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Id2"/>
    <p:sldId id="257" r:id="rId3"/>
    <p:sldId id="258" r:id="rId4"/>
    <p:sldId id="273" r:id="rId5"/>
    <p:sldId id="259" r:id="rId6"/>
    <p:sldId id="276" r:id="rId7"/>
    <p:sldId id="274" r:id="rId8"/>
    <p:sldId id="260" r:id="rId9"/>
    <p:sldId id="263" r:id="rId10"/>
    <p:sldId id="268" r:id="rId11"/>
    <p:sldId id="275" r:id="rId12"/>
    <p:sldId id="271" r:id="rId13"/>
    <p:sldId id="270" r:id="rId14"/>
    <p:sldId id="272" r:id="rId15"/>
  </p:sldIdLst>
  <p:sldSz cx="12192000" cy="6858000"/>
  <p:notesSz cx="6858000" cy="9144000"/>
  <p:embeddedFontLst>
    <p:embeddedFont>
      <p:font typeface="Calibri" panose="020F0502020204030204" pitchFamily="34" charset="0"/>
      <p:regular r:id="rId16"/>
      <p:bold r:id="rId17"/>
      <p:italic r:id="rId18"/>
      <p:boldItalic r:id="rId19"/>
    </p:embeddedFont>
    <p:embeddedFont>
      <p:font typeface="Signika Negative"/>
      <p:regular r:id="rId20"/>
      <p:bold r:id="rId21"/>
    </p:embeddedFont>
    <p:embeddedFont>
      <p:font typeface="Tahoma" panose="020B0604030504040204" pitchFamily="34" charset="0"/>
      <p:regular r:id="rId22"/>
      <p:bold r:id="rId23"/>
    </p:embeddedFont>
    <p:embeddedFont>
      <p:font typeface="Cambria Math" panose="02040503050406030204" pitchFamily="18" charset="0"/>
      <p:regular r:id="rId24"/>
    </p:embeddedFont>
    <p:embeddedFont>
      <p:font typeface="Barlow" panose="020B0604020202020204" charset="-18"/>
      <p:regular r:id="rId25"/>
      <p:bold r:id="rId26"/>
      <p:italic r:id="rId27"/>
      <p:boldItalic r:id="rId28"/>
    </p:embeddedFont>
    <p:embeddedFont>
      <p:font typeface="Calibri Light" panose="020F0302020204030204" pitchFamily="34" charset="0"/>
      <p:regular r:id="rId29"/>
      <p:italic r:id="rId3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A89E"/>
    <a:srgbClr val="505050"/>
    <a:srgbClr val="C1251C"/>
    <a:srgbClr val="FFF2CC"/>
    <a:srgbClr val="091A2D"/>
    <a:srgbClr val="09296F"/>
    <a:srgbClr val="D2A600"/>
    <a:srgbClr val="FAF600"/>
    <a:srgbClr val="000D32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7C037F1-3A52-4A59-A1C4-99387890A666}" v="2" dt="2022-08-08T05:22:48.63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3" d="100"/>
          <a:sy n="83" d="100"/>
        </p:scale>
        <p:origin x="686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" Type="http://schemas.openxmlformats.org/officeDocument/2006/relationships/slide" Target="slides/slide2.xml"/><Relationship Id="rId21" Type="http://schemas.openxmlformats.org/officeDocument/2006/relationships/font" Target="fonts/font6.fntdata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microsoft.com/office/2015/10/relationships/revisionInfo" Target="revisionInfo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19F1DF-273B-C559-2A5C-D4BE5317012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BE21483-B80D-F515-C684-B65EF0A1F24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085745-740B-2BD1-2429-D36EC8B383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DF4711-A627-ED60-FF7E-FA27C644E7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FB12CA-393E-83C1-C265-57AFBEA96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1866398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56AA65-40E7-68B4-0312-195D1417D7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068E073-3A66-C4E5-1C24-8B6E5783210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14A3355-4676-8967-6927-29F638E20A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A4ED397-89BD-2542-823A-75EA462704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ADD532-C1B6-6B0A-88A5-86D6CE27E7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EC8275-F758-CB09-B20C-40D3E7961E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6023948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E4E0A7-D52A-3147-E4BD-CA3B314D31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450D1EC-C841-D24D-68C2-FECA1A64C0D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484DFF-C266-E898-DDD8-CF7766CBF3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61C95F-9E83-464D-9FB8-9CF4E659EA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2F015F-0C5F-C9EF-6301-FCEA913C3B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769876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8DD5B26-9039-639C-B9A7-16FF425DD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EC7E7-6ECE-BAD7-204F-F0F4BDCB84D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D60628-5D3F-C556-AA40-FFD6C16984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C1AFA8-CEFA-84D1-0221-7FF1FCE619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8DCF78-B6BF-4949-F5F3-889F9ED3B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3018362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65D3B1-D2FE-49F7-96B9-55D07FBCDA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33B5B76-6E5B-A1EF-396D-994FA27B73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BAD8B81-4E05-F1B3-57FD-06968D605A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73D98E-1FBE-5B91-B293-4F43CA04A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59A571-21DE-F087-CB3E-1F1329FD41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9543111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599B32-E87A-4326-9079-D246230F8E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4C2B7C-E990-B748-A2EB-4D3C0B3A0E7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EE39E3-3C22-55F7-F215-F5DA5A747D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371D9F-1935-009E-1A00-7A18FA1D8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85B468-404C-B025-D470-D6439FE230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580765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C9F509-81F7-9BEE-7032-58D411A727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85802F-E1BA-85AF-9C2A-2304E989010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A917194-69B1-5520-8581-CC29C3EAF8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A564EB-3CBA-25E7-89B6-037D01C18A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BB95C6-7331-625F-791C-F358567FA4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5DDF306-68EA-C4F5-85EF-B8EAB4846F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41846763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12EA72-29E6-F705-2496-C34D197624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2526213-925C-7BC7-33FB-6BEA7D1246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51C3383-FBDC-BA7F-71AC-D776757A23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92EA45-E505-CD8C-B2C2-B312514EC20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E59F31B-E223-E2CE-5271-36CEC0213E2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AF98AE5-B1F0-209B-B017-7D102836A8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D8F13C3-ECC3-F3AD-C168-E549A9804D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5203F48-BC9C-1281-C7CA-577AAFA0DA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1562002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D4677A-A914-4844-D7A2-57626EECA8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F74704F-0E42-DCD8-09AD-948E608AE2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980C9B0-1C16-9FF8-357D-9BD4E4FF76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686C7BD-0AF6-1BC8-3A72-21248D751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446463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F3040AA-6A6A-D66B-1E4C-BD50FF7C9B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FC3AD8-FC54-BF25-1024-BCD9A0D31A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12F0A8F-7105-D98C-17BC-FAB6107968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778827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E7DFE15-F89F-977E-954D-185AC6F7BA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511586" y="3315447"/>
            <a:ext cx="3276942" cy="2113682"/>
          </a:xfrm>
          <a:custGeom>
            <a:avLst/>
            <a:gdLst>
              <a:gd name="connsiteX0" fmla="*/ 0 w 3276942"/>
              <a:gd name="connsiteY0" fmla="*/ 0 h 2113682"/>
              <a:gd name="connsiteX1" fmla="*/ 3276942 w 3276942"/>
              <a:gd name="connsiteY1" fmla="*/ 0 h 2113682"/>
              <a:gd name="connsiteX2" fmla="*/ 3276942 w 3276942"/>
              <a:gd name="connsiteY2" fmla="*/ 2113682 h 2113682"/>
              <a:gd name="connsiteX3" fmla="*/ 0 w 3276942"/>
              <a:gd name="connsiteY3" fmla="*/ 2113682 h 2113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942" h="2113682">
                <a:moveTo>
                  <a:pt x="0" y="0"/>
                </a:moveTo>
                <a:lnTo>
                  <a:pt x="3276942" y="0"/>
                </a:lnTo>
                <a:lnTo>
                  <a:pt x="3276942" y="2113682"/>
                </a:lnTo>
                <a:lnTo>
                  <a:pt x="0" y="211368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33994130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305CBC-3620-6BA2-CE82-3CD719209D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C12ADE-F40A-D9D1-D37F-DC902FE5F6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19CBAE3-25C5-3145-7A0C-6EAE32595C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D402B9B-AEFF-B16B-4FB3-6ADFB62990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0F717D2-870F-3A25-F1EF-4694C87875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I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91F000-58AC-F836-E0AB-BD5B44765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17147480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89B8D8A-8E8F-4976-B1F1-91FCD66212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FDD1EB2-0484-3182-69D1-649728B838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CE5823-5FA0-0793-2895-DB2CD24F88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FFF334-6A36-4A9A-B6A1-F6316880AA7B}" type="datetimeFigureOut">
              <a:rPr lang="en-IN" smtClean="0"/>
              <a:t>22-04-2024</a:t>
            </a:fld>
            <a:endParaRPr lang="en-I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D42B2D-5822-8B6F-63C9-6AC4C1A354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19399A-32BD-BAA4-F231-C3D51AEC72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C38428-8ADF-4474-9D48-64B4C2BEB838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9563498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60" r:id="rId8"/>
    <p:sldLayoutId id="2147483656" r:id="rId9"/>
    <p:sldLayoutId id="2147483657" r:id="rId10"/>
    <p:sldLayoutId id="2147483658" r:id="rId11"/>
    <p:sldLayoutId id="21474836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microsoft.com/office/2007/relationships/hdphoto" Target="../media/hdphoto2.wdp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" name="Group 766">
            <a:extLst>
              <a:ext uri="{FF2B5EF4-FFF2-40B4-BE49-F238E27FC236}">
                <a16:creationId xmlns:a16="http://schemas.microsoft.com/office/drawing/2014/main" id="{C4F29AEA-E1D8-519E-8C06-AC1B5D88779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105868" y="-174554"/>
            <a:ext cx="12403736" cy="7207109"/>
            <a:chOff x="192464" y="0"/>
            <a:chExt cx="11805540" cy="6859531"/>
          </a:xfrm>
        </p:grpSpPr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BAE5D89C-5C40-102E-828E-726C5904A5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506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F128C8B1-9E4F-6C02-712B-57E515E758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227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99D4B340-5B9A-4F3C-A7F0-9DD3C012F9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0948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7BB6CC8F-73B3-A749-5B64-F151FBE8E4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36700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8C090D7-B57D-E9AE-80F6-2E3B8050E5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3911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BB08818-01F9-71E3-8D5D-AB66116103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1122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DCF5AA7C-7F61-C951-788A-E4A3257473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8333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0B8C309-DC40-40CC-D194-8A0B0E5A59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45544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CB0AE09-1D61-5E0D-5937-032A39FB5E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7275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8E79E9D8-E42E-7C56-B561-5F1B3EC4D9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0002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51F7F379-A109-894F-DE9A-F49465A4FE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7236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5C63E113-7644-1C3E-EE53-9378E6158F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5444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7290049C-8B92-9569-8C48-EBA0249FA6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8165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2113D495-80ED-A307-BEBE-85C013A261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0886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AD4D694-55D5-37DF-302B-642DFABBC7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3607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83EBDEF0-E2E4-BF5E-F1D3-91EFE70936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3290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0337D313-C357-7A49-2924-FB6739EB2E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90501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47B1EF-3B39-11C4-8B23-521E712433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712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1F14806-B339-87D0-989B-CCC0D42504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4923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33CBCE35-7FD5-97C5-7A1F-A3F2075325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2134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C3506EA-96F9-AC5A-4550-F3BAE6A079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934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C2C05B8-B8B0-5159-032E-1DDBED1074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6556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920570D-FA42-F78F-30EC-31CA5C50B0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376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EE65DE92-8EC0-41DA-B83B-AA40F08073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097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27371D6-8A0E-A39E-F788-EAB2206F76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818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8851084B-DD9A-2494-A7EA-9AAF71969F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545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EE5B7AF-CCC1-DE43-3435-A5C2F7F4A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81356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F00FA997-0E6A-FBC2-4231-F8879495CA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902557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E3CE2F1-7AB0-14B4-C9B3-43922B8F62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1323758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16455DDB-A790-EC34-8DAE-7B8DADC421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1744960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34F267F-9A58-A331-85A1-C4FDCC9E50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2166161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95503E68-8C9B-94D1-6B1B-E2D131B020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2587363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447082C-9396-FCC5-03F5-5DEAA37D36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008564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60F4E8CB-4026-32D7-5078-7D195BC19C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429765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BDB5D6A-F965-0DCD-96A7-9D601863E7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850967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0BC2B4B-A3B1-C5E0-DD3F-D9E419BA35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272168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455B017-43A4-0820-16D7-5ED3E034BC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693370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C0CB584-AD0F-85EB-1DF5-DD1E8F861E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114571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F5A1313-EBE0-DFDA-C357-F0160AF3B7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535713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C478817-0C69-57BE-5C5B-F751006E44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956915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90377A42-1F37-FFDA-D014-4C6EE15B70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6378116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71" name="Graphic 768">
            <a:extLst>
              <a:ext uri="{FF2B5EF4-FFF2-40B4-BE49-F238E27FC236}">
                <a16:creationId xmlns:a16="http://schemas.microsoft.com/office/drawing/2014/main" id="{189EC61A-05EB-4CA3-DB8A-A2B9CEC48B4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631078" y="172888"/>
            <a:ext cx="1332773" cy="1277944"/>
            <a:chOff x="10631410" y="152261"/>
            <a:chExt cx="1332773" cy="1277944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8BF061A3-9AF8-2DA3-BCE4-E5F7EF371C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39141" y="437419"/>
              <a:ext cx="15222" cy="738464"/>
            </a:xfrm>
            <a:custGeom>
              <a:avLst/>
              <a:gdLst>
                <a:gd name="connsiteX0" fmla="*/ 7612 w 15222"/>
                <a:gd name="connsiteY0" fmla="*/ 738464 h 738464"/>
                <a:gd name="connsiteX1" fmla="*/ 0 w 15222"/>
                <a:gd name="connsiteY1" fmla="*/ 730852 h 738464"/>
                <a:gd name="connsiteX2" fmla="*/ 0 w 15222"/>
                <a:gd name="connsiteY2" fmla="*/ 7612 h 738464"/>
                <a:gd name="connsiteX3" fmla="*/ 7612 w 15222"/>
                <a:gd name="connsiteY3" fmla="*/ 0 h 738464"/>
                <a:gd name="connsiteX4" fmla="*/ 15223 w 15222"/>
                <a:gd name="connsiteY4" fmla="*/ 7612 h 738464"/>
                <a:gd name="connsiteX5" fmla="*/ 15223 w 15222"/>
                <a:gd name="connsiteY5" fmla="*/ 730852 h 738464"/>
                <a:gd name="connsiteX6" fmla="*/ 7612 w 15222"/>
                <a:gd name="connsiteY6" fmla="*/ 738464 h 73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2" h="738464">
                  <a:moveTo>
                    <a:pt x="7612" y="738464"/>
                  </a:moveTo>
                  <a:cubicBezTo>
                    <a:pt x="3405" y="738464"/>
                    <a:pt x="0" y="735059"/>
                    <a:pt x="0" y="73085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3" y="3405"/>
                    <a:pt x="15223" y="7612"/>
                  </a:cubicBezTo>
                  <a:lnTo>
                    <a:pt x="15223" y="730852"/>
                  </a:lnTo>
                  <a:cubicBezTo>
                    <a:pt x="15223" y="735059"/>
                    <a:pt x="11818" y="738464"/>
                    <a:pt x="7612" y="73846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30F65888-1FE5-FF26-1C57-EA48F68F73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7786" y="437485"/>
              <a:ext cx="15223" cy="400346"/>
            </a:xfrm>
            <a:custGeom>
              <a:avLst/>
              <a:gdLst>
                <a:gd name="connsiteX0" fmla="*/ 7612 w 15223"/>
                <a:gd name="connsiteY0" fmla="*/ 400280 h 400346"/>
                <a:gd name="connsiteX1" fmla="*/ 0 w 15223"/>
                <a:gd name="connsiteY1" fmla="*/ 392668 h 400346"/>
                <a:gd name="connsiteX2" fmla="*/ 0 w 15223"/>
                <a:gd name="connsiteY2" fmla="*/ 7612 h 400346"/>
                <a:gd name="connsiteX3" fmla="*/ 7612 w 15223"/>
                <a:gd name="connsiteY3" fmla="*/ 0 h 400346"/>
                <a:gd name="connsiteX4" fmla="*/ 15224 w 15223"/>
                <a:gd name="connsiteY4" fmla="*/ 7612 h 400346"/>
                <a:gd name="connsiteX5" fmla="*/ 15224 w 15223"/>
                <a:gd name="connsiteY5" fmla="*/ 392735 h 400346"/>
                <a:gd name="connsiteX6" fmla="*/ 7612 w 15223"/>
                <a:gd name="connsiteY6" fmla="*/ 400346 h 40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400346">
                  <a:moveTo>
                    <a:pt x="7612" y="400280"/>
                  </a:moveTo>
                  <a:cubicBezTo>
                    <a:pt x="3405" y="400280"/>
                    <a:pt x="0" y="396874"/>
                    <a:pt x="0" y="392668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392735"/>
                  </a:lnTo>
                  <a:cubicBezTo>
                    <a:pt x="15224" y="396941"/>
                    <a:pt x="11818" y="400346"/>
                    <a:pt x="7612" y="400346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F604CB77-0B64-0F28-6275-4AC16504E2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7786" y="1142632"/>
              <a:ext cx="15223" cy="287573"/>
            </a:xfrm>
            <a:custGeom>
              <a:avLst/>
              <a:gdLst>
                <a:gd name="connsiteX0" fmla="*/ 7612 w 15223"/>
                <a:gd name="connsiteY0" fmla="*/ 287574 h 287573"/>
                <a:gd name="connsiteX1" fmla="*/ 0 w 15223"/>
                <a:gd name="connsiteY1" fmla="*/ 279962 h 287573"/>
                <a:gd name="connsiteX2" fmla="*/ 0 w 15223"/>
                <a:gd name="connsiteY2" fmla="*/ 7612 h 287573"/>
                <a:gd name="connsiteX3" fmla="*/ 7612 w 15223"/>
                <a:gd name="connsiteY3" fmla="*/ 0 h 287573"/>
                <a:gd name="connsiteX4" fmla="*/ 15224 w 15223"/>
                <a:gd name="connsiteY4" fmla="*/ 7612 h 287573"/>
                <a:gd name="connsiteX5" fmla="*/ 15224 w 15223"/>
                <a:gd name="connsiteY5" fmla="*/ 279962 h 287573"/>
                <a:gd name="connsiteX6" fmla="*/ 7612 w 15223"/>
                <a:gd name="connsiteY6" fmla="*/ 287574 h 28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287573">
                  <a:moveTo>
                    <a:pt x="7612" y="287574"/>
                  </a:moveTo>
                  <a:cubicBezTo>
                    <a:pt x="3405" y="287574"/>
                    <a:pt x="0" y="284168"/>
                    <a:pt x="0" y="27996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279962"/>
                  </a:lnTo>
                  <a:cubicBezTo>
                    <a:pt x="15224" y="284168"/>
                    <a:pt x="11818" y="287574"/>
                    <a:pt x="7612" y="28757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7659ABDE-ABD3-887A-6790-086F4768E2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30428" y="437419"/>
              <a:ext cx="15223" cy="738464"/>
            </a:xfrm>
            <a:custGeom>
              <a:avLst/>
              <a:gdLst>
                <a:gd name="connsiteX0" fmla="*/ 7612 w 15223"/>
                <a:gd name="connsiteY0" fmla="*/ 738464 h 738464"/>
                <a:gd name="connsiteX1" fmla="*/ 0 w 15223"/>
                <a:gd name="connsiteY1" fmla="*/ 730852 h 738464"/>
                <a:gd name="connsiteX2" fmla="*/ 0 w 15223"/>
                <a:gd name="connsiteY2" fmla="*/ 7612 h 738464"/>
                <a:gd name="connsiteX3" fmla="*/ 7612 w 15223"/>
                <a:gd name="connsiteY3" fmla="*/ 0 h 738464"/>
                <a:gd name="connsiteX4" fmla="*/ 15224 w 15223"/>
                <a:gd name="connsiteY4" fmla="*/ 7612 h 738464"/>
                <a:gd name="connsiteX5" fmla="*/ 15224 w 15223"/>
                <a:gd name="connsiteY5" fmla="*/ 730852 h 738464"/>
                <a:gd name="connsiteX6" fmla="*/ 7612 w 15223"/>
                <a:gd name="connsiteY6" fmla="*/ 738464 h 73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738464">
                  <a:moveTo>
                    <a:pt x="7612" y="738464"/>
                  </a:moveTo>
                  <a:cubicBezTo>
                    <a:pt x="3405" y="738464"/>
                    <a:pt x="0" y="735059"/>
                    <a:pt x="0" y="73085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730852"/>
                  </a:lnTo>
                  <a:cubicBezTo>
                    <a:pt x="15224" y="735059"/>
                    <a:pt x="11818" y="738464"/>
                    <a:pt x="7612" y="73846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22969CEA-F0B7-CA2A-E97F-22A34C81CB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31410" y="437485"/>
              <a:ext cx="114241" cy="114241"/>
            </a:xfrm>
            <a:custGeom>
              <a:avLst/>
              <a:gdLst>
                <a:gd name="connsiteX0" fmla="*/ 7545 w 114241"/>
                <a:gd name="connsiteY0" fmla="*/ 114242 h 114241"/>
                <a:gd name="connsiteX1" fmla="*/ 2203 w 114241"/>
                <a:gd name="connsiteY1" fmla="*/ 112038 h 114241"/>
                <a:gd name="connsiteX2" fmla="*/ 2203 w 114241"/>
                <a:gd name="connsiteY2" fmla="*/ 101288 h 114241"/>
                <a:gd name="connsiteX3" fmla="*/ 101288 w 114241"/>
                <a:gd name="connsiteY3" fmla="*/ 2203 h 114241"/>
                <a:gd name="connsiteX4" fmla="*/ 112038 w 114241"/>
                <a:gd name="connsiteY4" fmla="*/ 2203 h 114241"/>
                <a:gd name="connsiteX5" fmla="*/ 112038 w 114241"/>
                <a:gd name="connsiteY5" fmla="*/ 12953 h 114241"/>
                <a:gd name="connsiteX6" fmla="*/ 12953 w 114241"/>
                <a:gd name="connsiteY6" fmla="*/ 112038 h 114241"/>
                <a:gd name="connsiteX7" fmla="*/ 7612 w 114241"/>
                <a:gd name="connsiteY7" fmla="*/ 114242 h 11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41" h="114241">
                  <a:moveTo>
                    <a:pt x="7545" y="114242"/>
                  </a:moveTo>
                  <a:cubicBezTo>
                    <a:pt x="5608" y="114242"/>
                    <a:pt x="3672" y="113507"/>
                    <a:pt x="2203" y="112038"/>
                  </a:cubicBezTo>
                  <a:cubicBezTo>
                    <a:pt x="-734" y="109100"/>
                    <a:pt x="-734" y="104226"/>
                    <a:pt x="2203" y="101288"/>
                  </a:cubicBezTo>
                  <a:lnTo>
                    <a:pt x="101288" y="2203"/>
                  </a:lnTo>
                  <a:cubicBezTo>
                    <a:pt x="104226" y="-734"/>
                    <a:pt x="109100" y="-734"/>
                    <a:pt x="112038" y="2203"/>
                  </a:cubicBezTo>
                  <a:cubicBezTo>
                    <a:pt x="114976" y="5141"/>
                    <a:pt x="114976" y="10015"/>
                    <a:pt x="112038" y="12953"/>
                  </a:cubicBezTo>
                  <a:lnTo>
                    <a:pt x="12953" y="112038"/>
                  </a:lnTo>
                  <a:cubicBezTo>
                    <a:pt x="11484" y="113507"/>
                    <a:pt x="9547" y="114242"/>
                    <a:pt x="7612" y="11424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A2E3845-9B2E-8FCF-AEB5-377C9AB2C9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30495" y="437485"/>
              <a:ext cx="114241" cy="114241"/>
            </a:xfrm>
            <a:custGeom>
              <a:avLst/>
              <a:gdLst>
                <a:gd name="connsiteX0" fmla="*/ 106630 w 114241"/>
                <a:gd name="connsiteY0" fmla="*/ 114242 h 114241"/>
                <a:gd name="connsiteX1" fmla="*/ 101289 w 114241"/>
                <a:gd name="connsiteY1" fmla="*/ 112038 h 114241"/>
                <a:gd name="connsiteX2" fmla="*/ 2203 w 114241"/>
                <a:gd name="connsiteY2" fmla="*/ 12953 h 114241"/>
                <a:gd name="connsiteX3" fmla="*/ 2203 w 114241"/>
                <a:gd name="connsiteY3" fmla="*/ 2203 h 114241"/>
                <a:gd name="connsiteX4" fmla="*/ 12954 w 114241"/>
                <a:gd name="connsiteY4" fmla="*/ 2203 h 114241"/>
                <a:gd name="connsiteX5" fmla="*/ 112038 w 114241"/>
                <a:gd name="connsiteY5" fmla="*/ 101288 h 114241"/>
                <a:gd name="connsiteX6" fmla="*/ 112038 w 114241"/>
                <a:gd name="connsiteY6" fmla="*/ 112038 h 114241"/>
                <a:gd name="connsiteX7" fmla="*/ 106697 w 114241"/>
                <a:gd name="connsiteY7" fmla="*/ 114242 h 11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41" h="114241">
                  <a:moveTo>
                    <a:pt x="106630" y="114242"/>
                  </a:moveTo>
                  <a:cubicBezTo>
                    <a:pt x="104694" y="114242"/>
                    <a:pt x="102757" y="113507"/>
                    <a:pt x="101289" y="112038"/>
                  </a:cubicBezTo>
                  <a:lnTo>
                    <a:pt x="2203" y="12953"/>
                  </a:lnTo>
                  <a:cubicBezTo>
                    <a:pt x="-734" y="10015"/>
                    <a:pt x="-734" y="5141"/>
                    <a:pt x="2203" y="2203"/>
                  </a:cubicBezTo>
                  <a:cubicBezTo>
                    <a:pt x="5141" y="-734"/>
                    <a:pt x="9949" y="-734"/>
                    <a:pt x="12954" y="2203"/>
                  </a:cubicBezTo>
                  <a:lnTo>
                    <a:pt x="112038" y="101288"/>
                  </a:lnTo>
                  <a:cubicBezTo>
                    <a:pt x="114976" y="104226"/>
                    <a:pt x="114976" y="109100"/>
                    <a:pt x="112038" y="112038"/>
                  </a:cubicBezTo>
                  <a:cubicBezTo>
                    <a:pt x="110570" y="113507"/>
                    <a:pt x="108633" y="114242"/>
                    <a:pt x="106697" y="11424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78" name="Graphic 768">
              <a:extLst>
                <a:ext uri="{FF2B5EF4-FFF2-40B4-BE49-F238E27FC236}">
                  <a16:creationId xmlns:a16="http://schemas.microsoft.com/office/drawing/2014/main" id="{F8D5FE4F-3129-EB17-569C-57E29F56E25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648768" y="1315939"/>
              <a:ext cx="213326" cy="114266"/>
              <a:chOff x="11648768" y="1315939"/>
              <a:chExt cx="213326" cy="114266"/>
            </a:xfrm>
            <a:solidFill>
              <a:srgbClr val="32323D"/>
            </a:solidFill>
          </p:grpSpPr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53565C67-5034-B0A2-5DE9-0D081807A7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648768" y="1315939"/>
                <a:ext cx="114241" cy="114266"/>
              </a:xfrm>
              <a:custGeom>
                <a:avLst/>
                <a:gdLst>
                  <a:gd name="connsiteX0" fmla="*/ 106630 w 114241"/>
                  <a:gd name="connsiteY0" fmla="*/ 114267 h 114266"/>
                  <a:gd name="connsiteX1" fmla="*/ 101289 w 114241"/>
                  <a:gd name="connsiteY1" fmla="*/ 112063 h 114266"/>
                  <a:gd name="connsiteX2" fmla="*/ 2203 w 114241"/>
                  <a:gd name="connsiteY2" fmla="*/ 12978 h 114266"/>
                  <a:gd name="connsiteX3" fmla="*/ 2203 w 114241"/>
                  <a:gd name="connsiteY3" fmla="*/ 2228 h 114266"/>
                  <a:gd name="connsiteX4" fmla="*/ 12953 w 114241"/>
                  <a:gd name="connsiteY4" fmla="*/ 2228 h 114266"/>
                  <a:gd name="connsiteX5" fmla="*/ 112038 w 114241"/>
                  <a:gd name="connsiteY5" fmla="*/ 101314 h 114266"/>
                  <a:gd name="connsiteX6" fmla="*/ 112038 w 114241"/>
                  <a:gd name="connsiteY6" fmla="*/ 112063 h 114266"/>
                  <a:gd name="connsiteX7" fmla="*/ 106697 w 114241"/>
                  <a:gd name="connsiteY7" fmla="*/ 114267 h 11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41" h="114266">
                    <a:moveTo>
                      <a:pt x="106630" y="114267"/>
                    </a:moveTo>
                    <a:cubicBezTo>
                      <a:pt x="104693" y="114267"/>
                      <a:pt x="102757" y="113532"/>
                      <a:pt x="101289" y="112063"/>
                    </a:cubicBezTo>
                    <a:lnTo>
                      <a:pt x="2203" y="12978"/>
                    </a:lnTo>
                    <a:cubicBezTo>
                      <a:pt x="-734" y="10040"/>
                      <a:pt x="-734" y="5233"/>
                      <a:pt x="2203" y="2228"/>
                    </a:cubicBezTo>
                    <a:cubicBezTo>
                      <a:pt x="5141" y="-776"/>
                      <a:pt x="10015" y="-709"/>
                      <a:pt x="12953" y="2228"/>
                    </a:cubicBezTo>
                    <a:lnTo>
                      <a:pt x="112038" y="101314"/>
                    </a:lnTo>
                    <a:cubicBezTo>
                      <a:pt x="114976" y="104251"/>
                      <a:pt x="114976" y="109125"/>
                      <a:pt x="112038" y="112063"/>
                    </a:cubicBezTo>
                    <a:cubicBezTo>
                      <a:pt x="110569" y="113532"/>
                      <a:pt x="108633" y="114267"/>
                      <a:pt x="106697" y="11426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CA03D4A8-182A-99CB-868D-9383BDA273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747853" y="1315964"/>
                <a:ext cx="114241" cy="114241"/>
              </a:xfrm>
              <a:custGeom>
                <a:avLst/>
                <a:gdLst>
                  <a:gd name="connsiteX0" fmla="*/ 7545 w 114241"/>
                  <a:gd name="connsiteY0" fmla="*/ 114242 h 114241"/>
                  <a:gd name="connsiteX1" fmla="*/ 2204 w 114241"/>
                  <a:gd name="connsiteY1" fmla="*/ 112038 h 114241"/>
                  <a:gd name="connsiteX2" fmla="*/ 2204 w 114241"/>
                  <a:gd name="connsiteY2" fmla="*/ 101288 h 114241"/>
                  <a:gd name="connsiteX3" fmla="*/ 101289 w 114241"/>
                  <a:gd name="connsiteY3" fmla="*/ 2203 h 114241"/>
                  <a:gd name="connsiteX4" fmla="*/ 112038 w 114241"/>
                  <a:gd name="connsiteY4" fmla="*/ 2203 h 114241"/>
                  <a:gd name="connsiteX5" fmla="*/ 112038 w 114241"/>
                  <a:gd name="connsiteY5" fmla="*/ 12953 h 114241"/>
                  <a:gd name="connsiteX6" fmla="*/ 12953 w 114241"/>
                  <a:gd name="connsiteY6" fmla="*/ 112038 h 114241"/>
                  <a:gd name="connsiteX7" fmla="*/ 7612 w 114241"/>
                  <a:gd name="connsiteY7" fmla="*/ 114242 h 11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41" h="114241">
                    <a:moveTo>
                      <a:pt x="7545" y="114242"/>
                    </a:moveTo>
                    <a:cubicBezTo>
                      <a:pt x="5608" y="114242"/>
                      <a:pt x="3672" y="113507"/>
                      <a:pt x="2204" y="112038"/>
                    </a:cubicBezTo>
                    <a:cubicBezTo>
                      <a:pt x="-735" y="109100"/>
                      <a:pt x="-735" y="104293"/>
                      <a:pt x="2204" y="101288"/>
                    </a:cubicBezTo>
                    <a:lnTo>
                      <a:pt x="101289" y="2203"/>
                    </a:lnTo>
                    <a:cubicBezTo>
                      <a:pt x="104226" y="-734"/>
                      <a:pt x="109100" y="-734"/>
                      <a:pt x="112038" y="2203"/>
                    </a:cubicBezTo>
                    <a:cubicBezTo>
                      <a:pt x="114976" y="5141"/>
                      <a:pt x="114976" y="10015"/>
                      <a:pt x="112038" y="12953"/>
                    </a:cubicBezTo>
                    <a:lnTo>
                      <a:pt x="12953" y="112038"/>
                    </a:lnTo>
                    <a:cubicBezTo>
                      <a:pt x="11484" y="113507"/>
                      <a:pt x="9548" y="114242"/>
                      <a:pt x="7612" y="114242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C0F55C4D-C32B-53C9-551A-B606168272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68512" y="830153"/>
              <a:ext cx="395672" cy="320090"/>
            </a:xfrm>
            <a:custGeom>
              <a:avLst/>
              <a:gdLst>
                <a:gd name="connsiteX0" fmla="*/ 0 w 395672"/>
                <a:gd name="connsiteY0" fmla="*/ 0 h 320090"/>
                <a:gd name="connsiteX1" fmla="*/ 395673 w 395672"/>
                <a:gd name="connsiteY1" fmla="*/ 0 h 320090"/>
                <a:gd name="connsiteX2" fmla="*/ 395673 w 395672"/>
                <a:gd name="connsiteY2" fmla="*/ 320090 h 320090"/>
                <a:gd name="connsiteX3" fmla="*/ 0 w 395672"/>
                <a:gd name="connsiteY3" fmla="*/ 320090 h 3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672" h="320090">
                  <a:moveTo>
                    <a:pt x="0" y="0"/>
                  </a:moveTo>
                  <a:lnTo>
                    <a:pt x="395673" y="0"/>
                  </a:lnTo>
                  <a:lnTo>
                    <a:pt x="395673" y="320090"/>
                  </a:lnTo>
                  <a:lnTo>
                    <a:pt x="0" y="320090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2" name="Graphic 768">
              <a:extLst>
                <a:ext uri="{FF2B5EF4-FFF2-40B4-BE49-F238E27FC236}">
                  <a16:creationId xmlns:a16="http://schemas.microsoft.com/office/drawing/2014/main" id="{1B86D0FD-E715-443E-0443-23F7150C240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201061" y="152261"/>
              <a:ext cx="601037" cy="601037"/>
              <a:chOff x="11201061" y="152261"/>
              <a:chExt cx="601037" cy="601037"/>
            </a:xfrm>
          </p:grpSpPr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C352783E-6355-54FB-16E5-ED67BA5AF3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846799">
                <a:off x="11239646" y="190845"/>
                <a:ext cx="523868" cy="523868"/>
              </a:xfrm>
              <a:custGeom>
                <a:avLst/>
                <a:gdLst>
                  <a:gd name="connsiteX0" fmla="*/ 523869 w 523868"/>
                  <a:gd name="connsiteY0" fmla="*/ 261934 h 523868"/>
                  <a:gd name="connsiteX1" fmla="*/ 261934 w 523868"/>
                  <a:gd name="connsiteY1" fmla="*/ 523869 h 523868"/>
                  <a:gd name="connsiteX2" fmla="*/ 0 w 523868"/>
                  <a:gd name="connsiteY2" fmla="*/ 261934 h 523868"/>
                  <a:gd name="connsiteX3" fmla="*/ 261934 w 523868"/>
                  <a:gd name="connsiteY3" fmla="*/ 0 h 523868"/>
                  <a:gd name="connsiteX4" fmla="*/ 523869 w 523868"/>
                  <a:gd name="connsiteY4" fmla="*/ 261934 h 52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68" h="523868">
                    <a:moveTo>
                      <a:pt x="523869" y="261934"/>
                    </a:moveTo>
                    <a:cubicBezTo>
                      <a:pt x="523869" y="406597"/>
                      <a:pt x="406597" y="523869"/>
                      <a:pt x="261934" y="523869"/>
                    </a:cubicBezTo>
                    <a:cubicBezTo>
                      <a:pt x="117272" y="523869"/>
                      <a:pt x="0" y="406597"/>
                      <a:pt x="0" y="261934"/>
                    </a:cubicBezTo>
                    <a:cubicBezTo>
                      <a:pt x="0" y="117272"/>
                      <a:pt x="117272" y="0"/>
                      <a:pt x="261934" y="0"/>
                    </a:cubicBezTo>
                    <a:cubicBezTo>
                      <a:pt x="406597" y="0"/>
                      <a:pt x="523869" y="117272"/>
                      <a:pt x="523869" y="261934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87F91A65-E1D2-FB22-DC55-E8FAA62B95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446391" y="397958"/>
                <a:ext cx="109367" cy="109367"/>
              </a:xfrm>
              <a:custGeom>
                <a:avLst/>
                <a:gdLst>
                  <a:gd name="connsiteX0" fmla="*/ 109367 w 109367"/>
                  <a:gd name="connsiteY0" fmla="*/ 54684 h 109367"/>
                  <a:gd name="connsiteX1" fmla="*/ 54684 w 109367"/>
                  <a:gd name="connsiteY1" fmla="*/ 109367 h 109367"/>
                  <a:gd name="connsiteX2" fmla="*/ 0 w 109367"/>
                  <a:gd name="connsiteY2" fmla="*/ 54684 h 109367"/>
                  <a:gd name="connsiteX3" fmla="*/ 54684 w 109367"/>
                  <a:gd name="connsiteY3" fmla="*/ 0 h 109367"/>
                  <a:gd name="connsiteX4" fmla="*/ 109367 w 109367"/>
                  <a:gd name="connsiteY4" fmla="*/ 54684 h 10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367" h="109367">
                    <a:moveTo>
                      <a:pt x="109367" y="54684"/>
                    </a:moveTo>
                    <a:cubicBezTo>
                      <a:pt x="109367" y="84863"/>
                      <a:pt x="84931" y="109367"/>
                      <a:pt x="54684" y="109367"/>
                    </a:cubicBezTo>
                    <a:cubicBezTo>
                      <a:pt x="24438" y="109367"/>
                      <a:pt x="0" y="84930"/>
                      <a:pt x="0" y="54684"/>
                    </a:cubicBezTo>
                    <a:cubicBezTo>
                      <a:pt x="0" y="24437"/>
                      <a:pt x="24438" y="0"/>
                      <a:pt x="54684" y="0"/>
                    </a:cubicBezTo>
                    <a:cubicBezTo>
                      <a:pt x="84931" y="0"/>
                      <a:pt x="109367" y="24437"/>
                      <a:pt x="109367" y="54684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85" name="Graphic 768">
              <a:extLst>
                <a:ext uri="{FF2B5EF4-FFF2-40B4-BE49-F238E27FC236}">
                  <a16:creationId xmlns:a16="http://schemas.microsoft.com/office/drawing/2014/main" id="{BB90F623-2F31-6661-CAD5-8DBB46B7C5C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730963" y="895921"/>
              <a:ext cx="526673" cy="526673"/>
              <a:chOff x="10730963" y="895921"/>
              <a:chExt cx="526673" cy="526673"/>
            </a:xfrm>
          </p:grpSpPr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DE8A6449-A97F-2098-47FD-BEFFA41DB93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30963" y="895921"/>
                <a:ext cx="526673" cy="526673"/>
              </a:xfrm>
              <a:custGeom>
                <a:avLst/>
                <a:gdLst>
                  <a:gd name="connsiteX0" fmla="*/ 526673 w 526673"/>
                  <a:gd name="connsiteY0" fmla="*/ 263337 h 526673"/>
                  <a:gd name="connsiteX1" fmla="*/ 263336 w 526673"/>
                  <a:gd name="connsiteY1" fmla="*/ 526673 h 526673"/>
                  <a:gd name="connsiteX2" fmla="*/ 0 w 526673"/>
                  <a:gd name="connsiteY2" fmla="*/ 263337 h 526673"/>
                  <a:gd name="connsiteX3" fmla="*/ 263336 w 526673"/>
                  <a:gd name="connsiteY3" fmla="*/ 0 h 526673"/>
                  <a:gd name="connsiteX4" fmla="*/ 526673 w 526673"/>
                  <a:gd name="connsiteY4" fmla="*/ 263337 h 52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673" h="526673">
                    <a:moveTo>
                      <a:pt x="526673" y="263337"/>
                    </a:moveTo>
                    <a:cubicBezTo>
                      <a:pt x="526673" y="408759"/>
                      <a:pt x="408759" y="526673"/>
                      <a:pt x="263336" y="526673"/>
                    </a:cubicBezTo>
                    <a:cubicBezTo>
                      <a:pt x="117913" y="526673"/>
                      <a:pt x="0" y="408759"/>
                      <a:pt x="0" y="263337"/>
                    </a:cubicBezTo>
                    <a:cubicBezTo>
                      <a:pt x="0" y="117914"/>
                      <a:pt x="117913" y="0"/>
                      <a:pt x="263336" y="0"/>
                    </a:cubicBezTo>
                    <a:cubicBezTo>
                      <a:pt x="408759" y="0"/>
                      <a:pt x="526673" y="117914"/>
                      <a:pt x="526673" y="263337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154F98FE-5ADB-A34F-8B78-E48F58035B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39348" y="1104306"/>
                <a:ext cx="109901" cy="109901"/>
              </a:xfrm>
              <a:custGeom>
                <a:avLst/>
                <a:gdLst>
                  <a:gd name="connsiteX0" fmla="*/ 109901 w 109901"/>
                  <a:gd name="connsiteY0" fmla="*/ 54951 h 109901"/>
                  <a:gd name="connsiteX1" fmla="*/ 54951 w 109901"/>
                  <a:gd name="connsiteY1" fmla="*/ 109902 h 109901"/>
                  <a:gd name="connsiteX2" fmla="*/ 0 w 109901"/>
                  <a:gd name="connsiteY2" fmla="*/ 54951 h 109901"/>
                  <a:gd name="connsiteX3" fmla="*/ 54951 w 109901"/>
                  <a:gd name="connsiteY3" fmla="*/ 0 h 109901"/>
                  <a:gd name="connsiteX4" fmla="*/ 109901 w 109901"/>
                  <a:gd name="connsiteY4" fmla="*/ 54951 h 10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901" h="109901">
                    <a:moveTo>
                      <a:pt x="109901" y="54951"/>
                    </a:moveTo>
                    <a:cubicBezTo>
                      <a:pt x="109901" y="85264"/>
                      <a:pt x="85331" y="109902"/>
                      <a:pt x="54951" y="109902"/>
                    </a:cubicBezTo>
                    <a:cubicBezTo>
                      <a:pt x="24570" y="109902"/>
                      <a:pt x="0" y="85331"/>
                      <a:pt x="0" y="54951"/>
                    </a:cubicBezTo>
                    <a:cubicBezTo>
                      <a:pt x="0" y="24571"/>
                      <a:pt x="24570" y="0"/>
                      <a:pt x="54951" y="0"/>
                    </a:cubicBezTo>
                    <a:cubicBezTo>
                      <a:pt x="85331" y="0"/>
                      <a:pt x="109901" y="24571"/>
                      <a:pt x="109901" y="5495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88" name="Graphic 768">
            <a:extLst>
              <a:ext uri="{FF2B5EF4-FFF2-40B4-BE49-F238E27FC236}">
                <a16:creationId xmlns:a16="http://schemas.microsoft.com/office/drawing/2014/main" id="{B50863FE-4B77-96A8-10B1-6F040F02EC70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239276" y="5655106"/>
            <a:ext cx="1605257" cy="905452"/>
            <a:chOff x="10587410" y="5634376"/>
            <a:chExt cx="1605257" cy="905452"/>
          </a:xfrm>
        </p:grpSpPr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809CB2A5-3A44-2C9F-5851-787C85BC1A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23198" y="5834883"/>
              <a:ext cx="566467" cy="527206"/>
            </a:xfrm>
            <a:custGeom>
              <a:avLst/>
              <a:gdLst>
                <a:gd name="connsiteX0" fmla="*/ 9414 w 566467"/>
                <a:gd name="connsiteY0" fmla="*/ 527207 h 527206"/>
                <a:gd name="connsiteX1" fmla="*/ 0 w 566467"/>
                <a:gd name="connsiteY1" fmla="*/ 517793 h 527206"/>
                <a:gd name="connsiteX2" fmla="*/ 0 w 566467"/>
                <a:gd name="connsiteY2" fmla="*/ 9414 h 527206"/>
                <a:gd name="connsiteX3" fmla="*/ 9414 w 566467"/>
                <a:gd name="connsiteY3" fmla="*/ 0 h 527206"/>
                <a:gd name="connsiteX4" fmla="*/ 557052 w 566467"/>
                <a:gd name="connsiteY4" fmla="*/ 0 h 527206"/>
                <a:gd name="connsiteX5" fmla="*/ 566467 w 566467"/>
                <a:gd name="connsiteY5" fmla="*/ 9414 h 527206"/>
                <a:gd name="connsiteX6" fmla="*/ 557052 w 566467"/>
                <a:gd name="connsiteY6" fmla="*/ 18829 h 527206"/>
                <a:gd name="connsiteX7" fmla="*/ 18828 w 566467"/>
                <a:gd name="connsiteY7" fmla="*/ 18829 h 527206"/>
                <a:gd name="connsiteX8" fmla="*/ 18828 w 566467"/>
                <a:gd name="connsiteY8" fmla="*/ 517793 h 527206"/>
                <a:gd name="connsiteX9" fmla="*/ 9414 w 566467"/>
                <a:gd name="connsiteY9" fmla="*/ 527207 h 52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67" h="527206">
                  <a:moveTo>
                    <a:pt x="9414" y="527207"/>
                  </a:moveTo>
                  <a:cubicBezTo>
                    <a:pt x="4206" y="527207"/>
                    <a:pt x="0" y="523000"/>
                    <a:pt x="0" y="517793"/>
                  </a:cubicBezTo>
                  <a:lnTo>
                    <a:pt x="0" y="9414"/>
                  </a:lnTo>
                  <a:cubicBezTo>
                    <a:pt x="0" y="4206"/>
                    <a:pt x="4206" y="0"/>
                    <a:pt x="9414" y="0"/>
                  </a:cubicBezTo>
                  <a:lnTo>
                    <a:pt x="557052" y="0"/>
                  </a:lnTo>
                  <a:cubicBezTo>
                    <a:pt x="562261" y="0"/>
                    <a:pt x="566467" y="4206"/>
                    <a:pt x="566467" y="9414"/>
                  </a:cubicBezTo>
                  <a:cubicBezTo>
                    <a:pt x="566467" y="14622"/>
                    <a:pt x="562261" y="18829"/>
                    <a:pt x="557052" y="18829"/>
                  </a:cubicBezTo>
                  <a:lnTo>
                    <a:pt x="18828" y="18829"/>
                  </a:lnTo>
                  <a:lnTo>
                    <a:pt x="18828" y="517793"/>
                  </a:lnTo>
                  <a:cubicBezTo>
                    <a:pt x="18828" y="523000"/>
                    <a:pt x="14622" y="527207"/>
                    <a:pt x="9414" y="527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810FBB0A-5A7D-385A-FAFA-A23A3B39F9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46186" y="6308074"/>
              <a:ext cx="204646" cy="231754"/>
            </a:xfrm>
            <a:custGeom>
              <a:avLst/>
              <a:gdLst>
                <a:gd name="connsiteX0" fmla="*/ 176871 w 204646"/>
                <a:gd name="connsiteY0" fmla="*/ 231755 h 231754"/>
                <a:gd name="connsiteX1" fmla="*/ 148161 w 204646"/>
                <a:gd name="connsiteY1" fmla="*/ 158309 h 231754"/>
                <a:gd name="connsiteX2" fmla="*/ 55619 w 204646"/>
                <a:gd name="connsiteY2" fmla="*/ 158309 h 231754"/>
                <a:gd name="connsiteX3" fmla="*/ 27175 w 204646"/>
                <a:gd name="connsiteY3" fmla="*/ 231755 h 231754"/>
                <a:gd name="connsiteX4" fmla="*/ 0 w 204646"/>
                <a:gd name="connsiteY4" fmla="*/ 231755 h 231754"/>
                <a:gd name="connsiteX5" fmla="*/ 91273 w 204646"/>
                <a:gd name="connsiteY5" fmla="*/ 0 h 231754"/>
                <a:gd name="connsiteX6" fmla="*/ 113841 w 204646"/>
                <a:gd name="connsiteY6" fmla="*/ 0 h 231754"/>
                <a:gd name="connsiteX7" fmla="*/ 204647 w 204646"/>
                <a:gd name="connsiteY7" fmla="*/ 231755 h 231754"/>
                <a:gd name="connsiteX8" fmla="*/ 176871 w 204646"/>
                <a:gd name="connsiteY8" fmla="*/ 231755 h 231754"/>
                <a:gd name="connsiteX9" fmla="*/ 139748 w 204646"/>
                <a:gd name="connsiteY9" fmla="*/ 134205 h 231754"/>
                <a:gd name="connsiteX10" fmla="*/ 112906 w 204646"/>
                <a:gd name="connsiteY10" fmla="*/ 62696 h 231754"/>
                <a:gd name="connsiteX11" fmla="*/ 102157 w 204646"/>
                <a:gd name="connsiteY11" fmla="*/ 29378 h 231754"/>
                <a:gd name="connsiteX12" fmla="*/ 92208 w 204646"/>
                <a:gd name="connsiteY12" fmla="*/ 62696 h 231754"/>
                <a:gd name="connsiteX13" fmla="*/ 65033 w 204646"/>
                <a:gd name="connsiteY13" fmla="*/ 134205 h 231754"/>
                <a:gd name="connsiteX14" fmla="*/ 139748 w 204646"/>
                <a:gd name="connsiteY14" fmla="*/ 134205 h 23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646" h="231754">
                  <a:moveTo>
                    <a:pt x="176871" y="231755"/>
                  </a:moveTo>
                  <a:lnTo>
                    <a:pt x="148161" y="158309"/>
                  </a:lnTo>
                  <a:lnTo>
                    <a:pt x="55619" y="158309"/>
                  </a:lnTo>
                  <a:lnTo>
                    <a:pt x="27175" y="231755"/>
                  </a:lnTo>
                  <a:lnTo>
                    <a:pt x="0" y="231755"/>
                  </a:lnTo>
                  <a:lnTo>
                    <a:pt x="91273" y="0"/>
                  </a:lnTo>
                  <a:lnTo>
                    <a:pt x="113841" y="0"/>
                  </a:lnTo>
                  <a:lnTo>
                    <a:pt x="204647" y="231755"/>
                  </a:lnTo>
                  <a:lnTo>
                    <a:pt x="176871" y="231755"/>
                  </a:lnTo>
                  <a:close/>
                  <a:moveTo>
                    <a:pt x="139748" y="134205"/>
                  </a:moveTo>
                  <a:lnTo>
                    <a:pt x="112906" y="62696"/>
                  </a:lnTo>
                  <a:cubicBezTo>
                    <a:pt x="109434" y="53615"/>
                    <a:pt x="105829" y="42532"/>
                    <a:pt x="102157" y="29378"/>
                  </a:cubicBezTo>
                  <a:cubicBezTo>
                    <a:pt x="99820" y="39460"/>
                    <a:pt x="96548" y="50611"/>
                    <a:pt x="92208" y="62696"/>
                  </a:cubicBezTo>
                  <a:lnTo>
                    <a:pt x="65033" y="134205"/>
                  </a:lnTo>
                  <a:lnTo>
                    <a:pt x="139748" y="134205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DF6EC90B-BBFE-8538-9D88-B76FAC8111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0678" y="5834883"/>
              <a:ext cx="566467" cy="527206"/>
            </a:xfrm>
            <a:custGeom>
              <a:avLst/>
              <a:gdLst>
                <a:gd name="connsiteX0" fmla="*/ 557053 w 566467"/>
                <a:gd name="connsiteY0" fmla="*/ 527207 h 527206"/>
                <a:gd name="connsiteX1" fmla="*/ 547639 w 566467"/>
                <a:gd name="connsiteY1" fmla="*/ 517793 h 527206"/>
                <a:gd name="connsiteX2" fmla="*/ 547639 w 566467"/>
                <a:gd name="connsiteY2" fmla="*/ 18829 h 527206"/>
                <a:gd name="connsiteX3" fmla="*/ 9415 w 566467"/>
                <a:gd name="connsiteY3" fmla="*/ 18829 h 527206"/>
                <a:gd name="connsiteX4" fmla="*/ 0 w 566467"/>
                <a:gd name="connsiteY4" fmla="*/ 9414 h 527206"/>
                <a:gd name="connsiteX5" fmla="*/ 9415 w 566467"/>
                <a:gd name="connsiteY5" fmla="*/ 0 h 527206"/>
                <a:gd name="connsiteX6" fmla="*/ 557053 w 566467"/>
                <a:gd name="connsiteY6" fmla="*/ 0 h 527206"/>
                <a:gd name="connsiteX7" fmla="*/ 566468 w 566467"/>
                <a:gd name="connsiteY7" fmla="*/ 9414 h 527206"/>
                <a:gd name="connsiteX8" fmla="*/ 566468 w 566467"/>
                <a:gd name="connsiteY8" fmla="*/ 517793 h 527206"/>
                <a:gd name="connsiteX9" fmla="*/ 557053 w 566467"/>
                <a:gd name="connsiteY9" fmla="*/ 527207 h 52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67" h="527206">
                  <a:moveTo>
                    <a:pt x="557053" y="527207"/>
                  </a:moveTo>
                  <a:cubicBezTo>
                    <a:pt x="551845" y="527207"/>
                    <a:pt x="547639" y="523000"/>
                    <a:pt x="547639" y="517793"/>
                  </a:cubicBezTo>
                  <a:lnTo>
                    <a:pt x="547639" y="18829"/>
                  </a:lnTo>
                  <a:lnTo>
                    <a:pt x="9415" y="18829"/>
                  </a:lnTo>
                  <a:cubicBezTo>
                    <a:pt x="4206" y="18829"/>
                    <a:pt x="0" y="14622"/>
                    <a:pt x="0" y="9414"/>
                  </a:cubicBezTo>
                  <a:cubicBezTo>
                    <a:pt x="0" y="4206"/>
                    <a:pt x="4206" y="0"/>
                    <a:pt x="9415" y="0"/>
                  </a:cubicBezTo>
                  <a:lnTo>
                    <a:pt x="557053" y="0"/>
                  </a:lnTo>
                  <a:cubicBezTo>
                    <a:pt x="562261" y="0"/>
                    <a:pt x="566468" y="4206"/>
                    <a:pt x="566468" y="9414"/>
                  </a:cubicBezTo>
                  <a:lnTo>
                    <a:pt x="566468" y="517793"/>
                  </a:lnTo>
                  <a:cubicBezTo>
                    <a:pt x="566468" y="523000"/>
                    <a:pt x="562261" y="527207"/>
                    <a:pt x="557053" y="527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2CE9F680-3E14-548D-ECD6-9F6686A9E6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366" y="6308942"/>
              <a:ext cx="159978" cy="230886"/>
            </a:xfrm>
            <a:custGeom>
              <a:avLst/>
              <a:gdLst>
                <a:gd name="connsiteX0" fmla="*/ 0 w 159978"/>
                <a:gd name="connsiteY0" fmla="*/ 0 h 230886"/>
                <a:gd name="connsiteX1" fmla="*/ 65233 w 159978"/>
                <a:gd name="connsiteY1" fmla="*/ 0 h 230886"/>
                <a:gd name="connsiteX2" fmla="*/ 131736 w 159978"/>
                <a:gd name="connsiteY2" fmla="*/ 13754 h 230886"/>
                <a:gd name="connsiteX3" fmla="*/ 152233 w 159978"/>
                <a:gd name="connsiteY3" fmla="*/ 57154 h 230886"/>
                <a:gd name="connsiteX4" fmla="*/ 140816 w 159978"/>
                <a:gd name="connsiteY4" fmla="*/ 91006 h 230886"/>
                <a:gd name="connsiteX5" fmla="*/ 107432 w 159978"/>
                <a:gd name="connsiteY5" fmla="*/ 108299 h 230886"/>
                <a:gd name="connsiteX6" fmla="*/ 107432 w 159978"/>
                <a:gd name="connsiteY6" fmla="*/ 109901 h 230886"/>
                <a:gd name="connsiteX7" fmla="*/ 159979 w 159978"/>
                <a:gd name="connsiteY7" fmla="*/ 165186 h 230886"/>
                <a:gd name="connsiteX8" fmla="*/ 139080 w 159978"/>
                <a:gd name="connsiteY8" fmla="*/ 213527 h 230886"/>
                <a:gd name="connsiteX9" fmla="*/ 80591 w 159978"/>
                <a:gd name="connsiteY9" fmla="*/ 230887 h 230886"/>
                <a:gd name="connsiteX10" fmla="*/ 67 w 159978"/>
                <a:gd name="connsiteY10" fmla="*/ 230887 h 230886"/>
                <a:gd name="connsiteX11" fmla="*/ 67 w 159978"/>
                <a:gd name="connsiteY11" fmla="*/ 67 h 230886"/>
                <a:gd name="connsiteX12" fmla="*/ 26841 w 159978"/>
                <a:gd name="connsiteY12" fmla="*/ 98818 h 230886"/>
                <a:gd name="connsiteX13" fmla="*/ 71042 w 159978"/>
                <a:gd name="connsiteY13" fmla="*/ 98818 h 230886"/>
                <a:gd name="connsiteX14" fmla="*/ 111905 w 159978"/>
                <a:gd name="connsiteY14" fmla="*/ 89871 h 230886"/>
                <a:gd name="connsiteX15" fmla="*/ 124390 w 159978"/>
                <a:gd name="connsiteY15" fmla="*/ 59825 h 230886"/>
                <a:gd name="connsiteX16" fmla="*/ 110503 w 159978"/>
                <a:gd name="connsiteY16" fmla="*/ 31782 h 230886"/>
                <a:gd name="connsiteX17" fmla="*/ 66302 w 159978"/>
                <a:gd name="connsiteY17" fmla="*/ 23169 h 230886"/>
                <a:gd name="connsiteX18" fmla="*/ 26841 w 159978"/>
                <a:gd name="connsiteY18" fmla="*/ 23169 h 230886"/>
                <a:gd name="connsiteX19" fmla="*/ 26841 w 159978"/>
                <a:gd name="connsiteY19" fmla="*/ 98818 h 230886"/>
                <a:gd name="connsiteX20" fmla="*/ 26841 w 159978"/>
                <a:gd name="connsiteY20" fmla="*/ 121586 h 230886"/>
                <a:gd name="connsiteX21" fmla="*/ 26841 w 159978"/>
                <a:gd name="connsiteY21" fmla="*/ 207918 h 230886"/>
                <a:gd name="connsiteX22" fmla="*/ 74982 w 159978"/>
                <a:gd name="connsiteY22" fmla="*/ 207918 h 230886"/>
                <a:gd name="connsiteX23" fmla="*/ 117046 w 159978"/>
                <a:gd name="connsiteY23" fmla="*/ 197102 h 230886"/>
                <a:gd name="connsiteX24" fmla="*/ 131201 w 159978"/>
                <a:gd name="connsiteY24" fmla="*/ 163250 h 230886"/>
                <a:gd name="connsiteX25" fmla="*/ 116779 w 159978"/>
                <a:gd name="connsiteY25" fmla="*/ 131668 h 230886"/>
                <a:gd name="connsiteX26" fmla="*/ 72778 w 159978"/>
                <a:gd name="connsiteY26" fmla="*/ 121586 h 230886"/>
                <a:gd name="connsiteX27" fmla="*/ 26841 w 159978"/>
                <a:gd name="connsiteY27" fmla="*/ 121586 h 23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978" h="230886">
                  <a:moveTo>
                    <a:pt x="0" y="0"/>
                  </a:moveTo>
                  <a:lnTo>
                    <a:pt x="65233" y="0"/>
                  </a:lnTo>
                  <a:cubicBezTo>
                    <a:pt x="95880" y="0"/>
                    <a:pt x="118048" y="4607"/>
                    <a:pt x="131736" y="13754"/>
                  </a:cubicBezTo>
                  <a:cubicBezTo>
                    <a:pt x="145423" y="22902"/>
                    <a:pt x="152233" y="37390"/>
                    <a:pt x="152233" y="57154"/>
                  </a:cubicBezTo>
                  <a:cubicBezTo>
                    <a:pt x="152233" y="70842"/>
                    <a:pt x="148428" y="82126"/>
                    <a:pt x="140816" y="91006"/>
                  </a:cubicBezTo>
                  <a:cubicBezTo>
                    <a:pt x="133204" y="99886"/>
                    <a:pt x="122054" y="105695"/>
                    <a:pt x="107432" y="108299"/>
                  </a:cubicBezTo>
                  <a:lnTo>
                    <a:pt x="107432" y="109901"/>
                  </a:lnTo>
                  <a:cubicBezTo>
                    <a:pt x="142485" y="115911"/>
                    <a:pt x="159979" y="134339"/>
                    <a:pt x="159979" y="165186"/>
                  </a:cubicBezTo>
                  <a:cubicBezTo>
                    <a:pt x="159979" y="185818"/>
                    <a:pt x="153035" y="201909"/>
                    <a:pt x="139080" y="213527"/>
                  </a:cubicBezTo>
                  <a:cubicBezTo>
                    <a:pt x="125125" y="225078"/>
                    <a:pt x="105629" y="230887"/>
                    <a:pt x="80591" y="230887"/>
                  </a:cubicBezTo>
                  <a:lnTo>
                    <a:pt x="67" y="230887"/>
                  </a:lnTo>
                  <a:lnTo>
                    <a:pt x="67" y="67"/>
                  </a:lnTo>
                  <a:close/>
                  <a:moveTo>
                    <a:pt x="26841" y="98818"/>
                  </a:moveTo>
                  <a:lnTo>
                    <a:pt x="71042" y="98818"/>
                  </a:lnTo>
                  <a:cubicBezTo>
                    <a:pt x="90005" y="98818"/>
                    <a:pt x="103625" y="95813"/>
                    <a:pt x="111905" y="89871"/>
                  </a:cubicBezTo>
                  <a:cubicBezTo>
                    <a:pt x="120251" y="83929"/>
                    <a:pt x="124390" y="73913"/>
                    <a:pt x="124390" y="59825"/>
                  </a:cubicBezTo>
                  <a:cubicBezTo>
                    <a:pt x="124390" y="46871"/>
                    <a:pt x="119784" y="37524"/>
                    <a:pt x="110503" y="31782"/>
                  </a:cubicBezTo>
                  <a:cubicBezTo>
                    <a:pt x="101222" y="26040"/>
                    <a:pt x="86533" y="23169"/>
                    <a:pt x="66302" y="23169"/>
                  </a:cubicBezTo>
                  <a:lnTo>
                    <a:pt x="26841" y="23169"/>
                  </a:lnTo>
                  <a:lnTo>
                    <a:pt x="26841" y="98818"/>
                  </a:lnTo>
                  <a:close/>
                  <a:moveTo>
                    <a:pt x="26841" y="121586"/>
                  </a:moveTo>
                  <a:lnTo>
                    <a:pt x="26841" y="207918"/>
                  </a:lnTo>
                  <a:lnTo>
                    <a:pt x="74982" y="207918"/>
                  </a:lnTo>
                  <a:cubicBezTo>
                    <a:pt x="93610" y="207918"/>
                    <a:pt x="107631" y="204313"/>
                    <a:pt x="117046" y="197102"/>
                  </a:cubicBezTo>
                  <a:cubicBezTo>
                    <a:pt x="126461" y="189891"/>
                    <a:pt x="131201" y="178607"/>
                    <a:pt x="131201" y="163250"/>
                  </a:cubicBezTo>
                  <a:cubicBezTo>
                    <a:pt x="131201" y="148961"/>
                    <a:pt x="126394" y="138412"/>
                    <a:pt x="116779" y="131668"/>
                  </a:cubicBezTo>
                  <a:cubicBezTo>
                    <a:pt x="107164" y="124924"/>
                    <a:pt x="92476" y="121586"/>
                    <a:pt x="72778" y="121586"/>
                  </a:cubicBezTo>
                  <a:lnTo>
                    <a:pt x="26841" y="121586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19EA7AA-F7B5-8CAA-22C4-D9E5F62F7B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81319" y="5634376"/>
              <a:ext cx="419842" cy="419842"/>
            </a:xfrm>
            <a:custGeom>
              <a:avLst/>
              <a:gdLst>
                <a:gd name="connsiteX0" fmla="*/ 419843 w 419842"/>
                <a:gd name="connsiteY0" fmla="*/ 209921 h 419842"/>
                <a:gd name="connsiteX1" fmla="*/ 209921 w 419842"/>
                <a:gd name="connsiteY1" fmla="*/ 419843 h 419842"/>
                <a:gd name="connsiteX2" fmla="*/ 0 w 419842"/>
                <a:gd name="connsiteY2" fmla="*/ 209921 h 419842"/>
                <a:gd name="connsiteX3" fmla="*/ 209921 w 419842"/>
                <a:gd name="connsiteY3" fmla="*/ 0 h 419842"/>
                <a:gd name="connsiteX4" fmla="*/ 419843 w 419842"/>
                <a:gd name="connsiteY4" fmla="*/ 209921 h 4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42" h="419842">
                  <a:moveTo>
                    <a:pt x="419843" y="209921"/>
                  </a:moveTo>
                  <a:cubicBezTo>
                    <a:pt x="419843" y="325832"/>
                    <a:pt x="325833" y="419843"/>
                    <a:pt x="209921" y="419843"/>
                  </a:cubicBezTo>
                  <a:cubicBezTo>
                    <a:pt x="94010" y="419843"/>
                    <a:pt x="0" y="325832"/>
                    <a:pt x="0" y="209921"/>
                  </a:cubicBezTo>
                  <a:cubicBezTo>
                    <a:pt x="0" y="94011"/>
                    <a:pt x="94010" y="0"/>
                    <a:pt x="209921" y="0"/>
                  </a:cubicBezTo>
                  <a:cubicBezTo>
                    <a:pt x="325833" y="0"/>
                    <a:pt x="419843" y="93944"/>
                    <a:pt x="419843" y="209921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605167E-4AF2-DD33-FF5C-F9D8754BE3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4605" y="5764308"/>
              <a:ext cx="133271" cy="159911"/>
            </a:xfrm>
            <a:custGeom>
              <a:avLst/>
              <a:gdLst>
                <a:gd name="connsiteX0" fmla="*/ 113241 w 133271"/>
                <a:gd name="connsiteY0" fmla="*/ 0 h 159911"/>
                <a:gd name="connsiteX1" fmla="*/ 133271 w 133271"/>
                <a:gd name="connsiteY1" fmla="*/ 0 h 159911"/>
                <a:gd name="connsiteX2" fmla="*/ 75650 w 133271"/>
                <a:gd name="connsiteY2" fmla="*/ 159912 h 159911"/>
                <a:gd name="connsiteX3" fmla="*/ 57288 w 133271"/>
                <a:gd name="connsiteY3" fmla="*/ 159912 h 159911"/>
                <a:gd name="connsiteX4" fmla="*/ 0 w 133271"/>
                <a:gd name="connsiteY4" fmla="*/ 0 h 159911"/>
                <a:gd name="connsiteX5" fmla="*/ 19697 w 133271"/>
                <a:gd name="connsiteY5" fmla="*/ 0 h 159911"/>
                <a:gd name="connsiteX6" fmla="*/ 56420 w 133271"/>
                <a:gd name="connsiteY6" fmla="*/ 103492 h 159911"/>
                <a:gd name="connsiteX7" fmla="*/ 66502 w 133271"/>
                <a:gd name="connsiteY7" fmla="*/ 138145 h 159911"/>
                <a:gd name="connsiteX8" fmla="*/ 76784 w 133271"/>
                <a:gd name="connsiteY8" fmla="*/ 102824 h 159911"/>
                <a:gd name="connsiteX9" fmla="*/ 113307 w 133271"/>
                <a:gd name="connsiteY9" fmla="*/ 0 h 15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271" h="159911">
                  <a:moveTo>
                    <a:pt x="113241" y="0"/>
                  </a:moveTo>
                  <a:lnTo>
                    <a:pt x="133271" y="0"/>
                  </a:lnTo>
                  <a:lnTo>
                    <a:pt x="75650" y="159912"/>
                  </a:lnTo>
                  <a:lnTo>
                    <a:pt x="57288" y="159912"/>
                  </a:lnTo>
                  <a:lnTo>
                    <a:pt x="0" y="0"/>
                  </a:lnTo>
                  <a:lnTo>
                    <a:pt x="19697" y="0"/>
                  </a:lnTo>
                  <a:lnTo>
                    <a:pt x="56420" y="103492"/>
                  </a:lnTo>
                  <a:cubicBezTo>
                    <a:pt x="60627" y="115376"/>
                    <a:pt x="64032" y="126928"/>
                    <a:pt x="66502" y="138145"/>
                  </a:cubicBezTo>
                  <a:cubicBezTo>
                    <a:pt x="69106" y="126327"/>
                    <a:pt x="72578" y="114575"/>
                    <a:pt x="76784" y="102824"/>
                  </a:cubicBezTo>
                  <a:lnTo>
                    <a:pt x="113307" y="0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4BFE9726-B8FA-D1A5-AC87-91CE74162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01060" y="6352675"/>
              <a:ext cx="91606" cy="91606"/>
            </a:xfrm>
            <a:custGeom>
              <a:avLst/>
              <a:gdLst>
                <a:gd name="connsiteX0" fmla="*/ 0 w 91606"/>
                <a:gd name="connsiteY0" fmla="*/ 45803 h 91606"/>
                <a:gd name="connsiteX1" fmla="*/ 45803 w 91606"/>
                <a:gd name="connsiteY1" fmla="*/ 91607 h 91606"/>
                <a:gd name="connsiteX2" fmla="*/ 91607 w 91606"/>
                <a:gd name="connsiteY2" fmla="*/ 45803 h 91606"/>
                <a:gd name="connsiteX3" fmla="*/ 45803 w 91606"/>
                <a:gd name="connsiteY3" fmla="*/ 0 h 91606"/>
                <a:gd name="connsiteX4" fmla="*/ 0 w 91606"/>
                <a:gd name="connsiteY4" fmla="*/ 45803 h 9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06" h="91606">
                  <a:moveTo>
                    <a:pt x="0" y="45803"/>
                  </a:moveTo>
                  <a:cubicBezTo>
                    <a:pt x="0" y="71109"/>
                    <a:pt x="20498" y="91607"/>
                    <a:pt x="45803" y="91607"/>
                  </a:cubicBezTo>
                  <a:cubicBezTo>
                    <a:pt x="71109" y="91607"/>
                    <a:pt x="91607" y="71109"/>
                    <a:pt x="91607" y="45803"/>
                  </a:cubicBezTo>
                  <a:cubicBezTo>
                    <a:pt x="91607" y="20498"/>
                    <a:pt x="71109" y="0"/>
                    <a:pt x="45803" y="0"/>
                  </a:cubicBezTo>
                  <a:cubicBezTo>
                    <a:pt x="20498" y="0"/>
                    <a:pt x="0" y="20498"/>
                    <a:pt x="0" y="4580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046812E3-374D-0CA3-D75D-297673AD16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7410" y="6352675"/>
              <a:ext cx="91606" cy="91606"/>
            </a:xfrm>
            <a:custGeom>
              <a:avLst/>
              <a:gdLst>
                <a:gd name="connsiteX0" fmla="*/ 91607 w 91606"/>
                <a:gd name="connsiteY0" fmla="*/ 45803 h 91606"/>
                <a:gd name="connsiteX1" fmla="*/ 45803 w 91606"/>
                <a:gd name="connsiteY1" fmla="*/ 91607 h 91606"/>
                <a:gd name="connsiteX2" fmla="*/ 0 w 91606"/>
                <a:gd name="connsiteY2" fmla="*/ 45803 h 91606"/>
                <a:gd name="connsiteX3" fmla="*/ 45803 w 91606"/>
                <a:gd name="connsiteY3" fmla="*/ 0 h 91606"/>
                <a:gd name="connsiteX4" fmla="*/ 91607 w 91606"/>
                <a:gd name="connsiteY4" fmla="*/ 45803 h 9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06" h="91606">
                  <a:moveTo>
                    <a:pt x="91607" y="45803"/>
                  </a:moveTo>
                  <a:cubicBezTo>
                    <a:pt x="91607" y="71109"/>
                    <a:pt x="71108" y="91607"/>
                    <a:pt x="45803" y="91607"/>
                  </a:cubicBezTo>
                  <a:cubicBezTo>
                    <a:pt x="20498" y="91607"/>
                    <a:pt x="0" y="71109"/>
                    <a:pt x="0" y="45803"/>
                  </a:cubicBezTo>
                  <a:cubicBezTo>
                    <a:pt x="0" y="20498"/>
                    <a:pt x="20498" y="0"/>
                    <a:pt x="45803" y="0"/>
                  </a:cubicBezTo>
                  <a:cubicBezTo>
                    <a:pt x="71108" y="0"/>
                    <a:pt x="91607" y="20498"/>
                    <a:pt x="91607" y="4580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97" name="Graphic 768">
            <a:extLst>
              <a:ext uri="{FF2B5EF4-FFF2-40B4-BE49-F238E27FC236}">
                <a16:creationId xmlns:a16="http://schemas.microsoft.com/office/drawing/2014/main" id="{3B9F4EE4-9445-5BF1-B0B4-A24E854AAFD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404865" y="2267750"/>
            <a:ext cx="1035157" cy="1381982"/>
            <a:chOff x="10405197" y="2247123"/>
            <a:chExt cx="1035157" cy="1381982"/>
          </a:xfrm>
        </p:grpSpPr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C2AB61B2-F73F-CFD3-11BF-4D3B649EEB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9854" y="3536831"/>
              <a:ext cx="678505" cy="92274"/>
            </a:xfrm>
            <a:custGeom>
              <a:avLst/>
              <a:gdLst>
                <a:gd name="connsiteX0" fmla="*/ 17827 w 678505"/>
                <a:gd name="connsiteY0" fmla="*/ 0 h 92274"/>
                <a:gd name="connsiteX1" fmla="*/ 660611 w 678505"/>
                <a:gd name="connsiteY1" fmla="*/ 0 h 92274"/>
                <a:gd name="connsiteX2" fmla="*/ 678505 w 678505"/>
                <a:gd name="connsiteY2" fmla="*/ 17894 h 92274"/>
                <a:gd name="connsiteX3" fmla="*/ 678505 w 678505"/>
                <a:gd name="connsiteY3" fmla="*/ 74380 h 92274"/>
                <a:gd name="connsiteX4" fmla="*/ 660611 w 678505"/>
                <a:gd name="connsiteY4" fmla="*/ 92274 h 92274"/>
                <a:gd name="connsiteX5" fmla="*/ 17894 w 678505"/>
                <a:gd name="connsiteY5" fmla="*/ 92274 h 92274"/>
                <a:gd name="connsiteX6" fmla="*/ 0 w 678505"/>
                <a:gd name="connsiteY6" fmla="*/ 74380 h 92274"/>
                <a:gd name="connsiteX7" fmla="*/ 0 w 678505"/>
                <a:gd name="connsiteY7" fmla="*/ 17894 h 92274"/>
                <a:gd name="connsiteX8" fmla="*/ 17894 w 678505"/>
                <a:gd name="connsiteY8" fmla="*/ 0 h 9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505" h="92274">
                  <a:moveTo>
                    <a:pt x="17827" y="0"/>
                  </a:moveTo>
                  <a:lnTo>
                    <a:pt x="660611" y="0"/>
                  </a:lnTo>
                  <a:cubicBezTo>
                    <a:pt x="670493" y="0"/>
                    <a:pt x="678505" y="8012"/>
                    <a:pt x="678505" y="17894"/>
                  </a:cubicBezTo>
                  <a:lnTo>
                    <a:pt x="678505" y="74380"/>
                  </a:lnTo>
                  <a:cubicBezTo>
                    <a:pt x="678505" y="84263"/>
                    <a:pt x="670493" y="92274"/>
                    <a:pt x="660611" y="92274"/>
                  </a:cubicBezTo>
                  <a:lnTo>
                    <a:pt x="17894" y="92274"/>
                  </a:lnTo>
                  <a:cubicBezTo>
                    <a:pt x="8012" y="92274"/>
                    <a:pt x="0" y="84263"/>
                    <a:pt x="0" y="74380"/>
                  </a:cubicBezTo>
                  <a:lnTo>
                    <a:pt x="0" y="17894"/>
                  </a:lnTo>
                  <a:cubicBezTo>
                    <a:pt x="0" y="8012"/>
                    <a:pt x="8012" y="0"/>
                    <a:pt x="17894" y="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C54ECFB-2A01-E173-A60E-4EE7BF4EA8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0141" y="3333319"/>
              <a:ext cx="477864" cy="203511"/>
            </a:xfrm>
            <a:custGeom>
              <a:avLst/>
              <a:gdLst>
                <a:gd name="connsiteX0" fmla="*/ 477865 w 477864"/>
                <a:gd name="connsiteY0" fmla="*/ 203511 h 203511"/>
                <a:gd name="connsiteX1" fmla="*/ 404285 w 477864"/>
                <a:gd name="connsiteY1" fmla="*/ 0 h 203511"/>
                <a:gd name="connsiteX2" fmla="*/ 73579 w 477864"/>
                <a:gd name="connsiteY2" fmla="*/ 0 h 203511"/>
                <a:gd name="connsiteX3" fmla="*/ 0 w 477864"/>
                <a:gd name="connsiteY3" fmla="*/ 203511 h 203511"/>
                <a:gd name="connsiteX4" fmla="*/ 477865 w 477864"/>
                <a:gd name="connsiteY4" fmla="*/ 203511 h 20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64" h="203511">
                  <a:moveTo>
                    <a:pt x="477865" y="203511"/>
                  </a:moveTo>
                  <a:lnTo>
                    <a:pt x="404285" y="0"/>
                  </a:lnTo>
                  <a:lnTo>
                    <a:pt x="73579" y="0"/>
                  </a:lnTo>
                  <a:lnTo>
                    <a:pt x="0" y="203511"/>
                  </a:lnTo>
                  <a:lnTo>
                    <a:pt x="477865" y="203511"/>
                  </a:lnTo>
                  <a:close/>
                </a:path>
              </a:pathLst>
            </a:custGeom>
            <a:solidFill>
              <a:srgbClr val="5E5E6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00" name="Graphic 768">
              <a:extLst>
                <a:ext uri="{FF2B5EF4-FFF2-40B4-BE49-F238E27FC236}">
                  <a16:creationId xmlns:a16="http://schemas.microsoft.com/office/drawing/2014/main" id="{141483BA-1EAA-CA66-C19B-FFC4F8EA58E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405197" y="2247123"/>
              <a:ext cx="764088" cy="763989"/>
              <a:chOff x="10405197" y="2247123"/>
              <a:chExt cx="764088" cy="763989"/>
            </a:xfrm>
          </p:grpSpPr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DF9DB143-064C-B1CE-6C5D-A2FA474321B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700000">
                <a:off x="10488494" y="2344915"/>
                <a:ext cx="175735" cy="146758"/>
              </a:xfrm>
              <a:custGeom>
                <a:avLst/>
                <a:gdLst>
                  <a:gd name="connsiteX0" fmla="*/ 0 w 175735"/>
                  <a:gd name="connsiteY0" fmla="*/ 0 h 146758"/>
                  <a:gd name="connsiteX1" fmla="*/ 175735 w 175735"/>
                  <a:gd name="connsiteY1" fmla="*/ 0 h 146758"/>
                  <a:gd name="connsiteX2" fmla="*/ 175735 w 175735"/>
                  <a:gd name="connsiteY2" fmla="*/ 146758 h 146758"/>
                  <a:gd name="connsiteX3" fmla="*/ 0 w 175735"/>
                  <a:gd name="connsiteY3" fmla="*/ 146758 h 1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35" h="146758">
                    <a:moveTo>
                      <a:pt x="0" y="0"/>
                    </a:moveTo>
                    <a:lnTo>
                      <a:pt x="175735" y="0"/>
                    </a:lnTo>
                    <a:lnTo>
                      <a:pt x="175735" y="146758"/>
                    </a:lnTo>
                    <a:lnTo>
                      <a:pt x="0" y="146758"/>
                    </a:lnTo>
                    <a:close/>
                  </a:path>
                </a:pathLst>
              </a:custGeom>
              <a:solidFill>
                <a:srgbClr val="95FCF2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1F366936-9D47-2E24-5227-A08553D802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700000">
                <a:off x="10967399" y="2823714"/>
                <a:ext cx="175735" cy="146758"/>
              </a:xfrm>
              <a:custGeom>
                <a:avLst/>
                <a:gdLst>
                  <a:gd name="connsiteX0" fmla="*/ 0 w 175735"/>
                  <a:gd name="connsiteY0" fmla="*/ 0 h 146758"/>
                  <a:gd name="connsiteX1" fmla="*/ 175735 w 175735"/>
                  <a:gd name="connsiteY1" fmla="*/ 0 h 146758"/>
                  <a:gd name="connsiteX2" fmla="*/ 175735 w 175735"/>
                  <a:gd name="connsiteY2" fmla="*/ 146758 h 146758"/>
                  <a:gd name="connsiteX3" fmla="*/ 0 w 175735"/>
                  <a:gd name="connsiteY3" fmla="*/ 146758 h 1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35" h="146758">
                    <a:moveTo>
                      <a:pt x="0" y="0"/>
                    </a:moveTo>
                    <a:lnTo>
                      <a:pt x="175735" y="0"/>
                    </a:lnTo>
                    <a:lnTo>
                      <a:pt x="175735" y="146758"/>
                    </a:lnTo>
                    <a:lnTo>
                      <a:pt x="0" y="146758"/>
                    </a:lnTo>
                    <a:close/>
                  </a:path>
                </a:pathLst>
              </a:custGeom>
              <a:solidFill>
                <a:srgbClr val="95FCF2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175B7B48-48B9-B40C-0FCA-CA43BC2D85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51521" y="2393380"/>
                <a:ext cx="528475" cy="528475"/>
              </a:xfrm>
              <a:custGeom>
                <a:avLst/>
                <a:gdLst>
                  <a:gd name="connsiteX0" fmla="*/ 518360 w 528475"/>
                  <a:gd name="connsiteY0" fmla="*/ 385290 h 528475"/>
                  <a:gd name="connsiteX1" fmla="*/ 385290 w 528475"/>
                  <a:gd name="connsiteY1" fmla="*/ 518360 h 528475"/>
                  <a:gd name="connsiteX2" fmla="*/ 336282 w 528475"/>
                  <a:gd name="connsiteY2" fmla="*/ 518360 h 528475"/>
                  <a:gd name="connsiteX3" fmla="*/ 10115 w 528475"/>
                  <a:gd name="connsiteY3" fmla="*/ 192194 h 528475"/>
                  <a:gd name="connsiteX4" fmla="*/ 10115 w 528475"/>
                  <a:gd name="connsiteY4" fmla="*/ 143186 h 528475"/>
                  <a:gd name="connsiteX5" fmla="*/ 143186 w 528475"/>
                  <a:gd name="connsiteY5" fmla="*/ 10115 h 528475"/>
                  <a:gd name="connsiteX6" fmla="*/ 192194 w 528475"/>
                  <a:gd name="connsiteY6" fmla="*/ 10115 h 528475"/>
                  <a:gd name="connsiteX7" fmla="*/ 518360 w 528475"/>
                  <a:gd name="connsiteY7" fmla="*/ 336282 h 528475"/>
                  <a:gd name="connsiteX8" fmla="*/ 518360 w 528475"/>
                  <a:gd name="connsiteY8" fmla="*/ 385290 h 52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475" h="528475">
                    <a:moveTo>
                      <a:pt x="518360" y="385290"/>
                    </a:moveTo>
                    <a:lnTo>
                      <a:pt x="385290" y="518360"/>
                    </a:lnTo>
                    <a:cubicBezTo>
                      <a:pt x="371802" y="531848"/>
                      <a:pt x="349768" y="531848"/>
                      <a:pt x="336282" y="518360"/>
                    </a:cubicBezTo>
                    <a:lnTo>
                      <a:pt x="10115" y="192194"/>
                    </a:lnTo>
                    <a:cubicBezTo>
                      <a:pt x="-3372" y="178707"/>
                      <a:pt x="-3372" y="156673"/>
                      <a:pt x="10115" y="143186"/>
                    </a:cubicBezTo>
                    <a:lnTo>
                      <a:pt x="143186" y="10115"/>
                    </a:lnTo>
                    <a:cubicBezTo>
                      <a:pt x="156673" y="-3372"/>
                      <a:pt x="178706" y="-3372"/>
                      <a:pt x="192194" y="10115"/>
                    </a:cubicBezTo>
                    <a:lnTo>
                      <a:pt x="518360" y="336282"/>
                    </a:lnTo>
                    <a:cubicBezTo>
                      <a:pt x="531847" y="349769"/>
                      <a:pt x="531847" y="371802"/>
                      <a:pt x="518360" y="38529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7B7ACBA5-D52A-57A3-4536-4A1F4318632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05197" y="2247123"/>
                <a:ext cx="198571" cy="198570"/>
              </a:xfrm>
              <a:custGeom>
                <a:avLst/>
                <a:gdLst>
                  <a:gd name="connsiteX0" fmla="*/ 190358 w 198571"/>
                  <a:gd name="connsiteY0" fmla="*/ 47940 h 198570"/>
                  <a:gd name="connsiteX1" fmla="*/ 47940 w 198571"/>
                  <a:gd name="connsiteY1" fmla="*/ 190358 h 198570"/>
                  <a:gd name="connsiteX2" fmla="*/ 8213 w 198571"/>
                  <a:gd name="connsiteY2" fmla="*/ 190358 h 198570"/>
                  <a:gd name="connsiteX3" fmla="*/ 8213 w 198571"/>
                  <a:gd name="connsiteY3" fmla="*/ 190358 h 198570"/>
                  <a:gd name="connsiteX4" fmla="*/ 8213 w 198571"/>
                  <a:gd name="connsiteY4" fmla="*/ 150631 h 198570"/>
                  <a:gd name="connsiteX5" fmla="*/ 150630 w 198571"/>
                  <a:gd name="connsiteY5" fmla="*/ 8213 h 198570"/>
                  <a:gd name="connsiteX6" fmla="*/ 190358 w 198571"/>
                  <a:gd name="connsiteY6" fmla="*/ 8213 h 198570"/>
                  <a:gd name="connsiteX7" fmla="*/ 190358 w 198571"/>
                  <a:gd name="connsiteY7" fmla="*/ 8213 h 198570"/>
                  <a:gd name="connsiteX8" fmla="*/ 190358 w 198571"/>
                  <a:gd name="connsiteY8" fmla="*/ 47940 h 19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571" h="198570">
                    <a:moveTo>
                      <a:pt x="190358" y="47940"/>
                    </a:moveTo>
                    <a:lnTo>
                      <a:pt x="47940" y="190358"/>
                    </a:lnTo>
                    <a:cubicBezTo>
                      <a:pt x="36990" y="201308"/>
                      <a:pt x="19163" y="201308"/>
                      <a:pt x="8213" y="190358"/>
                    </a:cubicBezTo>
                    <a:lnTo>
                      <a:pt x="8213" y="190358"/>
                    </a:lnTo>
                    <a:cubicBezTo>
                      <a:pt x="-2738" y="179408"/>
                      <a:pt x="-2738" y="161581"/>
                      <a:pt x="8213" y="150631"/>
                    </a:cubicBezTo>
                    <a:lnTo>
                      <a:pt x="150630" y="8213"/>
                    </a:lnTo>
                    <a:cubicBezTo>
                      <a:pt x="161581" y="-2738"/>
                      <a:pt x="179408" y="-2738"/>
                      <a:pt x="190358" y="8213"/>
                    </a:cubicBezTo>
                    <a:lnTo>
                      <a:pt x="190358" y="8213"/>
                    </a:lnTo>
                    <a:cubicBezTo>
                      <a:pt x="201309" y="19163"/>
                      <a:pt x="201309" y="36990"/>
                      <a:pt x="190358" y="4794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23743AD7-659D-A688-EB55-B80648CAF2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7476" y="2808113"/>
              <a:ext cx="792422" cy="592042"/>
            </a:xfrm>
            <a:custGeom>
              <a:avLst/>
              <a:gdLst>
                <a:gd name="connsiteX0" fmla="*/ 448821 w 792422"/>
                <a:gd name="connsiteY0" fmla="*/ 592042 h 592042"/>
                <a:gd name="connsiteX1" fmla="*/ 391533 w 792422"/>
                <a:gd name="connsiteY1" fmla="*/ 589104 h 592042"/>
                <a:gd name="connsiteX2" fmla="*/ 113841 w 792422"/>
                <a:gd name="connsiteY2" fmla="*/ 459105 h 592042"/>
                <a:gd name="connsiteX3" fmla="*/ 30313 w 792422"/>
                <a:gd name="connsiteY3" fmla="*/ 332779 h 592042"/>
                <a:gd name="connsiteX4" fmla="*/ 0 w 792422"/>
                <a:gd name="connsiteY4" fmla="*/ 176806 h 592042"/>
                <a:gd name="connsiteX5" fmla="*/ 28444 w 792422"/>
                <a:gd name="connsiteY5" fmla="*/ 27044 h 592042"/>
                <a:gd name="connsiteX6" fmla="*/ 83996 w 792422"/>
                <a:gd name="connsiteY6" fmla="*/ 3007 h 592042"/>
                <a:gd name="connsiteX7" fmla="*/ 108032 w 792422"/>
                <a:gd name="connsiteY7" fmla="*/ 58559 h 592042"/>
                <a:gd name="connsiteX8" fmla="*/ 85598 w 792422"/>
                <a:gd name="connsiteY8" fmla="*/ 176806 h 592042"/>
                <a:gd name="connsiteX9" fmla="*/ 400613 w 792422"/>
                <a:gd name="connsiteY9" fmla="*/ 503974 h 592042"/>
                <a:gd name="connsiteX10" fmla="*/ 682512 w 792422"/>
                <a:gd name="connsiteY10" fmla="*/ 427657 h 592042"/>
                <a:gd name="connsiteX11" fmla="*/ 701875 w 792422"/>
                <a:gd name="connsiteY11" fmla="*/ 328238 h 592042"/>
                <a:gd name="connsiteX12" fmla="*/ 731987 w 792422"/>
                <a:gd name="connsiteY12" fmla="*/ 275758 h 592042"/>
                <a:gd name="connsiteX13" fmla="*/ 784469 w 792422"/>
                <a:gd name="connsiteY13" fmla="*/ 305871 h 592042"/>
                <a:gd name="connsiteX14" fmla="*/ 747612 w 792422"/>
                <a:gd name="connsiteY14" fmla="*/ 483142 h 592042"/>
                <a:gd name="connsiteX15" fmla="*/ 448888 w 792422"/>
                <a:gd name="connsiteY15" fmla="*/ 591976 h 5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2422" h="592042">
                  <a:moveTo>
                    <a:pt x="448821" y="592042"/>
                  </a:moveTo>
                  <a:cubicBezTo>
                    <a:pt x="429191" y="592042"/>
                    <a:pt x="409961" y="591041"/>
                    <a:pt x="391533" y="589104"/>
                  </a:cubicBezTo>
                  <a:cubicBezTo>
                    <a:pt x="283368" y="577687"/>
                    <a:pt x="184750" y="531483"/>
                    <a:pt x="113841" y="459105"/>
                  </a:cubicBezTo>
                  <a:cubicBezTo>
                    <a:pt x="77786" y="422316"/>
                    <a:pt x="49676" y="379784"/>
                    <a:pt x="30313" y="332779"/>
                  </a:cubicBezTo>
                  <a:cubicBezTo>
                    <a:pt x="10216" y="283971"/>
                    <a:pt x="0" y="231557"/>
                    <a:pt x="0" y="176806"/>
                  </a:cubicBezTo>
                  <a:cubicBezTo>
                    <a:pt x="0" y="125127"/>
                    <a:pt x="9548" y="74717"/>
                    <a:pt x="28444" y="27044"/>
                  </a:cubicBezTo>
                  <a:cubicBezTo>
                    <a:pt x="37124" y="5077"/>
                    <a:pt x="62029" y="-5673"/>
                    <a:pt x="83996" y="3007"/>
                  </a:cubicBezTo>
                  <a:cubicBezTo>
                    <a:pt x="105963" y="11687"/>
                    <a:pt x="116713" y="36592"/>
                    <a:pt x="108032" y="58559"/>
                  </a:cubicBezTo>
                  <a:cubicBezTo>
                    <a:pt x="93143" y="96150"/>
                    <a:pt x="85598" y="135944"/>
                    <a:pt x="85598" y="176806"/>
                  </a:cubicBezTo>
                  <a:cubicBezTo>
                    <a:pt x="85598" y="349805"/>
                    <a:pt x="215130" y="484344"/>
                    <a:pt x="400613" y="503974"/>
                  </a:cubicBezTo>
                  <a:cubicBezTo>
                    <a:pt x="515857" y="516193"/>
                    <a:pt x="634438" y="484077"/>
                    <a:pt x="682512" y="427657"/>
                  </a:cubicBezTo>
                  <a:cubicBezTo>
                    <a:pt x="706148" y="399948"/>
                    <a:pt x="712425" y="367432"/>
                    <a:pt x="701875" y="328238"/>
                  </a:cubicBezTo>
                  <a:cubicBezTo>
                    <a:pt x="695732" y="305403"/>
                    <a:pt x="709220" y="281967"/>
                    <a:pt x="731987" y="275758"/>
                  </a:cubicBezTo>
                  <a:cubicBezTo>
                    <a:pt x="754823" y="269615"/>
                    <a:pt x="778259" y="283103"/>
                    <a:pt x="784469" y="305871"/>
                  </a:cubicBezTo>
                  <a:cubicBezTo>
                    <a:pt x="802496" y="372506"/>
                    <a:pt x="789743" y="433800"/>
                    <a:pt x="747612" y="483142"/>
                  </a:cubicBezTo>
                  <a:cubicBezTo>
                    <a:pt x="681778" y="560327"/>
                    <a:pt x="558722" y="591976"/>
                    <a:pt x="448888" y="591976"/>
                  </a:cubicBezTo>
                  <a:close/>
                </a:path>
              </a:pathLst>
            </a:custGeom>
            <a:solidFill>
              <a:srgbClr val="95FCF2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091FA8AC-C030-01F2-CA59-20FDE0F948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2700000">
              <a:off x="11067730" y="3049443"/>
              <a:ext cx="397007" cy="95479"/>
            </a:xfrm>
            <a:custGeom>
              <a:avLst/>
              <a:gdLst>
                <a:gd name="connsiteX0" fmla="*/ 353541 w 397007"/>
                <a:gd name="connsiteY0" fmla="*/ 0 h 95479"/>
                <a:gd name="connsiteX1" fmla="*/ 397008 w 397007"/>
                <a:gd name="connsiteY1" fmla="*/ 43467 h 95479"/>
                <a:gd name="connsiteX2" fmla="*/ 397008 w 397007"/>
                <a:gd name="connsiteY2" fmla="*/ 52013 h 95479"/>
                <a:gd name="connsiteX3" fmla="*/ 353541 w 397007"/>
                <a:gd name="connsiteY3" fmla="*/ 95480 h 95479"/>
                <a:gd name="connsiteX4" fmla="*/ 43467 w 397007"/>
                <a:gd name="connsiteY4" fmla="*/ 95480 h 95479"/>
                <a:gd name="connsiteX5" fmla="*/ 0 w 397007"/>
                <a:gd name="connsiteY5" fmla="*/ 52013 h 95479"/>
                <a:gd name="connsiteX6" fmla="*/ 0 w 397007"/>
                <a:gd name="connsiteY6" fmla="*/ 43467 h 95479"/>
                <a:gd name="connsiteX7" fmla="*/ 43467 w 397007"/>
                <a:gd name="connsiteY7" fmla="*/ 0 h 9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007" h="95479">
                  <a:moveTo>
                    <a:pt x="353541" y="0"/>
                  </a:moveTo>
                  <a:cubicBezTo>
                    <a:pt x="377547" y="0"/>
                    <a:pt x="397008" y="19461"/>
                    <a:pt x="397008" y="43467"/>
                  </a:cubicBezTo>
                  <a:lnTo>
                    <a:pt x="397008" y="52013"/>
                  </a:lnTo>
                  <a:cubicBezTo>
                    <a:pt x="397008" y="76019"/>
                    <a:pt x="377547" y="95480"/>
                    <a:pt x="353541" y="95480"/>
                  </a:cubicBezTo>
                  <a:lnTo>
                    <a:pt x="43467" y="95480"/>
                  </a:lnTo>
                  <a:cubicBezTo>
                    <a:pt x="19461" y="95480"/>
                    <a:pt x="0" y="76019"/>
                    <a:pt x="0" y="52013"/>
                  </a:cubicBezTo>
                  <a:lnTo>
                    <a:pt x="0" y="43467"/>
                  </a:lnTo>
                  <a:cubicBezTo>
                    <a:pt x="0" y="19461"/>
                    <a:pt x="19461" y="0"/>
                    <a:pt x="43467" y="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0AFB3967-72BA-CCE8-7A8E-5B90E06D87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02433" y="2627639"/>
              <a:ext cx="243305" cy="243305"/>
            </a:xfrm>
            <a:custGeom>
              <a:avLst/>
              <a:gdLst>
                <a:gd name="connsiteX0" fmla="*/ 243305 w 243305"/>
                <a:gd name="connsiteY0" fmla="*/ 121653 h 243305"/>
                <a:gd name="connsiteX1" fmla="*/ 121653 w 243305"/>
                <a:gd name="connsiteY1" fmla="*/ 243306 h 243305"/>
                <a:gd name="connsiteX2" fmla="*/ 0 w 243305"/>
                <a:gd name="connsiteY2" fmla="*/ 121653 h 243305"/>
                <a:gd name="connsiteX3" fmla="*/ 121653 w 243305"/>
                <a:gd name="connsiteY3" fmla="*/ 0 h 243305"/>
                <a:gd name="connsiteX4" fmla="*/ 243305 w 243305"/>
                <a:gd name="connsiteY4" fmla="*/ 121653 h 24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05" h="243305">
                  <a:moveTo>
                    <a:pt x="243305" y="121653"/>
                  </a:moveTo>
                  <a:cubicBezTo>
                    <a:pt x="243305" y="188822"/>
                    <a:pt x="188822" y="243306"/>
                    <a:pt x="121653" y="243306"/>
                  </a:cubicBezTo>
                  <a:cubicBezTo>
                    <a:pt x="54483" y="243306"/>
                    <a:pt x="0" y="188822"/>
                    <a:pt x="0" y="121653"/>
                  </a:cubicBezTo>
                  <a:cubicBezTo>
                    <a:pt x="0" y="54483"/>
                    <a:pt x="54483" y="0"/>
                    <a:pt x="121653" y="0"/>
                  </a:cubicBezTo>
                  <a:cubicBezTo>
                    <a:pt x="188822" y="0"/>
                    <a:pt x="243305" y="54483"/>
                    <a:pt x="243305" y="121653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8" name="Graphic 768">
            <a:extLst>
              <a:ext uri="{FF2B5EF4-FFF2-40B4-BE49-F238E27FC236}">
                <a16:creationId xmlns:a16="http://schemas.microsoft.com/office/drawing/2014/main" id="{C7E4EE8B-2392-A7D9-F205-14AAC3976AF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989774" y="5236696"/>
            <a:ext cx="2292643" cy="1406887"/>
            <a:chOff x="4990106" y="5216069"/>
            <a:chExt cx="2292643" cy="1406887"/>
          </a:xfrm>
          <a:solidFill>
            <a:srgbClr val="32323D"/>
          </a:solidFill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6CD051E-03C5-0F5F-7E6A-7C88AD2119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6362" y="5229956"/>
              <a:ext cx="13353" cy="1392999"/>
            </a:xfrm>
            <a:custGeom>
              <a:avLst/>
              <a:gdLst>
                <a:gd name="connsiteX0" fmla="*/ 0 w 13353"/>
                <a:gd name="connsiteY0" fmla="*/ 0 h 1392999"/>
                <a:gd name="connsiteX1" fmla="*/ 13354 w 13353"/>
                <a:gd name="connsiteY1" fmla="*/ 0 h 1392999"/>
                <a:gd name="connsiteX2" fmla="*/ 13354 w 13353"/>
                <a:gd name="connsiteY2" fmla="*/ 1392999 h 1392999"/>
                <a:gd name="connsiteX3" fmla="*/ 0 w 13353"/>
                <a:gd name="connsiteY3" fmla="*/ 1392999 h 139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3" h="1392999">
                  <a:moveTo>
                    <a:pt x="0" y="0"/>
                  </a:moveTo>
                  <a:lnTo>
                    <a:pt x="13354" y="0"/>
                  </a:lnTo>
                  <a:lnTo>
                    <a:pt x="13354" y="1392999"/>
                  </a:lnTo>
                  <a:lnTo>
                    <a:pt x="0" y="1392999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4537F1C-1484-9CB6-E4CB-367612B813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6295" y="5529615"/>
              <a:ext cx="773985" cy="532682"/>
            </a:xfrm>
            <a:custGeom>
              <a:avLst/>
              <a:gdLst>
                <a:gd name="connsiteX0" fmla="*/ 773985 w 773985"/>
                <a:gd name="connsiteY0" fmla="*/ 532682 h 532682"/>
                <a:gd name="connsiteX1" fmla="*/ 760632 w 773985"/>
                <a:gd name="connsiteY1" fmla="*/ 532682 h 532682"/>
                <a:gd name="connsiteX2" fmla="*/ 386993 w 773985"/>
                <a:gd name="connsiteY2" fmla="*/ 13354 h 532682"/>
                <a:gd name="connsiteX3" fmla="*/ 13354 w 773985"/>
                <a:gd name="connsiteY3" fmla="*/ 532682 h 532682"/>
                <a:gd name="connsiteX4" fmla="*/ 0 w 773985"/>
                <a:gd name="connsiteY4" fmla="*/ 532682 h 532682"/>
                <a:gd name="connsiteX5" fmla="*/ 386993 w 773985"/>
                <a:gd name="connsiteY5" fmla="*/ 0 h 532682"/>
                <a:gd name="connsiteX6" fmla="*/ 773985 w 773985"/>
                <a:gd name="connsiteY6" fmla="*/ 532682 h 5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985" h="532682">
                  <a:moveTo>
                    <a:pt x="773985" y="532682"/>
                  </a:moveTo>
                  <a:lnTo>
                    <a:pt x="760632" y="532682"/>
                  </a:lnTo>
                  <a:cubicBezTo>
                    <a:pt x="760632" y="246311"/>
                    <a:pt x="593041" y="13354"/>
                    <a:pt x="386993" y="13354"/>
                  </a:cubicBezTo>
                  <a:cubicBezTo>
                    <a:pt x="180944" y="13354"/>
                    <a:pt x="13354" y="246311"/>
                    <a:pt x="13354" y="532682"/>
                  </a:cubicBezTo>
                  <a:lnTo>
                    <a:pt x="0" y="532682"/>
                  </a:lnTo>
                  <a:cubicBezTo>
                    <a:pt x="0" y="238966"/>
                    <a:pt x="173599" y="0"/>
                    <a:pt x="386993" y="0"/>
                  </a:cubicBezTo>
                  <a:cubicBezTo>
                    <a:pt x="600386" y="0"/>
                    <a:pt x="773985" y="238966"/>
                    <a:pt x="773985" y="53268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2EB408-ABE0-5B22-14F3-6BC546F56A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6926" y="6055954"/>
              <a:ext cx="588367" cy="394270"/>
            </a:xfrm>
            <a:custGeom>
              <a:avLst/>
              <a:gdLst>
                <a:gd name="connsiteX0" fmla="*/ 294184 w 588367"/>
                <a:gd name="connsiteY0" fmla="*/ 394270 h 394270"/>
                <a:gd name="connsiteX1" fmla="*/ 0 w 588367"/>
                <a:gd name="connsiteY1" fmla="*/ 0 h 394270"/>
                <a:gd name="connsiteX2" fmla="*/ 13354 w 588367"/>
                <a:gd name="connsiteY2" fmla="*/ 0 h 394270"/>
                <a:gd name="connsiteX3" fmla="*/ 294184 w 588367"/>
                <a:gd name="connsiteY3" fmla="*/ 380916 h 394270"/>
                <a:gd name="connsiteX4" fmla="*/ 575014 w 588367"/>
                <a:gd name="connsiteY4" fmla="*/ 0 h 394270"/>
                <a:gd name="connsiteX5" fmla="*/ 588367 w 588367"/>
                <a:gd name="connsiteY5" fmla="*/ 0 h 394270"/>
                <a:gd name="connsiteX6" fmla="*/ 294184 w 588367"/>
                <a:gd name="connsiteY6" fmla="*/ 394270 h 39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367" h="394270">
                  <a:moveTo>
                    <a:pt x="294184" y="394270"/>
                  </a:moveTo>
                  <a:cubicBezTo>
                    <a:pt x="132002" y="394270"/>
                    <a:pt x="0" y="217400"/>
                    <a:pt x="0" y="0"/>
                  </a:cubicBezTo>
                  <a:lnTo>
                    <a:pt x="13354" y="0"/>
                  </a:lnTo>
                  <a:cubicBezTo>
                    <a:pt x="13354" y="210055"/>
                    <a:pt x="139347" y="380916"/>
                    <a:pt x="294184" y="380916"/>
                  </a:cubicBezTo>
                  <a:cubicBezTo>
                    <a:pt x="449021" y="380916"/>
                    <a:pt x="575014" y="210055"/>
                    <a:pt x="575014" y="0"/>
                  </a:cubicBezTo>
                  <a:lnTo>
                    <a:pt x="588367" y="0"/>
                  </a:lnTo>
                  <a:cubicBezTo>
                    <a:pt x="588367" y="217400"/>
                    <a:pt x="456432" y="394270"/>
                    <a:pt x="294184" y="39427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0584AC1-7C0C-F0B8-D8B7-F45EB1AE30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2007" y="5792618"/>
              <a:ext cx="396740" cy="269679"/>
            </a:xfrm>
            <a:custGeom>
              <a:avLst/>
              <a:gdLst>
                <a:gd name="connsiteX0" fmla="*/ 396741 w 396740"/>
                <a:gd name="connsiteY0" fmla="*/ 269680 h 269679"/>
                <a:gd name="connsiteX1" fmla="*/ 383387 w 396740"/>
                <a:gd name="connsiteY1" fmla="*/ 269680 h 269679"/>
                <a:gd name="connsiteX2" fmla="*/ 198370 w 396740"/>
                <a:gd name="connsiteY2" fmla="*/ 13354 h 269679"/>
                <a:gd name="connsiteX3" fmla="*/ 13354 w 396740"/>
                <a:gd name="connsiteY3" fmla="*/ 269680 h 269679"/>
                <a:gd name="connsiteX4" fmla="*/ 0 w 396740"/>
                <a:gd name="connsiteY4" fmla="*/ 269680 h 269679"/>
                <a:gd name="connsiteX5" fmla="*/ 198370 w 396740"/>
                <a:gd name="connsiteY5" fmla="*/ 0 h 269679"/>
                <a:gd name="connsiteX6" fmla="*/ 396741 w 396740"/>
                <a:gd name="connsiteY6" fmla="*/ 269680 h 26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740" h="269679">
                  <a:moveTo>
                    <a:pt x="396741" y="269680"/>
                  </a:moveTo>
                  <a:lnTo>
                    <a:pt x="383387" y="269680"/>
                  </a:lnTo>
                  <a:cubicBezTo>
                    <a:pt x="383387" y="128330"/>
                    <a:pt x="300393" y="13354"/>
                    <a:pt x="198370" y="13354"/>
                  </a:cubicBezTo>
                  <a:cubicBezTo>
                    <a:pt x="96347" y="13354"/>
                    <a:pt x="13354" y="128330"/>
                    <a:pt x="13354" y="269680"/>
                  </a:cubicBezTo>
                  <a:lnTo>
                    <a:pt x="0" y="269680"/>
                  </a:lnTo>
                  <a:cubicBezTo>
                    <a:pt x="0" y="120985"/>
                    <a:pt x="89003" y="0"/>
                    <a:pt x="198370" y="0"/>
                  </a:cubicBezTo>
                  <a:cubicBezTo>
                    <a:pt x="307738" y="0"/>
                    <a:pt x="396741" y="120985"/>
                    <a:pt x="396741" y="26968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A1E9CEF-4C84-224B-CD68-EB36E208E5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3039" y="6055621"/>
              <a:ext cx="2236357" cy="13353"/>
            </a:xfrm>
            <a:custGeom>
              <a:avLst/>
              <a:gdLst>
                <a:gd name="connsiteX0" fmla="*/ 0 w 2236357"/>
                <a:gd name="connsiteY0" fmla="*/ 0 h 13353"/>
                <a:gd name="connsiteX1" fmla="*/ 2236357 w 2236357"/>
                <a:gd name="connsiteY1" fmla="*/ 0 h 13353"/>
                <a:gd name="connsiteX2" fmla="*/ 2236357 w 2236357"/>
                <a:gd name="connsiteY2" fmla="*/ 13354 h 13353"/>
                <a:gd name="connsiteX3" fmla="*/ 0 w 2236357"/>
                <a:gd name="connsiteY3" fmla="*/ 13354 h 1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6357" h="13353">
                  <a:moveTo>
                    <a:pt x="0" y="0"/>
                  </a:moveTo>
                  <a:lnTo>
                    <a:pt x="2236357" y="0"/>
                  </a:lnTo>
                  <a:lnTo>
                    <a:pt x="2236357" y="13354"/>
                  </a:lnTo>
                  <a:lnTo>
                    <a:pt x="0" y="13354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826DC8DA-EB79-6780-1CF3-E6251FA8BA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90106" y="5216069"/>
              <a:ext cx="85931" cy="52413"/>
            </a:xfrm>
            <a:custGeom>
              <a:avLst/>
              <a:gdLst>
                <a:gd name="connsiteX0" fmla="*/ 76517 w 85931"/>
                <a:gd name="connsiteY0" fmla="*/ 52413 h 52413"/>
                <a:gd name="connsiteX1" fmla="*/ 42932 w 85931"/>
                <a:gd name="connsiteY1" fmla="*/ 18895 h 52413"/>
                <a:gd name="connsiteX2" fmla="*/ 9415 w 85931"/>
                <a:gd name="connsiteY2" fmla="*/ 52413 h 52413"/>
                <a:gd name="connsiteX3" fmla="*/ 0 w 85931"/>
                <a:gd name="connsiteY3" fmla="*/ 42999 h 52413"/>
                <a:gd name="connsiteX4" fmla="*/ 42932 w 85931"/>
                <a:gd name="connsiteY4" fmla="*/ 0 h 52413"/>
                <a:gd name="connsiteX5" fmla="*/ 85932 w 85931"/>
                <a:gd name="connsiteY5" fmla="*/ 42999 h 52413"/>
                <a:gd name="connsiteX6" fmla="*/ 76517 w 85931"/>
                <a:gd name="connsiteY6" fmla="*/ 52413 h 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31" h="52413">
                  <a:moveTo>
                    <a:pt x="76517" y="52413"/>
                  </a:moveTo>
                  <a:lnTo>
                    <a:pt x="42932" y="18895"/>
                  </a:lnTo>
                  <a:lnTo>
                    <a:pt x="9415" y="52413"/>
                  </a:lnTo>
                  <a:lnTo>
                    <a:pt x="0" y="42999"/>
                  </a:lnTo>
                  <a:lnTo>
                    <a:pt x="42932" y="0"/>
                  </a:lnTo>
                  <a:lnTo>
                    <a:pt x="85932" y="42999"/>
                  </a:lnTo>
                  <a:lnTo>
                    <a:pt x="76517" y="52413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58CA3026-00F0-EB66-112D-559622F783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30336" y="6019298"/>
              <a:ext cx="52413" cy="85998"/>
            </a:xfrm>
            <a:custGeom>
              <a:avLst/>
              <a:gdLst>
                <a:gd name="connsiteX0" fmla="*/ 9481 w 52413"/>
                <a:gd name="connsiteY0" fmla="*/ 85998 h 85998"/>
                <a:gd name="connsiteX1" fmla="*/ 0 w 52413"/>
                <a:gd name="connsiteY1" fmla="*/ 76517 h 85998"/>
                <a:gd name="connsiteX2" fmla="*/ 33518 w 52413"/>
                <a:gd name="connsiteY2" fmla="*/ 42999 h 85998"/>
                <a:gd name="connsiteX3" fmla="*/ 0 w 52413"/>
                <a:gd name="connsiteY3" fmla="*/ 9481 h 85998"/>
                <a:gd name="connsiteX4" fmla="*/ 9481 w 52413"/>
                <a:gd name="connsiteY4" fmla="*/ 0 h 85998"/>
                <a:gd name="connsiteX5" fmla="*/ 52413 w 52413"/>
                <a:gd name="connsiteY5" fmla="*/ 42999 h 85998"/>
                <a:gd name="connsiteX6" fmla="*/ 9481 w 52413"/>
                <a:gd name="connsiteY6" fmla="*/ 85998 h 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13" h="85998">
                  <a:moveTo>
                    <a:pt x="9481" y="85998"/>
                  </a:moveTo>
                  <a:lnTo>
                    <a:pt x="0" y="76517"/>
                  </a:lnTo>
                  <a:lnTo>
                    <a:pt x="33518" y="42999"/>
                  </a:lnTo>
                  <a:lnTo>
                    <a:pt x="0" y="9481"/>
                  </a:lnTo>
                  <a:lnTo>
                    <a:pt x="9481" y="0"/>
                  </a:lnTo>
                  <a:lnTo>
                    <a:pt x="52413" y="42999"/>
                  </a:lnTo>
                  <a:lnTo>
                    <a:pt x="9481" y="85998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16" name="Graphic 768">
            <a:extLst>
              <a:ext uri="{FF2B5EF4-FFF2-40B4-BE49-F238E27FC236}">
                <a16:creationId xmlns:a16="http://schemas.microsoft.com/office/drawing/2014/main" id="{27D39A80-6576-3664-9586-5894FC42FD9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986439" y="4734298"/>
            <a:ext cx="2374281" cy="954289"/>
            <a:chOff x="7986771" y="4713671"/>
            <a:chExt cx="2374281" cy="954289"/>
          </a:xfrm>
        </p:grpSpPr>
        <p:grpSp>
          <p:nvGrpSpPr>
            <p:cNvPr id="817" name="Graphic 768">
              <a:extLst>
                <a:ext uri="{FF2B5EF4-FFF2-40B4-BE49-F238E27FC236}">
                  <a16:creationId xmlns:a16="http://schemas.microsoft.com/office/drawing/2014/main" id="{7C1E4C19-08F8-B287-BAF5-2C5826DAC7A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986771" y="4713671"/>
              <a:ext cx="2374281" cy="882092"/>
              <a:chOff x="7986771" y="4713671"/>
              <a:chExt cx="2374281" cy="882092"/>
            </a:xfrm>
          </p:grpSpPr>
          <p:grpSp>
            <p:nvGrpSpPr>
              <p:cNvPr id="818" name="Graphic 768">
                <a:extLst>
                  <a:ext uri="{FF2B5EF4-FFF2-40B4-BE49-F238E27FC236}">
                    <a16:creationId xmlns:a16="http://schemas.microsoft.com/office/drawing/2014/main" id="{75F592D9-AD72-EF55-12FB-8F8C4CCC7D0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668233" y="4713671"/>
                <a:ext cx="1433800" cy="569900"/>
                <a:chOff x="8668233" y="4713671"/>
                <a:chExt cx="1433800" cy="569900"/>
              </a:xfrm>
            </p:grpSpPr>
            <p:grpSp>
              <p:nvGrpSpPr>
                <p:cNvPr id="819" name="Graphic 768">
                  <a:extLst>
                    <a:ext uri="{FF2B5EF4-FFF2-40B4-BE49-F238E27FC236}">
                      <a16:creationId xmlns:a16="http://schemas.microsoft.com/office/drawing/2014/main" id="{450329EF-D445-CE64-9FB5-8BAB851C354F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153665" y="4713671"/>
                  <a:ext cx="948369" cy="569900"/>
                  <a:chOff x="9153665" y="4713671"/>
                  <a:chExt cx="948369" cy="569900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7D9227FD-2156-E5CC-1408-AD0C8C79A65E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 rot="-612601">
                    <a:off x="9176658" y="4790955"/>
                    <a:ext cx="902381" cy="340054"/>
                  </a:xfrm>
                  <a:custGeom>
                    <a:avLst/>
                    <a:gdLst>
                      <a:gd name="connsiteX0" fmla="*/ 0 w 902381"/>
                      <a:gd name="connsiteY0" fmla="*/ 0 h 340054"/>
                      <a:gd name="connsiteX1" fmla="*/ 902382 w 902381"/>
                      <a:gd name="connsiteY1" fmla="*/ 0 h 340054"/>
                      <a:gd name="connsiteX2" fmla="*/ 902382 w 902381"/>
                      <a:gd name="connsiteY2" fmla="*/ 340054 h 340054"/>
                      <a:gd name="connsiteX3" fmla="*/ 0 w 902381"/>
                      <a:gd name="connsiteY3" fmla="*/ 340054 h 34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02381" h="340054">
                        <a:moveTo>
                          <a:pt x="0" y="0"/>
                        </a:moveTo>
                        <a:lnTo>
                          <a:pt x="902382" y="0"/>
                        </a:lnTo>
                        <a:lnTo>
                          <a:pt x="902382" y="340054"/>
                        </a:lnTo>
                        <a:lnTo>
                          <a:pt x="0" y="340054"/>
                        </a:ln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520BAA03-FB99-643F-9624-0642B20F9616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319268" y="5054688"/>
                    <a:ext cx="228883" cy="228883"/>
                  </a:xfrm>
                  <a:custGeom>
                    <a:avLst/>
                    <a:gdLst>
                      <a:gd name="connsiteX0" fmla="*/ 228884 w 228883"/>
                      <a:gd name="connsiteY0" fmla="*/ 114442 h 228883"/>
                      <a:gd name="connsiteX1" fmla="*/ 114442 w 228883"/>
                      <a:gd name="connsiteY1" fmla="*/ 228884 h 228883"/>
                      <a:gd name="connsiteX2" fmla="*/ 0 w 228883"/>
                      <a:gd name="connsiteY2" fmla="*/ 114442 h 228883"/>
                      <a:gd name="connsiteX3" fmla="*/ 114442 w 228883"/>
                      <a:gd name="connsiteY3" fmla="*/ 0 h 228883"/>
                      <a:gd name="connsiteX4" fmla="*/ 228884 w 228883"/>
                      <a:gd name="connsiteY4" fmla="*/ 114442 h 228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83" h="228883">
                        <a:moveTo>
                          <a:pt x="228884" y="114442"/>
                        </a:moveTo>
                        <a:cubicBezTo>
                          <a:pt x="228884" y="177647"/>
                          <a:pt x="177647" y="228884"/>
                          <a:pt x="114442" y="228884"/>
                        </a:cubicBezTo>
                        <a:cubicBezTo>
                          <a:pt x="51237" y="228884"/>
                          <a:pt x="0" y="177647"/>
                          <a:pt x="0" y="114442"/>
                        </a:cubicBezTo>
                        <a:cubicBezTo>
                          <a:pt x="0" y="51237"/>
                          <a:pt x="51237" y="0"/>
                          <a:pt x="114442" y="0"/>
                        </a:cubicBezTo>
                        <a:cubicBezTo>
                          <a:pt x="177647" y="0"/>
                          <a:pt x="228884" y="51237"/>
                          <a:pt x="228884" y="114442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5FC9ECD8-3975-3EF5-F4EA-05C43F81B57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774565" y="4972763"/>
                    <a:ext cx="228883" cy="228883"/>
                  </a:xfrm>
                  <a:custGeom>
                    <a:avLst/>
                    <a:gdLst>
                      <a:gd name="connsiteX0" fmla="*/ 228884 w 228883"/>
                      <a:gd name="connsiteY0" fmla="*/ 114442 h 228883"/>
                      <a:gd name="connsiteX1" fmla="*/ 114442 w 228883"/>
                      <a:gd name="connsiteY1" fmla="*/ 228884 h 228883"/>
                      <a:gd name="connsiteX2" fmla="*/ 0 w 228883"/>
                      <a:gd name="connsiteY2" fmla="*/ 114442 h 228883"/>
                      <a:gd name="connsiteX3" fmla="*/ 114442 w 228883"/>
                      <a:gd name="connsiteY3" fmla="*/ 0 h 228883"/>
                      <a:gd name="connsiteX4" fmla="*/ 228884 w 228883"/>
                      <a:gd name="connsiteY4" fmla="*/ 114442 h 228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83" h="228883">
                        <a:moveTo>
                          <a:pt x="228884" y="114442"/>
                        </a:moveTo>
                        <a:cubicBezTo>
                          <a:pt x="228884" y="177646"/>
                          <a:pt x="177646" y="228884"/>
                          <a:pt x="114442" y="228884"/>
                        </a:cubicBezTo>
                        <a:cubicBezTo>
                          <a:pt x="51237" y="228884"/>
                          <a:pt x="0" y="177646"/>
                          <a:pt x="0" y="114442"/>
                        </a:cubicBezTo>
                        <a:cubicBezTo>
                          <a:pt x="0" y="51237"/>
                          <a:pt x="51237" y="0"/>
                          <a:pt x="114442" y="0"/>
                        </a:cubicBezTo>
                        <a:cubicBezTo>
                          <a:pt x="177646" y="0"/>
                          <a:pt x="228884" y="51237"/>
                          <a:pt x="228884" y="114442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92D91EF0-66A5-7401-D781-1884A6D16F98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398189" y="5133609"/>
                    <a:ext cx="71042" cy="71042"/>
                  </a:xfrm>
                  <a:custGeom>
                    <a:avLst/>
                    <a:gdLst>
                      <a:gd name="connsiteX0" fmla="*/ 71042 w 71042"/>
                      <a:gd name="connsiteY0" fmla="*/ 35521 h 71042"/>
                      <a:gd name="connsiteX1" fmla="*/ 35521 w 71042"/>
                      <a:gd name="connsiteY1" fmla="*/ 71042 h 71042"/>
                      <a:gd name="connsiteX2" fmla="*/ 0 w 71042"/>
                      <a:gd name="connsiteY2" fmla="*/ 35521 h 71042"/>
                      <a:gd name="connsiteX3" fmla="*/ 35521 w 71042"/>
                      <a:gd name="connsiteY3" fmla="*/ 0 h 71042"/>
                      <a:gd name="connsiteX4" fmla="*/ 71042 w 71042"/>
                      <a:gd name="connsiteY4" fmla="*/ 35521 h 71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42" h="71042">
                        <a:moveTo>
                          <a:pt x="71042" y="35521"/>
                        </a:moveTo>
                        <a:cubicBezTo>
                          <a:pt x="71042" y="55139"/>
                          <a:pt x="55139" y="71042"/>
                          <a:pt x="35521" y="71042"/>
                        </a:cubicBezTo>
                        <a:cubicBezTo>
                          <a:pt x="15904" y="71042"/>
                          <a:pt x="0" y="55139"/>
                          <a:pt x="0" y="35521"/>
                        </a:cubicBezTo>
                        <a:cubicBezTo>
                          <a:pt x="0" y="15903"/>
                          <a:pt x="15904" y="0"/>
                          <a:pt x="35521" y="0"/>
                        </a:cubicBezTo>
                        <a:cubicBezTo>
                          <a:pt x="55139" y="0"/>
                          <a:pt x="71042" y="15903"/>
                          <a:pt x="71042" y="35521"/>
                        </a:cubicBez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E050A3ED-EEF6-F2E7-FFD6-37B7521FE2F4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853486" y="5051684"/>
                    <a:ext cx="71042" cy="71042"/>
                  </a:xfrm>
                  <a:custGeom>
                    <a:avLst/>
                    <a:gdLst>
                      <a:gd name="connsiteX0" fmla="*/ 71042 w 71042"/>
                      <a:gd name="connsiteY0" fmla="*/ 35521 h 71042"/>
                      <a:gd name="connsiteX1" fmla="*/ 35522 w 71042"/>
                      <a:gd name="connsiteY1" fmla="*/ 71042 h 71042"/>
                      <a:gd name="connsiteX2" fmla="*/ 1 w 71042"/>
                      <a:gd name="connsiteY2" fmla="*/ 35521 h 71042"/>
                      <a:gd name="connsiteX3" fmla="*/ 35522 w 71042"/>
                      <a:gd name="connsiteY3" fmla="*/ 0 h 71042"/>
                      <a:gd name="connsiteX4" fmla="*/ 71042 w 71042"/>
                      <a:gd name="connsiteY4" fmla="*/ 35521 h 71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42" h="71042">
                        <a:moveTo>
                          <a:pt x="71042" y="35521"/>
                        </a:moveTo>
                        <a:cubicBezTo>
                          <a:pt x="71042" y="55139"/>
                          <a:pt x="55139" y="71042"/>
                          <a:pt x="35522" y="71042"/>
                        </a:cubicBezTo>
                        <a:cubicBezTo>
                          <a:pt x="15904" y="71042"/>
                          <a:pt x="1" y="55139"/>
                          <a:pt x="1" y="35521"/>
                        </a:cubicBezTo>
                        <a:cubicBezTo>
                          <a:pt x="1" y="15903"/>
                          <a:pt x="15904" y="0"/>
                          <a:pt x="35522" y="0"/>
                        </a:cubicBezTo>
                        <a:cubicBezTo>
                          <a:pt x="55139" y="0"/>
                          <a:pt x="71042" y="15903"/>
                          <a:pt x="71042" y="35521"/>
                        </a:cubicBez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25" name="Graphic 768">
                  <a:extLst>
                    <a:ext uri="{FF2B5EF4-FFF2-40B4-BE49-F238E27FC236}">
                      <a16:creationId xmlns:a16="http://schemas.microsoft.com/office/drawing/2014/main" id="{8BDCC4D6-02A2-A0E4-F257-925B7FDC07CE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8668233" y="5053114"/>
                  <a:ext cx="283839" cy="155750"/>
                  <a:chOff x="8668233" y="5053114"/>
                  <a:chExt cx="283839" cy="155750"/>
                </a:xfrm>
                <a:solidFill>
                  <a:srgbClr val="32323D"/>
                </a:solidFill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E204B715-5698-B46F-5A09-EE496B187BF6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73379" y="5085235"/>
                    <a:ext cx="278693" cy="67022"/>
                  </a:xfrm>
                  <a:custGeom>
                    <a:avLst/>
                    <a:gdLst>
                      <a:gd name="connsiteX0" fmla="*/ 5374 w 278693"/>
                      <a:gd name="connsiteY0" fmla="*/ 65867 h 67022"/>
                      <a:gd name="connsiteX1" fmla="*/ 167 w 278693"/>
                      <a:gd name="connsiteY1" fmla="*/ 58790 h 67022"/>
                      <a:gd name="connsiteX2" fmla="*/ 8246 w 278693"/>
                      <a:gd name="connsiteY2" fmla="*/ 47105 h 67022"/>
                      <a:gd name="connsiteX3" fmla="*/ 266842 w 278693"/>
                      <a:gd name="connsiteY3" fmla="*/ 167 h 67022"/>
                      <a:gd name="connsiteX4" fmla="*/ 278526 w 278693"/>
                      <a:gd name="connsiteY4" fmla="*/ 8246 h 67022"/>
                      <a:gd name="connsiteX5" fmla="*/ 270447 w 278693"/>
                      <a:gd name="connsiteY5" fmla="*/ 19930 h 67022"/>
                      <a:gd name="connsiteX6" fmla="*/ 11852 w 278693"/>
                      <a:gd name="connsiteY6" fmla="*/ 66869 h 67022"/>
                      <a:gd name="connsiteX7" fmla="*/ 5374 w 278693"/>
                      <a:gd name="connsiteY7" fmla="*/ 65867 h 67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693" h="67022">
                        <a:moveTo>
                          <a:pt x="5374" y="65867"/>
                        </a:moveTo>
                        <a:cubicBezTo>
                          <a:pt x="2771" y="64466"/>
                          <a:pt x="768" y="61928"/>
                          <a:pt x="167" y="58790"/>
                        </a:cubicBezTo>
                        <a:cubicBezTo>
                          <a:pt x="-835" y="53315"/>
                          <a:pt x="2771" y="48107"/>
                          <a:pt x="8246" y="47105"/>
                        </a:cubicBezTo>
                        <a:lnTo>
                          <a:pt x="266842" y="167"/>
                        </a:lnTo>
                        <a:cubicBezTo>
                          <a:pt x="272317" y="-835"/>
                          <a:pt x="277524" y="2771"/>
                          <a:pt x="278526" y="8246"/>
                        </a:cubicBezTo>
                        <a:cubicBezTo>
                          <a:pt x="279528" y="13721"/>
                          <a:pt x="275922" y="18929"/>
                          <a:pt x="270447" y="19930"/>
                        </a:cubicBezTo>
                        <a:lnTo>
                          <a:pt x="11852" y="66869"/>
                        </a:lnTo>
                        <a:cubicBezTo>
                          <a:pt x="9581" y="67270"/>
                          <a:pt x="7311" y="66869"/>
                          <a:pt x="5374" y="65867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4812F70D-A9BE-5A92-6647-DEFF5FA45F4E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68233" y="5053114"/>
                    <a:ext cx="75591" cy="100265"/>
                  </a:xfrm>
                  <a:custGeom>
                    <a:avLst/>
                    <a:gdLst>
                      <a:gd name="connsiteX0" fmla="*/ 5380 w 75591"/>
                      <a:gd name="connsiteY0" fmla="*/ 99056 h 100265"/>
                      <a:gd name="connsiteX1" fmla="*/ 4311 w 75591"/>
                      <a:gd name="connsiteY1" fmla="*/ 98455 h 100265"/>
                      <a:gd name="connsiteX2" fmla="*/ 1774 w 75591"/>
                      <a:gd name="connsiteY2" fmla="*/ 84434 h 100265"/>
                      <a:gd name="connsiteX3" fmla="*/ 57259 w 75591"/>
                      <a:gd name="connsiteY3" fmla="*/ 4311 h 100265"/>
                      <a:gd name="connsiteX4" fmla="*/ 71281 w 75591"/>
                      <a:gd name="connsiteY4" fmla="*/ 1774 h 100265"/>
                      <a:gd name="connsiteX5" fmla="*/ 73818 w 75591"/>
                      <a:gd name="connsiteY5" fmla="*/ 15795 h 100265"/>
                      <a:gd name="connsiteX6" fmla="*/ 18333 w 75591"/>
                      <a:gd name="connsiteY6" fmla="*/ 95918 h 100265"/>
                      <a:gd name="connsiteX7" fmla="*/ 5380 w 75591"/>
                      <a:gd name="connsiteY7" fmla="*/ 99123 h 100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91" h="100265">
                        <a:moveTo>
                          <a:pt x="5380" y="99056"/>
                        </a:moveTo>
                        <a:cubicBezTo>
                          <a:pt x="5046" y="98856"/>
                          <a:pt x="4645" y="98656"/>
                          <a:pt x="4311" y="98455"/>
                        </a:cubicBezTo>
                        <a:cubicBezTo>
                          <a:pt x="-229" y="95317"/>
                          <a:pt x="-1364" y="89041"/>
                          <a:pt x="1774" y="84434"/>
                        </a:cubicBezTo>
                        <a:lnTo>
                          <a:pt x="57259" y="4311"/>
                        </a:lnTo>
                        <a:cubicBezTo>
                          <a:pt x="60397" y="-229"/>
                          <a:pt x="66673" y="-1364"/>
                          <a:pt x="71281" y="1774"/>
                        </a:cubicBezTo>
                        <a:cubicBezTo>
                          <a:pt x="75820" y="4912"/>
                          <a:pt x="76956" y="11188"/>
                          <a:pt x="73818" y="15795"/>
                        </a:cubicBezTo>
                        <a:lnTo>
                          <a:pt x="18333" y="95918"/>
                        </a:lnTo>
                        <a:cubicBezTo>
                          <a:pt x="15395" y="100125"/>
                          <a:pt x="9786" y="101460"/>
                          <a:pt x="5380" y="99123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4F8660CF-1F6F-232A-2EAB-0E1714221A77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68233" y="5133237"/>
                    <a:ext cx="100229" cy="75627"/>
                  </a:xfrm>
                  <a:custGeom>
                    <a:avLst/>
                    <a:gdLst>
                      <a:gd name="connsiteX0" fmla="*/ 85502 w 100229"/>
                      <a:gd name="connsiteY0" fmla="*/ 74419 h 75627"/>
                      <a:gd name="connsiteX1" fmla="*/ 84434 w 100229"/>
                      <a:gd name="connsiteY1" fmla="*/ 73818 h 75627"/>
                      <a:gd name="connsiteX2" fmla="*/ 4311 w 100229"/>
                      <a:gd name="connsiteY2" fmla="*/ 18333 h 75627"/>
                      <a:gd name="connsiteX3" fmla="*/ 1774 w 100229"/>
                      <a:gd name="connsiteY3" fmla="*/ 4311 h 75627"/>
                      <a:gd name="connsiteX4" fmla="*/ 15795 w 100229"/>
                      <a:gd name="connsiteY4" fmla="*/ 1774 h 75627"/>
                      <a:gd name="connsiteX5" fmla="*/ 95918 w 100229"/>
                      <a:gd name="connsiteY5" fmla="*/ 57259 h 75627"/>
                      <a:gd name="connsiteX6" fmla="*/ 98455 w 100229"/>
                      <a:gd name="connsiteY6" fmla="*/ 71280 h 75627"/>
                      <a:gd name="connsiteX7" fmla="*/ 85502 w 100229"/>
                      <a:gd name="connsiteY7" fmla="*/ 74485 h 75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229" h="75627">
                        <a:moveTo>
                          <a:pt x="85502" y="74419"/>
                        </a:moveTo>
                        <a:cubicBezTo>
                          <a:pt x="85168" y="74218"/>
                          <a:pt x="84767" y="74018"/>
                          <a:pt x="84434" y="73818"/>
                        </a:cubicBezTo>
                        <a:lnTo>
                          <a:pt x="4311" y="18333"/>
                        </a:lnTo>
                        <a:cubicBezTo>
                          <a:pt x="-229" y="15195"/>
                          <a:pt x="-1364" y="8918"/>
                          <a:pt x="1774" y="4311"/>
                        </a:cubicBezTo>
                        <a:cubicBezTo>
                          <a:pt x="4912" y="-229"/>
                          <a:pt x="11255" y="-1364"/>
                          <a:pt x="15795" y="1774"/>
                        </a:cubicBezTo>
                        <a:lnTo>
                          <a:pt x="95918" y="57259"/>
                        </a:lnTo>
                        <a:cubicBezTo>
                          <a:pt x="100459" y="60397"/>
                          <a:pt x="101593" y="66673"/>
                          <a:pt x="98455" y="71280"/>
                        </a:cubicBezTo>
                        <a:cubicBezTo>
                          <a:pt x="95518" y="75487"/>
                          <a:pt x="89909" y="76822"/>
                          <a:pt x="85502" y="74485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302AEE8F-14AD-8E56-136F-E8A04D3DA0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6771" y="5141031"/>
                <a:ext cx="2374281" cy="454733"/>
              </a:xfrm>
              <a:custGeom>
                <a:avLst/>
                <a:gdLst>
                  <a:gd name="connsiteX0" fmla="*/ 5999 w 2374281"/>
                  <a:gd name="connsiteY0" fmla="*/ 453484 h 454733"/>
                  <a:gd name="connsiteX1" fmla="*/ 190 w 2374281"/>
                  <a:gd name="connsiteY1" fmla="*/ 445539 h 454733"/>
                  <a:gd name="connsiteX2" fmla="*/ 9204 w 2374281"/>
                  <a:gd name="connsiteY2" fmla="*/ 432452 h 454733"/>
                  <a:gd name="connsiteX3" fmla="*/ 2361005 w 2374281"/>
                  <a:gd name="connsiteY3" fmla="*/ 190 h 454733"/>
                  <a:gd name="connsiteX4" fmla="*/ 2374091 w 2374281"/>
                  <a:gd name="connsiteY4" fmla="*/ 9204 h 454733"/>
                  <a:gd name="connsiteX5" fmla="*/ 2365078 w 2374281"/>
                  <a:gd name="connsiteY5" fmla="*/ 22290 h 454733"/>
                  <a:gd name="connsiteX6" fmla="*/ 13277 w 2374281"/>
                  <a:gd name="connsiteY6" fmla="*/ 454552 h 454733"/>
                  <a:gd name="connsiteX7" fmla="*/ 5999 w 2374281"/>
                  <a:gd name="connsiteY7" fmla="*/ 453484 h 45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4281" h="454733">
                    <a:moveTo>
                      <a:pt x="5999" y="453484"/>
                    </a:moveTo>
                    <a:cubicBezTo>
                      <a:pt x="3061" y="451948"/>
                      <a:pt x="791" y="449077"/>
                      <a:pt x="190" y="445539"/>
                    </a:cubicBezTo>
                    <a:cubicBezTo>
                      <a:pt x="-945" y="439462"/>
                      <a:pt x="3128" y="433587"/>
                      <a:pt x="9204" y="432452"/>
                    </a:cubicBezTo>
                    <a:lnTo>
                      <a:pt x="2361005" y="190"/>
                    </a:lnTo>
                    <a:cubicBezTo>
                      <a:pt x="2367080" y="-945"/>
                      <a:pt x="2372956" y="3128"/>
                      <a:pt x="2374091" y="9204"/>
                    </a:cubicBezTo>
                    <a:cubicBezTo>
                      <a:pt x="2375227" y="15280"/>
                      <a:pt x="2371154" y="21155"/>
                      <a:pt x="2365078" y="22290"/>
                    </a:cubicBezTo>
                    <a:lnTo>
                      <a:pt x="13277" y="454552"/>
                    </a:lnTo>
                    <a:cubicBezTo>
                      <a:pt x="10673" y="455020"/>
                      <a:pt x="8203" y="454552"/>
                      <a:pt x="5999" y="453484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12996AB-30CF-83E1-5D94-BCD5BB7E72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9147" y="5473329"/>
              <a:ext cx="389328" cy="194631"/>
            </a:xfrm>
            <a:custGeom>
              <a:avLst/>
              <a:gdLst>
                <a:gd name="connsiteX0" fmla="*/ 66 w 389328"/>
                <a:gd name="connsiteY0" fmla="*/ 194632 h 194631"/>
                <a:gd name="connsiteX1" fmla="*/ 194698 w 389328"/>
                <a:gd name="connsiteY1" fmla="*/ 0 h 194631"/>
                <a:gd name="connsiteX2" fmla="*/ 389329 w 389328"/>
                <a:gd name="connsiteY2" fmla="*/ 194632 h 194631"/>
                <a:gd name="connsiteX3" fmla="*/ 0 w 389328"/>
                <a:gd name="connsiteY3" fmla="*/ 194632 h 19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328" h="194631">
                  <a:moveTo>
                    <a:pt x="66" y="194632"/>
                  </a:moveTo>
                  <a:cubicBezTo>
                    <a:pt x="66" y="87133"/>
                    <a:pt x="87200" y="0"/>
                    <a:pt x="194698" y="0"/>
                  </a:cubicBezTo>
                  <a:cubicBezTo>
                    <a:pt x="302195" y="0"/>
                    <a:pt x="389329" y="87133"/>
                    <a:pt x="389329" y="194632"/>
                  </a:cubicBezTo>
                  <a:lnTo>
                    <a:pt x="0" y="194632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31" name="Graphic 768">
            <a:extLst>
              <a:ext uri="{FF2B5EF4-FFF2-40B4-BE49-F238E27FC236}">
                <a16:creationId xmlns:a16="http://schemas.microsoft.com/office/drawing/2014/main" id="{8E38D70D-1432-5BF5-7037-5657C5C8F9A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053076" y="1943843"/>
            <a:ext cx="908251" cy="293323"/>
            <a:chOff x="11228658" y="1966960"/>
            <a:chExt cx="908251" cy="293323"/>
          </a:xfrm>
          <a:solidFill>
            <a:srgbClr val="000000"/>
          </a:solidFill>
        </p:grpSpPr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82335031-1AB8-A7EA-C322-DE26EC8CBE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28658" y="1966960"/>
              <a:ext cx="174801" cy="219602"/>
            </a:xfrm>
            <a:custGeom>
              <a:avLst/>
              <a:gdLst>
                <a:gd name="connsiteX0" fmla="*/ 133071 w 174801"/>
                <a:gd name="connsiteY0" fmla="*/ 123589 h 219602"/>
                <a:gd name="connsiteX1" fmla="*/ 64232 w 174801"/>
                <a:gd name="connsiteY1" fmla="*/ 115043 h 219602"/>
                <a:gd name="connsiteX2" fmla="*/ 40929 w 174801"/>
                <a:gd name="connsiteY2" fmla="*/ 182947 h 219602"/>
                <a:gd name="connsiteX3" fmla="*/ 121786 w 174801"/>
                <a:gd name="connsiteY3" fmla="*/ 193029 h 219602"/>
                <a:gd name="connsiteX4" fmla="*/ 108032 w 174801"/>
                <a:gd name="connsiteY4" fmla="*/ 219603 h 219602"/>
                <a:gd name="connsiteX5" fmla="*/ 0 w 174801"/>
                <a:gd name="connsiteY5" fmla="*/ 206116 h 219602"/>
                <a:gd name="connsiteX6" fmla="*/ 71443 w 174801"/>
                <a:gd name="connsiteY6" fmla="*/ 0 h 219602"/>
                <a:gd name="connsiteX7" fmla="*/ 174801 w 174801"/>
                <a:gd name="connsiteY7" fmla="*/ 12886 h 219602"/>
                <a:gd name="connsiteX8" fmla="*/ 164986 w 174801"/>
                <a:gd name="connsiteY8" fmla="*/ 39995 h 219602"/>
                <a:gd name="connsiteX9" fmla="*/ 93076 w 174801"/>
                <a:gd name="connsiteY9" fmla="*/ 31047 h 219602"/>
                <a:gd name="connsiteX10" fmla="*/ 73780 w 174801"/>
                <a:gd name="connsiteY10" fmla="*/ 87935 h 219602"/>
                <a:gd name="connsiteX11" fmla="*/ 142618 w 174801"/>
                <a:gd name="connsiteY11" fmla="*/ 96481 h 219602"/>
                <a:gd name="connsiteX12" fmla="*/ 133071 w 174801"/>
                <a:gd name="connsiteY12" fmla="*/ 123589 h 21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801" h="219602">
                  <a:moveTo>
                    <a:pt x="133071" y="123589"/>
                  </a:moveTo>
                  <a:lnTo>
                    <a:pt x="64232" y="115043"/>
                  </a:lnTo>
                  <a:lnTo>
                    <a:pt x="40929" y="182947"/>
                  </a:lnTo>
                  <a:lnTo>
                    <a:pt x="121786" y="193029"/>
                  </a:lnTo>
                  <a:lnTo>
                    <a:pt x="108032" y="219603"/>
                  </a:lnTo>
                  <a:lnTo>
                    <a:pt x="0" y="206116"/>
                  </a:lnTo>
                  <a:lnTo>
                    <a:pt x="71443" y="0"/>
                  </a:lnTo>
                  <a:lnTo>
                    <a:pt x="174801" y="12886"/>
                  </a:lnTo>
                  <a:lnTo>
                    <a:pt x="164986" y="39995"/>
                  </a:lnTo>
                  <a:lnTo>
                    <a:pt x="93076" y="31047"/>
                  </a:lnTo>
                  <a:lnTo>
                    <a:pt x="73780" y="87935"/>
                  </a:lnTo>
                  <a:lnTo>
                    <a:pt x="142618" y="96481"/>
                  </a:lnTo>
                  <a:lnTo>
                    <a:pt x="133071" y="12358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E3627E5-D041-2C9F-1414-BF8C907C6A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3905" y="2076795"/>
              <a:ext cx="146224" cy="102490"/>
            </a:xfrm>
            <a:custGeom>
              <a:avLst/>
              <a:gdLst>
                <a:gd name="connsiteX0" fmla="*/ 138679 w 146224"/>
                <a:gd name="connsiteY0" fmla="*/ 77452 h 102490"/>
                <a:gd name="connsiteX1" fmla="*/ 135541 w 146224"/>
                <a:gd name="connsiteY1" fmla="*/ 102490 h 102490"/>
                <a:gd name="connsiteX2" fmla="*/ 0 w 146224"/>
                <a:gd name="connsiteY2" fmla="*/ 85598 h 102490"/>
                <a:gd name="connsiteX3" fmla="*/ 3139 w 146224"/>
                <a:gd name="connsiteY3" fmla="*/ 60559 h 102490"/>
                <a:gd name="connsiteX4" fmla="*/ 138679 w 146224"/>
                <a:gd name="connsiteY4" fmla="*/ 77452 h 102490"/>
                <a:gd name="connsiteX5" fmla="*/ 146224 w 146224"/>
                <a:gd name="connsiteY5" fmla="*/ 16893 h 102490"/>
                <a:gd name="connsiteX6" fmla="*/ 143153 w 146224"/>
                <a:gd name="connsiteY6" fmla="*/ 41664 h 102490"/>
                <a:gd name="connsiteX7" fmla="*/ 7612 w 146224"/>
                <a:gd name="connsiteY7" fmla="*/ 24771 h 102490"/>
                <a:gd name="connsiteX8" fmla="*/ 10684 w 146224"/>
                <a:gd name="connsiteY8" fmla="*/ 0 h 102490"/>
                <a:gd name="connsiteX9" fmla="*/ 146224 w 146224"/>
                <a:gd name="connsiteY9" fmla="*/ 16893 h 10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224" h="102490">
                  <a:moveTo>
                    <a:pt x="138679" y="77452"/>
                  </a:moveTo>
                  <a:lnTo>
                    <a:pt x="135541" y="102490"/>
                  </a:lnTo>
                  <a:lnTo>
                    <a:pt x="0" y="85598"/>
                  </a:lnTo>
                  <a:lnTo>
                    <a:pt x="3139" y="60559"/>
                  </a:lnTo>
                  <a:lnTo>
                    <a:pt x="138679" y="77452"/>
                  </a:lnTo>
                  <a:close/>
                  <a:moveTo>
                    <a:pt x="146224" y="16893"/>
                  </a:moveTo>
                  <a:lnTo>
                    <a:pt x="143153" y="41664"/>
                  </a:lnTo>
                  <a:lnTo>
                    <a:pt x="7612" y="24771"/>
                  </a:lnTo>
                  <a:lnTo>
                    <a:pt x="10684" y="0"/>
                  </a:lnTo>
                  <a:lnTo>
                    <a:pt x="146224" y="1689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6DD0C562-3838-9EF8-EF2D-BD8A83BFF2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3226" y="2068316"/>
              <a:ext cx="216045" cy="177939"/>
            </a:xfrm>
            <a:custGeom>
              <a:avLst/>
              <a:gdLst>
                <a:gd name="connsiteX0" fmla="*/ 37791 w 216045"/>
                <a:gd name="connsiteY0" fmla="*/ 46939 h 177939"/>
                <a:gd name="connsiteX1" fmla="*/ 53615 w 216045"/>
                <a:gd name="connsiteY1" fmla="*/ 0 h 177939"/>
                <a:gd name="connsiteX2" fmla="*/ 83861 w 216045"/>
                <a:gd name="connsiteY2" fmla="*/ 3739 h 177939"/>
                <a:gd name="connsiteX3" fmla="*/ 78987 w 216045"/>
                <a:gd name="connsiteY3" fmla="*/ 20966 h 177939"/>
                <a:gd name="connsiteX4" fmla="*/ 118314 w 216045"/>
                <a:gd name="connsiteY4" fmla="*/ 5475 h 177939"/>
                <a:gd name="connsiteX5" fmla="*/ 143820 w 216045"/>
                <a:gd name="connsiteY5" fmla="*/ 30580 h 177939"/>
                <a:gd name="connsiteX6" fmla="*/ 187820 w 216045"/>
                <a:gd name="connsiteY6" fmla="*/ 14088 h 177939"/>
                <a:gd name="connsiteX7" fmla="*/ 211390 w 216045"/>
                <a:gd name="connsiteY7" fmla="*/ 67437 h 177939"/>
                <a:gd name="connsiteX8" fmla="*/ 173064 w 216045"/>
                <a:gd name="connsiteY8" fmla="*/ 177939 h 177939"/>
                <a:gd name="connsiteX9" fmla="*/ 142284 w 216045"/>
                <a:gd name="connsiteY9" fmla="*/ 174133 h 177939"/>
                <a:gd name="connsiteX10" fmla="*/ 179942 w 216045"/>
                <a:gd name="connsiteY10" fmla="*/ 65300 h 177939"/>
                <a:gd name="connsiteX11" fmla="*/ 170261 w 216045"/>
                <a:gd name="connsiteY11" fmla="*/ 38860 h 177939"/>
                <a:gd name="connsiteX12" fmla="*/ 136743 w 216045"/>
                <a:gd name="connsiteY12" fmla="*/ 69774 h 177939"/>
                <a:gd name="connsiteX13" fmla="*/ 102356 w 216045"/>
                <a:gd name="connsiteY13" fmla="*/ 169126 h 177939"/>
                <a:gd name="connsiteX14" fmla="*/ 71242 w 216045"/>
                <a:gd name="connsiteY14" fmla="*/ 165253 h 177939"/>
                <a:gd name="connsiteX15" fmla="*/ 108766 w 216045"/>
                <a:gd name="connsiteY15" fmla="*/ 57021 h 177939"/>
                <a:gd name="connsiteX16" fmla="*/ 99619 w 216045"/>
                <a:gd name="connsiteY16" fmla="*/ 30246 h 177939"/>
                <a:gd name="connsiteX17" fmla="*/ 65366 w 216045"/>
                <a:gd name="connsiteY17" fmla="*/ 61761 h 177939"/>
                <a:gd name="connsiteX18" fmla="*/ 31314 w 216045"/>
                <a:gd name="connsiteY18" fmla="*/ 160245 h 177939"/>
                <a:gd name="connsiteX19" fmla="*/ 0 w 216045"/>
                <a:gd name="connsiteY19" fmla="*/ 156373 h 177939"/>
                <a:gd name="connsiteX20" fmla="*/ 37857 w 216045"/>
                <a:gd name="connsiteY20" fmla="*/ 46872 h 17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6045" h="177939">
                  <a:moveTo>
                    <a:pt x="37791" y="46939"/>
                  </a:moveTo>
                  <a:cubicBezTo>
                    <a:pt x="47940" y="17493"/>
                    <a:pt x="51144" y="7612"/>
                    <a:pt x="53615" y="0"/>
                  </a:cubicBezTo>
                  <a:lnTo>
                    <a:pt x="83861" y="3739"/>
                  </a:lnTo>
                  <a:cubicBezTo>
                    <a:pt x="83527" y="5675"/>
                    <a:pt x="80790" y="16158"/>
                    <a:pt x="78987" y="20966"/>
                  </a:cubicBezTo>
                  <a:cubicBezTo>
                    <a:pt x="90004" y="9281"/>
                    <a:pt x="102690" y="3539"/>
                    <a:pt x="118314" y="5475"/>
                  </a:cubicBezTo>
                  <a:cubicBezTo>
                    <a:pt x="135007" y="7545"/>
                    <a:pt x="143353" y="16692"/>
                    <a:pt x="143820" y="30580"/>
                  </a:cubicBezTo>
                  <a:cubicBezTo>
                    <a:pt x="153835" y="19897"/>
                    <a:pt x="167256" y="11551"/>
                    <a:pt x="187820" y="14088"/>
                  </a:cubicBezTo>
                  <a:cubicBezTo>
                    <a:pt x="209053" y="16759"/>
                    <a:pt x="224076" y="30847"/>
                    <a:pt x="211390" y="67437"/>
                  </a:cubicBezTo>
                  <a:lnTo>
                    <a:pt x="173064" y="177939"/>
                  </a:lnTo>
                  <a:lnTo>
                    <a:pt x="142284" y="174133"/>
                  </a:lnTo>
                  <a:lnTo>
                    <a:pt x="179942" y="65300"/>
                  </a:lnTo>
                  <a:cubicBezTo>
                    <a:pt x="184549" y="51679"/>
                    <a:pt x="184215" y="40596"/>
                    <a:pt x="170261" y="38860"/>
                  </a:cubicBezTo>
                  <a:cubicBezTo>
                    <a:pt x="154236" y="36857"/>
                    <a:pt x="143553" y="49876"/>
                    <a:pt x="136743" y="69774"/>
                  </a:cubicBezTo>
                  <a:lnTo>
                    <a:pt x="102356" y="169126"/>
                  </a:lnTo>
                  <a:lnTo>
                    <a:pt x="71242" y="165253"/>
                  </a:lnTo>
                  <a:lnTo>
                    <a:pt x="108766" y="57021"/>
                  </a:lnTo>
                  <a:cubicBezTo>
                    <a:pt x="114308" y="40996"/>
                    <a:pt x="112505" y="31849"/>
                    <a:pt x="99619" y="30246"/>
                  </a:cubicBezTo>
                  <a:cubicBezTo>
                    <a:pt x="84395" y="28377"/>
                    <a:pt x="72911" y="39794"/>
                    <a:pt x="65366" y="61761"/>
                  </a:cubicBezTo>
                  <a:lnTo>
                    <a:pt x="31314" y="160245"/>
                  </a:lnTo>
                  <a:lnTo>
                    <a:pt x="0" y="156373"/>
                  </a:lnTo>
                  <a:lnTo>
                    <a:pt x="37857" y="46872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7DB18360-24BA-1E15-C4F0-36CD0D438E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3604" y="2097037"/>
              <a:ext cx="128131" cy="163247"/>
            </a:xfrm>
            <a:custGeom>
              <a:avLst/>
              <a:gdLst>
                <a:gd name="connsiteX0" fmla="*/ 105722 w 128131"/>
                <a:gd name="connsiteY0" fmla="*/ 122644 h 163247"/>
                <a:gd name="connsiteX1" fmla="*/ 39954 w 128131"/>
                <a:gd name="connsiteY1" fmla="*/ 162639 h 163247"/>
                <a:gd name="connsiteX2" fmla="*/ 9574 w 128131"/>
                <a:gd name="connsiteY2" fmla="*/ 70564 h 163247"/>
                <a:gd name="connsiteX3" fmla="*/ 88295 w 128131"/>
                <a:gd name="connsiteY3" fmla="*/ 457 h 163247"/>
                <a:gd name="connsiteX4" fmla="*/ 125886 w 128131"/>
                <a:gd name="connsiteY4" fmla="*/ 57611 h 163247"/>
                <a:gd name="connsiteX5" fmla="*/ 94905 w 128131"/>
                <a:gd name="connsiteY5" fmla="*/ 53739 h 163247"/>
                <a:gd name="connsiteX6" fmla="*/ 82219 w 128131"/>
                <a:gd name="connsiteY6" fmla="*/ 26096 h 163247"/>
                <a:gd name="connsiteX7" fmla="*/ 40087 w 128131"/>
                <a:gd name="connsiteY7" fmla="*/ 78043 h 163247"/>
                <a:gd name="connsiteX8" fmla="*/ 46297 w 128131"/>
                <a:gd name="connsiteY8" fmla="*/ 137133 h 163247"/>
                <a:gd name="connsiteX9" fmla="*/ 74674 w 128131"/>
                <a:gd name="connsiteY9" fmla="*/ 118771 h 163247"/>
                <a:gd name="connsiteX10" fmla="*/ 105788 w 128131"/>
                <a:gd name="connsiteY10" fmla="*/ 122644 h 16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31" h="163247">
                  <a:moveTo>
                    <a:pt x="105722" y="122644"/>
                  </a:moveTo>
                  <a:cubicBezTo>
                    <a:pt x="96240" y="142808"/>
                    <a:pt x="78546" y="167446"/>
                    <a:pt x="39954" y="162639"/>
                  </a:cubicBezTo>
                  <a:cubicBezTo>
                    <a:pt x="-7986" y="156696"/>
                    <a:pt x="-5315" y="113230"/>
                    <a:pt x="9574" y="70564"/>
                  </a:cubicBezTo>
                  <a:cubicBezTo>
                    <a:pt x="23930" y="29435"/>
                    <a:pt x="49435" y="-4350"/>
                    <a:pt x="88295" y="457"/>
                  </a:cubicBezTo>
                  <a:cubicBezTo>
                    <a:pt x="128757" y="5531"/>
                    <a:pt x="131628" y="35043"/>
                    <a:pt x="125886" y="57611"/>
                  </a:cubicBezTo>
                  <a:lnTo>
                    <a:pt x="94905" y="53739"/>
                  </a:lnTo>
                  <a:cubicBezTo>
                    <a:pt x="98377" y="38248"/>
                    <a:pt x="96173" y="27832"/>
                    <a:pt x="82219" y="26096"/>
                  </a:cubicBezTo>
                  <a:cubicBezTo>
                    <a:pt x="66395" y="24093"/>
                    <a:pt x="51706" y="43924"/>
                    <a:pt x="40087" y="78043"/>
                  </a:cubicBezTo>
                  <a:cubicBezTo>
                    <a:pt x="30272" y="107087"/>
                    <a:pt x="25131" y="134462"/>
                    <a:pt x="46297" y="137133"/>
                  </a:cubicBezTo>
                  <a:cubicBezTo>
                    <a:pt x="60052" y="138869"/>
                    <a:pt x="68999" y="129187"/>
                    <a:pt x="74674" y="118771"/>
                  </a:cubicBezTo>
                  <a:lnTo>
                    <a:pt x="105788" y="12264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689F496-2A4F-3CC8-3B2E-E133676E23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44907" y="2053866"/>
              <a:ext cx="92001" cy="123082"/>
            </a:xfrm>
            <a:custGeom>
              <a:avLst/>
              <a:gdLst>
                <a:gd name="connsiteX0" fmla="*/ 0 w 92001"/>
                <a:gd name="connsiteY0" fmla="*/ 115204 h 123082"/>
                <a:gd name="connsiteX1" fmla="*/ 668 w 92001"/>
                <a:gd name="connsiteY1" fmla="*/ 113267 h 123082"/>
                <a:gd name="connsiteX2" fmla="*/ 47807 w 92001"/>
                <a:gd name="connsiteY2" fmla="*/ 60720 h 123082"/>
                <a:gd name="connsiteX3" fmla="*/ 72044 w 92001"/>
                <a:gd name="connsiteY3" fmla="*/ 36149 h 123082"/>
                <a:gd name="connsiteX4" fmla="*/ 64232 w 92001"/>
                <a:gd name="connsiteY4" fmla="*/ 15050 h 123082"/>
                <a:gd name="connsiteX5" fmla="*/ 46071 w 92001"/>
                <a:gd name="connsiteY5" fmla="*/ 30474 h 123082"/>
                <a:gd name="connsiteX6" fmla="*/ 28711 w 92001"/>
                <a:gd name="connsiteY6" fmla="*/ 28337 h 123082"/>
                <a:gd name="connsiteX7" fmla="*/ 68105 w 92001"/>
                <a:gd name="connsiteY7" fmla="*/ 361 h 123082"/>
                <a:gd name="connsiteX8" fmla="*/ 89404 w 92001"/>
                <a:gd name="connsiteY8" fmla="*/ 40289 h 123082"/>
                <a:gd name="connsiteX9" fmla="*/ 58757 w 92001"/>
                <a:gd name="connsiteY9" fmla="*/ 72939 h 123082"/>
                <a:gd name="connsiteX10" fmla="*/ 25906 w 92001"/>
                <a:gd name="connsiteY10" fmla="*/ 102184 h 123082"/>
                <a:gd name="connsiteX11" fmla="*/ 70909 w 92001"/>
                <a:gd name="connsiteY11" fmla="*/ 107792 h 123082"/>
                <a:gd name="connsiteX12" fmla="*/ 63698 w 92001"/>
                <a:gd name="connsiteY12" fmla="*/ 123083 h 123082"/>
                <a:gd name="connsiteX13" fmla="*/ 134 w 92001"/>
                <a:gd name="connsiteY13" fmla="*/ 115137 h 12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001" h="123082">
                  <a:moveTo>
                    <a:pt x="0" y="115204"/>
                  </a:moveTo>
                  <a:lnTo>
                    <a:pt x="668" y="113267"/>
                  </a:lnTo>
                  <a:cubicBezTo>
                    <a:pt x="7812" y="92168"/>
                    <a:pt x="24571" y="76277"/>
                    <a:pt x="47807" y="60720"/>
                  </a:cubicBezTo>
                  <a:cubicBezTo>
                    <a:pt x="65233" y="49036"/>
                    <a:pt x="69040" y="44562"/>
                    <a:pt x="72044" y="36149"/>
                  </a:cubicBezTo>
                  <a:cubicBezTo>
                    <a:pt x="75115" y="27336"/>
                    <a:pt x="75115" y="16386"/>
                    <a:pt x="64232" y="15050"/>
                  </a:cubicBezTo>
                  <a:cubicBezTo>
                    <a:pt x="55419" y="13982"/>
                    <a:pt x="50744" y="19390"/>
                    <a:pt x="46071" y="30474"/>
                  </a:cubicBezTo>
                  <a:lnTo>
                    <a:pt x="28711" y="28337"/>
                  </a:lnTo>
                  <a:cubicBezTo>
                    <a:pt x="34386" y="12914"/>
                    <a:pt x="44401" y="-2577"/>
                    <a:pt x="68105" y="361"/>
                  </a:cubicBezTo>
                  <a:cubicBezTo>
                    <a:pt x="90205" y="3099"/>
                    <a:pt x="96081" y="20993"/>
                    <a:pt x="89404" y="40289"/>
                  </a:cubicBezTo>
                  <a:cubicBezTo>
                    <a:pt x="84530" y="54310"/>
                    <a:pt x="78654" y="59652"/>
                    <a:pt x="58757" y="72939"/>
                  </a:cubicBezTo>
                  <a:cubicBezTo>
                    <a:pt x="40195" y="85358"/>
                    <a:pt x="30648" y="94171"/>
                    <a:pt x="25906" y="102184"/>
                  </a:cubicBezTo>
                  <a:lnTo>
                    <a:pt x="70909" y="107792"/>
                  </a:lnTo>
                  <a:lnTo>
                    <a:pt x="63698" y="123083"/>
                  </a:lnTo>
                  <a:lnTo>
                    <a:pt x="134" y="11513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37" name="Graphic 768">
            <a:extLst>
              <a:ext uri="{FF2B5EF4-FFF2-40B4-BE49-F238E27FC236}">
                <a16:creationId xmlns:a16="http://schemas.microsoft.com/office/drawing/2014/main" id="{CB1D5BE9-702D-82FA-4C19-24540D85F00B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518460" y="500901"/>
            <a:ext cx="815648" cy="509123"/>
            <a:chOff x="1518792" y="480274"/>
            <a:chExt cx="815648" cy="509123"/>
          </a:xfrm>
          <a:solidFill>
            <a:srgbClr val="000000"/>
          </a:solidFill>
        </p:grpSpPr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0B1C5E1-DFFE-D4EA-5DEC-112A034655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18792" y="737879"/>
              <a:ext cx="132335" cy="251518"/>
            </a:xfrm>
            <a:custGeom>
              <a:avLst/>
              <a:gdLst>
                <a:gd name="connsiteX0" fmla="*/ 110903 w 132335"/>
                <a:gd name="connsiteY0" fmla="*/ 117647 h 251518"/>
                <a:gd name="connsiteX1" fmla="*/ 45670 w 132335"/>
                <a:gd name="connsiteY1" fmla="*/ 141216 h 251518"/>
                <a:gd name="connsiteX2" fmla="*/ 55752 w 132335"/>
                <a:gd name="connsiteY2" fmla="*/ 212325 h 251518"/>
                <a:gd name="connsiteX3" fmla="*/ 132336 w 132335"/>
                <a:gd name="connsiteY3" fmla="*/ 184616 h 251518"/>
                <a:gd name="connsiteX4" fmla="*/ 132202 w 132335"/>
                <a:gd name="connsiteY4" fmla="*/ 214529 h 251518"/>
                <a:gd name="connsiteX5" fmla="*/ 29846 w 132335"/>
                <a:gd name="connsiteY5" fmla="*/ 251518 h 251518"/>
                <a:gd name="connsiteX6" fmla="*/ 0 w 132335"/>
                <a:gd name="connsiteY6" fmla="*/ 35454 h 251518"/>
                <a:gd name="connsiteX7" fmla="*/ 97950 w 132335"/>
                <a:gd name="connsiteY7" fmla="*/ 0 h 251518"/>
                <a:gd name="connsiteX8" fmla="*/ 101489 w 132335"/>
                <a:gd name="connsiteY8" fmla="*/ 28577 h 251518"/>
                <a:gd name="connsiteX9" fmla="*/ 33318 w 132335"/>
                <a:gd name="connsiteY9" fmla="*/ 53215 h 251518"/>
                <a:gd name="connsiteX10" fmla="*/ 41931 w 132335"/>
                <a:gd name="connsiteY10" fmla="*/ 112639 h 251518"/>
                <a:gd name="connsiteX11" fmla="*/ 107164 w 132335"/>
                <a:gd name="connsiteY11" fmla="*/ 89070 h 251518"/>
                <a:gd name="connsiteX12" fmla="*/ 110903 w 132335"/>
                <a:gd name="connsiteY12" fmla="*/ 117580 h 25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35" h="251518">
                  <a:moveTo>
                    <a:pt x="110903" y="117647"/>
                  </a:moveTo>
                  <a:lnTo>
                    <a:pt x="45670" y="141216"/>
                  </a:lnTo>
                  <a:lnTo>
                    <a:pt x="55752" y="212325"/>
                  </a:lnTo>
                  <a:lnTo>
                    <a:pt x="132336" y="184616"/>
                  </a:lnTo>
                  <a:lnTo>
                    <a:pt x="132202" y="214529"/>
                  </a:lnTo>
                  <a:lnTo>
                    <a:pt x="29846" y="251518"/>
                  </a:lnTo>
                  <a:lnTo>
                    <a:pt x="0" y="35454"/>
                  </a:lnTo>
                  <a:lnTo>
                    <a:pt x="97950" y="0"/>
                  </a:lnTo>
                  <a:lnTo>
                    <a:pt x="101489" y="28577"/>
                  </a:lnTo>
                  <a:lnTo>
                    <a:pt x="33318" y="53215"/>
                  </a:lnTo>
                  <a:lnTo>
                    <a:pt x="41931" y="112639"/>
                  </a:lnTo>
                  <a:lnTo>
                    <a:pt x="107164" y="89070"/>
                  </a:lnTo>
                  <a:lnTo>
                    <a:pt x="110903" y="11758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720E7-78D7-4939-8ED5-5A2E53B995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97332" y="759245"/>
              <a:ext cx="157707" cy="127595"/>
            </a:xfrm>
            <a:custGeom>
              <a:avLst/>
              <a:gdLst>
                <a:gd name="connsiteX0" fmla="*/ 128397 w 157707"/>
                <a:gd name="connsiteY0" fmla="*/ 0 h 127595"/>
                <a:gd name="connsiteX1" fmla="*/ 136876 w 157707"/>
                <a:gd name="connsiteY1" fmla="*/ 23503 h 127595"/>
                <a:gd name="connsiteX2" fmla="*/ 8480 w 157707"/>
                <a:gd name="connsiteY2" fmla="*/ 69974 h 127595"/>
                <a:gd name="connsiteX3" fmla="*/ 0 w 157707"/>
                <a:gd name="connsiteY3" fmla="*/ 46471 h 127595"/>
                <a:gd name="connsiteX4" fmla="*/ 128397 w 157707"/>
                <a:gd name="connsiteY4" fmla="*/ 0 h 127595"/>
                <a:gd name="connsiteX5" fmla="*/ 149162 w 157707"/>
                <a:gd name="connsiteY5" fmla="*/ 57421 h 127595"/>
                <a:gd name="connsiteX6" fmla="*/ 157708 w 157707"/>
                <a:gd name="connsiteY6" fmla="*/ 81124 h 127595"/>
                <a:gd name="connsiteX7" fmla="*/ 29312 w 157707"/>
                <a:gd name="connsiteY7" fmla="*/ 127595 h 127595"/>
                <a:gd name="connsiteX8" fmla="*/ 20765 w 157707"/>
                <a:gd name="connsiteY8" fmla="*/ 103892 h 127595"/>
                <a:gd name="connsiteX9" fmla="*/ 149162 w 157707"/>
                <a:gd name="connsiteY9" fmla="*/ 57421 h 12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07" h="127595">
                  <a:moveTo>
                    <a:pt x="128397" y="0"/>
                  </a:moveTo>
                  <a:lnTo>
                    <a:pt x="136876" y="23503"/>
                  </a:lnTo>
                  <a:lnTo>
                    <a:pt x="8480" y="69974"/>
                  </a:lnTo>
                  <a:lnTo>
                    <a:pt x="0" y="46471"/>
                  </a:lnTo>
                  <a:lnTo>
                    <a:pt x="128397" y="0"/>
                  </a:lnTo>
                  <a:close/>
                  <a:moveTo>
                    <a:pt x="149162" y="57421"/>
                  </a:moveTo>
                  <a:lnTo>
                    <a:pt x="157708" y="81124"/>
                  </a:lnTo>
                  <a:lnTo>
                    <a:pt x="29312" y="127595"/>
                  </a:lnTo>
                  <a:lnTo>
                    <a:pt x="20765" y="103892"/>
                  </a:lnTo>
                  <a:lnTo>
                    <a:pt x="149162" y="5742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CA72762B-F203-016F-4E1E-00FF8B089D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8270" y="632669"/>
              <a:ext cx="187286" cy="214777"/>
            </a:xfrm>
            <a:custGeom>
              <a:avLst/>
              <a:gdLst>
                <a:gd name="connsiteX0" fmla="*/ 7211 w 187286"/>
                <a:gd name="connsiteY0" fmla="*/ 100002 h 214777"/>
                <a:gd name="connsiteX1" fmla="*/ 0 w 187286"/>
                <a:gd name="connsiteY1" fmla="*/ 50993 h 214777"/>
                <a:gd name="connsiteX2" fmla="*/ 28711 w 187286"/>
                <a:gd name="connsiteY2" fmla="*/ 40644 h 214777"/>
                <a:gd name="connsiteX3" fmla="*/ 32249 w 187286"/>
                <a:gd name="connsiteY3" fmla="*/ 58204 h 214777"/>
                <a:gd name="connsiteX4" fmla="*/ 60226 w 187286"/>
                <a:gd name="connsiteY4" fmla="*/ 26556 h 214777"/>
                <a:gd name="connsiteX5" fmla="*/ 94344 w 187286"/>
                <a:gd name="connsiteY5" fmla="*/ 37372 h 214777"/>
                <a:gd name="connsiteX6" fmla="*/ 126060 w 187286"/>
                <a:gd name="connsiteY6" fmla="*/ 2719 h 214777"/>
                <a:gd name="connsiteX7" fmla="*/ 171262 w 187286"/>
                <a:gd name="connsiteY7" fmla="*/ 39576 h 214777"/>
                <a:gd name="connsiteX8" fmla="*/ 187287 w 187286"/>
                <a:gd name="connsiteY8" fmla="*/ 155420 h 214777"/>
                <a:gd name="connsiteX9" fmla="*/ 158109 w 187286"/>
                <a:gd name="connsiteY9" fmla="*/ 165969 h 214777"/>
                <a:gd name="connsiteX10" fmla="*/ 142285 w 187286"/>
                <a:gd name="connsiteY10" fmla="*/ 51928 h 214777"/>
                <a:gd name="connsiteX11" fmla="*/ 121653 w 187286"/>
                <a:gd name="connsiteY11" fmla="*/ 32765 h 214777"/>
                <a:gd name="connsiteX12" fmla="*/ 105762 w 187286"/>
                <a:gd name="connsiteY12" fmla="*/ 75497 h 214777"/>
                <a:gd name="connsiteX13" fmla="*/ 120184 w 187286"/>
                <a:gd name="connsiteY13" fmla="*/ 179657 h 214777"/>
                <a:gd name="connsiteX14" fmla="*/ 90672 w 187286"/>
                <a:gd name="connsiteY14" fmla="*/ 190340 h 214777"/>
                <a:gd name="connsiteX15" fmla="*/ 74982 w 187286"/>
                <a:gd name="connsiteY15" fmla="*/ 76899 h 214777"/>
                <a:gd name="connsiteX16" fmla="*/ 54684 w 187286"/>
                <a:gd name="connsiteY16" fmla="*/ 57203 h 214777"/>
                <a:gd name="connsiteX17" fmla="*/ 38459 w 187286"/>
                <a:gd name="connsiteY17" fmla="*/ 100803 h 214777"/>
                <a:gd name="connsiteX18" fmla="*/ 52748 w 187286"/>
                <a:gd name="connsiteY18" fmla="*/ 204027 h 214777"/>
                <a:gd name="connsiteX19" fmla="*/ 23035 w 187286"/>
                <a:gd name="connsiteY19" fmla="*/ 214777 h 214777"/>
                <a:gd name="connsiteX20" fmla="*/ 7144 w 187286"/>
                <a:gd name="connsiteY20" fmla="*/ 100068 h 2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286" h="214777">
                  <a:moveTo>
                    <a:pt x="7211" y="100002"/>
                  </a:moveTo>
                  <a:cubicBezTo>
                    <a:pt x="2938" y="69154"/>
                    <a:pt x="1269" y="58872"/>
                    <a:pt x="0" y="50993"/>
                  </a:cubicBezTo>
                  <a:lnTo>
                    <a:pt x="28711" y="40644"/>
                  </a:lnTo>
                  <a:cubicBezTo>
                    <a:pt x="29312" y="42514"/>
                    <a:pt x="31582" y="53130"/>
                    <a:pt x="32249" y="58204"/>
                  </a:cubicBezTo>
                  <a:cubicBezTo>
                    <a:pt x="36790" y="42781"/>
                    <a:pt x="45470" y="31897"/>
                    <a:pt x="60226" y="26556"/>
                  </a:cubicBezTo>
                  <a:cubicBezTo>
                    <a:pt x="76050" y="20814"/>
                    <a:pt x="87601" y="25220"/>
                    <a:pt x="94344" y="37372"/>
                  </a:cubicBezTo>
                  <a:cubicBezTo>
                    <a:pt x="98417" y="23284"/>
                    <a:pt x="106563" y="9797"/>
                    <a:pt x="126060" y="2719"/>
                  </a:cubicBezTo>
                  <a:cubicBezTo>
                    <a:pt x="146224" y="-4559"/>
                    <a:pt x="165988" y="1184"/>
                    <a:pt x="171262" y="39576"/>
                  </a:cubicBezTo>
                  <a:lnTo>
                    <a:pt x="187287" y="155420"/>
                  </a:lnTo>
                  <a:lnTo>
                    <a:pt x="158109" y="165969"/>
                  </a:lnTo>
                  <a:lnTo>
                    <a:pt x="142285" y="51928"/>
                  </a:lnTo>
                  <a:cubicBezTo>
                    <a:pt x="140215" y="37706"/>
                    <a:pt x="134873" y="28025"/>
                    <a:pt x="121653" y="32765"/>
                  </a:cubicBezTo>
                  <a:cubicBezTo>
                    <a:pt x="106496" y="38240"/>
                    <a:pt x="102824" y="54732"/>
                    <a:pt x="105762" y="75497"/>
                  </a:cubicBezTo>
                  <a:lnTo>
                    <a:pt x="120184" y="179657"/>
                  </a:lnTo>
                  <a:lnTo>
                    <a:pt x="90672" y="190340"/>
                  </a:lnTo>
                  <a:lnTo>
                    <a:pt x="74982" y="76899"/>
                  </a:lnTo>
                  <a:cubicBezTo>
                    <a:pt x="72645" y="60140"/>
                    <a:pt x="66903" y="52796"/>
                    <a:pt x="54684" y="57203"/>
                  </a:cubicBezTo>
                  <a:cubicBezTo>
                    <a:pt x="40262" y="62411"/>
                    <a:pt x="35254" y="77834"/>
                    <a:pt x="38459" y="100803"/>
                  </a:cubicBezTo>
                  <a:lnTo>
                    <a:pt x="52748" y="204027"/>
                  </a:lnTo>
                  <a:lnTo>
                    <a:pt x="23035" y="214777"/>
                  </a:lnTo>
                  <a:lnTo>
                    <a:pt x="7144" y="10006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D5FEE234-866B-BFFA-DA01-4F8A099B92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8643" y="590000"/>
              <a:ext cx="111161" cy="174215"/>
            </a:xfrm>
            <a:custGeom>
              <a:avLst/>
              <a:gdLst>
                <a:gd name="connsiteX0" fmla="*/ 111103 w 111161"/>
                <a:gd name="connsiteY0" fmla="*/ 104946 h 174215"/>
                <a:gd name="connsiteX1" fmla="*/ 70641 w 111161"/>
                <a:gd name="connsiteY1" fmla="*/ 170447 h 174215"/>
                <a:gd name="connsiteX2" fmla="*/ 1802 w 111161"/>
                <a:gd name="connsiteY2" fmla="*/ 102209 h 174215"/>
                <a:gd name="connsiteX3" fmla="*/ 40128 w 111161"/>
                <a:gd name="connsiteY3" fmla="*/ 3992 h 174215"/>
                <a:gd name="connsiteX4" fmla="*/ 99552 w 111161"/>
                <a:gd name="connsiteY4" fmla="*/ 37844 h 174215"/>
                <a:gd name="connsiteX5" fmla="*/ 70174 w 111161"/>
                <a:gd name="connsiteY5" fmla="*/ 48460 h 174215"/>
                <a:gd name="connsiteX6" fmla="*/ 46337 w 111161"/>
                <a:gd name="connsiteY6" fmla="*/ 29564 h 174215"/>
                <a:gd name="connsiteX7" fmla="*/ 32316 w 111161"/>
                <a:gd name="connsiteY7" fmla="*/ 94998 h 174215"/>
                <a:gd name="connsiteX8" fmla="*/ 64632 w 111161"/>
                <a:gd name="connsiteY8" fmla="*/ 144807 h 174215"/>
                <a:gd name="connsiteX9" fmla="*/ 81591 w 111161"/>
                <a:gd name="connsiteY9" fmla="*/ 115563 h 174215"/>
                <a:gd name="connsiteX10" fmla="*/ 111103 w 111161"/>
                <a:gd name="connsiteY10" fmla="*/ 104880 h 17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61" h="174215">
                  <a:moveTo>
                    <a:pt x="111103" y="104946"/>
                  </a:moveTo>
                  <a:cubicBezTo>
                    <a:pt x="111771" y="127180"/>
                    <a:pt x="107231" y="157226"/>
                    <a:pt x="70641" y="170447"/>
                  </a:cubicBezTo>
                  <a:cubicBezTo>
                    <a:pt x="25172" y="186872"/>
                    <a:pt x="7878" y="146944"/>
                    <a:pt x="1802" y="102209"/>
                  </a:cubicBezTo>
                  <a:cubicBezTo>
                    <a:pt x="-4073" y="59009"/>
                    <a:pt x="3338" y="17346"/>
                    <a:pt x="40128" y="3992"/>
                  </a:cubicBezTo>
                  <a:cubicBezTo>
                    <a:pt x="78520" y="-9896"/>
                    <a:pt x="94411" y="15142"/>
                    <a:pt x="99552" y="37844"/>
                  </a:cubicBezTo>
                  <a:lnTo>
                    <a:pt x="70174" y="48460"/>
                  </a:lnTo>
                  <a:cubicBezTo>
                    <a:pt x="66235" y="33103"/>
                    <a:pt x="59558" y="24757"/>
                    <a:pt x="46337" y="29564"/>
                  </a:cubicBezTo>
                  <a:cubicBezTo>
                    <a:pt x="31381" y="34973"/>
                    <a:pt x="27242" y="59276"/>
                    <a:pt x="32316" y="94998"/>
                  </a:cubicBezTo>
                  <a:cubicBezTo>
                    <a:pt x="36790" y="125311"/>
                    <a:pt x="44601" y="152085"/>
                    <a:pt x="64632" y="144807"/>
                  </a:cubicBezTo>
                  <a:cubicBezTo>
                    <a:pt x="77719" y="140067"/>
                    <a:pt x="81258" y="127447"/>
                    <a:pt x="81591" y="115563"/>
                  </a:cubicBezTo>
                  <a:lnTo>
                    <a:pt x="111103" y="10488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23ED51D-21AA-A307-2F35-BD9FE7E2DE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9687" y="480274"/>
              <a:ext cx="74752" cy="135284"/>
            </a:xfrm>
            <a:custGeom>
              <a:avLst/>
              <a:gdLst>
                <a:gd name="connsiteX0" fmla="*/ 14461 w 74752"/>
                <a:gd name="connsiteY0" fmla="*/ 135284 h 135284"/>
                <a:gd name="connsiteX1" fmla="*/ 14193 w 74752"/>
                <a:gd name="connsiteY1" fmla="*/ 133281 h 135284"/>
                <a:gd name="connsiteX2" fmla="*/ 32355 w 74752"/>
                <a:gd name="connsiteY2" fmla="*/ 65110 h 135284"/>
                <a:gd name="connsiteX3" fmla="*/ 42771 w 74752"/>
                <a:gd name="connsiteY3" fmla="*/ 32260 h 135284"/>
                <a:gd name="connsiteX4" fmla="*/ 26212 w 74752"/>
                <a:gd name="connsiteY4" fmla="*/ 17036 h 135284"/>
                <a:gd name="connsiteX5" fmla="*/ 16998 w 74752"/>
                <a:gd name="connsiteY5" fmla="*/ 39003 h 135284"/>
                <a:gd name="connsiteX6" fmla="*/ 573 w 74752"/>
                <a:gd name="connsiteY6" fmla="*/ 44946 h 135284"/>
                <a:gd name="connsiteX7" fmla="*/ 22940 w 74752"/>
                <a:gd name="connsiteY7" fmla="*/ 2147 h 135284"/>
                <a:gd name="connsiteX8" fmla="*/ 60064 w 74752"/>
                <a:gd name="connsiteY8" fmla="*/ 28053 h 135284"/>
                <a:gd name="connsiteX9" fmla="*/ 47578 w 74752"/>
                <a:gd name="connsiteY9" fmla="*/ 71052 h 135284"/>
                <a:gd name="connsiteX10" fmla="*/ 31553 w 74752"/>
                <a:gd name="connsiteY10" fmla="*/ 112049 h 135284"/>
                <a:gd name="connsiteX11" fmla="*/ 74219 w 74752"/>
                <a:gd name="connsiteY11" fmla="*/ 96625 h 135284"/>
                <a:gd name="connsiteX12" fmla="*/ 74753 w 74752"/>
                <a:gd name="connsiteY12" fmla="*/ 113518 h 135284"/>
                <a:gd name="connsiteX13" fmla="*/ 14461 w 74752"/>
                <a:gd name="connsiteY13" fmla="*/ 135284 h 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52" h="135284">
                  <a:moveTo>
                    <a:pt x="14461" y="135284"/>
                  </a:moveTo>
                  <a:lnTo>
                    <a:pt x="14193" y="133281"/>
                  </a:lnTo>
                  <a:cubicBezTo>
                    <a:pt x="10988" y="111247"/>
                    <a:pt x="18667" y="89547"/>
                    <a:pt x="32355" y="65110"/>
                  </a:cubicBezTo>
                  <a:cubicBezTo>
                    <a:pt x="42570" y="46749"/>
                    <a:pt x="43972" y="41073"/>
                    <a:pt x="42771" y="32260"/>
                  </a:cubicBezTo>
                  <a:cubicBezTo>
                    <a:pt x="41502" y="22979"/>
                    <a:pt x="36561" y="13297"/>
                    <a:pt x="26212" y="17036"/>
                  </a:cubicBezTo>
                  <a:cubicBezTo>
                    <a:pt x="17866" y="20041"/>
                    <a:pt x="16130" y="27052"/>
                    <a:pt x="16998" y="39003"/>
                  </a:cubicBezTo>
                  <a:lnTo>
                    <a:pt x="573" y="44946"/>
                  </a:lnTo>
                  <a:cubicBezTo>
                    <a:pt x="-1364" y="28654"/>
                    <a:pt x="573" y="10293"/>
                    <a:pt x="22940" y="2147"/>
                  </a:cubicBezTo>
                  <a:cubicBezTo>
                    <a:pt x="43906" y="-5398"/>
                    <a:pt x="57259" y="7822"/>
                    <a:pt x="60064" y="28053"/>
                  </a:cubicBezTo>
                  <a:cubicBezTo>
                    <a:pt x="62067" y="42742"/>
                    <a:pt x="59262" y="50221"/>
                    <a:pt x="47578" y="71052"/>
                  </a:cubicBezTo>
                  <a:cubicBezTo>
                    <a:pt x="36628" y="90549"/>
                    <a:pt x="32154" y="102701"/>
                    <a:pt x="31553" y="112049"/>
                  </a:cubicBezTo>
                  <a:lnTo>
                    <a:pt x="74219" y="96625"/>
                  </a:lnTo>
                  <a:lnTo>
                    <a:pt x="74753" y="113518"/>
                  </a:lnTo>
                  <a:lnTo>
                    <a:pt x="14461" y="13528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3" name="Graphic 768">
            <a:extLst>
              <a:ext uri="{FF2B5EF4-FFF2-40B4-BE49-F238E27FC236}">
                <a16:creationId xmlns:a16="http://schemas.microsoft.com/office/drawing/2014/main" id="{9FD675A7-AB4F-0E59-B6C1-CFBFC0A0913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568787" y="6324161"/>
            <a:ext cx="853171" cy="213459"/>
            <a:chOff x="8569119" y="6303534"/>
            <a:chExt cx="853171" cy="213459"/>
          </a:xfrm>
          <a:solidFill>
            <a:srgbClr val="000000"/>
          </a:solidFill>
        </p:grpSpPr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2D7B5DA-0174-EA83-2D31-ABDFC6E338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9119" y="6303601"/>
              <a:ext cx="141082" cy="213393"/>
            </a:xfrm>
            <a:custGeom>
              <a:avLst/>
              <a:gdLst>
                <a:gd name="connsiteX0" fmla="*/ 6543 w 141082"/>
                <a:gd name="connsiteY0" fmla="*/ 213326 h 213393"/>
                <a:gd name="connsiteX1" fmla="*/ 0 w 141082"/>
                <a:gd name="connsiteY1" fmla="*/ 0 h 213393"/>
                <a:gd name="connsiteX2" fmla="*/ 31916 w 141082"/>
                <a:gd name="connsiteY2" fmla="*/ 0 h 213393"/>
                <a:gd name="connsiteX3" fmla="*/ 32115 w 141082"/>
                <a:gd name="connsiteY3" fmla="*/ 95546 h 213393"/>
                <a:gd name="connsiteX4" fmla="*/ 31381 w 141082"/>
                <a:gd name="connsiteY4" fmla="*/ 178073 h 213393"/>
                <a:gd name="connsiteX5" fmla="*/ 31982 w 141082"/>
                <a:gd name="connsiteY5" fmla="*/ 178073 h 213393"/>
                <a:gd name="connsiteX6" fmla="*/ 66101 w 141082"/>
                <a:gd name="connsiteY6" fmla="*/ 95680 h 213393"/>
                <a:gd name="connsiteX7" fmla="*/ 108098 w 141082"/>
                <a:gd name="connsiteY7" fmla="*/ 66 h 213393"/>
                <a:gd name="connsiteX8" fmla="*/ 141083 w 141082"/>
                <a:gd name="connsiteY8" fmla="*/ 66 h 213393"/>
                <a:gd name="connsiteX9" fmla="*/ 42599 w 141082"/>
                <a:gd name="connsiteY9" fmla="*/ 213393 h 213393"/>
                <a:gd name="connsiteX10" fmla="*/ 6543 w 141082"/>
                <a:gd name="connsiteY10" fmla="*/ 213393 h 21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2" h="213393">
                  <a:moveTo>
                    <a:pt x="6543" y="213326"/>
                  </a:moveTo>
                  <a:lnTo>
                    <a:pt x="0" y="0"/>
                  </a:lnTo>
                  <a:lnTo>
                    <a:pt x="31916" y="0"/>
                  </a:lnTo>
                  <a:lnTo>
                    <a:pt x="32115" y="95546"/>
                  </a:lnTo>
                  <a:cubicBezTo>
                    <a:pt x="32115" y="124457"/>
                    <a:pt x="32650" y="157441"/>
                    <a:pt x="31381" y="178073"/>
                  </a:cubicBezTo>
                  <a:lnTo>
                    <a:pt x="31982" y="178073"/>
                  </a:lnTo>
                  <a:cubicBezTo>
                    <a:pt x="38526" y="159511"/>
                    <a:pt x="53549" y="124324"/>
                    <a:pt x="66101" y="95680"/>
                  </a:cubicBezTo>
                  <a:lnTo>
                    <a:pt x="108098" y="66"/>
                  </a:lnTo>
                  <a:lnTo>
                    <a:pt x="141083" y="66"/>
                  </a:lnTo>
                  <a:lnTo>
                    <a:pt x="42599" y="213393"/>
                  </a:lnTo>
                  <a:lnTo>
                    <a:pt x="6543" y="21339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56FBEC8-72A0-A0EF-7567-C8643C668C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51465" y="6394673"/>
              <a:ext cx="136542" cy="86265"/>
            </a:xfrm>
            <a:custGeom>
              <a:avLst/>
              <a:gdLst>
                <a:gd name="connsiteX0" fmla="*/ 136543 w 136542"/>
                <a:gd name="connsiteY0" fmla="*/ 0 h 86265"/>
                <a:gd name="connsiteX1" fmla="*/ 136543 w 136542"/>
                <a:gd name="connsiteY1" fmla="*/ 24972 h 86265"/>
                <a:gd name="connsiteX2" fmla="*/ 0 w 136542"/>
                <a:gd name="connsiteY2" fmla="*/ 24972 h 86265"/>
                <a:gd name="connsiteX3" fmla="*/ 0 w 136542"/>
                <a:gd name="connsiteY3" fmla="*/ 0 h 86265"/>
                <a:gd name="connsiteX4" fmla="*/ 136543 w 136542"/>
                <a:gd name="connsiteY4" fmla="*/ 0 h 86265"/>
                <a:gd name="connsiteX5" fmla="*/ 136543 w 136542"/>
                <a:gd name="connsiteY5" fmla="*/ 61027 h 86265"/>
                <a:gd name="connsiteX6" fmla="*/ 136543 w 136542"/>
                <a:gd name="connsiteY6" fmla="*/ 86266 h 86265"/>
                <a:gd name="connsiteX7" fmla="*/ 0 w 136542"/>
                <a:gd name="connsiteY7" fmla="*/ 86266 h 86265"/>
                <a:gd name="connsiteX8" fmla="*/ 0 w 136542"/>
                <a:gd name="connsiteY8" fmla="*/ 61027 h 86265"/>
                <a:gd name="connsiteX9" fmla="*/ 136543 w 136542"/>
                <a:gd name="connsiteY9" fmla="*/ 61027 h 8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542" h="86265">
                  <a:moveTo>
                    <a:pt x="136543" y="0"/>
                  </a:moveTo>
                  <a:lnTo>
                    <a:pt x="136543" y="24972"/>
                  </a:lnTo>
                  <a:lnTo>
                    <a:pt x="0" y="24972"/>
                  </a:lnTo>
                  <a:lnTo>
                    <a:pt x="0" y="0"/>
                  </a:lnTo>
                  <a:lnTo>
                    <a:pt x="136543" y="0"/>
                  </a:lnTo>
                  <a:close/>
                  <a:moveTo>
                    <a:pt x="136543" y="61027"/>
                  </a:moveTo>
                  <a:lnTo>
                    <a:pt x="136543" y="86266"/>
                  </a:lnTo>
                  <a:lnTo>
                    <a:pt x="0" y="86266"/>
                  </a:lnTo>
                  <a:lnTo>
                    <a:pt x="0" y="61027"/>
                  </a:lnTo>
                  <a:lnTo>
                    <a:pt x="136543" y="6102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2D9BBF9A-21CD-09BD-BB55-3C40E3A0B5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68798" y="6303534"/>
              <a:ext cx="77585" cy="213326"/>
            </a:xfrm>
            <a:custGeom>
              <a:avLst/>
              <a:gdLst>
                <a:gd name="connsiteX0" fmla="*/ 77585 w 77585"/>
                <a:gd name="connsiteY0" fmla="*/ 0 h 213326"/>
                <a:gd name="connsiteX1" fmla="*/ 32115 w 77585"/>
                <a:gd name="connsiteY1" fmla="*/ 213326 h 213326"/>
                <a:gd name="connsiteX2" fmla="*/ 0 w 77585"/>
                <a:gd name="connsiteY2" fmla="*/ 213326 h 213326"/>
                <a:gd name="connsiteX3" fmla="*/ 45469 w 77585"/>
                <a:gd name="connsiteY3" fmla="*/ 0 h 213326"/>
                <a:gd name="connsiteX4" fmla="*/ 77585 w 77585"/>
                <a:gd name="connsiteY4" fmla="*/ 0 h 21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85" h="213326">
                  <a:moveTo>
                    <a:pt x="77585" y="0"/>
                  </a:moveTo>
                  <a:lnTo>
                    <a:pt x="32115" y="213326"/>
                  </a:lnTo>
                  <a:lnTo>
                    <a:pt x="0" y="213326"/>
                  </a:lnTo>
                  <a:lnTo>
                    <a:pt x="45469" y="0"/>
                  </a:lnTo>
                  <a:lnTo>
                    <a:pt x="77585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057B7910-C3A5-4700-162F-BB747014E5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6028" y="6354945"/>
              <a:ext cx="151031" cy="161914"/>
            </a:xfrm>
            <a:custGeom>
              <a:avLst/>
              <a:gdLst>
                <a:gd name="connsiteX0" fmla="*/ 68038 w 151031"/>
                <a:gd name="connsiteY0" fmla="*/ 67 h 161914"/>
                <a:gd name="connsiteX1" fmla="*/ 81124 w 151031"/>
                <a:gd name="connsiteY1" fmla="*/ 53415 h 161914"/>
                <a:gd name="connsiteX2" fmla="*/ 81459 w 151031"/>
                <a:gd name="connsiteY2" fmla="*/ 53415 h 161914"/>
                <a:gd name="connsiteX3" fmla="*/ 116780 w 151031"/>
                <a:gd name="connsiteY3" fmla="*/ 67 h 161914"/>
                <a:gd name="connsiteX4" fmla="*/ 151031 w 151031"/>
                <a:gd name="connsiteY4" fmla="*/ 67 h 161914"/>
                <a:gd name="connsiteX5" fmla="*/ 94145 w 151031"/>
                <a:gd name="connsiteY5" fmla="*/ 78320 h 161914"/>
                <a:gd name="connsiteX6" fmla="*/ 118582 w 151031"/>
                <a:gd name="connsiteY6" fmla="*/ 161915 h 161914"/>
                <a:gd name="connsiteX7" fmla="*/ 84596 w 151031"/>
                <a:gd name="connsiteY7" fmla="*/ 161915 h 161914"/>
                <a:gd name="connsiteX8" fmla="*/ 70975 w 151031"/>
                <a:gd name="connsiteY8" fmla="*/ 106163 h 161914"/>
                <a:gd name="connsiteX9" fmla="*/ 70642 w 151031"/>
                <a:gd name="connsiteY9" fmla="*/ 106163 h 161914"/>
                <a:gd name="connsiteX10" fmla="*/ 34720 w 151031"/>
                <a:gd name="connsiteY10" fmla="*/ 161915 h 161914"/>
                <a:gd name="connsiteX11" fmla="*/ 0 w 151031"/>
                <a:gd name="connsiteY11" fmla="*/ 161915 h 161914"/>
                <a:gd name="connsiteX12" fmla="*/ 57422 w 151031"/>
                <a:gd name="connsiteY12" fmla="*/ 79455 h 161914"/>
                <a:gd name="connsiteX13" fmla="*/ 34252 w 151031"/>
                <a:gd name="connsiteY13" fmla="*/ 0 h 161914"/>
                <a:gd name="connsiteX14" fmla="*/ 68038 w 151031"/>
                <a:gd name="connsiteY14" fmla="*/ 0 h 1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031" h="161914">
                  <a:moveTo>
                    <a:pt x="68038" y="67"/>
                  </a:moveTo>
                  <a:cubicBezTo>
                    <a:pt x="74782" y="27509"/>
                    <a:pt x="79255" y="44936"/>
                    <a:pt x="81124" y="53415"/>
                  </a:cubicBezTo>
                  <a:lnTo>
                    <a:pt x="81459" y="53415"/>
                  </a:lnTo>
                  <a:cubicBezTo>
                    <a:pt x="88269" y="42933"/>
                    <a:pt x="100755" y="23903"/>
                    <a:pt x="116780" y="67"/>
                  </a:cubicBezTo>
                  <a:lnTo>
                    <a:pt x="151031" y="67"/>
                  </a:lnTo>
                  <a:lnTo>
                    <a:pt x="94145" y="78320"/>
                  </a:lnTo>
                  <a:lnTo>
                    <a:pt x="118582" y="161915"/>
                  </a:lnTo>
                  <a:lnTo>
                    <a:pt x="84596" y="161915"/>
                  </a:lnTo>
                  <a:cubicBezTo>
                    <a:pt x="78254" y="135074"/>
                    <a:pt x="72979" y="115511"/>
                    <a:pt x="70975" y="106163"/>
                  </a:cubicBezTo>
                  <a:lnTo>
                    <a:pt x="70642" y="106163"/>
                  </a:lnTo>
                  <a:cubicBezTo>
                    <a:pt x="65768" y="114442"/>
                    <a:pt x="51413" y="135608"/>
                    <a:pt x="34720" y="161915"/>
                  </a:cubicBezTo>
                  <a:lnTo>
                    <a:pt x="0" y="161915"/>
                  </a:lnTo>
                  <a:lnTo>
                    <a:pt x="57422" y="79455"/>
                  </a:lnTo>
                  <a:lnTo>
                    <a:pt x="34252" y="0"/>
                  </a:lnTo>
                  <a:lnTo>
                    <a:pt x="68038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C0C6DDB-4E85-E23A-A8C3-14245C50A9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8056" y="6303601"/>
              <a:ext cx="154234" cy="213393"/>
            </a:xfrm>
            <a:custGeom>
              <a:avLst/>
              <a:gdLst>
                <a:gd name="connsiteX0" fmla="*/ 52013 w 154234"/>
                <a:gd name="connsiteY0" fmla="*/ 118314 h 213393"/>
                <a:gd name="connsiteX1" fmla="*/ 32116 w 154234"/>
                <a:gd name="connsiteY1" fmla="*/ 213326 h 213393"/>
                <a:gd name="connsiteX2" fmla="*/ 0 w 154234"/>
                <a:gd name="connsiteY2" fmla="*/ 213326 h 213393"/>
                <a:gd name="connsiteX3" fmla="*/ 45470 w 154234"/>
                <a:gd name="connsiteY3" fmla="*/ 0 h 213393"/>
                <a:gd name="connsiteX4" fmla="*/ 99820 w 154234"/>
                <a:gd name="connsiteY4" fmla="*/ 0 h 213393"/>
                <a:gd name="connsiteX5" fmla="*/ 152233 w 154234"/>
                <a:gd name="connsiteY5" fmla="*/ 64232 h 213393"/>
                <a:gd name="connsiteX6" fmla="*/ 113641 w 154234"/>
                <a:gd name="connsiteY6" fmla="*/ 106963 h 213393"/>
                <a:gd name="connsiteX7" fmla="*/ 128998 w 154234"/>
                <a:gd name="connsiteY7" fmla="*/ 160779 h 213393"/>
                <a:gd name="connsiteX8" fmla="*/ 120652 w 154234"/>
                <a:gd name="connsiteY8" fmla="*/ 213393 h 213393"/>
                <a:gd name="connsiteX9" fmla="*/ 89938 w 154234"/>
                <a:gd name="connsiteY9" fmla="*/ 213393 h 213393"/>
                <a:gd name="connsiteX10" fmla="*/ 97750 w 154234"/>
                <a:gd name="connsiteY10" fmla="*/ 159444 h 213393"/>
                <a:gd name="connsiteX11" fmla="*/ 74381 w 154234"/>
                <a:gd name="connsiteY11" fmla="*/ 118448 h 213393"/>
                <a:gd name="connsiteX12" fmla="*/ 52147 w 154234"/>
                <a:gd name="connsiteY12" fmla="*/ 118448 h 213393"/>
                <a:gd name="connsiteX13" fmla="*/ 57822 w 154234"/>
                <a:gd name="connsiteY13" fmla="*/ 91807 h 213393"/>
                <a:gd name="connsiteX14" fmla="*/ 77786 w 154234"/>
                <a:gd name="connsiteY14" fmla="*/ 91807 h 213393"/>
                <a:gd name="connsiteX15" fmla="*/ 119717 w 154234"/>
                <a:gd name="connsiteY15" fmla="*/ 62696 h 213393"/>
                <a:gd name="connsiteX16" fmla="*/ 92608 w 154234"/>
                <a:gd name="connsiteY16" fmla="*/ 26574 h 213393"/>
                <a:gd name="connsiteX17" fmla="*/ 71577 w 154234"/>
                <a:gd name="connsiteY17" fmla="*/ 26574 h 213393"/>
                <a:gd name="connsiteX18" fmla="*/ 57822 w 154234"/>
                <a:gd name="connsiteY18" fmla="*/ 91740 h 21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234" h="213393">
                  <a:moveTo>
                    <a:pt x="52013" y="118314"/>
                  </a:moveTo>
                  <a:lnTo>
                    <a:pt x="32116" y="213326"/>
                  </a:lnTo>
                  <a:lnTo>
                    <a:pt x="0" y="213326"/>
                  </a:lnTo>
                  <a:lnTo>
                    <a:pt x="45470" y="0"/>
                  </a:lnTo>
                  <a:lnTo>
                    <a:pt x="99820" y="0"/>
                  </a:lnTo>
                  <a:cubicBezTo>
                    <a:pt x="144822" y="0"/>
                    <a:pt x="160179" y="28844"/>
                    <a:pt x="152233" y="64232"/>
                  </a:cubicBezTo>
                  <a:cubicBezTo>
                    <a:pt x="145490" y="94611"/>
                    <a:pt x="126193" y="103091"/>
                    <a:pt x="113641" y="106963"/>
                  </a:cubicBezTo>
                  <a:cubicBezTo>
                    <a:pt x="128664" y="114108"/>
                    <a:pt x="135274" y="129331"/>
                    <a:pt x="128998" y="160779"/>
                  </a:cubicBezTo>
                  <a:cubicBezTo>
                    <a:pt x="123990" y="186018"/>
                    <a:pt x="121186" y="200707"/>
                    <a:pt x="120652" y="213393"/>
                  </a:cubicBezTo>
                  <a:lnTo>
                    <a:pt x="89938" y="213393"/>
                  </a:lnTo>
                  <a:cubicBezTo>
                    <a:pt x="89738" y="205715"/>
                    <a:pt x="91006" y="191827"/>
                    <a:pt x="97750" y="159444"/>
                  </a:cubicBezTo>
                  <a:cubicBezTo>
                    <a:pt x="103692" y="129999"/>
                    <a:pt x="98351" y="118448"/>
                    <a:pt x="74381" y="118448"/>
                  </a:cubicBezTo>
                  <a:lnTo>
                    <a:pt x="52147" y="118448"/>
                  </a:lnTo>
                  <a:close/>
                  <a:moveTo>
                    <a:pt x="57822" y="91807"/>
                  </a:moveTo>
                  <a:lnTo>
                    <a:pt x="77786" y="91807"/>
                  </a:lnTo>
                  <a:cubicBezTo>
                    <a:pt x="100087" y="91807"/>
                    <a:pt x="114977" y="85865"/>
                    <a:pt x="119717" y="62696"/>
                  </a:cubicBezTo>
                  <a:cubicBezTo>
                    <a:pt x="124124" y="41797"/>
                    <a:pt x="116178" y="26574"/>
                    <a:pt x="92608" y="26574"/>
                  </a:cubicBezTo>
                  <a:lnTo>
                    <a:pt x="71577" y="26574"/>
                  </a:lnTo>
                  <a:lnTo>
                    <a:pt x="57822" y="9174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9" name="Graphic 768">
            <a:extLst>
              <a:ext uri="{FF2B5EF4-FFF2-40B4-BE49-F238E27FC236}">
                <a16:creationId xmlns:a16="http://schemas.microsoft.com/office/drawing/2014/main" id="{CFC2F51C-FDF2-E4B9-BF06-91F316ACC7F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071820" y="4393672"/>
            <a:ext cx="892099" cy="471722"/>
            <a:chOff x="11072152" y="4373045"/>
            <a:chExt cx="892099" cy="471722"/>
          </a:xfrm>
          <a:solidFill>
            <a:srgbClr val="000000"/>
          </a:solidFill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9B1D988-E615-D9D3-998C-1440396C8A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2152" y="4373045"/>
              <a:ext cx="212324" cy="222340"/>
            </a:xfrm>
            <a:custGeom>
              <a:avLst/>
              <a:gdLst>
                <a:gd name="connsiteX0" fmla="*/ 147626 w 212324"/>
                <a:gd name="connsiteY0" fmla="*/ 133938 h 222340"/>
                <a:gd name="connsiteX1" fmla="*/ 82259 w 212324"/>
                <a:gd name="connsiteY1" fmla="*/ 110769 h 222340"/>
                <a:gd name="connsiteX2" fmla="*/ 44935 w 212324"/>
                <a:gd name="connsiteY2" fmla="*/ 172063 h 222340"/>
                <a:gd name="connsiteX3" fmla="*/ 121720 w 212324"/>
                <a:gd name="connsiteY3" fmla="*/ 199305 h 222340"/>
                <a:gd name="connsiteX4" fmla="*/ 102624 w 212324"/>
                <a:gd name="connsiteY4" fmla="*/ 222340 h 222340"/>
                <a:gd name="connsiteX5" fmla="*/ 0 w 212324"/>
                <a:gd name="connsiteY5" fmla="*/ 185951 h 222340"/>
                <a:gd name="connsiteX6" fmla="*/ 114108 w 212324"/>
                <a:gd name="connsiteY6" fmla="*/ 0 h 222340"/>
                <a:gd name="connsiteX7" fmla="*/ 212325 w 212324"/>
                <a:gd name="connsiteY7" fmla="*/ 34786 h 222340"/>
                <a:gd name="connsiteX8" fmla="*/ 196968 w 212324"/>
                <a:gd name="connsiteY8" fmla="*/ 59157 h 222340"/>
                <a:gd name="connsiteX9" fmla="*/ 128664 w 212324"/>
                <a:gd name="connsiteY9" fmla="*/ 34987 h 222340"/>
                <a:gd name="connsiteX10" fmla="*/ 97549 w 212324"/>
                <a:gd name="connsiteY10" fmla="*/ 86399 h 222340"/>
                <a:gd name="connsiteX11" fmla="*/ 162916 w 212324"/>
                <a:gd name="connsiteY11" fmla="*/ 109568 h 222340"/>
                <a:gd name="connsiteX12" fmla="*/ 147760 w 212324"/>
                <a:gd name="connsiteY12" fmla="*/ 134005 h 22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324" h="222340">
                  <a:moveTo>
                    <a:pt x="147626" y="133938"/>
                  </a:moveTo>
                  <a:lnTo>
                    <a:pt x="82259" y="110769"/>
                  </a:lnTo>
                  <a:lnTo>
                    <a:pt x="44935" y="172063"/>
                  </a:lnTo>
                  <a:lnTo>
                    <a:pt x="121720" y="199305"/>
                  </a:lnTo>
                  <a:lnTo>
                    <a:pt x="102624" y="222340"/>
                  </a:lnTo>
                  <a:lnTo>
                    <a:pt x="0" y="185951"/>
                  </a:lnTo>
                  <a:lnTo>
                    <a:pt x="114108" y="0"/>
                  </a:lnTo>
                  <a:lnTo>
                    <a:pt x="212325" y="34786"/>
                  </a:lnTo>
                  <a:lnTo>
                    <a:pt x="196968" y="59157"/>
                  </a:lnTo>
                  <a:lnTo>
                    <a:pt x="128664" y="34987"/>
                  </a:lnTo>
                  <a:lnTo>
                    <a:pt x="97549" y="86399"/>
                  </a:lnTo>
                  <a:lnTo>
                    <a:pt x="162916" y="109568"/>
                  </a:lnTo>
                  <a:lnTo>
                    <a:pt x="147760" y="13400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7A35551D-62F4-B147-799C-E9031B87AF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74929" y="4511323"/>
              <a:ext cx="157507" cy="126927"/>
            </a:xfrm>
            <a:custGeom>
              <a:avLst/>
              <a:gdLst>
                <a:gd name="connsiteX0" fmla="*/ 137143 w 157507"/>
                <a:gd name="connsiteY0" fmla="*/ 103158 h 126927"/>
                <a:gd name="connsiteX1" fmla="*/ 128731 w 157507"/>
                <a:gd name="connsiteY1" fmla="*/ 126928 h 126927"/>
                <a:gd name="connsiteX2" fmla="*/ 0 w 157507"/>
                <a:gd name="connsiteY2" fmla="*/ 81325 h 126927"/>
                <a:gd name="connsiteX3" fmla="*/ 8413 w 157507"/>
                <a:gd name="connsiteY3" fmla="*/ 57555 h 126927"/>
                <a:gd name="connsiteX4" fmla="*/ 137143 w 157507"/>
                <a:gd name="connsiteY4" fmla="*/ 103158 h 126927"/>
                <a:gd name="connsiteX5" fmla="*/ 157508 w 157507"/>
                <a:gd name="connsiteY5" fmla="*/ 45603 h 126927"/>
                <a:gd name="connsiteX6" fmla="*/ 149161 w 157507"/>
                <a:gd name="connsiteY6" fmla="*/ 69173 h 126927"/>
                <a:gd name="connsiteX7" fmla="*/ 20431 w 157507"/>
                <a:gd name="connsiteY7" fmla="*/ 23570 h 126927"/>
                <a:gd name="connsiteX8" fmla="*/ 28777 w 157507"/>
                <a:gd name="connsiteY8" fmla="*/ 0 h 126927"/>
                <a:gd name="connsiteX9" fmla="*/ 157508 w 157507"/>
                <a:gd name="connsiteY9" fmla="*/ 45603 h 1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507" h="126927">
                  <a:moveTo>
                    <a:pt x="137143" y="103158"/>
                  </a:moveTo>
                  <a:lnTo>
                    <a:pt x="128731" y="126928"/>
                  </a:lnTo>
                  <a:lnTo>
                    <a:pt x="0" y="81325"/>
                  </a:lnTo>
                  <a:lnTo>
                    <a:pt x="8413" y="57555"/>
                  </a:lnTo>
                  <a:lnTo>
                    <a:pt x="137143" y="103158"/>
                  </a:lnTo>
                  <a:close/>
                  <a:moveTo>
                    <a:pt x="157508" y="45603"/>
                  </a:moveTo>
                  <a:lnTo>
                    <a:pt x="149161" y="69173"/>
                  </a:lnTo>
                  <a:lnTo>
                    <a:pt x="20431" y="23570"/>
                  </a:lnTo>
                  <a:lnTo>
                    <a:pt x="28777" y="0"/>
                  </a:lnTo>
                  <a:lnTo>
                    <a:pt x="157508" y="456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D97041-E229-3A30-0685-3A2F109A10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67824" y="4513259"/>
              <a:ext cx="200615" cy="196700"/>
            </a:xfrm>
            <a:custGeom>
              <a:avLst/>
              <a:gdLst>
                <a:gd name="connsiteX0" fmla="*/ 114108 w 200615"/>
                <a:gd name="connsiteY0" fmla="*/ 0 h 196700"/>
                <a:gd name="connsiteX1" fmla="*/ 159711 w 200615"/>
                <a:gd name="connsiteY1" fmla="*/ 16158 h 196700"/>
                <a:gd name="connsiteX2" fmla="*/ 188021 w 200615"/>
                <a:gd name="connsiteY2" fmla="*/ 103091 h 196700"/>
                <a:gd name="connsiteX3" fmla="*/ 101488 w 200615"/>
                <a:gd name="connsiteY3" fmla="*/ 129264 h 196700"/>
                <a:gd name="connsiteX4" fmla="*/ 76918 w 200615"/>
                <a:gd name="connsiteY4" fmla="*/ 120585 h 196700"/>
                <a:gd name="connsiteX5" fmla="*/ 30379 w 200615"/>
                <a:gd name="connsiteY5" fmla="*/ 196701 h 196700"/>
                <a:gd name="connsiteX6" fmla="*/ 0 w 200615"/>
                <a:gd name="connsiteY6" fmla="*/ 185951 h 196700"/>
                <a:gd name="connsiteX7" fmla="*/ 114108 w 200615"/>
                <a:gd name="connsiteY7" fmla="*/ 0 h 196700"/>
                <a:gd name="connsiteX8" fmla="*/ 91406 w 200615"/>
                <a:gd name="connsiteY8" fmla="*/ 97149 h 196700"/>
                <a:gd name="connsiteX9" fmla="*/ 112572 w 200615"/>
                <a:gd name="connsiteY9" fmla="*/ 104627 h 196700"/>
                <a:gd name="connsiteX10" fmla="*/ 161113 w 200615"/>
                <a:gd name="connsiteY10" fmla="*/ 87601 h 196700"/>
                <a:gd name="connsiteX11" fmla="*/ 148827 w 200615"/>
                <a:gd name="connsiteY11" fmla="*/ 41129 h 196700"/>
                <a:gd name="connsiteX12" fmla="*/ 129798 w 200615"/>
                <a:gd name="connsiteY12" fmla="*/ 34386 h 196700"/>
                <a:gd name="connsiteX13" fmla="*/ 91406 w 200615"/>
                <a:gd name="connsiteY13" fmla="*/ 97149 h 1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615" h="196700">
                  <a:moveTo>
                    <a:pt x="114108" y="0"/>
                  </a:moveTo>
                  <a:lnTo>
                    <a:pt x="159711" y="16158"/>
                  </a:lnTo>
                  <a:cubicBezTo>
                    <a:pt x="203578" y="31715"/>
                    <a:pt x="210722" y="66301"/>
                    <a:pt x="188021" y="103091"/>
                  </a:cubicBezTo>
                  <a:cubicBezTo>
                    <a:pt x="167189" y="136809"/>
                    <a:pt x="135540" y="141350"/>
                    <a:pt x="101488" y="129264"/>
                  </a:cubicBezTo>
                  <a:lnTo>
                    <a:pt x="76918" y="120585"/>
                  </a:lnTo>
                  <a:lnTo>
                    <a:pt x="30379" y="196701"/>
                  </a:lnTo>
                  <a:lnTo>
                    <a:pt x="0" y="185951"/>
                  </a:lnTo>
                  <a:lnTo>
                    <a:pt x="114108" y="0"/>
                  </a:lnTo>
                  <a:close/>
                  <a:moveTo>
                    <a:pt x="91406" y="97149"/>
                  </a:moveTo>
                  <a:lnTo>
                    <a:pt x="112572" y="104627"/>
                  </a:lnTo>
                  <a:cubicBezTo>
                    <a:pt x="133070" y="111905"/>
                    <a:pt x="149429" y="107431"/>
                    <a:pt x="161113" y="87601"/>
                  </a:cubicBezTo>
                  <a:cubicBezTo>
                    <a:pt x="172998" y="67503"/>
                    <a:pt x="171129" y="49075"/>
                    <a:pt x="148827" y="41129"/>
                  </a:cubicBezTo>
                  <a:lnTo>
                    <a:pt x="129798" y="34386"/>
                  </a:lnTo>
                  <a:lnTo>
                    <a:pt x="91406" y="9714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280C724B-827F-C476-0B31-A1F23A5807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2225" y="4619822"/>
              <a:ext cx="196433" cy="180810"/>
            </a:xfrm>
            <a:custGeom>
              <a:avLst/>
              <a:gdLst>
                <a:gd name="connsiteX0" fmla="*/ 118181 w 196433"/>
                <a:gd name="connsiteY0" fmla="*/ 11284 h 180810"/>
                <a:gd name="connsiteX1" fmla="*/ 112706 w 196433"/>
                <a:gd name="connsiteY1" fmla="*/ 65968 h 180810"/>
                <a:gd name="connsiteX2" fmla="*/ 112972 w 196433"/>
                <a:gd name="connsiteY2" fmla="*/ 66101 h 180810"/>
                <a:gd name="connsiteX3" fmla="*/ 164118 w 196433"/>
                <a:gd name="connsiteY3" fmla="*/ 27642 h 180810"/>
                <a:gd name="connsiteX4" fmla="*/ 196434 w 196433"/>
                <a:gd name="connsiteY4" fmla="*/ 39060 h 180810"/>
                <a:gd name="connsiteX5" fmla="*/ 116645 w 196433"/>
                <a:gd name="connsiteY5" fmla="*/ 93811 h 180810"/>
                <a:gd name="connsiteX6" fmla="*/ 111704 w 196433"/>
                <a:gd name="connsiteY6" fmla="*/ 180810 h 180810"/>
                <a:gd name="connsiteX7" fmla="*/ 79655 w 196433"/>
                <a:gd name="connsiteY7" fmla="*/ 169460 h 180810"/>
                <a:gd name="connsiteX8" fmla="*/ 85464 w 196433"/>
                <a:gd name="connsiteY8" fmla="*/ 112372 h 180810"/>
                <a:gd name="connsiteX9" fmla="*/ 85197 w 196433"/>
                <a:gd name="connsiteY9" fmla="*/ 112239 h 180810"/>
                <a:gd name="connsiteX10" fmla="*/ 32717 w 196433"/>
                <a:gd name="connsiteY10" fmla="*/ 152767 h 180810"/>
                <a:gd name="connsiteX11" fmla="*/ 0 w 196433"/>
                <a:gd name="connsiteY11" fmla="*/ 141150 h 180810"/>
                <a:gd name="connsiteX12" fmla="*/ 81658 w 196433"/>
                <a:gd name="connsiteY12" fmla="*/ 82593 h 180810"/>
                <a:gd name="connsiteX13" fmla="*/ 86399 w 196433"/>
                <a:gd name="connsiteY13" fmla="*/ 0 h 180810"/>
                <a:gd name="connsiteX14" fmla="*/ 118247 w 196433"/>
                <a:gd name="connsiteY14" fmla="*/ 11284 h 1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433" h="180810">
                  <a:moveTo>
                    <a:pt x="118181" y="11284"/>
                  </a:moveTo>
                  <a:cubicBezTo>
                    <a:pt x="115376" y="39394"/>
                    <a:pt x="113774" y="57288"/>
                    <a:pt x="112706" y="65968"/>
                  </a:cubicBezTo>
                  <a:lnTo>
                    <a:pt x="112972" y="66101"/>
                  </a:lnTo>
                  <a:cubicBezTo>
                    <a:pt x="122855" y="58490"/>
                    <a:pt x="141016" y="44735"/>
                    <a:pt x="164118" y="27642"/>
                  </a:cubicBezTo>
                  <a:lnTo>
                    <a:pt x="196434" y="39060"/>
                  </a:lnTo>
                  <a:lnTo>
                    <a:pt x="116645" y="93811"/>
                  </a:lnTo>
                  <a:lnTo>
                    <a:pt x="111704" y="180810"/>
                  </a:lnTo>
                  <a:lnTo>
                    <a:pt x="79655" y="169460"/>
                  </a:lnTo>
                  <a:cubicBezTo>
                    <a:pt x="82660" y="142018"/>
                    <a:pt x="84195" y="121853"/>
                    <a:pt x="85464" y="112372"/>
                  </a:cubicBezTo>
                  <a:lnTo>
                    <a:pt x="85197" y="112239"/>
                  </a:lnTo>
                  <a:cubicBezTo>
                    <a:pt x="77852" y="118382"/>
                    <a:pt x="57221" y="133605"/>
                    <a:pt x="32717" y="152767"/>
                  </a:cubicBezTo>
                  <a:lnTo>
                    <a:pt x="0" y="141150"/>
                  </a:lnTo>
                  <a:lnTo>
                    <a:pt x="81658" y="82593"/>
                  </a:lnTo>
                  <a:lnTo>
                    <a:pt x="86399" y="0"/>
                  </a:lnTo>
                  <a:lnTo>
                    <a:pt x="118247" y="1128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C670144C-ED46-AFDD-4BAB-FEFA985CD1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34943" y="4648800"/>
              <a:ext cx="129308" cy="195966"/>
            </a:xfrm>
            <a:custGeom>
              <a:avLst/>
              <a:gdLst>
                <a:gd name="connsiteX0" fmla="*/ 56063 w 129308"/>
                <a:gd name="connsiteY0" fmla="*/ 28577 h 195966"/>
                <a:gd name="connsiteX1" fmla="*/ 76227 w 129308"/>
                <a:gd name="connsiteY1" fmla="*/ 35721 h 195966"/>
                <a:gd name="connsiteX2" fmla="*/ 98461 w 129308"/>
                <a:gd name="connsiteY2" fmla="*/ 0 h 195966"/>
                <a:gd name="connsiteX3" fmla="*/ 128106 w 129308"/>
                <a:gd name="connsiteY3" fmla="*/ 10483 h 195966"/>
                <a:gd name="connsiteX4" fmla="*/ 105872 w 129308"/>
                <a:gd name="connsiteY4" fmla="*/ 46271 h 195966"/>
                <a:gd name="connsiteX5" fmla="*/ 129308 w 129308"/>
                <a:gd name="connsiteY5" fmla="*/ 54617 h 195966"/>
                <a:gd name="connsiteX6" fmla="*/ 115620 w 129308"/>
                <a:gd name="connsiteY6" fmla="*/ 77118 h 195966"/>
                <a:gd name="connsiteX7" fmla="*/ 91918 w 129308"/>
                <a:gd name="connsiteY7" fmla="*/ 68705 h 195966"/>
                <a:gd name="connsiteX8" fmla="*/ 40105 w 129308"/>
                <a:gd name="connsiteY8" fmla="*/ 152567 h 195966"/>
                <a:gd name="connsiteX9" fmla="*/ 44312 w 129308"/>
                <a:gd name="connsiteY9" fmla="*/ 172397 h 195966"/>
                <a:gd name="connsiteX10" fmla="*/ 56731 w 129308"/>
                <a:gd name="connsiteY10" fmla="*/ 175468 h 195966"/>
                <a:gd name="connsiteX11" fmla="*/ 44445 w 129308"/>
                <a:gd name="connsiteY11" fmla="*/ 195967 h 195966"/>
                <a:gd name="connsiteX12" fmla="*/ 22612 w 129308"/>
                <a:gd name="connsiteY12" fmla="*/ 190892 h 195966"/>
                <a:gd name="connsiteX13" fmla="*/ 7855 w 129308"/>
                <a:gd name="connsiteY13" fmla="*/ 145489 h 195966"/>
                <a:gd name="connsiteX14" fmla="*/ 62272 w 129308"/>
                <a:gd name="connsiteY14" fmla="*/ 58222 h 195966"/>
                <a:gd name="connsiteX15" fmla="*/ 42108 w 129308"/>
                <a:gd name="connsiteY15" fmla="*/ 51078 h 195966"/>
                <a:gd name="connsiteX16" fmla="*/ 55996 w 129308"/>
                <a:gd name="connsiteY16" fmla="*/ 28644 h 19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9308" h="195966">
                  <a:moveTo>
                    <a:pt x="56063" y="28577"/>
                  </a:moveTo>
                  <a:lnTo>
                    <a:pt x="76227" y="35721"/>
                  </a:lnTo>
                  <a:lnTo>
                    <a:pt x="98461" y="0"/>
                  </a:lnTo>
                  <a:lnTo>
                    <a:pt x="128106" y="10483"/>
                  </a:lnTo>
                  <a:lnTo>
                    <a:pt x="105872" y="46271"/>
                  </a:lnTo>
                  <a:lnTo>
                    <a:pt x="129308" y="54617"/>
                  </a:lnTo>
                  <a:lnTo>
                    <a:pt x="115620" y="77118"/>
                  </a:lnTo>
                  <a:lnTo>
                    <a:pt x="91918" y="68705"/>
                  </a:lnTo>
                  <a:lnTo>
                    <a:pt x="40105" y="152567"/>
                  </a:lnTo>
                  <a:cubicBezTo>
                    <a:pt x="34563" y="161581"/>
                    <a:pt x="32761" y="168258"/>
                    <a:pt x="44312" y="172397"/>
                  </a:cubicBezTo>
                  <a:cubicBezTo>
                    <a:pt x="48785" y="174000"/>
                    <a:pt x="53526" y="175001"/>
                    <a:pt x="56731" y="175468"/>
                  </a:cubicBezTo>
                  <a:lnTo>
                    <a:pt x="44445" y="195967"/>
                  </a:lnTo>
                  <a:cubicBezTo>
                    <a:pt x="37434" y="195833"/>
                    <a:pt x="28354" y="192962"/>
                    <a:pt x="22612" y="190892"/>
                  </a:cubicBezTo>
                  <a:cubicBezTo>
                    <a:pt x="111" y="182947"/>
                    <a:pt x="-7101" y="170060"/>
                    <a:pt x="7855" y="145489"/>
                  </a:cubicBezTo>
                  <a:lnTo>
                    <a:pt x="62272" y="58222"/>
                  </a:lnTo>
                  <a:lnTo>
                    <a:pt x="42108" y="51078"/>
                  </a:lnTo>
                  <a:lnTo>
                    <a:pt x="55996" y="2864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55" name="Graphic 768">
            <a:extLst>
              <a:ext uri="{FF2B5EF4-FFF2-40B4-BE49-F238E27FC236}">
                <a16:creationId xmlns:a16="http://schemas.microsoft.com/office/drawing/2014/main" id="{1387554B-D151-F9D9-320C-9F797765E69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905569" y="3464916"/>
            <a:ext cx="730585" cy="713959"/>
            <a:chOff x="8905901" y="3444289"/>
            <a:chExt cx="730585" cy="713959"/>
          </a:xfrm>
          <a:solidFill>
            <a:srgbClr val="000000"/>
          </a:solidFill>
        </p:grpSpPr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23823AEF-8BFA-7F24-FE6F-091CD6552C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5901" y="3916479"/>
              <a:ext cx="134098" cy="241769"/>
            </a:xfrm>
            <a:custGeom>
              <a:avLst/>
              <a:gdLst>
                <a:gd name="connsiteX0" fmla="*/ 0 w 134098"/>
                <a:gd name="connsiteY0" fmla="*/ 44334 h 241769"/>
                <a:gd name="connsiteX1" fmla="*/ 38526 w 134098"/>
                <a:gd name="connsiteY1" fmla="*/ 15089 h 241769"/>
                <a:gd name="connsiteX2" fmla="*/ 126794 w 134098"/>
                <a:gd name="connsiteY2" fmla="*/ 39126 h 241769"/>
                <a:gd name="connsiteX3" fmla="*/ 101155 w 134098"/>
                <a:gd name="connsiteY3" fmla="*/ 125859 h 241769"/>
                <a:gd name="connsiteX4" fmla="*/ 80390 w 134098"/>
                <a:gd name="connsiteY4" fmla="*/ 141616 h 241769"/>
                <a:gd name="connsiteX5" fmla="*/ 118515 w 134098"/>
                <a:gd name="connsiteY5" fmla="*/ 222273 h 241769"/>
                <a:gd name="connsiteX6" fmla="*/ 92876 w 134098"/>
                <a:gd name="connsiteY6" fmla="*/ 241770 h 241769"/>
                <a:gd name="connsiteX7" fmla="*/ 0 w 134098"/>
                <a:gd name="connsiteY7" fmla="*/ 44401 h 241769"/>
                <a:gd name="connsiteX8" fmla="*/ 68772 w 134098"/>
                <a:gd name="connsiteY8" fmla="*/ 116578 h 241769"/>
                <a:gd name="connsiteX9" fmla="*/ 86666 w 134098"/>
                <a:gd name="connsiteY9" fmla="*/ 102957 h 241769"/>
                <a:gd name="connsiteX10" fmla="*/ 99019 w 134098"/>
                <a:gd name="connsiteY10" fmla="*/ 53081 h 241769"/>
                <a:gd name="connsiteX11" fmla="*/ 53482 w 134098"/>
                <a:gd name="connsiteY11" fmla="*/ 37857 h 241769"/>
                <a:gd name="connsiteX12" fmla="*/ 37390 w 134098"/>
                <a:gd name="connsiteY12" fmla="*/ 50076 h 241769"/>
                <a:gd name="connsiteX13" fmla="*/ 68772 w 134098"/>
                <a:gd name="connsiteY13" fmla="*/ 116578 h 2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98" h="241769">
                  <a:moveTo>
                    <a:pt x="0" y="44334"/>
                  </a:moveTo>
                  <a:lnTo>
                    <a:pt x="38526" y="15089"/>
                  </a:lnTo>
                  <a:cubicBezTo>
                    <a:pt x="75583" y="-13020"/>
                    <a:pt x="108433" y="-67"/>
                    <a:pt x="126794" y="39126"/>
                  </a:cubicBezTo>
                  <a:cubicBezTo>
                    <a:pt x="143553" y="75048"/>
                    <a:pt x="130000" y="103959"/>
                    <a:pt x="101155" y="125859"/>
                  </a:cubicBezTo>
                  <a:lnTo>
                    <a:pt x="80390" y="141616"/>
                  </a:lnTo>
                  <a:lnTo>
                    <a:pt x="118515" y="222273"/>
                  </a:lnTo>
                  <a:lnTo>
                    <a:pt x="92876" y="241770"/>
                  </a:lnTo>
                  <a:lnTo>
                    <a:pt x="0" y="44401"/>
                  </a:lnTo>
                  <a:close/>
                  <a:moveTo>
                    <a:pt x="68772" y="116578"/>
                  </a:moveTo>
                  <a:lnTo>
                    <a:pt x="86666" y="102957"/>
                  </a:lnTo>
                  <a:cubicBezTo>
                    <a:pt x="103960" y="89804"/>
                    <a:pt x="109234" y="73646"/>
                    <a:pt x="99019" y="53081"/>
                  </a:cubicBezTo>
                  <a:cubicBezTo>
                    <a:pt x="88736" y="32115"/>
                    <a:pt x="72311" y="23502"/>
                    <a:pt x="53482" y="37857"/>
                  </a:cubicBezTo>
                  <a:lnTo>
                    <a:pt x="37390" y="50076"/>
                  </a:lnTo>
                  <a:lnTo>
                    <a:pt x="68772" y="11657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819D82B-08FC-9CD8-ED55-DEC0D99068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95726" y="3848374"/>
              <a:ext cx="160912" cy="151298"/>
            </a:xfrm>
            <a:custGeom>
              <a:avLst/>
              <a:gdLst>
                <a:gd name="connsiteX0" fmla="*/ 108767 w 160912"/>
                <a:gd name="connsiteY0" fmla="*/ 0 h 151298"/>
                <a:gd name="connsiteX1" fmla="*/ 123856 w 160912"/>
                <a:gd name="connsiteY1" fmla="*/ 19897 h 151298"/>
                <a:gd name="connsiteX2" fmla="*/ 15090 w 160912"/>
                <a:gd name="connsiteY2" fmla="*/ 102490 h 151298"/>
                <a:gd name="connsiteX3" fmla="*/ 0 w 160912"/>
                <a:gd name="connsiteY3" fmla="*/ 82593 h 151298"/>
                <a:gd name="connsiteX4" fmla="*/ 108767 w 160912"/>
                <a:gd name="connsiteY4" fmla="*/ 0 h 151298"/>
                <a:gd name="connsiteX5" fmla="*/ 145689 w 160912"/>
                <a:gd name="connsiteY5" fmla="*/ 48608 h 151298"/>
                <a:gd name="connsiteX6" fmla="*/ 160913 w 160912"/>
                <a:gd name="connsiteY6" fmla="*/ 68705 h 151298"/>
                <a:gd name="connsiteX7" fmla="*/ 52146 w 160912"/>
                <a:gd name="connsiteY7" fmla="*/ 151298 h 151298"/>
                <a:gd name="connsiteX8" fmla="*/ 36923 w 160912"/>
                <a:gd name="connsiteY8" fmla="*/ 131201 h 151298"/>
                <a:gd name="connsiteX9" fmla="*/ 145689 w 160912"/>
                <a:gd name="connsiteY9" fmla="*/ 48608 h 1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912" h="151298">
                  <a:moveTo>
                    <a:pt x="108767" y="0"/>
                  </a:moveTo>
                  <a:lnTo>
                    <a:pt x="123856" y="19897"/>
                  </a:lnTo>
                  <a:lnTo>
                    <a:pt x="15090" y="102490"/>
                  </a:lnTo>
                  <a:lnTo>
                    <a:pt x="0" y="82593"/>
                  </a:lnTo>
                  <a:lnTo>
                    <a:pt x="108767" y="0"/>
                  </a:lnTo>
                  <a:close/>
                  <a:moveTo>
                    <a:pt x="145689" y="48608"/>
                  </a:moveTo>
                  <a:lnTo>
                    <a:pt x="160913" y="68705"/>
                  </a:lnTo>
                  <a:lnTo>
                    <a:pt x="52146" y="151298"/>
                  </a:lnTo>
                  <a:lnTo>
                    <a:pt x="36923" y="131201"/>
                  </a:lnTo>
                  <a:lnTo>
                    <a:pt x="145689" y="4860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C9EBA1A0-2F01-51F3-0EF9-F559B7AE1A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49962" y="3680050"/>
              <a:ext cx="118447" cy="216798"/>
            </a:xfrm>
            <a:custGeom>
              <a:avLst/>
              <a:gdLst>
                <a:gd name="connsiteX0" fmla="*/ 25572 w 118447"/>
                <a:gd name="connsiteY0" fmla="*/ 0 h 216798"/>
                <a:gd name="connsiteX1" fmla="*/ 118448 w 118447"/>
                <a:gd name="connsiteY1" fmla="*/ 197369 h 216798"/>
                <a:gd name="connsiteX2" fmla="*/ 92876 w 118447"/>
                <a:gd name="connsiteY2" fmla="*/ 216799 h 216798"/>
                <a:gd name="connsiteX3" fmla="*/ 0 w 118447"/>
                <a:gd name="connsiteY3" fmla="*/ 19430 h 216798"/>
                <a:gd name="connsiteX4" fmla="*/ 25572 w 118447"/>
                <a:gd name="connsiteY4" fmla="*/ 0 h 21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447" h="216798">
                  <a:moveTo>
                    <a:pt x="25572" y="0"/>
                  </a:moveTo>
                  <a:lnTo>
                    <a:pt x="118448" y="197369"/>
                  </a:lnTo>
                  <a:lnTo>
                    <a:pt x="92876" y="216799"/>
                  </a:lnTo>
                  <a:lnTo>
                    <a:pt x="0" y="19430"/>
                  </a:lnTo>
                  <a:lnTo>
                    <a:pt x="25572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AA54A214-1258-814D-DE6A-CC86B88340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7593" y="3611745"/>
              <a:ext cx="165052" cy="220270"/>
            </a:xfrm>
            <a:custGeom>
              <a:avLst/>
              <a:gdLst>
                <a:gd name="connsiteX0" fmla="*/ 26908 w 165052"/>
                <a:gd name="connsiteY0" fmla="*/ 50210 h 220270"/>
                <a:gd name="connsiteX1" fmla="*/ 69640 w 165052"/>
                <a:gd name="connsiteY1" fmla="*/ 84797 h 220270"/>
                <a:gd name="connsiteX2" fmla="*/ 69907 w 165052"/>
                <a:gd name="connsiteY2" fmla="*/ 84596 h 220270"/>
                <a:gd name="connsiteX3" fmla="*/ 65767 w 165052"/>
                <a:gd name="connsiteY3" fmla="*/ 20698 h 220270"/>
                <a:gd name="connsiteX4" fmla="*/ 93076 w 165052"/>
                <a:gd name="connsiteY4" fmla="*/ 0 h 220270"/>
                <a:gd name="connsiteX5" fmla="*/ 95079 w 165052"/>
                <a:gd name="connsiteY5" fmla="*/ 96748 h 220270"/>
                <a:gd name="connsiteX6" fmla="*/ 165053 w 165052"/>
                <a:gd name="connsiteY6" fmla="*/ 148561 h 220270"/>
                <a:gd name="connsiteX7" fmla="*/ 138012 w 165052"/>
                <a:gd name="connsiteY7" fmla="*/ 169126 h 220270"/>
                <a:gd name="connsiteX8" fmla="*/ 93476 w 165052"/>
                <a:gd name="connsiteY8" fmla="*/ 133004 h 220270"/>
                <a:gd name="connsiteX9" fmla="*/ 93209 w 165052"/>
                <a:gd name="connsiteY9" fmla="*/ 133204 h 220270"/>
                <a:gd name="connsiteX10" fmla="*/ 98284 w 165052"/>
                <a:gd name="connsiteY10" fmla="*/ 199305 h 220270"/>
                <a:gd name="connsiteX11" fmla="*/ 70641 w 165052"/>
                <a:gd name="connsiteY11" fmla="*/ 220271 h 220270"/>
                <a:gd name="connsiteX12" fmla="*/ 66502 w 165052"/>
                <a:gd name="connsiteY12" fmla="*/ 119917 h 220270"/>
                <a:gd name="connsiteX13" fmla="*/ 0 w 165052"/>
                <a:gd name="connsiteY13" fmla="*/ 70642 h 220270"/>
                <a:gd name="connsiteX14" fmla="*/ 26908 w 165052"/>
                <a:gd name="connsiteY14" fmla="*/ 50210 h 22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052" h="220270">
                  <a:moveTo>
                    <a:pt x="26908" y="50210"/>
                  </a:moveTo>
                  <a:cubicBezTo>
                    <a:pt x="48875" y="68038"/>
                    <a:pt x="62963" y="79121"/>
                    <a:pt x="69640" y="84797"/>
                  </a:cubicBezTo>
                  <a:lnTo>
                    <a:pt x="69907" y="84596"/>
                  </a:lnTo>
                  <a:cubicBezTo>
                    <a:pt x="68972" y="72110"/>
                    <a:pt x="67436" y="49409"/>
                    <a:pt x="65767" y="20698"/>
                  </a:cubicBezTo>
                  <a:lnTo>
                    <a:pt x="93076" y="0"/>
                  </a:lnTo>
                  <a:lnTo>
                    <a:pt x="95079" y="96748"/>
                  </a:lnTo>
                  <a:lnTo>
                    <a:pt x="165053" y="148561"/>
                  </a:lnTo>
                  <a:lnTo>
                    <a:pt x="138012" y="169126"/>
                  </a:lnTo>
                  <a:cubicBezTo>
                    <a:pt x="116712" y="151565"/>
                    <a:pt x="100687" y="139213"/>
                    <a:pt x="93476" y="133004"/>
                  </a:cubicBezTo>
                  <a:lnTo>
                    <a:pt x="93209" y="133204"/>
                  </a:lnTo>
                  <a:cubicBezTo>
                    <a:pt x="94344" y="142752"/>
                    <a:pt x="95746" y="168258"/>
                    <a:pt x="98284" y="199305"/>
                  </a:cubicBezTo>
                  <a:lnTo>
                    <a:pt x="70641" y="220271"/>
                  </a:lnTo>
                  <a:lnTo>
                    <a:pt x="66502" y="119917"/>
                  </a:lnTo>
                  <a:lnTo>
                    <a:pt x="0" y="70642"/>
                  </a:lnTo>
                  <a:lnTo>
                    <a:pt x="26908" y="5021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DBAB68F1-9ED6-B66F-5B60-79C46988F4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3637" y="3444289"/>
              <a:ext cx="162849" cy="251318"/>
            </a:xfrm>
            <a:custGeom>
              <a:avLst/>
              <a:gdLst>
                <a:gd name="connsiteX0" fmla="*/ 134205 w 162849"/>
                <a:gd name="connsiteY0" fmla="*/ 251318 h 251318"/>
                <a:gd name="connsiteX1" fmla="*/ 0 w 162849"/>
                <a:gd name="connsiteY1" fmla="*/ 85331 h 251318"/>
                <a:gd name="connsiteX2" fmla="*/ 25373 w 162849"/>
                <a:gd name="connsiteY2" fmla="*/ 66034 h 251318"/>
                <a:gd name="connsiteX3" fmla="*/ 83261 w 162849"/>
                <a:gd name="connsiteY3" fmla="*/ 142017 h 251318"/>
                <a:gd name="connsiteX4" fmla="*/ 132603 w 162849"/>
                <a:gd name="connsiteY4" fmla="*/ 208185 h 251318"/>
                <a:gd name="connsiteX5" fmla="*/ 133071 w 162849"/>
                <a:gd name="connsiteY5" fmla="*/ 207785 h 251318"/>
                <a:gd name="connsiteX6" fmla="*/ 110369 w 162849"/>
                <a:gd name="connsiteY6" fmla="*/ 121519 h 251318"/>
                <a:gd name="connsiteX7" fmla="*/ 85998 w 162849"/>
                <a:gd name="connsiteY7" fmla="*/ 19964 h 251318"/>
                <a:gd name="connsiteX8" fmla="*/ 112239 w 162849"/>
                <a:gd name="connsiteY8" fmla="*/ 0 h 251318"/>
                <a:gd name="connsiteX9" fmla="*/ 162849 w 162849"/>
                <a:gd name="connsiteY9" fmla="*/ 229484 h 251318"/>
                <a:gd name="connsiteX10" fmla="*/ 134138 w 162849"/>
                <a:gd name="connsiteY10" fmla="*/ 251251 h 25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49" h="251318">
                  <a:moveTo>
                    <a:pt x="134205" y="251318"/>
                  </a:moveTo>
                  <a:lnTo>
                    <a:pt x="0" y="85331"/>
                  </a:lnTo>
                  <a:lnTo>
                    <a:pt x="25373" y="66034"/>
                  </a:lnTo>
                  <a:lnTo>
                    <a:pt x="83261" y="142017"/>
                  </a:lnTo>
                  <a:cubicBezTo>
                    <a:pt x="100754" y="164986"/>
                    <a:pt x="121119" y="190959"/>
                    <a:pt x="132603" y="208185"/>
                  </a:cubicBezTo>
                  <a:lnTo>
                    <a:pt x="133071" y="207785"/>
                  </a:lnTo>
                  <a:cubicBezTo>
                    <a:pt x="127061" y="189023"/>
                    <a:pt x="117780" y="151899"/>
                    <a:pt x="110369" y="121519"/>
                  </a:cubicBezTo>
                  <a:lnTo>
                    <a:pt x="85998" y="19964"/>
                  </a:lnTo>
                  <a:lnTo>
                    <a:pt x="112239" y="0"/>
                  </a:lnTo>
                  <a:lnTo>
                    <a:pt x="162849" y="229484"/>
                  </a:lnTo>
                  <a:lnTo>
                    <a:pt x="134138" y="25125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61" name="Graphic 768">
            <a:extLst>
              <a:ext uri="{FF2B5EF4-FFF2-40B4-BE49-F238E27FC236}">
                <a16:creationId xmlns:a16="http://schemas.microsoft.com/office/drawing/2014/main" id="{467CA987-5364-1780-457B-20930586AD5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612539" y="589113"/>
            <a:ext cx="1221870" cy="1222338"/>
            <a:chOff x="612871" y="568486"/>
            <a:chExt cx="1221870" cy="1222338"/>
          </a:xfrm>
          <a:solidFill>
            <a:srgbClr val="32323D"/>
          </a:solidFill>
        </p:grpSpPr>
        <p:grpSp>
          <p:nvGrpSpPr>
            <p:cNvPr id="862" name="Graphic 768">
              <a:extLst>
                <a:ext uri="{FF2B5EF4-FFF2-40B4-BE49-F238E27FC236}">
                  <a16:creationId xmlns:a16="http://schemas.microsoft.com/office/drawing/2014/main" id="{D1A7F1E1-8A35-D82C-F6A9-795E169FFE4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2871" y="568486"/>
              <a:ext cx="1221870" cy="1222338"/>
              <a:chOff x="612871" y="568486"/>
              <a:chExt cx="1221870" cy="1222338"/>
            </a:xfrm>
            <a:solidFill>
              <a:srgbClr val="32323D"/>
            </a:solidFill>
          </p:grpSpPr>
          <p:grpSp>
            <p:nvGrpSpPr>
              <p:cNvPr id="863" name="Graphic 768">
                <a:extLst>
                  <a:ext uri="{FF2B5EF4-FFF2-40B4-BE49-F238E27FC236}">
                    <a16:creationId xmlns:a16="http://schemas.microsoft.com/office/drawing/2014/main" id="{26C83897-78DE-0055-8956-3E04736C35E0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612871" y="568486"/>
                <a:ext cx="121519" cy="1168255"/>
                <a:chOff x="612871" y="568486"/>
                <a:chExt cx="121519" cy="1168255"/>
              </a:xfrm>
              <a:solidFill>
                <a:srgbClr val="32323D"/>
              </a:solidFill>
            </p:grpSpPr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0F1B9EE3-CC84-98A1-94A7-0855B59396A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66487" y="568486"/>
                  <a:ext cx="13887" cy="1168255"/>
                </a:xfrm>
                <a:custGeom>
                  <a:avLst/>
                  <a:gdLst>
                    <a:gd name="connsiteX0" fmla="*/ 6944 w 13887"/>
                    <a:gd name="connsiteY0" fmla="*/ 1168189 h 1168255"/>
                    <a:gd name="connsiteX1" fmla="*/ 0 w 13887"/>
                    <a:gd name="connsiteY1" fmla="*/ 1161245 h 1168255"/>
                    <a:gd name="connsiteX2" fmla="*/ 0 w 13887"/>
                    <a:gd name="connsiteY2" fmla="*/ 6944 h 1168255"/>
                    <a:gd name="connsiteX3" fmla="*/ 6944 w 13887"/>
                    <a:gd name="connsiteY3" fmla="*/ 0 h 1168255"/>
                    <a:gd name="connsiteX4" fmla="*/ 13888 w 13887"/>
                    <a:gd name="connsiteY4" fmla="*/ 6944 h 1168255"/>
                    <a:gd name="connsiteX5" fmla="*/ 13888 w 13887"/>
                    <a:gd name="connsiteY5" fmla="*/ 1161311 h 1168255"/>
                    <a:gd name="connsiteX6" fmla="*/ 6944 w 13887"/>
                    <a:gd name="connsiteY6" fmla="*/ 1168255 h 1168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87" h="1168255">
                      <a:moveTo>
                        <a:pt x="6944" y="1168189"/>
                      </a:moveTo>
                      <a:cubicBezTo>
                        <a:pt x="3138" y="1168189"/>
                        <a:pt x="0" y="1165117"/>
                        <a:pt x="0" y="1161245"/>
                      </a:cubicBezTo>
                      <a:lnTo>
                        <a:pt x="0" y="6944"/>
                      </a:lnTo>
                      <a:cubicBezTo>
                        <a:pt x="0" y="3138"/>
                        <a:pt x="3071" y="0"/>
                        <a:pt x="6944" y="0"/>
                      </a:cubicBezTo>
                      <a:cubicBezTo>
                        <a:pt x="10817" y="0"/>
                        <a:pt x="13888" y="3071"/>
                        <a:pt x="13888" y="6944"/>
                      </a:cubicBezTo>
                      <a:lnTo>
                        <a:pt x="13888" y="1161311"/>
                      </a:lnTo>
                      <a:cubicBezTo>
                        <a:pt x="13888" y="1165117"/>
                        <a:pt x="10817" y="1168255"/>
                        <a:pt x="6944" y="1168255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75F9A26D-6F19-49C1-F118-E6BDF4B965B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12871" y="568486"/>
                  <a:ext cx="121519" cy="67903"/>
                </a:xfrm>
                <a:custGeom>
                  <a:avLst/>
                  <a:gdLst>
                    <a:gd name="connsiteX0" fmla="*/ 114575 w 121519"/>
                    <a:gd name="connsiteY0" fmla="*/ 67904 h 67903"/>
                    <a:gd name="connsiteX1" fmla="*/ 109701 w 121519"/>
                    <a:gd name="connsiteY1" fmla="*/ 65901 h 67903"/>
                    <a:gd name="connsiteX2" fmla="*/ 60559 w 121519"/>
                    <a:gd name="connsiteY2" fmla="*/ 16759 h 67903"/>
                    <a:gd name="connsiteX3" fmla="*/ 11818 w 121519"/>
                    <a:gd name="connsiteY3" fmla="*/ 65500 h 67903"/>
                    <a:gd name="connsiteX4" fmla="*/ 2003 w 121519"/>
                    <a:gd name="connsiteY4" fmla="*/ 65500 h 67903"/>
                    <a:gd name="connsiteX5" fmla="*/ 2003 w 121519"/>
                    <a:gd name="connsiteY5" fmla="*/ 55685 h 67903"/>
                    <a:gd name="connsiteX6" fmla="*/ 55685 w 121519"/>
                    <a:gd name="connsiteY6" fmla="*/ 2003 h 67903"/>
                    <a:gd name="connsiteX7" fmla="*/ 65500 w 121519"/>
                    <a:gd name="connsiteY7" fmla="*/ 2003 h 67903"/>
                    <a:gd name="connsiteX8" fmla="*/ 119516 w 121519"/>
                    <a:gd name="connsiteY8" fmla="*/ 56019 h 67903"/>
                    <a:gd name="connsiteX9" fmla="*/ 119516 w 121519"/>
                    <a:gd name="connsiteY9" fmla="*/ 65767 h 67903"/>
                    <a:gd name="connsiteX10" fmla="*/ 114642 w 121519"/>
                    <a:gd name="connsiteY10" fmla="*/ 67770 h 67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519" h="67903">
                      <a:moveTo>
                        <a:pt x="114575" y="67904"/>
                      </a:moveTo>
                      <a:cubicBezTo>
                        <a:pt x="112839" y="67904"/>
                        <a:pt x="111037" y="67236"/>
                        <a:pt x="109701" y="65901"/>
                      </a:cubicBezTo>
                      <a:lnTo>
                        <a:pt x="60559" y="16759"/>
                      </a:lnTo>
                      <a:lnTo>
                        <a:pt x="11818" y="65500"/>
                      </a:lnTo>
                      <a:cubicBezTo>
                        <a:pt x="9147" y="68171"/>
                        <a:pt x="4741" y="68171"/>
                        <a:pt x="2003" y="65500"/>
                      </a:cubicBezTo>
                      <a:cubicBezTo>
                        <a:pt x="-668" y="62763"/>
                        <a:pt x="-668" y="58423"/>
                        <a:pt x="2003" y="55685"/>
                      </a:cubicBezTo>
                      <a:lnTo>
                        <a:pt x="55685" y="2003"/>
                      </a:lnTo>
                      <a:cubicBezTo>
                        <a:pt x="58356" y="-668"/>
                        <a:pt x="62763" y="-668"/>
                        <a:pt x="65500" y="2003"/>
                      </a:cubicBezTo>
                      <a:lnTo>
                        <a:pt x="119516" y="56019"/>
                      </a:lnTo>
                      <a:cubicBezTo>
                        <a:pt x="122187" y="58690"/>
                        <a:pt x="122187" y="63097"/>
                        <a:pt x="119516" y="65767"/>
                      </a:cubicBezTo>
                      <a:cubicBezTo>
                        <a:pt x="118181" y="67103"/>
                        <a:pt x="116378" y="67770"/>
                        <a:pt x="114642" y="67770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66" name="Graphic 768">
                <a:extLst>
                  <a:ext uri="{FF2B5EF4-FFF2-40B4-BE49-F238E27FC236}">
                    <a16:creationId xmlns:a16="http://schemas.microsoft.com/office/drawing/2014/main" id="{AC1658F5-3A07-CC9A-28D7-FB1012CE289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666487" y="1669371"/>
                <a:ext cx="1168255" cy="121452"/>
                <a:chOff x="666487" y="1669371"/>
                <a:chExt cx="1168255" cy="121452"/>
              </a:xfrm>
              <a:solidFill>
                <a:srgbClr val="32323D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3DB7322F-A495-94CE-E23A-46354C1BEAB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66487" y="1722853"/>
                  <a:ext cx="1168188" cy="13887"/>
                </a:xfrm>
                <a:custGeom>
                  <a:avLst/>
                  <a:gdLst>
                    <a:gd name="connsiteX0" fmla="*/ 1161245 w 1168188"/>
                    <a:gd name="connsiteY0" fmla="*/ 13888 h 13887"/>
                    <a:gd name="connsiteX1" fmla="*/ 6944 w 1168188"/>
                    <a:gd name="connsiteY1" fmla="*/ 13888 h 13887"/>
                    <a:gd name="connsiteX2" fmla="*/ 0 w 1168188"/>
                    <a:gd name="connsiteY2" fmla="*/ 6944 h 13887"/>
                    <a:gd name="connsiteX3" fmla="*/ 6944 w 1168188"/>
                    <a:gd name="connsiteY3" fmla="*/ 0 h 13887"/>
                    <a:gd name="connsiteX4" fmla="*/ 1161245 w 1168188"/>
                    <a:gd name="connsiteY4" fmla="*/ 0 h 13887"/>
                    <a:gd name="connsiteX5" fmla="*/ 1168189 w 1168188"/>
                    <a:gd name="connsiteY5" fmla="*/ 6944 h 13887"/>
                    <a:gd name="connsiteX6" fmla="*/ 1161245 w 1168188"/>
                    <a:gd name="connsiteY6" fmla="*/ 13888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8188" h="13887">
                      <a:moveTo>
                        <a:pt x="1161245" y="13888"/>
                      </a:moveTo>
                      <a:lnTo>
                        <a:pt x="6944" y="13888"/>
                      </a:lnTo>
                      <a:cubicBezTo>
                        <a:pt x="3138" y="13888"/>
                        <a:pt x="0" y="10817"/>
                        <a:pt x="0" y="6944"/>
                      </a:cubicBezTo>
                      <a:cubicBezTo>
                        <a:pt x="0" y="3071"/>
                        <a:pt x="3071" y="0"/>
                        <a:pt x="6944" y="0"/>
                      </a:cubicBezTo>
                      <a:lnTo>
                        <a:pt x="1161245" y="0"/>
                      </a:lnTo>
                      <a:cubicBezTo>
                        <a:pt x="1165050" y="0"/>
                        <a:pt x="1168189" y="3071"/>
                        <a:pt x="1168189" y="6944"/>
                      </a:cubicBezTo>
                      <a:cubicBezTo>
                        <a:pt x="1168189" y="10817"/>
                        <a:pt x="1165117" y="13888"/>
                        <a:pt x="1161245" y="13888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6AB4A2CA-D47F-38DB-2CF2-1698CACE4BE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66838" y="1669371"/>
                  <a:ext cx="67904" cy="121452"/>
                </a:xfrm>
                <a:custGeom>
                  <a:avLst/>
                  <a:gdLst>
                    <a:gd name="connsiteX0" fmla="*/ 6877 w 67904"/>
                    <a:gd name="connsiteY0" fmla="*/ 121386 h 121452"/>
                    <a:gd name="connsiteX1" fmla="*/ 2003 w 67904"/>
                    <a:gd name="connsiteY1" fmla="*/ 119383 h 121452"/>
                    <a:gd name="connsiteX2" fmla="*/ 2003 w 67904"/>
                    <a:gd name="connsiteY2" fmla="*/ 109635 h 121452"/>
                    <a:gd name="connsiteX3" fmla="*/ 51145 w 67904"/>
                    <a:gd name="connsiteY3" fmla="*/ 60493 h 121452"/>
                    <a:gd name="connsiteX4" fmla="*/ 2404 w 67904"/>
                    <a:gd name="connsiteY4" fmla="*/ 11751 h 121452"/>
                    <a:gd name="connsiteX5" fmla="*/ 2404 w 67904"/>
                    <a:gd name="connsiteY5" fmla="*/ 2003 h 121452"/>
                    <a:gd name="connsiteX6" fmla="*/ 12219 w 67904"/>
                    <a:gd name="connsiteY6" fmla="*/ 2003 h 121452"/>
                    <a:gd name="connsiteX7" fmla="*/ 65901 w 67904"/>
                    <a:gd name="connsiteY7" fmla="*/ 55685 h 121452"/>
                    <a:gd name="connsiteX8" fmla="*/ 67904 w 67904"/>
                    <a:gd name="connsiteY8" fmla="*/ 60559 h 121452"/>
                    <a:gd name="connsiteX9" fmla="*/ 65901 w 67904"/>
                    <a:gd name="connsiteY9" fmla="*/ 65433 h 121452"/>
                    <a:gd name="connsiteX10" fmla="*/ 11885 w 67904"/>
                    <a:gd name="connsiteY10" fmla="*/ 119450 h 121452"/>
                    <a:gd name="connsiteX11" fmla="*/ 7011 w 67904"/>
                    <a:gd name="connsiteY11" fmla="*/ 121453 h 12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904" h="121452">
                      <a:moveTo>
                        <a:pt x="6877" y="121386"/>
                      </a:moveTo>
                      <a:cubicBezTo>
                        <a:pt x="5075" y="121386"/>
                        <a:pt x="3338" y="120718"/>
                        <a:pt x="2003" y="119383"/>
                      </a:cubicBezTo>
                      <a:cubicBezTo>
                        <a:pt x="-668" y="116712"/>
                        <a:pt x="-668" y="112305"/>
                        <a:pt x="2003" y="109635"/>
                      </a:cubicBezTo>
                      <a:lnTo>
                        <a:pt x="51145" y="60493"/>
                      </a:lnTo>
                      <a:lnTo>
                        <a:pt x="2404" y="11751"/>
                      </a:lnTo>
                      <a:cubicBezTo>
                        <a:pt x="-267" y="9081"/>
                        <a:pt x="-267" y="4674"/>
                        <a:pt x="2404" y="2003"/>
                      </a:cubicBezTo>
                      <a:cubicBezTo>
                        <a:pt x="5075" y="-668"/>
                        <a:pt x="9481" y="-668"/>
                        <a:pt x="12219" y="2003"/>
                      </a:cubicBezTo>
                      <a:lnTo>
                        <a:pt x="65901" y="55685"/>
                      </a:lnTo>
                      <a:cubicBezTo>
                        <a:pt x="67169" y="56954"/>
                        <a:pt x="67904" y="58757"/>
                        <a:pt x="67904" y="60559"/>
                      </a:cubicBezTo>
                      <a:cubicBezTo>
                        <a:pt x="67904" y="62362"/>
                        <a:pt x="67169" y="64165"/>
                        <a:pt x="65901" y="65433"/>
                      </a:cubicBezTo>
                      <a:lnTo>
                        <a:pt x="11885" y="119450"/>
                      </a:lnTo>
                      <a:cubicBezTo>
                        <a:pt x="10550" y="120785"/>
                        <a:pt x="8747" y="121453"/>
                        <a:pt x="7011" y="121453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123629D-3F4E-F407-8FAF-4D55274BF48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653" y="764853"/>
              <a:ext cx="807102" cy="807102"/>
            </a:xfrm>
            <a:custGeom>
              <a:avLst/>
              <a:gdLst>
                <a:gd name="connsiteX0" fmla="*/ 800092 w 807102"/>
                <a:gd name="connsiteY0" fmla="*/ 807036 h 807102"/>
                <a:gd name="connsiteX1" fmla="*/ 488682 w 807102"/>
                <a:gd name="connsiteY1" fmla="*/ 744139 h 807102"/>
                <a:gd name="connsiteX2" fmla="*/ 234359 w 807102"/>
                <a:gd name="connsiteY2" fmla="*/ 572677 h 807102"/>
                <a:gd name="connsiteX3" fmla="*/ 62896 w 807102"/>
                <a:gd name="connsiteY3" fmla="*/ 318354 h 807102"/>
                <a:gd name="connsiteX4" fmla="*/ 0 w 807102"/>
                <a:gd name="connsiteY4" fmla="*/ 6944 h 807102"/>
                <a:gd name="connsiteX5" fmla="*/ 6944 w 807102"/>
                <a:gd name="connsiteY5" fmla="*/ 0 h 807102"/>
                <a:gd name="connsiteX6" fmla="*/ 13888 w 807102"/>
                <a:gd name="connsiteY6" fmla="*/ 6944 h 807102"/>
                <a:gd name="connsiteX7" fmla="*/ 800158 w 807102"/>
                <a:gd name="connsiteY7" fmla="*/ 793214 h 807102"/>
                <a:gd name="connsiteX8" fmla="*/ 807102 w 807102"/>
                <a:gd name="connsiteY8" fmla="*/ 800159 h 807102"/>
                <a:gd name="connsiteX9" fmla="*/ 800158 w 807102"/>
                <a:gd name="connsiteY9" fmla="*/ 807102 h 80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7102" h="807102">
                  <a:moveTo>
                    <a:pt x="800092" y="807036"/>
                  </a:moveTo>
                  <a:cubicBezTo>
                    <a:pt x="692060" y="807036"/>
                    <a:pt x="587299" y="785870"/>
                    <a:pt x="488682" y="744139"/>
                  </a:cubicBezTo>
                  <a:cubicBezTo>
                    <a:pt x="393402" y="703811"/>
                    <a:pt x="307871" y="646123"/>
                    <a:pt x="234359" y="572677"/>
                  </a:cubicBezTo>
                  <a:cubicBezTo>
                    <a:pt x="160913" y="499164"/>
                    <a:pt x="103225" y="413633"/>
                    <a:pt x="62896" y="318354"/>
                  </a:cubicBezTo>
                  <a:cubicBezTo>
                    <a:pt x="21166" y="219736"/>
                    <a:pt x="0" y="114909"/>
                    <a:pt x="0" y="6944"/>
                  </a:cubicBezTo>
                  <a:cubicBezTo>
                    <a:pt x="0" y="3138"/>
                    <a:pt x="3071" y="0"/>
                    <a:pt x="6944" y="0"/>
                  </a:cubicBezTo>
                  <a:cubicBezTo>
                    <a:pt x="10817" y="0"/>
                    <a:pt x="13888" y="3071"/>
                    <a:pt x="13888" y="6944"/>
                  </a:cubicBezTo>
                  <a:cubicBezTo>
                    <a:pt x="13888" y="440474"/>
                    <a:pt x="366628" y="793214"/>
                    <a:pt x="800158" y="793214"/>
                  </a:cubicBezTo>
                  <a:cubicBezTo>
                    <a:pt x="803964" y="793214"/>
                    <a:pt x="807102" y="796286"/>
                    <a:pt x="807102" y="800159"/>
                  </a:cubicBezTo>
                  <a:cubicBezTo>
                    <a:pt x="807102" y="804031"/>
                    <a:pt x="804031" y="807102"/>
                    <a:pt x="800158" y="80710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0" name="Graphic 768">
            <a:extLst>
              <a:ext uri="{FF2B5EF4-FFF2-40B4-BE49-F238E27FC236}">
                <a16:creationId xmlns:a16="http://schemas.microsoft.com/office/drawing/2014/main" id="{20033EDE-C476-E474-CE0E-66CCC5F7B59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839594" y="3311748"/>
            <a:ext cx="1109937" cy="1267140"/>
            <a:chOff x="3839926" y="3291121"/>
            <a:chExt cx="1109937" cy="1267140"/>
          </a:xfrm>
        </p:grpSpPr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FAC083B-B5B0-BCA6-785E-F5BAF311F5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9295" y="3291121"/>
              <a:ext cx="390464" cy="1267140"/>
            </a:xfrm>
            <a:custGeom>
              <a:avLst/>
              <a:gdLst>
                <a:gd name="connsiteX0" fmla="*/ 195232 w 390464"/>
                <a:gd name="connsiteY0" fmla="*/ 1267140 h 1267140"/>
                <a:gd name="connsiteX1" fmla="*/ 55418 w 390464"/>
                <a:gd name="connsiteY1" fmla="*/ 1078585 h 1267140"/>
                <a:gd name="connsiteX2" fmla="*/ 0 w 390464"/>
                <a:gd name="connsiteY2" fmla="*/ 633570 h 1267140"/>
                <a:gd name="connsiteX3" fmla="*/ 55418 w 390464"/>
                <a:gd name="connsiteY3" fmla="*/ 188555 h 1267140"/>
                <a:gd name="connsiteX4" fmla="*/ 195232 w 390464"/>
                <a:gd name="connsiteY4" fmla="*/ 0 h 1267140"/>
                <a:gd name="connsiteX5" fmla="*/ 335046 w 390464"/>
                <a:gd name="connsiteY5" fmla="*/ 188555 h 1267140"/>
                <a:gd name="connsiteX6" fmla="*/ 390464 w 390464"/>
                <a:gd name="connsiteY6" fmla="*/ 633570 h 1267140"/>
                <a:gd name="connsiteX7" fmla="*/ 335046 w 390464"/>
                <a:gd name="connsiteY7" fmla="*/ 1078585 h 1267140"/>
                <a:gd name="connsiteX8" fmla="*/ 195232 w 390464"/>
                <a:gd name="connsiteY8" fmla="*/ 1267140 h 1267140"/>
                <a:gd name="connsiteX9" fmla="*/ 195232 w 390464"/>
                <a:gd name="connsiteY9" fmla="*/ 14288 h 1267140"/>
                <a:gd name="connsiteX10" fmla="*/ 69039 w 390464"/>
                <a:gd name="connsiteY10" fmla="*/ 192695 h 1267140"/>
                <a:gd name="connsiteX11" fmla="*/ 14222 w 390464"/>
                <a:gd name="connsiteY11" fmla="*/ 633570 h 1267140"/>
                <a:gd name="connsiteX12" fmla="*/ 69039 w 390464"/>
                <a:gd name="connsiteY12" fmla="*/ 1074445 h 1267140"/>
                <a:gd name="connsiteX13" fmla="*/ 195232 w 390464"/>
                <a:gd name="connsiteY13" fmla="*/ 1252852 h 1267140"/>
                <a:gd name="connsiteX14" fmla="*/ 321426 w 390464"/>
                <a:gd name="connsiteY14" fmla="*/ 1074445 h 1267140"/>
                <a:gd name="connsiteX15" fmla="*/ 376243 w 390464"/>
                <a:gd name="connsiteY15" fmla="*/ 633570 h 1267140"/>
                <a:gd name="connsiteX16" fmla="*/ 321426 w 390464"/>
                <a:gd name="connsiteY16" fmla="*/ 192695 h 1267140"/>
                <a:gd name="connsiteX17" fmla="*/ 195232 w 390464"/>
                <a:gd name="connsiteY17" fmla="*/ 14288 h 126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464" h="1267140">
                  <a:moveTo>
                    <a:pt x="195232" y="1267140"/>
                  </a:moveTo>
                  <a:cubicBezTo>
                    <a:pt x="141550" y="1267140"/>
                    <a:pt x="91941" y="1200171"/>
                    <a:pt x="55418" y="1078585"/>
                  </a:cubicBezTo>
                  <a:cubicBezTo>
                    <a:pt x="19697" y="959603"/>
                    <a:pt x="0" y="801561"/>
                    <a:pt x="0" y="633570"/>
                  </a:cubicBezTo>
                  <a:cubicBezTo>
                    <a:pt x="0" y="465580"/>
                    <a:pt x="19697" y="307538"/>
                    <a:pt x="55418" y="188555"/>
                  </a:cubicBezTo>
                  <a:cubicBezTo>
                    <a:pt x="91941" y="66969"/>
                    <a:pt x="141550" y="0"/>
                    <a:pt x="195232" y="0"/>
                  </a:cubicBezTo>
                  <a:cubicBezTo>
                    <a:pt x="248915" y="0"/>
                    <a:pt x="298524" y="66969"/>
                    <a:pt x="335046" y="188555"/>
                  </a:cubicBezTo>
                  <a:cubicBezTo>
                    <a:pt x="370768" y="307538"/>
                    <a:pt x="390464" y="465580"/>
                    <a:pt x="390464" y="633570"/>
                  </a:cubicBezTo>
                  <a:cubicBezTo>
                    <a:pt x="390464" y="801561"/>
                    <a:pt x="370768" y="959603"/>
                    <a:pt x="335046" y="1078585"/>
                  </a:cubicBezTo>
                  <a:cubicBezTo>
                    <a:pt x="298524" y="1200171"/>
                    <a:pt x="248915" y="1267140"/>
                    <a:pt x="195232" y="1267140"/>
                  </a:cubicBezTo>
                  <a:close/>
                  <a:moveTo>
                    <a:pt x="195232" y="14288"/>
                  </a:moveTo>
                  <a:cubicBezTo>
                    <a:pt x="149095" y="14288"/>
                    <a:pt x="103091" y="79321"/>
                    <a:pt x="69039" y="192695"/>
                  </a:cubicBezTo>
                  <a:cubicBezTo>
                    <a:pt x="33718" y="310342"/>
                    <a:pt x="14222" y="466981"/>
                    <a:pt x="14222" y="633570"/>
                  </a:cubicBezTo>
                  <a:cubicBezTo>
                    <a:pt x="14222" y="800158"/>
                    <a:pt x="33651" y="956798"/>
                    <a:pt x="69039" y="1074445"/>
                  </a:cubicBezTo>
                  <a:cubicBezTo>
                    <a:pt x="103091" y="1187819"/>
                    <a:pt x="149095" y="1252852"/>
                    <a:pt x="195232" y="1252852"/>
                  </a:cubicBezTo>
                  <a:cubicBezTo>
                    <a:pt x="241370" y="1252852"/>
                    <a:pt x="287373" y="1187819"/>
                    <a:pt x="321426" y="1074445"/>
                  </a:cubicBezTo>
                  <a:cubicBezTo>
                    <a:pt x="356746" y="956798"/>
                    <a:pt x="376243" y="800158"/>
                    <a:pt x="376243" y="633570"/>
                  </a:cubicBezTo>
                  <a:cubicBezTo>
                    <a:pt x="376243" y="466981"/>
                    <a:pt x="356813" y="310342"/>
                    <a:pt x="321426" y="192695"/>
                  </a:cubicBezTo>
                  <a:cubicBezTo>
                    <a:pt x="287373" y="79321"/>
                    <a:pt x="241370" y="14288"/>
                    <a:pt x="195232" y="14288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6253976-F1C7-3B65-1858-9DD3434EA3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6141" y="3552388"/>
              <a:ext cx="1099577" cy="744472"/>
            </a:xfrm>
            <a:custGeom>
              <a:avLst/>
              <a:gdLst>
                <a:gd name="connsiteX0" fmla="*/ 986057 w 1099577"/>
                <a:gd name="connsiteY0" fmla="*/ 744473 h 744472"/>
                <a:gd name="connsiteX1" fmla="*/ 855657 w 1099577"/>
                <a:gd name="connsiteY1" fmla="*/ 724375 h 744472"/>
                <a:gd name="connsiteX2" fmla="*/ 447566 w 1099577"/>
                <a:gd name="connsiteY2" fmla="*/ 538558 h 744472"/>
                <a:gd name="connsiteX3" fmla="*/ 97497 w 1099577"/>
                <a:gd name="connsiteY3" fmla="*/ 258328 h 744472"/>
                <a:gd name="connsiteX4" fmla="*/ 10096 w 1099577"/>
                <a:gd name="connsiteY4" fmla="*/ 40462 h 744472"/>
                <a:gd name="connsiteX5" fmla="*/ 243921 w 1099577"/>
                <a:gd name="connsiteY5" fmla="*/ 20097 h 744472"/>
                <a:gd name="connsiteX6" fmla="*/ 652012 w 1099577"/>
                <a:gd name="connsiteY6" fmla="*/ 205915 h 744472"/>
                <a:gd name="connsiteX7" fmla="*/ 1002081 w 1099577"/>
                <a:gd name="connsiteY7" fmla="*/ 486144 h 744472"/>
                <a:gd name="connsiteX8" fmla="*/ 1089482 w 1099577"/>
                <a:gd name="connsiteY8" fmla="*/ 704011 h 744472"/>
                <a:gd name="connsiteX9" fmla="*/ 986057 w 1099577"/>
                <a:gd name="connsiteY9" fmla="*/ 744473 h 744472"/>
                <a:gd name="connsiteX10" fmla="*/ 113388 w 1099577"/>
                <a:gd name="connsiteY10" fmla="*/ 14221 h 744472"/>
                <a:gd name="connsiteX11" fmla="*/ 22181 w 1099577"/>
                <a:gd name="connsiteY11" fmla="*/ 47873 h 744472"/>
                <a:gd name="connsiteX12" fmla="*/ 108113 w 1099577"/>
                <a:gd name="connsiteY12" fmla="*/ 248847 h 744472"/>
                <a:gd name="connsiteX13" fmla="*/ 455044 w 1099577"/>
                <a:gd name="connsiteY13" fmla="*/ 526406 h 744472"/>
                <a:gd name="connsiteX14" fmla="*/ 859330 w 1099577"/>
                <a:gd name="connsiteY14" fmla="*/ 710621 h 744472"/>
                <a:gd name="connsiteX15" fmla="*/ 1077397 w 1099577"/>
                <a:gd name="connsiteY15" fmla="*/ 696533 h 744472"/>
                <a:gd name="connsiteX16" fmla="*/ 991532 w 1099577"/>
                <a:gd name="connsiteY16" fmla="*/ 495559 h 744472"/>
                <a:gd name="connsiteX17" fmla="*/ 644601 w 1099577"/>
                <a:gd name="connsiteY17" fmla="*/ 218000 h 744472"/>
                <a:gd name="connsiteX18" fmla="*/ 240315 w 1099577"/>
                <a:gd name="connsiteY18" fmla="*/ 33785 h 744472"/>
                <a:gd name="connsiteX19" fmla="*/ 113454 w 1099577"/>
                <a:gd name="connsiteY19" fmla="*/ 14221 h 74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9577" h="744472">
                  <a:moveTo>
                    <a:pt x="986057" y="744473"/>
                  </a:moveTo>
                  <a:cubicBezTo>
                    <a:pt x="950069" y="744473"/>
                    <a:pt x="906201" y="737796"/>
                    <a:pt x="855657" y="724375"/>
                  </a:cubicBezTo>
                  <a:cubicBezTo>
                    <a:pt x="735607" y="692527"/>
                    <a:pt x="590652" y="626492"/>
                    <a:pt x="447566" y="538558"/>
                  </a:cubicBezTo>
                  <a:cubicBezTo>
                    <a:pt x="304480" y="450556"/>
                    <a:pt x="180157" y="351071"/>
                    <a:pt x="97497" y="258328"/>
                  </a:cubicBezTo>
                  <a:cubicBezTo>
                    <a:pt x="13034" y="163583"/>
                    <a:pt x="-18014" y="86198"/>
                    <a:pt x="10096" y="40462"/>
                  </a:cubicBezTo>
                  <a:cubicBezTo>
                    <a:pt x="38206" y="-5275"/>
                    <a:pt x="121266" y="-12486"/>
                    <a:pt x="243921" y="20097"/>
                  </a:cubicBezTo>
                  <a:cubicBezTo>
                    <a:pt x="363971" y="51946"/>
                    <a:pt x="508926" y="117980"/>
                    <a:pt x="652012" y="205915"/>
                  </a:cubicBezTo>
                  <a:cubicBezTo>
                    <a:pt x="795098" y="293916"/>
                    <a:pt x="919422" y="393402"/>
                    <a:pt x="1002081" y="486144"/>
                  </a:cubicBezTo>
                  <a:cubicBezTo>
                    <a:pt x="1086544" y="580889"/>
                    <a:pt x="1117592" y="658274"/>
                    <a:pt x="1089482" y="704011"/>
                  </a:cubicBezTo>
                  <a:cubicBezTo>
                    <a:pt x="1072990" y="730852"/>
                    <a:pt x="1037402" y="744473"/>
                    <a:pt x="986057" y="744473"/>
                  </a:cubicBezTo>
                  <a:close/>
                  <a:moveTo>
                    <a:pt x="113388" y="14221"/>
                  </a:moveTo>
                  <a:cubicBezTo>
                    <a:pt x="67584" y="14221"/>
                    <a:pt x="35935" y="25505"/>
                    <a:pt x="22181" y="47873"/>
                  </a:cubicBezTo>
                  <a:cubicBezTo>
                    <a:pt x="-1989" y="87200"/>
                    <a:pt x="29325" y="160445"/>
                    <a:pt x="108113" y="248847"/>
                  </a:cubicBezTo>
                  <a:cubicBezTo>
                    <a:pt x="189838" y="340588"/>
                    <a:pt x="313026" y="439139"/>
                    <a:pt x="455044" y="526406"/>
                  </a:cubicBezTo>
                  <a:cubicBezTo>
                    <a:pt x="596995" y="613673"/>
                    <a:pt x="740615" y="679106"/>
                    <a:pt x="859330" y="710621"/>
                  </a:cubicBezTo>
                  <a:cubicBezTo>
                    <a:pt x="973771" y="741001"/>
                    <a:pt x="1053227" y="735860"/>
                    <a:pt x="1077397" y="696533"/>
                  </a:cubicBezTo>
                  <a:cubicBezTo>
                    <a:pt x="1101567" y="657206"/>
                    <a:pt x="1070253" y="583960"/>
                    <a:pt x="991532" y="495559"/>
                  </a:cubicBezTo>
                  <a:cubicBezTo>
                    <a:pt x="909807" y="403818"/>
                    <a:pt x="786618" y="305267"/>
                    <a:pt x="644601" y="218000"/>
                  </a:cubicBezTo>
                  <a:cubicBezTo>
                    <a:pt x="502650" y="130733"/>
                    <a:pt x="359030" y="65300"/>
                    <a:pt x="240315" y="33785"/>
                  </a:cubicBezTo>
                  <a:cubicBezTo>
                    <a:pt x="190973" y="20698"/>
                    <a:pt x="148107" y="14221"/>
                    <a:pt x="113454" y="14221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0E22DB64-498D-C636-5E8D-57CCECA196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39926" y="3560415"/>
              <a:ext cx="1109937" cy="728901"/>
            </a:xfrm>
            <a:custGeom>
              <a:avLst/>
              <a:gdLst>
                <a:gd name="connsiteX0" fmla="*/ 117532 w 1109937"/>
                <a:gd name="connsiteY0" fmla="*/ 728902 h 728901"/>
                <a:gd name="connsiteX1" fmla="*/ 9434 w 1109937"/>
                <a:gd name="connsiteY1" fmla="*/ 686570 h 728901"/>
                <a:gd name="connsiteX2" fmla="*/ 100706 w 1109937"/>
                <a:gd name="connsiteY2" fmla="*/ 470306 h 728901"/>
                <a:gd name="connsiteX3" fmla="*/ 455717 w 1109937"/>
                <a:gd name="connsiteY3" fmla="*/ 196353 h 728901"/>
                <a:gd name="connsiteX4" fmla="*/ 867080 w 1109937"/>
                <a:gd name="connsiteY4" fmla="*/ 17813 h 728901"/>
                <a:gd name="connsiteX5" fmla="*/ 1100504 w 1109937"/>
                <a:gd name="connsiteY5" fmla="*/ 42317 h 728901"/>
                <a:gd name="connsiteX6" fmla="*/ 1009231 w 1109937"/>
                <a:gd name="connsiteY6" fmla="*/ 258581 h 728901"/>
                <a:gd name="connsiteX7" fmla="*/ 654221 w 1109937"/>
                <a:gd name="connsiteY7" fmla="*/ 532534 h 728901"/>
                <a:gd name="connsiteX8" fmla="*/ 242857 w 1109937"/>
                <a:gd name="connsiteY8" fmla="*/ 711074 h 728901"/>
                <a:gd name="connsiteX9" fmla="*/ 117532 w 1109937"/>
                <a:gd name="connsiteY9" fmla="*/ 728902 h 728901"/>
                <a:gd name="connsiteX10" fmla="*/ 992539 w 1109937"/>
                <a:gd name="connsiteY10" fmla="*/ 14207 h 728901"/>
                <a:gd name="connsiteX11" fmla="*/ 870418 w 1109937"/>
                <a:gd name="connsiteY11" fmla="*/ 31567 h 728901"/>
                <a:gd name="connsiteX12" fmla="*/ 462928 w 1109937"/>
                <a:gd name="connsiteY12" fmla="*/ 208572 h 728901"/>
                <a:gd name="connsiteX13" fmla="*/ 111122 w 1109937"/>
                <a:gd name="connsiteY13" fmla="*/ 479921 h 728901"/>
                <a:gd name="connsiteX14" fmla="*/ 21652 w 1109937"/>
                <a:gd name="connsiteY14" fmla="*/ 679292 h 728901"/>
                <a:gd name="connsiteX15" fmla="*/ 239452 w 1109937"/>
                <a:gd name="connsiteY15" fmla="*/ 697253 h 728901"/>
                <a:gd name="connsiteX16" fmla="*/ 646943 w 1109937"/>
                <a:gd name="connsiteY16" fmla="*/ 520249 h 728901"/>
                <a:gd name="connsiteX17" fmla="*/ 650548 w 1109937"/>
                <a:gd name="connsiteY17" fmla="*/ 526392 h 728901"/>
                <a:gd name="connsiteX18" fmla="*/ 646943 w 1109937"/>
                <a:gd name="connsiteY18" fmla="*/ 520249 h 728901"/>
                <a:gd name="connsiteX19" fmla="*/ 998748 w 1109937"/>
                <a:gd name="connsiteY19" fmla="*/ 248900 h 728901"/>
                <a:gd name="connsiteX20" fmla="*/ 1088219 w 1109937"/>
                <a:gd name="connsiteY20" fmla="*/ 49528 h 728901"/>
                <a:gd name="connsiteX21" fmla="*/ 992539 w 1109937"/>
                <a:gd name="connsiteY21" fmla="*/ 14207 h 7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9937" h="728901">
                  <a:moveTo>
                    <a:pt x="117532" y="728902"/>
                  </a:moveTo>
                  <a:cubicBezTo>
                    <a:pt x="63249" y="728902"/>
                    <a:pt x="26059" y="714680"/>
                    <a:pt x="9434" y="686570"/>
                  </a:cubicBezTo>
                  <a:cubicBezTo>
                    <a:pt x="-17875" y="640366"/>
                    <a:pt x="14574" y="563582"/>
                    <a:pt x="100706" y="470306"/>
                  </a:cubicBezTo>
                  <a:cubicBezTo>
                    <a:pt x="184969" y="379033"/>
                    <a:pt x="311029" y="281750"/>
                    <a:pt x="455717" y="196353"/>
                  </a:cubicBezTo>
                  <a:cubicBezTo>
                    <a:pt x="600405" y="110956"/>
                    <a:pt x="746429" y="47525"/>
                    <a:pt x="867080" y="17813"/>
                  </a:cubicBezTo>
                  <a:cubicBezTo>
                    <a:pt x="990335" y="-12567"/>
                    <a:pt x="1073262" y="-3887"/>
                    <a:pt x="1100504" y="42317"/>
                  </a:cubicBezTo>
                  <a:cubicBezTo>
                    <a:pt x="1127813" y="88521"/>
                    <a:pt x="1095363" y="165305"/>
                    <a:pt x="1009231" y="258581"/>
                  </a:cubicBezTo>
                  <a:cubicBezTo>
                    <a:pt x="924969" y="349855"/>
                    <a:pt x="798909" y="447137"/>
                    <a:pt x="654221" y="532534"/>
                  </a:cubicBezTo>
                  <a:cubicBezTo>
                    <a:pt x="509532" y="617932"/>
                    <a:pt x="363509" y="681362"/>
                    <a:pt x="242857" y="711074"/>
                  </a:cubicBezTo>
                  <a:cubicBezTo>
                    <a:pt x="194584" y="722959"/>
                    <a:pt x="152452" y="728902"/>
                    <a:pt x="117532" y="728902"/>
                  </a:cubicBezTo>
                  <a:close/>
                  <a:moveTo>
                    <a:pt x="992539" y="14207"/>
                  </a:moveTo>
                  <a:cubicBezTo>
                    <a:pt x="958754" y="14207"/>
                    <a:pt x="917624" y="19950"/>
                    <a:pt x="870418" y="31567"/>
                  </a:cubicBezTo>
                  <a:cubicBezTo>
                    <a:pt x="751102" y="60946"/>
                    <a:pt x="606414" y="123842"/>
                    <a:pt x="462928" y="208572"/>
                  </a:cubicBezTo>
                  <a:cubicBezTo>
                    <a:pt x="319441" y="293301"/>
                    <a:pt x="194517" y="389716"/>
                    <a:pt x="111122" y="479921"/>
                  </a:cubicBezTo>
                  <a:cubicBezTo>
                    <a:pt x="30799" y="566921"/>
                    <a:pt x="-1784" y="639565"/>
                    <a:pt x="21652" y="679292"/>
                  </a:cubicBezTo>
                  <a:cubicBezTo>
                    <a:pt x="45155" y="719020"/>
                    <a:pt x="124543" y="725563"/>
                    <a:pt x="239452" y="697253"/>
                  </a:cubicBezTo>
                  <a:cubicBezTo>
                    <a:pt x="358768" y="667875"/>
                    <a:pt x="503457" y="604979"/>
                    <a:pt x="646943" y="520249"/>
                  </a:cubicBezTo>
                  <a:lnTo>
                    <a:pt x="650548" y="526392"/>
                  </a:lnTo>
                  <a:lnTo>
                    <a:pt x="646943" y="520249"/>
                  </a:lnTo>
                  <a:cubicBezTo>
                    <a:pt x="790429" y="435519"/>
                    <a:pt x="915354" y="339105"/>
                    <a:pt x="998748" y="248900"/>
                  </a:cubicBezTo>
                  <a:cubicBezTo>
                    <a:pt x="1079071" y="161900"/>
                    <a:pt x="1111654" y="89256"/>
                    <a:pt x="1088219" y="49528"/>
                  </a:cubicBezTo>
                  <a:cubicBezTo>
                    <a:pt x="1074397" y="26092"/>
                    <a:pt x="1041080" y="14207"/>
                    <a:pt x="992539" y="14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94A40197-7555-05D5-8CC0-6E09FE30D7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1128" y="3871142"/>
              <a:ext cx="106830" cy="106830"/>
            </a:xfrm>
            <a:custGeom>
              <a:avLst/>
              <a:gdLst>
                <a:gd name="connsiteX0" fmla="*/ 106830 w 106830"/>
                <a:gd name="connsiteY0" fmla="*/ 53415 h 106830"/>
                <a:gd name="connsiteX1" fmla="*/ 53415 w 106830"/>
                <a:gd name="connsiteY1" fmla="*/ 106830 h 106830"/>
                <a:gd name="connsiteX2" fmla="*/ 0 w 106830"/>
                <a:gd name="connsiteY2" fmla="*/ 53415 h 106830"/>
                <a:gd name="connsiteX3" fmla="*/ 53415 w 106830"/>
                <a:gd name="connsiteY3" fmla="*/ 0 h 106830"/>
                <a:gd name="connsiteX4" fmla="*/ 106830 w 106830"/>
                <a:gd name="connsiteY4" fmla="*/ 53415 h 10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30" h="106830">
                  <a:moveTo>
                    <a:pt x="106830" y="53415"/>
                  </a:moveTo>
                  <a:cubicBezTo>
                    <a:pt x="106830" y="82927"/>
                    <a:pt x="82927" y="106830"/>
                    <a:pt x="53415" y="106830"/>
                  </a:cubicBezTo>
                  <a:cubicBezTo>
                    <a:pt x="23903" y="106830"/>
                    <a:pt x="0" y="82927"/>
                    <a:pt x="0" y="53415"/>
                  </a:cubicBezTo>
                  <a:cubicBezTo>
                    <a:pt x="0" y="23903"/>
                    <a:pt x="23903" y="0"/>
                    <a:pt x="53415" y="0"/>
                  </a:cubicBezTo>
                  <a:cubicBezTo>
                    <a:pt x="82927" y="0"/>
                    <a:pt x="106830" y="23903"/>
                    <a:pt x="106830" y="53415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64023AC-94FF-1A77-A35A-269EE70AEC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5455" y="3520729"/>
              <a:ext cx="106917" cy="106917"/>
            </a:xfrm>
            <a:custGeom>
              <a:avLst/>
              <a:gdLst>
                <a:gd name="connsiteX0" fmla="*/ 105438 w 106917"/>
                <a:gd name="connsiteY0" fmla="*/ 41073 h 106917"/>
                <a:gd name="connsiteX1" fmla="*/ 65845 w 106917"/>
                <a:gd name="connsiteY1" fmla="*/ 105439 h 106917"/>
                <a:gd name="connsiteX2" fmla="*/ 1479 w 106917"/>
                <a:gd name="connsiteY2" fmla="*/ 65845 h 106917"/>
                <a:gd name="connsiteX3" fmla="*/ 41073 w 106917"/>
                <a:gd name="connsiteY3" fmla="*/ 1479 h 106917"/>
                <a:gd name="connsiteX4" fmla="*/ 105438 w 106917"/>
                <a:gd name="connsiteY4" fmla="*/ 41073 h 10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17" h="106917">
                  <a:moveTo>
                    <a:pt x="105438" y="41073"/>
                  </a:moveTo>
                  <a:cubicBezTo>
                    <a:pt x="112315" y="69784"/>
                    <a:pt x="94555" y="98628"/>
                    <a:pt x="65845" y="105439"/>
                  </a:cubicBezTo>
                  <a:cubicBezTo>
                    <a:pt x="37134" y="112316"/>
                    <a:pt x="8290" y="94555"/>
                    <a:pt x="1479" y="65845"/>
                  </a:cubicBezTo>
                  <a:cubicBezTo>
                    <a:pt x="-5398" y="37134"/>
                    <a:pt x="12363" y="8290"/>
                    <a:pt x="41073" y="1479"/>
                  </a:cubicBezTo>
                  <a:cubicBezTo>
                    <a:pt x="69784" y="-5398"/>
                    <a:pt x="98628" y="12363"/>
                    <a:pt x="105438" y="4107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EDE18D6-402D-CE5E-B93E-CF21EAC38B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25512" y="4213215"/>
              <a:ext cx="106932" cy="106932"/>
            </a:xfrm>
            <a:custGeom>
              <a:avLst/>
              <a:gdLst>
                <a:gd name="connsiteX0" fmla="*/ 105212 w 106932"/>
                <a:gd name="connsiteY0" fmla="*/ 66820 h 106932"/>
                <a:gd name="connsiteX1" fmla="*/ 40112 w 106932"/>
                <a:gd name="connsiteY1" fmla="*/ 105212 h 106932"/>
                <a:gd name="connsiteX2" fmla="*/ 1720 w 106932"/>
                <a:gd name="connsiteY2" fmla="*/ 40113 h 106932"/>
                <a:gd name="connsiteX3" fmla="*/ 66820 w 106932"/>
                <a:gd name="connsiteY3" fmla="*/ 1720 h 106932"/>
                <a:gd name="connsiteX4" fmla="*/ 105212 w 106932"/>
                <a:gd name="connsiteY4" fmla="*/ 66820 h 10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32" h="106932">
                  <a:moveTo>
                    <a:pt x="105212" y="66820"/>
                  </a:moveTo>
                  <a:cubicBezTo>
                    <a:pt x="97868" y="95397"/>
                    <a:pt x="68690" y="112623"/>
                    <a:pt x="40112" y="105212"/>
                  </a:cubicBezTo>
                  <a:cubicBezTo>
                    <a:pt x="11535" y="97867"/>
                    <a:pt x="-5691" y="68756"/>
                    <a:pt x="1720" y="40113"/>
                  </a:cubicBezTo>
                  <a:cubicBezTo>
                    <a:pt x="9065" y="11535"/>
                    <a:pt x="38243" y="-5691"/>
                    <a:pt x="66820" y="1720"/>
                  </a:cubicBezTo>
                  <a:cubicBezTo>
                    <a:pt x="95397" y="9065"/>
                    <a:pt x="112624" y="38243"/>
                    <a:pt x="105212" y="66820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A2D76D78-0BB3-F212-D6C6-05992F3268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7766" y="3954137"/>
              <a:ext cx="106830" cy="106830"/>
            </a:xfrm>
            <a:custGeom>
              <a:avLst/>
              <a:gdLst>
                <a:gd name="connsiteX0" fmla="*/ 106830 w 106830"/>
                <a:gd name="connsiteY0" fmla="*/ 53415 h 106830"/>
                <a:gd name="connsiteX1" fmla="*/ 53415 w 106830"/>
                <a:gd name="connsiteY1" fmla="*/ 106830 h 106830"/>
                <a:gd name="connsiteX2" fmla="*/ 0 w 106830"/>
                <a:gd name="connsiteY2" fmla="*/ 53415 h 106830"/>
                <a:gd name="connsiteX3" fmla="*/ 53415 w 106830"/>
                <a:gd name="connsiteY3" fmla="*/ 0 h 106830"/>
                <a:gd name="connsiteX4" fmla="*/ 106830 w 106830"/>
                <a:gd name="connsiteY4" fmla="*/ 53415 h 10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30" h="106830">
                  <a:moveTo>
                    <a:pt x="106830" y="53415"/>
                  </a:moveTo>
                  <a:cubicBezTo>
                    <a:pt x="106830" y="82927"/>
                    <a:pt x="82927" y="106830"/>
                    <a:pt x="53415" y="106830"/>
                  </a:cubicBezTo>
                  <a:cubicBezTo>
                    <a:pt x="23903" y="106830"/>
                    <a:pt x="0" y="82927"/>
                    <a:pt x="0" y="53415"/>
                  </a:cubicBezTo>
                  <a:cubicBezTo>
                    <a:pt x="0" y="23903"/>
                    <a:pt x="23903" y="0"/>
                    <a:pt x="53415" y="0"/>
                  </a:cubicBezTo>
                  <a:cubicBezTo>
                    <a:pt x="82927" y="0"/>
                    <a:pt x="106830" y="23903"/>
                    <a:pt x="106830" y="53415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8" name="Graphic 768">
            <a:extLst>
              <a:ext uri="{FF2B5EF4-FFF2-40B4-BE49-F238E27FC236}">
                <a16:creationId xmlns:a16="http://schemas.microsoft.com/office/drawing/2014/main" id="{F694556F-9B5F-007F-D7E2-F44C558C1A3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02548" y="5098794"/>
            <a:ext cx="1707216" cy="1382650"/>
            <a:chOff x="-2" y="5281836"/>
            <a:chExt cx="1707216" cy="1382650"/>
          </a:xfrm>
        </p:grpSpPr>
        <p:grpSp>
          <p:nvGrpSpPr>
            <p:cNvPr id="879" name="Graphic 768">
              <a:extLst>
                <a:ext uri="{FF2B5EF4-FFF2-40B4-BE49-F238E27FC236}">
                  <a16:creationId xmlns:a16="http://schemas.microsoft.com/office/drawing/2014/main" id="{0380C7FD-2B52-FF3D-7845-6CAF361B127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-2" y="5323363"/>
              <a:ext cx="1707216" cy="1341123"/>
              <a:chOff x="-2" y="5323363"/>
              <a:chExt cx="1707216" cy="1341123"/>
            </a:xfrm>
            <a:solidFill>
              <a:srgbClr val="32323D"/>
            </a:solidFill>
          </p:grpSpPr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CFE638E7-5619-EC3C-BC20-61160037A2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04" y="5333381"/>
                <a:ext cx="1682709" cy="1321022"/>
              </a:xfrm>
              <a:custGeom>
                <a:avLst/>
                <a:gdLst>
                  <a:gd name="connsiteX0" fmla="*/ 0 w 1682709"/>
                  <a:gd name="connsiteY0" fmla="*/ 1321023 h 1321022"/>
                  <a:gd name="connsiteX1" fmla="*/ 1682710 w 1682709"/>
                  <a:gd name="connsiteY1" fmla="*/ 0 h 1321022"/>
                  <a:gd name="connsiteX2" fmla="*/ 0 w 1682709"/>
                  <a:gd name="connsiteY2" fmla="*/ 1321023 h 132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2709" h="1321022">
                    <a:moveTo>
                      <a:pt x="0" y="1321023"/>
                    </a:moveTo>
                    <a:lnTo>
                      <a:pt x="1682710" y="0"/>
                    </a:lnTo>
                    <a:lnTo>
                      <a:pt x="0" y="1321023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48469DC1-7334-2693-7DD6-73D3CF14C43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-2" y="5323363"/>
                <a:ext cx="1702746" cy="1341123"/>
              </a:xfrm>
              <a:custGeom>
                <a:avLst/>
                <a:gdLst>
                  <a:gd name="connsiteX0" fmla="*/ 10085 w 1702746"/>
                  <a:gd name="connsiteY0" fmla="*/ 1341123 h 1341123"/>
                  <a:gd name="connsiteX1" fmla="*/ 2140 w 1702746"/>
                  <a:gd name="connsiteY1" fmla="*/ 1337250 h 1341123"/>
                  <a:gd name="connsiteX2" fmla="*/ 3809 w 1702746"/>
                  <a:gd name="connsiteY2" fmla="*/ 1323162 h 1341123"/>
                  <a:gd name="connsiteX3" fmla="*/ 1686518 w 1702746"/>
                  <a:gd name="connsiteY3" fmla="*/ 2139 h 1341123"/>
                  <a:gd name="connsiteX4" fmla="*/ 1700607 w 1702746"/>
                  <a:gd name="connsiteY4" fmla="*/ 3809 h 1341123"/>
                  <a:gd name="connsiteX5" fmla="*/ 1698937 w 1702746"/>
                  <a:gd name="connsiteY5" fmla="*/ 17897 h 1341123"/>
                  <a:gd name="connsiteX6" fmla="*/ 16295 w 1702746"/>
                  <a:gd name="connsiteY6" fmla="*/ 1338986 h 1341123"/>
                  <a:gd name="connsiteX7" fmla="*/ 10085 w 1702746"/>
                  <a:gd name="connsiteY7" fmla="*/ 1341123 h 134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2746" h="1341123">
                    <a:moveTo>
                      <a:pt x="10085" y="1341123"/>
                    </a:moveTo>
                    <a:cubicBezTo>
                      <a:pt x="7080" y="1341123"/>
                      <a:pt x="4143" y="1339788"/>
                      <a:pt x="2140" y="1337250"/>
                    </a:cubicBezTo>
                    <a:cubicBezTo>
                      <a:pt x="-1266" y="1332910"/>
                      <a:pt x="-531" y="1326568"/>
                      <a:pt x="3809" y="1323162"/>
                    </a:cubicBezTo>
                    <a:lnTo>
                      <a:pt x="1686518" y="2139"/>
                    </a:lnTo>
                    <a:cubicBezTo>
                      <a:pt x="1690858" y="-1266"/>
                      <a:pt x="1697202" y="-531"/>
                      <a:pt x="1700607" y="3809"/>
                    </a:cubicBezTo>
                    <a:cubicBezTo>
                      <a:pt x="1704012" y="8149"/>
                      <a:pt x="1703278" y="14492"/>
                      <a:pt x="1698937" y="17897"/>
                    </a:cubicBezTo>
                    <a:lnTo>
                      <a:pt x="16295" y="1338986"/>
                    </a:lnTo>
                    <a:cubicBezTo>
                      <a:pt x="14425" y="1340455"/>
                      <a:pt x="12288" y="1341123"/>
                      <a:pt x="10085" y="1341123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7296DD4-06F2-4F62-E0FE-4FA6328061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153" y="5516996"/>
              <a:ext cx="694530" cy="648459"/>
            </a:xfrm>
            <a:custGeom>
              <a:avLst/>
              <a:gdLst>
                <a:gd name="connsiteX0" fmla="*/ 0 w 694530"/>
                <a:gd name="connsiteY0" fmla="*/ 378780 h 648459"/>
                <a:gd name="connsiteX1" fmla="*/ 211457 w 694530"/>
                <a:gd name="connsiteY1" fmla="*/ 648460 h 648459"/>
                <a:gd name="connsiteX2" fmla="*/ 694530 w 694530"/>
                <a:gd name="connsiteY2" fmla="*/ 269680 h 648459"/>
                <a:gd name="connsiteX3" fmla="*/ 483073 w 694530"/>
                <a:gd name="connsiteY3" fmla="*/ 0 h 648459"/>
                <a:gd name="connsiteX4" fmla="*/ 0 w 694530"/>
                <a:gd name="connsiteY4" fmla="*/ 378780 h 64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0" h="648459">
                  <a:moveTo>
                    <a:pt x="0" y="378780"/>
                  </a:moveTo>
                  <a:lnTo>
                    <a:pt x="211457" y="648460"/>
                  </a:lnTo>
                  <a:lnTo>
                    <a:pt x="694530" y="269680"/>
                  </a:lnTo>
                  <a:lnTo>
                    <a:pt x="483073" y="0"/>
                  </a:lnTo>
                  <a:lnTo>
                    <a:pt x="0" y="378780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83" name="Graphic 768">
              <a:extLst>
                <a:ext uri="{FF2B5EF4-FFF2-40B4-BE49-F238E27FC236}">
                  <a16:creationId xmlns:a16="http://schemas.microsoft.com/office/drawing/2014/main" id="{60F41B2E-081D-FAA1-0F85-B16F72B3B54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99779" y="6039465"/>
              <a:ext cx="197374" cy="231085"/>
              <a:chOff x="899779" y="6039465"/>
              <a:chExt cx="197374" cy="231085"/>
            </a:xfrm>
            <a:solidFill>
              <a:srgbClr val="32323D"/>
            </a:solidFill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255EA061-0E2C-E1A2-CBA2-AF05EBCEE7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9779" y="6039465"/>
                <a:ext cx="182274" cy="226945"/>
              </a:xfrm>
              <a:custGeom>
                <a:avLst/>
                <a:gdLst>
                  <a:gd name="connsiteX0" fmla="*/ 172262 w 182274"/>
                  <a:gd name="connsiteY0" fmla="*/ 226945 h 226945"/>
                  <a:gd name="connsiteX1" fmla="*/ 164316 w 182274"/>
                  <a:gd name="connsiteY1" fmla="*/ 223073 h 226945"/>
                  <a:gd name="connsiteX2" fmla="*/ 2135 w 182274"/>
                  <a:gd name="connsiteY2" fmla="*/ 16223 h 226945"/>
                  <a:gd name="connsiteX3" fmla="*/ 3870 w 182274"/>
                  <a:gd name="connsiteY3" fmla="*/ 2134 h 226945"/>
                  <a:gd name="connsiteX4" fmla="*/ 17959 w 182274"/>
                  <a:gd name="connsiteY4" fmla="*/ 3870 h 226945"/>
                  <a:gd name="connsiteX5" fmla="*/ 180140 w 182274"/>
                  <a:gd name="connsiteY5" fmla="*/ 210721 h 226945"/>
                  <a:gd name="connsiteX6" fmla="*/ 178404 w 182274"/>
                  <a:gd name="connsiteY6" fmla="*/ 224809 h 226945"/>
                  <a:gd name="connsiteX7" fmla="*/ 172195 w 182274"/>
                  <a:gd name="connsiteY7" fmla="*/ 226945 h 22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274" h="226945">
                    <a:moveTo>
                      <a:pt x="172262" y="226945"/>
                    </a:moveTo>
                    <a:cubicBezTo>
                      <a:pt x="169257" y="226945"/>
                      <a:pt x="166319" y="225610"/>
                      <a:pt x="164316" y="223073"/>
                    </a:cubicBezTo>
                    <a:lnTo>
                      <a:pt x="2135" y="16223"/>
                    </a:lnTo>
                    <a:cubicBezTo>
                      <a:pt x="-1271" y="11883"/>
                      <a:pt x="-536" y="5540"/>
                      <a:pt x="3870" y="2134"/>
                    </a:cubicBezTo>
                    <a:cubicBezTo>
                      <a:pt x="8211" y="-1271"/>
                      <a:pt x="14554" y="-536"/>
                      <a:pt x="17959" y="3870"/>
                    </a:cubicBezTo>
                    <a:lnTo>
                      <a:pt x="180140" y="210721"/>
                    </a:lnTo>
                    <a:cubicBezTo>
                      <a:pt x="183546" y="215060"/>
                      <a:pt x="182811" y="221404"/>
                      <a:pt x="178404" y="224809"/>
                    </a:cubicBezTo>
                    <a:cubicBezTo>
                      <a:pt x="176535" y="226278"/>
                      <a:pt x="174398" y="226945"/>
                      <a:pt x="172195" y="226945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C37C717-FF02-CF66-8370-7BF0B98D580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8608" y="6238693"/>
                <a:ext cx="116861" cy="31856"/>
              </a:xfrm>
              <a:custGeom>
                <a:avLst/>
                <a:gdLst>
                  <a:gd name="connsiteX0" fmla="*/ 106772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2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7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2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4"/>
                      <a:pt x="75" y="8822"/>
                    </a:cubicBezTo>
                    <a:cubicBezTo>
                      <a:pt x="742" y="3280"/>
                      <a:pt x="5750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7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61B4FD28-AB83-A6C8-7969-08D808A26F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356" y="6153629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2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2"/>
                    </a:lnTo>
                    <a:cubicBezTo>
                      <a:pt x="12427" y="3280"/>
                      <a:pt x="17435" y="-593"/>
                      <a:pt x="22977" y="75"/>
                    </a:cubicBezTo>
                    <a:cubicBezTo>
                      <a:pt x="28518" y="742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5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87" name="Graphic 768">
              <a:extLst>
                <a:ext uri="{FF2B5EF4-FFF2-40B4-BE49-F238E27FC236}">
                  <a16:creationId xmlns:a16="http://schemas.microsoft.com/office/drawing/2014/main" id="{7C9B6AC8-4E11-55D7-CEFA-1A0F8DDC289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77051" y="5394734"/>
              <a:ext cx="231026" cy="197310"/>
              <a:chOff x="1077051" y="5394734"/>
              <a:chExt cx="231026" cy="197310"/>
            </a:xfrm>
            <a:solidFill>
              <a:srgbClr val="32323D"/>
            </a:solidFill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EBE70235-00B6-85F0-57DA-7527878A65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7051" y="5409767"/>
                <a:ext cx="226943" cy="182277"/>
              </a:xfrm>
              <a:custGeom>
                <a:avLst/>
                <a:gdLst>
                  <a:gd name="connsiteX0" fmla="*/ 10080 w 226943"/>
                  <a:gd name="connsiteY0" fmla="*/ 182277 h 182277"/>
                  <a:gd name="connsiteX1" fmla="*/ 2135 w 226943"/>
                  <a:gd name="connsiteY1" fmla="*/ 178405 h 182277"/>
                  <a:gd name="connsiteX2" fmla="*/ 3871 w 226943"/>
                  <a:gd name="connsiteY2" fmla="*/ 164316 h 182277"/>
                  <a:gd name="connsiteX3" fmla="*/ 210721 w 226943"/>
                  <a:gd name="connsiteY3" fmla="*/ 2134 h 182277"/>
                  <a:gd name="connsiteX4" fmla="*/ 224809 w 226943"/>
                  <a:gd name="connsiteY4" fmla="*/ 3871 h 182277"/>
                  <a:gd name="connsiteX5" fmla="*/ 223073 w 226943"/>
                  <a:gd name="connsiteY5" fmla="*/ 17959 h 182277"/>
                  <a:gd name="connsiteX6" fmla="*/ 16223 w 226943"/>
                  <a:gd name="connsiteY6" fmla="*/ 180141 h 182277"/>
                  <a:gd name="connsiteX7" fmla="*/ 10013 w 226943"/>
                  <a:gd name="connsiteY7" fmla="*/ 182277 h 182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943" h="182277">
                    <a:moveTo>
                      <a:pt x="10080" y="182277"/>
                    </a:moveTo>
                    <a:cubicBezTo>
                      <a:pt x="7075" y="182277"/>
                      <a:pt x="4138" y="180942"/>
                      <a:pt x="2135" y="178405"/>
                    </a:cubicBezTo>
                    <a:cubicBezTo>
                      <a:pt x="-1271" y="174064"/>
                      <a:pt x="-536" y="167722"/>
                      <a:pt x="3871" y="164316"/>
                    </a:cubicBezTo>
                    <a:lnTo>
                      <a:pt x="210721" y="2134"/>
                    </a:lnTo>
                    <a:cubicBezTo>
                      <a:pt x="215061" y="-1271"/>
                      <a:pt x="221404" y="-536"/>
                      <a:pt x="224809" y="3871"/>
                    </a:cubicBezTo>
                    <a:cubicBezTo>
                      <a:pt x="228214" y="8211"/>
                      <a:pt x="227480" y="14554"/>
                      <a:pt x="223073" y="17959"/>
                    </a:cubicBezTo>
                    <a:lnTo>
                      <a:pt x="16223" y="180141"/>
                    </a:lnTo>
                    <a:cubicBezTo>
                      <a:pt x="14353" y="181609"/>
                      <a:pt x="12217" y="182277"/>
                      <a:pt x="10013" y="18227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C877BB8B-AAD8-5ECB-63A2-B5B0FE339C1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76279" y="5406419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1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1"/>
                    </a:lnTo>
                    <a:cubicBezTo>
                      <a:pt x="12427" y="3280"/>
                      <a:pt x="17502" y="-593"/>
                      <a:pt x="22977" y="75"/>
                    </a:cubicBezTo>
                    <a:cubicBezTo>
                      <a:pt x="28518" y="743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4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0AB88A89-BE45-A15F-80DE-CAE57BD9C3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215" y="5394734"/>
                <a:ext cx="116861" cy="31856"/>
              </a:xfrm>
              <a:custGeom>
                <a:avLst/>
                <a:gdLst>
                  <a:gd name="connsiteX0" fmla="*/ 106771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1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6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1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3"/>
                      <a:pt x="75" y="8821"/>
                    </a:cubicBezTo>
                    <a:cubicBezTo>
                      <a:pt x="743" y="3280"/>
                      <a:pt x="5817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6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768">
              <a:extLst>
                <a:ext uri="{FF2B5EF4-FFF2-40B4-BE49-F238E27FC236}">
                  <a16:creationId xmlns:a16="http://schemas.microsoft.com/office/drawing/2014/main" id="{7035FFAC-9D99-DA23-0D76-02DB9F79A9F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73323" y="6097620"/>
              <a:ext cx="230959" cy="197366"/>
              <a:chOff x="173323" y="6097620"/>
              <a:chExt cx="230959" cy="197366"/>
            </a:xfrm>
            <a:solidFill>
              <a:srgbClr val="32323D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DA6E27C0-9348-9A2E-930D-763B968B98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7340" y="6097620"/>
                <a:ext cx="226943" cy="182276"/>
              </a:xfrm>
              <a:custGeom>
                <a:avLst/>
                <a:gdLst>
                  <a:gd name="connsiteX0" fmla="*/ 10080 w 226943"/>
                  <a:gd name="connsiteY0" fmla="*/ 182277 h 182276"/>
                  <a:gd name="connsiteX1" fmla="*/ 2134 w 226943"/>
                  <a:gd name="connsiteY1" fmla="*/ 178405 h 182276"/>
                  <a:gd name="connsiteX2" fmla="*/ 3870 w 226943"/>
                  <a:gd name="connsiteY2" fmla="*/ 164316 h 182276"/>
                  <a:gd name="connsiteX3" fmla="*/ 210721 w 226943"/>
                  <a:gd name="connsiteY3" fmla="*/ 2135 h 182276"/>
                  <a:gd name="connsiteX4" fmla="*/ 224809 w 226943"/>
                  <a:gd name="connsiteY4" fmla="*/ 3871 h 182276"/>
                  <a:gd name="connsiteX5" fmla="*/ 223073 w 226943"/>
                  <a:gd name="connsiteY5" fmla="*/ 17959 h 182276"/>
                  <a:gd name="connsiteX6" fmla="*/ 16223 w 226943"/>
                  <a:gd name="connsiteY6" fmla="*/ 180140 h 182276"/>
                  <a:gd name="connsiteX7" fmla="*/ 10013 w 226943"/>
                  <a:gd name="connsiteY7" fmla="*/ 182277 h 18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943" h="182276">
                    <a:moveTo>
                      <a:pt x="10080" y="182277"/>
                    </a:moveTo>
                    <a:cubicBezTo>
                      <a:pt x="7075" y="182277"/>
                      <a:pt x="4138" y="180942"/>
                      <a:pt x="2134" y="178405"/>
                    </a:cubicBezTo>
                    <a:cubicBezTo>
                      <a:pt x="-1271" y="174064"/>
                      <a:pt x="-536" y="167721"/>
                      <a:pt x="3870" y="164316"/>
                    </a:cubicBezTo>
                    <a:lnTo>
                      <a:pt x="210721" y="2135"/>
                    </a:lnTo>
                    <a:cubicBezTo>
                      <a:pt x="215061" y="-1271"/>
                      <a:pt x="221404" y="-536"/>
                      <a:pt x="224809" y="3871"/>
                    </a:cubicBezTo>
                    <a:cubicBezTo>
                      <a:pt x="228214" y="8210"/>
                      <a:pt x="227480" y="14553"/>
                      <a:pt x="223073" y="17959"/>
                    </a:cubicBezTo>
                    <a:lnTo>
                      <a:pt x="16223" y="180140"/>
                    </a:lnTo>
                    <a:cubicBezTo>
                      <a:pt x="14353" y="181609"/>
                      <a:pt x="12217" y="182277"/>
                      <a:pt x="10013" y="18227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8850B039-5823-D5D2-465B-8591C87574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3323" y="6166382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2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2"/>
                    </a:lnTo>
                    <a:cubicBezTo>
                      <a:pt x="12427" y="3280"/>
                      <a:pt x="17435" y="-593"/>
                      <a:pt x="22977" y="75"/>
                    </a:cubicBezTo>
                    <a:cubicBezTo>
                      <a:pt x="28518" y="743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4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4EC930A2-DE2F-4169-0474-CD2DD071CC1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3323" y="6263130"/>
                <a:ext cx="116861" cy="31856"/>
              </a:xfrm>
              <a:custGeom>
                <a:avLst/>
                <a:gdLst>
                  <a:gd name="connsiteX0" fmla="*/ 106772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1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6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2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3"/>
                      <a:pt x="75" y="8821"/>
                    </a:cubicBezTo>
                    <a:cubicBezTo>
                      <a:pt x="743" y="3280"/>
                      <a:pt x="5817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6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EE9B4C23-C43A-33DE-B901-C1F35C56EC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065" y="6254592"/>
              <a:ext cx="103558" cy="148227"/>
            </a:xfrm>
            <a:custGeom>
              <a:avLst/>
              <a:gdLst>
                <a:gd name="connsiteX0" fmla="*/ 99285 w 103558"/>
                <a:gd name="connsiteY0" fmla="*/ 134806 h 148227"/>
                <a:gd name="connsiteX1" fmla="*/ 82860 w 103558"/>
                <a:gd name="connsiteY1" fmla="*/ 148227 h 148227"/>
                <a:gd name="connsiteX2" fmla="*/ 0 w 103558"/>
                <a:gd name="connsiteY2" fmla="*/ 46738 h 148227"/>
                <a:gd name="connsiteX3" fmla="*/ 57288 w 103558"/>
                <a:gd name="connsiteY3" fmla="*/ 0 h 148227"/>
                <a:gd name="connsiteX4" fmla="*/ 68705 w 103558"/>
                <a:gd name="connsiteY4" fmla="*/ 14021 h 148227"/>
                <a:gd name="connsiteX5" fmla="*/ 27909 w 103558"/>
                <a:gd name="connsiteY5" fmla="*/ 47339 h 148227"/>
                <a:gd name="connsiteX6" fmla="*/ 53816 w 103558"/>
                <a:gd name="connsiteY6" fmla="*/ 79055 h 148227"/>
                <a:gd name="connsiteX7" fmla="*/ 92074 w 103558"/>
                <a:gd name="connsiteY7" fmla="*/ 47806 h 148227"/>
                <a:gd name="connsiteX8" fmla="*/ 103559 w 103558"/>
                <a:gd name="connsiteY8" fmla="*/ 61895 h 148227"/>
                <a:gd name="connsiteX9" fmla="*/ 65300 w 103558"/>
                <a:gd name="connsiteY9" fmla="*/ 93143 h 148227"/>
                <a:gd name="connsiteX10" fmla="*/ 99285 w 103558"/>
                <a:gd name="connsiteY10" fmla="*/ 134806 h 14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558" h="148227">
                  <a:moveTo>
                    <a:pt x="99285" y="134806"/>
                  </a:moveTo>
                  <a:lnTo>
                    <a:pt x="82860" y="148227"/>
                  </a:lnTo>
                  <a:lnTo>
                    <a:pt x="0" y="46738"/>
                  </a:lnTo>
                  <a:lnTo>
                    <a:pt x="57288" y="0"/>
                  </a:lnTo>
                  <a:lnTo>
                    <a:pt x="68705" y="14021"/>
                  </a:lnTo>
                  <a:lnTo>
                    <a:pt x="27909" y="47339"/>
                  </a:lnTo>
                  <a:lnTo>
                    <a:pt x="53816" y="79055"/>
                  </a:lnTo>
                  <a:lnTo>
                    <a:pt x="92074" y="47806"/>
                  </a:lnTo>
                  <a:lnTo>
                    <a:pt x="103559" y="61895"/>
                  </a:lnTo>
                  <a:lnTo>
                    <a:pt x="65300" y="93143"/>
                  </a:lnTo>
                  <a:lnTo>
                    <a:pt x="99285" y="134806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48B924D-26F2-3680-4729-5252359ABF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395" y="6283169"/>
              <a:ext cx="103291" cy="148694"/>
            </a:xfrm>
            <a:custGeom>
              <a:avLst/>
              <a:gdLst>
                <a:gd name="connsiteX0" fmla="*/ 97883 w 103291"/>
                <a:gd name="connsiteY0" fmla="*/ 135541 h 148694"/>
                <a:gd name="connsiteX1" fmla="*/ 81191 w 103291"/>
                <a:gd name="connsiteY1" fmla="*/ 148694 h 148694"/>
                <a:gd name="connsiteX2" fmla="*/ 0 w 103291"/>
                <a:gd name="connsiteY2" fmla="*/ 45804 h 148694"/>
                <a:gd name="connsiteX3" fmla="*/ 58022 w 103291"/>
                <a:gd name="connsiteY3" fmla="*/ 0 h 148694"/>
                <a:gd name="connsiteX4" fmla="*/ 69239 w 103291"/>
                <a:gd name="connsiteY4" fmla="*/ 14222 h 148694"/>
                <a:gd name="connsiteX5" fmla="*/ 27843 w 103291"/>
                <a:gd name="connsiteY5" fmla="*/ 46872 h 148694"/>
                <a:gd name="connsiteX6" fmla="*/ 53215 w 103291"/>
                <a:gd name="connsiteY6" fmla="*/ 79055 h 148694"/>
                <a:gd name="connsiteX7" fmla="*/ 92008 w 103291"/>
                <a:gd name="connsiteY7" fmla="*/ 48474 h 148694"/>
                <a:gd name="connsiteX8" fmla="*/ 103291 w 103291"/>
                <a:gd name="connsiteY8" fmla="*/ 62763 h 148694"/>
                <a:gd name="connsiteX9" fmla="*/ 64499 w 103291"/>
                <a:gd name="connsiteY9" fmla="*/ 93343 h 148694"/>
                <a:gd name="connsiteX10" fmla="*/ 97816 w 103291"/>
                <a:gd name="connsiteY10" fmla="*/ 135541 h 14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1" h="148694">
                  <a:moveTo>
                    <a:pt x="97883" y="135541"/>
                  </a:moveTo>
                  <a:lnTo>
                    <a:pt x="81191" y="148694"/>
                  </a:lnTo>
                  <a:lnTo>
                    <a:pt x="0" y="45804"/>
                  </a:lnTo>
                  <a:lnTo>
                    <a:pt x="58022" y="0"/>
                  </a:lnTo>
                  <a:lnTo>
                    <a:pt x="69239" y="14222"/>
                  </a:lnTo>
                  <a:lnTo>
                    <a:pt x="27843" y="46872"/>
                  </a:lnTo>
                  <a:lnTo>
                    <a:pt x="53215" y="79055"/>
                  </a:lnTo>
                  <a:lnTo>
                    <a:pt x="92008" y="48474"/>
                  </a:lnTo>
                  <a:lnTo>
                    <a:pt x="103291" y="62763"/>
                  </a:lnTo>
                  <a:lnTo>
                    <a:pt x="64499" y="93343"/>
                  </a:lnTo>
                  <a:lnTo>
                    <a:pt x="97816" y="135541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B2C7A2B-B8D7-60D6-A33A-65AED29088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8002" y="5281836"/>
              <a:ext cx="103425" cy="148560"/>
            </a:xfrm>
            <a:custGeom>
              <a:avLst/>
              <a:gdLst>
                <a:gd name="connsiteX0" fmla="*/ 98351 w 103425"/>
                <a:gd name="connsiteY0" fmla="*/ 135341 h 148560"/>
                <a:gd name="connsiteX1" fmla="*/ 81725 w 103425"/>
                <a:gd name="connsiteY1" fmla="*/ 148561 h 148560"/>
                <a:gd name="connsiteX2" fmla="*/ 0 w 103425"/>
                <a:gd name="connsiteY2" fmla="*/ 46137 h 148560"/>
                <a:gd name="connsiteX3" fmla="*/ 57822 w 103425"/>
                <a:gd name="connsiteY3" fmla="*/ 0 h 148560"/>
                <a:gd name="connsiteX4" fmla="*/ 69106 w 103425"/>
                <a:gd name="connsiteY4" fmla="*/ 14155 h 148560"/>
                <a:gd name="connsiteX5" fmla="*/ 27909 w 103425"/>
                <a:gd name="connsiteY5" fmla="*/ 47005 h 148560"/>
                <a:gd name="connsiteX6" fmla="*/ 53482 w 103425"/>
                <a:gd name="connsiteY6" fmla="*/ 79055 h 148560"/>
                <a:gd name="connsiteX7" fmla="*/ 92074 w 103425"/>
                <a:gd name="connsiteY7" fmla="*/ 48274 h 148560"/>
                <a:gd name="connsiteX8" fmla="*/ 103425 w 103425"/>
                <a:gd name="connsiteY8" fmla="*/ 62496 h 148560"/>
                <a:gd name="connsiteX9" fmla="*/ 64833 w 103425"/>
                <a:gd name="connsiteY9" fmla="*/ 93276 h 148560"/>
                <a:gd name="connsiteX10" fmla="*/ 98351 w 103425"/>
                <a:gd name="connsiteY10" fmla="*/ 135341 h 14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425" h="148560">
                  <a:moveTo>
                    <a:pt x="98351" y="135341"/>
                  </a:moveTo>
                  <a:lnTo>
                    <a:pt x="81725" y="148561"/>
                  </a:lnTo>
                  <a:lnTo>
                    <a:pt x="0" y="46137"/>
                  </a:lnTo>
                  <a:lnTo>
                    <a:pt x="57822" y="0"/>
                  </a:lnTo>
                  <a:lnTo>
                    <a:pt x="69106" y="14155"/>
                  </a:lnTo>
                  <a:lnTo>
                    <a:pt x="27909" y="47005"/>
                  </a:lnTo>
                  <a:lnTo>
                    <a:pt x="53482" y="79055"/>
                  </a:lnTo>
                  <a:lnTo>
                    <a:pt x="92074" y="48274"/>
                  </a:lnTo>
                  <a:lnTo>
                    <a:pt x="103425" y="62496"/>
                  </a:lnTo>
                  <a:lnTo>
                    <a:pt x="64833" y="93276"/>
                  </a:lnTo>
                  <a:lnTo>
                    <a:pt x="98351" y="135341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98" name="Graphic 768">
            <a:extLst>
              <a:ext uri="{FF2B5EF4-FFF2-40B4-BE49-F238E27FC236}">
                <a16:creationId xmlns:a16="http://schemas.microsoft.com/office/drawing/2014/main" id="{E21168F0-44B1-04BF-5AB8-9242B9F1F78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85253" y="3026695"/>
            <a:ext cx="1559506" cy="1650084"/>
            <a:chOff x="285585" y="3006068"/>
            <a:chExt cx="1559506" cy="1650084"/>
          </a:xfrm>
        </p:grpSpPr>
        <p:grpSp>
          <p:nvGrpSpPr>
            <p:cNvPr id="899" name="Graphic 768">
              <a:extLst>
                <a:ext uri="{FF2B5EF4-FFF2-40B4-BE49-F238E27FC236}">
                  <a16:creationId xmlns:a16="http://schemas.microsoft.com/office/drawing/2014/main" id="{F7F09DC9-4DA5-62B7-61A7-35E3E1EC005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5585" y="3280238"/>
              <a:ext cx="1384772" cy="1375914"/>
              <a:chOff x="285585" y="3280238"/>
              <a:chExt cx="1384772" cy="1375914"/>
            </a:xfrm>
          </p:grpSpPr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CFFE42C8-4454-CE5A-D8EC-A7D179D893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46" y="3280238"/>
                <a:ext cx="1384710" cy="1375817"/>
              </a:xfrm>
              <a:custGeom>
                <a:avLst/>
                <a:gdLst>
                  <a:gd name="connsiteX0" fmla="*/ 1202231 w 1384710"/>
                  <a:gd name="connsiteY0" fmla="*/ 595779 h 1375817"/>
                  <a:gd name="connsiteX1" fmla="*/ 731043 w 1384710"/>
                  <a:gd name="connsiteY1" fmla="*/ 1011682 h 1375817"/>
                  <a:gd name="connsiteX2" fmla="*/ 523726 w 1384710"/>
                  <a:gd name="connsiteY2" fmla="*/ 1113104 h 1375817"/>
                  <a:gd name="connsiteX3" fmla="*/ 340512 w 1384710"/>
                  <a:gd name="connsiteY3" fmla="*/ 1012617 h 1375817"/>
                  <a:gd name="connsiteX4" fmla="*/ 260523 w 1384710"/>
                  <a:gd name="connsiteY4" fmla="*/ 815515 h 1375817"/>
                  <a:gd name="connsiteX5" fmla="*/ 386248 w 1384710"/>
                  <a:gd name="connsiteY5" fmla="*/ 623688 h 1375817"/>
                  <a:gd name="connsiteX6" fmla="*/ 858772 w 1384710"/>
                  <a:gd name="connsiteY6" fmla="*/ 206583 h 1375817"/>
                  <a:gd name="connsiteX7" fmla="*/ 676426 w 1384710"/>
                  <a:gd name="connsiteY7" fmla="*/ 0 h 1375817"/>
                  <a:gd name="connsiteX8" fmla="*/ 172521 w 1384710"/>
                  <a:gd name="connsiteY8" fmla="*/ 444815 h 1375817"/>
                  <a:gd name="connsiteX9" fmla="*/ 124 w 1384710"/>
                  <a:gd name="connsiteY9" fmla="*/ 782531 h 1375817"/>
                  <a:gd name="connsiteX10" fmla="*/ 162039 w 1384710"/>
                  <a:gd name="connsiteY10" fmla="*/ 1160644 h 1375817"/>
                  <a:gd name="connsiteX11" fmla="*/ 396731 w 1384710"/>
                  <a:gd name="connsiteY11" fmla="*/ 1338917 h 1375817"/>
                  <a:gd name="connsiteX12" fmla="*/ 645379 w 1384710"/>
                  <a:gd name="connsiteY12" fmla="*/ 1368629 h 1375817"/>
                  <a:gd name="connsiteX13" fmla="*/ 878068 w 1384710"/>
                  <a:gd name="connsiteY13" fmla="*/ 1249513 h 1375817"/>
                  <a:gd name="connsiteX14" fmla="*/ 1384711 w 1384710"/>
                  <a:gd name="connsiteY14" fmla="*/ 802295 h 1375817"/>
                  <a:gd name="connsiteX15" fmla="*/ 1202365 w 1384710"/>
                  <a:gd name="connsiteY15" fmla="*/ 595712 h 137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84710" h="1375817">
                    <a:moveTo>
                      <a:pt x="1202231" y="595779"/>
                    </a:moveTo>
                    <a:lnTo>
                      <a:pt x="731043" y="1011682"/>
                    </a:lnTo>
                    <a:cubicBezTo>
                      <a:pt x="655260" y="1078585"/>
                      <a:pt x="586155" y="1112370"/>
                      <a:pt x="523726" y="1113104"/>
                    </a:cubicBezTo>
                    <a:cubicBezTo>
                      <a:pt x="461363" y="1113839"/>
                      <a:pt x="400270" y="1080321"/>
                      <a:pt x="340512" y="1012617"/>
                    </a:cubicBezTo>
                    <a:cubicBezTo>
                      <a:pt x="278751" y="942643"/>
                      <a:pt x="252043" y="876943"/>
                      <a:pt x="260523" y="815515"/>
                    </a:cubicBezTo>
                    <a:cubicBezTo>
                      <a:pt x="269002" y="754155"/>
                      <a:pt x="310866" y="690190"/>
                      <a:pt x="386248" y="623688"/>
                    </a:cubicBezTo>
                    <a:lnTo>
                      <a:pt x="858772" y="206583"/>
                    </a:lnTo>
                    <a:lnTo>
                      <a:pt x="676426" y="0"/>
                    </a:lnTo>
                    <a:lnTo>
                      <a:pt x="172521" y="444815"/>
                    </a:lnTo>
                    <a:cubicBezTo>
                      <a:pt x="60617" y="543566"/>
                      <a:pt x="3129" y="656138"/>
                      <a:pt x="124" y="782531"/>
                    </a:cubicBezTo>
                    <a:cubicBezTo>
                      <a:pt x="-2947" y="908858"/>
                      <a:pt x="51069" y="1034918"/>
                      <a:pt x="162039" y="1160644"/>
                    </a:cubicBezTo>
                    <a:cubicBezTo>
                      <a:pt x="235618" y="1243972"/>
                      <a:pt x="313804" y="1303396"/>
                      <a:pt x="396731" y="1338917"/>
                    </a:cubicBezTo>
                    <a:cubicBezTo>
                      <a:pt x="479525" y="1374438"/>
                      <a:pt x="562452" y="1384253"/>
                      <a:pt x="645379" y="1368629"/>
                    </a:cubicBezTo>
                    <a:cubicBezTo>
                      <a:pt x="728306" y="1352938"/>
                      <a:pt x="805824" y="1313277"/>
                      <a:pt x="878068" y="1249513"/>
                    </a:cubicBezTo>
                    <a:lnTo>
                      <a:pt x="1384711" y="802295"/>
                    </a:lnTo>
                    <a:lnTo>
                      <a:pt x="1202365" y="595712"/>
                    </a:ln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2D07F6A-461B-DAA1-3E09-AE408971F8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585" y="3448095"/>
                <a:ext cx="1194614" cy="1208057"/>
              </a:xfrm>
              <a:custGeom>
                <a:avLst/>
                <a:gdLst>
                  <a:gd name="connsiteX0" fmla="*/ 1194614 w 1194614"/>
                  <a:gd name="connsiteY0" fmla="*/ 802295 h 1208057"/>
                  <a:gd name="connsiteX1" fmla="*/ 878063 w 1194614"/>
                  <a:gd name="connsiteY1" fmla="*/ 1081723 h 1208057"/>
                  <a:gd name="connsiteX2" fmla="*/ 645373 w 1194614"/>
                  <a:gd name="connsiteY2" fmla="*/ 1200839 h 1208057"/>
                  <a:gd name="connsiteX3" fmla="*/ 396726 w 1194614"/>
                  <a:gd name="connsiteY3" fmla="*/ 1171127 h 1208057"/>
                  <a:gd name="connsiteX4" fmla="*/ 162033 w 1194614"/>
                  <a:gd name="connsiteY4" fmla="*/ 992854 h 1208057"/>
                  <a:gd name="connsiteX5" fmla="*/ 119 w 1194614"/>
                  <a:gd name="connsiteY5" fmla="*/ 614741 h 1208057"/>
                  <a:gd name="connsiteX6" fmla="*/ 172516 w 1194614"/>
                  <a:gd name="connsiteY6" fmla="*/ 277024 h 1208057"/>
                  <a:gd name="connsiteX7" fmla="*/ 486397 w 1194614"/>
                  <a:gd name="connsiteY7" fmla="*/ 0 h 1208057"/>
                  <a:gd name="connsiteX8" fmla="*/ 668743 w 1194614"/>
                  <a:gd name="connsiteY8" fmla="*/ 206583 h 1208057"/>
                  <a:gd name="connsiteX9" fmla="*/ 386243 w 1194614"/>
                  <a:gd name="connsiteY9" fmla="*/ 455898 h 1208057"/>
                  <a:gd name="connsiteX10" fmla="*/ 260518 w 1194614"/>
                  <a:gd name="connsiteY10" fmla="*/ 647725 h 1208057"/>
                  <a:gd name="connsiteX11" fmla="*/ 340507 w 1194614"/>
                  <a:gd name="connsiteY11" fmla="*/ 844827 h 1208057"/>
                  <a:gd name="connsiteX12" fmla="*/ 523721 w 1194614"/>
                  <a:gd name="connsiteY12" fmla="*/ 945314 h 1208057"/>
                  <a:gd name="connsiteX13" fmla="*/ 731038 w 1194614"/>
                  <a:gd name="connsiteY13" fmla="*/ 843892 h 1208057"/>
                  <a:gd name="connsiteX14" fmla="*/ 1012135 w 1194614"/>
                  <a:gd name="connsiteY14" fmla="*/ 595779 h 1208057"/>
                  <a:gd name="connsiteX15" fmla="*/ 1194481 w 1194614"/>
                  <a:gd name="connsiteY15" fmla="*/ 802362 h 120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4614" h="1208057">
                    <a:moveTo>
                      <a:pt x="1194614" y="802295"/>
                    </a:moveTo>
                    <a:lnTo>
                      <a:pt x="878063" y="1081723"/>
                    </a:lnTo>
                    <a:cubicBezTo>
                      <a:pt x="805819" y="1145487"/>
                      <a:pt x="728301" y="1185148"/>
                      <a:pt x="645373" y="1200839"/>
                    </a:cubicBezTo>
                    <a:cubicBezTo>
                      <a:pt x="562447" y="1216529"/>
                      <a:pt x="479586" y="1206648"/>
                      <a:pt x="396726" y="1171127"/>
                    </a:cubicBezTo>
                    <a:cubicBezTo>
                      <a:pt x="313799" y="1135606"/>
                      <a:pt x="235613" y="1076181"/>
                      <a:pt x="162033" y="992854"/>
                    </a:cubicBezTo>
                    <a:cubicBezTo>
                      <a:pt x="51064" y="867128"/>
                      <a:pt x="-2886" y="741135"/>
                      <a:pt x="119" y="614741"/>
                    </a:cubicBezTo>
                    <a:cubicBezTo>
                      <a:pt x="3123" y="488348"/>
                      <a:pt x="60611" y="375776"/>
                      <a:pt x="172516" y="277024"/>
                    </a:cubicBezTo>
                    <a:lnTo>
                      <a:pt x="486397" y="0"/>
                    </a:lnTo>
                    <a:lnTo>
                      <a:pt x="668743" y="206583"/>
                    </a:lnTo>
                    <a:lnTo>
                      <a:pt x="386243" y="455898"/>
                    </a:lnTo>
                    <a:cubicBezTo>
                      <a:pt x="310928" y="522400"/>
                      <a:pt x="268997" y="586365"/>
                      <a:pt x="260518" y="647725"/>
                    </a:cubicBezTo>
                    <a:cubicBezTo>
                      <a:pt x="252105" y="709153"/>
                      <a:pt x="278745" y="774853"/>
                      <a:pt x="340507" y="844827"/>
                    </a:cubicBezTo>
                    <a:cubicBezTo>
                      <a:pt x="400332" y="912597"/>
                      <a:pt x="461425" y="946049"/>
                      <a:pt x="523721" y="945314"/>
                    </a:cubicBezTo>
                    <a:cubicBezTo>
                      <a:pt x="586083" y="944513"/>
                      <a:pt x="655255" y="910795"/>
                      <a:pt x="731038" y="843892"/>
                    </a:cubicBezTo>
                    <a:lnTo>
                      <a:pt x="1012135" y="595779"/>
                    </a:lnTo>
                    <a:lnTo>
                      <a:pt x="1194481" y="802362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C1562226-80B6-E389-401A-830739AADE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6095" y="3400437"/>
                <a:ext cx="97065" cy="107602"/>
              </a:xfrm>
              <a:custGeom>
                <a:avLst/>
                <a:gdLst>
                  <a:gd name="connsiteX0" fmla="*/ 81016 w 97065"/>
                  <a:gd name="connsiteY0" fmla="*/ 104479 h 107602"/>
                  <a:gd name="connsiteX1" fmla="*/ 2295 w 97065"/>
                  <a:gd name="connsiteY1" fmla="*/ 15276 h 107602"/>
                  <a:gd name="connsiteX2" fmla="*/ 3097 w 97065"/>
                  <a:gd name="connsiteY2" fmla="*/ 2322 h 107602"/>
                  <a:gd name="connsiteX3" fmla="*/ 16050 w 97065"/>
                  <a:gd name="connsiteY3" fmla="*/ 3124 h 107602"/>
                  <a:gd name="connsiteX4" fmla="*/ 94770 w 97065"/>
                  <a:gd name="connsiteY4" fmla="*/ 92327 h 107602"/>
                  <a:gd name="connsiteX5" fmla="*/ 93969 w 97065"/>
                  <a:gd name="connsiteY5" fmla="*/ 105280 h 107602"/>
                  <a:gd name="connsiteX6" fmla="*/ 81016 w 97065"/>
                  <a:gd name="connsiteY6" fmla="*/ 104479 h 10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65" h="107602">
                    <a:moveTo>
                      <a:pt x="81016" y="104479"/>
                    </a:moveTo>
                    <a:lnTo>
                      <a:pt x="2295" y="15276"/>
                    </a:lnTo>
                    <a:cubicBezTo>
                      <a:pt x="-1043" y="11470"/>
                      <a:pt x="-709" y="5727"/>
                      <a:pt x="3097" y="2322"/>
                    </a:cubicBezTo>
                    <a:cubicBezTo>
                      <a:pt x="6902" y="-1083"/>
                      <a:pt x="12645" y="-682"/>
                      <a:pt x="16050" y="3124"/>
                    </a:cubicBezTo>
                    <a:lnTo>
                      <a:pt x="94770" y="92327"/>
                    </a:lnTo>
                    <a:cubicBezTo>
                      <a:pt x="98109" y="96133"/>
                      <a:pt x="97775" y="101875"/>
                      <a:pt x="93969" y="105280"/>
                    </a:cubicBezTo>
                    <a:cubicBezTo>
                      <a:pt x="90163" y="108685"/>
                      <a:pt x="84421" y="108285"/>
                      <a:pt x="81016" y="10447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7B21F398-962A-FA3E-7791-A0247DF8C7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34370" y="3998953"/>
                <a:ext cx="97065" cy="107602"/>
              </a:xfrm>
              <a:custGeom>
                <a:avLst/>
                <a:gdLst>
                  <a:gd name="connsiteX0" fmla="*/ 81016 w 97065"/>
                  <a:gd name="connsiteY0" fmla="*/ 104479 h 107602"/>
                  <a:gd name="connsiteX1" fmla="*/ 2295 w 97065"/>
                  <a:gd name="connsiteY1" fmla="*/ 15276 h 107602"/>
                  <a:gd name="connsiteX2" fmla="*/ 3097 w 97065"/>
                  <a:gd name="connsiteY2" fmla="*/ 2322 h 107602"/>
                  <a:gd name="connsiteX3" fmla="*/ 16050 w 97065"/>
                  <a:gd name="connsiteY3" fmla="*/ 3124 h 107602"/>
                  <a:gd name="connsiteX4" fmla="*/ 94770 w 97065"/>
                  <a:gd name="connsiteY4" fmla="*/ 92327 h 107602"/>
                  <a:gd name="connsiteX5" fmla="*/ 93969 w 97065"/>
                  <a:gd name="connsiteY5" fmla="*/ 105280 h 107602"/>
                  <a:gd name="connsiteX6" fmla="*/ 81016 w 97065"/>
                  <a:gd name="connsiteY6" fmla="*/ 104479 h 10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65" h="107602">
                    <a:moveTo>
                      <a:pt x="81016" y="104479"/>
                    </a:moveTo>
                    <a:lnTo>
                      <a:pt x="2295" y="15276"/>
                    </a:lnTo>
                    <a:cubicBezTo>
                      <a:pt x="-1043" y="11470"/>
                      <a:pt x="-709" y="5727"/>
                      <a:pt x="3097" y="2322"/>
                    </a:cubicBezTo>
                    <a:cubicBezTo>
                      <a:pt x="6902" y="-1083"/>
                      <a:pt x="12645" y="-682"/>
                      <a:pt x="16050" y="3124"/>
                    </a:cubicBezTo>
                    <a:lnTo>
                      <a:pt x="94770" y="92327"/>
                    </a:lnTo>
                    <a:cubicBezTo>
                      <a:pt x="98109" y="96133"/>
                      <a:pt x="97775" y="101875"/>
                      <a:pt x="93969" y="105280"/>
                    </a:cubicBezTo>
                    <a:cubicBezTo>
                      <a:pt x="90163" y="108685"/>
                      <a:pt x="84421" y="108285"/>
                      <a:pt x="81016" y="10447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40064890-2B08-FBDA-6367-2CD517DC0F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29096" y="4004255"/>
                <a:ext cx="107548" cy="97065"/>
              </a:xfrm>
              <a:custGeom>
                <a:avLst/>
                <a:gdLst>
                  <a:gd name="connsiteX0" fmla="*/ 2295 w 107548"/>
                  <a:gd name="connsiteY0" fmla="*/ 93969 h 97065"/>
                  <a:gd name="connsiteX1" fmla="*/ 3097 w 107548"/>
                  <a:gd name="connsiteY1" fmla="*/ 81016 h 97065"/>
                  <a:gd name="connsiteX2" fmla="*/ 92300 w 107548"/>
                  <a:gd name="connsiteY2" fmla="*/ 2295 h 97065"/>
                  <a:gd name="connsiteX3" fmla="*/ 105253 w 107548"/>
                  <a:gd name="connsiteY3" fmla="*/ 3097 h 97065"/>
                  <a:gd name="connsiteX4" fmla="*/ 104452 w 107548"/>
                  <a:gd name="connsiteY4" fmla="*/ 16050 h 97065"/>
                  <a:gd name="connsiteX5" fmla="*/ 15249 w 107548"/>
                  <a:gd name="connsiteY5" fmla="*/ 94770 h 97065"/>
                  <a:gd name="connsiteX6" fmla="*/ 2295 w 107548"/>
                  <a:gd name="connsiteY6" fmla="*/ 93969 h 9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48" h="97065">
                    <a:moveTo>
                      <a:pt x="2295" y="93969"/>
                    </a:moveTo>
                    <a:cubicBezTo>
                      <a:pt x="-1043" y="90163"/>
                      <a:pt x="-709" y="84421"/>
                      <a:pt x="3097" y="81016"/>
                    </a:cubicBezTo>
                    <a:lnTo>
                      <a:pt x="92300" y="2295"/>
                    </a:lnTo>
                    <a:cubicBezTo>
                      <a:pt x="96106" y="-1043"/>
                      <a:pt x="101915" y="-709"/>
                      <a:pt x="105253" y="3097"/>
                    </a:cubicBezTo>
                    <a:cubicBezTo>
                      <a:pt x="108591" y="6902"/>
                      <a:pt x="108258" y="12645"/>
                      <a:pt x="104452" y="16050"/>
                    </a:cubicBezTo>
                    <a:lnTo>
                      <a:pt x="15249" y="94770"/>
                    </a:lnTo>
                    <a:cubicBezTo>
                      <a:pt x="11443" y="98109"/>
                      <a:pt x="5701" y="97775"/>
                      <a:pt x="2295" y="9396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05" name="Graphic 768">
              <a:extLst>
                <a:ext uri="{FF2B5EF4-FFF2-40B4-BE49-F238E27FC236}">
                  <a16:creationId xmlns:a16="http://schemas.microsoft.com/office/drawing/2014/main" id="{90F21E5B-AAD3-9CBF-2AF3-90211C52B81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54929" y="3006068"/>
              <a:ext cx="192333" cy="327952"/>
              <a:chOff x="1154929" y="3006068"/>
              <a:chExt cx="192333" cy="327952"/>
            </a:xfrm>
            <a:solidFill>
              <a:srgbClr val="32323D"/>
            </a:solidFill>
          </p:grpSpPr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8265CA82-20CB-BBD3-AF79-E0FA7E650D0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59909" y="3008622"/>
                <a:ext cx="187353" cy="323829"/>
              </a:xfrm>
              <a:custGeom>
                <a:avLst/>
                <a:gdLst>
                  <a:gd name="connsiteX0" fmla="*/ 187354 w 187353"/>
                  <a:gd name="connsiteY0" fmla="*/ 150697 h 323829"/>
                  <a:gd name="connsiteX1" fmla="*/ 98150 w 187353"/>
                  <a:gd name="connsiteY1" fmla="*/ 136008 h 323829"/>
                  <a:gd name="connsiteX2" fmla="*/ 166054 w 187353"/>
                  <a:gd name="connsiteY2" fmla="*/ 0 h 323829"/>
                  <a:gd name="connsiteX3" fmla="*/ 0 w 187353"/>
                  <a:gd name="connsiteY3" fmla="*/ 173132 h 323829"/>
                  <a:gd name="connsiteX4" fmla="*/ 89270 w 187353"/>
                  <a:gd name="connsiteY4" fmla="*/ 187821 h 323829"/>
                  <a:gd name="connsiteX5" fmla="*/ 21299 w 187353"/>
                  <a:gd name="connsiteY5" fmla="*/ 323829 h 323829"/>
                  <a:gd name="connsiteX6" fmla="*/ 187354 w 187353"/>
                  <a:gd name="connsiteY6" fmla="*/ 150697 h 3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53" h="323829">
                    <a:moveTo>
                      <a:pt x="187354" y="150697"/>
                    </a:moveTo>
                    <a:lnTo>
                      <a:pt x="98150" y="136008"/>
                    </a:lnTo>
                    <a:lnTo>
                      <a:pt x="166054" y="0"/>
                    </a:lnTo>
                    <a:lnTo>
                      <a:pt x="0" y="173132"/>
                    </a:lnTo>
                    <a:lnTo>
                      <a:pt x="89270" y="187821"/>
                    </a:lnTo>
                    <a:lnTo>
                      <a:pt x="21299" y="323829"/>
                    </a:lnTo>
                    <a:lnTo>
                      <a:pt x="187354" y="150697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B0CF478F-EBBB-BD3F-6F51-AC8C7B7635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54929" y="3006068"/>
                <a:ext cx="191438" cy="327952"/>
              </a:xfrm>
              <a:custGeom>
                <a:avLst/>
                <a:gdLst>
                  <a:gd name="connsiteX0" fmla="*/ 23075 w 191438"/>
                  <a:gd name="connsiteY0" fmla="*/ 327919 h 327952"/>
                  <a:gd name="connsiteX1" fmla="*/ 22207 w 191438"/>
                  <a:gd name="connsiteY1" fmla="*/ 327585 h 327952"/>
                  <a:gd name="connsiteX2" fmla="*/ 21539 w 191438"/>
                  <a:gd name="connsiteY2" fmla="*/ 325048 h 327952"/>
                  <a:gd name="connsiteX3" fmla="*/ 88241 w 191438"/>
                  <a:gd name="connsiteY3" fmla="*/ 191443 h 327952"/>
                  <a:gd name="connsiteX4" fmla="*/ 1709 w 191438"/>
                  <a:gd name="connsiteY4" fmla="*/ 177154 h 327952"/>
                  <a:gd name="connsiteX5" fmla="*/ 106 w 191438"/>
                  <a:gd name="connsiteY5" fmla="*/ 175819 h 327952"/>
                  <a:gd name="connsiteX6" fmla="*/ 573 w 191438"/>
                  <a:gd name="connsiteY6" fmla="*/ 173749 h 327952"/>
                  <a:gd name="connsiteX7" fmla="*/ 166628 w 191438"/>
                  <a:gd name="connsiteY7" fmla="*/ 617 h 327952"/>
                  <a:gd name="connsiteX8" fmla="*/ 169232 w 191438"/>
                  <a:gd name="connsiteY8" fmla="*/ 350 h 327952"/>
                  <a:gd name="connsiteX9" fmla="*/ 169899 w 191438"/>
                  <a:gd name="connsiteY9" fmla="*/ 2888 h 327952"/>
                  <a:gd name="connsiteX10" fmla="*/ 103197 w 191438"/>
                  <a:gd name="connsiteY10" fmla="*/ 136492 h 327952"/>
                  <a:gd name="connsiteX11" fmla="*/ 189730 w 191438"/>
                  <a:gd name="connsiteY11" fmla="*/ 150781 h 327952"/>
                  <a:gd name="connsiteX12" fmla="*/ 191332 w 191438"/>
                  <a:gd name="connsiteY12" fmla="*/ 152116 h 327952"/>
                  <a:gd name="connsiteX13" fmla="*/ 190865 w 191438"/>
                  <a:gd name="connsiteY13" fmla="*/ 154186 h 327952"/>
                  <a:gd name="connsiteX14" fmla="*/ 24811 w 191438"/>
                  <a:gd name="connsiteY14" fmla="*/ 327318 h 327952"/>
                  <a:gd name="connsiteX15" fmla="*/ 23008 w 191438"/>
                  <a:gd name="connsiteY15" fmla="*/ 327919 h 32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1438" h="327952">
                    <a:moveTo>
                      <a:pt x="23075" y="327919"/>
                    </a:moveTo>
                    <a:cubicBezTo>
                      <a:pt x="23075" y="327919"/>
                      <a:pt x="22474" y="327785"/>
                      <a:pt x="22207" y="327585"/>
                    </a:cubicBezTo>
                    <a:cubicBezTo>
                      <a:pt x="21405" y="326984"/>
                      <a:pt x="21138" y="325916"/>
                      <a:pt x="21539" y="325048"/>
                    </a:cubicBezTo>
                    <a:lnTo>
                      <a:pt x="88241" y="191443"/>
                    </a:lnTo>
                    <a:lnTo>
                      <a:pt x="1709" y="177154"/>
                    </a:lnTo>
                    <a:cubicBezTo>
                      <a:pt x="974" y="177021"/>
                      <a:pt x="373" y="176487"/>
                      <a:pt x="106" y="175819"/>
                    </a:cubicBezTo>
                    <a:cubicBezTo>
                      <a:pt x="-161" y="175085"/>
                      <a:pt x="106" y="174350"/>
                      <a:pt x="573" y="173749"/>
                    </a:cubicBezTo>
                    <a:lnTo>
                      <a:pt x="166628" y="617"/>
                    </a:lnTo>
                    <a:cubicBezTo>
                      <a:pt x="167295" y="-117"/>
                      <a:pt x="168430" y="-184"/>
                      <a:pt x="169232" y="350"/>
                    </a:cubicBezTo>
                    <a:cubicBezTo>
                      <a:pt x="170033" y="951"/>
                      <a:pt x="170300" y="2020"/>
                      <a:pt x="169899" y="2888"/>
                    </a:cubicBezTo>
                    <a:lnTo>
                      <a:pt x="103197" y="136492"/>
                    </a:lnTo>
                    <a:lnTo>
                      <a:pt x="189730" y="150781"/>
                    </a:lnTo>
                    <a:cubicBezTo>
                      <a:pt x="190464" y="150914"/>
                      <a:pt x="191065" y="151448"/>
                      <a:pt x="191332" y="152116"/>
                    </a:cubicBezTo>
                    <a:cubicBezTo>
                      <a:pt x="191599" y="152850"/>
                      <a:pt x="191332" y="153585"/>
                      <a:pt x="190865" y="154186"/>
                    </a:cubicBezTo>
                    <a:lnTo>
                      <a:pt x="24811" y="327318"/>
                    </a:lnTo>
                    <a:cubicBezTo>
                      <a:pt x="24343" y="327785"/>
                      <a:pt x="23676" y="328052"/>
                      <a:pt x="23008" y="32791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08" name="Graphic 768">
              <a:extLst>
                <a:ext uri="{FF2B5EF4-FFF2-40B4-BE49-F238E27FC236}">
                  <a16:creationId xmlns:a16="http://schemas.microsoft.com/office/drawing/2014/main" id="{AF537641-A68F-C27A-97BB-D84917DA103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52691" y="3593768"/>
              <a:ext cx="192400" cy="327952"/>
              <a:chOff x="1652691" y="3593768"/>
              <a:chExt cx="192400" cy="327952"/>
            </a:xfrm>
            <a:solidFill>
              <a:srgbClr val="32323D"/>
            </a:solidFill>
          </p:grpSpPr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13263F05-A3FA-5E15-0675-7809C7F318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7671" y="3596322"/>
                <a:ext cx="187420" cy="323829"/>
              </a:xfrm>
              <a:custGeom>
                <a:avLst/>
                <a:gdLst>
                  <a:gd name="connsiteX0" fmla="*/ 187420 w 187420"/>
                  <a:gd name="connsiteY0" fmla="*/ 150697 h 323829"/>
                  <a:gd name="connsiteX1" fmla="*/ 98150 w 187420"/>
                  <a:gd name="connsiteY1" fmla="*/ 136008 h 323829"/>
                  <a:gd name="connsiteX2" fmla="*/ 166121 w 187420"/>
                  <a:gd name="connsiteY2" fmla="*/ 0 h 323829"/>
                  <a:gd name="connsiteX3" fmla="*/ 0 w 187420"/>
                  <a:gd name="connsiteY3" fmla="*/ 173132 h 323829"/>
                  <a:gd name="connsiteX4" fmla="*/ 89270 w 187420"/>
                  <a:gd name="connsiteY4" fmla="*/ 187821 h 323829"/>
                  <a:gd name="connsiteX5" fmla="*/ 21299 w 187420"/>
                  <a:gd name="connsiteY5" fmla="*/ 323829 h 323829"/>
                  <a:gd name="connsiteX6" fmla="*/ 187420 w 187420"/>
                  <a:gd name="connsiteY6" fmla="*/ 150697 h 3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420" h="323829">
                    <a:moveTo>
                      <a:pt x="187420" y="150697"/>
                    </a:moveTo>
                    <a:lnTo>
                      <a:pt x="98150" y="136008"/>
                    </a:lnTo>
                    <a:lnTo>
                      <a:pt x="166121" y="0"/>
                    </a:lnTo>
                    <a:lnTo>
                      <a:pt x="0" y="173132"/>
                    </a:lnTo>
                    <a:lnTo>
                      <a:pt x="89270" y="187821"/>
                    </a:lnTo>
                    <a:lnTo>
                      <a:pt x="21299" y="323829"/>
                    </a:lnTo>
                    <a:lnTo>
                      <a:pt x="187420" y="150697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78EF0C48-EF05-AE14-2CF8-1AA210ECA1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2691" y="3593768"/>
                <a:ext cx="191438" cy="327952"/>
              </a:xfrm>
              <a:custGeom>
                <a:avLst/>
                <a:gdLst>
                  <a:gd name="connsiteX0" fmla="*/ 23075 w 191438"/>
                  <a:gd name="connsiteY0" fmla="*/ 327919 h 327952"/>
                  <a:gd name="connsiteX1" fmla="*/ 22207 w 191438"/>
                  <a:gd name="connsiteY1" fmla="*/ 327585 h 327952"/>
                  <a:gd name="connsiteX2" fmla="*/ 21539 w 191438"/>
                  <a:gd name="connsiteY2" fmla="*/ 325048 h 327952"/>
                  <a:gd name="connsiteX3" fmla="*/ 88241 w 191438"/>
                  <a:gd name="connsiteY3" fmla="*/ 191443 h 327952"/>
                  <a:gd name="connsiteX4" fmla="*/ 1709 w 191438"/>
                  <a:gd name="connsiteY4" fmla="*/ 177155 h 327952"/>
                  <a:gd name="connsiteX5" fmla="*/ 106 w 191438"/>
                  <a:gd name="connsiteY5" fmla="*/ 175819 h 327952"/>
                  <a:gd name="connsiteX6" fmla="*/ 574 w 191438"/>
                  <a:gd name="connsiteY6" fmla="*/ 173749 h 327952"/>
                  <a:gd name="connsiteX7" fmla="*/ 166628 w 191438"/>
                  <a:gd name="connsiteY7" fmla="*/ 617 h 327952"/>
                  <a:gd name="connsiteX8" fmla="*/ 169232 w 191438"/>
                  <a:gd name="connsiteY8" fmla="*/ 351 h 327952"/>
                  <a:gd name="connsiteX9" fmla="*/ 169899 w 191438"/>
                  <a:gd name="connsiteY9" fmla="*/ 2888 h 327952"/>
                  <a:gd name="connsiteX10" fmla="*/ 103197 w 191438"/>
                  <a:gd name="connsiteY10" fmla="*/ 136492 h 327952"/>
                  <a:gd name="connsiteX11" fmla="*/ 189730 w 191438"/>
                  <a:gd name="connsiteY11" fmla="*/ 150781 h 327952"/>
                  <a:gd name="connsiteX12" fmla="*/ 191332 w 191438"/>
                  <a:gd name="connsiteY12" fmla="*/ 152116 h 327952"/>
                  <a:gd name="connsiteX13" fmla="*/ 190865 w 191438"/>
                  <a:gd name="connsiteY13" fmla="*/ 154186 h 327952"/>
                  <a:gd name="connsiteX14" fmla="*/ 24811 w 191438"/>
                  <a:gd name="connsiteY14" fmla="*/ 327318 h 327952"/>
                  <a:gd name="connsiteX15" fmla="*/ 23008 w 191438"/>
                  <a:gd name="connsiteY15" fmla="*/ 327919 h 32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1438" h="327952">
                    <a:moveTo>
                      <a:pt x="23075" y="327919"/>
                    </a:moveTo>
                    <a:cubicBezTo>
                      <a:pt x="23075" y="327919"/>
                      <a:pt x="22474" y="327785"/>
                      <a:pt x="22207" y="327585"/>
                    </a:cubicBezTo>
                    <a:cubicBezTo>
                      <a:pt x="21405" y="326984"/>
                      <a:pt x="21138" y="325916"/>
                      <a:pt x="21539" y="325048"/>
                    </a:cubicBezTo>
                    <a:lnTo>
                      <a:pt x="88241" y="191443"/>
                    </a:lnTo>
                    <a:lnTo>
                      <a:pt x="1709" y="177155"/>
                    </a:lnTo>
                    <a:cubicBezTo>
                      <a:pt x="974" y="177021"/>
                      <a:pt x="373" y="176487"/>
                      <a:pt x="106" y="175819"/>
                    </a:cubicBezTo>
                    <a:cubicBezTo>
                      <a:pt x="-161" y="175085"/>
                      <a:pt x="106" y="174350"/>
                      <a:pt x="574" y="173749"/>
                    </a:cubicBezTo>
                    <a:lnTo>
                      <a:pt x="166628" y="617"/>
                    </a:lnTo>
                    <a:cubicBezTo>
                      <a:pt x="167295" y="-117"/>
                      <a:pt x="168431" y="-184"/>
                      <a:pt x="169232" y="351"/>
                    </a:cubicBezTo>
                    <a:cubicBezTo>
                      <a:pt x="170033" y="951"/>
                      <a:pt x="170300" y="2020"/>
                      <a:pt x="169899" y="2888"/>
                    </a:cubicBezTo>
                    <a:lnTo>
                      <a:pt x="103197" y="136492"/>
                    </a:lnTo>
                    <a:lnTo>
                      <a:pt x="189730" y="150781"/>
                    </a:lnTo>
                    <a:cubicBezTo>
                      <a:pt x="190464" y="150915"/>
                      <a:pt x="191065" y="151448"/>
                      <a:pt x="191332" y="152116"/>
                    </a:cubicBezTo>
                    <a:cubicBezTo>
                      <a:pt x="191599" y="152851"/>
                      <a:pt x="191332" y="153585"/>
                      <a:pt x="190865" y="154186"/>
                    </a:cubicBezTo>
                    <a:lnTo>
                      <a:pt x="24811" y="327318"/>
                    </a:lnTo>
                    <a:cubicBezTo>
                      <a:pt x="24343" y="327785"/>
                      <a:pt x="23676" y="328052"/>
                      <a:pt x="23008" y="32791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911" name="Graphic 768">
            <a:extLst>
              <a:ext uri="{FF2B5EF4-FFF2-40B4-BE49-F238E27FC236}">
                <a16:creationId xmlns:a16="http://schemas.microsoft.com/office/drawing/2014/main" id="{B91E159A-B5A2-58EC-B629-6DBA8FE954DB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137982" y="5172330"/>
            <a:ext cx="719692" cy="893451"/>
            <a:chOff x="3138314" y="5151703"/>
            <a:chExt cx="719692" cy="893451"/>
          </a:xfrm>
        </p:grpSpPr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73718B38-D8E0-0383-F9F5-08060EC90F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8480" y="5251258"/>
              <a:ext cx="116606" cy="254529"/>
            </a:xfrm>
            <a:custGeom>
              <a:avLst/>
              <a:gdLst>
                <a:gd name="connsiteX0" fmla="*/ 2923 w 116606"/>
                <a:gd name="connsiteY0" fmla="*/ 18293 h 254529"/>
                <a:gd name="connsiteX1" fmla="*/ 104411 w 116606"/>
                <a:gd name="connsiteY1" fmla="*/ 249981 h 254529"/>
                <a:gd name="connsiteX2" fmla="*/ 114827 w 116606"/>
                <a:gd name="connsiteY2" fmla="*/ 230484 h 254529"/>
                <a:gd name="connsiteX3" fmla="*/ 2989 w 116606"/>
                <a:gd name="connsiteY3" fmla="*/ 18359 h 254529"/>
                <a:gd name="connsiteX4" fmla="*/ 2989 w 116606"/>
                <a:gd name="connsiteY4" fmla="*/ 18359 h 25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06" h="254529">
                  <a:moveTo>
                    <a:pt x="2923" y="18293"/>
                  </a:moveTo>
                  <a:cubicBezTo>
                    <a:pt x="2923" y="18293"/>
                    <a:pt x="81777" y="229216"/>
                    <a:pt x="104411" y="249981"/>
                  </a:cubicBezTo>
                  <a:cubicBezTo>
                    <a:pt x="122973" y="267073"/>
                    <a:pt x="114827" y="230484"/>
                    <a:pt x="114827" y="230484"/>
                  </a:cubicBezTo>
                  <a:cubicBezTo>
                    <a:pt x="114827" y="230484"/>
                    <a:pt x="-21715" y="-77053"/>
                    <a:pt x="2989" y="18359"/>
                  </a:cubicBezTo>
                  <a:lnTo>
                    <a:pt x="2989" y="18359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A04D1879-3F38-8DF9-D744-75A1185D7C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64434" y="5151703"/>
              <a:ext cx="110184" cy="179274"/>
            </a:xfrm>
            <a:custGeom>
              <a:avLst/>
              <a:gdLst>
                <a:gd name="connsiteX0" fmla="*/ 100537 w 110184"/>
                <a:gd name="connsiteY0" fmla="*/ 0 h 179274"/>
                <a:gd name="connsiteX1" fmla="*/ 15874 w 110184"/>
                <a:gd name="connsiteY1" fmla="*/ 62496 h 179274"/>
                <a:gd name="connsiteX2" fmla="*/ 8062 w 110184"/>
                <a:gd name="connsiteY2" fmla="*/ 179274 h 179274"/>
                <a:gd name="connsiteX3" fmla="*/ 96531 w 110184"/>
                <a:gd name="connsiteY3" fmla="*/ 112372 h 179274"/>
                <a:gd name="connsiteX4" fmla="*/ 100537 w 110184"/>
                <a:gd name="connsiteY4" fmla="*/ 0 h 179274"/>
                <a:gd name="connsiteX5" fmla="*/ 100537 w 110184"/>
                <a:gd name="connsiteY5" fmla="*/ 0 h 17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84" h="179274">
                  <a:moveTo>
                    <a:pt x="100537" y="0"/>
                  </a:moveTo>
                  <a:cubicBezTo>
                    <a:pt x="100537" y="0"/>
                    <a:pt x="46254" y="11150"/>
                    <a:pt x="15874" y="62496"/>
                  </a:cubicBezTo>
                  <a:cubicBezTo>
                    <a:pt x="-14506" y="113774"/>
                    <a:pt x="8062" y="179274"/>
                    <a:pt x="8062" y="179274"/>
                  </a:cubicBezTo>
                  <a:cubicBezTo>
                    <a:pt x="8062" y="179274"/>
                    <a:pt x="68355" y="167323"/>
                    <a:pt x="96531" y="112372"/>
                  </a:cubicBezTo>
                  <a:cubicBezTo>
                    <a:pt x="124708" y="57421"/>
                    <a:pt x="100537" y="0"/>
                    <a:pt x="100537" y="0"/>
                  </a:cubicBezTo>
                  <a:lnTo>
                    <a:pt x="100537" y="0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EC6CBB4D-D01D-E2DF-A569-1B62B847AB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38314" y="5297930"/>
              <a:ext cx="719692" cy="747224"/>
            </a:xfrm>
            <a:custGeom>
              <a:avLst/>
              <a:gdLst>
                <a:gd name="connsiteX0" fmla="*/ 667713 w 719692"/>
                <a:gd name="connsiteY0" fmla="*/ 157972 h 747224"/>
                <a:gd name="connsiteX1" fmla="*/ 710045 w 719692"/>
                <a:gd name="connsiteY1" fmla="*/ 294114 h 747224"/>
                <a:gd name="connsiteX2" fmla="*/ 714452 w 719692"/>
                <a:gd name="connsiteY2" fmla="*/ 486341 h 747224"/>
                <a:gd name="connsiteX3" fmla="*/ 683871 w 719692"/>
                <a:gd name="connsiteY3" fmla="*/ 588631 h 747224"/>
                <a:gd name="connsiteX4" fmla="*/ 638201 w 719692"/>
                <a:gd name="connsiteY4" fmla="*/ 636638 h 747224"/>
                <a:gd name="connsiteX5" fmla="*/ 592732 w 719692"/>
                <a:gd name="connsiteY5" fmla="*/ 645919 h 747224"/>
                <a:gd name="connsiteX6" fmla="*/ 531705 w 719692"/>
                <a:gd name="connsiteY6" fmla="*/ 657136 h 747224"/>
                <a:gd name="connsiteX7" fmla="*/ 473749 w 719692"/>
                <a:gd name="connsiteY7" fmla="*/ 705477 h 747224"/>
                <a:gd name="connsiteX8" fmla="*/ 450314 w 719692"/>
                <a:gd name="connsiteY8" fmla="*/ 730582 h 747224"/>
                <a:gd name="connsiteX9" fmla="*/ 395697 w 719692"/>
                <a:gd name="connsiteY9" fmla="*/ 747208 h 747224"/>
                <a:gd name="connsiteX10" fmla="*/ 317243 w 719692"/>
                <a:gd name="connsiteY10" fmla="*/ 730715 h 747224"/>
                <a:gd name="connsiteX11" fmla="*/ 171220 w 719692"/>
                <a:gd name="connsiteY11" fmla="*/ 639776 h 747224"/>
                <a:gd name="connsiteX12" fmla="*/ 73270 w 719692"/>
                <a:gd name="connsiteY12" fmla="*/ 537687 h 747224"/>
                <a:gd name="connsiteX13" fmla="*/ 1293 w 719692"/>
                <a:gd name="connsiteY13" fmla="*/ 359280 h 747224"/>
                <a:gd name="connsiteX14" fmla="*/ 19521 w 719692"/>
                <a:gd name="connsiteY14" fmla="*/ 239430 h 747224"/>
                <a:gd name="connsiteX15" fmla="*/ 104852 w 719692"/>
                <a:gd name="connsiteY15" fmla="*/ 156236 h 747224"/>
                <a:gd name="connsiteX16" fmla="*/ 187979 w 719692"/>
                <a:gd name="connsiteY16" fmla="*/ 144685 h 747224"/>
                <a:gd name="connsiteX17" fmla="*/ 305225 w 719692"/>
                <a:gd name="connsiteY17" fmla="*/ 90001 h 747224"/>
                <a:gd name="connsiteX18" fmla="*/ 329663 w 719692"/>
                <a:gd name="connsiteY18" fmla="*/ 56083 h 747224"/>
                <a:gd name="connsiteX19" fmla="*/ 501058 w 719692"/>
                <a:gd name="connsiteY19" fmla="*/ 7742 h 747224"/>
                <a:gd name="connsiteX20" fmla="*/ 614765 w 719692"/>
                <a:gd name="connsiteY20" fmla="*/ 81588 h 747224"/>
                <a:gd name="connsiteX21" fmla="*/ 667647 w 719692"/>
                <a:gd name="connsiteY21" fmla="*/ 157905 h 747224"/>
                <a:gd name="connsiteX22" fmla="*/ 667647 w 719692"/>
                <a:gd name="connsiteY22" fmla="*/ 157905 h 74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9692" h="747224">
                  <a:moveTo>
                    <a:pt x="667713" y="157972"/>
                  </a:moveTo>
                  <a:cubicBezTo>
                    <a:pt x="689947" y="202106"/>
                    <a:pt x="702300" y="247442"/>
                    <a:pt x="710045" y="294114"/>
                  </a:cubicBezTo>
                  <a:cubicBezTo>
                    <a:pt x="720594" y="357945"/>
                    <a:pt x="723132" y="422043"/>
                    <a:pt x="714452" y="486341"/>
                  </a:cubicBezTo>
                  <a:cubicBezTo>
                    <a:pt x="709577" y="522063"/>
                    <a:pt x="701231" y="556716"/>
                    <a:pt x="683871" y="588631"/>
                  </a:cubicBezTo>
                  <a:cubicBezTo>
                    <a:pt x="672988" y="608662"/>
                    <a:pt x="658900" y="625822"/>
                    <a:pt x="638201" y="636638"/>
                  </a:cubicBezTo>
                  <a:cubicBezTo>
                    <a:pt x="623913" y="644116"/>
                    <a:pt x="608690" y="646654"/>
                    <a:pt x="592732" y="645919"/>
                  </a:cubicBezTo>
                  <a:cubicBezTo>
                    <a:pt x="571499" y="644851"/>
                    <a:pt x="551202" y="648590"/>
                    <a:pt x="531705" y="657136"/>
                  </a:cubicBezTo>
                  <a:cubicBezTo>
                    <a:pt x="507735" y="667686"/>
                    <a:pt x="488439" y="683844"/>
                    <a:pt x="473749" y="705477"/>
                  </a:cubicBezTo>
                  <a:cubicBezTo>
                    <a:pt x="467206" y="715092"/>
                    <a:pt x="459795" y="723772"/>
                    <a:pt x="450314" y="730582"/>
                  </a:cubicBezTo>
                  <a:cubicBezTo>
                    <a:pt x="433955" y="742334"/>
                    <a:pt x="415460" y="746941"/>
                    <a:pt x="395697" y="747208"/>
                  </a:cubicBezTo>
                  <a:cubicBezTo>
                    <a:pt x="368322" y="747608"/>
                    <a:pt x="342415" y="740664"/>
                    <a:pt x="317243" y="730715"/>
                  </a:cubicBezTo>
                  <a:cubicBezTo>
                    <a:pt x="263094" y="709283"/>
                    <a:pt x="215621" y="676967"/>
                    <a:pt x="171220" y="639776"/>
                  </a:cubicBezTo>
                  <a:cubicBezTo>
                    <a:pt x="134898" y="609330"/>
                    <a:pt x="101780" y="575678"/>
                    <a:pt x="73270" y="537687"/>
                  </a:cubicBezTo>
                  <a:cubicBezTo>
                    <a:pt x="33476" y="484605"/>
                    <a:pt x="7502" y="425916"/>
                    <a:pt x="1293" y="359280"/>
                  </a:cubicBezTo>
                  <a:cubicBezTo>
                    <a:pt x="-2580" y="317884"/>
                    <a:pt x="1894" y="277555"/>
                    <a:pt x="19521" y="239430"/>
                  </a:cubicBezTo>
                  <a:cubicBezTo>
                    <a:pt x="37281" y="200838"/>
                    <a:pt x="65458" y="172594"/>
                    <a:pt x="104852" y="156236"/>
                  </a:cubicBezTo>
                  <a:cubicBezTo>
                    <a:pt x="131425" y="145153"/>
                    <a:pt x="159335" y="142882"/>
                    <a:pt x="187979" y="144685"/>
                  </a:cubicBezTo>
                  <a:cubicBezTo>
                    <a:pt x="236787" y="147823"/>
                    <a:pt x="275980" y="129128"/>
                    <a:pt x="305225" y="90001"/>
                  </a:cubicBezTo>
                  <a:cubicBezTo>
                    <a:pt x="313571" y="78784"/>
                    <a:pt x="320382" y="66299"/>
                    <a:pt x="329663" y="56083"/>
                  </a:cubicBezTo>
                  <a:cubicBezTo>
                    <a:pt x="376467" y="4203"/>
                    <a:pt x="434356" y="-11087"/>
                    <a:pt x="501058" y="7742"/>
                  </a:cubicBezTo>
                  <a:cubicBezTo>
                    <a:pt x="546394" y="20495"/>
                    <a:pt x="583117" y="47470"/>
                    <a:pt x="614765" y="81588"/>
                  </a:cubicBezTo>
                  <a:cubicBezTo>
                    <a:pt x="636399" y="104958"/>
                    <a:pt x="653959" y="131131"/>
                    <a:pt x="667647" y="157905"/>
                  </a:cubicBezTo>
                  <a:lnTo>
                    <a:pt x="667647" y="157905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15" name="Graphic 768">
            <a:extLst>
              <a:ext uri="{FF2B5EF4-FFF2-40B4-BE49-F238E27FC236}">
                <a16:creationId xmlns:a16="http://schemas.microsoft.com/office/drawing/2014/main" id="{D1E611B0-AC71-B53C-F01B-01FBEA28638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54638" y="2492460"/>
            <a:ext cx="710421" cy="381885"/>
            <a:chOff x="154970" y="2471833"/>
            <a:chExt cx="710421" cy="381885"/>
          </a:xfrm>
          <a:solidFill>
            <a:srgbClr val="000000"/>
          </a:solidFill>
        </p:grpSpPr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59E02D93-F561-BE01-030C-26E64314B5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4970" y="2603402"/>
              <a:ext cx="109834" cy="250316"/>
            </a:xfrm>
            <a:custGeom>
              <a:avLst/>
              <a:gdLst>
                <a:gd name="connsiteX0" fmla="*/ 67 w 109834"/>
                <a:gd name="connsiteY0" fmla="*/ 33518 h 250316"/>
                <a:gd name="connsiteX1" fmla="*/ 100688 w 109834"/>
                <a:gd name="connsiteY1" fmla="*/ 0 h 250316"/>
                <a:gd name="connsiteX2" fmla="*/ 103492 w 109834"/>
                <a:gd name="connsiteY2" fmla="*/ 28644 h 250316"/>
                <a:gd name="connsiteX3" fmla="*/ 33251 w 109834"/>
                <a:gd name="connsiteY3" fmla="*/ 52080 h 250316"/>
                <a:gd name="connsiteX4" fmla="*/ 40462 w 109834"/>
                <a:gd name="connsiteY4" fmla="*/ 113040 h 250316"/>
                <a:gd name="connsiteX5" fmla="*/ 106697 w 109834"/>
                <a:gd name="connsiteY5" fmla="*/ 91006 h 250316"/>
                <a:gd name="connsiteX6" fmla="*/ 109835 w 109834"/>
                <a:gd name="connsiteY6" fmla="*/ 119583 h 250316"/>
                <a:gd name="connsiteX7" fmla="*/ 43600 w 109834"/>
                <a:gd name="connsiteY7" fmla="*/ 141617 h 250316"/>
                <a:gd name="connsiteX8" fmla="*/ 54750 w 109834"/>
                <a:gd name="connsiteY8" fmla="*/ 240234 h 250316"/>
                <a:gd name="connsiteX9" fmla="*/ 24371 w 109834"/>
                <a:gd name="connsiteY9" fmla="*/ 250317 h 250316"/>
                <a:gd name="connsiteX10" fmla="*/ 0 w 109834"/>
                <a:gd name="connsiteY10" fmla="*/ 33518 h 25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834" h="250316">
                  <a:moveTo>
                    <a:pt x="67" y="33518"/>
                  </a:moveTo>
                  <a:lnTo>
                    <a:pt x="100688" y="0"/>
                  </a:lnTo>
                  <a:lnTo>
                    <a:pt x="103492" y="28644"/>
                  </a:lnTo>
                  <a:lnTo>
                    <a:pt x="33251" y="52080"/>
                  </a:lnTo>
                  <a:lnTo>
                    <a:pt x="40462" y="113040"/>
                  </a:lnTo>
                  <a:lnTo>
                    <a:pt x="106697" y="91006"/>
                  </a:lnTo>
                  <a:lnTo>
                    <a:pt x="109835" y="119583"/>
                  </a:lnTo>
                  <a:lnTo>
                    <a:pt x="43600" y="141617"/>
                  </a:lnTo>
                  <a:lnTo>
                    <a:pt x="54750" y="240234"/>
                  </a:lnTo>
                  <a:lnTo>
                    <a:pt x="24371" y="250317"/>
                  </a:lnTo>
                  <a:lnTo>
                    <a:pt x="0" y="3351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33C8410A-F03F-6042-AA5A-B0DBD7B249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701" y="2632246"/>
              <a:ext cx="156773" cy="124991"/>
            </a:xfrm>
            <a:custGeom>
              <a:avLst/>
              <a:gdLst>
                <a:gd name="connsiteX0" fmla="*/ 129532 w 156773"/>
                <a:gd name="connsiteY0" fmla="*/ 0 h 124991"/>
                <a:gd name="connsiteX1" fmla="*/ 137410 w 156773"/>
                <a:gd name="connsiteY1" fmla="*/ 23703 h 124991"/>
                <a:gd name="connsiteX2" fmla="*/ 7879 w 156773"/>
                <a:gd name="connsiteY2" fmla="*/ 66902 h 124991"/>
                <a:gd name="connsiteX3" fmla="*/ 0 w 156773"/>
                <a:gd name="connsiteY3" fmla="*/ 43199 h 124991"/>
                <a:gd name="connsiteX4" fmla="*/ 129532 w 156773"/>
                <a:gd name="connsiteY4" fmla="*/ 0 h 124991"/>
                <a:gd name="connsiteX5" fmla="*/ 148828 w 156773"/>
                <a:gd name="connsiteY5" fmla="*/ 57889 h 124991"/>
                <a:gd name="connsiteX6" fmla="*/ 156773 w 156773"/>
                <a:gd name="connsiteY6" fmla="*/ 81792 h 124991"/>
                <a:gd name="connsiteX7" fmla="*/ 27242 w 156773"/>
                <a:gd name="connsiteY7" fmla="*/ 124991 h 124991"/>
                <a:gd name="connsiteX8" fmla="*/ 19296 w 156773"/>
                <a:gd name="connsiteY8" fmla="*/ 101088 h 124991"/>
                <a:gd name="connsiteX9" fmla="*/ 148828 w 156773"/>
                <a:gd name="connsiteY9" fmla="*/ 57889 h 12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773" h="124991">
                  <a:moveTo>
                    <a:pt x="129532" y="0"/>
                  </a:moveTo>
                  <a:lnTo>
                    <a:pt x="137410" y="23703"/>
                  </a:lnTo>
                  <a:lnTo>
                    <a:pt x="7879" y="66902"/>
                  </a:lnTo>
                  <a:lnTo>
                    <a:pt x="0" y="43199"/>
                  </a:lnTo>
                  <a:lnTo>
                    <a:pt x="129532" y="0"/>
                  </a:lnTo>
                  <a:close/>
                  <a:moveTo>
                    <a:pt x="148828" y="57889"/>
                  </a:moveTo>
                  <a:lnTo>
                    <a:pt x="156773" y="81792"/>
                  </a:lnTo>
                  <a:lnTo>
                    <a:pt x="27242" y="124991"/>
                  </a:lnTo>
                  <a:lnTo>
                    <a:pt x="19296" y="101088"/>
                  </a:lnTo>
                  <a:lnTo>
                    <a:pt x="148828" y="5788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04C4B27-09AC-4D49-008D-18473FAF84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644" y="2511575"/>
              <a:ext cx="184549" cy="211743"/>
            </a:xfrm>
            <a:custGeom>
              <a:avLst/>
              <a:gdLst>
                <a:gd name="connsiteX0" fmla="*/ 5942 w 184549"/>
                <a:gd name="connsiteY0" fmla="*/ 96634 h 211743"/>
                <a:gd name="connsiteX1" fmla="*/ 0 w 184549"/>
                <a:gd name="connsiteY1" fmla="*/ 47426 h 211743"/>
                <a:gd name="connsiteX2" fmla="*/ 28911 w 184549"/>
                <a:gd name="connsiteY2" fmla="*/ 37811 h 211743"/>
                <a:gd name="connsiteX3" fmla="*/ 31982 w 184549"/>
                <a:gd name="connsiteY3" fmla="*/ 55438 h 211743"/>
                <a:gd name="connsiteX4" fmla="*/ 60760 w 184549"/>
                <a:gd name="connsiteY4" fmla="*/ 24524 h 211743"/>
                <a:gd name="connsiteX5" fmla="*/ 94612 w 184549"/>
                <a:gd name="connsiteY5" fmla="*/ 36208 h 211743"/>
                <a:gd name="connsiteX6" fmla="*/ 127195 w 184549"/>
                <a:gd name="connsiteY6" fmla="*/ 2357 h 211743"/>
                <a:gd name="connsiteX7" fmla="*/ 171463 w 184549"/>
                <a:gd name="connsiteY7" fmla="*/ 40348 h 211743"/>
                <a:gd name="connsiteX8" fmla="*/ 184549 w 184549"/>
                <a:gd name="connsiteY8" fmla="*/ 156526 h 211743"/>
                <a:gd name="connsiteX9" fmla="*/ 155104 w 184549"/>
                <a:gd name="connsiteY9" fmla="*/ 166341 h 211743"/>
                <a:gd name="connsiteX10" fmla="*/ 142218 w 184549"/>
                <a:gd name="connsiteY10" fmla="*/ 51899 h 211743"/>
                <a:gd name="connsiteX11" fmla="*/ 122054 w 184549"/>
                <a:gd name="connsiteY11" fmla="*/ 32269 h 211743"/>
                <a:gd name="connsiteX12" fmla="*/ 105094 w 184549"/>
                <a:gd name="connsiteY12" fmla="*/ 74600 h 211743"/>
                <a:gd name="connsiteX13" fmla="*/ 116846 w 184549"/>
                <a:gd name="connsiteY13" fmla="*/ 179094 h 211743"/>
                <a:gd name="connsiteX14" fmla="*/ 87067 w 184549"/>
                <a:gd name="connsiteY14" fmla="*/ 188976 h 211743"/>
                <a:gd name="connsiteX15" fmla="*/ 74247 w 184549"/>
                <a:gd name="connsiteY15" fmla="*/ 75201 h 211743"/>
                <a:gd name="connsiteX16" fmla="*/ 54417 w 184549"/>
                <a:gd name="connsiteY16" fmla="*/ 54970 h 211743"/>
                <a:gd name="connsiteX17" fmla="*/ 37123 w 184549"/>
                <a:gd name="connsiteY17" fmla="*/ 98170 h 211743"/>
                <a:gd name="connsiteX18" fmla="*/ 48808 w 184549"/>
                <a:gd name="connsiteY18" fmla="*/ 201728 h 211743"/>
                <a:gd name="connsiteX19" fmla="*/ 18829 w 184549"/>
                <a:gd name="connsiteY19" fmla="*/ 211744 h 211743"/>
                <a:gd name="connsiteX20" fmla="*/ 5809 w 184549"/>
                <a:gd name="connsiteY20" fmla="*/ 96634 h 21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4549" h="211743">
                  <a:moveTo>
                    <a:pt x="5942" y="96634"/>
                  </a:moveTo>
                  <a:cubicBezTo>
                    <a:pt x="2470" y="65720"/>
                    <a:pt x="1068" y="55371"/>
                    <a:pt x="0" y="47426"/>
                  </a:cubicBezTo>
                  <a:lnTo>
                    <a:pt x="28911" y="37811"/>
                  </a:lnTo>
                  <a:cubicBezTo>
                    <a:pt x="29445" y="39680"/>
                    <a:pt x="31448" y="50363"/>
                    <a:pt x="31982" y="55438"/>
                  </a:cubicBezTo>
                  <a:cubicBezTo>
                    <a:pt x="36923" y="40148"/>
                    <a:pt x="45870" y="29465"/>
                    <a:pt x="60760" y="24524"/>
                  </a:cubicBezTo>
                  <a:cubicBezTo>
                    <a:pt x="76717" y="19182"/>
                    <a:pt x="88202" y="23856"/>
                    <a:pt x="94612" y="36208"/>
                  </a:cubicBezTo>
                  <a:cubicBezTo>
                    <a:pt x="99018" y="22187"/>
                    <a:pt x="107565" y="8967"/>
                    <a:pt x="127195" y="2357"/>
                  </a:cubicBezTo>
                  <a:cubicBezTo>
                    <a:pt x="147492" y="-4387"/>
                    <a:pt x="167189" y="1889"/>
                    <a:pt x="171463" y="40348"/>
                  </a:cubicBezTo>
                  <a:lnTo>
                    <a:pt x="184549" y="156526"/>
                  </a:lnTo>
                  <a:lnTo>
                    <a:pt x="155104" y="166341"/>
                  </a:lnTo>
                  <a:lnTo>
                    <a:pt x="142218" y="51899"/>
                  </a:lnTo>
                  <a:cubicBezTo>
                    <a:pt x="140482" y="37611"/>
                    <a:pt x="135407" y="27796"/>
                    <a:pt x="122054" y="32269"/>
                  </a:cubicBezTo>
                  <a:cubicBezTo>
                    <a:pt x="106763" y="37343"/>
                    <a:pt x="102691" y="53702"/>
                    <a:pt x="105094" y="74600"/>
                  </a:cubicBezTo>
                  <a:lnTo>
                    <a:pt x="116846" y="179094"/>
                  </a:lnTo>
                  <a:lnTo>
                    <a:pt x="87067" y="188976"/>
                  </a:lnTo>
                  <a:lnTo>
                    <a:pt x="74247" y="75201"/>
                  </a:lnTo>
                  <a:cubicBezTo>
                    <a:pt x="72311" y="58376"/>
                    <a:pt x="66769" y="50898"/>
                    <a:pt x="54417" y="54970"/>
                  </a:cubicBezTo>
                  <a:cubicBezTo>
                    <a:pt x="39861" y="59845"/>
                    <a:pt x="34453" y="75068"/>
                    <a:pt x="37123" y="98170"/>
                  </a:cubicBezTo>
                  <a:lnTo>
                    <a:pt x="48808" y="201728"/>
                  </a:lnTo>
                  <a:lnTo>
                    <a:pt x="18829" y="211744"/>
                  </a:lnTo>
                  <a:lnTo>
                    <a:pt x="5809" y="9663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2299DDA5-AA97-3D6A-384F-D8ADF2BCA3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105" y="2471833"/>
              <a:ext cx="111286" cy="178479"/>
            </a:xfrm>
            <a:custGeom>
              <a:avLst/>
              <a:gdLst>
                <a:gd name="connsiteX0" fmla="*/ 106345 w 111286"/>
                <a:gd name="connsiteY0" fmla="*/ 114076 h 178479"/>
                <a:gd name="connsiteX1" fmla="*/ 111286 w 111286"/>
                <a:gd name="connsiteY1" fmla="*/ 153269 h 178479"/>
                <a:gd name="connsiteX2" fmla="*/ 82242 w 111286"/>
                <a:gd name="connsiteY2" fmla="*/ 162950 h 178479"/>
                <a:gd name="connsiteX3" fmla="*/ 79704 w 111286"/>
                <a:gd name="connsiteY3" fmla="*/ 147460 h 178479"/>
                <a:gd name="connsiteX4" fmla="*/ 50927 w 111286"/>
                <a:gd name="connsiteY4" fmla="*/ 176104 h 178479"/>
                <a:gd name="connsiteX5" fmla="*/ 1718 w 111286"/>
                <a:gd name="connsiteY5" fmla="*/ 137044 h 178479"/>
                <a:gd name="connsiteX6" fmla="*/ 39910 w 111286"/>
                <a:gd name="connsiteY6" fmla="*/ 75950 h 178479"/>
                <a:gd name="connsiteX7" fmla="*/ 69956 w 111286"/>
                <a:gd name="connsiteY7" fmla="*/ 62063 h 178479"/>
                <a:gd name="connsiteX8" fmla="*/ 68487 w 111286"/>
                <a:gd name="connsiteY8" fmla="*/ 48241 h 178479"/>
                <a:gd name="connsiteX9" fmla="*/ 43583 w 111286"/>
                <a:gd name="connsiteY9" fmla="*/ 27476 h 178479"/>
                <a:gd name="connsiteX10" fmla="*/ 29027 w 111286"/>
                <a:gd name="connsiteY10" fmla="*/ 55653 h 178479"/>
                <a:gd name="connsiteX11" fmla="*/ 517 w 111286"/>
                <a:gd name="connsiteY11" fmla="*/ 65134 h 178479"/>
                <a:gd name="connsiteX12" fmla="*/ 38909 w 111286"/>
                <a:gd name="connsiteY12" fmla="*/ 4040 h 178479"/>
                <a:gd name="connsiteX13" fmla="*/ 98066 w 111286"/>
                <a:gd name="connsiteY13" fmla="*/ 41164 h 178479"/>
                <a:gd name="connsiteX14" fmla="*/ 106278 w 111286"/>
                <a:gd name="connsiteY14" fmla="*/ 114009 h 178479"/>
                <a:gd name="connsiteX15" fmla="*/ 72694 w 111286"/>
                <a:gd name="connsiteY15" fmla="*/ 85899 h 178479"/>
                <a:gd name="connsiteX16" fmla="*/ 51662 w 111286"/>
                <a:gd name="connsiteY16" fmla="*/ 95981 h 178479"/>
                <a:gd name="connsiteX17" fmla="*/ 31831 w 111286"/>
                <a:gd name="connsiteY17" fmla="*/ 128297 h 178479"/>
                <a:gd name="connsiteX18" fmla="*/ 55133 w 111286"/>
                <a:gd name="connsiteY18" fmla="*/ 147660 h 178479"/>
                <a:gd name="connsiteX19" fmla="*/ 74096 w 111286"/>
                <a:gd name="connsiteY19" fmla="*/ 97183 h 178479"/>
                <a:gd name="connsiteX20" fmla="*/ 72694 w 111286"/>
                <a:gd name="connsiteY20" fmla="*/ 85899 h 17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1286" h="178479">
                  <a:moveTo>
                    <a:pt x="106345" y="114076"/>
                  </a:moveTo>
                  <a:cubicBezTo>
                    <a:pt x="107948" y="127296"/>
                    <a:pt x="109550" y="144389"/>
                    <a:pt x="111286" y="153269"/>
                  </a:cubicBezTo>
                  <a:lnTo>
                    <a:pt x="82242" y="162950"/>
                  </a:lnTo>
                  <a:cubicBezTo>
                    <a:pt x="81507" y="159478"/>
                    <a:pt x="80172" y="152802"/>
                    <a:pt x="79704" y="147460"/>
                  </a:cubicBezTo>
                  <a:cubicBezTo>
                    <a:pt x="75832" y="161481"/>
                    <a:pt x="67619" y="170562"/>
                    <a:pt x="50927" y="176104"/>
                  </a:cubicBezTo>
                  <a:cubicBezTo>
                    <a:pt x="20814" y="186119"/>
                    <a:pt x="4790" y="162817"/>
                    <a:pt x="1718" y="137044"/>
                  </a:cubicBezTo>
                  <a:cubicBezTo>
                    <a:pt x="-1887" y="105930"/>
                    <a:pt x="15273" y="89371"/>
                    <a:pt x="39910" y="75950"/>
                  </a:cubicBezTo>
                  <a:cubicBezTo>
                    <a:pt x="49258" y="70809"/>
                    <a:pt x="59407" y="66536"/>
                    <a:pt x="69956" y="62063"/>
                  </a:cubicBezTo>
                  <a:lnTo>
                    <a:pt x="68487" y="48241"/>
                  </a:lnTo>
                  <a:cubicBezTo>
                    <a:pt x="66885" y="34220"/>
                    <a:pt x="61810" y="21400"/>
                    <a:pt x="43583" y="27476"/>
                  </a:cubicBezTo>
                  <a:cubicBezTo>
                    <a:pt x="30763" y="31749"/>
                    <a:pt x="28025" y="41631"/>
                    <a:pt x="29027" y="55653"/>
                  </a:cubicBezTo>
                  <a:lnTo>
                    <a:pt x="517" y="65134"/>
                  </a:lnTo>
                  <a:cubicBezTo>
                    <a:pt x="-2154" y="39161"/>
                    <a:pt x="4790" y="15391"/>
                    <a:pt x="38909" y="4040"/>
                  </a:cubicBezTo>
                  <a:cubicBezTo>
                    <a:pt x="71492" y="-6776"/>
                    <a:pt x="93993" y="3640"/>
                    <a:pt x="98066" y="41164"/>
                  </a:cubicBezTo>
                  <a:lnTo>
                    <a:pt x="106278" y="114009"/>
                  </a:lnTo>
                  <a:close/>
                  <a:moveTo>
                    <a:pt x="72694" y="85899"/>
                  </a:moveTo>
                  <a:cubicBezTo>
                    <a:pt x="65149" y="89171"/>
                    <a:pt x="57804" y="92309"/>
                    <a:pt x="51662" y="95981"/>
                  </a:cubicBezTo>
                  <a:cubicBezTo>
                    <a:pt x="38842" y="103660"/>
                    <a:pt x="30162" y="113007"/>
                    <a:pt x="31831" y="128297"/>
                  </a:cubicBezTo>
                  <a:cubicBezTo>
                    <a:pt x="33300" y="141518"/>
                    <a:pt x="40378" y="152601"/>
                    <a:pt x="55133" y="147660"/>
                  </a:cubicBezTo>
                  <a:cubicBezTo>
                    <a:pt x="72427" y="141918"/>
                    <a:pt x="77501" y="125226"/>
                    <a:pt x="74096" y="97183"/>
                  </a:cubicBezTo>
                  <a:lnTo>
                    <a:pt x="72694" y="8589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0" name="Graphic 768">
            <a:extLst>
              <a:ext uri="{FF2B5EF4-FFF2-40B4-BE49-F238E27FC236}">
                <a16:creationId xmlns:a16="http://schemas.microsoft.com/office/drawing/2014/main" id="{B5C95903-BD43-4C79-CE44-B572B8E01A8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147155" y="4141949"/>
            <a:ext cx="1168455" cy="676906"/>
            <a:chOff x="2147487" y="4121322"/>
            <a:chExt cx="1168455" cy="676906"/>
          </a:xfrm>
          <a:solidFill>
            <a:srgbClr val="000000"/>
          </a:solidFill>
        </p:grpSpPr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D72998D2-D639-C0D7-EDAC-EDBD78A29A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47487" y="4543172"/>
              <a:ext cx="142351" cy="255057"/>
            </a:xfrm>
            <a:custGeom>
              <a:avLst/>
              <a:gdLst>
                <a:gd name="connsiteX0" fmla="*/ 115577 w 142351"/>
                <a:gd name="connsiteY0" fmla="*/ 116712 h 255057"/>
                <a:gd name="connsiteX1" fmla="*/ 51813 w 142351"/>
                <a:gd name="connsiteY1" fmla="*/ 144021 h 255057"/>
                <a:gd name="connsiteX2" fmla="*/ 65968 w 142351"/>
                <a:gd name="connsiteY2" fmla="*/ 214395 h 255057"/>
                <a:gd name="connsiteX3" fmla="*/ 140816 w 142351"/>
                <a:gd name="connsiteY3" fmla="*/ 182279 h 255057"/>
                <a:gd name="connsiteX4" fmla="*/ 142351 w 142351"/>
                <a:gd name="connsiteY4" fmla="*/ 212192 h 255057"/>
                <a:gd name="connsiteX5" fmla="*/ 42265 w 142351"/>
                <a:gd name="connsiteY5" fmla="*/ 255057 h 255057"/>
                <a:gd name="connsiteX6" fmla="*/ 0 w 142351"/>
                <a:gd name="connsiteY6" fmla="*/ 41063 h 255057"/>
                <a:gd name="connsiteX7" fmla="*/ 95747 w 142351"/>
                <a:gd name="connsiteY7" fmla="*/ 0 h 255057"/>
                <a:gd name="connsiteX8" fmla="*/ 100955 w 142351"/>
                <a:gd name="connsiteY8" fmla="*/ 28310 h 255057"/>
                <a:gd name="connsiteX9" fmla="*/ 34319 w 142351"/>
                <a:gd name="connsiteY9" fmla="*/ 56887 h 255057"/>
                <a:gd name="connsiteX10" fmla="*/ 46338 w 142351"/>
                <a:gd name="connsiteY10" fmla="*/ 115711 h 255057"/>
                <a:gd name="connsiteX11" fmla="*/ 110102 w 142351"/>
                <a:gd name="connsiteY11" fmla="*/ 88402 h 255057"/>
                <a:gd name="connsiteX12" fmla="*/ 115510 w 142351"/>
                <a:gd name="connsiteY12" fmla="*/ 116645 h 2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51" h="255057">
                  <a:moveTo>
                    <a:pt x="115577" y="116712"/>
                  </a:moveTo>
                  <a:lnTo>
                    <a:pt x="51813" y="144021"/>
                  </a:lnTo>
                  <a:lnTo>
                    <a:pt x="65968" y="214395"/>
                  </a:lnTo>
                  <a:lnTo>
                    <a:pt x="140816" y="182279"/>
                  </a:lnTo>
                  <a:lnTo>
                    <a:pt x="142351" y="212192"/>
                  </a:lnTo>
                  <a:lnTo>
                    <a:pt x="42265" y="255057"/>
                  </a:lnTo>
                  <a:lnTo>
                    <a:pt x="0" y="41063"/>
                  </a:lnTo>
                  <a:lnTo>
                    <a:pt x="95747" y="0"/>
                  </a:lnTo>
                  <a:lnTo>
                    <a:pt x="100955" y="28310"/>
                  </a:lnTo>
                  <a:lnTo>
                    <a:pt x="34319" y="56887"/>
                  </a:lnTo>
                  <a:lnTo>
                    <a:pt x="46338" y="115711"/>
                  </a:lnTo>
                  <a:lnTo>
                    <a:pt x="110102" y="88402"/>
                  </a:lnTo>
                  <a:lnTo>
                    <a:pt x="115510" y="11664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EED9717-5A69-A010-9D76-879F190C51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7763" y="4552386"/>
              <a:ext cx="159510" cy="133070"/>
            </a:xfrm>
            <a:custGeom>
              <a:avLst/>
              <a:gdLst>
                <a:gd name="connsiteX0" fmla="*/ 125525 w 159510"/>
                <a:gd name="connsiteY0" fmla="*/ 0 h 133070"/>
                <a:gd name="connsiteX1" fmla="*/ 135340 w 159510"/>
                <a:gd name="connsiteY1" fmla="*/ 22969 h 133070"/>
                <a:gd name="connsiteX2" fmla="*/ 9815 w 159510"/>
                <a:gd name="connsiteY2" fmla="*/ 76784 h 133070"/>
                <a:gd name="connsiteX3" fmla="*/ 0 w 159510"/>
                <a:gd name="connsiteY3" fmla="*/ 53816 h 133070"/>
                <a:gd name="connsiteX4" fmla="*/ 125525 w 159510"/>
                <a:gd name="connsiteY4" fmla="*/ 0 h 133070"/>
                <a:gd name="connsiteX5" fmla="*/ 149562 w 159510"/>
                <a:gd name="connsiteY5" fmla="*/ 56086 h 133070"/>
                <a:gd name="connsiteX6" fmla="*/ 159511 w 159510"/>
                <a:gd name="connsiteY6" fmla="*/ 79255 h 133070"/>
                <a:gd name="connsiteX7" fmla="*/ 33985 w 159510"/>
                <a:gd name="connsiteY7" fmla="*/ 133070 h 133070"/>
                <a:gd name="connsiteX8" fmla="*/ 24037 w 159510"/>
                <a:gd name="connsiteY8" fmla="*/ 109902 h 133070"/>
                <a:gd name="connsiteX9" fmla="*/ 149562 w 159510"/>
                <a:gd name="connsiteY9" fmla="*/ 56086 h 13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510" h="133070">
                  <a:moveTo>
                    <a:pt x="125525" y="0"/>
                  </a:moveTo>
                  <a:lnTo>
                    <a:pt x="135340" y="22969"/>
                  </a:lnTo>
                  <a:lnTo>
                    <a:pt x="9815" y="76784"/>
                  </a:lnTo>
                  <a:lnTo>
                    <a:pt x="0" y="53816"/>
                  </a:lnTo>
                  <a:lnTo>
                    <a:pt x="125525" y="0"/>
                  </a:lnTo>
                  <a:close/>
                  <a:moveTo>
                    <a:pt x="149562" y="56086"/>
                  </a:moveTo>
                  <a:lnTo>
                    <a:pt x="159511" y="79255"/>
                  </a:lnTo>
                  <a:lnTo>
                    <a:pt x="33985" y="133070"/>
                  </a:lnTo>
                  <a:lnTo>
                    <a:pt x="24037" y="109902"/>
                  </a:lnTo>
                  <a:lnTo>
                    <a:pt x="149562" y="56086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49843F2-94E5-C601-1DE8-C4A683141D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1650" y="4389288"/>
              <a:ext cx="168231" cy="226671"/>
            </a:xfrm>
            <a:custGeom>
              <a:avLst/>
              <a:gdLst>
                <a:gd name="connsiteX0" fmla="*/ 129639 w 168231"/>
                <a:gd name="connsiteY0" fmla="*/ 96662 h 226671"/>
                <a:gd name="connsiteX1" fmla="*/ 94586 w 168231"/>
                <a:gd name="connsiteY1" fmla="*/ 221386 h 226671"/>
                <a:gd name="connsiteX2" fmla="*/ 4915 w 168231"/>
                <a:gd name="connsiteY2" fmla="*/ 130180 h 226671"/>
                <a:gd name="connsiteX3" fmla="*/ 39435 w 168231"/>
                <a:gd name="connsiteY3" fmla="*/ 5389 h 226671"/>
                <a:gd name="connsiteX4" fmla="*/ 129639 w 168231"/>
                <a:gd name="connsiteY4" fmla="*/ 96662 h 226671"/>
                <a:gd name="connsiteX5" fmla="*/ 35896 w 168231"/>
                <a:gd name="connsiteY5" fmla="*/ 121367 h 226671"/>
                <a:gd name="connsiteX6" fmla="*/ 85639 w 168231"/>
                <a:gd name="connsiteY6" fmla="*/ 195213 h 226671"/>
                <a:gd name="connsiteX7" fmla="*/ 98859 w 168231"/>
                <a:gd name="connsiteY7" fmla="*/ 106210 h 226671"/>
                <a:gd name="connsiteX8" fmla="*/ 49316 w 168231"/>
                <a:gd name="connsiteY8" fmla="*/ 31429 h 226671"/>
                <a:gd name="connsiteX9" fmla="*/ 35963 w 168231"/>
                <a:gd name="connsiteY9" fmla="*/ 121300 h 226671"/>
                <a:gd name="connsiteX10" fmla="*/ 125233 w 168231"/>
                <a:gd name="connsiteY10" fmla="*/ 184063 h 226671"/>
                <a:gd name="connsiteX11" fmla="*/ 168232 w 168231"/>
                <a:gd name="connsiteY11" fmla="*/ 196682 h 226671"/>
                <a:gd name="connsiteX12" fmla="*/ 157950 w 168231"/>
                <a:gd name="connsiteY12" fmla="*/ 224191 h 226671"/>
                <a:gd name="connsiteX13" fmla="*/ 103666 w 168231"/>
                <a:gd name="connsiteY13" fmla="*/ 207833 h 226671"/>
                <a:gd name="connsiteX14" fmla="*/ 125233 w 168231"/>
                <a:gd name="connsiteY14" fmla="*/ 184063 h 2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231" h="226671">
                  <a:moveTo>
                    <a:pt x="129639" y="96662"/>
                  </a:moveTo>
                  <a:cubicBezTo>
                    <a:pt x="142593" y="162964"/>
                    <a:pt x="132043" y="205362"/>
                    <a:pt x="94586" y="221386"/>
                  </a:cubicBezTo>
                  <a:cubicBezTo>
                    <a:pt x="45711" y="242352"/>
                    <a:pt x="18135" y="198685"/>
                    <a:pt x="4915" y="130180"/>
                  </a:cubicBezTo>
                  <a:cubicBezTo>
                    <a:pt x="-6502" y="70890"/>
                    <a:pt x="775" y="21948"/>
                    <a:pt x="39435" y="5389"/>
                  </a:cubicBezTo>
                  <a:cubicBezTo>
                    <a:pt x="85839" y="-14508"/>
                    <a:pt x="114950" y="21748"/>
                    <a:pt x="129639" y="96662"/>
                  </a:cubicBezTo>
                  <a:close/>
                  <a:moveTo>
                    <a:pt x="35896" y="121367"/>
                  </a:moveTo>
                  <a:cubicBezTo>
                    <a:pt x="45577" y="170108"/>
                    <a:pt x="59933" y="206230"/>
                    <a:pt x="85639" y="195213"/>
                  </a:cubicBezTo>
                  <a:cubicBezTo>
                    <a:pt x="106204" y="186400"/>
                    <a:pt x="108807" y="159692"/>
                    <a:pt x="98859" y="106210"/>
                  </a:cubicBezTo>
                  <a:cubicBezTo>
                    <a:pt x="89845" y="57736"/>
                    <a:pt x="77426" y="19411"/>
                    <a:pt x="49316" y="31429"/>
                  </a:cubicBezTo>
                  <a:cubicBezTo>
                    <a:pt x="27216" y="40910"/>
                    <a:pt x="26882" y="75563"/>
                    <a:pt x="35963" y="121300"/>
                  </a:cubicBezTo>
                  <a:close/>
                  <a:moveTo>
                    <a:pt x="125233" y="184063"/>
                  </a:moveTo>
                  <a:lnTo>
                    <a:pt x="168232" y="196682"/>
                  </a:lnTo>
                  <a:lnTo>
                    <a:pt x="157950" y="224191"/>
                  </a:lnTo>
                  <a:lnTo>
                    <a:pt x="103666" y="207833"/>
                  </a:lnTo>
                  <a:lnTo>
                    <a:pt x="125233" y="18406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362EEFA-08FF-B6A0-79D0-1FE1D3F549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21299" y="4348407"/>
              <a:ext cx="141216" cy="208252"/>
            </a:xfrm>
            <a:custGeom>
              <a:avLst/>
              <a:gdLst>
                <a:gd name="connsiteX0" fmla="*/ 31047 w 141216"/>
                <a:gd name="connsiteY0" fmla="*/ 32717 h 208252"/>
                <a:gd name="connsiteX1" fmla="*/ 64098 w 141216"/>
                <a:gd name="connsiteY1" fmla="*/ 76584 h 208252"/>
                <a:gd name="connsiteX2" fmla="*/ 64365 w 141216"/>
                <a:gd name="connsiteY2" fmla="*/ 76450 h 208252"/>
                <a:gd name="connsiteX3" fmla="*/ 75849 w 141216"/>
                <a:gd name="connsiteY3" fmla="*/ 13487 h 208252"/>
                <a:gd name="connsiteX4" fmla="*/ 107364 w 141216"/>
                <a:gd name="connsiteY4" fmla="*/ 0 h 208252"/>
                <a:gd name="connsiteX5" fmla="*/ 85865 w 141216"/>
                <a:gd name="connsiteY5" fmla="*/ 94344 h 208252"/>
                <a:gd name="connsiteX6" fmla="*/ 141216 w 141216"/>
                <a:gd name="connsiteY6" fmla="*/ 161581 h 208252"/>
                <a:gd name="connsiteX7" fmla="*/ 109968 w 141216"/>
                <a:gd name="connsiteY7" fmla="*/ 174935 h 208252"/>
                <a:gd name="connsiteX8" fmla="*/ 75516 w 141216"/>
                <a:gd name="connsiteY8" fmla="*/ 129064 h 208252"/>
                <a:gd name="connsiteX9" fmla="*/ 75248 w 141216"/>
                <a:gd name="connsiteY9" fmla="*/ 129198 h 208252"/>
                <a:gd name="connsiteX10" fmla="*/ 64165 w 141216"/>
                <a:gd name="connsiteY10" fmla="*/ 194565 h 208252"/>
                <a:gd name="connsiteX11" fmla="*/ 32249 w 141216"/>
                <a:gd name="connsiteY11" fmla="*/ 208252 h 208252"/>
                <a:gd name="connsiteX12" fmla="*/ 52547 w 141216"/>
                <a:gd name="connsiteY12" fmla="*/ 109835 h 208252"/>
                <a:gd name="connsiteX13" fmla="*/ 0 w 141216"/>
                <a:gd name="connsiteY13" fmla="*/ 45937 h 208252"/>
                <a:gd name="connsiteX14" fmla="*/ 31047 w 141216"/>
                <a:gd name="connsiteY14" fmla="*/ 32650 h 20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216" h="208252">
                  <a:moveTo>
                    <a:pt x="31047" y="32717"/>
                  </a:moveTo>
                  <a:cubicBezTo>
                    <a:pt x="48073" y="55284"/>
                    <a:pt x="59024" y="69506"/>
                    <a:pt x="64098" y="76584"/>
                  </a:cubicBezTo>
                  <a:lnTo>
                    <a:pt x="64365" y="76450"/>
                  </a:lnTo>
                  <a:cubicBezTo>
                    <a:pt x="66502" y="64165"/>
                    <a:pt x="70508" y="41731"/>
                    <a:pt x="75849" y="13487"/>
                  </a:cubicBezTo>
                  <a:lnTo>
                    <a:pt x="107364" y="0"/>
                  </a:lnTo>
                  <a:lnTo>
                    <a:pt x="85865" y="94344"/>
                  </a:lnTo>
                  <a:lnTo>
                    <a:pt x="141216" y="161581"/>
                  </a:lnTo>
                  <a:lnTo>
                    <a:pt x="109968" y="174935"/>
                  </a:lnTo>
                  <a:cubicBezTo>
                    <a:pt x="93610" y="152767"/>
                    <a:pt x="80991" y="136876"/>
                    <a:pt x="75516" y="129064"/>
                  </a:cubicBezTo>
                  <a:lnTo>
                    <a:pt x="75248" y="129198"/>
                  </a:lnTo>
                  <a:cubicBezTo>
                    <a:pt x="74047" y="138679"/>
                    <a:pt x="69239" y="163851"/>
                    <a:pt x="64165" y="194565"/>
                  </a:cubicBezTo>
                  <a:lnTo>
                    <a:pt x="32249" y="208252"/>
                  </a:lnTo>
                  <a:lnTo>
                    <a:pt x="52547" y="109835"/>
                  </a:lnTo>
                  <a:lnTo>
                    <a:pt x="0" y="45937"/>
                  </a:lnTo>
                  <a:lnTo>
                    <a:pt x="31047" y="3265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CE447A52-72BF-31CD-B793-0C09DC785B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87754" y="4254329"/>
              <a:ext cx="71776" cy="226680"/>
            </a:xfrm>
            <a:custGeom>
              <a:avLst/>
              <a:gdLst>
                <a:gd name="connsiteX0" fmla="*/ 29512 w 71776"/>
                <a:gd name="connsiteY0" fmla="*/ 67 h 226680"/>
                <a:gd name="connsiteX1" fmla="*/ 71777 w 71776"/>
                <a:gd name="connsiteY1" fmla="*/ 214061 h 226680"/>
                <a:gd name="connsiteX2" fmla="*/ 42265 w 71776"/>
                <a:gd name="connsiteY2" fmla="*/ 226680 h 226680"/>
                <a:gd name="connsiteX3" fmla="*/ 0 w 71776"/>
                <a:gd name="connsiteY3" fmla="*/ 12686 h 226680"/>
                <a:gd name="connsiteX4" fmla="*/ 29512 w 71776"/>
                <a:gd name="connsiteY4" fmla="*/ 0 h 2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76" h="226680">
                  <a:moveTo>
                    <a:pt x="29512" y="67"/>
                  </a:moveTo>
                  <a:lnTo>
                    <a:pt x="71777" y="214061"/>
                  </a:lnTo>
                  <a:lnTo>
                    <a:pt x="42265" y="226680"/>
                  </a:lnTo>
                  <a:lnTo>
                    <a:pt x="0" y="12686"/>
                  </a:lnTo>
                  <a:lnTo>
                    <a:pt x="29512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121379D2-55B4-408F-93EA-11696D5C5C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96254" y="4230560"/>
              <a:ext cx="141216" cy="208252"/>
            </a:xfrm>
            <a:custGeom>
              <a:avLst/>
              <a:gdLst>
                <a:gd name="connsiteX0" fmla="*/ 31047 w 141216"/>
                <a:gd name="connsiteY0" fmla="*/ 32717 h 208252"/>
                <a:gd name="connsiteX1" fmla="*/ 64098 w 141216"/>
                <a:gd name="connsiteY1" fmla="*/ 76584 h 208252"/>
                <a:gd name="connsiteX2" fmla="*/ 64365 w 141216"/>
                <a:gd name="connsiteY2" fmla="*/ 76450 h 208252"/>
                <a:gd name="connsiteX3" fmla="*/ 75849 w 141216"/>
                <a:gd name="connsiteY3" fmla="*/ 13487 h 208252"/>
                <a:gd name="connsiteX4" fmla="*/ 107364 w 141216"/>
                <a:gd name="connsiteY4" fmla="*/ 0 h 208252"/>
                <a:gd name="connsiteX5" fmla="*/ 85865 w 141216"/>
                <a:gd name="connsiteY5" fmla="*/ 94344 h 208252"/>
                <a:gd name="connsiteX6" fmla="*/ 141216 w 141216"/>
                <a:gd name="connsiteY6" fmla="*/ 161581 h 208252"/>
                <a:gd name="connsiteX7" fmla="*/ 109968 w 141216"/>
                <a:gd name="connsiteY7" fmla="*/ 174935 h 208252"/>
                <a:gd name="connsiteX8" fmla="*/ 75516 w 141216"/>
                <a:gd name="connsiteY8" fmla="*/ 129064 h 208252"/>
                <a:gd name="connsiteX9" fmla="*/ 75248 w 141216"/>
                <a:gd name="connsiteY9" fmla="*/ 129198 h 208252"/>
                <a:gd name="connsiteX10" fmla="*/ 64165 w 141216"/>
                <a:gd name="connsiteY10" fmla="*/ 194565 h 208252"/>
                <a:gd name="connsiteX11" fmla="*/ 32249 w 141216"/>
                <a:gd name="connsiteY11" fmla="*/ 208252 h 208252"/>
                <a:gd name="connsiteX12" fmla="*/ 52547 w 141216"/>
                <a:gd name="connsiteY12" fmla="*/ 109835 h 208252"/>
                <a:gd name="connsiteX13" fmla="*/ 0 w 141216"/>
                <a:gd name="connsiteY13" fmla="*/ 45937 h 208252"/>
                <a:gd name="connsiteX14" fmla="*/ 31047 w 141216"/>
                <a:gd name="connsiteY14" fmla="*/ 32650 h 20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216" h="208252">
                  <a:moveTo>
                    <a:pt x="31047" y="32717"/>
                  </a:moveTo>
                  <a:cubicBezTo>
                    <a:pt x="48074" y="55285"/>
                    <a:pt x="59024" y="69507"/>
                    <a:pt x="64098" y="76584"/>
                  </a:cubicBezTo>
                  <a:lnTo>
                    <a:pt x="64365" y="76450"/>
                  </a:lnTo>
                  <a:cubicBezTo>
                    <a:pt x="66502" y="64165"/>
                    <a:pt x="70508" y="41731"/>
                    <a:pt x="75849" y="13487"/>
                  </a:cubicBezTo>
                  <a:lnTo>
                    <a:pt x="107364" y="0"/>
                  </a:lnTo>
                  <a:lnTo>
                    <a:pt x="85865" y="94344"/>
                  </a:lnTo>
                  <a:lnTo>
                    <a:pt x="141216" y="161581"/>
                  </a:lnTo>
                  <a:lnTo>
                    <a:pt x="109968" y="174935"/>
                  </a:lnTo>
                  <a:cubicBezTo>
                    <a:pt x="93610" y="152767"/>
                    <a:pt x="80991" y="136876"/>
                    <a:pt x="75516" y="129064"/>
                  </a:cubicBezTo>
                  <a:lnTo>
                    <a:pt x="75248" y="129198"/>
                  </a:lnTo>
                  <a:cubicBezTo>
                    <a:pt x="74047" y="138679"/>
                    <a:pt x="69239" y="163851"/>
                    <a:pt x="64165" y="194565"/>
                  </a:cubicBezTo>
                  <a:lnTo>
                    <a:pt x="32249" y="208252"/>
                  </a:lnTo>
                  <a:lnTo>
                    <a:pt x="52547" y="109835"/>
                  </a:lnTo>
                  <a:lnTo>
                    <a:pt x="0" y="45937"/>
                  </a:lnTo>
                  <a:lnTo>
                    <a:pt x="31047" y="3265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8E87588F-5F68-034D-3DD9-D1BB8F8306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62775" y="4121322"/>
              <a:ext cx="153167" cy="241906"/>
            </a:xfrm>
            <a:custGeom>
              <a:avLst/>
              <a:gdLst>
                <a:gd name="connsiteX0" fmla="*/ 52681 w 153167"/>
                <a:gd name="connsiteY0" fmla="*/ 134075 h 241906"/>
                <a:gd name="connsiteX1" fmla="*/ 71777 w 153167"/>
                <a:gd name="connsiteY1" fmla="*/ 229221 h 241906"/>
                <a:gd name="connsiteX2" fmla="*/ 42265 w 153167"/>
                <a:gd name="connsiteY2" fmla="*/ 241907 h 241906"/>
                <a:gd name="connsiteX3" fmla="*/ 0 w 153167"/>
                <a:gd name="connsiteY3" fmla="*/ 27913 h 241906"/>
                <a:gd name="connsiteX4" fmla="*/ 49943 w 153167"/>
                <a:gd name="connsiteY4" fmla="*/ 6480 h 241906"/>
                <a:gd name="connsiteX5" fmla="*/ 123456 w 153167"/>
                <a:gd name="connsiteY5" fmla="*/ 44872 h 241906"/>
                <a:gd name="connsiteX6" fmla="*/ 104827 w 153167"/>
                <a:gd name="connsiteY6" fmla="*/ 99355 h 241906"/>
                <a:gd name="connsiteX7" fmla="*/ 140148 w 153167"/>
                <a:gd name="connsiteY7" fmla="*/ 142755 h 241906"/>
                <a:gd name="connsiteX8" fmla="*/ 153168 w 153167"/>
                <a:gd name="connsiteY8" fmla="*/ 194367 h 241906"/>
                <a:gd name="connsiteX9" fmla="*/ 124925 w 153167"/>
                <a:gd name="connsiteY9" fmla="*/ 206453 h 241906"/>
                <a:gd name="connsiteX10" fmla="*/ 110836 w 153167"/>
                <a:gd name="connsiteY10" fmla="*/ 153772 h 241906"/>
                <a:gd name="connsiteX11" fmla="*/ 73179 w 153167"/>
                <a:gd name="connsiteY11" fmla="*/ 125262 h 241906"/>
                <a:gd name="connsiteX12" fmla="*/ 52747 w 153167"/>
                <a:gd name="connsiteY12" fmla="*/ 134009 h 241906"/>
                <a:gd name="connsiteX13" fmla="*/ 47606 w 153167"/>
                <a:gd name="connsiteY13" fmla="*/ 107368 h 241906"/>
                <a:gd name="connsiteX14" fmla="*/ 65968 w 153167"/>
                <a:gd name="connsiteY14" fmla="*/ 99489 h 241906"/>
                <a:gd name="connsiteX15" fmla="*/ 93076 w 153167"/>
                <a:gd name="connsiteY15" fmla="*/ 56223 h 241906"/>
                <a:gd name="connsiteX16" fmla="*/ 53949 w 153167"/>
                <a:gd name="connsiteY16" fmla="*/ 33721 h 241906"/>
                <a:gd name="connsiteX17" fmla="*/ 34586 w 153167"/>
                <a:gd name="connsiteY17" fmla="*/ 42001 h 241906"/>
                <a:gd name="connsiteX18" fmla="*/ 47606 w 153167"/>
                <a:gd name="connsiteY18" fmla="*/ 107301 h 24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167" h="241906">
                  <a:moveTo>
                    <a:pt x="52681" y="134075"/>
                  </a:moveTo>
                  <a:lnTo>
                    <a:pt x="71777" y="229221"/>
                  </a:lnTo>
                  <a:lnTo>
                    <a:pt x="42265" y="241907"/>
                  </a:lnTo>
                  <a:lnTo>
                    <a:pt x="0" y="27913"/>
                  </a:lnTo>
                  <a:lnTo>
                    <a:pt x="49943" y="6480"/>
                  </a:lnTo>
                  <a:cubicBezTo>
                    <a:pt x="91273" y="-11214"/>
                    <a:pt x="116779" y="9217"/>
                    <a:pt x="123456" y="44872"/>
                  </a:cubicBezTo>
                  <a:cubicBezTo>
                    <a:pt x="129198" y="75452"/>
                    <a:pt x="114843" y="90876"/>
                    <a:pt x="104827" y="99355"/>
                  </a:cubicBezTo>
                  <a:cubicBezTo>
                    <a:pt x="121453" y="99956"/>
                    <a:pt x="133538" y="111374"/>
                    <a:pt x="140148" y="142755"/>
                  </a:cubicBezTo>
                  <a:cubicBezTo>
                    <a:pt x="145556" y="167927"/>
                    <a:pt x="148694" y="182550"/>
                    <a:pt x="153168" y="194367"/>
                  </a:cubicBezTo>
                  <a:lnTo>
                    <a:pt x="124925" y="206453"/>
                  </a:lnTo>
                  <a:cubicBezTo>
                    <a:pt x="121720" y="199442"/>
                    <a:pt x="117446" y="186222"/>
                    <a:pt x="110836" y="153772"/>
                  </a:cubicBezTo>
                  <a:cubicBezTo>
                    <a:pt x="104694" y="124394"/>
                    <a:pt x="95279" y="115781"/>
                    <a:pt x="73179" y="125262"/>
                  </a:cubicBezTo>
                  <a:lnTo>
                    <a:pt x="52747" y="134009"/>
                  </a:lnTo>
                  <a:close/>
                  <a:moveTo>
                    <a:pt x="47606" y="107368"/>
                  </a:moveTo>
                  <a:lnTo>
                    <a:pt x="65968" y="99489"/>
                  </a:lnTo>
                  <a:cubicBezTo>
                    <a:pt x="86466" y="90742"/>
                    <a:pt x="97816" y="79392"/>
                    <a:pt x="93076" y="56223"/>
                  </a:cubicBezTo>
                  <a:cubicBezTo>
                    <a:pt x="88869" y="35257"/>
                    <a:pt x="75582" y="24441"/>
                    <a:pt x="53949" y="33721"/>
                  </a:cubicBezTo>
                  <a:lnTo>
                    <a:pt x="34586" y="42001"/>
                  </a:lnTo>
                  <a:lnTo>
                    <a:pt x="47606" y="10730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8" name="Graphic 768">
            <a:extLst>
              <a:ext uri="{FF2B5EF4-FFF2-40B4-BE49-F238E27FC236}">
                <a16:creationId xmlns:a16="http://schemas.microsoft.com/office/drawing/2014/main" id="{4C316878-74F6-74F1-633A-FD4D6D1DE77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6188677" y="4747680"/>
            <a:ext cx="992052" cy="456165"/>
            <a:chOff x="6189009" y="4727053"/>
            <a:chExt cx="992052" cy="456165"/>
          </a:xfrm>
          <a:solidFill>
            <a:srgbClr val="000000"/>
          </a:solidFill>
        </p:grpSpPr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C2689ED-EF65-2934-1DF1-57013EBDC0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89009" y="4727053"/>
              <a:ext cx="207584" cy="222540"/>
            </a:xfrm>
            <a:custGeom>
              <a:avLst/>
              <a:gdLst>
                <a:gd name="connsiteX0" fmla="*/ 146024 w 207584"/>
                <a:gd name="connsiteY0" fmla="*/ 132870 h 222540"/>
                <a:gd name="connsiteX1" fmla="*/ 79989 w 207584"/>
                <a:gd name="connsiteY1" fmla="*/ 111705 h 222540"/>
                <a:gd name="connsiteX2" fmla="*/ 44535 w 207584"/>
                <a:gd name="connsiteY2" fmla="*/ 174133 h 222540"/>
                <a:gd name="connsiteX3" fmla="*/ 122120 w 207584"/>
                <a:gd name="connsiteY3" fmla="*/ 198972 h 222540"/>
                <a:gd name="connsiteX4" fmla="*/ 103692 w 207584"/>
                <a:gd name="connsiteY4" fmla="*/ 222541 h 222540"/>
                <a:gd name="connsiteX5" fmla="*/ 0 w 207584"/>
                <a:gd name="connsiteY5" fmla="*/ 189357 h 222540"/>
                <a:gd name="connsiteX6" fmla="*/ 108366 w 207584"/>
                <a:gd name="connsiteY6" fmla="*/ 0 h 222540"/>
                <a:gd name="connsiteX7" fmla="*/ 207585 w 207584"/>
                <a:gd name="connsiteY7" fmla="*/ 31782 h 222540"/>
                <a:gd name="connsiteX8" fmla="*/ 192962 w 207584"/>
                <a:gd name="connsiteY8" fmla="*/ 56553 h 222540"/>
                <a:gd name="connsiteX9" fmla="*/ 123923 w 207584"/>
                <a:gd name="connsiteY9" fmla="*/ 34453 h 222540"/>
                <a:gd name="connsiteX10" fmla="*/ 94411 w 207584"/>
                <a:gd name="connsiteY10" fmla="*/ 86800 h 222540"/>
                <a:gd name="connsiteX11" fmla="*/ 160512 w 207584"/>
                <a:gd name="connsiteY11" fmla="*/ 107966 h 222540"/>
                <a:gd name="connsiteX12" fmla="*/ 146090 w 207584"/>
                <a:gd name="connsiteY12" fmla="*/ 132803 h 22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584" h="222540">
                  <a:moveTo>
                    <a:pt x="146024" y="132870"/>
                  </a:moveTo>
                  <a:lnTo>
                    <a:pt x="79989" y="111705"/>
                  </a:lnTo>
                  <a:lnTo>
                    <a:pt x="44535" y="174133"/>
                  </a:lnTo>
                  <a:lnTo>
                    <a:pt x="122120" y="198972"/>
                  </a:lnTo>
                  <a:lnTo>
                    <a:pt x="103692" y="222541"/>
                  </a:lnTo>
                  <a:lnTo>
                    <a:pt x="0" y="189357"/>
                  </a:lnTo>
                  <a:lnTo>
                    <a:pt x="108366" y="0"/>
                  </a:lnTo>
                  <a:lnTo>
                    <a:pt x="207585" y="31782"/>
                  </a:lnTo>
                  <a:lnTo>
                    <a:pt x="192962" y="56553"/>
                  </a:lnTo>
                  <a:lnTo>
                    <a:pt x="123923" y="34453"/>
                  </a:lnTo>
                  <a:lnTo>
                    <a:pt x="94411" y="86800"/>
                  </a:lnTo>
                  <a:lnTo>
                    <a:pt x="160512" y="107966"/>
                  </a:lnTo>
                  <a:lnTo>
                    <a:pt x="146090" y="1328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4065B588-3D7C-6087-6768-AC1AFA779C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92787" y="4861726"/>
              <a:ext cx="156372" cy="123856"/>
            </a:xfrm>
            <a:custGeom>
              <a:avLst/>
              <a:gdLst>
                <a:gd name="connsiteX0" fmla="*/ 137744 w 156372"/>
                <a:gd name="connsiteY0" fmla="*/ 99820 h 123856"/>
                <a:gd name="connsiteX1" fmla="*/ 130066 w 156372"/>
                <a:gd name="connsiteY1" fmla="*/ 123856 h 123856"/>
                <a:gd name="connsiteX2" fmla="*/ 0 w 156372"/>
                <a:gd name="connsiteY2" fmla="*/ 82192 h 123856"/>
                <a:gd name="connsiteX3" fmla="*/ 7678 w 156372"/>
                <a:gd name="connsiteY3" fmla="*/ 58155 h 123856"/>
                <a:gd name="connsiteX4" fmla="*/ 137744 w 156372"/>
                <a:gd name="connsiteY4" fmla="*/ 99820 h 123856"/>
                <a:gd name="connsiteX5" fmla="*/ 156373 w 156372"/>
                <a:gd name="connsiteY5" fmla="*/ 41664 h 123856"/>
                <a:gd name="connsiteX6" fmla="*/ 148761 w 156372"/>
                <a:gd name="connsiteY6" fmla="*/ 65500 h 123856"/>
                <a:gd name="connsiteX7" fmla="*/ 18695 w 156372"/>
                <a:gd name="connsiteY7" fmla="*/ 23837 h 123856"/>
                <a:gd name="connsiteX8" fmla="*/ 26307 w 156372"/>
                <a:gd name="connsiteY8" fmla="*/ 0 h 123856"/>
                <a:gd name="connsiteX9" fmla="*/ 156373 w 156372"/>
                <a:gd name="connsiteY9" fmla="*/ 41664 h 12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72" h="123856">
                  <a:moveTo>
                    <a:pt x="137744" y="99820"/>
                  </a:moveTo>
                  <a:lnTo>
                    <a:pt x="130066" y="123856"/>
                  </a:lnTo>
                  <a:lnTo>
                    <a:pt x="0" y="82192"/>
                  </a:lnTo>
                  <a:lnTo>
                    <a:pt x="7678" y="58155"/>
                  </a:lnTo>
                  <a:lnTo>
                    <a:pt x="137744" y="99820"/>
                  </a:lnTo>
                  <a:close/>
                  <a:moveTo>
                    <a:pt x="156373" y="41664"/>
                  </a:moveTo>
                  <a:lnTo>
                    <a:pt x="148761" y="65500"/>
                  </a:lnTo>
                  <a:lnTo>
                    <a:pt x="18695" y="23837"/>
                  </a:lnTo>
                  <a:lnTo>
                    <a:pt x="26307" y="0"/>
                  </a:lnTo>
                  <a:lnTo>
                    <a:pt x="156373" y="4166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AA681EA3-3480-6060-C736-B355C951AD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2974" y="4865254"/>
              <a:ext cx="172453" cy="245720"/>
            </a:xfrm>
            <a:custGeom>
              <a:avLst/>
              <a:gdLst>
                <a:gd name="connsiteX0" fmla="*/ 144304 w 172453"/>
                <a:gd name="connsiteY0" fmla="*/ 130878 h 245720"/>
                <a:gd name="connsiteX1" fmla="*/ 36072 w 172453"/>
                <a:gd name="connsiteY1" fmla="*/ 202121 h 245720"/>
                <a:gd name="connsiteX2" fmla="*/ 28127 w 172453"/>
                <a:gd name="connsiteY2" fmla="*/ 74459 h 245720"/>
                <a:gd name="connsiteX3" fmla="*/ 135958 w 172453"/>
                <a:gd name="connsiteY3" fmla="*/ 2816 h 245720"/>
                <a:gd name="connsiteX4" fmla="*/ 144304 w 172453"/>
                <a:gd name="connsiteY4" fmla="*/ 130878 h 245720"/>
                <a:gd name="connsiteX5" fmla="*/ 57305 w 172453"/>
                <a:gd name="connsiteY5" fmla="*/ 88079 h 245720"/>
                <a:gd name="connsiteX6" fmla="*/ 46488 w 172453"/>
                <a:gd name="connsiteY6" fmla="*/ 176415 h 245720"/>
                <a:gd name="connsiteX7" fmla="*/ 114792 w 172453"/>
                <a:gd name="connsiteY7" fmla="*/ 117858 h 245720"/>
                <a:gd name="connsiteX8" fmla="*/ 126343 w 172453"/>
                <a:gd name="connsiteY8" fmla="*/ 28922 h 245720"/>
                <a:gd name="connsiteX9" fmla="*/ 57305 w 172453"/>
                <a:gd name="connsiteY9" fmla="*/ 88012 h 245720"/>
                <a:gd name="connsiteX10" fmla="*/ 83678 w 172453"/>
                <a:gd name="connsiteY10" fmla="*/ 193975 h 245720"/>
                <a:gd name="connsiteX11" fmla="*/ 107849 w 172453"/>
                <a:gd name="connsiteY11" fmla="*/ 231699 h 245720"/>
                <a:gd name="connsiteX12" fmla="*/ 82009 w 172453"/>
                <a:gd name="connsiteY12" fmla="*/ 245720 h 245720"/>
                <a:gd name="connsiteX13" fmla="*/ 51763 w 172453"/>
                <a:gd name="connsiteY13" fmla="*/ 197780 h 245720"/>
                <a:gd name="connsiteX14" fmla="*/ 83612 w 172453"/>
                <a:gd name="connsiteY14" fmla="*/ 193975 h 2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2453" h="245720">
                  <a:moveTo>
                    <a:pt x="144304" y="130878"/>
                  </a:moveTo>
                  <a:cubicBezTo>
                    <a:pt x="110586" y="189434"/>
                    <a:pt x="74932" y="214540"/>
                    <a:pt x="36072" y="202121"/>
                  </a:cubicBezTo>
                  <a:cubicBezTo>
                    <a:pt x="-14606" y="185896"/>
                    <a:pt x="-6794" y="134884"/>
                    <a:pt x="28127" y="74459"/>
                  </a:cubicBezTo>
                  <a:cubicBezTo>
                    <a:pt x="58306" y="22178"/>
                    <a:pt x="95897" y="-10004"/>
                    <a:pt x="135958" y="2816"/>
                  </a:cubicBezTo>
                  <a:cubicBezTo>
                    <a:pt x="184032" y="18239"/>
                    <a:pt x="182296" y="64643"/>
                    <a:pt x="144304" y="130878"/>
                  </a:cubicBezTo>
                  <a:close/>
                  <a:moveTo>
                    <a:pt x="57305" y="88079"/>
                  </a:moveTo>
                  <a:cubicBezTo>
                    <a:pt x="32667" y="131212"/>
                    <a:pt x="19780" y="167935"/>
                    <a:pt x="46488" y="176415"/>
                  </a:cubicBezTo>
                  <a:cubicBezTo>
                    <a:pt x="67787" y="183225"/>
                    <a:pt x="87284" y="164730"/>
                    <a:pt x="114792" y="117858"/>
                  </a:cubicBezTo>
                  <a:cubicBezTo>
                    <a:pt x="139764" y="75327"/>
                    <a:pt x="155521" y="38270"/>
                    <a:pt x="126343" y="28922"/>
                  </a:cubicBezTo>
                  <a:cubicBezTo>
                    <a:pt x="103509" y="21578"/>
                    <a:pt x="80473" y="47484"/>
                    <a:pt x="57305" y="88012"/>
                  </a:cubicBezTo>
                  <a:close/>
                  <a:moveTo>
                    <a:pt x="83678" y="193975"/>
                  </a:moveTo>
                  <a:lnTo>
                    <a:pt x="107849" y="231699"/>
                  </a:lnTo>
                  <a:lnTo>
                    <a:pt x="82009" y="245720"/>
                  </a:lnTo>
                  <a:lnTo>
                    <a:pt x="51763" y="197780"/>
                  </a:lnTo>
                  <a:lnTo>
                    <a:pt x="83612" y="19397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E62E3345-98CD-E203-3778-C309C92B46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3170" y="4959743"/>
              <a:ext cx="193162" cy="179875"/>
            </a:xfrm>
            <a:custGeom>
              <a:avLst/>
              <a:gdLst>
                <a:gd name="connsiteX0" fmla="*/ 114041 w 193162"/>
                <a:gd name="connsiteY0" fmla="*/ 10349 h 179875"/>
                <a:gd name="connsiteX1" fmla="*/ 110236 w 193162"/>
                <a:gd name="connsiteY1" fmla="*/ 65167 h 179875"/>
                <a:gd name="connsiteX2" fmla="*/ 110569 w 193162"/>
                <a:gd name="connsiteY2" fmla="*/ 65167 h 179875"/>
                <a:gd name="connsiteX3" fmla="*/ 160512 w 193162"/>
                <a:gd name="connsiteY3" fmla="*/ 25238 h 179875"/>
                <a:gd name="connsiteX4" fmla="*/ 193162 w 193162"/>
                <a:gd name="connsiteY4" fmla="*/ 35654 h 179875"/>
                <a:gd name="connsiteX5" fmla="*/ 115110 w 193162"/>
                <a:gd name="connsiteY5" fmla="*/ 92809 h 179875"/>
                <a:gd name="connsiteX6" fmla="*/ 112839 w 193162"/>
                <a:gd name="connsiteY6" fmla="*/ 179875 h 179875"/>
                <a:gd name="connsiteX7" fmla="*/ 80456 w 193162"/>
                <a:gd name="connsiteY7" fmla="*/ 169526 h 179875"/>
                <a:gd name="connsiteX8" fmla="*/ 84529 w 193162"/>
                <a:gd name="connsiteY8" fmla="*/ 112305 h 179875"/>
                <a:gd name="connsiteX9" fmla="*/ 84263 w 193162"/>
                <a:gd name="connsiteY9" fmla="*/ 112305 h 179875"/>
                <a:gd name="connsiteX10" fmla="*/ 33051 w 193162"/>
                <a:gd name="connsiteY10" fmla="*/ 154303 h 179875"/>
                <a:gd name="connsiteX11" fmla="*/ 0 w 193162"/>
                <a:gd name="connsiteY11" fmla="*/ 143753 h 179875"/>
                <a:gd name="connsiteX12" fmla="*/ 79856 w 193162"/>
                <a:gd name="connsiteY12" fmla="*/ 82727 h 179875"/>
                <a:gd name="connsiteX13" fmla="*/ 82059 w 193162"/>
                <a:gd name="connsiteY13" fmla="*/ 0 h 179875"/>
                <a:gd name="connsiteX14" fmla="*/ 114175 w 193162"/>
                <a:gd name="connsiteY14" fmla="*/ 10282 h 1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162" h="179875">
                  <a:moveTo>
                    <a:pt x="114041" y="10349"/>
                  </a:moveTo>
                  <a:cubicBezTo>
                    <a:pt x="112105" y="38526"/>
                    <a:pt x="111037" y="56486"/>
                    <a:pt x="110236" y="65167"/>
                  </a:cubicBezTo>
                  <a:lnTo>
                    <a:pt x="110569" y="65167"/>
                  </a:lnTo>
                  <a:cubicBezTo>
                    <a:pt x="120251" y="57354"/>
                    <a:pt x="137944" y="43066"/>
                    <a:pt x="160512" y="25238"/>
                  </a:cubicBezTo>
                  <a:lnTo>
                    <a:pt x="193162" y="35654"/>
                  </a:lnTo>
                  <a:lnTo>
                    <a:pt x="115110" y="92809"/>
                  </a:lnTo>
                  <a:lnTo>
                    <a:pt x="112839" y="179875"/>
                  </a:lnTo>
                  <a:lnTo>
                    <a:pt x="80456" y="169526"/>
                  </a:lnTo>
                  <a:cubicBezTo>
                    <a:pt x="82594" y="142018"/>
                    <a:pt x="83528" y="121786"/>
                    <a:pt x="84529" y="112305"/>
                  </a:cubicBezTo>
                  <a:lnTo>
                    <a:pt x="84263" y="112305"/>
                  </a:lnTo>
                  <a:cubicBezTo>
                    <a:pt x="77118" y="118582"/>
                    <a:pt x="57021" y="134406"/>
                    <a:pt x="33051" y="154303"/>
                  </a:cubicBezTo>
                  <a:lnTo>
                    <a:pt x="0" y="143753"/>
                  </a:lnTo>
                  <a:lnTo>
                    <a:pt x="79856" y="82727"/>
                  </a:lnTo>
                  <a:lnTo>
                    <a:pt x="82059" y="0"/>
                  </a:lnTo>
                  <a:lnTo>
                    <a:pt x="114175" y="10282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D27BE54-46AD-3B67-06DE-1C2D75930B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87898" y="4967087"/>
              <a:ext cx="193162" cy="216130"/>
            </a:xfrm>
            <a:custGeom>
              <a:avLst/>
              <a:gdLst>
                <a:gd name="connsiteX0" fmla="*/ 0 w 193162"/>
                <a:gd name="connsiteY0" fmla="*/ 205181 h 216130"/>
                <a:gd name="connsiteX1" fmla="*/ 58824 w 193162"/>
                <a:gd name="connsiteY1" fmla="*/ 0 h 216130"/>
                <a:gd name="connsiteX2" fmla="*/ 89203 w 193162"/>
                <a:gd name="connsiteY2" fmla="*/ 9748 h 216130"/>
                <a:gd name="connsiteX3" fmla="*/ 60226 w 193162"/>
                <a:gd name="connsiteY3" fmla="*/ 100754 h 216130"/>
                <a:gd name="connsiteX4" fmla="*/ 34386 w 193162"/>
                <a:gd name="connsiteY4" fmla="*/ 179074 h 216130"/>
                <a:gd name="connsiteX5" fmla="*/ 34987 w 193162"/>
                <a:gd name="connsiteY5" fmla="*/ 179275 h 216130"/>
                <a:gd name="connsiteX6" fmla="*/ 92608 w 193162"/>
                <a:gd name="connsiteY6" fmla="*/ 111170 h 216130"/>
                <a:gd name="connsiteX7" fmla="*/ 161782 w 193162"/>
                <a:gd name="connsiteY7" fmla="*/ 32917 h 216130"/>
                <a:gd name="connsiteX8" fmla="*/ 193163 w 193162"/>
                <a:gd name="connsiteY8" fmla="*/ 42999 h 216130"/>
                <a:gd name="connsiteX9" fmla="*/ 34319 w 193162"/>
                <a:gd name="connsiteY9" fmla="*/ 216131 h 216130"/>
                <a:gd name="connsiteX10" fmla="*/ 0 w 193162"/>
                <a:gd name="connsiteY10" fmla="*/ 205181 h 21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162" h="216130">
                  <a:moveTo>
                    <a:pt x="0" y="205181"/>
                  </a:moveTo>
                  <a:lnTo>
                    <a:pt x="58824" y="0"/>
                  </a:lnTo>
                  <a:lnTo>
                    <a:pt x="89203" y="9748"/>
                  </a:lnTo>
                  <a:lnTo>
                    <a:pt x="60226" y="100754"/>
                  </a:lnTo>
                  <a:cubicBezTo>
                    <a:pt x="51479" y="128263"/>
                    <a:pt x="41864" y="159845"/>
                    <a:pt x="34386" y="179074"/>
                  </a:cubicBezTo>
                  <a:lnTo>
                    <a:pt x="34987" y="179275"/>
                  </a:lnTo>
                  <a:cubicBezTo>
                    <a:pt x="46872" y="163584"/>
                    <a:pt x="71977" y="134673"/>
                    <a:pt x="92608" y="111170"/>
                  </a:cubicBezTo>
                  <a:lnTo>
                    <a:pt x="161782" y="32917"/>
                  </a:lnTo>
                  <a:lnTo>
                    <a:pt x="193163" y="42999"/>
                  </a:lnTo>
                  <a:lnTo>
                    <a:pt x="34319" y="216131"/>
                  </a:lnTo>
                  <a:lnTo>
                    <a:pt x="0" y="20518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4" name="Graphic 768">
            <a:extLst>
              <a:ext uri="{FF2B5EF4-FFF2-40B4-BE49-F238E27FC236}">
                <a16:creationId xmlns:a16="http://schemas.microsoft.com/office/drawing/2014/main" id="{31973B87-152C-34C5-F272-1093E62E28E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129298" y="6098320"/>
            <a:ext cx="851800" cy="539387"/>
            <a:chOff x="2129630" y="6077693"/>
            <a:chExt cx="851800" cy="539387"/>
          </a:xfrm>
          <a:solidFill>
            <a:srgbClr val="000000"/>
          </a:solidFill>
        </p:grpSpPr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028DA80-F310-194F-04BC-442BE94BF6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9630" y="6077693"/>
              <a:ext cx="192426" cy="234520"/>
            </a:xfrm>
            <a:custGeom>
              <a:avLst/>
              <a:gdLst>
                <a:gd name="connsiteX0" fmla="*/ 147389 w 192426"/>
                <a:gd name="connsiteY0" fmla="*/ 134567 h 234520"/>
                <a:gd name="connsiteX1" fmla="*/ 27071 w 192426"/>
                <a:gd name="connsiteY1" fmla="*/ 182641 h 234520"/>
                <a:gd name="connsiteX2" fmla="*/ 44965 w 192426"/>
                <a:gd name="connsiteY2" fmla="*/ 55981 h 234520"/>
                <a:gd name="connsiteX3" fmla="*/ 164949 w 192426"/>
                <a:gd name="connsiteY3" fmla="*/ 7440 h 234520"/>
                <a:gd name="connsiteX4" fmla="*/ 147389 w 192426"/>
                <a:gd name="connsiteY4" fmla="*/ 134567 h 234520"/>
                <a:gd name="connsiteX5" fmla="*/ 70738 w 192426"/>
                <a:gd name="connsiteY5" fmla="*/ 75143 h 234520"/>
                <a:gd name="connsiteX6" fmla="*/ 42361 w 192426"/>
                <a:gd name="connsiteY6" fmla="*/ 159539 h 234520"/>
                <a:gd name="connsiteX7" fmla="*/ 121015 w 192426"/>
                <a:gd name="connsiteY7" fmla="*/ 115872 h 234520"/>
                <a:gd name="connsiteX8" fmla="*/ 150193 w 192426"/>
                <a:gd name="connsiteY8" fmla="*/ 31076 h 234520"/>
                <a:gd name="connsiteX9" fmla="*/ 70671 w 192426"/>
                <a:gd name="connsiteY9" fmla="*/ 75143 h 234520"/>
                <a:gd name="connsiteX10" fmla="*/ 75345 w 192426"/>
                <a:gd name="connsiteY10" fmla="*/ 184177 h 234520"/>
                <a:gd name="connsiteX11" fmla="*/ 91503 w 192426"/>
                <a:gd name="connsiteY11" fmla="*/ 225974 h 234520"/>
                <a:gd name="connsiteX12" fmla="*/ 63394 w 192426"/>
                <a:gd name="connsiteY12" fmla="*/ 234521 h 234520"/>
                <a:gd name="connsiteX13" fmla="*/ 43363 w 192426"/>
                <a:gd name="connsiteY13" fmla="*/ 181506 h 234520"/>
                <a:gd name="connsiteX14" fmla="*/ 75345 w 192426"/>
                <a:gd name="connsiteY14" fmla="*/ 184177 h 23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426" h="234520">
                  <a:moveTo>
                    <a:pt x="147389" y="134567"/>
                  </a:moveTo>
                  <a:cubicBezTo>
                    <a:pt x="102587" y="185178"/>
                    <a:pt x="62592" y="202605"/>
                    <a:pt x="27071" y="182641"/>
                  </a:cubicBezTo>
                  <a:cubicBezTo>
                    <a:pt x="-19266" y="156602"/>
                    <a:pt x="-1372" y="108127"/>
                    <a:pt x="44965" y="55981"/>
                  </a:cubicBezTo>
                  <a:cubicBezTo>
                    <a:pt x="85027" y="10845"/>
                    <a:pt x="128293" y="-13125"/>
                    <a:pt x="164949" y="7440"/>
                  </a:cubicBezTo>
                  <a:cubicBezTo>
                    <a:pt x="208950" y="32211"/>
                    <a:pt x="197933" y="77347"/>
                    <a:pt x="147389" y="134567"/>
                  </a:cubicBezTo>
                  <a:close/>
                  <a:moveTo>
                    <a:pt x="70738" y="75143"/>
                  </a:moveTo>
                  <a:cubicBezTo>
                    <a:pt x="37955" y="112467"/>
                    <a:pt x="17991" y="145785"/>
                    <a:pt x="42361" y="159539"/>
                  </a:cubicBezTo>
                  <a:cubicBezTo>
                    <a:pt x="61858" y="170489"/>
                    <a:pt x="84626" y="156334"/>
                    <a:pt x="121015" y="115872"/>
                  </a:cubicBezTo>
                  <a:cubicBezTo>
                    <a:pt x="154066" y="79216"/>
                    <a:pt x="176901" y="46099"/>
                    <a:pt x="150193" y="31076"/>
                  </a:cubicBezTo>
                  <a:cubicBezTo>
                    <a:pt x="129228" y="19325"/>
                    <a:pt x="101519" y="40090"/>
                    <a:pt x="70671" y="75143"/>
                  </a:cubicBezTo>
                  <a:close/>
                  <a:moveTo>
                    <a:pt x="75345" y="184177"/>
                  </a:moveTo>
                  <a:lnTo>
                    <a:pt x="91503" y="225974"/>
                  </a:lnTo>
                  <a:lnTo>
                    <a:pt x="63394" y="234521"/>
                  </a:lnTo>
                  <a:lnTo>
                    <a:pt x="43363" y="181506"/>
                  </a:lnTo>
                  <a:lnTo>
                    <a:pt x="75345" y="18417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6BB09940-C0C1-5EAE-C32D-81B4E473A2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14477" y="6228619"/>
              <a:ext cx="161313" cy="142084"/>
            </a:xfrm>
            <a:custGeom>
              <a:avLst/>
              <a:gdLst>
                <a:gd name="connsiteX0" fmla="*/ 131401 w 161313"/>
                <a:gd name="connsiteY0" fmla="*/ 120117 h 142084"/>
                <a:gd name="connsiteX1" fmla="*/ 119049 w 161313"/>
                <a:gd name="connsiteY1" fmla="*/ 142084 h 142084"/>
                <a:gd name="connsiteX2" fmla="*/ 0 w 161313"/>
                <a:gd name="connsiteY2" fmla="*/ 75182 h 142084"/>
                <a:gd name="connsiteX3" fmla="*/ 12352 w 161313"/>
                <a:gd name="connsiteY3" fmla="*/ 53215 h 142084"/>
                <a:gd name="connsiteX4" fmla="*/ 131401 w 161313"/>
                <a:gd name="connsiteY4" fmla="*/ 120117 h 142084"/>
                <a:gd name="connsiteX5" fmla="*/ 161313 w 161313"/>
                <a:gd name="connsiteY5" fmla="*/ 66903 h 142084"/>
                <a:gd name="connsiteX6" fmla="*/ 149095 w 161313"/>
                <a:gd name="connsiteY6" fmla="*/ 88669 h 142084"/>
                <a:gd name="connsiteX7" fmla="*/ 30046 w 161313"/>
                <a:gd name="connsiteY7" fmla="*/ 21767 h 142084"/>
                <a:gd name="connsiteX8" fmla="*/ 42265 w 161313"/>
                <a:gd name="connsiteY8" fmla="*/ 0 h 142084"/>
                <a:gd name="connsiteX9" fmla="*/ 161313 w 161313"/>
                <a:gd name="connsiteY9" fmla="*/ 66903 h 14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313" h="142084">
                  <a:moveTo>
                    <a:pt x="131401" y="120117"/>
                  </a:moveTo>
                  <a:lnTo>
                    <a:pt x="119049" y="142084"/>
                  </a:lnTo>
                  <a:lnTo>
                    <a:pt x="0" y="75182"/>
                  </a:lnTo>
                  <a:lnTo>
                    <a:pt x="12352" y="53215"/>
                  </a:lnTo>
                  <a:lnTo>
                    <a:pt x="131401" y="120117"/>
                  </a:lnTo>
                  <a:close/>
                  <a:moveTo>
                    <a:pt x="161313" y="66903"/>
                  </a:moveTo>
                  <a:lnTo>
                    <a:pt x="149095" y="88669"/>
                  </a:lnTo>
                  <a:lnTo>
                    <a:pt x="30046" y="21767"/>
                  </a:lnTo>
                  <a:lnTo>
                    <a:pt x="42265" y="0"/>
                  </a:lnTo>
                  <a:lnTo>
                    <a:pt x="161313" y="669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5337628-D21F-0203-2FAF-9F42D6144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6340" y="6277961"/>
              <a:ext cx="172130" cy="179474"/>
            </a:xfrm>
            <a:custGeom>
              <a:avLst/>
              <a:gdLst>
                <a:gd name="connsiteX0" fmla="*/ 172130 w 172130"/>
                <a:gd name="connsiteY0" fmla="*/ 15757 h 179474"/>
                <a:gd name="connsiteX1" fmla="*/ 27976 w 172130"/>
                <a:gd name="connsiteY1" fmla="*/ 179475 h 179474"/>
                <a:gd name="connsiteX2" fmla="*/ 0 w 172130"/>
                <a:gd name="connsiteY2" fmla="*/ 163717 h 179474"/>
                <a:gd name="connsiteX3" fmla="*/ 144154 w 172130"/>
                <a:gd name="connsiteY3" fmla="*/ 0 h 179474"/>
                <a:gd name="connsiteX4" fmla="*/ 172130 w 172130"/>
                <a:gd name="connsiteY4" fmla="*/ 15757 h 1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130" h="179474">
                  <a:moveTo>
                    <a:pt x="172130" y="15757"/>
                  </a:moveTo>
                  <a:lnTo>
                    <a:pt x="27976" y="179475"/>
                  </a:lnTo>
                  <a:lnTo>
                    <a:pt x="0" y="163717"/>
                  </a:lnTo>
                  <a:lnTo>
                    <a:pt x="144154" y="0"/>
                  </a:lnTo>
                  <a:lnTo>
                    <a:pt x="172130" y="1575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09A0531D-9ED9-7FDF-8C66-58D176E53B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9749" y="6369968"/>
              <a:ext cx="210989" cy="182346"/>
            </a:xfrm>
            <a:custGeom>
              <a:avLst/>
              <a:gdLst>
                <a:gd name="connsiteX0" fmla="*/ 138679 w 210989"/>
                <a:gd name="connsiteY0" fmla="*/ 16492 h 182346"/>
                <a:gd name="connsiteX1" fmla="*/ 123923 w 210989"/>
                <a:gd name="connsiteY1" fmla="*/ 69440 h 182346"/>
                <a:gd name="connsiteX2" fmla="*/ 124190 w 210989"/>
                <a:gd name="connsiteY2" fmla="*/ 69573 h 182346"/>
                <a:gd name="connsiteX3" fmla="*/ 181144 w 210989"/>
                <a:gd name="connsiteY3" fmla="*/ 40396 h 182346"/>
                <a:gd name="connsiteX4" fmla="*/ 210990 w 210989"/>
                <a:gd name="connsiteY4" fmla="*/ 57155 h 182346"/>
                <a:gd name="connsiteX5" fmla="*/ 123055 w 210989"/>
                <a:gd name="connsiteY5" fmla="*/ 97483 h 182346"/>
                <a:gd name="connsiteX6" fmla="*/ 103358 w 210989"/>
                <a:gd name="connsiteY6" fmla="*/ 182346 h 182346"/>
                <a:gd name="connsiteX7" fmla="*/ 73713 w 210989"/>
                <a:gd name="connsiteY7" fmla="*/ 165720 h 182346"/>
                <a:gd name="connsiteX8" fmla="*/ 89137 w 210989"/>
                <a:gd name="connsiteY8" fmla="*/ 110503 h 182346"/>
                <a:gd name="connsiteX9" fmla="*/ 88869 w 210989"/>
                <a:gd name="connsiteY9" fmla="*/ 110369 h 182346"/>
                <a:gd name="connsiteX10" fmla="*/ 30246 w 210989"/>
                <a:gd name="connsiteY10" fmla="*/ 141350 h 182346"/>
                <a:gd name="connsiteX11" fmla="*/ 0 w 210989"/>
                <a:gd name="connsiteY11" fmla="*/ 124324 h 182346"/>
                <a:gd name="connsiteX12" fmla="*/ 90472 w 210989"/>
                <a:gd name="connsiteY12" fmla="*/ 80590 h 182346"/>
                <a:gd name="connsiteX13" fmla="*/ 109234 w 210989"/>
                <a:gd name="connsiteY13" fmla="*/ 0 h 182346"/>
                <a:gd name="connsiteX14" fmla="*/ 138679 w 210989"/>
                <a:gd name="connsiteY14" fmla="*/ 16559 h 18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989" h="182346">
                  <a:moveTo>
                    <a:pt x="138679" y="16492"/>
                  </a:moveTo>
                  <a:cubicBezTo>
                    <a:pt x="131067" y="43734"/>
                    <a:pt x="126460" y="61094"/>
                    <a:pt x="123923" y="69440"/>
                  </a:cubicBezTo>
                  <a:lnTo>
                    <a:pt x="124190" y="69573"/>
                  </a:lnTo>
                  <a:cubicBezTo>
                    <a:pt x="135274" y="63765"/>
                    <a:pt x="155505" y="53349"/>
                    <a:pt x="181144" y="40396"/>
                  </a:cubicBezTo>
                  <a:lnTo>
                    <a:pt x="210990" y="57155"/>
                  </a:lnTo>
                  <a:lnTo>
                    <a:pt x="123055" y="97483"/>
                  </a:lnTo>
                  <a:lnTo>
                    <a:pt x="103358" y="182346"/>
                  </a:lnTo>
                  <a:lnTo>
                    <a:pt x="73713" y="165720"/>
                  </a:lnTo>
                  <a:cubicBezTo>
                    <a:pt x="81391" y="139213"/>
                    <a:pt x="86332" y="119583"/>
                    <a:pt x="89137" y="110503"/>
                  </a:cubicBezTo>
                  <a:lnTo>
                    <a:pt x="88869" y="110369"/>
                  </a:lnTo>
                  <a:cubicBezTo>
                    <a:pt x="80590" y="115176"/>
                    <a:pt x="57688" y="126661"/>
                    <a:pt x="30246" y="141350"/>
                  </a:cubicBezTo>
                  <a:lnTo>
                    <a:pt x="0" y="124324"/>
                  </a:lnTo>
                  <a:lnTo>
                    <a:pt x="90472" y="80590"/>
                  </a:lnTo>
                  <a:lnTo>
                    <a:pt x="109234" y="0"/>
                  </a:lnTo>
                  <a:lnTo>
                    <a:pt x="138679" y="1655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228031AD-E650-84F7-F91A-FD72B3D921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70241" y="6415505"/>
              <a:ext cx="211190" cy="201575"/>
            </a:xfrm>
            <a:custGeom>
              <a:avLst/>
              <a:gdLst>
                <a:gd name="connsiteX0" fmla="*/ 125058 w 211190"/>
                <a:gd name="connsiteY0" fmla="*/ 43533 h 201575"/>
                <a:gd name="connsiteX1" fmla="*/ 85798 w 211190"/>
                <a:gd name="connsiteY1" fmla="*/ 21500 h 201575"/>
                <a:gd name="connsiteX2" fmla="*/ 104894 w 211190"/>
                <a:gd name="connsiteY2" fmla="*/ 0 h 201575"/>
                <a:gd name="connsiteX3" fmla="*/ 211190 w 211190"/>
                <a:gd name="connsiteY3" fmla="*/ 59758 h 201575"/>
                <a:gd name="connsiteX4" fmla="*/ 192094 w 211190"/>
                <a:gd name="connsiteY4" fmla="*/ 81258 h 201575"/>
                <a:gd name="connsiteX5" fmla="*/ 153034 w 211190"/>
                <a:gd name="connsiteY5" fmla="*/ 59291 h 201575"/>
                <a:gd name="connsiteX6" fmla="*/ 27976 w 211190"/>
                <a:gd name="connsiteY6" fmla="*/ 201575 h 201575"/>
                <a:gd name="connsiteX7" fmla="*/ 0 w 211190"/>
                <a:gd name="connsiteY7" fmla="*/ 185818 h 201575"/>
                <a:gd name="connsiteX8" fmla="*/ 125058 w 211190"/>
                <a:gd name="connsiteY8" fmla="*/ 43533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190" h="201575">
                  <a:moveTo>
                    <a:pt x="125058" y="43533"/>
                  </a:moveTo>
                  <a:lnTo>
                    <a:pt x="85798" y="21500"/>
                  </a:lnTo>
                  <a:lnTo>
                    <a:pt x="104894" y="0"/>
                  </a:lnTo>
                  <a:lnTo>
                    <a:pt x="211190" y="59758"/>
                  </a:lnTo>
                  <a:lnTo>
                    <a:pt x="192094" y="81258"/>
                  </a:lnTo>
                  <a:lnTo>
                    <a:pt x="153034" y="59291"/>
                  </a:lnTo>
                  <a:lnTo>
                    <a:pt x="27976" y="201575"/>
                  </a:lnTo>
                  <a:lnTo>
                    <a:pt x="0" y="185818"/>
                  </a:lnTo>
                  <a:lnTo>
                    <a:pt x="125058" y="4353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40" name="Graphic 768">
            <a:extLst>
              <a:ext uri="{FF2B5EF4-FFF2-40B4-BE49-F238E27FC236}">
                <a16:creationId xmlns:a16="http://schemas.microsoft.com/office/drawing/2014/main" id="{ABA9F346-49AB-2792-191A-A4E0EC76DBD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022031" y="2187494"/>
            <a:ext cx="946248" cy="946248"/>
            <a:chOff x="2022363" y="2166867"/>
            <a:chExt cx="946248" cy="946248"/>
          </a:xfrm>
        </p:grpSpPr>
        <p:grpSp>
          <p:nvGrpSpPr>
            <p:cNvPr id="941" name="Graphic 768">
              <a:extLst>
                <a:ext uri="{FF2B5EF4-FFF2-40B4-BE49-F238E27FC236}">
                  <a16:creationId xmlns:a16="http://schemas.microsoft.com/office/drawing/2014/main" id="{E227FBA4-ADC0-24E9-5B07-0A140AF476C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022363" y="2166867"/>
              <a:ext cx="946248" cy="946248"/>
              <a:chOff x="2022363" y="2166867"/>
              <a:chExt cx="946248" cy="946248"/>
            </a:xfrm>
          </p:grpSpPr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BDB4EF60-E43D-08BA-9F09-A17C2F476C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40657" y="2185161"/>
                <a:ext cx="909659" cy="909659"/>
              </a:xfrm>
              <a:custGeom>
                <a:avLst/>
                <a:gdLst>
                  <a:gd name="connsiteX0" fmla="*/ 909659 w 909659"/>
                  <a:gd name="connsiteY0" fmla="*/ 454830 h 909659"/>
                  <a:gd name="connsiteX1" fmla="*/ 454830 w 909659"/>
                  <a:gd name="connsiteY1" fmla="*/ 909659 h 909659"/>
                  <a:gd name="connsiteX2" fmla="*/ 0 w 909659"/>
                  <a:gd name="connsiteY2" fmla="*/ 454830 h 909659"/>
                  <a:gd name="connsiteX3" fmla="*/ 454830 w 909659"/>
                  <a:gd name="connsiteY3" fmla="*/ 0 h 909659"/>
                  <a:gd name="connsiteX4" fmla="*/ 909659 w 909659"/>
                  <a:gd name="connsiteY4" fmla="*/ 454830 h 90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659" h="909659">
                    <a:moveTo>
                      <a:pt x="909659" y="454830"/>
                    </a:moveTo>
                    <a:cubicBezTo>
                      <a:pt x="909659" y="706025"/>
                      <a:pt x="706025" y="909659"/>
                      <a:pt x="454830" y="909659"/>
                    </a:cubicBezTo>
                    <a:cubicBezTo>
                      <a:pt x="203634" y="909659"/>
                      <a:pt x="0" y="706025"/>
                      <a:pt x="0" y="454830"/>
                    </a:cubicBezTo>
                    <a:cubicBezTo>
                      <a:pt x="0" y="203634"/>
                      <a:pt x="203634" y="0"/>
                      <a:pt x="454830" y="0"/>
                    </a:cubicBezTo>
                    <a:cubicBezTo>
                      <a:pt x="706025" y="0"/>
                      <a:pt x="909659" y="203634"/>
                      <a:pt x="909659" y="45483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67DC9CDD-D1AB-04EA-7F35-EB0D18CC1C1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22363" y="2166867"/>
                <a:ext cx="946248" cy="946248"/>
              </a:xfrm>
              <a:custGeom>
                <a:avLst/>
                <a:gdLst>
                  <a:gd name="connsiteX0" fmla="*/ 473124 w 946248"/>
                  <a:gd name="connsiteY0" fmla="*/ 946249 h 946248"/>
                  <a:gd name="connsiteX1" fmla="*/ 0 w 946248"/>
                  <a:gd name="connsiteY1" fmla="*/ 473124 h 946248"/>
                  <a:gd name="connsiteX2" fmla="*/ 473124 w 946248"/>
                  <a:gd name="connsiteY2" fmla="*/ 0 h 946248"/>
                  <a:gd name="connsiteX3" fmla="*/ 946249 w 946248"/>
                  <a:gd name="connsiteY3" fmla="*/ 473124 h 946248"/>
                  <a:gd name="connsiteX4" fmla="*/ 473124 w 946248"/>
                  <a:gd name="connsiteY4" fmla="*/ 946249 h 946248"/>
                  <a:gd name="connsiteX5" fmla="*/ 473124 w 946248"/>
                  <a:gd name="connsiteY5" fmla="*/ 36656 h 946248"/>
                  <a:gd name="connsiteX6" fmla="*/ 36656 w 946248"/>
                  <a:gd name="connsiteY6" fmla="*/ 473124 h 946248"/>
                  <a:gd name="connsiteX7" fmla="*/ 473124 w 946248"/>
                  <a:gd name="connsiteY7" fmla="*/ 909593 h 946248"/>
                  <a:gd name="connsiteX8" fmla="*/ 909593 w 946248"/>
                  <a:gd name="connsiteY8" fmla="*/ 473124 h 946248"/>
                  <a:gd name="connsiteX9" fmla="*/ 473124 w 946248"/>
                  <a:gd name="connsiteY9" fmla="*/ 36656 h 94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6248" h="946248">
                    <a:moveTo>
                      <a:pt x="473124" y="946249"/>
                    </a:moveTo>
                    <a:cubicBezTo>
                      <a:pt x="212258" y="946249"/>
                      <a:pt x="0" y="733990"/>
                      <a:pt x="0" y="473124"/>
                    </a:cubicBezTo>
                    <a:cubicBezTo>
                      <a:pt x="0" y="212258"/>
                      <a:pt x="212258" y="0"/>
                      <a:pt x="473124" y="0"/>
                    </a:cubicBezTo>
                    <a:cubicBezTo>
                      <a:pt x="733990" y="0"/>
                      <a:pt x="946249" y="212258"/>
                      <a:pt x="946249" y="473124"/>
                    </a:cubicBezTo>
                    <a:cubicBezTo>
                      <a:pt x="946249" y="733990"/>
                      <a:pt x="733990" y="946249"/>
                      <a:pt x="473124" y="946249"/>
                    </a:cubicBezTo>
                    <a:close/>
                    <a:moveTo>
                      <a:pt x="473124" y="36656"/>
                    </a:moveTo>
                    <a:cubicBezTo>
                      <a:pt x="232423" y="36656"/>
                      <a:pt x="36656" y="232489"/>
                      <a:pt x="36656" y="473124"/>
                    </a:cubicBezTo>
                    <a:cubicBezTo>
                      <a:pt x="36656" y="713759"/>
                      <a:pt x="232489" y="909593"/>
                      <a:pt x="473124" y="909593"/>
                    </a:cubicBezTo>
                    <a:cubicBezTo>
                      <a:pt x="713759" y="909593"/>
                      <a:pt x="909593" y="713759"/>
                      <a:pt x="909593" y="473124"/>
                    </a:cubicBezTo>
                    <a:cubicBezTo>
                      <a:pt x="909593" y="232489"/>
                      <a:pt x="713759" y="36656"/>
                      <a:pt x="473124" y="366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33D7405A-F6A1-4E9E-120B-6079294811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8142" y="2211268"/>
              <a:ext cx="14689" cy="67369"/>
            </a:xfrm>
            <a:custGeom>
              <a:avLst/>
              <a:gdLst>
                <a:gd name="connsiteX0" fmla="*/ 0 w 14689"/>
                <a:gd name="connsiteY0" fmla="*/ 0 h 67369"/>
                <a:gd name="connsiteX1" fmla="*/ 14689 w 14689"/>
                <a:gd name="connsiteY1" fmla="*/ 0 h 67369"/>
                <a:gd name="connsiteX2" fmla="*/ 14689 w 14689"/>
                <a:gd name="connsiteY2" fmla="*/ 67370 h 67369"/>
                <a:gd name="connsiteX3" fmla="*/ 0 w 14689"/>
                <a:gd name="connsiteY3" fmla="*/ 67370 h 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67369">
                  <a:moveTo>
                    <a:pt x="0" y="0"/>
                  </a:moveTo>
                  <a:lnTo>
                    <a:pt x="14689" y="0"/>
                  </a:lnTo>
                  <a:lnTo>
                    <a:pt x="14689" y="67370"/>
                  </a:lnTo>
                  <a:lnTo>
                    <a:pt x="0" y="6737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945" name="Graphic 768">
              <a:extLst>
                <a:ext uri="{FF2B5EF4-FFF2-40B4-BE49-F238E27FC236}">
                  <a16:creationId xmlns:a16="http://schemas.microsoft.com/office/drawing/2014/main" id="{5E0C265C-B1CD-F9FC-E271-0224042C22F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274739" y="2264919"/>
              <a:ext cx="46406" cy="65688"/>
              <a:chOff x="2274739" y="2264919"/>
              <a:chExt cx="46406" cy="65688"/>
            </a:xfrm>
          </p:grpSpPr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B3045823-B63F-9637-A0FD-98F37978AF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092" y="2268689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33651 w 33651"/>
                  <a:gd name="connsiteY1" fmla="*/ 58356 h 58355"/>
                  <a:gd name="connsiteX2" fmla="*/ 16826 w 33651"/>
                  <a:gd name="connsiteY2" fmla="*/ 29178 h 58355"/>
                  <a:gd name="connsiteX3" fmla="*/ 0 w 33651"/>
                  <a:gd name="connsiteY3" fmla="*/ 0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33651" y="58356"/>
                    </a:lnTo>
                    <a:lnTo>
                      <a:pt x="16826" y="29178"/>
                    </a:lnTo>
                    <a:lnTo>
                      <a:pt x="0" y="0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77958E1E-CEC8-D150-130A-E0A6154EDA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2290598" y="2264079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48" name="Graphic 768">
              <a:extLst>
                <a:ext uri="{FF2B5EF4-FFF2-40B4-BE49-F238E27FC236}">
                  <a16:creationId xmlns:a16="http://schemas.microsoft.com/office/drawing/2014/main" id="{C007DC16-7D1A-75C3-B4ED-386FE9E15A6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120503" y="2419224"/>
              <a:ext cx="65688" cy="46406"/>
              <a:chOff x="2120503" y="2419224"/>
              <a:chExt cx="65688" cy="46406"/>
            </a:xfrm>
          </p:grpSpPr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BD961730-46D7-87F6-566D-B0861DCD03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4185" y="2425596"/>
                <a:ext cx="58355" cy="33651"/>
              </a:xfrm>
              <a:custGeom>
                <a:avLst/>
                <a:gdLst>
                  <a:gd name="connsiteX0" fmla="*/ 29178 w 58355"/>
                  <a:gd name="connsiteY0" fmla="*/ 16826 h 33651"/>
                  <a:gd name="connsiteX1" fmla="*/ 58356 w 58355"/>
                  <a:gd name="connsiteY1" fmla="*/ 33652 h 33651"/>
                  <a:gd name="connsiteX2" fmla="*/ 29178 w 58355"/>
                  <a:gd name="connsiteY2" fmla="*/ 16826 h 33651"/>
                  <a:gd name="connsiteX3" fmla="*/ 0 w 58355"/>
                  <a:gd name="connsiteY3" fmla="*/ 0 h 33651"/>
                  <a:gd name="connsiteX4" fmla="*/ 29178 w 58355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5" h="33651">
                    <a:moveTo>
                      <a:pt x="29178" y="16826"/>
                    </a:moveTo>
                    <a:lnTo>
                      <a:pt x="58356" y="33652"/>
                    </a:lnTo>
                    <a:lnTo>
                      <a:pt x="29178" y="16826"/>
                    </a:lnTo>
                    <a:lnTo>
                      <a:pt x="0" y="0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31216099-5361-55EA-86D4-6B16C417B4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2146002" y="2408742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1" name="Graphic 768">
              <a:extLst>
                <a:ext uri="{FF2B5EF4-FFF2-40B4-BE49-F238E27FC236}">
                  <a16:creationId xmlns:a16="http://schemas.microsoft.com/office/drawing/2014/main" id="{FA10BB06-FA12-8F65-CFF3-2BCC741B894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066697" y="2632646"/>
              <a:ext cx="67436" cy="14689"/>
              <a:chOff x="2066697" y="2632646"/>
              <a:chExt cx="67436" cy="14689"/>
            </a:xfrm>
          </p:grpSpPr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F0FD167C-8F71-BCB2-B32B-07194592E44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6697" y="2639991"/>
                <a:ext cx="67436" cy="6676"/>
              </a:xfrm>
              <a:custGeom>
                <a:avLst/>
                <a:gdLst>
                  <a:gd name="connsiteX0" fmla="*/ 33718 w 67436"/>
                  <a:gd name="connsiteY0" fmla="*/ 0 h 6676"/>
                  <a:gd name="connsiteX1" fmla="*/ 67437 w 67436"/>
                  <a:gd name="connsiteY1" fmla="*/ 0 h 6676"/>
                  <a:gd name="connsiteX2" fmla="*/ 33718 w 67436"/>
                  <a:gd name="connsiteY2" fmla="*/ 0 h 6676"/>
                  <a:gd name="connsiteX3" fmla="*/ 0 w 67436"/>
                  <a:gd name="connsiteY3" fmla="*/ 0 h 6676"/>
                  <a:gd name="connsiteX4" fmla="*/ 33718 w 67436"/>
                  <a:gd name="connsiteY4" fmla="*/ 0 h 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6" h="6676">
                    <a:moveTo>
                      <a:pt x="33718" y="0"/>
                    </a:moveTo>
                    <a:lnTo>
                      <a:pt x="67437" y="0"/>
                    </a:lnTo>
                    <a:cubicBezTo>
                      <a:pt x="67437" y="0"/>
                      <a:pt x="52347" y="0"/>
                      <a:pt x="33718" y="0"/>
                    </a:cubicBezTo>
                    <a:lnTo>
                      <a:pt x="0" y="0"/>
                    </a:lnTo>
                    <a:cubicBezTo>
                      <a:pt x="0" y="0"/>
                      <a:pt x="15090" y="0"/>
                      <a:pt x="337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336B4CDA-3024-851B-882C-6E4C438013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6697" y="2632646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4" name="Graphic 768">
              <a:extLst>
                <a:ext uri="{FF2B5EF4-FFF2-40B4-BE49-F238E27FC236}">
                  <a16:creationId xmlns:a16="http://schemas.microsoft.com/office/drawing/2014/main" id="{B71876BC-E5DD-2F84-6BCE-68039989663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120390" y="2814576"/>
              <a:ext cx="65692" cy="46397"/>
              <a:chOff x="2120390" y="2814576"/>
              <a:chExt cx="65692" cy="46397"/>
            </a:xfrm>
          </p:grpSpPr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57089481-54BE-EB71-602D-64D7916EA25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4185" y="2820668"/>
                <a:ext cx="58355" cy="33651"/>
              </a:xfrm>
              <a:custGeom>
                <a:avLst/>
                <a:gdLst>
                  <a:gd name="connsiteX0" fmla="*/ 29178 w 58355"/>
                  <a:gd name="connsiteY0" fmla="*/ 16826 h 33651"/>
                  <a:gd name="connsiteX1" fmla="*/ 58356 w 58355"/>
                  <a:gd name="connsiteY1" fmla="*/ 0 h 33651"/>
                  <a:gd name="connsiteX2" fmla="*/ 29178 w 58355"/>
                  <a:gd name="connsiteY2" fmla="*/ 16826 h 33651"/>
                  <a:gd name="connsiteX3" fmla="*/ 0 w 58355"/>
                  <a:gd name="connsiteY3" fmla="*/ 33651 h 33651"/>
                  <a:gd name="connsiteX4" fmla="*/ 29178 w 58355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5" h="33651">
                    <a:moveTo>
                      <a:pt x="29178" y="16826"/>
                    </a:moveTo>
                    <a:lnTo>
                      <a:pt x="58356" y="0"/>
                    </a:lnTo>
                    <a:lnTo>
                      <a:pt x="29178" y="16826"/>
                    </a:lnTo>
                    <a:lnTo>
                      <a:pt x="0" y="33651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E63F014A-7338-9B59-519B-C924B7FAB1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2119551" y="2830430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7" name="Graphic 768">
              <a:extLst>
                <a:ext uri="{FF2B5EF4-FFF2-40B4-BE49-F238E27FC236}">
                  <a16:creationId xmlns:a16="http://schemas.microsoft.com/office/drawing/2014/main" id="{77B11F39-B0A0-CFF6-6529-8B0A0F1BED1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274695" y="2948975"/>
              <a:ext cx="46397" cy="65692"/>
              <a:chOff x="2274695" y="2948975"/>
              <a:chExt cx="46397" cy="65692"/>
            </a:xfrm>
          </p:grpSpPr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C63B899D-54E3-F435-1029-55259325CA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092" y="2952937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33651 w 33651"/>
                  <a:gd name="connsiteY1" fmla="*/ 0 h 58355"/>
                  <a:gd name="connsiteX2" fmla="*/ 16826 w 33651"/>
                  <a:gd name="connsiteY2" fmla="*/ 29178 h 58355"/>
                  <a:gd name="connsiteX3" fmla="*/ 0 w 33651"/>
                  <a:gd name="connsiteY3" fmla="*/ 58356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33651" y="0"/>
                    </a:lnTo>
                    <a:lnTo>
                      <a:pt x="16826" y="29178"/>
                    </a:lnTo>
                    <a:cubicBezTo>
                      <a:pt x="7545" y="45269"/>
                      <a:pt x="0" y="58356"/>
                      <a:pt x="0" y="58356"/>
                    </a:cubicBezTo>
                    <a:cubicBezTo>
                      <a:pt x="0" y="58356"/>
                      <a:pt x="7545" y="45269"/>
                      <a:pt x="16826" y="291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9404E3E2-B080-01B9-C0BA-E515346820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2264209" y="2974477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0" name="Graphic 768">
              <a:extLst>
                <a:ext uri="{FF2B5EF4-FFF2-40B4-BE49-F238E27FC236}">
                  <a16:creationId xmlns:a16="http://schemas.microsoft.com/office/drawing/2014/main" id="{23D3152E-C0AC-BFC7-E10C-D34698813C2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488142" y="3001277"/>
              <a:ext cx="14689" cy="67436"/>
              <a:chOff x="2488142" y="3001277"/>
              <a:chExt cx="14689" cy="67436"/>
            </a:xfrm>
          </p:grpSpPr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F5693D8F-5063-316C-86AD-F29DC4C267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95487" y="3001277"/>
                <a:ext cx="6676" cy="67436"/>
              </a:xfrm>
              <a:custGeom>
                <a:avLst/>
                <a:gdLst>
                  <a:gd name="connsiteX0" fmla="*/ 0 w 6676"/>
                  <a:gd name="connsiteY0" fmla="*/ 33718 h 67436"/>
                  <a:gd name="connsiteX1" fmla="*/ 0 w 6676"/>
                  <a:gd name="connsiteY1" fmla="*/ 0 h 67436"/>
                  <a:gd name="connsiteX2" fmla="*/ 0 w 6676"/>
                  <a:gd name="connsiteY2" fmla="*/ 33718 h 67436"/>
                  <a:gd name="connsiteX3" fmla="*/ 0 w 6676"/>
                  <a:gd name="connsiteY3" fmla="*/ 67437 h 67436"/>
                  <a:gd name="connsiteX4" fmla="*/ 0 w 6676"/>
                  <a:gd name="connsiteY4" fmla="*/ 33718 h 67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76" h="67436">
                    <a:moveTo>
                      <a:pt x="0" y="33718"/>
                    </a:moveTo>
                    <a:lnTo>
                      <a:pt x="0" y="0"/>
                    </a:lnTo>
                    <a:cubicBezTo>
                      <a:pt x="0" y="0"/>
                      <a:pt x="0" y="15090"/>
                      <a:pt x="0" y="33718"/>
                    </a:cubicBezTo>
                    <a:lnTo>
                      <a:pt x="0" y="67437"/>
                    </a:lnTo>
                    <a:cubicBezTo>
                      <a:pt x="0" y="67437"/>
                      <a:pt x="0" y="52347"/>
                      <a:pt x="0" y="33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1591A130-6861-1E52-AFC9-1A591AF71A4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88142" y="3001344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3" name="Graphic 768">
              <a:extLst>
                <a:ext uri="{FF2B5EF4-FFF2-40B4-BE49-F238E27FC236}">
                  <a16:creationId xmlns:a16="http://schemas.microsoft.com/office/drawing/2014/main" id="{268EAA2F-B290-3E68-6BEC-34B2E16FE36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669695" y="2949402"/>
              <a:ext cx="46406" cy="65688"/>
              <a:chOff x="2669695" y="2949402"/>
              <a:chExt cx="46406" cy="65688"/>
            </a:xfrm>
          </p:grpSpPr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B389B4CE-013F-E3F4-142F-35A11103AA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6164" y="2952937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0 w 33651"/>
                  <a:gd name="connsiteY1" fmla="*/ 0 h 58355"/>
                  <a:gd name="connsiteX2" fmla="*/ 16826 w 33651"/>
                  <a:gd name="connsiteY2" fmla="*/ 29178 h 58355"/>
                  <a:gd name="connsiteX3" fmla="*/ 33652 w 33651"/>
                  <a:gd name="connsiteY3" fmla="*/ 58356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0" y="0"/>
                    </a:lnTo>
                    <a:lnTo>
                      <a:pt x="16826" y="29178"/>
                    </a:lnTo>
                    <a:lnTo>
                      <a:pt x="33652" y="58356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DEF0AF4F-D3AC-014C-9129-F4086AB0D2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2685554" y="2948562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6" name="Graphic 768">
              <a:extLst>
                <a:ext uri="{FF2B5EF4-FFF2-40B4-BE49-F238E27FC236}">
                  <a16:creationId xmlns:a16="http://schemas.microsoft.com/office/drawing/2014/main" id="{BDBC135F-F0BF-02B0-B93F-20A1A13E524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04768" y="2814260"/>
              <a:ext cx="65688" cy="46406"/>
              <a:chOff x="2804768" y="2814260"/>
              <a:chExt cx="65688" cy="46406"/>
            </a:xfrm>
          </p:grpSpPr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7F12AE78-2836-8493-7D9A-6DEF0ABD97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8366" y="2820668"/>
                <a:ext cx="58356" cy="33651"/>
              </a:xfrm>
              <a:custGeom>
                <a:avLst/>
                <a:gdLst>
                  <a:gd name="connsiteX0" fmla="*/ 29178 w 58356"/>
                  <a:gd name="connsiteY0" fmla="*/ 16826 h 33651"/>
                  <a:gd name="connsiteX1" fmla="*/ 0 w 58356"/>
                  <a:gd name="connsiteY1" fmla="*/ 0 h 33651"/>
                  <a:gd name="connsiteX2" fmla="*/ 29178 w 58356"/>
                  <a:gd name="connsiteY2" fmla="*/ 16826 h 33651"/>
                  <a:gd name="connsiteX3" fmla="*/ 58356 w 58356"/>
                  <a:gd name="connsiteY3" fmla="*/ 33651 h 33651"/>
                  <a:gd name="connsiteX4" fmla="*/ 29178 w 58356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6" h="33651">
                    <a:moveTo>
                      <a:pt x="29178" y="16826"/>
                    </a:moveTo>
                    <a:lnTo>
                      <a:pt x="0" y="0"/>
                    </a:lnTo>
                    <a:lnTo>
                      <a:pt x="29178" y="16826"/>
                    </a:lnTo>
                    <a:lnTo>
                      <a:pt x="58356" y="33651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60E105D5-16BB-9291-C620-2C41364398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2830268" y="2803779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9" name="Graphic 768">
              <a:extLst>
                <a:ext uri="{FF2B5EF4-FFF2-40B4-BE49-F238E27FC236}">
                  <a16:creationId xmlns:a16="http://schemas.microsoft.com/office/drawing/2014/main" id="{2734A051-6A11-004B-2C12-AAB2BBCAFB7D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56773" y="2632646"/>
              <a:ext cx="67436" cy="14689"/>
              <a:chOff x="2856773" y="2632646"/>
              <a:chExt cx="67436" cy="14689"/>
            </a:xfrm>
          </p:grpSpPr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19859798-AA2E-1121-2C12-1A6E70A4660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773" y="2639991"/>
                <a:ext cx="67436" cy="6676"/>
              </a:xfrm>
              <a:custGeom>
                <a:avLst/>
                <a:gdLst>
                  <a:gd name="connsiteX0" fmla="*/ 33718 w 67436"/>
                  <a:gd name="connsiteY0" fmla="*/ 0 h 6676"/>
                  <a:gd name="connsiteX1" fmla="*/ 0 w 67436"/>
                  <a:gd name="connsiteY1" fmla="*/ 0 h 6676"/>
                  <a:gd name="connsiteX2" fmla="*/ 33718 w 67436"/>
                  <a:gd name="connsiteY2" fmla="*/ 0 h 6676"/>
                  <a:gd name="connsiteX3" fmla="*/ 67437 w 67436"/>
                  <a:gd name="connsiteY3" fmla="*/ 0 h 6676"/>
                  <a:gd name="connsiteX4" fmla="*/ 33718 w 67436"/>
                  <a:gd name="connsiteY4" fmla="*/ 0 h 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6" h="6676">
                    <a:moveTo>
                      <a:pt x="33718" y="0"/>
                    </a:moveTo>
                    <a:lnTo>
                      <a:pt x="0" y="0"/>
                    </a:lnTo>
                    <a:cubicBezTo>
                      <a:pt x="0" y="0"/>
                      <a:pt x="15090" y="0"/>
                      <a:pt x="33718" y="0"/>
                    </a:cubicBezTo>
                    <a:lnTo>
                      <a:pt x="67437" y="0"/>
                    </a:lnTo>
                    <a:cubicBezTo>
                      <a:pt x="67437" y="0"/>
                      <a:pt x="52347" y="0"/>
                      <a:pt x="337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0B9C7823-3B0E-96A7-0BAF-2304971CC7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840" y="2632646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aphic 768">
              <a:extLst>
                <a:ext uri="{FF2B5EF4-FFF2-40B4-BE49-F238E27FC236}">
                  <a16:creationId xmlns:a16="http://schemas.microsoft.com/office/drawing/2014/main" id="{1B72540A-3C31-EF1B-763B-E9B49581F13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04692" y="2419546"/>
              <a:ext cx="65692" cy="46397"/>
              <a:chOff x="2804692" y="2419546"/>
              <a:chExt cx="65692" cy="46397"/>
            </a:xfrm>
          </p:grpSpPr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F64017F9-31BF-2FB6-F800-1F4EE71944B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8366" y="2425596"/>
                <a:ext cx="58356" cy="33651"/>
              </a:xfrm>
              <a:custGeom>
                <a:avLst/>
                <a:gdLst>
                  <a:gd name="connsiteX0" fmla="*/ 29178 w 58356"/>
                  <a:gd name="connsiteY0" fmla="*/ 16826 h 33651"/>
                  <a:gd name="connsiteX1" fmla="*/ 0 w 58356"/>
                  <a:gd name="connsiteY1" fmla="*/ 33652 h 33651"/>
                  <a:gd name="connsiteX2" fmla="*/ 29178 w 58356"/>
                  <a:gd name="connsiteY2" fmla="*/ 16826 h 33651"/>
                  <a:gd name="connsiteX3" fmla="*/ 58356 w 58356"/>
                  <a:gd name="connsiteY3" fmla="*/ 0 h 33651"/>
                  <a:gd name="connsiteX4" fmla="*/ 29178 w 58356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6" h="33651">
                    <a:moveTo>
                      <a:pt x="29178" y="16826"/>
                    </a:moveTo>
                    <a:lnTo>
                      <a:pt x="0" y="33652"/>
                    </a:lnTo>
                    <a:lnTo>
                      <a:pt x="29178" y="16826"/>
                    </a:lnTo>
                    <a:lnTo>
                      <a:pt x="58356" y="0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FC5E7601-A3B6-85E2-9A67-2B25ABF952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2803853" y="2435400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5" name="Graphic 768">
              <a:extLst>
                <a:ext uri="{FF2B5EF4-FFF2-40B4-BE49-F238E27FC236}">
                  <a16:creationId xmlns:a16="http://schemas.microsoft.com/office/drawing/2014/main" id="{C5A84C69-1F7E-7347-A272-7FC2E68227F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669645" y="2264769"/>
              <a:ext cx="46397" cy="65692"/>
              <a:chOff x="2669645" y="2264769"/>
              <a:chExt cx="46397" cy="65692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0D267BEE-EED2-A43B-47EA-A0CE9A3AD8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6164" y="2268689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0 w 33651"/>
                  <a:gd name="connsiteY1" fmla="*/ 58356 h 58355"/>
                  <a:gd name="connsiteX2" fmla="*/ 16826 w 33651"/>
                  <a:gd name="connsiteY2" fmla="*/ 29178 h 58355"/>
                  <a:gd name="connsiteX3" fmla="*/ 33652 w 33651"/>
                  <a:gd name="connsiteY3" fmla="*/ 0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0" y="58356"/>
                    </a:lnTo>
                    <a:lnTo>
                      <a:pt x="16826" y="29178"/>
                    </a:lnTo>
                    <a:lnTo>
                      <a:pt x="33652" y="0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6F162E56-DE77-16F5-2D31-12230DFE88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2659159" y="2290271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EA7ECDEC-249F-4B66-2F8C-D8D7F38B05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8142" y="2351015"/>
              <a:ext cx="14689" cy="295585"/>
            </a:xfrm>
            <a:custGeom>
              <a:avLst/>
              <a:gdLst>
                <a:gd name="connsiteX0" fmla="*/ 0 w 14689"/>
                <a:gd name="connsiteY0" fmla="*/ 0 h 295585"/>
                <a:gd name="connsiteX1" fmla="*/ 14689 w 14689"/>
                <a:gd name="connsiteY1" fmla="*/ 0 h 295585"/>
                <a:gd name="connsiteX2" fmla="*/ 14689 w 14689"/>
                <a:gd name="connsiteY2" fmla="*/ 295586 h 295585"/>
                <a:gd name="connsiteX3" fmla="*/ 0 w 14689"/>
                <a:gd name="connsiteY3" fmla="*/ 295586 h 29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295585">
                  <a:moveTo>
                    <a:pt x="0" y="0"/>
                  </a:moveTo>
                  <a:lnTo>
                    <a:pt x="14689" y="0"/>
                  </a:lnTo>
                  <a:lnTo>
                    <a:pt x="14689" y="295586"/>
                  </a:lnTo>
                  <a:lnTo>
                    <a:pt x="0" y="295586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B0C7C6E-7F9F-F33D-6907-3D385815FF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3636000">
              <a:off x="2559458" y="2595915"/>
              <a:ext cx="14689" cy="172197"/>
            </a:xfrm>
            <a:custGeom>
              <a:avLst/>
              <a:gdLst>
                <a:gd name="connsiteX0" fmla="*/ 0 w 14689"/>
                <a:gd name="connsiteY0" fmla="*/ 0 h 172197"/>
                <a:gd name="connsiteX1" fmla="*/ 14689 w 14689"/>
                <a:gd name="connsiteY1" fmla="*/ 0 h 172197"/>
                <a:gd name="connsiteX2" fmla="*/ 14689 w 14689"/>
                <a:gd name="connsiteY2" fmla="*/ 172197 h 172197"/>
                <a:gd name="connsiteX3" fmla="*/ 0 w 14689"/>
                <a:gd name="connsiteY3" fmla="*/ 172197 h 17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172197">
                  <a:moveTo>
                    <a:pt x="0" y="0"/>
                  </a:moveTo>
                  <a:lnTo>
                    <a:pt x="14689" y="0"/>
                  </a:lnTo>
                  <a:lnTo>
                    <a:pt x="14689" y="172197"/>
                  </a:lnTo>
                  <a:lnTo>
                    <a:pt x="0" y="17219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2FA4B2A6-C7EF-7912-0943-BDC946E35E12}"/>
              </a:ext>
            </a:extLst>
          </p:cNvPr>
          <p:cNvSpPr txBox="1"/>
          <p:nvPr/>
        </p:nvSpPr>
        <p:spPr>
          <a:xfrm>
            <a:off x="3069924" y="552899"/>
            <a:ext cx="676225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Koliko </a:t>
            </a:r>
            <a:r>
              <a:rPr lang="en-US" sz="80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brzo</a:t>
            </a:r>
            <a:r>
              <a:rPr lang="en-US" sz="8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…</a:t>
            </a:r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74C0CE66-E305-368B-7817-B92153DC44C3}"/>
              </a:ext>
            </a:extLst>
          </p:cNvPr>
          <p:cNvSpPr txBox="1"/>
          <p:nvPr/>
        </p:nvSpPr>
        <p:spPr>
          <a:xfrm>
            <a:off x="5553092" y="2358657"/>
            <a:ext cx="36162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/>
              <a:t>Izradio</a:t>
            </a:r>
            <a:r>
              <a:rPr lang="en-US" sz="2400" dirty="0"/>
              <a:t>: Jakov Hren 8.a</a:t>
            </a:r>
            <a:endParaRPr lang="hr-HR" sz="2400" dirty="0"/>
          </a:p>
        </p:txBody>
      </p:sp>
      <p:sp>
        <p:nvSpPr>
          <p:cNvPr id="4" name="TekstniOkvir 3">
            <a:extLst>
              <a:ext uri="{FF2B5EF4-FFF2-40B4-BE49-F238E27FC236}">
                <a16:creationId xmlns:a16="http://schemas.microsoft.com/office/drawing/2014/main" id="{470C4B22-6D98-2805-5AB4-46117BE95F19}"/>
              </a:ext>
            </a:extLst>
          </p:cNvPr>
          <p:cNvSpPr txBox="1"/>
          <p:nvPr/>
        </p:nvSpPr>
        <p:spPr>
          <a:xfrm>
            <a:off x="3137138" y="1793150"/>
            <a:ext cx="67335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(</a:t>
            </a:r>
            <a:r>
              <a:rPr lang="en-US" sz="2000" dirty="0" err="1"/>
              <a:t>Brzina</a:t>
            </a:r>
            <a:r>
              <a:rPr lang="en-US" sz="2000" dirty="0"/>
              <a:t> </a:t>
            </a:r>
            <a:r>
              <a:rPr lang="hr-HR" sz="2000" dirty="0" smtClean="0"/>
              <a:t>g</a:t>
            </a:r>
            <a:r>
              <a:rPr lang="en-US" sz="2000" dirty="0" err="1" smtClean="0"/>
              <a:t>ibanja</a:t>
            </a:r>
            <a:r>
              <a:rPr lang="en-US" sz="2000" dirty="0" smtClean="0"/>
              <a:t> </a:t>
            </a:r>
            <a:r>
              <a:rPr lang="en-US" sz="2000" dirty="0" err="1"/>
              <a:t>Zemlje</a:t>
            </a:r>
            <a:r>
              <a:rPr lang="en-US" sz="2000" dirty="0"/>
              <a:t> </a:t>
            </a:r>
            <a:r>
              <a:rPr lang="en-US" sz="2000" dirty="0" err="1"/>
              <a:t>oko</a:t>
            </a:r>
            <a:r>
              <a:rPr lang="en-US" sz="2000" dirty="0"/>
              <a:t> </a:t>
            </a:r>
            <a:r>
              <a:rPr lang="en-US" sz="2000" dirty="0" err="1"/>
              <a:t>Sunca</a:t>
            </a:r>
            <a:r>
              <a:rPr lang="en-US" sz="2000" dirty="0"/>
              <a:t> </a:t>
            </a:r>
            <a:r>
              <a:rPr lang="en-US" sz="2000" dirty="0" err="1"/>
              <a:t>i</a:t>
            </a:r>
            <a:r>
              <a:rPr lang="en-US" sz="2000" dirty="0"/>
              <a:t> </a:t>
            </a:r>
            <a:r>
              <a:rPr lang="en-US" sz="2000" dirty="0" err="1"/>
              <a:t>Zemlje</a:t>
            </a:r>
            <a:r>
              <a:rPr lang="en-US" sz="2000" dirty="0"/>
              <a:t> </a:t>
            </a:r>
            <a:r>
              <a:rPr lang="en-US" sz="2000" dirty="0" err="1"/>
              <a:t>oko</a:t>
            </a:r>
            <a:r>
              <a:rPr lang="en-US" sz="2000" dirty="0"/>
              <a:t> </a:t>
            </a:r>
            <a:r>
              <a:rPr lang="en-US" sz="2000" dirty="0" err="1"/>
              <a:t>svoje</a:t>
            </a:r>
            <a:r>
              <a:rPr lang="en-US" sz="2000" dirty="0"/>
              <a:t> </a:t>
            </a:r>
            <a:r>
              <a:rPr lang="en-US" sz="2000" dirty="0" err="1"/>
              <a:t>osi</a:t>
            </a:r>
            <a:r>
              <a:rPr lang="en-US" sz="2000" dirty="0"/>
              <a:t>)</a:t>
            </a:r>
            <a:endParaRPr lang="hr-HR" sz="2000" dirty="0"/>
          </a:p>
        </p:txBody>
      </p:sp>
    </p:spTree>
    <p:extLst>
      <p:ext uri="{BB962C8B-B14F-4D97-AF65-F5344CB8AC3E}">
        <p14:creationId xmlns:p14="http://schemas.microsoft.com/office/powerpoint/2010/main" val="39588982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9296F"/>
            </a:gs>
            <a:gs pos="76000">
              <a:srgbClr val="000D3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09C084B-B80D-31A3-12D0-9D807840B92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228942" y="1612090"/>
            <a:ext cx="3734117" cy="3633821"/>
            <a:chOff x="4551350" y="2061200"/>
            <a:chExt cx="3182090" cy="3096621"/>
          </a:xfrm>
          <a:effectLst>
            <a:glow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0769E6A-79EC-0EEA-3C87-AB653599C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1459" y="2373104"/>
              <a:ext cx="1561162" cy="2462879"/>
            </a:xfrm>
            <a:custGeom>
              <a:avLst/>
              <a:gdLst>
                <a:gd name="connsiteX0" fmla="*/ 15630 w 1561162"/>
                <a:gd name="connsiteY0" fmla="*/ 2428673 h 2462879"/>
                <a:gd name="connsiteX1" fmla="*/ 85809 w 1561162"/>
                <a:gd name="connsiteY1" fmla="*/ 1966621 h 2462879"/>
                <a:gd name="connsiteX2" fmla="*/ 535197 w 1561162"/>
                <a:gd name="connsiteY2" fmla="*/ 1071967 h 2462879"/>
                <a:gd name="connsiteX3" fmla="*/ 1138070 w 1561162"/>
                <a:gd name="connsiteY3" fmla="*/ 265584 h 2462879"/>
                <a:gd name="connsiteX4" fmla="*/ 1561162 w 1561162"/>
                <a:gd name="connsiteY4" fmla="*/ 8094 h 2462879"/>
                <a:gd name="connsiteX5" fmla="*/ 1552327 w 1561162"/>
                <a:gd name="connsiteY5" fmla="*/ 27532 h 2462879"/>
                <a:gd name="connsiteX6" fmla="*/ 1153511 w 1561162"/>
                <a:gd name="connsiteY6" fmla="*/ 280352 h 2462879"/>
                <a:gd name="connsiteX7" fmla="*/ 553373 w 1561162"/>
                <a:gd name="connsiteY7" fmla="*/ 1083201 h 2462879"/>
                <a:gd name="connsiteX8" fmla="*/ 105878 w 1561162"/>
                <a:gd name="connsiteY8" fmla="*/ 1973899 h 2462879"/>
                <a:gd name="connsiteX9" fmla="*/ 54001 w 1561162"/>
                <a:gd name="connsiteY9" fmla="*/ 2446975 h 2462879"/>
                <a:gd name="connsiteX10" fmla="*/ 39738 w 1561162"/>
                <a:gd name="connsiteY10" fmla="*/ 2462879 h 2462879"/>
                <a:gd name="connsiteX11" fmla="*/ 15588 w 1561162"/>
                <a:gd name="connsiteY11" fmla="*/ 2428716 h 246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1162" h="2462879">
                  <a:moveTo>
                    <a:pt x="15630" y="2428673"/>
                  </a:moveTo>
                  <a:cubicBezTo>
                    <a:pt x="-27874" y="2331357"/>
                    <a:pt x="27200" y="2129235"/>
                    <a:pt x="85809" y="1966621"/>
                  </a:cubicBezTo>
                  <a:cubicBezTo>
                    <a:pt x="179128" y="1707742"/>
                    <a:pt x="338713" y="1390002"/>
                    <a:pt x="535197" y="1071967"/>
                  </a:cubicBezTo>
                  <a:cubicBezTo>
                    <a:pt x="733196" y="751493"/>
                    <a:pt x="947308" y="465097"/>
                    <a:pt x="1138070" y="265584"/>
                  </a:cubicBezTo>
                  <a:cubicBezTo>
                    <a:pt x="1274809" y="122576"/>
                    <a:pt x="1459218" y="-38145"/>
                    <a:pt x="1561162" y="8094"/>
                  </a:cubicBezTo>
                  <a:lnTo>
                    <a:pt x="1552327" y="27532"/>
                  </a:lnTo>
                  <a:cubicBezTo>
                    <a:pt x="1482695" y="-4066"/>
                    <a:pt x="1337331" y="88118"/>
                    <a:pt x="1153511" y="280352"/>
                  </a:cubicBezTo>
                  <a:cubicBezTo>
                    <a:pt x="963717" y="478813"/>
                    <a:pt x="750614" y="763946"/>
                    <a:pt x="553373" y="1083201"/>
                  </a:cubicBezTo>
                  <a:cubicBezTo>
                    <a:pt x="357646" y="1400015"/>
                    <a:pt x="198734" y="1716367"/>
                    <a:pt x="105878" y="1973899"/>
                  </a:cubicBezTo>
                  <a:cubicBezTo>
                    <a:pt x="15967" y="2223396"/>
                    <a:pt x="-2966" y="2395856"/>
                    <a:pt x="54001" y="2446975"/>
                  </a:cubicBezTo>
                  <a:lnTo>
                    <a:pt x="39738" y="2462879"/>
                  </a:lnTo>
                  <a:cubicBezTo>
                    <a:pt x="29598" y="2453791"/>
                    <a:pt x="21646" y="2442263"/>
                    <a:pt x="15588" y="2428716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CF787EF-E1BB-335E-59FF-FE635EE168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029" y="2065730"/>
              <a:ext cx="1358166" cy="3092091"/>
            </a:xfrm>
            <a:custGeom>
              <a:avLst/>
              <a:gdLst>
                <a:gd name="connsiteX0" fmla="*/ 1309698 w 1358166"/>
                <a:gd name="connsiteY0" fmla="*/ 3089298 h 3092091"/>
                <a:gd name="connsiteX1" fmla="*/ 922958 w 1358166"/>
                <a:gd name="connsiteY1" fmla="*/ 2710888 h 3092091"/>
                <a:gd name="connsiteX2" fmla="*/ 386098 w 1358166"/>
                <a:gd name="connsiteY2" fmla="*/ 1683576 h 3092091"/>
                <a:gd name="connsiteX3" fmla="*/ 36003 w 1358166"/>
                <a:gd name="connsiteY3" fmla="*/ 571738 h 3092091"/>
                <a:gd name="connsiteX4" fmla="*/ 80097 w 1358166"/>
                <a:gd name="connsiteY4" fmla="*/ 0 h 3092091"/>
                <a:gd name="connsiteX5" fmla="*/ 92424 w 1358166"/>
                <a:gd name="connsiteY5" fmla="*/ 21415 h 3092091"/>
                <a:gd name="connsiteX6" fmla="*/ 60322 w 1358166"/>
                <a:gd name="connsiteY6" fmla="*/ 567194 h 3092091"/>
                <a:gd name="connsiteX7" fmla="*/ 408944 w 1358166"/>
                <a:gd name="connsiteY7" fmla="*/ 1674067 h 3092091"/>
                <a:gd name="connsiteX8" fmla="*/ 943363 w 1358166"/>
                <a:gd name="connsiteY8" fmla="*/ 2696919 h 3092091"/>
                <a:gd name="connsiteX9" fmla="*/ 1352866 w 1358166"/>
                <a:gd name="connsiteY9" fmla="*/ 3065568 h 3092091"/>
                <a:gd name="connsiteX10" fmla="*/ 1358167 w 1358166"/>
                <a:gd name="connsiteY10" fmla="*/ 3089718 h 3092091"/>
                <a:gd name="connsiteX11" fmla="*/ 1309740 w 1358166"/>
                <a:gd name="connsiteY11" fmla="*/ 3089340 h 309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166" h="3092091">
                  <a:moveTo>
                    <a:pt x="1309698" y="3089298"/>
                  </a:moveTo>
                  <a:cubicBezTo>
                    <a:pt x="1188821" y="3064390"/>
                    <a:pt x="1036135" y="2875942"/>
                    <a:pt x="922958" y="2710888"/>
                  </a:cubicBezTo>
                  <a:cubicBezTo>
                    <a:pt x="742756" y="2448138"/>
                    <a:pt x="552121" y="2083275"/>
                    <a:pt x="386098" y="1683576"/>
                  </a:cubicBezTo>
                  <a:cubicBezTo>
                    <a:pt x="218813" y="1280805"/>
                    <a:pt x="94486" y="885944"/>
                    <a:pt x="36003" y="571738"/>
                  </a:cubicBezTo>
                  <a:cubicBezTo>
                    <a:pt x="-5902" y="346560"/>
                    <a:pt x="-32282" y="64541"/>
                    <a:pt x="80097" y="0"/>
                  </a:cubicBezTo>
                  <a:lnTo>
                    <a:pt x="92424" y="21415"/>
                  </a:lnTo>
                  <a:cubicBezTo>
                    <a:pt x="15640" y="65509"/>
                    <a:pt x="3943" y="264433"/>
                    <a:pt x="60322" y="567194"/>
                  </a:cubicBezTo>
                  <a:cubicBezTo>
                    <a:pt x="118510" y="879759"/>
                    <a:pt x="242291" y="1272853"/>
                    <a:pt x="408944" y="1674067"/>
                  </a:cubicBezTo>
                  <a:cubicBezTo>
                    <a:pt x="574336" y="2072252"/>
                    <a:pt x="764130" y="2435516"/>
                    <a:pt x="943363" y="2696919"/>
                  </a:cubicBezTo>
                  <a:cubicBezTo>
                    <a:pt x="1117001" y="2950160"/>
                    <a:pt x="1266278" y="3084501"/>
                    <a:pt x="1352866" y="3065568"/>
                  </a:cubicBezTo>
                  <a:lnTo>
                    <a:pt x="1358167" y="3089718"/>
                  </a:lnTo>
                  <a:cubicBezTo>
                    <a:pt x="1342768" y="3093084"/>
                    <a:pt x="1326570" y="3092790"/>
                    <a:pt x="1309740" y="3089340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2CF1A11-6E0A-FC29-61AD-2AE47C3E83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1350" y="3112858"/>
              <a:ext cx="3179166" cy="1084893"/>
            </a:xfrm>
            <a:custGeom>
              <a:avLst/>
              <a:gdLst>
                <a:gd name="connsiteX0" fmla="*/ 1211468 w 3179166"/>
                <a:gd name="connsiteY0" fmla="*/ 675240 h 1084893"/>
                <a:gd name="connsiteX1" fmla="*/ 441773 w 3179166"/>
                <a:gd name="connsiteY1" fmla="*/ 349926 h 1084893"/>
                <a:gd name="connsiteX2" fmla="*/ 0 w 3179166"/>
                <a:gd name="connsiteY2" fmla="*/ 926 h 1084893"/>
                <a:gd name="connsiteX3" fmla="*/ 24697 w 3179166"/>
                <a:gd name="connsiteY3" fmla="*/ 0 h 1084893"/>
                <a:gd name="connsiteX4" fmla="*/ 453007 w 3179166"/>
                <a:gd name="connsiteY4" fmla="*/ 327880 h 1084893"/>
                <a:gd name="connsiteX5" fmla="*/ 1511201 w 3179166"/>
                <a:gd name="connsiteY5" fmla="*/ 751435 h 1084893"/>
                <a:gd name="connsiteX6" fmla="*/ 3158341 w 3179166"/>
                <a:gd name="connsiteY6" fmla="*/ 1010945 h 1084893"/>
                <a:gd name="connsiteX7" fmla="*/ 3179167 w 3179166"/>
                <a:gd name="connsiteY7" fmla="*/ 1024282 h 1084893"/>
                <a:gd name="connsiteX8" fmla="*/ 2622996 w 3179166"/>
                <a:gd name="connsiteY8" fmla="*/ 1054744 h 1084893"/>
                <a:gd name="connsiteX9" fmla="*/ 1503585 w 3179166"/>
                <a:gd name="connsiteY9" fmla="*/ 774996 h 1084893"/>
                <a:gd name="connsiteX10" fmla="*/ 1211426 w 3179166"/>
                <a:gd name="connsiteY10" fmla="*/ 675240 h 1084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166" h="1084893">
                  <a:moveTo>
                    <a:pt x="1211468" y="675240"/>
                  </a:moveTo>
                  <a:cubicBezTo>
                    <a:pt x="919224" y="570140"/>
                    <a:pt x="652730" y="457719"/>
                    <a:pt x="441773" y="349926"/>
                  </a:cubicBezTo>
                  <a:cubicBezTo>
                    <a:pt x="242344" y="247982"/>
                    <a:pt x="3829" y="104721"/>
                    <a:pt x="0" y="926"/>
                  </a:cubicBezTo>
                  <a:lnTo>
                    <a:pt x="24697" y="0"/>
                  </a:lnTo>
                  <a:cubicBezTo>
                    <a:pt x="27306" y="70600"/>
                    <a:pt x="183399" y="190089"/>
                    <a:pt x="453007" y="327880"/>
                  </a:cubicBezTo>
                  <a:cubicBezTo>
                    <a:pt x="731366" y="470131"/>
                    <a:pt x="1107167" y="620586"/>
                    <a:pt x="1511201" y="751435"/>
                  </a:cubicBezTo>
                  <a:cubicBezTo>
                    <a:pt x="2438840" y="1051925"/>
                    <a:pt x="3088456" y="1120084"/>
                    <a:pt x="3158341" y="1010945"/>
                  </a:cubicBezTo>
                  <a:lnTo>
                    <a:pt x="3179167" y="1024282"/>
                  </a:lnTo>
                  <a:cubicBezTo>
                    <a:pt x="3123588" y="1111122"/>
                    <a:pt x="2846070" y="1088781"/>
                    <a:pt x="2622996" y="1054744"/>
                  </a:cubicBezTo>
                  <a:cubicBezTo>
                    <a:pt x="2311272" y="1007158"/>
                    <a:pt x="1913718" y="907823"/>
                    <a:pt x="1503585" y="774996"/>
                  </a:cubicBezTo>
                  <a:cubicBezTo>
                    <a:pt x="1404165" y="742810"/>
                    <a:pt x="1306428" y="709403"/>
                    <a:pt x="1211426" y="675240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397E976-29F8-0075-B7ED-D951E6EC3E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25451" y="2725739"/>
              <a:ext cx="2846786" cy="1769681"/>
            </a:xfrm>
            <a:custGeom>
              <a:avLst/>
              <a:gdLst>
                <a:gd name="connsiteX0" fmla="*/ 11107 w 2846786"/>
                <a:gd name="connsiteY0" fmla="*/ 1764904 h 1769681"/>
                <a:gd name="connsiteX1" fmla="*/ 0 w 2846786"/>
                <a:gd name="connsiteY1" fmla="*/ 1759266 h 1769681"/>
                <a:gd name="connsiteX2" fmla="*/ 14179 w 2846786"/>
                <a:gd name="connsiteY2" fmla="*/ 1739029 h 1769681"/>
                <a:gd name="connsiteX3" fmla="*/ 507197 w 2846786"/>
                <a:gd name="connsiteY3" fmla="*/ 1581463 h 1769681"/>
                <a:gd name="connsiteX4" fmla="*/ 1511074 w 2846786"/>
                <a:gd name="connsiteY4" fmla="*/ 1029584 h 1769681"/>
                <a:gd name="connsiteX5" fmla="*/ 2466608 w 2846786"/>
                <a:gd name="connsiteY5" fmla="*/ 380682 h 1769681"/>
                <a:gd name="connsiteX6" fmla="*/ 2823266 w 2846786"/>
                <a:gd name="connsiteY6" fmla="*/ 17208 h 1769681"/>
                <a:gd name="connsiteX7" fmla="*/ 2840601 w 2846786"/>
                <a:gd name="connsiteY7" fmla="*/ 0 h 1769681"/>
                <a:gd name="connsiteX8" fmla="*/ 2481755 w 2846786"/>
                <a:gd name="connsiteY8" fmla="*/ 400162 h 1769681"/>
                <a:gd name="connsiteX9" fmla="*/ 1523948 w 2846786"/>
                <a:gd name="connsiteY9" fmla="*/ 1050663 h 1769681"/>
                <a:gd name="connsiteX10" fmla="*/ 517674 w 2846786"/>
                <a:gd name="connsiteY10" fmla="*/ 1603847 h 1769681"/>
                <a:gd name="connsiteX11" fmla="*/ 11065 w 2846786"/>
                <a:gd name="connsiteY11" fmla="*/ 1764904 h 176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6786" h="1769681">
                  <a:moveTo>
                    <a:pt x="11107" y="1764904"/>
                  </a:moveTo>
                  <a:cubicBezTo>
                    <a:pt x="6900" y="1763390"/>
                    <a:pt x="3198" y="1761539"/>
                    <a:pt x="0" y="1759266"/>
                  </a:cubicBezTo>
                  <a:lnTo>
                    <a:pt x="14179" y="1739029"/>
                  </a:lnTo>
                  <a:cubicBezTo>
                    <a:pt x="28862" y="1749337"/>
                    <a:pt x="108045" y="1768607"/>
                    <a:pt x="507197" y="1581463"/>
                  </a:cubicBezTo>
                  <a:cubicBezTo>
                    <a:pt x="789343" y="1449184"/>
                    <a:pt x="1145833" y="1253163"/>
                    <a:pt x="1511074" y="1029584"/>
                  </a:cubicBezTo>
                  <a:cubicBezTo>
                    <a:pt x="1880480" y="803438"/>
                    <a:pt x="2219804" y="573001"/>
                    <a:pt x="2466608" y="380682"/>
                  </a:cubicBezTo>
                  <a:cubicBezTo>
                    <a:pt x="2743747" y="164718"/>
                    <a:pt x="2832564" y="51330"/>
                    <a:pt x="2823266" y="17208"/>
                  </a:cubicBezTo>
                  <a:lnTo>
                    <a:pt x="2840601" y="0"/>
                  </a:lnTo>
                  <a:cubicBezTo>
                    <a:pt x="2878551" y="49184"/>
                    <a:pt x="2739792" y="199092"/>
                    <a:pt x="2481755" y="400162"/>
                  </a:cubicBezTo>
                  <a:cubicBezTo>
                    <a:pt x="2234236" y="593028"/>
                    <a:pt x="1894070" y="824054"/>
                    <a:pt x="1523948" y="1050663"/>
                  </a:cubicBezTo>
                  <a:cubicBezTo>
                    <a:pt x="1157950" y="1274705"/>
                    <a:pt x="800577" y="1471146"/>
                    <a:pt x="517674" y="1603847"/>
                  </a:cubicBezTo>
                  <a:cubicBezTo>
                    <a:pt x="242555" y="1732844"/>
                    <a:pt x="72367" y="1786909"/>
                    <a:pt x="11065" y="1764904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grpSp>
          <p:nvGrpSpPr>
            <p:cNvPr id="57" name="Graphic 2">
              <a:extLst>
                <a:ext uri="{FF2B5EF4-FFF2-40B4-BE49-F238E27FC236}">
                  <a16:creationId xmlns:a16="http://schemas.microsoft.com/office/drawing/2014/main" id="{9DCA394C-9CF5-112D-5262-EE8A8ABCCB6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386133" y="2968209"/>
              <a:ext cx="1364447" cy="1374208"/>
              <a:chOff x="5386133" y="2968209"/>
              <a:chExt cx="1364447" cy="1374208"/>
            </a:xfrm>
            <a:solidFill>
              <a:srgbClr val="FFFF00"/>
            </a:solidFill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C9971F7-9348-2562-DCE8-1D55D154B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85784" y="335204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98EA5D5-969C-71F2-4182-4B4236FF14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903344" y="335204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CC2297B-C5DE-2966-485C-EF56A08B4F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09000" y="303775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C610469-46F3-E26B-EB6C-7B79ED46B40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26602" y="2968209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5184DAB-254C-1062-9B46-B2C158A110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386133" y="335204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AC61A6E-616F-C71D-FFD4-13E8834ED1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56128" y="3777622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C46C291-0FB0-3C78-19D9-6B739FF24E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09000" y="363448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578E222-DEEF-9848-39F8-20B163763EF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45962" y="3634487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792CF5-1398-EED2-9F93-CFA3C80601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79536" y="3069649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F5CAB12-9987-B7A7-E89A-02C23498A0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38569" y="3250692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F907D81D-903D-AEF7-4BDF-7AD38D7D0E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668573" y="3419238"/>
                <a:ext cx="564796" cy="564796"/>
              </a:xfrm>
              <a:custGeom>
                <a:avLst/>
                <a:gdLst>
                  <a:gd name="connsiteX0" fmla="*/ 564796 w 564796"/>
                  <a:gd name="connsiteY0" fmla="*/ 282398 h 564796"/>
                  <a:gd name="connsiteX1" fmla="*/ 282398 w 564796"/>
                  <a:gd name="connsiteY1" fmla="*/ 564796 h 564796"/>
                  <a:gd name="connsiteX2" fmla="*/ 0 w 564796"/>
                  <a:gd name="connsiteY2" fmla="*/ 282398 h 564796"/>
                  <a:gd name="connsiteX3" fmla="*/ 282398 w 564796"/>
                  <a:gd name="connsiteY3" fmla="*/ 0 h 564796"/>
                  <a:gd name="connsiteX4" fmla="*/ 564796 w 564796"/>
                  <a:gd name="connsiteY4" fmla="*/ 282398 h 5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4796" h="564796">
                    <a:moveTo>
                      <a:pt x="564796" y="282398"/>
                    </a:moveTo>
                    <a:cubicBezTo>
                      <a:pt x="564796" y="438362"/>
                      <a:pt x="438362" y="564796"/>
                      <a:pt x="282398" y="564796"/>
                    </a:cubicBezTo>
                    <a:cubicBezTo>
                      <a:pt x="126434" y="564796"/>
                      <a:pt x="0" y="438362"/>
                      <a:pt x="0" y="282398"/>
                    </a:cubicBezTo>
                    <a:cubicBezTo>
                      <a:pt x="0" y="126434"/>
                      <a:pt x="126434" y="0"/>
                      <a:pt x="282398" y="0"/>
                    </a:cubicBezTo>
                    <a:cubicBezTo>
                      <a:pt x="438362" y="0"/>
                      <a:pt x="564796" y="126434"/>
                      <a:pt x="564796" y="282398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00"/>
                  </a:gs>
                  <a:gs pos="62000">
                    <a:srgbClr val="CC9900"/>
                  </a:gs>
                </a:gsLst>
                <a:path path="circle">
                  <a:fillToRect l="50000" t="50000" r="50000" b="50000"/>
                </a:path>
              </a:gradFill>
              <a:ln w="6191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N"/>
              </a:p>
            </p:txBody>
          </p:sp>
        </p:grp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0C59B56-3301-BB40-13FF-C535CF035D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12436" y="2712341"/>
              <a:ext cx="2853699" cy="1772664"/>
            </a:xfrm>
            <a:custGeom>
              <a:avLst/>
              <a:gdLst>
                <a:gd name="connsiteX0" fmla="*/ 13057 w 2853699"/>
                <a:gd name="connsiteY0" fmla="*/ 1772664 h 1772664"/>
                <a:gd name="connsiteX1" fmla="*/ 99603 w 2853699"/>
                <a:gd name="connsiteY1" fmla="*/ 1600499 h 1772664"/>
                <a:gd name="connsiteX2" fmla="*/ 377541 w 2853699"/>
                <a:gd name="connsiteY2" fmla="*/ 1361816 h 1772664"/>
                <a:gd name="connsiteX3" fmla="*/ 1325754 w 2853699"/>
                <a:gd name="connsiteY3" fmla="*/ 718804 h 1772664"/>
                <a:gd name="connsiteX4" fmla="*/ 2340738 w 2853699"/>
                <a:gd name="connsiteY4" fmla="*/ 161581 h 1772664"/>
                <a:gd name="connsiteX5" fmla="*/ 2853700 w 2853699"/>
                <a:gd name="connsiteY5" fmla="*/ 13398 h 1772664"/>
                <a:gd name="connsiteX6" fmla="*/ 2837038 w 2853699"/>
                <a:gd name="connsiteY6" fmla="*/ 31658 h 1772664"/>
                <a:gd name="connsiteX7" fmla="*/ 2351130 w 2853699"/>
                <a:gd name="connsiteY7" fmla="*/ 183965 h 1772664"/>
                <a:gd name="connsiteX8" fmla="*/ 1338628 w 2853699"/>
                <a:gd name="connsiteY8" fmla="*/ 739883 h 1772664"/>
                <a:gd name="connsiteX9" fmla="*/ 392687 w 2853699"/>
                <a:gd name="connsiteY9" fmla="*/ 1381338 h 1772664"/>
                <a:gd name="connsiteX10" fmla="*/ 27236 w 2853699"/>
                <a:gd name="connsiteY10" fmla="*/ 1752385 h 1772664"/>
                <a:gd name="connsiteX11" fmla="*/ 13057 w 2853699"/>
                <a:gd name="connsiteY11" fmla="*/ 1772622 h 177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3699" h="1772664">
                  <a:moveTo>
                    <a:pt x="13057" y="1772664"/>
                  </a:moveTo>
                  <a:cubicBezTo>
                    <a:pt x="-26534" y="1754320"/>
                    <a:pt x="30139" y="1670972"/>
                    <a:pt x="99603" y="1600499"/>
                  </a:cubicBezTo>
                  <a:cubicBezTo>
                    <a:pt x="163807" y="1535411"/>
                    <a:pt x="257295" y="1455093"/>
                    <a:pt x="377541" y="1361816"/>
                  </a:cubicBezTo>
                  <a:cubicBezTo>
                    <a:pt x="624177" y="1170507"/>
                    <a:pt x="960934" y="942131"/>
                    <a:pt x="1325754" y="718804"/>
                  </a:cubicBezTo>
                  <a:cubicBezTo>
                    <a:pt x="1695918" y="492196"/>
                    <a:pt x="2056363" y="294281"/>
                    <a:pt x="2340738" y="161581"/>
                  </a:cubicBezTo>
                  <a:cubicBezTo>
                    <a:pt x="2637189" y="23201"/>
                    <a:pt x="2809733" y="-26656"/>
                    <a:pt x="2853700" y="13398"/>
                  </a:cubicBezTo>
                  <a:lnTo>
                    <a:pt x="2837038" y="31658"/>
                  </a:lnTo>
                  <a:cubicBezTo>
                    <a:pt x="2810827" y="7844"/>
                    <a:pt x="2669544" y="35360"/>
                    <a:pt x="2351130" y="183965"/>
                  </a:cubicBezTo>
                  <a:cubicBezTo>
                    <a:pt x="2067596" y="316328"/>
                    <a:pt x="1707993" y="513738"/>
                    <a:pt x="1338628" y="739883"/>
                  </a:cubicBezTo>
                  <a:cubicBezTo>
                    <a:pt x="974566" y="962789"/>
                    <a:pt x="638608" y="1190576"/>
                    <a:pt x="392687" y="1381338"/>
                  </a:cubicBezTo>
                  <a:cubicBezTo>
                    <a:pt x="44697" y="1651282"/>
                    <a:pt x="25301" y="1734209"/>
                    <a:pt x="27236" y="1752385"/>
                  </a:cubicBezTo>
                  <a:lnTo>
                    <a:pt x="13057" y="1772622"/>
                  </a:lnTo>
                  <a:close/>
                </a:path>
              </a:pathLst>
            </a:custGeom>
            <a:gradFill>
              <a:gsLst>
                <a:gs pos="100000">
                  <a:srgbClr val="6174B8"/>
                </a:gs>
                <a:gs pos="2500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FF08E2A-6C18-1903-6173-4AF06295A3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3126" y="2061200"/>
              <a:ext cx="1364864" cy="3094248"/>
            </a:xfrm>
            <a:custGeom>
              <a:avLst/>
              <a:gdLst>
                <a:gd name="connsiteX0" fmla="*/ 1278028 w 1364864"/>
                <a:gd name="connsiteY0" fmla="*/ 3094249 h 3094248"/>
                <a:gd name="connsiteX1" fmla="*/ 1272727 w 1364864"/>
                <a:gd name="connsiteY1" fmla="*/ 3070099 h 3094248"/>
                <a:gd name="connsiteX2" fmla="*/ 1307480 w 1364864"/>
                <a:gd name="connsiteY2" fmla="*/ 2512076 h 3094248"/>
                <a:gd name="connsiteX3" fmla="*/ 961003 w 1364864"/>
                <a:gd name="connsiteY3" fmla="*/ 1416563 h 3094248"/>
                <a:gd name="connsiteX4" fmla="*/ 420357 w 1364864"/>
                <a:gd name="connsiteY4" fmla="*/ 384708 h 3094248"/>
                <a:gd name="connsiteX5" fmla="*/ 11234 w 1364864"/>
                <a:gd name="connsiteY5" fmla="*/ 26619 h 3094248"/>
                <a:gd name="connsiteX6" fmla="*/ 0 w 1364864"/>
                <a:gd name="connsiteY6" fmla="*/ 4531 h 3094248"/>
                <a:gd name="connsiteX7" fmla="*/ 440721 w 1364864"/>
                <a:gd name="connsiteY7" fmla="*/ 370655 h 3094248"/>
                <a:gd name="connsiteX8" fmla="*/ 983850 w 1364864"/>
                <a:gd name="connsiteY8" fmla="*/ 1407097 h 3094248"/>
                <a:gd name="connsiteX9" fmla="*/ 1331798 w 1364864"/>
                <a:gd name="connsiteY9" fmla="*/ 2507448 h 3094248"/>
                <a:gd name="connsiteX10" fmla="*/ 1278028 w 1364864"/>
                <a:gd name="connsiteY10" fmla="*/ 3094249 h 309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4864" h="3094248">
                  <a:moveTo>
                    <a:pt x="1278028" y="3094249"/>
                  </a:moveTo>
                  <a:lnTo>
                    <a:pt x="1272727" y="3070099"/>
                  </a:lnTo>
                  <a:cubicBezTo>
                    <a:pt x="1345556" y="3019148"/>
                    <a:pt x="1364700" y="2812987"/>
                    <a:pt x="1307480" y="2512076"/>
                  </a:cubicBezTo>
                  <a:cubicBezTo>
                    <a:pt x="1248450" y="2201447"/>
                    <a:pt x="1125385" y="1812392"/>
                    <a:pt x="961003" y="1416563"/>
                  </a:cubicBezTo>
                  <a:cubicBezTo>
                    <a:pt x="793509" y="1013203"/>
                    <a:pt x="601485" y="646742"/>
                    <a:pt x="420357" y="384708"/>
                  </a:cubicBezTo>
                  <a:cubicBezTo>
                    <a:pt x="244910" y="130878"/>
                    <a:pt x="95801" y="365"/>
                    <a:pt x="11234" y="26619"/>
                  </a:cubicBezTo>
                  <a:lnTo>
                    <a:pt x="0" y="4531"/>
                  </a:lnTo>
                  <a:cubicBezTo>
                    <a:pt x="124327" y="-34093"/>
                    <a:pt x="310083" y="181618"/>
                    <a:pt x="440721" y="370655"/>
                  </a:cubicBezTo>
                  <a:cubicBezTo>
                    <a:pt x="622816" y="634120"/>
                    <a:pt x="815681" y="1002180"/>
                    <a:pt x="983850" y="1407097"/>
                  </a:cubicBezTo>
                  <a:cubicBezTo>
                    <a:pt x="1148862" y="1804440"/>
                    <a:pt x="1272432" y="2195220"/>
                    <a:pt x="1331798" y="2507448"/>
                  </a:cubicBezTo>
                  <a:cubicBezTo>
                    <a:pt x="1374208" y="2730649"/>
                    <a:pt x="1393563" y="3029330"/>
                    <a:pt x="1278028" y="3094249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F568EE9-8562-677E-4AC9-A2494645B9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1239" y="2381114"/>
              <a:ext cx="1567591" cy="2463342"/>
            </a:xfrm>
            <a:custGeom>
              <a:avLst/>
              <a:gdLst>
                <a:gd name="connsiteX0" fmla="*/ 0 w 1567591"/>
                <a:gd name="connsiteY0" fmla="*/ 2454786 h 2463342"/>
                <a:gd name="connsiteX1" fmla="*/ 14263 w 1567591"/>
                <a:gd name="connsiteY1" fmla="*/ 2438882 h 2463342"/>
                <a:gd name="connsiteX2" fmla="*/ 423050 w 1567591"/>
                <a:gd name="connsiteY2" fmla="*/ 2181728 h 2463342"/>
                <a:gd name="connsiteX3" fmla="*/ 1016288 w 1567591"/>
                <a:gd name="connsiteY3" fmla="*/ 1386116 h 2463342"/>
                <a:gd name="connsiteX4" fmla="*/ 1466981 w 1567591"/>
                <a:gd name="connsiteY4" fmla="*/ 486497 h 2463342"/>
                <a:gd name="connsiteX5" fmla="*/ 1511621 w 1567591"/>
                <a:gd name="connsiteY5" fmla="*/ 19017 h 2463342"/>
                <a:gd name="connsiteX6" fmla="*/ 1521424 w 1567591"/>
                <a:gd name="connsiteY6" fmla="*/ 0 h 2463342"/>
                <a:gd name="connsiteX7" fmla="*/ 1487092 w 1567591"/>
                <a:gd name="connsiteY7" fmla="*/ 493692 h 2463342"/>
                <a:gd name="connsiteX8" fmla="*/ 1034464 w 1567591"/>
                <a:gd name="connsiteY8" fmla="*/ 1397349 h 2463342"/>
                <a:gd name="connsiteX9" fmla="*/ 438533 w 1567591"/>
                <a:gd name="connsiteY9" fmla="*/ 2196411 h 2463342"/>
                <a:gd name="connsiteX10" fmla="*/ 0 w 1567591"/>
                <a:gd name="connsiteY10" fmla="*/ 2454743 h 246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7591" h="2463342">
                  <a:moveTo>
                    <a:pt x="0" y="2454786"/>
                  </a:moveTo>
                  <a:lnTo>
                    <a:pt x="14263" y="2438882"/>
                  </a:lnTo>
                  <a:cubicBezTo>
                    <a:pt x="86714" y="2464210"/>
                    <a:pt x="240914" y="2373667"/>
                    <a:pt x="423050" y="2181728"/>
                  </a:cubicBezTo>
                  <a:cubicBezTo>
                    <a:pt x="611035" y="1983603"/>
                    <a:pt x="821740" y="1701079"/>
                    <a:pt x="1016288" y="1386116"/>
                  </a:cubicBezTo>
                  <a:cubicBezTo>
                    <a:pt x="1214582" y="1065178"/>
                    <a:pt x="1374629" y="745713"/>
                    <a:pt x="1466981" y="486497"/>
                  </a:cubicBezTo>
                  <a:cubicBezTo>
                    <a:pt x="1556430" y="235444"/>
                    <a:pt x="1572712" y="65046"/>
                    <a:pt x="1511621" y="19017"/>
                  </a:cubicBezTo>
                  <a:lnTo>
                    <a:pt x="1521424" y="0"/>
                  </a:lnTo>
                  <a:cubicBezTo>
                    <a:pt x="1611209" y="67697"/>
                    <a:pt x="1553695" y="306717"/>
                    <a:pt x="1487092" y="493692"/>
                  </a:cubicBezTo>
                  <a:cubicBezTo>
                    <a:pt x="1394236" y="754254"/>
                    <a:pt x="1233515" y="1075191"/>
                    <a:pt x="1034464" y="1397349"/>
                  </a:cubicBezTo>
                  <a:cubicBezTo>
                    <a:pt x="839158" y="1713490"/>
                    <a:pt x="627528" y="1997277"/>
                    <a:pt x="438533" y="2196411"/>
                  </a:cubicBezTo>
                  <a:cubicBezTo>
                    <a:pt x="303477" y="2338747"/>
                    <a:pt x="103796" y="2503002"/>
                    <a:pt x="0" y="2454743"/>
                  </a:cubicBezTo>
                  <a:close/>
                </a:path>
              </a:pathLst>
            </a:custGeom>
            <a:gradFill>
              <a:gsLst>
                <a:gs pos="0">
                  <a:srgbClr val="26419C"/>
                </a:gs>
                <a:gs pos="59000">
                  <a:srgbClr val="6678BB"/>
                </a:gs>
                <a:gs pos="100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6FDC044-9D01-A895-1FB2-542D2DBFD4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1350" y="3046590"/>
              <a:ext cx="3182090" cy="1090592"/>
            </a:xfrm>
            <a:custGeom>
              <a:avLst/>
              <a:gdLst>
                <a:gd name="connsiteX0" fmla="*/ 24697 w 3182090"/>
                <a:gd name="connsiteY0" fmla="*/ 66310 h 1090592"/>
                <a:gd name="connsiteX1" fmla="*/ 0 w 3182090"/>
                <a:gd name="connsiteY1" fmla="*/ 67236 h 1090592"/>
                <a:gd name="connsiteX2" fmla="*/ 573716 w 3182090"/>
                <a:gd name="connsiteY2" fmla="*/ 24068 h 1090592"/>
                <a:gd name="connsiteX3" fmla="*/ 1679369 w 3182090"/>
                <a:gd name="connsiteY3" fmla="*/ 301712 h 1090592"/>
                <a:gd name="connsiteX4" fmla="*/ 2745177 w 3182090"/>
                <a:gd name="connsiteY4" fmla="*/ 728801 h 1090592"/>
                <a:gd name="connsiteX5" fmla="*/ 3179125 w 3182090"/>
                <a:gd name="connsiteY5" fmla="*/ 1090592 h 1090592"/>
                <a:gd name="connsiteX6" fmla="*/ 3158298 w 3182090"/>
                <a:gd name="connsiteY6" fmla="*/ 1078433 h 1090592"/>
                <a:gd name="connsiteX7" fmla="*/ 2733902 w 3182090"/>
                <a:gd name="connsiteY7" fmla="*/ 750764 h 1090592"/>
                <a:gd name="connsiteX8" fmla="*/ 1671753 w 3182090"/>
                <a:gd name="connsiteY8" fmla="*/ 325189 h 1090592"/>
                <a:gd name="connsiteX9" fmla="*/ 569887 w 3182090"/>
                <a:gd name="connsiteY9" fmla="*/ 48429 h 1090592"/>
                <a:gd name="connsiteX10" fmla="*/ 24697 w 3182090"/>
                <a:gd name="connsiteY10" fmla="*/ 66310 h 109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82090" h="1090592">
                  <a:moveTo>
                    <a:pt x="24697" y="66310"/>
                  </a:moveTo>
                  <a:lnTo>
                    <a:pt x="0" y="67236"/>
                  </a:lnTo>
                  <a:cubicBezTo>
                    <a:pt x="13800" y="-17122"/>
                    <a:pt x="353040" y="-10432"/>
                    <a:pt x="573716" y="24068"/>
                  </a:cubicBezTo>
                  <a:cubicBezTo>
                    <a:pt x="883251" y="72411"/>
                    <a:pt x="1275925" y="171031"/>
                    <a:pt x="1679369" y="301712"/>
                  </a:cubicBezTo>
                  <a:cubicBezTo>
                    <a:pt x="2086767" y="433655"/>
                    <a:pt x="2465262" y="585330"/>
                    <a:pt x="2745177" y="728801"/>
                  </a:cubicBezTo>
                  <a:cubicBezTo>
                    <a:pt x="2945153" y="831292"/>
                    <a:pt x="3213288" y="999082"/>
                    <a:pt x="3179125" y="1090592"/>
                  </a:cubicBezTo>
                  <a:lnTo>
                    <a:pt x="3158298" y="1078433"/>
                  </a:lnTo>
                  <a:cubicBezTo>
                    <a:pt x="3158551" y="1008549"/>
                    <a:pt x="3003888" y="889144"/>
                    <a:pt x="2733902" y="750764"/>
                  </a:cubicBezTo>
                  <a:cubicBezTo>
                    <a:pt x="2455122" y="607882"/>
                    <a:pt x="2077932" y="456753"/>
                    <a:pt x="1671753" y="325189"/>
                  </a:cubicBezTo>
                  <a:cubicBezTo>
                    <a:pt x="1269487" y="194887"/>
                    <a:pt x="878203" y="96603"/>
                    <a:pt x="569887" y="48429"/>
                  </a:cubicBezTo>
                  <a:cubicBezTo>
                    <a:pt x="271249" y="1769"/>
                    <a:pt x="70431" y="11572"/>
                    <a:pt x="24697" y="66310"/>
                  </a:cubicBezTo>
                  <a:close/>
                </a:path>
              </a:pathLst>
            </a:custGeom>
            <a:gradFill>
              <a:gsLst>
                <a:gs pos="77000">
                  <a:srgbClr val="6174B8"/>
                </a:gs>
                <a:gs pos="0">
                  <a:srgbClr val="26419C"/>
                </a:gs>
                <a:gs pos="53000">
                  <a:srgbClr val="EBEAFA"/>
                </a:gs>
              </a:gsLst>
              <a:lin ang="4046998" scaled="1"/>
            </a:gradFill>
            <a:ln w="420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</p:grpSp>
      <p:pic>
        <p:nvPicPr>
          <p:cNvPr id="180" name="Picture 179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097384CF-F559-F7F2-E6F2-90CB008CD49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5" y="-1130426"/>
            <a:ext cx="3987377" cy="3887623"/>
          </a:xfrm>
          <a:prstGeom prst="rect">
            <a:avLst/>
          </a:prstGeom>
        </p:spPr>
      </p:pic>
      <p:pic>
        <p:nvPicPr>
          <p:cNvPr id="181" name="Picture 180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0D0977AD-CC02-B18E-D32E-566D886186A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 cstate="hqprint">
            <a:alphaModFix amt="4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5984" y="2524786"/>
            <a:ext cx="2282841" cy="2225730"/>
          </a:xfrm>
          <a:prstGeom prst="rect">
            <a:avLst/>
          </a:prstGeom>
        </p:spPr>
      </p:pic>
      <p:pic>
        <p:nvPicPr>
          <p:cNvPr id="182" name="Picture 181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5C48924E-7A8F-ECCC-291E-462323C9EFA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hqprint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7911" y="4098917"/>
            <a:ext cx="3721609" cy="3628504"/>
          </a:xfrm>
          <a:prstGeom prst="rect">
            <a:avLst/>
          </a:prstGeom>
        </p:spPr>
      </p:pic>
      <p:pic>
        <p:nvPicPr>
          <p:cNvPr id="183" name="Picture 182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FBDE427E-1CF3-1800-E4F3-35714307495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6" cstate="hqprint">
            <a:alphaModFix amt="4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667411">
            <a:off x="4836320" y="-767553"/>
            <a:ext cx="2289208" cy="2231938"/>
          </a:xfrm>
          <a:prstGeom prst="rect">
            <a:avLst/>
          </a:prstGeom>
        </p:spPr>
      </p:pic>
      <p:pic>
        <p:nvPicPr>
          <p:cNvPr id="184" name="Picture 183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966869EF-5296-4E93-A85D-5727D4AF65C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667411">
            <a:off x="9801307" y="664134"/>
            <a:ext cx="4268100" cy="4161323"/>
          </a:xfrm>
          <a:prstGeom prst="rect">
            <a:avLst/>
          </a:prstGeom>
        </p:spPr>
      </p:pic>
      <p:pic>
        <p:nvPicPr>
          <p:cNvPr id="185" name="Picture 184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D5646697-235D-62CD-C65E-ABF58868BEA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hqprint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667411">
            <a:off x="7353507" y="-331989"/>
            <a:ext cx="3022360" cy="2946748"/>
          </a:xfrm>
          <a:prstGeom prst="rect">
            <a:avLst/>
          </a:prstGeom>
        </p:spPr>
      </p:pic>
      <p:pic>
        <p:nvPicPr>
          <p:cNvPr id="187" name="Picture 186" descr="A picture containing black, yellow&#10;&#10;Description automatically generated">
            <a:extLst>
              <a:ext uri="{FF2B5EF4-FFF2-40B4-BE49-F238E27FC236}">
                <a16:creationId xmlns:a16="http://schemas.microsoft.com/office/drawing/2014/main" id="{84D9B1CA-49BD-B701-C787-A1B240E9CE0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4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4003" y="3919990"/>
            <a:ext cx="4313864" cy="4205942"/>
          </a:xfrm>
          <a:prstGeom prst="rect">
            <a:avLst/>
          </a:prstGeom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54B020C7-395C-600A-449D-A0F8FB4D26E1}"/>
              </a:ext>
            </a:extLst>
          </p:cNvPr>
          <p:cNvSpPr txBox="1"/>
          <p:nvPr/>
        </p:nvSpPr>
        <p:spPr>
          <a:xfrm>
            <a:off x="1179286" y="994039"/>
            <a:ext cx="882369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gibanja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Zemlje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oko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svoje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osi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ovisi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o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mjestu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kojem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se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nalazimo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hr-HR" sz="40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</a:t>
            </a:r>
            <a:r>
              <a:rPr lang="en-US" sz="4000" dirty="0" err="1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emlji</a:t>
            </a:r>
            <a:r>
              <a:rPr lang="en-US" sz="4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hr-HR" sz="40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41918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67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995417F-B61B-DA8A-BB60-6C749FF764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56B6471-7D3D-6AAD-7864-5FFD5E6890F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1" y="5531291"/>
            <a:ext cx="12192001" cy="260494"/>
          </a:xfrm>
          <a:custGeom>
            <a:avLst/>
            <a:gdLst>
              <a:gd name="connsiteX0" fmla="*/ 0 w 11868115"/>
              <a:gd name="connsiteY0" fmla="*/ 0 h 260494"/>
              <a:gd name="connsiteX1" fmla="*/ 11868116 w 11868115"/>
              <a:gd name="connsiteY1" fmla="*/ 0 h 260494"/>
              <a:gd name="connsiteX2" fmla="*/ 11868116 w 11868115"/>
              <a:gd name="connsiteY2" fmla="*/ 260494 h 260494"/>
              <a:gd name="connsiteX3" fmla="*/ 0 w 11868115"/>
              <a:gd name="connsiteY3" fmla="*/ 260494 h 26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260494">
                <a:moveTo>
                  <a:pt x="0" y="0"/>
                </a:moveTo>
                <a:lnTo>
                  <a:pt x="11868116" y="0"/>
                </a:lnTo>
                <a:lnTo>
                  <a:pt x="11868116" y="260494"/>
                </a:lnTo>
                <a:lnTo>
                  <a:pt x="0" y="260494"/>
                </a:lnTo>
                <a:close/>
              </a:path>
            </a:pathLst>
          </a:custGeom>
          <a:solidFill>
            <a:srgbClr val="FFB553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E773F9-DE43-4ECD-79BF-AB957C4A8E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5785630"/>
            <a:ext cx="12192000" cy="1073709"/>
          </a:xfrm>
          <a:custGeom>
            <a:avLst/>
            <a:gdLst>
              <a:gd name="connsiteX0" fmla="*/ 0 w 11868115"/>
              <a:gd name="connsiteY0" fmla="*/ 0 h 1073709"/>
              <a:gd name="connsiteX1" fmla="*/ 11868116 w 11868115"/>
              <a:gd name="connsiteY1" fmla="*/ 0 h 1073709"/>
              <a:gd name="connsiteX2" fmla="*/ 11868116 w 11868115"/>
              <a:gd name="connsiteY2" fmla="*/ 1073709 h 1073709"/>
              <a:gd name="connsiteX3" fmla="*/ 0 w 11868115"/>
              <a:gd name="connsiteY3" fmla="*/ 1073709 h 107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1073709">
                <a:moveTo>
                  <a:pt x="0" y="0"/>
                </a:moveTo>
                <a:lnTo>
                  <a:pt x="11868116" y="0"/>
                </a:lnTo>
                <a:lnTo>
                  <a:pt x="11868116" y="1073709"/>
                </a:lnTo>
                <a:lnTo>
                  <a:pt x="0" y="1073709"/>
                </a:lnTo>
                <a:close/>
              </a:path>
            </a:pathLst>
          </a:custGeom>
          <a:solidFill>
            <a:srgbClr val="FF6C47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" name="Graphic 2">
            <a:extLst>
              <a:ext uri="{FF2B5EF4-FFF2-40B4-BE49-F238E27FC236}">
                <a16:creationId xmlns:a16="http://schemas.microsoft.com/office/drawing/2014/main" id="{D818F8E8-A05F-D600-46D5-CE7B64F8373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804970" y="2937916"/>
            <a:ext cx="2253577" cy="3443191"/>
            <a:chOff x="8804970" y="2937916"/>
            <a:chExt cx="2253577" cy="3443191"/>
          </a:xfrm>
        </p:grpSpPr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7F0EC685-47AC-AE4E-AA96-43FFD7A0C3B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04970" y="3883357"/>
              <a:ext cx="2253577" cy="2497749"/>
              <a:chOff x="8804970" y="3883357"/>
              <a:chExt cx="2253577" cy="249774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D7D779C-66A4-B98F-06FA-01F16384DB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80927" y="4142694"/>
                <a:ext cx="1901724" cy="2238412"/>
              </a:xfrm>
              <a:custGeom>
                <a:avLst/>
                <a:gdLst>
                  <a:gd name="connsiteX0" fmla="*/ 0 w 1901724"/>
                  <a:gd name="connsiteY0" fmla="*/ 0 h 2238412"/>
                  <a:gd name="connsiteX1" fmla="*/ 1901725 w 1901724"/>
                  <a:gd name="connsiteY1" fmla="*/ 0 h 2238412"/>
                  <a:gd name="connsiteX2" fmla="*/ 1901725 w 1901724"/>
                  <a:gd name="connsiteY2" fmla="*/ 2238412 h 2238412"/>
                  <a:gd name="connsiteX3" fmla="*/ 0 w 1901724"/>
                  <a:gd name="connsiteY3" fmla="*/ 2238412 h 22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1724" h="2238412">
                    <a:moveTo>
                      <a:pt x="0" y="0"/>
                    </a:moveTo>
                    <a:lnTo>
                      <a:pt x="1901725" y="0"/>
                    </a:lnTo>
                    <a:lnTo>
                      <a:pt x="1901725" y="2238412"/>
                    </a:lnTo>
                    <a:lnTo>
                      <a:pt x="0" y="2238412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2B926B38-A18B-D8A9-3821-FBD0BEB43B3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804970" y="3883357"/>
                <a:ext cx="2253577" cy="309401"/>
                <a:chOff x="8804970" y="3883357"/>
                <a:chExt cx="2253577" cy="309401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4B88BB4-FDF8-751B-1FD0-4AD025E1CD5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3883357"/>
                  <a:ext cx="2253577" cy="172911"/>
                </a:xfrm>
                <a:custGeom>
                  <a:avLst/>
                  <a:gdLst>
                    <a:gd name="connsiteX0" fmla="*/ 2253578 w 2253577"/>
                    <a:gd name="connsiteY0" fmla="*/ 172912 h 172911"/>
                    <a:gd name="connsiteX1" fmla="*/ 0 w 2253577"/>
                    <a:gd name="connsiteY1" fmla="*/ 172912 h 172911"/>
                    <a:gd name="connsiteX2" fmla="*/ 175408 w 2253577"/>
                    <a:gd name="connsiteY2" fmla="*/ 0 h 172911"/>
                    <a:gd name="connsiteX3" fmla="*/ 2078169 w 2253577"/>
                    <a:gd name="connsiteY3" fmla="*/ 0 h 172911"/>
                    <a:gd name="connsiteX4" fmla="*/ 2253578 w 2253577"/>
                    <a:gd name="connsiteY4" fmla="*/ 172912 h 17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577" h="172911">
                      <a:moveTo>
                        <a:pt x="2253578" y="172912"/>
                      </a:moveTo>
                      <a:lnTo>
                        <a:pt x="0" y="172912"/>
                      </a:lnTo>
                      <a:lnTo>
                        <a:pt x="175408" y="0"/>
                      </a:lnTo>
                      <a:lnTo>
                        <a:pt x="2078169" y="0"/>
                      </a:lnTo>
                      <a:lnTo>
                        <a:pt x="2253578" y="172912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E0A4D313-9BBA-77BB-8039-F3A3E9FCF62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4056269"/>
                  <a:ext cx="2253577" cy="136490"/>
                </a:xfrm>
                <a:custGeom>
                  <a:avLst/>
                  <a:gdLst>
                    <a:gd name="connsiteX0" fmla="*/ 0 w 2253577"/>
                    <a:gd name="connsiteY0" fmla="*/ 0 h 136490"/>
                    <a:gd name="connsiteX1" fmla="*/ 2253578 w 2253577"/>
                    <a:gd name="connsiteY1" fmla="*/ 0 h 136490"/>
                    <a:gd name="connsiteX2" fmla="*/ 2253578 w 2253577"/>
                    <a:gd name="connsiteY2" fmla="*/ 136490 h 136490"/>
                    <a:gd name="connsiteX3" fmla="*/ 0 w 2253577"/>
                    <a:gd name="connsiteY3" fmla="*/ 136490 h 13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3577" h="136490">
                      <a:moveTo>
                        <a:pt x="0" y="0"/>
                      </a:moveTo>
                      <a:lnTo>
                        <a:pt x="2253578" y="0"/>
                      </a:lnTo>
                      <a:lnTo>
                        <a:pt x="2253578" y="136490"/>
                      </a:lnTo>
                      <a:lnTo>
                        <a:pt x="0" y="1364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4" name="Graphic 2">
                <a:extLst>
                  <a:ext uri="{FF2B5EF4-FFF2-40B4-BE49-F238E27FC236}">
                    <a16:creationId xmlns:a16="http://schemas.microsoft.com/office/drawing/2014/main" id="{1E597771-0487-9268-2705-BB8741483C2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212065" y="4400022"/>
                <a:ext cx="1439388" cy="1723635"/>
                <a:chOff x="9212065" y="4400022"/>
                <a:chExt cx="1439388" cy="1723635"/>
              </a:xfrm>
            </p:grpSpPr>
            <p:grpSp>
              <p:nvGrpSpPr>
                <p:cNvPr id="15" name="Graphic 2">
                  <a:extLst>
                    <a:ext uri="{FF2B5EF4-FFF2-40B4-BE49-F238E27FC236}">
                      <a16:creationId xmlns:a16="http://schemas.microsoft.com/office/drawing/2014/main" id="{76CCB6B6-07F9-31C1-BE35-2BF6AF3877E2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4400022"/>
                  <a:ext cx="1439388" cy="586949"/>
                  <a:chOff x="9212065" y="4400022"/>
                  <a:chExt cx="1439388" cy="586949"/>
                </a:xfrm>
              </p:grpSpPr>
              <p:grpSp>
                <p:nvGrpSpPr>
                  <p:cNvPr id="16" name="Graphic 2">
                    <a:extLst>
                      <a:ext uri="{FF2B5EF4-FFF2-40B4-BE49-F238E27FC236}">
                        <a16:creationId xmlns:a16="http://schemas.microsoft.com/office/drawing/2014/main" id="{F29A1AFD-B04C-51E5-B61E-242B70FDFBC7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4400022"/>
                    <a:ext cx="671913" cy="586949"/>
                    <a:chOff x="9212065" y="4400022"/>
                    <a:chExt cx="671913" cy="586949"/>
                  </a:xfrm>
                </p:grpSpPr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C69AB5DE-9275-841E-E43A-0084C383B7D0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BE1FC953-87ED-0C19-C850-68341F06C45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" name="Graphic 2">
                    <a:extLst>
                      <a:ext uri="{FF2B5EF4-FFF2-40B4-BE49-F238E27FC236}">
                        <a16:creationId xmlns:a16="http://schemas.microsoft.com/office/drawing/2014/main" id="{7E7F6A61-EA8A-098B-2DFB-514C0BBAB8CB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4400022"/>
                    <a:ext cx="671913" cy="586949"/>
                    <a:chOff x="9979540" y="4400022"/>
                    <a:chExt cx="671913" cy="586949"/>
                  </a:xfrm>
                </p:grpSpPr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948FA4F3-82F0-3109-B926-54E533D86CBF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467D1357-A974-21A3-E378-54B8D1B8AB0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51485598-7DBE-C559-963B-7B4B0CDC2301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5095201"/>
                  <a:ext cx="1439388" cy="1028456"/>
                  <a:chOff x="9212065" y="5095201"/>
                  <a:chExt cx="1439388" cy="1028456"/>
                </a:xfrm>
              </p:grpSpPr>
              <p:grpSp>
                <p:nvGrpSpPr>
                  <p:cNvPr id="23" name="Graphic 2">
                    <a:extLst>
                      <a:ext uri="{FF2B5EF4-FFF2-40B4-BE49-F238E27FC236}">
                        <a16:creationId xmlns:a16="http://schemas.microsoft.com/office/drawing/2014/main" id="{02E4379A-57C7-9C98-7C0B-0D6547718B36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5095201"/>
                    <a:ext cx="671913" cy="1028456"/>
                    <a:chOff x="9212065" y="5095201"/>
                    <a:chExt cx="671913" cy="1028456"/>
                  </a:xfrm>
                </p:grpSpPr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562E7F68-B715-8C77-1C55-7114D27FB6DD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63648335-50A9-B7B8-A16B-6751459641A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26" name="Graphic 2">
                    <a:extLst>
                      <a:ext uri="{FF2B5EF4-FFF2-40B4-BE49-F238E27FC236}">
                        <a16:creationId xmlns:a16="http://schemas.microsoft.com/office/drawing/2014/main" id="{1C3878E4-EB06-EFAC-1F60-5E40D33589C7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5095201"/>
                    <a:ext cx="671913" cy="1028456"/>
                    <a:chOff x="9979540" y="5095201"/>
                    <a:chExt cx="671913" cy="1028456"/>
                  </a:xfrm>
                </p:grpSpPr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90029A5E-7FE5-E449-8460-FF487776664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822D6734-E16B-6BBF-BA17-7DF887F9C58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24E91EC8-85FF-9EC3-E9BD-0FE2F0BC0C6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34790" y="2937916"/>
              <a:ext cx="1193937" cy="1049590"/>
              <a:chOff x="9334790" y="2937916"/>
              <a:chExt cx="1193937" cy="1049590"/>
            </a:xfrm>
          </p:grpSpPr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E48DC930-2F35-5E31-8A47-8827224CDDD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578597" y="2937916"/>
                <a:ext cx="145321" cy="646759"/>
                <a:chOff x="9578597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327962E8-6763-9A83-1F7A-B25222FC6A9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51257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35E5609D-1138-8545-D660-CE3535CC5AB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78597" y="3439353"/>
                  <a:ext cx="145321" cy="145321"/>
                </a:xfrm>
                <a:custGeom>
                  <a:avLst/>
                  <a:gdLst>
                    <a:gd name="connsiteX0" fmla="*/ 145322 w 145321"/>
                    <a:gd name="connsiteY0" fmla="*/ 72661 h 145321"/>
                    <a:gd name="connsiteX1" fmla="*/ 72661 w 145321"/>
                    <a:gd name="connsiteY1" fmla="*/ 145321 h 145321"/>
                    <a:gd name="connsiteX2" fmla="*/ 0 w 145321"/>
                    <a:gd name="connsiteY2" fmla="*/ 72661 h 145321"/>
                    <a:gd name="connsiteX3" fmla="*/ 72661 w 145321"/>
                    <a:gd name="connsiteY3" fmla="*/ 0 h 145321"/>
                    <a:gd name="connsiteX4" fmla="*/ 145322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2" y="72661"/>
                      </a:moveTo>
                      <a:cubicBezTo>
                        <a:pt x="145322" y="112790"/>
                        <a:pt x="112791" y="145321"/>
                        <a:pt x="72661" y="145321"/>
                      </a:cubicBezTo>
                      <a:cubicBezTo>
                        <a:pt x="32531" y="145321"/>
                        <a:pt x="0" y="112790"/>
                        <a:pt x="0" y="72661"/>
                      </a:cubicBezTo>
                      <a:cubicBezTo>
                        <a:pt x="0" y="32531"/>
                        <a:pt x="32531" y="0"/>
                        <a:pt x="72661" y="0"/>
                      </a:cubicBezTo>
                      <a:cubicBezTo>
                        <a:pt x="112790" y="0"/>
                        <a:pt x="145322" y="32531"/>
                        <a:pt x="145322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" name="Graphic 2">
                <a:extLst>
                  <a:ext uri="{FF2B5EF4-FFF2-40B4-BE49-F238E27FC236}">
                    <a16:creationId xmlns:a16="http://schemas.microsoft.com/office/drawing/2014/main" id="{7D29A85D-1995-9077-3FCB-7F2B5C9D0438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753153" y="2937916"/>
                <a:ext cx="145321" cy="646759"/>
                <a:chOff x="9753153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43949AAF-47DA-CED2-6C4E-5E89E566A4D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25813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0DAA26DF-E996-61D6-A1FB-A8A966A27D3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3153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8EC3DBE9-DB48-D9FF-5E3D-BFA31A7E807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919974" y="2937916"/>
                <a:ext cx="145321" cy="646759"/>
                <a:chOff x="9919974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6ACA7BA-2DD0-6455-0A6F-DBFF9C716E4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92635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BAEED0C7-BD85-9AE1-2A64-57281C598B5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19974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" name="Graphic 2">
                <a:extLst>
                  <a:ext uri="{FF2B5EF4-FFF2-40B4-BE49-F238E27FC236}">
                    <a16:creationId xmlns:a16="http://schemas.microsoft.com/office/drawing/2014/main" id="{10FF2E12-48C1-173D-5E4D-8263BCE89C82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0159456" y="2937916"/>
                <a:ext cx="210247" cy="646759"/>
                <a:chOff x="10159456" y="2937916"/>
                <a:chExt cx="210247" cy="646759"/>
              </a:xfrm>
              <a:solidFill>
                <a:srgbClr val="706280"/>
              </a:solidFill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6C74C80-E243-33A3-D6F6-181B549F7A9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159456" y="2937916"/>
                  <a:ext cx="127293" cy="568373"/>
                </a:xfrm>
                <a:custGeom>
                  <a:avLst/>
                  <a:gdLst>
                    <a:gd name="connsiteX0" fmla="*/ 0 w 127293"/>
                    <a:gd name="connsiteY0" fmla="*/ 0 h 568373"/>
                    <a:gd name="connsiteX1" fmla="*/ 127293 w 127293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293" h="568373">
                      <a:moveTo>
                        <a:pt x="0" y="0"/>
                      </a:moveTo>
                      <a:lnTo>
                        <a:pt x="127293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936506B-241B-A848-1C2B-4B5FEEFAD57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224381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AD65F91A-FF50-A798-0CDD-C31C3ECA22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0378" y="2937916"/>
                <a:ext cx="942822" cy="1002815"/>
              </a:xfrm>
              <a:custGeom>
                <a:avLst/>
                <a:gdLst>
                  <a:gd name="connsiteX0" fmla="*/ 0 w 942822"/>
                  <a:gd name="connsiteY0" fmla="*/ 1002815 h 1002815"/>
                  <a:gd name="connsiteX1" fmla="*/ 0 w 942822"/>
                  <a:gd name="connsiteY1" fmla="*/ 196665 h 1002815"/>
                  <a:gd name="connsiteX2" fmla="*/ 196665 w 942822"/>
                  <a:gd name="connsiteY2" fmla="*/ 0 h 1002815"/>
                  <a:gd name="connsiteX3" fmla="*/ 746158 w 942822"/>
                  <a:gd name="connsiteY3" fmla="*/ 0 h 1002815"/>
                  <a:gd name="connsiteX4" fmla="*/ 942822 w 942822"/>
                  <a:gd name="connsiteY4" fmla="*/ 196665 h 1002815"/>
                  <a:gd name="connsiteX5" fmla="*/ 942822 w 942822"/>
                  <a:gd name="connsiteY5" fmla="*/ 1002815 h 100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2822" h="1002815">
                    <a:moveTo>
                      <a:pt x="0" y="1002815"/>
                    </a:moveTo>
                    <a:lnTo>
                      <a:pt x="0" y="196665"/>
                    </a:lnTo>
                    <a:cubicBezTo>
                      <a:pt x="0" y="88070"/>
                      <a:pt x="88009" y="0"/>
                      <a:pt x="196665" y="0"/>
                    </a:cubicBezTo>
                    <a:lnTo>
                      <a:pt x="746158" y="0"/>
                    </a:lnTo>
                    <a:cubicBezTo>
                      <a:pt x="854753" y="0"/>
                      <a:pt x="942822" y="88009"/>
                      <a:pt x="942822" y="196665"/>
                    </a:cubicBezTo>
                    <a:lnTo>
                      <a:pt x="942822" y="1002815"/>
                    </a:lnTo>
                  </a:path>
                </a:pathLst>
              </a:custGeom>
              <a:noFill/>
              <a:ln w="30447" cap="flat">
                <a:solidFill>
                  <a:srgbClr val="4A465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A17292B-5A7D-DF42-7022-8E9B07AFC0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34790" y="3844256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23B6BBA-CB97-DAAE-30A6-81DC182DD0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539293" y="797805"/>
            <a:ext cx="5117432" cy="2725232"/>
          </a:xfrm>
          <a:custGeom>
            <a:avLst/>
            <a:gdLst>
              <a:gd name="connsiteX0" fmla="*/ 0 w 5117432"/>
              <a:gd name="connsiteY0" fmla="*/ 0 h 2725232"/>
              <a:gd name="connsiteX1" fmla="*/ 5117432 w 5117432"/>
              <a:gd name="connsiteY1" fmla="*/ 0 h 2725232"/>
              <a:gd name="connsiteX2" fmla="*/ 5117432 w 5117432"/>
              <a:gd name="connsiteY2" fmla="*/ 2725233 h 2725232"/>
              <a:gd name="connsiteX3" fmla="*/ 0 w 5117432"/>
              <a:gd name="connsiteY3" fmla="*/ 2725233 h 272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7432" h="2725232">
                <a:moveTo>
                  <a:pt x="0" y="0"/>
                </a:moveTo>
                <a:lnTo>
                  <a:pt x="5117432" y="0"/>
                </a:lnTo>
                <a:lnTo>
                  <a:pt x="5117432" y="2725233"/>
                </a:lnTo>
                <a:lnTo>
                  <a:pt x="0" y="2725233"/>
                </a:lnTo>
                <a:close/>
              </a:path>
            </a:pathLst>
          </a:custGeom>
          <a:solidFill>
            <a:srgbClr val="457C77"/>
          </a:solidFill>
          <a:ln w="91340" cap="flat">
            <a:solidFill>
              <a:srgbClr val="4A4650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45" name="Graphic 2">
            <a:extLst>
              <a:ext uri="{FF2B5EF4-FFF2-40B4-BE49-F238E27FC236}">
                <a16:creationId xmlns:a16="http://schemas.microsoft.com/office/drawing/2014/main" id="{3FDC0EED-B38E-95AD-6FFC-32BF67275950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08641" y="3799246"/>
            <a:ext cx="3870262" cy="2768536"/>
            <a:chOff x="4108641" y="3799246"/>
            <a:chExt cx="3870262" cy="2768536"/>
          </a:xfrm>
        </p:grpSpPr>
        <p:grpSp>
          <p:nvGrpSpPr>
            <p:cNvPr id="46" name="Graphic 2">
              <a:extLst>
                <a:ext uri="{FF2B5EF4-FFF2-40B4-BE49-F238E27FC236}">
                  <a16:creationId xmlns:a16="http://schemas.microsoft.com/office/drawing/2014/main" id="{F72C09C6-2FFD-4404-BC34-FE7B8EA3165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4108641" y="4310551"/>
              <a:ext cx="3870262" cy="2257232"/>
              <a:chOff x="4108641" y="4310551"/>
              <a:chExt cx="3870262" cy="2257232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CC1597-6756-07B2-BBEE-2D29BFBAA30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10734" y="4544917"/>
                <a:ext cx="3266015" cy="2022866"/>
              </a:xfrm>
              <a:custGeom>
                <a:avLst/>
                <a:gdLst>
                  <a:gd name="connsiteX0" fmla="*/ 0 w 3266015"/>
                  <a:gd name="connsiteY0" fmla="*/ 0 h 2022866"/>
                  <a:gd name="connsiteX1" fmla="*/ 3266016 w 3266015"/>
                  <a:gd name="connsiteY1" fmla="*/ 0 h 2022866"/>
                  <a:gd name="connsiteX2" fmla="*/ 3266016 w 3266015"/>
                  <a:gd name="connsiteY2" fmla="*/ 2022866 h 2022866"/>
                  <a:gd name="connsiteX3" fmla="*/ 0 w 3266015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015" h="2022866">
                    <a:moveTo>
                      <a:pt x="0" y="0"/>
                    </a:moveTo>
                    <a:lnTo>
                      <a:pt x="3266016" y="0"/>
                    </a:lnTo>
                    <a:lnTo>
                      <a:pt x="3266016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8" name="Graphic 2">
                <a:extLst>
                  <a:ext uri="{FF2B5EF4-FFF2-40B4-BE49-F238E27FC236}">
                    <a16:creationId xmlns:a16="http://schemas.microsoft.com/office/drawing/2014/main" id="{23D2F6D3-8F98-557C-8FBC-219C77A76C6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108641" y="4310551"/>
                <a:ext cx="3870262" cy="458743"/>
                <a:chOff x="4108641" y="4310551"/>
                <a:chExt cx="3870262" cy="458743"/>
              </a:xfrm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CB5C4F8-81B3-5F07-2FEA-49037B6A1A8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310551"/>
                  <a:ext cx="3870262" cy="256352"/>
                </a:xfrm>
                <a:custGeom>
                  <a:avLst/>
                  <a:gdLst>
                    <a:gd name="connsiteX0" fmla="*/ 3870263 w 3870262"/>
                    <a:gd name="connsiteY0" fmla="*/ 256353 h 256352"/>
                    <a:gd name="connsiteX1" fmla="*/ 0 w 3870262"/>
                    <a:gd name="connsiteY1" fmla="*/ 256353 h 256352"/>
                    <a:gd name="connsiteX2" fmla="*/ 301180 w 3870262"/>
                    <a:gd name="connsiteY2" fmla="*/ 0 h 256352"/>
                    <a:gd name="connsiteX3" fmla="*/ 3569083 w 3870262"/>
                    <a:gd name="connsiteY3" fmla="*/ 0 h 256352"/>
                    <a:gd name="connsiteX4" fmla="*/ 3870263 w 3870262"/>
                    <a:gd name="connsiteY4" fmla="*/ 256353 h 25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0262" h="256352">
                      <a:moveTo>
                        <a:pt x="3870263" y="256353"/>
                      </a:moveTo>
                      <a:lnTo>
                        <a:pt x="0" y="256353"/>
                      </a:lnTo>
                      <a:lnTo>
                        <a:pt x="301180" y="0"/>
                      </a:lnTo>
                      <a:lnTo>
                        <a:pt x="3569083" y="0"/>
                      </a:lnTo>
                      <a:lnTo>
                        <a:pt x="3870263" y="25635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4234D742-E5C8-D3FF-6CD0-83107A56809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566904"/>
                  <a:ext cx="3870262" cy="202390"/>
                </a:xfrm>
                <a:custGeom>
                  <a:avLst/>
                  <a:gdLst>
                    <a:gd name="connsiteX0" fmla="*/ 0 w 3870262"/>
                    <a:gd name="connsiteY0" fmla="*/ 0 h 202390"/>
                    <a:gd name="connsiteX1" fmla="*/ 3870263 w 3870262"/>
                    <a:gd name="connsiteY1" fmla="*/ 0 h 202390"/>
                    <a:gd name="connsiteX2" fmla="*/ 3870263 w 3870262"/>
                    <a:gd name="connsiteY2" fmla="*/ 202390 h 202390"/>
                    <a:gd name="connsiteX3" fmla="*/ 0 w 3870262"/>
                    <a:gd name="connsiteY3" fmla="*/ 202390 h 20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0262" h="202390">
                      <a:moveTo>
                        <a:pt x="0" y="0"/>
                      </a:moveTo>
                      <a:lnTo>
                        <a:pt x="3870263" y="0"/>
                      </a:lnTo>
                      <a:lnTo>
                        <a:pt x="3870263" y="202390"/>
                      </a:lnTo>
                      <a:lnTo>
                        <a:pt x="0" y="2023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24F429-B4BF-B496-5475-4182F64F96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7103" y="3799246"/>
              <a:ext cx="708822" cy="613870"/>
            </a:xfrm>
            <a:custGeom>
              <a:avLst/>
              <a:gdLst>
                <a:gd name="connsiteX0" fmla="*/ 708822 w 708822"/>
                <a:gd name="connsiteY0" fmla="*/ 613870 h 613870"/>
                <a:gd name="connsiteX1" fmla="*/ 0 w 708822"/>
                <a:gd name="connsiteY1" fmla="*/ 613870 h 613870"/>
                <a:gd name="connsiteX2" fmla="*/ 354411 w 708822"/>
                <a:gd name="connsiteY2" fmla="*/ 0 h 613870"/>
                <a:gd name="connsiteX3" fmla="*/ 708822 w 708822"/>
                <a:gd name="connsiteY3" fmla="*/ 613870 h 613870"/>
                <a:gd name="connsiteX4" fmla="*/ 105489 w 708822"/>
                <a:gd name="connsiteY4" fmla="*/ 552965 h 613870"/>
                <a:gd name="connsiteX5" fmla="*/ 603333 w 708822"/>
                <a:gd name="connsiteY5" fmla="*/ 552965 h 613870"/>
                <a:gd name="connsiteX6" fmla="*/ 354411 w 708822"/>
                <a:gd name="connsiteY6" fmla="*/ 121812 h 613870"/>
                <a:gd name="connsiteX7" fmla="*/ 105489 w 708822"/>
                <a:gd name="connsiteY7" fmla="*/ 552965 h 6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8822" h="613870">
                  <a:moveTo>
                    <a:pt x="708822" y="613870"/>
                  </a:moveTo>
                  <a:lnTo>
                    <a:pt x="0" y="613870"/>
                  </a:lnTo>
                  <a:lnTo>
                    <a:pt x="354411" y="0"/>
                  </a:lnTo>
                  <a:lnTo>
                    <a:pt x="708822" y="613870"/>
                  </a:lnTo>
                  <a:close/>
                  <a:moveTo>
                    <a:pt x="105489" y="552965"/>
                  </a:moveTo>
                  <a:lnTo>
                    <a:pt x="603333" y="552965"/>
                  </a:lnTo>
                  <a:lnTo>
                    <a:pt x="354411" y="121812"/>
                  </a:lnTo>
                  <a:lnTo>
                    <a:pt x="105489" y="552965"/>
                  </a:lnTo>
                  <a:close/>
                </a:path>
              </a:pathLst>
            </a:custGeom>
            <a:solidFill>
              <a:srgbClr val="EFEFEF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56B36FE5-DFC5-7CAB-9E14-C1981F93903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151593" y="3801743"/>
              <a:ext cx="875948" cy="662229"/>
              <a:chOff x="5151593" y="3801743"/>
              <a:chExt cx="875948" cy="662229"/>
            </a:xfrm>
          </p:grpSpPr>
          <p:grpSp>
            <p:nvGrpSpPr>
              <p:cNvPr id="53" name="Graphic 2">
                <a:extLst>
                  <a:ext uri="{FF2B5EF4-FFF2-40B4-BE49-F238E27FC236}">
                    <a16:creationId xmlns:a16="http://schemas.microsoft.com/office/drawing/2014/main" id="{5916CB1E-60BF-96D5-67B8-38538C2228C0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151593" y="3801743"/>
                <a:ext cx="875948" cy="662229"/>
                <a:chOff x="5151593" y="3801743"/>
                <a:chExt cx="875948" cy="662229"/>
              </a:xfrm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24F561A-9581-63FC-F9A8-D5F1BBA0484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63531" y="3813681"/>
                  <a:ext cx="852012" cy="638293"/>
                </a:xfrm>
                <a:custGeom>
                  <a:avLst/>
                  <a:gdLst>
                    <a:gd name="connsiteX0" fmla="*/ 0 w 852012"/>
                    <a:gd name="connsiteY0" fmla="*/ 0 h 638293"/>
                    <a:gd name="connsiteX1" fmla="*/ 852012 w 852012"/>
                    <a:gd name="connsiteY1" fmla="*/ 0 h 638293"/>
                    <a:gd name="connsiteX2" fmla="*/ 852012 w 852012"/>
                    <a:gd name="connsiteY2" fmla="*/ 638293 h 638293"/>
                    <a:gd name="connsiteX3" fmla="*/ 0 w 852012"/>
                    <a:gd name="connsiteY3" fmla="*/ 638293 h 638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012" h="638293">
                      <a:moveTo>
                        <a:pt x="0" y="0"/>
                      </a:moveTo>
                      <a:lnTo>
                        <a:pt x="852012" y="0"/>
                      </a:lnTo>
                      <a:lnTo>
                        <a:pt x="852012" y="638293"/>
                      </a:lnTo>
                      <a:lnTo>
                        <a:pt x="0" y="638293"/>
                      </a:lnTo>
                      <a:close/>
                    </a:path>
                  </a:pathLst>
                </a:custGeom>
                <a:solidFill>
                  <a:srgbClr val="CDD0D1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FD196BA-5EBB-36A8-7A9E-1245C2C9DDE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51593" y="3801743"/>
                  <a:ext cx="875948" cy="662229"/>
                </a:xfrm>
                <a:custGeom>
                  <a:avLst/>
                  <a:gdLst>
                    <a:gd name="connsiteX0" fmla="*/ 875948 w 875948"/>
                    <a:gd name="connsiteY0" fmla="*/ 662229 h 662229"/>
                    <a:gd name="connsiteX1" fmla="*/ 0 w 875948"/>
                    <a:gd name="connsiteY1" fmla="*/ 662229 h 662229"/>
                    <a:gd name="connsiteX2" fmla="*/ 0 w 875948"/>
                    <a:gd name="connsiteY2" fmla="*/ 0 h 662229"/>
                    <a:gd name="connsiteX3" fmla="*/ 875948 w 875948"/>
                    <a:gd name="connsiteY3" fmla="*/ 0 h 662229"/>
                    <a:gd name="connsiteX4" fmla="*/ 875948 w 875948"/>
                    <a:gd name="connsiteY4" fmla="*/ 662229 h 662229"/>
                    <a:gd name="connsiteX5" fmla="*/ 23936 w 875948"/>
                    <a:gd name="connsiteY5" fmla="*/ 638232 h 662229"/>
                    <a:gd name="connsiteX6" fmla="*/ 851951 w 875948"/>
                    <a:gd name="connsiteY6" fmla="*/ 638232 h 662229"/>
                    <a:gd name="connsiteX7" fmla="*/ 851951 w 875948"/>
                    <a:gd name="connsiteY7" fmla="*/ 23936 h 662229"/>
                    <a:gd name="connsiteX8" fmla="*/ 23936 w 875948"/>
                    <a:gd name="connsiteY8" fmla="*/ 23936 h 662229"/>
                    <a:gd name="connsiteX9" fmla="*/ 23936 w 875948"/>
                    <a:gd name="connsiteY9" fmla="*/ 638232 h 66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5948" h="662229">
                      <a:moveTo>
                        <a:pt x="875948" y="662229"/>
                      </a:moveTo>
                      <a:lnTo>
                        <a:pt x="0" y="662229"/>
                      </a:lnTo>
                      <a:lnTo>
                        <a:pt x="0" y="0"/>
                      </a:lnTo>
                      <a:lnTo>
                        <a:pt x="875948" y="0"/>
                      </a:lnTo>
                      <a:lnTo>
                        <a:pt x="875948" y="662229"/>
                      </a:lnTo>
                      <a:close/>
                      <a:moveTo>
                        <a:pt x="23936" y="638232"/>
                      </a:moveTo>
                      <a:lnTo>
                        <a:pt x="851951" y="638232"/>
                      </a:lnTo>
                      <a:lnTo>
                        <a:pt x="851951" y="23936"/>
                      </a:lnTo>
                      <a:lnTo>
                        <a:pt x="23936" y="23936"/>
                      </a:lnTo>
                      <a:lnTo>
                        <a:pt x="23936" y="638232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" name="Graphic 2">
                <a:extLst>
                  <a:ext uri="{FF2B5EF4-FFF2-40B4-BE49-F238E27FC236}">
                    <a16:creationId xmlns:a16="http://schemas.microsoft.com/office/drawing/2014/main" id="{F31C5661-50F9-CF4C-0148-BB3791C6372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412819" y="4220167"/>
                <a:ext cx="353436" cy="117913"/>
                <a:chOff x="5412819" y="4220167"/>
                <a:chExt cx="353436" cy="117913"/>
              </a:xfrm>
            </p:grpSpPr>
            <p:grpSp>
              <p:nvGrpSpPr>
                <p:cNvPr id="57" name="Graphic 2">
                  <a:extLst>
                    <a:ext uri="{FF2B5EF4-FFF2-40B4-BE49-F238E27FC236}">
                      <a16:creationId xmlns:a16="http://schemas.microsoft.com/office/drawing/2014/main" id="{3AF661C2-3DBF-5505-3AF3-76F354284A0C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412819" y="4220167"/>
                  <a:ext cx="117913" cy="117913"/>
                  <a:chOff x="5412819" y="4220167"/>
                  <a:chExt cx="117913" cy="117913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EB090E2-5A2F-7FAA-C505-84302884492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7630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AAF03D0D-4CB5-4BB0-8B01-427563A210C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2819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0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0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0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93" y="108290"/>
                          <a:pt x="58957" y="108290"/>
                        </a:cubicBezTo>
                        <a:cubicBezTo>
                          <a:pt x="86121" y="108290"/>
                          <a:pt x="108290" y="86121"/>
                          <a:pt x="108290" y="58957"/>
                        </a:cubicBezTo>
                        <a:cubicBezTo>
                          <a:pt x="108290" y="31793"/>
                          <a:pt x="86182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C8854C81-4E28-4FBD-4C68-EDB38B455BCE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648341" y="4220167"/>
                  <a:ext cx="117913" cy="117913"/>
                  <a:chOff x="5648341" y="4220167"/>
                  <a:chExt cx="117913" cy="117913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21670DD0-2703-1469-489B-9C944710026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53214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F9435C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B82356FD-7DEB-4F2D-01BA-BCD2540C4A99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48341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1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1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1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32" y="108290"/>
                          <a:pt x="58957" y="108290"/>
                        </a:cubicBezTo>
                        <a:cubicBezTo>
                          <a:pt x="86182" y="108290"/>
                          <a:pt x="108291" y="86121"/>
                          <a:pt x="108291" y="58957"/>
                        </a:cubicBezTo>
                        <a:cubicBezTo>
                          <a:pt x="108291" y="31793"/>
                          <a:pt x="86121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63" name="Graphic 2">
                <a:extLst>
                  <a:ext uri="{FF2B5EF4-FFF2-40B4-BE49-F238E27FC236}">
                    <a16:creationId xmlns:a16="http://schemas.microsoft.com/office/drawing/2014/main" id="{4EA027A5-BD22-99FC-91AE-C92FBC6283A6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282906" y="3942619"/>
                <a:ext cx="613261" cy="213840"/>
                <a:chOff x="5282906" y="3942619"/>
                <a:chExt cx="613261" cy="213840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6F56636-47BF-46ED-BABE-6C016430BC1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282906" y="3942619"/>
                  <a:ext cx="613261" cy="213840"/>
                </a:xfrm>
                <a:custGeom>
                  <a:avLst/>
                  <a:gdLst>
                    <a:gd name="connsiteX0" fmla="*/ 0 w 613261"/>
                    <a:gd name="connsiteY0" fmla="*/ 0 h 213840"/>
                    <a:gd name="connsiteX1" fmla="*/ 613261 w 613261"/>
                    <a:gd name="connsiteY1" fmla="*/ 0 h 213840"/>
                    <a:gd name="connsiteX2" fmla="*/ 613261 w 613261"/>
                    <a:gd name="connsiteY2" fmla="*/ 213841 h 213840"/>
                    <a:gd name="connsiteX3" fmla="*/ 0 w 613261"/>
                    <a:gd name="connsiteY3" fmla="*/ 213841 h 2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3261" h="213840">
                      <a:moveTo>
                        <a:pt x="0" y="0"/>
                      </a:moveTo>
                      <a:lnTo>
                        <a:pt x="613261" y="0"/>
                      </a:lnTo>
                      <a:lnTo>
                        <a:pt x="613261" y="213841"/>
                      </a:lnTo>
                      <a:lnTo>
                        <a:pt x="0" y="213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5" name="Graphic 2">
                  <a:extLst>
                    <a:ext uri="{FF2B5EF4-FFF2-40B4-BE49-F238E27FC236}">
                      <a16:creationId xmlns:a16="http://schemas.microsoft.com/office/drawing/2014/main" id="{73ED1FFF-840E-1E00-B732-EE8A74F2D946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362754" y="4011016"/>
                  <a:ext cx="453565" cy="77106"/>
                  <a:chOff x="5362754" y="4011016"/>
                  <a:chExt cx="453565" cy="77106"/>
                </a:xfrm>
                <a:solidFill>
                  <a:srgbClr val="494974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AB0623DF-529B-EEA7-6AAF-6A185468D3B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362754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90BB598C-9E92-4F4F-89E3-FAEB79872752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515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D1A27917-3DB4-9D85-8D0A-FEAAB3D4DC6F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5403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33DA9639-D6AE-CB62-2D1B-F1A5953DC41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29156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2481644D-D187-0F23-A2E7-11C989F930F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717957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B83F4ED-30F3-9BE4-5F80-9F523330D71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806758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1D68C3C-929F-1057-3C5B-65D2C6959E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40355" y="4040190"/>
                <a:ext cx="9562" cy="116330"/>
              </a:xfrm>
              <a:custGeom>
                <a:avLst/>
                <a:gdLst>
                  <a:gd name="connsiteX0" fmla="*/ 0 w 9562"/>
                  <a:gd name="connsiteY0" fmla="*/ 116330 h 116330"/>
                  <a:gd name="connsiteX1" fmla="*/ 4811 w 9562"/>
                  <a:gd name="connsiteY1" fmla="*/ 0 h 116330"/>
                  <a:gd name="connsiteX2" fmla="*/ 9562 w 9562"/>
                  <a:gd name="connsiteY2" fmla="*/ 116330 h 116330"/>
                  <a:gd name="connsiteX3" fmla="*/ 0 w 9562"/>
                  <a:gd name="connsiteY3" fmla="*/ 116330 h 116330"/>
                  <a:gd name="connsiteX4" fmla="*/ 0 w 9562"/>
                  <a:gd name="connsiteY4" fmla="*/ 116330 h 1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2" h="116330">
                    <a:moveTo>
                      <a:pt x="0" y="116330"/>
                    </a:moveTo>
                    <a:lnTo>
                      <a:pt x="4811" y="0"/>
                    </a:lnTo>
                    <a:lnTo>
                      <a:pt x="9562" y="116330"/>
                    </a:lnTo>
                    <a:lnTo>
                      <a:pt x="0" y="116330"/>
                    </a:lnTo>
                    <a:lnTo>
                      <a:pt x="0" y="116330"/>
                    </a:lnTo>
                    <a:close/>
                  </a:path>
                </a:pathLst>
              </a:custGeom>
              <a:solidFill>
                <a:srgbClr val="F9435C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126FCBFA-3911-3FC2-30A2-473D59F45EB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776967" y="1042525"/>
            <a:ext cx="1040150" cy="1040150"/>
            <a:chOff x="9776967" y="1042525"/>
            <a:chExt cx="1040150" cy="1040150"/>
          </a:xfrm>
        </p:grpSpPr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94DDDCEA-7DBB-C30E-8E55-5B05E893971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776967" y="1042525"/>
              <a:ext cx="1040150" cy="1040150"/>
              <a:chOff x="9776967" y="1042525"/>
              <a:chExt cx="1040150" cy="104015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62B8352-2655-1448-8D58-C3A77EA30C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1329" y="1066827"/>
                <a:ext cx="991425" cy="991425"/>
              </a:xfrm>
              <a:custGeom>
                <a:avLst/>
                <a:gdLst>
                  <a:gd name="connsiteX0" fmla="*/ 991426 w 991425"/>
                  <a:gd name="connsiteY0" fmla="*/ 495713 h 991425"/>
                  <a:gd name="connsiteX1" fmla="*/ 495713 w 991425"/>
                  <a:gd name="connsiteY1" fmla="*/ 991426 h 991425"/>
                  <a:gd name="connsiteX2" fmla="*/ 0 w 991425"/>
                  <a:gd name="connsiteY2" fmla="*/ 495713 h 991425"/>
                  <a:gd name="connsiteX3" fmla="*/ 495713 w 991425"/>
                  <a:gd name="connsiteY3" fmla="*/ 0 h 991425"/>
                  <a:gd name="connsiteX4" fmla="*/ 991426 w 991425"/>
                  <a:gd name="connsiteY4" fmla="*/ 495713 h 9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25" h="991425">
                    <a:moveTo>
                      <a:pt x="991426" y="495713"/>
                    </a:moveTo>
                    <a:cubicBezTo>
                      <a:pt x="991426" y="769487"/>
                      <a:pt x="769487" y="991426"/>
                      <a:pt x="495713" y="991426"/>
                    </a:cubicBezTo>
                    <a:cubicBezTo>
                      <a:pt x="221938" y="991426"/>
                      <a:pt x="0" y="769487"/>
                      <a:pt x="0" y="495713"/>
                    </a:cubicBezTo>
                    <a:cubicBezTo>
                      <a:pt x="0" y="221938"/>
                      <a:pt x="221938" y="0"/>
                      <a:pt x="495713" y="0"/>
                    </a:cubicBezTo>
                    <a:cubicBezTo>
                      <a:pt x="769487" y="0"/>
                      <a:pt x="991426" y="221938"/>
                      <a:pt x="991426" y="495713"/>
                    </a:cubicBezTo>
                    <a:close/>
                  </a:path>
                </a:pathLst>
              </a:custGeom>
              <a:solidFill>
                <a:srgbClr val="EFEFE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1BE826A-0276-1360-5122-4F47ACB6F0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76967" y="1042525"/>
                <a:ext cx="1040150" cy="1040150"/>
              </a:xfrm>
              <a:custGeom>
                <a:avLst/>
                <a:gdLst>
                  <a:gd name="connsiteX0" fmla="*/ 520075 w 1040150"/>
                  <a:gd name="connsiteY0" fmla="*/ 1040150 h 1040150"/>
                  <a:gd name="connsiteX1" fmla="*/ 0 w 1040150"/>
                  <a:gd name="connsiteY1" fmla="*/ 520075 h 1040150"/>
                  <a:gd name="connsiteX2" fmla="*/ 520075 w 1040150"/>
                  <a:gd name="connsiteY2" fmla="*/ 0 h 1040150"/>
                  <a:gd name="connsiteX3" fmla="*/ 1040150 w 1040150"/>
                  <a:gd name="connsiteY3" fmla="*/ 520075 h 1040150"/>
                  <a:gd name="connsiteX4" fmla="*/ 520075 w 1040150"/>
                  <a:gd name="connsiteY4" fmla="*/ 1040150 h 1040150"/>
                  <a:gd name="connsiteX5" fmla="*/ 520075 w 1040150"/>
                  <a:gd name="connsiteY5" fmla="*/ 48664 h 1040150"/>
                  <a:gd name="connsiteX6" fmla="*/ 48725 w 1040150"/>
                  <a:gd name="connsiteY6" fmla="*/ 520014 h 1040150"/>
                  <a:gd name="connsiteX7" fmla="*/ 520075 w 1040150"/>
                  <a:gd name="connsiteY7" fmla="*/ 991365 h 1040150"/>
                  <a:gd name="connsiteX8" fmla="*/ 991426 w 1040150"/>
                  <a:gd name="connsiteY8" fmla="*/ 520014 h 1040150"/>
                  <a:gd name="connsiteX9" fmla="*/ 520075 w 1040150"/>
                  <a:gd name="connsiteY9" fmla="*/ 48664 h 104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150" h="1040150">
                    <a:moveTo>
                      <a:pt x="520075" y="1040150"/>
                    </a:moveTo>
                    <a:cubicBezTo>
                      <a:pt x="233270" y="1040150"/>
                      <a:pt x="0" y="806820"/>
                      <a:pt x="0" y="520075"/>
                    </a:cubicBezTo>
                    <a:cubicBezTo>
                      <a:pt x="0" y="233330"/>
                      <a:pt x="233331" y="0"/>
                      <a:pt x="520075" y="0"/>
                    </a:cubicBezTo>
                    <a:cubicBezTo>
                      <a:pt x="806820" y="0"/>
                      <a:pt x="1040150" y="233330"/>
                      <a:pt x="1040150" y="520075"/>
                    </a:cubicBezTo>
                    <a:cubicBezTo>
                      <a:pt x="1040150" y="806820"/>
                      <a:pt x="806820" y="1040150"/>
                      <a:pt x="520075" y="1040150"/>
                    </a:cubicBezTo>
                    <a:close/>
                    <a:moveTo>
                      <a:pt x="520075" y="48664"/>
                    </a:moveTo>
                    <a:cubicBezTo>
                      <a:pt x="260190" y="48664"/>
                      <a:pt x="48725" y="260129"/>
                      <a:pt x="48725" y="520014"/>
                    </a:cubicBezTo>
                    <a:cubicBezTo>
                      <a:pt x="48725" y="779900"/>
                      <a:pt x="260190" y="991365"/>
                      <a:pt x="520075" y="991365"/>
                    </a:cubicBezTo>
                    <a:cubicBezTo>
                      <a:pt x="779961" y="991365"/>
                      <a:pt x="991426" y="779900"/>
                      <a:pt x="991426" y="520014"/>
                    </a:cubicBezTo>
                    <a:cubicBezTo>
                      <a:pt x="991426" y="260129"/>
                      <a:pt x="779961" y="48664"/>
                      <a:pt x="520075" y="4866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976D3B5-E991-5508-E628-AED5ED176F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0951" y="1095270"/>
              <a:ext cx="12181" cy="73452"/>
            </a:xfrm>
            <a:custGeom>
              <a:avLst/>
              <a:gdLst>
                <a:gd name="connsiteX0" fmla="*/ 0 w 12181"/>
                <a:gd name="connsiteY0" fmla="*/ 0 h 73452"/>
                <a:gd name="connsiteX1" fmla="*/ 12181 w 12181"/>
                <a:gd name="connsiteY1" fmla="*/ 0 h 73452"/>
                <a:gd name="connsiteX2" fmla="*/ 12181 w 12181"/>
                <a:gd name="connsiteY2" fmla="*/ 73452 h 73452"/>
                <a:gd name="connsiteX3" fmla="*/ 0 w 12181"/>
                <a:gd name="connsiteY3" fmla="*/ 73452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73452">
                  <a:moveTo>
                    <a:pt x="0" y="0"/>
                  </a:moveTo>
                  <a:lnTo>
                    <a:pt x="12181" y="0"/>
                  </a:lnTo>
                  <a:lnTo>
                    <a:pt x="12181" y="73452"/>
                  </a:lnTo>
                  <a:lnTo>
                    <a:pt x="0" y="73452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B4CC8409-E2DE-112B-05E3-DD2A5600618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29772" y="1556449"/>
              <a:ext cx="73452" cy="12181"/>
              <a:chOff x="9829772" y="1556449"/>
              <a:chExt cx="73452" cy="12181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1A9E6CE-7330-A2E3-F46E-B88CA14084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3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73452 w 73452"/>
                  <a:gd name="connsiteY1" fmla="*/ 0 h 6090"/>
                  <a:gd name="connsiteX2" fmla="*/ 36726 w 73452"/>
                  <a:gd name="connsiteY2" fmla="*/ 0 h 6090"/>
                  <a:gd name="connsiteX3" fmla="*/ 0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78143CD-BB88-F25D-B408-956DE24523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2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A83CBFF0-AD86-4B5D-C9F1-9EF58D902DC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290951" y="1956418"/>
              <a:ext cx="12181" cy="73452"/>
              <a:chOff x="10290951" y="1956418"/>
              <a:chExt cx="12181" cy="73452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ABE93B5-38FC-153A-568A-7BD8264441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7042" y="1956418"/>
                <a:ext cx="6090" cy="73452"/>
              </a:xfrm>
              <a:custGeom>
                <a:avLst/>
                <a:gdLst>
                  <a:gd name="connsiteX0" fmla="*/ 0 w 6090"/>
                  <a:gd name="connsiteY0" fmla="*/ 36726 h 73452"/>
                  <a:gd name="connsiteX1" fmla="*/ 0 w 6090"/>
                  <a:gd name="connsiteY1" fmla="*/ 0 h 73452"/>
                  <a:gd name="connsiteX2" fmla="*/ 0 w 6090"/>
                  <a:gd name="connsiteY2" fmla="*/ 36726 h 73452"/>
                  <a:gd name="connsiteX3" fmla="*/ 0 w 6090"/>
                  <a:gd name="connsiteY3" fmla="*/ 73452 h 73452"/>
                  <a:gd name="connsiteX4" fmla="*/ 0 w 6090"/>
                  <a:gd name="connsiteY4" fmla="*/ 36726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0" h="73452">
                    <a:moveTo>
                      <a:pt x="0" y="36726"/>
                    </a:moveTo>
                    <a:lnTo>
                      <a:pt x="0" y="0"/>
                    </a:lnTo>
                    <a:cubicBezTo>
                      <a:pt x="0" y="0"/>
                      <a:pt x="0" y="16445"/>
                      <a:pt x="0" y="36726"/>
                    </a:cubicBezTo>
                    <a:cubicBezTo>
                      <a:pt x="0" y="57008"/>
                      <a:pt x="0" y="73452"/>
                      <a:pt x="0" y="73452"/>
                    </a:cubicBezTo>
                    <a:cubicBezTo>
                      <a:pt x="0" y="73452"/>
                      <a:pt x="0" y="57008"/>
                      <a:pt x="0" y="367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3B27B00-637C-CAC3-5C8A-3AC1375FA9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0951" y="1956418"/>
                <a:ext cx="12181" cy="73452"/>
              </a:xfrm>
              <a:custGeom>
                <a:avLst/>
                <a:gdLst>
                  <a:gd name="connsiteX0" fmla="*/ 0 w 12181"/>
                  <a:gd name="connsiteY0" fmla="*/ 0 h 73452"/>
                  <a:gd name="connsiteX1" fmla="*/ 12181 w 12181"/>
                  <a:gd name="connsiteY1" fmla="*/ 0 h 73452"/>
                  <a:gd name="connsiteX2" fmla="*/ 12181 w 12181"/>
                  <a:gd name="connsiteY2" fmla="*/ 73452 h 73452"/>
                  <a:gd name="connsiteX3" fmla="*/ 0 w 12181"/>
                  <a:gd name="connsiteY3" fmla="*/ 73452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" h="73452">
                    <a:moveTo>
                      <a:pt x="0" y="0"/>
                    </a:moveTo>
                    <a:lnTo>
                      <a:pt x="12181" y="0"/>
                    </a:lnTo>
                    <a:lnTo>
                      <a:pt x="12181" y="73452"/>
                    </a:lnTo>
                    <a:lnTo>
                      <a:pt x="0" y="73452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17A99418-08BA-4E94-21D1-1FC9C8C72F9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690920" y="1556449"/>
              <a:ext cx="73452" cy="12181"/>
              <a:chOff x="10690920" y="1556449"/>
              <a:chExt cx="73452" cy="12181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208625A-91E3-75E3-82BD-AD74CDFC5F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1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0 w 73452"/>
                  <a:gd name="connsiteY1" fmla="*/ 0 h 6090"/>
                  <a:gd name="connsiteX2" fmla="*/ 36726 w 73452"/>
                  <a:gd name="connsiteY2" fmla="*/ 0 h 6090"/>
                  <a:gd name="connsiteX3" fmla="*/ 73452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780853B-0BC6-4907-6885-D244DACC3B3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0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F82C641-0B1C-1E90-ACED-34682888BA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580" y="1237119"/>
              <a:ext cx="12181" cy="325480"/>
            </a:xfrm>
            <a:custGeom>
              <a:avLst/>
              <a:gdLst>
                <a:gd name="connsiteX0" fmla="*/ 0 w 12181"/>
                <a:gd name="connsiteY0" fmla="*/ 0 h 325480"/>
                <a:gd name="connsiteX1" fmla="*/ 12181 w 12181"/>
                <a:gd name="connsiteY1" fmla="*/ 0 h 325480"/>
                <a:gd name="connsiteX2" fmla="*/ 12181 w 12181"/>
                <a:gd name="connsiteY2" fmla="*/ 325481 h 325480"/>
                <a:gd name="connsiteX3" fmla="*/ 0 w 12181"/>
                <a:gd name="connsiteY3" fmla="*/ 325481 h 32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325480">
                  <a:moveTo>
                    <a:pt x="0" y="0"/>
                  </a:moveTo>
                  <a:lnTo>
                    <a:pt x="12181" y="0"/>
                  </a:lnTo>
                  <a:lnTo>
                    <a:pt x="12181" y="325481"/>
                  </a:lnTo>
                  <a:lnTo>
                    <a:pt x="0" y="3254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A57F295-18C6-F518-518E-72891CE1D3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7042" y="1551150"/>
              <a:ext cx="259641" cy="12181"/>
            </a:xfrm>
            <a:custGeom>
              <a:avLst/>
              <a:gdLst>
                <a:gd name="connsiteX0" fmla="*/ 0 w 259641"/>
                <a:gd name="connsiteY0" fmla="*/ 0 h 12181"/>
                <a:gd name="connsiteX1" fmla="*/ 259642 w 259641"/>
                <a:gd name="connsiteY1" fmla="*/ 0 h 12181"/>
                <a:gd name="connsiteX2" fmla="*/ 259642 w 259641"/>
                <a:gd name="connsiteY2" fmla="*/ 12181 h 12181"/>
                <a:gd name="connsiteX3" fmla="*/ 0 w 259641"/>
                <a:gd name="connsiteY3" fmla="*/ 12181 h 1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41" h="12181">
                  <a:moveTo>
                    <a:pt x="0" y="0"/>
                  </a:moveTo>
                  <a:lnTo>
                    <a:pt x="259642" y="0"/>
                  </a:lnTo>
                  <a:lnTo>
                    <a:pt x="259642" y="12181"/>
                  </a:lnTo>
                  <a:lnTo>
                    <a:pt x="0" y="121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B5B42634-70EC-5599-7075-41B612D8C8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620515" y="3772630"/>
            <a:ext cx="223950" cy="146174"/>
          </a:xfrm>
          <a:custGeom>
            <a:avLst/>
            <a:gdLst>
              <a:gd name="connsiteX0" fmla="*/ 0 w 223950"/>
              <a:gd name="connsiteY0" fmla="*/ 0 h 146174"/>
              <a:gd name="connsiteX1" fmla="*/ 223951 w 223950"/>
              <a:gd name="connsiteY1" fmla="*/ 0 h 146174"/>
              <a:gd name="connsiteX2" fmla="*/ 223951 w 223950"/>
              <a:gd name="connsiteY2" fmla="*/ 146174 h 146174"/>
              <a:gd name="connsiteX3" fmla="*/ 0 w 223950"/>
              <a:gd name="connsiteY3" fmla="*/ 146174 h 14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0" h="146174">
                <a:moveTo>
                  <a:pt x="0" y="0"/>
                </a:moveTo>
                <a:lnTo>
                  <a:pt x="223951" y="0"/>
                </a:lnTo>
                <a:lnTo>
                  <a:pt x="223951" y="146174"/>
                </a:lnTo>
                <a:lnTo>
                  <a:pt x="0" y="146174"/>
                </a:lnTo>
                <a:close/>
              </a:path>
            </a:pathLst>
          </a:custGeom>
          <a:solidFill>
            <a:srgbClr val="706280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372DAF23-3EC4-BD2A-D10E-9E84BDF6535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37471" y="2649953"/>
            <a:ext cx="2036570" cy="3731153"/>
            <a:chOff x="1137471" y="2649953"/>
            <a:chExt cx="2036570" cy="3731153"/>
          </a:xfrm>
        </p:grpSpPr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57CB0DA-937E-AE73-4876-AA012890B23D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37471" y="4123875"/>
              <a:ext cx="2036570" cy="2257231"/>
              <a:chOff x="1137471" y="4123875"/>
              <a:chExt cx="2036570" cy="2257231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9EAC098-1598-64F7-8035-E8C06D1CD9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96435" y="4358240"/>
                <a:ext cx="1718580" cy="2022866"/>
              </a:xfrm>
              <a:custGeom>
                <a:avLst/>
                <a:gdLst>
                  <a:gd name="connsiteX0" fmla="*/ 0 w 1718580"/>
                  <a:gd name="connsiteY0" fmla="*/ 0 h 2022866"/>
                  <a:gd name="connsiteX1" fmla="*/ 1718581 w 1718580"/>
                  <a:gd name="connsiteY1" fmla="*/ 0 h 2022866"/>
                  <a:gd name="connsiteX2" fmla="*/ 1718581 w 1718580"/>
                  <a:gd name="connsiteY2" fmla="*/ 2022866 h 2022866"/>
                  <a:gd name="connsiteX3" fmla="*/ 0 w 1718580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8580" h="2022866">
                    <a:moveTo>
                      <a:pt x="0" y="0"/>
                    </a:moveTo>
                    <a:lnTo>
                      <a:pt x="1718581" y="0"/>
                    </a:lnTo>
                    <a:lnTo>
                      <a:pt x="1718581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3" name="Graphic 2">
                <a:extLst>
                  <a:ext uri="{FF2B5EF4-FFF2-40B4-BE49-F238E27FC236}">
                    <a16:creationId xmlns:a16="http://schemas.microsoft.com/office/drawing/2014/main" id="{80CD4921-C92B-4562-EF76-DE67C621013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137471" y="4123875"/>
                <a:ext cx="2036570" cy="279557"/>
                <a:chOff x="1137471" y="4123875"/>
                <a:chExt cx="2036570" cy="279557"/>
              </a:xfrm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F61755DD-F30F-E0E5-4C10-F05D97910CE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123875"/>
                  <a:ext cx="2036570" cy="156223"/>
                </a:xfrm>
                <a:custGeom>
                  <a:avLst/>
                  <a:gdLst>
                    <a:gd name="connsiteX0" fmla="*/ 2036570 w 2036570"/>
                    <a:gd name="connsiteY0" fmla="*/ 156223 h 156223"/>
                    <a:gd name="connsiteX1" fmla="*/ 0 w 2036570"/>
                    <a:gd name="connsiteY1" fmla="*/ 156223 h 156223"/>
                    <a:gd name="connsiteX2" fmla="*/ 158477 w 2036570"/>
                    <a:gd name="connsiteY2" fmla="*/ 0 h 156223"/>
                    <a:gd name="connsiteX3" fmla="*/ 1878093 w 2036570"/>
                    <a:gd name="connsiteY3" fmla="*/ 0 h 156223"/>
                    <a:gd name="connsiteX4" fmla="*/ 2036570 w 2036570"/>
                    <a:gd name="connsiteY4" fmla="*/ 156223 h 156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570" h="156223">
                      <a:moveTo>
                        <a:pt x="2036570" y="156223"/>
                      </a:moveTo>
                      <a:lnTo>
                        <a:pt x="0" y="156223"/>
                      </a:lnTo>
                      <a:lnTo>
                        <a:pt x="158477" y="0"/>
                      </a:lnTo>
                      <a:lnTo>
                        <a:pt x="1878093" y="0"/>
                      </a:lnTo>
                      <a:lnTo>
                        <a:pt x="2036570" y="15622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4C1D3CBA-FEF6-4F27-0773-ECD81BFD87C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280098"/>
                  <a:ext cx="2036570" cy="123334"/>
                </a:xfrm>
                <a:custGeom>
                  <a:avLst/>
                  <a:gdLst>
                    <a:gd name="connsiteX0" fmla="*/ 0 w 2036570"/>
                    <a:gd name="connsiteY0" fmla="*/ 0 h 123334"/>
                    <a:gd name="connsiteX1" fmla="*/ 2036570 w 2036570"/>
                    <a:gd name="connsiteY1" fmla="*/ 0 h 123334"/>
                    <a:gd name="connsiteX2" fmla="*/ 2036570 w 2036570"/>
                    <a:gd name="connsiteY2" fmla="*/ 123334 h 123334"/>
                    <a:gd name="connsiteX3" fmla="*/ 0 w 2036570"/>
                    <a:gd name="connsiteY3" fmla="*/ 123334 h 12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6570" h="123334">
                      <a:moveTo>
                        <a:pt x="0" y="0"/>
                      </a:moveTo>
                      <a:lnTo>
                        <a:pt x="2036570" y="0"/>
                      </a:lnTo>
                      <a:lnTo>
                        <a:pt x="2036570" y="123334"/>
                      </a:lnTo>
                      <a:lnTo>
                        <a:pt x="0" y="123334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C21C282-08AE-5B33-5DF0-DD9426772C0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5708" y="4576161"/>
                <a:ext cx="1300157" cy="1587024"/>
              </a:xfrm>
              <a:custGeom>
                <a:avLst/>
                <a:gdLst>
                  <a:gd name="connsiteX0" fmla="*/ 0 w 1300157"/>
                  <a:gd name="connsiteY0" fmla="*/ 0 h 1587024"/>
                  <a:gd name="connsiteX1" fmla="*/ 1300157 w 1300157"/>
                  <a:gd name="connsiteY1" fmla="*/ 0 h 1587024"/>
                  <a:gd name="connsiteX2" fmla="*/ 1300157 w 1300157"/>
                  <a:gd name="connsiteY2" fmla="*/ 1587024 h 1587024"/>
                  <a:gd name="connsiteX3" fmla="*/ 0 w 1300157"/>
                  <a:gd name="connsiteY3" fmla="*/ 1587024 h 158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157" h="1587024">
                    <a:moveTo>
                      <a:pt x="0" y="0"/>
                    </a:moveTo>
                    <a:lnTo>
                      <a:pt x="1300157" y="0"/>
                    </a:lnTo>
                    <a:lnTo>
                      <a:pt x="1300157" y="1587024"/>
                    </a:lnTo>
                    <a:lnTo>
                      <a:pt x="0" y="1587024"/>
                    </a:lnTo>
                    <a:close/>
                  </a:path>
                </a:pathLst>
              </a:custGeom>
              <a:solidFill>
                <a:srgbClr val="D07F4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F933BD2-AD06-D7B7-3C7D-C340662FB6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1733" y="4818749"/>
                <a:ext cx="110726" cy="110726"/>
              </a:xfrm>
              <a:custGeom>
                <a:avLst/>
                <a:gdLst>
                  <a:gd name="connsiteX0" fmla="*/ 110727 w 110726"/>
                  <a:gd name="connsiteY0" fmla="*/ 55364 h 110726"/>
                  <a:gd name="connsiteX1" fmla="*/ 55363 w 110726"/>
                  <a:gd name="connsiteY1" fmla="*/ 110727 h 110726"/>
                  <a:gd name="connsiteX2" fmla="*/ 0 w 110726"/>
                  <a:gd name="connsiteY2" fmla="*/ 55364 h 110726"/>
                  <a:gd name="connsiteX3" fmla="*/ 55363 w 110726"/>
                  <a:gd name="connsiteY3" fmla="*/ 0 h 110726"/>
                  <a:gd name="connsiteX4" fmla="*/ 110727 w 110726"/>
                  <a:gd name="connsiteY4" fmla="*/ 55364 h 11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726">
                    <a:moveTo>
                      <a:pt x="110727" y="55364"/>
                    </a:moveTo>
                    <a:cubicBezTo>
                      <a:pt x="110727" y="85940"/>
                      <a:pt x="85940" y="110727"/>
                      <a:pt x="55363" y="110727"/>
                    </a:cubicBezTo>
                    <a:cubicBezTo>
                      <a:pt x="24787" y="110727"/>
                      <a:pt x="0" y="85940"/>
                      <a:pt x="0" y="55364"/>
                    </a:cubicBezTo>
                    <a:cubicBezTo>
                      <a:pt x="0" y="24787"/>
                      <a:pt x="24787" y="0"/>
                      <a:pt x="55363" y="0"/>
                    </a:cubicBezTo>
                    <a:cubicBezTo>
                      <a:pt x="85940" y="0"/>
                      <a:pt x="110727" y="24787"/>
                      <a:pt x="110727" y="55364"/>
                    </a:cubicBezTo>
                    <a:close/>
                  </a:path>
                </a:pathLst>
              </a:custGeom>
              <a:solidFill>
                <a:srgbClr val="7C3F3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1657D82C-BF6E-3916-3D8F-0ADEBB26766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21543" y="2649953"/>
              <a:ext cx="1193937" cy="1566133"/>
              <a:chOff x="1521543" y="2649953"/>
              <a:chExt cx="1193937" cy="1566133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E46E73A-592A-6C47-CD5B-D4172A5B63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9916" y="3271436"/>
                <a:ext cx="6090" cy="660341"/>
              </a:xfrm>
              <a:custGeom>
                <a:avLst/>
                <a:gdLst>
                  <a:gd name="connsiteX0" fmla="*/ 0 w 6090"/>
                  <a:gd name="connsiteY0" fmla="*/ 0 h 660341"/>
                  <a:gd name="connsiteX1" fmla="*/ 0 w 6090"/>
                  <a:gd name="connsiteY1" fmla="*/ 660341 h 66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0" h="660341">
                    <a:moveTo>
                      <a:pt x="0" y="0"/>
                    </a:moveTo>
                    <a:lnTo>
                      <a:pt x="0" y="660341"/>
                    </a:lnTo>
                  </a:path>
                </a:pathLst>
              </a:custGeom>
              <a:ln w="6089" cap="flat">
                <a:solidFill>
                  <a:srgbClr val="908FA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9A81EF9-2B55-FD3F-6F6A-86785ED2E5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7295" y="2649953"/>
                <a:ext cx="30452" cy="1422943"/>
              </a:xfrm>
              <a:custGeom>
                <a:avLst/>
                <a:gdLst>
                  <a:gd name="connsiteX0" fmla="*/ 0 w 30452"/>
                  <a:gd name="connsiteY0" fmla="*/ 0 h 1422943"/>
                  <a:gd name="connsiteX1" fmla="*/ 30453 w 30452"/>
                  <a:gd name="connsiteY1" fmla="*/ 0 h 1422943"/>
                  <a:gd name="connsiteX2" fmla="*/ 30453 w 30452"/>
                  <a:gd name="connsiteY2" fmla="*/ 1422944 h 1422943"/>
                  <a:gd name="connsiteX3" fmla="*/ 0 w 30452"/>
                  <a:gd name="connsiteY3" fmla="*/ 1422944 h 142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52" h="1422943">
                    <a:moveTo>
                      <a:pt x="0" y="0"/>
                    </a:moveTo>
                    <a:lnTo>
                      <a:pt x="30453" y="0"/>
                    </a:lnTo>
                    <a:lnTo>
                      <a:pt x="30453" y="1422944"/>
                    </a:lnTo>
                    <a:lnTo>
                      <a:pt x="0" y="1422944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71A30B0-B969-6026-E089-8E808E1D45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1543" y="4072835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BCBC207-B9C8-438A-398D-9D524AFF66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0812" y="3605200"/>
                <a:ext cx="111823" cy="111823"/>
              </a:xfrm>
              <a:custGeom>
                <a:avLst/>
                <a:gdLst>
                  <a:gd name="connsiteX0" fmla="*/ 0 w 111823"/>
                  <a:gd name="connsiteY0" fmla="*/ 0 h 111823"/>
                  <a:gd name="connsiteX1" fmla="*/ 111823 w 111823"/>
                  <a:gd name="connsiteY1" fmla="*/ 0 h 111823"/>
                  <a:gd name="connsiteX2" fmla="*/ 111823 w 111823"/>
                  <a:gd name="connsiteY2" fmla="*/ 111823 h 111823"/>
                  <a:gd name="connsiteX3" fmla="*/ 0 w 111823"/>
                  <a:gd name="connsiteY3" fmla="*/ 111823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23" h="111823">
                    <a:moveTo>
                      <a:pt x="0" y="0"/>
                    </a:moveTo>
                    <a:lnTo>
                      <a:pt x="111823" y="0"/>
                    </a:lnTo>
                    <a:lnTo>
                      <a:pt x="111823" y="111823"/>
                    </a:lnTo>
                    <a:lnTo>
                      <a:pt x="0" y="111823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44E5D099-1259-3A90-A25F-BF18AC43EFB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732521" y="3184767"/>
                <a:ext cx="727155" cy="96657"/>
                <a:chOff x="1732521" y="3184767"/>
                <a:chExt cx="727155" cy="96657"/>
              </a:xfrm>
              <a:solidFill>
                <a:srgbClr val="4A4650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1FCE94D5-0B75-9BC3-244B-4A13EA6AC66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32521" y="3184767"/>
                  <a:ext cx="637501" cy="12181"/>
                </a:xfrm>
                <a:custGeom>
                  <a:avLst/>
                  <a:gdLst>
                    <a:gd name="connsiteX0" fmla="*/ 0 w 637501"/>
                    <a:gd name="connsiteY0" fmla="*/ 0 h 12181"/>
                    <a:gd name="connsiteX1" fmla="*/ 637502 w 637501"/>
                    <a:gd name="connsiteY1" fmla="*/ 0 h 12181"/>
                    <a:gd name="connsiteX2" fmla="*/ 637502 w 637501"/>
                    <a:gd name="connsiteY2" fmla="*/ 12181 h 12181"/>
                    <a:gd name="connsiteX3" fmla="*/ 0 w 637501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7501" h="12181">
                      <a:moveTo>
                        <a:pt x="0" y="0"/>
                      </a:moveTo>
                      <a:lnTo>
                        <a:pt x="637502" y="0"/>
                      </a:lnTo>
                      <a:lnTo>
                        <a:pt x="637502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15AFD2D-A25B-93E3-35DD-F3919BF9DBF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278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0C03B364-0182-0754-12E0-C2D7038EF04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47373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DD7D5D5A-39F0-61AA-987C-C4A3FE728E1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156" y="3269243"/>
                  <a:ext cx="99520" cy="12181"/>
                </a:xfrm>
                <a:custGeom>
                  <a:avLst/>
                  <a:gdLst>
                    <a:gd name="connsiteX0" fmla="*/ 0 w 99520"/>
                    <a:gd name="connsiteY0" fmla="*/ 0 h 12181"/>
                    <a:gd name="connsiteX1" fmla="*/ 99520 w 99520"/>
                    <a:gd name="connsiteY1" fmla="*/ 0 h 12181"/>
                    <a:gd name="connsiteX2" fmla="*/ 99520 w 99520"/>
                    <a:gd name="connsiteY2" fmla="*/ 12181 h 12181"/>
                    <a:gd name="connsiteX3" fmla="*/ 0 w 99520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520" h="12181">
                      <a:moveTo>
                        <a:pt x="0" y="0"/>
                      </a:moveTo>
                      <a:lnTo>
                        <a:pt x="99520" y="0"/>
                      </a:lnTo>
                      <a:lnTo>
                        <a:pt x="99520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6B56585-AC69-7F57-3878-277314E2E5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2906" y="3108635"/>
                <a:ext cx="147757" cy="147757"/>
              </a:xfrm>
              <a:custGeom>
                <a:avLst/>
                <a:gdLst>
                  <a:gd name="connsiteX0" fmla="*/ 0 w 147757"/>
                  <a:gd name="connsiteY0" fmla="*/ 0 h 147757"/>
                  <a:gd name="connsiteX1" fmla="*/ 147758 w 147757"/>
                  <a:gd name="connsiteY1" fmla="*/ 0 h 147757"/>
                  <a:gd name="connsiteX2" fmla="*/ 147758 w 147757"/>
                  <a:gd name="connsiteY2" fmla="*/ 147757 h 147757"/>
                  <a:gd name="connsiteX3" fmla="*/ 0 w 147757"/>
                  <a:gd name="connsiteY3" fmla="*/ 147757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757" h="147757">
                    <a:moveTo>
                      <a:pt x="0" y="0"/>
                    </a:moveTo>
                    <a:lnTo>
                      <a:pt x="147758" y="0"/>
                    </a:lnTo>
                    <a:lnTo>
                      <a:pt x="147758" y="147757"/>
                    </a:lnTo>
                    <a:lnTo>
                      <a:pt x="0" y="147757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3C62BA3-85E7-9E0E-B421-70F7DF26E5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5245" y="3857107"/>
                <a:ext cx="149341" cy="149341"/>
              </a:xfrm>
              <a:custGeom>
                <a:avLst/>
                <a:gdLst>
                  <a:gd name="connsiteX0" fmla="*/ 149341 w 149341"/>
                  <a:gd name="connsiteY0" fmla="*/ 74671 h 149341"/>
                  <a:gd name="connsiteX1" fmla="*/ 74670 w 149341"/>
                  <a:gd name="connsiteY1" fmla="*/ 149341 h 149341"/>
                  <a:gd name="connsiteX2" fmla="*/ 0 w 149341"/>
                  <a:gd name="connsiteY2" fmla="*/ 74671 h 149341"/>
                  <a:gd name="connsiteX3" fmla="*/ 74670 w 149341"/>
                  <a:gd name="connsiteY3" fmla="*/ 0 h 149341"/>
                  <a:gd name="connsiteX4" fmla="*/ 149341 w 149341"/>
                  <a:gd name="connsiteY4" fmla="*/ 74671 h 14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41" h="149341">
                    <a:moveTo>
                      <a:pt x="149341" y="74671"/>
                    </a:moveTo>
                    <a:cubicBezTo>
                      <a:pt x="149341" y="115910"/>
                      <a:pt x="115910" y="149341"/>
                      <a:pt x="74670" y="149341"/>
                    </a:cubicBezTo>
                    <a:cubicBezTo>
                      <a:pt x="33431" y="149341"/>
                      <a:pt x="0" y="115910"/>
                      <a:pt x="0" y="74671"/>
                    </a:cubicBezTo>
                    <a:cubicBezTo>
                      <a:pt x="0" y="33431"/>
                      <a:pt x="33431" y="0"/>
                      <a:pt x="74670" y="0"/>
                    </a:cubicBezTo>
                    <a:cubicBezTo>
                      <a:pt x="115910" y="0"/>
                      <a:pt x="149341" y="33431"/>
                      <a:pt x="149341" y="74671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0" name="Graphic 2">
            <a:extLst>
              <a:ext uri="{FF2B5EF4-FFF2-40B4-BE49-F238E27FC236}">
                <a16:creationId xmlns:a16="http://schemas.microsoft.com/office/drawing/2014/main" id="{51209AB2-9CAE-17AB-0FD7-F938D7E9DA5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296435" y="877288"/>
            <a:ext cx="1063659" cy="1370564"/>
            <a:chOff x="1296435" y="877288"/>
            <a:chExt cx="1063659" cy="1370564"/>
          </a:xfrm>
        </p:grpSpPr>
        <p:grpSp>
          <p:nvGrpSpPr>
            <p:cNvPr id="111" name="Graphic 2">
              <a:extLst>
                <a:ext uri="{FF2B5EF4-FFF2-40B4-BE49-F238E27FC236}">
                  <a16:creationId xmlns:a16="http://schemas.microsoft.com/office/drawing/2014/main" id="{54D2A4C6-6E8B-5F97-5749-7BC98BCF5CA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79411" y="877288"/>
              <a:ext cx="274807" cy="274807"/>
              <a:chOff x="1679411" y="877288"/>
              <a:chExt cx="274807" cy="274807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E5ED8F3-5369-D0D1-9404-A240A91B1C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79411" y="877288"/>
                <a:ext cx="274807" cy="274807"/>
              </a:xfrm>
              <a:custGeom>
                <a:avLst/>
                <a:gdLst>
                  <a:gd name="connsiteX0" fmla="*/ 274807 w 274807"/>
                  <a:gd name="connsiteY0" fmla="*/ 137404 h 274807"/>
                  <a:gd name="connsiteX1" fmla="*/ 137404 w 274807"/>
                  <a:gd name="connsiteY1" fmla="*/ 274807 h 274807"/>
                  <a:gd name="connsiteX2" fmla="*/ 0 w 274807"/>
                  <a:gd name="connsiteY2" fmla="*/ 137404 h 274807"/>
                  <a:gd name="connsiteX3" fmla="*/ 137404 w 274807"/>
                  <a:gd name="connsiteY3" fmla="*/ 0 h 274807"/>
                  <a:gd name="connsiteX4" fmla="*/ 274807 w 274807"/>
                  <a:gd name="connsiteY4" fmla="*/ 137404 h 27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807" h="274807">
                    <a:moveTo>
                      <a:pt x="274807" y="137404"/>
                    </a:moveTo>
                    <a:cubicBezTo>
                      <a:pt x="274807" y="213290"/>
                      <a:pt x="213290" y="274807"/>
                      <a:pt x="137404" y="274807"/>
                    </a:cubicBezTo>
                    <a:cubicBezTo>
                      <a:pt x="61518" y="274807"/>
                      <a:pt x="0" y="213290"/>
                      <a:pt x="0" y="137404"/>
                    </a:cubicBezTo>
                    <a:cubicBezTo>
                      <a:pt x="0" y="61518"/>
                      <a:pt x="61518" y="0"/>
                      <a:pt x="137404" y="0"/>
                    </a:cubicBezTo>
                    <a:cubicBezTo>
                      <a:pt x="213290" y="0"/>
                      <a:pt x="274807" y="61518"/>
                      <a:pt x="274807" y="13740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0D9F8D45-DB78-F335-E88B-978431566D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7275" y="943188"/>
                <a:ext cx="59078" cy="59078"/>
              </a:xfrm>
              <a:custGeom>
                <a:avLst/>
                <a:gdLst>
                  <a:gd name="connsiteX0" fmla="*/ 59079 w 59078"/>
                  <a:gd name="connsiteY0" fmla="*/ 29539 h 59078"/>
                  <a:gd name="connsiteX1" fmla="*/ 29539 w 59078"/>
                  <a:gd name="connsiteY1" fmla="*/ 59079 h 59078"/>
                  <a:gd name="connsiteX2" fmla="*/ 0 w 59078"/>
                  <a:gd name="connsiteY2" fmla="*/ 29539 h 59078"/>
                  <a:gd name="connsiteX3" fmla="*/ 29539 w 59078"/>
                  <a:gd name="connsiteY3" fmla="*/ 0 h 59078"/>
                  <a:gd name="connsiteX4" fmla="*/ 59079 w 59078"/>
                  <a:gd name="connsiteY4" fmla="*/ 29539 h 5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78" h="59078">
                    <a:moveTo>
                      <a:pt x="59079" y="29539"/>
                    </a:moveTo>
                    <a:cubicBezTo>
                      <a:pt x="59079" y="45853"/>
                      <a:pt x="45854" y="59079"/>
                      <a:pt x="29539" y="59079"/>
                    </a:cubicBezTo>
                    <a:cubicBezTo>
                      <a:pt x="13225" y="59079"/>
                      <a:pt x="0" y="45854"/>
                      <a:pt x="0" y="29539"/>
                    </a:cubicBezTo>
                    <a:cubicBezTo>
                      <a:pt x="0" y="13225"/>
                      <a:pt x="13225" y="0"/>
                      <a:pt x="29539" y="0"/>
                    </a:cubicBezTo>
                    <a:cubicBezTo>
                      <a:pt x="45854" y="0"/>
                      <a:pt x="59079" y="13225"/>
                      <a:pt x="59079" y="29539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647D143-0E52-C6DA-B7F8-8986014167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96435" y="1051296"/>
              <a:ext cx="1063659" cy="1196556"/>
            </a:xfrm>
            <a:custGeom>
              <a:avLst/>
              <a:gdLst>
                <a:gd name="connsiteX0" fmla="*/ 0 w 1063659"/>
                <a:gd name="connsiteY0" fmla="*/ 0 h 1196556"/>
                <a:gd name="connsiteX1" fmla="*/ 1063660 w 1063659"/>
                <a:gd name="connsiteY1" fmla="*/ 0 h 1196556"/>
                <a:gd name="connsiteX2" fmla="*/ 1063660 w 1063659"/>
                <a:gd name="connsiteY2" fmla="*/ 1196557 h 1196556"/>
                <a:gd name="connsiteX3" fmla="*/ 0 w 1063659"/>
                <a:gd name="connsiteY3" fmla="*/ 1196557 h 11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659" h="1196556">
                  <a:moveTo>
                    <a:pt x="0" y="0"/>
                  </a:moveTo>
                  <a:lnTo>
                    <a:pt x="1063660" y="0"/>
                  </a:lnTo>
                  <a:lnTo>
                    <a:pt x="1063660" y="1196557"/>
                  </a:lnTo>
                  <a:lnTo>
                    <a:pt x="0" y="1196557"/>
                  </a:lnTo>
                  <a:close/>
                </a:path>
              </a:pathLst>
            </a:custGeom>
            <a:solidFill>
              <a:srgbClr val="EFEFEF"/>
            </a:solidFill>
            <a:ln w="60894" cap="flat">
              <a:solidFill>
                <a:srgbClr val="4A46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5" name="Graphic 2">
              <a:extLst>
                <a:ext uri="{FF2B5EF4-FFF2-40B4-BE49-F238E27FC236}">
                  <a16:creationId xmlns:a16="http://schemas.microsoft.com/office/drawing/2014/main" id="{73886789-08EB-519B-98E5-14BD87C359A3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492819" y="1266598"/>
              <a:ext cx="671013" cy="765952"/>
              <a:chOff x="1492819" y="1266598"/>
              <a:chExt cx="671013" cy="765952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8D940EE-A4BF-77F3-F76D-60E4FB5076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0047" y="1266598"/>
                <a:ext cx="236071" cy="765952"/>
              </a:xfrm>
              <a:custGeom>
                <a:avLst/>
                <a:gdLst>
                  <a:gd name="connsiteX0" fmla="*/ 118036 w 236071"/>
                  <a:gd name="connsiteY0" fmla="*/ 765952 h 765952"/>
                  <a:gd name="connsiteX1" fmla="*/ 33498 w 236071"/>
                  <a:gd name="connsiteY1" fmla="*/ 651997 h 765952"/>
                  <a:gd name="connsiteX2" fmla="*/ 0 w 236071"/>
                  <a:gd name="connsiteY2" fmla="*/ 382976 h 765952"/>
                  <a:gd name="connsiteX3" fmla="*/ 33498 w 236071"/>
                  <a:gd name="connsiteY3" fmla="*/ 113955 h 765952"/>
                  <a:gd name="connsiteX4" fmla="*/ 118036 w 236071"/>
                  <a:gd name="connsiteY4" fmla="*/ 0 h 765952"/>
                  <a:gd name="connsiteX5" fmla="*/ 202573 w 236071"/>
                  <a:gd name="connsiteY5" fmla="*/ 113955 h 765952"/>
                  <a:gd name="connsiteX6" fmla="*/ 236071 w 236071"/>
                  <a:gd name="connsiteY6" fmla="*/ 382976 h 765952"/>
                  <a:gd name="connsiteX7" fmla="*/ 202573 w 236071"/>
                  <a:gd name="connsiteY7" fmla="*/ 651997 h 765952"/>
                  <a:gd name="connsiteX8" fmla="*/ 118036 w 236071"/>
                  <a:gd name="connsiteY8" fmla="*/ 765952 h 765952"/>
                  <a:gd name="connsiteX9" fmla="*/ 118036 w 236071"/>
                  <a:gd name="connsiteY9" fmla="*/ 8588 h 765952"/>
                  <a:gd name="connsiteX10" fmla="*/ 41721 w 236071"/>
                  <a:gd name="connsiteY10" fmla="*/ 116452 h 765952"/>
                  <a:gd name="connsiteX11" fmla="*/ 8588 w 236071"/>
                  <a:gd name="connsiteY11" fmla="*/ 382976 h 765952"/>
                  <a:gd name="connsiteX12" fmla="*/ 41721 w 236071"/>
                  <a:gd name="connsiteY12" fmla="*/ 649500 h 765952"/>
                  <a:gd name="connsiteX13" fmla="*/ 118036 w 236071"/>
                  <a:gd name="connsiteY13" fmla="*/ 757364 h 765952"/>
                  <a:gd name="connsiteX14" fmla="*/ 194351 w 236071"/>
                  <a:gd name="connsiteY14" fmla="*/ 649500 h 765952"/>
                  <a:gd name="connsiteX15" fmla="*/ 227483 w 236071"/>
                  <a:gd name="connsiteY15" fmla="*/ 382976 h 765952"/>
                  <a:gd name="connsiteX16" fmla="*/ 194351 w 236071"/>
                  <a:gd name="connsiteY16" fmla="*/ 116452 h 765952"/>
                  <a:gd name="connsiteX17" fmla="*/ 118036 w 236071"/>
                  <a:gd name="connsiteY17" fmla="*/ 8588 h 76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071" h="765952">
                    <a:moveTo>
                      <a:pt x="118036" y="765952"/>
                    </a:moveTo>
                    <a:cubicBezTo>
                      <a:pt x="85573" y="765952"/>
                      <a:pt x="55607" y="725450"/>
                      <a:pt x="33498" y="651997"/>
                    </a:cubicBezTo>
                    <a:cubicBezTo>
                      <a:pt x="11877" y="580067"/>
                      <a:pt x="0" y="484567"/>
                      <a:pt x="0" y="382976"/>
                    </a:cubicBezTo>
                    <a:cubicBezTo>
                      <a:pt x="0" y="281385"/>
                      <a:pt x="11877" y="185885"/>
                      <a:pt x="33498" y="113955"/>
                    </a:cubicBezTo>
                    <a:cubicBezTo>
                      <a:pt x="55546" y="40441"/>
                      <a:pt x="85573" y="0"/>
                      <a:pt x="118036" y="0"/>
                    </a:cubicBezTo>
                    <a:cubicBezTo>
                      <a:pt x="150498" y="0"/>
                      <a:pt x="180464" y="40502"/>
                      <a:pt x="202573" y="113955"/>
                    </a:cubicBezTo>
                    <a:cubicBezTo>
                      <a:pt x="224194" y="185885"/>
                      <a:pt x="236071" y="281385"/>
                      <a:pt x="236071" y="382976"/>
                    </a:cubicBezTo>
                    <a:cubicBezTo>
                      <a:pt x="236071" y="484567"/>
                      <a:pt x="224194" y="580067"/>
                      <a:pt x="202573" y="651997"/>
                    </a:cubicBezTo>
                    <a:cubicBezTo>
                      <a:pt x="180525" y="725511"/>
                      <a:pt x="150498" y="765952"/>
                      <a:pt x="118036" y="765952"/>
                    </a:cubicBezTo>
                    <a:close/>
                    <a:moveTo>
                      <a:pt x="118036" y="8588"/>
                    </a:moveTo>
                    <a:cubicBezTo>
                      <a:pt x="90141" y="8588"/>
                      <a:pt x="62307" y="47872"/>
                      <a:pt x="41721" y="116452"/>
                    </a:cubicBezTo>
                    <a:cubicBezTo>
                      <a:pt x="20343" y="187590"/>
                      <a:pt x="8588" y="282238"/>
                      <a:pt x="8588" y="382976"/>
                    </a:cubicBezTo>
                    <a:cubicBezTo>
                      <a:pt x="8588" y="483714"/>
                      <a:pt x="20343" y="578362"/>
                      <a:pt x="41721" y="649500"/>
                    </a:cubicBezTo>
                    <a:cubicBezTo>
                      <a:pt x="62307" y="718019"/>
                      <a:pt x="90141" y="757364"/>
                      <a:pt x="118036" y="757364"/>
                    </a:cubicBezTo>
                    <a:cubicBezTo>
                      <a:pt x="145930" y="757364"/>
                      <a:pt x="173764" y="718080"/>
                      <a:pt x="194351" y="649500"/>
                    </a:cubicBezTo>
                    <a:cubicBezTo>
                      <a:pt x="215728" y="578362"/>
                      <a:pt x="227483" y="483714"/>
                      <a:pt x="227483" y="382976"/>
                    </a:cubicBezTo>
                    <a:cubicBezTo>
                      <a:pt x="227483" y="282238"/>
                      <a:pt x="215728" y="187590"/>
                      <a:pt x="194351" y="116452"/>
                    </a:cubicBezTo>
                    <a:cubicBezTo>
                      <a:pt x="173764" y="47933"/>
                      <a:pt x="145930" y="8588"/>
                      <a:pt x="118036" y="8588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6390D1AF-6B38-9CD8-C650-F7084E27E0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557" y="1424505"/>
                <a:ext cx="664755" cy="449994"/>
              </a:xfrm>
              <a:custGeom>
                <a:avLst/>
                <a:gdLst>
                  <a:gd name="connsiteX0" fmla="*/ 596100 w 664755"/>
                  <a:gd name="connsiteY0" fmla="*/ 449994 h 449994"/>
                  <a:gd name="connsiteX1" fmla="*/ 517288 w 664755"/>
                  <a:gd name="connsiteY1" fmla="*/ 437874 h 449994"/>
                  <a:gd name="connsiteX2" fmla="*/ 270558 w 664755"/>
                  <a:gd name="connsiteY2" fmla="*/ 325503 h 449994"/>
                  <a:gd name="connsiteX3" fmla="*/ 58910 w 664755"/>
                  <a:gd name="connsiteY3" fmla="*/ 156124 h 449994"/>
                  <a:gd name="connsiteX4" fmla="*/ 6105 w 664755"/>
                  <a:gd name="connsiteY4" fmla="*/ 24445 h 449994"/>
                  <a:gd name="connsiteX5" fmla="*/ 147467 w 664755"/>
                  <a:gd name="connsiteY5" fmla="*/ 12142 h 449994"/>
                  <a:gd name="connsiteX6" fmla="*/ 394197 w 664755"/>
                  <a:gd name="connsiteY6" fmla="*/ 124514 h 449994"/>
                  <a:gd name="connsiteX7" fmla="*/ 605845 w 664755"/>
                  <a:gd name="connsiteY7" fmla="*/ 293893 h 449994"/>
                  <a:gd name="connsiteX8" fmla="*/ 658650 w 664755"/>
                  <a:gd name="connsiteY8" fmla="*/ 425571 h 449994"/>
                  <a:gd name="connsiteX9" fmla="*/ 596100 w 664755"/>
                  <a:gd name="connsiteY9" fmla="*/ 449994 h 449994"/>
                  <a:gd name="connsiteX10" fmla="*/ 68533 w 664755"/>
                  <a:gd name="connsiteY10" fmla="*/ 8549 h 449994"/>
                  <a:gd name="connsiteX11" fmla="*/ 13414 w 664755"/>
                  <a:gd name="connsiteY11" fmla="*/ 28891 h 449994"/>
                  <a:gd name="connsiteX12" fmla="*/ 65366 w 664755"/>
                  <a:gd name="connsiteY12" fmla="*/ 150398 h 449994"/>
                  <a:gd name="connsiteX13" fmla="*/ 275065 w 664755"/>
                  <a:gd name="connsiteY13" fmla="*/ 318194 h 449994"/>
                  <a:gd name="connsiteX14" fmla="*/ 519480 w 664755"/>
                  <a:gd name="connsiteY14" fmla="*/ 429591 h 449994"/>
                  <a:gd name="connsiteX15" fmla="*/ 651342 w 664755"/>
                  <a:gd name="connsiteY15" fmla="*/ 421064 h 449994"/>
                  <a:gd name="connsiteX16" fmla="*/ 599389 w 664755"/>
                  <a:gd name="connsiteY16" fmla="*/ 299557 h 449994"/>
                  <a:gd name="connsiteX17" fmla="*/ 389690 w 664755"/>
                  <a:gd name="connsiteY17" fmla="*/ 131761 h 449994"/>
                  <a:gd name="connsiteX18" fmla="*/ 145275 w 664755"/>
                  <a:gd name="connsiteY18" fmla="*/ 20425 h 449994"/>
                  <a:gd name="connsiteX19" fmla="*/ 68594 w 664755"/>
                  <a:gd name="connsiteY19" fmla="*/ 8610 h 4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4755" h="449994">
                    <a:moveTo>
                      <a:pt x="596100" y="449994"/>
                    </a:moveTo>
                    <a:cubicBezTo>
                      <a:pt x="574357" y="449994"/>
                      <a:pt x="547863" y="445975"/>
                      <a:pt x="517288" y="437874"/>
                    </a:cubicBezTo>
                    <a:cubicBezTo>
                      <a:pt x="444688" y="418628"/>
                      <a:pt x="357105" y="378735"/>
                      <a:pt x="270558" y="325503"/>
                    </a:cubicBezTo>
                    <a:cubicBezTo>
                      <a:pt x="184011" y="272332"/>
                      <a:pt x="108853" y="212157"/>
                      <a:pt x="58910" y="156124"/>
                    </a:cubicBezTo>
                    <a:cubicBezTo>
                      <a:pt x="7871" y="98811"/>
                      <a:pt x="-10888" y="52035"/>
                      <a:pt x="6105" y="24445"/>
                    </a:cubicBezTo>
                    <a:cubicBezTo>
                      <a:pt x="23098" y="-3206"/>
                      <a:pt x="73284" y="-7530"/>
                      <a:pt x="147467" y="12142"/>
                    </a:cubicBezTo>
                    <a:cubicBezTo>
                      <a:pt x="220067" y="31388"/>
                      <a:pt x="307650" y="71282"/>
                      <a:pt x="394197" y="124514"/>
                    </a:cubicBezTo>
                    <a:cubicBezTo>
                      <a:pt x="480744" y="177684"/>
                      <a:pt x="555902" y="237859"/>
                      <a:pt x="605845" y="293893"/>
                    </a:cubicBezTo>
                    <a:cubicBezTo>
                      <a:pt x="656884" y="351205"/>
                      <a:pt x="675643" y="397981"/>
                      <a:pt x="658650" y="425571"/>
                    </a:cubicBezTo>
                    <a:cubicBezTo>
                      <a:pt x="648662" y="441833"/>
                      <a:pt x="627162" y="449994"/>
                      <a:pt x="596100" y="449994"/>
                    </a:cubicBezTo>
                    <a:close/>
                    <a:moveTo>
                      <a:pt x="68533" y="8549"/>
                    </a:moveTo>
                    <a:cubicBezTo>
                      <a:pt x="40821" y="8549"/>
                      <a:pt x="21697" y="15370"/>
                      <a:pt x="13414" y="28891"/>
                    </a:cubicBezTo>
                    <a:cubicBezTo>
                      <a:pt x="-1204" y="52645"/>
                      <a:pt x="17738" y="96923"/>
                      <a:pt x="65366" y="150398"/>
                    </a:cubicBezTo>
                    <a:cubicBezTo>
                      <a:pt x="114761" y="205823"/>
                      <a:pt x="189249" y="265450"/>
                      <a:pt x="275065" y="318194"/>
                    </a:cubicBezTo>
                    <a:cubicBezTo>
                      <a:pt x="360881" y="370939"/>
                      <a:pt x="447672" y="410528"/>
                      <a:pt x="519480" y="429591"/>
                    </a:cubicBezTo>
                    <a:cubicBezTo>
                      <a:pt x="588670" y="447924"/>
                      <a:pt x="636724" y="444878"/>
                      <a:pt x="651342" y="421064"/>
                    </a:cubicBezTo>
                    <a:cubicBezTo>
                      <a:pt x="665959" y="397311"/>
                      <a:pt x="647017" y="353032"/>
                      <a:pt x="599389" y="299557"/>
                    </a:cubicBezTo>
                    <a:cubicBezTo>
                      <a:pt x="549994" y="244133"/>
                      <a:pt x="475506" y="184506"/>
                      <a:pt x="389690" y="131761"/>
                    </a:cubicBezTo>
                    <a:cubicBezTo>
                      <a:pt x="303874" y="79017"/>
                      <a:pt x="217083" y="39428"/>
                      <a:pt x="145275" y="20425"/>
                    </a:cubicBezTo>
                    <a:cubicBezTo>
                      <a:pt x="115431" y="12508"/>
                      <a:pt x="89546" y="8610"/>
                      <a:pt x="68594" y="861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8FD6D8F-1F8A-AC13-0DDE-88061A413DB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2819" y="1429344"/>
                <a:ext cx="671013" cy="440587"/>
              </a:xfrm>
              <a:custGeom>
                <a:avLst/>
                <a:gdLst>
                  <a:gd name="connsiteX0" fmla="*/ 71054 w 671013"/>
                  <a:gd name="connsiteY0" fmla="*/ 440588 h 440587"/>
                  <a:gd name="connsiteX1" fmla="*/ 5702 w 671013"/>
                  <a:gd name="connsiteY1" fmla="*/ 415007 h 440587"/>
                  <a:gd name="connsiteX2" fmla="*/ 60882 w 671013"/>
                  <a:gd name="connsiteY2" fmla="*/ 284303 h 440587"/>
                  <a:gd name="connsiteX3" fmla="*/ 275515 w 671013"/>
                  <a:gd name="connsiteY3" fmla="*/ 118700 h 440587"/>
                  <a:gd name="connsiteX4" fmla="*/ 524193 w 671013"/>
                  <a:gd name="connsiteY4" fmla="*/ 10775 h 440587"/>
                  <a:gd name="connsiteX5" fmla="*/ 665312 w 671013"/>
                  <a:gd name="connsiteY5" fmla="*/ 25575 h 440587"/>
                  <a:gd name="connsiteX6" fmla="*/ 610131 w 671013"/>
                  <a:gd name="connsiteY6" fmla="*/ 156279 h 440587"/>
                  <a:gd name="connsiteX7" fmla="*/ 395499 w 671013"/>
                  <a:gd name="connsiteY7" fmla="*/ 321882 h 440587"/>
                  <a:gd name="connsiteX8" fmla="*/ 146821 w 671013"/>
                  <a:gd name="connsiteY8" fmla="*/ 429807 h 440587"/>
                  <a:gd name="connsiteX9" fmla="*/ 71054 w 671013"/>
                  <a:gd name="connsiteY9" fmla="*/ 440588 h 440587"/>
                  <a:gd name="connsiteX10" fmla="*/ 600021 w 671013"/>
                  <a:gd name="connsiteY10" fmla="*/ 8521 h 440587"/>
                  <a:gd name="connsiteX11" fmla="*/ 526203 w 671013"/>
                  <a:gd name="connsiteY11" fmla="*/ 18997 h 440587"/>
                  <a:gd name="connsiteX12" fmla="*/ 279839 w 671013"/>
                  <a:gd name="connsiteY12" fmla="*/ 126009 h 440587"/>
                  <a:gd name="connsiteX13" fmla="*/ 67156 w 671013"/>
                  <a:gd name="connsiteY13" fmla="*/ 290089 h 440587"/>
                  <a:gd name="connsiteX14" fmla="*/ 13071 w 671013"/>
                  <a:gd name="connsiteY14" fmla="*/ 410622 h 440587"/>
                  <a:gd name="connsiteX15" fmla="*/ 144750 w 671013"/>
                  <a:gd name="connsiteY15" fmla="*/ 421463 h 440587"/>
                  <a:gd name="connsiteX16" fmla="*/ 391114 w 671013"/>
                  <a:gd name="connsiteY16" fmla="*/ 314452 h 440587"/>
                  <a:gd name="connsiteX17" fmla="*/ 393307 w 671013"/>
                  <a:gd name="connsiteY17" fmla="*/ 318167 h 440587"/>
                  <a:gd name="connsiteX18" fmla="*/ 391114 w 671013"/>
                  <a:gd name="connsiteY18" fmla="*/ 314452 h 440587"/>
                  <a:gd name="connsiteX19" fmla="*/ 603797 w 671013"/>
                  <a:gd name="connsiteY19" fmla="*/ 150371 h 440587"/>
                  <a:gd name="connsiteX20" fmla="*/ 657882 w 671013"/>
                  <a:gd name="connsiteY20" fmla="*/ 29838 h 440587"/>
                  <a:gd name="connsiteX21" fmla="*/ 600021 w 671013"/>
                  <a:gd name="connsiteY21" fmla="*/ 8461 h 4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71013" h="440587">
                    <a:moveTo>
                      <a:pt x="71054" y="440588"/>
                    </a:moveTo>
                    <a:cubicBezTo>
                      <a:pt x="38225" y="440588"/>
                      <a:pt x="15751" y="432000"/>
                      <a:pt x="5702" y="415007"/>
                    </a:cubicBezTo>
                    <a:cubicBezTo>
                      <a:pt x="-10804" y="387051"/>
                      <a:pt x="8808" y="340641"/>
                      <a:pt x="60882" y="284303"/>
                    </a:cubicBezTo>
                    <a:cubicBezTo>
                      <a:pt x="111800" y="229122"/>
                      <a:pt x="188054" y="170348"/>
                      <a:pt x="275515" y="118700"/>
                    </a:cubicBezTo>
                    <a:cubicBezTo>
                      <a:pt x="362975" y="67052"/>
                      <a:pt x="451289" y="28742"/>
                      <a:pt x="524193" y="10775"/>
                    </a:cubicBezTo>
                    <a:cubicBezTo>
                      <a:pt x="598681" y="-7619"/>
                      <a:pt x="648807" y="-2320"/>
                      <a:pt x="665312" y="25575"/>
                    </a:cubicBezTo>
                    <a:cubicBezTo>
                      <a:pt x="681818" y="53531"/>
                      <a:pt x="662206" y="99941"/>
                      <a:pt x="610131" y="156279"/>
                    </a:cubicBezTo>
                    <a:cubicBezTo>
                      <a:pt x="559214" y="211460"/>
                      <a:pt x="482960" y="270234"/>
                      <a:pt x="395499" y="321882"/>
                    </a:cubicBezTo>
                    <a:cubicBezTo>
                      <a:pt x="308038" y="373530"/>
                      <a:pt x="219725" y="411840"/>
                      <a:pt x="146821" y="429807"/>
                    </a:cubicBezTo>
                    <a:cubicBezTo>
                      <a:pt x="117647" y="436994"/>
                      <a:pt x="92188" y="440588"/>
                      <a:pt x="71054" y="440588"/>
                    </a:cubicBezTo>
                    <a:close/>
                    <a:moveTo>
                      <a:pt x="600021" y="8521"/>
                    </a:moveTo>
                    <a:cubicBezTo>
                      <a:pt x="579618" y="8521"/>
                      <a:pt x="554707" y="11993"/>
                      <a:pt x="526203" y="18997"/>
                    </a:cubicBezTo>
                    <a:cubicBezTo>
                      <a:pt x="454091" y="36782"/>
                      <a:pt x="366569" y="74787"/>
                      <a:pt x="279839" y="126009"/>
                    </a:cubicBezTo>
                    <a:cubicBezTo>
                      <a:pt x="193109" y="177231"/>
                      <a:pt x="117586" y="235518"/>
                      <a:pt x="67156" y="290089"/>
                    </a:cubicBezTo>
                    <a:cubicBezTo>
                      <a:pt x="18614" y="342651"/>
                      <a:pt x="-1120" y="386625"/>
                      <a:pt x="13071" y="410622"/>
                    </a:cubicBezTo>
                    <a:cubicBezTo>
                      <a:pt x="27262" y="434680"/>
                      <a:pt x="75256" y="438639"/>
                      <a:pt x="144750" y="421463"/>
                    </a:cubicBezTo>
                    <a:cubicBezTo>
                      <a:pt x="216862" y="403679"/>
                      <a:pt x="304384" y="365673"/>
                      <a:pt x="391114" y="314452"/>
                    </a:cubicBezTo>
                    <a:lnTo>
                      <a:pt x="393307" y="318167"/>
                    </a:lnTo>
                    <a:lnTo>
                      <a:pt x="391114" y="314452"/>
                    </a:lnTo>
                    <a:cubicBezTo>
                      <a:pt x="477844" y="263230"/>
                      <a:pt x="553367" y="204943"/>
                      <a:pt x="603797" y="150371"/>
                    </a:cubicBezTo>
                    <a:cubicBezTo>
                      <a:pt x="652339" y="97809"/>
                      <a:pt x="672073" y="53835"/>
                      <a:pt x="657882" y="29838"/>
                    </a:cubicBezTo>
                    <a:cubicBezTo>
                      <a:pt x="649537" y="15647"/>
                      <a:pt x="629378" y="8461"/>
                      <a:pt x="600021" y="846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F172D00-E27B-1A14-81F4-1CE34F4FFA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01832" y="1617172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6"/>
                      <a:pt x="50125" y="64560"/>
                      <a:pt x="32280" y="64560"/>
                    </a:cubicBezTo>
                    <a:cubicBezTo>
                      <a:pt x="14435" y="64560"/>
                      <a:pt x="0" y="50126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5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D08C25A-CB37-81D1-A6DD-980AD4A958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92888" y="1405305"/>
                <a:ext cx="64633" cy="64633"/>
              </a:xfrm>
              <a:custGeom>
                <a:avLst/>
                <a:gdLst>
                  <a:gd name="connsiteX0" fmla="*/ 63744 w 64633"/>
                  <a:gd name="connsiteY0" fmla="*/ 24825 h 64633"/>
                  <a:gd name="connsiteX1" fmla="*/ 39808 w 64633"/>
                  <a:gd name="connsiteY1" fmla="*/ 63744 h 64633"/>
                  <a:gd name="connsiteX2" fmla="*/ 889 w 64633"/>
                  <a:gd name="connsiteY2" fmla="*/ 39808 h 64633"/>
                  <a:gd name="connsiteX3" fmla="*/ 24825 w 64633"/>
                  <a:gd name="connsiteY3" fmla="*/ 889 h 64633"/>
                  <a:gd name="connsiteX4" fmla="*/ 63744 w 64633"/>
                  <a:gd name="connsiteY4" fmla="*/ 24825 h 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3" h="64633">
                    <a:moveTo>
                      <a:pt x="63744" y="24825"/>
                    </a:moveTo>
                    <a:cubicBezTo>
                      <a:pt x="67886" y="42183"/>
                      <a:pt x="57166" y="59603"/>
                      <a:pt x="39808" y="63744"/>
                    </a:cubicBezTo>
                    <a:cubicBezTo>
                      <a:pt x="22450" y="67886"/>
                      <a:pt x="5031" y="57166"/>
                      <a:pt x="889" y="39808"/>
                    </a:cubicBezTo>
                    <a:cubicBezTo>
                      <a:pt x="-3252" y="22450"/>
                      <a:pt x="7467" y="5031"/>
                      <a:pt x="24825" y="889"/>
                    </a:cubicBezTo>
                    <a:cubicBezTo>
                      <a:pt x="42184" y="-3252"/>
                      <a:pt x="59603" y="7467"/>
                      <a:pt x="63744" y="2482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42BEAAC-3F00-2F49-51B4-02A8148807E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4989" y="1823953"/>
                <a:ext cx="64610" cy="64610"/>
              </a:xfrm>
              <a:custGeom>
                <a:avLst/>
                <a:gdLst>
                  <a:gd name="connsiteX0" fmla="*/ 63580 w 64610"/>
                  <a:gd name="connsiteY0" fmla="*/ 40375 h 64610"/>
                  <a:gd name="connsiteX1" fmla="*/ 24235 w 64610"/>
                  <a:gd name="connsiteY1" fmla="*/ 63580 h 64610"/>
                  <a:gd name="connsiteX2" fmla="*/ 1030 w 64610"/>
                  <a:gd name="connsiteY2" fmla="*/ 24235 h 64610"/>
                  <a:gd name="connsiteX3" fmla="*/ 40375 w 64610"/>
                  <a:gd name="connsiteY3" fmla="*/ 1030 h 64610"/>
                  <a:gd name="connsiteX4" fmla="*/ 63580 w 64610"/>
                  <a:gd name="connsiteY4" fmla="*/ 40375 h 64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10" h="64610">
                    <a:moveTo>
                      <a:pt x="63580" y="40375"/>
                    </a:moveTo>
                    <a:cubicBezTo>
                      <a:pt x="59134" y="57673"/>
                      <a:pt x="41532" y="68027"/>
                      <a:pt x="24235" y="63580"/>
                    </a:cubicBezTo>
                    <a:cubicBezTo>
                      <a:pt x="6938" y="59134"/>
                      <a:pt x="-3416" y="41533"/>
                      <a:pt x="1030" y="24235"/>
                    </a:cubicBezTo>
                    <a:cubicBezTo>
                      <a:pt x="5476" y="6938"/>
                      <a:pt x="23078" y="-3416"/>
                      <a:pt x="40375" y="1030"/>
                    </a:cubicBezTo>
                    <a:cubicBezTo>
                      <a:pt x="57673" y="5476"/>
                      <a:pt x="68027" y="23078"/>
                      <a:pt x="63580" y="4037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4DE42E8-934D-9FEC-7767-BE5D7D5578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3678" y="1667358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5"/>
                      <a:pt x="50126" y="64560"/>
                      <a:pt x="32280" y="64560"/>
                    </a:cubicBezTo>
                    <a:cubicBezTo>
                      <a:pt x="14435" y="64560"/>
                      <a:pt x="0" y="50125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6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10F3E631-1CF5-625A-1166-8BC9C2AF72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25449" y="1384699"/>
            <a:ext cx="744922" cy="769362"/>
          </a:xfrm>
          <a:custGeom>
            <a:avLst/>
            <a:gdLst>
              <a:gd name="connsiteX0" fmla="*/ 699066 w 744922"/>
              <a:gd name="connsiteY0" fmla="*/ 746093 h 769362"/>
              <a:gd name="connsiteX1" fmla="*/ 685119 w 744922"/>
              <a:gd name="connsiteY1" fmla="*/ 768019 h 769362"/>
              <a:gd name="connsiteX2" fmla="*/ 658320 w 744922"/>
              <a:gd name="connsiteY2" fmla="*/ 769359 h 769362"/>
              <a:gd name="connsiteX3" fmla="*/ 90068 w 744922"/>
              <a:gd name="connsiteY3" fmla="*/ 766313 h 769362"/>
              <a:gd name="connsiteX4" fmla="*/ 19356 w 744922"/>
              <a:gd name="connsiteY4" fmla="*/ 765765 h 769362"/>
              <a:gd name="connsiteX5" fmla="*/ 171 w 744922"/>
              <a:gd name="connsiteY5" fmla="*/ 746945 h 769362"/>
              <a:gd name="connsiteX6" fmla="*/ 110 w 744922"/>
              <a:gd name="connsiteY6" fmla="*/ 734764 h 769362"/>
              <a:gd name="connsiteX7" fmla="*/ 1633 w 744922"/>
              <a:gd name="connsiteY7" fmla="*/ 51827 h 769362"/>
              <a:gd name="connsiteX8" fmla="*/ 1633 w 744922"/>
              <a:gd name="connsiteY8" fmla="*/ 5782 h 769362"/>
              <a:gd name="connsiteX9" fmla="*/ 24838 w 744922"/>
              <a:gd name="connsiteY9" fmla="*/ 3711 h 769362"/>
              <a:gd name="connsiteX10" fmla="*/ 422310 w 744922"/>
              <a:gd name="connsiteY10" fmla="*/ 118 h 769362"/>
              <a:gd name="connsiteX11" fmla="*/ 508613 w 744922"/>
              <a:gd name="connsiteY11" fmla="*/ 300 h 769362"/>
              <a:gd name="connsiteX12" fmla="*/ 594003 w 744922"/>
              <a:gd name="connsiteY12" fmla="*/ 300 h 769362"/>
              <a:gd name="connsiteX13" fmla="*/ 681830 w 744922"/>
              <a:gd name="connsiteY13" fmla="*/ 483 h 769362"/>
              <a:gd name="connsiteX14" fmla="*/ 698883 w 744922"/>
              <a:gd name="connsiteY14" fmla="*/ 666 h 769362"/>
              <a:gd name="connsiteX15" fmla="*/ 721540 w 744922"/>
              <a:gd name="connsiteY15" fmla="*/ 24297 h 769362"/>
              <a:gd name="connsiteX16" fmla="*/ 721722 w 744922"/>
              <a:gd name="connsiteY16" fmla="*/ 151103 h 769362"/>
              <a:gd name="connsiteX17" fmla="*/ 722758 w 744922"/>
              <a:gd name="connsiteY17" fmla="*/ 166451 h 769362"/>
              <a:gd name="connsiteX18" fmla="*/ 740543 w 744922"/>
              <a:gd name="connsiteY18" fmla="*/ 157011 h 769362"/>
              <a:gd name="connsiteX19" fmla="*/ 744867 w 744922"/>
              <a:gd name="connsiteY19" fmla="*/ 163893 h 769362"/>
              <a:gd name="connsiteX20" fmla="*/ 734574 w 744922"/>
              <a:gd name="connsiteY20" fmla="*/ 185454 h 769362"/>
              <a:gd name="connsiteX21" fmla="*/ 722149 w 744922"/>
              <a:gd name="connsiteY21" fmla="*/ 231012 h 769362"/>
              <a:gd name="connsiteX22" fmla="*/ 722697 w 744922"/>
              <a:gd name="connsiteY22" fmla="*/ 721243 h 769362"/>
              <a:gd name="connsiteX23" fmla="*/ 698274 w 744922"/>
              <a:gd name="connsiteY23" fmla="*/ 746702 h 769362"/>
              <a:gd name="connsiteX24" fmla="*/ 694437 w 744922"/>
              <a:gd name="connsiteY24" fmla="*/ 718015 h 769362"/>
              <a:gd name="connsiteX25" fmla="*/ 694133 w 744922"/>
              <a:gd name="connsiteY25" fmla="*/ 596081 h 769362"/>
              <a:gd name="connsiteX26" fmla="*/ 692427 w 744922"/>
              <a:gd name="connsiteY26" fmla="*/ 573729 h 769362"/>
              <a:gd name="connsiteX27" fmla="*/ 643398 w 744922"/>
              <a:gd name="connsiteY27" fmla="*/ 626291 h 769362"/>
              <a:gd name="connsiteX28" fmla="*/ 583223 w 744922"/>
              <a:gd name="connsiteY28" fmla="*/ 690181 h 769362"/>
              <a:gd name="connsiteX29" fmla="*/ 557033 w 744922"/>
              <a:gd name="connsiteY29" fmla="*/ 701631 h 769362"/>
              <a:gd name="connsiteX30" fmla="*/ 582675 w 744922"/>
              <a:gd name="connsiteY30" fmla="*/ 663017 h 769362"/>
              <a:gd name="connsiteX31" fmla="*/ 693402 w 744922"/>
              <a:gd name="connsiteY31" fmla="*/ 545712 h 769362"/>
              <a:gd name="connsiteX32" fmla="*/ 689991 w 744922"/>
              <a:gd name="connsiteY32" fmla="*/ 362325 h 769362"/>
              <a:gd name="connsiteX33" fmla="*/ 592358 w 744922"/>
              <a:gd name="connsiteY33" fmla="*/ 489070 h 769362"/>
              <a:gd name="connsiteX34" fmla="*/ 485712 w 744922"/>
              <a:gd name="connsiteY34" fmla="*/ 612831 h 769362"/>
              <a:gd name="connsiteX35" fmla="*/ 374681 w 744922"/>
              <a:gd name="connsiteY35" fmla="*/ 726420 h 769362"/>
              <a:gd name="connsiteX36" fmla="*/ 393623 w 744922"/>
              <a:gd name="connsiteY36" fmla="*/ 693592 h 769362"/>
              <a:gd name="connsiteX37" fmla="*/ 669648 w 744922"/>
              <a:gd name="connsiteY37" fmla="*/ 358731 h 769362"/>
              <a:gd name="connsiteX38" fmla="*/ 694194 w 744922"/>
              <a:gd name="connsiteY38" fmla="*/ 342957 h 769362"/>
              <a:gd name="connsiteX39" fmla="*/ 694194 w 744922"/>
              <a:gd name="connsiteY39" fmla="*/ 296729 h 769362"/>
              <a:gd name="connsiteX40" fmla="*/ 693584 w 744922"/>
              <a:gd name="connsiteY40" fmla="*/ 247213 h 769362"/>
              <a:gd name="connsiteX41" fmla="*/ 688224 w 744922"/>
              <a:gd name="connsiteY41" fmla="*/ 245142 h 769362"/>
              <a:gd name="connsiteX42" fmla="*/ 681343 w 744922"/>
              <a:gd name="connsiteY42" fmla="*/ 254643 h 769362"/>
              <a:gd name="connsiteX43" fmla="*/ 297636 w 744922"/>
              <a:gd name="connsiteY43" fmla="*/ 686892 h 769362"/>
              <a:gd name="connsiteX44" fmla="*/ 266878 w 744922"/>
              <a:gd name="connsiteY44" fmla="*/ 718198 h 769362"/>
              <a:gd name="connsiteX45" fmla="*/ 256036 w 744922"/>
              <a:gd name="connsiteY45" fmla="*/ 722766 h 769362"/>
              <a:gd name="connsiteX46" fmla="*/ 288439 w 744922"/>
              <a:gd name="connsiteY46" fmla="*/ 667219 h 769362"/>
              <a:gd name="connsiteX47" fmla="*/ 350015 w 744922"/>
              <a:gd name="connsiteY47" fmla="*/ 591635 h 769362"/>
              <a:gd name="connsiteX48" fmla="*/ 662218 w 744922"/>
              <a:gd name="connsiteY48" fmla="*/ 242706 h 769362"/>
              <a:gd name="connsiteX49" fmla="*/ 696203 w 744922"/>
              <a:gd name="connsiteY49" fmla="*/ 154575 h 769362"/>
              <a:gd name="connsiteX50" fmla="*/ 696203 w 744922"/>
              <a:gd name="connsiteY50" fmla="*/ 82645 h 769362"/>
              <a:gd name="connsiteX51" fmla="*/ 685789 w 744922"/>
              <a:gd name="connsiteY51" fmla="*/ 92634 h 769362"/>
              <a:gd name="connsiteX52" fmla="*/ 516409 w 744922"/>
              <a:gd name="connsiteY52" fmla="*/ 294110 h 769362"/>
              <a:gd name="connsiteX53" fmla="*/ 133921 w 744922"/>
              <a:gd name="connsiteY53" fmla="*/ 717467 h 769362"/>
              <a:gd name="connsiteX54" fmla="*/ 115100 w 744922"/>
              <a:gd name="connsiteY54" fmla="*/ 732754 h 769362"/>
              <a:gd name="connsiteX55" fmla="*/ 124906 w 744922"/>
              <a:gd name="connsiteY55" fmla="*/ 699500 h 769362"/>
              <a:gd name="connsiteX56" fmla="*/ 272725 w 744922"/>
              <a:gd name="connsiteY56" fmla="*/ 521289 h 769362"/>
              <a:gd name="connsiteX57" fmla="*/ 514216 w 744922"/>
              <a:gd name="connsiteY57" fmla="*/ 262987 h 769362"/>
              <a:gd name="connsiteX58" fmla="*/ 687615 w 744922"/>
              <a:gd name="connsiteY58" fmla="*/ 55420 h 769362"/>
              <a:gd name="connsiteX59" fmla="*/ 693219 w 744922"/>
              <a:gd name="connsiteY59" fmla="*/ 24480 h 769362"/>
              <a:gd name="connsiteX60" fmla="*/ 619035 w 744922"/>
              <a:gd name="connsiteY60" fmla="*/ 24175 h 769362"/>
              <a:gd name="connsiteX61" fmla="*/ 590227 w 744922"/>
              <a:gd name="connsiteY61" fmla="*/ 38123 h 769362"/>
              <a:gd name="connsiteX62" fmla="*/ 510623 w 744922"/>
              <a:gd name="connsiteY62" fmla="*/ 127228 h 769362"/>
              <a:gd name="connsiteX63" fmla="*/ 223147 w 744922"/>
              <a:gd name="connsiteY63" fmla="*/ 439371 h 769362"/>
              <a:gd name="connsiteX64" fmla="*/ 81115 w 744922"/>
              <a:gd name="connsiteY64" fmla="*/ 600284 h 769362"/>
              <a:gd name="connsiteX65" fmla="*/ 46886 w 744922"/>
              <a:gd name="connsiteY65" fmla="*/ 632929 h 769362"/>
              <a:gd name="connsiteX66" fmla="*/ 42379 w 744922"/>
              <a:gd name="connsiteY66" fmla="*/ 629092 h 769362"/>
              <a:gd name="connsiteX67" fmla="*/ 69543 w 744922"/>
              <a:gd name="connsiteY67" fmla="*/ 590235 h 769362"/>
              <a:gd name="connsiteX68" fmla="*/ 262310 w 744922"/>
              <a:gd name="connsiteY68" fmla="*/ 360498 h 769362"/>
              <a:gd name="connsiteX69" fmla="*/ 563246 w 744922"/>
              <a:gd name="connsiteY69" fmla="*/ 40985 h 769362"/>
              <a:gd name="connsiteX70" fmla="*/ 576158 w 744922"/>
              <a:gd name="connsiteY70" fmla="*/ 24541 h 769362"/>
              <a:gd name="connsiteX71" fmla="*/ 472435 w 744922"/>
              <a:gd name="connsiteY71" fmla="*/ 24175 h 769362"/>
              <a:gd name="connsiteX72" fmla="*/ 436562 w 744922"/>
              <a:gd name="connsiteY72" fmla="*/ 39828 h 769362"/>
              <a:gd name="connsiteX73" fmla="*/ 266330 w 744922"/>
              <a:gd name="connsiteY73" fmla="*/ 227784 h 769362"/>
              <a:gd name="connsiteX74" fmla="*/ 100361 w 744922"/>
              <a:gd name="connsiteY74" fmla="*/ 425971 h 769362"/>
              <a:gd name="connsiteX75" fmla="*/ 83368 w 744922"/>
              <a:gd name="connsiteY75" fmla="*/ 443695 h 769362"/>
              <a:gd name="connsiteX76" fmla="*/ 78435 w 744922"/>
              <a:gd name="connsiteY76" fmla="*/ 438944 h 769362"/>
              <a:gd name="connsiteX77" fmla="*/ 425111 w 744922"/>
              <a:gd name="connsiteY77" fmla="*/ 25515 h 769362"/>
              <a:gd name="connsiteX78" fmla="*/ 405073 w 744922"/>
              <a:gd name="connsiteY78" fmla="*/ 24541 h 769362"/>
              <a:gd name="connsiteX79" fmla="*/ 322180 w 744922"/>
              <a:gd name="connsiteY79" fmla="*/ 23871 h 769362"/>
              <a:gd name="connsiteX80" fmla="*/ 257803 w 744922"/>
              <a:gd name="connsiteY80" fmla="*/ 53106 h 769362"/>
              <a:gd name="connsiteX81" fmla="*/ 137026 w 744922"/>
              <a:gd name="connsiteY81" fmla="*/ 209329 h 769362"/>
              <a:gd name="connsiteX82" fmla="*/ 68386 w 744922"/>
              <a:gd name="connsiteY82" fmla="*/ 304099 h 769362"/>
              <a:gd name="connsiteX83" fmla="*/ 45302 w 744922"/>
              <a:gd name="connsiteY83" fmla="*/ 320665 h 769362"/>
              <a:gd name="connsiteX84" fmla="*/ 145797 w 744922"/>
              <a:gd name="connsiteY84" fmla="*/ 167365 h 769362"/>
              <a:gd name="connsiteX85" fmla="*/ 257255 w 744922"/>
              <a:gd name="connsiteY85" fmla="*/ 26185 h 769362"/>
              <a:gd name="connsiteX86" fmla="*/ 182949 w 744922"/>
              <a:gd name="connsiteY86" fmla="*/ 47198 h 769362"/>
              <a:gd name="connsiteX87" fmla="*/ 151827 w 744922"/>
              <a:gd name="connsiteY87" fmla="*/ 81488 h 769362"/>
              <a:gd name="connsiteX88" fmla="*/ 85561 w 744922"/>
              <a:gd name="connsiteY88" fmla="*/ 165903 h 769362"/>
              <a:gd name="connsiteX89" fmla="*/ 63635 w 744922"/>
              <a:gd name="connsiteY89" fmla="*/ 182713 h 769362"/>
              <a:gd name="connsiteX90" fmla="*/ 83551 w 744922"/>
              <a:gd name="connsiteY90" fmla="*/ 144404 h 769362"/>
              <a:gd name="connsiteX91" fmla="*/ 169124 w 744922"/>
              <a:gd name="connsiteY91" fmla="*/ 38366 h 769362"/>
              <a:gd name="connsiteX92" fmla="*/ 182462 w 744922"/>
              <a:gd name="connsiteY92" fmla="*/ 22470 h 769362"/>
              <a:gd name="connsiteX93" fmla="*/ 134103 w 744922"/>
              <a:gd name="connsiteY93" fmla="*/ 22105 h 769362"/>
              <a:gd name="connsiteX94" fmla="*/ 92504 w 744922"/>
              <a:gd name="connsiteY94" fmla="*/ 44335 h 769362"/>
              <a:gd name="connsiteX95" fmla="*/ 34339 w 744922"/>
              <a:gd name="connsiteY95" fmla="*/ 131552 h 769362"/>
              <a:gd name="connsiteX96" fmla="*/ 23619 w 744922"/>
              <a:gd name="connsiteY96" fmla="*/ 162310 h 769362"/>
              <a:gd name="connsiteX97" fmla="*/ 24168 w 744922"/>
              <a:gd name="connsiteY97" fmla="*/ 725689 h 769362"/>
              <a:gd name="connsiteX98" fmla="*/ 25203 w 744922"/>
              <a:gd name="connsiteY98" fmla="*/ 746032 h 769362"/>
              <a:gd name="connsiteX99" fmla="*/ 610813 w 744922"/>
              <a:gd name="connsiteY99" fmla="*/ 741037 h 769362"/>
              <a:gd name="connsiteX100" fmla="*/ 631582 w 744922"/>
              <a:gd name="connsiteY100" fmla="*/ 696637 h 769362"/>
              <a:gd name="connsiteX101" fmla="*/ 660756 w 744922"/>
              <a:gd name="connsiteY101" fmla="*/ 640421 h 769362"/>
              <a:gd name="connsiteX102" fmla="*/ 679088 w 744922"/>
              <a:gd name="connsiteY102" fmla="*/ 623854 h 769362"/>
              <a:gd name="connsiteX103" fmla="*/ 681403 w 744922"/>
              <a:gd name="connsiteY103" fmla="*/ 649374 h 769362"/>
              <a:gd name="connsiteX104" fmla="*/ 635906 w 744922"/>
              <a:gd name="connsiteY104" fmla="*/ 726907 h 769362"/>
              <a:gd name="connsiteX105" fmla="*/ 626648 w 744922"/>
              <a:gd name="connsiteY105" fmla="*/ 740489 h 769362"/>
              <a:gd name="connsiteX106" fmla="*/ 698944 w 744922"/>
              <a:gd name="connsiteY106" fmla="*/ 746093 h 769362"/>
              <a:gd name="connsiteX107" fmla="*/ 23619 w 744922"/>
              <a:gd name="connsiteY107" fmla="*/ 121625 h 769362"/>
              <a:gd name="connsiteX108" fmla="*/ 28066 w 744922"/>
              <a:gd name="connsiteY108" fmla="*/ 121747 h 769362"/>
              <a:gd name="connsiteX109" fmla="*/ 88423 w 744922"/>
              <a:gd name="connsiteY109" fmla="*/ 22166 h 769362"/>
              <a:gd name="connsiteX110" fmla="*/ 23619 w 744922"/>
              <a:gd name="connsiteY110" fmla="*/ 23993 h 769362"/>
              <a:gd name="connsiteX111" fmla="*/ 23619 w 744922"/>
              <a:gd name="connsiteY111" fmla="*/ 121625 h 76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744922" h="769362">
                <a:moveTo>
                  <a:pt x="699066" y="746093"/>
                </a:moveTo>
                <a:cubicBezTo>
                  <a:pt x="703025" y="758883"/>
                  <a:pt x="699005" y="766801"/>
                  <a:pt x="685119" y="768019"/>
                </a:cubicBezTo>
                <a:cubicBezTo>
                  <a:pt x="676226" y="768810"/>
                  <a:pt x="667273" y="769419"/>
                  <a:pt x="658320" y="769359"/>
                </a:cubicBezTo>
                <a:cubicBezTo>
                  <a:pt x="468903" y="768384"/>
                  <a:pt x="279485" y="767349"/>
                  <a:pt x="90068" y="766313"/>
                </a:cubicBezTo>
                <a:cubicBezTo>
                  <a:pt x="66497" y="766191"/>
                  <a:pt x="42927" y="766496"/>
                  <a:pt x="19356" y="765765"/>
                </a:cubicBezTo>
                <a:cubicBezTo>
                  <a:pt x="3704" y="765278"/>
                  <a:pt x="1328" y="762294"/>
                  <a:pt x="171" y="746945"/>
                </a:cubicBezTo>
                <a:cubicBezTo>
                  <a:pt x="-133" y="742925"/>
                  <a:pt x="49" y="738845"/>
                  <a:pt x="110" y="734764"/>
                </a:cubicBezTo>
                <a:cubicBezTo>
                  <a:pt x="598" y="507098"/>
                  <a:pt x="1146" y="279493"/>
                  <a:pt x="1633" y="51827"/>
                </a:cubicBezTo>
                <a:cubicBezTo>
                  <a:pt x="1633" y="37331"/>
                  <a:pt x="1633" y="22896"/>
                  <a:pt x="1633" y="5782"/>
                </a:cubicBezTo>
                <a:cubicBezTo>
                  <a:pt x="9307" y="5051"/>
                  <a:pt x="17042" y="3772"/>
                  <a:pt x="24838" y="3711"/>
                </a:cubicBezTo>
                <a:cubicBezTo>
                  <a:pt x="157308" y="2493"/>
                  <a:pt x="289839" y="1701"/>
                  <a:pt x="422310" y="118"/>
                </a:cubicBezTo>
                <a:cubicBezTo>
                  <a:pt x="451118" y="-248"/>
                  <a:pt x="479865" y="361"/>
                  <a:pt x="508613" y="300"/>
                </a:cubicBezTo>
                <a:cubicBezTo>
                  <a:pt x="537056" y="300"/>
                  <a:pt x="565499" y="300"/>
                  <a:pt x="594003" y="300"/>
                </a:cubicBezTo>
                <a:cubicBezTo>
                  <a:pt x="623299" y="300"/>
                  <a:pt x="652533" y="422"/>
                  <a:pt x="681830" y="483"/>
                </a:cubicBezTo>
                <a:cubicBezTo>
                  <a:pt x="687493" y="483"/>
                  <a:pt x="693219" y="300"/>
                  <a:pt x="698883" y="666"/>
                </a:cubicBezTo>
                <a:cubicBezTo>
                  <a:pt x="717886" y="1884"/>
                  <a:pt x="721418" y="5173"/>
                  <a:pt x="721540" y="24297"/>
                </a:cubicBezTo>
                <a:cubicBezTo>
                  <a:pt x="721844" y="66566"/>
                  <a:pt x="721662" y="108835"/>
                  <a:pt x="721722" y="151103"/>
                </a:cubicBezTo>
                <a:cubicBezTo>
                  <a:pt x="721722" y="155732"/>
                  <a:pt x="722332" y="160361"/>
                  <a:pt x="722758" y="166451"/>
                </a:cubicBezTo>
                <a:cubicBezTo>
                  <a:pt x="729640" y="162797"/>
                  <a:pt x="734878" y="159995"/>
                  <a:pt x="740543" y="157011"/>
                </a:cubicBezTo>
                <a:cubicBezTo>
                  <a:pt x="742552" y="160117"/>
                  <a:pt x="745354" y="162675"/>
                  <a:pt x="744867" y="163893"/>
                </a:cubicBezTo>
                <a:cubicBezTo>
                  <a:pt x="741944" y="171324"/>
                  <a:pt x="739385" y="179303"/>
                  <a:pt x="734574" y="185454"/>
                </a:cubicBezTo>
                <a:cubicBezTo>
                  <a:pt x="723794" y="199158"/>
                  <a:pt x="722088" y="214202"/>
                  <a:pt x="722149" y="231012"/>
                </a:cubicBezTo>
                <a:cubicBezTo>
                  <a:pt x="722697" y="394422"/>
                  <a:pt x="722697" y="557833"/>
                  <a:pt x="722697" y="721243"/>
                </a:cubicBezTo>
                <a:cubicBezTo>
                  <a:pt x="722697" y="744874"/>
                  <a:pt x="722210" y="745057"/>
                  <a:pt x="698274" y="746702"/>
                </a:cubicBezTo>
                <a:cubicBezTo>
                  <a:pt x="696934" y="737139"/>
                  <a:pt x="694559" y="727577"/>
                  <a:pt x="694437" y="718015"/>
                </a:cubicBezTo>
                <a:cubicBezTo>
                  <a:pt x="694011" y="677391"/>
                  <a:pt x="694255" y="636706"/>
                  <a:pt x="694133" y="596081"/>
                </a:cubicBezTo>
                <a:cubicBezTo>
                  <a:pt x="694133" y="589991"/>
                  <a:pt x="693219" y="583961"/>
                  <a:pt x="692427" y="573729"/>
                </a:cubicBezTo>
                <a:cubicBezTo>
                  <a:pt x="674033" y="593463"/>
                  <a:pt x="658746" y="609907"/>
                  <a:pt x="643398" y="626291"/>
                </a:cubicBezTo>
                <a:cubicBezTo>
                  <a:pt x="623421" y="647669"/>
                  <a:pt x="603566" y="669168"/>
                  <a:pt x="583223" y="690181"/>
                </a:cubicBezTo>
                <a:cubicBezTo>
                  <a:pt x="577681" y="695906"/>
                  <a:pt x="572077" y="703519"/>
                  <a:pt x="557033" y="701631"/>
                </a:cubicBezTo>
                <a:cubicBezTo>
                  <a:pt x="566839" y="686709"/>
                  <a:pt x="573844" y="674163"/>
                  <a:pt x="582675" y="663017"/>
                </a:cubicBezTo>
                <a:cubicBezTo>
                  <a:pt x="615869" y="621296"/>
                  <a:pt x="650158" y="580490"/>
                  <a:pt x="693402" y="545712"/>
                </a:cubicBezTo>
                <a:cubicBezTo>
                  <a:pt x="697543" y="477802"/>
                  <a:pt x="695472" y="375907"/>
                  <a:pt x="689991" y="362325"/>
                </a:cubicBezTo>
                <a:cubicBezTo>
                  <a:pt x="657893" y="404228"/>
                  <a:pt x="626222" y="447532"/>
                  <a:pt x="592358" y="489070"/>
                </a:cubicBezTo>
                <a:cubicBezTo>
                  <a:pt x="558008" y="531278"/>
                  <a:pt x="522074" y="572328"/>
                  <a:pt x="485712" y="612831"/>
                </a:cubicBezTo>
                <a:cubicBezTo>
                  <a:pt x="450387" y="652176"/>
                  <a:pt x="418716" y="695175"/>
                  <a:pt x="374681" y="726420"/>
                </a:cubicBezTo>
                <a:cubicBezTo>
                  <a:pt x="379432" y="714178"/>
                  <a:pt x="385705" y="703215"/>
                  <a:pt x="393623" y="693592"/>
                </a:cubicBezTo>
                <a:cubicBezTo>
                  <a:pt x="485408" y="581769"/>
                  <a:pt x="577315" y="470067"/>
                  <a:pt x="669648" y="358731"/>
                </a:cubicBezTo>
                <a:cubicBezTo>
                  <a:pt x="675069" y="352154"/>
                  <a:pt x="684631" y="348986"/>
                  <a:pt x="694194" y="342957"/>
                </a:cubicBezTo>
                <a:cubicBezTo>
                  <a:pt x="694194" y="329131"/>
                  <a:pt x="694255" y="312930"/>
                  <a:pt x="694194" y="296729"/>
                </a:cubicBezTo>
                <a:cubicBezTo>
                  <a:pt x="694072" y="280224"/>
                  <a:pt x="693767" y="263718"/>
                  <a:pt x="693584" y="247213"/>
                </a:cubicBezTo>
                <a:cubicBezTo>
                  <a:pt x="691818" y="246543"/>
                  <a:pt x="690052" y="245812"/>
                  <a:pt x="688224" y="245142"/>
                </a:cubicBezTo>
                <a:cubicBezTo>
                  <a:pt x="685971" y="248309"/>
                  <a:pt x="683961" y="251720"/>
                  <a:pt x="681343" y="254643"/>
                </a:cubicBezTo>
                <a:cubicBezTo>
                  <a:pt x="553500" y="398746"/>
                  <a:pt x="425659" y="542911"/>
                  <a:pt x="297636" y="686892"/>
                </a:cubicBezTo>
                <a:cubicBezTo>
                  <a:pt x="287951" y="697794"/>
                  <a:pt x="277475" y="708087"/>
                  <a:pt x="266878" y="718198"/>
                </a:cubicBezTo>
                <a:cubicBezTo>
                  <a:pt x="264198" y="720756"/>
                  <a:pt x="259691" y="721304"/>
                  <a:pt x="256036" y="722766"/>
                </a:cubicBezTo>
                <a:cubicBezTo>
                  <a:pt x="264868" y="701875"/>
                  <a:pt x="275709" y="683847"/>
                  <a:pt x="288439" y="667219"/>
                </a:cubicBezTo>
                <a:cubicBezTo>
                  <a:pt x="308233" y="641456"/>
                  <a:pt x="328454" y="615876"/>
                  <a:pt x="350015" y="591635"/>
                </a:cubicBezTo>
                <a:cubicBezTo>
                  <a:pt x="453798" y="475062"/>
                  <a:pt x="558008" y="358914"/>
                  <a:pt x="662218" y="242706"/>
                </a:cubicBezTo>
                <a:cubicBezTo>
                  <a:pt x="695716" y="205370"/>
                  <a:pt x="695959" y="205614"/>
                  <a:pt x="696203" y="154575"/>
                </a:cubicBezTo>
                <a:cubicBezTo>
                  <a:pt x="696325" y="132161"/>
                  <a:pt x="696203" y="109809"/>
                  <a:pt x="696203" y="82645"/>
                </a:cubicBezTo>
                <a:cubicBezTo>
                  <a:pt x="689930" y="88614"/>
                  <a:pt x="687433" y="90319"/>
                  <a:pt x="685789" y="92634"/>
                </a:cubicBezTo>
                <a:cubicBezTo>
                  <a:pt x="634384" y="164076"/>
                  <a:pt x="576097" y="229733"/>
                  <a:pt x="516409" y="294110"/>
                </a:cubicBezTo>
                <a:cubicBezTo>
                  <a:pt x="387106" y="433585"/>
                  <a:pt x="255002" y="570562"/>
                  <a:pt x="133921" y="717467"/>
                </a:cubicBezTo>
                <a:cubicBezTo>
                  <a:pt x="129231" y="723192"/>
                  <a:pt x="122226" y="727029"/>
                  <a:pt x="115100" y="732754"/>
                </a:cubicBezTo>
                <a:cubicBezTo>
                  <a:pt x="108766" y="716371"/>
                  <a:pt x="118206" y="707722"/>
                  <a:pt x="124906" y="699500"/>
                </a:cubicBezTo>
                <a:cubicBezTo>
                  <a:pt x="173692" y="639690"/>
                  <a:pt x="221077" y="578541"/>
                  <a:pt x="272725" y="521289"/>
                </a:cubicBezTo>
                <a:cubicBezTo>
                  <a:pt x="351659" y="433767"/>
                  <a:pt x="434064" y="349352"/>
                  <a:pt x="514216" y="262987"/>
                </a:cubicBezTo>
                <a:cubicBezTo>
                  <a:pt x="575609" y="196844"/>
                  <a:pt x="635967" y="129786"/>
                  <a:pt x="687615" y="55420"/>
                </a:cubicBezTo>
                <a:cubicBezTo>
                  <a:pt x="693889" y="46406"/>
                  <a:pt x="699431" y="37940"/>
                  <a:pt x="693219" y="24480"/>
                </a:cubicBezTo>
                <a:cubicBezTo>
                  <a:pt x="669039" y="24480"/>
                  <a:pt x="644007" y="25211"/>
                  <a:pt x="619035" y="24175"/>
                </a:cubicBezTo>
                <a:cubicBezTo>
                  <a:pt x="606123" y="23627"/>
                  <a:pt x="598267" y="28804"/>
                  <a:pt x="590227" y="38123"/>
                </a:cubicBezTo>
                <a:cubicBezTo>
                  <a:pt x="564220" y="68271"/>
                  <a:pt x="537543" y="97932"/>
                  <a:pt x="510623" y="127228"/>
                </a:cubicBezTo>
                <a:cubicBezTo>
                  <a:pt x="414879" y="231316"/>
                  <a:pt x="318465" y="334856"/>
                  <a:pt x="223147" y="439371"/>
                </a:cubicBezTo>
                <a:cubicBezTo>
                  <a:pt x="174971" y="492237"/>
                  <a:pt x="128682" y="546870"/>
                  <a:pt x="81115" y="600284"/>
                </a:cubicBezTo>
                <a:cubicBezTo>
                  <a:pt x="70639" y="612039"/>
                  <a:pt x="58336" y="622088"/>
                  <a:pt x="46886" y="632929"/>
                </a:cubicBezTo>
                <a:lnTo>
                  <a:pt x="42379" y="629092"/>
                </a:lnTo>
                <a:cubicBezTo>
                  <a:pt x="51393" y="616120"/>
                  <a:pt x="59493" y="602355"/>
                  <a:pt x="69543" y="590235"/>
                </a:cubicBezTo>
                <a:cubicBezTo>
                  <a:pt x="133372" y="513310"/>
                  <a:pt x="195192" y="434498"/>
                  <a:pt x="262310" y="360498"/>
                </a:cubicBezTo>
                <a:cubicBezTo>
                  <a:pt x="360612" y="252146"/>
                  <a:pt x="462812" y="147327"/>
                  <a:pt x="563246" y="40985"/>
                </a:cubicBezTo>
                <a:cubicBezTo>
                  <a:pt x="567204" y="36783"/>
                  <a:pt x="570493" y="31850"/>
                  <a:pt x="576158" y="24541"/>
                </a:cubicBezTo>
                <a:cubicBezTo>
                  <a:pt x="538884" y="24541"/>
                  <a:pt x="505629" y="25394"/>
                  <a:pt x="472435" y="24175"/>
                </a:cubicBezTo>
                <a:cubicBezTo>
                  <a:pt x="457026" y="23566"/>
                  <a:pt x="446550" y="28804"/>
                  <a:pt x="436562" y="39828"/>
                </a:cubicBezTo>
                <a:cubicBezTo>
                  <a:pt x="379980" y="102622"/>
                  <a:pt x="321815" y="164015"/>
                  <a:pt x="266330" y="227784"/>
                </a:cubicBezTo>
                <a:cubicBezTo>
                  <a:pt x="209748" y="292770"/>
                  <a:pt x="155664" y="359888"/>
                  <a:pt x="100361" y="425971"/>
                </a:cubicBezTo>
                <a:cubicBezTo>
                  <a:pt x="95124" y="432245"/>
                  <a:pt x="89033" y="437787"/>
                  <a:pt x="83368" y="443695"/>
                </a:cubicBezTo>
                <a:cubicBezTo>
                  <a:pt x="81724" y="442111"/>
                  <a:pt x="80079" y="440528"/>
                  <a:pt x="78435" y="438944"/>
                </a:cubicBezTo>
                <a:cubicBezTo>
                  <a:pt x="176981" y="288872"/>
                  <a:pt x="298306" y="157437"/>
                  <a:pt x="425111" y="25515"/>
                </a:cubicBezTo>
                <a:cubicBezTo>
                  <a:pt x="415853" y="25028"/>
                  <a:pt x="410433" y="24541"/>
                  <a:pt x="405073" y="24541"/>
                </a:cubicBezTo>
                <a:cubicBezTo>
                  <a:pt x="377422" y="24419"/>
                  <a:pt x="349588" y="26551"/>
                  <a:pt x="322180" y="23871"/>
                </a:cubicBezTo>
                <a:cubicBezTo>
                  <a:pt x="293799" y="21069"/>
                  <a:pt x="274308" y="31606"/>
                  <a:pt x="257803" y="53106"/>
                </a:cubicBezTo>
                <a:cubicBezTo>
                  <a:pt x="217787" y="105363"/>
                  <a:pt x="176859" y="156889"/>
                  <a:pt x="137026" y="209329"/>
                </a:cubicBezTo>
                <a:cubicBezTo>
                  <a:pt x="113456" y="240391"/>
                  <a:pt x="91347" y="272610"/>
                  <a:pt x="68386" y="304099"/>
                </a:cubicBezTo>
                <a:cubicBezTo>
                  <a:pt x="61990" y="312930"/>
                  <a:pt x="61625" y="312686"/>
                  <a:pt x="45302" y="320665"/>
                </a:cubicBezTo>
                <a:cubicBezTo>
                  <a:pt x="74537" y="263535"/>
                  <a:pt x="109801" y="215115"/>
                  <a:pt x="145797" y="167365"/>
                </a:cubicBezTo>
                <a:cubicBezTo>
                  <a:pt x="181671" y="119676"/>
                  <a:pt x="219676" y="73631"/>
                  <a:pt x="257255" y="26185"/>
                </a:cubicBezTo>
                <a:cubicBezTo>
                  <a:pt x="228020" y="19425"/>
                  <a:pt x="202683" y="22226"/>
                  <a:pt x="182949" y="47198"/>
                </a:cubicBezTo>
                <a:cubicBezTo>
                  <a:pt x="173388" y="59257"/>
                  <a:pt x="161510" y="69489"/>
                  <a:pt x="151827" y="81488"/>
                </a:cubicBezTo>
                <a:cubicBezTo>
                  <a:pt x="129413" y="109322"/>
                  <a:pt x="107731" y="137826"/>
                  <a:pt x="85561" y="165903"/>
                </a:cubicBezTo>
                <a:cubicBezTo>
                  <a:pt x="81115" y="171568"/>
                  <a:pt x="77887" y="179181"/>
                  <a:pt x="63635" y="182713"/>
                </a:cubicBezTo>
                <a:cubicBezTo>
                  <a:pt x="71796" y="166756"/>
                  <a:pt x="75938" y="154209"/>
                  <a:pt x="83551" y="144404"/>
                </a:cubicBezTo>
                <a:cubicBezTo>
                  <a:pt x="111446" y="108530"/>
                  <a:pt x="140498" y="73631"/>
                  <a:pt x="169124" y="38366"/>
                </a:cubicBezTo>
                <a:cubicBezTo>
                  <a:pt x="172352" y="34408"/>
                  <a:pt x="175702" y="30510"/>
                  <a:pt x="182462" y="22470"/>
                </a:cubicBezTo>
                <a:cubicBezTo>
                  <a:pt x="162972" y="22470"/>
                  <a:pt x="148355" y="23871"/>
                  <a:pt x="134103" y="22105"/>
                </a:cubicBezTo>
                <a:cubicBezTo>
                  <a:pt x="114247" y="19668"/>
                  <a:pt x="102493" y="28378"/>
                  <a:pt x="92504" y="44335"/>
                </a:cubicBezTo>
                <a:cubicBezTo>
                  <a:pt x="73928" y="73935"/>
                  <a:pt x="54864" y="103292"/>
                  <a:pt x="34339" y="131552"/>
                </a:cubicBezTo>
                <a:cubicBezTo>
                  <a:pt x="27152" y="141419"/>
                  <a:pt x="23619" y="150311"/>
                  <a:pt x="23619" y="162310"/>
                </a:cubicBezTo>
                <a:cubicBezTo>
                  <a:pt x="23985" y="350083"/>
                  <a:pt x="23985" y="537916"/>
                  <a:pt x="24168" y="725689"/>
                </a:cubicBezTo>
                <a:cubicBezTo>
                  <a:pt x="24168" y="731962"/>
                  <a:pt x="24777" y="738236"/>
                  <a:pt x="25203" y="746032"/>
                </a:cubicBezTo>
                <a:cubicBezTo>
                  <a:pt x="221685" y="744387"/>
                  <a:pt x="416402" y="742682"/>
                  <a:pt x="610813" y="741037"/>
                </a:cubicBezTo>
                <a:cubicBezTo>
                  <a:pt x="617939" y="725750"/>
                  <a:pt x="624395" y="711011"/>
                  <a:pt x="631582" y="696637"/>
                </a:cubicBezTo>
                <a:cubicBezTo>
                  <a:pt x="641022" y="677756"/>
                  <a:pt x="651011" y="659119"/>
                  <a:pt x="660756" y="640421"/>
                </a:cubicBezTo>
                <a:cubicBezTo>
                  <a:pt x="664898" y="632503"/>
                  <a:pt x="665750" y="618312"/>
                  <a:pt x="679088" y="623854"/>
                </a:cubicBezTo>
                <a:cubicBezTo>
                  <a:pt x="691818" y="629092"/>
                  <a:pt x="685484" y="641883"/>
                  <a:pt x="681403" y="649374"/>
                </a:cubicBezTo>
                <a:cubicBezTo>
                  <a:pt x="667151" y="675746"/>
                  <a:pt x="651255" y="701205"/>
                  <a:pt x="635906" y="726907"/>
                </a:cubicBezTo>
                <a:cubicBezTo>
                  <a:pt x="633288" y="731353"/>
                  <a:pt x="630121" y="735434"/>
                  <a:pt x="626648" y="740489"/>
                </a:cubicBezTo>
                <a:cubicBezTo>
                  <a:pt x="652229" y="742499"/>
                  <a:pt x="675617" y="744265"/>
                  <a:pt x="698944" y="746093"/>
                </a:cubicBezTo>
                <a:close/>
                <a:moveTo>
                  <a:pt x="23619" y="121625"/>
                </a:moveTo>
                <a:cubicBezTo>
                  <a:pt x="25082" y="121625"/>
                  <a:pt x="26544" y="121686"/>
                  <a:pt x="28066" y="121747"/>
                </a:cubicBezTo>
                <a:cubicBezTo>
                  <a:pt x="47556" y="89588"/>
                  <a:pt x="67045" y="57430"/>
                  <a:pt x="88423" y="22166"/>
                </a:cubicBezTo>
                <a:cubicBezTo>
                  <a:pt x="64366" y="22835"/>
                  <a:pt x="43780" y="18389"/>
                  <a:pt x="23619" y="23993"/>
                </a:cubicBezTo>
                <a:lnTo>
                  <a:pt x="23619" y="121625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CC52F09-B3AF-BCFB-D745-D35864B1C3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0573" y="2357663"/>
            <a:ext cx="1216411" cy="91330"/>
          </a:xfrm>
          <a:custGeom>
            <a:avLst/>
            <a:gdLst>
              <a:gd name="connsiteX0" fmla="*/ 1215742 w 1216411"/>
              <a:gd name="connsiteY0" fmla="*/ 86184 h 91330"/>
              <a:gd name="connsiteX1" fmla="*/ 1193268 w 1216411"/>
              <a:gd name="connsiteY1" fmla="*/ 90508 h 91330"/>
              <a:gd name="connsiteX2" fmla="*/ 1134798 w 1216411"/>
              <a:gd name="connsiteY2" fmla="*/ 91300 h 91330"/>
              <a:gd name="connsiteX3" fmla="*/ 296185 w 1216411"/>
              <a:gd name="connsiteY3" fmla="*/ 91178 h 91330"/>
              <a:gd name="connsiteX4" fmla="*/ 25642 w 1216411"/>
              <a:gd name="connsiteY4" fmla="*/ 89351 h 91330"/>
              <a:gd name="connsiteX5" fmla="*/ 0 w 1216411"/>
              <a:gd name="connsiteY5" fmla="*/ 85818 h 91330"/>
              <a:gd name="connsiteX6" fmla="*/ 22596 w 1216411"/>
              <a:gd name="connsiteY6" fmla="*/ 72297 h 91330"/>
              <a:gd name="connsiteX7" fmla="*/ 151778 w 1216411"/>
              <a:gd name="connsiteY7" fmla="*/ 72114 h 91330"/>
              <a:gd name="connsiteX8" fmla="*/ 267986 w 1216411"/>
              <a:gd name="connsiteY8" fmla="*/ 72114 h 91330"/>
              <a:gd name="connsiteX9" fmla="*/ 269082 w 1216411"/>
              <a:gd name="connsiteY9" fmla="*/ 13462 h 91330"/>
              <a:gd name="connsiteX10" fmla="*/ 323897 w 1216411"/>
              <a:gd name="connsiteY10" fmla="*/ 9930 h 91330"/>
              <a:gd name="connsiteX11" fmla="*/ 323045 w 1216411"/>
              <a:gd name="connsiteY11" fmla="*/ 70775 h 91330"/>
              <a:gd name="connsiteX12" fmla="*/ 352036 w 1216411"/>
              <a:gd name="connsiteY12" fmla="*/ 70775 h 91330"/>
              <a:gd name="connsiteX13" fmla="*/ 1136991 w 1216411"/>
              <a:gd name="connsiteY13" fmla="*/ 70836 h 91330"/>
              <a:gd name="connsiteX14" fmla="*/ 1200332 w 1216411"/>
              <a:gd name="connsiteY14" fmla="*/ 72358 h 91330"/>
              <a:gd name="connsiteX15" fmla="*/ 1216412 w 1216411"/>
              <a:gd name="connsiteY15" fmla="*/ 77413 h 91330"/>
              <a:gd name="connsiteX16" fmla="*/ 1215803 w 1216411"/>
              <a:gd name="connsiteY16" fmla="*/ 86184 h 91330"/>
              <a:gd name="connsiteX17" fmla="*/ 281142 w 1216411"/>
              <a:gd name="connsiteY17" fmla="*/ 36058 h 91330"/>
              <a:gd name="connsiteX18" fmla="*/ 297038 w 1216411"/>
              <a:gd name="connsiteY18" fmla="*/ 56279 h 91330"/>
              <a:gd name="connsiteX19" fmla="*/ 314640 w 1216411"/>
              <a:gd name="connsiteY19" fmla="*/ 35997 h 91330"/>
              <a:gd name="connsiteX20" fmla="*/ 296124 w 1216411"/>
              <a:gd name="connsiteY20" fmla="*/ 17543 h 91330"/>
              <a:gd name="connsiteX21" fmla="*/ 281142 w 1216411"/>
              <a:gd name="connsiteY21" fmla="*/ 36058 h 9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6411" h="91330">
                <a:moveTo>
                  <a:pt x="1215742" y="86184"/>
                </a:moveTo>
                <a:cubicBezTo>
                  <a:pt x="1208251" y="87706"/>
                  <a:pt x="1200820" y="90204"/>
                  <a:pt x="1193268" y="90508"/>
                </a:cubicBezTo>
                <a:cubicBezTo>
                  <a:pt x="1173778" y="91300"/>
                  <a:pt x="1154288" y="91300"/>
                  <a:pt x="1134798" y="91300"/>
                </a:cubicBezTo>
                <a:cubicBezTo>
                  <a:pt x="855240" y="91300"/>
                  <a:pt x="575743" y="91422"/>
                  <a:pt x="296185" y="91178"/>
                </a:cubicBezTo>
                <a:cubicBezTo>
                  <a:pt x="205984" y="91117"/>
                  <a:pt x="115782" y="90143"/>
                  <a:pt x="25642" y="89351"/>
                </a:cubicBezTo>
                <a:cubicBezTo>
                  <a:pt x="17480" y="89290"/>
                  <a:pt x="9319" y="87158"/>
                  <a:pt x="0" y="85818"/>
                </a:cubicBezTo>
                <a:cubicBezTo>
                  <a:pt x="4263" y="70044"/>
                  <a:pt x="14313" y="72358"/>
                  <a:pt x="22596" y="72297"/>
                </a:cubicBezTo>
                <a:cubicBezTo>
                  <a:pt x="65657" y="72054"/>
                  <a:pt x="108717" y="72114"/>
                  <a:pt x="151778" y="72114"/>
                </a:cubicBezTo>
                <a:cubicBezTo>
                  <a:pt x="189783" y="72114"/>
                  <a:pt x="227727" y="72114"/>
                  <a:pt x="267986" y="72114"/>
                </a:cubicBezTo>
                <a:cubicBezTo>
                  <a:pt x="260738" y="50006"/>
                  <a:pt x="248740" y="29054"/>
                  <a:pt x="269082" y="13462"/>
                </a:cubicBezTo>
                <a:cubicBezTo>
                  <a:pt x="292105" y="-4201"/>
                  <a:pt x="307879" y="-3531"/>
                  <a:pt x="323897" y="9930"/>
                </a:cubicBezTo>
                <a:cubicBezTo>
                  <a:pt x="346311" y="28750"/>
                  <a:pt x="335957" y="48605"/>
                  <a:pt x="323045" y="70775"/>
                </a:cubicBezTo>
                <a:lnTo>
                  <a:pt x="352036" y="70775"/>
                </a:lnTo>
                <a:cubicBezTo>
                  <a:pt x="613688" y="70775"/>
                  <a:pt x="875339" y="70775"/>
                  <a:pt x="1136991" y="70836"/>
                </a:cubicBezTo>
                <a:cubicBezTo>
                  <a:pt x="1158125" y="70836"/>
                  <a:pt x="1179259" y="71323"/>
                  <a:pt x="1200332" y="72358"/>
                </a:cubicBezTo>
                <a:cubicBezTo>
                  <a:pt x="1205753" y="72602"/>
                  <a:pt x="1211052" y="75647"/>
                  <a:pt x="1216412" y="77413"/>
                </a:cubicBezTo>
                <a:cubicBezTo>
                  <a:pt x="1216230" y="80337"/>
                  <a:pt x="1215986" y="83260"/>
                  <a:pt x="1215803" y="86184"/>
                </a:cubicBezTo>
                <a:close/>
                <a:moveTo>
                  <a:pt x="281142" y="36058"/>
                </a:moveTo>
                <a:cubicBezTo>
                  <a:pt x="281081" y="48057"/>
                  <a:pt x="288024" y="56888"/>
                  <a:pt x="297038" y="56279"/>
                </a:cubicBezTo>
                <a:cubicBezTo>
                  <a:pt x="305565" y="55670"/>
                  <a:pt x="314640" y="45194"/>
                  <a:pt x="314640" y="35997"/>
                </a:cubicBezTo>
                <a:cubicBezTo>
                  <a:pt x="314640" y="26435"/>
                  <a:pt x="305139" y="16995"/>
                  <a:pt x="296124" y="17543"/>
                </a:cubicBezTo>
                <a:cubicBezTo>
                  <a:pt x="287171" y="18091"/>
                  <a:pt x="281203" y="25461"/>
                  <a:pt x="281142" y="360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0D35628D-4B2E-2D30-EC08-EC1552D727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604" y="3030893"/>
            <a:ext cx="1185715" cy="21586"/>
          </a:xfrm>
          <a:custGeom>
            <a:avLst/>
            <a:gdLst>
              <a:gd name="connsiteX0" fmla="*/ 0 w 1185715"/>
              <a:gd name="connsiteY0" fmla="*/ 6543 h 21586"/>
              <a:gd name="connsiteX1" fmla="*/ 22352 w 1185715"/>
              <a:gd name="connsiteY1" fmla="*/ 3558 h 21586"/>
              <a:gd name="connsiteX2" fmla="*/ 166090 w 1185715"/>
              <a:gd name="connsiteY2" fmla="*/ 269 h 21586"/>
              <a:gd name="connsiteX3" fmla="*/ 1153435 w 1185715"/>
              <a:gd name="connsiteY3" fmla="*/ 269 h 21586"/>
              <a:gd name="connsiteX4" fmla="*/ 1185715 w 1185715"/>
              <a:gd name="connsiteY4" fmla="*/ 9527 h 21586"/>
              <a:gd name="connsiteX5" fmla="*/ 1165616 w 1185715"/>
              <a:gd name="connsiteY5" fmla="*/ 20612 h 21586"/>
              <a:gd name="connsiteX6" fmla="*/ 1119328 w 1185715"/>
              <a:gd name="connsiteY6" fmla="*/ 21587 h 21586"/>
              <a:gd name="connsiteX7" fmla="*/ 180769 w 1185715"/>
              <a:gd name="connsiteY7" fmla="*/ 21099 h 21586"/>
              <a:gd name="connsiteX8" fmla="*/ 24789 w 1185715"/>
              <a:gd name="connsiteY8" fmla="*/ 18663 h 21586"/>
              <a:gd name="connsiteX9" fmla="*/ 61 w 1185715"/>
              <a:gd name="connsiteY9" fmla="*/ 15435 h 21586"/>
              <a:gd name="connsiteX10" fmla="*/ 61 w 1185715"/>
              <a:gd name="connsiteY10" fmla="*/ 6482 h 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715" h="21586">
                <a:moveTo>
                  <a:pt x="0" y="6543"/>
                </a:moveTo>
                <a:cubicBezTo>
                  <a:pt x="7430" y="5507"/>
                  <a:pt x="14861" y="3741"/>
                  <a:pt x="22352" y="3558"/>
                </a:cubicBezTo>
                <a:cubicBezTo>
                  <a:pt x="70224" y="2219"/>
                  <a:pt x="118158" y="330"/>
                  <a:pt x="166090" y="269"/>
                </a:cubicBezTo>
                <a:cubicBezTo>
                  <a:pt x="495226" y="26"/>
                  <a:pt x="824300" y="148"/>
                  <a:pt x="1153435" y="269"/>
                </a:cubicBezTo>
                <a:cubicBezTo>
                  <a:pt x="1164947" y="269"/>
                  <a:pt x="1177920" y="-2471"/>
                  <a:pt x="1185715" y="9527"/>
                </a:cubicBezTo>
                <a:cubicBezTo>
                  <a:pt x="1182487" y="21830"/>
                  <a:pt x="1173169" y="20186"/>
                  <a:pt x="1165616" y="20612"/>
                </a:cubicBezTo>
                <a:cubicBezTo>
                  <a:pt x="1150207" y="21404"/>
                  <a:pt x="1134737" y="21587"/>
                  <a:pt x="1119328" y="21587"/>
                </a:cubicBezTo>
                <a:cubicBezTo>
                  <a:pt x="806454" y="21526"/>
                  <a:pt x="493642" y="21465"/>
                  <a:pt x="180769" y="21099"/>
                </a:cubicBezTo>
                <a:cubicBezTo>
                  <a:pt x="128755" y="21099"/>
                  <a:pt x="76741" y="19698"/>
                  <a:pt x="24789" y="18663"/>
                </a:cubicBezTo>
                <a:cubicBezTo>
                  <a:pt x="16506" y="18480"/>
                  <a:pt x="8283" y="16592"/>
                  <a:pt x="61" y="15435"/>
                </a:cubicBezTo>
                <a:cubicBezTo>
                  <a:pt x="61" y="12451"/>
                  <a:pt x="61" y="9466"/>
                  <a:pt x="61" y="64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3CA124B-FCBD-4269-E830-5CBA7BA81D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90855" y="2742482"/>
            <a:ext cx="772873" cy="262859"/>
          </a:xfrm>
          <a:custGeom>
            <a:avLst/>
            <a:gdLst>
              <a:gd name="connsiteX0" fmla="*/ 762298 w 772873"/>
              <a:gd name="connsiteY0" fmla="*/ 111201 h 262859"/>
              <a:gd name="connsiteX1" fmla="*/ 749020 w 772873"/>
              <a:gd name="connsiteY1" fmla="*/ 81662 h 262859"/>
              <a:gd name="connsiteX2" fmla="*/ 741772 w 772873"/>
              <a:gd name="connsiteY2" fmla="*/ 45849 h 262859"/>
              <a:gd name="connsiteX3" fmla="*/ 717349 w 772873"/>
              <a:gd name="connsiteY3" fmla="*/ 24898 h 262859"/>
              <a:gd name="connsiteX4" fmla="*/ 529759 w 772873"/>
              <a:gd name="connsiteY4" fmla="*/ 23375 h 262859"/>
              <a:gd name="connsiteX5" fmla="*/ 179489 w 772873"/>
              <a:gd name="connsiteY5" fmla="*/ 44327 h 262859"/>
              <a:gd name="connsiteX6" fmla="*/ 70651 w 772873"/>
              <a:gd name="connsiteY6" fmla="*/ 53828 h 262859"/>
              <a:gd name="connsiteX7" fmla="*/ 66022 w 772873"/>
              <a:gd name="connsiteY7" fmla="*/ 137817 h 262859"/>
              <a:gd name="connsiteX8" fmla="*/ 59992 w 772873"/>
              <a:gd name="connsiteY8" fmla="*/ 239956 h 262859"/>
              <a:gd name="connsiteX9" fmla="*/ 57312 w 772873"/>
              <a:gd name="connsiteY9" fmla="*/ 254147 h 262859"/>
              <a:gd name="connsiteX10" fmla="*/ 39528 w 772873"/>
              <a:gd name="connsiteY10" fmla="*/ 259751 h 262859"/>
              <a:gd name="connsiteX11" fmla="*/ 0 w 772873"/>
              <a:gd name="connsiteY11" fmla="*/ 183984 h 262859"/>
              <a:gd name="connsiteX12" fmla="*/ 35874 w 772873"/>
              <a:gd name="connsiteY12" fmla="*/ 219005 h 262859"/>
              <a:gd name="connsiteX13" fmla="*/ 39589 w 772873"/>
              <a:gd name="connsiteY13" fmla="*/ 196226 h 262859"/>
              <a:gd name="connsiteX14" fmla="*/ 44279 w 772873"/>
              <a:gd name="connsiteY14" fmla="*/ 79347 h 262859"/>
              <a:gd name="connsiteX15" fmla="*/ 83928 w 772873"/>
              <a:gd name="connsiteY15" fmla="*/ 35008 h 262859"/>
              <a:gd name="connsiteX16" fmla="*/ 307026 w 772873"/>
              <a:gd name="connsiteY16" fmla="*/ 14178 h 262859"/>
              <a:gd name="connsiteX17" fmla="*/ 647734 w 772873"/>
              <a:gd name="connsiteY17" fmla="*/ 474 h 262859"/>
              <a:gd name="connsiteX18" fmla="*/ 735255 w 772873"/>
              <a:gd name="connsiteY18" fmla="*/ 5469 h 262859"/>
              <a:gd name="connsiteX19" fmla="*/ 759313 w 772873"/>
              <a:gd name="connsiteY19" fmla="*/ 19355 h 262859"/>
              <a:gd name="connsiteX20" fmla="*/ 771433 w 772873"/>
              <a:gd name="connsiteY20" fmla="*/ 97619 h 262859"/>
              <a:gd name="connsiteX21" fmla="*/ 762298 w 772873"/>
              <a:gd name="connsiteY21" fmla="*/ 111262 h 2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2873" h="262859">
                <a:moveTo>
                  <a:pt x="762298" y="111201"/>
                </a:moveTo>
                <a:cubicBezTo>
                  <a:pt x="756329" y="98289"/>
                  <a:pt x="751518" y="90310"/>
                  <a:pt x="749020" y="81662"/>
                </a:cubicBezTo>
                <a:cubicBezTo>
                  <a:pt x="745670" y="70029"/>
                  <a:pt x="744513" y="57726"/>
                  <a:pt x="741772" y="45849"/>
                </a:cubicBezTo>
                <a:cubicBezTo>
                  <a:pt x="737631" y="28126"/>
                  <a:pt x="735195" y="25263"/>
                  <a:pt x="717349" y="24898"/>
                </a:cubicBezTo>
                <a:cubicBezTo>
                  <a:pt x="654799" y="23740"/>
                  <a:pt x="592188" y="20634"/>
                  <a:pt x="529759" y="23375"/>
                </a:cubicBezTo>
                <a:cubicBezTo>
                  <a:pt x="412942" y="28430"/>
                  <a:pt x="296246" y="36835"/>
                  <a:pt x="179489" y="44327"/>
                </a:cubicBezTo>
                <a:cubicBezTo>
                  <a:pt x="143860" y="46641"/>
                  <a:pt x="108290" y="50478"/>
                  <a:pt x="70651" y="53828"/>
                </a:cubicBezTo>
                <a:cubicBezTo>
                  <a:pt x="69128" y="81601"/>
                  <a:pt x="67605" y="109739"/>
                  <a:pt x="66022" y="137817"/>
                </a:cubicBezTo>
                <a:cubicBezTo>
                  <a:pt x="64073" y="171863"/>
                  <a:pt x="62124" y="205910"/>
                  <a:pt x="59992" y="239956"/>
                </a:cubicBezTo>
                <a:cubicBezTo>
                  <a:pt x="59688" y="244768"/>
                  <a:pt x="59444" y="250006"/>
                  <a:pt x="57312" y="254147"/>
                </a:cubicBezTo>
                <a:cubicBezTo>
                  <a:pt x="53597" y="261517"/>
                  <a:pt x="45618" y="266329"/>
                  <a:pt x="39528" y="259751"/>
                </a:cubicBezTo>
                <a:cubicBezTo>
                  <a:pt x="20586" y="239104"/>
                  <a:pt x="6334" y="215533"/>
                  <a:pt x="0" y="183984"/>
                </a:cubicBezTo>
                <a:cubicBezTo>
                  <a:pt x="21074" y="189892"/>
                  <a:pt x="20952" y="208894"/>
                  <a:pt x="35874" y="219005"/>
                </a:cubicBezTo>
                <a:cubicBezTo>
                  <a:pt x="37274" y="210539"/>
                  <a:pt x="39223" y="203413"/>
                  <a:pt x="39589" y="196226"/>
                </a:cubicBezTo>
                <a:cubicBezTo>
                  <a:pt x="41599" y="157307"/>
                  <a:pt x="45070" y="118266"/>
                  <a:pt x="44279" y="79347"/>
                </a:cubicBezTo>
                <a:cubicBezTo>
                  <a:pt x="43730" y="50844"/>
                  <a:pt x="59810" y="37140"/>
                  <a:pt x="83928" y="35008"/>
                </a:cubicBezTo>
                <a:cubicBezTo>
                  <a:pt x="158294" y="28491"/>
                  <a:pt x="232539" y="19964"/>
                  <a:pt x="307026" y="14178"/>
                </a:cubicBezTo>
                <a:cubicBezTo>
                  <a:pt x="420372" y="5347"/>
                  <a:pt x="533901" y="-1962"/>
                  <a:pt x="647734" y="474"/>
                </a:cubicBezTo>
                <a:cubicBezTo>
                  <a:pt x="676908" y="1083"/>
                  <a:pt x="706082" y="3763"/>
                  <a:pt x="735255" y="5469"/>
                </a:cubicBezTo>
                <a:cubicBezTo>
                  <a:pt x="745670" y="6078"/>
                  <a:pt x="755050" y="9610"/>
                  <a:pt x="759313" y="19355"/>
                </a:cubicBezTo>
                <a:cubicBezTo>
                  <a:pt x="770155" y="44266"/>
                  <a:pt x="775697" y="70273"/>
                  <a:pt x="771433" y="97619"/>
                </a:cubicBezTo>
                <a:cubicBezTo>
                  <a:pt x="771007" y="100421"/>
                  <a:pt x="768023" y="102857"/>
                  <a:pt x="762298" y="11126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DA03D079-77DF-98D9-D5D3-80E4AC9536E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9728" y="1926954"/>
            <a:ext cx="800364" cy="19773"/>
          </a:xfrm>
          <a:custGeom>
            <a:avLst/>
            <a:gdLst>
              <a:gd name="connsiteX0" fmla="*/ 800364 w 800364"/>
              <a:gd name="connsiteY0" fmla="*/ 5893 h 19773"/>
              <a:gd name="connsiteX1" fmla="*/ 772104 w 800364"/>
              <a:gd name="connsiteY1" fmla="*/ 18988 h 19773"/>
              <a:gd name="connsiteX2" fmla="*/ 659976 w 800364"/>
              <a:gd name="connsiteY2" fmla="*/ 19658 h 19773"/>
              <a:gd name="connsiteX3" fmla="*/ 33498 w 800364"/>
              <a:gd name="connsiteY3" fmla="*/ 19658 h 19773"/>
              <a:gd name="connsiteX4" fmla="*/ 9197 w 800364"/>
              <a:gd name="connsiteY4" fmla="*/ 18684 h 19773"/>
              <a:gd name="connsiteX5" fmla="*/ 0 w 800364"/>
              <a:gd name="connsiteY5" fmla="*/ 9487 h 19773"/>
              <a:gd name="connsiteX6" fmla="*/ 10050 w 800364"/>
              <a:gd name="connsiteY6" fmla="*/ 960 h 19773"/>
              <a:gd name="connsiteX7" fmla="*/ 26981 w 800364"/>
              <a:gd name="connsiteY7" fmla="*/ 229 h 19773"/>
              <a:gd name="connsiteX8" fmla="*/ 746036 w 800364"/>
              <a:gd name="connsiteY8" fmla="*/ 412 h 19773"/>
              <a:gd name="connsiteX9" fmla="*/ 780143 w 800364"/>
              <a:gd name="connsiteY9" fmla="*/ 716 h 19773"/>
              <a:gd name="connsiteX10" fmla="*/ 800303 w 800364"/>
              <a:gd name="connsiteY10" fmla="*/ 5893 h 1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364" h="19773">
                <a:moveTo>
                  <a:pt x="800364" y="5893"/>
                </a:moveTo>
                <a:cubicBezTo>
                  <a:pt x="791776" y="21364"/>
                  <a:pt x="781301" y="18866"/>
                  <a:pt x="772104" y="18988"/>
                </a:cubicBezTo>
                <a:cubicBezTo>
                  <a:pt x="734707" y="19415"/>
                  <a:pt x="697372" y="19658"/>
                  <a:pt x="659976" y="19658"/>
                </a:cubicBezTo>
                <a:cubicBezTo>
                  <a:pt x="451130" y="19658"/>
                  <a:pt x="242344" y="19658"/>
                  <a:pt x="33498" y="19658"/>
                </a:cubicBezTo>
                <a:cubicBezTo>
                  <a:pt x="25398" y="19658"/>
                  <a:pt x="17054" y="20267"/>
                  <a:pt x="9197" y="18684"/>
                </a:cubicBezTo>
                <a:cubicBezTo>
                  <a:pt x="5664" y="18014"/>
                  <a:pt x="3045" y="12715"/>
                  <a:pt x="0" y="9487"/>
                </a:cubicBezTo>
                <a:cubicBezTo>
                  <a:pt x="3289" y="6503"/>
                  <a:pt x="6213" y="2117"/>
                  <a:pt x="10050" y="960"/>
                </a:cubicBezTo>
                <a:cubicBezTo>
                  <a:pt x="15287" y="-623"/>
                  <a:pt x="21317" y="229"/>
                  <a:pt x="26981" y="229"/>
                </a:cubicBezTo>
                <a:cubicBezTo>
                  <a:pt x="266646" y="229"/>
                  <a:pt x="506371" y="351"/>
                  <a:pt x="746036" y="412"/>
                </a:cubicBezTo>
                <a:cubicBezTo>
                  <a:pt x="757425" y="412"/>
                  <a:pt x="768815" y="-75"/>
                  <a:pt x="780143" y="716"/>
                </a:cubicBezTo>
                <a:cubicBezTo>
                  <a:pt x="786112" y="1082"/>
                  <a:pt x="791898" y="3640"/>
                  <a:pt x="800303" y="58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06F20B07-8ACE-8A7E-23CF-ED9D591C84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24752" y="1084135"/>
            <a:ext cx="146146" cy="260419"/>
          </a:xfrm>
          <a:custGeom>
            <a:avLst/>
            <a:gdLst>
              <a:gd name="connsiteX0" fmla="*/ 80001 w 146146"/>
              <a:gd name="connsiteY0" fmla="*/ 49323 h 260419"/>
              <a:gd name="connsiteX1" fmla="*/ 89015 w 146146"/>
              <a:gd name="connsiteY1" fmla="*/ 27031 h 260419"/>
              <a:gd name="connsiteX2" fmla="*/ 103632 w 146146"/>
              <a:gd name="connsiteY2" fmla="*/ 13327 h 260419"/>
              <a:gd name="connsiteX3" fmla="*/ 126411 w 146146"/>
              <a:gd name="connsiteY3" fmla="*/ 27579 h 260419"/>
              <a:gd name="connsiteX4" fmla="*/ 133536 w 146146"/>
              <a:gd name="connsiteY4" fmla="*/ 53342 h 260419"/>
              <a:gd name="connsiteX5" fmla="*/ 144683 w 146146"/>
              <a:gd name="connsiteY5" fmla="*/ 208287 h 260419"/>
              <a:gd name="connsiteX6" fmla="*/ 138409 w 146146"/>
              <a:gd name="connsiteY6" fmla="*/ 241663 h 260419"/>
              <a:gd name="connsiteX7" fmla="*/ 115570 w 146146"/>
              <a:gd name="connsiteY7" fmla="*/ 260361 h 260419"/>
              <a:gd name="connsiteX8" fmla="*/ 90232 w 146146"/>
              <a:gd name="connsiteY8" fmla="*/ 244952 h 260419"/>
              <a:gd name="connsiteX9" fmla="*/ 105764 w 146146"/>
              <a:gd name="connsiteY9" fmla="*/ 160232 h 260419"/>
              <a:gd name="connsiteX10" fmla="*/ 120016 w 146146"/>
              <a:gd name="connsiteY10" fmla="*/ 120095 h 260419"/>
              <a:gd name="connsiteX11" fmla="*/ 107347 w 146146"/>
              <a:gd name="connsiteY11" fmla="*/ 54317 h 260419"/>
              <a:gd name="connsiteX12" fmla="*/ 100891 w 146146"/>
              <a:gd name="connsiteY12" fmla="*/ 67412 h 260419"/>
              <a:gd name="connsiteX13" fmla="*/ 91207 w 146146"/>
              <a:gd name="connsiteY13" fmla="*/ 94941 h 260419"/>
              <a:gd name="connsiteX14" fmla="*/ 70621 w 146146"/>
              <a:gd name="connsiteY14" fmla="*/ 108462 h 260419"/>
              <a:gd name="connsiteX15" fmla="*/ 57343 w 146146"/>
              <a:gd name="connsiteY15" fmla="*/ 90617 h 260419"/>
              <a:gd name="connsiteX16" fmla="*/ 50461 w 146146"/>
              <a:gd name="connsiteY16" fmla="*/ 30259 h 260419"/>
              <a:gd name="connsiteX17" fmla="*/ 23967 w 146146"/>
              <a:gd name="connsiteY17" fmla="*/ 72954 h 260419"/>
              <a:gd name="connsiteX18" fmla="*/ 21044 w 146146"/>
              <a:gd name="connsiteY18" fmla="*/ 87084 h 260419"/>
              <a:gd name="connsiteX19" fmla="*/ 9106 w 146146"/>
              <a:gd name="connsiteY19" fmla="*/ 95550 h 260419"/>
              <a:gd name="connsiteX20" fmla="*/ 152 w 146146"/>
              <a:gd name="connsiteY20" fmla="*/ 83673 h 260419"/>
              <a:gd name="connsiteX21" fmla="*/ 3990 w 146146"/>
              <a:gd name="connsiteY21" fmla="*/ 64914 h 260419"/>
              <a:gd name="connsiteX22" fmla="*/ 37184 w 146146"/>
              <a:gd name="connsiteY22" fmla="*/ 8881 h 260419"/>
              <a:gd name="connsiteX23" fmla="*/ 72692 w 146146"/>
              <a:gd name="connsiteY23" fmla="*/ 17164 h 260419"/>
              <a:gd name="connsiteX24" fmla="*/ 80001 w 146146"/>
              <a:gd name="connsiteY24" fmla="*/ 49383 h 260419"/>
              <a:gd name="connsiteX25" fmla="*/ 123366 w 146146"/>
              <a:gd name="connsiteY25" fmla="*/ 172048 h 260419"/>
              <a:gd name="connsiteX26" fmla="*/ 117336 w 146146"/>
              <a:gd name="connsiteY26" fmla="*/ 236547 h 260419"/>
              <a:gd name="connsiteX27" fmla="*/ 123366 w 146146"/>
              <a:gd name="connsiteY27" fmla="*/ 172048 h 26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6146" h="260419">
                <a:moveTo>
                  <a:pt x="80001" y="49323"/>
                </a:moveTo>
                <a:cubicBezTo>
                  <a:pt x="84264" y="38359"/>
                  <a:pt x="85543" y="31964"/>
                  <a:pt x="89015" y="27031"/>
                </a:cubicBezTo>
                <a:cubicBezTo>
                  <a:pt x="92852" y="21489"/>
                  <a:pt x="98333" y="13753"/>
                  <a:pt x="103632" y="13327"/>
                </a:cubicBezTo>
                <a:cubicBezTo>
                  <a:pt x="112950" y="12596"/>
                  <a:pt x="123122" y="15946"/>
                  <a:pt x="126411" y="27579"/>
                </a:cubicBezTo>
                <a:cubicBezTo>
                  <a:pt x="128847" y="36167"/>
                  <a:pt x="131832" y="44633"/>
                  <a:pt x="133536" y="53342"/>
                </a:cubicBezTo>
                <a:cubicBezTo>
                  <a:pt x="143891" y="104503"/>
                  <a:pt x="148824" y="156151"/>
                  <a:pt x="144683" y="208287"/>
                </a:cubicBezTo>
                <a:cubicBezTo>
                  <a:pt x="143769" y="219554"/>
                  <a:pt x="141516" y="230822"/>
                  <a:pt x="138409" y="241663"/>
                </a:cubicBezTo>
                <a:cubicBezTo>
                  <a:pt x="135303" y="252565"/>
                  <a:pt x="127812" y="259570"/>
                  <a:pt x="115570" y="260361"/>
                </a:cubicBezTo>
                <a:cubicBezTo>
                  <a:pt x="103327" y="261092"/>
                  <a:pt x="95836" y="254941"/>
                  <a:pt x="90232" y="244952"/>
                </a:cubicBezTo>
                <a:cubicBezTo>
                  <a:pt x="75920" y="219554"/>
                  <a:pt x="80793" y="181854"/>
                  <a:pt x="105764" y="160232"/>
                </a:cubicBezTo>
                <a:cubicBezTo>
                  <a:pt x="119772" y="148112"/>
                  <a:pt x="122269" y="135992"/>
                  <a:pt x="120016" y="120095"/>
                </a:cubicBezTo>
                <a:cubicBezTo>
                  <a:pt x="116970" y="98474"/>
                  <a:pt x="113986" y="76791"/>
                  <a:pt x="107347" y="54317"/>
                </a:cubicBezTo>
                <a:cubicBezTo>
                  <a:pt x="105155" y="58702"/>
                  <a:pt x="102597" y="62905"/>
                  <a:pt x="100891" y="67412"/>
                </a:cubicBezTo>
                <a:cubicBezTo>
                  <a:pt x="97420" y="76486"/>
                  <a:pt x="94679" y="85866"/>
                  <a:pt x="91207" y="94941"/>
                </a:cubicBezTo>
                <a:cubicBezTo>
                  <a:pt x="87675" y="104199"/>
                  <a:pt x="81036" y="109680"/>
                  <a:pt x="70621" y="108462"/>
                </a:cubicBezTo>
                <a:cubicBezTo>
                  <a:pt x="60206" y="107244"/>
                  <a:pt x="58440" y="98656"/>
                  <a:pt x="57343" y="90617"/>
                </a:cubicBezTo>
                <a:cubicBezTo>
                  <a:pt x="54786" y="71431"/>
                  <a:pt x="52897" y="52185"/>
                  <a:pt x="50461" y="30259"/>
                </a:cubicBezTo>
                <a:cubicBezTo>
                  <a:pt x="33530" y="41283"/>
                  <a:pt x="30179" y="58154"/>
                  <a:pt x="23967" y="72954"/>
                </a:cubicBezTo>
                <a:cubicBezTo>
                  <a:pt x="22140" y="77339"/>
                  <a:pt x="23480" y="83308"/>
                  <a:pt x="21044" y="87084"/>
                </a:cubicBezTo>
                <a:cubicBezTo>
                  <a:pt x="18424" y="91104"/>
                  <a:pt x="12395" y="96281"/>
                  <a:pt x="9106" y="95550"/>
                </a:cubicBezTo>
                <a:cubicBezTo>
                  <a:pt x="5269" y="94636"/>
                  <a:pt x="640" y="88120"/>
                  <a:pt x="152" y="83673"/>
                </a:cubicBezTo>
                <a:cubicBezTo>
                  <a:pt x="-517" y="77583"/>
                  <a:pt x="1066" y="70396"/>
                  <a:pt x="3990" y="64914"/>
                </a:cubicBezTo>
                <a:cubicBezTo>
                  <a:pt x="14344" y="45790"/>
                  <a:pt x="23784" y="25752"/>
                  <a:pt x="37184" y="8881"/>
                </a:cubicBezTo>
                <a:cubicBezTo>
                  <a:pt x="49121" y="-6163"/>
                  <a:pt x="65992" y="-1229"/>
                  <a:pt x="72692" y="17164"/>
                </a:cubicBezTo>
                <a:cubicBezTo>
                  <a:pt x="75676" y="25447"/>
                  <a:pt x="76712" y="34461"/>
                  <a:pt x="80001" y="49383"/>
                </a:cubicBezTo>
                <a:close/>
                <a:moveTo>
                  <a:pt x="123366" y="172048"/>
                </a:moveTo>
                <a:cubicBezTo>
                  <a:pt x="104241" y="193974"/>
                  <a:pt x="102231" y="212307"/>
                  <a:pt x="117336" y="236547"/>
                </a:cubicBezTo>
                <a:cubicBezTo>
                  <a:pt x="119529" y="213159"/>
                  <a:pt x="121233" y="194522"/>
                  <a:pt x="123366" y="17204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C12675B-45E0-FE14-BCBE-ED557551A2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0176" y="2454253"/>
            <a:ext cx="173127" cy="201789"/>
          </a:xfrm>
          <a:custGeom>
            <a:avLst/>
            <a:gdLst>
              <a:gd name="connsiteX0" fmla="*/ 143393 w 173127"/>
              <a:gd name="connsiteY0" fmla="*/ 176270 h 201789"/>
              <a:gd name="connsiteX1" fmla="*/ 86019 w 173127"/>
              <a:gd name="connsiteY1" fmla="*/ 41607 h 201789"/>
              <a:gd name="connsiteX2" fmla="*/ 75239 w 173127"/>
              <a:gd name="connsiteY2" fmla="*/ 65178 h 201789"/>
              <a:gd name="connsiteX3" fmla="*/ 31448 w 173127"/>
              <a:gd name="connsiteY3" fmla="*/ 165673 h 201789"/>
              <a:gd name="connsiteX4" fmla="*/ 21094 w 173127"/>
              <a:gd name="connsiteY4" fmla="*/ 184797 h 201789"/>
              <a:gd name="connsiteX5" fmla="*/ 4771 w 173127"/>
              <a:gd name="connsiteY5" fmla="*/ 191131 h 201789"/>
              <a:gd name="connsiteX6" fmla="*/ 81 w 173127"/>
              <a:gd name="connsiteY6" fmla="*/ 176209 h 201789"/>
              <a:gd name="connsiteX7" fmla="*/ 8060 w 173127"/>
              <a:gd name="connsiteY7" fmla="*/ 148253 h 201789"/>
              <a:gd name="connsiteX8" fmla="*/ 68600 w 173127"/>
              <a:gd name="connsiteY8" fmla="*/ 15174 h 201789"/>
              <a:gd name="connsiteX9" fmla="*/ 90587 w 173127"/>
              <a:gd name="connsiteY9" fmla="*/ 70 h 201789"/>
              <a:gd name="connsiteX10" fmla="*/ 107641 w 173127"/>
              <a:gd name="connsiteY10" fmla="*/ 17671 h 201789"/>
              <a:gd name="connsiteX11" fmla="*/ 154599 w 173127"/>
              <a:gd name="connsiteY11" fmla="*/ 132601 h 201789"/>
              <a:gd name="connsiteX12" fmla="*/ 171653 w 173127"/>
              <a:gd name="connsiteY12" fmla="*/ 175600 h 201789"/>
              <a:gd name="connsiteX13" fmla="*/ 156061 w 173127"/>
              <a:gd name="connsiteY13" fmla="*/ 199475 h 201789"/>
              <a:gd name="connsiteX14" fmla="*/ 39548 w 173127"/>
              <a:gd name="connsiteY14" fmla="*/ 201790 h 201789"/>
              <a:gd name="connsiteX15" fmla="*/ 32970 w 173127"/>
              <a:gd name="connsiteY15" fmla="*/ 199354 h 201789"/>
              <a:gd name="connsiteX16" fmla="*/ 43081 w 173127"/>
              <a:gd name="connsiteY16" fmla="*/ 186198 h 201789"/>
              <a:gd name="connsiteX17" fmla="*/ 107946 w 173127"/>
              <a:gd name="connsiteY17" fmla="*/ 176514 h 201789"/>
              <a:gd name="connsiteX18" fmla="*/ 143515 w 173127"/>
              <a:gd name="connsiteY18" fmla="*/ 176331 h 20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3127" h="201789">
                <a:moveTo>
                  <a:pt x="143393" y="176270"/>
                </a:moveTo>
                <a:cubicBezTo>
                  <a:pt x="123781" y="130164"/>
                  <a:pt x="105448" y="87226"/>
                  <a:pt x="86019" y="41607"/>
                </a:cubicBezTo>
                <a:cubicBezTo>
                  <a:pt x="81817" y="50743"/>
                  <a:pt x="78406" y="57930"/>
                  <a:pt x="75239" y="65178"/>
                </a:cubicBezTo>
                <a:cubicBezTo>
                  <a:pt x="60622" y="98676"/>
                  <a:pt x="46187" y="132235"/>
                  <a:pt x="31448" y="165673"/>
                </a:cubicBezTo>
                <a:cubicBezTo>
                  <a:pt x="28524" y="172372"/>
                  <a:pt x="25966" y="179803"/>
                  <a:pt x="21094" y="184797"/>
                </a:cubicBezTo>
                <a:cubicBezTo>
                  <a:pt x="17379" y="188634"/>
                  <a:pt x="10314" y="189121"/>
                  <a:pt x="4771" y="191131"/>
                </a:cubicBezTo>
                <a:cubicBezTo>
                  <a:pt x="3065" y="186137"/>
                  <a:pt x="-589" y="180899"/>
                  <a:pt x="81" y="176209"/>
                </a:cubicBezTo>
                <a:cubicBezTo>
                  <a:pt x="1482" y="166708"/>
                  <a:pt x="4162" y="157024"/>
                  <a:pt x="8060" y="148253"/>
                </a:cubicBezTo>
                <a:cubicBezTo>
                  <a:pt x="27976" y="103792"/>
                  <a:pt x="48563" y="59635"/>
                  <a:pt x="68600" y="15174"/>
                </a:cubicBezTo>
                <a:cubicBezTo>
                  <a:pt x="73046" y="5307"/>
                  <a:pt x="78711" y="-722"/>
                  <a:pt x="90587" y="70"/>
                </a:cubicBezTo>
                <a:cubicBezTo>
                  <a:pt x="102159" y="861"/>
                  <a:pt x="104230" y="9144"/>
                  <a:pt x="107641" y="17671"/>
                </a:cubicBezTo>
                <a:cubicBezTo>
                  <a:pt x="122989" y="56103"/>
                  <a:pt x="138947" y="94291"/>
                  <a:pt x="154599" y="132601"/>
                </a:cubicBezTo>
                <a:cubicBezTo>
                  <a:pt x="160447" y="146853"/>
                  <a:pt x="167024" y="160922"/>
                  <a:pt x="171653" y="175600"/>
                </a:cubicBezTo>
                <a:cubicBezTo>
                  <a:pt x="176099" y="189791"/>
                  <a:pt x="170374" y="198866"/>
                  <a:pt x="156061" y="199475"/>
                </a:cubicBezTo>
                <a:cubicBezTo>
                  <a:pt x="117264" y="200998"/>
                  <a:pt x="78345" y="201242"/>
                  <a:pt x="39548" y="201790"/>
                </a:cubicBezTo>
                <a:cubicBezTo>
                  <a:pt x="37355" y="201790"/>
                  <a:pt x="35102" y="200145"/>
                  <a:pt x="32970" y="199354"/>
                </a:cubicBezTo>
                <a:cubicBezTo>
                  <a:pt x="29986" y="189791"/>
                  <a:pt x="36929" y="187294"/>
                  <a:pt x="43081" y="186198"/>
                </a:cubicBezTo>
                <a:cubicBezTo>
                  <a:pt x="64641" y="182422"/>
                  <a:pt x="86263" y="179072"/>
                  <a:pt x="107946" y="176514"/>
                </a:cubicBezTo>
                <a:cubicBezTo>
                  <a:pt x="118360" y="175296"/>
                  <a:pt x="128958" y="176331"/>
                  <a:pt x="143515" y="1763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C872C46B-FC5A-2474-B1D7-C86529CFF1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533401" y="2917203"/>
            <a:ext cx="328306" cy="161192"/>
          </a:xfrm>
          <a:custGeom>
            <a:avLst/>
            <a:gdLst>
              <a:gd name="connsiteX0" fmla="*/ 328185 w 328306"/>
              <a:gd name="connsiteY0" fmla="*/ 125288 h 161192"/>
              <a:gd name="connsiteX1" fmla="*/ 301021 w 328306"/>
              <a:gd name="connsiteY1" fmla="*/ 131257 h 161192"/>
              <a:gd name="connsiteX2" fmla="*/ 126221 w 328306"/>
              <a:gd name="connsiteY2" fmla="*/ 145874 h 161192"/>
              <a:gd name="connsiteX3" fmla="*/ 82369 w 328306"/>
              <a:gd name="connsiteY3" fmla="*/ 157324 h 161192"/>
              <a:gd name="connsiteX4" fmla="*/ 66533 w 328306"/>
              <a:gd name="connsiteY4" fmla="*/ 160309 h 161192"/>
              <a:gd name="connsiteX5" fmla="*/ 22012 w 328306"/>
              <a:gd name="connsiteY5" fmla="*/ 152513 h 161192"/>
              <a:gd name="connsiteX6" fmla="*/ 11109 w 328306"/>
              <a:gd name="connsiteY6" fmla="*/ 144839 h 161192"/>
              <a:gd name="connsiteX7" fmla="*/ 20549 w 328306"/>
              <a:gd name="connsiteY7" fmla="*/ 133023 h 161192"/>
              <a:gd name="connsiteX8" fmla="*/ 72807 w 328306"/>
              <a:gd name="connsiteY8" fmla="*/ 117614 h 161192"/>
              <a:gd name="connsiteX9" fmla="*/ 80054 w 328306"/>
              <a:gd name="connsiteY9" fmla="*/ 120598 h 161192"/>
              <a:gd name="connsiteX10" fmla="*/ 89434 w 328306"/>
              <a:gd name="connsiteY10" fmla="*/ 64565 h 161192"/>
              <a:gd name="connsiteX11" fmla="*/ 32060 w 328306"/>
              <a:gd name="connsiteY11" fmla="*/ 21504 h 161192"/>
              <a:gd name="connsiteX12" fmla="*/ 12936 w 328306"/>
              <a:gd name="connsiteY12" fmla="*/ 40446 h 161192"/>
              <a:gd name="connsiteX13" fmla="*/ 2460 w 328306"/>
              <a:gd name="connsiteY13" fmla="*/ 41603 h 161192"/>
              <a:gd name="connsiteX14" fmla="*/ 695 w 328306"/>
              <a:gd name="connsiteY14" fmla="*/ 31371 h 161192"/>
              <a:gd name="connsiteX15" fmla="*/ 32426 w 328306"/>
              <a:gd name="connsiteY15" fmla="*/ 2136 h 161192"/>
              <a:gd name="connsiteX16" fmla="*/ 52099 w 328306"/>
              <a:gd name="connsiteY16" fmla="*/ 13221 h 161192"/>
              <a:gd name="connsiteX17" fmla="*/ 56180 w 328306"/>
              <a:gd name="connsiteY17" fmla="*/ 37218 h 161192"/>
              <a:gd name="connsiteX18" fmla="*/ 63732 w 328306"/>
              <a:gd name="connsiteY18" fmla="*/ 57500 h 161192"/>
              <a:gd name="connsiteX19" fmla="*/ 80785 w 328306"/>
              <a:gd name="connsiteY19" fmla="*/ 31006 h 161192"/>
              <a:gd name="connsiteX20" fmla="*/ 90226 w 328306"/>
              <a:gd name="connsiteY20" fmla="*/ 14805 h 161192"/>
              <a:gd name="connsiteX21" fmla="*/ 105148 w 328306"/>
              <a:gd name="connsiteY21" fmla="*/ 27656 h 161192"/>
              <a:gd name="connsiteX22" fmla="*/ 113248 w 328306"/>
              <a:gd name="connsiteY22" fmla="*/ 89658 h 161192"/>
              <a:gd name="connsiteX23" fmla="*/ 108132 w 328306"/>
              <a:gd name="connsiteY23" fmla="*/ 120842 h 161192"/>
              <a:gd name="connsiteX24" fmla="*/ 136819 w 328306"/>
              <a:gd name="connsiteY24" fmla="*/ 120781 h 161192"/>
              <a:gd name="connsiteX25" fmla="*/ 282688 w 328306"/>
              <a:gd name="connsiteY25" fmla="*/ 112620 h 161192"/>
              <a:gd name="connsiteX26" fmla="*/ 327698 w 328306"/>
              <a:gd name="connsiteY26" fmla="*/ 117066 h 161192"/>
              <a:gd name="connsiteX27" fmla="*/ 328307 w 328306"/>
              <a:gd name="connsiteY27" fmla="*/ 125166 h 16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306" h="161192">
                <a:moveTo>
                  <a:pt x="328185" y="125288"/>
                </a:moveTo>
                <a:cubicBezTo>
                  <a:pt x="319171" y="127359"/>
                  <a:pt x="310218" y="130404"/>
                  <a:pt x="301021" y="131257"/>
                </a:cubicBezTo>
                <a:cubicBezTo>
                  <a:pt x="242795" y="136434"/>
                  <a:pt x="184508" y="141063"/>
                  <a:pt x="126221" y="145874"/>
                </a:cubicBezTo>
                <a:cubicBezTo>
                  <a:pt x="110995" y="147153"/>
                  <a:pt x="95464" y="146361"/>
                  <a:pt x="82369" y="157324"/>
                </a:cubicBezTo>
                <a:cubicBezTo>
                  <a:pt x="78654" y="160431"/>
                  <a:pt x="70005" y="162441"/>
                  <a:pt x="66533" y="160309"/>
                </a:cubicBezTo>
                <a:cubicBezTo>
                  <a:pt x="52343" y="151538"/>
                  <a:pt x="36933" y="154279"/>
                  <a:pt x="22012" y="152513"/>
                </a:cubicBezTo>
                <a:cubicBezTo>
                  <a:pt x="18114" y="152026"/>
                  <a:pt x="14763" y="147519"/>
                  <a:pt x="11109" y="144839"/>
                </a:cubicBezTo>
                <a:cubicBezTo>
                  <a:pt x="14215" y="140697"/>
                  <a:pt x="17017" y="133388"/>
                  <a:pt x="20549" y="133023"/>
                </a:cubicBezTo>
                <a:cubicBezTo>
                  <a:pt x="39065" y="131135"/>
                  <a:pt x="57276" y="129491"/>
                  <a:pt x="72807" y="117614"/>
                </a:cubicBezTo>
                <a:cubicBezTo>
                  <a:pt x="73721" y="116944"/>
                  <a:pt x="77009" y="119319"/>
                  <a:pt x="80054" y="120598"/>
                </a:cubicBezTo>
                <a:cubicBezTo>
                  <a:pt x="88703" y="102936"/>
                  <a:pt x="92662" y="84542"/>
                  <a:pt x="89434" y="64565"/>
                </a:cubicBezTo>
                <a:cubicBezTo>
                  <a:pt x="56728" y="75041"/>
                  <a:pt x="47226" y="82228"/>
                  <a:pt x="32060" y="21504"/>
                </a:cubicBezTo>
                <a:cubicBezTo>
                  <a:pt x="24935" y="28752"/>
                  <a:pt x="19453" y="35208"/>
                  <a:pt x="12936" y="40446"/>
                </a:cubicBezTo>
                <a:cubicBezTo>
                  <a:pt x="10500" y="42395"/>
                  <a:pt x="4592" y="43187"/>
                  <a:pt x="2460" y="41603"/>
                </a:cubicBezTo>
                <a:cubicBezTo>
                  <a:pt x="329" y="40020"/>
                  <a:pt x="-828" y="33016"/>
                  <a:pt x="695" y="31371"/>
                </a:cubicBezTo>
                <a:cubicBezTo>
                  <a:pt x="10682" y="21017"/>
                  <a:pt x="20671" y="10176"/>
                  <a:pt x="32426" y="2136"/>
                </a:cubicBezTo>
                <a:cubicBezTo>
                  <a:pt x="40526" y="-3406"/>
                  <a:pt x="49297" y="2380"/>
                  <a:pt x="52099" y="13221"/>
                </a:cubicBezTo>
                <a:cubicBezTo>
                  <a:pt x="54108" y="21078"/>
                  <a:pt x="54230" y="29361"/>
                  <a:pt x="56180" y="37218"/>
                </a:cubicBezTo>
                <a:cubicBezTo>
                  <a:pt x="57824" y="43796"/>
                  <a:pt x="60870" y="49948"/>
                  <a:pt x="63732" y="57500"/>
                </a:cubicBezTo>
                <a:cubicBezTo>
                  <a:pt x="78532" y="51653"/>
                  <a:pt x="80298" y="41786"/>
                  <a:pt x="80785" y="31006"/>
                </a:cubicBezTo>
                <a:cubicBezTo>
                  <a:pt x="81090" y="23880"/>
                  <a:pt x="80115" y="13952"/>
                  <a:pt x="90226" y="14805"/>
                </a:cubicBezTo>
                <a:cubicBezTo>
                  <a:pt x="95647" y="15292"/>
                  <a:pt x="102894" y="22053"/>
                  <a:pt x="105148" y="27656"/>
                </a:cubicBezTo>
                <a:cubicBezTo>
                  <a:pt x="113188" y="47389"/>
                  <a:pt x="116537" y="68219"/>
                  <a:pt x="113248" y="89658"/>
                </a:cubicBezTo>
                <a:cubicBezTo>
                  <a:pt x="111787" y="99281"/>
                  <a:pt x="110142" y="108843"/>
                  <a:pt x="108132" y="120842"/>
                </a:cubicBezTo>
                <a:cubicBezTo>
                  <a:pt x="118242" y="120842"/>
                  <a:pt x="127561" y="121268"/>
                  <a:pt x="136819" y="120781"/>
                </a:cubicBezTo>
                <a:cubicBezTo>
                  <a:pt x="185422" y="118101"/>
                  <a:pt x="234025" y="114569"/>
                  <a:pt x="282688" y="112620"/>
                </a:cubicBezTo>
                <a:cubicBezTo>
                  <a:pt x="297611" y="112010"/>
                  <a:pt x="312654" y="115482"/>
                  <a:pt x="327698" y="117066"/>
                </a:cubicBezTo>
                <a:cubicBezTo>
                  <a:pt x="327881" y="119746"/>
                  <a:pt x="328124" y="122486"/>
                  <a:pt x="328307" y="1251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F1CFDB0-7386-31E1-90BB-A845F975F68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09246" y="2307512"/>
            <a:ext cx="112898" cy="288112"/>
          </a:xfrm>
          <a:custGeom>
            <a:avLst/>
            <a:gdLst>
              <a:gd name="connsiteX0" fmla="*/ 65546 w 112898"/>
              <a:gd name="connsiteY0" fmla="*/ 105030 h 288112"/>
              <a:gd name="connsiteX1" fmla="*/ 68652 w 112898"/>
              <a:gd name="connsiteY1" fmla="*/ 143340 h 288112"/>
              <a:gd name="connsiteX2" fmla="*/ 107876 w 112898"/>
              <a:gd name="connsiteY2" fmla="*/ 141573 h 288112"/>
              <a:gd name="connsiteX3" fmla="*/ 70662 w 112898"/>
              <a:gd name="connsiteY3" fmla="*/ 169407 h 288112"/>
              <a:gd name="connsiteX4" fmla="*/ 77910 w 112898"/>
              <a:gd name="connsiteY4" fmla="*/ 230070 h 288112"/>
              <a:gd name="connsiteX5" fmla="*/ 73098 w 112898"/>
              <a:gd name="connsiteY5" fmla="*/ 288113 h 288112"/>
              <a:gd name="connsiteX6" fmla="*/ 55436 w 112898"/>
              <a:gd name="connsiteY6" fmla="*/ 263933 h 288112"/>
              <a:gd name="connsiteX7" fmla="*/ 44229 w 112898"/>
              <a:gd name="connsiteY7" fmla="*/ 194196 h 288112"/>
              <a:gd name="connsiteX8" fmla="*/ 41975 w 112898"/>
              <a:gd name="connsiteY8" fmla="*/ 179639 h 288112"/>
              <a:gd name="connsiteX9" fmla="*/ 21085 w 112898"/>
              <a:gd name="connsiteY9" fmla="*/ 185243 h 288112"/>
              <a:gd name="connsiteX10" fmla="*/ 498 w 112898"/>
              <a:gd name="connsiteY10" fmla="*/ 179883 h 288112"/>
              <a:gd name="connsiteX11" fmla="*/ 12984 w 112898"/>
              <a:gd name="connsiteY11" fmla="*/ 164718 h 288112"/>
              <a:gd name="connsiteX12" fmla="*/ 38504 w 112898"/>
              <a:gd name="connsiteY12" fmla="*/ 153694 h 288112"/>
              <a:gd name="connsiteX13" fmla="*/ 38930 w 112898"/>
              <a:gd name="connsiteY13" fmla="*/ 83347 h 288112"/>
              <a:gd name="connsiteX14" fmla="*/ 50319 w 112898"/>
              <a:gd name="connsiteY14" fmla="*/ 24086 h 288112"/>
              <a:gd name="connsiteX15" fmla="*/ 85219 w 112898"/>
              <a:gd name="connsiteY15" fmla="*/ 698 h 288112"/>
              <a:gd name="connsiteX16" fmla="*/ 112809 w 112898"/>
              <a:gd name="connsiteY16" fmla="*/ 36693 h 288112"/>
              <a:gd name="connsiteX17" fmla="*/ 82356 w 112898"/>
              <a:gd name="connsiteY17" fmla="*/ 96564 h 288112"/>
              <a:gd name="connsiteX18" fmla="*/ 65485 w 112898"/>
              <a:gd name="connsiteY18" fmla="*/ 104969 h 288112"/>
              <a:gd name="connsiteX19" fmla="*/ 68043 w 112898"/>
              <a:gd name="connsiteY19" fmla="*/ 83774 h 288112"/>
              <a:gd name="connsiteX20" fmla="*/ 79433 w 112898"/>
              <a:gd name="connsiteY20" fmla="*/ 20919 h 288112"/>
              <a:gd name="connsiteX21" fmla="*/ 68043 w 112898"/>
              <a:gd name="connsiteY21" fmla="*/ 83774 h 28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2898" h="288112">
                <a:moveTo>
                  <a:pt x="65546" y="105030"/>
                </a:moveTo>
                <a:cubicBezTo>
                  <a:pt x="66642" y="118916"/>
                  <a:pt x="67617" y="130854"/>
                  <a:pt x="68652" y="143340"/>
                </a:cubicBezTo>
                <a:cubicBezTo>
                  <a:pt x="81991" y="142730"/>
                  <a:pt x="93745" y="142182"/>
                  <a:pt x="107876" y="141573"/>
                </a:cubicBezTo>
                <a:cubicBezTo>
                  <a:pt x="101054" y="160637"/>
                  <a:pt x="82478" y="158079"/>
                  <a:pt x="70662" y="169407"/>
                </a:cubicBezTo>
                <a:cubicBezTo>
                  <a:pt x="73038" y="188532"/>
                  <a:pt x="76935" y="209240"/>
                  <a:pt x="77910" y="230070"/>
                </a:cubicBezTo>
                <a:cubicBezTo>
                  <a:pt x="78763" y="249194"/>
                  <a:pt x="88873" y="269780"/>
                  <a:pt x="73098" y="288113"/>
                </a:cubicBezTo>
                <a:cubicBezTo>
                  <a:pt x="58298" y="285311"/>
                  <a:pt x="57324" y="273556"/>
                  <a:pt x="55436" y="263933"/>
                </a:cubicBezTo>
                <a:cubicBezTo>
                  <a:pt x="50990" y="240850"/>
                  <a:pt x="47883" y="217462"/>
                  <a:pt x="44229" y="194196"/>
                </a:cubicBezTo>
                <a:cubicBezTo>
                  <a:pt x="43620" y="190237"/>
                  <a:pt x="43011" y="186339"/>
                  <a:pt x="41975" y="179639"/>
                </a:cubicBezTo>
                <a:cubicBezTo>
                  <a:pt x="34241" y="181771"/>
                  <a:pt x="27724" y="184086"/>
                  <a:pt x="21085" y="185243"/>
                </a:cubicBezTo>
                <a:cubicBezTo>
                  <a:pt x="13593" y="186522"/>
                  <a:pt x="3727" y="191029"/>
                  <a:pt x="498" y="179883"/>
                </a:cubicBezTo>
                <a:cubicBezTo>
                  <a:pt x="-2120" y="170930"/>
                  <a:pt x="6102" y="167702"/>
                  <a:pt x="12984" y="164718"/>
                </a:cubicBezTo>
                <a:cubicBezTo>
                  <a:pt x="21146" y="161246"/>
                  <a:pt x="29307" y="157652"/>
                  <a:pt x="38504" y="153694"/>
                </a:cubicBezTo>
                <a:cubicBezTo>
                  <a:pt x="38504" y="130245"/>
                  <a:pt x="37042" y="106674"/>
                  <a:pt x="38930" y="83347"/>
                </a:cubicBezTo>
                <a:cubicBezTo>
                  <a:pt x="40575" y="63370"/>
                  <a:pt x="44046" y="43028"/>
                  <a:pt x="50319" y="24086"/>
                </a:cubicBezTo>
                <a:cubicBezTo>
                  <a:pt x="56897" y="4413"/>
                  <a:pt x="70114" y="-2347"/>
                  <a:pt x="85219" y="698"/>
                </a:cubicBezTo>
                <a:cubicBezTo>
                  <a:pt x="100080" y="3682"/>
                  <a:pt x="112017" y="18483"/>
                  <a:pt x="112809" y="36693"/>
                </a:cubicBezTo>
                <a:cubicBezTo>
                  <a:pt x="113966" y="62152"/>
                  <a:pt x="103977" y="82495"/>
                  <a:pt x="82356" y="96564"/>
                </a:cubicBezTo>
                <a:cubicBezTo>
                  <a:pt x="77666" y="99609"/>
                  <a:pt x="72307" y="101619"/>
                  <a:pt x="65485" y="104969"/>
                </a:cubicBezTo>
                <a:close/>
                <a:moveTo>
                  <a:pt x="68043" y="83774"/>
                </a:moveTo>
                <a:cubicBezTo>
                  <a:pt x="95877" y="60934"/>
                  <a:pt x="99227" y="39312"/>
                  <a:pt x="79433" y="20919"/>
                </a:cubicBezTo>
                <a:cubicBezTo>
                  <a:pt x="67556" y="37911"/>
                  <a:pt x="63719" y="57523"/>
                  <a:pt x="68043" y="837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42DC4CB-C59A-EFF1-E8F9-4F4FB6BDD2D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35722" y="2888587"/>
            <a:ext cx="195750" cy="191644"/>
          </a:xfrm>
          <a:custGeom>
            <a:avLst/>
            <a:gdLst>
              <a:gd name="connsiteX0" fmla="*/ 26798 w 195750"/>
              <a:gd name="connsiteY0" fmla="*/ 43177 h 191644"/>
              <a:gd name="connsiteX1" fmla="*/ 61880 w 195750"/>
              <a:gd name="connsiteY1" fmla="*/ 1762 h 191644"/>
              <a:gd name="connsiteX2" fmla="*/ 82832 w 195750"/>
              <a:gd name="connsiteY2" fmla="*/ 17841 h 191644"/>
              <a:gd name="connsiteX3" fmla="*/ 89896 w 195750"/>
              <a:gd name="connsiteY3" fmla="*/ 50669 h 191644"/>
              <a:gd name="connsiteX4" fmla="*/ 115538 w 195750"/>
              <a:gd name="connsiteY4" fmla="*/ 19972 h 191644"/>
              <a:gd name="connsiteX5" fmla="*/ 131252 w 195750"/>
              <a:gd name="connsiteY5" fmla="*/ 239 h 191644"/>
              <a:gd name="connsiteX6" fmla="*/ 140692 w 195750"/>
              <a:gd name="connsiteY6" fmla="*/ 22043 h 191644"/>
              <a:gd name="connsiteX7" fmla="*/ 147757 w 195750"/>
              <a:gd name="connsiteY7" fmla="*/ 60353 h 191644"/>
              <a:gd name="connsiteX8" fmla="*/ 150742 w 195750"/>
              <a:gd name="connsiteY8" fmla="*/ 94278 h 191644"/>
              <a:gd name="connsiteX9" fmla="*/ 114746 w 195750"/>
              <a:gd name="connsiteY9" fmla="*/ 154696 h 191644"/>
              <a:gd name="connsiteX10" fmla="*/ 184118 w 195750"/>
              <a:gd name="connsiteY10" fmla="*/ 154879 h 191644"/>
              <a:gd name="connsiteX11" fmla="*/ 195751 w 195750"/>
              <a:gd name="connsiteY11" fmla="*/ 158472 h 191644"/>
              <a:gd name="connsiteX12" fmla="*/ 23753 w 195750"/>
              <a:gd name="connsiteY12" fmla="*/ 191483 h 191644"/>
              <a:gd name="connsiteX13" fmla="*/ 0 w 195750"/>
              <a:gd name="connsiteY13" fmla="*/ 190326 h 191644"/>
              <a:gd name="connsiteX14" fmla="*/ 84780 w 195750"/>
              <a:gd name="connsiteY14" fmla="*/ 159569 h 191644"/>
              <a:gd name="connsiteX15" fmla="*/ 81004 w 195750"/>
              <a:gd name="connsiteY15" fmla="*/ 127654 h 191644"/>
              <a:gd name="connsiteX16" fmla="*/ 110239 w 195750"/>
              <a:gd name="connsiteY16" fmla="*/ 131247 h 191644"/>
              <a:gd name="connsiteX17" fmla="*/ 127476 w 195750"/>
              <a:gd name="connsiteY17" fmla="*/ 97993 h 191644"/>
              <a:gd name="connsiteX18" fmla="*/ 125161 w 195750"/>
              <a:gd name="connsiteY18" fmla="*/ 53592 h 191644"/>
              <a:gd name="connsiteX19" fmla="*/ 79482 w 195750"/>
              <a:gd name="connsiteY19" fmla="*/ 67296 h 191644"/>
              <a:gd name="connsiteX20" fmla="*/ 58165 w 195750"/>
              <a:gd name="connsiteY20" fmla="*/ 25576 h 191644"/>
              <a:gd name="connsiteX21" fmla="*/ 26798 w 195750"/>
              <a:gd name="connsiteY21" fmla="*/ 43177 h 19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750" h="191644">
                <a:moveTo>
                  <a:pt x="26798" y="43177"/>
                </a:moveTo>
                <a:cubicBezTo>
                  <a:pt x="29173" y="23261"/>
                  <a:pt x="46166" y="3101"/>
                  <a:pt x="61880" y="1762"/>
                </a:cubicBezTo>
                <a:cubicBezTo>
                  <a:pt x="73147" y="787"/>
                  <a:pt x="80334" y="6695"/>
                  <a:pt x="82832" y="17841"/>
                </a:cubicBezTo>
                <a:cubicBezTo>
                  <a:pt x="85146" y="28012"/>
                  <a:pt x="87217" y="38183"/>
                  <a:pt x="89896" y="50669"/>
                </a:cubicBezTo>
                <a:cubicBezTo>
                  <a:pt x="106585" y="45492"/>
                  <a:pt x="111031" y="32641"/>
                  <a:pt x="115538" y="19972"/>
                </a:cubicBezTo>
                <a:cubicBezTo>
                  <a:pt x="118584" y="11446"/>
                  <a:pt x="116391" y="-1954"/>
                  <a:pt x="131252" y="239"/>
                </a:cubicBezTo>
                <a:cubicBezTo>
                  <a:pt x="144286" y="2127"/>
                  <a:pt x="139170" y="14004"/>
                  <a:pt x="140692" y="22043"/>
                </a:cubicBezTo>
                <a:cubicBezTo>
                  <a:pt x="143129" y="34833"/>
                  <a:pt x="145930" y="47502"/>
                  <a:pt x="147757" y="60353"/>
                </a:cubicBezTo>
                <a:cubicBezTo>
                  <a:pt x="149341" y="71560"/>
                  <a:pt x="150315" y="82949"/>
                  <a:pt x="150742" y="94278"/>
                </a:cubicBezTo>
                <a:cubicBezTo>
                  <a:pt x="151716" y="119980"/>
                  <a:pt x="139657" y="139165"/>
                  <a:pt x="114746" y="154696"/>
                </a:cubicBezTo>
                <a:cubicBezTo>
                  <a:pt x="141118" y="154696"/>
                  <a:pt x="162618" y="154514"/>
                  <a:pt x="184118" y="154879"/>
                </a:cubicBezTo>
                <a:cubicBezTo>
                  <a:pt x="187651" y="154879"/>
                  <a:pt x="191122" y="157011"/>
                  <a:pt x="195751" y="158472"/>
                </a:cubicBezTo>
                <a:cubicBezTo>
                  <a:pt x="176687" y="170593"/>
                  <a:pt x="97327" y="185636"/>
                  <a:pt x="23753" y="191483"/>
                </a:cubicBezTo>
                <a:cubicBezTo>
                  <a:pt x="16322" y="192092"/>
                  <a:pt x="8770" y="190813"/>
                  <a:pt x="0" y="190326"/>
                </a:cubicBezTo>
                <a:cubicBezTo>
                  <a:pt x="5664" y="178267"/>
                  <a:pt x="33924" y="168016"/>
                  <a:pt x="84780" y="159569"/>
                </a:cubicBezTo>
                <a:cubicBezTo>
                  <a:pt x="81979" y="149519"/>
                  <a:pt x="65474" y="141175"/>
                  <a:pt x="81004" y="127654"/>
                </a:cubicBezTo>
                <a:cubicBezTo>
                  <a:pt x="89653" y="131247"/>
                  <a:pt x="98606" y="140322"/>
                  <a:pt x="110239" y="131247"/>
                </a:cubicBezTo>
                <a:cubicBezTo>
                  <a:pt x="121385" y="122538"/>
                  <a:pt x="127476" y="111697"/>
                  <a:pt x="127476" y="97993"/>
                </a:cubicBezTo>
                <a:cubicBezTo>
                  <a:pt x="127476" y="84472"/>
                  <a:pt x="126136" y="70951"/>
                  <a:pt x="125161" y="53592"/>
                </a:cubicBezTo>
                <a:cubicBezTo>
                  <a:pt x="108656" y="63398"/>
                  <a:pt x="93977" y="79417"/>
                  <a:pt x="79482" y="67296"/>
                </a:cubicBezTo>
                <a:cubicBezTo>
                  <a:pt x="69006" y="58526"/>
                  <a:pt x="65717" y="41289"/>
                  <a:pt x="58165" y="25576"/>
                </a:cubicBezTo>
                <a:cubicBezTo>
                  <a:pt x="46227" y="23444"/>
                  <a:pt x="45192" y="52009"/>
                  <a:pt x="26798" y="43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7FE36DD-3759-9CE5-73F4-AAE4F0BE67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19964" y="1815823"/>
            <a:ext cx="113480" cy="276457"/>
          </a:xfrm>
          <a:custGeom>
            <a:avLst/>
            <a:gdLst>
              <a:gd name="connsiteX0" fmla="*/ 61589 w 113480"/>
              <a:gd name="connsiteY0" fmla="*/ 126160 h 276457"/>
              <a:gd name="connsiteX1" fmla="*/ 63355 w 113480"/>
              <a:gd name="connsiteY1" fmla="*/ 159841 h 276457"/>
              <a:gd name="connsiteX2" fmla="*/ 89362 w 113480"/>
              <a:gd name="connsiteY2" fmla="*/ 159902 h 276457"/>
              <a:gd name="connsiteX3" fmla="*/ 113480 w 113480"/>
              <a:gd name="connsiteY3" fmla="*/ 161729 h 276457"/>
              <a:gd name="connsiteX4" fmla="*/ 67314 w 113480"/>
              <a:gd name="connsiteY4" fmla="*/ 185117 h 276457"/>
              <a:gd name="connsiteX5" fmla="*/ 69385 w 113480"/>
              <a:gd name="connsiteY5" fmla="*/ 211672 h 276457"/>
              <a:gd name="connsiteX6" fmla="*/ 73222 w 113480"/>
              <a:gd name="connsiteY6" fmla="*/ 260153 h 276457"/>
              <a:gd name="connsiteX7" fmla="*/ 64269 w 113480"/>
              <a:gd name="connsiteY7" fmla="*/ 276414 h 276457"/>
              <a:gd name="connsiteX8" fmla="*/ 52574 w 113480"/>
              <a:gd name="connsiteY8" fmla="*/ 261188 h 276457"/>
              <a:gd name="connsiteX9" fmla="*/ 45814 w 113480"/>
              <a:gd name="connsiteY9" fmla="*/ 217945 h 276457"/>
              <a:gd name="connsiteX10" fmla="*/ 41246 w 113480"/>
              <a:gd name="connsiteY10" fmla="*/ 189624 h 276457"/>
              <a:gd name="connsiteX11" fmla="*/ 17432 w 113480"/>
              <a:gd name="connsiteY11" fmla="*/ 193461 h 276457"/>
              <a:gd name="connsiteX12" fmla="*/ 13 w 113480"/>
              <a:gd name="connsiteY12" fmla="*/ 186396 h 276457"/>
              <a:gd name="connsiteX13" fmla="*/ 12316 w 113480"/>
              <a:gd name="connsiteY13" fmla="*/ 174702 h 276457"/>
              <a:gd name="connsiteX14" fmla="*/ 36739 w 113480"/>
              <a:gd name="connsiteY14" fmla="*/ 167332 h 276457"/>
              <a:gd name="connsiteX15" fmla="*/ 36861 w 113480"/>
              <a:gd name="connsiteY15" fmla="*/ 121957 h 276457"/>
              <a:gd name="connsiteX16" fmla="*/ 43134 w 113480"/>
              <a:gd name="connsiteY16" fmla="*/ 32486 h 276457"/>
              <a:gd name="connsiteX17" fmla="*/ 68288 w 113480"/>
              <a:gd name="connsiteY17" fmla="*/ 267 h 276457"/>
              <a:gd name="connsiteX18" fmla="*/ 103492 w 113480"/>
              <a:gd name="connsiteY18" fmla="*/ 29380 h 276457"/>
              <a:gd name="connsiteX19" fmla="*/ 80226 w 113480"/>
              <a:gd name="connsiteY19" fmla="*/ 112943 h 276457"/>
              <a:gd name="connsiteX20" fmla="*/ 61589 w 113480"/>
              <a:gd name="connsiteY20" fmla="*/ 126281 h 276457"/>
              <a:gd name="connsiteX21" fmla="*/ 60310 w 113480"/>
              <a:gd name="connsiteY21" fmla="*/ 107401 h 276457"/>
              <a:gd name="connsiteX22" fmla="*/ 67984 w 113480"/>
              <a:gd name="connsiteY22" fmla="*/ 21219 h 276457"/>
              <a:gd name="connsiteX23" fmla="*/ 60310 w 113480"/>
              <a:gd name="connsiteY23" fmla="*/ 107401 h 27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3480" h="276457">
                <a:moveTo>
                  <a:pt x="61589" y="126160"/>
                </a:moveTo>
                <a:cubicBezTo>
                  <a:pt x="62137" y="136818"/>
                  <a:pt x="62746" y="147842"/>
                  <a:pt x="63355" y="159841"/>
                </a:cubicBezTo>
                <a:cubicBezTo>
                  <a:pt x="73465" y="159841"/>
                  <a:pt x="81444" y="159658"/>
                  <a:pt x="89362" y="159902"/>
                </a:cubicBezTo>
                <a:cubicBezTo>
                  <a:pt x="96305" y="160145"/>
                  <a:pt x="103248" y="160937"/>
                  <a:pt x="113480" y="161729"/>
                </a:cubicBezTo>
                <a:cubicBezTo>
                  <a:pt x="101543" y="179940"/>
                  <a:pt x="82358" y="174884"/>
                  <a:pt x="67314" y="185117"/>
                </a:cubicBezTo>
                <a:cubicBezTo>
                  <a:pt x="67923" y="192852"/>
                  <a:pt x="68654" y="202292"/>
                  <a:pt x="69385" y="211672"/>
                </a:cubicBezTo>
                <a:cubicBezTo>
                  <a:pt x="70725" y="227812"/>
                  <a:pt x="72552" y="243952"/>
                  <a:pt x="73222" y="260153"/>
                </a:cubicBezTo>
                <a:cubicBezTo>
                  <a:pt x="73526" y="266913"/>
                  <a:pt x="74257" y="277206"/>
                  <a:pt x="64269" y="276414"/>
                </a:cubicBezTo>
                <a:cubicBezTo>
                  <a:pt x="59822" y="276049"/>
                  <a:pt x="53976" y="267096"/>
                  <a:pt x="52574" y="261188"/>
                </a:cubicBezTo>
                <a:cubicBezTo>
                  <a:pt x="49164" y="247058"/>
                  <a:pt x="48007" y="232380"/>
                  <a:pt x="45814" y="217945"/>
                </a:cubicBezTo>
                <a:cubicBezTo>
                  <a:pt x="44474" y="209235"/>
                  <a:pt x="43012" y="200465"/>
                  <a:pt x="41246" y="189624"/>
                </a:cubicBezTo>
                <a:cubicBezTo>
                  <a:pt x="32719" y="191085"/>
                  <a:pt x="25106" y="192791"/>
                  <a:pt x="17432" y="193461"/>
                </a:cubicBezTo>
                <a:cubicBezTo>
                  <a:pt x="10489" y="194131"/>
                  <a:pt x="987" y="196506"/>
                  <a:pt x="13" y="186396"/>
                </a:cubicBezTo>
                <a:cubicBezTo>
                  <a:pt x="-353" y="182802"/>
                  <a:pt x="7260" y="177138"/>
                  <a:pt x="12316" y="174702"/>
                </a:cubicBezTo>
                <a:cubicBezTo>
                  <a:pt x="19503" y="171230"/>
                  <a:pt x="27725" y="169890"/>
                  <a:pt x="36739" y="167332"/>
                </a:cubicBezTo>
                <a:cubicBezTo>
                  <a:pt x="36739" y="152288"/>
                  <a:pt x="36069" y="137062"/>
                  <a:pt x="36861" y="121957"/>
                </a:cubicBezTo>
                <a:cubicBezTo>
                  <a:pt x="38384" y="92113"/>
                  <a:pt x="39723" y="62148"/>
                  <a:pt x="43134" y="32486"/>
                </a:cubicBezTo>
                <a:cubicBezTo>
                  <a:pt x="44779" y="17991"/>
                  <a:pt x="50869" y="3434"/>
                  <a:pt x="68288" y="267"/>
                </a:cubicBezTo>
                <a:cubicBezTo>
                  <a:pt x="80957" y="-2047"/>
                  <a:pt x="95818" y="10926"/>
                  <a:pt x="103492" y="29380"/>
                </a:cubicBezTo>
                <a:cubicBezTo>
                  <a:pt x="114881" y="56849"/>
                  <a:pt x="105441" y="91261"/>
                  <a:pt x="80226" y="112943"/>
                </a:cubicBezTo>
                <a:cubicBezTo>
                  <a:pt x="74805" y="117633"/>
                  <a:pt x="68532" y="121348"/>
                  <a:pt x="61589" y="126281"/>
                </a:cubicBezTo>
                <a:close/>
                <a:moveTo>
                  <a:pt x="60310" y="107401"/>
                </a:moveTo>
                <a:cubicBezTo>
                  <a:pt x="94843" y="78531"/>
                  <a:pt x="97523" y="37968"/>
                  <a:pt x="67984" y="21219"/>
                </a:cubicBezTo>
                <a:cubicBezTo>
                  <a:pt x="58665" y="48322"/>
                  <a:pt x="57508" y="75790"/>
                  <a:pt x="60310" y="10740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7735A09-7351-03E4-00B5-70BC7CE0643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15442" y="2864777"/>
            <a:ext cx="98179" cy="227772"/>
          </a:xfrm>
          <a:custGeom>
            <a:avLst/>
            <a:gdLst>
              <a:gd name="connsiteX0" fmla="*/ 97571 w 98179"/>
              <a:gd name="connsiteY0" fmla="*/ 209811 h 227772"/>
              <a:gd name="connsiteX1" fmla="*/ 17602 w 98179"/>
              <a:gd name="connsiteY1" fmla="*/ 227474 h 227772"/>
              <a:gd name="connsiteX2" fmla="*/ 2071 w 98179"/>
              <a:gd name="connsiteY2" fmla="*/ 215232 h 227772"/>
              <a:gd name="connsiteX3" fmla="*/ 17114 w 98179"/>
              <a:gd name="connsiteY3" fmla="*/ 203294 h 227772"/>
              <a:gd name="connsiteX4" fmla="*/ 67057 w 98179"/>
              <a:gd name="connsiteY4" fmla="*/ 197143 h 227772"/>
              <a:gd name="connsiteX5" fmla="*/ 67057 w 98179"/>
              <a:gd name="connsiteY5" fmla="*/ 74478 h 227772"/>
              <a:gd name="connsiteX6" fmla="*/ 6091 w 98179"/>
              <a:gd name="connsiteY6" fmla="*/ 165167 h 227772"/>
              <a:gd name="connsiteX7" fmla="*/ 0 w 98179"/>
              <a:gd name="connsiteY7" fmla="*/ 161939 h 227772"/>
              <a:gd name="connsiteX8" fmla="*/ 7735 w 98179"/>
              <a:gd name="connsiteY8" fmla="*/ 141109 h 227772"/>
              <a:gd name="connsiteX9" fmla="*/ 65779 w 98179"/>
              <a:gd name="connsiteY9" fmla="*/ 20698 h 227772"/>
              <a:gd name="connsiteX10" fmla="*/ 85573 w 98179"/>
              <a:gd name="connsiteY10" fmla="*/ 356 h 227772"/>
              <a:gd name="connsiteX11" fmla="*/ 97814 w 98179"/>
              <a:gd name="connsiteY11" fmla="*/ 28372 h 227772"/>
              <a:gd name="connsiteX12" fmla="*/ 92638 w 98179"/>
              <a:gd name="connsiteY12" fmla="*/ 189042 h 227772"/>
              <a:gd name="connsiteX13" fmla="*/ 97510 w 98179"/>
              <a:gd name="connsiteY13" fmla="*/ 209750 h 22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79" h="227772">
                <a:moveTo>
                  <a:pt x="97571" y="209811"/>
                </a:moveTo>
                <a:cubicBezTo>
                  <a:pt x="72051" y="223149"/>
                  <a:pt x="45740" y="229240"/>
                  <a:pt x="17602" y="227474"/>
                </a:cubicBezTo>
                <a:cubicBezTo>
                  <a:pt x="9623" y="226986"/>
                  <a:pt x="2436" y="224124"/>
                  <a:pt x="2071" y="215232"/>
                </a:cubicBezTo>
                <a:cubicBezTo>
                  <a:pt x="1706" y="205669"/>
                  <a:pt x="9258" y="204147"/>
                  <a:pt x="17114" y="203294"/>
                </a:cubicBezTo>
                <a:cubicBezTo>
                  <a:pt x="33924" y="201528"/>
                  <a:pt x="50673" y="199213"/>
                  <a:pt x="67057" y="197143"/>
                </a:cubicBezTo>
                <a:lnTo>
                  <a:pt x="67057" y="74478"/>
                </a:lnTo>
                <a:cubicBezTo>
                  <a:pt x="44583" y="104687"/>
                  <a:pt x="35996" y="142875"/>
                  <a:pt x="6091" y="165167"/>
                </a:cubicBezTo>
                <a:cubicBezTo>
                  <a:pt x="4081" y="164071"/>
                  <a:pt x="2010" y="163035"/>
                  <a:pt x="0" y="161939"/>
                </a:cubicBezTo>
                <a:cubicBezTo>
                  <a:pt x="2497" y="154935"/>
                  <a:pt x="3959" y="147321"/>
                  <a:pt x="7735" y="141109"/>
                </a:cubicBezTo>
                <a:cubicBezTo>
                  <a:pt x="31245" y="102921"/>
                  <a:pt x="51100" y="63089"/>
                  <a:pt x="65779" y="20698"/>
                </a:cubicBezTo>
                <a:cubicBezTo>
                  <a:pt x="69006" y="11319"/>
                  <a:pt x="71442" y="-2385"/>
                  <a:pt x="85573" y="356"/>
                </a:cubicBezTo>
                <a:cubicBezTo>
                  <a:pt x="100617" y="3340"/>
                  <a:pt x="98180" y="17166"/>
                  <a:pt x="97814" y="28372"/>
                </a:cubicBezTo>
                <a:cubicBezTo>
                  <a:pt x="96171" y="81909"/>
                  <a:pt x="94099" y="135445"/>
                  <a:pt x="92638" y="189042"/>
                </a:cubicBezTo>
                <a:cubicBezTo>
                  <a:pt x="92455" y="194828"/>
                  <a:pt x="95318" y="200736"/>
                  <a:pt x="97510" y="20975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9157D97-BCF8-9012-14F1-50915E1AD7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57246" y="2847898"/>
            <a:ext cx="77275" cy="338355"/>
          </a:xfrm>
          <a:custGeom>
            <a:avLst/>
            <a:gdLst>
              <a:gd name="connsiteX0" fmla="*/ 56446 w 77275"/>
              <a:gd name="connsiteY0" fmla="*/ 2618 h 338355"/>
              <a:gd name="connsiteX1" fmla="*/ 77276 w 77275"/>
              <a:gd name="connsiteY1" fmla="*/ 336869 h 338355"/>
              <a:gd name="connsiteX2" fmla="*/ 46762 w 77275"/>
              <a:gd name="connsiteY2" fmla="*/ 327124 h 338355"/>
              <a:gd name="connsiteX3" fmla="*/ 15456 w 77275"/>
              <a:gd name="connsiteY3" fmla="*/ 273040 h 338355"/>
              <a:gd name="connsiteX4" fmla="*/ 3580 w 77275"/>
              <a:gd name="connsiteY4" fmla="*/ 111457 h 338355"/>
              <a:gd name="connsiteX5" fmla="*/ 19902 w 77275"/>
              <a:gd name="connsiteY5" fmla="*/ 38004 h 338355"/>
              <a:gd name="connsiteX6" fmla="*/ 36043 w 77275"/>
              <a:gd name="connsiteY6" fmla="*/ 8343 h 338355"/>
              <a:gd name="connsiteX7" fmla="*/ 56385 w 77275"/>
              <a:gd name="connsiteY7" fmla="*/ 2679 h 33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75" h="338355">
                <a:moveTo>
                  <a:pt x="56446" y="2618"/>
                </a:moveTo>
                <a:cubicBezTo>
                  <a:pt x="18137" y="118095"/>
                  <a:pt x="8879" y="229249"/>
                  <a:pt x="77276" y="336869"/>
                </a:cubicBezTo>
                <a:cubicBezTo>
                  <a:pt x="64120" y="341498"/>
                  <a:pt x="55228" y="334494"/>
                  <a:pt x="46762" y="327124"/>
                </a:cubicBezTo>
                <a:cubicBezTo>
                  <a:pt x="30318" y="312690"/>
                  <a:pt x="21608" y="293565"/>
                  <a:pt x="15456" y="273040"/>
                </a:cubicBezTo>
                <a:cubicBezTo>
                  <a:pt x="-379" y="220052"/>
                  <a:pt x="-3485" y="165906"/>
                  <a:pt x="3580" y="111457"/>
                </a:cubicBezTo>
                <a:cubicBezTo>
                  <a:pt x="6808" y="86668"/>
                  <a:pt x="13142" y="62123"/>
                  <a:pt x="19902" y="38004"/>
                </a:cubicBezTo>
                <a:cubicBezTo>
                  <a:pt x="22887" y="27407"/>
                  <a:pt x="29648" y="17540"/>
                  <a:pt x="36043" y="8343"/>
                </a:cubicBezTo>
                <a:cubicBezTo>
                  <a:pt x="40793" y="1522"/>
                  <a:pt x="47798" y="-3229"/>
                  <a:pt x="56385" y="267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6B95C16E-5A3A-207D-C9C5-CC812759CFD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66847" y="2458830"/>
            <a:ext cx="110424" cy="157283"/>
          </a:xfrm>
          <a:custGeom>
            <a:avLst/>
            <a:gdLst>
              <a:gd name="connsiteX0" fmla="*/ 7924 w 110424"/>
              <a:gd name="connsiteY0" fmla="*/ 154335 h 157283"/>
              <a:gd name="connsiteX1" fmla="*/ 3295 w 110424"/>
              <a:gd name="connsiteY1" fmla="*/ 141302 h 157283"/>
              <a:gd name="connsiteX2" fmla="*/ 6 w 110424"/>
              <a:gd name="connsiteY2" fmla="*/ 17724 h 157283"/>
              <a:gd name="connsiteX3" fmla="*/ 18156 w 110424"/>
              <a:gd name="connsiteY3" fmla="*/ 0 h 157283"/>
              <a:gd name="connsiteX4" fmla="*/ 23273 w 110424"/>
              <a:gd name="connsiteY4" fmla="*/ 111092 h 157283"/>
              <a:gd name="connsiteX5" fmla="*/ 50193 w 110424"/>
              <a:gd name="connsiteY5" fmla="*/ 85146 h 157283"/>
              <a:gd name="connsiteX6" fmla="*/ 100562 w 110424"/>
              <a:gd name="connsiteY6" fmla="*/ 82162 h 157283"/>
              <a:gd name="connsiteX7" fmla="*/ 99587 w 110424"/>
              <a:gd name="connsiteY7" fmla="*/ 137769 h 157283"/>
              <a:gd name="connsiteX8" fmla="*/ 44407 w 110424"/>
              <a:gd name="connsiteY8" fmla="*/ 157015 h 157283"/>
              <a:gd name="connsiteX9" fmla="*/ 7924 w 110424"/>
              <a:gd name="connsiteY9" fmla="*/ 154335 h 157283"/>
              <a:gd name="connsiteX10" fmla="*/ 80341 w 110424"/>
              <a:gd name="connsiteY10" fmla="*/ 96658 h 157283"/>
              <a:gd name="connsiteX11" fmla="*/ 45016 w 110424"/>
              <a:gd name="connsiteY11" fmla="*/ 134054 h 157283"/>
              <a:gd name="connsiteX12" fmla="*/ 80341 w 110424"/>
              <a:gd name="connsiteY12" fmla="*/ 96658 h 15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24" h="157283">
                <a:moveTo>
                  <a:pt x="7924" y="154335"/>
                </a:moveTo>
                <a:cubicBezTo>
                  <a:pt x="6341" y="150133"/>
                  <a:pt x="3417" y="145748"/>
                  <a:pt x="3295" y="141302"/>
                </a:cubicBezTo>
                <a:cubicBezTo>
                  <a:pt x="1834" y="100129"/>
                  <a:pt x="433" y="58957"/>
                  <a:pt x="6" y="17724"/>
                </a:cubicBezTo>
                <a:cubicBezTo>
                  <a:pt x="-116" y="5847"/>
                  <a:pt x="1407" y="5847"/>
                  <a:pt x="18156" y="0"/>
                </a:cubicBezTo>
                <a:cubicBezTo>
                  <a:pt x="19801" y="36361"/>
                  <a:pt x="21445" y="71930"/>
                  <a:pt x="23273" y="111092"/>
                </a:cubicBezTo>
                <a:cubicBezTo>
                  <a:pt x="34296" y="100373"/>
                  <a:pt x="41727" y="92151"/>
                  <a:pt x="50193" y="85146"/>
                </a:cubicBezTo>
                <a:cubicBezTo>
                  <a:pt x="68220" y="70224"/>
                  <a:pt x="88198" y="69372"/>
                  <a:pt x="100562" y="82162"/>
                </a:cubicBezTo>
                <a:cubicBezTo>
                  <a:pt x="113900" y="95988"/>
                  <a:pt x="113840" y="121812"/>
                  <a:pt x="99587" y="137769"/>
                </a:cubicBezTo>
                <a:cubicBezTo>
                  <a:pt x="84909" y="154214"/>
                  <a:pt x="65541" y="158477"/>
                  <a:pt x="44407" y="157015"/>
                </a:cubicBezTo>
                <a:cubicBezTo>
                  <a:pt x="33322" y="156284"/>
                  <a:pt x="22298" y="155432"/>
                  <a:pt x="7924" y="154335"/>
                </a:cubicBezTo>
                <a:close/>
                <a:moveTo>
                  <a:pt x="80341" y="96658"/>
                </a:moveTo>
                <a:cubicBezTo>
                  <a:pt x="61460" y="101165"/>
                  <a:pt x="49218" y="114138"/>
                  <a:pt x="45016" y="134054"/>
                </a:cubicBezTo>
                <a:cubicBezTo>
                  <a:pt x="78331" y="132349"/>
                  <a:pt x="86492" y="123700"/>
                  <a:pt x="80341" y="966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BB49B904-DD59-394B-06B2-B9062663CDA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63368" y="2842662"/>
            <a:ext cx="69521" cy="295147"/>
          </a:xfrm>
          <a:custGeom>
            <a:avLst/>
            <a:gdLst>
              <a:gd name="connsiteX0" fmla="*/ 26539 w 69521"/>
              <a:gd name="connsiteY0" fmla="*/ 292102 h 295147"/>
              <a:gd name="connsiteX1" fmla="*/ 28001 w 69521"/>
              <a:gd name="connsiteY1" fmla="*/ 269810 h 295147"/>
              <a:gd name="connsiteX2" fmla="*/ 42193 w 69521"/>
              <a:gd name="connsiteY2" fmla="*/ 132041 h 295147"/>
              <a:gd name="connsiteX3" fmla="*/ 28367 w 69521"/>
              <a:gd name="connsiteY3" fmla="*/ 38612 h 295147"/>
              <a:gd name="connsiteX4" fmla="*/ 898 w 69521"/>
              <a:gd name="connsiteY4" fmla="*/ 19061 h 295147"/>
              <a:gd name="connsiteX5" fmla="*/ 14297 w 69521"/>
              <a:gd name="connsiteY5" fmla="*/ 180 h 295147"/>
              <a:gd name="connsiteX6" fmla="*/ 43045 w 69521"/>
              <a:gd name="connsiteY6" fmla="*/ 14919 h 295147"/>
              <a:gd name="connsiteX7" fmla="*/ 57480 w 69521"/>
              <a:gd name="connsiteY7" fmla="*/ 48174 h 295147"/>
              <a:gd name="connsiteX8" fmla="*/ 54435 w 69521"/>
              <a:gd name="connsiteY8" fmla="*/ 264999 h 295147"/>
              <a:gd name="connsiteX9" fmla="*/ 47369 w 69521"/>
              <a:gd name="connsiteY9" fmla="*/ 282966 h 295147"/>
              <a:gd name="connsiteX10" fmla="*/ 32204 w 69521"/>
              <a:gd name="connsiteY10" fmla="*/ 295147 h 295147"/>
              <a:gd name="connsiteX11" fmla="*/ 26600 w 69521"/>
              <a:gd name="connsiteY11" fmla="*/ 292102 h 2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521" h="295147">
                <a:moveTo>
                  <a:pt x="26539" y="292102"/>
                </a:moveTo>
                <a:cubicBezTo>
                  <a:pt x="27027" y="284671"/>
                  <a:pt x="27209" y="277241"/>
                  <a:pt x="28001" y="269810"/>
                </a:cubicBezTo>
                <a:cubicBezTo>
                  <a:pt x="32996" y="223887"/>
                  <a:pt x="41157" y="178025"/>
                  <a:pt x="42193" y="132041"/>
                </a:cubicBezTo>
                <a:cubicBezTo>
                  <a:pt x="42862" y="100979"/>
                  <a:pt x="34153" y="69613"/>
                  <a:pt x="28367" y="38612"/>
                </a:cubicBezTo>
                <a:cubicBezTo>
                  <a:pt x="25809" y="24908"/>
                  <a:pt x="17951" y="14615"/>
                  <a:pt x="898" y="19061"/>
                </a:cubicBezTo>
                <a:cubicBezTo>
                  <a:pt x="-2513" y="5722"/>
                  <a:pt x="4187" y="1215"/>
                  <a:pt x="14297" y="180"/>
                </a:cubicBezTo>
                <a:cubicBezTo>
                  <a:pt x="26844" y="-1099"/>
                  <a:pt x="37015" y="4504"/>
                  <a:pt x="43045" y="14919"/>
                </a:cubicBezTo>
                <a:cubicBezTo>
                  <a:pt x="49075" y="25334"/>
                  <a:pt x="54678" y="36602"/>
                  <a:pt x="57480" y="48174"/>
                </a:cubicBezTo>
                <a:cubicBezTo>
                  <a:pt x="74960" y="120652"/>
                  <a:pt x="72950" y="193008"/>
                  <a:pt x="54435" y="264999"/>
                </a:cubicBezTo>
                <a:cubicBezTo>
                  <a:pt x="52851" y="271211"/>
                  <a:pt x="51085" y="277972"/>
                  <a:pt x="47369" y="282966"/>
                </a:cubicBezTo>
                <a:cubicBezTo>
                  <a:pt x="43654" y="288021"/>
                  <a:pt x="37381" y="291127"/>
                  <a:pt x="32204" y="295147"/>
                </a:cubicBezTo>
                <a:cubicBezTo>
                  <a:pt x="30316" y="294112"/>
                  <a:pt x="28489" y="293137"/>
                  <a:pt x="26600" y="2921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C9BEF112-6806-AB46-A157-AAF6BB97CE6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35" y="2544988"/>
            <a:ext cx="175410" cy="87488"/>
          </a:xfrm>
          <a:custGeom>
            <a:avLst/>
            <a:gdLst>
              <a:gd name="connsiteX0" fmla="*/ 175411 w 175410"/>
              <a:gd name="connsiteY0" fmla="*/ 63670 h 87488"/>
              <a:gd name="connsiteX1" fmla="*/ 126808 w 175410"/>
              <a:gd name="connsiteY1" fmla="*/ 79384 h 87488"/>
              <a:gd name="connsiteX2" fmla="*/ 73210 w 175410"/>
              <a:gd name="connsiteY2" fmla="*/ 61234 h 87488"/>
              <a:gd name="connsiteX3" fmla="*/ 54513 w 175410"/>
              <a:gd name="connsiteY3" fmla="*/ 78410 h 87488"/>
              <a:gd name="connsiteX4" fmla="*/ 11574 w 175410"/>
              <a:gd name="connsiteY4" fmla="*/ 82003 h 87488"/>
              <a:gd name="connsiteX5" fmla="*/ 3351 w 175410"/>
              <a:gd name="connsiteY5" fmla="*/ 42171 h 87488"/>
              <a:gd name="connsiteX6" fmla="*/ 25521 w 175410"/>
              <a:gd name="connsiteY6" fmla="*/ 11352 h 87488"/>
              <a:gd name="connsiteX7" fmla="*/ 61090 w 175410"/>
              <a:gd name="connsiteY7" fmla="*/ 14215 h 87488"/>
              <a:gd name="connsiteX8" fmla="*/ 63344 w 175410"/>
              <a:gd name="connsiteY8" fmla="*/ 18356 h 87488"/>
              <a:gd name="connsiteX9" fmla="*/ 93492 w 175410"/>
              <a:gd name="connsiteY9" fmla="*/ 45825 h 87488"/>
              <a:gd name="connsiteX10" fmla="*/ 158600 w 175410"/>
              <a:gd name="connsiteY10" fmla="*/ 10804 h 87488"/>
              <a:gd name="connsiteX11" fmla="*/ 140877 w 175410"/>
              <a:gd name="connsiteY11" fmla="*/ 21889 h 87488"/>
              <a:gd name="connsiteX12" fmla="*/ 129609 w 175410"/>
              <a:gd name="connsiteY12" fmla="*/ 46739 h 87488"/>
              <a:gd name="connsiteX13" fmla="*/ 148612 w 175410"/>
              <a:gd name="connsiteY13" fmla="*/ 57824 h 87488"/>
              <a:gd name="connsiteX14" fmla="*/ 175350 w 175410"/>
              <a:gd name="connsiteY14" fmla="*/ 63549 h 87488"/>
              <a:gd name="connsiteX15" fmla="*/ 36789 w 175410"/>
              <a:gd name="connsiteY15" fmla="*/ 23594 h 87488"/>
              <a:gd name="connsiteX16" fmla="*/ 23999 w 175410"/>
              <a:gd name="connsiteY16" fmla="*/ 56179 h 87488"/>
              <a:gd name="connsiteX17" fmla="*/ 31612 w 175410"/>
              <a:gd name="connsiteY17" fmla="*/ 69274 h 87488"/>
              <a:gd name="connsiteX18" fmla="*/ 44341 w 175410"/>
              <a:gd name="connsiteY18" fmla="*/ 65863 h 87488"/>
              <a:gd name="connsiteX19" fmla="*/ 58045 w 175410"/>
              <a:gd name="connsiteY19" fmla="*/ 34436 h 87488"/>
              <a:gd name="connsiteX20" fmla="*/ 36789 w 175410"/>
              <a:gd name="connsiteY20" fmla="*/ 23655 h 8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5410" h="87488">
                <a:moveTo>
                  <a:pt x="175411" y="63670"/>
                </a:moveTo>
                <a:cubicBezTo>
                  <a:pt x="160671" y="84987"/>
                  <a:pt x="142887" y="82917"/>
                  <a:pt x="126808" y="79384"/>
                </a:cubicBezTo>
                <a:cubicBezTo>
                  <a:pt x="108962" y="75486"/>
                  <a:pt x="91969" y="67751"/>
                  <a:pt x="73210" y="61234"/>
                </a:cubicBezTo>
                <a:cubicBezTo>
                  <a:pt x="67425" y="66594"/>
                  <a:pt x="61395" y="73050"/>
                  <a:pt x="54513" y="78410"/>
                </a:cubicBezTo>
                <a:cubicBezTo>
                  <a:pt x="40687" y="89190"/>
                  <a:pt x="22719" y="90347"/>
                  <a:pt x="11574" y="82003"/>
                </a:cubicBezTo>
                <a:cubicBezTo>
                  <a:pt x="1037" y="74146"/>
                  <a:pt x="-3714" y="58006"/>
                  <a:pt x="3351" y="42171"/>
                </a:cubicBezTo>
                <a:cubicBezTo>
                  <a:pt x="8406" y="30781"/>
                  <a:pt x="16263" y="19575"/>
                  <a:pt x="25521" y="11352"/>
                </a:cubicBezTo>
                <a:cubicBezTo>
                  <a:pt x="39103" y="-646"/>
                  <a:pt x="48361" y="1242"/>
                  <a:pt x="61090" y="14215"/>
                </a:cubicBezTo>
                <a:cubicBezTo>
                  <a:pt x="62187" y="15311"/>
                  <a:pt x="62491" y="18235"/>
                  <a:pt x="63344" y="18356"/>
                </a:cubicBezTo>
                <a:cubicBezTo>
                  <a:pt x="79606" y="20123"/>
                  <a:pt x="85574" y="33827"/>
                  <a:pt x="93492" y="45825"/>
                </a:cubicBezTo>
                <a:cubicBezTo>
                  <a:pt x="115966" y="-159"/>
                  <a:pt x="135152" y="-10939"/>
                  <a:pt x="158600" y="10804"/>
                </a:cubicBezTo>
                <a:cubicBezTo>
                  <a:pt x="152144" y="14641"/>
                  <a:pt x="144714" y="16895"/>
                  <a:pt x="140877" y="21889"/>
                </a:cubicBezTo>
                <a:cubicBezTo>
                  <a:pt x="135334" y="29076"/>
                  <a:pt x="130279" y="38151"/>
                  <a:pt x="129609" y="46739"/>
                </a:cubicBezTo>
                <a:cubicBezTo>
                  <a:pt x="129365" y="50028"/>
                  <a:pt x="141547" y="55205"/>
                  <a:pt x="148612" y="57824"/>
                </a:cubicBezTo>
                <a:cubicBezTo>
                  <a:pt x="155859" y="60503"/>
                  <a:pt x="163899" y="61234"/>
                  <a:pt x="175350" y="63549"/>
                </a:cubicBezTo>
                <a:close/>
                <a:moveTo>
                  <a:pt x="36789" y="23594"/>
                </a:moveTo>
                <a:cubicBezTo>
                  <a:pt x="31673" y="36019"/>
                  <a:pt x="26495" y="45764"/>
                  <a:pt x="23999" y="56179"/>
                </a:cubicBezTo>
                <a:cubicBezTo>
                  <a:pt x="23085" y="59955"/>
                  <a:pt x="27653" y="66777"/>
                  <a:pt x="31612" y="69274"/>
                </a:cubicBezTo>
                <a:cubicBezTo>
                  <a:pt x="34169" y="70918"/>
                  <a:pt x="40991" y="68482"/>
                  <a:pt x="44341" y="65863"/>
                </a:cubicBezTo>
                <a:cubicBezTo>
                  <a:pt x="54330" y="58067"/>
                  <a:pt x="58959" y="47469"/>
                  <a:pt x="58045" y="34436"/>
                </a:cubicBezTo>
                <a:cubicBezTo>
                  <a:pt x="52137" y="31390"/>
                  <a:pt x="46594" y="28589"/>
                  <a:pt x="36789" y="236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AB477E1B-3B60-7B9B-EF37-0CF84459E5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85087" y="2459491"/>
            <a:ext cx="101434" cy="182969"/>
          </a:xfrm>
          <a:custGeom>
            <a:avLst/>
            <a:gdLst>
              <a:gd name="connsiteX0" fmla="*/ 93368 w 101434"/>
              <a:gd name="connsiteY0" fmla="*/ 182970 h 182969"/>
              <a:gd name="connsiteX1" fmla="*/ 74670 w 101434"/>
              <a:gd name="connsiteY1" fmla="*/ 122490 h 182969"/>
              <a:gd name="connsiteX2" fmla="*/ 27834 w 101434"/>
              <a:gd name="connsiteY2" fmla="*/ 134367 h 182969"/>
              <a:gd name="connsiteX3" fmla="*/ 1217 w 101434"/>
              <a:gd name="connsiteY3" fmla="*/ 109395 h 182969"/>
              <a:gd name="connsiteX4" fmla="*/ 8405 w 101434"/>
              <a:gd name="connsiteY4" fmla="*/ 17671 h 182969"/>
              <a:gd name="connsiteX5" fmla="*/ 16627 w 101434"/>
              <a:gd name="connsiteY5" fmla="*/ 252 h 182969"/>
              <a:gd name="connsiteX6" fmla="*/ 32280 w 101434"/>
              <a:gd name="connsiteY6" fmla="*/ 14565 h 182969"/>
              <a:gd name="connsiteX7" fmla="*/ 30696 w 101434"/>
              <a:gd name="connsiteY7" fmla="*/ 89601 h 182969"/>
              <a:gd name="connsiteX8" fmla="*/ 27468 w 101434"/>
              <a:gd name="connsiteY8" fmla="*/ 111223 h 182969"/>
              <a:gd name="connsiteX9" fmla="*/ 76254 w 101434"/>
              <a:gd name="connsiteY9" fmla="*/ 100503 h 182969"/>
              <a:gd name="connsiteX10" fmla="*/ 76254 w 101434"/>
              <a:gd name="connsiteY10" fmla="*/ 65117 h 182969"/>
              <a:gd name="connsiteX11" fmla="*/ 87521 w 101434"/>
              <a:gd name="connsiteY11" fmla="*/ 49647 h 182969"/>
              <a:gd name="connsiteX12" fmla="*/ 100189 w 101434"/>
              <a:gd name="connsiteY12" fmla="*/ 64508 h 182969"/>
              <a:gd name="connsiteX13" fmla="*/ 101347 w 101434"/>
              <a:gd name="connsiteY13" fmla="*/ 159338 h 182969"/>
              <a:gd name="connsiteX14" fmla="*/ 93247 w 101434"/>
              <a:gd name="connsiteY14" fmla="*/ 182909 h 18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34" h="182969">
                <a:moveTo>
                  <a:pt x="93368" y="182970"/>
                </a:moveTo>
                <a:cubicBezTo>
                  <a:pt x="71869" y="165551"/>
                  <a:pt x="79604" y="143320"/>
                  <a:pt x="74670" y="122490"/>
                </a:cubicBezTo>
                <a:cubicBezTo>
                  <a:pt x="58713" y="126571"/>
                  <a:pt x="43364" y="130834"/>
                  <a:pt x="27834" y="134367"/>
                </a:cubicBezTo>
                <a:cubicBezTo>
                  <a:pt x="4811" y="139666"/>
                  <a:pt x="-3351" y="132418"/>
                  <a:pt x="1217" y="109395"/>
                </a:cubicBezTo>
                <a:cubicBezTo>
                  <a:pt x="7308" y="79004"/>
                  <a:pt x="12120" y="48733"/>
                  <a:pt x="8405" y="17671"/>
                </a:cubicBezTo>
                <a:cubicBezTo>
                  <a:pt x="7552" y="10606"/>
                  <a:pt x="6577" y="1897"/>
                  <a:pt x="16627" y="252"/>
                </a:cubicBezTo>
                <a:cubicBezTo>
                  <a:pt x="26981" y="-1453"/>
                  <a:pt x="32219" y="5734"/>
                  <a:pt x="32280" y="14565"/>
                </a:cubicBezTo>
                <a:cubicBezTo>
                  <a:pt x="32462" y="39597"/>
                  <a:pt x="31549" y="64569"/>
                  <a:pt x="30696" y="89601"/>
                </a:cubicBezTo>
                <a:cubicBezTo>
                  <a:pt x="30452" y="95874"/>
                  <a:pt x="28869" y="102148"/>
                  <a:pt x="27468" y="111223"/>
                </a:cubicBezTo>
                <a:cubicBezTo>
                  <a:pt x="44095" y="107568"/>
                  <a:pt x="58652" y="104340"/>
                  <a:pt x="76254" y="100503"/>
                </a:cubicBezTo>
                <a:cubicBezTo>
                  <a:pt x="76254" y="88992"/>
                  <a:pt x="76132" y="77054"/>
                  <a:pt x="76254" y="65117"/>
                </a:cubicBezTo>
                <a:cubicBezTo>
                  <a:pt x="76376" y="57443"/>
                  <a:pt x="77776" y="49586"/>
                  <a:pt x="87521" y="49647"/>
                </a:cubicBezTo>
                <a:cubicBezTo>
                  <a:pt x="96413" y="49708"/>
                  <a:pt x="100007" y="56468"/>
                  <a:pt x="100189" y="64508"/>
                </a:cubicBezTo>
                <a:cubicBezTo>
                  <a:pt x="100860" y="96118"/>
                  <a:pt x="101712" y="127728"/>
                  <a:pt x="101347" y="159338"/>
                </a:cubicBezTo>
                <a:cubicBezTo>
                  <a:pt x="101286" y="166403"/>
                  <a:pt x="96657" y="173408"/>
                  <a:pt x="93247" y="1829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0926D87-FBA8-7CDF-9B76-C76F9091164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43323" y="2918408"/>
            <a:ext cx="70769" cy="291208"/>
          </a:xfrm>
          <a:custGeom>
            <a:avLst/>
            <a:gdLst>
              <a:gd name="connsiteX0" fmla="*/ 0 w 70769"/>
              <a:gd name="connsiteY0" fmla="*/ 4037 h 291208"/>
              <a:gd name="connsiteX1" fmla="*/ 23327 w 70769"/>
              <a:gd name="connsiteY1" fmla="*/ 7631 h 291208"/>
              <a:gd name="connsiteX2" fmla="*/ 50186 w 70769"/>
              <a:gd name="connsiteY2" fmla="*/ 47707 h 291208"/>
              <a:gd name="connsiteX3" fmla="*/ 47994 w 70769"/>
              <a:gd name="connsiteY3" fmla="*/ 268613 h 291208"/>
              <a:gd name="connsiteX4" fmla="*/ 25885 w 70769"/>
              <a:gd name="connsiteY4" fmla="*/ 291208 h 291208"/>
              <a:gd name="connsiteX5" fmla="*/ 23692 w 70769"/>
              <a:gd name="connsiteY5" fmla="*/ 266420 h 291208"/>
              <a:gd name="connsiteX6" fmla="*/ 39406 w 70769"/>
              <a:gd name="connsiteY6" fmla="*/ 200154 h 291208"/>
              <a:gd name="connsiteX7" fmla="*/ 34960 w 70769"/>
              <a:gd name="connsiteY7" fmla="*/ 76942 h 291208"/>
              <a:gd name="connsiteX8" fmla="*/ 10232 w 70769"/>
              <a:gd name="connsiteY8" fmla="*/ 21761 h 291208"/>
              <a:gd name="connsiteX9" fmla="*/ 0 w 70769"/>
              <a:gd name="connsiteY9" fmla="*/ 4037 h 29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69" h="291208">
                <a:moveTo>
                  <a:pt x="0" y="4037"/>
                </a:moveTo>
                <a:cubicBezTo>
                  <a:pt x="11450" y="-4063"/>
                  <a:pt x="18576" y="1540"/>
                  <a:pt x="23327" y="7631"/>
                </a:cubicBezTo>
                <a:cubicBezTo>
                  <a:pt x="33193" y="20299"/>
                  <a:pt x="44218" y="33089"/>
                  <a:pt x="50186" y="47707"/>
                </a:cubicBezTo>
                <a:cubicBezTo>
                  <a:pt x="80152" y="121342"/>
                  <a:pt x="75645" y="195282"/>
                  <a:pt x="47994" y="268613"/>
                </a:cubicBezTo>
                <a:cubicBezTo>
                  <a:pt x="44096" y="279027"/>
                  <a:pt x="39589" y="289991"/>
                  <a:pt x="25885" y="291208"/>
                </a:cubicBezTo>
                <a:cubicBezTo>
                  <a:pt x="15653" y="283291"/>
                  <a:pt x="21865" y="274459"/>
                  <a:pt x="23692" y="266420"/>
                </a:cubicBezTo>
                <a:cubicBezTo>
                  <a:pt x="28747" y="244250"/>
                  <a:pt x="35447" y="222446"/>
                  <a:pt x="39406" y="200154"/>
                </a:cubicBezTo>
                <a:cubicBezTo>
                  <a:pt x="46776" y="158921"/>
                  <a:pt x="46532" y="117322"/>
                  <a:pt x="34960" y="76942"/>
                </a:cubicBezTo>
                <a:cubicBezTo>
                  <a:pt x="29478" y="57756"/>
                  <a:pt x="18820" y="40033"/>
                  <a:pt x="10232" y="21761"/>
                </a:cubicBezTo>
                <a:cubicBezTo>
                  <a:pt x="7308" y="15610"/>
                  <a:pt x="3411" y="9884"/>
                  <a:pt x="0" y="403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53845C1-943B-9D2E-9FBD-4A331BFEA9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72450" y="2925978"/>
            <a:ext cx="84677" cy="313482"/>
          </a:xfrm>
          <a:custGeom>
            <a:avLst/>
            <a:gdLst>
              <a:gd name="connsiteX0" fmla="*/ 47463 w 84677"/>
              <a:gd name="connsiteY0" fmla="*/ 5177 h 313482"/>
              <a:gd name="connsiteX1" fmla="*/ 41556 w 84677"/>
              <a:gd name="connsiteY1" fmla="*/ 25215 h 313482"/>
              <a:gd name="connsiteX2" fmla="*/ 30166 w 84677"/>
              <a:gd name="connsiteY2" fmla="*/ 200929 h 313482"/>
              <a:gd name="connsiteX3" fmla="*/ 70669 w 84677"/>
              <a:gd name="connsiteY3" fmla="*/ 291008 h 313482"/>
              <a:gd name="connsiteX4" fmla="*/ 84677 w 84677"/>
              <a:gd name="connsiteY4" fmla="*/ 313482 h 313482"/>
              <a:gd name="connsiteX5" fmla="*/ 45149 w 84677"/>
              <a:gd name="connsiteY5" fmla="*/ 292713 h 313482"/>
              <a:gd name="connsiteX6" fmla="*/ 8362 w 84677"/>
              <a:gd name="connsiteY6" fmla="*/ 216886 h 313482"/>
              <a:gd name="connsiteX7" fmla="*/ 16524 w 84677"/>
              <a:gd name="connsiteY7" fmla="*/ 33925 h 313482"/>
              <a:gd name="connsiteX8" fmla="*/ 27608 w 84677"/>
              <a:gd name="connsiteY8" fmla="*/ 9745 h 313482"/>
              <a:gd name="connsiteX9" fmla="*/ 41921 w 84677"/>
              <a:gd name="connsiteY9" fmla="*/ 0 h 313482"/>
              <a:gd name="connsiteX10" fmla="*/ 47463 w 84677"/>
              <a:gd name="connsiteY10" fmla="*/ 5177 h 31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77" h="313482">
                <a:moveTo>
                  <a:pt x="47463" y="5177"/>
                </a:moveTo>
                <a:cubicBezTo>
                  <a:pt x="45514" y="11877"/>
                  <a:pt x="43566" y="18576"/>
                  <a:pt x="41556" y="25215"/>
                </a:cubicBezTo>
                <a:cubicBezTo>
                  <a:pt x="24137" y="82893"/>
                  <a:pt x="18716" y="141301"/>
                  <a:pt x="30166" y="200929"/>
                </a:cubicBezTo>
                <a:cubicBezTo>
                  <a:pt x="36561" y="234244"/>
                  <a:pt x="48560" y="264758"/>
                  <a:pt x="70669" y="291008"/>
                </a:cubicBezTo>
                <a:cubicBezTo>
                  <a:pt x="75419" y="296672"/>
                  <a:pt x="78647" y="303677"/>
                  <a:pt x="84677" y="313482"/>
                </a:cubicBezTo>
                <a:cubicBezTo>
                  <a:pt x="64517" y="311838"/>
                  <a:pt x="54590" y="302520"/>
                  <a:pt x="45149" y="292713"/>
                </a:cubicBezTo>
                <a:cubicBezTo>
                  <a:pt x="24746" y="271457"/>
                  <a:pt x="14818" y="244902"/>
                  <a:pt x="8362" y="216886"/>
                </a:cubicBezTo>
                <a:cubicBezTo>
                  <a:pt x="-5951" y="155188"/>
                  <a:pt x="-1017" y="94160"/>
                  <a:pt x="16524" y="33925"/>
                </a:cubicBezTo>
                <a:cubicBezTo>
                  <a:pt x="18960" y="25459"/>
                  <a:pt x="22675" y="16993"/>
                  <a:pt x="27608" y="9745"/>
                </a:cubicBezTo>
                <a:cubicBezTo>
                  <a:pt x="30653" y="5299"/>
                  <a:pt x="37049" y="3167"/>
                  <a:pt x="41921" y="0"/>
                </a:cubicBezTo>
                <a:cubicBezTo>
                  <a:pt x="43748" y="1705"/>
                  <a:pt x="45636" y="3472"/>
                  <a:pt x="47463" y="5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637B9153-FE13-9D45-0675-EBD0EE2FC0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65792" y="993021"/>
            <a:ext cx="96720" cy="172959"/>
          </a:xfrm>
          <a:custGeom>
            <a:avLst/>
            <a:gdLst>
              <a:gd name="connsiteX0" fmla="*/ 41601 w 96720"/>
              <a:gd name="connsiteY0" fmla="*/ 138914 h 172959"/>
              <a:gd name="connsiteX1" fmla="*/ 96721 w 96720"/>
              <a:gd name="connsiteY1" fmla="*/ 161875 h 172959"/>
              <a:gd name="connsiteX2" fmla="*/ 63771 w 96720"/>
              <a:gd name="connsiteY2" fmla="*/ 163459 h 172959"/>
              <a:gd name="connsiteX3" fmla="*/ 29480 w 96720"/>
              <a:gd name="connsiteY3" fmla="*/ 172960 h 172959"/>
              <a:gd name="connsiteX4" fmla="*/ 5910 w 96720"/>
              <a:gd name="connsiteY4" fmla="*/ 154810 h 172959"/>
              <a:gd name="connsiteX5" fmla="*/ 1586 w 96720"/>
              <a:gd name="connsiteY5" fmla="*/ 35861 h 172959"/>
              <a:gd name="connsiteX6" fmla="*/ 184 w 96720"/>
              <a:gd name="connsiteY6" fmla="*/ 9245 h 172959"/>
              <a:gd name="connsiteX7" fmla="*/ 9016 w 96720"/>
              <a:gd name="connsiteY7" fmla="*/ 48 h 172959"/>
              <a:gd name="connsiteX8" fmla="*/ 20649 w 96720"/>
              <a:gd name="connsiteY8" fmla="*/ 6139 h 172959"/>
              <a:gd name="connsiteX9" fmla="*/ 24365 w 96720"/>
              <a:gd name="connsiteY9" fmla="*/ 20025 h 172959"/>
              <a:gd name="connsiteX10" fmla="*/ 32770 w 96720"/>
              <a:gd name="connsiteY10" fmla="*/ 87631 h 172959"/>
              <a:gd name="connsiteX11" fmla="*/ 35449 w 96720"/>
              <a:gd name="connsiteY11" fmla="*/ 109679 h 172959"/>
              <a:gd name="connsiteX12" fmla="*/ 58716 w 96720"/>
              <a:gd name="connsiteY12" fmla="*/ 82697 h 172959"/>
              <a:gd name="connsiteX13" fmla="*/ 73454 w 96720"/>
              <a:gd name="connsiteY13" fmla="*/ 66679 h 172959"/>
              <a:gd name="connsiteX14" fmla="*/ 86244 w 96720"/>
              <a:gd name="connsiteY14" fmla="*/ 65400 h 172959"/>
              <a:gd name="connsiteX15" fmla="*/ 88316 w 96720"/>
              <a:gd name="connsiteY15" fmla="*/ 79896 h 172959"/>
              <a:gd name="connsiteX16" fmla="*/ 63710 w 96720"/>
              <a:gd name="connsiteY16" fmla="*/ 113089 h 172959"/>
              <a:gd name="connsiteX17" fmla="*/ 41540 w 96720"/>
              <a:gd name="connsiteY17" fmla="*/ 139096 h 17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720" h="172959">
                <a:moveTo>
                  <a:pt x="41601" y="138914"/>
                </a:moveTo>
                <a:cubicBezTo>
                  <a:pt x="61395" y="146649"/>
                  <a:pt x="82347" y="143238"/>
                  <a:pt x="96721" y="161875"/>
                </a:cubicBezTo>
                <a:cubicBezTo>
                  <a:pt x="85088" y="168392"/>
                  <a:pt x="74063" y="165164"/>
                  <a:pt x="63771" y="163459"/>
                </a:cubicBezTo>
                <a:cubicBezTo>
                  <a:pt x="50737" y="161266"/>
                  <a:pt x="38433" y="159378"/>
                  <a:pt x="29480" y="172960"/>
                </a:cubicBezTo>
                <a:cubicBezTo>
                  <a:pt x="20406" y="165956"/>
                  <a:pt x="12975" y="160231"/>
                  <a:pt x="5910" y="154810"/>
                </a:cubicBezTo>
                <a:cubicBezTo>
                  <a:pt x="15107" y="113942"/>
                  <a:pt x="3717" y="75084"/>
                  <a:pt x="1586" y="35861"/>
                </a:cubicBezTo>
                <a:cubicBezTo>
                  <a:pt x="1098" y="26969"/>
                  <a:pt x="-546" y="18015"/>
                  <a:pt x="184" y="9245"/>
                </a:cubicBezTo>
                <a:cubicBezTo>
                  <a:pt x="489" y="5773"/>
                  <a:pt x="5544" y="475"/>
                  <a:pt x="9016" y="48"/>
                </a:cubicBezTo>
                <a:cubicBezTo>
                  <a:pt x="12670" y="-439"/>
                  <a:pt x="18274" y="2850"/>
                  <a:pt x="20649" y="6139"/>
                </a:cubicBezTo>
                <a:cubicBezTo>
                  <a:pt x="23268" y="9732"/>
                  <a:pt x="23695" y="15214"/>
                  <a:pt x="24365" y="20025"/>
                </a:cubicBezTo>
                <a:cubicBezTo>
                  <a:pt x="27288" y="42560"/>
                  <a:pt x="30028" y="65096"/>
                  <a:pt x="32770" y="87631"/>
                </a:cubicBezTo>
                <a:cubicBezTo>
                  <a:pt x="33440" y="92930"/>
                  <a:pt x="34048" y="98228"/>
                  <a:pt x="35449" y="109679"/>
                </a:cubicBezTo>
                <a:cubicBezTo>
                  <a:pt x="45560" y="97985"/>
                  <a:pt x="52076" y="90311"/>
                  <a:pt x="58716" y="82697"/>
                </a:cubicBezTo>
                <a:cubicBezTo>
                  <a:pt x="63527" y="77216"/>
                  <a:pt x="67730" y="70943"/>
                  <a:pt x="73454" y="66679"/>
                </a:cubicBezTo>
                <a:cubicBezTo>
                  <a:pt x="76622" y="64365"/>
                  <a:pt x="85088" y="63634"/>
                  <a:pt x="86244" y="65400"/>
                </a:cubicBezTo>
                <a:cubicBezTo>
                  <a:pt x="88742" y="69237"/>
                  <a:pt x="90386" y="76546"/>
                  <a:pt x="88316" y="79896"/>
                </a:cubicBezTo>
                <a:cubicBezTo>
                  <a:pt x="81068" y="91529"/>
                  <a:pt x="72237" y="102248"/>
                  <a:pt x="63710" y="113089"/>
                </a:cubicBezTo>
                <a:cubicBezTo>
                  <a:pt x="57193" y="121251"/>
                  <a:pt x="50189" y="128986"/>
                  <a:pt x="41540" y="1390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8031F59-80E3-D841-FCE8-3ECEB4A28F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5328" y="2917573"/>
            <a:ext cx="104216" cy="191754"/>
          </a:xfrm>
          <a:custGeom>
            <a:avLst/>
            <a:gdLst>
              <a:gd name="connsiteX0" fmla="*/ 83082 w 104216"/>
              <a:gd name="connsiteY0" fmla="*/ 93673 h 191754"/>
              <a:gd name="connsiteX1" fmla="*/ 42397 w 104216"/>
              <a:gd name="connsiteY1" fmla="*/ 158599 h 191754"/>
              <a:gd name="connsiteX2" fmla="*/ 104216 w 104216"/>
              <a:gd name="connsiteY2" fmla="*/ 189235 h 191754"/>
              <a:gd name="connsiteX3" fmla="*/ 30337 w 104216"/>
              <a:gd name="connsiteY3" fmla="*/ 176627 h 191754"/>
              <a:gd name="connsiteX4" fmla="*/ 19070 w 104216"/>
              <a:gd name="connsiteY4" fmla="*/ 191488 h 191754"/>
              <a:gd name="connsiteX5" fmla="*/ 2869 w 104216"/>
              <a:gd name="connsiteY5" fmla="*/ 177297 h 191754"/>
              <a:gd name="connsiteX6" fmla="*/ 6584 w 104216"/>
              <a:gd name="connsiteY6" fmla="*/ 131861 h 191754"/>
              <a:gd name="connsiteX7" fmla="*/ 67 w 104216"/>
              <a:gd name="connsiteY7" fmla="*/ 24910 h 191754"/>
              <a:gd name="connsiteX8" fmla="*/ 2077 w 104216"/>
              <a:gd name="connsiteY8" fmla="*/ 0 h 191754"/>
              <a:gd name="connsiteX9" fmla="*/ 20532 w 104216"/>
              <a:gd name="connsiteY9" fmla="*/ 20952 h 191754"/>
              <a:gd name="connsiteX10" fmla="*/ 27780 w 104216"/>
              <a:gd name="connsiteY10" fmla="*/ 96048 h 191754"/>
              <a:gd name="connsiteX11" fmla="*/ 30520 w 104216"/>
              <a:gd name="connsiteY11" fmla="*/ 136186 h 191754"/>
              <a:gd name="connsiteX12" fmla="*/ 83143 w 104216"/>
              <a:gd name="connsiteY12" fmla="*/ 93734 h 19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16" h="191754">
                <a:moveTo>
                  <a:pt x="83082" y="93673"/>
                </a:moveTo>
                <a:cubicBezTo>
                  <a:pt x="79306" y="121020"/>
                  <a:pt x="58233" y="137404"/>
                  <a:pt x="42397" y="158599"/>
                </a:cubicBezTo>
                <a:cubicBezTo>
                  <a:pt x="60547" y="172424"/>
                  <a:pt x="85823" y="170780"/>
                  <a:pt x="104216" y="189235"/>
                </a:cubicBezTo>
                <a:cubicBezTo>
                  <a:pt x="75652" y="197640"/>
                  <a:pt x="54578" y="182839"/>
                  <a:pt x="30337" y="176627"/>
                </a:cubicBezTo>
                <a:cubicBezTo>
                  <a:pt x="27049" y="180951"/>
                  <a:pt x="23394" y="185763"/>
                  <a:pt x="19070" y="191488"/>
                </a:cubicBezTo>
                <a:cubicBezTo>
                  <a:pt x="12310" y="185580"/>
                  <a:pt x="5914" y="179977"/>
                  <a:pt x="2869" y="177297"/>
                </a:cubicBezTo>
                <a:cubicBezTo>
                  <a:pt x="4452" y="159695"/>
                  <a:pt x="7194" y="145687"/>
                  <a:pt x="6584" y="131861"/>
                </a:cubicBezTo>
                <a:cubicBezTo>
                  <a:pt x="5122" y="96170"/>
                  <a:pt x="2016" y="60540"/>
                  <a:pt x="67" y="24910"/>
                </a:cubicBezTo>
                <a:cubicBezTo>
                  <a:pt x="-359" y="16688"/>
                  <a:pt x="1346" y="8405"/>
                  <a:pt x="2077" y="0"/>
                </a:cubicBezTo>
                <a:cubicBezTo>
                  <a:pt x="19679" y="487"/>
                  <a:pt x="19436" y="12242"/>
                  <a:pt x="20532" y="20952"/>
                </a:cubicBezTo>
                <a:cubicBezTo>
                  <a:pt x="23638" y="45923"/>
                  <a:pt x="25587" y="71016"/>
                  <a:pt x="27780" y="96048"/>
                </a:cubicBezTo>
                <a:cubicBezTo>
                  <a:pt x="28876" y="108900"/>
                  <a:pt x="29546" y="121812"/>
                  <a:pt x="30520" y="136186"/>
                </a:cubicBezTo>
                <a:cubicBezTo>
                  <a:pt x="53177" y="126258"/>
                  <a:pt x="57867" y="98546"/>
                  <a:pt x="83143" y="937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E1DC36B1-53ED-8A6A-D9D7-A44BFEF8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32482" y="2208215"/>
            <a:ext cx="105188" cy="183984"/>
          </a:xfrm>
          <a:custGeom>
            <a:avLst/>
            <a:gdLst>
              <a:gd name="connsiteX0" fmla="*/ 62489 w 105188"/>
              <a:gd name="connsiteY0" fmla="*/ 65888 h 183984"/>
              <a:gd name="connsiteX1" fmla="*/ 65352 w 105188"/>
              <a:gd name="connsiteY1" fmla="*/ 183984 h 183984"/>
              <a:gd name="connsiteX2" fmla="*/ 40624 w 105188"/>
              <a:gd name="connsiteY2" fmla="*/ 142568 h 183984"/>
              <a:gd name="connsiteX3" fmla="*/ 10598 w 105188"/>
              <a:gd name="connsiteY3" fmla="*/ 142203 h 183984"/>
              <a:gd name="connsiteX4" fmla="*/ 0 w 105188"/>
              <a:gd name="connsiteY4" fmla="*/ 134102 h 183984"/>
              <a:gd name="connsiteX5" fmla="*/ 10659 w 105188"/>
              <a:gd name="connsiteY5" fmla="*/ 123687 h 183984"/>
              <a:gd name="connsiteX6" fmla="*/ 37579 w 105188"/>
              <a:gd name="connsiteY6" fmla="*/ 121556 h 183984"/>
              <a:gd name="connsiteX7" fmla="*/ 35447 w 105188"/>
              <a:gd name="connsiteY7" fmla="*/ 88118 h 183984"/>
              <a:gd name="connsiteX8" fmla="*/ 38736 w 105188"/>
              <a:gd name="connsiteY8" fmla="*/ 25385 h 183984"/>
              <a:gd name="connsiteX9" fmla="*/ 90567 w 105188"/>
              <a:gd name="connsiteY9" fmla="*/ 7418 h 183984"/>
              <a:gd name="connsiteX10" fmla="*/ 105063 w 105188"/>
              <a:gd name="connsiteY10" fmla="*/ 36592 h 183984"/>
              <a:gd name="connsiteX11" fmla="*/ 83685 w 105188"/>
              <a:gd name="connsiteY11" fmla="*/ 60467 h 183984"/>
              <a:gd name="connsiteX12" fmla="*/ 62550 w 105188"/>
              <a:gd name="connsiteY12" fmla="*/ 66009 h 183984"/>
              <a:gd name="connsiteX13" fmla="*/ 57739 w 105188"/>
              <a:gd name="connsiteY13" fmla="*/ 49687 h 183984"/>
              <a:gd name="connsiteX14" fmla="*/ 85817 w 105188"/>
              <a:gd name="connsiteY14" fmla="*/ 35130 h 183984"/>
              <a:gd name="connsiteX15" fmla="*/ 63890 w 105188"/>
              <a:gd name="connsiteY15" fmla="*/ 17041 h 183984"/>
              <a:gd name="connsiteX16" fmla="*/ 57678 w 105188"/>
              <a:gd name="connsiteY16" fmla="*/ 49687 h 1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188" h="183984">
                <a:moveTo>
                  <a:pt x="62489" y="65888"/>
                </a:moveTo>
                <a:cubicBezTo>
                  <a:pt x="57069" y="105172"/>
                  <a:pt x="80213" y="143482"/>
                  <a:pt x="65352" y="183984"/>
                </a:cubicBezTo>
                <a:cubicBezTo>
                  <a:pt x="45314" y="176188"/>
                  <a:pt x="46167" y="159074"/>
                  <a:pt x="40624" y="142568"/>
                </a:cubicBezTo>
                <a:cubicBezTo>
                  <a:pt x="31184" y="142568"/>
                  <a:pt x="20769" y="143299"/>
                  <a:pt x="10598" y="142203"/>
                </a:cubicBezTo>
                <a:cubicBezTo>
                  <a:pt x="6821" y="141776"/>
                  <a:pt x="3533" y="136965"/>
                  <a:pt x="0" y="134102"/>
                </a:cubicBezTo>
                <a:cubicBezTo>
                  <a:pt x="3533" y="130509"/>
                  <a:pt x="6456" y="124844"/>
                  <a:pt x="10659" y="123687"/>
                </a:cubicBezTo>
                <a:cubicBezTo>
                  <a:pt x="18272" y="121616"/>
                  <a:pt x="26555" y="122226"/>
                  <a:pt x="37579" y="121556"/>
                </a:cubicBezTo>
                <a:cubicBezTo>
                  <a:pt x="36909" y="109922"/>
                  <a:pt x="37092" y="98899"/>
                  <a:pt x="35447" y="88118"/>
                </a:cubicBezTo>
                <a:cubicBezTo>
                  <a:pt x="32280" y="66862"/>
                  <a:pt x="32524" y="45911"/>
                  <a:pt x="38736" y="25385"/>
                </a:cubicBezTo>
                <a:cubicBezTo>
                  <a:pt x="46167" y="536"/>
                  <a:pt x="69615" y="-7321"/>
                  <a:pt x="90567" y="7418"/>
                </a:cubicBezTo>
                <a:cubicBezTo>
                  <a:pt x="100678" y="14544"/>
                  <a:pt x="106098" y="24533"/>
                  <a:pt x="105063" y="36592"/>
                </a:cubicBezTo>
                <a:cubicBezTo>
                  <a:pt x="104027" y="49199"/>
                  <a:pt x="95439" y="56752"/>
                  <a:pt x="83685" y="60467"/>
                </a:cubicBezTo>
                <a:cubicBezTo>
                  <a:pt x="76802" y="62599"/>
                  <a:pt x="69737" y="64121"/>
                  <a:pt x="62550" y="66009"/>
                </a:cubicBezTo>
                <a:close/>
                <a:moveTo>
                  <a:pt x="57739" y="49687"/>
                </a:moveTo>
                <a:cubicBezTo>
                  <a:pt x="72174" y="47920"/>
                  <a:pt x="84294" y="48529"/>
                  <a:pt x="85817" y="35130"/>
                </a:cubicBezTo>
                <a:cubicBezTo>
                  <a:pt x="87278" y="22644"/>
                  <a:pt x="79239" y="16676"/>
                  <a:pt x="63890" y="17041"/>
                </a:cubicBezTo>
                <a:cubicBezTo>
                  <a:pt x="62063" y="26786"/>
                  <a:pt x="60236" y="36409"/>
                  <a:pt x="57678" y="496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0796C20A-F4A3-9C74-B336-7448AD4A287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28981" y="1708583"/>
            <a:ext cx="92004" cy="196247"/>
          </a:xfrm>
          <a:custGeom>
            <a:avLst/>
            <a:gdLst>
              <a:gd name="connsiteX0" fmla="*/ 66388 w 92004"/>
              <a:gd name="connsiteY0" fmla="*/ 120968 h 196247"/>
              <a:gd name="connsiteX1" fmla="*/ 52135 w 92004"/>
              <a:gd name="connsiteY1" fmla="*/ 151238 h 196247"/>
              <a:gd name="connsiteX2" fmla="*/ 57434 w 92004"/>
              <a:gd name="connsiteY2" fmla="*/ 182300 h 196247"/>
              <a:gd name="connsiteX3" fmla="*/ 51709 w 92004"/>
              <a:gd name="connsiteY3" fmla="*/ 196248 h 196247"/>
              <a:gd name="connsiteX4" fmla="*/ 38432 w 92004"/>
              <a:gd name="connsiteY4" fmla="*/ 188208 h 196247"/>
              <a:gd name="connsiteX5" fmla="*/ 26920 w 92004"/>
              <a:gd name="connsiteY5" fmla="*/ 156476 h 196247"/>
              <a:gd name="connsiteX6" fmla="*/ 22474 w 92004"/>
              <a:gd name="connsiteY6" fmla="*/ 133271 h 196247"/>
              <a:gd name="connsiteX7" fmla="*/ 0 w 92004"/>
              <a:gd name="connsiteY7" fmla="*/ 121821 h 196247"/>
              <a:gd name="connsiteX8" fmla="*/ 609 w 92004"/>
              <a:gd name="connsiteY8" fmla="*/ 116400 h 196247"/>
              <a:gd name="connsiteX9" fmla="*/ 20099 w 92004"/>
              <a:gd name="connsiteY9" fmla="*/ 108482 h 196247"/>
              <a:gd name="connsiteX10" fmla="*/ 21317 w 92004"/>
              <a:gd name="connsiteY10" fmla="*/ 99956 h 196247"/>
              <a:gd name="connsiteX11" fmla="*/ 26920 w 92004"/>
              <a:gd name="connsiteY11" fmla="*/ 39659 h 196247"/>
              <a:gd name="connsiteX12" fmla="*/ 31915 w 92004"/>
              <a:gd name="connsiteY12" fmla="*/ 23519 h 196247"/>
              <a:gd name="connsiteX13" fmla="*/ 59749 w 92004"/>
              <a:gd name="connsiteY13" fmla="*/ 9 h 196247"/>
              <a:gd name="connsiteX14" fmla="*/ 89349 w 92004"/>
              <a:gd name="connsiteY14" fmla="*/ 22118 h 196247"/>
              <a:gd name="connsiteX15" fmla="*/ 81066 w 92004"/>
              <a:gd name="connsiteY15" fmla="*/ 59879 h 196247"/>
              <a:gd name="connsiteX16" fmla="*/ 47994 w 92004"/>
              <a:gd name="connsiteY16" fmla="*/ 77177 h 196247"/>
              <a:gd name="connsiteX17" fmla="*/ 66388 w 92004"/>
              <a:gd name="connsiteY17" fmla="*/ 121029 h 196247"/>
              <a:gd name="connsiteX18" fmla="*/ 59079 w 92004"/>
              <a:gd name="connsiteY18" fmla="*/ 16758 h 196247"/>
              <a:gd name="connsiteX19" fmla="*/ 49090 w 92004"/>
              <a:gd name="connsiteY19" fmla="*/ 55738 h 196247"/>
              <a:gd name="connsiteX20" fmla="*/ 74122 w 92004"/>
              <a:gd name="connsiteY20" fmla="*/ 35761 h 196247"/>
              <a:gd name="connsiteX21" fmla="*/ 59140 w 92004"/>
              <a:gd name="connsiteY21" fmla="*/ 16758 h 19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004" h="196247">
                <a:moveTo>
                  <a:pt x="66388" y="120968"/>
                </a:moveTo>
                <a:cubicBezTo>
                  <a:pt x="48481" y="126876"/>
                  <a:pt x="49821" y="138814"/>
                  <a:pt x="52135" y="151238"/>
                </a:cubicBezTo>
                <a:cubicBezTo>
                  <a:pt x="54084" y="161592"/>
                  <a:pt x="56764" y="171885"/>
                  <a:pt x="57434" y="182300"/>
                </a:cubicBezTo>
                <a:cubicBezTo>
                  <a:pt x="57739" y="186807"/>
                  <a:pt x="53780" y="191558"/>
                  <a:pt x="51709" y="196248"/>
                </a:cubicBezTo>
                <a:cubicBezTo>
                  <a:pt x="47141" y="193629"/>
                  <a:pt x="40381" y="192106"/>
                  <a:pt x="38432" y="188208"/>
                </a:cubicBezTo>
                <a:cubicBezTo>
                  <a:pt x="33376" y="178220"/>
                  <a:pt x="30088" y="167257"/>
                  <a:pt x="26920" y="156476"/>
                </a:cubicBezTo>
                <a:cubicBezTo>
                  <a:pt x="24667" y="148802"/>
                  <a:pt x="23814" y="140702"/>
                  <a:pt x="22474" y="133271"/>
                </a:cubicBezTo>
                <a:cubicBezTo>
                  <a:pt x="14496" y="129190"/>
                  <a:pt x="7248" y="125475"/>
                  <a:pt x="0" y="121821"/>
                </a:cubicBezTo>
                <a:lnTo>
                  <a:pt x="609" y="116400"/>
                </a:lnTo>
                <a:cubicBezTo>
                  <a:pt x="6760" y="113903"/>
                  <a:pt x="12973" y="111345"/>
                  <a:pt x="20099" y="108482"/>
                </a:cubicBezTo>
                <a:cubicBezTo>
                  <a:pt x="20404" y="106290"/>
                  <a:pt x="21074" y="103123"/>
                  <a:pt x="21317" y="99956"/>
                </a:cubicBezTo>
                <a:cubicBezTo>
                  <a:pt x="23205" y="79857"/>
                  <a:pt x="24728" y="59758"/>
                  <a:pt x="26920" y="39659"/>
                </a:cubicBezTo>
                <a:cubicBezTo>
                  <a:pt x="27530" y="34116"/>
                  <a:pt x="29783" y="28696"/>
                  <a:pt x="31915" y="23519"/>
                </a:cubicBezTo>
                <a:cubicBezTo>
                  <a:pt x="37092" y="10972"/>
                  <a:pt x="44583" y="496"/>
                  <a:pt x="59749" y="9"/>
                </a:cubicBezTo>
                <a:cubicBezTo>
                  <a:pt x="70834" y="-356"/>
                  <a:pt x="85329" y="10363"/>
                  <a:pt x="89349" y="22118"/>
                </a:cubicBezTo>
                <a:cubicBezTo>
                  <a:pt x="94100" y="36126"/>
                  <a:pt x="93125" y="50378"/>
                  <a:pt x="81066" y="59879"/>
                </a:cubicBezTo>
                <a:cubicBezTo>
                  <a:pt x="71930" y="67066"/>
                  <a:pt x="60236" y="70964"/>
                  <a:pt x="47994" y="77177"/>
                </a:cubicBezTo>
                <a:cubicBezTo>
                  <a:pt x="50004" y="91612"/>
                  <a:pt x="36239" y="112441"/>
                  <a:pt x="66388" y="121029"/>
                </a:cubicBezTo>
                <a:close/>
                <a:moveTo>
                  <a:pt x="59079" y="16758"/>
                </a:moveTo>
                <a:cubicBezTo>
                  <a:pt x="48116" y="27599"/>
                  <a:pt x="48481" y="40816"/>
                  <a:pt x="49090" y="55738"/>
                </a:cubicBezTo>
                <a:cubicBezTo>
                  <a:pt x="63403" y="54763"/>
                  <a:pt x="71747" y="47881"/>
                  <a:pt x="74122" y="35761"/>
                </a:cubicBezTo>
                <a:cubicBezTo>
                  <a:pt x="76071" y="25650"/>
                  <a:pt x="70225" y="19073"/>
                  <a:pt x="59140" y="167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256B0DDA-BCB7-15AC-4F58-4E9039DD315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4246" y="1732836"/>
            <a:ext cx="95256" cy="184845"/>
          </a:xfrm>
          <a:custGeom>
            <a:avLst/>
            <a:gdLst>
              <a:gd name="connsiteX0" fmla="*/ 37031 w 95256"/>
              <a:gd name="connsiteY0" fmla="*/ 107556 h 184845"/>
              <a:gd name="connsiteX1" fmla="*/ 42878 w 95256"/>
              <a:gd name="connsiteY1" fmla="*/ 46589 h 184845"/>
              <a:gd name="connsiteX2" fmla="*/ 55059 w 95256"/>
              <a:gd name="connsiteY2" fmla="*/ 9924 h 184845"/>
              <a:gd name="connsiteX3" fmla="*/ 85086 w 95256"/>
              <a:gd name="connsiteY3" fmla="*/ 8584 h 184845"/>
              <a:gd name="connsiteX4" fmla="*/ 79543 w 95256"/>
              <a:gd name="connsiteY4" fmla="*/ 54629 h 184845"/>
              <a:gd name="connsiteX5" fmla="*/ 65108 w 95256"/>
              <a:gd name="connsiteY5" fmla="*/ 102988 h 184845"/>
              <a:gd name="connsiteX6" fmla="*/ 94770 w 95256"/>
              <a:gd name="connsiteY6" fmla="*/ 109627 h 184845"/>
              <a:gd name="connsiteX7" fmla="*/ 95257 w 95256"/>
              <a:gd name="connsiteY7" fmla="*/ 114438 h 184845"/>
              <a:gd name="connsiteX8" fmla="*/ 68093 w 95256"/>
              <a:gd name="connsiteY8" fmla="*/ 126742 h 184845"/>
              <a:gd name="connsiteX9" fmla="*/ 63891 w 95256"/>
              <a:gd name="connsiteY9" fmla="*/ 184846 h 184845"/>
              <a:gd name="connsiteX10" fmla="*/ 39041 w 95256"/>
              <a:gd name="connsiteY10" fmla="*/ 131614 h 184845"/>
              <a:gd name="connsiteX11" fmla="*/ 14070 w 95256"/>
              <a:gd name="connsiteY11" fmla="*/ 134416 h 184845"/>
              <a:gd name="connsiteX12" fmla="*/ 0 w 95256"/>
              <a:gd name="connsiteY12" fmla="*/ 127594 h 184845"/>
              <a:gd name="connsiteX13" fmla="*/ 10537 w 95256"/>
              <a:gd name="connsiteY13" fmla="*/ 113830 h 184845"/>
              <a:gd name="connsiteX14" fmla="*/ 37092 w 95256"/>
              <a:gd name="connsiteY14" fmla="*/ 107556 h 184845"/>
              <a:gd name="connsiteX15" fmla="*/ 66753 w 95256"/>
              <a:gd name="connsiteY15" fmla="*/ 41534 h 184845"/>
              <a:gd name="connsiteX16" fmla="*/ 71077 w 95256"/>
              <a:gd name="connsiteY16" fmla="*/ 42509 h 184845"/>
              <a:gd name="connsiteX17" fmla="*/ 75523 w 95256"/>
              <a:gd name="connsiteY17" fmla="*/ 25881 h 184845"/>
              <a:gd name="connsiteX18" fmla="*/ 69981 w 95256"/>
              <a:gd name="connsiteY18" fmla="*/ 24602 h 184845"/>
              <a:gd name="connsiteX19" fmla="*/ 66692 w 95256"/>
              <a:gd name="connsiteY19" fmla="*/ 41473 h 18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56" h="184845">
                <a:moveTo>
                  <a:pt x="37031" y="107556"/>
                </a:moveTo>
                <a:cubicBezTo>
                  <a:pt x="39041" y="85204"/>
                  <a:pt x="39772" y="65653"/>
                  <a:pt x="42878" y="46589"/>
                </a:cubicBezTo>
                <a:cubicBezTo>
                  <a:pt x="44949" y="33982"/>
                  <a:pt x="49030" y="21131"/>
                  <a:pt x="55059" y="9924"/>
                </a:cubicBezTo>
                <a:cubicBezTo>
                  <a:pt x="62185" y="-3232"/>
                  <a:pt x="75341" y="-2927"/>
                  <a:pt x="85086" y="8584"/>
                </a:cubicBezTo>
                <a:cubicBezTo>
                  <a:pt x="95561" y="21009"/>
                  <a:pt x="95013" y="41351"/>
                  <a:pt x="79543" y="54629"/>
                </a:cubicBezTo>
                <a:cubicBezTo>
                  <a:pt x="63403" y="68455"/>
                  <a:pt x="62124" y="83986"/>
                  <a:pt x="65108" y="102988"/>
                </a:cubicBezTo>
                <a:cubicBezTo>
                  <a:pt x="75341" y="105303"/>
                  <a:pt x="85086" y="107434"/>
                  <a:pt x="94770" y="109627"/>
                </a:cubicBezTo>
                <a:cubicBezTo>
                  <a:pt x="94952" y="111210"/>
                  <a:pt x="95074" y="112855"/>
                  <a:pt x="95257" y="114438"/>
                </a:cubicBezTo>
                <a:cubicBezTo>
                  <a:pt x="86182" y="118519"/>
                  <a:pt x="77107" y="122661"/>
                  <a:pt x="68093" y="126742"/>
                </a:cubicBezTo>
                <a:cubicBezTo>
                  <a:pt x="60419" y="145074"/>
                  <a:pt x="77655" y="166148"/>
                  <a:pt x="63891" y="184846"/>
                </a:cubicBezTo>
                <a:cubicBezTo>
                  <a:pt x="53171" y="178024"/>
                  <a:pt x="44888" y="160282"/>
                  <a:pt x="39041" y="131614"/>
                </a:cubicBezTo>
                <a:cubicBezTo>
                  <a:pt x="30879" y="132649"/>
                  <a:pt x="22414" y="134720"/>
                  <a:pt x="14070" y="134416"/>
                </a:cubicBezTo>
                <a:cubicBezTo>
                  <a:pt x="9258" y="134233"/>
                  <a:pt x="4690" y="129970"/>
                  <a:pt x="0" y="127594"/>
                </a:cubicBezTo>
                <a:cubicBezTo>
                  <a:pt x="3411" y="122844"/>
                  <a:pt x="5908" y="115961"/>
                  <a:pt x="10537" y="113830"/>
                </a:cubicBezTo>
                <a:cubicBezTo>
                  <a:pt x="18394" y="110236"/>
                  <a:pt x="27591" y="109627"/>
                  <a:pt x="37092" y="107556"/>
                </a:cubicBezTo>
                <a:close/>
                <a:moveTo>
                  <a:pt x="66753" y="41534"/>
                </a:moveTo>
                <a:cubicBezTo>
                  <a:pt x="68215" y="41839"/>
                  <a:pt x="69616" y="42204"/>
                  <a:pt x="71077" y="42509"/>
                </a:cubicBezTo>
                <a:lnTo>
                  <a:pt x="75523" y="25881"/>
                </a:lnTo>
                <a:cubicBezTo>
                  <a:pt x="73696" y="25455"/>
                  <a:pt x="71808" y="25029"/>
                  <a:pt x="69981" y="24602"/>
                </a:cubicBezTo>
                <a:cubicBezTo>
                  <a:pt x="68885" y="30206"/>
                  <a:pt x="67788" y="35870"/>
                  <a:pt x="66692" y="41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B6ECA07-40FB-79B9-EFE8-66FE70304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22586" y="1799585"/>
            <a:ext cx="105513" cy="158782"/>
          </a:xfrm>
          <a:custGeom>
            <a:avLst/>
            <a:gdLst>
              <a:gd name="connsiteX0" fmla="*/ 105369 w 105513"/>
              <a:gd name="connsiteY0" fmla="*/ 146966 h 158782"/>
              <a:gd name="connsiteX1" fmla="*/ 82956 w 105513"/>
              <a:gd name="connsiteY1" fmla="*/ 133749 h 158782"/>
              <a:gd name="connsiteX2" fmla="*/ 60481 w 105513"/>
              <a:gd name="connsiteY2" fmla="*/ 151107 h 158782"/>
              <a:gd name="connsiteX3" fmla="*/ 4509 w 105513"/>
              <a:gd name="connsiteY3" fmla="*/ 128816 h 158782"/>
              <a:gd name="connsiteX4" fmla="*/ 2 w 105513"/>
              <a:gd name="connsiteY4" fmla="*/ 90263 h 158782"/>
              <a:gd name="connsiteX5" fmla="*/ 3108 w 105513"/>
              <a:gd name="connsiteY5" fmla="*/ 17358 h 158782"/>
              <a:gd name="connsiteX6" fmla="*/ 8224 w 105513"/>
              <a:gd name="connsiteY6" fmla="*/ 0 h 158782"/>
              <a:gd name="connsiteX7" fmla="*/ 22537 w 105513"/>
              <a:gd name="connsiteY7" fmla="*/ 21865 h 158782"/>
              <a:gd name="connsiteX8" fmla="*/ 24486 w 105513"/>
              <a:gd name="connsiteY8" fmla="*/ 90019 h 158782"/>
              <a:gd name="connsiteX9" fmla="*/ 36850 w 105513"/>
              <a:gd name="connsiteY9" fmla="*/ 138683 h 158782"/>
              <a:gd name="connsiteX10" fmla="*/ 78144 w 105513"/>
              <a:gd name="connsiteY10" fmla="*/ 99398 h 158782"/>
              <a:gd name="connsiteX11" fmla="*/ 82895 w 105513"/>
              <a:gd name="connsiteY11" fmla="*/ 83258 h 158782"/>
              <a:gd name="connsiteX12" fmla="*/ 95197 w 105513"/>
              <a:gd name="connsiteY12" fmla="*/ 74914 h 158782"/>
              <a:gd name="connsiteX13" fmla="*/ 104882 w 105513"/>
              <a:gd name="connsiteY13" fmla="*/ 85816 h 158782"/>
              <a:gd name="connsiteX14" fmla="*/ 105369 w 105513"/>
              <a:gd name="connsiteY14" fmla="*/ 146966 h 15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513" h="158782">
                <a:moveTo>
                  <a:pt x="105369" y="146966"/>
                </a:moveTo>
                <a:cubicBezTo>
                  <a:pt x="96111" y="141484"/>
                  <a:pt x="89716" y="137708"/>
                  <a:pt x="82956" y="133749"/>
                </a:cubicBezTo>
                <a:cubicBezTo>
                  <a:pt x="75829" y="139292"/>
                  <a:pt x="68703" y="146113"/>
                  <a:pt x="60481" y="151107"/>
                </a:cubicBezTo>
                <a:cubicBezTo>
                  <a:pt x="34657" y="166821"/>
                  <a:pt x="11818" y="157929"/>
                  <a:pt x="4509" y="128816"/>
                </a:cubicBezTo>
                <a:cubicBezTo>
                  <a:pt x="1403" y="116330"/>
                  <a:pt x="-59" y="103114"/>
                  <a:pt x="2" y="90263"/>
                </a:cubicBezTo>
                <a:cubicBezTo>
                  <a:pt x="123" y="65961"/>
                  <a:pt x="1585" y="41599"/>
                  <a:pt x="3108" y="17358"/>
                </a:cubicBezTo>
                <a:cubicBezTo>
                  <a:pt x="3473" y="11572"/>
                  <a:pt x="6397" y="5969"/>
                  <a:pt x="8224" y="0"/>
                </a:cubicBezTo>
                <a:cubicBezTo>
                  <a:pt x="22659" y="3532"/>
                  <a:pt x="22171" y="13277"/>
                  <a:pt x="22537" y="21865"/>
                </a:cubicBezTo>
                <a:cubicBezTo>
                  <a:pt x="23450" y="44583"/>
                  <a:pt x="23694" y="67301"/>
                  <a:pt x="24486" y="90019"/>
                </a:cubicBezTo>
                <a:cubicBezTo>
                  <a:pt x="25034" y="106159"/>
                  <a:pt x="25582" y="122421"/>
                  <a:pt x="36850" y="138683"/>
                </a:cubicBezTo>
                <a:cubicBezTo>
                  <a:pt x="59020" y="134419"/>
                  <a:pt x="69617" y="117914"/>
                  <a:pt x="78144" y="99398"/>
                </a:cubicBezTo>
                <a:cubicBezTo>
                  <a:pt x="80458" y="94343"/>
                  <a:pt x="79971" y="87765"/>
                  <a:pt x="82895" y="83258"/>
                </a:cubicBezTo>
                <a:cubicBezTo>
                  <a:pt x="85514" y="79239"/>
                  <a:pt x="91361" y="74488"/>
                  <a:pt x="95197" y="74914"/>
                </a:cubicBezTo>
                <a:cubicBezTo>
                  <a:pt x="98913" y="75341"/>
                  <a:pt x="104638" y="81797"/>
                  <a:pt x="104882" y="85816"/>
                </a:cubicBezTo>
                <a:cubicBezTo>
                  <a:pt x="105917" y="104210"/>
                  <a:pt x="105369" y="122664"/>
                  <a:pt x="105369" y="1469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CE4211BF-5E74-F196-AAA3-49CAE36B3E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0013" y="2360498"/>
            <a:ext cx="130597" cy="79060"/>
          </a:xfrm>
          <a:custGeom>
            <a:avLst/>
            <a:gdLst>
              <a:gd name="connsiteX0" fmla="*/ 8897 w 130597"/>
              <a:gd name="connsiteY0" fmla="*/ 7704 h 79060"/>
              <a:gd name="connsiteX1" fmla="*/ 25525 w 130597"/>
              <a:gd name="connsiteY1" fmla="*/ 45465 h 79060"/>
              <a:gd name="connsiteX2" fmla="*/ 37218 w 130597"/>
              <a:gd name="connsiteY2" fmla="*/ 18301 h 79060"/>
              <a:gd name="connsiteX3" fmla="*/ 48851 w 130597"/>
              <a:gd name="connsiteY3" fmla="*/ 8313 h 79060"/>
              <a:gd name="connsiteX4" fmla="*/ 62190 w 130597"/>
              <a:gd name="connsiteY4" fmla="*/ 19702 h 79060"/>
              <a:gd name="connsiteX5" fmla="*/ 71935 w 130597"/>
              <a:gd name="connsiteY5" fmla="*/ 51739 h 79060"/>
              <a:gd name="connsiteX6" fmla="*/ 92338 w 130597"/>
              <a:gd name="connsiteY6" fmla="*/ 14464 h 79060"/>
              <a:gd name="connsiteX7" fmla="*/ 112376 w 130597"/>
              <a:gd name="connsiteY7" fmla="*/ 334 h 79060"/>
              <a:gd name="connsiteX8" fmla="*/ 127055 w 130597"/>
              <a:gd name="connsiteY8" fmla="*/ 20433 h 79060"/>
              <a:gd name="connsiteX9" fmla="*/ 126689 w 130597"/>
              <a:gd name="connsiteY9" fmla="*/ 60265 h 79060"/>
              <a:gd name="connsiteX10" fmla="*/ 102266 w 130597"/>
              <a:gd name="connsiteY10" fmla="*/ 38218 h 79060"/>
              <a:gd name="connsiteX11" fmla="*/ 90389 w 130597"/>
              <a:gd name="connsiteY11" fmla="*/ 61545 h 79060"/>
              <a:gd name="connsiteX12" fmla="*/ 49217 w 130597"/>
              <a:gd name="connsiteY12" fmla="*/ 63433 h 79060"/>
              <a:gd name="connsiteX13" fmla="*/ 44954 w 130597"/>
              <a:gd name="connsiteY13" fmla="*/ 57525 h 79060"/>
              <a:gd name="connsiteX14" fmla="*/ 40934 w 130597"/>
              <a:gd name="connsiteY14" fmla="*/ 59291 h 79060"/>
              <a:gd name="connsiteX15" fmla="*/ 16571 w 130597"/>
              <a:gd name="connsiteY15" fmla="*/ 71411 h 79060"/>
              <a:gd name="connsiteX16" fmla="*/ 1771 w 130597"/>
              <a:gd name="connsiteY16" fmla="*/ 45587 h 79060"/>
              <a:gd name="connsiteX17" fmla="*/ 8836 w 130597"/>
              <a:gd name="connsiteY17" fmla="*/ 7643 h 7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597" h="79060">
                <a:moveTo>
                  <a:pt x="8897" y="7704"/>
                </a:moveTo>
                <a:cubicBezTo>
                  <a:pt x="15353" y="13307"/>
                  <a:pt x="20896" y="25896"/>
                  <a:pt x="25525" y="45465"/>
                </a:cubicBezTo>
                <a:cubicBezTo>
                  <a:pt x="30397" y="33771"/>
                  <a:pt x="32955" y="25549"/>
                  <a:pt x="37218" y="18301"/>
                </a:cubicBezTo>
                <a:cubicBezTo>
                  <a:pt x="39776" y="13916"/>
                  <a:pt x="45745" y="7582"/>
                  <a:pt x="48851" y="8313"/>
                </a:cubicBezTo>
                <a:cubicBezTo>
                  <a:pt x="54028" y="9470"/>
                  <a:pt x="59815" y="14647"/>
                  <a:pt x="62190" y="19702"/>
                </a:cubicBezTo>
                <a:cubicBezTo>
                  <a:pt x="66271" y="28229"/>
                  <a:pt x="67915" y="37974"/>
                  <a:pt x="71935" y="51739"/>
                </a:cubicBezTo>
                <a:cubicBezTo>
                  <a:pt x="80157" y="36695"/>
                  <a:pt x="86126" y="25488"/>
                  <a:pt x="92338" y="14464"/>
                </a:cubicBezTo>
                <a:cubicBezTo>
                  <a:pt x="96724" y="6668"/>
                  <a:pt x="100926" y="-1798"/>
                  <a:pt x="112376" y="334"/>
                </a:cubicBezTo>
                <a:cubicBezTo>
                  <a:pt x="123522" y="2405"/>
                  <a:pt x="125532" y="11906"/>
                  <a:pt x="127055" y="20433"/>
                </a:cubicBezTo>
                <a:cubicBezTo>
                  <a:pt x="129308" y="33589"/>
                  <a:pt x="133937" y="47171"/>
                  <a:pt x="126689" y="60265"/>
                </a:cubicBezTo>
                <a:cubicBezTo>
                  <a:pt x="108965" y="63920"/>
                  <a:pt x="110549" y="47110"/>
                  <a:pt x="102266" y="38218"/>
                </a:cubicBezTo>
                <a:cubicBezTo>
                  <a:pt x="98002" y="46623"/>
                  <a:pt x="94348" y="54175"/>
                  <a:pt x="90389" y="61545"/>
                </a:cubicBezTo>
                <a:cubicBezTo>
                  <a:pt x="78208" y="84262"/>
                  <a:pt x="63652" y="84871"/>
                  <a:pt x="49217" y="63433"/>
                </a:cubicBezTo>
                <a:cubicBezTo>
                  <a:pt x="47877" y="61423"/>
                  <a:pt x="46415" y="59535"/>
                  <a:pt x="44954" y="57525"/>
                </a:cubicBezTo>
                <a:cubicBezTo>
                  <a:pt x="43431" y="58134"/>
                  <a:pt x="41725" y="58317"/>
                  <a:pt x="40934" y="59291"/>
                </a:cubicBezTo>
                <a:cubicBezTo>
                  <a:pt x="34539" y="66904"/>
                  <a:pt x="27717" y="75066"/>
                  <a:pt x="16571" y="71411"/>
                </a:cubicBezTo>
                <a:cubicBezTo>
                  <a:pt x="4755" y="67513"/>
                  <a:pt x="2806" y="56124"/>
                  <a:pt x="1771" y="45587"/>
                </a:cubicBezTo>
                <a:cubicBezTo>
                  <a:pt x="492" y="32553"/>
                  <a:pt x="-3893" y="18423"/>
                  <a:pt x="8836" y="76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933A67B-6C09-2748-2A32-5D27C44E28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2522" y="2239029"/>
            <a:ext cx="100170" cy="155669"/>
          </a:xfrm>
          <a:custGeom>
            <a:avLst/>
            <a:gdLst>
              <a:gd name="connsiteX0" fmla="*/ 99947 w 100170"/>
              <a:gd name="connsiteY0" fmla="*/ 119002 h 155669"/>
              <a:gd name="connsiteX1" fmla="*/ 85999 w 100170"/>
              <a:gd name="connsiteY1" fmla="*/ 127773 h 155669"/>
              <a:gd name="connsiteX2" fmla="*/ 75036 w 100170"/>
              <a:gd name="connsiteY2" fmla="*/ 132462 h 155669"/>
              <a:gd name="connsiteX3" fmla="*/ 69981 w 100170"/>
              <a:gd name="connsiteY3" fmla="*/ 155424 h 155669"/>
              <a:gd name="connsiteX4" fmla="*/ 48603 w 100170"/>
              <a:gd name="connsiteY4" fmla="*/ 136787 h 155669"/>
              <a:gd name="connsiteX5" fmla="*/ 15287 w 100170"/>
              <a:gd name="connsiteY5" fmla="*/ 138309 h 155669"/>
              <a:gd name="connsiteX6" fmla="*/ 0 w 100170"/>
              <a:gd name="connsiteY6" fmla="*/ 129904 h 155669"/>
              <a:gd name="connsiteX7" fmla="*/ 13521 w 100170"/>
              <a:gd name="connsiteY7" fmla="*/ 118758 h 155669"/>
              <a:gd name="connsiteX8" fmla="*/ 46593 w 100170"/>
              <a:gd name="connsiteY8" fmla="*/ 115287 h 155669"/>
              <a:gd name="connsiteX9" fmla="*/ 46289 w 100170"/>
              <a:gd name="connsiteY9" fmla="*/ 91046 h 155669"/>
              <a:gd name="connsiteX10" fmla="*/ 46593 w 100170"/>
              <a:gd name="connsiteY10" fmla="*/ 29410 h 155669"/>
              <a:gd name="connsiteX11" fmla="*/ 71321 w 100170"/>
              <a:gd name="connsiteY11" fmla="*/ 297 h 155669"/>
              <a:gd name="connsiteX12" fmla="*/ 99216 w 100170"/>
              <a:gd name="connsiteY12" fmla="*/ 42139 h 155669"/>
              <a:gd name="connsiteX13" fmla="*/ 86182 w 100170"/>
              <a:gd name="connsiteY13" fmla="*/ 64552 h 155669"/>
              <a:gd name="connsiteX14" fmla="*/ 72661 w 100170"/>
              <a:gd name="connsiteY14" fmla="*/ 111572 h 155669"/>
              <a:gd name="connsiteX15" fmla="*/ 99825 w 100170"/>
              <a:gd name="connsiteY15" fmla="*/ 119002 h 155669"/>
              <a:gd name="connsiteX16" fmla="*/ 68154 w 100170"/>
              <a:gd name="connsiteY16" fmla="*/ 57487 h 155669"/>
              <a:gd name="connsiteX17" fmla="*/ 68154 w 100170"/>
              <a:gd name="connsiteY17" fmla="*/ 19725 h 155669"/>
              <a:gd name="connsiteX18" fmla="*/ 68154 w 100170"/>
              <a:gd name="connsiteY18" fmla="*/ 57487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0170" h="155669">
                <a:moveTo>
                  <a:pt x="99947" y="119002"/>
                </a:moveTo>
                <a:cubicBezTo>
                  <a:pt x="92455" y="123753"/>
                  <a:pt x="89349" y="126006"/>
                  <a:pt x="85999" y="127773"/>
                </a:cubicBezTo>
                <a:cubicBezTo>
                  <a:pt x="82406" y="129600"/>
                  <a:pt x="78569" y="130940"/>
                  <a:pt x="75036" y="132462"/>
                </a:cubicBezTo>
                <a:cubicBezTo>
                  <a:pt x="73270" y="140624"/>
                  <a:pt x="71564" y="148176"/>
                  <a:pt x="69981" y="155424"/>
                </a:cubicBezTo>
                <a:cubicBezTo>
                  <a:pt x="55303" y="157677"/>
                  <a:pt x="57434" y="143852"/>
                  <a:pt x="48603" y="136787"/>
                </a:cubicBezTo>
                <a:cubicBezTo>
                  <a:pt x="39162" y="137335"/>
                  <a:pt x="27164" y="138979"/>
                  <a:pt x="15287" y="138309"/>
                </a:cubicBezTo>
                <a:cubicBezTo>
                  <a:pt x="10050" y="138005"/>
                  <a:pt x="5116" y="132889"/>
                  <a:pt x="0" y="129904"/>
                </a:cubicBezTo>
                <a:cubicBezTo>
                  <a:pt x="4446" y="126006"/>
                  <a:pt x="8405" y="120037"/>
                  <a:pt x="13521" y="118758"/>
                </a:cubicBezTo>
                <a:cubicBezTo>
                  <a:pt x="23571" y="116261"/>
                  <a:pt x="34229" y="116383"/>
                  <a:pt x="46593" y="115287"/>
                </a:cubicBezTo>
                <a:cubicBezTo>
                  <a:pt x="46593" y="106456"/>
                  <a:pt x="48116" y="98355"/>
                  <a:pt x="46289" y="91046"/>
                </a:cubicBezTo>
                <a:cubicBezTo>
                  <a:pt x="41172" y="70338"/>
                  <a:pt x="43974" y="49813"/>
                  <a:pt x="46593" y="29410"/>
                </a:cubicBezTo>
                <a:cubicBezTo>
                  <a:pt x="49577" y="6326"/>
                  <a:pt x="57008" y="-1713"/>
                  <a:pt x="71321" y="297"/>
                </a:cubicBezTo>
                <a:cubicBezTo>
                  <a:pt x="89227" y="2794"/>
                  <a:pt x="104149" y="24111"/>
                  <a:pt x="99216" y="42139"/>
                </a:cubicBezTo>
                <a:cubicBezTo>
                  <a:pt x="96962" y="50361"/>
                  <a:pt x="92760" y="61081"/>
                  <a:pt x="86182" y="64552"/>
                </a:cubicBezTo>
                <a:cubicBezTo>
                  <a:pt x="65108" y="75698"/>
                  <a:pt x="66935" y="91777"/>
                  <a:pt x="72661" y="111572"/>
                </a:cubicBezTo>
                <a:cubicBezTo>
                  <a:pt x="79239" y="113399"/>
                  <a:pt x="86791" y="115470"/>
                  <a:pt x="99825" y="119002"/>
                </a:cubicBezTo>
                <a:close/>
                <a:moveTo>
                  <a:pt x="68154" y="57487"/>
                </a:moveTo>
                <a:cubicBezTo>
                  <a:pt x="87583" y="47133"/>
                  <a:pt x="88253" y="32333"/>
                  <a:pt x="68154" y="19725"/>
                </a:cubicBezTo>
                <a:lnTo>
                  <a:pt x="68154" y="57487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40B07039-463A-7CFF-DB84-5E3DB5FD8C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43285" y="1869079"/>
            <a:ext cx="113731" cy="86459"/>
          </a:xfrm>
          <a:custGeom>
            <a:avLst/>
            <a:gdLst>
              <a:gd name="connsiteX0" fmla="*/ 70120 w 113731"/>
              <a:gd name="connsiteY0" fmla="*/ 48786 h 86459"/>
              <a:gd name="connsiteX1" fmla="*/ 81144 w 113731"/>
              <a:gd name="connsiteY1" fmla="*/ 32219 h 86459"/>
              <a:gd name="connsiteX2" fmla="*/ 96676 w 113731"/>
              <a:gd name="connsiteY2" fmla="*/ 24180 h 86459"/>
              <a:gd name="connsiteX3" fmla="*/ 110623 w 113731"/>
              <a:gd name="connsiteY3" fmla="*/ 38188 h 86459"/>
              <a:gd name="connsiteX4" fmla="*/ 109892 w 113731"/>
              <a:gd name="connsiteY4" fmla="*/ 79239 h 86459"/>
              <a:gd name="connsiteX5" fmla="*/ 88697 w 113731"/>
              <a:gd name="connsiteY5" fmla="*/ 69067 h 86459"/>
              <a:gd name="connsiteX6" fmla="*/ 59584 w 113731"/>
              <a:gd name="connsiteY6" fmla="*/ 83989 h 86459"/>
              <a:gd name="connsiteX7" fmla="*/ 40338 w 113731"/>
              <a:gd name="connsiteY7" fmla="*/ 51222 h 86459"/>
              <a:gd name="connsiteX8" fmla="*/ 29496 w 113731"/>
              <a:gd name="connsiteY8" fmla="*/ 67910 h 86459"/>
              <a:gd name="connsiteX9" fmla="*/ 11224 w 113731"/>
              <a:gd name="connsiteY9" fmla="*/ 76010 h 86459"/>
              <a:gd name="connsiteX10" fmla="*/ 688 w 113731"/>
              <a:gd name="connsiteY10" fmla="*/ 62368 h 86459"/>
              <a:gd name="connsiteX11" fmla="*/ 1053 w 113731"/>
              <a:gd name="connsiteY11" fmla="*/ 9075 h 86459"/>
              <a:gd name="connsiteX12" fmla="*/ 10372 w 113731"/>
              <a:gd name="connsiteY12" fmla="*/ 0 h 86459"/>
              <a:gd name="connsiteX13" fmla="*/ 19081 w 113731"/>
              <a:gd name="connsiteY13" fmla="*/ 9928 h 86459"/>
              <a:gd name="connsiteX14" fmla="*/ 21700 w 113731"/>
              <a:gd name="connsiteY14" fmla="*/ 36422 h 86459"/>
              <a:gd name="connsiteX15" fmla="*/ 36440 w 113731"/>
              <a:gd name="connsiteY15" fmla="*/ 18698 h 86459"/>
              <a:gd name="connsiteX16" fmla="*/ 62812 w 113731"/>
              <a:gd name="connsiteY16" fmla="*/ 24180 h 86459"/>
              <a:gd name="connsiteX17" fmla="*/ 65552 w 113731"/>
              <a:gd name="connsiteY17" fmla="*/ 35995 h 86459"/>
              <a:gd name="connsiteX18" fmla="*/ 70120 w 113731"/>
              <a:gd name="connsiteY18" fmla="*/ 48786 h 8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3731" h="86459">
                <a:moveTo>
                  <a:pt x="70120" y="48786"/>
                </a:moveTo>
                <a:cubicBezTo>
                  <a:pt x="74871" y="41355"/>
                  <a:pt x="77125" y="35813"/>
                  <a:pt x="81144" y="32219"/>
                </a:cubicBezTo>
                <a:cubicBezTo>
                  <a:pt x="85530" y="28321"/>
                  <a:pt x="92595" y="22961"/>
                  <a:pt x="96676" y="24180"/>
                </a:cubicBezTo>
                <a:cubicBezTo>
                  <a:pt x="102340" y="25885"/>
                  <a:pt x="108857" y="32402"/>
                  <a:pt x="110623" y="38188"/>
                </a:cubicBezTo>
                <a:cubicBezTo>
                  <a:pt x="114277" y="50308"/>
                  <a:pt x="115495" y="63342"/>
                  <a:pt x="109892" y="79239"/>
                </a:cubicBezTo>
                <a:cubicBezTo>
                  <a:pt x="102340" y="75584"/>
                  <a:pt x="96371" y="72722"/>
                  <a:pt x="88697" y="69067"/>
                </a:cubicBezTo>
                <a:cubicBezTo>
                  <a:pt x="80596" y="74366"/>
                  <a:pt x="73592" y="93125"/>
                  <a:pt x="59584" y="83989"/>
                </a:cubicBezTo>
                <a:cubicBezTo>
                  <a:pt x="50265" y="77959"/>
                  <a:pt x="46794" y="62977"/>
                  <a:pt x="40338" y="51222"/>
                </a:cubicBezTo>
                <a:cubicBezTo>
                  <a:pt x="37231" y="56277"/>
                  <a:pt x="34551" y="63403"/>
                  <a:pt x="29496" y="67910"/>
                </a:cubicBezTo>
                <a:cubicBezTo>
                  <a:pt x="24624" y="72295"/>
                  <a:pt x="17193" y="76437"/>
                  <a:pt x="11224" y="76010"/>
                </a:cubicBezTo>
                <a:cubicBezTo>
                  <a:pt x="7205" y="75706"/>
                  <a:pt x="1053" y="67423"/>
                  <a:pt x="688" y="62368"/>
                </a:cubicBezTo>
                <a:cubicBezTo>
                  <a:pt x="-469" y="44705"/>
                  <a:pt x="-43" y="26799"/>
                  <a:pt x="1053" y="9075"/>
                </a:cubicBezTo>
                <a:cubicBezTo>
                  <a:pt x="1236" y="5908"/>
                  <a:pt x="7144" y="3045"/>
                  <a:pt x="10372" y="0"/>
                </a:cubicBezTo>
                <a:cubicBezTo>
                  <a:pt x="13417" y="3289"/>
                  <a:pt x="18046" y="6091"/>
                  <a:pt x="19081" y="9928"/>
                </a:cubicBezTo>
                <a:cubicBezTo>
                  <a:pt x="20969" y="16810"/>
                  <a:pt x="20665" y="24362"/>
                  <a:pt x="21700" y="36422"/>
                </a:cubicBezTo>
                <a:cubicBezTo>
                  <a:pt x="28095" y="28687"/>
                  <a:pt x="31933" y="23388"/>
                  <a:pt x="36440" y="18698"/>
                </a:cubicBezTo>
                <a:cubicBezTo>
                  <a:pt x="46367" y="8466"/>
                  <a:pt x="57513" y="10780"/>
                  <a:pt x="62812" y="24180"/>
                </a:cubicBezTo>
                <a:cubicBezTo>
                  <a:pt x="64274" y="27895"/>
                  <a:pt x="64517" y="32097"/>
                  <a:pt x="65552" y="35995"/>
                </a:cubicBezTo>
                <a:cubicBezTo>
                  <a:pt x="66405" y="39041"/>
                  <a:pt x="67684" y="42025"/>
                  <a:pt x="70120" y="4878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566BF522-CEEB-B740-02F2-C9C032265F0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13768" y="2905651"/>
            <a:ext cx="87347" cy="149690"/>
          </a:xfrm>
          <a:custGeom>
            <a:avLst/>
            <a:gdLst>
              <a:gd name="connsiteX0" fmla="*/ 57260 w 87347"/>
              <a:gd name="connsiteY0" fmla="*/ 104560 h 149690"/>
              <a:gd name="connsiteX1" fmla="*/ 43130 w 87347"/>
              <a:gd name="connsiteY1" fmla="*/ 128069 h 149690"/>
              <a:gd name="connsiteX2" fmla="*/ 18706 w 87347"/>
              <a:gd name="connsiteY2" fmla="*/ 144514 h 149690"/>
              <a:gd name="connsiteX3" fmla="*/ 2993 w 87347"/>
              <a:gd name="connsiteY3" fmla="*/ 119725 h 149690"/>
              <a:gd name="connsiteX4" fmla="*/ 1104 w 87347"/>
              <a:gd name="connsiteY4" fmla="*/ 105230 h 149690"/>
              <a:gd name="connsiteX5" fmla="*/ 8 w 87347"/>
              <a:gd name="connsiteY5" fmla="*/ 15028 h 149690"/>
              <a:gd name="connsiteX6" fmla="*/ 8474 w 87347"/>
              <a:gd name="connsiteY6" fmla="*/ 45 h 149690"/>
              <a:gd name="connsiteX7" fmla="*/ 21082 w 87347"/>
              <a:gd name="connsiteY7" fmla="*/ 14541 h 149690"/>
              <a:gd name="connsiteX8" fmla="*/ 22848 w 87347"/>
              <a:gd name="connsiteY8" fmla="*/ 75447 h 149690"/>
              <a:gd name="connsiteX9" fmla="*/ 24736 w 87347"/>
              <a:gd name="connsiteY9" fmla="*/ 110833 h 149690"/>
              <a:gd name="connsiteX10" fmla="*/ 40206 w 87347"/>
              <a:gd name="connsiteY10" fmla="*/ 93475 h 149690"/>
              <a:gd name="connsiteX11" fmla="*/ 61462 w 87347"/>
              <a:gd name="connsiteY11" fmla="*/ 79588 h 149690"/>
              <a:gd name="connsiteX12" fmla="*/ 82292 w 87347"/>
              <a:gd name="connsiteY12" fmla="*/ 97312 h 149690"/>
              <a:gd name="connsiteX13" fmla="*/ 87347 w 87347"/>
              <a:gd name="connsiteY13" fmla="*/ 135500 h 149690"/>
              <a:gd name="connsiteX14" fmla="*/ 76993 w 87347"/>
              <a:gd name="connsiteY14" fmla="*/ 149691 h 149690"/>
              <a:gd name="connsiteX15" fmla="*/ 64325 w 87347"/>
              <a:gd name="connsiteY15" fmla="*/ 137753 h 149690"/>
              <a:gd name="connsiteX16" fmla="*/ 57260 w 87347"/>
              <a:gd name="connsiteY16" fmla="*/ 104560 h 14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347" h="149690">
                <a:moveTo>
                  <a:pt x="57260" y="104560"/>
                </a:moveTo>
                <a:cubicBezTo>
                  <a:pt x="50560" y="115705"/>
                  <a:pt x="46906" y="121918"/>
                  <a:pt x="43130" y="128069"/>
                </a:cubicBezTo>
                <a:cubicBezTo>
                  <a:pt x="37465" y="137205"/>
                  <a:pt x="31557" y="146889"/>
                  <a:pt x="18706" y="144514"/>
                </a:cubicBezTo>
                <a:cubicBezTo>
                  <a:pt x="5307" y="142017"/>
                  <a:pt x="5611" y="129592"/>
                  <a:pt x="2993" y="119725"/>
                </a:cubicBezTo>
                <a:cubicBezTo>
                  <a:pt x="1774" y="115035"/>
                  <a:pt x="1165" y="110102"/>
                  <a:pt x="1104" y="105230"/>
                </a:cubicBezTo>
                <a:cubicBezTo>
                  <a:pt x="617" y="75142"/>
                  <a:pt x="374" y="45116"/>
                  <a:pt x="8" y="15028"/>
                </a:cubicBezTo>
                <a:cubicBezTo>
                  <a:pt x="-53" y="8389"/>
                  <a:pt x="8" y="654"/>
                  <a:pt x="8474" y="45"/>
                </a:cubicBezTo>
                <a:cubicBezTo>
                  <a:pt x="17549" y="-625"/>
                  <a:pt x="20838" y="6258"/>
                  <a:pt x="21082" y="14541"/>
                </a:cubicBezTo>
                <a:cubicBezTo>
                  <a:pt x="21691" y="34822"/>
                  <a:pt x="22178" y="55165"/>
                  <a:pt x="22848" y="75447"/>
                </a:cubicBezTo>
                <a:cubicBezTo>
                  <a:pt x="23274" y="86775"/>
                  <a:pt x="24005" y="98104"/>
                  <a:pt x="24736" y="110833"/>
                </a:cubicBezTo>
                <a:cubicBezTo>
                  <a:pt x="35455" y="108701"/>
                  <a:pt x="35943" y="99261"/>
                  <a:pt x="40206" y="93475"/>
                </a:cubicBezTo>
                <a:cubicBezTo>
                  <a:pt x="45627" y="86105"/>
                  <a:pt x="50925" y="78918"/>
                  <a:pt x="61462" y="79588"/>
                </a:cubicBezTo>
                <a:cubicBezTo>
                  <a:pt x="72852" y="80258"/>
                  <a:pt x="79795" y="87628"/>
                  <a:pt x="82292" y="97312"/>
                </a:cubicBezTo>
                <a:cubicBezTo>
                  <a:pt x="85520" y="109676"/>
                  <a:pt x="87286" y="122771"/>
                  <a:pt x="87347" y="135500"/>
                </a:cubicBezTo>
                <a:cubicBezTo>
                  <a:pt x="87347" y="140190"/>
                  <a:pt x="80647" y="144940"/>
                  <a:pt x="76993" y="149691"/>
                </a:cubicBezTo>
                <a:cubicBezTo>
                  <a:pt x="72608" y="145732"/>
                  <a:pt x="66213" y="142626"/>
                  <a:pt x="64325" y="137753"/>
                </a:cubicBezTo>
                <a:cubicBezTo>
                  <a:pt x="60853" y="128861"/>
                  <a:pt x="60122" y="118933"/>
                  <a:pt x="57260" y="1045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5379143E-0C91-E7F3-F853-22291AC57F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59854" y="2317403"/>
            <a:ext cx="112866" cy="130363"/>
          </a:xfrm>
          <a:custGeom>
            <a:avLst/>
            <a:gdLst>
              <a:gd name="connsiteX0" fmla="*/ 112806 w 112866"/>
              <a:gd name="connsiteY0" fmla="*/ 115299 h 130363"/>
              <a:gd name="connsiteX1" fmla="*/ 84789 w 112866"/>
              <a:gd name="connsiteY1" fmla="*/ 102143 h 130363"/>
              <a:gd name="connsiteX2" fmla="*/ 63411 w 112866"/>
              <a:gd name="connsiteY2" fmla="*/ 121572 h 130363"/>
              <a:gd name="connsiteX3" fmla="*/ 5855 w 112866"/>
              <a:gd name="connsiteY3" fmla="*/ 102509 h 130363"/>
              <a:gd name="connsiteX4" fmla="*/ 5855 w 112866"/>
              <a:gd name="connsiteY4" fmla="*/ 8409 h 130363"/>
              <a:gd name="connsiteX5" fmla="*/ 15295 w 112866"/>
              <a:gd name="connsiteY5" fmla="*/ 65 h 130363"/>
              <a:gd name="connsiteX6" fmla="*/ 25406 w 112866"/>
              <a:gd name="connsiteY6" fmla="*/ 10541 h 130363"/>
              <a:gd name="connsiteX7" fmla="*/ 26259 w 112866"/>
              <a:gd name="connsiteY7" fmla="*/ 56829 h 130363"/>
              <a:gd name="connsiteX8" fmla="*/ 30278 w 112866"/>
              <a:gd name="connsiteY8" fmla="*/ 92946 h 130363"/>
              <a:gd name="connsiteX9" fmla="*/ 56224 w 112866"/>
              <a:gd name="connsiteY9" fmla="*/ 100255 h 130363"/>
              <a:gd name="connsiteX10" fmla="*/ 78090 w 112866"/>
              <a:gd name="connsiteY10" fmla="*/ 68645 h 130363"/>
              <a:gd name="connsiteX11" fmla="*/ 83084 w 112866"/>
              <a:gd name="connsiteY11" fmla="*/ 55124 h 130363"/>
              <a:gd name="connsiteX12" fmla="*/ 100563 w 112866"/>
              <a:gd name="connsiteY12" fmla="*/ 56768 h 130363"/>
              <a:gd name="connsiteX13" fmla="*/ 112867 w 112866"/>
              <a:gd name="connsiteY13" fmla="*/ 115299 h 13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866" h="130363">
                <a:moveTo>
                  <a:pt x="112806" y="115299"/>
                </a:moveTo>
                <a:cubicBezTo>
                  <a:pt x="102494" y="115707"/>
                  <a:pt x="93151" y="111322"/>
                  <a:pt x="84789" y="102143"/>
                </a:cubicBezTo>
                <a:cubicBezTo>
                  <a:pt x="77724" y="108660"/>
                  <a:pt x="71268" y="116152"/>
                  <a:pt x="63411" y="121572"/>
                </a:cubicBezTo>
                <a:cubicBezTo>
                  <a:pt x="39049" y="138443"/>
                  <a:pt x="14382" y="130464"/>
                  <a:pt x="5855" y="102509"/>
                </a:cubicBezTo>
                <a:cubicBezTo>
                  <a:pt x="-3646" y="71386"/>
                  <a:pt x="-53" y="39715"/>
                  <a:pt x="5855" y="8409"/>
                </a:cubicBezTo>
                <a:cubicBezTo>
                  <a:pt x="6525" y="4937"/>
                  <a:pt x="13468" y="-666"/>
                  <a:pt x="15295" y="65"/>
                </a:cubicBezTo>
                <a:cubicBezTo>
                  <a:pt x="19559" y="1770"/>
                  <a:pt x="25101" y="6582"/>
                  <a:pt x="25406" y="10541"/>
                </a:cubicBezTo>
                <a:cubicBezTo>
                  <a:pt x="26624" y="25889"/>
                  <a:pt x="25528" y="41420"/>
                  <a:pt x="26259" y="56829"/>
                </a:cubicBezTo>
                <a:cubicBezTo>
                  <a:pt x="26807" y="68949"/>
                  <a:pt x="27416" y="81252"/>
                  <a:pt x="30278" y="92946"/>
                </a:cubicBezTo>
                <a:cubicBezTo>
                  <a:pt x="34420" y="109756"/>
                  <a:pt x="43739" y="112680"/>
                  <a:pt x="56224" y="100255"/>
                </a:cubicBezTo>
                <a:cubicBezTo>
                  <a:pt x="65177" y="91363"/>
                  <a:pt x="71268" y="79547"/>
                  <a:pt x="78090" y="68645"/>
                </a:cubicBezTo>
                <a:cubicBezTo>
                  <a:pt x="80587" y="64625"/>
                  <a:pt x="80587" y="59144"/>
                  <a:pt x="83084" y="55124"/>
                </a:cubicBezTo>
                <a:cubicBezTo>
                  <a:pt x="87408" y="48242"/>
                  <a:pt x="98554" y="49033"/>
                  <a:pt x="100563" y="56768"/>
                </a:cubicBezTo>
                <a:cubicBezTo>
                  <a:pt x="105497" y="76015"/>
                  <a:pt x="108847" y="95626"/>
                  <a:pt x="112867" y="1152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28CF79EB-9354-9EAD-7C6A-E0CD43D856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20615" y="2242431"/>
            <a:ext cx="117572" cy="141094"/>
          </a:xfrm>
          <a:custGeom>
            <a:avLst/>
            <a:gdLst>
              <a:gd name="connsiteX0" fmla="*/ 29995 w 117572"/>
              <a:gd name="connsiteY0" fmla="*/ 96049 h 141094"/>
              <a:gd name="connsiteX1" fmla="*/ 40471 w 117572"/>
              <a:gd name="connsiteY1" fmla="*/ 80152 h 141094"/>
              <a:gd name="connsiteX2" fmla="*/ 75735 w 117572"/>
              <a:gd name="connsiteY2" fmla="*/ 84781 h 141094"/>
              <a:gd name="connsiteX3" fmla="*/ 81460 w 117572"/>
              <a:gd name="connsiteY3" fmla="*/ 103296 h 141094"/>
              <a:gd name="connsiteX4" fmla="*/ 89561 w 117572"/>
              <a:gd name="connsiteY4" fmla="*/ 124370 h 141094"/>
              <a:gd name="connsiteX5" fmla="*/ 117517 w 117572"/>
              <a:gd name="connsiteY5" fmla="*/ 111031 h 141094"/>
              <a:gd name="connsiteX6" fmla="*/ 94616 w 117572"/>
              <a:gd name="connsiteY6" fmla="*/ 140083 h 141094"/>
              <a:gd name="connsiteX7" fmla="*/ 54235 w 117572"/>
              <a:gd name="connsiteY7" fmla="*/ 102687 h 141094"/>
              <a:gd name="connsiteX8" fmla="*/ 40897 w 117572"/>
              <a:gd name="connsiteY8" fmla="*/ 129181 h 141094"/>
              <a:gd name="connsiteX9" fmla="*/ 24940 w 117572"/>
              <a:gd name="connsiteY9" fmla="*/ 137221 h 141094"/>
              <a:gd name="connsiteX10" fmla="*/ 12759 w 117572"/>
              <a:gd name="connsiteY10" fmla="*/ 125101 h 141094"/>
              <a:gd name="connsiteX11" fmla="*/ 29 w 117572"/>
              <a:gd name="connsiteY11" fmla="*/ 19185 h 141094"/>
              <a:gd name="connsiteX12" fmla="*/ 8373 w 117572"/>
              <a:gd name="connsiteY12" fmla="*/ 0 h 141094"/>
              <a:gd name="connsiteX13" fmla="*/ 30056 w 117572"/>
              <a:gd name="connsiteY13" fmla="*/ 96109 h 14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572" h="141094">
                <a:moveTo>
                  <a:pt x="29995" y="96049"/>
                </a:moveTo>
                <a:cubicBezTo>
                  <a:pt x="34441" y="89227"/>
                  <a:pt x="37060" y="84355"/>
                  <a:pt x="40471" y="80152"/>
                </a:cubicBezTo>
                <a:cubicBezTo>
                  <a:pt x="53383" y="64439"/>
                  <a:pt x="67574" y="66266"/>
                  <a:pt x="75735" y="84781"/>
                </a:cubicBezTo>
                <a:cubicBezTo>
                  <a:pt x="78293" y="90628"/>
                  <a:pt x="79329" y="97206"/>
                  <a:pt x="81460" y="103296"/>
                </a:cubicBezTo>
                <a:cubicBezTo>
                  <a:pt x="83714" y="109874"/>
                  <a:pt x="86455" y="116269"/>
                  <a:pt x="89561" y="124370"/>
                </a:cubicBezTo>
                <a:cubicBezTo>
                  <a:pt x="100341" y="119193"/>
                  <a:pt x="108929" y="115173"/>
                  <a:pt x="117517" y="111031"/>
                </a:cubicBezTo>
                <a:cubicBezTo>
                  <a:pt x="118309" y="127293"/>
                  <a:pt x="110695" y="136855"/>
                  <a:pt x="94616" y="140083"/>
                </a:cubicBezTo>
                <a:cubicBezTo>
                  <a:pt x="74944" y="144042"/>
                  <a:pt x="67391" y="137343"/>
                  <a:pt x="54235" y="102687"/>
                </a:cubicBezTo>
                <a:cubicBezTo>
                  <a:pt x="49546" y="112432"/>
                  <a:pt x="46439" y="121751"/>
                  <a:pt x="40897" y="129181"/>
                </a:cubicBezTo>
                <a:cubicBezTo>
                  <a:pt x="37547" y="133627"/>
                  <a:pt x="29995" y="137891"/>
                  <a:pt x="24940" y="137221"/>
                </a:cubicBezTo>
                <a:cubicBezTo>
                  <a:pt x="20250" y="136612"/>
                  <a:pt x="13428" y="129851"/>
                  <a:pt x="12759" y="125101"/>
                </a:cubicBezTo>
                <a:cubicBezTo>
                  <a:pt x="7642" y="89897"/>
                  <a:pt x="3623" y="54572"/>
                  <a:pt x="29" y="19185"/>
                </a:cubicBezTo>
                <a:cubicBezTo>
                  <a:pt x="-397" y="14739"/>
                  <a:pt x="3927" y="9867"/>
                  <a:pt x="8373" y="0"/>
                </a:cubicBezTo>
                <a:cubicBezTo>
                  <a:pt x="26401" y="32158"/>
                  <a:pt x="19032" y="64256"/>
                  <a:pt x="30056" y="961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5105E3CD-C997-3DC2-8C5A-CC795B8A7D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30365" y="1796576"/>
            <a:ext cx="60216" cy="228052"/>
          </a:xfrm>
          <a:custGeom>
            <a:avLst/>
            <a:gdLst>
              <a:gd name="connsiteX0" fmla="*/ 41519 w 60216"/>
              <a:gd name="connsiteY0" fmla="*/ 227934 h 228052"/>
              <a:gd name="connsiteX1" fmla="*/ 12527 w 60216"/>
              <a:gd name="connsiteY1" fmla="*/ 211307 h 228052"/>
              <a:gd name="connsiteX2" fmla="*/ 285 w 60216"/>
              <a:gd name="connsiteY2" fmla="*/ 169952 h 228052"/>
              <a:gd name="connsiteX3" fmla="*/ 30190 w 60216"/>
              <a:gd name="connsiteY3" fmla="*/ 19027 h 228052"/>
              <a:gd name="connsiteX4" fmla="*/ 42676 w 60216"/>
              <a:gd name="connsiteY4" fmla="*/ 1547 h 228052"/>
              <a:gd name="connsiteX5" fmla="*/ 60216 w 60216"/>
              <a:gd name="connsiteY5" fmla="*/ 573 h 228052"/>
              <a:gd name="connsiteX6" fmla="*/ 57841 w 60216"/>
              <a:gd name="connsiteY6" fmla="*/ 15129 h 228052"/>
              <a:gd name="connsiteX7" fmla="*/ 27571 w 60216"/>
              <a:gd name="connsiteY7" fmla="*/ 119278 h 228052"/>
              <a:gd name="connsiteX8" fmla="*/ 41519 w 60216"/>
              <a:gd name="connsiteY8" fmla="*/ 227874 h 22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16" h="228052">
                <a:moveTo>
                  <a:pt x="41519" y="227934"/>
                </a:moveTo>
                <a:cubicBezTo>
                  <a:pt x="23917" y="229152"/>
                  <a:pt x="16547" y="220808"/>
                  <a:pt x="12527" y="211307"/>
                </a:cubicBezTo>
                <a:cubicBezTo>
                  <a:pt x="6863" y="198151"/>
                  <a:pt x="833" y="183899"/>
                  <a:pt x="285" y="169952"/>
                </a:cubicBezTo>
                <a:cubicBezTo>
                  <a:pt x="-1847" y="117512"/>
                  <a:pt x="7959" y="66838"/>
                  <a:pt x="30190" y="19027"/>
                </a:cubicBezTo>
                <a:cubicBezTo>
                  <a:pt x="33174" y="12571"/>
                  <a:pt x="37133" y="5384"/>
                  <a:pt x="42676" y="1547"/>
                </a:cubicBezTo>
                <a:cubicBezTo>
                  <a:pt x="46817" y="-1315"/>
                  <a:pt x="54248" y="695"/>
                  <a:pt x="60216" y="573"/>
                </a:cubicBezTo>
                <a:cubicBezTo>
                  <a:pt x="59486" y="5445"/>
                  <a:pt x="60095" y="11170"/>
                  <a:pt x="57841" y="15129"/>
                </a:cubicBezTo>
                <a:cubicBezTo>
                  <a:pt x="39204" y="47409"/>
                  <a:pt x="33418" y="83344"/>
                  <a:pt x="27571" y="119278"/>
                </a:cubicBezTo>
                <a:cubicBezTo>
                  <a:pt x="21663" y="155883"/>
                  <a:pt x="24038" y="191513"/>
                  <a:pt x="41519" y="2278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B6F9B47-2D9B-0028-0215-10CB3097DCE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7019" y="3074961"/>
            <a:ext cx="121997" cy="128372"/>
          </a:xfrm>
          <a:custGeom>
            <a:avLst/>
            <a:gdLst>
              <a:gd name="connsiteX0" fmla="*/ 69131 w 121997"/>
              <a:gd name="connsiteY0" fmla="*/ 24355 h 128372"/>
              <a:gd name="connsiteX1" fmla="*/ 20041 w 121997"/>
              <a:gd name="connsiteY1" fmla="*/ 23381 h 128372"/>
              <a:gd name="connsiteX2" fmla="*/ 55854 w 121997"/>
              <a:gd name="connsiteY2" fmla="*/ 54 h 128372"/>
              <a:gd name="connsiteX3" fmla="*/ 86063 w 121997"/>
              <a:gd name="connsiteY3" fmla="*/ 22285 h 128372"/>
              <a:gd name="connsiteX4" fmla="*/ 77658 w 121997"/>
              <a:gd name="connsiteY4" fmla="*/ 49388 h 128372"/>
              <a:gd name="connsiteX5" fmla="*/ 47023 w 121997"/>
              <a:gd name="connsiteY5" fmla="*/ 83861 h 128372"/>
              <a:gd name="connsiteX6" fmla="*/ 28385 w 121997"/>
              <a:gd name="connsiteY6" fmla="*/ 101584 h 128372"/>
              <a:gd name="connsiteX7" fmla="*/ 121998 w 121997"/>
              <a:gd name="connsiteY7" fmla="*/ 108466 h 128372"/>
              <a:gd name="connsiteX8" fmla="*/ 103299 w 121997"/>
              <a:gd name="connsiteY8" fmla="*/ 120526 h 128372"/>
              <a:gd name="connsiteX9" fmla="*/ 24000 w 121997"/>
              <a:gd name="connsiteY9" fmla="*/ 124850 h 128372"/>
              <a:gd name="connsiteX10" fmla="*/ 430 w 121997"/>
              <a:gd name="connsiteY10" fmla="*/ 106578 h 128372"/>
              <a:gd name="connsiteX11" fmla="*/ 13220 w 121997"/>
              <a:gd name="connsiteY11" fmla="*/ 81972 h 128372"/>
              <a:gd name="connsiteX12" fmla="*/ 46231 w 121997"/>
              <a:gd name="connsiteY12" fmla="*/ 53164 h 128372"/>
              <a:gd name="connsiteX13" fmla="*/ 68949 w 121997"/>
              <a:gd name="connsiteY13" fmla="*/ 24294 h 12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97" h="128372">
                <a:moveTo>
                  <a:pt x="69131" y="24355"/>
                </a:moveTo>
                <a:cubicBezTo>
                  <a:pt x="50068" y="6936"/>
                  <a:pt x="35390" y="25269"/>
                  <a:pt x="20041" y="23381"/>
                </a:cubicBezTo>
                <a:cubicBezTo>
                  <a:pt x="23817" y="7180"/>
                  <a:pt x="36607" y="-738"/>
                  <a:pt x="55854" y="54"/>
                </a:cubicBezTo>
                <a:cubicBezTo>
                  <a:pt x="73090" y="785"/>
                  <a:pt x="86368" y="9373"/>
                  <a:pt x="86063" y="22285"/>
                </a:cubicBezTo>
                <a:cubicBezTo>
                  <a:pt x="85880" y="31481"/>
                  <a:pt x="82896" y="41896"/>
                  <a:pt x="77658" y="49388"/>
                </a:cubicBezTo>
                <a:cubicBezTo>
                  <a:pt x="68949" y="61934"/>
                  <a:pt x="57559" y="72654"/>
                  <a:pt x="47023" y="83861"/>
                </a:cubicBezTo>
                <a:cubicBezTo>
                  <a:pt x="41724" y="89464"/>
                  <a:pt x="35877" y="94580"/>
                  <a:pt x="28385" y="101584"/>
                </a:cubicBezTo>
                <a:cubicBezTo>
                  <a:pt x="59265" y="113095"/>
                  <a:pt x="88682" y="102132"/>
                  <a:pt x="121998" y="108466"/>
                </a:cubicBezTo>
                <a:cubicBezTo>
                  <a:pt x="113227" y="114253"/>
                  <a:pt x="108720" y="118699"/>
                  <a:pt x="103299" y="120526"/>
                </a:cubicBezTo>
                <a:cubicBezTo>
                  <a:pt x="77354" y="129540"/>
                  <a:pt x="50738" y="130514"/>
                  <a:pt x="24000" y="124850"/>
                </a:cubicBezTo>
                <a:cubicBezTo>
                  <a:pt x="13646" y="122658"/>
                  <a:pt x="2988" y="118881"/>
                  <a:pt x="430" y="106578"/>
                </a:cubicBezTo>
                <a:cubicBezTo>
                  <a:pt x="-1946" y="95311"/>
                  <a:pt x="5972" y="88489"/>
                  <a:pt x="13220" y="81972"/>
                </a:cubicBezTo>
                <a:cubicBezTo>
                  <a:pt x="24122" y="72227"/>
                  <a:pt x="35999" y="63518"/>
                  <a:pt x="46231" y="53164"/>
                </a:cubicBezTo>
                <a:cubicBezTo>
                  <a:pt x="54514" y="44759"/>
                  <a:pt x="60970" y="34588"/>
                  <a:pt x="68949" y="2429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3CEDDB1-9276-6162-4070-A3572362115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07930" y="2468760"/>
            <a:ext cx="97961" cy="126868"/>
          </a:xfrm>
          <a:custGeom>
            <a:avLst/>
            <a:gdLst>
              <a:gd name="connsiteX0" fmla="*/ 21058 w 97961"/>
              <a:gd name="connsiteY0" fmla="*/ 53412 h 126868"/>
              <a:gd name="connsiteX1" fmla="*/ 77883 w 97961"/>
              <a:gd name="connsiteY1" fmla="*/ 100614 h 126868"/>
              <a:gd name="connsiteX2" fmla="*/ 97616 w 97961"/>
              <a:gd name="connsiteY2" fmla="*/ 105243 h 126868"/>
              <a:gd name="connsiteX3" fmla="*/ 97495 w 97961"/>
              <a:gd name="connsiteY3" fmla="*/ 112857 h 126868"/>
              <a:gd name="connsiteX4" fmla="*/ 66311 w 97961"/>
              <a:gd name="connsiteY4" fmla="*/ 126073 h 126868"/>
              <a:gd name="connsiteX5" fmla="*/ 49684 w 97961"/>
              <a:gd name="connsiteY5" fmla="*/ 99823 h 126868"/>
              <a:gd name="connsiteX6" fmla="*/ 42131 w 97961"/>
              <a:gd name="connsiteY6" fmla="*/ 74242 h 126868"/>
              <a:gd name="connsiteX7" fmla="*/ 31473 w 97961"/>
              <a:gd name="connsiteY7" fmla="*/ 93306 h 126868"/>
              <a:gd name="connsiteX8" fmla="*/ 11983 w 97961"/>
              <a:gd name="connsiteY8" fmla="*/ 104512 h 126868"/>
              <a:gd name="connsiteX9" fmla="*/ 1081 w 97961"/>
              <a:gd name="connsiteY9" fmla="*/ 88129 h 126868"/>
              <a:gd name="connsiteX10" fmla="*/ 46 w 97961"/>
              <a:gd name="connsiteY10" fmla="*/ 17722 h 126868"/>
              <a:gd name="connsiteX11" fmla="*/ 11130 w 97961"/>
              <a:gd name="connsiteY11" fmla="*/ 59 h 126868"/>
              <a:gd name="connsiteX12" fmla="*/ 20997 w 97961"/>
              <a:gd name="connsiteY12" fmla="*/ 19305 h 126868"/>
              <a:gd name="connsiteX13" fmla="*/ 21119 w 97961"/>
              <a:gd name="connsiteY13" fmla="*/ 53473 h 1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961" h="126868">
                <a:moveTo>
                  <a:pt x="21058" y="53412"/>
                </a:moveTo>
                <a:cubicBezTo>
                  <a:pt x="60586" y="36542"/>
                  <a:pt x="72584" y="45434"/>
                  <a:pt x="77883" y="100614"/>
                </a:cubicBezTo>
                <a:cubicBezTo>
                  <a:pt x="83913" y="102015"/>
                  <a:pt x="90552" y="103599"/>
                  <a:pt x="97616" y="105243"/>
                </a:cubicBezTo>
                <a:cubicBezTo>
                  <a:pt x="97616" y="108228"/>
                  <a:pt x="98469" y="111029"/>
                  <a:pt x="97495" y="112857"/>
                </a:cubicBezTo>
                <a:cubicBezTo>
                  <a:pt x="90613" y="125220"/>
                  <a:pt x="79223" y="128631"/>
                  <a:pt x="66311" y="126073"/>
                </a:cubicBezTo>
                <a:cubicBezTo>
                  <a:pt x="52303" y="123271"/>
                  <a:pt x="50536" y="111699"/>
                  <a:pt x="49684" y="99823"/>
                </a:cubicBezTo>
                <a:cubicBezTo>
                  <a:pt x="49136" y="91844"/>
                  <a:pt x="47674" y="83987"/>
                  <a:pt x="42131" y="74242"/>
                </a:cubicBezTo>
                <a:cubicBezTo>
                  <a:pt x="38538" y="80577"/>
                  <a:pt x="34640" y="86789"/>
                  <a:pt x="31473" y="93306"/>
                </a:cubicBezTo>
                <a:cubicBezTo>
                  <a:pt x="27392" y="101650"/>
                  <a:pt x="20936" y="105731"/>
                  <a:pt x="11983" y="104512"/>
                </a:cubicBezTo>
                <a:cubicBezTo>
                  <a:pt x="2664" y="103233"/>
                  <a:pt x="1203" y="95803"/>
                  <a:pt x="1081" y="88129"/>
                </a:cubicBezTo>
                <a:cubicBezTo>
                  <a:pt x="593" y="64680"/>
                  <a:pt x="-198" y="41170"/>
                  <a:pt x="46" y="17722"/>
                </a:cubicBezTo>
                <a:cubicBezTo>
                  <a:pt x="106" y="10413"/>
                  <a:pt x="-929" y="-916"/>
                  <a:pt x="11130" y="59"/>
                </a:cubicBezTo>
                <a:cubicBezTo>
                  <a:pt x="22215" y="912"/>
                  <a:pt x="20571" y="11570"/>
                  <a:pt x="20997" y="19305"/>
                </a:cubicBezTo>
                <a:cubicBezTo>
                  <a:pt x="21545" y="29781"/>
                  <a:pt x="21119" y="40257"/>
                  <a:pt x="21119" y="53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919A779D-C8B2-E04B-0C4B-5A0B8DDD98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28588" y="2834558"/>
            <a:ext cx="81735" cy="141471"/>
          </a:xfrm>
          <a:custGeom>
            <a:avLst/>
            <a:gdLst>
              <a:gd name="connsiteX0" fmla="*/ 23691 w 81735"/>
              <a:gd name="connsiteY0" fmla="*/ 89166 h 141471"/>
              <a:gd name="connsiteX1" fmla="*/ 56580 w 81735"/>
              <a:gd name="connsiteY1" fmla="*/ 84172 h 141471"/>
              <a:gd name="connsiteX2" fmla="*/ 56701 w 81735"/>
              <a:gd name="connsiteY2" fmla="*/ 50004 h 141471"/>
              <a:gd name="connsiteX3" fmla="*/ 70588 w 81735"/>
              <a:gd name="connsiteY3" fmla="*/ 34107 h 141471"/>
              <a:gd name="connsiteX4" fmla="*/ 81551 w 81735"/>
              <a:gd name="connsiteY4" fmla="*/ 50187 h 141471"/>
              <a:gd name="connsiteX5" fmla="*/ 81186 w 81735"/>
              <a:gd name="connsiteY5" fmla="*/ 127842 h 141471"/>
              <a:gd name="connsiteX6" fmla="*/ 73329 w 81735"/>
              <a:gd name="connsiteY6" fmla="*/ 140875 h 141471"/>
              <a:gd name="connsiteX7" fmla="*/ 60417 w 81735"/>
              <a:gd name="connsiteY7" fmla="*/ 129973 h 141471"/>
              <a:gd name="connsiteX8" fmla="*/ 54022 w 81735"/>
              <a:gd name="connsiteY8" fmla="*/ 105915 h 141471"/>
              <a:gd name="connsiteX9" fmla="*/ 24787 w 81735"/>
              <a:gd name="connsiteY9" fmla="*/ 108230 h 141471"/>
              <a:gd name="connsiteX10" fmla="*/ 181 w 81735"/>
              <a:gd name="connsiteY10" fmla="*/ 86121 h 141471"/>
              <a:gd name="connsiteX11" fmla="*/ 1764 w 81735"/>
              <a:gd name="connsiteY11" fmla="*/ 13338 h 141471"/>
              <a:gd name="connsiteX12" fmla="*/ 12545 w 81735"/>
              <a:gd name="connsiteY12" fmla="*/ 0 h 141471"/>
              <a:gd name="connsiteX13" fmla="*/ 23264 w 81735"/>
              <a:gd name="connsiteY13" fmla="*/ 13277 h 141471"/>
              <a:gd name="connsiteX14" fmla="*/ 23691 w 81735"/>
              <a:gd name="connsiteY14" fmla="*/ 49699 h 141471"/>
              <a:gd name="connsiteX15" fmla="*/ 23691 w 81735"/>
              <a:gd name="connsiteY15" fmla="*/ 89227 h 14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35" h="141471">
                <a:moveTo>
                  <a:pt x="23691" y="89166"/>
                </a:moveTo>
                <a:cubicBezTo>
                  <a:pt x="36359" y="87217"/>
                  <a:pt x="44886" y="85938"/>
                  <a:pt x="56580" y="84172"/>
                </a:cubicBezTo>
                <a:cubicBezTo>
                  <a:pt x="56580" y="72173"/>
                  <a:pt x="56275" y="61028"/>
                  <a:pt x="56701" y="50004"/>
                </a:cubicBezTo>
                <a:cubicBezTo>
                  <a:pt x="57067" y="41294"/>
                  <a:pt x="59686" y="33316"/>
                  <a:pt x="70588" y="34107"/>
                </a:cubicBezTo>
                <a:cubicBezTo>
                  <a:pt x="80150" y="34777"/>
                  <a:pt x="81551" y="42634"/>
                  <a:pt x="81551" y="50187"/>
                </a:cubicBezTo>
                <a:cubicBezTo>
                  <a:pt x="81734" y="76072"/>
                  <a:pt x="81978" y="101957"/>
                  <a:pt x="81186" y="127842"/>
                </a:cubicBezTo>
                <a:cubicBezTo>
                  <a:pt x="81064" y="132470"/>
                  <a:pt x="77105" y="139535"/>
                  <a:pt x="73329" y="140875"/>
                </a:cubicBezTo>
                <a:cubicBezTo>
                  <a:pt x="65472" y="143616"/>
                  <a:pt x="62366" y="136368"/>
                  <a:pt x="60417" y="129973"/>
                </a:cubicBezTo>
                <a:cubicBezTo>
                  <a:pt x="58163" y="122360"/>
                  <a:pt x="56336" y="114625"/>
                  <a:pt x="54022" y="105915"/>
                </a:cubicBezTo>
                <a:cubicBezTo>
                  <a:pt x="43850" y="106768"/>
                  <a:pt x="34349" y="107925"/>
                  <a:pt x="24787" y="108230"/>
                </a:cubicBezTo>
                <a:cubicBezTo>
                  <a:pt x="7124" y="108717"/>
                  <a:pt x="668" y="103905"/>
                  <a:pt x="181" y="86121"/>
                </a:cubicBezTo>
                <a:cubicBezTo>
                  <a:pt x="-489" y="61880"/>
                  <a:pt x="851" y="37579"/>
                  <a:pt x="1764" y="13338"/>
                </a:cubicBezTo>
                <a:cubicBezTo>
                  <a:pt x="2008" y="6639"/>
                  <a:pt x="3957" y="61"/>
                  <a:pt x="12545" y="0"/>
                </a:cubicBezTo>
                <a:cubicBezTo>
                  <a:pt x="21193" y="0"/>
                  <a:pt x="23021" y="6456"/>
                  <a:pt x="23264" y="13277"/>
                </a:cubicBezTo>
                <a:cubicBezTo>
                  <a:pt x="23630" y="25398"/>
                  <a:pt x="23630" y="37579"/>
                  <a:pt x="23691" y="49699"/>
                </a:cubicBezTo>
                <a:cubicBezTo>
                  <a:pt x="23691" y="61698"/>
                  <a:pt x="23691" y="73757"/>
                  <a:pt x="23691" y="8922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4CA54E59-9573-4642-40D3-3B4F77253F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61484" y="1784687"/>
            <a:ext cx="83205" cy="213085"/>
          </a:xfrm>
          <a:custGeom>
            <a:avLst/>
            <a:gdLst>
              <a:gd name="connsiteX0" fmla="*/ 59079 w 83205"/>
              <a:gd name="connsiteY0" fmla="*/ 213085 h 213085"/>
              <a:gd name="connsiteX1" fmla="*/ 57495 w 83205"/>
              <a:gd name="connsiteY1" fmla="*/ 182572 h 213085"/>
              <a:gd name="connsiteX2" fmla="*/ 54450 w 83205"/>
              <a:gd name="connsiteY2" fmla="*/ 119595 h 213085"/>
              <a:gd name="connsiteX3" fmla="*/ 12790 w 83205"/>
              <a:gd name="connsiteY3" fmla="*/ 23120 h 213085"/>
              <a:gd name="connsiteX4" fmla="*/ 0 w 83205"/>
              <a:gd name="connsiteY4" fmla="*/ 5762 h 213085"/>
              <a:gd name="connsiteX5" fmla="*/ 23266 w 83205"/>
              <a:gd name="connsiteY5" fmla="*/ 4848 h 213085"/>
              <a:gd name="connsiteX6" fmla="*/ 54450 w 83205"/>
              <a:gd name="connsiteY6" fmla="*/ 38225 h 213085"/>
              <a:gd name="connsiteX7" fmla="*/ 79482 w 83205"/>
              <a:gd name="connsiteY7" fmla="*/ 180744 h 213085"/>
              <a:gd name="connsiteX8" fmla="*/ 59079 w 83205"/>
              <a:gd name="connsiteY8" fmla="*/ 213025 h 21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205" h="213085">
                <a:moveTo>
                  <a:pt x="59079" y="213085"/>
                </a:moveTo>
                <a:cubicBezTo>
                  <a:pt x="58409" y="199808"/>
                  <a:pt x="57861" y="191220"/>
                  <a:pt x="57495" y="182572"/>
                </a:cubicBezTo>
                <a:cubicBezTo>
                  <a:pt x="56521" y="161559"/>
                  <a:pt x="56825" y="140425"/>
                  <a:pt x="54450" y="119595"/>
                </a:cubicBezTo>
                <a:cubicBezTo>
                  <a:pt x="50369" y="83478"/>
                  <a:pt x="37701" y="50588"/>
                  <a:pt x="12790" y="23120"/>
                </a:cubicBezTo>
                <a:cubicBezTo>
                  <a:pt x="8162" y="18004"/>
                  <a:pt x="4568" y="11974"/>
                  <a:pt x="0" y="5762"/>
                </a:cubicBezTo>
                <a:cubicBezTo>
                  <a:pt x="9380" y="-2704"/>
                  <a:pt x="17236" y="-816"/>
                  <a:pt x="23266" y="4848"/>
                </a:cubicBezTo>
                <a:cubicBezTo>
                  <a:pt x="34351" y="15263"/>
                  <a:pt x="46837" y="25374"/>
                  <a:pt x="54450" y="38225"/>
                </a:cubicBezTo>
                <a:cubicBezTo>
                  <a:pt x="80518" y="82260"/>
                  <a:pt x="88862" y="130193"/>
                  <a:pt x="79482" y="180744"/>
                </a:cubicBezTo>
                <a:cubicBezTo>
                  <a:pt x="76924" y="194448"/>
                  <a:pt x="75036" y="196885"/>
                  <a:pt x="59079" y="2130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D699F39-A76E-8EDD-F9F5-629745A999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40136" y="3102592"/>
            <a:ext cx="267861" cy="33099"/>
          </a:xfrm>
          <a:custGeom>
            <a:avLst/>
            <a:gdLst>
              <a:gd name="connsiteX0" fmla="*/ 267862 w 267861"/>
              <a:gd name="connsiteY0" fmla="*/ 5677 h 33099"/>
              <a:gd name="connsiteX1" fmla="*/ 251600 w 267861"/>
              <a:gd name="connsiteY1" fmla="*/ 15361 h 33099"/>
              <a:gd name="connsiteX2" fmla="*/ 17296 w 267861"/>
              <a:gd name="connsiteY2" fmla="*/ 26020 h 33099"/>
              <a:gd name="connsiteX3" fmla="*/ 242 w 267861"/>
              <a:gd name="connsiteY3" fmla="*/ 14021 h 33099"/>
              <a:gd name="connsiteX4" fmla="*/ 20645 w 267861"/>
              <a:gd name="connsiteY4" fmla="*/ 6530 h 33099"/>
              <a:gd name="connsiteX5" fmla="*/ 214752 w 267861"/>
              <a:gd name="connsiteY5" fmla="*/ 2510 h 33099"/>
              <a:gd name="connsiteX6" fmla="*/ 267862 w 267861"/>
              <a:gd name="connsiteY6" fmla="*/ 5677 h 3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861" h="33099">
                <a:moveTo>
                  <a:pt x="267862" y="5677"/>
                </a:moveTo>
                <a:cubicBezTo>
                  <a:pt x="260310" y="10245"/>
                  <a:pt x="256290" y="14326"/>
                  <a:pt x="251600" y="15361"/>
                </a:cubicBezTo>
                <a:cubicBezTo>
                  <a:pt x="174189" y="32963"/>
                  <a:pt x="96169" y="39236"/>
                  <a:pt x="17296" y="26020"/>
                </a:cubicBezTo>
                <a:cubicBezTo>
                  <a:pt x="9865" y="24741"/>
                  <a:pt x="-1829" y="25776"/>
                  <a:pt x="242" y="14021"/>
                </a:cubicBezTo>
                <a:cubicBezTo>
                  <a:pt x="2069" y="3667"/>
                  <a:pt x="12910" y="5433"/>
                  <a:pt x="20645" y="6530"/>
                </a:cubicBezTo>
                <a:cubicBezTo>
                  <a:pt x="85632" y="15849"/>
                  <a:pt x="150131" y="10001"/>
                  <a:pt x="214752" y="2510"/>
                </a:cubicBezTo>
                <a:cubicBezTo>
                  <a:pt x="230831" y="622"/>
                  <a:pt x="247763" y="-3337"/>
                  <a:pt x="267862" y="56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0EF9E6C-37AE-4AF1-90F5-994FA1D99A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21865" y="3037031"/>
            <a:ext cx="94586" cy="122642"/>
          </a:xfrm>
          <a:custGeom>
            <a:avLst/>
            <a:gdLst>
              <a:gd name="connsiteX0" fmla="*/ 47628 w 94586"/>
              <a:gd name="connsiteY0" fmla="*/ 76354 h 122642"/>
              <a:gd name="connsiteX1" fmla="*/ 2802 w 94586"/>
              <a:gd name="connsiteY1" fmla="*/ 122643 h 122642"/>
              <a:gd name="connsiteX2" fmla="*/ 26190 w 94586"/>
              <a:gd name="connsiteY2" fmla="*/ 57047 h 122642"/>
              <a:gd name="connsiteX3" fmla="*/ 12729 w 94586"/>
              <a:gd name="connsiteY3" fmla="*/ 41820 h 122642"/>
              <a:gd name="connsiteX4" fmla="*/ 1949 w 94586"/>
              <a:gd name="connsiteY4" fmla="*/ 28847 h 122642"/>
              <a:gd name="connsiteX5" fmla="*/ 0 w 94586"/>
              <a:gd name="connsiteY5" fmla="*/ 13499 h 122642"/>
              <a:gd name="connsiteX6" fmla="*/ 17054 w 94586"/>
              <a:gd name="connsiteY6" fmla="*/ 16118 h 122642"/>
              <a:gd name="connsiteX7" fmla="*/ 37823 w 94586"/>
              <a:gd name="connsiteY7" fmla="*/ 34816 h 122642"/>
              <a:gd name="connsiteX8" fmla="*/ 53354 w 94586"/>
              <a:gd name="connsiteY8" fmla="*/ 8748 h 122642"/>
              <a:gd name="connsiteX9" fmla="*/ 80030 w 94586"/>
              <a:gd name="connsiteY9" fmla="*/ 6860 h 122642"/>
              <a:gd name="connsiteX10" fmla="*/ 58652 w 94586"/>
              <a:gd name="connsiteY10" fmla="*/ 52296 h 122642"/>
              <a:gd name="connsiteX11" fmla="*/ 94587 w 94586"/>
              <a:gd name="connsiteY11" fmla="*/ 99437 h 122642"/>
              <a:gd name="connsiteX12" fmla="*/ 47628 w 94586"/>
              <a:gd name="connsiteY12" fmla="*/ 76354 h 1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86" h="122642">
                <a:moveTo>
                  <a:pt x="47628" y="76354"/>
                </a:moveTo>
                <a:cubicBezTo>
                  <a:pt x="31671" y="91154"/>
                  <a:pt x="29540" y="116613"/>
                  <a:pt x="2802" y="122643"/>
                </a:cubicBezTo>
                <a:cubicBezTo>
                  <a:pt x="426" y="96148"/>
                  <a:pt x="18394" y="79338"/>
                  <a:pt x="26190" y="57047"/>
                </a:cubicBezTo>
                <a:cubicBezTo>
                  <a:pt x="22109" y="52479"/>
                  <a:pt x="17358" y="47180"/>
                  <a:pt x="12729" y="41820"/>
                </a:cubicBezTo>
                <a:cubicBezTo>
                  <a:pt x="9014" y="37557"/>
                  <a:pt x="4203" y="33781"/>
                  <a:pt x="1949" y="28847"/>
                </a:cubicBezTo>
                <a:cubicBezTo>
                  <a:pt x="-122" y="24401"/>
                  <a:pt x="548" y="18676"/>
                  <a:pt x="0" y="13499"/>
                </a:cubicBezTo>
                <a:cubicBezTo>
                  <a:pt x="5786" y="14230"/>
                  <a:pt x="12608" y="13316"/>
                  <a:pt x="17054" y="16118"/>
                </a:cubicBezTo>
                <a:cubicBezTo>
                  <a:pt x="24302" y="20625"/>
                  <a:pt x="30027" y="27629"/>
                  <a:pt x="37823" y="34816"/>
                </a:cubicBezTo>
                <a:cubicBezTo>
                  <a:pt x="43609" y="25010"/>
                  <a:pt x="47933" y="16484"/>
                  <a:pt x="53354" y="8748"/>
                </a:cubicBezTo>
                <a:cubicBezTo>
                  <a:pt x="61271" y="-2580"/>
                  <a:pt x="63830" y="-2580"/>
                  <a:pt x="80030" y="6860"/>
                </a:cubicBezTo>
                <a:cubicBezTo>
                  <a:pt x="73026" y="21782"/>
                  <a:pt x="65900" y="36948"/>
                  <a:pt x="58652" y="52296"/>
                </a:cubicBezTo>
                <a:cubicBezTo>
                  <a:pt x="69981" y="68375"/>
                  <a:pt x="89958" y="77024"/>
                  <a:pt x="94587" y="99437"/>
                </a:cubicBezTo>
                <a:cubicBezTo>
                  <a:pt x="73148" y="101935"/>
                  <a:pt x="63769" y="82993"/>
                  <a:pt x="47628" y="76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75A4B203-9877-12EE-25C8-363646ABDD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40797" y="2191126"/>
            <a:ext cx="96059" cy="143344"/>
          </a:xfrm>
          <a:custGeom>
            <a:avLst/>
            <a:gdLst>
              <a:gd name="connsiteX0" fmla="*/ 53426 w 96059"/>
              <a:gd name="connsiteY0" fmla="*/ 121773 h 143344"/>
              <a:gd name="connsiteX1" fmla="*/ 96060 w 96059"/>
              <a:gd name="connsiteY1" fmla="*/ 98873 h 143344"/>
              <a:gd name="connsiteX2" fmla="*/ 56776 w 96059"/>
              <a:gd name="connsiteY2" fmla="*/ 142603 h 143344"/>
              <a:gd name="connsiteX3" fmla="*/ 30952 w 96059"/>
              <a:gd name="connsiteY3" fmla="*/ 129935 h 143344"/>
              <a:gd name="connsiteX4" fmla="*/ 21877 w 96059"/>
              <a:gd name="connsiteY4" fmla="*/ 103928 h 143344"/>
              <a:gd name="connsiteX5" fmla="*/ 15603 w 96059"/>
              <a:gd name="connsiteY5" fmla="*/ 106547 h 143344"/>
              <a:gd name="connsiteX6" fmla="*/ 620 w 96059"/>
              <a:gd name="connsiteY6" fmla="*/ 96132 h 143344"/>
              <a:gd name="connsiteX7" fmla="*/ 5493 w 96059"/>
              <a:gd name="connsiteY7" fmla="*/ 82428 h 143344"/>
              <a:gd name="connsiteX8" fmla="*/ 25104 w 96059"/>
              <a:gd name="connsiteY8" fmla="*/ 17502 h 143344"/>
              <a:gd name="connsiteX9" fmla="*/ 26627 w 96059"/>
              <a:gd name="connsiteY9" fmla="*/ 10376 h 143344"/>
              <a:gd name="connsiteX10" fmla="*/ 40575 w 96059"/>
              <a:gd name="connsiteY10" fmla="*/ 510 h 143344"/>
              <a:gd name="connsiteX11" fmla="*/ 48858 w 96059"/>
              <a:gd name="connsiteY11" fmla="*/ 15736 h 143344"/>
              <a:gd name="connsiteX12" fmla="*/ 45569 w 96059"/>
              <a:gd name="connsiteY12" fmla="*/ 76277 h 143344"/>
              <a:gd name="connsiteX13" fmla="*/ 53426 w 96059"/>
              <a:gd name="connsiteY13" fmla="*/ 121834 h 14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059" h="143344">
                <a:moveTo>
                  <a:pt x="53426" y="121773"/>
                </a:moveTo>
                <a:cubicBezTo>
                  <a:pt x="67738" y="114099"/>
                  <a:pt x="80833" y="107034"/>
                  <a:pt x="96060" y="98873"/>
                </a:cubicBezTo>
                <a:cubicBezTo>
                  <a:pt x="90700" y="121408"/>
                  <a:pt x="73768" y="139010"/>
                  <a:pt x="56776" y="142603"/>
                </a:cubicBezTo>
                <a:cubicBezTo>
                  <a:pt x="44838" y="145161"/>
                  <a:pt x="35824" y="141141"/>
                  <a:pt x="30952" y="129935"/>
                </a:cubicBezTo>
                <a:cubicBezTo>
                  <a:pt x="27419" y="121895"/>
                  <a:pt x="25104" y="113307"/>
                  <a:pt x="21877" y="103928"/>
                </a:cubicBezTo>
                <a:cubicBezTo>
                  <a:pt x="19440" y="104963"/>
                  <a:pt x="17552" y="105877"/>
                  <a:pt x="15603" y="106547"/>
                </a:cubicBezTo>
                <a:cubicBezTo>
                  <a:pt x="2873" y="110993"/>
                  <a:pt x="-1816" y="107887"/>
                  <a:pt x="620" y="96132"/>
                </a:cubicBezTo>
                <a:cubicBezTo>
                  <a:pt x="1595" y="91442"/>
                  <a:pt x="4092" y="87057"/>
                  <a:pt x="5493" y="82428"/>
                </a:cubicBezTo>
                <a:cubicBezTo>
                  <a:pt x="12131" y="60806"/>
                  <a:pt x="18588" y="39124"/>
                  <a:pt x="25104" y="17502"/>
                </a:cubicBezTo>
                <a:cubicBezTo>
                  <a:pt x="25774" y="15188"/>
                  <a:pt x="25957" y="12691"/>
                  <a:pt x="26627" y="10376"/>
                </a:cubicBezTo>
                <a:cubicBezTo>
                  <a:pt x="28698" y="3494"/>
                  <a:pt x="32535" y="-1683"/>
                  <a:pt x="40575" y="510"/>
                </a:cubicBezTo>
                <a:cubicBezTo>
                  <a:pt x="48127" y="2580"/>
                  <a:pt x="49467" y="8306"/>
                  <a:pt x="48858" y="15736"/>
                </a:cubicBezTo>
                <a:cubicBezTo>
                  <a:pt x="47274" y="35896"/>
                  <a:pt x="45934" y="56056"/>
                  <a:pt x="45569" y="76277"/>
                </a:cubicBezTo>
                <a:cubicBezTo>
                  <a:pt x="45264" y="91320"/>
                  <a:pt x="45082" y="106730"/>
                  <a:pt x="53426" y="1218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9E504DE3-C8BD-C795-26D1-A25CF24F108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14980" y="2309855"/>
            <a:ext cx="53859" cy="199587"/>
          </a:xfrm>
          <a:custGeom>
            <a:avLst/>
            <a:gdLst>
              <a:gd name="connsiteX0" fmla="*/ 53859 w 53859"/>
              <a:gd name="connsiteY0" fmla="*/ 199587 h 199587"/>
              <a:gd name="connsiteX1" fmla="*/ 20787 w 53859"/>
              <a:gd name="connsiteY1" fmla="*/ 174494 h 199587"/>
              <a:gd name="connsiteX2" fmla="*/ 1845 w 53859"/>
              <a:gd name="connsiteY2" fmla="*/ 68579 h 199587"/>
              <a:gd name="connsiteX3" fmla="*/ 17011 w 53859"/>
              <a:gd name="connsiteY3" fmla="*/ 10048 h 199587"/>
              <a:gd name="connsiteX4" fmla="*/ 39120 w 53859"/>
              <a:gd name="connsiteY4" fmla="*/ 121 h 199587"/>
              <a:gd name="connsiteX5" fmla="*/ 37719 w 53859"/>
              <a:gd name="connsiteY5" fmla="*/ 16200 h 199587"/>
              <a:gd name="connsiteX6" fmla="*/ 48986 w 53859"/>
              <a:gd name="connsiteY6" fmla="*/ 182047 h 199587"/>
              <a:gd name="connsiteX7" fmla="*/ 53859 w 53859"/>
              <a:gd name="connsiteY7" fmla="*/ 199587 h 19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59" h="199587">
                <a:moveTo>
                  <a:pt x="53859" y="199587"/>
                </a:moveTo>
                <a:cubicBezTo>
                  <a:pt x="35648" y="197334"/>
                  <a:pt x="27791" y="186066"/>
                  <a:pt x="20787" y="174494"/>
                </a:cubicBezTo>
                <a:cubicBezTo>
                  <a:pt x="871" y="141727"/>
                  <a:pt x="-2905" y="105427"/>
                  <a:pt x="1845" y="68579"/>
                </a:cubicBezTo>
                <a:cubicBezTo>
                  <a:pt x="4403" y="48724"/>
                  <a:pt x="10555" y="29112"/>
                  <a:pt x="17011" y="10048"/>
                </a:cubicBezTo>
                <a:cubicBezTo>
                  <a:pt x="20665" y="-732"/>
                  <a:pt x="22431" y="-184"/>
                  <a:pt x="39120" y="121"/>
                </a:cubicBezTo>
                <a:cubicBezTo>
                  <a:pt x="38693" y="5541"/>
                  <a:pt x="39180" y="11145"/>
                  <a:pt x="37719" y="16200"/>
                </a:cubicBezTo>
                <a:cubicBezTo>
                  <a:pt x="21152" y="72903"/>
                  <a:pt x="21396" y="128328"/>
                  <a:pt x="48986" y="182047"/>
                </a:cubicBezTo>
                <a:cubicBezTo>
                  <a:pt x="51362" y="186615"/>
                  <a:pt x="51849" y="192157"/>
                  <a:pt x="53859" y="1995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4448E14-15FA-960E-0AB4-A89241D97C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75553" y="2288972"/>
            <a:ext cx="64429" cy="193062"/>
          </a:xfrm>
          <a:custGeom>
            <a:avLst/>
            <a:gdLst>
              <a:gd name="connsiteX0" fmla="*/ 36970 w 64429"/>
              <a:gd name="connsiteY0" fmla="*/ 193063 h 193062"/>
              <a:gd name="connsiteX1" fmla="*/ 33254 w 64429"/>
              <a:gd name="connsiteY1" fmla="*/ 157798 h 193062"/>
              <a:gd name="connsiteX2" fmla="*/ 37640 w 64429"/>
              <a:gd name="connsiteY2" fmla="*/ 85077 h 193062"/>
              <a:gd name="connsiteX3" fmla="*/ 35812 w 64429"/>
              <a:gd name="connsiteY3" fmla="*/ 58400 h 193062"/>
              <a:gd name="connsiteX4" fmla="*/ 0 w 64429"/>
              <a:gd name="connsiteY4" fmla="*/ 14852 h 193062"/>
              <a:gd name="connsiteX5" fmla="*/ 18759 w 64429"/>
              <a:gd name="connsiteY5" fmla="*/ 1270 h 193062"/>
              <a:gd name="connsiteX6" fmla="*/ 44461 w 64429"/>
              <a:gd name="connsiteY6" fmla="*/ 18202 h 193062"/>
              <a:gd name="connsiteX7" fmla="*/ 59688 w 64429"/>
              <a:gd name="connsiteY7" fmla="*/ 50726 h 193062"/>
              <a:gd name="connsiteX8" fmla="*/ 54693 w 64429"/>
              <a:gd name="connsiteY8" fmla="*/ 168640 h 193062"/>
              <a:gd name="connsiteX9" fmla="*/ 37030 w 64429"/>
              <a:gd name="connsiteY9" fmla="*/ 193002 h 19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429" h="193062">
                <a:moveTo>
                  <a:pt x="36970" y="193063"/>
                </a:moveTo>
                <a:cubicBezTo>
                  <a:pt x="27651" y="181734"/>
                  <a:pt x="32645" y="169370"/>
                  <a:pt x="33254" y="157798"/>
                </a:cubicBezTo>
                <a:cubicBezTo>
                  <a:pt x="34412" y="133558"/>
                  <a:pt x="36604" y="109317"/>
                  <a:pt x="37640" y="85077"/>
                </a:cubicBezTo>
                <a:cubicBezTo>
                  <a:pt x="38005" y="76245"/>
                  <a:pt x="37091" y="67231"/>
                  <a:pt x="35812" y="58400"/>
                </a:cubicBezTo>
                <a:cubicBezTo>
                  <a:pt x="32706" y="37144"/>
                  <a:pt x="23631" y="20212"/>
                  <a:pt x="0" y="14852"/>
                </a:cubicBezTo>
                <a:cubicBezTo>
                  <a:pt x="1766" y="1757"/>
                  <a:pt x="9379" y="-2384"/>
                  <a:pt x="18759" y="1270"/>
                </a:cubicBezTo>
                <a:cubicBezTo>
                  <a:pt x="28199" y="4986"/>
                  <a:pt x="38310" y="10528"/>
                  <a:pt x="44461" y="18202"/>
                </a:cubicBezTo>
                <a:cubicBezTo>
                  <a:pt x="51770" y="27399"/>
                  <a:pt x="57312" y="39215"/>
                  <a:pt x="59688" y="50726"/>
                </a:cubicBezTo>
                <a:cubicBezTo>
                  <a:pt x="67910" y="90254"/>
                  <a:pt x="64925" y="129782"/>
                  <a:pt x="54693" y="168640"/>
                </a:cubicBezTo>
                <a:cubicBezTo>
                  <a:pt x="52196" y="178263"/>
                  <a:pt x="49516" y="189165"/>
                  <a:pt x="37030" y="1930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979D79EA-7D93-B443-0C43-4D7654D45B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59299" y="2802695"/>
            <a:ext cx="96718" cy="110454"/>
          </a:xfrm>
          <a:custGeom>
            <a:avLst/>
            <a:gdLst>
              <a:gd name="connsiteX0" fmla="*/ 0 w 96718"/>
              <a:gd name="connsiteY0" fmla="*/ 71147 h 110454"/>
              <a:gd name="connsiteX1" fmla="*/ 35630 w 96718"/>
              <a:gd name="connsiteY1" fmla="*/ 46663 h 110454"/>
              <a:gd name="connsiteX2" fmla="*/ 35752 w 96718"/>
              <a:gd name="connsiteY2" fmla="*/ 14748 h 110454"/>
              <a:gd name="connsiteX3" fmla="*/ 48481 w 96718"/>
              <a:gd name="connsiteY3" fmla="*/ 9 h 110454"/>
              <a:gd name="connsiteX4" fmla="*/ 60114 w 96718"/>
              <a:gd name="connsiteY4" fmla="*/ 15540 h 110454"/>
              <a:gd name="connsiteX5" fmla="*/ 61576 w 96718"/>
              <a:gd name="connsiteY5" fmla="*/ 43557 h 110454"/>
              <a:gd name="connsiteX6" fmla="*/ 81736 w 96718"/>
              <a:gd name="connsiteY6" fmla="*/ 54520 h 110454"/>
              <a:gd name="connsiteX7" fmla="*/ 67240 w 96718"/>
              <a:gd name="connsiteY7" fmla="*/ 82658 h 110454"/>
              <a:gd name="connsiteX8" fmla="*/ 95987 w 96718"/>
              <a:gd name="connsiteY8" fmla="*/ 91733 h 110454"/>
              <a:gd name="connsiteX9" fmla="*/ 96718 w 96718"/>
              <a:gd name="connsiteY9" fmla="*/ 96484 h 110454"/>
              <a:gd name="connsiteX10" fmla="*/ 57495 w 96718"/>
              <a:gd name="connsiteY10" fmla="*/ 109396 h 110454"/>
              <a:gd name="connsiteX11" fmla="*/ 19612 w 96718"/>
              <a:gd name="connsiteY11" fmla="*/ 108848 h 110454"/>
              <a:gd name="connsiteX12" fmla="*/ 6273 w 96718"/>
              <a:gd name="connsiteY12" fmla="*/ 101661 h 110454"/>
              <a:gd name="connsiteX13" fmla="*/ 16749 w 96718"/>
              <a:gd name="connsiteY13" fmla="*/ 90759 h 110454"/>
              <a:gd name="connsiteX14" fmla="*/ 39345 w 96718"/>
              <a:gd name="connsiteY14" fmla="*/ 84668 h 110454"/>
              <a:gd name="connsiteX15" fmla="*/ 28078 w 96718"/>
              <a:gd name="connsiteY15" fmla="*/ 71147 h 110454"/>
              <a:gd name="connsiteX16" fmla="*/ 0 w 96718"/>
              <a:gd name="connsiteY16" fmla="*/ 71269 h 11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718" h="110454">
                <a:moveTo>
                  <a:pt x="0" y="71147"/>
                </a:moveTo>
                <a:cubicBezTo>
                  <a:pt x="5786" y="49221"/>
                  <a:pt x="22718" y="54520"/>
                  <a:pt x="35630" y="46663"/>
                </a:cubicBezTo>
                <a:cubicBezTo>
                  <a:pt x="35630" y="36918"/>
                  <a:pt x="35203" y="25833"/>
                  <a:pt x="35752" y="14748"/>
                </a:cubicBezTo>
                <a:cubicBezTo>
                  <a:pt x="36117" y="6952"/>
                  <a:pt x="39406" y="-295"/>
                  <a:pt x="48481" y="9"/>
                </a:cubicBezTo>
                <a:cubicBezTo>
                  <a:pt x="57556" y="314"/>
                  <a:pt x="59870" y="7501"/>
                  <a:pt x="60114" y="15540"/>
                </a:cubicBezTo>
                <a:cubicBezTo>
                  <a:pt x="60419" y="24432"/>
                  <a:pt x="61027" y="33325"/>
                  <a:pt x="61576" y="43557"/>
                </a:cubicBezTo>
                <a:cubicBezTo>
                  <a:pt x="67971" y="47029"/>
                  <a:pt x="74610" y="50683"/>
                  <a:pt x="81736" y="54520"/>
                </a:cubicBezTo>
                <a:cubicBezTo>
                  <a:pt x="71668" y="63942"/>
                  <a:pt x="66832" y="73322"/>
                  <a:pt x="67240" y="82658"/>
                </a:cubicBezTo>
                <a:cubicBezTo>
                  <a:pt x="76558" y="85582"/>
                  <a:pt x="86304" y="88688"/>
                  <a:pt x="95987" y="91733"/>
                </a:cubicBezTo>
                <a:cubicBezTo>
                  <a:pt x="96231" y="93317"/>
                  <a:pt x="96475" y="94901"/>
                  <a:pt x="96718" y="96484"/>
                </a:cubicBezTo>
                <a:cubicBezTo>
                  <a:pt x="83685" y="100930"/>
                  <a:pt x="70894" y="107082"/>
                  <a:pt x="57495" y="109396"/>
                </a:cubicBezTo>
                <a:cubicBezTo>
                  <a:pt x="45253" y="111467"/>
                  <a:pt x="32158" y="110066"/>
                  <a:pt x="19612" y="108848"/>
                </a:cubicBezTo>
                <a:cubicBezTo>
                  <a:pt x="14983" y="108422"/>
                  <a:pt x="10719" y="104158"/>
                  <a:pt x="6273" y="101661"/>
                </a:cubicBezTo>
                <a:cubicBezTo>
                  <a:pt x="9684" y="97885"/>
                  <a:pt x="12486" y="92647"/>
                  <a:pt x="16749" y="90759"/>
                </a:cubicBezTo>
                <a:cubicBezTo>
                  <a:pt x="23875" y="87592"/>
                  <a:pt x="31976" y="86556"/>
                  <a:pt x="39345" y="84668"/>
                </a:cubicBezTo>
                <a:cubicBezTo>
                  <a:pt x="41842" y="73888"/>
                  <a:pt x="37640" y="70538"/>
                  <a:pt x="28078" y="71147"/>
                </a:cubicBezTo>
                <a:cubicBezTo>
                  <a:pt x="19672" y="71695"/>
                  <a:pt x="11146" y="71269"/>
                  <a:pt x="0" y="7126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C276642-FCBC-AC5D-4869-C18A2498CA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162" y="2847227"/>
            <a:ext cx="86582" cy="112825"/>
          </a:xfrm>
          <a:custGeom>
            <a:avLst/>
            <a:gdLst>
              <a:gd name="connsiteX0" fmla="*/ 23280 w 86582"/>
              <a:gd name="connsiteY0" fmla="*/ 58835 h 112825"/>
              <a:gd name="connsiteX1" fmla="*/ 83576 w 86582"/>
              <a:gd name="connsiteY1" fmla="*/ 64012 h 112825"/>
              <a:gd name="connsiteX2" fmla="*/ 61651 w 86582"/>
              <a:gd name="connsiteY2" fmla="*/ 108169 h 112825"/>
              <a:gd name="connsiteX3" fmla="*/ 18651 w 86582"/>
              <a:gd name="connsiteY3" fmla="*/ 94952 h 112825"/>
              <a:gd name="connsiteX4" fmla="*/ 61468 w 86582"/>
              <a:gd name="connsiteY4" fmla="*/ 78325 h 112825"/>
              <a:gd name="connsiteX5" fmla="*/ 60128 w 86582"/>
              <a:gd name="connsiteY5" fmla="*/ 62429 h 112825"/>
              <a:gd name="connsiteX6" fmla="*/ 36862 w 86582"/>
              <a:gd name="connsiteY6" fmla="*/ 78873 h 112825"/>
              <a:gd name="connsiteX7" fmla="*/ 3303 w 86582"/>
              <a:gd name="connsiteY7" fmla="*/ 66692 h 112825"/>
              <a:gd name="connsiteX8" fmla="*/ 74 w 86582"/>
              <a:gd name="connsiteY8" fmla="*/ 13582 h 112825"/>
              <a:gd name="connsiteX9" fmla="*/ 10428 w 86582"/>
              <a:gd name="connsiteY9" fmla="*/ 0 h 112825"/>
              <a:gd name="connsiteX10" fmla="*/ 19199 w 86582"/>
              <a:gd name="connsiteY10" fmla="*/ 15105 h 112825"/>
              <a:gd name="connsiteX11" fmla="*/ 23280 w 86582"/>
              <a:gd name="connsiteY11" fmla="*/ 58835 h 11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582" h="112825">
                <a:moveTo>
                  <a:pt x="23280" y="58835"/>
                </a:moveTo>
                <a:cubicBezTo>
                  <a:pt x="59519" y="42025"/>
                  <a:pt x="74258" y="43609"/>
                  <a:pt x="83576" y="64012"/>
                </a:cubicBezTo>
                <a:cubicBezTo>
                  <a:pt x="91738" y="81918"/>
                  <a:pt x="82907" y="99703"/>
                  <a:pt x="61651" y="108169"/>
                </a:cubicBezTo>
                <a:cubicBezTo>
                  <a:pt x="39054" y="117183"/>
                  <a:pt x="24985" y="113285"/>
                  <a:pt x="18651" y="94952"/>
                </a:cubicBezTo>
                <a:cubicBezTo>
                  <a:pt x="32415" y="88253"/>
                  <a:pt x="52210" y="95196"/>
                  <a:pt x="61468" y="78325"/>
                </a:cubicBezTo>
                <a:cubicBezTo>
                  <a:pt x="62929" y="75645"/>
                  <a:pt x="60980" y="71016"/>
                  <a:pt x="60128" y="62429"/>
                </a:cubicBezTo>
                <a:cubicBezTo>
                  <a:pt x="50444" y="69311"/>
                  <a:pt x="43744" y="74244"/>
                  <a:pt x="36862" y="78873"/>
                </a:cubicBezTo>
                <a:cubicBezTo>
                  <a:pt x="19138" y="90932"/>
                  <a:pt x="7262" y="87461"/>
                  <a:pt x="3303" y="66692"/>
                </a:cubicBezTo>
                <a:cubicBezTo>
                  <a:pt x="14" y="49395"/>
                  <a:pt x="-169" y="31306"/>
                  <a:pt x="74" y="13582"/>
                </a:cubicBezTo>
                <a:cubicBezTo>
                  <a:pt x="74" y="9014"/>
                  <a:pt x="6835" y="4507"/>
                  <a:pt x="10428" y="0"/>
                </a:cubicBezTo>
                <a:cubicBezTo>
                  <a:pt x="13474" y="4994"/>
                  <a:pt x="18346" y="9745"/>
                  <a:pt x="19199" y="15105"/>
                </a:cubicBezTo>
                <a:cubicBezTo>
                  <a:pt x="21452" y="29235"/>
                  <a:pt x="22001" y="43609"/>
                  <a:pt x="23280" y="5883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E24F20-C878-95EF-5143-E18A62EA45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84822" y="2191412"/>
            <a:ext cx="67907" cy="178130"/>
          </a:xfrm>
          <a:custGeom>
            <a:avLst/>
            <a:gdLst>
              <a:gd name="connsiteX0" fmla="*/ 122 w 67907"/>
              <a:gd name="connsiteY0" fmla="*/ 8995 h 178130"/>
              <a:gd name="connsiteX1" fmla="*/ 29052 w 67907"/>
              <a:gd name="connsiteY1" fmla="*/ 6985 h 178130"/>
              <a:gd name="connsiteX2" fmla="*/ 48603 w 67907"/>
              <a:gd name="connsiteY2" fmla="*/ 31347 h 178130"/>
              <a:gd name="connsiteX3" fmla="*/ 61150 w 67907"/>
              <a:gd name="connsiteY3" fmla="*/ 156326 h 178130"/>
              <a:gd name="connsiteX4" fmla="*/ 38615 w 67907"/>
              <a:gd name="connsiteY4" fmla="*/ 178130 h 178130"/>
              <a:gd name="connsiteX5" fmla="*/ 38615 w 67907"/>
              <a:gd name="connsiteY5" fmla="*/ 152306 h 178130"/>
              <a:gd name="connsiteX6" fmla="*/ 39346 w 67907"/>
              <a:gd name="connsiteY6" fmla="*/ 94263 h 178130"/>
              <a:gd name="connsiteX7" fmla="*/ 0 w 67907"/>
              <a:gd name="connsiteY7" fmla="*/ 8995 h 1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7" h="178130">
                <a:moveTo>
                  <a:pt x="122" y="8995"/>
                </a:moveTo>
                <a:cubicBezTo>
                  <a:pt x="11146" y="-5805"/>
                  <a:pt x="21439" y="712"/>
                  <a:pt x="29052" y="6985"/>
                </a:cubicBezTo>
                <a:cubicBezTo>
                  <a:pt x="36970" y="13441"/>
                  <a:pt x="43853" y="22272"/>
                  <a:pt x="48603" y="31347"/>
                </a:cubicBezTo>
                <a:cubicBezTo>
                  <a:pt x="69494" y="71119"/>
                  <a:pt x="73026" y="113144"/>
                  <a:pt x="61150" y="156326"/>
                </a:cubicBezTo>
                <a:cubicBezTo>
                  <a:pt x="58409" y="166375"/>
                  <a:pt x="54815" y="176486"/>
                  <a:pt x="38615" y="178130"/>
                </a:cubicBezTo>
                <a:cubicBezTo>
                  <a:pt x="38615" y="168873"/>
                  <a:pt x="38493" y="160590"/>
                  <a:pt x="38615" y="152306"/>
                </a:cubicBezTo>
                <a:cubicBezTo>
                  <a:pt x="38919" y="132938"/>
                  <a:pt x="41172" y="113387"/>
                  <a:pt x="39346" y="94263"/>
                </a:cubicBezTo>
                <a:cubicBezTo>
                  <a:pt x="36361" y="62226"/>
                  <a:pt x="24484" y="33235"/>
                  <a:pt x="0" y="899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E920C75F-070B-2C30-B3CD-9D9660CF82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24886" y="2830173"/>
            <a:ext cx="88070" cy="123931"/>
          </a:xfrm>
          <a:custGeom>
            <a:avLst/>
            <a:gdLst>
              <a:gd name="connsiteX0" fmla="*/ 60169 w 88070"/>
              <a:gd name="connsiteY0" fmla="*/ 72539 h 123931"/>
              <a:gd name="connsiteX1" fmla="*/ 35928 w 88070"/>
              <a:gd name="connsiteY1" fmla="*/ 94709 h 123931"/>
              <a:gd name="connsiteX2" fmla="*/ 17656 w 88070"/>
              <a:gd name="connsiteY2" fmla="*/ 103540 h 123931"/>
              <a:gd name="connsiteX3" fmla="*/ 8338 w 88070"/>
              <a:gd name="connsiteY3" fmla="*/ 86486 h 123931"/>
              <a:gd name="connsiteX4" fmla="*/ 1029 w 88070"/>
              <a:gd name="connsiteY4" fmla="*/ 21195 h 123931"/>
              <a:gd name="connsiteX5" fmla="*/ 359 w 88070"/>
              <a:gd name="connsiteY5" fmla="*/ 11572 h 123931"/>
              <a:gd name="connsiteX6" fmla="*/ 7302 w 88070"/>
              <a:gd name="connsiteY6" fmla="*/ 0 h 123931"/>
              <a:gd name="connsiteX7" fmla="*/ 19544 w 88070"/>
              <a:gd name="connsiteY7" fmla="*/ 8527 h 123931"/>
              <a:gd name="connsiteX8" fmla="*/ 26122 w 88070"/>
              <a:gd name="connsiteY8" fmla="*/ 46776 h 123931"/>
              <a:gd name="connsiteX9" fmla="*/ 29655 w 88070"/>
              <a:gd name="connsiteY9" fmla="*/ 71930 h 123931"/>
              <a:gd name="connsiteX10" fmla="*/ 52312 w 88070"/>
              <a:gd name="connsiteY10" fmla="*/ 60479 h 123931"/>
              <a:gd name="connsiteX11" fmla="*/ 87393 w 88070"/>
              <a:gd name="connsiteY11" fmla="*/ 90202 h 123931"/>
              <a:gd name="connsiteX12" fmla="*/ 61204 w 88070"/>
              <a:gd name="connsiteY12" fmla="*/ 119863 h 123931"/>
              <a:gd name="connsiteX13" fmla="*/ 27828 w 88070"/>
              <a:gd name="connsiteY13" fmla="*/ 114929 h 123931"/>
              <a:gd name="connsiteX14" fmla="*/ 65954 w 88070"/>
              <a:gd name="connsiteY14" fmla="*/ 77351 h 123931"/>
              <a:gd name="connsiteX15" fmla="*/ 60169 w 88070"/>
              <a:gd name="connsiteY15" fmla="*/ 72539 h 12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070" h="123931">
                <a:moveTo>
                  <a:pt x="60169" y="72539"/>
                </a:moveTo>
                <a:cubicBezTo>
                  <a:pt x="52129" y="79969"/>
                  <a:pt x="44516" y="87948"/>
                  <a:pt x="35928" y="94709"/>
                </a:cubicBezTo>
                <a:cubicBezTo>
                  <a:pt x="30629" y="98850"/>
                  <a:pt x="23686" y="103662"/>
                  <a:pt x="17656" y="103540"/>
                </a:cubicBezTo>
                <a:cubicBezTo>
                  <a:pt x="8094" y="103296"/>
                  <a:pt x="9129" y="93673"/>
                  <a:pt x="8338" y="86486"/>
                </a:cubicBezTo>
                <a:cubicBezTo>
                  <a:pt x="5962" y="64682"/>
                  <a:pt x="3465" y="42939"/>
                  <a:pt x="1029" y="21195"/>
                </a:cubicBezTo>
                <a:cubicBezTo>
                  <a:pt x="663" y="17967"/>
                  <a:pt x="-616" y="14374"/>
                  <a:pt x="359" y="11572"/>
                </a:cubicBezTo>
                <a:cubicBezTo>
                  <a:pt x="1821" y="7431"/>
                  <a:pt x="4927" y="3837"/>
                  <a:pt x="7302" y="0"/>
                </a:cubicBezTo>
                <a:cubicBezTo>
                  <a:pt x="11565" y="2802"/>
                  <a:pt x="18570" y="4812"/>
                  <a:pt x="19544" y="8527"/>
                </a:cubicBezTo>
                <a:cubicBezTo>
                  <a:pt x="22894" y="20952"/>
                  <a:pt x="24173" y="33986"/>
                  <a:pt x="26122" y="46776"/>
                </a:cubicBezTo>
                <a:cubicBezTo>
                  <a:pt x="27340" y="54633"/>
                  <a:pt x="28315" y="62489"/>
                  <a:pt x="29655" y="71930"/>
                </a:cubicBezTo>
                <a:cubicBezTo>
                  <a:pt x="38060" y="67606"/>
                  <a:pt x="44881" y="63281"/>
                  <a:pt x="52312" y="60479"/>
                </a:cubicBezTo>
                <a:cubicBezTo>
                  <a:pt x="74786" y="52075"/>
                  <a:pt x="91718" y="66631"/>
                  <a:pt x="87393" y="90202"/>
                </a:cubicBezTo>
                <a:cubicBezTo>
                  <a:pt x="84592" y="105245"/>
                  <a:pt x="74664" y="114808"/>
                  <a:pt x="61204" y="119863"/>
                </a:cubicBezTo>
                <a:cubicBezTo>
                  <a:pt x="50241" y="124004"/>
                  <a:pt x="38060" y="128207"/>
                  <a:pt x="27828" y="114929"/>
                </a:cubicBezTo>
                <a:cubicBezTo>
                  <a:pt x="37390" y="98972"/>
                  <a:pt x="70096" y="104819"/>
                  <a:pt x="65954" y="77351"/>
                </a:cubicBezTo>
                <a:cubicBezTo>
                  <a:pt x="64005" y="75767"/>
                  <a:pt x="62057" y="74123"/>
                  <a:pt x="60169" y="7253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B8DC413D-7C20-45DB-7B7B-A944A24F3EE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62743" y="2196180"/>
            <a:ext cx="60130" cy="179085"/>
          </a:xfrm>
          <a:custGeom>
            <a:avLst/>
            <a:gdLst>
              <a:gd name="connsiteX0" fmla="*/ 60070 w 60130"/>
              <a:gd name="connsiteY0" fmla="*/ 177199 h 179085"/>
              <a:gd name="connsiteX1" fmla="*/ 16278 w 60130"/>
              <a:gd name="connsiteY1" fmla="*/ 159414 h 179085"/>
              <a:gd name="connsiteX2" fmla="*/ 17 w 60130"/>
              <a:gd name="connsiteY2" fmla="*/ 106792 h 179085"/>
              <a:gd name="connsiteX3" fmla="*/ 29921 w 60130"/>
              <a:gd name="connsiteY3" fmla="*/ 11048 h 179085"/>
              <a:gd name="connsiteX4" fmla="*/ 54649 w 60130"/>
              <a:gd name="connsiteY4" fmla="*/ 3922 h 179085"/>
              <a:gd name="connsiteX5" fmla="*/ 60131 w 60130"/>
              <a:gd name="connsiteY5" fmla="*/ 177199 h 17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130" h="179085">
                <a:moveTo>
                  <a:pt x="60070" y="177199"/>
                </a:moveTo>
                <a:cubicBezTo>
                  <a:pt x="37656" y="183594"/>
                  <a:pt x="25841" y="172753"/>
                  <a:pt x="16278" y="159414"/>
                </a:cubicBezTo>
                <a:cubicBezTo>
                  <a:pt x="5133" y="143944"/>
                  <a:pt x="260" y="125916"/>
                  <a:pt x="17" y="106792"/>
                </a:cubicBezTo>
                <a:cubicBezTo>
                  <a:pt x="-471" y="71588"/>
                  <a:pt x="9761" y="39734"/>
                  <a:pt x="29921" y="11048"/>
                </a:cubicBezTo>
                <a:cubicBezTo>
                  <a:pt x="35525" y="3069"/>
                  <a:pt x="41494" y="-5032"/>
                  <a:pt x="54649" y="3922"/>
                </a:cubicBezTo>
                <a:cubicBezTo>
                  <a:pt x="25719" y="62026"/>
                  <a:pt x="4706" y="120434"/>
                  <a:pt x="60131" y="1771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2A788E60-70EA-8DA2-B0B3-7484C61A5C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545" y="1737440"/>
            <a:ext cx="71193" cy="183895"/>
          </a:xfrm>
          <a:custGeom>
            <a:avLst/>
            <a:gdLst>
              <a:gd name="connsiteX0" fmla="*/ 34351 w 71193"/>
              <a:gd name="connsiteY0" fmla="*/ 183835 h 183895"/>
              <a:gd name="connsiteX1" fmla="*/ 0 w 71193"/>
              <a:gd name="connsiteY1" fmla="*/ 447 h 183895"/>
              <a:gd name="connsiteX2" fmla="*/ 20342 w 71193"/>
              <a:gd name="connsiteY2" fmla="*/ 813 h 183895"/>
              <a:gd name="connsiteX3" fmla="*/ 31366 w 71193"/>
              <a:gd name="connsiteY3" fmla="*/ 10010 h 183895"/>
              <a:gd name="connsiteX4" fmla="*/ 65839 w 71193"/>
              <a:gd name="connsiteY4" fmla="*/ 152895 h 183895"/>
              <a:gd name="connsiteX5" fmla="*/ 34412 w 71193"/>
              <a:gd name="connsiteY5" fmla="*/ 183896 h 1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93" h="183895">
                <a:moveTo>
                  <a:pt x="34351" y="183835"/>
                </a:moveTo>
                <a:cubicBezTo>
                  <a:pt x="59018" y="115133"/>
                  <a:pt x="40807" y="57577"/>
                  <a:pt x="0" y="447"/>
                </a:cubicBezTo>
                <a:cubicBezTo>
                  <a:pt x="10659" y="447"/>
                  <a:pt x="16018" y="-771"/>
                  <a:pt x="20342" y="813"/>
                </a:cubicBezTo>
                <a:cubicBezTo>
                  <a:pt x="24606" y="2335"/>
                  <a:pt x="28443" y="6234"/>
                  <a:pt x="31366" y="10010"/>
                </a:cubicBezTo>
                <a:cubicBezTo>
                  <a:pt x="63890" y="52522"/>
                  <a:pt x="80456" y="99176"/>
                  <a:pt x="65839" y="152895"/>
                </a:cubicBezTo>
                <a:cubicBezTo>
                  <a:pt x="62307" y="165807"/>
                  <a:pt x="57556" y="179206"/>
                  <a:pt x="34412" y="1838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1181F25-C899-553E-4CDB-BE448B29FFF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38669" y="1701589"/>
            <a:ext cx="52929" cy="185464"/>
          </a:xfrm>
          <a:custGeom>
            <a:avLst/>
            <a:gdLst>
              <a:gd name="connsiteX0" fmla="*/ 52869 w 52929"/>
              <a:gd name="connsiteY0" fmla="*/ 185214 h 185464"/>
              <a:gd name="connsiteX1" fmla="*/ 9991 w 52929"/>
              <a:gd name="connsiteY1" fmla="*/ 160912 h 185464"/>
              <a:gd name="connsiteX2" fmla="*/ 125 w 52929"/>
              <a:gd name="connsiteY2" fmla="*/ 111456 h 185464"/>
              <a:gd name="connsiteX3" fmla="*/ 25157 w 52929"/>
              <a:gd name="connsiteY3" fmla="*/ 13520 h 185464"/>
              <a:gd name="connsiteX4" fmla="*/ 48727 w 52929"/>
              <a:gd name="connsiteY4" fmla="*/ 2922 h 185464"/>
              <a:gd name="connsiteX5" fmla="*/ 25827 w 52929"/>
              <a:gd name="connsiteY5" fmla="*/ 95316 h 185464"/>
              <a:gd name="connsiteX6" fmla="*/ 52930 w 52929"/>
              <a:gd name="connsiteY6" fmla="*/ 185214 h 18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929" h="185464">
                <a:moveTo>
                  <a:pt x="52869" y="185214"/>
                </a:moveTo>
                <a:cubicBezTo>
                  <a:pt x="28019" y="187284"/>
                  <a:pt x="15838" y="176321"/>
                  <a:pt x="9991" y="160912"/>
                </a:cubicBezTo>
                <a:cubicBezTo>
                  <a:pt x="4083" y="145381"/>
                  <a:pt x="795" y="128084"/>
                  <a:pt x="125" y="111456"/>
                </a:cubicBezTo>
                <a:cubicBezTo>
                  <a:pt x="-1276" y="76679"/>
                  <a:pt x="9261" y="44216"/>
                  <a:pt x="25157" y="13520"/>
                </a:cubicBezTo>
                <a:cubicBezTo>
                  <a:pt x="30151" y="3897"/>
                  <a:pt x="36485" y="-4691"/>
                  <a:pt x="48727" y="2922"/>
                </a:cubicBezTo>
                <a:cubicBezTo>
                  <a:pt x="40749" y="34411"/>
                  <a:pt x="31430" y="64498"/>
                  <a:pt x="25827" y="95316"/>
                </a:cubicBezTo>
                <a:cubicBezTo>
                  <a:pt x="20102" y="126866"/>
                  <a:pt x="28568" y="156344"/>
                  <a:pt x="52930" y="1852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5C0175CA-B99D-7A74-C64A-311D3540A14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66750" y="3116609"/>
            <a:ext cx="112981" cy="66282"/>
          </a:xfrm>
          <a:custGeom>
            <a:avLst/>
            <a:gdLst>
              <a:gd name="connsiteX0" fmla="*/ 112921 w 112981"/>
              <a:gd name="connsiteY0" fmla="*/ 51835 h 66282"/>
              <a:gd name="connsiteX1" fmla="*/ 73027 w 112981"/>
              <a:gd name="connsiteY1" fmla="*/ 51104 h 66282"/>
              <a:gd name="connsiteX2" fmla="*/ 33256 w 112981"/>
              <a:gd name="connsiteY2" fmla="*/ 65478 h 66282"/>
              <a:gd name="connsiteX3" fmla="*/ 2255 w 112981"/>
              <a:gd name="connsiteY3" fmla="*/ 52444 h 66282"/>
              <a:gd name="connsiteX4" fmla="*/ 12548 w 112981"/>
              <a:gd name="connsiteY4" fmla="*/ 17971 h 66282"/>
              <a:gd name="connsiteX5" fmla="*/ 44280 w 112981"/>
              <a:gd name="connsiteY5" fmla="*/ 1710 h 66282"/>
              <a:gd name="connsiteX6" fmla="*/ 82224 w 112981"/>
              <a:gd name="connsiteY6" fmla="*/ 18337 h 66282"/>
              <a:gd name="connsiteX7" fmla="*/ 95745 w 112981"/>
              <a:gd name="connsiteY7" fmla="*/ 35208 h 66282"/>
              <a:gd name="connsiteX8" fmla="*/ 112982 w 112981"/>
              <a:gd name="connsiteY8" fmla="*/ 51835 h 66282"/>
              <a:gd name="connsiteX9" fmla="*/ 57131 w 112981"/>
              <a:gd name="connsiteY9" fmla="*/ 17484 h 66282"/>
              <a:gd name="connsiteX10" fmla="*/ 25947 w 112981"/>
              <a:gd name="connsiteY10" fmla="*/ 44588 h 66282"/>
              <a:gd name="connsiteX11" fmla="*/ 57131 w 112981"/>
              <a:gd name="connsiteY11" fmla="*/ 17484 h 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981" h="66282">
                <a:moveTo>
                  <a:pt x="112921" y="51835"/>
                </a:moveTo>
                <a:cubicBezTo>
                  <a:pt x="99765" y="56708"/>
                  <a:pt x="86469" y="56464"/>
                  <a:pt x="73027" y="51104"/>
                </a:cubicBezTo>
                <a:cubicBezTo>
                  <a:pt x="58593" y="56464"/>
                  <a:pt x="46290" y="62859"/>
                  <a:pt x="33256" y="65478"/>
                </a:cubicBezTo>
                <a:cubicBezTo>
                  <a:pt x="18090" y="68584"/>
                  <a:pt x="6762" y="62372"/>
                  <a:pt x="2255" y="52444"/>
                </a:cubicBezTo>
                <a:cubicBezTo>
                  <a:pt x="-2679" y="41542"/>
                  <a:pt x="367" y="27168"/>
                  <a:pt x="12548" y="17971"/>
                </a:cubicBezTo>
                <a:cubicBezTo>
                  <a:pt x="21927" y="10846"/>
                  <a:pt x="33012" y="4755"/>
                  <a:pt x="44280" y="1710"/>
                </a:cubicBezTo>
                <a:cubicBezTo>
                  <a:pt x="62308" y="-3163"/>
                  <a:pt x="71809" y="2379"/>
                  <a:pt x="82224" y="18337"/>
                </a:cubicBezTo>
                <a:cubicBezTo>
                  <a:pt x="86122" y="24367"/>
                  <a:pt x="90873" y="29909"/>
                  <a:pt x="95745" y="35208"/>
                </a:cubicBezTo>
                <a:cubicBezTo>
                  <a:pt x="100435" y="40324"/>
                  <a:pt x="105673" y="44892"/>
                  <a:pt x="112982" y="51835"/>
                </a:cubicBezTo>
                <a:close/>
                <a:moveTo>
                  <a:pt x="57131" y="17484"/>
                </a:moveTo>
                <a:cubicBezTo>
                  <a:pt x="40625" y="23697"/>
                  <a:pt x="29906" y="27899"/>
                  <a:pt x="25947" y="44588"/>
                </a:cubicBezTo>
                <a:cubicBezTo>
                  <a:pt x="42148" y="42882"/>
                  <a:pt x="51284" y="36670"/>
                  <a:pt x="57131" y="1748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2A949E62-1380-1A3C-B04E-520CCEB80F3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31744" y="1686619"/>
            <a:ext cx="64022" cy="179414"/>
          </a:xfrm>
          <a:custGeom>
            <a:avLst/>
            <a:gdLst>
              <a:gd name="connsiteX0" fmla="*/ 36422 w 64022"/>
              <a:gd name="connsiteY0" fmla="*/ 179415 h 179414"/>
              <a:gd name="connsiteX1" fmla="*/ 35995 w 64022"/>
              <a:gd name="connsiteY1" fmla="*/ 84889 h 179414"/>
              <a:gd name="connsiteX2" fmla="*/ 0 w 64022"/>
              <a:gd name="connsiteY2" fmla="*/ 5894 h 179414"/>
              <a:gd name="connsiteX3" fmla="*/ 21561 w 64022"/>
              <a:gd name="connsiteY3" fmla="*/ 4432 h 179414"/>
              <a:gd name="connsiteX4" fmla="*/ 39710 w 64022"/>
              <a:gd name="connsiteY4" fmla="*/ 23617 h 179414"/>
              <a:gd name="connsiteX5" fmla="*/ 56216 w 64022"/>
              <a:gd name="connsiteY5" fmla="*/ 156331 h 179414"/>
              <a:gd name="connsiteX6" fmla="*/ 36422 w 64022"/>
              <a:gd name="connsiteY6" fmla="*/ 179415 h 1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022" h="179414">
                <a:moveTo>
                  <a:pt x="36422" y="179415"/>
                </a:moveTo>
                <a:cubicBezTo>
                  <a:pt x="36422" y="145855"/>
                  <a:pt x="37944" y="115281"/>
                  <a:pt x="35995" y="84889"/>
                </a:cubicBezTo>
                <a:cubicBezTo>
                  <a:pt x="34046" y="54558"/>
                  <a:pt x="18759" y="28612"/>
                  <a:pt x="0" y="5894"/>
                </a:cubicBezTo>
                <a:cubicBezTo>
                  <a:pt x="9014" y="-3364"/>
                  <a:pt x="16018" y="-14"/>
                  <a:pt x="21561" y="4432"/>
                </a:cubicBezTo>
                <a:cubicBezTo>
                  <a:pt x="28382" y="9974"/>
                  <a:pt x="35264" y="16187"/>
                  <a:pt x="39710" y="23617"/>
                </a:cubicBezTo>
                <a:cubicBezTo>
                  <a:pt x="64804" y="65277"/>
                  <a:pt x="70773" y="109677"/>
                  <a:pt x="56216" y="156331"/>
                </a:cubicBezTo>
                <a:cubicBezTo>
                  <a:pt x="52379" y="168573"/>
                  <a:pt x="52013" y="168451"/>
                  <a:pt x="36422" y="1794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866A2DF9-7D78-AB4B-E97B-494BA398FC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89724" y="2458116"/>
            <a:ext cx="68088" cy="100082"/>
          </a:xfrm>
          <a:custGeom>
            <a:avLst/>
            <a:gdLst>
              <a:gd name="connsiteX0" fmla="*/ 68089 w 68088"/>
              <a:gd name="connsiteY0" fmla="*/ 54738 h 100082"/>
              <a:gd name="connsiteX1" fmla="*/ 62242 w 68088"/>
              <a:gd name="connsiteY1" fmla="*/ 79770 h 100082"/>
              <a:gd name="connsiteX2" fmla="*/ 37636 w 68088"/>
              <a:gd name="connsiteY2" fmla="*/ 99930 h 100082"/>
              <a:gd name="connsiteX3" fmla="*/ 9071 w 68088"/>
              <a:gd name="connsiteY3" fmla="*/ 85373 h 100082"/>
              <a:gd name="connsiteX4" fmla="*/ 21130 w 68088"/>
              <a:gd name="connsiteY4" fmla="*/ 6196 h 100082"/>
              <a:gd name="connsiteX5" fmla="*/ 57430 w 68088"/>
              <a:gd name="connsiteY5" fmla="*/ 13809 h 100082"/>
              <a:gd name="connsiteX6" fmla="*/ 68028 w 68088"/>
              <a:gd name="connsiteY6" fmla="*/ 54738 h 100082"/>
              <a:gd name="connsiteX7" fmla="*/ 35504 w 68088"/>
              <a:gd name="connsiteY7" fmla="*/ 78126 h 100082"/>
              <a:gd name="connsiteX8" fmla="*/ 32459 w 68088"/>
              <a:gd name="connsiteY8" fmla="*/ 23006 h 100082"/>
              <a:gd name="connsiteX9" fmla="*/ 35504 w 68088"/>
              <a:gd name="connsiteY9" fmla="*/ 78126 h 10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088" h="100082">
                <a:moveTo>
                  <a:pt x="68089" y="54738"/>
                </a:moveTo>
                <a:cubicBezTo>
                  <a:pt x="65957" y="64117"/>
                  <a:pt x="64678" y="72157"/>
                  <a:pt x="62242" y="79770"/>
                </a:cubicBezTo>
                <a:cubicBezTo>
                  <a:pt x="58466" y="91525"/>
                  <a:pt x="50365" y="98773"/>
                  <a:pt x="37636" y="99930"/>
                </a:cubicBezTo>
                <a:cubicBezTo>
                  <a:pt x="25028" y="101087"/>
                  <a:pt x="15771" y="95606"/>
                  <a:pt x="9071" y="85373"/>
                </a:cubicBezTo>
                <a:cubicBezTo>
                  <a:pt x="-6825" y="60889"/>
                  <a:pt x="-1222" y="24650"/>
                  <a:pt x="21130" y="6196"/>
                </a:cubicBezTo>
                <a:cubicBezTo>
                  <a:pt x="33738" y="-4158"/>
                  <a:pt x="51096" y="-1478"/>
                  <a:pt x="57430" y="13809"/>
                </a:cubicBezTo>
                <a:cubicBezTo>
                  <a:pt x="62912" y="27026"/>
                  <a:pt x="64800" y="41704"/>
                  <a:pt x="68028" y="54738"/>
                </a:cubicBezTo>
                <a:close/>
                <a:moveTo>
                  <a:pt x="35504" y="78126"/>
                </a:moveTo>
                <a:cubicBezTo>
                  <a:pt x="47807" y="58209"/>
                  <a:pt x="46833" y="41034"/>
                  <a:pt x="32459" y="23006"/>
                </a:cubicBezTo>
                <a:cubicBezTo>
                  <a:pt x="19364" y="41582"/>
                  <a:pt x="20400" y="60158"/>
                  <a:pt x="35504" y="7812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E308777F-586A-34CB-5E9A-05689CDE460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68973" y="2239480"/>
            <a:ext cx="49577" cy="161919"/>
          </a:xfrm>
          <a:custGeom>
            <a:avLst/>
            <a:gdLst>
              <a:gd name="connsiteX0" fmla="*/ 49517 w 49577"/>
              <a:gd name="connsiteY0" fmla="*/ 2891 h 161919"/>
              <a:gd name="connsiteX1" fmla="*/ 49212 w 49577"/>
              <a:gd name="connsiteY1" fmla="*/ 160576 h 161919"/>
              <a:gd name="connsiteX2" fmla="*/ 22779 w 49577"/>
              <a:gd name="connsiteY2" fmla="*/ 149917 h 161919"/>
              <a:gd name="connsiteX3" fmla="*/ 3594 w 49577"/>
              <a:gd name="connsiteY3" fmla="*/ 108684 h 161919"/>
              <a:gd name="connsiteX4" fmla="*/ 22109 w 49577"/>
              <a:gd name="connsiteY4" fmla="*/ 11417 h 161919"/>
              <a:gd name="connsiteX5" fmla="*/ 49578 w 49577"/>
              <a:gd name="connsiteY5" fmla="*/ 2891 h 161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7" h="161919">
                <a:moveTo>
                  <a:pt x="49517" y="2891"/>
                </a:moveTo>
                <a:cubicBezTo>
                  <a:pt x="21256" y="76952"/>
                  <a:pt x="17115" y="80606"/>
                  <a:pt x="49212" y="160576"/>
                </a:cubicBezTo>
                <a:cubicBezTo>
                  <a:pt x="36970" y="164839"/>
                  <a:pt x="28017" y="158322"/>
                  <a:pt x="22779" y="149917"/>
                </a:cubicBezTo>
                <a:cubicBezTo>
                  <a:pt x="14800" y="137066"/>
                  <a:pt x="7431" y="123180"/>
                  <a:pt x="3594" y="108684"/>
                </a:cubicBezTo>
                <a:cubicBezTo>
                  <a:pt x="-5664" y="73785"/>
                  <a:pt x="3837" y="41383"/>
                  <a:pt x="22109" y="11417"/>
                </a:cubicBezTo>
                <a:cubicBezTo>
                  <a:pt x="30210" y="-1860"/>
                  <a:pt x="32768" y="-1860"/>
                  <a:pt x="49578" y="28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2AF7F29D-0D31-8A5C-EF74-70DC9B9067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766086" y="2869092"/>
            <a:ext cx="68010" cy="123472"/>
          </a:xfrm>
          <a:custGeom>
            <a:avLst/>
            <a:gdLst>
              <a:gd name="connsiteX0" fmla="*/ 0 w 68010"/>
              <a:gd name="connsiteY0" fmla="*/ 116574 h 123472"/>
              <a:gd name="connsiteX1" fmla="*/ 5543 w 68010"/>
              <a:gd name="connsiteY1" fmla="*/ 73879 h 123472"/>
              <a:gd name="connsiteX2" fmla="*/ 3776 w 68010"/>
              <a:gd name="connsiteY2" fmla="*/ 23083 h 123472"/>
              <a:gd name="connsiteX3" fmla="*/ 5603 w 68010"/>
              <a:gd name="connsiteY3" fmla="*/ 8831 h 123472"/>
              <a:gd name="connsiteX4" fmla="*/ 15531 w 68010"/>
              <a:gd name="connsiteY4" fmla="*/ 0 h 123472"/>
              <a:gd name="connsiteX5" fmla="*/ 22962 w 68010"/>
              <a:gd name="connsiteY5" fmla="*/ 10598 h 123472"/>
              <a:gd name="connsiteX6" fmla="*/ 24910 w 68010"/>
              <a:gd name="connsiteY6" fmla="*/ 56581 h 123472"/>
              <a:gd name="connsiteX7" fmla="*/ 28443 w 68010"/>
              <a:gd name="connsiteY7" fmla="*/ 84294 h 123472"/>
              <a:gd name="connsiteX8" fmla="*/ 67240 w 68010"/>
              <a:gd name="connsiteY8" fmla="*/ 59688 h 123472"/>
              <a:gd name="connsiteX9" fmla="*/ 45862 w 68010"/>
              <a:gd name="connsiteY9" fmla="*/ 102139 h 123472"/>
              <a:gd name="connsiteX10" fmla="*/ 66996 w 68010"/>
              <a:gd name="connsiteY10" fmla="*/ 110057 h 123472"/>
              <a:gd name="connsiteX11" fmla="*/ 0 w 68010"/>
              <a:gd name="connsiteY11" fmla="*/ 116391 h 12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10" h="123472">
                <a:moveTo>
                  <a:pt x="0" y="116574"/>
                </a:moveTo>
                <a:cubicBezTo>
                  <a:pt x="10293" y="103662"/>
                  <a:pt x="7917" y="89288"/>
                  <a:pt x="5543" y="73879"/>
                </a:cubicBezTo>
                <a:cubicBezTo>
                  <a:pt x="2984" y="57251"/>
                  <a:pt x="4020" y="40076"/>
                  <a:pt x="3776" y="23083"/>
                </a:cubicBezTo>
                <a:cubicBezTo>
                  <a:pt x="3715" y="18272"/>
                  <a:pt x="3593" y="12912"/>
                  <a:pt x="5603" y="8831"/>
                </a:cubicBezTo>
                <a:cubicBezTo>
                  <a:pt x="7430" y="5177"/>
                  <a:pt x="12120" y="2923"/>
                  <a:pt x="15531" y="0"/>
                </a:cubicBezTo>
                <a:cubicBezTo>
                  <a:pt x="18089" y="3532"/>
                  <a:pt x="22657" y="6882"/>
                  <a:pt x="22962" y="10598"/>
                </a:cubicBezTo>
                <a:cubicBezTo>
                  <a:pt x="24240" y="25885"/>
                  <a:pt x="23997" y="41294"/>
                  <a:pt x="24910" y="56581"/>
                </a:cubicBezTo>
                <a:cubicBezTo>
                  <a:pt x="25397" y="65291"/>
                  <a:pt x="27103" y="73940"/>
                  <a:pt x="28443" y="84294"/>
                </a:cubicBezTo>
                <a:cubicBezTo>
                  <a:pt x="42025" y="75706"/>
                  <a:pt x="53597" y="68336"/>
                  <a:pt x="67240" y="59688"/>
                </a:cubicBezTo>
                <a:cubicBezTo>
                  <a:pt x="72234" y="83015"/>
                  <a:pt x="51526" y="87461"/>
                  <a:pt x="45862" y="102139"/>
                </a:cubicBezTo>
                <a:cubicBezTo>
                  <a:pt x="52562" y="104636"/>
                  <a:pt x="59322" y="107194"/>
                  <a:pt x="66996" y="110057"/>
                </a:cubicBezTo>
                <a:cubicBezTo>
                  <a:pt x="48664" y="124918"/>
                  <a:pt x="16322" y="128024"/>
                  <a:pt x="0" y="1163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B5E8B48A-FA02-E3AB-4496-7BCCE818F00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7027" y="2399620"/>
            <a:ext cx="81504" cy="97215"/>
          </a:xfrm>
          <a:custGeom>
            <a:avLst/>
            <a:gdLst>
              <a:gd name="connsiteX0" fmla="*/ 57068 w 81504"/>
              <a:gd name="connsiteY0" fmla="*/ 56470 h 97215"/>
              <a:gd name="connsiteX1" fmla="*/ 78264 w 81504"/>
              <a:gd name="connsiteY1" fmla="*/ 95389 h 97215"/>
              <a:gd name="connsiteX2" fmla="*/ 43669 w 81504"/>
              <a:gd name="connsiteY2" fmla="*/ 81015 h 97215"/>
              <a:gd name="connsiteX3" fmla="*/ 17541 w 81504"/>
              <a:gd name="connsiteY3" fmla="*/ 97216 h 97215"/>
              <a:gd name="connsiteX4" fmla="*/ 24179 w 81504"/>
              <a:gd name="connsiteY4" fmla="*/ 57627 h 97215"/>
              <a:gd name="connsiteX5" fmla="*/ 122 w 81504"/>
              <a:gd name="connsiteY5" fmla="*/ 12739 h 97215"/>
              <a:gd name="connsiteX6" fmla="*/ 39893 w 81504"/>
              <a:gd name="connsiteY6" fmla="*/ 35335 h 97215"/>
              <a:gd name="connsiteX7" fmla="*/ 53962 w 81504"/>
              <a:gd name="connsiteY7" fmla="*/ 14445 h 97215"/>
              <a:gd name="connsiteX8" fmla="*/ 64865 w 81504"/>
              <a:gd name="connsiteY8" fmla="*/ 1655 h 97215"/>
              <a:gd name="connsiteX9" fmla="*/ 79969 w 81504"/>
              <a:gd name="connsiteY9" fmla="*/ 1045 h 97215"/>
              <a:gd name="connsiteX10" fmla="*/ 80578 w 81504"/>
              <a:gd name="connsiteY10" fmla="*/ 13531 h 97215"/>
              <a:gd name="connsiteX11" fmla="*/ 57129 w 81504"/>
              <a:gd name="connsiteY11" fmla="*/ 56531 h 97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04" h="97215">
                <a:moveTo>
                  <a:pt x="57068" y="56470"/>
                </a:moveTo>
                <a:cubicBezTo>
                  <a:pt x="64682" y="70478"/>
                  <a:pt x="71138" y="82233"/>
                  <a:pt x="78264" y="95389"/>
                </a:cubicBezTo>
                <a:cubicBezTo>
                  <a:pt x="59139" y="102454"/>
                  <a:pt x="54632" y="83999"/>
                  <a:pt x="43669" y="81015"/>
                </a:cubicBezTo>
                <a:cubicBezTo>
                  <a:pt x="35021" y="86375"/>
                  <a:pt x="26555" y="91612"/>
                  <a:pt x="17541" y="97216"/>
                </a:cubicBezTo>
                <a:cubicBezTo>
                  <a:pt x="5847" y="79188"/>
                  <a:pt x="22109" y="69625"/>
                  <a:pt x="24179" y="57627"/>
                </a:cubicBezTo>
                <a:cubicBezTo>
                  <a:pt x="18881" y="41487"/>
                  <a:pt x="-1766" y="34239"/>
                  <a:pt x="122" y="12739"/>
                </a:cubicBezTo>
                <a:cubicBezTo>
                  <a:pt x="20464" y="6588"/>
                  <a:pt x="25337" y="26687"/>
                  <a:pt x="39893" y="35335"/>
                </a:cubicBezTo>
                <a:cubicBezTo>
                  <a:pt x="44461" y="28514"/>
                  <a:pt x="49029" y="21388"/>
                  <a:pt x="53962" y="14445"/>
                </a:cubicBezTo>
                <a:cubicBezTo>
                  <a:pt x="57251" y="9877"/>
                  <a:pt x="60236" y="4212"/>
                  <a:pt x="64865" y="1655"/>
                </a:cubicBezTo>
                <a:cubicBezTo>
                  <a:pt x="68884" y="-599"/>
                  <a:pt x="75279" y="-295"/>
                  <a:pt x="79969" y="1045"/>
                </a:cubicBezTo>
                <a:cubicBezTo>
                  <a:pt x="81370" y="1472"/>
                  <a:pt x="82284" y="10060"/>
                  <a:pt x="80578" y="13531"/>
                </a:cubicBezTo>
                <a:cubicBezTo>
                  <a:pt x="73391" y="28027"/>
                  <a:pt x="65169" y="42035"/>
                  <a:pt x="57129" y="565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196CDC7C-242C-6819-B55C-FFF3CAD900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05963" y="1736959"/>
            <a:ext cx="51925" cy="159378"/>
          </a:xfrm>
          <a:custGeom>
            <a:avLst/>
            <a:gdLst>
              <a:gd name="connsiteX0" fmla="*/ 51926 w 51925"/>
              <a:gd name="connsiteY0" fmla="*/ 158309 h 159378"/>
              <a:gd name="connsiteX1" fmla="*/ 12581 w 51925"/>
              <a:gd name="connsiteY1" fmla="*/ 141682 h 159378"/>
              <a:gd name="connsiteX2" fmla="*/ 25675 w 51925"/>
              <a:gd name="connsiteY2" fmla="*/ 8968 h 159378"/>
              <a:gd name="connsiteX3" fmla="*/ 47845 w 51925"/>
              <a:gd name="connsiteY3" fmla="*/ 1781 h 159378"/>
              <a:gd name="connsiteX4" fmla="*/ 42303 w 51925"/>
              <a:gd name="connsiteY4" fmla="*/ 16825 h 159378"/>
              <a:gd name="connsiteX5" fmla="*/ 27929 w 51925"/>
              <a:gd name="connsiteY5" fmla="*/ 103859 h 159378"/>
              <a:gd name="connsiteX6" fmla="*/ 43338 w 51925"/>
              <a:gd name="connsiteY6" fmla="*/ 143935 h 159378"/>
              <a:gd name="connsiteX7" fmla="*/ 51926 w 51925"/>
              <a:gd name="connsiteY7" fmla="*/ 158309 h 159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25" h="159378">
                <a:moveTo>
                  <a:pt x="51926" y="158309"/>
                </a:moveTo>
                <a:cubicBezTo>
                  <a:pt x="31157" y="161598"/>
                  <a:pt x="22265" y="157639"/>
                  <a:pt x="12581" y="141682"/>
                </a:cubicBezTo>
                <a:cubicBezTo>
                  <a:pt x="-8736" y="106722"/>
                  <a:pt x="-2037" y="38507"/>
                  <a:pt x="25675" y="8968"/>
                </a:cubicBezTo>
                <a:cubicBezTo>
                  <a:pt x="31157" y="3121"/>
                  <a:pt x="36578" y="-3153"/>
                  <a:pt x="47845" y="1781"/>
                </a:cubicBezTo>
                <a:cubicBezTo>
                  <a:pt x="45957" y="7019"/>
                  <a:pt x="44800" y="12257"/>
                  <a:pt x="42303" y="16825"/>
                </a:cubicBezTo>
                <a:cubicBezTo>
                  <a:pt x="27563" y="44232"/>
                  <a:pt x="23361" y="73771"/>
                  <a:pt x="27929" y="103859"/>
                </a:cubicBezTo>
                <a:cubicBezTo>
                  <a:pt x="30000" y="117685"/>
                  <a:pt x="37735" y="130718"/>
                  <a:pt x="43338" y="143935"/>
                </a:cubicBezTo>
                <a:cubicBezTo>
                  <a:pt x="45409" y="148807"/>
                  <a:pt x="48759" y="153132"/>
                  <a:pt x="51926" y="1583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6327D30E-7993-07B7-1654-A615F663DD4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50191" y="2223370"/>
            <a:ext cx="69638" cy="158086"/>
          </a:xfrm>
          <a:custGeom>
            <a:avLst/>
            <a:gdLst>
              <a:gd name="connsiteX0" fmla="*/ 43487 w 69638"/>
              <a:gd name="connsiteY0" fmla="*/ 123089 h 158086"/>
              <a:gd name="connsiteX1" fmla="*/ 3959 w 69638"/>
              <a:gd name="connsiteY1" fmla="*/ 15529 h 158086"/>
              <a:gd name="connsiteX2" fmla="*/ 0 w 69638"/>
              <a:gd name="connsiteY2" fmla="*/ 3226 h 158086"/>
              <a:gd name="connsiteX3" fmla="*/ 14618 w 69638"/>
              <a:gd name="connsiteY3" fmla="*/ 546 h 158086"/>
              <a:gd name="connsiteX4" fmla="*/ 39040 w 69638"/>
              <a:gd name="connsiteY4" fmla="*/ 19731 h 158086"/>
              <a:gd name="connsiteX5" fmla="*/ 67788 w 69638"/>
              <a:gd name="connsiteY5" fmla="*/ 141238 h 158086"/>
              <a:gd name="connsiteX6" fmla="*/ 63159 w 69638"/>
              <a:gd name="connsiteY6" fmla="*/ 152202 h 158086"/>
              <a:gd name="connsiteX7" fmla="*/ 51161 w 69638"/>
              <a:gd name="connsiteY7" fmla="*/ 157988 h 158086"/>
              <a:gd name="connsiteX8" fmla="*/ 43852 w 69638"/>
              <a:gd name="connsiteY8" fmla="*/ 147329 h 158086"/>
              <a:gd name="connsiteX9" fmla="*/ 43548 w 69638"/>
              <a:gd name="connsiteY9" fmla="*/ 123149 h 15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638" h="158086">
                <a:moveTo>
                  <a:pt x="43487" y="123089"/>
                </a:moveTo>
                <a:cubicBezTo>
                  <a:pt x="44461" y="82160"/>
                  <a:pt x="36422" y="44398"/>
                  <a:pt x="3959" y="15529"/>
                </a:cubicBezTo>
                <a:cubicBezTo>
                  <a:pt x="1157" y="13032"/>
                  <a:pt x="1218" y="7367"/>
                  <a:pt x="0" y="3226"/>
                </a:cubicBezTo>
                <a:cubicBezTo>
                  <a:pt x="4994" y="2190"/>
                  <a:pt x="11328" y="-1342"/>
                  <a:pt x="14618" y="546"/>
                </a:cubicBezTo>
                <a:cubicBezTo>
                  <a:pt x="23571" y="5662"/>
                  <a:pt x="32706" y="11813"/>
                  <a:pt x="39040" y="19731"/>
                </a:cubicBezTo>
                <a:cubicBezTo>
                  <a:pt x="67605" y="55483"/>
                  <a:pt x="73209" y="97204"/>
                  <a:pt x="67788" y="141238"/>
                </a:cubicBezTo>
                <a:cubicBezTo>
                  <a:pt x="67301" y="145076"/>
                  <a:pt x="65778" y="149643"/>
                  <a:pt x="63159" y="152202"/>
                </a:cubicBezTo>
                <a:cubicBezTo>
                  <a:pt x="59992" y="155247"/>
                  <a:pt x="54633" y="158718"/>
                  <a:pt x="51161" y="157988"/>
                </a:cubicBezTo>
                <a:cubicBezTo>
                  <a:pt x="47994" y="157318"/>
                  <a:pt x="44461" y="151349"/>
                  <a:pt x="43852" y="147329"/>
                </a:cubicBezTo>
                <a:cubicBezTo>
                  <a:pt x="42695" y="139411"/>
                  <a:pt x="43548" y="131250"/>
                  <a:pt x="43548" y="12314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9C2037C5-B804-9893-0481-AF53ECFA52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0083" y="1897899"/>
            <a:ext cx="84720" cy="89580"/>
          </a:xfrm>
          <a:custGeom>
            <a:avLst/>
            <a:gdLst>
              <a:gd name="connsiteX0" fmla="*/ 73574 w 84720"/>
              <a:gd name="connsiteY0" fmla="*/ 84099 h 89580"/>
              <a:gd name="connsiteX1" fmla="*/ 42756 w 84720"/>
              <a:gd name="connsiteY1" fmla="*/ 68568 h 89580"/>
              <a:gd name="connsiteX2" fmla="*/ 15836 w 84720"/>
              <a:gd name="connsiteY2" fmla="*/ 89581 h 89580"/>
              <a:gd name="connsiteX3" fmla="*/ 22535 w 84720"/>
              <a:gd name="connsiteY3" fmla="*/ 48226 h 89580"/>
              <a:gd name="connsiteX4" fmla="*/ 1949 w 84720"/>
              <a:gd name="connsiteY4" fmla="*/ 23863 h 89580"/>
              <a:gd name="connsiteX5" fmla="*/ 0 w 84720"/>
              <a:gd name="connsiteY5" fmla="*/ 8637 h 89580"/>
              <a:gd name="connsiteX6" fmla="*/ 17236 w 84720"/>
              <a:gd name="connsiteY6" fmla="*/ 8881 h 89580"/>
              <a:gd name="connsiteX7" fmla="*/ 37335 w 84720"/>
              <a:gd name="connsiteY7" fmla="*/ 26056 h 89580"/>
              <a:gd name="connsiteX8" fmla="*/ 84720 w 84720"/>
              <a:gd name="connsiteY8" fmla="*/ 2364 h 89580"/>
              <a:gd name="connsiteX9" fmla="*/ 58043 w 84720"/>
              <a:gd name="connsiteY9" fmla="*/ 45485 h 89580"/>
              <a:gd name="connsiteX10" fmla="*/ 73453 w 84720"/>
              <a:gd name="connsiteY10" fmla="*/ 84160 h 8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20" h="89580">
                <a:moveTo>
                  <a:pt x="73574" y="84099"/>
                </a:moveTo>
                <a:cubicBezTo>
                  <a:pt x="61820" y="78192"/>
                  <a:pt x="52684" y="73563"/>
                  <a:pt x="42756" y="68568"/>
                </a:cubicBezTo>
                <a:cubicBezTo>
                  <a:pt x="34473" y="75024"/>
                  <a:pt x="25581" y="81968"/>
                  <a:pt x="15836" y="89581"/>
                </a:cubicBezTo>
                <a:cubicBezTo>
                  <a:pt x="6639" y="72101"/>
                  <a:pt x="19612" y="62356"/>
                  <a:pt x="22535" y="48226"/>
                </a:cubicBezTo>
                <a:cubicBezTo>
                  <a:pt x="16201" y="40917"/>
                  <a:pt x="8162" y="32999"/>
                  <a:pt x="1949" y="23863"/>
                </a:cubicBezTo>
                <a:cubicBezTo>
                  <a:pt x="-609" y="20087"/>
                  <a:pt x="548" y="13753"/>
                  <a:pt x="0" y="8637"/>
                </a:cubicBezTo>
                <a:cubicBezTo>
                  <a:pt x="5847" y="8576"/>
                  <a:pt x="12851" y="6383"/>
                  <a:pt x="17236" y="8881"/>
                </a:cubicBezTo>
                <a:cubicBezTo>
                  <a:pt x="24789" y="13083"/>
                  <a:pt x="30697" y="20148"/>
                  <a:pt x="37335" y="26056"/>
                </a:cubicBezTo>
                <a:cubicBezTo>
                  <a:pt x="53719" y="20879"/>
                  <a:pt x="56643" y="-8417"/>
                  <a:pt x="84720" y="2364"/>
                </a:cubicBezTo>
                <a:cubicBezTo>
                  <a:pt x="75036" y="18077"/>
                  <a:pt x="66388" y="32025"/>
                  <a:pt x="58043" y="45485"/>
                </a:cubicBezTo>
                <a:cubicBezTo>
                  <a:pt x="62977" y="57544"/>
                  <a:pt x="78142" y="63757"/>
                  <a:pt x="73453" y="841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755FD8BE-7B0C-1F3E-1608-4D229E9C9E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38857" y="2895806"/>
            <a:ext cx="97904" cy="73742"/>
          </a:xfrm>
          <a:custGeom>
            <a:avLst/>
            <a:gdLst>
              <a:gd name="connsiteX0" fmla="*/ 97905 w 97904"/>
              <a:gd name="connsiteY0" fmla="*/ 59042 h 73742"/>
              <a:gd name="connsiteX1" fmla="*/ 84749 w 97904"/>
              <a:gd name="connsiteY1" fmla="*/ 60686 h 73742"/>
              <a:gd name="connsiteX2" fmla="*/ 60082 w 97904"/>
              <a:gd name="connsiteY2" fmla="*/ 65071 h 73742"/>
              <a:gd name="connsiteX3" fmla="*/ 20494 w 97904"/>
              <a:gd name="connsiteY3" fmla="*/ 72258 h 73742"/>
              <a:gd name="connsiteX4" fmla="*/ 2953 w 97904"/>
              <a:gd name="connsiteY4" fmla="*/ 36811 h 73742"/>
              <a:gd name="connsiteX5" fmla="*/ 49180 w 97904"/>
              <a:gd name="connsiteY5" fmla="*/ 572 h 73742"/>
              <a:gd name="connsiteX6" fmla="*/ 67330 w 97904"/>
              <a:gd name="connsiteY6" fmla="*/ 3922 h 73742"/>
              <a:gd name="connsiteX7" fmla="*/ 89013 w 97904"/>
              <a:gd name="connsiteY7" fmla="*/ 39064 h 73742"/>
              <a:gd name="connsiteX8" fmla="*/ 97905 w 97904"/>
              <a:gd name="connsiteY8" fmla="*/ 59042 h 73742"/>
              <a:gd name="connsiteX9" fmla="*/ 67391 w 97904"/>
              <a:gd name="connsiteY9" fmla="*/ 19818 h 73742"/>
              <a:gd name="connsiteX10" fmla="*/ 24514 w 97904"/>
              <a:gd name="connsiteY10" fmla="*/ 39247 h 73742"/>
              <a:gd name="connsiteX11" fmla="*/ 35659 w 97904"/>
              <a:gd name="connsiteY11" fmla="*/ 56362 h 73742"/>
              <a:gd name="connsiteX12" fmla="*/ 67391 w 97904"/>
              <a:gd name="connsiteY12" fmla="*/ 19818 h 7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04" h="73742">
                <a:moveTo>
                  <a:pt x="97905" y="59042"/>
                </a:moveTo>
                <a:cubicBezTo>
                  <a:pt x="92302" y="59833"/>
                  <a:pt x="87977" y="61843"/>
                  <a:pt x="84749" y="60686"/>
                </a:cubicBezTo>
                <a:cubicBezTo>
                  <a:pt x="75309" y="57214"/>
                  <a:pt x="68122" y="59772"/>
                  <a:pt x="60082" y="65071"/>
                </a:cubicBezTo>
                <a:cubicBezTo>
                  <a:pt x="48267" y="72867"/>
                  <a:pt x="34685" y="75791"/>
                  <a:pt x="20494" y="72258"/>
                </a:cubicBezTo>
                <a:cubicBezTo>
                  <a:pt x="2892" y="67873"/>
                  <a:pt x="-4660" y="53316"/>
                  <a:pt x="2953" y="36811"/>
                </a:cubicBezTo>
                <a:cubicBezTo>
                  <a:pt x="12089" y="17138"/>
                  <a:pt x="28533" y="5505"/>
                  <a:pt x="49180" y="572"/>
                </a:cubicBezTo>
                <a:cubicBezTo>
                  <a:pt x="54845" y="-768"/>
                  <a:pt x="64650" y="206"/>
                  <a:pt x="67330" y="3922"/>
                </a:cubicBezTo>
                <a:cubicBezTo>
                  <a:pt x="75187" y="14885"/>
                  <a:pt x="96565" y="17565"/>
                  <a:pt x="89013" y="39064"/>
                </a:cubicBezTo>
                <a:cubicBezTo>
                  <a:pt x="87368" y="43693"/>
                  <a:pt x="94251" y="51368"/>
                  <a:pt x="97905" y="59042"/>
                </a:cubicBezTo>
                <a:close/>
                <a:moveTo>
                  <a:pt x="67391" y="19818"/>
                </a:moveTo>
                <a:cubicBezTo>
                  <a:pt x="46500" y="16590"/>
                  <a:pt x="32005" y="23533"/>
                  <a:pt x="24514" y="39247"/>
                </a:cubicBezTo>
                <a:cubicBezTo>
                  <a:pt x="19458" y="49784"/>
                  <a:pt x="23905" y="56666"/>
                  <a:pt x="35659" y="56362"/>
                </a:cubicBezTo>
                <a:cubicBezTo>
                  <a:pt x="52835" y="55935"/>
                  <a:pt x="64407" y="43084"/>
                  <a:pt x="67391" y="1981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674A659B-DAEE-5FC6-76DD-673ED974690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30695" y="2488586"/>
            <a:ext cx="128987" cy="49009"/>
          </a:xfrm>
          <a:custGeom>
            <a:avLst/>
            <a:gdLst>
              <a:gd name="connsiteX0" fmla="*/ 29479 w 128987"/>
              <a:gd name="connsiteY0" fmla="*/ 18237 h 49009"/>
              <a:gd name="connsiteX1" fmla="*/ 33803 w 128987"/>
              <a:gd name="connsiteY1" fmla="*/ 1306 h 49009"/>
              <a:gd name="connsiteX2" fmla="*/ 110667 w 128987"/>
              <a:gd name="connsiteY2" fmla="*/ 4412 h 49009"/>
              <a:gd name="connsiteX3" fmla="*/ 128938 w 128987"/>
              <a:gd name="connsiteY3" fmla="*/ 20491 h 49009"/>
              <a:gd name="connsiteX4" fmla="*/ 115600 w 128987"/>
              <a:gd name="connsiteY4" fmla="*/ 38580 h 49009"/>
              <a:gd name="connsiteX5" fmla="*/ 82163 w 128987"/>
              <a:gd name="connsiteY5" fmla="*/ 47289 h 49009"/>
              <a:gd name="connsiteX6" fmla="*/ 107377 w 128987"/>
              <a:gd name="connsiteY6" fmla="*/ 20796 h 49009"/>
              <a:gd name="connsiteX7" fmla="*/ 80883 w 128987"/>
              <a:gd name="connsiteY7" fmla="*/ 24328 h 49009"/>
              <a:gd name="connsiteX8" fmla="*/ 6639 w 128987"/>
              <a:gd name="connsiteY8" fmla="*/ 37362 h 49009"/>
              <a:gd name="connsiteX9" fmla="*/ 1 w 128987"/>
              <a:gd name="connsiteY9" fmla="*/ 29201 h 49009"/>
              <a:gd name="connsiteX10" fmla="*/ 6944 w 128987"/>
              <a:gd name="connsiteY10" fmla="*/ 21039 h 49009"/>
              <a:gd name="connsiteX11" fmla="*/ 29418 w 128987"/>
              <a:gd name="connsiteY11" fmla="*/ 18176 h 4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987" h="49009">
                <a:moveTo>
                  <a:pt x="29479" y="18237"/>
                </a:moveTo>
                <a:cubicBezTo>
                  <a:pt x="30758" y="13243"/>
                  <a:pt x="32098" y="8066"/>
                  <a:pt x="33803" y="1306"/>
                </a:cubicBezTo>
                <a:cubicBezTo>
                  <a:pt x="59627" y="331"/>
                  <a:pt x="85269" y="-2227"/>
                  <a:pt x="110667" y="4412"/>
                </a:cubicBezTo>
                <a:cubicBezTo>
                  <a:pt x="119437" y="6726"/>
                  <a:pt x="129791" y="10259"/>
                  <a:pt x="128938" y="20491"/>
                </a:cubicBezTo>
                <a:cubicBezTo>
                  <a:pt x="128390" y="26947"/>
                  <a:pt x="121629" y="34499"/>
                  <a:pt x="115600" y="38580"/>
                </a:cubicBezTo>
                <a:cubicBezTo>
                  <a:pt x="106038" y="45097"/>
                  <a:pt x="95562" y="52406"/>
                  <a:pt x="82163" y="47289"/>
                </a:cubicBezTo>
                <a:cubicBezTo>
                  <a:pt x="82832" y="31454"/>
                  <a:pt x="101043" y="33281"/>
                  <a:pt x="107377" y="20796"/>
                </a:cubicBezTo>
                <a:cubicBezTo>
                  <a:pt x="96963" y="18786"/>
                  <a:pt x="90872" y="16837"/>
                  <a:pt x="80883" y="24328"/>
                </a:cubicBezTo>
                <a:cubicBezTo>
                  <a:pt x="59323" y="40407"/>
                  <a:pt x="32281" y="38093"/>
                  <a:pt x="6639" y="37362"/>
                </a:cubicBezTo>
                <a:cubicBezTo>
                  <a:pt x="4142" y="37301"/>
                  <a:pt x="-60" y="32002"/>
                  <a:pt x="1" y="29201"/>
                </a:cubicBezTo>
                <a:cubicBezTo>
                  <a:pt x="61" y="26338"/>
                  <a:pt x="3959" y="21892"/>
                  <a:pt x="6944" y="21039"/>
                </a:cubicBezTo>
                <a:cubicBezTo>
                  <a:pt x="13826" y="19151"/>
                  <a:pt x="21257" y="19090"/>
                  <a:pt x="29418" y="1817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F1D398F5-7636-9C53-99DD-9A3DFB7677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06911" y="1990552"/>
            <a:ext cx="82244" cy="80125"/>
          </a:xfrm>
          <a:custGeom>
            <a:avLst/>
            <a:gdLst>
              <a:gd name="connsiteX0" fmla="*/ 40889 w 82244"/>
              <a:gd name="connsiteY0" fmla="*/ 27990 h 80125"/>
              <a:gd name="connsiteX1" fmla="*/ 64825 w 82244"/>
              <a:gd name="connsiteY1" fmla="*/ 6185 h 80125"/>
              <a:gd name="connsiteX2" fmla="*/ 82244 w 82244"/>
              <a:gd name="connsiteY2" fmla="*/ 5759 h 80125"/>
              <a:gd name="connsiteX3" fmla="*/ 80295 w 82244"/>
              <a:gd name="connsiteY3" fmla="*/ 21229 h 80125"/>
              <a:gd name="connsiteX4" fmla="*/ 63364 w 82244"/>
              <a:gd name="connsiteY4" fmla="*/ 44373 h 80125"/>
              <a:gd name="connsiteX5" fmla="*/ 75118 w 82244"/>
              <a:gd name="connsiteY5" fmla="*/ 67518 h 80125"/>
              <a:gd name="connsiteX6" fmla="*/ 46980 w 82244"/>
              <a:gd name="connsiteY6" fmla="*/ 64533 h 80125"/>
              <a:gd name="connsiteX7" fmla="*/ 17989 w 82244"/>
              <a:gd name="connsiteY7" fmla="*/ 80125 h 80125"/>
              <a:gd name="connsiteX8" fmla="*/ 24140 w 82244"/>
              <a:gd name="connsiteY8" fmla="*/ 46079 h 80125"/>
              <a:gd name="connsiteX9" fmla="*/ 6538 w 82244"/>
              <a:gd name="connsiteY9" fmla="*/ 24762 h 80125"/>
              <a:gd name="connsiteX10" fmla="*/ 3798 w 82244"/>
              <a:gd name="connsiteY10" fmla="*/ 3201 h 80125"/>
              <a:gd name="connsiteX11" fmla="*/ 23714 w 82244"/>
              <a:gd name="connsiteY11" fmla="*/ 9474 h 80125"/>
              <a:gd name="connsiteX12" fmla="*/ 40889 w 82244"/>
              <a:gd name="connsiteY12" fmla="*/ 27929 h 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244" h="80125">
                <a:moveTo>
                  <a:pt x="40889" y="27990"/>
                </a:moveTo>
                <a:cubicBezTo>
                  <a:pt x="49477" y="19889"/>
                  <a:pt x="56298" y="11728"/>
                  <a:pt x="64825" y="6185"/>
                </a:cubicBezTo>
                <a:cubicBezTo>
                  <a:pt x="68967" y="3505"/>
                  <a:pt x="76337" y="5759"/>
                  <a:pt x="82244" y="5759"/>
                </a:cubicBezTo>
                <a:cubicBezTo>
                  <a:pt x="81696" y="10997"/>
                  <a:pt x="82671" y="17027"/>
                  <a:pt x="80295" y="21229"/>
                </a:cubicBezTo>
                <a:cubicBezTo>
                  <a:pt x="75606" y="29573"/>
                  <a:pt x="69028" y="36821"/>
                  <a:pt x="63364" y="44373"/>
                </a:cubicBezTo>
                <a:cubicBezTo>
                  <a:pt x="67444" y="52413"/>
                  <a:pt x="71220" y="59843"/>
                  <a:pt x="75118" y="67518"/>
                </a:cubicBezTo>
                <a:cubicBezTo>
                  <a:pt x="62937" y="76592"/>
                  <a:pt x="55507" y="66787"/>
                  <a:pt x="46980" y="64533"/>
                </a:cubicBezTo>
                <a:cubicBezTo>
                  <a:pt x="37418" y="69649"/>
                  <a:pt x="27916" y="74826"/>
                  <a:pt x="17989" y="80125"/>
                </a:cubicBezTo>
                <a:cubicBezTo>
                  <a:pt x="7939" y="65203"/>
                  <a:pt x="19999" y="57346"/>
                  <a:pt x="24140" y="46079"/>
                </a:cubicBezTo>
                <a:cubicBezTo>
                  <a:pt x="18598" y="39440"/>
                  <a:pt x="12203" y="32375"/>
                  <a:pt x="6538" y="24762"/>
                </a:cubicBezTo>
                <a:cubicBezTo>
                  <a:pt x="1666" y="18245"/>
                  <a:pt x="-3877" y="10266"/>
                  <a:pt x="3798" y="3201"/>
                </a:cubicBezTo>
                <a:cubicBezTo>
                  <a:pt x="12324" y="-4595"/>
                  <a:pt x="18232" y="3566"/>
                  <a:pt x="23714" y="9474"/>
                </a:cubicBezTo>
                <a:cubicBezTo>
                  <a:pt x="29135" y="15321"/>
                  <a:pt x="34616" y="21168"/>
                  <a:pt x="40889" y="2792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565242CF-2962-5C1E-5750-DEDF397D10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869116" y="1077503"/>
            <a:ext cx="80980" cy="92802"/>
          </a:xfrm>
          <a:custGeom>
            <a:avLst/>
            <a:gdLst>
              <a:gd name="connsiteX0" fmla="*/ 47664 w 80980"/>
              <a:gd name="connsiteY0" fmla="*/ 21238 h 92802"/>
              <a:gd name="connsiteX1" fmla="*/ 74889 w 80980"/>
              <a:gd name="connsiteY1" fmla="*/ 12346 h 92802"/>
              <a:gd name="connsiteX2" fmla="*/ 63682 w 80980"/>
              <a:gd name="connsiteY2" fmla="*/ 40789 h 92802"/>
              <a:gd name="connsiteX3" fmla="*/ 80980 w 80980"/>
              <a:gd name="connsiteY3" fmla="*/ 74591 h 92802"/>
              <a:gd name="connsiteX4" fmla="*/ 44315 w 80980"/>
              <a:gd name="connsiteY4" fmla="*/ 56320 h 92802"/>
              <a:gd name="connsiteX5" fmla="*/ 28052 w 80980"/>
              <a:gd name="connsiteY5" fmla="*/ 74591 h 92802"/>
              <a:gd name="connsiteX6" fmla="*/ 18186 w 80980"/>
              <a:gd name="connsiteY6" fmla="*/ 88295 h 92802"/>
              <a:gd name="connsiteX7" fmla="*/ 3568 w 80980"/>
              <a:gd name="connsiteY7" fmla="*/ 92802 h 92802"/>
              <a:gd name="connsiteX8" fmla="*/ 401 w 80980"/>
              <a:gd name="connsiteY8" fmla="*/ 77697 h 92802"/>
              <a:gd name="connsiteX9" fmla="*/ 15201 w 80980"/>
              <a:gd name="connsiteY9" fmla="*/ 52787 h 92802"/>
              <a:gd name="connsiteX10" fmla="*/ 28966 w 80980"/>
              <a:gd name="connsiteY10" fmla="*/ 36830 h 92802"/>
              <a:gd name="connsiteX11" fmla="*/ 17029 w 80980"/>
              <a:gd name="connsiteY11" fmla="*/ 19228 h 92802"/>
              <a:gd name="connsiteX12" fmla="*/ 15810 w 80980"/>
              <a:gd name="connsiteY12" fmla="*/ 530 h 92802"/>
              <a:gd name="connsiteX13" fmla="*/ 34082 w 80980"/>
              <a:gd name="connsiteY13" fmla="*/ 6803 h 92802"/>
              <a:gd name="connsiteX14" fmla="*/ 47664 w 80980"/>
              <a:gd name="connsiteY14" fmla="*/ 21177 h 9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980" h="92802">
                <a:moveTo>
                  <a:pt x="47664" y="21238"/>
                </a:moveTo>
                <a:cubicBezTo>
                  <a:pt x="57896" y="17888"/>
                  <a:pt x="65997" y="15208"/>
                  <a:pt x="74889" y="12346"/>
                </a:cubicBezTo>
                <a:cubicBezTo>
                  <a:pt x="79518" y="26719"/>
                  <a:pt x="66058" y="30191"/>
                  <a:pt x="63682" y="40789"/>
                </a:cubicBezTo>
                <a:cubicBezTo>
                  <a:pt x="68555" y="50290"/>
                  <a:pt x="74280" y="61496"/>
                  <a:pt x="80980" y="74591"/>
                </a:cubicBezTo>
                <a:cubicBezTo>
                  <a:pt x="62829" y="78428"/>
                  <a:pt x="57836" y="62410"/>
                  <a:pt x="44315" y="56320"/>
                </a:cubicBezTo>
                <a:cubicBezTo>
                  <a:pt x="39320" y="61862"/>
                  <a:pt x="33412" y="68013"/>
                  <a:pt x="28052" y="74591"/>
                </a:cubicBezTo>
                <a:cubicBezTo>
                  <a:pt x="24459" y="78977"/>
                  <a:pt x="22450" y="85006"/>
                  <a:pt x="18186" y="88295"/>
                </a:cubicBezTo>
                <a:cubicBezTo>
                  <a:pt x="14410" y="91219"/>
                  <a:pt x="8563" y="91401"/>
                  <a:pt x="3568" y="92802"/>
                </a:cubicBezTo>
                <a:cubicBezTo>
                  <a:pt x="2350" y="87686"/>
                  <a:pt x="-1182" y="81656"/>
                  <a:pt x="401" y="77697"/>
                </a:cubicBezTo>
                <a:cubicBezTo>
                  <a:pt x="3934" y="68805"/>
                  <a:pt x="9720" y="60766"/>
                  <a:pt x="15201" y="52787"/>
                </a:cubicBezTo>
                <a:cubicBezTo>
                  <a:pt x="18856" y="47488"/>
                  <a:pt x="23606" y="42981"/>
                  <a:pt x="28966" y="36830"/>
                </a:cubicBezTo>
                <a:cubicBezTo>
                  <a:pt x="24946" y="30922"/>
                  <a:pt x="21109" y="24953"/>
                  <a:pt x="17029" y="19228"/>
                </a:cubicBezTo>
                <a:cubicBezTo>
                  <a:pt x="12643" y="13015"/>
                  <a:pt x="7649" y="5220"/>
                  <a:pt x="15810" y="530"/>
                </a:cubicBezTo>
                <a:cubicBezTo>
                  <a:pt x="19586" y="-1602"/>
                  <a:pt x="28722" y="3149"/>
                  <a:pt x="34082" y="6803"/>
                </a:cubicBezTo>
                <a:cubicBezTo>
                  <a:pt x="39808" y="10762"/>
                  <a:pt x="43888" y="17035"/>
                  <a:pt x="47664" y="21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4E9E0753-002A-61C9-00CC-471A6FEF1A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0260" y="2472412"/>
            <a:ext cx="88923" cy="99949"/>
          </a:xfrm>
          <a:custGeom>
            <a:avLst/>
            <a:gdLst>
              <a:gd name="connsiteX0" fmla="*/ 63770 w 88923"/>
              <a:gd name="connsiteY0" fmla="*/ 82345 h 99949"/>
              <a:gd name="connsiteX1" fmla="*/ 88924 w 88923"/>
              <a:gd name="connsiteY1" fmla="*/ 86364 h 99949"/>
              <a:gd name="connsiteX2" fmla="*/ 60115 w 88923"/>
              <a:gd name="connsiteY2" fmla="*/ 99155 h 99949"/>
              <a:gd name="connsiteX3" fmla="*/ 40016 w 88923"/>
              <a:gd name="connsiteY3" fmla="*/ 61698 h 99949"/>
              <a:gd name="connsiteX4" fmla="*/ 23633 w 88923"/>
              <a:gd name="connsiteY4" fmla="*/ 88618 h 99949"/>
              <a:gd name="connsiteX5" fmla="*/ 4021 w 88923"/>
              <a:gd name="connsiteY5" fmla="*/ 85816 h 99949"/>
              <a:gd name="connsiteX6" fmla="*/ 1 w 88923"/>
              <a:gd name="connsiteY6" fmla="*/ 8709 h 99949"/>
              <a:gd name="connsiteX7" fmla="*/ 7005 w 88923"/>
              <a:gd name="connsiteY7" fmla="*/ 0 h 99949"/>
              <a:gd name="connsiteX8" fmla="*/ 14862 w 88923"/>
              <a:gd name="connsiteY8" fmla="*/ 32341 h 99949"/>
              <a:gd name="connsiteX9" fmla="*/ 19430 w 88923"/>
              <a:gd name="connsiteY9" fmla="*/ 64378 h 99949"/>
              <a:gd name="connsiteX10" fmla="*/ 32890 w 88923"/>
              <a:gd name="connsiteY10" fmla="*/ 50978 h 99949"/>
              <a:gd name="connsiteX11" fmla="*/ 56704 w 88923"/>
              <a:gd name="connsiteY11" fmla="*/ 34899 h 99949"/>
              <a:gd name="connsiteX12" fmla="*/ 63709 w 88923"/>
              <a:gd name="connsiteY12" fmla="*/ 63281 h 99949"/>
              <a:gd name="connsiteX13" fmla="*/ 63770 w 88923"/>
              <a:gd name="connsiteY13" fmla="*/ 82345 h 9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923" h="99949">
                <a:moveTo>
                  <a:pt x="63770" y="82345"/>
                </a:moveTo>
                <a:cubicBezTo>
                  <a:pt x="73453" y="83867"/>
                  <a:pt x="80336" y="84964"/>
                  <a:pt x="88924" y="86364"/>
                </a:cubicBezTo>
                <a:cubicBezTo>
                  <a:pt x="82468" y="100921"/>
                  <a:pt x="71200" y="100921"/>
                  <a:pt x="60115" y="99155"/>
                </a:cubicBezTo>
                <a:cubicBezTo>
                  <a:pt x="40747" y="95988"/>
                  <a:pt x="44097" y="78447"/>
                  <a:pt x="40016" y="61698"/>
                </a:cubicBezTo>
                <a:cubicBezTo>
                  <a:pt x="33499" y="72539"/>
                  <a:pt x="29236" y="81127"/>
                  <a:pt x="23633" y="88618"/>
                </a:cubicBezTo>
                <a:cubicBezTo>
                  <a:pt x="16750" y="97937"/>
                  <a:pt x="5178" y="96536"/>
                  <a:pt x="4021" y="85816"/>
                </a:cubicBezTo>
                <a:cubicBezTo>
                  <a:pt x="1341" y="60236"/>
                  <a:pt x="976" y="34473"/>
                  <a:pt x="1" y="8709"/>
                </a:cubicBezTo>
                <a:cubicBezTo>
                  <a:pt x="-60" y="7065"/>
                  <a:pt x="2620" y="5299"/>
                  <a:pt x="7005" y="0"/>
                </a:cubicBezTo>
                <a:cubicBezTo>
                  <a:pt x="10173" y="12851"/>
                  <a:pt x="12913" y="22535"/>
                  <a:pt x="14862" y="32341"/>
                </a:cubicBezTo>
                <a:cubicBezTo>
                  <a:pt x="16690" y="41721"/>
                  <a:pt x="17603" y="51222"/>
                  <a:pt x="19430" y="64378"/>
                </a:cubicBezTo>
                <a:cubicBezTo>
                  <a:pt x="25703" y="58104"/>
                  <a:pt x="29236" y="54511"/>
                  <a:pt x="32890" y="50978"/>
                </a:cubicBezTo>
                <a:cubicBezTo>
                  <a:pt x="39955" y="44096"/>
                  <a:pt x="43732" y="29539"/>
                  <a:pt x="56704" y="34899"/>
                </a:cubicBezTo>
                <a:cubicBezTo>
                  <a:pt x="69068" y="40015"/>
                  <a:pt x="62856" y="53354"/>
                  <a:pt x="63709" y="63281"/>
                </a:cubicBezTo>
                <a:cubicBezTo>
                  <a:pt x="64135" y="68824"/>
                  <a:pt x="63770" y="74427"/>
                  <a:pt x="63770" y="8234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448B97C4-5723-454D-262A-DFBCF19132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6345" y="1983202"/>
            <a:ext cx="85228" cy="83150"/>
          </a:xfrm>
          <a:custGeom>
            <a:avLst/>
            <a:gdLst>
              <a:gd name="connsiteX0" fmla="*/ 34311 w 85228"/>
              <a:gd name="connsiteY0" fmla="*/ 55743 h 83150"/>
              <a:gd name="connsiteX1" fmla="*/ 5259 w 85228"/>
              <a:gd name="connsiteY1" fmla="*/ 17677 h 83150"/>
              <a:gd name="connsiteX2" fmla="*/ 3737 w 85228"/>
              <a:gd name="connsiteY2" fmla="*/ 1171 h 83150"/>
              <a:gd name="connsiteX3" fmla="*/ 20729 w 85228"/>
              <a:gd name="connsiteY3" fmla="*/ 3546 h 83150"/>
              <a:gd name="connsiteX4" fmla="*/ 49660 w 85228"/>
              <a:gd name="connsiteY4" fmla="*/ 35217 h 83150"/>
              <a:gd name="connsiteX5" fmla="*/ 68479 w 85228"/>
              <a:gd name="connsiteY5" fmla="*/ 14144 h 83150"/>
              <a:gd name="connsiteX6" fmla="*/ 85229 w 85228"/>
              <a:gd name="connsiteY6" fmla="*/ 10672 h 83150"/>
              <a:gd name="connsiteX7" fmla="*/ 83889 w 85228"/>
              <a:gd name="connsiteY7" fmla="*/ 25716 h 83150"/>
              <a:gd name="connsiteX8" fmla="*/ 65861 w 85228"/>
              <a:gd name="connsiteY8" fmla="*/ 54098 h 83150"/>
              <a:gd name="connsiteX9" fmla="*/ 81331 w 85228"/>
              <a:gd name="connsiteY9" fmla="*/ 80775 h 83150"/>
              <a:gd name="connsiteX10" fmla="*/ 26698 w 85228"/>
              <a:gd name="connsiteY10" fmla="*/ 83150 h 83150"/>
              <a:gd name="connsiteX11" fmla="*/ 34250 w 85228"/>
              <a:gd name="connsiteY11" fmla="*/ 55743 h 8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228" h="83150">
                <a:moveTo>
                  <a:pt x="34311" y="55743"/>
                </a:moveTo>
                <a:cubicBezTo>
                  <a:pt x="24810" y="43318"/>
                  <a:pt x="15065" y="30467"/>
                  <a:pt x="5259" y="17677"/>
                </a:cubicBezTo>
                <a:cubicBezTo>
                  <a:pt x="1239" y="12378"/>
                  <a:pt x="-3450" y="5556"/>
                  <a:pt x="3737" y="1171"/>
                </a:cubicBezTo>
                <a:cubicBezTo>
                  <a:pt x="7695" y="-1204"/>
                  <a:pt x="17014" y="258"/>
                  <a:pt x="20729" y="3546"/>
                </a:cubicBezTo>
                <a:cubicBezTo>
                  <a:pt x="30840" y="12621"/>
                  <a:pt x="39245" y="23584"/>
                  <a:pt x="49660" y="35217"/>
                </a:cubicBezTo>
                <a:cubicBezTo>
                  <a:pt x="55933" y="27970"/>
                  <a:pt x="61293" y="19869"/>
                  <a:pt x="68479" y="14144"/>
                </a:cubicBezTo>
                <a:cubicBezTo>
                  <a:pt x="72438" y="10977"/>
                  <a:pt x="79564" y="11708"/>
                  <a:pt x="85229" y="10672"/>
                </a:cubicBezTo>
                <a:cubicBezTo>
                  <a:pt x="84863" y="15728"/>
                  <a:pt x="86020" y="21575"/>
                  <a:pt x="83889" y="25716"/>
                </a:cubicBezTo>
                <a:cubicBezTo>
                  <a:pt x="78712" y="35644"/>
                  <a:pt x="71951" y="44719"/>
                  <a:pt x="65861" y="54098"/>
                </a:cubicBezTo>
                <a:cubicBezTo>
                  <a:pt x="70550" y="62199"/>
                  <a:pt x="74875" y="69629"/>
                  <a:pt x="81331" y="80775"/>
                </a:cubicBezTo>
                <a:cubicBezTo>
                  <a:pt x="61780" y="77913"/>
                  <a:pt x="45518" y="75476"/>
                  <a:pt x="26698" y="83150"/>
                </a:cubicBezTo>
                <a:cubicBezTo>
                  <a:pt x="29926" y="71396"/>
                  <a:pt x="31997" y="64026"/>
                  <a:pt x="34250" y="557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CACADACE-1F06-49F7-6B94-3F00D0C38B9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2652" y="3089364"/>
            <a:ext cx="63522" cy="93850"/>
          </a:xfrm>
          <a:custGeom>
            <a:avLst/>
            <a:gdLst>
              <a:gd name="connsiteX0" fmla="*/ 5912 w 63522"/>
              <a:gd name="connsiteY0" fmla="*/ 90713 h 93850"/>
              <a:gd name="connsiteX1" fmla="*/ 6460 w 63522"/>
              <a:gd name="connsiteY1" fmla="*/ 69639 h 93850"/>
              <a:gd name="connsiteX2" fmla="*/ 11576 w 63522"/>
              <a:gd name="connsiteY2" fmla="*/ 2704 h 93850"/>
              <a:gd name="connsiteX3" fmla="*/ 15596 w 63522"/>
              <a:gd name="connsiteY3" fmla="*/ 207 h 93850"/>
              <a:gd name="connsiteX4" fmla="*/ 22661 w 63522"/>
              <a:gd name="connsiteY4" fmla="*/ 146 h 93850"/>
              <a:gd name="connsiteX5" fmla="*/ 22661 w 63522"/>
              <a:gd name="connsiteY5" fmla="*/ 47409 h 93850"/>
              <a:gd name="connsiteX6" fmla="*/ 35207 w 63522"/>
              <a:gd name="connsiteY6" fmla="*/ 42780 h 93850"/>
              <a:gd name="connsiteX7" fmla="*/ 60239 w 63522"/>
              <a:gd name="connsiteY7" fmla="*/ 51063 h 93850"/>
              <a:gd name="connsiteX8" fmla="*/ 55367 w 63522"/>
              <a:gd name="connsiteY8" fmla="*/ 79750 h 93850"/>
              <a:gd name="connsiteX9" fmla="*/ 6034 w 63522"/>
              <a:gd name="connsiteY9" fmla="*/ 90713 h 9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" h="93850">
                <a:moveTo>
                  <a:pt x="5912" y="90713"/>
                </a:moveTo>
                <a:cubicBezTo>
                  <a:pt x="4876" y="82003"/>
                  <a:pt x="11333" y="78593"/>
                  <a:pt x="6460" y="69639"/>
                </a:cubicBezTo>
                <a:cubicBezTo>
                  <a:pt x="-5599" y="47713"/>
                  <a:pt x="1039" y="24386"/>
                  <a:pt x="11576" y="2704"/>
                </a:cubicBezTo>
                <a:cubicBezTo>
                  <a:pt x="12185" y="1486"/>
                  <a:pt x="14073" y="633"/>
                  <a:pt x="15596" y="207"/>
                </a:cubicBezTo>
                <a:cubicBezTo>
                  <a:pt x="17057" y="-220"/>
                  <a:pt x="18702" y="146"/>
                  <a:pt x="22661" y="146"/>
                </a:cubicBezTo>
                <a:lnTo>
                  <a:pt x="22661" y="47409"/>
                </a:lnTo>
                <a:cubicBezTo>
                  <a:pt x="27960" y="45460"/>
                  <a:pt x="31492" y="43937"/>
                  <a:pt x="35207" y="42780"/>
                </a:cubicBezTo>
                <a:cubicBezTo>
                  <a:pt x="45501" y="39552"/>
                  <a:pt x="54576" y="40648"/>
                  <a:pt x="60239" y="51063"/>
                </a:cubicBezTo>
                <a:cubicBezTo>
                  <a:pt x="66026" y="61722"/>
                  <a:pt x="64016" y="72076"/>
                  <a:pt x="55367" y="79750"/>
                </a:cubicBezTo>
                <a:cubicBezTo>
                  <a:pt x="41420" y="92114"/>
                  <a:pt x="25401" y="97900"/>
                  <a:pt x="6034" y="907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FD5DAC4-F4F5-57C1-B528-6920E7A076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30578" y="3161440"/>
            <a:ext cx="84904" cy="74918"/>
          </a:xfrm>
          <a:custGeom>
            <a:avLst/>
            <a:gdLst>
              <a:gd name="connsiteX0" fmla="*/ 47508 w 84904"/>
              <a:gd name="connsiteY0" fmla="*/ 0 h 74918"/>
              <a:gd name="connsiteX1" fmla="*/ 22781 w 84904"/>
              <a:gd name="connsiteY1" fmla="*/ 46776 h 74918"/>
              <a:gd name="connsiteX2" fmla="*/ 22659 w 84904"/>
              <a:gd name="connsiteY2" fmla="*/ 54937 h 74918"/>
              <a:gd name="connsiteX3" fmla="*/ 48300 w 84904"/>
              <a:gd name="connsiteY3" fmla="*/ 30209 h 74918"/>
              <a:gd name="connsiteX4" fmla="*/ 52807 w 84904"/>
              <a:gd name="connsiteY4" fmla="*/ 16810 h 74918"/>
              <a:gd name="connsiteX5" fmla="*/ 72906 w 84904"/>
              <a:gd name="connsiteY5" fmla="*/ 20160 h 74918"/>
              <a:gd name="connsiteX6" fmla="*/ 84905 w 84904"/>
              <a:gd name="connsiteY6" fmla="*/ 70224 h 74918"/>
              <a:gd name="connsiteX7" fmla="*/ 54147 w 84904"/>
              <a:gd name="connsiteY7" fmla="*/ 60297 h 74918"/>
              <a:gd name="connsiteX8" fmla="*/ 29054 w 84904"/>
              <a:gd name="connsiteY8" fmla="*/ 73026 h 74918"/>
              <a:gd name="connsiteX9" fmla="*/ 672 w 84904"/>
              <a:gd name="connsiteY9" fmla="*/ 47872 h 74918"/>
              <a:gd name="connsiteX10" fmla="*/ 30698 w 84904"/>
              <a:gd name="connsiteY10" fmla="*/ 2132 h 74918"/>
              <a:gd name="connsiteX11" fmla="*/ 47447 w 84904"/>
              <a:gd name="connsiteY11" fmla="*/ 0 h 7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904" h="74918">
                <a:moveTo>
                  <a:pt x="47508" y="0"/>
                </a:moveTo>
                <a:cubicBezTo>
                  <a:pt x="37703" y="18454"/>
                  <a:pt x="30089" y="32524"/>
                  <a:pt x="22781" y="46776"/>
                </a:cubicBezTo>
                <a:cubicBezTo>
                  <a:pt x="21867" y="48542"/>
                  <a:pt x="22659" y="51161"/>
                  <a:pt x="22659" y="54937"/>
                </a:cubicBezTo>
                <a:cubicBezTo>
                  <a:pt x="38311" y="52683"/>
                  <a:pt x="46290" y="44888"/>
                  <a:pt x="48300" y="30209"/>
                </a:cubicBezTo>
                <a:cubicBezTo>
                  <a:pt x="48909" y="25581"/>
                  <a:pt x="50066" y="20342"/>
                  <a:pt x="52807" y="16810"/>
                </a:cubicBezTo>
                <a:cubicBezTo>
                  <a:pt x="57801" y="10293"/>
                  <a:pt x="70713" y="12364"/>
                  <a:pt x="72906" y="20160"/>
                </a:cubicBezTo>
                <a:cubicBezTo>
                  <a:pt x="77169" y="35203"/>
                  <a:pt x="80276" y="50613"/>
                  <a:pt x="84905" y="70224"/>
                </a:cubicBezTo>
                <a:cubicBezTo>
                  <a:pt x="73576" y="66570"/>
                  <a:pt x="65110" y="63829"/>
                  <a:pt x="54147" y="60297"/>
                </a:cubicBezTo>
                <a:cubicBezTo>
                  <a:pt x="47569" y="63708"/>
                  <a:pt x="38799" y="69981"/>
                  <a:pt x="29054" y="73026"/>
                </a:cubicBezTo>
                <a:cubicBezTo>
                  <a:pt x="8528" y="79482"/>
                  <a:pt x="-2983" y="69006"/>
                  <a:pt x="672" y="47872"/>
                </a:cubicBezTo>
                <a:cubicBezTo>
                  <a:pt x="4082" y="28504"/>
                  <a:pt x="15472" y="13765"/>
                  <a:pt x="30698" y="2132"/>
                </a:cubicBezTo>
                <a:cubicBezTo>
                  <a:pt x="33744" y="-183"/>
                  <a:pt x="39408" y="853"/>
                  <a:pt x="47447" y="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F055A2CA-555D-B4F5-399E-365944F0C3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51387" y="3002780"/>
            <a:ext cx="60981" cy="85766"/>
          </a:xfrm>
          <a:custGeom>
            <a:avLst/>
            <a:gdLst>
              <a:gd name="connsiteX0" fmla="*/ 26265 w 60981"/>
              <a:gd name="connsiteY0" fmla="*/ 21439 h 85766"/>
              <a:gd name="connsiteX1" fmla="*/ 40578 w 60981"/>
              <a:gd name="connsiteY1" fmla="*/ 2436 h 85766"/>
              <a:gd name="connsiteX2" fmla="*/ 55622 w 60981"/>
              <a:gd name="connsiteY2" fmla="*/ 0 h 85766"/>
              <a:gd name="connsiteX3" fmla="*/ 56474 w 60981"/>
              <a:gd name="connsiteY3" fmla="*/ 12973 h 85766"/>
              <a:gd name="connsiteX4" fmla="*/ 39725 w 60981"/>
              <a:gd name="connsiteY4" fmla="*/ 45131 h 85766"/>
              <a:gd name="connsiteX5" fmla="*/ 60981 w 60981"/>
              <a:gd name="connsiteY5" fmla="*/ 84233 h 85766"/>
              <a:gd name="connsiteX6" fmla="*/ 26387 w 60981"/>
              <a:gd name="connsiteY6" fmla="*/ 69737 h 85766"/>
              <a:gd name="connsiteX7" fmla="*/ 7019 w 60981"/>
              <a:gd name="connsiteY7" fmla="*/ 78325 h 85766"/>
              <a:gd name="connsiteX8" fmla="*/ 3365 w 60981"/>
              <a:gd name="connsiteY8" fmla="*/ 74001 h 85766"/>
              <a:gd name="connsiteX9" fmla="*/ 441 w 60981"/>
              <a:gd name="connsiteY9" fmla="*/ 19490 h 85766"/>
              <a:gd name="connsiteX10" fmla="*/ 4522 w 60981"/>
              <a:gd name="connsiteY10" fmla="*/ 7431 h 85766"/>
              <a:gd name="connsiteX11" fmla="*/ 17008 w 60981"/>
              <a:gd name="connsiteY11" fmla="*/ 9806 h 85766"/>
              <a:gd name="connsiteX12" fmla="*/ 26265 w 60981"/>
              <a:gd name="connsiteY12" fmla="*/ 21500 h 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1" h="85766">
                <a:moveTo>
                  <a:pt x="26265" y="21439"/>
                </a:moveTo>
                <a:cubicBezTo>
                  <a:pt x="31930" y="13582"/>
                  <a:pt x="35218" y="6700"/>
                  <a:pt x="40578" y="2436"/>
                </a:cubicBezTo>
                <a:cubicBezTo>
                  <a:pt x="44050" y="-304"/>
                  <a:pt x="50506" y="670"/>
                  <a:pt x="55622" y="0"/>
                </a:cubicBezTo>
                <a:cubicBezTo>
                  <a:pt x="55987" y="4385"/>
                  <a:pt x="57997" y="9501"/>
                  <a:pt x="56474" y="12973"/>
                </a:cubicBezTo>
                <a:cubicBezTo>
                  <a:pt x="51663" y="23997"/>
                  <a:pt x="45450" y="34351"/>
                  <a:pt x="39725" y="45131"/>
                </a:cubicBezTo>
                <a:cubicBezTo>
                  <a:pt x="46791" y="58104"/>
                  <a:pt x="53551" y="70590"/>
                  <a:pt x="60981" y="84233"/>
                </a:cubicBezTo>
                <a:cubicBezTo>
                  <a:pt x="42040" y="90933"/>
                  <a:pt x="36924" y="73757"/>
                  <a:pt x="26387" y="69737"/>
                </a:cubicBezTo>
                <a:cubicBezTo>
                  <a:pt x="19444" y="72844"/>
                  <a:pt x="12744" y="75767"/>
                  <a:pt x="7019" y="78325"/>
                </a:cubicBezTo>
                <a:cubicBezTo>
                  <a:pt x="4278" y="75158"/>
                  <a:pt x="3243" y="74366"/>
                  <a:pt x="3365" y="74001"/>
                </a:cubicBezTo>
                <a:cubicBezTo>
                  <a:pt x="9151" y="55485"/>
                  <a:pt x="11648" y="37396"/>
                  <a:pt x="441" y="19490"/>
                </a:cubicBezTo>
                <a:cubicBezTo>
                  <a:pt x="-1082" y="17054"/>
                  <a:pt x="1598" y="9319"/>
                  <a:pt x="4522" y="7431"/>
                </a:cubicBezTo>
                <a:cubicBezTo>
                  <a:pt x="7202" y="5725"/>
                  <a:pt x="13353" y="7735"/>
                  <a:pt x="17008" y="9806"/>
                </a:cubicBezTo>
                <a:cubicBezTo>
                  <a:pt x="20175" y="11633"/>
                  <a:pt x="22002" y="15897"/>
                  <a:pt x="26265" y="2150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CB304DE-E61B-0F17-FB5A-CEFE01DABBC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365568" y="2439020"/>
            <a:ext cx="68329" cy="100317"/>
          </a:xfrm>
          <a:custGeom>
            <a:avLst/>
            <a:gdLst>
              <a:gd name="connsiteX0" fmla="*/ 61895 w 68329"/>
              <a:gd name="connsiteY0" fmla="*/ 98074 h 100317"/>
              <a:gd name="connsiteX1" fmla="*/ 30894 w 68329"/>
              <a:gd name="connsiteY1" fmla="*/ 100023 h 100317"/>
              <a:gd name="connsiteX2" fmla="*/ 21149 w 68329"/>
              <a:gd name="connsiteY2" fmla="*/ 75356 h 100317"/>
              <a:gd name="connsiteX3" fmla="*/ 38141 w 68329"/>
              <a:gd name="connsiteY3" fmla="*/ 58120 h 100317"/>
              <a:gd name="connsiteX4" fmla="*/ 45633 w 68329"/>
              <a:gd name="connsiteY4" fmla="*/ 34306 h 100317"/>
              <a:gd name="connsiteX5" fmla="*/ 22123 w 68329"/>
              <a:gd name="connsiteY5" fmla="*/ 20115 h 100317"/>
              <a:gd name="connsiteX6" fmla="*/ 7688 w 68329"/>
              <a:gd name="connsiteY6" fmla="*/ 19871 h 100317"/>
              <a:gd name="connsiteX7" fmla="*/ 14 w 68329"/>
              <a:gd name="connsiteY7" fmla="*/ 12562 h 100317"/>
              <a:gd name="connsiteX8" fmla="*/ 5618 w 68329"/>
              <a:gd name="connsiteY8" fmla="*/ 3061 h 100317"/>
              <a:gd name="connsiteX9" fmla="*/ 57388 w 68329"/>
              <a:gd name="connsiteY9" fmla="*/ 13963 h 100317"/>
              <a:gd name="connsiteX10" fmla="*/ 62200 w 68329"/>
              <a:gd name="connsiteY10" fmla="*/ 60678 h 100317"/>
              <a:gd name="connsiteX11" fmla="*/ 47887 w 68329"/>
              <a:gd name="connsiteY11" fmla="*/ 80777 h 100317"/>
              <a:gd name="connsiteX12" fmla="*/ 61895 w 68329"/>
              <a:gd name="connsiteY12" fmla="*/ 98013 h 100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8329" h="100317">
                <a:moveTo>
                  <a:pt x="61895" y="98074"/>
                </a:moveTo>
                <a:cubicBezTo>
                  <a:pt x="48008" y="99110"/>
                  <a:pt x="39238" y="101058"/>
                  <a:pt x="30894" y="100023"/>
                </a:cubicBezTo>
                <a:cubicBezTo>
                  <a:pt x="16824" y="98196"/>
                  <a:pt x="12500" y="86928"/>
                  <a:pt x="21149" y="75356"/>
                </a:cubicBezTo>
                <a:cubicBezTo>
                  <a:pt x="25899" y="68961"/>
                  <a:pt x="32599" y="63967"/>
                  <a:pt x="38141" y="58120"/>
                </a:cubicBezTo>
                <a:cubicBezTo>
                  <a:pt x="44476" y="51481"/>
                  <a:pt x="49896" y="43868"/>
                  <a:pt x="45633" y="34306"/>
                </a:cubicBezTo>
                <a:cubicBezTo>
                  <a:pt x="41309" y="24622"/>
                  <a:pt x="32782" y="20175"/>
                  <a:pt x="22123" y="20115"/>
                </a:cubicBezTo>
                <a:cubicBezTo>
                  <a:pt x="17312" y="20115"/>
                  <a:pt x="12195" y="21089"/>
                  <a:pt x="7688" y="19871"/>
                </a:cubicBezTo>
                <a:cubicBezTo>
                  <a:pt x="4521" y="19018"/>
                  <a:pt x="258" y="15303"/>
                  <a:pt x="14" y="12562"/>
                </a:cubicBezTo>
                <a:cubicBezTo>
                  <a:pt x="-229" y="9517"/>
                  <a:pt x="2694" y="4766"/>
                  <a:pt x="5618" y="3061"/>
                </a:cubicBezTo>
                <a:cubicBezTo>
                  <a:pt x="17982" y="-4126"/>
                  <a:pt x="45755" y="2086"/>
                  <a:pt x="57388" y="13963"/>
                </a:cubicBezTo>
                <a:cubicBezTo>
                  <a:pt x="69874" y="26631"/>
                  <a:pt x="71944" y="44477"/>
                  <a:pt x="62200" y="60678"/>
                </a:cubicBezTo>
                <a:cubicBezTo>
                  <a:pt x="58058" y="67560"/>
                  <a:pt x="52881" y="73773"/>
                  <a:pt x="47887" y="80777"/>
                </a:cubicBezTo>
                <a:cubicBezTo>
                  <a:pt x="51297" y="84979"/>
                  <a:pt x="54586" y="88999"/>
                  <a:pt x="61895" y="980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7D275C09-0A80-D664-5C36-EAC0BD3442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23039" y="2906373"/>
            <a:ext cx="63413" cy="99628"/>
          </a:xfrm>
          <a:custGeom>
            <a:avLst/>
            <a:gdLst>
              <a:gd name="connsiteX0" fmla="*/ 36432 w 63413"/>
              <a:gd name="connsiteY0" fmla="*/ 15463 h 99628"/>
              <a:gd name="connsiteX1" fmla="*/ 3908 w 63413"/>
              <a:gd name="connsiteY1" fmla="*/ 30811 h 99628"/>
              <a:gd name="connsiteX2" fmla="*/ 71 w 63413"/>
              <a:gd name="connsiteY2" fmla="*/ 21858 h 99628"/>
              <a:gd name="connsiteX3" fmla="*/ 45873 w 63413"/>
              <a:gd name="connsiteY3" fmla="*/ 1698 h 99628"/>
              <a:gd name="connsiteX4" fmla="*/ 61221 w 63413"/>
              <a:gd name="connsiteY4" fmla="*/ 36658 h 99628"/>
              <a:gd name="connsiteX5" fmla="*/ 47700 w 63413"/>
              <a:gd name="connsiteY5" fmla="*/ 64919 h 99628"/>
              <a:gd name="connsiteX6" fmla="*/ 49771 w 63413"/>
              <a:gd name="connsiteY6" fmla="*/ 92448 h 99628"/>
              <a:gd name="connsiteX7" fmla="*/ 20962 w 63413"/>
              <a:gd name="connsiteY7" fmla="*/ 93422 h 99628"/>
              <a:gd name="connsiteX8" fmla="*/ 18891 w 63413"/>
              <a:gd name="connsiteY8" fmla="*/ 68877 h 99628"/>
              <a:gd name="connsiteX9" fmla="*/ 33448 w 63413"/>
              <a:gd name="connsiteY9" fmla="*/ 43784 h 99628"/>
              <a:gd name="connsiteX10" fmla="*/ 42401 w 63413"/>
              <a:gd name="connsiteY10" fmla="*/ 20701 h 99628"/>
              <a:gd name="connsiteX11" fmla="*/ 36310 w 63413"/>
              <a:gd name="connsiteY11" fmla="*/ 15463 h 99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413" h="99628">
                <a:moveTo>
                  <a:pt x="36432" y="15463"/>
                </a:moveTo>
                <a:cubicBezTo>
                  <a:pt x="25956" y="20396"/>
                  <a:pt x="15541" y="25330"/>
                  <a:pt x="3908" y="30811"/>
                </a:cubicBezTo>
                <a:cubicBezTo>
                  <a:pt x="2264" y="27157"/>
                  <a:pt x="-477" y="24051"/>
                  <a:pt x="71" y="21858"/>
                </a:cubicBezTo>
                <a:cubicBezTo>
                  <a:pt x="4274" y="5718"/>
                  <a:pt x="27235" y="-4149"/>
                  <a:pt x="45873" y="1698"/>
                </a:cubicBezTo>
                <a:cubicBezTo>
                  <a:pt x="60977" y="6449"/>
                  <a:pt x="67068" y="19056"/>
                  <a:pt x="61221" y="36658"/>
                </a:cubicBezTo>
                <a:cubicBezTo>
                  <a:pt x="57932" y="46525"/>
                  <a:pt x="53486" y="56331"/>
                  <a:pt x="47700" y="64919"/>
                </a:cubicBezTo>
                <a:cubicBezTo>
                  <a:pt x="40878" y="75029"/>
                  <a:pt x="39417" y="83738"/>
                  <a:pt x="49771" y="92448"/>
                </a:cubicBezTo>
                <a:cubicBezTo>
                  <a:pt x="39356" y="102558"/>
                  <a:pt x="29671" y="101157"/>
                  <a:pt x="20962" y="93422"/>
                </a:cubicBezTo>
                <a:cubicBezTo>
                  <a:pt x="13166" y="86479"/>
                  <a:pt x="14567" y="77221"/>
                  <a:pt x="18891" y="68877"/>
                </a:cubicBezTo>
                <a:cubicBezTo>
                  <a:pt x="23337" y="60290"/>
                  <a:pt x="29123" y="52433"/>
                  <a:pt x="33448" y="43784"/>
                </a:cubicBezTo>
                <a:cubicBezTo>
                  <a:pt x="37102" y="36415"/>
                  <a:pt x="39478" y="28436"/>
                  <a:pt x="42401" y="20701"/>
                </a:cubicBezTo>
                <a:cubicBezTo>
                  <a:pt x="40391" y="18935"/>
                  <a:pt x="38381" y="17168"/>
                  <a:pt x="36310" y="1546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94A114E-F3F1-BC0B-A01F-BCF9AB619F5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42483" y="2292792"/>
            <a:ext cx="63100" cy="78881"/>
          </a:xfrm>
          <a:custGeom>
            <a:avLst/>
            <a:gdLst>
              <a:gd name="connsiteX0" fmla="*/ 63100 w 63100"/>
              <a:gd name="connsiteY0" fmla="*/ 75410 h 78881"/>
              <a:gd name="connsiteX1" fmla="*/ 33318 w 63100"/>
              <a:gd name="connsiteY1" fmla="*/ 68771 h 78881"/>
              <a:gd name="connsiteX2" fmla="*/ 18883 w 63100"/>
              <a:gd name="connsiteY2" fmla="*/ 78881 h 78881"/>
              <a:gd name="connsiteX3" fmla="*/ 14558 w 63100"/>
              <a:gd name="connsiteY3" fmla="*/ 75349 h 78881"/>
              <a:gd name="connsiteX4" fmla="*/ 2012 w 63100"/>
              <a:gd name="connsiteY4" fmla="*/ 24431 h 78881"/>
              <a:gd name="connsiteX5" fmla="*/ 2 w 63100"/>
              <a:gd name="connsiteY5" fmla="*/ 20046 h 78881"/>
              <a:gd name="connsiteX6" fmla="*/ 2377 w 63100"/>
              <a:gd name="connsiteY6" fmla="*/ 2384 h 78881"/>
              <a:gd name="connsiteX7" fmla="*/ 19857 w 63100"/>
              <a:gd name="connsiteY7" fmla="*/ 9144 h 78881"/>
              <a:gd name="connsiteX8" fmla="*/ 27227 w 63100"/>
              <a:gd name="connsiteY8" fmla="*/ 19376 h 78881"/>
              <a:gd name="connsiteX9" fmla="*/ 54452 w 63100"/>
              <a:gd name="connsiteY9" fmla="*/ 8413 h 78881"/>
              <a:gd name="connsiteX10" fmla="*/ 55914 w 63100"/>
              <a:gd name="connsiteY10" fmla="*/ 12920 h 78881"/>
              <a:gd name="connsiteX11" fmla="*/ 60725 w 63100"/>
              <a:gd name="connsiteY11" fmla="*/ 64386 h 78881"/>
              <a:gd name="connsiteX12" fmla="*/ 63039 w 63100"/>
              <a:gd name="connsiteY12" fmla="*/ 75410 h 7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100" h="78881">
                <a:moveTo>
                  <a:pt x="63100" y="75410"/>
                </a:moveTo>
                <a:cubicBezTo>
                  <a:pt x="50554" y="83693"/>
                  <a:pt x="42880" y="74313"/>
                  <a:pt x="33318" y="68771"/>
                </a:cubicBezTo>
                <a:cubicBezTo>
                  <a:pt x="28567" y="72121"/>
                  <a:pt x="23573" y="75592"/>
                  <a:pt x="18883" y="78881"/>
                </a:cubicBezTo>
                <a:cubicBezTo>
                  <a:pt x="16690" y="77115"/>
                  <a:pt x="14619" y="76262"/>
                  <a:pt x="14558" y="75349"/>
                </a:cubicBezTo>
                <a:cubicBezTo>
                  <a:pt x="14315" y="71085"/>
                  <a:pt x="4448" y="29487"/>
                  <a:pt x="2012" y="24431"/>
                </a:cubicBezTo>
                <a:cubicBezTo>
                  <a:pt x="1342" y="22970"/>
                  <a:pt x="-59" y="21447"/>
                  <a:pt x="2" y="20046"/>
                </a:cubicBezTo>
                <a:cubicBezTo>
                  <a:pt x="428" y="13956"/>
                  <a:pt x="-972" y="5124"/>
                  <a:pt x="2377" y="2384"/>
                </a:cubicBezTo>
                <a:cubicBezTo>
                  <a:pt x="9382" y="-3402"/>
                  <a:pt x="15594" y="2323"/>
                  <a:pt x="19857" y="9144"/>
                </a:cubicBezTo>
                <a:cubicBezTo>
                  <a:pt x="21928" y="12494"/>
                  <a:pt x="24425" y="15539"/>
                  <a:pt x="27227" y="19376"/>
                </a:cubicBezTo>
                <a:cubicBezTo>
                  <a:pt x="36911" y="16087"/>
                  <a:pt x="40200" y="-3159"/>
                  <a:pt x="54452" y="8413"/>
                </a:cubicBezTo>
                <a:cubicBezTo>
                  <a:pt x="55000" y="9997"/>
                  <a:pt x="56401" y="11946"/>
                  <a:pt x="55914" y="12920"/>
                </a:cubicBezTo>
                <a:cubicBezTo>
                  <a:pt x="46839" y="31070"/>
                  <a:pt x="41418" y="48611"/>
                  <a:pt x="60725" y="64386"/>
                </a:cubicBezTo>
                <a:cubicBezTo>
                  <a:pt x="63039" y="66274"/>
                  <a:pt x="62369" y="71816"/>
                  <a:pt x="63039" y="7541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D546BAD-0CDC-C22C-AD41-915FF84D48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930471" y="2821082"/>
            <a:ext cx="69882" cy="96048"/>
          </a:xfrm>
          <a:custGeom>
            <a:avLst/>
            <a:gdLst>
              <a:gd name="connsiteX0" fmla="*/ 52988 w 69882"/>
              <a:gd name="connsiteY0" fmla="*/ 92654 h 96048"/>
              <a:gd name="connsiteX1" fmla="*/ 26921 w 69882"/>
              <a:gd name="connsiteY1" fmla="*/ 88817 h 96048"/>
              <a:gd name="connsiteX2" fmla="*/ 28260 w 69882"/>
              <a:gd name="connsiteY2" fmla="*/ 61592 h 96048"/>
              <a:gd name="connsiteX3" fmla="*/ 50369 w 69882"/>
              <a:gd name="connsiteY3" fmla="*/ 28764 h 96048"/>
              <a:gd name="connsiteX4" fmla="*/ 0 w 69882"/>
              <a:gd name="connsiteY4" fmla="*/ 8908 h 96048"/>
              <a:gd name="connsiteX5" fmla="*/ 13765 w 69882"/>
              <a:gd name="connsiteY5" fmla="*/ 199 h 96048"/>
              <a:gd name="connsiteX6" fmla="*/ 44644 w 69882"/>
              <a:gd name="connsiteY6" fmla="*/ 2818 h 96048"/>
              <a:gd name="connsiteX7" fmla="*/ 64256 w 69882"/>
              <a:gd name="connsiteY7" fmla="*/ 49228 h 96048"/>
              <a:gd name="connsiteX8" fmla="*/ 59505 w 69882"/>
              <a:gd name="connsiteY8" fmla="*/ 57633 h 96048"/>
              <a:gd name="connsiteX9" fmla="*/ 52988 w 69882"/>
              <a:gd name="connsiteY9" fmla="*/ 92593 h 9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82" h="96048">
                <a:moveTo>
                  <a:pt x="52988" y="92654"/>
                </a:moveTo>
                <a:cubicBezTo>
                  <a:pt x="43365" y="97892"/>
                  <a:pt x="33803" y="97405"/>
                  <a:pt x="26921" y="88817"/>
                </a:cubicBezTo>
                <a:cubicBezTo>
                  <a:pt x="19977" y="80168"/>
                  <a:pt x="22901" y="70180"/>
                  <a:pt x="28260" y="61592"/>
                </a:cubicBezTo>
                <a:cubicBezTo>
                  <a:pt x="35386" y="50142"/>
                  <a:pt x="43304" y="39240"/>
                  <a:pt x="50369" y="28764"/>
                </a:cubicBezTo>
                <a:cubicBezTo>
                  <a:pt x="38371" y="7142"/>
                  <a:pt x="15166" y="23160"/>
                  <a:pt x="0" y="8908"/>
                </a:cubicBezTo>
                <a:cubicBezTo>
                  <a:pt x="5238" y="5437"/>
                  <a:pt x="9380" y="382"/>
                  <a:pt x="13765" y="199"/>
                </a:cubicBezTo>
                <a:cubicBezTo>
                  <a:pt x="24058" y="-288"/>
                  <a:pt x="34899" y="-45"/>
                  <a:pt x="44644" y="2818"/>
                </a:cubicBezTo>
                <a:cubicBezTo>
                  <a:pt x="69676" y="10127"/>
                  <a:pt x="75828" y="25840"/>
                  <a:pt x="64256" y="49228"/>
                </a:cubicBezTo>
                <a:cubicBezTo>
                  <a:pt x="62855" y="52091"/>
                  <a:pt x="61150" y="54892"/>
                  <a:pt x="59505" y="57633"/>
                </a:cubicBezTo>
                <a:cubicBezTo>
                  <a:pt x="52988" y="68797"/>
                  <a:pt x="50795" y="80455"/>
                  <a:pt x="52988" y="925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475AF4EE-403F-A5B2-29AE-F595DD87F4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98216" y="1790853"/>
            <a:ext cx="61987" cy="78362"/>
          </a:xfrm>
          <a:custGeom>
            <a:avLst/>
            <a:gdLst>
              <a:gd name="connsiteX0" fmla="*/ 30171 w 61987"/>
              <a:gd name="connsiteY0" fmla="*/ 23715 h 78362"/>
              <a:gd name="connsiteX1" fmla="*/ 61964 w 61987"/>
              <a:gd name="connsiteY1" fmla="*/ 693 h 78362"/>
              <a:gd name="connsiteX2" fmla="*/ 42170 w 61987"/>
              <a:gd name="connsiteY2" fmla="*/ 45946 h 78362"/>
              <a:gd name="connsiteX3" fmla="*/ 59467 w 61987"/>
              <a:gd name="connsiteY3" fmla="*/ 74572 h 78362"/>
              <a:gd name="connsiteX4" fmla="*/ 35409 w 61987"/>
              <a:gd name="connsiteY4" fmla="*/ 72805 h 78362"/>
              <a:gd name="connsiteX5" fmla="*/ 17868 w 61987"/>
              <a:gd name="connsiteY5" fmla="*/ 66532 h 78362"/>
              <a:gd name="connsiteX6" fmla="*/ 8001 w 61987"/>
              <a:gd name="connsiteY6" fmla="*/ 36323 h 78362"/>
              <a:gd name="connsiteX7" fmla="*/ 5017 w 61987"/>
              <a:gd name="connsiteY7" fmla="*/ 29745 h 78362"/>
              <a:gd name="connsiteX8" fmla="*/ 6479 w 61987"/>
              <a:gd name="connsiteY8" fmla="*/ 1485 h 78362"/>
              <a:gd name="connsiteX9" fmla="*/ 25908 w 61987"/>
              <a:gd name="connsiteY9" fmla="*/ 19878 h 78362"/>
              <a:gd name="connsiteX10" fmla="*/ 30232 w 61987"/>
              <a:gd name="connsiteY10" fmla="*/ 23715 h 7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987" h="78362">
                <a:moveTo>
                  <a:pt x="30171" y="23715"/>
                </a:moveTo>
                <a:cubicBezTo>
                  <a:pt x="41500" y="16346"/>
                  <a:pt x="43936" y="-403"/>
                  <a:pt x="61964" y="693"/>
                </a:cubicBezTo>
                <a:cubicBezTo>
                  <a:pt x="62695" y="19391"/>
                  <a:pt x="46007" y="29014"/>
                  <a:pt x="42170" y="45946"/>
                </a:cubicBezTo>
                <a:cubicBezTo>
                  <a:pt x="47468" y="54716"/>
                  <a:pt x="53498" y="64644"/>
                  <a:pt x="59467" y="74572"/>
                </a:cubicBezTo>
                <a:cubicBezTo>
                  <a:pt x="48808" y="82368"/>
                  <a:pt x="42474" y="76277"/>
                  <a:pt x="35409" y="72805"/>
                </a:cubicBezTo>
                <a:cubicBezTo>
                  <a:pt x="29258" y="69821"/>
                  <a:pt x="22497" y="68116"/>
                  <a:pt x="17868" y="66532"/>
                </a:cubicBezTo>
                <a:cubicBezTo>
                  <a:pt x="14336" y="55630"/>
                  <a:pt x="11229" y="45946"/>
                  <a:pt x="8001" y="36323"/>
                </a:cubicBezTo>
                <a:cubicBezTo>
                  <a:pt x="7210" y="34069"/>
                  <a:pt x="5565" y="31998"/>
                  <a:pt x="5017" y="29745"/>
                </a:cubicBezTo>
                <a:cubicBezTo>
                  <a:pt x="2763" y="20000"/>
                  <a:pt x="-5824" y="7088"/>
                  <a:pt x="6479" y="1485"/>
                </a:cubicBezTo>
                <a:cubicBezTo>
                  <a:pt x="21157" y="-5215"/>
                  <a:pt x="20243" y="12509"/>
                  <a:pt x="25908" y="19878"/>
                </a:cubicBezTo>
                <a:cubicBezTo>
                  <a:pt x="26882" y="21096"/>
                  <a:pt x="28283" y="22010"/>
                  <a:pt x="30232" y="237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C77D2B29-9540-1413-59CB-ABED6CCF7C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18949" y="2464430"/>
            <a:ext cx="53407" cy="69194"/>
          </a:xfrm>
          <a:custGeom>
            <a:avLst/>
            <a:gdLst>
              <a:gd name="connsiteX0" fmla="*/ 22 w 53407"/>
              <a:gd name="connsiteY0" fmla="*/ 31431 h 69194"/>
              <a:gd name="connsiteX1" fmla="*/ 2032 w 53407"/>
              <a:gd name="connsiteY1" fmla="*/ 19494 h 69194"/>
              <a:gd name="connsiteX2" fmla="*/ 17258 w 53407"/>
              <a:gd name="connsiteY2" fmla="*/ 4 h 69194"/>
              <a:gd name="connsiteX3" fmla="*/ 43082 w 53407"/>
              <a:gd name="connsiteY3" fmla="*/ 9505 h 69194"/>
              <a:gd name="connsiteX4" fmla="*/ 53010 w 53407"/>
              <a:gd name="connsiteY4" fmla="*/ 30822 h 69194"/>
              <a:gd name="connsiteX5" fmla="*/ 24811 w 53407"/>
              <a:gd name="connsiteY5" fmla="*/ 69193 h 69194"/>
              <a:gd name="connsiteX6" fmla="*/ 22 w 53407"/>
              <a:gd name="connsiteY6" fmla="*/ 31492 h 69194"/>
              <a:gd name="connsiteX7" fmla="*/ 22618 w 53407"/>
              <a:gd name="connsiteY7" fmla="*/ 47571 h 69194"/>
              <a:gd name="connsiteX8" fmla="*/ 22618 w 53407"/>
              <a:gd name="connsiteY8" fmla="*/ 20042 h 69194"/>
              <a:gd name="connsiteX9" fmla="*/ 22618 w 53407"/>
              <a:gd name="connsiteY9" fmla="*/ 47571 h 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07" h="69194">
                <a:moveTo>
                  <a:pt x="22" y="31431"/>
                </a:moveTo>
                <a:cubicBezTo>
                  <a:pt x="387" y="29056"/>
                  <a:pt x="570" y="24062"/>
                  <a:pt x="2032" y="19494"/>
                </a:cubicBezTo>
                <a:cubicBezTo>
                  <a:pt x="4651" y="11089"/>
                  <a:pt x="6478" y="-240"/>
                  <a:pt x="17258" y="4"/>
                </a:cubicBezTo>
                <a:cubicBezTo>
                  <a:pt x="26090" y="187"/>
                  <a:pt x="36261" y="3963"/>
                  <a:pt x="43082" y="9505"/>
                </a:cubicBezTo>
                <a:cubicBezTo>
                  <a:pt x="48625" y="14012"/>
                  <a:pt x="51853" y="23209"/>
                  <a:pt x="53010" y="30822"/>
                </a:cubicBezTo>
                <a:cubicBezTo>
                  <a:pt x="55994" y="50617"/>
                  <a:pt x="41743" y="69010"/>
                  <a:pt x="24811" y="69193"/>
                </a:cubicBezTo>
                <a:cubicBezTo>
                  <a:pt x="9219" y="69376"/>
                  <a:pt x="-526" y="55550"/>
                  <a:pt x="22" y="31492"/>
                </a:cubicBezTo>
                <a:close/>
                <a:moveTo>
                  <a:pt x="22618" y="47571"/>
                </a:moveTo>
                <a:cubicBezTo>
                  <a:pt x="28057" y="39574"/>
                  <a:pt x="28057" y="30396"/>
                  <a:pt x="22618" y="20042"/>
                </a:cubicBezTo>
                <a:lnTo>
                  <a:pt x="22618" y="47571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B447AC8-EE60-2D04-4B7A-9D61F120337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24794" y="2332950"/>
            <a:ext cx="66029" cy="60165"/>
          </a:xfrm>
          <a:custGeom>
            <a:avLst/>
            <a:gdLst>
              <a:gd name="connsiteX0" fmla="*/ 33412 w 66029"/>
              <a:gd name="connsiteY0" fmla="*/ 60162 h 60165"/>
              <a:gd name="connsiteX1" fmla="*/ 97 w 66029"/>
              <a:gd name="connsiteY1" fmla="*/ 29466 h 60165"/>
              <a:gd name="connsiteX2" fmla="*/ 37188 w 66029"/>
              <a:gd name="connsiteY2" fmla="*/ 48 h 60165"/>
              <a:gd name="connsiteX3" fmla="*/ 65997 w 66029"/>
              <a:gd name="connsiteY3" fmla="*/ 30562 h 60165"/>
              <a:gd name="connsiteX4" fmla="*/ 33412 w 66029"/>
              <a:gd name="connsiteY4" fmla="*/ 60162 h 60165"/>
              <a:gd name="connsiteX5" fmla="*/ 34935 w 66029"/>
              <a:gd name="connsiteY5" fmla="*/ 47859 h 60165"/>
              <a:gd name="connsiteX6" fmla="*/ 42853 w 66029"/>
              <a:gd name="connsiteY6" fmla="*/ 29466 h 60165"/>
              <a:gd name="connsiteX7" fmla="*/ 30002 w 66029"/>
              <a:gd name="connsiteY7" fmla="*/ 19477 h 60165"/>
              <a:gd name="connsiteX8" fmla="*/ 23302 w 66029"/>
              <a:gd name="connsiteY8" fmla="*/ 29588 h 60165"/>
              <a:gd name="connsiteX9" fmla="*/ 34935 w 66029"/>
              <a:gd name="connsiteY9" fmla="*/ 47859 h 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029" h="60165">
                <a:moveTo>
                  <a:pt x="33412" y="60162"/>
                </a:moveTo>
                <a:cubicBezTo>
                  <a:pt x="13922" y="60406"/>
                  <a:pt x="-1365" y="46276"/>
                  <a:pt x="97" y="29466"/>
                </a:cubicBezTo>
                <a:cubicBezTo>
                  <a:pt x="1193" y="16797"/>
                  <a:pt x="23667" y="-1048"/>
                  <a:pt x="37188" y="48"/>
                </a:cubicBezTo>
                <a:cubicBezTo>
                  <a:pt x="53328" y="1327"/>
                  <a:pt x="66788" y="15518"/>
                  <a:pt x="65997" y="30562"/>
                </a:cubicBezTo>
                <a:cubicBezTo>
                  <a:pt x="65145" y="47128"/>
                  <a:pt x="51075" y="59919"/>
                  <a:pt x="33412" y="60162"/>
                </a:cubicBezTo>
                <a:close/>
                <a:moveTo>
                  <a:pt x="34935" y="47859"/>
                </a:moveTo>
                <a:cubicBezTo>
                  <a:pt x="39138" y="38602"/>
                  <a:pt x="42792" y="34095"/>
                  <a:pt x="42853" y="29466"/>
                </a:cubicBezTo>
                <a:cubicBezTo>
                  <a:pt x="42975" y="21914"/>
                  <a:pt x="37249" y="17467"/>
                  <a:pt x="30002" y="19477"/>
                </a:cubicBezTo>
                <a:cubicBezTo>
                  <a:pt x="26895" y="20330"/>
                  <a:pt x="22571" y="26725"/>
                  <a:pt x="23302" y="29588"/>
                </a:cubicBezTo>
                <a:cubicBezTo>
                  <a:pt x="24581" y="34765"/>
                  <a:pt x="29088" y="39150"/>
                  <a:pt x="34935" y="4785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FD91F99B-E07B-8ECE-49D1-4FBA81B4EA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83562" y="2845592"/>
            <a:ext cx="82770" cy="80326"/>
          </a:xfrm>
          <a:custGeom>
            <a:avLst/>
            <a:gdLst>
              <a:gd name="connsiteX0" fmla="*/ 0 w 82770"/>
              <a:gd name="connsiteY0" fmla="*/ 24475 h 80326"/>
              <a:gd name="connsiteX1" fmla="*/ 50064 w 82770"/>
              <a:gd name="connsiteY1" fmla="*/ 3401 h 80326"/>
              <a:gd name="connsiteX2" fmla="*/ 60906 w 82770"/>
              <a:gd name="connsiteY2" fmla="*/ 60226 h 80326"/>
              <a:gd name="connsiteX3" fmla="*/ 82771 w 82770"/>
              <a:gd name="connsiteY3" fmla="*/ 75331 h 80326"/>
              <a:gd name="connsiteX4" fmla="*/ 54998 w 82770"/>
              <a:gd name="connsiteY4" fmla="*/ 80325 h 80326"/>
              <a:gd name="connsiteX5" fmla="*/ 38493 w 82770"/>
              <a:gd name="connsiteY5" fmla="*/ 52308 h 80326"/>
              <a:gd name="connsiteX6" fmla="*/ 39832 w 82770"/>
              <a:gd name="connsiteY6" fmla="*/ 50238 h 80326"/>
              <a:gd name="connsiteX7" fmla="*/ 44096 w 82770"/>
              <a:gd name="connsiteY7" fmla="*/ 21125 h 80326"/>
              <a:gd name="connsiteX8" fmla="*/ 14922 w 82770"/>
              <a:gd name="connsiteY8" fmla="*/ 21612 h 80326"/>
              <a:gd name="connsiteX9" fmla="*/ 0 w 82770"/>
              <a:gd name="connsiteY9" fmla="*/ 24414 h 8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770" h="80326">
                <a:moveTo>
                  <a:pt x="0" y="24475"/>
                </a:moveTo>
                <a:cubicBezTo>
                  <a:pt x="11572" y="2061"/>
                  <a:pt x="31123" y="-4943"/>
                  <a:pt x="50064" y="3401"/>
                </a:cubicBezTo>
                <a:cubicBezTo>
                  <a:pt x="69615" y="11989"/>
                  <a:pt x="72356" y="26302"/>
                  <a:pt x="60906" y="60226"/>
                </a:cubicBezTo>
                <a:cubicBezTo>
                  <a:pt x="66448" y="64063"/>
                  <a:pt x="71991" y="67900"/>
                  <a:pt x="82771" y="75331"/>
                </a:cubicBezTo>
                <a:cubicBezTo>
                  <a:pt x="69798" y="77767"/>
                  <a:pt x="62368" y="80386"/>
                  <a:pt x="54998" y="80325"/>
                </a:cubicBezTo>
                <a:cubicBezTo>
                  <a:pt x="31732" y="80142"/>
                  <a:pt x="27408" y="72346"/>
                  <a:pt x="38493" y="52308"/>
                </a:cubicBezTo>
                <a:cubicBezTo>
                  <a:pt x="38858" y="51578"/>
                  <a:pt x="39406" y="50968"/>
                  <a:pt x="39832" y="50238"/>
                </a:cubicBezTo>
                <a:cubicBezTo>
                  <a:pt x="44949" y="40980"/>
                  <a:pt x="52379" y="30809"/>
                  <a:pt x="44096" y="21125"/>
                </a:cubicBezTo>
                <a:cubicBezTo>
                  <a:pt x="35630" y="11197"/>
                  <a:pt x="24789" y="17653"/>
                  <a:pt x="14922" y="21612"/>
                </a:cubicBezTo>
                <a:cubicBezTo>
                  <a:pt x="11511" y="23013"/>
                  <a:pt x="7552" y="23074"/>
                  <a:pt x="0" y="244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31543D6D-B3C2-BE5D-EA50-C70E7CF5FA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73976" y="1836920"/>
            <a:ext cx="69053" cy="55987"/>
          </a:xfrm>
          <a:custGeom>
            <a:avLst/>
            <a:gdLst>
              <a:gd name="connsiteX0" fmla="*/ 27985 w 69053"/>
              <a:gd name="connsiteY0" fmla="*/ 61 h 55987"/>
              <a:gd name="connsiteX1" fmla="*/ 58438 w 69053"/>
              <a:gd name="connsiteY1" fmla="*/ 11877 h 55987"/>
              <a:gd name="connsiteX2" fmla="*/ 53505 w 69053"/>
              <a:gd name="connsiteY2" fmla="*/ 52745 h 55987"/>
              <a:gd name="connsiteX3" fmla="*/ 3623 w 69053"/>
              <a:gd name="connsiteY3" fmla="*/ 35447 h 55987"/>
              <a:gd name="connsiteX4" fmla="*/ 28046 w 69053"/>
              <a:gd name="connsiteY4" fmla="*/ 0 h 55987"/>
              <a:gd name="connsiteX5" fmla="*/ 44856 w 69053"/>
              <a:gd name="connsiteY5" fmla="*/ 33864 h 55987"/>
              <a:gd name="connsiteX6" fmla="*/ 21164 w 69053"/>
              <a:gd name="connsiteY6" fmla="*/ 20464 h 55987"/>
              <a:gd name="connsiteX7" fmla="*/ 44856 w 69053"/>
              <a:gd name="connsiteY7" fmla="*/ 33864 h 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3" h="55987">
                <a:moveTo>
                  <a:pt x="27985" y="61"/>
                </a:moveTo>
                <a:cubicBezTo>
                  <a:pt x="38217" y="3898"/>
                  <a:pt x="49850" y="5786"/>
                  <a:pt x="58438" y="11877"/>
                </a:cubicBezTo>
                <a:cubicBezTo>
                  <a:pt x="74761" y="23571"/>
                  <a:pt x="71593" y="43913"/>
                  <a:pt x="53505" y="52745"/>
                </a:cubicBezTo>
                <a:cubicBezTo>
                  <a:pt x="36390" y="61089"/>
                  <a:pt x="11845" y="52623"/>
                  <a:pt x="3623" y="35447"/>
                </a:cubicBezTo>
                <a:cubicBezTo>
                  <a:pt x="-5757" y="15836"/>
                  <a:pt x="3318" y="3106"/>
                  <a:pt x="28046" y="0"/>
                </a:cubicBezTo>
                <a:close/>
                <a:moveTo>
                  <a:pt x="44856" y="33864"/>
                </a:moveTo>
                <a:cubicBezTo>
                  <a:pt x="41080" y="21804"/>
                  <a:pt x="34684" y="16688"/>
                  <a:pt x="21164" y="20464"/>
                </a:cubicBezTo>
                <a:cubicBezTo>
                  <a:pt x="25610" y="32402"/>
                  <a:pt x="30848" y="39528"/>
                  <a:pt x="44856" y="338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441F06E4-8A66-399A-F75B-DE619DB2C6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99125" y="3080983"/>
            <a:ext cx="90008" cy="82710"/>
          </a:xfrm>
          <a:custGeom>
            <a:avLst/>
            <a:gdLst>
              <a:gd name="connsiteX0" fmla="*/ 55242 w 90008"/>
              <a:gd name="connsiteY0" fmla="*/ 68580 h 82710"/>
              <a:gd name="connsiteX1" fmla="*/ 33255 w 90008"/>
              <a:gd name="connsiteY1" fmla="*/ 82710 h 82710"/>
              <a:gd name="connsiteX2" fmla="*/ 41781 w 90008"/>
              <a:gd name="connsiteY2" fmla="*/ 55546 h 82710"/>
              <a:gd name="connsiteX3" fmla="*/ 0 w 90008"/>
              <a:gd name="connsiteY3" fmla="*/ 17297 h 82710"/>
              <a:gd name="connsiteX4" fmla="*/ 55120 w 90008"/>
              <a:gd name="connsiteY4" fmla="*/ 37945 h 82710"/>
              <a:gd name="connsiteX5" fmla="*/ 70103 w 90008"/>
              <a:gd name="connsiteY5" fmla="*/ 18272 h 82710"/>
              <a:gd name="connsiteX6" fmla="*/ 89410 w 90008"/>
              <a:gd name="connsiteY6" fmla="*/ 0 h 82710"/>
              <a:gd name="connsiteX7" fmla="*/ 69068 w 90008"/>
              <a:gd name="connsiteY7" fmla="*/ 52014 h 82710"/>
              <a:gd name="connsiteX8" fmla="*/ 83807 w 90008"/>
              <a:gd name="connsiteY8" fmla="*/ 79421 h 82710"/>
              <a:gd name="connsiteX9" fmla="*/ 55181 w 90008"/>
              <a:gd name="connsiteY9" fmla="*/ 68519 h 8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008" h="82710">
                <a:moveTo>
                  <a:pt x="55242" y="68580"/>
                </a:moveTo>
                <a:cubicBezTo>
                  <a:pt x="49516" y="72234"/>
                  <a:pt x="43548" y="76132"/>
                  <a:pt x="33255" y="82710"/>
                </a:cubicBezTo>
                <a:cubicBezTo>
                  <a:pt x="36787" y="71382"/>
                  <a:pt x="39041" y="64378"/>
                  <a:pt x="41781" y="55546"/>
                </a:cubicBezTo>
                <a:cubicBezTo>
                  <a:pt x="29235" y="44096"/>
                  <a:pt x="16079" y="32037"/>
                  <a:pt x="0" y="17297"/>
                </a:cubicBezTo>
                <a:cubicBezTo>
                  <a:pt x="26860" y="9867"/>
                  <a:pt x="36787" y="30209"/>
                  <a:pt x="55120" y="37945"/>
                </a:cubicBezTo>
                <a:cubicBezTo>
                  <a:pt x="59749" y="31854"/>
                  <a:pt x="64500" y="24667"/>
                  <a:pt x="70103" y="18272"/>
                </a:cubicBezTo>
                <a:cubicBezTo>
                  <a:pt x="75036" y="12669"/>
                  <a:pt x="81005" y="7857"/>
                  <a:pt x="89410" y="0"/>
                </a:cubicBezTo>
                <a:cubicBezTo>
                  <a:pt x="93551" y="25154"/>
                  <a:pt x="75036" y="35265"/>
                  <a:pt x="69068" y="52014"/>
                </a:cubicBezTo>
                <a:cubicBezTo>
                  <a:pt x="72661" y="58713"/>
                  <a:pt x="76741" y="66266"/>
                  <a:pt x="83807" y="79421"/>
                </a:cubicBezTo>
                <a:cubicBezTo>
                  <a:pt x="71077" y="74610"/>
                  <a:pt x="63403" y="71625"/>
                  <a:pt x="55181" y="6851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5355501F-C995-5753-06D8-13EA339FE3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10144" y="3021223"/>
            <a:ext cx="76802" cy="78214"/>
          </a:xfrm>
          <a:custGeom>
            <a:avLst/>
            <a:gdLst>
              <a:gd name="connsiteX0" fmla="*/ 76803 w 76802"/>
              <a:gd name="connsiteY0" fmla="*/ 30830 h 78214"/>
              <a:gd name="connsiteX1" fmla="*/ 51648 w 76802"/>
              <a:gd name="connsiteY1" fmla="*/ 78215 h 78214"/>
              <a:gd name="connsiteX2" fmla="*/ 34899 w 76802"/>
              <a:gd name="connsiteY2" fmla="*/ 47884 h 78214"/>
              <a:gd name="connsiteX3" fmla="*/ 0 w 76802"/>
              <a:gd name="connsiteY3" fmla="*/ 45447 h 78214"/>
              <a:gd name="connsiteX4" fmla="*/ 38188 w 76802"/>
              <a:gd name="connsiteY4" fmla="*/ 22912 h 78214"/>
              <a:gd name="connsiteX5" fmla="*/ 42939 w 76802"/>
              <a:gd name="connsiteY5" fmla="*/ 9087 h 78214"/>
              <a:gd name="connsiteX6" fmla="*/ 57678 w 76802"/>
              <a:gd name="connsiteY6" fmla="*/ 11 h 78214"/>
              <a:gd name="connsiteX7" fmla="*/ 65474 w 76802"/>
              <a:gd name="connsiteY7" fmla="*/ 12375 h 78214"/>
              <a:gd name="connsiteX8" fmla="*/ 76803 w 76802"/>
              <a:gd name="connsiteY8" fmla="*/ 30830 h 78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2" h="78214">
                <a:moveTo>
                  <a:pt x="76803" y="30830"/>
                </a:moveTo>
                <a:cubicBezTo>
                  <a:pt x="67423" y="48553"/>
                  <a:pt x="59688" y="62988"/>
                  <a:pt x="51648" y="78215"/>
                </a:cubicBezTo>
                <a:cubicBezTo>
                  <a:pt x="36726" y="72307"/>
                  <a:pt x="40990" y="58237"/>
                  <a:pt x="34899" y="47884"/>
                </a:cubicBezTo>
                <a:cubicBezTo>
                  <a:pt x="24423" y="47153"/>
                  <a:pt x="12973" y="46361"/>
                  <a:pt x="0" y="45447"/>
                </a:cubicBezTo>
                <a:cubicBezTo>
                  <a:pt x="4629" y="20963"/>
                  <a:pt x="25154" y="30830"/>
                  <a:pt x="38188" y="22912"/>
                </a:cubicBezTo>
                <a:cubicBezTo>
                  <a:pt x="39345" y="19197"/>
                  <a:pt x="39772" y="12984"/>
                  <a:pt x="42939" y="9087"/>
                </a:cubicBezTo>
                <a:cubicBezTo>
                  <a:pt x="46471" y="4701"/>
                  <a:pt x="52318" y="1047"/>
                  <a:pt x="57678" y="11"/>
                </a:cubicBezTo>
                <a:cubicBezTo>
                  <a:pt x="59566" y="-354"/>
                  <a:pt x="65657" y="8112"/>
                  <a:pt x="65474" y="12375"/>
                </a:cubicBezTo>
                <a:cubicBezTo>
                  <a:pt x="65048" y="22729"/>
                  <a:pt x="69311" y="28820"/>
                  <a:pt x="76803" y="308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21A1BDD3-E118-619D-4623-EBCEA45F2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53899" y="2907579"/>
            <a:ext cx="65999" cy="58956"/>
          </a:xfrm>
          <a:custGeom>
            <a:avLst/>
            <a:gdLst>
              <a:gd name="connsiteX0" fmla="*/ 66000 w 65999"/>
              <a:gd name="connsiteY0" fmla="*/ 39777 h 58956"/>
              <a:gd name="connsiteX1" fmla="*/ 10940 w 65999"/>
              <a:gd name="connsiteY1" fmla="*/ 53480 h 58956"/>
              <a:gd name="connsiteX2" fmla="*/ 404 w 65999"/>
              <a:gd name="connsiteY2" fmla="*/ 28144 h 58956"/>
              <a:gd name="connsiteX3" fmla="*/ 22939 w 65999"/>
              <a:gd name="connsiteY3" fmla="*/ 1954 h 58956"/>
              <a:gd name="connsiteX4" fmla="*/ 50164 w 65999"/>
              <a:gd name="connsiteY4" fmla="*/ 6827 h 58956"/>
              <a:gd name="connsiteX5" fmla="*/ 46022 w 65999"/>
              <a:gd name="connsiteY5" fmla="*/ 23697 h 58956"/>
              <a:gd name="connsiteX6" fmla="*/ 24827 w 65999"/>
              <a:gd name="connsiteY6" fmla="*/ 27595 h 58956"/>
              <a:gd name="connsiteX7" fmla="*/ 66000 w 65999"/>
              <a:gd name="connsiteY7" fmla="*/ 39777 h 5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999" h="58956">
                <a:moveTo>
                  <a:pt x="66000" y="39777"/>
                </a:moveTo>
                <a:cubicBezTo>
                  <a:pt x="52600" y="58475"/>
                  <a:pt x="27446" y="64443"/>
                  <a:pt x="10940" y="53480"/>
                </a:cubicBezTo>
                <a:cubicBezTo>
                  <a:pt x="1805" y="47451"/>
                  <a:pt x="-1180" y="38558"/>
                  <a:pt x="404" y="28144"/>
                </a:cubicBezTo>
                <a:cubicBezTo>
                  <a:pt x="2414" y="14805"/>
                  <a:pt x="10697" y="6156"/>
                  <a:pt x="22939" y="1954"/>
                </a:cubicBezTo>
                <a:cubicBezTo>
                  <a:pt x="32562" y="-1396"/>
                  <a:pt x="42307" y="-848"/>
                  <a:pt x="50164" y="6827"/>
                </a:cubicBezTo>
                <a:cubicBezTo>
                  <a:pt x="56559" y="13100"/>
                  <a:pt x="54793" y="20896"/>
                  <a:pt x="46022" y="23697"/>
                </a:cubicBezTo>
                <a:cubicBezTo>
                  <a:pt x="40602" y="25464"/>
                  <a:pt x="34755" y="25829"/>
                  <a:pt x="24827" y="27595"/>
                </a:cubicBezTo>
                <a:cubicBezTo>
                  <a:pt x="39079" y="40934"/>
                  <a:pt x="53879" y="30884"/>
                  <a:pt x="66000" y="397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5FA3DA3C-FC53-3172-FA6C-2EC9A75BFC2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4904" y="1801045"/>
            <a:ext cx="73270" cy="61211"/>
          </a:xfrm>
          <a:custGeom>
            <a:avLst/>
            <a:gdLst>
              <a:gd name="connsiteX0" fmla="*/ 64439 w 73270"/>
              <a:gd name="connsiteY0" fmla="*/ 61212 h 61211"/>
              <a:gd name="connsiteX1" fmla="*/ 17237 w 73270"/>
              <a:gd name="connsiteY1" fmla="*/ 59080 h 61211"/>
              <a:gd name="connsiteX2" fmla="*/ 6639 w 73270"/>
              <a:gd name="connsiteY2" fmla="*/ 23328 h 61211"/>
              <a:gd name="connsiteX3" fmla="*/ 3046 w 73270"/>
              <a:gd name="connsiteY3" fmla="*/ 16994 h 61211"/>
              <a:gd name="connsiteX4" fmla="*/ 4995 w 73270"/>
              <a:gd name="connsiteY4" fmla="*/ 367 h 61211"/>
              <a:gd name="connsiteX5" fmla="*/ 19247 w 73270"/>
              <a:gd name="connsiteY5" fmla="*/ 5300 h 61211"/>
              <a:gd name="connsiteX6" fmla="*/ 34108 w 73270"/>
              <a:gd name="connsiteY6" fmla="*/ 23694 h 61211"/>
              <a:gd name="connsiteX7" fmla="*/ 73270 w 73270"/>
              <a:gd name="connsiteY7" fmla="*/ 10355 h 61211"/>
              <a:gd name="connsiteX8" fmla="*/ 51527 w 73270"/>
              <a:gd name="connsiteY8" fmla="*/ 38798 h 61211"/>
              <a:gd name="connsiteX9" fmla="*/ 64378 w 73270"/>
              <a:gd name="connsiteY9" fmla="*/ 61212 h 6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270" h="61211">
                <a:moveTo>
                  <a:pt x="64439" y="61212"/>
                </a:moveTo>
                <a:cubicBezTo>
                  <a:pt x="46350" y="60420"/>
                  <a:pt x="32707" y="59811"/>
                  <a:pt x="17237" y="59080"/>
                </a:cubicBezTo>
                <a:cubicBezTo>
                  <a:pt x="21622" y="45498"/>
                  <a:pt x="16140" y="33804"/>
                  <a:pt x="6639" y="23328"/>
                </a:cubicBezTo>
                <a:cubicBezTo>
                  <a:pt x="5056" y="21562"/>
                  <a:pt x="4020" y="19248"/>
                  <a:pt x="3046" y="16994"/>
                </a:cubicBezTo>
                <a:cubicBezTo>
                  <a:pt x="488" y="11025"/>
                  <a:pt x="-3106" y="3717"/>
                  <a:pt x="4995" y="367"/>
                </a:cubicBezTo>
                <a:cubicBezTo>
                  <a:pt x="8588" y="-1095"/>
                  <a:pt x="15653" y="2072"/>
                  <a:pt x="19247" y="5300"/>
                </a:cubicBezTo>
                <a:cubicBezTo>
                  <a:pt x="25093" y="10599"/>
                  <a:pt x="29418" y="17664"/>
                  <a:pt x="34108" y="23694"/>
                </a:cubicBezTo>
                <a:cubicBezTo>
                  <a:pt x="47812" y="21927"/>
                  <a:pt x="52684" y="671"/>
                  <a:pt x="73270" y="10355"/>
                </a:cubicBezTo>
                <a:cubicBezTo>
                  <a:pt x="65596" y="20405"/>
                  <a:pt x="59018" y="28992"/>
                  <a:pt x="51527" y="38798"/>
                </a:cubicBezTo>
                <a:cubicBezTo>
                  <a:pt x="54998" y="44828"/>
                  <a:pt x="58775" y="51406"/>
                  <a:pt x="64378" y="6121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47E3D67C-2802-E95F-1120-66250EF931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07765" y="1953970"/>
            <a:ext cx="63647" cy="60004"/>
          </a:xfrm>
          <a:custGeom>
            <a:avLst/>
            <a:gdLst>
              <a:gd name="connsiteX0" fmla="*/ 34229 w 63647"/>
              <a:gd name="connsiteY0" fmla="*/ 12 h 60004"/>
              <a:gd name="connsiteX1" fmla="*/ 63646 w 63647"/>
              <a:gd name="connsiteY1" fmla="*/ 25957 h 60004"/>
              <a:gd name="connsiteX2" fmla="*/ 29174 w 63647"/>
              <a:gd name="connsiteY2" fmla="*/ 60004 h 60004"/>
              <a:gd name="connsiteX3" fmla="*/ 0 w 63647"/>
              <a:gd name="connsiteY3" fmla="*/ 30465 h 60004"/>
              <a:gd name="connsiteX4" fmla="*/ 34290 w 63647"/>
              <a:gd name="connsiteY4" fmla="*/ 12 h 60004"/>
              <a:gd name="connsiteX5" fmla="*/ 47324 w 63647"/>
              <a:gd name="connsiteY5" fmla="*/ 27846 h 60004"/>
              <a:gd name="connsiteX6" fmla="*/ 29235 w 63647"/>
              <a:gd name="connsiteY6" fmla="*/ 18222 h 60004"/>
              <a:gd name="connsiteX7" fmla="*/ 15836 w 63647"/>
              <a:gd name="connsiteY7" fmla="*/ 28698 h 60004"/>
              <a:gd name="connsiteX8" fmla="*/ 29052 w 63647"/>
              <a:gd name="connsiteY8" fmla="*/ 42463 h 60004"/>
              <a:gd name="connsiteX9" fmla="*/ 47324 w 63647"/>
              <a:gd name="connsiteY9" fmla="*/ 27846 h 6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47" h="60004">
                <a:moveTo>
                  <a:pt x="34229" y="12"/>
                </a:moveTo>
                <a:cubicBezTo>
                  <a:pt x="51039" y="499"/>
                  <a:pt x="63464" y="11523"/>
                  <a:pt x="63646" y="25957"/>
                </a:cubicBezTo>
                <a:cubicBezTo>
                  <a:pt x="63829" y="42828"/>
                  <a:pt x="46288" y="60126"/>
                  <a:pt x="29174" y="60004"/>
                </a:cubicBezTo>
                <a:cubicBezTo>
                  <a:pt x="13582" y="59882"/>
                  <a:pt x="61" y="46239"/>
                  <a:pt x="0" y="30465"/>
                </a:cubicBezTo>
                <a:cubicBezTo>
                  <a:pt x="-61" y="14507"/>
                  <a:pt x="16810" y="-476"/>
                  <a:pt x="34290" y="12"/>
                </a:cubicBezTo>
                <a:close/>
                <a:moveTo>
                  <a:pt x="47324" y="27846"/>
                </a:moveTo>
                <a:cubicBezTo>
                  <a:pt x="38614" y="22912"/>
                  <a:pt x="33498" y="17613"/>
                  <a:pt x="29235" y="18222"/>
                </a:cubicBezTo>
                <a:cubicBezTo>
                  <a:pt x="24363" y="18953"/>
                  <a:pt x="20282" y="24983"/>
                  <a:pt x="15836" y="28698"/>
                </a:cubicBezTo>
                <a:cubicBezTo>
                  <a:pt x="20160" y="33632"/>
                  <a:pt x="24058" y="41732"/>
                  <a:pt x="29052" y="42463"/>
                </a:cubicBezTo>
                <a:cubicBezTo>
                  <a:pt x="33255" y="43072"/>
                  <a:pt x="38736" y="35154"/>
                  <a:pt x="47324" y="278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275B2F8F-2C38-109D-FD04-4A2A78DCEE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87323" y="2006811"/>
            <a:ext cx="70651" cy="65936"/>
          </a:xfrm>
          <a:custGeom>
            <a:avLst/>
            <a:gdLst>
              <a:gd name="connsiteX0" fmla="*/ 70651 w 70651"/>
              <a:gd name="connsiteY0" fmla="*/ 5883 h 65936"/>
              <a:gd name="connsiteX1" fmla="*/ 45618 w 70651"/>
              <a:gd name="connsiteY1" fmla="*/ 39199 h 65936"/>
              <a:gd name="connsiteX2" fmla="*/ 50308 w 70651"/>
              <a:gd name="connsiteY2" fmla="*/ 65936 h 65936"/>
              <a:gd name="connsiteX3" fmla="*/ 18028 w 70651"/>
              <a:gd name="connsiteY3" fmla="*/ 56740 h 65936"/>
              <a:gd name="connsiteX4" fmla="*/ 0 w 70651"/>
              <a:gd name="connsiteY4" fmla="*/ 5700 h 65936"/>
              <a:gd name="connsiteX5" fmla="*/ 30331 w 70651"/>
              <a:gd name="connsiteY5" fmla="*/ 20866 h 65936"/>
              <a:gd name="connsiteX6" fmla="*/ 60601 w 70651"/>
              <a:gd name="connsiteY6" fmla="*/ 97 h 65936"/>
              <a:gd name="connsiteX7" fmla="*/ 70651 w 70651"/>
              <a:gd name="connsiteY7" fmla="*/ 5883 h 6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51" h="65936">
                <a:moveTo>
                  <a:pt x="70651" y="5883"/>
                </a:moveTo>
                <a:cubicBezTo>
                  <a:pt x="61759" y="17760"/>
                  <a:pt x="53719" y="28418"/>
                  <a:pt x="45618" y="39199"/>
                </a:cubicBezTo>
                <a:cubicBezTo>
                  <a:pt x="47080" y="47421"/>
                  <a:pt x="48481" y="55643"/>
                  <a:pt x="50308" y="65936"/>
                </a:cubicBezTo>
                <a:cubicBezTo>
                  <a:pt x="37518" y="62282"/>
                  <a:pt x="27530" y="59419"/>
                  <a:pt x="18028" y="56740"/>
                </a:cubicBezTo>
                <a:cubicBezTo>
                  <a:pt x="12181" y="40234"/>
                  <a:pt x="6213" y="23241"/>
                  <a:pt x="0" y="5700"/>
                </a:cubicBezTo>
                <a:cubicBezTo>
                  <a:pt x="18150" y="-1913"/>
                  <a:pt x="21074" y="15263"/>
                  <a:pt x="30331" y="20866"/>
                </a:cubicBezTo>
                <a:cubicBezTo>
                  <a:pt x="40320" y="13862"/>
                  <a:pt x="50247" y="6614"/>
                  <a:pt x="60601" y="97"/>
                </a:cubicBezTo>
                <a:cubicBezTo>
                  <a:pt x="61759" y="-634"/>
                  <a:pt x="65596" y="2899"/>
                  <a:pt x="70651" y="58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88C5894B-CCEF-3C99-D16C-E8D083E3524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15514" y="2035382"/>
            <a:ext cx="55621" cy="62462"/>
          </a:xfrm>
          <a:custGeom>
            <a:avLst/>
            <a:gdLst>
              <a:gd name="connsiteX0" fmla="*/ 14 w 55621"/>
              <a:gd name="connsiteY0" fmla="*/ 27499 h 62462"/>
              <a:gd name="connsiteX1" fmla="*/ 31746 w 55621"/>
              <a:gd name="connsiteY1" fmla="*/ 31 h 62462"/>
              <a:gd name="connsiteX2" fmla="*/ 55621 w 55621"/>
              <a:gd name="connsiteY2" fmla="*/ 29388 h 62462"/>
              <a:gd name="connsiteX3" fmla="*/ 26630 w 55621"/>
              <a:gd name="connsiteY3" fmla="*/ 62459 h 62462"/>
              <a:gd name="connsiteX4" fmla="*/ 14 w 55621"/>
              <a:gd name="connsiteY4" fmla="*/ 27499 h 62462"/>
              <a:gd name="connsiteX5" fmla="*/ 21270 w 55621"/>
              <a:gd name="connsiteY5" fmla="*/ 14953 h 62462"/>
              <a:gd name="connsiteX6" fmla="*/ 28640 w 55621"/>
              <a:gd name="connsiteY6" fmla="*/ 43761 h 62462"/>
              <a:gd name="connsiteX7" fmla="*/ 21270 w 55621"/>
              <a:gd name="connsiteY7" fmla="*/ 14953 h 6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21" h="62462">
                <a:moveTo>
                  <a:pt x="14" y="27499"/>
                </a:moveTo>
                <a:cubicBezTo>
                  <a:pt x="318" y="16171"/>
                  <a:pt x="19930" y="-822"/>
                  <a:pt x="31746" y="31"/>
                </a:cubicBezTo>
                <a:cubicBezTo>
                  <a:pt x="44597" y="944"/>
                  <a:pt x="55742" y="14709"/>
                  <a:pt x="55621" y="29388"/>
                </a:cubicBezTo>
                <a:cubicBezTo>
                  <a:pt x="55377" y="47477"/>
                  <a:pt x="42039" y="62703"/>
                  <a:pt x="26630" y="62459"/>
                </a:cubicBezTo>
                <a:cubicBezTo>
                  <a:pt x="12012" y="62216"/>
                  <a:pt x="-474" y="45771"/>
                  <a:pt x="14" y="27499"/>
                </a:cubicBezTo>
                <a:close/>
                <a:moveTo>
                  <a:pt x="21270" y="14953"/>
                </a:moveTo>
                <a:cubicBezTo>
                  <a:pt x="17859" y="26342"/>
                  <a:pt x="18347" y="35783"/>
                  <a:pt x="28640" y="43761"/>
                </a:cubicBezTo>
                <a:cubicBezTo>
                  <a:pt x="38750" y="25063"/>
                  <a:pt x="38506" y="24028"/>
                  <a:pt x="21270" y="149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E0CF8F25-2CE1-AEE5-F9A8-4975183E0B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6880" y="1998172"/>
            <a:ext cx="58307" cy="67449"/>
          </a:xfrm>
          <a:custGeom>
            <a:avLst/>
            <a:gdLst>
              <a:gd name="connsiteX0" fmla="*/ 13906 w 58307"/>
              <a:gd name="connsiteY0" fmla="*/ 34682 h 67449"/>
              <a:gd name="connsiteX1" fmla="*/ 2943 w 58307"/>
              <a:gd name="connsiteY1" fmla="*/ 10442 h 67449"/>
              <a:gd name="connsiteX2" fmla="*/ 26636 w 58307"/>
              <a:gd name="connsiteY2" fmla="*/ 12634 h 67449"/>
              <a:gd name="connsiteX3" fmla="*/ 58307 w 58307"/>
              <a:gd name="connsiteY3" fmla="*/ 4534 h 67449"/>
              <a:gd name="connsiteX4" fmla="*/ 44664 w 58307"/>
              <a:gd name="connsiteY4" fmla="*/ 28713 h 67449"/>
              <a:gd name="connsiteX5" fmla="*/ 57698 w 58307"/>
              <a:gd name="connsiteY5" fmla="*/ 51127 h 67449"/>
              <a:gd name="connsiteX6" fmla="*/ 32727 w 58307"/>
              <a:gd name="connsiteY6" fmla="*/ 49969 h 67449"/>
              <a:gd name="connsiteX7" fmla="*/ 10374 w 58307"/>
              <a:gd name="connsiteY7" fmla="*/ 67449 h 67449"/>
              <a:gd name="connsiteX8" fmla="*/ 13846 w 58307"/>
              <a:gd name="connsiteY8" fmla="*/ 34682 h 6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7" h="67449">
                <a:moveTo>
                  <a:pt x="13906" y="34682"/>
                </a:moveTo>
                <a:cubicBezTo>
                  <a:pt x="9826" y="25303"/>
                  <a:pt x="-6619" y="21587"/>
                  <a:pt x="2943" y="10442"/>
                </a:cubicBezTo>
                <a:cubicBezTo>
                  <a:pt x="6111" y="6726"/>
                  <a:pt x="18535" y="10868"/>
                  <a:pt x="26636" y="12634"/>
                </a:cubicBezTo>
                <a:cubicBezTo>
                  <a:pt x="36868" y="11416"/>
                  <a:pt x="41010" y="-8805"/>
                  <a:pt x="58307" y="4534"/>
                </a:cubicBezTo>
                <a:cubicBezTo>
                  <a:pt x="53739" y="12573"/>
                  <a:pt x="49171" y="20674"/>
                  <a:pt x="44664" y="28713"/>
                </a:cubicBezTo>
                <a:cubicBezTo>
                  <a:pt x="49110" y="36387"/>
                  <a:pt x="53495" y="43879"/>
                  <a:pt x="57698" y="51127"/>
                </a:cubicBezTo>
                <a:cubicBezTo>
                  <a:pt x="47344" y="61541"/>
                  <a:pt x="40401" y="49117"/>
                  <a:pt x="32727" y="49969"/>
                </a:cubicBezTo>
                <a:cubicBezTo>
                  <a:pt x="25235" y="55816"/>
                  <a:pt x="18109" y="61420"/>
                  <a:pt x="10374" y="67449"/>
                </a:cubicBezTo>
                <a:cubicBezTo>
                  <a:pt x="568" y="53015"/>
                  <a:pt x="12201" y="45158"/>
                  <a:pt x="13846" y="346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A47F8256-B54F-7B0F-75A1-5758D26FF8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93655" y="2260314"/>
            <a:ext cx="67666" cy="76277"/>
          </a:xfrm>
          <a:custGeom>
            <a:avLst/>
            <a:gdLst>
              <a:gd name="connsiteX0" fmla="*/ 67605 w 67666"/>
              <a:gd name="connsiteY0" fmla="*/ 50514 h 76277"/>
              <a:gd name="connsiteX1" fmla="*/ 47750 w 67666"/>
              <a:gd name="connsiteY1" fmla="*/ 76278 h 76277"/>
              <a:gd name="connsiteX2" fmla="*/ 38493 w 67666"/>
              <a:gd name="connsiteY2" fmla="*/ 67568 h 76277"/>
              <a:gd name="connsiteX3" fmla="*/ 32645 w 67666"/>
              <a:gd name="connsiteY3" fmla="*/ 58249 h 76277"/>
              <a:gd name="connsiteX4" fmla="*/ 0 w 67666"/>
              <a:gd name="connsiteY4" fmla="*/ 56361 h 76277"/>
              <a:gd name="connsiteX5" fmla="*/ 31427 w 67666"/>
              <a:gd name="connsiteY5" fmla="*/ 37298 h 76277"/>
              <a:gd name="connsiteX6" fmla="*/ 38554 w 67666"/>
              <a:gd name="connsiteY6" fmla="*/ 10621 h 76277"/>
              <a:gd name="connsiteX7" fmla="*/ 54998 w 67666"/>
              <a:gd name="connsiteY7" fmla="*/ 1059 h 76277"/>
              <a:gd name="connsiteX8" fmla="*/ 60540 w 67666"/>
              <a:gd name="connsiteY8" fmla="*/ 17321 h 76277"/>
              <a:gd name="connsiteX9" fmla="*/ 67666 w 67666"/>
              <a:gd name="connsiteY9" fmla="*/ 50453 h 7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66" h="76277">
                <a:moveTo>
                  <a:pt x="67605" y="50514"/>
                </a:moveTo>
                <a:cubicBezTo>
                  <a:pt x="60175" y="60137"/>
                  <a:pt x="54511" y="67507"/>
                  <a:pt x="47750" y="76278"/>
                </a:cubicBezTo>
                <a:cubicBezTo>
                  <a:pt x="44705" y="73476"/>
                  <a:pt x="41233" y="70857"/>
                  <a:pt x="38493" y="67568"/>
                </a:cubicBezTo>
                <a:cubicBezTo>
                  <a:pt x="35995" y="64645"/>
                  <a:pt x="34351" y="60990"/>
                  <a:pt x="32645" y="58249"/>
                </a:cubicBezTo>
                <a:cubicBezTo>
                  <a:pt x="21317" y="57579"/>
                  <a:pt x="11207" y="56970"/>
                  <a:pt x="0" y="56361"/>
                </a:cubicBezTo>
                <a:cubicBezTo>
                  <a:pt x="3045" y="34557"/>
                  <a:pt x="21865" y="45520"/>
                  <a:pt x="31427" y="37298"/>
                </a:cubicBezTo>
                <a:cubicBezTo>
                  <a:pt x="33559" y="29076"/>
                  <a:pt x="35386" y="19574"/>
                  <a:pt x="38554" y="10621"/>
                </a:cubicBezTo>
                <a:cubicBezTo>
                  <a:pt x="41111" y="3373"/>
                  <a:pt x="46045" y="-2474"/>
                  <a:pt x="54998" y="1059"/>
                </a:cubicBezTo>
                <a:cubicBezTo>
                  <a:pt x="62672" y="4104"/>
                  <a:pt x="62489" y="10682"/>
                  <a:pt x="60540" y="17321"/>
                </a:cubicBezTo>
                <a:cubicBezTo>
                  <a:pt x="56764" y="29867"/>
                  <a:pt x="53475" y="42292"/>
                  <a:pt x="67666" y="504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D26C2405-D0CA-5384-5B9C-B76DCB63170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296" y="2319812"/>
            <a:ext cx="67915" cy="56308"/>
          </a:xfrm>
          <a:custGeom>
            <a:avLst/>
            <a:gdLst>
              <a:gd name="connsiteX0" fmla="*/ 29119 w 67915"/>
              <a:gd name="connsiteY0" fmla="*/ 56308 h 56308"/>
              <a:gd name="connsiteX1" fmla="*/ 10360 w 67915"/>
              <a:gd name="connsiteY1" fmla="*/ 28170 h 56308"/>
              <a:gd name="connsiteX2" fmla="*/ 2685 w 67915"/>
              <a:gd name="connsiteY2" fmla="*/ 18973 h 56308"/>
              <a:gd name="connsiteX3" fmla="*/ 919 w 67915"/>
              <a:gd name="connsiteY3" fmla="*/ 3868 h 56308"/>
              <a:gd name="connsiteX4" fmla="*/ 17668 w 67915"/>
              <a:gd name="connsiteY4" fmla="*/ 4843 h 56308"/>
              <a:gd name="connsiteX5" fmla="*/ 35453 w 67915"/>
              <a:gd name="connsiteY5" fmla="*/ 21227 h 56308"/>
              <a:gd name="connsiteX6" fmla="*/ 67916 w 67915"/>
              <a:gd name="connsiteY6" fmla="*/ 15684 h 56308"/>
              <a:gd name="connsiteX7" fmla="*/ 57805 w 67915"/>
              <a:gd name="connsiteY7" fmla="*/ 36453 h 56308"/>
              <a:gd name="connsiteX8" fmla="*/ 66880 w 67915"/>
              <a:gd name="connsiteY8" fmla="*/ 56308 h 56308"/>
              <a:gd name="connsiteX9" fmla="*/ 29180 w 67915"/>
              <a:gd name="connsiteY9" fmla="*/ 56308 h 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15" h="56308">
                <a:moveTo>
                  <a:pt x="29119" y="56308"/>
                </a:moveTo>
                <a:cubicBezTo>
                  <a:pt x="21993" y="45528"/>
                  <a:pt x="16329" y="36758"/>
                  <a:pt x="10360" y="28170"/>
                </a:cubicBezTo>
                <a:cubicBezTo>
                  <a:pt x="8045" y="24881"/>
                  <a:pt x="3965" y="22506"/>
                  <a:pt x="2685" y="18973"/>
                </a:cubicBezTo>
                <a:cubicBezTo>
                  <a:pt x="919" y="14161"/>
                  <a:pt x="-1273" y="7096"/>
                  <a:pt x="919" y="3868"/>
                </a:cubicBezTo>
                <a:cubicBezTo>
                  <a:pt x="5487" y="-2953"/>
                  <a:pt x="12431" y="458"/>
                  <a:pt x="17668" y="4843"/>
                </a:cubicBezTo>
                <a:cubicBezTo>
                  <a:pt x="23759" y="10020"/>
                  <a:pt x="29484" y="15684"/>
                  <a:pt x="35453" y="21227"/>
                </a:cubicBezTo>
                <a:cubicBezTo>
                  <a:pt x="46294" y="20130"/>
                  <a:pt x="52994" y="3442"/>
                  <a:pt x="67916" y="15684"/>
                </a:cubicBezTo>
                <a:cubicBezTo>
                  <a:pt x="64870" y="21897"/>
                  <a:pt x="61582" y="28718"/>
                  <a:pt x="57805" y="36453"/>
                </a:cubicBezTo>
                <a:cubicBezTo>
                  <a:pt x="60181" y="41630"/>
                  <a:pt x="63043" y="47903"/>
                  <a:pt x="66880" y="56308"/>
                </a:cubicBezTo>
                <a:lnTo>
                  <a:pt x="29180" y="56308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FBB59F89-B515-3FFC-81DD-3F307740B0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84818" y="1878607"/>
            <a:ext cx="86120" cy="37825"/>
          </a:xfrm>
          <a:custGeom>
            <a:avLst/>
            <a:gdLst>
              <a:gd name="connsiteX0" fmla="*/ 86121 w 86120"/>
              <a:gd name="connsiteY0" fmla="*/ 8622 h 37825"/>
              <a:gd name="connsiteX1" fmla="*/ 63951 w 86120"/>
              <a:gd name="connsiteY1" fmla="*/ 20133 h 37825"/>
              <a:gd name="connsiteX2" fmla="*/ 71747 w 86120"/>
              <a:gd name="connsiteY2" fmla="*/ 32923 h 37825"/>
              <a:gd name="connsiteX3" fmla="*/ 41538 w 86120"/>
              <a:gd name="connsiteY3" fmla="*/ 37796 h 37825"/>
              <a:gd name="connsiteX4" fmla="*/ 26921 w 86120"/>
              <a:gd name="connsiteY4" fmla="*/ 20316 h 37825"/>
              <a:gd name="connsiteX5" fmla="*/ 11938 w 86120"/>
              <a:gd name="connsiteY5" fmla="*/ 18976 h 37825"/>
              <a:gd name="connsiteX6" fmla="*/ 0 w 86120"/>
              <a:gd name="connsiteY6" fmla="*/ 10388 h 37825"/>
              <a:gd name="connsiteX7" fmla="*/ 11938 w 86120"/>
              <a:gd name="connsiteY7" fmla="*/ 1008 h 37825"/>
              <a:gd name="connsiteX8" fmla="*/ 86060 w 86120"/>
              <a:gd name="connsiteY8" fmla="*/ 8683 h 3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0" h="37825">
                <a:moveTo>
                  <a:pt x="86121" y="8622"/>
                </a:moveTo>
                <a:cubicBezTo>
                  <a:pt x="75950" y="13921"/>
                  <a:pt x="69981" y="17027"/>
                  <a:pt x="63951" y="20133"/>
                </a:cubicBezTo>
                <a:cubicBezTo>
                  <a:pt x="66327" y="23970"/>
                  <a:pt x="68093" y="26954"/>
                  <a:pt x="71747" y="32923"/>
                </a:cubicBezTo>
                <a:cubicBezTo>
                  <a:pt x="59871" y="34933"/>
                  <a:pt x="50735" y="37369"/>
                  <a:pt x="41538" y="37796"/>
                </a:cubicBezTo>
                <a:cubicBezTo>
                  <a:pt x="30940" y="38283"/>
                  <a:pt x="24667" y="32801"/>
                  <a:pt x="26921" y="20316"/>
                </a:cubicBezTo>
                <a:cubicBezTo>
                  <a:pt x="21135" y="19889"/>
                  <a:pt x="16140" y="20559"/>
                  <a:pt x="11938" y="18976"/>
                </a:cubicBezTo>
                <a:cubicBezTo>
                  <a:pt x="7492" y="17270"/>
                  <a:pt x="3959" y="13373"/>
                  <a:pt x="0" y="10388"/>
                </a:cubicBezTo>
                <a:cubicBezTo>
                  <a:pt x="3959" y="7099"/>
                  <a:pt x="7857" y="1191"/>
                  <a:pt x="11938" y="1008"/>
                </a:cubicBezTo>
                <a:cubicBezTo>
                  <a:pt x="35021" y="-88"/>
                  <a:pt x="58409" y="-2524"/>
                  <a:pt x="86060" y="86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47D730C8-BF2F-2144-7247-396A6DBEAE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33703" y="2276017"/>
            <a:ext cx="39218" cy="81222"/>
          </a:xfrm>
          <a:custGeom>
            <a:avLst/>
            <a:gdLst>
              <a:gd name="connsiteX0" fmla="*/ 31291 w 39218"/>
              <a:gd name="connsiteY0" fmla="*/ 81222 h 81222"/>
              <a:gd name="connsiteX1" fmla="*/ 18805 w 39218"/>
              <a:gd name="connsiteY1" fmla="*/ 67457 h 81222"/>
              <a:gd name="connsiteX2" fmla="*/ 290 w 39218"/>
              <a:gd name="connsiteY2" fmla="*/ 14896 h 81222"/>
              <a:gd name="connsiteX3" fmla="*/ 5284 w 39218"/>
              <a:gd name="connsiteY3" fmla="*/ 766 h 81222"/>
              <a:gd name="connsiteX4" fmla="*/ 19902 w 39218"/>
              <a:gd name="connsiteY4" fmla="*/ 3811 h 81222"/>
              <a:gd name="connsiteX5" fmla="*/ 37564 w 39218"/>
              <a:gd name="connsiteY5" fmla="*/ 74279 h 81222"/>
              <a:gd name="connsiteX6" fmla="*/ 31291 w 39218"/>
              <a:gd name="connsiteY6" fmla="*/ 81222 h 8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18" h="81222">
                <a:moveTo>
                  <a:pt x="31291" y="81222"/>
                </a:moveTo>
                <a:cubicBezTo>
                  <a:pt x="26723" y="76350"/>
                  <a:pt x="20937" y="72695"/>
                  <a:pt x="18805" y="67457"/>
                </a:cubicBezTo>
                <a:cubicBezTo>
                  <a:pt x="11801" y="50282"/>
                  <a:pt x="5528" y="32680"/>
                  <a:pt x="290" y="14896"/>
                </a:cubicBezTo>
                <a:cubicBezTo>
                  <a:pt x="-928" y="10754"/>
                  <a:pt x="1874" y="2654"/>
                  <a:pt x="5284" y="766"/>
                </a:cubicBezTo>
                <a:cubicBezTo>
                  <a:pt x="8695" y="-1122"/>
                  <a:pt x="17953" y="705"/>
                  <a:pt x="19902" y="3811"/>
                </a:cubicBezTo>
                <a:cubicBezTo>
                  <a:pt x="33118" y="25250"/>
                  <a:pt x="43351" y="47968"/>
                  <a:pt x="37564" y="74279"/>
                </a:cubicBezTo>
                <a:cubicBezTo>
                  <a:pt x="37138" y="76228"/>
                  <a:pt x="34580" y="77690"/>
                  <a:pt x="31291" y="812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2839B765-6532-7C14-4BE5-378A6D461F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56553" y="1788064"/>
            <a:ext cx="39213" cy="75287"/>
          </a:xfrm>
          <a:custGeom>
            <a:avLst/>
            <a:gdLst>
              <a:gd name="connsiteX0" fmla="*/ 36641 w 39213"/>
              <a:gd name="connsiteY0" fmla="*/ 74863 h 75287"/>
              <a:gd name="connsiteX1" fmla="*/ 16785 w 39213"/>
              <a:gd name="connsiteY1" fmla="*/ 62255 h 75287"/>
              <a:gd name="connsiteX2" fmla="*/ 341 w 39213"/>
              <a:gd name="connsiteY2" fmla="*/ 16698 h 75287"/>
              <a:gd name="connsiteX3" fmla="*/ 5396 w 39213"/>
              <a:gd name="connsiteY3" fmla="*/ 680 h 75287"/>
              <a:gd name="connsiteX4" fmla="*/ 21962 w 39213"/>
              <a:gd name="connsiteY4" fmla="*/ 4943 h 75287"/>
              <a:gd name="connsiteX5" fmla="*/ 36702 w 39213"/>
              <a:gd name="connsiteY5" fmla="*/ 74802 h 7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13" h="75287">
                <a:moveTo>
                  <a:pt x="36641" y="74863"/>
                </a:moveTo>
                <a:cubicBezTo>
                  <a:pt x="23790" y="77177"/>
                  <a:pt x="19770" y="69625"/>
                  <a:pt x="16785" y="62255"/>
                </a:cubicBezTo>
                <a:cubicBezTo>
                  <a:pt x="10695" y="47273"/>
                  <a:pt x="4665" y="32229"/>
                  <a:pt x="341" y="16698"/>
                </a:cubicBezTo>
                <a:cubicBezTo>
                  <a:pt x="-999" y="11886"/>
                  <a:pt x="1803" y="2324"/>
                  <a:pt x="5396" y="680"/>
                </a:cubicBezTo>
                <a:cubicBezTo>
                  <a:pt x="9598" y="-1269"/>
                  <a:pt x="19709" y="1228"/>
                  <a:pt x="21962" y="4943"/>
                </a:cubicBezTo>
                <a:cubicBezTo>
                  <a:pt x="34996" y="26382"/>
                  <a:pt x="43767" y="49222"/>
                  <a:pt x="36702" y="748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E2E44A67-0177-BA22-77FB-13BA4A02CE5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78737" y="2039261"/>
            <a:ext cx="55288" cy="44206"/>
          </a:xfrm>
          <a:custGeom>
            <a:avLst/>
            <a:gdLst>
              <a:gd name="connsiteX0" fmla="*/ 22373 w 55288"/>
              <a:gd name="connsiteY0" fmla="*/ 44207 h 44206"/>
              <a:gd name="connsiteX1" fmla="*/ 5746 w 55288"/>
              <a:gd name="connsiteY1" fmla="*/ 35253 h 44206"/>
              <a:gd name="connsiteX2" fmla="*/ 11349 w 55288"/>
              <a:gd name="connsiteY2" fmla="*/ 5653 h 44206"/>
              <a:gd name="connsiteX3" fmla="*/ 27184 w 55288"/>
              <a:gd name="connsiteY3" fmla="*/ 233 h 44206"/>
              <a:gd name="connsiteX4" fmla="*/ 55262 w 55288"/>
              <a:gd name="connsiteY4" fmla="*/ 20514 h 44206"/>
              <a:gd name="connsiteX5" fmla="*/ 22373 w 55288"/>
              <a:gd name="connsiteY5" fmla="*/ 44146 h 4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88" h="44206">
                <a:moveTo>
                  <a:pt x="22373" y="44207"/>
                </a:moveTo>
                <a:cubicBezTo>
                  <a:pt x="19206" y="42623"/>
                  <a:pt x="11045" y="40430"/>
                  <a:pt x="5746" y="35253"/>
                </a:cubicBezTo>
                <a:cubicBezTo>
                  <a:pt x="-3999" y="25813"/>
                  <a:pt x="-832" y="11622"/>
                  <a:pt x="11349" y="5653"/>
                </a:cubicBezTo>
                <a:cubicBezTo>
                  <a:pt x="16343" y="3217"/>
                  <a:pt x="21764" y="964"/>
                  <a:pt x="27184" y="233"/>
                </a:cubicBezTo>
                <a:cubicBezTo>
                  <a:pt x="41558" y="-1656"/>
                  <a:pt x="54592" y="8211"/>
                  <a:pt x="55262" y="20514"/>
                </a:cubicBezTo>
                <a:cubicBezTo>
                  <a:pt x="55932" y="33609"/>
                  <a:pt x="43629" y="43902"/>
                  <a:pt x="22373" y="441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C9C236DF-E627-8AD0-3F62-61CF8F25681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94000" y="2514445"/>
            <a:ext cx="100314" cy="28252"/>
          </a:xfrm>
          <a:custGeom>
            <a:avLst/>
            <a:gdLst>
              <a:gd name="connsiteX0" fmla="*/ 917 w 100314"/>
              <a:gd name="connsiteY0" fmla="*/ 28252 h 28252"/>
              <a:gd name="connsiteX1" fmla="*/ 10966 w 100314"/>
              <a:gd name="connsiteY1" fmla="*/ 9432 h 28252"/>
              <a:gd name="connsiteX2" fmla="*/ 100315 w 100314"/>
              <a:gd name="connsiteY2" fmla="*/ 7910 h 28252"/>
              <a:gd name="connsiteX3" fmla="*/ 917 w 100314"/>
              <a:gd name="connsiteY3" fmla="*/ 28252 h 2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14" h="28252">
                <a:moveTo>
                  <a:pt x="917" y="28252"/>
                </a:moveTo>
                <a:cubicBezTo>
                  <a:pt x="-2433" y="15523"/>
                  <a:pt x="3962" y="12173"/>
                  <a:pt x="10966" y="9432"/>
                </a:cubicBezTo>
                <a:cubicBezTo>
                  <a:pt x="40201" y="-2079"/>
                  <a:pt x="79120" y="-3601"/>
                  <a:pt x="100315" y="7910"/>
                </a:cubicBezTo>
                <a:cubicBezTo>
                  <a:pt x="66574" y="22527"/>
                  <a:pt x="34293" y="28252"/>
                  <a:pt x="917" y="2825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A306984E-48AF-5BEF-D74B-E63AA55B66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98415" y="1990839"/>
            <a:ext cx="79700" cy="71737"/>
          </a:xfrm>
          <a:custGeom>
            <a:avLst/>
            <a:gdLst>
              <a:gd name="connsiteX0" fmla="*/ 33986 w 79700"/>
              <a:gd name="connsiteY0" fmla="*/ 66743 h 71737"/>
              <a:gd name="connsiteX1" fmla="*/ 45923 w 79700"/>
              <a:gd name="connsiteY1" fmla="*/ 53405 h 71737"/>
              <a:gd name="connsiteX2" fmla="*/ 59140 w 79700"/>
              <a:gd name="connsiteY2" fmla="*/ 42807 h 71737"/>
              <a:gd name="connsiteX3" fmla="*/ 65779 w 79700"/>
              <a:gd name="connsiteY3" fmla="*/ 26302 h 71737"/>
              <a:gd name="connsiteX4" fmla="*/ 51161 w 79700"/>
              <a:gd name="connsiteY4" fmla="*/ 15826 h 71737"/>
              <a:gd name="connsiteX5" fmla="*/ 17297 w 79700"/>
              <a:gd name="connsiteY5" fmla="*/ 16435 h 71737"/>
              <a:gd name="connsiteX6" fmla="*/ 0 w 79700"/>
              <a:gd name="connsiteY6" fmla="*/ 8091 h 71737"/>
              <a:gd name="connsiteX7" fmla="*/ 64804 w 79700"/>
              <a:gd name="connsiteY7" fmla="*/ 6629 h 71737"/>
              <a:gd name="connsiteX8" fmla="*/ 74183 w 79700"/>
              <a:gd name="connsiteY8" fmla="*/ 43355 h 71737"/>
              <a:gd name="connsiteX9" fmla="*/ 38493 w 79700"/>
              <a:gd name="connsiteY9" fmla="*/ 71737 h 71737"/>
              <a:gd name="connsiteX10" fmla="*/ 33925 w 79700"/>
              <a:gd name="connsiteY10" fmla="*/ 66804 h 7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700" h="71737">
                <a:moveTo>
                  <a:pt x="33986" y="66743"/>
                </a:moveTo>
                <a:cubicBezTo>
                  <a:pt x="37945" y="62236"/>
                  <a:pt x="41538" y="57425"/>
                  <a:pt x="45923" y="53405"/>
                </a:cubicBezTo>
                <a:cubicBezTo>
                  <a:pt x="50065" y="49507"/>
                  <a:pt x="55851" y="47192"/>
                  <a:pt x="59140" y="42807"/>
                </a:cubicBezTo>
                <a:cubicBezTo>
                  <a:pt x="62733" y="38056"/>
                  <a:pt x="67179" y="30748"/>
                  <a:pt x="65779" y="26302"/>
                </a:cubicBezTo>
                <a:cubicBezTo>
                  <a:pt x="64317" y="21551"/>
                  <a:pt x="56643" y="16496"/>
                  <a:pt x="51161" y="15826"/>
                </a:cubicBezTo>
                <a:cubicBezTo>
                  <a:pt x="40076" y="14486"/>
                  <a:pt x="28565" y="15704"/>
                  <a:pt x="17297" y="16435"/>
                </a:cubicBezTo>
                <a:cubicBezTo>
                  <a:pt x="11024" y="16861"/>
                  <a:pt x="4203" y="20089"/>
                  <a:pt x="0" y="8091"/>
                </a:cubicBezTo>
                <a:cubicBezTo>
                  <a:pt x="21682" y="-10"/>
                  <a:pt x="43000" y="-4456"/>
                  <a:pt x="64804" y="6629"/>
                </a:cubicBezTo>
                <a:cubicBezTo>
                  <a:pt x="80335" y="14486"/>
                  <a:pt x="84172" y="29103"/>
                  <a:pt x="74183" y="43355"/>
                </a:cubicBezTo>
                <a:cubicBezTo>
                  <a:pt x="65230" y="56207"/>
                  <a:pt x="55729" y="69545"/>
                  <a:pt x="38493" y="71737"/>
                </a:cubicBezTo>
                <a:cubicBezTo>
                  <a:pt x="36970" y="70093"/>
                  <a:pt x="35447" y="68448"/>
                  <a:pt x="33925" y="6680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A01B724E-FB87-8ACC-14FF-14A0A61B02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17493" y="2899576"/>
            <a:ext cx="100129" cy="26555"/>
          </a:xfrm>
          <a:custGeom>
            <a:avLst/>
            <a:gdLst>
              <a:gd name="connsiteX0" fmla="*/ 100129 w 100129"/>
              <a:gd name="connsiteY0" fmla="*/ 8557 h 26555"/>
              <a:gd name="connsiteX1" fmla="*/ 85390 w 100129"/>
              <a:gd name="connsiteY1" fmla="*/ 15013 h 26555"/>
              <a:gd name="connsiteX2" fmla="*/ 13338 w 100129"/>
              <a:gd name="connsiteY2" fmla="*/ 26524 h 26555"/>
              <a:gd name="connsiteX3" fmla="*/ 0 w 100129"/>
              <a:gd name="connsiteY3" fmla="*/ 19154 h 26555"/>
              <a:gd name="connsiteX4" fmla="*/ 10902 w 100129"/>
              <a:gd name="connsiteY4" fmla="*/ 9044 h 26555"/>
              <a:gd name="connsiteX5" fmla="*/ 80883 w 100129"/>
              <a:gd name="connsiteY5" fmla="*/ 91 h 26555"/>
              <a:gd name="connsiteX6" fmla="*/ 99337 w 100129"/>
              <a:gd name="connsiteY6" fmla="*/ 3197 h 26555"/>
              <a:gd name="connsiteX7" fmla="*/ 100129 w 100129"/>
              <a:gd name="connsiteY7" fmla="*/ 8557 h 2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29" h="26555">
                <a:moveTo>
                  <a:pt x="100129" y="8557"/>
                </a:moveTo>
                <a:cubicBezTo>
                  <a:pt x="95196" y="10749"/>
                  <a:pt x="90506" y="14099"/>
                  <a:pt x="85390" y="15013"/>
                </a:cubicBezTo>
                <a:cubicBezTo>
                  <a:pt x="61454" y="19337"/>
                  <a:pt x="37457" y="23478"/>
                  <a:pt x="13338" y="26524"/>
                </a:cubicBezTo>
                <a:cubicBezTo>
                  <a:pt x="9258" y="27011"/>
                  <a:pt x="4446" y="21773"/>
                  <a:pt x="0" y="19154"/>
                </a:cubicBezTo>
                <a:cubicBezTo>
                  <a:pt x="3593" y="15622"/>
                  <a:pt x="6821" y="9653"/>
                  <a:pt x="10902" y="9044"/>
                </a:cubicBezTo>
                <a:cubicBezTo>
                  <a:pt x="34107" y="5268"/>
                  <a:pt x="57495" y="2405"/>
                  <a:pt x="80883" y="91"/>
                </a:cubicBezTo>
                <a:cubicBezTo>
                  <a:pt x="86852" y="-518"/>
                  <a:pt x="93186" y="2101"/>
                  <a:pt x="99337" y="3197"/>
                </a:cubicBezTo>
                <a:cubicBezTo>
                  <a:pt x="99581" y="4963"/>
                  <a:pt x="99885" y="6790"/>
                  <a:pt x="100129" y="855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8628F48-70CC-0779-2E8A-21D0BE30B4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044" y="2899897"/>
            <a:ext cx="90639" cy="22763"/>
          </a:xfrm>
          <a:custGeom>
            <a:avLst/>
            <a:gdLst>
              <a:gd name="connsiteX0" fmla="*/ 90640 w 90639"/>
              <a:gd name="connsiteY0" fmla="*/ 13960 h 22763"/>
              <a:gd name="connsiteX1" fmla="*/ 742 w 90639"/>
              <a:gd name="connsiteY1" fmla="*/ 18406 h 22763"/>
              <a:gd name="connsiteX2" fmla="*/ 13228 w 90639"/>
              <a:gd name="connsiteY2" fmla="*/ 13 h 22763"/>
              <a:gd name="connsiteX3" fmla="*/ 90640 w 90639"/>
              <a:gd name="connsiteY3" fmla="*/ 13960 h 2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639" h="22763">
                <a:moveTo>
                  <a:pt x="90640" y="13960"/>
                </a:moveTo>
                <a:cubicBezTo>
                  <a:pt x="60613" y="28943"/>
                  <a:pt x="30404" y="20782"/>
                  <a:pt x="742" y="18406"/>
                </a:cubicBezTo>
                <a:cubicBezTo>
                  <a:pt x="-2424" y="4764"/>
                  <a:pt x="5067" y="-292"/>
                  <a:pt x="13228" y="13"/>
                </a:cubicBezTo>
                <a:cubicBezTo>
                  <a:pt x="39357" y="926"/>
                  <a:pt x="65668" y="1840"/>
                  <a:pt x="90640" y="139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3DFD6233-87BB-805F-0790-F2561DA59EA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4662" y="2370998"/>
            <a:ext cx="86204" cy="17621"/>
          </a:xfrm>
          <a:custGeom>
            <a:avLst/>
            <a:gdLst>
              <a:gd name="connsiteX0" fmla="*/ 86144 w 86204"/>
              <a:gd name="connsiteY0" fmla="*/ 8167 h 17621"/>
              <a:gd name="connsiteX1" fmla="*/ 6357 w 86204"/>
              <a:gd name="connsiteY1" fmla="*/ 14988 h 17621"/>
              <a:gd name="connsiteX2" fmla="*/ 23 w 86204"/>
              <a:gd name="connsiteY2" fmla="*/ 6827 h 17621"/>
              <a:gd name="connsiteX3" fmla="*/ 7941 w 86204"/>
              <a:gd name="connsiteY3" fmla="*/ 6 h 17621"/>
              <a:gd name="connsiteX4" fmla="*/ 86205 w 86204"/>
              <a:gd name="connsiteY4" fmla="*/ 8167 h 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04" h="17621">
                <a:moveTo>
                  <a:pt x="86144" y="8167"/>
                </a:moveTo>
                <a:cubicBezTo>
                  <a:pt x="60076" y="19983"/>
                  <a:pt x="33216" y="18765"/>
                  <a:pt x="6357" y="14988"/>
                </a:cubicBezTo>
                <a:cubicBezTo>
                  <a:pt x="3738" y="14623"/>
                  <a:pt x="-342" y="9324"/>
                  <a:pt x="23" y="6827"/>
                </a:cubicBezTo>
                <a:cubicBezTo>
                  <a:pt x="388" y="4147"/>
                  <a:pt x="5261" y="-177"/>
                  <a:pt x="7941" y="6"/>
                </a:cubicBezTo>
                <a:cubicBezTo>
                  <a:pt x="34069" y="1467"/>
                  <a:pt x="60807" y="-3588"/>
                  <a:pt x="86205" y="816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6503A34D-9D41-5267-2B47-808BBDFF1C3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81486" y="2542946"/>
            <a:ext cx="75584" cy="21689"/>
          </a:xfrm>
          <a:custGeom>
            <a:avLst/>
            <a:gdLst>
              <a:gd name="connsiteX0" fmla="*/ 0 w 75584"/>
              <a:gd name="connsiteY0" fmla="*/ 7425 h 21689"/>
              <a:gd name="connsiteX1" fmla="*/ 75584 w 75584"/>
              <a:gd name="connsiteY1" fmla="*/ 9191 h 21689"/>
              <a:gd name="connsiteX2" fmla="*/ 17358 w 75584"/>
              <a:gd name="connsiteY2" fmla="*/ 21616 h 21689"/>
              <a:gd name="connsiteX3" fmla="*/ 0 w 75584"/>
              <a:gd name="connsiteY3" fmla="*/ 7425 h 21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84" h="21689">
                <a:moveTo>
                  <a:pt x="0" y="7425"/>
                </a:moveTo>
                <a:cubicBezTo>
                  <a:pt x="24667" y="-4025"/>
                  <a:pt x="47690" y="-1284"/>
                  <a:pt x="75584" y="9191"/>
                </a:cubicBezTo>
                <a:cubicBezTo>
                  <a:pt x="54937" y="23382"/>
                  <a:pt x="35691" y="20764"/>
                  <a:pt x="17358" y="21616"/>
                </a:cubicBezTo>
                <a:cubicBezTo>
                  <a:pt x="10172" y="21982"/>
                  <a:pt x="2436" y="21494"/>
                  <a:pt x="0" y="74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02569FA9-6B12-7E8A-6686-26B4C4C12D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9494" y="2399046"/>
            <a:ext cx="72419" cy="20129"/>
          </a:xfrm>
          <a:custGeom>
            <a:avLst/>
            <a:gdLst>
              <a:gd name="connsiteX0" fmla="*/ 72359 w 72419"/>
              <a:gd name="connsiteY0" fmla="*/ 9294 h 20129"/>
              <a:gd name="connsiteX1" fmla="*/ 6885 w 72419"/>
              <a:gd name="connsiteY1" fmla="*/ 17820 h 20129"/>
              <a:gd name="connsiteX2" fmla="*/ 3 w 72419"/>
              <a:gd name="connsiteY2" fmla="*/ 9781 h 20129"/>
              <a:gd name="connsiteX3" fmla="*/ 6459 w 72419"/>
              <a:gd name="connsiteY3" fmla="*/ 1680 h 20129"/>
              <a:gd name="connsiteX4" fmla="*/ 72420 w 72419"/>
              <a:gd name="connsiteY4" fmla="*/ 9354 h 2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419" h="20129">
                <a:moveTo>
                  <a:pt x="72359" y="9294"/>
                </a:moveTo>
                <a:cubicBezTo>
                  <a:pt x="51346" y="22693"/>
                  <a:pt x="29115" y="21170"/>
                  <a:pt x="6885" y="17820"/>
                </a:cubicBezTo>
                <a:cubicBezTo>
                  <a:pt x="4083" y="17394"/>
                  <a:pt x="125" y="12643"/>
                  <a:pt x="3" y="9781"/>
                </a:cubicBezTo>
                <a:cubicBezTo>
                  <a:pt x="-119" y="7040"/>
                  <a:pt x="3962" y="1863"/>
                  <a:pt x="6459" y="1680"/>
                </a:cubicBezTo>
                <a:cubicBezTo>
                  <a:pt x="28750" y="36"/>
                  <a:pt x="51407" y="-3375"/>
                  <a:pt x="72420" y="9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2FB47F07-3ED8-8669-8E63-657D36FAC3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25646" y="2995876"/>
            <a:ext cx="71381" cy="19572"/>
          </a:xfrm>
          <a:custGeom>
            <a:avLst/>
            <a:gdLst>
              <a:gd name="connsiteX0" fmla="*/ 71381 w 71381"/>
              <a:gd name="connsiteY0" fmla="*/ 7635 h 19572"/>
              <a:gd name="connsiteX1" fmla="*/ 0 w 71381"/>
              <a:gd name="connsiteY1" fmla="*/ 11228 h 19572"/>
              <a:gd name="connsiteX2" fmla="*/ 12912 w 71381"/>
              <a:gd name="connsiteY2" fmla="*/ 1727 h 19572"/>
              <a:gd name="connsiteX3" fmla="*/ 71321 w 71381"/>
              <a:gd name="connsiteY3" fmla="*/ 7696 h 1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81" h="19572">
                <a:moveTo>
                  <a:pt x="71381" y="7635"/>
                </a:moveTo>
                <a:cubicBezTo>
                  <a:pt x="46105" y="22070"/>
                  <a:pt x="18698" y="23592"/>
                  <a:pt x="0" y="11228"/>
                </a:cubicBezTo>
                <a:cubicBezTo>
                  <a:pt x="4689" y="7635"/>
                  <a:pt x="8344" y="3067"/>
                  <a:pt x="12912" y="1727"/>
                </a:cubicBezTo>
                <a:cubicBezTo>
                  <a:pt x="26189" y="-2293"/>
                  <a:pt x="57008" y="1118"/>
                  <a:pt x="71321" y="76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EFBB318B-939A-C9EF-D049-5128E83308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79998" y="3035955"/>
            <a:ext cx="64913" cy="22981"/>
          </a:xfrm>
          <a:custGeom>
            <a:avLst/>
            <a:gdLst>
              <a:gd name="connsiteX0" fmla="*/ 64853 w 64913"/>
              <a:gd name="connsiteY0" fmla="*/ 7328 h 22981"/>
              <a:gd name="connsiteX1" fmla="*/ 6505 w 64913"/>
              <a:gd name="connsiteY1" fmla="*/ 22981 h 22981"/>
              <a:gd name="connsiteX2" fmla="*/ 110 w 64913"/>
              <a:gd name="connsiteY2" fmla="*/ 17134 h 22981"/>
              <a:gd name="connsiteX3" fmla="*/ 3155 w 64913"/>
              <a:gd name="connsiteY3" fmla="*/ 8729 h 22981"/>
              <a:gd name="connsiteX4" fmla="*/ 64914 w 64913"/>
              <a:gd name="connsiteY4" fmla="*/ 7328 h 2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913" h="22981">
                <a:moveTo>
                  <a:pt x="64853" y="7328"/>
                </a:moveTo>
                <a:cubicBezTo>
                  <a:pt x="45606" y="18535"/>
                  <a:pt x="26482" y="22432"/>
                  <a:pt x="6505" y="22981"/>
                </a:cubicBezTo>
                <a:cubicBezTo>
                  <a:pt x="4312" y="23042"/>
                  <a:pt x="658" y="19570"/>
                  <a:pt x="110" y="17134"/>
                </a:cubicBezTo>
                <a:cubicBezTo>
                  <a:pt x="-438" y="14637"/>
                  <a:pt x="1145" y="10678"/>
                  <a:pt x="3155" y="8729"/>
                </a:cubicBezTo>
                <a:cubicBezTo>
                  <a:pt x="13996" y="-1930"/>
                  <a:pt x="45423" y="-3331"/>
                  <a:pt x="64914" y="73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5FC80D75-834A-CC18-17E9-15540AD62D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1354" y="2963242"/>
            <a:ext cx="64742" cy="19196"/>
          </a:xfrm>
          <a:custGeom>
            <a:avLst/>
            <a:gdLst>
              <a:gd name="connsiteX0" fmla="*/ 0 w 64742"/>
              <a:gd name="connsiteY0" fmla="*/ 13288 h 19196"/>
              <a:gd name="connsiteX1" fmla="*/ 64743 w 64742"/>
              <a:gd name="connsiteY1" fmla="*/ 5432 h 19196"/>
              <a:gd name="connsiteX2" fmla="*/ 0 w 64742"/>
              <a:gd name="connsiteY2" fmla="*/ 13288 h 1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42" h="19196">
                <a:moveTo>
                  <a:pt x="0" y="13288"/>
                </a:moveTo>
                <a:cubicBezTo>
                  <a:pt x="11206" y="-1085"/>
                  <a:pt x="34594" y="-3948"/>
                  <a:pt x="64743" y="5432"/>
                </a:cubicBezTo>
                <a:cubicBezTo>
                  <a:pt x="54510" y="19501"/>
                  <a:pt x="18028" y="23947"/>
                  <a:pt x="0" y="1328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E9AB263D-3F11-99E4-B895-8614F3A17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9356" y="2934124"/>
            <a:ext cx="75827" cy="23342"/>
          </a:xfrm>
          <a:custGeom>
            <a:avLst/>
            <a:gdLst>
              <a:gd name="connsiteX0" fmla="*/ 75828 w 75827"/>
              <a:gd name="connsiteY0" fmla="*/ 8055 h 23342"/>
              <a:gd name="connsiteX1" fmla="*/ 0 w 75827"/>
              <a:gd name="connsiteY1" fmla="*/ 23342 h 23342"/>
              <a:gd name="connsiteX2" fmla="*/ 8709 w 75827"/>
              <a:gd name="connsiteY2" fmla="*/ 6289 h 23342"/>
              <a:gd name="connsiteX3" fmla="*/ 75828 w 75827"/>
              <a:gd name="connsiteY3" fmla="*/ 8055 h 23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27" h="23342">
                <a:moveTo>
                  <a:pt x="75828" y="8055"/>
                </a:moveTo>
                <a:cubicBezTo>
                  <a:pt x="50064" y="19931"/>
                  <a:pt x="27164" y="17312"/>
                  <a:pt x="0" y="23342"/>
                </a:cubicBezTo>
                <a:cubicBezTo>
                  <a:pt x="4507" y="14145"/>
                  <a:pt x="5542" y="7507"/>
                  <a:pt x="8709" y="6289"/>
                </a:cubicBezTo>
                <a:cubicBezTo>
                  <a:pt x="29113" y="-1507"/>
                  <a:pt x="49821" y="-3274"/>
                  <a:pt x="75828" y="80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FC680E5E-4D3F-DD36-F80A-F76B584DB2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47153" y="2287501"/>
            <a:ext cx="74488" cy="19168"/>
          </a:xfrm>
          <a:custGeom>
            <a:avLst/>
            <a:gdLst>
              <a:gd name="connsiteX0" fmla="*/ 74488 w 74488"/>
              <a:gd name="connsiteY0" fmla="*/ 5543 h 19168"/>
              <a:gd name="connsiteX1" fmla="*/ 0 w 74488"/>
              <a:gd name="connsiteY1" fmla="*/ 16628 h 19168"/>
              <a:gd name="connsiteX2" fmla="*/ 7613 w 74488"/>
              <a:gd name="connsiteY2" fmla="*/ 6030 h 19168"/>
              <a:gd name="connsiteX3" fmla="*/ 74488 w 74488"/>
              <a:gd name="connsiteY3" fmla="*/ 5543 h 1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88" h="19168">
                <a:moveTo>
                  <a:pt x="74488" y="5543"/>
                </a:moveTo>
                <a:cubicBezTo>
                  <a:pt x="47811" y="18577"/>
                  <a:pt x="21622" y="22231"/>
                  <a:pt x="0" y="16628"/>
                </a:cubicBezTo>
                <a:cubicBezTo>
                  <a:pt x="2741" y="12608"/>
                  <a:pt x="4507" y="6883"/>
                  <a:pt x="7613" y="6030"/>
                </a:cubicBezTo>
                <a:cubicBezTo>
                  <a:pt x="28260" y="488"/>
                  <a:pt x="49212" y="-3958"/>
                  <a:pt x="74488" y="55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D118393-680D-5F21-4F5B-45EF1F419D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87266" y="3007848"/>
            <a:ext cx="65684" cy="19751"/>
          </a:xfrm>
          <a:custGeom>
            <a:avLst/>
            <a:gdLst>
              <a:gd name="connsiteX0" fmla="*/ 65684 w 65684"/>
              <a:gd name="connsiteY0" fmla="*/ 11011 h 19751"/>
              <a:gd name="connsiteX1" fmla="*/ 4656 w 65684"/>
              <a:gd name="connsiteY1" fmla="*/ 16614 h 19751"/>
              <a:gd name="connsiteX2" fmla="*/ 89 w 65684"/>
              <a:gd name="connsiteY2" fmla="*/ 9550 h 19751"/>
              <a:gd name="connsiteX3" fmla="*/ 9042 w 65684"/>
              <a:gd name="connsiteY3" fmla="*/ 170 h 19751"/>
              <a:gd name="connsiteX4" fmla="*/ 65684 w 65684"/>
              <a:gd name="connsiteY4" fmla="*/ 11072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84" h="19751">
                <a:moveTo>
                  <a:pt x="65684" y="11011"/>
                </a:moveTo>
                <a:cubicBezTo>
                  <a:pt x="42114" y="24532"/>
                  <a:pt x="23172" y="18929"/>
                  <a:pt x="4656" y="16614"/>
                </a:cubicBezTo>
                <a:cubicBezTo>
                  <a:pt x="2708" y="16371"/>
                  <a:pt x="-581" y="10768"/>
                  <a:pt x="89" y="9550"/>
                </a:cubicBezTo>
                <a:cubicBezTo>
                  <a:pt x="2160" y="5773"/>
                  <a:pt x="5814" y="292"/>
                  <a:pt x="9042" y="170"/>
                </a:cubicBezTo>
                <a:cubicBezTo>
                  <a:pt x="26583" y="-622"/>
                  <a:pt x="44002" y="1083"/>
                  <a:pt x="65684" y="1107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5691B38B-67F1-AE2B-0DC5-F2E08208A4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73931" y="2019533"/>
            <a:ext cx="72173" cy="17095"/>
          </a:xfrm>
          <a:custGeom>
            <a:avLst/>
            <a:gdLst>
              <a:gd name="connsiteX0" fmla="*/ 0 w 72173"/>
              <a:gd name="connsiteY0" fmla="*/ 1322 h 17095"/>
              <a:gd name="connsiteX1" fmla="*/ 72173 w 72173"/>
              <a:gd name="connsiteY1" fmla="*/ 11311 h 17095"/>
              <a:gd name="connsiteX2" fmla="*/ 0 w 72173"/>
              <a:gd name="connsiteY2" fmla="*/ 1322 h 1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173" h="17095">
                <a:moveTo>
                  <a:pt x="0" y="1322"/>
                </a:moveTo>
                <a:cubicBezTo>
                  <a:pt x="25824" y="-1601"/>
                  <a:pt x="48054" y="-261"/>
                  <a:pt x="72173" y="11311"/>
                </a:cubicBezTo>
                <a:cubicBezTo>
                  <a:pt x="41294" y="21726"/>
                  <a:pt x="10780" y="17889"/>
                  <a:pt x="0" y="13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F231B5A2-BDB7-0EA9-019B-99DFAD0DFA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70110" y="2995174"/>
            <a:ext cx="66570" cy="18690"/>
          </a:xfrm>
          <a:custGeom>
            <a:avLst/>
            <a:gdLst>
              <a:gd name="connsiteX0" fmla="*/ 66570 w 66570"/>
              <a:gd name="connsiteY0" fmla="*/ 11382 h 18690"/>
              <a:gd name="connsiteX1" fmla="*/ 0 w 66570"/>
              <a:gd name="connsiteY1" fmla="*/ 2368 h 18690"/>
              <a:gd name="connsiteX2" fmla="*/ 66570 w 66570"/>
              <a:gd name="connsiteY2" fmla="*/ 11382 h 1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570" h="18690">
                <a:moveTo>
                  <a:pt x="66570" y="11382"/>
                </a:moveTo>
                <a:cubicBezTo>
                  <a:pt x="37518" y="23746"/>
                  <a:pt x="11146" y="20213"/>
                  <a:pt x="0" y="2368"/>
                </a:cubicBezTo>
                <a:cubicBezTo>
                  <a:pt x="23388" y="-3357"/>
                  <a:pt x="43304" y="1942"/>
                  <a:pt x="66570" y="113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40F78936-103C-A58F-CE76-813825DBD18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0075" y="3002078"/>
            <a:ext cx="53353" cy="21651"/>
          </a:xfrm>
          <a:custGeom>
            <a:avLst/>
            <a:gdLst>
              <a:gd name="connsiteX0" fmla="*/ 53353 w 53353"/>
              <a:gd name="connsiteY0" fmla="*/ 4113 h 21651"/>
              <a:gd name="connsiteX1" fmla="*/ 8587 w 53353"/>
              <a:gd name="connsiteY1" fmla="*/ 21594 h 21651"/>
              <a:gd name="connsiteX2" fmla="*/ 60 w 53353"/>
              <a:gd name="connsiteY2" fmla="*/ 15320 h 21651"/>
              <a:gd name="connsiteX3" fmla="*/ 5359 w 53353"/>
              <a:gd name="connsiteY3" fmla="*/ 6245 h 21651"/>
              <a:gd name="connsiteX4" fmla="*/ 53292 w 53353"/>
              <a:gd name="connsiteY4" fmla="*/ 4113 h 2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53" h="21651">
                <a:moveTo>
                  <a:pt x="53353" y="4113"/>
                </a:moveTo>
                <a:cubicBezTo>
                  <a:pt x="40502" y="18974"/>
                  <a:pt x="25093" y="22142"/>
                  <a:pt x="8587" y="21594"/>
                </a:cubicBezTo>
                <a:cubicBezTo>
                  <a:pt x="5481" y="21472"/>
                  <a:pt x="609" y="17939"/>
                  <a:pt x="60" y="15320"/>
                </a:cubicBezTo>
                <a:cubicBezTo>
                  <a:pt x="-487" y="12640"/>
                  <a:pt x="2802" y="6915"/>
                  <a:pt x="5359" y="6245"/>
                </a:cubicBezTo>
                <a:cubicBezTo>
                  <a:pt x="20525" y="2347"/>
                  <a:pt x="35873" y="-4413"/>
                  <a:pt x="53292" y="41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D8B873E4-03F1-89C3-00F1-21ABC3DD68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05697" y="2546877"/>
            <a:ext cx="52317" cy="20028"/>
          </a:xfrm>
          <a:custGeom>
            <a:avLst/>
            <a:gdLst>
              <a:gd name="connsiteX0" fmla="*/ 0 w 52317"/>
              <a:gd name="connsiteY0" fmla="*/ 17564 h 20028"/>
              <a:gd name="connsiteX1" fmla="*/ 52318 w 52317"/>
              <a:gd name="connsiteY1" fmla="*/ 6357 h 20028"/>
              <a:gd name="connsiteX2" fmla="*/ 0 w 52317"/>
              <a:gd name="connsiteY2" fmla="*/ 17564 h 2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17" h="20028">
                <a:moveTo>
                  <a:pt x="0" y="17564"/>
                </a:moveTo>
                <a:cubicBezTo>
                  <a:pt x="9501" y="-1317"/>
                  <a:pt x="28869" y="-4849"/>
                  <a:pt x="52318" y="6357"/>
                </a:cubicBezTo>
                <a:cubicBezTo>
                  <a:pt x="40137" y="19696"/>
                  <a:pt x="26007" y="22924"/>
                  <a:pt x="0" y="175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E4EAF235-41D2-6030-F6C3-D513C44CB2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67369" y="3033687"/>
            <a:ext cx="63646" cy="16892"/>
          </a:xfrm>
          <a:custGeom>
            <a:avLst/>
            <a:gdLst>
              <a:gd name="connsiteX0" fmla="*/ 0 w 63646"/>
              <a:gd name="connsiteY0" fmla="*/ 10509 h 16892"/>
              <a:gd name="connsiteX1" fmla="*/ 63647 w 63646"/>
              <a:gd name="connsiteY1" fmla="*/ 3078 h 16892"/>
              <a:gd name="connsiteX2" fmla="*/ 0 w 63646"/>
              <a:gd name="connsiteY2" fmla="*/ 10509 h 1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646" h="16892">
                <a:moveTo>
                  <a:pt x="0" y="10509"/>
                </a:moveTo>
                <a:cubicBezTo>
                  <a:pt x="22840" y="-5266"/>
                  <a:pt x="42086" y="764"/>
                  <a:pt x="63647" y="3078"/>
                </a:cubicBezTo>
                <a:cubicBezTo>
                  <a:pt x="50430" y="18427"/>
                  <a:pt x="28687" y="21107"/>
                  <a:pt x="0" y="105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F261DE50-F49A-CF1F-EE71-0DEBFEEC39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43713" y="1803715"/>
            <a:ext cx="62124" cy="17962"/>
          </a:xfrm>
          <a:custGeom>
            <a:avLst/>
            <a:gdLst>
              <a:gd name="connsiteX0" fmla="*/ 62124 w 62124"/>
              <a:gd name="connsiteY0" fmla="*/ 9330 h 17962"/>
              <a:gd name="connsiteX1" fmla="*/ 0 w 62124"/>
              <a:gd name="connsiteY1" fmla="*/ 3787 h 17962"/>
              <a:gd name="connsiteX2" fmla="*/ 62124 w 62124"/>
              <a:gd name="connsiteY2" fmla="*/ 9330 h 1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24" h="17962">
                <a:moveTo>
                  <a:pt x="62124" y="9330"/>
                </a:moveTo>
                <a:cubicBezTo>
                  <a:pt x="28443" y="22424"/>
                  <a:pt x="11389" y="20658"/>
                  <a:pt x="0" y="3787"/>
                </a:cubicBezTo>
                <a:cubicBezTo>
                  <a:pt x="20586" y="-2669"/>
                  <a:pt x="39041" y="-902"/>
                  <a:pt x="62124" y="93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5D69730E-5084-92C2-2F65-D323CE5668F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8483" y="1110616"/>
            <a:ext cx="53249" cy="18936"/>
          </a:xfrm>
          <a:custGeom>
            <a:avLst/>
            <a:gdLst>
              <a:gd name="connsiteX0" fmla="*/ 53189 w 53249"/>
              <a:gd name="connsiteY0" fmla="*/ 10965 h 18936"/>
              <a:gd name="connsiteX1" fmla="*/ 5804 w 53249"/>
              <a:gd name="connsiteY1" fmla="*/ 16264 h 18936"/>
              <a:gd name="connsiteX2" fmla="*/ 18 w 53249"/>
              <a:gd name="connsiteY2" fmla="*/ 7311 h 18936"/>
              <a:gd name="connsiteX3" fmla="*/ 7875 w 53249"/>
              <a:gd name="connsiteY3" fmla="*/ 2 h 18936"/>
              <a:gd name="connsiteX4" fmla="*/ 52824 w 53249"/>
              <a:gd name="connsiteY4" fmla="*/ 4144 h 18936"/>
              <a:gd name="connsiteX5" fmla="*/ 53250 w 53249"/>
              <a:gd name="connsiteY5" fmla="*/ 10965 h 18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249" h="18936">
                <a:moveTo>
                  <a:pt x="53189" y="10965"/>
                </a:moveTo>
                <a:cubicBezTo>
                  <a:pt x="38937" y="23329"/>
                  <a:pt x="21944" y="18091"/>
                  <a:pt x="5804" y="16264"/>
                </a:cubicBezTo>
                <a:cubicBezTo>
                  <a:pt x="3368" y="16021"/>
                  <a:pt x="-287" y="10113"/>
                  <a:pt x="18" y="7311"/>
                </a:cubicBezTo>
                <a:cubicBezTo>
                  <a:pt x="383" y="4448"/>
                  <a:pt x="5195" y="-119"/>
                  <a:pt x="7875" y="2"/>
                </a:cubicBezTo>
                <a:cubicBezTo>
                  <a:pt x="22858" y="733"/>
                  <a:pt x="37840" y="2621"/>
                  <a:pt x="52824" y="4144"/>
                </a:cubicBezTo>
                <a:cubicBezTo>
                  <a:pt x="52945" y="6397"/>
                  <a:pt x="53067" y="8712"/>
                  <a:pt x="53250" y="1096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F7C7C6B9-A53E-EB7D-D18A-361DE017C9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96937" y="1996943"/>
            <a:ext cx="63524" cy="16682"/>
          </a:xfrm>
          <a:custGeom>
            <a:avLst/>
            <a:gdLst>
              <a:gd name="connsiteX0" fmla="*/ 63525 w 63524"/>
              <a:gd name="connsiteY0" fmla="*/ 6433 h 16682"/>
              <a:gd name="connsiteX1" fmla="*/ 0 w 63524"/>
              <a:gd name="connsiteY1" fmla="*/ 15142 h 16682"/>
              <a:gd name="connsiteX2" fmla="*/ 63525 w 63524"/>
              <a:gd name="connsiteY2" fmla="*/ 6433 h 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24" h="16682">
                <a:moveTo>
                  <a:pt x="63525" y="6433"/>
                </a:moveTo>
                <a:cubicBezTo>
                  <a:pt x="43304" y="13315"/>
                  <a:pt x="24484" y="19710"/>
                  <a:pt x="0" y="15142"/>
                </a:cubicBezTo>
                <a:cubicBezTo>
                  <a:pt x="18759" y="-1850"/>
                  <a:pt x="42573" y="-4226"/>
                  <a:pt x="63525" y="643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EE207ADD-75C7-71DA-0651-9901C500C6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21325" y="1077506"/>
            <a:ext cx="57800" cy="15379"/>
          </a:xfrm>
          <a:custGeom>
            <a:avLst/>
            <a:gdLst>
              <a:gd name="connsiteX0" fmla="*/ 57800 w 57800"/>
              <a:gd name="connsiteY0" fmla="*/ 6496 h 15379"/>
              <a:gd name="connsiteX1" fmla="*/ 0 w 57800"/>
              <a:gd name="connsiteY1" fmla="*/ 11673 h 15379"/>
              <a:gd name="connsiteX2" fmla="*/ 57800 w 57800"/>
              <a:gd name="connsiteY2" fmla="*/ 6496 h 1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800" h="15379">
                <a:moveTo>
                  <a:pt x="57800" y="6496"/>
                </a:moveTo>
                <a:cubicBezTo>
                  <a:pt x="40137" y="13500"/>
                  <a:pt x="22597" y="19530"/>
                  <a:pt x="0" y="11673"/>
                </a:cubicBezTo>
                <a:cubicBezTo>
                  <a:pt x="20221" y="-6659"/>
                  <a:pt x="39285" y="649"/>
                  <a:pt x="57800" y="64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71F667C0-4492-9729-C296-5138E36922F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1327" y="1806664"/>
            <a:ext cx="20464" cy="15529"/>
          </a:xfrm>
          <a:custGeom>
            <a:avLst/>
            <a:gdLst>
              <a:gd name="connsiteX0" fmla="*/ 20465 w 20464"/>
              <a:gd name="connsiteY0" fmla="*/ 7599 h 15529"/>
              <a:gd name="connsiteX1" fmla="*/ 6882 w 20464"/>
              <a:gd name="connsiteY1" fmla="*/ 15517 h 15529"/>
              <a:gd name="connsiteX2" fmla="*/ 0 w 20464"/>
              <a:gd name="connsiteY2" fmla="*/ 7782 h 15529"/>
              <a:gd name="connsiteX3" fmla="*/ 10415 w 20464"/>
              <a:gd name="connsiteY3" fmla="*/ 47 h 15529"/>
              <a:gd name="connsiteX4" fmla="*/ 20465 w 20464"/>
              <a:gd name="connsiteY4" fmla="*/ 7538 h 1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64" h="15529">
                <a:moveTo>
                  <a:pt x="20465" y="7599"/>
                </a:moveTo>
                <a:cubicBezTo>
                  <a:pt x="14557" y="11314"/>
                  <a:pt x="10963" y="14786"/>
                  <a:pt x="6882" y="15517"/>
                </a:cubicBezTo>
                <a:cubicBezTo>
                  <a:pt x="5116" y="15821"/>
                  <a:pt x="2314" y="10522"/>
                  <a:pt x="0" y="7782"/>
                </a:cubicBezTo>
                <a:cubicBezTo>
                  <a:pt x="3411" y="5041"/>
                  <a:pt x="6517" y="1143"/>
                  <a:pt x="10415" y="47"/>
                </a:cubicBezTo>
                <a:cubicBezTo>
                  <a:pt x="12425" y="-502"/>
                  <a:pt x="15836" y="3884"/>
                  <a:pt x="20465" y="753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46830309-6690-AFEF-0F27-4040E47D34E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97" y="1868955"/>
            <a:ext cx="171206" cy="212082"/>
          </a:xfrm>
          <a:custGeom>
            <a:avLst/>
            <a:gdLst>
              <a:gd name="connsiteX0" fmla="*/ 171206 w 171206"/>
              <a:gd name="connsiteY0" fmla="*/ 428 h 212082"/>
              <a:gd name="connsiteX1" fmla="*/ 28565 w 171206"/>
              <a:gd name="connsiteY1" fmla="*/ 194718 h 212082"/>
              <a:gd name="connsiteX2" fmla="*/ 0 w 171206"/>
              <a:gd name="connsiteY2" fmla="*/ 212076 h 212082"/>
              <a:gd name="connsiteX3" fmla="*/ 7248 w 171206"/>
              <a:gd name="connsiteY3" fmla="*/ 190089 h 212082"/>
              <a:gd name="connsiteX4" fmla="*/ 41050 w 171206"/>
              <a:gd name="connsiteY4" fmla="*/ 142461 h 212082"/>
              <a:gd name="connsiteX5" fmla="*/ 146235 w 171206"/>
              <a:gd name="connsiteY5" fmla="*/ 14437 h 212082"/>
              <a:gd name="connsiteX6" fmla="*/ 171145 w 171206"/>
              <a:gd name="connsiteY6" fmla="*/ 428 h 2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206" h="212082">
                <a:moveTo>
                  <a:pt x="171206" y="428"/>
                </a:moveTo>
                <a:cubicBezTo>
                  <a:pt x="165725" y="27531"/>
                  <a:pt x="126136" y="81007"/>
                  <a:pt x="28565" y="194718"/>
                </a:cubicBezTo>
                <a:cubicBezTo>
                  <a:pt x="21865" y="202514"/>
                  <a:pt x="16323" y="212381"/>
                  <a:pt x="0" y="212076"/>
                </a:cubicBezTo>
                <a:cubicBezTo>
                  <a:pt x="2558" y="203915"/>
                  <a:pt x="3411" y="196058"/>
                  <a:pt x="7248" y="190089"/>
                </a:cubicBezTo>
                <a:cubicBezTo>
                  <a:pt x="17785" y="173705"/>
                  <a:pt x="28869" y="157565"/>
                  <a:pt x="41050" y="142461"/>
                </a:cubicBezTo>
                <a:cubicBezTo>
                  <a:pt x="75767" y="99461"/>
                  <a:pt x="111031" y="57010"/>
                  <a:pt x="146235" y="14437"/>
                </a:cubicBezTo>
                <a:cubicBezTo>
                  <a:pt x="152143" y="7311"/>
                  <a:pt x="157076" y="-2130"/>
                  <a:pt x="171145" y="4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Pravokutnik 1">
            <a:extLst>
              <a:ext uri="{FF2B5EF4-FFF2-40B4-BE49-F238E27FC236}">
                <a16:creationId xmlns:a16="http://schemas.microsoft.com/office/drawing/2014/main" id="{C5F0E740-A953-C918-7BD6-108EEA8E757D}"/>
              </a:ext>
            </a:extLst>
          </p:cNvPr>
          <p:cNvSpPr/>
          <p:nvPr/>
        </p:nvSpPr>
        <p:spPr>
          <a:xfrm>
            <a:off x="3545399" y="845295"/>
            <a:ext cx="5102937" cy="2645749"/>
          </a:xfrm>
          <a:prstGeom prst="rect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751E1E2B-8DDB-B3B7-BAD1-D6E46F5185FB}"/>
              </a:ext>
            </a:extLst>
          </p:cNvPr>
          <p:cNvSpPr txBox="1"/>
          <p:nvPr/>
        </p:nvSpPr>
        <p:spPr>
          <a:xfrm>
            <a:off x="3909270" y="1152095"/>
            <a:ext cx="474745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s=28</a:t>
            </a:r>
            <a:r>
              <a:rPr lang="hr-HR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800km</a:t>
            </a:r>
            <a:endParaRPr lang="en-US" sz="2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t=24h</a:t>
            </a: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--------------</a:t>
            </a: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V=?</a:t>
            </a:r>
            <a:endParaRPr lang="hr-HR" sz="2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" name="Graphic 2">
            <a:extLst>
              <a:ext uri="{FF2B5EF4-FFF2-40B4-BE49-F238E27FC236}">
                <a16:creationId xmlns:a16="http://schemas.microsoft.com/office/drawing/2014/main" id="{2FD9B5C7-27BC-FC32-0438-F6ADB2038383}"/>
              </a:ext>
            </a:extLst>
          </p:cNvPr>
          <p:cNvGrpSpPr/>
          <p:nvPr/>
        </p:nvGrpSpPr>
        <p:grpSpPr>
          <a:xfrm>
            <a:off x="7204272" y="2034180"/>
            <a:ext cx="1371924" cy="1472109"/>
            <a:chOff x="416397" y="475953"/>
            <a:chExt cx="1723528" cy="1723528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97CABFA2-D626-0880-3243-05D6B4790955}"/>
                </a:ext>
              </a:extLst>
            </p:cNvPr>
            <p:cNvGrpSpPr/>
            <p:nvPr/>
          </p:nvGrpSpPr>
          <p:grpSpPr>
            <a:xfrm>
              <a:off x="799169" y="858636"/>
              <a:ext cx="957921" cy="958010"/>
              <a:chOff x="799169" y="858636"/>
              <a:chExt cx="957921" cy="958010"/>
            </a:xfrm>
          </p:grpSpPr>
          <p:sp>
            <p:nvSpPr>
              <p:cNvPr id="272" name="Freeform: Shape 123">
                <a:extLst>
                  <a:ext uri="{FF2B5EF4-FFF2-40B4-BE49-F238E27FC236}">
                    <a16:creationId xmlns:a16="http://schemas.microsoft.com/office/drawing/2014/main" id="{470FE182-EAEB-C937-94D4-6648D9691BE1}"/>
                  </a:ext>
                </a:extLst>
              </p:cNvPr>
              <p:cNvSpPr/>
              <p:nvPr/>
            </p:nvSpPr>
            <p:spPr>
              <a:xfrm>
                <a:off x="799169" y="858789"/>
                <a:ext cx="957857" cy="957857"/>
              </a:xfrm>
              <a:custGeom>
                <a:avLst/>
                <a:gdLst>
                  <a:gd name="connsiteX0" fmla="*/ 957857 w 957857"/>
                  <a:gd name="connsiteY0" fmla="*/ 478929 h 957857"/>
                  <a:gd name="connsiteX1" fmla="*/ 478929 w 957857"/>
                  <a:gd name="connsiteY1" fmla="*/ 957857 h 957857"/>
                  <a:gd name="connsiteX2" fmla="*/ 0 w 957857"/>
                  <a:gd name="connsiteY2" fmla="*/ 478929 h 957857"/>
                  <a:gd name="connsiteX3" fmla="*/ 478929 w 957857"/>
                  <a:gd name="connsiteY3" fmla="*/ 0 h 957857"/>
                  <a:gd name="connsiteX4" fmla="*/ 957857 w 957857"/>
                  <a:gd name="connsiteY4" fmla="*/ 478929 h 9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57" h="957857">
                    <a:moveTo>
                      <a:pt x="957857" y="478929"/>
                    </a:moveTo>
                    <a:cubicBezTo>
                      <a:pt x="957857" y="743434"/>
                      <a:pt x="743434" y="957857"/>
                      <a:pt x="478929" y="957857"/>
                    </a:cubicBezTo>
                    <a:cubicBezTo>
                      <a:pt x="214424" y="957857"/>
                      <a:pt x="0" y="743434"/>
                      <a:pt x="0" y="478929"/>
                    </a:cubicBezTo>
                    <a:cubicBezTo>
                      <a:pt x="0" y="214424"/>
                      <a:pt x="214424" y="0"/>
                      <a:pt x="478929" y="0"/>
                    </a:cubicBezTo>
                    <a:cubicBezTo>
                      <a:pt x="743434" y="0"/>
                      <a:pt x="957857" y="214424"/>
                      <a:pt x="957857" y="478929"/>
                    </a:cubicBezTo>
                    <a:close/>
                  </a:path>
                </a:pathLst>
              </a:custGeom>
              <a:solidFill>
                <a:srgbClr val="268B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124">
                <a:extLst>
                  <a:ext uri="{FF2B5EF4-FFF2-40B4-BE49-F238E27FC236}">
                    <a16:creationId xmlns:a16="http://schemas.microsoft.com/office/drawing/2014/main" id="{80D68304-8A8D-05F8-0EB3-FF2BAFAB0123}"/>
                  </a:ext>
                </a:extLst>
              </p:cNvPr>
              <p:cNvSpPr/>
              <p:nvPr/>
            </p:nvSpPr>
            <p:spPr>
              <a:xfrm>
                <a:off x="868758" y="858636"/>
                <a:ext cx="755300" cy="630342"/>
              </a:xfrm>
              <a:custGeom>
                <a:avLst/>
                <a:gdLst>
                  <a:gd name="connsiteX0" fmla="*/ 0 w 755300"/>
                  <a:gd name="connsiteY0" fmla="*/ 230302 h 630342"/>
                  <a:gd name="connsiteX1" fmla="*/ 126950 w 755300"/>
                  <a:gd name="connsiteY1" fmla="*/ 175438 h 630342"/>
                  <a:gd name="connsiteX2" fmla="*/ 117091 w 755300"/>
                  <a:gd name="connsiteY2" fmla="*/ 402130 h 630342"/>
                  <a:gd name="connsiteX3" fmla="*/ 277268 w 755300"/>
                  <a:gd name="connsiteY3" fmla="*/ 584457 h 630342"/>
                  <a:gd name="connsiteX4" fmla="*/ 375089 w 755300"/>
                  <a:gd name="connsiteY4" fmla="*/ 629975 h 630342"/>
                  <a:gd name="connsiteX5" fmla="*/ 378994 w 755300"/>
                  <a:gd name="connsiteY5" fmla="*/ 623381 h 630342"/>
                  <a:gd name="connsiteX6" fmla="*/ 274771 w 755300"/>
                  <a:gd name="connsiteY6" fmla="*/ 476073 h 630342"/>
                  <a:gd name="connsiteX7" fmla="*/ 377010 w 755300"/>
                  <a:gd name="connsiteY7" fmla="*/ 475753 h 630342"/>
                  <a:gd name="connsiteX8" fmla="*/ 390774 w 755300"/>
                  <a:gd name="connsiteY8" fmla="*/ 471655 h 630342"/>
                  <a:gd name="connsiteX9" fmla="*/ 395575 w 755300"/>
                  <a:gd name="connsiteY9" fmla="*/ 446560 h 630342"/>
                  <a:gd name="connsiteX10" fmla="*/ 449800 w 755300"/>
                  <a:gd name="connsiteY10" fmla="*/ 404691 h 630342"/>
                  <a:gd name="connsiteX11" fmla="*/ 540963 w 755300"/>
                  <a:gd name="connsiteY11" fmla="*/ 323387 h 630342"/>
                  <a:gd name="connsiteX12" fmla="*/ 602550 w 755300"/>
                  <a:gd name="connsiteY12" fmla="*/ 264233 h 630342"/>
                  <a:gd name="connsiteX13" fmla="*/ 710935 w 755300"/>
                  <a:gd name="connsiteY13" fmla="*/ 177999 h 630342"/>
                  <a:gd name="connsiteX14" fmla="*/ 755300 w 755300"/>
                  <a:gd name="connsiteY14" fmla="*/ 145157 h 630342"/>
                  <a:gd name="connsiteX15" fmla="*/ 364398 w 755300"/>
                  <a:gd name="connsiteY15" fmla="*/ 1433 h 630342"/>
                  <a:gd name="connsiteX16" fmla="*/ 64 w 755300"/>
                  <a:gd name="connsiteY16" fmla="*/ 230430 h 6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5300" h="630342">
                    <a:moveTo>
                      <a:pt x="0" y="230302"/>
                    </a:moveTo>
                    <a:cubicBezTo>
                      <a:pt x="0" y="230302"/>
                      <a:pt x="119588" y="138499"/>
                      <a:pt x="126950" y="175438"/>
                    </a:cubicBezTo>
                    <a:cubicBezTo>
                      <a:pt x="134313" y="212377"/>
                      <a:pt x="104800" y="342976"/>
                      <a:pt x="117091" y="402130"/>
                    </a:cubicBezTo>
                    <a:cubicBezTo>
                      <a:pt x="129383" y="461284"/>
                      <a:pt x="200893" y="547518"/>
                      <a:pt x="277268" y="584457"/>
                    </a:cubicBezTo>
                    <a:cubicBezTo>
                      <a:pt x="318176" y="604239"/>
                      <a:pt x="352234" y="619796"/>
                      <a:pt x="375089" y="629975"/>
                    </a:cubicBezTo>
                    <a:cubicBezTo>
                      <a:pt x="379251" y="631832"/>
                      <a:pt x="382644" y="626198"/>
                      <a:pt x="378994" y="623381"/>
                    </a:cubicBezTo>
                    <a:cubicBezTo>
                      <a:pt x="328099" y="584393"/>
                      <a:pt x="227973" y="500400"/>
                      <a:pt x="274771" y="476073"/>
                    </a:cubicBezTo>
                    <a:cubicBezTo>
                      <a:pt x="320993" y="452065"/>
                      <a:pt x="360237" y="457123"/>
                      <a:pt x="377010" y="475753"/>
                    </a:cubicBezTo>
                    <a:cubicBezTo>
                      <a:pt x="381363" y="480618"/>
                      <a:pt x="389494" y="478057"/>
                      <a:pt x="390774" y="471655"/>
                    </a:cubicBezTo>
                    <a:lnTo>
                      <a:pt x="395575" y="446560"/>
                    </a:lnTo>
                    <a:lnTo>
                      <a:pt x="449800" y="404691"/>
                    </a:lnTo>
                    <a:cubicBezTo>
                      <a:pt x="449800" y="404691"/>
                      <a:pt x="508954" y="301236"/>
                      <a:pt x="540963" y="323387"/>
                    </a:cubicBezTo>
                    <a:cubicBezTo>
                      <a:pt x="572973" y="345537"/>
                      <a:pt x="602550" y="264233"/>
                      <a:pt x="602550" y="264233"/>
                    </a:cubicBezTo>
                    <a:cubicBezTo>
                      <a:pt x="602550" y="264233"/>
                      <a:pt x="688784" y="170636"/>
                      <a:pt x="710935" y="177999"/>
                    </a:cubicBezTo>
                    <a:cubicBezTo>
                      <a:pt x="733085" y="185361"/>
                      <a:pt x="755300" y="145157"/>
                      <a:pt x="755300" y="145157"/>
                    </a:cubicBezTo>
                    <a:cubicBezTo>
                      <a:pt x="755300" y="145157"/>
                      <a:pt x="618811" y="-16812"/>
                      <a:pt x="364398" y="1433"/>
                    </a:cubicBezTo>
                    <a:cubicBezTo>
                      <a:pt x="119332" y="19039"/>
                      <a:pt x="64" y="230430"/>
                      <a:pt x="64" y="23043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125">
                <a:extLst>
                  <a:ext uri="{FF2B5EF4-FFF2-40B4-BE49-F238E27FC236}">
                    <a16:creationId xmlns:a16="http://schemas.microsoft.com/office/drawing/2014/main" id="{4871D20C-E9B0-698A-4338-83D849051E66}"/>
                  </a:ext>
                </a:extLst>
              </p:cNvPr>
              <p:cNvSpPr/>
              <p:nvPr/>
            </p:nvSpPr>
            <p:spPr>
              <a:xfrm>
                <a:off x="1260753" y="1468986"/>
                <a:ext cx="302507" cy="341941"/>
              </a:xfrm>
              <a:custGeom>
                <a:avLst/>
                <a:gdLst>
                  <a:gd name="connsiteX0" fmla="*/ 23234 w 302507"/>
                  <a:gd name="connsiteY0" fmla="*/ 60277 h 341941"/>
                  <a:gd name="connsiteX1" fmla="*/ 90582 w 302507"/>
                  <a:gd name="connsiteY1" fmla="*/ 2788 h 341941"/>
                  <a:gd name="connsiteX2" fmla="*/ 182578 w 302507"/>
                  <a:gd name="connsiteY2" fmla="*/ 45488 h 341941"/>
                  <a:gd name="connsiteX3" fmla="*/ 208890 w 302507"/>
                  <a:gd name="connsiteY3" fmla="*/ 75065 h 341941"/>
                  <a:gd name="connsiteX4" fmla="*/ 302486 w 302507"/>
                  <a:gd name="connsiteY4" fmla="*/ 104642 h 341941"/>
                  <a:gd name="connsiteX5" fmla="*/ 215420 w 302507"/>
                  <a:gd name="connsiteY5" fmla="*/ 229480 h 341941"/>
                  <a:gd name="connsiteX6" fmla="*/ 93015 w 302507"/>
                  <a:gd name="connsiteY6" fmla="*/ 338889 h 341941"/>
                  <a:gd name="connsiteX7" fmla="*/ 61006 w 302507"/>
                  <a:gd name="connsiteY7" fmla="*/ 293499 h 341941"/>
                  <a:gd name="connsiteX8" fmla="*/ 34694 w 302507"/>
                  <a:gd name="connsiteY8" fmla="*/ 183450 h 341941"/>
                  <a:gd name="connsiteX9" fmla="*/ 23170 w 302507"/>
                  <a:gd name="connsiteY9" fmla="*/ 60277 h 34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07" h="341941">
                    <a:moveTo>
                      <a:pt x="23234" y="60277"/>
                    </a:moveTo>
                    <a:cubicBezTo>
                      <a:pt x="23234" y="60277"/>
                      <a:pt x="16640" y="-15266"/>
                      <a:pt x="90582" y="2788"/>
                    </a:cubicBezTo>
                    <a:cubicBezTo>
                      <a:pt x="164525" y="20841"/>
                      <a:pt x="154666" y="45488"/>
                      <a:pt x="182578" y="45488"/>
                    </a:cubicBezTo>
                    <a:cubicBezTo>
                      <a:pt x="210491" y="45488"/>
                      <a:pt x="208890" y="75065"/>
                      <a:pt x="208890" y="75065"/>
                    </a:cubicBezTo>
                    <a:cubicBezTo>
                      <a:pt x="208890" y="75065"/>
                      <a:pt x="304151" y="84924"/>
                      <a:pt x="302486" y="104642"/>
                    </a:cubicBezTo>
                    <a:cubicBezTo>
                      <a:pt x="300822" y="124360"/>
                      <a:pt x="235138" y="211427"/>
                      <a:pt x="215420" y="229480"/>
                    </a:cubicBezTo>
                    <a:cubicBezTo>
                      <a:pt x="195702" y="247534"/>
                      <a:pt x="96344" y="327430"/>
                      <a:pt x="93015" y="338889"/>
                    </a:cubicBezTo>
                    <a:cubicBezTo>
                      <a:pt x="89750" y="350413"/>
                      <a:pt x="49482" y="328006"/>
                      <a:pt x="61006" y="293499"/>
                    </a:cubicBezTo>
                    <a:cubicBezTo>
                      <a:pt x="72529" y="258993"/>
                      <a:pt x="85653" y="191645"/>
                      <a:pt x="34694" y="183450"/>
                    </a:cubicBezTo>
                    <a:cubicBezTo>
                      <a:pt x="-16202" y="175256"/>
                      <a:pt x="-3078" y="79995"/>
                      <a:pt x="23170" y="60277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126">
                <a:extLst>
                  <a:ext uri="{FF2B5EF4-FFF2-40B4-BE49-F238E27FC236}">
                    <a16:creationId xmlns:a16="http://schemas.microsoft.com/office/drawing/2014/main" id="{359420B2-CD5E-CC45-1C61-561E72D5F4CE}"/>
                  </a:ext>
                </a:extLst>
              </p:cNvPr>
              <p:cNvSpPr/>
              <p:nvPr/>
            </p:nvSpPr>
            <p:spPr>
              <a:xfrm>
                <a:off x="1662668" y="1283229"/>
                <a:ext cx="94422" cy="200298"/>
              </a:xfrm>
              <a:custGeom>
                <a:avLst/>
                <a:gdLst>
                  <a:gd name="connsiteX0" fmla="*/ 94422 w 94422"/>
                  <a:gd name="connsiteY0" fmla="*/ 39060 h 200298"/>
                  <a:gd name="connsiteX1" fmla="*/ 28739 w 94422"/>
                  <a:gd name="connsiteY1" fmla="*/ 30865 h 200298"/>
                  <a:gd name="connsiteX2" fmla="*/ 17215 w 94422"/>
                  <a:gd name="connsiteY2" fmla="*/ 185728 h 200298"/>
                  <a:gd name="connsiteX3" fmla="*/ 74704 w 94422"/>
                  <a:gd name="connsiteY3" fmla="*/ 193475 h 200298"/>
                  <a:gd name="connsiteX4" fmla="*/ 88853 w 94422"/>
                  <a:gd name="connsiteY4" fmla="*/ 125294 h 200298"/>
                  <a:gd name="connsiteX5" fmla="*/ 94422 w 94422"/>
                  <a:gd name="connsiteY5" fmla="*/ 39060 h 20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22" h="200298">
                    <a:moveTo>
                      <a:pt x="94422" y="39060"/>
                    </a:moveTo>
                    <a:cubicBezTo>
                      <a:pt x="94422" y="39060"/>
                      <a:pt x="58316" y="-43077"/>
                      <a:pt x="28739" y="30865"/>
                    </a:cubicBezTo>
                    <a:cubicBezTo>
                      <a:pt x="-838" y="104808"/>
                      <a:pt x="-12298" y="158328"/>
                      <a:pt x="17215" y="185728"/>
                    </a:cubicBezTo>
                    <a:cubicBezTo>
                      <a:pt x="46792" y="213128"/>
                      <a:pt x="74704" y="193475"/>
                      <a:pt x="74704" y="193475"/>
                    </a:cubicBezTo>
                    <a:cubicBezTo>
                      <a:pt x="74704" y="193475"/>
                      <a:pt x="87700" y="133232"/>
                      <a:pt x="88853" y="125294"/>
                    </a:cubicBezTo>
                    <a:cubicBezTo>
                      <a:pt x="91413" y="108329"/>
                      <a:pt x="94422" y="39060"/>
                      <a:pt x="94422" y="3906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E1832DB6-251F-0F8A-6CD8-A13992562FD3}"/>
                </a:ext>
              </a:extLst>
            </p:cNvPr>
            <p:cNvGrpSpPr/>
            <p:nvPr/>
          </p:nvGrpSpPr>
          <p:grpSpPr>
            <a:xfrm>
              <a:off x="1234308" y="475953"/>
              <a:ext cx="87642" cy="310365"/>
              <a:chOff x="1234308" y="475953"/>
              <a:chExt cx="87642" cy="310365"/>
            </a:xfrm>
            <a:solidFill>
              <a:srgbClr val="FBFF00"/>
            </a:solidFill>
          </p:grpSpPr>
          <p:sp>
            <p:nvSpPr>
              <p:cNvPr id="270" name="Freeform: Shape 128">
                <a:extLst>
                  <a:ext uri="{FF2B5EF4-FFF2-40B4-BE49-F238E27FC236}">
                    <a16:creationId xmlns:a16="http://schemas.microsoft.com/office/drawing/2014/main" id="{BD498F0A-887D-FB5E-010A-C06170F23EE7}"/>
                  </a:ext>
                </a:extLst>
              </p:cNvPr>
              <p:cNvSpPr/>
              <p:nvPr/>
            </p:nvSpPr>
            <p:spPr>
              <a:xfrm>
                <a:off x="1274064" y="475953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129">
                <a:extLst>
                  <a:ext uri="{FF2B5EF4-FFF2-40B4-BE49-F238E27FC236}">
                    <a16:creationId xmlns:a16="http://schemas.microsoft.com/office/drawing/2014/main" id="{B2E05691-AA6C-FC21-3F45-095C5045101A}"/>
                  </a:ext>
                </a:extLst>
              </p:cNvPr>
              <p:cNvSpPr/>
              <p:nvPr/>
            </p:nvSpPr>
            <p:spPr>
              <a:xfrm>
                <a:off x="1234308" y="736832"/>
                <a:ext cx="87642" cy="49486"/>
              </a:xfrm>
              <a:custGeom>
                <a:avLst/>
                <a:gdLst>
                  <a:gd name="connsiteX0" fmla="*/ 43789 w 87642"/>
                  <a:gd name="connsiteY0" fmla="*/ 49487 h 49486"/>
                  <a:gd name="connsiteX1" fmla="*/ 0 w 87642"/>
                  <a:gd name="connsiteY1" fmla="*/ 5698 h 49486"/>
                  <a:gd name="connsiteX2" fmla="*/ 5698 w 87642"/>
                  <a:gd name="connsiteY2" fmla="*/ 0 h 49486"/>
                  <a:gd name="connsiteX3" fmla="*/ 43789 w 87642"/>
                  <a:gd name="connsiteY3" fmla="*/ 38091 h 49486"/>
                  <a:gd name="connsiteX4" fmla="*/ 81945 w 87642"/>
                  <a:gd name="connsiteY4" fmla="*/ 0 h 49486"/>
                  <a:gd name="connsiteX5" fmla="*/ 87642 w 87642"/>
                  <a:gd name="connsiteY5" fmla="*/ 5698 h 49486"/>
                  <a:gd name="connsiteX6" fmla="*/ 43789 w 87642"/>
                  <a:gd name="connsiteY6" fmla="*/ 49487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6">
                    <a:moveTo>
                      <a:pt x="43789" y="49487"/>
                    </a:moveTo>
                    <a:lnTo>
                      <a:pt x="0" y="5698"/>
                    </a:lnTo>
                    <a:lnTo>
                      <a:pt x="5698" y="0"/>
                    </a:lnTo>
                    <a:lnTo>
                      <a:pt x="43789" y="38091"/>
                    </a:lnTo>
                    <a:lnTo>
                      <a:pt x="81945" y="0"/>
                    </a:lnTo>
                    <a:lnTo>
                      <a:pt x="87642" y="5698"/>
                    </a:lnTo>
                    <a:lnTo>
                      <a:pt x="43789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BC62D92-196E-071B-37C2-682CC3C17B8F}"/>
                </a:ext>
              </a:extLst>
            </p:cNvPr>
            <p:cNvGrpSpPr/>
            <p:nvPr/>
          </p:nvGrpSpPr>
          <p:grpSpPr>
            <a:xfrm>
              <a:off x="843755" y="589336"/>
              <a:ext cx="174744" cy="270861"/>
              <a:chOff x="843755" y="589336"/>
              <a:chExt cx="174744" cy="270861"/>
            </a:xfrm>
            <a:solidFill>
              <a:srgbClr val="FBFF00"/>
            </a:solidFill>
          </p:grpSpPr>
          <p:sp>
            <p:nvSpPr>
              <p:cNvPr id="268" name="Freeform: Shape 131">
                <a:extLst>
                  <a:ext uri="{FF2B5EF4-FFF2-40B4-BE49-F238E27FC236}">
                    <a16:creationId xmlns:a16="http://schemas.microsoft.com/office/drawing/2014/main" id="{549BE668-EF6B-09D9-74CD-94D474D4A74A}"/>
                  </a:ext>
                </a:extLst>
              </p:cNvPr>
              <p:cNvSpPr/>
              <p:nvPr/>
            </p:nvSpPr>
            <p:spPr>
              <a:xfrm rot="-1800001">
                <a:off x="919397" y="570939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132">
                <a:extLst>
                  <a:ext uri="{FF2B5EF4-FFF2-40B4-BE49-F238E27FC236}">
                    <a16:creationId xmlns:a16="http://schemas.microsoft.com/office/drawing/2014/main" id="{AA860917-AF45-4FF3-523E-C6E832B9B4F5}"/>
                  </a:ext>
                </a:extLst>
              </p:cNvPr>
              <p:cNvSpPr/>
              <p:nvPr/>
            </p:nvSpPr>
            <p:spPr>
              <a:xfrm>
                <a:off x="942572" y="798291"/>
                <a:ext cx="75926" cy="61906"/>
              </a:xfrm>
              <a:custGeom>
                <a:avLst/>
                <a:gdLst>
                  <a:gd name="connsiteX0" fmla="*/ 59858 w 75926"/>
                  <a:gd name="connsiteY0" fmla="*/ 61907 h 61906"/>
                  <a:gd name="connsiteX1" fmla="*/ 0 w 75926"/>
                  <a:gd name="connsiteY1" fmla="*/ 45902 h 61906"/>
                  <a:gd name="connsiteX2" fmla="*/ 2113 w 75926"/>
                  <a:gd name="connsiteY2" fmla="*/ 38091 h 61906"/>
                  <a:gd name="connsiteX3" fmla="*/ 54160 w 75926"/>
                  <a:gd name="connsiteY3" fmla="*/ 52048 h 61906"/>
                  <a:gd name="connsiteX4" fmla="*/ 68117 w 75926"/>
                  <a:gd name="connsiteY4" fmla="*/ 0 h 61906"/>
                  <a:gd name="connsiteX5" fmla="*/ 75927 w 75926"/>
                  <a:gd name="connsiteY5" fmla="*/ 2049 h 61906"/>
                  <a:gd name="connsiteX6" fmla="*/ 59858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59858" y="61907"/>
                    </a:moveTo>
                    <a:lnTo>
                      <a:pt x="0" y="45902"/>
                    </a:lnTo>
                    <a:lnTo>
                      <a:pt x="2113" y="38091"/>
                    </a:lnTo>
                    <a:lnTo>
                      <a:pt x="54160" y="52048"/>
                    </a:lnTo>
                    <a:lnTo>
                      <a:pt x="68117" y="0"/>
                    </a:lnTo>
                    <a:lnTo>
                      <a:pt x="75927" y="2049"/>
                    </a:lnTo>
                    <a:lnTo>
                      <a:pt x="59858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F26CE564-EFE4-1B58-3DF9-050D8C8488E6}"/>
                </a:ext>
              </a:extLst>
            </p:cNvPr>
            <p:cNvGrpSpPr/>
            <p:nvPr/>
          </p:nvGrpSpPr>
          <p:grpSpPr>
            <a:xfrm>
              <a:off x="529818" y="903284"/>
              <a:ext cx="270822" cy="174770"/>
              <a:chOff x="529818" y="903284"/>
              <a:chExt cx="270822" cy="174770"/>
            </a:xfrm>
            <a:solidFill>
              <a:srgbClr val="FBFF00"/>
            </a:solidFill>
          </p:grpSpPr>
          <p:sp>
            <p:nvSpPr>
              <p:cNvPr id="264" name="Freeform: Shape 134">
                <a:extLst>
                  <a:ext uri="{FF2B5EF4-FFF2-40B4-BE49-F238E27FC236}">
                    <a16:creationId xmlns:a16="http://schemas.microsoft.com/office/drawing/2014/main" id="{A7699440-5E1C-4FF6-D3D3-393FA6C267D4}"/>
                  </a:ext>
                </a:extLst>
              </p:cNvPr>
              <p:cNvSpPr/>
              <p:nvPr/>
            </p:nvSpPr>
            <p:spPr>
              <a:xfrm rot="-3599999">
                <a:off x="659754" y="830594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135">
                <a:extLst>
                  <a:ext uri="{FF2B5EF4-FFF2-40B4-BE49-F238E27FC236}">
                    <a16:creationId xmlns:a16="http://schemas.microsoft.com/office/drawing/2014/main" id="{C1C61742-1C1A-8ADC-38CC-9175C51E3599}"/>
                  </a:ext>
                </a:extLst>
              </p:cNvPr>
              <p:cNvSpPr/>
              <p:nvPr/>
            </p:nvSpPr>
            <p:spPr>
              <a:xfrm>
                <a:off x="738670" y="1002128"/>
                <a:ext cx="61970" cy="75926"/>
              </a:xfrm>
              <a:custGeom>
                <a:avLst/>
                <a:gdLst>
                  <a:gd name="connsiteX0" fmla="*/ 2113 w 61970"/>
                  <a:gd name="connsiteY0" fmla="*/ 75927 h 75926"/>
                  <a:gd name="connsiteX1" fmla="*/ 0 w 61970"/>
                  <a:gd name="connsiteY1" fmla="*/ 68117 h 75926"/>
                  <a:gd name="connsiteX2" fmla="*/ 52112 w 61970"/>
                  <a:gd name="connsiteY2" fmla="*/ 54224 h 75926"/>
                  <a:gd name="connsiteX3" fmla="*/ 38156 w 61970"/>
                  <a:gd name="connsiteY3" fmla="*/ 2113 h 75926"/>
                  <a:gd name="connsiteX4" fmla="*/ 45902 w 61970"/>
                  <a:gd name="connsiteY4" fmla="*/ 0 h 75926"/>
                  <a:gd name="connsiteX5" fmla="*/ 61971 w 61970"/>
                  <a:gd name="connsiteY5" fmla="*/ 59922 h 75926"/>
                  <a:gd name="connsiteX6" fmla="*/ 2113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2113" y="75927"/>
                    </a:moveTo>
                    <a:lnTo>
                      <a:pt x="0" y="68117"/>
                    </a:lnTo>
                    <a:lnTo>
                      <a:pt x="52112" y="54224"/>
                    </a:lnTo>
                    <a:lnTo>
                      <a:pt x="38156" y="2113"/>
                    </a:lnTo>
                    <a:lnTo>
                      <a:pt x="45902" y="0"/>
                    </a:lnTo>
                    <a:lnTo>
                      <a:pt x="61971" y="59922"/>
                    </a:lnTo>
                    <a:lnTo>
                      <a:pt x="2113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2" name="Graphic 2">
              <a:extLst>
                <a:ext uri="{FF2B5EF4-FFF2-40B4-BE49-F238E27FC236}">
                  <a16:creationId xmlns:a16="http://schemas.microsoft.com/office/drawing/2014/main" id="{8F8BDEA0-1542-BA92-C732-67CB7D386F86}"/>
                </a:ext>
              </a:extLst>
            </p:cNvPr>
            <p:cNvGrpSpPr/>
            <p:nvPr/>
          </p:nvGrpSpPr>
          <p:grpSpPr>
            <a:xfrm>
              <a:off x="416397" y="1293864"/>
              <a:ext cx="310365" cy="87642"/>
              <a:chOff x="416397" y="1293864"/>
              <a:chExt cx="310365" cy="87642"/>
            </a:xfrm>
            <a:solidFill>
              <a:srgbClr val="FBFF00"/>
            </a:solidFill>
          </p:grpSpPr>
          <p:sp>
            <p:nvSpPr>
              <p:cNvPr id="255" name="Freeform: Shape 137">
                <a:extLst>
                  <a:ext uri="{FF2B5EF4-FFF2-40B4-BE49-F238E27FC236}">
                    <a16:creationId xmlns:a16="http://schemas.microsoft.com/office/drawing/2014/main" id="{554F9A1E-9810-34BE-0CEE-09E6FBE227F5}"/>
                  </a:ext>
                </a:extLst>
              </p:cNvPr>
              <p:cNvSpPr/>
              <p:nvPr/>
            </p:nvSpPr>
            <p:spPr>
              <a:xfrm>
                <a:off x="416397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138">
                <a:extLst>
                  <a:ext uri="{FF2B5EF4-FFF2-40B4-BE49-F238E27FC236}">
                    <a16:creationId xmlns:a16="http://schemas.microsoft.com/office/drawing/2014/main" id="{E649DC3C-43DF-23D6-2822-9ECE16E95D13}"/>
                  </a:ext>
                </a:extLst>
              </p:cNvPr>
              <p:cNvSpPr/>
              <p:nvPr/>
            </p:nvSpPr>
            <p:spPr>
              <a:xfrm>
                <a:off x="677276" y="1293864"/>
                <a:ext cx="49486" cy="87642"/>
              </a:xfrm>
              <a:custGeom>
                <a:avLst/>
                <a:gdLst>
                  <a:gd name="connsiteX0" fmla="*/ 5698 w 49486"/>
                  <a:gd name="connsiteY0" fmla="*/ 87642 h 87642"/>
                  <a:gd name="connsiteX1" fmla="*/ 0 w 49486"/>
                  <a:gd name="connsiteY1" fmla="*/ 81945 h 87642"/>
                  <a:gd name="connsiteX2" fmla="*/ 38091 w 49486"/>
                  <a:gd name="connsiteY2" fmla="*/ 43853 h 87642"/>
                  <a:gd name="connsiteX3" fmla="*/ 0 w 49486"/>
                  <a:gd name="connsiteY3" fmla="*/ 5698 h 87642"/>
                  <a:gd name="connsiteX4" fmla="*/ 5698 w 49486"/>
                  <a:gd name="connsiteY4" fmla="*/ 0 h 87642"/>
                  <a:gd name="connsiteX5" fmla="*/ 49487 w 49486"/>
                  <a:gd name="connsiteY5" fmla="*/ 43853 h 87642"/>
                  <a:gd name="connsiteX6" fmla="*/ 5698 w 49486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6" h="87642">
                    <a:moveTo>
                      <a:pt x="5698" y="87642"/>
                    </a:moveTo>
                    <a:lnTo>
                      <a:pt x="0" y="81945"/>
                    </a:lnTo>
                    <a:lnTo>
                      <a:pt x="38091" y="43853"/>
                    </a:lnTo>
                    <a:lnTo>
                      <a:pt x="0" y="5698"/>
                    </a:lnTo>
                    <a:lnTo>
                      <a:pt x="5698" y="0"/>
                    </a:lnTo>
                    <a:lnTo>
                      <a:pt x="49487" y="43853"/>
                    </a:lnTo>
                    <a:lnTo>
                      <a:pt x="5698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C95EF949-AEE0-AE69-70C0-2A367FF7A270}"/>
                </a:ext>
              </a:extLst>
            </p:cNvPr>
            <p:cNvGrpSpPr/>
            <p:nvPr/>
          </p:nvGrpSpPr>
          <p:grpSpPr>
            <a:xfrm>
              <a:off x="529722" y="1597316"/>
              <a:ext cx="270919" cy="174792"/>
              <a:chOff x="529722" y="1597316"/>
              <a:chExt cx="270919" cy="174792"/>
            </a:xfrm>
            <a:solidFill>
              <a:srgbClr val="FBFF00"/>
            </a:solidFill>
          </p:grpSpPr>
          <p:sp>
            <p:nvSpPr>
              <p:cNvPr id="249" name="Freeform: Shape 140">
                <a:extLst>
                  <a:ext uri="{FF2B5EF4-FFF2-40B4-BE49-F238E27FC236}">
                    <a16:creationId xmlns:a16="http://schemas.microsoft.com/office/drawing/2014/main" id="{8C2747F0-1F2A-5D9B-797D-F9EDDB4B3710}"/>
                  </a:ext>
                </a:extLst>
              </p:cNvPr>
              <p:cNvSpPr/>
              <p:nvPr/>
            </p:nvSpPr>
            <p:spPr>
              <a:xfrm rot="-1799400">
                <a:off x="511338" y="168842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141">
                <a:extLst>
                  <a:ext uri="{FF2B5EF4-FFF2-40B4-BE49-F238E27FC236}">
                    <a16:creationId xmlns:a16="http://schemas.microsoft.com/office/drawing/2014/main" id="{524E3821-0AB2-ECA7-957E-6FFE27E60519}"/>
                  </a:ext>
                </a:extLst>
              </p:cNvPr>
              <p:cNvSpPr/>
              <p:nvPr/>
            </p:nvSpPr>
            <p:spPr>
              <a:xfrm>
                <a:off x="738670" y="1597316"/>
                <a:ext cx="61970" cy="75926"/>
              </a:xfrm>
              <a:custGeom>
                <a:avLst/>
                <a:gdLst>
                  <a:gd name="connsiteX0" fmla="*/ 45902 w 61970"/>
                  <a:gd name="connsiteY0" fmla="*/ 75927 h 75926"/>
                  <a:gd name="connsiteX1" fmla="*/ 38156 w 61970"/>
                  <a:gd name="connsiteY1" fmla="*/ 73814 h 75926"/>
                  <a:gd name="connsiteX2" fmla="*/ 52112 w 61970"/>
                  <a:gd name="connsiteY2" fmla="*/ 21767 h 75926"/>
                  <a:gd name="connsiteX3" fmla="*/ 0 w 61970"/>
                  <a:gd name="connsiteY3" fmla="*/ 7810 h 75926"/>
                  <a:gd name="connsiteX4" fmla="*/ 2113 w 61970"/>
                  <a:gd name="connsiteY4" fmla="*/ 0 h 75926"/>
                  <a:gd name="connsiteX5" fmla="*/ 61971 w 61970"/>
                  <a:gd name="connsiteY5" fmla="*/ 16069 h 75926"/>
                  <a:gd name="connsiteX6" fmla="*/ 45902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45902" y="75927"/>
                    </a:moveTo>
                    <a:lnTo>
                      <a:pt x="38156" y="73814"/>
                    </a:lnTo>
                    <a:lnTo>
                      <a:pt x="52112" y="21767"/>
                    </a:lnTo>
                    <a:lnTo>
                      <a:pt x="0" y="7810"/>
                    </a:lnTo>
                    <a:lnTo>
                      <a:pt x="2113" y="0"/>
                    </a:lnTo>
                    <a:lnTo>
                      <a:pt x="61971" y="16069"/>
                    </a:lnTo>
                    <a:lnTo>
                      <a:pt x="45902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F9050055-C11D-2C07-B098-C280AFFA9BED}"/>
                </a:ext>
              </a:extLst>
            </p:cNvPr>
            <p:cNvGrpSpPr/>
            <p:nvPr/>
          </p:nvGrpSpPr>
          <p:grpSpPr>
            <a:xfrm>
              <a:off x="843773" y="1815174"/>
              <a:ext cx="174725" cy="270673"/>
              <a:chOff x="843773" y="1815174"/>
              <a:chExt cx="174725" cy="270673"/>
            </a:xfrm>
            <a:solidFill>
              <a:srgbClr val="FBFF00"/>
            </a:solidFill>
          </p:grpSpPr>
          <p:sp>
            <p:nvSpPr>
              <p:cNvPr id="243" name="Freeform: Shape 143">
                <a:extLst>
                  <a:ext uri="{FF2B5EF4-FFF2-40B4-BE49-F238E27FC236}">
                    <a16:creationId xmlns:a16="http://schemas.microsoft.com/office/drawing/2014/main" id="{9F34F6D3-870C-1543-890A-5604E8ACB1CD}"/>
                  </a:ext>
                </a:extLst>
              </p:cNvPr>
              <p:cNvSpPr/>
              <p:nvPr/>
            </p:nvSpPr>
            <p:spPr>
              <a:xfrm rot="-3600600">
                <a:off x="771060" y="194783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7 h 8066"/>
                  <a:gd name="connsiteX3" fmla="*/ 0 w 304732"/>
                  <a:gd name="connsiteY3" fmla="*/ 8067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7"/>
                    </a:lnTo>
                    <a:lnTo>
                      <a:pt x="0" y="806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144">
                <a:extLst>
                  <a:ext uri="{FF2B5EF4-FFF2-40B4-BE49-F238E27FC236}">
                    <a16:creationId xmlns:a16="http://schemas.microsoft.com/office/drawing/2014/main" id="{3C79654E-3193-11A1-CF0C-6CEC5FA4A84F}"/>
                  </a:ext>
                </a:extLst>
              </p:cNvPr>
              <p:cNvSpPr/>
              <p:nvPr/>
            </p:nvSpPr>
            <p:spPr>
              <a:xfrm>
                <a:off x="942572" y="1815174"/>
                <a:ext cx="75926" cy="61970"/>
              </a:xfrm>
              <a:custGeom>
                <a:avLst/>
                <a:gdLst>
                  <a:gd name="connsiteX0" fmla="*/ 68117 w 75926"/>
                  <a:gd name="connsiteY0" fmla="*/ 61971 h 61970"/>
                  <a:gd name="connsiteX1" fmla="*/ 54160 w 75926"/>
                  <a:gd name="connsiteY1" fmla="*/ 9859 h 61970"/>
                  <a:gd name="connsiteX2" fmla="*/ 2113 w 75926"/>
                  <a:gd name="connsiteY2" fmla="*/ 23815 h 61970"/>
                  <a:gd name="connsiteX3" fmla="*/ 0 w 75926"/>
                  <a:gd name="connsiteY3" fmla="*/ 16069 h 61970"/>
                  <a:gd name="connsiteX4" fmla="*/ 59858 w 75926"/>
                  <a:gd name="connsiteY4" fmla="*/ 0 h 61970"/>
                  <a:gd name="connsiteX5" fmla="*/ 75927 w 75926"/>
                  <a:gd name="connsiteY5" fmla="*/ 59858 h 61970"/>
                  <a:gd name="connsiteX6" fmla="*/ 68117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68117" y="61971"/>
                    </a:moveTo>
                    <a:lnTo>
                      <a:pt x="54160" y="9859"/>
                    </a:lnTo>
                    <a:lnTo>
                      <a:pt x="2113" y="23815"/>
                    </a:lnTo>
                    <a:lnTo>
                      <a:pt x="0" y="16069"/>
                    </a:lnTo>
                    <a:lnTo>
                      <a:pt x="59858" y="0"/>
                    </a:lnTo>
                    <a:lnTo>
                      <a:pt x="75927" y="59858"/>
                    </a:lnTo>
                    <a:lnTo>
                      <a:pt x="68117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70" name="Graphic 2">
              <a:extLst>
                <a:ext uri="{FF2B5EF4-FFF2-40B4-BE49-F238E27FC236}">
                  <a16:creationId xmlns:a16="http://schemas.microsoft.com/office/drawing/2014/main" id="{0D8C6D4D-535A-2F22-D817-FD3BB108AED0}"/>
                </a:ext>
              </a:extLst>
            </p:cNvPr>
            <p:cNvGrpSpPr/>
            <p:nvPr/>
          </p:nvGrpSpPr>
          <p:grpSpPr>
            <a:xfrm>
              <a:off x="1234308" y="1889052"/>
              <a:ext cx="87642" cy="310429"/>
              <a:chOff x="1234308" y="1889052"/>
              <a:chExt cx="87642" cy="310429"/>
            </a:xfrm>
            <a:solidFill>
              <a:srgbClr val="FBFF00"/>
            </a:solidFill>
          </p:grpSpPr>
          <p:sp>
            <p:nvSpPr>
              <p:cNvPr id="234" name="Freeform: Shape 146">
                <a:extLst>
                  <a:ext uri="{FF2B5EF4-FFF2-40B4-BE49-F238E27FC236}">
                    <a16:creationId xmlns:a16="http://schemas.microsoft.com/office/drawing/2014/main" id="{8264B179-1A96-6F52-2041-6EB38DE97391}"/>
                  </a:ext>
                </a:extLst>
              </p:cNvPr>
              <p:cNvSpPr/>
              <p:nvPr/>
            </p:nvSpPr>
            <p:spPr>
              <a:xfrm>
                <a:off x="1274064" y="1894750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147">
                <a:extLst>
                  <a:ext uri="{FF2B5EF4-FFF2-40B4-BE49-F238E27FC236}">
                    <a16:creationId xmlns:a16="http://schemas.microsoft.com/office/drawing/2014/main" id="{51B1EA64-B217-E49C-0E55-D97FE0967F54}"/>
                  </a:ext>
                </a:extLst>
              </p:cNvPr>
              <p:cNvSpPr/>
              <p:nvPr/>
            </p:nvSpPr>
            <p:spPr>
              <a:xfrm>
                <a:off x="1234308" y="1889052"/>
                <a:ext cx="87642" cy="49487"/>
              </a:xfrm>
              <a:custGeom>
                <a:avLst/>
                <a:gdLst>
                  <a:gd name="connsiteX0" fmla="*/ 81945 w 87642"/>
                  <a:gd name="connsiteY0" fmla="*/ 49487 h 49487"/>
                  <a:gd name="connsiteX1" fmla="*/ 43789 w 87642"/>
                  <a:gd name="connsiteY1" fmla="*/ 11395 h 49487"/>
                  <a:gd name="connsiteX2" fmla="*/ 5698 w 87642"/>
                  <a:gd name="connsiteY2" fmla="*/ 49487 h 49487"/>
                  <a:gd name="connsiteX3" fmla="*/ 0 w 87642"/>
                  <a:gd name="connsiteY3" fmla="*/ 43789 h 49487"/>
                  <a:gd name="connsiteX4" fmla="*/ 43789 w 87642"/>
                  <a:gd name="connsiteY4" fmla="*/ 0 h 49487"/>
                  <a:gd name="connsiteX5" fmla="*/ 87642 w 87642"/>
                  <a:gd name="connsiteY5" fmla="*/ 43789 h 49487"/>
                  <a:gd name="connsiteX6" fmla="*/ 81945 w 87642"/>
                  <a:gd name="connsiteY6" fmla="*/ 49487 h 4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7">
                    <a:moveTo>
                      <a:pt x="81945" y="49487"/>
                    </a:moveTo>
                    <a:lnTo>
                      <a:pt x="43789" y="11395"/>
                    </a:lnTo>
                    <a:lnTo>
                      <a:pt x="5698" y="49487"/>
                    </a:lnTo>
                    <a:lnTo>
                      <a:pt x="0" y="43789"/>
                    </a:lnTo>
                    <a:lnTo>
                      <a:pt x="43789" y="0"/>
                    </a:lnTo>
                    <a:lnTo>
                      <a:pt x="87642" y="43789"/>
                    </a:lnTo>
                    <a:lnTo>
                      <a:pt x="81945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79" name="Graphic 2">
              <a:extLst>
                <a:ext uri="{FF2B5EF4-FFF2-40B4-BE49-F238E27FC236}">
                  <a16:creationId xmlns:a16="http://schemas.microsoft.com/office/drawing/2014/main" id="{6874D9BD-D570-9634-B1A9-5474757DAAF9}"/>
                </a:ext>
              </a:extLst>
            </p:cNvPr>
            <p:cNvGrpSpPr/>
            <p:nvPr/>
          </p:nvGrpSpPr>
          <p:grpSpPr>
            <a:xfrm>
              <a:off x="1537760" y="1815174"/>
              <a:ext cx="174740" cy="270831"/>
              <a:chOff x="1537760" y="1815174"/>
              <a:chExt cx="174740" cy="270831"/>
            </a:xfrm>
            <a:solidFill>
              <a:srgbClr val="FBFF00"/>
            </a:solidFill>
          </p:grpSpPr>
          <p:sp>
            <p:nvSpPr>
              <p:cNvPr id="223" name="Freeform: Shape 149">
                <a:extLst>
                  <a:ext uri="{FF2B5EF4-FFF2-40B4-BE49-F238E27FC236}">
                    <a16:creationId xmlns:a16="http://schemas.microsoft.com/office/drawing/2014/main" id="{FFA16A2E-CEB3-306C-6192-865BAB3A138E}"/>
                  </a:ext>
                </a:extLst>
              </p:cNvPr>
              <p:cNvSpPr/>
              <p:nvPr/>
            </p:nvSpPr>
            <p:spPr>
              <a:xfrm rot="-1800001">
                <a:off x="1628791" y="1799670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150">
                <a:extLst>
                  <a:ext uri="{FF2B5EF4-FFF2-40B4-BE49-F238E27FC236}">
                    <a16:creationId xmlns:a16="http://schemas.microsoft.com/office/drawing/2014/main" id="{6085197C-F922-4F48-02D9-F3FD6C1CB252}"/>
                  </a:ext>
                </a:extLst>
              </p:cNvPr>
              <p:cNvSpPr/>
              <p:nvPr/>
            </p:nvSpPr>
            <p:spPr>
              <a:xfrm>
                <a:off x="1537760" y="1815174"/>
                <a:ext cx="75926" cy="61970"/>
              </a:xfrm>
              <a:custGeom>
                <a:avLst/>
                <a:gdLst>
                  <a:gd name="connsiteX0" fmla="*/ 7810 w 75926"/>
                  <a:gd name="connsiteY0" fmla="*/ 61971 h 61970"/>
                  <a:gd name="connsiteX1" fmla="*/ 0 w 75926"/>
                  <a:gd name="connsiteY1" fmla="*/ 59858 h 61970"/>
                  <a:gd name="connsiteX2" fmla="*/ 16005 w 75926"/>
                  <a:gd name="connsiteY2" fmla="*/ 0 h 61970"/>
                  <a:gd name="connsiteX3" fmla="*/ 75927 w 75926"/>
                  <a:gd name="connsiteY3" fmla="*/ 16069 h 61970"/>
                  <a:gd name="connsiteX4" fmla="*/ 73814 w 75926"/>
                  <a:gd name="connsiteY4" fmla="*/ 23815 h 61970"/>
                  <a:gd name="connsiteX5" fmla="*/ 21767 w 75926"/>
                  <a:gd name="connsiteY5" fmla="*/ 9859 h 61970"/>
                  <a:gd name="connsiteX6" fmla="*/ 7810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7810" y="61971"/>
                    </a:moveTo>
                    <a:lnTo>
                      <a:pt x="0" y="59858"/>
                    </a:lnTo>
                    <a:lnTo>
                      <a:pt x="16005" y="0"/>
                    </a:lnTo>
                    <a:lnTo>
                      <a:pt x="75927" y="16069"/>
                    </a:lnTo>
                    <a:lnTo>
                      <a:pt x="73814" y="23815"/>
                    </a:lnTo>
                    <a:lnTo>
                      <a:pt x="21767" y="9859"/>
                    </a:lnTo>
                    <a:lnTo>
                      <a:pt x="7810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3" name="Graphic 2">
              <a:extLst>
                <a:ext uri="{FF2B5EF4-FFF2-40B4-BE49-F238E27FC236}">
                  <a16:creationId xmlns:a16="http://schemas.microsoft.com/office/drawing/2014/main" id="{A07D195F-9838-8982-1385-FE3E5C0AFD79}"/>
                </a:ext>
              </a:extLst>
            </p:cNvPr>
            <p:cNvGrpSpPr/>
            <p:nvPr/>
          </p:nvGrpSpPr>
          <p:grpSpPr>
            <a:xfrm>
              <a:off x="1755618" y="1597316"/>
              <a:ext cx="270857" cy="174710"/>
              <a:chOff x="1755618" y="1597316"/>
              <a:chExt cx="270857" cy="174710"/>
            </a:xfrm>
            <a:solidFill>
              <a:srgbClr val="FBFF00"/>
            </a:solidFill>
          </p:grpSpPr>
          <p:sp>
            <p:nvSpPr>
              <p:cNvPr id="219" name="Freeform: Shape 152">
                <a:extLst>
                  <a:ext uri="{FF2B5EF4-FFF2-40B4-BE49-F238E27FC236}">
                    <a16:creationId xmlns:a16="http://schemas.microsoft.com/office/drawing/2014/main" id="{A3CF59C4-BE1A-5636-93A6-2FF1B2B7D15E}"/>
                  </a:ext>
                </a:extLst>
              </p:cNvPr>
              <p:cNvSpPr/>
              <p:nvPr/>
            </p:nvSpPr>
            <p:spPr>
              <a:xfrm rot="-3599999">
                <a:off x="1888472" y="1539985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153">
                <a:extLst>
                  <a:ext uri="{FF2B5EF4-FFF2-40B4-BE49-F238E27FC236}">
                    <a16:creationId xmlns:a16="http://schemas.microsoft.com/office/drawing/2014/main" id="{DC8F393A-68DE-836E-7DAF-7523FD1F7063}"/>
                  </a:ext>
                </a:extLst>
              </p:cNvPr>
              <p:cNvSpPr/>
              <p:nvPr/>
            </p:nvSpPr>
            <p:spPr>
              <a:xfrm>
                <a:off x="1755618" y="1597316"/>
                <a:ext cx="61970" cy="75926"/>
              </a:xfrm>
              <a:custGeom>
                <a:avLst/>
                <a:gdLst>
                  <a:gd name="connsiteX0" fmla="*/ 16005 w 61970"/>
                  <a:gd name="connsiteY0" fmla="*/ 75927 h 75926"/>
                  <a:gd name="connsiteX1" fmla="*/ 0 w 61970"/>
                  <a:gd name="connsiteY1" fmla="*/ 16069 h 75926"/>
                  <a:gd name="connsiteX2" fmla="*/ 59858 w 61970"/>
                  <a:gd name="connsiteY2" fmla="*/ 0 h 75926"/>
                  <a:gd name="connsiteX3" fmla="*/ 61971 w 61970"/>
                  <a:gd name="connsiteY3" fmla="*/ 7810 h 75926"/>
                  <a:gd name="connsiteX4" fmla="*/ 9859 w 61970"/>
                  <a:gd name="connsiteY4" fmla="*/ 21767 h 75926"/>
                  <a:gd name="connsiteX5" fmla="*/ 23815 w 61970"/>
                  <a:gd name="connsiteY5" fmla="*/ 73814 h 75926"/>
                  <a:gd name="connsiteX6" fmla="*/ 16005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16005" y="75927"/>
                    </a:moveTo>
                    <a:lnTo>
                      <a:pt x="0" y="16069"/>
                    </a:lnTo>
                    <a:lnTo>
                      <a:pt x="59858" y="0"/>
                    </a:lnTo>
                    <a:lnTo>
                      <a:pt x="61971" y="7810"/>
                    </a:lnTo>
                    <a:lnTo>
                      <a:pt x="9859" y="21767"/>
                    </a:lnTo>
                    <a:lnTo>
                      <a:pt x="23815" y="73814"/>
                    </a:lnTo>
                    <a:lnTo>
                      <a:pt x="16005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4" name="Graphic 2">
              <a:extLst>
                <a:ext uri="{FF2B5EF4-FFF2-40B4-BE49-F238E27FC236}">
                  <a16:creationId xmlns:a16="http://schemas.microsoft.com/office/drawing/2014/main" id="{935D90C0-21D2-D007-D062-8AF6989BB8F2}"/>
                </a:ext>
              </a:extLst>
            </p:cNvPr>
            <p:cNvGrpSpPr/>
            <p:nvPr/>
          </p:nvGrpSpPr>
          <p:grpSpPr>
            <a:xfrm>
              <a:off x="1829496" y="1293864"/>
              <a:ext cx="310429" cy="87642"/>
              <a:chOff x="1829496" y="1293864"/>
              <a:chExt cx="310429" cy="87642"/>
            </a:xfrm>
            <a:solidFill>
              <a:srgbClr val="FBFF00"/>
            </a:solidFill>
          </p:grpSpPr>
          <p:sp>
            <p:nvSpPr>
              <p:cNvPr id="211" name="Freeform: Shape 155">
                <a:extLst>
                  <a:ext uri="{FF2B5EF4-FFF2-40B4-BE49-F238E27FC236}">
                    <a16:creationId xmlns:a16="http://schemas.microsoft.com/office/drawing/2014/main" id="{F4CE7662-2B06-2B8E-93E3-C306534C230B}"/>
                  </a:ext>
                </a:extLst>
              </p:cNvPr>
              <p:cNvSpPr/>
              <p:nvPr/>
            </p:nvSpPr>
            <p:spPr>
              <a:xfrm>
                <a:off x="1835194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156">
                <a:extLst>
                  <a:ext uri="{FF2B5EF4-FFF2-40B4-BE49-F238E27FC236}">
                    <a16:creationId xmlns:a16="http://schemas.microsoft.com/office/drawing/2014/main" id="{156CF182-D0A3-DD70-E9FD-B1A813405B9A}"/>
                  </a:ext>
                </a:extLst>
              </p:cNvPr>
              <p:cNvSpPr/>
              <p:nvPr/>
            </p:nvSpPr>
            <p:spPr>
              <a:xfrm>
                <a:off x="1829496" y="1293864"/>
                <a:ext cx="49487" cy="87642"/>
              </a:xfrm>
              <a:custGeom>
                <a:avLst/>
                <a:gdLst>
                  <a:gd name="connsiteX0" fmla="*/ 43789 w 49487"/>
                  <a:gd name="connsiteY0" fmla="*/ 87642 h 87642"/>
                  <a:gd name="connsiteX1" fmla="*/ 0 w 49487"/>
                  <a:gd name="connsiteY1" fmla="*/ 43853 h 87642"/>
                  <a:gd name="connsiteX2" fmla="*/ 43789 w 49487"/>
                  <a:gd name="connsiteY2" fmla="*/ 0 h 87642"/>
                  <a:gd name="connsiteX3" fmla="*/ 49487 w 49487"/>
                  <a:gd name="connsiteY3" fmla="*/ 5698 h 87642"/>
                  <a:gd name="connsiteX4" fmla="*/ 11395 w 49487"/>
                  <a:gd name="connsiteY4" fmla="*/ 43853 h 87642"/>
                  <a:gd name="connsiteX5" fmla="*/ 49487 w 49487"/>
                  <a:gd name="connsiteY5" fmla="*/ 81945 h 87642"/>
                  <a:gd name="connsiteX6" fmla="*/ 43789 w 49487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7" h="87642">
                    <a:moveTo>
                      <a:pt x="43789" y="87642"/>
                    </a:moveTo>
                    <a:lnTo>
                      <a:pt x="0" y="43853"/>
                    </a:lnTo>
                    <a:lnTo>
                      <a:pt x="43789" y="0"/>
                    </a:lnTo>
                    <a:lnTo>
                      <a:pt x="49487" y="5698"/>
                    </a:lnTo>
                    <a:lnTo>
                      <a:pt x="11395" y="43853"/>
                    </a:lnTo>
                    <a:lnTo>
                      <a:pt x="49487" y="81945"/>
                    </a:lnTo>
                    <a:lnTo>
                      <a:pt x="43789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A58A8A5D-7293-DF34-6078-04BFA3118DD6}"/>
                </a:ext>
              </a:extLst>
            </p:cNvPr>
            <p:cNvGrpSpPr/>
            <p:nvPr/>
          </p:nvGrpSpPr>
          <p:grpSpPr>
            <a:xfrm>
              <a:off x="1755618" y="903468"/>
              <a:ext cx="270886" cy="174587"/>
              <a:chOff x="1755618" y="903468"/>
              <a:chExt cx="270886" cy="174587"/>
            </a:xfrm>
            <a:solidFill>
              <a:srgbClr val="FBFF00"/>
            </a:solidFill>
          </p:grpSpPr>
          <p:sp>
            <p:nvSpPr>
              <p:cNvPr id="206" name="Freeform: Shape 158">
                <a:extLst>
                  <a:ext uri="{FF2B5EF4-FFF2-40B4-BE49-F238E27FC236}">
                    <a16:creationId xmlns:a16="http://schemas.microsoft.com/office/drawing/2014/main" id="{AF51AFF7-682D-CF3D-1503-D5BCC9D2E9E0}"/>
                  </a:ext>
                </a:extLst>
              </p:cNvPr>
              <p:cNvSpPr/>
              <p:nvPr/>
            </p:nvSpPr>
            <p:spPr>
              <a:xfrm rot="-1799400">
                <a:off x="1740156" y="979088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159">
                <a:extLst>
                  <a:ext uri="{FF2B5EF4-FFF2-40B4-BE49-F238E27FC236}">
                    <a16:creationId xmlns:a16="http://schemas.microsoft.com/office/drawing/2014/main" id="{03D7032E-DF1F-B309-9376-EABAE25FB666}"/>
                  </a:ext>
                </a:extLst>
              </p:cNvPr>
              <p:cNvSpPr/>
              <p:nvPr/>
            </p:nvSpPr>
            <p:spPr>
              <a:xfrm>
                <a:off x="1755618" y="1002128"/>
                <a:ext cx="61970" cy="75926"/>
              </a:xfrm>
              <a:custGeom>
                <a:avLst/>
                <a:gdLst>
                  <a:gd name="connsiteX0" fmla="*/ 59858 w 61970"/>
                  <a:gd name="connsiteY0" fmla="*/ 75927 h 75926"/>
                  <a:gd name="connsiteX1" fmla="*/ 0 w 61970"/>
                  <a:gd name="connsiteY1" fmla="*/ 59922 h 75926"/>
                  <a:gd name="connsiteX2" fmla="*/ 16005 w 61970"/>
                  <a:gd name="connsiteY2" fmla="*/ 0 h 75926"/>
                  <a:gd name="connsiteX3" fmla="*/ 23815 w 61970"/>
                  <a:gd name="connsiteY3" fmla="*/ 2113 h 75926"/>
                  <a:gd name="connsiteX4" fmla="*/ 9859 w 61970"/>
                  <a:gd name="connsiteY4" fmla="*/ 54224 h 75926"/>
                  <a:gd name="connsiteX5" fmla="*/ 61971 w 61970"/>
                  <a:gd name="connsiteY5" fmla="*/ 68117 h 75926"/>
                  <a:gd name="connsiteX6" fmla="*/ 59858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59858" y="75927"/>
                    </a:moveTo>
                    <a:lnTo>
                      <a:pt x="0" y="59922"/>
                    </a:lnTo>
                    <a:lnTo>
                      <a:pt x="16005" y="0"/>
                    </a:lnTo>
                    <a:lnTo>
                      <a:pt x="23815" y="2113"/>
                    </a:lnTo>
                    <a:lnTo>
                      <a:pt x="9859" y="54224"/>
                    </a:lnTo>
                    <a:lnTo>
                      <a:pt x="61971" y="68117"/>
                    </a:lnTo>
                    <a:lnTo>
                      <a:pt x="59858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562E1BF3-75CE-722D-9294-29B6EF1969F5}"/>
                </a:ext>
              </a:extLst>
            </p:cNvPr>
            <p:cNvGrpSpPr/>
            <p:nvPr/>
          </p:nvGrpSpPr>
          <p:grpSpPr>
            <a:xfrm>
              <a:off x="1537760" y="589224"/>
              <a:ext cx="174623" cy="270973"/>
              <a:chOff x="1537760" y="589224"/>
              <a:chExt cx="174623" cy="270973"/>
            </a:xfrm>
            <a:solidFill>
              <a:srgbClr val="FBFF00"/>
            </a:solidFill>
          </p:grpSpPr>
          <p:sp>
            <p:nvSpPr>
              <p:cNvPr id="194" name="Freeform: Shape 161">
                <a:extLst>
                  <a:ext uri="{FF2B5EF4-FFF2-40B4-BE49-F238E27FC236}">
                    <a16:creationId xmlns:a16="http://schemas.microsoft.com/office/drawing/2014/main" id="{84BD3496-812B-1B5F-1B77-1207F1E84204}"/>
                  </a:ext>
                </a:extLst>
              </p:cNvPr>
              <p:cNvSpPr/>
              <p:nvPr/>
            </p:nvSpPr>
            <p:spPr>
              <a:xfrm rot="-3600600">
                <a:off x="1480364" y="719173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162">
                <a:extLst>
                  <a:ext uri="{FF2B5EF4-FFF2-40B4-BE49-F238E27FC236}">
                    <a16:creationId xmlns:a16="http://schemas.microsoft.com/office/drawing/2014/main" id="{43E08A11-4EC6-B229-11F0-1716E4C16D99}"/>
                  </a:ext>
                </a:extLst>
              </p:cNvPr>
              <p:cNvSpPr/>
              <p:nvPr/>
            </p:nvSpPr>
            <p:spPr>
              <a:xfrm>
                <a:off x="1537760" y="798291"/>
                <a:ext cx="75926" cy="61906"/>
              </a:xfrm>
              <a:custGeom>
                <a:avLst/>
                <a:gdLst>
                  <a:gd name="connsiteX0" fmla="*/ 16005 w 75926"/>
                  <a:gd name="connsiteY0" fmla="*/ 61907 h 61906"/>
                  <a:gd name="connsiteX1" fmla="*/ 0 w 75926"/>
                  <a:gd name="connsiteY1" fmla="*/ 2049 h 61906"/>
                  <a:gd name="connsiteX2" fmla="*/ 7810 w 75926"/>
                  <a:gd name="connsiteY2" fmla="*/ 0 h 61906"/>
                  <a:gd name="connsiteX3" fmla="*/ 21767 w 75926"/>
                  <a:gd name="connsiteY3" fmla="*/ 52048 h 61906"/>
                  <a:gd name="connsiteX4" fmla="*/ 73814 w 75926"/>
                  <a:gd name="connsiteY4" fmla="*/ 38091 h 61906"/>
                  <a:gd name="connsiteX5" fmla="*/ 75927 w 75926"/>
                  <a:gd name="connsiteY5" fmla="*/ 45902 h 61906"/>
                  <a:gd name="connsiteX6" fmla="*/ 16005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16005" y="61907"/>
                    </a:moveTo>
                    <a:lnTo>
                      <a:pt x="0" y="2049"/>
                    </a:lnTo>
                    <a:lnTo>
                      <a:pt x="7810" y="0"/>
                    </a:lnTo>
                    <a:lnTo>
                      <a:pt x="21767" y="52048"/>
                    </a:lnTo>
                    <a:lnTo>
                      <a:pt x="73814" y="38091"/>
                    </a:lnTo>
                    <a:lnTo>
                      <a:pt x="75927" y="45902"/>
                    </a:lnTo>
                    <a:lnTo>
                      <a:pt x="16005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276" name="TekstniOkvir 275">
                <a:extLst>
                  <a:ext uri="{FF2B5EF4-FFF2-40B4-BE49-F238E27FC236}">
                    <a16:creationId xmlns:a16="http://schemas.microsoft.com/office/drawing/2014/main" id="{E7D9CF6A-DA25-6315-978E-DBAF21D99DA7}"/>
                  </a:ext>
                </a:extLst>
              </p:cNvPr>
              <p:cNvSpPr txBox="1"/>
              <p:nvPr/>
            </p:nvSpPr>
            <p:spPr>
              <a:xfrm>
                <a:off x="5764366" y="877281"/>
                <a:ext cx="2026004" cy="170059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800" dirty="0"/>
                  <a:t>V=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num>
                      <m:den>
                        <m:r>
                          <a:rPr lang="en-US" sz="28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den>
                    </m:f>
                  </m:oMath>
                </a14:m>
                <a:endParaRPr lang="en-US" sz="2800" dirty="0"/>
              </a:p>
              <a:p>
                <a:r>
                  <a:rPr lang="en-US" sz="1800" dirty="0"/>
                  <a:t>V=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18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lang="en-US" dirty="0">
                            <a:latin typeface="Tahoma" panose="020B0604030504040204" pitchFamily="34" charset="0"/>
                            <a:ea typeface="Tahoma" panose="020B0604030504040204" pitchFamily="34" charset="0"/>
                            <a:cs typeface="Tahoma" panose="020B0604030504040204" pitchFamily="34" charset="0"/>
                          </a:rPr>
                          <m:t>28</m:t>
                        </m:r>
                        <m:r>
                          <m:rPr>
                            <m:nor/>
                          </m:rPr>
                          <a:rPr lang="hr-HR" b="0" i="0" dirty="0" smtClean="0">
                            <a:latin typeface="Tahoma" panose="020B0604030504040204" pitchFamily="34" charset="0"/>
                            <a:ea typeface="Tahoma" panose="020B0604030504040204" pitchFamily="34" charset="0"/>
                            <a:cs typeface="Tahoma" panose="020B0604030504040204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lang="en-US" dirty="0">
                            <a:latin typeface="Tahoma" panose="020B0604030504040204" pitchFamily="34" charset="0"/>
                            <a:ea typeface="Tahoma" panose="020B0604030504040204" pitchFamily="34" charset="0"/>
                            <a:cs typeface="Tahoma" panose="020B0604030504040204" pitchFamily="34" charset="0"/>
                          </a:rPr>
                          <m:t>800</m:t>
                        </m:r>
                      </m:num>
                      <m:den>
                        <m:r>
                          <m:rPr>
                            <m:nor/>
                          </m:rPr>
                          <a:rPr lang="en-US" dirty="0">
                            <a:latin typeface="Tahoma" panose="020B0604030504040204" pitchFamily="34" charset="0"/>
                            <a:ea typeface="Tahoma" panose="020B0604030504040204" pitchFamily="34" charset="0"/>
                            <a:cs typeface="Tahoma" panose="020B0604030504040204" pitchFamily="34" charset="0"/>
                          </a:rPr>
                          <m:t>24</m:t>
                        </m:r>
                      </m:den>
                    </m:f>
                  </m:oMath>
                </a14:m>
                <a:endParaRPr lang="en-US" sz="1800" dirty="0"/>
              </a:p>
              <a:p>
                <a:r>
                  <a:rPr lang="en-US" sz="1800" dirty="0"/>
                  <a:t>V=</a:t>
                </a:r>
                <a:r>
                  <a:rPr lang="en-US" dirty="0"/>
                  <a:t>1200 </a:t>
                </a:r>
                <a:r>
                  <a:rPr lang="en-US" sz="1800" dirty="0"/>
                  <a:t>km/h</a:t>
                </a:r>
                <a:endParaRPr lang="hr-HR" sz="1800" dirty="0"/>
              </a:p>
              <a:p>
                <a:endParaRPr lang="hr-HR" dirty="0"/>
              </a:p>
            </p:txBody>
          </p:sp>
        </mc:Choice>
        <mc:Fallback>
          <p:sp>
            <p:nvSpPr>
              <p:cNvPr id="276" name="TekstniOkvir 275">
                <a:extLst>
                  <a:ext uri="{FF2B5EF4-FFF2-40B4-BE49-F238E27FC236}">
                    <a16:creationId xmlns:a16="http://schemas.microsoft.com/office/drawing/2014/main" id="{E7D9CF6A-DA25-6315-978E-DBAF21D99D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64366" y="877281"/>
                <a:ext cx="2026004" cy="1700594"/>
              </a:xfrm>
              <a:prstGeom prst="rect">
                <a:avLst/>
              </a:prstGeom>
              <a:blipFill>
                <a:blip r:embed="rId2"/>
                <a:stretch>
                  <a:fillRect l="-2711"/>
                </a:stretch>
              </a:blipFill>
            </p:spPr>
            <p:txBody>
              <a:bodyPr/>
              <a:lstStyle/>
              <a:p>
                <a:r>
                  <a:rPr lang="hr-H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974391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67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995417F-B61B-DA8A-BB60-6C749FF764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56B6471-7D3D-6AAD-7864-5FFD5E6890F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1" y="5531291"/>
            <a:ext cx="12192001" cy="260494"/>
          </a:xfrm>
          <a:custGeom>
            <a:avLst/>
            <a:gdLst>
              <a:gd name="connsiteX0" fmla="*/ 0 w 11868115"/>
              <a:gd name="connsiteY0" fmla="*/ 0 h 260494"/>
              <a:gd name="connsiteX1" fmla="*/ 11868116 w 11868115"/>
              <a:gd name="connsiteY1" fmla="*/ 0 h 260494"/>
              <a:gd name="connsiteX2" fmla="*/ 11868116 w 11868115"/>
              <a:gd name="connsiteY2" fmla="*/ 260494 h 260494"/>
              <a:gd name="connsiteX3" fmla="*/ 0 w 11868115"/>
              <a:gd name="connsiteY3" fmla="*/ 260494 h 26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260494">
                <a:moveTo>
                  <a:pt x="0" y="0"/>
                </a:moveTo>
                <a:lnTo>
                  <a:pt x="11868116" y="0"/>
                </a:lnTo>
                <a:lnTo>
                  <a:pt x="11868116" y="260494"/>
                </a:lnTo>
                <a:lnTo>
                  <a:pt x="0" y="260494"/>
                </a:lnTo>
                <a:close/>
              </a:path>
            </a:pathLst>
          </a:custGeom>
          <a:solidFill>
            <a:srgbClr val="FFB553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E773F9-DE43-4ECD-79BF-AB957C4A8E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5785630"/>
            <a:ext cx="12192000" cy="1073709"/>
          </a:xfrm>
          <a:custGeom>
            <a:avLst/>
            <a:gdLst>
              <a:gd name="connsiteX0" fmla="*/ 0 w 11868115"/>
              <a:gd name="connsiteY0" fmla="*/ 0 h 1073709"/>
              <a:gd name="connsiteX1" fmla="*/ 11868116 w 11868115"/>
              <a:gd name="connsiteY1" fmla="*/ 0 h 1073709"/>
              <a:gd name="connsiteX2" fmla="*/ 11868116 w 11868115"/>
              <a:gd name="connsiteY2" fmla="*/ 1073709 h 1073709"/>
              <a:gd name="connsiteX3" fmla="*/ 0 w 11868115"/>
              <a:gd name="connsiteY3" fmla="*/ 1073709 h 107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1073709">
                <a:moveTo>
                  <a:pt x="0" y="0"/>
                </a:moveTo>
                <a:lnTo>
                  <a:pt x="11868116" y="0"/>
                </a:lnTo>
                <a:lnTo>
                  <a:pt x="11868116" y="1073709"/>
                </a:lnTo>
                <a:lnTo>
                  <a:pt x="0" y="1073709"/>
                </a:lnTo>
                <a:close/>
              </a:path>
            </a:pathLst>
          </a:custGeom>
          <a:solidFill>
            <a:srgbClr val="FF6C47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" name="Graphic 2">
            <a:extLst>
              <a:ext uri="{FF2B5EF4-FFF2-40B4-BE49-F238E27FC236}">
                <a16:creationId xmlns:a16="http://schemas.microsoft.com/office/drawing/2014/main" id="{D818F8E8-A05F-D600-46D5-CE7B64F8373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804970" y="2937916"/>
            <a:ext cx="2253577" cy="3443191"/>
            <a:chOff x="8804970" y="2937916"/>
            <a:chExt cx="2253577" cy="3443191"/>
          </a:xfrm>
        </p:grpSpPr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7F0EC685-47AC-AE4E-AA96-43FFD7A0C3B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04970" y="3883357"/>
              <a:ext cx="2253577" cy="2497749"/>
              <a:chOff x="8804970" y="3883357"/>
              <a:chExt cx="2253577" cy="249774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D7D779C-66A4-B98F-06FA-01F16384DB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80927" y="4142694"/>
                <a:ext cx="1901724" cy="2238412"/>
              </a:xfrm>
              <a:custGeom>
                <a:avLst/>
                <a:gdLst>
                  <a:gd name="connsiteX0" fmla="*/ 0 w 1901724"/>
                  <a:gd name="connsiteY0" fmla="*/ 0 h 2238412"/>
                  <a:gd name="connsiteX1" fmla="*/ 1901725 w 1901724"/>
                  <a:gd name="connsiteY1" fmla="*/ 0 h 2238412"/>
                  <a:gd name="connsiteX2" fmla="*/ 1901725 w 1901724"/>
                  <a:gd name="connsiteY2" fmla="*/ 2238412 h 2238412"/>
                  <a:gd name="connsiteX3" fmla="*/ 0 w 1901724"/>
                  <a:gd name="connsiteY3" fmla="*/ 2238412 h 22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1724" h="2238412">
                    <a:moveTo>
                      <a:pt x="0" y="0"/>
                    </a:moveTo>
                    <a:lnTo>
                      <a:pt x="1901725" y="0"/>
                    </a:lnTo>
                    <a:lnTo>
                      <a:pt x="1901725" y="2238412"/>
                    </a:lnTo>
                    <a:lnTo>
                      <a:pt x="0" y="2238412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2B926B38-A18B-D8A9-3821-FBD0BEB43B3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804970" y="3883357"/>
                <a:ext cx="2253577" cy="309401"/>
                <a:chOff x="8804970" y="3883357"/>
                <a:chExt cx="2253577" cy="309401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4B88BB4-FDF8-751B-1FD0-4AD025E1CD5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3883357"/>
                  <a:ext cx="2253577" cy="172911"/>
                </a:xfrm>
                <a:custGeom>
                  <a:avLst/>
                  <a:gdLst>
                    <a:gd name="connsiteX0" fmla="*/ 2253578 w 2253577"/>
                    <a:gd name="connsiteY0" fmla="*/ 172912 h 172911"/>
                    <a:gd name="connsiteX1" fmla="*/ 0 w 2253577"/>
                    <a:gd name="connsiteY1" fmla="*/ 172912 h 172911"/>
                    <a:gd name="connsiteX2" fmla="*/ 175408 w 2253577"/>
                    <a:gd name="connsiteY2" fmla="*/ 0 h 172911"/>
                    <a:gd name="connsiteX3" fmla="*/ 2078169 w 2253577"/>
                    <a:gd name="connsiteY3" fmla="*/ 0 h 172911"/>
                    <a:gd name="connsiteX4" fmla="*/ 2253578 w 2253577"/>
                    <a:gd name="connsiteY4" fmla="*/ 172912 h 17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577" h="172911">
                      <a:moveTo>
                        <a:pt x="2253578" y="172912"/>
                      </a:moveTo>
                      <a:lnTo>
                        <a:pt x="0" y="172912"/>
                      </a:lnTo>
                      <a:lnTo>
                        <a:pt x="175408" y="0"/>
                      </a:lnTo>
                      <a:lnTo>
                        <a:pt x="2078169" y="0"/>
                      </a:lnTo>
                      <a:lnTo>
                        <a:pt x="2253578" y="172912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E0A4D313-9BBA-77BB-8039-F3A3E9FCF62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4056269"/>
                  <a:ext cx="2253577" cy="136490"/>
                </a:xfrm>
                <a:custGeom>
                  <a:avLst/>
                  <a:gdLst>
                    <a:gd name="connsiteX0" fmla="*/ 0 w 2253577"/>
                    <a:gd name="connsiteY0" fmla="*/ 0 h 136490"/>
                    <a:gd name="connsiteX1" fmla="*/ 2253578 w 2253577"/>
                    <a:gd name="connsiteY1" fmla="*/ 0 h 136490"/>
                    <a:gd name="connsiteX2" fmla="*/ 2253578 w 2253577"/>
                    <a:gd name="connsiteY2" fmla="*/ 136490 h 136490"/>
                    <a:gd name="connsiteX3" fmla="*/ 0 w 2253577"/>
                    <a:gd name="connsiteY3" fmla="*/ 136490 h 13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3577" h="136490">
                      <a:moveTo>
                        <a:pt x="0" y="0"/>
                      </a:moveTo>
                      <a:lnTo>
                        <a:pt x="2253578" y="0"/>
                      </a:lnTo>
                      <a:lnTo>
                        <a:pt x="2253578" y="136490"/>
                      </a:lnTo>
                      <a:lnTo>
                        <a:pt x="0" y="1364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4" name="Graphic 2">
                <a:extLst>
                  <a:ext uri="{FF2B5EF4-FFF2-40B4-BE49-F238E27FC236}">
                    <a16:creationId xmlns:a16="http://schemas.microsoft.com/office/drawing/2014/main" id="{1E597771-0487-9268-2705-BB8741483C2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212065" y="4400022"/>
                <a:ext cx="1439388" cy="1723635"/>
                <a:chOff x="9212065" y="4400022"/>
                <a:chExt cx="1439388" cy="1723635"/>
              </a:xfrm>
            </p:grpSpPr>
            <p:grpSp>
              <p:nvGrpSpPr>
                <p:cNvPr id="15" name="Graphic 2">
                  <a:extLst>
                    <a:ext uri="{FF2B5EF4-FFF2-40B4-BE49-F238E27FC236}">
                      <a16:creationId xmlns:a16="http://schemas.microsoft.com/office/drawing/2014/main" id="{76CCB6B6-07F9-31C1-BE35-2BF6AF3877E2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4400022"/>
                  <a:ext cx="1439388" cy="586949"/>
                  <a:chOff x="9212065" y="4400022"/>
                  <a:chExt cx="1439388" cy="586949"/>
                </a:xfrm>
              </p:grpSpPr>
              <p:grpSp>
                <p:nvGrpSpPr>
                  <p:cNvPr id="16" name="Graphic 2">
                    <a:extLst>
                      <a:ext uri="{FF2B5EF4-FFF2-40B4-BE49-F238E27FC236}">
                        <a16:creationId xmlns:a16="http://schemas.microsoft.com/office/drawing/2014/main" id="{F29A1AFD-B04C-51E5-B61E-242B70FDFBC7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4400022"/>
                    <a:ext cx="671913" cy="586949"/>
                    <a:chOff x="9212065" y="4400022"/>
                    <a:chExt cx="671913" cy="586949"/>
                  </a:xfrm>
                </p:grpSpPr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C69AB5DE-9275-841E-E43A-0084C383B7D0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BE1FC953-87ED-0C19-C850-68341F06C45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" name="Graphic 2">
                    <a:extLst>
                      <a:ext uri="{FF2B5EF4-FFF2-40B4-BE49-F238E27FC236}">
                        <a16:creationId xmlns:a16="http://schemas.microsoft.com/office/drawing/2014/main" id="{7E7F6A61-EA8A-098B-2DFB-514C0BBAB8CB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4400022"/>
                    <a:ext cx="671913" cy="586949"/>
                    <a:chOff x="9979540" y="4400022"/>
                    <a:chExt cx="671913" cy="586949"/>
                  </a:xfrm>
                </p:grpSpPr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948FA4F3-82F0-3109-B926-54E533D86CBF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467D1357-A974-21A3-E378-54B8D1B8AB0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51485598-7DBE-C559-963B-7B4B0CDC2301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5095201"/>
                  <a:ext cx="1439388" cy="1028456"/>
                  <a:chOff x="9212065" y="5095201"/>
                  <a:chExt cx="1439388" cy="1028456"/>
                </a:xfrm>
              </p:grpSpPr>
              <p:grpSp>
                <p:nvGrpSpPr>
                  <p:cNvPr id="23" name="Graphic 2">
                    <a:extLst>
                      <a:ext uri="{FF2B5EF4-FFF2-40B4-BE49-F238E27FC236}">
                        <a16:creationId xmlns:a16="http://schemas.microsoft.com/office/drawing/2014/main" id="{02E4379A-57C7-9C98-7C0B-0D6547718B36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5095201"/>
                    <a:ext cx="671913" cy="1028456"/>
                    <a:chOff x="9212065" y="5095201"/>
                    <a:chExt cx="671913" cy="1028456"/>
                  </a:xfrm>
                </p:grpSpPr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562E7F68-B715-8C77-1C55-7114D27FB6DD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63648335-50A9-B7B8-A16B-6751459641A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26" name="Graphic 2">
                    <a:extLst>
                      <a:ext uri="{FF2B5EF4-FFF2-40B4-BE49-F238E27FC236}">
                        <a16:creationId xmlns:a16="http://schemas.microsoft.com/office/drawing/2014/main" id="{1C3878E4-EB06-EFAC-1F60-5E40D33589C7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5095201"/>
                    <a:ext cx="671913" cy="1028456"/>
                    <a:chOff x="9979540" y="5095201"/>
                    <a:chExt cx="671913" cy="1028456"/>
                  </a:xfrm>
                </p:grpSpPr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90029A5E-7FE5-E449-8460-FF487776664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822D6734-E16B-6BBF-BA17-7DF887F9C58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24E91EC8-85FF-9EC3-E9BD-0FE2F0BC0C6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34790" y="2937916"/>
              <a:ext cx="1193937" cy="1049590"/>
              <a:chOff x="9334790" y="2937916"/>
              <a:chExt cx="1193937" cy="1049590"/>
            </a:xfrm>
          </p:grpSpPr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E48DC930-2F35-5E31-8A47-8827224CDDD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578597" y="2937916"/>
                <a:ext cx="145321" cy="646759"/>
                <a:chOff x="9578597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327962E8-6763-9A83-1F7A-B25222FC6A9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51257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35E5609D-1138-8545-D660-CE3535CC5AB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78597" y="3439353"/>
                  <a:ext cx="145321" cy="145321"/>
                </a:xfrm>
                <a:custGeom>
                  <a:avLst/>
                  <a:gdLst>
                    <a:gd name="connsiteX0" fmla="*/ 145322 w 145321"/>
                    <a:gd name="connsiteY0" fmla="*/ 72661 h 145321"/>
                    <a:gd name="connsiteX1" fmla="*/ 72661 w 145321"/>
                    <a:gd name="connsiteY1" fmla="*/ 145321 h 145321"/>
                    <a:gd name="connsiteX2" fmla="*/ 0 w 145321"/>
                    <a:gd name="connsiteY2" fmla="*/ 72661 h 145321"/>
                    <a:gd name="connsiteX3" fmla="*/ 72661 w 145321"/>
                    <a:gd name="connsiteY3" fmla="*/ 0 h 145321"/>
                    <a:gd name="connsiteX4" fmla="*/ 145322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2" y="72661"/>
                      </a:moveTo>
                      <a:cubicBezTo>
                        <a:pt x="145322" y="112790"/>
                        <a:pt x="112791" y="145321"/>
                        <a:pt x="72661" y="145321"/>
                      </a:cubicBezTo>
                      <a:cubicBezTo>
                        <a:pt x="32531" y="145321"/>
                        <a:pt x="0" y="112790"/>
                        <a:pt x="0" y="72661"/>
                      </a:cubicBezTo>
                      <a:cubicBezTo>
                        <a:pt x="0" y="32531"/>
                        <a:pt x="32531" y="0"/>
                        <a:pt x="72661" y="0"/>
                      </a:cubicBezTo>
                      <a:cubicBezTo>
                        <a:pt x="112790" y="0"/>
                        <a:pt x="145322" y="32531"/>
                        <a:pt x="145322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" name="Graphic 2">
                <a:extLst>
                  <a:ext uri="{FF2B5EF4-FFF2-40B4-BE49-F238E27FC236}">
                    <a16:creationId xmlns:a16="http://schemas.microsoft.com/office/drawing/2014/main" id="{7D29A85D-1995-9077-3FCB-7F2B5C9D0438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753153" y="2937916"/>
                <a:ext cx="145321" cy="646759"/>
                <a:chOff x="9753153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43949AAF-47DA-CED2-6C4E-5E89E566A4D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25813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0DAA26DF-E996-61D6-A1FB-A8A966A27D3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3153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8EC3DBE9-DB48-D9FF-5E3D-BFA31A7E807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919974" y="2937916"/>
                <a:ext cx="145321" cy="646759"/>
                <a:chOff x="9919974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6ACA7BA-2DD0-6455-0A6F-DBFF9C716E4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92635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BAEED0C7-BD85-9AE1-2A64-57281C598B5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19974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" name="Graphic 2">
                <a:extLst>
                  <a:ext uri="{FF2B5EF4-FFF2-40B4-BE49-F238E27FC236}">
                    <a16:creationId xmlns:a16="http://schemas.microsoft.com/office/drawing/2014/main" id="{10FF2E12-48C1-173D-5E4D-8263BCE89C82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0159456" y="2937916"/>
                <a:ext cx="210247" cy="646759"/>
                <a:chOff x="10159456" y="2937916"/>
                <a:chExt cx="210247" cy="646759"/>
              </a:xfrm>
              <a:solidFill>
                <a:srgbClr val="706280"/>
              </a:solidFill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6C74C80-E243-33A3-D6F6-181B549F7A9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159456" y="2937916"/>
                  <a:ext cx="127293" cy="568373"/>
                </a:xfrm>
                <a:custGeom>
                  <a:avLst/>
                  <a:gdLst>
                    <a:gd name="connsiteX0" fmla="*/ 0 w 127293"/>
                    <a:gd name="connsiteY0" fmla="*/ 0 h 568373"/>
                    <a:gd name="connsiteX1" fmla="*/ 127293 w 127293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293" h="568373">
                      <a:moveTo>
                        <a:pt x="0" y="0"/>
                      </a:moveTo>
                      <a:lnTo>
                        <a:pt x="127293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936506B-241B-A848-1C2B-4B5FEEFAD57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224381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AD65F91A-FF50-A798-0CDD-C31C3ECA22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0378" y="2937916"/>
                <a:ext cx="942822" cy="1002815"/>
              </a:xfrm>
              <a:custGeom>
                <a:avLst/>
                <a:gdLst>
                  <a:gd name="connsiteX0" fmla="*/ 0 w 942822"/>
                  <a:gd name="connsiteY0" fmla="*/ 1002815 h 1002815"/>
                  <a:gd name="connsiteX1" fmla="*/ 0 w 942822"/>
                  <a:gd name="connsiteY1" fmla="*/ 196665 h 1002815"/>
                  <a:gd name="connsiteX2" fmla="*/ 196665 w 942822"/>
                  <a:gd name="connsiteY2" fmla="*/ 0 h 1002815"/>
                  <a:gd name="connsiteX3" fmla="*/ 746158 w 942822"/>
                  <a:gd name="connsiteY3" fmla="*/ 0 h 1002815"/>
                  <a:gd name="connsiteX4" fmla="*/ 942822 w 942822"/>
                  <a:gd name="connsiteY4" fmla="*/ 196665 h 1002815"/>
                  <a:gd name="connsiteX5" fmla="*/ 942822 w 942822"/>
                  <a:gd name="connsiteY5" fmla="*/ 1002815 h 100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2822" h="1002815">
                    <a:moveTo>
                      <a:pt x="0" y="1002815"/>
                    </a:moveTo>
                    <a:lnTo>
                      <a:pt x="0" y="196665"/>
                    </a:lnTo>
                    <a:cubicBezTo>
                      <a:pt x="0" y="88070"/>
                      <a:pt x="88009" y="0"/>
                      <a:pt x="196665" y="0"/>
                    </a:cubicBezTo>
                    <a:lnTo>
                      <a:pt x="746158" y="0"/>
                    </a:lnTo>
                    <a:cubicBezTo>
                      <a:pt x="854753" y="0"/>
                      <a:pt x="942822" y="88009"/>
                      <a:pt x="942822" y="196665"/>
                    </a:cubicBezTo>
                    <a:lnTo>
                      <a:pt x="942822" y="1002815"/>
                    </a:lnTo>
                  </a:path>
                </a:pathLst>
              </a:custGeom>
              <a:noFill/>
              <a:ln w="30447" cap="flat">
                <a:solidFill>
                  <a:srgbClr val="4A465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8A17292B-5A7D-DF42-7022-8E9B07AFC0D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34790" y="3844256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23B6BBA-CB97-DAAE-30A6-81DC182DD0E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539293" y="797805"/>
            <a:ext cx="5117432" cy="2725232"/>
          </a:xfrm>
          <a:custGeom>
            <a:avLst/>
            <a:gdLst>
              <a:gd name="connsiteX0" fmla="*/ 0 w 5117432"/>
              <a:gd name="connsiteY0" fmla="*/ 0 h 2725232"/>
              <a:gd name="connsiteX1" fmla="*/ 5117432 w 5117432"/>
              <a:gd name="connsiteY1" fmla="*/ 0 h 2725232"/>
              <a:gd name="connsiteX2" fmla="*/ 5117432 w 5117432"/>
              <a:gd name="connsiteY2" fmla="*/ 2725233 h 2725232"/>
              <a:gd name="connsiteX3" fmla="*/ 0 w 5117432"/>
              <a:gd name="connsiteY3" fmla="*/ 2725233 h 272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7432" h="2725232">
                <a:moveTo>
                  <a:pt x="0" y="0"/>
                </a:moveTo>
                <a:lnTo>
                  <a:pt x="5117432" y="0"/>
                </a:lnTo>
                <a:lnTo>
                  <a:pt x="5117432" y="2725233"/>
                </a:lnTo>
                <a:lnTo>
                  <a:pt x="0" y="2725233"/>
                </a:lnTo>
                <a:close/>
              </a:path>
            </a:pathLst>
          </a:custGeom>
          <a:solidFill>
            <a:srgbClr val="457C77"/>
          </a:solidFill>
          <a:ln w="91340" cap="flat">
            <a:solidFill>
              <a:srgbClr val="4A4650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45" name="Graphic 2">
            <a:extLst>
              <a:ext uri="{FF2B5EF4-FFF2-40B4-BE49-F238E27FC236}">
                <a16:creationId xmlns:a16="http://schemas.microsoft.com/office/drawing/2014/main" id="{3FDC0EED-B38E-95AD-6FFC-32BF67275950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08641" y="3799246"/>
            <a:ext cx="3870262" cy="2768536"/>
            <a:chOff x="4108641" y="3799246"/>
            <a:chExt cx="3870262" cy="2768536"/>
          </a:xfrm>
        </p:grpSpPr>
        <p:grpSp>
          <p:nvGrpSpPr>
            <p:cNvPr id="46" name="Graphic 2">
              <a:extLst>
                <a:ext uri="{FF2B5EF4-FFF2-40B4-BE49-F238E27FC236}">
                  <a16:creationId xmlns:a16="http://schemas.microsoft.com/office/drawing/2014/main" id="{F72C09C6-2FFD-4404-BC34-FE7B8EA3165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4108641" y="4310551"/>
              <a:ext cx="3870262" cy="2257232"/>
              <a:chOff x="4108641" y="4310551"/>
              <a:chExt cx="3870262" cy="2257232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CC1597-6756-07B2-BBEE-2D29BFBAA30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10734" y="4544917"/>
                <a:ext cx="3266015" cy="2022866"/>
              </a:xfrm>
              <a:custGeom>
                <a:avLst/>
                <a:gdLst>
                  <a:gd name="connsiteX0" fmla="*/ 0 w 3266015"/>
                  <a:gd name="connsiteY0" fmla="*/ 0 h 2022866"/>
                  <a:gd name="connsiteX1" fmla="*/ 3266016 w 3266015"/>
                  <a:gd name="connsiteY1" fmla="*/ 0 h 2022866"/>
                  <a:gd name="connsiteX2" fmla="*/ 3266016 w 3266015"/>
                  <a:gd name="connsiteY2" fmla="*/ 2022866 h 2022866"/>
                  <a:gd name="connsiteX3" fmla="*/ 0 w 3266015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015" h="2022866">
                    <a:moveTo>
                      <a:pt x="0" y="0"/>
                    </a:moveTo>
                    <a:lnTo>
                      <a:pt x="3266016" y="0"/>
                    </a:lnTo>
                    <a:lnTo>
                      <a:pt x="3266016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8" name="Graphic 2">
                <a:extLst>
                  <a:ext uri="{FF2B5EF4-FFF2-40B4-BE49-F238E27FC236}">
                    <a16:creationId xmlns:a16="http://schemas.microsoft.com/office/drawing/2014/main" id="{23D2F6D3-8F98-557C-8FBC-219C77A76C6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108641" y="4310551"/>
                <a:ext cx="3870262" cy="458743"/>
                <a:chOff x="4108641" y="4310551"/>
                <a:chExt cx="3870262" cy="458743"/>
              </a:xfrm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CB5C4F8-81B3-5F07-2FEA-49037B6A1A8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310551"/>
                  <a:ext cx="3870262" cy="256352"/>
                </a:xfrm>
                <a:custGeom>
                  <a:avLst/>
                  <a:gdLst>
                    <a:gd name="connsiteX0" fmla="*/ 3870263 w 3870262"/>
                    <a:gd name="connsiteY0" fmla="*/ 256353 h 256352"/>
                    <a:gd name="connsiteX1" fmla="*/ 0 w 3870262"/>
                    <a:gd name="connsiteY1" fmla="*/ 256353 h 256352"/>
                    <a:gd name="connsiteX2" fmla="*/ 301180 w 3870262"/>
                    <a:gd name="connsiteY2" fmla="*/ 0 h 256352"/>
                    <a:gd name="connsiteX3" fmla="*/ 3569083 w 3870262"/>
                    <a:gd name="connsiteY3" fmla="*/ 0 h 256352"/>
                    <a:gd name="connsiteX4" fmla="*/ 3870263 w 3870262"/>
                    <a:gd name="connsiteY4" fmla="*/ 256353 h 25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0262" h="256352">
                      <a:moveTo>
                        <a:pt x="3870263" y="256353"/>
                      </a:moveTo>
                      <a:lnTo>
                        <a:pt x="0" y="256353"/>
                      </a:lnTo>
                      <a:lnTo>
                        <a:pt x="301180" y="0"/>
                      </a:lnTo>
                      <a:lnTo>
                        <a:pt x="3569083" y="0"/>
                      </a:lnTo>
                      <a:lnTo>
                        <a:pt x="3870263" y="25635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4234D742-E5C8-D3FF-6CD0-83107A56809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566904"/>
                  <a:ext cx="3870262" cy="202390"/>
                </a:xfrm>
                <a:custGeom>
                  <a:avLst/>
                  <a:gdLst>
                    <a:gd name="connsiteX0" fmla="*/ 0 w 3870262"/>
                    <a:gd name="connsiteY0" fmla="*/ 0 h 202390"/>
                    <a:gd name="connsiteX1" fmla="*/ 3870263 w 3870262"/>
                    <a:gd name="connsiteY1" fmla="*/ 0 h 202390"/>
                    <a:gd name="connsiteX2" fmla="*/ 3870263 w 3870262"/>
                    <a:gd name="connsiteY2" fmla="*/ 202390 h 202390"/>
                    <a:gd name="connsiteX3" fmla="*/ 0 w 3870262"/>
                    <a:gd name="connsiteY3" fmla="*/ 202390 h 20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0262" h="202390">
                      <a:moveTo>
                        <a:pt x="0" y="0"/>
                      </a:moveTo>
                      <a:lnTo>
                        <a:pt x="3870263" y="0"/>
                      </a:lnTo>
                      <a:lnTo>
                        <a:pt x="3870263" y="202390"/>
                      </a:lnTo>
                      <a:lnTo>
                        <a:pt x="0" y="2023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924F429-B4BF-B496-5475-4182F64F96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7103" y="3799246"/>
              <a:ext cx="708822" cy="613870"/>
            </a:xfrm>
            <a:custGeom>
              <a:avLst/>
              <a:gdLst>
                <a:gd name="connsiteX0" fmla="*/ 708822 w 708822"/>
                <a:gd name="connsiteY0" fmla="*/ 613870 h 613870"/>
                <a:gd name="connsiteX1" fmla="*/ 0 w 708822"/>
                <a:gd name="connsiteY1" fmla="*/ 613870 h 613870"/>
                <a:gd name="connsiteX2" fmla="*/ 354411 w 708822"/>
                <a:gd name="connsiteY2" fmla="*/ 0 h 613870"/>
                <a:gd name="connsiteX3" fmla="*/ 708822 w 708822"/>
                <a:gd name="connsiteY3" fmla="*/ 613870 h 613870"/>
                <a:gd name="connsiteX4" fmla="*/ 105489 w 708822"/>
                <a:gd name="connsiteY4" fmla="*/ 552965 h 613870"/>
                <a:gd name="connsiteX5" fmla="*/ 603333 w 708822"/>
                <a:gd name="connsiteY5" fmla="*/ 552965 h 613870"/>
                <a:gd name="connsiteX6" fmla="*/ 354411 w 708822"/>
                <a:gd name="connsiteY6" fmla="*/ 121812 h 613870"/>
                <a:gd name="connsiteX7" fmla="*/ 105489 w 708822"/>
                <a:gd name="connsiteY7" fmla="*/ 552965 h 6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8822" h="613870">
                  <a:moveTo>
                    <a:pt x="708822" y="613870"/>
                  </a:moveTo>
                  <a:lnTo>
                    <a:pt x="0" y="613870"/>
                  </a:lnTo>
                  <a:lnTo>
                    <a:pt x="354411" y="0"/>
                  </a:lnTo>
                  <a:lnTo>
                    <a:pt x="708822" y="613870"/>
                  </a:lnTo>
                  <a:close/>
                  <a:moveTo>
                    <a:pt x="105489" y="552965"/>
                  </a:moveTo>
                  <a:lnTo>
                    <a:pt x="603333" y="552965"/>
                  </a:lnTo>
                  <a:lnTo>
                    <a:pt x="354411" y="121812"/>
                  </a:lnTo>
                  <a:lnTo>
                    <a:pt x="105489" y="552965"/>
                  </a:lnTo>
                  <a:close/>
                </a:path>
              </a:pathLst>
            </a:custGeom>
            <a:solidFill>
              <a:srgbClr val="EFEFEF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56B36FE5-DFC5-7CAB-9E14-C1981F93903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151593" y="3801743"/>
              <a:ext cx="875948" cy="662229"/>
              <a:chOff x="5151593" y="3801743"/>
              <a:chExt cx="875948" cy="662229"/>
            </a:xfrm>
          </p:grpSpPr>
          <p:grpSp>
            <p:nvGrpSpPr>
              <p:cNvPr id="53" name="Graphic 2">
                <a:extLst>
                  <a:ext uri="{FF2B5EF4-FFF2-40B4-BE49-F238E27FC236}">
                    <a16:creationId xmlns:a16="http://schemas.microsoft.com/office/drawing/2014/main" id="{5916CB1E-60BF-96D5-67B8-38538C2228C0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151593" y="3801743"/>
                <a:ext cx="875948" cy="662229"/>
                <a:chOff x="5151593" y="3801743"/>
                <a:chExt cx="875948" cy="662229"/>
              </a:xfrm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24F561A-9581-63FC-F9A8-D5F1BBA0484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63531" y="3813681"/>
                  <a:ext cx="852012" cy="638293"/>
                </a:xfrm>
                <a:custGeom>
                  <a:avLst/>
                  <a:gdLst>
                    <a:gd name="connsiteX0" fmla="*/ 0 w 852012"/>
                    <a:gd name="connsiteY0" fmla="*/ 0 h 638293"/>
                    <a:gd name="connsiteX1" fmla="*/ 852012 w 852012"/>
                    <a:gd name="connsiteY1" fmla="*/ 0 h 638293"/>
                    <a:gd name="connsiteX2" fmla="*/ 852012 w 852012"/>
                    <a:gd name="connsiteY2" fmla="*/ 638293 h 638293"/>
                    <a:gd name="connsiteX3" fmla="*/ 0 w 852012"/>
                    <a:gd name="connsiteY3" fmla="*/ 638293 h 638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012" h="638293">
                      <a:moveTo>
                        <a:pt x="0" y="0"/>
                      </a:moveTo>
                      <a:lnTo>
                        <a:pt x="852012" y="0"/>
                      </a:lnTo>
                      <a:lnTo>
                        <a:pt x="852012" y="638293"/>
                      </a:lnTo>
                      <a:lnTo>
                        <a:pt x="0" y="638293"/>
                      </a:lnTo>
                      <a:close/>
                    </a:path>
                  </a:pathLst>
                </a:custGeom>
                <a:solidFill>
                  <a:srgbClr val="CDD0D1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FD196BA-5EBB-36A8-7A9E-1245C2C9DDE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51593" y="3801743"/>
                  <a:ext cx="875948" cy="662229"/>
                </a:xfrm>
                <a:custGeom>
                  <a:avLst/>
                  <a:gdLst>
                    <a:gd name="connsiteX0" fmla="*/ 875948 w 875948"/>
                    <a:gd name="connsiteY0" fmla="*/ 662229 h 662229"/>
                    <a:gd name="connsiteX1" fmla="*/ 0 w 875948"/>
                    <a:gd name="connsiteY1" fmla="*/ 662229 h 662229"/>
                    <a:gd name="connsiteX2" fmla="*/ 0 w 875948"/>
                    <a:gd name="connsiteY2" fmla="*/ 0 h 662229"/>
                    <a:gd name="connsiteX3" fmla="*/ 875948 w 875948"/>
                    <a:gd name="connsiteY3" fmla="*/ 0 h 662229"/>
                    <a:gd name="connsiteX4" fmla="*/ 875948 w 875948"/>
                    <a:gd name="connsiteY4" fmla="*/ 662229 h 662229"/>
                    <a:gd name="connsiteX5" fmla="*/ 23936 w 875948"/>
                    <a:gd name="connsiteY5" fmla="*/ 638232 h 662229"/>
                    <a:gd name="connsiteX6" fmla="*/ 851951 w 875948"/>
                    <a:gd name="connsiteY6" fmla="*/ 638232 h 662229"/>
                    <a:gd name="connsiteX7" fmla="*/ 851951 w 875948"/>
                    <a:gd name="connsiteY7" fmla="*/ 23936 h 662229"/>
                    <a:gd name="connsiteX8" fmla="*/ 23936 w 875948"/>
                    <a:gd name="connsiteY8" fmla="*/ 23936 h 662229"/>
                    <a:gd name="connsiteX9" fmla="*/ 23936 w 875948"/>
                    <a:gd name="connsiteY9" fmla="*/ 638232 h 66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5948" h="662229">
                      <a:moveTo>
                        <a:pt x="875948" y="662229"/>
                      </a:moveTo>
                      <a:lnTo>
                        <a:pt x="0" y="662229"/>
                      </a:lnTo>
                      <a:lnTo>
                        <a:pt x="0" y="0"/>
                      </a:lnTo>
                      <a:lnTo>
                        <a:pt x="875948" y="0"/>
                      </a:lnTo>
                      <a:lnTo>
                        <a:pt x="875948" y="662229"/>
                      </a:lnTo>
                      <a:close/>
                      <a:moveTo>
                        <a:pt x="23936" y="638232"/>
                      </a:moveTo>
                      <a:lnTo>
                        <a:pt x="851951" y="638232"/>
                      </a:lnTo>
                      <a:lnTo>
                        <a:pt x="851951" y="23936"/>
                      </a:lnTo>
                      <a:lnTo>
                        <a:pt x="23936" y="23936"/>
                      </a:lnTo>
                      <a:lnTo>
                        <a:pt x="23936" y="638232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" name="Graphic 2">
                <a:extLst>
                  <a:ext uri="{FF2B5EF4-FFF2-40B4-BE49-F238E27FC236}">
                    <a16:creationId xmlns:a16="http://schemas.microsoft.com/office/drawing/2014/main" id="{F31C5661-50F9-CF4C-0148-BB3791C6372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412819" y="4220167"/>
                <a:ext cx="353436" cy="117913"/>
                <a:chOff x="5412819" y="4220167"/>
                <a:chExt cx="353436" cy="117913"/>
              </a:xfrm>
            </p:grpSpPr>
            <p:grpSp>
              <p:nvGrpSpPr>
                <p:cNvPr id="57" name="Graphic 2">
                  <a:extLst>
                    <a:ext uri="{FF2B5EF4-FFF2-40B4-BE49-F238E27FC236}">
                      <a16:creationId xmlns:a16="http://schemas.microsoft.com/office/drawing/2014/main" id="{3AF661C2-3DBF-5505-3AF3-76F354284A0C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412819" y="4220167"/>
                  <a:ext cx="117913" cy="117913"/>
                  <a:chOff x="5412819" y="4220167"/>
                  <a:chExt cx="117913" cy="117913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DEB090E2-5A2F-7FAA-C505-84302884492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7630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AAF03D0D-4CB5-4BB0-8B01-427563A210C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2819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0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0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0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93" y="108290"/>
                          <a:pt x="58957" y="108290"/>
                        </a:cubicBezTo>
                        <a:cubicBezTo>
                          <a:pt x="86121" y="108290"/>
                          <a:pt x="108290" y="86121"/>
                          <a:pt x="108290" y="58957"/>
                        </a:cubicBezTo>
                        <a:cubicBezTo>
                          <a:pt x="108290" y="31793"/>
                          <a:pt x="86182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C8854C81-4E28-4FBD-4C68-EDB38B455BCE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648341" y="4220167"/>
                  <a:ext cx="117913" cy="117913"/>
                  <a:chOff x="5648341" y="4220167"/>
                  <a:chExt cx="117913" cy="117913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21670DD0-2703-1469-489B-9C944710026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53214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F9435C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B82356FD-7DEB-4F2D-01BA-BCD2540C4A99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48341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1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1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1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32" y="108290"/>
                          <a:pt x="58957" y="108290"/>
                        </a:cubicBezTo>
                        <a:cubicBezTo>
                          <a:pt x="86182" y="108290"/>
                          <a:pt x="108291" y="86121"/>
                          <a:pt x="108291" y="58957"/>
                        </a:cubicBezTo>
                        <a:cubicBezTo>
                          <a:pt x="108291" y="31793"/>
                          <a:pt x="86121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63" name="Graphic 2">
                <a:extLst>
                  <a:ext uri="{FF2B5EF4-FFF2-40B4-BE49-F238E27FC236}">
                    <a16:creationId xmlns:a16="http://schemas.microsoft.com/office/drawing/2014/main" id="{4EA027A5-BD22-99FC-91AE-C92FBC6283A6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282906" y="3942619"/>
                <a:ext cx="613261" cy="213840"/>
                <a:chOff x="5282906" y="3942619"/>
                <a:chExt cx="613261" cy="213840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6F56636-47BF-46ED-BABE-6C016430BC1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282906" y="3942619"/>
                  <a:ext cx="613261" cy="213840"/>
                </a:xfrm>
                <a:custGeom>
                  <a:avLst/>
                  <a:gdLst>
                    <a:gd name="connsiteX0" fmla="*/ 0 w 613261"/>
                    <a:gd name="connsiteY0" fmla="*/ 0 h 213840"/>
                    <a:gd name="connsiteX1" fmla="*/ 613261 w 613261"/>
                    <a:gd name="connsiteY1" fmla="*/ 0 h 213840"/>
                    <a:gd name="connsiteX2" fmla="*/ 613261 w 613261"/>
                    <a:gd name="connsiteY2" fmla="*/ 213841 h 213840"/>
                    <a:gd name="connsiteX3" fmla="*/ 0 w 613261"/>
                    <a:gd name="connsiteY3" fmla="*/ 213841 h 2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3261" h="213840">
                      <a:moveTo>
                        <a:pt x="0" y="0"/>
                      </a:moveTo>
                      <a:lnTo>
                        <a:pt x="613261" y="0"/>
                      </a:lnTo>
                      <a:lnTo>
                        <a:pt x="613261" y="213841"/>
                      </a:lnTo>
                      <a:lnTo>
                        <a:pt x="0" y="213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5" name="Graphic 2">
                  <a:extLst>
                    <a:ext uri="{FF2B5EF4-FFF2-40B4-BE49-F238E27FC236}">
                      <a16:creationId xmlns:a16="http://schemas.microsoft.com/office/drawing/2014/main" id="{73ED1FFF-840E-1E00-B732-EE8A74F2D946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362754" y="4011016"/>
                  <a:ext cx="453565" cy="77106"/>
                  <a:chOff x="5362754" y="4011016"/>
                  <a:chExt cx="453565" cy="77106"/>
                </a:xfrm>
                <a:solidFill>
                  <a:srgbClr val="494974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AB0623DF-529B-EEA7-6AAF-6A185468D3B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362754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90BB598C-9E92-4F4F-89E3-FAEB79872752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515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D1A27917-3DB4-9D85-8D0A-FEAAB3D4DC6F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5403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33DA9639-D6AE-CB62-2D1B-F1A5953DC41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29156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2481644D-D187-0F23-A2E7-11C989F930F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717957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B83F4ED-30F3-9BE4-5F80-9F523330D71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806758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1D68C3C-929F-1057-3C5B-65D2C6959E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40355" y="4040190"/>
                <a:ext cx="9562" cy="116330"/>
              </a:xfrm>
              <a:custGeom>
                <a:avLst/>
                <a:gdLst>
                  <a:gd name="connsiteX0" fmla="*/ 0 w 9562"/>
                  <a:gd name="connsiteY0" fmla="*/ 116330 h 116330"/>
                  <a:gd name="connsiteX1" fmla="*/ 4811 w 9562"/>
                  <a:gd name="connsiteY1" fmla="*/ 0 h 116330"/>
                  <a:gd name="connsiteX2" fmla="*/ 9562 w 9562"/>
                  <a:gd name="connsiteY2" fmla="*/ 116330 h 116330"/>
                  <a:gd name="connsiteX3" fmla="*/ 0 w 9562"/>
                  <a:gd name="connsiteY3" fmla="*/ 116330 h 116330"/>
                  <a:gd name="connsiteX4" fmla="*/ 0 w 9562"/>
                  <a:gd name="connsiteY4" fmla="*/ 116330 h 1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2" h="116330">
                    <a:moveTo>
                      <a:pt x="0" y="116330"/>
                    </a:moveTo>
                    <a:lnTo>
                      <a:pt x="4811" y="0"/>
                    </a:lnTo>
                    <a:lnTo>
                      <a:pt x="9562" y="116330"/>
                    </a:lnTo>
                    <a:lnTo>
                      <a:pt x="0" y="116330"/>
                    </a:lnTo>
                    <a:lnTo>
                      <a:pt x="0" y="116330"/>
                    </a:lnTo>
                    <a:close/>
                  </a:path>
                </a:pathLst>
              </a:custGeom>
              <a:solidFill>
                <a:srgbClr val="F9435C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126FCBFA-3911-3FC2-30A2-473D59F45EB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776967" y="1042525"/>
            <a:ext cx="1040150" cy="1040150"/>
            <a:chOff x="9776967" y="1042525"/>
            <a:chExt cx="1040150" cy="1040150"/>
          </a:xfrm>
        </p:grpSpPr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94DDDCEA-7DBB-C30E-8E55-5B05E8939717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776967" y="1042525"/>
              <a:ext cx="1040150" cy="1040150"/>
              <a:chOff x="9776967" y="1042525"/>
              <a:chExt cx="1040150" cy="104015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62B8352-2655-1448-8D58-C3A77EA30C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1329" y="1066827"/>
                <a:ext cx="991425" cy="991425"/>
              </a:xfrm>
              <a:custGeom>
                <a:avLst/>
                <a:gdLst>
                  <a:gd name="connsiteX0" fmla="*/ 991426 w 991425"/>
                  <a:gd name="connsiteY0" fmla="*/ 495713 h 991425"/>
                  <a:gd name="connsiteX1" fmla="*/ 495713 w 991425"/>
                  <a:gd name="connsiteY1" fmla="*/ 991426 h 991425"/>
                  <a:gd name="connsiteX2" fmla="*/ 0 w 991425"/>
                  <a:gd name="connsiteY2" fmla="*/ 495713 h 991425"/>
                  <a:gd name="connsiteX3" fmla="*/ 495713 w 991425"/>
                  <a:gd name="connsiteY3" fmla="*/ 0 h 991425"/>
                  <a:gd name="connsiteX4" fmla="*/ 991426 w 991425"/>
                  <a:gd name="connsiteY4" fmla="*/ 495713 h 9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25" h="991425">
                    <a:moveTo>
                      <a:pt x="991426" y="495713"/>
                    </a:moveTo>
                    <a:cubicBezTo>
                      <a:pt x="991426" y="769487"/>
                      <a:pt x="769487" y="991426"/>
                      <a:pt x="495713" y="991426"/>
                    </a:cubicBezTo>
                    <a:cubicBezTo>
                      <a:pt x="221938" y="991426"/>
                      <a:pt x="0" y="769487"/>
                      <a:pt x="0" y="495713"/>
                    </a:cubicBezTo>
                    <a:cubicBezTo>
                      <a:pt x="0" y="221938"/>
                      <a:pt x="221938" y="0"/>
                      <a:pt x="495713" y="0"/>
                    </a:cubicBezTo>
                    <a:cubicBezTo>
                      <a:pt x="769487" y="0"/>
                      <a:pt x="991426" y="221938"/>
                      <a:pt x="991426" y="495713"/>
                    </a:cubicBezTo>
                    <a:close/>
                  </a:path>
                </a:pathLst>
              </a:custGeom>
              <a:solidFill>
                <a:srgbClr val="EFEFE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C1BE826A-0276-1360-5122-4F47ACB6F0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76967" y="1042525"/>
                <a:ext cx="1040150" cy="1040150"/>
              </a:xfrm>
              <a:custGeom>
                <a:avLst/>
                <a:gdLst>
                  <a:gd name="connsiteX0" fmla="*/ 520075 w 1040150"/>
                  <a:gd name="connsiteY0" fmla="*/ 1040150 h 1040150"/>
                  <a:gd name="connsiteX1" fmla="*/ 0 w 1040150"/>
                  <a:gd name="connsiteY1" fmla="*/ 520075 h 1040150"/>
                  <a:gd name="connsiteX2" fmla="*/ 520075 w 1040150"/>
                  <a:gd name="connsiteY2" fmla="*/ 0 h 1040150"/>
                  <a:gd name="connsiteX3" fmla="*/ 1040150 w 1040150"/>
                  <a:gd name="connsiteY3" fmla="*/ 520075 h 1040150"/>
                  <a:gd name="connsiteX4" fmla="*/ 520075 w 1040150"/>
                  <a:gd name="connsiteY4" fmla="*/ 1040150 h 1040150"/>
                  <a:gd name="connsiteX5" fmla="*/ 520075 w 1040150"/>
                  <a:gd name="connsiteY5" fmla="*/ 48664 h 1040150"/>
                  <a:gd name="connsiteX6" fmla="*/ 48725 w 1040150"/>
                  <a:gd name="connsiteY6" fmla="*/ 520014 h 1040150"/>
                  <a:gd name="connsiteX7" fmla="*/ 520075 w 1040150"/>
                  <a:gd name="connsiteY7" fmla="*/ 991365 h 1040150"/>
                  <a:gd name="connsiteX8" fmla="*/ 991426 w 1040150"/>
                  <a:gd name="connsiteY8" fmla="*/ 520014 h 1040150"/>
                  <a:gd name="connsiteX9" fmla="*/ 520075 w 1040150"/>
                  <a:gd name="connsiteY9" fmla="*/ 48664 h 104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150" h="1040150">
                    <a:moveTo>
                      <a:pt x="520075" y="1040150"/>
                    </a:moveTo>
                    <a:cubicBezTo>
                      <a:pt x="233270" y="1040150"/>
                      <a:pt x="0" y="806820"/>
                      <a:pt x="0" y="520075"/>
                    </a:cubicBezTo>
                    <a:cubicBezTo>
                      <a:pt x="0" y="233330"/>
                      <a:pt x="233331" y="0"/>
                      <a:pt x="520075" y="0"/>
                    </a:cubicBezTo>
                    <a:cubicBezTo>
                      <a:pt x="806820" y="0"/>
                      <a:pt x="1040150" y="233330"/>
                      <a:pt x="1040150" y="520075"/>
                    </a:cubicBezTo>
                    <a:cubicBezTo>
                      <a:pt x="1040150" y="806820"/>
                      <a:pt x="806820" y="1040150"/>
                      <a:pt x="520075" y="1040150"/>
                    </a:cubicBezTo>
                    <a:close/>
                    <a:moveTo>
                      <a:pt x="520075" y="48664"/>
                    </a:moveTo>
                    <a:cubicBezTo>
                      <a:pt x="260190" y="48664"/>
                      <a:pt x="48725" y="260129"/>
                      <a:pt x="48725" y="520014"/>
                    </a:cubicBezTo>
                    <a:cubicBezTo>
                      <a:pt x="48725" y="779900"/>
                      <a:pt x="260190" y="991365"/>
                      <a:pt x="520075" y="991365"/>
                    </a:cubicBezTo>
                    <a:cubicBezTo>
                      <a:pt x="779961" y="991365"/>
                      <a:pt x="991426" y="779900"/>
                      <a:pt x="991426" y="520014"/>
                    </a:cubicBezTo>
                    <a:cubicBezTo>
                      <a:pt x="991426" y="260129"/>
                      <a:pt x="779961" y="48664"/>
                      <a:pt x="520075" y="4866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976D3B5-E991-5508-E628-AED5ED176F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0951" y="1095270"/>
              <a:ext cx="12181" cy="73452"/>
            </a:xfrm>
            <a:custGeom>
              <a:avLst/>
              <a:gdLst>
                <a:gd name="connsiteX0" fmla="*/ 0 w 12181"/>
                <a:gd name="connsiteY0" fmla="*/ 0 h 73452"/>
                <a:gd name="connsiteX1" fmla="*/ 12181 w 12181"/>
                <a:gd name="connsiteY1" fmla="*/ 0 h 73452"/>
                <a:gd name="connsiteX2" fmla="*/ 12181 w 12181"/>
                <a:gd name="connsiteY2" fmla="*/ 73452 h 73452"/>
                <a:gd name="connsiteX3" fmla="*/ 0 w 12181"/>
                <a:gd name="connsiteY3" fmla="*/ 73452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73452">
                  <a:moveTo>
                    <a:pt x="0" y="0"/>
                  </a:moveTo>
                  <a:lnTo>
                    <a:pt x="12181" y="0"/>
                  </a:lnTo>
                  <a:lnTo>
                    <a:pt x="12181" y="73452"/>
                  </a:lnTo>
                  <a:lnTo>
                    <a:pt x="0" y="73452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B4CC8409-E2DE-112B-05E3-DD2A5600618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29772" y="1556449"/>
              <a:ext cx="73452" cy="12181"/>
              <a:chOff x="9829772" y="1556449"/>
              <a:chExt cx="73452" cy="12181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1A9E6CE-7330-A2E3-F46E-B88CA14084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3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73452 w 73452"/>
                  <a:gd name="connsiteY1" fmla="*/ 0 h 6090"/>
                  <a:gd name="connsiteX2" fmla="*/ 36726 w 73452"/>
                  <a:gd name="connsiteY2" fmla="*/ 0 h 6090"/>
                  <a:gd name="connsiteX3" fmla="*/ 0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78143CD-BB88-F25D-B408-956DE24523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2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A83CBFF0-AD86-4B5D-C9F1-9EF58D902DC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290951" y="1956418"/>
              <a:ext cx="12181" cy="73452"/>
              <a:chOff x="10290951" y="1956418"/>
              <a:chExt cx="12181" cy="73452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ABE93B5-38FC-153A-568A-7BD8264441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7042" y="1956418"/>
                <a:ext cx="6090" cy="73452"/>
              </a:xfrm>
              <a:custGeom>
                <a:avLst/>
                <a:gdLst>
                  <a:gd name="connsiteX0" fmla="*/ 0 w 6090"/>
                  <a:gd name="connsiteY0" fmla="*/ 36726 h 73452"/>
                  <a:gd name="connsiteX1" fmla="*/ 0 w 6090"/>
                  <a:gd name="connsiteY1" fmla="*/ 0 h 73452"/>
                  <a:gd name="connsiteX2" fmla="*/ 0 w 6090"/>
                  <a:gd name="connsiteY2" fmla="*/ 36726 h 73452"/>
                  <a:gd name="connsiteX3" fmla="*/ 0 w 6090"/>
                  <a:gd name="connsiteY3" fmla="*/ 73452 h 73452"/>
                  <a:gd name="connsiteX4" fmla="*/ 0 w 6090"/>
                  <a:gd name="connsiteY4" fmla="*/ 36726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0" h="73452">
                    <a:moveTo>
                      <a:pt x="0" y="36726"/>
                    </a:moveTo>
                    <a:lnTo>
                      <a:pt x="0" y="0"/>
                    </a:lnTo>
                    <a:cubicBezTo>
                      <a:pt x="0" y="0"/>
                      <a:pt x="0" y="16445"/>
                      <a:pt x="0" y="36726"/>
                    </a:cubicBezTo>
                    <a:cubicBezTo>
                      <a:pt x="0" y="57008"/>
                      <a:pt x="0" y="73452"/>
                      <a:pt x="0" y="73452"/>
                    </a:cubicBezTo>
                    <a:cubicBezTo>
                      <a:pt x="0" y="73452"/>
                      <a:pt x="0" y="57008"/>
                      <a:pt x="0" y="367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3B27B00-637C-CAC3-5C8A-3AC1375FA9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0951" y="1956418"/>
                <a:ext cx="12181" cy="73452"/>
              </a:xfrm>
              <a:custGeom>
                <a:avLst/>
                <a:gdLst>
                  <a:gd name="connsiteX0" fmla="*/ 0 w 12181"/>
                  <a:gd name="connsiteY0" fmla="*/ 0 h 73452"/>
                  <a:gd name="connsiteX1" fmla="*/ 12181 w 12181"/>
                  <a:gd name="connsiteY1" fmla="*/ 0 h 73452"/>
                  <a:gd name="connsiteX2" fmla="*/ 12181 w 12181"/>
                  <a:gd name="connsiteY2" fmla="*/ 73452 h 73452"/>
                  <a:gd name="connsiteX3" fmla="*/ 0 w 12181"/>
                  <a:gd name="connsiteY3" fmla="*/ 73452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" h="73452">
                    <a:moveTo>
                      <a:pt x="0" y="0"/>
                    </a:moveTo>
                    <a:lnTo>
                      <a:pt x="12181" y="0"/>
                    </a:lnTo>
                    <a:lnTo>
                      <a:pt x="12181" y="73452"/>
                    </a:lnTo>
                    <a:lnTo>
                      <a:pt x="0" y="73452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17A99418-08BA-4E94-21D1-1FC9C8C72F9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690920" y="1556449"/>
              <a:ext cx="73452" cy="12181"/>
              <a:chOff x="10690920" y="1556449"/>
              <a:chExt cx="73452" cy="12181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208625A-91E3-75E3-82BD-AD74CDFC5FD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1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0 w 73452"/>
                  <a:gd name="connsiteY1" fmla="*/ 0 h 6090"/>
                  <a:gd name="connsiteX2" fmla="*/ 36726 w 73452"/>
                  <a:gd name="connsiteY2" fmla="*/ 0 h 6090"/>
                  <a:gd name="connsiteX3" fmla="*/ 73452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780853B-0BC6-4907-6885-D244DACC3B3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0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EF82C641-0B1C-1E90-ACED-34682888BA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580" y="1237119"/>
              <a:ext cx="12181" cy="325480"/>
            </a:xfrm>
            <a:custGeom>
              <a:avLst/>
              <a:gdLst>
                <a:gd name="connsiteX0" fmla="*/ 0 w 12181"/>
                <a:gd name="connsiteY0" fmla="*/ 0 h 325480"/>
                <a:gd name="connsiteX1" fmla="*/ 12181 w 12181"/>
                <a:gd name="connsiteY1" fmla="*/ 0 h 325480"/>
                <a:gd name="connsiteX2" fmla="*/ 12181 w 12181"/>
                <a:gd name="connsiteY2" fmla="*/ 325481 h 325480"/>
                <a:gd name="connsiteX3" fmla="*/ 0 w 12181"/>
                <a:gd name="connsiteY3" fmla="*/ 325481 h 32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325480">
                  <a:moveTo>
                    <a:pt x="0" y="0"/>
                  </a:moveTo>
                  <a:lnTo>
                    <a:pt x="12181" y="0"/>
                  </a:lnTo>
                  <a:lnTo>
                    <a:pt x="12181" y="325481"/>
                  </a:lnTo>
                  <a:lnTo>
                    <a:pt x="0" y="3254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A57F295-18C6-F518-518E-72891CE1D3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7042" y="1551150"/>
              <a:ext cx="259641" cy="12181"/>
            </a:xfrm>
            <a:custGeom>
              <a:avLst/>
              <a:gdLst>
                <a:gd name="connsiteX0" fmla="*/ 0 w 259641"/>
                <a:gd name="connsiteY0" fmla="*/ 0 h 12181"/>
                <a:gd name="connsiteX1" fmla="*/ 259642 w 259641"/>
                <a:gd name="connsiteY1" fmla="*/ 0 h 12181"/>
                <a:gd name="connsiteX2" fmla="*/ 259642 w 259641"/>
                <a:gd name="connsiteY2" fmla="*/ 12181 h 12181"/>
                <a:gd name="connsiteX3" fmla="*/ 0 w 259641"/>
                <a:gd name="connsiteY3" fmla="*/ 12181 h 1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41" h="12181">
                  <a:moveTo>
                    <a:pt x="0" y="0"/>
                  </a:moveTo>
                  <a:lnTo>
                    <a:pt x="259642" y="0"/>
                  </a:lnTo>
                  <a:lnTo>
                    <a:pt x="259642" y="12181"/>
                  </a:lnTo>
                  <a:lnTo>
                    <a:pt x="0" y="121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B5B42634-70EC-5599-7075-41B612D8C8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620515" y="3772630"/>
            <a:ext cx="223950" cy="146174"/>
          </a:xfrm>
          <a:custGeom>
            <a:avLst/>
            <a:gdLst>
              <a:gd name="connsiteX0" fmla="*/ 0 w 223950"/>
              <a:gd name="connsiteY0" fmla="*/ 0 h 146174"/>
              <a:gd name="connsiteX1" fmla="*/ 223951 w 223950"/>
              <a:gd name="connsiteY1" fmla="*/ 0 h 146174"/>
              <a:gd name="connsiteX2" fmla="*/ 223951 w 223950"/>
              <a:gd name="connsiteY2" fmla="*/ 146174 h 146174"/>
              <a:gd name="connsiteX3" fmla="*/ 0 w 223950"/>
              <a:gd name="connsiteY3" fmla="*/ 146174 h 14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0" h="146174">
                <a:moveTo>
                  <a:pt x="0" y="0"/>
                </a:moveTo>
                <a:lnTo>
                  <a:pt x="223951" y="0"/>
                </a:lnTo>
                <a:lnTo>
                  <a:pt x="223951" y="146174"/>
                </a:lnTo>
                <a:lnTo>
                  <a:pt x="0" y="146174"/>
                </a:lnTo>
                <a:close/>
              </a:path>
            </a:pathLst>
          </a:custGeom>
          <a:solidFill>
            <a:srgbClr val="706280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372DAF23-3EC4-BD2A-D10E-9E84BDF6535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37471" y="2649953"/>
            <a:ext cx="2036570" cy="3731153"/>
            <a:chOff x="1137471" y="2649953"/>
            <a:chExt cx="2036570" cy="3731153"/>
          </a:xfrm>
        </p:grpSpPr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57CB0DA-937E-AE73-4876-AA012890B23D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37471" y="4123875"/>
              <a:ext cx="2036570" cy="2257231"/>
              <a:chOff x="1137471" y="4123875"/>
              <a:chExt cx="2036570" cy="2257231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9EAC098-1598-64F7-8035-E8C06D1CD94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96435" y="4358240"/>
                <a:ext cx="1718580" cy="2022866"/>
              </a:xfrm>
              <a:custGeom>
                <a:avLst/>
                <a:gdLst>
                  <a:gd name="connsiteX0" fmla="*/ 0 w 1718580"/>
                  <a:gd name="connsiteY0" fmla="*/ 0 h 2022866"/>
                  <a:gd name="connsiteX1" fmla="*/ 1718581 w 1718580"/>
                  <a:gd name="connsiteY1" fmla="*/ 0 h 2022866"/>
                  <a:gd name="connsiteX2" fmla="*/ 1718581 w 1718580"/>
                  <a:gd name="connsiteY2" fmla="*/ 2022866 h 2022866"/>
                  <a:gd name="connsiteX3" fmla="*/ 0 w 1718580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8580" h="2022866">
                    <a:moveTo>
                      <a:pt x="0" y="0"/>
                    </a:moveTo>
                    <a:lnTo>
                      <a:pt x="1718581" y="0"/>
                    </a:lnTo>
                    <a:lnTo>
                      <a:pt x="1718581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3" name="Graphic 2">
                <a:extLst>
                  <a:ext uri="{FF2B5EF4-FFF2-40B4-BE49-F238E27FC236}">
                    <a16:creationId xmlns:a16="http://schemas.microsoft.com/office/drawing/2014/main" id="{80CD4921-C92B-4562-EF76-DE67C621013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137471" y="4123875"/>
                <a:ext cx="2036570" cy="279557"/>
                <a:chOff x="1137471" y="4123875"/>
                <a:chExt cx="2036570" cy="279557"/>
              </a:xfrm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F61755DD-F30F-E0E5-4C10-F05D97910CE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123875"/>
                  <a:ext cx="2036570" cy="156223"/>
                </a:xfrm>
                <a:custGeom>
                  <a:avLst/>
                  <a:gdLst>
                    <a:gd name="connsiteX0" fmla="*/ 2036570 w 2036570"/>
                    <a:gd name="connsiteY0" fmla="*/ 156223 h 156223"/>
                    <a:gd name="connsiteX1" fmla="*/ 0 w 2036570"/>
                    <a:gd name="connsiteY1" fmla="*/ 156223 h 156223"/>
                    <a:gd name="connsiteX2" fmla="*/ 158477 w 2036570"/>
                    <a:gd name="connsiteY2" fmla="*/ 0 h 156223"/>
                    <a:gd name="connsiteX3" fmla="*/ 1878093 w 2036570"/>
                    <a:gd name="connsiteY3" fmla="*/ 0 h 156223"/>
                    <a:gd name="connsiteX4" fmla="*/ 2036570 w 2036570"/>
                    <a:gd name="connsiteY4" fmla="*/ 156223 h 156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570" h="156223">
                      <a:moveTo>
                        <a:pt x="2036570" y="156223"/>
                      </a:moveTo>
                      <a:lnTo>
                        <a:pt x="0" y="156223"/>
                      </a:lnTo>
                      <a:lnTo>
                        <a:pt x="158477" y="0"/>
                      </a:lnTo>
                      <a:lnTo>
                        <a:pt x="1878093" y="0"/>
                      </a:lnTo>
                      <a:lnTo>
                        <a:pt x="2036570" y="15622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4C1D3CBA-FEF6-4F27-0773-ECD81BFD87C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280098"/>
                  <a:ext cx="2036570" cy="123334"/>
                </a:xfrm>
                <a:custGeom>
                  <a:avLst/>
                  <a:gdLst>
                    <a:gd name="connsiteX0" fmla="*/ 0 w 2036570"/>
                    <a:gd name="connsiteY0" fmla="*/ 0 h 123334"/>
                    <a:gd name="connsiteX1" fmla="*/ 2036570 w 2036570"/>
                    <a:gd name="connsiteY1" fmla="*/ 0 h 123334"/>
                    <a:gd name="connsiteX2" fmla="*/ 2036570 w 2036570"/>
                    <a:gd name="connsiteY2" fmla="*/ 123334 h 123334"/>
                    <a:gd name="connsiteX3" fmla="*/ 0 w 2036570"/>
                    <a:gd name="connsiteY3" fmla="*/ 123334 h 12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6570" h="123334">
                      <a:moveTo>
                        <a:pt x="0" y="0"/>
                      </a:moveTo>
                      <a:lnTo>
                        <a:pt x="2036570" y="0"/>
                      </a:lnTo>
                      <a:lnTo>
                        <a:pt x="2036570" y="123334"/>
                      </a:lnTo>
                      <a:lnTo>
                        <a:pt x="0" y="123334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C21C282-08AE-5B33-5DF0-DD9426772C0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5708" y="4576161"/>
                <a:ext cx="1300157" cy="1587024"/>
              </a:xfrm>
              <a:custGeom>
                <a:avLst/>
                <a:gdLst>
                  <a:gd name="connsiteX0" fmla="*/ 0 w 1300157"/>
                  <a:gd name="connsiteY0" fmla="*/ 0 h 1587024"/>
                  <a:gd name="connsiteX1" fmla="*/ 1300157 w 1300157"/>
                  <a:gd name="connsiteY1" fmla="*/ 0 h 1587024"/>
                  <a:gd name="connsiteX2" fmla="*/ 1300157 w 1300157"/>
                  <a:gd name="connsiteY2" fmla="*/ 1587024 h 1587024"/>
                  <a:gd name="connsiteX3" fmla="*/ 0 w 1300157"/>
                  <a:gd name="connsiteY3" fmla="*/ 1587024 h 158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157" h="1587024">
                    <a:moveTo>
                      <a:pt x="0" y="0"/>
                    </a:moveTo>
                    <a:lnTo>
                      <a:pt x="1300157" y="0"/>
                    </a:lnTo>
                    <a:lnTo>
                      <a:pt x="1300157" y="1587024"/>
                    </a:lnTo>
                    <a:lnTo>
                      <a:pt x="0" y="1587024"/>
                    </a:lnTo>
                    <a:close/>
                  </a:path>
                </a:pathLst>
              </a:custGeom>
              <a:solidFill>
                <a:srgbClr val="D07F4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F933BD2-AD06-D7B7-3C7D-C340662FB6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1733" y="4818749"/>
                <a:ext cx="110726" cy="110726"/>
              </a:xfrm>
              <a:custGeom>
                <a:avLst/>
                <a:gdLst>
                  <a:gd name="connsiteX0" fmla="*/ 110727 w 110726"/>
                  <a:gd name="connsiteY0" fmla="*/ 55364 h 110726"/>
                  <a:gd name="connsiteX1" fmla="*/ 55363 w 110726"/>
                  <a:gd name="connsiteY1" fmla="*/ 110727 h 110726"/>
                  <a:gd name="connsiteX2" fmla="*/ 0 w 110726"/>
                  <a:gd name="connsiteY2" fmla="*/ 55364 h 110726"/>
                  <a:gd name="connsiteX3" fmla="*/ 55363 w 110726"/>
                  <a:gd name="connsiteY3" fmla="*/ 0 h 110726"/>
                  <a:gd name="connsiteX4" fmla="*/ 110727 w 110726"/>
                  <a:gd name="connsiteY4" fmla="*/ 55364 h 11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726">
                    <a:moveTo>
                      <a:pt x="110727" y="55364"/>
                    </a:moveTo>
                    <a:cubicBezTo>
                      <a:pt x="110727" y="85940"/>
                      <a:pt x="85940" y="110727"/>
                      <a:pt x="55363" y="110727"/>
                    </a:cubicBezTo>
                    <a:cubicBezTo>
                      <a:pt x="24787" y="110727"/>
                      <a:pt x="0" y="85940"/>
                      <a:pt x="0" y="55364"/>
                    </a:cubicBezTo>
                    <a:cubicBezTo>
                      <a:pt x="0" y="24787"/>
                      <a:pt x="24787" y="0"/>
                      <a:pt x="55363" y="0"/>
                    </a:cubicBezTo>
                    <a:cubicBezTo>
                      <a:pt x="85940" y="0"/>
                      <a:pt x="110727" y="24787"/>
                      <a:pt x="110727" y="55364"/>
                    </a:cubicBezTo>
                    <a:close/>
                  </a:path>
                </a:pathLst>
              </a:custGeom>
              <a:solidFill>
                <a:srgbClr val="7C3F3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1657D82C-BF6E-3916-3D8F-0ADEBB26766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21543" y="2649953"/>
              <a:ext cx="1193937" cy="1566133"/>
              <a:chOff x="1521543" y="2649953"/>
              <a:chExt cx="1193937" cy="1566133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E46E73A-592A-6C47-CD5B-D4172A5B63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9916" y="3271436"/>
                <a:ext cx="6090" cy="660341"/>
              </a:xfrm>
              <a:custGeom>
                <a:avLst/>
                <a:gdLst>
                  <a:gd name="connsiteX0" fmla="*/ 0 w 6090"/>
                  <a:gd name="connsiteY0" fmla="*/ 0 h 660341"/>
                  <a:gd name="connsiteX1" fmla="*/ 0 w 6090"/>
                  <a:gd name="connsiteY1" fmla="*/ 660341 h 66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0" h="660341">
                    <a:moveTo>
                      <a:pt x="0" y="0"/>
                    </a:moveTo>
                    <a:lnTo>
                      <a:pt x="0" y="660341"/>
                    </a:lnTo>
                  </a:path>
                </a:pathLst>
              </a:custGeom>
              <a:ln w="6089" cap="flat">
                <a:solidFill>
                  <a:srgbClr val="908FA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9A81EF9-2B55-FD3F-6F6A-86785ED2E5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7295" y="2649953"/>
                <a:ext cx="30452" cy="1422943"/>
              </a:xfrm>
              <a:custGeom>
                <a:avLst/>
                <a:gdLst>
                  <a:gd name="connsiteX0" fmla="*/ 0 w 30452"/>
                  <a:gd name="connsiteY0" fmla="*/ 0 h 1422943"/>
                  <a:gd name="connsiteX1" fmla="*/ 30453 w 30452"/>
                  <a:gd name="connsiteY1" fmla="*/ 0 h 1422943"/>
                  <a:gd name="connsiteX2" fmla="*/ 30453 w 30452"/>
                  <a:gd name="connsiteY2" fmla="*/ 1422944 h 1422943"/>
                  <a:gd name="connsiteX3" fmla="*/ 0 w 30452"/>
                  <a:gd name="connsiteY3" fmla="*/ 1422944 h 142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52" h="1422943">
                    <a:moveTo>
                      <a:pt x="0" y="0"/>
                    </a:moveTo>
                    <a:lnTo>
                      <a:pt x="30453" y="0"/>
                    </a:lnTo>
                    <a:lnTo>
                      <a:pt x="30453" y="1422944"/>
                    </a:lnTo>
                    <a:lnTo>
                      <a:pt x="0" y="1422944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71A30B0-B969-6026-E089-8E808E1D45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1543" y="4072835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BCBC207-B9C8-438A-398D-9D524AFF66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0812" y="3605200"/>
                <a:ext cx="111823" cy="111823"/>
              </a:xfrm>
              <a:custGeom>
                <a:avLst/>
                <a:gdLst>
                  <a:gd name="connsiteX0" fmla="*/ 0 w 111823"/>
                  <a:gd name="connsiteY0" fmla="*/ 0 h 111823"/>
                  <a:gd name="connsiteX1" fmla="*/ 111823 w 111823"/>
                  <a:gd name="connsiteY1" fmla="*/ 0 h 111823"/>
                  <a:gd name="connsiteX2" fmla="*/ 111823 w 111823"/>
                  <a:gd name="connsiteY2" fmla="*/ 111823 h 111823"/>
                  <a:gd name="connsiteX3" fmla="*/ 0 w 111823"/>
                  <a:gd name="connsiteY3" fmla="*/ 111823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23" h="111823">
                    <a:moveTo>
                      <a:pt x="0" y="0"/>
                    </a:moveTo>
                    <a:lnTo>
                      <a:pt x="111823" y="0"/>
                    </a:lnTo>
                    <a:lnTo>
                      <a:pt x="111823" y="111823"/>
                    </a:lnTo>
                    <a:lnTo>
                      <a:pt x="0" y="111823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44E5D099-1259-3A90-A25F-BF18AC43EFB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732521" y="3184767"/>
                <a:ext cx="727155" cy="96657"/>
                <a:chOff x="1732521" y="3184767"/>
                <a:chExt cx="727155" cy="96657"/>
              </a:xfrm>
              <a:solidFill>
                <a:srgbClr val="4A4650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1FCE94D5-0B75-9BC3-244B-4A13EA6AC66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32521" y="3184767"/>
                  <a:ext cx="637501" cy="12181"/>
                </a:xfrm>
                <a:custGeom>
                  <a:avLst/>
                  <a:gdLst>
                    <a:gd name="connsiteX0" fmla="*/ 0 w 637501"/>
                    <a:gd name="connsiteY0" fmla="*/ 0 h 12181"/>
                    <a:gd name="connsiteX1" fmla="*/ 637502 w 637501"/>
                    <a:gd name="connsiteY1" fmla="*/ 0 h 12181"/>
                    <a:gd name="connsiteX2" fmla="*/ 637502 w 637501"/>
                    <a:gd name="connsiteY2" fmla="*/ 12181 h 12181"/>
                    <a:gd name="connsiteX3" fmla="*/ 0 w 637501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7501" h="12181">
                      <a:moveTo>
                        <a:pt x="0" y="0"/>
                      </a:moveTo>
                      <a:lnTo>
                        <a:pt x="637502" y="0"/>
                      </a:lnTo>
                      <a:lnTo>
                        <a:pt x="637502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E15AFD2D-A25B-93E3-35DD-F3919BF9DBF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278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0C03B364-0182-0754-12E0-C2D7038EF04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47373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DD7D5D5A-39F0-61AA-987C-C4A3FE728E1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156" y="3269243"/>
                  <a:ext cx="99520" cy="12181"/>
                </a:xfrm>
                <a:custGeom>
                  <a:avLst/>
                  <a:gdLst>
                    <a:gd name="connsiteX0" fmla="*/ 0 w 99520"/>
                    <a:gd name="connsiteY0" fmla="*/ 0 h 12181"/>
                    <a:gd name="connsiteX1" fmla="*/ 99520 w 99520"/>
                    <a:gd name="connsiteY1" fmla="*/ 0 h 12181"/>
                    <a:gd name="connsiteX2" fmla="*/ 99520 w 99520"/>
                    <a:gd name="connsiteY2" fmla="*/ 12181 h 12181"/>
                    <a:gd name="connsiteX3" fmla="*/ 0 w 99520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520" h="12181">
                      <a:moveTo>
                        <a:pt x="0" y="0"/>
                      </a:moveTo>
                      <a:lnTo>
                        <a:pt x="99520" y="0"/>
                      </a:lnTo>
                      <a:lnTo>
                        <a:pt x="99520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6B56585-AC69-7F57-3878-277314E2E5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2906" y="3108635"/>
                <a:ext cx="147757" cy="147757"/>
              </a:xfrm>
              <a:custGeom>
                <a:avLst/>
                <a:gdLst>
                  <a:gd name="connsiteX0" fmla="*/ 0 w 147757"/>
                  <a:gd name="connsiteY0" fmla="*/ 0 h 147757"/>
                  <a:gd name="connsiteX1" fmla="*/ 147758 w 147757"/>
                  <a:gd name="connsiteY1" fmla="*/ 0 h 147757"/>
                  <a:gd name="connsiteX2" fmla="*/ 147758 w 147757"/>
                  <a:gd name="connsiteY2" fmla="*/ 147757 h 147757"/>
                  <a:gd name="connsiteX3" fmla="*/ 0 w 147757"/>
                  <a:gd name="connsiteY3" fmla="*/ 147757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757" h="147757">
                    <a:moveTo>
                      <a:pt x="0" y="0"/>
                    </a:moveTo>
                    <a:lnTo>
                      <a:pt x="147758" y="0"/>
                    </a:lnTo>
                    <a:lnTo>
                      <a:pt x="147758" y="147757"/>
                    </a:lnTo>
                    <a:lnTo>
                      <a:pt x="0" y="147757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3C62BA3-85E7-9E0E-B421-70F7DF26E5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5245" y="3857107"/>
                <a:ext cx="149341" cy="149341"/>
              </a:xfrm>
              <a:custGeom>
                <a:avLst/>
                <a:gdLst>
                  <a:gd name="connsiteX0" fmla="*/ 149341 w 149341"/>
                  <a:gd name="connsiteY0" fmla="*/ 74671 h 149341"/>
                  <a:gd name="connsiteX1" fmla="*/ 74670 w 149341"/>
                  <a:gd name="connsiteY1" fmla="*/ 149341 h 149341"/>
                  <a:gd name="connsiteX2" fmla="*/ 0 w 149341"/>
                  <a:gd name="connsiteY2" fmla="*/ 74671 h 149341"/>
                  <a:gd name="connsiteX3" fmla="*/ 74670 w 149341"/>
                  <a:gd name="connsiteY3" fmla="*/ 0 h 149341"/>
                  <a:gd name="connsiteX4" fmla="*/ 149341 w 149341"/>
                  <a:gd name="connsiteY4" fmla="*/ 74671 h 14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41" h="149341">
                    <a:moveTo>
                      <a:pt x="149341" y="74671"/>
                    </a:moveTo>
                    <a:cubicBezTo>
                      <a:pt x="149341" y="115910"/>
                      <a:pt x="115910" y="149341"/>
                      <a:pt x="74670" y="149341"/>
                    </a:cubicBezTo>
                    <a:cubicBezTo>
                      <a:pt x="33431" y="149341"/>
                      <a:pt x="0" y="115910"/>
                      <a:pt x="0" y="74671"/>
                    </a:cubicBezTo>
                    <a:cubicBezTo>
                      <a:pt x="0" y="33431"/>
                      <a:pt x="33431" y="0"/>
                      <a:pt x="74670" y="0"/>
                    </a:cubicBezTo>
                    <a:cubicBezTo>
                      <a:pt x="115910" y="0"/>
                      <a:pt x="149341" y="33431"/>
                      <a:pt x="149341" y="74671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0" name="Graphic 2">
            <a:extLst>
              <a:ext uri="{FF2B5EF4-FFF2-40B4-BE49-F238E27FC236}">
                <a16:creationId xmlns:a16="http://schemas.microsoft.com/office/drawing/2014/main" id="{51209AB2-9CAE-17AB-0FD7-F938D7E9DA5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296435" y="877288"/>
            <a:ext cx="1063659" cy="1370564"/>
            <a:chOff x="1296435" y="877288"/>
            <a:chExt cx="1063659" cy="1370564"/>
          </a:xfrm>
        </p:grpSpPr>
        <p:grpSp>
          <p:nvGrpSpPr>
            <p:cNvPr id="111" name="Graphic 2">
              <a:extLst>
                <a:ext uri="{FF2B5EF4-FFF2-40B4-BE49-F238E27FC236}">
                  <a16:creationId xmlns:a16="http://schemas.microsoft.com/office/drawing/2014/main" id="{54D2A4C6-6E8B-5F97-5749-7BC98BCF5CA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79411" y="877288"/>
              <a:ext cx="274807" cy="274807"/>
              <a:chOff x="1679411" y="877288"/>
              <a:chExt cx="274807" cy="274807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E5ED8F3-5369-D0D1-9404-A240A91B1C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79411" y="877288"/>
                <a:ext cx="274807" cy="274807"/>
              </a:xfrm>
              <a:custGeom>
                <a:avLst/>
                <a:gdLst>
                  <a:gd name="connsiteX0" fmla="*/ 274807 w 274807"/>
                  <a:gd name="connsiteY0" fmla="*/ 137404 h 274807"/>
                  <a:gd name="connsiteX1" fmla="*/ 137404 w 274807"/>
                  <a:gd name="connsiteY1" fmla="*/ 274807 h 274807"/>
                  <a:gd name="connsiteX2" fmla="*/ 0 w 274807"/>
                  <a:gd name="connsiteY2" fmla="*/ 137404 h 274807"/>
                  <a:gd name="connsiteX3" fmla="*/ 137404 w 274807"/>
                  <a:gd name="connsiteY3" fmla="*/ 0 h 274807"/>
                  <a:gd name="connsiteX4" fmla="*/ 274807 w 274807"/>
                  <a:gd name="connsiteY4" fmla="*/ 137404 h 27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807" h="274807">
                    <a:moveTo>
                      <a:pt x="274807" y="137404"/>
                    </a:moveTo>
                    <a:cubicBezTo>
                      <a:pt x="274807" y="213290"/>
                      <a:pt x="213290" y="274807"/>
                      <a:pt x="137404" y="274807"/>
                    </a:cubicBezTo>
                    <a:cubicBezTo>
                      <a:pt x="61518" y="274807"/>
                      <a:pt x="0" y="213290"/>
                      <a:pt x="0" y="137404"/>
                    </a:cubicBezTo>
                    <a:cubicBezTo>
                      <a:pt x="0" y="61518"/>
                      <a:pt x="61518" y="0"/>
                      <a:pt x="137404" y="0"/>
                    </a:cubicBezTo>
                    <a:cubicBezTo>
                      <a:pt x="213290" y="0"/>
                      <a:pt x="274807" y="61518"/>
                      <a:pt x="274807" y="13740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0D9F8D45-DB78-F335-E88B-978431566D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7275" y="943188"/>
                <a:ext cx="59078" cy="59078"/>
              </a:xfrm>
              <a:custGeom>
                <a:avLst/>
                <a:gdLst>
                  <a:gd name="connsiteX0" fmla="*/ 59079 w 59078"/>
                  <a:gd name="connsiteY0" fmla="*/ 29539 h 59078"/>
                  <a:gd name="connsiteX1" fmla="*/ 29539 w 59078"/>
                  <a:gd name="connsiteY1" fmla="*/ 59079 h 59078"/>
                  <a:gd name="connsiteX2" fmla="*/ 0 w 59078"/>
                  <a:gd name="connsiteY2" fmla="*/ 29539 h 59078"/>
                  <a:gd name="connsiteX3" fmla="*/ 29539 w 59078"/>
                  <a:gd name="connsiteY3" fmla="*/ 0 h 59078"/>
                  <a:gd name="connsiteX4" fmla="*/ 59079 w 59078"/>
                  <a:gd name="connsiteY4" fmla="*/ 29539 h 5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78" h="59078">
                    <a:moveTo>
                      <a:pt x="59079" y="29539"/>
                    </a:moveTo>
                    <a:cubicBezTo>
                      <a:pt x="59079" y="45853"/>
                      <a:pt x="45854" y="59079"/>
                      <a:pt x="29539" y="59079"/>
                    </a:cubicBezTo>
                    <a:cubicBezTo>
                      <a:pt x="13225" y="59079"/>
                      <a:pt x="0" y="45854"/>
                      <a:pt x="0" y="29539"/>
                    </a:cubicBezTo>
                    <a:cubicBezTo>
                      <a:pt x="0" y="13225"/>
                      <a:pt x="13225" y="0"/>
                      <a:pt x="29539" y="0"/>
                    </a:cubicBezTo>
                    <a:cubicBezTo>
                      <a:pt x="45854" y="0"/>
                      <a:pt x="59079" y="13225"/>
                      <a:pt x="59079" y="29539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647D143-0E52-C6DA-B7F8-8986014167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96435" y="1051296"/>
              <a:ext cx="1063659" cy="1196556"/>
            </a:xfrm>
            <a:custGeom>
              <a:avLst/>
              <a:gdLst>
                <a:gd name="connsiteX0" fmla="*/ 0 w 1063659"/>
                <a:gd name="connsiteY0" fmla="*/ 0 h 1196556"/>
                <a:gd name="connsiteX1" fmla="*/ 1063660 w 1063659"/>
                <a:gd name="connsiteY1" fmla="*/ 0 h 1196556"/>
                <a:gd name="connsiteX2" fmla="*/ 1063660 w 1063659"/>
                <a:gd name="connsiteY2" fmla="*/ 1196557 h 1196556"/>
                <a:gd name="connsiteX3" fmla="*/ 0 w 1063659"/>
                <a:gd name="connsiteY3" fmla="*/ 1196557 h 11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659" h="1196556">
                  <a:moveTo>
                    <a:pt x="0" y="0"/>
                  </a:moveTo>
                  <a:lnTo>
                    <a:pt x="1063660" y="0"/>
                  </a:lnTo>
                  <a:lnTo>
                    <a:pt x="1063660" y="1196557"/>
                  </a:lnTo>
                  <a:lnTo>
                    <a:pt x="0" y="1196557"/>
                  </a:lnTo>
                  <a:close/>
                </a:path>
              </a:pathLst>
            </a:custGeom>
            <a:solidFill>
              <a:srgbClr val="EFEFEF"/>
            </a:solidFill>
            <a:ln w="60894" cap="flat">
              <a:solidFill>
                <a:srgbClr val="4A46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5" name="Graphic 2">
              <a:extLst>
                <a:ext uri="{FF2B5EF4-FFF2-40B4-BE49-F238E27FC236}">
                  <a16:creationId xmlns:a16="http://schemas.microsoft.com/office/drawing/2014/main" id="{73886789-08EB-519B-98E5-14BD87C359A3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492819" y="1266598"/>
              <a:ext cx="671013" cy="765952"/>
              <a:chOff x="1492819" y="1266598"/>
              <a:chExt cx="671013" cy="765952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8D940EE-A4BF-77F3-F76D-60E4FB5076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0047" y="1266598"/>
                <a:ext cx="236071" cy="765952"/>
              </a:xfrm>
              <a:custGeom>
                <a:avLst/>
                <a:gdLst>
                  <a:gd name="connsiteX0" fmla="*/ 118036 w 236071"/>
                  <a:gd name="connsiteY0" fmla="*/ 765952 h 765952"/>
                  <a:gd name="connsiteX1" fmla="*/ 33498 w 236071"/>
                  <a:gd name="connsiteY1" fmla="*/ 651997 h 765952"/>
                  <a:gd name="connsiteX2" fmla="*/ 0 w 236071"/>
                  <a:gd name="connsiteY2" fmla="*/ 382976 h 765952"/>
                  <a:gd name="connsiteX3" fmla="*/ 33498 w 236071"/>
                  <a:gd name="connsiteY3" fmla="*/ 113955 h 765952"/>
                  <a:gd name="connsiteX4" fmla="*/ 118036 w 236071"/>
                  <a:gd name="connsiteY4" fmla="*/ 0 h 765952"/>
                  <a:gd name="connsiteX5" fmla="*/ 202573 w 236071"/>
                  <a:gd name="connsiteY5" fmla="*/ 113955 h 765952"/>
                  <a:gd name="connsiteX6" fmla="*/ 236071 w 236071"/>
                  <a:gd name="connsiteY6" fmla="*/ 382976 h 765952"/>
                  <a:gd name="connsiteX7" fmla="*/ 202573 w 236071"/>
                  <a:gd name="connsiteY7" fmla="*/ 651997 h 765952"/>
                  <a:gd name="connsiteX8" fmla="*/ 118036 w 236071"/>
                  <a:gd name="connsiteY8" fmla="*/ 765952 h 765952"/>
                  <a:gd name="connsiteX9" fmla="*/ 118036 w 236071"/>
                  <a:gd name="connsiteY9" fmla="*/ 8588 h 765952"/>
                  <a:gd name="connsiteX10" fmla="*/ 41721 w 236071"/>
                  <a:gd name="connsiteY10" fmla="*/ 116452 h 765952"/>
                  <a:gd name="connsiteX11" fmla="*/ 8588 w 236071"/>
                  <a:gd name="connsiteY11" fmla="*/ 382976 h 765952"/>
                  <a:gd name="connsiteX12" fmla="*/ 41721 w 236071"/>
                  <a:gd name="connsiteY12" fmla="*/ 649500 h 765952"/>
                  <a:gd name="connsiteX13" fmla="*/ 118036 w 236071"/>
                  <a:gd name="connsiteY13" fmla="*/ 757364 h 765952"/>
                  <a:gd name="connsiteX14" fmla="*/ 194351 w 236071"/>
                  <a:gd name="connsiteY14" fmla="*/ 649500 h 765952"/>
                  <a:gd name="connsiteX15" fmla="*/ 227483 w 236071"/>
                  <a:gd name="connsiteY15" fmla="*/ 382976 h 765952"/>
                  <a:gd name="connsiteX16" fmla="*/ 194351 w 236071"/>
                  <a:gd name="connsiteY16" fmla="*/ 116452 h 765952"/>
                  <a:gd name="connsiteX17" fmla="*/ 118036 w 236071"/>
                  <a:gd name="connsiteY17" fmla="*/ 8588 h 76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071" h="765952">
                    <a:moveTo>
                      <a:pt x="118036" y="765952"/>
                    </a:moveTo>
                    <a:cubicBezTo>
                      <a:pt x="85573" y="765952"/>
                      <a:pt x="55607" y="725450"/>
                      <a:pt x="33498" y="651997"/>
                    </a:cubicBezTo>
                    <a:cubicBezTo>
                      <a:pt x="11877" y="580067"/>
                      <a:pt x="0" y="484567"/>
                      <a:pt x="0" y="382976"/>
                    </a:cubicBezTo>
                    <a:cubicBezTo>
                      <a:pt x="0" y="281385"/>
                      <a:pt x="11877" y="185885"/>
                      <a:pt x="33498" y="113955"/>
                    </a:cubicBezTo>
                    <a:cubicBezTo>
                      <a:pt x="55546" y="40441"/>
                      <a:pt x="85573" y="0"/>
                      <a:pt x="118036" y="0"/>
                    </a:cubicBezTo>
                    <a:cubicBezTo>
                      <a:pt x="150498" y="0"/>
                      <a:pt x="180464" y="40502"/>
                      <a:pt x="202573" y="113955"/>
                    </a:cubicBezTo>
                    <a:cubicBezTo>
                      <a:pt x="224194" y="185885"/>
                      <a:pt x="236071" y="281385"/>
                      <a:pt x="236071" y="382976"/>
                    </a:cubicBezTo>
                    <a:cubicBezTo>
                      <a:pt x="236071" y="484567"/>
                      <a:pt x="224194" y="580067"/>
                      <a:pt x="202573" y="651997"/>
                    </a:cubicBezTo>
                    <a:cubicBezTo>
                      <a:pt x="180525" y="725511"/>
                      <a:pt x="150498" y="765952"/>
                      <a:pt x="118036" y="765952"/>
                    </a:cubicBezTo>
                    <a:close/>
                    <a:moveTo>
                      <a:pt x="118036" y="8588"/>
                    </a:moveTo>
                    <a:cubicBezTo>
                      <a:pt x="90141" y="8588"/>
                      <a:pt x="62307" y="47872"/>
                      <a:pt x="41721" y="116452"/>
                    </a:cubicBezTo>
                    <a:cubicBezTo>
                      <a:pt x="20343" y="187590"/>
                      <a:pt x="8588" y="282238"/>
                      <a:pt x="8588" y="382976"/>
                    </a:cubicBezTo>
                    <a:cubicBezTo>
                      <a:pt x="8588" y="483714"/>
                      <a:pt x="20343" y="578362"/>
                      <a:pt x="41721" y="649500"/>
                    </a:cubicBezTo>
                    <a:cubicBezTo>
                      <a:pt x="62307" y="718019"/>
                      <a:pt x="90141" y="757364"/>
                      <a:pt x="118036" y="757364"/>
                    </a:cubicBezTo>
                    <a:cubicBezTo>
                      <a:pt x="145930" y="757364"/>
                      <a:pt x="173764" y="718080"/>
                      <a:pt x="194351" y="649500"/>
                    </a:cubicBezTo>
                    <a:cubicBezTo>
                      <a:pt x="215728" y="578362"/>
                      <a:pt x="227483" y="483714"/>
                      <a:pt x="227483" y="382976"/>
                    </a:cubicBezTo>
                    <a:cubicBezTo>
                      <a:pt x="227483" y="282238"/>
                      <a:pt x="215728" y="187590"/>
                      <a:pt x="194351" y="116452"/>
                    </a:cubicBezTo>
                    <a:cubicBezTo>
                      <a:pt x="173764" y="47933"/>
                      <a:pt x="145930" y="8588"/>
                      <a:pt x="118036" y="8588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6390D1AF-6B38-9CD8-C650-F7084E27E0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557" y="1424505"/>
                <a:ext cx="664755" cy="449994"/>
              </a:xfrm>
              <a:custGeom>
                <a:avLst/>
                <a:gdLst>
                  <a:gd name="connsiteX0" fmla="*/ 596100 w 664755"/>
                  <a:gd name="connsiteY0" fmla="*/ 449994 h 449994"/>
                  <a:gd name="connsiteX1" fmla="*/ 517288 w 664755"/>
                  <a:gd name="connsiteY1" fmla="*/ 437874 h 449994"/>
                  <a:gd name="connsiteX2" fmla="*/ 270558 w 664755"/>
                  <a:gd name="connsiteY2" fmla="*/ 325503 h 449994"/>
                  <a:gd name="connsiteX3" fmla="*/ 58910 w 664755"/>
                  <a:gd name="connsiteY3" fmla="*/ 156124 h 449994"/>
                  <a:gd name="connsiteX4" fmla="*/ 6105 w 664755"/>
                  <a:gd name="connsiteY4" fmla="*/ 24445 h 449994"/>
                  <a:gd name="connsiteX5" fmla="*/ 147467 w 664755"/>
                  <a:gd name="connsiteY5" fmla="*/ 12142 h 449994"/>
                  <a:gd name="connsiteX6" fmla="*/ 394197 w 664755"/>
                  <a:gd name="connsiteY6" fmla="*/ 124514 h 449994"/>
                  <a:gd name="connsiteX7" fmla="*/ 605845 w 664755"/>
                  <a:gd name="connsiteY7" fmla="*/ 293893 h 449994"/>
                  <a:gd name="connsiteX8" fmla="*/ 658650 w 664755"/>
                  <a:gd name="connsiteY8" fmla="*/ 425571 h 449994"/>
                  <a:gd name="connsiteX9" fmla="*/ 596100 w 664755"/>
                  <a:gd name="connsiteY9" fmla="*/ 449994 h 449994"/>
                  <a:gd name="connsiteX10" fmla="*/ 68533 w 664755"/>
                  <a:gd name="connsiteY10" fmla="*/ 8549 h 449994"/>
                  <a:gd name="connsiteX11" fmla="*/ 13414 w 664755"/>
                  <a:gd name="connsiteY11" fmla="*/ 28891 h 449994"/>
                  <a:gd name="connsiteX12" fmla="*/ 65366 w 664755"/>
                  <a:gd name="connsiteY12" fmla="*/ 150398 h 449994"/>
                  <a:gd name="connsiteX13" fmla="*/ 275065 w 664755"/>
                  <a:gd name="connsiteY13" fmla="*/ 318194 h 449994"/>
                  <a:gd name="connsiteX14" fmla="*/ 519480 w 664755"/>
                  <a:gd name="connsiteY14" fmla="*/ 429591 h 449994"/>
                  <a:gd name="connsiteX15" fmla="*/ 651342 w 664755"/>
                  <a:gd name="connsiteY15" fmla="*/ 421064 h 449994"/>
                  <a:gd name="connsiteX16" fmla="*/ 599389 w 664755"/>
                  <a:gd name="connsiteY16" fmla="*/ 299557 h 449994"/>
                  <a:gd name="connsiteX17" fmla="*/ 389690 w 664755"/>
                  <a:gd name="connsiteY17" fmla="*/ 131761 h 449994"/>
                  <a:gd name="connsiteX18" fmla="*/ 145275 w 664755"/>
                  <a:gd name="connsiteY18" fmla="*/ 20425 h 449994"/>
                  <a:gd name="connsiteX19" fmla="*/ 68594 w 664755"/>
                  <a:gd name="connsiteY19" fmla="*/ 8610 h 4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4755" h="449994">
                    <a:moveTo>
                      <a:pt x="596100" y="449994"/>
                    </a:moveTo>
                    <a:cubicBezTo>
                      <a:pt x="574357" y="449994"/>
                      <a:pt x="547863" y="445975"/>
                      <a:pt x="517288" y="437874"/>
                    </a:cubicBezTo>
                    <a:cubicBezTo>
                      <a:pt x="444688" y="418628"/>
                      <a:pt x="357105" y="378735"/>
                      <a:pt x="270558" y="325503"/>
                    </a:cubicBezTo>
                    <a:cubicBezTo>
                      <a:pt x="184011" y="272332"/>
                      <a:pt x="108853" y="212157"/>
                      <a:pt x="58910" y="156124"/>
                    </a:cubicBezTo>
                    <a:cubicBezTo>
                      <a:pt x="7871" y="98811"/>
                      <a:pt x="-10888" y="52035"/>
                      <a:pt x="6105" y="24445"/>
                    </a:cubicBezTo>
                    <a:cubicBezTo>
                      <a:pt x="23098" y="-3206"/>
                      <a:pt x="73284" y="-7530"/>
                      <a:pt x="147467" y="12142"/>
                    </a:cubicBezTo>
                    <a:cubicBezTo>
                      <a:pt x="220067" y="31388"/>
                      <a:pt x="307650" y="71282"/>
                      <a:pt x="394197" y="124514"/>
                    </a:cubicBezTo>
                    <a:cubicBezTo>
                      <a:pt x="480744" y="177684"/>
                      <a:pt x="555902" y="237859"/>
                      <a:pt x="605845" y="293893"/>
                    </a:cubicBezTo>
                    <a:cubicBezTo>
                      <a:pt x="656884" y="351205"/>
                      <a:pt x="675643" y="397981"/>
                      <a:pt x="658650" y="425571"/>
                    </a:cubicBezTo>
                    <a:cubicBezTo>
                      <a:pt x="648662" y="441833"/>
                      <a:pt x="627162" y="449994"/>
                      <a:pt x="596100" y="449994"/>
                    </a:cubicBezTo>
                    <a:close/>
                    <a:moveTo>
                      <a:pt x="68533" y="8549"/>
                    </a:moveTo>
                    <a:cubicBezTo>
                      <a:pt x="40821" y="8549"/>
                      <a:pt x="21697" y="15370"/>
                      <a:pt x="13414" y="28891"/>
                    </a:cubicBezTo>
                    <a:cubicBezTo>
                      <a:pt x="-1204" y="52645"/>
                      <a:pt x="17738" y="96923"/>
                      <a:pt x="65366" y="150398"/>
                    </a:cubicBezTo>
                    <a:cubicBezTo>
                      <a:pt x="114761" y="205823"/>
                      <a:pt x="189249" y="265450"/>
                      <a:pt x="275065" y="318194"/>
                    </a:cubicBezTo>
                    <a:cubicBezTo>
                      <a:pt x="360881" y="370939"/>
                      <a:pt x="447672" y="410528"/>
                      <a:pt x="519480" y="429591"/>
                    </a:cubicBezTo>
                    <a:cubicBezTo>
                      <a:pt x="588670" y="447924"/>
                      <a:pt x="636724" y="444878"/>
                      <a:pt x="651342" y="421064"/>
                    </a:cubicBezTo>
                    <a:cubicBezTo>
                      <a:pt x="665959" y="397311"/>
                      <a:pt x="647017" y="353032"/>
                      <a:pt x="599389" y="299557"/>
                    </a:cubicBezTo>
                    <a:cubicBezTo>
                      <a:pt x="549994" y="244133"/>
                      <a:pt x="475506" y="184506"/>
                      <a:pt x="389690" y="131761"/>
                    </a:cubicBezTo>
                    <a:cubicBezTo>
                      <a:pt x="303874" y="79017"/>
                      <a:pt x="217083" y="39428"/>
                      <a:pt x="145275" y="20425"/>
                    </a:cubicBezTo>
                    <a:cubicBezTo>
                      <a:pt x="115431" y="12508"/>
                      <a:pt x="89546" y="8610"/>
                      <a:pt x="68594" y="861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8FD6D8F-1F8A-AC13-0DDE-88061A413DB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2819" y="1429344"/>
                <a:ext cx="671013" cy="440587"/>
              </a:xfrm>
              <a:custGeom>
                <a:avLst/>
                <a:gdLst>
                  <a:gd name="connsiteX0" fmla="*/ 71054 w 671013"/>
                  <a:gd name="connsiteY0" fmla="*/ 440588 h 440587"/>
                  <a:gd name="connsiteX1" fmla="*/ 5702 w 671013"/>
                  <a:gd name="connsiteY1" fmla="*/ 415007 h 440587"/>
                  <a:gd name="connsiteX2" fmla="*/ 60882 w 671013"/>
                  <a:gd name="connsiteY2" fmla="*/ 284303 h 440587"/>
                  <a:gd name="connsiteX3" fmla="*/ 275515 w 671013"/>
                  <a:gd name="connsiteY3" fmla="*/ 118700 h 440587"/>
                  <a:gd name="connsiteX4" fmla="*/ 524193 w 671013"/>
                  <a:gd name="connsiteY4" fmla="*/ 10775 h 440587"/>
                  <a:gd name="connsiteX5" fmla="*/ 665312 w 671013"/>
                  <a:gd name="connsiteY5" fmla="*/ 25575 h 440587"/>
                  <a:gd name="connsiteX6" fmla="*/ 610131 w 671013"/>
                  <a:gd name="connsiteY6" fmla="*/ 156279 h 440587"/>
                  <a:gd name="connsiteX7" fmla="*/ 395499 w 671013"/>
                  <a:gd name="connsiteY7" fmla="*/ 321882 h 440587"/>
                  <a:gd name="connsiteX8" fmla="*/ 146821 w 671013"/>
                  <a:gd name="connsiteY8" fmla="*/ 429807 h 440587"/>
                  <a:gd name="connsiteX9" fmla="*/ 71054 w 671013"/>
                  <a:gd name="connsiteY9" fmla="*/ 440588 h 440587"/>
                  <a:gd name="connsiteX10" fmla="*/ 600021 w 671013"/>
                  <a:gd name="connsiteY10" fmla="*/ 8521 h 440587"/>
                  <a:gd name="connsiteX11" fmla="*/ 526203 w 671013"/>
                  <a:gd name="connsiteY11" fmla="*/ 18997 h 440587"/>
                  <a:gd name="connsiteX12" fmla="*/ 279839 w 671013"/>
                  <a:gd name="connsiteY12" fmla="*/ 126009 h 440587"/>
                  <a:gd name="connsiteX13" fmla="*/ 67156 w 671013"/>
                  <a:gd name="connsiteY13" fmla="*/ 290089 h 440587"/>
                  <a:gd name="connsiteX14" fmla="*/ 13071 w 671013"/>
                  <a:gd name="connsiteY14" fmla="*/ 410622 h 440587"/>
                  <a:gd name="connsiteX15" fmla="*/ 144750 w 671013"/>
                  <a:gd name="connsiteY15" fmla="*/ 421463 h 440587"/>
                  <a:gd name="connsiteX16" fmla="*/ 391114 w 671013"/>
                  <a:gd name="connsiteY16" fmla="*/ 314452 h 440587"/>
                  <a:gd name="connsiteX17" fmla="*/ 393307 w 671013"/>
                  <a:gd name="connsiteY17" fmla="*/ 318167 h 440587"/>
                  <a:gd name="connsiteX18" fmla="*/ 391114 w 671013"/>
                  <a:gd name="connsiteY18" fmla="*/ 314452 h 440587"/>
                  <a:gd name="connsiteX19" fmla="*/ 603797 w 671013"/>
                  <a:gd name="connsiteY19" fmla="*/ 150371 h 440587"/>
                  <a:gd name="connsiteX20" fmla="*/ 657882 w 671013"/>
                  <a:gd name="connsiteY20" fmla="*/ 29838 h 440587"/>
                  <a:gd name="connsiteX21" fmla="*/ 600021 w 671013"/>
                  <a:gd name="connsiteY21" fmla="*/ 8461 h 4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71013" h="440587">
                    <a:moveTo>
                      <a:pt x="71054" y="440588"/>
                    </a:moveTo>
                    <a:cubicBezTo>
                      <a:pt x="38225" y="440588"/>
                      <a:pt x="15751" y="432000"/>
                      <a:pt x="5702" y="415007"/>
                    </a:cubicBezTo>
                    <a:cubicBezTo>
                      <a:pt x="-10804" y="387051"/>
                      <a:pt x="8808" y="340641"/>
                      <a:pt x="60882" y="284303"/>
                    </a:cubicBezTo>
                    <a:cubicBezTo>
                      <a:pt x="111800" y="229122"/>
                      <a:pt x="188054" y="170348"/>
                      <a:pt x="275515" y="118700"/>
                    </a:cubicBezTo>
                    <a:cubicBezTo>
                      <a:pt x="362975" y="67052"/>
                      <a:pt x="451289" y="28742"/>
                      <a:pt x="524193" y="10775"/>
                    </a:cubicBezTo>
                    <a:cubicBezTo>
                      <a:pt x="598681" y="-7619"/>
                      <a:pt x="648807" y="-2320"/>
                      <a:pt x="665312" y="25575"/>
                    </a:cubicBezTo>
                    <a:cubicBezTo>
                      <a:pt x="681818" y="53531"/>
                      <a:pt x="662206" y="99941"/>
                      <a:pt x="610131" y="156279"/>
                    </a:cubicBezTo>
                    <a:cubicBezTo>
                      <a:pt x="559214" y="211460"/>
                      <a:pt x="482960" y="270234"/>
                      <a:pt x="395499" y="321882"/>
                    </a:cubicBezTo>
                    <a:cubicBezTo>
                      <a:pt x="308038" y="373530"/>
                      <a:pt x="219725" y="411840"/>
                      <a:pt x="146821" y="429807"/>
                    </a:cubicBezTo>
                    <a:cubicBezTo>
                      <a:pt x="117647" y="436994"/>
                      <a:pt x="92188" y="440588"/>
                      <a:pt x="71054" y="440588"/>
                    </a:cubicBezTo>
                    <a:close/>
                    <a:moveTo>
                      <a:pt x="600021" y="8521"/>
                    </a:moveTo>
                    <a:cubicBezTo>
                      <a:pt x="579618" y="8521"/>
                      <a:pt x="554707" y="11993"/>
                      <a:pt x="526203" y="18997"/>
                    </a:cubicBezTo>
                    <a:cubicBezTo>
                      <a:pt x="454091" y="36782"/>
                      <a:pt x="366569" y="74787"/>
                      <a:pt x="279839" y="126009"/>
                    </a:cubicBezTo>
                    <a:cubicBezTo>
                      <a:pt x="193109" y="177231"/>
                      <a:pt x="117586" y="235518"/>
                      <a:pt x="67156" y="290089"/>
                    </a:cubicBezTo>
                    <a:cubicBezTo>
                      <a:pt x="18614" y="342651"/>
                      <a:pt x="-1120" y="386625"/>
                      <a:pt x="13071" y="410622"/>
                    </a:cubicBezTo>
                    <a:cubicBezTo>
                      <a:pt x="27262" y="434680"/>
                      <a:pt x="75256" y="438639"/>
                      <a:pt x="144750" y="421463"/>
                    </a:cubicBezTo>
                    <a:cubicBezTo>
                      <a:pt x="216862" y="403679"/>
                      <a:pt x="304384" y="365673"/>
                      <a:pt x="391114" y="314452"/>
                    </a:cubicBezTo>
                    <a:lnTo>
                      <a:pt x="393307" y="318167"/>
                    </a:lnTo>
                    <a:lnTo>
                      <a:pt x="391114" y="314452"/>
                    </a:lnTo>
                    <a:cubicBezTo>
                      <a:pt x="477844" y="263230"/>
                      <a:pt x="553367" y="204943"/>
                      <a:pt x="603797" y="150371"/>
                    </a:cubicBezTo>
                    <a:cubicBezTo>
                      <a:pt x="652339" y="97809"/>
                      <a:pt x="672073" y="53835"/>
                      <a:pt x="657882" y="29838"/>
                    </a:cubicBezTo>
                    <a:cubicBezTo>
                      <a:pt x="649537" y="15647"/>
                      <a:pt x="629378" y="8461"/>
                      <a:pt x="600021" y="846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F172D00-E27B-1A14-81F4-1CE34F4FFA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01832" y="1617172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6"/>
                      <a:pt x="50125" y="64560"/>
                      <a:pt x="32280" y="64560"/>
                    </a:cubicBezTo>
                    <a:cubicBezTo>
                      <a:pt x="14435" y="64560"/>
                      <a:pt x="0" y="50126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5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D08C25A-CB37-81D1-A6DD-980AD4A958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92888" y="1405305"/>
                <a:ext cx="64633" cy="64633"/>
              </a:xfrm>
              <a:custGeom>
                <a:avLst/>
                <a:gdLst>
                  <a:gd name="connsiteX0" fmla="*/ 63744 w 64633"/>
                  <a:gd name="connsiteY0" fmla="*/ 24825 h 64633"/>
                  <a:gd name="connsiteX1" fmla="*/ 39808 w 64633"/>
                  <a:gd name="connsiteY1" fmla="*/ 63744 h 64633"/>
                  <a:gd name="connsiteX2" fmla="*/ 889 w 64633"/>
                  <a:gd name="connsiteY2" fmla="*/ 39808 h 64633"/>
                  <a:gd name="connsiteX3" fmla="*/ 24825 w 64633"/>
                  <a:gd name="connsiteY3" fmla="*/ 889 h 64633"/>
                  <a:gd name="connsiteX4" fmla="*/ 63744 w 64633"/>
                  <a:gd name="connsiteY4" fmla="*/ 24825 h 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3" h="64633">
                    <a:moveTo>
                      <a:pt x="63744" y="24825"/>
                    </a:moveTo>
                    <a:cubicBezTo>
                      <a:pt x="67886" y="42183"/>
                      <a:pt x="57166" y="59603"/>
                      <a:pt x="39808" y="63744"/>
                    </a:cubicBezTo>
                    <a:cubicBezTo>
                      <a:pt x="22450" y="67886"/>
                      <a:pt x="5031" y="57166"/>
                      <a:pt x="889" y="39808"/>
                    </a:cubicBezTo>
                    <a:cubicBezTo>
                      <a:pt x="-3252" y="22450"/>
                      <a:pt x="7467" y="5031"/>
                      <a:pt x="24825" y="889"/>
                    </a:cubicBezTo>
                    <a:cubicBezTo>
                      <a:pt x="42184" y="-3252"/>
                      <a:pt x="59603" y="7467"/>
                      <a:pt x="63744" y="2482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42BEAAC-3F00-2F49-51B4-02A8148807E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4989" y="1823953"/>
                <a:ext cx="64610" cy="64610"/>
              </a:xfrm>
              <a:custGeom>
                <a:avLst/>
                <a:gdLst>
                  <a:gd name="connsiteX0" fmla="*/ 63580 w 64610"/>
                  <a:gd name="connsiteY0" fmla="*/ 40375 h 64610"/>
                  <a:gd name="connsiteX1" fmla="*/ 24235 w 64610"/>
                  <a:gd name="connsiteY1" fmla="*/ 63580 h 64610"/>
                  <a:gd name="connsiteX2" fmla="*/ 1030 w 64610"/>
                  <a:gd name="connsiteY2" fmla="*/ 24235 h 64610"/>
                  <a:gd name="connsiteX3" fmla="*/ 40375 w 64610"/>
                  <a:gd name="connsiteY3" fmla="*/ 1030 h 64610"/>
                  <a:gd name="connsiteX4" fmla="*/ 63580 w 64610"/>
                  <a:gd name="connsiteY4" fmla="*/ 40375 h 64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10" h="64610">
                    <a:moveTo>
                      <a:pt x="63580" y="40375"/>
                    </a:moveTo>
                    <a:cubicBezTo>
                      <a:pt x="59134" y="57673"/>
                      <a:pt x="41532" y="68027"/>
                      <a:pt x="24235" y="63580"/>
                    </a:cubicBezTo>
                    <a:cubicBezTo>
                      <a:pt x="6938" y="59134"/>
                      <a:pt x="-3416" y="41533"/>
                      <a:pt x="1030" y="24235"/>
                    </a:cubicBezTo>
                    <a:cubicBezTo>
                      <a:pt x="5476" y="6938"/>
                      <a:pt x="23078" y="-3416"/>
                      <a:pt x="40375" y="1030"/>
                    </a:cubicBezTo>
                    <a:cubicBezTo>
                      <a:pt x="57673" y="5476"/>
                      <a:pt x="68027" y="23078"/>
                      <a:pt x="63580" y="4037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4DE42E8-934D-9FEC-7767-BE5D7D5578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3678" y="1667358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5"/>
                      <a:pt x="50126" y="64560"/>
                      <a:pt x="32280" y="64560"/>
                    </a:cubicBezTo>
                    <a:cubicBezTo>
                      <a:pt x="14435" y="64560"/>
                      <a:pt x="0" y="50125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6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10F3E631-1CF5-625A-1166-8BC9C2AF72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25449" y="1384699"/>
            <a:ext cx="744922" cy="769362"/>
          </a:xfrm>
          <a:custGeom>
            <a:avLst/>
            <a:gdLst>
              <a:gd name="connsiteX0" fmla="*/ 699066 w 744922"/>
              <a:gd name="connsiteY0" fmla="*/ 746093 h 769362"/>
              <a:gd name="connsiteX1" fmla="*/ 685119 w 744922"/>
              <a:gd name="connsiteY1" fmla="*/ 768019 h 769362"/>
              <a:gd name="connsiteX2" fmla="*/ 658320 w 744922"/>
              <a:gd name="connsiteY2" fmla="*/ 769359 h 769362"/>
              <a:gd name="connsiteX3" fmla="*/ 90068 w 744922"/>
              <a:gd name="connsiteY3" fmla="*/ 766313 h 769362"/>
              <a:gd name="connsiteX4" fmla="*/ 19356 w 744922"/>
              <a:gd name="connsiteY4" fmla="*/ 765765 h 769362"/>
              <a:gd name="connsiteX5" fmla="*/ 171 w 744922"/>
              <a:gd name="connsiteY5" fmla="*/ 746945 h 769362"/>
              <a:gd name="connsiteX6" fmla="*/ 110 w 744922"/>
              <a:gd name="connsiteY6" fmla="*/ 734764 h 769362"/>
              <a:gd name="connsiteX7" fmla="*/ 1633 w 744922"/>
              <a:gd name="connsiteY7" fmla="*/ 51827 h 769362"/>
              <a:gd name="connsiteX8" fmla="*/ 1633 w 744922"/>
              <a:gd name="connsiteY8" fmla="*/ 5782 h 769362"/>
              <a:gd name="connsiteX9" fmla="*/ 24838 w 744922"/>
              <a:gd name="connsiteY9" fmla="*/ 3711 h 769362"/>
              <a:gd name="connsiteX10" fmla="*/ 422310 w 744922"/>
              <a:gd name="connsiteY10" fmla="*/ 118 h 769362"/>
              <a:gd name="connsiteX11" fmla="*/ 508613 w 744922"/>
              <a:gd name="connsiteY11" fmla="*/ 300 h 769362"/>
              <a:gd name="connsiteX12" fmla="*/ 594003 w 744922"/>
              <a:gd name="connsiteY12" fmla="*/ 300 h 769362"/>
              <a:gd name="connsiteX13" fmla="*/ 681830 w 744922"/>
              <a:gd name="connsiteY13" fmla="*/ 483 h 769362"/>
              <a:gd name="connsiteX14" fmla="*/ 698883 w 744922"/>
              <a:gd name="connsiteY14" fmla="*/ 666 h 769362"/>
              <a:gd name="connsiteX15" fmla="*/ 721540 w 744922"/>
              <a:gd name="connsiteY15" fmla="*/ 24297 h 769362"/>
              <a:gd name="connsiteX16" fmla="*/ 721722 w 744922"/>
              <a:gd name="connsiteY16" fmla="*/ 151103 h 769362"/>
              <a:gd name="connsiteX17" fmla="*/ 722758 w 744922"/>
              <a:gd name="connsiteY17" fmla="*/ 166451 h 769362"/>
              <a:gd name="connsiteX18" fmla="*/ 740543 w 744922"/>
              <a:gd name="connsiteY18" fmla="*/ 157011 h 769362"/>
              <a:gd name="connsiteX19" fmla="*/ 744867 w 744922"/>
              <a:gd name="connsiteY19" fmla="*/ 163893 h 769362"/>
              <a:gd name="connsiteX20" fmla="*/ 734574 w 744922"/>
              <a:gd name="connsiteY20" fmla="*/ 185454 h 769362"/>
              <a:gd name="connsiteX21" fmla="*/ 722149 w 744922"/>
              <a:gd name="connsiteY21" fmla="*/ 231012 h 769362"/>
              <a:gd name="connsiteX22" fmla="*/ 722697 w 744922"/>
              <a:gd name="connsiteY22" fmla="*/ 721243 h 769362"/>
              <a:gd name="connsiteX23" fmla="*/ 698274 w 744922"/>
              <a:gd name="connsiteY23" fmla="*/ 746702 h 769362"/>
              <a:gd name="connsiteX24" fmla="*/ 694437 w 744922"/>
              <a:gd name="connsiteY24" fmla="*/ 718015 h 769362"/>
              <a:gd name="connsiteX25" fmla="*/ 694133 w 744922"/>
              <a:gd name="connsiteY25" fmla="*/ 596081 h 769362"/>
              <a:gd name="connsiteX26" fmla="*/ 692427 w 744922"/>
              <a:gd name="connsiteY26" fmla="*/ 573729 h 769362"/>
              <a:gd name="connsiteX27" fmla="*/ 643398 w 744922"/>
              <a:gd name="connsiteY27" fmla="*/ 626291 h 769362"/>
              <a:gd name="connsiteX28" fmla="*/ 583223 w 744922"/>
              <a:gd name="connsiteY28" fmla="*/ 690181 h 769362"/>
              <a:gd name="connsiteX29" fmla="*/ 557033 w 744922"/>
              <a:gd name="connsiteY29" fmla="*/ 701631 h 769362"/>
              <a:gd name="connsiteX30" fmla="*/ 582675 w 744922"/>
              <a:gd name="connsiteY30" fmla="*/ 663017 h 769362"/>
              <a:gd name="connsiteX31" fmla="*/ 693402 w 744922"/>
              <a:gd name="connsiteY31" fmla="*/ 545712 h 769362"/>
              <a:gd name="connsiteX32" fmla="*/ 689991 w 744922"/>
              <a:gd name="connsiteY32" fmla="*/ 362325 h 769362"/>
              <a:gd name="connsiteX33" fmla="*/ 592358 w 744922"/>
              <a:gd name="connsiteY33" fmla="*/ 489070 h 769362"/>
              <a:gd name="connsiteX34" fmla="*/ 485712 w 744922"/>
              <a:gd name="connsiteY34" fmla="*/ 612831 h 769362"/>
              <a:gd name="connsiteX35" fmla="*/ 374681 w 744922"/>
              <a:gd name="connsiteY35" fmla="*/ 726420 h 769362"/>
              <a:gd name="connsiteX36" fmla="*/ 393623 w 744922"/>
              <a:gd name="connsiteY36" fmla="*/ 693592 h 769362"/>
              <a:gd name="connsiteX37" fmla="*/ 669648 w 744922"/>
              <a:gd name="connsiteY37" fmla="*/ 358731 h 769362"/>
              <a:gd name="connsiteX38" fmla="*/ 694194 w 744922"/>
              <a:gd name="connsiteY38" fmla="*/ 342957 h 769362"/>
              <a:gd name="connsiteX39" fmla="*/ 694194 w 744922"/>
              <a:gd name="connsiteY39" fmla="*/ 296729 h 769362"/>
              <a:gd name="connsiteX40" fmla="*/ 693584 w 744922"/>
              <a:gd name="connsiteY40" fmla="*/ 247213 h 769362"/>
              <a:gd name="connsiteX41" fmla="*/ 688224 w 744922"/>
              <a:gd name="connsiteY41" fmla="*/ 245142 h 769362"/>
              <a:gd name="connsiteX42" fmla="*/ 681343 w 744922"/>
              <a:gd name="connsiteY42" fmla="*/ 254643 h 769362"/>
              <a:gd name="connsiteX43" fmla="*/ 297636 w 744922"/>
              <a:gd name="connsiteY43" fmla="*/ 686892 h 769362"/>
              <a:gd name="connsiteX44" fmla="*/ 266878 w 744922"/>
              <a:gd name="connsiteY44" fmla="*/ 718198 h 769362"/>
              <a:gd name="connsiteX45" fmla="*/ 256036 w 744922"/>
              <a:gd name="connsiteY45" fmla="*/ 722766 h 769362"/>
              <a:gd name="connsiteX46" fmla="*/ 288439 w 744922"/>
              <a:gd name="connsiteY46" fmla="*/ 667219 h 769362"/>
              <a:gd name="connsiteX47" fmla="*/ 350015 w 744922"/>
              <a:gd name="connsiteY47" fmla="*/ 591635 h 769362"/>
              <a:gd name="connsiteX48" fmla="*/ 662218 w 744922"/>
              <a:gd name="connsiteY48" fmla="*/ 242706 h 769362"/>
              <a:gd name="connsiteX49" fmla="*/ 696203 w 744922"/>
              <a:gd name="connsiteY49" fmla="*/ 154575 h 769362"/>
              <a:gd name="connsiteX50" fmla="*/ 696203 w 744922"/>
              <a:gd name="connsiteY50" fmla="*/ 82645 h 769362"/>
              <a:gd name="connsiteX51" fmla="*/ 685789 w 744922"/>
              <a:gd name="connsiteY51" fmla="*/ 92634 h 769362"/>
              <a:gd name="connsiteX52" fmla="*/ 516409 w 744922"/>
              <a:gd name="connsiteY52" fmla="*/ 294110 h 769362"/>
              <a:gd name="connsiteX53" fmla="*/ 133921 w 744922"/>
              <a:gd name="connsiteY53" fmla="*/ 717467 h 769362"/>
              <a:gd name="connsiteX54" fmla="*/ 115100 w 744922"/>
              <a:gd name="connsiteY54" fmla="*/ 732754 h 769362"/>
              <a:gd name="connsiteX55" fmla="*/ 124906 w 744922"/>
              <a:gd name="connsiteY55" fmla="*/ 699500 h 769362"/>
              <a:gd name="connsiteX56" fmla="*/ 272725 w 744922"/>
              <a:gd name="connsiteY56" fmla="*/ 521289 h 769362"/>
              <a:gd name="connsiteX57" fmla="*/ 514216 w 744922"/>
              <a:gd name="connsiteY57" fmla="*/ 262987 h 769362"/>
              <a:gd name="connsiteX58" fmla="*/ 687615 w 744922"/>
              <a:gd name="connsiteY58" fmla="*/ 55420 h 769362"/>
              <a:gd name="connsiteX59" fmla="*/ 693219 w 744922"/>
              <a:gd name="connsiteY59" fmla="*/ 24480 h 769362"/>
              <a:gd name="connsiteX60" fmla="*/ 619035 w 744922"/>
              <a:gd name="connsiteY60" fmla="*/ 24175 h 769362"/>
              <a:gd name="connsiteX61" fmla="*/ 590227 w 744922"/>
              <a:gd name="connsiteY61" fmla="*/ 38123 h 769362"/>
              <a:gd name="connsiteX62" fmla="*/ 510623 w 744922"/>
              <a:gd name="connsiteY62" fmla="*/ 127228 h 769362"/>
              <a:gd name="connsiteX63" fmla="*/ 223147 w 744922"/>
              <a:gd name="connsiteY63" fmla="*/ 439371 h 769362"/>
              <a:gd name="connsiteX64" fmla="*/ 81115 w 744922"/>
              <a:gd name="connsiteY64" fmla="*/ 600284 h 769362"/>
              <a:gd name="connsiteX65" fmla="*/ 46886 w 744922"/>
              <a:gd name="connsiteY65" fmla="*/ 632929 h 769362"/>
              <a:gd name="connsiteX66" fmla="*/ 42379 w 744922"/>
              <a:gd name="connsiteY66" fmla="*/ 629092 h 769362"/>
              <a:gd name="connsiteX67" fmla="*/ 69543 w 744922"/>
              <a:gd name="connsiteY67" fmla="*/ 590235 h 769362"/>
              <a:gd name="connsiteX68" fmla="*/ 262310 w 744922"/>
              <a:gd name="connsiteY68" fmla="*/ 360498 h 769362"/>
              <a:gd name="connsiteX69" fmla="*/ 563246 w 744922"/>
              <a:gd name="connsiteY69" fmla="*/ 40985 h 769362"/>
              <a:gd name="connsiteX70" fmla="*/ 576158 w 744922"/>
              <a:gd name="connsiteY70" fmla="*/ 24541 h 769362"/>
              <a:gd name="connsiteX71" fmla="*/ 472435 w 744922"/>
              <a:gd name="connsiteY71" fmla="*/ 24175 h 769362"/>
              <a:gd name="connsiteX72" fmla="*/ 436562 w 744922"/>
              <a:gd name="connsiteY72" fmla="*/ 39828 h 769362"/>
              <a:gd name="connsiteX73" fmla="*/ 266330 w 744922"/>
              <a:gd name="connsiteY73" fmla="*/ 227784 h 769362"/>
              <a:gd name="connsiteX74" fmla="*/ 100361 w 744922"/>
              <a:gd name="connsiteY74" fmla="*/ 425971 h 769362"/>
              <a:gd name="connsiteX75" fmla="*/ 83368 w 744922"/>
              <a:gd name="connsiteY75" fmla="*/ 443695 h 769362"/>
              <a:gd name="connsiteX76" fmla="*/ 78435 w 744922"/>
              <a:gd name="connsiteY76" fmla="*/ 438944 h 769362"/>
              <a:gd name="connsiteX77" fmla="*/ 425111 w 744922"/>
              <a:gd name="connsiteY77" fmla="*/ 25515 h 769362"/>
              <a:gd name="connsiteX78" fmla="*/ 405073 w 744922"/>
              <a:gd name="connsiteY78" fmla="*/ 24541 h 769362"/>
              <a:gd name="connsiteX79" fmla="*/ 322180 w 744922"/>
              <a:gd name="connsiteY79" fmla="*/ 23871 h 769362"/>
              <a:gd name="connsiteX80" fmla="*/ 257803 w 744922"/>
              <a:gd name="connsiteY80" fmla="*/ 53106 h 769362"/>
              <a:gd name="connsiteX81" fmla="*/ 137026 w 744922"/>
              <a:gd name="connsiteY81" fmla="*/ 209329 h 769362"/>
              <a:gd name="connsiteX82" fmla="*/ 68386 w 744922"/>
              <a:gd name="connsiteY82" fmla="*/ 304099 h 769362"/>
              <a:gd name="connsiteX83" fmla="*/ 45302 w 744922"/>
              <a:gd name="connsiteY83" fmla="*/ 320665 h 769362"/>
              <a:gd name="connsiteX84" fmla="*/ 145797 w 744922"/>
              <a:gd name="connsiteY84" fmla="*/ 167365 h 769362"/>
              <a:gd name="connsiteX85" fmla="*/ 257255 w 744922"/>
              <a:gd name="connsiteY85" fmla="*/ 26185 h 769362"/>
              <a:gd name="connsiteX86" fmla="*/ 182949 w 744922"/>
              <a:gd name="connsiteY86" fmla="*/ 47198 h 769362"/>
              <a:gd name="connsiteX87" fmla="*/ 151827 w 744922"/>
              <a:gd name="connsiteY87" fmla="*/ 81488 h 769362"/>
              <a:gd name="connsiteX88" fmla="*/ 85561 w 744922"/>
              <a:gd name="connsiteY88" fmla="*/ 165903 h 769362"/>
              <a:gd name="connsiteX89" fmla="*/ 63635 w 744922"/>
              <a:gd name="connsiteY89" fmla="*/ 182713 h 769362"/>
              <a:gd name="connsiteX90" fmla="*/ 83551 w 744922"/>
              <a:gd name="connsiteY90" fmla="*/ 144404 h 769362"/>
              <a:gd name="connsiteX91" fmla="*/ 169124 w 744922"/>
              <a:gd name="connsiteY91" fmla="*/ 38366 h 769362"/>
              <a:gd name="connsiteX92" fmla="*/ 182462 w 744922"/>
              <a:gd name="connsiteY92" fmla="*/ 22470 h 769362"/>
              <a:gd name="connsiteX93" fmla="*/ 134103 w 744922"/>
              <a:gd name="connsiteY93" fmla="*/ 22105 h 769362"/>
              <a:gd name="connsiteX94" fmla="*/ 92504 w 744922"/>
              <a:gd name="connsiteY94" fmla="*/ 44335 h 769362"/>
              <a:gd name="connsiteX95" fmla="*/ 34339 w 744922"/>
              <a:gd name="connsiteY95" fmla="*/ 131552 h 769362"/>
              <a:gd name="connsiteX96" fmla="*/ 23619 w 744922"/>
              <a:gd name="connsiteY96" fmla="*/ 162310 h 769362"/>
              <a:gd name="connsiteX97" fmla="*/ 24168 w 744922"/>
              <a:gd name="connsiteY97" fmla="*/ 725689 h 769362"/>
              <a:gd name="connsiteX98" fmla="*/ 25203 w 744922"/>
              <a:gd name="connsiteY98" fmla="*/ 746032 h 769362"/>
              <a:gd name="connsiteX99" fmla="*/ 610813 w 744922"/>
              <a:gd name="connsiteY99" fmla="*/ 741037 h 769362"/>
              <a:gd name="connsiteX100" fmla="*/ 631582 w 744922"/>
              <a:gd name="connsiteY100" fmla="*/ 696637 h 769362"/>
              <a:gd name="connsiteX101" fmla="*/ 660756 w 744922"/>
              <a:gd name="connsiteY101" fmla="*/ 640421 h 769362"/>
              <a:gd name="connsiteX102" fmla="*/ 679088 w 744922"/>
              <a:gd name="connsiteY102" fmla="*/ 623854 h 769362"/>
              <a:gd name="connsiteX103" fmla="*/ 681403 w 744922"/>
              <a:gd name="connsiteY103" fmla="*/ 649374 h 769362"/>
              <a:gd name="connsiteX104" fmla="*/ 635906 w 744922"/>
              <a:gd name="connsiteY104" fmla="*/ 726907 h 769362"/>
              <a:gd name="connsiteX105" fmla="*/ 626648 w 744922"/>
              <a:gd name="connsiteY105" fmla="*/ 740489 h 769362"/>
              <a:gd name="connsiteX106" fmla="*/ 698944 w 744922"/>
              <a:gd name="connsiteY106" fmla="*/ 746093 h 769362"/>
              <a:gd name="connsiteX107" fmla="*/ 23619 w 744922"/>
              <a:gd name="connsiteY107" fmla="*/ 121625 h 769362"/>
              <a:gd name="connsiteX108" fmla="*/ 28066 w 744922"/>
              <a:gd name="connsiteY108" fmla="*/ 121747 h 769362"/>
              <a:gd name="connsiteX109" fmla="*/ 88423 w 744922"/>
              <a:gd name="connsiteY109" fmla="*/ 22166 h 769362"/>
              <a:gd name="connsiteX110" fmla="*/ 23619 w 744922"/>
              <a:gd name="connsiteY110" fmla="*/ 23993 h 769362"/>
              <a:gd name="connsiteX111" fmla="*/ 23619 w 744922"/>
              <a:gd name="connsiteY111" fmla="*/ 121625 h 76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744922" h="769362">
                <a:moveTo>
                  <a:pt x="699066" y="746093"/>
                </a:moveTo>
                <a:cubicBezTo>
                  <a:pt x="703025" y="758883"/>
                  <a:pt x="699005" y="766801"/>
                  <a:pt x="685119" y="768019"/>
                </a:cubicBezTo>
                <a:cubicBezTo>
                  <a:pt x="676226" y="768810"/>
                  <a:pt x="667273" y="769419"/>
                  <a:pt x="658320" y="769359"/>
                </a:cubicBezTo>
                <a:cubicBezTo>
                  <a:pt x="468903" y="768384"/>
                  <a:pt x="279485" y="767349"/>
                  <a:pt x="90068" y="766313"/>
                </a:cubicBezTo>
                <a:cubicBezTo>
                  <a:pt x="66497" y="766191"/>
                  <a:pt x="42927" y="766496"/>
                  <a:pt x="19356" y="765765"/>
                </a:cubicBezTo>
                <a:cubicBezTo>
                  <a:pt x="3704" y="765278"/>
                  <a:pt x="1328" y="762294"/>
                  <a:pt x="171" y="746945"/>
                </a:cubicBezTo>
                <a:cubicBezTo>
                  <a:pt x="-133" y="742925"/>
                  <a:pt x="49" y="738845"/>
                  <a:pt x="110" y="734764"/>
                </a:cubicBezTo>
                <a:cubicBezTo>
                  <a:pt x="598" y="507098"/>
                  <a:pt x="1146" y="279493"/>
                  <a:pt x="1633" y="51827"/>
                </a:cubicBezTo>
                <a:cubicBezTo>
                  <a:pt x="1633" y="37331"/>
                  <a:pt x="1633" y="22896"/>
                  <a:pt x="1633" y="5782"/>
                </a:cubicBezTo>
                <a:cubicBezTo>
                  <a:pt x="9307" y="5051"/>
                  <a:pt x="17042" y="3772"/>
                  <a:pt x="24838" y="3711"/>
                </a:cubicBezTo>
                <a:cubicBezTo>
                  <a:pt x="157308" y="2493"/>
                  <a:pt x="289839" y="1701"/>
                  <a:pt x="422310" y="118"/>
                </a:cubicBezTo>
                <a:cubicBezTo>
                  <a:pt x="451118" y="-248"/>
                  <a:pt x="479865" y="361"/>
                  <a:pt x="508613" y="300"/>
                </a:cubicBezTo>
                <a:cubicBezTo>
                  <a:pt x="537056" y="300"/>
                  <a:pt x="565499" y="300"/>
                  <a:pt x="594003" y="300"/>
                </a:cubicBezTo>
                <a:cubicBezTo>
                  <a:pt x="623299" y="300"/>
                  <a:pt x="652533" y="422"/>
                  <a:pt x="681830" y="483"/>
                </a:cubicBezTo>
                <a:cubicBezTo>
                  <a:pt x="687493" y="483"/>
                  <a:pt x="693219" y="300"/>
                  <a:pt x="698883" y="666"/>
                </a:cubicBezTo>
                <a:cubicBezTo>
                  <a:pt x="717886" y="1884"/>
                  <a:pt x="721418" y="5173"/>
                  <a:pt x="721540" y="24297"/>
                </a:cubicBezTo>
                <a:cubicBezTo>
                  <a:pt x="721844" y="66566"/>
                  <a:pt x="721662" y="108835"/>
                  <a:pt x="721722" y="151103"/>
                </a:cubicBezTo>
                <a:cubicBezTo>
                  <a:pt x="721722" y="155732"/>
                  <a:pt x="722332" y="160361"/>
                  <a:pt x="722758" y="166451"/>
                </a:cubicBezTo>
                <a:cubicBezTo>
                  <a:pt x="729640" y="162797"/>
                  <a:pt x="734878" y="159995"/>
                  <a:pt x="740543" y="157011"/>
                </a:cubicBezTo>
                <a:cubicBezTo>
                  <a:pt x="742552" y="160117"/>
                  <a:pt x="745354" y="162675"/>
                  <a:pt x="744867" y="163893"/>
                </a:cubicBezTo>
                <a:cubicBezTo>
                  <a:pt x="741944" y="171324"/>
                  <a:pt x="739385" y="179303"/>
                  <a:pt x="734574" y="185454"/>
                </a:cubicBezTo>
                <a:cubicBezTo>
                  <a:pt x="723794" y="199158"/>
                  <a:pt x="722088" y="214202"/>
                  <a:pt x="722149" y="231012"/>
                </a:cubicBezTo>
                <a:cubicBezTo>
                  <a:pt x="722697" y="394422"/>
                  <a:pt x="722697" y="557833"/>
                  <a:pt x="722697" y="721243"/>
                </a:cubicBezTo>
                <a:cubicBezTo>
                  <a:pt x="722697" y="744874"/>
                  <a:pt x="722210" y="745057"/>
                  <a:pt x="698274" y="746702"/>
                </a:cubicBezTo>
                <a:cubicBezTo>
                  <a:pt x="696934" y="737139"/>
                  <a:pt x="694559" y="727577"/>
                  <a:pt x="694437" y="718015"/>
                </a:cubicBezTo>
                <a:cubicBezTo>
                  <a:pt x="694011" y="677391"/>
                  <a:pt x="694255" y="636706"/>
                  <a:pt x="694133" y="596081"/>
                </a:cubicBezTo>
                <a:cubicBezTo>
                  <a:pt x="694133" y="589991"/>
                  <a:pt x="693219" y="583961"/>
                  <a:pt x="692427" y="573729"/>
                </a:cubicBezTo>
                <a:cubicBezTo>
                  <a:pt x="674033" y="593463"/>
                  <a:pt x="658746" y="609907"/>
                  <a:pt x="643398" y="626291"/>
                </a:cubicBezTo>
                <a:cubicBezTo>
                  <a:pt x="623421" y="647669"/>
                  <a:pt x="603566" y="669168"/>
                  <a:pt x="583223" y="690181"/>
                </a:cubicBezTo>
                <a:cubicBezTo>
                  <a:pt x="577681" y="695906"/>
                  <a:pt x="572077" y="703519"/>
                  <a:pt x="557033" y="701631"/>
                </a:cubicBezTo>
                <a:cubicBezTo>
                  <a:pt x="566839" y="686709"/>
                  <a:pt x="573844" y="674163"/>
                  <a:pt x="582675" y="663017"/>
                </a:cubicBezTo>
                <a:cubicBezTo>
                  <a:pt x="615869" y="621296"/>
                  <a:pt x="650158" y="580490"/>
                  <a:pt x="693402" y="545712"/>
                </a:cubicBezTo>
                <a:cubicBezTo>
                  <a:pt x="697543" y="477802"/>
                  <a:pt x="695472" y="375907"/>
                  <a:pt x="689991" y="362325"/>
                </a:cubicBezTo>
                <a:cubicBezTo>
                  <a:pt x="657893" y="404228"/>
                  <a:pt x="626222" y="447532"/>
                  <a:pt x="592358" y="489070"/>
                </a:cubicBezTo>
                <a:cubicBezTo>
                  <a:pt x="558008" y="531278"/>
                  <a:pt x="522074" y="572328"/>
                  <a:pt x="485712" y="612831"/>
                </a:cubicBezTo>
                <a:cubicBezTo>
                  <a:pt x="450387" y="652176"/>
                  <a:pt x="418716" y="695175"/>
                  <a:pt x="374681" y="726420"/>
                </a:cubicBezTo>
                <a:cubicBezTo>
                  <a:pt x="379432" y="714178"/>
                  <a:pt x="385705" y="703215"/>
                  <a:pt x="393623" y="693592"/>
                </a:cubicBezTo>
                <a:cubicBezTo>
                  <a:pt x="485408" y="581769"/>
                  <a:pt x="577315" y="470067"/>
                  <a:pt x="669648" y="358731"/>
                </a:cubicBezTo>
                <a:cubicBezTo>
                  <a:pt x="675069" y="352154"/>
                  <a:pt x="684631" y="348986"/>
                  <a:pt x="694194" y="342957"/>
                </a:cubicBezTo>
                <a:cubicBezTo>
                  <a:pt x="694194" y="329131"/>
                  <a:pt x="694255" y="312930"/>
                  <a:pt x="694194" y="296729"/>
                </a:cubicBezTo>
                <a:cubicBezTo>
                  <a:pt x="694072" y="280224"/>
                  <a:pt x="693767" y="263718"/>
                  <a:pt x="693584" y="247213"/>
                </a:cubicBezTo>
                <a:cubicBezTo>
                  <a:pt x="691818" y="246543"/>
                  <a:pt x="690052" y="245812"/>
                  <a:pt x="688224" y="245142"/>
                </a:cubicBezTo>
                <a:cubicBezTo>
                  <a:pt x="685971" y="248309"/>
                  <a:pt x="683961" y="251720"/>
                  <a:pt x="681343" y="254643"/>
                </a:cubicBezTo>
                <a:cubicBezTo>
                  <a:pt x="553500" y="398746"/>
                  <a:pt x="425659" y="542911"/>
                  <a:pt x="297636" y="686892"/>
                </a:cubicBezTo>
                <a:cubicBezTo>
                  <a:pt x="287951" y="697794"/>
                  <a:pt x="277475" y="708087"/>
                  <a:pt x="266878" y="718198"/>
                </a:cubicBezTo>
                <a:cubicBezTo>
                  <a:pt x="264198" y="720756"/>
                  <a:pt x="259691" y="721304"/>
                  <a:pt x="256036" y="722766"/>
                </a:cubicBezTo>
                <a:cubicBezTo>
                  <a:pt x="264868" y="701875"/>
                  <a:pt x="275709" y="683847"/>
                  <a:pt x="288439" y="667219"/>
                </a:cubicBezTo>
                <a:cubicBezTo>
                  <a:pt x="308233" y="641456"/>
                  <a:pt x="328454" y="615876"/>
                  <a:pt x="350015" y="591635"/>
                </a:cubicBezTo>
                <a:cubicBezTo>
                  <a:pt x="453798" y="475062"/>
                  <a:pt x="558008" y="358914"/>
                  <a:pt x="662218" y="242706"/>
                </a:cubicBezTo>
                <a:cubicBezTo>
                  <a:pt x="695716" y="205370"/>
                  <a:pt x="695959" y="205614"/>
                  <a:pt x="696203" y="154575"/>
                </a:cubicBezTo>
                <a:cubicBezTo>
                  <a:pt x="696325" y="132161"/>
                  <a:pt x="696203" y="109809"/>
                  <a:pt x="696203" y="82645"/>
                </a:cubicBezTo>
                <a:cubicBezTo>
                  <a:pt x="689930" y="88614"/>
                  <a:pt x="687433" y="90319"/>
                  <a:pt x="685789" y="92634"/>
                </a:cubicBezTo>
                <a:cubicBezTo>
                  <a:pt x="634384" y="164076"/>
                  <a:pt x="576097" y="229733"/>
                  <a:pt x="516409" y="294110"/>
                </a:cubicBezTo>
                <a:cubicBezTo>
                  <a:pt x="387106" y="433585"/>
                  <a:pt x="255002" y="570562"/>
                  <a:pt x="133921" y="717467"/>
                </a:cubicBezTo>
                <a:cubicBezTo>
                  <a:pt x="129231" y="723192"/>
                  <a:pt x="122226" y="727029"/>
                  <a:pt x="115100" y="732754"/>
                </a:cubicBezTo>
                <a:cubicBezTo>
                  <a:pt x="108766" y="716371"/>
                  <a:pt x="118206" y="707722"/>
                  <a:pt x="124906" y="699500"/>
                </a:cubicBezTo>
                <a:cubicBezTo>
                  <a:pt x="173692" y="639690"/>
                  <a:pt x="221077" y="578541"/>
                  <a:pt x="272725" y="521289"/>
                </a:cubicBezTo>
                <a:cubicBezTo>
                  <a:pt x="351659" y="433767"/>
                  <a:pt x="434064" y="349352"/>
                  <a:pt x="514216" y="262987"/>
                </a:cubicBezTo>
                <a:cubicBezTo>
                  <a:pt x="575609" y="196844"/>
                  <a:pt x="635967" y="129786"/>
                  <a:pt x="687615" y="55420"/>
                </a:cubicBezTo>
                <a:cubicBezTo>
                  <a:pt x="693889" y="46406"/>
                  <a:pt x="699431" y="37940"/>
                  <a:pt x="693219" y="24480"/>
                </a:cubicBezTo>
                <a:cubicBezTo>
                  <a:pt x="669039" y="24480"/>
                  <a:pt x="644007" y="25211"/>
                  <a:pt x="619035" y="24175"/>
                </a:cubicBezTo>
                <a:cubicBezTo>
                  <a:pt x="606123" y="23627"/>
                  <a:pt x="598267" y="28804"/>
                  <a:pt x="590227" y="38123"/>
                </a:cubicBezTo>
                <a:cubicBezTo>
                  <a:pt x="564220" y="68271"/>
                  <a:pt x="537543" y="97932"/>
                  <a:pt x="510623" y="127228"/>
                </a:cubicBezTo>
                <a:cubicBezTo>
                  <a:pt x="414879" y="231316"/>
                  <a:pt x="318465" y="334856"/>
                  <a:pt x="223147" y="439371"/>
                </a:cubicBezTo>
                <a:cubicBezTo>
                  <a:pt x="174971" y="492237"/>
                  <a:pt x="128682" y="546870"/>
                  <a:pt x="81115" y="600284"/>
                </a:cubicBezTo>
                <a:cubicBezTo>
                  <a:pt x="70639" y="612039"/>
                  <a:pt x="58336" y="622088"/>
                  <a:pt x="46886" y="632929"/>
                </a:cubicBezTo>
                <a:lnTo>
                  <a:pt x="42379" y="629092"/>
                </a:lnTo>
                <a:cubicBezTo>
                  <a:pt x="51393" y="616120"/>
                  <a:pt x="59493" y="602355"/>
                  <a:pt x="69543" y="590235"/>
                </a:cubicBezTo>
                <a:cubicBezTo>
                  <a:pt x="133372" y="513310"/>
                  <a:pt x="195192" y="434498"/>
                  <a:pt x="262310" y="360498"/>
                </a:cubicBezTo>
                <a:cubicBezTo>
                  <a:pt x="360612" y="252146"/>
                  <a:pt x="462812" y="147327"/>
                  <a:pt x="563246" y="40985"/>
                </a:cubicBezTo>
                <a:cubicBezTo>
                  <a:pt x="567204" y="36783"/>
                  <a:pt x="570493" y="31850"/>
                  <a:pt x="576158" y="24541"/>
                </a:cubicBezTo>
                <a:cubicBezTo>
                  <a:pt x="538884" y="24541"/>
                  <a:pt x="505629" y="25394"/>
                  <a:pt x="472435" y="24175"/>
                </a:cubicBezTo>
                <a:cubicBezTo>
                  <a:pt x="457026" y="23566"/>
                  <a:pt x="446550" y="28804"/>
                  <a:pt x="436562" y="39828"/>
                </a:cubicBezTo>
                <a:cubicBezTo>
                  <a:pt x="379980" y="102622"/>
                  <a:pt x="321815" y="164015"/>
                  <a:pt x="266330" y="227784"/>
                </a:cubicBezTo>
                <a:cubicBezTo>
                  <a:pt x="209748" y="292770"/>
                  <a:pt x="155664" y="359888"/>
                  <a:pt x="100361" y="425971"/>
                </a:cubicBezTo>
                <a:cubicBezTo>
                  <a:pt x="95124" y="432245"/>
                  <a:pt x="89033" y="437787"/>
                  <a:pt x="83368" y="443695"/>
                </a:cubicBezTo>
                <a:cubicBezTo>
                  <a:pt x="81724" y="442111"/>
                  <a:pt x="80079" y="440528"/>
                  <a:pt x="78435" y="438944"/>
                </a:cubicBezTo>
                <a:cubicBezTo>
                  <a:pt x="176981" y="288872"/>
                  <a:pt x="298306" y="157437"/>
                  <a:pt x="425111" y="25515"/>
                </a:cubicBezTo>
                <a:cubicBezTo>
                  <a:pt x="415853" y="25028"/>
                  <a:pt x="410433" y="24541"/>
                  <a:pt x="405073" y="24541"/>
                </a:cubicBezTo>
                <a:cubicBezTo>
                  <a:pt x="377422" y="24419"/>
                  <a:pt x="349588" y="26551"/>
                  <a:pt x="322180" y="23871"/>
                </a:cubicBezTo>
                <a:cubicBezTo>
                  <a:pt x="293799" y="21069"/>
                  <a:pt x="274308" y="31606"/>
                  <a:pt x="257803" y="53106"/>
                </a:cubicBezTo>
                <a:cubicBezTo>
                  <a:pt x="217787" y="105363"/>
                  <a:pt x="176859" y="156889"/>
                  <a:pt x="137026" y="209329"/>
                </a:cubicBezTo>
                <a:cubicBezTo>
                  <a:pt x="113456" y="240391"/>
                  <a:pt x="91347" y="272610"/>
                  <a:pt x="68386" y="304099"/>
                </a:cubicBezTo>
                <a:cubicBezTo>
                  <a:pt x="61990" y="312930"/>
                  <a:pt x="61625" y="312686"/>
                  <a:pt x="45302" y="320665"/>
                </a:cubicBezTo>
                <a:cubicBezTo>
                  <a:pt x="74537" y="263535"/>
                  <a:pt x="109801" y="215115"/>
                  <a:pt x="145797" y="167365"/>
                </a:cubicBezTo>
                <a:cubicBezTo>
                  <a:pt x="181671" y="119676"/>
                  <a:pt x="219676" y="73631"/>
                  <a:pt x="257255" y="26185"/>
                </a:cubicBezTo>
                <a:cubicBezTo>
                  <a:pt x="228020" y="19425"/>
                  <a:pt x="202683" y="22226"/>
                  <a:pt x="182949" y="47198"/>
                </a:cubicBezTo>
                <a:cubicBezTo>
                  <a:pt x="173388" y="59257"/>
                  <a:pt x="161510" y="69489"/>
                  <a:pt x="151827" y="81488"/>
                </a:cubicBezTo>
                <a:cubicBezTo>
                  <a:pt x="129413" y="109322"/>
                  <a:pt x="107731" y="137826"/>
                  <a:pt x="85561" y="165903"/>
                </a:cubicBezTo>
                <a:cubicBezTo>
                  <a:pt x="81115" y="171568"/>
                  <a:pt x="77887" y="179181"/>
                  <a:pt x="63635" y="182713"/>
                </a:cubicBezTo>
                <a:cubicBezTo>
                  <a:pt x="71796" y="166756"/>
                  <a:pt x="75938" y="154209"/>
                  <a:pt x="83551" y="144404"/>
                </a:cubicBezTo>
                <a:cubicBezTo>
                  <a:pt x="111446" y="108530"/>
                  <a:pt x="140498" y="73631"/>
                  <a:pt x="169124" y="38366"/>
                </a:cubicBezTo>
                <a:cubicBezTo>
                  <a:pt x="172352" y="34408"/>
                  <a:pt x="175702" y="30510"/>
                  <a:pt x="182462" y="22470"/>
                </a:cubicBezTo>
                <a:cubicBezTo>
                  <a:pt x="162972" y="22470"/>
                  <a:pt x="148355" y="23871"/>
                  <a:pt x="134103" y="22105"/>
                </a:cubicBezTo>
                <a:cubicBezTo>
                  <a:pt x="114247" y="19668"/>
                  <a:pt x="102493" y="28378"/>
                  <a:pt x="92504" y="44335"/>
                </a:cubicBezTo>
                <a:cubicBezTo>
                  <a:pt x="73928" y="73935"/>
                  <a:pt x="54864" y="103292"/>
                  <a:pt x="34339" y="131552"/>
                </a:cubicBezTo>
                <a:cubicBezTo>
                  <a:pt x="27152" y="141419"/>
                  <a:pt x="23619" y="150311"/>
                  <a:pt x="23619" y="162310"/>
                </a:cubicBezTo>
                <a:cubicBezTo>
                  <a:pt x="23985" y="350083"/>
                  <a:pt x="23985" y="537916"/>
                  <a:pt x="24168" y="725689"/>
                </a:cubicBezTo>
                <a:cubicBezTo>
                  <a:pt x="24168" y="731962"/>
                  <a:pt x="24777" y="738236"/>
                  <a:pt x="25203" y="746032"/>
                </a:cubicBezTo>
                <a:cubicBezTo>
                  <a:pt x="221685" y="744387"/>
                  <a:pt x="416402" y="742682"/>
                  <a:pt x="610813" y="741037"/>
                </a:cubicBezTo>
                <a:cubicBezTo>
                  <a:pt x="617939" y="725750"/>
                  <a:pt x="624395" y="711011"/>
                  <a:pt x="631582" y="696637"/>
                </a:cubicBezTo>
                <a:cubicBezTo>
                  <a:pt x="641022" y="677756"/>
                  <a:pt x="651011" y="659119"/>
                  <a:pt x="660756" y="640421"/>
                </a:cubicBezTo>
                <a:cubicBezTo>
                  <a:pt x="664898" y="632503"/>
                  <a:pt x="665750" y="618312"/>
                  <a:pt x="679088" y="623854"/>
                </a:cubicBezTo>
                <a:cubicBezTo>
                  <a:pt x="691818" y="629092"/>
                  <a:pt x="685484" y="641883"/>
                  <a:pt x="681403" y="649374"/>
                </a:cubicBezTo>
                <a:cubicBezTo>
                  <a:pt x="667151" y="675746"/>
                  <a:pt x="651255" y="701205"/>
                  <a:pt x="635906" y="726907"/>
                </a:cubicBezTo>
                <a:cubicBezTo>
                  <a:pt x="633288" y="731353"/>
                  <a:pt x="630121" y="735434"/>
                  <a:pt x="626648" y="740489"/>
                </a:cubicBezTo>
                <a:cubicBezTo>
                  <a:pt x="652229" y="742499"/>
                  <a:pt x="675617" y="744265"/>
                  <a:pt x="698944" y="746093"/>
                </a:cubicBezTo>
                <a:close/>
                <a:moveTo>
                  <a:pt x="23619" y="121625"/>
                </a:moveTo>
                <a:cubicBezTo>
                  <a:pt x="25082" y="121625"/>
                  <a:pt x="26544" y="121686"/>
                  <a:pt x="28066" y="121747"/>
                </a:cubicBezTo>
                <a:cubicBezTo>
                  <a:pt x="47556" y="89588"/>
                  <a:pt x="67045" y="57430"/>
                  <a:pt x="88423" y="22166"/>
                </a:cubicBezTo>
                <a:cubicBezTo>
                  <a:pt x="64366" y="22835"/>
                  <a:pt x="43780" y="18389"/>
                  <a:pt x="23619" y="23993"/>
                </a:cubicBezTo>
                <a:lnTo>
                  <a:pt x="23619" y="121625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CC52F09-B3AF-BCFB-D745-D35864B1C38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0573" y="2357663"/>
            <a:ext cx="1216411" cy="91330"/>
          </a:xfrm>
          <a:custGeom>
            <a:avLst/>
            <a:gdLst>
              <a:gd name="connsiteX0" fmla="*/ 1215742 w 1216411"/>
              <a:gd name="connsiteY0" fmla="*/ 86184 h 91330"/>
              <a:gd name="connsiteX1" fmla="*/ 1193268 w 1216411"/>
              <a:gd name="connsiteY1" fmla="*/ 90508 h 91330"/>
              <a:gd name="connsiteX2" fmla="*/ 1134798 w 1216411"/>
              <a:gd name="connsiteY2" fmla="*/ 91300 h 91330"/>
              <a:gd name="connsiteX3" fmla="*/ 296185 w 1216411"/>
              <a:gd name="connsiteY3" fmla="*/ 91178 h 91330"/>
              <a:gd name="connsiteX4" fmla="*/ 25642 w 1216411"/>
              <a:gd name="connsiteY4" fmla="*/ 89351 h 91330"/>
              <a:gd name="connsiteX5" fmla="*/ 0 w 1216411"/>
              <a:gd name="connsiteY5" fmla="*/ 85818 h 91330"/>
              <a:gd name="connsiteX6" fmla="*/ 22596 w 1216411"/>
              <a:gd name="connsiteY6" fmla="*/ 72297 h 91330"/>
              <a:gd name="connsiteX7" fmla="*/ 151778 w 1216411"/>
              <a:gd name="connsiteY7" fmla="*/ 72114 h 91330"/>
              <a:gd name="connsiteX8" fmla="*/ 267986 w 1216411"/>
              <a:gd name="connsiteY8" fmla="*/ 72114 h 91330"/>
              <a:gd name="connsiteX9" fmla="*/ 269082 w 1216411"/>
              <a:gd name="connsiteY9" fmla="*/ 13462 h 91330"/>
              <a:gd name="connsiteX10" fmla="*/ 323897 w 1216411"/>
              <a:gd name="connsiteY10" fmla="*/ 9930 h 91330"/>
              <a:gd name="connsiteX11" fmla="*/ 323045 w 1216411"/>
              <a:gd name="connsiteY11" fmla="*/ 70775 h 91330"/>
              <a:gd name="connsiteX12" fmla="*/ 352036 w 1216411"/>
              <a:gd name="connsiteY12" fmla="*/ 70775 h 91330"/>
              <a:gd name="connsiteX13" fmla="*/ 1136991 w 1216411"/>
              <a:gd name="connsiteY13" fmla="*/ 70836 h 91330"/>
              <a:gd name="connsiteX14" fmla="*/ 1200332 w 1216411"/>
              <a:gd name="connsiteY14" fmla="*/ 72358 h 91330"/>
              <a:gd name="connsiteX15" fmla="*/ 1216412 w 1216411"/>
              <a:gd name="connsiteY15" fmla="*/ 77413 h 91330"/>
              <a:gd name="connsiteX16" fmla="*/ 1215803 w 1216411"/>
              <a:gd name="connsiteY16" fmla="*/ 86184 h 91330"/>
              <a:gd name="connsiteX17" fmla="*/ 281142 w 1216411"/>
              <a:gd name="connsiteY17" fmla="*/ 36058 h 91330"/>
              <a:gd name="connsiteX18" fmla="*/ 297038 w 1216411"/>
              <a:gd name="connsiteY18" fmla="*/ 56279 h 91330"/>
              <a:gd name="connsiteX19" fmla="*/ 314640 w 1216411"/>
              <a:gd name="connsiteY19" fmla="*/ 35997 h 91330"/>
              <a:gd name="connsiteX20" fmla="*/ 296124 w 1216411"/>
              <a:gd name="connsiteY20" fmla="*/ 17543 h 91330"/>
              <a:gd name="connsiteX21" fmla="*/ 281142 w 1216411"/>
              <a:gd name="connsiteY21" fmla="*/ 36058 h 9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6411" h="91330">
                <a:moveTo>
                  <a:pt x="1215742" y="86184"/>
                </a:moveTo>
                <a:cubicBezTo>
                  <a:pt x="1208251" y="87706"/>
                  <a:pt x="1200820" y="90204"/>
                  <a:pt x="1193268" y="90508"/>
                </a:cubicBezTo>
                <a:cubicBezTo>
                  <a:pt x="1173778" y="91300"/>
                  <a:pt x="1154288" y="91300"/>
                  <a:pt x="1134798" y="91300"/>
                </a:cubicBezTo>
                <a:cubicBezTo>
                  <a:pt x="855240" y="91300"/>
                  <a:pt x="575743" y="91422"/>
                  <a:pt x="296185" y="91178"/>
                </a:cubicBezTo>
                <a:cubicBezTo>
                  <a:pt x="205984" y="91117"/>
                  <a:pt x="115782" y="90143"/>
                  <a:pt x="25642" y="89351"/>
                </a:cubicBezTo>
                <a:cubicBezTo>
                  <a:pt x="17480" y="89290"/>
                  <a:pt x="9319" y="87158"/>
                  <a:pt x="0" y="85818"/>
                </a:cubicBezTo>
                <a:cubicBezTo>
                  <a:pt x="4263" y="70044"/>
                  <a:pt x="14313" y="72358"/>
                  <a:pt x="22596" y="72297"/>
                </a:cubicBezTo>
                <a:cubicBezTo>
                  <a:pt x="65657" y="72054"/>
                  <a:pt x="108717" y="72114"/>
                  <a:pt x="151778" y="72114"/>
                </a:cubicBezTo>
                <a:cubicBezTo>
                  <a:pt x="189783" y="72114"/>
                  <a:pt x="227727" y="72114"/>
                  <a:pt x="267986" y="72114"/>
                </a:cubicBezTo>
                <a:cubicBezTo>
                  <a:pt x="260738" y="50006"/>
                  <a:pt x="248740" y="29054"/>
                  <a:pt x="269082" y="13462"/>
                </a:cubicBezTo>
                <a:cubicBezTo>
                  <a:pt x="292105" y="-4201"/>
                  <a:pt x="307879" y="-3531"/>
                  <a:pt x="323897" y="9930"/>
                </a:cubicBezTo>
                <a:cubicBezTo>
                  <a:pt x="346311" y="28750"/>
                  <a:pt x="335957" y="48605"/>
                  <a:pt x="323045" y="70775"/>
                </a:cubicBezTo>
                <a:lnTo>
                  <a:pt x="352036" y="70775"/>
                </a:lnTo>
                <a:cubicBezTo>
                  <a:pt x="613688" y="70775"/>
                  <a:pt x="875339" y="70775"/>
                  <a:pt x="1136991" y="70836"/>
                </a:cubicBezTo>
                <a:cubicBezTo>
                  <a:pt x="1158125" y="70836"/>
                  <a:pt x="1179259" y="71323"/>
                  <a:pt x="1200332" y="72358"/>
                </a:cubicBezTo>
                <a:cubicBezTo>
                  <a:pt x="1205753" y="72602"/>
                  <a:pt x="1211052" y="75647"/>
                  <a:pt x="1216412" y="77413"/>
                </a:cubicBezTo>
                <a:cubicBezTo>
                  <a:pt x="1216230" y="80337"/>
                  <a:pt x="1215986" y="83260"/>
                  <a:pt x="1215803" y="86184"/>
                </a:cubicBezTo>
                <a:close/>
                <a:moveTo>
                  <a:pt x="281142" y="36058"/>
                </a:moveTo>
                <a:cubicBezTo>
                  <a:pt x="281081" y="48057"/>
                  <a:pt x="288024" y="56888"/>
                  <a:pt x="297038" y="56279"/>
                </a:cubicBezTo>
                <a:cubicBezTo>
                  <a:pt x="305565" y="55670"/>
                  <a:pt x="314640" y="45194"/>
                  <a:pt x="314640" y="35997"/>
                </a:cubicBezTo>
                <a:cubicBezTo>
                  <a:pt x="314640" y="26435"/>
                  <a:pt x="305139" y="16995"/>
                  <a:pt x="296124" y="17543"/>
                </a:cubicBezTo>
                <a:cubicBezTo>
                  <a:pt x="287171" y="18091"/>
                  <a:pt x="281203" y="25461"/>
                  <a:pt x="281142" y="360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0D35628D-4B2E-2D30-EC08-EC1552D727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604" y="3030893"/>
            <a:ext cx="1185715" cy="21586"/>
          </a:xfrm>
          <a:custGeom>
            <a:avLst/>
            <a:gdLst>
              <a:gd name="connsiteX0" fmla="*/ 0 w 1185715"/>
              <a:gd name="connsiteY0" fmla="*/ 6543 h 21586"/>
              <a:gd name="connsiteX1" fmla="*/ 22352 w 1185715"/>
              <a:gd name="connsiteY1" fmla="*/ 3558 h 21586"/>
              <a:gd name="connsiteX2" fmla="*/ 166090 w 1185715"/>
              <a:gd name="connsiteY2" fmla="*/ 269 h 21586"/>
              <a:gd name="connsiteX3" fmla="*/ 1153435 w 1185715"/>
              <a:gd name="connsiteY3" fmla="*/ 269 h 21586"/>
              <a:gd name="connsiteX4" fmla="*/ 1185715 w 1185715"/>
              <a:gd name="connsiteY4" fmla="*/ 9527 h 21586"/>
              <a:gd name="connsiteX5" fmla="*/ 1165616 w 1185715"/>
              <a:gd name="connsiteY5" fmla="*/ 20612 h 21586"/>
              <a:gd name="connsiteX6" fmla="*/ 1119328 w 1185715"/>
              <a:gd name="connsiteY6" fmla="*/ 21587 h 21586"/>
              <a:gd name="connsiteX7" fmla="*/ 180769 w 1185715"/>
              <a:gd name="connsiteY7" fmla="*/ 21099 h 21586"/>
              <a:gd name="connsiteX8" fmla="*/ 24789 w 1185715"/>
              <a:gd name="connsiteY8" fmla="*/ 18663 h 21586"/>
              <a:gd name="connsiteX9" fmla="*/ 61 w 1185715"/>
              <a:gd name="connsiteY9" fmla="*/ 15435 h 21586"/>
              <a:gd name="connsiteX10" fmla="*/ 61 w 1185715"/>
              <a:gd name="connsiteY10" fmla="*/ 6482 h 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715" h="21586">
                <a:moveTo>
                  <a:pt x="0" y="6543"/>
                </a:moveTo>
                <a:cubicBezTo>
                  <a:pt x="7430" y="5507"/>
                  <a:pt x="14861" y="3741"/>
                  <a:pt x="22352" y="3558"/>
                </a:cubicBezTo>
                <a:cubicBezTo>
                  <a:pt x="70224" y="2219"/>
                  <a:pt x="118158" y="330"/>
                  <a:pt x="166090" y="269"/>
                </a:cubicBezTo>
                <a:cubicBezTo>
                  <a:pt x="495226" y="26"/>
                  <a:pt x="824300" y="148"/>
                  <a:pt x="1153435" y="269"/>
                </a:cubicBezTo>
                <a:cubicBezTo>
                  <a:pt x="1164947" y="269"/>
                  <a:pt x="1177920" y="-2471"/>
                  <a:pt x="1185715" y="9527"/>
                </a:cubicBezTo>
                <a:cubicBezTo>
                  <a:pt x="1182487" y="21830"/>
                  <a:pt x="1173169" y="20186"/>
                  <a:pt x="1165616" y="20612"/>
                </a:cubicBezTo>
                <a:cubicBezTo>
                  <a:pt x="1150207" y="21404"/>
                  <a:pt x="1134737" y="21587"/>
                  <a:pt x="1119328" y="21587"/>
                </a:cubicBezTo>
                <a:cubicBezTo>
                  <a:pt x="806454" y="21526"/>
                  <a:pt x="493642" y="21465"/>
                  <a:pt x="180769" y="21099"/>
                </a:cubicBezTo>
                <a:cubicBezTo>
                  <a:pt x="128755" y="21099"/>
                  <a:pt x="76741" y="19698"/>
                  <a:pt x="24789" y="18663"/>
                </a:cubicBezTo>
                <a:cubicBezTo>
                  <a:pt x="16506" y="18480"/>
                  <a:pt x="8283" y="16592"/>
                  <a:pt x="61" y="15435"/>
                </a:cubicBezTo>
                <a:cubicBezTo>
                  <a:pt x="61" y="12451"/>
                  <a:pt x="61" y="9466"/>
                  <a:pt x="61" y="64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3CA124B-FCBD-4269-E830-5CBA7BA81D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90855" y="2742482"/>
            <a:ext cx="772873" cy="262859"/>
          </a:xfrm>
          <a:custGeom>
            <a:avLst/>
            <a:gdLst>
              <a:gd name="connsiteX0" fmla="*/ 762298 w 772873"/>
              <a:gd name="connsiteY0" fmla="*/ 111201 h 262859"/>
              <a:gd name="connsiteX1" fmla="*/ 749020 w 772873"/>
              <a:gd name="connsiteY1" fmla="*/ 81662 h 262859"/>
              <a:gd name="connsiteX2" fmla="*/ 741772 w 772873"/>
              <a:gd name="connsiteY2" fmla="*/ 45849 h 262859"/>
              <a:gd name="connsiteX3" fmla="*/ 717349 w 772873"/>
              <a:gd name="connsiteY3" fmla="*/ 24898 h 262859"/>
              <a:gd name="connsiteX4" fmla="*/ 529759 w 772873"/>
              <a:gd name="connsiteY4" fmla="*/ 23375 h 262859"/>
              <a:gd name="connsiteX5" fmla="*/ 179489 w 772873"/>
              <a:gd name="connsiteY5" fmla="*/ 44327 h 262859"/>
              <a:gd name="connsiteX6" fmla="*/ 70651 w 772873"/>
              <a:gd name="connsiteY6" fmla="*/ 53828 h 262859"/>
              <a:gd name="connsiteX7" fmla="*/ 66022 w 772873"/>
              <a:gd name="connsiteY7" fmla="*/ 137817 h 262859"/>
              <a:gd name="connsiteX8" fmla="*/ 59992 w 772873"/>
              <a:gd name="connsiteY8" fmla="*/ 239956 h 262859"/>
              <a:gd name="connsiteX9" fmla="*/ 57312 w 772873"/>
              <a:gd name="connsiteY9" fmla="*/ 254147 h 262859"/>
              <a:gd name="connsiteX10" fmla="*/ 39528 w 772873"/>
              <a:gd name="connsiteY10" fmla="*/ 259751 h 262859"/>
              <a:gd name="connsiteX11" fmla="*/ 0 w 772873"/>
              <a:gd name="connsiteY11" fmla="*/ 183984 h 262859"/>
              <a:gd name="connsiteX12" fmla="*/ 35874 w 772873"/>
              <a:gd name="connsiteY12" fmla="*/ 219005 h 262859"/>
              <a:gd name="connsiteX13" fmla="*/ 39589 w 772873"/>
              <a:gd name="connsiteY13" fmla="*/ 196226 h 262859"/>
              <a:gd name="connsiteX14" fmla="*/ 44279 w 772873"/>
              <a:gd name="connsiteY14" fmla="*/ 79347 h 262859"/>
              <a:gd name="connsiteX15" fmla="*/ 83928 w 772873"/>
              <a:gd name="connsiteY15" fmla="*/ 35008 h 262859"/>
              <a:gd name="connsiteX16" fmla="*/ 307026 w 772873"/>
              <a:gd name="connsiteY16" fmla="*/ 14178 h 262859"/>
              <a:gd name="connsiteX17" fmla="*/ 647734 w 772873"/>
              <a:gd name="connsiteY17" fmla="*/ 474 h 262859"/>
              <a:gd name="connsiteX18" fmla="*/ 735255 w 772873"/>
              <a:gd name="connsiteY18" fmla="*/ 5469 h 262859"/>
              <a:gd name="connsiteX19" fmla="*/ 759313 w 772873"/>
              <a:gd name="connsiteY19" fmla="*/ 19355 h 262859"/>
              <a:gd name="connsiteX20" fmla="*/ 771433 w 772873"/>
              <a:gd name="connsiteY20" fmla="*/ 97619 h 262859"/>
              <a:gd name="connsiteX21" fmla="*/ 762298 w 772873"/>
              <a:gd name="connsiteY21" fmla="*/ 111262 h 2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2873" h="262859">
                <a:moveTo>
                  <a:pt x="762298" y="111201"/>
                </a:moveTo>
                <a:cubicBezTo>
                  <a:pt x="756329" y="98289"/>
                  <a:pt x="751518" y="90310"/>
                  <a:pt x="749020" y="81662"/>
                </a:cubicBezTo>
                <a:cubicBezTo>
                  <a:pt x="745670" y="70029"/>
                  <a:pt x="744513" y="57726"/>
                  <a:pt x="741772" y="45849"/>
                </a:cubicBezTo>
                <a:cubicBezTo>
                  <a:pt x="737631" y="28126"/>
                  <a:pt x="735195" y="25263"/>
                  <a:pt x="717349" y="24898"/>
                </a:cubicBezTo>
                <a:cubicBezTo>
                  <a:pt x="654799" y="23740"/>
                  <a:pt x="592188" y="20634"/>
                  <a:pt x="529759" y="23375"/>
                </a:cubicBezTo>
                <a:cubicBezTo>
                  <a:pt x="412942" y="28430"/>
                  <a:pt x="296246" y="36835"/>
                  <a:pt x="179489" y="44327"/>
                </a:cubicBezTo>
                <a:cubicBezTo>
                  <a:pt x="143860" y="46641"/>
                  <a:pt x="108290" y="50478"/>
                  <a:pt x="70651" y="53828"/>
                </a:cubicBezTo>
                <a:cubicBezTo>
                  <a:pt x="69128" y="81601"/>
                  <a:pt x="67605" y="109739"/>
                  <a:pt x="66022" y="137817"/>
                </a:cubicBezTo>
                <a:cubicBezTo>
                  <a:pt x="64073" y="171863"/>
                  <a:pt x="62124" y="205910"/>
                  <a:pt x="59992" y="239956"/>
                </a:cubicBezTo>
                <a:cubicBezTo>
                  <a:pt x="59688" y="244768"/>
                  <a:pt x="59444" y="250006"/>
                  <a:pt x="57312" y="254147"/>
                </a:cubicBezTo>
                <a:cubicBezTo>
                  <a:pt x="53597" y="261517"/>
                  <a:pt x="45618" y="266329"/>
                  <a:pt x="39528" y="259751"/>
                </a:cubicBezTo>
                <a:cubicBezTo>
                  <a:pt x="20586" y="239104"/>
                  <a:pt x="6334" y="215533"/>
                  <a:pt x="0" y="183984"/>
                </a:cubicBezTo>
                <a:cubicBezTo>
                  <a:pt x="21074" y="189892"/>
                  <a:pt x="20952" y="208894"/>
                  <a:pt x="35874" y="219005"/>
                </a:cubicBezTo>
                <a:cubicBezTo>
                  <a:pt x="37274" y="210539"/>
                  <a:pt x="39223" y="203413"/>
                  <a:pt x="39589" y="196226"/>
                </a:cubicBezTo>
                <a:cubicBezTo>
                  <a:pt x="41599" y="157307"/>
                  <a:pt x="45070" y="118266"/>
                  <a:pt x="44279" y="79347"/>
                </a:cubicBezTo>
                <a:cubicBezTo>
                  <a:pt x="43730" y="50844"/>
                  <a:pt x="59810" y="37140"/>
                  <a:pt x="83928" y="35008"/>
                </a:cubicBezTo>
                <a:cubicBezTo>
                  <a:pt x="158294" y="28491"/>
                  <a:pt x="232539" y="19964"/>
                  <a:pt x="307026" y="14178"/>
                </a:cubicBezTo>
                <a:cubicBezTo>
                  <a:pt x="420372" y="5347"/>
                  <a:pt x="533901" y="-1962"/>
                  <a:pt x="647734" y="474"/>
                </a:cubicBezTo>
                <a:cubicBezTo>
                  <a:pt x="676908" y="1083"/>
                  <a:pt x="706082" y="3763"/>
                  <a:pt x="735255" y="5469"/>
                </a:cubicBezTo>
                <a:cubicBezTo>
                  <a:pt x="745670" y="6078"/>
                  <a:pt x="755050" y="9610"/>
                  <a:pt x="759313" y="19355"/>
                </a:cubicBezTo>
                <a:cubicBezTo>
                  <a:pt x="770155" y="44266"/>
                  <a:pt x="775697" y="70273"/>
                  <a:pt x="771433" y="97619"/>
                </a:cubicBezTo>
                <a:cubicBezTo>
                  <a:pt x="771007" y="100421"/>
                  <a:pt x="768023" y="102857"/>
                  <a:pt x="762298" y="11126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DA03D079-77DF-98D9-D5D3-80E4AC9536E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9728" y="1926954"/>
            <a:ext cx="800364" cy="19773"/>
          </a:xfrm>
          <a:custGeom>
            <a:avLst/>
            <a:gdLst>
              <a:gd name="connsiteX0" fmla="*/ 800364 w 800364"/>
              <a:gd name="connsiteY0" fmla="*/ 5893 h 19773"/>
              <a:gd name="connsiteX1" fmla="*/ 772104 w 800364"/>
              <a:gd name="connsiteY1" fmla="*/ 18988 h 19773"/>
              <a:gd name="connsiteX2" fmla="*/ 659976 w 800364"/>
              <a:gd name="connsiteY2" fmla="*/ 19658 h 19773"/>
              <a:gd name="connsiteX3" fmla="*/ 33498 w 800364"/>
              <a:gd name="connsiteY3" fmla="*/ 19658 h 19773"/>
              <a:gd name="connsiteX4" fmla="*/ 9197 w 800364"/>
              <a:gd name="connsiteY4" fmla="*/ 18684 h 19773"/>
              <a:gd name="connsiteX5" fmla="*/ 0 w 800364"/>
              <a:gd name="connsiteY5" fmla="*/ 9487 h 19773"/>
              <a:gd name="connsiteX6" fmla="*/ 10050 w 800364"/>
              <a:gd name="connsiteY6" fmla="*/ 960 h 19773"/>
              <a:gd name="connsiteX7" fmla="*/ 26981 w 800364"/>
              <a:gd name="connsiteY7" fmla="*/ 229 h 19773"/>
              <a:gd name="connsiteX8" fmla="*/ 746036 w 800364"/>
              <a:gd name="connsiteY8" fmla="*/ 412 h 19773"/>
              <a:gd name="connsiteX9" fmla="*/ 780143 w 800364"/>
              <a:gd name="connsiteY9" fmla="*/ 716 h 19773"/>
              <a:gd name="connsiteX10" fmla="*/ 800303 w 800364"/>
              <a:gd name="connsiteY10" fmla="*/ 5893 h 1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364" h="19773">
                <a:moveTo>
                  <a:pt x="800364" y="5893"/>
                </a:moveTo>
                <a:cubicBezTo>
                  <a:pt x="791776" y="21364"/>
                  <a:pt x="781301" y="18866"/>
                  <a:pt x="772104" y="18988"/>
                </a:cubicBezTo>
                <a:cubicBezTo>
                  <a:pt x="734707" y="19415"/>
                  <a:pt x="697372" y="19658"/>
                  <a:pt x="659976" y="19658"/>
                </a:cubicBezTo>
                <a:cubicBezTo>
                  <a:pt x="451130" y="19658"/>
                  <a:pt x="242344" y="19658"/>
                  <a:pt x="33498" y="19658"/>
                </a:cubicBezTo>
                <a:cubicBezTo>
                  <a:pt x="25398" y="19658"/>
                  <a:pt x="17054" y="20267"/>
                  <a:pt x="9197" y="18684"/>
                </a:cubicBezTo>
                <a:cubicBezTo>
                  <a:pt x="5664" y="18014"/>
                  <a:pt x="3045" y="12715"/>
                  <a:pt x="0" y="9487"/>
                </a:cubicBezTo>
                <a:cubicBezTo>
                  <a:pt x="3289" y="6503"/>
                  <a:pt x="6213" y="2117"/>
                  <a:pt x="10050" y="960"/>
                </a:cubicBezTo>
                <a:cubicBezTo>
                  <a:pt x="15287" y="-623"/>
                  <a:pt x="21317" y="229"/>
                  <a:pt x="26981" y="229"/>
                </a:cubicBezTo>
                <a:cubicBezTo>
                  <a:pt x="266646" y="229"/>
                  <a:pt x="506371" y="351"/>
                  <a:pt x="746036" y="412"/>
                </a:cubicBezTo>
                <a:cubicBezTo>
                  <a:pt x="757425" y="412"/>
                  <a:pt x="768815" y="-75"/>
                  <a:pt x="780143" y="716"/>
                </a:cubicBezTo>
                <a:cubicBezTo>
                  <a:pt x="786112" y="1082"/>
                  <a:pt x="791898" y="3640"/>
                  <a:pt x="800303" y="58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06F20B07-8ACE-8A7E-23CF-ED9D591C84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24752" y="1084135"/>
            <a:ext cx="146146" cy="260419"/>
          </a:xfrm>
          <a:custGeom>
            <a:avLst/>
            <a:gdLst>
              <a:gd name="connsiteX0" fmla="*/ 80001 w 146146"/>
              <a:gd name="connsiteY0" fmla="*/ 49323 h 260419"/>
              <a:gd name="connsiteX1" fmla="*/ 89015 w 146146"/>
              <a:gd name="connsiteY1" fmla="*/ 27031 h 260419"/>
              <a:gd name="connsiteX2" fmla="*/ 103632 w 146146"/>
              <a:gd name="connsiteY2" fmla="*/ 13327 h 260419"/>
              <a:gd name="connsiteX3" fmla="*/ 126411 w 146146"/>
              <a:gd name="connsiteY3" fmla="*/ 27579 h 260419"/>
              <a:gd name="connsiteX4" fmla="*/ 133536 w 146146"/>
              <a:gd name="connsiteY4" fmla="*/ 53342 h 260419"/>
              <a:gd name="connsiteX5" fmla="*/ 144683 w 146146"/>
              <a:gd name="connsiteY5" fmla="*/ 208287 h 260419"/>
              <a:gd name="connsiteX6" fmla="*/ 138409 w 146146"/>
              <a:gd name="connsiteY6" fmla="*/ 241663 h 260419"/>
              <a:gd name="connsiteX7" fmla="*/ 115570 w 146146"/>
              <a:gd name="connsiteY7" fmla="*/ 260361 h 260419"/>
              <a:gd name="connsiteX8" fmla="*/ 90232 w 146146"/>
              <a:gd name="connsiteY8" fmla="*/ 244952 h 260419"/>
              <a:gd name="connsiteX9" fmla="*/ 105764 w 146146"/>
              <a:gd name="connsiteY9" fmla="*/ 160232 h 260419"/>
              <a:gd name="connsiteX10" fmla="*/ 120016 w 146146"/>
              <a:gd name="connsiteY10" fmla="*/ 120095 h 260419"/>
              <a:gd name="connsiteX11" fmla="*/ 107347 w 146146"/>
              <a:gd name="connsiteY11" fmla="*/ 54317 h 260419"/>
              <a:gd name="connsiteX12" fmla="*/ 100891 w 146146"/>
              <a:gd name="connsiteY12" fmla="*/ 67412 h 260419"/>
              <a:gd name="connsiteX13" fmla="*/ 91207 w 146146"/>
              <a:gd name="connsiteY13" fmla="*/ 94941 h 260419"/>
              <a:gd name="connsiteX14" fmla="*/ 70621 w 146146"/>
              <a:gd name="connsiteY14" fmla="*/ 108462 h 260419"/>
              <a:gd name="connsiteX15" fmla="*/ 57343 w 146146"/>
              <a:gd name="connsiteY15" fmla="*/ 90617 h 260419"/>
              <a:gd name="connsiteX16" fmla="*/ 50461 w 146146"/>
              <a:gd name="connsiteY16" fmla="*/ 30259 h 260419"/>
              <a:gd name="connsiteX17" fmla="*/ 23967 w 146146"/>
              <a:gd name="connsiteY17" fmla="*/ 72954 h 260419"/>
              <a:gd name="connsiteX18" fmla="*/ 21044 w 146146"/>
              <a:gd name="connsiteY18" fmla="*/ 87084 h 260419"/>
              <a:gd name="connsiteX19" fmla="*/ 9106 w 146146"/>
              <a:gd name="connsiteY19" fmla="*/ 95550 h 260419"/>
              <a:gd name="connsiteX20" fmla="*/ 152 w 146146"/>
              <a:gd name="connsiteY20" fmla="*/ 83673 h 260419"/>
              <a:gd name="connsiteX21" fmla="*/ 3990 w 146146"/>
              <a:gd name="connsiteY21" fmla="*/ 64914 h 260419"/>
              <a:gd name="connsiteX22" fmla="*/ 37184 w 146146"/>
              <a:gd name="connsiteY22" fmla="*/ 8881 h 260419"/>
              <a:gd name="connsiteX23" fmla="*/ 72692 w 146146"/>
              <a:gd name="connsiteY23" fmla="*/ 17164 h 260419"/>
              <a:gd name="connsiteX24" fmla="*/ 80001 w 146146"/>
              <a:gd name="connsiteY24" fmla="*/ 49383 h 260419"/>
              <a:gd name="connsiteX25" fmla="*/ 123366 w 146146"/>
              <a:gd name="connsiteY25" fmla="*/ 172048 h 260419"/>
              <a:gd name="connsiteX26" fmla="*/ 117336 w 146146"/>
              <a:gd name="connsiteY26" fmla="*/ 236547 h 260419"/>
              <a:gd name="connsiteX27" fmla="*/ 123366 w 146146"/>
              <a:gd name="connsiteY27" fmla="*/ 172048 h 26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6146" h="260419">
                <a:moveTo>
                  <a:pt x="80001" y="49323"/>
                </a:moveTo>
                <a:cubicBezTo>
                  <a:pt x="84264" y="38359"/>
                  <a:pt x="85543" y="31964"/>
                  <a:pt x="89015" y="27031"/>
                </a:cubicBezTo>
                <a:cubicBezTo>
                  <a:pt x="92852" y="21489"/>
                  <a:pt x="98333" y="13753"/>
                  <a:pt x="103632" y="13327"/>
                </a:cubicBezTo>
                <a:cubicBezTo>
                  <a:pt x="112950" y="12596"/>
                  <a:pt x="123122" y="15946"/>
                  <a:pt x="126411" y="27579"/>
                </a:cubicBezTo>
                <a:cubicBezTo>
                  <a:pt x="128847" y="36167"/>
                  <a:pt x="131832" y="44633"/>
                  <a:pt x="133536" y="53342"/>
                </a:cubicBezTo>
                <a:cubicBezTo>
                  <a:pt x="143891" y="104503"/>
                  <a:pt x="148824" y="156151"/>
                  <a:pt x="144683" y="208287"/>
                </a:cubicBezTo>
                <a:cubicBezTo>
                  <a:pt x="143769" y="219554"/>
                  <a:pt x="141516" y="230822"/>
                  <a:pt x="138409" y="241663"/>
                </a:cubicBezTo>
                <a:cubicBezTo>
                  <a:pt x="135303" y="252565"/>
                  <a:pt x="127812" y="259570"/>
                  <a:pt x="115570" y="260361"/>
                </a:cubicBezTo>
                <a:cubicBezTo>
                  <a:pt x="103327" y="261092"/>
                  <a:pt x="95836" y="254941"/>
                  <a:pt x="90232" y="244952"/>
                </a:cubicBezTo>
                <a:cubicBezTo>
                  <a:pt x="75920" y="219554"/>
                  <a:pt x="80793" y="181854"/>
                  <a:pt x="105764" y="160232"/>
                </a:cubicBezTo>
                <a:cubicBezTo>
                  <a:pt x="119772" y="148112"/>
                  <a:pt x="122269" y="135992"/>
                  <a:pt x="120016" y="120095"/>
                </a:cubicBezTo>
                <a:cubicBezTo>
                  <a:pt x="116970" y="98474"/>
                  <a:pt x="113986" y="76791"/>
                  <a:pt x="107347" y="54317"/>
                </a:cubicBezTo>
                <a:cubicBezTo>
                  <a:pt x="105155" y="58702"/>
                  <a:pt x="102597" y="62905"/>
                  <a:pt x="100891" y="67412"/>
                </a:cubicBezTo>
                <a:cubicBezTo>
                  <a:pt x="97420" y="76486"/>
                  <a:pt x="94679" y="85866"/>
                  <a:pt x="91207" y="94941"/>
                </a:cubicBezTo>
                <a:cubicBezTo>
                  <a:pt x="87675" y="104199"/>
                  <a:pt x="81036" y="109680"/>
                  <a:pt x="70621" y="108462"/>
                </a:cubicBezTo>
                <a:cubicBezTo>
                  <a:pt x="60206" y="107244"/>
                  <a:pt x="58440" y="98656"/>
                  <a:pt x="57343" y="90617"/>
                </a:cubicBezTo>
                <a:cubicBezTo>
                  <a:pt x="54786" y="71431"/>
                  <a:pt x="52897" y="52185"/>
                  <a:pt x="50461" y="30259"/>
                </a:cubicBezTo>
                <a:cubicBezTo>
                  <a:pt x="33530" y="41283"/>
                  <a:pt x="30179" y="58154"/>
                  <a:pt x="23967" y="72954"/>
                </a:cubicBezTo>
                <a:cubicBezTo>
                  <a:pt x="22140" y="77339"/>
                  <a:pt x="23480" y="83308"/>
                  <a:pt x="21044" y="87084"/>
                </a:cubicBezTo>
                <a:cubicBezTo>
                  <a:pt x="18424" y="91104"/>
                  <a:pt x="12395" y="96281"/>
                  <a:pt x="9106" y="95550"/>
                </a:cubicBezTo>
                <a:cubicBezTo>
                  <a:pt x="5269" y="94636"/>
                  <a:pt x="640" y="88120"/>
                  <a:pt x="152" y="83673"/>
                </a:cubicBezTo>
                <a:cubicBezTo>
                  <a:pt x="-517" y="77583"/>
                  <a:pt x="1066" y="70396"/>
                  <a:pt x="3990" y="64914"/>
                </a:cubicBezTo>
                <a:cubicBezTo>
                  <a:pt x="14344" y="45790"/>
                  <a:pt x="23784" y="25752"/>
                  <a:pt x="37184" y="8881"/>
                </a:cubicBezTo>
                <a:cubicBezTo>
                  <a:pt x="49121" y="-6163"/>
                  <a:pt x="65992" y="-1229"/>
                  <a:pt x="72692" y="17164"/>
                </a:cubicBezTo>
                <a:cubicBezTo>
                  <a:pt x="75676" y="25447"/>
                  <a:pt x="76712" y="34461"/>
                  <a:pt x="80001" y="49383"/>
                </a:cubicBezTo>
                <a:close/>
                <a:moveTo>
                  <a:pt x="123366" y="172048"/>
                </a:moveTo>
                <a:cubicBezTo>
                  <a:pt x="104241" y="193974"/>
                  <a:pt x="102231" y="212307"/>
                  <a:pt x="117336" y="236547"/>
                </a:cubicBezTo>
                <a:cubicBezTo>
                  <a:pt x="119529" y="213159"/>
                  <a:pt x="121233" y="194522"/>
                  <a:pt x="123366" y="17204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C12675B-45E0-FE14-BCBE-ED557551A2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0176" y="2454253"/>
            <a:ext cx="173127" cy="201789"/>
          </a:xfrm>
          <a:custGeom>
            <a:avLst/>
            <a:gdLst>
              <a:gd name="connsiteX0" fmla="*/ 143393 w 173127"/>
              <a:gd name="connsiteY0" fmla="*/ 176270 h 201789"/>
              <a:gd name="connsiteX1" fmla="*/ 86019 w 173127"/>
              <a:gd name="connsiteY1" fmla="*/ 41607 h 201789"/>
              <a:gd name="connsiteX2" fmla="*/ 75239 w 173127"/>
              <a:gd name="connsiteY2" fmla="*/ 65178 h 201789"/>
              <a:gd name="connsiteX3" fmla="*/ 31448 w 173127"/>
              <a:gd name="connsiteY3" fmla="*/ 165673 h 201789"/>
              <a:gd name="connsiteX4" fmla="*/ 21094 w 173127"/>
              <a:gd name="connsiteY4" fmla="*/ 184797 h 201789"/>
              <a:gd name="connsiteX5" fmla="*/ 4771 w 173127"/>
              <a:gd name="connsiteY5" fmla="*/ 191131 h 201789"/>
              <a:gd name="connsiteX6" fmla="*/ 81 w 173127"/>
              <a:gd name="connsiteY6" fmla="*/ 176209 h 201789"/>
              <a:gd name="connsiteX7" fmla="*/ 8060 w 173127"/>
              <a:gd name="connsiteY7" fmla="*/ 148253 h 201789"/>
              <a:gd name="connsiteX8" fmla="*/ 68600 w 173127"/>
              <a:gd name="connsiteY8" fmla="*/ 15174 h 201789"/>
              <a:gd name="connsiteX9" fmla="*/ 90587 w 173127"/>
              <a:gd name="connsiteY9" fmla="*/ 70 h 201789"/>
              <a:gd name="connsiteX10" fmla="*/ 107641 w 173127"/>
              <a:gd name="connsiteY10" fmla="*/ 17671 h 201789"/>
              <a:gd name="connsiteX11" fmla="*/ 154599 w 173127"/>
              <a:gd name="connsiteY11" fmla="*/ 132601 h 201789"/>
              <a:gd name="connsiteX12" fmla="*/ 171653 w 173127"/>
              <a:gd name="connsiteY12" fmla="*/ 175600 h 201789"/>
              <a:gd name="connsiteX13" fmla="*/ 156061 w 173127"/>
              <a:gd name="connsiteY13" fmla="*/ 199475 h 201789"/>
              <a:gd name="connsiteX14" fmla="*/ 39548 w 173127"/>
              <a:gd name="connsiteY14" fmla="*/ 201790 h 201789"/>
              <a:gd name="connsiteX15" fmla="*/ 32970 w 173127"/>
              <a:gd name="connsiteY15" fmla="*/ 199354 h 201789"/>
              <a:gd name="connsiteX16" fmla="*/ 43081 w 173127"/>
              <a:gd name="connsiteY16" fmla="*/ 186198 h 201789"/>
              <a:gd name="connsiteX17" fmla="*/ 107946 w 173127"/>
              <a:gd name="connsiteY17" fmla="*/ 176514 h 201789"/>
              <a:gd name="connsiteX18" fmla="*/ 143515 w 173127"/>
              <a:gd name="connsiteY18" fmla="*/ 176331 h 20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3127" h="201789">
                <a:moveTo>
                  <a:pt x="143393" y="176270"/>
                </a:moveTo>
                <a:cubicBezTo>
                  <a:pt x="123781" y="130164"/>
                  <a:pt x="105448" y="87226"/>
                  <a:pt x="86019" y="41607"/>
                </a:cubicBezTo>
                <a:cubicBezTo>
                  <a:pt x="81817" y="50743"/>
                  <a:pt x="78406" y="57930"/>
                  <a:pt x="75239" y="65178"/>
                </a:cubicBezTo>
                <a:cubicBezTo>
                  <a:pt x="60622" y="98676"/>
                  <a:pt x="46187" y="132235"/>
                  <a:pt x="31448" y="165673"/>
                </a:cubicBezTo>
                <a:cubicBezTo>
                  <a:pt x="28524" y="172372"/>
                  <a:pt x="25966" y="179803"/>
                  <a:pt x="21094" y="184797"/>
                </a:cubicBezTo>
                <a:cubicBezTo>
                  <a:pt x="17379" y="188634"/>
                  <a:pt x="10314" y="189121"/>
                  <a:pt x="4771" y="191131"/>
                </a:cubicBezTo>
                <a:cubicBezTo>
                  <a:pt x="3065" y="186137"/>
                  <a:pt x="-589" y="180899"/>
                  <a:pt x="81" y="176209"/>
                </a:cubicBezTo>
                <a:cubicBezTo>
                  <a:pt x="1482" y="166708"/>
                  <a:pt x="4162" y="157024"/>
                  <a:pt x="8060" y="148253"/>
                </a:cubicBezTo>
                <a:cubicBezTo>
                  <a:pt x="27976" y="103792"/>
                  <a:pt x="48563" y="59635"/>
                  <a:pt x="68600" y="15174"/>
                </a:cubicBezTo>
                <a:cubicBezTo>
                  <a:pt x="73046" y="5307"/>
                  <a:pt x="78711" y="-722"/>
                  <a:pt x="90587" y="70"/>
                </a:cubicBezTo>
                <a:cubicBezTo>
                  <a:pt x="102159" y="861"/>
                  <a:pt x="104230" y="9144"/>
                  <a:pt x="107641" y="17671"/>
                </a:cubicBezTo>
                <a:cubicBezTo>
                  <a:pt x="122989" y="56103"/>
                  <a:pt x="138947" y="94291"/>
                  <a:pt x="154599" y="132601"/>
                </a:cubicBezTo>
                <a:cubicBezTo>
                  <a:pt x="160447" y="146853"/>
                  <a:pt x="167024" y="160922"/>
                  <a:pt x="171653" y="175600"/>
                </a:cubicBezTo>
                <a:cubicBezTo>
                  <a:pt x="176099" y="189791"/>
                  <a:pt x="170374" y="198866"/>
                  <a:pt x="156061" y="199475"/>
                </a:cubicBezTo>
                <a:cubicBezTo>
                  <a:pt x="117264" y="200998"/>
                  <a:pt x="78345" y="201242"/>
                  <a:pt x="39548" y="201790"/>
                </a:cubicBezTo>
                <a:cubicBezTo>
                  <a:pt x="37355" y="201790"/>
                  <a:pt x="35102" y="200145"/>
                  <a:pt x="32970" y="199354"/>
                </a:cubicBezTo>
                <a:cubicBezTo>
                  <a:pt x="29986" y="189791"/>
                  <a:pt x="36929" y="187294"/>
                  <a:pt x="43081" y="186198"/>
                </a:cubicBezTo>
                <a:cubicBezTo>
                  <a:pt x="64641" y="182422"/>
                  <a:pt x="86263" y="179072"/>
                  <a:pt x="107946" y="176514"/>
                </a:cubicBezTo>
                <a:cubicBezTo>
                  <a:pt x="118360" y="175296"/>
                  <a:pt x="128958" y="176331"/>
                  <a:pt x="143515" y="1763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C872C46B-FC5A-2474-B1D7-C86529CFF1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533401" y="2917203"/>
            <a:ext cx="328306" cy="161192"/>
          </a:xfrm>
          <a:custGeom>
            <a:avLst/>
            <a:gdLst>
              <a:gd name="connsiteX0" fmla="*/ 328185 w 328306"/>
              <a:gd name="connsiteY0" fmla="*/ 125288 h 161192"/>
              <a:gd name="connsiteX1" fmla="*/ 301021 w 328306"/>
              <a:gd name="connsiteY1" fmla="*/ 131257 h 161192"/>
              <a:gd name="connsiteX2" fmla="*/ 126221 w 328306"/>
              <a:gd name="connsiteY2" fmla="*/ 145874 h 161192"/>
              <a:gd name="connsiteX3" fmla="*/ 82369 w 328306"/>
              <a:gd name="connsiteY3" fmla="*/ 157324 h 161192"/>
              <a:gd name="connsiteX4" fmla="*/ 66533 w 328306"/>
              <a:gd name="connsiteY4" fmla="*/ 160309 h 161192"/>
              <a:gd name="connsiteX5" fmla="*/ 22012 w 328306"/>
              <a:gd name="connsiteY5" fmla="*/ 152513 h 161192"/>
              <a:gd name="connsiteX6" fmla="*/ 11109 w 328306"/>
              <a:gd name="connsiteY6" fmla="*/ 144839 h 161192"/>
              <a:gd name="connsiteX7" fmla="*/ 20549 w 328306"/>
              <a:gd name="connsiteY7" fmla="*/ 133023 h 161192"/>
              <a:gd name="connsiteX8" fmla="*/ 72807 w 328306"/>
              <a:gd name="connsiteY8" fmla="*/ 117614 h 161192"/>
              <a:gd name="connsiteX9" fmla="*/ 80054 w 328306"/>
              <a:gd name="connsiteY9" fmla="*/ 120598 h 161192"/>
              <a:gd name="connsiteX10" fmla="*/ 89434 w 328306"/>
              <a:gd name="connsiteY10" fmla="*/ 64565 h 161192"/>
              <a:gd name="connsiteX11" fmla="*/ 32060 w 328306"/>
              <a:gd name="connsiteY11" fmla="*/ 21504 h 161192"/>
              <a:gd name="connsiteX12" fmla="*/ 12936 w 328306"/>
              <a:gd name="connsiteY12" fmla="*/ 40446 h 161192"/>
              <a:gd name="connsiteX13" fmla="*/ 2460 w 328306"/>
              <a:gd name="connsiteY13" fmla="*/ 41603 h 161192"/>
              <a:gd name="connsiteX14" fmla="*/ 695 w 328306"/>
              <a:gd name="connsiteY14" fmla="*/ 31371 h 161192"/>
              <a:gd name="connsiteX15" fmla="*/ 32426 w 328306"/>
              <a:gd name="connsiteY15" fmla="*/ 2136 h 161192"/>
              <a:gd name="connsiteX16" fmla="*/ 52099 w 328306"/>
              <a:gd name="connsiteY16" fmla="*/ 13221 h 161192"/>
              <a:gd name="connsiteX17" fmla="*/ 56180 w 328306"/>
              <a:gd name="connsiteY17" fmla="*/ 37218 h 161192"/>
              <a:gd name="connsiteX18" fmla="*/ 63732 w 328306"/>
              <a:gd name="connsiteY18" fmla="*/ 57500 h 161192"/>
              <a:gd name="connsiteX19" fmla="*/ 80785 w 328306"/>
              <a:gd name="connsiteY19" fmla="*/ 31006 h 161192"/>
              <a:gd name="connsiteX20" fmla="*/ 90226 w 328306"/>
              <a:gd name="connsiteY20" fmla="*/ 14805 h 161192"/>
              <a:gd name="connsiteX21" fmla="*/ 105148 w 328306"/>
              <a:gd name="connsiteY21" fmla="*/ 27656 h 161192"/>
              <a:gd name="connsiteX22" fmla="*/ 113248 w 328306"/>
              <a:gd name="connsiteY22" fmla="*/ 89658 h 161192"/>
              <a:gd name="connsiteX23" fmla="*/ 108132 w 328306"/>
              <a:gd name="connsiteY23" fmla="*/ 120842 h 161192"/>
              <a:gd name="connsiteX24" fmla="*/ 136819 w 328306"/>
              <a:gd name="connsiteY24" fmla="*/ 120781 h 161192"/>
              <a:gd name="connsiteX25" fmla="*/ 282688 w 328306"/>
              <a:gd name="connsiteY25" fmla="*/ 112620 h 161192"/>
              <a:gd name="connsiteX26" fmla="*/ 327698 w 328306"/>
              <a:gd name="connsiteY26" fmla="*/ 117066 h 161192"/>
              <a:gd name="connsiteX27" fmla="*/ 328307 w 328306"/>
              <a:gd name="connsiteY27" fmla="*/ 125166 h 16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306" h="161192">
                <a:moveTo>
                  <a:pt x="328185" y="125288"/>
                </a:moveTo>
                <a:cubicBezTo>
                  <a:pt x="319171" y="127359"/>
                  <a:pt x="310218" y="130404"/>
                  <a:pt x="301021" y="131257"/>
                </a:cubicBezTo>
                <a:cubicBezTo>
                  <a:pt x="242795" y="136434"/>
                  <a:pt x="184508" y="141063"/>
                  <a:pt x="126221" y="145874"/>
                </a:cubicBezTo>
                <a:cubicBezTo>
                  <a:pt x="110995" y="147153"/>
                  <a:pt x="95464" y="146361"/>
                  <a:pt x="82369" y="157324"/>
                </a:cubicBezTo>
                <a:cubicBezTo>
                  <a:pt x="78654" y="160431"/>
                  <a:pt x="70005" y="162441"/>
                  <a:pt x="66533" y="160309"/>
                </a:cubicBezTo>
                <a:cubicBezTo>
                  <a:pt x="52343" y="151538"/>
                  <a:pt x="36933" y="154279"/>
                  <a:pt x="22012" y="152513"/>
                </a:cubicBezTo>
                <a:cubicBezTo>
                  <a:pt x="18114" y="152026"/>
                  <a:pt x="14763" y="147519"/>
                  <a:pt x="11109" y="144839"/>
                </a:cubicBezTo>
                <a:cubicBezTo>
                  <a:pt x="14215" y="140697"/>
                  <a:pt x="17017" y="133388"/>
                  <a:pt x="20549" y="133023"/>
                </a:cubicBezTo>
                <a:cubicBezTo>
                  <a:pt x="39065" y="131135"/>
                  <a:pt x="57276" y="129491"/>
                  <a:pt x="72807" y="117614"/>
                </a:cubicBezTo>
                <a:cubicBezTo>
                  <a:pt x="73721" y="116944"/>
                  <a:pt x="77009" y="119319"/>
                  <a:pt x="80054" y="120598"/>
                </a:cubicBezTo>
                <a:cubicBezTo>
                  <a:pt x="88703" y="102936"/>
                  <a:pt x="92662" y="84542"/>
                  <a:pt x="89434" y="64565"/>
                </a:cubicBezTo>
                <a:cubicBezTo>
                  <a:pt x="56728" y="75041"/>
                  <a:pt x="47226" y="82228"/>
                  <a:pt x="32060" y="21504"/>
                </a:cubicBezTo>
                <a:cubicBezTo>
                  <a:pt x="24935" y="28752"/>
                  <a:pt x="19453" y="35208"/>
                  <a:pt x="12936" y="40446"/>
                </a:cubicBezTo>
                <a:cubicBezTo>
                  <a:pt x="10500" y="42395"/>
                  <a:pt x="4592" y="43187"/>
                  <a:pt x="2460" y="41603"/>
                </a:cubicBezTo>
                <a:cubicBezTo>
                  <a:pt x="329" y="40020"/>
                  <a:pt x="-828" y="33016"/>
                  <a:pt x="695" y="31371"/>
                </a:cubicBezTo>
                <a:cubicBezTo>
                  <a:pt x="10682" y="21017"/>
                  <a:pt x="20671" y="10176"/>
                  <a:pt x="32426" y="2136"/>
                </a:cubicBezTo>
                <a:cubicBezTo>
                  <a:pt x="40526" y="-3406"/>
                  <a:pt x="49297" y="2380"/>
                  <a:pt x="52099" y="13221"/>
                </a:cubicBezTo>
                <a:cubicBezTo>
                  <a:pt x="54108" y="21078"/>
                  <a:pt x="54230" y="29361"/>
                  <a:pt x="56180" y="37218"/>
                </a:cubicBezTo>
                <a:cubicBezTo>
                  <a:pt x="57824" y="43796"/>
                  <a:pt x="60870" y="49948"/>
                  <a:pt x="63732" y="57500"/>
                </a:cubicBezTo>
                <a:cubicBezTo>
                  <a:pt x="78532" y="51653"/>
                  <a:pt x="80298" y="41786"/>
                  <a:pt x="80785" y="31006"/>
                </a:cubicBezTo>
                <a:cubicBezTo>
                  <a:pt x="81090" y="23880"/>
                  <a:pt x="80115" y="13952"/>
                  <a:pt x="90226" y="14805"/>
                </a:cubicBezTo>
                <a:cubicBezTo>
                  <a:pt x="95647" y="15292"/>
                  <a:pt x="102894" y="22053"/>
                  <a:pt x="105148" y="27656"/>
                </a:cubicBezTo>
                <a:cubicBezTo>
                  <a:pt x="113188" y="47389"/>
                  <a:pt x="116537" y="68219"/>
                  <a:pt x="113248" y="89658"/>
                </a:cubicBezTo>
                <a:cubicBezTo>
                  <a:pt x="111787" y="99281"/>
                  <a:pt x="110142" y="108843"/>
                  <a:pt x="108132" y="120842"/>
                </a:cubicBezTo>
                <a:cubicBezTo>
                  <a:pt x="118242" y="120842"/>
                  <a:pt x="127561" y="121268"/>
                  <a:pt x="136819" y="120781"/>
                </a:cubicBezTo>
                <a:cubicBezTo>
                  <a:pt x="185422" y="118101"/>
                  <a:pt x="234025" y="114569"/>
                  <a:pt x="282688" y="112620"/>
                </a:cubicBezTo>
                <a:cubicBezTo>
                  <a:pt x="297611" y="112010"/>
                  <a:pt x="312654" y="115482"/>
                  <a:pt x="327698" y="117066"/>
                </a:cubicBezTo>
                <a:cubicBezTo>
                  <a:pt x="327881" y="119746"/>
                  <a:pt x="328124" y="122486"/>
                  <a:pt x="328307" y="1251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3F1CFDB0-7386-31E1-90BB-A845F975F68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09246" y="2307512"/>
            <a:ext cx="112898" cy="288112"/>
          </a:xfrm>
          <a:custGeom>
            <a:avLst/>
            <a:gdLst>
              <a:gd name="connsiteX0" fmla="*/ 65546 w 112898"/>
              <a:gd name="connsiteY0" fmla="*/ 105030 h 288112"/>
              <a:gd name="connsiteX1" fmla="*/ 68652 w 112898"/>
              <a:gd name="connsiteY1" fmla="*/ 143340 h 288112"/>
              <a:gd name="connsiteX2" fmla="*/ 107876 w 112898"/>
              <a:gd name="connsiteY2" fmla="*/ 141573 h 288112"/>
              <a:gd name="connsiteX3" fmla="*/ 70662 w 112898"/>
              <a:gd name="connsiteY3" fmla="*/ 169407 h 288112"/>
              <a:gd name="connsiteX4" fmla="*/ 77910 w 112898"/>
              <a:gd name="connsiteY4" fmla="*/ 230070 h 288112"/>
              <a:gd name="connsiteX5" fmla="*/ 73098 w 112898"/>
              <a:gd name="connsiteY5" fmla="*/ 288113 h 288112"/>
              <a:gd name="connsiteX6" fmla="*/ 55436 w 112898"/>
              <a:gd name="connsiteY6" fmla="*/ 263933 h 288112"/>
              <a:gd name="connsiteX7" fmla="*/ 44229 w 112898"/>
              <a:gd name="connsiteY7" fmla="*/ 194196 h 288112"/>
              <a:gd name="connsiteX8" fmla="*/ 41975 w 112898"/>
              <a:gd name="connsiteY8" fmla="*/ 179639 h 288112"/>
              <a:gd name="connsiteX9" fmla="*/ 21085 w 112898"/>
              <a:gd name="connsiteY9" fmla="*/ 185243 h 288112"/>
              <a:gd name="connsiteX10" fmla="*/ 498 w 112898"/>
              <a:gd name="connsiteY10" fmla="*/ 179883 h 288112"/>
              <a:gd name="connsiteX11" fmla="*/ 12984 w 112898"/>
              <a:gd name="connsiteY11" fmla="*/ 164718 h 288112"/>
              <a:gd name="connsiteX12" fmla="*/ 38504 w 112898"/>
              <a:gd name="connsiteY12" fmla="*/ 153694 h 288112"/>
              <a:gd name="connsiteX13" fmla="*/ 38930 w 112898"/>
              <a:gd name="connsiteY13" fmla="*/ 83347 h 288112"/>
              <a:gd name="connsiteX14" fmla="*/ 50319 w 112898"/>
              <a:gd name="connsiteY14" fmla="*/ 24086 h 288112"/>
              <a:gd name="connsiteX15" fmla="*/ 85219 w 112898"/>
              <a:gd name="connsiteY15" fmla="*/ 698 h 288112"/>
              <a:gd name="connsiteX16" fmla="*/ 112809 w 112898"/>
              <a:gd name="connsiteY16" fmla="*/ 36693 h 288112"/>
              <a:gd name="connsiteX17" fmla="*/ 82356 w 112898"/>
              <a:gd name="connsiteY17" fmla="*/ 96564 h 288112"/>
              <a:gd name="connsiteX18" fmla="*/ 65485 w 112898"/>
              <a:gd name="connsiteY18" fmla="*/ 104969 h 288112"/>
              <a:gd name="connsiteX19" fmla="*/ 68043 w 112898"/>
              <a:gd name="connsiteY19" fmla="*/ 83774 h 288112"/>
              <a:gd name="connsiteX20" fmla="*/ 79433 w 112898"/>
              <a:gd name="connsiteY20" fmla="*/ 20919 h 288112"/>
              <a:gd name="connsiteX21" fmla="*/ 68043 w 112898"/>
              <a:gd name="connsiteY21" fmla="*/ 83774 h 28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2898" h="288112">
                <a:moveTo>
                  <a:pt x="65546" y="105030"/>
                </a:moveTo>
                <a:cubicBezTo>
                  <a:pt x="66642" y="118916"/>
                  <a:pt x="67617" y="130854"/>
                  <a:pt x="68652" y="143340"/>
                </a:cubicBezTo>
                <a:cubicBezTo>
                  <a:pt x="81991" y="142730"/>
                  <a:pt x="93745" y="142182"/>
                  <a:pt x="107876" y="141573"/>
                </a:cubicBezTo>
                <a:cubicBezTo>
                  <a:pt x="101054" y="160637"/>
                  <a:pt x="82478" y="158079"/>
                  <a:pt x="70662" y="169407"/>
                </a:cubicBezTo>
                <a:cubicBezTo>
                  <a:pt x="73038" y="188532"/>
                  <a:pt x="76935" y="209240"/>
                  <a:pt x="77910" y="230070"/>
                </a:cubicBezTo>
                <a:cubicBezTo>
                  <a:pt x="78763" y="249194"/>
                  <a:pt x="88873" y="269780"/>
                  <a:pt x="73098" y="288113"/>
                </a:cubicBezTo>
                <a:cubicBezTo>
                  <a:pt x="58298" y="285311"/>
                  <a:pt x="57324" y="273556"/>
                  <a:pt x="55436" y="263933"/>
                </a:cubicBezTo>
                <a:cubicBezTo>
                  <a:pt x="50990" y="240850"/>
                  <a:pt x="47883" y="217462"/>
                  <a:pt x="44229" y="194196"/>
                </a:cubicBezTo>
                <a:cubicBezTo>
                  <a:pt x="43620" y="190237"/>
                  <a:pt x="43011" y="186339"/>
                  <a:pt x="41975" y="179639"/>
                </a:cubicBezTo>
                <a:cubicBezTo>
                  <a:pt x="34241" y="181771"/>
                  <a:pt x="27724" y="184086"/>
                  <a:pt x="21085" y="185243"/>
                </a:cubicBezTo>
                <a:cubicBezTo>
                  <a:pt x="13593" y="186522"/>
                  <a:pt x="3727" y="191029"/>
                  <a:pt x="498" y="179883"/>
                </a:cubicBezTo>
                <a:cubicBezTo>
                  <a:pt x="-2120" y="170930"/>
                  <a:pt x="6102" y="167702"/>
                  <a:pt x="12984" y="164718"/>
                </a:cubicBezTo>
                <a:cubicBezTo>
                  <a:pt x="21146" y="161246"/>
                  <a:pt x="29307" y="157652"/>
                  <a:pt x="38504" y="153694"/>
                </a:cubicBezTo>
                <a:cubicBezTo>
                  <a:pt x="38504" y="130245"/>
                  <a:pt x="37042" y="106674"/>
                  <a:pt x="38930" y="83347"/>
                </a:cubicBezTo>
                <a:cubicBezTo>
                  <a:pt x="40575" y="63370"/>
                  <a:pt x="44046" y="43028"/>
                  <a:pt x="50319" y="24086"/>
                </a:cubicBezTo>
                <a:cubicBezTo>
                  <a:pt x="56897" y="4413"/>
                  <a:pt x="70114" y="-2347"/>
                  <a:pt x="85219" y="698"/>
                </a:cubicBezTo>
                <a:cubicBezTo>
                  <a:pt x="100080" y="3682"/>
                  <a:pt x="112017" y="18483"/>
                  <a:pt x="112809" y="36693"/>
                </a:cubicBezTo>
                <a:cubicBezTo>
                  <a:pt x="113966" y="62152"/>
                  <a:pt x="103977" y="82495"/>
                  <a:pt x="82356" y="96564"/>
                </a:cubicBezTo>
                <a:cubicBezTo>
                  <a:pt x="77666" y="99609"/>
                  <a:pt x="72307" y="101619"/>
                  <a:pt x="65485" y="104969"/>
                </a:cubicBezTo>
                <a:close/>
                <a:moveTo>
                  <a:pt x="68043" y="83774"/>
                </a:moveTo>
                <a:cubicBezTo>
                  <a:pt x="95877" y="60934"/>
                  <a:pt x="99227" y="39312"/>
                  <a:pt x="79433" y="20919"/>
                </a:cubicBezTo>
                <a:cubicBezTo>
                  <a:pt x="67556" y="37911"/>
                  <a:pt x="63719" y="57523"/>
                  <a:pt x="68043" y="837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42DC4CB-C59A-EFF1-E8F9-4F4FB6BDD2D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35722" y="2888587"/>
            <a:ext cx="195750" cy="191644"/>
          </a:xfrm>
          <a:custGeom>
            <a:avLst/>
            <a:gdLst>
              <a:gd name="connsiteX0" fmla="*/ 26798 w 195750"/>
              <a:gd name="connsiteY0" fmla="*/ 43177 h 191644"/>
              <a:gd name="connsiteX1" fmla="*/ 61880 w 195750"/>
              <a:gd name="connsiteY1" fmla="*/ 1762 h 191644"/>
              <a:gd name="connsiteX2" fmla="*/ 82832 w 195750"/>
              <a:gd name="connsiteY2" fmla="*/ 17841 h 191644"/>
              <a:gd name="connsiteX3" fmla="*/ 89896 w 195750"/>
              <a:gd name="connsiteY3" fmla="*/ 50669 h 191644"/>
              <a:gd name="connsiteX4" fmla="*/ 115538 w 195750"/>
              <a:gd name="connsiteY4" fmla="*/ 19972 h 191644"/>
              <a:gd name="connsiteX5" fmla="*/ 131252 w 195750"/>
              <a:gd name="connsiteY5" fmla="*/ 239 h 191644"/>
              <a:gd name="connsiteX6" fmla="*/ 140692 w 195750"/>
              <a:gd name="connsiteY6" fmla="*/ 22043 h 191644"/>
              <a:gd name="connsiteX7" fmla="*/ 147757 w 195750"/>
              <a:gd name="connsiteY7" fmla="*/ 60353 h 191644"/>
              <a:gd name="connsiteX8" fmla="*/ 150742 w 195750"/>
              <a:gd name="connsiteY8" fmla="*/ 94278 h 191644"/>
              <a:gd name="connsiteX9" fmla="*/ 114746 w 195750"/>
              <a:gd name="connsiteY9" fmla="*/ 154696 h 191644"/>
              <a:gd name="connsiteX10" fmla="*/ 184118 w 195750"/>
              <a:gd name="connsiteY10" fmla="*/ 154879 h 191644"/>
              <a:gd name="connsiteX11" fmla="*/ 195751 w 195750"/>
              <a:gd name="connsiteY11" fmla="*/ 158472 h 191644"/>
              <a:gd name="connsiteX12" fmla="*/ 23753 w 195750"/>
              <a:gd name="connsiteY12" fmla="*/ 191483 h 191644"/>
              <a:gd name="connsiteX13" fmla="*/ 0 w 195750"/>
              <a:gd name="connsiteY13" fmla="*/ 190326 h 191644"/>
              <a:gd name="connsiteX14" fmla="*/ 84780 w 195750"/>
              <a:gd name="connsiteY14" fmla="*/ 159569 h 191644"/>
              <a:gd name="connsiteX15" fmla="*/ 81004 w 195750"/>
              <a:gd name="connsiteY15" fmla="*/ 127654 h 191644"/>
              <a:gd name="connsiteX16" fmla="*/ 110239 w 195750"/>
              <a:gd name="connsiteY16" fmla="*/ 131247 h 191644"/>
              <a:gd name="connsiteX17" fmla="*/ 127476 w 195750"/>
              <a:gd name="connsiteY17" fmla="*/ 97993 h 191644"/>
              <a:gd name="connsiteX18" fmla="*/ 125161 w 195750"/>
              <a:gd name="connsiteY18" fmla="*/ 53592 h 191644"/>
              <a:gd name="connsiteX19" fmla="*/ 79482 w 195750"/>
              <a:gd name="connsiteY19" fmla="*/ 67296 h 191644"/>
              <a:gd name="connsiteX20" fmla="*/ 58165 w 195750"/>
              <a:gd name="connsiteY20" fmla="*/ 25576 h 191644"/>
              <a:gd name="connsiteX21" fmla="*/ 26798 w 195750"/>
              <a:gd name="connsiteY21" fmla="*/ 43177 h 19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750" h="191644">
                <a:moveTo>
                  <a:pt x="26798" y="43177"/>
                </a:moveTo>
                <a:cubicBezTo>
                  <a:pt x="29173" y="23261"/>
                  <a:pt x="46166" y="3101"/>
                  <a:pt x="61880" y="1762"/>
                </a:cubicBezTo>
                <a:cubicBezTo>
                  <a:pt x="73147" y="787"/>
                  <a:pt x="80334" y="6695"/>
                  <a:pt x="82832" y="17841"/>
                </a:cubicBezTo>
                <a:cubicBezTo>
                  <a:pt x="85146" y="28012"/>
                  <a:pt x="87217" y="38183"/>
                  <a:pt x="89896" y="50669"/>
                </a:cubicBezTo>
                <a:cubicBezTo>
                  <a:pt x="106585" y="45492"/>
                  <a:pt x="111031" y="32641"/>
                  <a:pt x="115538" y="19972"/>
                </a:cubicBezTo>
                <a:cubicBezTo>
                  <a:pt x="118584" y="11446"/>
                  <a:pt x="116391" y="-1954"/>
                  <a:pt x="131252" y="239"/>
                </a:cubicBezTo>
                <a:cubicBezTo>
                  <a:pt x="144286" y="2127"/>
                  <a:pt x="139170" y="14004"/>
                  <a:pt x="140692" y="22043"/>
                </a:cubicBezTo>
                <a:cubicBezTo>
                  <a:pt x="143129" y="34833"/>
                  <a:pt x="145930" y="47502"/>
                  <a:pt x="147757" y="60353"/>
                </a:cubicBezTo>
                <a:cubicBezTo>
                  <a:pt x="149341" y="71560"/>
                  <a:pt x="150315" y="82949"/>
                  <a:pt x="150742" y="94278"/>
                </a:cubicBezTo>
                <a:cubicBezTo>
                  <a:pt x="151716" y="119980"/>
                  <a:pt x="139657" y="139165"/>
                  <a:pt x="114746" y="154696"/>
                </a:cubicBezTo>
                <a:cubicBezTo>
                  <a:pt x="141118" y="154696"/>
                  <a:pt x="162618" y="154514"/>
                  <a:pt x="184118" y="154879"/>
                </a:cubicBezTo>
                <a:cubicBezTo>
                  <a:pt x="187651" y="154879"/>
                  <a:pt x="191122" y="157011"/>
                  <a:pt x="195751" y="158472"/>
                </a:cubicBezTo>
                <a:cubicBezTo>
                  <a:pt x="176687" y="170593"/>
                  <a:pt x="97327" y="185636"/>
                  <a:pt x="23753" y="191483"/>
                </a:cubicBezTo>
                <a:cubicBezTo>
                  <a:pt x="16322" y="192092"/>
                  <a:pt x="8770" y="190813"/>
                  <a:pt x="0" y="190326"/>
                </a:cubicBezTo>
                <a:cubicBezTo>
                  <a:pt x="5664" y="178267"/>
                  <a:pt x="33924" y="168016"/>
                  <a:pt x="84780" y="159569"/>
                </a:cubicBezTo>
                <a:cubicBezTo>
                  <a:pt x="81979" y="149519"/>
                  <a:pt x="65474" y="141175"/>
                  <a:pt x="81004" y="127654"/>
                </a:cubicBezTo>
                <a:cubicBezTo>
                  <a:pt x="89653" y="131247"/>
                  <a:pt x="98606" y="140322"/>
                  <a:pt x="110239" y="131247"/>
                </a:cubicBezTo>
                <a:cubicBezTo>
                  <a:pt x="121385" y="122538"/>
                  <a:pt x="127476" y="111697"/>
                  <a:pt x="127476" y="97993"/>
                </a:cubicBezTo>
                <a:cubicBezTo>
                  <a:pt x="127476" y="84472"/>
                  <a:pt x="126136" y="70951"/>
                  <a:pt x="125161" y="53592"/>
                </a:cubicBezTo>
                <a:cubicBezTo>
                  <a:pt x="108656" y="63398"/>
                  <a:pt x="93977" y="79417"/>
                  <a:pt x="79482" y="67296"/>
                </a:cubicBezTo>
                <a:cubicBezTo>
                  <a:pt x="69006" y="58526"/>
                  <a:pt x="65717" y="41289"/>
                  <a:pt x="58165" y="25576"/>
                </a:cubicBezTo>
                <a:cubicBezTo>
                  <a:pt x="46227" y="23444"/>
                  <a:pt x="45192" y="52009"/>
                  <a:pt x="26798" y="43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7FE36DD-3759-9CE5-73F4-AAE4F0BE67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19964" y="1815823"/>
            <a:ext cx="113480" cy="276457"/>
          </a:xfrm>
          <a:custGeom>
            <a:avLst/>
            <a:gdLst>
              <a:gd name="connsiteX0" fmla="*/ 61589 w 113480"/>
              <a:gd name="connsiteY0" fmla="*/ 126160 h 276457"/>
              <a:gd name="connsiteX1" fmla="*/ 63355 w 113480"/>
              <a:gd name="connsiteY1" fmla="*/ 159841 h 276457"/>
              <a:gd name="connsiteX2" fmla="*/ 89362 w 113480"/>
              <a:gd name="connsiteY2" fmla="*/ 159902 h 276457"/>
              <a:gd name="connsiteX3" fmla="*/ 113480 w 113480"/>
              <a:gd name="connsiteY3" fmla="*/ 161729 h 276457"/>
              <a:gd name="connsiteX4" fmla="*/ 67314 w 113480"/>
              <a:gd name="connsiteY4" fmla="*/ 185117 h 276457"/>
              <a:gd name="connsiteX5" fmla="*/ 69385 w 113480"/>
              <a:gd name="connsiteY5" fmla="*/ 211672 h 276457"/>
              <a:gd name="connsiteX6" fmla="*/ 73222 w 113480"/>
              <a:gd name="connsiteY6" fmla="*/ 260153 h 276457"/>
              <a:gd name="connsiteX7" fmla="*/ 64269 w 113480"/>
              <a:gd name="connsiteY7" fmla="*/ 276414 h 276457"/>
              <a:gd name="connsiteX8" fmla="*/ 52574 w 113480"/>
              <a:gd name="connsiteY8" fmla="*/ 261188 h 276457"/>
              <a:gd name="connsiteX9" fmla="*/ 45814 w 113480"/>
              <a:gd name="connsiteY9" fmla="*/ 217945 h 276457"/>
              <a:gd name="connsiteX10" fmla="*/ 41246 w 113480"/>
              <a:gd name="connsiteY10" fmla="*/ 189624 h 276457"/>
              <a:gd name="connsiteX11" fmla="*/ 17432 w 113480"/>
              <a:gd name="connsiteY11" fmla="*/ 193461 h 276457"/>
              <a:gd name="connsiteX12" fmla="*/ 13 w 113480"/>
              <a:gd name="connsiteY12" fmla="*/ 186396 h 276457"/>
              <a:gd name="connsiteX13" fmla="*/ 12316 w 113480"/>
              <a:gd name="connsiteY13" fmla="*/ 174702 h 276457"/>
              <a:gd name="connsiteX14" fmla="*/ 36739 w 113480"/>
              <a:gd name="connsiteY14" fmla="*/ 167332 h 276457"/>
              <a:gd name="connsiteX15" fmla="*/ 36861 w 113480"/>
              <a:gd name="connsiteY15" fmla="*/ 121957 h 276457"/>
              <a:gd name="connsiteX16" fmla="*/ 43134 w 113480"/>
              <a:gd name="connsiteY16" fmla="*/ 32486 h 276457"/>
              <a:gd name="connsiteX17" fmla="*/ 68288 w 113480"/>
              <a:gd name="connsiteY17" fmla="*/ 267 h 276457"/>
              <a:gd name="connsiteX18" fmla="*/ 103492 w 113480"/>
              <a:gd name="connsiteY18" fmla="*/ 29380 h 276457"/>
              <a:gd name="connsiteX19" fmla="*/ 80226 w 113480"/>
              <a:gd name="connsiteY19" fmla="*/ 112943 h 276457"/>
              <a:gd name="connsiteX20" fmla="*/ 61589 w 113480"/>
              <a:gd name="connsiteY20" fmla="*/ 126281 h 276457"/>
              <a:gd name="connsiteX21" fmla="*/ 60310 w 113480"/>
              <a:gd name="connsiteY21" fmla="*/ 107401 h 276457"/>
              <a:gd name="connsiteX22" fmla="*/ 67984 w 113480"/>
              <a:gd name="connsiteY22" fmla="*/ 21219 h 276457"/>
              <a:gd name="connsiteX23" fmla="*/ 60310 w 113480"/>
              <a:gd name="connsiteY23" fmla="*/ 107401 h 27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3480" h="276457">
                <a:moveTo>
                  <a:pt x="61589" y="126160"/>
                </a:moveTo>
                <a:cubicBezTo>
                  <a:pt x="62137" y="136818"/>
                  <a:pt x="62746" y="147842"/>
                  <a:pt x="63355" y="159841"/>
                </a:cubicBezTo>
                <a:cubicBezTo>
                  <a:pt x="73465" y="159841"/>
                  <a:pt x="81444" y="159658"/>
                  <a:pt x="89362" y="159902"/>
                </a:cubicBezTo>
                <a:cubicBezTo>
                  <a:pt x="96305" y="160145"/>
                  <a:pt x="103248" y="160937"/>
                  <a:pt x="113480" y="161729"/>
                </a:cubicBezTo>
                <a:cubicBezTo>
                  <a:pt x="101543" y="179940"/>
                  <a:pt x="82358" y="174884"/>
                  <a:pt x="67314" y="185117"/>
                </a:cubicBezTo>
                <a:cubicBezTo>
                  <a:pt x="67923" y="192852"/>
                  <a:pt x="68654" y="202292"/>
                  <a:pt x="69385" y="211672"/>
                </a:cubicBezTo>
                <a:cubicBezTo>
                  <a:pt x="70725" y="227812"/>
                  <a:pt x="72552" y="243952"/>
                  <a:pt x="73222" y="260153"/>
                </a:cubicBezTo>
                <a:cubicBezTo>
                  <a:pt x="73526" y="266913"/>
                  <a:pt x="74257" y="277206"/>
                  <a:pt x="64269" y="276414"/>
                </a:cubicBezTo>
                <a:cubicBezTo>
                  <a:pt x="59822" y="276049"/>
                  <a:pt x="53976" y="267096"/>
                  <a:pt x="52574" y="261188"/>
                </a:cubicBezTo>
                <a:cubicBezTo>
                  <a:pt x="49164" y="247058"/>
                  <a:pt x="48007" y="232380"/>
                  <a:pt x="45814" y="217945"/>
                </a:cubicBezTo>
                <a:cubicBezTo>
                  <a:pt x="44474" y="209235"/>
                  <a:pt x="43012" y="200465"/>
                  <a:pt x="41246" y="189624"/>
                </a:cubicBezTo>
                <a:cubicBezTo>
                  <a:pt x="32719" y="191085"/>
                  <a:pt x="25106" y="192791"/>
                  <a:pt x="17432" y="193461"/>
                </a:cubicBezTo>
                <a:cubicBezTo>
                  <a:pt x="10489" y="194131"/>
                  <a:pt x="987" y="196506"/>
                  <a:pt x="13" y="186396"/>
                </a:cubicBezTo>
                <a:cubicBezTo>
                  <a:pt x="-353" y="182802"/>
                  <a:pt x="7260" y="177138"/>
                  <a:pt x="12316" y="174702"/>
                </a:cubicBezTo>
                <a:cubicBezTo>
                  <a:pt x="19503" y="171230"/>
                  <a:pt x="27725" y="169890"/>
                  <a:pt x="36739" y="167332"/>
                </a:cubicBezTo>
                <a:cubicBezTo>
                  <a:pt x="36739" y="152288"/>
                  <a:pt x="36069" y="137062"/>
                  <a:pt x="36861" y="121957"/>
                </a:cubicBezTo>
                <a:cubicBezTo>
                  <a:pt x="38384" y="92113"/>
                  <a:pt x="39723" y="62148"/>
                  <a:pt x="43134" y="32486"/>
                </a:cubicBezTo>
                <a:cubicBezTo>
                  <a:pt x="44779" y="17991"/>
                  <a:pt x="50869" y="3434"/>
                  <a:pt x="68288" y="267"/>
                </a:cubicBezTo>
                <a:cubicBezTo>
                  <a:pt x="80957" y="-2047"/>
                  <a:pt x="95818" y="10926"/>
                  <a:pt x="103492" y="29380"/>
                </a:cubicBezTo>
                <a:cubicBezTo>
                  <a:pt x="114881" y="56849"/>
                  <a:pt x="105441" y="91261"/>
                  <a:pt x="80226" y="112943"/>
                </a:cubicBezTo>
                <a:cubicBezTo>
                  <a:pt x="74805" y="117633"/>
                  <a:pt x="68532" y="121348"/>
                  <a:pt x="61589" y="126281"/>
                </a:cubicBezTo>
                <a:close/>
                <a:moveTo>
                  <a:pt x="60310" y="107401"/>
                </a:moveTo>
                <a:cubicBezTo>
                  <a:pt x="94843" y="78531"/>
                  <a:pt x="97523" y="37968"/>
                  <a:pt x="67984" y="21219"/>
                </a:cubicBezTo>
                <a:cubicBezTo>
                  <a:pt x="58665" y="48322"/>
                  <a:pt x="57508" y="75790"/>
                  <a:pt x="60310" y="10740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7735A09-7351-03E4-00B5-70BC7CE0643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15442" y="2864777"/>
            <a:ext cx="98179" cy="227772"/>
          </a:xfrm>
          <a:custGeom>
            <a:avLst/>
            <a:gdLst>
              <a:gd name="connsiteX0" fmla="*/ 97571 w 98179"/>
              <a:gd name="connsiteY0" fmla="*/ 209811 h 227772"/>
              <a:gd name="connsiteX1" fmla="*/ 17602 w 98179"/>
              <a:gd name="connsiteY1" fmla="*/ 227474 h 227772"/>
              <a:gd name="connsiteX2" fmla="*/ 2071 w 98179"/>
              <a:gd name="connsiteY2" fmla="*/ 215232 h 227772"/>
              <a:gd name="connsiteX3" fmla="*/ 17114 w 98179"/>
              <a:gd name="connsiteY3" fmla="*/ 203294 h 227772"/>
              <a:gd name="connsiteX4" fmla="*/ 67057 w 98179"/>
              <a:gd name="connsiteY4" fmla="*/ 197143 h 227772"/>
              <a:gd name="connsiteX5" fmla="*/ 67057 w 98179"/>
              <a:gd name="connsiteY5" fmla="*/ 74478 h 227772"/>
              <a:gd name="connsiteX6" fmla="*/ 6091 w 98179"/>
              <a:gd name="connsiteY6" fmla="*/ 165167 h 227772"/>
              <a:gd name="connsiteX7" fmla="*/ 0 w 98179"/>
              <a:gd name="connsiteY7" fmla="*/ 161939 h 227772"/>
              <a:gd name="connsiteX8" fmla="*/ 7735 w 98179"/>
              <a:gd name="connsiteY8" fmla="*/ 141109 h 227772"/>
              <a:gd name="connsiteX9" fmla="*/ 65779 w 98179"/>
              <a:gd name="connsiteY9" fmla="*/ 20698 h 227772"/>
              <a:gd name="connsiteX10" fmla="*/ 85573 w 98179"/>
              <a:gd name="connsiteY10" fmla="*/ 356 h 227772"/>
              <a:gd name="connsiteX11" fmla="*/ 97814 w 98179"/>
              <a:gd name="connsiteY11" fmla="*/ 28372 h 227772"/>
              <a:gd name="connsiteX12" fmla="*/ 92638 w 98179"/>
              <a:gd name="connsiteY12" fmla="*/ 189042 h 227772"/>
              <a:gd name="connsiteX13" fmla="*/ 97510 w 98179"/>
              <a:gd name="connsiteY13" fmla="*/ 209750 h 22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79" h="227772">
                <a:moveTo>
                  <a:pt x="97571" y="209811"/>
                </a:moveTo>
                <a:cubicBezTo>
                  <a:pt x="72051" y="223149"/>
                  <a:pt x="45740" y="229240"/>
                  <a:pt x="17602" y="227474"/>
                </a:cubicBezTo>
                <a:cubicBezTo>
                  <a:pt x="9623" y="226986"/>
                  <a:pt x="2436" y="224124"/>
                  <a:pt x="2071" y="215232"/>
                </a:cubicBezTo>
                <a:cubicBezTo>
                  <a:pt x="1706" y="205669"/>
                  <a:pt x="9258" y="204147"/>
                  <a:pt x="17114" y="203294"/>
                </a:cubicBezTo>
                <a:cubicBezTo>
                  <a:pt x="33924" y="201528"/>
                  <a:pt x="50673" y="199213"/>
                  <a:pt x="67057" y="197143"/>
                </a:cubicBezTo>
                <a:lnTo>
                  <a:pt x="67057" y="74478"/>
                </a:lnTo>
                <a:cubicBezTo>
                  <a:pt x="44583" y="104687"/>
                  <a:pt x="35996" y="142875"/>
                  <a:pt x="6091" y="165167"/>
                </a:cubicBezTo>
                <a:cubicBezTo>
                  <a:pt x="4081" y="164071"/>
                  <a:pt x="2010" y="163035"/>
                  <a:pt x="0" y="161939"/>
                </a:cubicBezTo>
                <a:cubicBezTo>
                  <a:pt x="2497" y="154935"/>
                  <a:pt x="3959" y="147321"/>
                  <a:pt x="7735" y="141109"/>
                </a:cubicBezTo>
                <a:cubicBezTo>
                  <a:pt x="31245" y="102921"/>
                  <a:pt x="51100" y="63089"/>
                  <a:pt x="65779" y="20698"/>
                </a:cubicBezTo>
                <a:cubicBezTo>
                  <a:pt x="69006" y="11319"/>
                  <a:pt x="71442" y="-2385"/>
                  <a:pt x="85573" y="356"/>
                </a:cubicBezTo>
                <a:cubicBezTo>
                  <a:pt x="100617" y="3340"/>
                  <a:pt x="98180" y="17166"/>
                  <a:pt x="97814" y="28372"/>
                </a:cubicBezTo>
                <a:cubicBezTo>
                  <a:pt x="96171" y="81909"/>
                  <a:pt x="94099" y="135445"/>
                  <a:pt x="92638" y="189042"/>
                </a:cubicBezTo>
                <a:cubicBezTo>
                  <a:pt x="92455" y="194828"/>
                  <a:pt x="95318" y="200736"/>
                  <a:pt x="97510" y="20975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9157D97-BCF8-9012-14F1-50915E1AD7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57246" y="2847898"/>
            <a:ext cx="77275" cy="338355"/>
          </a:xfrm>
          <a:custGeom>
            <a:avLst/>
            <a:gdLst>
              <a:gd name="connsiteX0" fmla="*/ 56446 w 77275"/>
              <a:gd name="connsiteY0" fmla="*/ 2618 h 338355"/>
              <a:gd name="connsiteX1" fmla="*/ 77276 w 77275"/>
              <a:gd name="connsiteY1" fmla="*/ 336869 h 338355"/>
              <a:gd name="connsiteX2" fmla="*/ 46762 w 77275"/>
              <a:gd name="connsiteY2" fmla="*/ 327124 h 338355"/>
              <a:gd name="connsiteX3" fmla="*/ 15456 w 77275"/>
              <a:gd name="connsiteY3" fmla="*/ 273040 h 338355"/>
              <a:gd name="connsiteX4" fmla="*/ 3580 w 77275"/>
              <a:gd name="connsiteY4" fmla="*/ 111457 h 338355"/>
              <a:gd name="connsiteX5" fmla="*/ 19902 w 77275"/>
              <a:gd name="connsiteY5" fmla="*/ 38004 h 338355"/>
              <a:gd name="connsiteX6" fmla="*/ 36043 w 77275"/>
              <a:gd name="connsiteY6" fmla="*/ 8343 h 338355"/>
              <a:gd name="connsiteX7" fmla="*/ 56385 w 77275"/>
              <a:gd name="connsiteY7" fmla="*/ 2679 h 33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75" h="338355">
                <a:moveTo>
                  <a:pt x="56446" y="2618"/>
                </a:moveTo>
                <a:cubicBezTo>
                  <a:pt x="18137" y="118095"/>
                  <a:pt x="8879" y="229249"/>
                  <a:pt x="77276" y="336869"/>
                </a:cubicBezTo>
                <a:cubicBezTo>
                  <a:pt x="64120" y="341498"/>
                  <a:pt x="55228" y="334494"/>
                  <a:pt x="46762" y="327124"/>
                </a:cubicBezTo>
                <a:cubicBezTo>
                  <a:pt x="30318" y="312690"/>
                  <a:pt x="21608" y="293565"/>
                  <a:pt x="15456" y="273040"/>
                </a:cubicBezTo>
                <a:cubicBezTo>
                  <a:pt x="-379" y="220052"/>
                  <a:pt x="-3485" y="165906"/>
                  <a:pt x="3580" y="111457"/>
                </a:cubicBezTo>
                <a:cubicBezTo>
                  <a:pt x="6808" y="86668"/>
                  <a:pt x="13142" y="62123"/>
                  <a:pt x="19902" y="38004"/>
                </a:cubicBezTo>
                <a:cubicBezTo>
                  <a:pt x="22887" y="27407"/>
                  <a:pt x="29648" y="17540"/>
                  <a:pt x="36043" y="8343"/>
                </a:cubicBezTo>
                <a:cubicBezTo>
                  <a:pt x="40793" y="1522"/>
                  <a:pt x="47798" y="-3229"/>
                  <a:pt x="56385" y="267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6B95C16E-5A3A-207D-C9C5-CC812759CFD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66847" y="2458830"/>
            <a:ext cx="110424" cy="157283"/>
          </a:xfrm>
          <a:custGeom>
            <a:avLst/>
            <a:gdLst>
              <a:gd name="connsiteX0" fmla="*/ 7924 w 110424"/>
              <a:gd name="connsiteY0" fmla="*/ 154335 h 157283"/>
              <a:gd name="connsiteX1" fmla="*/ 3295 w 110424"/>
              <a:gd name="connsiteY1" fmla="*/ 141302 h 157283"/>
              <a:gd name="connsiteX2" fmla="*/ 6 w 110424"/>
              <a:gd name="connsiteY2" fmla="*/ 17724 h 157283"/>
              <a:gd name="connsiteX3" fmla="*/ 18156 w 110424"/>
              <a:gd name="connsiteY3" fmla="*/ 0 h 157283"/>
              <a:gd name="connsiteX4" fmla="*/ 23273 w 110424"/>
              <a:gd name="connsiteY4" fmla="*/ 111092 h 157283"/>
              <a:gd name="connsiteX5" fmla="*/ 50193 w 110424"/>
              <a:gd name="connsiteY5" fmla="*/ 85146 h 157283"/>
              <a:gd name="connsiteX6" fmla="*/ 100562 w 110424"/>
              <a:gd name="connsiteY6" fmla="*/ 82162 h 157283"/>
              <a:gd name="connsiteX7" fmla="*/ 99587 w 110424"/>
              <a:gd name="connsiteY7" fmla="*/ 137769 h 157283"/>
              <a:gd name="connsiteX8" fmla="*/ 44407 w 110424"/>
              <a:gd name="connsiteY8" fmla="*/ 157015 h 157283"/>
              <a:gd name="connsiteX9" fmla="*/ 7924 w 110424"/>
              <a:gd name="connsiteY9" fmla="*/ 154335 h 157283"/>
              <a:gd name="connsiteX10" fmla="*/ 80341 w 110424"/>
              <a:gd name="connsiteY10" fmla="*/ 96658 h 157283"/>
              <a:gd name="connsiteX11" fmla="*/ 45016 w 110424"/>
              <a:gd name="connsiteY11" fmla="*/ 134054 h 157283"/>
              <a:gd name="connsiteX12" fmla="*/ 80341 w 110424"/>
              <a:gd name="connsiteY12" fmla="*/ 96658 h 15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24" h="157283">
                <a:moveTo>
                  <a:pt x="7924" y="154335"/>
                </a:moveTo>
                <a:cubicBezTo>
                  <a:pt x="6341" y="150133"/>
                  <a:pt x="3417" y="145748"/>
                  <a:pt x="3295" y="141302"/>
                </a:cubicBezTo>
                <a:cubicBezTo>
                  <a:pt x="1834" y="100129"/>
                  <a:pt x="433" y="58957"/>
                  <a:pt x="6" y="17724"/>
                </a:cubicBezTo>
                <a:cubicBezTo>
                  <a:pt x="-116" y="5847"/>
                  <a:pt x="1407" y="5847"/>
                  <a:pt x="18156" y="0"/>
                </a:cubicBezTo>
                <a:cubicBezTo>
                  <a:pt x="19801" y="36361"/>
                  <a:pt x="21445" y="71930"/>
                  <a:pt x="23273" y="111092"/>
                </a:cubicBezTo>
                <a:cubicBezTo>
                  <a:pt x="34296" y="100373"/>
                  <a:pt x="41727" y="92151"/>
                  <a:pt x="50193" y="85146"/>
                </a:cubicBezTo>
                <a:cubicBezTo>
                  <a:pt x="68220" y="70224"/>
                  <a:pt x="88198" y="69372"/>
                  <a:pt x="100562" y="82162"/>
                </a:cubicBezTo>
                <a:cubicBezTo>
                  <a:pt x="113900" y="95988"/>
                  <a:pt x="113840" y="121812"/>
                  <a:pt x="99587" y="137769"/>
                </a:cubicBezTo>
                <a:cubicBezTo>
                  <a:pt x="84909" y="154214"/>
                  <a:pt x="65541" y="158477"/>
                  <a:pt x="44407" y="157015"/>
                </a:cubicBezTo>
                <a:cubicBezTo>
                  <a:pt x="33322" y="156284"/>
                  <a:pt x="22298" y="155432"/>
                  <a:pt x="7924" y="154335"/>
                </a:cubicBezTo>
                <a:close/>
                <a:moveTo>
                  <a:pt x="80341" y="96658"/>
                </a:moveTo>
                <a:cubicBezTo>
                  <a:pt x="61460" y="101165"/>
                  <a:pt x="49218" y="114138"/>
                  <a:pt x="45016" y="134054"/>
                </a:cubicBezTo>
                <a:cubicBezTo>
                  <a:pt x="78331" y="132349"/>
                  <a:pt x="86492" y="123700"/>
                  <a:pt x="80341" y="966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BB49B904-DD59-394B-06B2-B9062663CDA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63368" y="2842662"/>
            <a:ext cx="69521" cy="295147"/>
          </a:xfrm>
          <a:custGeom>
            <a:avLst/>
            <a:gdLst>
              <a:gd name="connsiteX0" fmla="*/ 26539 w 69521"/>
              <a:gd name="connsiteY0" fmla="*/ 292102 h 295147"/>
              <a:gd name="connsiteX1" fmla="*/ 28001 w 69521"/>
              <a:gd name="connsiteY1" fmla="*/ 269810 h 295147"/>
              <a:gd name="connsiteX2" fmla="*/ 42193 w 69521"/>
              <a:gd name="connsiteY2" fmla="*/ 132041 h 295147"/>
              <a:gd name="connsiteX3" fmla="*/ 28367 w 69521"/>
              <a:gd name="connsiteY3" fmla="*/ 38612 h 295147"/>
              <a:gd name="connsiteX4" fmla="*/ 898 w 69521"/>
              <a:gd name="connsiteY4" fmla="*/ 19061 h 295147"/>
              <a:gd name="connsiteX5" fmla="*/ 14297 w 69521"/>
              <a:gd name="connsiteY5" fmla="*/ 180 h 295147"/>
              <a:gd name="connsiteX6" fmla="*/ 43045 w 69521"/>
              <a:gd name="connsiteY6" fmla="*/ 14919 h 295147"/>
              <a:gd name="connsiteX7" fmla="*/ 57480 w 69521"/>
              <a:gd name="connsiteY7" fmla="*/ 48174 h 295147"/>
              <a:gd name="connsiteX8" fmla="*/ 54435 w 69521"/>
              <a:gd name="connsiteY8" fmla="*/ 264999 h 295147"/>
              <a:gd name="connsiteX9" fmla="*/ 47369 w 69521"/>
              <a:gd name="connsiteY9" fmla="*/ 282966 h 295147"/>
              <a:gd name="connsiteX10" fmla="*/ 32204 w 69521"/>
              <a:gd name="connsiteY10" fmla="*/ 295147 h 295147"/>
              <a:gd name="connsiteX11" fmla="*/ 26600 w 69521"/>
              <a:gd name="connsiteY11" fmla="*/ 292102 h 2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521" h="295147">
                <a:moveTo>
                  <a:pt x="26539" y="292102"/>
                </a:moveTo>
                <a:cubicBezTo>
                  <a:pt x="27027" y="284671"/>
                  <a:pt x="27209" y="277241"/>
                  <a:pt x="28001" y="269810"/>
                </a:cubicBezTo>
                <a:cubicBezTo>
                  <a:pt x="32996" y="223887"/>
                  <a:pt x="41157" y="178025"/>
                  <a:pt x="42193" y="132041"/>
                </a:cubicBezTo>
                <a:cubicBezTo>
                  <a:pt x="42862" y="100979"/>
                  <a:pt x="34153" y="69613"/>
                  <a:pt x="28367" y="38612"/>
                </a:cubicBezTo>
                <a:cubicBezTo>
                  <a:pt x="25809" y="24908"/>
                  <a:pt x="17951" y="14615"/>
                  <a:pt x="898" y="19061"/>
                </a:cubicBezTo>
                <a:cubicBezTo>
                  <a:pt x="-2513" y="5722"/>
                  <a:pt x="4187" y="1215"/>
                  <a:pt x="14297" y="180"/>
                </a:cubicBezTo>
                <a:cubicBezTo>
                  <a:pt x="26844" y="-1099"/>
                  <a:pt x="37015" y="4504"/>
                  <a:pt x="43045" y="14919"/>
                </a:cubicBezTo>
                <a:cubicBezTo>
                  <a:pt x="49075" y="25334"/>
                  <a:pt x="54678" y="36602"/>
                  <a:pt x="57480" y="48174"/>
                </a:cubicBezTo>
                <a:cubicBezTo>
                  <a:pt x="74960" y="120652"/>
                  <a:pt x="72950" y="193008"/>
                  <a:pt x="54435" y="264999"/>
                </a:cubicBezTo>
                <a:cubicBezTo>
                  <a:pt x="52851" y="271211"/>
                  <a:pt x="51085" y="277972"/>
                  <a:pt x="47369" y="282966"/>
                </a:cubicBezTo>
                <a:cubicBezTo>
                  <a:pt x="43654" y="288021"/>
                  <a:pt x="37381" y="291127"/>
                  <a:pt x="32204" y="295147"/>
                </a:cubicBezTo>
                <a:cubicBezTo>
                  <a:pt x="30316" y="294112"/>
                  <a:pt x="28489" y="293137"/>
                  <a:pt x="26600" y="2921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C9BEF112-6806-AB46-A157-AAF6BB97CE6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35" y="2544988"/>
            <a:ext cx="175410" cy="87488"/>
          </a:xfrm>
          <a:custGeom>
            <a:avLst/>
            <a:gdLst>
              <a:gd name="connsiteX0" fmla="*/ 175411 w 175410"/>
              <a:gd name="connsiteY0" fmla="*/ 63670 h 87488"/>
              <a:gd name="connsiteX1" fmla="*/ 126808 w 175410"/>
              <a:gd name="connsiteY1" fmla="*/ 79384 h 87488"/>
              <a:gd name="connsiteX2" fmla="*/ 73210 w 175410"/>
              <a:gd name="connsiteY2" fmla="*/ 61234 h 87488"/>
              <a:gd name="connsiteX3" fmla="*/ 54513 w 175410"/>
              <a:gd name="connsiteY3" fmla="*/ 78410 h 87488"/>
              <a:gd name="connsiteX4" fmla="*/ 11574 w 175410"/>
              <a:gd name="connsiteY4" fmla="*/ 82003 h 87488"/>
              <a:gd name="connsiteX5" fmla="*/ 3351 w 175410"/>
              <a:gd name="connsiteY5" fmla="*/ 42171 h 87488"/>
              <a:gd name="connsiteX6" fmla="*/ 25521 w 175410"/>
              <a:gd name="connsiteY6" fmla="*/ 11352 h 87488"/>
              <a:gd name="connsiteX7" fmla="*/ 61090 w 175410"/>
              <a:gd name="connsiteY7" fmla="*/ 14215 h 87488"/>
              <a:gd name="connsiteX8" fmla="*/ 63344 w 175410"/>
              <a:gd name="connsiteY8" fmla="*/ 18356 h 87488"/>
              <a:gd name="connsiteX9" fmla="*/ 93492 w 175410"/>
              <a:gd name="connsiteY9" fmla="*/ 45825 h 87488"/>
              <a:gd name="connsiteX10" fmla="*/ 158600 w 175410"/>
              <a:gd name="connsiteY10" fmla="*/ 10804 h 87488"/>
              <a:gd name="connsiteX11" fmla="*/ 140877 w 175410"/>
              <a:gd name="connsiteY11" fmla="*/ 21889 h 87488"/>
              <a:gd name="connsiteX12" fmla="*/ 129609 w 175410"/>
              <a:gd name="connsiteY12" fmla="*/ 46739 h 87488"/>
              <a:gd name="connsiteX13" fmla="*/ 148612 w 175410"/>
              <a:gd name="connsiteY13" fmla="*/ 57824 h 87488"/>
              <a:gd name="connsiteX14" fmla="*/ 175350 w 175410"/>
              <a:gd name="connsiteY14" fmla="*/ 63549 h 87488"/>
              <a:gd name="connsiteX15" fmla="*/ 36789 w 175410"/>
              <a:gd name="connsiteY15" fmla="*/ 23594 h 87488"/>
              <a:gd name="connsiteX16" fmla="*/ 23999 w 175410"/>
              <a:gd name="connsiteY16" fmla="*/ 56179 h 87488"/>
              <a:gd name="connsiteX17" fmla="*/ 31612 w 175410"/>
              <a:gd name="connsiteY17" fmla="*/ 69274 h 87488"/>
              <a:gd name="connsiteX18" fmla="*/ 44341 w 175410"/>
              <a:gd name="connsiteY18" fmla="*/ 65863 h 87488"/>
              <a:gd name="connsiteX19" fmla="*/ 58045 w 175410"/>
              <a:gd name="connsiteY19" fmla="*/ 34436 h 87488"/>
              <a:gd name="connsiteX20" fmla="*/ 36789 w 175410"/>
              <a:gd name="connsiteY20" fmla="*/ 23655 h 8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5410" h="87488">
                <a:moveTo>
                  <a:pt x="175411" y="63670"/>
                </a:moveTo>
                <a:cubicBezTo>
                  <a:pt x="160671" y="84987"/>
                  <a:pt x="142887" y="82917"/>
                  <a:pt x="126808" y="79384"/>
                </a:cubicBezTo>
                <a:cubicBezTo>
                  <a:pt x="108962" y="75486"/>
                  <a:pt x="91969" y="67751"/>
                  <a:pt x="73210" y="61234"/>
                </a:cubicBezTo>
                <a:cubicBezTo>
                  <a:pt x="67425" y="66594"/>
                  <a:pt x="61395" y="73050"/>
                  <a:pt x="54513" y="78410"/>
                </a:cubicBezTo>
                <a:cubicBezTo>
                  <a:pt x="40687" y="89190"/>
                  <a:pt x="22719" y="90347"/>
                  <a:pt x="11574" y="82003"/>
                </a:cubicBezTo>
                <a:cubicBezTo>
                  <a:pt x="1037" y="74146"/>
                  <a:pt x="-3714" y="58006"/>
                  <a:pt x="3351" y="42171"/>
                </a:cubicBezTo>
                <a:cubicBezTo>
                  <a:pt x="8406" y="30781"/>
                  <a:pt x="16263" y="19575"/>
                  <a:pt x="25521" y="11352"/>
                </a:cubicBezTo>
                <a:cubicBezTo>
                  <a:pt x="39103" y="-646"/>
                  <a:pt x="48361" y="1242"/>
                  <a:pt x="61090" y="14215"/>
                </a:cubicBezTo>
                <a:cubicBezTo>
                  <a:pt x="62187" y="15311"/>
                  <a:pt x="62491" y="18235"/>
                  <a:pt x="63344" y="18356"/>
                </a:cubicBezTo>
                <a:cubicBezTo>
                  <a:pt x="79606" y="20123"/>
                  <a:pt x="85574" y="33827"/>
                  <a:pt x="93492" y="45825"/>
                </a:cubicBezTo>
                <a:cubicBezTo>
                  <a:pt x="115966" y="-159"/>
                  <a:pt x="135152" y="-10939"/>
                  <a:pt x="158600" y="10804"/>
                </a:cubicBezTo>
                <a:cubicBezTo>
                  <a:pt x="152144" y="14641"/>
                  <a:pt x="144714" y="16895"/>
                  <a:pt x="140877" y="21889"/>
                </a:cubicBezTo>
                <a:cubicBezTo>
                  <a:pt x="135334" y="29076"/>
                  <a:pt x="130279" y="38151"/>
                  <a:pt x="129609" y="46739"/>
                </a:cubicBezTo>
                <a:cubicBezTo>
                  <a:pt x="129365" y="50028"/>
                  <a:pt x="141547" y="55205"/>
                  <a:pt x="148612" y="57824"/>
                </a:cubicBezTo>
                <a:cubicBezTo>
                  <a:pt x="155859" y="60503"/>
                  <a:pt x="163899" y="61234"/>
                  <a:pt x="175350" y="63549"/>
                </a:cubicBezTo>
                <a:close/>
                <a:moveTo>
                  <a:pt x="36789" y="23594"/>
                </a:moveTo>
                <a:cubicBezTo>
                  <a:pt x="31673" y="36019"/>
                  <a:pt x="26495" y="45764"/>
                  <a:pt x="23999" y="56179"/>
                </a:cubicBezTo>
                <a:cubicBezTo>
                  <a:pt x="23085" y="59955"/>
                  <a:pt x="27653" y="66777"/>
                  <a:pt x="31612" y="69274"/>
                </a:cubicBezTo>
                <a:cubicBezTo>
                  <a:pt x="34169" y="70918"/>
                  <a:pt x="40991" y="68482"/>
                  <a:pt x="44341" y="65863"/>
                </a:cubicBezTo>
                <a:cubicBezTo>
                  <a:pt x="54330" y="58067"/>
                  <a:pt x="58959" y="47469"/>
                  <a:pt x="58045" y="34436"/>
                </a:cubicBezTo>
                <a:cubicBezTo>
                  <a:pt x="52137" y="31390"/>
                  <a:pt x="46594" y="28589"/>
                  <a:pt x="36789" y="236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AB477E1B-3B60-7B9B-EF37-0CF84459E5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85087" y="2459491"/>
            <a:ext cx="101434" cy="182969"/>
          </a:xfrm>
          <a:custGeom>
            <a:avLst/>
            <a:gdLst>
              <a:gd name="connsiteX0" fmla="*/ 93368 w 101434"/>
              <a:gd name="connsiteY0" fmla="*/ 182970 h 182969"/>
              <a:gd name="connsiteX1" fmla="*/ 74670 w 101434"/>
              <a:gd name="connsiteY1" fmla="*/ 122490 h 182969"/>
              <a:gd name="connsiteX2" fmla="*/ 27834 w 101434"/>
              <a:gd name="connsiteY2" fmla="*/ 134367 h 182969"/>
              <a:gd name="connsiteX3" fmla="*/ 1217 w 101434"/>
              <a:gd name="connsiteY3" fmla="*/ 109395 h 182969"/>
              <a:gd name="connsiteX4" fmla="*/ 8405 w 101434"/>
              <a:gd name="connsiteY4" fmla="*/ 17671 h 182969"/>
              <a:gd name="connsiteX5" fmla="*/ 16627 w 101434"/>
              <a:gd name="connsiteY5" fmla="*/ 252 h 182969"/>
              <a:gd name="connsiteX6" fmla="*/ 32280 w 101434"/>
              <a:gd name="connsiteY6" fmla="*/ 14565 h 182969"/>
              <a:gd name="connsiteX7" fmla="*/ 30696 w 101434"/>
              <a:gd name="connsiteY7" fmla="*/ 89601 h 182969"/>
              <a:gd name="connsiteX8" fmla="*/ 27468 w 101434"/>
              <a:gd name="connsiteY8" fmla="*/ 111223 h 182969"/>
              <a:gd name="connsiteX9" fmla="*/ 76254 w 101434"/>
              <a:gd name="connsiteY9" fmla="*/ 100503 h 182969"/>
              <a:gd name="connsiteX10" fmla="*/ 76254 w 101434"/>
              <a:gd name="connsiteY10" fmla="*/ 65117 h 182969"/>
              <a:gd name="connsiteX11" fmla="*/ 87521 w 101434"/>
              <a:gd name="connsiteY11" fmla="*/ 49647 h 182969"/>
              <a:gd name="connsiteX12" fmla="*/ 100189 w 101434"/>
              <a:gd name="connsiteY12" fmla="*/ 64508 h 182969"/>
              <a:gd name="connsiteX13" fmla="*/ 101347 w 101434"/>
              <a:gd name="connsiteY13" fmla="*/ 159338 h 182969"/>
              <a:gd name="connsiteX14" fmla="*/ 93247 w 101434"/>
              <a:gd name="connsiteY14" fmla="*/ 182909 h 18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34" h="182969">
                <a:moveTo>
                  <a:pt x="93368" y="182970"/>
                </a:moveTo>
                <a:cubicBezTo>
                  <a:pt x="71869" y="165551"/>
                  <a:pt x="79604" y="143320"/>
                  <a:pt x="74670" y="122490"/>
                </a:cubicBezTo>
                <a:cubicBezTo>
                  <a:pt x="58713" y="126571"/>
                  <a:pt x="43364" y="130834"/>
                  <a:pt x="27834" y="134367"/>
                </a:cubicBezTo>
                <a:cubicBezTo>
                  <a:pt x="4811" y="139666"/>
                  <a:pt x="-3351" y="132418"/>
                  <a:pt x="1217" y="109395"/>
                </a:cubicBezTo>
                <a:cubicBezTo>
                  <a:pt x="7308" y="79004"/>
                  <a:pt x="12120" y="48733"/>
                  <a:pt x="8405" y="17671"/>
                </a:cubicBezTo>
                <a:cubicBezTo>
                  <a:pt x="7552" y="10606"/>
                  <a:pt x="6577" y="1897"/>
                  <a:pt x="16627" y="252"/>
                </a:cubicBezTo>
                <a:cubicBezTo>
                  <a:pt x="26981" y="-1453"/>
                  <a:pt x="32219" y="5734"/>
                  <a:pt x="32280" y="14565"/>
                </a:cubicBezTo>
                <a:cubicBezTo>
                  <a:pt x="32462" y="39597"/>
                  <a:pt x="31549" y="64569"/>
                  <a:pt x="30696" y="89601"/>
                </a:cubicBezTo>
                <a:cubicBezTo>
                  <a:pt x="30452" y="95874"/>
                  <a:pt x="28869" y="102148"/>
                  <a:pt x="27468" y="111223"/>
                </a:cubicBezTo>
                <a:cubicBezTo>
                  <a:pt x="44095" y="107568"/>
                  <a:pt x="58652" y="104340"/>
                  <a:pt x="76254" y="100503"/>
                </a:cubicBezTo>
                <a:cubicBezTo>
                  <a:pt x="76254" y="88992"/>
                  <a:pt x="76132" y="77054"/>
                  <a:pt x="76254" y="65117"/>
                </a:cubicBezTo>
                <a:cubicBezTo>
                  <a:pt x="76376" y="57443"/>
                  <a:pt x="77776" y="49586"/>
                  <a:pt x="87521" y="49647"/>
                </a:cubicBezTo>
                <a:cubicBezTo>
                  <a:pt x="96413" y="49708"/>
                  <a:pt x="100007" y="56468"/>
                  <a:pt x="100189" y="64508"/>
                </a:cubicBezTo>
                <a:cubicBezTo>
                  <a:pt x="100860" y="96118"/>
                  <a:pt x="101712" y="127728"/>
                  <a:pt x="101347" y="159338"/>
                </a:cubicBezTo>
                <a:cubicBezTo>
                  <a:pt x="101286" y="166403"/>
                  <a:pt x="96657" y="173408"/>
                  <a:pt x="93247" y="1829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0926D87-FBA8-7CDF-9B76-C76F9091164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43323" y="2918408"/>
            <a:ext cx="70769" cy="291208"/>
          </a:xfrm>
          <a:custGeom>
            <a:avLst/>
            <a:gdLst>
              <a:gd name="connsiteX0" fmla="*/ 0 w 70769"/>
              <a:gd name="connsiteY0" fmla="*/ 4037 h 291208"/>
              <a:gd name="connsiteX1" fmla="*/ 23327 w 70769"/>
              <a:gd name="connsiteY1" fmla="*/ 7631 h 291208"/>
              <a:gd name="connsiteX2" fmla="*/ 50186 w 70769"/>
              <a:gd name="connsiteY2" fmla="*/ 47707 h 291208"/>
              <a:gd name="connsiteX3" fmla="*/ 47994 w 70769"/>
              <a:gd name="connsiteY3" fmla="*/ 268613 h 291208"/>
              <a:gd name="connsiteX4" fmla="*/ 25885 w 70769"/>
              <a:gd name="connsiteY4" fmla="*/ 291208 h 291208"/>
              <a:gd name="connsiteX5" fmla="*/ 23692 w 70769"/>
              <a:gd name="connsiteY5" fmla="*/ 266420 h 291208"/>
              <a:gd name="connsiteX6" fmla="*/ 39406 w 70769"/>
              <a:gd name="connsiteY6" fmla="*/ 200154 h 291208"/>
              <a:gd name="connsiteX7" fmla="*/ 34960 w 70769"/>
              <a:gd name="connsiteY7" fmla="*/ 76942 h 291208"/>
              <a:gd name="connsiteX8" fmla="*/ 10232 w 70769"/>
              <a:gd name="connsiteY8" fmla="*/ 21761 h 291208"/>
              <a:gd name="connsiteX9" fmla="*/ 0 w 70769"/>
              <a:gd name="connsiteY9" fmla="*/ 4037 h 29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69" h="291208">
                <a:moveTo>
                  <a:pt x="0" y="4037"/>
                </a:moveTo>
                <a:cubicBezTo>
                  <a:pt x="11450" y="-4063"/>
                  <a:pt x="18576" y="1540"/>
                  <a:pt x="23327" y="7631"/>
                </a:cubicBezTo>
                <a:cubicBezTo>
                  <a:pt x="33193" y="20299"/>
                  <a:pt x="44218" y="33089"/>
                  <a:pt x="50186" y="47707"/>
                </a:cubicBezTo>
                <a:cubicBezTo>
                  <a:pt x="80152" y="121342"/>
                  <a:pt x="75645" y="195282"/>
                  <a:pt x="47994" y="268613"/>
                </a:cubicBezTo>
                <a:cubicBezTo>
                  <a:pt x="44096" y="279027"/>
                  <a:pt x="39589" y="289991"/>
                  <a:pt x="25885" y="291208"/>
                </a:cubicBezTo>
                <a:cubicBezTo>
                  <a:pt x="15653" y="283291"/>
                  <a:pt x="21865" y="274459"/>
                  <a:pt x="23692" y="266420"/>
                </a:cubicBezTo>
                <a:cubicBezTo>
                  <a:pt x="28747" y="244250"/>
                  <a:pt x="35447" y="222446"/>
                  <a:pt x="39406" y="200154"/>
                </a:cubicBezTo>
                <a:cubicBezTo>
                  <a:pt x="46776" y="158921"/>
                  <a:pt x="46532" y="117322"/>
                  <a:pt x="34960" y="76942"/>
                </a:cubicBezTo>
                <a:cubicBezTo>
                  <a:pt x="29478" y="57756"/>
                  <a:pt x="18820" y="40033"/>
                  <a:pt x="10232" y="21761"/>
                </a:cubicBezTo>
                <a:cubicBezTo>
                  <a:pt x="7308" y="15610"/>
                  <a:pt x="3411" y="9884"/>
                  <a:pt x="0" y="403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53845C1-943B-9D2E-9FBD-4A331BFEA95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72450" y="2925978"/>
            <a:ext cx="84677" cy="313482"/>
          </a:xfrm>
          <a:custGeom>
            <a:avLst/>
            <a:gdLst>
              <a:gd name="connsiteX0" fmla="*/ 47463 w 84677"/>
              <a:gd name="connsiteY0" fmla="*/ 5177 h 313482"/>
              <a:gd name="connsiteX1" fmla="*/ 41556 w 84677"/>
              <a:gd name="connsiteY1" fmla="*/ 25215 h 313482"/>
              <a:gd name="connsiteX2" fmla="*/ 30166 w 84677"/>
              <a:gd name="connsiteY2" fmla="*/ 200929 h 313482"/>
              <a:gd name="connsiteX3" fmla="*/ 70669 w 84677"/>
              <a:gd name="connsiteY3" fmla="*/ 291008 h 313482"/>
              <a:gd name="connsiteX4" fmla="*/ 84677 w 84677"/>
              <a:gd name="connsiteY4" fmla="*/ 313482 h 313482"/>
              <a:gd name="connsiteX5" fmla="*/ 45149 w 84677"/>
              <a:gd name="connsiteY5" fmla="*/ 292713 h 313482"/>
              <a:gd name="connsiteX6" fmla="*/ 8362 w 84677"/>
              <a:gd name="connsiteY6" fmla="*/ 216886 h 313482"/>
              <a:gd name="connsiteX7" fmla="*/ 16524 w 84677"/>
              <a:gd name="connsiteY7" fmla="*/ 33925 h 313482"/>
              <a:gd name="connsiteX8" fmla="*/ 27608 w 84677"/>
              <a:gd name="connsiteY8" fmla="*/ 9745 h 313482"/>
              <a:gd name="connsiteX9" fmla="*/ 41921 w 84677"/>
              <a:gd name="connsiteY9" fmla="*/ 0 h 313482"/>
              <a:gd name="connsiteX10" fmla="*/ 47463 w 84677"/>
              <a:gd name="connsiteY10" fmla="*/ 5177 h 31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77" h="313482">
                <a:moveTo>
                  <a:pt x="47463" y="5177"/>
                </a:moveTo>
                <a:cubicBezTo>
                  <a:pt x="45514" y="11877"/>
                  <a:pt x="43566" y="18576"/>
                  <a:pt x="41556" y="25215"/>
                </a:cubicBezTo>
                <a:cubicBezTo>
                  <a:pt x="24137" y="82893"/>
                  <a:pt x="18716" y="141301"/>
                  <a:pt x="30166" y="200929"/>
                </a:cubicBezTo>
                <a:cubicBezTo>
                  <a:pt x="36561" y="234244"/>
                  <a:pt x="48560" y="264758"/>
                  <a:pt x="70669" y="291008"/>
                </a:cubicBezTo>
                <a:cubicBezTo>
                  <a:pt x="75419" y="296672"/>
                  <a:pt x="78647" y="303677"/>
                  <a:pt x="84677" y="313482"/>
                </a:cubicBezTo>
                <a:cubicBezTo>
                  <a:pt x="64517" y="311838"/>
                  <a:pt x="54590" y="302520"/>
                  <a:pt x="45149" y="292713"/>
                </a:cubicBezTo>
                <a:cubicBezTo>
                  <a:pt x="24746" y="271457"/>
                  <a:pt x="14818" y="244902"/>
                  <a:pt x="8362" y="216886"/>
                </a:cubicBezTo>
                <a:cubicBezTo>
                  <a:pt x="-5951" y="155188"/>
                  <a:pt x="-1017" y="94160"/>
                  <a:pt x="16524" y="33925"/>
                </a:cubicBezTo>
                <a:cubicBezTo>
                  <a:pt x="18960" y="25459"/>
                  <a:pt x="22675" y="16993"/>
                  <a:pt x="27608" y="9745"/>
                </a:cubicBezTo>
                <a:cubicBezTo>
                  <a:pt x="30653" y="5299"/>
                  <a:pt x="37049" y="3167"/>
                  <a:pt x="41921" y="0"/>
                </a:cubicBezTo>
                <a:cubicBezTo>
                  <a:pt x="43748" y="1705"/>
                  <a:pt x="45636" y="3472"/>
                  <a:pt x="47463" y="5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637B9153-FE13-9D45-0675-EBD0EE2FC0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65792" y="993021"/>
            <a:ext cx="96720" cy="172959"/>
          </a:xfrm>
          <a:custGeom>
            <a:avLst/>
            <a:gdLst>
              <a:gd name="connsiteX0" fmla="*/ 41601 w 96720"/>
              <a:gd name="connsiteY0" fmla="*/ 138914 h 172959"/>
              <a:gd name="connsiteX1" fmla="*/ 96721 w 96720"/>
              <a:gd name="connsiteY1" fmla="*/ 161875 h 172959"/>
              <a:gd name="connsiteX2" fmla="*/ 63771 w 96720"/>
              <a:gd name="connsiteY2" fmla="*/ 163459 h 172959"/>
              <a:gd name="connsiteX3" fmla="*/ 29480 w 96720"/>
              <a:gd name="connsiteY3" fmla="*/ 172960 h 172959"/>
              <a:gd name="connsiteX4" fmla="*/ 5910 w 96720"/>
              <a:gd name="connsiteY4" fmla="*/ 154810 h 172959"/>
              <a:gd name="connsiteX5" fmla="*/ 1586 w 96720"/>
              <a:gd name="connsiteY5" fmla="*/ 35861 h 172959"/>
              <a:gd name="connsiteX6" fmla="*/ 184 w 96720"/>
              <a:gd name="connsiteY6" fmla="*/ 9245 h 172959"/>
              <a:gd name="connsiteX7" fmla="*/ 9016 w 96720"/>
              <a:gd name="connsiteY7" fmla="*/ 48 h 172959"/>
              <a:gd name="connsiteX8" fmla="*/ 20649 w 96720"/>
              <a:gd name="connsiteY8" fmla="*/ 6139 h 172959"/>
              <a:gd name="connsiteX9" fmla="*/ 24365 w 96720"/>
              <a:gd name="connsiteY9" fmla="*/ 20025 h 172959"/>
              <a:gd name="connsiteX10" fmla="*/ 32770 w 96720"/>
              <a:gd name="connsiteY10" fmla="*/ 87631 h 172959"/>
              <a:gd name="connsiteX11" fmla="*/ 35449 w 96720"/>
              <a:gd name="connsiteY11" fmla="*/ 109679 h 172959"/>
              <a:gd name="connsiteX12" fmla="*/ 58716 w 96720"/>
              <a:gd name="connsiteY12" fmla="*/ 82697 h 172959"/>
              <a:gd name="connsiteX13" fmla="*/ 73454 w 96720"/>
              <a:gd name="connsiteY13" fmla="*/ 66679 h 172959"/>
              <a:gd name="connsiteX14" fmla="*/ 86244 w 96720"/>
              <a:gd name="connsiteY14" fmla="*/ 65400 h 172959"/>
              <a:gd name="connsiteX15" fmla="*/ 88316 w 96720"/>
              <a:gd name="connsiteY15" fmla="*/ 79896 h 172959"/>
              <a:gd name="connsiteX16" fmla="*/ 63710 w 96720"/>
              <a:gd name="connsiteY16" fmla="*/ 113089 h 172959"/>
              <a:gd name="connsiteX17" fmla="*/ 41540 w 96720"/>
              <a:gd name="connsiteY17" fmla="*/ 139096 h 17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720" h="172959">
                <a:moveTo>
                  <a:pt x="41601" y="138914"/>
                </a:moveTo>
                <a:cubicBezTo>
                  <a:pt x="61395" y="146649"/>
                  <a:pt x="82347" y="143238"/>
                  <a:pt x="96721" y="161875"/>
                </a:cubicBezTo>
                <a:cubicBezTo>
                  <a:pt x="85088" y="168392"/>
                  <a:pt x="74063" y="165164"/>
                  <a:pt x="63771" y="163459"/>
                </a:cubicBezTo>
                <a:cubicBezTo>
                  <a:pt x="50737" y="161266"/>
                  <a:pt x="38433" y="159378"/>
                  <a:pt x="29480" y="172960"/>
                </a:cubicBezTo>
                <a:cubicBezTo>
                  <a:pt x="20406" y="165956"/>
                  <a:pt x="12975" y="160231"/>
                  <a:pt x="5910" y="154810"/>
                </a:cubicBezTo>
                <a:cubicBezTo>
                  <a:pt x="15107" y="113942"/>
                  <a:pt x="3717" y="75084"/>
                  <a:pt x="1586" y="35861"/>
                </a:cubicBezTo>
                <a:cubicBezTo>
                  <a:pt x="1098" y="26969"/>
                  <a:pt x="-546" y="18015"/>
                  <a:pt x="184" y="9245"/>
                </a:cubicBezTo>
                <a:cubicBezTo>
                  <a:pt x="489" y="5773"/>
                  <a:pt x="5544" y="475"/>
                  <a:pt x="9016" y="48"/>
                </a:cubicBezTo>
                <a:cubicBezTo>
                  <a:pt x="12670" y="-439"/>
                  <a:pt x="18274" y="2850"/>
                  <a:pt x="20649" y="6139"/>
                </a:cubicBezTo>
                <a:cubicBezTo>
                  <a:pt x="23268" y="9732"/>
                  <a:pt x="23695" y="15214"/>
                  <a:pt x="24365" y="20025"/>
                </a:cubicBezTo>
                <a:cubicBezTo>
                  <a:pt x="27288" y="42560"/>
                  <a:pt x="30028" y="65096"/>
                  <a:pt x="32770" y="87631"/>
                </a:cubicBezTo>
                <a:cubicBezTo>
                  <a:pt x="33440" y="92930"/>
                  <a:pt x="34048" y="98228"/>
                  <a:pt x="35449" y="109679"/>
                </a:cubicBezTo>
                <a:cubicBezTo>
                  <a:pt x="45560" y="97985"/>
                  <a:pt x="52076" y="90311"/>
                  <a:pt x="58716" y="82697"/>
                </a:cubicBezTo>
                <a:cubicBezTo>
                  <a:pt x="63527" y="77216"/>
                  <a:pt x="67730" y="70943"/>
                  <a:pt x="73454" y="66679"/>
                </a:cubicBezTo>
                <a:cubicBezTo>
                  <a:pt x="76622" y="64365"/>
                  <a:pt x="85088" y="63634"/>
                  <a:pt x="86244" y="65400"/>
                </a:cubicBezTo>
                <a:cubicBezTo>
                  <a:pt x="88742" y="69237"/>
                  <a:pt x="90386" y="76546"/>
                  <a:pt x="88316" y="79896"/>
                </a:cubicBezTo>
                <a:cubicBezTo>
                  <a:pt x="81068" y="91529"/>
                  <a:pt x="72237" y="102248"/>
                  <a:pt x="63710" y="113089"/>
                </a:cubicBezTo>
                <a:cubicBezTo>
                  <a:pt x="57193" y="121251"/>
                  <a:pt x="50189" y="128986"/>
                  <a:pt x="41540" y="1390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8031F59-80E3-D841-FCE8-3ECEB4A28F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5328" y="2917573"/>
            <a:ext cx="104216" cy="191754"/>
          </a:xfrm>
          <a:custGeom>
            <a:avLst/>
            <a:gdLst>
              <a:gd name="connsiteX0" fmla="*/ 83082 w 104216"/>
              <a:gd name="connsiteY0" fmla="*/ 93673 h 191754"/>
              <a:gd name="connsiteX1" fmla="*/ 42397 w 104216"/>
              <a:gd name="connsiteY1" fmla="*/ 158599 h 191754"/>
              <a:gd name="connsiteX2" fmla="*/ 104216 w 104216"/>
              <a:gd name="connsiteY2" fmla="*/ 189235 h 191754"/>
              <a:gd name="connsiteX3" fmla="*/ 30337 w 104216"/>
              <a:gd name="connsiteY3" fmla="*/ 176627 h 191754"/>
              <a:gd name="connsiteX4" fmla="*/ 19070 w 104216"/>
              <a:gd name="connsiteY4" fmla="*/ 191488 h 191754"/>
              <a:gd name="connsiteX5" fmla="*/ 2869 w 104216"/>
              <a:gd name="connsiteY5" fmla="*/ 177297 h 191754"/>
              <a:gd name="connsiteX6" fmla="*/ 6584 w 104216"/>
              <a:gd name="connsiteY6" fmla="*/ 131861 h 191754"/>
              <a:gd name="connsiteX7" fmla="*/ 67 w 104216"/>
              <a:gd name="connsiteY7" fmla="*/ 24910 h 191754"/>
              <a:gd name="connsiteX8" fmla="*/ 2077 w 104216"/>
              <a:gd name="connsiteY8" fmla="*/ 0 h 191754"/>
              <a:gd name="connsiteX9" fmla="*/ 20532 w 104216"/>
              <a:gd name="connsiteY9" fmla="*/ 20952 h 191754"/>
              <a:gd name="connsiteX10" fmla="*/ 27780 w 104216"/>
              <a:gd name="connsiteY10" fmla="*/ 96048 h 191754"/>
              <a:gd name="connsiteX11" fmla="*/ 30520 w 104216"/>
              <a:gd name="connsiteY11" fmla="*/ 136186 h 191754"/>
              <a:gd name="connsiteX12" fmla="*/ 83143 w 104216"/>
              <a:gd name="connsiteY12" fmla="*/ 93734 h 19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16" h="191754">
                <a:moveTo>
                  <a:pt x="83082" y="93673"/>
                </a:moveTo>
                <a:cubicBezTo>
                  <a:pt x="79306" y="121020"/>
                  <a:pt x="58233" y="137404"/>
                  <a:pt x="42397" y="158599"/>
                </a:cubicBezTo>
                <a:cubicBezTo>
                  <a:pt x="60547" y="172424"/>
                  <a:pt x="85823" y="170780"/>
                  <a:pt x="104216" y="189235"/>
                </a:cubicBezTo>
                <a:cubicBezTo>
                  <a:pt x="75652" y="197640"/>
                  <a:pt x="54578" y="182839"/>
                  <a:pt x="30337" y="176627"/>
                </a:cubicBezTo>
                <a:cubicBezTo>
                  <a:pt x="27049" y="180951"/>
                  <a:pt x="23394" y="185763"/>
                  <a:pt x="19070" y="191488"/>
                </a:cubicBezTo>
                <a:cubicBezTo>
                  <a:pt x="12310" y="185580"/>
                  <a:pt x="5914" y="179977"/>
                  <a:pt x="2869" y="177297"/>
                </a:cubicBezTo>
                <a:cubicBezTo>
                  <a:pt x="4452" y="159695"/>
                  <a:pt x="7194" y="145687"/>
                  <a:pt x="6584" y="131861"/>
                </a:cubicBezTo>
                <a:cubicBezTo>
                  <a:pt x="5122" y="96170"/>
                  <a:pt x="2016" y="60540"/>
                  <a:pt x="67" y="24910"/>
                </a:cubicBezTo>
                <a:cubicBezTo>
                  <a:pt x="-359" y="16688"/>
                  <a:pt x="1346" y="8405"/>
                  <a:pt x="2077" y="0"/>
                </a:cubicBezTo>
                <a:cubicBezTo>
                  <a:pt x="19679" y="487"/>
                  <a:pt x="19436" y="12242"/>
                  <a:pt x="20532" y="20952"/>
                </a:cubicBezTo>
                <a:cubicBezTo>
                  <a:pt x="23638" y="45923"/>
                  <a:pt x="25587" y="71016"/>
                  <a:pt x="27780" y="96048"/>
                </a:cubicBezTo>
                <a:cubicBezTo>
                  <a:pt x="28876" y="108900"/>
                  <a:pt x="29546" y="121812"/>
                  <a:pt x="30520" y="136186"/>
                </a:cubicBezTo>
                <a:cubicBezTo>
                  <a:pt x="53177" y="126258"/>
                  <a:pt x="57867" y="98546"/>
                  <a:pt x="83143" y="937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E1DC36B1-53ED-8A6A-D9D7-A44BFEF816B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32482" y="2208215"/>
            <a:ext cx="105188" cy="183984"/>
          </a:xfrm>
          <a:custGeom>
            <a:avLst/>
            <a:gdLst>
              <a:gd name="connsiteX0" fmla="*/ 62489 w 105188"/>
              <a:gd name="connsiteY0" fmla="*/ 65888 h 183984"/>
              <a:gd name="connsiteX1" fmla="*/ 65352 w 105188"/>
              <a:gd name="connsiteY1" fmla="*/ 183984 h 183984"/>
              <a:gd name="connsiteX2" fmla="*/ 40624 w 105188"/>
              <a:gd name="connsiteY2" fmla="*/ 142568 h 183984"/>
              <a:gd name="connsiteX3" fmla="*/ 10598 w 105188"/>
              <a:gd name="connsiteY3" fmla="*/ 142203 h 183984"/>
              <a:gd name="connsiteX4" fmla="*/ 0 w 105188"/>
              <a:gd name="connsiteY4" fmla="*/ 134102 h 183984"/>
              <a:gd name="connsiteX5" fmla="*/ 10659 w 105188"/>
              <a:gd name="connsiteY5" fmla="*/ 123687 h 183984"/>
              <a:gd name="connsiteX6" fmla="*/ 37579 w 105188"/>
              <a:gd name="connsiteY6" fmla="*/ 121556 h 183984"/>
              <a:gd name="connsiteX7" fmla="*/ 35447 w 105188"/>
              <a:gd name="connsiteY7" fmla="*/ 88118 h 183984"/>
              <a:gd name="connsiteX8" fmla="*/ 38736 w 105188"/>
              <a:gd name="connsiteY8" fmla="*/ 25385 h 183984"/>
              <a:gd name="connsiteX9" fmla="*/ 90567 w 105188"/>
              <a:gd name="connsiteY9" fmla="*/ 7418 h 183984"/>
              <a:gd name="connsiteX10" fmla="*/ 105063 w 105188"/>
              <a:gd name="connsiteY10" fmla="*/ 36592 h 183984"/>
              <a:gd name="connsiteX11" fmla="*/ 83685 w 105188"/>
              <a:gd name="connsiteY11" fmla="*/ 60467 h 183984"/>
              <a:gd name="connsiteX12" fmla="*/ 62550 w 105188"/>
              <a:gd name="connsiteY12" fmla="*/ 66009 h 183984"/>
              <a:gd name="connsiteX13" fmla="*/ 57739 w 105188"/>
              <a:gd name="connsiteY13" fmla="*/ 49687 h 183984"/>
              <a:gd name="connsiteX14" fmla="*/ 85817 w 105188"/>
              <a:gd name="connsiteY14" fmla="*/ 35130 h 183984"/>
              <a:gd name="connsiteX15" fmla="*/ 63890 w 105188"/>
              <a:gd name="connsiteY15" fmla="*/ 17041 h 183984"/>
              <a:gd name="connsiteX16" fmla="*/ 57678 w 105188"/>
              <a:gd name="connsiteY16" fmla="*/ 49687 h 1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188" h="183984">
                <a:moveTo>
                  <a:pt x="62489" y="65888"/>
                </a:moveTo>
                <a:cubicBezTo>
                  <a:pt x="57069" y="105172"/>
                  <a:pt x="80213" y="143482"/>
                  <a:pt x="65352" y="183984"/>
                </a:cubicBezTo>
                <a:cubicBezTo>
                  <a:pt x="45314" y="176188"/>
                  <a:pt x="46167" y="159074"/>
                  <a:pt x="40624" y="142568"/>
                </a:cubicBezTo>
                <a:cubicBezTo>
                  <a:pt x="31184" y="142568"/>
                  <a:pt x="20769" y="143299"/>
                  <a:pt x="10598" y="142203"/>
                </a:cubicBezTo>
                <a:cubicBezTo>
                  <a:pt x="6821" y="141776"/>
                  <a:pt x="3533" y="136965"/>
                  <a:pt x="0" y="134102"/>
                </a:cubicBezTo>
                <a:cubicBezTo>
                  <a:pt x="3533" y="130509"/>
                  <a:pt x="6456" y="124844"/>
                  <a:pt x="10659" y="123687"/>
                </a:cubicBezTo>
                <a:cubicBezTo>
                  <a:pt x="18272" y="121616"/>
                  <a:pt x="26555" y="122226"/>
                  <a:pt x="37579" y="121556"/>
                </a:cubicBezTo>
                <a:cubicBezTo>
                  <a:pt x="36909" y="109922"/>
                  <a:pt x="37092" y="98899"/>
                  <a:pt x="35447" y="88118"/>
                </a:cubicBezTo>
                <a:cubicBezTo>
                  <a:pt x="32280" y="66862"/>
                  <a:pt x="32524" y="45911"/>
                  <a:pt x="38736" y="25385"/>
                </a:cubicBezTo>
                <a:cubicBezTo>
                  <a:pt x="46167" y="536"/>
                  <a:pt x="69615" y="-7321"/>
                  <a:pt x="90567" y="7418"/>
                </a:cubicBezTo>
                <a:cubicBezTo>
                  <a:pt x="100678" y="14544"/>
                  <a:pt x="106098" y="24533"/>
                  <a:pt x="105063" y="36592"/>
                </a:cubicBezTo>
                <a:cubicBezTo>
                  <a:pt x="104027" y="49199"/>
                  <a:pt x="95439" y="56752"/>
                  <a:pt x="83685" y="60467"/>
                </a:cubicBezTo>
                <a:cubicBezTo>
                  <a:pt x="76802" y="62599"/>
                  <a:pt x="69737" y="64121"/>
                  <a:pt x="62550" y="66009"/>
                </a:cubicBezTo>
                <a:close/>
                <a:moveTo>
                  <a:pt x="57739" y="49687"/>
                </a:moveTo>
                <a:cubicBezTo>
                  <a:pt x="72174" y="47920"/>
                  <a:pt x="84294" y="48529"/>
                  <a:pt x="85817" y="35130"/>
                </a:cubicBezTo>
                <a:cubicBezTo>
                  <a:pt x="87278" y="22644"/>
                  <a:pt x="79239" y="16676"/>
                  <a:pt x="63890" y="17041"/>
                </a:cubicBezTo>
                <a:cubicBezTo>
                  <a:pt x="62063" y="26786"/>
                  <a:pt x="60236" y="36409"/>
                  <a:pt x="57678" y="496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0796C20A-F4A3-9C74-B336-7448AD4A287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28981" y="1708583"/>
            <a:ext cx="92004" cy="196247"/>
          </a:xfrm>
          <a:custGeom>
            <a:avLst/>
            <a:gdLst>
              <a:gd name="connsiteX0" fmla="*/ 66388 w 92004"/>
              <a:gd name="connsiteY0" fmla="*/ 120968 h 196247"/>
              <a:gd name="connsiteX1" fmla="*/ 52135 w 92004"/>
              <a:gd name="connsiteY1" fmla="*/ 151238 h 196247"/>
              <a:gd name="connsiteX2" fmla="*/ 57434 w 92004"/>
              <a:gd name="connsiteY2" fmla="*/ 182300 h 196247"/>
              <a:gd name="connsiteX3" fmla="*/ 51709 w 92004"/>
              <a:gd name="connsiteY3" fmla="*/ 196248 h 196247"/>
              <a:gd name="connsiteX4" fmla="*/ 38432 w 92004"/>
              <a:gd name="connsiteY4" fmla="*/ 188208 h 196247"/>
              <a:gd name="connsiteX5" fmla="*/ 26920 w 92004"/>
              <a:gd name="connsiteY5" fmla="*/ 156476 h 196247"/>
              <a:gd name="connsiteX6" fmla="*/ 22474 w 92004"/>
              <a:gd name="connsiteY6" fmla="*/ 133271 h 196247"/>
              <a:gd name="connsiteX7" fmla="*/ 0 w 92004"/>
              <a:gd name="connsiteY7" fmla="*/ 121821 h 196247"/>
              <a:gd name="connsiteX8" fmla="*/ 609 w 92004"/>
              <a:gd name="connsiteY8" fmla="*/ 116400 h 196247"/>
              <a:gd name="connsiteX9" fmla="*/ 20099 w 92004"/>
              <a:gd name="connsiteY9" fmla="*/ 108482 h 196247"/>
              <a:gd name="connsiteX10" fmla="*/ 21317 w 92004"/>
              <a:gd name="connsiteY10" fmla="*/ 99956 h 196247"/>
              <a:gd name="connsiteX11" fmla="*/ 26920 w 92004"/>
              <a:gd name="connsiteY11" fmla="*/ 39659 h 196247"/>
              <a:gd name="connsiteX12" fmla="*/ 31915 w 92004"/>
              <a:gd name="connsiteY12" fmla="*/ 23519 h 196247"/>
              <a:gd name="connsiteX13" fmla="*/ 59749 w 92004"/>
              <a:gd name="connsiteY13" fmla="*/ 9 h 196247"/>
              <a:gd name="connsiteX14" fmla="*/ 89349 w 92004"/>
              <a:gd name="connsiteY14" fmla="*/ 22118 h 196247"/>
              <a:gd name="connsiteX15" fmla="*/ 81066 w 92004"/>
              <a:gd name="connsiteY15" fmla="*/ 59879 h 196247"/>
              <a:gd name="connsiteX16" fmla="*/ 47994 w 92004"/>
              <a:gd name="connsiteY16" fmla="*/ 77177 h 196247"/>
              <a:gd name="connsiteX17" fmla="*/ 66388 w 92004"/>
              <a:gd name="connsiteY17" fmla="*/ 121029 h 196247"/>
              <a:gd name="connsiteX18" fmla="*/ 59079 w 92004"/>
              <a:gd name="connsiteY18" fmla="*/ 16758 h 196247"/>
              <a:gd name="connsiteX19" fmla="*/ 49090 w 92004"/>
              <a:gd name="connsiteY19" fmla="*/ 55738 h 196247"/>
              <a:gd name="connsiteX20" fmla="*/ 74122 w 92004"/>
              <a:gd name="connsiteY20" fmla="*/ 35761 h 196247"/>
              <a:gd name="connsiteX21" fmla="*/ 59140 w 92004"/>
              <a:gd name="connsiteY21" fmla="*/ 16758 h 19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004" h="196247">
                <a:moveTo>
                  <a:pt x="66388" y="120968"/>
                </a:moveTo>
                <a:cubicBezTo>
                  <a:pt x="48481" y="126876"/>
                  <a:pt x="49821" y="138814"/>
                  <a:pt x="52135" y="151238"/>
                </a:cubicBezTo>
                <a:cubicBezTo>
                  <a:pt x="54084" y="161592"/>
                  <a:pt x="56764" y="171885"/>
                  <a:pt x="57434" y="182300"/>
                </a:cubicBezTo>
                <a:cubicBezTo>
                  <a:pt x="57739" y="186807"/>
                  <a:pt x="53780" y="191558"/>
                  <a:pt x="51709" y="196248"/>
                </a:cubicBezTo>
                <a:cubicBezTo>
                  <a:pt x="47141" y="193629"/>
                  <a:pt x="40381" y="192106"/>
                  <a:pt x="38432" y="188208"/>
                </a:cubicBezTo>
                <a:cubicBezTo>
                  <a:pt x="33376" y="178220"/>
                  <a:pt x="30088" y="167257"/>
                  <a:pt x="26920" y="156476"/>
                </a:cubicBezTo>
                <a:cubicBezTo>
                  <a:pt x="24667" y="148802"/>
                  <a:pt x="23814" y="140702"/>
                  <a:pt x="22474" y="133271"/>
                </a:cubicBezTo>
                <a:cubicBezTo>
                  <a:pt x="14496" y="129190"/>
                  <a:pt x="7248" y="125475"/>
                  <a:pt x="0" y="121821"/>
                </a:cubicBezTo>
                <a:lnTo>
                  <a:pt x="609" y="116400"/>
                </a:lnTo>
                <a:cubicBezTo>
                  <a:pt x="6760" y="113903"/>
                  <a:pt x="12973" y="111345"/>
                  <a:pt x="20099" y="108482"/>
                </a:cubicBezTo>
                <a:cubicBezTo>
                  <a:pt x="20404" y="106290"/>
                  <a:pt x="21074" y="103123"/>
                  <a:pt x="21317" y="99956"/>
                </a:cubicBezTo>
                <a:cubicBezTo>
                  <a:pt x="23205" y="79857"/>
                  <a:pt x="24728" y="59758"/>
                  <a:pt x="26920" y="39659"/>
                </a:cubicBezTo>
                <a:cubicBezTo>
                  <a:pt x="27530" y="34116"/>
                  <a:pt x="29783" y="28696"/>
                  <a:pt x="31915" y="23519"/>
                </a:cubicBezTo>
                <a:cubicBezTo>
                  <a:pt x="37092" y="10972"/>
                  <a:pt x="44583" y="496"/>
                  <a:pt x="59749" y="9"/>
                </a:cubicBezTo>
                <a:cubicBezTo>
                  <a:pt x="70834" y="-356"/>
                  <a:pt x="85329" y="10363"/>
                  <a:pt x="89349" y="22118"/>
                </a:cubicBezTo>
                <a:cubicBezTo>
                  <a:pt x="94100" y="36126"/>
                  <a:pt x="93125" y="50378"/>
                  <a:pt x="81066" y="59879"/>
                </a:cubicBezTo>
                <a:cubicBezTo>
                  <a:pt x="71930" y="67066"/>
                  <a:pt x="60236" y="70964"/>
                  <a:pt x="47994" y="77177"/>
                </a:cubicBezTo>
                <a:cubicBezTo>
                  <a:pt x="50004" y="91612"/>
                  <a:pt x="36239" y="112441"/>
                  <a:pt x="66388" y="121029"/>
                </a:cubicBezTo>
                <a:close/>
                <a:moveTo>
                  <a:pt x="59079" y="16758"/>
                </a:moveTo>
                <a:cubicBezTo>
                  <a:pt x="48116" y="27599"/>
                  <a:pt x="48481" y="40816"/>
                  <a:pt x="49090" y="55738"/>
                </a:cubicBezTo>
                <a:cubicBezTo>
                  <a:pt x="63403" y="54763"/>
                  <a:pt x="71747" y="47881"/>
                  <a:pt x="74122" y="35761"/>
                </a:cubicBezTo>
                <a:cubicBezTo>
                  <a:pt x="76071" y="25650"/>
                  <a:pt x="70225" y="19073"/>
                  <a:pt x="59140" y="167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256B0DDA-BCB7-15AC-4F58-4E9039DD315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4246" y="1732836"/>
            <a:ext cx="95256" cy="184845"/>
          </a:xfrm>
          <a:custGeom>
            <a:avLst/>
            <a:gdLst>
              <a:gd name="connsiteX0" fmla="*/ 37031 w 95256"/>
              <a:gd name="connsiteY0" fmla="*/ 107556 h 184845"/>
              <a:gd name="connsiteX1" fmla="*/ 42878 w 95256"/>
              <a:gd name="connsiteY1" fmla="*/ 46589 h 184845"/>
              <a:gd name="connsiteX2" fmla="*/ 55059 w 95256"/>
              <a:gd name="connsiteY2" fmla="*/ 9924 h 184845"/>
              <a:gd name="connsiteX3" fmla="*/ 85086 w 95256"/>
              <a:gd name="connsiteY3" fmla="*/ 8584 h 184845"/>
              <a:gd name="connsiteX4" fmla="*/ 79543 w 95256"/>
              <a:gd name="connsiteY4" fmla="*/ 54629 h 184845"/>
              <a:gd name="connsiteX5" fmla="*/ 65108 w 95256"/>
              <a:gd name="connsiteY5" fmla="*/ 102988 h 184845"/>
              <a:gd name="connsiteX6" fmla="*/ 94770 w 95256"/>
              <a:gd name="connsiteY6" fmla="*/ 109627 h 184845"/>
              <a:gd name="connsiteX7" fmla="*/ 95257 w 95256"/>
              <a:gd name="connsiteY7" fmla="*/ 114438 h 184845"/>
              <a:gd name="connsiteX8" fmla="*/ 68093 w 95256"/>
              <a:gd name="connsiteY8" fmla="*/ 126742 h 184845"/>
              <a:gd name="connsiteX9" fmla="*/ 63891 w 95256"/>
              <a:gd name="connsiteY9" fmla="*/ 184846 h 184845"/>
              <a:gd name="connsiteX10" fmla="*/ 39041 w 95256"/>
              <a:gd name="connsiteY10" fmla="*/ 131614 h 184845"/>
              <a:gd name="connsiteX11" fmla="*/ 14070 w 95256"/>
              <a:gd name="connsiteY11" fmla="*/ 134416 h 184845"/>
              <a:gd name="connsiteX12" fmla="*/ 0 w 95256"/>
              <a:gd name="connsiteY12" fmla="*/ 127594 h 184845"/>
              <a:gd name="connsiteX13" fmla="*/ 10537 w 95256"/>
              <a:gd name="connsiteY13" fmla="*/ 113830 h 184845"/>
              <a:gd name="connsiteX14" fmla="*/ 37092 w 95256"/>
              <a:gd name="connsiteY14" fmla="*/ 107556 h 184845"/>
              <a:gd name="connsiteX15" fmla="*/ 66753 w 95256"/>
              <a:gd name="connsiteY15" fmla="*/ 41534 h 184845"/>
              <a:gd name="connsiteX16" fmla="*/ 71077 w 95256"/>
              <a:gd name="connsiteY16" fmla="*/ 42509 h 184845"/>
              <a:gd name="connsiteX17" fmla="*/ 75523 w 95256"/>
              <a:gd name="connsiteY17" fmla="*/ 25881 h 184845"/>
              <a:gd name="connsiteX18" fmla="*/ 69981 w 95256"/>
              <a:gd name="connsiteY18" fmla="*/ 24602 h 184845"/>
              <a:gd name="connsiteX19" fmla="*/ 66692 w 95256"/>
              <a:gd name="connsiteY19" fmla="*/ 41473 h 18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56" h="184845">
                <a:moveTo>
                  <a:pt x="37031" y="107556"/>
                </a:moveTo>
                <a:cubicBezTo>
                  <a:pt x="39041" y="85204"/>
                  <a:pt x="39772" y="65653"/>
                  <a:pt x="42878" y="46589"/>
                </a:cubicBezTo>
                <a:cubicBezTo>
                  <a:pt x="44949" y="33982"/>
                  <a:pt x="49030" y="21131"/>
                  <a:pt x="55059" y="9924"/>
                </a:cubicBezTo>
                <a:cubicBezTo>
                  <a:pt x="62185" y="-3232"/>
                  <a:pt x="75341" y="-2927"/>
                  <a:pt x="85086" y="8584"/>
                </a:cubicBezTo>
                <a:cubicBezTo>
                  <a:pt x="95561" y="21009"/>
                  <a:pt x="95013" y="41351"/>
                  <a:pt x="79543" y="54629"/>
                </a:cubicBezTo>
                <a:cubicBezTo>
                  <a:pt x="63403" y="68455"/>
                  <a:pt x="62124" y="83986"/>
                  <a:pt x="65108" y="102988"/>
                </a:cubicBezTo>
                <a:cubicBezTo>
                  <a:pt x="75341" y="105303"/>
                  <a:pt x="85086" y="107434"/>
                  <a:pt x="94770" y="109627"/>
                </a:cubicBezTo>
                <a:cubicBezTo>
                  <a:pt x="94952" y="111210"/>
                  <a:pt x="95074" y="112855"/>
                  <a:pt x="95257" y="114438"/>
                </a:cubicBezTo>
                <a:cubicBezTo>
                  <a:pt x="86182" y="118519"/>
                  <a:pt x="77107" y="122661"/>
                  <a:pt x="68093" y="126742"/>
                </a:cubicBezTo>
                <a:cubicBezTo>
                  <a:pt x="60419" y="145074"/>
                  <a:pt x="77655" y="166148"/>
                  <a:pt x="63891" y="184846"/>
                </a:cubicBezTo>
                <a:cubicBezTo>
                  <a:pt x="53171" y="178024"/>
                  <a:pt x="44888" y="160282"/>
                  <a:pt x="39041" y="131614"/>
                </a:cubicBezTo>
                <a:cubicBezTo>
                  <a:pt x="30879" y="132649"/>
                  <a:pt x="22414" y="134720"/>
                  <a:pt x="14070" y="134416"/>
                </a:cubicBezTo>
                <a:cubicBezTo>
                  <a:pt x="9258" y="134233"/>
                  <a:pt x="4690" y="129970"/>
                  <a:pt x="0" y="127594"/>
                </a:cubicBezTo>
                <a:cubicBezTo>
                  <a:pt x="3411" y="122844"/>
                  <a:pt x="5908" y="115961"/>
                  <a:pt x="10537" y="113830"/>
                </a:cubicBezTo>
                <a:cubicBezTo>
                  <a:pt x="18394" y="110236"/>
                  <a:pt x="27591" y="109627"/>
                  <a:pt x="37092" y="107556"/>
                </a:cubicBezTo>
                <a:close/>
                <a:moveTo>
                  <a:pt x="66753" y="41534"/>
                </a:moveTo>
                <a:cubicBezTo>
                  <a:pt x="68215" y="41839"/>
                  <a:pt x="69616" y="42204"/>
                  <a:pt x="71077" y="42509"/>
                </a:cubicBezTo>
                <a:lnTo>
                  <a:pt x="75523" y="25881"/>
                </a:lnTo>
                <a:cubicBezTo>
                  <a:pt x="73696" y="25455"/>
                  <a:pt x="71808" y="25029"/>
                  <a:pt x="69981" y="24602"/>
                </a:cubicBezTo>
                <a:cubicBezTo>
                  <a:pt x="68885" y="30206"/>
                  <a:pt x="67788" y="35870"/>
                  <a:pt x="66692" y="41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B6ECA07-40FB-79B9-EFE8-66FE70304A1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22586" y="1799585"/>
            <a:ext cx="105513" cy="158782"/>
          </a:xfrm>
          <a:custGeom>
            <a:avLst/>
            <a:gdLst>
              <a:gd name="connsiteX0" fmla="*/ 105369 w 105513"/>
              <a:gd name="connsiteY0" fmla="*/ 146966 h 158782"/>
              <a:gd name="connsiteX1" fmla="*/ 82956 w 105513"/>
              <a:gd name="connsiteY1" fmla="*/ 133749 h 158782"/>
              <a:gd name="connsiteX2" fmla="*/ 60481 w 105513"/>
              <a:gd name="connsiteY2" fmla="*/ 151107 h 158782"/>
              <a:gd name="connsiteX3" fmla="*/ 4509 w 105513"/>
              <a:gd name="connsiteY3" fmla="*/ 128816 h 158782"/>
              <a:gd name="connsiteX4" fmla="*/ 2 w 105513"/>
              <a:gd name="connsiteY4" fmla="*/ 90263 h 158782"/>
              <a:gd name="connsiteX5" fmla="*/ 3108 w 105513"/>
              <a:gd name="connsiteY5" fmla="*/ 17358 h 158782"/>
              <a:gd name="connsiteX6" fmla="*/ 8224 w 105513"/>
              <a:gd name="connsiteY6" fmla="*/ 0 h 158782"/>
              <a:gd name="connsiteX7" fmla="*/ 22537 w 105513"/>
              <a:gd name="connsiteY7" fmla="*/ 21865 h 158782"/>
              <a:gd name="connsiteX8" fmla="*/ 24486 w 105513"/>
              <a:gd name="connsiteY8" fmla="*/ 90019 h 158782"/>
              <a:gd name="connsiteX9" fmla="*/ 36850 w 105513"/>
              <a:gd name="connsiteY9" fmla="*/ 138683 h 158782"/>
              <a:gd name="connsiteX10" fmla="*/ 78144 w 105513"/>
              <a:gd name="connsiteY10" fmla="*/ 99398 h 158782"/>
              <a:gd name="connsiteX11" fmla="*/ 82895 w 105513"/>
              <a:gd name="connsiteY11" fmla="*/ 83258 h 158782"/>
              <a:gd name="connsiteX12" fmla="*/ 95197 w 105513"/>
              <a:gd name="connsiteY12" fmla="*/ 74914 h 158782"/>
              <a:gd name="connsiteX13" fmla="*/ 104882 w 105513"/>
              <a:gd name="connsiteY13" fmla="*/ 85816 h 158782"/>
              <a:gd name="connsiteX14" fmla="*/ 105369 w 105513"/>
              <a:gd name="connsiteY14" fmla="*/ 146966 h 15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513" h="158782">
                <a:moveTo>
                  <a:pt x="105369" y="146966"/>
                </a:moveTo>
                <a:cubicBezTo>
                  <a:pt x="96111" y="141484"/>
                  <a:pt x="89716" y="137708"/>
                  <a:pt x="82956" y="133749"/>
                </a:cubicBezTo>
                <a:cubicBezTo>
                  <a:pt x="75829" y="139292"/>
                  <a:pt x="68703" y="146113"/>
                  <a:pt x="60481" y="151107"/>
                </a:cubicBezTo>
                <a:cubicBezTo>
                  <a:pt x="34657" y="166821"/>
                  <a:pt x="11818" y="157929"/>
                  <a:pt x="4509" y="128816"/>
                </a:cubicBezTo>
                <a:cubicBezTo>
                  <a:pt x="1403" y="116330"/>
                  <a:pt x="-59" y="103114"/>
                  <a:pt x="2" y="90263"/>
                </a:cubicBezTo>
                <a:cubicBezTo>
                  <a:pt x="123" y="65961"/>
                  <a:pt x="1585" y="41599"/>
                  <a:pt x="3108" y="17358"/>
                </a:cubicBezTo>
                <a:cubicBezTo>
                  <a:pt x="3473" y="11572"/>
                  <a:pt x="6397" y="5969"/>
                  <a:pt x="8224" y="0"/>
                </a:cubicBezTo>
                <a:cubicBezTo>
                  <a:pt x="22659" y="3532"/>
                  <a:pt x="22171" y="13277"/>
                  <a:pt x="22537" y="21865"/>
                </a:cubicBezTo>
                <a:cubicBezTo>
                  <a:pt x="23450" y="44583"/>
                  <a:pt x="23694" y="67301"/>
                  <a:pt x="24486" y="90019"/>
                </a:cubicBezTo>
                <a:cubicBezTo>
                  <a:pt x="25034" y="106159"/>
                  <a:pt x="25582" y="122421"/>
                  <a:pt x="36850" y="138683"/>
                </a:cubicBezTo>
                <a:cubicBezTo>
                  <a:pt x="59020" y="134419"/>
                  <a:pt x="69617" y="117914"/>
                  <a:pt x="78144" y="99398"/>
                </a:cubicBezTo>
                <a:cubicBezTo>
                  <a:pt x="80458" y="94343"/>
                  <a:pt x="79971" y="87765"/>
                  <a:pt x="82895" y="83258"/>
                </a:cubicBezTo>
                <a:cubicBezTo>
                  <a:pt x="85514" y="79239"/>
                  <a:pt x="91361" y="74488"/>
                  <a:pt x="95197" y="74914"/>
                </a:cubicBezTo>
                <a:cubicBezTo>
                  <a:pt x="98913" y="75341"/>
                  <a:pt x="104638" y="81797"/>
                  <a:pt x="104882" y="85816"/>
                </a:cubicBezTo>
                <a:cubicBezTo>
                  <a:pt x="105917" y="104210"/>
                  <a:pt x="105369" y="122664"/>
                  <a:pt x="105369" y="1469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CE4211BF-5E74-F196-AAA3-49CAE36B3E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0013" y="2360498"/>
            <a:ext cx="130597" cy="79060"/>
          </a:xfrm>
          <a:custGeom>
            <a:avLst/>
            <a:gdLst>
              <a:gd name="connsiteX0" fmla="*/ 8897 w 130597"/>
              <a:gd name="connsiteY0" fmla="*/ 7704 h 79060"/>
              <a:gd name="connsiteX1" fmla="*/ 25525 w 130597"/>
              <a:gd name="connsiteY1" fmla="*/ 45465 h 79060"/>
              <a:gd name="connsiteX2" fmla="*/ 37218 w 130597"/>
              <a:gd name="connsiteY2" fmla="*/ 18301 h 79060"/>
              <a:gd name="connsiteX3" fmla="*/ 48851 w 130597"/>
              <a:gd name="connsiteY3" fmla="*/ 8313 h 79060"/>
              <a:gd name="connsiteX4" fmla="*/ 62190 w 130597"/>
              <a:gd name="connsiteY4" fmla="*/ 19702 h 79060"/>
              <a:gd name="connsiteX5" fmla="*/ 71935 w 130597"/>
              <a:gd name="connsiteY5" fmla="*/ 51739 h 79060"/>
              <a:gd name="connsiteX6" fmla="*/ 92338 w 130597"/>
              <a:gd name="connsiteY6" fmla="*/ 14464 h 79060"/>
              <a:gd name="connsiteX7" fmla="*/ 112376 w 130597"/>
              <a:gd name="connsiteY7" fmla="*/ 334 h 79060"/>
              <a:gd name="connsiteX8" fmla="*/ 127055 w 130597"/>
              <a:gd name="connsiteY8" fmla="*/ 20433 h 79060"/>
              <a:gd name="connsiteX9" fmla="*/ 126689 w 130597"/>
              <a:gd name="connsiteY9" fmla="*/ 60265 h 79060"/>
              <a:gd name="connsiteX10" fmla="*/ 102266 w 130597"/>
              <a:gd name="connsiteY10" fmla="*/ 38218 h 79060"/>
              <a:gd name="connsiteX11" fmla="*/ 90389 w 130597"/>
              <a:gd name="connsiteY11" fmla="*/ 61545 h 79060"/>
              <a:gd name="connsiteX12" fmla="*/ 49217 w 130597"/>
              <a:gd name="connsiteY12" fmla="*/ 63433 h 79060"/>
              <a:gd name="connsiteX13" fmla="*/ 44954 w 130597"/>
              <a:gd name="connsiteY13" fmla="*/ 57525 h 79060"/>
              <a:gd name="connsiteX14" fmla="*/ 40934 w 130597"/>
              <a:gd name="connsiteY14" fmla="*/ 59291 h 79060"/>
              <a:gd name="connsiteX15" fmla="*/ 16571 w 130597"/>
              <a:gd name="connsiteY15" fmla="*/ 71411 h 79060"/>
              <a:gd name="connsiteX16" fmla="*/ 1771 w 130597"/>
              <a:gd name="connsiteY16" fmla="*/ 45587 h 79060"/>
              <a:gd name="connsiteX17" fmla="*/ 8836 w 130597"/>
              <a:gd name="connsiteY17" fmla="*/ 7643 h 7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597" h="79060">
                <a:moveTo>
                  <a:pt x="8897" y="7704"/>
                </a:moveTo>
                <a:cubicBezTo>
                  <a:pt x="15353" y="13307"/>
                  <a:pt x="20896" y="25896"/>
                  <a:pt x="25525" y="45465"/>
                </a:cubicBezTo>
                <a:cubicBezTo>
                  <a:pt x="30397" y="33771"/>
                  <a:pt x="32955" y="25549"/>
                  <a:pt x="37218" y="18301"/>
                </a:cubicBezTo>
                <a:cubicBezTo>
                  <a:pt x="39776" y="13916"/>
                  <a:pt x="45745" y="7582"/>
                  <a:pt x="48851" y="8313"/>
                </a:cubicBezTo>
                <a:cubicBezTo>
                  <a:pt x="54028" y="9470"/>
                  <a:pt x="59815" y="14647"/>
                  <a:pt x="62190" y="19702"/>
                </a:cubicBezTo>
                <a:cubicBezTo>
                  <a:pt x="66271" y="28229"/>
                  <a:pt x="67915" y="37974"/>
                  <a:pt x="71935" y="51739"/>
                </a:cubicBezTo>
                <a:cubicBezTo>
                  <a:pt x="80157" y="36695"/>
                  <a:pt x="86126" y="25488"/>
                  <a:pt x="92338" y="14464"/>
                </a:cubicBezTo>
                <a:cubicBezTo>
                  <a:pt x="96724" y="6668"/>
                  <a:pt x="100926" y="-1798"/>
                  <a:pt x="112376" y="334"/>
                </a:cubicBezTo>
                <a:cubicBezTo>
                  <a:pt x="123522" y="2405"/>
                  <a:pt x="125532" y="11906"/>
                  <a:pt x="127055" y="20433"/>
                </a:cubicBezTo>
                <a:cubicBezTo>
                  <a:pt x="129308" y="33589"/>
                  <a:pt x="133937" y="47171"/>
                  <a:pt x="126689" y="60265"/>
                </a:cubicBezTo>
                <a:cubicBezTo>
                  <a:pt x="108965" y="63920"/>
                  <a:pt x="110549" y="47110"/>
                  <a:pt x="102266" y="38218"/>
                </a:cubicBezTo>
                <a:cubicBezTo>
                  <a:pt x="98002" y="46623"/>
                  <a:pt x="94348" y="54175"/>
                  <a:pt x="90389" y="61545"/>
                </a:cubicBezTo>
                <a:cubicBezTo>
                  <a:pt x="78208" y="84262"/>
                  <a:pt x="63652" y="84871"/>
                  <a:pt x="49217" y="63433"/>
                </a:cubicBezTo>
                <a:cubicBezTo>
                  <a:pt x="47877" y="61423"/>
                  <a:pt x="46415" y="59535"/>
                  <a:pt x="44954" y="57525"/>
                </a:cubicBezTo>
                <a:cubicBezTo>
                  <a:pt x="43431" y="58134"/>
                  <a:pt x="41725" y="58317"/>
                  <a:pt x="40934" y="59291"/>
                </a:cubicBezTo>
                <a:cubicBezTo>
                  <a:pt x="34539" y="66904"/>
                  <a:pt x="27717" y="75066"/>
                  <a:pt x="16571" y="71411"/>
                </a:cubicBezTo>
                <a:cubicBezTo>
                  <a:pt x="4755" y="67513"/>
                  <a:pt x="2806" y="56124"/>
                  <a:pt x="1771" y="45587"/>
                </a:cubicBezTo>
                <a:cubicBezTo>
                  <a:pt x="492" y="32553"/>
                  <a:pt x="-3893" y="18423"/>
                  <a:pt x="8836" y="76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933A67B-6C09-2748-2A32-5D27C44E28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2522" y="2239029"/>
            <a:ext cx="100170" cy="155669"/>
          </a:xfrm>
          <a:custGeom>
            <a:avLst/>
            <a:gdLst>
              <a:gd name="connsiteX0" fmla="*/ 99947 w 100170"/>
              <a:gd name="connsiteY0" fmla="*/ 119002 h 155669"/>
              <a:gd name="connsiteX1" fmla="*/ 85999 w 100170"/>
              <a:gd name="connsiteY1" fmla="*/ 127773 h 155669"/>
              <a:gd name="connsiteX2" fmla="*/ 75036 w 100170"/>
              <a:gd name="connsiteY2" fmla="*/ 132462 h 155669"/>
              <a:gd name="connsiteX3" fmla="*/ 69981 w 100170"/>
              <a:gd name="connsiteY3" fmla="*/ 155424 h 155669"/>
              <a:gd name="connsiteX4" fmla="*/ 48603 w 100170"/>
              <a:gd name="connsiteY4" fmla="*/ 136787 h 155669"/>
              <a:gd name="connsiteX5" fmla="*/ 15287 w 100170"/>
              <a:gd name="connsiteY5" fmla="*/ 138309 h 155669"/>
              <a:gd name="connsiteX6" fmla="*/ 0 w 100170"/>
              <a:gd name="connsiteY6" fmla="*/ 129904 h 155669"/>
              <a:gd name="connsiteX7" fmla="*/ 13521 w 100170"/>
              <a:gd name="connsiteY7" fmla="*/ 118758 h 155669"/>
              <a:gd name="connsiteX8" fmla="*/ 46593 w 100170"/>
              <a:gd name="connsiteY8" fmla="*/ 115287 h 155669"/>
              <a:gd name="connsiteX9" fmla="*/ 46289 w 100170"/>
              <a:gd name="connsiteY9" fmla="*/ 91046 h 155669"/>
              <a:gd name="connsiteX10" fmla="*/ 46593 w 100170"/>
              <a:gd name="connsiteY10" fmla="*/ 29410 h 155669"/>
              <a:gd name="connsiteX11" fmla="*/ 71321 w 100170"/>
              <a:gd name="connsiteY11" fmla="*/ 297 h 155669"/>
              <a:gd name="connsiteX12" fmla="*/ 99216 w 100170"/>
              <a:gd name="connsiteY12" fmla="*/ 42139 h 155669"/>
              <a:gd name="connsiteX13" fmla="*/ 86182 w 100170"/>
              <a:gd name="connsiteY13" fmla="*/ 64552 h 155669"/>
              <a:gd name="connsiteX14" fmla="*/ 72661 w 100170"/>
              <a:gd name="connsiteY14" fmla="*/ 111572 h 155669"/>
              <a:gd name="connsiteX15" fmla="*/ 99825 w 100170"/>
              <a:gd name="connsiteY15" fmla="*/ 119002 h 155669"/>
              <a:gd name="connsiteX16" fmla="*/ 68154 w 100170"/>
              <a:gd name="connsiteY16" fmla="*/ 57487 h 155669"/>
              <a:gd name="connsiteX17" fmla="*/ 68154 w 100170"/>
              <a:gd name="connsiteY17" fmla="*/ 19725 h 155669"/>
              <a:gd name="connsiteX18" fmla="*/ 68154 w 100170"/>
              <a:gd name="connsiteY18" fmla="*/ 57487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0170" h="155669">
                <a:moveTo>
                  <a:pt x="99947" y="119002"/>
                </a:moveTo>
                <a:cubicBezTo>
                  <a:pt x="92455" y="123753"/>
                  <a:pt x="89349" y="126006"/>
                  <a:pt x="85999" y="127773"/>
                </a:cubicBezTo>
                <a:cubicBezTo>
                  <a:pt x="82406" y="129600"/>
                  <a:pt x="78569" y="130940"/>
                  <a:pt x="75036" y="132462"/>
                </a:cubicBezTo>
                <a:cubicBezTo>
                  <a:pt x="73270" y="140624"/>
                  <a:pt x="71564" y="148176"/>
                  <a:pt x="69981" y="155424"/>
                </a:cubicBezTo>
                <a:cubicBezTo>
                  <a:pt x="55303" y="157677"/>
                  <a:pt x="57434" y="143852"/>
                  <a:pt x="48603" y="136787"/>
                </a:cubicBezTo>
                <a:cubicBezTo>
                  <a:pt x="39162" y="137335"/>
                  <a:pt x="27164" y="138979"/>
                  <a:pt x="15287" y="138309"/>
                </a:cubicBezTo>
                <a:cubicBezTo>
                  <a:pt x="10050" y="138005"/>
                  <a:pt x="5116" y="132889"/>
                  <a:pt x="0" y="129904"/>
                </a:cubicBezTo>
                <a:cubicBezTo>
                  <a:pt x="4446" y="126006"/>
                  <a:pt x="8405" y="120037"/>
                  <a:pt x="13521" y="118758"/>
                </a:cubicBezTo>
                <a:cubicBezTo>
                  <a:pt x="23571" y="116261"/>
                  <a:pt x="34229" y="116383"/>
                  <a:pt x="46593" y="115287"/>
                </a:cubicBezTo>
                <a:cubicBezTo>
                  <a:pt x="46593" y="106456"/>
                  <a:pt x="48116" y="98355"/>
                  <a:pt x="46289" y="91046"/>
                </a:cubicBezTo>
                <a:cubicBezTo>
                  <a:pt x="41172" y="70338"/>
                  <a:pt x="43974" y="49813"/>
                  <a:pt x="46593" y="29410"/>
                </a:cubicBezTo>
                <a:cubicBezTo>
                  <a:pt x="49577" y="6326"/>
                  <a:pt x="57008" y="-1713"/>
                  <a:pt x="71321" y="297"/>
                </a:cubicBezTo>
                <a:cubicBezTo>
                  <a:pt x="89227" y="2794"/>
                  <a:pt x="104149" y="24111"/>
                  <a:pt x="99216" y="42139"/>
                </a:cubicBezTo>
                <a:cubicBezTo>
                  <a:pt x="96962" y="50361"/>
                  <a:pt x="92760" y="61081"/>
                  <a:pt x="86182" y="64552"/>
                </a:cubicBezTo>
                <a:cubicBezTo>
                  <a:pt x="65108" y="75698"/>
                  <a:pt x="66935" y="91777"/>
                  <a:pt x="72661" y="111572"/>
                </a:cubicBezTo>
                <a:cubicBezTo>
                  <a:pt x="79239" y="113399"/>
                  <a:pt x="86791" y="115470"/>
                  <a:pt x="99825" y="119002"/>
                </a:cubicBezTo>
                <a:close/>
                <a:moveTo>
                  <a:pt x="68154" y="57487"/>
                </a:moveTo>
                <a:cubicBezTo>
                  <a:pt x="87583" y="47133"/>
                  <a:pt x="88253" y="32333"/>
                  <a:pt x="68154" y="19725"/>
                </a:cubicBezTo>
                <a:lnTo>
                  <a:pt x="68154" y="57487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40B07039-463A-7CFF-DB84-5E3DB5FD8C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43285" y="1869079"/>
            <a:ext cx="113731" cy="86459"/>
          </a:xfrm>
          <a:custGeom>
            <a:avLst/>
            <a:gdLst>
              <a:gd name="connsiteX0" fmla="*/ 70120 w 113731"/>
              <a:gd name="connsiteY0" fmla="*/ 48786 h 86459"/>
              <a:gd name="connsiteX1" fmla="*/ 81144 w 113731"/>
              <a:gd name="connsiteY1" fmla="*/ 32219 h 86459"/>
              <a:gd name="connsiteX2" fmla="*/ 96676 w 113731"/>
              <a:gd name="connsiteY2" fmla="*/ 24180 h 86459"/>
              <a:gd name="connsiteX3" fmla="*/ 110623 w 113731"/>
              <a:gd name="connsiteY3" fmla="*/ 38188 h 86459"/>
              <a:gd name="connsiteX4" fmla="*/ 109892 w 113731"/>
              <a:gd name="connsiteY4" fmla="*/ 79239 h 86459"/>
              <a:gd name="connsiteX5" fmla="*/ 88697 w 113731"/>
              <a:gd name="connsiteY5" fmla="*/ 69067 h 86459"/>
              <a:gd name="connsiteX6" fmla="*/ 59584 w 113731"/>
              <a:gd name="connsiteY6" fmla="*/ 83989 h 86459"/>
              <a:gd name="connsiteX7" fmla="*/ 40338 w 113731"/>
              <a:gd name="connsiteY7" fmla="*/ 51222 h 86459"/>
              <a:gd name="connsiteX8" fmla="*/ 29496 w 113731"/>
              <a:gd name="connsiteY8" fmla="*/ 67910 h 86459"/>
              <a:gd name="connsiteX9" fmla="*/ 11224 w 113731"/>
              <a:gd name="connsiteY9" fmla="*/ 76010 h 86459"/>
              <a:gd name="connsiteX10" fmla="*/ 688 w 113731"/>
              <a:gd name="connsiteY10" fmla="*/ 62368 h 86459"/>
              <a:gd name="connsiteX11" fmla="*/ 1053 w 113731"/>
              <a:gd name="connsiteY11" fmla="*/ 9075 h 86459"/>
              <a:gd name="connsiteX12" fmla="*/ 10372 w 113731"/>
              <a:gd name="connsiteY12" fmla="*/ 0 h 86459"/>
              <a:gd name="connsiteX13" fmla="*/ 19081 w 113731"/>
              <a:gd name="connsiteY13" fmla="*/ 9928 h 86459"/>
              <a:gd name="connsiteX14" fmla="*/ 21700 w 113731"/>
              <a:gd name="connsiteY14" fmla="*/ 36422 h 86459"/>
              <a:gd name="connsiteX15" fmla="*/ 36440 w 113731"/>
              <a:gd name="connsiteY15" fmla="*/ 18698 h 86459"/>
              <a:gd name="connsiteX16" fmla="*/ 62812 w 113731"/>
              <a:gd name="connsiteY16" fmla="*/ 24180 h 86459"/>
              <a:gd name="connsiteX17" fmla="*/ 65552 w 113731"/>
              <a:gd name="connsiteY17" fmla="*/ 35995 h 86459"/>
              <a:gd name="connsiteX18" fmla="*/ 70120 w 113731"/>
              <a:gd name="connsiteY18" fmla="*/ 48786 h 8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3731" h="86459">
                <a:moveTo>
                  <a:pt x="70120" y="48786"/>
                </a:moveTo>
                <a:cubicBezTo>
                  <a:pt x="74871" y="41355"/>
                  <a:pt x="77125" y="35813"/>
                  <a:pt x="81144" y="32219"/>
                </a:cubicBezTo>
                <a:cubicBezTo>
                  <a:pt x="85530" y="28321"/>
                  <a:pt x="92595" y="22961"/>
                  <a:pt x="96676" y="24180"/>
                </a:cubicBezTo>
                <a:cubicBezTo>
                  <a:pt x="102340" y="25885"/>
                  <a:pt x="108857" y="32402"/>
                  <a:pt x="110623" y="38188"/>
                </a:cubicBezTo>
                <a:cubicBezTo>
                  <a:pt x="114277" y="50308"/>
                  <a:pt x="115495" y="63342"/>
                  <a:pt x="109892" y="79239"/>
                </a:cubicBezTo>
                <a:cubicBezTo>
                  <a:pt x="102340" y="75584"/>
                  <a:pt x="96371" y="72722"/>
                  <a:pt x="88697" y="69067"/>
                </a:cubicBezTo>
                <a:cubicBezTo>
                  <a:pt x="80596" y="74366"/>
                  <a:pt x="73592" y="93125"/>
                  <a:pt x="59584" y="83989"/>
                </a:cubicBezTo>
                <a:cubicBezTo>
                  <a:pt x="50265" y="77959"/>
                  <a:pt x="46794" y="62977"/>
                  <a:pt x="40338" y="51222"/>
                </a:cubicBezTo>
                <a:cubicBezTo>
                  <a:pt x="37231" y="56277"/>
                  <a:pt x="34551" y="63403"/>
                  <a:pt x="29496" y="67910"/>
                </a:cubicBezTo>
                <a:cubicBezTo>
                  <a:pt x="24624" y="72295"/>
                  <a:pt x="17193" y="76437"/>
                  <a:pt x="11224" y="76010"/>
                </a:cubicBezTo>
                <a:cubicBezTo>
                  <a:pt x="7205" y="75706"/>
                  <a:pt x="1053" y="67423"/>
                  <a:pt x="688" y="62368"/>
                </a:cubicBezTo>
                <a:cubicBezTo>
                  <a:pt x="-469" y="44705"/>
                  <a:pt x="-43" y="26799"/>
                  <a:pt x="1053" y="9075"/>
                </a:cubicBezTo>
                <a:cubicBezTo>
                  <a:pt x="1236" y="5908"/>
                  <a:pt x="7144" y="3045"/>
                  <a:pt x="10372" y="0"/>
                </a:cubicBezTo>
                <a:cubicBezTo>
                  <a:pt x="13417" y="3289"/>
                  <a:pt x="18046" y="6091"/>
                  <a:pt x="19081" y="9928"/>
                </a:cubicBezTo>
                <a:cubicBezTo>
                  <a:pt x="20969" y="16810"/>
                  <a:pt x="20665" y="24362"/>
                  <a:pt x="21700" y="36422"/>
                </a:cubicBezTo>
                <a:cubicBezTo>
                  <a:pt x="28095" y="28687"/>
                  <a:pt x="31933" y="23388"/>
                  <a:pt x="36440" y="18698"/>
                </a:cubicBezTo>
                <a:cubicBezTo>
                  <a:pt x="46367" y="8466"/>
                  <a:pt x="57513" y="10780"/>
                  <a:pt x="62812" y="24180"/>
                </a:cubicBezTo>
                <a:cubicBezTo>
                  <a:pt x="64274" y="27895"/>
                  <a:pt x="64517" y="32097"/>
                  <a:pt x="65552" y="35995"/>
                </a:cubicBezTo>
                <a:cubicBezTo>
                  <a:pt x="66405" y="39041"/>
                  <a:pt x="67684" y="42025"/>
                  <a:pt x="70120" y="4878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566BF522-CEEB-B740-02F2-C9C032265F0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13768" y="2905651"/>
            <a:ext cx="87347" cy="149690"/>
          </a:xfrm>
          <a:custGeom>
            <a:avLst/>
            <a:gdLst>
              <a:gd name="connsiteX0" fmla="*/ 57260 w 87347"/>
              <a:gd name="connsiteY0" fmla="*/ 104560 h 149690"/>
              <a:gd name="connsiteX1" fmla="*/ 43130 w 87347"/>
              <a:gd name="connsiteY1" fmla="*/ 128069 h 149690"/>
              <a:gd name="connsiteX2" fmla="*/ 18706 w 87347"/>
              <a:gd name="connsiteY2" fmla="*/ 144514 h 149690"/>
              <a:gd name="connsiteX3" fmla="*/ 2993 w 87347"/>
              <a:gd name="connsiteY3" fmla="*/ 119725 h 149690"/>
              <a:gd name="connsiteX4" fmla="*/ 1104 w 87347"/>
              <a:gd name="connsiteY4" fmla="*/ 105230 h 149690"/>
              <a:gd name="connsiteX5" fmla="*/ 8 w 87347"/>
              <a:gd name="connsiteY5" fmla="*/ 15028 h 149690"/>
              <a:gd name="connsiteX6" fmla="*/ 8474 w 87347"/>
              <a:gd name="connsiteY6" fmla="*/ 45 h 149690"/>
              <a:gd name="connsiteX7" fmla="*/ 21082 w 87347"/>
              <a:gd name="connsiteY7" fmla="*/ 14541 h 149690"/>
              <a:gd name="connsiteX8" fmla="*/ 22848 w 87347"/>
              <a:gd name="connsiteY8" fmla="*/ 75447 h 149690"/>
              <a:gd name="connsiteX9" fmla="*/ 24736 w 87347"/>
              <a:gd name="connsiteY9" fmla="*/ 110833 h 149690"/>
              <a:gd name="connsiteX10" fmla="*/ 40206 w 87347"/>
              <a:gd name="connsiteY10" fmla="*/ 93475 h 149690"/>
              <a:gd name="connsiteX11" fmla="*/ 61462 w 87347"/>
              <a:gd name="connsiteY11" fmla="*/ 79588 h 149690"/>
              <a:gd name="connsiteX12" fmla="*/ 82292 w 87347"/>
              <a:gd name="connsiteY12" fmla="*/ 97312 h 149690"/>
              <a:gd name="connsiteX13" fmla="*/ 87347 w 87347"/>
              <a:gd name="connsiteY13" fmla="*/ 135500 h 149690"/>
              <a:gd name="connsiteX14" fmla="*/ 76993 w 87347"/>
              <a:gd name="connsiteY14" fmla="*/ 149691 h 149690"/>
              <a:gd name="connsiteX15" fmla="*/ 64325 w 87347"/>
              <a:gd name="connsiteY15" fmla="*/ 137753 h 149690"/>
              <a:gd name="connsiteX16" fmla="*/ 57260 w 87347"/>
              <a:gd name="connsiteY16" fmla="*/ 104560 h 14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347" h="149690">
                <a:moveTo>
                  <a:pt x="57260" y="104560"/>
                </a:moveTo>
                <a:cubicBezTo>
                  <a:pt x="50560" y="115705"/>
                  <a:pt x="46906" y="121918"/>
                  <a:pt x="43130" y="128069"/>
                </a:cubicBezTo>
                <a:cubicBezTo>
                  <a:pt x="37465" y="137205"/>
                  <a:pt x="31557" y="146889"/>
                  <a:pt x="18706" y="144514"/>
                </a:cubicBezTo>
                <a:cubicBezTo>
                  <a:pt x="5307" y="142017"/>
                  <a:pt x="5611" y="129592"/>
                  <a:pt x="2993" y="119725"/>
                </a:cubicBezTo>
                <a:cubicBezTo>
                  <a:pt x="1774" y="115035"/>
                  <a:pt x="1165" y="110102"/>
                  <a:pt x="1104" y="105230"/>
                </a:cubicBezTo>
                <a:cubicBezTo>
                  <a:pt x="617" y="75142"/>
                  <a:pt x="374" y="45116"/>
                  <a:pt x="8" y="15028"/>
                </a:cubicBezTo>
                <a:cubicBezTo>
                  <a:pt x="-53" y="8389"/>
                  <a:pt x="8" y="654"/>
                  <a:pt x="8474" y="45"/>
                </a:cubicBezTo>
                <a:cubicBezTo>
                  <a:pt x="17549" y="-625"/>
                  <a:pt x="20838" y="6258"/>
                  <a:pt x="21082" y="14541"/>
                </a:cubicBezTo>
                <a:cubicBezTo>
                  <a:pt x="21691" y="34822"/>
                  <a:pt x="22178" y="55165"/>
                  <a:pt x="22848" y="75447"/>
                </a:cubicBezTo>
                <a:cubicBezTo>
                  <a:pt x="23274" y="86775"/>
                  <a:pt x="24005" y="98104"/>
                  <a:pt x="24736" y="110833"/>
                </a:cubicBezTo>
                <a:cubicBezTo>
                  <a:pt x="35455" y="108701"/>
                  <a:pt x="35943" y="99261"/>
                  <a:pt x="40206" y="93475"/>
                </a:cubicBezTo>
                <a:cubicBezTo>
                  <a:pt x="45627" y="86105"/>
                  <a:pt x="50925" y="78918"/>
                  <a:pt x="61462" y="79588"/>
                </a:cubicBezTo>
                <a:cubicBezTo>
                  <a:pt x="72852" y="80258"/>
                  <a:pt x="79795" y="87628"/>
                  <a:pt x="82292" y="97312"/>
                </a:cubicBezTo>
                <a:cubicBezTo>
                  <a:pt x="85520" y="109676"/>
                  <a:pt x="87286" y="122771"/>
                  <a:pt x="87347" y="135500"/>
                </a:cubicBezTo>
                <a:cubicBezTo>
                  <a:pt x="87347" y="140190"/>
                  <a:pt x="80647" y="144940"/>
                  <a:pt x="76993" y="149691"/>
                </a:cubicBezTo>
                <a:cubicBezTo>
                  <a:pt x="72608" y="145732"/>
                  <a:pt x="66213" y="142626"/>
                  <a:pt x="64325" y="137753"/>
                </a:cubicBezTo>
                <a:cubicBezTo>
                  <a:pt x="60853" y="128861"/>
                  <a:pt x="60122" y="118933"/>
                  <a:pt x="57260" y="1045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5379143E-0C91-E7F3-F853-22291AC57F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59854" y="2317403"/>
            <a:ext cx="112866" cy="130363"/>
          </a:xfrm>
          <a:custGeom>
            <a:avLst/>
            <a:gdLst>
              <a:gd name="connsiteX0" fmla="*/ 112806 w 112866"/>
              <a:gd name="connsiteY0" fmla="*/ 115299 h 130363"/>
              <a:gd name="connsiteX1" fmla="*/ 84789 w 112866"/>
              <a:gd name="connsiteY1" fmla="*/ 102143 h 130363"/>
              <a:gd name="connsiteX2" fmla="*/ 63411 w 112866"/>
              <a:gd name="connsiteY2" fmla="*/ 121572 h 130363"/>
              <a:gd name="connsiteX3" fmla="*/ 5855 w 112866"/>
              <a:gd name="connsiteY3" fmla="*/ 102509 h 130363"/>
              <a:gd name="connsiteX4" fmla="*/ 5855 w 112866"/>
              <a:gd name="connsiteY4" fmla="*/ 8409 h 130363"/>
              <a:gd name="connsiteX5" fmla="*/ 15295 w 112866"/>
              <a:gd name="connsiteY5" fmla="*/ 65 h 130363"/>
              <a:gd name="connsiteX6" fmla="*/ 25406 w 112866"/>
              <a:gd name="connsiteY6" fmla="*/ 10541 h 130363"/>
              <a:gd name="connsiteX7" fmla="*/ 26259 w 112866"/>
              <a:gd name="connsiteY7" fmla="*/ 56829 h 130363"/>
              <a:gd name="connsiteX8" fmla="*/ 30278 w 112866"/>
              <a:gd name="connsiteY8" fmla="*/ 92946 h 130363"/>
              <a:gd name="connsiteX9" fmla="*/ 56224 w 112866"/>
              <a:gd name="connsiteY9" fmla="*/ 100255 h 130363"/>
              <a:gd name="connsiteX10" fmla="*/ 78090 w 112866"/>
              <a:gd name="connsiteY10" fmla="*/ 68645 h 130363"/>
              <a:gd name="connsiteX11" fmla="*/ 83084 w 112866"/>
              <a:gd name="connsiteY11" fmla="*/ 55124 h 130363"/>
              <a:gd name="connsiteX12" fmla="*/ 100563 w 112866"/>
              <a:gd name="connsiteY12" fmla="*/ 56768 h 130363"/>
              <a:gd name="connsiteX13" fmla="*/ 112867 w 112866"/>
              <a:gd name="connsiteY13" fmla="*/ 115299 h 13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866" h="130363">
                <a:moveTo>
                  <a:pt x="112806" y="115299"/>
                </a:moveTo>
                <a:cubicBezTo>
                  <a:pt x="102494" y="115707"/>
                  <a:pt x="93151" y="111322"/>
                  <a:pt x="84789" y="102143"/>
                </a:cubicBezTo>
                <a:cubicBezTo>
                  <a:pt x="77724" y="108660"/>
                  <a:pt x="71268" y="116152"/>
                  <a:pt x="63411" y="121572"/>
                </a:cubicBezTo>
                <a:cubicBezTo>
                  <a:pt x="39049" y="138443"/>
                  <a:pt x="14382" y="130464"/>
                  <a:pt x="5855" y="102509"/>
                </a:cubicBezTo>
                <a:cubicBezTo>
                  <a:pt x="-3646" y="71386"/>
                  <a:pt x="-53" y="39715"/>
                  <a:pt x="5855" y="8409"/>
                </a:cubicBezTo>
                <a:cubicBezTo>
                  <a:pt x="6525" y="4937"/>
                  <a:pt x="13468" y="-666"/>
                  <a:pt x="15295" y="65"/>
                </a:cubicBezTo>
                <a:cubicBezTo>
                  <a:pt x="19559" y="1770"/>
                  <a:pt x="25101" y="6582"/>
                  <a:pt x="25406" y="10541"/>
                </a:cubicBezTo>
                <a:cubicBezTo>
                  <a:pt x="26624" y="25889"/>
                  <a:pt x="25528" y="41420"/>
                  <a:pt x="26259" y="56829"/>
                </a:cubicBezTo>
                <a:cubicBezTo>
                  <a:pt x="26807" y="68949"/>
                  <a:pt x="27416" y="81252"/>
                  <a:pt x="30278" y="92946"/>
                </a:cubicBezTo>
                <a:cubicBezTo>
                  <a:pt x="34420" y="109756"/>
                  <a:pt x="43739" y="112680"/>
                  <a:pt x="56224" y="100255"/>
                </a:cubicBezTo>
                <a:cubicBezTo>
                  <a:pt x="65177" y="91363"/>
                  <a:pt x="71268" y="79547"/>
                  <a:pt x="78090" y="68645"/>
                </a:cubicBezTo>
                <a:cubicBezTo>
                  <a:pt x="80587" y="64625"/>
                  <a:pt x="80587" y="59144"/>
                  <a:pt x="83084" y="55124"/>
                </a:cubicBezTo>
                <a:cubicBezTo>
                  <a:pt x="87408" y="48242"/>
                  <a:pt x="98554" y="49033"/>
                  <a:pt x="100563" y="56768"/>
                </a:cubicBezTo>
                <a:cubicBezTo>
                  <a:pt x="105497" y="76015"/>
                  <a:pt x="108847" y="95626"/>
                  <a:pt x="112867" y="1152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28CF79EB-9354-9EAD-7C6A-E0CD43D8568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20615" y="2242431"/>
            <a:ext cx="117572" cy="141094"/>
          </a:xfrm>
          <a:custGeom>
            <a:avLst/>
            <a:gdLst>
              <a:gd name="connsiteX0" fmla="*/ 29995 w 117572"/>
              <a:gd name="connsiteY0" fmla="*/ 96049 h 141094"/>
              <a:gd name="connsiteX1" fmla="*/ 40471 w 117572"/>
              <a:gd name="connsiteY1" fmla="*/ 80152 h 141094"/>
              <a:gd name="connsiteX2" fmla="*/ 75735 w 117572"/>
              <a:gd name="connsiteY2" fmla="*/ 84781 h 141094"/>
              <a:gd name="connsiteX3" fmla="*/ 81460 w 117572"/>
              <a:gd name="connsiteY3" fmla="*/ 103296 h 141094"/>
              <a:gd name="connsiteX4" fmla="*/ 89561 w 117572"/>
              <a:gd name="connsiteY4" fmla="*/ 124370 h 141094"/>
              <a:gd name="connsiteX5" fmla="*/ 117517 w 117572"/>
              <a:gd name="connsiteY5" fmla="*/ 111031 h 141094"/>
              <a:gd name="connsiteX6" fmla="*/ 94616 w 117572"/>
              <a:gd name="connsiteY6" fmla="*/ 140083 h 141094"/>
              <a:gd name="connsiteX7" fmla="*/ 54235 w 117572"/>
              <a:gd name="connsiteY7" fmla="*/ 102687 h 141094"/>
              <a:gd name="connsiteX8" fmla="*/ 40897 w 117572"/>
              <a:gd name="connsiteY8" fmla="*/ 129181 h 141094"/>
              <a:gd name="connsiteX9" fmla="*/ 24940 w 117572"/>
              <a:gd name="connsiteY9" fmla="*/ 137221 h 141094"/>
              <a:gd name="connsiteX10" fmla="*/ 12759 w 117572"/>
              <a:gd name="connsiteY10" fmla="*/ 125101 h 141094"/>
              <a:gd name="connsiteX11" fmla="*/ 29 w 117572"/>
              <a:gd name="connsiteY11" fmla="*/ 19185 h 141094"/>
              <a:gd name="connsiteX12" fmla="*/ 8373 w 117572"/>
              <a:gd name="connsiteY12" fmla="*/ 0 h 141094"/>
              <a:gd name="connsiteX13" fmla="*/ 30056 w 117572"/>
              <a:gd name="connsiteY13" fmla="*/ 96109 h 14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572" h="141094">
                <a:moveTo>
                  <a:pt x="29995" y="96049"/>
                </a:moveTo>
                <a:cubicBezTo>
                  <a:pt x="34441" y="89227"/>
                  <a:pt x="37060" y="84355"/>
                  <a:pt x="40471" y="80152"/>
                </a:cubicBezTo>
                <a:cubicBezTo>
                  <a:pt x="53383" y="64439"/>
                  <a:pt x="67574" y="66266"/>
                  <a:pt x="75735" y="84781"/>
                </a:cubicBezTo>
                <a:cubicBezTo>
                  <a:pt x="78293" y="90628"/>
                  <a:pt x="79329" y="97206"/>
                  <a:pt x="81460" y="103296"/>
                </a:cubicBezTo>
                <a:cubicBezTo>
                  <a:pt x="83714" y="109874"/>
                  <a:pt x="86455" y="116269"/>
                  <a:pt x="89561" y="124370"/>
                </a:cubicBezTo>
                <a:cubicBezTo>
                  <a:pt x="100341" y="119193"/>
                  <a:pt x="108929" y="115173"/>
                  <a:pt x="117517" y="111031"/>
                </a:cubicBezTo>
                <a:cubicBezTo>
                  <a:pt x="118309" y="127293"/>
                  <a:pt x="110695" y="136855"/>
                  <a:pt x="94616" y="140083"/>
                </a:cubicBezTo>
                <a:cubicBezTo>
                  <a:pt x="74944" y="144042"/>
                  <a:pt x="67391" y="137343"/>
                  <a:pt x="54235" y="102687"/>
                </a:cubicBezTo>
                <a:cubicBezTo>
                  <a:pt x="49546" y="112432"/>
                  <a:pt x="46439" y="121751"/>
                  <a:pt x="40897" y="129181"/>
                </a:cubicBezTo>
                <a:cubicBezTo>
                  <a:pt x="37547" y="133627"/>
                  <a:pt x="29995" y="137891"/>
                  <a:pt x="24940" y="137221"/>
                </a:cubicBezTo>
                <a:cubicBezTo>
                  <a:pt x="20250" y="136612"/>
                  <a:pt x="13428" y="129851"/>
                  <a:pt x="12759" y="125101"/>
                </a:cubicBezTo>
                <a:cubicBezTo>
                  <a:pt x="7642" y="89897"/>
                  <a:pt x="3623" y="54572"/>
                  <a:pt x="29" y="19185"/>
                </a:cubicBezTo>
                <a:cubicBezTo>
                  <a:pt x="-397" y="14739"/>
                  <a:pt x="3927" y="9867"/>
                  <a:pt x="8373" y="0"/>
                </a:cubicBezTo>
                <a:cubicBezTo>
                  <a:pt x="26401" y="32158"/>
                  <a:pt x="19032" y="64256"/>
                  <a:pt x="30056" y="961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5105E3CD-C997-3DC2-8C5A-CC795B8A7D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30365" y="1796576"/>
            <a:ext cx="60216" cy="228052"/>
          </a:xfrm>
          <a:custGeom>
            <a:avLst/>
            <a:gdLst>
              <a:gd name="connsiteX0" fmla="*/ 41519 w 60216"/>
              <a:gd name="connsiteY0" fmla="*/ 227934 h 228052"/>
              <a:gd name="connsiteX1" fmla="*/ 12527 w 60216"/>
              <a:gd name="connsiteY1" fmla="*/ 211307 h 228052"/>
              <a:gd name="connsiteX2" fmla="*/ 285 w 60216"/>
              <a:gd name="connsiteY2" fmla="*/ 169952 h 228052"/>
              <a:gd name="connsiteX3" fmla="*/ 30190 w 60216"/>
              <a:gd name="connsiteY3" fmla="*/ 19027 h 228052"/>
              <a:gd name="connsiteX4" fmla="*/ 42676 w 60216"/>
              <a:gd name="connsiteY4" fmla="*/ 1547 h 228052"/>
              <a:gd name="connsiteX5" fmla="*/ 60216 w 60216"/>
              <a:gd name="connsiteY5" fmla="*/ 573 h 228052"/>
              <a:gd name="connsiteX6" fmla="*/ 57841 w 60216"/>
              <a:gd name="connsiteY6" fmla="*/ 15129 h 228052"/>
              <a:gd name="connsiteX7" fmla="*/ 27571 w 60216"/>
              <a:gd name="connsiteY7" fmla="*/ 119278 h 228052"/>
              <a:gd name="connsiteX8" fmla="*/ 41519 w 60216"/>
              <a:gd name="connsiteY8" fmla="*/ 227874 h 22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16" h="228052">
                <a:moveTo>
                  <a:pt x="41519" y="227934"/>
                </a:moveTo>
                <a:cubicBezTo>
                  <a:pt x="23917" y="229152"/>
                  <a:pt x="16547" y="220808"/>
                  <a:pt x="12527" y="211307"/>
                </a:cubicBezTo>
                <a:cubicBezTo>
                  <a:pt x="6863" y="198151"/>
                  <a:pt x="833" y="183899"/>
                  <a:pt x="285" y="169952"/>
                </a:cubicBezTo>
                <a:cubicBezTo>
                  <a:pt x="-1847" y="117512"/>
                  <a:pt x="7959" y="66838"/>
                  <a:pt x="30190" y="19027"/>
                </a:cubicBezTo>
                <a:cubicBezTo>
                  <a:pt x="33174" y="12571"/>
                  <a:pt x="37133" y="5384"/>
                  <a:pt x="42676" y="1547"/>
                </a:cubicBezTo>
                <a:cubicBezTo>
                  <a:pt x="46817" y="-1315"/>
                  <a:pt x="54248" y="695"/>
                  <a:pt x="60216" y="573"/>
                </a:cubicBezTo>
                <a:cubicBezTo>
                  <a:pt x="59486" y="5445"/>
                  <a:pt x="60095" y="11170"/>
                  <a:pt x="57841" y="15129"/>
                </a:cubicBezTo>
                <a:cubicBezTo>
                  <a:pt x="39204" y="47409"/>
                  <a:pt x="33418" y="83344"/>
                  <a:pt x="27571" y="119278"/>
                </a:cubicBezTo>
                <a:cubicBezTo>
                  <a:pt x="21663" y="155883"/>
                  <a:pt x="24038" y="191513"/>
                  <a:pt x="41519" y="2278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B6F9B47-2D9B-0028-0215-10CB3097DCE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7019" y="3074961"/>
            <a:ext cx="121997" cy="128372"/>
          </a:xfrm>
          <a:custGeom>
            <a:avLst/>
            <a:gdLst>
              <a:gd name="connsiteX0" fmla="*/ 69131 w 121997"/>
              <a:gd name="connsiteY0" fmla="*/ 24355 h 128372"/>
              <a:gd name="connsiteX1" fmla="*/ 20041 w 121997"/>
              <a:gd name="connsiteY1" fmla="*/ 23381 h 128372"/>
              <a:gd name="connsiteX2" fmla="*/ 55854 w 121997"/>
              <a:gd name="connsiteY2" fmla="*/ 54 h 128372"/>
              <a:gd name="connsiteX3" fmla="*/ 86063 w 121997"/>
              <a:gd name="connsiteY3" fmla="*/ 22285 h 128372"/>
              <a:gd name="connsiteX4" fmla="*/ 77658 w 121997"/>
              <a:gd name="connsiteY4" fmla="*/ 49388 h 128372"/>
              <a:gd name="connsiteX5" fmla="*/ 47023 w 121997"/>
              <a:gd name="connsiteY5" fmla="*/ 83861 h 128372"/>
              <a:gd name="connsiteX6" fmla="*/ 28385 w 121997"/>
              <a:gd name="connsiteY6" fmla="*/ 101584 h 128372"/>
              <a:gd name="connsiteX7" fmla="*/ 121998 w 121997"/>
              <a:gd name="connsiteY7" fmla="*/ 108466 h 128372"/>
              <a:gd name="connsiteX8" fmla="*/ 103299 w 121997"/>
              <a:gd name="connsiteY8" fmla="*/ 120526 h 128372"/>
              <a:gd name="connsiteX9" fmla="*/ 24000 w 121997"/>
              <a:gd name="connsiteY9" fmla="*/ 124850 h 128372"/>
              <a:gd name="connsiteX10" fmla="*/ 430 w 121997"/>
              <a:gd name="connsiteY10" fmla="*/ 106578 h 128372"/>
              <a:gd name="connsiteX11" fmla="*/ 13220 w 121997"/>
              <a:gd name="connsiteY11" fmla="*/ 81972 h 128372"/>
              <a:gd name="connsiteX12" fmla="*/ 46231 w 121997"/>
              <a:gd name="connsiteY12" fmla="*/ 53164 h 128372"/>
              <a:gd name="connsiteX13" fmla="*/ 68949 w 121997"/>
              <a:gd name="connsiteY13" fmla="*/ 24294 h 12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97" h="128372">
                <a:moveTo>
                  <a:pt x="69131" y="24355"/>
                </a:moveTo>
                <a:cubicBezTo>
                  <a:pt x="50068" y="6936"/>
                  <a:pt x="35390" y="25269"/>
                  <a:pt x="20041" y="23381"/>
                </a:cubicBezTo>
                <a:cubicBezTo>
                  <a:pt x="23817" y="7180"/>
                  <a:pt x="36607" y="-738"/>
                  <a:pt x="55854" y="54"/>
                </a:cubicBezTo>
                <a:cubicBezTo>
                  <a:pt x="73090" y="785"/>
                  <a:pt x="86368" y="9373"/>
                  <a:pt x="86063" y="22285"/>
                </a:cubicBezTo>
                <a:cubicBezTo>
                  <a:pt x="85880" y="31481"/>
                  <a:pt x="82896" y="41896"/>
                  <a:pt x="77658" y="49388"/>
                </a:cubicBezTo>
                <a:cubicBezTo>
                  <a:pt x="68949" y="61934"/>
                  <a:pt x="57559" y="72654"/>
                  <a:pt x="47023" y="83861"/>
                </a:cubicBezTo>
                <a:cubicBezTo>
                  <a:pt x="41724" y="89464"/>
                  <a:pt x="35877" y="94580"/>
                  <a:pt x="28385" y="101584"/>
                </a:cubicBezTo>
                <a:cubicBezTo>
                  <a:pt x="59265" y="113095"/>
                  <a:pt x="88682" y="102132"/>
                  <a:pt x="121998" y="108466"/>
                </a:cubicBezTo>
                <a:cubicBezTo>
                  <a:pt x="113227" y="114253"/>
                  <a:pt x="108720" y="118699"/>
                  <a:pt x="103299" y="120526"/>
                </a:cubicBezTo>
                <a:cubicBezTo>
                  <a:pt x="77354" y="129540"/>
                  <a:pt x="50738" y="130514"/>
                  <a:pt x="24000" y="124850"/>
                </a:cubicBezTo>
                <a:cubicBezTo>
                  <a:pt x="13646" y="122658"/>
                  <a:pt x="2988" y="118881"/>
                  <a:pt x="430" y="106578"/>
                </a:cubicBezTo>
                <a:cubicBezTo>
                  <a:pt x="-1946" y="95311"/>
                  <a:pt x="5972" y="88489"/>
                  <a:pt x="13220" y="81972"/>
                </a:cubicBezTo>
                <a:cubicBezTo>
                  <a:pt x="24122" y="72227"/>
                  <a:pt x="35999" y="63518"/>
                  <a:pt x="46231" y="53164"/>
                </a:cubicBezTo>
                <a:cubicBezTo>
                  <a:pt x="54514" y="44759"/>
                  <a:pt x="60970" y="34588"/>
                  <a:pt x="68949" y="2429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3CEDDB1-9276-6162-4070-A3572362115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07930" y="2468760"/>
            <a:ext cx="97961" cy="126868"/>
          </a:xfrm>
          <a:custGeom>
            <a:avLst/>
            <a:gdLst>
              <a:gd name="connsiteX0" fmla="*/ 21058 w 97961"/>
              <a:gd name="connsiteY0" fmla="*/ 53412 h 126868"/>
              <a:gd name="connsiteX1" fmla="*/ 77883 w 97961"/>
              <a:gd name="connsiteY1" fmla="*/ 100614 h 126868"/>
              <a:gd name="connsiteX2" fmla="*/ 97616 w 97961"/>
              <a:gd name="connsiteY2" fmla="*/ 105243 h 126868"/>
              <a:gd name="connsiteX3" fmla="*/ 97495 w 97961"/>
              <a:gd name="connsiteY3" fmla="*/ 112857 h 126868"/>
              <a:gd name="connsiteX4" fmla="*/ 66311 w 97961"/>
              <a:gd name="connsiteY4" fmla="*/ 126073 h 126868"/>
              <a:gd name="connsiteX5" fmla="*/ 49684 w 97961"/>
              <a:gd name="connsiteY5" fmla="*/ 99823 h 126868"/>
              <a:gd name="connsiteX6" fmla="*/ 42131 w 97961"/>
              <a:gd name="connsiteY6" fmla="*/ 74242 h 126868"/>
              <a:gd name="connsiteX7" fmla="*/ 31473 w 97961"/>
              <a:gd name="connsiteY7" fmla="*/ 93306 h 126868"/>
              <a:gd name="connsiteX8" fmla="*/ 11983 w 97961"/>
              <a:gd name="connsiteY8" fmla="*/ 104512 h 126868"/>
              <a:gd name="connsiteX9" fmla="*/ 1081 w 97961"/>
              <a:gd name="connsiteY9" fmla="*/ 88129 h 126868"/>
              <a:gd name="connsiteX10" fmla="*/ 46 w 97961"/>
              <a:gd name="connsiteY10" fmla="*/ 17722 h 126868"/>
              <a:gd name="connsiteX11" fmla="*/ 11130 w 97961"/>
              <a:gd name="connsiteY11" fmla="*/ 59 h 126868"/>
              <a:gd name="connsiteX12" fmla="*/ 20997 w 97961"/>
              <a:gd name="connsiteY12" fmla="*/ 19305 h 126868"/>
              <a:gd name="connsiteX13" fmla="*/ 21119 w 97961"/>
              <a:gd name="connsiteY13" fmla="*/ 53473 h 1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961" h="126868">
                <a:moveTo>
                  <a:pt x="21058" y="53412"/>
                </a:moveTo>
                <a:cubicBezTo>
                  <a:pt x="60586" y="36542"/>
                  <a:pt x="72584" y="45434"/>
                  <a:pt x="77883" y="100614"/>
                </a:cubicBezTo>
                <a:cubicBezTo>
                  <a:pt x="83913" y="102015"/>
                  <a:pt x="90552" y="103599"/>
                  <a:pt x="97616" y="105243"/>
                </a:cubicBezTo>
                <a:cubicBezTo>
                  <a:pt x="97616" y="108228"/>
                  <a:pt x="98469" y="111029"/>
                  <a:pt x="97495" y="112857"/>
                </a:cubicBezTo>
                <a:cubicBezTo>
                  <a:pt x="90613" y="125220"/>
                  <a:pt x="79223" y="128631"/>
                  <a:pt x="66311" y="126073"/>
                </a:cubicBezTo>
                <a:cubicBezTo>
                  <a:pt x="52303" y="123271"/>
                  <a:pt x="50536" y="111699"/>
                  <a:pt x="49684" y="99823"/>
                </a:cubicBezTo>
                <a:cubicBezTo>
                  <a:pt x="49136" y="91844"/>
                  <a:pt x="47674" y="83987"/>
                  <a:pt x="42131" y="74242"/>
                </a:cubicBezTo>
                <a:cubicBezTo>
                  <a:pt x="38538" y="80577"/>
                  <a:pt x="34640" y="86789"/>
                  <a:pt x="31473" y="93306"/>
                </a:cubicBezTo>
                <a:cubicBezTo>
                  <a:pt x="27392" y="101650"/>
                  <a:pt x="20936" y="105731"/>
                  <a:pt x="11983" y="104512"/>
                </a:cubicBezTo>
                <a:cubicBezTo>
                  <a:pt x="2664" y="103233"/>
                  <a:pt x="1203" y="95803"/>
                  <a:pt x="1081" y="88129"/>
                </a:cubicBezTo>
                <a:cubicBezTo>
                  <a:pt x="593" y="64680"/>
                  <a:pt x="-198" y="41170"/>
                  <a:pt x="46" y="17722"/>
                </a:cubicBezTo>
                <a:cubicBezTo>
                  <a:pt x="106" y="10413"/>
                  <a:pt x="-929" y="-916"/>
                  <a:pt x="11130" y="59"/>
                </a:cubicBezTo>
                <a:cubicBezTo>
                  <a:pt x="22215" y="912"/>
                  <a:pt x="20571" y="11570"/>
                  <a:pt x="20997" y="19305"/>
                </a:cubicBezTo>
                <a:cubicBezTo>
                  <a:pt x="21545" y="29781"/>
                  <a:pt x="21119" y="40257"/>
                  <a:pt x="21119" y="53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919A779D-C8B2-E04B-0C4B-5A0B8DDD98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28588" y="2834558"/>
            <a:ext cx="81735" cy="141471"/>
          </a:xfrm>
          <a:custGeom>
            <a:avLst/>
            <a:gdLst>
              <a:gd name="connsiteX0" fmla="*/ 23691 w 81735"/>
              <a:gd name="connsiteY0" fmla="*/ 89166 h 141471"/>
              <a:gd name="connsiteX1" fmla="*/ 56580 w 81735"/>
              <a:gd name="connsiteY1" fmla="*/ 84172 h 141471"/>
              <a:gd name="connsiteX2" fmla="*/ 56701 w 81735"/>
              <a:gd name="connsiteY2" fmla="*/ 50004 h 141471"/>
              <a:gd name="connsiteX3" fmla="*/ 70588 w 81735"/>
              <a:gd name="connsiteY3" fmla="*/ 34107 h 141471"/>
              <a:gd name="connsiteX4" fmla="*/ 81551 w 81735"/>
              <a:gd name="connsiteY4" fmla="*/ 50187 h 141471"/>
              <a:gd name="connsiteX5" fmla="*/ 81186 w 81735"/>
              <a:gd name="connsiteY5" fmla="*/ 127842 h 141471"/>
              <a:gd name="connsiteX6" fmla="*/ 73329 w 81735"/>
              <a:gd name="connsiteY6" fmla="*/ 140875 h 141471"/>
              <a:gd name="connsiteX7" fmla="*/ 60417 w 81735"/>
              <a:gd name="connsiteY7" fmla="*/ 129973 h 141471"/>
              <a:gd name="connsiteX8" fmla="*/ 54022 w 81735"/>
              <a:gd name="connsiteY8" fmla="*/ 105915 h 141471"/>
              <a:gd name="connsiteX9" fmla="*/ 24787 w 81735"/>
              <a:gd name="connsiteY9" fmla="*/ 108230 h 141471"/>
              <a:gd name="connsiteX10" fmla="*/ 181 w 81735"/>
              <a:gd name="connsiteY10" fmla="*/ 86121 h 141471"/>
              <a:gd name="connsiteX11" fmla="*/ 1764 w 81735"/>
              <a:gd name="connsiteY11" fmla="*/ 13338 h 141471"/>
              <a:gd name="connsiteX12" fmla="*/ 12545 w 81735"/>
              <a:gd name="connsiteY12" fmla="*/ 0 h 141471"/>
              <a:gd name="connsiteX13" fmla="*/ 23264 w 81735"/>
              <a:gd name="connsiteY13" fmla="*/ 13277 h 141471"/>
              <a:gd name="connsiteX14" fmla="*/ 23691 w 81735"/>
              <a:gd name="connsiteY14" fmla="*/ 49699 h 141471"/>
              <a:gd name="connsiteX15" fmla="*/ 23691 w 81735"/>
              <a:gd name="connsiteY15" fmla="*/ 89227 h 14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35" h="141471">
                <a:moveTo>
                  <a:pt x="23691" y="89166"/>
                </a:moveTo>
                <a:cubicBezTo>
                  <a:pt x="36359" y="87217"/>
                  <a:pt x="44886" y="85938"/>
                  <a:pt x="56580" y="84172"/>
                </a:cubicBezTo>
                <a:cubicBezTo>
                  <a:pt x="56580" y="72173"/>
                  <a:pt x="56275" y="61028"/>
                  <a:pt x="56701" y="50004"/>
                </a:cubicBezTo>
                <a:cubicBezTo>
                  <a:pt x="57067" y="41294"/>
                  <a:pt x="59686" y="33316"/>
                  <a:pt x="70588" y="34107"/>
                </a:cubicBezTo>
                <a:cubicBezTo>
                  <a:pt x="80150" y="34777"/>
                  <a:pt x="81551" y="42634"/>
                  <a:pt x="81551" y="50187"/>
                </a:cubicBezTo>
                <a:cubicBezTo>
                  <a:pt x="81734" y="76072"/>
                  <a:pt x="81978" y="101957"/>
                  <a:pt x="81186" y="127842"/>
                </a:cubicBezTo>
                <a:cubicBezTo>
                  <a:pt x="81064" y="132470"/>
                  <a:pt x="77105" y="139535"/>
                  <a:pt x="73329" y="140875"/>
                </a:cubicBezTo>
                <a:cubicBezTo>
                  <a:pt x="65472" y="143616"/>
                  <a:pt x="62366" y="136368"/>
                  <a:pt x="60417" y="129973"/>
                </a:cubicBezTo>
                <a:cubicBezTo>
                  <a:pt x="58163" y="122360"/>
                  <a:pt x="56336" y="114625"/>
                  <a:pt x="54022" y="105915"/>
                </a:cubicBezTo>
                <a:cubicBezTo>
                  <a:pt x="43850" y="106768"/>
                  <a:pt x="34349" y="107925"/>
                  <a:pt x="24787" y="108230"/>
                </a:cubicBezTo>
                <a:cubicBezTo>
                  <a:pt x="7124" y="108717"/>
                  <a:pt x="668" y="103905"/>
                  <a:pt x="181" y="86121"/>
                </a:cubicBezTo>
                <a:cubicBezTo>
                  <a:pt x="-489" y="61880"/>
                  <a:pt x="851" y="37579"/>
                  <a:pt x="1764" y="13338"/>
                </a:cubicBezTo>
                <a:cubicBezTo>
                  <a:pt x="2008" y="6639"/>
                  <a:pt x="3957" y="61"/>
                  <a:pt x="12545" y="0"/>
                </a:cubicBezTo>
                <a:cubicBezTo>
                  <a:pt x="21193" y="0"/>
                  <a:pt x="23021" y="6456"/>
                  <a:pt x="23264" y="13277"/>
                </a:cubicBezTo>
                <a:cubicBezTo>
                  <a:pt x="23630" y="25398"/>
                  <a:pt x="23630" y="37579"/>
                  <a:pt x="23691" y="49699"/>
                </a:cubicBezTo>
                <a:cubicBezTo>
                  <a:pt x="23691" y="61698"/>
                  <a:pt x="23691" y="73757"/>
                  <a:pt x="23691" y="8922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4CA54E59-9573-4642-40D3-3B4F77253FC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61484" y="1784687"/>
            <a:ext cx="83205" cy="213085"/>
          </a:xfrm>
          <a:custGeom>
            <a:avLst/>
            <a:gdLst>
              <a:gd name="connsiteX0" fmla="*/ 59079 w 83205"/>
              <a:gd name="connsiteY0" fmla="*/ 213085 h 213085"/>
              <a:gd name="connsiteX1" fmla="*/ 57495 w 83205"/>
              <a:gd name="connsiteY1" fmla="*/ 182572 h 213085"/>
              <a:gd name="connsiteX2" fmla="*/ 54450 w 83205"/>
              <a:gd name="connsiteY2" fmla="*/ 119595 h 213085"/>
              <a:gd name="connsiteX3" fmla="*/ 12790 w 83205"/>
              <a:gd name="connsiteY3" fmla="*/ 23120 h 213085"/>
              <a:gd name="connsiteX4" fmla="*/ 0 w 83205"/>
              <a:gd name="connsiteY4" fmla="*/ 5762 h 213085"/>
              <a:gd name="connsiteX5" fmla="*/ 23266 w 83205"/>
              <a:gd name="connsiteY5" fmla="*/ 4848 h 213085"/>
              <a:gd name="connsiteX6" fmla="*/ 54450 w 83205"/>
              <a:gd name="connsiteY6" fmla="*/ 38225 h 213085"/>
              <a:gd name="connsiteX7" fmla="*/ 79482 w 83205"/>
              <a:gd name="connsiteY7" fmla="*/ 180744 h 213085"/>
              <a:gd name="connsiteX8" fmla="*/ 59079 w 83205"/>
              <a:gd name="connsiteY8" fmla="*/ 213025 h 21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205" h="213085">
                <a:moveTo>
                  <a:pt x="59079" y="213085"/>
                </a:moveTo>
                <a:cubicBezTo>
                  <a:pt x="58409" y="199808"/>
                  <a:pt x="57861" y="191220"/>
                  <a:pt x="57495" y="182572"/>
                </a:cubicBezTo>
                <a:cubicBezTo>
                  <a:pt x="56521" y="161559"/>
                  <a:pt x="56825" y="140425"/>
                  <a:pt x="54450" y="119595"/>
                </a:cubicBezTo>
                <a:cubicBezTo>
                  <a:pt x="50369" y="83478"/>
                  <a:pt x="37701" y="50588"/>
                  <a:pt x="12790" y="23120"/>
                </a:cubicBezTo>
                <a:cubicBezTo>
                  <a:pt x="8162" y="18004"/>
                  <a:pt x="4568" y="11974"/>
                  <a:pt x="0" y="5762"/>
                </a:cubicBezTo>
                <a:cubicBezTo>
                  <a:pt x="9380" y="-2704"/>
                  <a:pt x="17236" y="-816"/>
                  <a:pt x="23266" y="4848"/>
                </a:cubicBezTo>
                <a:cubicBezTo>
                  <a:pt x="34351" y="15263"/>
                  <a:pt x="46837" y="25374"/>
                  <a:pt x="54450" y="38225"/>
                </a:cubicBezTo>
                <a:cubicBezTo>
                  <a:pt x="80518" y="82260"/>
                  <a:pt x="88862" y="130193"/>
                  <a:pt x="79482" y="180744"/>
                </a:cubicBezTo>
                <a:cubicBezTo>
                  <a:pt x="76924" y="194448"/>
                  <a:pt x="75036" y="196885"/>
                  <a:pt x="59079" y="2130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D699F39-A76E-8EDD-F9F5-629745A999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40136" y="3102592"/>
            <a:ext cx="267861" cy="33099"/>
          </a:xfrm>
          <a:custGeom>
            <a:avLst/>
            <a:gdLst>
              <a:gd name="connsiteX0" fmla="*/ 267862 w 267861"/>
              <a:gd name="connsiteY0" fmla="*/ 5677 h 33099"/>
              <a:gd name="connsiteX1" fmla="*/ 251600 w 267861"/>
              <a:gd name="connsiteY1" fmla="*/ 15361 h 33099"/>
              <a:gd name="connsiteX2" fmla="*/ 17296 w 267861"/>
              <a:gd name="connsiteY2" fmla="*/ 26020 h 33099"/>
              <a:gd name="connsiteX3" fmla="*/ 242 w 267861"/>
              <a:gd name="connsiteY3" fmla="*/ 14021 h 33099"/>
              <a:gd name="connsiteX4" fmla="*/ 20645 w 267861"/>
              <a:gd name="connsiteY4" fmla="*/ 6530 h 33099"/>
              <a:gd name="connsiteX5" fmla="*/ 214752 w 267861"/>
              <a:gd name="connsiteY5" fmla="*/ 2510 h 33099"/>
              <a:gd name="connsiteX6" fmla="*/ 267862 w 267861"/>
              <a:gd name="connsiteY6" fmla="*/ 5677 h 3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861" h="33099">
                <a:moveTo>
                  <a:pt x="267862" y="5677"/>
                </a:moveTo>
                <a:cubicBezTo>
                  <a:pt x="260310" y="10245"/>
                  <a:pt x="256290" y="14326"/>
                  <a:pt x="251600" y="15361"/>
                </a:cubicBezTo>
                <a:cubicBezTo>
                  <a:pt x="174189" y="32963"/>
                  <a:pt x="96169" y="39236"/>
                  <a:pt x="17296" y="26020"/>
                </a:cubicBezTo>
                <a:cubicBezTo>
                  <a:pt x="9865" y="24741"/>
                  <a:pt x="-1829" y="25776"/>
                  <a:pt x="242" y="14021"/>
                </a:cubicBezTo>
                <a:cubicBezTo>
                  <a:pt x="2069" y="3667"/>
                  <a:pt x="12910" y="5433"/>
                  <a:pt x="20645" y="6530"/>
                </a:cubicBezTo>
                <a:cubicBezTo>
                  <a:pt x="85632" y="15849"/>
                  <a:pt x="150131" y="10001"/>
                  <a:pt x="214752" y="2510"/>
                </a:cubicBezTo>
                <a:cubicBezTo>
                  <a:pt x="230831" y="622"/>
                  <a:pt x="247763" y="-3337"/>
                  <a:pt x="267862" y="56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0EF9E6C-37AE-4AF1-90F5-994FA1D99A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21865" y="3037031"/>
            <a:ext cx="94586" cy="122642"/>
          </a:xfrm>
          <a:custGeom>
            <a:avLst/>
            <a:gdLst>
              <a:gd name="connsiteX0" fmla="*/ 47628 w 94586"/>
              <a:gd name="connsiteY0" fmla="*/ 76354 h 122642"/>
              <a:gd name="connsiteX1" fmla="*/ 2802 w 94586"/>
              <a:gd name="connsiteY1" fmla="*/ 122643 h 122642"/>
              <a:gd name="connsiteX2" fmla="*/ 26190 w 94586"/>
              <a:gd name="connsiteY2" fmla="*/ 57047 h 122642"/>
              <a:gd name="connsiteX3" fmla="*/ 12729 w 94586"/>
              <a:gd name="connsiteY3" fmla="*/ 41820 h 122642"/>
              <a:gd name="connsiteX4" fmla="*/ 1949 w 94586"/>
              <a:gd name="connsiteY4" fmla="*/ 28847 h 122642"/>
              <a:gd name="connsiteX5" fmla="*/ 0 w 94586"/>
              <a:gd name="connsiteY5" fmla="*/ 13499 h 122642"/>
              <a:gd name="connsiteX6" fmla="*/ 17054 w 94586"/>
              <a:gd name="connsiteY6" fmla="*/ 16118 h 122642"/>
              <a:gd name="connsiteX7" fmla="*/ 37823 w 94586"/>
              <a:gd name="connsiteY7" fmla="*/ 34816 h 122642"/>
              <a:gd name="connsiteX8" fmla="*/ 53354 w 94586"/>
              <a:gd name="connsiteY8" fmla="*/ 8748 h 122642"/>
              <a:gd name="connsiteX9" fmla="*/ 80030 w 94586"/>
              <a:gd name="connsiteY9" fmla="*/ 6860 h 122642"/>
              <a:gd name="connsiteX10" fmla="*/ 58652 w 94586"/>
              <a:gd name="connsiteY10" fmla="*/ 52296 h 122642"/>
              <a:gd name="connsiteX11" fmla="*/ 94587 w 94586"/>
              <a:gd name="connsiteY11" fmla="*/ 99437 h 122642"/>
              <a:gd name="connsiteX12" fmla="*/ 47628 w 94586"/>
              <a:gd name="connsiteY12" fmla="*/ 76354 h 1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86" h="122642">
                <a:moveTo>
                  <a:pt x="47628" y="76354"/>
                </a:moveTo>
                <a:cubicBezTo>
                  <a:pt x="31671" y="91154"/>
                  <a:pt x="29540" y="116613"/>
                  <a:pt x="2802" y="122643"/>
                </a:cubicBezTo>
                <a:cubicBezTo>
                  <a:pt x="426" y="96148"/>
                  <a:pt x="18394" y="79338"/>
                  <a:pt x="26190" y="57047"/>
                </a:cubicBezTo>
                <a:cubicBezTo>
                  <a:pt x="22109" y="52479"/>
                  <a:pt x="17358" y="47180"/>
                  <a:pt x="12729" y="41820"/>
                </a:cubicBezTo>
                <a:cubicBezTo>
                  <a:pt x="9014" y="37557"/>
                  <a:pt x="4203" y="33781"/>
                  <a:pt x="1949" y="28847"/>
                </a:cubicBezTo>
                <a:cubicBezTo>
                  <a:pt x="-122" y="24401"/>
                  <a:pt x="548" y="18676"/>
                  <a:pt x="0" y="13499"/>
                </a:cubicBezTo>
                <a:cubicBezTo>
                  <a:pt x="5786" y="14230"/>
                  <a:pt x="12608" y="13316"/>
                  <a:pt x="17054" y="16118"/>
                </a:cubicBezTo>
                <a:cubicBezTo>
                  <a:pt x="24302" y="20625"/>
                  <a:pt x="30027" y="27629"/>
                  <a:pt x="37823" y="34816"/>
                </a:cubicBezTo>
                <a:cubicBezTo>
                  <a:pt x="43609" y="25010"/>
                  <a:pt x="47933" y="16484"/>
                  <a:pt x="53354" y="8748"/>
                </a:cubicBezTo>
                <a:cubicBezTo>
                  <a:pt x="61271" y="-2580"/>
                  <a:pt x="63830" y="-2580"/>
                  <a:pt x="80030" y="6860"/>
                </a:cubicBezTo>
                <a:cubicBezTo>
                  <a:pt x="73026" y="21782"/>
                  <a:pt x="65900" y="36948"/>
                  <a:pt x="58652" y="52296"/>
                </a:cubicBezTo>
                <a:cubicBezTo>
                  <a:pt x="69981" y="68375"/>
                  <a:pt x="89958" y="77024"/>
                  <a:pt x="94587" y="99437"/>
                </a:cubicBezTo>
                <a:cubicBezTo>
                  <a:pt x="73148" y="101935"/>
                  <a:pt x="63769" y="82993"/>
                  <a:pt x="47628" y="76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75A4B203-9877-12EE-25C8-363646ABDD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40797" y="2191126"/>
            <a:ext cx="96059" cy="143344"/>
          </a:xfrm>
          <a:custGeom>
            <a:avLst/>
            <a:gdLst>
              <a:gd name="connsiteX0" fmla="*/ 53426 w 96059"/>
              <a:gd name="connsiteY0" fmla="*/ 121773 h 143344"/>
              <a:gd name="connsiteX1" fmla="*/ 96060 w 96059"/>
              <a:gd name="connsiteY1" fmla="*/ 98873 h 143344"/>
              <a:gd name="connsiteX2" fmla="*/ 56776 w 96059"/>
              <a:gd name="connsiteY2" fmla="*/ 142603 h 143344"/>
              <a:gd name="connsiteX3" fmla="*/ 30952 w 96059"/>
              <a:gd name="connsiteY3" fmla="*/ 129935 h 143344"/>
              <a:gd name="connsiteX4" fmla="*/ 21877 w 96059"/>
              <a:gd name="connsiteY4" fmla="*/ 103928 h 143344"/>
              <a:gd name="connsiteX5" fmla="*/ 15603 w 96059"/>
              <a:gd name="connsiteY5" fmla="*/ 106547 h 143344"/>
              <a:gd name="connsiteX6" fmla="*/ 620 w 96059"/>
              <a:gd name="connsiteY6" fmla="*/ 96132 h 143344"/>
              <a:gd name="connsiteX7" fmla="*/ 5493 w 96059"/>
              <a:gd name="connsiteY7" fmla="*/ 82428 h 143344"/>
              <a:gd name="connsiteX8" fmla="*/ 25104 w 96059"/>
              <a:gd name="connsiteY8" fmla="*/ 17502 h 143344"/>
              <a:gd name="connsiteX9" fmla="*/ 26627 w 96059"/>
              <a:gd name="connsiteY9" fmla="*/ 10376 h 143344"/>
              <a:gd name="connsiteX10" fmla="*/ 40575 w 96059"/>
              <a:gd name="connsiteY10" fmla="*/ 510 h 143344"/>
              <a:gd name="connsiteX11" fmla="*/ 48858 w 96059"/>
              <a:gd name="connsiteY11" fmla="*/ 15736 h 143344"/>
              <a:gd name="connsiteX12" fmla="*/ 45569 w 96059"/>
              <a:gd name="connsiteY12" fmla="*/ 76277 h 143344"/>
              <a:gd name="connsiteX13" fmla="*/ 53426 w 96059"/>
              <a:gd name="connsiteY13" fmla="*/ 121834 h 14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059" h="143344">
                <a:moveTo>
                  <a:pt x="53426" y="121773"/>
                </a:moveTo>
                <a:cubicBezTo>
                  <a:pt x="67738" y="114099"/>
                  <a:pt x="80833" y="107034"/>
                  <a:pt x="96060" y="98873"/>
                </a:cubicBezTo>
                <a:cubicBezTo>
                  <a:pt x="90700" y="121408"/>
                  <a:pt x="73768" y="139010"/>
                  <a:pt x="56776" y="142603"/>
                </a:cubicBezTo>
                <a:cubicBezTo>
                  <a:pt x="44838" y="145161"/>
                  <a:pt x="35824" y="141141"/>
                  <a:pt x="30952" y="129935"/>
                </a:cubicBezTo>
                <a:cubicBezTo>
                  <a:pt x="27419" y="121895"/>
                  <a:pt x="25104" y="113307"/>
                  <a:pt x="21877" y="103928"/>
                </a:cubicBezTo>
                <a:cubicBezTo>
                  <a:pt x="19440" y="104963"/>
                  <a:pt x="17552" y="105877"/>
                  <a:pt x="15603" y="106547"/>
                </a:cubicBezTo>
                <a:cubicBezTo>
                  <a:pt x="2873" y="110993"/>
                  <a:pt x="-1816" y="107887"/>
                  <a:pt x="620" y="96132"/>
                </a:cubicBezTo>
                <a:cubicBezTo>
                  <a:pt x="1595" y="91442"/>
                  <a:pt x="4092" y="87057"/>
                  <a:pt x="5493" y="82428"/>
                </a:cubicBezTo>
                <a:cubicBezTo>
                  <a:pt x="12131" y="60806"/>
                  <a:pt x="18588" y="39124"/>
                  <a:pt x="25104" y="17502"/>
                </a:cubicBezTo>
                <a:cubicBezTo>
                  <a:pt x="25774" y="15188"/>
                  <a:pt x="25957" y="12691"/>
                  <a:pt x="26627" y="10376"/>
                </a:cubicBezTo>
                <a:cubicBezTo>
                  <a:pt x="28698" y="3494"/>
                  <a:pt x="32535" y="-1683"/>
                  <a:pt x="40575" y="510"/>
                </a:cubicBezTo>
                <a:cubicBezTo>
                  <a:pt x="48127" y="2580"/>
                  <a:pt x="49467" y="8306"/>
                  <a:pt x="48858" y="15736"/>
                </a:cubicBezTo>
                <a:cubicBezTo>
                  <a:pt x="47274" y="35896"/>
                  <a:pt x="45934" y="56056"/>
                  <a:pt x="45569" y="76277"/>
                </a:cubicBezTo>
                <a:cubicBezTo>
                  <a:pt x="45264" y="91320"/>
                  <a:pt x="45082" y="106730"/>
                  <a:pt x="53426" y="1218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9E504DE3-C8BD-C795-26D1-A25CF24F108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14980" y="2309855"/>
            <a:ext cx="53859" cy="199587"/>
          </a:xfrm>
          <a:custGeom>
            <a:avLst/>
            <a:gdLst>
              <a:gd name="connsiteX0" fmla="*/ 53859 w 53859"/>
              <a:gd name="connsiteY0" fmla="*/ 199587 h 199587"/>
              <a:gd name="connsiteX1" fmla="*/ 20787 w 53859"/>
              <a:gd name="connsiteY1" fmla="*/ 174494 h 199587"/>
              <a:gd name="connsiteX2" fmla="*/ 1845 w 53859"/>
              <a:gd name="connsiteY2" fmla="*/ 68579 h 199587"/>
              <a:gd name="connsiteX3" fmla="*/ 17011 w 53859"/>
              <a:gd name="connsiteY3" fmla="*/ 10048 h 199587"/>
              <a:gd name="connsiteX4" fmla="*/ 39120 w 53859"/>
              <a:gd name="connsiteY4" fmla="*/ 121 h 199587"/>
              <a:gd name="connsiteX5" fmla="*/ 37719 w 53859"/>
              <a:gd name="connsiteY5" fmla="*/ 16200 h 199587"/>
              <a:gd name="connsiteX6" fmla="*/ 48986 w 53859"/>
              <a:gd name="connsiteY6" fmla="*/ 182047 h 199587"/>
              <a:gd name="connsiteX7" fmla="*/ 53859 w 53859"/>
              <a:gd name="connsiteY7" fmla="*/ 199587 h 19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59" h="199587">
                <a:moveTo>
                  <a:pt x="53859" y="199587"/>
                </a:moveTo>
                <a:cubicBezTo>
                  <a:pt x="35648" y="197334"/>
                  <a:pt x="27791" y="186066"/>
                  <a:pt x="20787" y="174494"/>
                </a:cubicBezTo>
                <a:cubicBezTo>
                  <a:pt x="871" y="141727"/>
                  <a:pt x="-2905" y="105427"/>
                  <a:pt x="1845" y="68579"/>
                </a:cubicBezTo>
                <a:cubicBezTo>
                  <a:pt x="4403" y="48724"/>
                  <a:pt x="10555" y="29112"/>
                  <a:pt x="17011" y="10048"/>
                </a:cubicBezTo>
                <a:cubicBezTo>
                  <a:pt x="20665" y="-732"/>
                  <a:pt x="22431" y="-184"/>
                  <a:pt x="39120" y="121"/>
                </a:cubicBezTo>
                <a:cubicBezTo>
                  <a:pt x="38693" y="5541"/>
                  <a:pt x="39180" y="11145"/>
                  <a:pt x="37719" y="16200"/>
                </a:cubicBezTo>
                <a:cubicBezTo>
                  <a:pt x="21152" y="72903"/>
                  <a:pt x="21396" y="128328"/>
                  <a:pt x="48986" y="182047"/>
                </a:cubicBezTo>
                <a:cubicBezTo>
                  <a:pt x="51362" y="186615"/>
                  <a:pt x="51849" y="192157"/>
                  <a:pt x="53859" y="1995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4448E14-15FA-960E-0AB4-A89241D97CD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75553" y="2288972"/>
            <a:ext cx="64429" cy="193062"/>
          </a:xfrm>
          <a:custGeom>
            <a:avLst/>
            <a:gdLst>
              <a:gd name="connsiteX0" fmla="*/ 36970 w 64429"/>
              <a:gd name="connsiteY0" fmla="*/ 193063 h 193062"/>
              <a:gd name="connsiteX1" fmla="*/ 33254 w 64429"/>
              <a:gd name="connsiteY1" fmla="*/ 157798 h 193062"/>
              <a:gd name="connsiteX2" fmla="*/ 37640 w 64429"/>
              <a:gd name="connsiteY2" fmla="*/ 85077 h 193062"/>
              <a:gd name="connsiteX3" fmla="*/ 35812 w 64429"/>
              <a:gd name="connsiteY3" fmla="*/ 58400 h 193062"/>
              <a:gd name="connsiteX4" fmla="*/ 0 w 64429"/>
              <a:gd name="connsiteY4" fmla="*/ 14852 h 193062"/>
              <a:gd name="connsiteX5" fmla="*/ 18759 w 64429"/>
              <a:gd name="connsiteY5" fmla="*/ 1270 h 193062"/>
              <a:gd name="connsiteX6" fmla="*/ 44461 w 64429"/>
              <a:gd name="connsiteY6" fmla="*/ 18202 h 193062"/>
              <a:gd name="connsiteX7" fmla="*/ 59688 w 64429"/>
              <a:gd name="connsiteY7" fmla="*/ 50726 h 193062"/>
              <a:gd name="connsiteX8" fmla="*/ 54693 w 64429"/>
              <a:gd name="connsiteY8" fmla="*/ 168640 h 193062"/>
              <a:gd name="connsiteX9" fmla="*/ 37030 w 64429"/>
              <a:gd name="connsiteY9" fmla="*/ 193002 h 19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429" h="193062">
                <a:moveTo>
                  <a:pt x="36970" y="193063"/>
                </a:moveTo>
                <a:cubicBezTo>
                  <a:pt x="27651" y="181734"/>
                  <a:pt x="32645" y="169370"/>
                  <a:pt x="33254" y="157798"/>
                </a:cubicBezTo>
                <a:cubicBezTo>
                  <a:pt x="34412" y="133558"/>
                  <a:pt x="36604" y="109317"/>
                  <a:pt x="37640" y="85077"/>
                </a:cubicBezTo>
                <a:cubicBezTo>
                  <a:pt x="38005" y="76245"/>
                  <a:pt x="37091" y="67231"/>
                  <a:pt x="35812" y="58400"/>
                </a:cubicBezTo>
                <a:cubicBezTo>
                  <a:pt x="32706" y="37144"/>
                  <a:pt x="23631" y="20212"/>
                  <a:pt x="0" y="14852"/>
                </a:cubicBezTo>
                <a:cubicBezTo>
                  <a:pt x="1766" y="1757"/>
                  <a:pt x="9379" y="-2384"/>
                  <a:pt x="18759" y="1270"/>
                </a:cubicBezTo>
                <a:cubicBezTo>
                  <a:pt x="28199" y="4986"/>
                  <a:pt x="38310" y="10528"/>
                  <a:pt x="44461" y="18202"/>
                </a:cubicBezTo>
                <a:cubicBezTo>
                  <a:pt x="51770" y="27399"/>
                  <a:pt x="57312" y="39215"/>
                  <a:pt x="59688" y="50726"/>
                </a:cubicBezTo>
                <a:cubicBezTo>
                  <a:pt x="67910" y="90254"/>
                  <a:pt x="64925" y="129782"/>
                  <a:pt x="54693" y="168640"/>
                </a:cubicBezTo>
                <a:cubicBezTo>
                  <a:pt x="52196" y="178263"/>
                  <a:pt x="49516" y="189165"/>
                  <a:pt x="37030" y="1930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979D79EA-7D93-B443-0C43-4D7654D45B2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59299" y="2802695"/>
            <a:ext cx="96718" cy="110454"/>
          </a:xfrm>
          <a:custGeom>
            <a:avLst/>
            <a:gdLst>
              <a:gd name="connsiteX0" fmla="*/ 0 w 96718"/>
              <a:gd name="connsiteY0" fmla="*/ 71147 h 110454"/>
              <a:gd name="connsiteX1" fmla="*/ 35630 w 96718"/>
              <a:gd name="connsiteY1" fmla="*/ 46663 h 110454"/>
              <a:gd name="connsiteX2" fmla="*/ 35752 w 96718"/>
              <a:gd name="connsiteY2" fmla="*/ 14748 h 110454"/>
              <a:gd name="connsiteX3" fmla="*/ 48481 w 96718"/>
              <a:gd name="connsiteY3" fmla="*/ 9 h 110454"/>
              <a:gd name="connsiteX4" fmla="*/ 60114 w 96718"/>
              <a:gd name="connsiteY4" fmla="*/ 15540 h 110454"/>
              <a:gd name="connsiteX5" fmla="*/ 61576 w 96718"/>
              <a:gd name="connsiteY5" fmla="*/ 43557 h 110454"/>
              <a:gd name="connsiteX6" fmla="*/ 81736 w 96718"/>
              <a:gd name="connsiteY6" fmla="*/ 54520 h 110454"/>
              <a:gd name="connsiteX7" fmla="*/ 67240 w 96718"/>
              <a:gd name="connsiteY7" fmla="*/ 82658 h 110454"/>
              <a:gd name="connsiteX8" fmla="*/ 95987 w 96718"/>
              <a:gd name="connsiteY8" fmla="*/ 91733 h 110454"/>
              <a:gd name="connsiteX9" fmla="*/ 96718 w 96718"/>
              <a:gd name="connsiteY9" fmla="*/ 96484 h 110454"/>
              <a:gd name="connsiteX10" fmla="*/ 57495 w 96718"/>
              <a:gd name="connsiteY10" fmla="*/ 109396 h 110454"/>
              <a:gd name="connsiteX11" fmla="*/ 19612 w 96718"/>
              <a:gd name="connsiteY11" fmla="*/ 108848 h 110454"/>
              <a:gd name="connsiteX12" fmla="*/ 6273 w 96718"/>
              <a:gd name="connsiteY12" fmla="*/ 101661 h 110454"/>
              <a:gd name="connsiteX13" fmla="*/ 16749 w 96718"/>
              <a:gd name="connsiteY13" fmla="*/ 90759 h 110454"/>
              <a:gd name="connsiteX14" fmla="*/ 39345 w 96718"/>
              <a:gd name="connsiteY14" fmla="*/ 84668 h 110454"/>
              <a:gd name="connsiteX15" fmla="*/ 28078 w 96718"/>
              <a:gd name="connsiteY15" fmla="*/ 71147 h 110454"/>
              <a:gd name="connsiteX16" fmla="*/ 0 w 96718"/>
              <a:gd name="connsiteY16" fmla="*/ 71269 h 11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718" h="110454">
                <a:moveTo>
                  <a:pt x="0" y="71147"/>
                </a:moveTo>
                <a:cubicBezTo>
                  <a:pt x="5786" y="49221"/>
                  <a:pt x="22718" y="54520"/>
                  <a:pt x="35630" y="46663"/>
                </a:cubicBezTo>
                <a:cubicBezTo>
                  <a:pt x="35630" y="36918"/>
                  <a:pt x="35203" y="25833"/>
                  <a:pt x="35752" y="14748"/>
                </a:cubicBezTo>
                <a:cubicBezTo>
                  <a:pt x="36117" y="6952"/>
                  <a:pt x="39406" y="-295"/>
                  <a:pt x="48481" y="9"/>
                </a:cubicBezTo>
                <a:cubicBezTo>
                  <a:pt x="57556" y="314"/>
                  <a:pt x="59870" y="7501"/>
                  <a:pt x="60114" y="15540"/>
                </a:cubicBezTo>
                <a:cubicBezTo>
                  <a:pt x="60419" y="24432"/>
                  <a:pt x="61027" y="33325"/>
                  <a:pt x="61576" y="43557"/>
                </a:cubicBezTo>
                <a:cubicBezTo>
                  <a:pt x="67971" y="47029"/>
                  <a:pt x="74610" y="50683"/>
                  <a:pt x="81736" y="54520"/>
                </a:cubicBezTo>
                <a:cubicBezTo>
                  <a:pt x="71668" y="63942"/>
                  <a:pt x="66832" y="73322"/>
                  <a:pt x="67240" y="82658"/>
                </a:cubicBezTo>
                <a:cubicBezTo>
                  <a:pt x="76558" y="85582"/>
                  <a:pt x="86304" y="88688"/>
                  <a:pt x="95987" y="91733"/>
                </a:cubicBezTo>
                <a:cubicBezTo>
                  <a:pt x="96231" y="93317"/>
                  <a:pt x="96475" y="94901"/>
                  <a:pt x="96718" y="96484"/>
                </a:cubicBezTo>
                <a:cubicBezTo>
                  <a:pt x="83685" y="100930"/>
                  <a:pt x="70894" y="107082"/>
                  <a:pt x="57495" y="109396"/>
                </a:cubicBezTo>
                <a:cubicBezTo>
                  <a:pt x="45253" y="111467"/>
                  <a:pt x="32158" y="110066"/>
                  <a:pt x="19612" y="108848"/>
                </a:cubicBezTo>
                <a:cubicBezTo>
                  <a:pt x="14983" y="108422"/>
                  <a:pt x="10719" y="104158"/>
                  <a:pt x="6273" y="101661"/>
                </a:cubicBezTo>
                <a:cubicBezTo>
                  <a:pt x="9684" y="97885"/>
                  <a:pt x="12486" y="92647"/>
                  <a:pt x="16749" y="90759"/>
                </a:cubicBezTo>
                <a:cubicBezTo>
                  <a:pt x="23875" y="87592"/>
                  <a:pt x="31976" y="86556"/>
                  <a:pt x="39345" y="84668"/>
                </a:cubicBezTo>
                <a:cubicBezTo>
                  <a:pt x="41842" y="73888"/>
                  <a:pt x="37640" y="70538"/>
                  <a:pt x="28078" y="71147"/>
                </a:cubicBezTo>
                <a:cubicBezTo>
                  <a:pt x="19672" y="71695"/>
                  <a:pt x="11146" y="71269"/>
                  <a:pt x="0" y="7126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C276642-FCBC-AC5D-4869-C18A2498CA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162" y="2847227"/>
            <a:ext cx="86582" cy="112825"/>
          </a:xfrm>
          <a:custGeom>
            <a:avLst/>
            <a:gdLst>
              <a:gd name="connsiteX0" fmla="*/ 23280 w 86582"/>
              <a:gd name="connsiteY0" fmla="*/ 58835 h 112825"/>
              <a:gd name="connsiteX1" fmla="*/ 83576 w 86582"/>
              <a:gd name="connsiteY1" fmla="*/ 64012 h 112825"/>
              <a:gd name="connsiteX2" fmla="*/ 61651 w 86582"/>
              <a:gd name="connsiteY2" fmla="*/ 108169 h 112825"/>
              <a:gd name="connsiteX3" fmla="*/ 18651 w 86582"/>
              <a:gd name="connsiteY3" fmla="*/ 94952 h 112825"/>
              <a:gd name="connsiteX4" fmla="*/ 61468 w 86582"/>
              <a:gd name="connsiteY4" fmla="*/ 78325 h 112825"/>
              <a:gd name="connsiteX5" fmla="*/ 60128 w 86582"/>
              <a:gd name="connsiteY5" fmla="*/ 62429 h 112825"/>
              <a:gd name="connsiteX6" fmla="*/ 36862 w 86582"/>
              <a:gd name="connsiteY6" fmla="*/ 78873 h 112825"/>
              <a:gd name="connsiteX7" fmla="*/ 3303 w 86582"/>
              <a:gd name="connsiteY7" fmla="*/ 66692 h 112825"/>
              <a:gd name="connsiteX8" fmla="*/ 74 w 86582"/>
              <a:gd name="connsiteY8" fmla="*/ 13582 h 112825"/>
              <a:gd name="connsiteX9" fmla="*/ 10428 w 86582"/>
              <a:gd name="connsiteY9" fmla="*/ 0 h 112825"/>
              <a:gd name="connsiteX10" fmla="*/ 19199 w 86582"/>
              <a:gd name="connsiteY10" fmla="*/ 15105 h 112825"/>
              <a:gd name="connsiteX11" fmla="*/ 23280 w 86582"/>
              <a:gd name="connsiteY11" fmla="*/ 58835 h 11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582" h="112825">
                <a:moveTo>
                  <a:pt x="23280" y="58835"/>
                </a:moveTo>
                <a:cubicBezTo>
                  <a:pt x="59519" y="42025"/>
                  <a:pt x="74258" y="43609"/>
                  <a:pt x="83576" y="64012"/>
                </a:cubicBezTo>
                <a:cubicBezTo>
                  <a:pt x="91738" y="81918"/>
                  <a:pt x="82907" y="99703"/>
                  <a:pt x="61651" y="108169"/>
                </a:cubicBezTo>
                <a:cubicBezTo>
                  <a:pt x="39054" y="117183"/>
                  <a:pt x="24985" y="113285"/>
                  <a:pt x="18651" y="94952"/>
                </a:cubicBezTo>
                <a:cubicBezTo>
                  <a:pt x="32415" y="88253"/>
                  <a:pt x="52210" y="95196"/>
                  <a:pt x="61468" y="78325"/>
                </a:cubicBezTo>
                <a:cubicBezTo>
                  <a:pt x="62929" y="75645"/>
                  <a:pt x="60980" y="71016"/>
                  <a:pt x="60128" y="62429"/>
                </a:cubicBezTo>
                <a:cubicBezTo>
                  <a:pt x="50444" y="69311"/>
                  <a:pt x="43744" y="74244"/>
                  <a:pt x="36862" y="78873"/>
                </a:cubicBezTo>
                <a:cubicBezTo>
                  <a:pt x="19138" y="90932"/>
                  <a:pt x="7262" y="87461"/>
                  <a:pt x="3303" y="66692"/>
                </a:cubicBezTo>
                <a:cubicBezTo>
                  <a:pt x="14" y="49395"/>
                  <a:pt x="-169" y="31306"/>
                  <a:pt x="74" y="13582"/>
                </a:cubicBezTo>
                <a:cubicBezTo>
                  <a:pt x="74" y="9014"/>
                  <a:pt x="6835" y="4507"/>
                  <a:pt x="10428" y="0"/>
                </a:cubicBezTo>
                <a:cubicBezTo>
                  <a:pt x="13474" y="4994"/>
                  <a:pt x="18346" y="9745"/>
                  <a:pt x="19199" y="15105"/>
                </a:cubicBezTo>
                <a:cubicBezTo>
                  <a:pt x="21452" y="29235"/>
                  <a:pt x="22001" y="43609"/>
                  <a:pt x="23280" y="5883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E24F20-C878-95EF-5143-E18A62EA45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84822" y="2191412"/>
            <a:ext cx="67907" cy="178130"/>
          </a:xfrm>
          <a:custGeom>
            <a:avLst/>
            <a:gdLst>
              <a:gd name="connsiteX0" fmla="*/ 122 w 67907"/>
              <a:gd name="connsiteY0" fmla="*/ 8995 h 178130"/>
              <a:gd name="connsiteX1" fmla="*/ 29052 w 67907"/>
              <a:gd name="connsiteY1" fmla="*/ 6985 h 178130"/>
              <a:gd name="connsiteX2" fmla="*/ 48603 w 67907"/>
              <a:gd name="connsiteY2" fmla="*/ 31347 h 178130"/>
              <a:gd name="connsiteX3" fmla="*/ 61150 w 67907"/>
              <a:gd name="connsiteY3" fmla="*/ 156326 h 178130"/>
              <a:gd name="connsiteX4" fmla="*/ 38615 w 67907"/>
              <a:gd name="connsiteY4" fmla="*/ 178130 h 178130"/>
              <a:gd name="connsiteX5" fmla="*/ 38615 w 67907"/>
              <a:gd name="connsiteY5" fmla="*/ 152306 h 178130"/>
              <a:gd name="connsiteX6" fmla="*/ 39346 w 67907"/>
              <a:gd name="connsiteY6" fmla="*/ 94263 h 178130"/>
              <a:gd name="connsiteX7" fmla="*/ 0 w 67907"/>
              <a:gd name="connsiteY7" fmla="*/ 8995 h 1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7" h="178130">
                <a:moveTo>
                  <a:pt x="122" y="8995"/>
                </a:moveTo>
                <a:cubicBezTo>
                  <a:pt x="11146" y="-5805"/>
                  <a:pt x="21439" y="712"/>
                  <a:pt x="29052" y="6985"/>
                </a:cubicBezTo>
                <a:cubicBezTo>
                  <a:pt x="36970" y="13441"/>
                  <a:pt x="43853" y="22272"/>
                  <a:pt x="48603" y="31347"/>
                </a:cubicBezTo>
                <a:cubicBezTo>
                  <a:pt x="69494" y="71119"/>
                  <a:pt x="73026" y="113144"/>
                  <a:pt x="61150" y="156326"/>
                </a:cubicBezTo>
                <a:cubicBezTo>
                  <a:pt x="58409" y="166375"/>
                  <a:pt x="54815" y="176486"/>
                  <a:pt x="38615" y="178130"/>
                </a:cubicBezTo>
                <a:cubicBezTo>
                  <a:pt x="38615" y="168873"/>
                  <a:pt x="38493" y="160590"/>
                  <a:pt x="38615" y="152306"/>
                </a:cubicBezTo>
                <a:cubicBezTo>
                  <a:pt x="38919" y="132938"/>
                  <a:pt x="41172" y="113387"/>
                  <a:pt x="39346" y="94263"/>
                </a:cubicBezTo>
                <a:cubicBezTo>
                  <a:pt x="36361" y="62226"/>
                  <a:pt x="24484" y="33235"/>
                  <a:pt x="0" y="899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E920C75F-070B-2C30-B3CD-9D9660CF82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24886" y="2830173"/>
            <a:ext cx="88070" cy="123931"/>
          </a:xfrm>
          <a:custGeom>
            <a:avLst/>
            <a:gdLst>
              <a:gd name="connsiteX0" fmla="*/ 60169 w 88070"/>
              <a:gd name="connsiteY0" fmla="*/ 72539 h 123931"/>
              <a:gd name="connsiteX1" fmla="*/ 35928 w 88070"/>
              <a:gd name="connsiteY1" fmla="*/ 94709 h 123931"/>
              <a:gd name="connsiteX2" fmla="*/ 17656 w 88070"/>
              <a:gd name="connsiteY2" fmla="*/ 103540 h 123931"/>
              <a:gd name="connsiteX3" fmla="*/ 8338 w 88070"/>
              <a:gd name="connsiteY3" fmla="*/ 86486 h 123931"/>
              <a:gd name="connsiteX4" fmla="*/ 1029 w 88070"/>
              <a:gd name="connsiteY4" fmla="*/ 21195 h 123931"/>
              <a:gd name="connsiteX5" fmla="*/ 359 w 88070"/>
              <a:gd name="connsiteY5" fmla="*/ 11572 h 123931"/>
              <a:gd name="connsiteX6" fmla="*/ 7302 w 88070"/>
              <a:gd name="connsiteY6" fmla="*/ 0 h 123931"/>
              <a:gd name="connsiteX7" fmla="*/ 19544 w 88070"/>
              <a:gd name="connsiteY7" fmla="*/ 8527 h 123931"/>
              <a:gd name="connsiteX8" fmla="*/ 26122 w 88070"/>
              <a:gd name="connsiteY8" fmla="*/ 46776 h 123931"/>
              <a:gd name="connsiteX9" fmla="*/ 29655 w 88070"/>
              <a:gd name="connsiteY9" fmla="*/ 71930 h 123931"/>
              <a:gd name="connsiteX10" fmla="*/ 52312 w 88070"/>
              <a:gd name="connsiteY10" fmla="*/ 60479 h 123931"/>
              <a:gd name="connsiteX11" fmla="*/ 87393 w 88070"/>
              <a:gd name="connsiteY11" fmla="*/ 90202 h 123931"/>
              <a:gd name="connsiteX12" fmla="*/ 61204 w 88070"/>
              <a:gd name="connsiteY12" fmla="*/ 119863 h 123931"/>
              <a:gd name="connsiteX13" fmla="*/ 27828 w 88070"/>
              <a:gd name="connsiteY13" fmla="*/ 114929 h 123931"/>
              <a:gd name="connsiteX14" fmla="*/ 65954 w 88070"/>
              <a:gd name="connsiteY14" fmla="*/ 77351 h 123931"/>
              <a:gd name="connsiteX15" fmla="*/ 60169 w 88070"/>
              <a:gd name="connsiteY15" fmla="*/ 72539 h 12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070" h="123931">
                <a:moveTo>
                  <a:pt x="60169" y="72539"/>
                </a:moveTo>
                <a:cubicBezTo>
                  <a:pt x="52129" y="79969"/>
                  <a:pt x="44516" y="87948"/>
                  <a:pt x="35928" y="94709"/>
                </a:cubicBezTo>
                <a:cubicBezTo>
                  <a:pt x="30629" y="98850"/>
                  <a:pt x="23686" y="103662"/>
                  <a:pt x="17656" y="103540"/>
                </a:cubicBezTo>
                <a:cubicBezTo>
                  <a:pt x="8094" y="103296"/>
                  <a:pt x="9129" y="93673"/>
                  <a:pt x="8338" y="86486"/>
                </a:cubicBezTo>
                <a:cubicBezTo>
                  <a:pt x="5962" y="64682"/>
                  <a:pt x="3465" y="42939"/>
                  <a:pt x="1029" y="21195"/>
                </a:cubicBezTo>
                <a:cubicBezTo>
                  <a:pt x="663" y="17967"/>
                  <a:pt x="-616" y="14374"/>
                  <a:pt x="359" y="11572"/>
                </a:cubicBezTo>
                <a:cubicBezTo>
                  <a:pt x="1821" y="7431"/>
                  <a:pt x="4927" y="3837"/>
                  <a:pt x="7302" y="0"/>
                </a:cubicBezTo>
                <a:cubicBezTo>
                  <a:pt x="11565" y="2802"/>
                  <a:pt x="18570" y="4812"/>
                  <a:pt x="19544" y="8527"/>
                </a:cubicBezTo>
                <a:cubicBezTo>
                  <a:pt x="22894" y="20952"/>
                  <a:pt x="24173" y="33986"/>
                  <a:pt x="26122" y="46776"/>
                </a:cubicBezTo>
                <a:cubicBezTo>
                  <a:pt x="27340" y="54633"/>
                  <a:pt x="28315" y="62489"/>
                  <a:pt x="29655" y="71930"/>
                </a:cubicBezTo>
                <a:cubicBezTo>
                  <a:pt x="38060" y="67606"/>
                  <a:pt x="44881" y="63281"/>
                  <a:pt x="52312" y="60479"/>
                </a:cubicBezTo>
                <a:cubicBezTo>
                  <a:pt x="74786" y="52075"/>
                  <a:pt x="91718" y="66631"/>
                  <a:pt x="87393" y="90202"/>
                </a:cubicBezTo>
                <a:cubicBezTo>
                  <a:pt x="84592" y="105245"/>
                  <a:pt x="74664" y="114808"/>
                  <a:pt x="61204" y="119863"/>
                </a:cubicBezTo>
                <a:cubicBezTo>
                  <a:pt x="50241" y="124004"/>
                  <a:pt x="38060" y="128207"/>
                  <a:pt x="27828" y="114929"/>
                </a:cubicBezTo>
                <a:cubicBezTo>
                  <a:pt x="37390" y="98972"/>
                  <a:pt x="70096" y="104819"/>
                  <a:pt x="65954" y="77351"/>
                </a:cubicBezTo>
                <a:cubicBezTo>
                  <a:pt x="64005" y="75767"/>
                  <a:pt x="62057" y="74123"/>
                  <a:pt x="60169" y="7253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B8DC413D-7C20-45DB-7B7B-A944A24F3EE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62743" y="2196180"/>
            <a:ext cx="60130" cy="179085"/>
          </a:xfrm>
          <a:custGeom>
            <a:avLst/>
            <a:gdLst>
              <a:gd name="connsiteX0" fmla="*/ 60070 w 60130"/>
              <a:gd name="connsiteY0" fmla="*/ 177199 h 179085"/>
              <a:gd name="connsiteX1" fmla="*/ 16278 w 60130"/>
              <a:gd name="connsiteY1" fmla="*/ 159414 h 179085"/>
              <a:gd name="connsiteX2" fmla="*/ 17 w 60130"/>
              <a:gd name="connsiteY2" fmla="*/ 106792 h 179085"/>
              <a:gd name="connsiteX3" fmla="*/ 29921 w 60130"/>
              <a:gd name="connsiteY3" fmla="*/ 11048 h 179085"/>
              <a:gd name="connsiteX4" fmla="*/ 54649 w 60130"/>
              <a:gd name="connsiteY4" fmla="*/ 3922 h 179085"/>
              <a:gd name="connsiteX5" fmla="*/ 60131 w 60130"/>
              <a:gd name="connsiteY5" fmla="*/ 177199 h 17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130" h="179085">
                <a:moveTo>
                  <a:pt x="60070" y="177199"/>
                </a:moveTo>
                <a:cubicBezTo>
                  <a:pt x="37656" y="183594"/>
                  <a:pt x="25841" y="172753"/>
                  <a:pt x="16278" y="159414"/>
                </a:cubicBezTo>
                <a:cubicBezTo>
                  <a:pt x="5133" y="143944"/>
                  <a:pt x="260" y="125916"/>
                  <a:pt x="17" y="106792"/>
                </a:cubicBezTo>
                <a:cubicBezTo>
                  <a:pt x="-471" y="71588"/>
                  <a:pt x="9761" y="39734"/>
                  <a:pt x="29921" y="11048"/>
                </a:cubicBezTo>
                <a:cubicBezTo>
                  <a:pt x="35525" y="3069"/>
                  <a:pt x="41494" y="-5032"/>
                  <a:pt x="54649" y="3922"/>
                </a:cubicBezTo>
                <a:cubicBezTo>
                  <a:pt x="25719" y="62026"/>
                  <a:pt x="4706" y="120434"/>
                  <a:pt x="60131" y="1771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2A788E60-70EA-8DA2-B0B3-7484C61A5C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545" y="1737440"/>
            <a:ext cx="71193" cy="183895"/>
          </a:xfrm>
          <a:custGeom>
            <a:avLst/>
            <a:gdLst>
              <a:gd name="connsiteX0" fmla="*/ 34351 w 71193"/>
              <a:gd name="connsiteY0" fmla="*/ 183835 h 183895"/>
              <a:gd name="connsiteX1" fmla="*/ 0 w 71193"/>
              <a:gd name="connsiteY1" fmla="*/ 447 h 183895"/>
              <a:gd name="connsiteX2" fmla="*/ 20342 w 71193"/>
              <a:gd name="connsiteY2" fmla="*/ 813 h 183895"/>
              <a:gd name="connsiteX3" fmla="*/ 31366 w 71193"/>
              <a:gd name="connsiteY3" fmla="*/ 10010 h 183895"/>
              <a:gd name="connsiteX4" fmla="*/ 65839 w 71193"/>
              <a:gd name="connsiteY4" fmla="*/ 152895 h 183895"/>
              <a:gd name="connsiteX5" fmla="*/ 34412 w 71193"/>
              <a:gd name="connsiteY5" fmla="*/ 183896 h 1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93" h="183895">
                <a:moveTo>
                  <a:pt x="34351" y="183835"/>
                </a:moveTo>
                <a:cubicBezTo>
                  <a:pt x="59018" y="115133"/>
                  <a:pt x="40807" y="57577"/>
                  <a:pt x="0" y="447"/>
                </a:cubicBezTo>
                <a:cubicBezTo>
                  <a:pt x="10659" y="447"/>
                  <a:pt x="16018" y="-771"/>
                  <a:pt x="20342" y="813"/>
                </a:cubicBezTo>
                <a:cubicBezTo>
                  <a:pt x="24606" y="2335"/>
                  <a:pt x="28443" y="6234"/>
                  <a:pt x="31366" y="10010"/>
                </a:cubicBezTo>
                <a:cubicBezTo>
                  <a:pt x="63890" y="52522"/>
                  <a:pt x="80456" y="99176"/>
                  <a:pt x="65839" y="152895"/>
                </a:cubicBezTo>
                <a:cubicBezTo>
                  <a:pt x="62307" y="165807"/>
                  <a:pt x="57556" y="179206"/>
                  <a:pt x="34412" y="1838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1181F25-C899-553E-4CDB-BE448B29FFF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38669" y="1701589"/>
            <a:ext cx="52929" cy="185464"/>
          </a:xfrm>
          <a:custGeom>
            <a:avLst/>
            <a:gdLst>
              <a:gd name="connsiteX0" fmla="*/ 52869 w 52929"/>
              <a:gd name="connsiteY0" fmla="*/ 185214 h 185464"/>
              <a:gd name="connsiteX1" fmla="*/ 9991 w 52929"/>
              <a:gd name="connsiteY1" fmla="*/ 160912 h 185464"/>
              <a:gd name="connsiteX2" fmla="*/ 125 w 52929"/>
              <a:gd name="connsiteY2" fmla="*/ 111456 h 185464"/>
              <a:gd name="connsiteX3" fmla="*/ 25157 w 52929"/>
              <a:gd name="connsiteY3" fmla="*/ 13520 h 185464"/>
              <a:gd name="connsiteX4" fmla="*/ 48727 w 52929"/>
              <a:gd name="connsiteY4" fmla="*/ 2922 h 185464"/>
              <a:gd name="connsiteX5" fmla="*/ 25827 w 52929"/>
              <a:gd name="connsiteY5" fmla="*/ 95316 h 185464"/>
              <a:gd name="connsiteX6" fmla="*/ 52930 w 52929"/>
              <a:gd name="connsiteY6" fmla="*/ 185214 h 18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929" h="185464">
                <a:moveTo>
                  <a:pt x="52869" y="185214"/>
                </a:moveTo>
                <a:cubicBezTo>
                  <a:pt x="28019" y="187284"/>
                  <a:pt x="15838" y="176321"/>
                  <a:pt x="9991" y="160912"/>
                </a:cubicBezTo>
                <a:cubicBezTo>
                  <a:pt x="4083" y="145381"/>
                  <a:pt x="795" y="128084"/>
                  <a:pt x="125" y="111456"/>
                </a:cubicBezTo>
                <a:cubicBezTo>
                  <a:pt x="-1276" y="76679"/>
                  <a:pt x="9261" y="44216"/>
                  <a:pt x="25157" y="13520"/>
                </a:cubicBezTo>
                <a:cubicBezTo>
                  <a:pt x="30151" y="3897"/>
                  <a:pt x="36485" y="-4691"/>
                  <a:pt x="48727" y="2922"/>
                </a:cubicBezTo>
                <a:cubicBezTo>
                  <a:pt x="40749" y="34411"/>
                  <a:pt x="31430" y="64498"/>
                  <a:pt x="25827" y="95316"/>
                </a:cubicBezTo>
                <a:cubicBezTo>
                  <a:pt x="20102" y="126866"/>
                  <a:pt x="28568" y="156344"/>
                  <a:pt x="52930" y="1852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5C0175CA-B99D-7A74-C64A-311D3540A14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66750" y="3116609"/>
            <a:ext cx="112981" cy="66282"/>
          </a:xfrm>
          <a:custGeom>
            <a:avLst/>
            <a:gdLst>
              <a:gd name="connsiteX0" fmla="*/ 112921 w 112981"/>
              <a:gd name="connsiteY0" fmla="*/ 51835 h 66282"/>
              <a:gd name="connsiteX1" fmla="*/ 73027 w 112981"/>
              <a:gd name="connsiteY1" fmla="*/ 51104 h 66282"/>
              <a:gd name="connsiteX2" fmla="*/ 33256 w 112981"/>
              <a:gd name="connsiteY2" fmla="*/ 65478 h 66282"/>
              <a:gd name="connsiteX3" fmla="*/ 2255 w 112981"/>
              <a:gd name="connsiteY3" fmla="*/ 52444 h 66282"/>
              <a:gd name="connsiteX4" fmla="*/ 12548 w 112981"/>
              <a:gd name="connsiteY4" fmla="*/ 17971 h 66282"/>
              <a:gd name="connsiteX5" fmla="*/ 44280 w 112981"/>
              <a:gd name="connsiteY5" fmla="*/ 1710 h 66282"/>
              <a:gd name="connsiteX6" fmla="*/ 82224 w 112981"/>
              <a:gd name="connsiteY6" fmla="*/ 18337 h 66282"/>
              <a:gd name="connsiteX7" fmla="*/ 95745 w 112981"/>
              <a:gd name="connsiteY7" fmla="*/ 35208 h 66282"/>
              <a:gd name="connsiteX8" fmla="*/ 112982 w 112981"/>
              <a:gd name="connsiteY8" fmla="*/ 51835 h 66282"/>
              <a:gd name="connsiteX9" fmla="*/ 57131 w 112981"/>
              <a:gd name="connsiteY9" fmla="*/ 17484 h 66282"/>
              <a:gd name="connsiteX10" fmla="*/ 25947 w 112981"/>
              <a:gd name="connsiteY10" fmla="*/ 44588 h 66282"/>
              <a:gd name="connsiteX11" fmla="*/ 57131 w 112981"/>
              <a:gd name="connsiteY11" fmla="*/ 17484 h 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981" h="66282">
                <a:moveTo>
                  <a:pt x="112921" y="51835"/>
                </a:moveTo>
                <a:cubicBezTo>
                  <a:pt x="99765" y="56708"/>
                  <a:pt x="86469" y="56464"/>
                  <a:pt x="73027" y="51104"/>
                </a:cubicBezTo>
                <a:cubicBezTo>
                  <a:pt x="58593" y="56464"/>
                  <a:pt x="46290" y="62859"/>
                  <a:pt x="33256" y="65478"/>
                </a:cubicBezTo>
                <a:cubicBezTo>
                  <a:pt x="18090" y="68584"/>
                  <a:pt x="6762" y="62372"/>
                  <a:pt x="2255" y="52444"/>
                </a:cubicBezTo>
                <a:cubicBezTo>
                  <a:pt x="-2679" y="41542"/>
                  <a:pt x="367" y="27168"/>
                  <a:pt x="12548" y="17971"/>
                </a:cubicBezTo>
                <a:cubicBezTo>
                  <a:pt x="21927" y="10846"/>
                  <a:pt x="33012" y="4755"/>
                  <a:pt x="44280" y="1710"/>
                </a:cubicBezTo>
                <a:cubicBezTo>
                  <a:pt x="62308" y="-3163"/>
                  <a:pt x="71809" y="2379"/>
                  <a:pt x="82224" y="18337"/>
                </a:cubicBezTo>
                <a:cubicBezTo>
                  <a:pt x="86122" y="24367"/>
                  <a:pt x="90873" y="29909"/>
                  <a:pt x="95745" y="35208"/>
                </a:cubicBezTo>
                <a:cubicBezTo>
                  <a:pt x="100435" y="40324"/>
                  <a:pt x="105673" y="44892"/>
                  <a:pt x="112982" y="51835"/>
                </a:cubicBezTo>
                <a:close/>
                <a:moveTo>
                  <a:pt x="57131" y="17484"/>
                </a:moveTo>
                <a:cubicBezTo>
                  <a:pt x="40625" y="23697"/>
                  <a:pt x="29906" y="27899"/>
                  <a:pt x="25947" y="44588"/>
                </a:cubicBezTo>
                <a:cubicBezTo>
                  <a:pt x="42148" y="42882"/>
                  <a:pt x="51284" y="36670"/>
                  <a:pt x="57131" y="1748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2A949E62-1380-1A3C-B04E-520CCEB80F3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31744" y="1686619"/>
            <a:ext cx="64022" cy="179414"/>
          </a:xfrm>
          <a:custGeom>
            <a:avLst/>
            <a:gdLst>
              <a:gd name="connsiteX0" fmla="*/ 36422 w 64022"/>
              <a:gd name="connsiteY0" fmla="*/ 179415 h 179414"/>
              <a:gd name="connsiteX1" fmla="*/ 35995 w 64022"/>
              <a:gd name="connsiteY1" fmla="*/ 84889 h 179414"/>
              <a:gd name="connsiteX2" fmla="*/ 0 w 64022"/>
              <a:gd name="connsiteY2" fmla="*/ 5894 h 179414"/>
              <a:gd name="connsiteX3" fmla="*/ 21561 w 64022"/>
              <a:gd name="connsiteY3" fmla="*/ 4432 h 179414"/>
              <a:gd name="connsiteX4" fmla="*/ 39710 w 64022"/>
              <a:gd name="connsiteY4" fmla="*/ 23617 h 179414"/>
              <a:gd name="connsiteX5" fmla="*/ 56216 w 64022"/>
              <a:gd name="connsiteY5" fmla="*/ 156331 h 179414"/>
              <a:gd name="connsiteX6" fmla="*/ 36422 w 64022"/>
              <a:gd name="connsiteY6" fmla="*/ 179415 h 1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022" h="179414">
                <a:moveTo>
                  <a:pt x="36422" y="179415"/>
                </a:moveTo>
                <a:cubicBezTo>
                  <a:pt x="36422" y="145855"/>
                  <a:pt x="37944" y="115281"/>
                  <a:pt x="35995" y="84889"/>
                </a:cubicBezTo>
                <a:cubicBezTo>
                  <a:pt x="34046" y="54558"/>
                  <a:pt x="18759" y="28612"/>
                  <a:pt x="0" y="5894"/>
                </a:cubicBezTo>
                <a:cubicBezTo>
                  <a:pt x="9014" y="-3364"/>
                  <a:pt x="16018" y="-14"/>
                  <a:pt x="21561" y="4432"/>
                </a:cubicBezTo>
                <a:cubicBezTo>
                  <a:pt x="28382" y="9974"/>
                  <a:pt x="35264" y="16187"/>
                  <a:pt x="39710" y="23617"/>
                </a:cubicBezTo>
                <a:cubicBezTo>
                  <a:pt x="64804" y="65277"/>
                  <a:pt x="70773" y="109677"/>
                  <a:pt x="56216" y="156331"/>
                </a:cubicBezTo>
                <a:cubicBezTo>
                  <a:pt x="52379" y="168573"/>
                  <a:pt x="52013" y="168451"/>
                  <a:pt x="36422" y="1794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866A2DF9-7D78-AB4B-E97B-494BA398FC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89724" y="2458116"/>
            <a:ext cx="68088" cy="100082"/>
          </a:xfrm>
          <a:custGeom>
            <a:avLst/>
            <a:gdLst>
              <a:gd name="connsiteX0" fmla="*/ 68089 w 68088"/>
              <a:gd name="connsiteY0" fmla="*/ 54738 h 100082"/>
              <a:gd name="connsiteX1" fmla="*/ 62242 w 68088"/>
              <a:gd name="connsiteY1" fmla="*/ 79770 h 100082"/>
              <a:gd name="connsiteX2" fmla="*/ 37636 w 68088"/>
              <a:gd name="connsiteY2" fmla="*/ 99930 h 100082"/>
              <a:gd name="connsiteX3" fmla="*/ 9071 w 68088"/>
              <a:gd name="connsiteY3" fmla="*/ 85373 h 100082"/>
              <a:gd name="connsiteX4" fmla="*/ 21130 w 68088"/>
              <a:gd name="connsiteY4" fmla="*/ 6196 h 100082"/>
              <a:gd name="connsiteX5" fmla="*/ 57430 w 68088"/>
              <a:gd name="connsiteY5" fmla="*/ 13809 h 100082"/>
              <a:gd name="connsiteX6" fmla="*/ 68028 w 68088"/>
              <a:gd name="connsiteY6" fmla="*/ 54738 h 100082"/>
              <a:gd name="connsiteX7" fmla="*/ 35504 w 68088"/>
              <a:gd name="connsiteY7" fmla="*/ 78126 h 100082"/>
              <a:gd name="connsiteX8" fmla="*/ 32459 w 68088"/>
              <a:gd name="connsiteY8" fmla="*/ 23006 h 100082"/>
              <a:gd name="connsiteX9" fmla="*/ 35504 w 68088"/>
              <a:gd name="connsiteY9" fmla="*/ 78126 h 10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088" h="100082">
                <a:moveTo>
                  <a:pt x="68089" y="54738"/>
                </a:moveTo>
                <a:cubicBezTo>
                  <a:pt x="65957" y="64117"/>
                  <a:pt x="64678" y="72157"/>
                  <a:pt x="62242" y="79770"/>
                </a:cubicBezTo>
                <a:cubicBezTo>
                  <a:pt x="58466" y="91525"/>
                  <a:pt x="50365" y="98773"/>
                  <a:pt x="37636" y="99930"/>
                </a:cubicBezTo>
                <a:cubicBezTo>
                  <a:pt x="25028" y="101087"/>
                  <a:pt x="15771" y="95606"/>
                  <a:pt x="9071" y="85373"/>
                </a:cubicBezTo>
                <a:cubicBezTo>
                  <a:pt x="-6825" y="60889"/>
                  <a:pt x="-1222" y="24650"/>
                  <a:pt x="21130" y="6196"/>
                </a:cubicBezTo>
                <a:cubicBezTo>
                  <a:pt x="33738" y="-4158"/>
                  <a:pt x="51096" y="-1478"/>
                  <a:pt x="57430" y="13809"/>
                </a:cubicBezTo>
                <a:cubicBezTo>
                  <a:pt x="62912" y="27026"/>
                  <a:pt x="64800" y="41704"/>
                  <a:pt x="68028" y="54738"/>
                </a:cubicBezTo>
                <a:close/>
                <a:moveTo>
                  <a:pt x="35504" y="78126"/>
                </a:moveTo>
                <a:cubicBezTo>
                  <a:pt x="47807" y="58209"/>
                  <a:pt x="46833" y="41034"/>
                  <a:pt x="32459" y="23006"/>
                </a:cubicBezTo>
                <a:cubicBezTo>
                  <a:pt x="19364" y="41582"/>
                  <a:pt x="20400" y="60158"/>
                  <a:pt x="35504" y="7812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E308777F-586A-34CB-5E9A-05689CDE460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68973" y="2239480"/>
            <a:ext cx="49577" cy="161919"/>
          </a:xfrm>
          <a:custGeom>
            <a:avLst/>
            <a:gdLst>
              <a:gd name="connsiteX0" fmla="*/ 49517 w 49577"/>
              <a:gd name="connsiteY0" fmla="*/ 2891 h 161919"/>
              <a:gd name="connsiteX1" fmla="*/ 49212 w 49577"/>
              <a:gd name="connsiteY1" fmla="*/ 160576 h 161919"/>
              <a:gd name="connsiteX2" fmla="*/ 22779 w 49577"/>
              <a:gd name="connsiteY2" fmla="*/ 149917 h 161919"/>
              <a:gd name="connsiteX3" fmla="*/ 3594 w 49577"/>
              <a:gd name="connsiteY3" fmla="*/ 108684 h 161919"/>
              <a:gd name="connsiteX4" fmla="*/ 22109 w 49577"/>
              <a:gd name="connsiteY4" fmla="*/ 11417 h 161919"/>
              <a:gd name="connsiteX5" fmla="*/ 49578 w 49577"/>
              <a:gd name="connsiteY5" fmla="*/ 2891 h 161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7" h="161919">
                <a:moveTo>
                  <a:pt x="49517" y="2891"/>
                </a:moveTo>
                <a:cubicBezTo>
                  <a:pt x="21256" y="76952"/>
                  <a:pt x="17115" y="80606"/>
                  <a:pt x="49212" y="160576"/>
                </a:cubicBezTo>
                <a:cubicBezTo>
                  <a:pt x="36970" y="164839"/>
                  <a:pt x="28017" y="158322"/>
                  <a:pt x="22779" y="149917"/>
                </a:cubicBezTo>
                <a:cubicBezTo>
                  <a:pt x="14800" y="137066"/>
                  <a:pt x="7431" y="123180"/>
                  <a:pt x="3594" y="108684"/>
                </a:cubicBezTo>
                <a:cubicBezTo>
                  <a:pt x="-5664" y="73785"/>
                  <a:pt x="3837" y="41383"/>
                  <a:pt x="22109" y="11417"/>
                </a:cubicBezTo>
                <a:cubicBezTo>
                  <a:pt x="30210" y="-1860"/>
                  <a:pt x="32768" y="-1860"/>
                  <a:pt x="49578" y="28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2AF7F29D-0D31-8A5C-EF74-70DC9B9067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766086" y="2869092"/>
            <a:ext cx="68010" cy="123472"/>
          </a:xfrm>
          <a:custGeom>
            <a:avLst/>
            <a:gdLst>
              <a:gd name="connsiteX0" fmla="*/ 0 w 68010"/>
              <a:gd name="connsiteY0" fmla="*/ 116574 h 123472"/>
              <a:gd name="connsiteX1" fmla="*/ 5543 w 68010"/>
              <a:gd name="connsiteY1" fmla="*/ 73879 h 123472"/>
              <a:gd name="connsiteX2" fmla="*/ 3776 w 68010"/>
              <a:gd name="connsiteY2" fmla="*/ 23083 h 123472"/>
              <a:gd name="connsiteX3" fmla="*/ 5603 w 68010"/>
              <a:gd name="connsiteY3" fmla="*/ 8831 h 123472"/>
              <a:gd name="connsiteX4" fmla="*/ 15531 w 68010"/>
              <a:gd name="connsiteY4" fmla="*/ 0 h 123472"/>
              <a:gd name="connsiteX5" fmla="*/ 22962 w 68010"/>
              <a:gd name="connsiteY5" fmla="*/ 10598 h 123472"/>
              <a:gd name="connsiteX6" fmla="*/ 24910 w 68010"/>
              <a:gd name="connsiteY6" fmla="*/ 56581 h 123472"/>
              <a:gd name="connsiteX7" fmla="*/ 28443 w 68010"/>
              <a:gd name="connsiteY7" fmla="*/ 84294 h 123472"/>
              <a:gd name="connsiteX8" fmla="*/ 67240 w 68010"/>
              <a:gd name="connsiteY8" fmla="*/ 59688 h 123472"/>
              <a:gd name="connsiteX9" fmla="*/ 45862 w 68010"/>
              <a:gd name="connsiteY9" fmla="*/ 102139 h 123472"/>
              <a:gd name="connsiteX10" fmla="*/ 66996 w 68010"/>
              <a:gd name="connsiteY10" fmla="*/ 110057 h 123472"/>
              <a:gd name="connsiteX11" fmla="*/ 0 w 68010"/>
              <a:gd name="connsiteY11" fmla="*/ 116391 h 12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10" h="123472">
                <a:moveTo>
                  <a:pt x="0" y="116574"/>
                </a:moveTo>
                <a:cubicBezTo>
                  <a:pt x="10293" y="103662"/>
                  <a:pt x="7917" y="89288"/>
                  <a:pt x="5543" y="73879"/>
                </a:cubicBezTo>
                <a:cubicBezTo>
                  <a:pt x="2984" y="57251"/>
                  <a:pt x="4020" y="40076"/>
                  <a:pt x="3776" y="23083"/>
                </a:cubicBezTo>
                <a:cubicBezTo>
                  <a:pt x="3715" y="18272"/>
                  <a:pt x="3593" y="12912"/>
                  <a:pt x="5603" y="8831"/>
                </a:cubicBezTo>
                <a:cubicBezTo>
                  <a:pt x="7430" y="5177"/>
                  <a:pt x="12120" y="2923"/>
                  <a:pt x="15531" y="0"/>
                </a:cubicBezTo>
                <a:cubicBezTo>
                  <a:pt x="18089" y="3532"/>
                  <a:pt x="22657" y="6882"/>
                  <a:pt x="22962" y="10598"/>
                </a:cubicBezTo>
                <a:cubicBezTo>
                  <a:pt x="24240" y="25885"/>
                  <a:pt x="23997" y="41294"/>
                  <a:pt x="24910" y="56581"/>
                </a:cubicBezTo>
                <a:cubicBezTo>
                  <a:pt x="25397" y="65291"/>
                  <a:pt x="27103" y="73940"/>
                  <a:pt x="28443" y="84294"/>
                </a:cubicBezTo>
                <a:cubicBezTo>
                  <a:pt x="42025" y="75706"/>
                  <a:pt x="53597" y="68336"/>
                  <a:pt x="67240" y="59688"/>
                </a:cubicBezTo>
                <a:cubicBezTo>
                  <a:pt x="72234" y="83015"/>
                  <a:pt x="51526" y="87461"/>
                  <a:pt x="45862" y="102139"/>
                </a:cubicBezTo>
                <a:cubicBezTo>
                  <a:pt x="52562" y="104636"/>
                  <a:pt x="59322" y="107194"/>
                  <a:pt x="66996" y="110057"/>
                </a:cubicBezTo>
                <a:cubicBezTo>
                  <a:pt x="48664" y="124918"/>
                  <a:pt x="16322" y="128024"/>
                  <a:pt x="0" y="1163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B5E8B48A-FA02-E3AB-4496-7BCCE818F00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7027" y="2399620"/>
            <a:ext cx="81504" cy="97215"/>
          </a:xfrm>
          <a:custGeom>
            <a:avLst/>
            <a:gdLst>
              <a:gd name="connsiteX0" fmla="*/ 57068 w 81504"/>
              <a:gd name="connsiteY0" fmla="*/ 56470 h 97215"/>
              <a:gd name="connsiteX1" fmla="*/ 78264 w 81504"/>
              <a:gd name="connsiteY1" fmla="*/ 95389 h 97215"/>
              <a:gd name="connsiteX2" fmla="*/ 43669 w 81504"/>
              <a:gd name="connsiteY2" fmla="*/ 81015 h 97215"/>
              <a:gd name="connsiteX3" fmla="*/ 17541 w 81504"/>
              <a:gd name="connsiteY3" fmla="*/ 97216 h 97215"/>
              <a:gd name="connsiteX4" fmla="*/ 24179 w 81504"/>
              <a:gd name="connsiteY4" fmla="*/ 57627 h 97215"/>
              <a:gd name="connsiteX5" fmla="*/ 122 w 81504"/>
              <a:gd name="connsiteY5" fmla="*/ 12739 h 97215"/>
              <a:gd name="connsiteX6" fmla="*/ 39893 w 81504"/>
              <a:gd name="connsiteY6" fmla="*/ 35335 h 97215"/>
              <a:gd name="connsiteX7" fmla="*/ 53962 w 81504"/>
              <a:gd name="connsiteY7" fmla="*/ 14445 h 97215"/>
              <a:gd name="connsiteX8" fmla="*/ 64865 w 81504"/>
              <a:gd name="connsiteY8" fmla="*/ 1655 h 97215"/>
              <a:gd name="connsiteX9" fmla="*/ 79969 w 81504"/>
              <a:gd name="connsiteY9" fmla="*/ 1045 h 97215"/>
              <a:gd name="connsiteX10" fmla="*/ 80578 w 81504"/>
              <a:gd name="connsiteY10" fmla="*/ 13531 h 97215"/>
              <a:gd name="connsiteX11" fmla="*/ 57129 w 81504"/>
              <a:gd name="connsiteY11" fmla="*/ 56531 h 97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04" h="97215">
                <a:moveTo>
                  <a:pt x="57068" y="56470"/>
                </a:moveTo>
                <a:cubicBezTo>
                  <a:pt x="64682" y="70478"/>
                  <a:pt x="71138" y="82233"/>
                  <a:pt x="78264" y="95389"/>
                </a:cubicBezTo>
                <a:cubicBezTo>
                  <a:pt x="59139" y="102454"/>
                  <a:pt x="54632" y="83999"/>
                  <a:pt x="43669" y="81015"/>
                </a:cubicBezTo>
                <a:cubicBezTo>
                  <a:pt x="35021" y="86375"/>
                  <a:pt x="26555" y="91612"/>
                  <a:pt x="17541" y="97216"/>
                </a:cubicBezTo>
                <a:cubicBezTo>
                  <a:pt x="5847" y="79188"/>
                  <a:pt x="22109" y="69625"/>
                  <a:pt x="24179" y="57627"/>
                </a:cubicBezTo>
                <a:cubicBezTo>
                  <a:pt x="18881" y="41487"/>
                  <a:pt x="-1766" y="34239"/>
                  <a:pt x="122" y="12739"/>
                </a:cubicBezTo>
                <a:cubicBezTo>
                  <a:pt x="20464" y="6588"/>
                  <a:pt x="25337" y="26687"/>
                  <a:pt x="39893" y="35335"/>
                </a:cubicBezTo>
                <a:cubicBezTo>
                  <a:pt x="44461" y="28514"/>
                  <a:pt x="49029" y="21388"/>
                  <a:pt x="53962" y="14445"/>
                </a:cubicBezTo>
                <a:cubicBezTo>
                  <a:pt x="57251" y="9877"/>
                  <a:pt x="60236" y="4212"/>
                  <a:pt x="64865" y="1655"/>
                </a:cubicBezTo>
                <a:cubicBezTo>
                  <a:pt x="68884" y="-599"/>
                  <a:pt x="75279" y="-295"/>
                  <a:pt x="79969" y="1045"/>
                </a:cubicBezTo>
                <a:cubicBezTo>
                  <a:pt x="81370" y="1472"/>
                  <a:pt x="82284" y="10060"/>
                  <a:pt x="80578" y="13531"/>
                </a:cubicBezTo>
                <a:cubicBezTo>
                  <a:pt x="73391" y="28027"/>
                  <a:pt x="65169" y="42035"/>
                  <a:pt x="57129" y="565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196CDC7C-242C-6819-B55C-FFF3CAD900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05963" y="1736959"/>
            <a:ext cx="51925" cy="159378"/>
          </a:xfrm>
          <a:custGeom>
            <a:avLst/>
            <a:gdLst>
              <a:gd name="connsiteX0" fmla="*/ 51926 w 51925"/>
              <a:gd name="connsiteY0" fmla="*/ 158309 h 159378"/>
              <a:gd name="connsiteX1" fmla="*/ 12581 w 51925"/>
              <a:gd name="connsiteY1" fmla="*/ 141682 h 159378"/>
              <a:gd name="connsiteX2" fmla="*/ 25675 w 51925"/>
              <a:gd name="connsiteY2" fmla="*/ 8968 h 159378"/>
              <a:gd name="connsiteX3" fmla="*/ 47845 w 51925"/>
              <a:gd name="connsiteY3" fmla="*/ 1781 h 159378"/>
              <a:gd name="connsiteX4" fmla="*/ 42303 w 51925"/>
              <a:gd name="connsiteY4" fmla="*/ 16825 h 159378"/>
              <a:gd name="connsiteX5" fmla="*/ 27929 w 51925"/>
              <a:gd name="connsiteY5" fmla="*/ 103859 h 159378"/>
              <a:gd name="connsiteX6" fmla="*/ 43338 w 51925"/>
              <a:gd name="connsiteY6" fmla="*/ 143935 h 159378"/>
              <a:gd name="connsiteX7" fmla="*/ 51926 w 51925"/>
              <a:gd name="connsiteY7" fmla="*/ 158309 h 159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25" h="159378">
                <a:moveTo>
                  <a:pt x="51926" y="158309"/>
                </a:moveTo>
                <a:cubicBezTo>
                  <a:pt x="31157" y="161598"/>
                  <a:pt x="22265" y="157639"/>
                  <a:pt x="12581" y="141682"/>
                </a:cubicBezTo>
                <a:cubicBezTo>
                  <a:pt x="-8736" y="106722"/>
                  <a:pt x="-2037" y="38507"/>
                  <a:pt x="25675" y="8968"/>
                </a:cubicBezTo>
                <a:cubicBezTo>
                  <a:pt x="31157" y="3121"/>
                  <a:pt x="36578" y="-3153"/>
                  <a:pt x="47845" y="1781"/>
                </a:cubicBezTo>
                <a:cubicBezTo>
                  <a:pt x="45957" y="7019"/>
                  <a:pt x="44800" y="12257"/>
                  <a:pt x="42303" y="16825"/>
                </a:cubicBezTo>
                <a:cubicBezTo>
                  <a:pt x="27563" y="44232"/>
                  <a:pt x="23361" y="73771"/>
                  <a:pt x="27929" y="103859"/>
                </a:cubicBezTo>
                <a:cubicBezTo>
                  <a:pt x="30000" y="117685"/>
                  <a:pt x="37735" y="130718"/>
                  <a:pt x="43338" y="143935"/>
                </a:cubicBezTo>
                <a:cubicBezTo>
                  <a:pt x="45409" y="148807"/>
                  <a:pt x="48759" y="153132"/>
                  <a:pt x="51926" y="1583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6327D30E-7993-07B7-1654-A615F663DD4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50191" y="2223370"/>
            <a:ext cx="69638" cy="158086"/>
          </a:xfrm>
          <a:custGeom>
            <a:avLst/>
            <a:gdLst>
              <a:gd name="connsiteX0" fmla="*/ 43487 w 69638"/>
              <a:gd name="connsiteY0" fmla="*/ 123089 h 158086"/>
              <a:gd name="connsiteX1" fmla="*/ 3959 w 69638"/>
              <a:gd name="connsiteY1" fmla="*/ 15529 h 158086"/>
              <a:gd name="connsiteX2" fmla="*/ 0 w 69638"/>
              <a:gd name="connsiteY2" fmla="*/ 3226 h 158086"/>
              <a:gd name="connsiteX3" fmla="*/ 14618 w 69638"/>
              <a:gd name="connsiteY3" fmla="*/ 546 h 158086"/>
              <a:gd name="connsiteX4" fmla="*/ 39040 w 69638"/>
              <a:gd name="connsiteY4" fmla="*/ 19731 h 158086"/>
              <a:gd name="connsiteX5" fmla="*/ 67788 w 69638"/>
              <a:gd name="connsiteY5" fmla="*/ 141238 h 158086"/>
              <a:gd name="connsiteX6" fmla="*/ 63159 w 69638"/>
              <a:gd name="connsiteY6" fmla="*/ 152202 h 158086"/>
              <a:gd name="connsiteX7" fmla="*/ 51161 w 69638"/>
              <a:gd name="connsiteY7" fmla="*/ 157988 h 158086"/>
              <a:gd name="connsiteX8" fmla="*/ 43852 w 69638"/>
              <a:gd name="connsiteY8" fmla="*/ 147329 h 158086"/>
              <a:gd name="connsiteX9" fmla="*/ 43548 w 69638"/>
              <a:gd name="connsiteY9" fmla="*/ 123149 h 15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638" h="158086">
                <a:moveTo>
                  <a:pt x="43487" y="123089"/>
                </a:moveTo>
                <a:cubicBezTo>
                  <a:pt x="44461" y="82160"/>
                  <a:pt x="36422" y="44398"/>
                  <a:pt x="3959" y="15529"/>
                </a:cubicBezTo>
                <a:cubicBezTo>
                  <a:pt x="1157" y="13032"/>
                  <a:pt x="1218" y="7367"/>
                  <a:pt x="0" y="3226"/>
                </a:cubicBezTo>
                <a:cubicBezTo>
                  <a:pt x="4994" y="2190"/>
                  <a:pt x="11328" y="-1342"/>
                  <a:pt x="14618" y="546"/>
                </a:cubicBezTo>
                <a:cubicBezTo>
                  <a:pt x="23571" y="5662"/>
                  <a:pt x="32706" y="11813"/>
                  <a:pt x="39040" y="19731"/>
                </a:cubicBezTo>
                <a:cubicBezTo>
                  <a:pt x="67605" y="55483"/>
                  <a:pt x="73209" y="97204"/>
                  <a:pt x="67788" y="141238"/>
                </a:cubicBezTo>
                <a:cubicBezTo>
                  <a:pt x="67301" y="145076"/>
                  <a:pt x="65778" y="149643"/>
                  <a:pt x="63159" y="152202"/>
                </a:cubicBezTo>
                <a:cubicBezTo>
                  <a:pt x="59992" y="155247"/>
                  <a:pt x="54633" y="158718"/>
                  <a:pt x="51161" y="157988"/>
                </a:cubicBezTo>
                <a:cubicBezTo>
                  <a:pt x="47994" y="157318"/>
                  <a:pt x="44461" y="151349"/>
                  <a:pt x="43852" y="147329"/>
                </a:cubicBezTo>
                <a:cubicBezTo>
                  <a:pt x="42695" y="139411"/>
                  <a:pt x="43548" y="131250"/>
                  <a:pt x="43548" y="12314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9C2037C5-B804-9893-0481-AF53ECFA520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0083" y="1897899"/>
            <a:ext cx="84720" cy="89580"/>
          </a:xfrm>
          <a:custGeom>
            <a:avLst/>
            <a:gdLst>
              <a:gd name="connsiteX0" fmla="*/ 73574 w 84720"/>
              <a:gd name="connsiteY0" fmla="*/ 84099 h 89580"/>
              <a:gd name="connsiteX1" fmla="*/ 42756 w 84720"/>
              <a:gd name="connsiteY1" fmla="*/ 68568 h 89580"/>
              <a:gd name="connsiteX2" fmla="*/ 15836 w 84720"/>
              <a:gd name="connsiteY2" fmla="*/ 89581 h 89580"/>
              <a:gd name="connsiteX3" fmla="*/ 22535 w 84720"/>
              <a:gd name="connsiteY3" fmla="*/ 48226 h 89580"/>
              <a:gd name="connsiteX4" fmla="*/ 1949 w 84720"/>
              <a:gd name="connsiteY4" fmla="*/ 23863 h 89580"/>
              <a:gd name="connsiteX5" fmla="*/ 0 w 84720"/>
              <a:gd name="connsiteY5" fmla="*/ 8637 h 89580"/>
              <a:gd name="connsiteX6" fmla="*/ 17236 w 84720"/>
              <a:gd name="connsiteY6" fmla="*/ 8881 h 89580"/>
              <a:gd name="connsiteX7" fmla="*/ 37335 w 84720"/>
              <a:gd name="connsiteY7" fmla="*/ 26056 h 89580"/>
              <a:gd name="connsiteX8" fmla="*/ 84720 w 84720"/>
              <a:gd name="connsiteY8" fmla="*/ 2364 h 89580"/>
              <a:gd name="connsiteX9" fmla="*/ 58043 w 84720"/>
              <a:gd name="connsiteY9" fmla="*/ 45485 h 89580"/>
              <a:gd name="connsiteX10" fmla="*/ 73453 w 84720"/>
              <a:gd name="connsiteY10" fmla="*/ 84160 h 8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20" h="89580">
                <a:moveTo>
                  <a:pt x="73574" y="84099"/>
                </a:moveTo>
                <a:cubicBezTo>
                  <a:pt x="61820" y="78192"/>
                  <a:pt x="52684" y="73563"/>
                  <a:pt x="42756" y="68568"/>
                </a:cubicBezTo>
                <a:cubicBezTo>
                  <a:pt x="34473" y="75024"/>
                  <a:pt x="25581" y="81968"/>
                  <a:pt x="15836" y="89581"/>
                </a:cubicBezTo>
                <a:cubicBezTo>
                  <a:pt x="6639" y="72101"/>
                  <a:pt x="19612" y="62356"/>
                  <a:pt x="22535" y="48226"/>
                </a:cubicBezTo>
                <a:cubicBezTo>
                  <a:pt x="16201" y="40917"/>
                  <a:pt x="8162" y="32999"/>
                  <a:pt x="1949" y="23863"/>
                </a:cubicBezTo>
                <a:cubicBezTo>
                  <a:pt x="-609" y="20087"/>
                  <a:pt x="548" y="13753"/>
                  <a:pt x="0" y="8637"/>
                </a:cubicBezTo>
                <a:cubicBezTo>
                  <a:pt x="5847" y="8576"/>
                  <a:pt x="12851" y="6383"/>
                  <a:pt x="17236" y="8881"/>
                </a:cubicBezTo>
                <a:cubicBezTo>
                  <a:pt x="24789" y="13083"/>
                  <a:pt x="30697" y="20148"/>
                  <a:pt x="37335" y="26056"/>
                </a:cubicBezTo>
                <a:cubicBezTo>
                  <a:pt x="53719" y="20879"/>
                  <a:pt x="56643" y="-8417"/>
                  <a:pt x="84720" y="2364"/>
                </a:cubicBezTo>
                <a:cubicBezTo>
                  <a:pt x="75036" y="18077"/>
                  <a:pt x="66388" y="32025"/>
                  <a:pt x="58043" y="45485"/>
                </a:cubicBezTo>
                <a:cubicBezTo>
                  <a:pt x="62977" y="57544"/>
                  <a:pt x="78142" y="63757"/>
                  <a:pt x="73453" y="841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755FD8BE-7B0C-1F3E-1608-4D229E9C9E0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38857" y="2895806"/>
            <a:ext cx="97904" cy="73742"/>
          </a:xfrm>
          <a:custGeom>
            <a:avLst/>
            <a:gdLst>
              <a:gd name="connsiteX0" fmla="*/ 97905 w 97904"/>
              <a:gd name="connsiteY0" fmla="*/ 59042 h 73742"/>
              <a:gd name="connsiteX1" fmla="*/ 84749 w 97904"/>
              <a:gd name="connsiteY1" fmla="*/ 60686 h 73742"/>
              <a:gd name="connsiteX2" fmla="*/ 60082 w 97904"/>
              <a:gd name="connsiteY2" fmla="*/ 65071 h 73742"/>
              <a:gd name="connsiteX3" fmla="*/ 20494 w 97904"/>
              <a:gd name="connsiteY3" fmla="*/ 72258 h 73742"/>
              <a:gd name="connsiteX4" fmla="*/ 2953 w 97904"/>
              <a:gd name="connsiteY4" fmla="*/ 36811 h 73742"/>
              <a:gd name="connsiteX5" fmla="*/ 49180 w 97904"/>
              <a:gd name="connsiteY5" fmla="*/ 572 h 73742"/>
              <a:gd name="connsiteX6" fmla="*/ 67330 w 97904"/>
              <a:gd name="connsiteY6" fmla="*/ 3922 h 73742"/>
              <a:gd name="connsiteX7" fmla="*/ 89013 w 97904"/>
              <a:gd name="connsiteY7" fmla="*/ 39064 h 73742"/>
              <a:gd name="connsiteX8" fmla="*/ 97905 w 97904"/>
              <a:gd name="connsiteY8" fmla="*/ 59042 h 73742"/>
              <a:gd name="connsiteX9" fmla="*/ 67391 w 97904"/>
              <a:gd name="connsiteY9" fmla="*/ 19818 h 73742"/>
              <a:gd name="connsiteX10" fmla="*/ 24514 w 97904"/>
              <a:gd name="connsiteY10" fmla="*/ 39247 h 73742"/>
              <a:gd name="connsiteX11" fmla="*/ 35659 w 97904"/>
              <a:gd name="connsiteY11" fmla="*/ 56362 h 73742"/>
              <a:gd name="connsiteX12" fmla="*/ 67391 w 97904"/>
              <a:gd name="connsiteY12" fmla="*/ 19818 h 7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04" h="73742">
                <a:moveTo>
                  <a:pt x="97905" y="59042"/>
                </a:moveTo>
                <a:cubicBezTo>
                  <a:pt x="92302" y="59833"/>
                  <a:pt x="87977" y="61843"/>
                  <a:pt x="84749" y="60686"/>
                </a:cubicBezTo>
                <a:cubicBezTo>
                  <a:pt x="75309" y="57214"/>
                  <a:pt x="68122" y="59772"/>
                  <a:pt x="60082" y="65071"/>
                </a:cubicBezTo>
                <a:cubicBezTo>
                  <a:pt x="48267" y="72867"/>
                  <a:pt x="34685" y="75791"/>
                  <a:pt x="20494" y="72258"/>
                </a:cubicBezTo>
                <a:cubicBezTo>
                  <a:pt x="2892" y="67873"/>
                  <a:pt x="-4660" y="53316"/>
                  <a:pt x="2953" y="36811"/>
                </a:cubicBezTo>
                <a:cubicBezTo>
                  <a:pt x="12089" y="17138"/>
                  <a:pt x="28533" y="5505"/>
                  <a:pt x="49180" y="572"/>
                </a:cubicBezTo>
                <a:cubicBezTo>
                  <a:pt x="54845" y="-768"/>
                  <a:pt x="64650" y="206"/>
                  <a:pt x="67330" y="3922"/>
                </a:cubicBezTo>
                <a:cubicBezTo>
                  <a:pt x="75187" y="14885"/>
                  <a:pt x="96565" y="17565"/>
                  <a:pt x="89013" y="39064"/>
                </a:cubicBezTo>
                <a:cubicBezTo>
                  <a:pt x="87368" y="43693"/>
                  <a:pt x="94251" y="51368"/>
                  <a:pt x="97905" y="59042"/>
                </a:cubicBezTo>
                <a:close/>
                <a:moveTo>
                  <a:pt x="67391" y="19818"/>
                </a:moveTo>
                <a:cubicBezTo>
                  <a:pt x="46500" y="16590"/>
                  <a:pt x="32005" y="23533"/>
                  <a:pt x="24514" y="39247"/>
                </a:cubicBezTo>
                <a:cubicBezTo>
                  <a:pt x="19458" y="49784"/>
                  <a:pt x="23905" y="56666"/>
                  <a:pt x="35659" y="56362"/>
                </a:cubicBezTo>
                <a:cubicBezTo>
                  <a:pt x="52835" y="55935"/>
                  <a:pt x="64407" y="43084"/>
                  <a:pt x="67391" y="1981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674A659B-DAEE-5FC6-76DD-673ED974690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30695" y="2488586"/>
            <a:ext cx="128987" cy="49009"/>
          </a:xfrm>
          <a:custGeom>
            <a:avLst/>
            <a:gdLst>
              <a:gd name="connsiteX0" fmla="*/ 29479 w 128987"/>
              <a:gd name="connsiteY0" fmla="*/ 18237 h 49009"/>
              <a:gd name="connsiteX1" fmla="*/ 33803 w 128987"/>
              <a:gd name="connsiteY1" fmla="*/ 1306 h 49009"/>
              <a:gd name="connsiteX2" fmla="*/ 110667 w 128987"/>
              <a:gd name="connsiteY2" fmla="*/ 4412 h 49009"/>
              <a:gd name="connsiteX3" fmla="*/ 128938 w 128987"/>
              <a:gd name="connsiteY3" fmla="*/ 20491 h 49009"/>
              <a:gd name="connsiteX4" fmla="*/ 115600 w 128987"/>
              <a:gd name="connsiteY4" fmla="*/ 38580 h 49009"/>
              <a:gd name="connsiteX5" fmla="*/ 82163 w 128987"/>
              <a:gd name="connsiteY5" fmla="*/ 47289 h 49009"/>
              <a:gd name="connsiteX6" fmla="*/ 107377 w 128987"/>
              <a:gd name="connsiteY6" fmla="*/ 20796 h 49009"/>
              <a:gd name="connsiteX7" fmla="*/ 80883 w 128987"/>
              <a:gd name="connsiteY7" fmla="*/ 24328 h 49009"/>
              <a:gd name="connsiteX8" fmla="*/ 6639 w 128987"/>
              <a:gd name="connsiteY8" fmla="*/ 37362 h 49009"/>
              <a:gd name="connsiteX9" fmla="*/ 1 w 128987"/>
              <a:gd name="connsiteY9" fmla="*/ 29201 h 49009"/>
              <a:gd name="connsiteX10" fmla="*/ 6944 w 128987"/>
              <a:gd name="connsiteY10" fmla="*/ 21039 h 49009"/>
              <a:gd name="connsiteX11" fmla="*/ 29418 w 128987"/>
              <a:gd name="connsiteY11" fmla="*/ 18176 h 4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987" h="49009">
                <a:moveTo>
                  <a:pt x="29479" y="18237"/>
                </a:moveTo>
                <a:cubicBezTo>
                  <a:pt x="30758" y="13243"/>
                  <a:pt x="32098" y="8066"/>
                  <a:pt x="33803" y="1306"/>
                </a:cubicBezTo>
                <a:cubicBezTo>
                  <a:pt x="59627" y="331"/>
                  <a:pt x="85269" y="-2227"/>
                  <a:pt x="110667" y="4412"/>
                </a:cubicBezTo>
                <a:cubicBezTo>
                  <a:pt x="119437" y="6726"/>
                  <a:pt x="129791" y="10259"/>
                  <a:pt x="128938" y="20491"/>
                </a:cubicBezTo>
                <a:cubicBezTo>
                  <a:pt x="128390" y="26947"/>
                  <a:pt x="121629" y="34499"/>
                  <a:pt x="115600" y="38580"/>
                </a:cubicBezTo>
                <a:cubicBezTo>
                  <a:pt x="106038" y="45097"/>
                  <a:pt x="95562" y="52406"/>
                  <a:pt x="82163" y="47289"/>
                </a:cubicBezTo>
                <a:cubicBezTo>
                  <a:pt x="82832" y="31454"/>
                  <a:pt x="101043" y="33281"/>
                  <a:pt x="107377" y="20796"/>
                </a:cubicBezTo>
                <a:cubicBezTo>
                  <a:pt x="96963" y="18786"/>
                  <a:pt x="90872" y="16837"/>
                  <a:pt x="80883" y="24328"/>
                </a:cubicBezTo>
                <a:cubicBezTo>
                  <a:pt x="59323" y="40407"/>
                  <a:pt x="32281" y="38093"/>
                  <a:pt x="6639" y="37362"/>
                </a:cubicBezTo>
                <a:cubicBezTo>
                  <a:pt x="4142" y="37301"/>
                  <a:pt x="-60" y="32002"/>
                  <a:pt x="1" y="29201"/>
                </a:cubicBezTo>
                <a:cubicBezTo>
                  <a:pt x="61" y="26338"/>
                  <a:pt x="3959" y="21892"/>
                  <a:pt x="6944" y="21039"/>
                </a:cubicBezTo>
                <a:cubicBezTo>
                  <a:pt x="13826" y="19151"/>
                  <a:pt x="21257" y="19090"/>
                  <a:pt x="29418" y="1817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F1D398F5-7636-9C53-99DD-9A3DFB7677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06911" y="1990552"/>
            <a:ext cx="82244" cy="80125"/>
          </a:xfrm>
          <a:custGeom>
            <a:avLst/>
            <a:gdLst>
              <a:gd name="connsiteX0" fmla="*/ 40889 w 82244"/>
              <a:gd name="connsiteY0" fmla="*/ 27990 h 80125"/>
              <a:gd name="connsiteX1" fmla="*/ 64825 w 82244"/>
              <a:gd name="connsiteY1" fmla="*/ 6185 h 80125"/>
              <a:gd name="connsiteX2" fmla="*/ 82244 w 82244"/>
              <a:gd name="connsiteY2" fmla="*/ 5759 h 80125"/>
              <a:gd name="connsiteX3" fmla="*/ 80295 w 82244"/>
              <a:gd name="connsiteY3" fmla="*/ 21229 h 80125"/>
              <a:gd name="connsiteX4" fmla="*/ 63364 w 82244"/>
              <a:gd name="connsiteY4" fmla="*/ 44373 h 80125"/>
              <a:gd name="connsiteX5" fmla="*/ 75118 w 82244"/>
              <a:gd name="connsiteY5" fmla="*/ 67518 h 80125"/>
              <a:gd name="connsiteX6" fmla="*/ 46980 w 82244"/>
              <a:gd name="connsiteY6" fmla="*/ 64533 h 80125"/>
              <a:gd name="connsiteX7" fmla="*/ 17989 w 82244"/>
              <a:gd name="connsiteY7" fmla="*/ 80125 h 80125"/>
              <a:gd name="connsiteX8" fmla="*/ 24140 w 82244"/>
              <a:gd name="connsiteY8" fmla="*/ 46079 h 80125"/>
              <a:gd name="connsiteX9" fmla="*/ 6538 w 82244"/>
              <a:gd name="connsiteY9" fmla="*/ 24762 h 80125"/>
              <a:gd name="connsiteX10" fmla="*/ 3798 w 82244"/>
              <a:gd name="connsiteY10" fmla="*/ 3201 h 80125"/>
              <a:gd name="connsiteX11" fmla="*/ 23714 w 82244"/>
              <a:gd name="connsiteY11" fmla="*/ 9474 h 80125"/>
              <a:gd name="connsiteX12" fmla="*/ 40889 w 82244"/>
              <a:gd name="connsiteY12" fmla="*/ 27929 h 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244" h="80125">
                <a:moveTo>
                  <a:pt x="40889" y="27990"/>
                </a:moveTo>
                <a:cubicBezTo>
                  <a:pt x="49477" y="19889"/>
                  <a:pt x="56298" y="11728"/>
                  <a:pt x="64825" y="6185"/>
                </a:cubicBezTo>
                <a:cubicBezTo>
                  <a:pt x="68967" y="3505"/>
                  <a:pt x="76337" y="5759"/>
                  <a:pt x="82244" y="5759"/>
                </a:cubicBezTo>
                <a:cubicBezTo>
                  <a:pt x="81696" y="10997"/>
                  <a:pt x="82671" y="17027"/>
                  <a:pt x="80295" y="21229"/>
                </a:cubicBezTo>
                <a:cubicBezTo>
                  <a:pt x="75606" y="29573"/>
                  <a:pt x="69028" y="36821"/>
                  <a:pt x="63364" y="44373"/>
                </a:cubicBezTo>
                <a:cubicBezTo>
                  <a:pt x="67444" y="52413"/>
                  <a:pt x="71220" y="59843"/>
                  <a:pt x="75118" y="67518"/>
                </a:cubicBezTo>
                <a:cubicBezTo>
                  <a:pt x="62937" y="76592"/>
                  <a:pt x="55507" y="66787"/>
                  <a:pt x="46980" y="64533"/>
                </a:cubicBezTo>
                <a:cubicBezTo>
                  <a:pt x="37418" y="69649"/>
                  <a:pt x="27916" y="74826"/>
                  <a:pt x="17989" y="80125"/>
                </a:cubicBezTo>
                <a:cubicBezTo>
                  <a:pt x="7939" y="65203"/>
                  <a:pt x="19999" y="57346"/>
                  <a:pt x="24140" y="46079"/>
                </a:cubicBezTo>
                <a:cubicBezTo>
                  <a:pt x="18598" y="39440"/>
                  <a:pt x="12203" y="32375"/>
                  <a:pt x="6538" y="24762"/>
                </a:cubicBezTo>
                <a:cubicBezTo>
                  <a:pt x="1666" y="18245"/>
                  <a:pt x="-3877" y="10266"/>
                  <a:pt x="3798" y="3201"/>
                </a:cubicBezTo>
                <a:cubicBezTo>
                  <a:pt x="12324" y="-4595"/>
                  <a:pt x="18232" y="3566"/>
                  <a:pt x="23714" y="9474"/>
                </a:cubicBezTo>
                <a:cubicBezTo>
                  <a:pt x="29135" y="15321"/>
                  <a:pt x="34616" y="21168"/>
                  <a:pt x="40889" y="2792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565242CF-2962-5C1E-5750-DEDF397D104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869116" y="1077503"/>
            <a:ext cx="80980" cy="92802"/>
          </a:xfrm>
          <a:custGeom>
            <a:avLst/>
            <a:gdLst>
              <a:gd name="connsiteX0" fmla="*/ 47664 w 80980"/>
              <a:gd name="connsiteY0" fmla="*/ 21238 h 92802"/>
              <a:gd name="connsiteX1" fmla="*/ 74889 w 80980"/>
              <a:gd name="connsiteY1" fmla="*/ 12346 h 92802"/>
              <a:gd name="connsiteX2" fmla="*/ 63682 w 80980"/>
              <a:gd name="connsiteY2" fmla="*/ 40789 h 92802"/>
              <a:gd name="connsiteX3" fmla="*/ 80980 w 80980"/>
              <a:gd name="connsiteY3" fmla="*/ 74591 h 92802"/>
              <a:gd name="connsiteX4" fmla="*/ 44315 w 80980"/>
              <a:gd name="connsiteY4" fmla="*/ 56320 h 92802"/>
              <a:gd name="connsiteX5" fmla="*/ 28052 w 80980"/>
              <a:gd name="connsiteY5" fmla="*/ 74591 h 92802"/>
              <a:gd name="connsiteX6" fmla="*/ 18186 w 80980"/>
              <a:gd name="connsiteY6" fmla="*/ 88295 h 92802"/>
              <a:gd name="connsiteX7" fmla="*/ 3568 w 80980"/>
              <a:gd name="connsiteY7" fmla="*/ 92802 h 92802"/>
              <a:gd name="connsiteX8" fmla="*/ 401 w 80980"/>
              <a:gd name="connsiteY8" fmla="*/ 77697 h 92802"/>
              <a:gd name="connsiteX9" fmla="*/ 15201 w 80980"/>
              <a:gd name="connsiteY9" fmla="*/ 52787 h 92802"/>
              <a:gd name="connsiteX10" fmla="*/ 28966 w 80980"/>
              <a:gd name="connsiteY10" fmla="*/ 36830 h 92802"/>
              <a:gd name="connsiteX11" fmla="*/ 17029 w 80980"/>
              <a:gd name="connsiteY11" fmla="*/ 19228 h 92802"/>
              <a:gd name="connsiteX12" fmla="*/ 15810 w 80980"/>
              <a:gd name="connsiteY12" fmla="*/ 530 h 92802"/>
              <a:gd name="connsiteX13" fmla="*/ 34082 w 80980"/>
              <a:gd name="connsiteY13" fmla="*/ 6803 h 92802"/>
              <a:gd name="connsiteX14" fmla="*/ 47664 w 80980"/>
              <a:gd name="connsiteY14" fmla="*/ 21177 h 9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980" h="92802">
                <a:moveTo>
                  <a:pt x="47664" y="21238"/>
                </a:moveTo>
                <a:cubicBezTo>
                  <a:pt x="57896" y="17888"/>
                  <a:pt x="65997" y="15208"/>
                  <a:pt x="74889" y="12346"/>
                </a:cubicBezTo>
                <a:cubicBezTo>
                  <a:pt x="79518" y="26719"/>
                  <a:pt x="66058" y="30191"/>
                  <a:pt x="63682" y="40789"/>
                </a:cubicBezTo>
                <a:cubicBezTo>
                  <a:pt x="68555" y="50290"/>
                  <a:pt x="74280" y="61496"/>
                  <a:pt x="80980" y="74591"/>
                </a:cubicBezTo>
                <a:cubicBezTo>
                  <a:pt x="62829" y="78428"/>
                  <a:pt x="57836" y="62410"/>
                  <a:pt x="44315" y="56320"/>
                </a:cubicBezTo>
                <a:cubicBezTo>
                  <a:pt x="39320" y="61862"/>
                  <a:pt x="33412" y="68013"/>
                  <a:pt x="28052" y="74591"/>
                </a:cubicBezTo>
                <a:cubicBezTo>
                  <a:pt x="24459" y="78977"/>
                  <a:pt x="22450" y="85006"/>
                  <a:pt x="18186" y="88295"/>
                </a:cubicBezTo>
                <a:cubicBezTo>
                  <a:pt x="14410" y="91219"/>
                  <a:pt x="8563" y="91401"/>
                  <a:pt x="3568" y="92802"/>
                </a:cubicBezTo>
                <a:cubicBezTo>
                  <a:pt x="2350" y="87686"/>
                  <a:pt x="-1182" y="81656"/>
                  <a:pt x="401" y="77697"/>
                </a:cubicBezTo>
                <a:cubicBezTo>
                  <a:pt x="3934" y="68805"/>
                  <a:pt x="9720" y="60766"/>
                  <a:pt x="15201" y="52787"/>
                </a:cubicBezTo>
                <a:cubicBezTo>
                  <a:pt x="18856" y="47488"/>
                  <a:pt x="23606" y="42981"/>
                  <a:pt x="28966" y="36830"/>
                </a:cubicBezTo>
                <a:cubicBezTo>
                  <a:pt x="24946" y="30922"/>
                  <a:pt x="21109" y="24953"/>
                  <a:pt x="17029" y="19228"/>
                </a:cubicBezTo>
                <a:cubicBezTo>
                  <a:pt x="12643" y="13015"/>
                  <a:pt x="7649" y="5220"/>
                  <a:pt x="15810" y="530"/>
                </a:cubicBezTo>
                <a:cubicBezTo>
                  <a:pt x="19586" y="-1602"/>
                  <a:pt x="28722" y="3149"/>
                  <a:pt x="34082" y="6803"/>
                </a:cubicBezTo>
                <a:cubicBezTo>
                  <a:pt x="39808" y="10762"/>
                  <a:pt x="43888" y="17035"/>
                  <a:pt x="47664" y="21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4E9E0753-002A-61C9-00CC-471A6FEF1A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0260" y="2472412"/>
            <a:ext cx="88923" cy="99949"/>
          </a:xfrm>
          <a:custGeom>
            <a:avLst/>
            <a:gdLst>
              <a:gd name="connsiteX0" fmla="*/ 63770 w 88923"/>
              <a:gd name="connsiteY0" fmla="*/ 82345 h 99949"/>
              <a:gd name="connsiteX1" fmla="*/ 88924 w 88923"/>
              <a:gd name="connsiteY1" fmla="*/ 86364 h 99949"/>
              <a:gd name="connsiteX2" fmla="*/ 60115 w 88923"/>
              <a:gd name="connsiteY2" fmla="*/ 99155 h 99949"/>
              <a:gd name="connsiteX3" fmla="*/ 40016 w 88923"/>
              <a:gd name="connsiteY3" fmla="*/ 61698 h 99949"/>
              <a:gd name="connsiteX4" fmla="*/ 23633 w 88923"/>
              <a:gd name="connsiteY4" fmla="*/ 88618 h 99949"/>
              <a:gd name="connsiteX5" fmla="*/ 4021 w 88923"/>
              <a:gd name="connsiteY5" fmla="*/ 85816 h 99949"/>
              <a:gd name="connsiteX6" fmla="*/ 1 w 88923"/>
              <a:gd name="connsiteY6" fmla="*/ 8709 h 99949"/>
              <a:gd name="connsiteX7" fmla="*/ 7005 w 88923"/>
              <a:gd name="connsiteY7" fmla="*/ 0 h 99949"/>
              <a:gd name="connsiteX8" fmla="*/ 14862 w 88923"/>
              <a:gd name="connsiteY8" fmla="*/ 32341 h 99949"/>
              <a:gd name="connsiteX9" fmla="*/ 19430 w 88923"/>
              <a:gd name="connsiteY9" fmla="*/ 64378 h 99949"/>
              <a:gd name="connsiteX10" fmla="*/ 32890 w 88923"/>
              <a:gd name="connsiteY10" fmla="*/ 50978 h 99949"/>
              <a:gd name="connsiteX11" fmla="*/ 56704 w 88923"/>
              <a:gd name="connsiteY11" fmla="*/ 34899 h 99949"/>
              <a:gd name="connsiteX12" fmla="*/ 63709 w 88923"/>
              <a:gd name="connsiteY12" fmla="*/ 63281 h 99949"/>
              <a:gd name="connsiteX13" fmla="*/ 63770 w 88923"/>
              <a:gd name="connsiteY13" fmla="*/ 82345 h 9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923" h="99949">
                <a:moveTo>
                  <a:pt x="63770" y="82345"/>
                </a:moveTo>
                <a:cubicBezTo>
                  <a:pt x="73453" y="83867"/>
                  <a:pt x="80336" y="84964"/>
                  <a:pt x="88924" y="86364"/>
                </a:cubicBezTo>
                <a:cubicBezTo>
                  <a:pt x="82468" y="100921"/>
                  <a:pt x="71200" y="100921"/>
                  <a:pt x="60115" y="99155"/>
                </a:cubicBezTo>
                <a:cubicBezTo>
                  <a:pt x="40747" y="95988"/>
                  <a:pt x="44097" y="78447"/>
                  <a:pt x="40016" y="61698"/>
                </a:cubicBezTo>
                <a:cubicBezTo>
                  <a:pt x="33499" y="72539"/>
                  <a:pt x="29236" y="81127"/>
                  <a:pt x="23633" y="88618"/>
                </a:cubicBezTo>
                <a:cubicBezTo>
                  <a:pt x="16750" y="97937"/>
                  <a:pt x="5178" y="96536"/>
                  <a:pt x="4021" y="85816"/>
                </a:cubicBezTo>
                <a:cubicBezTo>
                  <a:pt x="1341" y="60236"/>
                  <a:pt x="976" y="34473"/>
                  <a:pt x="1" y="8709"/>
                </a:cubicBezTo>
                <a:cubicBezTo>
                  <a:pt x="-60" y="7065"/>
                  <a:pt x="2620" y="5299"/>
                  <a:pt x="7005" y="0"/>
                </a:cubicBezTo>
                <a:cubicBezTo>
                  <a:pt x="10173" y="12851"/>
                  <a:pt x="12913" y="22535"/>
                  <a:pt x="14862" y="32341"/>
                </a:cubicBezTo>
                <a:cubicBezTo>
                  <a:pt x="16690" y="41721"/>
                  <a:pt x="17603" y="51222"/>
                  <a:pt x="19430" y="64378"/>
                </a:cubicBezTo>
                <a:cubicBezTo>
                  <a:pt x="25703" y="58104"/>
                  <a:pt x="29236" y="54511"/>
                  <a:pt x="32890" y="50978"/>
                </a:cubicBezTo>
                <a:cubicBezTo>
                  <a:pt x="39955" y="44096"/>
                  <a:pt x="43732" y="29539"/>
                  <a:pt x="56704" y="34899"/>
                </a:cubicBezTo>
                <a:cubicBezTo>
                  <a:pt x="69068" y="40015"/>
                  <a:pt x="62856" y="53354"/>
                  <a:pt x="63709" y="63281"/>
                </a:cubicBezTo>
                <a:cubicBezTo>
                  <a:pt x="64135" y="68824"/>
                  <a:pt x="63770" y="74427"/>
                  <a:pt x="63770" y="8234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448B97C4-5723-454D-262A-DFBCF19132E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6345" y="1983202"/>
            <a:ext cx="85228" cy="83150"/>
          </a:xfrm>
          <a:custGeom>
            <a:avLst/>
            <a:gdLst>
              <a:gd name="connsiteX0" fmla="*/ 34311 w 85228"/>
              <a:gd name="connsiteY0" fmla="*/ 55743 h 83150"/>
              <a:gd name="connsiteX1" fmla="*/ 5259 w 85228"/>
              <a:gd name="connsiteY1" fmla="*/ 17677 h 83150"/>
              <a:gd name="connsiteX2" fmla="*/ 3737 w 85228"/>
              <a:gd name="connsiteY2" fmla="*/ 1171 h 83150"/>
              <a:gd name="connsiteX3" fmla="*/ 20729 w 85228"/>
              <a:gd name="connsiteY3" fmla="*/ 3546 h 83150"/>
              <a:gd name="connsiteX4" fmla="*/ 49660 w 85228"/>
              <a:gd name="connsiteY4" fmla="*/ 35217 h 83150"/>
              <a:gd name="connsiteX5" fmla="*/ 68479 w 85228"/>
              <a:gd name="connsiteY5" fmla="*/ 14144 h 83150"/>
              <a:gd name="connsiteX6" fmla="*/ 85229 w 85228"/>
              <a:gd name="connsiteY6" fmla="*/ 10672 h 83150"/>
              <a:gd name="connsiteX7" fmla="*/ 83889 w 85228"/>
              <a:gd name="connsiteY7" fmla="*/ 25716 h 83150"/>
              <a:gd name="connsiteX8" fmla="*/ 65861 w 85228"/>
              <a:gd name="connsiteY8" fmla="*/ 54098 h 83150"/>
              <a:gd name="connsiteX9" fmla="*/ 81331 w 85228"/>
              <a:gd name="connsiteY9" fmla="*/ 80775 h 83150"/>
              <a:gd name="connsiteX10" fmla="*/ 26698 w 85228"/>
              <a:gd name="connsiteY10" fmla="*/ 83150 h 83150"/>
              <a:gd name="connsiteX11" fmla="*/ 34250 w 85228"/>
              <a:gd name="connsiteY11" fmla="*/ 55743 h 8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228" h="83150">
                <a:moveTo>
                  <a:pt x="34311" y="55743"/>
                </a:moveTo>
                <a:cubicBezTo>
                  <a:pt x="24810" y="43318"/>
                  <a:pt x="15065" y="30467"/>
                  <a:pt x="5259" y="17677"/>
                </a:cubicBezTo>
                <a:cubicBezTo>
                  <a:pt x="1239" y="12378"/>
                  <a:pt x="-3450" y="5556"/>
                  <a:pt x="3737" y="1171"/>
                </a:cubicBezTo>
                <a:cubicBezTo>
                  <a:pt x="7695" y="-1204"/>
                  <a:pt x="17014" y="258"/>
                  <a:pt x="20729" y="3546"/>
                </a:cubicBezTo>
                <a:cubicBezTo>
                  <a:pt x="30840" y="12621"/>
                  <a:pt x="39245" y="23584"/>
                  <a:pt x="49660" y="35217"/>
                </a:cubicBezTo>
                <a:cubicBezTo>
                  <a:pt x="55933" y="27970"/>
                  <a:pt x="61293" y="19869"/>
                  <a:pt x="68479" y="14144"/>
                </a:cubicBezTo>
                <a:cubicBezTo>
                  <a:pt x="72438" y="10977"/>
                  <a:pt x="79564" y="11708"/>
                  <a:pt x="85229" y="10672"/>
                </a:cubicBezTo>
                <a:cubicBezTo>
                  <a:pt x="84863" y="15728"/>
                  <a:pt x="86020" y="21575"/>
                  <a:pt x="83889" y="25716"/>
                </a:cubicBezTo>
                <a:cubicBezTo>
                  <a:pt x="78712" y="35644"/>
                  <a:pt x="71951" y="44719"/>
                  <a:pt x="65861" y="54098"/>
                </a:cubicBezTo>
                <a:cubicBezTo>
                  <a:pt x="70550" y="62199"/>
                  <a:pt x="74875" y="69629"/>
                  <a:pt x="81331" y="80775"/>
                </a:cubicBezTo>
                <a:cubicBezTo>
                  <a:pt x="61780" y="77913"/>
                  <a:pt x="45518" y="75476"/>
                  <a:pt x="26698" y="83150"/>
                </a:cubicBezTo>
                <a:cubicBezTo>
                  <a:pt x="29926" y="71396"/>
                  <a:pt x="31997" y="64026"/>
                  <a:pt x="34250" y="557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CACADACE-1F06-49F7-6B94-3F00D0C38B9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2652" y="3089364"/>
            <a:ext cx="63522" cy="93850"/>
          </a:xfrm>
          <a:custGeom>
            <a:avLst/>
            <a:gdLst>
              <a:gd name="connsiteX0" fmla="*/ 5912 w 63522"/>
              <a:gd name="connsiteY0" fmla="*/ 90713 h 93850"/>
              <a:gd name="connsiteX1" fmla="*/ 6460 w 63522"/>
              <a:gd name="connsiteY1" fmla="*/ 69639 h 93850"/>
              <a:gd name="connsiteX2" fmla="*/ 11576 w 63522"/>
              <a:gd name="connsiteY2" fmla="*/ 2704 h 93850"/>
              <a:gd name="connsiteX3" fmla="*/ 15596 w 63522"/>
              <a:gd name="connsiteY3" fmla="*/ 207 h 93850"/>
              <a:gd name="connsiteX4" fmla="*/ 22661 w 63522"/>
              <a:gd name="connsiteY4" fmla="*/ 146 h 93850"/>
              <a:gd name="connsiteX5" fmla="*/ 22661 w 63522"/>
              <a:gd name="connsiteY5" fmla="*/ 47409 h 93850"/>
              <a:gd name="connsiteX6" fmla="*/ 35207 w 63522"/>
              <a:gd name="connsiteY6" fmla="*/ 42780 h 93850"/>
              <a:gd name="connsiteX7" fmla="*/ 60239 w 63522"/>
              <a:gd name="connsiteY7" fmla="*/ 51063 h 93850"/>
              <a:gd name="connsiteX8" fmla="*/ 55367 w 63522"/>
              <a:gd name="connsiteY8" fmla="*/ 79750 h 93850"/>
              <a:gd name="connsiteX9" fmla="*/ 6034 w 63522"/>
              <a:gd name="connsiteY9" fmla="*/ 90713 h 9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" h="93850">
                <a:moveTo>
                  <a:pt x="5912" y="90713"/>
                </a:moveTo>
                <a:cubicBezTo>
                  <a:pt x="4876" y="82003"/>
                  <a:pt x="11333" y="78593"/>
                  <a:pt x="6460" y="69639"/>
                </a:cubicBezTo>
                <a:cubicBezTo>
                  <a:pt x="-5599" y="47713"/>
                  <a:pt x="1039" y="24386"/>
                  <a:pt x="11576" y="2704"/>
                </a:cubicBezTo>
                <a:cubicBezTo>
                  <a:pt x="12185" y="1486"/>
                  <a:pt x="14073" y="633"/>
                  <a:pt x="15596" y="207"/>
                </a:cubicBezTo>
                <a:cubicBezTo>
                  <a:pt x="17057" y="-220"/>
                  <a:pt x="18702" y="146"/>
                  <a:pt x="22661" y="146"/>
                </a:cubicBezTo>
                <a:lnTo>
                  <a:pt x="22661" y="47409"/>
                </a:lnTo>
                <a:cubicBezTo>
                  <a:pt x="27960" y="45460"/>
                  <a:pt x="31492" y="43937"/>
                  <a:pt x="35207" y="42780"/>
                </a:cubicBezTo>
                <a:cubicBezTo>
                  <a:pt x="45501" y="39552"/>
                  <a:pt x="54576" y="40648"/>
                  <a:pt x="60239" y="51063"/>
                </a:cubicBezTo>
                <a:cubicBezTo>
                  <a:pt x="66026" y="61722"/>
                  <a:pt x="64016" y="72076"/>
                  <a:pt x="55367" y="79750"/>
                </a:cubicBezTo>
                <a:cubicBezTo>
                  <a:pt x="41420" y="92114"/>
                  <a:pt x="25401" y="97900"/>
                  <a:pt x="6034" y="907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FD5DAC4-F4F5-57C1-B528-6920E7A076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30578" y="3161440"/>
            <a:ext cx="84904" cy="74918"/>
          </a:xfrm>
          <a:custGeom>
            <a:avLst/>
            <a:gdLst>
              <a:gd name="connsiteX0" fmla="*/ 47508 w 84904"/>
              <a:gd name="connsiteY0" fmla="*/ 0 h 74918"/>
              <a:gd name="connsiteX1" fmla="*/ 22781 w 84904"/>
              <a:gd name="connsiteY1" fmla="*/ 46776 h 74918"/>
              <a:gd name="connsiteX2" fmla="*/ 22659 w 84904"/>
              <a:gd name="connsiteY2" fmla="*/ 54937 h 74918"/>
              <a:gd name="connsiteX3" fmla="*/ 48300 w 84904"/>
              <a:gd name="connsiteY3" fmla="*/ 30209 h 74918"/>
              <a:gd name="connsiteX4" fmla="*/ 52807 w 84904"/>
              <a:gd name="connsiteY4" fmla="*/ 16810 h 74918"/>
              <a:gd name="connsiteX5" fmla="*/ 72906 w 84904"/>
              <a:gd name="connsiteY5" fmla="*/ 20160 h 74918"/>
              <a:gd name="connsiteX6" fmla="*/ 84905 w 84904"/>
              <a:gd name="connsiteY6" fmla="*/ 70224 h 74918"/>
              <a:gd name="connsiteX7" fmla="*/ 54147 w 84904"/>
              <a:gd name="connsiteY7" fmla="*/ 60297 h 74918"/>
              <a:gd name="connsiteX8" fmla="*/ 29054 w 84904"/>
              <a:gd name="connsiteY8" fmla="*/ 73026 h 74918"/>
              <a:gd name="connsiteX9" fmla="*/ 672 w 84904"/>
              <a:gd name="connsiteY9" fmla="*/ 47872 h 74918"/>
              <a:gd name="connsiteX10" fmla="*/ 30698 w 84904"/>
              <a:gd name="connsiteY10" fmla="*/ 2132 h 74918"/>
              <a:gd name="connsiteX11" fmla="*/ 47447 w 84904"/>
              <a:gd name="connsiteY11" fmla="*/ 0 h 7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904" h="74918">
                <a:moveTo>
                  <a:pt x="47508" y="0"/>
                </a:moveTo>
                <a:cubicBezTo>
                  <a:pt x="37703" y="18454"/>
                  <a:pt x="30089" y="32524"/>
                  <a:pt x="22781" y="46776"/>
                </a:cubicBezTo>
                <a:cubicBezTo>
                  <a:pt x="21867" y="48542"/>
                  <a:pt x="22659" y="51161"/>
                  <a:pt x="22659" y="54937"/>
                </a:cubicBezTo>
                <a:cubicBezTo>
                  <a:pt x="38311" y="52683"/>
                  <a:pt x="46290" y="44888"/>
                  <a:pt x="48300" y="30209"/>
                </a:cubicBezTo>
                <a:cubicBezTo>
                  <a:pt x="48909" y="25581"/>
                  <a:pt x="50066" y="20342"/>
                  <a:pt x="52807" y="16810"/>
                </a:cubicBezTo>
                <a:cubicBezTo>
                  <a:pt x="57801" y="10293"/>
                  <a:pt x="70713" y="12364"/>
                  <a:pt x="72906" y="20160"/>
                </a:cubicBezTo>
                <a:cubicBezTo>
                  <a:pt x="77169" y="35203"/>
                  <a:pt x="80276" y="50613"/>
                  <a:pt x="84905" y="70224"/>
                </a:cubicBezTo>
                <a:cubicBezTo>
                  <a:pt x="73576" y="66570"/>
                  <a:pt x="65110" y="63829"/>
                  <a:pt x="54147" y="60297"/>
                </a:cubicBezTo>
                <a:cubicBezTo>
                  <a:pt x="47569" y="63708"/>
                  <a:pt x="38799" y="69981"/>
                  <a:pt x="29054" y="73026"/>
                </a:cubicBezTo>
                <a:cubicBezTo>
                  <a:pt x="8528" y="79482"/>
                  <a:pt x="-2983" y="69006"/>
                  <a:pt x="672" y="47872"/>
                </a:cubicBezTo>
                <a:cubicBezTo>
                  <a:pt x="4082" y="28504"/>
                  <a:pt x="15472" y="13765"/>
                  <a:pt x="30698" y="2132"/>
                </a:cubicBezTo>
                <a:cubicBezTo>
                  <a:pt x="33744" y="-183"/>
                  <a:pt x="39408" y="853"/>
                  <a:pt x="47447" y="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F055A2CA-555D-B4F5-399E-365944F0C3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51387" y="3002780"/>
            <a:ext cx="60981" cy="85766"/>
          </a:xfrm>
          <a:custGeom>
            <a:avLst/>
            <a:gdLst>
              <a:gd name="connsiteX0" fmla="*/ 26265 w 60981"/>
              <a:gd name="connsiteY0" fmla="*/ 21439 h 85766"/>
              <a:gd name="connsiteX1" fmla="*/ 40578 w 60981"/>
              <a:gd name="connsiteY1" fmla="*/ 2436 h 85766"/>
              <a:gd name="connsiteX2" fmla="*/ 55622 w 60981"/>
              <a:gd name="connsiteY2" fmla="*/ 0 h 85766"/>
              <a:gd name="connsiteX3" fmla="*/ 56474 w 60981"/>
              <a:gd name="connsiteY3" fmla="*/ 12973 h 85766"/>
              <a:gd name="connsiteX4" fmla="*/ 39725 w 60981"/>
              <a:gd name="connsiteY4" fmla="*/ 45131 h 85766"/>
              <a:gd name="connsiteX5" fmla="*/ 60981 w 60981"/>
              <a:gd name="connsiteY5" fmla="*/ 84233 h 85766"/>
              <a:gd name="connsiteX6" fmla="*/ 26387 w 60981"/>
              <a:gd name="connsiteY6" fmla="*/ 69737 h 85766"/>
              <a:gd name="connsiteX7" fmla="*/ 7019 w 60981"/>
              <a:gd name="connsiteY7" fmla="*/ 78325 h 85766"/>
              <a:gd name="connsiteX8" fmla="*/ 3365 w 60981"/>
              <a:gd name="connsiteY8" fmla="*/ 74001 h 85766"/>
              <a:gd name="connsiteX9" fmla="*/ 441 w 60981"/>
              <a:gd name="connsiteY9" fmla="*/ 19490 h 85766"/>
              <a:gd name="connsiteX10" fmla="*/ 4522 w 60981"/>
              <a:gd name="connsiteY10" fmla="*/ 7431 h 85766"/>
              <a:gd name="connsiteX11" fmla="*/ 17008 w 60981"/>
              <a:gd name="connsiteY11" fmla="*/ 9806 h 85766"/>
              <a:gd name="connsiteX12" fmla="*/ 26265 w 60981"/>
              <a:gd name="connsiteY12" fmla="*/ 21500 h 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1" h="85766">
                <a:moveTo>
                  <a:pt x="26265" y="21439"/>
                </a:moveTo>
                <a:cubicBezTo>
                  <a:pt x="31930" y="13582"/>
                  <a:pt x="35218" y="6700"/>
                  <a:pt x="40578" y="2436"/>
                </a:cubicBezTo>
                <a:cubicBezTo>
                  <a:pt x="44050" y="-304"/>
                  <a:pt x="50506" y="670"/>
                  <a:pt x="55622" y="0"/>
                </a:cubicBezTo>
                <a:cubicBezTo>
                  <a:pt x="55987" y="4385"/>
                  <a:pt x="57997" y="9501"/>
                  <a:pt x="56474" y="12973"/>
                </a:cubicBezTo>
                <a:cubicBezTo>
                  <a:pt x="51663" y="23997"/>
                  <a:pt x="45450" y="34351"/>
                  <a:pt x="39725" y="45131"/>
                </a:cubicBezTo>
                <a:cubicBezTo>
                  <a:pt x="46791" y="58104"/>
                  <a:pt x="53551" y="70590"/>
                  <a:pt x="60981" y="84233"/>
                </a:cubicBezTo>
                <a:cubicBezTo>
                  <a:pt x="42040" y="90933"/>
                  <a:pt x="36924" y="73757"/>
                  <a:pt x="26387" y="69737"/>
                </a:cubicBezTo>
                <a:cubicBezTo>
                  <a:pt x="19444" y="72844"/>
                  <a:pt x="12744" y="75767"/>
                  <a:pt x="7019" y="78325"/>
                </a:cubicBezTo>
                <a:cubicBezTo>
                  <a:pt x="4278" y="75158"/>
                  <a:pt x="3243" y="74366"/>
                  <a:pt x="3365" y="74001"/>
                </a:cubicBezTo>
                <a:cubicBezTo>
                  <a:pt x="9151" y="55485"/>
                  <a:pt x="11648" y="37396"/>
                  <a:pt x="441" y="19490"/>
                </a:cubicBezTo>
                <a:cubicBezTo>
                  <a:pt x="-1082" y="17054"/>
                  <a:pt x="1598" y="9319"/>
                  <a:pt x="4522" y="7431"/>
                </a:cubicBezTo>
                <a:cubicBezTo>
                  <a:pt x="7202" y="5725"/>
                  <a:pt x="13353" y="7735"/>
                  <a:pt x="17008" y="9806"/>
                </a:cubicBezTo>
                <a:cubicBezTo>
                  <a:pt x="20175" y="11633"/>
                  <a:pt x="22002" y="15897"/>
                  <a:pt x="26265" y="2150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CB304DE-E61B-0F17-FB5A-CEFE01DABBC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365568" y="2439020"/>
            <a:ext cx="68329" cy="100317"/>
          </a:xfrm>
          <a:custGeom>
            <a:avLst/>
            <a:gdLst>
              <a:gd name="connsiteX0" fmla="*/ 61895 w 68329"/>
              <a:gd name="connsiteY0" fmla="*/ 98074 h 100317"/>
              <a:gd name="connsiteX1" fmla="*/ 30894 w 68329"/>
              <a:gd name="connsiteY1" fmla="*/ 100023 h 100317"/>
              <a:gd name="connsiteX2" fmla="*/ 21149 w 68329"/>
              <a:gd name="connsiteY2" fmla="*/ 75356 h 100317"/>
              <a:gd name="connsiteX3" fmla="*/ 38141 w 68329"/>
              <a:gd name="connsiteY3" fmla="*/ 58120 h 100317"/>
              <a:gd name="connsiteX4" fmla="*/ 45633 w 68329"/>
              <a:gd name="connsiteY4" fmla="*/ 34306 h 100317"/>
              <a:gd name="connsiteX5" fmla="*/ 22123 w 68329"/>
              <a:gd name="connsiteY5" fmla="*/ 20115 h 100317"/>
              <a:gd name="connsiteX6" fmla="*/ 7688 w 68329"/>
              <a:gd name="connsiteY6" fmla="*/ 19871 h 100317"/>
              <a:gd name="connsiteX7" fmla="*/ 14 w 68329"/>
              <a:gd name="connsiteY7" fmla="*/ 12562 h 100317"/>
              <a:gd name="connsiteX8" fmla="*/ 5618 w 68329"/>
              <a:gd name="connsiteY8" fmla="*/ 3061 h 100317"/>
              <a:gd name="connsiteX9" fmla="*/ 57388 w 68329"/>
              <a:gd name="connsiteY9" fmla="*/ 13963 h 100317"/>
              <a:gd name="connsiteX10" fmla="*/ 62200 w 68329"/>
              <a:gd name="connsiteY10" fmla="*/ 60678 h 100317"/>
              <a:gd name="connsiteX11" fmla="*/ 47887 w 68329"/>
              <a:gd name="connsiteY11" fmla="*/ 80777 h 100317"/>
              <a:gd name="connsiteX12" fmla="*/ 61895 w 68329"/>
              <a:gd name="connsiteY12" fmla="*/ 98013 h 100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8329" h="100317">
                <a:moveTo>
                  <a:pt x="61895" y="98074"/>
                </a:moveTo>
                <a:cubicBezTo>
                  <a:pt x="48008" y="99110"/>
                  <a:pt x="39238" y="101058"/>
                  <a:pt x="30894" y="100023"/>
                </a:cubicBezTo>
                <a:cubicBezTo>
                  <a:pt x="16824" y="98196"/>
                  <a:pt x="12500" y="86928"/>
                  <a:pt x="21149" y="75356"/>
                </a:cubicBezTo>
                <a:cubicBezTo>
                  <a:pt x="25899" y="68961"/>
                  <a:pt x="32599" y="63967"/>
                  <a:pt x="38141" y="58120"/>
                </a:cubicBezTo>
                <a:cubicBezTo>
                  <a:pt x="44476" y="51481"/>
                  <a:pt x="49896" y="43868"/>
                  <a:pt x="45633" y="34306"/>
                </a:cubicBezTo>
                <a:cubicBezTo>
                  <a:pt x="41309" y="24622"/>
                  <a:pt x="32782" y="20175"/>
                  <a:pt x="22123" y="20115"/>
                </a:cubicBezTo>
                <a:cubicBezTo>
                  <a:pt x="17312" y="20115"/>
                  <a:pt x="12195" y="21089"/>
                  <a:pt x="7688" y="19871"/>
                </a:cubicBezTo>
                <a:cubicBezTo>
                  <a:pt x="4521" y="19018"/>
                  <a:pt x="258" y="15303"/>
                  <a:pt x="14" y="12562"/>
                </a:cubicBezTo>
                <a:cubicBezTo>
                  <a:pt x="-229" y="9517"/>
                  <a:pt x="2694" y="4766"/>
                  <a:pt x="5618" y="3061"/>
                </a:cubicBezTo>
                <a:cubicBezTo>
                  <a:pt x="17982" y="-4126"/>
                  <a:pt x="45755" y="2086"/>
                  <a:pt x="57388" y="13963"/>
                </a:cubicBezTo>
                <a:cubicBezTo>
                  <a:pt x="69874" y="26631"/>
                  <a:pt x="71944" y="44477"/>
                  <a:pt x="62200" y="60678"/>
                </a:cubicBezTo>
                <a:cubicBezTo>
                  <a:pt x="58058" y="67560"/>
                  <a:pt x="52881" y="73773"/>
                  <a:pt x="47887" y="80777"/>
                </a:cubicBezTo>
                <a:cubicBezTo>
                  <a:pt x="51297" y="84979"/>
                  <a:pt x="54586" y="88999"/>
                  <a:pt x="61895" y="980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7D275C09-0A80-D664-5C36-EAC0BD3442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23039" y="2906373"/>
            <a:ext cx="63413" cy="99628"/>
          </a:xfrm>
          <a:custGeom>
            <a:avLst/>
            <a:gdLst>
              <a:gd name="connsiteX0" fmla="*/ 36432 w 63413"/>
              <a:gd name="connsiteY0" fmla="*/ 15463 h 99628"/>
              <a:gd name="connsiteX1" fmla="*/ 3908 w 63413"/>
              <a:gd name="connsiteY1" fmla="*/ 30811 h 99628"/>
              <a:gd name="connsiteX2" fmla="*/ 71 w 63413"/>
              <a:gd name="connsiteY2" fmla="*/ 21858 h 99628"/>
              <a:gd name="connsiteX3" fmla="*/ 45873 w 63413"/>
              <a:gd name="connsiteY3" fmla="*/ 1698 h 99628"/>
              <a:gd name="connsiteX4" fmla="*/ 61221 w 63413"/>
              <a:gd name="connsiteY4" fmla="*/ 36658 h 99628"/>
              <a:gd name="connsiteX5" fmla="*/ 47700 w 63413"/>
              <a:gd name="connsiteY5" fmla="*/ 64919 h 99628"/>
              <a:gd name="connsiteX6" fmla="*/ 49771 w 63413"/>
              <a:gd name="connsiteY6" fmla="*/ 92448 h 99628"/>
              <a:gd name="connsiteX7" fmla="*/ 20962 w 63413"/>
              <a:gd name="connsiteY7" fmla="*/ 93422 h 99628"/>
              <a:gd name="connsiteX8" fmla="*/ 18891 w 63413"/>
              <a:gd name="connsiteY8" fmla="*/ 68877 h 99628"/>
              <a:gd name="connsiteX9" fmla="*/ 33448 w 63413"/>
              <a:gd name="connsiteY9" fmla="*/ 43784 h 99628"/>
              <a:gd name="connsiteX10" fmla="*/ 42401 w 63413"/>
              <a:gd name="connsiteY10" fmla="*/ 20701 h 99628"/>
              <a:gd name="connsiteX11" fmla="*/ 36310 w 63413"/>
              <a:gd name="connsiteY11" fmla="*/ 15463 h 99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413" h="99628">
                <a:moveTo>
                  <a:pt x="36432" y="15463"/>
                </a:moveTo>
                <a:cubicBezTo>
                  <a:pt x="25956" y="20396"/>
                  <a:pt x="15541" y="25330"/>
                  <a:pt x="3908" y="30811"/>
                </a:cubicBezTo>
                <a:cubicBezTo>
                  <a:pt x="2264" y="27157"/>
                  <a:pt x="-477" y="24051"/>
                  <a:pt x="71" y="21858"/>
                </a:cubicBezTo>
                <a:cubicBezTo>
                  <a:pt x="4274" y="5718"/>
                  <a:pt x="27235" y="-4149"/>
                  <a:pt x="45873" y="1698"/>
                </a:cubicBezTo>
                <a:cubicBezTo>
                  <a:pt x="60977" y="6449"/>
                  <a:pt x="67068" y="19056"/>
                  <a:pt x="61221" y="36658"/>
                </a:cubicBezTo>
                <a:cubicBezTo>
                  <a:pt x="57932" y="46525"/>
                  <a:pt x="53486" y="56331"/>
                  <a:pt x="47700" y="64919"/>
                </a:cubicBezTo>
                <a:cubicBezTo>
                  <a:pt x="40878" y="75029"/>
                  <a:pt x="39417" y="83738"/>
                  <a:pt x="49771" y="92448"/>
                </a:cubicBezTo>
                <a:cubicBezTo>
                  <a:pt x="39356" y="102558"/>
                  <a:pt x="29671" y="101157"/>
                  <a:pt x="20962" y="93422"/>
                </a:cubicBezTo>
                <a:cubicBezTo>
                  <a:pt x="13166" y="86479"/>
                  <a:pt x="14567" y="77221"/>
                  <a:pt x="18891" y="68877"/>
                </a:cubicBezTo>
                <a:cubicBezTo>
                  <a:pt x="23337" y="60290"/>
                  <a:pt x="29123" y="52433"/>
                  <a:pt x="33448" y="43784"/>
                </a:cubicBezTo>
                <a:cubicBezTo>
                  <a:pt x="37102" y="36415"/>
                  <a:pt x="39478" y="28436"/>
                  <a:pt x="42401" y="20701"/>
                </a:cubicBezTo>
                <a:cubicBezTo>
                  <a:pt x="40391" y="18935"/>
                  <a:pt x="38381" y="17168"/>
                  <a:pt x="36310" y="1546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94A114E-F3F1-BC0B-A01F-BCF9AB619F5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42483" y="2292792"/>
            <a:ext cx="63100" cy="78881"/>
          </a:xfrm>
          <a:custGeom>
            <a:avLst/>
            <a:gdLst>
              <a:gd name="connsiteX0" fmla="*/ 63100 w 63100"/>
              <a:gd name="connsiteY0" fmla="*/ 75410 h 78881"/>
              <a:gd name="connsiteX1" fmla="*/ 33318 w 63100"/>
              <a:gd name="connsiteY1" fmla="*/ 68771 h 78881"/>
              <a:gd name="connsiteX2" fmla="*/ 18883 w 63100"/>
              <a:gd name="connsiteY2" fmla="*/ 78881 h 78881"/>
              <a:gd name="connsiteX3" fmla="*/ 14558 w 63100"/>
              <a:gd name="connsiteY3" fmla="*/ 75349 h 78881"/>
              <a:gd name="connsiteX4" fmla="*/ 2012 w 63100"/>
              <a:gd name="connsiteY4" fmla="*/ 24431 h 78881"/>
              <a:gd name="connsiteX5" fmla="*/ 2 w 63100"/>
              <a:gd name="connsiteY5" fmla="*/ 20046 h 78881"/>
              <a:gd name="connsiteX6" fmla="*/ 2377 w 63100"/>
              <a:gd name="connsiteY6" fmla="*/ 2384 h 78881"/>
              <a:gd name="connsiteX7" fmla="*/ 19857 w 63100"/>
              <a:gd name="connsiteY7" fmla="*/ 9144 h 78881"/>
              <a:gd name="connsiteX8" fmla="*/ 27227 w 63100"/>
              <a:gd name="connsiteY8" fmla="*/ 19376 h 78881"/>
              <a:gd name="connsiteX9" fmla="*/ 54452 w 63100"/>
              <a:gd name="connsiteY9" fmla="*/ 8413 h 78881"/>
              <a:gd name="connsiteX10" fmla="*/ 55914 w 63100"/>
              <a:gd name="connsiteY10" fmla="*/ 12920 h 78881"/>
              <a:gd name="connsiteX11" fmla="*/ 60725 w 63100"/>
              <a:gd name="connsiteY11" fmla="*/ 64386 h 78881"/>
              <a:gd name="connsiteX12" fmla="*/ 63039 w 63100"/>
              <a:gd name="connsiteY12" fmla="*/ 75410 h 7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100" h="78881">
                <a:moveTo>
                  <a:pt x="63100" y="75410"/>
                </a:moveTo>
                <a:cubicBezTo>
                  <a:pt x="50554" y="83693"/>
                  <a:pt x="42880" y="74313"/>
                  <a:pt x="33318" y="68771"/>
                </a:cubicBezTo>
                <a:cubicBezTo>
                  <a:pt x="28567" y="72121"/>
                  <a:pt x="23573" y="75592"/>
                  <a:pt x="18883" y="78881"/>
                </a:cubicBezTo>
                <a:cubicBezTo>
                  <a:pt x="16690" y="77115"/>
                  <a:pt x="14619" y="76262"/>
                  <a:pt x="14558" y="75349"/>
                </a:cubicBezTo>
                <a:cubicBezTo>
                  <a:pt x="14315" y="71085"/>
                  <a:pt x="4448" y="29487"/>
                  <a:pt x="2012" y="24431"/>
                </a:cubicBezTo>
                <a:cubicBezTo>
                  <a:pt x="1342" y="22970"/>
                  <a:pt x="-59" y="21447"/>
                  <a:pt x="2" y="20046"/>
                </a:cubicBezTo>
                <a:cubicBezTo>
                  <a:pt x="428" y="13956"/>
                  <a:pt x="-972" y="5124"/>
                  <a:pt x="2377" y="2384"/>
                </a:cubicBezTo>
                <a:cubicBezTo>
                  <a:pt x="9382" y="-3402"/>
                  <a:pt x="15594" y="2323"/>
                  <a:pt x="19857" y="9144"/>
                </a:cubicBezTo>
                <a:cubicBezTo>
                  <a:pt x="21928" y="12494"/>
                  <a:pt x="24425" y="15539"/>
                  <a:pt x="27227" y="19376"/>
                </a:cubicBezTo>
                <a:cubicBezTo>
                  <a:pt x="36911" y="16087"/>
                  <a:pt x="40200" y="-3159"/>
                  <a:pt x="54452" y="8413"/>
                </a:cubicBezTo>
                <a:cubicBezTo>
                  <a:pt x="55000" y="9997"/>
                  <a:pt x="56401" y="11946"/>
                  <a:pt x="55914" y="12920"/>
                </a:cubicBezTo>
                <a:cubicBezTo>
                  <a:pt x="46839" y="31070"/>
                  <a:pt x="41418" y="48611"/>
                  <a:pt x="60725" y="64386"/>
                </a:cubicBezTo>
                <a:cubicBezTo>
                  <a:pt x="63039" y="66274"/>
                  <a:pt x="62369" y="71816"/>
                  <a:pt x="63039" y="7541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D546BAD-0CDC-C22C-AD41-915FF84D48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930471" y="2821082"/>
            <a:ext cx="69882" cy="96048"/>
          </a:xfrm>
          <a:custGeom>
            <a:avLst/>
            <a:gdLst>
              <a:gd name="connsiteX0" fmla="*/ 52988 w 69882"/>
              <a:gd name="connsiteY0" fmla="*/ 92654 h 96048"/>
              <a:gd name="connsiteX1" fmla="*/ 26921 w 69882"/>
              <a:gd name="connsiteY1" fmla="*/ 88817 h 96048"/>
              <a:gd name="connsiteX2" fmla="*/ 28260 w 69882"/>
              <a:gd name="connsiteY2" fmla="*/ 61592 h 96048"/>
              <a:gd name="connsiteX3" fmla="*/ 50369 w 69882"/>
              <a:gd name="connsiteY3" fmla="*/ 28764 h 96048"/>
              <a:gd name="connsiteX4" fmla="*/ 0 w 69882"/>
              <a:gd name="connsiteY4" fmla="*/ 8908 h 96048"/>
              <a:gd name="connsiteX5" fmla="*/ 13765 w 69882"/>
              <a:gd name="connsiteY5" fmla="*/ 199 h 96048"/>
              <a:gd name="connsiteX6" fmla="*/ 44644 w 69882"/>
              <a:gd name="connsiteY6" fmla="*/ 2818 h 96048"/>
              <a:gd name="connsiteX7" fmla="*/ 64256 w 69882"/>
              <a:gd name="connsiteY7" fmla="*/ 49228 h 96048"/>
              <a:gd name="connsiteX8" fmla="*/ 59505 w 69882"/>
              <a:gd name="connsiteY8" fmla="*/ 57633 h 96048"/>
              <a:gd name="connsiteX9" fmla="*/ 52988 w 69882"/>
              <a:gd name="connsiteY9" fmla="*/ 92593 h 9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82" h="96048">
                <a:moveTo>
                  <a:pt x="52988" y="92654"/>
                </a:moveTo>
                <a:cubicBezTo>
                  <a:pt x="43365" y="97892"/>
                  <a:pt x="33803" y="97405"/>
                  <a:pt x="26921" y="88817"/>
                </a:cubicBezTo>
                <a:cubicBezTo>
                  <a:pt x="19977" y="80168"/>
                  <a:pt x="22901" y="70180"/>
                  <a:pt x="28260" y="61592"/>
                </a:cubicBezTo>
                <a:cubicBezTo>
                  <a:pt x="35386" y="50142"/>
                  <a:pt x="43304" y="39240"/>
                  <a:pt x="50369" y="28764"/>
                </a:cubicBezTo>
                <a:cubicBezTo>
                  <a:pt x="38371" y="7142"/>
                  <a:pt x="15166" y="23160"/>
                  <a:pt x="0" y="8908"/>
                </a:cubicBezTo>
                <a:cubicBezTo>
                  <a:pt x="5238" y="5437"/>
                  <a:pt x="9380" y="382"/>
                  <a:pt x="13765" y="199"/>
                </a:cubicBezTo>
                <a:cubicBezTo>
                  <a:pt x="24058" y="-288"/>
                  <a:pt x="34899" y="-45"/>
                  <a:pt x="44644" y="2818"/>
                </a:cubicBezTo>
                <a:cubicBezTo>
                  <a:pt x="69676" y="10127"/>
                  <a:pt x="75828" y="25840"/>
                  <a:pt x="64256" y="49228"/>
                </a:cubicBezTo>
                <a:cubicBezTo>
                  <a:pt x="62855" y="52091"/>
                  <a:pt x="61150" y="54892"/>
                  <a:pt x="59505" y="57633"/>
                </a:cubicBezTo>
                <a:cubicBezTo>
                  <a:pt x="52988" y="68797"/>
                  <a:pt x="50795" y="80455"/>
                  <a:pt x="52988" y="925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475AF4EE-403F-A5B2-29AE-F595DD87F4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98216" y="1790853"/>
            <a:ext cx="61987" cy="78362"/>
          </a:xfrm>
          <a:custGeom>
            <a:avLst/>
            <a:gdLst>
              <a:gd name="connsiteX0" fmla="*/ 30171 w 61987"/>
              <a:gd name="connsiteY0" fmla="*/ 23715 h 78362"/>
              <a:gd name="connsiteX1" fmla="*/ 61964 w 61987"/>
              <a:gd name="connsiteY1" fmla="*/ 693 h 78362"/>
              <a:gd name="connsiteX2" fmla="*/ 42170 w 61987"/>
              <a:gd name="connsiteY2" fmla="*/ 45946 h 78362"/>
              <a:gd name="connsiteX3" fmla="*/ 59467 w 61987"/>
              <a:gd name="connsiteY3" fmla="*/ 74572 h 78362"/>
              <a:gd name="connsiteX4" fmla="*/ 35409 w 61987"/>
              <a:gd name="connsiteY4" fmla="*/ 72805 h 78362"/>
              <a:gd name="connsiteX5" fmla="*/ 17868 w 61987"/>
              <a:gd name="connsiteY5" fmla="*/ 66532 h 78362"/>
              <a:gd name="connsiteX6" fmla="*/ 8001 w 61987"/>
              <a:gd name="connsiteY6" fmla="*/ 36323 h 78362"/>
              <a:gd name="connsiteX7" fmla="*/ 5017 w 61987"/>
              <a:gd name="connsiteY7" fmla="*/ 29745 h 78362"/>
              <a:gd name="connsiteX8" fmla="*/ 6479 w 61987"/>
              <a:gd name="connsiteY8" fmla="*/ 1485 h 78362"/>
              <a:gd name="connsiteX9" fmla="*/ 25908 w 61987"/>
              <a:gd name="connsiteY9" fmla="*/ 19878 h 78362"/>
              <a:gd name="connsiteX10" fmla="*/ 30232 w 61987"/>
              <a:gd name="connsiteY10" fmla="*/ 23715 h 7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987" h="78362">
                <a:moveTo>
                  <a:pt x="30171" y="23715"/>
                </a:moveTo>
                <a:cubicBezTo>
                  <a:pt x="41500" y="16346"/>
                  <a:pt x="43936" y="-403"/>
                  <a:pt x="61964" y="693"/>
                </a:cubicBezTo>
                <a:cubicBezTo>
                  <a:pt x="62695" y="19391"/>
                  <a:pt x="46007" y="29014"/>
                  <a:pt x="42170" y="45946"/>
                </a:cubicBezTo>
                <a:cubicBezTo>
                  <a:pt x="47468" y="54716"/>
                  <a:pt x="53498" y="64644"/>
                  <a:pt x="59467" y="74572"/>
                </a:cubicBezTo>
                <a:cubicBezTo>
                  <a:pt x="48808" y="82368"/>
                  <a:pt x="42474" y="76277"/>
                  <a:pt x="35409" y="72805"/>
                </a:cubicBezTo>
                <a:cubicBezTo>
                  <a:pt x="29258" y="69821"/>
                  <a:pt x="22497" y="68116"/>
                  <a:pt x="17868" y="66532"/>
                </a:cubicBezTo>
                <a:cubicBezTo>
                  <a:pt x="14336" y="55630"/>
                  <a:pt x="11229" y="45946"/>
                  <a:pt x="8001" y="36323"/>
                </a:cubicBezTo>
                <a:cubicBezTo>
                  <a:pt x="7210" y="34069"/>
                  <a:pt x="5565" y="31998"/>
                  <a:pt x="5017" y="29745"/>
                </a:cubicBezTo>
                <a:cubicBezTo>
                  <a:pt x="2763" y="20000"/>
                  <a:pt x="-5824" y="7088"/>
                  <a:pt x="6479" y="1485"/>
                </a:cubicBezTo>
                <a:cubicBezTo>
                  <a:pt x="21157" y="-5215"/>
                  <a:pt x="20243" y="12509"/>
                  <a:pt x="25908" y="19878"/>
                </a:cubicBezTo>
                <a:cubicBezTo>
                  <a:pt x="26882" y="21096"/>
                  <a:pt x="28283" y="22010"/>
                  <a:pt x="30232" y="237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C77D2B29-9540-1413-59CB-ABED6CCF7C1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18949" y="2464430"/>
            <a:ext cx="53407" cy="69194"/>
          </a:xfrm>
          <a:custGeom>
            <a:avLst/>
            <a:gdLst>
              <a:gd name="connsiteX0" fmla="*/ 22 w 53407"/>
              <a:gd name="connsiteY0" fmla="*/ 31431 h 69194"/>
              <a:gd name="connsiteX1" fmla="*/ 2032 w 53407"/>
              <a:gd name="connsiteY1" fmla="*/ 19494 h 69194"/>
              <a:gd name="connsiteX2" fmla="*/ 17258 w 53407"/>
              <a:gd name="connsiteY2" fmla="*/ 4 h 69194"/>
              <a:gd name="connsiteX3" fmla="*/ 43082 w 53407"/>
              <a:gd name="connsiteY3" fmla="*/ 9505 h 69194"/>
              <a:gd name="connsiteX4" fmla="*/ 53010 w 53407"/>
              <a:gd name="connsiteY4" fmla="*/ 30822 h 69194"/>
              <a:gd name="connsiteX5" fmla="*/ 24811 w 53407"/>
              <a:gd name="connsiteY5" fmla="*/ 69193 h 69194"/>
              <a:gd name="connsiteX6" fmla="*/ 22 w 53407"/>
              <a:gd name="connsiteY6" fmla="*/ 31492 h 69194"/>
              <a:gd name="connsiteX7" fmla="*/ 22618 w 53407"/>
              <a:gd name="connsiteY7" fmla="*/ 47571 h 69194"/>
              <a:gd name="connsiteX8" fmla="*/ 22618 w 53407"/>
              <a:gd name="connsiteY8" fmla="*/ 20042 h 69194"/>
              <a:gd name="connsiteX9" fmla="*/ 22618 w 53407"/>
              <a:gd name="connsiteY9" fmla="*/ 47571 h 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07" h="69194">
                <a:moveTo>
                  <a:pt x="22" y="31431"/>
                </a:moveTo>
                <a:cubicBezTo>
                  <a:pt x="387" y="29056"/>
                  <a:pt x="570" y="24062"/>
                  <a:pt x="2032" y="19494"/>
                </a:cubicBezTo>
                <a:cubicBezTo>
                  <a:pt x="4651" y="11089"/>
                  <a:pt x="6478" y="-240"/>
                  <a:pt x="17258" y="4"/>
                </a:cubicBezTo>
                <a:cubicBezTo>
                  <a:pt x="26090" y="187"/>
                  <a:pt x="36261" y="3963"/>
                  <a:pt x="43082" y="9505"/>
                </a:cubicBezTo>
                <a:cubicBezTo>
                  <a:pt x="48625" y="14012"/>
                  <a:pt x="51853" y="23209"/>
                  <a:pt x="53010" y="30822"/>
                </a:cubicBezTo>
                <a:cubicBezTo>
                  <a:pt x="55994" y="50617"/>
                  <a:pt x="41743" y="69010"/>
                  <a:pt x="24811" y="69193"/>
                </a:cubicBezTo>
                <a:cubicBezTo>
                  <a:pt x="9219" y="69376"/>
                  <a:pt x="-526" y="55550"/>
                  <a:pt x="22" y="31492"/>
                </a:cubicBezTo>
                <a:close/>
                <a:moveTo>
                  <a:pt x="22618" y="47571"/>
                </a:moveTo>
                <a:cubicBezTo>
                  <a:pt x="28057" y="39574"/>
                  <a:pt x="28057" y="30396"/>
                  <a:pt x="22618" y="20042"/>
                </a:cubicBezTo>
                <a:lnTo>
                  <a:pt x="22618" y="47571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B447AC8-EE60-2D04-4B7A-9D61F120337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24794" y="2332950"/>
            <a:ext cx="66029" cy="60165"/>
          </a:xfrm>
          <a:custGeom>
            <a:avLst/>
            <a:gdLst>
              <a:gd name="connsiteX0" fmla="*/ 33412 w 66029"/>
              <a:gd name="connsiteY0" fmla="*/ 60162 h 60165"/>
              <a:gd name="connsiteX1" fmla="*/ 97 w 66029"/>
              <a:gd name="connsiteY1" fmla="*/ 29466 h 60165"/>
              <a:gd name="connsiteX2" fmla="*/ 37188 w 66029"/>
              <a:gd name="connsiteY2" fmla="*/ 48 h 60165"/>
              <a:gd name="connsiteX3" fmla="*/ 65997 w 66029"/>
              <a:gd name="connsiteY3" fmla="*/ 30562 h 60165"/>
              <a:gd name="connsiteX4" fmla="*/ 33412 w 66029"/>
              <a:gd name="connsiteY4" fmla="*/ 60162 h 60165"/>
              <a:gd name="connsiteX5" fmla="*/ 34935 w 66029"/>
              <a:gd name="connsiteY5" fmla="*/ 47859 h 60165"/>
              <a:gd name="connsiteX6" fmla="*/ 42853 w 66029"/>
              <a:gd name="connsiteY6" fmla="*/ 29466 h 60165"/>
              <a:gd name="connsiteX7" fmla="*/ 30002 w 66029"/>
              <a:gd name="connsiteY7" fmla="*/ 19477 h 60165"/>
              <a:gd name="connsiteX8" fmla="*/ 23302 w 66029"/>
              <a:gd name="connsiteY8" fmla="*/ 29588 h 60165"/>
              <a:gd name="connsiteX9" fmla="*/ 34935 w 66029"/>
              <a:gd name="connsiteY9" fmla="*/ 47859 h 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029" h="60165">
                <a:moveTo>
                  <a:pt x="33412" y="60162"/>
                </a:moveTo>
                <a:cubicBezTo>
                  <a:pt x="13922" y="60406"/>
                  <a:pt x="-1365" y="46276"/>
                  <a:pt x="97" y="29466"/>
                </a:cubicBezTo>
                <a:cubicBezTo>
                  <a:pt x="1193" y="16797"/>
                  <a:pt x="23667" y="-1048"/>
                  <a:pt x="37188" y="48"/>
                </a:cubicBezTo>
                <a:cubicBezTo>
                  <a:pt x="53328" y="1327"/>
                  <a:pt x="66788" y="15518"/>
                  <a:pt x="65997" y="30562"/>
                </a:cubicBezTo>
                <a:cubicBezTo>
                  <a:pt x="65145" y="47128"/>
                  <a:pt x="51075" y="59919"/>
                  <a:pt x="33412" y="60162"/>
                </a:cubicBezTo>
                <a:close/>
                <a:moveTo>
                  <a:pt x="34935" y="47859"/>
                </a:moveTo>
                <a:cubicBezTo>
                  <a:pt x="39138" y="38602"/>
                  <a:pt x="42792" y="34095"/>
                  <a:pt x="42853" y="29466"/>
                </a:cubicBezTo>
                <a:cubicBezTo>
                  <a:pt x="42975" y="21914"/>
                  <a:pt x="37249" y="17467"/>
                  <a:pt x="30002" y="19477"/>
                </a:cubicBezTo>
                <a:cubicBezTo>
                  <a:pt x="26895" y="20330"/>
                  <a:pt x="22571" y="26725"/>
                  <a:pt x="23302" y="29588"/>
                </a:cubicBezTo>
                <a:cubicBezTo>
                  <a:pt x="24581" y="34765"/>
                  <a:pt x="29088" y="39150"/>
                  <a:pt x="34935" y="4785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FD91F99B-E07B-8ECE-49D1-4FBA81B4EAF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83562" y="2845592"/>
            <a:ext cx="82770" cy="80326"/>
          </a:xfrm>
          <a:custGeom>
            <a:avLst/>
            <a:gdLst>
              <a:gd name="connsiteX0" fmla="*/ 0 w 82770"/>
              <a:gd name="connsiteY0" fmla="*/ 24475 h 80326"/>
              <a:gd name="connsiteX1" fmla="*/ 50064 w 82770"/>
              <a:gd name="connsiteY1" fmla="*/ 3401 h 80326"/>
              <a:gd name="connsiteX2" fmla="*/ 60906 w 82770"/>
              <a:gd name="connsiteY2" fmla="*/ 60226 h 80326"/>
              <a:gd name="connsiteX3" fmla="*/ 82771 w 82770"/>
              <a:gd name="connsiteY3" fmla="*/ 75331 h 80326"/>
              <a:gd name="connsiteX4" fmla="*/ 54998 w 82770"/>
              <a:gd name="connsiteY4" fmla="*/ 80325 h 80326"/>
              <a:gd name="connsiteX5" fmla="*/ 38493 w 82770"/>
              <a:gd name="connsiteY5" fmla="*/ 52308 h 80326"/>
              <a:gd name="connsiteX6" fmla="*/ 39832 w 82770"/>
              <a:gd name="connsiteY6" fmla="*/ 50238 h 80326"/>
              <a:gd name="connsiteX7" fmla="*/ 44096 w 82770"/>
              <a:gd name="connsiteY7" fmla="*/ 21125 h 80326"/>
              <a:gd name="connsiteX8" fmla="*/ 14922 w 82770"/>
              <a:gd name="connsiteY8" fmla="*/ 21612 h 80326"/>
              <a:gd name="connsiteX9" fmla="*/ 0 w 82770"/>
              <a:gd name="connsiteY9" fmla="*/ 24414 h 8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770" h="80326">
                <a:moveTo>
                  <a:pt x="0" y="24475"/>
                </a:moveTo>
                <a:cubicBezTo>
                  <a:pt x="11572" y="2061"/>
                  <a:pt x="31123" y="-4943"/>
                  <a:pt x="50064" y="3401"/>
                </a:cubicBezTo>
                <a:cubicBezTo>
                  <a:pt x="69615" y="11989"/>
                  <a:pt x="72356" y="26302"/>
                  <a:pt x="60906" y="60226"/>
                </a:cubicBezTo>
                <a:cubicBezTo>
                  <a:pt x="66448" y="64063"/>
                  <a:pt x="71991" y="67900"/>
                  <a:pt x="82771" y="75331"/>
                </a:cubicBezTo>
                <a:cubicBezTo>
                  <a:pt x="69798" y="77767"/>
                  <a:pt x="62368" y="80386"/>
                  <a:pt x="54998" y="80325"/>
                </a:cubicBezTo>
                <a:cubicBezTo>
                  <a:pt x="31732" y="80142"/>
                  <a:pt x="27408" y="72346"/>
                  <a:pt x="38493" y="52308"/>
                </a:cubicBezTo>
                <a:cubicBezTo>
                  <a:pt x="38858" y="51578"/>
                  <a:pt x="39406" y="50968"/>
                  <a:pt x="39832" y="50238"/>
                </a:cubicBezTo>
                <a:cubicBezTo>
                  <a:pt x="44949" y="40980"/>
                  <a:pt x="52379" y="30809"/>
                  <a:pt x="44096" y="21125"/>
                </a:cubicBezTo>
                <a:cubicBezTo>
                  <a:pt x="35630" y="11197"/>
                  <a:pt x="24789" y="17653"/>
                  <a:pt x="14922" y="21612"/>
                </a:cubicBezTo>
                <a:cubicBezTo>
                  <a:pt x="11511" y="23013"/>
                  <a:pt x="7552" y="23074"/>
                  <a:pt x="0" y="244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31543D6D-B3C2-BE5D-EA50-C70E7CF5FAB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73976" y="1836920"/>
            <a:ext cx="69053" cy="55987"/>
          </a:xfrm>
          <a:custGeom>
            <a:avLst/>
            <a:gdLst>
              <a:gd name="connsiteX0" fmla="*/ 27985 w 69053"/>
              <a:gd name="connsiteY0" fmla="*/ 61 h 55987"/>
              <a:gd name="connsiteX1" fmla="*/ 58438 w 69053"/>
              <a:gd name="connsiteY1" fmla="*/ 11877 h 55987"/>
              <a:gd name="connsiteX2" fmla="*/ 53505 w 69053"/>
              <a:gd name="connsiteY2" fmla="*/ 52745 h 55987"/>
              <a:gd name="connsiteX3" fmla="*/ 3623 w 69053"/>
              <a:gd name="connsiteY3" fmla="*/ 35447 h 55987"/>
              <a:gd name="connsiteX4" fmla="*/ 28046 w 69053"/>
              <a:gd name="connsiteY4" fmla="*/ 0 h 55987"/>
              <a:gd name="connsiteX5" fmla="*/ 44856 w 69053"/>
              <a:gd name="connsiteY5" fmla="*/ 33864 h 55987"/>
              <a:gd name="connsiteX6" fmla="*/ 21164 w 69053"/>
              <a:gd name="connsiteY6" fmla="*/ 20464 h 55987"/>
              <a:gd name="connsiteX7" fmla="*/ 44856 w 69053"/>
              <a:gd name="connsiteY7" fmla="*/ 33864 h 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3" h="55987">
                <a:moveTo>
                  <a:pt x="27985" y="61"/>
                </a:moveTo>
                <a:cubicBezTo>
                  <a:pt x="38217" y="3898"/>
                  <a:pt x="49850" y="5786"/>
                  <a:pt x="58438" y="11877"/>
                </a:cubicBezTo>
                <a:cubicBezTo>
                  <a:pt x="74761" y="23571"/>
                  <a:pt x="71593" y="43913"/>
                  <a:pt x="53505" y="52745"/>
                </a:cubicBezTo>
                <a:cubicBezTo>
                  <a:pt x="36390" y="61089"/>
                  <a:pt x="11845" y="52623"/>
                  <a:pt x="3623" y="35447"/>
                </a:cubicBezTo>
                <a:cubicBezTo>
                  <a:pt x="-5757" y="15836"/>
                  <a:pt x="3318" y="3106"/>
                  <a:pt x="28046" y="0"/>
                </a:cubicBezTo>
                <a:close/>
                <a:moveTo>
                  <a:pt x="44856" y="33864"/>
                </a:moveTo>
                <a:cubicBezTo>
                  <a:pt x="41080" y="21804"/>
                  <a:pt x="34684" y="16688"/>
                  <a:pt x="21164" y="20464"/>
                </a:cubicBezTo>
                <a:cubicBezTo>
                  <a:pt x="25610" y="32402"/>
                  <a:pt x="30848" y="39528"/>
                  <a:pt x="44856" y="338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441F06E4-8A66-399A-F75B-DE619DB2C6C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99125" y="3080983"/>
            <a:ext cx="90008" cy="82710"/>
          </a:xfrm>
          <a:custGeom>
            <a:avLst/>
            <a:gdLst>
              <a:gd name="connsiteX0" fmla="*/ 55242 w 90008"/>
              <a:gd name="connsiteY0" fmla="*/ 68580 h 82710"/>
              <a:gd name="connsiteX1" fmla="*/ 33255 w 90008"/>
              <a:gd name="connsiteY1" fmla="*/ 82710 h 82710"/>
              <a:gd name="connsiteX2" fmla="*/ 41781 w 90008"/>
              <a:gd name="connsiteY2" fmla="*/ 55546 h 82710"/>
              <a:gd name="connsiteX3" fmla="*/ 0 w 90008"/>
              <a:gd name="connsiteY3" fmla="*/ 17297 h 82710"/>
              <a:gd name="connsiteX4" fmla="*/ 55120 w 90008"/>
              <a:gd name="connsiteY4" fmla="*/ 37945 h 82710"/>
              <a:gd name="connsiteX5" fmla="*/ 70103 w 90008"/>
              <a:gd name="connsiteY5" fmla="*/ 18272 h 82710"/>
              <a:gd name="connsiteX6" fmla="*/ 89410 w 90008"/>
              <a:gd name="connsiteY6" fmla="*/ 0 h 82710"/>
              <a:gd name="connsiteX7" fmla="*/ 69068 w 90008"/>
              <a:gd name="connsiteY7" fmla="*/ 52014 h 82710"/>
              <a:gd name="connsiteX8" fmla="*/ 83807 w 90008"/>
              <a:gd name="connsiteY8" fmla="*/ 79421 h 82710"/>
              <a:gd name="connsiteX9" fmla="*/ 55181 w 90008"/>
              <a:gd name="connsiteY9" fmla="*/ 68519 h 8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008" h="82710">
                <a:moveTo>
                  <a:pt x="55242" y="68580"/>
                </a:moveTo>
                <a:cubicBezTo>
                  <a:pt x="49516" y="72234"/>
                  <a:pt x="43548" y="76132"/>
                  <a:pt x="33255" y="82710"/>
                </a:cubicBezTo>
                <a:cubicBezTo>
                  <a:pt x="36787" y="71382"/>
                  <a:pt x="39041" y="64378"/>
                  <a:pt x="41781" y="55546"/>
                </a:cubicBezTo>
                <a:cubicBezTo>
                  <a:pt x="29235" y="44096"/>
                  <a:pt x="16079" y="32037"/>
                  <a:pt x="0" y="17297"/>
                </a:cubicBezTo>
                <a:cubicBezTo>
                  <a:pt x="26860" y="9867"/>
                  <a:pt x="36787" y="30209"/>
                  <a:pt x="55120" y="37945"/>
                </a:cubicBezTo>
                <a:cubicBezTo>
                  <a:pt x="59749" y="31854"/>
                  <a:pt x="64500" y="24667"/>
                  <a:pt x="70103" y="18272"/>
                </a:cubicBezTo>
                <a:cubicBezTo>
                  <a:pt x="75036" y="12669"/>
                  <a:pt x="81005" y="7857"/>
                  <a:pt x="89410" y="0"/>
                </a:cubicBezTo>
                <a:cubicBezTo>
                  <a:pt x="93551" y="25154"/>
                  <a:pt x="75036" y="35265"/>
                  <a:pt x="69068" y="52014"/>
                </a:cubicBezTo>
                <a:cubicBezTo>
                  <a:pt x="72661" y="58713"/>
                  <a:pt x="76741" y="66266"/>
                  <a:pt x="83807" y="79421"/>
                </a:cubicBezTo>
                <a:cubicBezTo>
                  <a:pt x="71077" y="74610"/>
                  <a:pt x="63403" y="71625"/>
                  <a:pt x="55181" y="6851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5355501F-C995-5753-06D8-13EA339FE3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10144" y="3021223"/>
            <a:ext cx="76802" cy="78214"/>
          </a:xfrm>
          <a:custGeom>
            <a:avLst/>
            <a:gdLst>
              <a:gd name="connsiteX0" fmla="*/ 76803 w 76802"/>
              <a:gd name="connsiteY0" fmla="*/ 30830 h 78214"/>
              <a:gd name="connsiteX1" fmla="*/ 51648 w 76802"/>
              <a:gd name="connsiteY1" fmla="*/ 78215 h 78214"/>
              <a:gd name="connsiteX2" fmla="*/ 34899 w 76802"/>
              <a:gd name="connsiteY2" fmla="*/ 47884 h 78214"/>
              <a:gd name="connsiteX3" fmla="*/ 0 w 76802"/>
              <a:gd name="connsiteY3" fmla="*/ 45447 h 78214"/>
              <a:gd name="connsiteX4" fmla="*/ 38188 w 76802"/>
              <a:gd name="connsiteY4" fmla="*/ 22912 h 78214"/>
              <a:gd name="connsiteX5" fmla="*/ 42939 w 76802"/>
              <a:gd name="connsiteY5" fmla="*/ 9087 h 78214"/>
              <a:gd name="connsiteX6" fmla="*/ 57678 w 76802"/>
              <a:gd name="connsiteY6" fmla="*/ 11 h 78214"/>
              <a:gd name="connsiteX7" fmla="*/ 65474 w 76802"/>
              <a:gd name="connsiteY7" fmla="*/ 12375 h 78214"/>
              <a:gd name="connsiteX8" fmla="*/ 76803 w 76802"/>
              <a:gd name="connsiteY8" fmla="*/ 30830 h 78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2" h="78214">
                <a:moveTo>
                  <a:pt x="76803" y="30830"/>
                </a:moveTo>
                <a:cubicBezTo>
                  <a:pt x="67423" y="48553"/>
                  <a:pt x="59688" y="62988"/>
                  <a:pt x="51648" y="78215"/>
                </a:cubicBezTo>
                <a:cubicBezTo>
                  <a:pt x="36726" y="72307"/>
                  <a:pt x="40990" y="58237"/>
                  <a:pt x="34899" y="47884"/>
                </a:cubicBezTo>
                <a:cubicBezTo>
                  <a:pt x="24423" y="47153"/>
                  <a:pt x="12973" y="46361"/>
                  <a:pt x="0" y="45447"/>
                </a:cubicBezTo>
                <a:cubicBezTo>
                  <a:pt x="4629" y="20963"/>
                  <a:pt x="25154" y="30830"/>
                  <a:pt x="38188" y="22912"/>
                </a:cubicBezTo>
                <a:cubicBezTo>
                  <a:pt x="39345" y="19197"/>
                  <a:pt x="39772" y="12984"/>
                  <a:pt x="42939" y="9087"/>
                </a:cubicBezTo>
                <a:cubicBezTo>
                  <a:pt x="46471" y="4701"/>
                  <a:pt x="52318" y="1047"/>
                  <a:pt x="57678" y="11"/>
                </a:cubicBezTo>
                <a:cubicBezTo>
                  <a:pt x="59566" y="-354"/>
                  <a:pt x="65657" y="8112"/>
                  <a:pt x="65474" y="12375"/>
                </a:cubicBezTo>
                <a:cubicBezTo>
                  <a:pt x="65048" y="22729"/>
                  <a:pt x="69311" y="28820"/>
                  <a:pt x="76803" y="308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21A1BDD3-E118-619D-4623-EBCEA45F22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53899" y="2907579"/>
            <a:ext cx="65999" cy="58956"/>
          </a:xfrm>
          <a:custGeom>
            <a:avLst/>
            <a:gdLst>
              <a:gd name="connsiteX0" fmla="*/ 66000 w 65999"/>
              <a:gd name="connsiteY0" fmla="*/ 39777 h 58956"/>
              <a:gd name="connsiteX1" fmla="*/ 10940 w 65999"/>
              <a:gd name="connsiteY1" fmla="*/ 53480 h 58956"/>
              <a:gd name="connsiteX2" fmla="*/ 404 w 65999"/>
              <a:gd name="connsiteY2" fmla="*/ 28144 h 58956"/>
              <a:gd name="connsiteX3" fmla="*/ 22939 w 65999"/>
              <a:gd name="connsiteY3" fmla="*/ 1954 h 58956"/>
              <a:gd name="connsiteX4" fmla="*/ 50164 w 65999"/>
              <a:gd name="connsiteY4" fmla="*/ 6827 h 58956"/>
              <a:gd name="connsiteX5" fmla="*/ 46022 w 65999"/>
              <a:gd name="connsiteY5" fmla="*/ 23697 h 58956"/>
              <a:gd name="connsiteX6" fmla="*/ 24827 w 65999"/>
              <a:gd name="connsiteY6" fmla="*/ 27595 h 58956"/>
              <a:gd name="connsiteX7" fmla="*/ 66000 w 65999"/>
              <a:gd name="connsiteY7" fmla="*/ 39777 h 5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999" h="58956">
                <a:moveTo>
                  <a:pt x="66000" y="39777"/>
                </a:moveTo>
                <a:cubicBezTo>
                  <a:pt x="52600" y="58475"/>
                  <a:pt x="27446" y="64443"/>
                  <a:pt x="10940" y="53480"/>
                </a:cubicBezTo>
                <a:cubicBezTo>
                  <a:pt x="1805" y="47451"/>
                  <a:pt x="-1180" y="38558"/>
                  <a:pt x="404" y="28144"/>
                </a:cubicBezTo>
                <a:cubicBezTo>
                  <a:pt x="2414" y="14805"/>
                  <a:pt x="10697" y="6156"/>
                  <a:pt x="22939" y="1954"/>
                </a:cubicBezTo>
                <a:cubicBezTo>
                  <a:pt x="32562" y="-1396"/>
                  <a:pt x="42307" y="-848"/>
                  <a:pt x="50164" y="6827"/>
                </a:cubicBezTo>
                <a:cubicBezTo>
                  <a:pt x="56559" y="13100"/>
                  <a:pt x="54793" y="20896"/>
                  <a:pt x="46022" y="23697"/>
                </a:cubicBezTo>
                <a:cubicBezTo>
                  <a:pt x="40602" y="25464"/>
                  <a:pt x="34755" y="25829"/>
                  <a:pt x="24827" y="27595"/>
                </a:cubicBezTo>
                <a:cubicBezTo>
                  <a:pt x="39079" y="40934"/>
                  <a:pt x="53879" y="30884"/>
                  <a:pt x="66000" y="397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5FA3DA3C-FC53-3172-FA6C-2EC9A75BFC2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4904" y="1801045"/>
            <a:ext cx="73270" cy="61211"/>
          </a:xfrm>
          <a:custGeom>
            <a:avLst/>
            <a:gdLst>
              <a:gd name="connsiteX0" fmla="*/ 64439 w 73270"/>
              <a:gd name="connsiteY0" fmla="*/ 61212 h 61211"/>
              <a:gd name="connsiteX1" fmla="*/ 17237 w 73270"/>
              <a:gd name="connsiteY1" fmla="*/ 59080 h 61211"/>
              <a:gd name="connsiteX2" fmla="*/ 6639 w 73270"/>
              <a:gd name="connsiteY2" fmla="*/ 23328 h 61211"/>
              <a:gd name="connsiteX3" fmla="*/ 3046 w 73270"/>
              <a:gd name="connsiteY3" fmla="*/ 16994 h 61211"/>
              <a:gd name="connsiteX4" fmla="*/ 4995 w 73270"/>
              <a:gd name="connsiteY4" fmla="*/ 367 h 61211"/>
              <a:gd name="connsiteX5" fmla="*/ 19247 w 73270"/>
              <a:gd name="connsiteY5" fmla="*/ 5300 h 61211"/>
              <a:gd name="connsiteX6" fmla="*/ 34108 w 73270"/>
              <a:gd name="connsiteY6" fmla="*/ 23694 h 61211"/>
              <a:gd name="connsiteX7" fmla="*/ 73270 w 73270"/>
              <a:gd name="connsiteY7" fmla="*/ 10355 h 61211"/>
              <a:gd name="connsiteX8" fmla="*/ 51527 w 73270"/>
              <a:gd name="connsiteY8" fmla="*/ 38798 h 61211"/>
              <a:gd name="connsiteX9" fmla="*/ 64378 w 73270"/>
              <a:gd name="connsiteY9" fmla="*/ 61212 h 6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270" h="61211">
                <a:moveTo>
                  <a:pt x="64439" y="61212"/>
                </a:moveTo>
                <a:cubicBezTo>
                  <a:pt x="46350" y="60420"/>
                  <a:pt x="32707" y="59811"/>
                  <a:pt x="17237" y="59080"/>
                </a:cubicBezTo>
                <a:cubicBezTo>
                  <a:pt x="21622" y="45498"/>
                  <a:pt x="16140" y="33804"/>
                  <a:pt x="6639" y="23328"/>
                </a:cubicBezTo>
                <a:cubicBezTo>
                  <a:pt x="5056" y="21562"/>
                  <a:pt x="4020" y="19248"/>
                  <a:pt x="3046" y="16994"/>
                </a:cubicBezTo>
                <a:cubicBezTo>
                  <a:pt x="488" y="11025"/>
                  <a:pt x="-3106" y="3717"/>
                  <a:pt x="4995" y="367"/>
                </a:cubicBezTo>
                <a:cubicBezTo>
                  <a:pt x="8588" y="-1095"/>
                  <a:pt x="15653" y="2072"/>
                  <a:pt x="19247" y="5300"/>
                </a:cubicBezTo>
                <a:cubicBezTo>
                  <a:pt x="25093" y="10599"/>
                  <a:pt x="29418" y="17664"/>
                  <a:pt x="34108" y="23694"/>
                </a:cubicBezTo>
                <a:cubicBezTo>
                  <a:pt x="47812" y="21927"/>
                  <a:pt x="52684" y="671"/>
                  <a:pt x="73270" y="10355"/>
                </a:cubicBezTo>
                <a:cubicBezTo>
                  <a:pt x="65596" y="20405"/>
                  <a:pt x="59018" y="28992"/>
                  <a:pt x="51527" y="38798"/>
                </a:cubicBezTo>
                <a:cubicBezTo>
                  <a:pt x="54998" y="44828"/>
                  <a:pt x="58775" y="51406"/>
                  <a:pt x="64378" y="6121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47E3D67C-2802-E95F-1120-66250EF931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07765" y="1953970"/>
            <a:ext cx="63647" cy="60004"/>
          </a:xfrm>
          <a:custGeom>
            <a:avLst/>
            <a:gdLst>
              <a:gd name="connsiteX0" fmla="*/ 34229 w 63647"/>
              <a:gd name="connsiteY0" fmla="*/ 12 h 60004"/>
              <a:gd name="connsiteX1" fmla="*/ 63646 w 63647"/>
              <a:gd name="connsiteY1" fmla="*/ 25957 h 60004"/>
              <a:gd name="connsiteX2" fmla="*/ 29174 w 63647"/>
              <a:gd name="connsiteY2" fmla="*/ 60004 h 60004"/>
              <a:gd name="connsiteX3" fmla="*/ 0 w 63647"/>
              <a:gd name="connsiteY3" fmla="*/ 30465 h 60004"/>
              <a:gd name="connsiteX4" fmla="*/ 34290 w 63647"/>
              <a:gd name="connsiteY4" fmla="*/ 12 h 60004"/>
              <a:gd name="connsiteX5" fmla="*/ 47324 w 63647"/>
              <a:gd name="connsiteY5" fmla="*/ 27846 h 60004"/>
              <a:gd name="connsiteX6" fmla="*/ 29235 w 63647"/>
              <a:gd name="connsiteY6" fmla="*/ 18222 h 60004"/>
              <a:gd name="connsiteX7" fmla="*/ 15836 w 63647"/>
              <a:gd name="connsiteY7" fmla="*/ 28698 h 60004"/>
              <a:gd name="connsiteX8" fmla="*/ 29052 w 63647"/>
              <a:gd name="connsiteY8" fmla="*/ 42463 h 60004"/>
              <a:gd name="connsiteX9" fmla="*/ 47324 w 63647"/>
              <a:gd name="connsiteY9" fmla="*/ 27846 h 6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47" h="60004">
                <a:moveTo>
                  <a:pt x="34229" y="12"/>
                </a:moveTo>
                <a:cubicBezTo>
                  <a:pt x="51039" y="499"/>
                  <a:pt x="63464" y="11523"/>
                  <a:pt x="63646" y="25957"/>
                </a:cubicBezTo>
                <a:cubicBezTo>
                  <a:pt x="63829" y="42828"/>
                  <a:pt x="46288" y="60126"/>
                  <a:pt x="29174" y="60004"/>
                </a:cubicBezTo>
                <a:cubicBezTo>
                  <a:pt x="13582" y="59882"/>
                  <a:pt x="61" y="46239"/>
                  <a:pt x="0" y="30465"/>
                </a:cubicBezTo>
                <a:cubicBezTo>
                  <a:pt x="-61" y="14507"/>
                  <a:pt x="16810" y="-476"/>
                  <a:pt x="34290" y="12"/>
                </a:cubicBezTo>
                <a:close/>
                <a:moveTo>
                  <a:pt x="47324" y="27846"/>
                </a:moveTo>
                <a:cubicBezTo>
                  <a:pt x="38614" y="22912"/>
                  <a:pt x="33498" y="17613"/>
                  <a:pt x="29235" y="18222"/>
                </a:cubicBezTo>
                <a:cubicBezTo>
                  <a:pt x="24363" y="18953"/>
                  <a:pt x="20282" y="24983"/>
                  <a:pt x="15836" y="28698"/>
                </a:cubicBezTo>
                <a:cubicBezTo>
                  <a:pt x="20160" y="33632"/>
                  <a:pt x="24058" y="41732"/>
                  <a:pt x="29052" y="42463"/>
                </a:cubicBezTo>
                <a:cubicBezTo>
                  <a:pt x="33255" y="43072"/>
                  <a:pt x="38736" y="35154"/>
                  <a:pt x="47324" y="278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275B2F8F-2C38-109D-FD04-4A2A78DCEE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87323" y="2006811"/>
            <a:ext cx="70651" cy="65936"/>
          </a:xfrm>
          <a:custGeom>
            <a:avLst/>
            <a:gdLst>
              <a:gd name="connsiteX0" fmla="*/ 70651 w 70651"/>
              <a:gd name="connsiteY0" fmla="*/ 5883 h 65936"/>
              <a:gd name="connsiteX1" fmla="*/ 45618 w 70651"/>
              <a:gd name="connsiteY1" fmla="*/ 39199 h 65936"/>
              <a:gd name="connsiteX2" fmla="*/ 50308 w 70651"/>
              <a:gd name="connsiteY2" fmla="*/ 65936 h 65936"/>
              <a:gd name="connsiteX3" fmla="*/ 18028 w 70651"/>
              <a:gd name="connsiteY3" fmla="*/ 56740 h 65936"/>
              <a:gd name="connsiteX4" fmla="*/ 0 w 70651"/>
              <a:gd name="connsiteY4" fmla="*/ 5700 h 65936"/>
              <a:gd name="connsiteX5" fmla="*/ 30331 w 70651"/>
              <a:gd name="connsiteY5" fmla="*/ 20866 h 65936"/>
              <a:gd name="connsiteX6" fmla="*/ 60601 w 70651"/>
              <a:gd name="connsiteY6" fmla="*/ 97 h 65936"/>
              <a:gd name="connsiteX7" fmla="*/ 70651 w 70651"/>
              <a:gd name="connsiteY7" fmla="*/ 5883 h 6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51" h="65936">
                <a:moveTo>
                  <a:pt x="70651" y="5883"/>
                </a:moveTo>
                <a:cubicBezTo>
                  <a:pt x="61759" y="17760"/>
                  <a:pt x="53719" y="28418"/>
                  <a:pt x="45618" y="39199"/>
                </a:cubicBezTo>
                <a:cubicBezTo>
                  <a:pt x="47080" y="47421"/>
                  <a:pt x="48481" y="55643"/>
                  <a:pt x="50308" y="65936"/>
                </a:cubicBezTo>
                <a:cubicBezTo>
                  <a:pt x="37518" y="62282"/>
                  <a:pt x="27530" y="59419"/>
                  <a:pt x="18028" y="56740"/>
                </a:cubicBezTo>
                <a:cubicBezTo>
                  <a:pt x="12181" y="40234"/>
                  <a:pt x="6213" y="23241"/>
                  <a:pt x="0" y="5700"/>
                </a:cubicBezTo>
                <a:cubicBezTo>
                  <a:pt x="18150" y="-1913"/>
                  <a:pt x="21074" y="15263"/>
                  <a:pt x="30331" y="20866"/>
                </a:cubicBezTo>
                <a:cubicBezTo>
                  <a:pt x="40320" y="13862"/>
                  <a:pt x="50247" y="6614"/>
                  <a:pt x="60601" y="97"/>
                </a:cubicBezTo>
                <a:cubicBezTo>
                  <a:pt x="61759" y="-634"/>
                  <a:pt x="65596" y="2899"/>
                  <a:pt x="70651" y="58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88C5894B-CCEF-3C99-D16C-E8D083E3524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15514" y="2035382"/>
            <a:ext cx="55621" cy="62462"/>
          </a:xfrm>
          <a:custGeom>
            <a:avLst/>
            <a:gdLst>
              <a:gd name="connsiteX0" fmla="*/ 14 w 55621"/>
              <a:gd name="connsiteY0" fmla="*/ 27499 h 62462"/>
              <a:gd name="connsiteX1" fmla="*/ 31746 w 55621"/>
              <a:gd name="connsiteY1" fmla="*/ 31 h 62462"/>
              <a:gd name="connsiteX2" fmla="*/ 55621 w 55621"/>
              <a:gd name="connsiteY2" fmla="*/ 29388 h 62462"/>
              <a:gd name="connsiteX3" fmla="*/ 26630 w 55621"/>
              <a:gd name="connsiteY3" fmla="*/ 62459 h 62462"/>
              <a:gd name="connsiteX4" fmla="*/ 14 w 55621"/>
              <a:gd name="connsiteY4" fmla="*/ 27499 h 62462"/>
              <a:gd name="connsiteX5" fmla="*/ 21270 w 55621"/>
              <a:gd name="connsiteY5" fmla="*/ 14953 h 62462"/>
              <a:gd name="connsiteX6" fmla="*/ 28640 w 55621"/>
              <a:gd name="connsiteY6" fmla="*/ 43761 h 62462"/>
              <a:gd name="connsiteX7" fmla="*/ 21270 w 55621"/>
              <a:gd name="connsiteY7" fmla="*/ 14953 h 6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21" h="62462">
                <a:moveTo>
                  <a:pt x="14" y="27499"/>
                </a:moveTo>
                <a:cubicBezTo>
                  <a:pt x="318" y="16171"/>
                  <a:pt x="19930" y="-822"/>
                  <a:pt x="31746" y="31"/>
                </a:cubicBezTo>
                <a:cubicBezTo>
                  <a:pt x="44597" y="944"/>
                  <a:pt x="55742" y="14709"/>
                  <a:pt x="55621" y="29388"/>
                </a:cubicBezTo>
                <a:cubicBezTo>
                  <a:pt x="55377" y="47477"/>
                  <a:pt x="42039" y="62703"/>
                  <a:pt x="26630" y="62459"/>
                </a:cubicBezTo>
                <a:cubicBezTo>
                  <a:pt x="12012" y="62216"/>
                  <a:pt x="-474" y="45771"/>
                  <a:pt x="14" y="27499"/>
                </a:cubicBezTo>
                <a:close/>
                <a:moveTo>
                  <a:pt x="21270" y="14953"/>
                </a:moveTo>
                <a:cubicBezTo>
                  <a:pt x="17859" y="26342"/>
                  <a:pt x="18347" y="35783"/>
                  <a:pt x="28640" y="43761"/>
                </a:cubicBezTo>
                <a:cubicBezTo>
                  <a:pt x="38750" y="25063"/>
                  <a:pt x="38506" y="24028"/>
                  <a:pt x="21270" y="149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E0CF8F25-2CE1-AEE5-F9A8-4975183E0B9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6880" y="1998172"/>
            <a:ext cx="58307" cy="67449"/>
          </a:xfrm>
          <a:custGeom>
            <a:avLst/>
            <a:gdLst>
              <a:gd name="connsiteX0" fmla="*/ 13906 w 58307"/>
              <a:gd name="connsiteY0" fmla="*/ 34682 h 67449"/>
              <a:gd name="connsiteX1" fmla="*/ 2943 w 58307"/>
              <a:gd name="connsiteY1" fmla="*/ 10442 h 67449"/>
              <a:gd name="connsiteX2" fmla="*/ 26636 w 58307"/>
              <a:gd name="connsiteY2" fmla="*/ 12634 h 67449"/>
              <a:gd name="connsiteX3" fmla="*/ 58307 w 58307"/>
              <a:gd name="connsiteY3" fmla="*/ 4534 h 67449"/>
              <a:gd name="connsiteX4" fmla="*/ 44664 w 58307"/>
              <a:gd name="connsiteY4" fmla="*/ 28713 h 67449"/>
              <a:gd name="connsiteX5" fmla="*/ 57698 w 58307"/>
              <a:gd name="connsiteY5" fmla="*/ 51127 h 67449"/>
              <a:gd name="connsiteX6" fmla="*/ 32727 w 58307"/>
              <a:gd name="connsiteY6" fmla="*/ 49969 h 67449"/>
              <a:gd name="connsiteX7" fmla="*/ 10374 w 58307"/>
              <a:gd name="connsiteY7" fmla="*/ 67449 h 67449"/>
              <a:gd name="connsiteX8" fmla="*/ 13846 w 58307"/>
              <a:gd name="connsiteY8" fmla="*/ 34682 h 6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7" h="67449">
                <a:moveTo>
                  <a:pt x="13906" y="34682"/>
                </a:moveTo>
                <a:cubicBezTo>
                  <a:pt x="9826" y="25303"/>
                  <a:pt x="-6619" y="21587"/>
                  <a:pt x="2943" y="10442"/>
                </a:cubicBezTo>
                <a:cubicBezTo>
                  <a:pt x="6111" y="6726"/>
                  <a:pt x="18535" y="10868"/>
                  <a:pt x="26636" y="12634"/>
                </a:cubicBezTo>
                <a:cubicBezTo>
                  <a:pt x="36868" y="11416"/>
                  <a:pt x="41010" y="-8805"/>
                  <a:pt x="58307" y="4534"/>
                </a:cubicBezTo>
                <a:cubicBezTo>
                  <a:pt x="53739" y="12573"/>
                  <a:pt x="49171" y="20674"/>
                  <a:pt x="44664" y="28713"/>
                </a:cubicBezTo>
                <a:cubicBezTo>
                  <a:pt x="49110" y="36387"/>
                  <a:pt x="53495" y="43879"/>
                  <a:pt x="57698" y="51127"/>
                </a:cubicBezTo>
                <a:cubicBezTo>
                  <a:pt x="47344" y="61541"/>
                  <a:pt x="40401" y="49117"/>
                  <a:pt x="32727" y="49969"/>
                </a:cubicBezTo>
                <a:cubicBezTo>
                  <a:pt x="25235" y="55816"/>
                  <a:pt x="18109" y="61420"/>
                  <a:pt x="10374" y="67449"/>
                </a:cubicBezTo>
                <a:cubicBezTo>
                  <a:pt x="568" y="53015"/>
                  <a:pt x="12201" y="45158"/>
                  <a:pt x="13846" y="346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A47F8256-B54F-7B0F-75A1-5758D26FF81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93655" y="2260314"/>
            <a:ext cx="67666" cy="76277"/>
          </a:xfrm>
          <a:custGeom>
            <a:avLst/>
            <a:gdLst>
              <a:gd name="connsiteX0" fmla="*/ 67605 w 67666"/>
              <a:gd name="connsiteY0" fmla="*/ 50514 h 76277"/>
              <a:gd name="connsiteX1" fmla="*/ 47750 w 67666"/>
              <a:gd name="connsiteY1" fmla="*/ 76278 h 76277"/>
              <a:gd name="connsiteX2" fmla="*/ 38493 w 67666"/>
              <a:gd name="connsiteY2" fmla="*/ 67568 h 76277"/>
              <a:gd name="connsiteX3" fmla="*/ 32645 w 67666"/>
              <a:gd name="connsiteY3" fmla="*/ 58249 h 76277"/>
              <a:gd name="connsiteX4" fmla="*/ 0 w 67666"/>
              <a:gd name="connsiteY4" fmla="*/ 56361 h 76277"/>
              <a:gd name="connsiteX5" fmla="*/ 31427 w 67666"/>
              <a:gd name="connsiteY5" fmla="*/ 37298 h 76277"/>
              <a:gd name="connsiteX6" fmla="*/ 38554 w 67666"/>
              <a:gd name="connsiteY6" fmla="*/ 10621 h 76277"/>
              <a:gd name="connsiteX7" fmla="*/ 54998 w 67666"/>
              <a:gd name="connsiteY7" fmla="*/ 1059 h 76277"/>
              <a:gd name="connsiteX8" fmla="*/ 60540 w 67666"/>
              <a:gd name="connsiteY8" fmla="*/ 17321 h 76277"/>
              <a:gd name="connsiteX9" fmla="*/ 67666 w 67666"/>
              <a:gd name="connsiteY9" fmla="*/ 50453 h 7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66" h="76277">
                <a:moveTo>
                  <a:pt x="67605" y="50514"/>
                </a:moveTo>
                <a:cubicBezTo>
                  <a:pt x="60175" y="60137"/>
                  <a:pt x="54511" y="67507"/>
                  <a:pt x="47750" y="76278"/>
                </a:cubicBezTo>
                <a:cubicBezTo>
                  <a:pt x="44705" y="73476"/>
                  <a:pt x="41233" y="70857"/>
                  <a:pt x="38493" y="67568"/>
                </a:cubicBezTo>
                <a:cubicBezTo>
                  <a:pt x="35995" y="64645"/>
                  <a:pt x="34351" y="60990"/>
                  <a:pt x="32645" y="58249"/>
                </a:cubicBezTo>
                <a:cubicBezTo>
                  <a:pt x="21317" y="57579"/>
                  <a:pt x="11207" y="56970"/>
                  <a:pt x="0" y="56361"/>
                </a:cubicBezTo>
                <a:cubicBezTo>
                  <a:pt x="3045" y="34557"/>
                  <a:pt x="21865" y="45520"/>
                  <a:pt x="31427" y="37298"/>
                </a:cubicBezTo>
                <a:cubicBezTo>
                  <a:pt x="33559" y="29076"/>
                  <a:pt x="35386" y="19574"/>
                  <a:pt x="38554" y="10621"/>
                </a:cubicBezTo>
                <a:cubicBezTo>
                  <a:pt x="41111" y="3373"/>
                  <a:pt x="46045" y="-2474"/>
                  <a:pt x="54998" y="1059"/>
                </a:cubicBezTo>
                <a:cubicBezTo>
                  <a:pt x="62672" y="4104"/>
                  <a:pt x="62489" y="10682"/>
                  <a:pt x="60540" y="17321"/>
                </a:cubicBezTo>
                <a:cubicBezTo>
                  <a:pt x="56764" y="29867"/>
                  <a:pt x="53475" y="42292"/>
                  <a:pt x="67666" y="504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D26C2405-D0CA-5384-5B9C-B76DCB63170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296" y="2319812"/>
            <a:ext cx="67915" cy="56308"/>
          </a:xfrm>
          <a:custGeom>
            <a:avLst/>
            <a:gdLst>
              <a:gd name="connsiteX0" fmla="*/ 29119 w 67915"/>
              <a:gd name="connsiteY0" fmla="*/ 56308 h 56308"/>
              <a:gd name="connsiteX1" fmla="*/ 10360 w 67915"/>
              <a:gd name="connsiteY1" fmla="*/ 28170 h 56308"/>
              <a:gd name="connsiteX2" fmla="*/ 2685 w 67915"/>
              <a:gd name="connsiteY2" fmla="*/ 18973 h 56308"/>
              <a:gd name="connsiteX3" fmla="*/ 919 w 67915"/>
              <a:gd name="connsiteY3" fmla="*/ 3868 h 56308"/>
              <a:gd name="connsiteX4" fmla="*/ 17668 w 67915"/>
              <a:gd name="connsiteY4" fmla="*/ 4843 h 56308"/>
              <a:gd name="connsiteX5" fmla="*/ 35453 w 67915"/>
              <a:gd name="connsiteY5" fmla="*/ 21227 h 56308"/>
              <a:gd name="connsiteX6" fmla="*/ 67916 w 67915"/>
              <a:gd name="connsiteY6" fmla="*/ 15684 h 56308"/>
              <a:gd name="connsiteX7" fmla="*/ 57805 w 67915"/>
              <a:gd name="connsiteY7" fmla="*/ 36453 h 56308"/>
              <a:gd name="connsiteX8" fmla="*/ 66880 w 67915"/>
              <a:gd name="connsiteY8" fmla="*/ 56308 h 56308"/>
              <a:gd name="connsiteX9" fmla="*/ 29180 w 67915"/>
              <a:gd name="connsiteY9" fmla="*/ 56308 h 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15" h="56308">
                <a:moveTo>
                  <a:pt x="29119" y="56308"/>
                </a:moveTo>
                <a:cubicBezTo>
                  <a:pt x="21993" y="45528"/>
                  <a:pt x="16329" y="36758"/>
                  <a:pt x="10360" y="28170"/>
                </a:cubicBezTo>
                <a:cubicBezTo>
                  <a:pt x="8045" y="24881"/>
                  <a:pt x="3965" y="22506"/>
                  <a:pt x="2685" y="18973"/>
                </a:cubicBezTo>
                <a:cubicBezTo>
                  <a:pt x="919" y="14161"/>
                  <a:pt x="-1273" y="7096"/>
                  <a:pt x="919" y="3868"/>
                </a:cubicBezTo>
                <a:cubicBezTo>
                  <a:pt x="5487" y="-2953"/>
                  <a:pt x="12431" y="458"/>
                  <a:pt x="17668" y="4843"/>
                </a:cubicBezTo>
                <a:cubicBezTo>
                  <a:pt x="23759" y="10020"/>
                  <a:pt x="29484" y="15684"/>
                  <a:pt x="35453" y="21227"/>
                </a:cubicBezTo>
                <a:cubicBezTo>
                  <a:pt x="46294" y="20130"/>
                  <a:pt x="52994" y="3442"/>
                  <a:pt x="67916" y="15684"/>
                </a:cubicBezTo>
                <a:cubicBezTo>
                  <a:pt x="64870" y="21897"/>
                  <a:pt x="61582" y="28718"/>
                  <a:pt x="57805" y="36453"/>
                </a:cubicBezTo>
                <a:cubicBezTo>
                  <a:pt x="60181" y="41630"/>
                  <a:pt x="63043" y="47903"/>
                  <a:pt x="66880" y="56308"/>
                </a:cubicBezTo>
                <a:lnTo>
                  <a:pt x="29180" y="56308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FBB59F89-B515-3FFC-81DD-3F307740B04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84818" y="1878607"/>
            <a:ext cx="86120" cy="37825"/>
          </a:xfrm>
          <a:custGeom>
            <a:avLst/>
            <a:gdLst>
              <a:gd name="connsiteX0" fmla="*/ 86121 w 86120"/>
              <a:gd name="connsiteY0" fmla="*/ 8622 h 37825"/>
              <a:gd name="connsiteX1" fmla="*/ 63951 w 86120"/>
              <a:gd name="connsiteY1" fmla="*/ 20133 h 37825"/>
              <a:gd name="connsiteX2" fmla="*/ 71747 w 86120"/>
              <a:gd name="connsiteY2" fmla="*/ 32923 h 37825"/>
              <a:gd name="connsiteX3" fmla="*/ 41538 w 86120"/>
              <a:gd name="connsiteY3" fmla="*/ 37796 h 37825"/>
              <a:gd name="connsiteX4" fmla="*/ 26921 w 86120"/>
              <a:gd name="connsiteY4" fmla="*/ 20316 h 37825"/>
              <a:gd name="connsiteX5" fmla="*/ 11938 w 86120"/>
              <a:gd name="connsiteY5" fmla="*/ 18976 h 37825"/>
              <a:gd name="connsiteX6" fmla="*/ 0 w 86120"/>
              <a:gd name="connsiteY6" fmla="*/ 10388 h 37825"/>
              <a:gd name="connsiteX7" fmla="*/ 11938 w 86120"/>
              <a:gd name="connsiteY7" fmla="*/ 1008 h 37825"/>
              <a:gd name="connsiteX8" fmla="*/ 86060 w 86120"/>
              <a:gd name="connsiteY8" fmla="*/ 8683 h 3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0" h="37825">
                <a:moveTo>
                  <a:pt x="86121" y="8622"/>
                </a:moveTo>
                <a:cubicBezTo>
                  <a:pt x="75950" y="13921"/>
                  <a:pt x="69981" y="17027"/>
                  <a:pt x="63951" y="20133"/>
                </a:cubicBezTo>
                <a:cubicBezTo>
                  <a:pt x="66327" y="23970"/>
                  <a:pt x="68093" y="26954"/>
                  <a:pt x="71747" y="32923"/>
                </a:cubicBezTo>
                <a:cubicBezTo>
                  <a:pt x="59871" y="34933"/>
                  <a:pt x="50735" y="37369"/>
                  <a:pt x="41538" y="37796"/>
                </a:cubicBezTo>
                <a:cubicBezTo>
                  <a:pt x="30940" y="38283"/>
                  <a:pt x="24667" y="32801"/>
                  <a:pt x="26921" y="20316"/>
                </a:cubicBezTo>
                <a:cubicBezTo>
                  <a:pt x="21135" y="19889"/>
                  <a:pt x="16140" y="20559"/>
                  <a:pt x="11938" y="18976"/>
                </a:cubicBezTo>
                <a:cubicBezTo>
                  <a:pt x="7492" y="17270"/>
                  <a:pt x="3959" y="13373"/>
                  <a:pt x="0" y="10388"/>
                </a:cubicBezTo>
                <a:cubicBezTo>
                  <a:pt x="3959" y="7099"/>
                  <a:pt x="7857" y="1191"/>
                  <a:pt x="11938" y="1008"/>
                </a:cubicBezTo>
                <a:cubicBezTo>
                  <a:pt x="35021" y="-88"/>
                  <a:pt x="58409" y="-2524"/>
                  <a:pt x="86060" y="86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47D730C8-BF2F-2144-7247-396A6DBEAE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33703" y="2276017"/>
            <a:ext cx="39218" cy="81222"/>
          </a:xfrm>
          <a:custGeom>
            <a:avLst/>
            <a:gdLst>
              <a:gd name="connsiteX0" fmla="*/ 31291 w 39218"/>
              <a:gd name="connsiteY0" fmla="*/ 81222 h 81222"/>
              <a:gd name="connsiteX1" fmla="*/ 18805 w 39218"/>
              <a:gd name="connsiteY1" fmla="*/ 67457 h 81222"/>
              <a:gd name="connsiteX2" fmla="*/ 290 w 39218"/>
              <a:gd name="connsiteY2" fmla="*/ 14896 h 81222"/>
              <a:gd name="connsiteX3" fmla="*/ 5284 w 39218"/>
              <a:gd name="connsiteY3" fmla="*/ 766 h 81222"/>
              <a:gd name="connsiteX4" fmla="*/ 19902 w 39218"/>
              <a:gd name="connsiteY4" fmla="*/ 3811 h 81222"/>
              <a:gd name="connsiteX5" fmla="*/ 37564 w 39218"/>
              <a:gd name="connsiteY5" fmla="*/ 74279 h 81222"/>
              <a:gd name="connsiteX6" fmla="*/ 31291 w 39218"/>
              <a:gd name="connsiteY6" fmla="*/ 81222 h 8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18" h="81222">
                <a:moveTo>
                  <a:pt x="31291" y="81222"/>
                </a:moveTo>
                <a:cubicBezTo>
                  <a:pt x="26723" y="76350"/>
                  <a:pt x="20937" y="72695"/>
                  <a:pt x="18805" y="67457"/>
                </a:cubicBezTo>
                <a:cubicBezTo>
                  <a:pt x="11801" y="50282"/>
                  <a:pt x="5528" y="32680"/>
                  <a:pt x="290" y="14896"/>
                </a:cubicBezTo>
                <a:cubicBezTo>
                  <a:pt x="-928" y="10754"/>
                  <a:pt x="1874" y="2654"/>
                  <a:pt x="5284" y="766"/>
                </a:cubicBezTo>
                <a:cubicBezTo>
                  <a:pt x="8695" y="-1122"/>
                  <a:pt x="17953" y="705"/>
                  <a:pt x="19902" y="3811"/>
                </a:cubicBezTo>
                <a:cubicBezTo>
                  <a:pt x="33118" y="25250"/>
                  <a:pt x="43351" y="47968"/>
                  <a:pt x="37564" y="74279"/>
                </a:cubicBezTo>
                <a:cubicBezTo>
                  <a:pt x="37138" y="76228"/>
                  <a:pt x="34580" y="77690"/>
                  <a:pt x="31291" y="812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2839B765-6532-7C14-4BE5-378A6D461F4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56553" y="1788064"/>
            <a:ext cx="39213" cy="75287"/>
          </a:xfrm>
          <a:custGeom>
            <a:avLst/>
            <a:gdLst>
              <a:gd name="connsiteX0" fmla="*/ 36641 w 39213"/>
              <a:gd name="connsiteY0" fmla="*/ 74863 h 75287"/>
              <a:gd name="connsiteX1" fmla="*/ 16785 w 39213"/>
              <a:gd name="connsiteY1" fmla="*/ 62255 h 75287"/>
              <a:gd name="connsiteX2" fmla="*/ 341 w 39213"/>
              <a:gd name="connsiteY2" fmla="*/ 16698 h 75287"/>
              <a:gd name="connsiteX3" fmla="*/ 5396 w 39213"/>
              <a:gd name="connsiteY3" fmla="*/ 680 h 75287"/>
              <a:gd name="connsiteX4" fmla="*/ 21962 w 39213"/>
              <a:gd name="connsiteY4" fmla="*/ 4943 h 75287"/>
              <a:gd name="connsiteX5" fmla="*/ 36702 w 39213"/>
              <a:gd name="connsiteY5" fmla="*/ 74802 h 7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13" h="75287">
                <a:moveTo>
                  <a:pt x="36641" y="74863"/>
                </a:moveTo>
                <a:cubicBezTo>
                  <a:pt x="23790" y="77177"/>
                  <a:pt x="19770" y="69625"/>
                  <a:pt x="16785" y="62255"/>
                </a:cubicBezTo>
                <a:cubicBezTo>
                  <a:pt x="10695" y="47273"/>
                  <a:pt x="4665" y="32229"/>
                  <a:pt x="341" y="16698"/>
                </a:cubicBezTo>
                <a:cubicBezTo>
                  <a:pt x="-999" y="11886"/>
                  <a:pt x="1803" y="2324"/>
                  <a:pt x="5396" y="680"/>
                </a:cubicBezTo>
                <a:cubicBezTo>
                  <a:pt x="9598" y="-1269"/>
                  <a:pt x="19709" y="1228"/>
                  <a:pt x="21962" y="4943"/>
                </a:cubicBezTo>
                <a:cubicBezTo>
                  <a:pt x="34996" y="26382"/>
                  <a:pt x="43767" y="49222"/>
                  <a:pt x="36702" y="748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E2E44A67-0177-BA22-77FB-13BA4A02CE5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78737" y="2039261"/>
            <a:ext cx="55288" cy="44206"/>
          </a:xfrm>
          <a:custGeom>
            <a:avLst/>
            <a:gdLst>
              <a:gd name="connsiteX0" fmla="*/ 22373 w 55288"/>
              <a:gd name="connsiteY0" fmla="*/ 44207 h 44206"/>
              <a:gd name="connsiteX1" fmla="*/ 5746 w 55288"/>
              <a:gd name="connsiteY1" fmla="*/ 35253 h 44206"/>
              <a:gd name="connsiteX2" fmla="*/ 11349 w 55288"/>
              <a:gd name="connsiteY2" fmla="*/ 5653 h 44206"/>
              <a:gd name="connsiteX3" fmla="*/ 27184 w 55288"/>
              <a:gd name="connsiteY3" fmla="*/ 233 h 44206"/>
              <a:gd name="connsiteX4" fmla="*/ 55262 w 55288"/>
              <a:gd name="connsiteY4" fmla="*/ 20514 h 44206"/>
              <a:gd name="connsiteX5" fmla="*/ 22373 w 55288"/>
              <a:gd name="connsiteY5" fmla="*/ 44146 h 4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88" h="44206">
                <a:moveTo>
                  <a:pt x="22373" y="44207"/>
                </a:moveTo>
                <a:cubicBezTo>
                  <a:pt x="19206" y="42623"/>
                  <a:pt x="11045" y="40430"/>
                  <a:pt x="5746" y="35253"/>
                </a:cubicBezTo>
                <a:cubicBezTo>
                  <a:pt x="-3999" y="25813"/>
                  <a:pt x="-832" y="11622"/>
                  <a:pt x="11349" y="5653"/>
                </a:cubicBezTo>
                <a:cubicBezTo>
                  <a:pt x="16343" y="3217"/>
                  <a:pt x="21764" y="964"/>
                  <a:pt x="27184" y="233"/>
                </a:cubicBezTo>
                <a:cubicBezTo>
                  <a:pt x="41558" y="-1656"/>
                  <a:pt x="54592" y="8211"/>
                  <a:pt x="55262" y="20514"/>
                </a:cubicBezTo>
                <a:cubicBezTo>
                  <a:pt x="55932" y="33609"/>
                  <a:pt x="43629" y="43902"/>
                  <a:pt x="22373" y="441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C9C236DF-E627-8AD0-3F62-61CF8F25681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94000" y="2514445"/>
            <a:ext cx="100314" cy="28252"/>
          </a:xfrm>
          <a:custGeom>
            <a:avLst/>
            <a:gdLst>
              <a:gd name="connsiteX0" fmla="*/ 917 w 100314"/>
              <a:gd name="connsiteY0" fmla="*/ 28252 h 28252"/>
              <a:gd name="connsiteX1" fmla="*/ 10966 w 100314"/>
              <a:gd name="connsiteY1" fmla="*/ 9432 h 28252"/>
              <a:gd name="connsiteX2" fmla="*/ 100315 w 100314"/>
              <a:gd name="connsiteY2" fmla="*/ 7910 h 28252"/>
              <a:gd name="connsiteX3" fmla="*/ 917 w 100314"/>
              <a:gd name="connsiteY3" fmla="*/ 28252 h 2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14" h="28252">
                <a:moveTo>
                  <a:pt x="917" y="28252"/>
                </a:moveTo>
                <a:cubicBezTo>
                  <a:pt x="-2433" y="15523"/>
                  <a:pt x="3962" y="12173"/>
                  <a:pt x="10966" y="9432"/>
                </a:cubicBezTo>
                <a:cubicBezTo>
                  <a:pt x="40201" y="-2079"/>
                  <a:pt x="79120" y="-3601"/>
                  <a:pt x="100315" y="7910"/>
                </a:cubicBezTo>
                <a:cubicBezTo>
                  <a:pt x="66574" y="22527"/>
                  <a:pt x="34293" y="28252"/>
                  <a:pt x="917" y="2825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A306984E-48AF-5BEF-D74B-E63AA55B66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98415" y="1990839"/>
            <a:ext cx="79700" cy="71737"/>
          </a:xfrm>
          <a:custGeom>
            <a:avLst/>
            <a:gdLst>
              <a:gd name="connsiteX0" fmla="*/ 33986 w 79700"/>
              <a:gd name="connsiteY0" fmla="*/ 66743 h 71737"/>
              <a:gd name="connsiteX1" fmla="*/ 45923 w 79700"/>
              <a:gd name="connsiteY1" fmla="*/ 53405 h 71737"/>
              <a:gd name="connsiteX2" fmla="*/ 59140 w 79700"/>
              <a:gd name="connsiteY2" fmla="*/ 42807 h 71737"/>
              <a:gd name="connsiteX3" fmla="*/ 65779 w 79700"/>
              <a:gd name="connsiteY3" fmla="*/ 26302 h 71737"/>
              <a:gd name="connsiteX4" fmla="*/ 51161 w 79700"/>
              <a:gd name="connsiteY4" fmla="*/ 15826 h 71737"/>
              <a:gd name="connsiteX5" fmla="*/ 17297 w 79700"/>
              <a:gd name="connsiteY5" fmla="*/ 16435 h 71737"/>
              <a:gd name="connsiteX6" fmla="*/ 0 w 79700"/>
              <a:gd name="connsiteY6" fmla="*/ 8091 h 71737"/>
              <a:gd name="connsiteX7" fmla="*/ 64804 w 79700"/>
              <a:gd name="connsiteY7" fmla="*/ 6629 h 71737"/>
              <a:gd name="connsiteX8" fmla="*/ 74183 w 79700"/>
              <a:gd name="connsiteY8" fmla="*/ 43355 h 71737"/>
              <a:gd name="connsiteX9" fmla="*/ 38493 w 79700"/>
              <a:gd name="connsiteY9" fmla="*/ 71737 h 71737"/>
              <a:gd name="connsiteX10" fmla="*/ 33925 w 79700"/>
              <a:gd name="connsiteY10" fmla="*/ 66804 h 7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700" h="71737">
                <a:moveTo>
                  <a:pt x="33986" y="66743"/>
                </a:moveTo>
                <a:cubicBezTo>
                  <a:pt x="37945" y="62236"/>
                  <a:pt x="41538" y="57425"/>
                  <a:pt x="45923" y="53405"/>
                </a:cubicBezTo>
                <a:cubicBezTo>
                  <a:pt x="50065" y="49507"/>
                  <a:pt x="55851" y="47192"/>
                  <a:pt x="59140" y="42807"/>
                </a:cubicBezTo>
                <a:cubicBezTo>
                  <a:pt x="62733" y="38056"/>
                  <a:pt x="67179" y="30748"/>
                  <a:pt x="65779" y="26302"/>
                </a:cubicBezTo>
                <a:cubicBezTo>
                  <a:pt x="64317" y="21551"/>
                  <a:pt x="56643" y="16496"/>
                  <a:pt x="51161" y="15826"/>
                </a:cubicBezTo>
                <a:cubicBezTo>
                  <a:pt x="40076" y="14486"/>
                  <a:pt x="28565" y="15704"/>
                  <a:pt x="17297" y="16435"/>
                </a:cubicBezTo>
                <a:cubicBezTo>
                  <a:pt x="11024" y="16861"/>
                  <a:pt x="4203" y="20089"/>
                  <a:pt x="0" y="8091"/>
                </a:cubicBezTo>
                <a:cubicBezTo>
                  <a:pt x="21682" y="-10"/>
                  <a:pt x="43000" y="-4456"/>
                  <a:pt x="64804" y="6629"/>
                </a:cubicBezTo>
                <a:cubicBezTo>
                  <a:pt x="80335" y="14486"/>
                  <a:pt x="84172" y="29103"/>
                  <a:pt x="74183" y="43355"/>
                </a:cubicBezTo>
                <a:cubicBezTo>
                  <a:pt x="65230" y="56207"/>
                  <a:pt x="55729" y="69545"/>
                  <a:pt x="38493" y="71737"/>
                </a:cubicBezTo>
                <a:cubicBezTo>
                  <a:pt x="36970" y="70093"/>
                  <a:pt x="35447" y="68448"/>
                  <a:pt x="33925" y="6680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A01B724E-FB87-8ACC-14FF-14A0A61B023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17493" y="2899576"/>
            <a:ext cx="100129" cy="26555"/>
          </a:xfrm>
          <a:custGeom>
            <a:avLst/>
            <a:gdLst>
              <a:gd name="connsiteX0" fmla="*/ 100129 w 100129"/>
              <a:gd name="connsiteY0" fmla="*/ 8557 h 26555"/>
              <a:gd name="connsiteX1" fmla="*/ 85390 w 100129"/>
              <a:gd name="connsiteY1" fmla="*/ 15013 h 26555"/>
              <a:gd name="connsiteX2" fmla="*/ 13338 w 100129"/>
              <a:gd name="connsiteY2" fmla="*/ 26524 h 26555"/>
              <a:gd name="connsiteX3" fmla="*/ 0 w 100129"/>
              <a:gd name="connsiteY3" fmla="*/ 19154 h 26555"/>
              <a:gd name="connsiteX4" fmla="*/ 10902 w 100129"/>
              <a:gd name="connsiteY4" fmla="*/ 9044 h 26555"/>
              <a:gd name="connsiteX5" fmla="*/ 80883 w 100129"/>
              <a:gd name="connsiteY5" fmla="*/ 91 h 26555"/>
              <a:gd name="connsiteX6" fmla="*/ 99337 w 100129"/>
              <a:gd name="connsiteY6" fmla="*/ 3197 h 26555"/>
              <a:gd name="connsiteX7" fmla="*/ 100129 w 100129"/>
              <a:gd name="connsiteY7" fmla="*/ 8557 h 2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29" h="26555">
                <a:moveTo>
                  <a:pt x="100129" y="8557"/>
                </a:moveTo>
                <a:cubicBezTo>
                  <a:pt x="95196" y="10749"/>
                  <a:pt x="90506" y="14099"/>
                  <a:pt x="85390" y="15013"/>
                </a:cubicBezTo>
                <a:cubicBezTo>
                  <a:pt x="61454" y="19337"/>
                  <a:pt x="37457" y="23478"/>
                  <a:pt x="13338" y="26524"/>
                </a:cubicBezTo>
                <a:cubicBezTo>
                  <a:pt x="9258" y="27011"/>
                  <a:pt x="4446" y="21773"/>
                  <a:pt x="0" y="19154"/>
                </a:cubicBezTo>
                <a:cubicBezTo>
                  <a:pt x="3593" y="15622"/>
                  <a:pt x="6821" y="9653"/>
                  <a:pt x="10902" y="9044"/>
                </a:cubicBezTo>
                <a:cubicBezTo>
                  <a:pt x="34107" y="5268"/>
                  <a:pt x="57495" y="2405"/>
                  <a:pt x="80883" y="91"/>
                </a:cubicBezTo>
                <a:cubicBezTo>
                  <a:pt x="86852" y="-518"/>
                  <a:pt x="93186" y="2101"/>
                  <a:pt x="99337" y="3197"/>
                </a:cubicBezTo>
                <a:cubicBezTo>
                  <a:pt x="99581" y="4963"/>
                  <a:pt x="99885" y="6790"/>
                  <a:pt x="100129" y="855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38628F48-70CC-0779-2E8A-21D0BE30B4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044" y="2899897"/>
            <a:ext cx="90639" cy="22763"/>
          </a:xfrm>
          <a:custGeom>
            <a:avLst/>
            <a:gdLst>
              <a:gd name="connsiteX0" fmla="*/ 90640 w 90639"/>
              <a:gd name="connsiteY0" fmla="*/ 13960 h 22763"/>
              <a:gd name="connsiteX1" fmla="*/ 742 w 90639"/>
              <a:gd name="connsiteY1" fmla="*/ 18406 h 22763"/>
              <a:gd name="connsiteX2" fmla="*/ 13228 w 90639"/>
              <a:gd name="connsiteY2" fmla="*/ 13 h 22763"/>
              <a:gd name="connsiteX3" fmla="*/ 90640 w 90639"/>
              <a:gd name="connsiteY3" fmla="*/ 13960 h 2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639" h="22763">
                <a:moveTo>
                  <a:pt x="90640" y="13960"/>
                </a:moveTo>
                <a:cubicBezTo>
                  <a:pt x="60613" y="28943"/>
                  <a:pt x="30404" y="20782"/>
                  <a:pt x="742" y="18406"/>
                </a:cubicBezTo>
                <a:cubicBezTo>
                  <a:pt x="-2424" y="4764"/>
                  <a:pt x="5067" y="-292"/>
                  <a:pt x="13228" y="13"/>
                </a:cubicBezTo>
                <a:cubicBezTo>
                  <a:pt x="39357" y="926"/>
                  <a:pt x="65668" y="1840"/>
                  <a:pt x="90640" y="139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3DFD6233-87BB-805F-0790-F2561DA59EA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4662" y="2370998"/>
            <a:ext cx="86204" cy="17621"/>
          </a:xfrm>
          <a:custGeom>
            <a:avLst/>
            <a:gdLst>
              <a:gd name="connsiteX0" fmla="*/ 86144 w 86204"/>
              <a:gd name="connsiteY0" fmla="*/ 8167 h 17621"/>
              <a:gd name="connsiteX1" fmla="*/ 6357 w 86204"/>
              <a:gd name="connsiteY1" fmla="*/ 14988 h 17621"/>
              <a:gd name="connsiteX2" fmla="*/ 23 w 86204"/>
              <a:gd name="connsiteY2" fmla="*/ 6827 h 17621"/>
              <a:gd name="connsiteX3" fmla="*/ 7941 w 86204"/>
              <a:gd name="connsiteY3" fmla="*/ 6 h 17621"/>
              <a:gd name="connsiteX4" fmla="*/ 86205 w 86204"/>
              <a:gd name="connsiteY4" fmla="*/ 8167 h 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04" h="17621">
                <a:moveTo>
                  <a:pt x="86144" y="8167"/>
                </a:moveTo>
                <a:cubicBezTo>
                  <a:pt x="60076" y="19983"/>
                  <a:pt x="33216" y="18765"/>
                  <a:pt x="6357" y="14988"/>
                </a:cubicBezTo>
                <a:cubicBezTo>
                  <a:pt x="3738" y="14623"/>
                  <a:pt x="-342" y="9324"/>
                  <a:pt x="23" y="6827"/>
                </a:cubicBezTo>
                <a:cubicBezTo>
                  <a:pt x="388" y="4147"/>
                  <a:pt x="5261" y="-177"/>
                  <a:pt x="7941" y="6"/>
                </a:cubicBezTo>
                <a:cubicBezTo>
                  <a:pt x="34069" y="1467"/>
                  <a:pt x="60807" y="-3588"/>
                  <a:pt x="86205" y="816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6503A34D-9D41-5267-2B47-808BBDFF1C3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81486" y="2542946"/>
            <a:ext cx="75584" cy="21689"/>
          </a:xfrm>
          <a:custGeom>
            <a:avLst/>
            <a:gdLst>
              <a:gd name="connsiteX0" fmla="*/ 0 w 75584"/>
              <a:gd name="connsiteY0" fmla="*/ 7425 h 21689"/>
              <a:gd name="connsiteX1" fmla="*/ 75584 w 75584"/>
              <a:gd name="connsiteY1" fmla="*/ 9191 h 21689"/>
              <a:gd name="connsiteX2" fmla="*/ 17358 w 75584"/>
              <a:gd name="connsiteY2" fmla="*/ 21616 h 21689"/>
              <a:gd name="connsiteX3" fmla="*/ 0 w 75584"/>
              <a:gd name="connsiteY3" fmla="*/ 7425 h 21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84" h="21689">
                <a:moveTo>
                  <a:pt x="0" y="7425"/>
                </a:moveTo>
                <a:cubicBezTo>
                  <a:pt x="24667" y="-4025"/>
                  <a:pt x="47690" y="-1284"/>
                  <a:pt x="75584" y="9191"/>
                </a:cubicBezTo>
                <a:cubicBezTo>
                  <a:pt x="54937" y="23382"/>
                  <a:pt x="35691" y="20764"/>
                  <a:pt x="17358" y="21616"/>
                </a:cubicBezTo>
                <a:cubicBezTo>
                  <a:pt x="10172" y="21982"/>
                  <a:pt x="2436" y="21494"/>
                  <a:pt x="0" y="74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02569FA9-6B12-7E8A-6686-26B4C4C12D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9494" y="2399046"/>
            <a:ext cx="72419" cy="20129"/>
          </a:xfrm>
          <a:custGeom>
            <a:avLst/>
            <a:gdLst>
              <a:gd name="connsiteX0" fmla="*/ 72359 w 72419"/>
              <a:gd name="connsiteY0" fmla="*/ 9294 h 20129"/>
              <a:gd name="connsiteX1" fmla="*/ 6885 w 72419"/>
              <a:gd name="connsiteY1" fmla="*/ 17820 h 20129"/>
              <a:gd name="connsiteX2" fmla="*/ 3 w 72419"/>
              <a:gd name="connsiteY2" fmla="*/ 9781 h 20129"/>
              <a:gd name="connsiteX3" fmla="*/ 6459 w 72419"/>
              <a:gd name="connsiteY3" fmla="*/ 1680 h 20129"/>
              <a:gd name="connsiteX4" fmla="*/ 72420 w 72419"/>
              <a:gd name="connsiteY4" fmla="*/ 9354 h 2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419" h="20129">
                <a:moveTo>
                  <a:pt x="72359" y="9294"/>
                </a:moveTo>
                <a:cubicBezTo>
                  <a:pt x="51346" y="22693"/>
                  <a:pt x="29115" y="21170"/>
                  <a:pt x="6885" y="17820"/>
                </a:cubicBezTo>
                <a:cubicBezTo>
                  <a:pt x="4083" y="17394"/>
                  <a:pt x="125" y="12643"/>
                  <a:pt x="3" y="9781"/>
                </a:cubicBezTo>
                <a:cubicBezTo>
                  <a:pt x="-119" y="7040"/>
                  <a:pt x="3962" y="1863"/>
                  <a:pt x="6459" y="1680"/>
                </a:cubicBezTo>
                <a:cubicBezTo>
                  <a:pt x="28750" y="36"/>
                  <a:pt x="51407" y="-3375"/>
                  <a:pt x="72420" y="9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2FB47F07-3ED8-8669-8E63-657D36FAC3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25646" y="2995876"/>
            <a:ext cx="71381" cy="19572"/>
          </a:xfrm>
          <a:custGeom>
            <a:avLst/>
            <a:gdLst>
              <a:gd name="connsiteX0" fmla="*/ 71381 w 71381"/>
              <a:gd name="connsiteY0" fmla="*/ 7635 h 19572"/>
              <a:gd name="connsiteX1" fmla="*/ 0 w 71381"/>
              <a:gd name="connsiteY1" fmla="*/ 11228 h 19572"/>
              <a:gd name="connsiteX2" fmla="*/ 12912 w 71381"/>
              <a:gd name="connsiteY2" fmla="*/ 1727 h 19572"/>
              <a:gd name="connsiteX3" fmla="*/ 71321 w 71381"/>
              <a:gd name="connsiteY3" fmla="*/ 7696 h 1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81" h="19572">
                <a:moveTo>
                  <a:pt x="71381" y="7635"/>
                </a:moveTo>
                <a:cubicBezTo>
                  <a:pt x="46105" y="22070"/>
                  <a:pt x="18698" y="23592"/>
                  <a:pt x="0" y="11228"/>
                </a:cubicBezTo>
                <a:cubicBezTo>
                  <a:pt x="4689" y="7635"/>
                  <a:pt x="8344" y="3067"/>
                  <a:pt x="12912" y="1727"/>
                </a:cubicBezTo>
                <a:cubicBezTo>
                  <a:pt x="26189" y="-2293"/>
                  <a:pt x="57008" y="1118"/>
                  <a:pt x="71321" y="76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EFBB318B-939A-C9EF-D049-5128E83308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79998" y="3035955"/>
            <a:ext cx="64913" cy="22981"/>
          </a:xfrm>
          <a:custGeom>
            <a:avLst/>
            <a:gdLst>
              <a:gd name="connsiteX0" fmla="*/ 64853 w 64913"/>
              <a:gd name="connsiteY0" fmla="*/ 7328 h 22981"/>
              <a:gd name="connsiteX1" fmla="*/ 6505 w 64913"/>
              <a:gd name="connsiteY1" fmla="*/ 22981 h 22981"/>
              <a:gd name="connsiteX2" fmla="*/ 110 w 64913"/>
              <a:gd name="connsiteY2" fmla="*/ 17134 h 22981"/>
              <a:gd name="connsiteX3" fmla="*/ 3155 w 64913"/>
              <a:gd name="connsiteY3" fmla="*/ 8729 h 22981"/>
              <a:gd name="connsiteX4" fmla="*/ 64914 w 64913"/>
              <a:gd name="connsiteY4" fmla="*/ 7328 h 2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913" h="22981">
                <a:moveTo>
                  <a:pt x="64853" y="7328"/>
                </a:moveTo>
                <a:cubicBezTo>
                  <a:pt x="45606" y="18535"/>
                  <a:pt x="26482" y="22432"/>
                  <a:pt x="6505" y="22981"/>
                </a:cubicBezTo>
                <a:cubicBezTo>
                  <a:pt x="4312" y="23042"/>
                  <a:pt x="658" y="19570"/>
                  <a:pt x="110" y="17134"/>
                </a:cubicBezTo>
                <a:cubicBezTo>
                  <a:pt x="-438" y="14637"/>
                  <a:pt x="1145" y="10678"/>
                  <a:pt x="3155" y="8729"/>
                </a:cubicBezTo>
                <a:cubicBezTo>
                  <a:pt x="13996" y="-1930"/>
                  <a:pt x="45423" y="-3331"/>
                  <a:pt x="64914" y="73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5FC80D75-834A-CC18-17E9-15540AD62D3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1354" y="2963242"/>
            <a:ext cx="64742" cy="19196"/>
          </a:xfrm>
          <a:custGeom>
            <a:avLst/>
            <a:gdLst>
              <a:gd name="connsiteX0" fmla="*/ 0 w 64742"/>
              <a:gd name="connsiteY0" fmla="*/ 13288 h 19196"/>
              <a:gd name="connsiteX1" fmla="*/ 64743 w 64742"/>
              <a:gd name="connsiteY1" fmla="*/ 5432 h 19196"/>
              <a:gd name="connsiteX2" fmla="*/ 0 w 64742"/>
              <a:gd name="connsiteY2" fmla="*/ 13288 h 1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42" h="19196">
                <a:moveTo>
                  <a:pt x="0" y="13288"/>
                </a:moveTo>
                <a:cubicBezTo>
                  <a:pt x="11206" y="-1085"/>
                  <a:pt x="34594" y="-3948"/>
                  <a:pt x="64743" y="5432"/>
                </a:cubicBezTo>
                <a:cubicBezTo>
                  <a:pt x="54510" y="19501"/>
                  <a:pt x="18028" y="23947"/>
                  <a:pt x="0" y="1328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E9AB263D-3F11-99E4-B895-8614F3A171A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9356" y="2934124"/>
            <a:ext cx="75827" cy="23342"/>
          </a:xfrm>
          <a:custGeom>
            <a:avLst/>
            <a:gdLst>
              <a:gd name="connsiteX0" fmla="*/ 75828 w 75827"/>
              <a:gd name="connsiteY0" fmla="*/ 8055 h 23342"/>
              <a:gd name="connsiteX1" fmla="*/ 0 w 75827"/>
              <a:gd name="connsiteY1" fmla="*/ 23342 h 23342"/>
              <a:gd name="connsiteX2" fmla="*/ 8709 w 75827"/>
              <a:gd name="connsiteY2" fmla="*/ 6289 h 23342"/>
              <a:gd name="connsiteX3" fmla="*/ 75828 w 75827"/>
              <a:gd name="connsiteY3" fmla="*/ 8055 h 23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27" h="23342">
                <a:moveTo>
                  <a:pt x="75828" y="8055"/>
                </a:moveTo>
                <a:cubicBezTo>
                  <a:pt x="50064" y="19931"/>
                  <a:pt x="27164" y="17312"/>
                  <a:pt x="0" y="23342"/>
                </a:cubicBezTo>
                <a:cubicBezTo>
                  <a:pt x="4507" y="14145"/>
                  <a:pt x="5542" y="7507"/>
                  <a:pt x="8709" y="6289"/>
                </a:cubicBezTo>
                <a:cubicBezTo>
                  <a:pt x="29113" y="-1507"/>
                  <a:pt x="49821" y="-3274"/>
                  <a:pt x="75828" y="80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FC680E5E-4D3F-DD36-F80A-F76B584DB29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47153" y="2287501"/>
            <a:ext cx="74488" cy="19168"/>
          </a:xfrm>
          <a:custGeom>
            <a:avLst/>
            <a:gdLst>
              <a:gd name="connsiteX0" fmla="*/ 74488 w 74488"/>
              <a:gd name="connsiteY0" fmla="*/ 5543 h 19168"/>
              <a:gd name="connsiteX1" fmla="*/ 0 w 74488"/>
              <a:gd name="connsiteY1" fmla="*/ 16628 h 19168"/>
              <a:gd name="connsiteX2" fmla="*/ 7613 w 74488"/>
              <a:gd name="connsiteY2" fmla="*/ 6030 h 19168"/>
              <a:gd name="connsiteX3" fmla="*/ 74488 w 74488"/>
              <a:gd name="connsiteY3" fmla="*/ 5543 h 1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88" h="19168">
                <a:moveTo>
                  <a:pt x="74488" y="5543"/>
                </a:moveTo>
                <a:cubicBezTo>
                  <a:pt x="47811" y="18577"/>
                  <a:pt x="21622" y="22231"/>
                  <a:pt x="0" y="16628"/>
                </a:cubicBezTo>
                <a:cubicBezTo>
                  <a:pt x="2741" y="12608"/>
                  <a:pt x="4507" y="6883"/>
                  <a:pt x="7613" y="6030"/>
                </a:cubicBezTo>
                <a:cubicBezTo>
                  <a:pt x="28260" y="488"/>
                  <a:pt x="49212" y="-3958"/>
                  <a:pt x="74488" y="55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D118393-680D-5F21-4F5B-45EF1F419D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87266" y="3007848"/>
            <a:ext cx="65684" cy="19751"/>
          </a:xfrm>
          <a:custGeom>
            <a:avLst/>
            <a:gdLst>
              <a:gd name="connsiteX0" fmla="*/ 65684 w 65684"/>
              <a:gd name="connsiteY0" fmla="*/ 11011 h 19751"/>
              <a:gd name="connsiteX1" fmla="*/ 4656 w 65684"/>
              <a:gd name="connsiteY1" fmla="*/ 16614 h 19751"/>
              <a:gd name="connsiteX2" fmla="*/ 89 w 65684"/>
              <a:gd name="connsiteY2" fmla="*/ 9550 h 19751"/>
              <a:gd name="connsiteX3" fmla="*/ 9042 w 65684"/>
              <a:gd name="connsiteY3" fmla="*/ 170 h 19751"/>
              <a:gd name="connsiteX4" fmla="*/ 65684 w 65684"/>
              <a:gd name="connsiteY4" fmla="*/ 11072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84" h="19751">
                <a:moveTo>
                  <a:pt x="65684" y="11011"/>
                </a:moveTo>
                <a:cubicBezTo>
                  <a:pt x="42114" y="24532"/>
                  <a:pt x="23172" y="18929"/>
                  <a:pt x="4656" y="16614"/>
                </a:cubicBezTo>
                <a:cubicBezTo>
                  <a:pt x="2708" y="16371"/>
                  <a:pt x="-581" y="10768"/>
                  <a:pt x="89" y="9550"/>
                </a:cubicBezTo>
                <a:cubicBezTo>
                  <a:pt x="2160" y="5773"/>
                  <a:pt x="5814" y="292"/>
                  <a:pt x="9042" y="170"/>
                </a:cubicBezTo>
                <a:cubicBezTo>
                  <a:pt x="26583" y="-622"/>
                  <a:pt x="44002" y="1083"/>
                  <a:pt x="65684" y="1107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5691B38B-67F1-AE2B-0DC5-F2E08208A4E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73931" y="2019533"/>
            <a:ext cx="72173" cy="17095"/>
          </a:xfrm>
          <a:custGeom>
            <a:avLst/>
            <a:gdLst>
              <a:gd name="connsiteX0" fmla="*/ 0 w 72173"/>
              <a:gd name="connsiteY0" fmla="*/ 1322 h 17095"/>
              <a:gd name="connsiteX1" fmla="*/ 72173 w 72173"/>
              <a:gd name="connsiteY1" fmla="*/ 11311 h 17095"/>
              <a:gd name="connsiteX2" fmla="*/ 0 w 72173"/>
              <a:gd name="connsiteY2" fmla="*/ 1322 h 1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173" h="17095">
                <a:moveTo>
                  <a:pt x="0" y="1322"/>
                </a:moveTo>
                <a:cubicBezTo>
                  <a:pt x="25824" y="-1601"/>
                  <a:pt x="48054" y="-261"/>
                  <a:pt x="72173" y="11311"/>
                </a:cubicBezTo>
                <a:cubicBezTo>
                  <a:pt x="41294" y="21726"/>
                  <a:pt x="10780" y="17889"/>
                  <a:pt x="0" y="13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F231B5A2-BDB7-0EA9-019B-99DFAD0DFA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70110" y="2995174"/>
            <a:ext cx="66570" cy="18690"/>
          </a:xfrm>
          <a:custGeom>
            <a:avLst/>
            <a:gdLst>
              <a:gd name="connsiteX0" fmla="*/ 66570 w 66570"/>
              <a:gd name="connsiteY0" fmla="*/ 11382 h 18690"/>
              <a:gd name="connsiteX1" fmla="*/ 0 w 66570"/>
              <a:gd name="connsiteY1" fmla="*/ 2368 h 18690"/>
              <a:gd name="connsiteX2" fmla="*/ 66570 w 66570"/>
              <a:gd name="connsiteY2" fmla="*/ 11382 h 1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570" h="18690">
                <a:moveTo>
                  <a:pt x="66570" y="11382"/>
                </a:moveTo>
                <a:cubicBezTo>
                  <a:pt x="37518" y="23746"/>
                  <a:pt x="11146" y="20213"/>
                  <a:pt x="0" y="2368"/>
                </a:cubicBezTo>
                <a:cubicBezTo>
                  <a:pt x="23388" y="-3357"/>
                  <a:pt x="43304" y="1942"/>
                  <a:pt x="66570" y="113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40F78936-103C-A58F-CE76-813825DBD18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0075" y="3002078"/>
            <a:ext cx="53353" cy="21651"/>
          </a:xfrm>
          <a:custGeom>
            <a:avLst/>
            <a:gdLst>
              <a:gd name="connsiteX0" fmla="*/ 53353 w 53353"/>
              <a:gd name="connsiteY0" fmla="*/ 4113 h 21651"/>
              <a:gd name="connsiteX1" fmla="*/ 8587 w 53353"/>
              <a:gd name="connsiteY1" fmla="*/ 21594 h 21651"/>
              <a:gd name="connsiteX2" fmla="*/ 60 w 53353"/>
              <a:gd name="connsiteY2" fmla="*/ 15320 h 21651"/>
              <a:gd name="connsiteX3" fmla="*/ 5359 w 53353"/>
              <a:gd name="connsiteY3" fmla="*/ 6245 h 21651"/>
              <a:gd name="connsiteX4" fmla="*/ 53292 w 53353"/>
              <a:gd name="connsiteY4" fmla="*/ 4113 h 2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53" h="21651">
                <a:moveTo>
                  <a:pt x="53353" y="4113"/>
                </a:moveTo>
                <a:cubicBezTo>
                  <a:pt x="40502" y="18974"/>
                  <a:pt x="25093" y="22142"/>
                  <a:pt x="8587" y="21594"/>
                </a:cubicBezTo>
                <a:cubicBezTo>
                  <a:pt x="5481" y="21472"/>
                  <a:pt x="609" y="17939"/>
                  <a:pt x="60" y="15320"/>
                </a:cubicBezTo>
                <a:cubicBezTo>
                  <a:pt x="-487" y="12640"/>
                  <a:pt x="2802" y="6915"/>
                  <a:pt x="5359" y="6245"/>
                </a:cubicBezTo>
                <a:cubicBezTo>
                  <a:pt x="20525" y="2347"/>
                  <a:pt x="35873" y="-4413"/>
                  <a:pt x="53292" y="41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D8B873E4-03F1-89C3-00F1-21ABC3DD681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05697" y="2546877"/>
            <a:ext cx="52317" cy="20028"/>
          </a:xfrm>
          <a:custGeom>
            <a:avLst/>
            <a:gdLst>
              <a:gd name="connsiteX0" fmla="*/ 0 w 52317"/>
              <a:gd name="connsiteY0" fmla="*/ 17564 h 20028"/>
              <a:gd name="connsiteX1" fmla="*/ 52318 w 52317"/>
              <a:gd name="connsiteY1" fmla="*/ 6357 h 20028"/>
              <a:gd name="connsiteX2" fmla="*/ 0 w 52317"/>
              <a:gd name="connsiteY2" fmla="*/ 17564 h 2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17" h="20028">
                <a:moveTo>
                  <a:pt x="0" y="17564"/>
                </a:moveTo>
                <a:cubicBezTo>
                  <a:pt x="9501" y="-1317"/>
                  <a:pt x="28869" y="-4849"/>
                  <a:pt x="52318" y="6357"/>
                </a:cubicBezTo>
                <a:cubicBezTo>
                  <a:pt x="40137" y="19696"/>
                  <a:pt x="26007" y="22924"/>
                  <a:pt x="0" y="175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E4EAF235-41D2-6030-F6C3-D513C44CB2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67369" y="3033687"/>
            <a:ext cx="63646" cy="16892"/>
          </a:xfrm>
          <a:custGeom>
            <a:avLst/>
            <a:gdLst>
              <a:gd name="connsiteX0" fmla="*/ 0 w 63646"/>
              <a:gd name="connsiteY0" fmla="*/ 10509 h 16892"/>
              <a:gd name="connsiteX1" fmla="*/ 63647 w 63646"/>
              <a:gd name="connsiteY1" fmla="*/ 3078 h 16892"/>
              <a:gd name="connsiteX2" fmla="*/ 0 w 63646"/>
              <a:gd name="connsiteY2" fmla="*/ 10509 h 1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646" h="16892">
                <a:moveTo>
                  <a:pt x="0" y="10509"/>
                </a:moveTo>
                <a:cubicBezTo>
                  <a:pt x="22840" y="-5266"/>
                  <a:pt x="42086" y="764"/>
                  <a:pt x="63647" y="3078"/>
                </a:cubicBezTo>
                <a:cubicBezTo>
                  <a:pt x="50430" y="18427"/>
                  <a:pt x="28687" y="21107"/>
                  <a:pt x="0" y="105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F261DE50-F49A-CF1F-EE71-0DEBFEEC39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43713" y="1803715"/>
            <a:ext cx="62124" cy="17962"/>
          </a:xfrm>
          <a:custGeom>
            <a:avLst/>
            <a:gdLst>
              <a:gd name="connsiteX0" fmla="*/ 62124 w 62124"/>
              <a:gd name="connsiteY0" fmla="*/ 9330 h 17962"/>
              <a:gd name="connsiteX1" fmla="*/ 0 w 62124"/>
              <a:gd name="connsiteY1" fmla="*/ 3787 h 17962"/>
              <a:gd name="connsiteX2" fmla="*/ 62124 w 62124"/>
              <a:gd name="connsiteY2" fmla="*/ 9330 h 1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24" h="17962">
                <a:moveTo>
                  <a:pt x="62124" y="9330"/>
                </a:moveTo>
                <a:cubicBezTo>
                  <a:pt x="28443" y="22424"/>
                  <a:pt x="11389" y="20658"/>
                  <a:pt x="0" y="3787"/>
                </a:cubicBezTo>
                <a:cubicBezTo>
                  <a:pt x="20586" y="-2669"/>
                  <a:pt x="39041" y="-902"/>
                  <a:pt x="62124" y="93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5D69730E-5084-92C2-2F65-D323CE5668F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8483" y="1110616"/>
            <a:ext cx="53249" cy="18936"/>
          </a:xfrm>
          <a:custGeom>
            <a:avLst/>
            <a:gdLst>
              <a:gd name="connsiteX0" fmla="*/ 53189 w 53249"/>
              <a:gd name="connsiteY0" fmla="*/ 10965 h 18936"/>
              <a:gd name="connsiteX1" fmla="*/ 5804 w 53249"/>
              <a:gd name="connsiteY1" fmla="*/ 16264 h 18936"/>
              <a:gd name="connsiteX2" fmla="*/ 18 w 53249"/>
              <a:gd name="connsiteY2" fmla="*/ 7311 h 18936"/>
              <a:gd name="connsiteX3" fmla="*/ 7875 w 53249"/>
              <a:gd name="connsiteY3" fmla="*/ 2 h 18936"/>
              <a:gd name="connsiteX4" fmla="*/ 52824 w 53249"/>
              <a:gd name="connsiteY4" fmla="*/ 4144 h 18936"/>
              <a:gd name="connsiteX5" fmla="*/ 53250 w 53249"/>
              <a:gd name="connsiteY5" fmla="*/ 10965 h 18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249" h="18936">
                <a:moveTo>
                  <a:pt x="53189" y="10965"/>
                </a:moveTo>
                <a:cubicBezTo>
                  <a:pt x="38937" y="23329"/>
                  <a:pt x="21944" y="18091"/>
                  <a:pt x="5804" y="16264"/>
                </a:cubicBezTo>
                <a:cubicBezTo>
                  <a:pt x="3368" y="16021"/>
                  <a:pt x="-287" y="10113"/>
                  <a:pt x="18" y="7311"/>
                </a:cubicBezTo>
                <a:cubicBezTo>
                  <a:pt x="383" y="4448"/>
                  <a:pt x="5195" y="-119"/>
                  <a:pt x="7875" y="2"/>
                </a:cubicBezTo>
                <a:cubicBezTo>
                  <a:pt x="22858" y="733"/>
                  <a:pt x="37840" y="2621"/>
                  <a:pt x="52824" y="4144"/>
                </a:cubicBezTo>
                <a:cubicBezTo>
                  <a:pt x="52945" y="6397"/>
                  <a:pt x="53067" y="8712"/>
                  <a:pt x="53250" y="1096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F7C7C6B9-A53E-EB7D-D18A-361DE017C9B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96937" y="1996943"/>
            <a:ext cx="63524" cy="16682"/>
          </a:xfrm>
          <a:custGeom>
            <a:avLst/>
            <a:gdLst>
              <a:gd name="connsiteX0" fmla="*/ 63525 w 63524"/>
              <a:gd name="connsiteY0" fmla="*/ 6433 h 16682"/>
              <a:gd name="connsiteX1" fmla="*/ 0 w 63524"/>
              <a:gd name="connsiteY1" fmla="*/ 15142 h 16682"/>
              <a:gd name="connsiteX2" fmla="*/ 63525 w 63524"/>
              <a:gd name="connsiteY2" fmla="*/ 6433 h 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24" h="16682">
                <a:moveTo>
                  <a:pt x="63525" y="6433"/>
                </a:moveTo>
                <a:cubicBezTo>
                  <a:pt x="43304" y="13315"/>
                  <a:pt x="24484" y="19710"/>
                  <a:pt x="0" y="15142"/>
                </a:cubicBezTo>
                <a:cubicBezTo>
                  <a:pt x="18759" y="-1850"/>
                  <a:pt x="42573" y="-4226"/>
                  <a:pt x="63525" y="643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EE207ADD-75C7-71DA-0651-9901C500C6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21325" y="1077506"/>
            <a:ext cx="57800" cy="15379"/>
          </a:xfrm>
          <a:custGeom>
            <a:avLst/>
            <a:gdLst>
              <a:gd name="connsiteX0" fmla="*/ 57800 w 57800"/>
              <a:gd name="connsiteY0" fmla="*/ 6496 h 15379"/>
              <a:gd name="connsiteX1" fmla="*/ 0 w 57800"/>
              <a:gd name="connsiteY1" fmla="*/ 11673 h 15379"/>
              <a:gd name="connsiteX2" fmla="*/ 57800 w 57800"/>
              <a:gd name="connsiteY2" fmla="*/ 6496 h 1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800" h="15379">
                <a:moveTo>
                  <a:pt x="57800" y="6496"/>
                </a:moveTo>
                <a:cubicBezTo>
                  <a:pt x="40137" y="13500"/>
                  <a:pt x="22597" y="19530"/>
                  <a:pt x="0" y="11673"/>
                </a:cubicBezTo>
                <a:cubicBezTo>
                  <a:pt x="20221" y="-6659"/>
                  <a:pt x="39285" y="649"/>
                  <a:pt x="57800" y="64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71F667C0-4492-9729-C296-5138E36922F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1327" y="1806664"/>
            <a:ext cx="20464" cy="15529"/>
          </a:xfrm>
          <a:custGeom>
            <a:avLst/>
            <a:gdLst>
              <a:gd name="connsiteX0" fmla="*/ 20465 w 20464"/>
              <a:gd name="connsiteY0" fmla="*/ 7599 h 15529"/>
              <a:gd name="connsiteX1" fmla="*/ 6882 w 20464"/>
              <a:gd name="connsiteY1" fmla="*/ 15517 h 15529"/>
              <a:gd name="connsiteX2" fmla="*/ 0 w 20464"/>
              <a:gd name="connsiteY2" fmla="*/ 7782 h 15529"/>
              <a:gd name="connsiteX3" fmla="*/ 10415 w 20464"/>
              <a:gd name="connsiteY3" fmla="*/ 47 h 15529"/>
              <a:gd name="connsiteX4" fmla="*/ 20465 w 20464"/>
              <a:gd name="connsiteY4" fmla="*/ 7538 h 1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64" h="15529">
                <a:moveTo>
                  <a:pt x="20465" y="7599"/>
                </a:moveTo>
                <a:cubicBezTo>
                  <a:pt x="14557" y="11314"/>
                  <a:pt x="10963" y="14786"/>
                  <a:pt x="6882" y="15517"/>
                </a:cubicBezTo>
                <a:cubicBezTo>
                  <a:pt x="5116" y="15821"/>
                  <a:pt x="2314" y="10522"/>
                  <a:pt x="0" y="7782"/>
                </a:cubicBezTo>
                <a:cubicBezTo>
                  <a:pt x="3411" y="5041"/>
                  <a:pt x="6517" y="1143"/>
                  <a:pt x="10415" y="47"/>
                </a:cubicBezTo>
                <a:cubicBezTo>
                  <a:pt x="12425" y="-502"/>
                  <a:pt x="15836" y="3884"/>
                  <a:pt x="20465" y="753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46830309-6690-AFEF-0F27-4040E47D34E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97" y="1868955"/>
            <a:ext cx="171206" cy="212082"/>
          </a:xfrm>
          <a:custGeom>
            <a:avLst/>
            <a:gdLst>
              <a:gd name="connsiteX0" fmla="*/ 171206 w 171206"/>
              <a:gd name="connsiteY0" fmla="*/ 428 h 212082"/>
              <a:gd name="connsiteX1" fmla="*/ 28565 w 171206"/>
              <a:gd name="connsiteY1" fmla="*/ 194718 h 212082"/>
              <a:gd name="connsiteX2" fmla="*/ 0 w 171206"/>
              <a:gd name="connsiteY2" fmla="*/ 212076 h 212082"/>
              <a:gd name="connsiteX3" fmla="*/ 7248 w 171206"/>
              <a:gd name="connsiteY3" fmla="*/ 190089 h 212082"/>
              <a:gd name="connsiteX4" fmla="*/ 41050 w 171206"/>
              <a:gd name="connsiteY4" fmla="*/ 142461 h 212082"/>
              <a:gd name="connsiteX5" fmla="*/ 146235 w 171206"/>
              <a:gd name="connsiteY5" fmla="*/ 14437 h 212082"/>
              <a:gd name="connsiteX6" fmla="*/ 171145 w 171206"/>
              <a:gd name="connsiteY6" fmla="*/ 428 h 2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206" h="212082">
                <a:moveTo>
                  <a:pt x="171206" y="428"/>
                </a:moveTo>
                <a:cubicBezTo>
                  <a:pt x="165725" y="27531"/>
                  <a:pt x="126136" y="81007"/>
                  <a:pt x="28565" y="194718"/>
                </a:cubicBezTo>
                <a:cubicBezTo>
                  <a:pt x="21865" y="202514"/>
                  <a:pt x="16323" y="212381"/>
                  <a:pt x="0" y="212076"/>
                </a:cubicBezTo>
                <a:cubicBezTo>
                  <a:pt x="2558" y="203915"/>
                  <a:pt x="3411" y="196058"/>
                  <a:pt x="7248" y="190089"/>
                </a:cubicBezTo>
                <a:cubicBezTo>
                  <a:pt x="17785" y="173705"/>
                  <a:pt x="28869" y="157565"/>
                  <a:pt x="41050" y="142461"/>
                </a:cubicBezTo>
                <a:cubicBezTo>
                  <a:pt x="75767" y="99461"/>
                  <a:pt x="111031" y="57010"/>
                  <a:pt x="146235" y="14437"/>
                </a:cubicBezTo>
                <a:cubicBezTo>
                  <a:pt x="152143" y="7311"/>
                  <a:pt x="157076" y="-2130"/>
                  <a:pt x="171145" y="4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Pravokutnik 1">
            <a:extLst>
              <a:ext uri="{FF2B5EF4-FFF2-40B4-BE49-F238E27FC236}">
                <a16:creationId xmlns:a16="http://schemas.microsoft.com/office/drawing/2014/main" id="{C5F0E740-A953-C918-7BD6-108EEA8E757D}"/>
              </a:ext>
            </a:extLst>
          </p:cNvPr>
          <p:cNvSpPr/>
          <p:nvPr/>
        </p:nvSpPr>
        <p:spPr>
          <a:xfrm>
            <a:off x="3558035" y="826636"/>
            <a:ext cx="5102937" cy="2645749"/>
          </a:xfrm>
          <a:prstGeom prst="rect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751E1E2B-8DDB-B3B7-BAD1-D6E46F5185FB}"/>
              </a:ext>
            </a:extLst>
          </p:cNvPr>
          <p:cNvSpPr txBox="1"/>
          <p:nvPr/>
        </p:nvSpPr>
        <p:spPr>
          <a:xfrm>
            <a:off x="3909270" y="1152095"/>
            <a:ext cx="4747455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 ekvatoru se gibamo brzinom od otprilike </a:t>
            </a:r>
            <a:r>
              <a:rPr lang="hr-HR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1 670 </a:t>
            </a:r>
            <a:r>
              <a:rPr lang="hr-HR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km</a:t>
            </a:r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/h</a:t>
            </a:r>
            <a:r>
              <a:rPr lang="hr-HR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oko Zemljine osi, a na zemljopisnoj širini Zagreba sporije čak za nekih 500 km na sat</a:t>
            </a:r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000" dirty="0" err="1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iliti</a:t>
            </a:r>
            <a:endParaRPr lang="en-US" sz="2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en-US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  <a:r>
              <a:rPr lang="hr-HR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0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200 </a:t>
            </a:r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km/h</a:t>
            </a:r>
            <a:r>
              <a:rPr lang="hr-HR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</p:txBody>
      </p:sp>
      <p:grpSp>
        <p:nvGrpSpPr>
          <p:cNvPr id="4" name="Graphic 2">
            <a:extLst>
              <a:ext uri="{FF2B5EF4-FFF2-40B4-BE49-F238E27FC236}">
                <a16:creationId xmlns:a16="http://schemas.microsoft.com/office/drawing/2014/main" id="{2FD9B5C7-27BC-FC32-0438-F6ADB2038383}"/>
              </a:ext>
            </a:extLst>
          </p:cNvPr>
          <p:cNvGrpSpPr/>
          <p:nvPr/>
        </p:nvGrpSpPr>
        <p:grpSpPr>
          <a:xfrm>
            <a:off x="7204272" y="2034180"/>
            <a:ext cx="1371924" cy="1472109"/>
            <a:chOff x="416397" y="475953"/>
            <a:chExt cx="1723528" cy="1723528"/>
          </a:xfrm>
        </p:grpSpPr>
        <p:grpSp>
          <p:nvGrpSpPr>
            <p:cNvPr id="5" name="Graphic 2">
              <a:extLst>
                <a:ext uri="{FF2B5EF4-FFF2-40B4-BE49-F238E27FC236}">
                  <a16:creationId xmlns:a16="http://schemas.microsoft.com/office/drawing/2014/main" id="{97CABFA2-D626-0880-3243-05D6B4790955}"/>
                </a:ext>
              </a:extLst>
            </p:cNvPr>
            <p:cNvGrpSpPr/>
            <p:nvPr/>
          </p:nvGrpSpPr>
          <p:grpSpPr>
            <a:xfrm>
              <a:off x="799169" y="858636"/>
              <a:ext cx="957921" cy="958010"/>
              <a:chOff x="799169" y="858636"/>
              <a:chExt cx="957921" cy="958010"/>
            </a:xfrm>
          </p:grpSpPr>
          <p:sp>
            <p:nvSpPr>
              <p:cNvPr id="272" name="Freeform: Shape 123">
                <a:extLst>
                  <a:ext uri="{FF2B5EF4-FFF2-40B4-BE49-F238E27FC236}">
                    <a16:creationId xmlns:a16="http://schemas.microsoft.com/office/drawing/2014/main" id="{470FE182-EAEB-C937-94D4-6648D9691BE1}"/>
                  </a:ext>
                </a:extLst>
              </p:cNvPr>
              <p:cNvSpPr/>
              <p:nvPr/>
            </p:nvSpPr>
            <p:spPr>
              <a:xfrm>
                <a:off x="799169" y="858789"/>
                <a:ext cx="957857" cy="957857"/>
              </a:xfrm>
              <a:custGeom>
                <a:avLst/>
                <a:gdLst>
                  <a:gd name="connsiteX0" fmla="*/ 957857 w 957857"/>
                  <a:gd name="connsiteY0" fmla="*/ 478929 h 957857"/>
                  <a:gd name="connsiteX1" fmla="*/ 478929 w 957857"/>
                  <a:gd name="connsiteY1" fmla="*/ 957857 h 957857"/>
                  <a:gd name="connsiteX2" fmla="*/ 0 w 957857"/>
                  <a:gd name="connsiteY2" fmla="*/ 478929 h 957857"/>
                  <a:gd name="connsiteX3" fmla="*/ 478929 w 957857"/>
                  <a:gd name="connsiteY3" fmla="*/ 0 h 957857"/>
                  <a:gd name="connsiteX4" fmla="*/ 957857 w 957857"/>
                  <a:gd name="connsiteY4" fmla="*/ 478929 h 9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57" h="957857">
                    <a:moveTo>
                      <a:pt x="957857" y="478929"/>
                    </a:moveTo>
                    <a:cubicBezTo>
                      <a:pt x="957857" y="743434"/>
                      <a:pt x="743434" y="957857"/>
                      <a:pt x="478929" y="957857"/>
                    </a:cubicBezTo>
                    <a:cubicBezTo>
                      <a:pt x="214424" y="957857"/>
                      <a:pt x="0" y="743434"/>
                      <a:pt x="0" y="478929"/>
                    </a:cubicBezTo>
                    <a:cubicBezTo>
                      <a:pt x="0" y="214424"/>
                      <a:pt x="214424" y="0"/>
                      <a:pt x="478929" y="0"/>
                    </a:cubicBezTo>
                    <a:cubicBezTo>
                      <a:pt x="743434" y="0"/>
                      <a:pt x="957857" y="214424"/>
                      <a:pt x="957857" y="478929"/>
                    </a:cubicBezTo>
                    <a:close/>
                  </a:path>
                </a:pathLst>
              </a:custGeom>
              <a:solidFill>
                <a:srgbClr val="268B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124">
                <a:extLst>
                  <a:ext uri="{FF2B5EF4-FFF2-40B4-BE49-F238E27FC236}">
                    <a16:creationId xmlns:a16="http://schemas.microsoft.com/office/drawing/2014/main" id="{80D68304-8A8D-05F8-0EB3-FF2BAFAB0123}"/>
                  </a:ext>
                </a:extLst>
              </p:cNvPr>
              <p:cNvSpPr/>
              <p:nvPr/>
            </p:nvSpPr>
            <p:spPr>
              <a:xfrm>
                <a:off x="868758" y="858636"/>
                <a:ext cx="755300" cy="630342"/>
              </a:xfrm>
              <a:custGeom>
                <a:avLst/>
                <a:gdLst>
                  <a:gd name="connsiteX0" fmla="*/ 0 w 755300"/>
                  <a:gd name="connsiteY0" fmla="*/ 230302 h 630342"/>
                  <a:gd name="connsiteX1" fmla="*/ 126950 w 755300"/>
                  <a:gd name="connsiteY1" fmla="*/ 175438 h 630342"/>
                  <a:gd name="connsiteX2" fmla="*/ 117091 w 755300"/>
                  <a:gd name="connsiteY2" fmla="*/ 402130 h 630342"/>
                  <a:gd name="connsiteX3" fmla="*/ 277268 w 755300"/>
                  <a:gd name="connsiteY3" fmla="*/ 584457 h 630342"/>
                  <a:gd name="connsiteX4" fmla="*/ 375089 w 755300"/>
                  <a:gd name="connsiteY4" fmla="*/ 629975 h 630342"/>
                  <a:gd name="connsiteX5" fmla="*/ 378994 w 755300"/>
                  <a:gd name="connsiteY5" fmla="*/ 623381 h 630342"/>
                  <a:gd name="connsiteX6" fmla="*/ 274771 w 755300"/>
                  <a:gd name="connsiteY6" fmla="*/ 476073 h 630342"/>
                  <a:gd name="connsiteX7" fmla="*/ 377010 w 755300"/>
                  <a:gd name="connsiteY7" fmla="*/ 475753 h 630342"/>
                  <a:gd name="connsiteX8" fmla="*/ 390774 w 755300"/>
                  <a:gd name="connsiteY8" fmla="*/ 471655 h 630342"/>
                  <a:gd name="connsiteX9" fmla="*/ 395575 w 755300"/>
                  <a:gd name="connsiteY9" fmla="*/ 446560 h 630342"/>
                  <a:gd name="connsiteX10" fmla="*/ 449800 w 755300"/>
                  <a:gd name="connsiteY10" fmla="*/ 404691 h 630342"/>
                  <a:gd name="connsiteX11" fmla="*/ 540963 w 755300"/>
                  <a:gd name="connsiteY11" fmla="*/ 323387 h 630342"/>
                  <a:gd name="connsiteX12" fmla="*/ 602550 w 755300"/>
                  <a:gd name="connsiteY12" fmla="*/ 264233 h 630342"/>
                  <a:gd name="connsiteX13" fmla="*/ 710935 w 755300"/>
                  <a:gd name="connsiteY13" fmla="*/ 177999 h 630342"/>
                  <a:gd name="connsiteX14" fmla="*/ 755300 w 755300"/>
                  <a:gd name="connsiteY14" fmla="*/ 145157 h 630342"/>
                  <a:gd name="connsiteX15" fmla="*/ 364398 w 755300"/>
                  <a:gd name="connsiteY15" fmla="*/ 1433 h 630342"/>
                  <a:gd name="connsiteX16" fmla="*/ 64 w 755300"/>
                  <a:gd name="connsiteY16" fmla="*/ 230430 h 6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5300" h="630342">
                    <a:moveTo>
                      <a:pt x="0" y="230302"/>
                    </a:moveTo>
                    <a:cubicBezTo>
                      <a:pt x="0" y="230302"/>
                      <a:pt x="119588" y="138499"/>
                      <a:pt x="126950" y="175438"/>
                    </a:cubicBezTo>
                    <a:cubicBezTo>
                      <a:pt x="134313" y="212377"/>
                      <a:pt x="104800" y="342976"/>
                      <a:pt x="117091" y="402130"/>
                    </a:cubicBezTo>
                    <a:cubicBezTo>
                      <a:pt x="129383" y="461284"/>
                      <a:pt x="200893" y="547518"/>
                      <a:pt x="277268" y="584457"/>
                    </a:cubicBezTo>
                    <a:cubicBezTo>
                      <a:pt x="318176" y="604239"/>
                      <a:pt x="352234" y="619796"/>
                      <a:pt x="375089" y="629975"/>
                    </a:cubicBezTo>
                    <a:cubicBezTo>
                      <a:pt x="379251" y="631832"/>
                      <a:pt x="382644" y="626198"/>
                      <a:pt x="378994" y="623381"/>
                    </a:cubicBezTo>
                    <a:cubicBezTo>
                      <a:pt x="328099" y="584393"/>
                      <a:pt x="227973" y="500400"/>
                      <a:pt x="274771" y="476073"/>
                    </a:cubicBezTo>
                    <a:cubicBezTo>
                      <a:pt x="320993" y="452065"/>
                      <a:pt x="360237" y="457123"/>
                      <a:pt x="377010" y="475753"/>
                    </a:cubicBezTo>
                    <a:cubicBezTo>
                      <a:pt x="381363" y="480618"/>
                      <a:pt x="389494" y="478057"/>
                      <a:pt x="390774" y="471655"/>
                    </a:cubicBezTo>
                    <a:lnTo>
                      <a:pt x="395575" y="446560"/>
                    </a:lnTo>
                    <a:lnTo>
                      <a:pt x="449800" y="404691"/>
                    </a:lnTo>
                    <a:cubicBezTo>
                      <a:pt x="449800" y="404691"/>
                      <a:pt x="508954" y="301236"/>
                      <a:pt x="540963" y="323387"/>
                    </a:cubicBezTo>
                    <a:cubicBezTo>
                      <a:pt x="572973" y="345537"/>
                      <a:pt x="602550" y="264233"/>
                      <a:pt x="602550" y="264233"/>
                    </a:cubicBezTo>
                    <a:cubicBezTo>
                      <a:pt x="602550" y="264233"/>
                      <a:pt x="688784" y="170636"/>
                      <a:pt x="710935" y="177999"/>
                    </a:cubicBezTo>
                    <a:cubicBezTo>
                      <a:pt x="733085" y="185361"/>
                      <a:pt x="755300" y="145157"/>
                      <a:pt x="755300" y="145157"/>
                    </a:cubicBezTo>
                    <a:cubicBezTo>
                      <a:pt x="755300" y="145157"/>
                      <a:pt x="618811" y="-16812"/>
                      <a:pt x="364398" y="1433"/>
                    </a:cubicBezTo>
                    <a:cubicBezTo>
                      <a:pt x="119332" y="19039"/>
                      <a:pt x="64" y="230430"/>
                      <a:pt x="64" y="23043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125">
                <a:extLst>
                  <a:ext uri="{FF2B5EF4-FFF2-40B4-BE49-F238E27FC236}">
                    <a16:creationId xmlns:a16="http://schemas.microsoft.com/office/drawing/2014/main" id="{4871D20C-E9B0-698A-4338-83D849051E66}"/>
                  </a:ext>
                </a:extLst>
              </p:cNvPr>
              <p:cNvSpPr/>
              <p:nvPr/>
            </p:nvSpPr>
            <p:spPr>
              <a:xfrm>
                <a:off x="1260753" y="1468986"/>
                <a:ext cx="302507" cy="341941"/>
              </a:xfrm>
              <a:custGeom>
                <a:avLst/>
                <a:gdLst>
                  <a:gd name="connsiteX0" fmla="*/ 23234 w 302507"/>
                  <a:gd name="connsiteY0" fmla="*/ 60277 h 341941"/>
                  <a:gd name="connsiteX1" fmla="*/ 90582 w 302507"/>
                  <a:gd name="connsiteY1" fmla="*/ 2788 h 341941"/>
                  <a:gd name="connsiteX2" fmla="*/ 182578 w 302507"/>
                  <a:gd name="connsiteY2" fmla="*/ 45488 h 341941"/>
                  <a:gd name="connsiteX3" fmla="*/ 208890 w 302507"/>
                  <a:gd name="connsiteY3" fmla="*/ 75065 h 341941"/>
                  <a:gd name="connsiteX4" fmla="*/ 302486 w 302507"/>
                  <a:gd name="connsiteY4" fmla="*/ 104642 h 341941"/>
                  <a:gd name="connsiteX5" fmla="*/ 215420 w 302507"/>
                  <a:gd name="connsiteY5" fmla="*/ 229480 h 341941"/>
                  <a:gd name="connsiteX6" fmla="*/ 93015 w 302507"/>
                  <a:gd name="connsiteY6" fmla="*/ 338889 h 341941"/>
                  <a:gd name="connsiteX7" fmla="*/ 61006 w 302507"/>
                  <a:gd name="connsiteY7" fmla="*/ 293499 h 341941"/>
                  <a:gd name="connsiteX8" fmla="*/ 34694 w 302507"/>
                  <a:gd name="connsiteY8" fmla="*/ 183450 h 341941"/>
                  <a:gd name="connsiteX9" fmla="*/ 23170 w 302507"/>
                  <a:gd name="connsiteY9" fmla="*/ 60277 h 34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07" h="341941">
                    <a:moveTo>
                      <a:pt x="23234" y="60277"/>
                    </a:moveTo>
                    <a:cubicBezTo>
                      <a:pt x="23234" y="60277"/>
                      <a:pt x="16640" y="-15266"/>
                      <a:pt x="90582" y="2788"/>
                    </a:cubicBezTo>
                    <a:cubicBezTo>
                      <a:pt x="164525" y="20841"/>
                      <a:pt x="154666" y="45488"/>
                      <a:pt x="182578" y="45488"/>
                    </a:cubicBezTo>
                    <a:cubicBezTo>
                      <a:pt x="210491" y="45488"/>
                      <a:pt x="208890" y="75065"/>
                      <a:pt x="208890" y="75065"/>
                    </a:cubicBezTo>
                    <a:cubicBezTo>
                      <a:pt x="208890" y="75065"/>
                      <a:pt x="304151" y="84924"/>
                      <a:pt x="302486" y="104642"/>
                    </a:cubicBezTo>
                    <a:cubicBezTo>
                      <a:pt x="300822" y="124360"/>
                      <a:pt x="235138" y="211427"/>
                      <a:pt x="215420" y="229480"/>
                    </a:cubicBezTo>
                    <a:cubicBezTo>
                      <a:pt x="195702" y="247534"/>
                      <a:pt x="96344" y="327430"/>
                      <a:pt x="93015" y="338889"/>
                    </a:cubicBezTo>
                    <a:cubicBezTo>
                      <a:pt x="89750" y="350413"/>
                      <a:pt x="49482" y="328006"/>
                      <a:pt x="61006" y="293499"/>
                    </a:cubicBezTo>
                    <a:cubicBezTo>
                      <a:pt x="72529" y="258993"/>
                      <a:pt x="85653" y="191645"/>
                      <a:pt x="34694" y="183450"/>
                    </a:cubicBezTo>
                    <a:cubicBezTo>
                      <a:pt x="-16202" y="175256"/>
                      <a:pt x="-3078" y="79995"/>
                      <a:pt x="23170" y="60277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126">
                <a:extLst>
                  <a:ext uri="{FF2B5EF4-FFF2-40B4-BE49-F238E27FC236}">
                    <a16:creationId xmlns:a16="http://schemas.microsoft.com/office/drawing/2014/main" id="{359420B2-CD5E-CC45-1C61-561E72D5F4CE}"/>
                  </a:ext>
                </a:extLst>
              </p:cNvPr>
              <p:cNvSpPr/>
              <p:nvPr/>
            </p:nvSpPr>
            <p:spPr>
              <a:xfrm>
                <a:off x="1662668" y="1283229"/>
                <a:ext cx="94422" cy="200298"/>
              </a:xfrm>
              <a:custGeom>
                <a:avLst/>
                <a:gdLst>
                  <a:gd name="connsiteX0" fmla="*/ 94422 w 94422"/>
                  <a:gd name="connsiteY0" fmla="*/ 39060 h 200298"/>
                  <a:gd name="connsiteX1" fmla="*/ 28739 w 94422"/>
                  <a:gd name="connsiteY1" fmla="*/ 30865 h 200298"/>
                  <a:gd name="connsiteX2" fmla="*/ 17215 w 94422"/>
                  <a:gd name="connsiteY2" fmla="*/ 185728 h 200298"/>
                  <a:gd name="connsiteX3" fmla="*/ 74704 w 94422"/>
                  <a:gd name="connsiteY3" fmla="*/ 193475 h 200298"/>
                  <a:gd name="connsiteX4" fmla="*/ 88853 w 94422"/>
                  <a:gd name="connsiteY4" fmla="*/ 125294 h 200298"/>
                  <a:gd name="connsiteX5" fmla="*/ 94422 w 94422"/>
                  <a:gd name="connsiteY5" fmla="*/ 39060 h 20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22" h="200298">
                    <a:moveTo>
                      <a:pt x="94422" y="39060"/>
                    </a:moveTo>
                    <a:cubicBezTo>
                      <a:pt x="94422" y="39060"/>
                      <a:pt x="58316" y="-43077"/>
                      <a:pt x="28739" y="30865"/>
                    </a:cubicBezTo>
                    <a:cubicBezTo>
                      <a:pt x="-838" y="104808"/>
                      <a:pt x="-12298" y="158328"/>
                      <a:pt x="17215" y="185728"/>
                    </a:cubicBezTo>
                    <a:cubicBezTo>
                      <a:pt x="46792" y="213128"/>
                      <a:pt x="74704" y="193475"/>
                      <a:pt x="74704" y="193475"/>
                    </a:cubicBezTo>
                    <a:cubicBezTo>
                      <a:pt x="74704" y="193475"/>
                      <a:pt x="87700" y="133232"/>
                      <a:pt x="88853" y="125294"/>
                    </a:cubicBezTo>
                    <a:cubicBezTo>
                      <a:pt x="91413" y="108329"/>
                      <a:pt x="94422" y="39060"/>
                      <a:pt x="94422" y="3906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E1832DB6-251F-0F8A-6CD8-A13992562FD3}"/>
                </a:ext>
              </a:extLst>
            </p:cNvPr>
            <p:cNvGrpSpPr/>
            <p:nvPr/>
          </p:nvGrpSpPr>
          <p:grpSpPr>
            <a:xfrm>
              <a:off x="1234308" y="475953"/>
              <a:ext cx="87642" cy="310365"/>
              <a:chOff x="1234308" y="475953"/>
              <a:chExt cx="87642" cy="310365"/>
            </a:xfrm>
            <a:solidFill>
              <a:srgbClr val="FBFF00"/>
            </a:solidFill>
          </p:grpSpPr>
          <p:sp>
            <p:nvSpPr>
              <p:cNvPr id="270" name="Freeform: Shape 128">
                <a:extLst>
                  <a:ext uri="{FF2B5EF4-FFF2-40B4-BE49-F238E27FC236}">
                    <a16:creationId xmlns:a16="http://schemas.microsoft.com/office/drawing/2014/main" id="{BD498F0A-887D-FB5E-010A-C06170F23EE7}"/>
                  </a:ext>
                </a:extLst>
              </p:cNvPr>
              <p:cNvSpPr/>
              <p:nvPr/>
            </p:nvSpPr>
            <p:spPr>
              <a:xfrm>
                <a:off x="1274064" y="475953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129">
                <a:extLst>
                  <a:ext uri="{FF2B5EF4-FFF2-40B4-BE49-F238E27FC236}">
                    <a16:creationId xmlns:a16="http://schemas.microsoft.com/office/drawing/2014/main" id="{B2E05691-AA6C-FC21-3F45-095C5045101A}"/>
                  </a:ext>
                </a:extLst>
              </p:cNvPr>
              <p:cNvSpPr/>
              <p:nvPr/>
            </p:nvSpPr>
            <p:spPr>
              <a:xfrm>
                <a:off x="1234308" y="736832"/>
                <a:ext cx="87642" cy="49486"/>
              </a:xfrm>
              <a:custGeom>
                <a:avLst/>
                <a:gdLst>
                  <a:gd name="connsiteX0" fmla="*/ 43789 w 87642"/>
                  <a:gd name="connsiteY0" fmla="*/ 49487 h 49486"/>
                  <a:gd name="connsiteX1" fmla="*/ 0 w 87642"/>
                  <a:gd name="connsiteY1" fmla="*/ 5698 h 49486"/>
                  <a:gd name="connsiteX2" fmla="*/ 5698 w 87642"/>
                  <a:gd name="connsiteY2" fmla="*/ 0 h 49486"/>
                  <a:gd name="connsiteX3" fmla="*/ 43789 w 87642"/>
                  <a:gd name="connsiteY3" fmla="*/ 38091 h 49486"/>
                  <a:gd name="connsiteX4" fmla="*/ 81945 w 87642"/>
                  <a:gd name="connsiteY4" fmla="*/ 0 h 49486"/>
                  <a:gd name="connsiteX5" fmla="*/ 87642 w 87642"/>
                  <a:gd name="connsiteY5" fmla="*/ 5698 h 49486"/>
                  <a:gd name="connsiteX6" fmla="*/ 43789 w 87642"/>
                  <a:gd name="connsiteY6" fmla="*/ 49487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6">
                    <a:moveTo>
                      <a:pt x="43789" y="49487"/>
                    </a:moveTo>
                    <a:lnTo>
                      <a:pt x="0" y="5698"/>
                    </a:lnTo>
                    <a:lnTo>
                      <a:pt x="5698" y="0"/>
                    </a:lnTo>
                    <a:lnTo>
                      <a:pt x="43789" y="38091"/>
                    </a:lnTo>
                    <a:lnTo>
                      <a:pt x="81945" y="0"/>
                    </a:lnTo>
                    <a:lnTo>
                      <a:pt x="87642" y="5698"/>
                    </a:lnTo>
                    <a:lnTo>
                      <a:pt x="43789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BC62D92-196E-071B-37C2-682CC3C17B8F}"/>
                </a:ext>
              </a:extLst>
            </p:cNvPr>
            <p:cNvGrpSpPr/>
            <p:nvPr/>
          </p:nvGrpSpPr>
          <p:grpSpPr>
            <a:xfrm>
              <a:off x="843755" y="589336"/>
              <a:ext cx="174744" cy="270861"/>
              <a:chOff x="843755" y="589336"/>
              <a:chExt cx="174744" cy="270861"/>
            </a:xfrm>
            <a:solidFill>
              <a:srgbClr val="FBFF00"/>
            </a:solidFill>
          </p:grpSpPr>
          <p:sp>
            <p:nvSpPr>
              <p:cNvPr id="268" name="Freeform: Shape 131">
                <a:extLst>
                  <a:ext uri="{FF2B5EF4-FFF2-40B4-BE49-F238E27FC236}">
                    <a16:creationId xmlns:a16="http://schemas.microsoft.com/office/drawing/2014/main" id="{549BE668-EF6B-09D9-74CD-94D474D4A74A}"/>
                  </a:ext>
                </a:extLst>
              </p:cNvPr>
              <p:cNvSpPr/>
              <p:nvPr/>
            </p:nvSpPr>
            <p:spPr>
              <a:xfrm rot="-1800001">
                <a:off x="919397" y="570939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132">
                <a:extLst>
                  <a:ext uri="{FF2B5EF4-FFF2-40B4-BE49-F238E27FC236}">
                    <a16:creationId xmlns:a16="http://schemas.microsoft.com/office/drawing/2014/main" id="{AA860917-AF45-4FF3-523E-C6E832B9B4F5}"/>
                  </a:ext>
                </a:extLst>
              </p:cNvPr>
              <p:cNvSpPr/>
              <p:nvPr/>
            </p:nvSpPr>
            <p:spPr>
              <a:xfrm>
                <a:off x="942572" y="798291"/>
                <a:ext cx="75926" cy="61906"/>
              </a:xfrm>
              <a:custGeom>
                <a:avLst/>
                <a:gdLst>
                  <a:gd name="connsiteX0" fmla="*/ 59858 w 75926"/>
                  <a:gd name="connsiteY0" fmla="*/ 61907 h 61906"/>
                  <a:gd name="connsiteX1" fmla="*/ 0 w 75926"/>
                  <a:gd name="connsiteY1" fmla="*/ 45902 h 61906"/>
                  <a:gd name="connsiteX2" fmla="*/ 2113 w 75926"/>
                  <a:gd name="connsiteY2" fmla="*/ 38091 h 61906"/>
                  <a:gd name="connsiteX3" fmla="*/ 54160 w 75926"/>
                  <a:gd name="connsiteY3" fmla="*/ 52048 h 61906"/>
                  <a:gd name="connsiteX4" fmla="*/ 68117 w 75926"/>
                  <a:gd name="connsiteY4" fmla="*/ 0 h 61906"/>
                  <a:gd name="connsiteX5" fmla="*/ 75927 w 75926"/>
                  <a:gd name="connsiteY5" fmla="*/ 2049 h 61906"/>
                  <a:gd name="connsiteX6" fmla="*/ 59858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59858" y="61907"/>
                    </a:moveTo>
                    <a:lnTo>
                      <a:pt x="0" y="45902"/>
                    </a:lnTo>
                    <a:lnTo>
                      <a:pt x="2113" y="38091"/>
                    </a:lnTo>
                    <a:lnTo>
                      <a:pt x="54160" y="52048"/>
                    </a:lnTo>
                    <a:lnTo>
                      <a:pt x="68117" y="0"/>
                    </a:lnTo>
                    <a:lnTo>
                      <a:pt x="75927" y="2049"/>
                    </a:lnTo>
                    <a:lnTo>
                      <a:pt x="59858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F26CE564-EFE4-1B58-3DF9-050D8C8488E6}"/>
                </a:ext>
              </a:extLst>
            </p:cNvPr>
            <p:cNvGrpSpPr/>
            <p:nvPr/>
          </p:nvGrpSpPr>
          <p:grpSpPr>
            <a:xfrm>
              <a:off x="529818" y="903284"/>
              <a:ext cx="270822" cy="174770"/>
              <a:chOff x="529818" y="903284"/>
              <a:chExt cx="270822" cy="174770"/>
            </a:xfrm>
            <a:solidFill>
              <a:srgbClr val="FBFF00"/>
            </a:solidFill>
          </p:grpSpPr>
          <p:sp>
            <p:nvSpPr>
              <p:cNvPr id="264" name="Freeform: Shape 134">
                <a:extLst>
                  <a:ext uri="{FF2B5EF4-FFF2-40B4-BE49-F238E27FC236}">
                    <a16:creationId xmlns:a16="http://schemas.microsoft.com/office/drawing/2014/main" id="{A7699440-5E1C-4FF6-D3D3-393FA6C267D4}"/>
                  </a:ext>
                </a:extLst>
              </p:cNvPr>
              <p:cNvSpPr/>
              <p:nvPr/>
            </p:nvSpPr>
            <p:spPr>
              <a:xfrm rot="-3599999">
                <a:off x="659754" y="830594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135">
                <a:extLst>
                  <a:ext uri="{FF2B5EF4-FFF2-40B4-BE49-F238E27FC236}">
                    <a16:creationId xmlns:a16="http://schemas.microsoft.com/office/drawing/2014/main" id="{C1C61742-1C1A-8ADC-38CC-9175C51E3599}"/>
                  </a:ext>
                </a:extLst>
              </p:cNvPr>
              <p:cNvSpPr/>
              <p:nvPr/>
            </p:nvSpPr>
            <p:spPr>
              <a:xfrm>
                <a:off x="738670" y="1002128"/>
                <a:ext cx="61970" cy="75926"/>
              </a:xfrm>
              <a:custGeom>
                <a:avLst/>
                <a:gdLst>
                  <a:gd name="connsiteX0" fmla="*/ 2113 w 61970"/>
                  <a:gd name="connsiteY0" fmla="*/ 75927 h 75926"/>
                  <a:gd name="connsiteX1" fmla="*/ 0 w 61970"/>
                  <a:gd name="connsiteY1" fmla="*/ 68117 h 75926"/>
                  <a:gd name="connsiteX2" fmla="*/ 52112 w 61970"/>
                  <a:gd name="connsiteY2" fmla="*/ 54224 h 75926"/>
                  <a:gd name="connsiteX3" fmla="*/ 38156 w 61970"/>
                  <a:gd name="connsiteY3" fmla="*/ 2113 h 75926"/>
                  <a:gd name="connsiteX4" fmla="*/ 45902 w 61970"/>
                  <a:gd name="connsiteY4" fmla="*/ 0 h 75926"/>
                  <a:gd name="connsiteX5" fmla="*/ 61971 w 61970"/>
                  <a:gd name="connsiteY5" fmla="*/ 59922 h 75926"/>
                  <a:gd name="connsiteX6" fmla="*/ 2113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2113" y="75927"/>
                    </a:moveTo>
                    <a:lnTo>
                      <a:pt x="0" y="68117"/>
                    </a:lnTo>
                    <a:lnTo>
                      <a:pt x="52112" y="54224"/>
                    </a:lnTo>
                    <a:lnTo>
                      <a:pt x="38156" y="2113"/>
                    </a:lnTo>
                    <a:lnTo>
                      <a:pt x="45902" y="0"/>
                    </a:lnTo>
                    <a:lnTo>
                      <a:pt x="61971" y="59922"/>
                    </a:lnTo>
                    <a:lnTo>
                      <a:pt x="2113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2" name="Graphic 2">
              <a:extLst>
                <a:ext uri="{FF2B5EF4-FFF2-40B4-BE49-F238E27FC236}">
                  <a16:creationId xmlns:a16="http://schemas.microsoft.com/office/drawing/2014/main" id="{8F8BDEA0-1542-BA92-C732-67CB7D386F86}"/>
                </a:ext>
              </a:extLst>
            </p:cNvPr>
            <p:cNvGrpSpPr/>
            <p:nvPr/>
          </p:nvGrpSpPr>
          <p:grpSpPr>
            <a:xfrm>
              <a:off x="416397" y="1293864"/>
              <a:ext cx="310365" cy="87642"/>
              <a:chOff x="416397" y="1293864"/>
              <a:chExt cx="310365" cy="87642"/>
            </a:xfrm>
            <a:solidFill>
              <a:srgbClr val="FBFF00"/>
            </a:solidFill>
          </p:grpSpPr>
          <p:sp>
            <p:nvSpPr>
              <p:cNvPr id="255" name="Freeform: Shape 137">
                <a:extLst>
                  <a:ext uri="{FF2B5EF4-FFF2-40B4-BE49-F238E27FC236}">
                    <a16:creationId xmlns:a16="http://schemas.microsoft.com/office/drawing/2014/main" id="{554F9A1E-9810-34BE-0CEE-09E6FBE227F5}"/>
                  </a:ext>
                </a:extLst>
              </p:cNvPr>
              <p:cNvSpPr/>
              <p:nvPr/>
            </p:nvSpPr>
            <p:spPr>
              <a:xfrm>
                <a:off x="416397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138">
                <a:extLst>
                  <a:ext uri="{FF2B5EF4-FFF2-40B4-BE49-F238E27FC236}">
                    <a16:creationId xmlns:a16="http://schemas.microsoft.com/office/drawing/2014/main" id="{E649DC3C-43DF-23D6-2822-9ECE16E95D13}"/>
                  </a:ext>
                </a:extLst>
              </p:cNvPr>
              <p:cNvSpPr/>
              <p:nvPr/>
            </p:nvSpPr>
            <p:spPr>
              <a:xfrm>
                <a:off x="677276" y="1293864"/>
                <a:ext cx="49486" cy="87642"/>
              </a:xfrm>
              <a:custGeom>
                <a:avLst/>
                <a:gdLst>
                  <a:gd name="connsiteX0" fmla="*/ 5698 w 49486"/>
                  <a:gd name="connsiteY0" fmla="*/ 87642 h 87642"/>
                  <a:gd name="connsiteX1" fmla="*/ 0 w 49486"/>
                  <a:gd name="connsiteY1" fmla="*/ 81945 h 87642"/>
                  <a:gd name="connsiteX2" fmla="*/ 38091 w 49486"/>
                  <a:gd name="connsiteY2" fmla="*/ 43853 h 87642"/>
                  <a:gd name="connsiteX3" fmla="*/ 0 w 49486"/>
                  <a:gd name="connsiteY3" fmla="*/ 5698 h 87642"/>
                  <a:gd name="connsiteX4" fmla="*/ 5698 w 49486"/>
                  <a:gd name="connsiteY4" fmla="*/ 0 h 87642"/>
                  <a:gd name="connsiteX5" fmla="*/ 49487 w 49486"/>
                  <a:gd name="connsiteY5" fmla="*/ 43853 h 87642"/>
                  <a:gd name="connsiteX6" fmla="*/ 5698 w 49486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6" h="87642">
                    <a:moveTo>
                      <a:pt x="5698" y="87642"/>
                    </a:moveTo>
                    <a:lnTo>
                      <a:pt x="0" y="81945"/>
                    </a:lnTo>
                    <a:lnTo>
                      <a:pt x="38091" y="43853"/>
                    </a:lnTo>
                    <a:lnTo>
                      <a:pt x="0" y="5698"/>
                    </a:lnTo>
                    <a:lnTo>
                      <a:pt x="5698" y="0"/>
                    </a:lnTo>
                    <a:lnTo>
                      <a:pt x="49487" y="43853"/>
                    </a:lnTo>
                    <a:lnTo>
                      <a:pt x="5698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C95EF949-AEE0-AE69-70C0-2A367FF7A270}"/>
                </a:ext>
              </a:extLst>
            </p:cNvPr>
            <p:cNvGrpSpPr/>
            <p:nvPr/>
          </p:nvGrpSpPr>
          <p:grpSpPr>
            <a:xfrm>
              <a:off x="529722" y="1597316"/>
              <a:ext cx="270919" cy="174792"/>
              <a:chOff x="529722" y="1597316"/>
              <a:chExt cx="270919" cy="174792"/>
            </a:xfrm>
            <a:solidFill>
              <a:srgbClr val="FBFF00"/>
            </a:solidFill>
          </p:grpSpPr>
          <p:sp>
            <p:nvSpPr>
              <p:cNvPr id="249" name="Freeform: Shape 140">
                <a:extLst>
                  <a:ext uri="{FF2B5EF4-FFF2-40B4-BE49-F238E27FC236}">
                    <a16:creationId xmlns:a16="http://schemas.microsoft.com/office/drawing/2014/main" id="{8C2747F0-1F2A-5D9B-797D-F9EDDB4B3710}"/>
                  </a:ext>
                </a:extLst>
              </p:cNvPr>
              <p:cNvSpPr/>
              <p:nvPr/>
            </p:nvSpPr>
            <p:spPr>
              <a:xfrm rot="-1799400">
                <a:off x="511338" y="168842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141">
                <a:extLst>
                  <a:ext uri="{FF2B5EF4-FFF2-40B4-BE49-F238E27FC236}">
                    <a16:creationId xmlns:a16="http://schemas.microsoft.com/office/drawing/2014/main" id="{524E3821-0AB2-ECA7-957E-6FFE27E60519}"/>
                  </a:ext>
                </a:extLst>
              </p:cNvPr>
              <p:cNvSpPr/>
              <p:nvPr/>
            </p:nvSpPr>
            <p:spPr>
              <a:xfrm>
                <a:off x="738670" y="1597316"/>
                <a:ext cx="61970" cy="75926"/>
              </a:xfrm>
              <a:custGeom>
                <a:avLst/>
                <a:gdLst>
                  <a:gd name="connsiteX0" fmla="*/ 45902 w 61970"/>
                  <a:gd name="connsiteY0" fmla="*/ 75927 h 75926"/>
                  <a:gd name="connsiteX1" fmla="*/ 38156 w 61970"/>
                  <a:gd name="connsiteY1" fmla="*/ 73814 h 75926"/>
                  <a:gd name="connsiteX2" fmla="*/ 52112 w 61970"/>
                  <a:gd name="connsiteY2" fmla="*/ 21767 h 75926"/>
                  <a:gd name="connsiteX3" fmla="*/ 0 w 61970"/>
                  <a:gd name="connsiteY3" fmla="*/ 7810 h 75926"/>
                  <a:gd name="connsiteX4" fmla="*/ 2113 w 61970"/>
                  <a:gd name="connsiteY4" fmla="*/ 0 h 75926"/>
                  <a:gd name="connsiteX5" fmla="*/ 61971 w 61970"/>
                  <a:gd name="connsiteY5" fmla="*/ 16069 h 75926"/>
                  <a:gd name="connsiteX6" fmla="*/ 45902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45902" y="75927"/>
                    </a:moveTo>
                    <a:lnTo>
                      <a:pt x="38156" y="73814"/>
                    </a:lnTo>
                    <a:lnTo>
                      <a:pt x="52112" y="21767"/>
                    </a:lnTo>
                    <a:lnTo>
                      <a:pt x="0" y="7810"/>
                    </a:lnTo>
                    <a:lnTo>
                      <a:pt x="2113" y="0"/>
                    </a:lnTo>
                    <a:lnTo>
                      <a:pt x="61971" y="16069"/>
                    </a:lnTo>
                    <a:lnTo>
                      <a:pt x="45902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F9050055-C11D-2C07-B098-C280AFFA9BED}"/>
                </a:ext>
              </a:extLst>
            </p:cNvPr>
            <p:cNvGrpSpPr/>
            <p:nvPr/>
          </p:nvGrpSpPr>
          <p:grpSpPr>
            <a:xfrm>
              <a:off x="843773" y="1815174"/>
              <a:ext cx="174725" cy="270673"/>
              <a:chOff x="843773" y="1815174"/>
              <a:chExt cx="174725" cy="270673"/>
            </a:xfrm>
            <a:solidFill>
              <a:srgbClr val="FBFF00"/>
            </a:solidFill>
          </p:grpSpPr>
          <p:sp>
            <p:nvSpPr>
              <p:cNvPr id="243" name="Freeform: Shape 143">
                <a:extLst>
                  <a:ext uri="{FF2B5EF4-FFF2-40B4-BE49-F238E27FC236}">
                    <a16:creationId xmlns:a16="http://schemas.microsoft.com/office/drawing/2014/main" id="{9F34F6D3-870C-1543-890A-5604E8ACB1CD}"/>
                  </a:ext>
                </a:extLst>
              </p:cNvPr>
              <p:cNvSpPr/>
              <p:nvPr/>
            </p:nvSpPr>
            <p:spPr>
              <a:xfrm rot="-3600600">
                <a:off x="771060" y="194783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7 h 8066"/>
                  <a:gd name="connsiteX3" fmla="*/ 0 w 304732"/>
                  <a:gd name="connsiteY3" fmla="*/ 8067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7"/>
                    </a:lnTo>
                    <a:lnTo>
                      <a:pt x="0" y="806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144">
                <a:extLst>
                  <a:ext uri="{FF2B5EF4-FFF2-40B4-BE49-F238E27FC236}">
                    <a16:creationId xmlns:a16="http://schemas.microsoft.com/office/drawing/2014/main" id="{3C79654E-3193-11A1-CF0C-6CEC5FA4A84F}"/>
                  </a:ext>
                </a:extLst>
              </p:cNvPr>
              <p:cNvSpPr/>
              <p:nvPr/>
            </p:nvSpPr>
            <p:spPr>
              <a:xfrm>
                <a:off x="942572" y="1815174"/>
                <a:ext cx="75926" cy="61970"/>
              </a:xfrm>
              <a:custGeom>
                <a:avLst/>
                <a:gdLst>
                  <a:gd name="connsiteX0" fmla="*/ 68117 w 75926"/>
                  <a:gd name="connsiteY0" fmla="*/ 61971 h 61970"/>
                  <a:gd name="connsiteX1" fmla="*/ 54160 w 75926"/>
                  <a:gd name="connsiteY1" fmla="*/ 9859 h 61970"/>
                  <a:gd name="connsiteX2" fmla="*/ 2113 w 75926"/>
                  <a:gd name="connsiteY2" fmla="*/ 23815 h 61970"/>
                  <a:gd name="connsiteX3" fmla="*/ 0 w 75926"/>
                  <a:gd name="connsiteY3" fmla="*/ 16069 h 61970"/>
                  <a:gd name="connsiteX4" fmla="*/ 59858 w 75926"/>
                  <a:gd name="connsiteY4" fmla="*/ 0 h 61970"/>
                  <a:gd name="connsiteX5" fmla="*/ 75927 w 75926"/>
                  <a:gd name="connsiteY5" fmla="*/ 59858 h 61970"/>
                  <a:gd name="connsiteX6" fmla="*/ 68117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68117" y="61971"/>
                    </a:moveTo>
                    <a:lnTo>
                      <a:pt x="54160" y="9859"/>
                    </a:lnTo>
                    <a:lnTo>
                      <a:pt x="2113" y="23815"/>
                    </a:lnTo>
                    <a:lnTo>
                      <a:pt x="0" y="16069"/>
                    </a:lnTo>
                    <a:lnTo>
                      <a:pt x="59858" y="0"/>
                    </a:lnTo>
                    <a:lnTo>
                      <a:pt x="75927" y="59858"/>
                    </a:lnTo>
                    <a:lnTo>
                      <a:pt x="68117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70" name="Graphic 2">
              <a:extLst>
                <a:ext uri="{FF2B5EF4-FFF2-40B4-BE49-F238E27FC236}">
                  <a16:creationId xmlns:a16="http://schemas.microsoft.com/office/drawing/2014/main" id="{0D8C6D4D-535A-2F22-D817-FD3BB108AED0}"/>
                </a:ext>
              </a:extLst>
            </p:cNvPr>
            <p:cNvGrpSpPr/>
            <p:nvPr/>
          </p:nvGrpSpPr>
          <p:grpSpPr>
            <a:xfrm>
              <a:off x="1234308" y="1889052"/>
              <a:ext cx="87642" cy="310429"/>
              <a:chOff x="1234308" y="1889052"/>
              <a:chExt cx="87642" cy="310429"/>
            </a:xfrm>
            <a:solidFill>
              <a:srgbClr val="FBFF00"/>
            </a:solidFill>
          </p:grpSpPr>
          <p:sp>
            <p:nvSpPr>
              <p:cNvPr id="234" name="Freeform: Shape 146">
                <a:extLst>
                  <a:ext uri="{FF2B5EF4-FFF2-40B4-BE49-F238E27FC236}">
                    <a16:creationId xmlns:a16="http://schemas.microsoft.com/office/drawing/2014/main" id="{8264B179-1A96-6F52-2041-6EB38DE97391}"/>
                  </a:ext>
                </a:extLst>
              </p:cNvPr>
              <p:cNvSpPr/>
              <p:nvPr/>
            </p:nvSpPr>
            <p:spPr>
              <a:xfrm>
                <a:off x="1274064" y="1894750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147">
                <a:extLst>
                  <a:ext uri="{FF2B5EF4-FFF2-40B4-BE49-F238E27FC236}">
                    <a16:creationId xmlns:a16="http://schemas.microsoft.com/office/drawing/2014/main" id="{51B1EA64-B217-E49C-0E55-D97FE0967F54}"/>
                  </a:ext>
                </a:extLst>
              </p:cNvPr>
              <p:cNvSpPr/>
              <p:nvPr/>
            </p:nvSpPr>
            <p:spPr>
              <a:xfrm>
                <a:off x="1234308" y="1889052"/>
                <a:ext cx="87642" cy="49487"/>
              </a:xfrm>
              <a:custGeom>
                <a:avLst/>
                <a:gdLst>
                  <a:gd name="connsiteX0" fmla="*/ 81945 w 87642"/>
                  <a:gd name="connsiteY0" fmla="*/ 49487 h 49487"/>
                  <a:gd name="connsiteX1" fmla="*/ 43789 w 87642"/>
                  <a:gd name="connsiteY1" fmla="*/ 11395 h 49487"/>
                  <a:gd name="connsiteX2" fmla="*/ 5698 w 87642"/>
                  <a:gd name="connsiteY2" fmla="*/ 49487 h 49487"/>
                  <a:gd name="connsiteX3" fmla="*/ 0 w 87642"/>
                  <a:gd name="connsiteY3" fmla="*/ 43789 h 49487"/>
                  <a:gd name="connsiteX4" fmla="*/ 43789 w 87642"/>
                  <a:gd name="connsiteY4" fmla="*/ 0 h 49487"/>
                  <a:gd name="connsiteX5" fmla="*/ 87642 w 87642"/>
                  <a:gd name="connsiteY5" fmla="*/ 43789 h 49487"/>
                  <a:gd name="connsiteX6" fmla="*/ 81945 w 87642"/>
                  <a:gd name="connsiteY6" fmla="*/ 49487 h 4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7">
                    <a:moveTo>
                      <a:pt x="81945" y="49487"/>
                    </a:moveTo>
                    <a:lnTo>
                      <a:pt x="43789" y="11395"/>
                    </a:lnTo>
                    <a:lnTo>
                      <a:pt x="5698" y="49487"/>
                    </a:lnTo>
                    <a:lnTo>
                      <a:pt x="0" y="43789"/>
                    </a:lnTo>
                    <a:lnTo>
                      <a:pt x="43789" y="0"/>
                    </a:lnTo>
                    <a:lnTo>
                      <a:pt x="87642" y="43789"/>
                    </a:lnTo>
                    <a:lnTo>
                      <a:pt x="81945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79" name="Graphic 2">
              <a:extLst>
                <a:ext uri="{FF2B5EF4-FFF2-40B4-BE49-F238E27FC236}">
                  <a16:creationId xmlns:a16="http://schemas.microsoft.com/office/drawing/2014/main" id="{6874D9BD-D570-9634-B1A9-5474757DAAF9}"/>
                </a:ext>
              </a:extLst>
            </p:cNvPr>
            <p:cNvGrpSpPr/>
            <p:nvPr/>
          </p:nvGrpSpPr>
          <p:grpSpPr>
            <a:xfrm>
              <a:off x="1537760" y="1815174"/>
              <a:ext cx="174740" cy="270831"/>
              <a:chOff x="1537760" y="1815174"/>
              <a:chExt cx="174740" cy="270831"/>
            </a:xfrm>
            <a:solidFill>
              <a:srgbClr val="FBFF00"/>
            </a:solidFill>
          </p:grpSpPr>
          <p:sp>
            <p:nvSpPr>
              <p:cNvPr id="223" name="Freeform: Shape 149">
                <a:extLst>
                  <a:ext uri="{FF2B5EF4-FFF2-40B4-BE49-F238E27FC236}">
                    <a16:creationId xmlns:a16="http://schemas.microsoft.com/office/drawing/2014/main" id="{FFA16A2E-CEB3-306C-6192-865BAB3A138E}"/>
                  </a:ext>
                </a:extLst>
              </p:cNvPr>
              <p:cNvSpPr/>
              <p:nvPr/>
            </p:nvSpPr>
            <p:spPr>
              <a:xfrm rot="-1800001">
                <a:off x="1628791" y="1799670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150">
                <a:extLst>
                  <a:ext uri="{FF2B5EF4-FFF2-40B4-BE49-F238E27FC236}">
                    <a16:creationId xmlns:a16="http://schemas.microsoft.com/office/drawing/2014/main" id="{6085197C-F922-4F48-02D9-F3FD6C1CB252}"/>
                  </a:ext>
                </a:extLst>
              </p:cNvPr>
              <p:cNvSpPr/>
              <p:nvPr/>
            </p:nvSpPr>
            <p:spPr>
              <a:xfrm>
                <a:off x="1537760" y="1815174"/>
                <a:ext cx="75926" cy="61970"/>
              </a:xfrm>
              <a:custGeom>
                <a:avLst/>
                <a:gdLst>
                  <a:gd name="connsiteX0" fmla="*/ 7810 w 75926"/>
                  <a:gd name="connsiteY0" fmla="*/ 61971 h 61970"/>
                  <a:gd name="connsiteX1" fmla="*/ 0 w 75926"/>
                  <a:gd name="connsiteY1" fmla="*/ 59858 h 61970"/>
                  <a:gd name="connsiteX2" fmla="*/ 16005 w 75926"/>
                  <a:gd name="connsiteY2" fmla="*/ 0 h 61970"/>
                  <a:gd name="connsiteX3" fmla="*/ 75927 w 75926"/>
                  <a:gd name="connsiteY3" fmla="*/ 16069 h 61970"/>
                  <a:gd name="connsiteX4" fmla="*/ 73814 w 75926"/>
                  <a:gd name="connsiteY4" fmla="*/ 23815 h 61970"/>
                  <a:gd name="connsiteX5" fmla="*/ 21767 w 75926"/>
                  <a:gd name="connsiteY5" fmla="*/ 9859 h 61970"/>
                  <a:gd name="connsiteX6" fmla="*/ 7810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7810" y="61971"/>
                    </a:moveTo>
                    <a:lnTo>
                      <a:pt x="0" y="59858"/>
                    </a:lnTo>
                    <a:lnTo>
                      <a:pt x="16005" y="0"/>
                    </a:lnTo>
                    <a:lnTo>
                      <a:pt x="75927" y="16069"/>
                    </a:lnTo>
                    <a:lnTo>
                      <a:pt x="73814" y="23815"/>
                    </a:lnTo>
                    <a:lnTo>
                      <a:pt x="21767" y="9859"/>
                    </a:lnTo>
                    <a:lnTo>
                      <a:pt x="7810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3" name="Graphic 2">
              <a:extLst>
                <a:ext uri="{FF2B5EF4-FFF2-40B4-BE49-F238E27FC236}">
                  <a16:creationId xmlns:a16="http://schemas.microsoft.com/office/drawing/2014/main" id="{A07D195F-9838-8982-1385-FE3E5C0AFD79}"/>
                </a:ext>
              </a:extLst>
            </p:cNvPr>
            <p:cNvGrpSpPr/>
            <p:nvPr/>
          </p:nvGrpSpPr>
          <p:grpSpPr>
            <a:xfrm>
              <a:off x="1755618" y="1597316"/>
              <a:ext cx="270857" cy="174710"/>
              <a:chOff x="1755618" y="1597316"/>
              <a:chExt cx="270857" cy="174710"/>
            </a:xfrm>
            <a:solidFill>
              <a:srgbClr val="FBFF00"/>
            </a:solidFill>
          </p:grpSpPr>
          <p:sp>
            <p:nvSpPr>
              <p:cNvPr id="219" name="Freeform: Shape 152">
                <a:extLst>
                  <a:ext uri="{FF2B5EF4-FFF2-40B4-BE49-F238E27FC236}">
                    <a16:creationId xmlns:a16="http://schemas.microsoft.com/office/drawing/2014/main" id="{A3CF59C4-BE1A-5636-93A6-2FF1B2B7D15E}"/>
                  </a:ext>
                </a:extLst>
              </p:cNvPr>
              <p:cNvSpPr/>
              <p:nvPr/>
            </p:nvSpPr>
            <p:spPr>
              <a:xfrm rot="-3599999">
                <a:off x="1888472" y="1539985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153">
                <a:extLst>
                  <a:ext uri="{FF2B5EF4-FFF2-40B4-BE49-F238E27FC236}">
                    <a16:creationId xmlns:a16="http://schemas.microsoft.com/office/drawing/2014/main" id="{DC8F393A-68DE-836E-7DAF-7523FD1F7063}"/>
                  </a:ext>
                </a:extLst>
              </p:cNvPr>
              <p:cNvSpPr/>
              <p:nvPr/>
            </p:nvSpPr>
            <p:spPr>
              <a:xfrm>
                <a:off x="1755618" y="1597316"/>
                <a:ext cx="61970" cy="75926"/>
              </a:xfrm>
              <a:custGeom>
                <a:avLst/>
                <a:gdLst>
                  <a:gd name="connsiteX0" fmla="*/ 16005 w 61970"/>
                  <a:gd name="connsiteY0" fmla="*/ 75927 h 75926"/>
                  <a:gd name="connsiteX1" fmla="*/ 0 w 61970"/>
                  <a:gd name="connsiteY1" fmla="*/ 16069 h 75926"/>
                  <a:gd name="connsiteX2" fmla="*/ 59858 w 61970"/>
                  <a:gd name="connsiteY2" fmla="*/ 0 h 75926"/>
                  <a:gd name="connsiteX3" fmla="*/ 61971 w 61970"/>
                  <a:gd name="connsiteY3" fmla="*/ 7810 h 75926"/>
                  <a:gd name="connsiteX4" fmla="*/ 9859 w 61970"/>
                  <a:gd name="connsiteY4" fmla="*/ 21767 h 75926"/>
                  <a:gd name="connsiteX5" fmla="*/ 23815 w 61970"/>
                  <a:gd name="connsiteY5" fmla="*/ 73814 h 75926"/>
                  <a:gd name="connsiteX6" fmla="*/ 16005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16005" y="75927"/>
                    </a:moveTo>
                    <a:lnTo>
                      <a:pt x="0" y="16069"/>
                    </a:lnTo>
                    <a:lnTo>
                      <a:pt x="59858" y="0"/>
                    </a:lnTo>
                    <a:lnTo>
                      <a:pt x="61971" y="7810"/>
                    </a:lnTo>
                    <a:lnTo>
                      <a:pt x="9859" y="21767"/>
                    </a:lnTo>
                    <a:lnTo>
                      <a:pt x="23815" y="73814"/>
                    </a:lnTo>
                    <a:lnTo>
                      <a:pt x="16005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4" name="Graphic 2">
              <a:extLst>
                <a:ext uri="{FF2B5EF4-FFF2-40B4-BE49-F238E27FC236}">
                  <a16:creationId xmlns:a16="http://schemas.microsoft.com/office/drawing/2014/main" id="{935D90C0-21D2-D007-D062-8AF6989BB8F2}"/>
                </a:ext>
              </a:extLst>
            </p:cNvPr>
            <p:cNvGrpSpPr/>
            <p:nvPr/>
          </p:nvGrpSpPr>
          <p:grpSpPr>
            <a:xfrm>
              <a:off x="1829496" y="1293864"/>
              <a:ext cx="310429" cy="87642"/>
              <a:chOff x="1829496" y="1293864"/>
              <a:chExt cx="310429" cy="87642"/>
            </a:xfrm>
            <a:solidFill>
              <a:srgbClr val="FBFF00"/>
            </a:solidFill>
          </p:grpSpPr>
          <p:sp>
            <p:nvSpPr>
              <p:cNvPr id="211" name="Freeform: Shape 155">
                <a:extLst>
                  <a:ext uri="{FF2B5EF4-FFF2-40B4-BE49-F238E27FC236}">
                    <a16:creationId xmlns:a16="http://schemas.microsoft.com/office/drawing/2014/main" id="{F4CE7662-2B06-2B8E-93E3-C306534C230B}"/>
                  </a:ext>
                </a:extLst>
              </p:cNvPr>
              <p:cNvSpPr/>
              <p:nvPr/>
            </p:nvSpPr>
            <p:spPr>
              <a:xfrm>
                <a:off x="1835194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156">
                <a:extLst>
                  <a:ext uri="{FF2B5EF4-FFF2-40B4-BE49-F238E27FC236}">
                    <a16:creationId xmlns:a16="http://schemas.microsoft.com/office/drawing/2014/main" id="{156CF182-D0A3-DD70-E9FD-B1A813405B9A}"/>
                  </a:ext>
                </a:extLst>
              </p:cNvPr>
              <p:cNvSpPr/>
              <p:nvPr/>
            </p:nvSpPr>
            <p:spPr>
              <a:xfrm>
                <a:off x="1829496" y="1293864"/>
                <a:ext cx="49487" cy="87642"/>
              </a:xfrm>
              <a:custGeom>
                <a:avLst/>
                <a:gdLst>
                  <a:gd name="connsiteX0" fmla="*/ 43789 w 49487"/>
                  <a:gd name="connsiteY0" fmla="*/ 87642 h 87642"/>
                  <a:gd name="connsiteX1" fmla="*/ 0 w 49487"/>
                  <a:gd name="connsiteY1" fmla="*/ 43853 h 87642"/>
                  <a:gd name="connsiteX2" fmla="*/ 43789 w 49487"/>
                  <a:gd name="connsiteY2" fmla="*/ 0 h 87642"/>
                  <a:gd name="connsiteX3" fmla="*/ 49487 w 49487"/>
                  <a:gd name="connsiteY3" fmla="*/ 5698 h 87642"/>
                  <a:gd name="connsiteX4" fmla="*/ 11395 w 49487"/>
                  <a:gd name="connsiteY4" fmla="*/ 43853 h 87642"/>
                  <a:gd name="connsiteX5" fmla="*/ 49487 w 49487"/>
                  <a:gd name="connsiteY5" fmla="*/ 81945 h 87642"/>
                  <a:gd name="connsiteX6" fmla="*/ 43789 w 49487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7" h="87642">
                    <a:moveTo>
                      <a:pt x="43789" y="87642"/>
                    </a:moveTo>
                    <a:lnTo>
                      <a:pt x="0" y="43853"/>
                    </a:lnTo>
                    <a:lnTo>
                      <a:pt x="43789" y="0"/>
                    </a:lnTo>
                    <a:lnTo>
                      <a:pt x="49487" y="5698"/>
                    </a:lnTo>
                    <a:lnTo>
                      <a:pt x="11395" y="43853"/>
                    </a:lnTo>
                    <a:lnTo>
                      <a:pt x="49487" y="81945"/>
                    </a:lnTo>
                    <a:lnTo>
                      <a:pt x="43789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A58A8A5D-7293-DF34-6078-04BFA3118DD6}"/>
                </a:ext>
              </a:extLst>
            </p:cNvPr>
            <p:cNvGrpSpPr/>
            <p:nvPr/>
          </p:nvGrpSpPr>
          <p:grpSpPr>
            <a:xfrm>
              <a:off x="1755618" y="903468"/>
              <a:ext cx="270886" cy="174587"/>
              <a:chOff x="1755618" y="903468"/>
              <a:chExt cx="270886" cy="174587"/>
            </a:xfrm>
            <a:solidFill>
              <a:srgbClr val="FBFF00"/>
            </a:solidFill>
          </p:grpSpPr>
          <p:sp>
            <p:nvSpPr>
              <p:cNvPr id="206" name="Freeform: Shape 158">
                <a:extLst>
                  <a:ext uri="{FF2B5EF4-FFF2-40B4-BE49-F238E27FC236}">
                    <a16:creationId xmlns:a16="http://schemas.microsoft.com/office/drawing/2014/main" id="{AF51AFF7-682D-CF3D-1503-D5BCC9D2E9E0}"/>
                  </a:ext>
                </a:extLst>
              </p:cNvPr>
              <p:cNvSpPr/>
              <p:nvPr/>
            </p:nvSpPr>
            <p:spPr>
              <a:xfrm rot="-1799400">
                <a:off x="1740156" y="979088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159">
                <a:extLst>
                  <a:ext uri="{FF2B5EF4-FFF2-40B4-BE49-F238E27FC236}">
                    <a16:creationId xmlns:a16="http://schemas.microsoft.com/office/drawing/2014/main" id="{03D7032E-DF1F-B309-9376-EABAE25FB666}"/>
                  </a:ext>
                </a:extLst>
              </p:cNvPr>
              <p:cNvSpPr/>
              <p:nvPr/>
            </p:nvSpPr>
            <p:spPr>
              <a:xfrm>
                <a:off x="1755618" y="1002128"/>
                <a:ext cx="61970" cy="75926"/>
              </a:xfrm>
              <a:custGeom>
                <a:avLst/>
                <a:gdLst>
                  <a:gd name="connsiteX0" fmla="*/ 59858 w 61970"/>
                  <a:gd name="connsiteY0" fmla="*/ 75927 h 75926"/>
                  <a:gd name="connsiteX1" fmla="*/ 0 w 61970"/>
                  <a:gd name="connsiteY1" fmla="*/ 59922 h 75926"/>
                  <a:gd name="connsiteX2" fmla="*/ 16005 w 61970"/>
                  <a:gd name="connsiteY2" fmla="*/ 0 h 75926"/>
                  <a:gd name="connsiteX3" fmla="*/ 23815 w 61970"/>
                  <a:gd name="connsiteY3" fmla="*/ 2113 h 75926"/>
                  <a:gd name="connsiteX4" fmla="*/ 9859 w 61970"/>
                  <a:gd name="connsiteY4" fmla="*/ 54224 h 75926"/>
                  <a:gd name="connsiteX5" fmla="*/ 61971 w 61970"/>
                  <a:gd name="connsiteY5" fmla="*/ 68117 h 75926"/>
                  <a:gd name="connsiteX6" fmla="*/ 59858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59858" y="75927"/>
                    </a:moveTo>
                    <a:lnTo>
                      <a:pt x="0" y="59922"/>
                    </a:lnTo>
                    <a:lnTo>
                      <a:pt x="16005" y="0"/>
                    </a:lnTo>
                    <a:lnTo>
                      <a:pt x="23815" y="2113"/>
                    </a:lnTo>
                    <a:lnTo>
                      <a:pt x="9859" y="54224"/>
                    </a:lnTo>
                    <a:lnTo>
                      <a:pt x="61971" y="68117"/>
                    </a:lnTo>
                    <a:lnTo>
                      <a:pt x="59858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562E1BF3-75CE-722D-9294-29B6EF1969F5}"/>
                </a:ext>
              </a:extLst>
            </p:cNvPr>
            <p:cNvGrpSpPr/>
            <p:nvPr/>
          </p:nvGrpSpPr>
          <p:grpSpPr>
            <a:xfrm>
              <a:off x="1537760" y="589224"/>
              <a:ext cx="174623" cy="270973"/>
              <a:chOff x="1537760" y="589224"/>
              <a:chExt cx="174623" cy="270973"/>
            </a:xfrm>
            <a:solidFill>
              <a:srgbClr val="FBFF00"/>
            </a:solidFill>
          </p:grpSpPr>
          <p:sp>
            <p:nvSpPr>
              <p:cNvPr id="194" name="Freeform: Shape 161">
                <a:extLst>
                  <a:ext uri="{FF2B5EF4-FFF2-40B4-BE49-F238E27FC236}">
                    <a16:creationId xmlns:a16="http://schemas.microsoft.com/office/drawing/2014/main" id="{84BD3496-812B-1B5F-1B77-1207F1E84204}"/>
                  </a:ext>
                </a:extLst>
              </p:cNvPr>
              <p:cNvSpPr/>
              <p:nvPr/>
            </p:nvSpPr>
            <p:spPr>
              <a:xfrm rot="-3600600">
                <a:off x="1480364" y="719173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162">
                <a:extLst>
                  <a:ext uri="{FF2B5EF4-FFF2-40B4-BE49-F238E27FC236}">
                    <a16:creationId xmlns:a16="http://schemas.microsoft.com/office/drawing/2014/main" id="{43E08A11-4EC6-B229-11F0-1716E4C16D99}"/>
                  </a:ext>
                </a:extLst>
              </p:cNvPr>
              <p:cNvSpPr/>
              <p:nvPr/>
            </p:nvSpPr>
            <p:spPr>
              <a:xfrm>
                <a:off x="1537760" y="798291"/>
                <a:ext cx="75926" cy="61906"/>
              </a:xfrm>
              <a:custGeom>
                <a:avLst/>
                <a:gdLst>
                  <a:gd name="connsiteX0" fmla="*/ 16005 w 75926"/>
                  <a:gd name="connsiteY0" fmla="*/ 61907 h 61906"/>
                  <a:gd name="connsiteX1" fmla="*/ 0 w 75926"/>
                  <a:gd name="connsiteY1" fmla="*/ 2049 h 61906"/>
                  <a:gd name="connsiteX2" fmla="*/ 7810 w 75926"/>
                  <a:gd name="connsiteY2" fmla="*/ 0 h 61906"/>
                  <a:gd name="connsiteX3" fmla="*/ 21767 w 75926"/>
                  <a:gd name="connsiteY3" fmla="*/ 52048 h 61906"/>
                  <a:gd name="connsiteX4" fmla="*/ 73814 w 75926"/>
                  <a:gd name="connsiteY4" fmla="*/ 38091 h 61906"/>
                  <a:gd name="connsiteX5" fmla="*/ 75927 w 75926"/>
                  <a:gd name="connsiteY5" fmla="*/ 45902 h 61906"/>
                  <a:gd name="connsiteX6" fmla="*/ 16005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16005" y="61907"/>
                    </a:moveTo>
                    <a:lnTo>
                      <a:pt x="0" y="2049"/>
                    </a:lnTo>
                    <a:lnTo>
                      <a:pt x="7810" y="0"/>
                    </a:lnTo>
                    <a:lnTo>
                      <a:pt x="21767" y="52048"/>
                    </a:lnTo>
                    <a:lnTo>
                      <a:pt x="73814" y="38091"/>
                    </a:lnTo>
                    <a:lnTo>
                      <a:pt x="75927" y="45902"/>
                    </a:lnTo>
                    <a:lnTo>
                      <a:pt x="16005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2552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168BA4BD-6433-521E-9C92-ED727B513366}"/>
              </a:ext>
            </a:extLst>
          </p:cNvPr>
          <p:cNvSpPr/>
          <p:nvPr/>
        </p:nvSpPr>
        <p:spPr>
          <a:xfrm>
            <a:off x="11023046" y="0"/>
            <a:ext cx="89" cy="45"/>
          </a:xfrm>
          <a:custGeom>
            <a:avLst/>
            <a:gdLst>
              <a:gd name="connsiteX0" fmla="*/ 0 w 89"/>
              <a:gd name="connsiteY0" fmla="*/ 0 h 45"/>
              <a:gd name="connsiteX1" fmla="*/ 0 w 89"/>
              <a:gd name="connsiteY1" fmla="*/ 45 h 45"/>
              <a:gd name="connsiteX2" fmla="*/ 89 w 89"/>
              <a:gd name="connsiteY2" fmla="*/ 45 h 45"/>
              <a:gd name="connsiteX3" fmla="*/ 0 w 89"/>
              <a:gd name="connsiteY3" fmla="*/ 0 h 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" h="45">
                <a:moveTo>
                  <a:pt x="0" y="0"/>
                </a:moveTo>
                <a:lnTo>
                  <a:pt x="0" y="45"/>
                </a:lnTo>
                <a:lnTo>
                  <a:pt x="89" y="45"/>
                </a:lnTo>
                <a:lnTo>
                  <a:pt x="0" y="0"/>
                </a:lnTo>
                <a:close/>
              </a:path>
            </a:pathLst>
          </a:custGeom>
          <a:solidFill>
            <a:srgbClr val="002644"/>
          </a:solidFill>
          <a:ln w="4520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8222FE7E-4870-3127-8E21-38BF65D3540D}"/>
              </a:ext>
            </a:extLst>
          </p:cNvPr>
          <p:cNvGrpSpPr/>
          <p:nvPr/>
        </p:nvGrpSpPr>
        <p:grpSpPr>
          <a:xfrm>
            <a:off x="-779822" y="1008646"/>
            <a:ext cx="13751644" cy="7709868"/>
            <a:chOff x="1170491" y="1427747"/>
            <a:chExt cx="9682981" cy="5428770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5595940-A079-B71A-E06E-B3589461A766}"/>
                </a:ext>
              </a:extLst>
            </p:cNvPr>
            <p:cNvSpPr/>
            <p:nvPr/>
          </p:nvSpPr>
          <p:spPr>
            <a:xfrm>
              <a:off x="1170627" y="1897638"/>
              <a:ext cx="9682845" cy="3390885"/>
            </a:xfrm>
            <a:custGeom>
              <a:avLst/>
              <a:gdLst>
                <a:gd name="connsiteX0" fmla="*/ 9623940 w 9682845"/>
                <a:gd name="connsiteY0" fmla="*/ 3359739 h 3390885"/>
                <a:gd name="connsiteX1" fmla="*/ 8804234 w 9682845"/>
                <a:gd name="connsiteY1" fmla="*/ 3192336 h 3390885"/>
                <a:gd name="connsiteX2" fmla="*/ 8011654 w 9682845"/>
                <a:gd name="connsiteY2" fmla="*/ 3364125 h 3390885"/>
                <a:gd name="connsiteX3" fmla="*/ 7219074 w 9682845"/>
                <a:gd name="connsiteY3" fmla="*/ 3192336 h 3390885"/>
                <a:gd name="connsiteX4" fmla="*/ 6426493 w 9682845"/>
                <a:gd name="connsiteY4" fmla="*/ 3364125 h 3390885"/>
                <a:gd name="connsiteX5" fmla="*/ 5633913 w 9682845"/>
                <a:gd name="connsiteY5" fmla="*/ 3192336 h 3390885"/>
                <a:gd name="connsiteX6" fmla="*/ 4841332 w 9682845"/>
                <a:gd name="connsiteY6" fmla="*/ 3364125 h 3390885"/>
                <a:gd name="connsiteX7" fmla="*/ 4048752 w 9682845"/>
                <a:gd name="connsiteY7" fmla="*/ 3192336 h 3390885"/>
                <a:gd name="connsiteX8" fmla="*/ 3256171 w 9682845"/>
                <a:gd name="connsiteY8" fmla="*/ 3364125 h 3390885"/>
                <a:gd name="connsiteX9" fmla="*/ 2463591 w 9682845"/>
                <a:gd name="connsiteY9" fmla="*/ 3192336 h 3390885"/>
                <a:gd name="connsiteX10" fmla="*/ 1671010 w 9682845"/>
                <a:gd name="connsiteY10" fmla="*/ 3364125 h 3390885"/>
                <a:gd name="connsiteX11" fmla="*/ 878385 w 9682845"/>
                <a:gd name="connsiteY11" fmla="*/ 3192336 h 3390885"/>
                <a:gd name="connsiteX12" fmla="*/ 58634 w 9682845"/>
                <a:gd name="connsiteY12" fmla="*/ 3359739 h 3390885"/>
                <a:gd name="connsiteX13" fmla="*/ 171653 w 9682845"/>
                <a:gd name="connsiteY13" fmla="*/ 3014444 h 3390885"/>
                <a:gd name="connsiteX14" fmla="*/ 0 w 9682845"/>
                <a:gd name="connsiteY14" fmla="*/ 2750657 h 3390885"/>
                <a:gd name="connsiteX15" fmla="*/ 171789 w 9682845"/>
                <a:gd name="connsiteY15" fmla="*/ 2486870 h 3390885"/>
                <a:gd name="connsiteX16" fmla="*/ 0 w 9682845"/>
                <a:gd name="connsiteY16" fmla="*/ 2223084 h 3390885"/>
                <a:gd name="connsiteX17" fmla="*/ 171789 w 9682845"/>
                <a:gd name="connsiteY17" fmla="*/ 1959297 h 3390885"/>
                <a:gd name="connsiteX18" fmla="*/ 0 w 9682845"/>
                <a:gd name="connsiteY18" fmla="*/ 1695511 h 3390885"/>
                <a:gd name="connsiteX19" fmla="*/ 171789 w 9682845"/>
                <a:gd name="connsiteY19" fmla="*/ 1431724 h 3390885"/>
                <a:gd name="connsiteX20" fmla="*/ 0 w 9682845"/>
                <a:gd name="connsiteY20" fmla="*/ 1167937 h 3390885"/>
                <a:gd name="connsiteX21" fmla="*/ 171789 w 9682845"/>
                <a:gd name="connsiteY21" fmla="*/ 904151 h 3390885"/>
                <a:gd name="connsiteX22" fmla="*/ 0 w 9682845"/>
                <a:gd name="connsiteY22" fmla="*/ 640319 h 3390885"/>
                <a:gd name="connsiteX23" fmla="*/ 171789 w 9682845"/>
                <a:gd name="connsiteY23" fmla="*/ 376487 h 3390885"/>
                <a:gd name="connsiteX24" fmla="*/ 58770 w 9682845"/>
                <a:gd name="connsiteY24" fmla="*/ 31146 h 3390885"/>
                <a:gd name="connsiteX25" fmla="*/ 878475 w 9682845"/>
                <a:gd name="connsiteY25" fmla="*/ 198550 h 3390885"/>
                <a:gd name="connsiteX26" fmla="*/ 1671056 w 9682845"/>
                <a:gd name="connsiteY26" fmla="*/ 26761 h 3390885"/>
                <a:gd name="connsiteX27" fmla="*/ 2463636 w 9682845"/>
                <a:gd name="connsiteY27" fmla="*/ 198550 h 3390885"/>
                <a:gd name="connsiteX28" fmla="*/ 3256217 w 9682845"/>
                <a:gd name="connsiteY28" fmla="*/ 26761 h 3390885"/>
                <a:gd name="connsiteX29" fmla="*/ 4048797 w 9682845"/>
                <a:gd name="connsiteY29" fmla="*/ 198550 h 3390885"/>
                <a:gd name="connsiteX30" fmla="*/ 4841378 w 9682845"/>
                <a:gd name="connsiteY30" fmla="*/ 26761 h 3390885"/>
                <a:gd name="connsiteX31" fmla="*/ 5633958 w 9682845"/>
                <a:gd name="connsiteY31" fmla="*/ 198550 h 3390885"/>
                <a:gd name="connsiteX32" fmla="*/ 6426539 w 9682845"/>
                <a:gd name="connsiteY32" fmla="*/ 26761 h 3390885"/>
                <a:gd name="connsiteX33" fmla="*/ 7219119 w 9682845"/>
                <a:gd name="connsiteY33" fmla="*/ 198550 h 3390885"/>
                <a:gd name="connsiteX34" fmla="*/ 8011699 w 9682845"/>
                <a:gd name="connsiteY34" fmla="*/ 26761 h 3390885"/>
                <a:gd name="connsiteX35" fmla="*/ 8804325 w 9682845"/>
                <a:gd name="connsiteY35" fmla="*/ 198550 h 3390885"/>
                <a:gd name="connsiteX36" fmla="*/ 9624075 w 9682845"/>
                <a:gd name="connsiteY36" fmla="*/ 31146 h 3390885"/>
                <a:gd name="connsiteX37" fmla="*/ 9511056 w 9682845"/>
                <a:gd name="connsiteY37" fmla="*/ 376442 h 3390885"/>
                <a:gd name="connsiteX38" fmla="*/ 9682845 w 9682845"/>
                <a:gd name="connsiteY38" fmla="*/ 640228 h 3390885"/>
                <a:gd name="connsiteX39" fmla="*/ 9511056 w 9682845"/>
                <a:gd name="connsiteY39" fmla="*/ 904015 h 3390885"/>
                <a:gd name="connsiteX40" fmla="*/ 9682845 w 9682845"/>
                <a:gd name="connsiteY40" fmla="*/ 1167802 h 3390885"/>
                <a:gd name="connsiteX41" fmla="*/ 9511056 w 9682845"/>
                <a:gd name="connsiteY41" fmla="*/ 1431588 h 3390885"/>
                <a:gd name="connsiteX42" fmla="*/ 9682845 w 9682845"/>
                <a:gd name="connsiteY42" fmla="*/ 1695375 h 3390885"/>
                <a:gd name="connsiteX43" fmla="*/ 9511056 w 9682845"/>
                <a:gd name="connsiteY43" fmla="*/ 1959162 h 3390885"/>
                <a:gd name="connsiteX44" fmla="*/ 9682845 w 9682845"/>
                <a:gd name="connsiteY44" fmla="*/ 2222948 h 3390885"/>
                <a:gd name="connsiteX45" fmla="*/ 9511056 w 9682845"/>
                <a:gd name="connsiteY45" fmla="*/ 2486735 h 3390885"/>
                <a:gd name="connsiteX46" fmla="*/ 9682845 w 9682845"/>
                <a:gd name="connsiteY46" fmla="*/ 2750566 h 3390885"/>
                <a:gd name="connsiteX47" fmla="*/ 9513994 w 9682845"/>
                <a:gd name="connsiteY47" fmla="*/ 3036641 h 3390885"/>
                <a:gd name="connsiteX48" fmla="*/ 9624075 w 9682845"/>
                <a:gd name="connsiteY48" fmla="*/ 3359695 h 339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82845" h="3390885">
                  <a:moveTo>
                    <a:pt x="9623940" y="3359739"/>
                  </a:moveTo>
                  <a:cubicBezTo>
                    <a:pt x="9247947" y="3484920"/>
                    <a:pt x="9200525" y="3192336"/>
                    <a:pt x="8804234" y="3192336"/>
                  </a:cubicBezTo>
                  <a:cubicBezTo>
                    <a:pt x="8407944" y="3192336"/>
                    <a:pt x="8407944" y="3364125"/>
                    <a:pt x="8011654" y="3364125"/>
                  </a:cubicBezTo>
                  <a:cubicBezTo>
                    <a:pt x="7615364" y="3364125"/>
                    <a:pt x="7615364" y="3192336"/>
                    <a:pt x="7219074" y="3192336"/>
                  </a:cubicBezTo>
                  <a:cubicBezTo>
                    <a:pt x="6822783" y="3192336"/>
                    <a:pt x="6822783" y="3364125"/>
                    <a:pt x="6426493" y="3364125"/>
                  </a:cubicBezTo>
                  <a:cubicBezTo>
                    <a:pt x="6030203" y="3364125"/>
                    <a:pt x="6030203" y="3192336"/>
                    <a:pt x="5633913" y="3192336"/>
                  </a:cubicBezTo>
                  <a:cubicBezTo>
                    <a:pt x="5237622" y="3192336"/>
                    <a:pt x="5237622" y="3364125"/>
                    <a:pt x="4841332" y="3364125"/>
                  </a:cubicBezTo>
                  <a:cubicBezTo>
                    <a:pt x="4445042" y="3364125"/>
                    <a:pt x="4445042" y="3192336"/>
                    <a:pt x="4048752" y="3192336"/>
                  </a:cubicBezTo>
                  <a:cubicBezTo>
                    <a:pt x="3652461" y="3192336"/>
                    <a:pt x="3652461" y="3364125"/>
                    <a:pt x="3256171" y="3364125"/>
                  </a:cubicBezTo>
                  <a:cubicBezTo>
                    <a:pt x="2859881" y="3364125"/>
                    <a:pt x="2859881" y="3192336"/>
                    <a:pt x="2463591" y="3192336"/>
                  </a:cubicBezTo>
                  <a:cubicBezTo>
                    <a:pt x="2067301" y="3192336"/>
                    <a:pt x="2067301" y="3364125"/>
                    <a:pt x="1671010" y="3364125"/>
                  </a:cubicBezTo>
                  <a:cubicBezTo>
                    <a:pt x="1274720" y="3364125"/>
                    <a:pt x="1274720" y="3192336"/>
                    <a:pt x="878385" y="3192336"/>
                  </a:cubicBezTo>
                  <a:cubicBezTo>
                    <a:pt x="482049" y="3192336"/>
                    <a:pt x="434672" y="3484874"/>
                    <a:pt x="58634" y="3359739"/>
                  </a:cubicBezTo>
                  <a:cubicBezTo>
                    <a:pt x="-66500" y="3318103"/>
                    <a:pt x="171653" y="3146360"/>
                    <a:pt x="171653" y="3014444"/>
                  </a:cubicBezTo>
                  <a:cubicBezTo>
                    <a:pt x="171653" y="2882528"/>
                    <a:pt x="0" y="2882573"/>
                    <a:pt x="0" y="2750657"/>
                  </a:cubicBezTo>
                  <a:cubicBezTo>
                    <a:pt x="0" y="2618741"/>
                    <a:pt x="171789" y="2618741"/>
                    <a:pt x="171789" y="2486870"/>
                  </a:cubicBezTo>
                  <a:cubicBezTo>
                    <a:pt x="171789" y="2354955"/>
                    <a:pt x="0" y="2354955"/>
                    <a:pt x="0" y="2223084"/>
                  </a:cubicBezTo>
                  <a:cubicBezTo>
                    <a:pt x="0" y="2091168"/>
                    <a:pt x="171789" y="2091168"/>
                    <a:pt x="171789" y="1959297"/>
                  </a:cubicBezTo>
                  <a:cubicBezTo>
                    <a:pt x="171789" y="1827381"/>
                    <a:pt x="0" y="1827381"/>
                    <a:pt x="0" y="1695511"/>
                  </a:cubicBezTo>
                  <a:cubicBezTo>
                    <a:pt x="0" y="1563595"/>
                    <a:pt x="171789" y="1563595"/>
                    <a:pt x="171789" y="1431724"/>
                  </a:cubicBezTo>
                  <a:cubicBezTo>
                    <a:pt x="171789" y="1299808"/>
                    <a:pt x="0" y="1299808"/>
                    <a:pt x="0" y="1167937"/>
                  </a:cubicBezTo>
                  <a:cubicBezTo>
                    <a:pt x="0" y="1036021"/>
                    <a:pt x="171789" y="1036021"/>
                    <a:pt x="171789" y="904151"/>
                  </a:cubicBezTo>
                  <a:cubicBezTo>
                    <a:pt x="171789" y="772235"/>
                    <a:pt x="0" y="772235"/>
                    <a:pt x="0" y="640319"/>
                  </a:cubicBezTo>
                  <a:cubicBezTo>
                    <a:pt x="0" y="508403"/>
                    <a:pt x="171789" y="508403"/>
                    <a:pt x="171789" y="376487"/>
                  </a:cubicBezTo>
                  <a:cubicBezTo>
                    <a:pt x="171789" y="244571"/>
                    <a:pt x="-66410" y="72827"/>
                    <a:pt x="58770" y="31146"/>
                  </a:cubicBezTo>
                  <a:cubicBezTo>
                    <a:pt x="434762" y="-94034"/>
                    <a:pt x="482185" y="198550"/>
                    <a:pt x="878475" y="198550"/>
                  </a:cubicBezTo>
                  <a:cubicBezTo>
                    <a:pt x="1274765" y="198550"/>
                    <a:pt x="1274765" y="26761"/>
                    <a:pt x="1671056" y="26761"/>
                  </a:cubicBezTo>
                  <a:cubicBezTo>
                    <a:pt x="2067346" y="26761"/>
                    <a:pt x="2067346" y="198550"/>
                    <a:pt x="2463636" y="198550"/>
                  </a:cubicBezTo>
                  <a:cubicBezTo>
                    <a:pt x="2859926" y="198550"/>
                    <a:pt x="2859926" y="26761"/>
                    <a:pt x="3256217" y="26761"/>
                  </a:cubicBezTo>
                  <a:cubicBezTo>
                    <a:pt x="3652507" y="26761"/>
                    <a:pt x="3652507" y="198550"/>
                    <a:pt x="4048797" y="198550"/>
                  </a:cubicBezTo>
                  <a:cubicBezTo>
                    <a:pt x="4445087" y="198550"/>
                    <a:pt x="4445087" y="26761"/>
                    <a:pt x="4841378" y="26761"/>
                  </a:cubicBezTo>
                  <a:cubicBezTo>
                    <a:pt x="5237667" y="26761"/>
                    <a:pt x="5237667" y="198550"/>
                    <a:pt x="5633958" y="198550"/>
                  </a:cubicBezTo>
                  <a:cubicBezTo>
                    <a:pt x="6030248" y="198550"/>
                    <a:pt x="6030248" y="26761"/>
                    <a:pt x="6426539" y="26761"/>
                  </a:cubicBezTo>
                  <a:cubicBezTo>
                    <a:pt x="6822828" y="26761"/>
                    <a:pt x="6822828" y="198550"/>
                    <a:pt x="7219119" y="198550"/>
                  </a:cubicBezTo>
                  <a:cubicBezTo>
                    <a:pt x="7615409" y="198550"/>
                    <a:pt x="7615409" y="26761"/>
                    <a:pt x="8011699" y="26761"/>
                  </a:cubicBezTo>
                  <a:cubicBezTo>
                    <a:pt x="8407989" y="26761"/>
                    <a:pt x="8407989" y="198550"/>
                    <a:pt x="8804325" y="198550"/>
                  </a:cubicBezTo>
                  <a:cubicBezTo>
                    <a:pt x="9200660" y="198550"/>
                    <a:pt x="9248038" y="-93989"/>
                    <a:pt x="9624075" y="31146"/>
                  </a:cubicBezTo>
                  <a:cubicBezTo>
                    <a:pt x="9749210" y="72782"/>
                    <a:pt x="9511056" y="244526"/>
                    <a:pt x="9511056" y="376442"/>
                  </a:cubicBezTo>
                  <a:cubicBezTo>
                    <a:pt x="9511056" y="508358"/>
                    <a:pt x="9682845" y="508313"/>
                    <a:pt x="9682845" y="640228"/>
                  </a:cubicBezTo>
                  <a:cubicBezTo>
                    <a:pt x="9682845" y="772144"/>
                    <a:pt x="9511056" y="772144"/>
                    <a:pt x="9511056" y="904015"/>
                  </a:cubicBezTo>
                  <a:cubicBezTo>
                    <a:pt x="9511056" y="1035931"/>
                    <a:pt x="9682845" y="1035931"/>
                    <a:pt x="9682845" y="1167802"/>
                  </a:cubicBezTo>
                  <a:cubicBezTo>
                    <a:pt x="9682845" y="1299718"/>
                    <a:pt x="9511056" y="1299718"/>
                    <a:pt x="9511056" y="1431588"/>
                  </a:cubicBezTo>
                  <a:cubicBezTo>
                    <a:pt x="9511056" y="1563504"/>
                    <a:pt x="9682845" y="1563504"/>
                    <a:pt x="9682845" y="1695375"/>
                  </a:cubicBezTo>
                  <a:cubicBezTo>
                    <a:pt x="9682845" y="1827291"/>
                    <a:pt x="9511056" y="1827291"/>
                    <a:pt x="9511056" y="1959162"/>
                  </a:cubicBezTo>
                  <a:cubicBezTo>
                    <a:pt x="9511056" y="2091077"/>
                    <a:pt x="9682845" y="2091077"/>
                    <a:pt x="9682845" y="2222948"/>
                  </a:cubicBezTo>
                  <a:cubicBezTo>
                    <a:pt x="9682845" y="2354864"/>
                    <a:pt x="9511056" y="2354864"/>
                    <a:pt x="9511056" y="2486735"/>
                  </a:cubicBezTo>
                  <a:cubicBezTo>
                    <a:pt x="9511056" y="2618651"/>
                    <a:pt x="9682845" y="2618651"/>
                    <a:pt x="9682845" y="2750566"/>
                  </a:cubicBezTo>
                  <a:cubicBezTo>
                    <a:pt x="9682845" y="2882483"/>
                    <a:pt x="9479817" y="2909246"/>
                    <a:pt x="9513994" y="3036641"/>
                  </a:cubicBezTo>
                  <a:cubicBezTo>
                    <a:pt x="9563090" y="3219641"/>
                    <a:pt x="9749255" y="3318058"/>
                    <a:pt x="9624075" y="3359695"/>
                  </a:cubicBezTo>
                  <a:close/>
                </a:path>
              </a:pathLst>
            </a:custGeom>
            <a:solidFill>
              <a:srgbClr val="33C9D9"/>
            </a:solidFill>
            <a:ln w="45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37189B2-2716-3754-FFDB-67952B42E00A}"/>
                </a:ext>
              </a:extLst>
            </p:cNvPr>
            <p:cNvSpPr/>
            <p:nvPr/>
          </p:nvSpPr>
          <p:spPr>
            <a:xfrm>
              <a:off x="1170491" y="2388806"/>
              <a:ext cx="9682980" cy="3931955"/>
            </a:xfrm>
            <a:custGeom>
              <a:avLst/>
              <a:gdLst>
                <a:gd name="connsiteX0" fmla="*/ 9628053 w 9682980"/>
                <a:gd name="connsiteY0" fmla="*/ 3893971 h 3931955"/>
                <a:gd name="connsiteX1" fmla="*/ 8804370 w 9682980"/>
                <a:gd name="connsiteY1" fmla="*/ 3728014 h 3931955"/>
                <a:gd name="connsiteX2" fmla="*/ 8011789 w 9682980"/>
                <a:gd name="connsiteY2" fmla="*/ 3899803 h 3931955"/>
                <a:gd name="connsiteX3" fmla="*/ 7219209 w 9682980"/>
                <a:gd name="connsiteY3" fmla="*/ 3728014 h 3931955"/>
                <a:gd name="connsiteX4" fmla="*/ 6426629 w 9682980"/>
                <a:gd name="connsiteY4" fmla="*/ 3899803 h 3931955"/>
                <a:gd name="connsiteX5" fmla="*/ 5634048 w 9682980"/>
                <a:gd name="connsiteY5" fmla="*/ 3728014 h 3931955"/>
                <a:gd name="connsiteX6" fmla="*/ 4841468 w 9682980"/>
                <a:gd name="connsiteY6" fmla="*/ 3899803 h 3931955"/>
                <a:gd name="connsiteX7" fmla="*/ 4048887 w 9682980"/>
                <a:gd name="connsiteY7" fmla="*/ 3728014 h 3931955"/>
                <a:gd name="connsiteX8" fmla="*/ 3256307 w 9682980"/>
                <a:gd name="connsiteY8" fmla="*/ 3899803 h 3931955"/>
                <a:gd name="connsiteX9" fmla="*/ 2463726 w 9682980"/>
                <a:gd name="connsiteY9" fmla="*/ 3728014 h 3931955"/>
                <a:gd name="connsiteX10" fmla="*/ 1671146 w 9682980"/>
                <a:gd name="connsiteY10" fmla="*/ 3899803 h 3931955"/>
                <a:gd name="connsiteX11" fmla="*/ 878520 w 9682980"/>
                <a:gd name="connsiteY11" fmla="*/ 3728014 h 3931955"/>
                <a:gd name="connsiteX12" fmla="*/ 54792 w 9682980"/>
                <a:gd name="connsiteY12" fmla="*/ 3893971 h 3931955"/>
                <a:gd name="connsiteX13" fmla="*/ 171789 w 9682980"/>
                <a:gd name="connsiteY13" fmla="*/ 3505954 h 3931955"/>
                <a:gd name="connsiteX14" fmla="*/ 0 w 9682980"/>
                <a:gd name="connsiteY14" fmla="*/ 3198000 h 3931955"/>
                <a:gd name="connsiteX15" fmla="*/ 171789 w 9682980"/>
                <a:gd name="connsiteY15" fmla="*/ 2890000 h 3931955"/>
                <a:gd name="connsiteX16" fmla="*/ 0 w 9682980"/>
                <a:gd name="connsiteY16" fmla="*/ 2582000 h 3931955"/>
                <a:gd name="connsiteX17" fmla="*/ 171789 w 9682980"/>
                <a:gd name="connsiteY17" fmla="*/ 2274001 h 3931955"/>
                <a:gd name="connsiteX18" fmla="*/ 136 w 9682980"/>
                <a:gd name="connsiteY18" fmla="*/ 1966046 h 3931955"/>
                <a:gd name="connsiteX19" fmla="*/ 171925 w 9682980"/>
                <a:gd name="connsiteY19" fmla="*/ 1658046 h 3931955"/>
                <a:gd name="connsiteX20" fmla="*/ 136 w 9682980"/>
                <a:gd name="connsiteY20" fmla="*/ 1350046 h 3931955"/>
                <a:gd name="connsiteX21" fmla="*/ 171925 w 9682980"/>
                <a:gd name="connsiteY21" fmla="*/ 1042047 h 3931955"/>
                <a:gd name="connsiteX22" fmla="*/ 136 w 9682980"/>
                <a:gd name="connsiteY22" fmla="*/ 734047 h 3931955"/>
                <a:gd name="connsiteX23" fmla="*/ 171925 w 9682980"/>
                <a:gd name="connsiteY23" fmla="*/ 426047 h 3931955"/>
                <a:gd name="connsiteX24" fmla="*/ 54927 w 9682980"/>
                <a:gd name="connsiteY24" fmla="*/ 37985 h 3931955"/>
                <a:gd name="connsiteX25" fmla="*/ 878611 w 9682980"/>
                <a:gd name="connsiteY25" fmla="*/ 203942 h 3931955"/>
                <a:gd name="connsiteX26" fmla="*/ 1671191 w 9682980"/>
                <a:gd name="connsiteY26" fmla="*/ 32153 h 3931955"/>
                <a:gd name="connsiteX27" fmla="*/ 2463772 w 9682980"/>
                <a:gd name="connsiteY27" fmla="*/ 203942 h 3931955"/>
                <a:gd name="connsiteX28" fmla="*/ 3256352 w 9682980"/>
                <a:gd name="connsiteY28" fmla="*/ 32153 h 3931955"/>
                <a:gd name="connsiteX29" fmla="*/ 4048932 w 9682980"/>
                <a:gd name="connsiteY29" fmla="*/ 203942 h 3931955"/>
                <a:gd name="connsiteX30" fmla="*/ 4841513 w 9682980"/>
                <a:gd name="connsiteY30" fmla="*/ 32153 h 3931955"/>
                <a:gd name="connsiteX31" fmla="*/ 5634093 w 9682980"/>
                <a:gd name="connsiteY31" fmla="*/ 203942 h 3931955"/>
                <a:gd name="connsiteX32" fmla="*/ 6426674 w 9682980"/>
                <a:gd name="connsiteY32" fmla="*/ 32153 h 3931955"/>
                <a:gd name="connsiteX33" fmla="*/ 7219254 w 9682980"/>
                <a:gd name="connsiteY33" fmla="*/ 203942 h 3931955"/>
                <a:gd name="connsiteX34" fmla="*/ 8011835 w 9682980"/>
                <a:gd name="connsiteY34" fmla="*/ 32153 h 3931955"/>
                <a:gd name="connsiteX35" fmla="*/ 8804460 w 9682980"/>
                <a:gd name="connsiteY35" fmla="*/ 203942 h 3931955"/>
                <a:gd name="connsiteX36" fmla="*/ 9628189 w 9682980"/>
                <a:gd name="connsiteY36" fmla="*/ 37985 h 3931955"/>
                <a:gd name="connsiteX37" fmla="*/ 9511192 w 9682980"/>
                <a:gd name="connsiteY37" fmla="*/ 426002 h 3931955"/>
                <a:gd name="connsiteX38" fmla="*/ 9682981 w 9682980"/>
                <a:gd name="connsiteY38" fmla="*/ 733957 h 3931955"/>
                <a:gd name="connsiteX39" fmla="*/ 9511192 w 9682980"/>
                <a:gd name="connsiteY39" fmla="*/ 1041956 h 3931955"/>
                <a:gd name="connsiteX40" fmla="*/ 9682981 w 9682980"/>
                <a:gd name="connsiteY40" fmla="*/ 1349956 h 3931955"/>
                <a:gd name="connsiteX41" fmla="*/ 9511192 w 9682980"/>
                <a:gd name="connsiteY41" fmla="*/ 1657956 h 3931955"/>
                <a:gd name="connsiteX42" fmla="*/ 9682981 w 9682980"/>
                <a:gd name="connsiteY42" fmla="*/ 1965956 h 3931955"/>
                <a:gd name="connsiteX43" fmla="*/ 9511192 w 9682980"/>
                <a:gd name="connsiteY43" fmla="*/ 2273955 h 3931955"/>
                <a:gd name="connsiteX44" fmla="*/ 9682981 w 9682980"/>
                <a:gd name="connsiteY44" fmla="*/ 2581955 h 3931955"/>
                <a:gd name="connsiteX45" fmla="*/ 9511192 w 9682980"/>
                <a:gd name="connsiteY45" fmla="*/ 2889955 h 3931955"/>
                <a:gd name="connsiteX46" fmla="*/ 9682981 w 9682980"/>
                <a:gd name="connsiteY46" fmla="*/ 3197954 h 3931955"/>
                <a:gd name="connsiteX47" fmla="*/ 9514220 w 9682980"/>
                <a:gd name="connsiteY47" fmla="*/ 3528558 h 3931955"/>
                <a:gd name="connsiteX48" fmla="*/ 9628189 w 9682980"/>
                <a:gd name="connsiteY48" fmla="*/ 3894016 h 393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82980" h="3931955">
                  <a:moveTo>
                    <a:pt x="9628053" y="3893971"/>
                  </a:moveTo>
                  <a:cubicBezTo>
                    <a:pt x="9258661" y="4037506"/>
                    <a:pt x="9200660" y="3728014"/>
                    <a:pt x="8804370" y="3728014"/>
                  </a:cubicBezTo>
                  <a:cubicBezTo>
                    <a:pt x="8408079" y="3728014"/>
                    <a:pt x="8408079" y="3899803"/>
                    <a:pt x="8011789" y="3899803"/>
                  </a:cubicBezTo>
                  <a:cubicBezTo>
                    <a:pt x="7615500" y="3899803"/>
                    <a:pt x="7615500" y="3728014"/>
                    <a:pt x="7219209" y="3728014"/>
                  </a:cubicBezTo>
                  <a:cubicBezTo>
                    <a:pt x="6822919" y="3728014"/>
                    <a:pt x="6822919" y="3899803"/>
                    <a:pt x="6426629" y="3899803"/>
                  </a:cubicBezTo>
                  <a:cubicBezTo>
                    <a:pt x="6030339" y="3899803"/>
                    <a:pt x="6030339" y="3728014"/>
                    <a:pt x="5634048" y="3728014"/>
                  </a:cubicBezTo>
                  <a:cubicBezTo>
                    <a:pt x="5237758" y="3728014"/>
                    <a:pt x="5237758" y="3899803"/>
                    <a:pt x="4841468" y="3899803"/>
                  </a:cubicBezTo>
                  <a:cubicBezTo>
                    <a:pt x="4445178" y="3899803"/>
                    <a:pt x="4445178" y="3728014"/>
                    <a:pt x="4048887" y="3728014"/>
                  </a:cubicBezTo>
                  <a:cubicBezTo>
                    <a:pt x="3652597" y="3728014"/>
                    <a:pt x="3652597" y="3899803"/>
                    <a:pt x="3256307" y="3899803"/>
                  </a:cubicBezTo>
                  <a:cubicBezTo>
                    <a:pt x="2860017" y="3899803"/>
                    <a:pt x="2860017" y="3728014"/>
                    <a:pt x="2463726" y="3728014"/>
                  </a:cubicBezTo>
                  <a:cubicBezTo>
                    <a:pt x="2067436" y="3728014"/>
                    <a:pt x="2067436" y="3899803"/>
                    <a:pt x="1671146" y="3899803"/>
                  </a:cubicBezTo>
                  <a:cubicBezTo>
                    <a:pt x="1274856" y="3899803"/>
                    <a:pt x="1274856" y="3728014"/>
                    <a:pt x="878520" y="3728014"/>
                  </a:cubicBezTo>
                  <a:cubicBezTo>
                    <a:pt x="482185" y="3728014"/>
                    <a:pt x="424183" y="4037506"/>
                    <a:pt x="54792" y="3893971"/>
                  </a:cubicBezTo>
                  <a:cubicBezTo>
                    <a:pt x="-88743" y="3838185"/>
                    <a:pt x="171789" y="3659931"/>
                    <a:pt x="171789" y="3505954"/>
                  </a:cubicBezTo>
                  <a:cubicBezTo>
                    <a:pt x="171789" y="3351977"/>
                    <a:pt x="0" y="3351977"/>
                    <a:pt x="0" y="3198000"/>
                  </a:cubicBezTo>
                  <a:cubicBezTo>
                    <a:pt x="0" y="3044022"/>
                    <a:pt x="171789" y="3044022"/>
                    <a:pt x="171789" y="2890000"/>
                  </a:cubicBezTo>
                  <a:cubicBezTo>
                    <a:pt x="171789" y="2736022"/>
                    <a:pt x="0" y="2736022"/>
                    <a:pt x="0" y="2582000"/>
                  </a:cubicBezTo>
                  <a:cubicBezTo>
                    <a:pt x="0" y="2427978"/>
                    <a:pt x="171789" y="2428023"/>
                    <a:pt x="171789" y="2274001"/>
                  </a:cubicBezTo>
                  <a:cubicBezTo>
                    <a:pt x="171789" y="2119978"/>
                    <a:pt x="136" y="2120023"/>
                    <a:pt x="136" y="1966046"/>
                  </a:cubicBezTo>
                  <a:cubicBezTo>
                    <a:pt x="136" y="1812069"/>
                    <a:pt x="171925" y="1812069"/>
                    <a:pt x="171925" y="1658046"/>
                  </a:cubicBezTo>
                  <a:cubicBezTo>
                    <a:pt x="171925" y="1504069"/>
                    <a:pt x="136" y="1504069"/>
                    <a:pt x="136" y="1350046"/>
                  </a:cubicBezTo>
                  <a:cubicBezTo>
                    <a:pt x="136" y="1196069"/>
                    <a:pt x="171925" y="1196069"/>
                    <a:pt x="171925" y="1042047"/>
                  </a:cubicBezTo>
                  <a:cubicBezTo>
                    <a:pt x="171925" y="888024"/>
                    <a:pt x="136" y="888069"/>
                    <a:pt x="136" y="734047"/>
                  </a:cubicBezTo>
                  <a:cubicBezTo>
                    <a:pt x="136" y="580025"/>
                    <a:pt x="171925" y="580025"/>
                    <a:pt x="171925" y="426047"/>
                  </a:cubicBezTo>
                  <a:cubicBezTo>
                    <a:pt x="171925" y="272070"/>
                    <a:pt x="-88652" y="93771"/>
                    <a:pt x="54927" y="37985"/>
                  </a:cubicBezTo>
                  <a:cubicBezTo>
                    <a:pt x="424319" y="-105549"/>
                    <a:pt x="482320" y="203942"/>
                    <a:pt x="878611" y="203942"/>
                  </a:cubicBezTo>
                  <a:cubicBezTo>
                    <a:pt x="1274901" y="203942"/>
                    <a:pt x="1274901" y="32153"/>
                    <a:pt x="1671191" y="32153"/>
                  </a:cubicBezTo>
                  <a:cubicBezTo>
                    <a:pt x="2067481" y="32153"/>
                    <a:pt x="2067481" y="203942"/>
                    <a:pt x="2463772" y="203942"/>
                  </a:cubicBezTo>
                  <a:cubicBezTo>
                    <a:pt x="2860062" y="203942"/>
                    <a:pt x="2860062" y="32153"/>
                    <a:pt x="3256352" y="32153"/>
                  </a:cubicBezTo>
                  <a:cubicBezTo>
                    <a:pt x="3652642" y="32153"/>
                    <a:pt x="3652642" y="203942"/>
                    <a:pt x="4048932" y="203942"/>
                  </a:cubicBezTo>
                  <a:cubicBezTo>
                    <a:pt x="4445223" y="203942"/>
                    <a:pt x="4445223" y="32153"/>
                    <a:pt x="4841513" y="32153"/>
                  </a:cubicBezTo>
                  <a:cubicBezTo>
                    <a:pt x="5237803" y="32153"/>
                    <a:pt x="5237803" y="203942"/>
                    <a:pt x="5634093" y="203942"/>
                  </a:cubicBezTo>
                  <a:cubicBezTo>
                    <a:pt x="6030384" y="203942"/>
                    <a:pt x="6030384" y="32153"/>
                    <a:pt x="6426674" y="32153"/>
                  </a:cubicBezTo>
                  <a:cubicBezTo>
                    <a:pt x="6822964" y="32153"/>
                    <a:pt x="6822964" y="203942"/>
                    <a:pt x="7219254" y="203942"/>
                  </a:cubicBezTo>
                  <a:cubicBezTo>
                    <a:pt x="7615545" y="203942"/>
                    <a:pt x="7615545" y="32153"/>
                    <a:pt x="8011835" y="32153"/>
                  </a:cubicBezTo>
                  <a:cubicBezTo>
                    <a:pt x="8408125" y="32153"/>
                    <a:pt x="8408125" y="203942"/>
                    <a:pt x="8804460" y="203942"/>
                  </a:cubicBezTo>
                  <a:cubicBezTo>
                    <a:pt x="9200795" y="203942"/>
                    <a:pt x="9258797" y="-105549"/>
                    <a:pt x="9628189" y="37985"/>
                  </a:cubicBezTo>
                  <a:cubicBezTo>
                    <a:pt x="9771723" y="93771"/>
                    <a:pt x="9511192" y="272025"/>
                    <a:pt x="9511192" y="426002"/>
                  </a:cubicBezTo>
                  <a:cubicBezTo>
                    <a:pt x="9511192" y="579979"/>
                    <a:pt x="9682981" y="579979"/>
                    <a:pt x="9682981" y="733957"/>
                  </a:cubicBezTo>
                  <a:cubicBezTo>
                    <a:pt x="9682981" y="887934"/>
                    <a:pt x="9511192" y="887934"/>
                    <a:pt x="9511192" y="1041956"/>
                  </a:cubicBezTo>
                  <a:cubicBezTo>
                    <a:pt x="9511192" y="1195934"/>
                    <a:pt x="9682981" y="1195934"/>
                    <a:pt x="9682981" y="1349956"/>
                  </a:cubicBezTo>
                  <a:cubicBezTo>
                    <a:pt x="9682981" y="1503979"/>
                    <a:pt x="9511192" y="1503933"/>
                    <a:pt x="9511192" y="1657956"/>
                  </a:cubicBezTo>
                  <a:cubicBezTo>
                    <a:pt x="9511192" y="1811978"/>
                    <a:pt x="9682981" y="1811933"/>
                    <a:pt x="9682981" y="1965956"/>
                  </a:cubicBezTo>
                  <a:cubicBezTo>
                    <a:pt x="9682981" y="2119978"/>
                    <a:pt x="9511192" y="2119933"/>
                    <a:pt x="9511192" y="2273955"/>
                  </a:cubicBezTo>
                  <a:cubicBezTo>
                    <a:pt x="9511192" y="2427932"/>
                    <a:pt x="9682981" y="2427932"/>
                    <a:pt x="9682981" y="2581955"/>
                  </a:cubicBezTo>
                  <a:cubicBezTo>
                    <a:pt x="9682981" y="2735932"/>
                    <a:pt x="9511192" y="2735932"/>
                    <a:pt x="9511192" y="2889955"/>
                  </a:cubicBezTo>
                  <a:cubicBezTo>
                    <a:pt x="9511192" y="3043977"/>
                    <a:pt x="9682981" y="3043977"/>
                    <a:pt x="9682981" y="3197954"/>
                  </a:cubicBezTo>
                  <a:cubicBezTo>
                    <a:pt x="9682981" y="3351931"/>
                    <a:pt x="9473669" y="3380005"/>
                    <a:pt x="9514220" y="3528558"/>
                  </a:cubicBezTo>
                  <a:cubicBezTo>
                    <a:pt x="9570323" y="3734208"/>
                    <a:pt x="9771768" y="3838230"/>
                    <a:pt x="9628189" y="3894016"/>
                  </a:cubicBezTo>
                  <a:close/>
                </a:path>
              </a:pathLst>
            </a:custGeom>
            <a:solidFill>
              <a:srgbClr val="00BCD0"/>
            </a:solidFill>
            <a:ln w="45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6B9AB844-D9C6-67A0-B9C2-FF91056D1B6B}"/>
                </a:ext>
              </a:extLst>
            </p:cNvPr>
            <p:cNvGrpSpPr/>
            <p:nvPr/>
          </p:nvGrpSpPr>
          <p:grpSpPr>
            <a:xfrm>
              <a:off x="4884163" y="2979726"/>
              <a:ext cx="262746" cy="262746"/>
              <a:chOff x="4884163" y="2979726"/>
              <a:chExt cx="262746" cy="262746"/>
            </a:xfrm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7CDC6DF-121B-B1EA-5F06-EBF30A42366A}"/>
                  </a:ext>
                </a:extLst>
              </p:cNvPr>
              <p:cNvSpPr/>
              <p:nvPr/>
            </p:nvSpPr>
            <p:spPr>
              <a:xfrm>
                <a:off x="4884163" y="2979726"/>
                <a:ext cx="262746" cy="262746"/>
              </a:xfrm>
              <a:custGeom>
                <a:avLst/>
                <a:gdLst>
                  <a:gd name="connsiteX0" fmla="*/ 262747 w 262746"/>
                  <a:gd name="connsiteY0" fmla="*/ 131373 h 262746"/>
                  <a:gd name="connsiteX1" fmla="*/ 131373 w 262746"/>
                  <a:gd name="connsiteY1" fmla="*/ 262747 h 262746"/>
                  <a:gd name="connsiteX2" fmla="*/ 0 w 262746"/>
                  <a:gd name="connsiteY2" fmla="*/ 131373 h 262746"/>
                  <a:gd name="connsiteX3" fmla="*/ 131373 w 262746"/>
                  <a:gd name="connsiteY3" fmla="*/ 0 h 262746"/>
                  <a:gd name="connsiteX4" fmla="*/ 262747 w 262746"/>
                  <a:gd name="connsiteY4" fmla="*/ 131373 h 262746"/>
                  <a:gd name="connsiteX5" fmla="*/ 262747 w 262746"/>
                  <a:gd name="connsiteY5" fmla="*/ 131373 h 26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746" h="262746">
                    <a:moveTo>
                      <a:pt x="262747" y="131373"/>
                    </a:moveTo>
                    <a:cubicBezTo>
                      <a:pt x="262747" y="203932"/>
                      <a:pt x="203932" y="262747"/>
                      <a:pt x="131373" y="262747"/>
                    </a:cubicBezTo>
                    <a:cubicBezTo>
                      <a:pt x="58815" y="262747"/>
                      <a:pt x="0" y="203932"/>
                      <a:pt x="0" y="131373"/>
                    </a:cubicBezTo>
                    <a:cubicBezTo>
                      <a:pt x="0" y="58815"/>
                      <a:pt x="58815" y="0"/>
                      <a:pt x="131373" y="0"/>
                    </a:cubicBezTo>
                    <a:cubicBezTo>
                      <a:pt x="203932" y="0"/>
                      <a:pt x="262747" y="58815"/>
                      <a:pt x="262747" y="131373"/>
                    </a:cubicBezTo>
                    <a:lnTo>
                      <a:pt x="262747" y="131373"/>
                    </a:lnTo>
                    <a:close/>
                  </a:path>
                </a:pathLst>
              </a:custGeom>
              <a:solidFill>
                <a:srgbClr val="CA212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8DAF641C-A7B2-8F92-D89B-0D7F8D0E0E23}"/>
                  </a:ext>
                </a:extLst>
              </p:cNvPr>
              <p:cNvSpPr/>
              <p:nvPr/>
            </p:nvSpPr>
            <p:spPr>
              <a:xfrm>
                <a:off x="4892391" y="3038858"/>
                <a:ext cx="245613" cy="143624"/>
              </a:xfrm>
              <a:custGeom>
                <a:avLst/>
                <a:gdLst>
                  <a:gd name="connsiteX0" fmla="*/ 0 w 245613"/>
                  <a:gd name="connsiteY0" fmla="*/ 25859 h 143624"/>
                  <a:gd name="connsiteX1" fmla="*/ 13110 w 245613"/>
                  <a:gd name="connsiteY1" fmla="*/ 0 h 143624"/>
                  <a:gd name="connsiteX2" fmla="*/ 245613 w 245613"/>
                  <a:gd name="connsiteY2" fmla="*/ 117766 h 143624"/>
                  <a:gd name="connsiteX3" fmla="*/ 232503 w 245613"/>
                  <a:gd name="connsiteY3" fmla="*/ 143625 h 143624"/>
                  <a:gd name="connsiteX4" fmla="*/ 0 w 245613"/>
                  <a:gd name="connsiteY4" fmla="*/ 25859 h 143624"/>
                  <a:gd name="connsiteX5" fmla="*/ 0 w 245613"/>
                  <a:gd name="connsiteY5" fmla="*/ 25859 h 14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613" h="143624">
                    <a:moveTo>
                      <a:pt x="0" y="25859"/>
                    </a:moveTo>
                    <a:lnTo>
                      <a:pt x="13110" y="0"/>
                    </a:lnTo>
                    <a:lnTo>
                      <a:pt x="245613" y="117766"/>
                    </a:lnTo>
                    <a:lnTo>
                      <a:pt x="232503" y="143625"/>
                    </a:lnTo>
                    <a:lnTo>
                      <a:pt x="0" y="25859"/>
                    </a:lnTo>
                    <a:lnTo>
                      <a:pt x="0" y="25859"/>
                    </a:lnTo>
                    <a:close/>
                  </a:path>
                </a:pathLst>
              </a:custGeom>
              <a:solidFill>
                <a:srgbClr val="2E000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2EA332A-A581-5FA7-80EB-30C8AB723D1C}"/>
                  </a:ext>
                </a:extLst>
              </p:cNvPr>
              <p:cNvSpPr/>
              <p:nvPr/>
            </p:nvSpPr>
            <p:spPr>
              <a:xfrm>
                <a:off x="4884977" y="3091253"/>
                <a:ext cx="223732" cy="116138"/>
              </a:xfrm>
              <a:custGeom>
                <a:avLst/>
                <a:gdLst>
                  <a:gd name="connsiteX0" fmla="*/ 0 w 223732"/>
                  <a:gd name="connsiteY0" fmla="*/ 5154 h 116138"/>
                  <a:gd name="connsiteX1" fmla="*/ 219935 w 223732"/>
                  <a:gd name="connsiteY1" fmla="*/ 116138 h 116138"/>
                  <a:gd name="connsiteX2" fmla="*/ 223733 w 223732"/>
                  <a:gd name="connsiteY2" fmla="*/ 112522 h 116138"/>
                  <a:gd name="connsiteX3" fmla="*/ 723 w 223732"/>
                  <a:gd name="connsiteY3" fmla="*/ 0 h 116138"/>
                  <a:gd name="connsiteX4" fmla="*/ 45 w 223732"/>
                  <a:gd name="connsiteY4" fmla="*/ 5199 h 116138"/>
                  <a:gd name="connsiteX5" fmla="*/ 45 w 223732"/>
                  <a:gd name="connsiteY5" fmla="*/ 5199 h 116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732" h="116138">
                    <a:moveTo>
                      <a:pt x="0" y="5154"/>
                    </a:moveTo>
                    <a:lnTo>
                      <a:pt x="219935" y="116138"/>
                    </a:lnTo>
                    <a:cubicBezTo>
                      <a:pt x="221201" y="114963"/>
                      <a:pt x="222467" y="113743"/>
                      <a:pt x="223733" y="112522"/>
                    </a:cubicBezTo>
                    <a:lnTo>
                      <a:pt x="723" y="0"/>
                    </a:lnTo>
                    <a:cubicBezTo>
                      <a:pt x="452" y="1718"/>
                      <a:pt x="226" y="3481"/>
                      <a:pt x="45" y="5199"/>
                    </a:cubicBezTo>
                    <a:lnTo>
                      <a:pt x="45" y="5199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52F9DB41-61A2-9215-A8FE-66B19DADAD48}"/>
                  </a:ext>
                </a:extLst>
              </p:cNvPr>
              <p:cNvSpPr/>
              <p:nvPr/>
            </p:nvSpPr>
            <p:spPr>
              <a:xfrm>
                <a:off x="4922364" y="3014084"/>
                <a:ext cx="223732" cy="116907"/>
              </a:xfrm>
              <a:custGeom>
                <a:avLst/>
                <a:gdLst>
                  <a:gd name="connsiteX0" fmla="*/ 45 w 223732"/>
                  <a:gd name="connsiteY0" fmla="*/ 3617 h 116907"/>
                  <a:gd name="connsiteX1" fmla="*/ 223054 w 223732"/>
                  <a:gd name="connsiteY1" fmla="*/ 116907 h 116907"/>
                  <a:gd name="connsiteX2" fmla="*/ 223733 w 223732"/>
                  <a:gd name="connsiteY2" fmla="*/ 111708 h 116907"/>
                  <a:gd name="connsiteX3" fmla="*/ 3797 w 223732"/>
                  <a:gd name="connsiteY3" fmla="*/ 0 h 116907"/>
                  <a:gd name="connsiteX4" fmla="*/ 0 w 223732"/>
                  <a:gd name="connsiteY4" fmla="*/ 3662 h 116907"/>
                  <a:gd name="connsiteX5" fmla="*/ 0 w 223732"/>
                  <a:gd name="connsiteY5" fmla="*/ 3662 h 116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732" h="116907">
                    <a:moveTo>
                      <a:pt x="45" y="3617"/>
                    </a:moveTo>
                    <a:lnTo>
                      <a:pt x="223054" y="116907"/>
                    </a:lnTo>
                    <a:cubicBezTo>
                      <a:pt x="223326" y="115189"/>
                      <a:pt x="223552" y="113426"/>
                      <a:pt x="223733" y="111708"/>
                    </a:cubicBezTo>
                    <a:lnTo>
                      <a:pt x="3797" y="0"/>
                    </a:lnTo>
                    <a:cubicBezTo>
                      <a:pt x="2532" y="1175"/>
                      <a:pt x="1266" y="2396"/>
                      <a:pt x="0" y="3662"/>
                    </a:cubicBezTo>
                    <a:lnTo>
                      <a:pt x="0" y="3662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" name="Graphic 2">
              <a:extLst>
                <a:ext uri="{FF2B5EF4-FFF2-40B4-BE49-F238E27FC236}">
                  <a16:creationId xmlns:a16="http://schemas.microsoft.com/office/drawing/2014/main" id="{21297085-496E-2D6F-FAE7-5C004BCD0A32}"/>
                </a:ext>
              </a:extLst>
            </p:cNvPr>
            <p:cNvGrpSpPr/>
            <p:nvPr/>
          </p:nvGrpSpPr>
          <p:grpSpPr>
            <a:xfrm>
              <a:off x="3365176" y="2383569"/>
              <a:ext cx="309528" cy="260850"/>
              <a:chOff x="3365176" y="2383569"/>
              <a:chExt cx="309528" cy="260850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F2E7BF3-B7B3-0560-E589-9C35A9E28B3A}"/>
                  </a:ext>
                </a:extLst>
              </p:cNvPr>
              <p:cNvSpPr/>
              <p:nvPr/>
            </p:nvSpPr>
            <p:spPr>
              <a:xfrm>
                <a:off x="3365176" y="2383569"/>
                <a:ext cx="303624" cy="260128"/>
              </a:xfrm>
              <a:custGeom>
                <a:avLst/>
                <a:gdLst>
                  <a:gd name="connsiteX0" fmla="*/ 10408 w 303624"/>
                  <a:gd name="connsiteY0" fmla="*/ 183094 h 260128"/>
                  <a:gd name="connsiteX1" fmla="*/ 241329 w 303624"/>
                  <a:gd name="connsiteY1" fmla="*/ 260128 h 260128"/>
                  <a:gd name="connsiteX2" fmla="*/ 303625 w 303624"/>
                  <a:gd name="connsiteY2" fmla="*/ 101269 h 260128"/>
                  <a:gd name="connsiteX3" fmla="*/ 81881 w 303624"/>
                  <a:gd name="connsiteY3" fmla="*/ 727 h 260128"/>
                  <a:gd name="connsiteX4" fmla="*/ 17008 w 303624"/>
                  <a:gd name="connsiteY4" fmla="*/ 80518 h 260128"/>
                  <a:gd name="connsiteX5" fmla="*/ 10363 w 303624"/>
                  <a:gd name="connsiteY5" fmla="*/ 183140 h 260128"/>
                  <a:gd name="connsiteX6" fmla="*/ 10363 w 303624"/>
                  <a:gd name="connsiteY6" fmla="*/ 183140 h 26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3624" h="260128">
                    <a:moveTo>
                      <a:pt x="10408" y="183094"/>
                    </a:moveTo>
                    <a:lnTo>
                      <a:pt x="241329" y="260128"/>
                    </a:lnTo>
                    <a:lnTo>
                      <a:pt x="303625" y="101269"/>
                    </a:lnTo>
                    <a:lnTo>
                      <a:pt x="81881" y="727"/>
                    </a:lnTo>
                    <a:cubicBezTo>
                      <a:pt x="65787" y="-5602"/>
                      <a:pt x="36764" y="30112"/>
                      <a:pt x="17008" y="80518"/>
                    </a:cubicBezTo>
                    <a:cubicBezTo>
                      <a:pt x="-2748" y="130880"/>
                      <a:pt x="-5731" y="176811"/>
                      <a:pt x="10363" y="183140"/>
                    </a:cubicBezTo>
                    <a:lnTo>
                      <a:pt x="10363" y="183140"/>
                    </a:lnTo>
                    <a:close/>
                  </a:path>
                </a:pathLst>
              </a:custGeom>
              <a:solidFill>
                <a:srgbClr val="DE974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69E3423C-4727-5C6F-C4A9-4F1357B40A58}"/>
                  </a:ext>
                </a:extLst>
              </p:cNvPr>
              <p:cNvSpPr/>
              <p:nvPr/>
            </p:nvSpPr>
            <p:spPr>
              <a:xfrm>
                <a:off x="3601481" y="2484477"/>
                <a:ext cx="73223" cy="159942"/>
              </a:xfrm>
              <a:custGeom>
                <a:avLst/>
                <a:gdLst>
                  <a:gd name="connsiteX0" fmla="*/ 17456 w 73223"/>
                  <a:gd name="connsiteY0" fmla="*/ 72467 h 159942"/>
                  <a:gd name="connsiteX1" fmla="*/ 67817 w 73223"/>
                  <a:gd name="connsiteY1" fmla="*/ 361 h 159942"/>
                  <a:gd name="connsiteX2" fmla="*/ 55746 w 73223"/>
                  <a:gd name="connsiteY2" fmla="*/ 87476 h 159942"/>
                  <a:gd name="connsiteX3" fmla="*/ 5385 w 73223"/>
                  <a:gd name="connsiteY3" fmla="*/ 159582 h 159942"/>
                  <a:gd name="connsiteX4" fmla="*/ 17501 w 73223"/>
                  <a:gd name="connsiteY4" fmla="*/ 72467 h 159942"/>
                  <a:gd name="connsiteX5" fmla="*/ 17501 w 73223"/>
                  <a:gd name="connsiteY5" fmla="*/ 72467 h 159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23" h="159942">
                    <a:moveTo>
                      <a:pt x="17456" y="72467"/>
                    </a:moveTo>
                    <a:cubicBezTo>
                      <a:pt x="34680" y="28480"/>
                      <a:pt x="57238" y="-3798"/>
                      <a:pt x="67817" y="361"/>
                    </a:cubicBezTo>
                    <a:cubicBezTo>
                      <a:pt x="78395" y="4520"/>
                      <a:pt x="72970" y="43489"/>
                      <a:pt x="55746" y="87476"/>
                    </a:cubicBezTo>
                    <a:cubicBezTo>
                      <a:pt x="38522" y="131418"/>
                      <a:pt x="15964" y="163741"/>
                      <a:pt x="5385" y="159582"/>
                    </a:cubicBezTo>
                    <a:cubicBezTo>
                      <a:pt x="-5148" y="155423"/>
                      <a:pt x="231" y="116454"/>
                      <a:pt x="17501" y="72467"/>
                    </a:cubicBezTo>
                    <a:lnTo>
                      <a:pt x="17501" y="72467"/>
                    </a:lnTo>
                    <a:close/>
                  </a:path>
                </a:pathLst>
              </a:custGeom>
              <a:solidFill>
                <a:srgbClr val="B37A3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DE4EC46-CC23-B589-07FF-5368890FEE3A}"/>
                  </a:ext>
                </a:extLst>
              </p:cNvPr>
              <p:cNvSpPr/>
              <p:nvPr/>
            </p:nvSpPr>
            <p:spPr>
              <a:xfrm>
                <a:off x="3403545" y="2536393"/>
                <a:ext cx="19248" cy="12492"/>
              </a:xfrm>
              <a:custGeom>
                <a:avLst/>
                <a:gdLst>
                  <a:gd name="connsiteX0" fmla="*/ 3232 w 19248"/>
                  <a:gd name="connsiteY0" fmla="*/ 840 h 12492"/>
                  <a:gd name="connsiteX1" fmla="*/ 1650 w 19248"/>
                  <a:gd name="connsiteY1" fmla="*/ 26 h 12492"/>
                  <a:gd name="connsiteX2" fmla="*/ 1605 w 19248"/>
                  <a:gd name="connsiteY2" fmla="*/ 26 h 12492"/>
                  <a:gd name="connsiteX3" fmla="*/ 1288 w 19248"/>
                  <a:gd name="connsiteY3" fmla="*/ 162 h 12492"/>
                  <a:gd name="connsiteX4" fmla="*/ 1288 w 19248"/>
                  <a:gd name="connsiteY4" fmla="*/ 162 h 12492"/>
                  <a:gd name="connsiteX5" fmla="*/ 1198 w 19248"/>
                  <a:gd name="connsiteY5" fmla="*/ 162 h 12492"/>
                  <a:gd name="connsiteX6" fmla="*/ 926 w 19248"/>
                  <a:gd name="connsiteY6" fmla="*/ 433 h 12492"/>
                  <a:gd name="connsiteX7" fmla="*/ 6125 w 19248"/>
                  <a:gd name="connsiteY7" fmla="*/ 10017 h 12492"/>
                  <a:gd name="connsiteX8" fmla="*/ 14443 w 19248"/>
                  <a:gd name="connsiteY8" fmla="*/ 12413 h 12492"/>
                  <a:gd name="connsiteX9" fmla="*/ 19235 w 19248"/>
                  <a:gd name="connsiteY9" fmla="*/ 9701 h 12492"/>
                  <a:gd name="connsiteX10" fmla="*/ 10691 w 19248"/>
                  <a:gd name="connsiteY10" fmla="*/ 1428 h 12492"/>
                  <a:gd name="connsiteX11" fmla="*/ 3232 w 19248"/>
                  <a:gd name="connsiteY11" fmla="*/ 795 h 12492"/>
                  <a:gd name="connsiteX12" fmla="*/ 3232 w 19248"/>
                  <a:gd name="connsiteY12" fmla="*/ 795 h 1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248" h="12492">
                    <a:moveTo>
                      <a:pt x="3232" y="840"/>
                    </a:moveTo>
                    <a:cubicBezTo>
                      <a:pt x="2825" y="297"/>
                      <a:pt x="2238" y="-109"/>
                      <a:pt x="1650" y="26"/>
                    </a:cubicBezTo>
                    <a:cubicBezTo>
                      <a:pt x="1650" y="26"/>
                      <a:pt x="1650" y="26"/>
                      <a:pt x="1605" y="26"/>
                    </a:cubicBezTo>
                    <a:cubicBezTo>
                      <a:pt x="1469" y="26"/>
                      <a:pt x="1424" y="117"/>
                      <a:pt x="1288" y="162"/>
                    </a:cubicBezTo>
                    <a:lnTo>
                      <a:pt x="1288" y="162"/>
                    </a:lnTo>
                    <a:cubicBezTo>
                      <a:pt x="1288" y="162"/>
                      <a:pt x="1243" y="162"/>
                      <a:pt x="1198" y="162"/>
                    </a:cubicBezTo>
                    <a:cubicBezTo>
                      <a:pt x="1062" y="252"/>
                      <a:pt x="972" y="343"/>
                      <a:pt x="926" y="433"/>
                    </a:cubicBezTo>
                    <a:cubicBezTo>
                      <a:pt x="-2283" y="3643"/>
                      <a:pt x="3684" y="8254"/>
                      <a:pt x="6125" y="10017"/>
                    </a:cubicBezTo>
                    <a:cubicBezTo>
                      <a:pt x="8521" y="11690"/>
                      <a:pt x="11550" y="12323"/>
                      <a:pt x="14443" y="12413"/>
                    </a:cubicBezTo>
                    <a:cubicBezTo>
                      <a:pt x="16749" y="12504"/>
                      <a:pt x="19462" y="13001"/>
                      <a:pt x="19235" y="9701"/>
                    </a:cubicBezTo>
                    <a:cubicBezTo>
                      <a:pt x="18964" y="5180"/>
                      <a:pt x="14443" y="2965"/>
                      <a:pt x="10691" y="1428"/>
                    </a:cubicBezTo>
                    <a:cubicBezTo>
                      <a:pt x="8793" y="659"/>
                      <a:pt x="5402" y="-109"/>
                      <a:pt x="3232" y="795"/>
                    </a:cubicBezTo>
                    <a:lnTo>
                      <a:pt x="3232" y="79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2AA16F2-63F8-6647-4A08-3DBA23DEC5EB}"/>
                  </a:ext>
                </a:extLst>
              </p:cNvPr>
              <p:cNvSpPr/>
              <p:nvPr/>
            </p:nvSpPr>
            <p:spPr>
              <a:xfrm>
                <a:off x="3453426" y="2549262"/>
                <a:ext cx="24439" cy="12543"/>
              </a:xfrm>
              <a:custGeom>
                <a:avLst/>
                <a:gdLst>
                  <a:gd name="connsiteX0" fmla="*/ 1227 w 24439"/>
                  <a:gd name="connsiteY0" fmla="*/ 404 h 12543"/>
                  <a:gd name="connsiteX1" fmla="*/ 277 w 24439"/>
                  <a:gd name="connsiteY1" fmla="*/ 3433 h 12543"/>
                  <a:gd name="connsiteX2" fmla="*/ 4707 w 24439"/>
                  <a:gd name="connsiteY2" fmla="*/ 8180 h 12543"/>
                  <a:gd name="connsiteX3" fmla="*/ 11127 w 24439"/>
                  <a:gd name="connsiteY3" fmla="*/ 12519 h 12543"/>
                  <a:gd name="connsiteX4" fmla="*/ 19174 w 24439"/>
                  <a:gd name="connsiteY4" fmla="*/ 11254 h 12543"/>
                  <a:gd name="connsiteX5" fmla="*/ 24147 w 24439"/>
                  <a:gd name="connsiteY5" fmla="*/ 10123 h 12543"/>
                  <a:gd name="connsiteX6" fmla="*/ 22926 w 24439"/>
                  <a:gd name="connsiteY6" fmla="*/ 6868 h 12543"/>
                  <a:gd name="connsiteX7" fmla="*/ 1227 w 24439"/>
                  <a:gd name="connsiteY7" fmla="*/ 404 h 12543"/>
                  <a:gd name="connsiteX8" fmla="*/ 1227 w 24439"/>
                  <a:gd name="connsiteY8" fmla="*/ 404 h 12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39" h="12543">
                    <a:moveTo>
                      <a:pt x="1227" y="404"/>
                    </a:moveTo>
                    <a:cubicBezTo>
                      <a:pt x="-130" y="765"/>
                      <a:pt x="-220" y="2348"/>
                      <a:pt x="277" y="3433"/>
                    </a:cubicBezTo>
                    <a:cubicBezTo>
                      <a:pt x="1181" y="5512"/>
                      <a:pt x="2764" y="7049"/>
                      <a:pt x="4707" y="8180"/>
                    </a:cubicBezTo>
                    <a:cubicBezTo>
                      <a:pt x="6335" y="10440"/>
                      <a:pt x="8369" y="12339"/>
                      <a:pt x="11127" y="12519"/>
                    </a:cubicBezTo>
                    <a:cubicBezTo>
                      <a:pt x="13975" y="12745"/>
                      <a:pt x="16416" y="11299"/>
                      <a:pt x="19174" y="11254"/>
                    </a:cubicBezTo>
                    <a:cubicBezTo>
                      <a:pt x="20847" y="11208"/>
                      <a:pt x="22881" y="11434"/>
                      <a:pt x="24147" y="10123"/>
                    </a:cubicBezTo>
                    <a:cubicBezTo>
                      <a:pt x="25006" y="9219"/>
                      <a:pt x="23785" y="7275"/>
                      <a:pt x="22926" y="6868"/>
                    </a:cubicBezTo>
                    <a:cubicBezTo>
                      <a:pt x="16778" y="3749"/>
                      <a:pt x="8415" y="-1495"/>
                      <a:pt x="1227" y="404"/>
                    </a:cubicBezTo>
                    <a:lnTo>
                      <a:pt x="1227" y="404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B5754EB3-1EB0-8429-EB9F-EEC3FE268B64}"/>
                  </a:ext>
                </a:extLst>
              </p:cNvPr>
              <p:cNvSpPr/>
              <p:nvPr/>
            </p:nvSpPr>
            <p:spPr>
              <a:xfrm>
                <a:off x="3434086" y="2520346"/>
                <a:ext cx="9039" cy="6247"/>
              </a:xfrm>
              <a:custGeom>
                <a:avLst/>
                <a:gdLst>
                  <a:gd name="connsiteX0" fmla="*/ 6687 w 9039"/>
                  <a:gd name="connsiteY0" fmla="*/ 2376 h 6247"/>
                  <a:gd name="connsiteX1" fmla="*/ 6280 w 9039"/>
                  <a:gd name="connsiteY1" fmla="*/ 2240 h 6247"/>
                  <a:gd name="connsiteX2" fmla="*/ 6145 w 9039"/>
                  <a:gd name="connsiteY2" fmla="*/ 1969 h 6247"/>
                  <a:gd name="connsiteX3" fmla="*/ 4834 w 9039"/>
                  <a:gd name="connsiteY3" fmla="*/ 1201 h 6247"/>
                  <a:gd name="connsiteX4" fmla="*/ 630 w 9039"/>
                  <a:gd name="connsiteY4" fmla="*/ 25 h 6247"/>
                  <a:gd name="connsiteX5" fmla="*/ 765 w 9039"/>
                  <a:gd name="connsiteY5" fmla="*/ 2060 h 6247"/>
                  <a:gd name="connsiteX6" fmla="*/ 4743 w 9039"/>
                  <a:gd name="connsiteY6" fmla="*/ 4139 h 6247"/>
                  <a:gd name="connsiteX7" fmla="*/ 6054 w 9039"/>
                  <a:gd name="connsiteY7" fmla="*/ 5315 h 6247"/>
                  <a:gd name="connsiteX8" fmla="*/ 7456 w 9039"/>
                  <a:gd name="connsiteY8" fmla="*/ 6083 h 6247"/>
                  <a:gd name="connsiteX9" fmla="*/ 8902 w 9039"/>
                  <a:gd name="connsiteY9" fmla="*/ 5586 h 6247"/>
                  <a:gd name="connsiteX10" fmla="*/ 9038 w 9039"/>
                  <a:gd name="connsiteY10" fmla="*/ 4546 h 6247"/>
                  <a:gd name="connsiteX11" fmla="*/ 6733 w 9039"/>
                  <a:gd name="connsiteY11" fmla="*/ 2331 h 6247"/>
                  <a:gd name="connsiteX12" fmla="*/ 6733 w 9039"/>
                  <a:gd name="connsiteY12" fmla="*/ 2331 h 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39" h="6247">
                    <a:moveTo>
                      <a:pt x="6687" y="2376"/>
                    </a:moveTo>
                    <a:cubicBezTo>
                      <a:pt x="6687" y="2376"/>
                      <a:pt x="6416" y="2286"/>
                      <a:pt x="6280" y="2240"/>
                    </a:cubicBezTo>
                    <a:cubicBezTo>
                      <a:pt x="6597" y="2286"/>
                      <a:pt x="6552" y="2240"/>
                      <a:pt x="6145" y="1969"/>
                    </a:cubicBezTo>
                    <a:cubicBezTo>
                      <a:pt x="5738" y="1653"/>
                      <a:pt x="5286" y="1382"/>
                      <a:pt x="4834" y="1201"/>
                    </a:cubicBezTo>
                    <a:cubicBezTo>
                      <a:pt x="3478" y="613"/>
                      <a:pt x="2031" y="342"/>
                      <a:pt x="630" y="25"/>
                    </a:cubicBezTo>
                    <a:cubicBezTo>
                      <a:pt x="-546" y="-246"/>
                      <a:pt x="177" y="1743"/>
                      <a:pt x="765" y="2060"/>
                    </a:cubicBezTo>
                    <a:cubicBezTo>
                      <a:pt x="2076" y="2783"/>
                      <a:pt x="3387" y="3506"/>
                      <a:pt x="4743" y="4139"/>
                    </a:cubicBezTo>
                    <a:cubicBezTo>
                      <a:pt x="5286" y="4410"/>
                      <a:pt x="5557" y="4908"/>
                      <a:pt x="6054" y="5315"/>
                    </a:cubicBezTo>
                    <a:cubicBezTo>
                      <a:pt x="6461" y="5676"/>
                      <a:pt x="7004" y="5902"/>
                      <a:pt x="7456" y="6083"/>
                    </a:cubicBezTo>
                    <a:cubicBezTo>
                      <a:pt x="7998" y="6354"/>
                      <a:pt x="8722" y="6354"/>
                      <a:pt x="8902" y="5586"/>
                    </a:cubicBezTo>
                    <a:cubicBezTo>
                      <a:pt x="8993" y="5224"/>
                      <a:pt x="8993" y="4908"/>
                      <a:pt x="9038" y="4546"/>
                    </a:cubicBezTo>
                    <a:cubicBezTo>
                      <a:pt x="9083" y="3506"/>
                      <a:pt x="7863" y="1427"/>
                      <a:pt x="6733" y="2331"/>
                    </a:cubicBezTo>
                    <a:lnTo>
                      <a:pt x="6733" y="2331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3ABD0E2-FFCE-C00C-CEBC-AAA4EA77372D}"/>
                  </a:ext>
                </a:extLst>
              </p:cNvPr>
              <p:cNvSpPr/>
              <p:nvPr/>
            </p:nvSpPr>
            <p:spPr>
              <a:xfrm>
                <a:off x="3419546" y="2495145"/>
                <a:ext cx="20130" cy="9649"/>
              </a:xfrm>
              <a:custGeom>
                <a:avLst/>
                <a:gdLst>
                  <a:gd name="connsiteX0" fmla="*/ 839 w 20130"/>
                  <a:gd name="connsiteY0" fmla="*/ 46 h 9649"/>
                  <a:gd name="connsiteX1" fmla="*/ 749 w 20130"/>
                  <a:gd name="connsiteY1" fmla="*/ 2532 h 9649"/>
                  <a:gd name="connsiteX2" fmla="*/ 9112 w 20130"/>
                  <a:gd name="connsiteY2" fmla="*/ 7279 h 9649"/>
                  <a:gd name="connsiteX3" fmla="*/ 19420 w 20130"/>
                  <a:gd name="connsiteY3" fmla="*/ 9449 h 9649"/>
                  <a:gd name="connsiteX4" fmla="*/ 19194 w 20130"/>
                  <a:gd name="connsiteY4" fmla="*/ 6555 h 9649"/>
                  <a:gd name="connsiteX5" fmla="*/ 839 w 20130"/>
                  <a:gd name="connsiteY5" fmla="*/ 46 h 9649"/>
                  <a:gd name="connsiteX6" fmla="*/ 839 w 20130"/>
                  <a:gd name="connsiteY6" fmla="*/ 46 h 9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" h="9649">
                    <a:moveTo>
                      <a:pt x="839" y="46"/>
                    </a:moveTo>
                    <a:cubicBezTo>
                      <a:pt x="-698" y="-361"/>
                      <a:pt x="252" y="2080"/>
                      <a:pt x="749" y="2532"/>
                    </a:cubicBezTo>
                    <a:cubicBezTo>
                      <a:pt x="3235" y="4657"/>
                      <a:pt x="5993" y="6194"/>
                      <a:pt x="9112" y="7279"/>
                    </a:cubicBezTo>
                    <a:cubicBezTo>
                      <a:pt x="12277" y="8409"/>
                      <a:pt x="16119" y="10263"/>
                      <a:pt x="19420" y="9449"/>
                    </a:cubicBezTo>
                    <a:cubicBezTo>
                      <a:pt x="20821" y="9087"/>
                      <a:pt x="19827" y="7188"/>
                      <a:pt x="19194" y="6555"/>
                    </a:cubicBezTo>
                    <a:cubicBezTo>
                      <a:pt x="14402" y="1989"/>
                      <a:pt x="7033" y="1763"/>
                      <a:pt x="839" y="46"/>
                    </a:cubicBezTo>
                    <a:lnTo>
                      <a:pt x="839" y="46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B287559-A2B4-7CA3-8FB4-2FF72366DC8D}"/>
                  </a:ext>
                </a:extLst>
              </p:cNvPr>
              <p:cNvSpPr/>
              <p:nvPr/>
            </p:nvSpPr>
            <p:spPr>
              <a:xfrm>
                <a:off x="3464452" y="2512205"/>
                <a:ext cx="37348" cy="17583"/>
              </a:xfrm>
              <a:custGeom>
                <a:avLst/>
                <a:gdLst>
                  <a:gd name="connsiteX0" fmla="*/ 14883 w 37348"/>
                  <a:gd name="connsiteY0" fmla="*/ 3329 h 17583"/>
                  <a:gd name="connsiteX1" fmla="*/ 598 w 37348"/>
                  <a:gd name="connsiteY1" fmla="*/ 300 h 17583"/>
                  <a:gd name="connsiteX2" fmla="*/ 1276 w 37348"/>
                  <a:gd name="connsiteY2" fmla="*/ 3148 h 17583"/>
                  <a:gd name="connsiteX3" fmla="*/ 5932 w 37348"/>
                  <a:gd name="connsiteY3" fmla="*/ 5725 h 17583"/>
                  <a:gd name="connsiteX4" fmla="*/ 15245 w 37348"/>
                  <a:gd name="connsiteY4" fmla="*/ 9974 h 17583"/>
                  <a:gd name="connsiteX5" fmla="*/ 35589 w 37348"/>
                  <a:gd name="connsiteY5" fmla="*/ 17569 h 17583"/>
                  <a:gd name="connsiteX6" fmla="*/ 35272 w 37348"/>
                  <a:gd name="connsiteY6" fmla="*/ 11873 h 17583"/>
                  <a:gd name="connsiteX7" fmla="*/ 14838 w 37348"/>
                  <a:gd name="connsiteY7" fmla="*/ 3329 h 17583"/>
                  <a:gd name="connsiteX8" fmla="*/ 14838 w 37348"/>
                  <a:gd name="connsiteY8" fmla="*/ 3329 h 1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348" h="17583">
                    <a:moveTo>
                      <a:pt x="14883" y="3329"/>
                    </a:moveTo>
                    <a:cubicBezTo>
                      <a:pt x="10905" y="2108"/>
                      <a:pt x="4757" y="-966"/>
                      <a:pt x="598" y="300"/>
                    </a:cubicBezTo>
                    <a:cubicBezTo>
                      <a:pt x="-668" y="661"/>
                      <a:pt x="327" y="3012"/>
                      <a:pt x="1276" y="3148"/>
                    </a:cubicBezTo>
                    <a:cubicBezTo>
                      <a:pt x="1683" y="3148"/>
                      <a:pt x="5842" y="5680"/>
                      <a:pt x="5932" y="5725"/>
                    </a:cubicBezTo>
                    <a:cubicBezTo>
                      <a:pt x="9097" y="7036"/>
                      <a:pt x="12171" y="8483"/>
                      <a:pt x="15245" y="9974"/>
                    </a:cubicBezTo>
                    <a:cubicBezTo>
                      <a:pt x="21710" y="13094"/>
                      <a:pt x="28401" y="16891"/>
                      <a:pt x="35589" y="17569"/>
                    </a:cubicBezTo>
                    <a:cubicBezTo>
                      <a:pt x="38979" y="17886"/>
                      <a:pt x="36674" y="12868"/>
                      <a:pt x="35272" y="11873"/>
                    </a:cubicBezTo>
                    <a:cubicBezTo>
                      <a:pt x="29034" y="7624"/>
                      <a:pt x="21936" y="5499"/>
                      <a:pt x="14838" y="3329"/>
                    </a:cubicBezTo>
                    <a:lnTo>
                      <a:pt x="14838" y="3329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BC5224B-6148-DD20-0806-42659E8D1815}"/>
                  </a:ext>
                </a:extLst>
              </p:cNvPr>
              <p:cNvSpPr/>
              <p:nvPr/>
            </p:nvSpPr>
            <p:spPr>
              <a:xfrm>
                <a:off x="3504305" y="2576543"/>
                <a:ext cx="7632" cy="6456"/>
              </a:xfrm>
              <a:custGeom>
                <a:avLst/>
                <a:gdLst>
                  <a:gd name="connsiteX0" fmla="*/ 3195 w 7632"/>
                  <a:gd name="connsiteY0" fmla="*/ 202 h 6456"/>
                  <a:gd name="connsiteX1" fmla="*/ 935 w 7632"/>
                  <a:gd name="connsiteY1" fmla="*/ 21 h 6456"/>
                  <a:gd name="connsiteX2" fmla="*/ 528 w 7632"/>
                  <a:gd name="connsiteY2" fmla="*/ 3050 h 6456"/>
                  <a:gd name="connsiteX3" fmla="*/ 1613 w 7632"/>
                  <a:gd name="connsiteY3" fmla="*/ 3728 h 6456"/>
                  <a:gd name="connsiteX4" fmla="*/ 3376 w 7632"/>
                  <a:gd name="connsiteY4" fmla="*/ 4994 h 6456"/>
                  <a:gd name="connsiteX5" fmla="*/ 5908 w 7632"/>
                  <a:gd name="connsiteY5" fmla="*/ 6441 h 6456"/>
                  <a:gd name="connsiteX6" fmla="*/ 7626 w 7632"/>
                  <a:gd name="connsiteY6" fmla="*/ 4723 h 6456"/>
                  <a:gd name="connsiteX7" fmla="*/ 5682 w 7632"/>
                  <a:gd name="connsiteY7" fmla="*/ 744 h 6456"/>
                  <a:gd name="connsiteX8" fmla="*/ 3150 w 7632"/>
                  <a:gd name="connsiteY8" fmla="*/ 157 h 6456"/>
                  <a:gd name="connsiteX9" fmla="*/ 3150 w 7632"/>
                  <a:gd name="connsiteY9" fmla="*/ 157 h 6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2" h="6456">
                    <a:moveTo>
                      <a:pt x="3195" y="202"/>
                    </a:moveTo>
                    <a:cubicBezTo>
                      <a:pt x="2472" y="157"/>
                      <a:pt x="1658" y="-69"/>
                      <a:pt x="935" y="21"/>
                    </a:cubicBezTo>
                    <a:cubicBezTo>
                      <a:pt x="-331" y="202"/>
                      <a:pt x="-150" y="2417"/>
                      <a:pt x="528" y="3050"/>
                    </a:cubicBezTo>
                    <a:cubicBezTo>
                      <a:pt x="890" y="3412"/>
                      <a:pt x="1206" y="3683"/>
                      <a:pt x="1613" y="3728"/>
                    </a:cubicBezTo>
                    <a:cubicBezTo>
                      <a:pt x="2201" y="4135"/>
                      <a:pt x="2788" y="4542"/>
                      <a:pt x="3376" y="4994"/>
                    </a:cubicBezTo>
                    <a:cubicBezTo>
                      <a:pt x="4190" y="5582"/>
                      <a:pt x="4958" y="6305"/>
                      <a:pt x="5908" y="6441"/>
                    </a:cubicBezTo>
                    <a:cubicBezTo>
                      <a:pt x="6902" y="6576"/>
                      <a:pt x="7580" y="5853"/>
                      <a:pt x="7626" y="4723"/>
                    </a:cubicBezTo>
                    <a:cubicBezTo>
                      <a:pt x="7716" y="3141"/>
                      <a:pt x="6857" y="1513"/>
                      <a:pt x="5682" y="744"/>
                    </a:cubicBezTo>
                    <a:cubicBezTo>
                      <a:pt x="4868" y="247"/>
                      <a:pt x="4099" y="202"/>
                      <a:pt x="3150" y="157"/>
                    </a:cubicBezTo>
                    <a:lnTo>
                      <a:pt x="3150" y="157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5AFF206-B702-A373-65C8-D7843116213D}"/>
                  </a:ext>
                </a:extLst>
              </p:cNvPr>
              <p:cNvSpPr/>
              <p:nvPr/>
            </p:nvSpPr>
            <p:spPr>
              <a:xfrm>
                <a:off x="3432987" y="2572421"/>
                <a:ext cx="33520" cy="11341"/>
              </a:xfrm>
              <a:custGeom>
                <a:avLst/>
                <a:gdLst>
                  <a:gd name="connsiteX0" fmla="*/ 16376 w 33520"/>
                  <a:gd name="connsiteY0" fmla="*/ 1340 h 11341"/>
                  <a:gd name="connsiteX1" fmla="*/ 7696 w 33520"/>
                  <a:gd name="connsiteY1" fmla="*/ 616 h 11341"/>
                  <a:gd name="connsiteX2" fmla="*/ 599 w 33520"/>
                  <a:gd name="connsiteY2" fmla="*/ 74 h 11341"/>
                  <a:gd name="connsiteX3" fmla="*/ 1277 w 33520"/>
                  <a:gd name="connsiteY3" fmla="*/ 2741 h 11341"/>
                  <a:gd name="connsiteX4" fmla="*/ 17687 w 33520"/>
                  <a:gd name="connsiteY4" fmla="*/ 9432 h 11341"/>
                  <a:gd name="connsiteX5" fmla="*/ 32787 w 33520"/>
                  <a:gd name="connsiteY5" fmla="*/ 11059 h 11341"/>
                  <a:gd name="connsiteX6" fmla="*/ 32244 w 33520"/>
                  <a:gd name="connsiteY6" fmla="*/ 7805 h 11341"/>
                  <a:gd name="connsiteX7" fmla="*/ 16331 w 33520"/>
                  <a:gd name="connsiteY7" fmla="*/ 1340 h 11341"/>
                  <a:gd name="connsiteX8" fmla="*/ 16331 w 33520"/>
                  <a:gd name="connsiteY8" fmla="*/ 1340 h 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520" h="11341">
                    <a:moveTo>
                      <a:pt x="16376" y="1340"/>
                    </a:moveTo>
                    <a:cubicBezTo>
                      <a:pt x="13528" y="888"/>
                      <a:pt x="10590" y="933"/>
                      <a:pt x="7696" y="616"/>
                    </a:cubicBezTo>
                    <a:cubicBezTo>
                      <a:pt x="5210" y="345"/>
                      <a:pt x="3130" y="-197"/>
                      <a:pt x="599" y="74"/>
                    </a:cubicBezTo>
                    <a:cubicBezTo>
                      <a:pt x="-758" y="210"/>
                      <a:pt x="508" y="2515"/>
                      <a:pt x="1277" y="2741"/>
                    </a:cubicBezTo>
                    <a:cubicBezTo>
                      <a:pt x="7018" y="4278"/>
                      <a:pt x="11855" y="8121"/>
                      <a:pt x="17687" y="9432"/>
                    </a:cubicBezTo>
                    <a:cubicBezTo>
                      <a:pt x="23203" y="10653"/>
                      <a:pt x="27045" y="11918"/>
                      <a:pt x="32787" y="11059"/>
                    </a:cubicBezTo>
                    <a:cubicBezTo>
                      <a:pt x="34369" y="10788"/>
                      <a:pt x="33013" y="8256"/>
                      <a:pt x="32244" y="7805"/>
                    </a:cubicBezTo>
                    <a:cubicBezTo>
                      <a:pt x="27090" y="5092"/>
                      <a:pt x="22208" y="2244"/>
                      <a:pt x="16331" y="1340"/>
                    </a:cubicBezTo>
                    <a:lnTo>
                      <a:pt x="16331" y="1340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99BBC7B-C074-066D-F338-68A4AEDAA04E}"/>
                  </a:ext>
                </a:extLst>
              </p:cNvPr>
              <p:cNvSpPr/>
              <p:nvPr/>
            </p:nvSpPr>
            <p:spPr>
              <a:xfrm>
                <a:off x="3468849" y="2583111"/>
                <a:ext cx="5117" cy="2232"/>
              </a:xfrm>
              <a:custGeom>
                <a:avLst/>
                <a:gdLst>
                  <a:gd name="connsiteX0" fmla="*/ 225 w 5117"/>
                  <a:gd name="connsiteY0" fmla="*/ 8 h 2232"/>
                  <a:gd name="connsiteX1" fmla="*/ 270 w 5117"/>
                  <a:gd name="connsiteY1" fmla="*/ 776 h 2232"/>
                  <a:gd name="connsiteX2" fmla="*/ 4701 w 5117"/>
                  <a:gd name="connsiteY2" fmla="*/ 2223 h 2232"/>
                  <a:gd name="connsiteX3" fmla="*/ 4610 w 5117"/>
                  <a:gd name="connsiteY3" fmla="*/ 822 h 2232"/>
                  <a:gd name="connsiteX4" fmla="*/ 180 w 5117"/>
                  <a:gd name="connsiteY4" fmla="*/ 8 h 2232"/>
                  <a:gd name="connsiteX5" fmla="*/ 180 w 5117"/>
                  <a:gd name="connsiteY5" fmla="*/ 8 h 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7" h="2232">
                    <a:moveTo>
                      <a:pt x="225" y="8"/>
                    </a:moveTo>
                    <a:cubicBezTo>
                      <a:pt x="-182" y="-83"/>
                      <a:pt x="44" y="641"/>
                      <a:pt x="270" y="776"/>
                    </a:cubicBezTo>
                    <a:cubicBezTo>
                      <a:pt x="1626" y="1454"/>
                      <a:pt x="3209" y="1952"/>
                      <a:pt x="4701" y="2223"/>
                    </a:cubicBezTo>
                    <a:cubicBezTo>
                      <a:pt x="5469" y="2358"/>
                      <a:pt x="5017" y="1047"/>
                      <a:pt x="4610" y="822"/>
                    </a:cubicBezTo>
                    <a:cubicBezTo>
                      <a:pt x="3209" y="53"/>
                      <a:pt x="1717" y="369"/>
                      <a:pt x="180" y="8"/>
                    </a:cubicBezTo>
                    <a:lnTo>
                      <a:pt x="180" y="8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2A76350-61E7-1697-C6E0-8CA7A5380AEF}"/>
                  </a:ext>
                </a:extLst>
              </p:cNvPr>
              <p:cNvSpPr/>
              <p:nvPr/>
            </p:nvSpPr>
            <p:spPr>
              <a:xfrm>
                <a:off x="3510146" y="2596359"/>
                <a:ext cx="45085" cy="20140"/>
              </a:xfrm>
              <a:custGeom>
                <a:avLst/>
                <a:gdLst>
                  <a:gd name="connsiteX0" fmla="*/ 25745 w 45085"/>
                  <a:gd name="connsiteY0" fmla="*/ 7692 h 20140"/>
                  <a:gd name="connsiteX1" fmla="*/ 790 w 45085"/>
                  <a:gd name="connsiteY1" fmla="*/ 51 h 20140"/>
                  <a:gd name="connsiteX2" fmla="*/ 971 w 45085"/>
                  <a:gd name="connsiteY2" fmla="*/ 2628 h 20140"/>
                  <a:gd name="connsiteX3" fmla="*/ 14895 w 45085"/>
                  <a:gd name="connsiteY3" fmla="*/ 10313 h 20140"/>
                  <a:gd name="connsiteX4" fmla="*/ 25112 w 45085"/>
                  <a:gd name="connsiteY4" fmla="*/ 16371 h 20140"/>
                  <a:gd name="connsiteX5" fmla="*/ 37860 w 45085"/>
                  <a:gd name="connsiteY5" fmla="*/ 19219 h 20140"/>
                  <a:gd name="connsiteX6" fmla="*/ 44325 w 45085"/>
                  <a:gd name="connsiteY6" fmla="*/ 18677 h 20140"/>
                  <a:gd name="connsiteX7" fmla="*/ 42969 w 45085"/>
                  <a:gd name="connsiteY7" fmla="*/ 13569 h 20140"/>
                  <a:gd name="connsiteX8" fmla="*/ 36639 w 45085"/>
                  <a:gd name="connsiteY8" fmla="*/ 9861 h 20140"/>
                  <a:gd name="connsiteX9" fmla="*/ 25790 w 45085"/>
                  <a:gd name="connsiteY9" fmla="*/ 7737 h 20140"/>
                  <a:gd name="connsiteX10" fmla="*/ 25790 w 45085"/>
                  <a:gd name="connsiteY10" fmla="*/ 7737 h 20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85" h="20140">
                    <a:moveTo>
                      <a:pt x="25745" y="7692"/>
                    </a:moveTo>
                    <a:cubicBezTo>
                      <a:pt x="17336" y="5476"/>
                      <a:pt x="9108" y="2538"/>
                      <a:pt x="790" y="51"/>
                    </a:cubicBezTo>
                    <a:cubicBezTo>
                      <a:pt x="-702" y="-401"/>
                      <a:pt x="247" y="2267"/>
                      <a:pt x="971" y="2628"/>
                    </a:cubicBezTo>
                    <a:cubicBezTo>
                      <a:pt x="5627" y="5160"/>
                      <a:pt x="10103" y="7963"/>
                      <a:pt x="14895" y="10313"/>
                    </a:cubicBezTo>
                    <a:cubicBezTo>
                      <a:pt x="18602" y="12122"/>
                      <a:pt x="20907" y="15241"/>
                      <a:pt x="25112" y="16371"/>
                    </a:cubicBezTo>
                    <a:cubicBezTo>
                      <a:pt x="29090" y="17456"/>
                      <a:pt x="34289" y="17366"/>
                      <a:pt x="37860" y="19219"/>
                    </a:cubicBezTo>
                    <a:cubicBezTo>
                      <a:pt x="40663" y="20666"/>
                      <a:pt x="41929" y="20350"/>
                      <a:pt x="44325" y="18677"/>
                    </a:cubicBezTo>
                    <a:cubicBezTo>
                      <a:pt x="46133" y="17456"/>
                      <a:pt x="44325" y="14337"/>
                      <a:pt x="42969" y="13569"/>
                    </a:cubicBezTo>
                    <a:cubicBezTo>
                      <a:pt x="40799" y="12393"/>
                      <a:pt x="38719" y="11263"/>
                      <a:pt x="36639" y="9861"/>
                    </a:cubicBezTo>
                    <a:cubicBezTo>
                      <a:pt x="33475" y="7782"/>
                      <a:pt x="29225" y="8641"/>
                      <a:pt x="25790" y="7737"/>
                    </a:cubicBezTo>
                    <a:lnTo>
                      <a:pt x="25790" y="7737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C131C1C-2033-B84D-FD29-97BE2938778F}"/>
                  </a:ext>
                </a:extLst>
              </p:cNvPr>
              <p:cNvSpPr/>
              <p:nvPr/>
            </p:nvSpPr>
            <p:spPr>
              <a:xfrm>
                <a:off x="3538979" y="2588373"/>
                <a:ext cx="4255" cy="3291"/>
              </a:xfrm>
              <a:custGeom>
                <a:avLst/>
                <a:gdLst>
                  <a:gd name="connsiteX0" fmla="*/ 980 w 4255"/>
                  <a:gd name="connsiteY0" fmla="*/ 36 h 3291"/>
                  <a:gd name="connsiteX1" fmla="*/ 1613 w 4255"/>
                  <a:gd name="connsiteY1" fmla="*/ 3200 h 3291"/>
                  <a:gd name="connsiteX2" fmla="*/ 3602 w 4255"/>
                  <a:gd name="connsiteY2" fmla="*/ 3200 h 3291"/>
                  <a:gd name="connsiteX3" fmla="*/ 3059 w 4255"/>
                  <a:gd name="connsiteY3" fmla="*/ 488 h 3291"/>
                  <a:gd name="connsiteX4" fmla="*/ 980 w 4255"/>
                  <a:gd name="connsiteY4" fmla="*/ 81 h 3291"/>
                  <a:gd name="connsiteX5" fmla="*/ 980 w 4255"/>
                  <a:gd name="connsiteY5" fmla="*/ 81 h 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55" h="3291">
                    <a:moveTo>
                      <a:pt x="980" y="36"/>
                    </a:moveTo>
                    <a:cubicBezTo>
                      <a:pt x="-919" y="-371"/>
                      <a:pt x="302" y="2838"/>
                      <a:pt x="1613" y="3200"/>
                    </a:cubicBezTo>
                    <a:cubicBezTo>
                      <a:pt x="2336" y="3381"/>
                      <a:pt x="2879" y="3245"/>
                      <a:pt x="3602" y="3200"/>
                    </a:cubicBezTo>
                    <a:cubicBezTo>
                      <a:pt x="5049" y="3019"/>
                      <a:pt x="3738" y="849"/>
                      <a:pt x="3059" y="488"/>
                    </a:cubicBezTo>
                    <a:cubicBezTo>
                      <a:pt x="2291" y="81"/>
                      <a:pt x="1794" y="216"/>
                      <a:pt x="980" y="81"/>
                    </a:cubicBezTo>
                    <a:lnTo>
                      <a:pt x="980" y="81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9D5647A-9660-6D3F-E6FF-464E2DDCFC22}"/>
                  </a:ext>
                </a:extLst>
              </p:cNvPr>
              <p:cNvSpPr/>
              <p:nvPr/>
            </p:nvSpPr>
            <p:spPr>
              <a:xfrm>
                <a:off x="3419168" y="2461949"/>
                <a:ext cx="58659" cy="26912"/>
              </a:xfrm>
              <a:custGeom>
                <a:avLst/>
                <a:gdLst>
                  <a:gd name="connsiteX0" fmla="*/ 33541 w 58659"/>
                  <a:gd name="connsiteY0" fmla="*/ 9327 h 26912"/>
                  <a:gd name="connsiteX1" fmla="*/ 16181 w 58659"/>
                  <a:gd name="connsiteY1" fmla="*/ 5258 h 26912"/>
                  <a:gd name="connsiteX2" fmla="*/ 856 w 58659"/>
                  <a:gd name="connsiteY2" fmla="*/ 14 h 26912"/>
                  <a:gd name="connsiteX3" fmla="*/ 675 w 58659"/>
                  <a:gd name="connsiteY3" fmla="*/ 2365 h 26912"/>
                  <a:gd name="connsiteX4" fmla="*/ 584 w 58659"/>
                  <a:gd name="connsiteY4" fmla="*/ 2274 h 26912"/>
                  <a:gd name="connsiteX5" fmla="*/ 2212 w 58659"/>
                  <a:gd name="connsiteY5" fmla="*/ 2998 h 26912"/>
                  <a:gd name="connsiteX6" fmla="*/ 4427 w 58659"/>
                  <a:gd name="connsiteY6" fmla="*/ 4489 h 26912"/>
                  <a:gd name="connsiteX7" fmla="*/ 20385 w 58659"/>
                  <a:gd name="connsiteY7" fmla="*/ 13033 h 26912"/>
                  <a:gd name="connsiteX8" fmla="*/ 44436 w 58659"/>
                  <a:gd name="connsiteY8" fmla="*/ 22798 h 26912"/>
                  <a:gd name="connsiteX9" fmla="*/ 56325 w 58659"/>
                  <a:gd name="connsiteY9" fmla="*/ 26912 h 26912"/>
                  <a:gd name="connsiteX10" fmla="*/ 57998 w 58659"/>
                  <a:gd name="connsiteY10" fmla="*/ 25375 h 26912"/>
                  <a:gd name="connsiteX11" fmla="*/ 58495 w 58659"/>
                  <a:gd name="connsiteY11" fmla="*/ 24019 h 26912"/>
                  <a:gd name="connsiteX12" fmla="*/ 56416 w 58659"/>
                  <a:gd name="connsiteY12" fmla="*/ 19317 h 26912"/>
                  <a:gd name="connsiteX13" fmla="*/ 33496 w 58659"/>
                  <a:gd name="connsiteY13" fmla="*/ 9327 h 26912"/>
                  <a:gd name="connsiteX14" fmla="*/ 33496 w 58659"/>
                  <a:gd name="connsiteY14" fmla="*/ 9327 h 26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8659" h="26912">
                    <a:moveTo>
                      <a:pt x="33541" y="9327"/>
                    </a:moveTo>
                    <a:cubicBezTo>
                      <a:pt x="27845" y="7428"/>
                      <a:pt x="22013" y="6569"/>
                      <a:pt x="16181" y="5258"/>
                    </a:cubicBezTo>
                    <a:cubicBezTo>
                      <a:pt x="10711" y="3992"/>
                      <a:pt x="6507" y="828"/>
                      <a:pt x="856" y="14"/>
                    </a:cubicBezTo>
                    <a:cubicBezTo>
                      <a:pt x="-455" y="-167"/>
                      <a:pt x="-49" y="1460"/>
                      <a:pt x="675" y="2365"/>
                    </a:cubicBezTo>
                    <a:cubicBezTo>
                      <a:pt x="675" y="2365"/>
                      <a:pt x="630" y="2319"/>
                      <a:pt x="584" y="2274"/>
                    </a:cubicBezTo>
                    <a:cubicBezTo>
                      <a:pt x="810" y="2907"/>
                      <a:pt x="1850" y="3856"/>
                      <a:pt x="2212" y="2998"/>
                    </a:cubicBezTo>
                    <a:cubicBezTo>
                      <a:pt x="2664" y="3449"/>
                      <a:pt x="3387" y="3947"/>
                      <a:pt x="4427" y="4489"/>
                    </a:cubicBezTo>
                    <a:cubicBezTo>
                      <a:pt x="9852" y="7247"/>
                      <a:pt x="14689" y="10728"/>
                      <a:pt x="20385" y="13033"/>
                    </a:cubicBezTo>
                    <a:cubicBezTo>
                      <a:pt x="28432" y="16243"/>
                      <a:pt x="36524" y="19137"/>
                      <a:pt x="44436" y="22798"/>
                    </a:cubicBezTo>
                    <a:cubicBezTo>
                      <a:pt x="48369" y="24607"/>
                      <a:pt x="51940" y="26777"/>
                      <a:pt x="56325" y="26912"/>
                    </a:cubicBezTo>
                    <a:cubicBezTo>
                      <a:pt x="57184" y="26912"/>
                      <a:pt x="57727" y="26053"/>
                      <a:pt x="57998" y="25375"/>
                    </a:cubicBezTo>
                    <a:lnTo>
                      <a:pt x="58495" y="24019"/>
                    </a:lnTo>
                    <a:cubicBezTo>
                      <a:pt x="59128" y="22437"/>
                      <a:pt x="57817" y="19950"/>
                      <a:pt x="56416" y="19317"/>
                    </a:cubicBezTo>
                    <a:cubicBezTo>
                      <a:pt x="48911" y="15701"/>
                      <a:pt x="41407" y="11994"/>
                      <a:pt x="33496" y="9327"/>
                    </a:cubicBezTo>
                    <a:lnTo>
                      <a:pt x="33496" y="9327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375C52D-B83B-FE8E-5347-A70B70CD2703}"/>
                  </a:ext>
                </a:extLst>
              </p:cNvPr>
              <p:cNvSpPr/>
              <p:nvPr/>
            </p:nvSpPr>
            <p:spPr>
              <a:xfrm>
                <a:off x="3454535" y="2444456"/>
                <a:ext cx="15496" cy="16150"/>
              </a:xfrm>
              <a:custGeom>
                <a:avLst/>
                <a:gdLst>
                  <a:gd name="connsiteX0" fmla="*/ 343 w 15496"/>
                  <a:gd name="connsiteY0" fmla="*/ 2182 h 16150"/>
                  <a:gd name="connsiteX1" fmla="*/ 343 w 15496"/>
                  <a:gd name="connsiteY1" fmla="*/ 4759 h 16150"/>
                  <a:gd name="connsiteX2" fmla="*/ 72 w 15496"/>
                  <a:gd name="connsiteY2" fmla="*/ 5346 h 16150"/>
                  <a:gd name="connsiteX3" fmla="*/ 72 w 15496"/>
                  <a:gd name="connsiteY3" fmla="*/ 5436 h 16150"/>
                  <a:gd name="connsiteX4" fmla="*/ 388 w 15496"/>
                  <a:gd name="connsiteY4" fmla="*/ 7335 h 16150"/>
                  <a:gd name="connsiteX5" fmla="*/ 207 w 15496"/>
                  <a:gd name="connsiteY5" fmla="*/ 7200 h 16150"/>
                  <a:gd name="connsiteX6" fmla="*/ 11961 w 15496"/>
                  <a:gd name="connsiteY6" fmla="*/ 16151 h 16150"/>
                  <a:gd name="connsiteX7" fmla="*/ 15488 w 15496"/>
                  <a:gd name="connsiteY7" fmla="*/ 11856 h 16150"/>
                  <a:gd name="connsiteX8" fmla="*/ 11329 w 15496"/>
                  <a:gd name="connsiteY8" fmla="*/ 4397 h 16150"/>
                  <a:gd name="connsiteX9" fmla="*/ 298 w 15496"/>
                  <a:gd name="connsiteY9" fmla="*/ 2182 h 16150"/>
                  <a:gd name="connsiteX10" fmla="*/ 298 w 15496"/>
                  <a:gd name="connsiteY10" fmla="*/ 2182 h 16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96" h="16150">
                    <a:moveTo>
                      <a:pt x="343" y="2182"/>
                    </a:moveTo>
                    <a:cubicBezTo>
                      <a:pt x="207" y="3041"/>
                      <a:pt x="207" y="3900"/>
                      <a:pt x="343" y="4759"/>
                    </a:cubicBezTo>
                    <a:cubicBezTo>
                      <a:pt x="253" y="4894"/>
                      <a:pt x="162" y="5075"/>
                      <a:pt x="72" y="5346"/>
                    </a:cubicBezTo>
                    <a:lnTo>
                      <a:pt x="72" y="5436"/>
                    </a:lnTo>
                    <a:cubicBezTo>
                      <a:pt x="-109" y="5889"/>
                      <a:pt x="72" y="6612"/>
                      <a:pt x="388" y="7335"/>
                    </a:cubicBezTo>
                    <a:cubicBezTo>
                      <a:pt x="343" y="7335"/>
                      <a:pt x="253" y="7245"/>
                      <a:pt x="207" y="7200"/>
                    </a:cubicBezTo>
                    <a:cubicBezTo>
                      <a:pt x="2287" y="12308"/>
                      <a:pt x="6356" y="16060"/>
                      <a:pt x="11961" y="16151"/>
                    </a:cubicBezTo>
                    <a:cubicBezTo>
                      <a:pt x="14222" y="16151"/>
                      <a:pt x="15623" y="13981"/>
                      <a:pt x="15488" y="11856"/>
                    </a:cubicBezTo>
                    <a:cubicBezTo>
                      <a:pt x="15307" y="8782"/>
                      <a:pt x="13499" y="6386"/>
                      <a:pt x="11329" y="4397"/>
                    </a:cubicBezTo>
                    <a:cubicBezTo>
                      <a:pt x="9565" y="2769"/>
                      <a:pt x="1247" y="-3153"/>
                      <a:pt x="298" y="2182"/>
                    </a:cubicBezTo>
                    <a:lnTo>
                      <a:pt x="298" y="2182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2AAC6AE-BDAD-6FA7-C979-970E4B0B507B}"/>
                  </a:ext>
                </a:extLst>
              </p:cNvPr>
              <p:cNvSpPr/>
              <p:nvPr/>
            </p:nvSpPr>
            <p:spPr>
              <a:xfrm>
                <a:off x="3499765" y="2436799"/>
                <a:ext cx="41310" cy="25300"/>
              </a:xfrm>
              <a:custGeom>
                <a:avLst/>
                <a:gdLst>
                  <a:gd name="connsiteX0" fmla="*/ 999 w 41310"/>
                  <a:gd name="connsiteY0" fmla="*/ 1430 h 25300"/>
                  <a:gd name="connsiteX1" fmla="*/ 863 w 41310"/>
                  <a:gd name="connsiteY1" fmla="*/ 6312 h 25300"/>
                  <a:gd name="connsiteX2" fmla="*/ 4480 w 41310"/>
                  <a:gd name="connsiteY2" fmla="*/ 9929 h 25300"/>
                  <a:gd name="connsiteX3" fmla="*/ 8639 w 41310"/>
                  <a:gd name="connsiteY3" fmla="*/ 13817 h 25300"/>
                  <a:gd name="connsiteX4" fmla="*/ 21704 w 41310"/>
                  <a:gd name="connsiteY4" fmla="*/ 22090 h 25300"/>
                  <a:gd name="connsiteX5" fmla="*/ 41188 w 41310"/>
                  <a:gd name="connsiteY5" fmla="*/ 21366 h 25300"/>
                  <a:gd name="connsiteX6" fmla="*/ 29796 w 41310"/>
                  <a:gd name="connsiteY6" fmla="*/ 6810 h 25300"/>
                  <a:gd name="connsiteX7" fmla="*/ 1044 w 41310"/>
                  <a:gd name="connsiteY7" fmla="*/ 1385 h 25300"/>
                  <a:gd name="connsiteX8" fmla="*/ 1044 w 41310"/>
                  <a:gd name="connsiteY8" fmla="*/ 1385 h 2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10" h="25300">
                    <a:moveTo>
                      <a:pt x="999" y="1430"/>
                    </a:moveTo>
                    <a:cubicBezTo>
                      <a:pt x="-809" y="1972"/>
                      <a:pt x="276" y="5318"/>
                      <a:pt x="863" y="6312"/>
                    </a:cubicBezTo>
                    <a:cubicBezTo>
                      <a:pt x="1767" y="7759"/>
                      <a:pt x="3033" y="8934"/>
                      <a:pt x="4480" y="9929"/>
                    </a:cubicBezTo>
                    <a:cubicBezTo>
                      <a:pt x="5745" y="11330"/>
                      <a:pt x="7057" y="12596"/>
                      <a:pt x="8639" y="13817"/>
                    </a:cubicBezTo>
                    <a:cubicBezTo>
                      <a:pt x="12843" y="17117"/>
                      <a:pt x="16776" y="19965"/>
                      <a:pt x="21704" y="22090"/>
                    </a:cubicBezTo>
                    <a:cubicBezTo>
                      <a:pt x="25094" y="23536"/>
                      <a:pt x="40013" y="28916"/>
                      <a:pt x="41188" y="21366"/>
                    </a:cubicBezTo>
                    <a:cubicBezTo>
                      <a:pt x="42319" y="14043"/>
                      <a:pt x="35357" y="9929"/>
                      <a:pt x="29796" y="6810"/>
                    </a:cubicBezTo>
                    <a:cubicBezTo>
                      <a:pt x="20121" y="1340"/>
                      <a:pt x="11984" y="-2051"/>
                      <a:pt x="1044" y="1385"/>
                    </a:cubicBezTo>
                    <a:lnTo>
                      <a:pt x="1044" y="138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648C36B-FE4F-36F2-6C91-F13536CEB63B}"/>
                  </a:ext>
                </a:extLst>
              </p:cNvPr>
              <p:cNvSpPr/>
              <p:nvPr/>
            </p:nvSpPr>
            <p:spPr>
              <a:xfrm>
                <a:off x="3574676" y="2490091"/>
                <a:ext cx="15545" cy="11516"/>
              </a:xfrm>
              <a:custGeom>
                <a:avLst/>
                <a:gdLst>
                  <a:gd name="connsiteX0" fmla="*/ 1811 w 15545"/>
                  <a:gd name="connsiteY0" fmla="*/ 940 h 11516"/>
                  <a:gd name="connsiteX1" fmla="*/ 1811 w 15545"/>
                  <a:gd name="connsiteY1" fmla="*/ 985 h 11516"/>
                  <a:gd name="connsiteX2" fmla="*/ 681 w 15545"/>
                  <a:gd name="connsiteY2" fmla="*/ 1347 h 11516"/>
                  <a:gd name="connsiteX3" fmla="*/ 1856 w 15545"/>
                  <a:gd name="connsiteY3" fmla="*/ 5461 h 11516"/>
                  <a:gd name="connsiteX4" fmla="*/ 13384 w 15545"/>
                  <a:gd name="connsiteY4" fmla="*/ 11473 h 11516"/>
                  <a:gd name="connsiteX5" fmla="*/ 15011 w 15545"/>
                  <a:gd name="connsiteY5" fmla="*/ 10976 h 11516"/>
                  <a:gd name="connsiteX6" fmla="*/ 11033 w 15545"/>
                  <a:gd name="connsiteY6" fmla="*/ 2387 h 11516"/>
                  <a:gd name="connsiteX7" fmla="*/ 1901 w 15545"/>
                  <a:gd name="connsiteY7" fmla="*/ 895 h 11516"/>
                  <a:gd name="connsiteX8" fmla="*/ 1901 w 15545"/>
                  <a:gd name="connsiteY8" fmla="*/ 895 h 1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45" h="11516">
                    <a:moveTo>
                      <a:pt x="1811" y="940"/>
                    </a:moveTo>
                    <a:cubicBezTo>
                      <a:pt x="1811" y="940"/>
                      <a:pt x="1811" y="985"/>
                      <a:pt x="1811" y="985"/>
                    </a:cubicBezTo>
                    <a:cubicBezTo>
                      <a:pt x="1540" y="1166"/>
                      <a:pt x="997" y="1256"/>
                      <a:pt x="681" y="1347"/>
                    </a:cubicBezTo>
                    <a:cubicBezTo>
                      <a:pt x="-1082" y="1980"/>
                      <a:pt x="1042" y="4963"/>
                      <a:pt x="1856" y="5461"/>
                    </a:cubicBezTo>
                    <a:cubicBezTo>
                      <a:pt x="5518" y="7811"/>
                      <a:pt x="8954" y="10840"/>
                      <a:pt x="13384" y="11473"/>
                    </a:cubicBezTo>
                    <a:cubicBezTo>
                      <a:pt x="13927" y="11564"/>
                      <a:pt x="14695" y="11564"/>
                      <a:pt x="15011" y="10976"/>
                    </a:cubicBezTo>
                    <a:cubicBezTo>
                      <a:pt x="16775" y="7540"/>
                      <a:pt x="13836" y="4195"/>
                      <a:pt x="11033" y="2387"/>
                    </a:cubicBezTo>
                    <a:cubicBezTo>
                      <a:pt x="9089" y="1121"/>
                      <a:pt x="3800" y="-1321"/>
                      <a:pt x="1901" y="895"/>
                    </a:cubicBezTo>
                    <a:lnTo>
                      <a:pt x="1901" y="89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44BC543-B64B-27ED-50FA-20D2D9D83923}"/>
                  </a:ext>
                </a:extLst>
              </p:cNvPr>
              <p:cNvSpPr/>
              <p:nvPr/>
            </p:nvSpPr>
            <p:spPr>
              <a:xfrm>
                <a:off x="3592943" y="2477732"/>
                <a:ext cx="4064" cy="4668"/>
              </a:xfrm>
              <a:custGeom>
                <a:avLst/>
                <a:gdLst>
                  <a:gd name="connsiteX0" fmla="*/ 362 w 4064"/>
                  <a:gd name="connsiteY0" fmla="*/ 731 h 4668"/>
                  <a:gd name="connsiteX1" fmla="*/ 1221 w 4064"/>
                  <a:gd name="connsiteY1" fmla="*/ 3580 h 4668"/>
                  <a:gd name="connsiteX2" fmla="*/ 2938 w 4064"/>
                  <a:gd name="connsiteY2" fmla="*/ 4619 h 4668"/>
                  <a:gd name="connsiteX3" fmla="*/ 3707 w 4064"/>
                  <a:gd name="connsiteY3" fmla="*/ 2088 h 4668"/>
                  <a:gd name="connsiteX4" fmla="*/ 1582 w 4064"/>
                  <a:gd name="connsiteY4" fmla="*/ 53 h 4668"/>
                  <a:gd name="connsiteX5" fmla="*/ 362 w 4064"/>
                  <a:gd name="connsiteY5" fmla="*/ 731 h 4668"/>
                  <a:gd name="connsiteX6" fmla="*/ 362 w 4064"/>
                  <a:gd name="connsiteY6" fmla="*/ 731 h 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4" h="4668">
                    <a:moveTo>
                      <a:pt x="362" y="731"/>
                    </a:moveTo>
                    <a:cubicBezTo>
                      <a:pt x="-452" y="1410"/>
                      <a:pt x="226" y="3263"/>
                      <a:pt x="1221" y="3580"/>
                    </a:cubicBezTo>
                    <a:cubicBezTo>
                      <a:pt x="1718" y="4077"/>
                      <a:pt x="2306" y="4438"/>
                      <a:pt x="2938" y="4619"/>
                    </a:cubicBezTo>
                    <a:cubicBezTo>
                      <a:pt x="4430" y="5026"/>
                      <a:pt x="4159" y="2811"/>
                      <a:pt x="3707" y="2088"/>
                    </a:cubicBezTo>
                    <a:cubicBezTo>
                      <a:pt x="3165" y="1229"/>
                      <a:pt x="2532" y="415"/>
                      <a:pt x="1582" y="53"/>
                    </a:cubicBezTo>
                    <a:cubicBezTo>
                      <a:pt x="859" y="-173"/>
                      <a:pt x="769" y="370"/>
                      <a:pt x="362" y="731"/>
                    </a:cubicBezTo>
                    <a:lnTo>
                      <a:pt x="362" y="731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F959238-2CAB-7EE1-5D42-D167471E6920}"/>
                  </a:ext>
                </a:extLst>
              </p:cNvPr>
              <p:cNvSpPr/>
              <p:nvPr/>
            </p:nvSpPr>
            <p:spPr>
              <a:xfrm>
                <a:off x="3572157" y="2527127"/>
                <a:ext cx="37964" cy="32529"/>
              </a:xfrm>
              <a:custGeom>
                <a:avLst/>
                <a:gdLst>
                  <a:gd name="connsiteX0" fmla="*/ 2566 w 37964"/>
                  <a:gd name="connsiteY0" fmla="*/ 25 h 32529"/>
                  <a:gd name="connsiteX1" fmla="*/ 351 w 37964"/>
                  <a:gd name="connsiteY1" fmla="*/ 4456 h 32529"/>
                  <a:gd name="connsiteX2" fmla="*/ 13688 w 37964"/>
                  <a:gd name="connsiteY2" fmla="*/ 12005 h 32529"/>
                  <a:gd name="connsiteX3" fmla="*/ 17711 w 37964"/>
                  <a:gd name="connsiteY3" fmla="*/ 13000 h 32529"/>
                  <a:gd name="connsiteX4" fmla="*/ 24221 w 37964"/>
                  <a:gd name="connsiteY4" fmla="*/ 24980 h 32529"/>
                  <a:gd name="connsiteX5" fmla="*/ 31680 w 37964"/>
                  <a:gd name="connsiteY5" fmla="*/ 32394 h 32529"/>
                  <a:gd name="connsiteX6" fmla="*/ 37964 w 37964"/>
                  <a:gd name="connsiteY6" fmla="*/ 27150 h 32529"/>
                  <a:gd name="connsiteX7" fmla="*/ 33263 w 37964"/>
                  <a:gd name="connsiteY7" fmla="*/ 17973 h 32529"/>
                  <a:gd name="connsiteX8" fmla="*/ 28877 w 37964"/>
                  <a:gd name="connsiteY8" fmla="*/ 17566 h 32529"/>
                  <a:gd name="connsiteX9" fmla="*/ 27205 w 37964"/>
                  <a:gd name="connsiteY9" fmla="*/ 11689 h 32529"/>
                  <a:gd name="connsiteX10" fmla="*/ 2566 w 37964"/>
                  <a:gd name="connsiteY10" fmla="*/ 25 h 32529"/>
                  <a:gd name="connsiteX11" fmla="*/ 2566 w 37964"/>
                  <a:gd name="connsiteY11" fmla="*/ 25 h 3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64" h="32529">
                    <a:moveTo>
                      <a:pt x="2566" y="25"/>
                    </a:moveTo>
                    <a:cubicBezTo>
                      <a:pt x="-237" y="-291"/>
                      <a:pt x="-327" y="2421"/>
                      <a:pt x="351" y="4456"/>
                    </a:cubicBezTo>
                    <a:cubicBezTo>
                      <a:pt x="1707" y="8750"/>
                      <a:pt x="8986" y="14447"/>
                      <a:pt x="13688" y="12005"/>
                    </a:cubicBezTo>
                    <a:cubicBezTo>
                      <a:pt x="14953" y="12412"/>
                      <a:pt x="16310" y="12729"/>
                      <a:pt x="17711" y="13000"/>
                    </a:cubicBezTo>
                    <a:cubicBezTo>
                      <a:pt x="22729" y="13904"/>
                      <a:pt x="22548" y="20821"/>
                      <a:pt x="24221" y="24980"/>
                    </a:cubicBezTo>
                    <a:cubicBezTo>
                      <a:pt x="25487" y="28144"/>
                      <a:pt x="28154" y="31490"/>
                      <a:pt x="31680" y="32394"/>
                    </a:cubicBezTo>
                    <a:cubicBezTo>
                      <a:pt x="34890" y="33208"/>
                      <a:pt x="37874" y="30224"/>
                      <a:pt x="37964" y="27150"/>
                    </a:cubicBezTo>
                    <a:cubicBezTo>
                      <a:pt x="38009" y="23172"/>
                      <a:pt x="36201" y="20550"/>
                      <a:pt x="33263" y="17973"/>
                    </a:cubicBezTo>
                    <a:cubicBezTo>
                      <a:pt x="32765" y="17566"/>
                      <a:pt x="28290" y="15441"/>
                      <a:pt x="28877" y="17566"/>
                    </a:cubicBezTo>
                    <a:cubicBezTo>
                      <a:pt x="28335" y="15577"/>
                      <a:pt x="28199" y="13633"/>
                      <a:pt x="27205" y="11689"/>
                    </a:cubicBezTo>
                    <a:cubicBezTo>
                      <a:pt x="22413" y="2557"/>
                      <a:pt x="12015" y="1065"/>
                      <a:pt x="2566" y="25"/>
                    </a:cubicBezTo>
                    <a:lnTo>
                      <a:pt x="2566" y="2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B881C4F-B90D-2907-2130-3DF35592F2FA}"/>
                  </a:ext>
                </a:extLst>
              </p:cNvPr>
              <p:cNvSpPr/>
              <p:nvPr/>
            </p:nvSpPr>
            <p:spPr>
              <a:xfrm>
                <a:off x="3541355" y="2548309"/>
                <a:ext cx="6051" cy="7049"/>
              </a:xfrm>
              <a:custGeom>
                <a:avLst/>
                <a:gdLst>
                  <a:gd name="connsiteX0" fmla="*/ 1769 w 6051"/>
                  <a:gd name="connsiteY0" fmla="*/ 0 h 7049"/>
                  <a:gd name="connsiteX1" fmla="*/ 1407 w 6051"/>
                  <a:gd name="connsiteY1" fmla="*/ 0 h 7049"/>
                  <a:gd name="connsiteX2" fmla="*/ 413 w 6051"/>
                  <a:gd name="connsiteY2" fmla="*/ 633 h 7049"/>
                  <a:gd name="connsiteX3" fmla="*/ 96 w 6051"/>
                  <a:gd name="connsiteY3" fmla="*/ 1311 h 7049"/>
                  <a:gd name="connsiteX4" fmla="*/ 2899 w 6051"/>
                  <a:gd name="connsiteY4" fmla="*/ 6826 h 7049"/>
                  <a:gd name="connsiteX5" fmla="*/ 4843 w 6051"/>
                  <a:gd name="connsiteY5" fmla="*/ 7007 h 7049"/>
                  <a:gd name="connsiteX6" fmla="*/ 5838 w 6051"/>
                  <a:gd name="connsiteY6" fmla="*/ 3843 h 7049"/>
                  <a:gd name="connsiteX7" fmla="*/ 5069 w 6051"/>
                  <a:gd name="connsiteY7" fmla="*/ 2306 h 7049"/>
                  <a:gd name="connsiteX8" fmla="*/ 4753 w 6051"/>
                  <a:gd name="connsiteY8" fmla="*/ 1853 h 7049"/>
                  <a:gd name="connsiteX9" fmla="*/ 3487 w 6051"/>
                  <a:gd name="connsiteY9" fmla="*/ 904 h 7049"/>
                  <a:gd name="connsiteX10" fmla="*/ 1679 w 6051"/>
                  <a:gd name="connsiteY10" fmla="*/ 45 h 7049"/>
                  <a:gd name="connsiteX11" fmla="*/ 1679 w 6051"/>
                  <a:gd name="connsiteY11" fmla="*/ 45 h 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51" h="7049">
                    <a:moveTo>
                      <a:pt x="1769" y="0"/>
                    </a:moveTo>
                    <a:cubicBezTo>
                      <a:pt x="1769" y="0"/>
                      <a:pt x="1543" y="0"/>
                      <a:pt x="1407" y="0"/>
                    </a:cubicBezTo>
                    <a:cubicBezTo>
                      <a:pt x="1000" y="45"/>
                      <a:pt x="684" y="271"/>
                      <a:pt x="413" y="633"/>
                    </a:cubicBezTo>
                    <a:cubicBezTo>
                      <a:pt x="322" y="859"/>
                      <a:pt x="141" y="1040"/>
                      <a:pt x="96" y="1311"/>
                    </a:cubicBezTo>
                    <a:cubicBezTo>
                      <a:pt x="-356" y="3345"/>
                      <a:pt x="820" y="6465"/>
                      <a:pt x="2899" y="6826"/>
                    </a:cubicBezTo>
                    <a:cubicBezTo>
                      <a:pt x="3532" y="6917"/>
                      <a:pt x="4210" y="7143"/>
                      <a:pt x="4843" y="7007"/>
                    </a:cubicBezTo>
                    <a:cubicBezTo>
                      <a:pt x="6154" y="6645"/>
                      <a:pt x="6244" y="4928"/>
                      <a:pt x="5838" y="3843"/>
                    </a:cubicBezTo>
                    <a:cubicBezTo>
                      <a:pt x="5612" y="3255"/>
                      <a:pt x="5431" y="2803"/>
                      <a:pt x="5069" y="2306"/>
                    </a:cubicBezTo>
                    <a:cubicBezTo>
                      <a:pt x="5747" y="3300"/>
                      <a:pt x="4979" y="2125"/>
                      <a:pt x="4753" y="1853"/>
                    </a:cubicBezTo>
                    <a:cubicBezTo>
                      <a:pt x="4391" y="1401"/>
                      <a:pt x="3939" y="1130"/>
                      <a:pt x="3487" y="904"/>
                    </a:cubicBezTo>
                    <a:cubicBezTo>
                      <a:pt x="2990" y="407"/>
                      <a:pt x="2402" y="45"/>
                      <a:pt x="1679" y="45"/>
                    </a:cubicBezTo>
                    <a:lnTo>
                      <a:pt x="1679" y="4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EFF746E-D8EB-A80D-0084-C3825C7A5688}"/>
                  </a:ext>
                </a:extLst>
              </p:cNvPr>
              <p:cNvSpPr/>
              <p:nvPr/>
            </p:nvSpPr>
            <p:spPr>
              <a:xfrm>
                <a:off x="3554146" y="2542363"/>
                <a:ext cx="5939" cy="4257"/>
              </a:xfrm>
              <a:custGeom>
                <a:avLst/>
                <a:gdLst>
                  <a:gd name="connsiteX0" fmla="*/ 3128 w 5939"/>
                  <a:gd name="connsiteY0" fmla="*/ 205 h 4257"/>
                  <a:gd name="connsiteX1" fmla="*/ 1862 w 5939"/>
                  <a:gd name="connsiteY1" fmla="*/ 69 h 4257"/>
                  <a:gd name="connsiteX2" fmla="*/ 506 w 5939"/>
                  <a:gd name="connsiteY2" fmla="*/ 521 h 4257"/>
                  <a:gd name="connsiteX3" fmla="*/ 371 w 5939"/>
                  <a:gd name="connsiteY3" fmla="*/ 612 h 4257"/>
                  <a:gd name="connsiteX4" fmla="*/ 1636 w 5939"/>
                  <a:gd name="connsiteY4" fmla="*/ 3460 h 4257"/>
                  <a:gd name="connsiteX5" fmla="*/ 2134 w 5939"/>
                  <a:gd name="connsiteY5" fmla="*/ 3460 h 4257"/>
                  <a:gd name="connsiteX6" fmla="*/ 5479 w 5939"/>
                  <a:gd name="connsiteY6" fmla="*/ 3912 h 4257"/>
                  <a:gd name="connsiteX7" fmla="*/ 4575 w 5939"/>
                  <a:gd name="connsiteY7" fmla="*/ 521 h 4257"/>
                  <a:gd name="connsiteX8" fmla="*/ 3083 w 5939"/>
                  <a:gd name="connsiteY8" fmla="*/ 205 h 4257"/>
                  <a:gd name="connsiteX9" fmla="*/ 3083 w 5939"/>
                  <a:gd name="connsiteY9" fmla="*/ 205 h 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39" h="4257">
                    <a:moveTo>
                      <a:pt x="3128" y="205"/>
                    </a:moveTo>
                    <a:cubicBezTo>
                      <a:pt x="2676" y="295"/>
                      <a:pt x="2269" y="205"/>
                      <a:pt x="1862" y="69"/>
                    </a:cubicBezTo>
                    <a:cubicBezTo>
                      <a:pt x="1184" y="-112"/>
                      <a:pt x="822" y="69"/>
                      <a:pt x="506" y="521"/>
                    </a:cubicBezTo>
                    <a:cubicBezTo>
                      <a:pt x="506" y="521"/>
                      <a:pt x="416" y="567"/>
                      <a:pt x="371" y="612"/>
                    </a:cubicBezTo>
                    <a:cubicBezTo>
                      <a:pt x="-579" y="1380"/>
                      <a:pt x="461" y="3641"/>
                      <a:pt x="1636" y="3460"/>
                    </a:cubicBezTo>
                    <a:cubicBezTo>
                      <a:pt x="1817" y="3460"/>
                      <a:pt x="1953" y="3460"/>
                      <a:pt x="2134" y="3460"/>
                    </a:cubicBezTo>
                    <a:cubicBezTo>
                      <a:pt x="3128" y="4002"/>
                      <a:pt x="4575" y="4680"/>
                      <a:pt x="5479" y="3912"/>
                    </a:cubicBezTo>
                    <a:cubicBezTo>
                      <a:pt x="6519" y="3053"/>
                      <a:pt x="5614" y="974"/>
                      <a:pt x="4575" y="521"/>
                    </a:cubicBezTo>
                    <a:cubicBezTo>
                      <a:pt x="4032" y="295"/>
                      <a:pt x="3671" y="115"/>
                      <a:pt x="3083" y="205"/>
                    </a:cubicBezTo>
                    <a:lnTo>
                      <a:pt x="3083" y="20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4ACD566-DE32-82EE-D030-A1715C31B022}"/>
                  </a:ext>
                </a:extLst>
              </p:cNvPr>
              <p:cNvSpPr/>
              <p:nvPr/>
            </p:nvSpPr>
            <p:spPr>
              <a:xfrm>
                <a:off x="3492579" y="2476786"/>
                <a:ext cx="33116" cy="16792"/>
              </a:xfrm>
              <a:custGeom>
                <a:avLst/>
                <a:gdLst>
                  <a:gd name="connsiteX0" fmla="*/ 2760 w 33116"/>
                  <a:gd name="connsiteY0" fmla="*/ 50 h 16792"/>
                  <a:gd name="connsiteX1" fmla="*/ 1178 w 33116"/>
                  <a:gd name="connsiteY1" fmla="*/ 819 h 16792"/>
                  <a:gd name="connsiteX2" fmla="*/ 2 w 33116"/>
                  <a:gd name="connsiteY2" fmla="*/ 1678 h 16792"/>
                  <a:gd name="connsiteX3" fmla="*/ 2172 w 33116"/>
                  <a:gd name="connsiteY3" fmla="*/ 6470 h 16792"/>
                  <a:gd name="connsiteX4" fmla="*/ 11169 w 33116"/>
                  <a:gd name="connsiteY4" fmla="*/ 12347 h 16792"/>
                  <a:gd name="connsiteX5" fmla="*/ 25500 w 33116"/>
                  <a:gd name="connsiteY5" fmla="*/ 14878 h 16792"/>
                  <a:gd name="connsiteX6" fmla="*/ 32055 w 33116"/>
                  <a:gd name="connsiteY6" fmla="*/ 16325 h 16792"/>
                  <a:gd name="connsiteX7" fmla="*/ 27941 w 33116"/>
                  <a:gd name="connsiteY7" fmla="*/ 8685 h 16792"/>
                  <a:gd name="connsiteX8" fmla="*/ 2760 w 33116"/>
                  <a:gd name="connsiteY8" fmla="*/ 5 h 16792"/>
                  <a:gd name="connsiteX9" fmla="*/ 2760 w 33116"/>
                  <a:gd name="connsiteY9" fmla="*/ 5 h 1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116" h="16792">
                    <a:moveTo>
                      <a:pt x="2760" y="50"/>
                    </a:moveTo>
                    <a:cubicBezTo>
                      <a:pt x="1766" y="-130"/>
                      <a:pt x="1268" y="186"/>
                      <a:pt x="1178" y="819"/>
                    </a:cubicBezTo>
                    <a:cubicBezTo>
                      <a:pt x="545" y="593"/>
                      <a:pt x="-43" y="683"/>
                      <a:pt x="2" y="1678"/>
                    </a:cubicBezTo>
                    <a:cubicBezTo>
                      <a:pt x="2" y="3396"/>
                      <a:pt x="590" y="5385"/>
                      <a:pt x="2172" y="6470"/>
                    </a:cubicBezTo>
                    <a:cubicBezTo>
                      <a:pt x="4704" y="8233"/>
                      <a:pt x="8185" y="11714"/>
                      <a:pt x="11169" y="12347"/>
                    </a:cubicBezTo>
                    <a:cubicBezTo>
                      <a:pt x="15825" y="13387"/>
                      <a:pt x="21114" y="12754"/>
                      <a:pt x="25500" y="14878"/>
                    </a:cubicBezTo>
                    <a:cubicBezTo>
                      <a:pt x="27579" y="15873"/>
                      <a:pt x="29839" y="17636"/>
                      <a:pt x="32055" y="16325"/>
                    </a:cubicBezTo>
                    <a:cubicBezTo>
                      <a:pt x="35536" y="14291"/>
                      <a:pt x="29478" y="9680"/>
                      <a:pt x="27941" y="8685"/>
                    </a:cubicBezTo>
                    <a:cubicBezTo>
                      <a:pt x="20753" y="4164"/>
                      <a:pt x="10988" y="1723"/>
                      <a:pt x="2760" y="5"/>
                    </a:cubicBezTo>
                    <a:lnTo>
                      <a:pt x="2760" y="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969DDE5-6974-7D43-84DB-69725908E7CF}"/>
                  </a:ext>
                </a:extLst>
              </p:cNvPr>
              <p:cNvSpPr/>
              <p:nvPr/>
            </p:nvSpPr>
            <p:spPr>
              <a:xfrm>
                <a:off x="3431301" y="2400666"/>
                <a:ext cx="8033" cy="8351"/>
              </a:xfrm>
              <a:custGeom>
                <a:avLst/>
                <a:gdLst>
                  <a:gd name="connsiteX0" fmla="*/ 1742 w 8033"/>
                  <a:gd name="connsiteY0" fmla="*/ 176 h 8351"/>
                  <a:gd name="connsiteX1" fmla="*/ 115 w 8033"/>
                  <a:gd name="connsiteY1" fmla="*/ 854 h 8351"/>
                  <a:gd name="connsiteX2" fmla="*/ 1064 w 8033"/>
                  <a:gd name="connsiteY2" fmla="*/ 4109 h 8351"/>
                  <a:gd name="connsiteX3" fmla="*/ 2917 w 8033"/>
                  <a:gd name="connsiteY3" fmla="*/ 5601 h 8351"/>
                  <a:gd name="connsiteX4" fmla="*/ 3460 w 8033"/>
                  <a:gd name="connsiteY4" fmla="*/ 6279 h 8351"/>
                  <a:gd name="connsiteX5" fmla="*/ 3460 w 8033"/>
                  <a:gd name="connsiteY5" fmla="*/ 6189 h 8351"/>
                  <a:gd name="connsiteX6" fmla="*/ 4274 w 8033"/>
                  <a:gd name="connsiteY6" fmla="*/ 6912 h 8351"/>
                  <a:gd name="connsiteX7" fmla="*/ 6399 w 8033"/>
                  <a:gd name="connsiteY7" fmla="*/ 8268 h 8351"/>
                  <a:gd name="connsiteX8" fmla="*/ 8026 w 8033"/>
                  <a:gd name="connsiteY8" fmla="*/ 6596 h 8351"/>
                  <a:gd name="connsiteX9" fmla="*/ 6263 w 8033"/>
                  <a:gd name="connsiteY9" fmla="*/ 2798 h 8351"/>
                  <a:gd name="connsiteX10" fmla="*/ 5720 w 8033"/>
                  <a:gd name="connsiteY10" fmla="*/ 2301 h 8351"/>
                  <a:gd name="connsiteX11" fmla="*/ 3867 w 8033"/>
                  <a:gd name="connsiteY11" fmla="*/ 1216 h 8351"/>
                  <a:gd name="connsiteX12" fmla="*/ 3550 w 8033"/>
                  <a:gd name="connsiteY12" fmla="*/ 1216 h 8351"/>
                  <a:gd name="connsiteX13" fmla="*/ 1787 w 8033"/>
                  <a:gd name="connsiteY13" fmla="*/ 221 h 8351"/>
                  <a:gd name="connsiteX14" fmla="*/ 1787 w 8033"/>
                  <a:gd name="connsiteY14" fmla="*/ 221 h 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33" h="8351">
                    <a:moveTo>
                      <a:pt x="1742" y="176"/>
                    </a:moveTo>
                    <a:cubicBezTo>
                      <a:pt x="1154" y="-186"/>
                      <a:pt x="386" y="-5"/>
                      <a:pt x="115" y="854"/>
                    </a:cubicBezTo>
                    <a:cubicBezTo>
                      <a:pt x="-247" y="1984"/>
                      <a:pt x="295" y="3431"/>
                      <a:pt x="1064" y="4109"/>
                    </a:cubicBezTo>
                    <a:cubicBezTo>
                      <a:pt x="1652" y="4652"/>
                      <a:pt x="2285" y="5104"/>
                      <a:pt x="2917" y="5601"/>
                    </a:cubicBezTo>
                    <a:cubicBezTo>
                      <a:pt x="3053" y="5827"/>
                      <a:pt x="3234" y="6053"/>
                      <a:pt x="3460" y="6279"/>
                    </a:cubicBezTo>
                    <a:cubicBezTo>
                      <a:pt x="3460" y="6279"/>
                      <a:pt x="3460" y="6234"/>
                      <a:pt x="3460" y="6189"/>
                    </a:cubicBezTo>
                    <a:cubicBezTo>
                      <a:pt x="3686" y="6460"/>
                      <a:pt x="3957" y="6686"/>
                      <a:pt x="4274" y="6912"/>
                    </a:cubicBezTo>
                    <a:cubicBezTo>
                      <a:pt x="4997" y="7454"/>
                      <a:pt x="5585" y="7907"/>
                      <a:pt x="6399" y="8268"/>
                    </a:cubicBezTo>
                    <a:cubicBezTo>
                      <a:pt x="7303" y="8675"/>
                      <a:pt x="7981" y="7500"/>
                      <a:pt x="8026" y="6596"/>
                    </a:cubicBezTo>
                    <a:cubicBezTo>
                      <a:pt x="8116" y="4968"/>
                      <a:pt x="7348" y="3612"/>
                      <a:pt x="6263" y="2798"/>
                    </a:cubicBezTo>
                    <a:cubicBezTo>
                      <a:pt x="6670" y="3069"/>
                      <a:pt x="5811" y="2346"/>
                      <a:pt x="5720" y="2301"/>
                    </a:cubicBezTo>
                    <a:cubicBezTo>
                      <a:pt x="5133" y="1804"/>
                      <a:pt x="4545" y="1442"/>
                      <a:pt x="3867" y="1216"/>
                    </a:cubicBezTo>
                    <a:cubicBezTo>
                      <a:pt x="3776" y="1216"/>
                      <a:pt x="3641" y="1216"/>
                      <a:pt x="3550" y="1216"/>
                    </a:cubicBezTo>
                    <a:cubicBezTo>
                      <a:pt x="2963" y="899"/>
                      <a:pt x="2375" y="583"/>
                      <a:pt x="1787" y="221"/>
                    </a:cubicBezTo>
                    <a:lnTo>
                      <a:pt x="1787" y="221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5F39F37-0329-7FEB-819C-BAB88ED202C2}"/>
                  </a:ext>
                </a:extLst>
              </p:cNvPr>
              <p:cNvSpPr/>
              <p:nvPr/>
            </p:nvSpPr>
            <p:spPr>
              <a:xfrm>
                <a:off x="3416797" y="2412506"/>
                <a:ext cx="4174" cy="3996"/>
              </a:xfrm>
              <a:custGeom>
                <a:avLst/>
                <a:gdLst>
                  <a:gd name="connsiteX0" fmla="*/ 1554 w 4174"/>
                  <a:gd name="connsiteY0" fmla="*/ 0 h 3996"/>
                  <a:gd name="connsiteX1" fmla="*/ 1147 w 4174"/>
                  <a:gd name="connsiteY1" fmla="*/ 181 h 3996"/>
                  <a:gd name="connsiteX2" fmla="*/ 1780 w 4174"/>
                  <a:gd name="connsiteY2" fmla="*/ 3933 h 3996"/>
                  <a:gd name="connsiteX3" fmla="*/ 2593 w 4174"/>
                  <a:gd name="connsiteY3" fmla="*/ 3978 h 3996"/>
                  <a:gd name="connsiteX4" fmla="*/ 3046 w 4174"/>
                  <a:gd name="connsiteY4" fmla="*/ 3843 h 3996"/>
                  <a:gd name="connsiteX5" fmla="*/ 2368 w 4174"/>
                  <a:gd name="connsiteY5" fmla="*/ 45 h 3996"/>
                  <a:gd name="connsiteX6" fmla="*/ 1554 w 4174"/>
                  <a:gd name="connsiteY6" fmla="*/ 45 h 3996"/>
                  <a:gd name="connsiteX7" fmla="*/ 1554 w 4174"/>
                  <a:gd name="connsiteY7" fmla="*/ 45 h 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4" h="3996">
                    <a:moveTo>
                      <a:pt x="1554" y="0"/>
                    </a:moveTo>
                    <a:cubicBezTo>
                      <a:pt x="1554" y="0"/>
                      <a:pt x="830" y="135"/>
                      <a:pt x="1147" y="181"/>
                    </a:cubicBezTo>
                    <a:cubicBezTo>
                      <a:pt x="-1023" y="-226"/>
                      <a:pt x="288" y="3571"/>
                      <a:pt x="1780" y="3933"/>
                    </a:cubicBezTo>
                    <a:cubicBezTo>
                      <a:pt x="2051" y="3978"/>
                      <a:pt x="2277" y="4023"/>
                      <a:pt x="2593" y="3978"/>
                    </a:cubicBezTo>
                    <a:cubicBezTo>
                      <a:pt x="2593" y="3978"/>
                      <a:pt x="3226" y="3888"/>
                      <a:pt x="3046" y="3843"/>
                    </a:cubicBezTo>
                    <a:cubicBezTo>
                      <a:pt x="5125" y="4295"/>
                      <a:pt x="3995" y="316"/>
                      <a:pt x="2368" y="45"/>
                    </a:cubicBezTo>
                    <a:cubicBezTo>
                      <a:pt x="2096" y="45"/>
                      <a:pt x="1870" y="-45"/>
                      <a:pt x="1554" y="45"/>
                    </a:cubicBezTo>
                    <a:lnTo>
                      <a:pt x="1554" y="45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DDDA4F9-6EB6-48B4-AD72-5634B64EFE5A}"/>
                  </a:ext>
                </a:extLst>
              </p:cNvPr>
              <p:cNvSpPr/>
              <p:nvPr/>
            </p:nvSpPr>
            <p:spPr>
              <a:xfrm>
                <a:off x="3372103" y="2526149"/>
                <a:ext cx="7529" cy="6946"/>
              </a:xfrm>
              <a:custGeom>
                <a:avLst/>
                <a:gdLst>
                  <a:gd name="connsiteX0" fmla="*/ 1944 w 7529"/>
                  <a:gd name="connsiteY0" fmla="*/ 325 h 6946"/>
                  <a:gd name="connsiteX1" fmla="*/ 1356 w 7529"/>
                  <a:gd name="connsiteY1" fmla="*/ 53 h 6946"/>
                  <a:gd name="connsiteX2" fmla="*/ 0 w 7529"/>
                  <a:gd name="connsiteY2" fmla="*/ 1319 h 6946"/>
                  <a:gd name="connsiteX3" fmla="*/ 226 w 7529"/>
                  <a:gd name="connsiteY3" fmla="*/ 2540 h 6946"/>
                  <a:gd name="connsiteX4" fmla="*/ 2351 w 7529"/>
                  <a:gd name="connsiteY4" fmla="*/ 5298 h 6946"/>
                  <a:gd name="connsiteX5" fmla="*/ 3707 w 7529"/>
                  <a:gd name="connsiteY5" fmla="*/ 5614 h 6946"/>
                  <a:gd name="connsiteX6" fmla="*/ 5515 w 7529"/>
                  <a:gd name="connsiteY6" fmla="*/ 6744 h 6946"/>
                  <a:gd name="connsiteX7" fmla="*/ 7504 w 7529"/>
                  <a:gd name="connsiteY7" fmla="*/ 4891 h 6946"/>
                  <a:gd name="connsiteX8" fmla="*/ 1989 w 7529"/>
                  <a:gd name="connsiteY8" fmla="*/ 279 h 6946"/>
                  <a:gd name="connsiteX9" fmla="*/ 1989 w 7529"/>
                  <a:gd name="connsiteY9" fmla="*/ 279 h 6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9" h="6946">
                    <a:moveTo>
                      <a:pt x="1944" y="325"/>
                    </a:moveTo>
                    <a:cubicBezTo>
                      <a:pt x="1944" y="325"/>
                      <a:pt x="1537" y="144"/>
                      <a:pt x="1356" y="53"/>
                    </a:cubicBezTo>
                    <a:cubicBezTo>
                      <a:pt x="588" y="-218"/>
                      <a:pt x="45" y="596"/>
                      <a:pt x="0" y="1319"/>
                    </a:cubicBezTo>
                    <a:cubicBezTo>
                      <a:pt x="0" y="1726"/>
                      <a:pt x="90" y="2133"/>
                      <a:pt x="226" y="2540"/>
                    </a:cubicBezTo>
                    <a:cubicBezTo>
                      <a:pt x="407" y="3806"/>
                      <a:pt x="1447" y="5207"/>
                      <a:pt x="2351" y="5298"/>
                    </a:cubicBezTo>
                    <a:cubicBezTo>
                      <a:pt x="2803" y="5298"/>
                      <a:pt x="3255" y="5524"/>
                      <a:pt x="3707" y="5614"/>
                    </a:cubicBezTo>
                    <a:cubicBezTo>
                      <a:pt x="4295" y="6021"/>
                      <a:pt x="4882" y="6428"/>
                      <a:pt x="5515" y="6744"/>
                    </a:cubicBezTo>
                    <a:cubicBezTo>
                      <a:pt x="6872" y="7422"/>
                      <a:pt x="7685" y="6292"/>
                      <a:pt x="7504" y="4891"/>
                    </a:cubicBezTo>
                    <a:cubicBezTo>
                      <a:pt x="7233" y="2585"/>
                      <a:pt x="4385" y="-263"/>
                      <a:pt x="1989" y="279"/>
                    </a:cubicBezTo>
                    <a:lnTo>
                      <a:pt x="1989" y="279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8A59946-4D76-B0D1-BB7A-23D9CE265322}"/>
                  </a:ext>
                </a:extLst>
              </p:cNvPr>
              <p:cNvSpPr/>
              <p:nvPr/>
            </p:nvSpPr>
            <p:spPr>
              <a:xfrm>
                <a:off x="3383052" y="2552521"/>
                <a:ext cx="4832" cy="4745"/>
              </a:xfrm>
              <a:custGeom>
                <a:avLst/>
                <a:gdLst>
                  <a:gd name="connsiteX0" fmla="*/ 2162 w 4832"/>
                  <a:gd name="connsiteY0" fmla="*/ 806 h 4745"/>
                  <a:gd name="connsiteX1" fmla="*/ 2162 w 4832"/>
                  <a:gd name="connsiteY1" fmla="*/ 806 h 4745"/>
                  <a:gd name="connsiteX2" fmla="*/ 1755 w 4832"/>
                  <a:gd name="connsiteY2" fmla="*/ 580 h 4745"/>
                  <a:gd name="connsiteX3" fmla="*/ 128 w 4832"/>
                  <a:gd name="connsiteY3" fmla="*/ 1484 h 4745"/>
                  <a:gd name="connsiteX4" fmla="*/ 3111 w 4832"/>
                  <a:gd name="connsiteY4" fmla="*/ 4558 h 4745"/>
                  <a:gd name="connsiteX5" fmla="*/ 4422 w 4832"/>
                  <a:gd name="connsiteY5" fmla="*/ 4423 h 4745"/>
                  <a:gd name="connsiteX6" fmla="*/ 4829 w 4832"/>
                  <a:gd name="connsiteY6" fmla="*/ 3202 h 4745"/>
                  <a:gd name="connsiteX7" fmla="*/ 2117 w 4832"/>
                  <a:gd name="connsiteY7" fmla="*/ 806 h 4745"/>
                  <a:gd name="connsiteX8" fmla="*/ 2117 w 4832"/>
                  <a:gd name="connsiteY8" fmla="*/ 806 h 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2" h="4745">
                    <a:moveTo>
                      <a:pt x="2162" y="806"/>
                    </a:moveTo>
                    <a:lnTo>
                      <a:pt x="2162" y="806"/>
                    </a:lnTo>
                    <a:cubicBezTo>
                      <a:pt x="2162" y="806"/>
                      <a:pt x="1845" y="716"/>
                      <a:pt x="1755" y="580"/>
                    </a:cubicBezTo>
                    <a:cubicBezTo>
                      <a:pt x="896" y="-595"/>
                      <a:pt x="-415" y="173"/>
                      <a:pt x="128" y="1484"/>
                    </a:cubicBezTo>
                    <a:cubicBezTo>
                      <a:pt x="715" y="2931"/>
                      <a:pt x="1800" y="3790"/>
                      <a:pt x="3111" y="4558"/>
                    </a:cubicBezTo>
                    <a:cubicBezTo>
                      <a:pt x="3518" y="4784"/>
                      <a:pt x="4151" y="4875"/>
                      <a:pt x="4422" y="4423"/>
                    </a:cubicBezTo>
                    <a:cubicBezTo>
                      <a:pt x="4693" y="4016"/>
                      <a:pt x="4784" y="3654"/>
                      <a:pt x="4829" y="3202"/>
                    </a:cubicBezTo>
                    <a:cubicBezTo>
                      <a:pt x="4920" y="2117"/>
                      <a:pt x="3292" y="-460"/>
                      <a:pt x="2117" y="806"/>
                    </a:cubicBezTo>
                    <a:lnTo>
                      <a:pt x="2117" y="806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C5F2ED0-4E59-2FFE-83B5-C35BA22080A9}"/>
                  </a:ext>
                </a:extLst>
              </p:cNvPr>
              <p:cNvSpPr/>
              <p:nvPr/>
            </p:nvSpPr>
            <p:spPr>
              <a:xfrm>
                <a:off x="3384928" y="2498387"/>
                <a:ext cx="4167" cy="3528"/>
              </a:xfrm>
              <a:custGeom>
                <a:avLst/>
                <a:gdLst>
                  <a:gd name="connsiteX0" fmla="*/ 2049 w 4167"/>
                  <a:gd name="connsiteY0" fmla="*/ 329 h 3528"/>
                  <a:gd name="connsiteX1" fmla="*/ 1823 w 4167"/>
                  <a:gd name="connsiteY1" fmla="*/ 329 h 3528"/>
                  <a:gd name="connsiteX2" fmla="*/ 828 w 4167"/>
                  <a:gd name="connsiteY2" fmla="*/ 58 h 3528"/>
                  <a:gd name="connsiteX3" fmla="*/ 1009 w 4167"/>
                  <a:gd name="connsiteY3" fmla="*/ 2816 h 3528"/>
                  <a:gd name="connsiteX4" fmla="*/ 3767 w 4167"/>
                  <a:gd name="connsiteY4" fmla="*/ 3358 h 3528"/>
                  <a:gd name="connsiteX5" fmla="*/ 4128 w 4167"/>
                  <a:gd name="connsiteY5" fmla="*/ 2138 h 3528"/>
                  <a:gd name="connsiteX6" fmla="*/ 3495 w 4167"/>
                  <a:gd name="connsiteY6" fmla="*/ 736 h 3528"/>
                  <a:gd name="connsiteX7" fmla="*/ 2094 w 4167"/>
                  <a:gd name="connsiteY7" fmla="*/ 329 h 3528"/>
                  <a:gd name="connsiteX8" fmla="*/ 2094 w 4167"/>
                  <a:gd name="connsiteY8" fmla="*/ 329 h 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67" h="3528">
                    <a:moveTo>
                      <a:pt x="2049" y="329"/>
                    </a:moveTo>
                    <a:cubicBezTo>
                      <a:pt x="2049" y="329"/>
                      <a:pt x="2049" y="329"/>
                      <a:pt x="1823" y="329"/>
                    </a:cubicBezTo>
                    <a:cubicBezTo>
                      <a:pt x="1461" y="284"/>
                      <a:pt x="1145" y="149"/>
                      <a:pt x="828" y="58"/>
                    </a:cubicBezTo>
                    <a:cubicBezTo>
                      <a:pt x="-664" y="-439"/>
                      <a:pt x="150" y="2409"/>
                      <a:pt x="1009" y="2816"/>
                    </a:cubicBezTo>
                    <a:cubicBezTo>
                      <a:pt x="1732" y="3132"/>
                      <a:pt x="2953" y="3856"/>
                      <a:pt x="3767" y="3358"/>
                    </a:cubicBezTo>
                    <a:cubicBezTo>
                      <a:pt x="4174" y="3087"/>
                      <a:pt x="4219" y="2590"/>
                      <a:pt x="4128" y="2138"/>
                    </a:cubicBezTo>
                    <a:cubicBezTo>
                      <a:pt x="4038" y="1595"/>
                      <a:pt x="3812" y="1143"/>
                      <a:pt x="3495" y="736"/>
                    </a:cubicBezTo>
                    <a:cubicBezTo>
                      <a:pt x="3134" y="329"/>
                      <a:pt x="2501" y="-32"/>
                      <a:pt x="2094" y="329"/>
                    </a:cubicBezTo>
                    <a:lnTo>
                      <a:pt x="2094" y="329"/>
                    </a:lnTo>
                    <a:close/>
                  </a:path>
                </a:pathLst>
              </a:custGeom>
              <a:solidFill>
                <a:srgbClr val="845A2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628C4E3-02BF-0BBF-76F3-C4ABFFFDE13E}"/>
                  </a:ext>
                </a:extLst>
              </p:cNvPr>
              <p:cNvSpPr/>
              <p:nvPr/>
            </p:nvSpPr>
            <p:spPr>
              <a:xfrm>
                <a:off x="3614304" y="2617041"/>
                <a:ext cx="5572" cy="10236"/>
              </a:xfrm>
              <a:custGeom>
                <a:avLst/>
                <a:gdLst>
                  <a:gd name="connsiteX0" fmla="*/ 4453 w 5572"/>
                  <a:gd name="connsiteY0" fmla="*/ 30 h 10236"/>
                  <a:gd name="connsiteX1" fmla="*/ 2735 w 5572"/>
                  <a:gd name="connsiteY1" fmla="*/ 2968 h 10236"/>
                  <a:gd name="connsiteX2" fmla="*/ 113 w 5572"/>
                  <a:gd name="connsiteY2" fmla="*/ 8348 h 10236"/>
                  <a:gd name="connsiteX3" fmla="*/ 1649 w 5572"/>
                  <a:gd name="connsiteY3" fmla="*/ 10066 h 10236"/>
                  <a:gd name="connsiteX4" fmla="*/ 4859 w 5572"/>
                  <a:gd name="connsiteY4" fmla="*/ 6223 h 10236"/>
                  <a:gd name="connsiteX5" fmla="*/ 5492 w 5572"/>
                  <a:gd name="connsiteY5" fmla="*/ 1431 h 10236"/>
                  <a:gd name="connsiteX6" fmla="*/ 4453 w 5572"/>
                  <a:gd name="connsiteY6" fmla="*/ 30 h 10236"/>
                  <a:gd name="connsiteX7" fmla="*/ 4453 w 5572"/>
                  <a:gd name="connsiteY7" fmla="*/ 30 h 10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2" h="10236">
                    <a:moveTo>
                      <a:pt x="4453" y="30"/>
                    </a:moveTo>
                    <a:cubicBezTo>
                      <a:pt x="3006" y="572"/>
                      <a:pt x="2780" y="1612"/>
                      <a:pt x="2735" y="2968"/>
                    </a:cubicBezTo>
                    <a:cubicBezTo>
                      <a:pt x="2735" y="5138"/>
                      <a:pt x="1423" y="6675"/>
                      <a:pt x="113" y="8348"/>
                    </a:cubicBezTo>
                    <a:cubicBezTo>
                      <a:pt x="-385" y="9026"/>
                      <a:pt x="881" y="10789"/>
                      <a:pt x="1649" y="10066"/>
                    </a:cubicBezTo>
                    <a:cubicBezTo>
                      <a:pt x="2915" y="8845"/>
                      <a:pt x="4046" y="7760"/>
                      <a:pt x="4859" y="6223"/>
                    </a:cubicBezTo>
                    <a:cubicBezTo>
                      <a:pt x="5673" y="4641"/>
                      <a:pt x="4498" y="2832"/>
                      <a:pt x="5492" y="1431"/>
                    </a:cubicBezTo>
                    <a:cubicBezTo>
                      <a:pt x="5809" y="934"/>
                      <a:pt x="5131" y="-197"/>
                      <a:pt x="4453" y="30"/>
                    </a:cubicBezTo>
                    <a:lnTo>
                      <a:pt x="4453" y="30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1E2FDFF-2BCF-60F1-4C43-07455F51F680}"/>
                  </a:ext>
                </a:extLst>
              </p:cNvPr>
              <p:cNvSpPr/>
              <p:nvPr/>
            </p:nvSpPr>
            <p:spPr>
              <a:xfrm>
                <a:off x="3624684" y="2583058"/>
                <a:ext cx="9897" cy="18282"/>
              </a:xfrm>
              <a:custGeom>
                <a:avLst/>
                <a:gdLst>
                  <a:gd name="connsiteX0" fmla="*/ 7137 w 9897"/>
                  <a:gd name="connsiteY0" fmla="*/ 196 h 18282"/>
                  <a:gd name="connsiteX1" fmla="*/ 3023 w 9897"/>
                  <a:gd name="connsiteY1" fmla="*/ 7972 h 18282"/>
                  <a:gd name="connsiteX2" fmla="*/ 175 w 9897"/>
                  <a:gd name="connsiteY2" fmla="*/ 16290 h 18282"/>
                  <a:gd name="connsiteX3" fmla="*/ 1622 w 9897"/>
                  <a:gd name="connsiteY3" fmla="*/ 18234 h 18282"/>
                  <a:gd name="connsiteX4" fmla="*/ 5736 w 9897"/>
                  <a:gd name="connsiteY4" fmla="*/ 12086 h 18282"/>
                  <a:gd name="connsiteX5" fmla="*/ 9895 w 9897"/>
                  <a:gd name="connsiteY5" fmla="*/ 2818 h 18282"/>
                  <a:gd name="connsiteX6" fmla="*/ 7182 w 9897"/>
                  <a:gd name="connsiteY6" fmla="*/ 196 h 18282"/>
                  <a:gd name="connsiteX7" fmla="*/ 7182 w 9897"/>
                  <a:gd name="connsiteY7" fmla="*/ 196 h 18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97" h="18282">
                    <a:moveTo>
                      <a:pt x="7137" y="196"/>
                    </a:moveTo>
                    <a:cubicBezTo>
                      <a:pt x="5058" y="1734"/>
                      <a:pt x="3747" y="5576"/>
                      <a:pt x="3023" y="7972"/>
                    </a:cubicBezTo>
                    <a:cubicBezTo>
                      <a:pt x="2345" y="10233"/>
                      <a:pt x="2074" y="14708"/>
                      <a:pt x="175" y="16290"/>
                    </a:cubicBezTo>
                    <a:cubicBezTo>
                      <a:pt x="-458" y="16833"/>
                      <a:pt x="763" y="18596"/>
                      <a:pt x="1622" y="18234"/>
                    </a:cubicBezTo>
                    <a:cubicBezTo>
                      <a:pt x="3928" y="17194"/>
                      <a:pt x="4696" y="14120"/>
                      <a:pt x="5736" y="12086"/>
                    </a:cubicBezTo>
                    <a:cubicBezTo>
                      <a:pt x="7318" y="9012"/>
                      <a:pt x="9985" y="6526"/>
                      <a:pt x="9895" y="2818"/>
                    </a:cubicBezTo>
                    <a:cubicBezTo>
                      <a:pt x="9895" y="2005"/>
                      <a:pt x="8448" y="-753"/>
                      <a:pt x="7182" y="196"/>
                    </a:cubicBezTo>
                    <a:lnTo>
                      <a:pt x="7182" y="196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7AE33FD-081A-0DE5-1D9E-D83A3F59CCCC}"/>
                  </a:ext>
                </a:extLst>
              </p:cNvPr>
              <p:cNvSpPr/>
              <p:nvPr/>
            </p:nvSpPr>
            <p:spPr>
              <a:xfrm>
                <a:off x="3629852" y="2568216"/>
                <a:ext cx="3813" cy="5407"/>
              </a:xfrm>
              <a:custGeom>
                <a:avLst/>
                <a:gdLst>
                  <a:gd name="connsiteX0" fmla="*/ 1743 w 3813"/>
                  <a:gd name="connsiteY0" fmla="*/ 391 h 5407"/>
                  <a:gd name="connsiteX1" fmla="*/ 658 w 3813"/>
                  <a:gd name="connsiteY1" fmla="*/ 3330 h 5407"/>
                  <a:gd name="connsiteX2" fmla="*/ 1110 w 3813"/>
                  <a:gd name="connsiteY2" fmla="*/ 5319 h 5407"/>
                  <a:gd name="connsiteX3" fmla="*/ 3777 w 3813"/>
                  <a:gd name="connsiteY3" fmla="*/ 2019 h 5407"/>
                  <a:gd name="connsiteX4" fmla="*/ 1743 w 3813"/>
                  <a:gd name="connsiteY4" fmla="*/ 391 h 5407"/>
                  <a:gd name="connsiteX5" fmla="*/ 1743 w 3813"/>
                  <a:gd name="connsiteY5" fmla="*/ 391 h 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3" h="5407">
                    <a:moveTo>
                      <a:pt x="1743" y="391"/>
                    </a:moveTo>
                    <a:cubicBezTo>
                      <a:pt x="1607" y="798"/>
                      <a:pt x="974" y="3375"/>
                      <a:pt x="658" y="3330"/>
                    </a:cubicBezTo>
                    <a:cubicBezTo>
                      <a:pt x="-698" y="3104"/>
                      <a:pt x="341" y="5048"/>
                      <a:pt x="1110" y="5319"/>
                    </a:cubicBezTo>
                    <a:cubicBezTo>
                      <a:pt x="2964" y="5952"/>
                      <a:pt x="3415" y="3013"/>
                      <a:pt x="3777" y="2019"/>
                    </a:cubicBezTo>
                    <a:cubicBezTo>
                      <a:pt x="4094" y="1115"/>
                      <a:pt x="2240" y="-829"/>
                      <a:pt x="1743" y="391"/>
                    </a:cubicBezTo>
                    <a:lnTo>
                      <a:pt x="1743" y="391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F17E8E-C56B-A10E-62F2-7AFB204911FA}"/>
                  </a:ext>
                </a:extLst>
              </p:cNvPr>
              <p:cNvSpPr/>
              <p:nvPr/>
            </p:nvSpPr>
            <p:spPr>
              <a:xfrm>
                <a:off x="3633696" y="2525187"/>
                <a:ext cx="18268" cy="34927"/>
              </a:xfrm>
              <a:custGeom>
                <a:avLst/>
                <a:gdLst>
                  <a:gd name="connsiteX0" fmla="*/ 16073 w 18268"/>
                  <a:gd name="connsiteY0" fmla="*/ 338 h 34927"/>
                  <a:gd name="connsiteX1" fmla="*/ 6127 w 18268"/>
                  <a:gd name="connsiteY1" fmla="*/ 16658 h 34927"/>
                  <a:gd name="connsiteX2" fmla="*/ 115 w 18268"/>
                  <a:gd name="connsiteY2" fmla="*/ 32526 h 34927"/>
                  <a:gd name="connsiteX3" fmla="*/ 1878 w 18268"/>
                  <a:gd name="connsiteY3" fmla="*/ 34696 h 34927"/>
                  <a:gd name="connsiteX4" fmla="*/ 8795 w 18268"/>
                  <a:gd name="connsiteY4" fmla="*/ 22399 h 34927"/>
                  <a:gd name="connsiteX5" fmla="*/ 18243 w 18268"/>
                  <a:gd name="connsiteY5" fmla="*/ 2553 h 34927"/>
                  <a:gd name="connsiteX6" fmla="*/ 16073 w 18268"/>
                  <a:gd name="connsiteY6" fmla="*/ 293 h 34927"/>
                  <a:gd name="connsiteX7" fmla="*/ 16073 w 18268"/>
                  <a:gd name="connsiteY7" fmla="*/ 293 h 3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68" h="34927">
                    <a:moveTo>
                      <a:pt x="16073" y="338"/>
                    </a:moveTo>
                    <a:cubicBezTo>
                      <a:pt x="11914" y="4723"/>
                      <a:pt x="8749" y="11233"/>
                      <a:pt x="6127" y="16658"/>
                    </a:cubicBezTo>
                    <a:cubicBezTo>
                      <a:pt x="3641" y="21766"/>
                      <a:pt x="2917" y="27553"/>
                      <a:pt x="115" y="32526"/>
                    </a:cubicBezTo>
                    <a:cubicBezTo>
                      <a:pt x="-383" y="33430"/>
                      <a:pt x="838" y="35645"/>
                      <a:pt x="1878" y="34696"/>
                    </a:cubicBezTo>
                    <a:cubicBezTo>
                      <a:pt x="5494" y="31441"/>
                      <a:pt x="7122" y="26830"/>
                      <a:pt x="8795" y="22399"/>
                    </a:cubicBezTo>
                    <a:cubicBezTo>
                      <a:pt x="11326" y="15528"/>
                      <a:pt x="16434" y="9651"/>
                      <a:pt x="18243" y="2553"/>
                    </a:cubicBezTo>
                    <a:cubicBezTo>
                      <a:pt x="18469" y="1604"/>
                      <a:pt x="17158" y="-837"/>
                      <a:pt x="16073" y="293"/>
                    </a:cubicBezTo>
                    <a:lnTo>
                      <a:pt x="16073" y="293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D8FD4ED-0F68-F263-0B4F-AB62A49512F3}"/>
                  </a:ext>
                </a:extLst>
              </p:cNvPr>
              <p:cNvSpPr/>
              <p:nvPr/>
            </p:nvSpPr>
            <p:spPr>
              <a:xfrm>
                <a:off x="3653880" y="2525961"/>
                <a:ext cx="5166" cy="10663"/>
              </a:xfrm>
              <a:custGeom>
                <a:avLst/>
                <a:gdLst>
                  <a:gd name="connsiteX0" fmla="*/ 3257 w 5166"/>
                  <a:gd name="connsiteY0" fmla="*/ 332 h 10663"/>
                  <a:gd name="connsiteX1" fmla="*/ 47 w 5166"/>
                  <a:gd name="connsiteY1" fmla="*/ 8379 h 10663"/>
                  <a:gd name="connsiteX2" fmla="*/ 2127 w 5166"/>
                  <a:gd name="connsiteY2" fmla="*/ 10187 h 10663"/>
                  <a:gd name="connsiteX3" fmla="*/ 5156 w 5166"/>
                  <a:gd name="connsiteY3" fmla="*/ 2321 h 10663"/>
                  <a:gd name="connsiteX4" fmla="*/ 3257 w 5166"/>
                  <a:gd name="connsiteY4" fmla="*/ 332 h 10663"/>
                  <a:gd name="connsiteX5" fmla="*/ 3257 w 5166"/>
                  <a:gd name="connsiteY5" fmla="*/ 332 h 1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6" h="10663">
                    <a:moveTo>
                      <a:pt x="3257" y="332"/>
                    </a:moveTo>
                    <a:cubicBezTo>
                      <a:pt x="1630" y="2637"/>
                      <a:pt x="997" y="5712"/>
                      <a:pt x="47" y="8379"/>
                    </a:cubicBezTo>
                    <a:cubicBezTo>
                      <a:pt x="-314" y="9419"/>
                      <a:pt x="1494" y="11634"/>
                      <a:pt x="2127" y="10187"/>
                    </a:cubicBezTo>
                    <a:cubicBezTo>
                      <a:pt x="3212" y="7655"/>
                      <a:pt x="4659" y="5079"/>
                      <a:pt x="5156" y="2321"/>
                    </a:cubicBezTo>
                    <a:cubicBezTo>
                      <a:pt x="5291" y="1598"/>
                      <a:pt x="4071" y="-889"/>
                      <a:pt x="3257" y="332"/>
                    </a:cubicBezTo>
                    <a:lnTo>
                      <a:pt x="3257" y="332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FE7419-7537-9365-F780-54C070554B31}"/>
                  </a:ext>
                </a:extLst>
              </p:cNvPr>
              <p:cNvSpPr/>
              <p:nvPr/>
            </p:nvSpPr>
            <p:spPr>
              <a:xfrm>
                <a:off x="3666821" y="2499636"/>
                <a:ext cx="4286" cy="7729"/>
              </a:xfrm>
              <a:custGeom>
                <a:avLst/>
                <a:gdLst>
                  <a:gd name="connsiteX0" fmla="*/ 2161 w 4286"/>
                  <a:gd name="connsiteY0" fmla="*/ 211 h 7729"/>
                  <a:gd name="connsiteX1" fmla="*/ 1212 w 4286"/>
                  <a:gd name="connsiteY1" fmla="*/ 2787 h 7729"/>
                  <a:gd name="connsiteX2" fmla="*/ 82 w 4286"/>
                  <a:gd name="connsiteY2" fmla="*/ 5681 h 7729"/>
                  <a:gd name="connsiteX3" fmla="*/ 1890 w 4286"/>
                  <a:gd name="connsiteY3" fmla="*/ 7534 h 7729"/>
                  <a:gd name="connsiteX4" fmla="*/ 4286 w 4286"/>
                  <a:gd name="connsiteY4" fmla="*/ 1793 h 7729"/>
                  <a:gd name="connsiteX5" fmla="*/ 2161 w 4286"/>
                  <a:gd name="connsiteY5" fmla="*/ 211 h 7729"/>
                  <a:gd name="connsiteX6" fmla="*/ 2161 w 4286"/>
                  <a:gd name="connsiteY6" fmla="*/ 211 h 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86" h="7729">
                    <a:moveTo>
                      <a:pt x="2161" y="211"/>
                    </a:moveTo>
                    <a:cubicBezTo>
                      <a:pt x="1483" y="934"/>
                      <a:pt x="1393" y="1884"/>
                      <a:pt x="1212" y="2787"/>
                    </a:cubicBezTo>
                    <a:cubicBezTo>
                      <a:pt x="986" y="3827"/>
                      <a:pt x="669" y="4777"/>
                      <a:pt x="82" y="5681"/>
                    </a:cubicBezTo>
                    <a:cubicBezTo>
                      <a:pt x="-370" y="6404"/>
                      <a:pt x="1167" y="8348"/>
                      <a:pt x="1890" y="7534"/>
                    </a:cubicBezTo>
                    <a:cubicBezTo>
                      <a:pt x="3292" y="5997"/>
                      <a:pt x="4196" y="3873"/>
                      <a:pt x="4286" y="1793"/>
                    </a:cubicBezTo>
                    <a:cubicBezTo>
                      <a:pt x="4286" y="1160"/>
                      <a:pt x="2975" y="-603"/>
                      <a:pt x="2161" y="211"/>
                    </a:cubicBezTo>
                    <a:lnTo>
                      <a:pt x="2161" y="211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3BCE6316-7E15-13BB-13CD-D73AC9DFC9B0}"/>
                  </a:ext>
                </a:extLst>
              </p:cNvPr>
              <p:cNvSpPr/>
              <p:nvPr/>
            </p:nvSpPr>
            <p:spPr>
              <a:xfrm>
                <a:off x="3663130" y="2496259"/>
                <a:ext cx="2054" cy="2573"/>
              </a:xfrm>
              <a:custGeom>
                <a:avLst/>
                <a:gdLst>
                  <a:gd name="connsiteX0" fmla="*/ 563 w 2054"/>
                  <a:gd name="connsiteY0" fmla="*/ 107 h 2573"/>
                  <a:gd name="connsiteX1" fmla="*/ 201 w 2054"/>
                  <a:gd name="connsiteY1" fmla="*/ 514 h 2573"/>
                  <a:gd name="connsiteX2" fmla="*/ 2055 w 2054"/>
                  <a:gd name="connsiteY2" fmla="*/ 2006 h 2573"/>
                  <a:gd name="connsiteX3" fmla="*/ 2055 w 2054"/>
                  <a:gd name="connsiteY3" fmla="*/ 1373 h 2573"/>
                  <a:gd name="connsiteX4" fmla="*/ 563 w 2054"/>
                  <a:gd name="connsiteY4" fmla="*/ 152 h 2573"/>
                  <a:gd name="connsiteX5" fmla="*/ 563 w 2054"/>
                  <a:gd name="connsiteY5" fmla="*/ 152 h 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4" h="2573">
                    <a:moveTo>
                      <a:pt x="563" y="107"/>
                    </a:moveTo>
                    <a:cubicBezTo>
                      <a:pt x="563" y="107"/>
                      <a:pt x="292" y="378"/>
                      <a:pt x="201" y="514"/>
                    </a:cubicBezTo>
                    <a:cubicBezTo>
                      <a:pt x="-748" y="1463"/>
                      <a:pt x="1964" y="3588"/>
                      <a:pt x="2055" y="2006"/>
                    </a:cubicBezTo>
                    <a:cubicBezTo>
                      <a:pt x="2055" y="1780"/>
                      <a:pt x="2055" y="1554"/>
                      <a:pt x="2055" y="1373"/>
                    </a:cubicBezTo>
                    <a:cubicBezTo>
                      <a:pt x="2055" y="830"/>
                      <a:pt x="1150" y="-435"/>
                      <a:pt x="563" y="152"/>
                    </a:cubicBezTo>
                    <a:lnTo>
                      <a:pt x="563" y="152"/>
                    </a:lnTo>
                    <a:close/>
                  </a:path>
                </a:pathLst>
              </a:custGeom>
              <a:solidFill>
                <a:srgbClr val="734F2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7" name="Graphic 2">
              <a:extLst>
                <a:ext uri="{FF2B5EF4-FFF2-40B4-BE49-F238E27FC236}">
                  <a16:creationId xmlns:a16="http://schemas.microsoft.com/office/drawing/2014/main" id="{5FDAD575-0A05-2CA3-4B22-E895056A823B}"/>
                </a:ext>
              </a:extLst>
            </p:cNvPr>
            <p:cNvGrpSpPr/>
            <p:nvPr/>
          </p:nvGrpSpPr>
          <p:grpSpPr>
            <a:xfrm>
              <a:off x="6982329" y="1427747"/>
              <a:ext cx="2197012" cy="1699491"/>
              <a:chOff x="6982329" y="1427747"/>
              <a:chExt cx="2197012" cy="1699491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6BD65D7-1DE0-5739-239D-2A9FB488FBFB}"/>
                  </a:ext>
                </a:extLst>
              </p:cNvPr>
              <p:cNvSpPr/>
              <p:nvPr/>
            </p:nvSpPr>
            <p:spPr>
              <a:xfrm>
                <a:off x="8101094" y="1492485"/>
                <a:ext cx="788104" cy="788104"/>
              </a:xfrm>
              <a:custGeom>
                <a:avLst/>
                <a:gdLst>
                  <a:gd name="connsiteX0" fmla="*/ 0 w 788104"/>
                  <a:gd name="connsiteY0" fmla="*/ 0 h 788104"/>
                  <a:gd name="connsiteX1" fmla="*/ 788105 w 788104"/>
                  <a:gd name="connsiteY1" fmla="*/ 788105 h 788104"/>
                  <a:gd name="connsiteX2" fmla="*/ 0 w 788104"/>
                  <a:gd name="connsiteY2" fmla="*/ 788105 h 788104"/>
                  <a:gd name="connsiteX3" fmla="*/ 0 w 788104"/>
                  <a:gd name="connsiteY3" fmla="*/ 0 h 78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8104" h="788104">
                    <a:moveTo>
                      <a:pt x="0" y="0"/>
                    </a:moveTo>
                    <a:lnTo>
                      <a:pt x="788105" y="788105"/>
                    </a:lnTo>
                    <a:lnTo>
                      <a:pt x="0" y="788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CEB76DA-5ED8-8EB4-921D-94C6C6477047}"/>
                  </a:ext>
                </a:extLst>
              </p:cNvPr>
              <p:cNvSpPr/>
              <p:nvPr/>
            </p:nvSpPr>
            <p:spPr>
              <a:xfrm>
                <a:off x="8032785" y="1427747"/>
                <a:ext cx="4520" cy="1293255"/>
              </a:xfrm>
              <a:custGeom>
                <a:avLst/>
                <a:gdLst>
                  <a:gd name="connsiteX0" fmla="*/ 0 w 4520"/>
                  <a:gd name="connsiteY0" fmla="*/ 0 h 1293255"/>
                  <a:gd name="connsiteX1" fmla="*/ 0 w 4520"/>
                  <a:gd name="connsiteY1" fmla="*/ 1293255 h 1293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20" h="1293255">
                    <a:moveTo>
                      <a:pt x="0" y="0"/>
                    </a:moveTo>
                    <a:lnTo>
                      <a:pt x="0" y="1293255"/>
                    </a:lnTo>
                  </a:path>
                </a:pathLst>
              </a:custGeom>
              <a:ln w="36159" cap="flat">
                <a:solidFill>
                  <a:srgbClr val="00264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FF85ECD-861C-EA1F-9FFA-CDAD9F91F5E5}"/>
                  </a:ext>
                </a:extLst>
              </p:cNvPr>
              <p:cNvSpPr/>
              <p:nvPr/>
            </p:nvSpPr>
            <p:spPr>
              <a:xfrm>
                <a:off x="7042602" y="2698534"/>
                <a:ext cx="2076522" cy="260396"/>
              </a:xfrm>
              <a:custGeom>
                <a:avLst/>
                <a:gdLst>
                  <a:gd name="connsiteX0" fmla="*/ 109448 w 2076522"/>
                  <a:gd name="connsiteY0" fmla="*/ 242177 h 260396"/>
                  <a:gd name="connsiteX1" fmla="*/ 1423182 w 2076522"/>
                  <a:gd name="connsiteY1" fmla="*/ 260396 h 260396"/>
                  <a:gd name="connsiteX2" fmla="*/ 1973902 w 2076522"/>
                  <a:gd name="connsiteY2" fmla="*/ 260396 h 260396"/>
                  <a:gd name="connsiteX3" fmla="*/ 2076523 w 2076522"/>
                  <a:gd name="connsiteY3" fmla="*/ 0 h 260396"/>
                  <a:gd name="connsiteX4" fmla="*/ 0 w 2076522"/>
                  <a:gd name="connsiteY4" fmla="*/ 0 h 260396"/>
                  <a:gd name="connsiteX5" fmla="*/ 109448 w 2076522"/>
                  <a:gd name="connsiteY5" fmla="*/ 242177 h 26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6522" h="260396">
                    <a:moveTo>
                      <a:pt x="109448" y="242177"/>
                    </a:moveTo>
                    <a:lnTo>
                      <a:pt x="1423182" y="260396"/>
                    </a:lnTo>
                    <a:lnTo>
                      <a:pt x="1973902" y="260396"/>
                    </a:lnTo>
                    <a:lnTo>
                      <a:pt x="2076523" y="0"/>
                    </a:lnTo>
                    <a:lnTo>
                      <a:pt x="0" y="0"/>
                    </a:lnTo>
                    <a:lnTo>
                      <a:pt x="109448" y="242177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4F1A2FFF-52BB-D4BE-7406-EBF9579BA10A}"/>
                  </a:ext>
                </a:extLst>
              </p:cNvPr>
              <p:cNvSpPr/>
              <p:nvPr/>
            </p:nvSpPr>
            <p:spPr>
              <a:xfrm>
                <a:off x="7006888" y="2828732"/>
                <a:ext cx="2142254" cy="298506"/>
              </a:xfrm>
              <a:custGeom>
                <a:avLst/>
                <a:gdLst>
                  <a:gd name="connsiteX0" fmla="*/ 222421 w 2142254"/>
                  <a:gd name="connsiteY0" fmla="*/ 298506 h 298506"/>
                  <a:gd name="connsiteX1" fmla="*/ 1899535 w 2142254"/>
                  <a:gd name="connsiteY1" fmla="*/ 298506 h 298506"/>
                  <a:gd name="connsiteX2" fmla="*/ 2142255 w 2142254"/>
                  <a:gd name="connsiteY2" fmla="*/ 0 h 298506"/>
                  <a:gd name="connsiteX3" fmla="*/ 0 w 2142254"/>
                  <a:gd name="connsiteY3" fmla="*/ 0 h 298506"/>
                  <a:gd name="connsiteX4" fmla="*/ 222421 w 2142254"/>
                  <a:gd name="connsiteY4" fmla="*/ 298506 h 298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2254" h="298506">
                    <a:moveTo>
                      <a:pt x="222421" y="298506"/>
                    </a:moveTo>
                    <a:lnTo>
                      <a:pt x="1899535" y="298506"/>
                    </a:lnTo>
                    <a:lnTo>
                      <a:pt x="2142255" y="0"/>
                    </a:lnTo>
                    <a:lnTo>
                      <a:pt x="0" y="0"/>
                    </a:lnTo>
                    <a:lnTo>
                      <a:pt x="222421" y="298506"/>
                    </a:lnTo>
                    <a:close/>
                  </a:path>
                </a:pathLst>
              </a:custGeom>
              <a:solidFill>
                <a:srgbClr val="00264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56618DA9-3D0B-8D0A-B345-6F2310934337}"/>
                  </a:ext>
                </a:extLst>
              </p:cNvPr>
              <p:cNvSpPr/>
              <p:nvPr/>
            </p:nvSpPr>
            <p:spPr>
              <a:xfrm>
                <a:off x="6982329" y="2786056"/>
                <a:ext cx="2197012" cy="42675"/>
              </a:xfrm>
              <a:custGeom>
                <a:avLst/>
                <a:gdLst>
                  <a:gd name="connsiteX0" fmla="*/ 2176488 w 2197012"/>
                  <a:gd name="connsiteY0" fmla="*/ 0 h 42675"/>
                  <a:gd name="connsiteX1" fmla="*/ 2149002 w 2197012"/>
                  <a:gd name="connsiteY1" fmla="*/ 0 h 42675"/>
                  <a:gd name="connsiteX2" fmla="*/ 2158631 w 2197012"/>
                  <a:gd name="connsiteY2" fmla="*/ 21338 h 42675"/>
                  <a:gd name="connsiteX3" fmla="*/ 64025 w 2197012"/>
                  <a:gd name="connsiteY3" fmla="*/ 21338 h 42675"/>
                  <a:gd name="connsiteX4" fmla="*/ 72434 w 2197012"/>
                  <a:gd name="connsiteY4" fmla="*/ 0 h 42675"/>
                  <a:gd name="connsiteX5" fmla="*/ 20581 w 2197012"/>
                  <a:gd name="connsiteY5" fmla="*/ 0 h 42675"/>
                  <a:gd name="connsiteX6" fmla="*/ 20581 w 2197012"/>
                  <a:gd name="connsiteY6" fmla="*/ 42676 h 42675"/>
                  <a:gd name="connsiteX7" fmla="*/ 24559 w 2197012"/>
                  <a:gd name="connsiteY7" fmla="*/ 42676 h 42675"/>
                  <a:gd name="connsiteX8" fmla="*/ 17054 w 2197012"/>
                  <a:gd name="connsiteY8" fmla="*/ 29882 h 42675"/>
                  <a:gd name="connsiteX9" fmla="*/ 2175674 w 2197012"/>
                  <a:gd name="connsiteY9" fmla="*/ 29882 h 42675"/>
                  <a:gd name="connsiteX10" fmla="*/ 2166768 w 2197012"/>
                  <a:gd name="connsiteY10" fmla="*/ 42676 h 42675"/>
                  <a:gd name="connsiteX11" fmla="*/ 2176443 w 2197012"/>
                  <a:gd name="connsiteY11" fmla="*/ 42676 h 42675"/>
                  <a:gd name="connsiteX12" fmla="*/ 2197013 w 2197012"/>
                  <a:gd name="connsiteY12" fmla="*/ 21383 h 42675"/>
                  <a:gd name="connsiteX13" fmla="*/ 2197013 w 2197012"/>
                  <a:gd name="connsiteY13" fmla="*/ 21383 h 42675"/>
                  <a:gd name="connsiteX14" fmla="*/ 2176443 w 2197012"/>
                  <a:gd name="connsiteY14" fmla="*/ 0 h 4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7012" h="42675">
                    <a:moveTo>
                      <a:pt x="2176488" y="0"/>
                    </a:moveTo>
                    <a:lnTo>
                      <a:pt x="2149002" y="0"/>
                    </a:lnTo>
                    <a:lnTo>
                      <a:pt x="2158631" y="21338"/>
                    </a:lnTo>
                    <a:lnTo>
                      <a:pt x="64025" y="21338"/>
                    </a:lnTo>
                    <a:lnTo>
                      <a:pt x="72434" y="0"/>
                    </a:lnTo>
                    <a:lnTo>
                      <a:pt x="20581" y="0"/>
                    </a:lnTo>
                    <a:cubicBezTo>
                      <a:pt x="-6860" y="0"/>
                      <a:pt x="-6860" y="42676"/>
                      <a:pt x="20581" y="42676"/>
                    </a:cubicBezTo>
                    <a:lnTo>
                      <a:pt x="24559" y="42676"/>
                    </a:lnTo>
                    <a:lnTo>
                      <a:pt x="17054" y="29882"/>
                    </a:lnTo>
                    <a:lnTo>
                      <a:pt x="2175674" y="29882"/>
                    </a:lnTo>
                    <a:lnTo>
                      <a:pt x="2166768" y="42676"/>
                    </a:lnTo>
                    <a:lnTo>
                      <a:pt x="2176443" y="42676"/>
                    </a:lnTo>
                    <a:cubicBezTo>
                      <a:pt x="2190141" y="42676"/>
                      <a:pt x="2197013" y="32052"/>
                      <a:pt x="2197013" y="21383"/>
                    </a:cubicBezTo>
                    <a:lnTo>
                      <a:pt x="2197013" y="21383"/>
                    </a:lnTo>
                    <a:cubicBezTo>
                      <a:pt x="2197013" y="10669"/>
                      <a:pt x="2190141" y="0"/>
                      <a:pt x="21764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755876D-57FC-F441-E625-4697E939740D}"/>
                  </a:ext>
                </a:extLst>
              </p:cNvPr>
              <p:cNvSpPr/>
              <p:nvPr/>
            </p:nvSpPr>
            <p:spPr>
              <a:xfrm>
                <a:off x="7046354" y="2786056"/>
                <a:ext cx="2094606" cy="21337"/>
              </a:xfrm>
              <a:custGeom>
                <a:avLst/>
                <a:gdLst>
                  <a:gd name="connsiteX0" fmla="*/ 550900 w 2094606"/>
                  <a:gd name="connsiteY0" fmla="*/ 21338 h 21337"/>
                  <a:gd name="connsiteX1" fmla="*/ 1543886 w 2094606"/>
                  <a:gd name="connsiteY1" fmla="*/ 21338 h 21337"/>
                  <a:gd name="connsiteX2" fmla="*/ 2094606 w 2094606"/>
                  <a:gd name="connsiteY2" fmla="*/ 21338 h 21337"/>
                  <a:gd name="connsiteX3" fmla="*/ 2084977 w 2094606"/>
                  <a:gd name="connsiteY3" fmla="*/ 0 h 21337"/>
                  <a:gd name="connsiteX4" fmla="*/ 8409 w 2094606"/>
                  <a:gd name="connsiteY4" fmla="*/ 0 h 21337"/>
                  <a:gd name="connsiteX5" fmla="*/ 0 w 2094606"/>
                  <a:gd name="connsiteY5" fmla="*/ 21338 h 21337"/>
                  <a:gd name="connsiteX6" fmla="*/ 550900 w 2094606"/>
                  <a:gd name="connsiteY6" fmla="*/ 21338 h 21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94606" h="21337">
                    <a:moveTo>
                      <a:pt x="550900" y="21338"/>
                    </a:moveTo>
                    <a:lnTo>
                      <a:pt x="1543886" y="21338"/>
                    </a:lnTo>
                    <a:lnTo>
                      <a:pt x="2094606" y="21338"/>
                    </a:lnTo>
                    <a:lnTo>
                      <a:pt x="2084977" y="0"/>
                    </a:lnTo>
                    <a:lnTo>
                      <a:pt x="8409" y="0"/>
                    </a:lnTo>
                    <a:lnTo>
                      <a:pt x="0" y="21338"/>
                    </a:lnTo>
                    <a:lnTo>
                      <a:pt x="550900" y="21338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652A800-8A0E-B811-F376-1E19B26E69EB}"/>
                  </a:ext>
                </a:extLst>
              </p:cNvPr>
              <p:cNvSpPr/>
              <p:nvPr/>
            </p:nvSpPr>
            <p:spPr>
              <a:xfrm>
                <a:off x="6999429" y="2815939"/>
                <a:ext cx="2158619" cy="12793"/>
              </a:xfrm>
              <a:custGeom>
                <a:avLst/>
                <a:gdLst>
                  <a:gd name="connsiteX0" fmla="*/ 1641038 w 2158619"/>
                  <a:gd name="connsiteY0" fmla="*/ 0 h 12793"/>
                  <a:gd name="connsiteX1" fmla="*/ 1278473 w 2158619"/>
                  <a:gd name="connsiteY1" fmla="*/ 0 h 12793"/>
                  <a:gd name="connsiteX2" fmla="*/ 812607 w 2158619"/>
                  <a:gd name="connsiteY2" fmla="*/ 0 h 12793"/>
                  <a:gd name="connsiteX3" fmla="*/ 220116 w 2158619"/>
                  <a:gd name="connsiteY3" fmla="*/ 0 h 12793"/>
                  <a:gd name="connsiteX4" fmla="*/ 0 w 2158619"/>
                  <a:gd name="connsiteY4" fmla="*/ 0 h 12793"/>
                  <a:gd name="connsiteX5" fmla="*/ 7459 w 2158619"/>
                  <a:gd name="connsiteY5" fmla="*/ 12794 h 12793"/>
                  <a:gd name="connsiteX6" fmla="*/ 2149714 w 2158619"/>
                  <a:gd name="connsiteY6" fmla="*/ 12794 h 12793"/>
                  <a:gd name="connsiteX7" fmla="*/ 2158620 w 2158619"/>
                  <a:gd name="connsiteY7" fmla="*/ 0 h 12793"/>
                  <a:gd name="connsiteX8" fmla="*/ 1641038 w 2158619"/>
                  <a:gd name="connsiteY8" fmla="*/ 0 h 1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58619" h="12793">
                    <a:moveTo>
                      <a:pt x="1641038" y="0"/>
                    </a:moveTo>
                    <a:lnTo>
                      <a:pt x="1278473" y="0"/>
                    </a:lnTo>
                    <a:lnTo>
                      <a:pt x="812607" y="0"/>
                    </a:lnTo>
                    <a:lnTo>
                      <a:pt x="220116" y="0"/>
                    </a:lnTo>
                    <a:lnTo>
                      <a:pt x="0" y="0"/>
                    </a:lnTo>
                    <a:lnTo>
                      <a:pt x="7459" y="12794"/>
                    </a:lnTo>
                    <a:lnTo>
                      <a:pt x="2149714" y="12794"/>
                    </a:lnTo>
                    <a:lnTo>
                      <a:pt x="2158620" y="0"/>
                    </a:lnTo>
                    <a:lnTo>
                      <a:pt x="1641038" y="0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A750479-38EB-E876-9334-AF189D595DE5}"/>
                </a:ext>
              </a:extLst>
            </p:cNvPr>
            <p:cNvSpPr/>
            <p:nvPr/>
          </p:nvSpPr>
          <p:spPr>
            <a:xfrm>
              <a:off x="1562789" y="4889177"/>
              <a:ext cx="8915247" cy="882558"/>
            </a:xfrm>
            <a:custGeom>
              <a:avLst/>
              <a:gdLst>
                <a:gd name="connsiteX0" fmla="*/ 8869528 w 8915247"/>
                <a:gd name="connsiteY0" fmla="*/ 862999 h 882558"/>
                <a:gd name="connsiteX1" fmla="*/ 7102451 w 8915247"/>
                <a:gd name="connsiteY1" fmla="*/ 772764 h 882558"/>
                <a:gd name="connsiteX2" fmla="*/ 5339263 w 8915247"/>
                <a:gd name="connsiteY2" fmla="*/ 863180 h 882558"/>
                <a:gd name="connsiteX3" fmla="*/ 3576029 w 8915247"/>
                <a:gd name="connsiteY3" fmla="*/ 772764 h 882558"/>
                <a:gd name="connsiteX4" fmla="*/ 1812795 w 8915247"/>
                <a:gd name="connsiteY4" fmla="*/ 863180 h 882558"/>
                <a:gd name="connsiteX5" fmla="*/ 53404 w 8915247"/>
                <a:gd name="connsiteY5" fmla="*/ 772945 h 882558"/>
                <a:gd name="connsiteX6" fmla="*/ 4354 w 8915247"/>
                <a:gd name="connsiteY6" fmla="*/ 667340 h 882558"/>
                <a:gd name="connsiteX7" fmla="*/ 94769 w 8915247"/>
                <a:gd name="connsiteY7" fmla="*/ 516663 h 882558"/>
                <a:gd name="connsiteX8" fmla="*/ 4354 w 8915247"/>
                <a:gd name="connsiteY8" fmla="*/ 365986 h 882558"/>
                <a:gd name="connsiteX9" fmla="*/ 94769 w 8915247"/>
                <a:gd name="connsiteY9" fmla="*/ 215309 h 882558"/>
                <a:gd name="connsiteX10" fmla="*/ 45719 w 8915247"/>
                <a:gd name="connsiteY10" fmla="*/ 19559 h 882558"/>
                <a:gd name="connsiteX11" fmla="*/ 1812795 w 8915247"/>
                <a:gd name="connsiteY11" fmla="*/ 109794 h 882558"/>
                <a:gd name="connsiteX12" fmla="*/ 3575984 w 8915247"/>
                <a:gd name="connsiteY12" fmla="*/ 19379 h 882558"/>
                <a:gd name="connsiteX13" fmla="*/ 5339218 w 8915247"/>
                <a:gd name="connsiteY13" fmla="*/ 109794 h 882558"/>
                <a:gd name="connsiteX14" fmla="*/ 7102451 w 8915247"/>
                <a:gd name="connsiteY14" fmla="*/ 19379 h 882558"/>
                <a:gd name="connsiteX15" fmla="*/ 8861843 w 8915247"/>
                <a:gd name="connsiteY15" fmla="*/ 109613 h 882558"/>
                <a:gd name="connsiteX16" fmla="*/ 8910893 w 8915247"/>
                <a:gd name="connsiteY16" fmla="*/ 215218 h 882558"/>
                <a:gd name="connsiteX17" fmla="*/ 8820477 w 8915247"/>
                <a:gd name="connsiteY17" fmla="*/ 365896 h 882558"/>
                <a:gd name="connsiteX18" fmla="*/ 8910893 w 8915247"/>
                <a:gd name="connsiteY18" fmla="*/ 516572 h 882558"/>
                <a:gd name="connsiteX19" fmla="*/ 8821653 w 8915247"/>
                <a:gd name="connsiteY19" fmla="*/ 677466 h 882558"/>
                <a:gd name="connsiteX20" fmla="*/ 8869528 w 8915247"/>
                <a:gd name="connsiteY20" fmla="*/ 862953 h 88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15247" h="882558">
                  <a:moveTo>
                    <a:pt x="8869528" y="862999"/>
                  </a:moveTo>
                  <a:cubicBezTo>
                    <a:pt x="7991144" y="938089"/>
                    <a:pt x="7984091" y="772764"/>
                    <a:pt x="7102451" y="772764"/>
                  </a:cubicBezTo>
                  <a:cubicBezTo>
                    <a:pt x="6220858" y="772764"/>
                    <a:pt x="6220858" y="863180"/>
                    <a:pt x="5339263" y="863180"/>
                  </a:cubicBezTo>
                  <a:cubicBezTo>
                    <a:pt x="4457669" y="863180"/>
                    <a:pt x="4457669" y="772764"/>
                    <a:pt x="3576029" y="772764"/>
                  </a:cubicBezTo>
                  <a:cubicBezTo>
                    <a:pt x="2694435" y="772764"/>
                    <a:pt x="2694435" y="863180"/>
                    <a:pt x="1812795" y="863180"/>
                  </a:cubicBezTo>
                  <a:cubicBezTo>
                    <a:pt x="931156" y="863180"/>
                    <a:pt x="931834" y="847989"/>
                    <a:pt x="53404" y="772945"/>
                  </a:cubicBezTo>
                  <a:cubicBezTo>
                    <a:pt x="-21641" y="766526"/>
                    <a:pt x="4354" y="742656"/>
                    <a:pt x="4354" y="667340"/>
                  </a:cubicBezTo>
                  <a:cubicBezTo>
                    <a:pt x="4354" y="592024"/>
                    <a:pt x="94769" y="592024"/>
                    <a:pt x="94769" y="516663"/>
                  </a:cubicBezTo>
                  <a:cubicBezTo>
                    <a:pt x="94769" y="441347"/>
                    <a:pt x="4354" y="441347"/>
                    <a:pt x="4354" y="365986"/>
                  </a:cubicBezTo>
                  <a:cubicBezTo>
                    <a:pt x="4354" y="290625"/>
                    <a:pt x="94769" y="290625"/>
                    <a:pt x="94769" y="215309"/>
                  </a:cubicBezTo>
                  <a:cubicBezTo>
                    <a:pt x="94769" y="139993"/>
                    <a:pt x="-29371" y="25979"/>
                    <a:pt x="45719" y="19559"/>
                  </a:cubicBezTo>
                  <a:cubicBezTo>
                    <a:pt x="924103" y="-55531"/>
                    <a:pt x="931156" y="109794"/>
                    <a:pt x="1812795" y="109794"/>
                  </a:cubicBezTo>
                  <a:cubicBezTo>
                    <a:pt x="2694435" y="109794"/>
                    <a:pt x="2694390" y="19379"/>
                    <a:pt x="3575984" y="19379"/>
                  </a:cubicBezTo>
                  <a:cubicBezTo>
                    <a:pt x="4457578" y="19379"/>
                    <a:pt x="4457578" y="109794"/>
                    <a:pt x="5339218" y="109794"/>
                  </a:cubicBezTo>
                  <a:cubicBezTo>
                    <a:pt x="6220858" y="109794"/>
                    <a:pt x="6220812" y="19379"/>
                    <a:pt x="7102451" y="19379"/>
                  </a:cubicBezTo>
                  <a:cubicBezTo>
                    <a:pt x="7984091" y="19379"/>
                    <a:pt x="7983413" y="34569"/>
                    <a:pt x="8861843" y="109613"/>
                  </a:cubicBezTo>
                  <a:cubicBezTo>
                    <a:pt x="8936888" y="116033"/>
                    <a:pt x="8910893" y="139902"/>
                    <a:pt x="8910893" y="215218"/>
                  </a:cubicBezTo>
                  <a:cubicBezTo>
                    <a:pt x="8910893" y="290534"/>
                    <a:pt x="8820477" y="290534"/>
                    <a:pt x="8820477" y="365896"/>
                  </a:cubicBezTo>
                  <a:cubicBezTo>
                    <a:pt x="8820477" y="441211"/>
                    <a:pt x="8910893" y="441211"/>
                    <a:pt x="8910893" y="516572"/>
                  </a:cubicBezTo>
                  <a:cubicBezTo>
                    <a:pt x="8910893" y="591934"/>
                    <a:pt x="8804610" y="604094"/>
                    <a:pt x="8821653" y="677466"/>
                  </a:cubicBezTo>
                  <a:cubicBezTo>
                    <a:pt x="8846246" y="783343"/>
                    <a:pt x="8944618" y="856579"/>
                    <a:pt x="8869528" y="862953"/>
                  </a:cubicBezTo>
                  <a:close/>
                </a:path>
              </a:pathLst>
            </a:custGeom>
            <a:solidFill>
              <a:srgbClr val="4A2E20"/>
            </a:solidFill>
            <a:ln w="45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56" name="Graphic 2">
              <a:extLst>
                <a:ext uri="{FF2B5EF4-FFF2-40B4-BE49-F238E27FC236}">
                  <a16:creationId xmlns:a16="http://schemas.microsoft.com/office/drawing/2014/main" id="{3500BDA1-384F-A274-FD0D-18A27EF08D13}"/>
                </a:ext>
              </a:extLst>
            </p:cNvPr>
            <p:cNvGrpSpPr/>
            <p:nvPr/>
          </p:nvGrpSpPr>
          <p:grpSpPr>
            <a:xfrm>
              <a:off x="1951769" y="4309238"/>
              <a:ext cx="1174359" cy="867625"/>
              <a:chOff x="1951769" y="4309238"/>
              <a:chExt cx="1174359" cy="867625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949DB40-93E9-769A-8E84-26215B1B3317}"/>
                  </a:ext>
                </a:extLst>
              </p:cNvPr>
              <p:cNvSpPr/>
              <p:nvPr/>
            </p:nvSpPr>
            <p:spPr>
              <a:xfrm>
                <a:off x="1951769" y="4309238"/>
                <a:ext cx="690953" cy="706504"/>
              </a:xfrm>
              <a:custGeom>
                <a:avLst/>
                <a:gdLst>
                  <a:gd name="connsiteX0" fmla="*/ 330694 w 690953"/>
                  <a:gd name="connsiteY0" fmla="*/ 0 h 706504"/>
                  <a:gd name="connsiteX1" fmla="*/ 253931 w 690953"/>
                  <a:gd name="connsiteY1" fmla="*/ 0 h 706504"/>
                  <a:gd name="connsiteX2" fmla="*/ 0 w 690953"/>
                  <a:gd name="connsiteY2" fmla="*/ 382637 h 706504"/>
                  <a:gd name="connsiteX3" fmla="*/ 165370 w 690953"/>
                  <a:gd name="connsiteY3" fmla="*/ 506325 h 706504"/>
                  <a:gd name="connsiteX4" fmla="*/ 330694 w 690953"/>
                  <a:gd name="connsiteY4" fmla="*/ 635800 h 706504"/>
                  <a:gd name="connsiteX5" fmla="*/ 614191 w 690953"/>
                  <a:gd name="connsiteY5" fmla="*/ 706505 h 706504"/>
                  <a:gd name="connsiteX6" fmla="*/ 690954 w 690953"/>
                  <a:gd name="connsiteY6" fmla="*/ 435666 h 706504"/>
                  <a:gd name="connsiteX7" fmla="*/ 460621 w 690953"/>
                  <a:gd name="connsiteY7" fmla="*/ 229610 h 706504"/>
                  <a:gd name="connsiteX8" fmla="*/ 330694 w 690953"/>
                  <a:gd name="connsiteY8" fmla="*/ 0 h 706504"/>
                  <a:gd name="connsiteX9" fmla="*/ 330694 w 690953"/>
                  <a:gd name="connsiteY9" fmla="*/ 0 h 706504"/>
                  <a:gd name="connsiteX10" fmla="*/ 330694 w 690953"/>
                  <a:gd name="connsiteY10" fmla="*/ 0 h 706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0953" h="706504">
                    <a:moveTo>
                      <a:pt x="330694" y="0"/>
                    </a:moveTo>
                    <a:lnTo>
                      <a:pt x="253931" y="0"/>
                    </a:lnTo>
                    <a:lnTo>
                      <a:pt x="0" y="382637"/>
                    </a:lnTo>
                    <a:lnTo>
                      <a:pt x="165370" y="506325"/>
                    </a:lnTo>
                    <a:lnTo>
                      <a:pt x="330694" y="635800"/>
                    </a:lnTo>
                    <a:lnTo>
                      <a:pt x="614191" y="706505"/>
                    </a:lnTo>
                    <a:lnTo>
                      <a:pt x="690954" y="435666"/>
                    </a:lnTo>
                    <a:lnTo>
                      <a:pt x="460621" y="229610"/>
                    </a:lnTo>
                    <a:lnTo>
                      <a:pt x="330694" y="0"/>
                    </a:lnTo>
                    <a:lnTo>
                      <a:pt x="330694" y="0"/>
                    </a:lnTo>
                    <a:lnTo>
                      <a:pt x="330694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A5B534A-8A99-8D98-3BDB-6C100B96330A}"/>
                  </a:ext>
                </a:extLst>
              </p:cNvPr>
              <p:cNvSpPr/>
              <p:nvPr/>
            </p:nvSpPr>
            <p:spPr>
              <a:xfrm>
                <a:off x="2261623" y="4309238"/>
                <a:ext cx="864505" cy="567084"/>
              </a:xfrm>
              <a:custGeom>
                <a:avLst/>
                <a:gdLst>
                  <a:gd name="connsiteX0" fmla="*/ 0 w 864505"/>
                  <a:gd name="connsiteY0" fmla="*/ 0 h 567084"/>
                  <a:gd name="connsiteX1" fmla="*/ 277665 w 864505"/>
                  <a:gd name="connsiteY1" fmla="*/ 23508 h 567084"/>
                  <a:gd name="connsiteX2" fmla="*/ 502167 w 864505"/>
                  <a:gd name="connsiteY2" fmla="*/ 158724 h 567084"/>
                  <a:gd name="connsiteX3" fmla="*/ 614372 w 864505"/>
                  <a:gd name="connsiteY3" fmla="*/ 197874 h 567084"/>
                  <a:gd name="connsiteX4" fmla="*/ 773955 w 864505"/>
                  <a:gd name="connsiteY4" fmla="*/ 342900 h 567084"/>
                  <a:gd name="connsiteX5" fmla="*/ 864506 w 864505"/>
                  <a:gd name="connsiteY5" fmla="*/ 567085 h 567084"/>
                  <a:gd name="connsiteX6" fmla="*/ 567130 w 864505"/>
                  <a:gd name="connsiteY6" fmla="*/ 438876 h 567084"/>
                  <a:gd name="connsiteX7" fmla="*/ 368216 w 864505"/>
                  <a:gd name="connsiteY7" fmla="*/ 438876 h 567084"/>
                  <a:gd name="connsiteX8" fmla="*/ 127983 w 864505"/>
                  <a:gd name="connsiteY8" fmla="*/ 239058 h 567084"/>
                  <a:gd name="connsiteX9" fmla="*/ 0 w 864505"/>
                  <a:gd name="connsiteY9" fmla="*/ 0 h 567084"/>
                  <a:gd name="connsiteX10" fmla="*/ 0 w 864505"/>
                  <a:gd name="connsiteY10" fmla="*/ 0 h 567084"/>
                  <a:gd name="connsiteX11" fmla="*/ 0 w 864505"/>
                  <a:gd name="connsiteY11" fmla="*/ 0 h 567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4505" h="567084">
                    <a:moveTo>
                      <a:pt x="0" y="0"/>
                    </a:moveTo>
                    <a:lnTo>
                      <a:pt x="277665" y="23508"/>
                    </a:lnTo>
                    <a:lnTo>
                      <a:pt x="502167" y="158724"/>
                    </a:lnTo>
                    <a:lnTo>
                      <a:pt x="614372" y="197874"/>
                    </a:lnTo>
                    <a:lnTo>
                      <a:pt x="773955" y="342900"/>
                    </a:lnTo>
                    <a:lnTo>
                      <a:pt x="864506" y="567085"/>
                    </a:lnTo>
                    <a:lnTo>
                      <a:pt x="567130" y="438876"/>
                    </a:lnTo>
                    <a:lnTo>
                      <a:pt x="368216" y="438876"/>
                    </a:lnTo>
                    <a:lnTo>
                      <a:pt x="127983" y="23905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F7CAF59-5B3E-0D0C-C380-FFD4E818153B}"/>
                  </a:ext>
                </a:extLst>
              </p:cNvPr>
              <p:cNvSpPr/>
              <p:nvPr/>
            </p:nvSpPr>
            <p:spPr>
              <a:xfrm>
                <a:off x="2559089" y="4730664"/>
                <a:ext cx="567039" cy="446199"/>
              </a:xfrm>
              <a:custGeom>
                <a:avLst/>
                <a:gdLst>
                  <a:gd name="connsiteX0" fmla="*/ 84674 w 567039"/>
                  <a:gd name="connsiteY0" fmla="*/ 13788 h 446199"/>
                  <a:gd name="connsiteX1" fmla="*/ 0 w 567039"/>
                  <a:gd name="connsiteY1" fmla="*/ 255558 h 446199"/>
                  <a:gd name="connsiteX2" fmla="*/ 74773 w 567039"/>
                  <a:gd name="connsiteY2" fmla="*/ 446199 h 446199"/>
                  <a:gd name="connsiteX3" fmla="*/ 289419 w 567039"/>
                  <a:gd name="connsiteY3" fmla="*/ 389192 h 446199"/>
                  <a:gd name="connsiteX4" fmla="*/ 480377 w 567039"/>
                  <a:gd name="connsiteY4" fmla="*/ 237837 h 446199"/>
                  <a:gd name="connsiteX5" fmla="*/ 567039 w 567039"/>
                  <a:gd name="connsiteY5" fmla="*/ 159221 h 446199"/>
                  <a:gd name="connsiteX6" fmla="*/ 525720 w 567039"/>
                  <a:gd name="connsiteY6" fmla="*/ 88471 h 446199"/>
                  <a:gd name="connsiteX7" fmla="*/ 265776 w 567039"/>
                  <a:gd name="connsiteY7" fmla="*/ 0 h 446199"/>
                  <a:gd name="connsiteX8" fmla="*/ 84674 w 567039"/>
                  <a:gd name="connsiteY8" fmla="*/ 13788 h 446199"/>
                  <a:gd name="connsiteX9" fmla="*/ 84674 w 567039"/>
                  <a:gd name="connsiteY9" fmla="*/ 13788 h 446199"/>
                  <a:gd name="connsiteX10" fmla="*/ 84674 w 567039"/>
                  <a:gd name="connsiteY10" fmla="*/ 13788 h 44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67039" h="446199">
                    <a:moveTo>
                      <a:pt x="84674" y="13788"/>
                    </a:moveTo>
                    <a:lnTo>
                      <a:pt x="0" y="255558"/>
                    </a:lnTo>
                    <a:lnTo>
                      <a:pt x="74773" y="446199"/>
                    </a:lnTo>
                    <a:lnTo>
                      <a:pt x="289419" y="389192"/>
                    </a:lnTo>
                    <a:lnTo>
                      <a:pt x="480377" y="237837"/>
                    </a:lnTo>
                    <a:lnTo>
                      <a:pt x="567039" y="159221"/>
                    </a:lnTo>
                    <a:lnTo>
                      <a:pt x="525720" y="88471"/>
                    </a:lnTo>
                    <a:lnTo>
                      <a:pt x="265776" y="0"/>
                    </a:lnTo>
                    <a:lnTo>
                      <a:pt x="84674" y="13788"/>
                    </a:lnTo>
                    <a:lnTo>
                      <a:pt x="84674" y="13788"/>
                    </a:lnTo>
                    <a:lnTo>
                      <a:pt x="84674" y="13788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6675985D-9360-492A-9915-B5A63AF7393C}"/>
                  </a:ext>
                </a:extLst>
              </p:cNvPr>
              <p:cNvSpPr/>
              <p:nvPr/>
            </p:nvSpPr>
            <p:spPr>
              <a:xfrm>
                <a:off x="1951769" y="4690383"/>
                <a:ext cx="690953" cy="486479"/>
              </a:xfrm>
              <a:custGeom>
                <a:avLst/>
                <a:gdLst>
                  <a:gd name="connsiteX0" fmla="*/ 0 w 690953"/>
                  <a:gd name="connsiteY0" fmla="*/ 0 h 486479"/>
                  <a:gd name="connsiteX1" fmla="*/ 309085 w 690953"/>
                  <a:gd name="connsiteY1" fmla="*/ 218579 h 486479"/>
                  <a:gd name="connsiteX2" fmla="*/ 606325 w 690953"/>
                  <a:gd name="connsiteY2" fmla="*/ 295432 h 486479"/>
                  <a:gd name="connsiteX3" fmla="*/ 690954 w 690953"/>
                  <a:gd name="connsiteY3" fmla="*/ 486479 h 486479"/>
                  <a:gd name="connsiteX4" fmla="*/ 442945 w 690953"/>
                  <a:gd name="connsiteY4" fmla="*/ 452980 h 486479"/>
                  <a:gd name="connsiteX5" fmla="*/ 137793 w 690953"/>
                  <a:gd name="connsiteY5" fmla="*/ 344663 h 486479"/>
                  <a:gd name="connsiteX6" fmla="*/ 31510 w 690953"/>
                  <a:gd name="connsiteY6" fmla="*/ 165415 h 486479"/>
                  <a:gd name="connsiteX7" fmla="*/ 0 w 690953"/>
                  <a:gd name="connsiteY7" fmla="*/ 0 h 486479"/>
                  <a:gd name="connsiteX8" fmla="*/ 0 w 690953"/>
                  <a:gd name="connsiteY8" fmla="*/ 0 h 486479"/>
                  <a:gd name="connsiteX9" fmla="*/ 0 w 690953"/>
                  <a:gd name="connsiteY9" fmla="*/ 0 h 48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0953" h="486479">
                    <a:moveTo>
                      <a:pt x="0" y="0"/>
                    </a:moveTo>
                    <a:lnTo>
                      <a:pt x="309085" y="218579"/>
                    </a:lnTo>
                    <a:lnTo>
                      <a:pt x="606325" y="295432"/>
                    </a:lnTo>
                    <a:lnTo>
                      <a:pt x="690954" y="486479"/>
                    </a:lnTo>
                    <a:lnTo>
                      <a:pt x="442945" y="452980"/>
                    </a:lnTo>
                    <a:lnTo>
                      <a:pt x="137793" y="344663"/>
                    </a:lnTo>
                    <a:lnTo>
                      <a:pt x="31510" y="1654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0125DA66-A420-FEEA-DBCA-0004FC39CB93}"/>
                </a:ext>
              </a:extLst>
            </p:cNvPr>
            <p:cNvGrpSpPr/>
            <p:nvPr/>
          </p:nvGrpSpPr>
          <p:grpSpPr>
            <a:xfrm>
              <a:off x="2782189" y="4626143"/>
              <a:ext cx="886928" cy="655239"/>
              <a:chOff x="2782189" y="4626143"/>
              <a:chExt cx="886928" cy="655239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9F92A19-917D-DB40-C984-8102C7114260}"/>
                  </a:ext>
                </a:extLst>
              </p:cNvPr>
              <p:cNvSpPr/>
              <p:nvPr/>
            </p:nvSpPr>
            <p:spPr>
              <a:xfrm>
                <a:off x="3147240" y="4626143"/>
                <a:ext cx="521876" cy="533585"/>
              </a:xfrm>
              <a:custGeom>
                <a:avLst/>
                <a:gdLst>
                  <a:gd name="connsiteX0" fmla="*/ 272105 w 521876"/>
                  <a:gd name="connsiteY0" fmla="*/ 0 h 533585"/>
                  <a:gd name="connsiteX1" fmla="*/ 330061 w 521876"/>
                  <a:gd name="connsiteY1" fmla="*/ 0 h 533585"/>
                  <a:gd name="connsiteX2" fmla="*/ 521877 w 521876"/>
                  <a:gd name="connsiteY2" fmla="*/ 288967 h 533585"/>
                  <a:gd name="connsiteX3" fmla="*/ 397013 w 521876"/>
                  <a:gd name="connsiteY3" fmla="*/ 382366 h 533585"/>
                  <a:gd name="connsiteX4" fmla="*/ 272105 w 521876"/>
                  <a:gd name="connsiteY4" fmla="*/ 480196 h 533585"/>
                  <a:gd name="connsiteX5" fmla="*/ 58001 w 521876"/>
                  <a:gd name="connsiteY5" fmla="*/ 533586 h 533585"/>
                  <a:gd name="connsiteX6" fmla="*/ 0 w 521876"/>
                  <a:gd name="connsiteY6" fmla="*/ 329021 h 533585"/>
                  <a:gd name="connsiteX7" fmla="*/ 174004 w 521876"/>
                  <a:gd name="connsiteY7" fmla="*/ 173371 h 533585"/>
                  <a:gd name="connsiteX8" fmla="*/ 272105 w 521876"/>
                  <a:gd name="connsiteY8" fmla="*/ 0 h 533585"/>
                  <a:gd name="connsiteX9" fmla="*/ 272105 w 521876"/>
                  <a:gd name="connsiteY9" fmla="*/ 0 h 533585"/>
                  <a:gd name="connsiteX10" fmla="*/ 272105 w 521876"/>
                  <a:gd name="connsiteY10" fmla="*/ 0 h 53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876" h="533585">
                    <a:moveTo>
                      <a:pt x="272105" y="0"/>
                    </a:moveTo>
                    <a:lnTo>
                      <a:pt x="330061" y="0"/>
                    </a:lnTo>
                    <a:lnTo>
                      <a:pt x="521877" y="288967"/>
                    </a:lnTo>
                    <a:lnTo>
                      <a:pt x="397013" y="382366"/>
                    </a:lnTo>
                    <a:lnTo>
                      <a:pt x="272105" y="480196"/>
                    </a:lnTo>
                    <a:lnTo>
                      <a:pt x="58001" y="533586"/>
                    </a:lnTo>
                    <a:lnTo>
                      <a:pt x="0" y="329021"/>
                    </a:lnTo>
                    <a:lnTo>
                      <a:pt x="174004" y="173371"/>
                    </a:lnTo>
                    <a:lnTo>
                      <a:pt x="272105" y="0"/>
                    </a:lnTo>
                    <a:lnTo>
                      <a:pt x="272105" y="0"/>
                    </a:lnTo>
                    <a:lnTo>
                      <a:pt x="272105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1044E79-69A9-BB42-D059-74545D40EA40}"/>
                  </a:ext>
                </a:extLst>
              </p:cNvPr>
              <p:cNvSpPr/>
              <p:nvPr/>
            </p:nvSpPr>
            <p:spPr>
              <a:xfrm>
                <a:off x="2782189" y="4626143"/>
                <a:ext cx="652933" cy="428252"/>
              </a:xfrm>
              <a:custGeom>
                <a:avLst/>
                <a:gdLst>
                  <a:gd name="connsiteX0" fmla="*/ 652934 w 652933"/>
                  <a:gd name="connsiteY0" fmla="*/ 0 h 428252"/>
                  <a:gd name="connsiteX1" fmla="*/ 443171 w 652933"/>
                  <a:gd name="connsiteY1" fmla="*/ 17721 h 428252"/>
                  <a:gd name="connsiteX2" fmla="*/ 273642 w 652933"/>
                  <a:gd name="connsiteY2" fmla="*/ 119845 h 428252"/>
                  <a:gd name="connsiteX3" fmla="*/ 188878 w 652933"/>
                  <a:gd name="connsiteY3" fmla="*/ 149411 h 428252"/>
                  <a:gd name="connsiteX4" fmla="*/ 68354 w 652933"/>
                  <a:gd name="connsiteY4" fmla="*/ 258949 h 428252"/>
                  <a:gd name="connsiteX5" fmla="*/ 0 w 652933"/>
                  <a:gd name="connsiteY5" fmla="*/ 428252 h 428252"/>
                  <a:gd name="connsiteX6" fmla="*/ 224592 w 652933"/>
                  <a:gd name="connsiteY6" fmla="*/ 331463 h 428252"/>
                  <a:gd name="connsiteX7" fmla="*/ 374817 w 652933"/>
                  <a:gd name="connsiteY7" fmla="*/ 331463 h 428252"/>
                  <a:gd name="connsiteX8" fmla="*/ 556235 w 652933"/>
                  <a:gd name="connsiteY8" fmla="*/ 180514 h 428252"/>
                  <a:gd name="connsiteX9" fmla="*/ 652934 w 652933"/>
                  <a:gd name="connsiteY9" fmla="*/ 0 h 428252"/>
                  <a:gd name="connsiteX10" fmla="*/ 652934 w 652933"/>
                  <a:gd name="connsiteY10" fmla="*/ 0 h 428252"/>
                  <a:gd name="connsiteX11" fmla="*/ 652934 w 652933"/>
                  <a:gd name="connsiteY11" fmla="*/ 0 h 42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2933" h="428252">
                    <a:moveTo>
                      <a:pt x="652934" y="0"/>
                    </a:moveTo>
                    <a:lnTo>
                      <a:pt x="443171" y="17721"/>
                    </a:lnTo>
                    <a:lnTo>
                      <a:pt x="273642" y="119845"/>
                    </a:lnTo>
                    <a:lnTo>
                      <a:pt x="188878" y="149411"/>
                    </a:lnTo>
                    <a:lnTo>
                      <a:pt x="68354" y="258949"/>
                    </a:lnTo>
                    <a:lnTo>
                      <a:pt x="0" y="428252"/>
                    </a:lnTo>
                    <a:lnTo>
                      <a:pt x="224592" y="331463"/>
                    </a:lnTo>
                    <a:lnTo>
                      <a:pt x="374817" y="331463"/>
                    </a:lnTo>
                    <a:lnTo>
                      <a:pt x="556235" y="180514"/>
                    </a:lnTo>
                    <a:lnTo>
                      <a:pt x="652934" y="0"/>
                    </a:lnTo>
                    <a:lnTo>
                      <a:pt x="652934" y="0"/>
                    </a:lnTo>
                    <a:lnTo>
                      <a:pt x="652934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285C2F1-00BC-8CF0-78EF-CEBC8A286E55}"/>
                  </a:ext>
                </a:extLst>
              </p:cNvPr>
              <p:cNvSpPr/>
              <p:nvPr/>
            </p:nvSpPr>
            <p:spPr>
              <a:xfrm>
                <a:off x="2782189" y="4944405"/>
                <a:ext cx="428251" cy="336977"/>
              </a:xfrm>
              <a:custGeom>
                <a:avLst/>
                <a:gdLst>
                  <a:gd name="connsiteX0" fmla="*/ 364283 w 428251"/>
                  <a:gd name="connsiteY0" fmla="*/ 10398 h 336977"/>
                  <a:gd name="connsiteX1" fmla="*/ 428252 w 428251"/>
                  <a:gd name="connsiteY1" fmla="*/ 192992 h 336977"/>
                  <a:gd name="connsiteX2" fmla="*/ 371742 w 428251"/>
                  <a:gd name="connsiteY2" fmla="*/ 336978 h 336977"/>
                  <a:gd name="connsiteX3" fmla="*/ 209673 w 428251"/>
                  <a:gd name="connsiteY3" fmla="*/ 293940 h 336977"/>
                  <a:gd name="connsiteX4" fmla="*/ 65415 w 428251"/>
                  <a:gd name="connsiteY4" fmla="*/ 179610 h 336977"/>
                  <a:gd name="connsiteX5" fmla="*/ 0 w 428251"/>
                  <a:gd name="connsiteY5" fmla="*/ 120253 h 336977"/>
                  <a:gd name="connsiteX6" fmla="*/ 31193 w 428251"/>
                  <a:gd name="connsiteY6" fmla="*/ 66817 h 336977"/>
                  <a:gd name="connsiteX7" fmla="*/ 227530 w 428251"/>
                  <a:gd name="connsiteY7" fmla="*/ 0 h 336977"/>
                  <a:gd name="connsiteX8" fmla="*/ 364283 w 428251"/>
                  <a:gd name="connsiteY8" fmla="*/ 10398 h 336977"/>
                  <a:gd name="connsiteX9" fmla="*/ 364283 w 428251"/>
                  <a:gd name="connsiteY9" fmla="*/ 10398 h 336977"/>
                  <a:gd name="connsiteX10" fmla="*/ 364283 w 428251"/>
                  <a:gd name="connsiteY10" fmla="*/ 10398 h 33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251" h="336977">
                    <a:moveTo>
                      <a:pt x="364283" y="10398"/>
                    </a:moveTo>
                    <a:lnTo>
                      <a:pt x="428252" y="192992"/>
                    </a:lnTo>
                    <a:lnTo>
                      <a:pt x="371742" y="336978"/>
                    </a:lnTo>
                    <a:lnTo>
                      <a:pt x="209673" y="293940"/>
                    </a:lnTo>
                    <a:lnTo>
                      <a:pt x="65415" y="179610"/>
                    </a:lnTo>
                    <a:lnTo>
                      <a:pt x="0" y="120253"/>
                    </a:lnTo>
                    <a:lnTo>
                      <a:pt x="31193" y="66817"/>
                    </a:lnTo>
                    <a:lnTo>
                      <a:pt x="227530" y="0"/>
                    </a:lnTo>
                    <a:lnTo>
                      <a:pt x="364283" y="10398"/>
                    </a:lnTo>
                    <a:lnTo>
                      <a:pt x="364283" y="10398"/>
                    </a:lnTo>
                    <a:lnTo>
                      <a:pt x="364283" y="10398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4FA14E6-2013-053A-7B9B-5AC48A081F74}"/>
                  </a:ext>
                </a:extLst>
              </p:cNvPr>
              <p:cNvSpPr/>
              <p:nvPr/>
            </p:nvSpPr>
            <p:spPr>
              <a:xfrm>
                <a:off x="3147240" y="4913980"/>
                <a:ext cx="521876" cy="367402"/>
              </a:xfrm>
              <a:custGeom>
                <a:avLst/>
                <a:gdLst>
                  <a:gd name="connsiteX0" fmla="*/ 521877 w 521876"/>
                  <a:gd name="connsiteY0" fmla="*/ 0 h 367402"/>
                  <a:gd name="connsiteX1" fmla="*/ 288470 w 521876"/>
                  <a:gd name="connsiteY1" fmla="*/ 165098 h 367402"/>
                  <a:gd name="connsiteX2" fmla="*/ 63969 w 521876"/>
                  <a:gd name="connsiteY2" fmla="*/ 223145 h 367402"/>
                  <a:gd name="connsiteX3" fmla="*/ 0 w 521876"/>
                  <a:gd name="connsiteY3" fmla="*/ 367403 h 367402"/>
                  <a:gd name="connsiteX4" fmla="*/ 187341 w 521876"/>
                  <a:gd name="connsiteY4" fmla="*/ 342132 h 367402"/>
                  <a:gd name="connsiteX5" fmla="*/ 417809 w 521876"/>
                  <a:gd name="connsiteY5" fmla="*/ 260306 h 367402"/>
                  <a:gd name="connsiteX6" fmla="*/ 498098 w 521876"/>
                  <a:gd name="connsiteY6" fmla="*/ 124954 h 367402"/>
                  <a:gd name="connsiteX7" fmla="*/ 521877 w 521876"/>
                  <a:gd name="connsiteY7" fmla="*/ 0 h 367402"/>
                  <a:gd name="connsiteX8" fmla="*/ 521877 w 521876"/>
                  <a:gd name="connsiteY8" fmla="*/ 0 h 367402"/>
                  <a:gd name="connsiteX9" fmla="*/ 521877 w 521876"/>
                  <a:gd name="connsiteY9" fmla="*/ 0 h 36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1876" h="367402">
                    <a:moveTo>
                      <a:pt x="521877" y="0"/>
                    </a:moveTo>
                    <a:lnTo>
                      <a:pt x="288470" y="165098"/>
                    </a:lnTo>
                    <a:lnTo>
                      <a:pt x="63969" y="223145"/>
                    </a:lnTo>
                    <a:lnTo>
                      <a:pt x="0" y="367403"/>
                    </a:lnTo>
                    <a:lnTo>
                      <a:pt x="187341" y="342132"/>
                    </a:lnTo>
                    <a:lnTo>
                      <a:pt x="417809" y="260306"/>
                    </a:lnTo>
                    <a:lnTo>
                      <a:pt x="498098" y="124954"/>
                    </a:lnTo>
                    <a:lnTo>
                      <a:pt x="521877" y="0"/>
                    </a:lnTo>
                    <a:lnTo>
                      <a:pt x="521877" y="0"/>
                    </a:lnTo>
                    <a:lnTo>
                      <a:pt x="521877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B100B6B9-D979-9B0C-3CED-ACD90944298B}"/>
                </a:ext>
              </a:extLst>
            </p:cNvPr>
            <p:cNvGrpSpPr/>
            <p:nvPr/>
          </p:nvGrpSpPr>
          <p:grpSpPr>
            <a:xfrm>
              <a:off x="4026168" y="5023880"/>
              <a:ext cx="151626" cy="111979"/>
              <a:chOff x="4026168" y="5023880"/>
              <a:chExt cx="151626" cy="111979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39E35DA-5961-F108-1E63-8D3159C15026}"/>
                  </a:ext>
                </a:extLst>
              </p:cNvPr>
              <p:cNvSpPr/>
              <p:nvPr/>
            </p:nvSpPr>
            <p:spPr>
              <a:xfrm>
                <a:off x="4026168" y="5023880"/>
                <a:ext cx="89239" cy="91183"/>
              </a:xfrm>
              <a:custGeom>
                <a:avLst/>
                <a:gdLst>
                  <a:gd name="connsiteX0" fmla="*/ 42721 w 89239"/>
                  <a:gd name="connsiteY0" fmla="*/ 0 h 91183"/>
                  <a:gd name="connsiteX1" fmla="*/ 32821 w 89239"/>
                  <a:gd name="connsiteY1" fmla="*/ 0 h 91183"/>
                  <a:gd name="connsiteX2" fmla="*/ 0 w 89239"/>
                  <a:gd name="connsiteY2" fmla="*/ 49366 h 91183"/>
                  <a:gd name="connsiteX3" fmla="*/ 21383 w 89239"/>
                  <a:gd name="connsiteY3" fmla="*/ 65325 h 91183"/>
                  <a:gd name="connsiteX4" fmla="*/ 42721 w 89239"/>
                  <a:gd name="connsiteY4" fmla="*/ 82051 h 91183"/>
                  <a:gd name="connsiteX5" fmla="*/ 79294 w 89239"/>
                  <a:gd name="connsiteY5" fmla="*/ 91183 h 91183"/>
                  <a:gd name="connsiteX6" fmla="*/ 89240 w 89239"/>
                  <a:gd name="connsiteY6" fmla="*/ 56238 h 91183"/>
                  <a:gd name="connsiteX7" fmla="*/ 59493 w 89239"/>
                  <a:gd name="connsiteY7" fmla="*/ 29611 h 91183"/>
                  <a:gd name="connsiteX8" fmla="*/ 42721 w 89239"/>
                  <a:gd name="connsiteY8" fmla="*/ 0 h 91183"/>
                  <a:gd name="connsiteX9" fmla="*/ 42721 w 89239"/>
                  <a:gd name="connsiteY9" fmla="*/ 0 h 91183"/>
                  <a:gd name="connsiteX10" fmla="*/ 42721 w 89239"/>
                  <a:gd name="connsiteY10" fmla="*/ 0 h 91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239" h="91183">
                    <a:moveTo>
                      <a:pt x="42721" y="0"/>
                    </a:moveTo>
                    <a:lnTo>
                      <a:pt x="32821" y="0"/>
                    </a:lnTo>
                    <a:lnTo>
                      <a:pt x="0" y="49366"/>
                    </a:lnTo>
                    <a:lnTo>
                      <a:pt x="21383" y="65325"/>
                    </a:lnTo>
                    <a:lnTo>
                      <a:pt x="42721" y="82051"/>
                    </a:lnTo>
                    <a:lnTo>
                      <a:pt x="79294" y="91183"/>
                    </a:lnTo>
                    <a:lnTo>
                      <a:pt x="89240" y="56238"/>
                    </a:lnTo>
                    <a:lnTo>
                      <a:pt x="59493" y="29611"/>
                    </a:lnTo>
                    <a:lnTo>
                      <a:pt x="42721" y="0"/>
                    </a:lnTo>
                    <a:lnTo>
                      <a:pt x="42721" y="0"/>
                    </a:lnTo>
                    <a:lnTo>
                      <a:pt x="42721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59F07E7-14ED-F69B-9542-E4C4436B3000}"/>
                  </a:ext>
                </a:extLst>
              </p:cNvPr>
              <p:cNvSpPr/>
              <p:nvPr/>
            </p:nvSpPr>
            <p:spPr>
              <a:xfrm>
                <a:off x="4066176" y="5023880"/>
                <a:ext cx="111617" cy="73190"/>
              </a:xfrm>
              <a:custGeom>
                <a:avLst/>
                <a:gdLst>
                  <a:gd name="connsiteX0" fmla="*/ 0 w 111617"/>
                  <a:gd name="connsiteY0" fmla="*/ 0 h 73190"/>
                  <a:gd name="connsiteX1" fmla="*/ 35850 w 111617"/>
                  <a:gd name="connsiteY1" fmla="*/ 3029 h 73190"/>
                  <a:gd name="connsiteX2" fmla="*/ 64828 w 111617"/>
                  <a:gd name="connsiteY2" fmla="*/ 20479 h 73190"/>
                  <a:gd name="connsiteX3" fmla="*/ 79339 w 111617"/>
                  <a:gd name="connsiteY3" fmla="*/ 25542 h 73190"/>
                  <a:gd name="connsiteX4" fmla="*/ 99954 w 111617"/>
                  <a:gd name="connsiteY4" fmla="*/ 44258 h 73190"/>
                  <a:gd name="connsiteX5" fmla="*/ 111618 w 111617"/>
                  <a:gd name="connsiteY5" fmla="*/ 73191 h 73190"/>
                  <a:gd name="connsiteX6" fmla="*/ 73236 w 111617"/>
                  <a:gd name="connsiteY6" fmla="*/ 56645 h 73190"/>
                  <a:gd name="connsiteX7" fmla="*/ 47559 w 111617"/>
                  <a:gd name="connsiteY7" fmla="*/ 56645 h 73190"/>
                  <a:gd name="connsiteX8" fmla="*/ 16546 w 111617"/>
                  <a:gd name="connsiteY8" fmla="*/ 30831 h 73190"/>
                  <a:gd name="connsiteX9" fmla="*/ 0 w 111617"/>
                  <a:gd name="connsiteY9" fmla="*/ 0 h 73190"/>
                  <a:gd name="connsiteX10" fmla="*/ 0 w 111617"/>
                  <a:gd name="connsiteY10" fmla="*/ 0 h 73190"/>
                  <a:gd name="connsiteX11" fmla="*/ 0 w 111617"/>
                  <a:gd name="connsiteY11" fmla="*/ 0 h 7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1617" h="73190">
                    <a:moveTo>
                      <a:pt x="0" y="0"/>
                    </a:moveTo>
                    <a:lnTo>
                      <a:pt x="35850" y="3029"/>
                    </a:lnTo>
                    <a:lnTo>
                      <a:pt x="64828" y="20479"/>
                    </a:lnTo>
                    <a:lnTo>
                      <a:pt x="79339" y="25542"/>
                    </a:lnTo>
                    <a:lnTo>
                      <a:pt x="99954" y="44258"/>
                    </a:lnTo>
                    <a:lnTo>
                      <a:pt x="111618" y="73191"/>
                    </a:lnTo>
                    <a:lnTo>
                      <a:pt x="73236" y="56645"/>
                    </a:lnTo>
                    <a:lnTo>
                      <a:pt x="47559" y="56645"/>
                    </a:lnTo>
                    <a:lnTo>
                      <a:pt x="16546" y="308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0F789DF-EEF2-3EC0-21D2-53D2B290B43D}"/>
                  </a:ext>
                </a:extLst>
              </p:cNvPr>
              <p:cNvSpPr/>
              <p:nvPr/>
            </p:nvSpPr>
            <p:spPr>
              <a:xfrm>
                <a:off x="4104603" y="5078265"/>
                <a:ext cx="73191" cy="57595"/>
              </a:xfrm>
              <a:custGeom>
                <a:avLst/>
                <a:gdLst>
                  <a:gd name="connsiteX0" fmla="*/ 10940 w 73191"/>
                  <a:gd name="connsiteY0" fmla="*/ 1763 h 57595"/>
                  <a:gd name="connsiteX1" fmla="*/ 0 w 73191"/>
                  <a:gd name="connsiteY1" fmla="*/ 33002 h 57595"/>
                  <a:gd name="connsiteX2" fmla="*/ 9629 w 73191"/>
                  <a:gd name="connsiteY2" fmla="*/ 57595 h 57595"/>
                  <a:gd name="connsiteX3" fmla="*/ 37342 w 73191"/>
                  <a:gd name="connsiteY3" fmla="*/ 50226 h 57595"/>
                  <a:gd name="connsiteX4" fmla="*/ 62025 w 73191"/>
                  <a:gd name="connsiteY4" fmla="*/ 30696 h 57595"/>
                  <a:gd name="connsiteX5" fmla="*/ 73191 w 73191"/>
                  <a:gd name="connsiteY5" fmla="*/ 20570 h 57595"/>
                  <a:gd name="connsiteX6" fmla="*/ 67857 w 73191"/>
                  <a:gd name="connsiteY6" fmla="*/ 11438 h 57595"/>
                  <a:gd name="connsiteX7" fmla="*/ 34313 w 73191"/>
                  <a:gd name="connsiteY7" fmla="*/ 0 h 57595"/>
                  <a:gd name="connsiteX8" fmla="*/ 10940 w 73191"/>
                  <a:gd name="connsiteY8" fmla="*/ 1763 h 57595"/>
                  <a:gd name="connsiteX9" fmla="*/ 10940 w 73191"/>
                  <a:gd name="connsiteY9" fmla="*/ 1763 h 57595"/>
                  <a:gd name="connsiteX10" fmla="*/ 10940 w 73191"/>
                  <a:gd name="connsiteY10" fmla="*/ 1763 h 5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191" h="57595">
                    <a:moveTo>
                      <a:pt x="10940" y="1763"/>
                    </a:moveTo>
                    <a:lnTo>
                      <a:pt x="0" y="33002"/>
                    </a:lnTo>
                    <a:lnTo>
                      <a:pt x="9629" y="57595"/>
                    </a:lnTo>
                    <a:lnTo>
                      <a:pt x="37342" y="50226"/>
                    </a:lnTo>
                    <a:lnTo>
                      <a:pt x="62025" y="30696"/>
                    </a:lnTo>
                    <a:lnTo>
                      <a:pt x="73191" y="20570"/>
                    </a:lnTo>
                    <a:lnTo>
                      <a:pt x="67857" y="11438"/>
                    </a:lnTo>
                    <a:lnTo>
                      <a:pt x="34313" y="0"/>
                    </a:lnTo>
                    <a:lnTo>
                      <a:pt x="10940" y="1763"/>
                    </a:lnTo>
                    <a:lnTo>
                      <a:pt x="10940" y="1763"/>
                    </a:lnTo>
                    <a:lnTo>
                      <a:pt x="10940" y="1763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6CA965EB-2697-1D85-F3D5-95F75D46508A}"/>
                  </a:ext>
                </a:extLst>
              </p:cNvPr>
              <p:cNvSpPr/>
              <p:nvPr/>
            </p:nvSpPr>
            <p:spPr>
              <a:xfrm>
                <a:off x="4026168" y="5073066"/>
                <a:ext cx="89239" cy="62793"/>
              </a:xfrm>
              <a:custGeom>
                <a:avLst/>
                <a:gdLst>
                  <a:gd name="connsiteX0" fmla="*/ 0 w 89239"/>
                  <a:gd name="connsiteY0" fmla="*/ 0 h 62793"/>
                  <a:gd name="connsiteX1" fmla="*/ 39918 w 89239"/>
                  <a:gd name="connsiteY1" fmla="*/ 28210 h 62793"/>
                  <a:gd name="connsiteX2" fmla="*/ 78299 w 89239"/>
                  <a:gd name="connsiteY2" fmla="*/ 38155 h 62793"/>
                  <a:gd name="connsiteX3" fmla="*/ 89240 w 89239"/>
                  <a:gd name="connsiteY3" fmla="*/ 62793 h 62793"/>
                  <a:gd name="connsiteX4" fmla="*/ 57188 w 89239"/>
                  <a:gd name="connsiteY4" fmla="*/ 58498 h 62793"/>
                  <a:gd name="connsiteX5" fmla="*/ 17812 w 89239"/>
                  <a:gd name="connsiteY5" fmla="*/ 44484 h 62793"/>
                  <a:gd name="connsiteX6" fmla="*/ 4069 w 89239"/>
                  <a:gd name="connsiteY6" fmla="*/ 21338 h 62793"/>
                  <a:gd name="connsiteX7" fmla="*/ 0 w 89239"/>
                  <a:gd name="connsiteY7" fmla="*/ 0 h 62793"/>
                  <a:gd name="connsiteX8" fmla="*/ 0 w 89239"/>
                  <a:gd name="connsiteY8" fmla="*/ 0 h 62793"/>
                  <a:gd name="connsiteX9" fmla="*/ 0 w 89239"/>
                  <a:gd name="connsiteY9" fmla="*/ 0 h 62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239" h="62793">
                    <a:moveTo>
                      <a:pt x="0" y="0"/>
                    </a:moveTo>
                    <a:lnTo>
                      <a:pt x="39918" y="28210"/>
                    </a:lnTo>
                    <a:lnTo>
                      <a:pt x="78299" y="38155"/>
                    </a:lnTo>
                    <a:lnTo>
                      <a:pt x="89240" y="62793"/>
                    </a:lnTo>
                    <a:lnTo>
                      <a:pt x="57188" y="58498"/>
                    </a:lnTo>
                    <a:lnTo>
                      <a:pt x="17812" y="44484"/>
                    </a:lnTo>
                    <a:lnTo>
                      <a:pt x="4069" y="2133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9D03B0B9-E423-7CDD-78E9-6C69C61D409F}"/>
                </a:ext>
              </a:extLst>
            </p:cNvPr>
            <p:cNvGrpSpPr/>
            <p:nvPr/>
          </p:nvGrpSpPr>
          <p:grpSpPr>
            <a:xfrm>
              <a:off x="3764415" y="5104395"/>
              <a:ext cx="261752" cy="193398"/>
              <a:chOff x="3764415" y="5104395"/>
              <a:chExt cx="261752" cy="193398"/>
            </a:xfrm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E9AD8F3-C6D7-02E9-EA61-725BE41BBA00}"/>
                  </a:ext>
                </a:extLst>
              </p:cNvPr>
              <p:cNvSpPr/>
              <p:nvPr/>
            </p:nvSpPr>
            <p:spPr>
              <a:xfrm>
                <a:off x="3764415" y="5104395"/>
                <a:ext cx="154022" cy="157458"/>
              </a:xfrm>
              <a:custGeom>
                <a:avLst/>
                <a:gdLst>
                  <a:gd name="connsiteX0" fmla="*/ 73734 w 154022"/>
                  <a:gd name="connsiteY0" fmla="*/ 0 h 157458"/>
                  <a:gd name="connsiteX1" fmla="*/ 56600 w 154022"/>
                  <a:gd name="connsiteY1" fmla="*/ 0 h 157458"/>
                  <a:gd name="connsiteX2" fmla="*/ 0 w 154022"/>
                  <a:gd name="connsiteY2" fmla="*/ 85307 h 157458"/>
                  <a:gd name="connsiteX3" fmla="*/ 36889 w 154022"/>
                  <a:gd name="connsiteY3" fmla="*/ 112839 h 157458"/>
                  <a:gd name="connsiteX4" fmla="*/ 73734 w 154022"/>
                  <a:gd name="connsiteY4" fmla="*/ 141726 h 157458"/>
                  <a:gd name="connsiteX5" fmla="*/ 136934 w 154022"/>
                  <a:gd name="connsiteY5" fmla="*/ 157459 h 157458"/>
                  <a:gd name="connsiteX6" fmla="*/ 154022 w 154022"/>
                  <a:gd name="connsiteY6" fmla="*/ 97106 h 157458"/>
                  <a:gd name="connsiteX7" fmla="*/ 102667 w 154022"/>
                  <a:gd name="connsiteY7" fmla="*/ 51175 h 157458"/>
                  <a:gd name="connsiteX8" fmla="*/ 73734 w 154022"/>
                  <a:gd name="connsiteY8" fmla="*/ 0 h 157458"/>
                  <a:gd name="connsiteX9" fmla="*/ 73734 w 154022"/>
                  <a:gd name="connsiteY9" fmla="*/ 0 h 157458"/>
                  <a:gd name="connsiteX10" fmla="*/ 73734 w 154022"/>
                  <a:gd name="connsiteY10" fmla="*/ 0 h 15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022" h="157458">
                    <a:moveTo>
                      <a:pt x="73734" y="0"/>
                    </a:moveTo>
                    <a:lnTo>
                      <a:pt x="56600" y="0"/>
                    </a:lnTo>
                    <a:lnTo>
                      <a:pt x="0" y="85307"/>
                    </a:lnTo>
                    <a:lnTo>
                      <a:pt x="36889" y="112839"/>
                    </a:lnTo>
                    <a:lnTo>
                      <a:pt x="73734" y="141726"/>
                    </a:lnTo>
                    <a:lnTo>
                      <a:pt x="136934" y="157459"/>
                    </a:lnTo>
                    <a:lnTo>
                      <a:pt x="154022" y="97106"/>
                    </a:lnTo>
                    <a:lnTo>
                      <a:pt x="102667" y="51175"/>
                    </a:lnTo>
                    <a:lnTo>
                      <a:pt x="73734" y="0"/>
                    </a:lnTo>
                    <a:lnTo>
                      <a:pt x="73734" y="0"/>
                    </a:lnTo>
                    <a:lnTo>
                      <a:pt x="73734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CEF6B37-8E6E-20F2-C373-955BFAFC2855}"/>
                  </a:ext>
                </a:extLst>
              </p:cNvPr>
              <p:cNvSpPr/>
              <p:nvPr/>
            </p:nvSpPr>
            <p:spPr>
              <a:xfrm>
                <a:off x="3833493" y="5104395"/>
                <a:ext cx="192674" cy="126400"/>
              </a:xfrm>
              <a:custGeom>
                <a:avLst/>
                <a:gdLst>
                  <a:gd name="connsiteX0" fmla="*/ 0 w 192674"/>
                  <a:gd name="connsiteY0" fmla="*/ 0 h 126400"/>
                  <a:gd name="connsiteX1" fmla="*/ 61889 w 192674"/>
                  <a:gd name="connsiteY1" fmla="*/ 5244 h 126400"/>
                  <a:gd name="connsiteX2" fmla="*/ 111934 w 192674"/>
                  <a:gd name="connsiteY2" fmla="*/ 35398 h 126400"/>
                  <a:gd name="connsiteX3" fmla="*/ 136934 w 192674"/>
                  <a:gd name="connsiteY3" fmla="*/ 44123 h 126400"/>
                  <a:gd name="connsiteX4" fmla="*/ 172512 w 192674"/>
                  <a:gd name="connsiteY4" fmla="*/ 76446 h 126400"/>
                  <a:gd name="connsiteX5" fmla="*/ 192675 w 192674"/>
                  <a:gd name="connsiteY5" fmla="*/ 126401 h 126400"/>
                  <a:gd name="connsiteX6" fmla="*/ 126400 w 192674"/>
                  <a:gd name="connsiteY6" fmla="*/ 97829 h 126400"/>
                  <a:gd name="connsiteX7" fmla="*/ 82097 w 192674"/>
                  <a:gd name="connsiteY7" fmla="*/ 97829 h 126400"/>
                  <a:gd name="connsiteX8" fmla="*/ 28526 w 192674"/>
                  <a:gd name="connsiteY8" fmla="*/ 53300 h 126400"/>
                  <a:gd name="connsiteX9" fmla="*/ 0 w 192674"/>
                  <a:gd name="connsiteY9" fmla="*/ 0 h 126400"/>
                  <a:gd name="connsiteX10" fmla="*/ 0 w 192674"/>
                  <a:gd name="connsiteY10" fmla="*/ 0 h 126400"/>
                  <a:gd name="connsiteX11" fmla="*/ 0 w 192674"/>
                  <a:gd name="connsiteY11" fmla="*/ 0 h 12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674" h="126400">
                    <a:moveTo>
                      <a:pt x="0" y="0"/>
                    </a:moveTo>
                    <a:lnTo>
                      <a:pt x="61889" y="5244"/>
                    </a:lnTo>
                    <a:lnTo>
                      <a:pt x="111934" y="35398"/>
                    </a:lnTo>
                    <a:lnTo>
                      <a:pt x="136934" y="44123"/>
                    </a:lnTo>
                    <a:lnTo>
                      <a:pt x="172512" y="76446"/>
                    </a:lnTo>
                    <a:lnTo>
                      <a:pt x="192675" y="126401"/>
                    </a:lnTo>
                    <a:lnTo>
                      <a:pt x="126400" y="97829"/>
                    </a:lnTo>
                    <a:lnTo>
                      <a:pt x="82097" y="97829"/>
                    </a:lnTo>
                    <a:lnTo>
                      <a:pt x="28526" y="5330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2CE4EBA-193A-5894-F5FF-8E3331A3BB9D}"/>
                  </a:ext>
                </a:extLst>
              </p:cNvPr>
              <p:cNvSpPr/>
              <p:nvPr/>
            </p:nvSpPr>
            <p:spPr>
              <a:xfrm>
                <a:off x="3899812" y="5198336"/>
                <a:ext cx="126355" cy="99456"/>
              </a:xfrm>
              <a:custGeom>
                <a:avLst/>
                <a:gdLst>
                  <a:gd name="connsiteX0" fmla="*/ 18852 w 126355"/>
                  <a:gd name="connsiteY0" fmla="*/ 3074 h 99456"/>
                  <a:gd name="connsiteX1" fmla="*/ 0 w 126355"/>
                  <a:gd name="connsiteY1" fmla="*/ 56962 h 99456"/>
                  <a:gd name="connsiteX2" fmla="*/ 16636 w 126355"/>
                  <a:gd name="connsiteY2" fmla="*/ 99457 h 99456"/>
                  <a:gd name="connsiteX3" fmla="*/ 64511 w 126355"/>
                  <a:gd name="connsiteY3" fmla="*/ 86753 h 99456"/>
                  <a:gd name="connsiteX4" fmla="*/ 107052 w 126355"/>
                  <a:gd name="connsiteY4" fmla="*/ 52983 h 99456"/>
                  <a:gd name="connsiteX5" fmla="*/ 126355 w 126355"/>
                  <a:gd name="connsiteY5" fmla="*/ 35488 h 99456"/>
                  <a:gd name="connsiteX6" fmla="*/ 117178 w 126355"/>
                  <a:gd name="connsiteY6" fmla="*/ 19710 h 99456"/>
                  <a:gd name="connsiteX7" fmla="*/ 59222 w 126355"/>
                  <a:gd name="connsiteY7" fmla="*/ 0 h 99456"/>
                  <a:gd name="connsiteX8" fmla="*/ 18852 w 126355"/>
                  <a:gd name="connsiteY8" fmla="*/ 3074 h 99456"/>
                  <a:gd name="connsiteX9" fmla="*/ 18852 w 126355"/>
                  <a:gd name="connsiteY9" fmla="*/ 3074 h 99456"/>
                  <a:gd name="connsiteX10" fmla="*/ 18852 w 126355"/>
                  <a:gd name="connsiteY10" fmla="*/ 3074 h 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355" h="99456">
                    <a:moveTo>
                      <a:pt x="18852" y="3074"/>
                    </a:moveTo>
                    <a:lnTo>
                      <a:pt x="0" y="56962"/>
                    </a:lnTo>
                    <a:lnTo>
                      <a:pt x="16636" y="99457"/>
                    </a:lnTo>
                    <a:lnTo>
                      <a:pt x="64511" y="86753"/>
                    </a:lnTo>
                    <a:lnTo>
                      <a:pt x="107052" y="52983"/>
                    </a:lnTo>
                    <a:lnTo>
                      <a:pt x="126355" y="35488"/>
                    </a:lnTo>
                    <a:lnTo>
                      <a:pt x="117178" y="19710"/>
                    </a:lnTo>
                    <a:lnTo>
                      <a:pt x="59222" y="0"/>
                    </a:lnTo>
                    <a:lnTo>
                      <a:pt x="18852" y="3074"/>
                    </a:lnTo>
                    <a:lnTo>
                      <a:pt x="18852" y="3074"/>
                    </a:lnTo>
                    <a:lnTo>
                      <a:pt x="18852" y="3074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425EC54-7C00-D766-21CA-685F5E37A8D7}"/>
                  </a:ext>
                </a:extLst>
              </p:cNvPr>
              <p:cNvSpPr/>
              <p:nvPr/>
            </p:nvSpPr>
            <p:spPr>
              <a:xfrm>
                <a:off x="3764415" y="5189340"/>
                <a:ext cx="154022" cy="108453"/>
              </a:xfrm>
              <a:custGeom>
                <a:avLst/>
                <a:gdLst>
                  <a:gd name="connsiteX0" fmla="*/ 0 w 154022"/>
                  <a:gd name="connsiteY0" fmla="*/ 0 h 108453"/>
                  <a:gd name="connsiteX1" fmla="*/ 68896 w 154022"/>
                  <a:gd name="connsiteY1" fmla="*/ 48734 h 108453"/>
                  <a:gd name="connsiteX2" fmla="*/ 135171 w 154022"/>
                  <a:gd name="connsiteY2" fmla="*/ 65867 h 108453"/>
                  <a:gd name="connsiteX3" fmla="*/ 154022 w 154022"/>
                  <a:gd name="connsiteY3" fmla="*/ 108453 h 108453"/>
                  <a:gd name="connsiteX4" fmla="*/ 98734 w 154022"/>
                  <a:gd name="connsiteY4" fmla="*/ 100994 h 108453"/>
                  <a:gd name="connsiteX5" fmla="*/ 30741 w 154022"/>
                  <a:gd name="connsiteY5" fmla="*/ 76853 h 108453"/>
                  <a:gd name="connsiteX6" fmla="*/ 7052 w 154022"/>
                  <a:gd name="connsiteY6" fmla="*/ 36890 h 108453"/>
                  <a:gd name="connsiteX7" fmla="*/ 0 w 154022"/>
                  <a:gd name="connsiteY7" fmla="*/ 0 h 108453"/>
                  <a:gd name="connsiteX8" fmla="*/ 0 w 154022"/>
                  <a:gd name="connsiteY8" fmla="*/ 0 h 108453"/>
                  <a:gd name="connsiteX9" fmla="*/ 0 w 154022"/>
                  <a:gd name="connsiteY9" fmla="*/ 0 h 108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022" h="108453">
                    <a:moveTo>
                      <a:pt x="0" y="0"/>
                    </a:moveTo>
                    <a:lnTo>
                      <a:pt x="68896" y="48734"/>
                    </a:lnTo>
                    <a:lnTo>
                      <a:pt x="135171" y="65867"/>
                    </a:lnTo>
                    <a:lnTo>
                      <a:pt x="154022" y="108453"/>
                    </a:lnTo>
                    <a:lnTo>
                      <a:pt x="98734" y="100994"/>
                    </a:lnTo>
                    <a:lnTo>
                      <a:pt x="30741" y="76853"/>
                    </a:lnTo>
                    <a:lnTo>
                      <a:pt x="7052" y="3689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ABDE1762-F4A2-BAAC-4B2A-6237AD038C1F}"/>
                </a:ext>
              </a:extLst>
            </p:cNvPr>
            <p:cNvGrpSpPr/>
            <p:nvPr/>
          </p:nvGrpSpPr>
          <p:grpSpPr>
            <a:xfrm>
              <a:off x="9810893" y="5188391"/>
              <a:ext cx="156825" cy="115867"/>
              <a:chOff x="9810893" y="5188391"/>
              <a:chExt cx="156825" cy="115867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ED5896B0-521B-ABE7-1AB5-99AD59EC61A6}"/>
                  </a:ext>
                </a:extLst>
              </p:cNvPr>
              <p:cNvSpPr/>
              <p:nvPr/>
            </p:nvSpPr>
            <p:spPr>
              <a:xfrm>
                <a:off x="9875449" y="5188391"/>
                <a:ext cx="92268" cy="94348"/>
              </a:xfrm>
              <a:custGeom>
                <a:avLst/>
                <a:gdLst>
                  <a:gd name="connsiteX0" fmla="*/ 48101 w 92268"/>
                  <a:gd name="connsiteY0" fmla="*/ 0 h 94348"/>
                  <a:gd name="connsiteX1" fmla="*/ 58363 w 92268"/>
                  <a:gd name="connsiteY1" fmla="*/ 0 h 94348"/>
                  <a:gd name="connsiteX2" fmla="*/ 92269 w 92268"/>
                  <a:gd name="connsiteY2" fmla="*/ 51084 h 94348"/>
                  <a:gd name="connsiteX3" fmla="*/ 70208 w 92268"/>
                  <a:gd name="connsiteY3" fmla="*/ 67585 h 94348"/>
                  <a:gd name="connsiteX4" fmla="*/ 48101 w 92268"/>
                  <a:gd name="connsiteY4" fmla="*/ 84900 h 94348"/>
                  <a:gd name="connsiteX5" fmla="*/ 10262 w 92268"/>
                  <a:gd name="connsiteY5" fmla="*/ 94348 h 94348"/>
                  <a:gd name="connsiteX6" fmla="*/ 0 w 92268"/>
                  <a:gd name="connsiteY6" fmla="*/ 58182 h 94348"/>
                  <a:gd name="connsiteX7" fmla="*/ 30741 w 92268"/>
                  <a:gd name="connsiteY7" fmla="*/ 30650 h 94348"/>
                  <a:gd name="connsiteX8" fmla="*/ 48101 w 92268"/>
                  <a:gd name="connsiteY8" fmla="*/ 0 h 94348"/>
                  <a:gd name="connsiteX9" fmla="*/ 48101 w 92268"/>
                  <a:gd name="connsiteY9" fmla="*/ 0 h 94348"/>
                  <a:gd name="connsiteX10" fmla="*/ 48101 w 92268"/>
                  <a:gd name="connsiteY10" fmla="*/ 0 h 94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268" h="94348">
                    <a:moveTo>
                      <a:pt x="48101" y="0"/>
                    </a:moveTo>
                    <a:lnTo>
                      <a:pt x="58363" y="0"/>
                    </a:lnTo>
                    <a:lnTo>
                      <a:pt x="92269" y="51084"/>
                    </a:lnTo>
                    <a:lnTo>
                      <a:pt x="70208" y="67585"/>
                    </a:lnTo>
                    <a:lnTo>
                      <a:pt x="48101" y="84900"/>
                    </a:lnTo>
                    <a:lnTo>
                      <a:pt x="10262" y="94348"/>
                    </a:lnTo>
                    <a:lnTo>
                      <a:pt x="0" y="58182"/>
                    </a:lnTo>
                    <a:lnTo>
                      <a:pt x="30741" y="30650"/>
                    </a:lnTo>
                    <a:lnTo>
                      <a:pt x="48101" y="0"/>
                    </a:lnTo>
                    <a:lnTo>
                      <a:pt x="48101" y="0"/>
                    </a:lnTo>
                    <a:lnTo>
                      <a:pt x="48101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9AACB5F-C86D-E1C3-15F2-9A11E525367C}"/>
                  </a:ext>
                </a:extLst>
              </p:cNvPr>
              <p:cNvSpPr/>
              <p:nvPr/>
            </p:nvSpPr>
            <p:spPr>
              <a:xfrm>
                <a:off x="9810893" y="5188391"/>
                <a:ext cx="115460" cy="75722"/>
              </a:xfrm>
              <a:custGeom>
                <a:avLst/>
                <a:gdLst>
                  <a:gd name="connsiteX0" fmla="*/ 115461 w 115460"/>
                  <a:gd name="connsiteY0" fmla="*/ 0 h 75722"/>
                  <a:gd name="connsiteX1" fmla="*/ 78390 w 115460"/>
                  <a:gd name="connsiteY1" fmla="*/ 3119 h 75722"/>
                  <a:gd name="connsiteX2" fmla="*/ 48372 w 115460"/>
                  <a:gd name="connsiteY2" fmla="*/ 21202 h 75722"/>
                  <a:gd name="connsiteX3" fmla="*/ 33409 w 115460"/>
                  <a:gd name="connsiteY3" fmla="*/ 26401 h 75722"/>
                  <a:gd name="connsiteX4" fmla="*/ 12071 w 115460"/>
                  <a:gd name="connsiteY4" fmla="*/ 45795 h 75722"/>
                  <a:gd name="connsiteX5" fmla="*/ 0 w 115460"/>
                  <a:gd name="connsiteY5" fmla="*/ 75723 h 75722"/>
                  <a:gd name="connsiteX6" fmla="*/ 39692 w 115460"/>
                  <a:gd name="connsiteY6" fmla="*/ 58589 h 75722"/>
                  <a:gd name="connsiteX7" fmla="*/ 66275 w 115460"/>
                  <a:gd name="connsiteY7" fmla="*/ 58589 h 75722"/>
                  <a:gd name="connsiteX8" fmla="*/ 98372 w 115460"/>
                  <a:gd name="connsiteY8" fmla="*/ 31916 h 75722"/>
                  <a:gd name="connsiteX9" fmla="*/ 115461 w 115460"/>
                  <a:gd name="connsiteY9" fmla="*/ 0 h 75722"/>
                  <a:gd name="connsiteX10" fmla="*/ 115461 w 115460"/>
                  <a:gd name="connsiteY10" fmla="*/ 0 h 75722"/>
                  <a:gd name="connsiteX11" fmla="*/ 115461 w 115460"/>
                  <a:gd name="connsiteY11" fmla="*/ 0 h 7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460" h="75722">
                    <a:moveTo>
                      <a:pt x="115461" y="0"/>
                    </a:moveTo>
                    <a:lnTo>
                      <a:pt x="78390" y="3119"/>
                    </a:lnTo>
                    <a:lnTo>
                      <a:pt x="48372" y="21202"/>
                    </a:lnTo>
                    <a:lnTo>
                      <a:pt x="33409" y="26401"/>
                    </a:lnTo>
                    <a:lnTo>
                      <a:pt x="12071" y="45795"/>
                    </a:lnTo>
                    <a:lnTo>
                      <a:pt x="0" y="75723"/>
                    </a:lnTo>
                    <a:lnTo>
                      <a:pt x="39692" y="58589"/>
                    </a:lnTo>
                    <a:lnTo>
                      <a:pt x="66275" y="58589"/>
                    </a:lnTo>
                    <a:lnTo>
                      <a:pt x="98372" y="31916"/>
                    </a:lnTo>
                    <a:lnTo>
                      <a:pt x="115461" y="0"/>
                    </a:lnTo>
                    <a:lnTo>
                      <a:pt x="115461" y="0"/>
                    </a:lnTo>
                    <a:lnTo>
                      <a:pt x="115461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CCC97177-1D7D-747C-CA96-3100C67E0268}"/>
                  </a:ext>
                </a:extLst>
              </p:cNvPr>
              <p:cNvSpPr/>
              <p:nvPr/>
            </p:nvSpPr>
            <p:spPr>
              <a:xfrm>
                <a:off x="9810893" y="5244674"/>
                <a:ext cx="75722" cy="59583"/>
              </a:xfrm>
              <a:custGeom>
                <a:avLst/>
                <a:gdLst>
                  <a:gd name="connsiteX0" fmla="*/ 64421 w 75722"/>
                  <a:gd name="connsiteY0" fmla="*/ 1808 h 59583"/>
                  <a:gd name="connsiteX1" fmla="*/ 75723 w 75722"/>
                  <a:gd name="connsiteY1" fmla="*/ 34132 h 59583"/>
                  <a:gd name="connsiteX2" fmla="*/ 65732 w 75722"/>
                  <a:gd name="connsiteY2" fmla="*/ 59584 h 59583"/>
                  <a:gd name="connsiteX3" fmla="*/ 37070 w 75722"/>
                  <a:gd name="connsiteY3" fmla="*/ 51944 h 59583"/>
                  <a:gd name="connsiteX4" fmla="*/ 11573 w 75722"/>
                  <a:gd name="connsiteY4" fmla="*/ 31736 h 59583"/>
                  <a:gd name="connsiteX5" fmla="*/ 0 w 75722"/>
                  <a:gd name="connsiteY5" fmla="*/ 21247 h 59583"/>
                  <a:gd name="connsiteX6" fmla="*/ 5515 w 75722"/>
                  <a:gd name="connsiteY6" fmla="*/ 11799 h 59583"/>
                  <a:gd name="connsiteX7" fmla="*/ 40235 w 75722"/>
                  <a:gd name="connsiteY7" fmla="*/ 0 h 59583"/>
                  <a:gd name="connsiteX8" fmla="*/ 64421 w 75722"/>
                  <a:gd name="connsiteY8" fmla="*/ 1808 h 59583"/>
                  <a:gd name="connsiteX9" fmla="*/ 64421 w 75722"/>
                  <a:gd name="connsiteY9" fmla="*/ 1808 h 59583"/>
                  <a:gd name="connsiteX10" fmla="*/ 64421 w 75722"/>
                  <a:gd name="connsiteY10" fmla="*/ 1808 h 59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722" h="59583">
                    <a:moveTo>
                      <a:pt x="64421" y="1808"/>
                    </a:moveTo>
                    <a:lnTo>
                      <a:pt x="75723" y="34132"/>
                    </a:lnTo>
                    <a:lnTo>
                      <a:pt x="65732" y="59584"/>
                    </a:lnTo>
                    <a:lnTo>
                      <a:pt x="37070" y="51944"/>
                    </a:lnTo>
                    <a:lnTo>
                      <a:pt x="11573" y="31736"/>
                    </a:lnTo>
                    <a:lnTo>
                      <a:pt x="0" y="21247"/>
                    </a:lnTo>
                    <a:lnTo>
                      <a:pt x="5515" y="11799"/>
                    </a:lnTo>
                    <a:lnTo>
                      <a:pt x="40235" y="0"/>
                    </a:lnTo>
                    <a:lnTo>
                      <a:pt x="64421" y="1808"/>
                    </a:lnTo>
                    <a:lnTo>
                      <a:pt x="64421" y="1808"/>
                    </a:lnTo>
                    <a:lnTo>
                      <a:pt x="64421" y="1808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3F057F8-02A1-F17E-F11B-3B9935B95399}"/>
                  </a:ext>
                </a:extLst>
              </p:cNvPr>
              <p:cNvSpPr/>
              <p:nvPr/>
            </p:nvSpPr>
            <p:spPr>
              <a:xfrm>
                <a:off x="9875449" y="5239294"/>
                <a:ext cx="92268" cy="64963"/>
              </a:xfrm>
              <a:custGeom>
                <a:avLst/>
                <a:gdLst>
                  <a:gd name="connsiteX0" fmla="*/ 92269 w 92268"/>
                  <a:gd name="connsiteY0" fmla="*/ 0 h 64963"/>
                  <a:gd name="connsiteX1" fmla="*/ 50994 w 92268"/>
                  <a:gd name="connsiteY1" fmla="*/ 29159 h 64963"/>
                  <a:gd name="connsiteX2" fmla="*/ 11302 w 92268"/>
                  <a:gd name="connsiteY2" fmla="*/ 39467 h 64963"/>
                  <a:gd name="connsiteX3" fmla="*/ 0 w 92268"/>
                  <a:gd name="connsiteY3" fmla="*/ 64964 h 64963"/>
                  <a:gd name="connsiteX4" fmla="*/ 33137 w 92268"/>
                  <a:gd name="connsiteY4" fmla="*/ 60488 h 64963"/>
                  <a:gd name="connsiteX5" fmla="*/ 73869 w 92268"/>
                  <a:gd name="connsiteY5" fmla="*/ 46022 h 64963"/>
                  <a:gd name="connsiteX6" fmla="*/ 88064 w 92268"/>
                  <a:gd name="connsiteY6" fmla="*/ 22061 h 64963"/>
                  <a:gd name="connsiteX7" fmla="*/ 92269 w 92268"/>
                  <a:gd name="connsiteY7" fmla="*/ 0 h 64963"/>
                  <a:gd name="connsiteX8" fmla="*/ 92269 w 92268"/>
                  <a:gd name="connsiteY8" fmla="*/ 0 h 64963"/>
                  <a:gd name="connsiteX9" fmla="*/ 92269 w 92268"/>
                  <a:gd name="connsiteY9" fmla="*/ 0 h 6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2268" h="64963">
                    <a:moveTo>
                      <a:pt x="92269" y="0"/>
                    </a:moveTo>
                    <a:lnTo>
                      <a:pt x="50994" y="29159"/>
                    </a:lnTo>
                    <a:lnTo>
                      <a:pt x="11302" y="39467"/>
                    </a:lnTo>
                    <a:lnTo>
                      <a:pt x="0" y="64964"/>
                    </a:lnTo>
                    <a:lnTo>
                      <a:pt x="33137" y="60488"/>
                    </a:lnTo>
                    <a:lnTo>
                      <a:pt x="73869" y="46022"/>
                    </a:lnTo>
                    <a:lnTo>
                      <a:pt x="88064" y="22061"/>
                    </a:lnTo>
                    <a:lnTo>
                      <a:pt x="92269" y="0"/>
                    </a:lnTo>
                    <a:lnTo>
                      <a:pt x="92269" y="0"/>
                    </a:lnTo>
                    <a:lnTo>
                      <a:pt x="92269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850AE1EE-D966-91FA-F2B3-8451E12CDA40}"/>
                </a:ext>
              </a:extLst>
            </p:cNvPr>
            <p:cNvGrpSpPr/>
            <p:nvPr/>
          </p:nvGrpSpPr>
          <p:grpSpPr>
            <a:xfrm>
              <a:off x="8426635" y="4986855"/>
              <a:ext cx="417401" cy="308361"/>
              <a:chOff x="8426635" y="4986855"/>
              <a:chExt cx="417401" cy="308361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CDF75F2-FDB8-2E46-DBEB-97DC951ED160}"/>
                  </a:ext>
                </a:extLst>
              </p:cNvPr>
              <p:cNvSpPr/>
              <p:nvPr/>
            </p:nvSpPr>
            <p:spPr>
              <a:xfrm>
                <a:off x="8426635" y="4986855"/>
                <a:ext cx="245612" cy="251083"/>
              </a:xfrm>
              <a:custGeom>
                <a:avLst/>
                <a:gdLst>
                  <a:gd name="connsiteX0" fmla="*/ 117540 w 245612"/>
                  <a:gd name="connsiteY0" fmla="*/ 0 h 251083"/>
                  <a:gd name="connsiteX1" fmla="*/ 90280 w 245612"/>
                  <a:gd name="connsiteY1" fmla="*/ 0 h 251083"/>
                  <a:gd name="connsiteX2" fmla="*/ 0 w 245612"/>
                  <a:gd name="connsiteY2" fmla="*/ 135985 h 251083"/>
                  <a:gd name="connsiteX3" fmla="*/ 58770 w 245612"/>
                  <a:gd name="connsiteY3" fmla="*/ 179927 h 251083"/>
                  <a:gd name="connsiteX4" fmla="*/ 117540 w 245612"/>
                  <a:gd name="connsiteY4" fmla="*/ 225948 h 251083"/>
                  <a:gd name="connsiteX5" fmla="*/ 218307 w 245612"/>
                  <a:gd name="connsiteY5" fmla="*/ 251083 h 251083"/>
                  <a:gd name="connsiteX6" fmla="*/ 245613 w 245612"/>
                  <a:gd name="connsiteY6" fmla="*/ 154836 h 251083"/>
                  <a:gd name="connsiteX7" fmla="*/ 163742 w 245612"/>
                  <a:gd name="connsiteY7" fmla="*/ 81600 h 251083"/>
                  <a:gd name="connsiteX8" fmla="*/ 117540 w 245612"/>
                  <a:gd name="connsiteY8" fmla="*/ 0 h 251083"/>
                  <a:gd name="connsiteX9" fmla="*/ 117540 w 245612"/>
                  <a:gd name="connsiteY9" fmla="*/ 0 h 251083"/>
                  <a:gd name="connsiteX10" fmla="*/ 117540 w 245612"/>
                  <a:gd name="connsiteY10" fmla="*/ 0 h 25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5612" h="251083">
                    <a:moveTo>
                      <a:pt x="117540" y="0"/>
                    </a:moveTo>
                    <a:lnTo>
                      <a:pt x="90280" y="0"/>
                    </a:lnTo>
                    <a:lnTo>
                      <a:pt x="0" y="135985"/>
                    </a:lnTo>
                    <a:lnTo>
                      <a:pt x="58770" y="179927"/>
                    </a:lnTo>
                    <a:lnTo>
                      <a:pt x="117540" y="225948"/>
                    </a:lnTo>
                    <a:lnTo>
                      <a:pt x="218307" y="251083"/>
                    </a:lnTo>
                    <a:lnTo>
                      <a:pt x="245613" y="154836"/>
                    </a:lnTo>
                    <a:lnTo>
                      <a:pt x="163742" y="81600"/>
                    </a:lnTo>
                    <a:lnTo>
                      <a:pt x="117540" y="0"/>
                    </a:lnTo>
                    <a:lnTo>
                      <a:pt x="117540" y="0"/>
                    </a:lnTo>
                    <a:lnTo>
                      <a:pt x="117540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F002949-89A2-EA94-B5E9-2EDC6B711A97}"/>
                  </a:ext>
                </a:extLst>
              </p:cNvPr>
              <p:cNvSpPr/>
              <p:nvPr/>
            </p:nvSpPr>
            <p:spPr>
              <a:xfrm>
                <a:off x="8536760" y="4986855"/>
                <a:ext cx="307230" cy="201536"/>
              </a:xfrm>
              <a:custGeom>
                <a:avLst/>
                <a:gdLst>
                  <a:gd name="connsiteX0" fmla="*/ 0 w 307230"/>
                  <a:gd name="connsiteY0" fmla="*/ 0 h 201536"/>
                  <a:gd name="connsiteX1" fmla="*/ 98688 w 307230"/>
                  <a:gd name="connsiteY1" fmla="*/ 8363 h 201536"/>
                  <a:gd name="connsiteX2" fmla="*/ 178480 w 307230"/>
                  <a:gd name="connsiteY2" fmla="*/ 56419 h 201536"/>
                  <a:gd name="connsiteX3" fmla="*/ 218353 w 307230"/>
                  <a:gd name="connsiteY3" fmla="*/ 70343 h 201536"/>
                  <a:gd name="connsiteX4" fmla="*/ 275088 w 307230"/>
                  <a:gd name="connsiteY4" fmla="*/ 121880 h 201536"/>
                  <a:gd name="connsiteX5" fmla="*/ 307231 w 307230"/>
                  <a:gd name="connsiteY5" fmla="*/ 201536 h 201536"/>
                  <a:gd name="connsiteX6" fmla="*/ 201581 w 307230"/>
                  <a:gd name="connsiteY6" fmla="*/ 155966 h 201536"/>
                  <a:gd name="connsiteX7" fmla="*/ 130876 w 307230"/>
                  <a:gd name="connsiteY7" fmla="*/ 155966 h 201536"/>
                  <a:gd name="connsiteX8" fmla="*/ 45479 w 307230"/>
                  <a:gd name="connsiteY8" fmla="*/ 84945 h 201536"/>
                  <a:gd name="connsiteX9" fmla="*/ 0 w 307230"/>
                  <a:gd name="connsiteY9" fmla="*/ 0 h 201536"/>
                  <a:gd name="connsiteX10" fmla="*/ 0 w 307230"/>
                  <a:gd name="connsiteY10" fmla="*/ 0 h 201536"/>
                  <a:gd name="connsiteX11" fmla="*/ 0 w 307230"/>
                  <a:gd name="connsiteY11" fmla="*/ 0 h 201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7230" h="201536">
                    <a:moveTo>
                      <a:pt x="0" y="0"/>
                    </a:moveTo>
                    <a:lnTo>
                      <a:pt x="98688" y="8363"/>
                    </a:lnTo>
                    <a:lnTo>
                      <a:pt x="178480" y="56419"/>
                    </a:lnTo>
                    <a:lnTo>
                      <a:pt x="218353" y="70343"/>
                    </a:lnTo>
                    <a:lnTo>
                      <a:pt x="275088" y="121880"/>
                    </a:lnTo>
                    <a:lnTo>
                      <a:pt x="307231" y="201536"/>
                    </a:lnTo>
                    <a:lnTo>
                      <a:pt x="201581" y="155966"/>
                    </a:lnTo>
                    <a:lnTo>
                      <a:pt x="130876" y="155966"/>
                    </a:lnTo>
                    <a:lnTo>
                      <a:pt x="45479" y="8494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3140AB40-3329-009F-C856-C79F8715238C}"/>
                  </a:ext>
                </a:extLst>
              </p:cNvPr>
              <p:cNvSpPr/>
              <p:nvPr/>
            </p:nvSpPr>
            <p:spPr>
              <a:xfrm>
                <a:off x="8642501" y="5136628"/>
                <a:ext cx="201535" cy="158588"/>
              </a:xfrm>
              <a:custGeom>
                <a:avLst/>
                <a:gdLst>
                  <a:gd name="connsiteX0" fmla="*/ 30063 w 201535"/>
                  <a:gd name="connsiteY0" fmla="*/ 4883 h 158588"/>
                  <a:gd name="connsiteX1" fmla="*/ 0 w 201535"/>
                  <a:gd name="connsiteY1" fmla="*/ 90822 h 158588"/>
                  <a:gd name="connsiteX2" fmla="*/ 26582 w 201535"/>
                  <a:gd name="connsiteY2" fmla="*/ 158589 h 158588"/>
                  <a:gd name="connsiteX3" fmla="*/ 102847 w 201535"/>
                  <a:gd name="connsiteY3" fmla="*/ 138335 h 158588"/>
                  <a:gd name="connsiteX4" fmla="*/ 170704 w 201535"/>
                  <a:gd name="connsiteY4" fmla="*/ 84493 h 158588"/>
                  <a:gd name="connsiteX5" fmla="*/ 201535 w 201535"/>
                  <a:gd name="connsiteY5" fmla="*/ 56555 h 158588"/>
                  <a:gd name="connsiteX6" fmla="*/ 186843 w 201535"/>
                  <a:gd name="connsiteY6" fmla="*/ 31420 h 158588"/>
                  <a:gd name="connsiteX7" fmla="*/ 94439 w 201535"/>
                  <a:gd name="connsiteY7" fmla="*/ 0 h 158588"/>
                  <a:gd name="connsiteX8" fmla="*/ 30063 w 201535"/>
                  <a:gd name="connsiteY8" fmla="*/ 4883 h 158588"/>
                  <a:gd name="connsiteX9" fmla="*/ 30063 w 201535"/>
                  <a:gd name="connsiteY9" fmla="*/ 4883 h 158588"/>
                  <a:gd name="connsiteX10" fmla="*/ 30063 w 201535"/>
                  <a:gd name="connsiteY10" fmla="*/ 4883 h 15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1535" h="158588">
                    <a:moveTo>
                      <a:pt x="30063" y="4883"/>
                    </a:moveTo>
                    <a:lnTo>
                      <a:pt x="0" y="90822"/>
                    </a:lnTo>
                    <a:lnTo>
                      <a:pt x="26582" y="158589"/>
                    </a:lnTo>
                    <a:lnTo>
                      <a:pt x="102847" y="138335"/>
                    </a:lnTo>
                    <a:lnTo>
                      <a:pt x="170704" y="84493"/>
                    </a:lnTo>
                    <a:lnTo>
                      <a:pt x="201535" y="56555"/>
                    </a:lnTo>
                    <a:lnTo>
                      <a:pt x="186843" y="31420"/>
                    </a:lnTo>
                    <a:lnTo>
                      <a:pt x="94439" y="0"/>
                    </a:lnTo>
                    <a:lnTo>
                      <a:pt x="30063" y="4883"/>
                    </a:lnTo>
                    <a:lnTo>
                      <a:pt x="30063" y="4883"/>
                    </a:lnTo>
                    <a:lnTo>
                      <a:pt x="30063" y="4883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05797C5-F7E3-A490-A9A2-2371C71B08C5}"/>
                  </a:ext>
                </a:extLst>
              </p:cNvPr>
              <p:cNvSpPr/>
              <p:nvPr/>
            </p:nvSpPr>
            <p:spPr>
              <a:xfrm>
                <a:off x="8426635" y="5122297"/>
                <a:ext cx="245612" cy="172919"/>
              </a:xfrm>
              <a:custGeom>
                <a:avLst/>
                <a:gdLst>
                  <a:gd name="connsiteX0" fmla="*/ 0 w 245612"/>
                  <a:gd name="connsiteY0" fmla="*/ 0 h 172919"/>
                  <a:gd name="connsiteX1" fmla="*/ 109854 w 245612"/>
                  <a:gd name="connsiteY1" fmla="*/ 77712 h 172919"/>
                  <a:gd name="connsiteX2" fmla="*/ 215505 w 245612"/>
                  <a:gd name="connsiteY2" fmla="*/ 105017 h 172919"/>
                  <a:gd name="connsiteX3" fmla="*/ 245613 w 245612"/>
                  <a:gd name="connsiteY3" fmla="*/ 172919 h 172919"/>
                  <a:gd name="connsiteX4" fmla="*/ 157458 w 245612"/>
                  <a:gd name="connsiteY4" fmla="*/ 160984 h 172919"/>
                  <a:gd name="connsiteX5" fmla="*/ 49005 w 245612"/>
                  <a:gd name="connsiteY5" fmla="*/ 122513 h 172919"/>
                  <a:gd name="connsiteX6" fmla="*/ 11211 w 245612"/>
                  <a:gd name="connsiteY6" fmla="*/ 58815 h 172919"/>
                  <a:gd name="connsiteX7" fmla="*/ 0 w 245612"/>
                  <a:gd name="connsiteY7" fmla="*/ 0 h 172919"/>
                  <a:gd name="connsiteX8" fmla="*/ 0 w 245612"/>
                  <a:gd name="connsiteY8" fmla="*/ 0 h 172919"/>
                  <a:gd name="connsiteX9" fmla="*/ 0 w 245612"/>
                  <a:gd name="connsiteY9" fmla="*/ 0 h 17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5612" h="172919">
                    <a:moveTo>
                      <a:pt x="0" y="0"/>
                    </a:moveTo>
                    <a:lnTo>
                      <a:pt x="109854" y="77712"/>
                    </a:lnTo>
                    <a:lnTo>
                      <a:pt x="215505" y="105017"/>
                    </a:lnTo>
                    <a:lnTo>
                      <a:pt x="245613" y="172919"/>
                    </a:lnTo>
                    <a:lnTo>
                      <a:pt x="157458" y="160984"/>
                    </a:lnTo>
                    <a:lnTo>
                      <a:pt x="49005" y="122513"/>
                    </a:lnTo>
                    <a:lnTo>
                      <a:pt x="11211" y="5881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3B6FFE4D-CD57-B202-155B-3C8FAC25FDE9}"/>
                </a:ext>
              </a:extLst>
            </p:cNvPr>
            <p:cNvGrpSpPr/>
            <p:nvPr/>
          </p:nvGrpSpPr>
          <p:grpSpPr>
            <a:xfrm>
              <a:off x="8844851" y="4784686"/>
              <a:ext cx="886928" cy="655239"/>
              <a:chOff x="8844851" y="4784686"/>
              <a:chExt cx="886928" cy="655239"/>
            </a:xfrm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9555EC1-D6C9-E89A-7256-198584209E58}"/>
                  </a:ext>
                </a:extLst>
              </p:cNvPr>
              <p:cNvSpPr/>
              <p:nvPr/>
            </p:nvSpPr>
            <p:spPr>
              <a:xfrm>
                <a:off x="8844851" y="4784686"/>
                <a:ext cx="521876" cy="533585"/>
              </a:xfrm>
              <a:custGeom>
                <a:avLst/>
                <a:gdLst>
                  <a:gd name="connsiteX0" fmla="*/ 249772 w 521876"/>
                  <a:gd name="connsiteY0" fmla="*/ 0 h 533585"/>
                  <a:gd name="connsiteX1" fmla="*/ 191770 w 521876"/>
                  <a:gd name="connsiteY1" fmla="*/ 0 h 533585"/>
                  <a:gd name="connsiteX2" fmla="*/ 0 w 521876"/>
                  <a:gd name="connsiteY2" fmla="*/ 288967 h 533585"/>
                  <a:gd name="connsiteX3" fmla="*/ 124863 w 521876"/>
                  <a:gd name="connsiteY3" fmla="*/ 382366 h 533585"/>
                  <a:gd name="connsiteX4" fmla="*/ 249772 w 521876"/>
                  <a:gd name="connsiteY4" fmla="*/ 480196 h 533585"/>
                  <a:gd name="connsiteX5" fmla="*/ 463876 w 521876"/>
                  <a:gd name="connsiteY5" fmla="*/ 533586 h 533585"/>
                  <a:gd name="connsiteX6" fmla="*/ 521877 w 521876"/>
                  <a:gd name="connsiteY6" fmla="*/ 329021 h 533585"/>
                  <a:gd name="connsiteX7" fmla="*/ 347873 w 521876"/>
                  <a:gd name="connsiteY7" fmla="*/ 173371 h 533585"/>
                  <a:gd name="connsiteX8" fmla="*/ 249772 w 521876"/>
                  <a:gd name="connsiteY8" fmla="*/ 0 h 533585"/>
                  <a:gd name="connsiteX9" fmla="*/ 249772 w 521876"/>
                  <a:gd name="connsiteY9" fmla="*/ 0 h 533585"/>
                  <a:gd name="connsiteX10" fmla="*/ 249772 w 521876"/>
                  <a:gd name="connsiteY10" fmla="*/ 0 h 53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876" h="533585">
                    <a:moveTo>
                      <a:pt x="249772" y="0"/>
                    </a:moveTo>
                    <a:lnTo>
                      <a:pt x="191770" y="0"/>
                    </a:lnTo>
                    <a:lnTo>
                      <a:pt x="0" y="288967"/>
                    </a:lnTo>
                    <a:lnTo>
                      <a:pt x="124863" y="382366"/>
                    </a:lnTo>
                    <a:lnTo>
                      <a:pt x="249772" y="480196"/>
                    </a:lnTo>
                    <a:lnTo>
                      <a:pt x="463876" y="533586"/>
                    </a:lnTo>
                    <a:lnTo>
                      <a:pt x="521877" y="329021"/>
                    </a:lnTo>
                    <a:lnTo>
                      <a:pt x="347873" y="173371"/>
                    </a:lnTo>
                    <a:lnTo>
                      <a:pt x="249772" y="0"/>
                    </a:lnTo>
                    <a:lnTo>
                      <a:pt x="249772" y="0"/>
                    </a:lnTo>
                    <a:lnTo>
                      <a:pt x="249772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8EF27FA-2C29-5CDF-98AA-3C6704F38B99}"/>
                  </a:ext>
                </a:extLst>
              </p:cNvPr>
              <p:cNvSpPr/>
              <p:nvPr/>
            </p:nvSpPr>
            <p:spPr>
              <a:xfrm>
                <a:off x="9078845" y="4784686"/>
                <a:ext cx="652933" cy="428251"/>
              </a:xfrm>
              <a:custGeom>
                <a:avLst/>
                <a:gdLst>
                  <a:gd name="connsiteX0" fmla="*/ 0 w 652933"/>
                  <a:gd name="connsiteY0" fmla="*/ 0 h 428251"/>
                  <a:gd name="connsiteX1" fmla="*/ 209718 w 652933"/>
                  <a:gd name="connsiteY1" fmla="*/ 17722 h 428251"/>
                  <a:gd name="connsiteX2" fmla="*/ 379292 w 652933"/>
                  <a:gd name="connsiteY2" fmla="*/ 119846 h 428251"/>
                  <a:gd name="connsiteX3" fmla="*/ 464056 w 652933"/>
                  <a:gd name="connsiteY3" fmla="*/ 149412 h 428251"/>
                  <a:gd name="connsiteX4" fmla="*/ 584535 w 652933"/>
                  <a:gd name="connsiteY4" fmla="*/ 258950 h 428251"/>
                  <a:gd name="connsiteX5" fmla="*/ 652934 w 652933"/>
                  <a:gd name="connsiteY5" fmla="*/ 428252 h 428251"/>
                  <a:gd name="connsiteX6" fmla="*/ 428342 w 652933"/>
                  <a:gd name="connsiteY6" fmla="*/ 331462 h 428251"/>
                  <a:gd name="connsiteX7" fmla="*/ 278117 w 652933"/>
                  <a:gd name="connsiteY7" fmla="*/ 331462 h 428251"/>
                  <a:gd name="connsiteX8" fmla="*/ 96653 w 652933"/>
                  <a:gd name="connsiteY8" fmla="*/ 180514 h 428251"/>
                  <a:gd name="connsiteX9" fmla="*/ 0 w 652933"/>
                  <a:gd name="connsiteY9" fmla="*/ 0 h 428251"/>
                  <a:gd name="connsiteX10" fmla="*/ 0 w 652933"/>
                  <a:gd name="connsiteY10" fmla="*/ 0 h 428251"/>
                  <a:gd name="connsiteX11" fmla="*/ 0 w 652933"/>
                  <a:gd name="connsiteY11" fmla="*/ 0 h 428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2933" h="428251">
                    <a:moveTo>
                      <a:pt x="0" y="0"/>
                    </a:moveTo>
                    <a:lnTo>
                      <a:pt x="209718" y="17722"/>
                    </a:lnTo>
                    <a:lnTo>
                      <a:pt x="379292" y="119846"/>
                    </a:lnTo>
                    <a:lnTo>
                      <a:pt x="464056" y="149412"/>
                    </a:lnTo>
                    <a:lnTo>
                      <a:pt x="584535" y="258950"/>
                    </a:lnTo>
                    <a:lnTo>
                      <a:pt x="652934" y="428252"/>
                    </a:lnTo>
                    <a:lnTo>
                      <a:pt x="428342" y="331462"/>
                    </a:lnTo>
                    <a:lnTo>
                      <a:pt x="278117" y="331462"/>
                    </a:lnTo>
                    <a:lnTo>
                      <a:pt x="96653" y="18051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DA125DC-8EC2-D9F5-E230-515CE1023F57}"/>
                  </a:ext>
                </a:extLst>
              </p:cNvPr>
              <p:cNvSpPr/>
              <p:nvPr/>
            </p:nvSpPr>
            <p:spPr>
              <a:xfrm>
                <a:off x="9303527" y="5102948"/>
                <a:ext cx="428251" cy="336977"/>
              </a:xfrm>
              <a:custGeom>
                <a:avLst/>
                <a:gdLst>
                  <a:gd name="connsiteX0" fmla="*/ 63924 w 428251"/>
                  <a:gd name="connsiteY0" fmla="*/ 10397 h 336977"/>
                  <a:gd name="connsiteX1" fmla="*/ 0 w 428251"/>
                  <a:gd name="connsiteY1" fmla="*/ 192991 h 336977"/>
                  <a:gd name="connsiteX2" fmla="*/ 56510 w 428251"/>
                  <a:gd name="connsiteY2" fmla="*/ 336977 h 336977"/>
                  <a:gd name="connsiteX3" fmla="*/ 218579 w 428251"/>
                  <a:gd name="connsiteY3" fmla="*/ 293940 h 336977"/>
                  <a:gd name="connsiteX4" fmla="*/ 362837 w 428251"/>
                  <a:gd name="connsiteY4" fmla="*/ 179610 h 336977"/>
                  <a:gd name="connsiteX5" fmla="*/ 428252 w 428251"/>
                  <a:gd name="connsiteY5" fmla="*/ 120252 h 336977"/>
                  <a:gd name="connsiteX6" fmla="*/ 397059 w 428251"/>
                  <a:gd name="connsiteY6" fmla="*/ 66817 h 336977"/>
                  <a:gd name="connsiteX7" fmla="*/ 200722 w 428251"/>
                  <a:gd name="connsiteY7" fmla="*/ 0 h 336977"/>
                  <a:gd name="connsiteX8" fmla="*/ 63924 w 428251"/>
                  <a:gd name="connsiteY8" fmla="*/ 10397 h 336977"/>
                  <a:gd name="connsiteX9" fmla="*/ 63924 w 428251"/>
                  <a:gd name="connsiteY9" fmla="*/ 10397 h 336977"/>
                  <a:gd name="connsiteX10" fmla="*/ 63924 w 428251"/>
                  <a:gd name="connsiteY10" fmla="*/ 10397 h 336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251" h="336977">
                    <a:moveTo>
                      <a:pt x="63924" y="10397"/>
                    </a:moveTo>
                    <a:lnTo>
                      <a:pt x="0" y="192991"/>
                    </a:lnTo>
                    <a:lnTo>
                      <a:pt x="56510" y="336977"/>
                    </a:lnTo>
                    <a:lnTo>
                      <a:pt x="218579" y="293940"/>
                    </a:lnTo>
                    <a:lnTo>
                      <a:pt x="362837" y="179610"/>
                    </a:lnTo>
                    <a:lnTo>
                      <a:pt x="428252" y="120252"/>
                    </a:lnTo>
                    <a:lnTo>
                      <a:pt x="397059" y="66817"/>
                    </a:lnTo>
                    <a:lnTo>
                      <a:pt x="200722" y="0"/>
                    </a:lnTo>
                    <a:lnTo>
                      <a:pt x="63924" y="10397"/>
                    </a:lnTo>
                    <a:lnTo>
                      <a:pt x="63924" y="10397"/>
                    </a:lnTo>
                    <a:lnTo>
                      <a:pt x="63924" y="10397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5F95EEC-FD2F-ABD2-E450-7D61577BD1FA}"/>
                  </a:ext>
                </a:extLst>
              </p:cNvPr>
              <p:cNvSpPr/>
              <p:nvPr/>
            </p:nvSpPr>
            <p:spPr>
              <a:xfrm>
                <a:off x="8844851" y="5072524"/>
                <a:ext cx="521876" cy="367402"/>
              </a:xfrm>
              <a:custGeom>
                <a:avLst/>
                <a:gdLst>
                  <a:gd name="connsiteX0" fmla="*/ 0 w 521876"/>
                  <a:gd name="connsiteY0" fmla="*/ 0 h 367402"/>
                  <a:gd name="connsiteX1" fmla="*/ 233407 w 521876"/>
                  <a:gd name="connsiteY1" fmla="*/ 165098 h 367402"/>
                  <a:gd name="connsiteX2" fmla="*/ 457908 w 521876"/>
                  <a:gd name="connsiteY2" fmla="*/ 223145 h 367402"/>
                  <a:gd name="connsiteX3" fmla="*/ 521877 w 521876"/>
                  <a:gd name="connsiteY3" fmla="*/ 367402 h 367402"/>
                  <a:gd name="connsiteX4" fmla="*/ 334537 w 521876"/>
                  <a:gd name="connsiteY4" fmla="*/ 342131 h 367402"/>
                  <a:gd name="connsiteX5" fmla="*/ 104068 w 521876"/>
                  <a:gd name="connsiteY5" fmla="*/ 260305 h 367402"/>
                  <a:gd name="connsiteX6" fmla="*/ 23779 w 521876"/>
                  <a:gd name="connsiteY6" fmla="*/ 124953 h 367402"/>
                  <a:gd name="connsiteX7" fmla="*/ 0 w 521876"/>
                  <a:gd name="connsiteY7" fmla="*/ 0 h 367402"/>
                  <a:gd name="connsiteX8" fmla="*/ 0 w 521876"/>
                  <a:gd name="connsiteY8" fmla="*/ 0 h 367402"/>
                  <a:gd name="connsiteX9" fmla="*/ 0 w 521876"/>
                  <a:gd name="connsiteY9" fmla="*/ 0 h 367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1876" h="367402">
                    <a:moveTo>
                      <a:pt x="0" y="0"/>
                    </a:moveTo>
                    <a:lnTo>
                      <a:pt x="233407" y="165098"/>
                    </a:lnTo>
                    <a:lnTo>
                      <a:pt x="457908" y="223145"/>
                    </a:lnTo>
                    <a:lnTo>
                      <a:pt x="521877" y="367402"/>
                    </a:lnTo>
                    <a:lnTo>
                      <a:pt x="334537" y="342131"/>
                    </a:lnTo>
                    <a:lnTo>
                      <a:pt x="104068" y="260305"/>
                    </a:lnTo>
                    <a:lnTo>
                      <a:pt x="23779" y="12495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EF036928-841D-7BE1-DB82-C2B1C14F0AB3}"/>
                </a:ext>
              </a:extLst>
            </p:cNvPr>
            <p:cNvGrpSpPr/>
            <p:nvPr/>
          </p:nvGrpSpPr>
          <p:grpSpPr>
            <a:xfrm>
              <a:off x="9557730" y="5256247"/>
              <a:ext cx="261752" cy="193353"/>
              <a:chOff x="9557730" y="5256247"/>
              <a:chExt cx="261752" cy="193353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A57BB82-3702-4AC4-434C-37639B9626EE}"/>
                  </a:ext>
                </a:extLst>
              </p:cNvPr>
              <p:cNvSpPr/>
              <p:nvPr/>
            </p:nvSpPr>
            <p:spPr>
              <a:xfrm>
                <a:off x="9557730" y="5256247"/>
                <a:ext cx="154022" cy="157458"/>
              </a:xfrm>
              <a:custGeom>
                <a:avLst/>
                <a:gdLst>
                  <a:gd name="connsiteX0" fmla="*/ 73734 w 154022"/>
                  <a:gd name="connsiteY0" fmla="*/ 0 h 157458"/>
                  <a:gd name="connsiteX1" fmla="*/ 56600 w 154022"/>
                  <a:gd name="connsiteY1" fmla="*/ 0 h 157458"/>
                  <a:gd name="connsiteX2" fmla="*/ 0 w 154022"/>
                  <a:gd name="connsiteY2" fmla="*/ 85262 h 157458"/>
                  <a:gd name="connsiteX3" fmla="*/ 36844 w 154022"/>
                  <a:gd name="connsiteY3" fmla="*/ 112839 h 157458"/>
                  <a:gd name="connsiteX4" fmla="*/ 73734 w 154022"/>
                  <a:gd name="connsiteY4" fmla="*/ 141681 h 157458"/>
                  <a:gd name="connsiteX5" fmla="*/ 136889 w 154022"/>
                  <a:gd name="connsiteY5" fmla="*/ 157459 h 157458"/>
                  <a:gd name="connsiteX6" fmla="*/ 154023 w 154022"/>
                  <a:gd name="connsiteY6" fmla="*/ 97106 h 157458"/>
                  <a:gd name="connsiteX7" fmla="*/ 102666 w 154022"/>
                  <a:gd name="connsiteY7" fmla="*/ 51175 h 157458"/>
                  <a:gd name="connsiteX8" fmla="*/ 73734 w 154022"/>
                  <a:gd name="connsiteY8" fmla="*/ 0 h 157458"/>
                  <a:gd name="connsiteX9" fmla="*/ 73734 w 154022"/>
                  <a:gd name="connsiteY9" fmla="*/ 0 h 157458"/>
                  <a:gd name="connsiteX10" fmla="*/ 73734 w 154022"/>
                  <a:gd name="connsiteY10" fmla="*/ 0 h 15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022" h="157458">
                    <a:moveTo>
                      <a:pt x="73734" y="0"/>
                    </a:moveTo>
                    <a:lnTo>
                      <a:pt x="56600" y="0"/>
                    </a:lnTo>
                    <a:lnTo>
                      <a:pt x="0" y="85262"/>
                    </a:lnTo>
                    <a:lnTo>
                      <a:pt x="36844" y="112839"/>
                    </a:lnTo>
                    <a:lnTo>
                      <a:pt x="73734" y="141681"/>
                    </a:lnTo>
                    <a:lnTo>
                      <a:pt x="136889" y="157459"/>
                    </a:lnTo>
                    <a:lnTo>
                      <a:pt x="154023" y="97106"/>
                    </a:lnTo>
                    <a:lnTo>
                      <a:pt x="102666" y="51175"/>
                    </a:lnTo>
                    <a:lnTo>
                      <a:pt x="73734" y="0"/>
                    </a:lnTo>
                    <a:lnTo>
                      <a:pt x="73734" y="0"/>
                    </a:lnTo>
                    <a:lnTo>
                      <a:pt x="73734" y="0"/>
                    </a:lnTo>
                    <a:close/>
                  </a:path>
                </a:pathLst>
              </a:custGeom>
              <a:solidFill>
                <a:srgbClr val="CBC9C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DBBB6BA-EBD6-FE78-DD20-9A2EA88FDA17}"/>
                  </a:ext>
                </a:extLst>
              </p:cNvPr>
              <p:cNvSpPr/>
              <p:nvPr/>
            </p:nvSpPr>
            <p:spPr>
              <a:xfrm>
                <a:off x="9626807" y="5256247"/>
                <a:ext cx="192674" cy="126355"/>
              </a:xfrm>
              <a:custGeom>
                <a:avLst/>
                <a:gdLst>
                  <a:gd name="connsiteX0" fmla="*/ 0 w 192674"/>
                  <a:gd name="connsiteY0" fmla="*/ 0 h 126355"/>
                  <a:gd name="connsiteX1" fmla="*/ 61889 w 192674"/>
                  <a:gd name="connsiteY1" fmla="*/ 5244 h 126355"/>
                  <a:gd name="connsiteX2" fmla="*/ 111934 w 192674"/>
                  <a:gd name="connsiteY2" fmla="*/ 35353 h 126355"/>
                  <a:gd name="connsiteX3" fmla="*/ 136934 w 192674"/>
                  <a:gd name="connsiteY3" fmla="*/ 44077 h 126355"/>
                  <a:gd name="connsiteX4" fmla="*/ 172513 w 192674"/>
                  <a:gd name="connsiteY4" fmla="*/ 76401 h 126355"/>
                  <a:gd name="connsiteX5" fmla="*/ 192675 w 192674"/>
                  <a:gd name="connsiteY5" fmla="*/ 126356 h 126355"/>
                  <a:gd name="connsiteX6" fmla="*/ 126400 w 192674"/>
                  <a:gd name="connsiteY6" fmla="*/ 97784 h 126355"/>
                  <a:gd name="connsiteX7" fmla="*/ 82052 w 192674"/>
                  <a:gd name="connsiteY7" fmla="*/ 97784 h 126355"/>
                  <a:gd name="connsiteX8" fmla="*/ 28526 w 192674"/>
                  <a:gd name="connsiteY8" fmla="*/ 53255 h 126355"/>
                  <a:gd name="connsiteX9" fmla="*/ 0 w 192674"/>
                  <a:gd name="connsiteY9" fmla="*/ 0 h 126355"/>
                  <a:gd name="connsiteX10" fmla="*/ 0 w 192674"/>
                  <a:gd name="connsiteY10" fmla="*/ 0 h 126355"/>
                  <a:gd name="connsiteX11" fmla="*/ 0 w 192674"/>
                  <a:gd name="connsiteY11" fmla="*/ 0 h 12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674" h="126355">
                    <a:moveTo>
                      <a:pt x="0" y="0"/>
                    </a:moveTo>
                    <a:lnTo>
                      <a:pt x="61889" y="5244"/>
                    </a:lnTo>
                    <a:lnTo>
                      <a:pt x="111934" y="35353"/>
                    </a:lnTo>
                    <a:lnTo>
                      <a:pt x="136934" y="44077"/>
                    </a:lnTo>
                    <a:lnTo>
                      <a:pt x="172513" y="76401"/>
                    </a:lnTo>
                    <a:lnTo>
                      <a:pt x="192675" y="126356"/>
                    </a:lnTo>
                    <a:lnTo>
                      <a:pt x="126400" y="97784"/>
                    </a:lnTo>
                    <a:lnTo>
                      <a:pt x="82052" y="97784"/>
                    </a:lnTo>
                    <a:lnTo>
                      <a:pt x="28526" y="5325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8A9A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1887A55-AF95-92D7-840B-73A492DB0558}"/>
                  </a:ext>
                </a:extLst>
              </p:cNvPr>
              <p:cNvSpPr/>
              <p:nvPr/>
            </p:nvSpPr>
            <p:spPr>
              <a:xfrm>
                <a:off x="9693082" y="5350143"/>
                <a:ext cx="126400" cy="99456"/>
              </a:xfrm>
              <a:custGeom>
                <a:avLst/>
                <a:gdLst>
                  <a:gd name="connsiteX0" fmla="*/ 18896 w 126400"/>
                  <a:gd name="connsiteY0" fmla="*/ 3074 h 99456"/>
                  <a:gd name="connsiteX1" fmla="*/ 0 w 126400"/>
                  <a:gd name="connsiteY1" fmla="*/ 56962 h 99456"/>
                  <a:gd name="connsiteX2" fmla="*/ 16681 w 126400"/>
                  <a:gd name="connsiteY2" fmla="*/ 99457 h 99456"/>
                  <a:gd name="connsiteX3" fmla="*/ 64511 w 126400"/>
                  <a:gd name="connsiteY3" fmla="*/ 86754 h 99456"/>
                  <a:gd name="connsiteX4" fmla="*/ 107097 w 126400"/>
                  <a:gd name="connsiteY4" fmla="*/ 53028 h 99456"/>
                  <a:gd name="connsiteX5" fmla="*/ 126400 w 126400"/>
                  <a:gd name="connsiteY5" fmla="*/ 35488 h 99456"/>
                  <a:gd name="connsiteX6" fmla="*/ 117178 w 126400"/>
                  <a:gd name="connsiteY6" fmla="*/ 19756 h 99456"/>
                  <a:gd name="connsiteX7" fmla="*/ 59267 w 126400"/>
                  <a:gd name="connsiteY7" fmla="*/ 0 h 99456"/>
                  <a:gd name="connsiteX8" fmla="*/ 18896 w 126400"/>
                  <a:gd name="connsiteY8" fmla="*/ 3074 h 99456"/>
                  <a:gd name="connsiteX9" fmla="*/ 18896 w 126400"/>
                  <a:gd name="connsiteY9" fmla="*/ 3074 h 99456"/>
                  <a:gd name="connsiteX10" fmla="*/ 18896 w 126400"/>
                  <a:gd name="connsiteY10" fmla="*/ 3074 h 9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400" h="99456">
                    <a:moveTo>
                      <a:pt x="18896" y="3074"/>
                    </a:moveTo>
                    <a:lnTo>
                      <a:pt x="0" y="56962"/>
                    </a:lnTo>
                    <a:lnTo>
                      <a:pt x="16681" y="99457"/>
                    </a:lnTo>
                    <a:lnTo>
                      <a:pt x="64511" y="86754"/>
                    </a:lnTo>
                    <a:lnTo>
                      <a:pt x="107097" y="53028"/>
                    </a:lnTo>
                    <a:lnTo>
                      <a:pt x="126400" y="35488"/>
                    </a:lnTo>
                    <a:lnTo>
                      <a:pt x="117178" y="19756"/>
                    </a:lnTo>
                    <a:lnTo>
                      <a:pt x="59267" y="0"/>
                    </a:lnTo>
                    <a:lnTo>
                      <a:pt x="18896" y="3074"/>
                    </a:lnTo>
                    <a:lnTo>
                      <a:pt x="18896" y="3074"/>
                    </a:lnTo>
                    <a:lnTo>
                      <a:pt x="18896" y="3074"/>
                    </a:lnTo>
                    <a:close/>
                  </a:path>
                </a:pathLst>
              </a:custGeom>
              <a:solidFill>
                <a:srgbClr val="7273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086533E1-DEEC-C4F5-3C35-3F104E95C88B}"/>
                  </a:ext>
                </a:extLst>
              </p:cNvPr>
              <p:cNvSpPr/>
              <p:nvPr/>
            </p:nvSpPr>
            <p:spPr>
              <a:xfrm>
                <a:off x="9557730" y="5341192"/>
                <a:ext cx="154022" cy="108407"/>
              </a:xfrm>
              <a:custGeom>
                <a:avLst/>
                <a:gdLst>
                  <a:gd name="connsiteX0" fmla="*/ 0 w 154022"/>
                  <a:gd name="connsiteY0" fmla="*/ 0 h 108407"/>
                  <a:gd name="connsiteX1" fmla="*/ 68896 w 154022"/>
                  <a:gd name="connsiteY1" fmla="*/ 48734 h 108407"/>
                  <a:gd name="connsiteX2" fmla="*/ 135126 w 154022"/>
                  <a:gd name="connsiteY2" fmla="*/ 65823 h 108407"/>
                  <a:gd name="connsiteX3" fmla="*/ 154023 w 154022"/>
                  <a:gd name="connsiteY3" fmla="*/ 108408 h 108407"/>
                  <a:gd name="connsiteX4" fmla="*/ 98733 w 154022"/>
                  <a:gd name="connsiteY4" fmla="*/ 100949 h 108407"/>
                  <a:gd name="connsiteX5" fmla="*/ 30696 w 154022"/>
                  <a:gd name="connsiteY5" fmla="*/ 76808 h 108407"/>
                  <a:gd name="connsiteX6" fmla="*/ 7007 w 154022"/>
                  <a:gd name="connsiteY6" fmla="*/ 36844 h 108407"/>
                  <a:gd name="connsiteX7" fmla="*/ 0 w 154022"/>
                  <a:gd name="connsiteY7" fmla="*/ 0 h 108407"/>
                  <a:gd name="connsiteX8" fmla="*/ 0 w 154022"/>
                  <a:gd name="connsiteY8" fmla="*/ 0 h 108407"/>
                  <a:gd name="connsiteX9" fmla="*/ 0 w 154022"/>
                  <a:gd name="connsiteY9" fmla="*/ 0 h 108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022" h="108407">
                    <a:moveTo>
                      <a:pt x="0" y="0"/>
                    </a:moveTo>
                    <a:lnTo>
                      <a:pt x="68896" y="48734"/>
                    </a:lnTo>
                    <a:lnTo>
                      <a:pt x="135126" y="65823"/>
                    </a:lnTo>
                    <a:lnTo>
                      <a:pt x="154023" y="108408"/>
                    </a:lnTo>
                    <a:lnTo>
                      <a:pt x="98733" y="100949"/>
                    </a:lnTo>
                    <a:lnTo>
                      <a:pt x="30696" y="76808"/>
                    </a:lnTo>
                    <a:lnTo>
                      <a:pt x="7007" y="3684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C6C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B9DA9908-E0D0-769A-BDB8-CA1DACC4F9CA}"/>
                </a:ext>
              </a:extLst>
            </p:cNvPr>
            <p:cNvGrpSpPr/>
            <p:nvPr/>
          </p:nvGrpSpPr>
          <p:grpSpPr>
            <a:xfrm>
              <a:off x="2773732" y="2730807"/>
              <a:ext cx="451935" cy="452004"/>
              <a:chOff x="2773732" y="2730807"/>
              <a:chExt cx="451935" cy="452004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84F387F-F900-95D4-563E-9F56ABD7143E}"/>
                  </a:ext>
                </a:extLst>
              </p:cNvPr>
              <p:cNvSpPr/>
              <p:nvPr/>
            </p:nvSpPr>
            <p:spPr>
              <a:xfrm>
                <a:off x="2773732" y="2730807"/>
                <a:ext cx="451935" cy="452004"/>
              </a:xfrm>
              <a:custGeom>
                <a:avLst/>
                <a:gdLst>
                  <a:gd name="connsiteX0" fmla="*/ 4343 w 451935"/>
                  <a:gd name="connsiteY0" fmla="*/ 182102 h 452004"/>
                  <a:gd name="connsiteX1" fmla="*/ 17996 w 451935"/>
                  <a:gd name="connsiteY1" fmla="*/ 314289 h 452004"/>
                  <a:gd name="connsiteX2" fmla="*/ 21612 w 451935"/>
                  <a:gd name="connsiteY2" fmla="*/ 322382 h 452004"/>
                  <a:gd name="connsiteX3" fmla="*/ 146295 w 451935"/>
                  <a:gd name="connsiteY3" fmla="*/ 437435 h 452004"/>
                  <a:gd name="connsiteX4" fmla="*/ 159676 w 451935"/>
                  <a:gd name="connsiteY4" fmla="*/ 441956 h 452004"/>
                  <a:gd name="connsiteX5" fmla="*/ 159676 w 451935"/>
                  <a:gd name="connsiteY5" fmla="*/ 442001 h 452004"/>
                  <a:gd name="connsiteX6" fmla="*/ 159676 w 451935"/>
                  <a:gd name="connsiteY6" fmla="*/ 442001 h 452004"/>
                  <a:gd name="connsiteX7" fmla="*/ 178121 w 451935"/>
                  <a:gd name="connsiteY7" fmla="*/ 446838 h 452004"/>
                  <a:gd name="connsiteX8" fmla="*/ 315146 w 451935"/>
                  <a:gd name="connsiteY8" fmla="*/ 433592 h 452004"/>
                  <a:gd name="connsiteX9" fmla="*/ 324730 w 451935"/>
                  <a:gd name="connsiteY9" fmla="*/ 426585 h 452004"/>
                  <a:gd name="connsiteX10" fmla="*/ 335263 w 451935"/>
                  <a:gd name="connsiteY10" fmla="*/ 423737 h 452004"/>
                  <a:gd name="connsiteX11" fmla="*/ 441320 w 451935"/>
                  <a:gd name="connsiteY11" fmla="*/ 294307 h 452004"/>
                  <a:gd name="connsiteX12" fmla="*/ 442405 w 451935"/>
                  <a:gd name="connsiteY12" fmla="*/ 288159 h 452004"/>
                  <a:gd name="connsiteX13" fmla="*/ 444032 w 451935"/>
                  <a:gd name="connsiteY13" fmla="*/ 285130 h 452004"/>
                  <a:gd name="connsiteX14" fmla="*/ 446790 w 451935"/>
                  <a:gd name="connsiteY14" fmla="*/ 273829 h 452004"/>
                  <a:gd name="connsiteX15" fmla="*/ 441908 w 451935"/>
                  <a:gd name="connsiteY15" fmla="*/ 159543 h 452004"/>
                  <a:gd name="connsiteX16" fmla="*/ 441772 w 451935"/>
                  <a:gd name="connsiteY16" fmla="*/ 159499 h 452004"/>
                  <a:gd name="connsiteX17" fmla="*/ 438789 w 451935"/>
                  <a:gd name="connsiteY17" fmla="*/ 150140 h 452004"/>
                  <a:gd name="connsiteX18" fmla="*/ 381465 w 451935"/>
                  <a:gd name="connsiteY18" fmla="*/ 62076 h 452004"/>
                  <a:gd name="connsiteX19" fmla="*/ 368400 w 451935"/>
                  <a:gd name="connsiteY19" fmla="*/ 50593 h 452004"/>
                  <a:gd name="connsiteX20" fmla="*/ 273735 w 451935"/>
                  <a:gd name="connsiteY20" fmla="*/ 5160 h 452004"/>
                  <a:gd name="connsiteX21" fmla="*/ 178845 w 451935"/>
                  <a:gd name="connsiteY21" fmla="*/ 4979 h 452004"/>
                  <a:gd name="connsiteX22" fmla="*/ 161846 w 451935"/>
                  <a:gd name="connsiteY22" fmla="*/ 9319 h 452004"/>
                  <a:gd name="connsiteX23" fmla="*/ 6151 w 451935"/>
                  <a:gd name="connsiteY23" fmla="*/ 173513 h 452004"/>
                  <a:gd name="connsiteX24" fmla="*/ 6558 w 451935"/>
                  <a:gd name="connsiteY24" fmla="*/ 176270 h 452004"/>
                  <a:gd name="connsiteX25" fmla="*/ 4253 w 451935"/>
                  <a:gd name="connsiteY25" fmla="*/ 182057 h 452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1935" h="452004">
                    <a:moveTo>
                      <a:pt x="4343" y="182102"/>
                    </a:moveTo>
                    <a:cubicBezTo>
                      <a:pt x="-4789" y="228214"/>
                      <a:pt x="817" y="273964"/>
                      <a:pt x="17996" y="314289"/>
                    </a:cubicBezTo>
                    <a:cubicBezTo>
                      <a:pt x="20256" y="316505"/>
                      <a:pt x="22381" y="319353"/>
                      <a:pt x="21612" y="322382"/>
                    </a:cubicBezTo>
                    <a:cubicBezTo>
                      <a:pt x="46115" y="374280"/>
                      <a:pt x="90102" y="416368"/>
                      <a:pt x="146295" y="437435"/>
                    </a:cubicBezTo>
                    <a:cubicBezTo>
                      <a:pt x="151177" y="437571"/>
                      <a:pt x="156828" y="437752"/>
                      <a:pt x="159676" y="441956"/>
                    </a:cubicBezTo>
                    <a:cubicBezTo>
                      <a:pt x="159676" y="441956"/>
                      <a:pt x="159676" y="441956"/>
                      <a:pt x="159676" y="442001"/>
                    </a:cubicBezTo>
                    <a:cubicBezTo>
                      <a:pt x="159676" y="442001"/>
                      <a:pt x="159676" y="442001"/>
                      <a:pt x="159676" y="442001"/>
                    </a:cubicBezTo>
                    <a:cubicBezTo>
                      <a:pt x="165689" y="443854"/>
                      <a:pt x="171837" y="445482"/>
                      <a:pt x="178121" y="446838"/>
                    </a:cubicBezTo>
                    <a:cubicBezTo>
                      <a:pt x="225906" y="457191"/>
                      <a:pt x="273419" y="451585"/>
                      <a:pt x="315146" y="433592"/>
                    </a:cubicBezTo>
                    <a:cubicBezTo>
                      <a:pt x="318129" y="430970"/>
                      <a:pt x="321339" y="428574"/>
                      <a:pt x="324730" y="426585"/>
                    </a:cubicBezTo>
                    <a:cubicBezTo>
                      <a:pt x="327397" y="425048"/>
                      <a:pt x="332008" y="422200"/>
                      <a:pt x="335263" y="423737"/>
                    </a:cubicBezTo>
                    <a:cubicBezTo>
                      <a:pt x="384494" y="396477"/>
                      <a:pt x="423373" y="351043"/>
                      <a:pt x="441320" y="294307"/>
                    </a:cubicBezTo>
                    <a:cubicBezTo>
                      <a:pt x="441094" y="292364"/>
                      <a:pt x="441772" y="289922"/>
                      <a:pt x="442405" y="288159"/>
                    </a:cubicBezTo>
                    <a:cubicBezTo>
                      <a:pt x="442722" y="287165"/>
                      <a:pt x="443264" y="286080"/>
                      <a:pt x="444032" y="285130"/>
                    </a:cubicBezTo>
                    <a:cubicBezTo>
                      <a:pt x="445027" y="281378"/>
                      <a:pt x="445931" y="277626"/>
                      <a:pt x="446790" y="273829"/>
                    </a:cubicBezTo>
                    <a:cubicBezTo>
                      <a:pt x="455289" y="234543"/>
                      <a:pt x="452984" y="195438"/>
                      <a:pt x="441908" y="159543"/>
                    </a:cubicBezTo>
                    <a:cubicBezTo>
                      <a:pt x="441863" y="159543"/>
                      <a:pt x="441817" y="159543"/>
                      <a:pt x="441772" y="159499"/>
                    </a:cubicBezTo>
                    <a:cubicBezTo>
                      <a:pt x="438743" y="157057"/>
                      <a:pt x="438608" y="153667"/>
                      <a:pt x="438789" y="150140"/>
                    </a:cubicBezTo>
                    <a:cubicBezTo>
                      <a:pt x="426854" y="116732"/>
                      <a:pt x="407188" y="86533"/>
                      <a:pt x="381465" y="62076"/>
                    </a:cubicBezTo>
                    <a:cubicBezTo>
                      <a:pt x="375950" y="60042"/>
                      <a:pt x="371972" y="55159"/>
                      <a:pt x="368400" y="50593"/>
                    </a:cubicBezTo>
                    <a:cubicBezTo>
                      <a:pt x="341728" y="28894"/>
                      <a:pt x="309630" y="12935"/>
                      <a:pt x="273735" y="5160"/>
                    </a:cubicBezTo>
                    <a:cubicBezTo>
                      <a:pt x="241412" y="-1848"/>
                      <a:pt x="209224" y="-1531"/>
                      <a:pt x="178845" y="4979"/>
                    </a:cubicBezTo>
                    <a:cubicBezTo>
                      <a:pt x="173691" y="8369"/>
                      <a:pt x="167859" y="9409"/>
                      <a:pt x="161846" y="9319"/>
                    </a:cubicBezTo>
                    <a:cubicBezTo>
                      <a:pt x="86756" y="31606"/>
                      <a:pt x="25545" y="92320"/>
                      <a:pt x="6151" y="173513"/>
                    </a:cubicBezTo>
                    <a:cubicBezTo>
                      <a:pt x="6468" y="174417"/>
                      <a:pt x="6649" y="175321"/>
                      <a:pt x="6558" y="176270"/>
                    </a:cubicBezTo>
                    <a:cubicBezTo>
                      <a:pt x="6423" y="178441"/>
                      <a:pt x="5473" y="180294"/>
                      <a:pt x="4253" y="182057"/>
                    </a:cubicBezTo>
                    <a:close/>
                  </a:path>
                </a:pathLst>
              </a:custGeom>
              <a:solidFill>
                <a:srgbClr val="E1602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8" name="Graphic 2">
                <a:extLst>
                  <a:ext uri="{FF2B5EF4-FFF2-40B4-BE49-F238E27FC236}">
                    <a16:creationId xmlns:a16="http://schemas.microsoft.com/office/drawing/2014/main" id="{5EDB47DB-9F6D-5CF3-E992-1576604BA436}"/>
                  </a:ext>
                </a:extLst>
              </p:cNvPr>
              <p:cNvGrpSpPr/>
              <p:nvPr/>
            </p:nvGrpSpPr>
            <p:grpSpPr>
              <a:xfrm>
                <a:off x="2778572" y="2735424"/>
                <a:ext cx="439101" cy="437293"/>
                <a:chOff x="2778572" y="2735424"/>
                <a:chExt cx="439101" cy="437293"/>
              </a:xfrm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864EC076-B1AD-EB2F-5BA5-9AFC04910179}"/>
                    </a:ext>
                  </a:extLst>
                </p:cNvPr>
                <p:cNvSpPr/>
                <p:nvPr/>
              </p:nvSpPr>
              <p:spPr>
                <a:xfrm>
                  <a:off x="3123145" y="3005630"/>
                  <a:ext cx="4520" cy="4520"/>
                </a:xfrm>
                <a:custGeom>
                  <a:avLst/>
                  <a:gdLst>
                    <a:gd name="connsiteX0" fmla="*/ 0 w 4520"/>
                    <a:gd name="connsiteY0" fmla="*/ 0 h 4520"/>
                    <a:gd name="connsiteX1" fmla="*/ 0 w 4520"/>
                    <a:gd name="connsiteY1" fmla="*/ 0 h 4520"/>
                    <a:gd name="connsiteX2" fmla="*/ 0 w 4520"/>
                    <a:gd name="connsiteY2" fmla="*/ 0 h 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0" h="452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C503A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D641746B-53F1-A5F5-C95D-8EF86C61A189}"/>
                    </a:ext>
                  </a:extLst>
                </p:cNvPr>
                <p:cNvSpPr/>
                <p:nvPr/>
              </p:nvSpPr>
              <p:spPr>
                <a:xfrm>
                  <a:off x="3108995" y="3040168"/>
                  <a:ext cx="678" cy="678"/>
                </a:xfrm>
                <a:custGeom>
                  <a:avLst/>
                  <a:gdLst>
                    <a:gd name="connsiteX0" fmla="*/ 0 w 678"/>
                    <a:gd name="connsiteY0" fmla="*/ 0 h 678"/>
                    <a:gd name="connsiteX1" fmla="*/ 316 w 678"/>
                    <a:gd name="connsiteY1" fmla="*/ 407 h 678"/>
                    <a:gd name="connsiteX2" fmla="*/ 678 w 678"/>
                    <a:gd name="connsiteY2" fmla="*/ 678 h 678"/>
                    <a:gd name="connsiteX3" fmla="*/ 0 w 678"/>
                    <a:gd name="connsiteY3" fmla="*/ 45 h 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8" h="678">
                      <a:moveTo>
                        <a:pt x="0" y="0"/>
                      </a:moveTo>
                      <a:cubicBezTo>
                        <a:pt x="0" y="0"/>
                        <a:pt x="226" y="271"/>
                        <a:pt x="316" y="407"/>
                      </a:cubicBezTo>
                      <a:cubicBezTo>
                        <a:pt x="452" y="497"/>
                        <a:pt x="543" y="588"/>
                        <a:pt x="678" y="678"/>
                      </a:cubicBez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6C503A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101" name="Graphic 2">
                  <a:extLst>
                    <a:ext uri="{FF2B5EF4-FFF2-40B4-BE49-F238E27FC236}">
                      <a16:creationId xmlns:a16="http://schemas.microsoft.com/office/drawing/2014/main" id="{B84C6B34-85A1-BAE4-E29F-02F03FAB10C9}"/>
                    </a:ext>
                  </a:extLst>
                </p:cNvPr>
                <p:cNvGrpSpPr/>
                <p:nvPr/>
              </p:nvGrpSpPr>
              <p:grpSpPr>
                <a:xfrm>
                  <a:off x="3108995" y="3005630"/>
                  <a:ext cx="14150" cy="35171"/>
                  <a:chOff x="3108995" y="3005630"/>
                  <a:chExt cx="14150" cy="35171"/>
                </a:xfrm>
                <a:noFill/>
              </p:grpSpPr>
              <p:sp>
                <p:nvSpPr>
                  <p:cNvPr id="102" name="Freeform: Shape 101">
                    <a:extLst>
                      <a:ext uri="{FF2B5EF4-FFF2-40B4-BE49-F238E27FC236}">
                        <a16:creationId xmlns:a16="http://schemas.microsoft.com/office/drawing/2014/main" id="{75C4E955-6F48-F143-42FB-D645041B8D6D}"/>
                      </a:ext>
                    </a:extLst>
                  </p:cNvPr>
                  <p:cNvSpPr/>
                  <p:nvPr/>
                </p:nvSpPr>
                <p:spPr>
                  <a:xfrm>
                    <a:off x="3123145" y="3005630"/>
                    <a:ext cx="4520" cy="4520"/>
                  </a:xfrm>
                  <a:custGeom>
                    <a:avLst/>
                    <a:gdLst>
                      <a:gd name="connsiteX0" fmla="*/ 0 w 4520"/>
                      <a:gd name="connsiteY0" fmla="*/ 0 h 4520"/>
                      <a:gd name="connsiteX1" fmla="*/ 0 w 4520"/>
                      <a:gd name="connsiteY1" fmla="*/ 0 h 4520"/>
                      <a:gd name="connsiteX2" fmla="*/ 0 w 4520"/>
                      <a:gd name="connsiteY2" fmla="*/ 0 h 4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520" h="4520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452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3" name="Freeform: Shape 102">
                    <a:extLst>
                      <a:ext uri="{FF2B5EF4-FFF2-40B4-BE49-F238E27FC236}">
                        <a16:creationId xmlns:a16="http://schemas.microsoft.com/office/drawing/2014/main" id="{562E2D9D-6D24-EA60-29D3-6B3E44FF83E9}"/>
                      </a:ext>
                    </a:extLst>
                  </p:cNvPr>
                  <p:cNvSpPr/>
                  <p:nvPr/>
                </p:nvSpPr>
                <p:spPr>
                  <a:xfrm>
                    <a:off x="3109221" y="3040349"/>
                    <a:ext cx="497" cy="451"/>
                  </a:xfrm>
                  <a:custGeom>
                    <a:avLst/>
                    <a:gdLst>
                      <a:gd name="connsiteX0" fmla="*/ 452 w 497"/>
                      <a:gd name="connsiteY0" fmla="*/ 452 h 451"/>
                      <a:gd name="connsiteX1" fmla="*/ 0 w 497"/>
                      <a:gd name="connsiteY1" fmla="*/ 0 h 451"/>
                      <a:gd name="connsiteX2" fmla="*/ 0 w 497"/>
                      <a:gd name="connsiteY2" fmla="*/ 0 h 451"/>
                      <a:gd name="connsiteX3" fmla="*/ 136 w 497"/>
                      <a:gd name="connsiteY3" fmla="*/ 135 h 451"/>
                      <a:gd name="connsiteX4" fmla="*/ 497 w 497"/>
                      <a:gd name="connsiteY4" fmla="*/ 407 h 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7" h="451">
                        <a:moveTo>
                          <a:pt x="452" y="452"/>
                        </a:move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5" y="45"/>
                          <a:pt x="90" y="90"/>
                          <a:pt x="136" y="135"/>
                        </a:cubicBezTo>
                        <a:cubicBezTo>
                          <a:pt x="271" y="226"/>
                          <a:pt x="362" y="316"/>
                          <a:pt x="497" y="407"/>
                        </a:cubicBezTo>
                        <a:close/>
                      </a:path>
                    </a:pathLst>
                  </a:custGeom>
                  <a:noFill/>
                  <a:ln w="452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DA7CD753-9753-07EE-050C-B45DCABB2B0A}"/>
                      </a:ext>
                    </a:extLst>
                  </p:cNvPr>
                  <p:cNvSpPr/>
                  <p:nvPr/>
                </p:nvSpPr>
                <p:spPr>
                  <a:xfrm>
                    <a:off x="3108995" y="3040168"/>
                    <a:ext cx="226" cy="225"/>
                  </a:xfrm>
                  <a:custGeom>
                    <a:avLst/>
                    <a:gdLst>
                      <a:gd name="connsiteX0" fmla="*/ 0 w 226"/>
                      <a:gd name="connsiteY0" fmla="*/ 0 h 225"/>
                      <a:gd name="connsiteX1" fmla="*/ 226 w 226"/>
                      <a:gd name="connsiteY1" fmla="*/ 226 h 225"/>
                      <a:gd name="connsiteX2" fmla="*/ 226 w 226"/>
                      <a:gd name="connsiteY2" fmla="*/ 226 h 225"/>
                      <a:gd name="connsiteX3" fmla="*/ 0 w 226"/>
                      <a:gd name="connsiteY3" fmla="*/ 0 h 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6" h="225">
                        <a:moveTo>
                          <a:pt x="0" y="0"/>
                        </a:moveTo>
                        <a:cubicBezTo>
                          <a:pt x="0" y="0"/>
                          <a:pt x="136" y="181"/>
                          <a:pt x="226" y="226"/>
                        </a:cubicBezTo>
                        <a:cubicBezTo>
                          <a:pt x="226" y="226"/>
                          <a:pt x="226" y="226"/>
                          <a:pt x="226" y="226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noFill/>
                  <a:ln w="452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9962B485-2BF4-D5B5-01C4-F259A15232E5}"/>
                    </a:ext>
                  </a:extLst>
                </p:cNvPr>
                <p:cNvSpPr/>
                <p:nvPr/>
              </p:nvSpPr>
              <p:spPr>
                <a:xfrm>
                  <a:off x="2778572" y="2735424"/>
                  <a:ext cx="439101" cy="437293"/>
                </a:xfrm>
                <a:custGeom>
                  <a:avLst/>
                  <a:gdLst>
                    <a:gd name="connsiteX0" fmla="*/ 1763 w 439101"/>
                    <a:gd name="connsiteY0" fmla="*/ 171699 h 437293"/>
                    <a:gd name="connsiteX1" fmla="*/ 0 w 439101"/>
                    <a:gd name="connsiteY1" fmla="*/ 176626 h 437293"/>
                    <a:gd name="connsiteX2" fmla="*/ 2803 w 439101"/>
                    <a:gd name="connsiteY2" fmla="*/ 176129 h 437293"/>
                    <a:gd name="connsiteX3" fmla="*/ 8092 w 439101"/>
                    <a:gd name="connsiteY3" fmla="*/ 175134 h 437293"/>
                    <a:gd name="connsiteX4" fmla="*/ 13517 w 439101"/>
                    <a:gd name="connsiteY4" fmla="*/ 174230 h 437293"/>
                    <a:gd name="connsiteX5" fmla="*/ 24774 w 439101"/>
                    <a:gd name="connsiteY5" fmla="*/ 172512 h 437293"/>
                    <a:gd name="connsiteX6" fmla="*/ 36528 w 439101"/>
                    <a:gd name="connsiteY6" fmla="*/ 170975 h 437293"/>
                    <a:gd name="connsiteX7" fmla="*/ 48779 w 439101"/>
                    <a:gd name="connsiteY7" fmla="*/ 169709 h 437293"/>
                    <a:gd name="connsiteX8" fmla="*/ 61437 w 439101"/>
                    <a:gd name="connsiteY8" fmla="*/ 168624 h 437293"/>
                    <a:gd name="connsiteX9" fmla="*/ 74502 w 439101"/>
                    <a:gd name="connsiteY9" fmla="*/ 167811 h 437293"/>
                    <a:gd name="connsiteX10" fmla="*/ 87974 w 439101"/>
                    <a:gd name="connsiteY10" fmla="*/ 167314 h 437293"/>
                    <a:gd name="connsiteX11" fmla="*/ 101762 w 439101"/>
                    <a:gd name="connsiteY11" fmla="*/ 167178 h 437293"/>
                    <a:gd name="connsiteX12" fmla="*/ 130153 w 439101"/>
                    <a:gd name="connsiteY12" fmla="*/ 167811 h 437293"/>
                    <a:gd name="connsiteX13" fmla="*/ 189284 w 439101"/>
                    <a:gd name="connsiteY13" fmla="*/ 173507 h 437293"/>
                    <a:gd name="connsiteX14" fmla="*/ 196789 w 439101"/>
                    <a:gd name="connsiteY14" fmla="*/ 174682 h 437293"/>
                    <a:gd name="connsiteX15" fmla="*/ 204293 w 439101"/>
                    <a:gd name="connsiteY15" fmla="*/ 175948 h 437293"/>
                    <a:gd name="connsiteX16" fmla="*/ 219348 w 439101"/>
                    <a:gd name="connsiteY16" fmla="*/ 178751 h 437293"/>
                    <a:gd name="connsiteX17" fmla="*/ 234356 w 439101"/>
                    <a:gd name="connsiteY17" fmla="*/ 182051 h 437293"/>
                    <a:gd name="connsiteX18" fmla="*/ 249320 w 439101"/>
                    <a:gd name="connsiteY18" fmla="*/ 185713 h 437293"/>
                    <a:gd name="connsiteX19" fmla="*/ 307593 w 439101"/>
                    <a:gd name="connsiteY19" fmla="*/ 204429 h 437293"/>
                    <a:gd name="connsiteX20" fmla="*/ 321517 w 439101"/>
                    <a:gd name="connsiteY20" fmla="*/ 209990 h 437293"/>
                    <a:gd name="connsiteX21" fmla="*/ 328479 w 439101"/>
                    <a:gd name="connsiteY21" fmla="*/ 213018 h 437293"/>
                    <a:gd name="connsiteX22" fmla="*/ 331960 w 439101"/>
                    <a:gd name="connsiteY22" fmla="*/ 214510 h 437293"/>
                    <a:gd name="connsiteX23" fmla="*/ 333678 w 439101"/>
                    <a:gd name="connsiteY23" fmla="*/ 215279 h 437293"/>
                    <a:gd name="connsiteX24" fmla="*/ 335260 w 439101"/>
                    <a:gd name="connsiteY24" fmla="*/ 216002 h 437293"/>
                    <a:gd name="connsiteX25" fmla="*/ 361073 w 439101"/>
                    <a:gd name="connsiteY25" fmla="*/ 229384 h 437293"/>
                    <a:gd name="connsiteX26" fmla="*/ 362159 w 439101"/>
                    <a:gd name="connsiteY26" fmla="*/ 230062 h 437293"/>
                    <a:gd name="connsiteX27" fmla="*/ 361752 w 439101"/>
                    <a:gd name="connsiteY27" fmla="*/ 231237 h 437293"/>
                    <a:gd name="connsiteX28" fmla="*/ 356055 w 439101"/>
                    <a:gd name="connsiteY28" fmla="*/ 245749 h 437293"/>
                    <a:gd name="connsiteX29" fmla="*/ 349636 w 439101"/>
                    <a:gd name="connsiteY29" fmla="*/ 259989 h 437293"/>
                    <a:gd name="connsiteX30" fmla="*/ 346065 w 439101"/>
                    <a:gd name="connsiteY30" fmla="*/ 267132 h 437293"/>
                    <a:gd name="connsiteX31" fmla="*/ 345160 w 439101"/>
                    <a:gd name="connsiteY31" fmla="*/ 268940 h 437293"/>
                    <a:gd name="connsiteX32" fmla="*/ 344708 w 439101"/>
                    <a:gd name="connsiteY32" fmla="*/ 269844 h 437293"/>
                    <a:gd name="connsiteX33" fmla="*/ 344618 w 439101"/>
                    <a:gd name="connsiteY33" fmla="*/ 270070 h 437293"/>
                    <a:gd name="connsiteX34" fmla="*/ 344618 w 439101"/>
                    <a:gd name="connsiteY34" fmla="*/ 270070 h 437293"/>
                    <a:gd name="connsiteX35" fmla="*/ 344618 w 439101"/>
                    <a:gd name="connsiteY35" fmla="*/ 270070 h 437293"/>
                    <a:gd name="connsiteX36" fmla="*/ 344347 w 439101"/>
                    <a:gd name="connsiteY36" fmla="*/ 270522 h 437293"/>
                    <a:gd name="connsiteX37" fmla="*/ 342403 w 439101"/>
                    <a:gd name="connsiteY37" fmla="*/ 273958 h 437293"/>
                    <a:gd name="connsiteX38" fmla="*/ 334356 w 439101"/>
                    <a:gd name="connsiteY38" fmla="*/ 287656 h 437293"/>
                    <a:gd name="connsiteX39" fmla="*/ 332276 w 439101"/>
                    <a:gd name="connsiteY39" fmla="*/ 290956 h 437293"/>
                    <a:gd name="connsiteX40" fmla="*/ 317087 w 439101"/>
                    <a:gd name="connsiteY40" fmla="*/ 280965 h 437293"/>
                    <a:gd name="connsiteX41" fmla="*/ 292403 w 439101"/>
                    <a:gd name="connsiteY41" fmla="*/ 270929 h 437293"/>
                    <a:gd name="connsiteX42" fmla="*/ 265821 w 439101"/>
                    <a:gd name="connsiteY42" fmla="*/ 267855 h 437293"/>
                    <a:gd name="connsiteX43" fmla="*/ 239646 w 439101"/>
                    <a:gd name="connsiteY43" fmla="*/ 271110 h 437293"/>
                    <a:gd name="connsiteX44" fmla="*/ 214827 w 439101"/>
                    <a:gd name="connsiteY44" fmla="*/ 277982 h 437293"/>
                    <a:gd name="connsiteX45" fmla="*/ 190912 w 439101"/>
                    <a:gd name="connsiteY45" fmla="*/ 286210 h 437293"/>
                    <a:gd name="connsiteX46" fmla="*/ 167314 w 439101"/>
                    <a:gd name="connsiteY46" fmla="*/ 294437 h 437293"/>
                    <a:gd name="connsiteX47" fmla="*/ 143625 w 439101"/>
                    <a:gd name="connsiteY47" fmla="*/ 302032 h 437293"/>
                    <a:gd name="connsiteX48" fmla="*/ 119710 w 439101"/>
                    <a:gd name="connsiteY48" fmla="*/ 308497 h 437293"/>
                    <a:gd name="connsiteX49" fmla="*/ 95524 w 439101"/>
                    <a:gd name="connsiteY49" fmla="*/ 313379 h 437293"/>
                    <a:gd name="connsiteX50" fmla="*/ 71112 w 439101"/>
                    <a:gd name="connsiteY50" fmla="*/ 316047 h 437293"/>
                    <a:gd name="connsiteX51" fmla="*/ 46609 w 439101"/>
                    <a:gd name="connsiteY51" fmla="*/ 315911 h 437293"/>
                    <a:gd name="connsiteX52" fmla="*/ 22423 w 439101"/>
                    <a:gd name="connsiteY52" fmla="*/ 312249 h 437293"/>
                    <a:gd name="connsiteX53" fmla="*/ 13246 w 439101"/>
                    <a:gd name="connsiteY53" fmla="*/ 309808 h 437293"/>
                    <a:gd name="connsiteX54" fmla="*/ 16772 w 439101"/>
                    <a:gd name="connsiteY54" fmla="*/ 317674 h 437293"/>
                    <a:gd name="connsiteX55" fmla="*/ 20615 w 439101"/>
                    <a:gd name="connsiteY55" fmla="*/ 318940 h 437293"/>
                    <a:gd name="connsiteX56" fmla="*/ 45705 w 439101"/>
                    <a:gd name="connsiteY56" fmla="*/ 324365 h 437293"/>
                    <a:gd name="connsiteX57" fmla="*/ 71338 w 439101"/>
                    <a:gd name="connsiteY57" fmla="*/ 325902 h 437293"/>
                    <a:gd name="connsiteX58" fmla="*/ 96925 w 439101"/>
                    <a:gd name="connsiteY58" fmla="*/ 324274 h 437293"/>
                    <a:gd name="connsiteX59" fmla="*/ 122151 w 439101"/>
                    <a:gd name="connsiteY59" fmla="*/ 320206 h 437293"/>
                    <a:gd name="connsiteX60" fmla="*/ 146925 w 439101"/>
                    <a:gd name="connsiteY60" fmla="*/ 314283 h 437293"/>
                    <a:gd name="connsiteX61" fmla="*/ 171247 w 439101"/>
                    <a:gd name="connsiteY61" fmla="*/ 307096 h 437293"/>
                    <a:gd name="connsiteX62" fmla="*/ 195207 w 439101"/>
                    <a:gd name="connsiteY62" fmla="*/ 299139 h 437293"/>
                    <a:gd name="connsiteX63" fmla="*/ 218895 w 439101"/>
                    <a:gd name="connsiteY63" fmla="*/ 291182 h 437293"/>
                    <a:gd name="connsiteX64" fmla="*/ 242449 w 439101"/>
                    <a:gd name="connsiteY64" fmla="*/ 284672 h 437293"/>
                    <a:gd name="connsiteX65" fmla="*/ 266047 w 439101"/>
                    <a:gd name="connsiteY65" fmla="*/ 281598 h 437293"/>
                    <a:gd name="connsiteX66" fmla="*/ 289193 w 439101"/>
                    <a:gd name="connsiteY66" fmla="*/ 283904 h 437293"/>
                    <a:gd name="connsiteX67" fmla="*/ 311074 w 439101"/>
                    <a:gd name="connsiteY67" fmla="*/ 292222 h 437293"/>
                    <a:gd name="connsiteX68" fmla="*/ 325631 w 439101"/>
                    <a:gd name="connsiteY68" fmla="*/ 301219 h 437293"/>
                    <a:gd name="connsiteX69" fmla="*/ 316634 w 439101"/>
                    <a:gd name="connsiteY69" fmla="*/ 313967 h 437293"/>
                    <a:gd name="connsiteX70" fmla="*/ 296969 w 439101"/>
                    <a:gd name="connsiteY70" fmla="*/ 338379 h 437293"/>
                    <a:gd name="connsiteX71" fmla="*/ 275450 w 439101"/>
                    <a:gd name="connsiteY71" fmla="*/ 360486 h 437293"/>
                    <a:gd name="connsiteX72" fmla="*/ 252530 w 439101"/>
                    <a:gd name="connsiteY72" fmla="*/ 379925 h 437293"/>
                    <a:gd name="connsiteX73" fmla="*/ 204293 w 439101"/>
                    <a:gd name="connsiteY73" fmla="*/ 410078 h 437293"/>
                    <a:gd name="connsiteX74" fmla="*/ 156735 w 439101"/>
                    <a:gd name="connsiteY74" fmla="*/ 428885 h 437293"/>
                    <a:gd name="connsiteX75" fmla="*/ 142540 w 439101"/>
                    <a:gd name="connsiteY75" fmla="*/ 432773 h 437293"/>
                    <a:gd name="connsiteX76" fmla="*/ 154836 w 439101"/>
                    <a:gd name="connsiteY76" fmla="*/ 437248 h 437293"/>
                    <a:gd name="connsiteX77" fmla="*/ 154836 w 439101"/>
                    <a:gd name="connsiteY77" fmla="*/ 437293 h 437293"/>
                    <a:gd name="connsiteX78" fmla="*/ 154836 w 439101"/>
                    <a:gd name="connsiteY78" fmla="*/ 437293 h 437293"/>
                    <a:gd name="connsiteX79" fmla="*/ 154881 w 439101"/>
                    <a:gd name="connsiteY79" fmla="*/ 437293 h 437293"/>
                    <a:gd name="connsiteX80" fmla="*/ 158679 w 439101"/>
                    <a:gd name="connsiteY80" fmla="*/ 436389 h 437293"/>
                    <a:gd name="connsiteX81" fmla="*/ 208498 w 439101"/>
                    <a:gd name="connsiteY81" fmla="*/ 419256 h 437293"/>
                    <a:gd name="connsiteX82" fmla="*/ 259627 w 439101"/>
                    <a:gd name="connsiteY82" fmla="*/ 389599 h 437293"/>
                    <a:gd name="connsiteX83" fmla="*/ 306734 w 439101"/>
                    <a:gd name="connsiteY83" fmla="*/ 347240 h 437293"/>
                    <a:gd name="connsiteX84" fmla="*/ 335622 w 439101"/>
                    <a:gd name="connsiteY84" fmla="*/ 310667 h 437293"/>
                    <a:gd name="connsiteX85" fmla="*/ 339871 w 439101"/>
                    <a:gd name="connsiteY85" fmla="*/ 316454 h 437293"/>
                    <a:gd name="connsiteX86" fmla="*/ 347104 w 439101"/>
                    <a:gd name="connsiteY86" fmla="*/ 329609 h 437293"/>
                    <a:gd name="connsiteX87" fmla="*/ 351218 w 439101"/>
                    <a:gd name="connsiteY87" fmla="*/ 343849 h 437293"/>
                    <a:gd name="connsiteX88" fmla="*/ 351761 w 439101"/>
                    <a:gd name="connsiteY88" fmla="*/ 358677 h 437293"/>
                    <a:gd name="connsiteX89" fmla="*/ 348777 w 439101"/>
                    <a:gd name="connsiteY89" fmla="*/ 373415 h 437293"/>
                    <a:gd name="connsiteX90" fmla="*/ 342900 w 439101"/>
                    <a:gd name="connsiteY90" fmla="*/ 387610 h 437293"/>
                    <a:gd name="connsiteX91" fmla="*/ 325269 w 439101"/>
                    <a:gd name="connsiteY91" fmla="*/ 413424 h 437293"/>
                    <a:gd name="connsiteX92" fmla="*/ 314510 w 439101"/>
                    <a:gd name="connsiteY92" fmla="*/ 425042 h 437293"/>
                    <a:gd name="connsiteX93" fmla="*/ 312792 w 439101"/>
                    <a:gd name="connsiteY93" fmla="*/ 426715 h 437293"/>
                    <a:gd name="connsiteX94" fmla="*/ 319889 w 439101"/>
                    <a:gd name="connsiteY94" fmla="*/ 421833 h 437293"/>
                    <a:gd name="connsiteX95" fmla="*/ 330378 w 439101"/>
                    <a:gd name="connsiteY95" fmla="*/ 418984 h 437293"/>
                    <a:gd name="connsiteX96" fmla="*/ 330649 w 439101"/>
                    <a:gd name="connsiteY96" fmla="*/ 418803 h 437293"/>
                    <a:gd name="connsiteX97" fmla="*/ 330920 w 439101"/>
                    <a:gd name="connsiteY97" fmla="*/ 418532 h 437293"/>
                    <a:gd name="connsiteX98" fmla="*/ 350766 w 439101"/>
                    <a:gd name="connsiteY98" fmla="*/ 391905 h 437293"/>
                    <a:gd name="connsiteX99" fmla="*/ 361706 w 439101"/>
                    <a:gd name="connsiteY99" fmla="*/ 359717 h 437293"/>
                    <a:gd name="connsiteX100" fmla="*/ 361571 w 439101"/>
                    <a:gd name="connsiteY100" fmla="*/ 342312 h 437293"/>
                    <a:gd name="connsiteX101" fmla="*/ 357231 w 439101"/>
                    <a:gd name="connsiteY101" fmla="*/ 325450 h 437293"/>
                    <a:gd name="connsiteX102" fmla="*/ 349410 w 439101"/>
                    <a:gd name="connsiteY102" fmla="*/ 310124 h 437293"/>
                    <a:gd name="connsiteX103" fmla="*/ 342403 w 439101"/>
                    <a:gd name="connsiteY103" fmla="*/ 300405 h 437293"/>
                    <a:gd name="connsiteX104" fmla="*/ 345929 w 439101"/>
                    <a:gd name="connsiteY104" fmla="*/ 294889 h 437293"/>
                    <a:gd name="connsiteX105" fmla="*/ 373777 w 439101"/>
                    <a:gd name="connsiteY105" fmla="*/ 237159 h 437293"/>
                    <a:gd name="connsiteX106" fmla="*/ 406191 w 439101"/>
                    <a:gd name="connsiteY106" fmla="*/ 261119 h 437293"/>
                    <a:gd name="connsiteX107" fmla="*/ 436435 w 439101"/>
                    <a:gd name="connsiteY107" fmla="*/ 289555 h 437293"/>
                    <a:gd name="connsiteX108" fmla="*/ 436435 w 439101"/>
                    <a:gd name="connsiteY108" fmla="*/ 289555 h 437293"/>
                    <a:gd name="connsiteX109" fmla="*/ 437520 w 439101"/>
                    <a:gd name="connsiteY109" fmla="*/ 283407 h 437293"/>
                    <a:gd name="connsiteX110" fmla="*/ 439102 w 439101"/>
                    <a:gd name="connsiteY110" fmla="*/ 280468 h 437293"/>
                    <a:gd name="connsiteX111" fmla="*/ 431552 w 439101"/>
                    <a:gd name="connsiteY111" fmla="*/ 272150 h 437293"/>
                    <a:gd name="connsiteX112" fmla="*/ 422511 w 439101"/>
                    <a:gd name="connsiteY112" fmla="*/ 262792 h 437293"/>
                    <a:gd name="connsiteX113" fmla="*/ 412701 w 439101"/>
                    <a:gd name="connsiteY113" fmla="*/ 253615 h 437293"/>
                    <a:gd name="connsiteX114" fmla="*/ 377529 w 439101"/>
                    <a:gd name="connsiteY114" fmla="*/ 225902 h 437293"/>
                    <a:gd name="connsiteX115" fmla="*/ 388334 w 439101"/>
                    <a:gd name="connsiteY115" fmla="*/ 173597 h 437293"/>
                    <a:gd name="connsiteX116" fmla="*/ 389238 w 439101"/>
                    <a:gd name="connsiteY116" fmla="*/ 162793 h 437293"/>
                    <a:gd name="connsiteX117" fmla="*/ 415775 w 439101"/>
                    <a:gd name="connsiteY117" fmla="*/ 160442 h 437293"/>
                    <a:gd name="connsiteX118" fmla="*/ 436932 w 439101"/>
                    <a:gd name="connsiteY118" fmla="*/ 154746 h 437293"/>
                    <a:gd name="connsiteX119" fmla="*/ 436932 w 439101"/>
                    <a:gd name="connsiteY119" fmla="*/ 154746 h 437293"/>
                    <a:gd name="connsiteX120" fmla="*/ 433948 w 439101"/>
                    <a:gd name="connsiteY120" fmla="*/ 145433 h 437293"/>
                    <a:gd name="connsiteX121" fmla="*/ 433903 w 439101"/>
                    <a:gd name="connsiteY121" fmla="*/ 145297 h 437293"/>
                    <a:gd name="connsiteX122" fmla="*/ 413966 w 439101"/>
                    <a:gd name="connsiteY122" fmla="*/ 149999 h 437293"/>
                    <a:gd name="connsiteX123" fmla="*/ 389826 w 439101"/>
                    <a:gd name="connsiteY123" fmla="*/ 151446 h 437293"/>
                    <a:gd name="connsiteX124" fmla="*/ 389916 w 439101"/>
                    <a:gd name="connsiteY124" fmla="*/ 143263 h 437293"/>
                    <a:gd name="connsiteX125" fmla="*/ 388198 w 439101"/>
                    <a:gd name="connsiteY125" fmla="*/ 114285 h 437293"/>
                    <a:gd name="connsiteX126" fmla="*/ 383903 w 439101"/>
                    <a:gd name="connsiteY126" fmla="*/ 87205 h 437293"/>
                    <a:gd name="connsiteX127" fmla="*/ 377529 w 439101"/>
                    <a:gd name="connsiteY127" fmla="*/ 62477 h 437293"/>
                    <a:gd name="connsiteX128" fmla="*/ 375856 w 439101"/>
                    <a:gd name="connsiteY128" fmla="*/ 57052 h 437293"/>
                    <a:gd name="connsiteX129" fmla="*/ 365187 w 439101"/>
                    <a:gd name="connsiteY129" fmla="*/ 47875 h 437293"/>
                    <a:gd name="connsiteX130" fmla="*/ 369799 w 439101"/>
                    <a:gd name="connsiteY130" fmla="*/ 64647 h 437293"/>
                    <a:gd name="connsiteX131" fmla="*/ 374726 w 439101"/>
                    <a:gd name="connsiteY131" fmla="*/ 89014 h 437293"/>
                    <a:gd name="connsiteX132" fmla="*/ 377891 w 439101"/>
                    <a:gd name="connsiteY132" fmla="*/ 115325 h 437293"/>
                    <a:gd name="connsiteX133" fmla="*/ 378478 w 439101"/>
                    <a:gd name="connsiteY133" fmla="*/ 143263 h 437293"/>
                    <a:gd name="connsiteX134" fmla="*/ 378207 w 439101"/>
                    <a:gd name="connsiteY134" fmla="*/ 149908 h 437293"/>
                    <a:gd name="connsiteX135" fmla="*/ 372963 w 439101"/>
                    <a:gd name="connsiteY135" fmla="*/ 148598 h 437293"/>
                    <a:gd name="connsiteX136" fmla="*/ 366498 w 439101"/>
                    <a:gd name="connsiteY136" fmla="*/ 146292 h 437293"/>
                    <a:gd name="connsiteX137" fmla="*/ 363198 w 439101"/>
                    <a:gd name="connsiteY137" fmla="*/ 144800 h 437293"/>
                    <a:gd name="connsiteX138" fmla="*/ 361571 w 439101"/>
                    <a:gd name="connsiteY138" fmla="*/ 144032 h 437293"/>
                    <a:gd name="connsiteX139" fmla="*/ 360034 w 439101"/>
                    <a:gd name="connsiteY139" fmla="*/ 143263 h 437293"/>
                    <a:gd name="connsiteX140" fmla="*/ 347782 w 439101"/>
                    <a:gd name="connsiteY140" fmla="*/ 135939 h 437293"/>
                    <a:gd name="connsiteX141" fmla="*/ 336164 w 439101"/>
                    <a:gd name="connsiteY141" fmla="*/ 127124 h 437293"/>
                    <a:gd name="connsiteX142" fmla="*/ 314600 w 439101"/>
                    <a:gd name="connsiteY142" fmla="*/ 106554 h 437293"/>
                    <a:gd name="connsiteX143" fmla="*/ 272873 w 439101"/>
                    <a:gd name="connsiteY143" fmla="*/ 61889 h 437293"/>
                    <a:gd name="connsiteX144" fmla="*/ 250450 w 439101"/>
                    <a:gd name="connsiteY144" fmla="*/ 41275 h 437293"/>
                    <a:gd name="connsiteX145" fmla="*/ 238606 w 439101"/>
                    <a:gd name="connsiteY145" fmla="*/ 31962 h 437293"/>
                    <a:gd name="connsiteX146" fmla="*/ 226355 w 439101"/>
                    <a:gd name="connsiteY146" fmla="*/ 23553 h 437293"/>
                    <a:gd name="connsiteX147" fmla="*/ 175903 w 439101"/>
                    <a:gd name="connsiteY147" fmla="*/ 0 h 437293"/>
                    <a:gd name="connsiteX148" fmla="*/ 174049 w 439101"/>
                    <a:gd name="connsiteY148" fmla="*/ 407 h 437293"/>
                    <a:gd name="connsiteX149" fmla="*/ 157142 w 439101"/>
                    <a:gd name="connsiteY149" fmla="*/ 4747 h 437293"/>
                    <a:gd name="connsiteX150" fmla="*/ 155107 w 439101"/>
                    <a:gd name="connsiteY150" fmla="*/ 5334 h 437293"/>
                    <a:gd name="connsiteX151" fmla="*/ 171518 w 439101"/>
                    <a:gd name="connsiteY151" fmla="*/ 10443 h 437293"/>
                    <a:gd name="connsiteX152" fmla="*/ 195659 w 439101"/>
                    <a:gd name="connsiteY152" fmla="*/ 20660 h 437293"/>
                    <a:gd name="connsiteX153" fmla="*/ 219257 w 439101"/>
                    <a:gd name="connsiteY153" fmla="*/ 34448 h 437293"/>
                    <a:gd name="connsiteX154" fmla="*/ 241771 w 439101"/>
                    <a:gd name="connsiteY154" fmla="*/ 51672 h 437293"/>
                    <a:gd name="connsiteX155" fmla="*/ 252575 w 439101"/>
                    <a:gd name="connsiteY155" fmla="*/ 61392 h 437293"/>
                    <a:gd name="connsiteX156" fmla="*/ 263154 w 439101"/>
                    <a:gd name="connsiteY156" fmla="*/ 71699 h 437293"/>
                    <a:gd name="connsiteX157" fmla="*/ 283814 w 439101"/>
                    <a:gd name="connsiteY157" fmla="*/ 93580 h 437293"/>
                    <a:gd name="connsiteX158" fmla="*/ 304880 w 439101"/>
                    <a:gd name="connsiteY158" fmla="*/ 116048 h 437293"/>
                    <a:gd name="connsiteX159" fmla="*/ 327936 w 439101"/>
                    <a:gd name="connsiteY159" fmla="*/ 137296 h 437293"/>
                    <a:gd name="connsiteX160" fmla="*/ 340775 w 439101"/>
                    <a:gd name="connsiteY160" fmla="*/ 146608 h 437293"/>
                    <a:gd name="connsiteX161" fmla="*/ 354699 w 439101"/>
                    <a:gd name="connsiteY161" fmla="*/ 154384 h 437293"/>
                    <a:gd name="connsiteX162" fmla="*/ 356553 w 439101"/>
                    <a:gd name="connsiteY162" fmla="*/ 155243 h 437293"/>
                    <a:gd name="connsiteX163" fmla="*/ 358361 w 439101"/>
                    <a:gd name="connsiteY163" fmla="*/ 156057 h 437293"/>
                    <a:gd name="connsiteX164" fmla="*/ 361978 w 439101"/>
                    <a:gd name="connsiteY164" fmla="*/ 157549 h 437293"/>
                    <a:gd name="connsiteX165" fmla="*/ 369663 w 439101"/>
                    <a:gd name="connsiteY165" fmla="*/ 160125 h 437293"/>
                    <a:gd name="connsiteX166" fmla="*/ 377303 w 439101"/>
                    <a:gd name="connsiteY166" fmla="*/ 161843 h 437293"/>
                    <a:gd name="connsiteX167" fmla="*/ 376128 w 439101"/>
                    <a:gd name="connsiteY167" fmla="*/ 172377 h 437293"/>
                    <a:gd name="connsiteX168" fmla="*/ 365956 w 439101"/>
                    <a:gd name="connsiteY168" fmla="*/ 218624 h 437293"/>
                    <a:gd name="connsiteX169" fmla="*/ 340549 w 439101"/>
                    <a:gd name="connsiteY169" fmla="*/ 204700 h 437293"/>
                    <a:gd name="connsiteX170" fmla="*/ 338741 w 439101"/>
                    <a:gd name="connsiteY170" fmla="*/ 203841 h 437293"/>
                    <a:gd name="connsiteX171" fmla="*/ 337023 w 439101"/>
                    <a:gd name="connsiteY171" fmla="*/ 203073 h 437293"/>
                    <a:gd name="connsiteX172" fmla="*/ 333587 w 439101"/>
                    <a:gd name="connsiteY172" fmla="*/ 201491 h 437293"/>
                    <a:gd name="connsiteX173" fmla="*/ 326716 w 439101"/>
                    <a:gd name="connsiteY173" fmla="*/ 198326 h 437293"/>
                    <a:gd name="connsiteX174" fmla="*/ 312385 w 439101"/>
                    <a:gd name="connsiteY174" fmla="*/ 192223 h 437293"/>
                    <a:gd name="connsiteX175" fmla="*/ 283000 w 439101"/>
                    <a:gd name="connsiteY175" fmla="*/ 181463 h 437293"/>
                    <a:gd name="connsiteX176" fmla="*/ 275495 w 439101"/>
                    <a:gd name="connsiteY176" fmla="*/ 179022 h 437293"/>
                    <a:gd name="connsiteX177" fmla="*/ 267946 w 439101"/>
                    <a:gd name="connsiteY177" fmla="*/ 176762 h 437293"/>
                    <a:gd name="connsiteX178" fmla="*/ 260351 w 439101"/>
                    <a:gd name="connsiteY178" fmla="*/ 174547 h 437293"/>
                    <a:gd name="connsiteX179" fmla="*/ 252711 w 439101"/>
                    <a:gd name="connsiteY179" fmla="*/ 172512 h 437293"/>
                    <a:gd name="connsiteX180" fmla="*/ 191093 w 439101"/>
                    <a:gd name="connsiteY180" fmla="*/ 160261 h 437293"/>
                    <a:gd name="connsiteX181" fmla="*/ 130514 w 439101"/>
                    <a:gd name="connsiteY181" fmla="*/ 155514 h 437293"/>
                    <a:gd name="connsiteX182" fmla="*/ 101491 w 439101"/>
                    <a:gd name="connsiteY182" fmla="*/ 155695 h 437293"/>
                    <a:gd name="connsiteX183" fmla="*/ 87432 w 439101"/>
                    <a:gd name="connsiteY183" fmla="*/ 156418 h 437293"/>
                    <a:gd name="connsiteX184" fmla="*/ 73734 w 439101"/>
                    <a:gd name="connsiteY184" fmla="*/ 157458 h 437293"/>
                    <a:gd name="connsiteX185" fmla="*/ 60443 w 439101"/>
                    <a:gd name="connsiteY185" fmla="*/ 158814 h 437293"/>
                    <a:gd name="connsiteX186" fmla="*/ 47604 w 439101"/>
                    <a:gd name="connsiteY186" fmla="*/ 160442 h 437293"/>
                    <a:gd name="connsiteX187" fmla="*/ 35262 w 439101"/>
                    <a:gd name="connsiteY187" fmla="*/ 162431 h 437293"/>
                    <a:gd name="connsiteX188" fmla="*/ 23418 w 439101"/>
                    <a:gd name="connsiteY188" fmla="*/ 164646 h 437293"/>
                    <a:gd name="connsiteX189" fmla="*/ 12116 w 439101"/>
                    <a:gd name="connsiteY189" fmla="*/ 166997 h 437293"/>
                    <a:gd name="connsiteX190" fmla="*/ 6646 w 439101"/>
                    <a:gd name="connsiteY190" fmla="*/ 168217 h 437293"/>
                    <a:gd name="connsiteX191" fmla="*/ 1447 w 439101"/>
                    <a:gd name="connsiteY191" fmla="*/ 169483 h 437293"/>
                    <a:gd name="connsiteX192" fmla="*/ 1718 w 439101"/>
                    <a:gd name="connsiteY192" fmla="*/ 171789 h 437293"/>
                    <a:gd name="connsiteX193" fmla="*/ 330423 w 439101"/>
                    <a:gd name="connsiteY193" fmla="*/ 304745 h 437293"/>
                    <a:gd name="connsiteX194" fmla="*/ 331101 w 439101"/>
                    <a:gd name="connsiteY194" fmla="*/ 305378 h 437293"/>
                    <a:gd name="connsiteX195" fmla="*/ 330739 w 439101"/>
                    <a:gd name="connsiteY195" fmla="*/ 305106 h 437293"/>
                    <a:gd name="connsiteX196" fmla="*/ 330423 w 439101"/>
                    <a:gd name="connsiteY196" fmla="*/ 304699 h 437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</a:cxnLst>
                  <a:rect l="l" t="t" r="r" b="b"/>
                  <a:pathLst>
                    <a:path w="439101" h="437293">
                      <a:moveTo>
                        <a:pt x="1763" y="171699"/>
                      </a:moveTo>
                      <a:cubicBezTo>
                        <a:pt x="1628" y="173507"/>
                        <a:pt x="949" y="175134"/>
                        <a:pt x="0" y="176626"/>
                      </a:cubicBezTo>
                      <a:cubicBezTo>
                        <a:pt x="904" y="176445"/>
                        <a:pt x="1854" y="176310"/>
                        <a:pt x="2803" y="176129"/>
                      </a:cubicBezTo>
                      <a:cubicBezTo>
                        <a:pt x="4521" y="175812"/>
                        <a:pt x="6284" y="175496"/>
                        <a:pt x="8092" y="175134"/>
                      </a:cubicBezTo>
                      <a:cubicBezTo>
                        <a:pt x="9855" y="174818"/>
                        <a:pt x="11664" y="174547"/>
                        <a:pt x="13517" y="174230"/>
                      </a:cubicBezTo>
                      <a:cubicBezTo>
                        <a:pt x="17179" y="173688"/>
                        <a:pt x="20931" y="172965"/>
                        <a:pt x="24774" y="172512"/>
                      </a:cubicBezTo>
                      <a:cubicBezTo>
                        <a:pt x="28617" y="172015"/>
                        <a:pt x="32504" y="171427"/>
                        <a:pt x="36528" y="170975"/>
                      </a:cubicBezTo>
                      <a:cubicBezTo>
                        <a:pt x="40551" y="170568"/>
                        <a:pt x="44620" y="170071"/>
                        <a:pt x="48779" y="169709"/>
                      </a:cubicBezTo>
                      <a:cubicBezTo>
                        <a:pt x="52938" y="169348"/>
                        <a:pt x="57143" y="168941"/>
                        <a:pt x="61437" y="168624"/>
                      </a:cubicBezTo>
                      <a:cubicBezTo>
                        <a:pt x="65732" y="168353"/>
                        <a:pt x="70072" y="168037"/>
                        <a:pt x="74502" y="167811"/>
                      </a:cubicBezTo>
                      <a:cubicBezTo>
                        <a:pt x="78933" y="167675"/>
                        <a:pt x="83408" y="167449"/>
                        <a:pt x="87974" y="167314"/>
                      </a:cubicBezTo>
                      <a:cubicBezTo>
                        <a:pt x="92495" y="167314"/>
                        <a:pt x="97106" y="167133"/>
                        <a:pt x="101762" y="167178"/>
                      </a:cubicBezTo>
                      <a:cubicBezTo>
                        <a:pt x="111030" y="167178"/>
                        <a:pt x="120524" y="167314"/>
                        <a:pt x="130153" y="167811"/>
                      </a:cubicBezTo>
                      <a:cubicBezTo>
                        <a:pt x="149411" y="168670"/>
                        <a:pt x="169257" y="170568"/>
                        <a:pt x="189284" y="173507"/>
                      </a:cubicBezTo>
                      <a:cubicBezTo>
                        <a:pt x="191771" y="173823"/>
                        <a:pt x="194303" y="174230"/>
                        <a:pt x="196789" y="174682"/>
                      </a:cubicBezTo>
                      <a:cubicBezTo>
                        <a:pt x="199275" y="175089"/>
                        <a:pt x="201807" y="175541"/>
                        <a:pt x="204293" y="175948"/>
                      </a:cubicBezTo>
                      <a:cubicBezTo>
                        <a:pt x="209311" y="176807"/>
                        <a:pt x="214329" y="177801"/>
                        <a:pt x="219348" y="178751"/>
                      </a:cubicBezTo>
                      <a:cubicBezTo>
                        <a:pt x="224320" y="179881"/>
                        <a:pt x="229384" y="180831"/>
                        <a:pt x="234356" y="182051"/>
                      </a:cubicBezTo>
                      <a:cubicBezTo>
                        <a:pt x="239329" y="183317"/>
                        <a:pt x="244347" y="184357"/>
                        <a:pt x="249320" y="185713"/>
                      </a:cubicBezTo>
                      <a:cubicBezTo>
                        <a:pt x="269166" y="190912"/>
                        <a:pt x="288786" y="197150"/>
                        <a:pt x="307593" y="204429"/>
                      </a:cubicBezTo>
                      <a:cubicBezTo>
                        <a:pt x="312295" y="206237"/>
                        <a:pt x="316906" y="208136"/>
                        <a:pt x="321517" y="209990"/>
                      </a:cubicBezTo>
                      <a:cubicBezTo>
                        <a:pt x="323868" y="210984"/>
                        <a:pt x="326173" y="212024"/>
                        <a:pt x="328479" y="213018"/>
                      </a:cubicBezTo>
                      <a:lnTo>
                        <a:pt x="331960" y="214510"/>
                      </a:lnTo>
                      <a:lnTo>
                        <a:pt x="333678" y="215279"/>
                      </a:lnTo>
                      <a:lnTo>
                        <a:pt x="335260" y="216002"/>
                      </a:lnTo>
                      <a:cubicBezTo>
                        <a:pt x="344166" y="220116"/>
                        <a:pt x="352846" y="224546"/>
                        <a:pt x="361073" y="229384"/>
                      </a:cubicBezTo>
                      <a:cubicBezTo>
                        <a:pt x="361435" y="229610"/>
                        <a:pt x="361797" y="229836"/>
                        <a:pt x="362159" y="230062"/>
                      </a:cubicBezTo>
                      <a:cubicBezTo>
                        <a:pt x="362023" y="230469"/>
                        <a:pt x="361887" y="230875"/>
                        <a:pt x="361752" y="231237"/>
                      </a:cubicBezTo>
                      <a:cubicBezTo>
                        <a:pt x="359989" y="236119"/>
                        <a:pt x="358090" y="240957"/>
                        <a:pt x="356055" y="245749"/>
                      </a:cubicBezTo>
                      <a:cubicBezTo>
                        <a:pt x="354021" y="250541"/>
                        <a:pt x="351896" y="255378"/>
                        <a:pt x="349636" y="259989"/>
                      </a:cubicBezTo>
                      <a:cubicBezTo>
                        <a:pt x="348551" y="262340"/>
                        <a:pt x="347285" y="264736"/>
                        <a:pt x="346065" y="267132"/>
                      </a:cubicBezTo>
                      <a:lnTo>
                        <a:pt x="345160" y="268940"/>
                      </a:lnTo>
                      <a:lnTo>
                        <a:pt x="344708" y="269844"/>
                      </a:lnTo>
                      <a:lnTo>
                        <a:pt x="344618" y="270070"/>
                      </a:lnTo>
                      <a:lnTo>
                        <a:pt x="344618" y="270070"/>
                      </a:lnTo>
                      <a:cubicBezTo>
                        <a:pt x="344618" y="270070"/>
                        <a:pt x="344618" y="270070"/>
                        <a:pt x="344618" y="270070"/>
                      </a:cubicBezTo>
                      <a:lnTo>
                        <a:pt x="344347" y="270522"/>
                      </a:lnTo>
                      <a:lnTo>
                        <a:pt x="342403" y="273958"/>
                      </a:lnTo>
                      <a:cubicBezTo>
                        <a:pt x="339826" y="278570"/>
                        <a:pt x="337068" y="283090"/>
                        <a:pt x="334356" y="287656"/>
                      </a:cubicBezTo>
                      <a:cubicBezTo>
                        <a:pt x="333678" y="288741"/>
                        <a:pt x="332954" y="289826"/>
                        <a:pt x="332276" y="290956"/>
                      </a:cubicBezTo>
                      <a:cubicBezTo>
                        <a:pt x="327484" y="287295"/>
                        <a:pt x="322421" y="283949"/>
                        <a:pt x="317087" y="280965"/>
                      </a:cubicBezTo>
                      <a:cubicBezTo>
                        <a:pt x="309356" y="276671"/>
                        <a:pt x="301083" y="273145"/>
                        <a:pt x="292403" y="270929"/>
                      </a:cubicBezTo>
                      <a:cubicBezTo>
                        <a:pt x="283723" y="268669"/>
                        <a:pt x="274682" y="267720"/>
                        <a:pt x="265821" y="267855"/>
                      </a:cubicBezTo>
                      <a:cubicBezTo>
                        <a:pt x="256915" y="268036"/>
                        <a:pt x="248145" y="269302"/>
                        <a:pt x="239646" y="271110"/>
                      </a:cubicBezTo>
                      <a:cubicBezTo>
                        <a:pt x="231147" y="272919"/>
                        <a:pt x="222919" y="275360"/>
                        <a:pt x="214827" y="277982"/>
                      </a:cubicBezTo>
                      <a:cubicBezTo>
                        <a:pt x="206735" y="280604"/>
                        <a:pt x="198778" y="283362"/>
                        <a:pt x="190912" y="286210"/>
                      </a:cubicBezTo>
                      <a:cubicBezTo>
                        <a:pt x="183001" y="289012"/>
                        <a:pt x="175180" y="291815"/>
                        <a:pt x="167314" y="294437"/>
                      </a:cubicBezTo>
                      <a:cubicBezTo>
                        <a:pt x="159447" y="297105"/>
                        <a:pt x="151536" y="299681"/>
                        <a:pt x="143625" y="302032"/>
                      </a:cubicBezTo>
                      <a:cubicBezTo>
                        <a:pt x="135713" y="304383"/>
                        <a:pt x="127757" y="306598"/>
                        <a:pt x="119710" y="308497"/>
                      </a:cubicBezTo>
                      <a:cubicBezTo>
                        <a:pt x="111708" y="310396"/>
                        <a:pt x="103661" y="312068"/>
                        <a:pt x="95524" y="313379"/>
                      </a:cubicBezTo>
                      <a:cubicBezTo>
                        <a:pt x="87432" y="314690"/>
                        <a:pt x="79294" y="315595"/>
                        <a:pt x="71112" y="316047"/>
                      </a:cubicBezTo>
                      <a:cubicBezTo>
                        <a:pt x="62974" y="316454"/>
                        <a:pt x="54792" y="316499"/>
                        <a:pt x="46609" y="315911"/>
                      </a:cubicBezTo>
                      <a:cubicBezTo>
                        <a:pt x="38472" y="315323"/>
                        <a:pt x="30380" y="314148"/>
                        <a:pt x="22423" y="312249"/>
                      </a:cubicBezTo>
                      <a:cubicBezTo>
                        <a:pt x="19349" y="311526"/>
                        <a:pt x="16275" y="310712"/>
                        <a:pt x="13246" y="309808"/>
                      </a:cubicBezTo>
                      <a:cubicBezTo>
                        <a:pt x="15461" y="311978"/>
                        <a:pt x="17450" y="314736"/>
                        <a:pt x="16772" y="317674"/>
                      </a:cubicBezTo>
                      <a:cubicBezTo>
                        <a:pt x="18038" y="318126"/>
                        <a:pt x="19349" y="318533"/>
                        <a:pt x="20615" y="318940"/>
                      </a:cubicBezTo>
                      <a:cubicBezTo>
                        <a:pt x="28797" y="321426"/>
                        <a:pt x="37251" y="323235"/>
                        <a:pt x="45705" y="324365"/>
                      </a:cubicBezTo>
                      <a:cubicBezTo>
                        <a:pt x="54159" y="325495"/>
                        <a:pt x="62793" y="326038"/>
                        <a:pt x="71338" y="325902"/>
                      </a:cubicBezTo>
                      <a:cubicBezTo>
                        <a:pt x="79882" y="325812"/>
                        <a:pt x="88426" y="325269"/>
                        <a:pt x="96925" y="324274"/>
                      </a:cubicBezTo>
                      <a:cubicBezTo>
                        <a:pt x="105424" y="323280"/>
                        <a:pt x="113833" y="321969"/>
                        <a:pt x="122151" y="320206"/>
                      </a:cubicBezTo>
                      <a:cubicBezTo>
                        <a:pt x="130469" y="318488"/>
                        <a:pt x="138742" y="316544"/>
                        <a:pt x="146925" y="314283"/>
                      </a:cubicBezTo>
                      <a:cubicBezTo>
                        <a:pt x="155107" y="312068"/>
                        <a:pt x="163200" y="309627"/>
                        <a:pt x="171247" y="307096"/>
                      </a:cubicBezTo>
                      <a:cubicBezTo>
                        <a:pt x="179294" y="304564"/>
                        <a:pt x="187295" y="301851"/>
                        <a:pt x="195207" y="299139"/>
                      </a:cubicBezTo>
                      <a:cubicBezTo>
                        <a:pt x="203163" y="296472"/>
                        <a:pt x="210984" y="293714"/>
                        <a:pt x="218895" y="291182"/>
                      </a:cubicBezTo>
                      <a:cubicBezTo>
                        <a:pt x="226762" y="288696"/>
                        <a:pt x="234628" y="286436"/>
                        <a:pt x="242449" y="284672"/>
                      </a:cubicBezTo>
                      <a:cubicBezTo>
                        <a:pt x="250315" y="282955"/>
                        <a:pt x="258181" y="281824"/>
                        <a:pt x="266047" y="281598"/>
                      </a:cubicBezTo>
                      <a:cubicBezTo>
                        <a:pt x="273868" y="281372"/>
                        <a:pt x="281644" y="282096"/>
                        <a:pt x="289193" y="283904"/>
                      </a:cubicBezTo>
                      <a:cubicBezTo>
                        <a:pt x="296743" y="285712"/>
                        <a:pt x="304067" y="288560"/>
                        <a:pt x="311074" y="292222"/>
                      </a:cubicBezTo>
                      <a:cubicBezTo>
                        <a:pt x="316092" y="294889"/>
                        <a:pt x="320929" y="297918"/>
                        <a:pt x="325631" y="301219"/>
                      </a:cubicBezTo>
                      <a:cubicBezTo>
                        <a:pt x="322692" y="305558"/>
                        <a:pt x="319708" y="309808"/>
                        <a:pt x="316634" y="313967"/>
                      </a:cubicBezTo>
                      <a:cubicBezTo>
                        <a:pt x="310441" y="322466"/>
                        <a:pt x="303841" y="330649"/>
                        <a:pt x="296969" y="338379"/>
                      </a:cubicBezTo>
                      <a:cubicBezTo>
                        <a:pt x="290052" y="346110"/>
                        <a:pt x="282910" y="353569"/>
                        <a:pt x="275450" y="360486"/>
                      </a:cubicBezTo>
                      <a:cubicBezTo>
                        <a:pt x="267991" y="367402"/>
                        <a:pt x="260351" y="373912"/>
                        <a:pt x="252530" y="379925"/>
                      </a:cubicBezTo>
                      <a:cubicBezTo>
                        <a:pt x="236843" y="391905"/>
                        <a:pt x="220523" y="402032"/>
                        <a:pt x="204293" y="410078"/>
                      </a:cubicBezTo>
                      <a:cubicBezTo>
                        <a:pt x="188019" y="418080"/>
                        <a:pt x="171970" y="424319"/>
                        <a:pt x="156735" y="428885"/>
                      </a:cubicBezTo>
                      <a:cubicBezTo>
                        <a:pt x="151898" y="430332"/>
                        <a:pt x="147196" y="431597"/>
                        <a:pt x="142540" y="432773"/>
                      </a:cubicBezTo>
                      <a:cubicBezTo>
                        <a:pt x="147151" y="432953"/>
                        <a:pt x="152169" y="433360"/>
                        <a:pt x="154836" y="437248"/>
                      </a:cubicBezTo>
                      <a:cubicBezTo>
                        <a:pt x="154836" y="437248"/>
                        <a:pt x="154836" y="437248"/>
                        <a:pt x="154836" y="437293"/>
                      </a:cubicBezTo>
                      <a:cubicBezTo>
                        <a:pt x="154836" y="437293"/>
                        <a:pt x="154836" y="437293"/>
                        <a:pt x="154836" y="437293"/>
                      </a:cubicBezTo>
                      <a:cubicBezTo>
                        <a:pt x="154836" y="437293"/>
                        <a:pt x="154881" y="437293"/>
                        <a:pt x="154881" y="437293"/>
                      </a:cubicBezTo>
                      <a:cubicBezTo>
                        <a:pt x="156147" y="437022"/>
                        <a:pt x="157368" y="436706"/>
                        <a:pt x="158679" y="436389"/>
                      </a:cubicBezTo>
                      <a:cubicBezTo>
                        <a:pt x="174502" y="432501"/>
                        <a:pt x="191409" y="427031"/>
                        <a:pt x="208498" y="419256"/>
                      </a:cubicBezTo>
                      <a:cubicBezTo>
                        <a:pt x="225586" y="411525"/>
                        <a:pt x="242991" y="401760"/>
                        <a:pt x="259627" y="389599"/>
                      </a:cubicBezTo>
                      <a:cubicBezTo>
                        <a:pt x="276309" y="377529"/>
                        <a:pt x="292177" y="363243"/>
                        <a:pt x="306734" y="347240"/>
                      </a:cubicBezTo>
                      <a:cubicBezTo>
                        <a:pt x="317177" y="335848"/>
                        <a:pt x="326761" y="323551"/>
                        <a:pt x="335622" y="310667"/>
                      </a:cubicBezTo>
                      <a:cubicBezTo>
                        <a:pt x="337113" y="312565"/>
                        <a:pt x="338560" y="314464"/>
                        <a:pt x="339871" y="316454"/>
                      </a:cubicBezTo>
                      <a:cubicBezTo>
                        <a:pt x="342719" y="320613"/>
                        <a:pt x="345160" y="324998"/>
                        <a:pt x="347104" y="329609"/>
                      </a:cubicBezTo>
                      <a:cubicBezTo>
                        <a:pt x="349003" y="334175"/>
                        <a:pt x="350450" y="338967"/>
                        <a:pt x="351218" y="343849"/>
                      </a:cubicBezTo>
                      <a:cubicBezTo>
                        <a:pt x="352032" y="348732"/>
                        <a:pt x="352213" y="353705"/>
                        <a:pt x="351761" y="358677"/>
                      </a:cubicBezTo>
                      <a:cubicBezTo>
                        <a:pt x="351354" y="363650"/>
                        <a:pt x="350314" y="368578"/>
                        <a:pt x="348777" y="373415"/>
                      </a:cubicBezTo>
                      <a:cubicBezTo>
                        <a:pt x="347240" y="378252"/>
                        <a:pt x="345251" y="382999"/>
                        <a:pt x="342900" y="387610"/>
                      </a:cubicBezTo>
                      <a:cubicBezTo>
                        <a:pt x="338198" y="396787"/>
                        <a:pt x="332095" y="405377"/>
                        <a:pt x="325269" y="413424"/>
                      </a:cubicBezTo>
                      <a:cubicBezTo>
                        <a:pt x="321879" y="417447"/>
                        <a:pt x="318262" y="421290"/>
                        <a:pt x="314510" y="425042"/>
                      </a:cubicBezTo>
                      <a:cubicBezTo>
                        <a:pt x="313967" y="425630"/>
                        <a:pt x="313379" y="426172"/>
                        <a:pt x="312792" y="426715"/>
                      </a:cubicBezTo>
                      <a:cubicBezTo>
                        <a:pt x="315052" y="424907"/>
                        <a:pt x="317403" y="423234"/>
                        <a:pt x="319889" y="421833"/>
                      </a:cubicBezTo>
                      <a:cubicBezTo>
                        <a:pt x="322557" y="420295"/>
                        <a:pt x="327168" y="417447"/>
                        <a:pt x="330378" y="418984"/>
                      </a:cubicBezTo>
                      <a:cubicBezTo>
                        <a:pt x="330468" y="418939"/>
                        <a:pt x="330558" y="418894"/>
                        <a:pt x="330649" y="418803"/>
                      </a:cubicBezTo>
                      <a:cubicBezTo>
                        <a:pt x="330739" y="418713"/>
                        <a:pt x="330830" y="418623"/>
                        <a:pt x="330920" y="418532"/>
                      </a:cubicBezTo>
                      <a:cubicBezTo>
                        <a:pt x="338379" y="410485"/>
                        <a:pt x="345206" y="401670"/>
                        <a:pt x="350766" y="391905"/>
                      </a:cubicBezTo>
                      <a:cubicBezTo>
                        <a:pt x="356281" y="382140"/>
                        <a:pt x="360395" y="371245"/>
                        <a:pt x="361706" y="359717"/>
                      </a:cubicBezTo>
                      <a:cubicBezTo>
                        <a:pt x="362385" y="353976"/>
                        <a:pt x="362339" y="348099"/>
                        <a:pt x="361571" y="342312"/>
                      </a:cubicBezTo>
                      <a:cubicBezTo>
                        <a:pt x="360847" y="336526"/>
                        <a:pt x="359310" y="330875"/>
                        <a:pt x="357231" y="325450"/>
                      </a:cubicBezTo>
                      <a:cubicBezTo>
                        <a:pt x="355151" y="320070"/>
                        <a:pt x="352484" y="314916"/>
                        <a:pt x="349410" y="310124"/>
                      </a:cubicBezTo>
                      <a:cubicBezTo>
                        <a:pt x="347285" y="306734"/>
                        <a:pt x="344889" y="303524"/>
                        <a:pt x="342403" y="300405"/>
                      </a:cubicBezTo>
                      <a:cubicBezTo>
                        <a:pt x="343578" y="298596"/>
                        <a:pt x="344754" y="296743"/>
                        <a:pt x="345929" y="294889"/>
                      </a:cubicBezTo>
                      <a:cubicBezTo>
                        <a:pt x="357186" y="276852"/>
                        <a:pt x="366770" y="257096"/>
                        <a:pt x="373777" y="237159"/>
                      </a:cubicBezTo>
                      <a:cubicBezTo>
                        <a:pt x="385395" y="244664"/>
                        <a:pt x="396290" y="252711"/>
                        <a:pt x="406191" y="261119"/>
                      </a:cubicBezTo>
                      <a:cubicBezTo>
                        <a:pt x="417267" y="270477"/>
                        <a:pt x="427393" y="280061"/>
                        <a:pt x="436435" y="289555"/>
                      </a:cubicBezTo>
                      <a:cubicBezTo>
                        <a:pt x="436435" y="289555"/>
                        <a:pt x="436435" y="289555"/>
                        <a:pt x="436435" y="289555"/>
                      </a:cubicBezTo>
                      <a:cubicBezTo>
                        <a:pt x="436209" y="287611"/>
                        <a:pt x="436887" y="285170"/>
                        <a:pt x="437520" y="283407"/>
                      </a:cubicBezTo>
                      <a:cubicBezTo>
                        <a:pt x="437836" y="282457"/>
                        <a:pt x="438379" y="281372"/>
                        <a:pt x="439102" y="280468"/>
                      </a:cubicBezTo>
                      <a:cubicBezTo>
                        <a:pt x="436661" y="277711"/>
                        <a:pt x="434174" y="274908"/>
                        <a:pt x="431552" y="272150"/>
                      </a:cubicBezTo>
                      <a:cubicBezTo>
                        <a:pt x="428659" y="269031"/>
                        <a:pt x="425630" y="265911"/>
                        <a:pt x="422511" y="262792"/>
                      </a:cubicBezTo>
                      <a:cubicBezTo>
                        <a:pt x="419346" y="259718"/>
                        <a:pt x="416091" y="256644"/>
                        <a:pt x="412701" y="253615"/>
                      </a:cubicBezTo>
                      <a:cubicBezTo>
                        <a:pt x="402077" y="243986"/>
                        <a:pt x="390323" y="234582"/>
                        <a:pt x="377529" y="225902"/>
                      </a:cubicBezTo>
                      <a:cubicBezTo>
                        <a:pt x="382864" y="208543"/>
                        <a:pt x="386480" y="190912"/>
                        <a:pt x="388334" y="173597"/>
                      </a:cubicBezTo>
                      <a:cubicBezTo>
                        <a:pt x="388695" y="169981"/>
                        <a:pt x="389012" y="166364"/>
                        <a:pt x="389238" y="162793"/>
                      </a:cubicBezTo>
                      <a:cubicBezTo>
                        <a:pt x="398325" y="163109"/>
                        <a:pt x="407231" y="162115"/>
                        <a:pt x="415775" y="160442"/>
                      </a:cubicBezTo>
                      <a:cubicBezTo>
                        <a:pt x="423098" y="158995"/>
                        <a:pt x="430151" y="157051"/>
                        <a:pt x="436932" y="154746"/>
                      </a:cubicBezTo>
                      <a:cubicBezTo>
                        <a:pt x="436932" y="154746"/>
                        <a:pt x="436932" y="154746"/>
                        <a:pt x="436932" y="154746"/>
                      </a:cubicBezTo>
                      <a:cubicBezTo>
                        <a:pt x="433903" y="152305"/>
                        <a:pt x="433767" y="148914"/>
                        <a:pt x="433948" y="145433"/>
                      </a:cubicBezTo>
                      <a:cubicBezTo>
                        <a:pt x="433948" y="145388"/>
                        <a:pt x="433948" y="145342"/>
                        <a:pt x="433903" y="145297"/>
                      </a:cubicBezTo>
                      <a:cubicBezTo>
                        <a:pt x="427393" y="147241"/>
                        <a:pt x="420748" y="148869"/>
                        <a:pt x="413966" y="149999"/>
                      </a:cubicBezTo>
                      <a:cubicBezTo>
                        <a:pt x="406010" y="151310"/>
                        <a:pt x="397873" y="151943"/>
                        <a:pt x="389826" y="151446"/>
                      </a:cubicBezTo>
                      <a:cubicBezTo>
                        <a:pt x="389916" y="148688"/>
                        <a:pt x="389916" y="145975"/>
                        <a:pt x="389916" y="143263"/>
                      </a:cubicBezTo>
                      <a:cubicBezTo>
                        <a:pt x="389826" y="133317"/>
                        <a:pt x="389238" y="123643"/>
                        <a:pt x="388198" y="114285"/>
                      </a:cubicBezTo>
                      <a:cubicBezTo>
                        <a:pt x="387158" y="104927"/>
                        <a:pt x="385712" y="95840"/>
                        <a:pt x="383903" y="87205"/>
                      </a:cubicBezTo>
                      <a:cubicBezTo>
                        <a:pt x="382050" y="78571"/>
                        <a:pt x="379880" y="70298"/>
                        <a:pt x="377529" y="62477"/>
                      </a:cubicBezTo>
                      <a:cubicBezTo>
                        <a:pt x="376987" y="60669"/>
                        <a:pt x="376399" y="58860"/>
                        <a:pt x="375856" y="57052"/>
                      </a:cubicBezTo>
                      <a:cubicBezTo>
                        <a:pt x="371516" y="55198"/>
                        <a:pt x="368171" y="51537"/>
                        <a:pt x="365187" y="47875"/>
                      </a:cubicBezTo>
                      <a:cubicBezTo>
                        <a:pt x="366815" y="53254"/>
                        <a:pt x="368397" y="58815"/>
                        <a:pt x="369799" y="64647"/>
                      </a:cubicBezTo>
                      <a:cubicBezTo>
                        <a:pt x="371697" y="72377"/>
                        <a:pt x="373370" y="80515"/>
                        <a:pt x="374726" y="89014"/>
                      </a:cubicBezTo>
                      <a:cubicBezTo>
                        <a:pt x="376128" y="97468"/>
                        <a:pt x="377213" y="106283"/>
                        <a:pt x="377891" y="115325"/>
                      </a:cubicBezTo>
                      <a:cubicBezTo>
                        <a:pt x="378569" y="124411"/>
                        <a:pt x="378795" y="133724"/>
                        <a:pt x="378478" y="143263"/>
                      </a:cubicBezTo>
                      <a:cubicBezTo>
                        <a:pt x="378433" y="145478"/>
                        <a:pt x="378343" y="147693"/>
                        <a:pt x="378207" y="149908"/>
                      </a:cubicBezTo>
                      <a:cubicBezTo>
                        <a:pt x="376444" y="149547"/>
                        <a:pt x="374681" y="149095"/>
                        <a:pt x="372963" y="148598"/>
                      </a:cubicBezTo>
                      <a:cubicBezTo>
                        <a:pt x="370793" y="147965"/>
                        <a:pt x="368623" y="147196"/>
                        <a:pt x="366498" y="146292"/>
                      </a:cubicBezTo>
                      <a:lnTo>
                        <a:pt x="363198" y="144800"/>
                      </a:lnTo>
                      <a:cubicBezTo>
                        <a:pt x="362611" y="144529"/>
                        <a:pt x="362113" y="144257"/>
                        <a:pt x="361571" y="144032"/>
                      </a:cubicBezTo>
                      <a:lnTo>
                        <a:pt x="360034" y="143263"/>
                      </a:lnTo>
                      <a:cubicBezTo>
                        <a:pt x="355920" y="141138"/>
                        <a:pt x="351761" y="138652"/>
                        <a:pt x="347782" y="135939"/>
                      </a:cubicBezTo>
                      <a:cubicBezTo>
                        <a:pt x="343804" y="133227"/>
                        <a:pt x="339962" y="130243"/>
                        <a:pt x="336164" y="127124"/>
                      </a:cubicBezTo>
                      <a:cubicBezTo>
                        <a:pt x="328660" y="120840"/>
                        <a:pt x="321517" y="113833"/>
                        <a:pt x="314600" y="106554"/>
                      </a:cubicBezTo>
                      <a:cubicBezTo>
                        <a:pt x="300676" y="91952"/>
                        <a:pt x="287340" y="76311"/>
                        <a:pt x="272873" y="61889"/>
                      </a:cubicBezTo>
                      <a:cubicBezTo>
                        <a:pt x="265640" y="54656"/>
                        <a:pt x="258226" y="47694"/>
                        <a:pt x="250450" y="41275"/>
                      </a:cubicBezTo>
                      <a:cubicBezTo>
                        <a:pt x="246563" y="38020"/>
                        <a:pt x="242584" y="34945"/>
                        <a:pt x="238606" y="31962"/>
                      </a:cubicBezTo>
                      <a:cubicBezTo>
                        <a:pt x="234583" y="29023"/>
                        <a:pt x="230514" y="26175"/>
                        <a:pt x="226355" y="23553"/>
                      </a:cubicBezTo>
                      <a:cubicBezTo>
                        <a:pt x="210080" y="13065"/>
                        <a:pt x="192811" y="5244"/>
                        <a:pt x="175903" y="0"/>
                      </a:cubicBezTo>
                      <a:cubicBezTo>
                        <a:pt x="175270" y="135"/>
                        <a:pt x="174682" y="271"/>
                        <a:pt x="174049" y="407"/>
                      </a:cubicBezTo>
                      <a:cubicBezTo>
                        <a:pt x="168896" y="3797"/>
                        <a:pt x="163109" y="4792"/>
                        <a:pt x="157142" y="4747"/>
                      </a:cubicBezTo>
                      <a:cubicBezTo>
                        <a:pt x="156464" y="4927"/>
                        <a:pt x="155786" y="5108"/>
                        <a:pt x="155107" y="5334"/>
                      </a:cubicBezTo>
                      <a:cubicBezTo>
                        <a:pt x="160532" y="6781"/>
                        <a:pt x="166002" y="8499"/>
                        <a:pt x="171518" y="10443"/>
                      </a:cubicBezTo>
                      <a:cubicBezTo>
                        <a:pt x="179565" y="13336"/>
                        <a:pt x="187657" y="16682"/>
                        <a:pt x="195659" y="20660"/>
                      </a:cubicBezTo>
                      <a:cubicBezTo>
                        <a:pt x="203661" y="24638"/>
                        <a:pt x="211572" y="29249"/>
                        <a:pt x="219257" y="34448"/>
                      </a:cubicBezTo>
                      <a:cubicBezTo>
                        <a:pt x="226988" y="39647"/>
                        <a:pt x="234492" y="45388"/>
                        <a:pt x="241771" y="51672"/>
                      </a:cubicBezTo>
                      <a:cubicBezTo>
                        <a:pt x="245432" y="54792"/>
                        <a:pt x="249049" y="58046"/>
                        <a:pt x="252575" y="61392"/>
                      </a:cubicBezTo>
                      <a:cubicBezTo>
                        <a:pt x="256147" y="64737"/>
                        <a:pt x="259673" y="68173"/>
                        <a:pt x="263154" y="71699"/>
                      </a:cubicBezTo>
                      <a:cubicBezTo>
                        <a:pt x="270116" y="78752"/>
                        <a:pt x="276942" y="86121"/>
                        <a:pt x="283814" y="93580"/>
                      </a:cubicBezTo>
                      <a:cubicBezTo>
                        <a:pt x="290730" y="101039"/>
                        <a:pt x="297602" y="108679"/>
                        <a:pt x="304880" y="116048"/>
                      </a:cubicBezTo>
                      <a:cubicBezTo>
                        <a:pt x="312159" y="123462"/>
                        <a:pt x="319663" y="130740"/>
                        <a:pt x="327936" y="137296"/>
                      </a:cubicBezTo>
                      <a:cubicBezTo>
                        <a:pt x="332050" y="140596"/>
                        <a:pt x="336345" y="143715"/>
                        <a:pt x="340775" y="146608"/>
                      </a:cubicBezTo>
                      <a:cubicBezTo>
                        <a:pt x="345251" y="149502"/>
                        <a:pt x="349817" y="152078"/>
                        <a:pt x="354699" y="154384"/>
                      </a:cubicBezTo>
                      <a:lnTo>
                        <a:pt x="356553" y="155243"/>
                      </a:lnTo>
                      <a:cubicBezTo>
                        <a:pt x="357186" y="155514"/>
                        <a:pt x="357773" y="155831"/>
                        <a:pt x="358361" y="156057"/>
                      </a:cubicBezTo>
                      <a:lnTo>
                        <a:pt x="361978" y="157549"/>
                      </a:lnTo>
                      <a:cubicBezTo>
                        <a:pt x="364509" y="158543"/>
                        <a:pt x="367086" y="159402"/>
                        <a:pt x="369663" y="160125"/>
                      </a:cubicBezTo>
                      <a:cubicBezTo>
                        <a:pt x="372195" y="160804"/>
                        <a:pt x="374771" y="161391"/>
                        <a:pt x="377303" y="161843"/>
                      </a:cubicBezTo>
                      <a:cubicBezTo>
                        <a:pt x="376987" y="165324"/>
                        <a:pt x="376625" y="168850"/>
                        <a:pt x="376128" y="172377"/>
                      </a:cubicBezTo>
                      <a:cubicBezTo>
                        <a:pt x="374139" y="187702"/>
                        <a:pt x="370748" y="203253"/>
                        <a:pt x="365956" y="218624"/>
                      </a:cubicBezTo>
                      <a:cubicBezTo>
                        <a:pt x="357864" y="213651"/>
                        <a:pt x="349365" y="208995"/>
                        <a:pt x="340549" y="204700"/>
                      </a:cubicBezTo>
                      <a:lnTo>
                        <a:pt x="338741" y="203841"/>
                      </a:lnTo>
                      <a:lnTo>
                        <a:pt x="337023" y="203073"/>
                      </a:lnTo>
                      <a:lnTo>
                        <a:pt x="333587" y="201491"/>
                      </a:lnTo>
                      <a:cubicBezTo>
                        <a:pt x="331282" y="200451"/>
                        <a:pt x="329021" y="199366"/>
                        <a:pt x="326716" y="198326"/>
                      </a:cubicBezTo>
                      <a:cubicBezTo>
                        <a:pt x="321969" y="196292"/>
                        <a:pt x="317177" y="194212"/>
                        <a:pt x="312385" y="192223"/>
                      </a:cubicBezTo>
                      <a:cubicBezTo>
                        <a:pt x="302756" y="188425"/>
                        <a:pt x="292946" y="184718"/>
                        <a:pt x="283000" y="181463"/>
                      </a:cubicBezTo>
                      <a:cubicBezTo>
                        <a:pt x="280514" y="180650"/>
                        <a:pt x="277982" y="179836"/>
                        <a:pt x="275495" y="179022"/>
                      </a:cubicBezTo>
                      <a:lnTo>
                        <a:pt x="267946" y="176762"/>
                      </a:lnTo>
                      <a:cubicBezTo>
                        <a:pt x="265414" y="176039"/>
                        <a:pt x="262928" y="175225"/>
                        <a:pt x="260351" y="174547"/>
                      </a:cubicBezTo>
                      <a:lnTo>
                        <a:pt x="252711" y="172512"/>
                      </a:lnTo>
                      <a:cubicBezTo>
                        <a:pt x="232322" y="167133"/>
                        <a:pt x="211617" y="163064"/>
                        <a:pt x="191093" y="160261"/>
                      </a:cubicBezTo>
                      <a:cubicBezTo>
                        <a:pt x="170569" y="157458"/>
                        <a:pt x="150180" y="155921"/>
                        <a:pt x="130514" y="155514"/>
                      </a:cubicBezTo>
                      <a:cubicBezTo>
                        <a:pt x="120659" y="155288"/>
                        <a:pt x="110940" y="155424"/>
                        <a:pt x="101491" y="155695"/>
                      </a:cubicBezTo>
                      <a:cubicBezTo>
                        <a:pt x="96744" y="155831"/>
                        <a:pt x="92043" y="156192"/>
                        <a:pt x="87432" y="156418"/>
                      </a:cubicBezTo>
                      <a:cubicBezTo>
                        <a:pt x="82820" y="156690"/>
                        <a:pt x="78254" y="157142"/>
                        <a:pt x="73734" y="157458"/>
                      </a:cubicBezTo>
                      <a:cubicBezTo>
                        <a:pt x="69258" y="157865"/>
                        <a:pt x="64828" y="158362"/>
                        <a:pt x="60443" y="158814"/>
                      </a:cubicBezTo>
                      <a:cubicBezTo>
                        <a:pt x="56103" y="159312"/>
                        <a:pt x="51808" y="159945"/>
                        <a:pt x="47604" y="160442"/>
                      </a:cubicBezTo>
                      <a:cubicBezTo>
                        <a:pt x="43399" y="161030"/>
                        <a:pt x="39285" y="161798"/>
                        <a:pt x="35262" y="162431"/>
                      </a:cubicBezTo>
                      <a:cubicBezTo>
                        <a:pt x="31239" y="163064"/>
                        <a:pt x="27305" y="163923"/>
                        <a:pt x="23418" y="164646"/>
                      </a:cubicBezTo>
                      <a:cubicBezTo>
                        <a:pt x="19530" y="165324"/>
                        <a:pt x="15778" y="166228"/>
                        <a:pt x="12116" y="166997"/>
                      </a:cubicBezTo>
                      <a:cubicBezTo>
                        <a:pt x="10262" y="167404"/>
                        <a:pt x="8454" y="167766"/>
                        <a:pt x="6646" y="168217"/>
                      </a:cubicBezTo>
                      <a:cubicBezTo>
                        <a:pt x="4883" y="168670"/>
                        <a:pt x="3165" y="169076"/>
                        <a:pt x="1447" y="169483"/>
                      </a:cubicBezTo>
                      <a:cubicBezTo>
                        <a:pt x="1673" y="170207"/>
                        <a:pt x="1763" y="171020"/>
                        <a:pt x="1718" y="171789"/>
                      </a:cubicBezTo>
                      <a:close/>
                      <a:moveTo>
                        <a:pt x="330423" y="304745"/>
                      </a:moveTo>
                      <a:lnTo>
                        <a:pt x="331101" y="305378"/>
                      </a:lnTo>
                      <a:cubicBezTo>
                        <a:pt x="331101" y="305378"/>
                        <a:pt x="330875" y="305197"/>
                        <a:pt x="330739" y="305106"/>
                      </a:cubicBezTo>
                      <a:cubicBezTo>
                        <a:pt x="330604" y="304971"/>
                        <a:pt x="330513" y="304835"/>
                        <a:pt x="330423" y="304699"/>
                      </a:cubicBezTo>
                      <a:close/>
                    </a:path>
                  </a:pathLst>
                </a:custGeom>
                <a:solidFill>
                  <a:srgbClr val="3B3938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06" name="Graphic 2">
              <a:extLst>
                <a:ext uri="{FF2B5EF4-FFF2-40B4-BE49-F238E27FC236}">
                  <a16:creationId xmlns:a16="http://schemas.microsoft.com/office/drawing/2014/main" id="{23509AD7-9C34-3176-D71D-15702721FD24}"/>
                </a:ext>
              </a:extLst>
            </p:cNvPr>
            <p:cNvGrpSpPr/>
            <p:nvPr/>
          </p:nvGrpSpPr>
          <p:grpSpPr>
            <a:xfrm>
              <a:off x="6239127" y="2779682"/>
              <a:ext cx="451896" cy="451896"/>
              <a:chOff x="6239127" y="2779682"/>
              <a:chExt cx="451896" cy="451896"/>
            </a:xfrm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6F12E0F-73BE-4AC7-AE3C-9E8329BA5F1E}"/>
                  </a:ext>
                </a:extLst>
              </p:cNvPr>
              <p:cNvSpPr/>
              <p:nvPr/>
            </p:nvSpPr>
            <p:spPr>
              <a:xfrm>
                <a:off x="6239127" y="2779682"/>
                <a:ext cx="451896" cy="451896"/>
              </a:xfrm>
              <a:custGeom>
                <a:avLst/>
                <a:gdLst>
                  <a:gd name="connsiteX0" fmla="*/ 451896 w 451896"/>
                  <a:gd name="connsiteY0" fmla="*/ 225541 h 451896"/>
                  <a:gd name="connsiteX1" fmla="*/ 226355 w 451896"/>
                  <a:gd name="connsiteY1" fmla="*/ 451896 h 451896"/>
                  <a:gd name="connsiteX2" fmla="*/ 0 w 451896"/>
                  <a:gd name="connsiteY2" fmla="*/ 226355 h 451896"/>
                  <a:gd name="connsiteX3" fmla="*/ 225541 w 451896"/>
                  <a:gd name="connsiteY3" fmla="*/ 0 h 451896"/>
                  <a:gd name="connsiteX4" fmla="*/ 451851 w 451896"/>
                  <a:gd name="connsiteY4" fmla="*/ 225541 h 45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896" h="451896">
                    <a:moveTo>
                      <a:pt x="451896" y="225541"/>
                    </a:moveTo>
                    <a:cubicBezTo>
                      <a:pt x="452122" y="350314"/>
                      <a:pt x="351128" y="451670"/>
                      <a:pt x="226355" y="451896"/>
                    </a:cubicBezTo>
                    <a:cubicBezTo>
                      <a:pt x="101582" y="452122"/>
                      <a:pt x="226" y="351128"/>
                      <a:pt x="0" y="226355"/>
                    </a:cubicBezTo>
                    <a:cubicBezTo>
                      <a:pt x="-226" y="101582"/>
                      <a:pt x="100768" y="226"/>
                      <a:pt x="225541" y="0"/>
                    </a:cubicBezTo>
                    <a:cubicBezTo>
                      <a:pt x="350314" y="-226"/>
                      <a:pt x="451625" y="100768"/>
                      <a:pt x="451851" y="225541"/>
                    </a:cubicBezTo>
                    <a:close/>
                  </a:path>
                </a:pathLst>
              </a:custGeom>
              <a:solidFill>
                <a:srgbClr val="32333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BC8C5B1A-711D-C471-79DF-A2408B35C20D}"/>
                  </a:ext>
                </a:extLst>
              </p:cNvPr>
              <p:cNvSpPr/>
              <p:nvPr/>
            </p:nvSpPr>
            <p:spPr>
              <a:xfrm>
                <a:off x="6256368" y="2968130"/>
                <a:ext cx="141013" cy="164849"/>
              </a:xfrm>
              <a:custGeom>
                <a:avLst/>
                <a:gdLst>
                  <a:gd name="connsiteX0" fmla="*/ 20598 w 141013"/>
                  <a:gd name="connsiteY0" fmla="*/ 17880 h 164849"/>
                  <a:gd name="connsiteX1" fmla="*/ 1566 w 141013"/>
                  <a:gd name="connsiteY1" fmla="*/ 77689 h 164849"/>
                  <a:gd name="connsiteX2" fmla="*/ 12461 w 141013"/>
                  <a:gd name="connsiteY2" fmla="*/ 120320 h 164849"/>
                  <a:gd name="connsiteX3" fmla="*/ 55860 w 141013"/>
                  <a:gd name="connsiteY3" fmla="*/ 164714 h 164849"/>
                  <a:gd name="connsiteX4" fmla="*/ 117207 w 141013"/>
                  <a:gd name="connsiteY4" fmla="*/ 151468 h 164849"/>
                  <a:gd name="connsiteX5" fmla="*/ 129820 w 141013"/>
                  <a:gd name="connsiteY5" fmla="*/ 131396 h 164849"/>
                  <a:gd name="connsiteX6" fmla="*/ 140579 w 141013"/>
                  <a:gd name="connsiteY6" fmla="*/ 81803 h 164849"/>
                  <a:gd name="connsiteX7" fmla="*/ 129684 w 141013"/>
                  <a:gd name="connsiteY7" fmla="*/ 57029 h 164849"/>
                  <a:gd name="connsiteX8" fmla="*/ 89133 w 141013"/>
                  <a:gd name="connsiteY8" fmla="*/ 4272 h 164849"/>
                  <a:gd name="connsiteX9" fmla="*/ 69603 w 141013"/>
                  <a:gd name="connsiteY9" fmla="*/ 1740 h 164849"/>
                  <a:gd name="connsiteX10" fmla="*/ 30996 w 141013"/>
                  <a:gd name="connsiteY10" fmla="*/ 10556 h 164849"/>
                  <a:gd name="connsiteX11" fmla="*/ 20553 w 141013"/>
                  <a:gd name="connsiteY11" fmla="*/ 17880 h 164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013" h="164849">
                    <a:moveTo>
                      <a:pt x="20598" y="17880"/>
                    </a:moveTo>
                    <a:cubicBezTo>
                      <a:pt x="20598" y="17880"/>
                      <a:pt x="7624" y="43783"/>
                      <a:pt x="1566" y="77689"/>
                    </a:cubicBezTo>
                    <a:cubicBezTo>
                      <a:pt x="-1644" y="94823"/>
                      <a:pt x="-785" y="101468"/>
                      <a:pt x="12461" y="120320"/>
                    </a:cubicBezTo>
                    <a:cubicBezTo>
                      <a:pt x="37822" y="156351"/>
                      <a:pt x="47226" y="166161"/>
                      <a:pt x="55860" y="164714"/>
                    </a:cubicBezTo>
                    <a:cubicBezTo>
                      <a:pt x="64540" y="163222"/>
                      <a:pt x="105317" y="154407"/>
                      <a:pt x="117207" y="151468"/>
                    </a:cubicBezTo>
                    <a:cubicBezTo>
                      <a:pt x="126249" y="149253"/>
                      <a:pt x="126249" y="147083"/>
                      <a:pt x="129820" y="131396"/>
                    </a:cubicBezTo>
                    <a:cubicBezTo>
                      <a:pt x="133391" y="115709"/>
                      <a:pt x="139133" y="93828"/>
                      <a:pt x="140579" y="81803"/>
                    </a:cubicBezTo>
                    <a:cubicBezTo>
                      <a:pt x="142026" y="69778"/>
                      <a:pt x="140218" y="70140"/>
                      <a:pt x="129684" y="57029"/>
                    </a:cubicBezTo>
                    <a:cubicBezTo>
                      <a:pt x="119196" y="43919"/>
                      <a:pt x="94196" y="10465"/>
                      <a:pt x="89133" y="4272"/>
                    </a:cubicBezTo>
                    <a:cubicBezTo>
                      <a:pt x="84069" y="-1921"/>
                      <a:pt x="81538" y="-68"/>
                      <a:pt x="69603" y="1740"/>
                    </a:cubicBezTo>
                    <a:cubicBezTo>
                      <a:pt x="57668" y="3594"/>
                      <a:pt x="39631" y="8341"/>
                      <a:pt x="30996" y="10556"/>
                    </a:cubicBezTo>
                    <a:cubicBezTo>
                      <a:pt x="22316" y="12771"/>
                      <a:pt x="22316" y="14941"/>
                      <a:pt x="20553" y="178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8CA97C8-303F-5170-702D-15F5B9299DDB}"/>
                  </a:ext>
                </a:extLst>
              </p:cNvPr>
              <p:cNvSpPr/>
              <p:nvPr/>
            </p:nvSpPr>
            <p:spPr>
              <a:xfrm>
                <a:off x="6269614" y="2816377"/>
                <a:ext cx="134666" cy="158948"/>
              </a:xfrm>
              <a:custGeom>
                <a:avLst/>
                <a:gdLst>
                  <a:gd name="connsiteX0" fmla="*/ 24711 w 134666"/>
                  <a:gd name="connsiteY0" fmla="*/ 47075 h 158948"/>
                  <a:gd name="connsiteX1" fmla="*/ 3599 w 134666"/>
                  <a:gd name="connsiteY1" fmla="*/ 79308 h 158948"/>
                  <a:gd name="connsiteX2" fmla="*/ 3147 w 134666"/>
                  <a:gd name="connsiteY2" fmla="*/ 132201 h 158948"/>
                  <a:gd name="connsiteX3" fmla="*/ 19920 w 134666"/>
                  <a:gd name="connsiteY3" fmla="*/ 158060 h 158948"/>
                  <a:gd name="connsiteX4" fmla="*/ 67840 w 134666"/>
                  <a:gd name="connsiteY4" fmla="*/ 147843 h 158948"/>
                  <a:gd name="connsiteX5" fmla="*/ 88951 w 134666"/>
                  <a:gd name="connsiteY5" fmla="*/ 120809 h 158948"/>
                  <a:gd name="connsiteX6" fmla="*/ 130859 w 134666"/>
                  <a:gd name="connsiteY6" fmla="*/ 65746 h 158948"/>
                  <a:gd name="connsiteX7" fmla="*/ 133074 w 134666"/>
                  <a:gd name="connsiteY7" fmla="*/ 42826 h 158948"/>
                  <a:gd name="connsiteX8" fmla="*/ 123897 w 134666"/>
                  <a:gd name="connsiteY8" fmla="*/ 1596 h 158948"/>
                  <a:gd name="connsiteX9" fmla="*/ 82396 w 134666"/>
                  <a:gd name="connsiteY9" fmla="*/ 14 h 158948"/>
                  <a:gd name="connsiteX10" fmla="*/ 24711 w 134666"/>
                  <a:gd name="connsiteY10" fmla="*/ 47075 h 15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666" h="158948">
                    <a:moveTo>
                      <a:pt x="24711" y="47075"/>
                    </a:moveTo>
                    <a:cubicBezTo>
                      <a:pt x="24711" y="47075"/>
                      <a:pt x="13636" y="61903"/>
                      <a:pt x="3599" y="79308"/>
                    </a:cubicBezTo>
                    <a:cubicBezTo>
                      <a:pt x="-1961" y="89435"/>
                      <a:pt x="-243" y="104082"/>
                      <a:pt x="3147" y="132201"/>
                    </a:cubicBezTo>
                    <a:cubicBezTo>
                      <a:pt x="6538" y="160320"/>
                      <a:pt x="9341" y="160320"/>
                      <a:pt x="19920" y="158060"/>
                    </a:cubicBezTo>
                    <a:cubicBezTo>
                      <a:pt x="30498" y="155799"/>
                      <a:pt x="60019" y="149561"/>
                      <a:pt x="67840" y="147843"/>
                    </a:cubicBezTo>
                    <a:cubicBezTo>
                      <a:pt x="75615" y="146125"/>
                      <a:pt x="81763" y="132608"/>
                      <a:pt x="88951" y="120809"/>
                    </a:cubicBezTo>
                    <a:cubicBezTo>
                      <a:pt x="96185" y="108964"/>
                      <a:pt x="125027" y="71668"/>
                      <a:pt x="130859" y="65746"/>
                    </a:cubicBezTo>
                    <a:cubicBezTo>
                      <a:pt x="136374" y="60818"/>
                      <a:pt x="134747" y="55936"/>
                      <a:pt x="133074" y="42826"/>
                    </a:cubicBezTo>
                    <a:cubicBezTo>
                      <a:pt x="131401" y="29715"/>
                      <a:pt x="127468" y="2545"/>
                      <a:pt x="123897" y="1596"/>
                    </a:cubicBezTo>
                    <a:cubicBezTo>
                      <a:pt x="120326" y="602"/>
                      <a:pt x="92749" y="647"/>
                      <a:pt x="82396" y="14"/>
                    </a:cubicBezTo>
                    <a:cubicBezTo>
                      <a:pt x="71998" y="-619"/>
                      <a:pt x="45733" y="20583"/>
                      <a:pt x="24711" y="47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370992B-5B84-4F09-CE8C-C02C53926AA1}"/>
                  </a:ext>
                </a:extLst>
              </p:cNvPr>
              <p:cNvSpPr/>
              <p:nvPr/>
            </p:nvSpPr>
            <p:spPr>
              <a:xfrm>
                <a:off x="6385132" y="3022747"/>
                <a:ext cx="164531" cy="142862"/>
              </a:xfrm>
              <a:custGeom>
                <a:avLst/>
                <a:gdLst>
                  <a:gd name="connsiteX0" fmla="*/ 15251 w 164531"/>
                  <a:gd name="connsiteY0" fmla="*/ 28407 h 142862"/>
                  <a:gd name="connsiteX1" fmla="*/ 785 w 164531"/>
                  <a:gd name="connsiteY1" fmla="*/ 89166 h 142862"/>
                  <a:gd name="connsiteX2" fmla="*/ 19049 w 164531"/>
                  <a:gd name="connsiteY2" fmla="*/ 114889 h 142862"/>
                  <a:gd name="connsiteX3" fmla="*/ 56300 w 164531"/>
                  <a:gd name="connsiteY3" fmla="*/ 140206 h 142862"/>
                  <a:gd name="connsiteX4" fmla="*/ 87674 w 164531"/>
                  <a:gd name="connsiteY4" fmla="*/ 139437 h 142862"/>
                  <a:gd name="connsiteX5" fmla="*/ 133243 w 164531"/>
                  <a:gd name="connsiteY5" fmla="*/ 127592 h 142862"/>
                  <a:gd name="connsiteX6" fmla="*/ 158288 w 164531"/>
                  <a:gd name="connsiteY6" fmla="*/ 80079 h 142862"/>
                  <a:gd name="connsiteX7" fmla="*/ 160412 w 164531"/>
                  <a:gd name="connsiteY7" fmla="*/ 41788 h 142862"/>
                  <a:gd name="connsiteX8" fmla="*/ 131209 w 164531"/>
                  <a:gd name="connsiteY8" fmla="*/ 17557 h 142862"/>
                  <a:gd name="connsiteX9" fmla="*/ 103496 w 164531"/>
                  <a:gd name="connsiteY9" fmla="*/ 288 h 142862"/>
                  <a:gd name="connsiteX10" fmla="*/ 30848 w 164531"/>
                  <a:gd name="connsiteY10" fmla="*/ 19863 h 142862"/>
                  <a:gd name="connsiteX11" fmla="*/ 15296 w 164531"/>
                  <a:gd name="connsiteY11" fmla="*/ 28407 h 1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531" h="142862">
                    <a:moveTo>
                      <a:pt x="15251" y="28407"/>
                    </a:moveTo>
                    <a:cubicBezTo>
                      <a:pt x="15251" y="28407"/>
                      <a:pt x="4401" y="72213"/>
                      <a:pt x="785" y="89166"/>
                    </a:cubicBezTo>
                    <a:cubicBezTo>
                      <a:pt x="-1024" y="99112"/>
                      <a:pt x="-1385" y="101327"/>
                      <a:pt x="19049" y="114889"/>
                    </a:cubicBezTo>
                    <a:cubicBezTo>
                      <a:pt x="39482" y="128451"/>
                      <a:pt x="49699" y="136544"/>
                      <a:pt x="56300" y="140206"/>
                    </a:cubicBezTo>
                    <a:cubicBezTo>
                      <a:pt x="62855" y="143867"/>
                      <a:pt x="68687" y="143867"/>
                      <a:pt x="87674" y="139437"/>
                    </a:cubicBezTo>
                    <a:cubicBezTo>
                      <a:pt x="106616" y="135007"/>
                      <a:pt x="125377" y="130983"/>
                      <a:pt x="133243" y="127592"/>
                    </a:cubicBezTo>
                    <a:cubicBezTo>
                      <a:pt x="140883" y="124292"/>
                      <a:pt x="152863" y="97756"/>
                      <a:pt x="158288" y="80079"/>
                    </a:cubicBezTo>
                    <a:cubicBezTo>
                      <a:pt x="163713" y="62403"/>
                      <a:pt x="168053" y="48027"/>
                      <a:pt x="160412" y="41788"/>
                    </a:cubicBezTo>
                    <a:cubicBezTo>
                      <a:pt x="152727" y="35550"/>
                      <a:pt x="143595" y="26011"/>
                      <a:pt x="131209" y="17557"/>
                    </a:cubicBezTo>
                    <a:cubicBezTo>
                      <a:pt x="118822" y="9103"/>
                      <a:pt x="108198" y="-1927"/>
                      <a:pt x="103496" y="288"/>
                    </a:cubicBezTo>
                    <a:cubicBezTo>
                      <a:pt x="98750" y="2503"/>
                      <a:pt x="49789" y="14799"/>
                      <a:pt x="30848" y="19863"/>
                    </a:cubicBezTo>
                    <a:cubicBezTo>
                      <a:pt x="21851" y="22394"/>
                      <a:pt x="15974" y="24610"/>
                      <a:pt x="15296" y="284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D97BE0A7-F02C-556E-C2DF-95C8170E1E94}"/>
                  </a:ext>
                </a:extLst>
              </p:cNvPr>
              <p:cNvSpPr/>
              <p:nvPr/>
            </p:nvSpPr>
            <p:spPr>
              <a:xfrm>
                <a:off x="6438717" y="3150222"/>
                <a:ext cx="144226" cy="78642"/>
              </a:xfrm>
              <a:custGeom>
                <a:avLst/>
                <a:gdLst>
                  <a:gd name="connsiteX0" fmla="*/ 2 w 144226"/>
                  <a:gd name="connsiteY0" fmla="*/ 74349 h 78642"/>
                  <a:gd name="connsiteX1" fmla="*/ 10354 w 144226"/>
                  <a:gd name="connsiteY1" fmla="*/ 27875 h 78642"/>
                  <a:gd name="connsiteX2" fmla="*/ 27940 w 144226"/>
                  <a:gd name="connsiteY2" fmla="*/ 16212 h 78642"/>
                  <a:gd name="connsiteX3" fmla="*/ 81511 w 144226"/>
                  <a:gd name="connsiteY3" fmla="*/ 1610 h 78642"/>
                  <a:gd name="connsiteX4" fmla="*/ 101719 w 144226"/>
                  <a:gd name="connsiteY4" fmla="*/ 6266 h 78642"/>
                  <a:gd name="connsiteX5" fmla="*/ 143446 w 144226"/>
                  <a:gd name="connsiteY5" fmla="*/ 37098 h 78642"/>
                  <a:gd name="connsiteX6" fmla="*/ 87750 w 144226"/>
                  <a:gd name="connsiteY6" fmla="*/ 69873 h 78642"/>
                  <a:gd name="connsiteX7" fmla="*/ 2 w 144226"/>
                  <a:gd name="connsiteY7" fmla="*/ 74394 h 7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226" h="78642">
                    <a:moveTo>
                      <a:pt x="2" y="74349"/>
                    </a:moveTo>
                    <a:cubicBezTo>
                      <a:pt x="2" y="74349"/>
                      <a:pt x="8908" y="36917"/>
                      <a:pt x="10354" y="27875"/>
                    </a:cubicBezTo>
                    <a:cubicBezTo>
                      <a:pt x="11801" y="18789"/>
                      <a:pt x="15011" y="18427"/>
                      <a:pt x="27940" y="16212"/>
                    </a:cubicBezTo>
                    <a:cubicBezTo>
                      <a:pt x="40869" y="13997"/>
                      <a:pt x="75408" y="3780"/>
                      <a:pt x="81511" y="1610"/>
                    </a:cubicBezTo>
                    <a:cubicBezTo>
                      <a:pt x="87614" y="-605"/>
                      <a:pt x="91276" y="-1690"/>
                      <a:pt x="101719" y="6266"/>
                    </a:cubicBezTo>
                    <a:cubicBezTo>
                      <a:pt x="112162" y="14223"/>
                      <a:pt x="135534" y="31673"/>
                      <a:pt x="143446" y="37098"/>
                    </a:cubicBezTo>
                    <a:cubicBezTo>
                      <a:pt x="149187" y="41076"/>
                      <a:pt x="122515" y="60380"/>
                      <a:pt x="87750" y="69873"/>
                    </a:cubicBezTo>
                    <a:cubicBezTo>
                      <a:pt x="47470" y="80814"/>
                      <a:pt x="-360" y="80542"/>
                      <a:pt x="2" y="743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305AF474-8956-05A0-9E55-6A39B9A7DB21}"/>
                  </a:ext>
                </a:extLst>
              </p:cNvPr>
              <p:cNvSpPr/>
              <p:nvPr/>
            </p:nvSpPr>
            <p:spPr>
              <a:xfrm>
                <a:off x="6400534" y="2788982"/>
                <a:ext cx="180227" cy="132431"/>
              </a:xfrm>
              <a:custGeom>
                <a:avLst/>
                <a:gdLst>
                  <a:gd name="connsiteX0" fmla="*/ 7082 w 180227"/>
                  <a:gd name="connsiteY0" fmla="*/ 83285 h 132431"/>
                  <a:gd name="connsiteX1" fmla="*/ 527 w 180227"/>
                  <a:gd name="connsiteY1" fmla="*/ 41378 h 132431"/>
                  <a:gd name="connsiteX2" fmla="*/ 19966 w 180227"/>
                  <a:gd name="connsiteY2" fmla="*/ 19949 h 132431"/>
                  <a:gd name="connsiteX3" fmla="*/ 95689 w 180227"/>
                  <a:gd name="connsiteY3" fmla="*/ 148 h 132431"/>
                  <a:gd name="connsiteX4" fmla="*/ 142434 w 180227"/>
                  <a:gd name="connsiteY4" fmla="*/ 14931 h 132431"/>
                  <a:gd name="connsiteX5" fmla="*/ 175390 w 180227"/>
                  <a:gd name="connsiteY5" fmla="*/ 39343 h 132431"/>
                  <a:gd name="connsiteX6" fmla="*/ 180227 w 180227"/>
                  <a:gd name="connsiteY6" fmla="*/ 96576 h 132431"/>
                  <a:gd name="connsiteX7" fmla="*/ 157578 w 180227"/>
                  <a:gd name="connsiteY7" fmla="*/ 113845 h 132431"/>
                  <a:gd name="connsiteX8" fmla="*/ 116078 w 180227"/>
                  <a:gd name="connsiteY8" fmla="*/ 131838 h 132431"/>
                  <a:gd name="connsiteX9" fmla="*/ 83257 w 180227"/>
                  <a:gd name="connsiteY9" fmla="*/ 117552 h 132431"/>
                  <a:gd name="connsiteX10" fmla="*/ 24984 w 180227"/>
                  <a:gd name="connsiteY10" fmla="*/ 91015 h 132431"/>
                  <a:gd name="connsiteX11" fmla="*/ 7127 w 180227"/>
                  <a:gd name="connsiteY11" fmla="*/ 83330 h 13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227" h="132431">
                    <a:moveTo>
                      <a:pt x="7082" y="83285"/>
                    </a:moveTo>
                    <a:cubicBezTo>
                      <a:pt x="7082" y="83285"/>
                      <a:pt x="2290" y="56206"/>
                      <a:pt x="527" y="41378"/>
                    </a:cubicBezTo>
                    <a:cubicBezTo>
                      <a:pt x="-1236" y="26504"/>
                      <a:pt x="527" y="28267"/>
                      <a:pt x="19966" y="19949"/>
                    </a:cubicBezTo>
                    <a:cubicBezTo>
                      <a:pt x="39451" y="11631"/>
                      <a:pt x="85698" y="1052"/>
                      <a:pt x="95689" y="148"/>
                    </a:cubicBezTo>
                    <a:cubicBezTo>
                      <a:pt x="105635" y="-756"/>
                      <a:pt x="117343" y="2273"/>
                      <a:pt x="142434" y="14931"/>
                    </a:cubicBezTo>
                    <a:cubicBezTo>
                      <a:pt x="167570" y="27544"/>
                      <a:pt x="174079" y="31929"/>
                      <a:pt x="175390" y="39343"/>
                    </a:cubicBezTo>
                    <a:cubicBezTo>
                      <a:pt x="176701" y="46757"/>
                      <a:pt x="179775" y="80844"/>
                      <a:pt x="180227" y="96576"/>
                    </a:cubicBezTo>
                    <a:cubicBezTo>
                      <a:pt x="179821" y="107516"/>
                      <a:pt x="176069" y="106205"/>
                      <a:pt x="157578" y="113845"/>
                    </a:cubicBezTo>
                    <a:cubicBezTo>
                      <a:pt x="138591" y="121666"/>
                      <a:pt x="120508" y="129261"/>
                      <a:pt x="116078" y="131838"/>
                    </a:cubicBezTo>
                    <a:cubicBezTo>
                      <a:pt x="110065" y="134415"/>
                      <a:pt x="99939" y="128402"/>
                      <a:pt x="83257" y="117552"/>
                    </a:cubicBezTo>
                    <a:cubicBezTo>
                      <a:pt x="68429" y="107968"/>
                      <a:pt x="38004" y="94813"/>
                      <a:pt x="24984" y="91015"/>
                    </a:cubicBezTo>
                    <a:cubicBezTo>
                      <a:pt x="11965" y="87173"/>
                      <a:pt x="8619" y="89705"/>
                      <a:pt x="7127" y="833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A0824D9-7CF6-8289-CDBE-D9DA936A4472}"/>
                  </a:ext>
                </a:extLst>
              </p:cNvPr>
              <p:cNvSpPr/>
              <p:nvPr/>
            </p:nvSpPr>
            <p:spPr>
              <a:xfrm>
                <a:off x="6496767" y="2898033"/>
                <a:ext cx="153297" cy="169455"/>
              </a:xfrm>
              <a:custGeom>
                <a:avLst/>
                <a:gdLst>
                  <a:gd name="connsiteX0" fmla="*/ 16001 w 153297"/>
                  <a:gd name="connsiteY0" fmla="*/ 34949 h 169455"/>
                  <a:gd name="connsiteX1" fmla="*/ 2304 w 153297"/>
                  <a:gd name="connsiteY1" fmla="*/ 98827 h 169455"/>
                  <a:gd name="connsiteX2" fmla="*/ 11707 w 153297"/>
                  <a:gd name="connsiteY2" fmla="*/ 132100 h 169455"/>
                  <a:gd name="connsiteX3" fmla="*/ 46065 w 153297"/>
                  <a:gd name="connsiteY3" fmla="*/ 160807 h 169455"/>
                  <a:gd name="connsiteX4" fmla="*/ 82593 w 153297"/>
                  <a:gd name="connsiteY4" fmla="*/ 166593 h 169455"/>
                  <a:gd name="connsiteX5" fmla="*/ 130241 w 153297"/>
                  <a:gd name="connsiteY5" fmla="*/ 152579 h 169455"/>
                  <a:gd name="connsiteX6" fmla="*/ 144889 w 153297"/>
                  <a:gd name="connsiteY6" fmla="*/ 128709 h 169455"/>
                  <a:gd name="connsiteX7" fmla="*/ 152800 w 153297"/>
                  <a:gd name="connsiteY7" fmla="*/ 72019 h 169455"/>
                  <a:gd name="connsiteX8" fmla="*/ 140730 w 153297"/>
                  <a:gd name="connsiteY8" fmla="*/ 44623 h 169455"/>
                  <a:gd name="connsiteX9" fmla="*/ 100585 w 153297"/>
                  <a:gd name="connsiteY9" fmla="*/ 7372 h 169455"/>
                  <a:gd name="connsiteX10" fmla="*/ 76987 w 153297"/>
                  <a:gd name="connsiteY10" fmla="*/ 2037 h 169455"/>
                  <a:gd name="connsiteX11" fmla="*/ 30694 w 153297"/>
                  <a:gd name="connsiteY11" fmla="*/ 20979 h 169455"/>
                  <a:gd name="connsiteX12" fmla="*/ 16001 w 153297"/>
                  <a:gd name="connsiteY12" fmla="*/ 34949 h 16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3297" h="169455">
                    <a:moveTo>
                      <a:pt x="16001" y="34949"/>
                    </a:moveTo>
                    <a:cubicBezTo>
                      <a:pt x="16001" y="34949"/>
                      <a:pt x="6734" y="77218"/>
                      <a:pt x="2304" y="98827"/>
                    </a:cubicBezTo>
                    <a:cubicBezTo>
                      <a:pt x="-2126" y="119532"/>
                      <a:pt x="-770" y="122651"/>
                      <a:pt x="11707" y="132100"/>
                    </a:cubicBezTo>
                    <a:cubicBezTo>
                      <a:pt x="24184" y="141503"/>
                      <a:pt x="38470" y="154975"/>
                      <a:pt x="46065" y="160807"/>
                    </a:cubicBezTo>
                    <a:cubicBezTo>
                      <a:pt x="53660" y="166638"/>
                      <a:pt x="58587" y="173419"/>
                      <a:pt x="82593" y="166593"/>
                    </a:cubicBezTo>
                    <a:cubicBezTo>
                      <a:pt x="112882" y="158004"/>
                      <a:pt x="120884" y="155743"/>
                      <a:pt x="130241" y="152579"/>
                    </a:cubicBezTo>
                    <a:cubicBezTo>
                      <a:pt x="139600" y="149414"/>
                      <a:pt x="141363" y="145798"/>
                      <a:pt x="144889" y="128709"/>
                    </a:cubicBezTo>
                    <a:cubicBezTo>
                      <a:pt x="148415" y="111621"/>
                      <a:pt x="151037" y="85988"/>
                      <a:pt x="152800" y="72019"/>
                    </a:cubicBezTo>
                    <a:cubicBezTo>
                      <a:pt x="154563" y="58095"/>
                      <a:pt x="151896" y="55835"/>
                      <a:pt x="140730" y="44623"/>
                    </a:cubicBezTo>
                    <a:cubicBezTo>
                      <a:pt x="129564" y="33411"/>
                      <a:pt x="108587" y="15464"/>
                      <a:pt x="100585" y="7372"/>
                    </a:cubicBezTo>
                    <a:cubicBezTo>
                      <a:pt x="92538" y="-720"/>
                      <a:pt x="86752" y="-1579"/>
                      <a:pt x="76987" y="2037"/>
                    </a:cubicBezTo>
                    <a:cubicBezTo>
                      <a:pt x="67177" y="5654"/>
                      <a:pt x="40504" y="15600"/>
                      <a:pt x="30694" y="20979"/>
                    </a:cubicBezTo>
                    <a:cubicBezTo>
                      <a:pt x="20884" y="26404"/>
                      <a:pt x="17358" y="26856"/>
                      <a:pt x="16001" y="349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DAD1060-FBE3-6D47-9577-DC2C97CAE28D}"/>
                  </a:ext>
                </a:extLst>
              </p:cNvPr>
              <p:cNvSpPr/>
              <p:nvPr/>
            </p:nvSpPr>
            <p:spPr>
              <a:xfrm>
                <a:off x="6639749" y="2948522"/>
                <a:ext cx="49264" cy="140527"/>
              </a:xfrm>
              <a:custGeom>
                <a:avLst/>
                <a:gdLst>
                  <a:gd name="connsiteX0" fmla="*/ 35497 w 49264"/>
                  <a:gd name="connsiteY0" fmla="*/ 508 h 140527"/>
                  <a:gd name="connsiteX1" fmla="*/ 16510 w 49264"/>
                  <a:gd name="connsiteY1" fmla="*/ 7424 h 140527"/>
                  <a:gd name="connsiteX2" fmla="*/ 10903 w 49264"/>
                  <a:gd name="connsiteY2" fmla="*/ 38618 h 140527"/>
                  <a:gd name="connsiteX3" fmla="*/ 325 w 49264"/>
                  <a:gd name="connsiteY3" fmla="*/ 94088 h 140527"/>
                  <a:gd name="connsiteX4" fmla="*/ 13435 w 49264"/>
                  <a:gd name="connsiteY4" fmla="*/ 116239 h 140527"/>
                  <a:gd name="connsiteX5" fmla="*/ 32196 w 49264"/>
                  <a:gd name="connsiteY5" fmla="*/ 139883 h 140527"/>
                  <a:gd name="connsiteX6" fmla="*/ 49240 w 49264"/>
                  <a:gd name="connsiteY6" fmla="*/ 46620 h 140527"/>
                  <a:gd name="connsiteX7" fmla="*/ 35497 w 49264"/>
                  <a:gd name="connsiteY7" fmla="*/ 463 h 14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64" h="140527">
                    <a:moveTo>
                      <a:pt x="35497" y="508"/>
                    </a:moveTo>
                    <a:cubicBezTo>
                      <a:pt x="35497" y="508"/>
                      <a:pt x="20940" y="5345"/>
                      <a:pt x="16510" y="7424"/>
                    </a:cubicBezTo>
                    <a:cubicBezTo>
                      <a:pt x="12034" y="9549"/>
                      <a:pt x="12666" y="23925"/>
                      <a:pt x="10903" y="38618"/>
                    </a:cubicBezTo>
                    <a:cubicBezTo>
                      <a:pt x="9141" y="53310"/>
                      <a:pt x="3851" y="81475"/>
                      <a:pt x="325" y="94088"/>
                    </a:cubicBezTo>
                    <a:cubicBezTo>
                      <a:pt x="-1754" y="100100"/>
                      <a:pt x="6564" y="105118"/>
                      <a:pt x="13435" y="116239"/>
                    </a:cubicBezTo>
                    <a:cubicBezTo>
                      <a:pt x="24149" y="133599"/>
                      <a:pt x="29800" y="143183"/>
                      <a:pt x="32196" y="139883"/>
                    </a:cubicBezTo>
                    <a:cubicBezTo>
                      <a:pt x="34547" y="136583"/>
                      <a:pt x="49963" y="102677"/>
                      <a:pt x="49240" y="46620"/>
                    </a:cubicBezTo>
                    <a:cubicBezTo>
                      <a:pt x="47386" y="21439"/>
                      <a:pt x="42911" y="-3742"/>
                      <a:pt x="35497" y="4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8776E24-D318-D086-C408-81E30D34DE80}"/>
                  </a:ext>
                </a:extLst>
              </p:cNvPr>
              <p:cNvSpPr/>
              <p:nvPr/>
            </p:nvSpPr>
            <p:spPr>
              <a:xfrm>
                <a:off x="6251242" y="3069530"/>
                <a:ext cx="53244" cy="87139"/>
              </a:xfrm>
              <a:custGeom>
                <a:avLst/>
                <a:gdLst>
                  <a:gd name="connsiteX0" fmla="*/ 45 w 53244"/>
                  <a:gd name="connsiteY0" fmla="*/ 3866 h 87139"/>
                  <a:gd name="connsiteX1" fmla="*/ 4024 w 53244"/>
                  <a:gd name="connsiteY1" fmla="*/ 928 h 87139"/>
                  <a:gd name="connsiteX2" fmla="*/ 44485 w 53244"/>
                  <a:gd name="connsiteY2" fmla="*/ 57980 h 87139"/>
                  <a:gd name="connsiteX3" fmla="*/ 53028 w 53244"/>
                  <a:gd name="connsiteY3" fmla="*/ 76470 h 87139"/>
                  <a:gd name="connsiteX4" fmla="*/ 46112 w 53244"/>
                  <a:gd name="connsiteY4" fmla="*/ 83703 h 87139"/>
                  <a:gd name="connsiteX5" fmla="*/ 0 w 53244"/>
                  <a:gd name="connsiteY5" fmla="*/ 3911 h 8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44" h="87139">
                    <a:moveTo>
                      <a:pt x="45" y="3866"/>
                    </a:moveTo>
                    <a:cubicBezTo>
                      <a:pt x="45" y="3866"/>
                      <a:pt x="2170" y="-2282"/>
                      <a:pt x="4024" y="928"/>
                    </a:cubicBezTo>
                    <a:cubicBezTo>
                      <a:pt x="5877" y="4138"/>
                      <a:pt x="27170" y="39219"/>
                      <a:pt x="44485" y="57980"/>
                    </a:cubicBezTo>
                    <a:cubicBezTo>
                      <a:pt x="50588" y="63857"/>
                      <a:pt x="52215" y="65484"/>
                      <a:pt x="53028" y="76470"/>
                    </a:cubicBezTo>
                    <a:cubicBezTo>
                      <a:pt x="53842" y="87455"/>
                      <a:pt x="52531" y="90122"/>
                      <a:pt x="46112" y="83703"/>
                    </a:cubicBezTo>
                    <a:cubicBezTo>
                      <a:pt x="39738" y="77284"/>
                      <a:pt x="8861" y="38450"/>
                      <a:pt x="0" y="3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B1339FD-7758-A6E6-AC89-1F2934E25F29}"/>
                  </a:ext>
                </a:extLst>
              </p:cNvPr>
              <p:cNvSpPr/>
              <p:nvPr/>
            </p:nvSpPr>
            <p:spPr>
              <a:xfrm>
                <a:off x="6506471" y="2784380"/>
                <a:ext cx="78823" cy="34727"/>
              </a:xfrm>
              <a:custGeom>
                <a:avLst/>
                <a:gdLst>
                  <a:gd name="connsiteX0" fmla="*/ 4670 w 78823"/>
                  <a:gd name="connsiteY0" fmla="*/ 411 h 34727"/>
                  <a:gd name="connsiteX1" fmla="*/ 149 w 78823"/>
                  <a:gd name="connsiteY1" fmla="*/ 682 h 34727"/>
                  <a:gd name="connsiteX2" fmla="*/ 19272 w 78823"/>
                  <a:gd name="connsiteY2" fmla="*/ 9769 h 34727"/>
                  <a:gd name="connsiteX3" fmla="*/ 60999 w 78823"/>
                  <a:gd name="connsiteY3" fmla="*/ 31423 h 34727"/>
                  <a:gd name="connsiteX4" fmla="*/ 74290 w 78823"/>
                  <a:gd name="connsiteY4" fmla="*/ 33548 h 34727"/>
                  <a:gd name="connsiteX5" fmla="*/ 75058 w 78823"/>
                  <a:gd name="connsiteY5" fmla="*/ 27400 h 34727"/>
                  <a:gd name="connsiteX6" fmla="*/ 4625 w 78823"/>
                  <a:gd name="connsiteY6" fmla="*/ 456 h 3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823" h="34727">
                    <a:moveTo>
                      <a:pt x="4670" y="411"/>
                    </a:moveTo>
                    <a:cubicBezTo>
                      <a:pt x="4670" y="411"/>
                      <a:pt x="1460" y="-674"/>
                      <a:pt x="149" y="682"/>
                    </a:cubicBezTo>
                    <a:cubicBezTo>
                      <a:pt x="-1162" y="2038"/>
                      <a:pt x="6252" y="4163"/>
                      <a:pt x="19272" y="9769"/>
                    </a:cubicBezTo>
                    <a:cubicBezTo>
                      <a:pt x="32292" y="15375"/>
                      <a:pt x="52500" y="25501"/>
                      <a:pt x="60999" y="31423"/>
                    </a:cubicBezTo>
                    <a:cubicBezTo>
                      <a:pt x="66830" y="34904"/>
                      <a:pt x="69226" y="35673"/>
                      <a:pt x="74290" y="33548"/>
                    </a:cubicBezTo>
                    <a:cubicBezTo>
                      <a:pt x="79353" y="31378"/>
                      <a:pt x="80935" y="30610"/>
                      <a:pt x="75058" y="27400"/>
                    </a:cubicBezTo>
                    <a:cubicBezTo>
                      <a:pt x="69226" y="24190"/>
                      <a:pt x="31975" y="4434"/>
                      <a:pt x="4625" y="4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A6EF40FA-B72D-C66A-5A44-3612D2BEA5ED}"/>
                  </a:ext>
                </a:extLst>
              </p:cNvPr>
              <p:cNvSpPr/>
              <p:nvPr/>
            </p:nvSpPr>
            <p:spPr>
              <a:xfrm>
                <a:off x="6443782" y="3158387"/>
                <a:ext cx="61843" cy="54520"/>
              </a:xfrm>
              <a:custGeom>
                <a:avLst/>
                <a:gdLst>
                  <a:gd name="connsiteX0" fmla="*/ 61799 w 61843"/>
                  <a:gd name="connsiteY0" fmla="*/ 0 h 54520"/>
                  <a:gd name="connsiteX1" fmla="*/ 15596 w 61843"/>
                  <a:gd name="connsiteY1" fmla="*/ 10985 h 54520"/>
                  <a:gd name="connsiteX2" fmla="*/ 0 w 61843"/>
                  <a:gd name="connsiteY2" fmla="*/ 54520 h 54520"/>
                  <a:gd name="connsiteX3" fmla="*/ 10759 w 61843"/>
                  <a:gd name="connsiteY3" fmla="*/ 19891 h 54520"/>
                  <a:gd name="connsiteX4" fmla="*/ 61844 w 61843"/>
                  <a:gd name="connsiteY4" fmla="*/ 0 h 5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43" h="54520">
                    <a:moveTo>
                      <a:pt x="61799" y="0"/>
                    </a:moveTo>
                    <a:cubicBezTo>
                      <a:pt x="61799" y="0"/>
                      <a:pt x="33634" y="6962"/>
                      <a:pt x="15596" y="10985"/>
                    </a:cubicBezTo>
                    <a:cubicBezTo>
                      <a:pt x="3707" y="12522"/>
                      <a:pt x="5198" y="32504"/>
                      <a:pt x="0" y="54520"/>
                    </a:cubicBezTo>
                    <a:cubicBezTo>
                      <a:pt x="0" y="54520"/>
                      <a:pt x="7143" y="29023"/>
                      <a:pt x="10759" y="19891"/>
                    </a:cubicBezTo>
                    <a:cubicBezTo>
                      <a:pt x="14376" y="10759"/>
                      <a:pt x="29068" y="13427"/>
                      <a:pt x="61844" y="0"/>
                    </a:cubicBezTo>
                    <a:close/>
                  </a:path>
                </a:pathLst>
              </a:custGeom>
              <a:solidFill>
                <a:srgbClr val="97979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492216-03BB-1E4A-1FEE-063E3E203AA1}"/>
                  </a:ext>
                </a:extLst>
              </p:cNvPr>
              <p:cNvSpPr/>
              <p:nvPr/>
            </p:nvSpPr>
            <p:spPr>
              <a:xfrm>
                <a:off x="6305537" y="2818187"/>
                <a:ext cx="86120" cy="35952"/>
              </a:xfrm>
              <a:custGeom>
                <a:avLst/>
                <a:gdLst>
                  <a:gd name="connsiteX0" fmla="*/ 0 w 86120"/>
                  <a:gd name="connsiteY0" fmla="*/ 35907 h 35952"/>
                  <a:gd name="connsiteX1" fmla="*/ 36121 w 86120"/>
                  <a:gd name="connsiteY1" fmla="*/ 3177 h 35952"/>
                  <a:gd name="connsiteX2" fmla="*/ 86121 w 86120"/>
                  <a:gd name="connsiteY2" fmla="*/ 1278 h 35952"/>
                  <a:gd name="connsiteX3" fmla="*/ 45343 w 86120"/>
                  <a:gd name="connsiteY3" fmla="*/ 2951 h 35952"/>
                  <a:gd name="connsiteX4" fmla="*/ 45 w 86120"/>
                  <a:gd name="connsiteY4" fmla="*/ 35952 h 3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20" h="35952">
                    <a:moveTo>
                      <a:pt x="0" y="35907"/>
                    </a:moveTo>
                    <a:cubicBezTo>
                      <a:pt x="0" y="35907"/>
                      <a:pt x="25678" y="8963"/>
                      <a:pt x="36121" y="3177"/>
                    </a:cubicBezTo>
                    <a:cubicBezTo>
                      <a:pt x="46564" y="-2610"/>
                      <a:pt x="86121" y="1278"/>
                      <a:pt x="86121" y="1278"/>
                    </a:cubicBezTo>
                    <a:cubicBezTo>
                      <a:pt x="86121" y="1278"/>
                      <a:pt x="58408" y="2182"/>
                      <a:pt x="45343" y="2951"/>
                    </a:cubicBezTo>
                    <a:cubicBezTo>
                      <a:pt x="32278" y="3719"/>
                      <a:pt x="45" y="35952"/>
                      <a:pt x="45" y="359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E4501A9-E20F-D3B8-D793-FDA66114148F}"/>
                  </a:ext>
                </a:extLst>
              </p:cNvPr>
              <p:cNvSpPr/>
              <p:nvPr/>
            </p:nvSpPr>
            <p:spPr>
              <a:xfrm>
                <a:off x="6447217" y="2790783"/>
                <a:ext cx="116952" cy="25472"/>
              </a:xfrm>
              <a:custGeom>
                <a:avLst/>
                <a:gdLst>
                  <a:gd name="connsiteX0" fmla="*/ 0 w 116952"/>
                  <a:gd name="connsiteY0" fmla="*/ 12136 h 25472"/>
                  <a:gd name="connsiteX1" fmla="*/ 52215 w 116952"/>
                  <a:gd name="connsiteY1" fmla="*/ 20 h 25472"/>
                  <a:gd name="connsiteX2" fmla="*/ 116953 w 116952"/>
                  <a:gd name="connsiteY2" fmla="*/ 25472 h 25472"/>
                  <a:gd name="connsiteX3" fmla="*/ 54294 w 116952"/>
                  <a:gd name="connsiteY3" fmla="*/ 3140 h 25472"/>
                  <a:gd name="connsiteX4" fmla="*/ 0 w 116952"/>
                  <a:gd name="connsiteY4" fmla="*/ 12136 h 2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952" h="25472">
                    <a:moveTo>
                      <a:pt x="0" y="12136"/>
                    </a:moveTo>
                    <a:cubicBezTo>
                      <a:pt x="0" y="12136"/>
                      <a:pt x="39828" y="563"/>
                      <a:pt x="52215" y="20"/>
                    </a:cubicBezTo>
                    <a:cubicBezTo>
                      <a:pt x="64602" y="-522"/>
                      <a:pt x="89466" y="9875"/>
                      <a:pt x="116953" y="25472"/>
                    </a:cubicBezTo>
                    <a:cubicBezTo>
                      <a:pt x="86392" y="11955"/>
                      <a:pt x="63607" y="3094"/>
                      <a:pt x="54294" y="3140"/>
                    </a:cubicBezTo>
                    <a:cubicBezTo>
                      <a:pt x="44982" y="3140"/>
                      <a:pt x="0" y="12136"/>
                      <a:pt x="0" y="121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029A788-B19C-4F87-F571-65F0D86BE5B8}"/>
                  </a:ext>
                </a:extLst>
              </p:cNvPr>
              <p:cNvSpPr/>
              <p:nvPr/>
            </p:nvSpPr>
            <p:spPr>
              <a:xfrm>
                <a:off x="6298077" y="2971441"/>
                <a:ext cx="88335" cy="58420"/>
              </a:xfrm>
              <a:custGeom>
                <a:avLst/>
                <a:gdLst>
                  <a:gd name="connsiteX0" fmla="*/ 45 w 88335"/>
                  <a:gd name="connsiteY0" fmla="*/ 8240 h 58420"/>
                  <a:gd name="connsiteX1" fmla="*/ 41004 w 88335"/>
                  <a:gd name="connsiteY1" fmla="*/ 58 h 58420"/>
                  <a:gd name="connsiteX2" fmla="*/ 88336 w 88335"/>
                  <a:gd name="connsiteY2" fmla="*/ 58421 h 58420"/>
                  <a:gd name="connsiteX3" fmla="*/ 41004 w 88335"/>
                  <a:gd name="connsiteY3" fmla="*/ 8150 h 58420"/>
                  <a:gd name="connsiteX4" fmla="*/ 0 w 88335"/>
                  <a:gd name="connsiteY4" fmla="*/ 8240 h 58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35" h="58420">
                    <a:moveTo>
                      <a:pt x="45" y="8240"/>
                    </a:moveTo>
                    <a:cubicBezTo>
                      <a:pt x="45" y="8240"/>
                      <a:pt x="35669" y="-801"/>
                      <a:pt x="41004" y="58"/>
                    </a:cubicBezTo>
                    <a:cubicBezTo>
                      <a:pt x="46338" y="962"/>
                      <a:pt x="88336" y="58421"/>
                      <a:pt x="88336" y="58421"/>
                    </a:cubicBezTo>
                    <a:cubicBezTo>
                      <a:pt x="88336" y="58421"/>
                      <a:pt x="51718" y="13530"/>
                      <a:pt x="41004" y="8150"/>
                    </a:cubicBezTo>
                    <a:cubicBezTo>
                      <a:pt x="30289" y="2770"/>
                      <a:pt x="0" y="8240"/>
                      <a:pt x="0" y="82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F5E7A35-29DA-1396-84B5-4A5CAD995ED0}"/>
                  </a:ext>
                </a:extLst>
              </p:cNvPr>
              <p:cNvSpPr/>
              <p:nvPr/>
            </p:nvSpPr>
            <p:spPr>
              <a:xfrm>
                <a:off x="6611186" y="2920368"/>
                <a:ext cx="36674" cy="89872"/>
              </a:xfrm>
              <a:custGeom>
                <a:avLst/>
                <a:gdLst>
                  <a:gd name="connsiteX0" fmla="*/ 0 w 36674"/>
                  <a:gd name="connsiteY0" fmla="*/ 0 h 89872"/>
                  <a:gd name="connsiteX1" fmla="*/ 31420 w 36674"/>
                  <a:gd name="connsiteY1" fmla="*/ 29927 h 89872"/>
                  <a:gd name="connsiteX2" fmla="*/ 31962 w 36674"/>
                  <a:gd name="connsiteY2" fmla="*/ 89873 h 89872"/>
                  <a:gd name="connsiteX3" fmla="*/ 30199 w 36674"/>
                  <a:gd name="connsiteY3" fmla="*/ 34132 h 89872"/>
                  <a:gd name="connsiteX4" fmla="*/ 0 w 36674"/>
                  <a:gd name="connsiteY4" fmla="*/ 0 h 89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74" h="89872">
                    <a:moveTo>
                      <a:pt x="0" y="0"/>
                    </a:moveTo>
                    <a:cubicBezTo>
                      <a:pt x="0" y="0"/>
                      <a:pt x="24322" y="22740"/>
                      <a:pt x="31420" y="29927"/>
                    </a:cubicBezTo>
                    <a:cubicBezTo>
                      <a:pt x="38562" y="37070"/>
                      <a:pt x="38110" y="37522"/>
                      <a:pt x="31962" y="89873"/>
                    </a:cubicBezTo>
                    <a:cubicBezTo>
                      <a:pt x="34855" y="56510"/>
                      <a:pt x="36483" y="42586"/>
                      <a:pt x="30199" y="34132"/>
                    </a:cubicBezTo>
                    <a:cubicBezTo>
                      <a:pt x="23915" y="25723"/>
                      <a:pt x="0" y="0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29000">
                    <a:srgbClr val="9E9E9E"/>
                  </a:gs>
                  <a:gs pos="38000">
                    <a:srgbClr val="A9A9A9"/>
                  </a:gs>
                  <a:gs pos="56000">
                    <a:srgbClr val="C9C9C9"/>
                  </a:gs>
                  <a:gs pos="69000">
                    <a:srgbClr val="E6E6E6"/>
                  </a:gs>
                  <a:gs pos="74000">
                    <a:srgbClr val="EBEBEB"/>
                  </a:gs>
                  <a:gs pos="87000">
                    <a:srgbClr val="F8F8F8"/>
                  </a:gs>
                  <a:gs pos="100000">
                    <a:srgbClr val="FDFDFD"/>
                  </a:gs>
                </a:gsLst>
                <a:lin ang="19634683" scaled="1"/>
              </a:gra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22" name="Graphic 2">
                <a:extLst>
                  <a:ext uri="{FF2B5EF4-FFF2-40B4-BE49-F238E27FC236}">
                    <a16:creationId xmlns:a16="http://schemas.microsoft.com/office/drawing/2014/main" id="{A99FB652-F3C3-9C21-B6EA-01889FAB5981}"/>
                  </a:ext>
                </a:extLst>
              </p:cNvPr>
              <p:cNvGrpSpPr/>
              <p:nvPr/>
            </p:nvGrpSpPr>
            <p:grpSpPr>
              <a:xfrm>
                <a:off x="6271631" y="2905043"/>
                <a:ext cx="292583" cy="258458"/>
                <a:chOff x="6271631" y="2905043"/>
                <a:chExt cx="292583" cy="258458"/>
              </a:xfrm>
              <a:solidFill>
                <a:srgbClr val="FFFFFF"/>
              </a:solidFill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EB04BCAF-4F80-D5E9-854A-24A08333684A}"/>
                    </a:ext>
                  </a:extLst>
                </p:cNvPr>
                <p:cNvSpPr/>
                <p:nvPr/>
              </p:nvSpPr>
              <p:spPr>
                <a:xfrm>
                  <a:off x="6339940" y="3071769"/>
                  <a:ext cx="51627" cy="53887"/>
                </a:xfrm>
                <a:custGeom>
                  <a:avLst/>
                  <a:gdLst>
                    <a:gd name="connsiteX0" fmla="*/ 51627 w 51627"/>
                    <a:gd name="connsiteY0" fmla="*/ 0 h 53887"/>
                    <a:gd name="connsiteX1" fmla="*/ 42722 w 51627"/>
                    <a:gd name="connsiteY1" fmla="*/ 37839 h 53887"/>
                    <a:gd name="connsiteX2" fmla="*/ 0 w 51627"/>
                    <a:gd name="connsiteY2" fmla="*/ 53888 h 53887"/>
                    <a:gd name="connsiteX3" fmla="*/ 40099 w 51627"/>
                    <a:gd name="connsiteY3" fmla="*/ 35714 h 53887"/>
                    <a:gd name="connsiteX4" fmla="*/ 51627 w 51627"/>
                    <a:gd name="connsiteY4" fmla="*/ 0 h 5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627" h="53887">
                      <a:moveTo>
                        <a:pt x="51627" y="0"/>
                      </a:moveTo>
                      <a:cubicBezTo>
                        <a:pt x="51627" y="0"/>
                        <a:pt x="45886" y="26085"/>
                        <a:pt x="42722" y="37839"/>
                      </a:cubicBezTo>
                      <a:cubicBezTo>
                        <a:pt x="39557" y="49548"/>
                        <a:pt x="28481" y="47966"/>
                        <a:pt x="0" y="53888"/>
                      </a:cubicBezTo>
                      <a:cubicBezTo>
                        <a:pt x="30063" y="44756"/>
                        <a:pt x="37432" y="43716"/>
                        <a:pt x="40099" y="35714"/>
                      </a:cubicBezTo>
                      <a:cubicBezTo>
                        <a:pt x="42722" y="27712"/>
                        <a:pt x="51627" y="0"/>
                        <a:pt x="516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12FC29E8-A04C-F0A3-7059-359CAFC84352}"/>
                    </a:ext>
                  </a:extLst>
                </p:cNvPr>
                <p:cNvSpPr/>
                <p:nvPr/>
              </p:nvSpPr>
              <p:spPr>
                <a:xfrm>
                  <a:off x="6392019" y="3037275"/>
                  <a:ext cx="51582" cy="52712"/>
                </a:xfrm>
                <a:custGeom>
                  <a:avLst/>
                  <a:gdLst>
                    <a:gd name="connsiteX0" fmla="*/ 0 w 51582"/>
                    <a:gd name="connsiteY0" fmla="*/ 52712 h 52712"/>
                    <a:gd name="connsiteX1" fmla="*/ 8409 w 51582"/>
                    <a:gd name="connsiteY1" fmla="*/ 16727 h 52712"/>
                    <a:gd name="connsiteX2" fmla="*/ 51582 w 51582"/>
                    <a:gd name="connsiteY2" fmla="*/ 0 h 52712"/>
                    <a:gd name="connsiteX3" fmla="*/ 19982 w 51582"/>
                    <a:gd name="connsiteY3" fmla="*/ 11302 h 52712"/>
                    <a:gd name="connsiteX4" fmla="*/ 0 w 51582"/>
                    <a:gd name="connsiteY4" fmla="*/ 52712 h 5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82" h="52712">
                      <a:moveTo>
                        <a:pt x="0" y="52712"/>
                      </a:moveTo>
                      <a:cubicBezTo>
                        <a:pt x="0" y="52712"/>
                        <a:pt x="6193" y="27080"/>
                        <a:pt x="8409" y="16727"/>
                      </a:cubicBezTo>
                      <a:cubicBezTo>
                        <a:pt x="11528" y="6826"/>
                        <a:pt x="31103" y="5425"/>
                        <a:pt x="51582" y="0"/>
                      </a:cubicBezTo>
                      <a:cubicBezTo>
                        <a:pt x="51582" y="0"/>
                        <a:pt x="32414" y="6329"/>
                        <a:pt x="19982" y="11302"/>
                      </a:cubicBezTo>
                      <a:cubicBezTo>
                        <a:pt x="7505" y="16275"/>
                        <a:pt x="7550" y="32911"/>
                        <a:pt x="0" y="527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2D052C7-7E40-88BC-48DA-0C7107420636}"/>
                    </a:ext>
                  </a:extLst>
                </p:cNvPr>
                <p:cNvSpPr/>
                <p:nvPr/>
              </p:nvSpPr>
              <p:spPr>
                <a:xfrm>
                  <a:off x="6403863" y="3135466"/>
                  <a:ext cx="106237" cy="28035"/>
                </a:xfrm>
                <a:custGeom>
                  <a:avLst/>
                  <a:gdLst>
                    <a:gd name="connsiteX0" fmla="*/ 45 w 106237"/>
                    <a:gd name="connsiteY0" fmla="*/ 45 h 28035"/>
                    <a:gd name="connsiteX1" fmla="*/ 32369 w 106237"/>
                    <a:gd name="connsiteY1" fmla="*/ 22649 h 28035"/>
                    <a:gd name="connsiteX2" fmla="*/ 73417 w 106237"/>
                    <a:gd name="connsiteY2" fmla="*/ 24231 h 28035"/>
                    <a:gd name="connsiteX3" fmla="*/ 106238 w 106237"/>
                    <a:gd name="connsiteY3" fmla="*/ 15868 h 28035"/>
                    <a:gd name="connsiteX4" fmla="*/ 51492 w 106237"/>
                    <a:gd name="connsiteY4" fmla="*/ 24231 h 28035"/>
                    <a:gd name="connsiteX5" fmla="*/ 0 w 106237"/>
                    <a:gd name="connsiteY5" fmla="*/ 0 h 28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237" h="28035">
                      <a:moveTo>
                        <a:pt x="45" y="45"/>
                      </a:moveTo>
                      <a:cubicBezTo>
                        <a:pt x="45" y="45"/>
                        <a:pt x="22513" y="16049"/>
                        <a:pt x="32369" y="22649"/>
                      </a:cubicBezTo>
                      <a:cubicBezTo>
                        <a:pt x="42224" y="29249"/>
                        <a:pt x="47694" y="29792"/>
                        <a:pt x="73417" y="24231"/>
                      </a:cubicBezTo>
                      <a:cubicBezTo>
                        <a:pt x="99141" y="18671"/>
                        <a:pt x="106238" y="15868"/>
                        <a:pt x="106238" y="15868"/>
                      </a:cubicBezTo>
                      <a:cubicBezTo>
                        <a:pt x="106238" y="15868"/>
                        <a:pt x="70117" y="23689"/>
                        <a:pt x="51492" y="24231"/>
                      </a:cubicBezTo>
                      <a:cubicBezTo>
                        <a:pt x="32866" y="2481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73AE52D2-0775-3BF0-E1D9-A43D1F56C3DD}"/>
                    </a:ext>
                  </a:extLst>
                </p:cNvPr>
                <p:cNvSpPr/>
                <p:nvPr/>
              </p:nvSpPr>
              <p:spPr>
                <a:xfrm>
                  <a:off x="6500246" y="2905043"/>
                  <a:ext cx="63968" cy="98597"/>
                </a:xfrm>
                <a:custGeom>
                  <a:avLst/>
                  <a:gdLst>
                    <a:gd name="connsiteX0" fmla="*/ 0 w 63968"/>
                    <a:gd name="connsiteY0" fmla="*/ 98598 h 98597"/>
                    <a:gd name="connsiteX1" fmla="*/ 13336 w 63968"/>
                    <a:gd name="connsiteY1" fmla="*/ 30018 h 98597"/>
                    <a:gd name="connsiteX2" fmla="*/ 63968 w 63968"/>
                    <a:gd name="connsiteY2" fmla="*/ 0 h 98597"/>
                    <a:gd name="connsiteX3" fmla="*/ 25723 w 63968"/>
                    <a:gd name="connsiteY3" fmla="*/ 21293 h 98597"/>
                    <a:gd name="connsiteX4" fmla="*/ 0 w 63968"/>
                    <a:gd name="connsiteY4" fmla="*/ 98598 h 9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968" h="98597">
                      <a:moveTo>
                        <a:pt x="0" y="98598"/>
                      </a:moveTo>
                      <a:cubicBezTo>
                        <a:pt x="0" y="98598"/>
                        <a:pt x="10126" y="43083"/>
                        <a:pt x="13336" y="30018"/>
                      </a:cubicBezTo>
                      <a:cubicBezTo>
                        <a:pt x="16546" y="16953"/>
                        <a:pt x="39737" y="9856"/>
                        <a:pt x="63968" y="0"/>
                      </a:cubicBezTo>
                      <a:cubicBezTo>
                        <a:pt x="63968" y="0"/>
                        <a:pt x="36482" y="14195"/>
                        <a:pt x="25723" y="21293"/>
                      </a:cubicBezTo>
                      <a:cubicBezTo>
                        <a:pt x="14963" y="28391"/>
                        <a:pt x="16048" y="36528"/>
                        <a:pt x="0" y="9859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3124E752-D697-D2CF-153D-583D0FAA1F90}"/>
                    </a:ext>
                  </a:extLst>
                </p:cNvPr>
                <p:cNvSpPr/>
                <p:nvPr/>
              </p:nvSpPr>
              <p:spPr>
                <a:xfrm>
                  <a:off x="6522715" y="3048351"/>
                  <a:ext cx="24757" cy="74547"/>
                </a:xfrm>
                <a:custGeom>
                  <a:avLst/>
                  <a:gdLst>
                    <a:gd name="connsiteX0" fmla="*/ 45 w 24757"/>
                    <a:gd name="connsiteY0" fmla="*/ 0 h 74547"/>
                    <a:gd name="connsiteX1" fmla="*/ 21609 w 24757"/>
                    <a:gd name="connsiteY1" fmla="*/ 18174 h 74547"/>
                    <a:gd name="connsiteX2" fmla="*/ 10714 w 24757"/>
                    <a:gd name="connsiteY2" fmla="*/ 74547 h 74547"/>
                    <a:gd name="connsiteX3" fmla="*/ 17631 w 24757"/>
                    <a:gd name="connsiteY3" fmla="*/ 17269 h 74547"/>
                    <a:gd name="connsiteX4" fmla="*/ 0 w 24757"/>
                    <a:gd name="connsiteY4" fmla="*/ 0 h 7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57" h="74547">
                      <a:moveTo>
                        <a:pt x="45" y="0"/>
                      </a:moveTo>
                      <a:cubicBezTo>
                        <a:pt x="45" y="0"/>
                        <a:pt x="16365" y="13291"/>
                        <a:pt x="21609" y="18174"/>
                      </a:cubicBezTo>
                      <a:cubicBezTo>
                        <a:pt x="26898" y="23056"/>
                        <a:pt x="26898" y="35488"/>
                        <a:pt x="10714" y="74547"/>
                      </a:cubicBezTo>
                      <a:cubicBezTo>
                        <a:pt x="17722" y="48327"/>
                        <a:pt x="27350" y="26130"/>
                        <a:pt x="17631" y="17269"/>
                      </a:cubicBezTo>
                      <a:cubicBezTo>
                        <a:pt x="7911" y="8409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E1483C09-4801-C169-515B-4D0B6E835D5C}"/>
                    </a:ext>
                  </a:extLst>
                </p:cNvPr>
                <p:cNvSpPr/>
                <p:nvPr/>
              </p:nvSpPr>
              <p:spPr>
                <a:xfrm>
                  <a:off x="6271631" y="3098486"/>
                  <a:ext cx="31600" cy="53932"/>
                </a:xfrm>
                <a:custGeom>
                  <a:avLst/>
                  <a:gdLst>
                    <a:gd name="connsiteX0" fmla="*/ 0 w 31600"/>
                    <a:gd name="connsiteY0" fmla="*/ 0 h 53932"/>
                    <a:gd name="connsiteX1" fmla="*/ 22061 w 31600"/>
                    <a:gd name="connsiteY1" fmla="*/ 27758 h 53932"/>
                    <a:gd name="connsiteX2" fmla="*/ 31600 w 31600"/>
                    <a:gd name="connsiteY2" fmla="*/ 53933 h 53932"/>
                    <a:gd name="connsiteX3" fmla="*/ 23915 w 31600"/>
                    <a:gd name="connsiteY3" fmla="*/ 32595 h 53932"/>
                    <a:gd name="connsiteX4" fmla="*/ 0 w 31600"/>
                    <a:gd name="connsiteY4" fmla="*/ 0 h 53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00" h="53932">
                      <a:moveTo>
                        <a:pt x="0" y="0"/>
                      </a:moveTo>
                      <a:cubicBezTo>
                        <a:pt x="0" y="0"/>
                        <a:pt x="13020" y="17721"/>
                        <a:pt x="22061" y="27758"/>
                      </a:cubicBezTo>
                      <a:cubicBezTo>
                        <a:pt x="29927" y="35940"/>
                        <a:pt x="31555" y="37342"/>
                        <a:pt x="31600" y="53933"/>
                      </a:cubicBezTo>
                      <a:cubicBezTo>
                        <a:pt x="30425" y="43173"/>
                        <a:pt x="28978" y="37929"/>
                        <a:pt x="23915" y="32595"/>
                      </a:cubicBezTo>
                      <a:cubicBezTo>
                        <a:pt x="18807" y="2721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588A4CE8-6320-4A08-D3E0-A8FE30AC1D67}"/>
                </a:ext>
              </a:extLst>
            </p:cNvPr>
            <p:cNvGrpSpPr/>
            <p:nvPr/>
          </p:nvGrpSpPr>
          <p:grpSpPr>
            <a:xfrm>
              <a:off x="4246012" y="4674425"/>
              <a:ext cx="479110" cy="479110"/>
              <a:chOff x="4246012" y="4674425"/>
              <a:chExt cx="479110" cy="479110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67E0BFD-1650-8AE5-B8A3-65ED68DB1D01}"/>
                  </a:ext>
                </a:extLst>
              </p:cNvPr>
              <p:cNvSpPr/>
              <p:nvPr/>
            </p:nvSpPr>
            <p:spPr>
              <a:xfrm>
                <a:off x="4246012" y="4674425"/>
                <a:ext cx="479110" cy="479110"/>
              </a:xfrm>
              <a:custGeom>
                <a:avLst/>
                <a:gdLst>
                  <a:gd name="connsiteX0" fmla="*/ 479111 w 479110"/>
                  <a:gd name="connsiteY0" fmla="*/ 239555 h 479110"/>
                  <a:gd name="connsiteX1" fmla="*/ 239555 w 479110"/>
                  <a:gd name="connsiteY1" fmla="*/ 479111 h 479110"/>
                  <a:gd name="connsiteX2" fmla="*/ 0 w 479110"/>
                  <a:gd name="connsiteY2" fmla="*/ 239555 h 479110"/>
                  <a:gd name="connsiteX3" fmla="*/ 239555 w 479110"/>
                  <a:gd name="connsiteY3" fmla="*/ 0 h 479110"/>
                  <a:gd name="connsiteX4" fmla="*/ 479111 w 479110"/>
                  <a:gd name="connsiteY4" fmla="*/ 239555 h 47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110" h="479110">
                    <a:moveTo>
                      <a:pt x="479111" y="239555"/>
                    </a:moveTo>
                    <a:cubicBezTo>
                      <a:pt x="479111" y="371858"/>
                      <a:pt x="371858" y="479111"/>
                      <a:pt x="239555" y="479111"/>
                    </a:cubicBezTo>
                    <a:cubicBezTo>
                      <a:pt x="107253" y="479111"/>
                      <a:pt x="0" y="371858"/>
                      <a:pt x="0" y="239555"/>
                    </a:cubicBezTo>
                    <a:cubicBezTo>
                      <a:pt x="0" y="107252"/>
                      <a:pt x="107253" y="0"/>
                      <a:pt x="239555" y="0"/>
                    </a:cubicBezTo>
                    <a:cubicBezTo>
                      <a:pt x="371858" y="0"/>
                      <a:pt x="479111" y="107253"/>
                      <a:pt x="479111" y="239555"/>
                    </a:cubicBezTo>
                    <a:close/>
                  </a:path>
                </a:pathLst>
              </a:custGeom>
              <a:solidFill>
                <a:srgbClr val="4D4D4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B30AB363-B704-A635-B383-8373EE2C1C90}"/>
                  </a:ext>
                </a:extLst>
              </p:cNvPr>
              <p:cNvSpPr/>
              <p:nvPr/>
            </p:nvSpPr>
            <p:spPr>
              <a:xfrm>
                <a:off x="4380279" y="4808692"/>
                <a:ext cx="210577" cy="210577"/>
              </a:xfrm>
              <a:custGeom>
                <a:avLst/>
                <a:gdLst>
                  <a:gd name="connsiteX0" fmla="*/ 210577 w 210577"/>
                  <a:gd name="connsiteY0" fmla="*/ 105289 h 210577"/>
                  <a:gd name="connsiteX1" fmla="*/ 105289 w 210577"/>
                  <a:gd name="connsiteY1" fmla="*/ 210577 h 210577"/>
                  <a:gd name="connsiteX2" fmla="*/ 0 w 210577"/>
                  <a:gd name="connsiteY2" fmla="*/ 105289 h 210577"/>
                  <a:gd name="connsiteX3" fmla="*/ 105289 w 210577"/>
                  <a:gd name="connsiteY3" fmla="*/ 0 h 210577"/>
                  <a:gd name="connsiteX4" fmla="*/ 210577 w 210577"/>
                  <a:gd name="connsiteY4" fmla="*/ 105289 h 210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77" h="210577">
                    <a:moveTo>
                      <a:pt x="210577" y="105289"/>
                    </a:moveTo>
                    <a:cubicBezTo>
                      <a:pt x="210577" y="163438"/>
                      <a:pt x="163438" y="210577"/>
                      <a:pt x="105289" y="210577"/>
                    </a:cubicBezTo>
                    <a:cubicBezTo>
                      <a:pt x="47139" y="210577"/>
                      <a:pt x="0" y="163438"/>
                      <a:pt x="0" y="105289"/>
                    </a:cubicBezTo>
                    <a:cubicBezTo>
                      <a:pt x="0" y="47139"/>
                      <a:pt x="47140" y="0"/>
                      <a:pt x="105289" y="0"/>
                    </a:cubicBezTo>
                    <a:cubicBezTo>
                      <a:pt x="163438" y="0"/>
                      <a:pt x="210577" y="47139"/>
                      <a:pt x="210577" y="105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TextBox 131">
                <a:extLst>
                  <a:ext uri="{FF2B5EF4-FFF2-40B4-BE49-F238E27FC236}">
                    <a16:creationId xmlns:a16="http://schemas.microsoft.com/office/drawing/2014/main" id="{89D19514-FFA8-F20D-F01B-94B196B717D5}"/>
                  </a:ext>
                </a:extLst>
              </p:cNvPr>
              <p:cNvSpPr txBox="1"/>
              <p:nvPr/>
            </p:nvSpPr>
            <p:spPr>
              <a:xfrm>
                <a:off x="4350140" y="4766362"/>
                <a:ext cx="268774" cy="2948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en-IN" sz="1282" spc="0" baseline="0">
                    <a:ln/>
                    <a:solidFill>
                      <a:srgbClr val="000000"/>
                    </a:solidFill>
                    <a:latin typeface="Signika Negative"/>
                    <a:sym typeface="Signika Negative"/>
                    <a:rtl val="0"/>
                  </a:rPr>
                  <a:t>8</a:t>
                </a:r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A6DADC23-F316-190E-8EBA-5C3C3FF288A1}"/>
                </a:ext>
              </a:extLst>
            </p:cNvPr>
            <p:cNvGrpSpPr/>
            <p:nvPr/>
          </p:nvGrpSpPr>
          <p:grpSpPr>
            <a:xfrm>
              <a:off x="7925282" y="4709099"/>
              <a:ext cx="307502" cy="507320"/>
              <a:chOff x="7925282" y="4709099"/>
              <a:chExt cx="307502" cy="507320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95E7DAD3-F271-0A0A-BC31-43173D40F8BC}"/>
                  </a:ext>
                </a:extLst>
              </p:cNvPr>
              <p:cNvSpPr/>
              <p:nvPr/>
            </p:nvSpPr>
            <p:spPr>
              <a:xfrm>
                <a:off x="7925372" y="4893682"/>
                <a:ext cx="307411" cy="322737"/>
              </a:xfrm>
              <a:custGeom>
                <a:avLst/>
                <a:gdLst>
                  <a:gd name="connsiteX0" fmla="*/ 153706 w 307411"/>
                  <a:gd name="connsiteY0" fmla="*/ 40054 h 322737"/>
                  <a:gd name="connsiteX1" fmla="*/ 0 w 307411"/>
                  <a:gd name="connsiteY1" fmla="*/ 0 h 322737"/>
                  <a:gd name="connsiteX2" fmla="*/ 0 w 307411"/>
                  <a:gd name="connsiteY2" fmla="*/ 281011 h 322737"/>
                  <a:gd name="connsiteX3" fmla="*/ 180 w 307411"/>
                  <a:gd name="connsiteY3" fmla="*/ 281011 h 322737"/>
                  <a:gd name="connsiteX4" fmla="*/ 0 w 307411"/>
                  <a:gd name="connsiteY4" fmla="*/ 282684 h 322737"/>
                  <a:gd name="connsiteX5" fmla="*/ 153706 w 307411"/>
                  <a:gd name="connsiteY5" fmla="*/ 322737 h 322737"/>
                  <a:gd name="connsiteX6" fmla="*/ 307412 w 307411"/>
                  <a:gd name="connsiteY6" fmla="*/ 282684 h 322737"/>
                  <a:gd name="connsiteX7" fmla="*/ 307231 w 307411"/>
                  <a:gd name="connsiteY7" fmla="*/ 281011 h 322737"/>
                  <a:gd name="connsiteX8" fmla="*/ 307412 w 307411"/>
                  <a:gd name="connsiteY8" fmla="*/ 281011 h 322737"/>
                  <a:gd name="connsiteX9" fmla="*/ 307412 w 307411"/>
                  <a:gd name="connsiteY9" fmla="*/ 0 h 322737"/>
                  <a:gd name="connsiteX10" fmla="*/ 153706 w 307411"/>
                  <a:gd name="connsiteY10" fmla="*/ 40054 h 32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411" h="322737">
                    <a:moveTo>
                      <a:pt x="153706" y="40054"/>
                    </a:moveTo>
                    <a:cubicBezTo>
                      <a:pt x="68806" y="40054"/>
                      <a:pt x="0" y="22107"/>
                      <a:pt x="0" y="0"/>
                    </a:cubicBezTo>
                    <a:lnTo>
                      <a:pt x="0" y="281011"/>
                    </a:lnTo>
                    <a:lnTo>
                      <a:pt x="180" y="281011"/>
                    </a:lnTo>
                    <a:cubicBezTo>
                      <a:pt x="91" y="281553"/>
                      <a:pt x="0" y="282141"/>
                      <a:pt x="0" y="282684"/>
                    </a:cubicBezTo>
                    <a:cubicBezTo>
                      <a:pt x="0" y="304835"/>
                      <a:pt x="68806" y="322737"/>
                      <a:pt x="153706" y="322737"/>
                    </a:cubicBezTo>
                    <a:cubicBezTo>
                      <a:pt x="238606" y="322737"/>
                      <a:pt x="307412" y="304790"/>
                      <a:pt x="307412" y="282684"/>
                    </a:cubicBezTo>
                    <a:cubicBezTo>
                      <a:pt x="307412" y="282096"/>
                      <a:pt x="307322" y="281553"/>
                      <a:pt x="307231" y="281011"/>
                    </a:cubicBezTo>
                    <a:lnTo>
                      <a:pt x="307412" y="281011"/>
                    </a:lnTo>
                    <a:lnTo>
                      <a:pt x="307412" y="0"/>
                    </a:lnTo>
                    <a:cubicBezTo>
                      <a:pt x="307412" y="22152"/>
                      <a:pt x="238606" y="40054"/>
                      <a:pt x="153706" y="40054"/>
                    </a:cubicBezTo>
                    <a:close/>
                  </a:path>
                </a:pathLst>
              </a:custGeom>
              <a:solidFill>
                <a:srgbClr val="2A3D5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8D703BA1-2182-6C4B-4AA7-D8A9B65BCD2F}"/>
                  </a:ext>
                </a:extLst>
              </p:cNvPr>
              <p:cNvSpPr/>
              <p:nvPr/>
            </p:nvSpPr>
            <p:spPr>
              <a:xfrm>
                <a:off x="7925327" y="4891964"/>
                <a:ext cx="180" cy="1672"/>
              </a:xfrm>
              <a:custGeom>
                <a:avLst/>
                <a:gdLst>
                  <a:gd name="connsiteX0" fmla="*/ 0 w 180"/>
                  <a:gd name="connsiteY0" fmla="*/ 0 h 1672"/>
                  <a:gd name="connsiteX1" fmla="*/ 0 w 180"/>
                  <a:gd name="connsiteY1" fmla="*/ 1673 h 1672"/>
                  <a:gd name="connsiteX2" fmla="*/ 180 w 180"/>
                  <a:gd name="connsiteY2" fmla="*/ 0 h 1672"/>
                  <a:gd name="connsiteX3" fmla="*/ 0 w 180"/>
                  <a:gd name="connsiteY3" fmla="*/ 0 h 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" h="1672">
                    <a:moveTo>
                      <a:pt x="0" y="0"/>
                    </a:moveTo>
                    <a:lnTo>
                      <a:pt x="0" y="1673"/>
                    </a:lnTo>
                    <a:cubicBezTo>
                      <a:pt x="0" y="1085"/>
                      <a:pt x="91" y="542"/>
                      <a:pt x="18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4F69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3CB978B-190A-6949-13AF-26290F47CD18}"/>
                  </a:ext>
                </a:extLst>
              </p:cNvPr>
              <p:cNvSpPr/>
              <p:nvPr/>
            </p:nvSpPr>
            <p:spPr>
              <a:xfrm>
                <a:off x="8232603" y="4892009"/>
                <a:ext cx="181" cy="1672"/>
              </a:xfrm>
              <a:custGeom>
                <a:avLst/>
                <a:gdLst>
                  <a:gd name="connsiteX0" fmla="*/ 181 w 181"/>
                  <a:gd name="connsiteY0" fmla="*/ 1673 h 1672"/>
                  <a:gd name="connsiteX1" fmla="*/ 181 w 181"/>
                  <a:gd name="connsiteY1" fmla="*/ 0 h 1672"/>
                  <a:gd name="connsiteX2" fmla="*/ 0 w 181"/>
                  <a:gd name="connsiteY2" fmla="*/ 0 h 1672"/>
                  <a:gd name="connsiteX3" fmla="*/ 181 w 181"/>
                  <a:gd name="connsiteY3" fmla="*/ 1673 h 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" h="1672">
                    <a:moveTo>
                      <a:pt x="181" y="1673"/>
                    </a:moveTo>
                    <a:lnTo>
                      <a:pt x="181" y="0"/>
                    </a:lnTo>
                    <a:lnTo>
                      <a:pt x="0" y="0"/>
                    </a:lnTo>
                    <a:cubicBezTo>
                      <a:pt x="91" y="542"/>
                      <a:pt x="181" y="1130"/>
                      <a:pt x="181" y="1673"/>
                    </a:cubicBezTo>
                    <a:close/>
                  </a:path>
                </a:pathLst>
              </a:custGeom>
              <a:solidFill>
                <a:srgbClr val="194F69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10DE2BAC-F6F9-70CD-EC57-64228278271B}"/>
                  </a:ext>
                </a:extLst>
              </p:cNvPr>
              <p:cNvSpPr/>
              <p:nvPr/>
            </p:nvSpPr>
            <p:spPr>
              <a:xfrm>
                <a:off x="7925282" y="4745311"/>
                <a:ext cx="307457" cy="188379"/>
              </a:xfrm>
              <a:custGeom>
                <a:avLst/>
                <a:gdLst>
                  <a:gd name="connsiteX0" fmla="*/ 45 w 307457"/>
                  <a:gd name="connsiteY0" fmla="*/ 146653 h 188379"/>
                  <a:gd name="connsiteX1" fmla="*/ 226 w 307457"/>
                  <a:gd name="connsiteY1" fmla="*/ 146653 h 188379"/>
                  <a:gd name="connsiteX2" fmla="*/ 45 w 307457"/>
                  <a:gd name="connsiteY2" fmla="*/ 148326 h 188379"/>
                  <a:gd name="connsiteX3" fmla="*/ 153751 w 307457"/>
                  <a:gd name="connsiteY3" fmla="*/ 188380 h 188379"/>
                  <a:gd name="connsiteX4" fmla="*/ 307457 w 307457"/>
                  <a:gd name="connsiteY4" fmla="*/ 148326 h 188379"/>
                  <a:gd name="connsiteX5" fmla="*/ 307276 w 307457"/>
                  <a:gd name="connsiteY5" fmla="*/ 146653 h 188379"/>
                  <a:gd name="connsiteX6" fmla="*/ 307457 w 307457"/>
                  <a:gd name="connsiteY6" fmla="*/ 146653 h 188379"/>
                  <a:gd name="connsiteX7" fmla="*/ 307457 w 307457"/>
                  <a:gd name="connsiteY7" fmla="*/ 0 h 188379"/>
                  <a:gd name="connsiteX8" fmla="*/ 0 w 307457"/>
                  <a:gd name="connsiteY8" fmla="*/ 0 h 188379"/>
                  <a:gd name="connsiteX9" fmla="*/ 0 w 307457"/>
                  <a:gd name="connsiteY9" fmla="*/ 146653 h 188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457" h="188379">
                    <a:moveTo>
                      <a:pt x="45" y="146653"/>
                    </a:moveTo>
                    <a:lnTo>
                      <a:pt x="226" y="146653"/>
                    </a:lnTo>
                    <a:cubicBezTo>
                      <a:pt x="136" y="147196"/>
                      <a:pt x="45" y="147784"/>
                      <a:pt x="45" y="148326"/>
                    </a:cubicBezTo>
                    <a:cubicBezTo>
                      <a:pt x="45" y="170478"/>
                      <a:pt x="68851" y="188380"/>
                      <a:pt x="153751" y="188380"/>
                    </a:cubicBezTo>
                    <a:cubicBezTo>
                      <a:pt x="238651" y="188380"/>
                      <a:pt x="307457" y="170433"/>
                      <a:pt x="307457" y="148326"/>
                    </a:cubicBezTo>
                    <a:cubicBezTo>
                      <a:pt x="307457" y="147738"/>
                      <a:pt x="307367" y="147196"/>
                      <a:pt x="307276" y="146653"/>
                    </a:cubicBezTo>
                    <a:lnTo>
                      <a:pt x="307457" y="146653"/>
                    </a:lnTo>
                    <a:lnTo>
                      <a:pt x="307457" y="0"/>
                    </a:lnTo>
                    <a:lnTo>
                      <a:pt x="0" y="0"/>
                    </a:lnTo>
                    <a:lnTo>
                      <a:pt x="0" y="146653"/>
                    </a:lnTo>
                    <a:close/>
                  </a:path>
                </a:pathLst>
              </a:custGeom>
              <a:solidFill>
                <a:srgbClr val="E01C26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9D94A5E-F0EB-1D0F-8E2E-763ACE2B5A41}"/>
                  </a:ext>
                </a:extLst>
              </p:cNvPr>
              <p:cNvSpPr/>
              <p:nvPr/>
            </p:nvSpPr>
            <p:spPr>
              <a:xfrm>
                <a:off x="7925327" y="4709099"/>
                <a:ext cx="307411" cy="80107"/>
              </a:xfrm>
              <a:custGeom>
                <a:avLst/>
                <a:gdLst>
                  <a:gd name="connsiteX0" fmla="*/ 307412 w 307411"/>
                  <a:gd name="connsiteY0" fmla="*/ 40054 h 80107"/>
                  <a:gd name="connsiteX1" fmla="*/ 153706 w 307411"/>
                  <a:gd name="connsiteY1" fmla="*/ 80108 h 80107"/>
                  <a:gd name="connsiteX2" fmla="*/ 0 w 307411"/>
                  <a:gd name="connsiteY2" fmla="*/ 40054 h 80107"/>
                  <a:gd name="connsiteX3" fmla="*/ 153706 w 307411"/>
                  <a:gd name="connsiteY3" fmla="*/ 0 h 80107"/>
                  <a:gd name="connsiteX4" fmla="*/ 307412 w 307411"/>
                  <a:gd name="connsiteY4" fmla="*/ 40054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11" h="80107">
                    <a:moveTo>
                      <a:pt x="307412" y="40054"/>
                    </a:moveTo>
                    <a:cubicBezTo>
                      <a:pt x="307412" y="62175"/>
                      <a:pt x="238596" y="80108"/>
                      <a:pt x="153706" y="80108"/>
                    </a:cubicBezTo>
                    <a:cubicBezTo>
                      <a:pt x="68817" y="80108"/>
                      <a:pt x="0" y="62175"/>
                      <a:pt x="0" y="40054"/>
                    </a:cubicBezTo>
                    <a:cubicBezTo>
                      <a:pt x="0" y="17933"/>
                      <a:pt x="68817" y="0"/>
                      <a:pt x="153706" y="0"/>
                    </a:cubicBezTo>
                    <a:cubicBezTo>
                      <a:pt x="238596" y="0"/>
                      <a:pt x="307412" y="17933"/>
                      <a:pt x="307412" y="40054"/>
                    </a:cubicBezTo>
                    <a:close/>
                  </a:path>
                </a:pathLst>
              </a:custGeom>
              <a:solidFill>
                <a:srgbClr val="2A3D5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AE142975-7A08-842D-F0FA-3B26727CFC31}"/>
                  </a:ext>
                </a:extLst>
              </p:cNvPr>
              <p:cNvSpPr/>
              <p:nvPr/>
            </p:nvSpPr>
            <p:spPr>
              <a:xfrm>
                <a:off x="7972569" y="4721396"/>
                <a:ext cx="212928" cy="55514"/>
              </a:xfrm>
              <a:custGeom>
                <a:avLst/>
                <a:gdLst>
                  <a:gd name="connsiteX0" fmla="*/ 212928 w 212928"/>
                  <a:gd name="connsiteY0" fmla="*/ 27758 h 55514"/>
                  <a:gd name="connsiteX1" fmla="*/ 106464 w 212928"/>
                  <a:gd name="connsiteY1" fmla="*/ 55515 h 55514"/>
                  <a:gd name="connsiteX2" fmla="*/ -1 w 212928"/>
                  <a:gd name="connsiteY2" fmla="*/ 27758 h 55514"/>
                  <a:gd name="connsiteX3" fmla="*/ 106464 w 212928"/>
                  <a:gd name="connsiteY3" fmla="*/ 0 h 55514"/>
                  <a:gd name="connsiteX4" fmla="*/ 212928 w 212928"/>
                  <a:gd name="connsiteY4" fmla="*/ 27758 h 5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28" h="55514">
                    <a:moveTo>
                      <a:pt x="212928" y="27758"/>
                    </a:moveTo>
                    <a:cubicBezTo>
                      <a:pt x="212928" y="43087"/>
                      <a:pt x="165262" y="55515"/>
                      <a:pt x="106464" y="55515"/>
                    </a:cubicBezTo>
                    <a:cubicBezTo>
                      <a:pt x="47665" y="55515"/>
                      <a:pt x="-1" y="43087"/>
                      <a:pt x="-1" y="27758"/>
                    </a:cubicBezTo>
                    <a:cubicBezTo>
                      <a:pt x="-1" y="12428"/>
                      <a:pt x="47665" y="0"/>
                      <a:pt x="106464" y="0"/>
                    </a:cubicBezTo>
                    <a:cubicBezTo>
                      <a:pt x="165262" y="0"/>
                      <a:pt x="212928" y="12428"/>
                      <a:pt x="212928" y="27758"/>
                    </a:cubicBezTo>
                    <a:close/>
                  </a:path>
                </a:pathLst>
              </a:custGeom>
              <a:solidFill>
                <a:srgbClr val="3152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640D1279-2083-180A-D08A-549DE75EF59B}"/>
                  </a:ext>
                </a:extLst>
              </p:cNvPr>
              <p:cNvSpPr/>
              <p:nvPr/>
            </p:nvSpPr>
            <p:spPr>
              <a:xfrm>
                <a:off x="8040968" y="4739253"/>
                <a:ext cx="76129" cy="19800"/>
              </a:xfrm>
              <a:custGeom>
                <a:avLst/>
                <a:gdLst>
                  <a:gd name="connsiteX0" fmla="*/ 76129 w 76129"/>
                  <a:gd name="connsiteY0" fmla="*/ 9901 h 19800"/>
                  <a:gd name="connsiteX1" fmla="*/ 38064 w 76129"/>
                  <a:gd name="connsiteY1" fmla="*/ 19801 h 19800"/>
                  <a:gd name="connsiteX2" fmla="*/ -1 w 76129"/>
                  <a:gd name="connsiteY2" fmla="*/ 9901 h 19800"/>
                  <a:gd name="connsiteX3" fmla="*/ 38064 w 76129"/>
                  <a:gd name="connsiteY3" fmla="*/ 0 h 19800"/>
                  <a:gd name="connsiteX4" fmla="*/ 76129 w 76129"/>
                  <a:gd name="connsiteY4" fmla="*/ 9901 h 1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29" h="19800">
                    <a:moveTo>
                      <a:pt x="76129" y="9901"/>
                    </a:moveTo>
                    <a:cubicBezTo>
                      <a:pt x="76129" y="15368"/>
                      <a:pt x="59087" y="19801"/>
                      <a:pt x="38064" y="19801"/>
                    </a:cubicBezTo>
                    <a:cubicBezTo>
                      <a:pt x="17042" y="19801"/>
                      <a:pt x="-1" y="15368"/>
                      <a:pt x="-1" y="9901"/>
                    </a:cubicBezTo>
                    <a:cubicBezTo>
                      <a:pt x="-1" y="4433"/>
                      <a:pt x="17042" y="0"/>
                      <a:pt x="38064" y="0"/>
                    </a:cubicBezTo>
                    <a:cubicBezTo>
                      <a:pt x="59087" y="0"/>
                      <a:pt x="76129" y="4433"/>
                      <a:pt x="76129" y="99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0CC599C-CD64-A2D0-E5B2-4AC86D3A5D4E}"/>
                  </a:ext>
                </a:extLst>
              </p:cNvPr>
              <p:cNvSpPr/>
              <p:nvPr/>
            </p:nvSpPr>
            <p:spPr>
              <a:xfrm>
                <a:off x="8040968" y="4729352"/>
                <a:ext cx="76129" cy="19800"/>
              </a:xfrm>
              <a:custGeom>
                <a:avLst/>
                <a:gdLst>
                  <a:gd name="connsiteX0" fmla="*/ 76129 w 76129"/>
                  <a:gd name="connsiteY0" fmla="*/ 9900 h 19800"/>
                  <a:gd name="connsiteX1" fmla="*/ 38064 w 76129"/>
                  <a:gd name="connsiteY1" fmla="*/ 19800 h 19800"/>
                  <a:gd name="connsiteX2" fmla="*/ -1 w 76129"/>
                  <a:gd name="connsiteY2" fmla="*/ 9900 h 19800"/>
                  <a:gd name="connsiteX3" fmla="*/ 38064 w 76129"/>
                  <a:gd name="connsiteY3" fmla="*/ 0 h 19800"/>
                  <a:gd name="connsiteX4" fmla="*/ 76129 w 76129"/>
                  <a:gd name="connsiteY4" fmla="*/ 9900 h 1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29" h="19800">
                    <a:moveTo>
                      <a:pt x="76129" y="9900"/>
                    </a:moveTo>
                    <a:cubicBezTo>
                      <a:pt x="76129" y="15368"/>
                      <a:pt x="59087" y="19800"/>
                      <a:pt x="38064" y="19800"/>
                    </a:cubicBezTo>
                    <a:cubicBezTo>
                      <a:pt x="17042" y="19800"/>
                      <a:pt x="-1" y="15368"/>
                      <a:pt x="-1" y="9900"/>
                    </a:cubicBezTo>
                    <a:cubicBezTo>
                      <a:pt x="-1" y="4433"/>
                      <a:pt x="17042" y="0"/>
                      <a:pt x="38064" y="0"/>
                    </a:cubicBezTo>
                    <a:cubicBezTo>
                      <a:pt x="59087" y="0"/>
                      <a:pt x="76129" y="4433"/>
                      <a:pt x="76129" y="9900"/>
                    </a:cubicBezTo>
                    <a:close/>
                  </a:path>
                </a:pathLst>
              </a:custGeom>
              <a:solidFill>
                <a:srgbClr val="D2DBD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42" name="Graphic 2">
                <a:extLst>
                  <a:ext uri="{FF2B5EF4-FFF2-40B4-BE49-F238E27FC236}">
                    <a16:creationId xmlns:a16="http://schemas.microsoft.com/office/drawing/2014/main" id="{1A7E08FF-66F4-4EF6-DDC0-4FA7C2E4034F}"/>
                  </a:ext>
                </a:extLst>
              </p:cNvPr>
              <p:cNvGrpSpPr/>
              <p:nvPr/>
            </p:nvGrpSpPr>
            <p:grpSpPr>
              <a:xfrm>
                <a:off x="8042053" y="4815834"/>
                <a:ext cx="73959" cy="73959"/>
                <a:chOff x="8042053" y="4815834"/>
                <a:chExt cx="73959" cy="73959"/>
              </a:xfrm>
              <a:solidFill>
                <a:srgbClr val="FFFFFF"/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94282638-2035-D7A2-0AAC-2A10660BA36D}"/>
                    </a:ext>
                  </a:extLst>
                </p:cNvPr>
                <p:cNvSpPr/>
                <p:nvPr/>
              </p:nvSpPr>
              <p:spPr>
                <a:xfrm>
                  <a:off x="8042053" y="4841784"/>
                  <a:ext cx="73959" cy="22061"/>
                </a:xfrm>
                <a:custGeom>
                  <a:avLst/>
                  <a:gdLst>
                    <a:gd name="connsiteX0" fmla="*/ 0 w 73959"/>
                    <a:gd name="connsiteY0" fmla="*/ 0 h 22061"/>
                    <a:gd name="connsiteX1" fmla="*/ 73960 w 73959"/>
                    <a:gd name="connsiteY1" fmla="*/ 0 h 22061"/>
                    <a:gd name="connsiteX2" fmla="*/ 73960 w 73959"/>
                    <a:gd name="connsiteY2" fmla="*/ 22061 h 22061"/>
                    <a:gd name="connsiteX3" fmla="*/ 0 w 73959"/>
                    <a:gd name="connsiteY3" fmla="*/ 22061 h 2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59" h="22061">
                      <a:moveTo>
                        <a:pt x="0" y="0"/>
                      </a:moveTo>
                      <a:lnTo>
                        <a:pt x="73960" y="0"/>
                      </a:lnTo>
                      <a:lnTo>
                        <a:pt x="73960" y="22061"/>
                      </a:lnTo>
                      <a:lnTo>
                        <a:pt x="0" y="220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BC5A0494-829A-F8DE-E197-A440862DC14B}"/>
                    </a:ext>
                  </a:extLst>
                </p:cNvPr>
                <p:cNvSpPr/>
                <p:nvPr/>
              </p:nvSpPr>
              <p:spPr>
                <a:xfrm rot="5400000">
                  <a:off x="8042098" y="4841784"/>
                  <a:ext cx="73959" cy="22061"/>
                </a:xfrm>
                <a:custGeom>
                  <a:avLst/>
                  <a:gdLst>
                    <a:gd name="connsiteX0" fmla="*/ 0 w 73959"/>
                    <a:gd name="connsiteY0" fmla="*/ 0 h 22061"/>
                    <a:gd name="connsiteX1" fmla="*/ 73960 w 73959"/>
                    <a:gd name="connsiteY1" fmla="*/ 0 h 22061"/>
                    <a:gd name="connsiteX2" fmla="*/ 73960 w 73959"/>
                    <a:gd name="connsiteY2" fmla="*/ 22061 h 22061"/>
                    <a:gd name="connsiteX3" fmla="*/ 0 w 73959"/>
                    <a:gd name="connsiteY3" fmla="*/ 22061 h 2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59" h="22061">
                      <a:moveTo>
                        <a:pt x="0" y="0"/>
                      </a:moveTo>
                      <a:lnTo>
                        <a:pt x="73960" y="0"/>
                      </a:lnTo>
                      <a:lnTo>
                        <a:pt x="73960" y="22061"/>
                      </a:lnTo>
                      <a:lnTo>
                        <a:pt x="0" y="220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66DAD49-5F54-19D4-FD69-D5795D306EDD}"/>
                  </a:ext>
                </a:extLst>
              </p:cNvPr>
              <p:cNvSpPr/>
              <p:nvPr/>
            </p:nvSpPr>
            <p:spPr>
              <a:xfrm>
                <a:off x="8042053" y="5146302"/>
                <a:ext cx="73959" cy="22061"/>
              </a:xfrm>
              <a:custGeom>
                <a:avLst/>
                <a:gdLst>
                  <a:gd name="connsiteX0" fmla="*/ 0 w 73959"/>
                  <a:gd name="connsiteY0" fmla="*/ 0 h 22061"/>
                  <a:gd name="connsiteX1" fmla="*/ 73960 w 73959"/>
                  <a:gd name="connsiteY1" fmla="*/ 0 h 22061"/>
                  <a:gd name="connsiteX2" fmla="*/ 73960 w 73959"/>
                  <a:gd name="connsiteY2" fmla="*/ 22061 h 22061"/>
                  <a:gd name="connsiteX3" fmla="*/ 0 w 73959"/>
                  <a:gd name="connsiteY3" fmla="*/ 22061 h 2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59" h="22061">
                    <a:moveTo>
                      <a:pt x="0" y="0"/>
                    </a:moveTo>
                    <a:lnTo>
                      <a:pt x="73960" y="0"/>
                    </a:lnTo>
                    <a:lnTo>
                      <a:pt x="73960" y="22061"/>
                    </a:lnTo>
                    <a:lnTo>
                      <a:pt x="0" y="22061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DAC7E982-0887-3051-4268-9049CD098D2E}"/>
                </a:ext>
              </a:extLst>
            </p:cNvPr>
            <p:cNvGrpSpPr/>
            <p:nvPr/>
          </p:nvGrpSpPr>
          <p:grpSpPr>
            <a:xfrm>
              <a:off x="7597210" y="4827860"/>
              <a:ext cx="307502" cy="507365"/>
              <a:chOff x="7597210" y="4827860"/>
              <a:chExt cx="307502" cy="507365"/>
            </a:xfrm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2FA569D-EB8C-35E5-6BB8-2A3FF2B31306}"/>
                  </a:ext>
                </a:extLst>
              </p:cNvPr>
              <p:cNvSpPr/>
              <p:nvPr/>
            </p:nvSpPr>
            <p:spPr>
              <a:xfrm>
                <a:off x="7597255" y="5012488"/>
                <a:ext cx="307411" cy="322737"/>
              </a:xfrm>
              <a:custGeom>
                <a:avLst/>
                <a:gdLst>
                  <a:gd name="connsiteX0" fmla="*/ 153706 w 307411"/>
                  <a:gd name="connsiteY0" fmla="*/ 40054 h 322737"/>
                  <a:gd name="connsiteX1" fmla="*/ 0 w 307411"/>
                  <a:gd name="connsiteY1" fmla="*/ 0 h 322737"/>
                  <a:gd name="connsiteX2" fmla="*/ 0 w 307411"/>
                  <a:gd name="connsiteY2" fmla="*/ 281011 h 322737"/>
                  <a:gd name="connsiteX3" fmla="*/ 181 w 307411"/>
                  <a:gd name="connsiteY3" fmla="*/ 281011 h 322737"/>
                  <a:gd name="connsiteX4" fmla="*/ 0 w 307411"/>
                  <a:gd name="connsiteY4" fmla="*/ 282684 h 322737"/>
                  <a:gd name="connsiteX5" fmla="*/ 153706 w 307411"/>
                  <a:gd name="connsiteY5" fmla="*/ 322737 h 322737"/>
                  <a:gd name="connsiteX6" fmla="*/ 307412 w 307411"/>
                  <a:gd name="connsiteY6" fmla="*/ 282684 h 322737"/>
                  <a:gd name="connsiteX7" fmla="*/ 307232 w 307411"/>
                  <a:gd name="connsiteY7" fmla="*/ 281011 h 322737"/>
                  <a:gd name="connsiteX8" fmla="*/ 307412 w 307411"/>
                  <a:gd name="connsiteY8" fmla="*/ 281011 h 322737"/>
                  <a:gd name="connsiteX9" fmla="*/ 307412 w 307411"/>
                  <a:gd name="connsiteY9" fmla="*/ 0 h 322737"/>
                  <a:gd name="connsiteX10" fmla="*/ 153706 w 307411"/>
                  <a:gd name="connsiteY10" fmla="*/ 40054 h 32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411" h="322737">
                    <a:moveTo>
                      <a:pt x="153706" y="40054"/>
                    </a:moveTo>
                    <a:cubicBezTo>
                      <a:pt x="68806" y="40054"/>
                      <a:pt x="0" y="22107"/>
                      <a:pt x="0" y="0"/>
                    </a:cubicBezTo>
                    <a:lnTo>
                      <a:pt x="0" y="281011"/>
                    </a:lnTo>
                    <a:lnTo>
                      <a:pt x="181" y="281011"/>
                    </a:lnTo>
                    <a:cubicBezTo>
                      <a:pt x="91" y="281553"/>
                      <a:pt x="0" y="282141"/>
                      <a:pt x="0" y="282684"/>
                    </a:cubicBezTo>
                    <a:cubicBezTo>
                      <a:pt x="0" y="304835"/>
                      <a:pt x="68806" y="322737"/>
                      <a:pt x="153706" y="322737"/>
                    </a:cubicBezTo>
                    <a:cubicBezTo>
                      <a:pt x="238606" y="322737"/>
                      <a:pt x="307412" y="304790"/>
                      <a:pt x="307412" y="282684"/>
                    </a:cubicBezTo>
                    <a:cubicBezTo>
                      <a:pt x="307412" y="282096"/>
                      <a:pt x="307322" y="281553"/>
                      <a:pt x="307232" y="281011"/>
                    </a:cubicBezTo>
                    <a:lnTo>
                      <a:pt x="307412" y="281011"/>
                    </a:lnTo>
                    <a:lnTo>
                      <a:pt x="307412" y="0"/>
                    </a:lnTo>
                    <a:cubicBezTo>
                      <a:pt x="307412" y="22152"/>
                      <a:pt x="238606" y="40054"/>
                      <a:pt x="153706" y="40054"/>
                    </a:cubicBezTo>
                    <a:close/>
                  </a:path>
                </a:pathLst>
              </a:custGeom>
              <a:solidFill>
                <a:srgbClr val="2A3D5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F335BA2-F809-3177-50EE-DF80DB2E2D32}"/>
                  </a:ext>
                </a:extLst>
              </p:cNvPr>
              <p:cNvSpPr/>
              <p:nvPr/>
            </p:nvSpPr>
            <p:spPr>
              <a:xfrm>
                <a:off x="7597255" y="5010770"/>
                <a:ext cx="181" cy="1672"/>
              </a:xfrm>
              <a:custGeom>
                <a:avLst/>
                <a:gdLst>
                  <a:gd name="connsiteX0" fmla="*/ 0 w 181"/>
                  <a:gd name="connsiteY0" fmla="*/ 0 h 1672"/>
                  <a:gd name="connsiteX1" fmla="*/ 0 w 181"/>
                  <a:gd name="connsiteY1" fmla="*/ 1673 h 1672"/>
                  <a:gd name="connsiteX2" fmla="*/ 181 w 181"/>
                  <a:gd name="connsiteY2" fmla="*/ 0 h 1672"/>
                  <a:gd name="connsiteX3" fmla="*/ 0 w 181"/>
                  <a:gd name="connsiteY3" fmla="*/ 0 h 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" h="1672">
                    <a:moveTo>
                      <a:pt x="0" y="0"/>
                    </a:moveTo>
                    <a:lnTo>
                      <a:pt x="0" y="1673"/>
                    </a:lnTo>
                    <a:cubicBezTo>
                      <a:pt x="0" y="1085"/>
                      <a:pt x="91" y="542"/>
                      <a:pt x="18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4F69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E21F369-26D7-6940-718B-26DEDF69ACEC}"/>
                  </a:ext>
                </a:extLst>
              </p:cNvPr>
              <p:cNvSpPr/>
              <p:nvPr/>
            </p:nvSpPr>
            <p:spPr>
              <a:xfrm>
                <a:off x="7904532" y="5010770"/>
                <a:ext cx="180" cy="1672"/>
              </a:xfrm>
              <a:custGeom>
                <a:avLst/>
                <a:gdLst>
                  <a:gd name="connsiteX0" fmla="*/ 180 w 180"/>
                  <a:gd name="connsiteY0" fmla="*/ 1673 h 1672"/>
                  <a:gd name="connsiteX1" fmla="*/ 180 w 180"/>
                  <a:gd name="connsiteY1" fmla="*/ 0 h 1672"/>
                  <a:gd name="connsiteX2" fmla="*/ 0 w 180"/>
                  <a:gd name="connsiteY2" fmla="*/ 0 h 1672"/>
                  <a:gd name="connsiteX3" fmla="*/ 180 w 180"/>
                  <a:gd name="connsiteY3" fmla="*/ 1673 h 1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" h="1672">
                    <a:moveTo>
                      <a:pt x="180" y="1673"/>
                    </a:moveTo>
                    <a:lnTo>
                      <a:pt x="180" y="0"/>
                    </a:lnTo>
                    <a:lnTo>
                      <a:pt x="0" y="0"/>
                    </a:lnTo>
                    <a:cubicBezTo>
                      <a:pt x="90" y="542"/>
                      <a:pt x="180" y="1130"/>
                      <a:pt x="180" y="1673"/>
                    </a:cubicBezTo>
                    <a:close/>
                  </a:path>
                </a:pathLst>
              </a:custGeom>
              <a:solidFill>
                <a:srgbClr val="194F69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37D792B-C965-3D0D-0470-1E49E25F0E3B}"/>
                  </a:ext>
                </a:extLst>
              </p:cNvPr>
              <p:cNvSpPr/>
              <p:nvPr/>
            </p:nvSpPr>
            <p:spPr>
              <a:xfrm>
                <a:off x="7597210" y="4864116"/>
                <a:ext cx="307457" cy="188380"/>
              </a:xfrm>
              <a:custGeom>
                <a:avLst/>
                <a:gdLst>
                  <a:gd name="connsiteX0" fmla="*/ 45 w 307457"/>
                  <a:gd name="connsiteY0" fmla="*/ 146654 h 188380"/>
                  <a:gd name="connsiteX1" fmla="*/ 226 w 307457"/>
                  <a:gd name="connsiteY1" fmla="*/ 146654 h 188380"/>
                  <a:gd name="connsiteX2" fmla="*/ 45 w 307457"/>
                  <a:gd name="connsiteY2" fmla="*/ 148327 h 188380"/>
                  <a:gd name="connsiteX3" fmla="*/ 153751 w 307457"/>
                  <a:gd name="connsiteY3" fmla="*/ 188380 h 188380"/>
                  <a:gd name="connsiteX4" fmla="*/ 307457 w 307457"/>
                  <a:gd name="connsiteY4" fmla="*/ 148327 h 188380"/>
                  <a:gd name="connsiteX5" fmla="*/ 307277 w 307457"/>
                  <a:gd name="connsiteY5" fmla="*/ 146654 h 188380"/>
                  <a:gd name="connsiteX6" fmla="*/ 307457 w 307457"/>
                  <a:gd name="connsiteY6" fmla="*/ 146654 h 188380"/>
                  <a:gd name="connsiteX7" fmla="*/ 307457 w 307457"/>
                  <a:gd name="connsiteY7" fmla="*/ 0 h 188380"/>
                  <a:gd name="connsiteX8" fmla="*/ 0 w 307457"/>
                  <a:gd name="connsiteY8" fmla="*/ 0 h 188380"/>
                  <a:gd name="connsiteX9" fmla="*/ 0 w 307457"/>
                  <a:gd name="connsiteY9" fmla="*/ 146654 h 188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457" h="188380">
                    <a:moveTo>
                      <a:pt x="45" y="146654"/>
                    </a:moveTo>
                    <a:lnTo>
                      <a:pt x="226" y="146654"/>
                    </a:lnTo>
                    <a:cubicBezTo>
                      <a:pt x="136" y="147196"/>
                      <a:pt x="45" y="147784"/>
                      <a:pt x="45" y="148327"/>
                    </a:cubicBezTo>
                    <a:cubicBezTo>
                      <a:pt x="45" y="170478"/>
                      <a:pt x="68852" y="188380"/>
                      <a:pt x="153751" y="188380"/>
                    </a:cubicBezTo>
                    <a:cubicBezTo>
                      <a:pt x="238651" y="188380"/>
                      <a:pt x="307457" y="170433"/>
                      <a:pt x="307457" y="148327"/>
                    </a:cubicBezTo>
                    <a:cubicBezTo>
                      <a:pt x="307457" y="147739"/>
                      <a:pt x="307367" y="147196"/>
                      <a:pt x="307277" y="146654"/>
                    </a:cubicBezTo>
                    <a:lnTo>
                      <a:pt x="307457" y="146654"/>
                    </a:lnTo>
                    <a:lnTo>
                      <a:pt x="307457" y="0"/>
                    </a:lnTo>
                    <a:lnTo>
                      <a:pt x="0" y="0"/>
                    </a:lnTo>
                    <a:lnTo>
                      <a:pt x="0" y="146654"/>
                    </a:lnTo>
                    <a:close/>
                  </a:path>
                </a:pathLst>
              </a:custGeom>
              <a:solidFill>
                <a:srgbClr val="E01C26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B8DB5EC-7DDD-1706-EFC4-07208C5D0E23}"/>
                  </a:ext>
                </a:extLst>
              </p:cNvPr>
              <p:cNvSpPr/>
              <p:nvPr/>
            </p:nvSpPr>
            <p:spPr>
              <a:xfrm>
                <a:off x="7597255" y="4827860"/>
                <a:ext cx="307411" cy="80107"/>
              </a:xfrm>
              <a:custGeom>
                <a:avLst/>
                <a:gdLst>
                  <a:gd name="connsiteX0" fmla="*/ 307412 w 307411"/>
                  <a:gd name="connsiteY0" fmla="*/ 40054 h 80107"/>
                  <a:gd name="connsiteX1" fmla="*/ 153706 w 307411"/>
                  <a:gd name="connsiteY1" fmla="*/ 80108 h 80107"/>
                  <a:gd name="connsiteX2" fmla="*/ 0 w 307411"/>
                  <a:gd name="connsiteY2" fmla="*/ 40054 h 80107"/>
                  <a:gd name="connsiteX3" fmla="*/ 153706 w 307411"/>
                  <a:gd name="connsiteY3" fmla="*/ 0 h 80107"/>
                  <a:gd name="connsiteX4" fmla="*/ 307412 w 307411"/>
                  <a:gd name="connsiteY4" fmla="*/ 40054 h 8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11" h="80107">
                    <a:moveTo>
                      <a:pt x="307412" y="40054"/>
                    </a:moveTo>
                    <a:cubicBezTo>
                      <a:pt x="307412" y="62175"/>
                      <a:pt x="238595" y="80108"/>
                      <a:pt x="153706" y="80108"/>
                    </a:cubicBezTo>
                    <a:cubicBezTo>
                      <a:pt x="68816" y="80108"/>
                      <a:pt x="0" y="62175"/>
                      <a:pt x="0" y="40054"/>
                    </a:cubicBezTo>
                    <a:cubicBezTo>
                      <a:pt x="0" y="17933"/>
                      <a:pt x="68816" y="0"/>
                      <a:pt x="153706" y="0"/>
                    </a:cubicBezTo>
                    <a:cubicBezTo>
                      <a:pt x="238595" y="0"/>
                      <a:pt x="307412" y="17933"/>
                      <a:pt x="307412" y="40054"/>
                    </a:cubicBezTo>
                    <a:close/>
                  </a:path>
                </a:pathLst>
              </a:custGeom>
              <a:solidFill>
                <a:srgbClr val="2A3D5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61BB3C8-FE72-D0CC-AF11-3B90B6D96649}"/>
                  </a:ext>
                </a:extLst>
              </p:cNvPr>
              <p:cNvSpPr/>
              <p:nvPr/>
            </p:nvSpPr>
            <p:spPr>
              <a:xfrm>
                <a:off x="7644497" y="4840156"/>
                <a:ext cx="212928" cy="55514"/>
              </a:xfrm>
              <a:custGeom>
                <a:avLst/>
                <a:gdLst>
                  <a:gd name="connsiteX0" fmla="*/ 212928 w 212928"/>
                  <a:gd name="connsiteY0" fmla="*/ 27758 h 55514"/>
                  <a:gd name="connsiteX1" fmla="*/ 106464 w 212928"/>
                  <a:gd name="connsiteY1" fmla="*/ 55515 h 55514"/>
                  <a:gd name="connsiteX2" fmla="*/ 0 w 212928"/>
                  <a:gd name="connsiteY2" fmla="*/ 27758 h 55514"/>
                  <a:gd name="connsiteX3" fmla="*/ 106464 w 212928"/>
                  <a:gd name="connsiteY3" fmla="*/ 0 h 55514"/>
                  <a:gd name="connsiteX4" fmla="*/ 212928 w 212928"/>
                  <a:gd name="connsiteY4" fmla="*/ 27758 h 5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28" h="55514">
                    <a:moveTo>
                      <a:pt x="212928" y="27758"/>
                    </a:moveTo>
                    <a:cubicBezTo>
                      <a:pt x="212928" y="43088"/>
                      <a:pt x="165262" y="55515"/>
                      <a:pt x="106464" y="55515"/>
                    </a:cubicBezTo>
                    <a:cubicBezTo>
                      <a:pt x="47665" y="55515"/>
                      <a:pt x="0" y="43088"/>
                      <a:pt x="0" y="27758"/>
                    </a:cubicBezTo>
                    <a:cubicBezTo>
                      <a:pt x="0" y="12428"/>
                      <a:pt x="47665" y="0"/>
                      <a:pt x="106464" y="0"/>
                    </a:cubicBezTo>
                    <a:cubicBezTo>
                      <a:pt x="165262" y="0"/>
                      <a:pt x="212928" y="12428"/>
                      <a:pt x="212928" y="27758"/>
                    </a:cubicBezTo>
                    <a:close/>
                  </a:path>
                </a:pathLst>
              </a:custGeom>
              <a:solidFill>
                <a:srgbClr val="315277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F05A076-65EC-85FA-6DE6-642606B3CF9E}"/>
                  </a:ext>
                </a:extLst>
              </p:cNvPr>
              <p:cNvSpPr/>
              <p:nvPr/>
            </p:nvSpPr>
            <p:spPr>
              <a:xfrm>
                <a:off x="7712896" y="4858013"/>
                <a:ext cx="76129" cy="19800"/>
              </a:xfrm>
              <a:custGeom>
                <a:avLst/>
                <a:gdLst>
                  <a:gd name="connsiteX0" fmla="*/ 76130 w 76129"/>
                  <a:gd name="connsiteY0" fmla="*/ 9901 h 19800"/>
                  <a:gd name="connsiteX1" fmla="*/ 38065 w 76129"/>
                  <a:gd name="connsiteY1" fmla="*/ 19801 h 19800"/>
                  <a:gd name="connsiteX2" fmla="*/ 0 w 76129"/>
                  <a:gd name="connsiteY2" fmla="*/ 9901 h 19800"/>
                  <a:gd name="connsiteX3" fmla="*/ 38065 w 76129"/>
                  <a:gd name="connsiteY3" fmla="*/ 0 h 19800"/>
                  <a:gd name="connsiteX4" fmla="*/ 76130 w 76129"/>
                  <a:gd name="connsiteY4" fmla="*/ 9901 h 1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29" h="19800">
                    <a:moveTo>
                      <a:pt x="76130" y="9901"/>
                    </a:moveTo>
                    <a:cubicBezTo>
                      <a:pt x="76130" y="15368"/>
                      <a:pt x="59087" y="19801"/>
                      <a:pt x="38065" y="19801"/>
                    </a:cubicBezTo>
                    <a:cubicBezTo>
                      <a:pt x="17042" y="19801"/>
                      <a:pt x="0" y="15368"/>
                      <a:pt x="0" y="9901"/>
                    </a:cubicBezTo>
                    <a:cubicBezTo>
                      <a:pt x="0" y="4433"/>
                      <a:pt x="17042" y="0"/>
                      <a:pt x="38065" y="0"/>
                    </a:cubicBezTo>
                    <a:cubicBezTo>
                      <a:pt x="59087" y="0"/>
                      <a:pt x="76130" y="4433"/>
                      <a:pt x="76130" y="9901"/>
                    </a:cubicBezTo>
                    <a:close/>
                  </a:path>
                </a:pathLst>
              </a:custGeom>
              <a:solidFill>
                <a:srgbClr val="000000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94693E5-980B-9EA9-E75E-4A905B891D75}"/>
                  </a:ext>
                </a:extLst>
              </p:cNvPr>
              <p:cNvSpPr/>
              <p:nvPr/>
            </p:nvSpPr>
            <p:spPr>
              <a:xfrm>
                <a:off x="7712896" y="4848113"/>
                <a:ext cx="76129" cy="19800"/>
              </a:xfrm>
              <a:custGeom>
                <a:avLst/>
                <a:gdLst>
                  <a:gd name="connsiteX0" fmla="*/ 76130 w 76129"/>
                  <a:gd name="connsiteY0" fmla="*/ 9900 h 19800"/>
                  <a:gd name="connsiteX1" fmla="*/ 38065 w 76129"/>
                  <a:gd name="connsiteY1" fmla="*/ 19801 h 19800"/>
                  <a:gd name="connsiteX2" fmla="*/ 0 w 76129"/>
                  <a:gd name="connsiteY2" fmla="*/ 9900 h 19800"/>
                  <a:gd name="connsiteX3" fmla="*/ 38065 w 76129"/>
                  <a:gd name="connsiteY3" fmla="*/ 0 h 19800"/>
                  <a:gd name="connsiteX4" fmla="*/ 76130 w 76129"/>
                  <a:gd name="connsiteY4" fmla="*/ 9900 h 1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29" h="19800">
                    <a:moveTo>
                      <a:pt x="76130" y="9900"/>
                    </a:moveTo>
                    <a:cubicBezTo>
                      <a:pt x="76130" y="15368"/>
                      <a:pt x="59087" y="19801"/>
                      <a:pt x="38065" y="19801"/>
                    </a:cubicBezTo>
                    <a:cubicBezTo>
                      <a:pt x="17042" y="19801"/>
                      <a:pt x="0" y="15368"/>
                      <a:pt x="0" y="9900"/>
                    </a:cubicBezTo>
                    <a:cubicBezTo>
                      <a:pt x="0" y="4433"/>
                      <a:pt x="17042" y="0"/>
                      <a:pt x="38065" y="0"/>
                    </a:cubicBezTo>
                    <a:cubicBezTo>
                      <a:pt x="59087" y="0"/>
                      <a:pt x="76130" y="4433"/>
                      <a:pt x="76130" y="9900"/>
                    </a:cubicBezTo>
                    <a:close/>
                  </a:path>
                </a:pathLst>
              </a:custGeom>
              <a:solidFill>
                <a:srgbClr val="D2DBD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55" name="Graphic 2">
                <a:extLst>
                  <a:ext uri="{FF2B5EF4-FFF2-40B4-BE49-F238E27FC236}">
                    <a16:creationId xmlns:a16="http://schemas.microsoft.com/office/drawing/2014/main" id="{C0FBC051-DFE5-42DE-1F39-791EE881EAFA}"/>
                  </a:ext>
                </a:extLst>
              </p:cNvPr>
              <p:cNvGrpSpPr/>
              <p:nvPr/>
            </p:nvGrpSpPr>
            <p:grpSpPr>
              <a:xfrm>
                <a:off x="7713981" y="4934640"/>
                <a:ext cx="73959" cy="73959"/>
                <a:chOff x="7713981" y="4934640"/>
                <a:chExt cx="73959" cy="73959"/>
              </a:xfrm>
              <a:solidFill>
                <a:srgbClr val="FFFFFF"/>
              </a:solidFill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9933AE8D-F41D-B206-DD1D-9261B5AFE401}"/>
                    </a:ext>
                  </a:extLst>
                </p:cNvPr>
                <p:cNvSpPr/>
                <p:nvPr/>
              </p:nvSpPr>
              <p:spPr>
                <a:xfrm>
                  <a:off x="7713981" y="4960589"/>
                  <a:ext cx="73959" cy="22061"/>
                </a:xfrm>
                <a:custGeom>
                  <a:avLst/>
                  <a:gdLst>
                    <a:gd name="connsiteX0" fmla="*/ 0 w 73959"/>
                    <a:gd name="connsiteY0" fmla="*/ 0 h 22061"/>
                    <a:gd name="connsiteX1" fmla="*/ 73960 w 73959"/>
                    <a:gd name="connsiteY1" fmla="*/ 0 h 22061"/>
                    <a:gd name="connsiteX2" fmla="*/ 73960 w 73959"/>
                    <a:gd name="connsiteY2" fmla="*/ 22062 h 22061"/>
                    <a:gd name="connsiteX3" fmla="*/ 0 w 73959"/>
                    <a:gd name="connsiteY3" fmla="*/ 22062 h 2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59" h="22061">
                      <a:moveTo>
                        <a:pt x="0" y="0"/>
                      </a:moveTo>
                      <a:lnTo>
                        <a:pt x="73960" y="0"/>
                      </a:lnTo>
                      <a:lnTo>
                        <a:pt x="73960" y="22062"/>
                      </a:lnTo>
                      <a:lnTo>
                        <a:pt x="0" y="220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4BB5DE91-0B97-0A12-ED02-988B3EFD45F9}"/>
                    </a:ext>
                  </a:extLst>
                </p:cNvPr>
                <p:cNvSpPr/>
                <p:nvPr/>
              </p:nvSpPr>
              <p:spPr>
                <a:xfrm rot="5400000">
                  <a:off x="7713981" y="4960589"/>
                  <a:ext cx="73959" cy="22061"/>
                </a:xfrm>
                <a:custGeom>
                  <a:avLst/>
                  <a:gdLst>
                    <a:gd name="connsiteX0" fmla="*/ 0 w 73959"/>
                    <a:gd name="connsiteY0" fmla="*/ 0 h 22061"/>
                    <a:gd name="connsiteX1" fmla="*/ 73960 w 73959"/>
                    <a:gd name="connsiteY1" fmla="*/ 0 h 22061"/>
                    <a:gd name="connsiteX2" fmla="*/ 73960 w 73959"/>
                    <a:gd name="connsiteY2" fmla="*/ 22062 h 22061"/>
                    <a:gd name="connsiteX3" fmla="*/ 0 w 73959"/>
                    <a:gd name="connsiteY3" fmla="*/ 22062 h 22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59" h="22061">
                      <a:moveTo>
                        <a:pt x="0" y="0"/>
                      </a:moveTo>
                      <a:lnTo>
                        <a:pt x="73960" y="0"/>
                      </a:lnTo>
                      <a:lnTo>
                        <a:pt x="73960" y="22062"/>
                      </a:lnTo>
                      <a:lnTo>
                        <a:pt x="0" y="2206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728F018A-3F34-5CD6-986E-B823AB7E6D4A}"/>
                  </a:ext>
                </a:extLst>
              </p:cNvPr>
              <p:cNvSpPr/>
              <p:nvPr/>
            </p:nvSpPr>
            <p:spPr>
              <a:xfrm>
                <a:off x="7713981" y="5265063"/>
                <a:ext cx="73959" cy="22061"/>
              </a:xfrm>
              <a:custGeom>
                <a:avLst/>
                <a:gdLst>
                  <a:gd name="connsiteX0" fmla="*/ 0 w 73959"/>
                  <a:gd name="connsiteY0" fmla="*/ 0 h 22061"/>
                  <a:gd name="connsiteX1" fmla="*/ 73960 w 73959"/>
                  <a:gd name="connsiteY1" fmla="*/ 0 h 22061"/>
                  <a:gd name="connsiteX2" fmla="*/ 73960 w 73959"/>
                  <a:gd name="connsiteY2" fmla="*/ 22061 h 22061"/>
                  <a:gd name="connsiteX3" fmla="*/ 0 w 73959"/>
                  <a:gd name="connsiteY3" fmla="*/ 22061 h 22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59" h="22061">
                    <a:moveTo>
                      <a:pt x="0" y="0"/>
                    </a:moveTo>
                    <a:lnTo>
                      <a:pt x="73960" y="0"/>
                    </a:lnTo>
                    <a:lnTo>
                      <a:pt x="73960" y="22061"/>
                    </a:lnTo>
                    <a:lnTo>
                      <a:pt x="0" y="22061"/>
                    </a:ln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9" name="Graphic 2">
              <a:extLst>
                <a:ext uri="{FF2B5EF4-FFF2-40B4-BE49-F238E27FC236}">
                  <a16:creationId xmlns:a16="http://schemas.microsoft.com/office/drawing/2014/main" id="{2818500C-61D9-3271-525F-A918E714CDE8}"/>
                </a:ext>
              </a:extLst>
            </p:cNvPr>
            <p:cNvGrpSpPr/>
            <p:nvPr/>
          </p:nvGrpSpPr>
          <p:grpSpPr>
            <a:xfrm>
              <a:off x="2928345" y="4670582"/>
              <a:ext cx="564013" cy="690543"/>
              <a:chOff x="2928345" y="4670582"/>
              <a:chExt cx="564013" cy="690543"/>
            </a:xfrm>
          </p:grpSpPr>
          <p:grpSp>
            <p:nvGrpSpPr>
              <p:cNvPr id="160" name="Graphic 2">
                <a:extLst>
                  <a:ext uri="{FF2B5EF4-FFF2-40B4-BE49-F238E27FC236}">
                    <a16:creationId xmlns:a16="http://schemas.microsoft.com/office/drawing/2014/main" id="{2A213E21-2FA5-5D09-786E-1B19DFFB6BFF}"/>
                  </a:ext>
                </a:extLst>
              </p:cNvPr>
              <p:cNvGrpSpPr/>
              <p:nvPr/>
            </p:nvGrpSpPr>
            <p:grpSpPr>
              <a:xfrm>
                <a:off x="2928345" y="4670582"/>
                <a:ext cx="564013" cy="690543"/>
                <a:chOff x="2928345" y="4670582"/>
                <a:chExt cx="564013" cy="690543"/>
              </a:xfrm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595C7CC4-C70D-94D2-CBD6-F31D8377EABF}"/>
                    </a:ext>
                  </a:extLst>
                </p:cNvPr>
                <p:cNvSpPr/>
                <p:nvPr/>
              </p:nvSpPr>
              <p:spPr>
                <a:xfrm rot="-2062201">
                  <a:off x="3310853" y="5073604"/>
                  <a:ext cx="48688" cy="159763"/>
                </a:xfrm>
                <a:custGeom>
                  <a:avLst/>
                  <a:gdLst>
                    <a:gd name="connsiteX0" fmla="*/ 0 w 48688"/>
                    <a:gd name="connsiteY0" fmla="*/ 0 h 159763"/>
                    <a:gd name="connsiteX1" fmla="*/ 48689 w 48688"/>
                    <a:gd name="connsiteY1" fmla="*/ 0 h 159763"/>
                    <a:gd name="connsiteX2" fmla="*/ 48689 w 48688"/>
                    <a:gd name="connsiteY2" fmla="*/ 159764 h 159763"/>
                    <a:gd name="connsiteX3" fmla="*/ 0 w 48688"/>
                    <a:gd name="connsiteY3" fmla="*/ 159764 h 15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688" h="159763">
                      <a:moveTo>
                        <a:pt x="0" y="0"/>
                      </a:moveTo>
                      <a:lnTo>
                        <a:pt x="48689" y="0"/>
                      </a:lnTo>
                      <a:lnTo>
                        <a:pt x="48689" y="159764"/>
                      </a:lnTo>
                      <a:lnTo>
                        <a:pt x="0" y="159764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2A7EC25C-962A-2759-6662-A64CB8907535}"/>
                    </a:ext>
                  </a:extLst>
                </p:cNvPr>
                <p:cNvSpPr/>
                <p:nvPr/>
              </p:nvSpPr>
              <p:spPr>
                <a:xfrm rot="-2062201">
                  <a:off x="3384297" y="5195836"/>
                  <a:ext cx="68986" cy="159763"/>
                </a:xfrm>
                <a:custGeom>
                  <a:avLst/>
                  <a:gdLst>
                    <a:gd name="connsiteX0" fmla="*/ 0 w 68986"/>
                    <a:gd name="connsiteY0" fmla="*/ 0 h 159763"/>
                    <a:gd name="connsiteX1" fmla="*/ 68987 w 68986"/>
                    <a:gd name="connsiteY1" fmla="*/ 0 h 159763"/>
                    <a:gd name="connsiteX2" fmla="*/ 68987 w 68986"/>
                    <a:gd name="connsiteY2" fmla="*/ 159764 h 159763"/>
                    <a:gd name="connsiteX3" fmla="*/ 0 w 68986"/>
                    <a:gd name="connsiteY3" fmla="*/ 159764 h 15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986" h="159763">
                      <a:moveTo>
                        <a:pt x="0" y="0"/>
                      </a:moveTo>
                      <a:lnTo>
                        <a:pt x="68987" y="0"/>
                      </a:lnTo>
                      <a:lnTo>
                        <a:pt x="68987" y="159764"/>
                      </a:lnTo>
                      <a:lnTo>
                        <a:pt x="0" y="159764"/>
                      </a:lnTo>
                      <a:close/>
                    </a:path>
                  </a:pathLst>
                </a:custGeom>
                <a:solidFill>
                  <a:srgbClr val="E80C00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8FA0E742-D498-8223-FD75-1D61F76FD1C5}"/>
                    </a:ext>
                  </a:extLst>
                </p:cNvPr>
                <p:cNvSpPr/>
                <p:nvPr/>
              </p:nvSpPr>
              <p:spPr>
                <a:xfrm>
                  <a:off x="2928345" y="4670582"/>
                  <a:ext cx="486795" cy="486795"/>
                </a:xfrm>
                <a:custGeom>
                  <a:avLst/>
                  <a:gdLst>
                    <a:gd name="connsiteX0" fmla="*/ 486796 w 486795"/>
                    <a:gd name="connsiteY0" fmla="*/ 243398 h 486795"/>
                    <a:gd name="connsiteX1" fmla="*/ 243398 w 486795"/>
                    <a:gd name="connsiteY1" fmla="*/ 486796 h 486795"/>
                    <a:gd name="connsiteX2" fmla="*/ 0 w 486795"/>
                    <a:gd name="connsiteY2" fmla="*/ 243398 h 486795"/>
                    <a:gd name="connsiteX3" fmla="*/ 243398 w 486795"/>
                    <a:gd name="connsiteY3" fmla="*/ 0 h 486795"/>
                    <a:gd name="connsiteX4" fmla="*/ 486796 w 486795"/>
                    <a:gd name="connsiteY4" fmla="*/ 243398 h 486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795" h="486795">
                      <a:moveTo>
                        <a:pt x="486796" y="243398"/>
                      </a:moveTo>
                      <a:cubicBezTo>
                        <a:pt x="486796" y="377823"/>
                        <a:pt x="377823" y="486796"/>
                        <a:pt x="243398" y="486796"/>
                      </a:cubicBezTo>
                      <a:cubicBezTo>
                        <a:pt x="108973" y="486796"/>
                        <a:pt x="0" y="377823"/>
                        <a:pt x="0" y="243398"/>
                      </a:cubicBezTo>
                      <a:cubicBezTo>
                        <a:pt x="0" y="108973"/>
                        <a:pt x="108973" y="0"/>
                        <a:pt x="243398" y="0"/>
                      </a:cubicBezTo>
                      <a:cubicBezTo>
                        <a:pt x="377823" y="0"/>
                        <a:pt x="486796" y="108973"/>
                        <a:pt x="486796" y="243398"/>
                      </a:cubicBezTo>
                      <a:close/>
                    </a:path>
                  </a:pathLst>
                </a:custGeom>
                <a:solidFill>
                  <a:srgbClr val="FF9000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CC314ACE-D6AD-7E5A-E74C-E3EDD125A701}"/>
                    </a:ext>
                  </a:extLst>
                </p:cNvPr>
                <p:cNvSpPr/>
                <p:nvPr/>
              </p:nvSpPr>
              <p:spPr>
                <a:xfrm>
                  <a:off x="2961753" y="4703991"/>
                  <a:ext cx="419979" cy="419979"/>
                </a:xfrm>
                <a:custGeom>
                  <a:avLst/>
                  <a:gdLst>
                    <a:gd name="connsiteX0" fmla="*/ 419979 w 419979"/>
                    <a:gd name="connsiteY0" fmla="*/ 209989 h 419979"/>
                    <a:gd name="connsiteX1" fmla="*/ 209989 w 419979"/>
                    <a:gd name="connsiteY1" fmla="*/ 419979 h 419979"/>
                    <a:gd name="connsiteX2" fmla="*/ 0 w 419979"/>
                    <a:gd name="connsiteY2" fmla="*/ 209989 h 419979"/>
                    <a:gd name="connsiteX3" fmla="*/ 209989 w 419979"/>
                    <a:gd name="connsiteY3" fmla="*/ 0 h 419979"/>
                    <a:gd name="connsiteX4" fmla="*/ 419979 w 419979"/>
                    <a:gd name="connsiteY4" fmla="*/ 209989 h 419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9979" h="419979">
                      <a:moveTo>
                        <a:pt x="419979" y="209989"/>
                      </a:moveTo>
                      <a:cubicBezTo>
                        <a:pt x="419979" y="325964"/>
                        <a:pt x="325964" y="419979"/>
                        <a:pt x="209989" y="419979"/>
                      </a:cubicBezTo>
                      <a:cubicBezTo>
                        <a:pt x="94015" y="419979"/>
                        <a:pt x="0" y="325963"/>
                        <a:pt x="0" y="209989"/>
                      </a:cubicBezTo>
                      <a:cubicBezTo>
                        <a:pt x="0" y="94015"/>
                        <a:pt x="94015" y="0"/>
                        <a:pt x="209989" y="0"/>
                      </a:cubicBezTo>
                      <a:cubicBezTo>
                        <a:pt x="325964" y="0"/>
                        <a:pt x="419979" y="94016"/>
                        <a:pt x="419979" y="209989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923EBAE1-48F4-89FD-9A05-2544BA51EDAE}"/>
                  </a:ext>
                </a:extLst>
              </p:cNvPr>
              <p:cNvSpPr/>
              <p:nvPr/>
            </p:nvSpPr>
            <p:spPr>
              <a:xfrm>
                <a:off x="2995084" y="4738705"/>
                <a:ext cx="287372" cy="191143"/>
              </a:xfrm>
              <a:custGeom>
                <a:avLst/>
                <a:gdLst>
                  <a:gd name="connsiteX0" fmla="*/ 85746 w 287372"/>
                  <a:gd name="connsiteY0" fmla="*/ 54029 h 191143"/>
                  <a:gd name="connsiteX1" fmla="*/ 1660 w 287372"/>
                  <a:gd name="connsiteY1" fmla="*/ 191143 h 191143"/>
                  <a:gd name="connsiteX2" fmla="*/ 79055 w 287372"/>
                  <a:gd name="connsiteY2" fmla="*/ 33414 h 191143"/>
                  <a:gd name="connsiteX3" fmla="*/ 287372 w 287372"/>
                  <a:gd name="connsiteY3" fmla="*/ 48242 h 191143"/>
                  <a:gd name="connsiteX4" fmla="*/ 85746 w 287372"/>
                  <a:gd name="connsiteY4" fmla="*/ 54029 h 191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372" h="191143">
                    <a:moveTo>
                      <a:pt x="85746" y="54029"/>
                    </a:moveTo>
                    <a:cubicBezTo>
                      <a:pt x="34932" y="88793"/>
                      <a:pt x="5050" y="140918"/>
                      <a:pt x="1660" y="191143"/>
                    </a:cubicBezTo>
                    <a:cubicBezTo>
                      <a:pt x="-7472" y="136125"/>
                      <a:pt x="21461" y="72835"/>
                      <a:pt x="79055" y="33414"/>
                    </a:cubicBezTo>
                    <a:cubicBezTo>
                      <a:pt x="152065" y="-16540"/>
                      <a:pt x="244153" y="-9579"/>
                      <a:pt x="287372" y="48242"/>
                    </a:cubicBezTo>
                    <a:cubicBezTo>
                      <a:pt x="236423" y="7239"/>
                      <a:pt x="153467" y="7736"/>
                      <a:pt x="85746" y="540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954D8426-3C6E-F2C2-628D-8F363F5F0C60}"/>
                </a:ext>
              </a:extLst>
            </p:cNvPr>
            <p:cNvGrpSpPr/>
            <p:nvPr/>
          </p:nvGrpSpPr>
          <p:grpSpPr>
            <a:xfrm>
              <a:off x="4856406" y="4770130"/>
              <a:ext cx="1032813" cy="348550"/>
              <a:chOff x="4856406" y="4770130"/>
              <a:chExt cx="1032813" cy="348550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CAD99B1-2444-42FB-F885-66A274D9056B}"/>
                  </a:ext>
                </a:extLst>
              </p:cNvPr>
              <p:cNvSpPr/>
              <p:nvPr/>
            </p:nvSpPr>
            <p:spPr>
              <a:xfrm>
                <a:off x="5614945" y="4885454"/>
                <a:ext cx="94845" cy="94845"/>
              </a:xfrm>
              <a:custGeom>
                <a:avLst/>
                <a:gdLst>
                  <a:gd name="connsiteX0" fmla="*/ 34855 w 94845"/>
                  <a:gd name="connsiteY0" fmla="*/ 0 h 94845"/>
                  <a:gd name="connsiteX1" fmla="*/ 59990 w 94845"/>
                  <a:gd name="connsiteY1" fmla="*/ 0 h 94845"/>
                  <a:gd name="connsiteX2" fmla="*/ 94846 w 94845"/>
                  <a:gd name="connsiteY2" fmla="*/ 34855 h 94845"/>
                  <a:gd name="connsiteX3" fmla="*/ 94846 w 94845"/>
                  <a:gd name="connsiteY3" fmla="*/ 59990 h 94845"/>
                  <a:gd name="connsiteX4" fmla="*/ 59990 w 94845"/>
                  <a:gd name="connsiteY4" fmla="*/ 94846 h 94845"/>
                  <a:gd name="connsiteX5" fmla="*/ 34855 w 94845"/>
                  <a:gd name="connsiteY5" fmla="*/ 94846 h 94845"/>
                  <a:gd name="connsiteX6" fmla="*/ 0 w 94845"/>
                  <a:gd name="connsiteY6" fmla="*/ 59990 h 94845"/>
                  <a:gd name="connsiteX7" fmla="*/ 0 w 94845"/>
                  <a:gd name="connsiteY7" fmla="*/ 34855 h 94845"/>
                  <a:gd name="connsiteX8" fmla="*/ 34855 w 94845"/>
                  <a:gd name="connsiteY8" fmla="*/ 0 h 9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845" h="94845">
                    <a:moveTo>
                      <a:pt x="34855" y="0"/>
                    </a:moveTo>
                    <a:lnTo>
                      <a:pt x="59990" y="0"/>
                    </a:lnTo>
                    <a:cubicBezTo>
                      <a:pt x="79204" y="0"/>
                      <a:pt x="94846" y="15596"/>
                      <a:pt x="94846" y="34855"/>
                    </a:cubicBezTo>
                    <a:lnTo>
                      <a:pt x="94846" y="59990"/>
                    </a:lnTo>
                    <a:cubicBezTo>
                      <a:pt x="94846" y="79203"/>
                      <a:pt x="79249" y="94846"/>
                      <a:pt x="59990" y="94846"/>
                    </a:cubicBezTo>
                    <a:lnTo>
                      <a:pt x="34855" y="94846"/>
                    </a:lnTo>
                    <a:cubicBezTo>
                      <a:pt x="15642" y="94846"/>
                      <a:pt x="0" y="79249"/>
                      <a:pt x="0" y="59990"/>
                    </a:cubicBezTo>
                    <a:lnTo>
                      <a:pt x="0" y="34855"/>
                    </a:lnTo>
                    <a:cubicBezTo>
                      <a:pt x="0" y="15642"/>
                      <a:pt x="15596" y="0"/>
                      <a:pt x="34855" y="0"/>
                    </a:cubicBezTo>
                    <a:close/>
                  </a:path>
                </a:pathLst>
              </a:custGeom>
              <a:solidFill>
                <a:srgbClr val="B7BCBC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68" name="Graphic 2">
                <a:extLst>
                  <a:ext uri="{FF2B5EF4-FFF2-40B4-BE49-F238E27FC236}">
                    <a16:creationId xmlns:a16="http://schemas.microsoft.com/office/drawing/2014/main" id="{DB199E5F-3FB8-0E51-E1B8-1E10E8DBDAE3}"/>
                  </a:ext>
                </a:extLst>
              </p:cNvPr>
              <p:cNvGrpSpPr/>
              <p:nvPr/>
            </p:nvGrpSpPr>
            <p:grpSpPr>
              <a:xfrm>
                <a:off x="4856406" y="4770130"/>
                <a:ext cx="1032813" cy="348550"/>
                <a:chOff x="4856406" y="4770130"/>
                <a:chExt cx="1032813" cy="348550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29C789F6-658D-5FBB-181D-F06694FDF409}"/>
                    </a:ext>
                  </a:extLst>
                </p:cNvPr>
                <p:cNvSpPr/>
                <p:nvPr/>
              </p:nvSpPr>
              <p:spPr>
                <a:xfrm>
                  <a:off x="4920465" y="4793185"/>
                  <a:ext cx="904650" cy="279338"/>
                </a:xfrm>
                <a:custGeom>
                  <a:avLst/>
                  <a:gdLst>
                    <a:gd name="connsiteX0" fmla="*/ 735528 w 904650"/>
                    <a:gd name="connsiteY0" fmla="*/ 0 h 279338"/>
                    <a:gd name="connsiteX1" fmla="*/ 0 w 904650"/>
                    <a:gd name="connsiteY1" fmla="*/ 0 h 279338"/>
                    <a:gd name="connsiteX2" fmla="*/ 0 w 904650"/>
                    <a:gd name="connsiteY2" fmla="*/ 279338 h 279338"/>
                    <a:gd name="connsiteX3" fmla="*/ 904650 w 904650"/>
                    <a:gd name="connsiteY3" fmla="*/ 279338 h 279338"/>
                    <a:gd name="connsiteX4" fmla="*/ 904650 w 904650"/>
                    <a:gd name="connsiteY4" fmla="*/ 0 h 279338"/>
                    <a:gd name="connsiteX5" fmla="*/ 735483 w 904650"/>
                    <a:gd name="connsiteY5" fmla="*/ 0 h 279338"/>
                    <a:gd name="connsiteX6" fmla="*/ 210171 w 904650"/>
                    <a:gd name="connsiteY6" fmla="*/ 152259 h 279338"/>
                    <a:gd name="connsiteX7" fmla="*/ 175315 w 904650"/>
                    <a:gd name="connsiteY7" fmla="*/ 187115 h 279338"/>
                    <a:gd name="connsiteX8" fmla="*/ 150180 w 904650"/>
                    <a:gd name="connsiteY8" fmla="*/ 187115 h 279338"/>
                    <a:gd name="connsiteX9" fmla="*/ 115325 w 904650"/>
                    <a:gd name="connsiteY9" fmla="*/ 152259 h 279338"/>
                    <a:gd name="connsiteX10" fmla="*/ 115325 w 904650"/>
                    <a:gd name="connsiteY10" fmla="*/ 127124 h 279338"/>
                    <a:gd name="connsiteX11" fmla="*/ 150180 w 904650"/>
                    <a:gd name="connsiteY11" fmla="*/ 92269 h 279338"/>
                    <a:gd name="connsiteX12" fmla="*/ 175315 w 904650"/>
                    <a:gd name="connsiteY12" fmla="*/ 92269 h 279338"/>
                    <a:gd name="connsiteX13" fmla="*/ 210171 w 904650"/>
                    <a:gd name="connsiteY13" fmla="*/ 127124 h 279338"/>
                    <a:gd name="connsiteX14" fmla="*/ 210171 w 904650"/>
                    <a:gd name="connsiteY14" fmla="*/ 152259 h 279338"/>
                    <a:gd name="connsiteX15" fmla="*/ 402393 w 904650"/>
                    <a:gd name="connsiteY15" fmla="*/ 152259 h 279338"/>
                    <a:gd name="connsiteX16" fmla="*/ 367538 w 904650"/>
                    <a:gd name="connsiteY16" fmla="*/ 187115 h 279338"/>
                    <a:gd name="connsiteX17" fmla="*/ 342403 w 904650"/>
                    <a:gd name="connsiteY17" fmla="*/ 187115 h 279338"/>
                    <a:gd name="connsiteX18" fmla="*/ 307548 w 904650"/>
                    <a:gd name="connsiteY18" fmla="*/ 152259 h 279338"/>
                    <a:gd name="connsiteX19" fmla="*/ 307548 w 904650"/>
                    <a:gd name="connsiteY19" fmla="*/ 127124 h 279338"/>
                    <a:gd name="connsiteX20" fmla="*/ 342403 w 904650"/>
                    <a:gd name="connsiteY20" fmla="*/ 92269 h 279338"/>
                    <a:gd name="connsiteX21" fmla="*/ 367538 w 904650"/>
                    <a:gd name="connsiteY21" fmla="*/ 92269 h 279338"/>
                    <a:gd name="connsiteX22" fmla="*/ 402393 w 904650"/>
                    <a:gd name="connsiteY22" fmla="*/ 127124 h 279338"/>
                    <a:gd name="connsiteX23" fmla="*/ 402393 w 904650"/>
                    <a:gd name="connsiteY23" fmla="*/ 152259 h 279338"/>
                    <a:gd name="connsiteX24" fmla="*/ 597148 w 904650"/>
                    <a:gd name="connsiteY24" fmla="*/ 152259 h 279338"/>
                    <a:gd name="connsiteX25" fmla="*/ 562293 w 904650"/>
                    <a:gd name="connsiteY25" fmla="*/ 187115 h 279338"/>
                    <a:gd name="connsiteX26" fmla="*/ 537157 w 904650"/>
                    <a:gd name="connsiteY26" fmla="*/ 187115 h 279338"/>
                    <a:gd name="connsiteX27" fmla="*/ 502302 w 904650"/>
                    <a:gd name="connsiteY27" fmla="*/ 152259 h 279338"/>
                    <a:gd name="connsiteX28" fmla="*/ 502302 w 904650"/>
                    <a:gd name="connsiteY28" fmla="*/ 127124 h 279338"/>
                    <a:gd name="connsiteX29" fmla="*/ 537157 w 904650"/>
                    <a:gd name="connsiteY29" fmla="*/ 92269 h 279338"/>
                    <a:gd name="connsiteX30" fmla="*/ 562293 w 904650"/>
                    <a:gd name="connsiteY30" fmla="*/ 92269 h 279338"/>
                    <a:gd name="connsiteX31" fmla="*/ 597148 w 904650"/>
                    <a:gd name="connsiteY31" fmla="*/ 127124 h 279338"/>
                    <a:gd name="connsiteX32" fmla="*/ 597148 w 904650"/>
                    <a:gd name="connsiteY32" fmla="*/ 152259 h 279338"/>
                    <a:gd name="connsiteX33" fmla="*/ 789371 w 904650"/>
                    <a:gd name="connsiteY33" fmla="*/ 152259 h 279338"/>
                    <a:gd name="connsiteX34" fmla="*/ 754516 w 904650"/>
                    <a:gd name="connsiteY34" fmla="*/ 187115 h 279338"/>
                    <a:gd name="connsiteX35" fmla="*/ 729380 w 904650"/>
                    <a:gd name="connsiteY35" fmla="*/ 187115 h 279338"/>
                    <a:gd name="connsiteX36" fmla="*/ 694525 w 904650"/>
                    <a:gd name="connsiteY36" fmla="*/ 152259 h 279338"/>
                    <a:gd name="connsiteX37" fmla="*/ 694525 w 904650"/>
                    <a:gd name="connsiteY37" fmla="*/ 127124 h 279338"/>
                    <a:gd name="connsiteX38" fmla="*/ 729380 w 904650"/>
                    <a:gd name="connsiteY38" fmla="*/ 92269 h 279338"/>
                    <a:gd name="connsiteX39" fmla="*/ 754516 w 904650"/>
                    <a:gd name="connsiteY39" fmla="*/ 92269 h 279338"/>
                    <a:gd name="connsiteX40" fmla="*/ 789371 w 904650"/>
                    <a:gd name="connsiteY40" fmla="*/ 127124 h 279338"/>
                    <a:gd name="connsiteX41" fmla="*/ 789371 w 904650"/>
                    <a:gd name="connsiteY41" fmla="*/ 152259 h 27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904650" h="279338">
                      <a:moveTo>
                        <a:pt x="735528" y="0"/>
                      </a:moveTo>
                      <a:lnTo>
                        <a:pt x="0" y="0"/>
                      </a:lnTo>
                      <a:lnTo>
                        <a:pt x="0" y="279338"/>
                      </a:lnTo>
                      <a:lnTo>
                        <a:pt x="904650" y="279338"/>
                      </a:lnTo>
                      <a:lnTo>
                        <a:pt x="904650" y="0"/>
                      </a:lnTo>
                      <a:lnTo>
                        <a:pt x="735483" y="0"/>
                      </a:lnTo>
                      <a:close/>
                      <a:moveTo>
                        <a:pt x="210171" y="152259"/>
                      </a:moveTo>
                      <a:cubicBezTo>
                        <a:pt x="210171" y="171518"/>
                        <a:pt x="194574" y="187115"/>
                        <a:pt x="175315" y="187115"/>
                      </a:cubicBezTo>
                      <a:lnTo>
                        <a:pt x="150180" y="187115"/>
                      </a:lnTo>
                      <a:cubicBezTo>
                        <a:pt x="130921" y="187115"/>
                        <a:pt x="115325" y="171518"/>
                        <a:pt x="115325" y="152259"/>
                      </a:cubicBezTo>
                      <a:lnTo>
                        <a:pt x="115325" y="127124"/>
                      </a:lnTo>
                      <a:cubicBezTo>
                        <a:pt x="115325" y="107865"/>
                        <a:pt x="130921" y="92269"/>
                        <a:pt x="150180" y="92269"/>
                      </a:cubicBezTo>
                      <a:lnTo>
                        <a:pt x="175315" y="92269"/>
                      </a:lnTo>
                      <a:cubicBezTo>
                        <a:pt x="194574" y="92269"/>
                        <a:pt x="210171" y="107865"/>
                        <a:pt x="210171" y="127124"/>
                      </a:cubicBezTo>
                      <a:lnTo>
                        <a:pt x="210171" y="152259"/>
                      </a:lnTo>
                      <a:close/>
                      <a:moveTo>
                        <a:pt x="402393" y="152259"/>
                      </a:moveTo>
                      <a:cubicBezTo>
                        <a:pt x="402393" y="171518"/>
                        <a:pt x="386797" y="187115"/>
                        <a:pt x="367538" y="187115"/>
                      </a:cubicBezTo>
                      <a:lnTo>
                        <a:pt x="342403" y="187115"/>
                      </a:lnTo>
                      <a:cubicBezTo>
                        <a:pt x="323144" y="187115"/>
                        <a:pt x="307548" y="171518"/>
                        <a:pt x="307548" y="152259"/>
                      </a:cubicBezTo>
                      <a:lnTo>
                        <a:pt x="307548" y="127124"/>
                      </a:lnTo>
                      <a:cubicBezTo>
                        <a:pt x="307548" y="107865"/>
                        <a:pt x="323144" y="92269"/>
                        <a:pt x="342403" y="92269"/>
                      </a:cubicBezTo>
                      <a:lnTo>
                        <a:pt x="367538" y="92269"/>
                      </a:lnTo>
                      <a:cubicBezTo>
                        <a:pt x="386797" y="92269"/>
                        <a:pt x="402393" y="107865"/>
                        <a:pt x="402393" y="127124"/>
                      </a:cubicBezTo>
                      <a:lnTo>
                        <a:pt x="402393" y="152259"/>
                      </a:lnTo>
                      <a:close/>
                      <a:moveTo>
                        <a:pt x="597148" y="152259"/>
                      </a:moveTo>
                      <a:cubicBezTo>
                        <a:pt x="597148" y="171518"/>
                        <a:pt x="581551" y="187115"/>
                        <a:pt x="562293" y="187115"/>
                      </a:cubicBezTo>
                      <a:lnTo>
                        <a:pt x="537157" y="187115"/>
                      </a:lnTo>
                      <a:cubicBezTo>
                        <a:pt x="517899" y="187115"/>
                        <a:pt x="502302" y="171518"/>
                        <a:pt x="502302" y="152259"/>
                      </a:cubicBezTo>
                      <a:lnTo>
                        <a:pt x="502302" y="127124"/>
                      </a:lnTo>
                      <a:cubicBezTo>
                        <a:pt x="502302" y="107865"/>
                        <a:pt x="517899" y="92269"/>
                        <a:pt x="537157" y="92269"/>
                      </a:cubicBezTo>
                      <a:lnTo>
                        <a:pt x="562293" y="92269"/>
                      </a:lnTo>
                      <a:cubicBezTo>
                        <a:pt x="581551" y="92269"/>
                        <a:pt x="597148" y="107865"/>
                        <a:pt x="597148" y="127124"/>
                      </a:cubicBezTo>
                      <a:lnTo>
                        <a:pt x="597148" y="152259"/>
                      </a:lnTo>
                      <a:close/>
                      <a:moveTo>
                        <a:pt x="789371" y="152259"/>
                      </a:moveTo>
                      <a:cubicBezTo>
                        <a:pt x="789371" y="171518"/>
                        <a:pt x="773774" y="187115"/>
                        <a:pt x="754516" y="187115"/>
                      </a:cubicBezTo>
                      <a:lnTo>
                        <a:pt x="729380" y="187115"/>
                      </a:lnTo>
                      <a:cubicBezTo>
                        <a:pt x="710122" y="187115"/>
                        <a:pt x="694525" y="171518"/>
                        <a:pt x="694525" y="152259"/>
                      </a:cubicBezTo>
                      <a:lnTo>
                        <a:pt x="694525" y="127124"/>
                      </a:lnTo>
                      <a:cubicBezTo>
                        <a:pt x="694525" y="107865"/>
                        <a:pt x="710122" y="92269"/>
                        <a:pt x="729380" y="92269"/>
                      </a:cubicBezTo>
                      <a:lnTo>
                        <a:pt x="754516" y="92269"/>
                      </a:lnTo>
                      <a:cubicBezTo>
                        <a:pt x="773774" y="92269"/>
                        <a:pt x="789371" y="107865"/>
                        <a:pt x="789371" y="127124"/>
                      </a:cubicBezTo>
                      <a:lnTo>
                        <a:pt x="789371" y="152259"/>
                      </a:lnTo>
                      <a:close/>
                    </a:path>
                  </a:pathLst>
                </a:custGeom>
                <a:solidFill>
                  <a:srgbClr val="747B7B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A6C7441C-9613-342A-BE9A-01676E4078C8}"/>
                    </a:ext>
                  </a:extLst>
                </p:cNvPr>
                <p:cNvSpPr/>
                <p:nvPr/>
              </p:nvSpPr>
              <p:spPr>
                <a:xfrm>
                  <a:off x="5422767" y="4885454"/>
                  <a:ext cx="94845" cy="94845"/>
                </a:xfrm>
                <a:custGeom>
                  <a:avLst/>
                  <a:gdLst>
                    <a:gd name="connsiteX0" fmla="*/ 34855 w 94845"/>
                    <a:gd name="connsiteY0" fmla="*/ 0 h 94845"/>
                    <a:gd name="connsiteX1" fmla="*/ 59990 w 94845"/>
                    <a:gd name="connsiteY1" fmla="*/ 0 h 94845"/>
                    <a:gd name="connsiteX2" fmla="*/ 94846 w 94845"/>
                    <a:gd name="connsiteY2" fmla="*/ 34855 h 94845"/>
                    <a:gd name="connsiteX3" fmla="*/ 94846 w 94845"/>
                    <a:gd name="connsiteY3" fmla="*/ 59990 h 94845"/>
                    <a:gd name="connsiteX4" fmla="*/ 59990 w 94845"/>
                    <a:gd name="connsiteY4" fmla="*/ 94846 h 94845"/>
                    <a:gd name="connsiteX5" fmla="*/ 34855 w 94845"/>
                    <a:gd name="connsiteY5" fmla="*/ 94846 h 94845"/>
                    <a:gd name="connsiteX6" fmla="*/ 0 w 94845"/>
                    <a:gd name="connsiteY6" fmla="*/ 59990 h 94845"/>
                    <a:gd name="connsiteX7" fmla="*/ 0 w 94845"/>
                    <a:gd name="connsiteY7" fmla="*/ 34855 h 94845"/>
                    <a:gd name="connsiteX8" fmla="*/ 34855 w 94845"/>
                    <a:gd name="connsiteY8" fmla="*/ 0 h 9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845" h="94845">
                      <a:moveTo>
                        <a:pt x="34855" y="0"/>
                      </a:moveTo>
                      <a:lnTo>
                        <a:pt x="59990" y="0"/>
                      </a:lnTo>
                      <a:cubicBezTo>
                        <a:pt x="79204" y="0"/>
                        <a:pt x="94846" y="15596"/>
                        <a:pt x="94846" y="34855"/>
                      </a:cubicBezTo>
                      <a:lnTo>
                        <a:pt x="94846" y="59990"/>
                      </a:lnTo>
                      <a:cubicBezTo>
                        <a:pt x="94846" y="79203"/>
                        <a:pt x="79249" y="94846"/>
                        <a:pt x="59990" y="94846"/>
                      </a:cubicBezTo>
                      <a:lnTo>
                        <a:pt x="34855" y="94846"/>
                      </a:lnTo>
                      <a:cubicBezTo>
                        <a:pt x="15642" y="94846"/>
                        <a:pt x="0" y="79249"/>
                        <a:pt x="0" y="59990"/>
                      </a:cubicBezTo>
                      <a:lnTo>
                        <a:pt x="0" y="34855"/>
                      </a:lnTo>
                      <a:cubicBezTo>
                        <a:pt x="0" y="15642"/>
                        <a:pt x="15597" y="0"/>
                        <a:pt x="34855" y="0"/>
                      </a:cubicBezTo>
                      <a:close/>
                    </a:path>
                  </a:pathLst>
                </a:custGeom>
                <a:solidFill>
                  <a:srgbClr val="B7BCBC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969809B0-38EB-F46E-8894-1EA0F067BB66}"/>
                    </a:ext>
                  </a:extLst>
                </p:cNvPr>
                <p:cNvSpPr/>
                <p:nvPr/>
              </p:nvSpPr>
              <p:spPr>
                <a:xfrm>
                  <a:off x="5227967" y="4885454"/>
                  <a:ext cx="94845" cy="94845"/>
                </a:xfrm>
                <a:custGeom>
                  <a:avLst/>
                  <a:gdLst>
                    <a:gd name="connsiteX0" fmla="*/ 34855 w 94845"/>
                    <a:gd name="connsiteY0" fmla="*/ 0 h 94845"/>
                    <a:gd name="connsiteX1" fmla="*/ 59991 w 94845"/>
                    <a:gd name="connsiteY1" fmla="*/ 0 h 94845"/>
                    <a:gd name="connsiteX2" fmla="*/ 94846 w 94845"/>
                    <a:gd name="connsiteY2" fmla="*/ 34855 h 94845"/>
                    <a:gd name="connsiteX3" fmla="*/ 94846 w 94845"/>
                    <a:gd name="connsiteY3" fmla="*/ 59990 h 94845"/>
                    <a:gd name="connsiteX4" fmla="*/ 59991 w 94845"/>
                    <a:gd name="connsiteY4" fmla="*/ 94846 h 94845"/>
                    <a:gd name="connsiteX5" fmla="*/ 34855 w 94845"/>
                    <a:gd name="connsiteY5" fmla="*/ 94846 h 94845"/>
                    <a:gd name="connsiteX6" fmla="*/ 0 w 94845"/>
                    <a:gd name="connsiteY6" fmla="*/ 59990 h 94845"/>
                    <a:gd name="connsiteX7" fmla="*/ 0 w 94845"/>
                    <a:gd name="connsiteY7" fmla="*/ 34855 h 94845"/>
                    <a:gd name="connsiteX8" fmla="*/ 34855 w 94845"/>
                    <a:gd name="connsiteY8" fmla="*/ 0 h 9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845" h="94845">
                      <a:moveTo>
                        <a:pt x="34855" y="0"/>
                      </a:moveTo>
                      <a:lnTo>
                        <a:pt x="59991" y="0"/>
                      </a:lnTo>
                      <a:cubicBezTo>
                        <a:pt x="79204" y="0"/>
                        <a:pt x="94846" y="15596"/>
                        <a:pt x="94846" y="34855"/>
                      </a:cubicBezTo>
                      <a:lnTo>
                        <a:pt x="94846" y="59990"/>
                      </a:lnTo>
                      <a:cubicBezTo>
                        <a:pt x="94846" y="79203"/>
                        <a:pt x="79249" y="94846"/>
                        <a:pt x="59991" y="94846"/>
                      </a:cubicBezTo>
                      <a:lnTo>
                        <a:pt x="34855" y="94846"/>
                      </a:lnTo>
                      <a:cubicBezTo>
                        <a:pt x="15642" y="94846"/>
                        <a:pt x="0" y="79249"/>
                        <a:pt x="0" y="59990"/>
                      </a:cubicBezTo>
                      <a:lnTo>
                        <a:pt x="0" y="34855"/>
                      </a:lnTo>
                      <a:cubicBezTo>
                        <a:pt x="0" y="15642"/>
                        <a:pt x="15597" y="0"/>
                        <a:pt x="34855" y="0"/>
                      </a:cubicBezTo>
                      <a:close/>
                    </a:path>
                  </a:pathLst>
                </a:custGeom>
                <a:solidFill>
                  <a:srgbClr val="B7BCBC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29C57B3-2608-5FB4-EAE4-EBEED794E168}"/>
                    </a:ext>
                  </a:extLst>
                </p:cNvPr>
                <p:cNvSpPr/>
                <p:nvPr/>
              </p:nvSpPr>
              <p:spPr>
                <a:xfrm>
                  <a:off x="5035790" y="4885454"/>
                  <a:ext cx="94845" cy="94845"/>
                </a:xfrm>
                <a:custGeom>
                  <a:avLst/>
                  <a:gdLst>
                    <a:gd name="connsiteX0" fmla="*/ 34855 w 94845"/>
                    <a:gd name="connsiteY0" fmla="*/ 0 h 94845"/>
                    <a:gd name="connsiteX1" fmla="*/ 59991 w 94845"/>
                    <a:gd name="connsiteY1" fmla="*/ 0 h 94845"/>
                    <a:gd name="connsiteX2" fmla="*/ 94846 w 94845"/>
                    <a:gd name="connsiteY2" fmla="*/ 34855 h 94845"/>
                    <a:gd name="connsiteX3" fmla="*/ 94846 w 94845"/>
                    <a:gd name="connsiteY3" fmla="*/ 59990 h 94845"/>
                    <a:gd name="connsiteX4" fmla="*/ 59991 w 94845"/>
                    <a:gd name="connsiteY4" fmla="*/ 94846 h 94845"/>
                    <a:gd name="connsiteX5" fmla="*/ 34855 w 94845"/>
                    <a:gd name="connsiteY5" fmla="*/ 94846 h 94845"/>
                    <a:gd name="connsiteX6" fmla="*/ 0 w 94845"/>
                    <a:gd name="connsiteY6" fmla="*/ 59990 h 94845"/>
                    <a:gd name="connsiteX7" fmla="*/ 0 w 94845"/>
                    <a:gd name="connsiteY7" fmla="*/ 34855 h 94845"/>
                    <a:gd name="connsiteX8" fmla="*/ 34855 w 94845"/>
                    <a:gd name="connsiteY8" fmla="*/ 0 h 9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845" h="94845">
                      <a:moveTo>
                        <a:pt x="34855" y="0"/>
                      </a:moveTo>
                      <a:lnTo>
                        <a:pt x="59991" y="0"/>
                      </a:lnTo>
                      <a:cubicBezTo>
                        <a:pt x="79204" y="0"/>
                        <a:pt x="94846" y="15596"/>
                        <a:pt x="94846" y="34855"/>
                      </a:cubicBezTo>
                      <a:lnTo>
                        <a:pt x="94846" y="59990"/>
                      </a:lnTo>
                      <a:cubicBezTo>
                        <a:pt x="94846" y="79203"/>
                        <a:pt x="79249" y="94846"/>
                        <a:pt x="59991" y="94846"/>
                      </a:cubicBezTo>
                      <a:lnTo>
                        <a:pt x="34855" y="94846"/>
                      </a:lnTo>
                      <a:cubicBezTo>
                        <a:pt x="15642" y="94846"/>
                        <a:pt x="0" y="79249"/>
                        <a:pt x="0" y="59990"/>
                      </a:cubicBezTo>
                      <a:lnTo>
                        <a:pt x="0" y="34855"/>
                      </a:lnTo>
                      <a:cubicBezTo>
                        <a:pt x="0" y="15642"/>
                        <a:pt x="15597" y="0"/>
                        <a:pt x="34855" y="0"/>
                      </a:cubicBezTo>
                      <a:close/>
                    </a:path>
                  </a:pathLst>
                </a:custGeom>
                <a:solidFill>
                  <a:srgbClr val="B7BCBC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6C17E361-33BB-AD7F-8332-A2DC1D1A91B6}"/>
                    </a:ext>
                  </a:extLst>
                </p:cNvPr>
                <p:cNvSpPr/>
                <p:nvPr/>
              </p:nvSpPr>
              <p:spPr>
                <a:xfrm>
                  <a:off x="4856406" y="4770130"/>
                  <a:ext cx="1032813" cy="46156"/>
                </a:xfrm>
                <a:custGeom>
                  <a:avLst/>
                  <a:gdLst>
                    <a:gd name="connsiteX0" fmla="*/ 968709 w 1032813"/>
                    <a:gd name="connsiteY0" fmla="*/ 0 h 46156"/>
                    <a:gd name="connsiteX1" fmla="*/ 968709 w 1032813"/>
                    <a:gd name="connsiteY1" fmla="*/ 0 h 46156"/>
                    <a:gd name="connsiteX2" fmla="*/ 968709 w 1032813"/>
                    <a:gd name="connsiteY2" fmla="*/ 0 h 46156"/>
                    <a:gd name="connsiteX3" fmla="*/ 968709 w 1032813"/>
                    <a:gd name="connsiteY3" fmla="*/ 0 h 46156"/>
                    <a:gd name="connsiteX4" fmla="*/ 64059 w 1032813"/>
                    <a:gd name="connsiteY4" fmla="*/ 0 h 46156"/>
                    <a:gd name="connsiteX5" fmla="*/ 64059 w 1032813"/>
                    <a:gd name="connsiteY5" fmla="*/ 0 h 46156"/>
                    <a:gd name="connsiteX6" fmla="*/ 0 w 1032813"/>
                    <a:gd name="connsiteY6" fmla="*/ 0 h 46156"/>
                    <a:gd name="connsiteX7" fmla="*/ 0 w 1032813"/>
                    <a:gd name="connsiteY7" fmla="*/ 31645 h 46156"/>
                    <a:gd name="connsiteX8" fmla="*/ 0 w 1032813"/>
                    <a:gd name="connsiteY8" fmla="*/ 31645 h 46156"/>
                    <a:gd name="connsiteX9" fmla="*/ 0 w 1032813"/>
                    <a:gd name="connsiteY9" fmla="*/ 46157 h 46156"/>
                    <a:gd name="connsiteX10" fmla="*/ 1032814 w 1032813"/>
                    <a:gd name="connsiteY10" fmla="*/ 46157 h 46156"/>
                    <a:gd name="connsiteX11" fmla="*/ 1032814 w 1032813"/>
                    <a:gd name="connsiteY11" fmla="*/ 31736 h 46156"/>
                    <a:gd name="connsiteX12" fmla="*/ 1032814 w 1032813"/>
                    <a:gd name="connsiteY12" fmla="*/ 31645 h 46156"/>
                    <a:gd name="connsiteX13" fmla="*/ 1032814 w 1032813"/>
                    <a:gd name="connsiteY13" fmla="*/ 31645 h 46156"/>
                    <a:gd name="connsiteX14" fmla="*/ 1032814 w 1032813"/>
                    <a:gd name="connsiteY14" fmla="*/ 0 h 46156"/>
                    <a:gd name="connsiteX15" fmla="*/ 968709 w 1032813"/>
                    <a:gd name="connsiteY15" fmla="*/ 0 h 4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2813" h="46156">
                      <a:moveTo>
                        <a:pt x="968709" y="0"/>
                      </a:moveTo>
                      <a:lnTo>
                        <a:pt x="968709" y="0"/>
                      </a:lnTo>
                      <a:lnTo>
                        <a:pt x="968709" y="0"/>
                      </a:lnTo>
                      <a:lnTo>
                        <a:pt x="968709" y="0"/>
                      </a:lnTo>
                      <a:lnTo>
                        <a:pt x="64059" y="0"/>
                      </a:lnTo>
                      <a:lnTo>
                        <a:pt x="64059" y="0"/>
                      </a:lnTo>
                      <a:lnTo>
                        <a:pt x="0" y="0"/>
                      </a:lnTo>
                      <a:lnTo>
                        <a:pt x="0" y="31645"/>
                      </a:lnTo>
                      <a:lnTo>
                        <a:pt x="0" y="31645"/>
                      </a:lnTo>
                      <a:lnTo>
                        <a:pt x="0" y="46157"/>
                      </a:lnTo>
                      <a:lnTo>
                        <a:pt x="1032814" y="46157"/>
                      </a:lnTo>
                      <a:lnTo>
                        <a:pt x="1032814" y="31736"/>
                      </a:lnTo>
                      <a:lnTo>
                        <a:pt x="1032814" y="31645"/>
                      </a:lnTo>
                      <a:lnTo>
                        <a:pt x="1032814" y="31645"/>
                      </a:lnTo>
                      <a:lnTo>
                        <a:pt x="1032814" y="0"/>
                      </a:lnTo>
                      <a:lnTo>
                        <a:pt x="968709" y="0"/>
                      </a:lnTo>
                      <a:close/>
                    </a:path>
                  </a:pathLst>
                </a:custGeom>
                <a:solidFill>
                  <a:srgbClr val="656C6C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430FFB3C-E46C-BCCA-5224-3B4E6B7A20AE}"/>
                    </a:ext>
                  </a:extLst>
                </p:cNvPr>
                <p:cNvSpPr/>
                <p:nvPr/>
              </p:nvSpPr>
              <p:spPr>
                <a:xfrm>
                  <a:off x="4856406" y="5072524"/>
                  <a:ext cx="1032813" cy="46156"/>
                </a:xfrm>
                <a:custGeom>
                  <a:avLst/>
                  <a:gdLst>
                    <a:gd name="connsiteX0" fmla="*/ 968709 w 1032813"/>
                    <a:gd name="connsiteY0" fmla="*/ 0 h 46156"/>
                    <a:gd name="connsiteX1" fmla="*/ 968709 w 1032813"/>
                    <a:gd name="connsiteY1" fmla="*/ 0 h 46156"/>
                    <a:gd name="connsiteX2" fmla="*/ 968709 w 1032813"/>
                    <a:gd name="connsiteY2" fmla="*/ 0 h 46156"/>
                    <a:gd name="connsiteX3" fmla="*/ 968709 w 1032813"/>
                    <a:gd name="connsiteY3" fmla="*/ 0 h 46156"/>
                    <a:gd name="connsiteX4" fmla="*/ 64059 w 1032813"/>
                    <a:gd name="connsiteY4" fmla="*/ 0 h 46156"/>
                    <a:gd name="connsiteX5" fmla="*/ 64059 w 1032813"/>
                    <a:gd name="connsiteY5" fmla="*/ 0 h 46156"/>
                    <a:gd name="connsiteX6" fmla="*/ 0 w 1032813"/>
                    <a:gd name="connsiteY6" fmla="*/ 0 h 46156"/>
                    <a:gd name="connsiteX7" fmla="*/ 0 w 1032813"/>
                    <a:gd name="connsiteY7" fmla="*/ 31645 h 46156"/>
                    <a:gd name="connsiteX8" fmla="*/ 0 w 1032813"/>
                    <a:gd name="connsiteY8" fmla="*/ 31645 h 46156"/>
                    <a:gd name="connsiteX9" fmla="*/ 0 w 1032813"/>
                    <a:gd name="connsiteY9" fmla="*/ 46157 h 46156"/>
                    <a:gd name="connsiteX10" fmla="*/ 1032814 w 1032813"/>
                    <a:gd name="connsiteY10" fmla="*/ 46157 h 46156"/>
                    <a:gd name="connsiteX11" fmla="*/ 1032814 w 1032813"/>
                    <a:gd name="connsiteY11" fmla="*/ 31735 h 46156"/>
                    <a:gd name="connsiteX12" fmla="*/ 1032814 w 1032813"/>
                    <a:gd name="connsiteY12" fmla="*/ 31645 h 46156"/>
                    <a:gd name="connsiteX13" fmla="*/ 1032814 w 1032813"/>
                    <a:gd name="connsiteY13" fmla="*/ 31645 h 46156"/>
                    <a:gd name="connsiteX14" fmla="*/ 1032814 w 1032813"/>
                    <a:gd name="connsiteY14" fmla="*/ 0 h 46156"/>
                    <a:gd name="connsiteX15" fmla="*/ 968709 w 1032813"/>
                    <a:gd name="connsiteY15" fmla="*/ 0 h 46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2813" h="46156">
                      <a:moveTo>
                        <a:pt x="968709" y="0"/>
                      </a:moveTo>
                      <a:lnTo>
                        <a:pt x="968709" y="0"/>
                      </a:lnTo>
                      <a:lnTo>
                        <a:pt x="968709" y="0"/>
                      </a:lnTo>
                      <a:lnTo>
                        <a:pt x="968709" y="0"/>
                      </a:lnTo>
                      <a:lnTo>
                        <a:pt x="64059" y="0"/>
                      </a:lnTo>
                      <a:lnTo>
                        <a:pt x="64059" y="0"/>
                      </a:lnTo>
                      <a:lnTo>
                        <a:pt x="0" y="0"/>
                      </a:lnTo>
                      <a:lnTo>
                        <a:pt x="0" y="31645"/>
                      </a:lnTo>
                      <a:lnTo>
                        <a:pt x="0" y="31645"/>
                      </a:lnTo>
                      <a:lnTo>
                        <a:pt x="0" y="46157"/>
                      </a:lnTo>
                      <a:lnTo>
                        <a:pt x="1032814" y="46157"/>
                      </a:lnTo>
                      <a:lnTo>
                        <a:pt x="1032814" y="31735"/>
                      </a:lnTo>
                      <a:lnTo>
                        <a:pt x="1032814" y="31645"/>
                      </a:lnTo>
                      <a:lnTo>
                        <a:pt x="1032814" y="31645"/>
                      </a:lnTo>
                      <a:lnTo>
                        <a:pt x="1032814" y="0"/>
                      </a:lnTo>
                      <a:lnTo>
                        <a:pt x="968709" y="0"/>
                      </a:lnTo>
                      <a:close/>
                    </a:path>
                  </a:pathLst>
                </a:custGeom>
                <a:solidFill>
                  <a:srgbClr val="656C6C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75" name="Graphic 2">
              <a:extLst>
                <a:ext uri="{FF2B5EF4-FFF2-40B4-BE49-F238E27FC236}">
                  <a16:creationId xmlns:a16="http://schemas.microsoft.com/office/drawing/2014/main" id="{53051151-AFC1-0BA9-3A13-1FAB2AD2485F}"/>
                </a:ext>
              </a:extLst>
            </p:cNvPr>
            <p:cNvGrpSpPr/>
            <p:nvPr/>
          </p:nvGrpSpPr>
          <p:grpSpPr>
            <a:xfrm>
              <a:off x="6020412" y="4230848"/>
              <a:ext cx="1433895" cy="778385"/>
              <a:chOff x="6020412" y="4230848"/>
              <a:chExt cx="1433895" cy="778385"/>
            </a:xfrm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05A0146-F5DA-D6AB-43DC-6A7BCF243CC7}"/>
                  </a:ext>
                </a:extLst>
              </p:cNvPr>
              <p:cNvSpPr/>
              <p:nvPr/>
            </p:nvSpPr>
            <p:spPr>
              <a:xfrm>
                <a:off x="6219100" y="4232882"/>
                <a:ext cx="278569" cy="389192"/>
              </a:xfrm>
              <a:custGeom>
                <a:avLst/>
                <a:gdLst>
                  <a:gd name="connsiteX0" fmla="*/ 0 w 278569"/>
                  <a:gd name="connsiteY0" fmla="*/ 389192 h 389192"/>
                  <a:gd name="connsiteX1" fmla="*/ 278570 w 278569"/>
                  <a:gd name="connsiteY1" fmla="*/ 388967 h 389192"/>
                  <a:gd name="connsiteX2" fmla="*/ 278570 w 278569"/>
                  <a:gd name="connsiteY2" fmla="*/ 0 h 389192"/>
                  <a:gd name="connsiteX3" fmla="*/ 0 w 278569"/>
                  <a:gd name="connsiteY3" fmla="*/ 859 h 389192"/>
                  <a:gd name="connsiteX4" fmla="*/ 0 w 278569"/>
                  <a:gd name="connsiteY4" fmla="*/ 389192 h 389192"/>
                  <a:gd name="connsiteX5" fmla="*/ 0 w 278569"/>
                  <a:gd name="connsiteY5" fmla="*/ 389192 h 389192"/>
                  <a:gd name="connsiteX6" fmla="*/ 0 w 278569"/>
                  <a:gd name="connsiteY6" fmla="*/ 389192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569" h="389192">
                    <a:moveTo>
                      <a:pt x="0" y="389192"/>
                    </a:moveTo>
                    <a:lnTo>
                      <a:pt x="278570" y="388967"/>
                    </a:lnTo>
                    <a:lnTo>
                      <a:pt x="278570" y="0"/>
                    </a:lnTo>
                    <a:lnTo>
                      <a:pt x="0" y="859"/>
                    </a:lnTo>
                    <a:lnTo>
                      <a:pt x="0" y="389192"/>
                    </a:lnTo>
                    <a:lnTo>
                      <a:pt x="0" y="389192"/>
                    </a:lnTo>
                    <a:lnTo>
                      <a:pt x="0" y="389192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5AA99F95-374D-ED63-EB98-3774BC0ADFEF}"/>
                  </a:ext>
                </a:extLst>
              </p:cNvPr>
              <p:cNvSpPr/>
              <p:nvPr/>
            </p:nvSpPr>
            <p:spPr>
              <a:xfrm>
                <a:off x="6452597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1C754E3-77BA-69F2-87AF-C8B25FD4C71F}"/>
                  </a:ext>
                </a:extLst>
              </p:cNvPr>
              <p:cNvSpPr/>
              <p:nvPr/>
            </p:nvSpPr>
            <p:spPr>
              <a:xfrm>
                <a:off x="6456711" y="4269771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2 h 323641"/>
                  <a:gd name="connsiteX3" fmla="*/ 8182 w 8182"/>
                  <a:gd name="connsiteY3" fmla="*/ 323642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8182" y="323642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7EB2358D-0CEE-958F-2CC9-1A5AAD47CDDD}"/>
                  </a:ext>
                </a:extLst>
              </p:cNvPr>
              <p:cNvSpPr/>
              <p:nvPr/>
            </p:nvSpPr>
            <p:spPr>
              <a:xfrm>
                <a:off x="6413674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62AC15F-76BE-D5A0-275F-B887746C9CBB}"/>
                  </a:ext>
                </a:extLst>
              </p:cNvPr>
              <p:cNvSpPr/>
              <p:nvPr/>
            </p:nvSpPr>
            <p:spPr>
              <a:xfrm>
                <a:off x="6417788" y="4269771"/>
                <a:ext cx="8182" cy="323641"/>
              </a:xfrm>
              <a:custGeom>
                <a:avLst/>
                <a:gdLst>
                  <a:gd name="connsiteX0" fmla="*/ 0 w 8182"/>
                  <a:gd name="connsiteY0" fmla="*/ 323642 h 323641"/>
                  <a:gd name="connsiteX1" fmla="*/ 8182 w 8182"/>
                  <a:gd name="connsiteY1" fmla="*/ 323551 h 323641"/>
                  <a:gd name="connsiteX2" fmla="*/ 8182 w 8182"/>
                  <a:gd name="connsiteY2" fmla="*/ 0 h 323641"/>
                  <a:gd name="connsiteX3" fmla="*/ 0 w 8182"/>
                  <a:gd name="connsiteY3" fmla="*/ 0 h 323641"/>
                  <a:gd name="connsiteX4" fmla="*/ 0 w 8182"/>
                  <a:gd name="connsiteY4" fmla="*/ 323642 h 323641"/>
                  <a:gd name="connsiteX5" fmla="*/ 0 w 8182"/>
                  <a:gd name="connsiteY5" fmla="*/ 323642 h 323641"/>
                  <a:gd name="connsiteX6" fmla="*/ 0 w 8182"/>
                  <a:gd name="connsiteY6" fmla="*/ 323642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2" h="323641">
                    <a:moveTo>
                      <a:pt x="0" y="323642"/>
                    </a:moveTo>
                    <a:lnTo>
                      <a:pt x="8182" y="323551"/>
                    </a:lnTo>
                    <a:lnTo>
                      <a:pt x="8182" y="0"/>
                    </a:lnTo>
                    <a:lnTo>
                      <a:pt x="0" y="0"/>
                    </a:lnTo>
                    <a:lnTo>
                      <a:pt x="0" y="323642"/>
                    </a:lnTo>
                    <a:lnTo>
                      <a:pt x="0" y="323642"/>
                    </a:lnTo>
                    <a:lnTo>
                      <a:pt x="0" y="323642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BA411AA6-C5F7-2078-6884-1B96B2F52323}"/>
                  </a:ext>
                </a:extLst>
              </p:cNvPr>
              <p:cNvSpPr/>
              <p:nvPr/>
            </p:nvSpPr>
            <p:spPr>
              <a:xfrm>
                <a:off x="6372715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7245D45-1174-A6D9-C88E-3FA0203A306A}"/>
                  </a:ext>
                </a:extLst>
              </p:cNvPr>
              <p:cNvSpPr/>
              <p:nvPr/>
            </p:nvSpPr>
            <p:spPr>
              <a:xfrm>
                <a:off x="6376829" y="4269771"/>
                <a:ext cx="8182" cy="323641"/>
              </a:xfrm>
              <a:custGeom>
                <a:avLst/>
                <a:gdLst>
                  <a:gd name="connsiteX0" fmla="*/ 0 w 8182"/>
                  <a:gd name="connsiteY0" fmla="*/ 323642 h 323641"/>
                  <a:gd name="connsiteX1" fmla="*/ 8183 w 8182"/>
                  <a:gd name="connsiteY1" fmla="*/ 323642 h 323641"/>
                  <a:gd name="connsiteX2" fmla="*/ 8183 w 8182"/>
                  <a:gd name="connsiteY2" fmla="*/ 0 h 323641"/>
                  <a:gd name="connsiteX3" fmla="*/ 0 w 8182"/>
                  <a:gd name="connsiteY3" fmla="*/ 45 h 323641"/>
                  <a:gd name="connsiteX4" fmla="*/ 0 w 8182"/>
                  <a:gd name="connsiteY4" fmla="*/ 323642 h 323641"/>
                  <a:gd name="connsiteX5" fmla="*/ 0 w 8182"/>
                  <a:gd name="connsiteY5" fmla="*/ 323642 h 323641"/>
                  <a:gd name="connsiteX6" fmla="*/ 0 w 8182"/>
                  <a:gd name="connsiteY6" fmla="*/ 323642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2" h="323641">
                    <a:moveTo>
                      <a:pt x="0" y="323642"/>
                    </a:moveTo>
                    <a:lnTo>
                      <a:pt x="8183" y="323642"/>
                    </a:lnTo>
                    <a:lnTo>
                      <a:pt x="8183" y="0"/>
                    </a:lnTo>
                    <a:lnTo>
                      <a:pt x="0" y="45"/>
                    </a:lnTo>
                    <a:lnTo>
                      <a:pt x="0" y="323642"/>
                    </a:lnTo>
                    <a:lnTo>
                      <a:pt x="0" y="323642"/>
                    </a:lnTo>
                    <a:lnTo>
                      <a:pt x="0" y="323642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A1707CA-FCFA-658A-160E-A807F244A718}"/>
                  </a:ext>
                </a:extLst>
              </p:cNvPr>
              <p:cNvSpPr/>
              <p:nvPr/>
            </p:nvSpPr>
            <p:spPr>
              <a:xfrm>
                <a:off x="6333792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70F8E1BF-59A2-61FA-1CEE-297453497357}"/>
                  </a:ext>
                </a:extLst>
              </p:cNvPr>
              <p:cNvSpPr/>
              <p:nvPr/>
            </p:nvSpPr>
            <p:spPr>
              <a:xfrm>
                <a:off x="6337906" y="4269771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2 h 323641"/>
                  <a:gd name="connsiteX3" fmla="*/ 8182 w 8182"/>
                  <a:gd name="connsiteY3" fmla="*/ 323642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8182" y="323642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4BA032C0-8269-D64C-7F87-93BDEEABC0F5}"/>
                  </a:ext>
                </a:extLst>
              </p:cNvPr>
              <p:cNvSpPr/>
              <p:nvPr/>
            </p:nvSpPr>
            <p:spPr>
              <a:xfrm>
                <a:off x="6292834" y="4269771"/>
                <a:ext cx="4113" cy="323641"/>
              </a:xfrm>
              <a:custGeom>
                <a:avLst/>
                <a:gdLst>
                  <a:gd name="connsiteX0" fmla="*/ 4113 w 4113"/>
                  <a:gd name="connsiteY0" fmla="*/ 0 h 323641"/>
                  <a:gd name="connsiteX1" fmla="*/ 0 w 4113"/>
                  <a:gd name="connsiteY1" fmla="*/ 0 h 323641"/>
                  <a:gd name="connsiteX2" fmla="*/ 0 w 4113"/>
                  <a:gd name="connsiteY2" fmla="*/ 323642 h 323641"/>
                  <a:gd name="connsiteX3" fmla="*/ 4113 w 4113"/>
                  <a:gd name="connsiteY3" fmla="*/ 323642 h 323641"/>
                  <a:gd name="connsiteX4" fmla="*/ 4113 w 4113"/>
                  <a:gd name="connsiteY4" fmla="*/ 0 h 323641"/>
                  <a:gd name="connsiteX5" fmla="*/ 4113 w 4113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364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3" y="323642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D7A76F78-54F0-DAB6-B8BD-CB1F86B5BBE8}"/>
                  </a:ext>
                </a:extLst>
              </p:cNvPr>
              <p:cNvSpPr/>
              <p:nvPr/>
            </p:nvSpPr>
            <p:spPr>
              <a:xfrm>
                <a:off x="6296947" y="4269771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2 h 323641"/>
                  <a:gd name="connsiteX3" fmla="*/ 8183 w 8182"/>
                  <a:gd name="connsiteY3" fmla="*/ 323642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8183" y="323642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429E97D-6B91-7C2B-8B74-068E5CE908D9}"/>
                  </a:ext>
                </a:extLst>
              </p:cNvPr>
              <p:cNvSpPr/>
              <p:nvPr/>
            </p:nvSpPr>
            <p:spPr>
              <a:xfrm>
                <a:off x="6253910" y="4269771"/>
                <a:ext cx="4113" cy="323641"/>
              </a:xfrm>
              <a:custGeom>
                <a:avLst/>
                <a:gdLst>
                  <a:gd name="connsiteX0" fmla="*/ 4113 w 4113"/>
                  <a:gd name="connsiteY0" fmla="*/ 0 h 323641"/>
                  <a:gd name="connsiteX1" fmla="*/ 0 w 4113"/>
                  <a:gd name="connsiteY1" fmla="*/ 0 h 323641"/>
                  <a:gd name="connsiteX2" fmla="*/ 0 w 4113"/>
                  <a:gd name="connsiteY2" fmla="*/ 323642 h 323641"/>
                  <a:gd name="connsiteX3" fmla="*/ 4113 w 4113"/>
                  <a:gd name="connsiteY3" fmla="*/ 323642 h 323641"/>
                  <a:gd name="connsiteX4" fmla="*/ 4113 w 4113"/>
                  <a:gd name="connsiteY4" fmla="*/ 0 h 323641"/>
                  <a:gd name="connsiteX5" fmla="*/ 4113 w 4113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364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3" y="323642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CF615DAD-FDE6-8F6D-1BE8-013D53E56768}"/>
                  </a:ext>
                </a:extLst>
              </p:cNvPr>
              <p:cNvSpPr/>
              <p:nvPr/>
            </p:nvSpPr>
            <p:spPr>
              <a:xfrm>
                <a:off x="6258024" y="4269771"/>
                <a:ext cx="8182" cy="323641"/>
              </a:xfrm>
              <a:custGeom>
                <a:avLst/>
                <a:gdLst>
                  <a:gd name="connsiteX0" fmla="*/ 0 w 8182"/>
                  <a:gd name="connsiteY0" fmla="*/ 323642 h 323641"/>
                  <a:gd name="connsiteX1" fmla="*/ 8183 w 8182"/>
                  <a:gd name="connsiteY1" fmla="*/ 323642 h 323641"/>
                  <a:gd name="connsiteX2" fmla="*/ 8183 w 8182"/>
                  <a:gd name="connsiteY2" fmla="*/ 0 h 323641"/>
                  <a:gd name="connsiteX3" fmla="*/ 0 w 8182"/>
                  <a:gd name="connsiteY3" fmla="*/ 45 h 323641"/>
                  <a:gd name="connsiteX4" fmla="*/ 0 w 8182"/>
                  <a:gd name="connsiteY4" fmla="*/ 323642 h 323641"/>
                  <a:gd name="connsiteX5" fmla="*/ 0 w 8182"/>
                  <a:gd name="connsiteY5" fmla="*/ 323642 h 323641"/>
                  <a:gd name="connsiteX6" fmla="*/ 0 w 8182"/>
                  <a:gd name="connsiteY6" fmla="*/ 323642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2" h="323641">
                    <a:moveTo>
                      <a:pt x="0" y="323642"/>
                    </a:moveTo>
                    <a:lnTo>
                      <a:pt x="8183" y="323642"/>
                    </a:lnTo>
                    <a:lnTo>
                      <a:pt x="8183" y="0"/>
                    </a:lnTo>
                    <a:lnTo>
                      <a:pt x="0" y="45"/>
                    </a:lnTo>
                    <a:lnTo>
                      <a:pt x="0" y="323642"/>
                    </a:lnTo>
                    <a:lnTo>
                      <a:pt x="0" y="323642"/>
                    </a:lnTo>
                    <a:lnTo>
                      <a:pt x="0" y="323642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95E51A5-9775-A09D-C81C-7801865F9BDE}"/>
                  </a:ext>
                </a:extLst>
              </p:cNvPr>
              <p:cNvSpPr/>
              <p:nvPr/>
            </p:nvSpPr>
            <p:spPr>
              <a:xfrm>
                <a:off x="6487452" y="4230848"/>
                <a:ext cx="725130" cy="389192"/>
              </a:xfrm>
              <a:custGeom>
                <a:avLst/>
                <a:gdLst>
                  <a:gd name="connsiteX0" fmla="*/ 0 w 725130"/>
                  <a:gd name="connsiteY0" fmla="*/ 389193 h 389192"/>
                  <a:gd name="connsiteX1" fmla="*/ 725131 w 725130"/>
                  <a:gd name="connsiteY1" fmla="*/ 388515 h 389192"/>
                  <a:gd name="connsiteX2" fmla="*/ 725131 w 725130"/>
                  <a:gd name="connsiteY2" fmla="*/ 0 h 389192"/>
                  <a:gd name="connsiteX3" fmla="*/ 0 w 725130"/>
                  <a:gd name="connsiteY3" fmla="*/ 2080 h 389192"/>
                  <a:gd name="connsiteX4" fmla="*/ 0 w 725130"/>
                  <a:gd name="connsiteY4" fmla="*/ 389193 h 389192"/>
                  <a:gd name="connsiteX5" fmla="*/ 0 w 725130"/>
                  <a:gd name="connsiteY5" fmla="*/ 389193 h 389192"/>
                  <a:gd name="connsiteX6" fmla="*/ 0 w 725130"/>
                  <a:gd name="connsiteY6" fmla="*/ 389193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5130" h="389192">
                    <a:moveTo>
                      <a:pt x="0" y="389193"/>
                    </a:moveTo>
                    <a:lnTo>
                      <a:pt x="725131" y="388515"/>
                    </a:lnTo>
                    <a:lnTo>
                      <a:pt x="725131" y="0"/>
                    </a:lnTo>
                    <a:lnTo>
                      <a:pt x="0" y="2080"/>
                    </a:lnTo>
                    <a:lnTo>
                      <a:pt x="0" y="389193"/>
                    </a:lnTo>
                    <a:lnTo>
                      <a:pt x="0" y="389193"/>
                    </a:lnTo>
                    <a:lnTo>
                      <a:pt x="0" y="389193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18577B97-D6DD-37FF-3BE0-B5D9FC459A99}"/>
                  </a:ext>
                </a:extLst>
              </p:cNvPr>
              <p:cNvSpPr/>
              <p:nvPr/>
            </p:nvSpPr>
            <p:spPr>
              <a:xfrm>
                <a:off x="6931934" y="4230848"/>
                <a:ext cx="280648" cy="389192"/>
              </a:xfrm>
              <a:custGeom>
                <a:avLst/>
                <a:gdLst>
                  <a:gd name="connsiteX0" fmla="*/ 0 w 280648"/>
                  <a:gd name="connsiteY0" fmla="*/ 389193 h 389192"/>
                  <a:gd name="connsiteX1" fmla="*/ 280649 w 280648"/>
                  <a:gd name="connsiteY1" fmla="*/ 388967 h 389192"/>
                  <a:gd name="connsiteX2" fmla="*/ 280649 w 280648"/>
                  <a:gd name="connsiteY2" fmla="*/ 0 h 389192"/>
                  <a:gd name="connsiteX3" fmla="*/ 0 w 280648"/>
                  <a:gd name="connsiteY3" fmla="*/ 768 h 389192"/>
                  <a:gd name="connsiteX4" fmla="*/ 0 w 280648"/>
                  <a:gd name="connsiteY4" fmla="*/ 389193 h 389192"/>
                  <a:gd name="connsiteX5" fmla="*/ 0 w 280648"/>
                  <a:gd name="connsiteY5" fmla="*/ 389193 h 389192"/>
                  <a:gd name="connsiteX6" fmla="*/ 0 w 280648"/>
                  <a:gd name="connsiteY6" fmla="*/ 389193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648" h="389192">
                    <a:moveTo>
                      <a:pt x="0" y="389193"/>
                    </a:moveTo>
                    <a:lnTo>
                      <a:pt x="280649" y="388967"/>
                    </a:lnTo>
                    <a:lnTo>
                      <a:pt x="280649" y="0"/>
                    </a:lnTo>
                    <a:lnTo>
                      <a:pt x="0" y="768"/>
                    </a:lnTo>
                    <a:lnTo>
                      <a:pt x="0" y="389193"/>
                    </a:lnTo>
                    <a:lnTo>
                      <a:pt x="0" y="389193"/>
                    </a:lnTo>
                    <a:lnTo>
                      <a:pt x="0" y="389193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7AEBA47E-BE4C-9BE8-2F08-924FC3058352}"/>
                  </a:ext>
                </a:extLst>
              </p:cNvPr>
              <p:cNvSpPr/>
              <p:nvPr/>
            </p:nvSpPr>
            <p:spPr>
              <a:xfrm>
                <a:off x="7165477" y="4267692"/>
                <a:ext cx="4068" cy="325721"/>
              </a:xfrm>
              <a:custGeom>
                <a:avLst/>
                <a:gdLst>
                  <a:gd name="connsiteX0" fmla="*/ 4069 w 4068"/>
                  <a:gd name="connsiteY0" fmla="*/ 0 h 325721"/>
                  <a:gd name="connsiteX1" fmla="*/ 0 w 4068"/>
                  <a:gd name="connsiteY1" fmla="*/ 0 h 325721"/>
                  <a:gd name="connsiteX2" fmla="*/ 0 w 4068"/>
                  <a:gd name="connsiteY2" fmla="*/ 325721 h 325721"/>
                  <a:gd name="connsiteX3" fmla="*/ 4069 w 4068"/>
                  <a:gd name="connsiteY3" fmla="*/ 325721 h 325721"/>
                  <a:gd name="connsiteX4" fmla="*/ 4069 w 4068"/>
                  <a:gd name="connsiteY4" fmla="*/ 0 h 325721"/>
                  <a:gd name="connsiteX5" fmla="*/ 4069 w 406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72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069" y="32572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07CDEB23-B3BC-B811-CFB1-220E22B4652B}"/>
                  </a:ext>
                </a:extLst>
              </p:cNvPr>
              <p:cNvSpPr/>
              <p:nvPr/>
            </p:nvSpPr>
            <p:spPr>
              <a:xfrm>
                <a:off x="7169545" y="4267692"/>
                <a:ext cx="8228" cy="325721"/>
              </a:xfrm>
              <a:custGeom>
                <a:avLst/>
                <a:gdLst>
                  <a:gd name="connsiteX0" fmla="*/ 8228 w 8228"/>
                  <a:gd name="connsiteY0" fmla="*/ 0 h 325721"/>
                  <a:gd name="connsiteX1" fmla="*/ 0 w 8228"/>
                  <a:gd name="connsiteY1" fmla="*/ 0 h 325721"/>
                  <a:gd name="connsiteX2" fmla="*/ 0 w 8228"/>
                  <a:gd name="connsiteY2" fmla="*/ 325721 h 325721"/>
                  <a:gd name="connsiteX3" fmla="*/ 8228 w 8228"/>
                  <a:gd name="connsiteY3" fmla="*/ 325721 h 325721"/>
                  <a:gd name="connsiteX4" fmla="*/ 8228 w 8228"/>
                  <a:gd name="connsiteY4" fmla="*/ 0 h 325721"/>
                  <a:gd name="connsiteX5" fmla="*/ 8228 w 822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572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228" y="32572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FECE68AA-AAF8-6C68-63D0-414136617938}"/>
                  </a:ext>
                </a:extLst>
              </p:cNvPr>
              <p:cNvSpPr/>
              <p:nvPr/>
            </p:nvSpPr>
            <p:spPr>
              <a:xfrm>
                <a:off x="7124519" y="4267692"/>
                <a:ext cx="6148" cy="325721"/>
              </a:xfrm>
              <a:custGeom>
                <a:avLst/>
                <a:gdLst>
                  <a:gd name="connsiteX0" fmla="*/ 6148 w 6148"/>
                  <a:gd name="connsiteY0" fmla="*/ 0 h 325721"/>
                  <a:gd name="connsiteX1" fmla="*/ 0 w 6148"/>
                  <a:gd name="connsiteY1" fmla="*/ 0 h 325721"/>
                  <a:gd name="connsiteX2" fmla="*/ 0 w 6148"/>
                  <a:gd name="connsiteY2" fmla="*/ 325721 h 325721"/>
                  <a:gd name="connsiteX3" fmla="*/ 6148 w 6148"/>
                  <a:gd name="connsiteY3" fmla="*/ 325721 h 325721"/>
                  <a:gd name="connsiteX4" fmla="*/ 6148 w 6148"/>
                  <a:gd name="connsiteY4" fmla="*/ 0 h 325721"/>
                  <a:gd name="connsiteX5" fmla="*/ 6148 w 614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8" h="325721">
                    <a:moveTo>
                      <a:pt x="6148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6148" y="325721"/>
                    </a:lnTo>
                    <a:lnTo>
                      <a:pt x="6148" y="0"/>
                    </a:lnTo>
                    <a:lnTo>
                      <a:pt x="6148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E4055C16-5BBD-4BA2-4631-6A948A296C23}"/>
                  </a:ext>
                </a:extLst>
              </p:cNvPr>
              <p:cNvSpPr/>
              <p:nvPr/>
            </p:nvSpPr>
            <p:spPr>
              <a:xfrm>
                <a:off x="7130667" y="4267692"/>
                <a:ext cx="8182" cy="325721"/>
              </a:xfrm>
              <a:custGeom>
                <a:avLst/>
                <a:gdLst>
                  <a:gd name="connsiteX0" fmla="*/ 0 w 8182"/>
                  <a:gd name="connsiteY0" fmla="*/ 325721 h 325721"/>
                  <a:gd name="connsiteX1" fmla="*/ 8183 w 8182"/>
                  <a:gd name="connsiteY1" fmla="*/ 325721 h 325721"/>
                  <a:gd name="connsiteX2" fmla="*/ 8183 w 8182"/>
                  <a:gd name="connsiteY2" fmla="*/ 0 h 325721"/>
                  <a:gd name="connsiteX3" fmla="*/ 0 w 8182"/>
                  <a:gd name="connsiteY3" fmla="*/ 90 h 325721"/>
                  <a:gd name="connsiteX4" fmla="*/ 0 w 8182"/>
                  <a:gd name="connsiteY4" fmla="*/ 325721 h 325721"/>
                  <a:gd name="connsiteX5" fmla="*/ 0 w 8182"/>
                  <a:gd name="connsiteY5" fmla="*/ 325721 h 325721"/>
                  <a:gd name="connsiteX6" fmla="*/ 0 w 8182"/>
                  <a:gd name="connsiteY6" fmla="*/ 325721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2" h="325721">
                    <a:moveTo>
                      <a:pt x="0" y="325721"/>
                    </a:moveTo>
                    <a:lnTo>
                      <a:pt x="8183" y="325721"/>
                    </a:lnTo>
                    <a:lnTo>
                      <a:pt x="8183" y="0"/>
                    </a:lnTo>
                    <a:lnTo>
                      <a:pt x="0" y="90"/>
                    </a:lnTo>
                    <a:lnTo>
                      <a:pt x="0" y="325721"/>
                    </a:lnTo>
                    <a:lnTo>
                      <a:pt x="0" y="325721"/>
                    </a:lnTo>
                    <a:lnTo>
                      <a:pt x="0" y="325721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72C9367-E578-C8AE-C535-1298431D11E5}"/>
                  </a:ext>
                </a:extLst>
              </p:cNvPr>
              <p:cNvSpPr/>
              <p:nvPr/>
            </p:nvSpPr>
            <p:spPr>
              <a:xfrm>
                <a:off x="7085595" y="4267692"/>
                <a:ext cx="4068" cy="325721"/>
              </a:xfrm>
              <a:custGeom>
                <a:avLst/>
                <a:gdLst>
                  <a:gd name="connsiteX0" fmla="*/ 4069 w 4068"/>
                  <a:gd name="connsiteY0" fmla="*/ 0 h 325721"/>
                  <a:gd name="connsiteX1" fmla="*/ 0 w 4068"/>
                  <a:gd name="connsiteY1" fmla="*/ 0 h 325721"/>
                  <a:gd name="connsiteX2" fmla="*/ 0 w 4068"/>
                  <a:gd name="connsiteY2" fmla="*/ 325721 h 325721"/>
                  <a:gd name="connsiteX3" fmla="*/ 4069 w 4068"/>
                  <a:gd name="connsiteY3" fmla="*/ 325721 h 325721"/>
                  <a:gd name="connsiteX4" fmla="*/ 4069 w 4068"/>
                  <a:gd name="connsiteY4" fmla="*/ 0 h 325721"/>
                  <a:gd name="connsiteX5" fmla="*/ 4069 w 406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72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069" y="32572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FCA7FA5E-3044-5B85-647B-04DCF109E7FC}"/>
                  </a:ext>
                </a:extLst>
              </p:cNvPr>
              <p:cNvSpPr/>
              <p:nvPr/>
            </p:nvSpPr>
            <p:spPr>
              <a:xfrm>
                <a:off x="7089664" y="4267692"/>
                <a:ext cx="8227" cy="325721"/>
              </a:xfrm>
              <a:custGeom>
                <a:avLst/>
                <a:gdLst>
                  <a:gd name="connsiteX0" fmla="*/ 8228 w 8227"/>
                  <a:gd name="connsiteY0" fmla="*/ 0 h 325721"/>
                  <a:gd name="connsiteX1" fmla="*/ 0 w 8227"/>
                  <a:gd name="connsiteY1" fmla="*/ 0 h 325721"/>
                  <a:gd name="connsiteX2" fmla="*/ 0 w 8227"/>
                  <a:gd name="connsiteY2" fmla="*/ 325721 h 325721"/>
                  <a:gd name="connsiteX3" fmla="*/ 8228 w 8227"/>
                  <a:gd name="connsiteY3" fmla="*/ 325721 h 325721"/>
                  <a:gd name="connsiteX4" fmla="*/ 8228 w 8227"/>
                  <a:gd name="connsiteY4" fmla="*/ 0 h 325721"/>
                  <a:gd name="connsiteX5" fmla="*/ 8228 w 8227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72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228" y="32572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A0FFDCE-6A05-05D2-488B-96C1E61D038A}"/>
                  </a:ext>
                </a:extLst>
              </p:cNvPr>
              <p:cNvSpPr/>
              <p:nvPr/>
            </p:nvSpPr>
            <p:spPr>
              <a:xfrm>
                <a:off x="7044591" y="4267692"/>
                <a:ext cx="4114" cy="325721"/>
              </a:xfrm>
              <a:custGeom>
                <a:avLst/>
                <a:gdLst>
                  <a:gd name="connsiteX0" fmla="*/ 0 w 4114"/>
                  <a:gd name="connsiteY0" fmla="*/ 325721 h 325721"/>
                  <a:gd name="connsiteX1" fmla="*/ 4114 w 4114"/>
                  <a:gd name="connsiteY1" fmla="*/ 325721 h 325721"/>
                  <a:gd name="connsiteX2" fmla="*/ 4114 w 4114"/>
                  <a:gd name="connsiteY2" fmla="*/ 0 h 325721"/>
                  <a:gd name="connsiteX3" fmla="*/ 0 w 4114"/>
                  <a:gd name="connsiteY3" fmla="*/ 90 h 325721"/>
                  <a:gd name="connsiteX4" fmla="*/ 0 w 4114"/>
                  <a:gd name="connsiteY4" fmla="*/ 325721 h 325721"/>
                  <a:gd name="connsiteX5" fmla="*/ 0 w 4114"/>
                  <a:gd name="connsiteY5" fmla="*/ 325721 h 325721"/>
                  <a:gd name="connsiteX6" fmla="*/ 0 w 4114"/>
                  <a:gd name="connsiteY6" fmla="*/ 325721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4" h="325721">
                    <a:moveTo>
                      <a:pt x="0" y="325721"/>
                    </a:moveTo>
                    <a:lnTo>
                      <a:pt x="4114" y="325721"/>
                    </a:lnTo>
                    <a:lnTo>
                      <a:pt x="4114" y="0"/>
                    </a:lnTo>
                    <a:lnTo>
                      <a:pt x="0" y="90"/>
                    </a:lnTo>
                    <a:lnTo>
                      <a:pt x="0" y="325721"/>
                    </a:lnTo>
                    <a:lnTo>
                      <a:pt x="0" y="325721"/>
                    </a:lnTo>
                    <a:lnTo>
                      <a:pt x="0" y="325721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C072BA91-72E0-E9B5-66F6-43F57CFF30DE}"/>
                  </a:ext>
                </a:extLst>
              </p:cNvPr>
              <p:cNvSpPr/>
              <p:nvPr/>
            </p:nvSpPr>
            <p:spPr>
              <a:xfrm>
                <a:off x="7048705" y="4267692"/>
                <a:ext cx="10262" cy="325721"/>
              </a:xfrm>
              <a:custGeom>
                <a:avLst/>
                <a:gdLst>
                  <a:gd name="connsiteX0" fmla="*/ 10262 w 10262"/>
                  <a:gd name="connsiteY0" fmla="*/ 0 h 325721"/>
                  <a:gd name="connsiteX1" fmla="*/ 0 w 10262"/>
                  <a:gd name="connsiteY1" fmla="*/ 0 h 325721"/>
                  <a:gd name="connsiteX2" fmla="*/ 0 w 10262"/>
                  <a:gd name="connsiteY2" fmla="*/ 325721 h 325721"/>
                  <a:gd name="connsiteX3" fmla="*/ 10262 w 10262"/>
                  <a:gd name="connsiteY3" fmla="*/ 325721 h 325721"/>
                  <a:gd name="connsiteX4" fmla="*/ 10262 w 10262"/>
                  <a:gd name="connsiteY4" fmla="*/ 0 h 325721"/>
                  <a:gd name="connsiteX5" fmla="*/ 10262 w 1026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2" h="325721">
                    <a:moveTo>
                      <a:pt x="10262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10262" y="325721"/>
                    </a:lnTo>
                    <a:lnTo>
                      <a:pt x="10262" y="0"/>
                    </a:lnTo>
                    <a:lnTo>
                      <a:pt x="1026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26A1ED24-FC13-0462-E94D-2D5AF52F31FD}"/>
                  </a:ext>
                </a:extLst>
              </p:cNvPr>
              <p:cNvSpPr/>
              <p:nvPr/>
            </p:nvSpPr>
            <p:spPr>
              <a:xfrm>
                <a:off x="7005668" y="4267692"/>
                <a:ext cx="4114" cy="325721"/>
              </a:xfrm>
              <a:custGeom>
                <a:avLst/>
                <a:gdLst>
                  <a:gd name="connsiteX0" fmla="*/ 4114 w 4114"/>
                  <a:gd name="connsiteY0" fmla="*/ 0 h 325721"/>
                  <a:gd name="connsiteX1" fmla="*/ 0 w 4114"/>
                  <a:gd name="connsiteY1" fmla="*/ 0 h 325721"/>
                  <a:gd name="connsiteX2" fmla="*/ 0 w 4114"/>
                  <a:gd name="connsiteY2" fmla="*/ 325721 h 325721"/>
                  <a:gd name="connsiteX3" fmla="*/ 4114 w 4114"/>
                  <a:gd name="connsiteY3" fmla="*/ 325721 h 325721"/>
                  <a:gd name="connsiteX4" fmla="*/ 4114 w 4114"/>
                  <a:gd name="connsiteY4" fmla="*/ 0 h 325721"/>
                  <a:gd name="connsiteX5" fmla="*/ 4114 w 4114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72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4" y="32572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59E52AE-11F4-C2F9-5744-B23A37EF9910}"/>
                  </a:ext>
                </a:extLst>
              </p:cNvPr>
              <p:cNvSpPr/>
              <p:nvPr/>
            </p:nvSpPr>
            <p:spPr>
              <a:xfrm>
                <a:off x="7009782" y="4267692"/>
                <a:ext cx="8182" cy="325721"/>
              </a:xfrm>
              <a:custGeom>
                <a:avLst/>
                <a:gdLst>
                  <a:gd name="connsiteX0" fmla="*/ 8182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2 w 8182"/>
                  <a:gd name="connsiteY3" fmla="*/ 325721 h 325721"/>
                  <a:gd name="connsiteX4" fmla="*/ 8182 w 8182"/>
                  <a:gd name="connsiteY4" fmla="*/ 0 h 325721"/>
                  <a:gd name="connsiteX5" fmla="*/ 8182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2" y="32572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D77578D-A501-8E75-0BF2-7169098C2330}"/>
                  </a:ext>
                </a:extLst>
              </p:cNvPr>
              <p:cNvSpPr/>
              <p:nvPr/>
            </p:nvSpPr>
            <p:spPr>
              <a:xfrm>
                <a:off x="6964710" y="4267692"/>
                <a:ext cx="4113" cy="325721"/>
              </a:xfrm>
              <a:custGeom>
                <a:avLst/>
                <a:gdLst>
                  <a:gd name="connsiteX0" fmla="*/ 4113 w 4113"/>
                  <a:gd name="connsiteY0" fmla="*/ 0 h 325721"/>
                  <a:gd name="connsiteX1" fmla="*/ 0 w 4113"/>
                  <a:gd name="connsiteY1" fmla="*/ 0 h 325721"/>
                  <a:gd name="connsiteX2" fmla="*/ 0 w 4113"/>
                  <a:gd name="connsiteY2" fmla="*/ 325721 h 325721"/>
                  <a:gd name="connsiteX3" fmla="*/ 4113 w 4113"/>
                  <a:gd name="connsiteY3" fmla="*/ 325721 h 325721"/>
                  <a:gd name="connsiteX4" fmla="*/ 4113 w 4113"/>
                  <a:gd name="connsiteY4" fmla="*/ 0 h 325721"/>
                  <a:gd name="connsiteX5" fmla="*/ 4113 w 4113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72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3" y="325721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A9FAAEE5-9BEC-921E-7E4C-C75663CC0478}"/>
                  </a:ext>
                </a:extLst>
              </p:cNvPr>
              <p:cNvSpPr/>
              <p:nvPr/>
            </p:nvSpPr>
            <p:spPr>
              <a:xfrm>
                <a:off x="6968823" y="4267692"/>
                <a:ext cx="10216" cy="325721"/>
              </a:xfrm>
              <a:custGeom>
                <a:avLst/>
                <a:gdLst>
                  <a:gd name="connsiteX0" fmla="*/ 10217 w 10216"/>
                  <a:gd name="connsiteY0" fmla="*/ 0 h 325721"/>
                  <a:gd name="connsiteX1" fmla="*/ 0 w 10216"/>
                  <a:gd name="connsiteY1" fmla="*/ 0 h 325721"/>
                  <a:gd name="connsiteX2" fmla="*/ 0 w 10216"/>
                  <a:gd name="connsiteY2" fmla="*/ 325721 h 325721"/>
                  <a:gd name="connsiteX3" fmla="*/ 10217 w 10216"/>
                  <a:gd name="connsiteY3" fmla="*/ 325721 h 325721"/>
                  <a:gd name="connsiteX4" fmla="*/ 10217 w 10216"/>
                  <a:gd name="connsiteY4" fmla="*/ 0 h 325721"/>
                  <a:gd name="connsiteX5" fmla="*/ 10217 w 10216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16" h="325721">
                    <a:moveTo>
                      <a:pt x="10217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10217" y="325721"/>
                    </a:lnTo>
                    <a:lnTo>
                      <a:pt x="10217" y="0"/>
                    </a:lnTo>
                    <a:lnTo>
                      <a:pt x="10217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A139DBC5-E1FF-B2C2-3365-7548ECEDC13F}"/>
                  </a:ext>
                </a:extLst>
              </p:cNvPr>
              <p:cNvSpPr/>
              <p:nvPr/>
            </p:nvSpPr>
            <p:spPr>
              <a:xfrm>
                <a:off x="6890976" y="4267692"/>
                <a:ext cx="4114" cy="325721"/>
              </a:xfrm>
              <a:custGeom>
                <a:avLst/>
                <a:gdLst>
                  <a:gd name="connsiteX0" fmla="*/ 4114 w 4114"/>
                  <a:gd name="connsiteY0" fmla="*/ 0 h 325721"/>
                  <a:gd name="connsiteX1" fmla="*/ 0 w 4114"/>
                  <a:gd name="connsiteY1" fmla="*/ 0 h 325721"/>
                  <a:gd name="connsiteX2" fmla="*/ 0 w 4114"/>
                  <a:gd name="connsiteY2" fmla="*/ 325721 h 325721"/>
                  <a:gd name="connsiteX3" fmla="*/ 4114 w 4114"/>
                  <a:gd name="connsiteY3" fmla="*/ 325721 h 325721"/>
                  <a:gd name="connsiteX4" fmla="*/ 4114 w 4114"/>
                  <a:gd name="connsiteY4" fmla="*/ 0 h 325721"/>
                  <a:gd name="connsiteX5" fmla="*/ 4114 w 4114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72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4" y="32572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AD2F569-EBC3-7477-C491-4076FA189331}"/>
                  </a:ext>
                </a:extLst>
              </p:cNvPr>
              <p:cNvSpPr/>
              <p:nvPr/>
            </p:nvSpPr>
            <p:spPr>
              <a:xfrm>
                <a:off x="6895090" y="4267692"/>
                <a:ext cx="8182" cy="325721"/>
              </a:xfrm>
              <a:custGeom>
                <a:avLst/>
                <a:gdLst>
                  <a:gd name="connsiteX0" fmla="*/ 8182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2 w 8182"/>
                  <a:gd name="connsiteY3" fmla="*/ 325721 h 325721"/>
                  <a:gd name="connsiteX4" fmla="*/ 8182 w 8182"/>
                  <a:gd name="connsiteY4" fmla="*/ 0 h 325721"/>
                  <a:gd name="connsiteX5" fmla="*/ 8182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2" y="32572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6AE02F0-8DA8-55A5-6FC1-D4D99BF381B1}"/>
                  </a:ext>
                </a:extLst>
              </p:cNvPr>
              <p:cNvSpPr/>
              <p:nvPr/>
            </p:nvSpPr>
            <p:spPr>
              <a:xfrm>
                <a:off x="6856166" y="4267692"/>
                <a:ext cx="4068" cy="325721"/>
              </a:xfrm>
              <a:custGeom>
                <a:avLst/>
                <a:gdLst>
                  <a:gd name="connsiteX0" fmla="*/ 4069 w 4068"/>
                  <a:gd name="connsiteY0" fmla="*/ 0 h 325721"/>
                  <a:gd name="connsiteX1" fmla="*/ 0 w 4068"/>
                  <a:gd name="connsiteY1" fmla="*/ 0 h 325721"/>
                  <a:gd name="connsiteX2" fmla="*/ 0 w 4068"/>
                  <a:gd name="connsiteY2" fmla="*/ 325721 h 325721"/>
                  <a:gd name="connsiteX3" fmla="*/ 4069 w 4068"/>
                  <a:gd name="connsiteY3" fmla="*/ 325721 h 325721"/>
                  <a:gd name="connsiteX4" fmla="*/ 4069 w 4068"/>
                  <a:gd name="connsiteY4" fmla="*/ 0 h 325721"/>
                  <a:gd name="connsiteX5" fmla="*/ 4069 w 406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72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069" y="32572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3F22246B-5517-7E80-0CEF-2302A35AB93D}"/>
                  </a:ext>
                </a:extLst>
              </p:cNvPr>
              <p:cNvSpPr/>
              <p:nvPr/>
            </p:nvSpPr>
            <p:spPr>
              <a:xfrm>
                <a:off x="6860235" y="4267692"/>
                <a:ext cx="8227" cy="325721"/>
              </a:xfrm>
              <a:custGeom>
                <a:avLst/>
                <a:gdLst>
                  <a:gd name="connsiteX0" fmla="*/ 8228 w 8227"/>
                  <a:gd name="connsiteY0" fmla="*/ 0 h 325721"/>
                  <a:gd name="connsiteX1" fmla="*/ 0 w 8227"/>
                  <a:gd name="connsiteY1" fmla="*/ 0 h 325721"/>
                  <a:gd name="connsiteX2" fmla="*/ 0 w 8227"/>
                  <a:gd name="connsiteY2" fmla="*/ 325721 h 325721"/>
                  <a:gd name="connsiteX3" fmla="*/ 8228 w 8227"/>
                  <a:gd name="connsiteY3" fmla="*/ 325721 h 325721"/>
                  <a:gd name="connsiteX4" fmla="*/ 8228 w 8227"/>
                  <a:gd name="connsiteY4" fmla="*/ 0 h 325721"/>
                  <a:gd name="connsiteX5" fmla="*/ 8228 w 8227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72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228" y="32572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64E65FE-CE56-BA07-0575-BCC25A50CF27}"/>
                  </a:ext>
                </a:extLst>
              </p:cNvPr>
              <p:cNvSpPr/>
              <p:nvPr/>
            </p:nvSpPr>
            <p:spPr>
              <a:xfrm>
                <a:off x="6821311" y="4267692"/>
                <a:ext cx="4114" cy="325721"/>
              </a:xfrm>
              <a:custGeom>
                <a:avLst/>
                <a:gdLst>
                  <a:gd name="connsiteX0" fmla="*/ 4114 w 4114"/>
                  <a:gd name="connsiteY0" fmla="*/ 0 h 325721"/>
                  <a:gd name="connsiteX1" fmla="*/ 0 w 4114"/>
                  <a:gd name="connsiteY1" fmla="*/ 0 h 325721"/>
                  <a:gd name="connsiteX2" fmla="*/ 0 w 4114"/>
                  <a:gd name="connsiteY2" fmla="*/ 325721 h 325721"/>
                  <a:gd name="connsiteX3" fmla="*/ 4114 w 4114"/>
                  <a:gd name="connsiteY3" fmla="*/ 325721 h 325721"/>
                  <a:gd name="connsiteX4" fmla="*/ 4114 w 4114"/>
                  <a:gd name="connsiteY4" fmla="*/ 0 h 325721"/>
                  <a:gd name="connsiteX5" fmla="*/ 4114 w 4114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72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4" y="32572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F6034DDB-7CC1-A68C-5FD3-F229FC93E27E}"/>
                  </a:ext>
                </a:extLst>
              </p:cNvPr>
              <p:cNvSpPr/>
              <p:nvPr/>
            </p:nvSpPr>
            <p:spPr>
              <a:xfrm>
                <a:off x="6825425" y="4267692"/>
                <a:ext cx="8182" cy="325721"/>
              </a:xfrm>
              <a:custGeom>
                <a:avLst/>
                <a:gdLst>
                  <a:gd name="connsiteX0" fmla="*/ 8183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3 w 8182"/>
                  <a:gd name="connsiteY3" fmla="*/ 325721 h 325721"/>
                  <a:gd name="connsiteX4" fmla="*/ 8183 w 8182"/>
                  <a:gd name="connsiteY4" fmla="*/ 0 h 325721"/>
                  <a:gd name="connsiteX5" fmla="*/ 8183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3" y="32572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8696E42C-4089-EA5F-8F2C-2DA29578FC30}"/>
                  </a:ext>
                </a:extLst>
              </p:cNvPr>
              <p:cNvSpPr/>
              <p:nvPr/>
            </p:nvSpPr>
            <p:spPr>
              <a:xfrm>
                <a:off x="6786501" y="4267692"/>
                <a:ext cx="4114" cy="325721"/>
              </a:xfrm>
              <a:custGeom>
                <a:avLst/>
                <a:gdLst>
                  <a:gd name="connsiteX0" fmla="*/ 0 w 4114"/>
                  <a:gd name="connsiteY0" fmla="*/ 325721 h 325721"/>
                  <a:gd name="connsiteX1" fmla="*/ 4114 w 4114"/>
                  <a:gd name="connsiteY1" fmla="*/ 325721 h 325721"/>
                  <a:gd name="connsiteX2" fmla="*/ 4114 w 4114"/>
                  <a:gd name="connsiteY2" fmla="*/ 0 h 325721"/>
                  <a:gd name="connsiteX3" fmla="*/ 0 w 4114"/>
                  <a:gd name="connsiteY3" fmla="*/ 90 h 325721"/>
                  <a:gd name="connsiteX4" fmla="*/ 0 w 4114"/>
                  <a:gd name="connsiteY4" fmla="*/ 325721 h 325721"/>
                  <a:gd name="connsiteX5" fmla="*/ 0 w 4114"/>
                  <a:gd name="connsiteY5" fmla="*/ 325721 h 325721"/>
                  <a:gd name="connsiteX6" fmla="*/ 0 w 4114"/>
                  <a:gd name="connsiteY6" fmla="*/ 325721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14" h="325721">
                    <a:moveTo>
                      <a:pt x="0" y="325721"/>
                    </a:moveTo>
                    <a:lnTo>
                      <a:pt x="4114" y="325721"/>
                    </a:lnTo>
                    <a:lnTo>
                      <a:pt x="4114" y="0"/>
                    </a:lnTo>
                    <a:lnTo>
                      <a:pt x="0" y="90"/>
                    </a:lnTo>
                    <a:lnTo>
                      <a:pt x="0" y="325721"/>
                    </a:lnTo>
                    <a:lnTo>
                      <a:pt x="0" y="325721"/>
                    </a:lnTo>
                    <a:lnTo>
                      <a:pt x="0" y="325721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83ED8C9B-7B9A-590E-CCDA-890918236989}"/>
                  </a:ext>
                </a:extLst>
              </p:cNvPr>
              <p:cNvSpPr/>
              <p:nvPr/>
            </p:nvSpPr>
            <p:spPr>
              <a:xfrm>
                <a:off x="6790615" y="4267692"/>
                <a:ext cx="8182" cy="325721"/>
              </a:xfrm>
              <a:custGeom>
                <a:avLst/>
                <a:gdLst>
                  <a:gd name="connsiteX0" fmla="*/ 8182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2 w 8182"/>
                  <a:gd name="connsiteY3" fmla="*/ 325721 h 325721"/>
                  <a:gd name="connsiteX4" fmla="*/ 8182 w 8182"/>
                  <a:gd name="connsiteY4" fmla="*/ 0 h 325721"/>
                  <a:gd name="connsiteX5" fmla="*/ 8182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2" y="32572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E3736D4-390D-72C4-4DD2-02EDE473C1D4}"/>
                  </a:ext>
                </a:extLst>
              </p:cNvPr>
              <p:cNvSpPr/>
              <p:nvPr/>
            </p:nvSpPr>
            <p:spPr>
              <a:xfrm>
                <a:off x="6751691" y="4267692"/>
                <a:ext cx="4068" cy="325721"/>
              </a:xfrm>
              <a:custGeom>
                <a:avLst/>
                <a:gdLst>
                  <a:gd name="connsiteX0" fmla="*/ 4068 w 4068"/>
                  <a:gd name="connsiteY0" fmla="*/ 0 h 325721"/>
                  <a:gd name="connsiteX1" fmla="*/ 0 w 4068"/>
                  <a:gd name="connsiteY1" fmla="*/ 0 h 325721"/>
                  <a:gd name="connsiteX2" fmla="*/ 0 w 4068"/>
                  <a:gd name="connsiteY2" fmla="*/ 325721 h 325721"/>
                  <a:gd name="connsiteX3" fmla="*/ 4068 w 4068"/>
                  <a:gd name="connsiteY3" fmla="*/ 325721 h 325721"/>
                  <a:gd name="connsiteX4" fmla="*/ 4068 w 4068"/>
                  <a:gd name="connsiteY4" fmla="*/ 0 h 325721"/>
                  <a:gd name="connsiteX5" fmla="*/ 4068 w 406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721">
                    <a:moveTo>
                      <a:pt x="4068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068" y="325721"/>
                    </a:lnTo>
                    <a:lnTo>
                      <a:pt x="4068" y="0"/>
                    </a:lnTo>
                    <a:lnTo>
                      <a:pt x="4068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90E9AA1-2104-B853-02E2-7C469AE0659F}"/>
                  </a:ext>
                </a:extLst>
              </p:cNvPr>
              <p:cNvSpPr/>
              <p:nvPr/>
            </p:nvSpPr>
            <p:spPr>
              <a:xfrm>
                <a:off x="6755760" y="4267692"/>
                <a:ext cx="8228" cy="325721"/>
              </a:xfrm>
              <a:custGeom>
                <a:avLst/>
                <a:gdLst>
                  <a:gd name="connsiteX0" fmla="*/ 0 w 8228"/>
                  <a:gd name="connsiteY0" fmla="*/ 325721 h 325721"/>
                  <a:gd name="connsiteX1" fmla="*/ 8228 w 8228"/>
                  <a:gd name="connsiteY1" fmla="*/ 325721 h 325721"/>
                  <a:gd name="connsiteX2" fmla="*/ 8228 w 8228"/>
                  <a:gd name="connsiteY2" fmla="*/ 0 h 325721"/>
                  <a:gd name="connsiteX3" fmla="*/ 0 w 8228"/>
                  <a:gd name="connsiteY3" fmla="*/ 90 h 325721"/>
                  <a:gd name="connsiteX4" fmla="*/ 0 w 8228"/>
                  <a:gd name="connsiteY4" fmla="*/ 325721 h 325721"/>
                  <a:gd name="connsiteX5" fmla="*/ 0 w 8228"/>
                  <a:gd name="connsiteY5" fmla="*/ 325721 h 325721"/>
                  <a:gd name="connsiteX6" fmla="*/ 0 w 8228"/>
                  <a:gd name="connsiteY6" fmla="*/ 325721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8" h="325721">
                    <a:moveTo>
                      <a:pt x="0" y="325721"/>
                    </a:moveTo>
                    <a:lnTo>
                      <a:pt x="8228" y="325721"/>
                    </a:lnTo>
                    <a:lnTo>
                      <a:pt x="8228" y="0"/>
                    </a:lnTo>
                    <a:lnTo>
                      <a:pt x="0" y="90"/>
                    </a:lnTo>
                    <a:lnTo>
                      <a:pt x="0" y="325721"/>
                    </a:lnTo>
                    <a:lnTo>
                      <a:pt x="0" y="325721"/>
                    </a:lnTo>
                    <a:lnTo>
                      <a:pt x="0" y="325721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A274FA43-EB55-D96C-DF27-C3A711CD4560}"/>
                  </a:ext>
                </a:extLst>
              </p:cNvPr>
              <p:cNvSpPr/>
              <p:nvPr/>
            </p:nvSpPr>
            <p:spPr>
              <a:xfrm>
                <a:off x="6716881" y="4267692"/>
                <a:ext cx="4068" cy="325721"/>
              </a:xfrm>
              <a:custGeom>
                <a:avLst/>
                <a:gdLst>
                  <a:gd name="connsiteX0" fmla="*/ 4069 w 4068"/>
                  <a:gd name="connsiteY0" fmla="*/ 0 h 325721"/>
                  <a:gd name="connsiteX1" fmla="*/ 0 w 4068"/>
                  <a:gd name="connsiteY1" fmla="*/ 0 h 325721"/>
                  <a:gd name="connsiteX2" fmla="*/ 0 w 4068"/>
                  <a:gd name="connsiteY2" fmla="*/ 325721 h 325721"/>
                  <a:gd name="connsiteX3" fmla="*/ 4069 w 4068"/>
                  <a:gd name="connsiteY3" fmla="*/ 325721 h 325721"/>
                  <a:gd name="connsiteX4" fmla="*/ 4069 w 4068"/>
                  <a:gd name="connsiteY4" fmla="*/ 0 h 325721"/>
                  <a:gd name="connsiteX5" fmla="*/ 4069 w 4068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72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069" y="32572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C37DF947-2709-EBA4-2D9C-E937C0D49B10}"/>
                  </a:ext>
                </a:extLst>
              </p:cNvPr>
              <p:cNvSpPr/>
              <p:nvPr/>
            </p:nvSpPr>
            <p:spPr>
              <a:xfrm>
                <a:off x="6720950" y="4267692"/>
                <a:ext cx="8182" cy="325721"/>
              </a:xfrm>
              <a:custGeom>
                <a:avLst/>
                <a:gdLst>
                  <a:gd name="connsiteX0" fmla="*/ 8183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3 w 8182"/>
                  <a:gd name="connsiteY3" fmla="*/ 325721 h 325721"/>
                  <a:gd name="connsiteX4" fmla="*/ 8183 w 8182"/>
                  <a:gd name="connsiteY4" fmla="*/ 0 h 325721"/>
                  <a:gd name="connsiteX5" fmla="*/ 8183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3" y="32572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B785CA6-DAAC-15B2-0315-0F3530BB8491}"/>
                  </a:ext>
                </a:extLst>
              </p:cNvPr>
              <p:cNvSpPr/>
              <p:nvPr/>
            </p:nvSpPr>
            <p:spPr>
              <a:xfrm>
                <a:off x="6682026" y="4267692"/>
                <a:ext cx="4114" cy="325721"/>
              </a:xfrm>
              <a:custGeom>
                <a:avLst/>
                <a:gdLst>
                  <a:gd name="connsiteX0" fmla="*/ 4114 w 4114"/>
                  <a:gd name="connsiteY0" fmla="*/ 0 h 325721"/>
                  <a:gd name="connsiteX1" fmla="*/ 0 w 4114"/>
                  <a:gd name="connsiteY1" fmla="*/ 0 h 325721"/>
                  <a:gd name="connsiteX2" fmla="*/ 0 w 4114"/>
                  <a:gd name="connsiteY2" fmla="*/ 325721 h 325721"/>
                  <a:gd name="connsiteX3" fmla="*/ 4114 w 4114"/>
                  <a:gd name="connsiteY3" fmla="*/ 325721 h 325721"/>
                  <a:gd name="connsiteX4" fmla="*/ 4114 w 4114"/>
                  <a:gd name="connsiteY4" fmla="*/ 0 h 325721"/>
                  <a:gd name="connsiteX5" fmla="*/ 4114 w 4114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72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4" y="32572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23DE9F6-F52D-C258-10DB-6D82754A84D1}"/>
                  </a:ext>
                </a:extLst>
              </p:cNvPr>
              <p:cNvSpPr/>
              <p:nvPr/>
            </p:nvSpPr>
            <p:spPr>
              <a:xfrm>
                <a:off x="6686140" y="4267692"/>
                <a:ext cx="10216" cy="325721"/>
              </a:xfrm>
              <a:custGeom>
                <a:avLst/>
                <a:gdLst>
                  <a:gd name="connsiteX0" fmla="*/ 10217 w 10216"/>
                  <a:gd name="connsiteY0" fmla="*/ 0 h 325721"/>
                  <a:gd name="connsiteX1" fmla="*/ 0 w 10216"/>
                  <a:gd name="connsiteY1" fmla="*/ 0 h 325721"/>
                  <a:gd name="connsiteX2" fmla="*/ 0 w 10216"/>
                  <a:gd name="connsiteY2" fmla="*/ 325721 h 325721"/>
                  <a:gd name="connsiteX3" fmla="*/ 10217 w 10216"/>
                  <a:gd name="connsiteY3" fmla="*/ 325721 h 325721"/>
                  <a:gd name="connsiteX4" fmla="*/ 10217 w 10216"/>
                  <a:gd name="connsiteY4" fmla="*/ 0 h 325721"/>
                  <a:gd name="connsiteX5" fmla="*/ 10217 w 10216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16" h="325721">
                    <a:moveTo>
                      <a:pt x="10217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10217" y="325721"/>
                    </a:lnTo>
                    <a:lnTo>
                      <a:pt x="10217" y="0"/>
                    </a:lnTo>
                    <a:lnTo>
                      <a:pt x="10217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D28361E-029E-DC9D-C820-48CAE41F891E}"/>
                  </a:ext>
                </a:extLst>
              </p:cNvPr>
              <p:cNvSpPr/>
              <p:nvPr/>
            </p:nvSpPr>
            <p:spPr>
              <a:xfrm>
                <a:off x="6647217" y="4267692"/>
                <a:ext cx="4113" cy="325721"/>
              </a:xfrm>
              <a:custGeom>
                <a:avLst/>
                <a:gdLst>
                  <a:gd name="connsiteX0" fmla="*/ 4113 w 4113"/>
                  <a:gd name="connsiteY0" fmla="*/ 0 h 325721"/>
                  <a:gd name="connsiteX1" fmla="*/ 0 w 4113"/>
                  <a:gd name="connsiteY1" fmla="*/ 0 h 325721"/>
                  <a:gd name="connsiteX2" fmla="*/ 0 w 4113"/>
                  <a:gd name="connsiteY2" fmla="*/ 325721 h 325721"/>
                  <a:gd name="connsiteX3" fmla="*/ 4113 w 4113"/>
                  <a:gd name="connsiteY3" fmla="*/ 325721 h 325721"/>
                  <a:gd name="connsiteX4" fmla="*/ 4113 w 4113"/>
                  <a:gd name="connsiteY4" fmla="*/ 0 h 325721"/>
                  <a:gd name="connsiteX5" fmla="*/ 4113 w 4113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72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3" y="325721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6EFF4DF8-77E0-DD59-834D-F18D7D1ADEB1}"/>
                  </a:ext>
                </a:extLst>
              </p:cNvPr>
              <p:cNvSpPr/>
              <p:nvPr/>
            </p:nvSpPr>
            <p:spPr>
              <a:xfrm>
                <a:off x="6651330" y="4267692"/>
                <a:ext cx="10216" cy="325721"/>
              </a:xfrm>
              <a:custGeom>
                <a:avLst/>
                <a:gdLst>
                  <a:gd name="connsiteX0" fmla="*/ 10217 w 10216"/>
                  <a:gd name="connsiteY0" fmla="*/ 0 h 325721"/>
                  <a:gd name="connsiteX1" fmla="*/ 0 w 10216"/>
                  <a:gd name="connsiteY1" fmla="*/ 0 h 325721"/>
                  <a:gd name="connsiteX2" fmla="*/ 0 w 10216"/>
                  <a:gd name="connsiteY2" fmla="*/ 325721 h 325721"/>
                  <a:gd name="connsiteX3" fmla="*/ 10217 w 10216"/>
                  <a:gd name="connsiteY3" fmla="*/ 325721 h 325721"/>
                  <a:gd name="connsiteX4" fmla="*/ 10217 w 10216"/>
                  <a:gd name="connsiteY4" fmla="*/ 0 h 325721"/>
                  <a:gd name="connsiteX5" fmla="*/ 10217 w 10216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16" h="325721">
                    <a:moveTo>
                      <a:pt x="10217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10217" y="325721"/>
                    </a:lnTo>
                    <a:lnTo>
                      <a:pt x="10217" y="0"/>
                    </a:lnTo>
                    <a:lnTo>
                      <a:pt x="10217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959DBC9B-4560-842F-2C22-6D0D7804B8B1}"/>
                  </a:ext>
                </a:extLst>
              </p:cNvPr>
              <p:cNvSpPr/>
              <p:nvPr/>
            </p:nvSpPr>
            <p:spPr>
              <a:xfrm>
                <a:off x="6614441" y="4267692"/>
                <a:ext cx="4113" cy="325721"/>
              </a:xfrm>
              <a:custGeom>
                <a:avLst/>
                <a:gdLst>
                  <a:gd name="connsiteX0" fmla="*/ 4113 w 4113"/>
                  <a:gd name="connsiteY0" fmla="*/ 0 h 325721"/>
                  <a:gd name="connsiteX1" fmla="*/ 0 w 4113"/>
                  <a:gd name="connsiteY1" fmla="*/ 0 h 325721"/>
                  <a:gd name="connsiteX2" fmla="*/ 0 w 4113"/>
                  <a:gd name="connsiteY2" fmla="*/ 325721 h 325721"/>
                  <a:gd name="connsiteX3" fmla="*/ 4113 w 4113"/>
                  <a:gd name="connsiteY3" fmla="*/ 325721 h 325721"/>
                  <a:gd name="connsiteX4" fmla="*/ 4113 w 4113"/>
                  <a:gd name="connsiteY4" fmla="*/ 0 h 325721"/>
                  <a:gd name="connsiteX5" fmla="*/ 4113 w 4113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72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4113" y="325721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217DD9B6-C397-2035-1B44-7F0F71A1114E}"/>
                  </a:ext>
                </a:extLst>
              </p:cNvPr>
              <p:cNvSpPr/>
              <p:nvPr/>
            </p:nvSpPr>
            <p:spPr>
              <a:xfrm>
                <a:off x="6618555" y="4267692"/>
                <a:ext cx="8182" cy="325721"/>
              </a:xfrm>
              <a:custGeom>
                <a:avLst/>
                <a:gdLst>
                  <a:gd name="connsiteX0" fmla="*/ 8183 w 8182"/>
                  <a:gd name="connsiteY0" fmla="*/ 0 h 325721"/>
                  <a:gd name="connsiteX1" fmla="*/ 0 w 8182"/>
                  <a:gd name="connsiteY1" fmla="*/ 0 h 325721"/>
                  <a:gd name="connsiteX2" fmla="*/ 0 w 8182"/>
                  <a:gd name="connsiteY2" fmla="*/ 325721 h 325721"/>
                  <a:gd name="connsiteX3" fmla="*/ 8183 w 8182"/>
                  <a:gd name="connsiteY3" fmla="*/ 325721 h 325721"/>
                  <a:gd name="connsiteX4" fmla="*/ 8183 w 8182"/>
                  <a:gd name="connsiteY4" fmla="*/ 0 h 325721"/>
                  <a:gd name="connsiteX5" fmla="*/ 8183 w 8182"/>
                  <a:gd name="connsiteY5" fmla="*/ 0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72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721"/>
                    </a:lnTo>
                    <a:lnTo>
                      <a:pt x="8183" y="32572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20A373-AD47-F021-945A-FCD5A14E5FCF}"/>
                  </a:ext>
                </a:extLst>
              </p:cNvPr>
              <p:cNvSpPr/>
              <p:nvPr/>
            </p:nvSpPr>
            <p:spPr>
              <a:xfrm>
                <a:off x="6579631" y="4269771"/>
                <a:ext cx="4068" cy="323641"/>
              </a:xfrm>
              <a:custGeom>
                <a:avLst/>
                <a:gdLst>
                  <a:gd name="connsiteX0" fmla="*/ 4069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2 h 323641"/>
                  <a:gd name="connsiteX3" fmla="*/ 4069 w 4068"/>
                  <a:gd name="connsiteY3" fmla="*/ 323642 h 323641"/>
                  <a:gd name="connsiteX4" fmla="*/ 4069 w 4068"/>
                  <a:gd name="connsiteY4" fmla="*/ 0 h 323641"/>
                  <a:gd name="connsiteX5" fmla="*/ 4069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069" y="323642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104ADDA9-8038-C7A6-7920-85B3F5A29847}"/>
                  </a:ext>
                </a:extLst>
              </p:cNvPr>
              <p:cNvSpPr/>
              <p:nvPr/>
            </p:nvSpPr>
            <p:spPr>
              <a:xfrm>
                <a:off x="6583700" y="4267692"/>
                <a:ext cx="8227" cy="325721"/>
              </a:xfrm>
              <a:custGeom>
                <a:avLst/>
                <a:gdLst>
                  <a:gd name="connsiteX0" fmla="*/ 0 w 8227"/>
                  <a:gd name="connsiteY0" fmla="*/ 325721 h 325721"/>
                  <a:gd name="connsiteX1" fmla="*/ 8228 w 8227"/>
                  <a:gd name="connsiteY1" fmla="*/ 325721 h 325721"/>
                  <a:gd name="connsiteX2" fmla="*/ 8228 w 8227"/>
                  <a:gd name="connsiteY2" fmla="*/ 0 h 325721"/>
                  <a:gd name="connsiteX3" fmla="*/ 0 w 8227"/>
                  <a:gd name="connsiteY3" fmla="*/ 90 h 325721"/>
                  <a:gd name="connsiteX4" fmla="*/ 0 w 8227"/>
                  <a:gd name="connsiteY4" fmla="*/ 325721 h 325721"/>
                  <a:gd name="connsiteX5" fmla="*/ 0 w 8227"/>
                  <a:gd name="connsiteY5" fmla="*/ 325721 h 325721"/>
                  <a:gd name="connsiteX6" fmla="*/ 0 w 8227"/>
                  <a:gd name="connsiteY6" fmla="*/ 325721 h 325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27" h="325721">
                    <a:moveTo>
                      <a:pt x="0" y="325721"/>
                    </a:moveTo>
                    <a:lnTo>
                      <a:pt x="8228" y="325721"/>
                    </a:lnTo>
                    <a:lnTo>
                      <a:pt x="8228" y="0"/>
                    </a:lnTo>
                    <a:lnTo>
                      <a:pt x="0" y="90"/>
                    </a:lnTo>
                    <a:lnTo>
                      <a:pt x="0" y="325721"/>
                    </a:lnTo>
                    <a:lnTo>
                      <a:pt x="0" y="325721"/>
                    </a:lnTo>
                    <a:lnTo>
                      <a:pt x="0" y="325721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3F3BD72B-4077-E817-07A0-F7194776C33B}"/>
                  </a:ext>
                </a:extLst>
              </p:cNvPr>
              <p:cNvSpPr/>
              <p:nvPr/>
            </p:nvSpPr>
            <p:spPr>
              <a:xfrm>
                <a:off x="6544776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272055D-1767-2ABE-DEC6-F98B85168941}"/>
                  </a:ext>
                </a:extLst>
              </p:cNvPr>
              <p:cNvSpPr/>
              <p:nvPr/>
            </p:nvSpPr>
            <p:spPr>
              <a:xfrm>
                <a:off x="6548890" y="4269771"/>
                <a:ext cx="8182" cy="323641"/>
              </a:xfrm>
              <a:custGeom>
                <a:avLst/>
                <a:gdLst>
                  <a:gd name="connsiteX0" fmla="*/ 0 w 8182"/>
                  <a:gd name="connsiteY0" fmla="*/ 323642 h 323641"/>
                  <a:gd name="connsiteX1" fmla="*/ 8182 w 8182"/>
                  <a:gd name="connsiteY1" fmla="*/ 323642 h 323641"/>
                  <a:gd name="connsiteX2" fmla="*/ 8182 w 8182"/>
                  <a:gd name="connsiteY2" fmla="*/ 0 h 323641"/>
                  <a:gd name="connsiteX3" fmla="*/ 0 w 8182"/>
                  <a:gd name="connsiteY3" fmla="*/ 45 h 323641"/>
                  <a:gd name="connsiteX4" fmla="*/ 0 w 8182"/>
                  <a:gd name="connsiteY4" fmla="*/ 323642 h 323641"/>
                  <a:gd name="connsiteX5" fmla="*/ 0 w 8182"/>
                  <a:gd name="connsiteY5" fmla="*/ 323642 h 323641"/>
                  <a:gd name="connsiteX6" fmla="*/ 0 w 8182"/>
                  <a:gd name="connsiteY6" fmla="*/ 323642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82" h="323641">
                    <a:moveTo>
                      <a:pt x="0" y="323642"/>
                    </a:moveTo>
                    <a:lnTo>
                      <a:pt x="8182" y="323642"/>
                    </a:lnTo>
                    <a:lnTo>
                      <a:pt x="8182" y="0"/>
                    </a:lnTo>
                    <a:lnTo>
                      <a:pt x="0" y="45"/>
                    </a:lnTo>
                    <a:lnTo>
                      <a:pt x="0" y="323642"/>
                    </a:lnTo>
                    <a:lnTo>
                      <a:pt x="0" y="323642"/>
                    </a:lnTo>
                    <a:lnTo>
                      <a:pt x="0" y="323642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02978E50-A32D-7328-7C21-BE24ED5E2397}"/>
                  </a:ext>
                </a:extLst>
              </p:cNvPr>
              <p:cNvSpPr/>
              <p:nvPr/>
            </p:nvSpPr>
            <p:spPr>
              <a:xfrm>
                <a:off x="6509966" y="4269771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2 h 323641"/>
                  <a:gd name="connsiteX3" fmla="*/ 4114 w 4114"/>
                  <a:gd name="connsiteY3" fmla="*/ 323642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4114" y="323642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798E7DF-1D14-02A5-1BC0-F998AEAFA43A}"/>
                  </a:ext>
                </a:extLst>
              </p:cNvPr>
              <p:cNvSpPr/>
              <p:nvPr/>
            </p:nvSpPr>
            <p:spPr>
              <a:xfrm>
                <a:off x="6514080" y="4269771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2 h 323641"/>
                  <a:gd name="connsiteX3" fmla="*/ 8183 w 8182"/>
                  <a:gd name="connsiteY3" fmla="*/ 323642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2"/>
                    </a:lnTo>
                    <a:lnTo>
                      <a:pt x="8183" y="323642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847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AF8E5423-4D1E-6E3F-9591-D7D1020416DA}"/>
                  </a:ext>
                </a:extLst>
              </p:cNvPr>
              <p:cNvSpPr/>
              <p:nvPr/>
            </p:nvSpPr>
            <p:spPr>
              <a:xfrm>
                <a:off x="6727098" y="4620040"/>
                <a:ext cx="727210" cy="389192"/>
              </a:xfrm>
              <a:custGeom>
                <a:avLst/>
                <a:gdLst>
                  <a:gd name="connsiteX0" fmla="*/ 0 w 727210"/>
                  <a:gd name="connsiteY0" fmla="*/ 388515 h 389192"/>
                  <a:gd name="connsiteX1" fmla="*/ 727210 w 727210"/>
                  <a:gd name="connsiteY1" fmla="*/ 389193 h 389192"/>
                  <a:gd name="connsiteX2" fmla="*/ 727210 w 727210"/>
                  <a:gd name="connsiteY2" fmla="*/ 0 h 389192"/>
                  <a:gd name="connsiteX3" fmla="*/ 0 w 727210"/>
                  <a:gd name="connsiteY3" fmla="*/ 678 h 389192"/>
                  <a:gd name="connsiteX4" fmla="*/ 0 w 727210"/>
                  <a:gd name="connsiteY4" fmla="*/ 388515 h 389192"/>
                  <a:gd name="connsiteX5" fmla="*/ 0 w 727210"/>
                  <a:gd name="connsiteY5" fmla="*/ 388515 h 389192"/>
                  <a:gd name="connsiteX6" fmla="*/ 0 w 727210"/>
                  <a:gd name="connsiteY6" fmla="*/ 388515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210" h="389192">
                    <a:moveTo>
                      <a:pt x="0" y="388515"/>
                    </a:moveTo>
                    <a:lnTo>
                      <a:pt x="727210" y="389193"/>
                    </a:lnTo>
                    <a:lnTo>
                      <a:pt x="727210" y="0"/>
                    </a:lnTo>
                    <a:lnTo>
                      <a:pt x="0" y="678"/>
                    </a:lnTo>
                    <a:lnTo>
                      <a:pt x="0" y="388515"/>
                    </a:lnTo>
                    <a:lnTo>
                      <a:pt x="0" y="388515"/>
                    </a:lnTo>
                    <a:lnTo>
                      <a:pt x="0" y="388515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845384E5-44A9-0575-9087-9073B63D80BC}"/>
                  </a:ext>
                </a:extLst>
              </p:cNvPr>
              <p:cNvSpPr/>
              <p:nvPr/>
            </p:nvSpPr>
            <p:spPr>
              <a:xfrm>
                <a:off x="7171625" y="4620040"/>
                <a:ext cx="282682" cy="389192"/>
              </a:xfrm>
              <a:custGeom>
                <a:avLst/>
                <a:gdLst>
                  <a:gd name="connsiteX0" fmla="*/ 0 w 282682"/>
                  <a:gd name="connsiteY0" fmla="*/ 388967 h 389192"/>
                  <a:gd name="connsiteX1" fmla="*/ 282683 w 282682"/>
                  <a:gd name="connsiteY1" fmla="*/ 389193 h 389192"/>
                  <a:gd name="connsiteX2" fmla="*/ 282683 w 282682"/>
                  <a:gd name="connsiteY2" fmla="*/ 0 h 389192"/>
                  <a:gd name="connsiteX3" fmla="*/ 0 w 282682"/>
                  <a:gd name="connsiteY3" fmla="*/ 226 h 389192"/>
                  <a:gd name="connsiteX4" fmla="*/ 0 w 282682"/>
                  <a:gd name="connsiteY4" fmla="*/ 388967 h 389192"/>
                  <a:gd name="connsiteX5" fmla="*/ 0 w 282682"/>
                  <a:gd name="connsiteY5" fmla="*/ 388967 h 389192"/>
                  <a:gd name="connsiteX6" fmla="*/ 0 w 282682"/>
                  <a:gd name="connsiteY6" fmla="*/ 388967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2682" h="389192">
                    <a:moveTo>
                      <a:pt x="0" y="388967"/>
                    </a:moveTo>
                    <a:lnTo>
                      <a:pt x="282683" y="389193"/>
                    </a:lnTo>
                    <a:lnTo>
                      <a:pt x="282683" y="0"/>
                    </a:lnTo>
                    <a:lnTo>
                      <a:pt x="0" y="226"/>
                    </a:lnTo>
                    <a:lnTo>
                      <a:pt x="0" y="388967"/>
                    </a:lnTo>
                    <a:lnTo>
                      <a:pt x="0" y="388967"/>
                    </a:lnTo>
                    <a:lnTo>
                      <a:pt x="0" y="388967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90A6D690-DE11-3C0F-7223-FA8D0EE9FFAC}"/>
                  </a:ext>
                </a:extLst>
              </p:cNvPr>
              <p:cNvSpPr/>
              <p:nvPr/>
            </p:nvSpPr>
            <p:spPr>
              <a:xfrm>
                <a:off x="7407202" y="4654850"/>
                <a:ext cx="4068" cy="327755"/>
              </a:xfrm>
              <a:custGeom>
                <a:avLst/>
                <a:gdLst>
                  <a:gd name="connsiteX0" fmla="*/ 4068 w 4068"/>
                  <a:gd name="connsiteY0" fmla="*/ 0 h 327755"/>
                  <a:gd name="connsiteX1" fmla="*/ 0 w 4068"/>
                  <a:gd name="connsiteY1" fmla="*/ 0 h 327755"/>
                  <a:gd name="connsiteX2" fmla="*/ 0 w 4068"/>
                  <a:gd name="connsiteY2" fmla="*/ 327755 h 327755"/>
                  <a:gd name="connsiteX3" fmla="*/ 4068 w 4068"/>
                  <a:gd name="connsiteY3" fmla="*/ 327755 h 327755"/>
                  <a:gd name="connsiteX4" fmla="*/ 4068 w 4068"/>
                  <a:gd name="connsiteY4" fmla="*/ 0 h 327755"/>
                  <a:gd name="connsiteX5" fmla="*/ 4068 w 4068"/>
                  <a:gd name="connsiteY5" fmla="*/ 0 h 32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7755">
                    <a:moveTo>
                      <a:pt x="4068" y="0"/>
                    </a:moveTo>
                    <a:lnTo>
                      <a:pt x="0" y="0"/>
                    </a:lnTo>
                    <a:lnTo>
                      <a:pt x="0" y="327755"/>
                    </a:lnTo>
                    <a:lnTo>
                      <a:pt x="4068" y="327755"/>
                    </a:lnTo>
                    <a:lnTo>
                      <a:pt x="4068" y="0"/>
                    </a:lnTo>
                    <a:lnTo>
                      <a:pt x="4068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5533084D-FF29-7EA5-6F48-DC52E881B0EB}"/>
                  </a:ext>
                </a:extLst>
              </p:cNvPr>
              <p:cNvSpPr/>
              <p:nvPr/>
            </p:nvSpPr>
            <p:spPr>
              <a:xfrm>
                <a:off x="7411270" y="4654850"/>
                <a:ext cx="8182" cy="327755"/>
              </a:xfrm>
              <a:custGeom>
                <a:avLst/>
                <a:gdLst>
                  <a:gd name="connsiteX0" fmla="*/ 8183 w 8182"/>
                  <a:gd name="connsiteY0" fmla="*/ 0 h 327755"/>
                  <a:gd name="connsiteX1" fmla="*/ 0 w 8182"/>
                  <a:gd name="connsiteY1" fmla="*/ 0 h 327755"/>
                  <a:gd name="connsiteX2" fmla="*/ 0 w 8182"/>
                  <a:gd name="connsiteY2" fmla="*/ 327755 h 327755"/>
                  <a:gd name="connsiteX3" fmla="*/ 8183 w 8182"/>
                  <a:gd name="connsiteY3" fmla="*/ 327755 h 327755"/>
                  <a:gd name="connsiteX4" fmla="*/ 8183 w 8182"/>
                  <a:gd name="connsiteY4" fmla="*/ 0 h 327755"/>
                  <a:gd name="connsiteX5" fmla="*/ 8183 w 8182"/>
                  <a:gd name="connsiteY5" fmla="*/ 0 h 327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7755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7755"/>
                    </a:lnTo>
                    <a:lnTo>
                      <a:pt x="8183" y="327755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B5911C-C635-DA0B-7516-781061F9EDC4}"/>
                  </a:ext>
                </a:extLst>
              </p:cNvPr>
              <p:cNvSpPr/>
              <p:nvPr/>
            </p:nvSpPr>
            <p:spPr>
              <a:xfrm>
                <a:off x="7366199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D1440109-C1DF-2878-9701-E59889A9CDF8}"/>
                  </a:ext>
                </a:extLst>
              </p:cNvPr>
              <p:cNvSpPr/>
              <p:nvPr/>
            </p:nvSpPr>
            <p:spPr>
              <a:xfrm>
                <a:off x="7370313" y="4656930"/>
                <a:ext cx="10262" cy="325676"/>
              </a:xfrm>
              <a:custGeom>
                <a:avLst/>
                <a:gdLst>
                  <a:gd name="connsiteX0" fmla="*/ 10262 w 10262"/>
                  <a:gd name="connsiteY0" fmla="*/ 0 h 325676"/>
                  <a:gd name="connsiteX1" fmla="*/ 0 w 10262"/>
                  <a:gd name="connsiteY1" fmla="*/ 0 h 325676"/>
                  <a:gd name="connsiteX2" fmla="*/ 0 w 10262"/>
                  <a:gd name="connsiteY2" fmla="*/ 325676 h 325676"/>
                  <a:gd name="connsiteX3" fmla="*/ 10262 w 10262"/>
                  <a:gd name="connsiteY3" fmla="*/ 325676 h 325676"/>
                  <a:gd name="connsiteX4" fmla="*/ 10262 w 10262"/>
                  <a:gd name="connsiteY4" fmla="*/ 0 h 325676"/>
                  <a:gd name="connsiteX5" fmla="*/ 10262 w 1026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2" h="325676">
                    <a:moveTo>
                      <a:pt x="1026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10262" y="325676"/>
                    </a:lnTo>
                    <a:lnTo>
                      <a:pt x="10262" y="0"/>
                    </a:lnTo>
                    <a:lnTo>
                      <a:pt x="10262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98279B90-C5F1-6523-FC60-51CDBF6497F1}"/>
                  </a:ext>
                </a:extLst>
              </p:cNvPr>
              <p:cNvSpPr/>
              <p:nvPr/>
            </p:nvSpPr>
            <p:spPr>
              <a:xfrm>
                <a:off x="7326642" y="4655709"/>
                <a:ext cx="4611" cy="326444"/>
              </a:xfrm>
              <a:custGeom>
                <a:avLst/>
                <a:gdLst>
                  <a:gd name="connsiteX0" fmla="*/ 4611 w 4611"/>
                  <a:gd name="connsiteY0" fmla="*/ 0 h 326444"/>
                  <a:gd name="connsiteX1" fmla="*/ 362 w 4611"/>
                  <a:gd name="connsiteY1" fmla="*/ 0 h 326444"/>
                  <a:gd name="connsiteX2" fmla="*/ 0 w 4611"/>
                  <a:gd name="connsiteY2" fmla="*/ 326445 h 326444"/>
                  <a:gd name="connsiteX3" fmla="*/ 4295 w 4611"/>
                  <a:gd name="connsiteY3" fmla="*/ 326445 h 326444"/>
                  <a:gd name="connsiteX4" fmla="*/ 4611 w 4611"/>
                  <a:gd name="connsiteY4" fmla="*/ 0 h 326444"/>
                  <a:gd name="connsiteX5" fmla="*/ 4611 w 4611"/>
                  <a:gd name="connsiteY5" fmla="*/ 0 h 32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" h="326444">
                    <a:moveTo>
                      <a:pt x="4611" y="0"/>
                    </a:moveTo>
                    <a:lnTo>
                      <a:pt x="362" y="0"/>
                    </a:lnTo>
                    <a:lnTo>
                      <a:pt x="0" y="326445"/>
                    </a:lnTo>
                    <a:lnTo>
                      <a:pt x="4295" y="326445"/>
                    </a:lnTo>
                    <a:lnTo>
                      <a:pt x="4611" y="0"/>
                    </a:lnTo>
                    <a:lnTo>
                      <a:pt x="4611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3C57416F-C3BC-D475-3E72-208CC65653E1}"/>
                  </a:ext>
                </a:extLst>
              </p:cNvPr>
              <p:cNvSpPr/>
              <p:nvPr/>
            </p:nvSpPr>
            <p:spPr>
              <a:xfrm>
                <a:off x="7331389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80B9255-BB6B-370A-FDC8-687E57561EEB}"/>
                  </a:ext>
                </a:extLst>
              </p:cNvPr>
              <p:cNvSpPr/>
              <p:nvPr/>
            </p:nvSpPr>
            <p:spPr>
              <a:xfrm>
                <a:off x="7286317" y="4656930"/>
                <a:ext cx="4113" cy="325676"/>
              </a:xfrm>
              <a:custGeom>
                <a:avLst/>
                <a:gdLst>
                  <a:gd name="connsiteX0" fmla="*/ 4113 w 4113"/>
                  <a:gd name="connsiteY0" fmla="*/ 0 h 325676"/>
                  <a:gd name="connsiteX1" fmla="*/ 0 w 4113"/>
                  <a:gd name="connsiteY1" fmla="*/ 0 h 325676"/>
                  <a:gd name="connsiteX2" fmla="*/ 0 w 4113"/>
                  <a:gd name="connsiteY2" fmla="*/ 325676 h 325676"/>
                  <a:gd name="connsiteX3" fmla="*/ 4113 w 4113"/>
                  <a:gd name="connsiteY3" fmla="*/ 325676 h 325676"/>
                  <a:gd name="connsiteX4" fmla="*/ 4113 w 4113"/>
                  <a:gd name="connsiteY4" fmla="*/ 0 h 325676"/>
                  <a:gd name="connsiteX5" fmla="*/ 4113 w 4113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676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3" y="325676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3701097-45F9-9C72-67E1-9F6D420A73A4}"/>
                  </a:ext>
                </a:extLst>
              </p:cNvPr>
              <p:cNvSpPr/>
              <p:nvPr/>
            </p:nvSpPr>
            <p:spPr>
              <a:xfrm>
                <a:off x="7290431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7F701E5B-5C49-C9F4-A522-AE5E3329E45D}"/>
                  </a:ext>
                </a:extLst>
              </p:cNvPr>
              <p:cNvSpPr/>
              <p:nvPr/>
            </p:nvSpPr>
            <p:spPr>
              <a:xfrm>
                <a:off x="7247393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84C0DC4D-7CEC-AF63-49CE-34A69A91E5C8}"/>
                  </a:ext>
                </a:extLst>
              </p:cNvPr>
              <p:cNvSpPr/>
              <p:nvPr/>
            </p:nvSpPr>
            <p:spPr>
              <a:xfrm>
                <a:off x="7251507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8E09162B-1F9E-8B46-6DC0-C190E0E4A51E}"/>
                  </a:ext>
                </a:extLst>
              </p:cNvPr>
              <p:cNvSpPr/>
              <p:nvPr/>
            </p:nvSpPr>
            <p:spPr>
              <a:xfrm>
                <a:off x="7206435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53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BC1714F-0EFA-F9D3-2043-EF072D885886}"/>
                  </a:ext>
                </a:extLst>
              </p:cNvPr>
              <p:cNvSpPr/>
              <p:nvPr/>
            </p:nvSpPr>
            <p:spPr>
              <a:xfrm>
                <a:off x="7210549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359AC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08155785-8A25-310B-0C14-BBA5BC1EF07E}"/>
                  </a:ext>
                </a:extLst>
              </p:cNvPr>
              <p:cNvSpPr/>
              <p:nvPr/>
            </p:nvSpPr>
            <p:spPr>
              <a:xfrm>
                <a:off x="7130667" y="4656930"/>
                <a:ext cx="6102" cy="325676"/>
              </a:xfrm>
              <a:custGeom>
                <a:avLst/>
                <a:gdLst>
                  <a:gd name="connsiteX0" fmla="*/ 6103 w 6102"/>
                  <a:gd name="connsiteY0" fmla="*/ 0 h 325676"/>
                  <a:gd name="connsiteX1" fmla="*/ 0 w 6102"/>
                  <a:gd name="connsiteY1" fmla="*/ 0 h 325676"/>
                  <a:gd name="connsiteX2" fmla="*/ 0 w 6102"/>
                  <a:gd name="connsiteY2" fmla="*/ 325676 h 325676"/>
                  <a:gd name="connsiteX3" fmla="*/ 6103 w 6102"/>
                  <a:gd name="connsiteY3" fmla="*/ 325676 h 325676"/>
                  <a:gd name="connsiteX4" fmla="*/ 6103 w 6102"/>
                  <a:gd name="connsiteY4" fmla="*/ 0 h 325676"/>
                  <a:gd name="connsiteX5" fmla="*/ 6103 w 610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02" h="325676">
                    <a:moveTo>
                      <a:pt x="610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6103" y="325676"/>
                    </a:lnTo>
                    <a:lnTo>
                      <a:pt x="6103" y="0"/>
                    </a:lnTo>
                    <a:lnTo>
                      <a:pt x="6103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24ACC018-BE5E-A0A3-63ED-E808D78E8D59}"/>
                  </a:ext>
                </a:extLst>
              </p:cNvPr>
              <p:cNvSpPr/>
              <p:nvPr/>
            </p:nvSpPr>
            <p:spPr>
              <a:xfrm>
                <a:off x="7134736" y="4656930"/>
                <a:ext cx="10262" cy="325676"/>
              </a:xfrm>
              <a:custGeom>
                <a:avLst/>
                <a:gdLst>
                  <a:gd name="connsiteX0" fmla="*/ 10262 w 10262"/>
                  <a:gd name="connsiteY0" fmla="*/ 0 h 325676"/>
                  <a:gd name="connsiteX1" fmla="*/ 0 w 10262"/>
                  <a:gd name="connsiteY1" fmla="*/ 0 h 325676"/>
                  <a:gd name="connsiteX2" fmla="*/ 0 w 10262"/>
                  <a:gd name="connsiteY2" fmla="*/ 325676 h 325676"/>
                  <a:gd name="connsiteX3" fmla="*/ 10262 w 10262"/>
                  <a:gd name="connsiteY3" fmla="*/ 325676 h 325676"/>
                  <a:gd name="connsiteX4" fmla="*/ 10262 w 10262"/>
                  <a:gd name="connsiteY4" fmla="*/ 0 h 325676"/>
                  <a:gd name="connsiteX5" fmla="*/ 10262 w 1026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2" h="325676">
                    <a:moveTo>
                      <a:pt x="1026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10262" y="325676"/>
                    </a:lnTo>
                    <a:lnTo>
                      <a:pt x="10262" y="0"/>
                    </a:lnTo>
                    <a:lnTo>
                      <a:pt x="10262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34083D41-46B5-6DFF-0D2A-E00799E9425F}"/>
                  </a:ext>
                </a:extLst>
              </p:cNvPr>
              <p:cNvSpPr/>
              <p:nvPr/>
            </p:nvSpPr>
            <p:spPr>
              <a:xfrm>
                <a:off x="7095812" y="4656930"/>
                <a:ext cx="6148" cy="325676"/>
              </a:xfrm>
              <a:custGeom>
                <a:avLst/>
                <a:gdLst>
                  <a:gd name="connsiteX0" fmla="*/ 6148 w 6148"/>
                  <a:gd name="connsiteY0" fmla="*/ 0 h 325676"/>
                  <a:gd name="connsiteX1" fmla="*/ 0 w 6148"/>
                  <a:gd name="connsiteY1" fmla="*/ 0 h 325676"/>
                  <a:gd name="connsiteX2" fmla="*/ 0 w 6148"/>
                  <a:gd name="connsiteY2" fmla="*/ 325676 h 325676"/>
                  <a:gd name="connsiteX3" fmla="*/ 6148 w 6148"/>
                  <a:gd name="connsiteY3" fmla="*/ 325676 h 325676"/>
                  <a:gd name="connsiteX4" fmla="*/ 6148 w 6148"/>
                  <a:gd name="connsiteY4" fmla="*/ 0 h 325676"/>
                  <a:gd name="connsiteX5" fmla="*/ 6148 w 614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8" h="325676">
                    <a:moveTo>
                      <a:pt x="614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6148" y="325676"/>
                    </a:lnTo>
                    <a:lnTo>
                      <a:pt x="6148" y="0"/>
                    </a:lnTo>
                    <a:lnTo>
                      <a:pt x="6148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2AF9CE5A-6069-AB25-590C-D27571C86937}"/>
                  </a:ext>
                </a:extLst>
              </p:cNvPr>
              <p:cNvSpPr/>
              <p:nvPr/>
            </p:nvSpPr>
            <p:spPr>
              <a:xfrm>
                <a:off x="7101960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F1B6D1D-8C36-8D33-016A-E4A56CE515CB}"/>
                  </a:ext>
                </a:extLst>
              </p:cNvPr>
              <p:cNvSpPr/>
              <p:nvPr/>
            </p:nvSpPr>
            <p:spPr>
              <a:xfrm>
                <a:off x="7063036" y="4656930"/>
                <a:ext cx="4113" cy="325676"/>
              </a:xfrm>
              <a:custGeom>
                <a:avLst/>
                <a:gdLst>
                  <a:gd name="connsiteX0" fmla="*/ 4113 w 4113"/>
                  <a:gd name="connsiteY0" fmla="*/ 0 h 325676"/>
                  <a:gd name="connsiteX1" fmla="*/ 0 w 4113"/>
                  <a:gd name="connsiteY1" fmla="*/ 0 h 325676"/>
                  <a:gd name="connsiteX2" fmla="*/ 0 w 4113"/>
                  <a:gd name="connsiteY2" fmla="*/ 325676 h 325676"/>
                  <a:gd name="connsiteX3" fmla="*/ 4113 w 4113"/>
                  <a:gd name="connsiteY3" fmla="*/ 325676 h 325676"/>
                  <a:gd name="connsiteX4" fmla="*/ 4113 w 4113"/>
                  <a:gd name="connsiteY4" fmla="*/ 0 h 325676"/>
                  <a:gd name="connsiteX5" fmla="*/ 4113 w 4113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676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3" y="325676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2A40DE57-0007-2BA5-F2B6-64DD56EBF09C}"/>
                  </a:ext>
                </a:extLst>
              </p:cNvPr>
              <p:cNvSpPr/>
              <p:nvPr/>
            </p:nvSpPr>
            <p:spPr>
              <a:xfrm>
                <a:off x="7067150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44595315-90BE-4CCC-DF24-D5D523625594}"/>
                  </a:ext>
                </a:extLst>
              </p:cNvPr>
              <p:cNvSpPr/>
              <p:nvPr/>
            </p:nvSpPr>
            <p:spPr>
              <a:xfrm>
                <a:off x="7028226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5EBCF502-FF4C-7D42-A7A4-0A258C586C4A}"/>
                  </a:ext>
                </a:extLst>
              </p:cNvPr>
              <p:cNvSpPr/>
              <p:nvPr/>
            </p:nvSpPr>
            <p:spPr>
              <a:xfrm>
                <a:off x="7032340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8C916D4A-0B0C-90A8-5122-35363220BC25}"/>
                  </a:ext>
                </a:extLst>
              </p:cNvPr>
              <p:cNvSpPr/>
              <p:nvPr/>
            </p:nvSpPr>
            <p:spPr>
              <a:xfrm>
                <a:off x="6993417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5E35BE9-7210-378A-2AD7-B244E5AE27F5}"/>
                  </a:ext>
                </a:extLst>
              </p:cNvPr>
              <p:cNvSpPr/>
              <p:nvPr/>
            </p:nvSpPr>
            <p:spPr>
              <a:xfrm>
                <a:off x="6997485" y="4656930"/>
                <a:ext cx="8227" cy="325676"/>
              </a:xfrm>
              <a:custGeom>
                <a:avLst/>
                <a:gdLst>
                  <a:gd name="connsiteX0" fmla="*/ 8228 w 8227"/>
                  <a:gd name="connsiteY0" fmla="*/ 0 h 325676"/>
                  <a:gd name="connsiteX1" fmla="*/ 0 w 8227"/>
                  <a:gd name="connsiteY1" fmla="*/ 0 h 325676"/>
                  <a:gd name="connsiteX2" fmla="*/ 0 w 8227"/>
                  <a:gd name="connsiteY2" fmla="*/ 325676 h 325676"/>
                  <a:gd name="connsiteX3" fmla="*/ 8228 w 8227"/>
                  <a:gd name="connsiteY3" fmla="*/ 325676 h 325676"/>
                  <a:gd name="connsiteX4" fmla="*/ 8228 w 8227"/>
                  <a:gd name="connsiteY4" fmla="*/ 0 h 325676"/>
                  <a:gd name="connsiteX5" fmla="*/ 8228 w 8227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13A8AB07-83DF-B609-9DA7-0AC430B55508}"/>
                  </a:ext>
                </a:extLst>
              </p:cNvPr>
              <p:cNvSpPr/>
              <p:nvPr/>
            </p:nvSpPr>
            <p:spPr>
              <a:xfrm>
                <a:off x="6958562" y="4656930"/>
                <a:ext cx="4113" cy="325676"/>
              </a:xfrm>
              <a:custGeom>
                <a:avLst/>
                <a:gdLst>
                  <a:gd name="connsiteX0" fmla="*/ 4113 w 4113"/>
                  <a:gd name="connsiteY0" fmla="*/ 0 h 325676"/>
                  <a:gd name="connsiteX1" fmla="*/ 0 w 4113"/>
                  <a:gd name="connsiteY1" fmla="*/ 0 h 325676"/>
                  <a:gd name="connsiteX2" fmla="*/ 0 w 4113"/>
                  <a:gd name="connsiteY2" fmla="*/ 325676 h 325676"/>
                  <a:gd name="connsiteX3" fmla="*/ 4113 w 4113"/>
                  <a:gd name="connsiteY3" fmla="*/ 325676 h 325676"/>
                  <a:gd name="connsiteX4" fmla="*/ 4113 w 4113"/>
                  <a:gd name="connsiteY4" fmla="*/ 0 h 325676"/>
                  <a:gd name="connsiteX5" fmla="*/ 4113 w 4113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676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3" y="325676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B055FE42-75C1-A211-ADB4-8CBEA76F6B45}"/>
                  </a:ext>
                </a:extLst>
              </p:cNvPr>
              <p:cNvSpPr/>
              <p:nvPr/>
            </p:nvSpPr>
            <p:spPr>
              <a:xfrm>
                <a:off x="6962675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D3F87E29-96B9-ACD2-7C16-78170A3E142D}"/>
                  </a:ext>
                </a:extLst>
              </p:cNvPr>
              <p:cNvSpPr/>
              <p:nvPr/>
            </p:nvSpPr>
            <p:spPr>
              <a:xfrm>
                <a:off x="6923751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DD8AB7C3-0CC3-F346-FF9D-F05AD8549446}"/>
                  </a:ext>
                </a:extLst>
              </p:cNvPr>
              <p:cNvSpPr/>
              <p:nvPr/>
            </p:nvSpPr>
            <p:spPr>
              <a:xfrm>
                <a:off x="6927865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4F2C05E-9C7A-638C-9CC9-4F97AFE9DC83}"/>
                  </a:ext>
                </a:extLst>
              </p:cNvPr>
              <p:cNvSpPr/>
              <p:nvPr/>
            </p:nvSpPr>
            <p:spPr>
              <a:xfrm>
                <a:off x="6888942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DEF9C1A1-39AB-DE93-D28A-4B1EA69AEFD8}"/>
                  </a:ext>
                </a:extLst>
              </p:cNvPr>
              <p:cNvSpPr/>
              <p:nvPr/>
            </p:nvSpPr>
            <p:spPr>
              <a:xfrm>
                <a:off x="6893011" y="4656930"/>
                <a:ext cx="8227" cy="325676"/>
              </a:xfrm>
              <a:custGeom>
                <a:avLst/>
                <a:gdLst>
                  <a:gd name="connsiteX0" fmla="*/ 8228 w 8227"/>
                  <a:gd name="connsiteY0" fmla="*/ 0 h 325676"/>
                  <a:gd name="connsiteX1" fmla="*/ 0 w 8227"/>
                  <a:gd name="connsiteY1" fmla="*/ 0 h 325676"/>
                  <a:gd name="connsiteX2" fmla="*/ 0 w 8227"/>
                  <a:gd name="connsiteY2" fmla="*/ 325676 h 325676"/>
                  <a:gd name="connsiteX3" fmla="*/ 8228 w 8227"/>
                  <a:gd name="connsiteY3" fmla="*/ 325676 h 325676"/>
                  <a:gd name="connsiteX4" fmla="*/ 8228 w 8227"/>
                  <a:gd name="connsiteY4" fmla="*/ 0 h 325676"/>
                  <a:gd name="connsiteX5" fmla="*/ 8228 w 8227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2171CFB7-6314-6027-49B7-42586035362E}"/>
                  </a:ext>
                </a:extLst>
              </p:cNvPr>
              <p:cNvSpPr/>
              <p:nvPr/>
            </p:nvSpPr>
            <p:spPr>
              <a:xfrm>
                <a:off x="6854086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BD45AFD5-463C-A0A4-C733-99E24964A016}"/>
                  </a:ext>
                </a:extLst>
              </p:cNvPr>
              <p:cNvSpPr/>
              <p:nvPr/>
            </p:nvSpPr>
            <p:spPr>
              <a:xfrm>
                <a:off x="6858200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C1C9F3B-324C-F253-5A5A-92072D45281C}"/>
                  </a:ext>
                </a:extLst>
              </p:cNvPr>
              <p:cNvSpPr/>
              <p:nvPr/>
            </p:nvSpPr>
            <p:spPr>
              <a:xfrm>
                <a:off x="6819277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3DCF702-C160-45F5-CAF0-3271D02F142E}"/>
                  </a:ext>
                </a:extLst>
              </p:cNvPr>
              <p:cNvSpPr/>
              <p:nvPr/>
            </p:nvSpPr>
            <p:spPr>
              <a:xfrm>
                <a:off x="6823391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5F475FDC-241D-AD69-F808-A41AF6A3015E}"/>
                  </a:ext>
                </a:extLst>
              </p:cNvPr>
              <p:cNvSpPr/>
              <p:nvPr/>
            </p:nvSpPr>
            <p:spPr>
              <a:xfrm>
                <a:off x="6784467" y="4656930"/>
                <a:ext cx="4068" cy="325676"/>
              </a:xfrm>
              <a:custGeom>
                <a:avLst/>
                <a:gdLst>
                  <a:gd name="connsiteX0" fmla="*/ 4068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8 w 4068"/>
                  <a:gd name="connsiteY3" fmla="*/ 325676 h 325676"/>
                  <a:gd name="connsiteX4" fmla="*/ 4068 w 4068"/>
                  <a:gd name="connsiteY4" fmla="*/ 0 h 325676"/>
                  <a:gd name="connsiteX5" fmla="*/ 4068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8" y="325676"/>
                    </a:lnTo>
                    <a:lnTo>
                      <a:pt x="4068" y="0"/>
                    </a:lnTo>
                    <a:lnTo>
                      <a:pt x="4068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A4CC0377-F022-109F-808E-99599EDE43D5}"/>
                  </a:ext>
                </a:extLst>
              </p:cNvPr>
              <p:cNvSpPr/>
              <p:nvPr/>
            </p:nvSpPr>
            <p:spPr>
              <a:xfrm>
                <a:off x="6788535" y="4656930"/>
                <a:ext cx="8228" cy="325676"/>
              </a:xfrm>
              <a:custGeom>
                <a:avLst/>
                <a:gdLst>
                  <a:gd name="connsiteX0" fmla="*/ 8228 w 8228"/>
                  <a:gd name="connsiteY0" fmla="*/ 0 h 325676"/>
                  <a:gd name="connsiteX1" fmla="*/ 0 w 8228"/>
                  <a:gd name="connsiteY1" fmla="*/ 0 h 325676"/>
                  <a:gd name="connsiteX2" fmla="*/ 0 w 8228"/>
                  <a:gd name="connsiteY2" fmla="*/ 325676 h 325676"/>
                  <a:gd name="connsiteX3" fmla="*/ 8228 w 8228"/>
                  <a:gd name="connsiteY3" fmla="*/ 325676 h 325676"/>
                  <a:gd name="connsiteX4" fmla="*/ 8228 w 8228"/>
                  <a:gd name="connsiteY4" fmla="*/ 0 h 325676"/>
                  <a:gd name="connsiteX5" fmla="*/ 8228 w 822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F1B3F09-507F-638C-FFD5-562BA928472F}"/>
                  </a:ext>
                </a:extLst>
              </p:cNvPr>
              <p:cNvSpPr/>
              <p:nvPr/>
            </p:nvSpPr>
            <p:spPr>
              <a:xfrm>
                <a:off x="6749657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00749D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045B96FD-5D17-9830-A4AD-603010846A61}"/>
                  </a:ext>
                </a:extLst>
              </p:cNvPr>
              <p:cNvSpPr/>
              <p:nvPr/>
            </p:nvSpPr>
            <p:spPr>
              <a:xfrm>
                <a:off x="6753725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74B7E5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96991F5E-CA04-86DB-554D-64F6069A61E4}"/>
                  </a:ext>
                </a:extLst>
              </p:cNvPr>
              <p:cNvSpPr/>
              <p:nvPr/>
            </p:nvSpPr>
            <p:spPr>
              <a:xfrm>
                <a:off x="6120773" y="4620040"/>
                <a:ext cx="723096" cy="389192"/>
              </a:xfrm>
              <a:custGeom>
                <a:avLst/>
                <a:gdLst>
                  <a:gd name="connsiteX0" fmla="*/ 0 w 723096"/>
                  <a:gd name="connsiteY0" fmla="*/ 388515 h 389192"/>
                  <a:gd name="connsiteX1" fmla="*/ 723097 w 723096"/>
                  <a:gd name="connsiteY1" fmla="*/ 389193 h 389192"/>
                  <a:gd name="connsiteX2" fmla="*/ 723097 w 723096"/>
                  <a:gd name="connsiteY2" fmla="*/ 0 h 389192"/>
                  <a:gd name="connsiteX3" fmla="*/ 0 w 723096"/>
                  <a:gd name="connsiteY3" fmla="*/ 678 h 389192"/>
                  <a:gd name="connsiteX4" fmla="*/ 0 w 723096"/>
                  <a:gd name="connsiteY4" fmla="*/ 388515 h 389192"/>
                  <a:gd name="connsiteX5" fmla="*/ 0 w 723096"/>
                  <a:gd name="connsiteY5" fmla="*/ 388515 h 389192"/>
                  <a:gd name="connsiteX6" fmla="*/ 0 w 723096"/>
                  <a:gd name="connsiteY6" fmla="*/ 388515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096" h="389192">
                    <a:moveTo>
                      <a:pt x="0" y="388515"/>
                    </a:moveTo>
                    <a:lnTo>
                      <a:pt x="723097" y="389193"/>
                    </a:lnTo>
                    <a:lnTo>
                      <a:pt x="723097" y="0"/>
                    </a:lnTo>
                    <a:lnTo>
                      <a:pt x="0" y="678"/>
                    </a:lnTo>
                    <a:lnTo>
                      <a:pt x="0" y="388515"/>
                    </a:lnTo>
                    <a:lnTo>
                      <a:pt x="0" y="388515"/>
                    </a:lnTo>
                    <a:lnTo>
                      <a:pt x="0" y="388515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25EA11C-4279-8825-BEF2-B6727AD8874B}"/>
                  </a:ext>
                </a:extLst>
              </p:cNvPr>
              <p:cNvSpPr/>
              <p:nvPr/>
            </p:nvSpPr>
            <p:spPr>
              <a:xfrm>
                <a:off x="6563220" y="4620040"/>
                <a:ext cx="280649" cy="389192"/>
              </a:xfrm>
              <a:custGeom>
                <a:avLst/>
                <a:gdLst>
                  <a:gd name="connsiteX0" fmla="*/ 0 w 280649"/>
                  <a:gd name="connsiteY0" fmla="*/ 388876 h 389192"/>
                  <a:gd name="connsiteX1" fmla="*/ 280649 w 280649"/>
                  <a:gd name="connsiteY1" fmla="*/ 389193 h 389192"/>
                  <a:gd name="connsiteX2" fmla="*/ 280649 w 280649"/>
                  <a:gd name="connsiteY2" fmla="*/ 0 h 389192"/>
                  <a:gd name="connsiteX3" fmla="*/ 0 w 280649"/>
                  <a:gd name="connsiteY3" fmla="*/ 226 h 389192"/>
                  <a:gd name="connsiteX4" fmla="*/ 0 w 280649"/>
                  <a:gd name="connsiteY4" fmla="*/ 388876 h 389192"/>
                  <a:gd name="connsiteX5" fmla="*/ 0 w 280649"/>
                  <a:gd name="connsiteY5" fmla="*/ 388876 h 389192"/>
                  <a:gd name="connsiteX6" fmla="*/ 0 w 280649"/>
                  <a:gd name="connsiteY6" fmla="*/ 388876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649" h="389192">
                    <a:moveTo>
                      <a:pt x="0" y="388876"/>
                    </a:moveTo>
                    <a:lnTo>
                      <a:pt x="280649" y="389193"/>
                    </a:lnTo>
                    <a:lnTo>
                      <a:pt x="280649" y="0"/>
                    </a:lnTo>
                    <a:lnTo>
                      <a:pt x="0" y="226"/>
                    </a:lnTo>
                    <a:lnTo>
                      <a:pt x="0" y="388876"/>
                    </a:lnTo>
                    <a:lnTo>
                      <a:pt x="0" y="388876"/>
                    </a:lnTo>
                    <a:lnTo>
                      <a:pt x="0" y="388876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2AE7C79-7869-8DAC-2D1E-603AD0350392}"/>
                  </a:ext>
                </a:extLst>
              </p:cNvPr>
              <p:cNvSpPr/>
              <p:nvPr/>
            </p:nvSpPr>
            <p:spPr>
              <a:xfrm>
                <a:off x="6796763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1336153-9979-08E0-6E54-1053421F3A07}"/>
                  </a:ext>
                </a:extLst>
              </p:cNvPr>
              <p:cNvSpPr/>
              <p:nvPr/>
            </p:nvSpPr>
            <p:spPr>
              <a:xfrm>
                <a:off x="6800832" y="4656930"/>
                <a:ext cx="10262" cy="325676"/>
              </a:xfrm>
              <a:custGeom>
                <a:avLst/>
                <a:gdLst>
                  <a:gd name="connsiteX0" fmla="*/ 10262 w 10262"/>
                  <a:gd name="connsiteY0" fmla="*/ 0 h 325676"/>
                  <a:gd name="connsiteX1" fmla="*/ 0 w 10262"/>
                  <a:gd name="connsiteY1" fmla="*/ 0 h 325676"/>
                  <a:gd name="connsiteX2" fmla="*/ 0 w 10262"/>
                  <a:gd name="connsiteY2" fmla="*/ 325676 h 325676"/>
                  <a:gd name="connsiteX3" fmla="*/ 10262 w 10262"/>
                  <a:gd name="connsiteY3" fmla="*/ 325676 h 325676"/>
                  <a:gd name="connsiteX4" fmla="*/ 10262 w 10262"/>
                  <a:gd name="connsiteY4" fmla="*/ 0 h 325676"/>
                  <a:gd name="connsiteX5" fmla="*/ 10262 w 1026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2" h="325676">
                    <a:moveTo>
                      <a:pt x="1026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10262" y="325676"/>
                    </a:lnTo>
                    <a:lnTo>
                      <a:pt x="10262" y="0"/>
                    </a:lnTo>
                    <a:lnTo>
                      <a:pt x="10262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BCE9B36-F806-6447-B51B-519AF16BA3E1}"/>
                  </a:ext>
                </a:extLst>
              </p:cNvPr>
              <p:cNvSpPr/>
              <p:nvPr/>
            </p:nvSpPr>
            <p:spPr>
              <a:xfrm>
                <a:off x="6757840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9E2F02C-19AC-C45E-2875-FCCC7E046BB7}"/>
                  </a:ext>
                </a:extLst>
              </p:cNvPr>
              <p:cNvSpPr/>
              <p:nvPr/>
            </p:nvSpPr>
            <p:spPr>
              <a:xfrm>
                <a:off x="6761908" y="4656930"/>
                <a:ext cx="8227" cy="325676"/>
              </a:xfrm>
              <a:custGeom>
                <a:avLst/>
                <a:gdLst>
                  <a:gd name="connsiteX0" fmla="*/ 8228 w 8227"/>
                  <a:gd name="connsiteY0" fmla="*/ 0 h 325676"/>
                  <a:gd name="connsiteX1" fmla="*/ 0 w 8227"/>
                  <a:gd name="connsiteY1" fmla="*/ 0 h 325676"/>
                  <a:gd name="connsiteX2" fmla="*/ 0 w 8227"/>
                  <a:gd name="connsiteY2" fmla="*/ 325676 h 325676"/>
                  <a:gd name="connsiteX3" fmla="*/ 8228 w 8227"/>
                  <a:gd name="connsiteY3" fmla="*/ 325676 h 325676"/>
                  <a:gd name="connsiteX4" fmla="*/ 8228 w 8227"/>
                  <a:gd name="connsiteY4" fmla="*/ 0 h 325676"/>
                  <a:gd name="connsiteX5" fmla="*/ 8228 w 8227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5361067D-17E0-737B-A22F-F6EA2FE780CB}"/>
                  </a:ext>
                </a:extLst>
              </p:cNvPr>
              <p:cNvSpPr/>
              <p:nvPr/>
            </p:nvSpPr>
            <p:spPr>
              <a:xfrm>
                <a:off x="6716881" y="4656930"/>
                <a:ext cx="6148" cy="325676"/>
              </a:xfrm>
              <a:custGeom>
                <a:avLst/>
                <a:gdLst>
                  <a:gd name="connsiteX0" fmla="*/ 6148 w 6148"/>
                  <a:gd name="connsiteY0" fmla="*/ 0 h 325676"/>
                  <a:gd name="connsiteX1" fmla="*/ 0 w 6148"/>
                  <a:gd name="connsiteY1" fmla="*/ 0 h 325676"/>
                  <a:gd name="connsiteX2" fmla="*/ 0 w 6148"/>
                  <a:gd name="connsiteY2" fmla="*/ 325676 h 325676"/>
                  <a:gd name="connsiteX3" fmla="*/ 6148 w 6148"/>
                  <a:gd name="connsiteY3" fmla="*/ 325676 h 325676"/>
                  <a:gd name="connsiteX4" fmla="*/ 6148 w 6148"/>
                  <a:gd name="connsiteY4" fmla="*/ 0 h 325676"/>
                  <a:gd name="connsiteX5" fmla="*/ 6148 w 614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8" h="325676">
                    <a:moveTo>
                      <a:pt x="614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6148" y="325676"/>
                    </a:lnTo>
                    <a:lnTo>
                      <a:pt x="6148" y="0"/>
                    </a:lnTo>
                    <a:lnTo>
                      <a:pt x="6148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C27A648-828B-9AFA-4ADF-AB951F2B6CA5}"/>
                  </a:ext>
                </a:extLst>
              </p:cNvPr>
              <p:cNvSpPr/>
              <p:nvPr/>
            </p:nvSpPr>
            <p:spPr>
              <a:xfrm>
                <a:off x="6722984" y="4656930"/>
                <a:ext cx="8228" cy="325676"/>
              </a:xfrm>
              <a:custGeom>
                <a:avLst/>
                <a:gdLst>
                  <a:gd name="connsiteX0" fmla="*/ 8228 w 8228"/>
                  <a:gd name="connsiteY0" fmla="*/ 0 h 325676"/>
                  <a:gd name="connsiteX1" fmla="*/ 0 w 8228"/>
                  <a:gd name="connsiteY1" fmla="*/ 0 h 325676"/>
                  <a:gd name="connsiteX2" fmla="*/ 0 w 8228"/>
                  <a:gd name="connsiteY2" fmla="*/ 325676 h 325676"/>
                  <a:gd name="connsiteX3" fmla="*/ 8228 w 8228"/>
                  <a:gd name="connsiteY3" fmla="*/ 325676 h 325676"/>
                  <a:gd name="connsiteX4" fmla="*/ 8228 w 8228"/>
                  <a:gd name="connsiteY4" fmla="*/ 0 h 325676"/>
                  <a:gd name="connsiteX5" fmla="*/ 8228 w 822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74AF1B5-4CCD-1E44-84B4-D0C3D8769814}"/>
                  </a:ext>
                </a:extLst>
              </p:cNvPr>
              <p:cNvSpPr/>
              <p:nvPr/>
            </p:nvSpPr>
            <p:spPr>
              <a:xfrm>
                <a:off x="6677957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6B10B49B-7913-4774-9F49-7EDBF4250EFB}"/>
                  </a:ext>
                </a:extLst>
              </p:cNvPr>
              <p:cNvSpPr/>
              <p:nvPr/>
            </p:nvSpPr>
            <p:spPr>
              <a:xfrm>
                <a:off x="6682026" y="4656930"/>
                <a:ext cx="8227" cy="325676"/>
              </a:xfrm>
              <a:custGeom>
                <a:avLst/>
                <a:gdLst>
                  <a:gd name="connsiteX0" fmla="*/ 8228 w 8227"/>
                  <a:gd name="connsiteY0" fmla="*/ 0 h 325676"/>
                  <a:gd name="connsiteX1" fmla="*/ 0 w 8227"/>
                  <a:gd name="connsiteY1" fmla="*/ 0 h 325676"/>
                  <a:gd name="connsiteX2" fmla="*/ 0 w 8227"/>
                  <a:gd name="connsiteY2" fmla="*/ 325676 h 325676"/>
                  <a:gd name="connsiteX3" fmla="*/ 8228 w 8227"/>
                  <a:gd name="connsiteY3" fmla="*/ 325676 h 325676"/>
                  <a:gd name="connsiteX4" fmla="*/ 8228 w 8227"/>
                  <a:gd name="connsiteY4" fmla="*/ 0 h 325676"/>
                  <a:gd name="connsiteX5" fmla="*/ 8228 w 8227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FC91A325-EDF6-D130-C6DD-7AEF3375727A}"/>
                  </a:ext>
                </a:extLst>
              </p:cNvPr>
              <p:cNvSpPr/>
              <p:nvPr/>
            </p:nvSpPr>
            <p:spPr>
              <a:xfrm>
                <a:off x="6639034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A8C5FD62-9397-B436-1D43-C83CB1F1431E}"/>
                  </a:ext>
                </a:extLst>
              </p:cNvPr>
              <p:cNvSpPr/>
              <p:nvPr/>
            </p:nvSpPr>
            <p:spPr>
              <a:xfrm>
                <a:off x="6643103" y="4656930"/>
                <a:ext cx="8227" cy="325676"/>
              </a:xfrm>
              <a:custGeom>
                <a:avLst/>
                <a:gdLst>
                  <a:gd name="connsiteX0" fmla="*/ 8228 w 8227"/>
                  <a:gd name="connsiteY0" fmla="*/ 0 h 325676"/>
                  <a:gd name="connsiteX1" fmla="*/ 0 w 8227"/>
                  <a:gd name="connsiteY1" fmla="*/ 0 h 325676"/>
                  <a:gd name="connsiteX2" fmla="*/ 0 w 8227"/>
                  <a:gd name="connsiteY2" fmla="*/ 325676 h 325676"/>
                  <a:gd name="connsiteX3" fmla="*/ 8228 w 8227"/>
                  <a:gd name="connsiteY3" fmla="*/ 325676 h 325676"/>
                  <a:gd name="connsiteX4" fmla="*/ 8228 w 8227"/>
                  <a:gd name="connsiteY4" fmla="*/ 0 h 325676"/>
                  <a:gd name="connsiteX5" fmla="*/ 8228 w 8227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58EDB95F-D862-8C10-95BD-AEB7B848A54A}"/>
                  </a:ext>
                </a:extLst>
              </p:cNvPr>
              <p:cNvSpPr/>
              <p:nvPr/>
            </p:nvSpPr>
            <p:spPr>
              <a:xfrm>
                <a:off x="6598076" y="4656478"/>
                <a:ext cx="4610" cy="325268"/>
              </a:xfrm>
              <a:custGeom>
                <a:avLst/>
                <a:gdLst>
                  <a:gd name="connsiteX0" fmla="*/ 4611 w 4610"/>
                  <a:gd name="connsiteY0" fmla="*/ 0 h 325268"/>
                  <a:gd name="connsiteX1" fmla="*/ 361 w 4610"/>
                  <a:gd name="connsiteY1" fmla="*/ 0 h 325268"/>
                  <a:gd name="connsiteX2" fmla="*/ 0 w 4610"/>
                  <a:gd name="connsiteY2" fmla="*/ 325269 h 325268"/>
                  <a:gd name="connsiteX3" fmla="*/ 4295 w 4610"/>
                  <a:gd name="connsiteY3" fmla="*/ 325269 h 325268"/>
                  <a:gd name="connsiteX4" fmla="*/ 4611 w 4610"/>
                  <a:gd name="connsiteY4" fmla="*/ 0 h 325268"/>
                  <a:gd name="connsiteX5" fmla="*/ 4611 w 4610"/>
                  <a:gd name="connsiteY5" fmla="*/ 0 h 32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" h="325268">
                    <a:moveTo>
                      <a:pt x="4611" y="0"/>
                    </a:moveTo>
                    <a:lnTo>
                      <a:pt x="361" y="0"/>
                    </a:lnTo>
                    <a:lnTo>
                      <a:pt x="0" y="325269"/>
                    </a:lnTo>
                    <a:lnTo>
                      <a:pt x="4295" y="325269"/>
                    </a:lnTo>
                    <a:lnTo>
                      <a:pt x="4611" y="0"/>
                    </a:lnTo>
                    <a:lnTo>
                      <a:pt x="4611" y="0"/>
                    </a:lnTo>
                    <a:close/>
                  </a:path>
                </a:pathLst>
              </a:custGeom>
              <a:solidFill>
                <a:srgbClr val="F0820B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EEAE6AF-C8EA-9A9A-6A59-F7B582990C03}"/>
                  </a:ext>
                </a:extLst>
              </p:cNvPr>
              <p:cNvSpPr/>
              <p:nvPr/>
            </p:nvSpPr>
            <p:spPr>
              <a:xfrm>
                <a:off x="6602144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B64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927BE6E5-AC8E-ECE8-38D8-A3651D21D429}"/>
                  </a:ext>
                </a:extLst>
              </p:cNvPr>
              <p:cNvSpPr/>
              <p:nvPr/>
            </p:nvSpPr>
            <p:spPr>
              <a:xfrm>
                <a:off x="6524297" y="4656930"/>
                <a:ext cx="4114" cy="325676"/>
              </a:xfrm>
              <a:custGeom>
                <a:avLst/>
                <a:gdLst>
                  <a:gd name="connsiteX0" fmla="*/ 4114 w 4114"/>
                  <a:gd name="connsiteY0" fmla="*/ 0 h 325676"/>
                  <a:gd name="connsiteX1" fmla="*/ 0 w 4114"/>
                  <a:gd name="connsiteY1" fmla="*/ 0 h 325676"/>
                  <a:gd name="connsiteX2" fmla="*/ 0 w 4114"/>
                  <a:gd name="connsiteY2" fmla="*/ 325676 h 325676"/>
                  <a:gd name="connsiteX3" fmla="*/ 4114 w 4114"/>
                  <a:gd name="connsiteY3" fmla="*/ 325676 h 325676"/>
                  <a:gd name="connsiteX4" fmla="*/ 4114 w 4114"/>
                  <a:gd name="connsiteY4" fmla="*/ 0 h 325676"/>
                  <a:gd name="connsiteX5" fmla="*/ 4114 w 4114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5676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4" y="325676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DF823C7E-1750-51C5-A53D-C02D453C9DEF}"/>
                  </a:ext>
                </a:extLst>
              </p:cNvPr>
              <p:cNvSpPr/>
              <p:nvPr/>
            </p:nvSpPr>
            <p:spPr>
              <a:xfrm>
                <a:off x="6528411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D129ED9-8D37-516B-97C2-689AFB339752}"/>
                  </a:ext>
                </a:extLst>
              </p:cNvPr>
              <p:cNvSpPr/>
              <p:nvPr/>
            </p:nvSpPr>
            <p:spPr>
              <a:xfrm>
                <a:off x="6489487" y="4656930"/>
                <a:ext cx="4113" cy="325676"/>
              </a:xfrm>
              <a:custGeom>
                <a:avLst/>
                <a:gdLst>
                  <a:gd name="connsiteX0" fmla="*/ 4113 w 4113"/>
                  <a:gd name="connsiteY0" fmla="*/ 0 h 325676"/>
                  <a:gd name="connsiteX1" fmla="*/ 0 w 4113"/>
                  <a:gd name="connsiteY1" fmla="*/ 0 h 325676"/>
                  <a:gd name="connsiteX2" fmla="*/ 0 w 4113"/>
                  <a:gd name="connsiteY2" fmla="*/ 325676 h 325676"/>
                  <a:gd name="connsiteX3" fmla="*/ 4113 w 4113"/>
                  <a:gd name="connsiteY3" fmla="*/ 325676 h 325676"/>
                  <a:gd name="connsiteX4" fmla="*/ 4113 w 4113"/>
                  <a:gd name="connsiteY4" fmla="*/ 0 h 325676"/>
                  <a:gd name="connsiteX5" fmla="*/ 4113 w 4113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5676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113" y="325676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8E72259-ACA5-45E4-F10E-1BB517F50001}"/>
                  </a:ext>
                </a:extLst>
              </p:cNvPr>
              <p:cNvSpPr/>
              <p:nvPr/>
            </p:nvSpPr>
            <p:spPr>
              <a:xfrm>
                <a:off x="6493601" y="4656930"/>
                <a:ext cx="8182" cy="325676"/>
              </a:xfrm>
              <a:custGeom>
                <a:avLst/>
                <a:gdLst>
                  <a:gd name="connsiteX0" fmla="*/ 8183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3 w 8182"/>
                  <a:gd name="connsiteY3" fmla="*/ 325676 h 325676"/>
                  <a:gd name="connsiteX4" fmla="*/ 8183 w 8182"/>
                  <a:gd name="connsiteY4" fmla="*/ 0 h 325676"/>
                  <a:gd name="connsiteX5" fmla="*/ 8183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3" y="325676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77C19115-F0E7-81C4-1707-F188C1FBCFCA}"/>
                  </a:ext>
                </a:extLst>
              </p:cNvPr>
              <p:cNvSpPr/>
              <p:nvPr/>
            </p:nvSpPr>
            <p:spPr>
              <a:xfrm>
                <a:off x="6454677" y="4656930"/>
                <a:ext cx="4068" cy="325676"/>
              </a:xfrm>
              <a:custGeom>
                <a:avLst/>
                <a:gdLst>
                  <a:gd name="connsiteX0" fmla="*/ 4069 w 4068"/>
                  <a:gd name="connsiteY0" fmla="*/ 0 h 325676"/>
                  <a:gd name="connsiteX1" fmla="*/ 0 w 4068"/>
                  <a:gd name="connsiteY1" fmla="*/ 0 h 325676"/>
                  <a:gd name="connsiteX2" fmla="*/ 0 w 4068"/>
                  <a:gd name="connsiteY2" fmla="*/ 325676 h 325676"/>
                  <a:gd name="connsiteX3" fmla="*/ 4069 w 4068"/>
                  <a:gd name="connsiteY3" fmla="*/ 325676 h 325676"/>
                  <a:gd name="connsiteX4" fmla="*/ 4069 w 4068"/>
                  <a:gd name="connsiteY4" fmla="*/ 0 h 325676"/>
                  <a:gd name="connsiteX5" fmla="*/ 4069 w 406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5676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4069" y="325676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EE00D76F-6552-CE25-5275-D1838B1FD639}"/>
                  </a:ext>
                </a:extLst>
              </p:cNvPr>
              <p:cNvSpPr/>
              <p:nvPr/>
            </p:nvSpPr>
            <p:spPr>
              <a:xfrm>
                <a:off x="6458746" y="4656930"/>
                <a:ext cx="8228" cy="325676"/>
              </a:xfrm>
              <a:custGeom>
                <a:avLst/>
                <a:gdLst>
                  <a:gd name="connsiteX0" fmla="*/ 8228 w 8228"/>
                  <a:gd name="connsiteY0" fmla="*/ 0 h 325676"/>
                  <a:gd name="connsiteX1" fmla="*/ 0 w 8228"/>
                  <a:gd name="connsiteY1" fmla="*/ 0 h 325676"/>
                  <a:gd name="connsiteX2" fmla="*/ 0 w 8228"/>
                  <a:gd name="connsiteY2" fmla="*/ 325676 h 325676"/>
                  <a:gd name="connsiteX3" fmla="*/ 8228 w 8228"/>
                  <a:gd name="connsiteY3" fmla="*/ 325676 h 325676"/>
                  <a:gd name="connsiteX4" fmla="*/ 8228 w 8228"/>
                  <a:gd name="connsiteY4" fmla="*/ 0 h 325676"/>
                  <a:gd name="connsiteX5" fmla="*/ 8228 w 8228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5676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228" y="325676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54F54A28-B976-98C6-BCB2-C349474FE5A6}"/>
                  </a:ext>
                </a:extLst>
              </p:cNvPr>
              <p:cNvSpPr/>
              <p:nvPr/>
            </p:nvSpPr>
            <p:spPr>
              <a:xfrm>
                <a:off x="6419822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7F5A8E4C-F9B5-B238-F584-13C6BF24DF8D}"/>
                  </a:ext>
                </a:extLst>
              </p:cNvPr>
              <p:cNvSpPr/>
              <p:nvPr/>
            </p:nvSpPr>
            <p:spPr>
              <a:xfrm>
                <a:off x="6423936" y="4656930"/>
                <a:ext cx="8182" cy="325676"/>
              </a:xfrm>
              <a:custGeom>
                <a:avLst/>
                <a:gdLst>
                  <a:gd name="connsiteX0" fmla="*/ 8182 w 8182"/>
                  <a:gd name="connsiteY0" fmla="*/ 0 h 325676"/>
                  <a:gd name="connsiteX1" fmla="*/ 0 w 8182"/>
                  <a:gd name="connsiteY1" fmla="*/ 0 h 325676"/>
                  <a:gd name="connsiteX2" fmla="*/ 0 w 8182"/>
                  <a:gd name="connsiteY2" fmla="*/ 325676 h 325676"/>
                  <a:gd name="connsiteX3" fmla="*/ 8182 w 8182"/>
                  <a:gd name="connsiteY3" fmla="*/ 325676 h 325676"/>
                  <a:gd name="connsiteX4" fmla="*/ 8182 w 8182"/>
                  <a:gd name="connsiteY4" fmla="*/ 0 h 325676"/>
                  <a:gd name="connsiteX5" fmla="*/ 8182 w 8182"/>
                  <a:gd name="connsiteY5" fmla="*/ 0 h 325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5676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5676"/>
                    </a:lnTo>
                    <a:lnTo>
                      <a:pt x="8182" y="325676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DDCA9B52-2DD3-7F08-8373-86F56A65BB31}"/>
                  </a:ext>
                </a:extLst>
              </p:cNvPr>
              <p:cNvSpPr/>
              <p:nvPr/>
            </p:nvSpPr>
            <p:spPr>
              <a:xfrm>
                <a:off x="6385012" y="4656930"/>
                <a:ext cx="4113" cy="323641"/>
              </a:xfrm>
              <a:custGeom>
                <a:avLst/>
                <a:gdLst>
                  <a:gd name="connsiteX0" fmla="*/ 4113 w 4113"/>
                  <a:gd name="connsiteY0" fmla="*/ 0 h 323641"/>
                  <a:gd name="connsiteX1" fmla="*/ 0 w 4113"/>
                  <a:gd name="connsiteY1" fmla="*/ 0 h 323641"/>
                  <a:gd name="connsiteX2" fmla="*/ 0 w 4113"/>
                  <a:gd name="connsiteY2" fmla="*/ 323641 h 323641"/>
                  <a:gd name="connsiteX3" fmla="*/ 4113 w 4113"/>
                  <a:gd name="connsiteY3" fmla="*/ 323641 h 323641"/>
                  <a:gd name="connsiteX4" fmla="*/ 4113 w 4113"/>
                  <a:gd name="connsiteY4" fmla="*/ 0 h 323641"/>
                  <a:gd name="connsiteX5" fmla="*/ 4113 w 4113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364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3" y="323641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35D3DA95-3535-6F57-EEDF-BF868AFFC372}"/>
                  </a:ext>
                </a:extLst>
              </p:cNvPr>
              <p:cNvSpPr/>
              <p:nvPr/>
            </p:nvSpPr>
            <p:spPr>
              <a:xfrm>
                <a:off x="6389126" y="4656930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3 w 8182"/>
                  <a:gd name="connsiteY3" fmla="*/ 323641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3" y="32364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FA337A6-DA06-9EDC-5610-57CFDC9FEB79}"/>
                  </a:ext>
                </a:extLst>
              </p:cNvPr>
              <p:cNvSpPr/>
              <p:nvPr/>
            </p:nvSpPr>
            <p:spPr>
              <a:xfrm>
                <a:off x="6350202" y="4656930"/>
                <a:ext cx="4068" cy="323641"/>
              </a:xfrm>
              <a:custGeom>
                <a:avLst/>
                <a:gdLst>
                  <a:gd name="connsiteX0" fmla="*/ 4069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1 h 323641"/>
                  <a:gd name="connsiteX3" fmla="*/ 4069 w 4068"/>
                  <a:gd name="connsiteY3" fmla="*/ 323641 h 323641"/>
                  <a:gd name="connsiteX4" fmla="*/ 4069 w 4068"/>
                  <a:gd name="connsiteY4" fmla="*/ 0 h 323641"/>
                  <a:gd name="connsiteX5" fmla="*/ 4069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069" y="32364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591BE305-8DEC-876B-9F4F-B42EF34D1681}"/>
                  </a:ext>
                </a:extLst>
              </p:cNvPr>
              <p:cNvSpPr/>
              <p:nvPr/>
            </p:nvSpPr>
            <p:spPr>
              <a:xfrm>
                <a:off x="6354271" y="4656930"/>
                <a:ext cx="10262" cy="323641"/>
              </a:xfrm>
              <a:custGeom>
                <a:avLst/>
                <a:gdLst>
                  <a:gd name="connsiteX0" fmla="*/ 10262 w 10262"/>
                  <a:gd name="connsiteY0" fmla="*/ 0 h 323641"/>
                  <a:gd name="connsiteX1" fmla="*/ 0 w 10262"/>
                  <a:gd name="connsiteY1" fmla="*/ 0 h 323641"/>
                  <a:gd name="connsiteX2" fmla="*/ 0 w 10262"/>
                  <a:gd name="connsiteY2" fmla="*/ 323641 h 323641"/>
                  <a:gd name="connsiteX3" fmla="*/ 10262 w 10262"/>
                  <a:gd name="connsiteY3" fmla="*/ 323641 h 323641"/>
                  <a:gd name="connsiteX4" fmla="*/ 10262 w 10262"/>
                  <a:gd name="connsiteY4" fmla="*/ 0 h 323641"/>
                  <a:gd name="connsiteX5" fmla="*/ 10262 w 1026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2" h="323641">
                    <a:moveTo>
                      <a:pt x="1026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10262" y="323641"/>
                    </a:lnTo>
                    <a:lnTo>
                      <a:pt x="10262" y="0"/>
                    </a:lnTo>
                    <a:lnTo>
                      <a:pt x="10262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B7A9EAA6-9BF9-197C-C959-03BDD82C0DE8}"/>
                  </a:ext>
                </a:extLst>
              </p:cNvPr>
              <p:cNvSpPr/>
              <p:nvPr/>
            </p:nvSpPr>
            <p:spPr>
              <a:xfrm>
                <a:off x="6317426" y="4656930"/>
                <a:ext cx="4068" cy="323641"/>
              </a:xfrm>
              <a:custGeom>
                <a:avLst/>
                <a:gdLst>
                  <a:gd name="connsiteX0" fmla="*/ 4069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1 h 323641"/>
                  <a:gd name="connsiteX3" fmla="*/ 4069 w 4068"/>
                  <a:gd name="connsiteY3" fmla="*/ 323641 h 323641"/>
                  <a:gd name="connsiteX4" fmla="*/ 4069 w 4068"/>
                  <a:gd name="connsiteY4" fmla="*/ 0 h 323641"/>
                  <a:gd name="connsiteX5" fmla="*/ 4069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069" y="32364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F6148970-5BE0-A840-53A3-5C8BC1987C90}"/>
                  </a:ext>
                </a:extLst>
              </p:cNvPr>
              <p:cNvSpPr/>
              <p:nvPr/>
            </p:nvSpPr>
            <p:spPr>
              <a:xfrm>
                <a:off x="6321495" y="4656930"/>
                <a:ext cx="8227" cy="323641"/>
              </a:xfrm>
              <a:custGeom>
                <a:avLst/>
                <a:gdLst>
                  <a:gd name="connsiteX0" fmla="*/ 8228 w 8227"/>
                  <a:gd name="connsiteY0" fmla="*/ 0 h 323641"/>
                  <a:gd name="connsiteX1" fmla="*/ 0 w 8227"/>
                  <a:gd name="connsiteY1" fmla="*/ 0 h 323641"/>
                  <a:gd name="connsiteX2" fmla="*/ 0 w 8227"/>
                  <a:gd name="connsiteY2" fmla="*/ 323641 h 323641"/>
                  <a:gd name="connsiteX3" fmla="*/ 8228 w 8227"/>
                  <a:gd name="connsiteY3" fmla="*/ 323641 h 323641"/>
                  <a:gd name="connsiteX4" fmla="*/ 8228 w 8227"/>
                  <a:gd name="connsiteY4" fmla="*/ 0 h 323641"/>
                  <a:gd name="connsiteX5" fmla="*/ 8228 w 8227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7" h="32364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228" y="32364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68C3D2D7-FEF8-E657-343B-05420E403196}"/>
                  </a:ext>
                </a:extLst>
              </p:cNvPr>
              <p:cNvSpPr/>
              <p:nvPr/>
            </p:nvSpPr>
            <p:spPr>
              <a:xfrm>
                <a:off x="6282572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BEC8CA42-45BD-DCB0-0605-E70EB054D244}"/>
                  </a:ext>
                </a:extLst>
              </p:cNvPr>
              <p:cNvSpPr/>
              <p:nvPr/>
            </p:nvSpPr>
            <p:spPr>
              <a:xfrm>
                <a:off x="6286686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6AD48001-5A07-6947-ADCD-A1C7E2AB2875}"/>
                  </a:ext>
                </a:extLst>
              </p:cNvPr>
              <p:cNvSpPr/>
              <p:nvPr/>
            </p:nvSpPr>
            <p:spPr>
              <a:xfrm>
                <a:off x="6247761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2872BD4D-1BDC-2F61-50FA-BA758912CC57}"/>
                  </a:ext>
                </a:extLst>
              </p:cNvPr>
              <p:cNvSpPr/>
              <p:nvPr/>
            </p:nvSpPr>
            <p:spPr>
              <a:xfrm>
                <a:off x="6251875" y="4656930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3 w 8182"/>
                  <a:gd name="connsiteY3" fmla="*/ 323641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3" y="32364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7D75239-E909-F3A6-4668-6D9D62840BB1}"/>
                  </a:ext>
                </a:extLst>
              </p:cNvPr>
              <p:cNvSpPr/>
              <p:nvPr/>
            </p:nvSpPr>
            <p:spPr>
              <a:xfrm>
                <a:off x="6212952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E29F3D59-D34E-A16A-50EF-912181DD7E19}"/>
                  </a:ext>
                </a:extLst>
              </p:cNvPr>
              <p:cNvSpPr/>
              <p:nvPr/>
            </p:nvSpPr>
            <p:spPr>
              <a:xfrm>
                <a:off x="6217066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955A1A1-A8AA-0D3E-8C7A-9E8540098A20}"/>
                  </a:ext>
                </a:extLst>
              </p:cNvPr>
              <p:cNvSpPr/>
              <p:nvPr/>
            </p:nvSpPr>
            <p:spPr>
              <a:xfrm>
                <a:off x="6178142" y="4656930"/>
                <a:ext cx="4068" cy="323641"/>
              </a:xfrm>
              <a:custGeom>
                <a:avLst/>
                <a:gdLst>
                  <a:gd name="connsiteX0" fmla="*/ 4068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1 h 323641"/>
                  <a:gd name="connsiteX3" fmla="*/ 4068 w 4068"/>
                  <a:gd name="connsiteY3" fmla="*/ 323641 h 323641"/>
                  <a:gd name="connsiteX4" fmla="*/ 4068 w 4068"/>
                  <a:gd name="connsiteY4" fmla="*/ 0 h 323641"/>
                  <a:gd name="connsiteX5" fmla="*/ 4068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8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068" y="323641"/>
                    </a:lnTo>
                    <a:lnTo>
                      <a:pt x="4068" y="0"/>
                    </a:lnTo>
                    <a:lnTo>
                      <a:pt x="4068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2ECF30AC-9A09-4E4F-CCD8-A821D386361D}"/>
                  </a:ext>
                </a:extLst>
              </p:cNvPr>
              <p:cNvSpPr/>
              <p:nvPr/>
            </p:nvSpPr>
            <p:spPr>
              <a:xfrm>
                <a:off x="6182210" y="4656930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3 w 8182"/>
                  <a:gd name="connsiteY3" fmla="*/ 323641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3" y="32364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0C7DF79-4101-CB8C-866E-8C51EB1B9D95}"/>
                  </a:ext>
                </a:extLst>
              </p:cNvPr>
              <p:cNvSpPr/>
              <p:nvPr/>
            </p:nvSpPr>
            <p:spPr>
              <a:xfrm>
                <a:off x="6145366" y="4656930"/>
                <a:ext cx="4068" cy="323641"/>
              </a:xfrm>
              <a:custGeom>
                <a:avLst/>
                <a:gdLst>
                  <a:gd name="connsiteX0" fmla="*/ 4068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1 h 323641"/>
                  <a:gd name="connsiteX3" fmla="*/ 4068 w 4068"/>
                  <a:gd name="connsiteY3" fmla="*/ 323641 h 323641"/>
                  <a:gd name="connsiteX4" fmla="*/ 4068 w 4068"/>
                  <a:gd name="connsiteY4" fmla="*/ 0 h 323641"/>
                  <a:gd name="connsiteX5" fmla="*/ 4068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8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068" y="323641"/>
                    </a:lnTo>
                    <a:lnTo>
                      <a:pt x="4068" y="0"/>
                    </a:lnTo>
                    <a:lnTo>
                      <a:pt x="4068" y="0"/>
                    </a:lnTo>
                    <a:close/>
                  </a:path>
                </a:pathLst>
              </a:custGeom>
              <a:solidFill>
                <a:srgbClr val="FF9A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F0FBA7E4-8F68-2A05-220A-45AEA3F7D345}"/>
                  </a:ext>
                </a:extLst>
              </p:cNvPr>
              <p:cNvSpPr/>
              <p:nvPr/>
            </p:nvSpPr>
            <p:spPr>
              <a:xfrm>
                <a:off x="6149435" y="4656930"/>
                <a:ext cx="8228" cy="323641"/>
              </a:xfrm>
              <a:custGeom>
                <a:avLst/>
                <a:gdLst>
                  <a:gd name="connsiteX0" fmla="*/ 8228 w 8228"/>
                  <a:gd name="connsiteY0" fmla="*/ 0 h 323641"/>
                  <a:gd name="connsiteX1" fmla="*/ 0 w 8228"/>
                  <a:gd name="connsiteY1" fmla="*/ 0 h 323641"/>
                  <a:gd name="connsiteX2" fmla="*/ 0 w 8228"/>
                  <a:gd name="connsiteY2" fmla="*/ 323641 h 323641"/>
                  <a:gd name="connsiteX3" fmla="*/ 8228 w 8228"/>
                  <a:gd name="connsiteY3" fmla="*/ 323641 h 323641"/>
                  <a:gd name="connsiteX4" fmla="*/ 8228 w 8228"/>
                  <a:gd name="connsiteY4" fmla="*/ 0 h 323641"/>
                  <a:gd name="connsiteX5" fmla="*/ 8228 w 822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364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228" y="32364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C87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E90D35A-B7DE-4E6A-1798-28552950C528}"/>
                  </a:ext>
                </a:extLst>
              </p:cNvPr>
              <p:cNvSpPr/>
              <p:nvPr/>
            </p:nvSpPr>
            <p:spPr>
              <a:xfrm>
                <a:off x="6020412" y="4620040"/>
                <a:ext cx="278569" cy="389192"/>
              </a:xfrm>
              <a:custGeom>
                <a:avLst/>
                <a:gdLst>
                  <a:gd name="connsiteX0" fmla="*/ 0 w 278569"/>
                  <a:gd name="connsiteY0" fmla="*/ 388967 h 389192"/>
                  <a:gd name="connsiteX1" fmla="*/ 278570 w 278569"/>
                  <a:gd name="connsiteY1" fmla="*/ 389193 h 389192"/>
                  <a:gd name="connsiteX2" fmla="*/ 278570 w 278569"/>
                  <a:gd name="connsiteY2" fmla="*/ 0 h 389192"/>
                  <a:gd name="connsiteX3" fmla="*/ 0 w 278569"/>
                  <a:gd name="connsiteY3" fmla="*/ 226 h 389192"/>
                  <a:gd name="connsiteX4" fmla="*/ 0 w 278569"/>
                  <a:gd name="connsiteY4" fmla="*/ 388967 h 389192"/>
                  <a:gd name="connsiteX5" fmla="*/ 0 w 278569"/>
                  <a:gd name="connsiteY5" fmla="*/ 388967 h 389192"/>
                  <a:gd name="connsiteX6" fmla="*/ 0 w 278569"/>
                  <a:gd name="connsiteY6" fmla="*/ 388967 h 38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569" h="389192">
                    <a:moveTo>
                      <a:pt x="0" y="388967"/>
                    </a:moveTo>
                    <a:lnTo>
                      <a:pt x="278570" y="389193"/>
                    </a:lnTo>
                    <a:lnTo>
                      <a:pt x="278570" y="0"/>
                    </a:lnTo>
                    <a:lnTo>
                      <a:pt x="0" y="226"/>
                    </a:lnTo>
                    <a:lnTo>
                      <a:pt x="0" y="388967"/>
                    </a:lnTo>
                    <a:lnTo>
                      <a:pt x="0" y="388967"/>
                    </a:lnTo>
                    <a:lnTo>
                      <a:pt x="0" y="388967"/>
                    </a:lnTo>
                    <a:close/>
                  </a:path>
                </a:pathLst>
              </a:custGeom>
              <a:solidFill>
                <a:srgbClr val="C22C22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289F09ED-609E-A0FF-08B6-703A2B572399}"/>
                  </a:ext>
                </a:extLst>
              </p:cNvPr>
              <p:cNvSpPr/>
              <p:nvPr/>
            </p:nvSpPr>
            <p:spPr>
              <a:xfrm>
                <a:off x="6253910" y="4656930"/>
                <a:ext cx="4113" cy="323641"/>
              </a:xfrm>
              <a:custGeom>
                <a:avLst/>
                <a:gdLst>
                  <a:gd name="connsiteX0" fmla="*/ 4113 w 4113"/>
                  <a:gd name="connsiteY0" fmla="*/ 0 h 323641"/>
                  <a:gd name="connsiteX1" fmla="*/ 0 w 4113"/>
                  <a:gd name="connsiteY1" fmla="*/ 0 h 323641"/>
                  <a:gd name="connsiteX2" fmla="*/ 0 w 4113"/>
                  <a:gd name="connsiteY2" fmla="*/ 323641 h 323641"/>
                  <a:gd name="connsiteX3" fmla="*/ 4113 w 4113"/>
                  <a:gd name="connsiteY3" fmla="*/ 323641 h 323641"/>
                  <a:gd name="connsiteX4" fmla="*/ 4113 w 4113"/>
                  <a:gd name="connsiteY4" fmla="*/ 0 h 323641"/>
                  <a:gd name="connsiteX5" fmla="*/ 4113 w 4113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3" h="323641">
                    <a:moveTo>
                      <a:pt x="411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3" y="323641"/>
                    </a:lnTo>
                    <a:lnTo>
                      <a:pt x="4113" y="0"/>
                    </a:lnTo>
                    <a:lnTo>
                      <a:pt x="4113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9EDDAD77-18ED-EA87-C0E1-5BE38A1410B8}"/>
                  </a:ext>
                </a:extLst>
              </p:cNvPr>
              <p:cNvSpPr/>
              <p:nvPr/>
            </p:nvSpPr>
            <p:spPr>
              <a:xfrm>
                <a:off x="6258024" y="4656930"/>
                <a:ext cx="8182" cy="323641"/>
              </a:xfrm>
              <a:custGeom>
                <a:avLst/>
                <a:gdLst>
                  <a:gd name="connsiteX0" fmla="*/ 8183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3 w 8182"/>
                  <a:gd name="connsiteY3" fmla="*/ 323641 h 323641"/>
                  <a:gd name="connsiteX4" fmla="*/ 8183 w 8182"/>
                  <a:gd name="connsiteY4" fmla="*/ 0 h 323641"/>
                  <a:gd name="connsiteX5" fmla="*/ 8183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3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3" y="323641"/>
                    </a:lnTo>
                    <a:lnTo>
                      <a:pt x="8183" y="0"/>
                    </a:lnTo>
                    <a:lnTo>
                      <a:pt x="8183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5254BF87-A640-FD5C-30E8-3434316AA906}"/>
                  </a:ext>
                </a:extLst>
              </p:cNvPr>
              <p:cNvSpPr/>
              <p:nvPr/>
            </p:nvSpPr>
            <p:spPr>
              <a:xfrm>
                <a:off x="6212952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13BB8DC-086C-7892-8C19-DF06BD08103E}"/>
                  </a:ext>
                </a:extLst>
              </p:cNvPr>
              <p:cNvSpPr/>
              <p:nvPr/>
            </p:nvSpPr>
            <p:spPr>
              <a:xfrm>
                <a:off x="6217066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F7064F5-2576-B674-C177-68DF0C99DCE8}"/>
                  </a:ext>
                </a:extLst>
              </p:cNvPr>
              <p:cNvSpPr/>
              <p:nvPr/>
            </p:nvSpPr>
            <p:spPr>
              <a:xfrm>
                <a:off x="6174028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9D027326-E160-1F61-5110-DB2ACEA8B3E0}"/>
                  </a:ext>
                </a:extLst>
              </p:cNvPr>
              <p:cNvSpPr/>
              <p:nvPr/>
            </p:nvSpPr>
            <p:spPr>
              <a:xfrm>
                <a:off x="6178142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5E7A4925-61D4-730A-0B1F-3D2B6D83954A}"/>
                  </a:ext>
                </a:extLst>
              </p:cNvPr>
              <p:cNvSpPr/>
              <p:nvPr/>
            </p:nvSpPr>
            <p:spPr>
              <a:xfrm>
                <a:off x="6135104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C528FFA-9803-7E5F-0967-7FDFA949DDE7}"/>
                  </a:ext>
                </a:extLst>
              </p:cNvPr>
              <p:cNvSpPr/>
              <p:nvPr/>
            </p:nvSpPr>
            <p:spPr>
              <a:xfrm>
                <a:off x="6139218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4E97D45-1D25-7611-2E93-926C669E3D8C}"/>
                  </a:ext>
                </a:extLst>
              </p:cNvPr>
              <p:cNvSpPr/>
              <p:nvPr/>
            </p:nvSpPr>
            <p:spPr>
              <a:xfrm>
                <a:off x="6094146" y="4656930"/>
                <a:ext cx="4068" cy="323641"/>
              </a:xfrm>
              <a:custGeom>
                <a:avLst/>
                <a:gdLst>
                  <a:gd name="connsiteX0" fmla="*/ 4069 w 4068"/>
                  <a:gd name="connsiteY0" fmla="*/ 0 h 323641"/>
                  <a:gd name="connsiteX1" fmla="*/ 0 w 4068"/>
                  <a:gd name="connsiteY1" fmla="*/ 0 h 323641"/>
                  <a:gd name="connsiteX2" fmla="*/ 0 w 4068"/>
                  <a:gd name="connsiteY2" fmla="*/ 323641 h 323641"/>
                  <a:gd name="connsiteX3" fmla="*/ 4069 w 4068"/>
                  <a:gd name="connsiteY3" fmla="*/ 323641 h 323641"/>
                  <a:gd name="connsiteX4" fmla="*/ 4069 w 4068"/>
                  <a:gd name="connsiteY4" fmla="*/ 0 h 323641"/>
                  <a:gd name="connsiteX5" fmla="*/ 4069 w 406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8" h="323641">
                    <a:moveTo>
                      <a:pt x="4069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069" y="323641"/>
                    </a:lnTo>
                    <a:lnTo>
                      <a:pt x="4069" y="0"/>
                    </a:lnTo>
                    <a:lnTo>
                      <a:pt x="4069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719AE007-5001-565B-CACA-C25F62755DCD}"/>
                  </a:ext>
                </a:extLst>
              </p:cNvPr>
              <p:cNvSpPr/>
              <p:nvPr/>
            </p:nvSpPr>
            <p:spPr>
              <a:xfrm>
                <a:off x="6098215" y="4656930"/>
                <a:ext cx="8228" cy="323641"/>
              </a:xfrm>
              <a:custGeom>
                <a:avLst/>
                <a:gdLst>
                  <a:gd name="connsiteX0" fmla="*/ 8228 w 8228"/>
                  <a:gd name="connsiteY0" fmla="*/ 0 h 323641"/>
                  <a:gd name="connsiteX1" fmla="*/ 0 w 8228"/>
                  <a:gd name="connsiteY1" fmla="*/ 0 h 323641"/>
                  <a:gd name="connsiteX2" fmla="*/ 0 w 8228"/>
                  <a:gd name="connsiteY2" fmla="*/ 323641 h 323641"/>
                  <a:gd name="connsiteX3" fmla="*/ 8228 w 8228"/>
                  <a:gd name="connsiteY3" fmla="*/ 323641 h 323641"/>
                  <a:gd name="connsiteX4" fmla="*/ 8228 w 8228"/>
                  <a:gd name="connsiteY4" fmla="*/ 0 h 323641"/>
                  <a:gd name="connsiteX5" fmla="*/ 8228 w 8228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8" h="323641">
                    <a:moveTo>
                      <a:pt x="8228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228" y="323641"/>
                    </a:lnTo>
                    <a:lnTo>
                      <a:pt x="8228" y="0"/>
                    </a:lnTo>
                    <a:lnTo>
                      <a:pt x="8228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0CA0FDE8-D47E-9903-F886-BABE8BA96BC9}"/>
                  </a:ext>
                </a:extLst>
              </p:cNvPr>
              <p:cNvSpPr/>
              <p:nvPr/>
            </p:nvSpPr>
            <p:spPr>
              <a:xfrm>
                <a:off x="6055222" y="4656930"/>
                <a:ext cx="4114" cy="323641"/>
              </a:xfrm>
              <a:custGeom>
                <a:avLst/>
                <a:gdLst>
                  <a:gd name="connsiteX0" fmla="*/ 4114 w 4114"/>
                  <a:gd name="connsiteY0" fmla="*/ 0 h 323641"/>
                  <a:gd name="connsiteX1" fmla="*/ 0 w 4114"/>
                  <a:gd name="connsiteY1" fmla="*/ 0 h 323641"/>
                  <a:gd name="connsiteX2" fmla="*/ 0 w 4114"/>
                  <a:gd name="connsiteY2" fmla="*/ 323641 h 323641"/>
                  <a:gd name="connsiteX3" fmla="*/ 4114 w 4114"/>
                  <a:gd name="connsiteY3" fmla="*/ 323641 h 323641"/>
                  <a:gd name="connsiteX4" fmla="*/ 4114 w 4114"/>
                  <a:gd name="connsiteY4" fmla="*/ 0 h 323641"/>
                  <a:gd name="connsiteX5" fmla="*/ 4114 w 4114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4" h="323641">
                    <a:moveTo>
                      <a:pt x="4114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4114" y="323641"/>
                    </a:lnTo>
                    <a:lnTo>
                      <a:pt x="4114" y="0"/>
                    </a:lnTo>
                    <a:lnTo>
                      <a:pt x="4114" y="0"/>
                    </a:lnTo>
                    <a:close/>
                  </a:path>
                </a:pathLst>
              </a:custGeom>
              <a:solidFill>
                <a:srgbClr val="A31814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59A7090-DA97-E522-7EF8-1449EC72EE1D}"/>
                  </a:ext>
                </a:extLst>
              </p:cNvPr>
              <p:cNvSpPr/>
              <p:nvPr/>
            </p:nvSpPr>
            <p:spPr>
              <a:xfrm>
                <a:off x="6059336" y="4656930"/>
                <a:ext cx="8182" cy="323641"/>
              </a:xfrm>
              <a:custGeom>
                <a:avLst/>
                <a:gdLst>
                  <a:gd name="connsiteX0" fmla="*/ 8182 w 8182"/>
                  <a:gd name="connsiteY0" fmla="*/ 0 h 323641"/>
                  <a:gd name="connsiteX1" fmla="*/ 0 w 8182"/>
                  <a:gd name="connsiteY1" fmla="*/ 0 h 323641"/>
                  <a:gd name="connsiteX2" fmla="*/ 0 w 8182"/>
                  <a:gd name="connsiteY2" fmla="*/ 323641 h 323641"/>
                  <a:gd name="connsiteX3" fmla="*/ 8182 w 8182"/>
                  <a:gd name="connsiteY3" fmla="*/ 323641 h 323641"/>
                  <a:gd name="connsiteX4" fmla="*/ 8182 w 8182"/>
                  <a:gd name="connsiteY4" fmla="*/ 0 h 323641"/>
                  <a:gd name="connsiteX5" fmla="*/ 8182 w 8182"/>
                  <a:gd name="connsiteY5" fmla="*/ 0 h 3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2" h="323641">
                    <a:moveTo>
                      <a:pt x="8182" y="0"/>
                    </a:moveTo>
                    <a:lnTo>
                      <a:pt x="0" y="0"/>
                    </a:lnTo>
                    <a:lnTo>
                      <a:pt x="0" y="323641"/>
                    </a:lnTo>
                    <a:lnTo>
                      <a:pt x="8182" y="323641"/>
                    </a:lnTo>
                    <a:lnTo>
                      <a:pt x="8182" y="0"/>
                    </a:lnTo>
                    <a:lnTo>
                      <a:pt x="8182" y="0"/>
                    </a:lnTo>
                    <a:close/>
                  </a:path>
                </a:pathLst>
              </a:custGeom>
              <a:solidFill>
                <a:srgbClr val="FF5C4A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E41201F1-E67E-F1A2-F865-E303AC54E1A9}"/>
                </a:ext>
              </a:extLst>
            </p:cNvPr>
            <p:cNvGrpSpPr/>
            <p:nvPr/>
          </p:nvGrpSpPr>
          <p:grpSpPr>
            <a:xfrm>
              <a:off x="9234375" y="4580254"/>
              <a:ext cx="341833" cy="379713"/>
              <a:chOff x="9234375" y="4580254"/>
              <a:chExt cx="341833" cy="379713"/>
            </a:xfrm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32D682E9-5A43-F08D-DF0F-1465B86FB03C}"/>
                  </a:ext>
                </a:extLst>
              </p:cNvPr>
              <p:cNvSpPr/>
              <p:nvPr/>
            </p:nvSpPr>
            <p:spPr>
              <a:xfrm>
                <a:off x="9428872" y="4580254"/>
                <a:ext cx="63999" cy="117011"/>
              </a:xfrm>
              <a:custGeom>
                <a:avLst/>
                <a:gdLst>
                  <a:gd name="connsiteX0" fmla="*/ 57520 w 63999"/>
                  <a:gd name="connsiteY0" fmla="*/ 6242 h 117011"/>
                  <a:gd name="connsiteX1" fmla="*/ 62 w 63999"/>
                  <a:gd name="connsiteY1" fmla="*/ 112118 h 117011"/>
                  <a:gd name="connsiteX2" fmla="*/ 10459 w 63999"/>
                  <a:gd name="connsiteY2" fmla="*/ 110310 h 117011"/>
                  <a:gd name="connsiteX3" fmla="*/ 57520 w 63999"/>
                  <a:gd name="connsiteY3" fmla="*/ 6242 h 117011"/>
                  <a:gd name="connsiteX4" fmla="*/ 57520 w 63999"/>
                  <a:gd name="connsiteY4" fmla="*/ 6242 h 117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99" h="117011">
                    <a:moveTo>
                      <a:pt x="57520" y="6242"/>
                    </a:moveTo>
                    <a:cubicBezTo>
                      <a:pt x="57520" y="6242"/>
                      <a:pt x="1282" y="97561"/>
                      <a:pt x="62" y="112118"/>
                    </a:cubicBezTo>
                    <a:cubicBezTo>
                      <a:pt x="-933" y="124098"/>
                      <a:pt x="10459" y="110310"/>
                      <a:pt x="10459" y="110310"/>
                    </a:cubicBezTo>
                    <a:cubicBezTo>
                      <a:pt x="10459" y="110310"/>
                      <a:pt x="86182" y="-30964"/>
                      <a:pt x="57520" y="6242"/>
                    </a:cubicBezTo>
                    <a:lnTo>
                      <a:pt x="57520" y="6242"/>
                    </a:lnTo>
                    <a:close/>
                  </a:path>
                </a:pathLst>
              </a:custGeom>
              <a:solidFill>
                <a:srgbClr val="520103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2243C4E4-A1BC-A892-0E94-94969290D9C2}"/>
                  </a:ext>
                </a:extLst>
              </p:cNvPr>
              <p:cNvSpPr/>
              <p:nvPr/>
            </p:nvSpPr>
            <p:spPr>
              <a:xfrm>
                <a:off x="9481193" y="4595771"/>
                <a:ext cx="94438" cy="46362"/>
              </a:xfrm>
              <a:custGeom>
                <a:avLst/>
                <a:gdLst>
                  <a:gd name="connsiteX0" fmla="*/ 94438 w 94438"/>
                  <a:gd name="connsiteY0" fmla="*/ 14052 h 46362"/>
                  <a:gd name="connsiteX1" fmla="*/ 46202 w 94438"/>
                  <a:gd name="connsiteY1" fmla="*/ 490 h 46362"/>
                  <a:gd name="connsiteX2" fmla="*/ 0 w 94438"/>
                  <a:gd name="connsiteY2" fmla="*/ 31683 h 46362"/>
                  <a:gd name="connsiteX3" fmla="*/ 50994 w 94438"/>
                  <a:gd name="connsiteY3" fmla="*/ 45381 h 46362"/>
                  <a:gd name="connsiteX4" fmla="*/ 94438 w 94438"/>
                  <a:gd name="connsiteY4" fmla="*/ 14052 h 46362"/>
                  <a:gd name="connsiteX5" fmla="*/ 94438 w 94438"/>
                  <a:gd name="connsiteY5" fmla="*/ 14052 h 4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38" h="46362">
                    <a:moveTo>
                      <a:pt x="94438" y="14052"/>
                    </a:moveTo>
                    <a:cubicBezTo>
                      <a:pt x="94438" y="14052"/>
                      <a:pt x="74366" y="-3082"/>
                      <a:pt x="46202" y="490"/>
                    </a:cubicBezTo>
                    <a:cubicBezTo>
                      <a:pt x="18038" y="4061"/>
                      <a:pt x="0" y="31683"/>
                      <a:pt x="0" y="31683"/>
                    </a:cubicBezTo>
                    <a:cubicBezTo>
                      <a:pt x="0" y="31683"/>
                      <a:pt x="22106" y="50851"/>
                      <a:pt x="50994" y="45381"/>
                    </a:cubicBezTo>
                    <a:cubicBezTo>
                      <a:pt x="79882" y="39911"/>
                      <a:pt x="94438" y="14052"/>
                      <a:pt x="94438" y="14052"/>
                    </a:cubicBezTo>
                    <a:lnTo>
                      <a:pt x="94438" y="14052"/>
                    </a:lnTo>
                    <a:close/>
                  </a:path>
                </a:pathLst>
              </a:custGeom>
              <a:solidFill>
                <a:srgbClr val="257A38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833CFF35-4AC4-5817-63E0-99A6ACA72A3D}"/>
                  </a:ext>
                </a:extLst>
              </p:cNvPr>
              <p:cNvSpPr/>
              <p:nvPr/>
            </p:nvSpPr>
            <p:spPr>
              <a:xfrm>
                <a:off x="9234375" y="4604801"/>
                <a:ext cx="341833" cy="355166"/>
              </a:xfrm>
              <a:custGeom>
                <a:avLst/>
                <a:gdLst>
                  <a:gd name="connsiteX0" fmla="*/ 326564 w 341833"/>
                  <a:gd name="connsiteY0" fmla="*/ 222200 h 355166"/>
                  <a:gd name="connsiteX1" fmla="*/ 287731 w 341833"/>
                  <a:gd name="connsiteY1" fmla="*/ 277896 h 355166"/>
                  <a:gd name="connsiteX2" fmla="*/ 216710 w 341833"/>
                  <a:gd name="connsiteY2" fmla="*/ 335762 h 355166"/>
                  <a:gd name="connsiteX3" fmla="*/ 169287 w 341833"/>
                  <a:gd name="connsiteY3" fmla="*/ 354162 h 355166"/>
                  <a:gd name="connsiteX4" fmla="*/ 137868 w 341833"/>
                  <a:gd name="connsiteY4" fmla="*/ 351042 h 355166"/>
                  <a:gd name="connsiteX5" fmla="*/ 121096 w 341833"/>
                  <a:gd name="connsiteY5" fmla="*/ 336666 h 355166"/>
                  <a:gd name="connsiteX6" fmla="*/ 99034 w 341833"/>
                  <a:gd name="connsiteY6" fmla="*/ 317000 h 355166"/>
                  <a:gd name="connsiteX7" fmla="*/ 63953 w 341833"/>
                  <a:gd name="connsiteY7" fmla="*/ 309361 h 355166"/>
                  <a:gd name="connsiteX8" fmla="*/ 47678 w 341833"/>
                  <a:gd name="connsiteY8" fmla="*/ 307868 h 355166"/>
                  <a:gd name="connsiteX9" fmla="*/ 25481 w 341833"/>
                  <a:gd name="connsiteY9" fmla="*/ 292181 h 355166"/>
                  <a:gd name="connsiteX10" fmla="*/ 8755 w 341833"/>
                  <a:gd name="connsiteY10" fmla="*/ 257869 h 355166"/>
                  <a:gd name="connsiteX11" fmla="*/ 256 w 341833"/>
                  <a:gd name="connsiteY11" fmla="*/ 176359 h 355166"/>
                  <a:gd name="connsiteX12" fmla="*/ 10021 w 341833"/>
                  <a:gd name="connsiteY12" fmla="*/ 109678 h 355166"/>
                  <a:gd name="connsiteX13" fmla="*/ 56042 w 341833"/>
                  <a:gd name="connsiteY13" fmla="*/ 30474 h 355166"/>
                  <a:gd name="connsiteX14" fmla="*/ 106403 w 341833"/>
                  <a:gd name="connsiteY14" fmla="*/ 2265 h 355166"/>
                  <a:gd name="connsiteX15" fmla="*/ 162641 w 341833"/>
                  <a:gd name="connsiteY15" fmla="*/ 10041 h 355166"/>
                  <a:gd name="connsiteX16" fmla="*/ 191303 w 341833"/>
                  <a:gd name="connsiteY16" fmla="*/ 37934 h 355166"/>
                  <a:gd name="connsiteX17" fmla="*/ 246140 w 341833"/>
                  <a:gd name="connsiteY17" fmla="*/ 66053 h 355166"/>
                  <a:gd name="connsiteX18" fmla="*/ 266032 w 341833"/>
                  <a:gd name="connsiteY18" fmla="*/ 65330 h 355166"/>
                  <a:gd name="connsiteX19" fmla="*/ 334295 w 341833"/>
                  <a:gd name="connsiteY19" fmla="*/ 115646 h 355166"/>
                  <a:gd name="connsiteX20" fmla="*/ 339765 w 341833"/>
                  <a:gd name="connsiteY20" fmla="*/ 180022 h 355166"/>
                  <a:gd name="connsiteX21" fmla="*/ 326519 w 341833"/>
                  <a:gd name="connsiteY21" fmla="*/ 222200 h 355166"/>
                  <a:gd name="connsiteX22" fmla="*/ 326519 w 341833"/>
                  <a:gd name="connsiteY22" fmla="*/ 222200 h 35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41833" h="355166">
                    <a:moveTo>
                      <a:pt x="326564" y="222200"/>
                    </a:moveTo>
                    <a:cubicBezTo>
                      <a:pt x="316483" y="243447"/>
                      <a:pt x="303056" y="261350"/>
                      <a:pt x="287731" y="277896"/>
                    </a:cubicBezTo>
                    <a:cubicBezTo>
                      <a:pt x="266800" y="300545"/>
                      <a:pt x="243473" y="320211"/>
                      <a:pt x="216710" y="335762"/>
                    </a:cubicBezTo>
                    <a:cubicBezTo>
                      <a:pt x="201882" y="344396"/>
                      <a:pt x="186375" y="351359"/>
                      <a:pt x="169287" y="354162"/>
                    </a:cubicBezTo>
                    <a:cubicBezTo>
                      <a:pt x="158573" y="355924"/>
                      <a:pt x="147994" y="355653"/>
                      <a:pt x="137868" y="351042"/>
                    </a:cubicBezTo>
                    <a:cubicBezTo>
                      <a:pt x="130906" y="347878"/>
                      <a:pt x="125481" y="342860"/>
                      <a:pt x="121096" y="336666"/>
                    </a:cubicBezTo>
                    <a:cubicBezTo>
                      <a:pt x="115264" y="328393"/>
                      <a:pt x="107940" y="321838"/>
                      <a:pt x="99034" y="317000"/>
                    </a:cubicBezTo>
                    <a:cubicBezTo>
                      <a:pt x="88049" y="311078"/>
                      <a:pt x="76340" y="308547"/>
                      <a:pt x="63953" y="309361"/>
                    </a:cubicBezTo>
                    <a:cubicBezTo>
                      <a:pt x="58438" y="309722"/>
                      <a:pt x="52968" y="309451"/>
                      <a:pt x="47678" y="307868"/>
                    </a:cubicBezTo>
                    <a:cubicBezTo>
                      <a:pt x="38501" y="305156"/>
                      <a:pt x="31313" y="299550"/>
                      <a:pt x="25481" y="292181"/>
                    </a:cubicBezTo>
                    <a:cubicBezTo>
                      <a:pt x="17344" y="282010"/>
                      <a:pt x="12371" y="270211"/>
                      <a:pt x="8755" y="257869"/>
                    </a:cubicBezTo>
                    <a:cubicBezTo>
                      <a:pt x="979" y="231242"/>
                      <a:pt x="-739" y="203936"/>
                      <a:pt x="256" y="176359"/>
                    </a:cubicBezTo>
                    <a:cubicBezTo>
                      <a:pt x="1069" y="153801"/>
                      <a:pt x="4053" y="131514"/>
                      <a:pt x="10021" y="109678"/>
                    </a:cubicBezTo>
                    <a:cubicBezTo>
                      <a:pt x="18339" y="79208"/>
                      <a:pt x="32850" y="52265"/>
                      <a:pt x="56042" y="30474"/>
                    </a:cubicBezTo>
                    <a:cubicBezTo>
                      <a:pt x="70463" y="16912"/>
                      <a:pt x="86918" y="6831"/>
                      <a:pt x="106403" y="2265"/>
                    </a:cubicBezTo>
                    <a:cubicBezTo>
                      <a:pt x="126114" y="-2346"/>
                      <a:pt x="144965" y="5"/>
                      <a:pt x="162641" y="10041"/>
                    </a:cubicBezTo>
                    <a:cubicBezTo>
                      <a:pt x="174576" y="16822"/>
                      <a:pt x="183618" y="26632"/>
                      <a:pt x="191303" y="37934"/>
                    </a:cubicBezTo>
                    <a:cubicBezTo>
                      <a:pt x="204368" y="57192"/>
                      <a:pt x="222858" y="66460"/>
                      <a:pt x="246140" y="66053"/>
                    </a:cubicBezTo>
                    <a:cubicBezTo>
                      <a:pt x="252786" y="65917"/>
                      <a:pt x="259476" y="64833"/>
                      <a:pt x="266032" y="65330"/>
                    </a:cubicBezTo>
                    <a:cubicBezTo>
                      <a:pt x="299214" y="67771"/>
                      <a:pt x="321863" y="85040"/>
                      <a:pt x="334295" y="115646"/>
                    </a:cubicBezTo>
                    <a:cubicBezTo>
                      <a:pt x="342749" y="136441"/>
                      <a:pt x="343337" y="158096"/>
                      <a:pt x="339765" y="180022"/>
                    </a:cubicBezTo>
                    <a:cubicBezTo>
                      <a:pt x="337324" y="194985"/>
                      <a:pt x="332577" y="209271"/>
                      <a:pt x="326519" y="222200"/>
                    </a:cubicBezTo>
                    <a:lnTo>
                      <a:pt x="326519" y="222200"/>
                    </a:lnTo>
                    <a:close/>
                  </a:path>
                </a:pathLst>
              </a:custGeom>
              <a:solidFill>
                <a:srgbClr val="F11A21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17D64D8-6184-189D-EB63-BBA328FFE1BE}"/>
                </a:ext>
              </a:extLst>
            </p:cNvPr>
            <p:cNvSpPr/>
            <p:nvPr/>
          </p:nvSpPr>
          <p:spPr>
            <a:xfrm>
              <a:off x="1170491" y="2924562"/>
              <a:ext cx="9682980" cy="3931955"/>
            </a:xfrm>
            <a:custGeom>
              <a:avLst/>
              <a:gdLst>
                <a:gd name="connsiteX0" fmla="*/ 9628053 w 9682980"/>
                <a:gd name="connsiteY0" fmla="*/ 3893971 h 3931955"/>
                <a:gd name="connsiteX1" fmla="*/ 8804370 w 9682980"/>
                <a:gd name="connsiteY1" fmla="*/ 3728014 h 3931955"/>
                <a:gd name="connsiteX2" fmla="*/ 8011789 w 9682980"/>
                <a:gd name="connsiteY2" fmla="*/ 3899803 h 3931955"/>
                <a:gd name="connsiteX3" fmla="*/ 7219209 w 9682980"/>
                <a:gd name="connsiteY3" fmla="*/ 3728014 h 3931955"/>
                <a:gd name="connsiteX4" fmla="*/ 6426629 w 9682980"/>
                <a:gd name="connsiteY4" fmla="*/ 3899803 h 3931955"/>
                <a:gd name="connsiteX5" fmla="*/ 5634048 w 9682980"/>
                <a:gd name="connsiteY5" fmla="*/ 3728014 h 3931955"/>
                <a:gd name="connsiteX6" fmla="*/ 4841468 w 9682980"/>
                <a:gd name="connsiteY6" fmla="*/ 3899803 h 3931955"/>
                <a:gd name="connsiteX7" fmla="*/ 4048887 w 9682980"/>
                <a:gd name="connsiteY7" fmla="*/ 3728014 h 3931955"/>
                <a:gd name="connsiteX8" fmla="*/ 3256307 w 9682980"/>
                <a:gd name="connsiteY8" fmla="*/ 3899803 h 3931955"/>
                <a:gd name="connsiteX9" fmla="*/ 2463726 w 9682980"/>
                <a:gd name="connsiteY9" fmla="*/ 3728014 h 3931955"/>
                <a:gd name="connsiteX10" fmla="*/ 1671146 w 9682980"/>
                <a:gd name="connsiteY10" fmla="*/ 3899803 h 3931955"/>
                <a:gd name="connsiteX11" fmla="*/ 878520 w 9682980"/>
                <a:gd name="connsiteY11" fmla="*/ 3728014 h 3931955"/>
                <a:gd name="connsiteX12" fmla="*/ 54792 w 9682980"/>
                <a:gd name="connsiteY12" fmla="*/ 3893971 h 3931955"/>
                <a:gd name="connsiteX13" fmla="*/ 171789 w 9682980"/>
                <a:gd name="connsiteY13" fmla="*/ 3505954 h 3931955"/>
                <a:gd name="connsiteX14" fmla="*/ 0 w 9682980"/>
                <a:gd name="connsiteY14" fmla="*/ 3197999 h 3931955"/>
                <a:gd name="connsiteX15" fmla="*/ 171789 w 9682980"/>
                <a:gd name="connsiteY15" fmla="*/ 2889999 h 3931955"/>
                <a:gd name="connsiteX16" fmla="*/ 0 w 9682980"/>
                <a:gd name="connsiteY16" fmla="*/ 2582000 h 3931955"/>
                <a:gd name="connsiteX17" fmla="*/ 171789 w 9682980"/>
                <a:gd name="connsiteY17" fmla="*/ 2274001 h 3931955"/>
                <a:gd name="connsiteX18" fmla="*/ 136 w 9682980"/>
                <a:gd name="connsiteY18" fmla="*/ 1966001 h 3931955"/>
                <a:gd name="connsiteX19" fmla="*/ 171925 w 9682980"/>
                <a:gd name="connsiteY19" fmla="*/ 1658001 h 3931955"/>
                <a:gd name="connsiteX20" fmla="*/ 136 w 9682980"/>
                <a:gd name="connsiteY20" fmla="*/ 1350001 h 3931955"/>
                <a:gd name="connsiteX21" fmla="*/ 171925 w 9682980"/>
                <a:gd name="connsiteY21" fmla="*/ 1042001 h 3931955"/>
                <a:gd name="connsiteX22" fmla="*/ 136 w 9682980"/>
                <a:gd name="connsiteY22" fmla="*/ 734047 h 3931955"/>
                <a:gd name="connsiteX23" fmla="*/ 171925 w 9682980"/>
                <a:gd name="connsiteY23" fmla="*/ 426047 h 3931955"/>
                <a:gd name="connsiteX24" fmla="*/ 54927 w 9682980"/>
                <a:gd name="connsiteY24" fmla="*/ 37985 h 3931955"/>
                <a:gd name="connsiteX25" fmla="*/ 878611 w 9682980"/>
                <a:gd name="connsiteY25" fmla="*/ 203942 h 3931955"/>
                <a:gd name="connsiteX26" fmla="*/ 1671191 w 9682980"/>
                <a:gd name="connsiteY26" fmla="*/ 32153 h 3931955"/>
                <a:gd name="connsiteX27" fmla="*/ 2463772 w 9682980"/>
                <a:gd name="connsiteY27" fmla="*/ 203942 h 3931955"/>
                <a:gd name="connsiteX28" fmla="*/ 3256352 w 9682980"/>
                <a:gd name="connsiteY28" fmla="*/ 32153 h 3931955"/>
                <a:gd name="connsiteX29" fmla="*/ 4048932 w 9682980"/>
                <a:gd name="connsiteY29" fmla="*/ 203942 h 3931955"/>
                <a:gd name="connsiteX30" fmla="*/ 4841513 w 9682980"/>
                <a:gd name="connsiteY30" fmla="*/ 32153 h 3931955"/>
                <a:gd name="connsiteX31" fmla="*/ 5634093 w 9682980"/>
                <a:gd name="connsiteY31" fmla="*/ 203942 h 3931955"/>
                <a:gd name="connsiteX32" fmla="*/ 6426674 w 9682980"/>
                <a:gd name="connsiteY32" fmla="*/ 32153 h 3931955"/>
                <a:gd name="connsiteX33" fmla="*/ 7219254 w 9682980"/>
                <a:gd name="connsiteY33" fmla="*/ 203942 h 3931955"/>
                <a:gd name="connsiteX34" fmla="*/ 8011835 w 9682980"/>
                <a:gd name="connsiteY34" fmla="*/ 32153 h 3931955"/>
                <a:gd name="connsiteX35" fmla="*/ 8804460 w 9682980"/>
                <a:gd name="connsiteY35" fmla="*/ 203942 h 3931955"/>
                <a:gd name="connsiteX36" fmla="*/ 9628189 w 9682980"/>
                <a:gd name="connsiteY36" fmla="*/ 37985 h 3931955"/>
                <a:gd name="connsiteX37" fmla="*/ 9511192 w 9682980"/>
                <a:gd name="connsiteY37" fmla="*/ 426002 h 3931955"/>
                <a:gd name="connsiteX38" fmla="*/ 9682981 w 9682980"/>
                <a:gd name="connsiteY38" fmla="*/ 733957 h 3931955"/>
                <a:gd name="connsiteX39" fmla="*/ 9511192 w 9682980"/>
                <a:gd name="connsiteY39" fmla="*/ 1041956 h 3931955"/>
                <a:gd name="connsiteX40" fmla="*/ 9682981 w 9682980"/>
                <a:gd name="connsiteY40" fmla="*/ 1349956 h 3931955"/>
                <a:gd name="connsiteX41" fmla="*/ 9511192 w 9682980"/>
                <a:gd name="connsiteY41" fmla="*/ 1657956 h 3931955"/>
                <a:gd name="connsiteX42" fmla="*/ 9682981 w 9682980"/>
                <a:gd name="connsiteY42" fmla="*/ 1965956 h 3931955"/>
                <a:gd name="connsiteX43" fmla="*/ 9511192 w 9682980"/>
                <a:gd name="connsiteY43" fmla="*/ 2273955 h 3931955"/>
                <a:gd name="connsiteX44" fmla="*/ 9682981 w 9682980"/>
                <a:gd name="connsiteY44" fmla="*/ 2581955 h 3931955"/>
                <a:gd name="connsiteX45" fmla="*/ 9511192 w 9682980"/>
                <a:gd name="connsiteY45" fmla="*/ 2889955 h 3931955"/>
                <a:gd name="connsiteX46" fmla="*/ 9682981 w 9682980"/>
                <a:gd name="connsiteY46" fmla="*/ 3197954 h 3931955"/>
                <a:gd name="connsiteX47" fmla="*/ 9514220 w 9682980"/>
                <a:gd name="connsiteY47" fmla="*/ 3528557 h 3931955"/>
                <a:gd name="connsiteX48" fmla="*/ 9628189 w 9682980"/>
                <a:gd name="connsiteY48" fmla="*/ 3894016 h 393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82980" h="3931955">
                  <a:moveTo>
                    <a:pt x="9628053" y="3893971"/>
                  </a:moveTo>
                  <a:cubicBezTo>
                    <a:pt x="9258661" y="4037506"/>
                    <a:pt x="9200660" y="3728014"/>
                    <a:pt x="8804370" y="3728014"/>
                  </a:cubicBezTo>
                  <a:cubicBezTo>
                    <a:pt x="8408079" y="3728014"/>
                    <a:pt x="8408079" y="3899803"/>
                    <a:pt x="8011789" y="3899803"/>
                  </a:cubicBezTo>
                  <a:cubicBezTo>
                    <a:pt x="7615500" y="3899803"/>
                    <a:pt x="7615500" y="3728014"/>
                    <a:pt x="7219209" y="3728014"/>
                  </a:cubicBezTo>
                  <a:cubicBezTo>
                    <a:pt x="6822919" y="3728014"/>
                    <a:pt x="6822919" y="3899803"/>
                    <a:pt x="6426629" y="3899803"/>
                  </a:cubicBezTo>
                  <a:cubicBezTo>
                    <a:pt x="6030339" y="3899803"/>
                    <a:pt x="6030339" y="3728014"/>
                    <a:pt x="5634048" y="3728014"/>
                  </a:cubicBezTo>
                  <a:cubicBezTo>
                    <a:pt x="5237758" y="3728014"/>
                    <a:pt x="5237758" y="3899803"/>
                    <a:pt x="4841468" y="3899803"/>
                  </a:cubicBezTo>
                  <a:cubicBezTo>
                    <a:pt x="4445178" y="3899803"/>
                    <a:pt x="4445178" y="3728014"/>
                    <a:pt x="4048887" y="3728014"/>
                  </a:cubicBezTo>
                  <a:cubicBezTo>
                    <a:pt x="3652597" y="3728014"/>
                    <a:pt x="3652597" y="3899803"/>
                    <a:pt x="3256307" y="3899803"/>
                  </a:cubicBezTo>
                  <a:cubicBezTo>
                    <a:pt x="2860017" y="3899803"/>
                    <a:pt x="2860017" y="3728014"/>
                    <a:pt x="2463726" y="3728014"/>
                  </a:cubicBezTo>
                  <a:cubicBezTo>
                    <a:pt x="2067436" y="3728014"/>
                    <a:pt x="2067436" y="3899803"/>
                    <a:pt x="1671146" y="3899803"/>
                  </a:cubicBezTo>
                  <a:cubicBezTo>
                    <a:pt x="1274856" y="3899803"/>
                    <a:pt x="1274856" y="3728014"/>
                    <a:pt x="878520" y="3728014"/>
                  </a:cubicBezTo>
                  <a:cubicBezTo>
                    <a:pt x="482185" y="3728014"/>
                    <a:pt x="424183" y="4037506"/>
                    <a:pt x="54792" y="3893971"/>
                  </a:cubicBezTo>
                  <a:cubicBezTo>
                    <a:pt x="-88743" y="3838185"/>
                    <a:pt x="171789" y="3659931"/>
                    <a:pt x="171789" y="3505954"/>
                  </a:cubicBezTo>
                  <a:cubicBezTo>
                    <a:pt x="171789" y="3351977"/>
                    <a:pt x="0" y="3351977"/>
                    <a:pt x="0" y="3197999"/>
                  </a:cubicBezTo>
                  <a:cubicBezTo>
                    <a:pt x="0" y="3044022"/>
                    <a:pt x="171789" y="3044022"/>
                    <a:pt x="171789" y="2889999"/>
                  </a:cubicBezTo>
                  <a:cubicBezTo>
                    <a:pt x="171789" y="2736022"/>
                    <a:pt x="0" y="2736022"/>
                    <a:pt x="0" y="2582000"/>
                  </a:cubicBezTo>
                  <a:cubicBezTo>
                    <a:pt x="0" y="2427978"/>
                    <a:pt x="171789" y="2428023"/>
                    <a:pt x="171789" y="2274001"/>
                  </a:cubicBezTo>
                  <a:cubicBezTo>
                    <a:pt x="171789" y="2119978"/>
                    <a:pt x="136" y="2120023"/>
                    <a:pt x="136" y="1966001"/>
                  </a:cubicBezTo>
                  <a:cubicBezTo>
                    <a:pt x="136" y="1811978"/>
                    <a:pt x="171925" y="1812023"/>
                    <a:pt x="171925" y="1658001"/>
                  </a:cubicBezTo>
                  <a:cubicBezTo>
                    <a:pt x="171925" y="1504024"/>
                    <a:pt x="136" y="1504024"/>
                    <a:pt x="136" y="1350001"/>
                  </a:cubicBezTo>
                  <a:cubicBezTo>
                    <a:pt x="136" y="1196024"/>
                    <a:pt x="171925" y="1196024"/>
                    <a:pt x="171925" y="1042001"/>
                  </a:cubicBezTo>
                  <a:cubicBezTo>
                    <a:pt x="171925" y="887979"/>
                    <a:pt x="136" y="888024"/>
                    <a:pt x="136" y="734047"/>
                  </a:cubicBezTo>
                  <a:cubicBezTo>
                    <a:pt x="136" y="580070"/>
                    <a:pt x="171925" y="580024"/>
                    <a:pt x="171925" y="426047"/>
                  </a:cubicBezTo>
                  <a:cubicBezTo>
                    <a:pt x="171925" y="272070"/>
                    <a:pt x="-88652" y="93771"/>
                    <a:pt x="54927" y="37985"/>
                  </a:cubicBezTo>
                  <a:cubicBezTo>
                    <a:pt x="424319" y="-105549"/>
                    <a:pt x="482320" y="203942"/>
                    <a:pt x="878611" y="203942"/>
                  </a:cubicBezTo>
                  <a:cubicBezTo>
                    <a:pt x="1274901" y="203942"/>
                    <a:pt x="1274901" y="32153"/>
                    <a:pt x="1671191" y="32153"/>
                  </a:cubicBezTo>
                  <a:cubicBezTo>
                    <a:pt x="2067481" y="32153"/>
                    <a:pt x="2067481" y="203942"/>
                    <a:pt x="2463772" y="203942"/>
                  </a:cubicBezTo>
                  <a:cubicBezTo>
                    <a:pt x="2860062" y="203942"/>
                    <a:pt x="2860062" y="32153"/>
                    <a:pt x="3256352" y="32153"/>
                  </a:cubicBezTo>
                  <a:cubicBezTo>
                    <a:pt x="3652642" y="32153"/>
                    <a:pt x="3652642" y="203942"/>
                    <a:pt x="4048932" y="203942"/>
                  </a:cubicBezTo>
                  <a:cubicBezTo>
                    <a:pt x="4445223" y="203942"/>
                    <a:pt x="4445223" y="32153"/>
                    <a:pt x="4841513" y="32153"/>
                  </a:cubicBezTo>
                  <a:cubicBezTo>
                    <a:pt x="5237803" y="32153"/>
                    <a:pt x="5237803" y="203942"/>
                    <a:pt x="5634093" y="203942"/>
                  </a:cubicBezTo>
                  <a:cubicBezTo>
                    <a:pt x="6030384" y="203942"/>
                    <a:pt x="6030384" y="32153"/>
                    <a:pt x="6426674" y="32153"/>
                  </a:cubicBezTo>
                  <a:cubicBezTo>
                    <a:pt x="6822964" y="32153"/>
                    <a:pt x="6822964" y="203942"/>
                    <a:pt x="7219254" y="203942"/>
                  </a:cubicBezTo>
                  <a:cubicBezTo>
                    <a:pt x="7615545" y="203942"/>
                    <a:pt x="7615545" y="32153"/>
                    <a:pt x="8011835" y="32153"/>
                  </a:cubicBezTo>
                  <a:cubicBezTo>
                    <a:pt x="8408125" y="32153"/>
                    <a:pt x="8408125" y="203942"/>
                    <a:pt x="8804460" y="203942"/>
                  </a:cubicBezTo>
                  <a:cubicBezTo>
                    <a:pt x="9200795" y="203942"/>
                    <a:pt x="9258797" y="-105549"/>
                    <a:pt x="9628189" y="37985"/>
                  </a:cubicBezTo>
                  <a:cubicBezTo>
                    <a:pt x="9771723" y="93771"/>
                    <a:pt x="9511192" y="272025"/>
                    <a:pt x="9511192" y="426002"/>
                  </a:cubicBezTo>
                  <a:cubicBezTo>
                    <a:pt x="9511192" y="579979"/>
                    <a:pt x="9682981" y="579979"/>
                    <a:pt x="9682981" y="733957"/>
                  </a:cubicBezTo>
                  <a:cubicBezTo>
                    <a:pt x="9682981" y="887934"/>
                    <a:pt x="9511192" y="887934"/>
                    <a:pt x="9511192" y="1041956"/>
                  </a:cubicBezTo>
                  <a:cubicBezTo>
                    <a:pt x="9511192" y="1195934"/>
                    <a:pt x="9682981" y="1195934"/>
                    <a:pt x="9682981" y="1349956"/>
                  </a:cubicBezTo>
                  <a:cubicBezTo>
                    <a:pt x="9682981" y="1503978"/>
                    <a:pt x="9511192" y="1503933"/>
                    <a:pt x="9511192" y="1657956"/>
                  </a:cubicBezTo>
                  <a:cubicBezTo>
                    <a:pt x="9511192" y="1811978"/>
                    <a:pt x="9682981" y="1811933"/>
                    <a:pt x="9682981" y="1965956"/>
                  </a:cubicBezTo>
                  <a:cubicBezTo>
                    <a:pt x="9682981" y="2119978"/>
                    <a:pt x="9511192" y="2119933"/>
                    <a:pt x="9511192" y="2273955"/>
                  </a:cubicBezTo>
                  <a:cubicBezTo>
                    <a:pt x="9511192" y="2427932"/>
                    <a:pt x="9682981" y="2427932"/>
                    <a:pt x="9682981" y="2581955"/>
                  </a:cubicBezTo>
                  <a:cubicBezTo>
                    <a:pt x="9682981" y="2735932"/>
                    <a:pt x="9511192" y="2735932"/>
                    <a:pt x="9511192" y="2889955"/>
                  </a:cubicBezTo>
                  <a:cubicBezTo>
                    <a:pt x="9511192" y="3043977"/>
                    <a:pt x="9682981" y="3043977"/>
                    <a:pt x="9682981" y="3197954"/>
                  </a:cubicBezTo>
                  <a:cubicBezTo>
                    <a:pt x="9682981" y="3351931"/>
                    <a:pt x="9473669" y="3380005"/>
                    <a:pt x="9514220" y="3528557"/>
                  </a:cubicBezTo>
                  <a:cubicBezTo>
                    <a:pt x="9570323" y="3734208"/>
                    <a:pt x="9771768" y="3838230"/>
                    <a:pt x="9628189" y="3894016"/>
                  </a:cubicBezTo>
                  <a:close/>
                </a:path>
              </a:pathLst>
            </a:custGeom>
            <a:solidFill>
              <a:srgbClr val="008D9C">
                <a:alpha val="50000"/>
              </a:srgbClr>
            </a:solidFill>
            <a:ln w="45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321" name="Graphic 2">
              <a:extLst>
                <a:ext uri="{FF2B5EF4-FFF2-40B4-BE49-F238E27FC236}">
                  <a16:creationId xmlns:a16="http://schemas.microsoft.com/office/drawing/2014/main" id="{F4F65068-438C-6ECD-009A-2546BAF5A912}"/>
                </a:ext>
              </a:extLst>
            </p:cNvPr>
            <p:cNvGrpSpPr/>
            <p:nvPr/>
          </p:nvGrpSpPr>
          <p:grpSpPr>
            <a:xfrm>
              <a:off x="5034159" y="2460723"/>
              <a:ext cx="578615" cy="217280"/>
              <a:chOff x="5034159" y="2460723"/>
              <a:chExt cx="578615" cy="217280"/>
            </a:xfrm>
          </p:grpSpPr>
          <p:grpSp>
            <p:nvGrpSpPr>
              <p:cNvPr id="322" name="Graphic 2">
                <a:extLst>
                  <a:ext uri="{FF2B5EF4-FFF2-40B4-BE49-F238E27FC236}">
                    <a16:creationId xmlns:a16="http://schemas.microsoft.com/office/drawing/2014/main" id="{EC1FA140-C1FE-0DDF-EC2C-7ABB20F6AD8B}"/>
                  </a:ext>
                </a:extLst>
              </p:cNvPr>
              <p:cNvGrpSpPr/>
              <p:nvPr/>
            </p:nvGrpSpPr>
            <p:grpSpPr>
              <a:xfrm>
                <a:off x="5079805" y="2534838"/>
                <a:ext cx="67300" cy="130243"/>
                <a:chOff x="5079805" y="2534838"/>
                <a:chExt cx="67300" cy="130243"/>
              </a:xfrm>
              <a:solidFill>
                <a:srgbClr val="FFFFFF"/>
              </a:solidFill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887BA66-C966-11ED-BCB3-B0C1EB4B38C1}"/>
                    </a:ext>
                  </a:extLst>
                </p:cNvPr>
                <p:cNvSpPr/>
                <p:nvPr/>
              </p:nvSpPr>
              <p:spPr>
                <a:xfrm>
                  <a:off x="5102475" y="2606933"/>
                  <a:ext cx="44629" cy="45488"/>
                </a:xfrm>
                <a:custGeom>
                  <a:avLst/>
                  <a:gdLst>
                    <a:gd name="connsiteX0" fmla="*/ 177 w 44629"/>
                    <a:gd name="connsiteY0" fmla="*/ 2542 h 45488"/>
                    <a:gd name="connsiteX1" fmla="*/ 10755 w 44629"/>
                    <a:gd name="connsiteY1" fmla="*/ 4621 h 45488"/>
                    <a:gd name="connsiteX2" fmla="*/ 18847 w 44629"/>
                    <a:gd name="connsiteY2" fmla="*/ 13572 h 45488"/>
                    <a:gd name="connsiteX3" fmla="*/ 33269 w 44629"/>
                    <a:gd name="connsiteY3" fmla="*/ 37487 h 45488"/>
                    <a:gd name="connsiteX4" fmla="*/ 44525 w 44629"/>
                    <a:gd name="connsiteY4" fmla="*/ 45489 h 45488"/>
                    <a:gd name="connsiteX5" fmla="*/ 44525 w 44629"/>
                    <a:gd name="connsiteY5" fmla="*/ 43726 h 45488"/>
                    <a:gd name="connsiteX6" fmla="*/ 34308 w 44629"/>
                    <a:gd name="connsiteY6" fmla="*/ 35770 h 45488"/>
                    <a:gd name="connsiteX7" fmla="*/ 26397 w 44629"/>
                    <a:gd name="connsiteY7" fmla="*/ 23925 h 45488"/>
                    <a:gd name="connsiteX8" fmla="*/ 12021 w 44629"/>
                    <a:gd name="connsiteY8" fmla="*/ 2903 h 45488"/>
                    <a:gd name="connsiteX9" fmla="*/ 131 w 44629"/>
                    <a:gd name="connsiteY9" fmla="*/ 643 h 45488"/>
                    <a:gd name="connsiteX10" fmla="*/ 131 w 44629"/>
                    <a:gd name="connsiteY10" fmla="*/ 2542 h 45488"/>
                    <a:gd name="connsiteX11" fmla="*/ 131 w 44629"/>
                    <a:gd name="connsiteY11" fmla="*/ 2542 h 4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629" h="45488">
                      <a:moveTo>
                        <a:pt x="177" y="2542"/>
                      </a:moveTo>
                      <a:cubicBezTo>
                        <a:pt x="3884" y="2090"/>
                        <a:pt x="7545" y="2542"/>
                        <a:pt x="10755" y="4621"/>
                      </a:cubicBezTo>
                      <a:cubicBezTo>
                        <a:pt x="14191" y="6837"/>
                        <a:pt x="16677" y="10227"/>
                        <a:pt x="18847" y="13572"/>
                      </a:cubicBezTo>
                      <a:cubicBezTo>
                        <a:pt x="23911" y="21394"/>
                        <a:pt x="27437" y="30164"/>
                        <a:pt x="33269" y="37487"/>
                      </a:cubicBezTo>
                      <a:cubicBezTo>
                        <a:pt x="35936" y="40833"/>
                        <a:pt x="39914" y="45263"/>
                        <a:pt x="44525" y="45489"/>
                      </a:cubicBezTo>
                      <a:cubicBezTo>
                        <a:pt x="44615" y="45489"/>
                        <a:pt x="44706" y="43862"/>
                        <a:pt x="44525" y="43726"/>
                      </a:cubicBezTo>
                      <a:cubicBezTo>
                        <a:pt x="40818" y="41285"/>
                        <a:pt x="37247" y="39160"/>
                        <a:pt x="34308" y="35770"/>
                      </a:cubicBezTo>
                      <a:cubicBezTo>
                        <a:pt x="31189" y="32198"/>
                        <a:pt x="28703" y="28084"/>
                        <a:pt x="26397" y="23925"/>
                      </a:cubicBezTo>
                      <a:cubicBezTo>
                        <a:pt x="22328" y="16782"/>
                        <a:pt x="18712" y="8057"/>
                        <a:pt x="12021" y="2903"/>
                      </a:cubicBezTo>
                      <a:cubicBezTo>
                        <a:pt x="8540" y="191"/>
                        <a:pt x="4381" y="-758"/>
                        <a:pt x="131" y="643"/>
                      </a:cubicBezTo>
                      <a:cubicBezTo>
                        <a:pt x="-140" y="734"/>
                        <a:pt x="86" y="2542"/>
                        <a:pt x="131" y="2542"/>
                      </a:cubicBezTo>
                      <a:lnTo>
                        <a:pt x="131" y="25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B5D1D0F9-A34E-630D-A7F5-BF1B60140E44}"/>
                    </a:ext>
                  </a:extLst>
                </p:cNvPr>
                <p:cNvSpPr/>
                <p:nvPr/>
              </p:nvSpPr>
              <p:spPr>
                <a:xfrm>
                  <a:off x="5100594" y="2604276"/>
                  <a:ext cx="19067" cy="52305"/>
                </a:xfrm>
                <a:custGeom>
                  <a:avLst/>
                  <a:gdLst>
                    <a:gd name="connsiteX0" fmla="*/ 159 w 19067"/>
                    <a:gd name="connsiteY0" fmla="*/ 2351 h 52305"/>
                    <a:gd name="connsiteX1" fmla="*/ 10783 w 19067"/>
                    <a:gd name="connsiteY1" fmla="*/ 28526 h 52305"/>
                    <a:gd name="connsiteX2" fmla="*/ 12636 w 19067"/>
                    <a:gd name="connsiteY2" fmla="*/ 41455 h 52305"/>
                    <a:gd name="connsiteX3" fmla="*/ 14942 w 19067"/>
                    <a:gd name="connsiteY3" fmla="*/ 47559 h 52305"/>
                    <a:gd name="connsiteX4" fmla="*/ 18966 w 19067"/>
                    <a:gd name="connsiteY4" fmla="*/ 52305 h 52305"/>
                    <a:gd name="connsiteX5" fmla="*/ 18966 w 19067"/>
                    <a:gd name="connsiteY5" fmla="*/ 50406 h 52305"/>
                    <a:gd name="connsiteX6" fmla="*/ 14897 w 19067"/>
                    <a:gd name="connsiteY6" fmla="*/ 44168 h 52305"/>
                    <a:gd name="connsiteX7" fmla="*/ 12501 w 19067"/>
                    <a:gd name="connsiteY7" fmla="*/ 37342 h 52305"/>
                    <a:gd name="connsiteX8" fmla="*/ 10693 w 19067"/>
                    <a:gd name="connsiteY8" fmla="*/ 22920 h 52305"/>
                    <a:gd name="connsiteX9" fmla="*/ 159 w 19067"/>
                    <a:gd name="connsiteY9" fmla="*/ 0 h 52305"/>
                    <a:gd name="connsiteX10" fmla="*/ 159 w 19067"/>
                    <a:gd name="connsiteY10" fmla="*/ 2351 h 52305"/>
                    <a:gd name="connsiteX11" fmla="*/ 159 w 19067"/>
                    <a:gd name="connsiteY11" fmla="*/ 2351 h 52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067" h="52305">
                      <a:moveTo>
                        <a:pt x="159" y="2351"/>
                      </a:moveTo>
                      <a:cubicBezTo>
                        <a:pt x="8794" y="8544"/>
                        <a:pt x="9879" y="18716"/>
                        <a:pt x="10783" y="28526"/>
                      </a:cubicBezTo>
                      <a:cubicBezTo>
                        <a:pt x="11145" y="32866"/>
                        <a:pt x="11552" y="37251"/>
                        <a:pt x="12636" y="41455"/>
                      </a:cubicBezTo>
                      <a:cubicBezTo>
                        <a:pt x="13179" y="43580"/>
                        <a:pt x="13902" y="45660"/>
                        <a:pt x="14942" y="47559"/>
                      </a:cubicBezTo>
                      <a:cubicBezTo>
                        <a:pt x="15620" y="48824"/>
                        <a:pt x="17383" y="52124"/>
                        <a:pt x="18966" y="52305"/>
                      </a:cubicBezTo>
                      <a:cubicBezTo>
                        <a:pt x="19101" y="52305"/>
                        <a:pt x="19101" y="50587"/>
                        <a:pt x="18966" y="50406"/>
                      </a:cubicBezTo>
                      <a:cubicBezTo>
                        <a:pt x="17835" y="48191"/>
                        <a:pt x="16027" y="46428"/>
                        <a:pt x="14897" y="44168"/>
                      </a:cubicBezTo>
                      <a:cubicBezTo>
                        <a:pt x="13767" y="41908"/>
                        <a:pt x="13043" y="39692"/>
                        <a:pt x="12501" y="37342"/>
                      </a:cubicBezTo>
                      <a:cubicBezTo>
                        <a:pt x="11416" y="32595"/>
                        <a:pt x="11190" y="27712"/>
                        <a:pt x="10693" y="22920"/>
                      </a:cubicBezTo>
                      <a:cubicBezTo>
                        <a:pt x="9788" y="14105"/>
                        <a:pt x="7935" y="5334"/>
                        <a:pt x="159" y="0"/>
                      </a:cubicBezTo>
                      <a:cubicBezTo>
                        <a:pt x="385" y="135"/>
                        <a:pt x="-293" y="2034"/>
                        <a:pt x="159" y="2351"/>
                      </a:cubicBezTo>
                      <a:lnTo>
                        <a:pt x="159" y="23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39A73BA6-BC1B-72F5-FE29-6BD139E8EBA2}"/>
                    </a:ext>
                  </a:extLst>
                </p:cNvPr>
                <p:cNvSpPr/>
                <p:nvPr/>
              </p:nvSpPr>
              <p:spPr>
                <a:xfrm>
                  <a:off x="5102767" y="2608390"/>
                  <a:ext cx="22496" cy="41998"/>
                </a:xfrm>
                <a:custGeom>
                  <a:avLst/>
                  <a:gdLst>
                    <a:gd name="connsiteX0" fmla="*/ 157 w 22496"/>
                    <a:gd name="connsiteY0" fmla="*/ 2532 h 41998"/>
                    <a:gd name="connsiteX1" fmla="*/ 15708 w 22496"/>
                    <a:gd name="connsiteY1" fmla="*/ 18807 h 41998"/>
                    <a:gd name="connsiteX2" fmla="*/ 19822 w 22496"/>
                    <a:gd name="connsiteY2" fmla="*/ 31826 h 41998"/>
                    <a:gd name="connsiteX3" fmla="*/ 22399 w 22496"/>
                    <a:gd name="connsiteY3" fmla="*/ 41998 h 41998"/>
                    <a:gd name="connsiteX4" fmla="*/ 22489 w 22496"/>
                    <a:gd name="connsiteY4" fmla="*/ 40325 h 41998"/>
                    <a:gd name="connsiteX5" fmla="*/ 15708 w 22496"/>
                    <a:gd name="connsiteY5" fmla="*/ 15551 h 41998"/>
                    <a:gd name="connsiteX6" fmla="*/ 157 w 22496"/>
                    <a:gd name="connsiteY6" fmla="*/ 0 h 41998"/>
                    <a:gd name="connsiteX7" fmla="*/ 157 w 22496"/>
                    <a:gd name="connsiteY7" fmla="*/ 2532 h 41998"/>
                    <a:gd name="connsiteX8" fmla="*/ 157 w 22496"/>
                    <a:gd name="connsiteY8" fmla="*/ 2532 h 4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496" h="41998">
                      <a:moveTo>
                        <a:pt x="157" y="2532"/>
                      </a:moveTo>
                      <a:cubicBezTo>
                        <a:pt x="8384" y="3572"/>
                        <a:pt x="12905" y="11844"/>
                        <a:pt x="15708" y="18807"/>
                      </a:cubicBezTo>
                      <a:cubicBezTo>
                        <a:pt x="17426" y="23011"/>
                        <a:pt x="18737" y="27441"/>
                        <a:pt x="19822" y="31826"/>
                      </a:cubicBezTo>
                      <a:cubicBezTo>
                        <a:pt x="20681" y="35172"/>
                        <a:pt x="21133" y="38788"/>
                        <a:pt x="22399" y="41998"/>
                      </a:cubicBezTo>
                      <a:cubicBezTo>
                        <a:pt x="22353" y="41817"/>
                        <a:pt x="22534" y="40732"/>
                        <a:pt x="22489" y="40325"/>
                      </a:cubicBezTo>
                      <a:cubicBezTo>
                        <a:pt x="21178" y="31962"/>
                        <a:pt x="18918" y="23373"/>
                        <a:pt x="15708" y="15551"/>
                      </a:cubicBezTo>
                      <a:cubicBezTo>
                        <a:pt x="12905" y="8770"/>
                        <a:pt x="8294" y="723"/>
                        <a:pt x="157" y="0"/>
                      </a:cubicBezTo>
                      <a:cubicBezTo>
                        <a:pt x="21" y="0"/>
                        <a:pt x="-115" y="2487"/>
                        <a:pt x="157" y="2532"/>
                      </a:cubicBezTo>
                      <a:lnTo>
                        <a:pt x="157" y="25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DDE4834A-A81C-200D-A21B-9766A2D816C5}"/>
                    </a:ext>
                  </a:extLst>
                </p:cNvPr>
                <p:cNvSpPr/>
                <p:nvPr/>
              </p:nvSpPr>
              <p:spPr>
                <a:xfrm>
                  <a:off x="5092825" y="2602920"/>
                  <a:ext cx="15307" cy="59583"/>
                </a:xfrm>
                <a:custGeom>
                  <a:avLst/>
                  <a:gdLst>
                    <a:gd name="connsiteX0" fmla="*/ 12359 w 15307"/>
                    <a:gd name="connsiteY0" fmla="*/ 2893 h 59583"/>
                    <a:gd name="connsiteX1" fmla="*/ 13760 w 15307"/>
                    <a:gd name="connsiteY1" fmla="*/ 22378 h 59583"/>
                    <a:gd name="connsiteX2" fmla="*/ 7250 w 15307"/>
                    <a:gd name="connsiteY2" fmla="*/ 36528 h 59583"/>
                    <a:gd name="connsiteX3" fmla="*/ 740 w 15307"/>
                    <a:gd name="connsiteY3" fmla="*/ 48824 h 59583"/>
                    <a:gd name="connsiteX4" fmla="*/ 831 w 15307"/>
                    <a:gd name="connsiteY4" fmla="*/ 59584 h 59583"/>
                    <a:gd name="connsiteX5" fmla="*/ 921 w 15307"/>
                    <a:gd name="connsiteY5" fmla="*/ 58001 h 59583"/>
                    <a:gd name="connsiteX6" fmla="*/ 2684 w 15307"/>
                    <a:gd name="connsiteY6" fmla="*/ 47739 h 59583"/>
                    <a:gd name="connsiteX7" fmla="*/ 6572 w 15307"/>
                    <a:gd name="connsiteY7" fmla="*/ 41410 h 59583"/>
                    <a:gd name="connsiteX8" fmla="*/ 13670 w 15307"/>
                    <a:gd name="connsiteY8" fmla="*/ 26311 h 59583"/>
                    <a:gd name="connsiteX9" fmla="*/ 12494 w 15307"/>
                    <a:gd name="connsiteY9" fmla="*/ 0 h 59583"/>
                    <a:gd name="connsiteX10" fmla="*/ 12404 w 15307"/>
                    <a:gd name="connsiteY10" fmla="*/ 2848 h 59583"/>
                    <a:gd name="connsiteX11" fmla="*/ 12404 w 15307"/>
                    <a:gd name="connsiteY11" fmla="*/ 2848 h 59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07" h="59583">
                      <a:moveTo>
                        <a:pt x="12359" y="2893"/>
                      </a:moveTo>
                      <a:cubicBezTo>
                        <a:pt x="14348" y="9403"/>
                        <a:pt x="15885" y="15687"/>
                        <a:pt x="13760" y="22378"/>
                      </a:cubicBezTo>
                      <a:cubicBezTo>
                        <a:pt x="12223" y="27260"/>
                        <a:pt x="9963" y="32188"/>
                        <a:pt x="7250" y="36528"/>
                      </a:cubicBezTo>
                      <a:cubicBezTo>
                        <a:pt x="4809" y="40461"/>
                        <a:pt x="1871" y="44258"/>
                        <a:pt x="740" y="48824"/>
                      </a:cubicBezTo>
                      <a:cubicBezTo>
                        <a:pt x="-28" y="51989"/>
                        <a:pt x="-480" y="56510"/>
                        <a:pt x="831" y="59584"/>
                      </a:cubicBezTo>
                      <a:cubicBezTo>
                        <a:pt x="786" y="59448"/>
                        <a:pt x="966" y="58363"/>
                        <a:pt x="921" y="58001"/>
                      </a:cubicBezTo>
                      <a:cubicBezTo>
                        <a:pt x="424" y="54204"/>
                        <a:pt x="921" y="51085"/>
                        <a:pt x="2684" y="47739"/>
                      </a:cubicBezTo>
                      <a:cubicBezTo>
                        <a:pt x="3814" y="45524"/>
                        <a:pt x="5216" y="43490"/>
                        <a:pt x="6572" y="41410"/>
                      </a:cubicBezTo>
                      <a:cubicBezTo>
                        <a:pt x="9556" y="36754"/>
                        <a:pt x="11907" y="31600"/>
                        <a:pt x="13670" y="26311"/>
                      </a:cubicBezTo>
                      <a:cubicBezTo>
                        <a:pt x="16608" y="17495"/>
                        <a:pt x="15207" y="8680"/>
                        <a:pt x="12494" y="0"/>
                      </a:cubicBezTo>
                      <a:cubicBezTo>
                        <a:pt x="12630" y="452"/>
                        <a:pt x="12133" y="2034"/>
                        <a:pt x="12404" y="2848"/>
                      </a:cubicBezTo>
                      <a:lnTo>
                        <a:pt x="12404" y="28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A2D34441-22FC-F727-F6C9-4FD3C46D696C}"/>
                    </a:ext>
                  </a:extLst>
                </p:cNvPr>
                <p:cNvSpPr/>
                <p:nvPr/>
              </p:nvSpPr>
              <p:spPr>
                <a:xfrm>
                  <a:off x="5096565" y="2609520"/>
                  <a:ext cx="6730" cy="43778"/>
                </a:xfrm>
                <a:custGeom>
                  <a:avLst/>
                  <a:gdLst>
                    <a:gd name="connsiteX0" fmla="*/ 6584 w 6730"/>
                    <a:gd name="connsiteY0" fmla="*/ 0 h 43778"/>
                    <a:gd name="connsiteX1" fmla="*/ 255 w 6730"/>
                    <a:gd name="connsiteY1" fmla="*/ 21700 h 43778"/>
                    <a:gd name="connsiteX2" fmla="*/ 74 w 6730"/>
                    <a:gd name="connsiteY2" fmla="*/ 32504 h 43778"/>
                    <a:gd name="connsiteX3" fmla="*/ 843 w 6730"/>
                    <a:gd name="connsiteY3" fmla="*/ 43716 h 43778"/>
                    <a:gd name="connsiteX4" fmla="*/ 978 w 6730"/>
                    <a:gd name="connsiteY4" fmla="*/ 42631 h 43778"/>
                    <a:gd name="connsiteX5" fmla="*/ 662 w 6730"/>
                    <a:gd name="connsiteY5" fmla="*/ 21926 h 43778"/>
                    <a:gd name="connsiteX6" fmla="*/ 6629 w 6730"/>
                    <a:gd name="connsiteY6" fmla="*/ 2532 h 43778"/>
                    <a:gd name="connsiteX7" fmla="*/ 6539 w 6730"/>
                    <a:gd name="connsiteY7" fmla="*/ 45 h 43778"/>
                    <a:gd name="connsiteX8" fmla="*/ 6539 w 6730"/>
                    <a:gd name="connsiteY8" fmla="*/ 45 h 4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30" h="43778">
                      <a:moveTo>
                        <a:pt x="6584" y="0"/>
                      </a:moveTo>
                      <a:cubicBezTo>
                        <a:pt x="2877" y="6736"/>
                        <a:pt x="888" y="14060"/>
                        <a:pt x="255" y="21700"/>
                      </a:cubicBezTo>
                      <a:cubicBezTo>
                        <a:pt x="-16" y="25271"/>
                        <a:pt x="-62" y="28888"/>
                        <a:pt x="74" y="32504"/>
                      </a:cubicBezTo>
                      <a:cubicBezTo>
                        <a:pt x="210" y="36121"/>
                        <a:pt x="210" y="40054"/>
                        <a:pt x="843" y="43716"/>
                      </a:cubicBezTo>
                      <a:cubicBezTo>
                        <a:pt x="888" y="44077"/>
                        <a:pt x="1024" y="42767"/>
                        <a:pt x="978" y="42631"/>
                      </a:cubicBezTo>
                      <a:cubicBezTo>
                        <a:pt x="843" y="35714"/>
                        <a:pt x="-16" y="28843"/>
                        <a:pt x="662" y="21926"/>
                      </a:cubicBezTo>
                      <a:cubicBezTo>
                        <a:pt x="1340" y="15009"/>
                        <a:pt x="3374" y="8544"/>
                        <a:pt x="6629" y="2532"/>
                      </a:cubicBezTo>
                      <a:cubicBezTo>
                        <a:pt x="6946" y="1899"/>
                        <a:pt x="6403" y="316"/>
                        <a:pt x="6539" y="45"/>
                      </a:cubicBezTo>
                      <a:lnTo>
                        <a:pt x="6539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2C1D0250-AAF8-58DE-5458-01DDFADD98AE}"/>
                    </a:ext>
                  </a:extLst>
                </p:cNvPr>
                <p:cNvSpPr/>
                <p:nvPr/>
              </p:nvSpPr>
              <p:spPr>
                <a:xfrm>
                  <a:off x="5104559" y="2553734"/>
                  <a:ext cx="25940" cy="53616"/>
                </a:xfrm>
                <a:custGeom>
                  <a:avLst/>
                  <a:gdLst>
                    <a:gd name="connsiteX0" fmla="*/ 2343 w 25940"/>
                    <a:gd name="connsiteY0" fmla="*/ 51582 h 53616"/>
                    <a:gd name="connsiteX1" fmla="*/ 534 w 25940"/>
                    <a:gd name="connsiteY1" fmla="*/ 41455 h 53616"/>
                    <a:gd name="connsiteX2" fmla="*/ 2795 w 25940"/>
                    <a:gd name="connsiteY2" fmla="*/ 35533 h 53616"/>
                    <a:gd name="connsiteX3" fmla="*/ 11701 w 25940"/>
                    <a:gd name="connsiteY3" fmla="*/ 24954 h 53616"/>
                    <a:gd name="connsiteX4" fmla="*/ 25941 w 25940"/>
                    <a:gd name="connsiteY4" fmla="*/ 1311 h 53616"/>
                    <a:gd name="connsiteX5" fmla="*/ 25850 w 25940"/>
                    <a:gd name="connsiteY5" fmla="*/ 0 h 53616"/>
                    <a:gd name="connsiteX6" fmla="*/ 23093 w 25940"/>
                    <a:gd name="connsiteY6" fmla="*/ 7324 h 53616"/>
                    <a:gd name="connsiteX7" fmla="*/ 18301 w 25940"/>
                    <a:gd name="connsiteY7" fmla="*/ 14060 h 53616"/>
                    <a:gd name="connsiteX8" fmla="*/ 6954 w 25940"/>
                    <a:gd name="connsiteY8" fmla="*/ 25904 h 53616"/>
                    <a:gd name="connsiteX9" fmla="*/ 353 w 25940"/>
                    <a:gd name="connsiteY9" fmla="*/ 38381 h 53616"/>
                    <a:gd name="connsiteX10" fmla="*/ 2343 w 25940"/>
                    <a:gd name="connsiteY10" fmla="*/ 53616 h 53616"/>
                    <a:gd name="connsiteX11" fmla="*/ 2388 w 25940"/>
                    <a:gd name="connsiteY11" fmla="*/ 51492 h 53616"/>
                    <a:gd name="connsiteX12" fmla="*/ 2388 w 25940"/>
                    <a:gd name="connsiteY12" fmla="*/ 51492 h 53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40" h="53616">
                      <a:moveTo>
                        <a:pt x="2343" y="51582"/>
                      </a:moveTo>
                      <a:cubicBezTo>
                        <a:pt x="1122" y="48462"/>
                        <a:pt x="-99" y="44846"/>
                        <a:pt x="534" y="41455"/>
                      </a:cubicBezTo>
                      <a:cubicBezTo>
                        <a:pt x="896" y="39376"/>
                        <a:pt x="1755" y="37387"/>
                        <a:pt x="2795" y="35533"/>
                      </a:cubicBezTo>
                      <a:cubicBezTo>
                        <a:pt x="5100" y="31510"/>
                        <a:pt x="8446" y="28210"/>
                        <a:pt x="11701" y="24954"/>
                      </a:cubicBezTo>
                      <a:cubicBezTo>
                        <a:pt x="18391" y="18309"/>
                        <a:pt x="25218" y="11257"/>
                        <a:pt x="25941" y="1311"/>
                      </a:cubicBezTo>
                      <a:cubicBezTo>
                        <a:pt x="25941" y="1040"/>
                        <a:pt x="25805" y="90"/>
                        <a:pt x="25850" y="0"/>
                      </a:cubicBezTo>
                      <a:cubicBezTo>
                        <a:pt x="24856" y="2441"/>
                        <a:pt x="24359" y="4973"/>
                        <a:pt x="23093" y="7324"/>
                      </a:cubicBezTo>
                      <a:cubicBezTo>
                        <a:pt x="21827" y="9675"/>
                        <a:pt x="20109" y="11980"/>
                        <a:pt x="18301" y="14060"/>
                      </a:cubicBezTo>
                      <a:cubicBezTo>
                        <a:pt x="14729" y="18219"/>
                        <a:pt x="10570" y="21790"/>
                        <a:pt x="6954" y="25904"/>
                      </a:cubicBezTo>
                      <a:cubicBezTo>
                        <a:pt x="3789" y="29520"/>
                        <a:pt x="1122" y="33544"/>
                        <a:pt x="353" y="38381"/>
                      </a:cubicBezTo>
                      <a:cubicBezTo>
                        <a:pt x="-506" y="43580"/>
                        <a:pt x="218" y="48779"/>
                        <a:pt x="2343" y="53616"/>
                      </a:cubicBezTo>
                      <a:cubicBezTo>
                        <a:pt x="2207" y="53345"/>
                        <a:pt x="2614" y="52079"/>
                        <a:pt x="2388" y="51492"/>
                      </a:cubicBezTo>
                      <a:lnTo>
                        <a:pt x="2388" y="514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B44C4573-BC28-6BEB-20B5-F7D7FAA14071}"/>
                    </a:ext>
                  </a:extLst>
                </p:cNvPr>
                <p:cNvSpPr/>
                <p:nvPr/>
              </p:nvSpPr>
              <p:spPr>
                <a:xfrm>
                  <a:off x="5102035" y="2541700"/>
                  <a:ext cx="12411" cy="61355"/>
                </a:xfrm>
                <a:custGeom>
                  <a:avLst/>
                  <a:gdLst>
                    <a:gd name="connsiteX0" fmla="*/ 165 w 12411"/>
                    <a:gd name="connsiteY0" fmla="*/ 61356 h 61355"/>
                    <a:gd name="connsiteX1" fmla="*/ 7986 w 12411"/>
                    <a:gd name="connsiteY1" fmla="*/ 506 h 61355"/>
                    <a:gd name="connsiteX2" fmla="*/ 7760 w 12411"/>
                    <a:gd name="connsiteY2" fmla="*/ 778 h 61355"/>
                    <a:gd name="connsiteX3" fmla="*/ 11332 w 12411"/>
                    <a:gd name="connsiteY3" fmla="*/ 28716 h 61355"/>
                    <a:gd name="connsiteX4" fmla="*/ 10473 w 12411"/>
                    <a:gd name="connsiteY4" fmla="*/ 45307 h 61355"/>
                    <a:gd name="connsiteX5" fmla="*/ 210 w 12411"/>
                    <a:gd name="connsiteY5" fmla="*/ 58282 h 61355"/>
                    <a:gd name="connsiteX6" fmla="*/ 210 w 12411"/>
                    <a:gd name="connsiteY6" fmla="*/ 61356 h 61355"/>
                    <a:gd name="connsiteX7" fmla="*/ 210 w 12411"/>
                    <a:gd name="connsiteY7" fmla="*/ 61356 h 6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11" h="61355">
                      <a:moveTo>
                        <a:pt x="165" y="61356"/>
                      </a:moveTo>
                      <a:cubicBezTo>
                        <a:pt x="21232" y="47477"/>
                        <a:pt x="8935" y="20533"/>
                        <a:pt x="7986" y="506"/>
                      </a:cubicBezTo>
                      <a:cubicBezTo>
                        <a:pt x="7941" y="-488"/>
                        <a:pt x="7760" y="190"/>
                        <a:pt x="7760" y="778"/>
                      </a:cubicBezTo>
                      <a:cubicBezTo>
                        <a:pt x="7399" y="10226"/>
                        <a:pt x="9975" y="19448"/>
                        <a:pt x="11332" y="28716"/>
                      </a:cubicBezTo>
                      <a:cubicBezTo>
                        <a:pt x="12145" y="34322"/>
                        <a:pt x="12417" y="39882"/>
                        <a:pt x="10473" y="45307"/>
                      </a:cubicBezTo>
                      <a:cubicBezTo>
                        <a:pt x="8529" y="50732"/>
                        <a:pt x="4776" y="54936"/>
                        <a:pt x="210" y="58282"/>
                      </a:cubicBezTo>
                      <a:cubicBezTo>
                        <a:pt x="-377" y="58734"/>
                        <a:pt x="482" y="61175"/>
                        <a:pt x="210" y="61356"/>
                      </a:cubicBezTo>
                      <a:lnTo>
                        <a:pt x="210" y="613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2F6769A0-CE51-8EF5-C7DF-F14626FD73F5}"/>
                    </a:ext>
                  </a:extLst>
                </p:cNvPr>
                <p:cNvSpPr/>
                <p:nvPr/>
              </p:nvSpPr>
              <p:spPr>
                <a:xfrm>
                  <a:off x="5103252" y="2547450"/>
                  <a:ext cx="13411" cy="53164"/>
                </a:xfrm>
                <a:custGeom>
                  <a:avLst/>
                  <a:gdLst>
                    <a:gd name="connsiteX0" fmla="*/ 3242 w 13411"/>
                    <a:gd name="connsiteY0" fmla="*/ 50633 h 53164"/>
                    <a:gd name="connsiteX1" fmla="*/ 575 w 13411"/>
                    <a:gd name="connsiteY1" fmla="*/ 43354 h 53164"/>
                    <a:gd name="connsiteX2" fmla="*/ 2067 w 13411"/>
                    <a:gd name="connsiteY2" fmla="*/ 35940 h 53164"/>
                    <a:gd name="connsiteX3" fmla="*/ 7944 w 13411"/>
                    <a:gd name="connsiteY3" fmla="*/ 23418 h 53164"/>
                    <a:gd name="connsiteX4" fmla="*/ 12736 w 13411"/>
                    <a:gd name="connsiteY4" fmla="*/ 0 h 53164"/>
                    <a:gd name="connsiteX5" fmla="*/ 12600 w 13411"/>
                    <a:gd name="connsiteY5" fmla="*/ 1853 h 53164"/>
                    <a:gd name="connsiteX6" fmla="*/ 2564 w 13411"/>
                    <a:gd name="connsiteY6" fmla="*/ 30289 h 53164"/>
                    <a:gd name="connsiteX7" fmla="*/ 3107 w 13411"/>
                    <a:gd name="connsiteY7" fmla="*/ 53164 h 53164"/>
                    <a:gd name="connsiteX8" fmla="*/ 3197 w 13411"/>
                    <a:gd name="connsiteY8" fmla="*/ 50633 h 53164"/>
                    <a:gd name="connsiteX9" fmla="*/ 3197 w 13411"/>
                    <a:gd name="connsiteY9" fmla="*/ 50633 h 53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1" h="53164">
                      <a:moveTo>
                        <a:pt x="3242" y="50633"/>
                      </a:moveTo>
                      <a:cubicBezTo>
                        <a:pt x="1931" y="48417"/>
                        <a:pt x="801" y="45931"/>
                        <a:pt x="575" y="43354"/>
                      </a:cubicBezTo>
                      <a:cubicBezTo>
                        <a:pt x="349" y="40777"/>
                        <a:pt x="1253" y="38246"/>
                        <a:pt x="2067" y="35940"/>
                      </a:cubicBezTo>
                      <a:cubicBezTo>
                        <a:pt x="3649" y="31600"/>
                        <a:pt x="5910" y="27532"/>
                        <a:pt x="7944" y="23418"/>
                      </a:cubicBezTo>
                      <a:cubicBezTo>
                        <a:pt x="11289" y="16591"/>
                        <a:pt x="14951" y="7776"/>
                        <a:pt x="12736" y="0"/>
                      </a:cubicBezTo>
                      <a:cubicBezTo>
                        <a:pt x="12781" y="226"/>
                        <a:pt x="12555" y="1401"/>
                        <a:pt x="12600" y="1853"/>
                      </a:cubicBezTo>
                      <a:cubicBezTo>
                        <a:pt x="13504" y="12116"/>
                        <a:pt x="6271" y="21202"/>
                        <a:pt x="2564" y="30289"/>
                      </a:cubicBezTo>
                      <a:cubicBezTo>
                        <a:pt x="-374" y="37522"/>
                        <a:pt x="-1505" y="46383"/>
                        <a:pt x="3107" y="53164"/>
                      </a:cubicBezTo>
                      <a:cubicBezTo>
                        <a:pt x="2971" y="52938"/>
                        <a:pt x="3559" y="51220"/>
                        <a:pt x="3197" y="50633"/>
                      </a:cubicBezTo>
                      <a:lnTo>
                        <a:pt x="3197" y="5063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363E66F2-BE9E-E4D7-559E-31409ADE3FD8}"/>
                    </a:ext>
                  </a:extLst>
                </p:cNvPr>
                <p:cNvSpPr/>
                <p:nvPr/>
              </p:nvSpPr>
              <p:spPr>
                <a:xfrm>
                  <a:off x="5084710" y="2550479"/>
                  <a:ext cx="20821" cy="50451"/>
                </a:xfrm>
                <a:custGeom>
                  <a:avLst/>
                  <a:gdLst>
                    <a:gd name="connsiteX0" fmla="*/ 17038 w 20821"/>
                    <a:gd name="connsiteY0" fmla="*/ 50452 h 50451"/>
                    <a:gd name="connsiteX1" fmla="*/ 18937 w 20821"/>
                    <a:gd name="connsiteY1" fmla="*/ 23463 h 50451"/>
                    <a:gd name="connsiteX2" fmla="*/ 11613 w 20821"/>
                    <a:gd name="connsiteY2" fmla="*/ 10895 h 50451"/>
                    <a:gd name="connsiteX3" fmla="*/ 6459 w 20821"/>
                    <a:gd name="connsiteY3" fmla="*/ 5244 h 50451"/>
                    <a:gd name="connsiteX4" fmla="*/ 3521 w 20821"/>
                    <a:gd name="connsiteY4" fmla="*/ 2441 h 50451"/>
                    <a:gd name="connsiteX5" fmla="*/ 176 w 20821"/>
                    <a:gd name="connsiteY5" fmla="*/ 0 h 50451"/>
                    <a:gd name="connsiteX6" fmla="*/ 131 w 20821"/>
                    <a:gd name="connsiteY6" fmla="*/ 3391 h 50451"/>
                    <a:gd name="connsiteX7" fmla="*/ 4380 w 20821"/>
                    <a:gd name="connsiteY7" fmla="*/ 7550 h 50451"/>
                    <a:gd name="connsiteX8" fmla="*/ 8584 w 20821"/>
                    <a:gd name="connsiteY8" fmla="*/ 11664 h 50451"/>
                    <a:gd name="connsiteX9" fmla="*/ 16224 w 20821"/>
                    <a:gd name="connsiteY9" fmla="*/ 21700 h 50451"/>
                    <a:gd name="connsiteX10" fmla="*/ 20203 w 20821"/>
                    <a:gd name="connsiteY10" fmla="*/ 32414 h 50451"/>
                    <a:gd name="connsiteX11" fmla="*/ 17038 w 20821"/>
                    <a:gd name="connsiteY11" fmla="*/ 47107 h 50451"/>
                    <a:gd name="connsiteX12" fmla="*/ 17129 w 20821"/>
                    <a:gd name="connsiteY12" fmla="*/ 50452 h 50451"/>
                    <a:gd name="connsiteX13" fmla="*/ 17129 w 20821"/>
                    <a:gd name="connsiteY13" fmla="*/ 50452 h 50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821" h="50451">
                      <a:moveTo>
                        <a:pt x="17038" y="50452"/>
                      </a:moveTo>
                      <a:cubicBezTo>
                        <a:pt x="21288" y="42224"/>
                        <a:pt x="22011" y="32233"/>
                        <a:pt x="18937" y="23463"/>
                      </a:cubicBezTo>
                      <a:cubicBezTo>
                        <a:pt x="17309" y="18852"/>
                        <a:pt x="14642" y="14647"/>
                        <a:pt x="11613" y="10895"/>
                      </a:cubicBezTo>
                      <a:cubicBezTo>
                        <a:pt x="10031" y="8906"/>
                        <a:pt x="8268" y="7052"/>
                        <a:pt x="6459" y="5244"/>
                      </a:cubicBezTo>
                      <a:cubicBezTo>
                        <a:pt x="5510" y="4295"/>
                        <a:pt x="4516" y="3345"/>
                        <a:pt x="3521" y="2441"/>
                      </a:cubicBezTo>
                      <a:cubicBezTo>
                        <a:pt x="2617" y="1628"/>
                        <a:pt x="1396" y="136"/>
                        <a:pt x="176" y="0"/>
                      </a:cubicBezTo>
                      <a:cubicBezTo>
                        <a:pt x="-50" y="0"/>
                        <a:pt x="-50" y="3074"/>
                        <a:pt x="131" y="3391"/>
                      </a:cubicBezTo>
                      <a:cubicBezTo>
                        <a:pt x="1216" y="5063"/>
                        <a:pt x="2933" y="6193"/>
                        <a:pt x="4380" y="7550"/>
                      </a:cubicBezTo>
                      <a:cubicBezTo>
                        <a:pt x="5827" y="8906"/>
                        <a:pt x="7228" y="10217"/>
                        <a:pt x="8584" y="11664"/>
                      </a:cubicBezTo>
                      <a:cubicBezTo>
                        <a:pt x="11478" y="14738"/>
                        <a:pt x="14100" y="18038"/>
                        <a:pt x="16224" y="21700"/>
                      </a:cubicBezTo>
                      <a:cubicBezTo>
                        <a:pt x="18123" y="25000"/>
                        <a:pt x="19570" y="28617"/>
                        <a:pt x="20203" y="32414"/>
                      </a:cubicBezTo>
                      <a:cubicBezTo>
                        <a:pt x="21016" y="37477"/>
                        <a:pt x="19299" y="42631"/>
                        <a:pt x="17038" y="47107"/>
                      </a:cubicBezTo>
                      <a:cubicBezTo>
                        <a:pt x="16631" y="47966"/>
                        <a:pt x="17355" y="50045"/>
                        <a:pt x="17129" y="50452"/>
                      </a:cubicBezTo>
                      <a:lnTo>
                        <a:pt x="17129" y="504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99005FCB-78F4-8C3D-BD04-58D91DFBD18B}"/>
                    </a:ext>
                  </a:extLst>
                </p:cNvPr>
                <p:cNvSpPr/>
                <p:nvPr/>
              </p:nvSpPr>
              <p:spPr>
                <a:xfrm>
                  <a:off x="5085801" y="2565884"/>
                  <a:ext cx="16872" cy="34963"/>
                </a:xfrm>
                <a:custGeom>
                  <a:avLst/>
                  <a:gdLst>
                    <a:gd name="connsiteX0" fmla="*/ 14817 w 16872"/>
                    <a:gd name="connsiteY0" fmla="*/ 34911 h 34963"/>
                    <a:gd name="connsiteX1" fmla="*/ 15630 w 16872"/>
                    <a:gd name="connsiteY1" fmla="*/ 13754 h 34963"/>
                    <a:gd name="connsiteX2" fmla="*/ 10477 w 16872"/>
                    <a:gd name="connsiteY2" fmla="*/ 4487 h 34963"/>
                    <a:gd name="connsiteX3" fmla="*/ 169 w 16872"/>
                    <a:gd name="connsiteY3" fmla="*/ 282 h 34963"/>
                    <a:gd name="connsiteX4" fmla="*/ 169 w 16872"/>
                    <a:gd name="connsiteY4" fmla="*/ 2633 h 34963"/>
                    <a:gd name="connsiteX5" fmla="*/ 5142 w 16872"/>
                    <a:gd name="connsiteY5" fmla="*/ 4803 h 34963"/>
                    <a:gd name="connsiteX6" fmla="*/ 9030 w 16872"/>
                    <a:gd name="connsiteY6" fmla="*/ 7154 h 34963"/>
                    <a:gd name="connsiteX7" fmla="*/ 14455 w 16872"/>
                    <a:gd name="connsiteY7" fmla="*/ 14342 h 34963"/>
                    <a:gd name="connsiteX8" fmla="*/ 14726 w 16872"/>
                    <a:gd name="connsiteY8" fmla="*/ 32380 h 34963"/>
                    <a:gd name="connsiteX9" fmla="*/ 14636 w 16872"/>
                    <a:gd name="connsiteY9" fmla="*/ 34007 h 34963"/>
                    <a:gd name="connsiteX10" fmla="*/ 14817 w 16872"/>
                    <a:gd name="connsiteY10" fmla="*/ 34957 h 34963"/>
                    <a:gd name="connsiteX11" fmla="*/ 14817 w 16872"/>
                    <a:gd name="connsiteY11" fmla="*/ 34957 h 34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872" h="34963">
                      <a:moveTo>
                        <a:pt x="14817" y="34911"/>
                      </a:moveTo>
                      <a:cubicBezTo>
                        <a:pt x="17303" y="28356"/>
                        <a:pt x="17484" y="20490"/>
                        <a:pt x="15630" y="13754"/>
                      </a:cubicBezTo>
                      <a:cubicBezTo>
                        <a:pt x="14681" y="10318"/>
                        <a:pt x="13008" y="7064"/>
                        <a:pt x="10477" y="4487"/>
                      </a:cubicBezTo>
                      <a:cubicBezTo>
                        <a:pt x="8126" y="2046"/>
                        <a:pt x="3650" y="-938"/>
                        <a:pt x="169" y="282"/>
                      </a:cubicBezTo>
                      <a:cubicBezTo>
                        <a:pt x="-56" y="373"/>
                        <a:pt x="-56" y="2452"/>
                        <a:pt x="169" y="2633"/>
                      </a:cubicBezTo>
                      <a:cubicBezTo>
                        <a:pt x="1706" y="3673"/>
                        <a:pt x="3470" y="4035"/>
                        <a:pt x="5142" y="4803"/>
                      </a:cubicBezTo>
                      <a:cubicBezTo>
                        <a:pt x="6544" y="5391"/>
                        <a:pt x="7855" y="6205"/>
                        <a:pt x="9030" y="7154"/>
                      </a:cubicBezTo>
                      <a:cubicBezTo>
                        <a:pt x="11426" y="9053"/>
                        <a:pt x="13234" y="11539"/>
                        <a:pt x="14455" y="14342"/>
                      </a:cubicBezTo>
                      <a:cubicBezTo>
                        <a:pt x="16987" y="20174"/>
                        <a:pt x="16851" y="26458"/>
                        <a:pt x="14726" y="32380"/>
                      </a:cubicBezTo>
                      <a:cubicBezTo>
                        <a:pt x="14545" y="32877"/>
                        <a:pt x="14591" y="33510"/>
                        <a:pt x="14636" y="34007"/>
                      </a:cubicBezTo>
                      <a:cubicBezTo>
                        <a:pt x="14636" y="34188"/>
                        <a:pt x="14771" y="35047"/>
                        <a:pt x="14817" y="34957"/>
                      </a:cubicBezTo>
                      <a:lnTo>
                        <a:pt x="14817" y="3495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E6F3F0B0-22DD-9AB3-9170-B0F1B31B990B}"/>
                    </a:ext>
                  </a:extLst>
                </p:cNvPr>
                <p:cNvSpPr/>
                <p:nvPr/>
              </p:nvSpPr>
              <p:spPr>
                <a:xfrm>
                  <a:off x="5104872" y="2555226"/>
                  <a:ext cx="29601" cy="44521"/>
                </a:xfrm>
                <a:custGeom>
                  <a:avLst/>
                  <a:gdLst>
                    <a:gd name="connsiteX0" fmla="*/ 266 w 29601"/>
                    <a:gd name="connsiteY0" fmla="*/ 44394 h 44521"/>
                    <a:gd name="connsiteX1" fmla="*/ 15411 w 29601"/>
                    <a:gd name="connsiteY1" fmla="*/ 22423 h 44521"/>
                    <a:gd name="connsiteX2" fmla="*/ 29561 w 29601"/>
                    <a:gd name="connsiteY2" fmla="*/ 1356 h 44521"/>
                    <a:gd name="connsiteX3" fmla="*/ 29471 w 29601"/>
                    <a:gd name="connsiteY3" fmla="*/ 0 h 44521"/>
                    <a:gd name="connsiteX4" fmla="*/ 28250 w 29601"/>
                    <a:gd name="connsiteY4" fmla="*/ 3255 h 44521"/>
                    <a:gd name="connsiteX5" fmla="*/ 26758 w 29601"/>
                    <a:gd name="connsiteY5" fmla="*/ 6329 h 44521"/>
                    <a:gd name="connsiteX6" fmla="*/ 22870 w 29601"/>
                    <a:gd name="connsiteY6" fmla="*/ 11799 h 44521"/>
                    <a:gd name="connsiteX7" fmla="*/ 13376 w 29601"/>
                    <a:gd name="connsiteY7" fmla="*/ 20931 h 44521"/>
                    <a:gd name="connsiteX8" fmla="*/ 86 w 29601"/>
                    <a:gd name="connsiteY8" fmla="*/ 42315 h 44521"/>
                    <a:gd name="connsiteX9" fmla="*/ 86 w 29601"/>
                    <a:gd name="connsiteY9" fmla="*/ 44032 h 44521"/>
                    <a:gd name="connsiteX10" fmla="*/ 266 w 29601"/>
                    <a:gd name="connsiteY10" fmla="*/ 44349 h 44521"/>
                    <a:gd name="connsiteX11" fmla="*/ 266 w 29601"/>
                    <a:gd name="connsiteY11" fmla="*/ 44349 h 4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601" h="44521">
                      <a:moveTo>
                        <a:pt x="266" y="44394"/>
                      </a:moveTo>
                      <a:cubicBezTo>
                        <a:pt x="1668" y="34810"/>
                        <a:pt x="8539" y="28526"/>
                        <a:pt x="15411" y="22423"/>
                      </a:cubicBezTo>
                      <a:cubicBezTo>
                        <a:pt x="21604" y="16908"/>
                        <a:pt x="28928" y="10217"/>
                        <a:pt x="29561" y="1356"/>
                      </a:cubicBezTo>
                      <a:cubicBezTo>
                        <a:pt x="29561" y="1130"/>
                        <a:pt x="29697" y="136"/>
                        <a:pt x="29471" y="0"/>
                      </a:cubicBezTo>
                      <a:cubicBezTo>
                        <a:pt x="29471" y="0"/>
                        <a:pt x="28385" y="2939"/>
                        <a:pt x="28250" y="3255"/>
                      </a:cubicBezTo>
                      <a:cubicBezTo>
                        <a:pt x="27843" y="4295"/>
                        <a:pt x="27300" y="5335"/>
                        <a:pt x="26758" y="6329"/>
                      </a:cubicBezTo>
                      <a:cubicBezTo>
                        <a:pt x="25673" y="8273"/>
                        <a:pt x="24362" y="10081"/>
                        <a:pt x="22870" y="11799"/>
                      </a:cubicBezTo>
                      <a:cubicBezTo>
                        <a:pt x="20022" y="15145"/>
                        <a:pt x="16632" y="17993"/>
                        <a:pt x="13376" y="20931"/>
                      </a:cubicBezTo>
                      <a:cubicBezTo>
                        <a:pt x="6867" y="26853"/>
                        <a:pt x="1306" y="33318"/>
                        <a:pt x="86" y="42315"/>
                      </a:cubicBezTo>
                      <a:cubicBezTo>
                        <a:pt x="-5" y="42812"/>
                        <a:pt x="-50" y="43535"/>
                        <a:pt x="86" y="44032"/>
                      </a:cubicBezTo>
                      <a:cubicBezTo>
                        <a:pt x="86" y="44123"/>
                        <a:pt x="221" y="44846"/>
                        <a:pt x="266" y="44349"/>
                      </a:cubicBezTo>
                      <a:lnTo>
                        <a:pt x="266" y="443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BB063FF2-3A04-0FDD-E0B8-E30ED34D99DF}"/>
                    </a:ext>
                  </a:extLst>
                </p:cNvPr>
                <p:cNvSpPr/>
                <p:nvPr/>
              </p:nvSpPr>
              <p:spPr>
                <a:xfrm>
                  <a:off x="5079805" y="2555715"/>
                  <a:ext cx="23184" cy="45442"/>
                </a:xfrm>
                <a:custGeom>
                  <a:avLst/>
                  <a:gdLst>
                    <a:gd name="connsiteX0" fmla="*/ 19683 w 23184"/>
                    <a:gd name="connsiteY0" fmla="*/ 45443 h 45442"/>
                    <a:gd name="connsiteX1" fmla="*/ 21129 w 23184"/>
                    <a:gd name="connsiteY1" fmla="*/ 18906 h 45442"/>
                    <a:gd name="connsiteX2" fmla="*/ 13399 w 23184"/>
                    <a:gd name="connsiteY2" fmla="*/ 7287 h 45442"/>
                    <a:gd name="connsiteX3" fmla="*/ 7341 w 23184"/>
                    <a:gd name="connsiteY3" fmla="*/ 2631 h 45442"/>
                    <a:gd name="connsiteX4" fmla="*/ 153 w 23184"/>
                    <a:gd name="connsiteY4" fmla="*/ 9 h 45442"/>
                    <a:gd name="connsiteX5" fmla="*/ 153 w 23184"/>
                    <a:gd name="connsiteY5" fmla="*/ 2359 h 45442"/>
                    <a:gd name="connsiteX6" fmla="*/ 10732 w 23184"/>
                    <a:gd name="connsiteY6" fmla="*/ 9050 h 45442"/>
                    <a:gd name="connsiteX7" fmla="*/ 18779 w 23184"/>
                    <a:gd name="connsiteY7" fmla="*/ 18182 h 45442"/>
                    <a:gd name="connsiteX8" fmla="*/ 22576 w 23184"/>
                    <a:gd name="connsiteY8" fmla="*/ 29123 h 45442"/>
                    <a:gd name="connsiteX9" fmla="*/ 19547 w 23184"/>
                    <a:gd name="connsiteY9" fmla="*/ 42685 h 45442"/>
                    <a:gd name="connsiteX10" fmla="*/ 19637 w 23184"/>
                    <a:gd name="connsiteY10" fmla="*/ 45443 h 45442"/>
                    <a:gd name="connsiteX11" fmla="*/ 19637 w 23184"/>
                    <a:gd name="connsiteY11" fmla="*/ 45443 h 45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184" h="45442">
                      <a:moveTo>
                        <a:pt x="19683" y="45443"/>
                      </a:moveTo>
                      <a:cubicBezTo>
                        <a:pt x="23796" y="37395"/>
                        <a:pt x="24294" y="27359"/>
                        <a:pt x="21129" y="18906"/>
                      </a:cubicBezTo>
                      <a:cubicBezTo>
                        <a:pt x="19457" y="14520"/>
                        <a:pt x="16789" y="10542"/>
                        <a:pt x="13399" y="7287"/>
                      </a:cubicBezTo>
                      <a:cubicBezTo>
                        <a:pt x="11545" y="5524"/>
                        <a:pt x="9556" y="3942"/>
                        <a:pt x="7341" y="2631"/>
                      </a:cubicBezTo>
                      <a:cubicBezTo>
                        <a:pt x="5126" y="1320"/>
                        <a:pt x="2685" y="-127"/>
                        <a:pt x="153" y="9"/>
                      </a:cubicBezTo>
                      <a:cubicBezTo>
                        <a:pt x="-28" y="9"/>
                        <a:pt x="-73" y="2179"/>
                        <a:pt x="153" y="2359"/>
                      </a:cubicBezTo>
                      <a:cubicBezTo>
                        <a:pt x="3408" y="4936"/>
                        <a:pt x="7431" y="6428"/>
                        <a:pt x="10732" y="9050"/>
                      </a:cubicBezTo>
                      <a:cubicBezTo>
                        <a:pt x="14032" y="11672"/>
                        <a:pt x="16699" y="14701"/>
                        <a:pt x="18779" y="18182"/>
                      </a:cubicBezTo>
                      <a:cubicBezTo>
                        <a:pt x="20858" y="21663"/>
                        <a:pt x="22124" y="25280"/>
                        <a:pt x="22576" y="29123"/>
                      </a:cubicBezTo>
                      <a:cubicBezTo>
                        <a:pt x="23119" y="33779"/>
                        <a:pt x="21581" y="38571"/>
                        <a:pt x="19547" y="42685"/>
                      </a:cubicBezTo>
                      <a:cubicBezTo>
                        <a:pt x="19186" y="43408"/>
                        <a:pt x="19818" y="45126"/>
                        <a:pt x="19637" y="45443"/>
                      </a:cubicBezTo>
                      <a:lnTo>
                        <a:pt x="19637" y="454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8576930C-6070-40B1-3818-C884ECCF3151}"/>
                    </a:ext>
                  </a:extLst>
                </p:cNvPr>
                <p:cNvSpPr/>
                <p:nvPr/>
              </p:nvSpPr>
              <p:spPr>
                <a:xfrm>
                  <a:off x="5103895" y="2603191"/>
                  <a:ext cx="6068" cy="52486"/>
                </a:xfrm>
                <a:custGeom>
                  <a:avLst/>
                  <a:gdLst>
                    <a:gd name="connsiteX0" fmla="*/ 204 w 6068"/>
                    <a:gd name="connsiteY0" fmla="*/ 2938 h 52486"/>
                    <a:gd name="connsiteX1" fmla="*/ 3775 w 6068"/>
                    <a:gd name="connsiteY1" fmla="*/ 29430 h 52486"/>
                    <a:gd name="connsiteX2" fmla="*/ 2328 w 6068"/>
                    <a:gd name="connsiteY2" fmla="*/ 41817 h 52486"/>
                    <a:gd name="connsiteX3" fmla="*/ 2464 w 6068"/>
                    <a:gd name="connsiteY3" fmla="*/ 47558 h 52486"/>
                    <a:gd name="connsiteX4" fmla="*/ 3549 w 6068"/>
                    <a:gd name="connsiteY4" fmla="*/ 52486 h 52486"/>
                    <a:gd name="connsiteX5" fmla="*/ 3639 w 6068"/>
                    <a:gd name="connsiteY5" fmla="*/ 50904 h 52486"/>
                    <a:gd name="connsiteX6" fmla="*/ 2735 w 6068"/>
                    <a:gd name="connsiteY6" fmla="*/ 41817 h 52486"/>
                    <a:gd name="connsiteX7" fmla="*/ 3730 w 6068"/>
                    <a:gd name="connsiteY7" fmla="*/ 33906 h 52486"/>
                    <a:gd name="connsiteX8" fmla="*/ 5809 w 6068"/>
                    <a:gd name="connsiteY8" fmla="*/ 20434 h 52486"/>
                    <a:gd name="connsiteX9" fmla="*/ 204 w 6068"/>
                    <a:gd name="connsiteY9" fmla="*/ 0 h 52486"/>
                    <a:gd name="connsiteX10" fmla="*/ 204 w 6068"/>
                    <a:gd name="connsiteY10" fmla="*/ 2938 h 52486"/>
                    <a:gd name="connsiteX11" fmla="*/ 204 w 6068"/>
                    <a:gd name="connsiteY11" fmla="*/ 2938 h 52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068" h="52486">
                      <a:moveTo>
                        <a:pt x="204" y="2938"/>
                      </a:moveTo>
                      <a:cubicBezTo>
                        <a:pt x="8070" y="9946"/>
                        <a:pt x="5312" y="20343"/>
                        <a:pt x="3775" y="29430"/>
                      </a:cubicBezTo>
                      <a:cubicBezTo>
                        <a:pt x="3051" y="33544"/>
                        <a:pt x="2464" y="37658"/>
                        <a:pt x="2328" y="41817"/>
                      </a:cubicBezTo>
                      <a:cubicBezTo>
                        <a:pt x="2283" y="43716"/>
                        <a:pt x="2328" y="45660"/>
                        <a:pt x="2464" y="47558"/>
                      </a:cubicBezTo>
                      <a:cubicBezTo>
                        <a:pt x="2599" y="49050"/>
                        <a:pt x="2645" y="51265"/>
                        <a:pt x="3549" y="52486"/>
                      </a:cubicBezTo>
                      <a:cubicBezTo>
                        <a:pt x="3549" y="52486"/>
                        <a:pt x="3684" y="51175"/>
                        <a:pt x="3639" y="50904"/>
                      </a:cubicBezTo>
                      <a:cubicBezTo>
                        <a:pt x="3142" y="47829"/>
                        <a:pt x="2554" y="44936"/>
                        <a:pt x="2735" y="41817"/>
                      </a:cubicBezTo>
                      <a:cubicBezTo>
                        <a:pt x="2871" y="39150"/>
                        <a:pt x="3278" y="36528"/>
                        <a:pt x="3730" y="33906"/>
                      </a:cubicBezTo>
                      <a:cubicBezTo>
                        <a:pt x="4453" y="29430"/>
                        <a:pt x="5357" y="24954"/>
                        <a:pt x="5809" y="20434"/>
                      </a:cubicBezTo>
                      <a:cubicBezTo>
                        <a:pt x="6487" y="13110"/>
                        <a:pt x="6216" y="5108"/>
                        <a:pt x="204" y="0"/>
                      </a:cubicBezTo>
                      <a:cubicBezTo>
                        <a:pt x="520" y="271"/>
                        <a:pt x="-384" y="2441"/>
                        <a:pt x="204" y="2938"/>
                      </a:cubicBezTo>
                      <a:lnTo>
                        <a:pt x="204" y="29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B004D22E-E74B-896D-1AB7-0084ECE778DE}"/>
                    </a:ext>
                  </a:extLst>
                </p:cNvPr>
                <p:cNvSpPr/>
                <p:nvPr/>
              </p:nvSpPr>
              <p:spPr>
                <a:xfrm>
                  <a:off x="5095219" y="2603960"/>
                  <a:ext cx="11435" cy="50934"/>
                </a:xfrm>
                <a:custGeom>
                  <a:avLst/>
                  <a:gdLst>
                    <a:gd name="connsiteX0" fmla="*/ 6664 w 11435"/>
                    <a:gd name="connsiteY0" fmla="*/ 2396 h 50934"/>
                    <a:gd name="connsiteX1" fmla="*/ 5986 w 11435"/>
                    <a:gd name="connsiteY1" fmla="*/ 28843 h 50934"/>
                    <a:gd name="connsiteX2" fmla="*/ 199 w 11435"/>
                    <a:gd name="connsiteY2" fmla="*/ 50859 h 50934"/>
                    <a:gd name="connsiteX3" fmla="*/ 335 w 11435"/>
                    <a:gd name="connsiteY3" fmla="*/ 50361 h 50934"/>
                    <a:gd name="connsiteX4" fmla="*/ 3997 w 11435"/>
                    <a:gd name="connsiteY4" fmla="*/ 37613 h 50934"/>
                    <a:gd name="connsiteX5" fmla="*/ 9557 w 11435"/>
                    <a:gd name="connsiteY5" fmla="*/ 22830 h 50934"/>
                    <a:gd name="connsiteX6" fmla="*/ 6664 w 11435"/>
                    <a:gd name="connsiteY6" fmla="*/ 0 h 50934"/>
                    <a:gd name="connsiteX7" fmla="*/ 6664 w 11435"/>
                    <a:gd name="connsiteY7" fmla="*/ 2396 h 50934"/>
                    <a:gd name="connsiteX8" fmla="*/ 6664 w 11435"/>
                    <a:gd name="connsiteY8" fmla="*/ 2396 h 50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35" h="50934">
                      <a:moveTo>
                        <a:pt x="6664" y="2396"/>
                      </a:moveTo>
                      <a:cubicBezTo>
                        <a:pt x="14530" y="9629"/>
                        <a:pt x="9286" y="20569"/>
                        <a:pt x="5986" y="28843"/>
                      </a:cubicBezTo>
                      <a:cubicBezTo>
                        <a:pt x="3319" y="35443"/>
                        <a:pt x="-976" y="43444"/>
                        <a:pt x="199" y="50859"/>
                      </a:cubicBezTo>
                      <a:cubicBezTo>
                        <a:pt x="245" y="51175"/>
                        <a:pt x="335" y="50407"/>
                        <a:pt x="335" y="50361"/>
                      </a:cubicBezTo>
                      <a:cubicBezTo>
                        <a:pt x="516" y="45976"/>
                        <a:pt x="2369" y="41636"/>
                        <a:pt x="3997" y="37613"/>
                      </a:cubicBezTo>
                      <a:cubicBezTo>
                        <a:pt x="5941" y="32730"/>
                        <a:pt x="8065" y="27893"/>
                        <a:pt x="9557" y="22830"/>
                      </a:cubicBezTo>
                      <a:cubicBezTo>
                        <a:pt x="11727" y="15551"/>
                        <a:pt x="13310" y="5515"/>
                        <a:pt x="6664" y="0"/>
                      </a:cubicBezTo>
                      <a:cubicBezTo>
                        <a:pt x="6890" y="226"/>
                        <a:pt x="6212" y="1989"/>
                        <a:pt x="6664" y="2396"/>
                      </a:cubicBezTo>
                      <a:lnTo>
                        <a:pt x="6664" y="23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7C95D8C-02F0-9991-5A72-777A40B8163A}"/>
                    </a:ext>
                  </a:extLst>
                </p:cNvPr>
                <p:cNvSpPr/>
                <p:nvPr/>
              </p:nvSpPr>
              <p:spPr>
                <a:xfrm>
                  <a:off x="5101124" y="2606356"/>
                  <a:ext cx="43887" cy="42126"/>
                </a:xfrm>
                <a:custGeom>
                  <a:avLst/>
                  <a:gdLst>
                    <a:gd name="connsiteX0" fmla="*/ 126 w 43887"/>
                    <a:gd name="connsiteY0" fmla="*/ 2577 h 42126"/>
                    <a:gd name="connsiteX1" fmla="*/ 29511 w 43887"/>
                    <a:gd name="connsiteY1" fmla="*/ 36935 h 42126"/>
                    <a:gd name="connsiteX2" fmla="*/ 43751 w 43887"/>
                    <a:gd name="connsiteY2" fmla="*/ 41953 h 42126"/>
                    <a:gd name="connsiteX3" fmla="*/ 43751 w 43887"/>
                    <a:gd name="connsiteY3" fmla="*/ 39963 h 42126"/>
                    <a:gd name="connsiteX4" fmla="*/ 30822 w 43887"/>
                    <a:gd name="connsiteY4" fmla="*/ 34538 h 42126"/>
                    <a:gd name="connsiteX5" fmla="*/ 22956 w 43887"/>
                    <a:gd name="connsiteY5" fmla="*/ 25587 h 42126"/>
                    <a:gd name="connsiteX6" fmla="*/ 11473 w 43887"/>
                    <a:gd name="connsiteY6" fmla="*/ 6284 h 42126"/>
                    <a:gd name="connsiteX7" fmla="*/ 171 w 43887"/>
                    <a:gd name="connsiteY7" fmla="*/ 0 h 42126"/>
                    <a:gd name="connsiteX8" fmla="*/ 171 w 43887"/>
                    <a:gd name="connsiteY8" fmla="*/ 2532 h 42126"/>
                    <a:gd name="connsiteX9" fmla="*/ 171 w 43887"/>
                    <a:gd name="connsiteY9" fmla="*/ 2532 h 42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887" h="42126">
                      <a:moveTo>
                        <a:pt x="126" y="2577"/>
                      </a:moveTo>
                      <a:cubicBezTo>
                        <a:pt x="17169" y="6238"/>
                        <a:pt x="17757" y="26989"/>
                        <a:pt x="29511" y="36935"/>
                      </a:cubicBezTo>
                      <a:cubicBezTo>
                        <a:pt x="33218" y="40099"/>
                        <a:pt x="38824" y="42857"/>
                        <a:pt x="43751" y="41953"/>
                      </a:cubicBezTo>
                      <a:cubicBezTo>
                        <a:pt x="43932" y="41953"/>
                        <a:pt x="43932" y="40054"/>
                        <a:pt x="43751" y="39963"/>
                      </a:cubicBezTo>
                      <a:cubicBezTo>
                        <a:pt x="39321" y="38155"/>
                        <a:pt x="34800" y="37432"/>
                        <a:pt x="30822" y="34538"/>
                      </a:cubicBezTo>
                      <a:cubicBezTo>
                        <a:pt x="27567" y="32188"/>
                        <a:pt x="25035" y="28978"/>
                        <a:pt x="22956" y="25587"/>
                      </a:cubicBezTo>
                      <a:cubicBezTo>
                        <a:pt x="19068" y="19213"/>
                        <a:pt x="16582" y="11889"/>
                        <a:pt x="11473" y="6284"/>
                      </a:cubicBezTo>
                      <a:cubicBezTo>
                        <a:pt x="8444" y="2984"/>
                        <a:pt x="4556" y="859"/>
                        <a:pt x="171" y="0"/>
                      </a:cubicBezTo>
                      <a:cubicBezTo>
                        <a:pt x="126" y="0"/>
                        <a:pt x="-190" y="2441"/>
                        <a:pt x="171" y="2532"/>
                      </a:cubicBezTo>
                      <a:lnTo>
                        <a:pt x="171" y="25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020F20EA-333D-C7C9-9189-D7D8B65117CA}"/>
                    </a:ext>
                  </a:extLst>
                </p:cNvPr>
                <p:cNvSpPr/>
                <p:nvPr/>
              </p:nvSpPr>
              <p:spPr>
                <a:xfrm>
                  <a:off x="5102878" y="2553976"/>
                  <a:ext cx="21812" cy="52006"/>
                </a:xfrm>
                <a:custGeom>
                  <a:avLst/>
                  <a:gdLst>
                    <a:gd name="connsiteX0" fmla="*/ 271 w 21812"/>
                    <a:gd name="connsiteY0" fmla="*/ 51250 h 52006"/>
                    <a:gd name="connsiteX1" fmla="*/ 21790 w 21812"/>
                    <a:gd name="connsiteY1" fmla="*/ 617 h 52006"/>
                    <a:gd name="connsiteX2" fmla="*/ 21609 w 21812"/>
                    <a:gd name="connsiteY2" fmla="*/ 210 h 52006"/>
                    <a:gd name="connsiteX3" fmla="*/ 17269 w 21812"/>
                    <a:gd name="connsiteY3" fmla="*/ 13863 h 52006"/>
                    <a:gd name="connsiteX4" fmla="*/ 9493 w 21812"/>
                    <a:gd name="connsiteY4" fmla="*/ 25662 h 52006"/>
                    <a:gd name="connsiteX5" fmla="*/ 0 w 21812"/>
                    <a:gd name="connsiteY5" fmla="*/ 50888 h 52006"/>
                    <a:gd name="connsiteX6" fmla="*/ 271 w 21812"/>
                    <a:gd name="connsiteY6" fmla="*/ 51204 h 52006"/>
                    <a:gd name="connsiteX7" fmla="*/ 271 w 21812"/>
                    <a:gd name="connsiteY7" fmla="*/ 51204 h 5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812" h="52006">
                      <a:moveTo>
                        <a:pt x="271" y="51250"/>
                      </a:moveTo>
                      <a:cubicBezTo>
                        <a:pt x="588" y="31810"/>
                        <a:pt x="22604" y="20463"/>
                        <a:pt x="21790" y="617"/>
                      </a:cubicBezTo>
                      <a:cubicBezTo>
                        <a:pt x="21790" y="436"/>
                        <a:pt x="21700" y="-378"/>
                        <a:pt x="21609" y="210"/>
                      </a:cubicBezTo>
                      <a:cubicBezTo>
                        <a:pt x="20976" y="5183"/>
                        <a:pt x="19710" y="9477"/>
                        <a:pt x="17269" y="13863"/>
                      </a:cubicBezTo>
                      <a:cubicBezTo>
                        <a:pt x="14964" y="17977"/>
                        <a:pt x="12161" y="21774"/>
                        <a:pt x="9493" y="25662"/>
                      </a:cubicBezTo>
                      <a:cubicBezTo>
                        <a:pt x="4159" y="33393"/>
                        <a:pt x="135" y="41349"/>
                        <a:pt x="0" y="50888"/>
                      </a:cubicBezTo>
                      <a:cubicBezTo>
                        <a:pt x="0" y="51747"/>
                        <a:pt x="226" y="52741"/>
                        <a:pt x="271" y="51204"/>
                      </a:cubicBezTo>
                      <a:lnTo>
                        <a:pt x="271" y="512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C56F2C00-3715-E6E7-B0B6-A923FDDF0879}"/>
                    </a:ext>
                  </a:extLst>
                </p:cNvPr>
                <p:cNvSpPr/>
                <p:nvPr/>
              </p:nvSpPr>
              <p:spPr>
                <a:xfrm>
                  <a:off x="5101266" y="2534838"/>
                  <a:ext cx="12390" cy="64646"/>
                </a:xfrm>
                <a:custGeom>
                  <a:avLst/>
                  <a:gdLst>
                    <a:gd name="connsiteX0" fmla="*/ 165 w 12390"/>
                    <a:gd name="connsiteY0" fmla="*/ 64647 h 64646"/>
                    <a:gd name="connsiteX1" fmla="*/ 12371 w 12390"/>
                    <a:gd name="connsiteY1" fmla="*/ 34448 h 64646"/>
                    <a:gd name="connsiteX2" fmla="*/ 9930 w 12390"/>
                    <a:gd name="connsiteY2" fmla="*/ 19032 h 64646"/>
                    <a:gd name="connsiteX3" fmla="*/ 4867 w 12390"/>
                    <a:gd name="connsiteY3" fmla="*/ 0 h 64646"/>
                    <a:gd name="connsiteX4" fmla="*/ 4731 w 12390"/>
                    <a:gd name="connsiteY4" fmla="*/ 3255 h 64646"/>
                    <a:gd name="connsiteX5" fmla="*/ 11738 w 12390"/>
                    <a:gd name="connsiteY5" fmla="*/ 32233 h 64646"/>
                    <a:gd name="connsiteX6" fmla="*/ 165 w 12390"/>
                    <a:gd name="connsiteY6" fmla="*/ 61934 h 64646"/>
                    <a:gd name="connsiteX7" fmla="*/ 165 w 12390"/>
                    <a:gd name="connsiteY7" fmla="*/ 64556 h 64646"/>
                    <a:gd name="connsiteX8" fmla="*/ 165 w 12390"/>
                    <a:gd name="connsiteY8" fmla="*/ 64556 h 64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90" h="64646">
                      <a:moveTo>
                        <a:pt x="165" y="64647"/>
                      </a:moveTo>
                      <a:cubicBezTo>
                        <a:pt x="7851" y="55877"/>
                        <a:pt x="12733" y="46247"/>
                        <a:pt x="12371" y="34448"/>
                      </a:cubicBezTo>
                      <a:cubicBezTo>
                        <a:pt x="12236" y="29204"/>
                        <a:pt x="11196" y="24095"/>
                        <a:pt x="9930" y="19032"/>
                      </a:cubicBezTo>
                      <a:cubicBezTo>
                        <a:pt x="8348" y="12749"/>
                        <a:pt x="6946" y="6148"/>
                        <a:pt x="4867" y="0"/>
                      </a:cubicBezTo>
                      <a:cubicBezTo>
                        <a:pt x="5003" y="407"/>
                        <a:pt x="4550" y="2441"/>
                        <a:pt x="4731" y="3255"/>
                      </a:cubicBezTo>
                      <a:cubicBezTo>
                        <a:pt x="6449" y="13065"/>
                        <a:pt x="10518" y="22333"/>
                        <a:pt x="11738" y="32233"/>
                      </a:cubicBezTo>
                      <a:cubicBezTo>
                        <a:pt x="13140" y="43670"/>
                        <a:pt x="7353" y="53571"/>
                        <a:pt x="165" y="61934"/>
                      </a:cubicBezTo>
                      <a:cubicBezTo>
                        <a:pt x="-332" y="62522"/>
                        <a:pt x="482" y="64195"/>
                        <a:pt x="165" y="64556"/>
                      </a:cubicBezTo>
                      <a:lnTo>
                        <a:pt x="165" y="645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1AC6BAC9-D01D-44EF-B542-45FFDEAF1187}"/>
                    </a:ext>
                  </a:extLst>
                </p:cNvPr>
                <p:cNvSpPr/>
                <p:nvPr/>
              </p:nvSpPr>
              <p:spPr>
                <a:xfrm>
                  <a:off x="5098161" y="2537459"/>
                  <a:ext cx="12980" cy="63290"/>
                </a:xfrm>
                <a:custGeom>
                  <a:avLst/>
                  <a:gdLst>
                    <a:gd name="connsiteX0" fmla="*/ 7203 w 12980"/>
                    <a:gd name="connsiteY0" fmla="*/ 63291 h 63290"/>
                    <a:gd name="connsiteX1" fmla="*/ 12899 w 12980"/>
                    <a:gd name="connsiteY1" fmla="*/ 30606 h 63290"/>
                    <a:gd name="connsiteX2" fmla="*/ 9689 w 12980"/>
                    <a:gd name="connsiteY2" fmla="*/ 16365 h 63290"/>
                    <a:gd name="connsiteX3" fmla="*/ 5756 w 12980"/>
                    <a:gd name="connsiteY3" fmla="*/ 8318 h 63290"/>
                    <a:gd name="connsiteX4" fmla="*/ 60 w 12980"/>
                    <a:gd name="connsiteY4" fmla="*/ 0 h 63290"/>
                    <a:gd name="connsiteX5" fmla="*/ 60 w 12980"/>
                    <a:gd name="connsiteY5" fmla="*/ 1808 h 63290"/>
                    <a:gd name="connsiteX6" fmla="*/ 8153 w 12980"/>
                    <a:gd name="connsiteY6" fmla="*/ 16184 h 63290"/>
                    <a:gd name="connsiteX7" fmla="*/ 12312 w 12980"/>
                    <a:gd name="connsiteY7" fmla="*/ 29114 h 63290"/>
                    <a:gd name="connsiteX8" fmla="*/ 7158 w 12980"/>
                    <a:gd name="connsiteY8" fmla="*/ 60985 h 63290"/>
                    <a:gd name="connsiteX9" fmla="*/ 7248 w 12980"/>
                    <a:gd name="connsiteY9" fmla="*/ 63291 h 63290"/>
                    <a:gd name="connsiteX10" fmla="*/ 7248 w 12980"/>
                    <a:gd name="connsiteY10" fmla="*/ 63291 h 63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80" h="63290">
                      <a:moveTo>
                        <a:pt x="7203" y="63291"/>
                      </a:moveTo>
                      <a:cubicBezTo>
                        <a:pt x="10368" y="52712"/>
                        <a:pt x="13532" y="41817"/>
                        <a:pt x="12899" y="30606"/>
                      </a:cubicBezTo>
                      <a:cubicBezTo>
                        <a:pt x="12628" y="25723"/>
                        <a:pt x="11543" y="20931"/>
                        <a:pt x="9689" y="16365"/>
                      </a:cubicBezTo>
                      <a:cubicBezTo>
                        <a:pt x="8559" y="13608"/>
                        <a:pt x="7248" y="10940"/>
                        <a:pt x="5756" y="8318"/>
                      </a:cubicBezTo>
                      <a:cubicBezTo>
                        <a:pt x="4264" y="5696"/>
                        <a:pt x="2547" y="1582"/>
                        <a:pt x="60" y="0"/>
                      </a:cubicBezTo>
                      <a:cubicBezTo>
                        <a:pt x="60" y="0"/>
                        <a:pt x="-75" y="1582"/>
                        <a:pt x="60" y="1808"/>
                      </a:cubicBezTo>
                      <a:cubicBezTo>
                        <a:pt x="2185" y="6826"/>
                        <a:pt x="5802" y="11212"/>
                        <a:pt x="8153" y="16184"/>
                      </a:cubicBezTo>
                      <a:cubicBezTo>
                        <a:pt x="10096" y="20298"/>
                        <a:pt x="11633" y="24593"/>
                        <a:pt x="12312" y="29114"/>
                      </a:cubicBezTo>
                      <a:cubicBezTo>
                        <a:pt x="13894" y="39738"/>
                        <a:pt x="10142" y="50904"/>
                        <a:pt x="7158" y="60985"/>
                      </a:cubicBezTo>
                      <a:cubicBezTo>
                        <a:pt x="6977" y="61663"/>
                        <a:pt x="7339" y="62929"/>
                        <a:pt x="7248" y="63291"/>
                      </a:cubicBezTo>
                      <a:lnTo>
                        <a:pt x="7248" y="6329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A498187-49C0-A89D-898E-C5ED30C92D48}"/>
                    </a:ext>
                  </a:extLst>
                </p:cNvPr>
                <p:cNvSpPr/>
                <p:nvPr/>
              </p:nvSpPr>
              <p:spPr>
                <a:xfrm>
                  <a:off x="5095548" y="2541483"/>
                  <a:ext cx="9370" cy="48176"/>
                </a:xfrm>
                <a:custGeom>
                  <a:avLst/>
                  <a:gdLst>
                    <a:gd name="connsiteX0" fmla="*/ 8370 w 9370"/>
                    <a:gd name="connsiteY0" fmla="*/ 47920 h 48176"/>
                    <a:gd name="connsiteX1" fmla="*/ 8505 w 9370"/>
                    <a:gd name="connsiteY1" fmla="*/ 23915 h 48176"/>
                    <a:gd name="connsiteX2" fmla="*/ 5521 w 9370"/>
                    <a:gd name="connsiteY2" fmla="*/ 11347 h 48176"/>
                    <a:gd name="connsiteX3" fmla="*/ 3035 w 9370"/>
                    <a:gd name="connsiteY3" fmla="*/ 5018 h 48176"/>
                    <a:gd name="connsiteX4" fmla="*/ 52 w 9370"/>
                    <a:gd name="connsiteY4" fmla="*/ 0 h 48176"/>
                    <a:gd name="connsiteX5" fmla="*/ 52 w 9370"/>
                    <a:gd name="connsiteY5" fmla="*/ 2306 h 48176"/>
                    <a:gd name="connsiteX6" fmla="*/ 4527 w 9370"/>
                    <a:gd name="connsiteY6" fmla="*/ 12523 h 48176"/>
                    <a:gd name="connsiteX7" fmla="*/ 7465 w 9370"/>
                    <a:gd name="connsiteY7" fmla="*/ 22423 h 48176"/>
                    <a:gd name="connsiteX8" fmla="*/ 8189 w 9370"/>
                    <a:gd name="connsiteY8" fmla="*/ 45434 h 48176"/>
                    <a:gd name="connsiteX9" fmla="*/ 8144 w 9370"/>
                    <a:gd name="connsiteY9" fmla="*/ 47468 h 48176"/>
                    <a:gd name="connsiteX10" fmla="*/ 8370 w 9370"/>
                    <a:gd name="connsiteY10" fmla="*/ 48011 h 48176"/>
                    <a:gd name="connsiteX11" fmla="*/ 8370 w 9370"/>
                    <a:gd name="connsiteY11" fmla="*/ 48011 h 48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370" h="48176">
                      <a:moveTo>
                        <a:pt x="8370" y="47920"/>
                      </a:moveTo>
                      <a:cubicBezTo>
                        <a:pt x="9681" y="40009"/>
                        <a:pt x="9681" y="31871"/>
                        <a:pt x="8505" y="23915"/>
                      </a:cubicBezTo>
                      <a:cubicBezTo>
                        <a:pt x="7872" y="19665"/>
                        <a:pt x="6878" y="15416"/>
                        <a:pt x="5521" y="11347"/>
                      </a:cubicBezTo>
                      <a:cubicBezTo>
                        <a:pt x="4798" y="9177"/>
                        <a:pt x="3985" y="7098"/>
                        <a:pt x="3035" y="5018"/>
                      </a:cubicBezTo>
                      <a:cubicBezTo>
                        <a:pt x="2312" y="3436"/>
                        <a:pt x="1543" y="1040"/>
                        <a:pt x="52" y="0"/>
                      </a:cubicBezTo>
                      <a:cubicBezTo>
                        <a:pt x="96" y="0"/>
                        <a:pt x="-84" y="2034"/>
                        <a:pt x="52" y="2306"/>
                      </a:cubicBezTo>
                      <a:cubicBezTo>
                        <a:pt x="1272" y="5787"/>
                        <a:pt x="3216" y="9042"/>
                        <a:pt x="4527" y="12523"/>
                      </a:cubicBezTo>
                      <a:cubicBezTo>
                        <a:pt x="5747" y="15732"/>
                        <a:pt x="6742" y="19033"/>
                        <a:pt x="7465" y="22423"/>
                      </a:cubicBezTo>
                      <a:cubicBezTo>
                        <a:pt x="9093" y="30018"/>
                        <a:pt x="9410" y="37749"/>
                        <a:pt x="8189" y="45434"/>
                      </a:cubicBezTo>
                      <a:cubicBezTo>
                        <a:pt x="8098" y="46067"/>
                        <a:pt x="8008" y="46835"/>
                        <a:pt x="8144" y="47468"/>
                      </a:cubicBezTo>
                      <a:cubicBezTo>
                        <a:pt x="8144" y="47604"/>
                        <a:pt x="8279" y="48553"/>
                        <a:pt x="8370" y="48011"/>
                      </a:cubicBezTo>
                      <a:lnTo>
                        <a:pt x="8370" y="480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42A33C49-D136-2153-A46A-95C508396852}"/>
                    </a:ext>
                  </a:extLst>
                </p:cNvPr>
                <p:cNvSpPr/>
                <p:nvPr/>
              </p:nvSpPr>
              <p:spPr>
                <a:xfrm>
                  <a:off x="5104410" y="2610515"/>
                  <a:ext cx="38557" cy="54565"/>
                </a:xfrm>
                <a:custGeom>
                  <a:avLst/>
                  <a:gdLst>
                    <a:gd name="connsiteX0" fmla="*/ 141 w 38557"/>
                    <a:gd name="connsiteY0" fmla="*/ 2260 h 54565"/>
                    <a:gd name="connsiteX1" fmla="*/ 15556 w 38557"/>
                    <a:gd name="connsiteY1" fmla="*/ 9675 h 54565"/>
                    <a:gd name="connsiteX2" fmla="*/ 21750 w 38557"/>
                    <a:gd name="connsiteY2" fmla="*/ 21202 h 54565"/>
                    <a:gd name="connsiteX3" fmla="*/ 26949 w 38557"/>
                    <a:gd name="connsiteY3" fmla="*/ 45298 h 54565"/>
                    <a:gd name="connsiteX4" fmla="*/ 38477 w 38557"/>
                    <a:gd name="connsiteY4" fmla="*/ 54566 h 54565"/>
                    <a:gd name="connsiteX5" fmla="*/ 38477 w 38557"/>
                    <a:gd name="connsiteY5" fmla="*/ 53164 h 54565"/>
                    <a:gd name="connsiteX6" fmla="*/ 27401 w 38557"/>
                    <a:gd name="connsiteY6" fmla="*/ 42540 h 54565"/>
                    <a:gd name="connsiteX7" fmla="*/ 23784 w 38557"/>
                    <a:gd name="connsiteY7" fmla="*/ 30199 h 54565"/>
                    <a:gd name="connsiteX8" fmla="*/ 16777 w 38557"/>
                    <a:gd name="connsiteY8" fmla="*/ 7911 h 54565"/>
                    <a:gd name="connsiteX9" fmla="*/ 141 w 38557"/>
                    <a:gd name="connsiteY9" fmla="*/ 0 h 54565"/>
                    <a:gd name="connsiteX10" fmla="*/ 141 w 38557"/>
                    <a:gd name="connsiteY10" fmla="*/ 2215 h 54565"/>
                    <a:gd name="connsiteX11" fmla="*/ 141 w 38557"/>
                    <a:gd name="connsiteY11" fmla="*/ 2215 h 54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557" h="54565">
                      <a:moveTo>
                        <a:pt x="141" y="2260"/>
                      </a:moveTo>
                      <a:cubicBezTo>
                        <a:pt x="5701" y="3571"/>
                        <a:pt x="11352" y="5651"/>
                        <a:pt x="15556" y="9675"/>
                      </a:cubicBezTo>
                      <a:cubicBezTo>
                        <a:pt x="18811" y="12794"/>
                        <a:pt x="20710" y="16862"/>
                        <a:pt x="21750" y="21202"/>
                      </a:cubicBezTo>
                      <a:cubicBezTo>
                        <a:pt x="23649" y="29159"/>
                        <a:pt x="23016" y="37884"/>
                        <a:pt x="26949" y="45298"/>
                      </a:cubicBezTo>
                      <a:cubicBezTo>
                        <a:pt x="29390" y="49954"/>
                        <a:pt x="33368" y="53300"/>
                        <a:pt x="38477" y="54566"/>
                      </a:cubicBezTo>
                      <a:cubicBezTo>
                        <a:pt x="38477" y="54566"/>
                        <a:pt x="38658" y="53300"/>
                        <a:pt x="38477" y="53164"/>
                      </a:cubicBezTo>
                      <a:cubicBezTo>
                        <a:pt x="34182" y="50316"/>
                        <a:pt x="29933" y="47106"/>
                        <a:pt x="27401" y="42540"/>
                      </a:cubicBezTo>
                      <a:cubicBezTo>
                        <a:pt x="25276" y="38743"/>
                        <a:pt x="24372" y="34493"/>
                        <a:pt x="23784" y="30199"/>
                      </a:cubicBezTo>
                      <a:cubicBezTo>
                        <a:pt x="22699" y="22468"/>
                        <a:pt x="22383" y="13924"/>
                        <a:pt x="16777" y="7911"/>
                      </a:cubicBezTo>
                      <a:cubicBezTo>
                        <a:pt x="12482" y="3255"/>
                        <a:pt x="6199" y="1220"/>
                        <a:pt x="141" y="0"/>
                      </a:cubicBezTo>
                      <a:cubicBezTo>
                        <a:pt x="141" y="0"/>
                        <a:pt x="-176" y="2170"/>
                        <a:pt x="141" y="2215"/>
                      </a:cubicBezTo>
                      <a:lnTo>
                        <a:pt x="141" y="22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847F93B-A8A0-79D4-F084-031A5A87EF77}"/>
                    </a:ext>
                  </a:extLst>
                </p:cNvPr>
                <p:cNvSpPr/>
                <p:nvPr/>
              </p:nvSpPr>
              <p:spPr>
                <a:xfrm>
                  <a:off x="5108085" y="2606040"/>
                  <a:ext cx="15391" cy="56628"/>
                </a:xfrm>
                <a:custGeom>
                  <a:avLst/>
                  <a:gdLst>
                    <a:gd name="connsiteX0" fmla="*/ 173 w 15391"/>
                    <a:gd name="connsiteY0" fmla="*/ 2305 h 56628"/>
                    <a:gd name="connsiteX1" fmla="*/ 2795 w 15391"/>
                    <a:gd name="connsiteY1" fmla="*/ 16953 h 56628"/>
                    <a:gd name="connsiteX2" fmla="*/ 3518 w 15391"/>
                    <a:gd name="connsiteY2" fmla="*/ 34086 h 56628"/>
                    <a:gd name="connsiteX3" fmla="*/ 6366 w 15391"/>
                    <a:gd name="connsiteY3" fmla="*/ 48508 h 56628"/>
                    <a:gd name="connsiteX4" fmla="*/ 15272 w 15391"/>
                    <a:gd name="connsiteY4" fmla="*/ 56510 h 56628"/>
                    <a:gd name="connsiteX5" fmla="*/ 15272 w 15391"/>
                    <a:gd name="connsiteY5" fmla="*/ 54972 h 56628"/>
                    <a:gd name="connsiteX6" fmla="*/ 9757 w 15391"/>
                    <a:gd name="connsiteY6" fmla="*/ 50813 h 56628"/>
                    <a:gd name="connsiteX7" fmla="*/ 6140 w 15391"/>
                    <a:gd name="connsiteY7" fmla="*/ 44710 h 56628"/>
                    <a:gd name="connsiteX8" fmla="*/ 3473 w 15391"/>
                    <a:gd name="connsiteY8" fmla="*/ 28300 h 56628"/>
                    <a:gd name="connsiteX9" fmla="*/ 2750 w 15391"/>
                    <a:gd name="connsiteY9" fmla="*/ 11935 h 56628"/>
                    <a:gd name="connsiteX10" fmla="*/ 173 w 15391"/>
                    <a:gd name="connsiteY10" fmla="*/ 0 h 56628"/>
                    <a:gd name="connsiteX11" fmla="*/ 82 w 15391"/>
                    <a:gd name="connsiteY11" fmla="*/ 2260 h 56628"/>
                    <a:gd name="connsiteX12" fmla="*/ 82 w 15391"/>
                    <a:gd name="connsiteY12" fmla="*/ 2260 h 5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391" h="56628">
                      <a:moveTo>
                        <a:pt x="173" y="2305"/>
                      </a:moveTo>
                      <a:cubicBezTo>
                        <a:pt x="2343" y="6781"/>
                        <a:pt x="2569" y="12070"/>
                        <a:pt x="2795" y="16953"/>
                      </a:cubicBezTo>
                      <a:cubicBezTo>
                        <a:pt x="3066" y="22649"/>
                        <a:pt x="3066" y="28390"/>
                        <a:pt x="3518" y="34086"/>
                      </a:cubicBezTo>
                      <a:cubicBezTo>
                        <a:pt x="3925" y="38969"/>
                        <a:pt x="4513" y="43987"/>
                        <a:pt x="6366" y="48508"/>
                      </a:cubicBezTo>
                      <a:cubicBezTo>
                        <a:pt x="7587" y="51491"/>
                        <a:pt x="11204" y="57549"/>
                        <a:pt x="15272" y="56510"/>
                      </a:cubicBezTo>
                      <a:cubicBezTo>
                        <a:pt x="15453" y="56510"/>
                        <a:pt x="15408" y="55063"/>
                        <a:pt x="15272" y="54972"/>
                      </a:cubicBezTo>
                      <a:cubicBezTo>
                        <a:pt x="13554" y="53435"/>
                        <a:pt x="11384" y="52531"/>
                        <a:pt x="9757" y="50813"/>
                      </a:cubicBezTo>
                      <a:cubicBezTo>
                        <a:pt x="8129" y="49095"/>
                        <a:pt x="6999" y="46971"/>
                        <a:pt x="6140" y="44710"/>
                      </a:cubicBezTo>
                      <a:cubicBezTo>
                        <a:pt x="4196" y="39511"/>
                        <a:pt x="3744" y="33815"/>
                        <a:pt x="3473" y="28300"/>
                      </a:cubicBezTo>
                      <a:cubicBezTo>
                        <a:pt x="3202" y="22785"/>
                        <a:pt x="3202" y="17360"/>
                        <a:pt x="2750" y="11935"/>
                      </a:cubicBezTo>
                      <a:cubicBezTo>
                        <a:pt x="2433" y="7911"/>
                        <a:pt x="2026" y="3662"/>
                        <a:pt x="173" y="0"/>
                      </a:cubicBezTo>
                      <a:cubicBezTo>
                        <a:pt x="308" y="271"/>
                        <a:pt x="-189" y="1673"/>
                        <a:pt x="82" y="2260"/>
                      </a:cubicBezTo>
                      <a:lnTo>
                        <a:pt x="82" y="22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52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65E3C59B-7FB8-1CC8-9258-9B4510A6437A}"/>
                  </a:ext>
                </a:extLst>
              </p:cNvPr>
              <p:cNvSpPr/>
              <p:nvPr/>
            </p:nvSpPr>
            <p:spPr>
              <a:xfrm>
                <a:off x="5099035" y="2460723"/>
                <a:ext cx="513739" cy="217280"/>
              </a:xfrm>
              <a:custGeom>
                <a:avLst/>
                <a:gdLst>
                  <a:gd name="connsiteX0" fmla="*/ 171789 w 513739"/>
                  <a:gd name="connsiteY0" fmla="*/ 191609 h 217280"/>
                  <a:gd name="connsiteX1" fmla="*/ 172287 w 513739"/>
                  <a:gd name="connsiteY1" fmla="*/ 191428 h 217280"/>
                  <a:gd name="connsiteX2" fmla="*/ 197829 w 513739"/>
                  <a:gd name="connsiteY2" fmla="*/ 207567 h 217280"/>
                  <a:gd name="connsiteX3" fmla="*/ 198145 w 513739"/>
                  <a:gd name="connsiteY3" fmla="*/ 207703 h 217280"/>
                  <a:gd name="connsiteX4" fmla="*/ 215776 w 513739"/>
                  <a:gd name="connsiteY4" fmla="*/ 202640 h 217280"/>
                  <a:gd name="connsiteX5" fmla="*/ 209266 w 513739"/>
                  <a:gd name="connsiteY5" fmla="*/ 184692 h 217280"/>
                  <a:gd name="connsiteX6" fmla="*/ 209764 w 513739"/>
                  <a:gd name="connsiteY6" fmla="*/ 184512 h 217280"/>
                  <a:gd name="connsiteX7" fmla="*/ 217946 w 513739"/>
                  <a:gd name="connsiteY7" fmla="*/ 191112 h 217280"/>
                  <a:gd name="connsiteX8" fmla="*/ 229022 w 513739"/>
                  <a:gd name="connsiteY8" fmla="*/ 197351 h 217280"/>
                  <a:gd name="connsiteX9" fmla="*/ 230243 w 513739"/>
                  <a:gd name="connsiteY9" fmla="*/ 197938 h 217280"/>
                  <a:gd name="connsiteX10" fmla="*/ 243715 w 513739"/>
                  <a:gd name="connsiteY10" fmla="*/ 193056 h 217280"/>
                  <a:gd name="connsiteX11" fmla="*/ 241454 w 513739"/>
                  <a:gd name="connsiteY11" fmla="*/ 177821 h 217280"/>
                  <a:gd name="connsiteX12" fmla="*/ 241906 w 513739"/>
                  <a:gd name="connsiteY12" fmla="*/ 177595 h 217280"/>
                  <a:gd name="connsiteX13" fmla="*/ 259221 w 513739"/>
                  <a:gd name="connsiteY13" fmla="*/ 185054 h 217280"/>
                  <a:gd name="connsiteX14" fmla="*/ 261978 w 513739"/>
                  <a:gd name="connsiteY14" fmla="*/ 185777 h 217280"/>
                  <a:gd name="connsiteX15" fmla="*/ 343804 w 513739"/>
                  <a:gd name="connsiteY15" fmla="*/ 145452 h 217280"/>
                  <a:gd name="connsiteX16" fmla="*/ 341679 w 513739"/>
                  <a:gd name="connsiteY16" fmla="*/ 128319 h 217280"/>
                  <a:gd name="connsiteX17" fmla="*/ 342041 w 513739"/>
                  <a:gd name="connsiteY17" fmla="*/ 128047 h 217280"/>
                  <a:gd name="connsiteX18" fmla="*/ 359311 w 513739"/>
                  <a:gd name="connsiteY18" fmla="*/ 136818 h 217280"/>
                  <a:gd name="connsiteX19" fmla="*/ 380829 w 513739"/>
                  <a:gd name="connsiteY19" fmla="*/ 124566 h 217280"/>
                  <a:gd name="connsiteX20" fmla="*/ 367267 w 513739"/>
                  <a:gd name="connsiteY20" fmla="*/ 108292 h 217280"/>
                  <a:gd name="connsiteX21" fmla="*/ 367674 w 513739"/>
                  <a:gd name="connsiteY21" fmla="*/ 107885 h 217280"/>
                  <a:gd name="connsiteX22" fmla="*/ 382321 w 513739"/>
                  <a:gd name="connsiteY22" fmla="*/ 115977 h 217280"/>
                  <a:gd name="connsiteX23" fmla="*/ 391634 w 513739"/>
                  <a:gd name="connsiteY23" fmla="*/ 118373 h 217280"/>
                  <a:gd name="connsiteX24" fmla="*/ 395296 w 513739"/>
                  <a:gd name="connsiteY24" fmla="*/ 116248 h 217280"/>
                  <a:gd name="connsiteX25" fmla="*/ 432005 w 513739"/>
                  <a:gd name="connsiteY25" fmla="*/ 93961 h 217280"/>
                  <a:gd name="connsiteX26" fmla="*/ 417312 w 513739"/>
                  <a:gd name="connsiteY26" fmla="*/ 86049 h 217280"/>
                  <a:gd name="connsiteX27" fmla="*/ 417402 w 513739"/>
                  <a:gd name="connsiteY27" fmla="*/ 85507 h 217280"/>
                  <a:gd name="connsiteX28" fmla="*/ 473279 w 513739"/>
                  <a:gd name="connsiteY28" fmla="*/ 61411 h 217280"/>
                  <a:gd name="connsiteX29" fmla="*/ 495114 w 513739"/>
                  <a:gd name="connsiteY29" fmla="*/ 39079 h 217280"/>
                  <a:gd name="connsiteX30" fmla="*/ 513740 w 513739"/>
                  <a:gd name="connsiteY30" fmla="*/ 19594 h 217280"/>
                  <a:gd name="connsiteX31" fmla="*/ 451534 w 513739"/>
                  <a:gd name="connsiteY31" fmla="*/ 9061 h 217280"/>
                  <a:gd name="connsiteX32" fmla="*/ 446335 w 513739"/>
                  <a:gd name="connsiteY32" fmla="*/ 13582 h 217280"/>
                  <a:gd name="connsiteX33" fmla="*/ 420160 w 513739"/>
                  <a:gd name="connsiteY33" fmla="*/ 28591 h 217280"/>
                  <a:gd name="connsiteX34" fmla="*/ 419889 w 513739"/>
                  <a:gd name="connsiteY34" fmla="*/ 28093 h 217280"/>
                  <a:gd name="connsiteX35" fmla="*/ 435440 w 513739"/>
                  <a:gd name="connsiteY35" fmla="*/ 6213 h 217280"/>
                  <a:gd name="connsiteX36" fmla="*/ 380242 w 513739"/>
                  <a:gd name="connsiteY36" fmla="*/ 607 h 217280"/>
                  <a:gd name="connsiteX37" fmla="*/ 355106 w 513739"/>
                  <a:gd name="connsiteY37" fmla="*/ 24160 h 217280"/>
                  <a:gd name="connsiteX38" fmla="*/ 354790 w 513739"/>
                  <a:gd name="connsiteY38" fmla="*/ 23708 h 217280"/>
                  <a:gd name="connsiteX39" fmla="*/ 370703 w 513739"/>
                  <a:gd name="connsiteY39" fmla="*/ 245 h 217280"/>
                  <a:gd name="connsiteX40" fmla="*/ 334492 w 513739"/>
                  <a:gd name="connsiteY40" fmla="*/ 336 h 217280"/>
                  <a:gd name="connsiteX41" fmla="*/ 243489 w 513739"/>
                  <a:gd name="connsiteY41" fmla="*/ 8428 h 217280"/>
                  <a:gd name="connsiteX42" fmla="*/ 235351 w 513739"/>
                  <a:gd name="connsiteY42" fmla="*/ 18645 h 217280"/>
                  <a:gd name="connsiteX43" fmla="*/ 214646 w 513739"/>
                  <a:gd name="connsiteY43" fmla="*/ 38988 h 217280"/>
                  <a:gd name="connsiteX44" fmla="*/ 214194 w 513739"/>
                  <a:gd name="connsiteY44" fmla="*/ 38627 h 217280"/>
                  <a:gd name="connsiteX45" fmla="*/ 225270 w 513739"/>
                  <a:gd name="connsiteY45" fmla="*/ 20634 h 217280"/>
                  <a:gd name="connsiteX46" fmla="*/ 229836 w 513739"/>
                  <a:gd name="connsiteY46" fmla="*/ 10282 h 217280"/>
                  <a:gd name="connsiteX47" fmla="*/ 158950 w 513739"/>
                  <a:gd name="connsiteY47" fmla="*/ 20996 h 217280"/>
                  <a:gd name="connsiteX48" fmla="*/ 149050 w 513739"/>
                  <a:gd name="connsiteY48" fmla="*/ 22623 h 217280"/>
                  <a:gd name="connsiteX49" fmla="*/ 141681 w 513739"/>
                  <a:gd name="connsiteY49" fmla="*/ 35688 h 217280"/>
                  <a:gd name="connsiteX50" fmla="*/ 107640 w 513739"/>
                  <a:gd name="connsiteY50" fmla="*/ 76330 h 217280"/>
                  <a:gd name="connsiteX51" fmla="*/ 107233 w 513739"/>
                  <a:gd name="connsiteY51" fmla="*/ 76013 h 217280"/>
                  <a:gd name="connsiteX52" fmla="*/ 112115 w 513739"/>
                  <a:gd name="connsiteY52" fmla="*/ 31439 h 217280"/>
                  <a:gd name="connsiteX53" fmla="*/ 41410 w 513739"/>
                  <a:gd name="connsiteY53" fmla="*/ 80308 h 217280"/>
                  <a:gd name="connsiteX54" fmla="*/ 0 w 513739"/>
                  <a:gd name="connsiteY54" fmla="*/ 144819 h 217280"/>
                  <a:gd name="connsiteX55" fmla="*/ 47694 w 513739"/>
                  <a:gd name="connsiteY55" fmla="*/ 184692 h 217280"/>
                  <a:gd name="connsiteX56" fmla="*/ 150225 w 513739"/>
                  <a:gd name="connsiteY56" fmla="*/ 216654 h 217280"/>
                  <a:gd name="connsiteX57" fmla="*/ 149366 w 513739"/>
                  <a:gd name="connsiteY57" fmla="*/ 199747 h 217280"/>
                  <a:gd name="connsiteX58" fmla="*/ 149909 w 513739"/>
                  <a:gd name="connsiteY58" fmla="*/ 199611 h 217280"/>
                  <a:gd name="connsiteX59" fmla="*/ 164556 w 513739"/>
                  <a:gd name="connsiteY59" fmla="*/ 214891 h 217280"/>
                  <a:gd name="connsiteX60" fmla="*/ 171563 w 513739"/>
                  <a:gd name="connsiteY60" fmla="*/ 213671 h 217280"/>
                  <a:gd name="connsiteX61" fmla="*/ 179610 w 513739"/>
                  <a:gd name="connsiteY61" fmla="*/ 212043 h 217280"/>
                  <a:gd name="connsiteX62" fmla="*/ 171744 w 513739"/>
                  <a:gd name="connsiteY62" fmla="*/ 191564 h 21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513739" h="217280">
                    <a:moveTo>
                      <a:pt x="171789" y="191609"/>
                    </a:moveTo>
                    <a:cubicBezTo>
                      <a:pt x="171789" y="191338"/>
                      <a:pt x="172106" y="191248"/>
                      <a:pt x="172287" y="191428"/>
                    </a:cubicBezTo>
                    <a:cubicBezTo>
                      <a:pt x="178977" y="198888"/>
                      <a:pt x="188697" y="203860"/>
                      <a:pt x="197829" y="207567"/>
                    </a:cubicBezTo>
                    <a:cubicBezTo>
                      <a:pt x="197919" y="207613"/>
                      <a:pt x="198055" y="207658"/>
                      <a:pt x="198145" y="207703"/>
                    </a:cubicBezTo>
                    <a:cubicBezTo>
                      <a:pt x="204067" y="206121"/>
                      <a:pt x="209944" y="204448"/>
                      <a:pt x="215776" y="202640"/>
                    </a:cubicBezTo>
                    <a:cubicBezTo>
                      <a:pt x="212205" y="197351"/>
                      <a:pt x="209854" y="191248"/>
                      <a:pt x="209266" y="184692"/>
                    </a:cubicBezTo>
                    <a:cubicBezTo>
                      <a:pt x="209266" y="184421"/>
                      <a:pt x="209628" y="184331"/>
                      <a:pt x="209764" y="184512"/>
                    </a:cubicBezTo>
                    <a:cubicBezTo>
                      <a:pt x="212160" y="187089"/>
                      <a:pt x="215008" y="189168"/>
                      <a:pt x="217946" y="191112"/>
                    </a:cubicBezTo>
                    <a:cubicBezTo>
                      <a:pt x="221472" y="193463"/>
                      <a:pt x="225180" y="195542"/>
                      <a:pt x="229022" y="197351"/>
                    </a:cubicBezTo>
                    <a:cubicBezTo>
                      <a:pt x="229429" y="197532"/>
                      <a:pt x="229836" y="197712"/>
                      <a:pt x="230243" y="197938"/>
                    </a:cubicBezTo>
                    <a:cubicBezTo>
                      <a:pt x="234764" y="196356"/>
                      <a:pt x="239239" y="194729"/>
                      <a:pt x="243715" y="193056"/>
                    </a:cubicBezTo>
                    <a:cubicBezTo>
                      <a:pt x="241545" y="188264"/>
                      <a:pt x="240595" y="182975"/>
                      <a:pt x="241454" y="177821"/>
                    </a:cubicBezTo>
                    <a:cubicBezTo>
                      <a:pt x="241454" y="177595"/>
                      <a:pt x="241680" y="177459"/>
                      <a:pt x="241906" y="177595"/>
                    </a:cubicBezTo>
                    <a:cubicBezTo>
                      <a:pt x="247376" y="180714"/>
                      <a:pt x="253163" y="183336"/>
                      <a:pt x="259221" y="185054"/>
                    </a:cubicBezTo>
                    <a:cubicBezTo>
                      <a:pt x="260125" y="185325"/>
                      <a:pt x="261074" y="185551"/>
                      <a:pt x="261978" y="185777"/>
                    </a:cubicBezTo>
                    <a:cubicBezTo>
                      <a:pt x="289962" y="174023"/>
                      <a:pt x="317132" y="160145"/>
                      <a:pt x="343804" y="145452"/>
                    </a:cubicBezTo>
                    <a:cubicBezTo>
                      <a:pt x="342177" y="139892"/>
                      <a:pt x="341499" y="134105"/>
                      <a:pt x="341679" y="128319"/>
                    </a:cubicBezTo>
                    <a:cubicBezTo>
                      <a:pt x="341679" y="128138"/>
                      <a:pt x="341860" y="128002"/>
                      <a:pt x="342041" y="128047"/>
                    </a:cubicBezTo>
                    <a:cubicBezTo>
                      <a:pt x="347963" y="130579"/>
                      <a:pt x="353569" y="133879"/>
                      <a:pt x="359311" y="136818"/>
                    </a:cubicBezTo>
                    <a:cubicBezTo>
                      <a:pt x="366498" y="132749"/>
                      <a:pt x="373687" y="128680"/>
                      <a:pt x="380829" y="124566"/>
                    </a:cubicBezTo>
                    <a:cubicBezTo>
                      <a:pt x="375404" y="119955"/>
                      <a:pt x="371155" y="114169"/>
                      <a:pt x="367267" y="108292"/>
                    </a:cubicBezTo>
                    <a:cubicBezTo>
                      <a:pt x="367086" y="108065"/>
                      <a:pt x="367448" y="107749"/>
                      <a:pt x="367674" y="107885"/>
                    </a:cubicBezTo>
                    <a:cubicBezTo>
                      <a:pt x="372059" y="111366"/>
                      <a:pt x="377032" y="114123"/>
                      <a:pt x="382321" y="115977"/>
                    </a:cubicBezTo>
                    <a:cubicBezTo>
                      <a:pt x="385305" y="117017"/>
                      <a:pt x="388424" y="117830"/>
                      <a:pt x="391634" y="118373"/>
                    </a:cubicBezTo>
                    <a:cubicBezTo>
                      <a:pt x="392855" y="117650"/>
                      <a:pt x="394075" y="116971"/>
                      <a:pt x="395296" y="116248"/>
                    </a:cubicBezTo>
                    <a:cubicBezTo>
                      <a:pt x="407683" y="109105"/>
                      <a:pt x="420024" y="101782"/>
                      <a:pt x="432005" y="93961"/>
                    </a:cubicBezTo>
                    <a:cubicBezTo>
                      <a:pt x="426715" y="92062"/>
                      <a:pt x="421697" y="89485"/>
                      <a:pt x="417312" y="86049"/>
                    </a:cubicBezTo>
                    <a:cubicBezTo>
                      <a:pt x="417131" y="85914"/>
                      <a:pt x="417131" y="85552"/>
                      <a:pt x="417402" y="85507"/>
                    </a:cubicBezTo>
                    <a:cubicBezTo>
                      <a:pt x="437655" y="82071"/>
                      <a:pt x="457049" y="74115"/>
                      <a:pt x="473279" y="61411"/>
                    </a:cubicBezTo>
                    <a:cubicBezTo>
                      <a:pt x="481507" y="54946"/>
                      <a:pt x="488830" y="47397"/>
                      <a:pt x="495114" y="39079"/>
                    </a:cubicBezTo>
                    <a:cubicBezTo>
                      <a:pt x="498867" y="34151"/>
                      <a:pt x="506281" y="18735"/>
                      <a:pt x="513740" y="19594"/>
                    </a:cubicBezTo>
                    <a:cubicBezTo>
                      <a:pt x="492809" y="17153"/>
                      <a:pt x="472194" y="12949"/>
                      <a:pt x="451534" y="9061"/>
                    </a:cubicBezTo>
                    <a:cubicBezTo>
                      <a:pt x="449816" y="10598"/>
                      <a:pt x="448098" y="12135"/>
                      <a:pt x="446335" y="13582"/>
                    </a:cubicBezTo>
                    <a:cubicBezTo>
                      <a:pt x="438695" y="19956"/>
                      <a:pt x="429970" y="26240"/>
                      <a:pt x="420160" y="28591"/>
                    </a:cubicBezTo>
                    <a:cubicBezTo>
                      <a:pt x="419844" y="28681"/>
                      <a:pt x="419708" y="28319"/>
                      <a:pt x="419889" y="28093"/>
                    </a:cubicBezTo>
                    <a:cubicBezTo>
                      <a:pt x="425721" y="21448"/>
                      <a:pt x="431417" y="14215"/>
                      <a:pt x="435440" y="6213"/>
                    </a:cubicBezTo>
                    <a:cubicBezTo>
                      <a:pt x="417267" y="3274"/>
                      <a:pt x="398777" y="1466"/>
                      <a:pt x="380242" y="607"/>
                    </a:cubicBezTo>
                    <a:cubicBezTo>
                      <a:pt x="374048" y="10779"/>
                      <a:pt x="367855" y="22171"/>
                      <a:pt x="355106" y="24160"/>
                    </a:cubicBezTo>
                    <a:cubicBezTo>
                      <a:pt x="354880" y="24160"/>
                      <a:pt x="354609" y="23934"/>
                      <a:pt x="354790" y="23708"/>
                    </a:cubicBezTo>
                    <a:cubicBezTo>
                      <a:pt x="360396" y="16113"/>
                      <a:pt x="365956" y="8383"/>
                      <a:pt x="370703" y="245"/>
                    </a:cubicBezTo>
                    <a:cubicBezTo>
                      <a:pt x="358587" y="-116"/>
                      <a:pt x="346471" y="-71"/>
                      <a:pt x="334492" y="336"/>
                    </a:cubicBezTo>
                    <a:cubicBezTo>
                      <a:pt x="304112" y="1330"/>
                      <a:pt x="273778" y="4450"/>
                      <a:pt x="243489" y="8428"/>
                    </a:cubicBezTo>
                    <a:cubicBezTo>
                      <a:pt x="240912" y="11954"/>
                      <a:pt x="238199" y="15345"/>
                      <a:pt x="235351" y="18645"/>
                    </a:cubicBezTo>
                    <a:cubicBezTo>
                      <a:pt x="229022" y="25968"/>
                      <a:pt x="222105" y="32795"/>
                      <a:pt x="214646" y="38988"/>
                    </a:cubicBezTo>
                    <a:cubicBezTo>
                      <a:pt x="214420" y="39214"/>
                      <a:pt x="214013" y="38898"/>
                      <a:pt x="214194" y="38627"/>
                    </a:cubicBezTo>
                    <a:cubicBezTo>
                      <a:pt x="217901" y="32659"/>
                      <a:pt x="221924" y="26827"/>
                      <a:pt x="225270" y="20634"/>
                    </a:cubicBezTo>
                    <a:cubicBezTo>
                      <a:pt x="226762" y="17831"/>
                      <a:pt x="228751" y="14124"/>
                      <a:pt x="229836" y="10282"/>
                    </a:cubicBezTo>
                    <a:cubicBezTo>
                      <a:pt x="206147" y="13582"/>
                      <a:pt x="182504" y="17379"/>
                      <a:pt x="158950" y="20996"/>
                    </a:cubicBezTo>
                    <a:cubicBezTo>
                      <a:pt x="155650" y="21493"/>
                      <a:pt x="152350" y="22035"/>
                      <a:pt x="149050" y="22623"/>
                    </a:cubicBezTo>
                    <a:cubicBezTo>
                      <a:pt x="146518" y="26918"/>
                      <a:pt x="144258" y="31439"/>
                      <a:pt x="141681" y="35688"/>
                    </a:cubicBezTo>
                    <a:cubicBezTo>
                      <a:pt x="132685" y="50426"/>
                      <a:pt x="124186" y="68690"/>
                      <a:pt x="107640" y="76330"/>
                    </a:cubicBezTo>
                    <a:cubicBezTo>
                      <a:pt x="107413" y="76465"/>
                      <a:pt x="107187" y="76239"/>
                      <a:pt x="107233" y="76013"/>
                    </a:cubicBezTo>
                    <a:cubicBezTo>
                      <a:pt x="110126" y="61592"/>
                      <a:pt x="112386" y="46402"/>
                      <a:pt x="112115" y="31439"/>
                    </a:cubicBezTo>
                    <a:cubicBezTo>
                      <a:pt x="83996" y="40344"/>
                      <a:pt x="58047" y="54901"/>
                      <a:pt x="41410" y="80308"/>
                    </a:cubicBezTo>
                    <a:cubicBezTo>
                      <a:pt x="28481" y="100064"/>
                      <a:pt x="16953" y="123210"/>
                      <a:pt x="0" y="144819"/>
                    </a:cubicBezTo>
                    <a:lnTo>
                      <a:pt x="47694" y="184692"/>
                    </a:lnTo>
                    <a:cubicBezTo>
                      <a:pt x="78571" y="210958"/>
                      <a:pt x="112341" y="219864"/>
                      <a:pt x="150225" y="216654"/>
                    </a:cubicBezTo>
                    <a:cubicBezTo>
                      <a:pt x="149050" y="211184"/>
                      <a:pt x="148733" y="205533"/>
                      <a:pt x="149366" y="199747"/>
                    </a:cubicBezTo>
                    <a:cubicBezTo>
                      <a:pt x="149366" y="199430"/>
                      <a:pt x="149728" y="199385"/>
                      <a:pt x="149909" y="199611"/>
                    </a:cubicBezTo>
                    <a:cubicBezTo>
                      <a:pt x="153932" y="205352"/>
                      <a:pt x="158950" y="210597"/>
                      <a:pt x="164556" y="214891"/>
                    </a:cubicBezTo>
                    <a:cubicBezTo>
                      <a:pt x="166862" y="214530"/>
                      <a:pt x="169212" y="214123"/>
                      <a:pt x="171563" y="213671"/>
                    </a:cubicBezTo>
                    <a:cubicBezTo>
                      <a:pt x="174276" y="213173"/>
                      <a:pt x="176943" y="212586"/>
                      <a:pt x="179610" y="212043"/>
                    </a:cubicBezTo>
                    <a:cubicBezTo>
                      <a:pt x="175044" y="206076"/>
                      <a:pt x="171518" y="199521"/>
                      <a:pt x="171744" y="19156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DFE5376E-DCF7-95A5-966B-7A957D755B8E}"/>
                  </a:ext>
                </a:extLst>
              </p:cNvPr>
              <p:cNvSpPr/>
              <p:nvPr/>
            </p:nvSpPr>
            <p:spPr>
              <a:xfrm>
                <a:off x="5034159" y="2499175"/>
                <a:ext cx="523160" cy="110644"/>
              </a:xfrm>
              <a:custGeom>
                <a:avLst/>
                <a:gdLst>
                  <a:gd name="connsiteX0" fmla="*/ 4253 w 523160"/>
                  <a:gd name="connsiteY0" fmla="*/ 108446 h 110644"/>
                  <a:gd name="connsiteX1" fmla="*/ 106783 w 523160"/>
                  <a:gd name="connsiteY1" fmla="*/ 102162 h 110644"/>
                  <a:gd name="connsiteX2" fmla="*/ 217587 w 523160"/>
                  <a:gd name="connsiteY2" fmla="*/ 82723 h 110644"/>
                  <a:gd name="connsiteX3" fmla="*/ 334088 w 523160"/>
                  <a:gd name="connsiteY3" fmla="*/ 59215 h 110644"/>
                  <a:gd name="connsiteX4" fmla="*/ 392903 w 523160"/>
                  <a:gd name="connsiteY4" fmla="*/ 45969 h 110644"/>
                  <a:gd name="connsiteX5" fmla="*/ 439241 w 523160"/>
                  <a:gd name="connsiteY5" fmla="*/ 32362 h 110644"/>
                  <a:gd name="connsiteX6" fmla="*/ 513155 w 523160"/>
                  <a:gd name="connsiteY6" fmla="*/ 10255 h 110644"/>
                  <a:gd name="connsiteX7" fmla="*/ 519936 w 523160"/>
                  <a:gd name="connsiteY7" fmla="*/ 8583 h 110644"/>
                  <a:gd name="connsiteX8" fmla="*/ 517992 w 523160"/>
                  <a:gd name="connsiteY8" fmla="*/ 129 h 110644"/>
                  <a:gd name="connsiteX9" fmla="*/ 445344 w 523160"/>
                  <a:gd name="connsiteY9" fmla="*/ 21331 h 110644"/>
                  <a:gd name="connsiteX10" fmla="*/ 405877 w 523160"/>
                  <a:gd name="connsiteY10" fmla="*/ 33582 h 110644"/>
                  <a:gd name="connsiteX11" fmla="*/ 347695 w 523160"/>
                  <a:gd name="connsiteY11" fmla="*/ 47281 h 110644"/>
                  <a:gd name="connsiteX12" fmla="*/ 289468 w 523160"/>
                  <a:gd name="connsiteY12" fmla="*/ 60165 h 110644"/>
                  <a:gd name="connsiteX13" fmla="*/ 231240 w 523160"/>
                  <a:gd name="connsiteY13" fmla="*/ 71421 h 110644"/>
                  <a:gd name="connsiteX14" fmla="*/ 118447 w 523160"/>
                  <a:gd name="connsiteY14" fmla="*/ 91177 h 110644"/>
                  <a:gd name="connsiteX15" fmla="*/ 16639 w 523160"/>
                  <a:gd name="connsiteY15" fmla="*/ 101213 h 110644"/>
                  <a:gd name="connsiteX16" fmla="*/ 4524 w 523160"/>
                  <a:gd name="connsiteY16" fmla="*/ 99721 h 110644"/>
                  <a:gd name="connsiteX17" fmla="*/ 3 w 523160"/>
                  <a:gd name="connsiteY17" fmla="*/ 103880 h 110644"/>
                  <a:gd name="connsiteX18" fmla="*/ 4162 w 523160"/>
                  <a:gd name="connsiteY18" fmla="*/ 108401 h 110644"/>
                  <a:gd name="connsiteX19" fmla="*/ 4162 w 523160"/>
                  <a:gd name="connsiteY19" fmla="*/ 108401 h 11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23160" h="110644">
                    <a:moveTo>
                      <a:pt x="4253" y="108446"/>
                    </a:moveTo>
                    <a:cubicBezTo>
                      <a:pt x="38249" y="113917"/>
                      <a:pt x="73285" y="108175"/>
                      <a:pt x="106783" y="102162"/>
                    </a:cubicBezTo>
                    <a:cubicBezTo>
                      <a:pt x="143718" y="95517"/>
                      <a:pt x="180653" y="89233"/>
                      <a:pt x="217587" y="82723"/>
                    </a:cubicBezTo>
                    <a:cubicBezTo>
                      <a:pt x="256647" y="75807"/>
                      <a:pt x="295390" y="67895"/>
                      <a:pt x="334088" y="59215"/>
                    </a:cubicBezTo>
                    <a:cubicBezTo>
                      <a:pt x="353708" y="54830"/>
                      <a:pt x="373373" y="50807"/>
                      <a:pt x="392903" y="45969"/>
                    </a:cubicBezTo>
                    <a:cubicBezTo>
                      <a:pt x="408590" y="42082"/>
                      <a:pt x="423915" y="37335"/>
                      <a:pt x="439241" y="32362"/>
                    </a:cubicBezTo>
                    <a:cubicBezTo>
                      <a:pt x="463698" y="24496"/>
                      <a:pt x="488291" y="16720"/>
                      <a:pt x="513155" y="10255"/>
                    </a:cubicBezTo>
                    <a:cubicBezTo>
                      <a:pt x="515415" y="9668"/>
                      <a:pt x="517676" y="9080"/>
                      <a:pt x="519936" y="8583"/>
                    </a:cubicBezTo>
                    <a:cubicBezTo>
                      <a:pt x="525361" y="7317"/>
                      <a:pt x="523417" y="-1137"/>
                      <a:pt x="517992" y="129"/>
                    </a:cubicBezTo>
                    <a:cubicBezTo>
                      <a:pt x="493445" y="5870"/>
                      <a:pt x="469349" y="13736"/>
                      <a:pt x="445344" y="21331"/>
                    </a:cubicBezTo>
                    <a:cubicBezTo>
                      <a:pt x="432233" y="25490"/>
                      <a:pt x="419168" y="29966"/>
                      <a:pt x="405877" y="33582"/>
                    </a:cubicBezTo>
                    <a:cubicBezTo>
                      <a:pt x="386664" y="38872"/>
                      <a:pt x="367180" y="43031"/>
                      <a:pt x="347695" y="47281"/>
                    </a:cubicBezTo>
                    <a:cubicBezTo>
                      <a:pt x="328210" y="51530"/>
                      <a:pt x="308952" y="56096"/>
                      <a:pt x="289468" y="60165"/>
                    </a:cubicBezTo>
                    <a:cubicBezTo>
                      <a:pt x="269983" y="64233"/>
                      <a:pt x="250679" y="67895"/>
                      <a:pt x="231240" y="71421"/>
                    </a:cubicBezTo>
                    <a:cubicBezTo>
                      <a:pt x="193673" y="78202"/>
                      <a:pt x="156015" y="84260"/>
                      <a:pt x="118447" y="91177"/>
                    </a:cubicBezTo>
                    <a:cubicBezTo>
                      <a:pt x="84993" y="97325"/>
                      <a:pt x="50771" y="104061"/>
                      <a:pt x="16639" y="101213"/>
                    </a:cubicBezTo>
                    <a:cubicBezTo>
                      <a:pt x="12571" y="100897"/>
                      <a:pt x="8547" y="100400"/>
                      <a:pt x="4524" y="99721"/>
                    </a:cubicBezTo>
                    <a:cubicBezTo>
                      <a:pt x="2218" y="99360"/>
                      <a:pt x="94" y="101756"/>
                      <a:pt x="3" y="103880"/>
                    </a:cubicBezTo>
                    <a:cubicBezTo>
                      <a:pt x="-87" y="106457"/>
                      <a:pt x="1857" y="107994"/>
                      <a:pt x="4162" y="108401"/>
                    </a:cubicBezTo>
                    <a:lnTo>
                      <a:pt x="4162" y="108401"/>
                    </a:lnTo>
                    <a:close/>
                  </a:path>
                </a:pathLst>
              </a:custGeom>
              <a:solidFill>
                <a:srgbClr val="E0E0E0"/>
              </a:solidFill>
              <a:ln w="45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A5ADDDE4-6612-6575-18B6-F9F02A5A5D7D}"/>
              </a:ext>
            </a:extLst>
          </p:cNvPr>
          <p:cNvSpPr txBox="1"/>
          <p:nvPr/>
        </p:nvSpPr>
        <p:spPr>
          <a:xfrm>
            <a:off x="2583874" y="188007"/>
            <a:ext cx="72902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LITERATURA</a:t>
            </a:r>
            <a:endParaRPr lang="hr-HR" sz="7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FEFCDA98-A1CE-3B74-550B-325B5677755F}"/>
              </a:ext>
            </a:extLst>
          </p:cNvPr>
          <p:cNvSpPr txBox="1"/>
          <p:nvPr/>
        </p:nvSpPr>
        <p:spPr>
          <a:xfrm>
            <a:off x="329738" y="3566568"/>
            <a:ext cx="599639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Svi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podatci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slike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preuzeti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: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wikipedije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(https://hr.wikipedia.org)</a:t>
            </a:r>
            <a:endParaRPr lang="hr-HR" sz="28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39801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A5E68B-EE4A-8EE2-EDAC-A883C8C03D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" name="Group 766">
            <a:extLst>
              <a:ext uri="{FF2B5EF4-FFF2-40B4-BE49-F238E27FC236}">
                <a16:creationId xmlns:a16="http://schemas.microsoft.com/office/drawing/2014/main" id="{C4315275-F60A-FD63-3589-6275ACCB642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105868" y="-174554"/>
            <a:ext cx="12403736" cy="7207109"/>
            <a:chOff x="192464" y="0"/>
            <a:chExt cx="11805540" cy="6859531"/>
          </a:xfrm>
        </p:grpSpPr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34D9542-C277-A0D4-9502-E1155B30C4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506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A8586DB-2599-C31C-D832-40BC9E7FFE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227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00C92A1C-37A0-7E17-93AB-FD41A5390E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0948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F3FD1D21-1628-5A3B-80D6-77CD6E8808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36700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1AE24D0E-F3B9-98E9-7E50-AA12CBD250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3911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CF18FEE-8A79-32D6-F9DB-912D52A604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1122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9013356-8853-7531-AB62-9FC487C3AD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8333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1C31D5A1-BADA-59E7-DFB9-655B311288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45544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716054A5-4B53-E2F9-74B3-F3DF7B69C6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7275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EBE539F4-4976-EC10-8AD0-BF9CB2A36A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0002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39FB34A0-82F8-C70F-77E3-82EED7A235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7236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CD2B1CDA-BE64-59B0-BE1E-8C1E5D6904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5444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6A3CFC11-E017-A5E7-440D-5DF99D8AAE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8165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2A265A59-A146-1A48-5AD5-3F6F66469A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0886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AFE02C4-2E4B-E21A-467B-7F13FC99DF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3607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D675AD79-61C6-0C42-DC8A-49D35CE9A0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3290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618BC7C9-FC10-D223-4D1D-8289AAA1E6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90501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C59A56D8-1F8D-3E5A-7B90-4534CC2879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712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66517805-C879-96BE-3DB9-37EA6EEC11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4923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8E05F77A-3AC9-8D61-AD72-3B502DDB7F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2134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B1DAD127-7CAD-37D2-34A8-F4AF431057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9345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B0952358-9C28-542E-CF22-0485875039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6556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0B2EC1ED-17CB-AF75-4799-29ABDA04AA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3767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15FA6BE-1271-7A1F-82CD-F55DF987FC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0978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6ED011C-9A2F-063B-504A-07FACE40BB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818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4B53684-A465-77E3-8634-78E9038A60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5459" y="0"/>
              <a:ext cx="5891" cy="6859531"/>
            </a:xfrm>
            <a:custGeom>
              <a:avLst/>
              <a:gdLst>
                <a:gd name="connsiteX0" fmla="*/ 0 w 5891"/>
                <a:gd name="connsiteY0" fmla="*/ 0 h 6859531"/>
                <a:gd name="connsiteX1" fmla="*/ 0 w 5891"/>
                <a:gd name="connsiteY1" fmla="*/ 6859532 h 685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91" h="6859531">
                  <a:moveTo>
                    <a:pt x="0" y="0"/>
                  </a:moveTo>
                  <a:lnTo>
                    <a:pt x="0" y="6859532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9D749C73-E8E7-0F11-0683-409A33D7C0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81356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7411423F-E51F-CD83-859F-728EF4000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902557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5A27B370-FA3C-92E0-6DF1-1DF24D8817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1323758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047FED6-9666-FCEC-7541-DBFCA05E6A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1744960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4AB0E17E-0246-CF8E-E0E7-A2BD4D1A1E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2166161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DE1C1ADF-9405-21AA-0B57-B33F1D1380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2587363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E2FBF53-0503-3C96-2702-A09211F4A0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008564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22DF9C5D-0786-0A39-B4A9-7156F35BA1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429765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BAAD7847-D47F-076E-44B5-8E3D1E3D94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3850967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0C8CF2ED-4152-9F14-8996-8F21D84A78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272168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C967922-6B77-879B-B720-516397FAF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4693370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01FA92AC-13B4-9C78-5B27-83560C98BF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114571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C87C2B2B-5D50-DF70-D0E0-97B2251246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535713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BDB5D5D2-8F9D-B66B-DE59-A5FE6457A8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5956915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2A69371-55A0-1BDB-A581-28E62470EF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464" y="6378116"/>
              <a:ext cx="11805540" cy="5891"/>
            </a:xfrm>
            <a:custGeom>
              <a:avLst/>
              <a:gdLst>
                <a:gd name="connsiteX0" fmla="*/ 0 w 11805540"/>
                <a:gd name="connsiteY0" fmla="*/ 0 h 5891"/>
                <a:gd name="connsiteX1" fmla="*/ 11805540 w 11805540"/>
                <a:gd name="connsiteY1" fmla="*/ 0 h 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805540" h="5891">
                  <a:moveTo>
                    <a:pt x="0" y="0"/>
                  </a:moveTo>
                  <a:lnTo>
                    <a:pt x="11805540" y="0"/>
                  </a:lnTo>
                </a:path>
              </a:pathLst>
            </a:custGeom>
            <a:ln w="5889" cap="flat">
              <a:solidFill>
                <a:srgbClr val="03A89E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71" name="Graphic 768">
            <a:extLst>
              <a:ext uri="{FF2B5EF4-FFF2-40B4-BE49-F238E27FC236}">
                <a16:creationId xmlns:a16="http://schemas.microsoft.com/office/drawing/2014/main" id="{4C52F173-D6BC-7B4A-ACB4-1711E50FFCF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631078" y="172888"/>
            <a:ext cx="1332773" cy="1277944"/>
            <a:chOff x="10631410" y="152261"/>
            <a:chExt cx="1332773" cy="1277944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D856D3C-0AE6-B196-4816-43B79D197D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39141" y="437419"/>
              <a:ext cx="15222" cy="738464"/>
            </a:xfrm>
            <a:custGeom>
              <a:avLst/>
              <a:gdLst>
                <a:gd name="connsiteX0" fmla="*/ 7612 w 15222"/>
                <a:gd name="connsiteY0" fmla="*/ 738464 h 738464"/>
                <a:gd name="connsiteX1" fmla="*/ 0 w 15222"/>
                <a:gd name="connsiteY1" fmla="*/ 730852 h 738464"/>
                <a:gd name="connsiteX2" fmla="*/ 0 w 15222"/>
                <a:gd name="connsiteY2" fmla="*/ 7612 h 738464"/>
                <a:gd name="connsiteX3" fmla="*/ 7612 w 15222"/>
                <a:gd name="connsiteY3" fmla="*/ 0 h 738464"/>
                <a:gd name="connsiteX4" fmla="*/ 15223 w 15222"/>
                <a:gd name="connsiteY4" fmla="*/ 7612 h 738464"/>
                <a:gd name="connsiteX5" fmla="*/ 15223 w 15222"/>
                <a:gd name="connsiteY5" fmla="*/ 730852 h 738464"/>
                <a:gd name="connsiteX6" fmla="*/ 7612 w 15222"/>
                <a:gd name="connsiteY6" fmla="*/ 738464 h 73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2" h="738464">
                  <a:moveTo>
                    <a:pt x="7612" y="738464"/>
                  </a:moveTo>
                  <a:cubicBezTo>
                    <a:pt x="3405" y="738464"/>
                    <a:pt x="0" y="735059"/>
                    <a:pt x="0" y="73085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3" y="3405"/>
                    <a:pt x="15223" y="7612"/>
                  </a:cubicBezTo>
                  <a:lnTo>
                    <a:pt x="15223" y="730852"/>
                  </a:lnTo>
                  <a:cubicBezTo>
                    <a:pt x="15223" y="735059"/>
                    <a:pt x="11818" y="738464"/>
                    <a:pt x="7612" y="73846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165816B-EFAA-3BA1-75D1-973CA7BD93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7786" y="437485"/>
              <a:ext cx="15223" cy="400346"/>
            </a:xfrm>
            <a:custGeom>
              <a:avLst/>
              <a:gdLst>
                <a:gd name="connsiteX0" fmla="*/ 7612 w 15223"/>
                <a:gd name="connsiteY0" fmla="*/ 400280 h 400346"/>
                <a:gd name="connsiteX1" fmla="*/ 0 w 15223"/>
                <a:gd name="connsiteY1" fmla="*/ 392668 h 400346"/>
                <a:gd name="connsiteX2" fmla="*/ 0 w 15223"/>
                <a:gd name="connsiteY2" fmla="*/ 7612 h 400346"/>
                <a:gd name="connsiteX3" fmla="*/ 7612 w 15223"/>
                <a:gd name="connsiteY3" fmla="*/ 0 h 400346"/>
                <a:gd name="connsiteX4" fmla="*/ 15224 w 15223"/>
                <a:gd name="connsiteY4" fmla="*/ 7612 h 400346"/>
                <a:gd name="connsiteX5" fmla="*/ 15224 w 15223"/>
                <a:gd name="connsiteY5" fmla="*/ 392735 h 400346"/>
                <a:gd name="connsiteX6" fmla="*/ 7612 w 15223"/>
                <a:gd name="connsiteY6" fmla="*/ 400346 h 40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400346">
                  <a:moveTo>
                    <a:pt x="7612" y="400280"/>
                  </a:moveTo>
                  <a:cubicBezTo>
                    <a:pt x="3405" y="400280"/>
                    <a:pt x="0" y="396874"/>
                    <a:pt x="0" y="392668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392735"/>
                  </a:lnTo>
                  <a:cubicBezTo>
                    <a:pt x="15224" y="396941"/>
                    <a:pt x="11818" y="400346"/>
                    <a:pt x="7612" y="400346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770D18BA-395A-3049-9373-126650FA53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7786" y="1142632"/>
              <a:ext cx="15223" cy="287573"/>
            </a:xfrm>
            <a:custGeom>
              <a:avLst/>
              <a:gdLst>
                <a:gd name="connsiteX0" fmla="*/ 7612 w 15223"/>
                <a:gd name="connsiteY0" fmla="*/ 287574 h 287573"/>
                <a:gd name="connsiteX1" fmla="*/ 0 w 15223"/>
                <a:gd name="connsiteY1" fmla="*/ 279962 h 287573"/>
                <a:gd name="connsiteX2" fmla="*/ 0 w 15223"/>
                <a:gd name="connsiteY2" fmla="*/ 7612 h 287573"/>
                <a:gd name="connsiteX3" fmla="*/ 7612 w 15223"/>
                <a:gd name="connsiteY3" fmla="*/ 0 h 287573"/>
                <a:gd name="connsiteX4" fmla="*/ 15224 w 15223"/>
                <a:gd name="connsiteY4" fmla="*/ 7612 h 287573"/>
                <a:gd name="connsiteX5" fmla="*/ 15224 w 15223"/>
                <a:gd name="connsiteY5" fmla="*/ 279962 h 287573"/>
                <a:gd name="connsiteX6" fmla="*/ 7612 w 15223"/>
                <a:gd name="connsiteY6" fmla="*/ 287574 h 28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287573">
                  <a:moveTo>
                    <a:pt x="7612" y="287574"/>
                  </a:moveTo>
                  <a:cubicBezTo>
                    <a:pt x="3405" y="287574"/>
                    <a:pt x="0" y="284168"/>
                    <a:pt x="0" y="27996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279962"/>
                  </a:lnTo>
                  <a:cubicBezTo>
                    <a:pt x="15224" y="284168"/>
                    <a:pt x="11818" y="287574"/>
                    <a:pt x="7612" y="28757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2D1BC80-68C8-3BAB-CF7A-B41C380726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30428" y="437419"/>
              <a:ext cx="15223" cy="738464"/>
            </a:xfrm>
            <a:custGeom>
              <a:avLst/>
              <a:gdLst>
                <a:gd name="connsiteX0" fmla="*/ 7612 w 15223"/>
                <a:gd name="connsiteY0" fmla="*/ 738464 h 738464"/>
                <a:gd name="connsiteX1" fmla="*/ 0 w 15223"/>
                <a:gd name="connsiteY1" fmla="*/ 730852 h 738464"/>
                <a:gd name="connsiteX2" fmla="*/ 0 w 15223"/>
                <a:gd name="connsiteY2" fmla="*/ 7612 h 738464"/>
                <a:gd name="connsiteX3" fmla="*/ 7612 w 15223"/>
                <a:gd name="connsiteY3" fmla="*/ 0 h 738464"/>
                <a:gd name="connsiteX4" fmla="*/ 15224 w 15223"/>
                <a:gd name="connsiteY4" fmla="*/ 7612 h 738464"/>
                <a:gd name="connsiteX5" fmla="*/ 15224 w 15223"/>
                <a:gd name="connsiteY5" fmla="*/ 730852 h 738464"/>
                <a:gd name="connsiteX6" fmla="*/ 7612 w 15223"/>
                <a:gd name="connsiteY6" fmla="*/ 738464 h 73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23" h="738464">
                  <a:moveTo>
                    <a:pt x="7612" y="738464"/>
                  </a:moveTo>
                  <a:cubicBezTo>
                    <a:pt x="3405" y="738464"/>
                    <a:pt x="0" y="735059"/>
                    <a:pt x="0" y="730852"/>
                  </a:cubicBezTo>
                  <a:lnTo>
                    <a:pt x="0" y="7612"/>
                  </a:lnTo>
                  <a:cubicBezTo>
                    <a:pt x="0" y="3405"/>
                    <a:pt x="3405" y="0"/>
                    <a:pt x="7612" y="0"/>
                  </a:cubicBezTo>
                  <a:cubicBezTo>
                    <a:pt x="11818" y="0"/>
                    <a:pt x="15224" y="3405"/>
                    <a:pt x="15224" y="7612"/>
                  </a:cubicBezTo>
                  <a:lnTo>
                    <a:pt x="15224" y="730852"/>
                  </a:lnTo>
                  <a:cubicBezTo>
                    <a:pt x="15224" y="735059"/>
                    <a:pt x="11818" y="738464"/>
                    <a:pt x="7612" y="738464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2C2B5EAE-623C-BA4E-0FF8-4889768B0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31410" y="437485"/>
              <a:ext cx="114241" cy="114241"/>
            </a:xfrm>
            <a:custGeom>
              <a:avLst/>
              <a:gdLst>
                <a:gd name="connsiteX0" fmla="*/ 7545 w 114241"/>
                <a:gd name="connsiteY0" fmla="*/ 114242 h 114241"/>
                <a:gd name="connsiteX1" fmla="*/ 2203 w 114241"/>
                <a:gd name="connsiteY1" fmla="*/ 112038 h 114241"/>
                <a:gd name="connsiteX2" fmla="*/ 2203 w 114241"/>
                <a:gd name="connsiteY2" fmla="*/ 101288 h 114241"/>
                <a:gd name="connsiteX3" fmla="*/ 101288 w 114241"/>
                <a:gd name="connsiteY3" fmla="*/ 2203 h 114241"/>
                <a:gd name="connsiteX4" fmla="*/ 112038 w 114241"/>
                <a:gd name="connsiteY4" fmla="*/ 2203 h 114241"/>
                <a:gd name="connsiteX5" fmla="*/ 112038 w 114241"/>
                <a:gd name="connsiteY5" fmla="*/ 12953 h 114241"/>
                <a:gd name="connsiteX6" fmla="*/ 12953 w 114241"/>
                <a:gd name="connsiteY6" fmla="*/ 112038 h 114241"/>
                <a:gd name="connsiteX7" fmla="*/ 7612 w 114241"/>
                <a:gd name="connsiteY7" fmla="*/ 114242 h 11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41" h="114241">
                  <a:moveTo>
                    <a:pt x="7545" y="114242"/>
                  </a:moveTo>
                  <a:cubicBezTo>
                    <a:pt x="5608" y="114242"/>
                    <a:pt x="3672" y="113507"/>
                    <a:pt x="2203" y="112038"/>
                  </a:cubicBezTo>
                  <a:cubicBezTo>
                    <a:pt x="-734" y="109100"/>
                    <a:pt x="-734" y="104226"/>
                    <a:pt x="2203" y="101288"/>
                  </a:cubicBezTo>
                  <a:lnTo>
                    <a:pt x="101288" y="2203"/>
                  </a:lnTo>
                  <a:cubicBezTo>
                    <a:pt x="104226" y="-734"/>
                    <a:pt x="109100" y="-734"/>
                    <a:pt x="112038" y="2203"/>
                  </a:cubicBezTo>
                  <a:cubicBezTo>
                    <a:pt x="114976" y="5141"/>
                    <a:pt x="114976" y="10015"/>
                    <a:pt x="112038" y="12953"/>
                  </a:cubicBezTo>
                  <a:lnTo>
                    <a:pt x="12953" y="112038"/>
                  </a:lnTo>
                  <a:cubicBezTo>
                    <a:pt x="11484" y="113507"/>
                    <a:pt x="9547" y="114242"/>
                    <a:pt x="7612" y="11424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29079865-3D99-A5A9-E814-C43DF389C5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30495" y="437485"/>
              <a:ext cx="114241" cy="114241"/>
            </a:xfrm>
            <a:custGeom>
              <a:avLst/>
              <a:gdLst>
                <a:gd name="connsiteX0" fmla="*/ 106630 w 114241"/>
                <a:gd name="connsiteY0" fmla="*/ 114242 h 114241"/>
                <a:gd name="connsiteX1" fmla="*/ 101289 w 114241"/>
                <a:gd name="connsiteY1" fmla="*/ 112038 h 114241"/>
                <a:gd name="connsiteX2" fmla="*/ 2203 w 114241"/>
                <a:gd name="connsiteY2" fmla="*/ 12953 h 114241"/>
                <a:gd name="connsiteX3" fmla="*/ 2203 w 114241"/>
                <a:gd name="connsiteY3" fmla="*/ 2203 h 114241"/>
                <a:gd name="connsiteX4" fmla="*/ 12954 w 114241"/>
                <a:gd name="connsiteY4" fmla="*/ 2203 h 114241"/>
                <a:gd name="connsiteX5" fmla="*/ 112038 w 114241"/>
                <a:gd name="connsiteY5" fmla="*/ 101288 h 114241"/>
                <a:gd name="connsiteX6" fmla="*/ 112038 w 114241"/>
                <a:gd name="connsiteY6" fmla="*/ 112038 h 114241"/>
                <a:gd name="connsiteX7" fmla="*/ 106697 w 114241"/>
                <a:gd name="connsiteY7" fmla="*/ 114242 h 114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41" h="114241">
                  <a:moveTo>
                    <a:pt x="106630" y="114242"/>
                  </a:moveTo>
                  <a:cubicBezTo>
                    <a:pt x="104694" y="114242"/>
                    <a:pt x="102757" y="113507"/>
                    <a:pt x="101289" y="112038"/>
                  </a:cubicBezTo>
                  <a:lnTo>
                    <a:pt x="2203" y="12953"/>
                  </a:lnTo>
                  <a:cubicBezTo>
                    <a:pt x="-734" y="10015"/>
                    <a:pt x="-734" y="5141"/>
                    <a:pt x="2203" y="2203"/>
                  </a:cubicBezTo>
                  <a:cubicBezTo>
                    <a:pt x="5141" y="-734"/>
                    <a:pt x="9949" y="-734"/>
                    <a:pt x="12954" y="2203"/>
                  </a:cubicBezTo>
                  <a:lnTo>
                    <a:pt x="112038" y="101288"/>
                  </a:lnTo>
                  <a:cubicBezTo>
                    <a:pt x="114976" y="104226"/>
                    <a:pt x="114976" y="109100"/>
                    <a:pt x="112038" y="112038"/>
                  </a:cubicBezTo>
                  <a:cubicBezTo>
                    <a:pt x="110570" y="113507"/>
                    <a:pt x="108633" y="114242"/>
                    <a:pt x="106697" y="11424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78" name="Graphic 768">
              <a:extLst>
                <a:ext uri="{FF2B5EF4-FFF2-40B4-BE49-F238E27FC236}">
                  <a16:creationId xmlns:a16="http://schemas.microsoft.com/office/drawing/2014/main" id="{A5903414-A8CA-74A7-59F6-697B2C668F2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648768" y="1315939"/>
              <a:ext cx="213326" cy="114266"/>
              <a:chOff x="11648768" y="1315939"/>
              <a:chExt cx="213326" cy="114266"/>
            </a:xfrm>
            <a:solidFill>
              <a:srgbClr val="32323D"/>
            </a:solidFill>
          </p:grpSpPr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7A07258C-08D6-9CEA-3AA1-6BFDB45F46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648768" y="1315939"/>
                <a:ext cx="114241" cy="114266"/>
              </a:xfrm>
              <a:custGeom>
                <a:avLst/>
                <a:gdLst>
                  <a:gd name="connsiteX0" fmla="*/ 106630 w 114241"/>
                  <a:gd name="connsiteY0" fmla="*/ 114267 h 114266"/>
                  <a:gd name="connsiteX1" fmla="*/ 101289 w 114241"/>
                  <a:gd name="connsiteY1" fmla="*/ 112063 h 114266"/>
                  <a:gd name="connsiteX2" fmla="*/ 2203 w 114241"/>
                  <a:gd name="connsiteY2" fmla="*/ 12978 h 114266"/>
                  <a:gd name="connsiteX3" fmla="*/ 2203 w 114241"/>
                  <a:gd name="connsiteY3" fmla="*/ 2228 h 114266"/>
                  <a:gd name="connsiteX4" fmla="*/ 12953 w 114241"/>
                  <a:gd name="connsiteY4" fmla="*/ 2228 h 114266"/>
                  <a:gd name="connsiteX5" fmla="*/ 112038 w 114241"/>
                  <a:gd name="connsiteY5" fmla="*/ 101314 h 114266"/>
                  <a:gd name="connsiteX6" fmla="*/ 112038 w 114241"/>
                  <a:gd name="connsiteY6" fmla="*/ 112063 h 114266"/>
                  <a:gd name="connsiteX7" fmla="*/ 106697 w 114241"/>
                  <a:gd name="connsiteY7" fmla="*/ 114267 h 11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41" h="114266">
                    <a:moveTo>
                      <a:pt x="106630" y="114267"/>
                    </a:moveTo>
                    <a:cubicBezTo>
                      <a:pt x="104693" y="114267"/>
                      <a:pt x="102757" y="113532"/>
                      <a:pt x="101289" y="112063"/>
                    </a:cubicBezTo>
                    <a:lnTo>
                      <a:pt x="2203" y="12978"/>
                    </a:lnTo>
                    <a:cubicBezTo>
                      <a:pt x="-734" y="10040"/>
                      <a:pt x="-734" y="5233"/>
                      <a:pt x="2203" y="2228"/>
                    </a:cubicBezTo>
                    <a:cubicBezTo>
                      <a:pt x="5141" y="-776"/>
                      <a:pt x="10015" y="-709"/>
                      <a:pt x="12953" y="2228"/>
                    </a:cubicBezTo>
                    <a:lnTo>
                      <a:pt x="112038" y="101314"/>
                    </a:lnTo>
                    <a:cubicBezTo>
                      <a:pt x="114976" y="104251"/>
                      <a:pt x="114976" y="109125"/>
                      <a:pt x="112038" y="112063"/>
                    </a:cubicBezTo>
                    <a:cubicBezTo>
                      <a:pt x="110569" y="113532"/>
                      <a:pt x="108633" y="114267"/>
                      <a:pt x="106697" y="11426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601F19FF-3AE7-D370-4846-3EE180C2CC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747853" y="1315964"/>
                <a:ext cx="114241" cy="114241"/>
              </a:xfrm>
              <a:custGeom>
                <a:avLst/>
                <a:gdLst>
                  <a:gd name="connsiteX0" fmla="*/ 7545 w 114241"/>
                  <a:gd name="connsiteY0" fmla="*/ 114242 h 114241"/>
                  <a:gd name="connsiteX1" fmla="*/ 2204 w 114241"/>
                  <a:gd name="connsiteY1" fmla="*/ 112038 h 114241"/>
                  <a:gd name="connsiteX2" fmla="*/ 2204 w 114241"/>
                  <a:gd name="connsiteY2" fmla="*/ 101288 h 114241"/>
                  <a:gd name="connsiteX3" fmla="*/ 101289 w 114241"/>
                  <a:gd name="connsiteY3" fmla="*/ 2203 h 114241"/>
                  <a:gd name="connsiteX4" fmla="*/ 112038 w 114241"/>
                  <a:gd name="connsiteY4" fmla="*/ 2203 h 114241"/>
                  <a:gd name="connsiteX5" fmla="*/ 112038 w 114241"/>
                  <a:gd name="connsiteY5" fmla="*/ 12953 h 114241"/>
                  <a:gd name="connsiteX6" fmla="*/ 12953 w 114241"/>
                  <a:gd name="connsiteY6" fmla="*/ 112038 h 114241"/>
                  <a:gd name="connsiteX7" fmla="*/ 7612 w 114241"/>
                  <a:gd name="connsiteY7" fmla="*/ 114242 h 114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241" h="114241">
                    <a:moveTo>
                      <a:pt x="7545" y="114242"/>
                    </a:moveTo>
                    <a:cubicBezTo>
                      <a:pt x="5608" y="114242"/>
                      <a:pt x="3672" y="113507"/>
                      <a:pt x="2204" y="112038"/>
                    </a:cubicBezTo>
                    <a:cubicBezTo>
                      <a:pt x="-735" y="109100"/>
                      <a:pt x="-735" y="104293"/>
                      <a:pt x="2204" y="101288"/>
                    </a:cubicBezTo>
                    <a:lnTo>
                      <a:pt x="101289" y="2203"/>
                    </a:lnTo>
                    <a:cubicBezTo>
                      <a:pt x="104226" y="-734"/>
                      <a:pt x="109100" y="-734"/>
                      <a:pt x="112038" y="2203"/>
                    </a:cubicBezTo>
                    <a:cubicBezTo>
                      <a:pt x="114976" y="5141"/>
                      <a:pt x="114976" y="10015"/>
                      <a:pt x="112038" y="12953"/>
                    </a:cubicBezTo>
                    <a:lnTo>
                      <a:pt x="12953" y="112038"/>
                    </a:lnTo>
                    <a:cubicBezTo>
                      <a:pt x="11484" y="113507"/>
                      <a:pt x="9548" y="114242"/>
                      <a:pt x="7612" y="114242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4DEE8864-DA0D-E645-CA09-F7796F996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68512" y="830153"/>
              <a:ext cx="395672" cy="320090"/>
            </a:xfrm>
            <a:custGeom>
              <a:avLst/>
              <a:gdLst>
                <a:gd name="connsiteX0" fmla="*/ 0 w 395672"/>
                <a:gd name="connsiteY0" fmla="*/ 0 h 320090"/>
                <a:gd name="connsiteX1" fmla="*/ 395673 w 395672"/>
                <a:gd name="connsiteY1" fmla="*/ 0 h 320090"/>
                <a:gd name="connsiteX2" fmla="*/ 395673 w 395672"/>
                <a:gd name="connsiteY2" fmla="*/ 320090 h 320090"/>
                <a:gd name="connsiteX3" fmla="*/ 0 w 395672"/>
                <a:gd name="connsiteY3" fmla="*/ 320090 h 32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672" h="320090">
                  <a:moveTo>
                    <a:pt x="0" y="0"/>
                  </a:moveTo>
                  <a:lnTo>
                    <a:pt x="395673" y="0"/>
                  </a:lnTo>
                  <a:lnTo>
                    <a:pt x="395673" y="320090"/>
                  </a:lnTo>
                  <a:lnTo>
                    <a:pt x="0" y="320090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2" name="Graphic 768">
              <a:extLst>
                <a:ext uri="{FF2B5EF4-FFF2-40B4-BE49-F238E27FC236}">
                  <a16:creationId xmlns:a16="http://schemas.microsoft.com/office/drawing/2014/main" id="{83BB2B7C-36DF-D8D6-C3F5-5331BDDA85D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201061" y="152261"/>
              <a:ext cx="601037" cy="601037"/>
              <a:chOff x="11201061" y="152261"/>
              <a:chExt cx="601037" cy="601037"/>
            </a:xfrm>
          </p:grpSpPr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BB6D0406-968C-34EA-5C5F-C12DF326C4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846799">
                <a:off x="11239646" y="190845"/>
                <a:ext cx="523868" cy="523868"/>
              </a:xfrm>
              <a:custGeom>
                <a:avLst/>
                <a:gdLst>
                  <a:gd name="connsiteX0" fmla="*/ 523869 w 523868"/>
                  <a:gd name="connsiteY0" fmla="*/ 261934 h 523868"/>
                  <a:gd name="connsiteX1" fmla="*/ 261934 w 523868"/>
                  <a:gd name="connsiteY1" fmla="*/ 523869 h 523868"/>
                  <a:gd name="connsiteX2" fmla="*/ 0 w 523868"/>
                  <a:gd name="connsiteY2" fmla="*/ 261934 h 523868"/>
                  <a:gd name="connsiteX3" fmla="*/ 261934 w 523868"/>
                  <a:gd name="connsiteY3" fmla="*/ 0 h 523868"/>
                  <a:gd name="connsiteX4" fmla="*/ 523869 w 523868"/>
                  <a:gd name="connsiteY4" fmla="*/ 261934 h 52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868" h="523868">
                    <a:moveTo>
                      <a:pt x="523869" y="261934"/>
                    </a:moveTo>
                    <a:cubicBezTo>
                      <a:pt x="523869" y="406597"/>
                      <a:pt x="406597" y="523869"/>
                      <a:pt x="261934" y="523869"/>
                    </a:cubicBezTo>
                    <a:cubicBezTo>
                      <a:pt x="117272" y="523869"/>
                      <a:pt x="0" y="406597"/>
                      <a:pt x="0" y="261934"/>
                    </a:cubicBezTo>
                    <a:cubicBezTo>
                      <a:pt x="0" y="117272"/>
                      <a:pt x="117272" y="0"/>
                      <a:pt x="261934" y="0"/>
                    </a:cubicBezTo>
                    <a:cubicBezTo>
                      <a:pt x="406597" y="0"/>
                      <a:pt x="523869" y="117272"/>
                      <a:pt x="523869" y="261934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F24A7646-D86D-B538-1381-5CE1B32B7C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446391" y="397958"/>
                <a:ext cx="109367" cy="109367"/>
              </a:xfrm>
              <a:custGeom>
                <a:avLst/>
                <a:gdLst>
                  <a:gd name="connsiteX0" fmla="*/ 109367 w 109367"/>
                  <a:gd name="connsiteY0" fmla="*/ 54684 h 109367"/>
                  <a:gd name="connsiteX1" fmla="*/ 54684 w 109367"/>
                  <a:gd name="connsiteY1" fmla="*/ 109367 h 109367"/>
                  <a:gd name="connsiteX2" fmla="*/ 0 w 109367"/>
                  <a:gd name="connsiteY2" fmla="*/ 54684 h 109367"/>
                  <a:gd name="connsiteX3" fmla="*/ 54684 w 109367"/>
                  <a:gd name="connsiteY3" fmla="*/ 0 h 109367"/>
                  <a:gd name="connsiteX4" fmla="*/ 109367 w 109367"/>
                  <a:gd name="connsiteY4" fmla="*/ 54684 h 10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367" h="109367">
                    <a:moveTo>
                      <a:pt x="109367" y="54684"/>
                    </a:moveTo>
                    <a:cubicBezTo>
                      <a:pt x="109367" y="84863"/>
                      <a:pt x="84931" y="109367"/>
                      <a:pt x="54684" y="109367"/>
                    </a:cubicBezTo>
                    <a:cubicBezTo>
                      <a:pt x="24438" y="109367"/>
                      <a:pt x="0" y="84930"/>
                      <a:pt x="0" y="54684"/>
                    </a:cubicBezTo>
                    <a:cubicBezTo>
                      <a:pt x="0" y="24437"/>
                      <a:pt x="24438" y="0"/>
                      <a:pt x="54684" y="0"/>
                    </a:cubicBezTo>
                    <a:cubicBezTo>
                      <a:pt x="84931" y="0"/>
                      <a:pt x="109367" y="24437"/>
                      <a:pt x="109367" y="54684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85" name="Graphic 768">
              <a:extLst>
                <a:ext uri="{FF2B5EF4-FFF2-40B4-BE49-F238E27FC236}">
                  <a16:creationId xmlns:a16="http://schemas.microsoft.com/office/drawing/2014/main" id="{00E417CD-D4F7-D085-1CA1-85E620A2B2E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730963" y="895921"/>
              <a:ext cx="526673" cy="526673"/>
              <a:chOff x="10730963" y="895921"/>
              <a:chExt cx="526673" cy="526673"/>
            </a:xfrm>
          </p:grpSpPr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3D5DEEC-4E2D-629A-3E6E-873007F4098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30963" y="895921"/>
                <a:ext cx="526673" cy="526673"/>
              </a:xfrm>
              <a:custGeom>
                <a:avLst/>
                <a:gdLst>
                  <a:gd name="connsiteX0" fmla="*/ 526673 w 526673"/>
                  <a:gd name="connsiteY0" fmla="*/ 263337 h 526673"/>
                  <a:gd name="connsiteX1" fmla="*/ 263336 w 526673"/>
                  <a:gd name="connsiteY1" fmla="*/ 526673 h 526673"/>
                  <a:gd name="connsiteX2" fmla="*/ 0 w 526673"/>
                  <a:gd name="connsiteY2" fmla="*/ 263337 h 526673"/>
                  <a:gd name="connsiteX3" fmla="*/ 263336 w 526673"/>
                  <a:gd name="connsiteY3" fmla="*/ 0 h 526673"/>
                  <a:gd name="connsiteX4" fmla="*/ 526673 w 526673"/>
                  <a:gd name="connsiteY4" fmla="*/ 263337 h 526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6673" h="526673">
                    <a:moveTo>
                      <a:pt x="526673" y="263337"/>
                    </a:moveTo>
                    <a:cubicBezTo>
                      <a:pt x="526673" y="408759"/>
                      <a:pt x="408759" y="526673"/>
                      <a:pt x="263336" y="526673"/>
                    </a:cubicBezTo>
                    <a:cubicBezTo>
                      <a:pt x="117913" y="526673"/>
                      <a:pt x="0" y="408759"/>
                      <a:pt x="0" y="263337"/>
                    </a:cubicBezTo>
                    <a:cubicBezTo>
                      <a:pt x="0" y="117914"/>
                      <a:pt x="117913" y="0"/>
                      <a:pt x="263336" y="0"/>
                    </a:cubicBezTo>
                    <a:cubicBezTo>
                      <a:pt x="408759" y="0"/>
                      <a:pt x="526673" y="117914"/>
                      <a:pt x="526673" y="263337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8E3AE6E3-7DE8-134D-4CC5-82EC254AEC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939348" y="1104306"/>
                <a:ext cx="109901" cy="109901"/>
              </a:xfrm>
              <a:custGeom>
                <a:avLst/>
                <a:gdLst>
                  <a:gd name="connsiteX0" fmla="*/ 109901 w 109901"/>
                  <a:gd name="connsiteY0" fmla="*/ 54951 h 109901"/>
                  <a:gd name="connsiteX1" fmla="*/ 54951 w 109901"/>
                  <a:gd name="connsiteY1" fmla="*/ 109902 h 109901"/>
                  <a:gd name="connsiteX2" fmla="*/ 0 w 109901"/>
                  <a:gd name="connsiteY2" fmla="*/ 54951 h 109901"/>
                  <a:gd name="connsiteX3" fmla="*/ 54951 w 109901"/>
                  <a:gd name="connsiteY3" fmla="*/ 0 h 109901"/>
                  <a:gd name="connsiteX4" fmla="*/ 109901 w 109901"/>
                  <a:gd name="connsiteY4" fmla="*/ 54951 h 10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901" h="109901">
                    <a:moveTo>
                      <a:pt x="109901" y="54951"/>
                    </a:moveTo>
                    <a:cubicBezTo>
                      <a:pt x="109901" y="85264"/>
                      <a:pt x="85331" y="109902"/>
                      <a:pt x="54951" y="109902"/>
                    </a:cubicBezTo>
                    <a:cubicBezTo>
                      <a:pt x="24570" y="109902"/>
                      <a:pt x="0" y="85331"/>
                      <a:pt x="0" y="54951"/>
                    </a:cubicBezTo>
                    <a:cubicBezTo>
                      <a:pt x="0" y="24571"/>
                      <a:pt x="24570" y="0"/>
                      <a:pt x="54951" y="0"/>
                    </a:cubicBezTo>
                    <a:cubicBezTo>
                      <a:pt x="85331" y="0"/>
                      <a:pt x="109901" y="24571"/>
                      <a:pt x="109901" y="5495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88" name="Graphic 768">
            <a:extLst>
              <a:ext uri="{FF2B5EF4-FFF2-40B4-BE49-F238E27FC236}">
                <a16:creationId xmlns:a16="http://schemas.microsoft.com/office/drawing/2014/main" id="{5577CE6F-D393-EAEB-B89E-C54AFB83BF0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239276" y="5655106"/>
            <a:ext cx="1605257" cy="905452"/>
            <a:chOff x="10587410" y="5634376"/>
            <a:chExt cx="1605257" cy="905452"/>
          </a:xfrm>
        </p:grpSpPr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7B7AF3A7-3463-956D-3EDA-E2F3E0A67B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23198" y="5834883"/>
              <a:ext cx="566467" cy="527206"/>
            </a:xfrm>
            <a:custGeom>
              <a:avLst/>
              <a:gdLst>
                <a:gd name="connsiteX0" fmla="*/ 9414 w 566467"/>
                <a:gd name="connsiteY0" fmla="*/ 527207 h 527206"/>
                <a:gd name="connsiteX1" fmla="*/ 0 w 566467"/>
                <a:gd name="connsiteY1" fmla="*/ 517793 h 527206"/>
                <a:gd name="connsiteX2" fmla="*/ 0 w 566467"/>
                <a:gd name="connsiteY2" fmla="*/ 9414 h 527206"/>
                <a:gd name="connsiteX3" fmla="*/ 9414 w 566467"/>
                <a:gd name="connsiteY3" fmla="*/ 0 h 527206"/>
                <a:gd name="connsiteX4" fmla="*/ 557052 w 566467"/>
                <a:gd name="connsiteY4" fmla="*/ 0 h 527206"/>
                <a:gd name="connsiteX5" fmla="*/ 566467 w 566467"/>
                <a:gd name="connsiteY5" fmla="*/ 9414 h 527206"/>
                <a:gd name="connsiteX6" fmla="*/ 557052 w 566467"/>
                <a:gd name="connsiteY6" fmla="*/ 18829 h 527206"/>
                <a:gd name="connsiteX7" fmla="*/ 18828 w 566467"/>
                <a:gd name="connsiteY7" fmla="*/ 18829 h 527206"/>
                <a:gd name="connsiteX8" fmla="*/ 18828 w 566467"/>
                <a:gd name="connsiteY8" fmla="*/ 517793 h 527206"/>
                <a:gd name="connsiteX9" fmla="*/ 9414 w 566467"/>
                <a:gd name="connsiteY9" fmla="*/ 527207 h 52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67" h="527206">
                  <a:moveTo>
                    <a:pt x="9414" y="527207"/>
                  </a:moveTo>
                  <a:cubicBezTo>
                    <a:pt x="4206" y="527207"/>
                    <a:pt x="0" y="523000"/>
                    <a:pt x="0" y="517793"/>
                  </a:cubicBezTo>
                  <a:lnTo>
                    <a:pt x="0" y="9414"/>
                  </a:lnTo>
                  <a:cubicBezTo>
                    <a:pt x="0" y="4206"/>
                    <a:pt x="4206" y="0"/>
                    <a:pt x="9414" y="0"/>
                  </a:cubicBezTo>
                  <a:lnTo>
                    <a:pt x="557052" y="0"/>
                  </a:lnTo>
                  <a:cubicBezTo>
                    <a:pt x="562261" y="0"/>
                    <a:pt x="566467" y="4206"/>
                    <a:pt x="566467" y="9414"/>
                  </a:cubicBezTo>
                  <a:cubicBezTo>
                    <a:pt x="566467" y="14622"/>
                    <a:pt x="562261" y="18829"/>
                    <a:pt x="557052" y="18829"/>
                  </a:cubicBezTo>
                  <a:lnTo>
                    <a:pt x="18828" y="18829"/>
                  </a:lnTo>
                  <a:lnTo>
                    <a:pt x="18828" y="517793"/>
                  </a:lnTo>
                  <a:cubicBezTo>
                    <a:pt x="18828" y="523000"/>
                    <a:pt x="14622" y="527207"/>
                    <a:pt x="9414" y="527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BE7EAEC7-B133-29E0-A5CD-A28FD9DFDA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46186" y="6308074"/>
              <a:ext cx="204646" cy="231754"/>
            </a:xfrm>
            <a:custGeom>
              <a:avLst/>
              <a:gdLst>
                <a:gd name="connsiteX0" fmla="*/ 176871 w 204646"/>
                <a:gd name="connsiteY0" fmla="*/ 231755 h 231754"/>
                <a:gd name="connsiteX1" fmla="*/ 148161 w 204646"/>
                <a:gd name="connsiteY1" fmla="*/ 158309 h 231754"/>
                <a:gd name="connsiteX2" fmla="*/ 55619 w 204646"/>
                <a:gd name="connsiteY2" fmla="*/ 158309 h 231754"/>
                <a:gd name="connsiteX3" fmla="*/ 27175 w 204646"/>
                <a:gd name="connsiteY3" fmla="*/ 231755 h 231754"/>
                <a:gd name="connsiteX4" fmla="*/ 0 w 204646"/>
                <a:gd name="connsiteY4" fmla="*/ 231755 h 231754"/>
                <a:gd name="connsiteX5" fmla="*/ 91273 w 204646"/>
                <a:gd name="connsiteY5" fmla="*/ 0 h 231754"/>
                <a:gd name="connsiteX6" fmla="*/ 113841 w 204646"/>
                <a:gd name="connsiteY6" fmla="*/ 0 h 231754"/>
                <a:gd name="connsiteX7" fmla="*/ 204647 w 204646"/>
                <a:gd name="connsiteY7" fmla="*/ 231755 h 231754"/>
                <a:gd name="connsiteX8" fmla="*/ 176871 w 204646"/>
                <a:gd name="connsiteY8" fmla="*/ 231755 h 231754"/>
                <a:gd name="connsiteX9" fmla="*/ 139748 w 204646"/>
                <a:gd name="connsiteY9" fmla="*/ 134205 h 231754"/>
                <a:gd name="connsiteX10" fmla="*/ 112906 w 204646"/>
                <a:gd name="connsiteY10" fmla="*/ 62696 h 231754"/>
                <a:gd name="connsiteX11" fmla="*/ 102157 w 204646"/>
                <a:gd name="connsiteY11" fmla="*/ 29378 h 231754"/>
                <a:gd name="connsiteX12" fmla="*/ 92208 w 204646"/>
                <a:gd name="connsiteY12" fmla="*/ 62696 h 231754"/>
                <a:gd name="connsiteX13" fmla="*/ 65033 w 204646"/>
                <a:gd name="connsiteY13" fmla="*/ 134205 h 231754"/>
                <a:gd name="connsiteX14" fmla="*/ 139748 w 204646"/>
                <a:gd name="connsiteY14" fmla="*/ 134205 h 23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646" h="231754">
                  <a:moveTo>
                    <a:pt x="176871" y="231755"/>
                  </a:moveTo>
                  <a:lnTo>
                    <a:pt x="148161" y="158309"/>
                  </a:lnTo>
                  <a:lnTo>
                    <a:pt x="55619" y="158309"/>
                  </a:lnTo>
                  <a:lnTo>
                    <a:pt x="27175" y="231755"/>
                  </a:lnTo>
                  <a:lnTo>
                    <a:pt x="0" y="231755"/>
                  </a:lnTo>
                  <a:lnTo>
                    <a:pt x="91273" y="0"/>
                  </a:lnTo>
                  <a:lnTo>
                    <a:pt x="113841" y="0"/>
                  </a:lnTo>
                  <a:lnTo>
                    <a:pt x="204647" y="231755"/>
                  </a:lnTo>
                  <a:lnTo>
                    <a:pt x="176871" y="231755"/>
                  </a:lnTo>
                  <a:close/>
                  <a:moveTo>
                    <a:pt x="139748" y="134205"/>
                  </a:moveTo>
                  <a:lnTo>
                    <a:pt x="112906" y="62696"/>
                  </a:lnTo>
                  <a:cubicBezTo>
                    <a:pt x="109434" y="53615"/>
                    <a:pt x="105829" y="42532"/>
                    <a:pt x="102157" y="29378"/>
                  </a:cubicBezTo>
                  <a:cubicBezTo>
                    <a:pt x="99820" y="39460"/>
                    <a:pt x="96548" y="50611"/>
                    <a:pt x="92208" y="62696"/>
                  </a:cubicBezTo>
                  <a:lnTo>
                    <a:pt x="65033" y="134205"/>
                  </a:lnTo>
                  <a:lnTo>
                    <a:pt x="139748" y="134205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7745D3E-4C4C-91A0-4FB8-B6E3009B01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0678" y="5834883"/>
              <a:ext cx="566467" cy="527206"/>
            </a:xfrm>
            <a:custGeom>
              <a:avLst/>
              <a:gdLst>
                <a:gd name="connsiteX0" fmla="*/ 557053 w 566467"/>
                <a:gd name="connsiteY0" fmla="*/ 527207 h 527206"/>
                <a:gd name="connsiteX1" fmla="*/ 547639 w 566467"/>
                <a:gd name="connsiteY1" fmla="*/ 517793 h 527206"/>
                <a:gd name="connsiteX2" fmla="*/ 547639 w 566467"/>
                <a:gd name="connsiteY2" fmla="*/ 18829 h 527206"/>
                <a:gd name="connsiteX3" fmla="*/ 9415 w 566467"/>
                <a:gd name="connsiteY3" fmla="*/ 18829 h 527206"/>
                <a:gd name="connsiteX4" fmla="*/ 0 w 566467"/>
                <a:gd name="connsiteY4" fmla="*/ 9414 h 527206"/>
                <a:gd name="connsiteX5" fmla="*/ 9415 w 566467"/>
                <a:gd name="connsiteY5" fmla="*/ 0 h 527206"/>
                <a:gd name="connsiteX6" fmla="*/ 557053 w 566467"/>
                <a:gd name="connsiteY6" fmla="*/ 0 h 527206"/>
                <a:gd name="connsiteX7" fmla="*/ 566468 w 566467"/>
                <a:gd name="connsiteY7" fmla="*/ 9414 h 527206"/>
                <a:gd name="connsiteX8" fmla="*/ 566468 w 566467"/>
                <a:gd name="connsiteY8" fmla="*/ 517793 h 527206"/>
                <a:gd name="connsiteX9" fmla="*/ 557053 w 566467"/>
                <a:gd name="connsiteY9" fmla="*/ 527207 h 52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67" h="527206">
                  <a:moveTo>
                    <a:pt x="557053" y="527207"/>
                  </a:moveTo>
                  <a:cubicBezTo>
                    <a:pt x="551845" y="527207"/>
                    <a:pt x="547639" y="523000"/>
                    <a:pt x="547639" y="517793"/>
                  </a:cubicBezTo>
                  <a:lnTo>
                    <a:pt x="547639" y="18829"/>
                  </a:lnTo>
                  <a:lnTo>
                    <a:pt x="9415" y="18829"/>
                  </a:lnTo>
                  <a:cubicBezTo>
                    <a:pt x="4206" y="18829"/>
                    <a:pt x="0" y="14622"/>
                    <a:pt x="0" y="9414"/>
                  </a:cubicBezTo>
                  <a:cubicBezTo>
                    <a:pt x="0" y="4206"/>
                    <a:pt x="4206" y="0"/>
                    <a:pt x="9415" y="0"/>
                  </a:cubicBezTo>
                  <a:lnTo>
                    <a:pt x="557053" y="0"/>
                  </a:lnTo>
                  <a:cubicBezTo>
                    <a:pt x="562261" y="0"/>
                    <a:pt x="566468" y="4206"/>
                    <a:pt x="566468" y="9414"/>
                  </a:cubicBezTo>
                  <a:lnTo>
                    <a:pt x="566468" y="517793"/>
                  </a:lnTo>
                  <a:cubicBezTo>
                    <a:pt x="566468" y="523000"/>
                    <a:pt x="562261" y="527207"/>
                    <a:pt x="557053" y="527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E366943F-55DD-EDD5-5A22-D47B859A90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366" y="6308942"/>
              <a:ext cx="159978" cy="230886"/>
            </a:xfrm>
            <a:custGeom>
              <a:avLst/>
              <a:gdLst>
                <a:gd name="connsiteX0" fmla="*/ 0 w 159978"/>
                <a:gd name="connsiteY0" fmla="*/ 0 h 230886"/>
                <a:gd name="connsiteX1" fmla="*/ 65233 w 159978"/>
                <a:gd name="connsiteY1" fmla="*/ 0 h 230886"/>
                <a:gd name="connsiteX2" fmla="*/ 131736 w 159978"/>
                <a:gd name="connsiteY2" fmla="*/ 13754 h 230886"/>
                <a:gd name="connsiteX3" fmla="*/ 152233 w 159978"/>
                <a:gd name="connsiteY3" fmla="*/ 57154 h 230886"/>
                <a:gd name="connsiteX4" fmla="*/ 140816 w 159978"/>
                <a:gd name="connsiteY4" fmla="*/ 91006 h 230886"/>
                <a:gd name="connsiteX5" fmla="*/ 107432 w 159978"/>
                <a:gd name="connsiteY5" fmla="*/ 108299 h 230886"/>
                <a:gd name="connsiteX6" fmla="*/ 107432 w 159978"/>
                <a:gd name="connsiteY6" fmla="*/ 109901 h 230886"/>
                <a:gd name="connsiteX7" fmla="*/ 159979 w 159978"/>
                <a:gd name="connsiteY7" fmla="*/ 165186 h 230886"/>
                <a:gd name="connsiteX8" fmla="*/ 139080 w 159978"/>
                <a:gd name="connsiteY8" fmla="*/ 213527 h 230886"/>
                <a:gd name="connsiteX9" fmla="*/ 80591 w 159978"/>
                <a:gd name="connsiteY9" fmla="*/ 230887 h 230886"/>
                <a:gd name="connsiteX10" fmla="*/ 67 w 159978"/>
                <a:gd name="connsiteY10" fmla="*/ 230887 h 230886"/>
                <a:gd name="connsiteX11" fmla="*/ 67 w 159978"/>
                <a:gd name="connsiteY11" fmla="*/ 67 h 230886"/>
                <a:gd name="connsiteX12" fmla="*/ 26841 w 159978"/>
                <a:gd name="connsiteY12" fmla="*/ 98818 h 230886"/>
                <a:gd name="connsiteX13" fmla="*/ 71042 w 159978"/>
                <a:gd name="connsiteY13" fmla="*/ 98818 h 230886"/>
                <a:gd name="connsiteX14" fmla="*/ 111905 w 159978"/>
                <a:gd name="connsiteY14" fmla="*/ 89871 h 230886"/>
                <a:gd name="connsiteX15" fmla="*/ 124390 w 159978"/>
                <a:gd name="connsiteY15" fmla="*/ 59825 h 230886"/>
                <a:gd name="connsiteX16" fmla="*/ 110503 w 159978"/>
                <a:gd name="connsiteY16" fmla="*/ 31782 h 230886"/>
                <a:gd name="connsiteX17" fmla="*/ 66302 w 159978"/>
                <a:gd name="connsiteY17" fmla="*/ 23169 h 230886"/>
                <a:gd name="connsiteX18" fmla="*/ 26841 w 159978"/>
                <a:gd name="connsiteY18" fmla="*/ 23169 h 230886"/>
                <a:gd name="connsiteX19" fmla="*/ 26841 w 159978"/>
                <a:gd name="connsiteY19" fmla="*/ 98818 h 230886"/>
                <a:gd name="connsiteX20" fmla="*/ 26841 w 159978"/>
                <a:gd name="connsiteY20" fmla="*/ 121586 h 230886"/>
                <a:gd name="connsiteX21" fmla="*/ 26841 w 159978"/>
                <a:gd name="connsiteY21" fmla="*/ 207918 h 230886"/>
                <a:gd name="connsiteX22" fmla="*/ 74982 w 159978"/>
                <a:gd name="connsiteY22" fmla="*/ 207918 h 230886"/>
                <a:gd name="connsiteX23" fmla="*/ 117046 w 159978"/>
                <a:gd name="connsiteY23" fmla="*/ 197102 h 230886"/>
                <a:gd name="connsiteX24" fmla="*/ 131201 w 159978"/>
                <a:gd name="connsiteY24" fmla="*/ 163250 h 230886"/>
                <a:gd name="connsiteX25" fmla="*/ 116779 w 159978"/>
                <a:gd name="connsiteY25" fmla="*/ 131668 h 230886"/>
                <a:gd name="connsiteX26" fmla="*/ 72778 w 159978"/>
                <a:gd name="connsiteY26" fmla="*/ 121586 h 230886"/>
                <a:gd name="connsiteX27" fmla="*/ 26841 w 159978"/>
                <a:gd name="connsiteY27" fmla="*/ 121586 h 230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9978" h="230886">
                  <a:moveTo>
                    <a:pt x="0" y="0"/>
                  </a:moveTo>
                  <a:lnTo>
                    <a:pt x="65233" y="0"/>
                  </a:lnTo>
                  <a:cubicBezTo>
                    <a:pt x="95880" y="0"/>
                    <a:pt x="118048" y="4607"/>
                    <a:pt x="131736" y="13754"/>
                  </a:cubicBezTo>
                  <a:cubicBezTo>
                    <a:pt x="145423" y="22902"/>
                    <a:pt x="152233" y="37390"/>
                    <a:pt x="152233" y="57154"/>
                  </a:cubicBezTo>
                  <a:cubicBezTo>
                    <a:pt x="152233" y="70842"/>
                    <a:pt x="148428" y="82126"/>
                    <a:pt x="140816" y="91006"/>
                  </a:cubicBezTo>
                  <a:cubicBezTo>
                    <a:pt x="133204" y="99886"/>
                    <a:pt x="122054" y="105695"/>
                    <a:pt x="107432" y="108299"/>
                  </a:cubicBezTo>
                  <a:lnTo>
                    <a:pt x="107432" y="109901"/>
                  </a:lnTo>
                  <a:cubicBezTo>
                    <a:pt x="142485" y="115911"/>
                    <a:pt x="159979" y="134339"/>
                    <a:pt x="159979" y="165186"/>
                  </a:cubicBezTo>
                  <a:cubicBezTo>
                    <a:pt x="159979" y="185818"/>
                    <a:pt x="153035" y="201909"/>
                    <a:pt x="139080" y="213527"/>
                  </a:cubicBezTo>
                  <a:cubicBezTo>
                    <a:pt x="125125" y="225078"/>
                    <a:pt x="105629" y="230887"/>
                    <a:pt x="80591" y="230887"/>
                  </a:cubicBezTo>
                  <a:lnTo>
                    <a:pt x="67" y="230887"/>
                  </a:lnTo>
                  <a:lnTo>
                    <a:pt x="67" y="67"/>
                  </a:lnTo>
                  <a:close/>
                  <a:moveTo>
                    <a:pt x="26841" y="98818"/>
                  </a:moveTo>
                  <a:lnTo>
                    <a:pt x="71042" y="98818"/>
                  </a:lnTo>
                  <a:cubicBezTo>
                    <a:pt x="90005" y="98818"/>
                    <a:pt x="103625" y="95813"/>
                    <a:pt x="111905" y="89871"/>
                  </a:cubicBezTo>
                  <a:cubicBezTo>
                    <a:pt x="120251" y="83929"/>
                    <a:pt x="124390" y="73913"/>
                    <a:pt x="124390" y="59825"/>
                  </a:cubicBezTo>
                  <a:cubicBezTo>
                    <a:pt x="124390" y="46871"/>
                    <a:pt x="119784" y="37524"/>
                    <a:pt x="110503" y="31782"/>
                  </a:cubicBezTo>
                  <a:cubicBezTo>
                    <a:pt x="101222" y="26040"/>
                    <a:pt x="86533" y="23169"/>
                    <a:pt x="66302" y="23169"/>
                  </a:cubicBezTo>
                  <a:lnTo>
                    <a:pt x="26841" y="23169"/>
                  </a:lnTo>
                  <a:lnTo>
                    <a:pt x="26841" y="98818"/>
                  </a:lnTo>
                  <a:close/>
                  <a:moveTo>
                    <a:pt x="26841" y="121586"/>
                  </a:moveTo>
                  <a:lnTo>
                    <a:pt x="26841" y="207918"/>
                  </a:lnTo>
                  <a:lnTo>
                    <a:pt x="74982" y="207918"/>
                  </a:lnTo>
                  <a:cubicBezTo>
                    <a:pt x="93610" y="207918"/>
                    <a:pt x="107631" y="204313"/>
                    <a:pt x="117046" y="197102"/>
                  </a:cubicBezTo>
                  <a:cubicBezTo>
                    <a:pt x="126461" y="189891"/>
                    <a:pt x="131201" y="178607"/>
                    <a:pt x="131201" y="163250"/>
                  </a:cubicBezTo>
                  <a:cubicBezTo>
                    <a:pt x="131201" y="148961"/>
                    <a:pt x="126394" y="138412"/>
                    <a:pt x="116779" y="131668"/>
                  </a:cubicBezTo>
                  <a:cubicBezTo>
                    <a:pt x="107164" y="124924"/>
                    <a:pt x="92476" y="121586"/>
                    <a:pt x="72778" y="121586"/>
                  </a:cubicBezTo>
                  <a:lnTo>
                    <a:pt x="26841" y="121586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8BE8E4A0-C0A0-4269-431A-D7DFEEB9CA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81319" y="5634376"/>
              <a:ext cx="419842" cy="419842"/>
            </a:xfrm>
            <a:custGeom>
              <a:avLst/>
              <a:gdLst>
                <a:gd name="connsiteX0" fmla="*/ 419843 w 419842"/>
                <a:gd name="connsiteY0" fmla="*/ 209921 h 419842"/>
                <a:gd name="connsiteX1" fmla="*/ 209921 w 419842"/>
                <a:gd name="connsiteY1" fmla="*/ 419843 h 419842"/>
                <a:gd name="connsiteX2" fmla="*/ 0 w 419842"/>
                <a:gd name="connsiteY2" fmla="*/ 209921 h 419842"/>
                <a:gd name="connsiteX3" fmla="*/ 209921 w 419842"/>
                <a:gd name="connsiteY3" fmla="*/ 0 h 419842"/>
                <a:gd name="connsiteX4" fmla="*/ 419843 w 419842"/>
                <a:gd name="connsiteY4" fmla="*/ 209921 h 4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842" h="419842">
                  <a:moveTo>
                    <a:pt x="419843" y="209921"/>
                  </a:moveTo>
                  <a:cubicBezTo>
                    <a:pt x="419843" y="325832"/>
                    <a:pt x="325833" y="419843"/>
                    <a:pt x="209921" y="419843"/>
                  </a:cubicBezTo>
                  <a:cubicBezTo>
                    <a:pt x="94010" y="419843"/>
                    <a:pt x="0" y="325832"/>
                    <a:pt x="0" y="209921"/>
                  </a:cubicBezTo>
                  <a:cubicBezTo>
                    <a:pt x="0" y="94011"/>
                    <a:pt x="94010" y="0"/>
                    <a:pt x="209921" y="0"/>
                  </a:cubicBezTo>
                  <a:cubicBezTo>
                    <a:pt x="325833" y="0"/>
                    <a:pt x="419843" y="93944"/>
                    <a:pt x="419843" y="209921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F5587826-B864-166B-25BA-BC0E85654C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4605" y="5764308"/>
              <a:ext cx="133271" cy="159911"/>
            </a:xfrm>
            <a:custGeom>
              <a:avLst/>
              <a:gdLst>
                <a:gd name="connsiteX0" fmla="*/ 113241 w 133271"/>
                <a:gd name="connsiteY0" fmla="*/ 0 h 159911"/>
                <a:gd name="connsiteX1" fmla="*/ 133271 w 133271"/>
                <a:gd name="connsiteY1" fmla="*/ 0 h 159911"/>
                <a:gd name="connsiteX2" fmla="*/ 75650 w 133271"/>
                <a:gd name="connsiteY2" fmla="*/ 159912 h 159911"/>
                <a:gd name="connsiteX3" fmla="*/ 57288 w 133271"/>
                <a:gd name="connsiteY3" fmla="*/ 159912 h 159911"/>
                <a:gd name="connsiteX4" fmla="*/ 0 w 133271"/>
                <a:gd name="connsiteY4" fmla="*/ 0 h 159911"/>
                <a:gd name="connsiteX5" fmla="*/ 19697 w 133271"/>
                <a:gd name="connsiteY5" fmla="*/ 0 h 159911"/>
                <a:gd name="connsiteX6" fmla="*/ 56420 w 133271"/>
                <a:gd name="connsiteY6" fmla="*/ 103492 h 159911"/>
                <a:gd name="connsiteX7" fmla="*/ 66502 w 133271"/>
                <a:gd name="connsiteY7" fmla="*/ 138145 h 159911"/>
                <a:gd name="connsiteX8" fmla="*/ 76784 w 133271"/>
                <a:gd name="connsiteY8" fmla="*/ 102824 h 159911"/>
                <a:gd name="connsiteX9" fmla="*/ 113307 w 133271"/>
                <a:gd name="connsiteY9" fmla="*/ 0 h 15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271" h="159911">
                  <a:moveTo>
                    <a:pt x="113241" y="0"/>
                  </a:moveTo>
                  <a:lnTo>
                    <a:pt x="133271" y="0"/>
                  </a:lnTo>
                  <a:lnTo>
                    <a:pt x="75650" y="159912"/>
                  </a:lnTo>
                  <a:lnTo>
                    <a:pt x="57288" y="159912"/>
                  </a:lnTo>
                  <a:lnTo>
                    <a:pt x="0" y="0"/>
                  </a:lnTo>
                  <a:lnTo>
                    <a:pt x="19697" y="0"/>
                  </a:lnTo>
                  <a:lnTo>
                    <a:pt x="56420" y="103492"/>
                  </a:lnTo>
                  <a:cubicBezTo>
                    <a:pt x="60627" y="115376"/>
                    <a:pt x="64032" y="126928"/>
                    <a:pt x="66502" y="138145"/>
                  </a:cubicBezTo>
                  <a:cubicBezTo>
                    <a:pt x="69106" y="126327"/>
                    <a:pt x="72578" y="114575"/>
                    <a:pt x="76784" y="102824"/>
                  </a:cubicBezTo>
                  <a:lnTo>
                    <a:pt x="113307" y="0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39C75707-C7AB-E2DC-92D0-9B1D8E4136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01060" y="6352675"/>
              <a:ext cx="91606" cy="91606"/>
            </a:xfrm>
            <a:custGeom>
              <a:avLst/>
              <a:gdLst>
                <a:gd name="connsiteX0" fmla="*/ 0 w 91606"/>
                <a:gd name="connsiteY0" fmla="*/ 45803 h 91606"/>
                <a:gd name="connsiteX1" fmla="*/ 45803 w 91606"/>
                <a:gd name="connsiteY1" fmla="*/ 91607 h 91606"/>
                <a:gd name="connsiteX2" fmla="*/ 91607 w 91606"/>
                <a:gd name="connsiteY2" fmla="*/ 45803 h 91606"/>
                <a:gd name="connsiteX3" fmla="*/ 45803 w 91606"/>
                <a:gd name="connsiteY3" fmla="*/ 0 h 91606"/>
                <a:gd name="connsiteX4" fmla="*/ 0 w 91606"/>
                <a:gd name="connsiteY4" fmla="*/ 45803 h 9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06" h="91606">
                  <a:moveTo>
                    <a:pt x="0" y="45803"/>
                  </a:moveTo>
                  <a:cubicBezTo>
                    <a:pt x="0" y="71109"/>
                    <a:pt x="20498" y="91607"/>
                    <a:pt x="45803" y="91607"/>
                  </a:cubicBezTo>
                  <a:cubicBezTo>
                    <a:pt x="71109" y="91607"/>
                    <a:pt x="91607" y="71109"/>
                    <a:pt x="91607" y="45803"/>
                  </a:cubicBezTo>
                  <a:cubicBezTo>
                    <a:pt x="91607" y="20498"/>
                    <a:pt x="71109" y="0"/>
                    <a:pt x="45803" y="0"/>
                  </a:cubicBezTo>
                  <a:cubicBezTo>
                    <a:pt x="20498" y="0"/>
                    <a:pt x="0" y="20498"/>
                    <a:pt x="0" y="4580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E42E4DB-F658-08B8-2AF3-592ABE0F1B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7410" y="6352675"/>
              <a:ext cx="91606" cy="91606"/>
            </a:xfrm>
            <a:custGeom>
              <a:avLst/>
              <a:gdLst>
                <a:gd name="connsiteX0" fmla="*/ 91607 w 91606"/>
                <a:gd name="connsiteY0" fmla="*/ 45803 h 91606"/>
                <a:gd name="connsiteX1" fmla="*/ 45803 w 91606"/>
                <a:gd name="connsiteY1" fmla="*/ 91607 h 91606"/>
                <a:gd name="connsiteX2" fmla="*/ 0 w 91606"/>
                <a:gd name="connsiteY2" fmla="*/ 45803 h 91606"/>
                <a:gd name="connsiteX3" fmla="*/ 45803 w 91606"/>
                <a:gd name="connsiteY3" fmla="*/ 0 h 91606"/>
                <a:gd name="connsiteX4" fmla="*/ 91607 w 91606"/>
                <a:gd name="connsiteY4" fmla="*/ 45803 h 9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06" h="91606">
                  <a:moveTo>
                    <a:pt x="91607" y="45803"/>
                  </a:moveTo>
                  <a:cubicBezTo>
                    <a:pt x="91607" y="71109"/>
                    <a:pt x="71108" y="91607"/>
                    <a:pt x="45803" y="91607"/>
                  </a:cubicBezTo>
                  <a:cubicBezTo>
                    <a:pt x="20498" y="91607"/>
                    <a:pt x="0" y="71109"/>
                    <a:pt x="0" y="45803"/>
                  </a:cubicBezTo>
                  <a:cubicBezTo>
                    <a:pt x="0" y="20498"/>
                    <a:pt x="20498" y="0"/>
                    <a:pt x="45803" y="0"/>
                  </a:cubicBezTo>
                  <a:cubicBezTo>
                    <a:pt x="71108" y="0"/>
                    <a:pt x="91607" y="20498"/>
                    <a:pt x="91607" y="4580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797" name="Graphic 768">
            <a:extLst>
              <a:ext uri="{FF2B5EF4-FFF2-40B4-BE49-F238E27FC236}">
                <a16:creationId xmlns:a16="http://schemas.microsoft.com/office/drawing/2014/main" id="{53C46888-C325-1325-542F-FDC1401239E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404865" y="2267750"/>
            <a:ext cx="1035157" cy="1381982"/>
            <a:chOff x="10405197" y="2247123"/>
            <a:chExt cx="1035157" cy="1381982"/>
          </a:xfrm>
        </p:grpSpPr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F34C302B-47FA-5BAA-C32E-118BEF221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9854" y="3536831"/>
              <a:ext cx="678505" cy="92274"/>
            </a:xfrm>
            <a:custGeom>
              <a:avLst/>
              <a:gdLst>
                <a:gd name="connsiteX0" fmla="*/ 17827 w 678505"/>
                <a:gd name="connsiteY0" fmla="*/ 0 h 92274"/>
                <a:gd name="connsiteX1" fmla="*/ 660611 w 678505"/>
                <a:gd name="connsiteY1" fmla="*/ 0 h 92274"/>
                <a:gd name="connsiteX2" fmla="*/ 678505 w 678505"/>
                <a:gd name="connsiteY2" fmla="*/ 17894 h 92274"/>
                <a:gd name="connsiteX3" fmla="*/ 678505 w 678505"/>
                <a:gd name="connsiteY3" fmla="*/ 74380 h 92274"/>
                <a:gd name="connsiteX4" fmla="*/ 660611 w 678505"/>
                <a:gd name="connsiteY4" fmla="*/ 92274 h 92274"/>
                <a:gd name="connsiteX5" fmla="*/ 17894 w 678505"/>
                <a:gd name="connsiteY5" fmla="*/ 92274 h 92274"/>
                <a:gd name="connsiteX6" fmla="*/ 0 w 678505"/>
                <a:gd name="connsiteY6" fmla="*/ 74380 h 92274"/>
                <a:gd name="connsiteX7" fmla="*/ 0 w 678505"/>
                <a:gd name="connsiteY7" fmla="*/ 17894 h 92274"/>
                <a:gd name="connsiteX8" fmla="*/ 17894 w 678505"/>
                <a:gd name="connsiteY8" fmla="*/ 0 h 9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8505" h="92274">
                  <a:moveTo>
                    <a:pt x="17827" y="0"/>
                  </a:moveTo>
                  <a:lnTo>
                    <a:pt x="660611" y="0"/>
                  </a:lnTo>
                  <a:cubicBezTo>
                    <a:pt x="670493" y="0"/>
                    <a:pt x="678505" y="8012"/>
                    <a:pt x="678505" y="17894"/>
                  </a:cubicBezTo>
                  <a:lnTo>
                    <a:pt x="678505" y="74380"/>
                  </a:lnTo>
                  <a:cubicBezTo>
                    <a:pt x="678505" y="84263"/>
                    <a:pt x="670493" y="92274"/>
                    <a:pt x="660611" y="92274"/>
                  </a:cubicBezTo>
                  <a:lnTo>
                    <a:pt x="17894" y="92274"/>
                  </a:lnTo>
                  <a:cubicBezTo>
                    <a:pt x="8012" y="92274"/>
                    <a:pt x="0" y="84263"/>
                    <a:pt x="0" y="74380"/>
                  </a:cubicBezTo>
                  <a:lnTo>
                    <a:pt x="0" y="17894"/>
                  </a:lnTo>
                  <a:cubicBezTo>
                    <a:pt x="0" y="8012"/>
                    <a:pt x="8012" y="0"/>
                    <a:pt x="17894" y="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3F4F404-B526-F81C-73A9-1315036F3A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0141" y="3333319"/>
              <a:ext cx="477864" cy="203511"/>
            </a:xfrm>
            <a:custGeom>
              <a:avLst/>
              <a:gdLst>
                <a:gd name="connsiteX0" fmla="*/ 477865 w 477864"/>
                <a:gd name="connsiteY0" fmla="*/ 203511 h 203511"/>
                <a:gd name="connsiteX1" fmla="*/ 404285 w 477864"/>
                <a:gd name="connsiteY1" fmla="*/ 0 h 203511"/>
                <a:gd name="connsiteX2" fmla="*/ 73579 w 477864"/>
                <a:gd name="connsiteY2" fmla="*/ 0 h 203511"/>
                <a:gd name="connsiteX3" fmla="*/ 0 w 477864"/>
                <a:gd name="connsiteY3" fmla="*/ 203511 h 203511"/>
                <a:gd name="connsiteX4" fmla="*/ 477865 w 477864"/>
                <a:gd name="connsiteY4" fmla="*/ 203511 h 20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64" h="203511">
                  <a:moveTo>
                    <a:pt x="477865" y="203511"/>
                  </a:moveTo>
                  <a:lnTo>
                    <a:pt x="404285" y="0"/>
                  </a:lnTo>
                  <a:lnTo>
                    <a:pt x="73579" y="0"/>
                  </a:lnTo>
                  <a:lnTo>
                    <a:pt x="0" y="203511"/>
                  </a:lnTo>
                  <a:lnTo>
                    <a:pt x="477865" y="203511"/>
                  </a:lnTo>
                  <a:close/>
                </a:path>
              </a:pathLst>
            </a:custGeom>
            <a:solidFill>
              <a:srgbClr val="5E5E6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00" name="Graphic 768">
              <a:extLst>
                <a:ext uri="{FF2B5EF4-FFF2-40B4-BE49-F238E27FC236}">
                  <a16:creationId xmlns:a16="http://schemas.microsoft.com/office/drawing/2014/main" id="{634F8881-7526-35CC-9E3C-0EFB24CF559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405197" y="2247123"/>
              <a:ext cx="764088" cy="763989"/>
              <a:chOff x="10405197" y="2247123"/>
              <a:chExt cx="764088" cy="763989"/>
            </a:xfrm>
          </p:grpSpPr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E5087B74-D776-528C-1F86-8907B65EC9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700000">
                <a:off x="10488494" y="2344915"/>
                <a:ext cx="175735" cy="146758"/>
              </a:xfrm>
              <a:custGeom>
                <a:avLst/>
                <a:gdLst>
                  <a:gd name="connsiteX0" fmla="*/ 0 w 175735"/>
                  <a:gd name="connsiteY0" fmla="*/ 0 h 146758"/>
                  <a:gd name="connsiteX1" fmla="*/ 175735 w 175735"/>
                  <a:gd name="connsiteY1" fmla="*/ 0 h 146758"/>
                  <a:gd name="connsiteX2" fmla="*/ 175735 w 175735"/>
                  <a:gd name="connsiteY2" fmla="*/ 146758 h 146758"/>
                  <a:gd name="connsiteX3" fmla="*/ 0 w 175735"/>
                  <a:gd name="connsiteY3" fmla="*/ 146758 h 1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35" h="146758">
                    <a:moveTo>
                      <a:pt x="0" y="0"/>
                    </a:moveTo>
                    <a:lnTo>
                      <a:pt x="175735" y="0"/>
                    </a:lnTo>
                    <a:lnTo>
                      <a:pt x="175735" y="146758"/>
                    </a:lnTo>
                    <a:lnTo>
                      <a:pt x="0" y="146758"/>
                    </a:lnTo>
                    <a:close/>
                  </a:path>
                </a:pathLst>
              </a:custGeom>
              <a:solidFill>
                <a:srgbClr val="95FCF2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EFB2FBA4-7B9E-D111-C814-4595722E30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700000">
                <a:off x="10967399" y="2823714"/>
                <a:ext cx="175735" cy="146758"/>
              </a:xfrm>
              <a:custGeom>
                <a:avLst/>
                <a:gdLst>
                  <a:gd name="connsiteX0" fmla="*/ 0 w 175735"/>
                  <a:gd name="connsiteY0" fmla="*/ 0 h 146758"/>
                  <a:gd name="connsiteX1" fmla="*/ 175735 w 175735"/>
                  <a:gd name="connsiteY1" fmla="*/ 0 h 146758"/>
                  <a:gd name="connsiteX2" fmla="*/ 175735 w 175735"/>
                  <a:gd name="connsiteY2" fmla="*/ 146758 h 146758"/>
                  <a:gd name="connsiteX3" fmla="*/ 0 w 175735"/>
                  <a:gd name="connsiteY3" fmla="*/ 146758 h 14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35" h="146758">
                    <a:moveTo>
                      <a:pt x="0" y="0"/>
                    </a:moveTo>
                    <a:lnTo>
                      <a:pt x="175735" y="0"/>
                    </a:lnTo>
                    <a:lnTo>
                      <a:pt x="175735" y="146758"/>
                    </a:lnTo>
                    <a:lnTo>
                      <a:pt x="0" y="146758"/>
                    </a:lnTo>
                    <a:close/>
                  </a:path>
                </a:pathLst>
              </a:custGeom>
              <a:solidFill>
                <a:srgbClr val="95FCF2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C58FE37A-6279-B13F-2392-6AE607B0CA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551521" y="2393380"/>
                <a:ext cx="528475" cy="528475"/>
              </a:xfrm>
              <a:custGeom>
                <a:avLst/>
                <a:gdLst>
                  <a:gd name="connsiteX0" fmla="*/ 518360 w 528475"/>
                  <a:gd name="connsiteY0" fmla="*/ 385290 h 528475"/>
                  <a:gd name="connsiteX1" fmla="*/ 385290 w 528475"/>
                  <a:gd name="connsiteY1" fmla="*/ 518360 h 528475"/>
                  <a:gd name="connsiteX2" fmla="*/ 336282 w 528475"/>
                  <a:gd name="connsiteY2" fmla="*/ 518360 h 528475"/>
                  <a:gd name="connsiteX3" fmla="*/ 10115 w 528475"/>
                  <a:gd name="connsiteY3" fmla="*/ 192194 h 528475"/>
                  <a:gd name="connsiteX4" fmla="*/ 10115 w 528475"/>
                  <a:gd name="connsiteY4" fmla="*/ 143186 h 528475"/>
                  <a:gd name="connsiteX5" fmla="*/ 143186 w 528475"/>
                  <a:gd name="connsiteY5" fmla="*/ 10115 h 528475"/>
                  <a:gd name="connsiteX6" fmla="*/ 192194 w 528475"/>
                  <a:gd name="connsiteY6" fmla="*/ 10115 h 528475"/>
                  <a:gd name="connsiteX7" fmla="*/ 518360 w 528475"/>
                  <a:gd name="connsiteY7" fmla="*/ 336282 h 528475"/>
                  <a:gd name="connsiteX8" fmla="*/ 518360 w 528475"/>
                  <a:gd name="connsiteY8" fmla="*/ 385290 h 52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8475" h="528475">
                    <a:moveTo>
                      <a:pt x="518360" y="385290"/>
                    </a:moveTo>
                    <a:lnTo>
                      <a:pt x="385290" y="518360"/>
                    </a:lnTo>
                    <a:cubicBezTo>
                      <a:pt x="371802" y="531848"/>
                      <a:pt x="349768" y="531848"/>
                      <a:pt x="336282" y="518360"/>
                    </a:cubicBezTo>
                    <a:lnTo>
                      <a:pt x="10115" y="192194"/>
                    </a:lnTo>
                    <a:cubicBezTo>
                      <a:pt x="-3372" y="178707"/>
                      <a:pt x="-3372" y="156673"/>
                      <a:pt x="10115" y="143186"/>
                    </a:cubicBezTo>
                    <a:lnTo>
                      <a:pt x="143186" y="10115"/>
                    </a:lnTo>
                    <a:cubicBezTo>
                      <a:pt x="156673" y="-3372"/>
                      <a:pt x="178706" y="-3372"/>
                      <a:pt x="192194" y="10115"/>
                    </a:cubicBezTo>
                    <a:lnTo>
                      <a:pt x="518360" y="336282"/>
                    </a:lnTo>
                    <a:cubicBezTo>
                      <a:pt x="531847" y="349769"/>
                      <a:pt x="531847" y="371802"/>
                      <a:pt x="518360" y="38529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4" name="Freeform: Shape 803">
                <a:extLst>
                  <a:ext uri="{FF2B5EF4-FFF2-40B4-BE49-F238E27FC236}">
                    <a16:creationId xmlns:a16="http://schemas.microsoft.com/office/drawing/2014/main" id="{FFA9AD20-B04C-DF37-4D92-5BA72B5B2F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05197" y="2247123"/>
                <a:ext cx="198571" cy="198570"/>
              </a:xfrm>
              <a:custGeom>
                <a:avLst/>
                <a:gdLst>
                  <a:gd name="connsiteX0" fmla="*/ 190358 w 198571"/>
                  <a:gd name="connsiteY0" fmla="*/ 47940 h 198570"/>
                  <a:gd name="connsiteX1" fmla="*/ 47940 w 198571"/>
                  <a:gd name="connsiteY1" fmla="*/ 190358 h 198570"/>
                  <a:gd name="connsiteX2" fmla="*/ 8213 w 198571"/>
                  <a:gd name="connsiteY2" fmla="*/ 190358 h 198570"/>
                  <a:gd name="connsiteX3" fmla="*/ 8213 w 198571"/>
                  <a:gd name="connsiteY3" fmla="*/ 190358 h 198570"/>
                  <a:gd name="connsiteX4" fmla="*/ 8213 w 198571"/>
                  <a:gd name="connsiteY4" fmla="*/ 150631 h 198570"/>
                  <a:gd name="connsiteX5" fmla="*/ 150630 w 198571"/>
                  <a:gd name="connsiteY5" fmla="*/ 8213 h 198570"/>
                  <a:gd name="connsiteX6" fmla="*/ 190358 w 198571"/>
                  <a:gd name="connsiteY6" fmla="*/ 8213 h 198570"/>
                  <a:gd name="connsiteX7" fmla="*/ 190358 w 198571"/>
                  <a:gd name="connsiteY7" fmla="*/ 8213 h 198570"/>
                  <a:gd name="connsiteX8" fmla="*/ 190358 w 198571"/>
                  <a:gd name="connsiteY8" fmla="*/ 47940 h 19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571" h="198570">
                    <a:moveTo>
                      <a:pt x="190358" y="47940"/>
                    </a:moveTo>
                    <a:lnTo>
                      <a:pt x="47940" y="190358"/>
                    </a:lnTo>
                    <a:cubicBezTo>
                      <a:pt x="36990" y="201308"/>
                      <a:pt x="19163" y="201308"/>
                      <a:pt x="8213" y="190358"/>
                    </a:cubicBezTo>
                    <a:lnTo>
                      <a:pt x="8213" y="190358"/>
                    </a:lnTo>
                    <a:cubicBezTo>
                      <a:pt x="-2738" y="179408"/>
                      <a:pt x="-2738" y="161581"/>
                      <a:pt x="8213" y="150631"/>
                    </a:cubicBezTo>
                    <a:lnTo>
                      <a:pt x="150630" y="8213"/>
                    </a:lnTo>
                    <a:cubicBezTo>
                      <a:pt x="161581" y="-2738"/>
                      <a:pt x="179408" y="-2738"/>
                      <a:pt x="190358" y="8213"/>
                    </a:cubicBezTo>
                    <a:lnTo>
                      <a:pt x="190358" y="8213"/>
                    </a:lnTo>
                    <a:cubicBezTo>
                      <a:pt x="201309" y="19163"/>
                      <a:pt x="201309" y="36990"/>
                      <a:pt x="190358" y="4794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E542BE56-7134-E3B4-3819-92EB79F233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7476" y="2808113"/>
              <a:ext cx="792422" cy="592042"/>
            </a:xfrm>
            <a:custGeom>
              <a:avLst/>
              <a:gdLst>
                <a:gd name="connsiteX0" fmla="*/ 448821 w 792422"/>
                <a:gd name="connsiteY0" fmla="*/ 592042 h 592042"/>
                <a:gd name="connsiteX1" fmla="*/ 391533 w 792422"/>
                <a:gd name="connsiteY1" fmla="*/ 589104 h 592042"/>
                <a:gd name="connsiteX2" fmla="*/ 113841 w 792422"/>
                <a:gd name="connsiteY2" fmla="*/ 459105 h 592042"/>
                <a:gd name="connsiteX3" fmla="*/ 30313 w 792422"/>
                <a:gd name="connsiteY3" fmla="*/ 332779 h 592042"/>
                <a:gd name="connsiteX4" fmla="*/ 0 w 792422"/>
                <a:gd name="connsiteY4" fmla="*/ 176806 h 592042"/>
                <a:gd name="connsiteX5" fmla="*/ 28444 w 792422"/>
                <a:gd name="connsiteY5" fmla="*/ 27044 h 592042"/>
                <a:gd name="connsiteX6" fmla="*/ 83996 w 792422"/>
                <a:gd name="connsiteY6" fmla="*/ 3007 h 592042"/>
                <a:gd name="connsiteX7" fmla="*/ 108032 w 792422"/>
                <a:gd name="connsiteY7" fmla="*/ 58559 h 592042"/>
                <a:gd name="connsiteX8" fmla="*/ 85598 w 792422"/>
                <a:gd name="connsiteY8" fmla="*/ 176806 h 592042"/>
                <a:gd name="connsiteX9" fmla="*/ 400613 w 792422"/>
                <a:gd name="connsiteY9" fmla="*/ 503974 h 592042"/>
                <a:gd name="connsiteX10" fmla="*/ 682512 w 792422"/>
                <a:gd name="connsiteY10" fmla="*/ 427657 h 592042"/>
                <a:gd name="connsiteX11" fmla="*/ 701875 w 792422"/>
                <a:gd name="connsiteY11" fmla="*/ 328238 h 592042"/>
                <a:gd name="connsiteX12" fmla="*/ 731987 w 792422"/>
                <a:gd name="connsiteY12" fmla="*/ 275758 h 592042"/>
                <a:gd name="connsiteX13" fmla="*/ 784469 w 792422"/>
                <a:gd name="connsiteY13" fmla="*/ 305871 h 592042"/>
                <a:gd name="connsiteX14" fmla="*/ 747612 w 792422"/>
                <a:gd name="connsiteY14" fmla="*/ 483142 h 592042"/>
                <a:gd name="connsiteX15" fmla="*/ 448888 w 792422"/>
                <a:gd name="connsiteY15" fmla="*/ 591976 h 59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2422" h="592042">
                  <a:moveTo>
                    <a:pt x="448821" y="592042"/>
                  </a:moveTo>
                  <a:cubicBezTo>
                    <a:pt x="429191" y="592042"/>
                    <a:pt x="409961" y="591041"/>
                    <a:pt x="391533" y="589104"/>
                  </a:cubicBezTo>
                  <a:cubicBezTo>
                    <a:pt x="283368" y="577687"/>
                    <a:pt x="184750" y="531483"/>
                    <a:pt x="113841" y="459105"/>
                  </a:cubicBezTo>
                  <a:cubicBezTo>
                    <a:pt x="77786" y="422316"/>
                    <a:pt x="49676" y="379784"/>
                    <a:pt x="30313" y="332779"/>
                  </a:cubicBezTo>
                  <a:cubicBezTo>
                    <a:pt x="10216" y="283971"/>
                    <a:pt x="0" y="231557"/>
                    <a:pt x="0" y="176806"/>
                  </a:cubicBezTo>
                  <a:cubicBezTo>
                    <a:pt x="0" y="125127"/>
                    <a:pt x="9548" y="74717"/>
                    <a:pt x="28444" y="27044"/>
                  </a:cubicBezTo>
                  <a:cubicBezTo>
                    <a:pt x="37124" y="5077"/>
                    <a:pt x="62029" y="-5673"/>
                    <a:pt x="83996" y="3007"/>
                  </a:cubicBezTo>
                  <a:cubicBezTo>
                    <a:pt x="105963" y="11687"/>
                    <a:pt x="116713" y="36592"/>
                    <a:pt x="108032" y="58559"/>
                  </a:cubicBezTo>
                  <a:cubicBezTo>
                    <a:pt x="93143" y="96150"/>
                    <a:pt x="85598" y="135944"/>
                    <a:pt x="85598" y="176806"/>
                  </a:cubicBezTo>
                  <a:cubicBezTo>
                    <a:pt x="85598" y="349805"/>
                    <a:pt x="215130" y="484344"/>
                    <a:pt x="400613" y="503974"/>
                  </a:cubicBezTo>
                  <a:cubicBezTo>
                    <a:pt x="515857" y="516193"/>
                    <a:pt x="634438" y="484077"/>
                    <a:pt x="682512" y="427657"/>
                  </a:cubicBezTo>
                  <a:cubicBezTo>
                    <a:pt x="706148" y="399948"/>
                    <a:pt x="712425" y="367432"/>
                    <a:pt x="701875" y="328238"/>
                  </a:cubicBezTo>
                  <a:cubicBezTo>
                    <a:pt x="695732" y="305403"/>
                    <a:pt x="709220" y="281967"/>
                    <a:pt x="731987" y="275758"/>
                  </a:cubicBezTo>
                  <a:cubicBezTo>
                    <a:pt x="754823" y="269615"/>
                    <a:pt x="778259" y="283103"/>
                    <a:pt x="784469" y="305871"/>
                  </a:cubicBezTo>
                  <a:cubicBezTo>
                    <a:pt x="802496" y="372506"/>
                    <a:pt x="789743" y="433800"/>
                    <a:pt x="747612" y="483142"/>
                  </a:cubicBezTo>
                  <a:cubicBezTo>
                    <a:pt x="681778" y="560327"/>
                    <a:pt x="558722" y="591976"/>
                    <a:pt x="448888" y="591976"/>
                  </a:cubicBezTo>
                  <a:close/>
                </a:path>
              </a:pathLst>
            </a:custGeom>
            <a:solidFill>
              <a:srgbClr val="95FCF2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2453B411-20C5-B284-2F23-40F772706F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2700000">
              <a:off x="11067730" y="3049443"/>
              <a:ext cx="397007" cy="95479"/>
            </a:xfrm>
            <a:custGeom>
              <a:avLst/>
              <a:gdLst>
                <a:gd name="connsiteX0" fmla="*/ 353541 w 397007"/>
                <a:gd name="connsiteY0" fmla="*/ 0 h 95479"/>
                <a:gd name="connsiteX1" fmla="*/ 397008 w 397007"/>
                <a:gd name="connsiteY1" fmla="*/ 43467 h 95479"/>
                <a:gd name="connsiteX2" fmla="*/ 397008 w 397007"/>
                <a:gd name="connsiteY2" fmla="*/ 52013 h 95479"/>
                <a:gd name="connsiteX3" fmla="*/ 353541 w 397007"/>
                <a:gd name="connsiteY3" fmla="*/ 95480 h 95479"/>
                <a:gd name="connsiteX4" fmla="*/ 43467 w 397007"/>
                <a:gd name="connsiteY4" fmla="*/ 95480 h 95479"/>
                <a:gd name="connsiteX5" fmla="*/ 0 w 397007"/>
                <a:gd name="connsiteY5" fmla="*/ 52013 h 95479"/>
                <a:gd name="connsiteX6" fmla="*/ 0 w 397007"/>
                <a:gd name="connsiteY6" fmla="*/ 43467 h 95479"/>
                <a:gd name="connsiteX7" fmla="*/ 43467 w 397007"/>
                <a:gd name="connsiteY7" fmla="*/ 0 h 9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007" h="95479">
                  <a:moveTo>
                    <a:pt x="353541" y="0"/>
                  </a:moveTo>
                  <a:cubicBezTo>
                    <a:pt x="377547" y="0"/>
                    <a:pt x="397008" y="19461"/>
                    <a:pt x="397008" y="43467"/>
                  </a:cubicBezTo>
                  <a:lnTo>
                    <a:pt x="397008" y="52013"/>
                  </a:lnTo>
                  <a:cubicBezTo>
                    <a:pt x="397008" y="76019"/>
                    <a:pt x="377547" y="95480"/>
                    <a:pt x="353541" y="95480"/>
                  </a:cubicBezTo>
                  <a:lnTo>
                    <a:pt x="43467" y="95480"/>
                  </a:lnTo>
                  <a:cubicBezTo>
                    <a:pt x="19461" y="95480"/>
                    <a:pt x="0" y="76019"/>
                    <a:pt x="0" y="52013"/>
                  </a:cubicBezTo>
                  <a:lnTo>
                    <a:pt x="0" y="43467"/>
                  </a:lnTo>
                  <a:cubicBezTo>
                    <a:pt x="0" y="19461"/>
                    <a:pt x="19461" y="0"/>
                    <a:pt x="43467" y="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66FFB57-E778-0CB5-565E-7819C7A40E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02433" y="2627639"/>
              <a:ext cx="243305" cy="243305"/>
            </a:xfrm>
            <a:custGeom>
              <a:avLst/>
              <a:gdLst>
                <a:gd name="connsiteX0" fmla="*/ 243305 w 243305"/>
                <a:gd name="connsiteY0" fmla="*/ 121653 h 243305"/>
                <a:gd name="connsiteX1" fmla="*/ 121653 w 243305"/>
                <a:gd name="connsiteY1" fmla="*/ 243306 h 243305"/>
                <a:gd name="connsiteX2" fmla="*/ 0 w 243305"/>
                <a:gd name="connsiteY2" fmla="*/ 121653 h 243305"/>
                <a:gd name="connsiteX3" fmla="*/ 121653 w 243305"/>
                <a:gd name="connsiteY3" fmla="*/ 0 h 243305"/>
                <a:gd name="connsiteX4" fmla="*/ 243305 w 243305"/>
                <a:gd name="connsiteY4" fmla="*/ 121653 h 24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05" h="243305">
                  <a:moveTo>
                    <a:pt x="243305" y="121653"/>
                  </a:moveTo>
                  <a:cubicBezTo>
                    <a:pt x="243305" y="188822"/>
                    <a:pt x="188822" y="243306"/>
                    <a:pt x="121653" y="243306"/>
                  </a:cubicBezTo>
                  <a:cubicBezTo>
                    <a:pt x="54483" y="243306"/>
                    <a:pt x="0" y="188822"/>
                    <a:pt x="0" y="121653"/>
                  </a:cubicBezTo>
                  <a:cubicBezTo>
                    <a:pt x="0" y="54483"/>
                    <a:pt x="54483" y="0"/>
                    <a:pt x="121653" y="0"/>
                  </a:cubicBezTo>
                  <a:cubicBezTo>
                    <a:pt x="188822" y="0"/>
                    <a:pt x="243305" y="54483"/>
                    <a:pt x="243305" y="121653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08" name="Graphic 768">
            <a:extLst>
              <a:ext uri="{FF2B5EF4-FFF2-40B4-BE49-F238E27FC236}">
                <a16:creationId xmlns:a16="http://schemas.microsoft.com/office/drawing/2014/main" id="{9B5CCC30-1D54-D79B-877B-90078B3FDA5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989774" y="5236696"/>
            <a:ext cx="2292643" cy="1406887"/>
            <a:chOff x="4990106" y="5216069"/>
            <a:chExt cx="2292643" cy="1406887"/>
          </a:xfrm>
          <a:solidFill>
            <a:srgbClr val="32323D"/>
          </a:solidFill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3434D6C-D994-048D-0462-A95BA00236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6362" y="5229956"/>
              <a:ext cx="13353" cy="1392999"/>
            </a:xfrm>
            <a:custGeom>
              <a:avLst/>
              <a:gdLst>
                <a:gd name="connsiteX0" fmla="*/ 0 w 13353"/>
                <a:gd name="connsiteY0" fmla="*/ 0 h 1392999"/>
                <a:gd name="connsiteX1" fmla="*/ 13354 w 13353"/>
                <a:gd name="connsiteY1" fmla="*/ 0 h 1392999"/>
                <a:gd name="connsiteX2" fmla="*/ 13354 w 13353"/>
                <a:gd name="connsiteY2" fmla="*/ 1392999 h 1392999"/>
                <a:gd name="connsiteX3" fmla="*/ 0 w 13353"/>
                <a:gd name="connsiteY3" fmla="*/ 1392999 h 139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3" h="1392999">
                  <a:moveTo>
                    <a:pt x="0" y="0"/>
                  </a:moveTo>
                  <a:lnTo>
                    <a:pt x="13354" y="0"/>
                  </a:lnTo>
                  <a:lnTo>
                    <a:pt x="13354" y="1392999"/>
                  </a:lnTo>
                  <a:lnTo>
                    <a:pt x="0" y="1392999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72E9F6AE-833E-2275-DB84-DD76D65761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6295" y="5529615"/>
              <a:ext cx="773985" cy="532682"/>
            </a:xfrm>
            <a:custGeom>
              <a:avLst/>
              <a:gdLst>
                <a:gd name="connsiteX0" fmla="*/ 773985 w 773985"/>
                <a:gd name="connsiteY0" fmla="*/ 532682 h 532682"/>
                <a:gd name="connsiteX1" fmla="*/ 760632 w 773985"/>
                <a:gd name="connsiteY1" fmla="*/ 532682 h 532682"/>
                <a:gd name="connsiteX2" fmla="*/ 386993 w 773985"/>
                <a:gd name="connsiteY2" fmla="*/ 13354 h 532682"/>
                <a:gd name="connsiteX3" fmla="*/ 13354 w 773985"/>
                <a:gd name="connsiteY3" fmla="*/ 532682 h 532682"/>
                <a:gd name="connsiteX4" fmla="*/ 0 w 773985"/>
                <a:gd name="connsiteY4" fmla="*/ 532682 h 532682"/>
                <a:gd name="connsiteX5" fmla="*/ 386993 w 773985"/>
                <a:gd name="connsiteY5" fmla="*/ 0 h 532682"/>
                <a:gd name="connsiteX6" fmla="*/ 773985 w 773985"/>
                <a:gd name="connsiteY6" fmla="*/ 532682 h 5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985" h="532682">
                  <a:moveTo>
                    <a:pt x="773985" y="532682"/>
                  </a:moveTo>
                  <a:lnTo>
                    <a:pt x="760632" y="532682"/>
                  </a:lnTo>
                  <a:cubicBezTo>
                    <a:pt x="760632" y="246311"/>
                    <a:pt x="593041" y="13354"/>
                    <a:pt x="386993" y="13354"/>
                  </a:cubicBezTo>
                  <a:cubicBezTo>
                    <a:pt x="180944" y="13354"/>
                    <a:pt x="13354" y="246311"/>
                    <a:pt x="13354" y="532682"/>
                  </a:cubicBezTo>
                  <a:lnTo>
                    <a:pt x="0" y="532682"/>
                  </a:lnTo>
                  <a:cubicBezTo>
                    <a:pt x="0" y="238966"/>
                    <a:pt x="173599" y="0"/>
                    <a:pt x="386993" y="0"/>
                  </a:cubicBezTo>
                  <a:cubicBezTo>
                    <a:pt x="600386" y="0"/>
                    <a:pt x="773985" y="238966"/>
                    <a:pt x="773985" y="53268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24B7B721-D06D-9600-2B08-FB17693CE7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6926" y="6055954"/>
              <a:ext cx="588367" cy="394270"/>
            </a:xfrm>
            <a:custGeom>
              <a:avLst/>
              <a:gdLst>
                <a:gd name="connsiteX0" fmla="*/ 294184 w 588367"/>
                <a:gd name="connsiteY0" fmla="*/ 394270 h 394270"/>
                <a:gd name="connsiteX1" fmla="*/ 0 w 588367"/>
                <a:gd name="connsiteY1" fmla="*/ 0 h 394270"/>
                <a:gd name="connsiteX2" fmla="*/ 13354 w 588367"/>
                <a:gd name="connsiteY2" fmla="*/ 0 h 394270"/>
                <a:gd name="connsiteX3" fmla="*/ 294184 w 588367"/>
                <a:gd name="connsiteY3" fmla="*/ 380916 h 394270"/>
                <a:gd name="connsiteX4" fmla="*/ 575014 w 588367"/>
                <a:gd name="connsiteY4" fmla="*/ 0 h 394270"/>
                <a:gd name="connsiteX5" fmla="*/ 588367 w 588367"/>
                <a:gd name="connsiteY5" fmla="*/ 0 h 394270"/>
                <a:gd name="connsiteX6" fmla="*/ 294184 w 588367"/>
                <a:gd name="connsiteY6" fmla="*/ 394270 h 39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367" h="394270">
                  <a:moveTo>
                    <a:pt x="294184" y="394270"/>
                  </a:moveTo>
                  <a:cubicBezTo>
                    <a:pt x="132002" y="394270"/>
                    <a:pt x="0" y="217400"/>
                    <a:pt x="0" y="0"/>
                  </a:cubicBezTo>
                  <a:lnTo>
                    <a:pt x="13354" y="0"/>
                  </a:lnTo>
                  <a:cubicBezTo>
                    <a:pt x="13354" y="210055"/>
                    <a:pt x="139347" y="380916"/>
                    <a:pt x="294184" y="380916"/>
                  </a:cubicBezTo>
                  <a:cubicBezTo>
                    <a:pt x="449021" y="380916"/>
                    <a:pt x="575014" y="210055"/>
                    <a:pt x="575014" y="0"/>
                  </a:cubicBezTo>
                  <a:lnTo>
                    <a:pt x="588367" y="0"/>
                  </a:lnTo>
                  <a:cubicBezTo>
                    <a:pt x="588367" y="217400"/>
                    <a:pt x="456432" y="394270"/>
                    <a:pt x="294184" y="39427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90D32550-B998-A086-2B63-7B2F579D27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2007" y="5792618"/>
              <a:ext cx="396740" cy="269679"/>
            </a:xfrm>
            <a:custGeom>
              <a:avLst/>
              <a:gdLst>
                <a:gd name="connsiteX0" fmla="*/ 396741 w 396740"/>
                <a:gd name="connsiteY0" fmla="*/ 269680 h 269679"/>
                <a:gd name="connsiteX1" fmla="*/ 383387 w 396740"/>
                <a:gd name="connsiteY1" fmla="*/ 269680 h 269679"/>
                <a:gd name="connsiteX2" fmla="*/ 198370 w 396740"/>
                <a:gd name="connsiteY2" fmla="*/ 13354 h 269679"/>
                <a:gd name="connsiteX3" fmla="*/ 13354 w 396740"/>
                <a:gd name="connsiteY3" fmla="*/ 269680 h 269679"/>
                <a:gd name="connsiteX4" fmla="*/ 0 w 396740"/>
                <a:gd name="connsiteY4" fmla="*/ 269680 h 269679"/>
                <a:gd name="connsiteX5" fmla="*/ 198370 w 396740"/>
                <a:gd name="connsiteY5" fmla="*/ 0 h 269679"/>
                <a:gd name="connsiteX6" fmla="*/ 396741 w 396740"/>
                <a:gd name="connsiteY6" fmla="*/ 269680 h 26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740" h="269679">
                  <a:moveTo>
                    <a:pt x="396741" y="269680"/>
                  </a:moveTo>
                  <a:lnTo>
                    <a:pt x="383387" y="269680"/>
                  </a:lnTo>
                  <a:cubicBezTo>
                    <a:pt x="383387" y="128330"/>
                    <a:pt x="300393" y="13354"/>
                    <a:pt x="198370" y="13354"/>
                  </a:cubicBezTo>
                  <a:cubicBezTo>
                    <a:pt x="96347" y="13354"/>
                    <a:pt x="13354" y="128330"/>
                    <a:pt x="13354" y="269680"/>
                  </a:cubicBezTo>
                  <a:lnTo>
                    <a:pt x="0" y="269680"/>
                  </a:lnTo>
                  <a:cubicBezTo>
                    <a:pt x="0" y="120985"/>
                    <a:pt x="89003" y="0"/>
                    <a:pt x="198370" y="0"/>
                  </a:cubicBezTo>
                  <a:cubicBezTo>
                    <a:pt x="307738" y="0"/>
                    <a:pt x="396741" y="120985"/>
                    <a:pt x="396741" y="269680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1634F548-566C-1DCA-5947-2D8790503B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3039" y="6055621"/>
              <a:ext cx="2236357" cy="13353"/>
            </a:xfrm>
            <a:custGeom>
              <a:avLst/>
              <a:gdLst>
                <a:gd name="connsiteX0" fmla="*/ 0 w 2236357"/>
                <a:gd name="connsiteY0" fmla="*/ 0 h 13353"/>
                <a:gd name="connsiteX1" fmla="*/ 2236357 w 2236357"/>
                <a:gd name="connsiteY1" fmla="*/ 0 h 13353"/>
                <a:gd name="connsiteX2" fmla="*/ 2236357 w 2236357"/>
                <a:gd name="connsiteY2" fmla="*/ 13354 h 13353"/>
                <a:gd name="connsiteX3" fmla="*/ 0 w 2236357"/>
                <a:gd name="connsiteY3" fmla="*/ 13354 h 1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6357" h="13353">
                  <a:moveTo>
                    <a:pt x="0" y="0"/>
                  </a:moveTo>
                  <a:lnTo>
                    <a:pt x="2236357" y="0"/>
                  </a:lnTo>
                  <a:lnTo>
                    <a:pt x="2236357" y="13354"/>
                  </a:lnTo>
                  <a:lnTo>
                    <a:pt x="0" y="13354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BE765C1-4BF8-F1C8-936B-0760B052E4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90106" y="5216069"/>
              <a:ext cx="85931" cy="52413"/>
            </a:xfrm>
            <a:custGeom>
              <a:avLst/>
              <a:gdLst>
                <a:gd name="connsiteX0" fmla="*/ 76517 w 85931"/>
                <a:gd name="connsiteY0" fmla="*/ 52413 h 52413"/>
                <a:gd name="connsiteX1" fmla="*/ 42932 w 85931"/>
                <a:gd name="connsiteY1" fmla="*/ 18895 h 52413"/>
                <a:gd name="connsiteX2" fmla="*/ 9415 w 85931"/>
                <a:gd name="connsiteY2" fmla="*/ 52413 h 52413"/>
                <a:gd name="connsiteX3" fmla="*/ 0 w 85931"/>
                <a:gd name="connsiteY3" fmla="*/ 42999 h 52413"/>
                <a:gd name="connsiteX4" fmla="*/ 42932 w 85931"/>
                <a:gd name="connsiteY4" fmla="*/ 0 h 52413"/>
                <a:gd name="connsiteX5" fmla="*/ 85932 w 85931"/>
                <a:gd name="connsiteY5" fmla="*/ 42999 h 52413"/>
                <a:gd name="connsiteX6" fmla="*/ 76517 w 85931"/>
                <a:gd name="connsiteY6" fmla="*/ 52413 h 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31" h="52413">
                  <a:moveTo>
                    <a:pt x="76517" y="52413"/>
                  </a:moveTo>
                  <a:lnTo>
                    <a:pt x="42932" y="18895"/>
                  </a:lnTo>
                  <a:lnTo>
                    <a:pt x="9415" y="52413"/>
                  </a:lnTo>
                  <a:lnTo>
                    <a:pt x="0" y="42999"/>
                  </a:lnTo>
                  <a:lnTo>
                    <a:pt x="42932" y="0"/>
                  </a:lnTo>
                  <a:lnTo>
                    <a:pt x="85932" y="42999"/>
                  </a:lnTo>
                  <a:lnTo>
                    <a:pt x="76517" y="52413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58DF32A0-2819-3899-972C-B679C10890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30336" y="6019298"/>
              <a:ext cx="52413" cy="85998"/>
            </a:xfrm>
            <a:custGeom>
              <a:avLst/>
              <a:gdLst>
                <a:gd name="connsiteX0" fmla="*/ 9481 w 52413"/>
                <a:gd name="connsiteY0" fmla="*/ 85998 h 85998"/>
                <a:gd name="connsiteX1" fmla="*/ 0 w 52413"/>
                <a:gd name="connsiteY1" fmla="*/ 76517 h 85998"/>
                <a:gd name="connsiteX2" fmla="*/ 33518 w 52413"/>
                <a:gd name="connsiteY2" fmla="*/ 42999 h 85998"/>
                <a:gd name="connsiteX3" fmla="*/ 0 w 52413"/>
                <a:gd name="connsiteY3" fmla="*/ 9481 h 85998"/>
                <a:gd name="connsiteX4" fmla="*/ 9481 w 52413"/>
                <a:gd name="connsiteY4" fmla="*/ 0 h 85998"/>
                <a:gd name="connsiteX5" fmla="*/ 52413 w 52413"/>
                <a:gd name="connsiteY5" fmla="*/ 42999 h 85998"/>
                <a:gd name="connsiteX6" fmla="*/ 9481 w 52413"/>
                <a:gd name="connsiteY6" fmla="*/ 85998 h 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13" h="85998">
                  <a:moveTo>
                    <a:pt x="9481" y="85998"/>
                  </a:moveTo>
                  <a:lnTo>
                    <a:pt x="0" y="76517"/>
                  </a:lnTo>
                  <a:lnTo>
                    <a:pt x="33518" y="42999"/>
                  </a:lnTo>
                  <a:lnTo>
                    <a:pt x="0" y="9481"/>
                  </a:lnTo>
                  <a:lnTo>
                    <a:pt x="9481" y="0"/>
                  </a:lnTo>
                  <a:lnTo>
                    <a:pt x="52413" y="42999"/>
                  </a:lnTo>
                  <a:lnTo>
                    <a:pt x="9481" y="85998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16" name="Graphic 768">
            <a:extLst>
              <a:ext uri="{FF2B5EF4-FFF2-40B4-BE49-F238E27FC236}">
                <a16:creationId xmlns:a16="http://schemas.microsoft.com/office/drawing/2014/main" id="{31D395C6-DE80-A2EB-D8AD-11B9E6FDF5B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986439" y="4734298"/>
            <a:ext cx="2374281" cy="954289"/>
            <a:chOff x="7986771" y="4713671"/>
            <a:chExt cx="2374281" cy="954289"/>
          </a:xfrm>
        </p:grpSpPr>
        <p:grpSp>
          <p:nvGrpSpPr>
            <p:cNvPr id="817" name="Graphic 768">
              <a:extLst>
                <a:ext uri="{FF2B5EF4-FFF2-40B4-BE49-F238E27FC236}">
                  <a16:creationId xmlns:a16="http://schemas.microsoft.com/office/drawing/2014/main" id="{0F731C2C-73FC-8F49-497D-2803D8D24F4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986771" y="4713671"/>
              <a:ext cx="2374281" cy="882092"/>
              <a:chOff x="7986771" y="4713671"/>
              <a:chExt cx="2374281" cy="882092"/>
            </a:xfrm>
          </p:grpSpPr>
          <p:grpSp>
            <p:nvGrpSpPr>
              <p:cNvPr id="818" name="Graphic 768">
                <a:extLst>
                  <a:ext uri="{FF2B5EF4-FFF2-40B4-BE49-F238E27FC236}">
                    <a16:creationId xmlns:a16="http://schemas.microsoft.com/office/drawing/2014/main" id="{799C4522-8470-406F-436D-503BAA95851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668233" y="4713671"/>
                <a:ext cx="1433800" cy="569900"/>
                <a:chOff x="8668233" y="4713671"/>
                <a:chExt cx="1433800" cy="569900"/>
              </a:xfrm>
            </p:grpSpPr>
            <p:grpSp>
              <p:nvGrpSpPr>
                <p:cNvPr id="819" name="Graphic 768">
                  <a:extLst>
                    <a:ext uri="{FF2B5EF4-FFF2-40B4-BE49-F238E27FC236}">
                      <a16:creationId xmlns:a16="http://schemas.microsoft.com/office/drawing/2014/main" id="{EF387866-A44F-9B3D-8672-D3EFAB1D8DBB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153665" y="4713671"/>
                  <a:ext cx="948369" cy="569900"/>
                  <a:chOff x="9153665" y="4713671"/>
                  <a:chExt cx="948369" cy="569900"/>
                </a:xfrm>
              </p:grpSpPr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DF2BBC8F-B10E-9900-7E09-7AB2C95787F1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 rot="-612601">
                    <a:off x="9176658" y="4790955"/>
                    <a:ext cx="902381" cy="340054"/>
                  </a:xfrm>
                  <a:custGeom>
                    <a:avLst/>
                    <a:gdLst>
                      <a:gd name="connsiteX0" fmla="*/ 0 w 902381"/>
                      <a:gd name="connsiteY0" fmla="*/ 0 h 340054"/>
                      <a:gd name="connsiteX1" fmla="*/ 902382 w 902381"/>
                      <a:gd name="connsiteY1" fmla="*/ 0 h 340054"/>
                      <a:gd name="connsiteX2" fmla="*/ 902382 w 902381"/>
                      <a:gd name="connsiteY2" fmla="*/ 340054 h 340054"/>
                      <a:gd name="connsiteX3" fmla="*/ 0 w 902381"/>
                      <a:gd name="connsiteY3" fmla="*/ 340054 h 34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02381" h="340054">
                        <a:moveTo>
                          <a:pt x="0" y="0"/>
                        </a:moveTo>
                        <a:lnTo>
                          <a:pt x="902382" y="0"/>
                        </a:lnTo>
                        <a:lnTo>
                          <a:pt x="902382" y="340054"/>
                        </a:lnTo>
                        <a:lnTo>
                          <a:pt x="0" y="340054"/>
                        </a:ln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2E07D2F4-337D-A4A3-981D-C29F4B8CDB6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319268" y="5054688"/>
                    <a:ext cx="228883" cy="228883"/>
                  </a:xfrm>
                  <a:custGeom>
                    <a:avLst/>
                    <a:gdLst>
                      <a:gd name="connsiteX0" fmla="*/ 228884 w 228883"/>
                      <a:gd name="connsiteY0" fmla="*/ 114442 h 228883"/>
                      <a:gd name="connsiteX1" fmla="*/ 114442 w 228883"/>
                      <a:gd name="connsiteY1" fmla="*/ 228884 h 228883"/>
                      <a:gd name="connsiteX2" fmla="*/ 0 w 228883"/>
                      <a:gd name="connsiteY2" fmla="*/ 114442 h 228883"/>
                      <a:gd name="connsiteX3" fmla="*/ 114442 w 228883"/>
                      <a:gd name="connsiteY3" fmla="*/ 0 h 228883"/>
                      <a:gd name="connsiteX4" fmla="*/ 228884 w 228883"/>
                      <a:gd name="connsiteY4" fmla="*/ 114442 h 228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83" h="228883">
                        <a:moveTo>
                          <a:pt x="228884" y="114442"/>
                        </a:moveTo>
                        <a:cubicBezTo>
                          <a:pt x="228884" y="177647"/>
                          <a:pt x="177647" y="228884"/>
                          <a:pt x="114442" y="228884"/>
                        </a:cubicBezTo>
                        <a:cubicBezTo>
                          <a:pt x="51237" y="228884"/>
                          <a:pt x="0" y="177647"/>
                          <a:pt x="0" y="114442"/>
                        </a:cubicBezTo>
                        <a:cubicBezTo>
                          <a:pt x="0" y="51237"/>
                          <a:pt x="51237" y="0"/>
                          <a:pt x="114442" y="0"/>
                        </a:cubicBezTo>
                        <a:cubicBezTo>
                          <a:pt x="177647" y="0"/>
                          <a:pt x="228884" y="51237"/>
                          <a:pt x="228884" y="114442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F1E631ED-2B1E-913D-4489-211BA9E20456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774565" y="4972763"/>
                    <a:ext cx="228883" cy="228883"/>
                  </a:xfrm>
                  <a:custGeom>
                    <a:avLst/>
                    <a:gdLst>
                      <a:gd name="connsiteX0" fmla="*/ 228884 w 228883"/>
                      <a:gd name="connsiteY0" fmla="*/ 114442 h 228883"/>
                      <a:gd name="connsiteX1" fmla="*/ 114442 w 228883"/>
                      <a:gd name="connsiteY1" fmla="*/ 228884 h 228883"/>
                      <a:gd name="connsiteX2" fmla="*/ 0 w 228883"/>
                      <a:gd name="connsiteY2" fmla="*/ 114442 h 228883"/>
                      <a:gd name="connsiteX3" fmla="*/ 114442 w 228883"/>
                      <a:gd name="connsiteY3" fmla="*/ 0 h 228883"/>
                      <a:gd name="connsiteX4" fmla="*/ 228884 w 228883"/>
                      <a:gd name="connsiteY4" fmla="*/ 114442 h 228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83" h="228883">
                        <a:moveTo>
                          <a:pt x="228884" y="114442"/>
                        </a:moveTo>
                        <a:cubicBezTo>
                          <a:pt x="228884" y="177646"/>
                          <a:pt x="177646" y="228884"/>
                          <a:pt x="114442" y="228884"/>
                        </a:cubicBezTo>
                        <a:cubicBezTo>
                          <a:pt x="51237" y="228884"/>
                          <a:pt x="0" y="177646"/>
                          <a:pt x="0" y="114442"/>
                        </a:cubicBezTo>
                        <a:cubicBezTo>
                          <a:pt x="0" y="51237"/>
                          <a:pt x="51237" y="0"/>
                          <a:pt x="114442" y="0"/>
                        </a:cubicBezTo>
                        <a:cubicBezTo>
                          <a:pt x="177646" y="0"/>
                          <a:pt x="228884" y="51237"/>
                          <a:pt x="228884" y="114442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294C04EA-34DA-4A1D-943D-DFC37C466214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398189" y="5133609"/>
                    <a:ext cx="71042" cy="71042"/>
                  </a:xfrm>
                  <a:custGeom>
                    <a:avLst/>
                    <a:gdLst>
                      <a:gd name="connsiteX0" fmla="*/ 71042 w 71042"/>
                      <a:gd name="connsiteY0" fmla="*/ 35521 h 71042"/>
                      <a:gd name="connsiteX1" fmla="*/ 35521 w 71042"/>
                      <a:gd name="connsiteY1" fmla="*/ 71042 h 71042"/>
                      <a:gd name="connsiteX2" fmla="*/ 0 w 71042"/>
                      <a:gd name="connsiteY2" fmla="*/ 35521 h 71042"/>
                      <a:gd name="connsiteX3" fmla="*/ 35521 w 71042"/>
                      <a:gd name="connsiteY3" fmla="*/ 0 h 71042"/>
                      <a:gd name="connsiteX4" fmla="*/ 71042 w 71042"/>
                      <a:gd name="connsiteY4" fmla="*/ 35521 h 71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42" h="71042">
                        <a:moveTo>
                          <a:pt x="71042" y="35521"/>
                        </a:moveTo>
                        <a:cubicBezTo>
                          <a:pt x="71042" y="55139"/>
                          <a:pt x="55139" y="71042"/>
                          <a:pt x="35521" y="71042"/>
                        </a:cubicBezTo>
                        <a:cubicBezTo>
                          <a:pt x="15904" y="71042"/>
                          <a:pt x="0" y="55139"/>
                          <a:pt x="0" y="35521"/>
                        </a:cubicBezTo>
                        <a:cubicBezTo>
                          <a:pt x="0" y="15903"/>
                          <a:pt x="15904" y="0"/>
                          <a:pt x="35521" y="0"/>
                        </a:cubicBezTo>
                        <a:cubicBezTo>
                          <a:pt x="55139" y="0"/>
                          <a:pt x="71042" y="15903"/>
                          <a:pt x="71042" y="35521"/>
                        </a:cubicBez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FBF12E19-9420-5445-ED5F-425385D7557C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9853486" y="5051684"/>
                    <a:ext cx="71042" cy="71042"/>
                  </a:xfrm>
                  <a:custGeom>
                    <a:avLst/>
                    <a:gdLst>
                      <a:gd name="connsiteX0" fmla="*/ 71042 w 71042"/>
                      <a:gd name="connsiteY0" fmla="*/ 35521 h 71042"/>
                      <a:gd name="connsiteX1" fmla="*/ 35522 w 71042"/>
                      <a:gd name="connsiteY1" fmla="*/ 71042 h 71042"/>
                      <a:gd name="connsiteX2" fmla="*/ 1 w 71042"/>
                      <a:gd name="connsiteY2" fmla="*/ 35521 h 71042"/>
                      <a:gd name="connsiteX3" fmla="*/ 35522 w 71042"/>
                      <a:gd name="connsiteY3" fmla="*/ 0 h 71042"/>
                      <a:gd name="connsiteX4" fmla="*/ 71042 w 71042"/>
                      <a:gd name="connsiteY4" fmla="*/ 35521 h 71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42" h="71042">
                        <a:moveTo>
                          <a:pt x="71042" y="35521"/>
                        </a:moveTo>
                        <a:cubicBezTo>
                          <a:pt x="71042" y="55139"/>
                          <a:pt x="55139" y="71042"/>
                          <a:pt x="35522" y="71042"/>
                        </a:cubicBezTo>
                        <a:cubicBezTo>
                          <a:pt x="15904" y="71042"/>
                          <a:pt x="1" y="55139"/>
                          <a:pt x="1" y="35521"/>
                        </a:cubicBezTo>
                        <a:cubicBezTo>
                          <a:pt x="1" y="15903"/>
                          <a:pt x="15904" y="0"/>
                          <a:pt x="35522" y="0"/>
                        </a:cubicBezTo>
                        <a:cubicBezTo>
                          <a:pt x="55139" y="0"/>
                          <a:pt x="71042" y="15903"/>
                          <a:pt x="71042" y="35521"/>
                        </a:cubicBezTo>
                        <a:close/>
                      </a:path>
                    </a:pathLst>
                  </a:custGeom>
                  <a:solidFill>
                    <a:srgbClr val="03A89E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825" name="Graphic 768">
                  <a:extLst>
                    <a:ext uri="{FF2B5EF4-FFF2-40B4-BE49-F238E27FC236}">
                      <a16:creationId xmlns:a16="http://schemas.microsoft.com/office/drawing/2014/main" id="{7FEDDBC8-DD4C-11DA-C727-7C1356688F37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8668233" y="5053114"/>
                  <a:ext cx="283839" cy="155750"/>
                  <a:chOff x="8668233" y="5053114"/>
                  <a:chExt cx="283839" cy="155750"/>
                </a:xfrm>
                <a:solidFill>
                  <a:srgbClr val="32323D"/>
                </a:solidFill>
              </p:grpSpPr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id="{25F74D5C-00BC-602A-2589-42DC6085CDB0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73379" y="5085235"/>
                    <a:ext cx="278693" cy="67022"/>
                  </a:xfrm>
                  <a:custGeom>
                    <a:avLst/>
                    <a:gdLst>
                      <a:gd name="connsiteX0" fmla="*/ 5374 w 278693"/>
                      <a:gd name="connsiteY0" fmla="*/ 65867 h 67022"/>
                      <a:gd name="connsiteX1" fmla="*/ 167 w 278693"/>
                      <a:gd name="connsiteY1" fmla="*/ 58790 h 67022"/>
                      <a:gd name="connsiteX2" fmla="*/ 8246 w 278693"/>
                      <a:gd name="connsiteY2" fmla="*/ 47105 h 67022"/>
                      <a:gd name="connsiteX3" fmla="*/ 266842 w 278693"/>
                      <a:gd name="connsiteY3" fmla="*/ 167 h 67022"/>
                      <a:gd name="connsiteX4" fmla="*/ 278526 w 278693"/>
                      <a:gd name="connsiteY4" fmla="*/ 8246 h 67022"/>
                      <a:gd name="connsiteX5" fmla="*/ 270447 w 278693"/>
                      <a:gd name="connsiteY5" fmla="*/ 19930 h 67022"/>
                      <a:gd name="connsiteX6" fmla="*/ 11852 w 278693"/>
                      <a:gd name="connsiteY6" fmla="*/ 66869 h 67022"/>
                      <a:gd name="connsiteX7" fmla="*/ 5374 w 278693"/>
                      <a:gd name="connsiteY7" fmla="*/ 65867 h 67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693" h="67022">
                        <a:moveTo>
                          <a:pt x="5374" y="65867"/>
                        </a:moveTo>
                        <a:cubicBezTo>
                          <a:pt x="2771" y="64466"/>
                          <a:pt x="768" y="61928"/>
                          <a:pt x="167" y="58790"/>
                        </a:cubicBezTo>
                        <a:cubicBezTo>
                          <a:pt x="-835" y="53315"/>
                          <a:pt x="2771" y="48107"/>
                          <a:pt x="8246" y="47105"/>
                        </a:cubicBezTo>
                        <a:lnTo>
                          <a:pt x="266842" y="167"/>
                        </a:lnTo>
                        <a:cubicBezTo>
                          <a:pt x="272317" y="-835"/>
                          <a:pt x="277524" y="2771"/>
                          <a:pt x="278526" y="8246"/>
                        </a:cubicBezTo>
                        <a:cubicBezTo>
                          <a:pt x="279528" y="13721"/>
                          <a:pt x="275922" y="18929"/>
                          <a:pt x="270447" y="19930"/>
                        </a:cubicBezTo>
                        <a:lnTo>
                          <a:pt x="11852" y="66869"/>
                        </a:lnTo>
                        <a:cubicBezTo>
                          <a:pt x="9581" y="67270"/>
                          <a:pt x="7311" y="66869"/>
                          <a:pt x="5374" y="65867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95A08445-014A-9481-673B-93EE2ED9FF29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68233" y="5053114"/>
                    <a:ext cx="75591" cy="100265"/>
                  </a:xfrm>
                  <a:custGeom>
                    <a:avLst/>
                    <a:gdLst>
                      <a:gd name="connsiteX0" fmla="*/ 5380 w 75591"/>
                      <a:gd name="connsiteY0" fmla="*/ 99056 h 100265"/>
                      <a:gd name="connsiteX1" fmla="*/ 4311 w 75591"/>
                      <a:gd name="connsiteY1" fmla="*/ 98455 h 100265"/>
                      <a:gd name="connsiteX2" fmla="*/ 1774 w 75591"/>
                      <a:gd name="connsiteY2" fmla="*/ 84434 h 100265"/>
                      <a:gd name="connsiteX3" fmla="*/ 57259 w 75591"/>
                      <a:gd name="connsiteY3" fmla="*/ 4311 h 100265"/>
                      <a:gd name="connsiteX4" fmla="*/ 71281 w 75591"/>
                      <a:gd name="connsiteY4" fmla="*/ 1774 h 100265"/>
                      <a:gd name="connsiteX5" fmla="*/ 73818 w 75591"/>
                      <a:gd name="connsiteY5" fmla="*/ 15795 h 100265"/>
                      <a:gd name="connsiteX6" fmla="*/ 18333 w 75591"/>
                      <a:gd name="connsiteY6" fmla="*/ 95918 h 100265"/>
                      <a:gd name="connsiteX7" fmla="*/ 5380 w 75591"/>
                      <a:gd name="connsiteY7" fmla="*/ 99123 h 100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91" h="100265">
                        <a:moveTo>
                          <a:pt x="5380" y="99056"/>
                        </a:moveTo>
                        <a:cubicBezTo>
                          <a:pt x="5046" y="98856"/>
                          <a:pt x="4645" y="98656"/>
                          <a:pt x="4311" y="98455"/>
                        </a:cubicBezTo>
                        <a:cubicBezTo>
                          <a:pt x="-229" y="95317"/>
                          <a:pt x="-1364" y="89041"/>
                          <a:pt x="1774" y="84434"/>
                        </a:cubicBezTo>
                        <a:lnTo>
                          <a:pt x="57259" y="4311"/>
                        </a:lnTo>
                        <a:cubicBezTo>
                          <a:pt x="60397" y="-229"/>
                          <a:pt x="66673" y="-1364"/>
                          <a:pt x="71281" y="1774"/>
                        </a:cubicBezTo>
                        <a:cubicBezTo>
                          <a:pt x="75820" y="4912"/>
                          <a:pt x="76956" y="11188"/>
                          <a:pt x="73818" y="15795"/>
                        </a:cubicBezTo>
                        <a:lnTo>
                          <a:pt x="18333" y="95918"/>
                        </a:lnTo>
                        <a:cubicBezTo>
                          <a:pt x="15395" y="100125"/>
                          <a:pt x="9786" y="101460"/>
                          <a:pt x="5380" y="99123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552373A7-29DA-7984-75D4-A6B9AA943F46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8668233" y="5133237"/>
                    <a:ext cx="100229" cy="75627"/>
                  </a:xfrm>
                  <a:custGeom>
                    <a:avLst/>
                    <a:gdLst>
                      <a:gd name="connsiteX0" fmla="*/ 85502 w 100229"/>
                      <a:gd name="connsiteY0" fmla="*/ 74419 h 75627"/>
                      <a:gd name="connsiteX1" fmla="*/ 84434 w 100229"/>
                      <a:gd name="connsiteY1" fmla="*/ 73818 h 75627"/>
                      <a:gd name="connsiteX2" fmla="*/ 4311 w 100229"/>
                      <a:gd name="connsiteY2" fmla="*/ 18333 h 75627"/>
                      <a:gd name="connsiteX3" fmla="*/ 1774 w 100229"/>
                      <a:gd name="connsiteY3" fmla="*/ 4311 h 75627"/>
                      <a:gd name="connsiteX4" fmla="*/ 15795 w 100229"/>
                      <a:gd name="connsiteY4" fmla="*/ 1774 h 75627"/>
                      <a:gd name="connsiteX5" fmla="*/ 95918 w 100229"/>
                      <a:gd name="connsiteY5" fmla="*/ 57259 h 75627"/>
                      <a:gd name="connsiteX6" fmla="*/ 98455 w 100229"/>
                      <a:gd name="connsiteY6" fmla="*/ 71280 h 75627"/>
                      <a:gd name="connsiteX7" fmla="*/ 85502 w 100229"/>
                      <a:gd name="connsiteY7" fmla="*/ 74485 h 75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0229" h="75627">
                        <a:moveTo>
                          <a:pt x="85502" y="74419"/>
                        </a:moveTo>
                        <a:cubicBezTo>
                          <a:pt x="85168" y="74218"/>
                          <a:pt x="84767" y="74018"/>
                          <a:pt x="84434" y="73818"/>
                        </a:cubicBezTo>
                        <a:lnTo>
                          <a:pt x="4311" y="18333"/>
                        </a:lnTo>
                        <a:cubicBezTo>
                          <a:pt x="-229" y="15195"/>
                          <a:pt x="-1364" y="8918"/>
                          <a:pt x="1774" y="4311"/>
                        </a:cubicBezTo>
                        <a:cubicBezTo>
                          <a:pt x="4912" y="-229"/>
                          <a:pt x="11255" y="-1364"/>
                          <a:pt x="15795" y="1774"/>
                        </a:cubicBezTo>
                        <a:lnTo>
                          <a:pt x="95918" y="57259"/>
                        </a:lnTo>
                        <a:cubicBezTo>
                          <a:pt x="100459" y="60397"/>
                          <a:pt x="101593" y="66673"/>
                          <a:pt x="98455" y="71280"/>
                        </a:cubicBezTo>
                        <a:cubicBezTo>
                          <a:pt x="95518" y="75487"/>
                          <a:pt x="89909" y="76822"/>
                          <a:pt x="85502" y="74485"/>
                        </a:cubicBezTo>
                        <a:close/>
                      </a:path>
                    </a:pathLst>
                  </a:custGeom>
                  <a:solidFill>
                    <a:srgbClr val="32323D"/>
                  </a:solidFill>
                  <a:ln w="667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8CE2DAEE-0C35-5E46-5F8A-FDDD0FD2C4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6771" y="5141031"/>
                <a:ext cx="2374281" cy="454733"/>
              </a:xfrm>
              <a:custGeom>
                <a:avLst/>
                <a:gdLst>
                  <a:gd name="connsiteX0" fmla="*/ 5999 w 2374281"/>
                  <a:gd name="connsiteY0" fmla="*/ 453484 h 454733"/>
                  <a:gd name="connsiteX1" fmla="*/ 190 w 2374281"/>
                  <a:gd name="connsiteY1" fmla="*/ 445539 h 454733"/>
                  <a:gd name="connsiteX2" fmla="*/ 9204 w 2374281"/>
                  <a:gd name="connsiteY2" fmla="*/ 432452 h 454733"/>
                  <a:gd name="connsiteX3" fmla="*/ 2361005 w 2374281"/>
                  <a:gd name="connsiteY3" fmla="*/ 190 h 454733"/>
                  <a:gd name="connsiteX4" fmla="*/ 2374091 w 2374281"/>
                  <a:gd name="connsiteY4" fmla="*/ 9204 h 454733"/>
                  <a:gd name="connsiteX5" fmla="*/ 2365078 w 2374281"/>
                  <a:gd name="connsiteY5" fmla="*/ 22290 h 454733"/>
                  <a:gd name="connsiteX6" fmla="*/ 13277 w 2374281"/>
                  <a:gd name="connsiteY6" fmla="*/ 454552 h 454733"/>
                  <a:gd name="connsiteX7" fmla="*/ 5999 w 2374281"/>
                  <a:gd name="connsiteY7" fmla="*/ 453484 h 45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4281" h="454733">
                    <a:moveTo>
                      <a:pt x="5999" y="453484"/>
                    </a:moveTo>
                    <a:cubicBezTo>
                      <a:pt x="3061" y="451948"/>
                      <a:pt x="791" y="449077"/>
                      <a:pt x="190" y="445539"/>
                    </a:cubicBezTo>
                    <a:cubicBezTo>
                      <a:pt x="-945" y="439462"/>
                      <a:pt x="3128" y="433587"/>
                      <a:pt x="9204" y="432452"/>
                    </a:cubicBezTo>
                    <a:lnTo>
                      <a:pt x="2361005" y="190"/>
                    </a:lnTo>
                    <a:cubicBezTo>
                      <a:pt x="2367080" y="-945"/>
                      <a:pt x="2372956" y="3128"/>
                      <a:pt x="2374091" y="9204"/>
                    </a:cubicBezTo>
                    <a:cubicBezTo>
                      <a:pt x="2375227" y="15280"/>
                      <a:pt x="2371154" y="21155"/>
                      <a:pt x="2365078" y="22290"/>
                    </a:cubicBezTo>
                    <a:lnTo>
                      <a:pt x="13277" y="454552"/>
                    </a:lnTo>
                    <a:cubicBezTo>
                      <a:pt x="10673" y="455020"/>
                      <a:pt x="8203" y="454552"/>
                      <a:pt x="5999" y="453484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486D28E-7B88-9AC0-56D7-1C36CEBDCD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9147" y="5473329"/>
              <a:ext cx="389328" cy="194631"/>
            </a:xfrm>
            <a:custGeom>
              <a:avLst/>
              <a:gdLst>
                <a:gd name="connsiteX0" fmla="*/ 66 w 389328"/>
                <a:gd name="connsiteY0" fmla="*/ 194632 h 194631"/>
                <a:gd name="connsiteX1" fmla="*/ 194698 w 389328"/>
                <a:gd name="connsiteY1" fmla="*/ 0 h 194631"/>
                <a:gd name="connsiteX2" fmla="*/ 389329 w 389328"/>
                <a:gd name="connsiteY2" fmla="*/ 194632 h 194631"/>
                <a:gd name="connsiteX3" fmla="*/ 0 w 389328"/>
                <a:gd name="connsiteY3" fmla="*/ 194632 h 19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328" h="194631">
                  <a:moveTo>
                    <a:pt x="66" y="194632"/>
                  </a:moveTo>
                  <a:cubicBezTo>
                    <a:pt x="66" y="87133"/>
                    <a:pt x="87200" y="0"/>
                    <a:pt x="194698" y="0"/>
                  </a:cubicBezTo>
                  <a:cubicBezTo>
                    <a:pt x="302195" y="0"/>
                    <a:pt x="389329" y="87133"/>
                    <a:pt x="389329" y="194632"/>
                  </a:cubicBezTo>
                  <a:lnTo>
                    <a:pt x="0" y="194632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31" name="Graphic 768">
            <a:extLst>
              <a:ext uri="{FF2B5EF4-FFF2-40B4-BE49-F238E27FC236}">
                <a16:creationId xmlns:a16="http://schemas.microsoft.com/office/drawing/2014/main" id="{9F1D92D0-B1CB-984A-61B3-21DB3172976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053076" y="1943843"/>
            <a:ext cx="908251" cy="293323"/>
            <a:chOff x="11228658" y="1966960"/>
            <a:chExt cx="908251" cy="293323"/>
          </a:xfrm>
          <a:solidFill>
            <a:srgbClr val="000000"/>
          </a:solidFill>
        </p:grpSpPr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AFB061A4-300E-629C-E9D1-A62972FEE7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28658" y="1966960"/>
              <a:ext cx="174801" cy="219602"/>
            </a:xfrm>
            <a:custGeom>
              <a:avLst/>
              <a:gdLst>
                <a:gd name="connsiteX0" fmla="*/ 133071 w 174801"/>
                <a:gd name="connsiteY0" fmla="*/ 123589 h 219602"/>
                <a:gd name="connsiteX1" fmla="*/ 64232 w 174801"/>
                <a:gd name="connsiteY1" fmla="*/ 115043 h 219602"/>
                <a:gd name="connsiteX2" fmla="*/ 40929 w 174801"/>
                <a:gd name="connsiteY2" fmla="*/ 182947 h 219602"/>
                <a:gd name="connsiteX3" fmla="*/ 121786 w 174801"/>
                <a:gd name="connsiteY3" fmla="*/ 193029 h 219602"/>
                <a:gd name="connsiteX4" fmla="*/ 108032 w 174801"/>
                <a:gd name="connsiteY4" fmla="*/ 219603 h 219602"/>
                <a:gd name="connsiteX5" fmla="*/ 0 w 174801"/>
                <a:gd name="connsiteY5" fmla="*/ 206116 h 219602"/>
                <a:gd name="connsiteX6" fmla="*/ 71443 w 174801"/>
                <a:gd name="connsiteY6" fmla="*/ 0 h 219602"/>
                <a:gd name="connsiteX7" fmla="*/ 174801 w 174801"/>
                <a:gd name="connsiteY7" fmla="*/ 12886 h 219602"/>
                <a:gd name="connsiteX8" fmla="*/ 164986 w 174801"/>
                <a:gd name="connsiteY8" fmla="*/ 39995 h 219602"/>
                <a:gd name="connsiteX9" fmla="*/ 93076 w 174801"/>
                <a:gd name="connsiteY9" fmla="*/ 31047 h 219602"/>
                <a:gd name="connsiteX10" fmla="*/ 73780 w 174801"/>
                <a:gd name="connsiteY10" fmla="*/ 87935 h 219602"/>
                <a:gd name="connsiteX11" fmla="*/ 142618 w 174801"/>
                <a:gd name="connsiteY11" fmla="*/ 96481 h 219602"/>
                <a:gd name="connsiteX12" fmla="*/ 133071 w 174801"/>
                <a:gd name="connsiteY12" fmla="*/ 123589 h 21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801" h="219602">
                  <a:moveTo>
                    <a:pt x="133071" y="123589"/>
                  </a:moveTo>
                  <a:lnTo>
                    <a:pt x="64232" y="115043"/>
                  </a:lnTo>
                  <a:lnTo>
                    <a:pt x="40929" y="182947"/>
                  </a:lnTo>
                  <a:lnTo>
                    <a:pt x="121786" y="193029"/>
                  </a:lnTo>
                  <a:lnTo>
                    <a:pt x="108032" y="219603"/>
                  </a:lnTo>
                  <a:lnTo>
                    <a:pt x="0" y="206116"/>
                  </a:lnTo>
                  <a:lnTo>
                    <a:pt x="71443" y="0"/>
                  </a:lnTo>
                  <a:lnTo>
                    <a:pt x="174801" y="12886"/>
                  </a:lnTo>
                  <a:lnTo>
                    <a:pt x="164986" y="39995"/>
                  </a:lnTo>
                  <a:lnTo>
                    <a:pt x="93076" y="31047"/>
                  </a:lnTo>
                  <a:lnTo>
                    <a:pt x="73780" y="87935"/>
                  </a:lnTo>
                  <a:lnTo>
                    <a:pt x="142618" y="96481"/>
                  </a:lnTo>
                  <a:lnTo>
                    <a:pt x="133071" y="12358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E7703914-BE0C-C62D-6191-C6D8E62E72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3905" y="2076795"/>
              <a:ext cx="146224" cy="102490"/>
            </a:xfrm>
            <a:custGeom>
              <a:avLst/>
              <a:gdLst>
                <a:gd name="connsiteX0" fmla="*/ 138679 w 146224"/>
                <a:gd name="connsiteY0" fmla="*/ 77452 h 102490"/>
                <a:gd name="connsiteX1" fmla="*/ 135541 w 146224"/>
                <a:gd name="connsiteY1" fmla="*/ 102490 h 102490"/>
                <a:gd name="connsiteX2" fmla="*/ 0 w 146224"/>
                <a:gd name="connsiteY2" fmla="*/ 85598 h 102490"/>
                <a:gd name="connsiteX3" fmla="*/ 3139 w 146224"/>
                <a:gd name="connsiteY3" fmla="*/ 60559 h 102490"/>
                <a:gd name="connsiteX4" fmla="*/ 138679 w 146224"/>
                <a:gd name="connsiteY4" fmla="*/ 77452 h 102490"/>
                <a:gd name="connsiteX5" fmla="*/ 146224 w 146224"/>
                <a:gd name="connsiteY5" fmla="*/ 16893 h 102490"/>
                <a:gd name="connsiteX6" fmla="*/ 143153 w 146224"/>
                <a:gd name="connsiteY6" fmla="*/ 41664 h 102490"/>
                <a:gd name="connsiteX7" fmla="*/ 7612 w 146224"/>
                <a:gd name="connsiteY7" fmla="*/ 24771 h 102490"/>
                <a:gd name="connsiteX8" fmla="*/ 10684 w 146224"/>
                <a:gd name="connsiteY8" fmla="*/ 0 h 102490"/>
                <a:gd name="connsiteX9" fmla="*/ 146224 w 146224"/>
                <a:gd name="connsiteY9" fmla="*/ 16893 h 10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224" h="102490">
                  <a:moveTo>
                    <a:pt x="138679" y="77452"/>
                  </a:moveTo>
                  <a:lnTo>
                    <a:pt x="135541" y="102490"/>
                  </a:lnTo>
                  <a:lnTo>
                    <a:pt x="0" y="85598"/>
                  </a:lnTo>
                  <a:lnTo>
                    <a:pt x="3139" y="60559"/>
                  </a:lnTo>
                  <a:lnTo>
                    <a:pt x="138679" y="77452"/>
                  </a:lnTo>
                  <a:close/>
                  <a:moveTo>
                    <a:pt x="146224" y="16893"/>
                  </a:moveTo>
                  <a:lnTo>
                    <a:pt x="143153" y="41664"/>
                  </a:lnTo>
                  <a:lnTo>
                    <a:pt x="7612" y="24771"/>
                  </a:lnTo>
                  <a:lnTo>
                    <a:pt x="10684" y="0"/>
                  </a:lnTo>
                  <a:lnTo>
                    <a:pt x="146224" y="1689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244212-3213-6225-B4AB-B35FF8599B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3226" y="2068316"/>
              <a:ext cx="216045" cy="177939"/>
            </a:xfrm>
            <a:custGeom>
              <a:avLst/>
              <a:gdLst>
                <a:gd name="connsiteX0" fmla="*/ 37791 w 216045"/>
                <a:gd name="connsiteY0" fmla="*/ 46939 h 177939"/>
                <a:gd name="connsiteX1" fmla="*/ 53615 w 216045"/>
                <a:gd name="connsiteY1" fmla="*/ 0 h 177939"/>
                <a:gd name="connsiteX2" fmla="*/ 83861 w 216045"/>
                <a:gd name="connsiteY2" fmla="*/ 3739 h 177939"/>
                <a:gd name="connsiteX3" fmla="*/ 78987 w 216045"/>
                <a:gd name="connsiteY3" fmla="*/ 20966 h 177939"/>
                <a:gd name="connsiteX4" fmla="*/ 118314 w 216045"/>
                <a:gd name="connsiteY4" fmla="*/ 5475 h 177939"/>
                <a:gd name="connsiteX5" fmla="*/ 143820 w 216045"/>
                <a:gd name="connsiteY5" fmla="*/ 30580 h 177939"/>
                <a:gd name="connsiteX6" fmla="*/ 187820 w 216045"/>
                <a:gd name="connsiteY6" fmla="*/ 14088 h 177939"/>
                <a:gd name="connsiteX7" fmla="*/ 211390 w 216045"/>
                <a:gd name="connsiteY7" fmla="*/ 67437 h 177939"/>
                <a:gd name="connsiteX8" fmla="*/ 173064 w 216045"/>
                <a:gd name="connsiteY8" fmla="*/ 177939 h 177939"/>
                <a:gd name="connsiteX9" fmla="*/ 142284 w 216045"/>
                <a:gd name="connsiteY9" fmla="*/ 174133 h 177939"/>
                <a:gd name="connsiteX10" fmla="*/ 179942 w 216045"/>
                <a:gd name="connsiteY10" fmla="*/ 65300 h 177939"/>
                <a:gd name="connsiteX11" fmla="*/ 170261 w 216045"/>
                <a:gd name="connsiteY11" fmla="*/ 38860 h 177939"/>
                <a:gd name="connsiteX12" fmla="*/ 136743 w 216045"/>
                <a:gd name="connsiteY12" fmla="*/ 69774 h 177939"/>
                <a:gd name="connsiteX13" fmla="*/ 102356 w 216045"/>
                <a:gd name="connsiteY13" fmla="*/ 169126 h 177939"/>
                <a:gd name="connsiteX14" fmla="*/ 71242 w 216045"/>
                <a:gd name="connsiteY14" fmla="*/ 165253 h 177939"/>
                <a:gd name="connsiteX15" fmla="*/ 108766 w 216045"/>
                <a:gd name="connsiteY15" fmla="*/ 57021 h 177939"/>
                <a:gd name="connsiteX16" fmla="*/ 99619 w 216045"/>
                <a:gd name="connsiteY16" fmla="*/ 30246 h 177939"/>
                <a:gd name="connsiteX17" fmla="*/ 65366 w 216045"/>
                <a:gd name="connsiteY17" fmla="*/ 61761 h 177939"/>
                <a:gd name="connsiteX18" fmla="*/ 31314 w 216045"/>
                <a:gd name="connsiteY18" fmla="*/ 160245 h 177939"/>
                <a:gd name="connsiteX19" fmla="*/ 0 w 216045"/>
                <a:gd name="connsiteY19" fmla="*/ 156373 h 177939"/>
                <a:gd name="connsiteX20" fmla="*/ 37857 w 216045"/>
                <a:gd name="connsiteY20" fmla="*/ 46872 h 17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6045" h="177939">
                  <a:moveTo>
                    <a:pt x="37791" y="46939"/>
                  </a:moveTo>
                  <a:cubicBezTo>
                    <a:pt x="47940" y="17493"/>
                    <a:pt x="51144" y="7612"/>
                    <a:pt x="53615" y="0"/>
                  </a:cubicBezTo>
                  <a:lnTo>
                    <a:pt x="83861" y="3739"/>
                  </a:lnTo>
                  <a:cubicBezTo>
                    <a:pt x="83527" y="5675"/>
                    <a:pt x="80790" y="16158"/>
                    <a:pt x="78987" y="20966"/>
                  </a:cubicBezTo>
                  <a:cubicBezTo>
                    <a:pt x="90004" y="9281"/>
                    <a:pt x="102690" y="3539"/>
                    <a:pt x="118314" y="5475"/>
                  </a:cubicBezTo>
                  <a:cubicBezTo>
                    <a:pt x="135007" y="7545"/>
                    <a:pt x="143353" y="16692"/>
                    <a:pt x="143820" y="30580"/>
                  </a:cubicBezTo>
                  <a:cubicBezTo>
                    <a:pt x="153835" y="19897"/>
                    <a:pt x="167256" y="11551"/>
                    <a:pt x="187820" y="14088"/>
                  </a:cubicBezTo>
                  <a:cubicBezTo>
                    <a:pt x="209053" y="16759"/>
                    <a:pt x="224076" y="30847"/>
                    <a:pt x="211390" y="67437"/>
                  </a:cubicBezTo>
                  <a:lnTo>
                    <a:pt x="173064" y="177939"/>
                  </a:lnTo>
                  <a:lnTo>
                    <a:pt x="142284" y="174133"/>
                  </a:lnTo>
                  <a:lnTo>
                    <a:pt x="179942" y="65300"/>
                  </a:lnTo>
                  <a:cubicBezTo>
                    <a:pt x="184549" y="51679"/>
                    <a:pt x="184215" y="40596"/>
                    <a:pt x="170261" y="38860"/>
                  </a:cubicBezTo>
                  <a:cubicBezTo>
                    <a:pt x="154236" y="36857"/>
                    <a:pt x="143553" y="49876"/>
                    <a:pt x="136743" y="69774"/>
                  </a:cubicBezTo>
                  <a:lnTo>
                    <a:pt x="102356" y="169126"/>
                  </a:lnTo>
                  <a:lnTo>
                    <a:pt x="71242" y="165253"/>
                  </a:lnTo>
                  <a:lnTo>
                    <a:pt x="108766" y="57021"/>
                  </a:lnTo>
                  <a:cubicBezTo>
                    <a:pt x="114308" y="40996"/>
                    <a:pt x="112505" y="31849"/>
                    <a:pt x="99619" y="30246"/>
                  </a:cubicBezTo>
                  <a:cubicBezTo>
                    <a:pt x="84395" y="28377"/>
                    <a:pt x="72911" y="39794"/>
                    <a:pt x="65366" y="61761"/>
                  </a:cubicBezTo>
                  <a:lnTo>
                    <a:pt x="31314" y="160245"/>
                  </a:lnTo>
                  <a:lnTo>
                    <a:pt x="0" y="156373"/>
                  </a:lnTo>
                  <a:lnTo>
                    <a:pt x="37857" y="46872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8A7A61E-4210-A72C-312C-F35534BCA6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3604" y="2097037"/>
              <a:ext cx="128131" cy="163247"/>
            </a:xfrm>
            <a:custGeom>
              <a:avLst/>
              <a:gdLst>
                <a:gd name="connsiteX0" fmla="*/ 105722 w 128131"/>
                <a:gd name="connsiteY0" fmla="*/ 122644 h 163247"/>
                <a:gd name="connsiteX1" fmla="*/ 39954 w 128131"/>
                <a:gd name="connsiteY1" fmla="*/ 162639 h 163247"/>
                <a:gd name="connsiteX2" fmla="*/ 9574 w 128131"/>
                <a:gd name="connsiteY2" fmla="*/ 70564 h 163247"/>
                <a:gd name="connsiteX3" fmla="*/ 88295 w 128131"/>
                <a:gd name="connsiteY3" fmla="*/ 457 h 163247"/>
                <a:gd name="connsiteX4" fmla="*/ 125886 w 128131"/>
                <a:gd name="connsiteY4" fmla="*/ 57611 h 163247"/>
                <a:gd name="connsiteX5" fmla="*/ 94905 w 128131"/>
                <a:gd name="connsiteY5" fmla="*/ 53739 h 163247"/>
                <a:gd name="connsiteX6" fmla="*/ 82219 w 128131"/>
                <a:gd name="connsiteY6" fmla="*/ 26096 h 163247"/>
                <a:gd name="connsiteX7" fmla="*/ 40087 w 128131"/>
                <a:gd name="connsiteY7" fmla="*/ 78043 h 163247"/>
                <a:gd name="connsiteX8" fmla="*/ 46297 w 128131"/>
                <a:gd name="connsiteY8" fmla="*/ 137133 h 163247"/>
                <a:gd name="connsiteX9" fmla="*/ 74674 w 128131"/>
                <a:gd name="connsiteY9" fmla="*/ 118771 h 163247"/>
                <a:gd name="connsiteX10" fmla="*/ 105788 w 128131"/>
                <a:gd name="connsiteY10" fmla="*/ 122644 h 16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31" h="163247">
                  <a:moveTo>
                    <a:pt x="105722" y="122644"/>
                  </a:moveTo>
                  <a:cubicBezTo>
                    <a:pt x="96240" y="142808"/>
                    <a:pt x="78546" y="167446"/>
                    <a:pt x="39954" y="162639"/>
                  </a:cubicBezTo>
                  <a:cubicBezTo>
                    <a:pt x="-7986" y="156696"/>
                    <a:pt x="-5315" y="113230"/>
                    <a:pt x="9574" y="70564"/>
                  </a:cubicBezTo>
                  <a:cubicBezTo>
                    <a:pt x="23930" y="29435"/>
                    <a:pt x="49435" y="-4350"/>
                    <a:pt x="88295" y="457"/>
                  </a:cubicBezTo>
                  <a:cubicBezTo>
                    <a:pt x="128757" y="5531"/>
                    <a:pt x="131628" y="35043"/>
                    <a:pt x="125886" y="57611"/>
                  </a:cubicBezTo>
                  <a:lnTo>
                    <a:pt x="94905" y="53739"/>
                  </a:lnTo>
                  <a:cubicBezTo>
                    <a:pt x="98377" y="38248"/>
                    <a:pt x="96173" y="27832"/>
                    <a:pt x="82219" y="26096"/>
                  </a:cubicBezTo>
                  <a:cubicBezTo>
                    <a:pt x="66395" y="24093"/>
                    <a:pt x="51706" y="43924"/>
                    <a:pt x="40087" y="78043"/>
                  </a:cubicBezTo>
                  <a:cubicBezTo>
                    <a:pt x="30272" y="107087"/>
                    <a:pt x="25131" y="134462"/>
                    <a:pt x="46297" y="137133"/>
                  </a:cubicBezTo>
                  <a:cubicBezTo>
                    <a:pt x="60052" y="138869"/>
                    <a:pt x="68999" y="129187"/>
                    <a:pt x="74674" y="118771"/>
                  </a:cubicBezTo>
                  <a:lnTo>
                    <a:pt x="105788" y="12264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F9A9F569-B292-4F88-E1DC-1E277439DD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44907" y="2053866"/>
              <a:ext cx="92001" cy="123082"/>
            </a:xfrm>
            <a:custGeom>
              <a:avLst/>
              <a:gdLst>
                <a:gd name="connsiteX0" fmla="*/ 0 w 92001"/>
                <a:gd name="connsiteY0" fmla="*/ 115204 h 123082"/>
                <a:gd name="connsiteX1" fmla="*/ 668 w 92001"/>
                <a:gd name="connsiteY1" fmla="*/ 113267 h 123082"/>
                <a:gd name="connsiteX2" fmla="*/ 47807 w 92001"/>
                <a:gd name="connsiteY2" fmla="*/ 60720 h 123082"/>
                <a:gd name="connsiteX3" fmla="*/ 72044 w 92001"/>
                <a:gd name="connsiteY3" fmla="*/ 36149 h 123082"/>
                <a:gd name="connsiteX4" fmla="*/ 64232 w 92001"/>
                <a:gd name="connsiteY4" fmla="*/ 15050 h 123082"/>
                <a:gd name="connsiteX5" fmla="*/ 46071 w 92001"/>
                <a:gd name="connsiteY5" fmla="*/ 30474 h 123082"/>
                <a:gd name="connsiteX6" fmla="*/ 28711 w 92001"/>
                <a:gd name="connsiteY6" fmla="*/ 28337 h 123082"/>
                <a:gd name="connsiteX7" fmla="*/ 68105 w 92001"/>
                <a:gd name="connsiteY7" fmla="*/ 361 h 123082"/>
                <a:gd name="connsiteX8" fmla="*/ 89404 w 92001"/>
                <a:gd name="connsiteY8" fmla="*/ 40289 h 123082"/>
                <a:gd name="connsiteX9" fmla="*/ 58757 w 92001"/>
                <a:gd name="connsiteY9" fmla="*/ 72939 h 123082"/>
                <a:gd name="connsiteX10" fmla="*/ 25906 w 92001"/>
                <a:gd name="connsiteY10" fmla="*/ 102184 h 123082"/>
                <a:gd name="connsiteX11" fmla="*/ 70909 w 92001"/>
                <a:gd name="connsiteY11" fmla="*/ 107792 h 123082"/>
                <a:gd name="connsiteX12" fmla="*/ 63698 w 92001"/>
                <a:gd name="connsiteY12" fmla="*/ 123083 h 123082"/>
                <a:gd name="connsiteX13" fmla="*/ 134 w 92001"/>
                <a:gd name="connsiteY13" fmla="*/ 115137 h 12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001" h="123082">
                  <a:moveTo>
                    <a:pt x="0" y="115204"/>
                  </a:moveTo>
                  <a:lnTo>
                    <a:pt x="668" y="113267"/>
                  </a:lnTo>
                  <a:cubicBezTo>
                    <a:pt x="7812" y="92168"/>
                    <a:pt x="24571" y="76277"/>
                    <a:pt x="47807" y="60720"/>
                  </a:cubicBezTo>
                  <a:cubicBezTo>
                    <a:pt x="65233" y="49036"/>
                    <a:pt x="69040" y="44562"/>
                    <a:pt x="72044" y="36149"/>
                  </a:cubicBezTo>
                  <a:cubicBezTo>
                    <a:pt x="75115" y="27336"/>
                    <a:pt x="75115" y="16386"/>
                    <a:pt x="64232" y="15050"/>
                  </a:cubicBezTo>
                  <a:cubicBezTo>
                    <a:pt x="55419" y="13982"/>
                    <a:pt x="50744" y="19390"/>
                    <a:pt x="46071" y="30474"/>
                  </a:cubicBezTo>
                  <a:lnTo>
                    <a:pt x="28711" y="28337"/>
                  </a:lnTo>
                  <a:cubicBezTo>
                    <a:pt x="34386" y="12914"/>
                    <a:pt x="44401" y="-2577"/>
                    <a:pt x="68105" y="361"/>
                  </a:cubicBezTo>
                  <a:cubicBezTo>
                    <a:pt x="90205" y="3099"/>
                    <a:pt x="96081" y="20993"/>
                    <a:pt x="89404" y="40289"/>
                  </a:cubicBezTo>
                  <a:cubicBezTo>
                    <a:pt x="84530" y="54310"/>
                    <a:pt x="78654" y="59652"/>
                    <a:pt x="58757" y="72939"/>
                  </a:cubicBezTo>
                  <a:cubicBezTo>
                    <a:pt x="40195" y="85358"/>
                    <a:pt x="30648" y="94171"/>
                    <a:pt x="25906" y="102184"/>
                  </a:cubicBezTo>
                  <a:lnTo>
                    <a:pt x="70909" y="107792"/>
                  </a:lnTo>
                  <a:lnTo>
                    <a:pt x="63698" y="123083"/>
                  </a:lnTo>
                  <a:lnTo>
                    <a:pt x="134" y="11513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37" name="Graphic 768">
            <a:extLst>
              <a:ext uri="{FF2B5EF4-FFF2-40B4-BE49-F238E27FC236}">
                <a16:creationId xmlns:a16="http://schemas.microsoft.com/office/drawing/2014/main" id="{65AF050A-EF88-013B-12D7-B0775DF57DF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518460" y="500901"/>
            <a:ext cx="815648" cy="509123"/>
            <a:chOff x="1518792" y="480274"/>
            <a:chExt cx="815648" cy="509123"/>
          </a:xfrm>
          <a:solidFill>
            <a:srgbClr val="000000"/>
          </a:solidFill>
        </p:grpSpPr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991D502-D06A-66B2-33B0-479FA1117D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18792" y="737879"/>
              <a:ext cx="132335" cy="251518"/>
            </a:xfrm>
            <a:custGeom>
              <a:avLst/>
              <a:gdLst>
                <a:gd name="connsiteX0" fmla="*/ 110903 w 132335"/>
                <a:gd name="connsiteY0" fmla="*/ 117647 h 251518"/>
                <a:gd name="connsiteX1" fmla="*/ 45670 w 132335"/>
                <a:gd name="connsiteY1" fmla="*/ 141216 h 251518"/>
                <a:gd name="connsiteX2" fmla="*/ 55752 w 132335"/>
                <a:gd name="connsiteY2" fmla="*/ 212325 h 251518"/>
                <a:gd name="connsiteX3" fmla="*/ 132336 w 132335"/>
                <a:gd name="connsiteY3" fmla="*/ 184616 h 251518"/>
                <a:gd name="connsiteX4" fmla="*/ 132202 w 132335"/>
                <a:gd name="connsiteY4" fmla="*/ 214529 h 251518"/>
                <a:gd name="connsiteX5" fmla="*/ 29846 w 132335"/>
                <a:gd name="connsiteY5" fmla="*/ 251518 h 251518"/>
                <a:gd name="connsiteX6" fmla="*/ 0 w 132335"/>
                <a:gd name="connsiteY6" fmla="*/ 35454 h 251518"/>
                <a:gd name="connsiteX7" fmla="*/ 97950 w 132335"/>
                <a:gd name="connsiteY7" fmla="*/ 0 h 251518"/>
                <a:gd name="connsiteX8" fmla="*/ 101489 w 132335"/>
                <a:gd name="connsiteY8" fmla="*/ 28577 h 251518"/>
                <a:gd name="connsiteX9" fmla="*/ 33318 w 132335"/>
                <a:gd name="connsiteY9" fmla="*/ 53215 h 251518"/>
                <a:gd name="connsiteX10" fmla="*/ 41931 w 132335"/>
                <a:gd name="connsiteY10" fmla="*/ 112639 h 251518"/>
                <a:gd name="connsiteX11" fmla="*/ 107164 w 132335"/>
                <a:gd name="connsiteY11" fmla="*/ 89070 h 251518"/>
                <a:gd name="connsiteX12" fmla="*/ 110903 w 132335"/>
                <a:gd name="connsiteY12" fmla="*/ 117580 h 25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35" h="251518">
                  <a:moveTo>
                    <a:pt x="110903" y="117647"/>
                  </a:moveTo>
                  <a:lnTo>
                    <a:pt x="45670" y="141216"/>
                  </a:lnTo>
                  <a:lnTo>
                    <a:pt x="55752" y="212325"/>
                  </a:lnTo>
                  <a:lnTo>
                    <a:pt x="132336" y="184616"/>
                  </a:lnTo>
                  <a:lnTo>
                    <a:pt x="132202" y="214529"/>
                  </a:lnTo>
                  <a:lnTo>
                    <a:pt x="29846" y="251518"/>
                  </a:lnTo>
                  <a:lnTo>
                    <a:pt x="0" y="35454"/>
                  </a:lnTo>
                  <a:lnTo>
                    <a:pt x="97950" y="0"/>
                  </a:lnTo>
                  <a:lnTo>
                    <a:pt x="101489" y="28577"/>
                  </a:lnTo>
                  <a:lnTo>
                    <a:pt x="33318" y="53215"/>
                  </a:lnTo>
                  <a:lnTo>
                    <a:pt x="41931" y="112639"/>
                  </a:lnTo>
                  <a:lnTo>
                    <a:pt x="107164" y="89070"/>
                  </a:lnTo>
                  <a:lnTo>
                    <a:pt x="110903" y="11758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F3B2B86-DE03-B5F6-8E73-385751D376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97332" y="759245"/>
              <a:ext cx="157707" cy="127595"/>
            </a:xfrm>
            <a:custGeom>
              <a:avLst/>
              <a:gdLst>
                <a:gd name="connsiteX0" fmla="*/ 128397 w 157707"/>
                <a:gd name="connsiteY0" fmla="*/ 0 h 127595"/>
                <a:gd name="connsiteX1" fmla="*/ 136876 w 157707"/>
                <a:gd name="connsiteY1" fmla="*/ 23503 h 127595"/>
                <a:gd name="connsiteX2" fmla="*/ 8480 w 157707"/>
                <a:gd name="connsiteY2" fmla="*/ 69974 h 127595"/>
                <a:gd name="connsiteX3" fmla="*/ 0 w 157707"/>
                <a:gd name="connsiteY3" fmla="*/ 46471 h 127595"/>
                <a:gd name="connsiteX4" fmla="*/ 128397 w 157707"/>
                <a:gd name="connsiteY4" fmla="*/ 0 h 127595"/>
                <a:gd name="connsiteX5" fmla="*/ 149162 w 157707"/>
                <a:gd name="connsiteY5" fmla="*/ 57421 h 127595"/>
                <a:gd name="connsiteX6" fmla="*/ 157708 w 157707"/>
                <a:gd name="connsiteY6" fmla="*/ 81124 h 127595"/>
                <a:gd name="connsiteX7" fmla="*/ 29312 w 157707"/>
                <a:gd name="connsiteY7" fmla="*/ 127595 h 127595"/>
                <a:gd name="connsiteX8" fmla="*/ 20765 w 157707"/>
                <a:gd name="connsiteY8" fmla="*/ 103892 h 127595"/>
                <a:gd name="connsiteX9" fmla="*/ 149162 w 157707"/>
                <a:gd name="connsiteY9" fmla="*/ 57421 h 12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07" h="127595">
                  <a:moveTo>
                    <a:pt x="128397" y="0"/>
                  </a:moveTo>
                  <a:lnTo>
                    <a:pt x="136876" y="23503"/>
                  </a:lnTo>
                  <a:lnTo>
                    <a:pt x="8480" y="69974"/>
                  </a:lnTo>
                  <a:lnTo>
                    <a:pt x="0" y="46471"/>
                  </a:lnTo>
                  <a:lnTo>
                    <a:pt x="128397" y="0"/>
                  </a:lnTo>
                  <a:close/>
                  <a:moveTo>
                    <a:pt x="149162" y="57421"/>
                  </a:moveTo>
                  <a:lnTo>
                    <a:pt x="157708" y="81124"/>
                  </a:lnTo>
                  <a:lnTo>
                    <a:pt x="29312" y="127595"/>
                  </a:lnTo>
                  <a:lnTo>
                    <a:pt x="20765" y="103892"/>
                  </a:lnTo>
                  <a:lnTo>
                    <a:pt x="149162" y="5742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160B480-4476-DC09-D4C1-FCFB39599E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8270" y="632669"/>
              <a:ext cx="187286" cy="214777"/>
            </a:xfrm>
            <a:custGeom>
              <a:avLst/>
              <a:gdLst>
                <a:gd name="connsiteX0" fmla="*/ 7211 w 187286"/>
                <a:gd name="connsiteY0" fmla="*/ 100002 h 214777"/>
                <a:gd name="connsiteX1" fmla="*/ 0 w 187286"/>
                <a:gd name="connsiteY1" fmla="*/ 50993 h 214777"/>
                <a:gd name="connsiteX2" fmla="*/ 28711 w 187286"/>
                <a:gd name="connsiteY2" fmla="*/ 40644 h 214777"/>
                <a:gd name="connsiteX3" fmla="*/ 32249 w 187286"/>
                <a:gd name="connsiteY3" fmla="*/ 58204 h 214777"/>
                <a:gd name="connsiteX4" fmla="*/ 60226 w 187286"/>
                <a:gd name="connsiteY4" fmla="*/ 26556 h 214777"/>
                <a:gd name="connsiteX5" fmla="*/ 94344 w 187286"/>
                <a:gd name="connsiteY5" fmla="*/ 37372 h 214777"/>
                <a:gd name="connsiteX6" fmla="*/ 126060 w 187286"/>
                <a:gd name="connsiteY6" fmla="*/ 2719 h 214777"/>
                <a:gd name="connsiteX7" fmla="*/ 171262 w 187286"/>
                <a:gd name="connsiteY7" fmla="*/ 39576 h 214777"/>
                <a:gd name="connsiteX8" fmla="*/ 187287 w 187286"/>
                <a:gd name="connsiteY8" fmla="*/ 155420 h 214777"/>
                <a:gd name="connsiteX9" fmla="*/ 158109 w 187286"/>
                <a:gd name="connsiteY9" fmla="*/ 165969 h 214777"/>
                <a:gd name="connsiteX10" fmla="*/ 142285 w 187286"/>
                <a:gd name="connsiteY10" fmla="*/ 51928 h 214777"/>
                <a:gd name="connsiteX11" fmla="*/ 121653 w 187286"/>
                <a:gd name="connsiteY11" fmla="*/ 32765 h 214777"/>
                <a:gd name="connsiteX12" fmla="*/ 105762 w 187286"/>
                <a:gd name="connsiteY12" fmla="*/ 75497 h 214777"/>
                <a:gd name="connsiteX13" fmla="*/ 120184 w 187286"/>
                <a:gd name="connsiteY13" fmla="*/ 179657 h 214777"/>
                <a:gd name="connsiteX14" fmla="*/ 90672 w 187286"/>
                <a:gd name="connsiteY14" fmla="*/ 190340 h 214777"/>
                <a:gd name="connsiteX15" fmla="*/ 74982 w 187286"/>
                <a:gd name="connsiteY15" fmla="*/ 76899 h 214777"/>
                <a:gd name="connsiteX16" fmla="*/ 54684 w 187286"/>
                <a:gd name="connsiteY16" fmla="*/ 57203 h 214777"/>
                <a:gd name="connsiteX17" fmla="*/ 38459 w 187286"/>
                <a:gd name="connsiteY17" fmla="*/ 100803 h 214777"/>
                <a:gd name="connsiteX18" fmla="*/ 52748 w 187286"/>
                <a:gd name="connsiteY18" fmla="*/ 204027 h 214777"/>
                <a:gd name="connsiteX19" fmla="*/ 23035 w 187286"/>
                <a:gd name="connsiteY19" fmla="*/ 214777 h 214777"/>
                <a:gd name="connsiteX20" fmla="*/ 7144 w 187286"/>
                <a:gd name="connsiteY20" fmla="*/ 100068 h 214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286" h="214777">
                  <a:moveTo>
                    <a:pt x="7211" y="100002"/>
                  </a:moveTo>
                  <a:cubicBezTo>
                    <a:pt x="2938" y="69154"/>
                    <a:pt x="1269" y="58872"/>
                    <a:pt x="0" y="50993"/>
                  </a:cubicBezTo>
                  <a:lnTo>
                    <a:pt x="28711" y="40644"/>
                  </a:lnTo>
                  <a:cubicBezTo>
                    <a:pt x="29312" y="42514"/>
                    <a:pt x="31582" y="53130"/>
                    <a:pt x="32249" y="58204"/>
                  </a:cubicBezTo>
                  <a:cubicBezTo>
                    <a:pt x="36790" y="42781"/>
                    <a:pt x="45470" y="31897"/>
                    <a:pt x="60226" y="26556"/>
                  </a:cubicBezTo>
                  <a:cubicBezTo>
                    <a:pt x="76050" y="20814"/>
                    <a:pt x="87601" y="25220"/>
                    <a:pt x="94344" y="37372"/>
                  </a:cubicBezTo>
                  <a:cubicBezTo>
                    <a:pt x="98417" y="23284"/>
                    <a:pt x="106563" y="9797"/>
                    <a:pt x="126060" y="2719"/>
                  </a:cubicBezTo>
                  <a:cubicBezTo>
                    <a:pt x="146224" y="-4559"/>
                    <a:pt x="165988" y="1184"/>
                    <a:pt x="171262" y="39576"/>
                  </a:cubicBezTo>
                  <a:lnTo>
                    <a:pt x="187287" y="155420"/>
                  </a:lnTo>
                  <a:lnTo>
                    <a:pt x="158109" y="165969"/>
                  </a:lnTo>
                  <a:lnTo>
                    <a:pt x="142285" y="51928"/>
                  </a:lnTo>
                  <a:cubicBezTo>
                    <a:pt x="140215" y="37706"/>
                    <a:pt x="134873" y="28025"/>
                    <a:pt x="121653" y="32765"/>
                  </a:cubicBezTo>
                  <a:cubicBezTo>
                    <a:pt x="106496" y="38240"/>
                    <a:pt x="102824" y="54732"/>
                    <a:pt x="105762" y="75497"/>
                  </a:cubicBezTo>
                  <a:lnTo>
                    <a:pt x="120184" y="179657"/>
                  </a:lnTo>
                  <a:lnTo>
                    <a:pt x="90672" y="190340"/>
                  </a:lnTo>
                  <a:lnTo>
                    <a:pt x="74982" y="76899"/>
                  </a:lnTo>
                  <a:cubicBezTo>
                    <a:pt x="72645" y="60140"/>
                    <a:pt x="66903" y="52796"/>
                    <a:pt x="54684" y="57203"/>
                  </a:cubicBezTo>
                  <a:cubicBezTo>
                    <a:pt x="40262" y="62411"/>
                    <a:pt x="35254" y="77834"/>
                    <a:pt x="38459" y="100803"/>
                  </a:cubicBezTo>
                  <a:lnTo>
                    <a:pt x="52748" y="204027"/>
                  </a:lnTo>
                  <a:lnTo>
                    <a:pt x="23035" y="214777"/>
                  </a:lnTo>
                  <a:lnTo>
                    <a:pt x="7144" y="10006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0876DB79-DFA3-300D-D6DA-1E3462ADD2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8643" y="590000"/>
              <a:ext cx="111161" cy="174215"/>
            </a:xfrm>
            <a:custGeom>
              <a:avLst/>
              <a:gdLst>
                <a:gd name="connsiteX0" fmla="*/ 111103 w 111161"/>
                <a:gd name="connsiteY0" fmla="*/ 104946 h 174215"/>
                <a:gd name="connsiteX1" fmla="*/ 70641 w 111161"/>
                <a:gd name="connsiteY1" fmla="*/ 170447 h 174215"/>
                <a:gd name="connsiteX2" fmla="*/ 1802 w 111161"/>
                <a:gd name="connsiteY2" fmla="*/ 102209 h 174215"/>
                <a:gd name="connsiteX3" fmla="*/ 40128 w 111161"/>
                <a:gd name="connsiteY3" fmla="*/ 3992 h 174215"/>
                <a:gd name="connsiteX4" fmla="*/ 99552 w 111161"/>
                <a:gd name="connsiteY4" fmla="*/ 37844 h 174215"/>
                <a:gd name="connsiteX5" fmla="*/ 70174 w 111161"/>
                <a:gd name="connsiteY5" fmla="*/ 48460 h 174215"/>
                <a:gd name="connsiteX6" fmla="*/ 46337 w 111161"/>
                <a:gd name="connsiteY6" fmla="*/ 29564 h 174215"/>
                <a:gd name="connsiteX7" fmla="*/ 32316 w 111161"/>
                <a:gd name="connsiteY7" fmla="*/ 94998 h 174215"/>
                <a:gd name="connsiteX8" fmla="*/ 64632 w 111161"/>
                <a:gd name="connsiteY8" fmla="*/ 144807 h 174215"/>
                <a:gd name="connsiteX9" fmla="*/ 81591 w 111161"/>
                <a:gd name="connsiteY9" fmla="*/ 115563 h 174215"/>
                <a:gd name="connsiteX10" fmla="*/ 111103 w 111161"/>
                <a:gd name="connsiteY10" fmla="*/ 104880 h 17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61" h="174215">
                  <a:moveTo>
                    <a:pt x="111103" y="104946"/>
                  </a:moveTo>
                  <a:cubicBezTo>
                    <a:pt x="111771" y="127180"/>
                    <a:pt x="107231" y="157226"/>
                    <a:pt x="70641" y="170447"/>
                  </a:cubicBezTo>
                  <a:cubicBezTo>
                    <a:pt x="25172" y="186872"/>
                    <a:pt x="7878" y="146944"/>
                    <a:pt x="1802" y="102209"/>
                  </a:cubicBezTo>
                  <a:cubicBezTo>
                    <a:pt x="-4073" y="59009"/>
                    <a:pt x="3338" y="17346"/>
                    <a:pt x="40128" y="3992"/>
                  </a:cubicBezTo>
                  <a:cubicBezTo>
                    <a:pt x="78520" y="-9896"/>
                    <a:pt x="94411" y="15142"/>
                    <a:pt x="99552" y="37844"/>
                  </a:cubicBezTo>
                  <a:lnTo>
                    <a:pt x="70174" y="48460"/>
                  </a:lnTo>
                  <a:cubicBezTo>
                    <a:pt x="66235" y="33103"/>
                    <a:pt x="59558" y="24757"/>
                    <a:pt x="46337" y="29564"/>
                  </a:cubicBezTo>
                  <a:cubicBezTo>
                    <a:pt x="31381" y="34973"/>
                    <a:pt x="27242" y="59276"/>
                    <a:pt x="32316" y="94998"/>
                  </a:cubicBezTo>
                  <a:cubicBezTo>
                    <a:pt x="36790" y="125311"/>
                    <a:pt x="44601" y="152085"/>
                    <a:pt x="64632" y="144807"/>
                  </a:cubicBezTo>
                  <a:cubicBezTo>
                    <a:pt x="77719" y="140067"/>
                    <a:pt x="81258" y="127447"/>
                    <a:pt x="81591" y="115563"/>
                  </a:cubicBezTo>
                  <a:lnTo>
                    <a:pt x="111103" y="10488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7414B23D-4AB5-8EC0-BCE6-ACB7937CBA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9687" y="480274"/>
              <a:ext cx="74752" cy="135284"/>
            </a:xfrm>
            <a:custGeom>
              <a:avLst/>
              <a:gdLst>
                <a:gd name="connsiteX0" fmla="*/ 14461 w 74752"/>
                <a:gd name="connsiteY0" fmla="*/ 135284 h 135284"/>
                <a:gd name="connsiteX1" fmla="*/ 14193 w 74752"/>
                <a:gd name="connsiteY1" fmla="*/ 133281 h 135284"/>
                <a:gd name="connsiteX2" fmla="*/ 32355 w 74752"/>
                <a:gd name="connsiteY2" fmla="*/ 65110 h 135284"/>
                <a:gd name="connsiteX3" fmla="*/ 42771 w 74752"/>
                <a:gd name="connsiteY3" fmla="*/ 32260 h 135284"/>
                <a:gd name="connsiteX4" fmla="*/ 26212 w 74752"/>
                <a:gd name="connsiteY4" fmla="*/ 17036 h 135284"/>
                <a:gd name="connsiteX5" fmla="*/ 16998 w 74752"/>
                <a:gd name="connsiteY5" fmla="*/ 39003 h 135284"/>
                <a:gd name="connsiteX6" fmla="*/ 573 w 74752"/>
                <a:gd name="connsiteY6" fmla="*/ 44946 h 135284"/>
                <a:gd name="connsiteX7" fmla="*/ 22940 w 74752"/>
                <a:gd name="connsiteY7" fmla="*/ 2147 h 135284"/>
                <a:gd name="connsiteX8" fmla="*/ 60064 w 74752"/>
                <a:gd name="connsiteY8" fmla="*/ 28053 h 135284"/>
                <a:gd name="connsiteX9" fmla="*/ 47578 w 74752"/>
                <a:gd name="connsiteY9" fmla="*/ 71052 h 135284"/>
                <a:gd name="connsiteX10" fmla="*/ 31553 w 74752"/>
                <a:gd name="connsiteY10" fmla="*/ 112049 h 135284"/>
                <a:gd name="connsiteX11" fmla="*/ 74219 w 74752"/>
                <a:gd name="connsiteY11" fmla="*/ 96625 h 135284"/>
                <a:gd name="connsiteX12" fmla="*/ 74753 w 74752"/>
                <a:gd name="connsiteY12" fmla="*/ 113518 h 135284"/>
                <a:gd name="connsiteX13" fmla="*/ 14461 w 74752"/>
                <a:gd name="connsiteY13" fmla="*/ 135284 h 13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752" h="135284">
                  <a:moveTo>
                    <a:pt x="14461" y="135284"/>
                  </a:moveTo>
                  <a:lnTo>
                    <a:pt x="14193" y="133281"/>
                  </a:lnTo>
                  <a:cubicBezTo>
                    <a:pt x="10988" y="111247"/>
                    <a:pt x="18667" y="89547"/>
                    <a:pt x="32355" y="65110"/>
                  </a:cubicBezTo>
                  <a:cubicBezTo>
                    <a:pt x="42570" y="46749"/>
                    <a:pt x="43972" y="41073"/>
                    <a:pt x="42771" y="32260"/>
                  </a:cubicBezTo>
                  <a:cubicBezTo>
                    <a:pt x="41502" y="22979"/>
                    <a:pt x="36561" y="13297"/>
                    <a:pt x="26212" y="17036"/>
                  </a:cubicBezTo>
                  <a:cubicBezTo>
                    <a:pt x="17866" y="20041"/>
                    <a:pt x="16130" y="27052"/>
                    <a:pt x="16998" y="39003"/>
                  </a:cubicBezTo>
                  <a:lnTo>
                    <a:pt x="573" y="44946"/>
                  </a:lnTo>
                  <a:cubicBezTo>
                    <a:pt x="-1364" y="28654"/>
                    <a:pt x="573" y="10293"/>
                    <a:pt x="22940" y="2147"/>
                  </a:cubicBezTo>
                  <a:cubicBezTo>
                    <a:pt x="43906" y="-5398"/>
                    <a:pt x="57259" y="7822"/>
                    <a:pt x="60064" y="28053"/>
                  </a:cubicBezTo>
                  <a:cubicBezTo>
                    <a:pt x="62067" y="42742"/>
                    <a:pt x="59262" y="50221"/>
                    <a:pt x="47578" y="71052"/>
                  </a:cubicBezTo>
                  <a:cubicBezTo>
                    <a:pt x="36628" y="90549"/>
                    <a:pt x="32154" y="102701"/>
                    <a:pt x="31553" y="112049"/>
                  </a:cubicBezTo>
                  <a:lnTo>
                    <a:pt x="74219" y="96625"/>
                  </a:lnTo>
                  <a:lnTo>
                    <a:pt x="74753" y="113518"/>
                  </a:lnTo>
                  <a:lnTo>
                    <a:pt x="14461" y="13528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3" name="Graphic 768">
            <a:extLst>
              <a:ext uri="{FF2B5EF4-FFF2-40B4-BE49-F238E27FC236}">
                <a16:creationId xmlns:a16="http://schemas.microsoft.com/office/drawing/2014/main" id="{2479440A-2DC1-DE3C-7F6B-580CE64C69A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568787" y="6324161"/>
            <a:ext cx="853171" cy="213459"/>
            <a:chOff x="8569119" y="6303534"/>
            <a:chExt cx="853171" cy="213459"/>
          </a:xfrm>
          <a:solidFill>
            <a:srgbClr val="000000"/>
          </a:solidFill>
        </p:grpSpPr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D501EA17-7B6B-7802-EB20-2039FE46ED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9119" y="6303601"/>
              <a:ext cx="141082" cy="213393"/>
            </a:xfrm>
            <a:custGeom>
              <a:avLst/>
              <a:gdLst>
                <a:gd name="connsiteX0" fmla="*/ 6543 w 141082"/>
                <a:gd name="connsiteY0" fmla="*/ 213326 h 213393"/>
                <a:gd name="connsiteX1" fmla="*/ 0 w 141082"/>
                <a:gd name="connsiteY1" fmla="*/ 0 h 213393"/>
                <a:gd name="connsiteX2" fmla="*/ 31916 w 141082"/>
                <a:gd name="connsiteY2" fmla="*/ 0 h 213393"/>
                <a:gd name="connsiteX3" fmla="*/ 32115 w 141082"/>
                <a:gd name="connsiteY3" fmla="*/ 95546 h 213393"/>
                <a:gd name="connsiteX4" fmla="*/ 31381 w 141082"/>
                <a:gd name="connsiteY4" fmla="*/ 178073 h 213393"/>
                <a:gd name="connsiteX5" fmla="*/ 31982 w 141082"/>
                <a:gd name="connsiteY5" fmla="*/ 178073 h 213393"/>
                <a:gd name="connsiteX6" fmla="*/ 66101 w 141082"/>
                <a:gd name="connsiteY6" fmla="*/ 95680 h 213393"/>
                <a:gd name="connsiteX7" fmla="*/ 108098 w 141082"/>
                <a:gd name="connsiteY7" fmla="*/ 66 h 213393"/>
                <a:gd name="connsiteX8" fmla="*/ 141083 w 141082"/>
                <a:gd name="connsiteY8" fmla="*/ 66 h 213393"/>
                <a:gd name="connsiteX9" fmla="*/ 42599 w 141082"/>
                <a:gd name="connsiteY9" fmla="*/ 213393 h 213393"/>
                <a:gd name="connsiteX10" fmla="*/ 6543 w 141082"/>
                <a:gd name="connsiteY10" fmla="*/ 213393 h 21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2" h="213393">
                  <a:moveTo>
                    <a:pt x="6543" y="213326"/>
                  </a:moveTo>
                  <a:lnTo>
                    <a:pt x="0" y="0"/>
                  </a:lnTo>
                  <a:lnTo>
                    <a:pt x="31916" y="0"/>
                  </a:lnTo>
                  <a:lnTo>
                    <a:pt x="32115" y="95546"/>
                  </a:lnTo>
                  <a:cubicBezTo>
                    <a:pt x="32115" y="124457"/>
                    <a:pt x="32650" y="157441"/>
                    <a:pt x="31381" y="178073"/>
                  </a:cubicBezTo>
                  <a:lnTo>
                    <a:pt x="31982" y="178073"/>
                  </a:lnTo>
                  <a:cubicBezTo>
                    <a:pt x="38526" y="159511"/>
                    <a:pt x="53549" y="124324"/>
                    <a:pt x="66101" y="95680"/>
                  </a:cubicBezTo>
                  <a:lnTo>
                    <a:pt x="108098" y="66"/>
                  </a:lnTo>
                  <a:lnTo>
                    <a:pt x="141083" y="66"/>
                  </a:lnTo>
                  <a:lnTo>
                    <a:pt x="42599" y="213393"/>
                  </a:lnTo>
                  <a:lnTo>
                    <a:pt x="6543" y="21339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6659489B-779E-EF06-9363-5B0805A574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51465" y="6394673"/>
              <a:ext cx="136542" cy="86265"/>
            </a:xfrm>
            <a:custGeom>
              <a:avLst/>
              <a:gdLst>
                <a:gd name="connsiteX0" fmla="*/ 136543 w 136542"/>
                <a:gd name="connsiteY0" fmla="*/ 0 h 86265"/>
                <a:gd name="connsiteX1" fmla="*/ 136543 w 136542"/>
                <a:gd name="connsiteY1" fmla="*/ 24972 h 86265"/>
                <a:gd name="connsiteX2" fmla="*/ 0 w 136542"/>
                <a:gd name="connsiteY2" fmla="*/ 24972 h 86265"/>
                <a:gd name="connsiteX3" fmla="*/ 0 w 136542"/>
                <a:gd name="connsiteY3" fmla="*/ 0 h 86265"/>
                <a:gd name="connsiteX4" fmla="*/ 136543 w 136542"/>
                <a:gd name="connsiteY4" fmla="*/ 0 h 86265"/>
                <a:gd name="connsiteX5" fmla="*/ 136543 w 136542"/>
                <a:gd name="connsiteY5" fmla="*/ 61027 h 86265"/>
                <a:gd name="connsiteX6" fmla="*/ 136543 w 136542"/>
                <a:gd name="connsiteY6" fmla="*/ 86266 h 86265"/>
                <a:gd name="connsiteX7" fmla="*/ 0 w 136542"/>
                <a:gd name="connsiteY7" fmla="*/ 86266 h 86265"/>
                <a:gd name="connsiteX8" fmla="*/ 0 w 136542"/>
                <a:gd name="connsiteY8" fmla="*/ 61027 h 86265"/>
                <a:gd name="connsiteX9" fmla="*/ 136543 w 136542"/>
                <a:gd name="connsiteY9" fmla="*/ 61027 h 8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542" h="86265">
                  <a:moveTo>
                    <a:pt x="136543" y="0"/>
                  </a:moveTo>
                  <a:lnTo>
                    <a:pt x="136543" y="24972"/>
                  </a:lnTo>
                  <a:lnTo>
                    <a:pt x="0" y="24972"/>
                  </a:lnTo>
                  <a:lnTo>
                    <a:pt x="0" y="0"/>
                  </a:lnTo>
                  <a:lnTo>
                    <a:pt x="136543" y="0"/>
                  </a:lnTo>
                  <a:close/>
                  <a:moveTo>
                    <a:pt x="136543" y="61027"/>
                  </a:moveTo>
                  <a:lnTo>
                    <a:pt x="136543" y="86266"/>
                  </a:lnTo>
                  <a:lnTo>
                    <a:pt x="0" y="86266"/>
                  </a:lnTo>
                  <a:lnTo>
                    <a:pt x="0" y="61027"/>
                  </a:lnTo>
                  <a:lnTo>
                    <a:pt x="136543" y="6102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9632E56-7E2C-B8D4-8D2F-46EF22C472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68798" y="6303534"/>
              <a:ext cx="77585" cy="213326"/>
            </a:xfrm>
            <a:custGeom>
              <a:avLst/>
              <a:gdLst>
                <a:gd name="connsiteX0" fmla="*/ 77585 w 77585"/>
                <a:gd name="connsiteY0" fmla="*/ 0 h 213326"/>
                <a:gd name="connsiteX1" fmla="*/ 32115 w 77585"/>
                <a:gd name="connsiteY1" fmla="*/ 213326 h 213326"/>
                <a:gd name="connsiteX2" fmla="*/ 0 w 77585"/>
                <a:gd name="connsiteY2" fmla="*/ 213326 h 213326"/>
                <a:gd name="connsiteX3" fmla="*/ 45469 w 77585"/>
                <a:gd name="connsiteY3" fmla="*/ 0 h 213326"/>
                <a:gd name="connsiteX4" fmla="*/ 77585 w 77585"/>
                <a:gd name="connsiteY4" fmla="*/ 0 h 21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85" h="213326">
                  <a:moveTo>
                    <a:pt x="77585" y="0"/>
                  </a:moveTo>
                  <a:lnTo>
                    <a:pt x="32115" y="213326"/>
                  </a:lnTo>
                  <a:lnTo>
                    <a:pt x="0" y="213326"/>
                  </a:lnTo>
                  <a:lnTo>
                    <a:pt x="45469" y="0"/>
                  </a:lnTo>
                  <a:lnTo>
                    <a:pt x="77585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09E38889-03C3-22AF-1F88-1B1E4443FB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6028" y="6354945"/>
              <a:ext cx="151031" cy="161914"/>
            </a:xfrm>
            <a:custGeom>
              <a:avLst/>
              <a:gdLst>
                <a:gd name="connsiteX0" fmla="*/ 68038 w 151031"/>
                <a:gd name="connsiteY0" fmla="*/ 67 h 161914"/>
                <a:gd name="connsiteX1" fmla="*/ 81124 w 151031"/>
                <a:gd name="connsiteY1" fmla="*/ 53415 h 161914"/>
                <a:gd name="connsiteX2" fmla="*/ 81459 w 151031"/>
                <a:gd name="connsiteY2" fmla="*/ 53415 h 161914"/>
                <a:gd name="connsiteX3" fmla="*/ 116780 w 151031"/>
                <a:gd name="connsiteY3" fmla="*/ 67 h 161914"/>
                <a:gd name="connsiteX4" fmla="*/ 151031 w 151031"/>
                <a:gd name="connsiteY4" fmla="*/ 67 h 161914"/>
                <a:gd name="connsiteX5" fmla="*/ 94145 w 151031"/>
                <a:gd name="connsiteY5" fmla="*/ 78320 h 161914"/>
                <a:gd name="connsiteX6" fmla="*/ 118582 w 151031"/>
                <a:gd name="connsiteY6" fmla="*/ 161915 h 161914"/>
                <a:gd name="connsiteX7" fmla="*/ 84596 w 151031"/>
                <a:gd name="connsiteY7" fmla="*/ 161915 h 161914"/>
                <a:gd name="connsiteX8" fmla="*/ 70975 w 151031"/>
                <a:gd name="connsiteY8" fmla="*/ 106163 h 161914"/>
                <a:gd name="connsiteX9" fmla="*/ 70642 w 151031"/>
                <a:gd name="connsiteY9" fmla="*/ 106163 h 161914"/>
                <a:gd name="connsiteX10" fmla="*/ 34720 w 151031"/>
                <a:gd name="connsiteY10" fmla="*/ 161915 h 161914"/>
                <a:gd name="connsiteX11" fmla="*/ 0 w 151031"/>
                <a:gd name="connsiteY11" fmla="*/ 161915 h 161914"/>
                <a:gd name="connsiteX12" fmla="*/ 57422 w 151031"/>
                <a:gd name="connsiteY12" fmla="*/ 79455 h 161914"/>
                <a:gd name="connsiteX13" fmla="*/ 34252 w 151031"/>
                <a:gd name="connsiteY13" fmla="*/ 0 h 161914"/>
                <a:gd name="connsiteX14" fmla="*/ 68038 w 151031"/>
                <a:gd name="connsiteY14" fmla="*/ 0 h 1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031" h="161914">
                  <a:moveTo>
                    <a:pt x="68038" y="67"/>
                  </a:moveTo>
                  <a:cubicBezTo>
                    <a:pt x="74782" y="27509"/>
                    <a:pt x="79255" y="44936"/>
                    <a:pt x="81124" y="53415"/>
                  </a:cubicBezTo>
                  <a:lnTo>
                    <a:pt x="81459" y="53415"/>
                  </a:lnTo>
                  <a:cubicBezTo>
                    <a:pt x="88269" y="42933"/>
                    <a:pt x="100755" y="23903"/>
                    <a:pt x="116780" y="67"/>
                  </a:cubicBezTo>
                  <a:lnTo>
                    <a:pt x="151031" y="67"/>
                  </a:lnTo>
                  <a:lnTo>
                    <a:pt x="94145" y="78320"/>
                  </a:lnTo>
                  <a:lnTo>
                    <a:pt x="118582" y="161915"/>
                  </a:lnTo>
                  <a:lnTo>
                    <a:pt x="84596" y="161915"/>
                  </a:lnTo>
                  <a:cubicBezTo>
                    <a:pt x="78254" y="135074"/>
                    <a:pt x="72979" y="115511"/>
                    <a:pt x="70975" y="106163"/>
                  </a:cubicBezTo>
                  <a:lnTo>
                    <a:pt x="70642" y="106163"/>
                  </a:lnTo>
                  <a:cubicBezTo>
                    <a:pt x="65768" y="114442"/>
                    <a:pt x="51413" y="135608"/>
                    <a:pt x="34720" y="161915"/>
                  </a:cubicBezTo>
                  <a:lnTo>
                    <a:pt x="0" y="161915"/>
                  </a:lnTo>
                  <a:lnTo>
                    <a:pt x="57422" y="79455"/>
                  </a:lnTo>
                  <a:lnTo>
                    <a:pt x="34252" y="0"/>
                  </a:lnTo>
                  <a:lnTo>
                    <a:pt x="68038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FE515597-6B95-0664-F784-595EC140DE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8056" y="6303601"/>
              <a:ext cx="154234" cy="213393"/>
            </a:xfrm>
            <a:custGeom>
              <a:avLst/>
              <a:gdLst>
                <a:gd name="connsiteX0" fmla="*/ 52013 w 154234"/>
                <a:gd name="connsiteY0" fmla="*/ 118314 h 213393"/>
                <a:gd name="connsiteX1" fmla="*/ 32116 w 154234"/>
                <a:gd name="connsiteY1" fmla="*/ 213326 h 213393"/>
                <a:gd name="connsiteX2" fmla="*/ 0 w 154234"/>
                <a:gd name="connsiteY2" fmla="*/ 213326 h 213393"/>
                <a:gd name="connsiteX3" fmla="*/ 45470 w 154234"/>
                <a:gd name="connsiteY3" fmla="*/ 0 h 213393"/>
                <a:gd name="connsiteX4" fmla="*/ 99820 w 154234"/>
                <a:gd name="connsiteY4" fmla="*/ 0 h 213393"/>
                <a:gd name="connsiteX5" fmla="*/ 152233 w 154234"/>
                <a:gd name="connsiteY5" fmla="*/ 64232 h 213393"/>
                <a:gd name="connsiteX6" fmla="*/ 113641 w 154234"/>
                <a:gd name="connsiteY6" fmla="*/ 106963 h 213393"/>
                <a:gd name="connsiteX7" fmla="*/ 128998 w 154234"/>
                <a:gd name="connsiteY7" fmla="*/ 160779 h 213393"/>
                <a:gd name="connsiteX8" fmla="*/ 120652 w 154234"/>
                <a:gd name="connsiteY8" fmla="*/ 213393 h 213393"/>
                <a:gd name="connsiteX9" fmla="*/ 89938 w 154234"/>
                <a:gd name="connsiteY9" fmla="*/ 213393 h 213393"/>
                <a:gd name="connsiteX10" fmla="*/ 97750 w 154234"/>
                <a:gd name="connsiteY10" fmla="*/ 159444 h 213393"/>
                <a:gd name="connsiteX11" fmla="*/ 74381 w 154234"/>
                <a:gd name="connsiteY11" fmla="*/ 118448 h 213393"/>
                <a:gd name="connsiteX12" fmla="*/ 52147 w 154234"/>
                <a:gd name="connsiteY12" fmla="*/ 118448 h 213393"/>
                <a:gd name="connsiteX13" fmla="*/ 57822 w 154234"/>
                <a:gd name="connsiteY13" fmla="*/ 91807 h 213393"/>
                <a:gd name="connsiteX14" fmla="*/ 77786 w 154234"/>
                <a:gd name="connsiteY14" fmla="*/ 91807 h 213393"/>
                <a:gd name="connsiteX15" fmla="*/ 119717 w 154234"/>
                <a:gd name="connsiteY15" fmla="*/ 62696 h 213393"/>
                <a:gd name="connsiteX16" fmla="*/ 92608 w 154234"/>
                <a:gd name="connsiteY16" fmla="*/ 26574 h 213393"/>
                <a:gd name="connsiteX17" fmla="*/ 71577 w 154234"/>
                <a:gd name="connsiteY17" fmla="*/ 26574 h 213393"/>
                <a:gd name="connsiteX18" fmla="*/ 57822 w 154234"/>
                <a:gd name="connsiteY18" fmla="*/ 91740 h 21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4234" h="213393">
                  <a:moveTo>
                    <a:pt x="52013" y="118314"/>
                  </a:moveTo>
                  <a:lnTo>
                    <a:pt x="32116" y="213326"/>
                  </a:lnTo>
                  <a:lnTo>
                    <a:pt x="0" y="213326"/>
                  </a:lnTo>
                  <a:lnTo>
                    <a:pt x="45470" y="0"/>
                  </a:lnTo>
                  <a:lnTo>
                    <a:pt x="99820" y="0"/>
                  </a:lnTo>
                  <a:cubicBezTo>
                    <a:pt x="144822" y="0"/>
                    <a:pt x="160179" y="28844"/>
                    <a:pt x="152233" y="64232"/>
                  </a:cubicBezTo>
                  <a:cubicBezTo>
                    <a:pt x="145490" y="94611"/>
                    <a:pt x="126193" y="103091"/>
                    <a:pt x="113641" y="106963"/>
                  </a:cubicBezTo>
                  <a:cubicBezTo>
                    <a:pt x="128664" y="114108"/>
                    <a:pt x="135274" y="129331"/>
                    <a:pt x="128998" y="160779"/>
                  </a:cubicBezTo>
                  <a:cubicBezTo>
                    <a:pt x="123990" y="186018"/>
                    <a:pt x="121186" y="200707"/>
                    <a:pt x="120652" y="213393"/>
                  </a:cubicBezTo>
                  <a:lnTo>
                    <a:pt x="89938" y="213393"/>
                  </a:lnTo>
                  <a:cubicBezTo>
                    <a:pt x="89738" y="205715"/>
                    <a:pt x="91006" y="191827"/>
                    <a:pt x="97750" y="159444"/>
                  </a:cubicBezTo>
                  <a:cubicBezTo>
                    <a:pt x="103692" y="129999"/>
                    <a:pt x="98351" y="118448"/>
                    <a:pt x="74381" y="118448"/>
                  </a:cubicBezTo>
                  <a:lnTo>
                    <a:pt x="52147" y="118448"/>
                  </a:lnTo>
                  <a:close/>
                  <a:moveTo>
                    <a:pt x="57822" y="91807"/>
                  </a:moveTo>
                  <a:lnTo>
                    <a:pt x="77786" y="91807"/>
                  </a:lnTo>
                  <a:cubicBezTo>
                    <a:pt x="100087" y="91807"/>
                    <a:pt x="114977" y="85865"/>
                    <a:pt x="119717" y="62696"/>
                  </a:cubicBezTo>
                  <a:cubicBezTo>
                    <a:pt x="124124" y="41797"/>
                    <a:pt x="116178" y="26574"/>
                    <a:pt x="92608" y="26574"/>
                  </a:cubicBezTo>
                  <a:lnTo>
                    <a:pt x="71577" y="26574"/>
                  </a:lnTo>
                  <a:lnTo>
                    <a:pt x="57822" y="9174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49" name="Graphic 768">
            <a:extLst>
              <a:ext uri="{FF2B5EF4-FFF2-40B4-BE49-F238E27FC236}">
                <a16:creationId xmlns:a16="http://schemas.microsoft.com/office/drawing/2014/main" id="{CF560F3D-B2F3-CB80-53AA-FEEBE63BE56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071820" y="4393672"/>
            <a:ext cx="892099" cy="471722"/>
            <a:chOff x="11072152" y="4373045"/>
            <a:chExt cx="892099" cy="471722"/>
          </a:xfrm>
          <a:solidFill>
            <a:srgbClr val="000000"/>
          </a:solidFill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55AE31BC-0A5A-9108-8123-73A576C4CB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2152" y="4373045"/>
              <a:ext cx="212324" cy="222340"/>
            </a:xfrm>
            <a:custGeom>
              <a:avLst/>
              <a:gdLst>
                <a:gd name="connsiteX0" fmla="*/ 147626 w 212324"/>
                <a:gd name="connsiteY0" fmla="*/ 133938 h 222340"/>
                <a:gd name="connsiteX1" fmla="*/ 82259 w 212324"/>
                <a:gd name="connsiteY1" fmla="*/ 110769 h 222340"/>
                <a:gd name="connsiteX2" fmla="*/ 44935 w 212324"/>
                <a:gd name="connsiteY2" fmla="*/ 172063 h 222340"/>
                <a:gd name="connsiteX3" fmla="*/ 121720 w 212324"/>
                <a:gd name="connsiteY3" fmla="*/ 199305 h 222340"/>
                <a:gd name="connsiteX4" fmla="*/ 102624 w 212324"/>
                <a:gd name="connsiteY4" fmla="*/ 222340 h 222340"/>
                <a:gd name="connsiteX5" fmla="*/ 0 w 212324"/>
                <a:gd name="connsiteY5" fmla="*/ 185951 h 222340"/>
                <a:gd name="connsiteX6" fmla="*/ 114108 w 212324"/>
                <a:gd name="connsiteY6" fmla="*/ 0 h 222340"/>
                <a:gd name="connsiteX7" fmla="*/ 212325 w 212324"/>
                <a:gd name="connsiteY7" fmla="*/ 34786 h 222340"/>
                <a:gd name="connsiteX8" fmla="*/ 196968 w 212324"/>
                <a:gd name="connsiteY8" fmla="*/ 59157 h 222340"/>
                <a:gd name="connsiteX9" fmla="*/ 128664 w 212324"/>
                <a:gd name="connsiteY9" fmla="*/ 34987 h 222340"/>
                <a:gd name="connsiteX10" fmla="*/ 97549 w 212324"/>
                <a:gd name="connsiteY10" fmla="*/ 86399 h 222340"/>
                <a:gd name="connsiteX11" fmla="*/ 162916 w 212324"/>
                <a:gd name="connsiteY11" fmla="*/ 109568 h 222340"/>
                <a:gd name="connsiteX12" fmla="*/ 147760 w 212324"/>
                <a:gd name="connsiteY12" fmla="*/ 134005 h 22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324" h="222340">
                  <a:moveTo>
                    <a:pt x="147626" y="133938"/>
                  </a:moveTo>
                  <a:lnTo>
                    <a:pt x="82259" y="110769"/>
                  </a:lnTo>
                  <a:lnTo>
                    <a:pt x="44935" y="172063"/>
                  </a:lnTo>
                  <a:lnTo>
                    <a:pt x="121720" y="199305"/>
                  </a:lnTo>
                  <a:lnTo>
                    <a:pt x="102624" y="222340"/>
                  </a:lnTo>
                  <a:lnTo>
                    <a:pt x="0" y="185951"/>
                  </a:lnTo>
                  <a:lnTo>
                    <a:pt x="114108" y="0"/>
                  </a:lnTo>
                  <a:lnTo>
                    <a:pt x="212325" y="34786"/>
                  </a:lnTo>
                  <a:lnTo>
                    <a:pt x="196968" y="59157"/>
                  </a:lnTo>
                  <a:lnTo>
                    <a:pt x="128664" y="34987"/>
                  </a:lnTo>
                  <a:lnTo>
                    <a:pt x="97549" y="86399"/>
                  </a:lnTo>
                  <a:lnTo>
                    <a:pt x="162916" y="109568"/>
                  </a:lnTo>
                  <a:lnTo>
                    <a:pt x="147760" y="13400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D8F1229-96CC-DD68-4F8D-3CE0390777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74929" y="4511323"/>
              <a:ext cx="157507" cy="126927"/>
            </a:xfrm>
            <a:custGeom>
              <a:avLst/>
              <a:gdLst>
                <a:gd name="connsiteX0" fmla="*/ 137143 w 157507"/>
                <a:gd name="connsiteY0" fmla="*/ 103158 h 126927"/>
                <a:gd name="connsiteX1" fmla="*/ 128731 w 157507"/>
                <a:gd name="connsiteY1" fmla="*/ 126928 h 126927"/>
                <a:gd name="connsiteX2" fmla="*/ 0 w 157507"/>
                <a:gd name="connsiteY2" fmla="*/ 81325 h 126927"/>
                <a:gd name="connsiteX3" fmla="*/ 8413 w 157507"/>
                <a:gd name="connsiteY3" fmla="*/ 57555 h 126927"/>
                <a:gd name="connsiteX4" fmla="*/ 137143 w 157507"/>
                <a:gd name="connsiteY4" fmla="*/ 103158 h 126927"/>
                <a:gd name="connsiteX5" fmla="*/ 157508 w 157507"/>
                <a:gd name="connsiteY5" fmla="*/ 45603 h 126927"/>
                <a:gd name="connsiteX6" fmla="*/ 149161 w 157507"/>
                <a:gd name="connsiteY6" fmla="*/ 69173 h 126927"/>
                <a:gd name="connsiteX7" fmla="*/ 20431 w 157507"/>
                <a:gd name="connsiteY7" fmla="*/ 23570 h 126927"/>
                <a:gd name="connsiteX8" fmla="*/ 28777 w 157507"/>
                <a:gd name="connsiteY8" fmla="*/ 0 h 126927"/>
                <a:gd name="connsiteX9" fmla="*/ 157508 w 157507"/>
                <a:gd name="connsiteY9" fmla="*/ 45603 h 12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507" h="126927">
                  <a:moveTo>
                    <a:pt x="137143" y="103158"/>
                  </a:moveTo>
                  <a:lnTo>
                    <a:pt x="128731" y="126928"/>
                  </a:lnTo>
                  <a:lnTo>
                    <a:pt x="0" y="81325"/>
                  </a:lnTo>
                  <a:lnTo>
                    <a:pt x="8413" y="57555"/>
                  </a:lnTo>
                  <a:lnTo>
                    <a:pt x="137143" y="103158"/>
                  </a:lnTo>
                  <a:close/>
                  <a:moveTo>
                    <a:pt x="157508" y="45603"/>
                  </a:moveTo>
                  <a:lnTo>
                    <a:pt x="149161" y="69173"/>
                  </a:lnTo>
                  <a:lnTo>
                    <a:pt x="20431" y="23570"/>
                  </a:lnTo>
                  <a:lnTo>
                    <a:pt x="28777" y="0"/>
                  </a:lnTo>
                  <a:lnTo>
                    <a:pt x="157508" y="456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0640C4F2-1140-FB5C-0B38-4BF2C9D9E2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67824" y="4513259"/>
              <a:ext cx="200615" cy="196700"/>
            </a:xfrm>
            <a:custGeom>
              <a:avLst/>
              <a:gdLst>
                <a:gd name="connsiteX0" fmla="*/ 114108 w 200615"/>
                <a:gd name="connsiteY0" fmla="*/ 0 h 196700"/>
                <a:gd name="connsiteX1" fmla="*/ 159711 w 200615"/>
                <a:gd name="connsiteY1" fmla="*/ 16158 h 196700"/>
                <a:gd name="connsiteX2" fmla="*/ 188021 w 200615"/>
                <a:gd name="connsiteY2" fmla="*/ 103091 h 196700"/>
                <a:gd name="connsiteX3" fmla="*/ 101488 w 200615"/>
                <a:gd name="connsiteY3" fmla="*/ 129264 h 196700"/>
                <a:gd name="connsiteX4" fmla="*/ 76918 w 200615"/>
                <a:gd name="connsiteY4" fmla="*/ 120585 h 196700"/>
                <a:gd name="connsiteX5" fmla="*/ 30379 w 200615"/>
                <a:gd name="connsiteY5" fmla="*/ 196701 h 196700"/>
                <a:gd name="connsiteX6" fmla="*/ 0 w 200615"/>
                <a:gd name="connsiteY6" fmla="*/ 185951 h 196700"/>
                <a:gd name="connsiteX7" fmla="*/ 114108 w 200615"/>
                <a:gd name="connsiteY7" fmla="*/ 0 h 196700"/>
                <a:gd name="connsiteX8" fmla="*/ 91406 w 200615"/>
                <a:gd name="connsiteY8" fmla="*/ 97149 h 196700"/>
                <a:gd name="connsiteX9" fmla="*/ 112572 w 200615"/>
                <a:gd name="connsiteY9" fmla="*/ 104627 h 196700"/>
                <a:gd name="connsiteX10" fmla="*/ 161113 w 200615"/>
                <a:gd name="connsiteY10" fmla="*/ 87601 h 196700"/>
                <a:gd name="connsiteX11" fmla="*/ 148827 w 200615"/>
                <a:gd name="connsiteY11" fmla="*/ 41129 h 196700"/>
                <a:gd name="connsiteX12" fmla="*/ 129798 w 200615"/>
                <a:gd name="connsiteY12" fmla="*/ 34386 h 196700"/>
                <a:gd name="connsiteX13" fmla="*/ 91406 w 200615"/>
                <a:gd name="connsiteY13" fmla="*/ 97149 h 19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615" h="196700">
                  <a:moveTo>
                    <a:pt x="114108" y="0"/>
                  </a:moveTo>
                  <a:lnTo>
                    <a:pt x="159711" y="16158"/>
                  </a:lnTo>
                  <a:cubicBezTo>
                    <a:pt x="203578" y="31715"/>
                    <a:pt x="210722" y="66301"/>
                    <a:pt x="188021" y="103091"/>
                  </a:cubicBezTo>
                  <a:cubicBezTo>
                    <a:pt x="167189" y="136809"/>
                    <a:pt x="135540" y="141350"/>
                    <a:pt x="101488" y="129264"/>
                  </a:cubicBezTo>
                  <a:lnTo>
                    <a:pt x="76918" y="120585"/>
                  </a:lnTo>
                  <a:lnTo>
                    <a:pt x="30379" y="196701"/>
                  </a:lnTo>
                  <a:lnTo>
                    <a:pt x="0" y="185951"/>
                  </a:lnTo>
                  <a:lnTo>
                    <a:pt x="114108" y="0"/>
                  </a:lnTo>
                  <a:close/>
                  <a:moveTo>
                    <a:pt x="91406" y="97149"/>
                  </a:moveTo>
                  <a:lnTo>
                    <a:pt x="112572" y="104627"/>
                  </a:lnTo>
                  <a:cubicBezTo>
                    <a:pt x="133070" y="111905"/>
                    <a:pt x="149429" y="107431"/>
                    <a:pt x="161113" y="87601"/>
                  </a:cubicBezTo>
                  <a:cubicBezTo>
                    <a:pt x="172998" y="67503"/>
                    <a:pt x="171129" y="49075"/>
                    <a:pt x="148827" y="41129"/>
                  </a:cubicBezTo>
                  <a:lnTo>
                    <a:pt x="129798" y="34386"/>
                  </a:lnTo>
                  <a:lnTo>
                    <a:pt x="91406" y="9714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1FF28968-A162-E549-BA89-B0E85BCE66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2225" y="4619822"/>
              <a:ext cx="196433" cy="180810"/>
            </a:xfrm>
            <a:custGeom>
              <a:avLst/>
              <a:gdLst>
                <a:gd name="connsiteX0" fmla="*/ 118181 w 196433"/>
                <a:gd name="connsiteY0" fmla="*/ 11284 h 180810"/>
                <a:gd name="connsiteX1" fmla="*/ 112706 w 196433"/>
                <a:gd name="connsiteY1" fmla="*/ 65968 h 180810"/>
                <a:gd name="connsiteX2" fmla="*/ 112972 w 196433"/>
                <a:gd name="connsiteY2" fmla="*/ 66101 h 180810"/>
                <a:gd name="connsiteX3" fmla="*/ 164118 w 196433"/>
                <a:gd name="connsiteY3" fmla="*/ 27642 h 180810"/>
                <a:gd name="connsiteX4" fmla="*/ 196434 w 196433"/>
                <a:gd name="connsiteY4" fmla="*/ 39060 h 180810"/>
                <a:gd name="connsiteX5" fmla="*/ 116645 w 196433"/>
                <a:gd name="connsiteY5" fmla="*/ 93811 h 180810"/>
                <a:gd name="connsiteX6" fmla="*/ 111704 w 196433"/>
                <a:gd name="connsiteY6" fmla="*/ 180810 h 180810"/>
                <a:gd name="connsiteX7" fmla="*/ 79655 w 196433"/>
                <a:gd name="connsiteY7" fmla="*/ 169460 h 180810"/>
                <a:gd name="connsiteX8" fmla="*/ 85464 w 196433"/>
                <a:gd name="connsiteY8" fmla="*/ 112372 h 180810"/>
                <a:gd name="connsiteX9" fmla="*/ 85197 w 196433"/>
                <a:gd name="connsiteY9" fmla="*/ 112239 h 180810"/>
                <a:gd name="connsiteX10" fmla="*/ 32717 w 196433"/>
                <a:gd name="connsiteY10" fmla="*/ 152767 h 180810"/>
                <a:gd name="connsiteX11" fmla="*/ 0 w 196433"/>
                <a:gd name="connsiteY11" fmla="*/ 141150 h 180810"/>
                <a:gd name="connsiteX12" fmla="*/ 81658 w 196433"/>
                <a:gd name="connsiteY12" fmla="*/ 82593 h 180810"/>
                <a:gd name="connsiteX13" fmla="*/ 86399 w 196433"/>
                <a:gd name="connsiteY13" fmla="*/ 0 h 180810"/>
                <a:gd name="connsiteX14" fmla="*/ 118247 w 196433"/>
                <a:gd name="connsiteY14" fmla="*/ 11284 h 1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433" h="180810">
                  <a:moveTo>
                    <a:pt x="118181" y="11284"/>
                  </a:moveTo>
                  <a:cubicBezTo>
                    <a:pt x="115376" y="39394"/>
                    <a:pt x="113774" y="57288"/>
                    <a:pt x="112706" y="65968"/>
                  </a:cubicBezTo>
                  <a:lnTo>
                    <a:pt x="112972" y="66101"/>
                  </a:lnTo>
                  <a:cubicBezTo>
                    <a:pt x="122855" y="58490"/>
                    <a:pt x="141016" y="44735"/>
                    <a:pt x="164118" y="27642"/>
                  </a:cubicBezTo>
                  <a:lnTo>
                    <a:pt x="196434" y="39060"/>
                  </a:lnTo>
                  <a:lnTo>
                    <a:pt x="116645" y="93811"/>
                  </a:lnTo>
                  <a:lnTo>
                    <a:pt x="111704" y="180810"/>
                  </a:lnTo>
                  <a:lnTo>
                    <a:pt x="79655" y="169460"/>
                  </a:lnTo>
                  <a:cubicBezTo>
                    <a:pt x="82660" y="142018"/>
                    <a:pt x="84195" y="121853"/>
                    <a:pt x="85464" y="112372"/>
                  </a:cubicBezTo>
                  <a:lnTo>
                    <a:pt x="85197" y="112239"/>
                  </a:lnTo>
                  <a:cubicBezTo>
                    <a:pt x="77852" y="118382"/>
                    <a:pt x="57221" y="133605"/>
                    <a:pt x="32717" y="152767"/>
                  </a:cubicBezTo>
                  <a:lnTo>
                    <a:pt x="0" y="141150"/>
                  </a:lnTo>
                  <a:lnTo>
                    <a:pt x="81658" y="82593"/>
                  </a:lnTo>
                  <a:lnTo>
                    <a:pt x="86399" y="0"/>
                  </a:lnTo>
                  <a:lnTo>
                    <a:pt x="118247" y="1128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EE25498-36C4-24EF-19C6-BB2189935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34943" y="4648800"/>
              <a:ext cx="129308" cy="195966"/>
            </a:xfrm>
            <a:custGeom>
              <a:avLst/>
              <a:gdLst>
                <a:gd name="connsiteX0" fmla="*/ 56063 w 129308"/>
                <a:gd name="connsiteY0" fmla="*/ 28577 h 195966"/>
                <a:gd name="connsiteX1" fmla="*/ 76227 w 129308"/>
                <a:gd name="connsiteY1" fmla="*/ 35721 h 195966"/>
                <a:gd name="connsiteX2" fmla="*/ 98461 w 129308"/>
                <a:gd name="connsiteY2" fmla="*/ 0 h 195966"/>
                <a:gd name="connsiteX3" fmla="*/ 128106 w 129308"/>
                <a:gd name="connsiteY3" fmla="*/ 10483 h 195966"/>
                <a:gd name="connsiteX4" fmla="*/ 105872 w 129308"/>
                <a:gd name="connsiteY4" fmla="*/ 46271 h 195966"/>
                <a:gd name="connsiteX5" fmla="*/ 129308 w 129308"/>
                <a:gd name="connsiteY5" fmla="*/ 54617 h 195966"/>
                <a:gd name="connsiteX6" fmla="*/ 115620 w 129308"/>
                <a:gd name="connsiteY6" fmla="*/ 77118 h 195966"/>
                <a:gd name="connsiteX7" fmla="*/ 91918 w 129308"/>
                <a:gd name="connsiteY7" fmla="*/ 68705 h 195966"/>
                <a:gd name="connsiteX8" fmla="*/ 40105 w 129308"/>
                <a:gd name="connsiteY8" fmla="*/ 152567 h 195966"/>
                <a:gd name="connsiteX9" fmla="*/ 44312 w 129308"/>
                <a:gd name="connsiteY9" fmla="*/ 172397 h 195966"/>
                <a:gd name="connsiteX10" fmla="*/ 56731 w 129308"/>
                <a:gd name="connsiteY10" fmla="*/ 175468 h 195966"/>
                <a:gd name="connsiteX11" fmla="*/ 44445 w 129308"/>
                <a:gd name="connsiteY11" fmla="*/ 195967 h 195966"/>
                <a:gd name="connsiteX12" fmla="*/ 22612 w 129308"/>
                <a:gd name="connsiteY12" fmla="*/ 190892 h 195966"/>
                <a:gd name="connsiteX13" fmla="*/ 7855 w 129308"/>
                <a:gd name="connsiteY13" fmla="*/ 145489 h 195966"/>
                <a:gd name="connsiteX14" fmla="*/ 62272 w 129308"/>
                <a:gd name="connsiteY14" fmla="*/ 58222 h 195966"/>
                <a:gd name="connsiteX15" fmla="*/ 42108 w 129308"/>
                <a:gd name="connsiteY15" fmla="*/ 51078 h 195966"/>
                <a:gd name="connsiteX16" fmla="*/ 55996 w 129308"/>
                <a:gd name="connsiteY16" fmla="*/ 28644 h 19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9308" h="195966">
                  <a:moveTo>
                    <a:pt x="56063" y="28577"/>
                  </a:moveTo>
                  <a:lnTo>
                    <a:pt x="76227" y="35721"/>
                  </a:lnTo>
                  <a:lnTo>
                    <a:pt x="98461" y="0"/>
                  </a:lnTo>
                  <a:lnTo>
                    <a:pt x="128106" y="10483"/>
                  </a:lnTo>
                  <a:lnTo>
                    <a:pt x="105872" y="46271"/>
                  </a:lnTo>
                  <a:lnTo>
                    <a:pt x="129308" y="54617"/>
                  </a:lnTo>
                  <a:lnTo>
                    <a:pt x="115620" y="77118"/>
                  </a:lnTo>
                  <a:lnTo>
                    <a:pt x="91918" y="68705"/>
                  </a:lnTo>
                  <a:lnTo>
                    <a:pt x="40105" y="152567"/>
                  </a:lnTo>
                  <a:cubicBezTo>
                    <a:pt x="34563" y="161581"/>
                    <a:pt x="32761" y="168258"/>
                    <a:pt x="44312" y="172397"/>
                  </a:cubicBezTo>
                  <a:cubicBezTo>
                    <a:pt x="48785" y="174000"/>
                    <a:pt x="53526" y="175001"/>
                    <a:pt x="56731" y="175468"/>
                  </a:cubicBezTo>
                  <a:lnTo>
                    <a:pt x="44445" y="195967"/>
                  </a:lnTo>
                  <a:cubicBezTo>
                    <a:pt x="37434" y="195833"/>
                    <a:pt x="28354" y="192962"/>
                    <a:pt x="22612" y="190892"/>
                  </a:cubicBezTo>
                  <a:cubicBezTo>
                    <a:pt x="111" y="182947"/>
                    <a:pt x="-7101" y="170060"/>
                    <a:pt x="7855" y="145489"/>
                  </a:cubicBezTo>
                  <a:lnTo>
                    <a:pt x="62272" y="58222"/>
                  </a:lnTo>
                  <a:lnTo>
                    <a:pt x="42108" y="51078"/>
                  </a:lnTo>
                  <a:lnTo>
                    <a:pt x="55996" y="2864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55" name="Graphic 768">
            <a:extLst>
              <a:ext uri="{FF2B5EF4-FFF2-40B4-BE49-F238E27FC236}">
                <a16:creationId xmlns:a16="http://schemas.microsoft.com/office/drawing/2014/main" id="{87180027-32FA-6349-5CF0-045698A281C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905569" y="3464916"/>
            <a:ext cx="730585" cy="713959"/>
            <a:chOff x="8905901" y="3444289"/>
            <a:chExt cx="730585" cy="713959"/>
          </a:xfrm>
          <a:solidFill>
            <a:srgbClr val="000000"/>
          </a:solidFill>
        </p:grpSpPr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905B0DDE-44F1-67DC-554C-D592E7FD77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5901" y="3916479"/>
              <a:ext cx="134098" cy="241769"/>
            </a:xfrm>
            <a:custGeom>
              <a:avLst/>
              <a:gdLst>
                <a:gd name="connsiteX0" fmla="*/ 0 w 134098"/>
                <a:gd name="connsiteY0" fmla="*/ 44334 h 241769"/>
                <a:gd name="connsiteX1" fmla="*/ 38526 w 134098"/>
                <a:gd name="connsiteY1" fmla="*/ 15089 h 241769"/>
                <a:gd name="connsiteX2" fmla="*/ 126794 w 134098"/>
                <a:gd name="connsiteY2" fmla="*/ 39126 h 241769"/>
                <a:gd name="connsiteX3" fmla="*/ 101155 w 134098"/>
                <a:gd name="connsiteY3" fmla="*/ 125859 h 241769"/>
                <a:gd name="connsiteX4" fmla="*/ 80390 w 134098"/>
                <a:gd name="connsiteY4" fmla="*/ 141616 h 241769"/>
                <a:gd name="connsiteX5" fmla="*/ 118515 w 134098"/>
                <a:gd name="connsiteY5" fmla="*/ 222273 h 241769"/>
                <a:gd name="connsiteX6" fmla="*/ 92876 w 134098"/>
                <a:gd name="connsiteY6" fmla="*/ 241770 h 241769"/>
                <a:gd name="connsiteX7" fmla="*/ 0 w 134098"/>
                <a:gd name="connsiteY7" fmla="*/ 44401 h 241769"/>
                <a:gd name="connsiteX8" fmla="*/ 68772 w 134098"/>
                <a:gd name="connsiteY8" fmla="*/ 116578 h 241769"/>
                <a:gd name="connsiteX9" fmla="*/ 86666 w 134098"/>
                <a:gd name="connsiteY9" fmla="*/ 102957 h 241769"/>
                <a:gd name="connsiteX10" fmla="*/ 99019 w 134098"/>
                <a:gd name="connsiteY10" fmla="*/ 53081 h 241769"/>
                <a:gd name="connsiteX11" fmla="*/ 53482 w 134098"/>
                <a:gd name="connsiteY11" fmla="*/ 37857 h 241769"/>
                <a:gd name="connsiteX12" fmla="*/ 37390 w 134098"/>
                <a:gd name="connsiteY12" fmla="*/ 50076 h 241769"/>
                <a:gd name="connsiteX13" fmla="*/ 68772 w 134098"/>
                <a:gd name="connsiteY13" fmla="*/ 116578 h 2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98" h="241769">
                  <a:moveTo>
                    <a:pt x="0" y="44334"/>
                  </a:moveTo>
                  <a:lnTo>
                    <a:pt x="38526" y="15089"/>
                  </a:lnTo>
                  <a:cubicBezTo>
                    <a:pt x="75583" y="-13020"/>
                    <a:pt x="108433" y="-67"/>
                    <a:pt x="126794" y="39126"/>
                  </a:cubicBezTo>
                  <a:cubicBezTo>
                    <a:pt x="143553" y="75048"/>
                    <a:pt x="130000" y="103959"/>
                    <a:pt x="101155" y="125859"/>
                  </a:cubicBezTo>
                  <a:lnTo>
                    <a:pt x="80390" y="141616"/>
                  </a:lnTo>
                  <a:lnTo>
                    <a:pt x="118515" y="222273"/>
                  </a:lnTo>
                  <a:lnTo>
                    <a:pt x="92876" y="241770"/>
                  </a:lnTo>
                  <a:lnTo>
                    <a:pt x="0" y="44401"/>
                  </a:lnTo>
                  <a:close/>
                  <a:moveTo>
                    <a:pt x="68772" y="116578"/>
                  </a:moveTo>
                  <a:lnTo>
                    <a:pt x="86666" y="102957"/>
                  </a:lnTo>
                  <a:cubicBezTo>
                    <a:pt x="103960" y="89804"/>
                    <a:pt x="109234" y="73646"/>
                    <a:pt x="99019" y="53081"/>
                  </a:cubicBezTo>
                  <a:cubicBezTo>
                    <a:pt x="88736" y="32115"/>
                    <a:pt x="72311" y="23502"/>
                    <a:pt x="53482" y="37857"/>
                  </a:cubicBezTo>
                  <a:lnTo>
                    <a:pt x="37390" y="50076"/>
                  </a:lnTo>
                  <a:lnTo>
                    <a:pt x="68772" y="11657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5F280721-0C87-419D-0372-B109707E19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95726" y="3848374"/>
              <a:ext cx="160912" cy="151298"/>
            </a:xfrm>
            <a:custGeom>
              <a:avLst/>
              <a:gdLst>
                <a:gd name="connsiteX0" fmla="*/ 108767 w 160912"/>
                <a:gd name="connsiteY0" fmla="*/ 0 h 151298"/>
                <a:gd name="connsiteX1" fmla="*/ 123856 w 160912"/>
                <a:gd name="connsiteY1" fmla="*/ 19897 h 151298"/>
                <a:gd name="connsiteX2" fmla="*/ 15090 w 160912"/>
                <a:gd name="connsiteY2" fmla="*/ 102490 h 151298"/>
                <a:gd name="connsiteX3" fmla="*/ 0 w 160912"/>
                <a:gd name="connsiteY3" fmla="*/ 82593 h 151298"/>
                <a:gd name="connsiteX4" fmla="*/ 108767 w 160912"/>
                <a:gd name="connsiteY4" fmla="*/ 0 h 151298"/>
                <a:gd name="connsiteX5" fmla="*/ 145689 w 160912"/>
                <a:gd name="connsiteY5" fmla="*/ 48608 h 151298"/>
                <a:gd name="connsiteX6" fmla="*/ 160913 w 160912"/>
                <a:gd name="connsiteY6" fmla="*/ 68705 h 151298"/>
                <a:gd name="connsiteX7" fmla="*/ 52146 w 160912"/>
                <a:gd name="connsiteY7" fmla="*/ 151298 h 151298"/>
                <a:gd name="connsiteX8" fmla="*/ 36923 w 160912"/>
                <a:gd name="connsiteY8" fmla="*/ 131201 h 151298"/>
                <a:gd name="connsiteX9" fmla="*/ 145689 w 160912"/>
                <a:gd name="connsiteY9" fmla="*/ 48608 h 1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912" h="151298">
                  <a:moveTo>
                    <a:pt x="108767" y="0"/>
                  </a:moveTo>
                  <a:lnTo>
                    <a:pt x="123856" y="19897"/>
                  </a:lnTo>
                  <a:lnTo>
                    <a:pt x="15090" y="102490"/>
                  </a:lnTo>
                  <a:lnTo>
                    <a:pt x="0" y="82593"/>
                  </a:lnTo>
                  <a:lnTo>
                    <a:pt x="108767" y="0"/>
                  </a:lnTo>
                  <a:close/>
                  <a:moveTo>
                    <a:pt x="145689" y="48608"/>
                  </a:moveTo>
                  <a:lnTo>
                    <a:pt x="160913" y="68705"/>
                  </a:lnTo>
                  <a:lnTo>
                    <a:pt x="52146" y="151298"/>
                  </a:lnTo>
                  <a:lnTo>
                    <a:pt x="36923" y="131201"/>
                  </a:lnTo>
                  <a:lnTo>
                    <a:pt x="145689" y="4860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5B21F82-2F2C-483C-BB8A-6A6D2CCE0C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49962" y="3680050"/>
              <a:ext cx="118447" cy="216798"/>
            </a:xfrm>
            <a:custGeom>
              <a:avLst/>
              <a:gdLst>
                <a:gd name="connsiteX0" fmla="*/ 25572 w 118447"/>
                <a:gd name="connsiteY0" fmla="*/ 0 h 216798"/>
                <a:gd name="connsiteX1" fmla="*/ 118448 w 118447"/>
                <a:gd name="connsiteY1" fmla="*/ 197369 h 216798"/>
                <a:gd name="connsiteX2" fmla="*/ 92876 w 118447"/>
                <a:gd name="connsiteY2" fmla="*/ 216799 h 216798"/>
                <a:gd name="connsiteX3" fmla="*/ 0 w 118447"/>
                <a:gd name="connsiteY3" fmla="*/ 19430 h 216798"/>
                <a:gd name="connsiteX4" fmla="*/ 25572 w 118447"/>
                <a:gd name="connsiteY4" fmla="*/ 0 h 21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447" h="216798">
                  <a:moveTo>
                    <a:pt x="25572" y="0"/>
                  </a:moveTo>
                  <a:lnTo>
                    <a:pt x="118448" y="197369"/>
                  </a:lnTo>
                  <a:lnTo>
                    <a:pt x="92876" y="216799"/>
                  </a:lnTo>
                  <a:lnTo>
                    <a:pt x="0" y="19430"/>
                  </a:lnTo>
                  <a:lnTo>
                    <a:pt x="25572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7B5FC4F-257D-ED8D-5F70-9BE238E2F0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7593" y="3611745"/>
              <a:ext cx="165052" cy="220270"/>
            </a:xfrm>
            <a:custGeom>
              <a:avLst/>
              <a:gdLst>
                <a:gd name="connsiteX0" fmla="*/ 26908 w 165052"/>
                <a:gd name="connsiteY0" fmla="*/ 50210 h 220270"/>
                <a:gd name="connsiteX1" fmla="*/ 69640 w 165052"/>
                <a:gd name="connsiteY1" fmla="*/ 84797 h 220270"/>
                <a:gd name="connsiteX2" fmla="*/ 69907 w 165052"/>
                <a:gd name="connsiteY2" fmla="*/ 84596 h 220270"/>
                <a:gd name="connsiteX3" fmla="*/ 65767 w 165052"/>
                <a:gd name="connsiteY3" fmla="*/ 20698 h 220270"/>
                <a:gd name="connsiteX4" fmla="*/ 93076 w 165052"/>
                <a:gd name="connsiteY4" fmla="*/ 0 h 220270"/>
                <a:gd name="connsiteX5" fmla="*/ 95079 w 165052"/>
                <a:gd name="connsiteY5" fmla="*/ 96748 h 220270"/>
                <a:gd name="connsiteX6" fmla="*/ 165053 w 165052"/>
                <a:gd name="connsiteY6" fmla="*/ 148561 h 220270"/>
                <a:gd name="connsiteX7" fmla="*/ 138012 w 165052"/>
                <a:gd name="connsiteY7" fmla="*/ 169126 h 220270"/>
                <a:gd name="connsiteX8" fmla="*/ 93476 w 165052"/>
                <a:gd name="connsiteY8" fmla="*/ 133004 h 220270"/>
                <a:gd name="connsiteX9" fmla="*/ 93209 w 165052"/>
                <a:gd name="connsiteY9" fmla="*/ 133204 h 220270"/>
                <a:gd name="connsiteX10" fmla="*/ 98284 w 165052"/>
                <a:gd name="connsiteY10" fmla="*/ 199305 h 220270"/>
                <a:gd name="connsiteX11" fmla="*/ 70641 w 165052"/>
                <a:gd name="connsiteY11" fmla="*/ 220271 h 220270"/>
                <a:gd name="connsiteX12" fmla="*/ 66502 w 165052"/>
                <a:gd name="connsiteY12" fmla="*/ 119917 h 220270"/>
                <a:gd name="connsiteX13" fmla="*/ 0 w 165052"/>
                <a:gd name="connsiteY13" fmla="*/ 70642 h 220270"/>
                <a:gd name="connsiteX14" fmla="*/ 26908 w 165052"/>
                <a:gd name="connsiteY14" fmla="*/ 50210 h 22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052" h="220270">
                  <a:moveTo>
                    <a:pt x="26908" y="50210"/>
                  </a:moveTo>
                  <a:cubicBezTo>
                    <a:pt x="48875" y="68038"/>
                    <a:pt x="62963" y="79121"/>
                    <a:pt x="69640" y="84797"/>
                  </a:cubicBezTo>
                  <a:lnTo>
                    <a:pt x="69907" y="84596"/>
                  </a:lnTo>
                  <a:cubicBezTo>
                    <a:pt x="68972" y="72110"/>
                    <a:pt x="67436" y="49409"/>
                    <a:pt x="65767" y="20698"/>
                  </a:cubicBezTo>
                  <a:lnTo>
                    <a:pt x="93076" y="0"/>
                  </a:lnTo>
                  <a:lnTo>
                    <a:pt x="95079" y="96748"/>
                  </a:lnTo>
                  <a:lnTo>
                    <a:pt x="165053" y="148561"/>
                  </a:lnTo>
                  <a:lnTo>
                    <a:pt x="138012" y="169126"/>
                  </a:lnTo>
                  <a:cubicBezTo>
                    <a:pt x="116712" y="151565"/>
                    <a:pt x="100687" y="139213"/>
                    <a:pt x="93476" y="133004"/>
                  </a:cubicBezTo>
                  <a:lnTo>
                    <a:pt x="93209" y="133204"/>
                  </a:lnTo>
                  <a:cubicBezTo>
                    <a:pt x="94344" y="142752"/>
                    <a:pt x="95746" y="168258"/>
                    <a:pt x="98284" y="199305"/>
                  </a:cubicBezTo>
                  <a:lnTo>
                    <a:pt x="70641" y="220271"/>
                  </a:lnTo>
                  <a:lnTo>
                    <a:pt x="66502" y="119917"/>
                  </a:lnTo>
                  <a:lnTo>
                    <a:pt x="0" y="70642"/>
                  </a:lnTo>
                  <a:lnTo>
                    <a:pt x="26908" y="5021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0F33F7E-47EE-DD6E-2CCE-0AA1C1A01C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3637" y="3444289"/>
              <a:ext cx="162849" cy="251318"/>
            </a:xfrm>
            <a:custGeom>
              <a:avLst/>
              <a:gdLst>
                <a:gd name="connsiteX0" fmla="*/ 134205 w 162849"/>
                <a:gd name="connsiteY0" fmla="*/ 251318 h 251318"/>
                <a:gd name="connsiteX1" fmla="*/ 0 w 162849"/>
                <a:gd name="connsiteY1" fmla="*/ 85331 h 251318"/>
                <a:gd name="connsiteX2" fmla="*/ 25373 w 162849"/>
                <a:gd name="connsiteY2" fmla="*/ 66034 h 251318"/>
                <a:gd name="connsiteX3" fmla="*/ 83261 w 162849"/>
                <a:gd name="connsiteY3" fmla="*/ 142017 h 251318"/>
                <a:gd name="connsiteX4" fmla="*/ 132603 w 162849"/>
                <a:gd name="connsiteY4" fmla="*/ 208185 h 251318"/>
                <a:gd name="connsiteX5" fmla="*/ 133071 w 162849"/>
                <a:gd name="connsiteY5" fmla="*/ 207785 h 251318"/>
                <a:gd name="connsiteX6" fmla="*/ 110369 w 162849"/>
                <a:gd name="connsiteY6" fmla="*/ 121519 h 251318"/>
                <a:gd name="connsiteX7" fmla="*/ 85998 w 162849"/>
                <a:gd name="connsiteY7" fmla="*/ 19964 h 251318"/>
                <a:gd name="connsiteX8" fmla="*/ 112239 w 162849"/>
                <a:gd name="connsiteY8" fmla="*/ 0 h 251318"/>
                <a:gd name="connsiteX9" fmla="*/ 162849 w 162849"/>
                <a:gd name="connsiteY9" fmla="*/ 229484 h 251318"/>
                <a:gd name="connsiteX10" fmla="*/ 134138 w 162849"/>
                <a:gd name="connsiteY10" fmla="*/ 251251 h 25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849" h="251318">
                  <a:moveTo>
                    <a:pt x="134205" y="251318"/>
                  </a:moveTo>
                  <a:lnTo>
                    <a:pt x="0" y="85331"/>
                  </a:lnTo>
                  <a:lnTo>
                    <a:pt x="25373" y="66034"/>
                  </a:lnTo>
                  <a:lnTo>
                    <a:pt x="83261" y="142017"/>
                  </a:lnTo>
                  <a:cubicBezTo>
                    <a:pt x="100754" y="164986"/>
                    <a:pt x="121119" y="190959"/>
                    <a:pt x="132603" y="208185"/>
                  </a:cubicBezTo>
                  <a:lnTo>
                    <a:pt x="133071" y="207785"/>
                  </a:lnTo>
                  <a:cubicBezTo>
                    <a:pt x="127061" y="189023"/>
                    <a:pt x="117780" y="151899"/>
                    <a:pt x="110369" y="121519"/>
                  </a:cubicBezTo>
                  <a:lnTo>
                    <a:pt x="85998" y="19964"/>
                  </a:lnTo>
                  <a:lnTo>
                    <a:pt x="112239" y="0"/>
                  </a:lnTo>
                  <a:lnTo>
                    <a:pt x="162849" y="229484"/>
                  </a:lnTo>
                  <a:lnTo>
                    <a:pt x="134138" y="25125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61" name="Graphic 768">
            <a:extLst>
              <a:ext uri="{FF2B5EF4-FFF2-40B4-BE49-F238E27FC236}">
                <a16:creationId xmlns:a16="http://schemas.microsoft.com/office/drawing/2014/main" id="{5416EE76-6086-0DAA-F12B-F8F5B103202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612539" y="589113"/>
            <a:ext cx="1221870" cy="1222338"/>
            <a:chOff x="612871" y="568486"/>
            <a:chExt cx="1221870" cy="1222338"/>
          </a:xfrm>
          <a:solidFill>
            <a:srgbClr val="32323D"/>
          </a:solidFill>
        </p:grpSpPr>
        <p:grpSp>
          <p:nvGrpSpPr>
            <p:cNvPr id="862" name="Graphic 768">
              <a:extLst>
                <a:ext uri="{FF2B5EF4-FFF2-40B4-BE49-F238E27FC236}">
                  <a16:creationId xmlns:a16="http://schemas.microsoft.com/office/drawing/2014/main" id="{8C8590FF-8559-2950-1010-74D394CD0D8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2871" y="568486"/>
              <a:ext cx="1221870" cy="1222338"/>
              <a:chOff x="612871" y="568486"/>
              <a:chExt cx="1221870" cy="1222338"/>
            </a:xfrm>
            <a:solidFill>
              <a:srgbClr val="32323D"/>
            </a:solidFill>
          </p:grpSpPr>
          <p:grpSp>
            <p:nvGrpSpPr>
              <p:cNvPr id="863" name="Graphic 768">
                <a:extLst>
                  <a:ext uri="{FF2B5EF4-FFF2-40B4-BE49-F238E27FC236}">
                    <a16:creationId xmlns:a16="http://schemas.microsoft.com/office/drawing/2014/main" id="{BB254E82-3EBC-AB92-8D75-FCF186AC076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612871" y="568486"/>
                <a:ext cx="121519" cy="1168255"/>
                <a:chOff x="612871" y="568486"/>
                <a:chExt cx="121519" cy="1168255"/>
              </a:xfrm>
              <a:solidFill>
                <a:srgbClr val="32323D"/>
              </a:solidFill>
            </p:grpSpPr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B3986DEF-D3C4-AD67-B3A8-C8BAA8CABF2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66487" y="568486"/>
                  <a:ext cx="13887" cy="1168255"/>
                </a:xfrm>
                <a:custGeom>
                  <a:avLst/>
                  <a:gdLst>
                    <a:gd name="connsiteX0" fmla="*/ 6944 w 13887"/>
                    <a:gd name="connsiteY0" fmla="*/ 1168189 h 1168255"/>
                    <a:gd name="connsiteX1" fmla="*/ 0 w 13887"/>
                    <a:gd name="connsiteY1" fmla="*/ 1161245 h 1168255"/>
                    <a:gd name="connsiteX2" fmla="*/ 0 w 13887"/>
                    <a:gd name="connsiteY2" fmla="*/ 6944 h 1168255"/>
                    <a:gd name="connsiteX3" fmla="*/ 6944 w 13887"/>
                    <a:gd name="connsiteY3" fmla="*/ 0 h 1168255"/>
                    <a:gd name="connsiteX4" fmla="*/ 13888 w 13887"/>
                    <a:gd name="connsiteY4" fmla="*/ 6944 h 1168255"/>
                    <a:gd name="connsiteX5" fmla="*/ 13888 w 13887"/>
                    <a:gd name="connsiteY5" fmla="*/ 1161311 h 1168255"/>
                    <a:gd name="connsiteX6" fmla="*/ 6944 w 13887"/>
                    <a:gd name="connsiteY6" fmla="*/ 1168255 h 1168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87" h="1168255">
                      <a:moveTo>
                        <a:pt x="6944" y="1168189"/>
                      </a:moveTo>
                      <a:cubicBezTo>
                        <a:pt x="3138" y="1168189"/>
                        <a:pt x="0" y="1165117"/>
                        <a:pt x="0" y="1161245"/>
                      </a:cubicBezTo>
                      <a:lnTo>
                        <a:pt x="0" y="6944"/>
                      </a:lnTo>
                      <a:cubicBezTo>
                        <a:pt x="0" y="3138"/>
                        <a:pt x="3071" y="0"/>
                        <a:pt x="6944" y="0"/>
                      </a:cubicBezTo>
                      <a:cubicBezTo>
                        <a:pt x="10817" y="0"/>
                        <a:pt x="13888" y="3071"/>
                        <a:pt x="13888" y="6944"/>
                      </a:cubicBezTo>
                      <a:lnTo>
                        <a:pt x="13888" y="1161311"/>
                      </a:lnTo>
                      <a:cubicBezTo>
                        <a:pt x="13888" y="1165117"/>
                        <a:pt x="10817" y="1168255"/>
                        <a:pt x="6944" y="1168255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F3E23BD-15CC-50B6-1402-A6268830FB4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12871" y="568486"/>
                  <a:ext cx="121519" cy="67903"/>
                </a:xfrm>
                <a:custGeom>
                  <a:avLst/>
                  <a:gdLst>
                    <a:gd name="connsiteX0" fmla="*/ 114575 w 121519"/>
                    <a:gd name="connsiteY0" fmla="*/ 67904 h 67903"/>
                    <a:gd name="connsiteX1" fmla="*/ 109701 w 121519"/>
                    <a:gd name="connsiteY1" fmla="*/ 65901 h 67903"/>
                    <a:gd name="connsiteX2" fmla="*/ 60559 w 121519"/>
                    <a:gd name="connsiteY2" fmla="*/ 16759 h 67903"/>
                    <a:gd name="connsiteX3" fmla="*/ 11818 w 121519"/>
                    <a:gd name="connsiteY3" fmla="*/ 65500 h 67903"/>
                    <a:gd name="connsiteX4" fmla="*/ 2003 w 121519"/>
                    <a:gd name="connsiteY4" fmla="*/ 65500 h 67903"/>
                    <a:gd name="connsiteX5" fmla="*/ 2003 w 121519"/>
                    <a:gd name="connsiteY5" fmla="*/ 55685 h 67903"/>
                    <a:gd name="connsiteX6" fmla="*/ 55685 w 121519"/>
                    <a:gd name="connsiteY6" fmla="*/ 2003 h 67903"/>
                    <a:gd name="connsiteX7" fmla="*/ 65500 w 121519"/>
                    <a:gd name="connsiteY7" fmla="*/ 2003 h 67903"/>
                    <a:gd name="connsiteX8" fmla="*/ 119516 w 121519"/>
                    <a:gd name="connsiteY8" fmla="*/ 56019 h 67903"/>
                    <a:gd name="connsiteX9" fmla="*/ 119516 w 121519"/>
                    <a:gd name="connsiteY9" fmla="*/ 65767 h 67903"/>
                    <a:gd name="connsiteX10" fmla="*/ 114642 w 121519"/>
                    <a:gd name="connsiteY10" fmla="*/ 67770 h 67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1519" h="67903">
                      <a:moveTo>
                        <a:pt x="114575" y="67904"/>
                      </a:moveTo>
                      <a:cubicBezTo>
                        <a:pt x="112839" y="67904"/>
                        <a:pt x="111037" y="67236"/>
                        <a:pt x="109701" y="65901"/>
                      </a:cubicBezTo>
                      <a:lnTo>
                        <a:pt x="60559" y="16759"/>
                      </a:lnTo>
                      <a:lnTo>
                        <a:pt x="11818" y="65500"/>
                      </a:lnTo>
                      <a:cubicBezTo>
                        <a:pt x="9147" y="68171"/>
                        <a:pt x="4741" y="68171"/>
                        <a:pt x="2003" y="65500"/>
                      </a:cubicBezTo>
                      <a:cubicBezTo>
                        <a:pt x="-668" y="62763"/>
                        <a:pt x="-668" y="58423"/>
                        <a:pt x="2003" y="55685"/>
                      </a:cubicBezTo>
                      <a:lnTo>
                        <a:pt x="55685" y="2003"/>
                      </a:lnTo>
                      <a:cubicBezTo>
                        <a:pt x="58356" y="-668"/>
                        <a:pt x="62763" y="-668"/>
                        <a:pt x="65500" y="2003"/>
                      </a:cubicBezTo>
                      <a:lnTo>
                        <a:pt x="119516" y="56019"/>
                      </a:lnTo>
                      <a:cubicBezTo>
                        <a:pt x="122187" y="58690"/>
                        <a:pt x="122187" y="63097"/>
                        <a:pt x="119516" y="65767"/>
                      </a:cubicBezTo>
                      <a:cubicBezTo>
                        <a:pt x="118181" y="67103"/>
                        <a:pt x="116378" y="67770"/>
                        <a:pt x="114642" y="67770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866" name="Graphic 768">
                <a:extLst>
                  <a:ext uri="{FF2B5EF4-FFF2-40B4-BE49-F238E27FC236}">
                    <a16:creationId xmlns:a16="http://schemas.microsoft.com/office/drawing/2014/main" id="{7DBB8246-91BB-8298-3947-942B365F6172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666487" y="1669371"/>
                <a:ext cx="1168255" cy="121452"/>
                <a:chOff x="666487" y="1669371"/>
                <a:chExt cx="1168255" cy="121452"/>
              </a:xfrm>
              <a:solidFill>
                <a:srgbClr val="32323D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18057A31-44B3-C122-6E85-7B9F2A619AE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666487" y="1722853"/>
                  <a:ext cx="1168188" cy="13887"/>
                </a:xfrm>
                <a:custGeom>
                  <a:avLst/>
                  <a:gdLst>
                    <a:gd name="connsiteX0" fmla="*/ 1161245 w 1168188"/>
                    <a:gd name="connsiteY0" fmla="*/ 13888 h 13887"/>
                    <a:gd name="connsiteX1" fmla="*/ 6944 w 1168188"/>
                    <a:gd name="connsiteY1" fmla="*/ 13888 h 13887"/>
                    <a:gd name="connsiteX2" fmla="*/ 0 w 1168188"/>
                    <a:gd name="connsiteY2" fmla="*/ 6944 h 13887"/>
                    <a:gd name="connsiteX3" fmla="*/ 6944 w 1168188"/>
                    <a:gd name="connsiteY3" fmla="*/ 0 h 13887"/>
                    <a:gd name="connsiteX4" fmla="*/ 1161245 w 1168188"/>
                    <a:gd name="connsiteY4" fmla="*/ 0 h 13887"/>
                    <a:gd name="connsiteX5" fmla="*/ 1168189 w 1168188"/>
                    <a:gd name="connsiteY5" fmla="*/ 6944 h 13887"/>
                    <a:gd name="connsiteX6" fmla="*/ 1161245 w 1168188"/>
                    <a:gd name="connsiteY6" fmla="*/ 13888 h 13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8188" h="13887">
                      <a:moveTo>
                        <a:pt x="1161245" y="13888"/>
                      </a:moveTo>
                      <a:lnTo>
                        <a:pt x="6944" y="13888"/>
                      </a:lnTo>
                      <a:cubicBezTo>
                        <a:pt x="3138" y="13888"/>
                        <a:pt x="0" y="10817"/>
                        <a:pt x="0" y="6944"/>
                      </a:cubicBezTo>
                      <a:cubicBezTo>
                        <a:pt x="0" y="3071"/>
                        <a:pt x="3071" y="0"/>
                        <a:pt x="6944" y="0"/>
                      </a:cubicBezTo>
                      <a:lnTo>
                        <a:pt x="1161245" y="0"/>
                      </a:lnTo>
                      <a:cubicBezTo>
                        <a:pt x="1165050" y="0"/>
                        <a:pt x="1168189" y="3071"/>
                        <a:pt x="1168189" y="6944"/>
                      </a:cubicBezTo>
                      <a:cubicBezTo>
                        <a:pt x="1168189" y="10817"/>
                        <a:pt x="1165117" y="13888"/>
                        <a:pt x="1161245" y="13888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39D4608-BAF9-664E-2911-F07581B9ACC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66838" y="1669371"/>
                  <a:ext cx="67904" cy="121452"/>
                </a:xfrm>
                <a:custGeom>
                  <a:avLst/>
                  <a:gdLst>
                    <a:gd name="connsiteX0" fmla="*/ 6877 w 67904"/>
                    <a:gd name="connsiteY0" fmla="*/ 121386 h 121452"/>
                    <a:gd name="connsiteX1" fmla="*/ 2003 w 67904"/>
                    <a:gd name="connsiteY1" fmla="*/ 119383 h 121452"/>
                    <a:gd name="connsiteX2" fmla="*/ 2003 w 67904"/>
                    <a:gd name="connsiteY2" fmla="*/ 109635 h 121452"/>
                    <a:gd name="connsiteX3" fmla="*/ 51145 w 67904"/>
                    <a:gd name="connsiteY3" fmla="*/ 60493 h 121452"/>
                    <a:gd name="connsiteX4" fmla="*/ 2404 w 67904"/>
                    <a:gd name="connsiteY4" fmla="*/ 11751 h 121452"/>
                    <a:gd name="connsiteX5" fmla="*/ 2404 w 67904"/>
                    <a:gd name="connsiteY5" fmla="*/ 2003 h 121452"/>
                    <a:gd name="connsiteX6" fmla="*/ 12219 w 67904"/>
                    <a:gd name="connsiteY6" fmla="*/ 2003 h 121452"/>
                    <a:gd name="connsiteX7" fmla="*/ 65901 w 67904"/>
                    <a:gd name="connsiteY7" fmla="*/ 55685 h 121452"/>
                    <a:gd name="connsiteX8" fmla="*/ 67904 w 67904"/>
                    <a:gd name="connsiteY8" fmla="*/ 60559 h 121452"/>
                    <a:gd name="connsiteX9" fmla="*/ 65901 w 67904"/>
                    <a:gd name="connsiteY9" fmla="*/ 65433 h 121452"/>
                    <a:gd name="connsiteX10" fmla="*/ 11885 w 67904"/>
                    <a:gd name="connsiteY10" fmla="*/ 119450 h 121452"/>
                    <a:gd name="connsiteX11" fmla="*/ 7011 w 67904"/>
                    <a:gd name="connsiteY11" fmla="*/ 121453 h 121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7904" h="121452">
                      <a:moveTo>
                        <a:pt x="6877" y="121386"/>
                      </a:moveTo>
                      <a:cubicBezTo>
                        <a:pt x="5075" y="121386"/>
                        <a:pt x="3338" y="120718"/>
                        <a:pt x="2003" y="119383"/>
                      </a:cubicBezTo>
                      <a:cubicBezTo>
                        <a:pt x="-668" y="116712"/>
                        <a:pt x="-668" y="112305"/>
                        <a:pt x="2003" y="109635"/>
                      </a:cubicBezTo>
                      <a:lnTo>
                        <a:pt x="51145" y="60493"/>
                      </a:lnTo>
                      <a:lnTo>
                        <a:pt x="2404" y="11751"/>
                      </a:lnTo>
                      <a:cubicBezTo>
                        <a:pt x="-267" y="9081"/>
                        <a:pt x="-267" y="4674"/>
                        <a:pt x="2404" y="2003"/>
                      </a:cubicBezTo>
                      <a:cubicBezTo>
                        <a:pt x="5075" y="-668"/>
                        <a:pt x="9481" y="-668"/>
                        <a:pt x="12219" y="2003"/>
                      </a:cubicBezTo>
                      <a:lnTo>
                        <a:pt x="65901" y="55685"/>
                      </a:lnTo>
                      <a:cubicBezTo>
                        <a:pt x="67169" y="56954"/>
                        <a:pt x="67904" y="58757"/>
                        <a:pt x="67904" y="60559"/>
                      </a:cubicBezTo>
                      <a:cubicBezTo>
                        <a:pt x="67904" y="62362"/>
                        <a:pt x="67169" y="64165"/>
                        <a:pt x="65901" y="65433"/>
                      </a:cubicBezTo>
                      <a:lnTo>
                        <a:pt x="11885" y="119450"/>
                      </a:lnTo>
                      <a:cubicBezTo>
                        <a:pt x="10550" y="120785"/>
                        <a:pt x="8747" y="121453"/>
                        <a:pt x="7011" y="121453"/>
                      </a:cubicBezTo>
                      <a:close/>
                    </a:path>
                  </a:pathLst>
                </a:custGeom>
                <a:solidFill>
                  <a:srgbClr val="32323D"/>
                </a:solidFill>
                <a:ln w="667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0424CE7D-D3DF-D3BD-A670-44A894E133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653" y="764853"/>
              <a:ext cx="807102" cy="807102"/>
            </a:xfrm>
            <a:custGeom>
              <a:avLst/>
              <a:gdLst>
                <a:gd name="connsiteX0" fmla="*/ 800092 w 807102"/>
                <a:gd name="connsiteY0" fmla="*/ 807036 h 807102"/>
                <a:gd name="connsiteX1" fmla="*/ 488682 w 807102"/>
                <a:gd name="connsiteY1" fmla="*/ 744139 h 807102"/>
                <a:gd name="connsiteX2" fmla="*/ 234359 w 807102"/>
                <a:gd name="connsiteY2" fmla="*/ 572677 h 807102"/>
                <a:gd name="connsiteX3" fmla="*/ 62896 w 807102"/>
                <a:gd name="connsiteY3" fmla="*/ 318354 h 807102"/>
                <a:gd name="connsiteX4" fmla="*/ 0 w 807102"/>
                <a:gd name="connsiteY4" fmla="*/ 6944 h 807102"/>
                <a:gd name="connsiteX5" fmla="*/ 6944 w 807102"/>
                <a:gd name="connsiteY5" fmla="*/ 0 h 807102"/>
                <a:gd name="connsiteX6" fmla="*/ 13888 w 807102"/>
                <a:gd name="connsiteY6" fmla="*/ 6944 h 807102"/>
                <a:gd name="connsiteX7" fmla="*/ 800158 w 807102"/>
                <a:gd name="connsiteY7" fmla="*/ 793214 h 807102"/>
                <a:gd name="connsiteX8" fmla="*/ 807102 w 807102"/>
                <a:gd name="connsiteY8" fmla="*/ 800159 h 807102"/>
                <a:gd name="connsiteX9" fmla="*/ 800158 w 807102"/>
                <a:gd name="connsiteY9" fmla="*/ 807102 h 80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7102" h="807102">
                  <a:moveTo>
                    <a:pt x="800092" y="807036"/>
                  </a:moveTo>
                  <a:cubicBezTo>
                    <a:pt x="692060" y="807036"/>
                    <a:pt x="587299" y="785870"/>
                    <a:pt x="488682" y="744139"/>
                  </a:cubicBezTo>
                  <a:cubicBezTo>
                    <a:pt x="393402" y="703811"/>
                    <a:pt x="307871" y="646123"/>
                    <a:pt x="234359" y="572677"/>
                  </a:cubicBezTo>
                  <a:cubicBezTo>
                    <a:pt x="160913" y="499164"/>
                    <a:pt x="103225" y="413633"/>
                    <a:pt x="62896" y="318354"/>
                  </a:cubicBezTo>
                  <a:cubicBezTo>
                    <a:pt x="21166" y="219736"/>
                    <a:pt x="0" y="114909"/>
                    <a:pt x="0" y="6944"/>
                  </a:cubicBezTo>
                  <a:cubicBezTo>
                    <a:pt x="0" y="3138"/>
                    <a:pt x="3071" y="0"/>
                    <a:pt x="6944" y="0"/>
                  </a:cubicBezTo>
                  <a:cubicBezTo>
                    <a:pt x="10817" y="0"/>
                    <a:pt x="13888" y="3071"/>
                    <a:pt x="13888" y="6944"/>
                  </a:cubicBezTo>
                  <a:cubicBezTo>
                    <a:pt x="13888" y="440474"/>
                    <a:pt x="366628" y="793214"/>
                    <a:pt x="800158" y="793214"/>
                  </a:cubicBezTo>
                  <a:cubicBezTo>
                    <a:pt x="803964" y="793214"/>
                    <a:pt x="807102" y="796286"/>
                    <a:pt x="807102" y="800159"/>
                  </a:cubicBezTo>
                  <a:cubicBezTo>
                    <a:pt x="807102" y="804031"/>
                    <a:pt x="804031" y="807102"/>
                    <a:pt x="800158" y="807102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0" name="Graphic 768">
            <a:extLst>
              <a:ext uri="{FF2B5EF4-FFF2-40B4-BE49-F238E27FC236}">
                <a16:creationId xmlns:a16="http://schemas.microsoft.com/office/drawing/2014/main" id="{9AE6C057-212D-FA8C-281E-8AA5CAF3D45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839594" y="3311748"/>
            <a:ext cx="1109937" cy="1267140"/>
            <a:chOff x="3839926" y="3291121"/>
            <a:chExt cx="1109937" cy="1267140"/>
          </a:xfrm>
        </p:grpSpPr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96AB22A4-1588-7820-7999-6BADC60D59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9295" y="3291121"/>
              <a:ext cx="390464" cy="1267140"/>
            </a:xfrm>
            <a:custGeom>
              <a:avLst/>
              <a:gdLst>
                <a:gd name="connsiteX0" fmla="*/ 195232 w 390464"/>
                <a:gd name="connsiteY0" fmla="*/ 1267140 h 1267140"/>
                <a:gd name="connsiteX1" fmla="*/ 55418 w 390464"/>
                <a:gd name="connsiteY1" fmla="*/ 1078585 h 1267140"/>
                <a:gd name="connsiteX2" fmla="*/ 0 w 390464"/>
                <a:gd name="connsiteY2" fmla="*/ 633570 h 1267140"/>
                <a:gd name="connsiteX3" fmla="*/ 55418 w 390464"/>
                <a:gd name="connsiteY3" fmla="*/ 188555 h 1267140"/>
                <a:gd name="connsiteX4" fmla="*/ 195232 w 390464"/>
                <a:gd name="connsiteY4" fmla="*/ 0 h 1267140"/>
                <a:gd name="connsiteX5" fmla="*/ 335046 w 390464"/>
                <a:gd name="connsiteY5" fmla="*/ 188555 h 1267140"/>
                <a:gd name="connsiteX6" fmla="*/ 390464 w 390464"/>
                <a:gd name="connsiteY6" fmla="*/ 633570 h 1267140"/>
                <a:gd name="connsiteX7" fmla="*/ 335046 w 390464"/>
                <a:gd name="connsiteY7" fmla="*/ 1078585 h 1267140"/>
                <a:gd name="connsiteX8" fmla="*/ 195232 w 390464"/>
                <a:gd name="connsiteY8" fmla="*/ 1267140 h 1267140"/>
                <a:gd name="connsiteX9" fmla="*/ 195232 w 390464"/>
                <a:gd name="connsiteY9" fmla="*/ 14288 h 1267140"/>
                <a:gd name="connsiteX10" fmla="*/ 69039 w 390464"/>
                <a:gd name="connsiteY10" fmla="*/ 192695 h 1267140"/>
                <a:gd name="connsiteX11" fmla="*/ 14222 w 390464"/>
                <a:gd name="connsiteY11" fmla="*/ 633570 h 1267140"/>
                <a:gd name="connsiteX12" fmla="*/ 69039 w 390464"/>
                <a:gd name="connsiteY12" fmla="*/ 1074445 h 1267140"/>
                <a:gd name="connsiteX13" fmla="*/ 195232 w 390464"/>
                <a:gd name="connsiteY13" fmla="*/ 1252852 h 1267140"/>
                <a:gd name="connsiteX14" fmla="*/ 321426 w 390464"/>
                <a:gd name="connsiteY14" fmla="*/ 1074445 h 1267140"/>
                <a:gd name="connsiteX15" fmla="*/ 376243 w 390464"/>
                <a:gd name="connsiteY15" fmla="*/ 633570 h 1267140"/>
                <a:gd name="connsiteX16" fmla="*/ 321426 w 390464"/>
                <a:gd name="connsiteY16" fmla="*/ 192695 h 1267140"/>
                <a:gd name="connsiteX17" fmla="*/ 195232 w 390464"/>
                <a:gd name="connsiteY17" fmla="*/ 14288 h 126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0464" h="1267140">
                  <a:moveTo>
                    <a:pt x="195232" y="1267140"/>
                  </a:moveTo>
                  <a:cubicBezTo>
                    <a:pt x="141550" y="1267140"/>
                    <a:pt x="91941" y="1200171"/>
                    <a:pt x="55418" y="1078585"/>
                  </a:cubicBezTo>
                  <a:cubicBezTo>
                    <a:pt x="19697" y="959603"/>
                    <a:pt x="0" y="801561"/>
                    <a:pt x="0" y="633570"/>
                  </a:cubicBezTo>
                  <a:cubicBezTo>
                    <a:pt x="0" y="465580"/>
                    <a:pt x="19697" y="307538"/>
                    <a:pt x="55418" y="188555"/>
                  </a:cubicBezTo>
                  <a:cubicBezTo>
                    <a:pt x="91941" y="66969"/>
                    <a:pt x="141550" y="0"/>
                    <a:pt x="195232" y="0"/>
                  </a:cubicBezTo>
                  <a:cubicBezTo>
                    <a:pt x="248915" y="0"/>
                    <a:pt x="298524" y="66969"/>
                    <a:pt x="335046" y="188555"/>
                  </a:cubicBezTo>
                  <a:cubicBezTo>
                    <a:pt x="370768" y="307538"/>
                    <a:pt x="390464" y="465580"/>
                    <a:pt x="390464" y="633570"/>
                  </a:cubicBezTo>
                  <a:cubicBezTo>
                    <a:pt x="390464" y="801561"/>
                    <a:pt x="370768" y="959603"/>
                    <a:pt x="335046" y="1078585"/>
                  </a:cubicBezTo>
                  <a:cubicBezTo>
                    <a:pt x="298524" y="1200171"/>
                    <a:pt x="248915" y="1267140"/>
                    <a:pt x="195232" y="1267140"/>
                  </a:cubicBezTo>
                  <a:close/>
                  <a:moveTo>
                    <a:pt x="195232" y="14288"/>
                  </a:moveTo>
                  <a:cubicBezTo>
                    <a:pt x="149095" y="14288"/>
                    <a:pt x="103091" y="79321"/>
                    <a:pt x="69039" y="192695"/>
                  </a:cubicBezTo>
                  <a:cubicBezTo>
                    <a:pt x="33718" y="310342"/>
                    <a:pt x="14222" y="466981"/>
                    <a:pt x="14222" y="633570"/>
                  </a:cubicBezTo>
                  <a:cubicBezTo>
                    <a:pt x="14222" y="800158"/>
                    <a:pt x="33651" y="956798"/>
                    <a:pt x="69039" y="1074445"/>
                  </a:cubicBezTo>
                  <a:cubicBezTo>
                    <a:pt x="103091" y="1187819"/>
                    <a:pt x="149095" y="1252852"/>
                    <a:pt x="195232" y="1252852"/>
                  </a:cubicBezTo>
                  <a:cubicBezTo>
                    <a:pt x="241370" y="1252852"/>
                    <a:pt x="287373" y="1187819"/>
                    <a:pt x="321426" y="1074445"/>
                  </a:cubicBezTo>
                  <a:cubicBezTo>
                    <a:pt x="356746" y="956798"/>
                    <a:pt x="376243" y="800158"/>
                    <a:pt x="376243" y="633570"/>
                  </a:cubicBezTo>
                  <a:cubicBezTo>
                    <a:pt x="376243" y="466981"/>
                    <a:pt x="356813" y="310342"/>
                    <a:pt x="321426" y="192695"/>
                  </a:cubicBezTo>
                  <a:cubicBezTo>
                    <a:pt x="287373" y="79321"/>
                    <a:pt x="241370" y="14288"/>
                    <a:pt x="195232" y="14288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C042AB7-2750-92E6-52AA-4B206B533C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6141" y="3552388"/>
              <a:ext cx="1099577" cy="744472"/>
            </a:xfrm>
            <a:custGeom>
              <a:avLst/>
              <a:gdLst>
                <a:gd name="connsiteX0" fmla="*/ 986057 w 1099577"/>
                <a:gd name="connsiteY0" fmla="*/ 744473 h 744472"/>
                <a:gd name="connsiteX1" fmla="*/ 855657 w 1099577"/>
                <a:gd name="connsiteY1" fmla="*/ 724375 h 744472"/>
                <a:gd name="connsiteX2" fmla="*/ 447566 w 1099577"/>
                <a:gd name="connsiteY2" fmla="*/ 538558 h 744472"/>
                <a:gd name="connsiteX3" fmla="*/ 97497 w 1099577"/>
                <a:gd name="connsiteY3" fmla="*/ 258328 h 744472"/>
                <a:gd name="connsiteX4" fmla="*/ 10096 w 1099577"/>
                <a:gd name="connsiteY4" fmla="*/ 40462 h 744472"/>
                <a:gd name="connsiteX5" fmla="*/ 243921 w 1099577"/>
                <a:gd name="connsiteY5" fmla="*/ 20097 h 744472"/>
                <a:gd name="connsiteX6" fmla="*/ 652012 w 1099577"/>
                <a:gd name="connsiteY6" fmla="*/ 205915 h 744472"/>
                <a:gd name="connsiteX7" fmla="*/ 1002081 w 1099577"/>
                <a:gd name="connsiteY7" fmla="*/ 486144 h 744472"/>
                <a:gd name="connsiteX8" fmla="*/ 1089482 w 1099577"/>
                <a:gd name="connsiteY8" fmla="*/ 704011 h 744472"/>
                <a:gd name="connsiteX9" fmla="*/ 986057 w 1099577"/>
                <a:gd name="connsiteY9" fmla="*/ 744473 h 744472"/>
                <a:gd name="connsiteX10" fmla="*/ 113388 w 1099577"/>
                <a:gd name="connsiteY10" fmla="*/ 14221 h 744472"/>
                <a:gd name="connsiteX11" fmla="*/ 22181 w 1099577"/>
                <a:gd name="connsiteY11" fmla="*/ 47873 h 744472"/>
                <a:gd name="connsiteX12" fmla="*/ 108113 w 1099577"/>
                <a:gd name="connsiteY12" fmla="*/ 248847 h 744472"/>
                <a:gd name="connsiteX13" fmla="*/ 455044 w 1099577"/>
                <a:gd name="connsiteY13" fmla="*/ 526406 h 744472"/>
                <a:gd name="connsiteX14" fmla="*/ 859330 w 1099577"/>
                <a:gd name="connsiteY14" fmla="*/ 710621 h 744472"/>
                <a:gd name="connsiteX15" fmla="*/ 1077397 w 1099577"/>
                <a:gd name="connsiteY15" fmla="*/ 696533 h 744472"/>
                <a:gd name="connsiteX16" fmla="*/ 991532 w 1099577"/>
                <a:gd name="connsiteY16" fmla="*/ 495559 h 744472"/>
                <a:gd name="connsiteX17" fmla="*/ 644601 w 1099577"/>
                <a:gd name="connsiteY17" fmla="*/ 218000 h 744472"/>
                <a:gd name="connsiteX18" fmla="*/ 240315 w 1099577"/>
                <a:gd name="connsiteY18" fmla="*/ 33785 h 744472"/>
                <a:gd name="connsiteX19" fmla="*/ 113454 w 1099577"/>
                <a:gd name="connsiteY19" fmla="*/ 14221 h 74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9577" h="744472">
                  <a:moveTo>
                    <a:pt x="986057" y="744473"/>
                  </a:moveTo>
                  <a:cubicBezTo>
                    <a:pt x="950069" y="744473"/>
                    <a:pt x="906201" y="737796"/>
                    <a:pt x="855657" y="724375"/>
                  </a:cubicBezTo>
                  <a:cubicBezTo>
                    <a:pt x="735607" y="692527"/>
                    <a:pt x="590652" y="626492"/>
                    <a:pt x="447566" y="538558"/>
                  </a:cubicBezTo>
                  <a:cubicBezTo>
                    <a:pt x="304480" y="450556"/>
                    <a:pt x="180157" y="351071"/>
                    <a:pt x="97497" y="258328"/>
                  </a:cubicBezTo>
                  <a:cubicBezTo>
                    <a:pt x="13034" y="163583"/>
                    <a:pt x="-18014" y="86198"/>
                    <a:pt x="10096" y="40462"/>
                  </a:cubicBezTo>
                  <a:cubicBezTo>
                    <a:pt x="38206" y="-5275"/>
                    <a:pt x="121266" y="-12486"/>
                    <a:pt x="243921" y="20097"/>
                  </a:cubicBezTo>
                  <a:cubicBezTo>
                    <a:pt x="363971" y="51946"/>
                    <a:pt x="508926" y="117980"/>
                    <a:pt x="652012" y="205915"/>
                  </a:cubicBezTo>
                  <a:cubicBezTo>
                    <a:pt x="795098" y="293916"/>
                    <a:pt x="919422" y="393402"/>
                    <a:pt x="1002081" y="486144"/>
                  </a:cubicBezTo>
                  <a:cubicBezTo>
                    <a:pt x="1086544" y="580889"/>
                    <a:pt x="1117592" y="658274"/>
                    <a:pt x="1089482" y="704011"/>
                  </a:cubicBezTo>
                  <a:cubicBezTo>
                    <a:pt x="1072990" y="730852"/>
                    <a:pt x="1037402" y="744473"/>
                    <a:pt x="986057" y="744473"/>
                  </a:cubicBezTo>
                  <a:close/>
                  <a:moveTo>
                    <a:pt x="113388" y="14221"/>
                  </a:moveTo>
                  <a:cubicBezTo>
                    <a:pt x="67584" y="14221"/>
                    <a:pt x="35935" y="25505"/>
                    <a:pt x="22181" y="47873"/>
                  </a:cubicBezTo>
                  <a:cubicBezTo>
                    <a:pt x="-1989" y="87200"/>
                    <a:pt x="29325" y="160445"/>
                    <a:pt x="108113" y="248847"/>
                  </a:cubicBezTo>
                  <a:cubicBezTo>
                    <a:pt x="189838" y="340588"/>
                    <a:pt x="313026" y="439139"/>
                    <a:pt x="455044" y="526406"/>
                  </a:cubicBezTo>
                  <a:cubicBezTo>
                    <a:pt x="596995" y="613673"/>
                    <a:pt x="740615" y="679106"/>
                    <a:pt x="859330" y="710621"/>
                  </a:cubicBezTo>
                  <a:cubicBezTo>
                    <a:pt x="973771" y="741001"/>
                    <a:pt x="1053227" y="735860"/>
                    <a:pt x="1077397" y="696533"/>
                  </a:cubicBezTo>
                  <a:cubicBezTo>
                    <a:pt x="1101567" y="657206"/>
                    <a:pt x="1070253" y="583960"/>
                    <a:pt x="991532" y="495559"/>
                  </a:cubicBezTo>
                  <a:cubicBezTo>
                    <a:pt x="909807" y="403818"/>
                    <a:pt x="786618" y="305267"/>
                    <a:pt x="644601" y="218000"/>
                  </a:cubicBezTo>
                  <a:cubicBezTo>
                    <a:pt x="502650" y="130733"/>
                    <a:pt x="359030" y="65300"/>
                    <a:pt x="240315" y="33785"/>
                  </a:cubicBezTo>
                  <a:cubicBezTo>
                    <a:pt x="190973" y="20698"/>
                    <a:pt x="148107" y="14221"/>
                    <a:pt x="113454" y="14221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E238350-AF10-8350-8BCB-B7EA8FDF69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39926" y="3560415"/>
              <a:ext cx="1109937" cy="728901"/>
            </a:xfrm>
            <a:custGeom>
              <a:avLst/>
              <a:gdLst>
                <a:gd name="connsiteX0" fmla="*/ 117532 w 1109937"/>
                <a:gd name="connsiteY0" fmla="*/ 728902 h 728901"/>
                <a:gd name="connsiteX1" fmla="*/ 9434 w 1109937"/>
                <a:gd name="connsiteY1" fmla="*/ 686570 h 728901"/>
                <a:gd name="connsiteX2" fmla="*/ 100706 w 1109937"/>
                <a:gd name="connsiteY2" fmla="*/ 470306 h 728901"/>
                <a:gd name="connsiteX3" fmla="*/ 455717 w 1109937"/>
                <a:gd name="connsiteY3" fmla="*/ 196353 h 728901"/>
                <a:gd name="connsiteX4" fmla="*/ 867080 w 1109937"/>
                <a:gd name="connsiteY4" fmla="*/ 17813 h 728901"/>
                <a:gd name="connsiteX5" fmla="*/ 1100504 w 1109937"/>
                <a:gd name="connsiteY5" fmla="*/ 42317 h 728901"/>
                <a:gd name="connsiteX6" fmla="*/ 1009231 w 1109937"/>
                <a:gd name="connsiteY6" fmla="*/ 258581 h 728901"/>
                <a:gd name="connsiteX7" fmla="*/ 654221 w 1109937"/>
                <a:gd name="connsiteY7" fmla="*/ 532534 h 728901"/>
                <a:gd name="connsiteX8" fmla="*/ 242857 w 1109937"/>
                <a:gd name="connsiteY8" fmla="*/ 711074 h 728901"/>
                <a:gd name="connsiteX9" fmla="*/ 117532 w 1109937"/>
                <a:gd name="connsiteY9" fmla="*/ 728902 h 728901"/>
                <a:gd name="connsiteX10" fmla="*/ 992539 w 1109937"/>
                <a:gd name="connsiteY10" fmla="*/ 14207 h 728901"/>
                <a:gd name="connsiteX11" fmla="*/ 870418 w 1109937"/>
                <a:gd name="connsiteY11" fmla="*/ 31567 h 728901"/>
                <a:gd name="connsiteX12" fmla="*/ 462928 w 1109937"/>
                <a:gd name="connsiteY12" fmla="*/ 208572 h 728901"/>
                <a:gd name="connsiteX13" fmla="*/ 111122 w 1109937"/>
                <a:gd name="connsiteY13" fmla="*/ 479921 h 728901"/>
                <a:gd name="connsiteX14" fmla="*/ 21652 w 1109937"/>
                <a:gd name="connsiteY14" fmla="*/ 679292 h 728901"/>
                <a:gd name="connsiteX15" fmla="*/ 239452 w 1109937"/>
                <a:gd name="connsiteY15" fmla="*/ 697253 h 728901"/>
                <a:gd name="connsiteX16" fmla="*/ 646943 w 1109937"/>
                <a:gd name="connsiteY16" fmla="*/ 520249 h 728901"/>
                <a:gd name="connsiteX17" fmla="*/ 650548 w 1109937"/>
                <a:gd name="connsiteY17" fmla="*/ 526392 h 728901"/>
                <a:gd name="connsiteX18" fmla="*/ 646943 w 1109937"/>
                <a:gd name="connsiteY18" fmla="*/ 520249 h 728901"/>
                <a:gd name="connsiteX19" fmla="*/ 998748 w 1109937"/>
                <a:gd name="connsiteY19" fmla="*/ 248900 h 728901"/>
                <a:gd name="connsiteX20" fmla="*/ 1088219 w 1109937"/>
                <a:gd name="connsiteY20" fmla="*/ 49528 h 728901"/>
                <a:gd name="connsiteX21" fmla="*/ 992539 w 1109937"/>
                <a:gd name="connsiteY21" fmla="*/ 14207 h 7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9937" h="728901">
                  <a:moveTo>
                    <a:pt x="117532" y="728902"/>
                  </a:moveTo>
                  <a:cubicBezTo>
                    <a:pt x="63249" y="728902"/>
                    <a:pt x="26059" y="714680"/>
                    <a:pt x="9434" y="686570"/>
                  </a:cubicBezTo>
                  <a:cubicBezTo>
                    <a:pt x="-17875" y="640366"/>
                    <a:pt x="14574" y="563582"/>
                    <a:pt x="100706" y="470306"/>
                  </a:cubicBezTo>
                  <a:cubicBezTo>
                    <a:pt x="184969" y="379033"/>
                    <a:pt x="311029" y="281750"/>
                    <a:pt x="455717" y="196353"/>
                  </a:cubicBezTo>
                  <a:cubicBezTo>
                    <a:pt x="600405" y="110956"/>
                    <a:pt x="746429" y="47525"/>
                    <a:pt x="867080" y="17813"/>
                  </a:cubicBezTo>
                  <a:cubicBezTo>
                    <a:pt x="990335" y="-12567"/>
                    <a:pt x="1073262" y="-3887"/>
                    <a:pt x="1100504" y="42317"/>
                  </a:cubicBezTo>
                  <a:cubicBezTo>
                    <a:pt x="1127813" y="88521"/>
                    <a:pt x="1095363" y="165305"/>
                    <a:pt x="1009231" y="258581"/>
                  </a:cubicBezTo>
                  <a:cubicBezTo>
                    <a:pt x="924969" y="349855"/>
                    <a:pt x="798909" y="447137"/>
                    <a:pt x="654221" y="532534"/>
                  </a:cubicBezTo>
                  <a:cubicBezTo>
                    <a:pt x="509532" y="617932"/>
                    <a:pt x="363509" y="681362"/>
                    <a:pt x="242857" y="711074"/>
                  </a:cubicBezTo>
                  <a:cubicBezTo>
                    <a:pt x="194584" y="722959"/>
                    <a:pt x="152452" y="728902"/>
                    <a:pt x="117532" y="728902"/>
                  </a:cubicBezTo>
                  <a:close/>
                  <a:moveTo>
                    <a:pt x="992539" y="14207"/>
                  </a:moveTo>
                  <a:cubicBezTo>
                    <a:pt x="958754" y="14207"/>
                    <a:pt x="917624" y="19950"/>
                    <a:pt x="870418" y="31567"/>
                  </a:cubicBezTo>
                  <a:cubicBezTo>
                    <a:pt x="751102" y="60946"/>
                    <a:pt x="606414" y="123842"/>
                    <a:pt x="462928" y="208572"/>
                  </a:cubicBezTo>
                  <a:cubicBezTo>
                    <a:pt x="319441" y="293301"/>
                    <a:pt x="194517" y="389716"/>
                    <a:pt x="111122" y="479921"/>
                  </a:cubicBezTo>
                  <a:cubicBezTo>
                    <a:pt x="30799" y="566921"/>
                    <a:pt x="-1784" y="639565"/>
                    <a:pt x="21652" y="679292"/>
                  </a:cubicBezTo>
                  <a:cubicBezTo>
                    <a:pt x="45155" y="719020"/>
                    <a:pt x="124543" y="725563"/>
                    <a:pt x="239452" y="697253"/>
                  </a:cubicBezTo>
                  <a:cubicBezTo>
                    <a:pt x="358768" y="667875"/>
                    <a:pt x="503457" y="604979"/>
                    <a:pt x="646943" y="520249"/>
                  </a:cubicBezTo>
                  <a:lnTo>
                    <a:pt x="650548" y="526392"/>
                  </a:lnTo>
                  <a:lnTo>
                    <a:pt x="646943" y="520249"/>
                  </a:lnTo>
                  <a:cubicBezTo>
                    <a:pt x="790429" y="435519"/>
                    <a:pt x="915354" y="339105"/>
                    <a:pt x="998748" y="248900"/>
                  </a:cubicBezTo>
                  <a:cubicBezTo>
                    <a:pt x="1079071" y="161900"/>
                    <a:pt x="1111654" y="89256"/>
                    <a:pt x="1088219" y="49528"/>
                  </a:cubicBezTo>
                  <a:cubicBezTo>
                    <a:pt x="1074397" y="26092"/>
                    <a:pt x="1041080" y="14207"/>
                    <a:pt x="992539" y="14207"/>
                  </a:cubicBez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F73648FC-6248-EB21-718D-345A8156B3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1128" y="3871142"/>
              <a:ext cx="106830" cy="106830"/>
            </a:xfrm>
            <a:custGeom>
              <a:avLst/>
              <a:gdLst>
                <a:gd name="connsiteX0" fmla="*/ 106830 w 106830"/>
                <a:gd name="connsiteY0" fmla="*/ 53415 h 106830"/>
                <a:gd name="connsiteX1" fmla="*/ 53415 w 106830"/>
                <a:gd name="connsiteY1" fmla="*/ 106830 h 106830"/>
                <a:gd name="connsiteX2" fmla="*/ 0 w 106830"/>
                <a:gd name="connsiteY2" fmla="*/ 53415 h 106830"/>
                <a:gd name="connsiteX3" fmla="*/ 53415 w 106830"/>
                <a:gd name="connsiteY3" fmla="*/ 0 h 106830"/>
                <a:gd name="connsiteX4" fmla="*/ 106830 w 106830"/>
                <a:gd name="connsiteY4" fmla="*/ 53415 h 10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30" h="106830">
                  <a:moveTo>
                    <a:pt x="106830" y="53415"/>
                  </a:moveTo>
                  <a:cubicBezTo>
                    <a:pt x="106830" y="82927"/>
                    <a:pt x="82927" y="106830"/>
                    <a:pt x="53415" y="106830"/>
                  </a:cubicBezTo>
                  <a:cubicBezTo>
                    <a:pt x="23903" y="106830"/>
                    <a:pt x="0" y="82927"/>
                    <a:pt x="0" y="53415"/>
                  </a:cubicBezTo>
                  <a:cubicBezTo>
                    <a:pt x="0" y="23903"/>
                    <a:pt x="23903" y="0"/>
                    <a:pt x="53415" y="0"/>
                  </a:cubicBezTo>
                  <a:cubicBezTo>
                    <a:pt x="82927" y="0"/>
                    <a:pt x="106830" y="23903"/>
                    <a:pt x="106830" y="53415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3E95DFA-14E5-2BC4-3FA2-9BA5E9D894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5455" y="3520729"/>
              <a:ext cx="106917" cy="106917"/>
            </a:xfrm>
            <a:custGeom>
              <a:avLst/>
              <a:gdLst>
                <a:gd name="connsiteX0" fmla="*/ 105438 w 106917"/>
                <a:gd name="connsiteY0" fmla="*/ 41073 h 106917"/>
                <a:gd name="connsiteX1" fmla="*/ 65845 w 106917"/>
                <a:gd name="connsiteY1" fmla="*/ 105439 h 106917"/>
                <a:gd name="connsiteX2" fmla="*/ 1479 w 106917"/>
                <a:gd name="connsiteY2" fmla="*/ 65845 h 106917"/>
                <a:gd name="connsiteX3" fmla="*/ 41073 w 106917"/>
                <a:gd name="connsiteY3" fmla="*/ 1479 h 106917"/>
                <a:gd name="connsiteX4" fmla="*/ 105438 w 106917"/>
                <a:gd name="connsiteY4" fmla="*/ 41073 h 10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17" h="106917">
                  <a:moveTo>
                    <a:pt x="105438" y="41073"/>
                  </a:moveTo>
                  <a:cubicBezTo>
                    <a:pt x="112315" y="69784"/>
                    <a:pt x="94555" y="98628"/>
                    <a:pt x="65845" y="105439"/>
                  </a:cubicBezTo>
                  <a:cubicBezTo>
                    <a:pt x="37134" y="112316"/>
                    <a:pt x="8290" y="94555"/>
                    <a:pt x="1479" y="65845"/>
                  </a:cubicBezTo>
                  <a:cubicBezTo>
                    <a:pt x="-5398" y="37134"/>
                    <a:pt x="12363" y="8290"/>
                    <a:pt x="41073" y="1479"/>
                  </a:cubicBezTo>
                  <a:cubicBezTo>
                    <a:pt x="69784" y="-5398"/>
                    <a:pt x="98628" y="12363"/>
                    <a:pt x="105438" y="41073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DE30E8C-CF8A-C559-6281-D0833689FF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25512" y="4213215"/>
              <a:ext cx="106932" cy="106932"/>
            </a:xfrm>
            <a:custGeom>
              <a:avLst/>
              <a:gdLst>
                <a:gd name="connsiteX0" fmla="*/ 105212 w 106932"/>
                <a:gd name="connsiteY0" fmla="*/ 66820 h 106932"/>
                <a:gd name="connsiteX1" fmla="*/ 40112 w 106932"/>
                <a:gd name="connsiteY1" fmla="*/ 105212 h 106932"/>
                <a:gd name="connsiteX2" fmla="*/ 1720 w 106932"/>
                <a:gd name="connsiteY2" fmla="*/ 40113 h 106932"/>
                <a:gd name="connsiteX3" fmla="*/ 66820 w 106932"/>
                <a:gd name="connsiteY3" fmla="*/ 1720 h 106932"/>
                <a:gd name="connsiteX4" fmla="*/ 105212 w 106932"/>
                <a:gd name="connsiteY4" fmla="*/ 66820 h 10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932" h="106932">
                  <a:moveTo>
                    <a:pt x="105212" y="66820"/>
                  </a:moveTo>
                  <a:cubicBezTo>
                    <a:pt x="97868" y="95397"/>
                    <a:pt x="68690" y="112623"/>
                    <a:pt x="40112" y="105212"/>
                  </a:cubicBezTo>
                  <a:cubicBezTo>
                    <a:pt x="11535" y="97867"/>
                    <a:pt x="-5691" y="68756"/>
                    <a:pt x="1720" y="40113"/>
                  </a:cubicBezTo>
                  <a:cubicBezTo>
                    <a:pt x="9065" y="11535"/>
                    <a:pt x="38243" y="-5691"/>
                    <a:pt x="66820" y="1720"/>
                  </a:cubicBezTo>
                  <a:cubicBezTo>
                    <a:pt x="95397" y="9065"/>
                    <a:pt x="112624" y="38243"/>
                    <a:pt x="105212" y="66820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6E5B0C37-015F-8BCB-CE2C-F3638D4F45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7766" y="3954137"/>
              <a:ext cx="106830" cy="106830"/>
            </a:xfrm>
            <a:custGeom>
              <a:avLst/>
              <a:gdLst>
                <a:gd name="connsiteX0" fmla="*/ 106830 w 106830"/>
                <a:gd name="connsiteY0" fmla="*/ 53415 h 106830"/>
                <a:gd name="connsiteX1" fmla="*/ 53415 w 106830"/>
                <a:gd name="connsiteY1" fmla="*/ 106830 h 106830"/>
                <a:gd name="connsiteX2" fmla="*/ 0 w 106830"/>
                <a:gd name="connsiteY2" fmla="*/ 53415 h 106830"/>
                <a:gd name="connsiteX3" fmla="*/ 53415 w 106830"/>
                <a:gd name="connsiteY3" fmla="*/ 0 h 106830"/>
                <a:gd name="connsiteX4" fmla="*/ 106830 w 106830"/>
                <a:gd name="connsiteY4" fmla="*/ 53415 h 10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30" h="106830">
                  <a:moveTo>
                    <a:pt x="106830" y="53415"/>
                  </a:moveTo>
                  <a:cubicBezTo>
                    <a:pt x="106830" y="82927"/>
                    <a:pt x="82927" y="106830"/>
                    <a:pt x="53415" y="106830"/>
                  </a:cubicBezTo>
                  <a:cubicBezTo>
                    <a:pt x="23903" y="106830"/>
                    <a:pt x="0" y="82927"/>
                    <a:pt x="0" y="53415"/>
                  </a:cubicBezTo>
                  <a:cubicBezTo>
                    <a:pt x="0" y="23903"/>
                    <a:pt x="23903" y="0"/>
                    <a:pt x="53415" y="0"/>
                  </a:cubicBezTo>
                  <a:cubicBezTo>
                    <a:pt x="82927" y="0"/>
                    <a:pt x="106830" y="23903"/>
                    <a:pt x="106830" y="53415"/>
                  </a:cubicBez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8" name="Graphic 768">
            <a:extLst>
              <a:ext uri="{FF2B5EF4-FFF2-40B4-BE49-F238E27FC236}">
                <a16:creationId xmlns:a16="http://schemas.microsoft.com/office/drawing/2014/main" id="{E5DB4031-1CE2-4981-E6C6-92809029E01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02548" y="5098794"/>
            <a:ext cx="1707216" cy="1382650"/>
            <a:chOff x="-2" y="5281836"/>
            <a:chExt cx="1707216" cy="1382650"/>
          </a:xfrm>
        </p:grpSpPr>
        <p:grpSp>
          <p:nvGrpSpPr>
            <p:cNvPr id="879" name="Graphic 768">
              <a:extLst>
                <a:ext uri="{FF2B5EF4-FFF2-40B4-BE49-F238E27FC236}">
                  <a16:creationId xmlns:a16="http://schemas.microsoft.com/office/drawing/2014/main" id="{9CD1E7F4-D50C-3650-B02E-53E52B1056B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-2" y="5323363"/>
              <a:ext cx="1707216" cy="1341123"/>
              <a:chOff x="-2" y="5323363"/>
              <a:chExt cx="1707216" cy="1341123"/>
            </a:xfrm>
            <a:solidFill>
              <a:srgbClr val="32323D"/>
            </a:solidFill>
          </p:grpSpPr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96F40128-DC6C-3756-61EE-9620A7D9E2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04" y="5333381"/>
                <a:ext cx="1682709" cy="1321022"/>
              </a:xfrm>
              <a:custGeom>
                <a:avLst/>
                <a:gdLst>
                  <a:gd name="connsiteX0" fmla="*/ 0 w 1682709"/>
                  <a:gd name="connsiteY0" fmla="*/ 1321023 h 1321022"/>
                  <a:gd name="connsiteX1" fmla="*/ 1682710 w 1682709"/>
                  <a:gd name="connsiteY1" fmla="*/ 0 h 1321022"/>
                  <a:gd name="connsiteX2" fmla="*/ 0 w 1682709"/>
                  <a:gd name="connsiteY2" fmla="*/ 1321023 h 132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82709" h="1321022">
                    <a:moveTo>
                      <a:pt x="0" y="1321023"/>
                    </a:moveTo>
                    <a:lnTo>
                      <a:pt x="1682710" y="0"/>
                    </a:lnTo>
                    <a:lnTo>
                      <a:pt x="0" y="1321023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98A9FA98-81A2-1C68-1C84-11DC95B933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-2" y="5323363"/>
                <a:ext cx="1702746" cy="1341123"/>
              </a:xfrm>
              <a:custGeom>
                <a:avLst/>
                <a:gdLst>
                  <a:gd name="connsiteX0" fmla="*/ 10085 w 1702746"/>
                  <a:gd name="connsiteY0" fmla="*/ 1341123 h 1341123"/>
                  <a:gd name="connsiteX1" fmla="*/ 2140 w 1702746"/>
                  <a:gd name="connsiteY1" fmla="*/ 1337250 h 1341123"/>
                  <a:gd name="connsiteX2" fmla="*/ 3809 w 1702746"/>
                  <a:gd name="connsiteY2" fmla="*/ 1323162 h 1341123"/>
                  <a:gd name="connsiteX3" fmla="*/ 1686518 w 1702746"/>
                  <a:gd name="connsiteY3" fmla="*/ 2139 h 1341123"/>
                  <a:gd name="connsiteX4" fmla="*/ 1700607 w 1702746"/>
                  <a:gd name="connsiteY4" fmla="*/ 3809 h 1341123"/>
                  <a:gd name="connsiteX5" fmla="*/ 1698937 w 1702746"/>
                  <a:gd name="connsiteY5" fmla="*/ 17897 h 1341123"/>
                  <a:gd name="connsiteX6" fmla="*/ 16295 w 1702746"/>
                  <a:gd name="connsiteY6" fmla="*/ 1338986 h 1341123"/>
                  <a:gd name="connsiteX7" fmla="*/ 10085 w 1702746"/>
                  <a:gd name="connsiteY7" fmla="*/ 1341123 h 134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2746" h="1341123">
                    <a:moveTo>
                      <a:pt x="10085" y="1341123"/>
                    </a:moveTo>
                    <a:cubicBezTo>
                      <a:pt x="7080" y="1341123"/>
                      <a:pt x="4143" y="1339788"/>
                      <a:pt x="2140" y="1337250"/>
                    </a:cubicBezTo>
                    <a:cubicBezTo>
                      <a:pt x="-1266" y="1332910"/>
                      <a:pt x="-531" y="1326568"/>
                      <a:pt x="3809" y="1323162"/>
                    </a:cubicBezTo>
                    <a:lnTo>
                      <a:pt x="1686518" y="2139"/>
                    </a:lnTo>
                    <a:cubicBezTo>
                      <a:pt x="1690858" y="-1266"/>
                      <a:pt x="1697202" y="-531"/>
                      <a:pt x="1700607" y="3809"/>
                    </a:cubicBezTo>
                    <a:cubicBezTo>
                      <a:pt x="1704012" y="8149"/>
                      <a:pt x="1703278" y="14492"/>
                      <a:pt x="1698937" y="17897"/>
                    </a:cubicBezTo>
                    <a:lnTo>
                      <a:pt x="16295" y="1338986"/>
                    </a:lnTo>
                    <a:cubicBezTo>
                      <a:pt x="14425" y="1340455"/>
                      <a:pt x="12288" y="1341123"/>
                      <a:pt x="10085" y="1341123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994B3B12-419C-9FDC-173D-C904B1326D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153" y="5516996"/>
              <a:ext cx="694530" cy="648459"/>
            </a:xfrm>
            <a:custGeom>
              <a:avLst/>
              <a:gdLst>
                <a:gd name="connsiteX0" fmla="*/ 0 w 694530"/>
                <a:gd name="connsiteY0" fmla="*/ 378780 h 648459"/>
                <a:gd name="connsiteX1" fmla="*/ 211457 w 694530"/>
                <a:gd name="connsiteY1" fmla="*/ 648460 h 648459"/>
                <a:gd name="connsiteX2" fmla="*/ 694530 w 694530"/>
                <a:gd name="connsiteY2" fmla="*/ 269680 h 648459"/>
                <a:gd name="connsiteX3" fmla="*/ 483073 w 694530"/>
                <a:gd name="connsiteY3" fmla="*/ 0 h 648459"/>
                <a:gd name="connsiteX4" fmla="*/ 0 w 694530"/>
                <a:gd name="connsiteY4" fmla="*/ 378780 h 64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30" h="648459">
                  <a:moveTo>
                    <a:pt x="0" y="378780"/>
                  </a:moveTo>
                  <a:lnTo>
                    <a:pt x="211457" y="648460"/>
                  </a:lnTo>
                  <a:lnTo>
                    <a:pt x="694530" y="269680"/>
                  </a:lnTo>
                  <a:lnTo>
                    <a:pt x="483073" y="0"/>
                  </a:lnTo>
                  <a:lnTo>
                    <a:pt x="0" y="378780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83" name="Graphic 768">
              <a:extLst>
                <a:ext uri="{FF2B5EF4-FFF2-40B4-BE49-F238E27FC236}">
                  <a16:creationId xmlns:a16="http://schemas.microsoft.com/office/drawing/2014/main" id="{4E6CA513-526F-1A2F-9EF7-1265F4839A7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99779" y="6039465"/>
              <a:ext cx="197374" cy="231085"/>
              <a:chOff x="899779" y="6039465"/>
              <a:chExt cx="197374" cy="231085"/>
            </a:xfrm>
            <a:solidFill>
              <a:srgbClr val="32323D"/>
            </a:solidFill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792A9B03-B7F5-D1B7-C86F-CA7BE871FF0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9779" y="6039465"/>
                <a:ext cx="182274" cy="226945"/>
              </a:xfrm>
              <a:custGeom>
                <a:avLst/>
                <a:gdLst>
                  <a:gd name="connsiteX0" fmla="*/ 172262 w 182274"/>
                  <a:gd name="connsiteY0" fmla="*/ 226945 h 226945"/>
                  <a:gd name="connsiteX1" fmla="*/ 164316 w 182274"/>
                  <a:gd name="connsiteY1" fmla="*/ 223073 h 226945"/>
                  <a:gd name="connsiteX2" fmla="*/ 2135 w 182274"/>
                  <a:gd name="connsiteY2" fmla="*/ 16223 h 226945"/>
                  <a:gd name="connsiteX3" fmla="*/ 3870 w 182274"/>
                  <a:gd name="connsiteY3" fmla="*/ 2134 h 226945"/>
                  <a:gd name="connsiteX4" fmla="*/ 17959 w 182274"/>
                  <a:gd name="connsiteY4" fmla="*/ 3870 h 226945"/>
                  <a:gd name="connsiteX5" fmla="*/ 180140 w 182274"/>
                  <a:gd name="connsiteY5" fmla="*/ 210721 h 226945"/>
                  <a:gd name="connsiteX6" fmla="*/ 178404 w 182274"/>
                  <a:gd name="connsiteY6" fmla="*/ 224809 h 226945"/>
                  <a:gd name="connsiteX7" fmla="*/ 172195 w 182274"/>
                  <a:gd name="connsiteY7" fmla="*/ 226945 h 22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274" h="226945">
                    <a:moveTo>
                      <a:pt x="172262" y="226945"/>
                    </a:moveTo>
                    <a:cubicBezTo>
                      <a:pt x="169257" y="226945"/>
                      <a:pt x="166319" y="225610"/>
                      <a:pt x="164316" y="223073"/>
                    </a:cubicBezTo>
                    <a:lnTo>
                      <a:pt x="2135" y="16223"/>
                    </a:lnTo>
                    <a:cubicBezTo>
                      <a:pt x="-1271" y="11883"/>
                      <a:pt x="-536" y="5540"/>
                      <a:pt x="3870" y="2134"/>
                    </a:cubicBezTo>
                    <a:cubicBezTo>
                      <a:pt x="8211" y="-1271"/>
                      <a:pt x="14554" y="-536"/>
                      <a:pt x="17959" y="3870"/>
                    </a:cubicBezTo>
                    <a:lnTo>
                      <a:pt x="180140" y="210721"/>
                    </a:lnTo>
                    <a:cubicBezTo>
                      <a:pt x="183546" y="215060"/>
                      <a:pt x="182811" y="221404"/>
                      <a:pt x="178404" y="224809"/>
                    </a:cubicBezTo>
                    <a:cubicBezTo>
                      <a:pt x="176535" y="226278"/>
                      <a:pt x="174398" y="226945"/>
                      <a:pt x="172195" y="226945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3C8C281E-E443-E580-6744-06F0C009210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8608" y="6238693"/>
                <a:ext cx="116861" cy="31856"/>
              </a:xfrm>
              <a:custGeom>
                <a:avLst/>
                <a:gdLst>
                  <a:gd name="connsiteX0" fmla="*/ 106772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2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7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2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4"/>
                      <a:pt x="75" y="8822"/>
                    </a:cubicBezTo>
                    <a:cubicBezTo>
                      <a:pt x="742" y="3280"/>
                      <a:pt x="5750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7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DA0512A-B838-6F39-E89D-67F98E95607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356" y="6153629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2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2"/>
                    </a:lnTo>
                    <a:cubicBezTo>
                      <a:pt x="12427" y="3280"/>
                      <a:pt x="17435" y="-593"/>
                      <a:pt x="22977" y="75"/>
                    </a:cubicBezTo>
                    <a:cubicBezTo>
                      <a:pt x="28518" y="742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5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87" name="Graphic 768">
              <a:extLst>
                <a:ext uri="{FF2B5EF4-FFF2-40B4-BE49-F238E27FC236}">
                  <a16:creationId xmlns:a16="http://schemas.microsoft.com/office/drawing/2014/main" id="{1C153B6E-FE48-BA56-3FB7-9D4AB95FAAF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77051" y="5394734"/>
              <a:ext cx="231026" cy="197310"/>
              <a:chOff x="1077051" y="5394734"/>
              <a:chExt cx="231026" cy="197310"/>
            </a:xfrm>
            <a:solidFill>
              <a:srgbClr val="32323D"/>
            </a:solidFill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7F4A4632-6703-EB18-B817-AA415E2D27B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7051" y="5409767"/>
                <a:ext cx="226943" cy="182277"/>
              </a:xfrm>
              <a:custGeom>
                <a:avLst/>
                <a:gdLst>
                  <a:gd name="connsiteX0" fmla="*/ 10080 w 226943"/>
                  <a:gd name="connsiteY0" fmla="*/ 182277 h 182277"/>
                  <a:gd name="connsiteX1" fmla="*/ 2135 w 226943"/>
                  <a:gd name="connsiteY1" fmla="*/ 178405 h 182277"/>
                  <a:gd name="connsiteX2" fmla="*/ 3871 w 226943"/>
                  <a:gd name="connsiteY2" fmla="*/ 164316 h 182277"/>
                  <a:gd name="connsiteX3" fmla="*/ 210721 w 226943"/>
                  <a:gd name="connsiteY3" fmla="*/ 2134 h 182277"/>
                  <a:gd name="connsiteX4" fmla="*/ 224809 w 226943"/>
                  <a:gd name="connsiteY4" fmla="*/ 3871 h 182277"/>
                  <a:gd name="connsiteX5" fmla="*/ 223073 w 226943"/>
                  <a:gd name="connsiteY5" fmla="*/ 17959 h 182277"/>
                  <a:gd name="connsiteX6" fmla="*/ 16223 w 226943"/>
                  <a:gd name="connsiteY6" fmla="*/ 180141 h 182277"/>
                  <a:gd name="connsiteX7" fmla="*/ 10013 w 226943"/>
                  <a:gd name="connsiteY7" fmla="*/ 182277 h 182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943" h="182277">
                    <a:moveTo>
                      <a:pt x="10080" y="182277"/>
                    </a:moveTo>
                    <a:cubicBezTo>
                      <a:pt x="7075" y="182277"/>
                      <a:pt x="4138" y="180942"/>
                      <a:pt x="2135" y="178405"/>
                    </a:cubicBezTo>
                    <a:cubicBezTo>
                      <a:pt x="-1271" y="174064"/>
                      <a:pt x="-536" y="167722"/>
                      <a:pt x="3871" y="164316"/>
                    </a:cubicBezTo>
                    <a:lnTo>
                      <a:pt x="210721" y="2134"/>
                    </a:lnTo>
                    <a:cubicBezTo>
                      <a:pt x="215061" y="-1271"/>
                      <a:pt x="221404" y="-536"/>
                      <a:pt x="224809" y="3871"/>
                    </a:cubicBezTo>
                    <a:cubicBezTo>
                      <a:pt x="228214" y="8211"/>
                      <a:pt x="227480" y="14554"/>
                      <a:pt x="223073" y="17959"/>
                    </a:cubicBezTo>
                    <a:lnTo>
                      <a:pt x="16223" y="180141"/>
                    </a:lnTo>
                    <a:cubicBezTo>
                      <a:pt x="14353" y="181609"/>
                      <a:pt x="12217" y="182277"/>
                      <a:pt x="10013" y="18227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B6DE49AB-B78D-85D4-A00E-3DFA30E8C3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76279" y="5406419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1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1"/>
                    </a:lnTo>
                    <a:cubicBezTo>
                      <a:pt x="12427" y="3280"/>
                      <a:pt x="17502" y="-593"/>
                      <a:pt x="22977" y="75"/>
                    </a:cubicBezTo>
                    <a:cubicBezTo>
                      <a:pt x="28518" y="743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4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F66BE516-DAA8-DF3C-B57A-DAA2723F094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215" y="5394734"/>
                <a:ext cx="116861" cy="31856"/>
              </a:xfrm>
              <a:custGeom>
                <a:avLst/>
                <a:gdLst>
                  <a:gd name="connsiteX0" fmla="*/ 106771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1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6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1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3"/>
                      <a:pt x="75" y="8821"/>
                    </a:cubicBezTo>
                    <a:cubicBezTo>
                      <a:pt x="743" y="3280"/>
                      <a:pt x="5817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6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91" name="Graphic 768">
              <a:extLst>
                <a:ext uri="{FF2B5EF4-FFF2-40B4-BE49-F238E27FC236}">
                  <a16:creationId xmlns:a16="http://schemas.microsoft.com/office/drawing/2014/main" id="{6DB6C7FB-19CF-59BC-605C-5BA24CDF695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73323" y="6097620"/>
              <a:ext cx="230959" cy="197366"/>
              <a:chOff x="173323" y="6097620"/>
              <a:chExt cx="230959" cy="197366"/>
            </a:xfrm>
            <a:solidFill>
              <a:srgbClr val="32323D"/>
            </a:solidFill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19C6DD36-40FE-02F7-9D4C-ED2EBC0461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7340" y="6097620"/>
                <a:ext cx="226943" cy="182276"/>
              </a:xfrm>
              <a:custGeom>
                <a:avLst/>
                <a:gdLst>
                  <a:gd name="connsiteX0" fmla="*/ 10080 w 226943"/>
                  <a:gd name="connsiteY0" fmla="*/ 182277 h 182276"/>
                  <a:gd name="connsiteX1" fmla="*/ 2134 w 226943"/>
                  <a:gd name="connsiteY1" fmla="*/ 178405 h 182276"/>
                  <a:gd name="connsiteX2" fmla="*/ 3870 w 226943"/>
                  <a:gd name="connsiteY2" fmla="*/ 164316 h 182276"/>
                  <a:gd name="connsiteX3" fmla="*/ 210721 w 226943"/>
                  <a:gd name="connsiteY3" fmla="*/ 2135 h 182276"/>
                  <a:gd name="connsiteX4" fmla="*/ 224809 w 226943"/>
                  <a:gd name="connsiteY4" fmla="*/ 3871 h 182276"/>
                  <a:gd name="connsiteX5" fmla="*/ 223073 w 226943"/>
                  <a:gd name="connsiteY5" fmla="*/ 17959 h 182276"/>
                  <a:gd name="connsiteX6" fmla="*/ 16223 w 226943"/>
                  <a:gd name="connsiteY6" fmla="*/ 180140 h 182276"/>
                  <a:gd name="connsiteX7" fmla="*/ 10013 w 226943"/>
                  <a:gd name="connsiteY7" fmla="*/ 182277 h 18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943" h="182276">
                    <a:moveTo>
                      <a:pt x="10080" y="182277"/>
                    </a:moveTo>
                    <a:cubicBezTo>
                      <a:pt x="7075" y="182277"/>
                      <a:pt x="4138" y="180942"/>
                      <a:pt x="2134" y="178405"/>
                    </a:cubicBezTo>
                    <a:cubicBezTo>
                      <a:pt x="-1271" y="174064"/>
                      <a:pt x="-536" y="167721"/>
                      <a:pt x="3870" y="164316"/>
                    </a:cubicBezTo>
                    <a:lnTo>
                      <a:pt x="210721" y="2135"/>
                    </a:lnTo>
                    <a:cubicBezTo>
                      <a:pt x="215061" y="-1271"/>
                      <a:pt x="221404" y="-536"/>
                      <a:pt x="224809" y="3871"/>
                    </a:cubicBezTo>
                    <a:cubicBezTo>
                      <a:pt x="228214" y="8210"/>
                      <a:pt x="227480" y="14553"/>
                      <a:pt x="223073" y="17959"/>
                    </a:cubicBezTo>
                    <a:lnTo>
                      <a:pt x="16223" y="180140"/>
                    </a:lnTo>
                    <a:cubicBezTo>
                      <a:pt x="14353" y="181609"/>
                      <a:pt x="12217" y="182277"/>
                      <a:pt x="10013" y="18227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A0716FBC-1700-2440-C659-6678F4EB60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3323" y="6166382"/>
                <a:ext cx="31798" cy="116920"/>
              </a:xfrm>
              <a:custGeom>
                <a:avLst/>
                <a:gdLst>
                  <a:gd name="connsiteX0" fmla="*/ 10023 w 31798"/>
                  <a:gd name="connsiteY0" fmla="*/ 116854 h 116920"/>
                  <a:gd name="connsiteX1" fmla="*/ 8822 w 31798"/>
                  <a:gd name="connsiteY1" fmla="*/ 116787 h 116920"/>
                  <a:gd name="connsiteX2" fmla="*/ 75 w 31798"/>
                  <a:gd name="connsiteY2" fmla="*/ 105570 h 116920"/>
                  <a:gd name="connsiteX3" fmla="*/ 11759 w 31798"/>
                  <a:gd name="connsiteY3" fmla="*/ 8822 h 116920"/>
                  <a:gd name="connsiteX4" fmla="*/ 22977 w 31798"/>
                  <a:gd name="connsiteY4" fmla="*/ 75 h 116920"/>
                  <a:gd name="connsiteX5" fmla="*/ 31723 w 31798"/>
                  <a:gd name="connsiteY5" fmla="*/ 11292 h 116920"/>
                  <a:gd name="connsiteX6" fmla="*/ 20039 w 31798"/>
                  <a:gd name="connsiteY6" fmla="*/ 108040 h 116920"/>
                  <a:gd name="connsiteX7" fmla="*/ 10090 w 31798"/>
                  <a:gd name="connsiteY7" fmla="*/ 116920 h 116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98" h="116920">
                    <a:moveTo>
                      <a:pt x="10023" y="116854"/>
                    </a:moveTo>
                    <a:cubicBezTo>
                      <a:pt x="9623" y="116854"/>
                      <a:pt x="9222" y="116854"/>
                      <a:pt x="8822" y="116787"/>
                    </a:cubicBezTo>
                    <a:cubicBezTo>
                      <a:pt x="3280" y="116119"/>
                      <a:pt x="-593" y="111112"/>
                      <a:pt x="75" y="105570"/>
                    </a:cubicBezTo>
                    <a:lnTo>
                      <a:pt x="11759" y="8822"/>
                    </a:lnTo>
                    <a:cubicBezTo>
                      <a:pt x="12427" y="3280"/>
                      <a:pt x="17435" y="-593"/>
                      <a:pt x="22977" y="75"/>
                    </a:cubicBezTo>
                    <a:cubicBezTo>
                      <a:pt x="28518" y="743"/>
                      <a:pt x="32391" y="5750"/>
                      <a:pt x="31723" y="11292"/>
                    </a:cubicBezTo>
                    <a:lnTo>
                      <a:pt x="20039" y="108040"/>
                    </a:lnTo>
                    <a:cubicBezTo>
                      <a:pt x="19438" y="113114"/>
                      <a:pt x="15098" y="116920"/>
                      <a:pt x="10090" y="11692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D19BCCC9-5037-4957-F778-62006734996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3323" y="6263130"/>
                <a:ext cx="116861" cy="31856"/>
              </a:xfrm>
              <a:custGeom>
                <a:avLst/>
                <a:gdLst>
                  <a:gd name="connsiteX0" fmla="*/ 106772 w 116861"/>
                  <a:gd name="connsiteY0" fmla="*/ 31790 h 31856"/>
                  <a:gd name="connsiteX1" fmla="*/ 105570 w 116861"/>
                  <a:gd name="connsiteY1" fmla="*/ 31723 h 31856"/>
                  <a:gd name="connsiteX2" fmla="*/ 8822 w 116861"/>
                  <a:gd name="connsiteY2" fmla="*/ 20039 h 31856"/>
                  <a:gd name="connsiteX3" fmla="*/ 75 w 116861"/>
                  <a:gd name="connsiteY3" fmla="*/ 8821 h 31856"/>
                  <a:gd name="connsiteX4" fmla="*/ 11292 w 116861"/>
                  <a:gd name="connsiteY4" fmla="*/ 75 h 31856"/>
                  <a:gd name="connsiteX5" fmla="*/ 108040 w 116861"/>
                  <a:gd name="connsiteY5" fmla="*/ 11759 h 31856"/>
                  <a:gd name="connsiteX6" fmla="*/ 116787 w 116861"/>
                  <a:gd name="connsiteY6" fmla="*/ 22976 h 31856"/>
                  <a:gd name="connsiteX7" fmla="*/ 106838 w 116861"/>
                  <a:gd name="connsiteY7" fmla="*/ 31857 h 3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861" h="31856">
                    <a:moveTo>
                      <a:pt x="106772" y="31790"/>
                    </a:moveTo>
                    <a:cubicBezTo>
                      <a:pt x="106371" y="31790"/>
                      <a:pt x="105970" y="31790"/>
                      <a:pt x="105570" y="31723"/>
                    </a:cubicBezTo>
                    <a:lnTo>
                      <a:pt x="8822" y="20039"/>
                    </a:lnTo>
                    <a:cubicBezTo>
                      <a:pt x="3280" y="19371"/>
                      <a:pt x="-593" y="14363"/>
                      <a:pt x="75" y="8821"/>
                    </a:cubicBezTo>
                    <a:cubicBezTo>
                      <a:pt x="743" y="3280"/>
                      <a:pt x="5817" y="-593"/>
                      <a:pt x="11292" y="75"/>
                    </a:cubicBezTo>
                    <a:lnTo>
                      <a:pt x="108040" y="11759"/>
                    </a:lnTo>
                    <a:cubicBezTo>
                      <a:pt x="113582" y="12427"/>
                      <a:pt x="117455" y="17435"/>
                      <a:pt x="116787" y="22976"/>
                    </a:cubicBezTo>
                    <a:cubicBezTo>
                      <a:pt x="116186" y="28051"/>
                      <a:pt x="111846" y="31857"/>
                      <a:pt x="106838" y="31857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140E0EFD-BEF1-3482-CB13-4C5D17C548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065" y="6254592"/>
              <a:ext cx="103558" cy="148227"/>
            </a:xfrm>
            <a:custGeom>
              <a:avLst/>
              <a:gdLst>
                <a:gd name="connsiteX0" fmla="*/ 99285 w 103558"/>
                <a:gd name="connsiteY0" fmla="*/ 134806 h 148227"/>
                <a:gd name="connsiteX1" fmla="*/ 82860 w 103558"/>
                <a:gd name="connsiteY1" fmla="*/ 148227 h 148227"/>
                <a:gd name="connsiteX2" fmla="*/ 0 w 103558"/>
                <a:gd name="connsiteY2" fmla="*/ 46738 h 148227"/>
                <a:gd name="connsiteX3" fmla="*/ 57288 w 103558"/>
                <a:gd name="connsiteY3" fmla="*/ 0 h 148227"/>
                <a:gd name="connsiteX4" fmla="*/ 68705 w 103558"/>
                <a:gd name="connsiteY4" fmla="*/ 14021 h 148227"/>
                <a:gd name="connsiteX5" fmla="*/ 27909 w 103558"/>
                <a:gd name="connsiteY5" fmla="*/ 47339 h 148227"/>
                <a:gd name="connsiteX6" fmla="*/ 53816 w 103558"/>
                <a:gd name="connsiteY6" fmla="*/ 79055 h 148227"/>
                <a:gd name="connsiteX7" fmla="*/ 92074 w 103558"/>
                <a:gd name="connsiteY7" fmla="*/ 47806 h 148227"/>
                <a:gd name="connsiteX8" fmla="*/ 103559 w 103558"/>
                <a:gd name="connsiteY8" fmla="*/ 61895 h 148227"/>
                <a:gd name="connsiteX9" fmla="*/ 65300 w 103558"/>
                <a:gd name="connsiteY9" fmla="*/ 93143 h 148227"/>
                <a:gd name="connsiteX10" fmla="*/ 99285 w 103558"/>
                <a:gd name="connsiteY10" fmla="*/ 134806 h 14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558" h="148227">
                  <a:moveTo>
                    <a:pt x="99285" y="134806"/>
                  </a:moveTo>
                  <a:lnTo>
                    <a:pt x="82860" y="148227"/>
                  </a:lnTo>
                  <a:lnTo>
                    <a:pt x="0" y="46738"/>
                  </a:lnTo>
                  <a:lnTo>
                    <a:pt x="57288" y="0"/>
                  </a:lnTo>
                  <a:lnTo>
                    <a:pt x="68705" y="14021"/>
                  </a:lnTo>
                  <a:lnTo>
                    <a:pt x="27909" y="47339"/>
                  </a:lnTo>
                  <a:lnTo>
                    <a:pt x="53816" y="79055"/>
                  </a:lnTo>
                  <a:lnTo>
                    <a:pt x="92074" y="47806"/>
                  </a:lnTo>
                  <a:lnTo>
                    <a:pt x="103559" y="61895"/>
                  </a:lnTo>
                  <a:lnTo>
                    <a:pt x="65300" y="93143"/>
                  </a:lnTo>
                  <a:lnTo>
                    <a:pt x="99285" y="134806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664155C2-8E5C-1DAA-CC02-EF1C01BFC4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395" y="6283169"/>
              <a:ext cx="103291" cy="148694"/>
            </a:xfrm>
            <a:custGeom>
              <a:avLst/>
              <a:gdLst>
                <a:gd name="connsiteX0" fmla="*/ 97883 w 103291"/>
                <a:gd name="connsiteY0" fmla="*/ 135541 h 148694"/>
                <a:gd name="connsiteX1" fmla="*/ 81191 w 103291"/>
                <a:gd name="connsiteY1" fmla="*/ 148694 h 148694"/>
                <a:gd name="connsiteX2" fmla="*/ 0 w 103291"/>
                <a:gd name="connsiteY2" fmla="*/ 45804 h 148694"/>
                <a:gd name="connsiteX3" fmla="*/ 58022 w 103291"/>
                <a:gd name="connsiteY3" fmla="*/ 0 h 148694"/>
                <a:gd name="connsiteX4" fmla="*/ 69239 w 103291"/>
                <a:gd name="connsiteY4" fmla="*/ 14222 h 148694"/>
                <a:gd name="connsiteX5" fmla="*/ 27843 w 103291"/>
                <a:gd name="connsiteY5" fmla="*/ 46872 h 148694"/>
                <a:gd name="connsiteX6" fmla="*/ 53215 w 103291"/>
                <a:gd name="connsiteY6" fmla="*/ 79055 h 148694"/>
                <a:gd name="connsiteX7" fmla="*/ 92008 w 103291"/>
                <a:gd name="connsiteY7" fmla="*/ 48474 h 148694"/>
                <a:gd name="connsiteX8" fmla="*/ 103291 w 103291"/>
                <a:gd name="connsiteY8" fmla="*/ 62763 h 148694"/>
                <a:gd name="connsiteX9" fmla="*/ 64499 w 103291"/>
                <a:gd name="connsiteY9" fmla="*/ 93343 h 148694"/>
                <a:gd name="connsiteX10" fmla="*/ 97816 w 103291"/>
                <a:gd name="connsiteY10" fmla="*/ 135541 h 14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291" h="148694">
                  <a:moveTo>
                    <a:pt x="97883" y="135541"/>
                  </a:moveTo>
                  <a:lnTo>
                    <a:pt x="81191" y="148694"/>
                  </a:lnTo>
                  <a:lnTo>
                    <a:pt x="0" y="45804"/>
                  </a:lnTo>
                  <a:lnTo>
                    <a:pt x="58022" y="0"/>
                  </a:lnTo>
                  <a:lnTo>
                    <a:pt x="69239" y="14222"/>
                  </a:lnTo>
                  <a:lnTo>
                    <a:pt x="27843" y="46872"/>
                  </a:lnTo>
                  <a:lnTo>
                    <a:pt x="53215" y="79055"/>
                  </a:lnTo>
                  <a:lnTo>
                    <a:pt x="92008" y="48474"/>
                  </a:lnTo>
                  <a:lnTo>
                    <a:pt x="103291" y="62763"/>
                  </a:lnTo>
                  <a:lnTo>
                    <a:pt x="64499" y="93343"/>
                  </a:lnTo>
                  <a:lnTo>
                    <a:pt x="97816" y="135541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D122D35-003C-4FFE-3E43-4CD9BD49B3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8002" y="5281836"/>
              <a:ext cx="103425" cy="148560"/>
            </a:xfrm>
            <a:custGeom>
              <a:avLst/>
              <a:gdLst>
                <a:gd name="connsiteX0" fmla="*/ 98351 w 103425"/>
                <a:gd name="connsiteY0" fmla="*/ 135341 h 148560"/>
                <a:gd name="connsiteX1" fmla="*/ 81725 w 103425"/>
                <a:gd name="connsiteY1" fmla="*/ 148561 h 148560"/>
                <a:gd name="connsiteX2" fmla="*/ 0 w 103425"/>
                <a:gd name="connsiteY2" fmla="*/ 46137 h 148560"/>
                <a:gd name="connsiteX3" fmla="*/ 57822 w 103425"/>
                <a:gd name="connsiteY3" fmla="*/ 0 h 148560"/>
                <a:gd name="connsiteX4" fmla="*/ 69106 w 103425"/>
                <a:gd name="connsiteY4" fmla="*/ 14155 h 148560"/>
                <a:gd name="connsiteX5" fmla="*/ 27909 w 103425"/>
                <a:gd name="connsiteY5" fmla="*/ 47005 h 148560"/>
                <a:gd name="connsiteX6" fmla="*/ 53482 w 103425"/>
                <a:gd name="connsiteY6" fmla="*/ 79055 h 148560"/>
                <a:gd name="connsiteX7" fmla="*/ 92074 w 103425"/>
                <a:gd name="connsiteY7" fmla="*/ 48274 h 148560"/>
                <a:gd name="connsiteX8" fmla="*/ 103425 w 103425"/>
                <a:gd name="connsiteY8" fmla="*/ 62496 h 148560"/>
                <a:gd name="connsiteX9" fmla="*/ 64833 w 103425"/>
                <a:gd name="connsiteY9" fmla="*/ 93276 h 148560"/>
                <a:gd name="connsiteX10" fmla="*/ 98351 w 103425"/>
                <a:gd name="connsiteY10" fmla="*/ 135341 h 148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425" h="148560">
                  <a:moveTo>
                    <a:pt x="98351" y="135341"/>
                  </a:moveTo>
                  <a:lnTo>
                    <a:pt x="81725" y="148561"/>
                  </a:lnTo>
                  <a:lnTo>
                    <a:pt x="0" y="46137"/>
                  </a:lnTo>
                  <a:lnTo>
                    <a:pt x="57822" y="0"/>
                  </a:lnTo>
                  <a:lnTo>
                    <a:pt x="69106" y="14155"/>
                  </a:lnTo>
                  <a:lnTo>
                    <a:pt x="27909" y="47005"/>
                  </a:lnTo>
                  <a:lnTo>
                    <a:pt x="53482" y="79055"/>
                  </a:lnTo>
                  <a:lnTo>
                    <a:pt x="92074" y="48274"/>
                  </a:lnTo>
                  <a:lnTo>
                    <a:pt x="103425" y="62496"/>
                  </a:lnTo>
                  <a:lnTo>
                    <a:pt x="64833" y="93276"/>
                  </a:lnTo>
                  <a:lnTo>
                    <a:pt x="98351" y="135341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98" name="Graphic 768">
            <a:extLst>
              <a:ext uri="{FF2B5EF4-FFF2-40B4-BE49-F238E27FC236}">
                <a16:creationId xmlns:a16="http://schemas.microsoft.com/office/drawing/2014/main" id="{833B1B2B-B226-5587-3DB4-66B6AD716FA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85253" y="3026695"/>
            <a:ext cx="1559506" cy="1650084"/>
            <a:chOff x="285585" y="3006068"/>
            <a:chExt cx="1559506" cy="1650084"/>
          </a:xfrm>
        </p:grpSpPr>
        <p:grpSp>
          <p:nvGrpSpPr>
            <p:cNvPr id="899" name="Graphic 768">
              <a:extLst>
                <a:ext uri="{FF2B5EF4-FFF2-40B4-BE49-F238E27FC236}">
                  <a16:creationId xmlns:a16="http://schemas.microsoft.com/office/drawing/2014/main" id="{0A1694D3-8000-38F7-1136-4ADB66AB1D7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5585" y="3280238"/>
              <a:ext cx="1384772" cy="1375914"/>
              <a:chOff x="285585" y="3280238"/>
              <a:chExt cx="1384772" cy="1375914"/>
            </a:xfrm>
          </p:grpSpPr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7769CABF-51CA-A845-1B37-E6B63EFE38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46" y="3280238"/>
                <a:ext cx="1384710" cy="1375817"/>
              </a:xfrm>
              <a:custGeom>
                <a:avLst/>
                <a:gdLst>
                  <a:gd name="connsiteX0" fmla="*/ 1202231 w 1384710"/>
                  <a:gd name="connsiteY0" fmla="*/ 595779 h 1375817"/>
                  <a:gd name="connsiteX1" fmla="*/ 731043 w 1384710"/>
                  <a:gd name="connsiteY1" fmla="*/ 1011682 h 1375817"/>
                  <a:gd name="connsiteX2" fmla="*/ 523726 w 1384710"/>
                  <a:gd name="connsiteY2" fmla="*/ 1113104 h 1375817"/>
                  <a:gd name="connsiteX3" fmla="*/ 340512 w 1384710"/>
                  <a:gd name="connsiteY3" fmla="*/ 1012617 h 1375817"/>
                  <a:gd name="connsiteX4" fmla="*/ 260523 w 1384710"/>
                  <a:gd name="connsiteY4" fmla="*/ 815515 h 1375817"/>
                  <a:gd name="connsiteX5" fmla="*/ 386248 w 1384710"/>
                  <a:gd name="connsiteY5" fmla="*/ 623688 h 1375817"/>
                  <a:gd name="connsiteX6" fmla="*/ 858772 w 1384710"/>
                  <a:gd name="connsiteY6" fmla="*/ 206583 h 1375817"/>
                  <a:gd name="connsiteX7" fmla="*/ 676426 w 1384710"/>
                  <a:gd name="connsiteY7" fmla="*/ 0 h 1375817"/>
                  <a:gd name="connsiteX8" fmla="*/ 172521 w 1384710"/>
                  <a:gd name="connsiteY8" fmla="*/ 444815 h 1375817"/>
                  <a:gd name="connsiteX9" fmla="*/ 124 w 1384710"/>
                  <a:gd name="connsiteY9" fmla="*/ 782531 h 1375817"/>
                  <a:gd name="connsiteX10" fmla="*/ 162039 w 1384710"/>
                  <a:gd name="connsiteY10" fmla="*/ 1160644 h 1375817"/>
                  <a:gd name="connsiteX11" fmla="*/ 396731 w 1384710"/>
                  <a:gd name="connsiteY11" fmla="*/ 1338917 h 1375817"/>
                  <a:gd name="connsiteX12" fmla="*/ 645379 w 1384710"/>
                  <a:gd name="connsiteY12" fmla="*/ 1368629 h 1375817"/>
                  <a:gd name="connsiteX13" fmla="*/ 878068 w 1384710"/>
                  <a:gd name="connsiteY13" fmla="*/ 1249513 h 1375817"/>
                  <a:gd name="connsiteX14" fmla="*/ 1384711 w 1384710"/>
                  <a:gd name="connsiteY14" fmla="*/ 802295 h 1375817"/>
                  <a:gd name="connsiteX15" fmla="*/ 1202365 w 1384710"/>
                  <a:gd name="connsiteY15" fmla="*/ 595712 h 137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84710" h="1375817">
                    <a:moveTo>
                      <a:pt x="1202231" y="595779"/>
                    </a:moveTo>
                    <a:lnTo>
                      <a:pt x="731043" y="1011682"/>
                    </a:lnTo>
                    <a:cubicBezTo>
                      <a:pt x="655260" y="1078585"/>
                      <a:pt x="586155" y="1112370"/>
                      <a:pt x="523726" y="1113104"/>
                    </a:cubicBezTo>
                    <a:cubicBezTo>
                      <a:pt x="461363" y="1113839"/>
                      <a:pt x="400270" y="1080321"/>
                      <a:pt x="340512" y="1012617"/>
                    </a:cubicBezTo>
                    <a:cubicBezTo>
                      <a:pt x="278751" y="942643"/>
                      <a:pt x="252043" y="876943"/>
                      <a:pt x="260523" y="815515"/>
                    </a:cubicBezTo>
                    <a:cubicBezTo>
                      <a:pt x="269002" y="754155"/>
                      <a:pt x="310866" y="690190"/>
                      <a:pt x="386248" y="623688"/>
                    </a:cubicBezTo>
                    <a:lnTo>
                      <a:pt x="858772" y="206583"/>
                    </a:lnTo>
                    <a:lnTo>
                      <a:pt x="676426" y="0"/>
                    </a:lnTo>
                    <a:lnTo>
                      <a:pt x="172521" y="444815"/>
                    </a:lnTo>
                    <a:cubicBezTo>
                      <a:pt x="60617" y="543566"/>
                      <a:pt x="3129" y="656138"/>
                      <a:pt x="124" y="782531"/>
                    </a:cubicBezTo>
                    <a:cubicBezTo>
                      <a:pt x="-2947" y="908858"/>
                      <a:pt x="51069" y="1034918"/>
                      <a:pt x="162039" y="1160644"/>
                    </a:cubicBezTo>
                    <a:cubicBezTo>
                      <a:pt x="235618" y="1243972"/>
                      <a:pt x="313804" y="1303396"/>
                      <a:pt x="396731" y="1338917"/>
                    </a:cubicBezTo>
                    <a:cubicBezTo>
                      <a:pt x="479525" y="1374438"/>
                      <a:pt x="562452" y="1384253"/>
                      <a:pt x="645379" y="1368629"/>
                    </a:cubicBezTo>
                    <a:cubicBezTo>
                      <a:pt x="728306" y="1352938"/>
                      <a:pt x="805824" y="1313277"/>
                      <a:pt x="878068" y="1249513"/>
                    </a:cubicBezTo>
                    <a:lnTo>
                      <a:pt x="1384711" y="802295"/>
                    </a:lnTo>
                    <a:lnTo>
                      <a:pt x="1202365" y="595712"/>
                    </a:ln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7F37876A-649F-0495-460B-41896FE8BC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585" y="3448095"/>
                <a:ext cx="1194614" cy="1208057"/>
              </a:xfrm>
              <a:custGeom>
                <a:avLst/>
                <a:gdLst>
                  <a:gd name="connsiteX0" fmla="*/ 1194614 w 1194614"/>
                  <a:gd name="connsiteY0" fmla="*/ 802295 h 1208057"/>
                  <a:gd name="connsiteX1" fmla="*/ 878063 w 1194614"/>
                  <a:gd name="connsiteY1" fmla="*/ 1081723 h 1208057"/>
                  <a:gd name="connsiteX2" fmla="*/ 645373 w 1194614"/>
                  <a:gd name="connsiteY2" fmla="*/ 1200839 h 1208057"/>
                  <a:gd name="connsiteX3" fmla="*/ 396726 w 1194614"/>
                  <a:gd name="connsiteY3" fmla="*/ 1171127 h 1208057"/>
                  <a:gd name="connsiteX4" fmla="*/ 162033 w 1194614"/>
                  <a:gd name="connsiteY4" fmla="*/ 992854 h 1208057"/>
                  <a:gd name="connsiteX5" fmla="*/ 119 w 1194614"/>
                  <a:gd name="connsiteY5" fmla="*/ 614741 h 1208057"/>
                  <a:gd name="connsiteX6" fmla="*/ 172516 w 1194614"/>
                  <a:gd name="connsiteY6" fmla="*/ 277024 h 1208057"/>
                  <a:gd name="connsiteX7" fmla="*/ 486397 w 1194614"/>
                  <a:gd name="connsiteY7" fmla="*/ 0 h 1208057"/>
                  <a:gd name="connsiteX8" fmla="*/ 668743 w 1194614"/>
                  <a:gd name="connsiteY8" fmla="*/ 206583 h 1208057"/>
                  <a:gd name="connsiteX9" fmla="*/ 386243 w 1194614"/>
                  <a:gd name="connsiteY9" fmla="*/ 455898 h 1208057"/>
                  <a:gd name="connsiteX10" fmla="*/ 260518 w 1194614"/>
                  <a:gd name="connsiteY10" fmla="*/ 647725 h 1208057"/>
                  <a:gd name="connsiteX11" fmla="*/ 340507 w 1194614"/>
                  <a:gd name="connsiteY11" fmla="*/ 844827 h 1208057"/>
                  <a:gd name="connsiteX12" fmla="*/ 523721 w 1194614"/>
                  <a:gd name="connsiteY12" fmla="*/ 945314 h 1208057"/>
                  <a:gd name="connsiteX13" fmla="*/ 731038 w 1194614"/>
                  <a:gd name="connsiteY13" fmla="*/ 843892 h 1208057"/>
                  <a:gd name="connsiteX14" fmla="*/ 1012135 w 1194614"/>
                  <a:gd name="connsiteY14" fmla="*/ 595779 h 1208057"/>
                  <a:gd name="connsiteX15" fmla="*/ 1194481 w 1194614"/>
                  <a:gd name="connsiteY15" fmla="*/ 802362 h 1208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4614" h="1208057">
                    <a:moveTo>
                      <a:pt x="1194614" y="802295"/>
                    </a:moveTo>
                    <a:lnTo>
                      <a:pt x="878063" y="1081723"/>
                    </a:lnTo>
                    <a:cubicBezTo>
                      <a:pt x="805819" y="1145487"/>
                      <a:pt x="728301" y="1185148"/>
                      <a:pt x="645373" y="1200839"/>
                    </a:cubicBezTo>
                    <a:cubicBezTo>
                      <a:pt x="562447" y="1216529"/>
                      <a:pt x="479586" y="1206648"/>
                      <a:pt x="396726" y="1171127"/>
                    </a:cubicBezTo>
                    <a:cubicBezTo>
                      <a:pt x="313799" y="1135606"/>
                      <a:pt x="235613" y="1076181"/>
                      <a:pt x="162033" y="992854"/>
                    </a:cubicBezTo>
                    <a:cubicBezTo>
                      <a:pt x="51064" y="867128"/>
                      <a:pt x="-2886" y="741135"/>
                      <a:pt x="119" y="614741"/>
                    </a:cubicBezTo>
                    <a:cubicBezTo>
                      <a:pt x="3123" y="488348"/>
                      <a:pt x="60611" y="375776"/>
                      <a:pt x="172516" y="277024"/>
                    </a:cubicBezTo>
                    <a:lnTo>
                      <a:pt x="486397" y="0"/>
                    </a:lnTo>
                    <a:lnTo>
                      <a:pt x="668743" y="206583"/>
                    </a:lnTo>
                    <a:lnTo>
                      <a:pt x="386243" y="455898"/>
                    </a:lnTo>
                    <a:cubicBezTo>
                      <a:pt x="310928" y="522400"/>
                      <a:pt x="268997" y="586365"/>
                      <a:pt x="260518" y="647725"/>
                    </a:cubicBezTo>
                    <a:cubicBezTo>
                      <a:pt x="252105" y="709153"/>
                      <a:pt x="278745" y="774853"/>
                      <a:pt x="340507" y="844827"/>
                    </a:cubicBezTo>
                    <a:cubicBezTo>
                      <a:pt x="400332" y="912597"/>
                      <a:pt x="461425" y="946049"/>
                      <a:pt x="523721" y="945314"/>
                    </a:cubicBezTo>
                    <a:cubicBezTo>
                      <a:pt x="586083" y="944513"/>
                      <a:pt x="655255" y="910795"/>
                      <a:pt x="731038" y="843892"/>
                    </a:cubicBezTo>
                    <a:lnTo>
                      <a:pt x="1012135" y="595779"/>
                    </a:lnTo>
                    <a:lnTo>
                      <a:pt x="1194481" y="802362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00E2E2A1-8687-FB08-762D-4B331C01DC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06095" y="3400437"/>
                <a:ext cx="97065" cy="107602"/>
              </a:xfrm>
              <a:custGeom>
                <a:avLst/>
                <a:gdLst>
                  <a:gd name="connsiteX0" fmla="*/ 81016 w 97065"/>
                  <a:gd name="connsiteY0" fmla="*/ 104479 h 107602"/>
                  <a:gd name="connsiteX1" fmla="*/ 2295 w 97065"/>
                  <a:gd name="connsiteY1" fmla="*/ 15276 h 107602"/>
                  <a:gd name="connsiteX2" fmla="*/ 3097 w 97065"/>
                  <a:gd name="connsiteY2" fmla="*/ 2322 h 107602"/>
                  <a:gd name="connsiteX3" fmla="*/ 16050 w 97065"/>
                  <a:gd name="connsiteY3" fmla="*/ 3124 h 107602"/>
                  <a:gd name="connsiteX4" fmla="*/ 94770 w 97065"/>
                  <a:gd name="connsiteY4" fmla="*/ 92327 h 107602"/>
                  <a:gd name="connsiteX5" fmla="*/ 93969 w 97065"/>
                  <a:gd name="connsiteY5" fmla="*/ 105280 h 107602"/>
                  <a:gd name="connsiteX6" fmla="*/ 81016 w 97065"/>
                  <a:gd name="connsiteY6" fmla="*/ 104479 h 10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65" h="107602">
                    <a:moveTo>
                      <a:pt x="81016" y="104479"/>
                    </a:moveTo>
                    <a:lnTo>
                      <a:pt x="2295" y="15276"/>
                    </a:lnTo>
                    <a:cubicBezTo>
                      <a:pt x="-1043" y="11470"/>
                      <a:pt x="-709" y="5727"/>
                      <a:pt x="3097" y="2322"/>
                    </a:cubicBezTo>
                    <a:cubicBezTo>
                      <a:pt x="6902" y="-1083"/>
                      <a:pt x="12645" y="-682"/>
                      <a:pt x="16050" y="3124"/>
                    </a:cubicBezTo>
                    <a:lnTo>
                      <a:pt x="94770" y="92327"/>
                    </a:lnTo>
                    <a:cubicBezTo>
                      <a:pt x="98109" y="96133"/>
                      <a:pt x="97775" y="101875"/>
                      <a:pt x="93969" y="105280"/>
                    </a:cubicBezTo>
                    <a:cubicBezTo>
                      <a:pt x="90163" y="108685"/>
                      <a:pt x="84421" y="108285"/>
                      <a:pt x="81016" y="10447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66786F51-C0D6-14CF-7663-85D2CEA2A14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34370" y="3998953"/>
                <a:ext cx="97065" cy="107602"/>
              </a:xfrm>
              <a:custGeom>
                <a:avLst/>
                <a:gdLst>
                  <a:gd name="connsiteX0" fmla="*/ 81016 w 97065"/>
                  <a:gd name="connsiteY0" fmla="*/ 104479 h 107602"/>
                  <a:gd name="connsiteX1" fmla="*/ 2295 w 97065"/>
                  <a:gd name="connsiteY1" fmla="*/ 15276 h 107602"/>
                  <a:gd name="connsiteX2" fmla="*/ 3097 w 97065"/>
                  <a:gd name="connsiteY2" fmla="*/ 2322 h 107602"/>
                  <a:gd name="connsiteX3" fmla="*/ 16050 w 97065"/>
                  <a:gd name="connsiteY3" fmla="*/ 3124 h 107602"/>
                  <a:gd name="connsiteX4" fmla="*/ 94770 w 97065"/>
                  <a:gd name="connsiteY4" fmla="*/ 92327 h 107602"/>
                  <a:gd name="connsiteX5" fmla="*/ 93969 w 97065"/>
                  <a:gd name="connsiteY5" fmla="*/ 105280 h 107602"/>
                  <a:gd name="connsiteX6" fmla="*/ 81016 w 97065"/>
                  <a:gd name="connsiteY6" fmla="*/ 104479 h 10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65" h="107602">
                    <a:moveTo>
                      <a:pt x="81016" y="104479"/>
                    </a:moveTo>
                    <a:lnTo>
                      <a:pt x="2295" y="15276"/>
                    </a:lnTo>
                    <a:cubicBezTo>
                      <a:pt x="-1043" y="11470"/>
                      <a:pt x="-709" y="5727"/>
                      <a:pt x="3097" y="2322"/>
                    </a:cubicBezTo>
                    <a:cubicBezTo>
                      <a:pt x="6902" y="-1083"/>
                      <a:pt x="12645" y="-682"/>
                      <a:pt x="16050" y="3124"/>
                    </a:cubicBezTo>
                    <a:lnTo>
                      <a:pt x="94770" y="92327"/>
                    </a:lnTo>
                    <a:cubicBezTo>
                      <a:pt x="98109" y="96133"/>
                      <a:pt x="97775" y="101875"/>
                      <a:pt x="93969" y="105280"/>
                    </a:cubicBezTo>
                    <a:cubicBezTo>
                      <a:pt x="90163" y="108685"/>
                      <a:pt x="84421" y="108285"/>
                      <a:pt x="81016" y="10447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615CAF6E-E28C-0448-E65F-DD4F87D04F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29096" y="4004255"/>
                <a:ext cx="107548" cy="97065"/>
              </a:xfrm>
              <a:custGeom>
                <a:avLst/>
                <a:gdLst>
                  <a:gd name="connsiteX0" fmla="*/ 2295 w 107548"/>
                  <a:gd name="connsiteY0" fmla="*/ 93969 h 97065"/>
                  <a:gd name="connsiteX1" fmla="*/ 3097 w 107548"/>
                  <a:gd name="connsiteY1" fmla="*/ 81016 h 97065"/>
                  <a:gd name="connsiteX2" fmla="*/ 92300 w 107548"/>
                  <a:gd name="connsiteY2" fmla="*/ 2295 h 97065"/>
                  <a:gd name="connsiteX3" fmla="*/ 105253 w 107548"/>
                  <a:gd name="connsiteY3" fmla="*/ 3097 h 97065"/>
                  <a:gd name="connsiteX4" fmla="*/ 104452 w 107548"/>
                  <a:gd name="connsiteY4" fmla="*/ 16050 h 97065"/>
                  <a:gd name="connsiteX5" fmla="*/ 15249 w 107548"/>
                  <a:gd name="connsiteY5" fmla="*/ 94770 h 97065"/>
                  <a:gd name="connsiteX6" fmla="*/ 2295 w 107548"/>
                  <a:gd name="connsiteY6" fmla="*/ 93969 h 9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48" h="97065">
                    <a:moveTo>
                      <a:pt x="2295" y="93969"/>
                    </a:moveTo>
                    <a:cubicBezTo>
                      <a:pt x="-1043" y="90163"/>
                      <a:pt x="-709" y="84421"/>
                      <a:pt x="3097" y="81016"/>
                    </a:cubicBezTo>
                    <a:lnTo>
                      <a:pt x="92300" y="2295"/>
                    </a:lnTo>
                    <a:cubicBezTo>
                      <a:pt x="96106" y="-1043"/>
                      <a:pt x="101915" y="-709"/>
                      <a:pt x="105253" y="3097"/>
                    </a:cubicBezTo>
                    <a:cubicBezTo>
                      <a:pt x="108591" y="6902"/>
                      <a:pt x="108258" y="12645"/>
                      <a:pt x="104452" y="16050"/>
                    </a:cubicBezTo>
                    <a:lnTo>
                      <a:pt x="15249" y="94770"/>
                    </a:lnTo>
                    <a:cubicBezTo>
                      <a:pt x="11443" y="98109"/>
                      <a:pt x="5701" y="97775"/>
                      <a:pt x="2295" y="9396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05" name="Graphic 768">
              <a:extLst>
                <a:ext uri="{FF2B5EF4-FFF2-40B4-BE49-F238E27FC236}">
                  <a16:creationId xmlns:a16="http://schemas.microsoft.com/office/drawing/2014/main" id="{CB6FA1D3-CB2E-50C3-D920-B879AACACA9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54929" y="3006068"/>
              <a:ext cx="192333" cy="327952"/>
              <a:chOff x="1154929" y="3006068"/>
              <a:chExt cx="192333" cy="327952"/>
            </a:xfrm>
            <a:solidFill>
              <a:srgbClr val="32323D"/>
            </a:solidFill>
          </p:grpSpPr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84C23433-AD7F-7A1E-3065-8A31E1D9284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59909" y="3008622"/>
                <a:ext cx="187353" cy="323829"/>
              </a:xfrm>
              <a:custGeom>
                <a:avLst/>
                <a:gdLst>
                  <a:gd name="connsiteX0" fmla="*/ 187354 w 187353"/>
                  <a:gd name="connsiteY0" fmla="*/ 150697 h 323829"/>
                  <a:gd name="connsiteX1" fmla="*/ 98150 w 187353"/>
                  <a:gd name="connsiteY1" fmla="*/ 136008 h 323829"/>
                  <a:gd name="connsiteX2" fmla="*/ 166054 w 187353"/>
                  <a:gd name="connsiteY2" fmla="*/ 0 h 323829"/>
                  <a:gd name="connsiteX3" fmla="*/ 0 w 187353"/>
                  <a:gd name="connsiteY3" fmla="*/ 173132 h 323829"/>
                  <a:gd name="connsiteX4" fmla="*/ 89270 w 187353"/>
                  <a:gd name="connsiteY4" fmla="*/ 187821 h 323829"/>
                  <a:gd name="connsiteX5" fmla="*/ 21299 w 187353"/>
                  <a:gd name="connsiteY5" fmla="*/ 323829 h 323829"/>
                  <a:gd name="connsiteX6" fmla="*/ 187354 w 187353"/>
                  <a:gd name="connsiteY6" fmla="*/ 150697 h 3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353" h="323829">
                    <a:moveTo>
                      <a:pt x="187354" y="150697"/>
                    </a:moveTo>
                    <a:lnTo>
                      <a:pt x="98150" y="136008"/>
                    </a:lnTo>
                    <a:lnTo>
                      <a:pt x="166054" y="0"/>
                    </a:lnTo>
                    <a:lnTo>
                      <a:pt x="0" y="173132"/>
                    </a:lnTo>
                    <a:lnTo>
                      <a:pt x="89270" y="187821"/>
                    </a:lnTo>
                    <a:lnTo>
                      <a:pt x="21299" y="323829"/>
                    </a:lnTo>
                    <a:lnTo>
                      <a:pt x="187354" y="150697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95DEF7F3-2CF6-1714-99FB-6EEC25A51D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54929" y="3006068"/>
                <a:ext cx="191438" cy="327952"/>
              </a:xfrm>
              <a:custGeom>
                <a:avLst/>
                <a:gdLst>
                  <a:gd name="connsiteX0" fmla="*/ 23075 w 191438"/>
                  <a:gd name="connsiteY0" fmla="*/ 327919 h 327952"/>
                  <a:gd name="connsiteX1" fmla="*/ 22207 w 191438"/>
                  <a:gd name="connsiteY1" fmla="*/ 327585 h 327952"/>
                  <a:gd name="connsiteX2" fmla="*/ 21539 w 191438"/>
                  <a:gd name="connsiteY2" fmla="*/ 325048 h 327952"/>
                  <a:gd name="connsiteX3" fmla="*/ 88241 w 191438"/>
                  <a:gd name="connsiteY3" fmla="*/ 191443 h 327952"/>
                  <a:gd name="connsiteX4" fmla="*/ 1709 w 191438"/>
                  <a:gd name="connsiteY4" fmla="*/ 177154 h 327952"/>
                  <a:gd name="connsiteX5" fmla="*/ 106 w 191438"/>
                  <a:gd name="connsiteY5" fmla="*/ 175819 h 327952"/>
                  <a:gd name="connsiteX6" fmla="*/ 573 w 191438"/>
                  <a:gd name="connsiteY6" fmla="*/ 173749 h 327952"/>
                  <a:gd name="connsiteX7" fmla="*/ 166628 w 191438"/>
                  <a:gd name="connsiteY7" fmla="*/ 617 h 327952"/>
                  <a:gd name="connsiteX8" fmla="*/ 169232 w 191438"/>
                  <a:gd name="connsiteY8" fmla="*/ 350 h 327952"/>
                  <a:gd name="connsiteX9" fmla="*/ 169899 w 191438"/>
                  <a:gd name="connsiteY9" fmla="*/ 2888 h 327952"/>
                  <a:gd name="connsiteX10" fmla="*/ 103197 w 191438"/>
                  <a:gd name="connsiteY10" fmla="*/ 136492 h 327952"/>
                  <a:gd name="connsiteX11" fmla="*/ 189730 w 191438"/>
                  <a:gd name="connsiteY11" fmla="*/ 150781 h 327952"/>
                  <a:gd name="connsiteX12" fmla="*/ 191332 w 191438"/>
                  <a:gd name="connsiteY12" fmla="*/ 152116 h 327952"/>
                  <a:gd name="connsiteX13" fmla="*/ 190865 w 191438"/>
                  <a:gd name="connsiteY13" fmla="*/ 154186 h 327952"/>
                  <a:gd name="connsiteX14" fmla="*/ 24811 w 191438"/>
                  <a:gd name="connsiteY14" fmla="*/ 327318 h 327952"/>
                  <a:gd name="connsiteX15" fmla="*/ 23008 w 191438"/>
                  <a:gd name="connsiteY15" fmla="*/ 327919 h 32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1438" h="327952">
                    <a:moveTo>
                      <a:pt x="23075" y="327919"/>
                    </a:moveTo>
                    <a:cubicBezTo>
                      <a:pt x="23075" y="327919"/>
                      <a:pt x="22474" y="327785"/>
                      <a:pt x="22207" y="327585"/>
                    </a:cubicBezTo>
                    <a:cubicBezTo>
                      <a:pt x="21405" y="326984"/>
                      <a:pt x="21138" y="325916"/>
                      <a:pt x="21539" y="325048"/>
                    </a:cubicBezTo>
                    <a:lnTo>
                      <a:pt x="88241" y="191443"/>
                    </a:lnTo>
                    <a:lnTo>
                      <a:pt x="1709" y="177154"/>
                    </a:lnTo>
                    <a:cubicBezTo>
                      <a:pt x="974" y="177021"/>
                      <a:pt x="373" y="176487"/>
                      <a:pt x="106" y="175819"/>
                    </a:cubicBezTo>
                    <a:cubicBezTo>
                      <a:pt x="-161" y="175085"/>
                      <a:pt x="106" y="174350"/>
                      <a:pt x="573" y="173749"/>
                    </a:cubicBezTo>
                    <a:lnTo>
                      <a:pt x="166628" y="617"/>
                    </a:lnTo>
                    <a:cubicBezTo>
                      <a:pt x="167295" y="-117"/>
                      <a:pt x="168430" y="-184"/>
                      <a:pt x="169232" y="350"/>
                    </a:cubicBezTo>
                    <a:cubicBezTo>
                      <a:pt x="170033" y="951"/>
                      <a:pt x="170300" y="2020"/>
                      <a:pt x="169899" y="2888"/>
                    </a:cubicBezTo>
                    <a:lnTo>
                      <a:pt x="103197" y="136492"/>
                    </a:lnTo>
                    <a:lnTo>
                      <a:pt x="189730" y="150781"/>
                    </a:lnTo>
                    <a:cubicBezTo>
                      <a:pt x="190464" y="150914"/>
                      <a:pt x="191065" y="151448"/>
                      <a:pt x="191332" y="152116"/>
                    </a:cubicBezTo>
                    <a:cubicBezTo>
                      <a:pt x="191599" y="152850"/>
                      <a:pt x="191332" y="153585"/>
                      <a:pt x="190865" y="154186"/>
                    </a:cubicBezTo>
                    <a:lnTo>
                      <a:pt x="24811" y="327318"/>
                    </a:lnTo>
                    <a:cubicBezTo>
                      <a:pt x="24343" y="327785"/>
                      <a:pt x="23676" y="328052"/>
                      <a:pt x="23008" y="32791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08" name="Graphic 768">
              <a:extLst>
                <a:ext uri="{FF2B5EF4-FFF2-40B4-BE49-F238E27FC236}">
                  <a16:creationId xmlns:a16="http://schemas.microsoft.com/office/drawing/2014/main" id="{2761F3EF-13FD-1089-F42D-E5614AFCCE6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52691" y="3593768"/>
              <a:ext cx="192400" cy="327952"/>
              <a:chOff x="1652691" y="3593768"/>
              <a:chExt cx="192400" cy="327952"/>
            </a:xfrm>
            <a:solidFill>
              <a:srgbClr val="32323D"/>
            </a:solidFill>
          </p:grpSpPr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E8B80165-B719-486A-BA3C-B9E242681D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7671" y="3596322"/>
                <a:ext cx="187420" cy="323829"/>
              </a:xfrm>
              <a:custGeom>
                <a:avLst/>
                <a:gdLst>
                  <a:gd name="connsiteX0" fmla="*/ 187420 w 187420"/>
                  <a:gd name="connsiteY0" fmla="*/ 150697 h 323829"/>
                  <a:gd name="connsiteX1" fmla="*/ 98150 w 187420"/>
                  <a:gd name="connsiteY1" fmla="*/ 136008 h 323829"/>
                  <a:gd name="connsiteX2" fmla="*/ 166121 w 187420"/>
                  <a:gd name="connsiteY2" fmla="*/ 0 h 323829"/>
                  <a:gd name="connsiteX3" fmla="*/ 0 w 187420"/>
                  <a:gd name="connsiteY3" fmla="*/ 173132 h 323829"/>
                  <a:gd name="connsiteX4" fmla="*/ 89270 w 187420"/>
                  <a:gd name="connsiteY4" fmla="*/ 187821 h 323829"/>
                  <a:gd name="connsiteX5" fmla="*/ 21299 w 187420"/>
                  <a:gd name="connsiteY5" fmla="*/ 323829 h 323829"/>
                  <a:gd name="connsiteX6" fmla="*/ 187420 w 187420"/>
                  <a:gd name="connsiteY6" fmla="*/ 150697 h 3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420" h="323829">
                    <a:moveTo>
                      <a:pt x="187420" y="150697"/>
                    </a:moveTo>
                    <a:lnTo>
                      <a:pt x="98150" y="136008"/>
                    </a:lnTo>
                    <a:lnTo>
                      <a:pt x="166121" y="0"/>
                    </a:lnTo>
                    <a:lnTo>
                      <a:pt x="0" y="173132"/>
                    </a:lnTo>
                    <a:lnTo>
                      <a:pt x="89270" y="187821"/>
                    </a:lnTo>
                    <a:lnTo>
                      <a:pt x="21299" y="323829"/>
                    </a:lnTo>
                    <a:lnTo>
                      <a:pt x="187420" y="150697"/>
                    </a:ln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2C01E4C3-C9C8-4870-0775-93078BF9E5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2691" y="3593768"/>
                <a:ext cx="191438" cy="327952"/>
              </a:xfrm>
              <a:custGeom>
                <a:avLst/>
                <a:gdLst>
                  <a:gd name="connsiteX0" fmla="*/ 23075 w 191438"/>
                  <a:gd name="connsiteY0" fmla="*/ 327919 h 327952"/>
                  <a:gd name="connsiteX1" fmla="*/ 22207 w 191438"/>
                  <a:gd name="connsiteY1" fmla="*/ 327585 h 327952"/>
                  <a:gd name="connsiteX2" fmla="*/ 21539 w 191438"/>
                  <a:gd name="connsiteY2" fmla="*/ 325048 h 327952"/>
                  <a:gd name="connsiteX3" fmla="*/ 88241 w 191438"/>
                  <a:gd name="connsiteY3" fmla="*/ 191443 h 327952"/>
                  <a:gd name="connsiteX4" fmla="*/ 1709 w 191438"/>
                  <a:gd name="connsiteY4" fmla="*/ 177155 h 327952"/>
                  <a:gd name="connsiteX5" fmla="*/ 106 w 191438"/>
                  <a:gd name="connsiteY5" fmla="*/ 175819 h 327952"/>
                  <a:gd name="connsiteX6" fmla="*/ 574 w 191438"/>
                  <a:gd name="connsiteY6" fmla="*/ 173749 h 327952"/>
                  <a:gd name="connsiteX7" fmla="*/ 166628 w 191438"/>
                  <a:gd name="connsiteY7" fmla="*/ 617 h 327952"/>
                  <a:gd name="connsiteX8" fmla="*/ 169232 w 191438"/>
                  <a:gd name="connsiteY8" fmla="*/ 351 h 327952"/>
                  <a:gd name="connsiteX9" fmla="*/ 169899 w 191438"/>
                  <a:gd name="connsiteY9" fmla="*/ 2888 h 327952"/>
                  <a:gd name="connsiteX10" fmla="*/ 103197 w 191438"/>
                  <a:gd name="connsiteY10" fmla="*/ 136492 h 327952"/>
                  <a:gd name="connsiteX11" fmla="*/ 189730 w 191438"/>
                  <a:gd name="connsiteY11" fmla="*/ 150781 h 327952"/>
                  <a:gd name="connsiteX12" fmla="*/ 191332 w 191438"/>
                  <a:gd name="connsiteY12" fmla="*/ 152116 h 327952"/>
                  <a:gd name="connsiteX13" fmla="*/ 190865 w 191438"/>
                  <a:gd name="connsiteY13" fmla="*/ 154186 h 327952"/>
                  <a:gd name="connsiteX14" fmla="*/ 24811 w 191438"/>
                  <a:gd name="connsiteY14" fmla="*/ 327318 h 327952"/>
                  <a:gd name="connsiteX15" fmla="*/ 23008 w 191438"/>
                  <a:gd name="connsiteY15" fmla="*/ 327919 h 32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1438" h="327952">
                    <a:moveTo>
                      <a:pt x="23075" y="327919"/>
                    </a:moveTo>
                    <a:cubicBezTo>
                      <a:pt x="23075" y="327919"/>
                      <a:pt x="22474" y="327785"/>
                      <a:pt x="22207" y="327585"/>
                    </a:cubicBezTo>
                    <a:cubicBezTo>
                      <a:pt x="21405" y="326984"/>
                      <a:pt x="21138" y="325916"/>
                      <a:pt x="21539" y="325048"/>
                    </a:cubicBezTo>
                    <a:lnTo>
                      <a:pt x="88241" y="191443"/>
                    </a:lnTo>
                    <a:lnTo>
                      <a:pt x="1709" y="177155"/>
                    </a:lnTo>
                    <a:cubicBezTo>
                      <a:pt x="974" y="177021"/>
                      <a:pt x="373" y="176487"/>
                      <a:pt x="106" y="175819"/>
                    </a:cubicBezTo>
                    <a:cubicBezTo>
                      <a:pt x="-161" y="175085"/>
                      <a:pt x="106" y="174350"/>
                      <a:pt x="574" y="173749"/>
                    </a:cubicBezTo>
                    <a:lnTo>
                      <a:pt x="166628" y="617"/>
                    </a:lnTo>
                    <a:cubicBezTo>
                      <a:pt x="167295" y="-117"/>
                      <a:pt x="168431" y="-184"/>
                      <a:pt x="169232" y="351"/>
                    </a:cubicBezTo>
                    <a:cubicBezTo>
                      <a:pt x="170033" y="951"/>
                      <a:pt x="170300" y="2020"/>
                      <a:pt x="169899" y="2888"/>
                    </a:cubicBezTo>
                    <a:lnTo>
                      <a:pt x="103197" y="136492"/>
                    </a:lnTo>
                    <a:lnTo>
                      <a:pt x="189730" y="150781"/>
                    </a:lnTo>
                    <a:cubicBezTo>
                      <a:pt x="190464" y="150915"/>
                      <a:pt x="191065" y="151448"/>
                      <a:pt x="191332" y="152116"/>
                    </a:cubicBezTo>
                    <a:cubicBezTo>
                      <a:pt x="191599" y="152851"/>
                      <a:pt x="191332" y="153585"/>
                      <a:pt x="190865" y="154186"/>
                    </a:cubicBezTo>
                    <a:lnTo>
                      <a:pt x="24811" y="327318"/>
                    </a:lnTo>
                    <a:cubicBezTo>
                      <a:pt x="24343" y="327785"/>
                      <a:pt x="23676" y="328052"/>
                      <a:pt x="23008" y="327919"/>
                    </a:cubicBezTo>
                    <a:close/>
                  </a:path>
                </a:pathLst>
              </a:custGeom>
              <a:solidFill>
                <a:srgbClr val="32323D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911" name="Graphic 768">
            <a:extLst>
              <a:ext uri="{FF2B5EF4-FFF2-40B4-BE49-F238E27FC236}">
                <a16:creationId xmlns:a16="http://schemas.microsoft.com/office/drawing/2014/main" id="{1FB9958F-1DB3-9E59-5566-F7863458E56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137982" y="5172330"/>
            <a:ext cx="719692" cy="893451"/>
            <a:chOff x="3138314" y="5151703"/>
            <a:chExt cx="719692" cy="893451"/>
          </a:xfrm>
        </p:grpSpPr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DB2B2D27-E211-C3D9-855D-7B6BD6D7D1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8480" y="5251258"/>
              <a:ext cx="116606" cy="254529"/>
            </a:xfrm>
            <a:custGeom>
              <a:avLst/>
              <a:gdLst>
                <a:gd name="connsiteX0" fmla="*/ 2923 w 116606"/>
                <a:gd name="connsiteY0" fmla="*/ 18293 h 254529"/>
                <a:gd name="connsiteX1" fmla="*/ 104411 w 116606"/>
                <a:gd name="connsiteY1" fmla="*/ 249981 h 254529"/>
                <a:gd name="connsiteX2" fmla="*/ 114827 w 116606"/>
                <a:gd name="connsiteY2" fmla="*/ 230484 h 254529"/>
                <a:gd name="connsiteX3" fmla="*/ 2989 w 116606"/>
                <a:gd name="connsiteY3" fmla="*/ 18359 h 254529"/>
                <a:gd name="connsiteX4" fmla="*/ 2989 w 116606"/>
                <a:gd name="connsiteY4" fmla="*/ 18359 h 25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06" h="254529">
                  <a:moveTo>
                    <a:pt x="2923" y="18293"/>
                  </a:moveTo>
                  <a:cubicBezTo>
                    <a:pt x="2923" y="18293"/>
                    <a:pt x="81777" y="229216"/>
                    <a:pt x="104411" y="249981"/>
                  </a:cubicBezTo>
                  <a:cubicBezTo>
                    <a:pt x="122973" y="267073"/>
                    <a:pt x="114827" y="230484"/>
                    <a:pt x="114827" y="230484"/>
                  </a:cubicBezTo>
                  <a:cubicBezTo>
                    <a:pt x="114827" y="230484"/>
                    <a:pt x="-21715" y="-77053"/>
                    <a:pt x="2989" y="18359"/>
                  </a:cubicBezTo>
                  <a:lnTo>
                    <a:pt x="2989" y="18359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27D58619-1171-14F3-703B-F13C171D3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64434" y="5151703"/>
              <a:ext cx="110184" cy="179274"/>
            </a:xfrm>
            <a:custGeom>
              <a:avLst/>
              <a:gdLst>
                <a:gd name="connsiteX0" fmla="*/ 100537 w 110184"/>
                <a:gd name="connsiteY0" fmla="*/ 0 h 179274"/>
                <a:gd name="connsiteX1" fmla="*/ 15874 w 110184"/>
                <a:gd name="connsiteY1" fmla="*/ 62496 h 179274"/>
                <a:gd name="connsiteX2" fmla="*/ 8062 w 110184"/>
                <a:gd name="connsiteY2" fmla="*/ 179274 h 179274"/>
                <a:gd name="connsiteX3" fmla="*/ 96531 w 110184"/>
                <a:gd name="connsiteY3" fmla="*/ 112372 h 179274"/>
                <a:gd name="connsiteX4" fmla="*/ 100537 w 110184"/>
                <a:gd name="connsiteY4" fmla="*/ 0 h 179274"/>
                <a:gd name="connsiteX5" fmla="*/ 100537 w 110184"/>
                <a:gd name="connsiteY5" fmla="*/ 0 h 17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184" h="179274">
                  <a:moveTo>
                    <a:pt x="100537" y="0"/>
                  </a:moveTo>
                  <a:cubicBezTo>
                    <a:pt x="100537" y="0"/>
                    <a:pt x="46254" y="11150"/>
                    <a:pt x="15874" y="62496"/>
                  </a:cubicBezTo>
                  <a:cubicBezTo>
                    <a:pt x="-14506" y="113774"/>
                    <a:pt x="8062" y="179274"/>
                    <a:pt x="8062" y="179274"/>
                  </a:cubicBezTo>
                  <a:cubicBezTo>
                    <a:pt x="8062" y="179274"/>
                    <a:pt x="68355" y="167323"/>
                    <a:pt x="96531" y="112372"/>
                  </a:cubicBezTo>
                  <a:cubicBezTo>
                    <a:pt x="124708" y="57421"/>
                    <a:pt x="100537" y="0"/>
                    <a:pt x="100537" y="0"/>
                  </a:cubicBezTo>
                  <a:lnTo>
                    <a:pt x="100537" y="0"/>
                  </a:lnTo>
                  <a:close/>
                </a:path>
              </a:pathLst>
            </a:custGeom>
            <a:solidFill>
              <a:srgbClr val="32323D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67E3AF65-DFD5-3714-0B64-3E8CF9EA13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38314" y="5297930"/>
              <a:ext cx="719692" cy="747224"/>
            </a:xfrm>
            <a:custGeom>
              <a:avLst/>
              <a:gdLst>
                <a:gd name="connsiteX0" fmla="*/ 667713 w 719692"/>
                <a:gd name="connsiteY0" fmla="*/ 157972 h 747224"/>
                <a:gd name="connsiteX1" fmla="*/ 710045 w 719692"/>
                <a:gd name="connsiteY1" fmla="*/ 294114 h 747224"/>
                <a:gd name="connsiteX2" fmla="*/ 714452 w 719692"/>
                <a:gd name="connsiteY2" fmla="*/ 486341 h 747224"/>
                <a:gd name="connsiteX3" fmla="*/ 683871 w 719692"/>
                <a:gd name="connsiteY3" fmla="*/ 588631 h 747224"/>
                <a:gd name="connsiteX4" fmla="*/ 638201 w 719692"/>
                <a:gd name="connsiteY4" fmla="*/ 636638 h 747224"/>
                <a:gd name="connsiteX5" fmla="*/ 592732 w 719692"/>
                <a:gd name="connsiteY5" fmla="*/ 645919 h 747224"/>
                <a:gd name="connsiteX6" fmla="*/ 531705 w 719692"/>
                <a:gd name="connsiteY6" fmla="*/ 657136 h 747224"/>
                <a:gd name="connsiteX7" fmla="*/ 473749 w 719692"/>
                <a:gd name="connsiteY7" fmla="*/ 705477 h 747224"/>
                <a:gd name="connsiteX8" fmla="*/ 450314 w 719692"/>
                <a:gd name="connsiteY8" fmla="*/ 730582 h 747224"/>
                <a:gd name="connsiteX9" fmla="*/ 395697 w 719692"/>
                <a:gd name="connsiteY9" fmla="*/ 747208 h 747224"/>
                <a:gd name="connsiteX10" fmla="*/ 317243 w 719692"/>
                <a:gd name="connsiteY10" fmla="*/ 730715 h 747224"/>
                <a:gd name="connsiteX11" fmla="*/ 171220 w 719692"/>
                <a:gd name="connsiteY11" fmla="*/ 639776 h 747224"/>
                <a:gd name="connsiteX12" fmla="*/ 73270 w 719692"/>
                <a:gd name="connsiteY12" fmla="*/ 537687 h 747224"/>
                <a:gd name="connsiteX13" fmla="*/ 1293 w 719692"/>
                <a:gd name="connsiteY13" fmla="*/ 359280 h 747224"/>
                <a:gd name="connsiteX14" fmla="*/ 19521 w 719692"/>
                <a:gd name="connsiteY14" fmla="*/ 239430 h 747224"/>
                <a:gd name="connsiteX15" fmla="*/ 104852 w 719692"/>
                <a:gd name="connsiteY15" fmla="*/ 156236 h 747224"/>
                <a:gd name="connsiteX16" fmla="*/ 187979 w 719692"/>
                <a:gd name="connsiteY16" fmla="*/ 144685 h 747224"/>
                <a:gd name="connsiteX17" fmla="*/ 305225 w 719692"/>
                <a:gd name="connsiteY17" fmla="*/ 90001 h 747224"/>
                <a:gd name="connsiteX18" fmla="*/ 329663 w 719692"/>
                <a:gd name="connsiteY18" fmla="*/ 56083 h 747224"/>
                <a:gd name="connsiteX19" fmla="*/ 501058 w 719692"/>
                <a:gd name="connsiteY19" fmla="*/ 7742 h 747224"/>
                <a:gd name="connsiteX20" fmla="*/ 614765 w 719692"/>
                <a:gd name="connsiteY20" fmla="*/ 81588 h 747224"/>
                <a:gd name="connsiteX21" fmla="*/ 667647 w 719692"/>
                <a:gd name="connsiteY21" fmla="*/ 157905 h 747224"/>
                <a:gd name="connsiteX22" fmla="*/ 667647 w 719692"/>
                <a:gd name="connsiteY22" fmla="*/ 157905 h 74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9692" h="747224">
                  <a:moveTo>
                    <a:pt x="667713" y="157972"/>
                  </a:moveTo>
                  <a:cubicBezTo>
                    <a:pt x="689947" y="202106"/>
                    <a:pt x="702300" y="247442"/>
                    <a:pt x="710045" y="294114"/>
                  </a:cubicBezTo>
                  <a:cubicBezTo>
                    <a:pt x="720594" y="357945"/>
                    <a:pt x="723132" y="422043"/>
                    <a:pt x="714452" y="486341"/>
                  </a:cubicBezTo>
                  <a:cubicBezTo>
                    <a:pt x="709577" y="522063"/>
                    <a:pt x="701231" y="556716"/>
                    <a:pt x="683871" y="588631"/>
                  </a:cubicBezTo>
                  <a:cubicBezTo>
                    <a:pt x="672988" y="608662"/>
                    <a:pt x="658900" y="625822"/>
                    <a:pt x="638201" y="636638"/>
                  </a:cubicBezTo>
                  <a:cubicBezTo>
                    <a:pt x="623913" y="644116"/>
                    <a:pt x="608690" y="646654"/>
                    <a:pt x="592732" y="645919"/>
                  </a:cubicBezTo>
                  <a:cubicBezTo>
                    <a:pt x="571499" y="644851"/>
                    <a:pt x="551202" y="648590"/>
                    <a:pt x="531705" y="657136"/>
                  </a:cubicBezTo>
                  <a:cubicBezTo>
                    <a:pt x="507735" y="667686"/>
                    <a:pt x="488439" y="683844"/>
                    <a:pt x="473749" y="705477"/>
                  </a:cubicBezTo>
                  <a:cubicBezTo>
                    <a:pt x="467206" y="715092"/>
                    <a:pt x="459795" y="723772"/>
                    <a:pt x="450314" y="730582"/>
                  </a:cubicBezTo>
                  <a:cubicBezTo>
                    <a:pt x="433955" y="742334"/>
                    <a:pt x="415460" y="746941"/>
                    <a:pt x="395697" y="747208"/>
                  </a:cubicBezTo>
                  <a:cubicBezTo>
                    <a:pt x="368322" y="747608"/>
                    <a:pt x="342415" y="740664"/>
                    <a:pt x="317243" y="730715"/>
                  </a:cubicBezTo>
                  <a:cubicBezTo>
                    <a:pt x="263094" y="709283"/>
                    <a:pt x="215621" y="676967"/>
                    <a:pt x="171220" y="639776"/>
                  </a:cubicBezTo>
                  <a:cubicBezTo>
                    <a:pt x="134898" y="609330"/>
                    <a:pt x="101780" y="575678"/>
                    <a:pt x="73270" y="537687"/>
                  </a:cubicBezTo>
                  <a:cubicBezTo>
                    <a:pt x="33476" y="484605"/>
                    <a:pt x="7502" y="425916"/>
                    <a:pt x="1293" y="359280"/>
                  </a:cubicBezTo>
                  <a:cubicBezTo>
                    <a:pt x="-2580" y="317884"/>
                    <a:pt x="1894" y="277555"/>
                    <a:pt x="19521" y="239430"/>
                  </a:cubicBezTo>
                  <a:cubicBezTo>
                    <a:pt x="37281" y="200838"/>
                    <a:pt x="65458" y="172594"/>
                    <a:pt x="104852" y="156236"/>
                  </a:cubicBezTo>
                  <a:cubicBezTo>
                    <a:pt x="131425" y="145153"/>
                    <a:pt x="159335" y="142882"/>
                    <a:pt x="187979" y="144685"/>
                  </a:cubicBezTo>
                  <a:cubicBezTo>
                    <a:pt x="236787" y="147823"/>
                    <a:pt x="275980" y="129128"/>
                    <a:pt x="305225" y="90001"/>
                  </a:cubicBezTo>
                  <a:cubicBezTo>
                    <a:pt x="313571" y="78784"/>
                    <a:pt x="320382" y="66299"/>
                    <a:pt x="329663" y="56083"/>
                  </a:cubicBezTo>
                  <a:cubicBezTo>
                    <a:pt x="376467" y="4203"/>
                    <a:pt x="434356" y="-11087"/>
                    <a:pt x="501058" y="7742"/>
                  </a:cubicBezTo>
                  <a:cubicBezTo>
                    <a:pt x="546394" y="20495"/>
                    <a:pt x="583117" y="47470"/>
                    <a:pt x="614765" y="81588"/>
                  </a:cubicBezTo>
                  <a:cubicBezTo>
                    <a:pt x="636399" y="104958"/>
                    <a:pt x="653959" y="131131"/>
                    <a:pt x="667647" y="157905"/>
                  </a:cubicBezTo>
                  <a:lnTo>
                    <a:pt x="667647" y="157905"/>
                  </a:lnTo>
                  <a:close/>
                </a:path>
              </a:pathLst>
            </a:custGeom>
            <a:solidFill>
              <a:srgbClr val="03A89E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15" name="Graphic 768">
            <a:extLst>
              <a:ext uri="{FF2B5EF4-FFF2-40B4-BE49-F238E27FC236}">
                <a16:creationId xmlns:a16="http://schemas.microsoft.com/office/drawing/2014/main" id="{C1CDE316-83AB-B2CF-16CA-6A77A56C7A7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54638" y="2492460"/>
            <a:ext cx="710421" cy="381885"/>
            <a:chOff x="154970" y="2471833"/>
            <a:chExt cx="710421" cy="381885"/>
          </a:xfrm>
          <a:solidFill>
            <a:srgbClr val="000000"/>
          </a:solidFill>
        </p:grpSpPr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387CDB65-A6E8-3EC9-35DF-EC67C807A3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4970" y="2603402"/>
              <a:ext cx="109834" cy="250316"/>
            </a:xfrm>
            <a:custGeom>
              <a:avLst/>
              <a:gdLst>
                <a:gd name="connsiteX0" fmla="*/ 67 w 109834"/>
                <a:gd name="connsiteY0" fmla="*/ 33518 h 250316"/>
                <a:gd name="connsiteX1" fmla="*/ 100688 w 109834"/>
                <a:gd name="connsiteY1" fmla="*/ 0 h 250316"/>
                <a:gd name="connsiteX2" fmla="*/ 103492 w 109834"/>
                <a:gd name="connsiteY2" fmla="*/ 28644 h 250316"/>
                <a:gd name="connsiteX3" fmla="*/ 33251 w 109834"/>
                <a:gd name="connsiteY3" fmla="*/ 52080 h 250316"/>
                <a:gd name="connsiteX4" fmla="*/ 40462 w 109834"/>
                <a:gd name="connsiteY4" fmla="*/ 113040 h 250316"/>
                <a:gd name="connsiteX5" fmla="*/ 106697 w 109834"/>
                <a:gd name="connsiteY5" fmla="*/ 91006 h 250316"/>
                <a:gd name="connsiteX6" fmla="*/ 109835 w 109834"/>
                <a:gd name="connsiteY6" fmla="*/ 119583 h 250316"/>
                <a:gd name="connsiteX7" fmla="*/ 43600 w 109834"/>
                <a:gd name="connsiteY7" fmla="*/ 141617 h 250316"/>
                <a:gd name="connsiteX8" fmla="*/ 54750 w 109834"/>
                <a:gd name="connsiteY8" fmla="*/ 240234 h 250316"/>
                <a:gd name="connsiteX9" fmla="*/ 24371 w 109834"/>
                <a:gd name="connsiteY9" fmla="*/ 250317 h 250316"/>
                <a:gd name="connsiteX10" fmla="*/ 0 w 109834"/>
                <a:gd name="connsiteY10" fmla="*/ 33518 h 25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834" h="250316">
                  <a:moveTo>
                    <a:pt x="67" y="33518"/>
                  </a:moveTo>
                  <a:lnTo>
                    <a:pt x="100688" y="0"/>
                  </a:lnTo>
                  <a:lnTo>
                    <a:pt x="103492" y="28644"/>
                  </a:lnTo>
                  <a:lnTo>
                    <a:pt x="33251" y="52080"/>
                  </a:lnTo>
                  <a:lnTo>
                    <a:pt x="40462" y="113040"/>
                  </a:lnTo>
                  <a:lnTo>
                    <a:pt x="106697" y="91006"/>
                  </a:lnTo>
                  <a:lnTo>
                    <a:pt x="109835" y="119583"/>
                  </a:lnTo>
                  <a:lnTo>
                    <a:pt x="43600" y="141617"/>
                  </a:lnTo>
                  <a:lnTo>
                    <a:pt x="54750" y="240234"/>
                  </a:lnTo>
                  <a:lnTo>
                    <a:pt x="24371" y="250317"/>
                  </a:lnTo>
                  <a:lnTo>
                    <a:pt x="0" y="33518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94A55AAA-49CF-3409-61AD-409DA1DEAE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701" y="2632246"/>
              <a:ext cx="156773" cy="124991"/>
            </a:xfrm>
            <a:custGeom>
              <a:avLst/>
              <a:gdLst>
                <a:gd name="connsiteX0" fmla="*/ 129532 w 156773"/>
                <a:gd name="connsiteY0" fmla="*/ 0 h 124991"/>
                <a:gd name="connsiteX1" fmla="*/ 137410 w 156773"/>
                <a:gd name="connsiteY1" fmla="*/ 23703 h 124991"/>
                <a:gd name="connsiteX2" fmla="*/ 7879 w 156773"/>
                <a:gd name="connsiteY2" fmla="*/ 66902 h 124991"/>
                <a:gd name="connsiteX3" fmla="*/ 0 w 156773"/>
                <a:gd name="connsiteY3" fmla="*/ 43199 h 124991"/>
                <a:gd name="connsiteX4" fmla="*/ 129532 w 156773"/>
                <a:gd name="connsiteY4" fmla="*/ 0 h 124991"/>
                <a:gd name="connsiteX5" fmla="*/ 148828 w 156773"/>
                <a:gd name="connsiteY5" fmla="*/ 57889 h 124991"/>
                <a:gd name="connsiteX6" fmla="*/ 156773 w 156773"/>
                <a:gd name="connsiteY6" fmla="*/ 81792 h 124991"/>
                <a:gd name="connsiteX7" fmla="*/ 27242 w 156773"/>
                <a:gd name="connsiteY7" fmla="*/ 124991 h 124991"/>
                <a:gd name="connsiteX8" fmla="*/ 19296 w 156773"/>
                <a:gd name="connsiteY8" fmla="*/ 101088 h 124991"/>
                <a:gd name="connsiteX9" fmla="*/ 148828 w 156773"/>
                <a:gd name="connsiteY9" fmla="*/ 57889 h 12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773" h="124991">
                  <a:moveTo>
                    <a:pt x="129532" y="0"/>
                  </a:moveTo>
                  <a:lnTo>
                    <a:pt x="137410" y="23703"/>
                  </a:lnTo>
                  <a:lnTo>
                    <a:pt x="7879" y="66902"/>
                  </a:lnTo>
                  <a:lnTo>
                    <a:pt x="0" y="43199"/>
                  </a:lnTo>
                  <a:lnTo>
                    <a:pt x="129532" y="0"/>
                  </a:lnTo>
                  <a:close/>
                  <a:moveTo>
                    <a:pt x="148828" y="57889"/>
                  </a:moveTo>
                  <a:lnTo>
                    <a:pt x="156773" y="81792"/>
                  </a:lnTo>
                  <a:lnTo>
                    <a:pt x="27242" y="124991"/>
                  </a:lnTo>
                  <a:lnTo>
                    <a:pt x="19296" y="101088"/>
                  </a:lnTo>
                  <a:lnTo>
                    <a:pt x="148828" y="5788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95AF6BE8-8B00-A4ED-CF02-61D1266CA5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644" y="2511575"/>
              <a:ext cx="184549" cy="211743"/>
            </a:xfrm>
            <a:custGeom>
              <a:avLst/>
              <a:gdLst>
                <a:gd name="connsiteX0" fmla="*/ 5942 w 184549"/>
                <a:gd name="connsiteY0" fmla="*/ 96634 h 211743"/>
                <a:gd name="connsiteX1" fmla="*/ 0 w 184549"/>
                <a:gd name="connsiteY1" fmla="*/ 47426 h 211743"/>
                <a:gd name="connsiteX2" fmla="*/ 28911 w 184549"/>
                <a:gd name="connsiteY2" fmla="*/ 37811 h 211743"/>
                <a:gd name="connsiteX3" fmla="*/ 31982 w 184549"/>
                <a:gd name="connsiteY3" fmla="*/ 55438 h 211743"/>
                <a:gd name="connsiteX4" fmla="*/ 60760 w 184549"/>
                <a:gd name="connsiteY4" fmla="*/ 24524 h 211743"/>
                <a:gd name="connsiteX5" fmla="*/ 94612 w 184549"/>
                <a:gd name="connsiteY5" fmla="*/ 36208 h 211743"/>
                <a:gd name="connsiteX6" fmla="*/ 127195 w 184549"/>
                <a:gd name="connsiteY6" fmla="*/ 2357 h 211743"/>
                <a:gd name="connsiteX7" fmla="*/ 171463 w 184549"/>
                <a:gd name="connsiteY7" fmla="*/ 40348 h 211743"/>
                <a:gd name="connsiteX8" fmla="*/ 184549 w 184549"/>
                <a:gd name="connsiteY8" fmla="*/ 156526 h 211743"/>
                <a:gd name="connsiteX9" fmla="*/ 155104 w 184549"/>
                <a:gd name="connsiteY9" fmla="*/ 166341 h 211743"/>
                <a:gd name="connsiteX10" fmla="*/ 142218 w 184549"/>
                <a:gd name="connsiteY10" fmla="*/ 51899 h 211743"/>
                <a:gd name="connsiteX11" fmla="*/ 122054 w 184549"/>
                <a:gd name="connsiteY11" fmla="*/ 32269 h 211743"/>
                <a:gd name="connsiteX12" fmla="*/ 105094 w 184549"/>
                <a:gd name="connsiteY12" fmla="*/ 74600 h 211743"/>
                <a:gd name="connsiteX13" fmla="*/ 116846 w 184549"/>
                <a:gd name="connsiteY13" fmla="*/ 179094 h 211743"/>
                <a:gd name="connsiteX14" fmla="*/ 87067 w 184549"/>
                <a:gd name="connsiteY14" fmla="*/ 188976 h 211743"/>
                <a:gd name="connsiteX15" fmla="*/ 74247 w 184549"/>
                <a:gd name="connsiteY15" fmla="*/ 75201 h 211743"/>
                <a:gd name="connsiteX16" fmla="*/ 54417 w 184549"/>
                <a:gd name="connsiteY16" fmla="*/ 54970 h 211743"/>
                <a:gd name="connsiteX17" fmla="*/ 37123 w 184549"/>
                <a:gd name="connsiteY17" fmla="*/ 98170 h 211743"/>
                <a:gd name="connsiteX18" fmla="*/ 48808 w 184549"/>
                <a:gd name="connsiteY18" fmla="*/ 201728 h 211743"/>
                <a:gd name="connsiteX19" fmla="*/ 18829 w 184549"/>
                <a:gd name="connsiteY19" fmla="*/ 211744 h 211743"/>
                <a:gd name="connsiteX20" fmla="*/ 5809 w 184549"/>
                <a:gd name="connsiteY20" fmla="*/ 96634 h 21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4549" h="211743">
                  <a:moveTo>
                    <a:pt x="5942" y="96634"/>
                  </a:moveTo>
                  <a:cubicBezTo>
                    <a:pt x="2470" y="65720"/>
                    <a:pt x="1068" y="55371"/>
                    <a:pt x="0" y="47426"/>
                  </a:cubicBezTo>
                  <a:lnTo>
                    <a:pt x="28911" y="37811"/>
                  </a:lnTo>
                  <a:cubicBezTo>
                    <a:pt x="29445" y="39680"/>
                    <a:pt x="31448" y="50363"/>
                    <a:pt x="31982" y="55438"/>
                  </a:cubicBezTo>
                  <a:cubicBezTo>
                    <a:pt x="36923" y="40148"/>
                    <a:pt x="45870" y="29465"/>
                    <a:pt x="60760" y="24524"/>
                  </a:cubicBezTo>
                  <a:cubicBezTo>
                    <a:pt x="76717" y="19182"/>
                    <a:pt x="88202" y="23856"/>
                    <a:pt x="94612" y="36208"/>
                  </a:cubicBezTo>
                  <a:cubicBezTo>
                    <a:pt x="99018" y="22187"/>
                    <a:pt x="107565" y="8967"/>
                    <a:pt x="127195" y="2357"/>
                  </a:cubicBezTo>
                  <a:cubicBezTo>
                    <a:pt x="147492" y="-4387"/>
                    <a:pt x="167189" y="1889"/>
                    <a:pt x="171463" y="40348"/>
                  </a:cubicBezTo>
                  <a:lnTo>
                    <a:pt x="184549" y="156526"/>
                  </a:lnTo>
                  <a:lnTo>
                    <a:pt x="155104" y="166341"/>
                  </a:lnTo>
                  <a:lnTo>
                    <a:pt x="142218" y="51899"/>
                  </a:lnTo>
                  <a:cubicBezTo>
                    <a:pt x="140482" y="37611"/>
                    <a:pt x="135407" y="27796"/>
                    <a:pt x="122054" y="32269"/>
                  </a:cubicBezTo>
                  <a:cubicBezTo>
                    <a:pt x="106763" y="37343"/>
                    <a:pt x="102691" y="53702"/>
                    <a:pt x="105094" y="74600"/>
                  </a:cubicBezTo>
                  <a:lnTo>
                    <a:pt x="116846" y="179094"/>
                  </a:lnTo>
                  <a:lnTo>
                    <a:pt x="87067" y="188976"/>
                  </a:lnTo>
                  <a:lnTo>
                    <a:pt x="74247" y="75201"/>
                  </a:lnTo>
                  <a:cubicBezTo>
                    <a:pt x="72311" y="58376"/>
                    <a:pt x="66769" y="50898"/>
                    <a:pt x="54417" y="54970"/>
                  </a:cubicBezTo>
                  <a:cubicBezTo>
                    <a:pt x="39861" y="59845"/>
                    <a:pt x="34453" y="75068"/>
                    <a:pt x="37123" y="98170"/>
                  </a:cubicBezTo>
                  <a:lnTo>
                    <a:pt x="48808" y="201728"/>
                  </a:lnTo>
                  <a:lnTo>
                    <a:pt x="18829" y="211744"/>
                  </a:lnTo>
                  <a:lnTo>
                    <a:pt x="5809" y="9663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C1812FE7-118F-2C2E-8890-E0A6D8783C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105" y="2471833"/>
              <a:ext cx="111286" cy="178479"/>
            </a:xfrm>
            <a:custGeom>
              <a:avLst/>
              <a:gdLst>
                <a:gd name="connsiteX0" fmla="*/ 106345 w 111286"/>
                <a:gd name="connsiteY0" fmla="*/ 114076 h 178479"/>
                <a:gd name="connsiteX1" fmla="*/ 111286 w 111286"/>
                <a:gd name="connsiteY1" fmla="*/ 153269 h 178479"/>
                <a:gd name="connsiteX2" fmla="*/ 82242 w 111286"/>
                <a:gd name="connsiteY2" fmla="*/ 162950 h 178479"/>
                <a:gd name="connsiteX3" fmla="*/ 79704 w 111286"/>
                <a:gd name="connsiteY3" fmla="*/ 147460 h 178479"/>
                <a:gd name="connsiteX4" fmla="*/ 50927 w 111286"/>
                <a:gd name="connsiteY4" fmla="*/ 176104 h 178479"/>
                <a:gd name="connsiteX5" fmla="*/ 1718 w 111286"/>
                <a:gd name="connsiteY5" fmla="*/ 137044 h 178479"/>
                <a:gd name="connsiteX6" fmla="*/ 39910 w 111286"/>
                <a:gd name="connsiteY6" fmla="*/ 75950 h 178479"/>
                <a:gd name="connsiteX7" fmla="*/ 69956 w 111286"/>
                <a:gd name="connsiteY7" fmla="*/ 62063 h 178479"/>
                <a:gd name="connsiteX8" fmla="*/ 68487 w 111286"/>
                <a:gd name="connsiteY8" fmla="*/ 48241 h 178479"/>
                <a:gd name="connsiteX9" fmla="*/ 43583 w 111286"/>
                <a:gd name="connsiteY9" fmla="*/ 27476 h 178479"/>
                <a:gd name="connsiteX10" fmla="*/ 29027 w 111286"/>
                <a:gd name="connsiteY10" fmla="*/ 55653 h 178479"/>
                <a:gd name="connsiteX11" fmla="*/ 517 w 111286"/>
                <a:gd name="connsiteY11" fmla="*/ 65134 h 178479"/>
                <a:gd name="connsiteX12" fmla="*/ 38909 w 111286"/>
                <a:gd name="connsiteY12" fmla="*/ 4040 h 178479"/>
                <a:gd name="connsiteX13" fmla="*/ 98066 w 111286"/>
                <a:gd name="connsiteY13" fmla="*/ 41164 h 178479"/>
                <a:gd name="connsiteX14" fmla="*/ 106278 w 111286"/>
                <a:gd name="connsiteY14" fmla="*/ 114009 h 178479"/>
                <a:gd name="connsiteX15" fmla="*/ 72694 w 111286"/>
                <a:gd name="connsiteY15" fmla="*/ 85899 h 178479"/>
                <a:gd name="connsiteX16" fmla="*/ 51662 w 111286"/>
                <a:gd name="connsiteY16" fmla="*/ 95981 h 178479"/>
                <a:gd name="connsiteX17" fmla="*/ 31831 w 111286"/>
                <a:gd name="connsiteY17" fmla="*/ 128297 h 178479"/>
                <a:gd name="connsiteX18" fmla="*/ 55133 w 111286"/>
                <a:gd name="connsiteY18" fmla="*/ 147660 h 178479"/>
                <a:gd name="connsiteX19" fmla="*/ 74096 w 111286"/>
                <a:gd name="connsiteY19" fmla="*/ 97183 h 178479"/>
                <a:gd name="connsiteX20" fmla="*/ 72694 w 111286"/>
                <a:gd name="connsiteY20" fmla="*/ 85899 h 17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1286" h="178479">
                  <a:moveTo>
                    <a:pt x="106345" y="114076"/>
                  </a:moveTo>
                  <a:cubicBezTo>
                    <a:pt x="107948" y="127296"/>
                    <a:pt x="109550" y="144389"/>
                    <a:pt x="111286" y="153269"/>
                  </a:cubicBezTo>
                  <a:lnTo>
                    <a:pt x="82242" y="162950"/>
                  </a:lnTo>
                  <a:cubicBezTo>
                    <a:pt x="81507" y="159478"/>
                    <a:pt x="80172" y="152802"/>
                    <a:pt x="79704" y="147460"/>
                  </a:cubicBezTo>
                  <a:cubicBezTo>
                    <a:pt x="75832" y="161481"/>
                    <a:pt x="67619" y="170562"/>
                    <a:pt x="50927" y="176104"/>
                  </a:cubicBezTo>
                  <a:cubicBezTo>
                    <a:pt x="20814" y="186119"/>
                    <a:pt x="4790" y="162817"/>
                    <a:pt x="1718" y="137044"/>
                  </a:cubicBezTo>
                  <a:cubicBezTo>
                    <a:pt x="-1887" y="105930"/>
                    <a:pt x="15273" y="89371"/>
                    <a:pt x="39910" y="75950"/>
                  </a:cubicBezTo>
                  <a:cubicBezTo>
                    <a:pt x="49258" y="70809"/>
                    <a:pt x="59407" y="66536"/>
                    <a:pt x="69956" y="62063"/>
                  </a:cubicBezTo>
                  <a:lnTo>
                    <a:pt x="68487" y="48241"/>
                  </a:lnTo>
                  <a:cubicBezTo>
                    <a:pt x="66885" y="34220"/>
                    <a:pt x="61810" y="21400"/>
                    <a:pt x="43583" y="27476"/>
                  </a:cubicBezTo>
                  <a:cubicBezTo>
                    <a:pt x="30763" y="31749"/>
                    <a:pt x="28025" y="41631"/>
                    <a:pt x="29027" y="55653"/>
                  </a:cubicBezTo>
                  <a:lnTo>
                    <a:pt x="517" y="65134"/>
                  </a:lnTo>
                  <a:cubicBezTo>
                    <a:pt x="-2154" y="39161"/>
                    <a:pt x="4790" y="15391"/>
                    <a:pt x="38909" y="4040"/>
                  </a:cubicBezTo>
                  <a:cubicBezTo>
                    <a:pt x="71492" y="-6776"/>
                    <a:pt x="93993" y="3640"/>
                    <a:pt x="98066" y="41164"/>
                  </a:cubicBezTo>
                  <a:lnTo>
                    <a:pt x="106278" y="114009"/>
                  </a:lnTo>
                  <a:close/>
                  <a:moveTo>
                    <a:pt x="72694" y="85899"/>
                  </a:moveTo>
                  <a:cubicBezTo>
                    <a:pt x="65149" y="89171"/>
                    <a:pt x="57804" y="92309"/>
                    <a:pt x="51662" y="95981"/>
                  </a:cubicBezTo>
                  <a:cubicBezTo>
                    <a:pt x="38842" y="103660"/>
                    <a:pt x="30162" y="113007"/>
                    <a:pt x="31831" y="128297"/>
                  </a:cubicBezTo>
                  <a:cubicBezTo>
                    <a:pt x="33300" y="141518"/>
                    <a:pt x="40378" y="152601"/>
                    <a:pt x="55133" y="147660"/>
                  </a:cubicBezTo>
                  <a:cubicBezTo>
                    <a:pt x="72427" y="141918"/>
                    <a:pt x="77501" y="125226"/>
                    <a:pt x="74096" y="97183"/>
                  </a:cubicBezTo>
                  <a:lnTo>
                    <a:pt x="72694" y="8589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0" name="Graphic 768">
            <a:extLst>
              <a:ext uri="{FF2B5EF4-FFF2-40B4-BE49-F238E27FC236}">
                <a16:creationId xmlns:a16="http://schemas.microsoft.com/office/drawing/2014/main" id="{93663E7D-C42D-A61F-3842-A12DD91C2A3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147155" y="4141949"/>
            <a:ext cx="1168455" cy="676906"/>
            <a:chOff x="2147487" y="4121322"/>
            <a:chExt cx="1168455" cy="676906"/>
          </a:xfrm>
          <a:solidFill>
            <a:srgbClr val="000000"/>
          </a:solidFill>
        </p:grpSpPr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21E3522-92BE-C746-E06F-F4FE4B37DA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47487" y="4543172"/>
              <a:ext cx="142351" cy="255057"/>
            </a:xfrm>
            <a:custGeom>
              <a:avLst/>
              <a:gdLst>
                <a:gd name="connsiteX0" fmla="*/ 115577 w 142351"/>
                <a:gd name="connsiteY0" fmla="*/ 116712 h 255057"/>
                <a:gd name="connsiteX1" fmla="*/ 51813 w 142351"/>
                <a:gd name="connsiteY1" fmla="*/ 144021 h 255057"/>
                <a:gd name="connsiteX2" fmla="*/ 65968 w 142351"/>
                <a:gd name="connsiteY2" fmla="*/ 214395 h 255057"/>
                <a:gd name="connsiteX3" fmla="*/ 140816 w 142351"/>
                <a:gd name="connsiteY3" fmla="*/ 182279 h 255057"/>
                <a:gd name="connsiteX4" fmla="*/ 142351 w 142351"/>
                <a:gd name="connsiteY4" fmla="*/ 212192 h 255057"/>
                <a:gd name="connsiteX5" fmla="*/ 42265 w 142351"/>
                <a:gd name="connsiteY5" fmla="*/ 255057 h 255057"/>
                <a:gd name="connsiteX6" fmla="*/ 0 w 142351"/>
                <a:gd name="connsiteY6" fmla="*/ 41063 h 255057"/>
                <a:gd name="connsiteX7" fmla="*/ 95747 w 142351"/>
                <a:gd name="connsiteY7" fmla="*/ 0 h 255057"/>
                <a:gd name="connsiteX8" fmla="*/ 100955 w 142351"/>
                <a:gd name="connsiteY8" fmla="*/ 28310 h 255057"/>
                <a:gd name="connsiteX9" fmla="*/ 34319 w 142351"/>
                <a:gd name="connsiteY9" fmla="*/ 56887 h 255057"/>
                <a:gd name="connsiteX10" fmla="*/ 46338 w 142351"/>
                <a:gd name="connsiteY10" fmla="*/ 115711 h 255057"/>
                <a:gd name="connsiteX11" fmla="*/ 110102 w 142351"/>
                <a:gd name="connsiteY11" fmla="*/ 88402 h 255057"/>
                <a:gd name="connsiteX12" fmla="*/ 115510 w 142351"/>
                <a:gd name="connsiteY12" fmla="*/ 116645 h 2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51" h="255057">
                  <a:moveTo>
                    <a:pt x="115577" y="116712"/>
                  </a:moveTo>
                  <a:lnTo>
                    <a:pt x="51813" y="144021"/>
                  </a:lnTo>
                  <a:lnTo>
                    <a:pt x="65968" y="214395"/>
                  </a:lnTo>
                  <a:lnTo>
                    <a:pt x="140816" y="182279"/>
                  </a:lnTo>
                  <a:lnTo>
                    <a:pt x="142351" y="212192"/>
                  </a:lnTo>
                  <a:lnTo>
                    <a:pt x="42265" y="255057"/>
                  </a:lnTo>
                  <a:lnTo>
                    <a:pt x="0" y="41063"/>
                  </a:lnTo>
                  <a:lnTo>
                    <a:pt x="95747" y="0"/>
                  </a:lnTo>
                  <a:lnTo>
                    <a:pt x="100955" y="28310"/>
                  </a:lnTo>
                  <a:lnTo>
                    <a:pt x="34319" y="56887"/>
                  </a:lnTo>
                  <a:lnTo>
                    <a:pt x="46338" y="115711"/>
                  </a:lnTo>
                  <a:lnTo>
                    <a:pt x="110102" y="88402"/>
                  </a:lnTo>
                  <a:lnTo>
                    <a:pt x="115510" y="11664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D8940980-0611-D006-B387-66269FB5FE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7763" y="4552386"/>
              <a:ext cx="159510" cy="133070"/>
            </a:xfrm>
            <a:custGeom>
              <a:avLst/>
              <a:gdLst>
                <a:gd name="connsiteX0" fmla="*/ 125525 w 159510"/>
                <a:gd name="connsiteY0" fmla="*/ 0 h 133070"/>
                <a:gd name="connsiteX1" fmla="*/ 135340 w 159510"/>
                <a:gd name="connsiteY1" fmla="*/ 22969 h 133070"/>
                <a:gd name="connsiteX2" fmla="*/ 9815 w 159510"/>
                <a:gd name="connsiteY2" fmla="*/ 76784 h 133070"/>
                <a:gd name="connsiteX3" fmla="*/ 0 w 159510"/>
                <a:gd name="connsiteY3" fmla="*/ 53816 h 133070"/>
                <a:gd name="connsiteX4" fmla="*/ 125525 w 159510"/>
                <a:gd name="connsiteY4" fmla="*/ 0 h 133070"/>
                <a:gd name="connsiteX5" fmla="*/ 149562 w 159510"/>
                <a:gd name="connsiteY5" fmla="*/ 56086 h 133070"/>
                <a:gd name="connsiteX6" fmla="*/ 159511 w 159510"/>
                <a:gd name="connsiteY6" fmla="*/ 79255 h 133070"/>
                <a:gd name="connsiteX7" fmla="*/ 33985 w 159510"/>
                <a:gd name="connsiteY7" fmla="*/ 133070 h 133070"/>
                <a:gd name="connsiteX8" fmla="*/ 24037 w 159510"/>
                <a:gd name="connsiteY8" fmla="*/ 109902 h 133070"/>
                <a:gd name="connsiteX9" fmla="*/ 149562 w 159510"/>
                <a:gd name="connsiteY9" fmla="*/ 56086 h 133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510" h="133070">
                  <a:moveTo>
                    <a:pt x="125525" y="0"/>
                  </a:moveTo>
                  <a:lnTo>
                    <a:pt x="135340" y="22969"/>
                  </a:lnTo>
                  <a:lnTo>
                    <a:pt x="9815" y="76784"/>
                  </a:lnTo>
                  <a:lnTo>
                    <a:pt x="0" y="53816"/>
                  </a:lnTo>
                  <a:lnTo>
                    <a:pt x="125525" y="0"/>
                  </a:lnTo>
                  <a:close/>
                  <a:moveTo>
                    <a:pt x="149562" y="56086"/>
                  </a:moveTo>
                  <a:lnTo>
                    <a:pt x="159511" y="79255"/>
                  </a:lnTo>
                  <a:lnTo>
                    <a:pt x="33985" y="133070"/>
                  </a:lnTo>
                  <a:lnTo>
                    <a:pt x="24037" y="109902"/>
                  </a:lnTo>
                  <a:lnTo>
                    <a:pt x="149562" y="56086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F1B7E99E-CA25-1293-37F7-25DE91F8DE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1650" y="4389288"/>
              <a:ext cx="168231" cy="226671"/>
            </a:xfrm>
            <a:custGeom>
              <a:avLst/>
              <a:gdLst>
                <a:gd name="connsiteX0" fmla="*/ 129639 w 168231"/>
                <a:gd name="connsiteY0" fmla="*/ 96662 h 226671"/>
                <a:gd name="connsiteX1" fmla="*/ 94586 w 168231"/>
                <a:gd name="connsiteY1" fmla="*/ 221386 h 226671"/>
                <a:gd name="connsiteX2" fmla="*/ 4915 w 168231"/>
                <a:gd name="connsiteY2" fmla="*/ 130180 h 226671"/>
                <a:gd name="connsiteX3" fmla="*/ 39435 w 168231"/>
                <a:gd name="connsiteY3" fmla="*/ 5389 h 226671"/>
                <a:gd name="connsiteX4" fmla="*/ 129639 w 168231"/>
                <a:gd name="connsiteY4" fmla="*/ 96662 h 226671"/>
                <a:gd name="connsiteX5" fmla="*/ 35896 w 168231"/>
                <a:gd name="connsiteY5" fmla="*/ 121367 h 226671"/>
                <a:gd name="connsiteX6" fmla="*/ 85639 w 168231"/>
                <a:gd name="connsiteY6" fmla="*/ 195213 h 226671"/>
                <a:gd name="connsiteX7" fmla="*/ 98859 w 168231"/>
                <a:gd name="connsiteY7" fmla="*/ 106210 h 226671"/>
                <a:gd name="connsiteX8" fmla="*/ 49316 w 168231"/>
                <a:gd name="connsiteY8" fmla="*/ 31429 h 226671"/>
                <a:gd name="connsiteX9" fmla="*/ 35963 w 168231"/>
                <a:gd name="connsiteY9" fmla="*/ 121300 h 226671"/>
                <a:gd name="connsiteX10" fmla="*/ 125233 w 168231"/>
                <a:gd name="connsiteY10" fmla="*/ 184063 h 226671"/>
                <a:gd name="connsiteX11" fmla="*/ 168232 w 168231"/>
                <a:gd name="connsiteY11" fmla="*/ 196682 h 226671"/>
                <a:gd name="connsiteX12" fmla="*/ 157950 w 168231"/>
                <a:gd name="connsiteY12" fmla="*/ 224191 h 226671"/>
                <a:gd name="connsiteX13" fmla="*/ 103666 w 168231"/>
                <a:gd name="connsiteY13" fmla="*/ 207833 h 226671"/>
                <a:gd name="connsiteX14" fmla="*/ 125233 w 168231"/>
                <a:gd name="connsiteY14" fmla="*/ 184063 h 22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231" h="226671">
                  <a:moveTo>
                    <a:pt x="129639" y="96662"/>
                  </a:moveTo>
                  <a:cubicBezTo>
                    <a:pt x="142593" y="162964"/>
                    <a:pt x="132043" y="205362"/>
                    <a:pt x="94586" y="221386"/>
                  </a:cubicBezTo>
                  <a:cubicBezTo>
                    <a:pt x="45711" y="242352"/>
                    <a:pt x="18135" y="198685"/>
                    <a:pt x="4915" y="130180"/>
                  </a:cubicBezTo>
                  <a:cubicBezTo>
                    <a:pt x="-6502" y="70890"/>
                    <a:pt x="775" y="21948"/>
                    <a:pt x="39435" y="5389"/>
                  </a:cubicBezTo>
                  <a:cubicBezTo>
                    <a:pt x="85839" y="-14508"/>
                    <a:pt x="114950" y="21748"/>
                    <a:pt x="129639" y="96662"/>
                  </a:cubicBezTo>
                  <a:close/>
                  <a:moveTo>
                    <a:pt x="35896" y="121367"/>
                  </a:moveTo>
                  <a:cubicBezTo>
                    <a:pt x="45577" y="170108"/>
                    <a:pt x="59933" y="206230"/>
                    <a:pt x="85639" y="195213"/>
                  </a:cubicBezTo>
                  <a:cubicBezTo>
                    <a:pt x="106204" y="186400"/>
                    <a:pt x="108807" y="159692"/>
                    <a:pt x="98859" y="106210"/>
                  </a:cubicBezTo>
                  <a:cubicBezTo>
                    <a:pt x="89845" y="57736"/>
                    <a:pt x="77426" y="19411"/>
                    <a:pt x="49316" y="31429"/>
                  </a:cubicBezTo>
                  <a:cubicBezTo>
                    <a:pt x="27216" y="40910"/>
                    <a:pt x="26882" y="75563"/>
                    <a:pt x="35963" y="121300"/>
                  </a:cubicBezTo>
                  <a:close/>
                  <a:moveTo>
                    <a:pt x="125233" y="184063"/>
                  </a:moveTo>
                  <a:lnTo>
                    <a:pt x="168232" y="196682"/>
                  </a:lnTo>
                  <a:lnTo>
                    <a:pt x="157950" y="224191"/>
                  </a:lnTo>
                  <a:lnTo>
                    <a:pt x="103666" y="207833"/>
                  </a:lnTo>
                  <a:lnTo>
                    <a:pt x="125233" y="18406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4FA98E1-73F6-4B90-54C3-DC77F515FD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21299" y="4348407"/>
              <a:ext cx="141216" cy="208252"/>
            </a:xfrm>
            <a:custGeom>
              <a:avLst/>
              <a:gdLst>
                <a:gd name="connsiteX0" fmla="*/ 31047 w 141216"/>
                <a:gd name="connsiteY0" fmla="*/ 32717 h 208252"/>
                <a:gd name="connsiteX1" fmla="*/ 64098 w 141216"/>
                <a:gd name="connsiteY1" fmla="*/ 76584 h 208252"/>
                <a:gd name="connsiteX2" fmla="*/ 64365 w 141216"/>
                <a:gd name="connsiteY2" fmla="*/ 76450 h 208252"/>
                <a:gd name="connsiteX3" fmla="*/ 75849 w 141216"/>
                <a:gd name="connsiteY3" fmla="*/ 13487 h 208252"/>
                <a:gd name="connsiteX4" fmla="*/ 107364 w 141216"/>
                <a:gd name="connsiteY4" fmla="*/ 0 h 208252"/>
                <a:gd name="connsiteX5" fmla="*/ 85865 w 141216"/>
                <a:gd name="connsiteY5" fmla="*/ 94344 h 208252"/>
                <a:gd name="connsiteX6" fmla="*/ 141216 w 141216"/>
                <a:gd name="connsiteY6" fmla="*/ 161581 h 208252"/>
                <a:gd name="connsiteX7" fmla="*/ 109968 w 141216"/>
                <a:gd name="connsiteY7" fmla="*/ 174935 h 208252"/>
                <a:gd name="connsiteX8" fmla="*/ 75516 w 141216"/>
                <a:gd name="connsiteY8" fmla="*/ 129064 h 208252"/>
                <a:gd name="connsiteX9" fmla="*/ 75248 w 141216"/>
                <a:gd name="connsiteY9" fmla="*/ 129198 h 208252"/>
                <a:gd name="connsiteX10" fmla="*/ 64165 w 141216"/>
                <a:gd name="connsiteY10" fmla="*/ 194565 h 208252"/>
                <a:gd name="connsiteX11" fmla="*/ 32249 w 141216"/>
                <a:gd name="connsiteY11" fmla="*/ 208252 h 208252"/>
                <a:gd name="connsiteX12" fmla="*/ 52547 w 141216"/>
                <a:gd name="connsiteY12" fmla="*/ 109835 h 208252"/>
                <a:gd name="connsiteX13" fmla="*/ 0 w 141216"/>
                <a:gd name="connsiteY13" fmla="*/ 45937 h 208252"/>
                <a:gd name="connsiteX14" fmla="*/ 31047 w 141216"/>
                <a:gd name="connsiteY14" fmla="*/ 32650 h 20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216" h="208252">
                  <a:moveTo>
                    <a:pt x="31047" y="32717"/>
                  </a:moveTo>
                  <a:cubicBezTo>
                    <a:pt x="48073" y="55284"/>
                    <a:pt x="59024" y="69506"/>
                    <a:pt x="64098" y="76584"/>
                  </a:cubicBezTo>
                  <a:lnTo>
                    <a:pt x="64365" y="76450"/>
                  </a:lnTo>
                  <a:cubicBezTo>
                    <a:pt x="66502" y="64165"/>
                    <a:pt x="70508" y="41731"/>
                    <a:pt x="75849" y="13487"/>
                  </a:cubicBezTo>
                  <a:lnTo>
                    <a:pt x="107364" y="0"/>
                  </a:lnTo>
                  <a:lnTo>
                    <a:pt x="85865" y="94344"/>
                  </a:lnTo>
                  <a:lnTo>
                    <a:pt x="141216" y="161581"/>
                  </a:lnTo>
                  <a:lnTo>
                    <a:pt x="109968" y="174935"/>
                  </a:lnTo>
                  <a:cubicBezTo>
                    <a:pt x="93610" y="152767"/>
                    <a:pt x="80991" y="136876"/>
                    <a:pt x="75516" y="129064"/>
                  </a:cubicBezTo>
                  <a:lnTo>
                    <a:pt x="75248" y="129198"/>
                  </a:lnTo>
                  <a:cubicBezTo>
                    <a:pt x="74047" y="138679"/>
                    <a:pt x="69239" y="163851"/>
                    <a:pt x="64165" y="194565"/>
                  </a:cubicBezTo>
                  <a:lnTo>
                    <a:pt x="32249" y="208252"/>
                  </a:lnTo>
                  <a:lnTo>
                    <a:pt x="52547" y="109835"/>
                  </a:lnTo>
                  <a:lnTo>
                    <a:pt x="0" y="45937"/>
                  </a:lnTo>
                  <a:lnTo>
                    <a:pt x="31047" y="3265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91BE0040-FD22-734A-B54F-3155E85728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87754" y="4254329"/>
              <a:ext cx="71776" cy="226680"/>
            </a:xfrm>
            <a:custGeom>
              <a:avLst/>
              <a:gdLst>
                <a:gd name="connsiteX0" fmla="*/ 29512 w 71776"/>
                <a:gd name="connsiteY0" fmla="*/ 67 h 226680"/>
                <a:gd name="connsiteX1" fmla="*/ 71777 w 71776"/>
                <a:gd name="connsiteY1" fmla="*/ 214061 h 226680"/>
                <a:gd name="connsiteX2" fmla="*/ 42265 w 71776"/>
                <a:gd name="connsiteY2" fmla="*/ 226680 h 226680"/>
                <a:gd name="connsiteX3" fmla="*/ 0 w 71776"/>
                <a:gd name="connsiteY3" fmla="*/ 12686 h 226680"/>
                <a:gd name="connsiteX4" fmla="*/ 29512 w 71776"/>
                <a:gd name="connsiteY4" fmla="*/ 0 h 22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76" h="226680">
                  <a:moveTo>
                    <a:pt x="29512" y="67"/>
                  </a:moveTo>
                  <a:lnTo>
                    <a:pt x="71777" y="214061"/>
                  </a:lnTo>
                  <a:lnTo>
                    <a:pt x="42265" y="226680"/>
                  </a:lnTo>
                  <a:lnTo>
                    <a:pt x="0" y="12686"/>
                  </a:lnTo>
                  <a:lnTo>
                    <a:pt x="29512" y="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C588F7CA-6A97-1F1B-C91D-D474E8A648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96254" y="4230560"/>
              <a:ext cx="141216" cy="208252"/>
            </a:xfrm>
            <a:custGeom>
              <a:avLst/>
              <a:gdLst>
                <a:gd name="connsiteX0" fmla="*/ 31047 w 141216"/>
                <a:gd name="connsiteY0" fmla="*/ 32717 h 208252"/>
                <a:gd name="connsiteX1" fmla="*/ 64098 w 141216"/>
                <a:gd name="connsiteY1" fmla="*/ 76584 h 208252"/>
                <a:gd name="connsiteX2" fmla="*/ 64365 w 141216"/>
                <a:gd name="connsiteY2" fmla="*/ 76450 h 208252"/>
                <a:gd name="connsiteX3" fmla="*/ 75849 w 141216"/>
                <a:gd name="connsiteY3" fmla="*/ 13487 h 208252"/>
                <a:gd name="connsiteX4" fmla="*/ 107364 w 141216"/>
                <a:gd name="connsiteY4" fmla="*/ 0 h 208252"/>
                <a:gd name="connsiteX5" fmla="*/ 85865 w 141216"/>
                <a:gd name="connsiteY5" fmla="*/ 94344 h 208252"/>
                <a:gd name="connsiteX6" fmla="*/ 141216 w 141216"/>
                <a:gd name="connsiteY6" fmla="*/ 161581 h 208252"/>
                <a:gd name="connsiteX7" fmla="*/ 109968 w 141216"/>
                <a:gd name="connsiteY7" fmla="*/ 174935 h 208252"/>
                <a:gd name="connsiteX8" fmla="*/ 75516 w 141216"/>
                <a:gd name="connsiteY8" fmla="*/ 129064 h 208252"/>
                <a:gd name="connsiteX9" fmla="*/ 75248 w 141216"/>
                <a:gd name="connsiteY9" fmla="*/ 129198 h 208252"/>
                <a:gd name="connsiteX10" fmla="*/ 64165 w 141216"/>
                <a:gd name="connsiteY10" fmla="*/ 194565 h 208252"/>
                <a:gd name="connsiteX11" fmla="*/ 32249 w 141216"/>
                <a:gd name="connsiteY11" fmla="*/ 208252 h 208252"/>
                <a:gd name="connsiteX12" fmla="*/ 52547 w 141216"/>
                <a:gd name="connsiteY12" fmla="*/ 109835 h 208252"/>
                <a:gd name="connsiteX13" fmla="*/ 0 w 141216"/>
                <a:gd name="connsiteY13" fmla="*/ 45937 h 208252"/>
                <a:gd name="connsiteX14" fmla="*/ 31047 w 141216"/>
                <a:gd name="connsiteY14" fmla="*/ 32650 h 20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216" h="208252">
                  <a:moveTo>
                    <a:pt x="31047" y="32717"/>
                  </a:moveTo>
                  <a:cubicBezTo>
                    <a:pt x="48074" y="55285"/>
                    <a:pt x="59024" y="69507"/>
                    <a:pt x="64098" y="76584"/>
                  </a:cubicBezTo>
                  <a:lnTo>
                    <a:pt x="64365" y="76450"/>
                  </a:lnTo>
                  <a:cubicBezTo>
                    <a:pt x="66502" y="64165"/>
                    <a:pt x="70508" y="41731"/>
                    <a:pt x="75849" y="13487"/>
                  </a:cubicBezTo>
                  <a:lnTo>
                    <a:pt x="107364" y="0"/>
                  </a:lnTo>
                  <a:lnTo>
                    <a:pt x="85865" y="94344"/>
                  </a:lnTo>
                  <a:lnTo>
                    <a:pt x="141216" y="161581"/>
                  </a:lnTo>
                  <a:lnTo>
                    <a:pt x="109968" y="174935"/>
                  </a:lnTo>
                  <a:cubicBezTo>
                    <a:pt x="93610" y="152767"/>
                    <a:pt x="80991" y="136876"/>
                    <a:pt x="75516" y="129064"/>
                  </a:cubicBezTo>
                  <a:lnTo>
                    <a:pt x="75248" y="129198"/>
                  </a:lnTo>
                  <a:cubicBezTo>
                    <a:pt x="74047" y="138679"/>
                    <a:pt x="69239" y="163851"/>
                    <a:pt x="64165" y="194565"/>
                  </a:cubicBezTo>
                  <a:lnTo>
                    <a:pt x="32249" y="208252"/>
                  </a:lnTo>
                  <a:lnTo>
                    <a:pt x="52547" y="109835"/>
                  </a:lnTo>
                  <a:lnTo>
                    <a:pt x="0" y="45937"/>
                  </a:lnTo>
                  <a:lnTo>
                    <a:pt x="31047" y="3265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D1331D8-6C0B-754C-6795-C2FE9EB70E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62775" y="4121322"/>
              <a:ext cx="153167" cy="241906"/>
            </a:xfrm>
            <a:custGeom>
              <a:avLst/>
              <a:gdLst>
                <a:gd name="connsiteX0" fmla="*/ 52681 w 153167"/>
                <a:gd name="connsiteY0" fmla="*/ 134075 h 241906"/>
                <a:gd name="connsiteX1" fmla="*/ 71777 w 153167"/>
                <a:gd name="connsiteY1" fmla="*/ 229221 h 241906"/>
                <a:gd name="connsiteX2" fmla="*/ 42265 w 153167"/>
                <a:gd name="connsiteY2" fmla="*/ 241907 h 241906"/>
                <a:gd name="connsiteX3" fmla="*/ 0 w 153167"/>
                <a:gd name="connsiteY3" fmla="*/ 27913 h 241906"/>
                <a:gd name="connsiteX4" fmla="*/ 49943 w 153167"/>
                <a:gd name="connsiteY4" fmla="*/ 6480 h 241906"/>
                <a:gd name="connsiteX5" fmla="*/ 123456 w 153167"/>
                <a:gd name="connsiteY5" fmla="*/ 44872 h 241906"/>
                <a:gd name="connsiteX6" fmla="*/ 104827 w 153167"/>
                <a:gd name="connsiteY6" fmla="*/ 99355 h 241906"/>
                <a:gd name="connsiteX7" fmla="*/ 140148 w 153167"/>
                <a:gd name="connsiteY7" fmla="*/ 142755 h 241906"/>
                <a:gd name="connsiteX8" fmla="*/ 153168 w 153167"/>
                <a:gd name="connsiteY8" fmla="*/ 194367 h 241906"/>
                <a:gd name="connsiteX9" fmla="*/ 124925 w 153167"/>
                <a:gd name="connsiteY9" fmla="*/ 206453 h 241906"/>
                <a:gd name="connsiteX10" fmla="*/ 110836 w 153167"/>
                <a:gd name="connsiteY10" fmla="*/ 153772 h 241906"/>
                <a:gd name="connsiteX11" fmla="*/ 73179 w 153167"/>
                <a:gd name="connsiteY11" fmla="*/ 125262 h 241906"/>
                <a:gd name="connsiteX12" fmla="*/ 52747 w 153167"/>
                <a:gd name="connsiteY12" fmla="*/ 134009 h 241906"/>
                <a:gd name="connsiteX13" fmla="*/ 47606 w 153167"/>
                <a:gd name="connsiteY13" fmla="*/ 107368 h 241906"/>
                <a:gd name="connsiteX14" fmla="*/ 65968 w 153167"/>
                <a:gd name="connsiteY14" fmla="*/ 99489 h 241906"/>
                <a:gd name="connsiteX15" fmla="*/ 93076 w 153167"/>
                <a:gd name="connsiteY15" fmla="*/ 56223 h 241906"/>
                <a:gd name="connsiteX16" fmla="*/ 53949 w 153167"/>
                <a:gd name="connsiteY16" fmla="*/ 33721 h 241906"/>
                <a:gd name="connsiteX17" fmla="*/ 34586 w 153167"/>
                <a:gd name="connsiteY17" fmla="*/ 42001 h 241906"/>
                <a:gd name="connsiteX18" fmla="*/ 47606 w 153167"/>
                <a:gd name="connsiteY18" fmla="*/ 107301 h 24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167" h="241906">
                  <a:moveTo>
                    <a:pt x="52681" y="134075"/>
                  </a:moveTo>
                  <a:lnTo>
                    <a:pt x="71777" y="229221"/>
                  </a:lnTo>
                  <a:lnTo>
                    <a:pt x="42265" y="241907"/>
                  </a:lnTo>
                  <a:lnTo>
                    <a:pt x="0" y="27913"/>
                  </a:lnTo>
                  <a:lnTo>
                    <a:pt x="49943" y="6480"/>
                  </a:lnTo>
                  <a:cubicBezTo>
                    <a:pt x="91273" y="-11214"/>
                    <a:pt x="116779" y="9217"/>
                    <a:pt x="123456" y="44872"/>
                  </a:cubicBezTo>
                  <a:cubicBezTo>
                    <a:pt x="129198" y="75452"/>
                    <a:pt x="114843" y="90876"/>
                    <a:pt x="104827" y="99355"/>
                  </a:cubicBezTo>
                  <a:cubicBezTo>
                    <a:pt x="121453" y="99956"/>
                    <a:pt x="133538" y="111374"/>
                    <a:pt x="140148" y="142755"/>
                  </a:cubicBezTo>
                  <a:cubicBezTo>
                    <a:pt x="145556" y="167927"/>
                    <a:pt x="148694" y="182550"/>
                    <a:pt x="153168" y="194367"/>
                  </a:cubicBezTo>
                  <a:lnTo>
                    <a:pt x="124925" y="206453"/>
                  </a:lnTo>
                  <a:cubicBezTo>
                    <a:pt x="121720" y="199442"/>
                    <a:pt x="117446" y="186222"/>
                    <a:pt x="110836" y="153772"/>
                  </a:cubicBezTo>
                  <a:cubicBezTo>
                    <a:pt x="104694" y="124394"/>
                    <a:pt x="95279" y="115781"/>
                    <a:pt x="73179" y="125262"/>
                  </a:cubicBezTo>
                  <a:lnTo>
                    <a:pt x="52747" y="134009"/>
                  </a:lnTo>
                  <a:close/>
                  <a:moveTo>
                    <a:pt x="47606" y="107368"/>
                  </a:moveTo>
                  <a:lnTo>
                    <a:pt x="65968" y="99489"/>
                  </a:lnTo>
                  <a:cubicBezTo>
                    <a:pt x="86466" y="90742"/>
                    <a:pt x="97816" y="79392"/>
                    <a:pt x="93076" y="56223"/>
                  </a:cubicBezTo>
                  <a:cubicBezTo>
                    <a:pt x="88869" y="35257"/>
                    <a:pt x="75582" y="24441"/>
                    <a:pt x="53949" y="33721"/>
                  </a:cubicBezTo>
                  <a:lnTo>
                    <a:pt x="34586" y="42001"/>
                  </a:lnTo>
                  <a:lnTo>
                    <a:pt x="47606" y="10730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28" name="Graphic 768">
            <a:extLst>
              <a:ext uri="{FF2B5EF4-FFF2-40B4-BE49-F238E27FC236}">
                <a16:creationId xmlns:a16="http://schemas.microsoft.com/office/drawing/2014/main" id="{A2CCEF29-FF9E-17DC-EE58-F19FD6594D0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6188677" y="4747680"/>
            <a:ext cx="992052" cy="456165"/>
            <a:chOff x="6189009" y="4727053"/>
            <a:chExt cx="992052" cy="456165"/>
          </a:xfrm>
          <a:solidFill>
            <a:srgbClr val="000000"/>
          </a:solidFill>
        </p:grpSpPr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42BF888B-8C7B-168B-13CD-664F4EDFCE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89009" y="4727053"/>
              <a:ext cx="207584" cy="222540"/>
            </a:xfrm>
            <a:custGeom>
              <a:avLst/>
              <a:gdLst>
                <a:gd name="connsiteX0" fmla="*/ 146024 w 207584"/>
                <a:gd name="connsiteY0" fmla="*/ 132870 h 222540"/>
                <a:gd name="connsiteX1" fmla="*/ 79989 w 207584"/>
                <a:gd name="connsiteY1" fmla="*/ 111705 h 222540"/>
                <a:gd name="connsiteX2" fmla="*/ 44535 w 207584"/>
                <a:gd name="connsiteY2" fmla="*/ 174133 h 222540"/>
                <a:gd name="connsiteX3" fmla="*/ 122120 w 207584"/>
                <a:gd name="connsiteY3" fmla="*/ 198972 h 222540"/>
                <a:gd name="connsiteX4" fmla="*/ 103692 w 207584"/>
                <a:gd name="connsiteY4" fmla="*/ 222541 h 222540"/>
                <a:gd name="connsiteX5" fmla="*/ 0 w 207584"/>
                <a:gd name="connsiteY5" fmla="*/ 189357 h 222540"/>
                <a:gd name="connsiteX6" fmla="*/ 108366 w 207584"/>
                <a:gd name="connsiteY6" fmla="*/ 0 h 222540"/>
                <a:gd name="connsiteX7" fmla="*/ 207585 w 207584"/>
                <a:gd name="connsiteY7" fmla="*/ 31782 h 222540"/>
                <a:gd name="connsiteX8" fmla="*/ 192962 w 207584"/>
                <a:gd name="connsiteY8" fmla="*/ 56553 h 222540"/>
                <a:gd name="connsiteX9" fmla="*/ 123923 w 207584"/>
                <a:gd name="connsiteY9" fmla="*/ 34453 h 222540"/>
                <a:gd name="connsiteX10" fmla="*/ 94411 w 207584"/>
                <a:gd name="connsiteY10" fmla="*/ 86800 h 222540"/>
                <a:gd name="connsiteX11" fmla="*/ 160512 w 207584"/>
                <a:gd name="connsiteY11" fmla="*/ 107966 h 222540"/>
                <a:gd name="connsiteX12" fmla="*/ 146090 w 207584"/>
                <a:gd name="connsiteY12" fmla="*/ 132803 h 22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584" h="222540">
                  <a:moveTo>
                    <a:pt x="146024" y="132870"/>
                  </a:moveTo>
                  <a:lnTo>
                    <a:pt x="79989" y="111705"/>
                  </a:lnTo>
                  <a:lnTo>
                    <a:pt x="44535" y="174133"/>
                  </a:lnTo>
                  <a:lnTo>
                    <a:pt x="122120" y="198972"/>
                  </a:lnTo>
                  <a:lnTo>
                    <a:pt x="103692" y="222541"/>
                  </a:lnTo>
                  <a:lnTo>
                    <a:pt x="0" y="189357"/>
                  </a:lnTo>
                  <a:lnTo>
                    <a:pt x="108366" y="0"/>
                  </a:lnTo>
                  <a:lnTo>
                    <a:pt x="207585" y="31782"/>
                  </a:lnTo>
                  <a:lnTo>
                    <a:pt x="192962" y="56553"/>
                  </a:lnTo>
                  <a:lnTo>
                    <a:pt x="123923" y="34453"/>
                  </a:lnTo>
                  <a:lnTo>
                    <a:pt x="94411" y="86800"/>
                  </a:lnTo>
                  <a:lnTo>
                    <a:pt x="160512" y="107966"/>
                  </a:lnTo>
                  <a:lnTo>
                    <a:pt x="146090" y="1328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5DDDBEBF-8E87-D483-ACC2-54511E7D11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92787" y="4861726"/>
              <a:ext cx="156372" cy="123856"/>
            </a:xfrm>
            <a:custGeom>
              <a:avLst/>
              <a:gdLst>
                <a:gd name="connsiteX0" fmla="*/ 137744 w 156372"/>
                <a:gd name="connsiteY0" fmla="*/ 99820 h 123856"/>
                <a:gd name="connsiteX1" fmla="*/ 130066 w 156372"/>
                <a:gd name="connsiteY1" fmla="*/ 123856 h 123856"/>
                <a:gd name="connsiteX2" fmla="*/ 0 w 156372"/>
                <a:gd name="connsiteY2" fmla="*/ 82192 h 123856"/>
                <a:gd name="connsiteX3" fmla="*/ 7678 w 156372"/>
                <a:gd name="connsiteY3" fmla="*/ 58155 h 123856"/>
                <a:gd name="connsiteX4" fmla="*/ 137744 w 156372"/>
                <a:gd name="connsiteY4" fmla="*/ 99820 h 123856"/>
                <a:gd name="connsiteX5" fmla="*/ 156373 w 156372"/>
                <a:gd name="connsiteY5" fmla="*/ 41664 h 123856"/>
                <a:gd name="connsiteX6" fmla="*/ 148761 w 156372"/>
                <a:gd name="connsiteY6" fmla="*/ 65500 h 123856"/>
                <a:gd name="connsiteX7" fmla="*/ 18695 w 156372"/>
                <a:gd name="connsiteY7" fmla="*/ 23837 h 123856"/>
                <a:gd name="connsiteX8" fmla="*/ 26307 w 156372"/>
                <a:gd name="connsiteY8" fmla="*/ 0 h 123856"/>
                <a:gd name="connsiteX9" fmla="*/ 156373 w 156372"/>
                <a:gd name="connsiteY9" fmla="*/ 41664 h 12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372" h="123856">
                  <a:moveTo>
                    <a:pt x="137744" y="99820"/>
                  </a:moveTo>
                  <a:lnTo>
                    <a:pt x="130066" y="123856"/>
                  </a:lnTo>
                  <a:lnTo>
                    <a:pt x="0" y="82192"/>
                  </a:lnTo>
                  <a:lnTo>
                    <a:pt x="7678" y="58155"/>
                  </a:lnTo>
                  <a:lnTo>
                    <a:pt x="137744" y="99820"/>
                  </a:lnTo>
                  <a:close/>
                  <a:moveTo>
                    <a:pt x="156373" y="41664"/>
                  </a:moveTo>
                  <a:lnTo>
                    <a:pt x="148761" y="65500"/>
                  </a:lnTo>
                  <a:lnTo>
                    <a:pt x="18695" y="23837"/>
                  </a:lnTo>
                  <a:lnTo>
                    <a:pt x="26307" y="0"/>
                  </a:lnTo>
                  <a:lnTo>
                    <a:pt x="156373" y="41664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06116C87-4A54-5262-A59A-56D1799F74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2974" y="4865254"/>
              <a:ext cx="172453" cy="245720"/>
            </a:xfrm>
            <a:custGeom>
              <a:avLst/>
              <a:gdLst>
                <a:gd name="connsiteX0" fmla="*/ 144304 w 172453"/>
                <a:gd name="connsiteY0" fmla="*/ 130878 h 245720"/>
                <a:gd name="connsiteX1" fmla="*/ 36072 w 172453"/>
                <a:gd name="connsiteY1" fmla="*/ 202121 h 245720"/>
                <a:gd name="connsiteX2" fmla="*/ 28127 w 172453"/>
                <a:gd name="connsiteY2" fmla="*/ 74459 h 245720"/>
                <a:gd name="connsiteX3" fmla="*/ 135958 w 172453"/>
                <a:gd name="connsiteY3" fmla="*/ 2816 h 245720"/>
                <a:gd name="connsiteX4" fmla="*/ 144304 w 172453"/>
                <a:gd name="connsiteY4" fmla="*/ 130878 h 245720"/>
                <a:gd name="connsiteX5" fmla="*/ 57305 w 172453"/>
                <a:gd name="connsiteY5" fmla="*/ 88079 h 245720"/>
                <a:gd name="connsiteX6" fmla="*/ 46488 w 172453"/>
                <a:gd name="connsiteY6" fmla="*/ 176415 h 245720"/>
                <a:gd name="connsiteX7" fmla="*/ 114792 w 172453"/>
                <a:gd name="connsiteY7" fmla="*/ 117858 h 245720"/>
                <a:gd name="connsiteX8" fmla="*/ 126343 w 172453"/>
                <a:gd name="connsiteY8" fmla="*/ 28922 h 245720"/>
                <a:gd name="connsiteX9" fmla="*/ 57305 w 172453"/>
                <a:gd name="connsiteY9" fmla="*/ 88012 h 245720"/>
                <a:gd name="connsiteX10" fmla="*/ 83678 w 172453"/>
                <a:gd name="connsiteY10" fmla="*/ 193975 h 245720"/>
                <a:gd name="connsiteX11" fmla="*/ 107849 w 172453"/>
                <a:gd name="connsiteY11" fmla="*/ 231699 h 245720"/>
                <a:gd name="connsiteX12" fmla="*/ 82009 w 172453"/>
                <a:gd name="connsiteY12" fmla="*/ 245720 h 245720"/>
                <a:gd name="connsiteX13" fmla="*/ 51763 w 172453"/>
                <a:gd name="connsiteY13" fmla="*/ 197780 h 245720"/>
                <a:gd name="connsiteX14" fmla="*/ 83612 w 172453"/>
                <a:gd name="connsiteY14" fmla="*/ 193975 h 2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2453" h="245720">
                  <a:moveTo>
                    <a:pt x="144304" y="130878"/>
                  </a:moveTo>
                  <a:cubicBezTo>
                    <a:pt x="110586" y="189434"/>
                    <a:pt x="74932" y="214540"/>
                    <a:pt x="36072" y="202121"/>
                  </a:cubicBezTo>
                  <a:cubicBezTo>
                    <a:pt x="-14606" y="185896"/>
                    <a:pt x="-6794" y="134884"/>
                    <a:pt x="28127" y="74459"/>
                  </a:cubicBezTo>
                  <a:cubicBezTo>
                    <a:pt x="58306" y="22178"/>
                    <a:pt x="95897" y="-10004"/>
                    <a:pt x="135958" y="2816"/>
                  </a:cubicBezTo>
                  <a:cubicBezTo>
                    <a:pt x="184032" y="18239"/>
                    <a:pt x="182296" y="64643"/>
                    <a:pt x="144304" y="130878"/>
                  </a:cubicBezTo>
                  <a:close/>
                  <a:moveTo>
                    <a:pt x="57305" y="88079"/>
                  </a:moveTo>
                  <a:cubicBezTo>
                    <a:pt x="32667" y="131212"/>
                    <a:pt x="19780" y="167935"/>
                    <a:pt x="46488" y="176415"/>
                  </a:cubicBezTo>
                  <a:cubicBezTo>
                    <a:pt x="67787" y="183225"/>
                    <a:pt x="87284" y="164730"/>
                    <a:pt x="114792" y="117858"/>
                  </a:cubicBezTo>
                  <a:cubicBezTo>
                    <a:pt x="139764" y="75327"/>
                    <a:pt x="155521" y="38270"/>
                    <a:pt x="126343" y="28922"/>
                  </a:cubicBezTo>
                  <a:cubicBezTo>
                    <a:pt x="103509" y="21578"/>
                    <a:pt x="80473" y="47484"/>
                    <a:pt x="57305" y="88012"/>
                  </a:cubicBezTo>
                  <a:close/>
                  <a:moveTo>
                    <a:pt x="83678" y="193975"/>
                  </a:moveTo>
                  <a:lnTo>
                    <a:pt x="107849" y="231699"/>
                  </a:lnTo>
                  <a:lnTo>
                    <a:pt x="82009" y="245720"/>
                  </a:lnTo>
                  <a:lnTo>
                    <a:pt x="51763" y="197780"/>
                  </a:lnTo>
                  <a:lnTo>
                    <a:pt x="83612" y="193975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42238C1D-9574-59FA-CBD7-58345A9C82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3170" y="4959743"/>
              <a:ext cx="193162" cy="179875"/>
            </a:xfrm>
            <a:custGeom>
              <a:avLst/>
              <a:gdLst>
                <a:gd name="connsiteX0" fmla="*/ 114041 w 193162"/>
                <a:gd name="connsiteY0" fmla="*/ 10349 h 179875"/>
                <a:gd name="connsiteX1" fmla="*/ 110236 w 193162"/>
                <a:gd name="connsiteY1" fmla="*/ 65167 h 179875"/>
                <a:gd name="connsiteX2" fmla="*/ 110569 w 193162"/>
                <a:gd name="connsiteY2" fmla="*/ 65167 h 179875"/>
                <a:gd name="connsiteX3" fmla="*/ 160512 w 193162"/>
                <a:gd name="connsiteY3" fmla="*/ 25238 h 179875"/>
                <a:gd name="connsiteX4" fmla="*/ 193162 w 193162"/>
                <a:gd name="connsiteY4" fmla="*/ 35654 h 179875"/>
                <a:gd name="connsiteX5" fmla="*/ 115110 w 193162"/>
                <a:gd name="connsiteY5" fmla="*/ 92809 h 179875"/>
                <a:gd name="connsiteX6" fmla="*/ 112839 w 193162"/>
                <a:gd name="connsiteY6" fmla="*/ 179875 h 179875"/>
                <a:gd name="connsiteX7" fmla="*/ 80456 w 193162"/>
                <a:gd name="connsiteY7" fmla="*/ 169526 h 179875"/>
                <a:gd name="connsiteX8" fmla="*/ 84529 w 193162"/>
                <a:gd name="connsiteY8" fmla="*/ 112305 h 179875"/>
                <a:gd name="connsiteX9" fmla="*/ 84263 w 193162"/>
                <a:gd name="connsiteY9" fmla="*/ 112305 h 179875"/>
                <a:gd name="connsiteX10" fmla="*/ 33051 w 193162"/>
                <a:gd name="connsiteY10" fmla="*/ 154303 h 179875"/>
                <a:gd name="connsiteX11" fmla="*/ 0 w 193162"/>
                <a:gd name="connsiteY11" fmla="*/ 143753 h 179875"/>
                <a:gd name="connsiteX12" fmla="*/ 79856 w 193162"/>
                <a:gd name="connsiteY12" fmla="*/ 82727 h 179875"/>
                <a:gd name="connsiteX13" fmla="*/ 82059 w 193162"/>
                <a:gd name="connsiteY13" fmla="*/ 0 h 179875"/>
                <a:gd name="connsiteX14" fmla="*/ 114175 w 193162"/>
                <a:gd name="connsiteY14" fmla="*/ 10282 h 1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162" h="179875">
                  <a:moveTo>
                    <a:pt x="114041" y="10349"/>
                  </a:moveTo>
                  <a:cubicBezTo>
                    <a:pt x="112105" y="38526"/>
                    <a:pt x="111037" y="56486"/>
                    <a:pt x="110236" y="65167"/>
                  </a:cubicBezTo>
                  <a:lnTo>
                    <a:pt x="110569" y="65167"/>
                  </a:lnTo>
                  <a:cubicBezTo>
                    <a:pt x="120251" y="57354"/>
                    <a:pt x="137944" y="43066"/>
                    <a:pt x="160512" y="25238"/>
                  </a:cubicBezTo>
                  <a:lnTo>
                    <a:pt x="193162" y="35654"/>
                  </a:lnTo>
                  <a:lnTo>
                    <a:pt x="115110" y="92809"/>
                  </a:lnTo>
                  <a:lnTo>
                    <a:pt x="112839" y="179875"/>
                  </a:lnTo>
                  <a:lnTo>
                    <a:pt x="80456" y="169526"/>
                  </a:lnTo>
                  <a:cubicBezTo>
                    <a:pt x="82594" y="142018"/>
                    <a:pt x="83528" y="121786"/>
                    <a:pt x="84529" y="112305"/>
                  </a:cubicBezTo>
                  <a:lnTo>
                    <a:pt x="84263" y="112305"/>
                  </a:lnTo>
                  <a:cubicBezTo>
                    <a:pt x="77118" y="118582"/>
                    <a:pt x="57021" y="134406"/>
                    <a:pt x="33051" y="154303"/>
                  </a:cubicBezTo>
                  <a:lnTo>
                    <a:pt x="0" y="143753"/>
                  </a:lnTo>
                  <a:lnTo>
                    <a:pt x="79856" y="82727"/>
                  </a:lnTo>
                  <a:lnTo>
                    <a:pt x="82059" y="0"/>
                  </a:lnTo>
                  <a:lnTo>
                    <a:pt x="114175" y="10282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69ABF4BA-1905-D2B3-539D-96F5254782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87898" y="4967087"/>
              <a:ext cx="193162" cy="216130"/>
            </a:xfrm>
            <a:custGeom>
              <a:avLst/>
              <a:gdLst>
                <a:gd name="connsiteX0" fmla="*/ 0 w 193162"/>
                <a:gd name="connsiteY0" fmla="*/ 205181 h 216130"/>
                <a:gd name="connsiteX1" fmla="*/ 58824 w 193162"/>
                <a:gd name="connsiteY1" fmla="*/ 0 h 216130"/>
                <a:gd name="connsiteX2" fmla="*/ 89203 w 193162"/>
                <a:gd name="connsiteY2" fmla="*/ 9748 h 216130"/>
                <a:gd name="connsiteX3" fmla="*/ 60226 w 193162"/>
                <a:gd name="connsiteY3" fmla="*/ 100754 h 216130"/>
                <a:gd name="connsiteX4" fmla="*/ 34386 w 193162"/>
                <a:gd name="connsiteY4" fmla="*/ 179074 h 216130"/>
                <a:gd name="connsiteX5" fmla="*/ 34987 w 193162"/>
                <a:gd name="connsiteY5" fmla="*/ 179275 h 216130"/>
                <a:gd name="connsiteX6" fmla="*/ 92608 w 193162"/>
                <a:gd name="connsiteY6" fmla="*/ 111170 h 216130"/>
                <a:gd name="connsiteX7" fmla="*/ 161782 w 193162"/>
                <a:gd name="connsiteY7" fmla="*/ 32917 h 216130"/>
                <a:gd name="connsiteX8" fmla="*/ 193163 w 193162"/>
                <a:gd name="connsiteY8" fmla="*/ 42999 h 216130"/>
                <a:gd name="connsiteX9" fmla="*/ 34319 w 193162"/>
                <a:gd name="connsiteY9" fmla="*/ 216131 h 216130"/>
                <a:gd name="connsiteX10" fmla="*/ 0 w 193162"/>
                <a:gd name="connsiteY10" fmla="*/ 205181 h 21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162" h="216130">
                  <a:moveTo>
                    <a:pt x="0" y="205181"/>
                  </a:moveTo>
                  <a:lnTo>
                    <a:pt x="58824" y="0"/>
                  </a:lnTo>
                  <a:lnTo>
                    <a:pt x="89203" y="9748"/>
                  </a:lnTo>
                  <a:lnTo>
                    <a:pt x="60226" y="100754"/>
                  </a:lnTo>
                  <a:cubicBezTo>
                    <a:pt x="51479" y="128263"/>
                    <a:pt x="41864" y="159845"/>
                    <a:pt x="34386" y="179074"/>
                  </a:cubicBezTo>
                  <a:lnTo>
                    <a:pt x="34987" y="179275"/>
                  </a:lnTo>
                  <a:cubicBezTo>
                    <a:pt x="46872" y="163584"/>
                    <a:pt x="71977" y="134673"/>
                    <a:pt x="92608" y="111170"/>
                  </a:cubicBezTo>
                  <a:lnTo>
                    <a:pt x="161782" y="32917"/>
                  </a:lnTo>
                  <a:lnTo>
                    <a:pt x="193163" y="42999"/>
                  </a:lnTo>
                  <a:lnTo>
                    <a:pt x="34319" y="216131"/>
                  </a:lnTo>
                  <a:lnTo>
                    <a:pt x="0" y="205181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4" name="Graphic 768">
            <a:extLst>
              <a:ext uri="{FF2B5EF4-FFF2-40B4-BE49-F238E27FC236}">
                <a16:creationId xmlns:a16="http://schemas.microsoft.com/office/drawing/2014/main" id="{5557D66E-F927-E04D-99DF-17CAB3EDA18B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129298" y="6098320"/>
            <a:ext cx="851800" cy="539387"/>
            <a:chOff x="2129630" y="6077693"/>
            <a:chExt cx="851800" cy="539387"/>
          </a:xfrm>
          <a:solidFill>
            <a:srgbClr val="000000"/>
          </a:solidFill>
        </p:grpSpPr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99F2A48B-B69B-C699-A08C-BED6297FEC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9630" y="6077693"/>
              <a:ext cx="192426" cy="234520"/>
            </a:xfrm>
            <a:custGeom>
              <a:avLst/>
              <a:gdLst>
                <a:gd name="connsiteX0" fmla="*/ 147389 w 192426"/>
                <a:gd name="connsiteY0" fmla="*/ 134567 h 234520"/>
                <a:gd name="connsiteX1" fmla="*/ 27071 w 192426"/>
                <a:gd name="connsiteY1" fmla="*/ 182641 h 234520"/>
                <a:gd name="connsiteX2" fmla="*/ 44965 w 192426"/>
                <a:gd name="connsiteY2" fmla="*/ 55981 h 234520"/>
                <a:gd name="connsiteX3" fmla="*/ 164949 w 192426"/>
                <a:gd name="connsiteY3" fmla="*/ 7440 h 234520"/>
                <a:gd name="connsiteX4" fmla="*/ 147389 w 192426"/>
                <a:gd name="connsiteY4" fmla="*/ 134567 h 234520"/>
                <a:gd name="connsiteX5" fmla="*/ 70738 w 192426"/>
                <a:gd name="connsiteY5" fmla="*/ 75143 h 234520"/>
                <a:gd name="connsiteX6" fmla="*/ 42361 w 192426"/>
                <a:gd name="connsiteY6" fmla="*/ 159539 h 234520"/>
                <a:gd name="connsiteX7" fmla="*/ 121015 w 192426"/>
                <a:gd name="connsiteY7" fmla="*/ 115872 h 234520"/>
                <a:gd name="connsiteX8" fmla="*/ 150193 w 192426"/>
                <a:gd name="connsiteY8" fmla="*/ 31076 h 234520"/>
                <a:gd name="connsiteX9" fmla="*/ 70671 w 192426"/>
                <a:gd name="connsiteY9" fmla="*/ 75143 h 234520"/>
                <a:gd name="connsiteX10" fmla="*/ 75345 w 192426"/>
                <a:gd name="connsiteY10" fmla="*/ 184177 h 234520"/>
                <a:gd name="connsiteX11" fmla="*/ 91503 w 192426"/>
                <a:gd name="connsiteY11" fmla="*/ 225974 h 234520"/>
                <a:gd name="connsiteX12" fmla="*/ 63394 w 192426"/>
                <a:gd name="connsiteY12" fmla="*/ 234521 h 234520"/>
                <a:gd name="connsiteX13" fmla="*/ 43363 w 192426"/>
                <a:gd name="connsiteY13" fmla="*/ 181506 h 234520"/>
                <a:gd name="connsiteX14" fmla="*/ 75345 w 192426"/>
                <a:gd name="connsiteY14" fmla="*/ 184177 h 234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426" h="234520">
                  <a:moveTo>
                    <a:pt x="147389" y="134567"/>
                  </a:moveTo>
                  <a:cubicBezTo>
                    <a:pt x="102587" y="185178"/>
                    <a:pt x="62592" y="202605"/>
                    <a:pt x="27071" y="182641"/>
                  </a:cubicBezTo>
                  <a:cubicBezTo>
                    <a:pt x="-19266" y="156602"/>
                    <a:pt x="-1372" y="108127"/>
                    <a:pt x="44965" y="55981"/>
                  </a:cubicBezTo>
                  <a:cubicBezTo>
                    <a:pt x="85027" y="10845"/>
                    <a:pt x="128293" y="-13125"/>
                    <a:pt x="164949" y="7440"/>
                  </a:cubicBezTo>
                  <a:cubicBezTo>
                    <a:pt x="208950" y="32211"/>
                    <a:pt x="197933" y="77347"/>
                    <a:pt x="147389" y="134567"/>
                  </a:cubicBezTo>
                  <a:close/>
                  <a:moveTo>
                    <a:pt x="70738" y="75143"/>
                  </a:moveTo>
                  <a:cubicBezTo>
                    <a:pt x="37955" y="112467"/>
                    <a:pt x="17991" y="145785"/>
                    <a:pt x="42361" y="159539"/>
                  </a:cubicBezTo>
                  <a:cubicBezTo>
                    <a:pt x="61858" y="170489"/>
                    <a:pt x="84626" y="156334"/>
                    <a:pt x="121015" y="115872"/>
                  </a:cubicBezTo>
                  <a:cubicBezTo>
                    <a:pt x="154066" y="79216"/>
                    <a:pt x="176901" y="46099"/>
                    <a:pt x="150193" y="31076"/>
                  </a:cubicBezTo>
                  <a:cubicBezTo>
                    <a:pt x="129228" y="19325"/>
                    <a:pt x="101519" y="40090"/>
                    <a:pt x="70671" y="75143"/>
                  </a:cubicBezTo>
                  <a:close/>
                  <a:moveTo>
                    <a:pt x="75345" y="184177"/>
                  </a:moveTo>
                  <a:lnTo>
                    <a:pt x="91503" y="225974"/>
                  </a:lnTo>
                  <a:lnTo>
                    <a:pt x="63394" y="234521"/>
                  </a:lnTo>
                  <a:lnTo>
                    <a:pt x="43363" y="181506"/>
                  </a:lnTo>
                  <a:lnTo>
                    <a:pt x="75345" y="18417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459DA81-899E-B404-EF3E-A2C3AA7548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14477" y="6228619"/>
              <a:ext cx="161313" cy="142084"/>
            </a:xfrm>
            <a:custGeom>
              <a:avLst/>
              <a:gdLst>
                <a:gd name="connsiteX0" fmla="*/ 131401 w 161313"/>
                <a:gd name="connsiteY0" fmla="*/ 120117 h 142084"/>
                <a:gd name="connsiteX1" fmla="*/ 119049 w 161313"/>
                <a:gd name="connsiteY1" fmla="*/ 142084 h 142084"/>
                <a:gd name="connsiteX2" fmla="*/ 0 w 161313"/>
                <a:gd name="connsiteY2" fmla="*/ 75182 h 142084"/>
                <a:gd name="connsiteX3" fmla="*/ 12352 w 161313"/>
                <a:gd name="connsiteY3" fmla="*/ 53215 h 142084"/>
                <a:gd name="connsiteX4" fmla="*/ 131401 w 161313"/>
                <a:gd name="connsiteY4" fmla="*/ 120117 h 142084"/>
                <a:gd name="connsiteX5" fmla="*/ 161313 w 161313"/>
                <a:gd name="connsiteY5" fmla="*/ 66903 h 142084"/>
                <a:gd name="connsiteX6" fmla="*/ 149095 w 161313"/>
                <a:gd name="connsiteY6" fmla="*/ 88669 h 142084"/>
                <a:gd name="connsiteX7" fmla="*/ 30046 w 161313"/>
                <a:gd name="connsiteY7" fmla="*/ 21767 h 142084"/>
                <a:gd name="connsiteX8" fmla="*/ 42265 w 161313"/>
                <a:gd name="connsiteY8" fmla="*/ 0 h 142084"/>
                <a:gd name="connsiteX9" fmla="*/ 161313 w 161313"/>
                <a:gd name="connsiteY9" fmla="*/ 66903 h 14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313" h="142084">
                  <a:moveTo>
                    <a:pt x="131401" y="120117"/>
                  </a:moveTo>
                  <a:lnTo>
                    <a:pt x="119049" y="142084"/>
                  </a:lnTo>
                  <a:lnTo>
                    <a:pt x="0" y="75182"/>
                  </a:lnTo>
                  <a:lnTo>
                    <a:pt x="12352" y="53215"/>
                  </a:lnTo>
                  <a:lnTo>
                    <a:pt x="131401" y="120117"/>
                  </a:lnTo>
                  <a:close/>
                  <a:moveTo>
                    <a:pt x="161313" y="66903"/>
                  </a:moveTo>
                  <a:lnTo>
                    <a:pt x="149095" y="88669"/>
                  </a:lnTo>
                  <a:lnTo>
                    <a:pt x="30046" y="21767"/>
                  </a:lnTo>
                  <a:lnTo>
                    <a:pt x="42265" y="0"/>
                  </a:lnTo>
                  <a:lnTo>
                    <a:pt x="161313" y="6690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B380870C-B2E2-0DE4-DA6C-08C8D189E7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6340" y="6277961"/>
              <a:ext cx="172130" cy="179474"/>
            </a:xfrm>
            <a:custGeom>
              <a:avLst/>
              <a:gdLst>
                <a:gd name="connsiteX0" fmla="*/ 172130 w 172130"/>
                <a:gd name="connsiteY0" fmla="*/ 15757 h 179474"/>
                <a:gd name="connsiteX1" fmla="*/ 27976 w 172130"/>
                <a:gd name="connsiteY1" fmla="*/ 179475 h 179474"/>
                <a:gd name="connsiteX2" fmla="*/ 0 w 172130"/>
                <a:gd name="connsiteY2" fmla="*/ 163717 h 179474"/>
                <a:gd name="connsiteX3" fmla="*/ 144154 w 172130"/>
                <a:gd name="connsiteY3" fmla="*/ 0 h 179474"/>
                <a:gd name="connsiteX4" fmla="*/ 172130 w 172130"/>
                <a:gd name="connsiteY4" fmla="*/ 15757 h 1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130" h="179474">
                  <a:moveTo>
                    <a:pt x="172130" y="15757"/>
                  </a:moveTo>
                  <a:lnTo>
                    <a:pt x="27976" y="179475"/>
                  </a:lnTo>
                  <a:lnTo>
                    <a:pt x="0" y="163717"/>
                  </a:lnTo>
                  <a:lnTo>
                    <a:pt x="144154" y="0"/>
                  </a:lnTo>
                  <a:lnTo>
                    <a:pt x="172130" y="1575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4D6A26BF-5249-3C3D-1E9B-D90B983B0B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9749" y="6369968"/>
              <a:ext cx="210989" cy="182346"/>
            </a:xfrm>
            <a:custGeom>
              <a:avLst/>
              <a:gdLst>
                <a:gd name="connsiteX0" fmla="*/ 138679 w 210989"/>
                <a:gd name="connsiteY0" fmla="*/ 16492 h 182346"/>
                <a:gd name="connsiteX1" fmla="*/ 123923 w 210989"/>
                <a:gd name="connsiteY1" fmla="*/ 69440 h 182346"/>
                <a:gd name="connsiteX2" fmla="*/ 124190 w 210989"/>
                <a:gd name="connsiteY2" fmla="*/ 69573 h 182346"/>
                <a:gd name="connsiteX3" fmla="*/ 181144 w 210989"/>
                <a:gd name="connsiteY3" fmla="*/ 40396 h 182346"/>
                <a:gd name="connsiteX4" fmla="*/ 210990 w 210989"/>
                <a:gd name="connsiteY4" fmla="*/ 57155 h 182346"/>
                <a:gd name="connsiteX5" fmla="*/ 123055 w 210989"/>
                <a:gd name="connsiteY5" fmla="*/ 97483 h 182346"/>
                <a:gd name="connsiteX6" fmla="*/ 103358 w 210989"/>
                <a:gd name="connsiteY6" fmla="*/ 182346 h 182346"/>
                <a:gd name="connsiteX7" fmla="*/ 73713 w 210989"/>
                <a:gd name="connsiteY7" fmla="*/ 165720 h 182346"/>
                <a:gd name="connsiteX8" fmla="*/ 89137 w 210989"/>
                <a:gd name="connsiteY8" fmla="*/ 110503 h 182346"/>
                <a:gd name="connsiteX9" fmla="*/ 88869 w 210989"/>
                <a:gd name="connsiteY9" fmla="*/ 110369 h 182346"/>
                <a:gd name="connsiteX10" fmla="*/ 30246 w 210989"/>
                <a:gd name="connsiteY10" fmla="*/ 141350 h 182346"/>
                <a:gd name="connsiteX11" fmla="*/ 0 w 210989"/>
                <a:gd name="connsiteY11" fmla="*/ 124324 h 182346"/>
                <a:gd name="connsiteX12" fmla="*/ 90472 w 210989"/>
                <a:gd name="connsiteY12" fmla="*/ 80590 h 182346"/>
                <a:gd name="connsiteX13" fmla="*/ 109234 w 210989"/>
                <a:gd name="connsiteY13" fmla="*/ 0 h 182346"/>
                <a:gd name="connsiteX14" fmla="*/ 138679 w 210989"/>
                <a:gd name="connsiteY14" fmla="*/ 16559 h 18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989" h="182346">
                  <a:moveTo>
                    <a:pt x="138679" y="16492"/>
                  </a:moveTo>
                  <a:cubicBezTo>
                    <a:pt x="131067" y="43734"/>
                    <a:pt x="126460" y="61094"/>
                    <a:pt x="123923" y="69440"/>
                  </a:cubicBezTo>
                  <a:lnTo>
                    <a:pt x="124190" y="69573"/>
                  </a:lnTo>
                  <a:cubicBezTo>
                    <a:pt x="135274" y="63765"/>
                    <a:pt x="155505" y="53349"/>
                    <a:pt x="181144" y="40396"/>
                  </a:cubicBezTo>
                  <a:lnTo>
                    <a:pt x="210990" y="57155"/>
                  </a:lnTo>
                  <a:lnTo>
                    <a:pt x="123055" y="97483"/>
                  </a:lnTo>
                  <a:lnTo>
                    <a:pt x="103358" y="182346"/>
                  </a:lnTo>
                  <a:lnTo>
                    <a:pt x="73713" y="165720"/>
                  </a:lnTo>
                  <a:cubicBezTo>
                    <a:pt x="81391" y="139213"/>
                    <a:pt x="86332" y="119583"/>
                    <a:pt x="89137" y="110503"/>
                  </a:cubicBezTo>
                  <a:lnTo>
                    <a:pt x="88869" y="110369"/>
                  </a:lnTo>
                  <a:cubicBezTo>
                    <a:pt x="80590" y="115176"/>
                    <a:pt x="57688" y="126661"/>
                    <a:pt x="30246" y="141350"/>
                  </a:cubicBezTo>
                  <a:lnTo>
                    <a:pt x="0" y="124324"/>
                  </a:lnTo>
                  <a:lnTo>
                    <a:pt x="90472" y="80590"/>
                  </a:lnTo>
                  <a:lnTo>
                    <a:pt x="109234" y="0"/>
                  </a:lnTo>
                  <a:lnTo>
                    <a:pt x="138679" y="16559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83B0916-1390-FB35-CADE-5AA1DA2290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70241" y="6415505"/>
              <a:ext cx="211190" cy="201575"/>
            </a:xfrm>
            <a:custGeom>
              <a:avLst/>
              <a:gdLst>
                <a:gd name="connsiteX0" fmla="*/ 125058 w 211190"/>
                <a:gd name="connsiteY0" fmla="*/ 43533 h 201575"/>
                <a:gd name="connsiteX1" fmla="*/ 85798 w 211190"/>
                <a:gd name="connsiteY1" fmla="*/ 21500 h 201575"/>
                <a:gd name="connsiteX2" fmla="*/ 104894 w 211190"/>
                <a:gd name="connsiteY2" fmla="*/ 0 h 201575"/>
                <a:gd name="connsiteX3" fmla="*/ 211190 w 211190"/>
                <a:gd name="connsiteY3" fmla="*/ 59758 h 201575"/>
                <a:gd name="connsiteX4" fmla="*/ 192094 w 211190"/>
                <a:gd name="connsiteY4" fmla="*/ 81258 h 201575"/>
                <a:gd name="connsiteX5" fmla="*/ 153034 w 211190"/>
                <a:gd name="connsiteY5" fmla="*/ 59291 h 201575"/>
                <a:gd name="connsiteX6" fmla="*/ 27976 w 211190"/>
                <a:gd name="connsiteY6" fmla="*/ 201575 h 201575"/>
                <a:gd name="connsiteX7" fmla="*/ 0 w 211190"/>
                <a:gd name="connsiteY7" fmla="*/ 185818 h 201575"/>
                <a:gd name="connsiteX8" fmla="*/ 125058 w 211190"/>
                <a:gd name="connsiteY8" fmla="*/ 43533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190" h="201575">
                  <a:moveTo>
                    <a:pt x="125058" y="43533"/>
                  </a:moveTo>
                  <a:lnTo>
                    <a:pt x="85798" y="21500"/>
                  </a:lnTo>
                  <a:lnTo>
                    <a:pt x="104894" y="0"/>
                  </a:lnTo>
                  <a:lnTo>
                    <a:pt x="211190" y="59758"/>
                  </a:lnTo>
                  <a:lnTo>
                    <a:pt x="192094" y="81258"/>
                  </a:lnTo>
                  <a:lnTo>
                    <a:pt x="153034" y="59291"/>
                  </a:lnTo>
                  <a:lnTo>
                    <a:pt x="27976" y="201575"/>
                  </a:lnTo>
                  <a:lnTo>
                    <a:pt x="0" y="185818"/>
                  </a:lnTo>
                  <a:lnTo>
                    <a:pt x="125058" y="43533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40" name="Graphic 768">
            <a:extLst>
              <a:ext uri="{FF2B5EF4-FFF2-40B4-BE49-F238E27FC236}">
                <a16:creationId xmlns:a16="http://schemas.microsoft.com/office/drawing/2014/main" id="{D62123BE-B090-006E-B80F-7AA29BF4455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022031" y="2187494"/>
            <a:ext cx="946248" cy="946248"/>
            <a:chOff x="2022363" y="2166867"/>
            <a:chExt cx="946248" cy="946248"/>
          </a:xfrm>
        </p:grpSpPr>
        <p:grpSp>
          <p:nvGrpSpPr>
            <p:cNvPr id="941" name="Graphic 768">
              <a:extLst>
                <a:ext uri="{FF2B5EF4-FFF2-40B4-BE49-F238E27FC236}">
                  <a16:creationId xmlns:a16="http://schemas.microsoft.com/office/drawing/2014/main" id="{17958443-7CD4-7EAA-877D-14EFF78177E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022363" y="2166867"/>
              <a:ext cx="946248" cy="946248"/>
              <a:chOff x="2022363" y="2166867"/>
              <a:chExt cx="946248" cy="946248"/>
            </a:xfrm>
          </p:grpSpPr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F350F16F-0699-B452-5779-93AB05405E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40657" y="2185161"/>
                <a:ext cx="909659" cy="909659"/>
              </a:xfrm>
              <a:custGeom>
                <a:avLst/>
                <a:gdLst>
                  <a:gd name="connsiteX0" fmla="*/ 909659 w 909659"/>
                  <a:gd name="connsiteY0" fmla="*/ 454830 h 909659"/>
                  <a:gd name="connsiteX1" fmla="*/ 454830 w 909659"/>
                  <a:gd name="connsiteY1" fmla="*/ 909659 h 909659"/>
                  <a:gd name="connsiteX2" fmla="*/ 0 w 909659"/>
                  <a:gd name="connsiteY2" fmla="*/ 454830 h 909659"/>
                  <a:gd name="connsiteX3" fmla="*/ 454830 w 909659"/>
                  <a:gd name="connsiteY3" fmla="*/ 0 h 909659"/>
                  <a:gd name="connsiteX4" fmla="*/ 909659 w 909659"/>
                  <a:gd name="connsiteY4" fmla="*/ 454830 h 90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659" h="909659">
                    <a:moveTo>
                      <a:pt x="909659" y="454830"/>
                    </a:moveTo>
                    <a:cubicBezTo>
                      <a:pt x="909659" y="706025"/>
                      <a:pt x="706025" y="909659"/>
                      <a:pt x="454830" y="909659"/>
                    </a:cubicBezTo>
                    <a:cubicBezTo>
                      <a:pt x="203634" y="909659"/>
                      <a:pt x="0" y="706025"/>
                      <a:pt x="0" y="454830"/>
                    </a:cubicBezTo>
                    <a:cubicBezTo>
                      <a:pt x="0" y="203634"/>
                      <a:pt x="203634" y="0"/>
                      <a:pt x="454830" y="0"/>
                    </a:cubicBezTo>
                    <a:cubicBezTo>
                      <a:pt x="706025" y="0"/>
                      <a:pt x="909659" y="203634"/>
                      <a:pt x="909659" y="454830"/>
                    </a:cubicBezTo>
                    <a:close/>
                  </a:path>
                </a:pathLst>
              </a:custGeom>
              <a:solidFill>
                <a:srgbClr val="03A89E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26F2F234-7D10-63E5-1127-5D984EB42F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22363" y="2166867"/>
                <a:ext cx="946248" cy="946248"/>
              </a:xfrm>
              <a:custGeom>
                <a:avLst/>
                <a:gdLst>
                  <a:gd name="connsiteX0" fmla="*/ 473124 w 946248"/>
                  <a:gd name="connsiteY0" fmla="*/ 946249 h 946248"/>
                  <a:gd name="connsiteX1" fmla="*/ 0 w 946248"/>
                  <a:gd name="connsiteY1" fmla="*/ 473124 h 946248"/>
                  <a:gd name="connsiteX2" fmla="*/ 473124 w 946248"/>
                  <a:gd name="connsiteY2" fmla="*/ 0 h 946248"/>
                  <a:gd name="connsiteX3" fmla="*/ 946249 w 946248"/>
                  <a:gd name="connsiteY3" fmla="*/ 473124 h 946248"/>
                  <a:gd name="connsiteX4" fmla="*/ 473124 w 946248"/>
                  <a:gd name="connsiteY4" fmla="*/ 946249 h 946248"/>
                  <a:gd name="connsiteX5" fmla="*/ 473124 w 946248"/>
                  <a:gd name="connsiteY5" fmla="*/ 36656 h 946248"/>
                  <a:gd name="connsiteX6" fmla="*/ 36656 w 946248"/>
                  <a:gd name="connsiteY6" fmla="*/ 473124 h 946248"/>
                  <a:gd name="connsiteX7" fmla="*/ 473124 w 946248"/>
                  <a:gd name="connsiteY7" fmla="*/ 909593 h 946248"/>
                  <a:gd name="connsiteX8" fmla="*/ 909593 w 946248"/>
                  <a:gd name="connsiteY8" fmla="*/ 473124 h 946248"/>
                  <a:gd name="connsiteX9" fmla="*/ 473124 w 946248"/>
                  <a:gd name="connsiteY9" fmla="*/ 36656 h 94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46248" h="946248">
                    <a:moveTo>
                      <a:pt x="473124" y="946249"/>
                    </a:moveTo>
                    <a:cubicBezTo>
                      <a:pt x="212258" y="946249"/>
                      <a:pt x="0" y="733990"/>
                      <a:pt x="0" y="473124"/>
                    </a:cubicBezTo>
                    <a:cubicBezTo>
                      <a:pt x="0" y="212258"/>
                      <a:pt x="212258" y="0"/>
                      <a:pt x="473124" y="0"/>
                    </a:cubicBezTo>
                    <a:cubicBezTo>
                      <a:pt x="733990" y="0"/>
                      <a:pt x="946249" y="212258"/>
                      <a:pt x="946249" y="473124"/>
                    </a:cubicBezTo>
                    <a:cubicBezTo>
                      <a:pt x="946249" y="733990"/>
                      <a:pt x="733990" y="946249"/>
                      <a:pt x="473124" y="946249"/>
                    </a:cubicBezTo>
                    <a:close/>
                    <a:moveTo>
                      <a:pt x="473124" y="36656"/>
                    </a:moveTo>
                    <a:cubicBezTo>
                      <a:pt x="232423" y="36656"/>
                      <a:pt x="36656" y="232489"/>
                      <a:pt x="36656" y="473124"/>
                    </a:cubicBezTo>
                    <a:cubicBezTo>
                      <a:pt x="36656" y="713759"/>
                      <a:pt x="232489" y="909593"/>
                      <a:pt x="473124" y="909593"/>
                    </a:cubicBezTo>
                    <a:cubicBezTo>
                      <a:pt x="713759" y="909593"/>
                      <a:pt x="909593" y="713759"/>
                      <a:pt x="909593" y="473124"/>
                    </a:cubicBezTo>
                    <a:cubicBezTo>
                      <a:pt x="909593" y="232489"/>
                      <a:pt x="713759" y="36656"/>
                      <a:pt x="473124" y="366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BDF15881-67EA-BE6F-60D2-896AF05BB8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8142" y="2211268"/>
              <a:ext cx="14689" cy="67369"/>
            </a:xfrm>
            <a:custGeom>
              <a:avLst/>
              <a:gdLst>
                <a:gd name="connsiteX0" fmla="*/ 0 w 14689"/>
                <a:gd name="connsiteY0" fmla="*/ 0 h 67369"/>
                <a:gd name="connsiteX1" fmla="*/ 14689 w 14689"/>
                <a:gd name="connsiteY1" fmla="*/ 0 h 67369"/>
                <a:gd name="connsiteX2" fmla="*/ 14689 w 14689"/>
                <a:gd name="connsiteY2" fmla="*/ 67370 h 67369"/>
                <a:gd name="connsiteX3" fmla="*/ 0 w 14689"/>
                <a:gd name="connsiteY3" fmla="*/ 67370 h 6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67369">
                  <a:moveTo>
                    <a:pt x="0" y="0"/>
                  </a:moveTo>
                  <a:lnTo>
                    <a:pt x="14689" y="0"/>
                  </a:lnTo>
                  <a:lnTo>
                    <a:pt x="14689" y="67370"/>
                  </a:lnTo>
                  <a:lnTo>
                    <a:pt x="0" y="67370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945" name="Graphic 768">
              <a:extLst>
                <a:ext uri="{FF2B5EF4-FFF2-40B4-BE49-F238E27FC236}">
                  <a16:creationId xmlns:a16="http://schemas.microsoft.com/office/drawing/2014/main" id="{CA0CCBA1-4EBF-D73A-FB63-257B3C30F3B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274739" y="2264919"/>
              <a:ext cx="46406" cy="65688"/>
              <a:chOff x="2274739" y="2264919"/>
              <a:chExt cx="46406" cy="65688"/>
            </a:xfrm>
          </p:grpSpPr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4BB6A498-4623-DE88-3673-C01FB940C6D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092" y="2268689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33651 w 33651"/>
                  <a:gd name="connsiteY1" fmla="*/ 58356 h 58355"/>
                  <a:gd name="connsiteX2" fmla="*/ 16826 w 33651"/>
                  <a:gd name="connsiteY2" fmla="*/ 29178 h 58355"/>
                  <a:gd name="connsiteX3" fmla="*/ 0 w 33651"/>
                  <a:gd name="connsiteY3" fmla="*/ 0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33651" y="58356"/>
                    </a:lnTo>
                    <a:lnTo>
                      <a:pt x="16826" y="29178"/>
                    </a:lnTo>
                    <a:lnTo>
                      <a:pt x="0" y="0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3770CE6F-A737-CF4A-7571-E751A3AB3D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2290598" y="2264079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48" name="Graphic 768">
              <a:extLst>
                <a:ext uri="{FF2B5EF4-FFF2-40B4-BE49-F238E27FC236}">
                  <a16:creationId xmlns:a16="http://schemas.microsoft.com/office/drawing/2014/main" id="{399CE14B-1641-95DF-4B0A-E2EDC9C5106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120503" y="2419224"/>
              <a:ext cx="65688" cy="46406"/>
              <a:chOff x="2120503" y="2419224"/>
              <a:chExt cx="65688" cy="46406"/>
            </a:xfrm>
          </p:grpSpPr>
          <p:sp>
            <p:nvSpPr>
              <p:cNvPr id="949" name="Freeform: Shape 948">
                <a:extLst>
                  <a:ext uri="{FF2B5EF4-FFF2-40B4-BE49-F238E27FC236}">
                    <a16:creationId xmlns:a16="http://schemas.microsoft.com/office/drawing/2014/main" id="{56338BA0-C8CB-E6B8-743A-7D6C4FA0B3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4185" y="2425596"/>
                <a:ext cx="58355" cy="33651"/>
              </a:xfrm>
              <a:custGeom>
                <a:avLst/>
                <a:gdLst>
                  <a:gd name="connsiteX0" fmla="*/ 29178 w 58355"/>
                  <a:gd name="connsiteY0" fmla="*/ 16826 h 33651"/>
                  <a:gd name="connsiteX1" fmla="*/ 58356 w 58355"/>
                  <a:gd name="connsiteY1" fmla="*/ 33652 h 33651"/>
                  <a:gd name="connsiteX2" fmla="*/ 29178 w 58355"/>
                  <a:gd name="connsiteY2" fmla="*/ 16826 h 33651"/>
                  <a:gd name="connsiteX3" fmla="*/ 0 w 58355"/>
                  <a:gd name="connsiteY3" fmla="*/ 0 h 33651"/>
                  <a:gd name="connsiteX4" fmla="*/ 29178 w 58355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5" h="33651">
                    <a:moveTo>
                      <a:pt x="29178" y="16826"/>
                    </a:moveTo>
                    <a:lnTo>
                      <a:pt x="58356" y="33652"/>
                    </a:lnTo>
                    <a:lnTo>
                      <a:pt x="29178" y="16826"/>
                    </a:lnTo>
                    <a:lnTo>
                      <a:pt x="0" y="0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8919D339-5DC3-D64F-46A2-10AD909A090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2146002" y="2408742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1" name="Graphic 768">
              <a:extLst>
                <a:ext uri="{FF2B5EF4-FFF2-40B4-BE49-F238E27FC236}">
                  <a16:creationId xmlns:a16="http://schemas.microsoft.com/office/drawing/2014/main" id="{B88429D2-226E-25A4-E88D-1D95940BD53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066697" y="2632646"/>
              <a:ext cx="67436" cy="14689"/>
              <a:chOff x="2066697" y="2632646"/>
              <a:chExt cx="67436" cy="14689"/>
            </a:xfrm>
          </p:grpSpPr>
          <p:sp>
            <p:nvSpPr>
              <p:cNvPr id="952" name="Freeform: Shape 951">
                <a:extLst>
                  <a:ext uri="{FF2B5EF4-FFF2-40B4-BE49-F238E27FC236}">
                    <a16:creationId xmlns:a16="http://schemas.microsoft.com/office/drawing/2014/main" id="{F4031B66-9F6E-6A9A-8250-7687E6F162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6697" y="2639991"/>
                <a:ext cx="67436" cy="6676"/>
              </a:xfrm>
              <a:custGeom>
                <a:avLst/>
                <a:gdLst>
                  <a:gd name="connsiteX0" fmla="*/ 33718 w 67436"/>
                  <a:gd name="connsiteY0" fmla="*/ 0 h 6676"/>
                  <a:gd name="connsiteX1" fmla="*/ 67437 w 67436"/>
                  <a:gd name="connsiteY1" fmla="*/ 0 h 6676"/>
                  <a:gd name="connsiteX2" fmla="*/ 33718 w 67436"/>
                  <a:gd name="connsiteY2" fmla="*/ 0 h 6676"/>
                  <a:gd name="connsiteX3" fmla="*/ 0 w 67436"/>
                  <a:gd name="connsiteY3" fmla="*/ 0 h 6676"/>
                  <a:gd name="connsiteX4" fmla="*/ 33718 w 67436"/>
                  <a:gd name="connsiteY4" fmla="*/ 0 h 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6" h="6676">
                    <a:moveTo>
                      <a:pt x="33718" y="0"/>
                    </a:moveTo>
                    <a:lnTo>
                      <a:pt x="67437" y="0"/>
                    </a:lnTo>
                    <a:cubicBezTo>
                      <a:pt x="67437" y="0"/>
                      <a:pt x="52347" y="0"/>
                      <a:pt x="33718" y="0"/>
                    </a:cubicBezTo>
                    <a:lnTo>
                      <a:pt x="0" y="0"/>
                    </a:lnTo>
                    <a:cubicBezTo>
                      <a:pt x="0" y="0"/>
                      <a:pt x="15090" y="0"/>
                      <a:pt x="337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3" name="Freeform: Shape 952">
                <a:extLst>
                  <a:ext uri="{FF2B5EF4-FFF2-40B4-BE49-F238E27FC236}">
                    <a16:creationId xmlns:a16="http://schemas.microsoft.com/office/drawing/2014/main" id="{0A6F944B-5BE6-3AAF-BC84-90F1FCD638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66697" y="2632646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4" name="Graphic 768">
              <a:extLst>
                <a:ext uri="{FF2B5EF4-FFF2-40B4-BE49-F238E27FC236}">
                  <a16:creationId xmlns:a16="http://schemas.microsoft.com/office/drawing/2014/main" id="{03CFA110-1C35-F0E4-8954-E55A5CF709B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120390" y="2814576"/>
              <a:ext cx="65692" cy="46397"/>
              <a:chOff x="2120390" y="2814576"/>
              <a:chExt cx="65692" cy="46397"/>
            </a:xfrm>
          </p:grpSpPr>
          <p:sp>
            <p:nvSpPr>
              <p:cNvPr id="955" name="Freeform: Shape 954">
                <a:extLst>
                  <a:ext uri="{FF2B5EF4-FFF2-40B4-BE49-F238E27FC236}">
                    <a16:creationId xmlns:a16="http://schemas.microsoft.com/office/drawing/2014/main" id="{C960D253-8938-8AC5-E9C1-F4473190591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4185" y="2820668"/>
                <a:ext cx="58355" cy="33651"/>
              </a:xfrm>
              <a:custGeom>
                <a:avLst/>
                <a:gdLst>
                  <a:gd name="connsiteX0" fmla="*/ 29178 w 58355"/>
                  <a:gd name="connsiteY0" fmla="*/ 16826 h 33651"/>
                  <a:gd name="connsiteX1" fmla="*/ 58356 w 58355"/>
                  <a:gd name="connsiteY1" fmla="*/ 0 h 33651"/>
                  <a:gd name="connsiteX2" fmla="*/ 29178 w 58355"/>
                  <a:gd name="connsiteY2" fmla="*/ 16826 h 33651"/>
                  <a:gd name="connsiteX3" fmla="*/ 0 w 58355"/>
                  <a:gd name="connsiteY3" fmla="*/ 33651 h 33651"/>
                  <a:gd name="connsiteX4" fmla="*/ 29178 w 58355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5" h="33651">
                    <a:moveTo>
                      <a:pt x="29178" y="16826"/>
                    </a:moveTo>
                    <a:lnTo>
                      <a:pt x="58356" y="0"/>
                    </a:lnTo>
                    <a:lnTo>
                      <a:pt x="29178" y="16826"/>
                    </a:lnTo>
                    <a:lnTo>
                      <a:pt x="0" y="33651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6" name="Freeform: Shape 955">
                <a:extLst>
                  <a:ext uri="{FF2B5EF4-FFF2-40B4-BE49-F238E27FC236}">
                    <a16:creationId xmlns:a16="http://schemas.microsoft.com/office/drawing/2014/main" id="{1C0D311D-5CF6-6F57-89BA-E898ACB3A4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2119551" y="2830430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57" name="Graphic 768">
              <a:extLst>
                <a:ext uri="{FF2B5EF4-FFF2-40B4-BE49-F238E27FC236}">
                  <a16:creationId xmlns:a16="http://schemas.microsoft.com/office/drawing/2014/main" id="{BA060485-CF28-423B-88A0-0D16C89C72F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274695" y="2948975"/>
              <a:ext cx="46397" cy="65692"/>
              <a:chOff x="2274695" y="2948975"/>
              <a:chExt cx="46397" cy="65692"/>
            </a:xfrm>
          </p:grpSpPr>
          <p:sp>
            <p:nvSpPr>
              <p:cNvPr id="958" name="Freeform: Shape 957">
                <a:extLst>
                  <a:ext uri="{FF2B5EF4-FFF2-40B4-BE49-F238E27FC236}">
                    <a16:creationId xmlns:a16="http://schemas.microsoft.com/office/drawing/2014/main" id="{79AB1FD8-F1B8-9E0A-2DEF-C753F804DA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092" y="2952937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33651 w 33651"/>
                  <a:gd name="connsiteY1" fmla="*/ 0 h 58355"/>
                  <a:gd name="connsiteX2" fmla="*/ 16826 w 33651"/>
                  <a:gd name="connsiteY2" fmla="*/ 29178 h 58355"/>
                  <a:gd name="connsiteX3" fmla="*/ 0 w 33651"/>
                  <a:gd name="connsiteY3" fmla="*/ 58356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33651" y="0"/>
                    </a:lnTo>
                    <a:lnTo>
                      <a:pt x="16826" y="29178"/>
                    </a:lnTo>
                    <a:cubicBezTo>
                      <a:pt x="7545" y="45269"/>
                      <a:pt x="0" y="58356"/>
                      <a:pt x="0" y="58356"/>
                    </a:cubicBezTo>
                    <a:cubicBezTo>
                      <a:pt x="0" y="58356"/>
                      <a:pt x="7545" y="45269"/>
                      <a:pt x="16826" y="291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9" name="Freeform: Shape 958">
                <a:extLst>
                  <a:ext uri="{FF2B5EF4-FFF2-40B4-BE49-F238E27FC236}">
                    <a16:creationId xmlns:a16="http://schemas.microsoft.com/office/drawing/2014/main" id="{45D1561E-9045-F9C2-B85D-69BCC154054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2264209" y="2974477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0" name="Graphic 768">
              <a:extLst>
                <a:ext uri="{FF2B5EF4-FFF2-40B4-BE49-F238E27FC236}">
                  <a16:creationId xmlns:a16="http://schemas.microsoft.com/office/drawing/2014/main" id="{BA0F82DF-7DEE-C3B4-F1BC-A14EB0A1A93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488142" y="3001277"/>
              <a:ext cx="14689" cy="67436"/>
              <a:chOff x="2488142" y="3001277"/>
              <a:chExt cx="14689" cy="67436"/>
            </a:xfrm>
          </p:grpSpPr>
          <p:sp>
            <p:nvSpPr>
              <p:cNvPr id="961" name="Freeform: Shape 960">
                <a:extLst>
                  <a:ext uri="{FF2B5EF4-FFF2-40B4-BE49-F238E27FC236}">
                    <a16:creationId xmlns:a16="http://schemas.microsoft.com/office/drawing/2014/main" id="{AB427E08-1709-CA8F-111A-7889DCD14E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95487" y="3001277"/>
                <a:ext cx="6676" cy="67436"/>
              </a:xfrm>
              <a:custGeom>
                <a:avLst/>
                <a:gdLst>
                  <a:gd name="connsiteX0" fmla="*/ 0 w 6676"/>
                  <a:gd name="connsiteY0" fmla="*/ 33718 h 67436"/>
                  <a:gd name="connsiteX1" fmla="*/ 0 w 6676"/>
                  <a:gd name="connsiteY1" fmla="*/ 0 h 67436"/>
                  <a:gd name="connsiteX2" fmla="*/ 0 w 6676"/>
                  <a:gd name="connsiteY2" fmla="*/ 33718 h 67436"/>
                  <a:gd name="connsiteX3" fmla="*/ 0 w 6676"/>
                  <a:gd name="connsiteY3" fmla="*/ 67437 h 67436"/>
                  <a:gd name="connsiteX4" fmla="*/ 0 w 6676"/>
                  <a:gd name="connsiteY4" fmla="*/ 33718 h 67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76" h="67436">
                    <a:moveTo>
                      <a:pt x="0" y="33718"/>
                    </a:moveTo>
                    <a:lnTo>
                      <a:pt x="0" y="0"/>
                    </a:lnTo>
                    <a:cubicBezTo>
                      <a:pt x="0" y="0"/>
                      <a:pt x="0" y="15090"/>
                      <a:pt x="0" y="33718"/>
                    </a:cubicBezTo>
                    <a:lnTo>
                      <a:pt x="0" y="67437"/>
                    </a:lnTo>
                    <a:cubicBezTo>
                      <a:pt x="0" y="67437"/>
                      <a:pt x="0" y="52347"/>
                      <a:pt x="0" y="337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2" name="Freeform: Shape 961">
                <a:extLst>
                  <a:ext uri="{FF2B5EF4-FFF2-40B4-BE49-F238E27FC236}">
                    <a16:creationId xmlns:a16="http://schemas.microsoft.com/office/drawing/2014/main" id="{A602567E-0310-16CB-9A1E-1A67C4D0E2C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88142" y="3001344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3" name="Graphic 768">
              <a:extLst>
                <a:ext uri="{FF2B5EF4-FFF2-40B4-BE49-F238E27FC236}">
                  <a16:creationId xmlns:a16="http://schemas.microsoft.com/office/drawing/2014/main" id="{FF1CCBCF-5B95-EC21-5B2D-C85080328E4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669695" y="2949402"/>
              <a:ext cx="46406" cy="65688"/>
              <a:chOff x="2669695" y="2949402"/>
              <a:chExt cx="46406" cy="65688"/>
            </a:xfrm>
          </p:grpSpPr>
          <p:sp>
            <p:nvSpPr>
              <p:cNvPr id="964" name="Freeform: Shape 963">
                <a:extLst>
                  <a:ext uri="{FF2B5EF4-FFF2-40B4-BE49-F238E27FC236}">
                    <a16:creationId xmlns:a16="http://schemas.microsoft.com/office/drawing/2014/main" id="{7BC905E3-A0B9-00B1-B532-600C54AED2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6164" y="2952937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0 w 33651"/>
                  <a:gd name="connsiteY1" fmla="*/ 0 h 58355"/>
                  <a:gd name="connsiteX2" fmla="*/ 16826 w 33651"/>
                  <a:gd name="connsiteY2" fmla="*/ 29178 h 58355"/>
                  <a:gd name="connsiteX3" fmla="*/ 33652 w 33651"/>
                  <a:gd name="connsiteY3" fmla="*/ 58356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0" y="0"/>
                    </a:lnTo>
                    <a:lnTo>
                      <a:pt x="16826" y="29178"/>
                    </a:lnTo>
                    <a:lnTo>
                      <a:pt x="33652" y="58356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5" name="Freeform: Shape 964">
                <a:extLst>
                  <a:ext uri="{FF2B5EF4-FFF2-40B4-BE49-F238E27FC236}">
                    <a16:creationId xmlns:a16="http://schemas.microsoft.com/office/drawing/2014/main" id="{24E232E5-55CE-8F2A-EA92-8C2C10F3D4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2685554" y="2948562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6" name="Graphic 768">
              <a:extLst>
                <a:ext uri="{FF2B5EF4-FFF2-40B4-BE49-F238E27FC236}">
                  <a16:creationId xmlns:a16="http://schemas.microsoft.com/office/drawing/2014/main" id="{1225D2F5-6B29-4026-543B-F757E107871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04768" y="2814260"/>
              <a:ext cx="65688" cy="46406"/>
              <a:chOff x="2804768" y="2814260"/>
              <a:chExt cx="65688" cy="46406"/>
            </a:xfrm>
          </p:grpSpPr>
          <p:sp>
            <p:nvSpPr>
              <p:cNvPr id="967" name="Freeform: Shape 966">
                <a:extLst>
                  <a:ext uri="{FF2B5EF4-FFF2-40B4-BE49-F238E27FC236}">
                    <a16:creationId xmlns:a16="http://schemas.microsoft.com/office/drawing/2014/main" id="{B050D9A8-28CA-8DB5-57A6-2ABA54C6546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8366" y="2820668"/>
                <a:ext cx="58356" cy="33651"/>
              </a:xfrm>
              <a:custGeom>
                <a:avLst/>
                <a:gdLst>
                  <a:gd name="connsiteX0" fmla="*/ 29178 w 58356"/>
                  <a:gd name="connsiteY0" fmla="*/ 16826 h 33651"/>
                  <a:gd name="connsiteX1" fmla="*/ 0 w 58356"/>
                  <a:gd name="connsiteY1" fmla="*/ 0 h 33651"/>
                  <a:gd name="connsiteX2" fmla="*/ 29178 w 58356"/>
                  <a:gd name="connsiteY2" fmla="*/ 16826 h 33651"/>
                  <a:gd name="connsiteX3" fmla="*/ 58356 w 58356"/>
                  <a:gd name="connsiteY3" fmla="*/ 33651 h 33651"/>
                  <a:gd name="connsiteX4" fmla="*/ 29178 w 58356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6" h="33651">
                    <a:moveTo>
                      <a:pt x="29178" y="16826"/>
                    </a:moveTo>
                    <a:lnTo>
                      <a:pt x="0" y="0"/>
                    </a:lnTo>
                    <a:lnTo>
                      <a:pt x="29178" y="16826"/>
                    </a:lnTo>
                    <a:lnTo>
                      <a:pt x="58356" y="33651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8" name="Freeform: Shape 967">
                <a:extLst>
                  <a:ext uri="{FF2B5EF4-FFF2-40B4-BE49-F238E27FC236}">
                    <a16:creationId xmlns:a16="http://schemas.microsoft.com/office/drawing/2014/main" id="{3E2D54FA-3B28-131F-52EB-BB08ABE949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2830268" y="2803779"/>
                <a:ext cx="14689" cy="67369"/>
              </a:xfrm>
              <a:custGeom>
                <a:avLst/>
                <a:gdLst>
                  <a:gd name="connsiteX0" fmla="*/ 0 w 14689"/>
                  <a:gd name="connsiteY0" fmla="*/ 0 h 67369"/>
                  <a:gd name="connsiteX1" fmla="*/ 14689 w 14689"/>
                  <a:gd name="connsiteY1" fmla="*/ 0 h 67369"/>
                  <a:gd name="connsiteX2" fmla="*/ 14689 w 14689"/>
                  <a:gd name="connsiteY2" fmla="*/ 67370 h 67369"/>
                  <a:gd name="connsiteX3" fmla="*/ 0 w 14689"/>
                  <a:gd name="connsiteY3" fmla="*/ 67370 h 6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89" h="67369">
                    <a:moveTo>
                      <a:pt x="0" y="0"/>
                    </a:moveTo>
                    <a:lnTo>
                      <a:pt x="14689" y="0"/>
                    </a:lnTo>
                    <a:lnTo>
                      <a:pt x="14689" y="67370"/>
                    </a:lnTo>
                    <a:lnTo>
                      <a:pt x="0" y="67370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69" name="Graphic 768">
              <a:extLst>
                <a:ext uri="{FF2B5EF4-FFF2-40B4-BE49-F238E27FC236}">
                  <a16:creationId xmlns:a16="http://schemas.microsoft.com/office/drawing/2014/main" id="{142EC2A5-C3B1-1164-963C-FDB290DF8F6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56773" y="2632646"/>
              <a:ext cx="67436" cy="14689"/>
              <a:chOff x="2856773" y="2632646"/>
              <a:chExt cx="67436" cy="14689"/>
            </a:xfrm>
          </p:grpSpPr>
          <p:sp>
            <p:nvSpPr>
              <p:cNvPr id="970" name="Freeform: Shape 969">
                <a:extLst>
                  <a:ext uri="{FF2B5EF4-FFF2-40B4-BE49-F238E27FC236}">
                    <a16:creationId xmlns:a16="http://schemas.microsoft.com/office/drawing/2014/main" id="{5FE73AC8-ACEB-3FCD-7A58-EBD30F7C86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773" y="2639991"/>
                <a:ext cx="67436" cy="6676"/>
              </a:xfrm>
              <a:custGeom>
                <a:avLst/>
                <a:gdLst>
                  <a:gd name="connsiteX0" fmla="*/ 33718 w 67436"/>
                  <a:gd name="connsiteY0" fmla="*/ 0 h 6676"/>
                  <a:gd name="connsiteX1" fmla="*/ 0 w 67436"/>
                  <a:gd name="connsiteY1" fmla="*/ 0 h 6676"/>
                  <a:gd name="connsiteX2" fmla="*/ 33718 w 67436"/>
                  <a:gd name="connsiteY2" fmla="*/ 0 h 6676"/>
                  <a:gd name="connsiteX3" fmla="*/ 67437 w 67436"/>
                  <a:gd name="connsiteY3" fmla="*/ 0 h 6676"/>
                  <a:gd name="connsiteX4" fmla="*/ 33718 w 67436"/>
                  <a:gd name="connsiteY4" fmla="*/ 0 h 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6" h="6676">
                    <a:moveTo>
                      <a:pt x="33718" y="0"/>
                    </a:moveTo>
                    <a:lnTo>
                      <a:pt x="0" y="0"/>
                    </a:lnTo>
                    <a:cubicBezTo>
                      <a:pt x="0" y="0"/>
                      <a:pt x="15090" y="0"/>
                      <a:pt x="33718" y="0"/>
                    </a:cubicBezTo>
                    <a:lnTo>
                      <a:pt x="67437" y="0"/>
                    </a:lnTo>
                    <a:cubicBezTo>
                      <a:pt x="67437" y="0"/>
                      <a:pt x="52347" y="0"/>
                      <a:pt x="337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1" name="Freeform: Shape 970">
                <a:extLst>
                  <a:ext uri="{FF2B5EF4-FFF2-40B4-BE49-F238E27FC236}">
                    <a16:creationId xmlns:a16="http://schemas.microsoft.com/office/drawing/2014/main" id="{D1E1B5F2-4E33-2D96-C65B-216A501E642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6840" y="2632646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2" name="Graphic 768">
              <a:extLst>
                <a:ext uri="{FF2B5EF4-FFF2-40B4-BE49-F238E27FC236}">
                  <a16:creationId xmlns:a16="http://schemas.microsoft.com/office/drawing/2014/main" id="{033CC285-B760-952B-F34E-B81AB2202E83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804692" y="2419546"/>
              <a:ext cx="65692" cy="46397"/>
              <a:chOff x="2804692" y="2419546"/>
              <a:chExt cx="65692" cy="46397"/>
            </a:xfrm>
          </p:grpSpPr>
          <p:sp>
            <p:nvSpPr>
              <p:cNvPr id="973" name="Freeform: Shape 972">
                <a:extLst>
                  <a:ext uri="{FF2B5EF4-FFF2-40B4-BE49-F238E27FC236}">
                    <a16:creationId xmlns:a16="http://schemas.microsoft.com/office/drawing/2014/main" id="{8E52FFF2-D0CD-1766-5ED9-50D99F3FC3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08366" y="2425596"/>
                <a:ext cx="58356" cy="33651"/>
              </a:xfrm>
              <a:custGeom>
                <a:avLst/>
                <a:gdLst>
                  <a:gd name="connsiteX0" fmla="*/ 29178 w 58356"/>
                  <a:gd name="connsiteY0" fmla="*/ 16826 h 33651"/>
                  <a:gd name="connsiteX1" fmla="*/ 0 w 58356"/>
                  <a:gd name="connsiteY1" fmla="*/ 33652 h 33651"/>
                  <a:gd name="connsiteX2" fmla="*/ 29178 w 58356"/>
                  <a:gd name="connsiteY2" fmla="*/ 16826 h 33651"/>
                  <a:gd name="connsiteX3" fmla="*/ 58356 w 58356"/>
                  <a:gd name="connsiteY3" fmla="*/ 0 h 33651"/>
                  <a:gd name="connsiteX4" fmla="*/ 29178 w 58356"/>
                  <a:gd name="connsiteY4" fmla="*/ 16826 h 33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356" h="33651">
                    <a:moveTo>
                      <a:pt x="29178" y="16826"/>
                    </a:moveTo>
                    <a:lnTo>
                      <a:pt x="0" y="33652"/>
                    </a:lnTo>
                    <a:lnTo>
                      <a:pt x="29178" y="16826"/>
                    </a:lnTo>
                    <a:lnTo>
                      <a:pt x="58356" y="0"/>
                    </a:lnTo>
                    <a:lnTo>
                      <a:pt x="29178" y="16826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4" name="Freeform: Shape 973">
                <a:extLst>
                  <a:ext uri="{FF2B5EF4-FFF2-40B4-BE49-F238E27FC236}">
                    <a16:creationId xmlns:a16="http://schemas.microsoft.com/office/drawing/2014/main" id="{883644B3-EF2D-5315-870A-015199F5C44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2803853" y="2435400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75" name="Graphic 768">
              <a:extLst>
                <a:ext uri="{FF2B5EF4-FFF2-40B4-BE49-F238E27FC236}">
                  <a16:creationId xmlns:a16="http://schemas.microsoft.com/office/drawing/2014/main" id="{68C29F1F-852F-3F83-7C41-851CBE2396D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669645" y="2264769"/>
              <a:ext cx="46397" cy="65692"/>
              <a:chOff x="2669645" y="2264769"/>
              <a:chExt cx="46397" cy="65692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B8491224-1EF6-F3FA-3B2B-030E783280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6164" y="2268689"/>
                <a:ext cx="33651" cy="58355"/>
              </a:xfrm>
              <a:custGeom>
                <a:avLst/>
                <a:gdLst>
                  <a:gd name="connsiteX0" fmla="*/ 16826 w 33651"/>
                  <a:gd name="connsiteY0" fmla="*/ 29178 h 58355"/>
                  <a:gd name="connsiteX1" fmla="*/ 0 w 33651"/>
                  <a:gd name="connsiteY1" fmla="*/ 58356 h 58355"/>
                  <a:gd name="connsiteX2" fmla="*/ 16826 w 33651"/>
                  <a:gd name="connsiteY2" fmla="*/ 29178 h 58355"/>
                  <a:gd name="connsiteX3" fmla="*/ 33652 w 33651"/>
                  <a:gd name="connsiteY3" fmla="*/ 0 h 58355"/>
                  <a:gd name="connsiteX4" fmla="*/ 16826 w 33651"/>
                  <a:gd name="connsiteY4" fmla="*/ 29178 h 5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51" h="58355">
                    <a:moveTo>
                      <a:pt x="16826" y="29178"/>
                    </a:moveTo>
                    <a:lnTo>
                      <a:pt x="0" y="58356"/>
                    </a:lnTo>
                    <a:lnTo>
                      <a:pt x="16826" y="29178"/>
                    </a:lnTo>
                    <a:lnTo>
                      <a:pt x="33652" y="0"/>
                    </a:lnTo>
                    <a:lnTo>
                      <a:pt x="16826" y="29178"/>
                    </a:lnTo>
                    <a:close/>
                  </a:path>
                </a:pathLst>
              </a:custGeom>
              <a:solidFill>
                <a:srgbClr val="FFFFFF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076A1F57-CE7D-98F8-6521-D4ED659AF3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2659159" y="2290271"/>
                <a:ext cx="67369" cy="14689"/>
              </a:xfrm>
              <a:custGeom>
                <a:avLst/>
                <a:gdLst>
                  <a:gd name="connsiteX0" fmla="*/ 0 w 67369"/>
                  <a:gd name="connsiteY0" fmla="*/ 0 h 14689"/>
                  <a:gd name="connsiteX1" fmla="*/ 67370 w 67369"/>
                  <a:gd name="connsiteY1" fmla="*/ 0 h 14689"/>
                  <a:gd name="connsiteX2" fmla="*/ 67370 w 67369"/>
                  <a:gd name="connsiteY2" fmla="*/ 14689 h 14689"/>
                  <a:gd name="connsiteX3" fmla="*/ 0 w 67369"/>
                  <a:gd name="connsiteY3" fmla="*/ 14689 h 14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69" h="14689">
                    <a:moveTo>
                      <a:pt x="0" y="0"/>
                    </a:moveTo>
                    <a:lnTo>
                      <a:pt x="67370" y="0"/>
                    </a:lnTo>
                    <a:lnTo>
                      <a:pt x="67370" y="14689"/>
                    </a:lnTo>
                    <a:lnTo>
                      <a:pt x="0" y="14689"/>
                    </a:lnTo>
                    <a:close/>
                  </a:path>
                </a:pathLst>
              </a:custGeom>
              <a:solidFill>
                <a:srgbClr val="000000"/>
              </a:solidFill>
              <a:ln w="66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483A568-0305-0ABC-504A-45A4C52D6F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8142" y="2351015"/>
              <a:ext cx="14689" cy="295585"/>
            </a:xfrm>
            <a:custGeom>
              <a:avLst/>
              <a:gdLst>
                <a:gd name="connsiteX0" fmla="*/ 0 w 14689"/>
                <a:gd name="connsiteY0" fmla="*/ 0 h 295585"/>
                <a:gd name="connsiteX1" fmla="*/ 14689 w 14689"/>
                <a:gd name="connsiteY1" fmla="*/ 0 h 295585"/>
                <a:gd name="connsiteX2" fmla="*/ 14689 w 14689"/>
                <a:gd name="connsiteY2" fmla="*/ 295586 h 295585"/>
                <a:gd name="connsiteX3" fmla="*/ 0 w 14689"/>
                <a:gd name="connsiteY3" fmla="*/ 295586 h 29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295585">
                  <a:moveTo>
                    <a:pt x="0" y="0"/>
                  </a:moveTo>
                  <a:lnTo>
                    <a:pt x="14689" y="0"/>
                  </a:lnTo>
                  <a:lnTo>
                    <a:pt x="14689" y="295586"/>
                  </a:lnTo>
                  <a:lnTo>
                    <a:pt x="0" y="295586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D812BAA2-D092-17DE-7949-1B417600A1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3636000">
              <a:off x="2559458" y="2595915"/>
              <a:ext cx="14689" cy="172197"/>
            </a:xfrm>
            <a:custGeom>
              <a:avLst/>
              <a:gdLst>
                <a:gd name="connsiteX0" fmla="*/ 0 w 14689"/>
                <a:gd name="connsiteY0" fmla="*/ 0 h 172197"/>
                <a:gd name="connsiteX1" fmla="*/ 14689 w 14689"/>
                <a:gd name="connsiteY1" fmla="*/ 0 h 172197"/>
                <a:gd name="connsiteX2" fmla="*/ 14689 w 14689"/>
                <a:gd name="connsiteY2" fmla="*/ 172197 h 172197"/>
                <a:gd name="connsiteX3" fmla="*/ 0 w 14689"/>
                <a:gd name="connsiteY3" fmla="*/ 172197 h 17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89" h="172197">
                  <a:moveTo>
                    <a:pt x="0" y="0"/>
                  </a:moveTo>
                  <a:lnTo>
                    <a:pt x="14689" y="0"/>
                  </a:lnTo>
                  <a:lnTo>
                    <a:pt x="14689" y="172197"/>
                  </a:lnTo>
                  <a:lnTo>
                    <a:pt x="0" y="172197"/>
                  </a:lnTo>
                  <a:close/>
                </a:path>
              </a:pathLst>
            </a:custGeom>
            <a:solidFill>
              <a:srgbClr val="000000"/>
            </a:solidFill>
            <a:ln w="66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D3C7C0D7-EF72-1A5C-604C-B037911617A4}"/>
              </a:ext>
            </a:extLst>
          </p:cNvPr>
          <p:cNvSpPr txBox="1"/>
          <p:nvPr/>
        </p:nvSpPr>
        <p:spPr>
          <a:xfrm>
            <a:off x="2483477" y="552899"/>
            <a:ext cx="734869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Hvala</a:t>
            </a:r>
            <a:r>
              <a:rPr lang="en-US" sz="6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6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na</a:t>
            </a:r>
            <a:r>
              <a:rPr lang="en-US" sz="6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6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slušanju</a:t>
            </a:r>
            <a:r>
              <a:rPr lang="en-US" sz="6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!</a:t>
            </a:r>
          </a:p>
        </p:txBody>
      </p:sp>
      <p:pic>
        <p:nvPicPr>
          <p:cNvPr id="5" name="Grafika 4" descr="Smiling face with solid fill with solid fill">
            <a:extLst>
              <a:ext uri="{FF2B5EF4-FFF2-40B4-BE49-F238E27FC236}">
                <a16:creationId xmlns:a16="http://schemas.microsoft.com/office/drawing/2014/main" id="{3A9F4559-F5F8-DA62-48A2-03BCC29DAA6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4608223" y="1448726"/>
            <a:ext cx="2190374" cy="2190374"/>
          </a:xfrm>
          <a:prstGeom prst="rect">
            <a:avLst/>
          </a:prstGeom>
        </p:spPr>
      </p:pic>
      <p:grpSp>
        <p:nvGrpSpPr>
          <p:cNvPr id="3" name="Graphic 2">
            <a:extLst>
              <a:ext uri="{FF2B5EF4-FFF2-40B4-BE49-F238E27FC236}">
                <a16:creationId xmlns:a16="http://schemas.microsoft.com/office/drawing/2014/main" id="{AB03DBDA-88CD-90CE-0645-B305529FDB59}"/>
              </a:ext>
            </a:extLst>
          </p:cNvPr>
          <p:cNvGrpSpPr/>
          <p:nvPr/>
        </p:nvGrpSpPr>
        <p:grpSpPr>
          <a:xfrm>
            <a:off x="7419356" y="1633509"/>
            <a:ext cx="1723528" cy="1723528"/>
            <a:chOff x="416397" y="475953"/>
            <a:chExt cx="1723528" cy="1723528"/>
          </a:xfrm>
        </p:grpSpPr>
        <p:grpSp>
          <p:nvGrpSpPr>
            <p:cNvPr id="4" name="Graphic 2">
              <a:extLst>
                <a:ext uri="{FF2B5EF4-FFF2-40B4-BE49-F238E27FC236}">
                  <a16:creationId xmlns:a16="http://schemas.microsoft.com/office/drawing/2014/main" id="{31E25CBF-1B1A-3AC6-35DD-59E00983544E}"/>
                </a:ext>
              </a:extLst>
            </p:cNvPr>
            <p:cNvGrpSpPr/>
            <p:nvPr/>
          </p:nvGrpSpPr>
          <p:grpSpPr>
            <a:xfrm>
              <a:off x="799169" y="858636"/>
              <a:ext cx="957921" cy="958010"/>
              <a:chOff x="799169" y="858636"/>
              <a:chExt cx="957921" cy="958010"/>
            </a:xfrm>
          </p:grpSpPr>
          <p:sp>
            <p:nvSpPr>
              <p:cNvPr id="42" name="Freeform: Shape 123">
                <a:extLst>
                  <a:ext uri="{FF2B5EF4-FFF2-40B4-BE49-F238E27FC236}">
                    <a16:creationId xmlns:a16="http://schemas.microsoft.com/office/drawing/2014/main" id="{CC7B17B2-4592-3449-B17B-BD91254E43E9}"/>
                  </a:ext>
                </a:extLst>
              </p:cNvPr>
              <p:cNvSpPr/>
              <p:nvPr/>
            </p:nvSpPr>
            <p:spPr>
              <a:xfrm>
                <a:off x="799169" y="858789"/>
                <a:ext cx="957857" cy="957857"/>
              </a:xfrm>
              <a:custGeom>
                <a:avLst/>
                <a:gdLst>
                  <a:gd name="connsiteX0" fmla="*/ 957857 w 957857"/>
                  <a:gd name="connsiteY0" fmla="*/ 478929 h 957857"/>
                  <a:gd name="connsiteX1" fmla="*/ 478929 w 957857"/>
                  <a:gd name="connsiteY1" fmla="*/ 957857 h 957857"/>
                  <a:gd name="connsiteX2" fmla="*/ 0 w 957857"/>
                  <a:gd name="connsiteY2" fmla="*/ 478929 h 957857"/>
                  <a:gd name="connsiteX3" fmla="*/ 478929 w 957857"/>
                  <a:gd name="connsiteY3" fmla="*/ 0 h 957857"/>
                  <a:gd name="connsiteX4" fmla="*/ 957857 w 957857"/>
                  <a:gd name="connsiteY4" fmla="*/ 478929 h 9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57" h="957857">
                    <a:moveTo>
                      <a:pt x="957857" y="478929"/>
                    </a:moveTo>
                    <a:cubicBezTo>
                      <a:pt x="957857" y="743434"/>
                      <a:pt x="743434" y="957857"/>
                      <a:pt x="478929" y="957857"/>
                    </a:cubicBezTo>
                    <a:cubicBezTo>
                      <a:pt x="214424" y="957857"/>
                      <a:pt x="0" y="743434"/>
                      <a:pt x="0" y="478929"/>
                    </a:cubicBezTo>
                    <a:cubicBezTo>
                      <a:pt x="0" y="214424"/>
                      <a:pt x="214424" y="0"/>
                      <a:pt x="478929" y="0"/>
                    </a:cubicBezTo>
                    <a:cubicBezTo>
                      <a:pt x="743434" y="0"/>
                      <a:pt x="957857" y="214424"/>
                      <a:pt x="957857" y="478929"/>
                    </a:cubicBezTo>
                    <a:close/>
                  </a:path>
                </a:pathLst>
              </a:custGeom>
              <a:solidFill>
                <a:srgbClr val="268B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124">
                <a:extLst>
                  <a:ext uri="{FF2B5EF4-FFF2-40B4-BE49-F238E27FC236}">
                    <a16:creationId xmlns:a16="http://schemas.microsoft.com/office/drawing/2014/main" id="{60D8ABAD-B75A-7FC3-A11C-5702110F6C35}"/>
                  </a:ext>
                </a:extLst>
              </p:cNvPr>
              <p:cNvSpPr/>
              <p:nvPr/>
            </p:nvSpPr>
            <p:spPr>
              <a:xfrm>
                <a:off x="868758" y="858636"/>
                <a:ext cx="755300" cy="630342"/>
              </a:xfrm>
              <a:custGeom>
                <a:avLst/>
                <a:gdLst>
                  <a:gd name="connsiteX0" fmla="*/ 0 w 755300"/>
                  <a:gd name="connsiteY0" fmla="*/ 230302 h 630342"/>
                  <a:gd name="connsiteX1" fmla="*/ 126950 w 755300"/>
                  <a:gd name="connsiteY1" fmla="*/ 175438 h 630342"/>
                  <a:gd name="connsiteX2" fmla="*/ 117091 w 755300"/>
                  <a:gd name="connsiteY2" fmla="*/ 402130 h 630342"/>
                  <a:gd name="connsiteX3" fmla="*/ 277268 w 755300"/>
                  <a:gd name="connsiteY3" fmla="*/ 584457 h 630342"/>
                  <a:gd name="connsiteX4" fmla="*/ 375089 w 755300"/>
                  <a:gd name="connsiteY4" fmla="*/ 629975 h 630342"/>
                  <a:gd name="connsiteX5" fmla="*/ 378994 w 755300"/>
                  <a:gd name="connsiteY5" fmla="*/ 623381 h 630342"/>
                  <a:gd name="connsiteX6" fmla="*/ 274771 w 755300"/>
                  <a:gd name="connsiteY6" fmla="*/ 476073 h 630342"/>
                  <a:gd name="connsiteX7" fmla="*/ 377010 w 755300"/>
                  <a:gd name="connsiteY7" fmla="*/ 475753 h 630342"/>
                  <a:gd name="connsiteX8" fmla="*/ 390774 w 755300"/>
                  <a:gd name="connsiteY8" fmla="*/ 471655 h 630342"/>
                  <a:gd name="connsiteX9" fmla="*/ 395575 w 755300"/>
                  <a:gd name="connsiteY9" fmla="*/ 446560 h 630342"/>
                  <a:gd name="connsiteX10" fmla="*/ 449800 w 755300"/>
                  <a:gd name="connsiteY10" fmla="*/ 404691 h 630342"/>
                  <a:gd name="connsiteX11" fmla="*/ 540963 w 755300"/>
                  <a:gd name="connsiteY11" fmla="*/ 323387 h 630342"/>
                  <a:gd name="connsiteX12" fmla="*/ 602550 w 755300"/>
                  <a:gd name="connsiteY12" fmla="*/ 264233 h 630342"/>
                  <a:gd name="connsiteX13" fmla="*/ 710935 w 755300"/>
                  <a:gd name="connsiteY13" fmla="*/ 177999 h 630342"/>
                  <a:gd name="connsiteX14" fmla="*/ 755300 w 755300"/>
                  <a:gd name="connsiteY14" fmla="*/ 145157 h 630342"/>
                  <a:gd name="connsiteX15" fmla="*/ 364398 w 755300"/>
                  <a:gd name="connsiteY15" fmla="*/ 1433 h 630342"/>
                  <a:gd name="connsiteX16" fmla="*/ 64 w 755300"/>
                  <a:gd name="connsiteY16" fmla="*/ 230430 h 6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5300" h="630342">
                    <a:moveTo>
                      <a:pt x="0" y="230302"/>
                    </a:moveTo>
                    <a:cubicBezTo>
                      <a:pt x="0" y="230302"/>
                      <a:pt x="119588" y="138499"/>
                      <a:pt x="126950" y="175438"/>
                    </a:cubicBezTo>
                    <a:cubicBezTo>
                      <a:pt x="134313" y="212377"/>
                      <a:pt x="104800" y="342976"/>
                      <a:pt x="117091" y="402130"/>
                    </a:cubicBezTo>
                    <a:cubicBezTo>
                      <a:pt x="129383" y="461284"/>
                      <a:pt x="200893" y="547518"/>
                      <a:pt x="277268" y="584457"/>
                    </a:cubicBezTo>
                    <a:cubicBezTo>
                      <a:pt x="318176" y="604239"/>
                      <a:pt x="352234" y="619796"/>
                      <a:pt x="375089" y="629975"/>
                    </a:cubicBezTo>
                    <a:cubicBezTo>
                      <a:pt x="379251" y="631832"/>
                      <a:pt x="382644" y="626198"/>
                      <a:pt x="378994" y="623381"/>
                    </a:cubicBezTo>
                    <a:cubicBezTo>
                      <a:pt x="328099" y="584393"/>
                      <a:pt x="227973" y="500400"/>
                      <a:pt x="274771" y="476073"/>
                    </a:cubicBezTo>
                    <a:cubicBezTo>
                      <a:pt x="320993" y="452065"/>
                      <a:pt x="360237" y="457123"/>
                      <a:pt x="377010" y="475753"/>
                    </a:cubicBezTo>
                    <a:cubicBezTo>
                      <a:pt x="381363" y="480618"/>
                      <a:pt x="389494" y="478057"/>
                      <a:pt x="390774" y="471655"/>
                    </a:cubicBezTo>
                    <a:lnTo>
                      <a:pt x="395575" y="446560"/>
                    </a:lnTo>
                    <a:lnTo>
                      <a:pt x="449800" y="404691"/>
                    </a:lnTo>
                    <a:cubicBezTo>
                      <a:pt x="449800" y="404691"/>
                      <a:pt x="508954" y="301236"/>
                      <a:pt x="540963" y="323387"/>
                    </a:cubicBezTo>
                    <a:cubicBezTo>
                      <a:pt x="572973" y="345537"/>
                      <a:pt x="602550" y="264233"/>
                      <a:pt x="602550" y="264233"/>
                    </a:cubicBezTo>
                    <a:cubicBezTo>
                      <a:pt x="602550" y="264233"/>
                      <a:pt x="688784" y="170636"/>
                      <a:pt x="710935" y="177999"/>
                    </a:cubicBezTo>
                    <a:cubicBezTo>
                      <a:pt x="733085" y="185361"/>
                      <a:pt x="755300" y="145157"/>
                      <a:pt x="755300" y="145157"/>
                    </a:cubicBezTo>
                    <a:cubicBezTo>
                      <a:pt x="755300" y="145157"/>
                      <a:pt x="618811" y="-16812"/>
                      <a:pt x="364398" y="1433"/>
                    </a:cubicBezTo>
                    <a:cubicBezTo>
                      <a:pt x="119332" y="19039"/>
                      <a:pt x="64" y="230430"/>
                      <a:pt x="64" y="23043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125">
                <a:extLst>
                  <a:ext uri="{FF2B5EF4-FFF2-40B4-BE49-F238E27FC236}">
                    <a16:creationId xmlns:a16="http://schemas.microsoft.com/office/drawing/2014/main" id="{4BDC3818-CF78-7DE3-BDA9-9601F7A15266}"/>
                  </a:ext>
                </a:extLst>
              </p:cNvPr>
              <p:cNvSpPr/>
              <p:nvPr/>
            </p:nvSpPr>
            <p:spPr>
              <a:xfrm>
                <a:off x="1260753" y="1468986"/>
                <a:ext cx="302507" cy="341941"/>
              </a:xfrm>
              <a:custGeom>
                <a:avLst/>
                <a:gdLst>
                  <a:gd name="connsiteX0" fmla="*/ 23234 w 302507"/>
                  <a:gd name="connsiteY0" fmla="*/ 60277 h 341941"/>
                  <a:gd name="connsiteX1" fmla="*/ 90582 w 302507"/>
                  <a:gd name="connsiteY1" fmla="*/ 2788 h 341941"/>
                  <a:gd name="connsiteX2" fmla="*/ 182578 w 302507"/>
                  <a:gd name="connsiteY2" fmla="*/ 45488 h 341941"/>
                  <a:gd name="connsiteX3" fmla="*/ 208890 w 302507"/>
                  <a:gd name="connsiteY3" fmla="*/ 75065 h 341941"/>
                  <a:gd name="connsiteX4" fmla="*/ 302486 w 302507"/>
                  <a:gd name="connsiteY4" fmla="*/ 104642 h 341941"/>
                  <a:gd name="connsiteX5" fmla="*/ 215420 w 302507"/>
                  <a:gd name="connsiteY5" fmla="*/ 229480 h 341941"/>
                  <a:gd name="connsiteX6" fmla="*/ 93015 w 302507"/>
                  <a:gd name="connsiteY6" fmla="*/ 338889 h 341941"/>
                  <a:gd name="connsiteX7" fmla="*/ 61006 w 302507"/>
                  <a:gd name="connsiteY7" fmla="*/ 293499 h 341941"/>
                  <a:gd name="connsiteX8" fmla="*/ 34694 w 302507"/>
                  <a:gd name="connsiteY8" fmla="*/ 183450 h 341941"/>
                  <a:gd name="connsiteX9" fmla="*/ 23170 w 302507"/>
                  <a:gd name="connsiteY9" fmla="*/ 60277 h 34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07" h="341941">
                    <a:moveTo>
                      <a:pt x="23234" y="60277"/>
                    </a:moveTo>
                    <a:cubicBezTo>
                      <a:pt x="23234" y="60277"/>
                      <a:pt x="16640" y="-15266"/>
                      <a:pt x="90582" y="2788"/>
                    </a:cubicBezTo>
                    <a:cubicBezTo>
                      <a:pt x="164525" y="20841"/>
                      <a:pt x="154666" y="45488"/>
                      <a:pt x="182578" y="45488"/>
                    </a:cubicBezTo>
                    <a:cubicBezTo>
                      <a:pt x="210491" y="45488"/>
                      <a:pt x="208890" y="75065"/>
                      <a:pt x="208890" y="75065"/>
                    </a:cubicBezTo>
                    <a:cubicBezTo>
                      <a:pt x="208890" y="75065"/>
                      <a:pt x="304151" y="84924"/>
                      <a:pt x="302486" y="104642"/>
                    </a:cubicBezTo>
                    <a:cubicBezTo>
                      <a:pt x="300822" y="124360"/>
                      <a:pt x="235138" y="211427"/>
                      <a:pt x="215420" y="229480"/>
                    </a:cubicBezTo>
                    <a:cubicBezTo>
                      <a:pt x="195702" y="247534"/>
                      <a:pt x="96344" y="327430"/>
                      <a:pt x="93015" y="338889"/>
                    </a:cubicBezTo>
                    <a:cubicBezTo>
                      <a:pt x="89750" y="350413"/>
                      <a:pt x="49482" y="328006"/>
                      <a:pt x="61006" y="293499"/>
                    </a:cubicBezTo>
                    <a:cubicBezTo>
                      <a:pt x="72529" y="258993"/>
                      <a:pt x="85653" y="191645"/>
                      <a:pt x="34694" y="183450"/>
                    </a:cubicBezTo>
                    <a:cubicBezTo>
                      <a:pt x="-16202" y="175256"/>
                      <a:pt x="-3078" y="79995"/>
                      <a:pt x="23170" y="60277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5" name="Freeform: Shape 126">
                <a:extLst>
                  <a:ext uri="{FF2B5EF4-FFF2-40B4-BE49-F238E27FC236}">
                    <a16:creationId xmlns:a16="http://schemas.microsoft.com/office/drawing/2014/main" id="{507D98F6-0606-3A85-5CA9-8F6B11D0A9B7}"/>
                  </a:ext>
                </a:extLst>
              </p:cNvPr>
              <p:cNvSpPr/>
              <p:nvPr/>
            </p:nvSpPr>
            <p:spPr>
              <a:xfrm>
                <a:off x="1662668" y="1283229"/>
                <a:ext cx="94422" cy="200298"/>
              </a:xfrm>
              <a:custGeom>
                <a:avLst/>
                <a:gdLst>
                  <a:gd name="connsiteX0" fmla="*/ 94422 w 94422"/>
                  <a:gd name="connsiteY0" fmla="*/ 39060 h 200298"/>
                  <a:gd name="connsiteX1" fmla="*/ 28739 w 94422"/>
                  <a:gd name="connsiteY1" fmla="*/ 30865 h 200298"/>
                  <a:gd name="connsiteX2" fmla="*/ 17215 w 94422"/>
                  <a:gd name="connsiteY2" fmla="*/ 185728 h 200298"/>
                  <a:gd name="connsiteX3" fmla="*/ 74704 w 94422"/>
                  <a:gd name="connsiteY3" fmla="*/ 193475 h 200298"/>
                  <a:gd name="connsiteX4" fmla="*/ 88853 w 94422"/>
                  <a:gd name="connsiteY4" fmla="*/ 125294 h 200298"/>
                  <a:gd name="connsiteX5" fmla="*/ 94422 w 94422"/>
                  <a:gd name="connsiteY5" fmla="*/ 39060 h 20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22" h="200298">
                    <a:moveTo>
                      <a:pt x="94422" y="39060"/>
                    </a:moveTo>
                    <a:cubicBezTo>
                      <a:pt x="94422" y="39060"/>
                      <a:pt x="58316" y="-43077"/>
                      <a:pt x="28739" y="30865"/>
                    </a:cubicBezTo>
                    <a:cubicBezTo>
                      <a:pt x="-838" y="104808"/>
                      <a:pt x="-12298" y="158328"/>
                      <a:pt x="17215" y="185728"/>
                    </a:cubicBezTo>
                    <a:cubicBezTo>
                      <a:pt x="46792" y="213128"/>
                      <a:pt x="74704" y="193475"/>
                      <a:pt x="74704" y="193475"/>
                    </a:cubicBezTo>
                    <a:cubicBezTo>
                      <a:pt x="74704" y="193475"/>
                      <a:pt x="87700" y="133232"/>
                      <a:pt x="88853" y="125294"/>
                    </a:cubicBezTo>
                    <a:cubicBezTo>
                      <a:pt x="91413" y="108329"/>
                      <a:pt x="94422" y="39060"/>
                      <a:pt x="94422" y="3906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2E7E43C4-D6A0-4EA5-E184-B4321AEB74CA}"/>
                </a:ext>
              </a:extLst>
            </p:cNvPr>
            <p:cNvGrpSpPr/>
            <p:nvPr/>
          </p:nvGrpSpPr>
          <p:grpSpPr>
            <a:xfrm>
              <a:off x="1234308" y="475953"/>
              <a:ext cx="87642" cy="310365"/>
              <a:chOff x="1234308" y="475953"/>
              <a:chExt cx="87642" cy="310365"/>
            </a:xfrm>
            <a:solidFill>
              <a:srgbClr val="FBFF00"/>
            </a:solidFill>
          </p:grpSpPr>
          <p:sp>
            <p:nvSpPr>
              <p:cNvPr id="40" name="Freeform: Shape 128">
                <a:extLst>
                  <a:ext uri="{FF2B5EF4-FFF2-40B4-BE49-F238E27FC236}">
                    <a16:creationId xmlns:a16="http://schemas.microsoft.com/office/drawing/2014/main" id="{14E59E88-48C9-7EEF-DB07-A83DAE741431}"/>
                  </a:ext>
                </a:extLst>
              </p:cNvPr>
              <p:cNvSpPr/>
              <p:nvPr/>
            </p:nvSpPr>
            <p:spPr>
              <a:xfrm>
                <a:off x="1274064" y="475953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1" name="Freeform: Shape 129">
                <a:extLst>
                  <a:ext uri="{FF2B5EF4-FFF2-40B4-BE49-F238E27FC236}">
                    <a16:creationId xmlns:a16="http://schemas.microsoft.com/office/drawing/2014/main" id="{EBD71B6F-1D6E-166A-21AF-6AAEF21B68BF}"/>
                  </a:ext>
                </a:extLst>
              </p:cNvPr>
              <p:cNvSpPr/>
              <p:nvPr/>
            </p:nvSpPr>
            <p:spPr>
              <a:xfrm>
                <a:off x="1234308" y="736832"/>
                <a:ext cx="87642" cy="49486"/>
              </a:xfrm>
              <a:custGeom>
                <a:avLst/>
                <a:gdLst>
                  <a:gd name="connsiteX0" fmla="*/ 43789 w 87642"/>
                  <a:gd name="connsiteY0" fmla="*/ 49487 h 49486"/>
                  <a:gd name="connsiteX1" fmla="*/ 0 w 87642"/>
                  <a:gd name="connsiteY1" fmla="*/ 5698 h 49486"/>
                  <a:gd name="connsiteX2" fmla="*/ 5698 w 87642"/>
                  <a:gd name="connsiteY2" fmla="*/ 0 h 49486"/>
                  <a:gd name="connsiteX3" fmla="*/ 43789 w 87642"/>
                  <a:gd name="connsiteY3" fmla="*/ 38091 h 49486"/>
                  <a:gd name="connsiteX4" fmla="*/ 81945 w 87642"/>
                  <a:gd name="connsiteY4" fmla="*/ 0 h 49486"/>
                  <a:gd name="connsiteX5" fmla="*/ 87642 w 87642"/>
                  <a:gd name="connsiteY5" fmla="*/ 5698 h 49486"/>
                  <a:gd name="connsiteX6" fmla="*/ 43789 w 87642"/>
                  <a:gd name="connsiteY6" fmla="*/ 49487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6">
                    <a:moveTo>
                      <a:pt x="43789" y="49487"/>
                    </a:moveTo>
                    <a:lnTo>
                      <a:pt x="0" y="5698"/>
                    </a:lnTo>
                    <a:lnTo>
                      <a:pt x="5698" y="0"/>
                    </a:lnTo>
                    <a:lnTo>
                      <a:pt x="43789" y="38091"/>
                    </a:lnTo>
                    <a:lnTo>
                      <a:pt x="81945" y="0"/>
                    </a:lnTo>
                    <a:lnTo>
                      <a:pt x="87642" y="5698"/>
                    </a:lnTo>
                    <a:lnTo>
                      <a:pt x="43789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" name="Graphic 2">
              <a:extLst>
                <a:ext uri="{FF2B5EF4-FFF2-40B4-BE49-F238E27FC236}">
                  <a16:creationId xmlns:a16="http://schemas.microsoft.com/office/drawing/2014/main" id="{869189EE-B866-6CB8-71F8-989A39A92DE4}"/>
                </a:ext>
              </a:extLst>
            </p:cNvPr>
            <p:cNvGrpSpPr/>
            <p:nvPr/>
          </p:nvGrpSpPr>
          <p:grpSpPr>
            <a:xfrm>
              <a:off x="843755" y="589336"/>
              <a:ext cx="174744" cy="270861"/>
              <a:chOff x="843755" y="589336"/>
              <a:chExt cx="174744" cy="270861"/>
            </a:xfrm>
            <a:solidFill>
              <a:srgbClr val="FBFF00"/>
            </a:solidFill>
          </p:grpSpPr>
          <p:sp>
            <p:nvSpPr>
              <p:cNvPr id="38" name="Freeform: Shape 131">
                <a:extLst>
                  <a:ext uri="{FF2B5EF4-FFF2-40B4-BE49-F238E27FC236}">
                    <a16:creationId xmlns:a16="http://schemas.microsoft.com/office/drawing/2014/main" id="{AEA5785D-2448-2344-44F9-4D3F43F3D87E}"/>
                  </a:ext>
                </a:extLst>
              </p:cNvPr>
              <p:cNvSpPr/>
              <p:nvPr/>
            </p:nvSpPr>
            <p:spPr>
              <a:xfrm rot="-1800001">
                <a:off x="919397" y="570939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9" name="Freeform: Shape 132">
                <a:extLst>
                  <a:ext uri="{FF2B5EF4-FFF2-40B4-BE49-F238E27FC236}">
                    <a16:creationId xmlns:a16="http://schemas.microsoft.com/office/drawing/2014/main" id="{4B118F8D-10FF-DD02-7C96-59C7A1685CCD}"/>
                  </a:ext>
                </a:extLst>
              </p:cNvPr>
              <p:cNvSpPr/>
              <p:nvPr/>
            </p:nvSpPr>
            <p:spPr>
              <a:xfrm>
                <a:off x="942572" y="798291"/>
                <a:ext cx="75926" cy="61906"/>
              </a:xfrm>
              <a:custGeom>
                <a:avLst/>
                <a:gdLst>
                  <a:gd name="connsiteX0" fmla="*/ 59858 w 75926"/>
                  <a:gd name="connsiteY0" fmla="*/ 61907 h 61906"/>
                  <a:gd name="connsiteX1" fmla="*/ 0 w 75926"/>
                  <a:gd name="connsiteY1" fmla="*/ 45902 h 61906"/>
                  <a:gd name="connsiteX2" fmla="*/ 2113 w 75926"/>
                  <a:gd name="connsiteY2" fmla="*/ 38091 h 61906"/>
                  <a:gd name="connsiteX3" fmla="*/ 54160 w 75926"/>
                  <a:gd name="connsiteY3" fmla="*/ 52048 h 61906"/>
                  <a:gd name="connsiteX4" fmla="*/ 68117 w 75926"/>
                  <a:gd name="connsiteY4" fmla="*/ 0 h 61906"/>
                  <a:gd name="connsiteX5" fmla="*/ 75927 w 75926"/>
                  <a:gd name="connsiteY5" fmla="*/ 2049 h 61906"/>
                  <a:gd name="connsiteX6" fmla="*/ 59858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59858" y="61907"/>
                    </a:moveTo>
                    <a:lnTo>
                      <a:pt x="0" y="45902"/>
                    </a:lnTo>
                    <a:lnTo>
                      <a:pt x="2113" y="38091"/>
                    </a:lnTo>
                    <a:lnTo>
                      <a:pt x="54160" y="52048"/>
                    </a:lnTo>
                    <a:lnTo>
                      <a:pt x="68117" y="0"/>
                    </a:lnTo>
                    <a:lnTo>
                      <a:pt x="75927" y="2049"/>
                    </a:lnTo>
                    <a:lnTo>
                      <a:pt x="59858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4C28BFDB-00BA-9B89-B90D-705002274A23}"/>
                </a:ext>
              </a:extLst>
            </p:cNvPr>
            <p:cNvGrpSpPr/>
            <p:nvPr/>
          </p:nvGrpSpPr>
          <p:grpSpPr>
            <a:xfrm>
              <a:off x="529818" y="903284"/>
              <a:ext cx="270822" cy="174770"/>
              <a:chOff x="529818" y="903284"/>
              <a:chExt cx="270822" cy="174770"/>
            </a:xfrm>
            <a:solidFill>
              <a:srgbClr val="FBFF00"/>
            </a:solidFill>
          </p:grpSpPr>
          <p:sp>
            <p:nvSpPr>
              <p:cNvPr id="36" name="Freeform: Shape 134">
                <a:extLst>
                  <a:ext uri="{FF2B5EF4-FFF2-40B4-BE49-F238E27FC236}">
                    <a16:creationId xmlns:a16="http://schemas.microsoft.com/office/drawing/2014/main" id="{E90E2A8A-6C23-E317-5F60-8DA6D4401D46}"/>
                  </a:ext>
                </a:extLst>
              </p:cNvPr>
              <p:cNvSpPr/>
              <p:nvPr/>
            </p:nvSpPr>
            <p:spPr>
              <a:xfrm rot="-3599999">
                <a:off x="659754" y="830594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7" name="Freeform: Shape 135">
                <a:extLst>
                  <a:ext uri="{FF2B5EF4-FFF2-40B4-BE49-F238E27FC236}">
                    <a16:creationId xmlns:a16="http://schemas.microsoft.com/office/drawing/2014/main" id="{F46035FA-F1DC-6615-3C1C-6C6658E60332}"/>
                  </a:ext>
                </a:extLst>
              </p:cNvPr>
              <p:cNvSpPr/>
              <p:nvPr/>
            </p:nvSpPr>
            <p:spPr>
              <a:xfrm>
                <a:off x="738670" y="1002128"/>
                <a:ext cx="61970" cy="75926"/>
              </a:xfrm>
              <a:custGeom>
                <a:avLst/>
                <a:gdLst>
                  <a:gd name="connsiteX0" fmla="*/ 2113 w 61970"/>
                  <a:gd name="connsiteY0" fmla="*/ 75927 h 75926"/>
                  <a:gd name="connsiteX1" fmla="*/ 0 w 61970"/>
                  <a:gd name="connsiteY1" fmla="*/ 68117 h 75926"/>
                  <a:gd name="connsiteX2" fmla="*/ 52112 w 61970"/>
                  <a:gd name="connsiteY2" fmla="*/ 54224 h 75926"/>
                  <a:gd name="connsiteX3" fmla="*/ 38156 w 61970"/>
                  <a:gd name="connsiteY3" fmla="*/ 2113 h 75926"/>
                  <a:gd name="connsiteX4" fmla="*/ 45902 w 61970"/>
                  <a:gd name="connsiteY4" fmla="*/ 0 h 75926"/>
                  <a:gd name="connsiteX5" fmla="*/ 61971 w 61970"/>
                  <a:gd name="connsiteY5" fmla="*/ 59922 h 75926"/>
                  <a:gd name="connsiteX6" fmla="*/ 2113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2113" y="75927"/>
                    </a:moveTo>
                    <a:lnTo>
                      <a:pt x="0" y="68117"/>
                    </a:lnTo>
                    <a:lnTo>
                      <a:pt x="52112" y="54224"/>
                    </a:lnTo>
                    <a:lnTo>
                      <a:pt x="38156" y="2113"/>
                    </a:lnTo>
                    <a:lnTo>
                      <a:pt x="45902" y="0"/>
                    </a:lnTo>
                    <a:lnTo>
                      <a:pt x="61971" y="59922"/>
                    </a:lnTo>
                    <a:lnTo>
                      <a:pt x="2113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0EED2324-2DC2-74C7-39EE-4962E2300347}"/>
                </a:ext>
              </a:extLst>
            </p:cNvPr>
            <p:cNvGrpSpPr/>
            <p:nvPr/>
          </p:nvGrpSpPr>
          <p:grpSpPr>
            <a:xfrm>
              <a:off x="416397" y="1293864"/>
              <a:ext cx="310365" cy="87642"/>
              <a:chOff x="416397" y="1293864"/>
              <a:chExt cx="310365" cy="87642"/>
            </a:xfrm>
            <a:solidFill>
              <a:srgbClr val="FBFF00"/>
            </a:solidFill>
          </p:grpSpPr>
          <p:sp>
            <p:nvSpPr>
              <p:cNvPr id="34" name="Freeform: Shape 137">
                <a:extLst>
                  <a:ext uri="{FF2B5EF4-FFF2-40B4-BE49-F238E27FC236}">
                    <a16:creationId xmlns:a16="http://schemas.microsoft.com/office/drawing/2014/main" id="{B04D5C77-725A-030F-49D2-8872F0E88506}"/>
                  </a:ext>
                </a:extLst>
              </p:cNvPr>
              <p:cNvSpPr/>
              <p:nvPr/>
            </p:nvSpPr>
            <p:spPr>
              <a:xfrm>
                <a:off x="416397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5" name="Freeform: Shape 138">
                <a:extLst>
                  <a:ext uri="{FF2B5EF4-FFF2-40B4-BE49-F238E27FC236}">
                    <a16:creationId xmlns:a16="http://schemas.microsoft.com/office/drawing/2014/main" id="{D4C12312-05D5-8504-37EA-08D2859E679C}"/>
                  </a:ext>
                </a:extLst>
              </p:cNvPr>
              <p:cNvSpPr/>
              <p:nvPr/>
            </p:nvSpPr>
            <p:spPr>
              <a:xfrm>
                <a:off x="677276" y="1293864"/>
                <a:ext cx="49486" cy="87642"/>
              </a:xfrm>
              <a:custGeom>
                <a:avLst/>
                <a:gdLst>
                  <a:gd name="connsiteX0" fmla="*/ 5698 w 49486"/>
                  <a:gd name="connsiteY0" fmla="*/ 87642 h 87642"/>
                  <a:gd name="connsiteX1" fmla="*/ 0 w 49486"/>
                  <a:gd name="connsiteY1" fmla="*/ 81945 h 87642"/>
                  <a:gd name="connsiteX2" fmla="*/ 38091 w 49486"/>
                  <a:gd name="connsiteY2" fmla="*/ 43853 h 87642"/>
                  <a:gd name="connsiteX3" fmla="*/ 0 w 49486"/>
                  <a:gd name="connsiteY3" fmla="*/ 5698 h 87642"/>
                  <a:gd name="connsiteX4" fmla="*/ 5698 w 49486"/>
                  <a:gd name="connsiteY4" fmla="*/ 0 h 87642"/>
                  <a:gd name="connsiteX5" fmla="*/ 49487 w 49486"/>
                  <a:gd name="connsiteY5" fmla="*/ 43853 h 87642"/>
                  <a:gd name="connsiteX6" fmla="*/ 5698 w 49486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6" h="87642">
                    <a:moveTo>
                      <a:pt x="5698" y="87642"/>
                    </a:moveTo>
                    <a:lnTo>
                      <a:pt x="0" y="81945"/>
                    </a:lnTo>
                    <a:lnTo>
                      <a:pt x="38091" y="43853"/>
                    </a:lnTo>
                    <a:lnTo>
                      <a:pt x="0" y="5698"/>
                    </a:lnTo>
                    <a:lnTo>
                      <a:pt x="5698" y="0"/>
                    </a:lnTo>
                    <a:lnTo>
                      <a:pt x="49487" y="43853"/>
                    </a:lnTo>
                    <a:lnTo>
                      <a:pt x="5698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83EE6D59-E351-083C-34B3-D90329CB8936}"/>
                </a:ext>
              </a:extLst>
            </p:cNvPr>
            <p:cNvGrpSpPr/>
            <p:nvPr/>
          </p:nvGrpSpPr>
          <p:grpSpPr>
            <a:xfrm>
              <a:off x="529722" y="1597316"/>
              <a:ext cx="270919" cy="174792"/>
              <a:chOff x="529722" y="1597316"/>
              <a:chExt cx="270919" cy="174792"/>
            </a:xfrm>
            <a:solidFill>
              <a:srgbClr val="FBFF00"/>
            </a:solidFill>
          </p:grpSpPr>
          <p:sp>
            <p:nvSpPr>
              <p:cNvPr id="32" name="Freeform: Shape 140">
                <a:extLst>
                  <a:ext uri="{FF2B5EF4-FFF2-40B4-BE49-F238E27FC236}">
                    <a16:creationId xmlns:a16="http://schemas.microsoft.com/office/drawing/2014/main" id="{C44F4AC5-E59B-E375-E6FE-3EFA61DD9CDE}"/>
                  </a:ext>
                </a:extLst>
              </p:cNvPr>
              <p:cNvSpPr/>
              <p:nvPr/>
            </p:nvSpPr>
            <p:spPr>
              <a:xfrm rot="-1799400">
                <a:off x="511338" y="168842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3" name="Freeform: Shape 141">
                <a:extLst>
                  <a:ext uri="{FF2B5EF4-FFF2-40B4-BE49-F238E27FC236}">
                    <a16:creationId xmlns:a16="http://schemas.microsoft.com/office/drawing/2014/main" id="{72A6151D-7B99-D628-CDFD-DFB524EA23A2}"/>
                  </a:ext>
                </a:extLst>
              </p:cNvPr>
              <p:cNvSpPr/>
              <p:nvPr/>
            </p:nvSpPr>
            <p:spPr>
              <a:xfrm>
                <a:off x="738670" y="1597316"/>
                <a:ext cx="61970" cy="75926"/>
              </a:xfrm>
              <a:custGeom>
                <a:avLst/>
                <a:gdLst>
                  <a:gd name="connsiteX0" fmla="*/ 45902 w 61970"/>
                  <a:gd name="connsiteY0" fmla="*/ 75927 h 75926"/>
                  <a:gd name="connsiteX1" fmla="*/ 38156 w 61970"/>
                  <a:gd name="connsiteY1" fmla="*/ 73814 h 75926"/>
                  <a:gd name="connsiteX2" fmla="*/ 52112 w 61970"/>
                  <a:gd name="connsiteY2" fmla="*/ 21767 h 75926"/>
                  <a:gd name="connsiteX3" fmla="*/ 0 w 61970"/>
                  <a:gd name="connsiteY3" fmla="*/ 7810 h 75926"/>
                  <a:gd name="connsiteX4" fmla="*/ 2113 w 61970"/>
                  <a:gd name="connsiteY4" fmla="*/ 0 h 75926"/>
                  <a:gd name="connsiteX5" fmla="*/ 61971 w 61970"/>
                  <a:gd name="connsiteY5" fmla="*/ 16069 h 75926"/>
                  <a:gd name="connsiteX6" fmla="*/ 45902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45902" y="75927"/>
                    </a:moveTo>
                    <a:lnTo>
                      <a:pt x="38156" y="73814"/>
                    </a:lnTo>
                    <a:lnTo>
                      <a:pt x="52112" y="21767"/>
                    </a:lnTo>
                    <a:lnTo>
                      <a:pt x="0" y="7810"/>
                    </a:lnTo>
                    <a:lnTo>
                      <a:pt x="2113" y="0"/>
                    </a:lnTo>
                    <a:lnTo>
                      <a:pt x="61971" y="16069"/>
                    </a:lnTo>
                    <a:lnTo>
                      <a:pt x="45902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1" name="Graphic 2">
              <a:extLst>
                <a:ext uri="{FF2B5EF4-FFF2-40B4-BE49-F238E27FC236}">
                  <a16:creationId xmlns:a16="http://schemas.microsoft.com/office/drawing/2014/main" id="{4DE48D03-284E-725F-0081-F62437C07A9E}"/>
                </a:ext>
              </a:extLst>
            </p:cNvPr>
            <p:cNvGrpSpPr/>
            <p:nvPr/>
          </p:nvGrpSpPr>
          <p:grpSpPr>
            <a:xfrm>
              <a:off x="843773" y="1815174"/>
              <a:ext cx="174725" cy="270673"/>
              <a:chOff x="843773" y="1815174"/>
              <a:chExt cx="174725" cy="270673"/>
            </a:xfrm>
            <a:solidFill>
              <a:srgbClr val="FBFF00"/>
            </a:solidFill>
          </p:grpSpPr>
          <p:sp>
            <p:nvSpPr>
              <p:cNvPr id="30" name="Freeform: Shape 143">
                <a:extLst>
                  <a:ext uri="{FF2B5EF4-FFF2-40B4-BE49-F238E27FC236}">
                    <a16:creationId xmlns:a16="http://schemas.microsoft.com/office/drawing/2014/main" id="{0AB4EA27-23C9-7FB3-24AF-1300251C4D66}"/>
                  </a:ext>
                </a:extLst>
              </p:cNvPr>
              <p:cNvSpPr/>
              <p:nvPr/>
            </p:nvSpPr>
            <p:spPr>
              <a:xfrm rot="-3600600">
                <a:off x="771060" y="194783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7 h 8066"/>
                  <a:gd name="connsiteX3" fmla="*/ 0 w 304732"/>
                  <a:gd name="connsiteY3" fmla="*/ 8067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7"/>
                    </a:lnTo>
                    <a:lnTo>
                      <a:pt x="0" y="806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144">
                <a:extLst>
                  <a:ext uri="{FF2B5EF4-FFF2-40B4-BE49-F238E27FC236}">
                    <a16:creationId xmlns:a16="http://schemas.microsoft.com/office/drawing/2014/main" id="{C09A5F60-1EB8-E7D9-F0D4-589D6A5C3515}"/>
                  </a:ext>
                </a:extLst>
              </p:cNvPr>
              <p:cNvSpPr/>
              <p:nvPr/>
            </p:nvSpPr>
            <p:spPr>
              <a:xfrm>
                <a:off x="942572" y="1815174"/>
                <a:ext cx="75926" cy="61970"/>
              </a:xfrm>
              <a:custGeom>
                <a:avLst/>
                <a:gdLst>
                  <a:gd name="connsiteX0" fmla="*/ 68117 w 75926"/>
                  <a:gd name="connsiteY0" fmla="*/ 61971 h 61970"/>
                  <a:gd name="connsiteX1" fmla="*/ 54160 w 75926"/>
                  <a:gd name="connsiteY1" fmla="*/ 9859 h 61970"/>
                  <a:gd name="connsiteX2" fmla="*/ 2113 w 75926"/>
                  <a:gd name="connsiteY2" fmla="*/ 23815 h 61970"/>
                  <a:gd name="connsiteX3" fmla="*/ 0 w 75926"/>
                  <a:gd name="connsiteY3" fmla="*/ 16069 h 61970"/>
                  <a:gd name="connsiteX4" fmla="*/ 59858 w 75926"/>
                  <a:gd name="connsiteY4" fmla="*/ 0 h 61970"/>
                  <a:gd name="connsiteX5" fmla="*/ 75927 w 75926"/>
                  <a:gd name="connsiteY5" fmla="*/ 59858 h 61970"/>
                  <a:gd name="connsiteX6" fmla="*/ 68117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68117" y="61971"/>
                    </a:moveTo>
                    <a:lnTo>
                      <a:pt x="54160" y="9859"/>
                    </a:lnTo>
                    <a:lnTo>
                      <a:pt x="2113" y="23815"/>
                    </a:lnTo>
                    <a:lnTo>
                      <a:pt x="0" y="16069"/>
                    </a:lnTo>
                    <a:lnTo>
                      <a:pt x="59858" y="0"/>
                    </a:lnTo>
                    <a:lnTo>
                      <a:pt x="75927" y="59858"/>
                    </a:lnTo>
                    <a:lnTo>
                      <a:pt x="68117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" name="Graphic 2">
              <a:extLst>
                <a:ext uri="{FF2B5EF4-FFF2-40B4-BE49-F238E27FC236}">
                  <a16:creationId xmlns:a16="http://schemas.microsoft.com/office/drawing/2014/main" id="{94DEFA68-89D1-E1AE-8EF4-EEECDA30900E}"/>
                </a:ext>
              </a:extLst>
            </p:cNvPr>
            <p:cNvGrpSpPr/>
            <p:nvPr/>
          </p:nvGrpSpPr>
          <p:grpSpPr>
            <a:xfrm>
              <a:off x="1234308" y="1889052"/>
              <a:ext cx="87642" cy="310429"/>
              <a:chOff x="1234308" y="1889052"/>
              <a:chExt cx="87642" cy="310429"/>
            </a:xfrm>
            <a:solidFill>
              <a:srgbClr val="FBFF00"/>
            </a:solidFill>
          </p:grpSpPr>
          <p:sp>
            <p:nvSpPr>
              <p:cNvPr id="28" name="Freeform: Shape 146">
                <a:extLst>
                  <a:ext uri="{FF2B5EF4-FFF2-40B4-BE49-F238E27FC236}">
                    <a16:creationId xmlns:a16="http://schemas.microsoft.com/office/drawing/2014/main" id="{F592FAE3-BE80-2C84-2F74-0783397212E1}"/>
                  </a:ext>
                </a:extLst>
              </p:cNvPr>
              <p:cNvSpPr/>
              <p:nvPr/>
            </p:nvSpPr>
            <p:spPr>
              <a:xfrm>
                <a:off x="1274064" y="1894750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147">
                <a:extLst>
                  <a:ext uri="{FF2B5EF4-FFF2-40B4-BE49-F238E27FC236}">
                    <a16:creationId xmlns:a16="http://schemas.microsoft.com/office/drawing/2014/main" id="{D478DD8D-F27E-DCCF-BACA-9F856716444B}"/>
                  </a:ext>
                </a:extLst>
              </p:cNvPr>
              <p:cNvSpPr/>
              <p:nvPr/>
            </p:nvSpPr>
            <p:spPr>
              <a:xfrm>
                <a:off x="1234308" y="1889052"/>
                <a:ext cx="87642" cy="49487"/>
              </a:xfrm>
              <a:custGeom>
                <a:avLst/>
                <a:gdLst>
                  <a:gd name="connsiteX0" fmla="*/ 81945 w 87642"/>
                  <a:gd name="connsiteY0" fmla="*/ 49487 h 49487"/>
                  <a:gd name="connsiteX1" fmla="*/ 43789 w 87642"/>
                  <a:gd name="connsiteY1" fmla="*/ 11395 h 49487"/>
                  <a:gd name="connsiteX2" fmla="*/ 5698 w 87642"/>
                  <a:gd name="connsiteY2" fmla="*/ 49487 h 49487"/>
                  <a:gd name="connsiteX3" fmla="*/ 0 w 87642"/>
                  <a:gd name="connsiteY3" fmla="*/ 43789 h 49487"/>
                  <a:gd name="connsiteX4" fmla="*/ 43789 w 87642"/>
                  <a:gd name="connsiteY4" fmla="*/ 0 h 49487"/>
                  <a:gd name="connsiteX5" fmla="*/ 87642 w 87642"/>
                  <a:gd name="connsiteY5" fmla="*/ 43789 h 49487"/>
                  <a:gd name="connsiteX6" fmla="*/ 81945 w 87642"/>
                  <a:gd name="connsiteY6" fmla="*/ 49487 h 4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7">
                    <a:moveTo>
                      <a:pt x="81945" y="49487"/>
                    </a:moveTo>
                    <a:lnTo>
                      <a:pt x="43789" y="11395"/>
                    </a:lnTo>
                    <a:lnTo>
                      <a:pt x="5698" y="49487"/>
                    </a:lnTo>
                    <a:lnTo>
                      <a:pt x="0" y="43789"/>
                    </a:lnTo>
                    <a:lnTo>
                      <a:pt x="43789" y="0"/>
                    </a:lnTo>
                    <a:lnTo>
                      <a:pt x="87642" y="43789"/>
                    </a:lnTo>
                    <a:lnTo>
                      <a:pt x="81945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" name="Graphic 2">
              <a:extLst>
                <a:ext uri="{FF2B5EF4-FFF2-40B4-BE49-F238E27FC236}">
                  <a16:creationId xmlns:a16="http://schemas.microsoft.com/office/drawing/2014/main" id="{0DDF0144-0CB0-D92A-7DD4-E401096978A7}"/>
                </a:ext>
              </a:extLst>
            </p:cNvPr>
            <p:cNvGrpSpPr/>
            <p:nvPr/>
          </p:nvGrpSpPr>
          <p:grpSpPr>
            <a:xfrm>
              <a:off x="1537760" y="1815174"/>
              <a:ext cx="174740" cy="270831"/>
              <a:chOff x="1537760" y="1815174"/>
              <a:chExt cx="174740" cy="270831"/>
            </a:xfrm>
            <a:solidFill>
              <a:srgbClr val="FBFF00"/>
            </a:solidFill>
          </p:grpSpPr>
          <p:sp>
            <p:nvSpPr>
              <p:cNvPr id="26" name="Freeform: Shape 149">
                <a:extLst>
                  <a:ext uri="{FF2B5EF4-FFF2-40B4-BE49-F238E27FC236}">
                    <a16:creationId xmlns:a16="http://schemas.microsoft.com/office/drawing/2014/main" id="{DBAD5CAF-BBB3-EB90-07BB-37A670059BA1}"/>
                  </a:ext>
                </a:extLst>
              </p:cNvPr>
              <p:cNvSpPr/>
              <p:nvPr/>
            </p:nvSpPr>
            <p:spPr>
              <a:xfrm rot="-1800001">
                <a:off x="1628791" y="1799670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150">
                <a:extLst>
                  <a:ext uri="{FF2B5EF4-FFF2-40B4-BE49-F238E27FC236}">
                    <a16:creationId xmlns:a16="http://schemas.microsoft.com/office/drawing/2014/main" id="{CAB7DFF0-4578-6C3E-66AA-6511311A0921}"/>
                  </a:ext>
                </a:extLst>
              </p:cNvPr>
              <p:cNvSpPr/>
              <p:nvPr/>
            </p:nvSpPr>
            <p:spPr>
              <a:xfrm>
                <a:off x="1537760" y="1815174"/>
                <a:ext cx="75926" cy="61970"/>
              </a:xfrm>
              <a:custGeom>
                <a:avLst/>
                <a:gdLst>
                  <a:gd name="connsiteX0" fmla="*/ 7810 w 75926"/>
                  <a:gd name="connsiteY0" fmla="*/ 61971 h 61970"/>
                  <a:gd name="connsiteX1" fmla="*/ 0 w 75926"/>
                  <a:gd name="connsiteY1" fmla="*/ 59858 h 61970"/>
                  <a:gd name="connsiteX2" fmla="*/ 16005 w 75926"/>
                  <a:gd name="connsiteY2" fmla="*/ 0 h 61970"/>
                  <a:gd name="connsiteX3" fmla="*/ 75927 w 75926"/>
                  <a:gd name="connsiteY3" fmla="*/ 16069 h 61970"/>
                  <a:gd name="connsiteX4" fmla="*/ 73814 w 75926"/>
                  <a:gd name="connsiteY4" fmla="*/ 23815 h 61970"/>
                  <a:gd name="connsiteX5" fmla="*/ 21767 w 75926"/>
                  <a:gd name="connsiteY5" fmla="*/ 9859 h 61970"/>
                  <a:gd name="connsiteX6" fmla="*/ 7810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7810" y="61971"/>
                    </a:moveTo>
                    <a:lnTo>
                      <a:pt x="0" y="59858"/>
                    </a:lnTo>
                    <a:lnTo>
                      <a:pt x="16005" y="0"/>
                    </a:lnTo>
                    <a:lnTo>
                      <a:pt x="75927" y="16069"/>
                    </a:lnTo>
                    <a:lnTo>
                      <a:pt x="73814" y="23815"/>
                    </a:lnTo>
                    <a:lnTo>
                      <a:pt x="21767" y="9859"/>
                    </a:lnTo>
                    <a:lnTo>
                      <a:pt x="7810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" name="Graphic 2">
              <a:extLst>
                <a:ext uri="{FF2B5EF4-FFF2-40B4-BE49-F238E27FC236}">
                  <a16:creationId xmlns:a16="http://schemas.microsoft.com/office/drawing/2014/main" id="{C00DC27A-3290-C1EF-3C9A-30C3B6B2CD4F}"/>
                </a:ext>
              </a:extLst>
            </p:cNvPr>
            <p:cNvGrpSpPr/>
            <p:nvPr/>
          </p:nvGrpSpPr>
          <p:grpSpPr>
            <a:xfrm>
              <a:off x="1755618" y="1597316"/>
              <a:ext cx="270857" cy="174710"/>
              <a:chOff x="1755618" y="1597316"/>
              <a:chExt cx="270857" cy="174710"/>
            </a:xfrm>
            <a:solidFill>
              <a:srgbClr val="FBFF00"/>
            </a:solidFill>
          </p:grpSpPr>
          <p:sp>
            <p:nvSpPr>
              <p:cNvPr id="24" name="Freeform: Shape 152">
                <a:extLst>
                  <a:ext uri="{FF2B5EF4-FFF2-40B4-BE49-F238E27FC236}">
                    <a16:creationId xmlns:a16="http://schemas.microsoft.com/office/drawing/2014/main" id="{B5FDEC63-4B40-81E6-F75B-0A537471A20B}"/>
                  </a:ext>
                </a:extLst>
              </p:cNvPr>
              <p:cNvSpPr/>
              <p:nvPr/>
            </p:nvSpPr>
            <p:spPr>
              <a:xfrm rot="-3599999">
                <a:off x="1888472" y="1539985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5" name="Freeform: Shape 153">
                <a:extLst>
                  <a:ext uri="{FF2B5EF4-FFF2-40B4-BE49-F238E27FC236}">
                    <a16:creationId xmlns:a16="http://schemas.microsoft.com/office/drawing/2014/main" id="{AD482293-C2C7-156B-A510-CA246C6369B3}"/>
                  </a:ext>
                </a:extLst>
              </p:cNvPr>
              <p:cNvSpPr/>
              <p:nvPr/>
            </p:nvSpPr>
            <p:spPr>
              <a:xfrm>
                <a:off x="1755618" y="1597316"/>
                <a:ext cx="61970" cy="75926"/>
              </a:xfrm>
              <a:custGeom>
                <a:avLst/>
                <a:gdLst>
                  <a:gd name="connsiteX0" fmla="*/ 16005 w 61970"/>
                  <a:gd name="connsiteY0" fmla="*/ 75927 h 75926"/>
                  <a:gd name="connsiteX1" fmla="*/ 0 w 61970"/>
                  <a:gd name="connsiteY1" fmla="*/ 16069 h 75926"/>
                  <a:gd name="connsiteX2" fmla="*/ 59858 w 61970"/>
                  <a:gd name="connsiteY2" fmla="*/ 0 h 75926"/>
                  <a:gd name="connsiteX3" fmla="*/ 61971 w 61970"/>
                  <a:gd name="connsiteY3" fmla="*/ 7810 h 75926"/>
                  <a:gd name="connsiteX4" fmla="*/ 9859 w 61970"/>
                  <a:gd name="connsiteY4" fmla="*/ 21767 h 75926"/>
                  <a:gd name="connsiteX5" fmla="*/ 23815 w 61970"/>
                  <a:gd name="connsiteY5" fmla="*/ 73814 h 75926"/>
                  <a:gd name="connsiteX6" fmla="*/ 16005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16005" y="75927"/>
                    </a:moveTo>
                    <a:lnTo>
                      <a:pt x="0" y="16069"/>
                    </a:lnTo>
                    <a:lnTo>
                      <a:pt x="59858" y="0"/>
                    </a:lnTo>
                    <a:lnTo>
                      <a:pt x="61971" y="7810"/>
                    </a:lnTo>
                    <a:lnTo>
                      <a:pt x="9859" y="21767"/>
                    </a:lnTo>
                    <a:lnTo>
                      <a:pt x="23815" y="73814"/>
                    </a:lnTo>
                    <a:lnTo>
                      <a:pt x="16005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BEAD97F7-9E2D-EAED-2E6D-2DE717EA5C60}"/>
                </a:ext>
              </a:extLst>
            </p:cNvPr>
            <p:cNvGrpSpPr/>
            <p:nvPr/>
          </p:nvGrpSpPr>
          <p:grpSpPr>
            <a:xfrm>
              <a:off x="1829496" y="1293864"/>
              <a:ext cx="310429" cy="87642"/>
              <a:chOff x="1829496" y="1293864"/>
              <a:chExt cx="310429" cy="87642"/>
            </a:xfrm>
            <a:solidFill>
              <a:srgbClr val="FBFF00"/>
            </a:solidFill>
          </p:grpSpPr>
          <p:sp>
            <p:nvSpPr>
              <p:cNvPr id="22" name="Freeform: Shape 155">
                <a:extLst>
                  <a:ext uri="{FF2B5EF4-FFF2-40B4-BE49-F238E27FC236}">
                    <a16:creationId xmlns:a16="http://schemas.microsoft.com/office/drawing/2014/main" id="{C968BC1E-0B36-0012-9645-C2BE43FFC53C}"/>
                  </a:ext>
                </a:extLst>
              </p:cNvPr>
              <p:cNvSpPr/>
              <p:nvPr/>
            </p:nvSpPr>
            <p:spPr>
              <a:xfrm>
                <a:off x="1835194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156">
                <a:extLst>
                  <a:ext uri="{FF2B5EF4-FFF2-40B4-BE49-F238E27FC236}">
                    <a16:creationId xmlns:a16="http://schemas.microsoft.com/office/drawing/2014/main" id="{B297068B-965F-C7A0-6000-77DBBBA18D15}"/>
                  </a:ext>
                </a:extLst>
              </p:cNvPr>
              <p:cNvSpPr/>
              <p:nvPr/>
            </p:nvSpPr>
            <p:spPr>
              <a:xfrm>
                <a:off x="1829496" y="1293864"/>
                <a:ext cx="49487" cy="87642"/>
              </a:xfrm>
              <a:custGeom>
                <a:avLst/>
                <a:gdLst>
                  <a:gd name="connsiteX0" fmla="*/ 43789 w 49487"/>
                  <a:gd name="connsiteY0" fmla="*/ 87642 h 87642"/>
                  <a:gd name="connsiteX1" fmla="*/ 0 w 49487"/>
                  <a:gd name="connsiteY1" fmla="*/ 43853 h 87642"/>
                  <a:gd name="connsiteX2" fmla="*/ 43789 w 49487"/>
                  <a:gd name="connsiteY2" fmla="*/ 0 h 87642"/>
                  <a:gd name="connsiteX3" fmla="*/ 49487 w 49487"/>
                  <a:gd name="connsiteY3" fmla="*/ 5698 h 87642"/>
                  <a:gd name="connsiteX4" fmla="*/ 11395 w 49487"/>
                  <a:gd name="connsiteY4" fmla="*/ 43853 h 87642"/>
                  <a:gd name="connsiteX5" fmla="*/ 49487 w 49487"/>
                  <a:gd name="connsiteY5" fmla="*/ 81945 h 87642"/>
                  <a:gd name="connsiteX6" fmla="*/ 43789 w 49487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7" h="87642">
                    <a:moveTo>
                      <a:pt x="43789" y="87642"/>
                    </a:moveTo>
                    <a:lnTo>
                      <a:pt x="0" y="43853"/>
                    </a:lnTo>
                    <a:lnTo>
                      <a:pt x="43789" y="0"/>
                    </a:lnTo>
                    <a:lnTo>
                      <a:pt x="49487" y="5698"/>
                    </a:lnTo>
                    <a:lnTo>
                      <a:pt x="11395" y="43853"/>
                    </a:lnTo>
                    <a:lnTo>
                      <a:pt x="49487" y="81945"/>
                    </a:lnTo>
                    <a:lnTo>
                      <a:pt x="43789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6" name="Graphic 2">
              <a:extLst>
                <a:ext uri="{FF2B5EF4-FFF2-40B4-BE49-F238E27FC236}">
                  <a16:creationId xmlns:a16="http://schemas.microsoft.com/office/drawing/2014/main" id="{0D59AB65-E308-71F1-0D09-7DABF132887E}"/>
                </a:ext>
              </a:extLst>
            </p:cNvPr>
            <p:cNvGrpSpPr/>
            <p:nvPr/>
          </p:nvGrpSpPr>
          <p:grpSpPr>
            <a:xfrm>
              <a:off x="1755618" y="903468"/>
              <a:ext cx="270886" cy="174587"/>
              <a:chOff x="1755618" y="903468"/>
              <a:chExt cx="270886" cy="174587"/>
            </a:xfrm>
            <a:solidFill>
              <a:srgbClr val="FBFF00"/>
            </a:solidFill>
          </p:grpSpPr>
          <p:sp>
            <p:nvSpPr>
              <p:cNvPr id="20" name="Freeform: Shape 158">
                <a:extLst>
                  <a:ext uri="{FF2B5EF4-FFF2-40B4-BE49-F238E27FC236}">
                    <a16:creationId xmlns:a16="http://schemas.microsoft.com/office/drawing/2014/main" id="{46A7504F-E321-41A8-E3FB-E1777AA4AF3E}"/>
                  </a:ext>
                </a:extLst>
              </p:cNvPr>
              <p:cNvSpPr/>
              <p:nvPr/>
            </p:nvSpPr>
            <p:spPr>
              <a:xfrm rot="-1799400">
                <a:off x="1740156" y="979088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159">
                <a:extLst>
                  <a:ext uri="{FF2B5EF4-FFF2-40B4-BE49-F238E27FC236}">
                    <a16:creationId xmlns:a16="http://schemas.microsoft.com/office/drawing/2014/main" id="{B7FBBA3B-58F1-AC7A-FEDD-91AF8A51BACE}"/>
                  </a:ext>
                </a:extLst>
              </p:cNvPr>
              <p:cNvSpPr/>
              <p:nvPr/>
            </p:nvSpPr>
            <p:spPr>
              <a:xfrm>
                <a:off x="1755618" y="1002128"/>
                <a:ext cx="61970" cy="75926"/>
              </a:xfrm>
              <a:custGeom>
                <a:avLst/>
                <a:gdLst>
                  <a:gd name="connsiteX0" fmla="*/ 59858 w 61970"/>
                  <a:gd name="connsiteY0" fmla="*/ 75927 h 75926"/>
                  <a:gd name="connsiteX1" fmla="*/ 0 w 61970"/>
                  <a:gd name="connsiteY1" fmla="*/ 59922 h 75926"/>
                  <a:gd name="connsiteX2" fmla="*/ 16005 w 61970"/>
                  <a:gd name="connsiteY2" fmla="*/ 0 h 75926"/>
                  <a:gd name="connsiteX3" fmla="*/ 23815 w 61970"/>
                  <a:gd name="connsiteY3" fmla="*/ 2113 h 75926"/>
                  <a:gd name="connsiteX4" fmla="*/ 9859 w 61970"/>
                  <a:gd name="connsiteY4" fmla="*/ 54224 h 75926"/>
                  <a:gd name="connsiteX5" fmla="*/ 61971 w 61970"/>
                  <a:gd name="connsiteY5" fmla="*/ 68117 h 75926"/>
                  <a:gd name="connsiteX6" fmla="*/ 59858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59858" y="75927"/>
                    </a:moveTo>
                    <a:lnTo>
                      <a:pt x="0" y="59922"/>
                    </a:lnTo>
                    <a:lnTo>
                      <a:pt x="16005" y="0"/>
                    </a:lnTo>
                    <a:lnTo>
                      <a:pt x="23815" y="2113"/>
                    </a:lnTo>
                    <a:lnTo>
                      <a:pt x="9859" y="54224"/>
                    </a:lnTo>
                    <a:lnTo>
                      <a:pt x="61971" y="68117"/>
                    </a:lnTo>
                    <a:lnTo>
                      <a:pt x="59858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7" name="Graphic 2">
              <a:extLst>
                <a:ext uri="{FF2B5EF4-FFF2-40B4-BE49-F238E27FC236}">
                  <a16:creationId xmlns:a16="http://schemas.microsoft.com/office/drawing/2014/main" id="{4C1019C0-04DB-DF81-5C88-51D25092BDCB}"/>
                </a:ext>
              </a:extLst>
            </p:cNvPr>
            <p:cNvGrpSpPr/>
            <p:nvPr/>
          </p:nvGrpSpPr>
          <p:grpSpPr>
            <a:xfrm>
              <a:off x="1537760" y="589224"/>
              <a:ext cx="174623" cy="270973"/>
              <a:chOff x="1537760" y="589224"/>
              <a:chExt cx="174623" cy="270973"/>
            </a:xfrm>
            <a:solidFill>
              <a:srgbClr val="FBFF00"/>
            </a:solidFill>
          </p:grpSpPr>
          <p:sp>
            <p:nvSpPr>
              <p:cNvPr id="18" name="Freeform: Shape 161">
                <a:extLst>
                  <a:ext uri="{FF2B5EF4-FFF2-40B4-BE49-F238E27FC236}">
                    <a16:creationId xmlns:a16="http://schemas.microsoft.com/office/drawing/2014/main" id="{F6D30B82-3825-0EF9-3E5F-A77F6C3D532A}"/>
                  </a:ext>
                </a:extLst>
              </p:cNvPr>
              <p:cNvSpPr/>
              <p:nvPr/>
            </p:nvSpPr>
            <p:spPr>
              <a:xfrm rot="-3600600">
                <a:off x="1480364" y="719173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" name="Freeform: Shape 162">
                <a:extLst>
                  <a:ext uri="{FF2B5EF4-FFF2-40B4-BE49-F238E27FC236}">
                    <a16:creationId xmlns:a16="http://schemas.microsoft.com/office/drawing/2014/main" id="{E86775B7-7AE0-A4B5-1C81-7DC0B053F915}"/>
                  </a:ext>
                </a:extLst>
              </p:cNvPr>
              <p:cNvSpPr/>
              <p:nvPr/>
            </p:nvSpPr>
            <p:spPr>
              <a:xfrm>
                <a:off x="1537760" y="798291"/>
                <a:ext cx="75926" cy="61906"/>
              </a:xfrm>
              <a:custGeom>
                <a:avLst/>
                <a:gdLst>
                  <a:gd name="connsiteX0" fmla="*/ 16005 w 75926"/>
                  <a:gd name="connsiteY0" fmla="*/ 61907 h 61906"/>
                  <a:gd name="connsiteX1" fmla="*/ 0 w 75926"/>
                  <a:gd name="connsiteY1" fmla="*/ 2049 h 61906"/>
                  <a:gd name="connsiteX2" fmla="*/ 7810 w 75926"/>
                  <a:gd name="connsiteY2" fmla="*/ 0 h 61906"/>
                  <a:gd name="connsiteX3" fmla="*/ 21767 w 75926"/>
                  <a:gd name="connsiteY3" fmla="*/ 52048 h 61906"/>
                  <a:gd name="connsiteX4" fmla="*/ 73814 w 75926"/>
                  <a:gd name="connsiteY4" fmla="*/ 38091 h 61906"/>
                  <a:gd name="connsiteX5" fmla="*/ 75927 w 75926"/>
                  <a:gd name="connsiteY5" fmla="*/ 45902 h 61906"/>
                  <a:gd name="connsiteX6" fmla="*/ 16005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16005" y="61907"/>
                    </a:moveTo>
                    <a:lnTo>
                      <a:pt x="0" y="2049"/>
                    </a:lnTo>
                    <a:lnTo>
                      <a:pt x="7810" y="0"/>
                    </a:lnTo>
                    <a:lnTo>
                      <a:pt x="21767" y="52048"/>
                    </a:lnTo>
                    <a:lnTo>
                      <a:pt x="73814" y="38091"/>
                    </a:lnTo>
                    <a:lnTo>
                      <a:pt x="75927" y="45902"/>
                    </a:lnTo>
                    <a:lnTo>
                      <a:pt x="16005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46" name="Graphic 2">
            <a:extLst>
              <a:ext uri="{FF2B5EF4-FFF2-40B4-BE49-F238E27FC236}">
                <a16:creationId xmlns:a16="http://schemas.microsoft.com/office/drawing/2014/main" id="{ABEC4A84-C1A8-88FD-17C3-5CEF221E0867}"/>
              </a:ext>
            </a:extLst>
          </p:cNvPr>
          <p:cNvGrpSpPr/>
          <p:nvPr/>
        </p:nvGrpSpPr>
        <p:grpSpPr>
          <a:xfrm>
            <a:off x="6153421" y="3072862"/>
            <a:ext cx="1553621" cy="1553621"/>
            <a:chOff x="5967577" y="768265"/>
            <a:chExt cx="1553621" cy="1553621"/>
          </a:xfrm>
        </p:grpSpPr>
        <p:sp>
          <p:nvSpPr>
            <p:cNvPr id="47" name="Freeform: Shape 217">
              <a:extLst>
                <a:ext uri="{FF2B5EF4-FFF2-40B4-BE49-F238E27FC236}">
                  <a16:creationId xmlns:a16="http://schemas.microsoft.com/office/drawing/2014/main" id="{382521C7-CC1B-740B-E9EB-7AED8AB5842F}"/>
                </a:ext>
              </a:extLst>
            </p:cNvPr>
            <p:cNvSpPr/>
            <p:nvPr/>
          </p:nvSpPr>
          <p:spPr>
            <a:xfrm>
              <a:off x="5967577" y="768265"/>
              <a:ext cx="1553621" cy="1553621"/>
            </a:xfrm>
            <a:custGeom>
              <a:avLst/>
              <a:gdLst>
                <a:gd name="connsiteX0" fmla="*/ 1553621 w 1553621"/>
                <a:gd name="connsiteY0" fmla="*/ 776811 h 1553621"/>
                <a:gd name="connsiteX1" fmla="*/ 1403623 w 1553621"/>
                <a:gd name="connsiteY1" fmla="*/ 944797 h 1553621"/>
                <a:gd name="connsiteX2" fmla="*/ 1449590 w 1553621"/>
                <a:gd name="connsiteY2" fmla="*/ 1165280 h 1553621"/>
                <a:gd name="connsiteX3" fmla="*/ 1235509 w 1553621"/>
                <a:gd name="connsiteY3" fmla="*/ 1235509 h 1553621"/>
                <a:gd name="connsiteX4" fmla="*/ 1165280 w 1553621"/>
                <a:gd name="connsiteY4" fmla="*/ 1449590 h 1553621"/>
                <a:gd name="connsiteX5" fmla="*/ 944797 w 1553621"/>
                <a:gd name="connsiteY5" fmla="*/ 1403624 h 1553621"/>
                <a:gd name="connsiteX6" fmla="*/ 776811 w 1553621"/>
                <a:gd name="connsiteY6" fmla="*/ 1553621 h 1553621"/>
                <a:gd name="connsiteX7" fmla="*/ 608824 w 1553621"/>
                <a:gd name="connsiteY7" fmla="*/ 1403624 h 1553621"/>
                <a:gd name="connsiteX8" fmla="*/ 388341 w 1553621"/>
                <a:gd name="connsiteY8" fmla="*/ 1449590 h 1553621"/>
                <a:gd name="connsiteX9" fmla="*/ 318112 w 1553621"/>
                <a:gd name="connsiteY9" fmla="*/ 1235509 h 1553621"/>
                <a:gd name="connsiteX10" fmla="*/ 104031 w 1553621"/>
                <a:gd name="connsiteY10" fmla="*/ 1165280 h 1553621"/>
                <a:gd name="connsiteX11" fmla="*/ 149997 w 1553621"/>
                <a:gd name="connsiteY11" fmla="*/ 944797 h 1553621"/>
                <a:gd name="connsiteX12" fmla="*/ 0 w 1553621"/>
                <a:gd name="connsiteY12" fmla="*/ 776811 h 1553621"/>
                <a:gd name="connsiteX13" fmla="*/ 149997 w 1553621"/>
                <a:gd name="connsiteY13" fmla="*/ 608824 h 1553621"/>
                <a:gd name="connsiteX14" fmla="*/ 104031 w 1553621"/>
                <a:gd name="connsiteY14" fmla="*/ 388341 h 1553621"/>
                <a:gd name="connsiteX15" fmla="*/ 318112 w 1553621"/>
                <a:gd name="connsiteY15" fmla="*/ 318112 h 1553621"/>
                <a:gd name="connsiteX16" fmla="*/ 388341 w 1553621"/>
                <a:gd name="connsiteY16" fmla="*/ 104031 h 1553621"/>
                <a:gd name="connsiteX17" fmla="*/ 608824 w 1553621"/>
                <a:gd name="connsiteY17" fmla="*/ 149997 h 1553621"/>
                <a:gd name="connsiteX18" fmla="*/ 776811 w 1553621"/>
                <a:gd name="connsiteY18" fmla="*/ 0 h 1553621"/>
                <a:gd name="connsiteX19" fmla="*/ 944797 w 1553621"/>
                <a:gd name="connsiteY19" fmla="*/ 149997 h 1553621"/>
                <a:gd name="connsiteX20" fmla="*/ 1165280 w 1553621"/>
                <a:gd name="connsiteY20" fmla="*/ 104031 h 1553621"/>
                <a:gd name="connsiteX21" fmla="*/ 1235509 w 1553621"/>
                <a:gd name="connsiteY21" fmla="*/ 318112 h 1553621"/>
                <a:gd name="connsiteX22" fmla="*/ 1449590 w 1553621"/>
                <a:gd name="connsiteY22" fmla="*/ 388341 h 1553621"/>
                <a:gd name="connsiteX23" fmla="*/ 1403623 w 1553621"/>
                <a:gd name="connsiteY23" fmla="*/ 608824 h 1553621"/>
                <a:gd name="connsiteX24" fmla="*/ 1553621 w 1553621"/>
                <a:gd name="connsiteY24" fmla="*/ 776811 h 1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621" h="1553621">
                  <a:moveTo>
                    <a:pt x="1553621" y="776811"/>
                  </a:moveTo>
                  <a:cubicBezTo>
                    <a:pt x="1553621" y="840638"/>
                    <a:pt x="1419373" y="885964"/>
                    <a:pt x="1403623" y="944797"/>
                  </a:cubicBezTo>
                  <a:cubicBezTo>
                    <a:pt x="1387363" y="1005680"/>
                    <a:pt x="1480447" y="1111952"/>
                    <a:pt x="1449590" y="1165280"/>
                  </a:cubicBezTo>
                  <a:cubicBezTo>
                    <a:pt x="1418733" y="1218608"/>
                    <a:pt x="1279427" y="1191656"/>
                    <a:pt x="1235509" y="1235509"/>
                  </a:cubicBezTo>
                  <a:cubicBezTo>
                    <a:pt x="1191591" y="1279362"/>
                    <a:pt x="1219376" y="1418284"/>
                    <a:pt x="1165280" y="1449590"/>
                  </a:cubicBezTo>
                  <a:cubicBezTo>
                    <a:pt x="1111184" y="1480895"/>
                    <a:pt x="1005680" y="1387299"/>
                    <a:pt x="944797" y="1403624"/>
                  </a:cubicBezTo>
                  <a:cubicBezTo>
                    <a:pt x="883915" y="1419949"/>
                    <a:pt x="840638" y="1553621"/>
                    <a:pt x="776811" y="1553621"/>
                  </a:cubicBezTo>
                  <a:cubicBezTo>
                    <a:pt x="712983" y="1553621"/>
                    <a:pt x="667657" y="1419373"/>
                    <a:pt x="608824" y="1403624"/>
                  </a:cubicBezTo>
                  <a:cubicBezTo>
                    <a:pt x="549990" y="1387875"/>
                    <a:pt x="441669" y="1480447"/>
                    <a:pt x="388341" y="1449590"/>
                  </a:cubicBezTo>
                  <a:cubicBezTo>
                    <a:pt x="335013" y="1418732"/>
                    <a:pt x="361965" y="1279426"/>
                    <a:pt x="318112" y="1235509"/>
                  </a:cubicBezTo>
                  <a:cubicBezTo>
                    <a:pt x="274259" y="1191592"/>
                    <a:pt x="135337" y="1219376"/>
                    <a:pt x="104031" y="1165280"/>
                  </a:cubicBezTo>
                  <a:cubicBezTo>
                    <a:pt x="72726" y="1111184"/>
                    <a:pt x="166322" y="1005680"/>
                    <a:pt x="149997" y="944797"/>
                  </a:cubicBezTo>
                  <a:cubicBezTo>
                    <a:pt x="133672" y="883915"/>
                    <a:pt x="0" y="840638"/>
                    <a:pt x="0" y="776811"/>
                  </a:cubicBezTo>
                  <a:cubicBezTo>
                    <a:pt x="0" y="712983"/>
                    <a:pt x="134248" y="667658"/>
                    <a:pt x="149997" y="608824"/>
                  </a:cubicBezTo>
                  <a:cubicBezTo>
                    <a:pt x="165746" y="549990"/>
                    <a:pt x="73174" y="441669"/>
                    <a:pt x="104031" y="388341"/>
                  </a:cubicBezTo>
                  <a:cubicBezTo>
                    <a:pt x="135337" y="334245"/>
                    <a:pt x="274195" y="361965"/>
                    <a:pt x="318112" y="318112"/>
                  </a:cubicBezTo>
                  <a:cubicBezTo>
                    <a:pt x="362029" y="274195"/>
                    <a:pt x="334245" y="135337"/>
                    <a:pt x="388341" y="104031"/>
                  </a:cubicBezTo>
                  <a:cubicBezTo>
                    <a:pt x="442438" y="72726"/>
                    <a:pt x="547942" y="166322"/>
                    <a:pt x="608824" y="149997"/>
                  </a:cubicBezTo>
                  <a:cubicBezTo>
                    <a:pt x="669706" y="133672"/>
                    <a:pt x="712983" y="0"/>
                    <a:pt x="776811" y="0"/>
                  </a:cubicBezTo>
                  <a:cubicBezTo>
                    <a:pt x="840638" y="0"/>
                    <a:pt x="885963" y="134249"/>
                    <a:pt x="944797" y="149997"/>
                  </a:cubicBezTo>
                  <a:cubicBezTo>
                    <a:pt x="1003631" y="165746"/>
                    <a:pt x="1111952" y="73174"/>
                    <a:pt x="1165280" y="104031"/>
                  </a:cubicBezTo>
                  <a:cubicBezTo>
                    <a:pt x="1218608" y="134889"/>
                    <a:pt x="1191656" y="274195"/>
                    <a:pt x="1235509" y="318112"/>
                  </a:cubicBezTo>
                  <a:cubicBezTo>
                    <a:pt x="1279363" y="362029"/>
                    <a:pt x="1418284" y="334245"/>
                    <a:pt x="1449590" y="388341"/>
                  </a:cubicBezTo>
                  <a:cubicBezTo>
                    <a:pt x="1480895" y="442438"/>
                    <a:pt x="1387299" y="547941"/>
                    <a:pt x="1403623" y="608824"/>
                  </a:cubicBezTo>
                  <a:cubicBezTo>
                    <a:pt x="1419949" y="669706"/>
                    <a:pt x="1553621" y="712983"/>
                    <a:pt x="1553621" y="77681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57F4107B-6AE4-E285-AFF4-4CEF31A13DD0}"/>
                </a:ext>
              </a:extLst>
            </p:cNvPr>
            <p:cNvGrpSpPr/>
            <p:nvPr/>
          </p:nvGrpSpPr>
          <p:grpSpPr>
            <a:xfrm>
              <a:off x="6174680" y="991501"/>
              <a:ext cx="1139416" cy="1139416"/>
              <a:chOff x="6174680" y="991501"/>
              <a:chExt cx="1139416" cy="1139416"/>
            </a:xfrm>
          </p:grpSpPr>
          <p:sp>
            <p:nvSpPr>
              <p:cNvPr id="134" name="Freeform: Shape 219">
                <a:extLst>
                  <a:ext uri="{FF2B5EF4-FFF2-40B4-BE49-F238E27FC236}">
                    <a16:creationId xmlns:a16="http://schemas.microsoft.com/office/drawing/2014/main" id="{D552FF55-EEE4-388D-E37F-18CD5A1F7755}"/>
                  </a:ext>
                </a:extLst>
              </p:cNvPr>
              <p:cNvSpPr/>
              <p:nvPr/>
            </p:nvSpPr>
            <p:spPr>
              <a:xfrm>
                <a:off x="6174680" y="991501"/>
                <a:ext cx="1139416" cy="1139416"/>
              </a:xfrm>
              <a:custGeom>
                <a:avLst/>
                <a:gdLst>
                  <a:gd name="connsiteX0" fmla="*/ 1139416 w 1139416"/>
                  <a:gd name="connsiteY0" fmla="*/ 569708 h 1139416"/>
                  <a:gd name="connsiteX1" fmla="*/ 569708 w 1139416"/>
                  <a:gd name="connsiteY1" fmla="*/ 1139416 h 1139416"/>
                  <a:gd name="connsiteX2" fmla="*/ 0 w 1139416"/>
                  <a:gd name="connsiteY2" fmla="*/ 569708 h 1139416"/>
                  <a:gd name="connsiteX3" fmla="*/ 569708 w 1139416"/>
                  <a:gd name="connsiteY3" fmla="*/ 0 h 1139416"/>
                  <a:gd name="connsiteX4" fmla="*/ 1139416 w 1139416"/>
                  <a:gd name="connsiteY4" fmla="*/ 569708 h 113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416" h="1139416">
                    <a:moveTo>
                      <a:pt x="1139416" y="569708"/>
                    </a:moveTo>
                    <a:cubicBezTo>
                      <a:pt x="1139416" y="884349"/>
                      <a:pt x="884349" y="1139416"/>
                      <a:pt x="569708" y="1139416"/>
                    </a:cubicBezTo>
                    <a:cubicBezTo>
                      <a:pt x="255067" y="1139416"/>
                      <a:pt x="0" y="884349"/>
                      <a:pt x="0" y="569708"/>
                    </a:cubicBezTo>
                    <a:cubicBezTo>
                      <a:pt x="0" y="255067"/>
                      <a:pt x="255067" y="0"/>
                      <a:pt x="569708" y="0"/>
                    </a:cubicBezTo>
                    <a:cubicBezTo>
                      <a:pt x="884349" y="0"/>
                      <a:pt x="1139416" y="255067"/>
                      <a:pt x="1139416" y="569708"/>
                    </a:cubicBezTo>
                    <a:close/>
                  </a:path>
                </a:pathLst>
              </a:custGeom>
              <a:solidFill>
                <a:srgbClr val="FF992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5" name="Freeform: Shape 220">
                <a:extLst>
                  <a:ext uri="{FF2B5EF4-FFF2-40B4-BE49-F238E27FC236}">
                    <a16:creationId xmlns:a16="http://schemas.microsoft.com/office/drawing/2014/main" id="{24181F2A-3CB4-71AE-9850-C5A3519DC532}"/>
                  </a:ext>
                </a:extLst>
              </p:cNvPr>
              <p:cNvSpPr/>
              <p:nvPr/>
            </p:nvSpPr>
            <p:spPr>
              <a:xfrm>
                <a:off x="6261682" y="1078503"/>
                <a:ext cx="965411" cy="965411"/>
              </a:xfrm>
              <a:custGeom>
                <a:avLst/>
                <a:gdLst>
                  <a:gd name="connsiteX0" fmla="*/ 965412 w 965411"/>
                  <a:gd name="connsiteY0" fmla="*/ 482706 h 965411"/>
                  <a:gd name="connsiteX1" fmla="*/ 482706 w 965411"/>
                  <a:gd name="connsiteY1" fmla="*/ 965411 h 965411"/>
                  <a:gd name="connsiteX2" fmla="*/ 0 w 965411"/>
                  <a:gd name="connsiteY2" fmla="*/ 482706 h 965411"/>
                  <a:gd name="connsiteX3" fmla="*/ 482706 w 965411"/>
                  <a:gd name="connsiteY3" fmla="*/ 0 h 965411"/>
                  <a:gd name="connsiteX4" fmla="*/ 965412 w 965411"/>
                  <a:gd name="connsiteY4" fmla="*/ 482706 h 9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11" h="965411">
                    <a:moveTo>
                      <a:pt x="965412" y="482706"/>
                    </a:moveTo>
                    <a:cubicBezTo>
                      <a:pt x="965412" y="749297"/>
                      <a:pt x="749297" y="965411"/>
                      <a:pt x="482706" y="965411"/>
                    </a:cubicBezTo>
                    <a:cubicBezTo>
                      <a:pt x="216115" y="965411"/>
                      <a:pt x="0" y="749297"/>
                      <a:pt x="0" y="482706"/>
                    </a:cubicBezTo>
                    <a:cubicBezTo>
                      <a:pt x="0" y="216115"/>
                      <a:pt x="216115" y="0"/>
                      <a:pt x="482706" y="0"/>
                    </a:cubicBezTo>
                    <a:cubicBezTo>
                      <a:pt x="749297" y="0"/>
                      <a:pt x="965412" y="216115"/>
                      <a:pt x="965412" y="482706"/>
                    </a:cubicBezTo>
                    <a:close/>
                  </a:path>
                </a:pathLst>
              </a:custGeom>
              <a:solidFill>
                <a:srgbClr val="FFBB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221">
                <a:extLst>
                  <a:ext uri="{FF2B5EF4-FFF2-40B4-BE49-F238E27FC236}">
                    <a16:creationId xmlns:a16="http://schemas.microsoft.com/office/drawing/2014/main" id="{34FBFA1E-6039-3A6F-8BE3-7354F63E8EDF}"/>
                  </a:ext>
                </a:extLst>
              </p:cNvPr>
              <p:cNvSpPr/>
              <p:nvPr/>
            </p:nvSpPr>
            <p:spPr>
              <a:xfrm>
                <a:off x="6376981" y="1193802"/>
                <a:ext cx="734813" cy="734813"/>
              </a:xfrm>
              <a:custGeom>
                <a:avLst/>
                <a:gdLst>
                  <a:gd name="connsiteX0" fmla="*/ 734814 w 734813"/>
                  <a:gd name="connsiteY0" fmla="*/ 367407 h 734813"/>
                  <a:gd name="connsiteX1" fmla="*/ 367407 w 734813"/>
                  <a:gd name="connsiteY1" fmla="*/ 734814 h 734813"/>
                  <a:gd name="connsiteX2" fmla="*/ 0 w 734813"/>
                  <a:gd name="connsiteY2" fmla="*/ 367407 h 734813"/>
                  <a:gd name="connsiteX3" fmla="*/ 367407 w 734813"/>
                  <a:gd name="connsiteY3" fmla="*/ 0 h 734813"/>
                  <a:gd name="connsiteX4" fmla="*/ 734814 w 734813"/>
                  <a:gd name="connsiteY4" fmla="*/ 367407 h 73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813" h="734813">
                    <a:moveTo>
                      <a:pt x="734814" y="367407"/>
                    </a:moveTo>
                    <a:cubicBezTo>
                      <a:pt x="734814" y="570320"/>
                      <a:pt x="570321" y="734814"/>
                      <a:pt x="367407" y="734814"/>
                    </a:cubicBezTo>
                    <a:cubicBezTo>
                      <a:pt x="164494" y="734814"/>
                      <a:pt x="0" y="570320"/>
                      <a:pt x="0" y="367407"/>
                    </a:cubicBezTo>
                    <a:cubicBezTo>
                      <a:pt x="0" y="164494"/>
                      <a:pt x="164494" y="0"/>
                      <a:pt x="367407" y="0"/>
                    </a:cubicBezTo>
                    <a:cubicBezTo>
                      <a:pt x="570321" y="0"/>
                      <a:pt x="734814" y="164494"/>
                      <a:pt x="734814" y="367407"/>
                    </a:cubicBezTo>
                    <a:close/>
                  </a:path>
                </a:pathLst>
              </a:custGeom>
              <a:solidFill>
                <a:srgbClr val="FFCC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222">
                <a:extLst>
                  <a:ext uri="{FF2B5EF4-FFF2-40B4-BE49-F238E27FC236}">
                    <a16:creationId xmlns:a16="http://schemas.microsoft.com/office/drawing/2014/main" id="{63ADC7F1-2632-4F9D-A8AC-0AA056CFF442}"/>
                  </a:ext>
                </a:extLst>
              </p:cNvPr>
              <p:cNvSpPr/>
              <p:nvPr/>
            </p:nvSpPr>
            <p:spPr>
              <a:xfrm>
                <a:off x="6504379" y="1321200"/>
                <a:ext cx="480016" cy="480016"/>
              </a:xfrm>
              <a:custGeom>
                <a:avLst/>
                <a:gdLst>
                  <a:gd name="connsiteX0" fmla="*/ 480017 w 480016"/>
                  <a:gd name="connsiteY0" fmla="*/ 240008 h 480016"/>
                  <a:gd name="connsiteX1" fmla="*/ 240009 w 480016"/>
                  <a:gd name="connsiteY1" fmla="*/ 480017 h 480016"/>
                  <a:gd name="connsiteX2" fmla="*/ 0 w 480016"/>
                  <a:gd name="connsiteY2" fmla="*/ 240008 h 480016"/>
                  <a:gd name="connsiteX3" fmla="*/ 240009 w 480016"/>
                  <a:gd name="connsiteY3" fmla="*/ 0 h 480016"/>
                  <a:gd name="connsiteX4" fmla="*/ 480017 w 480016"/>
                  <a:gd name="connsiteY4" fmla="*/ 240008 h 48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016" h="480016">
                    <a:moveTo>
                      <a:pt x="480017" y="240008"/>
                    </a:moveTo>
                    <a:cubicBezTo>
                      <a:pt x="480017" y="372561"/>
                      <a:pt x="372562" y="480017"/>
                      <a:pt x="240009" y="480017"/>
                    </a:cubicBezTo>
                    <a:cubicBezTo>
                      <a:pt x="107456" y="480017"/>
                      <a:pt x="0" y="372561"/>
                      <a:pt x="0" y="240008"/>
                    </a:cubicBezTo>
                    <a:cubicBezTo>
                      <a:pt x="0" y="107455"/>
                      <a:pt x="107456" y="0"/>
                      <a:pt x="240009" y="0"/>
                    </a:cubicBezTo>
                    <a:cubicBezTo>
                      <a:pt x="372562" y="0"/>
                      <a:pt x="480017" y="107455"/>
                      <a:pt x="480017" y="240008"/>
                    </a:cubicBezTo>
                    <a:close/>
                  </a:path>
                </a:pathLst>
              </a:custGeom>
              <a:solidFill>
                <a:srgbClr val="FFDD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223">
                <a:extLst>
                  <a:ext uri="{FF2B5EF4-FFF2-40B4-BE49-F238E27FC236}">
                    <a16:creationId xmlns:a16="http://schemas.microsoft.com/office/drawing/2014/main" id="{650E3968-3963-F5DE-0BD3-A21D926FB9B2}"/>
                  </a:ext>
                </a:extLst>
              </p:cNvPr>
              <p:cNvSpPr/>
              <p:nvPr/>
            </p:nvSpPr>
            <p:spPr>
              <a:xfrm>
                <a:off x="6581843" y="1398664"/>
                <a:ext cx="325090" cy="325090"/>
              </a:xfrm>
              <a:custGeom>
                <a:avLst/>
                <a:gdLst>
                  <a:gd name="connsiteX0" fmla="*/ 325090 w 325090"/>
                  <a:gd name="connsiteY0" fmla="*/ 162545 h 325090"/>
                  <a:gd name="connsiteX1" fmla="*/ 162545 w 325090"/>
                  <a:gd name="connsiteY1" fmla="*/ 325090 h 325090"/>
                  <a:gd name="connsiteX2" fmla="*/ 0 w 325090"/>
                  <a:gd name="connsiteY2" fmla="*/ 162545 h 325090"/>
                  <a:gd name="connsiteX3" fmla="*/ 162545 w 325090"/>
                  <a:gd name="connsiteY3" fmla="*/ 0 h 325090"/>
                  <a:gd name="connsiteX4" fmla="*/ 325090 w 325090"/>
                  <a:gd name="connsiteY4" fmla="*/ 162545 h 32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090" h="325090">
                    <a:moveTo>
                      <a:pt x="325090" y="162545"/>
                    </a:moveTo>
                    <a:cubicBezTo>
                      <a:pt x="325090" y="252316"/>
                      <a:pt x="252317" y="325090"/>
                      <a:pt x="162545" y="325090"/>
                    </a:cubicBezTo>
                    <a:cubicBezTo>
                      <a:pt x="72774" y="325090"/>
                      <a:pt x="0" y="252316"/>
                      <a:pt x="0" y="162545"/>
                    </a:cubicBezTo>
                    <a:cubicBezTo>
                      <a:pt x="0" y="72774"/>
                      <a:pt x="72774" y="0"/>
                      <a:pt x="162545" y="0"/>
                    </a:cubicBezTo>
                    <a:cubicBezTo>
                      <a:pt x="252316" y="0"/>
                      <a:pt x="325090" y="72774"/>
                      <a:pt x="325090" y="162545"/>
                    </a:cubicBezTo>
                    <a:close/>
                  </a:path>
                </a:pathLst>
              </a:custGeom>
              <a:solidFill>
                <a:srgbClr val="FFEE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13840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2">
            <a:extLst>
              <a:ext uri="{FF2B5EF4-FFF2-40B4-BE49-F238E27FC236}">
                <a16:creationId xmlns:a16="http://schemas.microsoft.com/office/drawing/2014/main" id="{B3F7DCC0-8B48-3410-3ED3-1FA2B187DE6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32600" y="5703580"/>
            <a:ext cx="11926416" cy="3059868"/>
            <a:chOff x="132600" y="5703580"/>
            <a:chExt cx="11926416" cy="3059868"/>
          </a:xfrm>
        </p:grpSpPr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29B0490F-0212-D2FC-0F55-7E6B5477D43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32600" y="5703580"/>
              <a:ext cx="11926416" cy="3059868"/>
              <a:chOff x="132600" y="5703580"/>
              <a:chExt cx="11926416" cy="3059868"/>
            </a:xfrm>
          </p:grpSpPr>
          <p:grpSp>
            <p:nvGrpSpPr>
              <p:cNvPr id="7" name="Graphic 2">
                <a:extLst>
                  <a:ext uri="{FF2B5EF4-FFF2-40B4-BE49-F238E27FC236}">
                    <a16:creationId xmlns:a16="http://schemas.microsoft.com/office/drawing/2014/main" id="{89040DC0-1582-AF9C-838D-48CE8FFF23E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37194" y="6202034"/>
                <a:ext cx="10317163" cy="2561413"/>
                <a:chOff x="937194" y="6202034"/>
                <a:chExt cx="10317163" cy="2561413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BEF34937-3344-F8E9-3E83-BA66203C47A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37194" y="6572194"/>
                  <a:ext cx="312606" cy="2142470"/>
                </a:xfrm>
                <a:custGeom>
                  <a:avLst/>
                  <a:gdLst>
                    <a:gd name="connsiteX0" fmla="*/ 0 w 312606"/>
                    <a:gd name="connsiteY0" fmla="*/ 0 h 2142470"/>
                    <a:gd name="connsiteX1" fmla="*/ 312606 w 312606"/>
                    <a:gd name="connsiteY1" fmla="*/ 0 h 2142470"/>
                    <a:gd name="connsiteX2" fmla="*/ 312606 w 312606"/>
                    <a:gd name="connsiteY2" fmla="*/ 2142471 h 2142470"/>
                    <a:gd name="connsiteX3" fmla="*/ 0 w 312606"/>
                    <a:gd name="connsiteY3" fmla="*/ 2142471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606" h="2142470">
                      <a:moveTo>
                        <a:pt x="0" y="0"/>
                      </a:moveTo>
                      <a:lnTo>
                        <a:pt x="312606" y="0"/>
                      </a:lnTo>
                      <a:lnTo>
                        <a:pt x="312606" y="2142471"/>
                      </a:lnTo>
                      <a:lnTo>
                        <a:pt x="0" y="2142471"/>
                      </a:lnTo>
                      <a:close/>
                    </a:path>
                  </a:pathLst>
                </a:custGeom>
                <a:solidFill>
                  <a:srgbClr val="D1953F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119DBEC1-6CE0-C39D-19D4-06A89F8AC66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249865" y="6572194"/>
                  <a:ext cx="156335" cy="2142470"/>
                </a:xfrm>
                <a:custGeom>
                  <a:avLst/>
                  <a:gdLst>
                    <a:gd name="connsiteX0" fmla="*/ 156335 w 156335"/>
                    <a:gd name="connsiteY0" fmla="*/ 2082613 h 2142470"/>
                    <a:gd name="connsiteX1" fmla="*/ 0 w 156335"/>
                    <a:gd name="connsiteY1" fmla="*/ 2142471 h 2142470"/>
                    <a:gd name="connsiteX2" fmla="*/ 0 w 156335"/>
                    <a:gd name="connsiteY2" fmla="*/ 0 h 2142470"/>
                    <a:gd name="connsiteX3" fmla="*/ 156335 w 156335"/>
                    <a:gd name="connsiteY3" fmla="*/ 0 h 2142470"/>
                    <a:gd name="connsiteX4" fmla="*/ 156335 w 156335"/>
                    <a:gd name="connsiteY4" fmla="*/ 2082613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335" h="2142470">
                      <a:moveTo>
                        <a:pt x="156335" y="2082613"/>
                      </a:moveTo>
                      <a:lnTo>
                        <a:pt x="0" y="2142471"/>
                      </a:lnTo>
                      <a:lnTo>
                        <a:pt x="0" y="0"/>
                      </a:lnTo>
                      <a:lnTo>
                        <a:pt x="156335" y="0"/>
                      </a:lnTo>
                      <a:lnTo>
                        <a:pt x="156335" y="2082613"/>
                      </a:lnTo>
                      <a:close/>
                    </a:path>
                  </a:pathLst>
                </a:custGeom>
                <a:solidFill>
                  <a:srgbClr val="975808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F544D200-09C0-E6CE-E6CC-E5B6FFC5D2E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247926" y="6203314"/>
                  <a:ext cx="156271" cy="2142470"/>
                </a:xfrm>
                <a:custGeom>
                  <a:avLst/>
                  <a:gdLst>
                    <a:gd name="connsiteX0" fmla="*/ 156271 w 156271"/>
                    <a:gd name="connsiteY0" fmla="*/ 2082613 h 2142470"/>
                    <a:gd name="connsiteX1" fmla="*/ 0 w 156271"/>
                    <a:gd name="connsiteY1" fmla="*/ 2142471 h 2142470"/>
                    <a:gd name="connsiteX2" fmla="*/ 0 w 156271"/>
                    <a:gd name="connsiteY2" fmla="*/ 0 h 2142470"/>
                    <a:gd name="connsiteX3" fmla="*/ 156271 w 156271"/>
                    <a:gd name="connsiteY3" fmla="*/ 0 h 2142470"/>
                    <a:gd name="connsiteX4" fmla="*/ 156271 w 156271"/>
                    <a:gd name="connsiteY4" fmla="*/ 2082613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71" h="2142470">
                      <a:moveTo>
                        <a:pt x="156271" y="2082613"/>
                      </a:moveTo>
                      <a:lnTo>
                        <a:pt x="0" y="2142471"/>
                      </a:lnTo>
                      <a:lnTo>
                        <a:pt x="0" y="0"/>
                      </a:lnTo>
                      <a:lnTo>
                        <a:pt x="156271" y="0"/>
                      </a:lnTo>
                      <a:lnTo>
                        <a:pt x="156271" y="2082613"/>
                      </a:lnTo>
                      <a:close/>
                    </a:path>
                  </a:pathLst>
                </a:custGeom>
                <a:solidFill>
                  <a:srgbClr val="975808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B7C9ED90-D7B8-D726-6187-84E73D509AE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785416" y="6620977"/>
                  <a:ext cx="156335" cy="2142470"/>
                </a:xfrm>
                <a:custGeom>
                  <a:avLst/>
                  <a:gdLst>
                    <a:gd name="connsiteX0" fmla="*/ 0 w 156335"/>
                    <a:gd name="connsiteY0" fmla="*/ 2082613 h 2142470"/>
                    <a:gd name="connsiteX1" fmla="*/ 156335 w 156335"/>
                    <a:gd name="connsiteY1" fmla="*/ 2142471 h 2142470"/>
                    <a:gd name="connsiteX2" fmla="*/ 156335 w 156335"/>
                    <a:gd name="connsiteY2" fmla="*/ 0 h 2142470"/>
                    <a:gd name="connsiteX3" fmla="*/ 0 w 156335"/>
                    <a:gd name="connsiteY3" fmla="*/ 0 h 2142470"/>
                    <a:gd name="connsiteX4" fmla="*/ 0 w 156335"/>
                    <a:gd name="connsiteY4" fmla="*/ 2082613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335" h="2142470">
                      <a:moveTo>
                        <a:pt x="0" y="2082613"/>
                      </a:moveTo>
                      <a:lnTo>
                        <a:pt x="156335" y="2142471"/>
                      </a:lnTo>
                      <a:lnTo>
                        <a:pt x="156335" y="0"/>
                      </a:lnTo>
                      <a:lnTo>
                        <a:pt x="0" y="0"/>
                      </a:lnTo>
                      <a:lnTo>
                        <a:pt x="0" y="2082613"/>
                      </a:lnTo>
                      <a:close/>
                    </a:path>
                  </a:pathLst>
                </a:custGeom>
                <a:solidFill>
                  <a:srgbClr val="975808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A9FC250F-1A87-BF86-2251-2260059D00C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87354" y="6203314"/>
                  <a:ext cx="156335" cy="2142470"/>
                </a:xfrm>
                <a:custGeom>
                  <a:avLst/>
                  <a:gdLst>
                    <a:gd name="connsiteX0" fmla="*/ 0 w 156335"/>
                    <a:gd name="connsiteY0" fmla="*/ 2082613 h 2142470"/>
                    <a:gd name="connsiteX1" fmla="*/ 156335 w 156335"/>
                    <a:gd name="connsiteY1" fmla="*/ 2142471 h 2142470"/>
                    <a:gd name="connsiteX2" fmla="*/ 156335 w 156335"/>
                    <a:gd name="connsiteY2" fmla="*/ 0 h 2142470"/>
                    <a:gd name="connsiteX3" fmla="*/ 0 w 156335"/>
                    <a:gd name="connsiteY3" fmla="*/ 0 h 2142470"/>
                    <a:gd name="connsiteX4" fmla="*/ 0 w 156335"/>
                    <a:gd name="connsiteY4" fmla="*/ 2082613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335" h="2142470">
                      <a:moveTo>
                        <a:pt x="0" y="2082613"/>
                      </a:moveTo>
                      <a:lnTo>
                        <a:pt x="156335" y="2142471"/>
                      </a:lnTo>
                      <a:lnTo>
                        <a:pt x="156335" y="0"/>
                      </a:lnTo>
                      <a:lnTo>
                        <a:pt x="0" y="0"/>
                      </a:lnTo>
                      <a:lnTo>
                        <a:pt x="0" y="2082613"/>
                      </a:lnTo>
                      <a:close/>
                    </a:path>
                  </a:pathLst>
                </a:custGeom>
                <a:solidFill>
                  <a:srgbClr val="975808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B4CFDDC-9882-A102-43C7-DC02479B8B4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935256" y="6202034"/>
                  <a:ext cx="312670" cy="2145095"/>
                </a:xfrm>
                <a:custGeom>
                  <a:avLst/>
                  <a:gdLst>
                    <a:gd name="connsiteX0" fmla="*/ 0 w 312670"/>
                    <a:gd name="connsiteY0" fmla="*/ 0 h 2145095"/>
                    <a:gd name="connsiteX1" fmla="*/ 312670 w 312670"/>
                    <a:gd name="connsiteY1" fmla="*/ 0 h 2145095"/>
                    <a:gd name="connsiteX2" fmla="*/ 312670 w 312670"/>
                    <a:gd name="connsiteY2" fmla="*/ 2145095 h 2145095"/>
                    <a:gd name="connsiteX3" fmla="*/ 0 w 312670"/>
                    <a:gd name="connsiteY3" fmla="*/ 2145095 h 214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670" h="2145095">
                      <a:moveTo>
                        <a:pt x="0" y="0"/>
                      </a:moveTo>
                      <a:lnTo>
                        <a:pt x="312670" y="0"/>
                      </a:lnTo>
                      <a:lnTo>
                        <a:pt x="312670" y="2145095"/>
                      </a:lnTo>
                      <a:lnTo>
                        <a:pt x="0" y="2145095"/>
                      </a:lnTo>
                      <a:close/>
                    </a:path>
                  </a:pathLst>
                </a:custGeom>
                <a:solidFill>
                  <a:srgbClr val="D1953F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BCDA2C5D-ADA0-5C0A-A6E4-F5A18DAD491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941751" y="6620977"/>
                  <a:ext cx="312606" cy="2142470"/>
                </a:xfrm>
                <a:custGeom>
                  <a:avLst/>
                  <a:gdLst>
                    <a:gd name="connsiteX0" fmla="*/ 0 w 312606"/>
                    <a:gd name="connsiteY0" fmla="*/ 0 h 2142470"/>
                    <a:gd name="connsiteX1" fmla="*/ 312606 w 312606"/>
                    <a:gd name="connsiteY1" fmla="*/ 0 h 2142470"/>
                    <a:gd name="connsiteX2" fmla="*/ 312606 w 312606"/>
                    <a:gd name="connsiteY2" fmla="*/ 2142471 h 2142470"/>
                    <a:gd name="connsiteX3" fmla="*/ 0 w 312606"/>
                    <a:gd name="connsiteY3" fmla="*/ 2142471 h 2142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606" h="2142470">
                      <a:moveTo>
                        <a:pt x="0" y="0"/>
                      </a:moveTo>
                      <a:lnTo>
                        <a:pt x="312606" y="0"/>
                      </a:lnTo>
                      <a:lnTo>
                        <a:pt x="312606" y="2142471"/>
                      </a:lnTo>
                      <a:lnTo>
                        <a:pt x="0" y="2142471"/>
                      </a:lnTo>
                      <a:close/>
                    </a:path>
                  </a:pathLst>
                </a:custGeom>
                <a:solidFill>
                  <a:srgbClr val="D1953F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26B7A48-70EC-43F2-9460-6154AFAD138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43690" y="6202034"/>
                  <a:ext cx="312606" cy="2145095"/>
                </a:xfrm>
                <a:custGeom>
                  <a:avLst/>
                  <a:gdLst>
                    <a:gd name="connsiteX0" fmla="*/ 0 w 312606"/>
                    <a:gd name="connsiteY0" fmla="*/ 0 h 2145095"/>
                    <a:gd name="connsiteX1" fmla="*/ 312606 w 312606"/>
                    <a:gd name="connsiteY1" fmla="*/ 0 h 2145095"/>
                    <a:gd name="connsiteX2" fmla="*/ 312606 w 312606"/>
                    <a:gd name="connsiteY2" fmla="*/ 2145095 h 2145095"/>
                    <a:gd name="connsiteX3" fmla="*/ 0 w 312606"/>
                    <a:gd name="connsiteY3" fmla="*/ 2145095 h 214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2606" h="2145095">
                      <a:moveTo>
                        <a:pt x="0" y="0"/>
                      </a:moveTo>
                      <a:lnTo>
                        <a:pt x="312606" y="0"/>
                      </a:lnTo>
                      <a:lnTo>
                        <a:pt x="312606" y="2145095"/>
                      </a:lnTo>
                      <a:lnTo>
                        <a:pt x="0" y="2145095"/>
                      </a:lnTo>
                      <a:close/>
                    </a:path>
                  </a:pathLst>
                </a:custGeom>
                <a:solidFill>
                  <a:srgbClr val="D1953F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1266E11A-2E17-56AD-ABAB-A5AD992C18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2600" y="5703580"/>
                <a:ext cx="11926416" cy="868614"/>
              </a:xfrm>
              <a:custGeom>
                <a:avLst/>
                <a:gdLst>
                  <a:gd name="connsiteX0" fmla="*/ 11926417 w 11926416"/>
                  <a:gd name="connsiteY0" fmla="*/ 868614 h 868614"/>
                  <a:gd name="connsiteX1" fmla="*/ 0 w 11926416"/>
                  <a:gd name="connsiteY1" fmla="*/ 868614 h 868614"/>
                  <a:gd name="connsiteX2" fmla="*/ 1790941 w 11926416"/>
                  <a:gd name="connsiteY2" fmla="*/ 0 h 868614"/>
                  <a:gd name="connsiteX3" fmla="*/ 10472794 w 11926416"/>
                  <a:gd name="connsiteY3" fmla="*/ 0 h 868614"/>
                  <a:gd name="connsiteX4" fmla="*/ 11926417 w 11926416"/>
                  <a:gd name="connsiteY4" fmla="*/ 868614 h 86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26416" h="868614">
                    <a:moveTo>
                      <a:pt x="11926417" y="868614"/>
                    </a:moveTo>
                    <a:lnTo>
                      <a:pt x="0" y="868614"/>
                    </a:lnTo>
                    <a:lnTo>
                      <a:pt x="1790941" y="0"/>
                    </a:lnTo>
                    <a:lnTo>
                      <a:pt x="10472794" y="0"/>
                    </a:lnTo>
                    <a:lnTo>
                      <a:pt x="11926417" y="868614"/>
                    </a:lnTo>
                    <a:close/>
                  </a:path>
                </a:pathLst>
              </a:custGeom>
              <a:solidFill>
                <a:srgbClr val="D1953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8680A55-D32F-77E5-975B-85C140367EC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2600" y="6572194"/>
                <a:ext cx="11926416" cy="322529"/>
              </a:xfrm>
              <a:custGeom>
                <a:avLst/>
                <a:gdLst>
                  <a:gd name="connsiteX0" fmla="*/ 0 w 11926416"/>
                  <a:gd name="connsiteY0" fmla="*/ 0 h 322529"/>
                  <a:gd name="connsiteX1" fmla="*/ 11926417 w 11926416"/>
                  <a:gd name="connsiteY1" fmla="*/ 0 h 322529"/>
                  <a:gd name="connsiteX2" fmla="*/ 11926417 w 11926416"/>
                  <a:gd name="connsiteY2" fmla="*/ 322529 h 322529"/>
                  <a:gd name="connsiteX3" fmla="*/ 0 w 11926416"/>
                  <a:gd name="connsiteY3" fmla="*/ 322529 h 322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26416" h="322529">
                    <a:moveTo>
                      <a:pt x="0" y="0"/>
                    </a:moveTo>
                    <a:lnTo>
                      <a:pt x="11926417" y="0"/>
                    </a:lnTo>
                    <a:lnTo>
                      <a:pt x="11926417" y="322529"/>
                    </a:lnTo>
                    <a:lnTo>
                      <a:pt x="0" y="322529"/>
                    </a:lnTo>
                    <a:close/>
                  </a:path>
                </a:pathLst>
              </a:custGeom>
              <a:solidFill>
                <a:srgbClr val="975808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64341369-4E28-3741-A549-9C4893C7B54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33688" y="6632052"/>
              <a:ext cx="11925328" cy="199804"/>
              <a:chOff x="133688" y="6632052"/>
              <a:chExt cx="11925328" cy="199804"/>
            </a:xfrm>
            <a:solidFill>
              <a:srgbClr val="493507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037FCDE5-793C-315D-6D49-3E8204E618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3688" y="6632052"/>
                <a:ext cx="11925328" cy="30216"/>
              </a:xfrm>
              <a:custGeom>
                <a:avLst/>
                <a:gdLst>
                  <a:gd name="connsiteX0" fmla="*/ 11754845 w 11925328"/>
                  <a:gd name="connsiteY0" fmla="*/ 30217 h 30216"/>
                  <a:gd name="connsiteX1" fmla="*/ 11668739 w 11925328"/>
                  <a:gd name="connsiteY1" fmla="*/ 18181 h 30216"/>
                  <a:gd name="connsiteX2" fmla="*/ 11584362 w 11925328"/>
                  <a:gd name="connsiteY2" fmla="*/ 6402 h 30216"/>
                  <a:gd name="connsiteX3" fmla="*/ 11499984 w 11925328"/>
                  <a:gd name="connsiteY3" fmla="*/ 18181 h 30216"/>
                  <a:gd name="connsiteX4" fmla="*/ 11413878 w 11925328"/>
                  <a:gd name="connsiteY4" fmla="*/ 30217 h 30216"/>
                  <a:gd name="connsiteX5" fmla="*/ 11327836 w 11925328"/>
                  <a:gd name="connsiteY5" fmla="*/ 18181 h 30216"/>
                  <a:gd name="connsiteX6" fmla="*/ 11243522 w 11925328"/>
                  <a:gd name="connsiteY6" fmla="*/ 6402 h 30216"/>
                  <a:gd name="connsiteX7" fmla="*/ 11159145 w 11925328"/>
                  <a:gd name="connsiteY7" fmla="*/ 18181 h 30216"/>
                  <a:gd name="connsiteX8" fmla="*/ 11073103 w 11925328"/>
                  <a:gd name="connsiteY8" fmla="*/ 30217 h 30216"/>
                  <a:gd name="connsiteX9" fmla="*/ 10987061 w 11925328"/>
                  <a:gd name="connsiteY9" fmla="*/ 18181 h 30216"/>
                  <a:gd name="connsiteX10" fmla="*/ 10902748 w 11925328"/>
                  <a:gd name="connsiteY10" fmla="*/ 6402 h 30216"/>
                  <a:gd name="connsiteX11" fmla="*/ 10818435 w 11925328"/>
                  <a:gd name="connsiteY11" fmla="*/ 18181 h 30216"/>
                  <a:gd name="connsiteX12" fmla="*/ 10732392 w 11925328"/>
                  <a:gd name="connsiteY12" fmla="*/ 30217 h 30216"/>
                  <a:gd name="connsiteX13" fmla="*/ 10646351 w 11925328"/>
                  <a:gd name="connsiteY13" fmla="*/ 18181 h 30216"/>
                  <a:gd name="connsiteX14" fmla="*/ 10562037 w 11925328"/>
                  <a:gd name="connsiteY14" fmla="*/ 6402 h 30216"/>
                  <a:gd name="connsiteX15" fmla="*/ 10477723 w 11925328"/>
                  <a:gd name="connsiteY15" fmla="*/ 18181 h 30216"/>
                  <a:gd name="connsiteX16" fmla="*/ 10391682 w 11925328"/>
                  <a:gd name="connsiteY16" fmla="*/ 30217 h 30216"/>
                  <a:gd name="connsiteX17" fmla="*/ 10305639 w 11925328"/>
                  <a:gd name="connsiteY17" fmla="*/ 18181 h 30216"/>
                  <a:gd name="connsiteX18" fmla="*/ 10221326 w 11925328"/>
                  <a:gd name="connsiteY18" fmla="*/ 6402 h 30216"/>
                  <a:gd name="connsiteX19" fmla="*/ 10137012 w 11925328"/>
                  <a:gd name="connsiteY19" fmla="*/ 18181 h 30216"/>
                  <a:gd name="connsiteX20" fmla="*/ 10050971 w 11925328"/>
                  <a:gd name="connsiteY20" fmla="*/ 30217 h 30216"/>
                  <a:gd name="connsiteX21" fmla="*/ 9964928 w 11925328"/>
                  <a:gd name="connsiteY21" fmla="*/ 18181 h 30216"/>
                  <a:gd name="connsiteX22" fmla="*/ 9880616 w 11925328"/>
                  <a:gd name="connsiteY22" fmla="*/ 6402 h 30216"/>
                  <a:gd name="connsiteX23" fmla="*/ 9796302 w 11925328"/>
                  <a:gd name="connsiteY23" fmla="*/ 18181 h 30216"/>
                  <a:gd name="connsiteX24" fmla="*/ 9710259 w 11925328"/>
                  <a:gd name="connsiteY24" fmla="*/ 30217 h 30216"/>
                  <a:gd name="connsiteX25" fmla="*/ 9624218 w 11925328"/>
                  <a:gd name="connsiteY25" fmla="*/ 18181 h 30216"/>
                  <a:gd name="connsiteX26" fmla="*/ 9539904 w 11925328"/>
                  <a:gd name="connsiteY26" fmla="*/ 6402 h 30216"/>
                  <a:gd name="connsiteX27" fmla="*/ 9455591 w 11925328"/>
                  <a:gd name="connsiteY27" fmla="*/ 18181 h 30216"/>
                  <a:gd name="connsiteX28" fmla="*/ 9369549 w 11925328"/>
                  <a:gd name="connsiteY28" fmla="*/ 30217 h 30216"/>
                  <a:gd name="connsiteX29" fmla="*/ 9283507 w 11925328"/>
                  <a:gd name="connsiteY29" fmla="*/ 18181 h 30216"/>
                  <a:gd name="connsiteX30" fmla="*/ 9199193 w 11925328"/>
                  <a:gd name="connsiteY30" fmla="*/ 6402 h 30216"/>
                  <a:gd name="connsiteX31" fmla="*/ 9114880 w 11925328"/>
                  <a:gd name="connsiteY31" fmla="*/ 18181 h 30216"/>
                  <a:gd name="connsiteX32" fmla="*/ 9028838 w 11925328"/>
                  <a:gd name="connsiteY32" fmla="*/ 30217 h 30216"/>
                  <a:gd name="connsiteX33" fmla="*/ 8942796 w 11925328"/>
                  <a:gd name="connsiteY33" fmla="*/ 18181 h 30216"/>
                  <a:gd name="connsiteX34" fmla="*/ 8858483 w 11925328"/>
                  <a:gd name="connsiteY34" fmla="*/ 6402 h 30216"/>
                  <a:gd name="connsiteX35" fmla="*/ 8774169 w 11925328"/>
                  <a:gd name="connsiteY35" fmla="*/ 18181 h 30216"/>
                  <a:gd name="connsiteX36" fmla="*/ 8688127 w 11925328"/>
                  <a:gd name="connsiteY36" fmla="*/ 30217 h 30216"/>
                  <a:gd name="connsiteX37" fmla="*/ 8602085 w 11925328"/>
                  <a:gd name="connsiteY37" fmla="*/ 18181 h 30216"/>
                  <a:gd name="connsiteX38" fmla="*/ 8517772 w 11925328"/>
                  <a:gd name="connsiteY38" fmla="*/ 6402 h 30216"/>
                  <a:gd name="connsiteX39" fmla="*/ 8433458 w 11925328"/>
                  <a:gd name="connsiteY39" fmla="*/ 18181 h 30216"/>
                  <a:gd name="connsiteX40" fmla="*/ 8347417 w 11925328"/>
                  <a:gd name="connsiteY40" fmla="*/ 30217 h 30216"/>
                  <a:gd name="connsiteX41" fmla="*/ 8261375 w 11925328"/>
                  <a:gd name="connsiteY41" fmla="*/ 18181 h 30216"/>
                  <a:gd name="connsiteX42" fmla="*/ 8177061 w 11925328"/>
                  <a:gd name="connsiteY42" fmla="*/ 6402 h 30216"/>
                  <a:gd name="connsiteX43" fmla="*/ 8092748 w 11925328"/>
                  <a:gd name="connsiteY43" fmla="*/ 18181 h 30216"/>
                  <a:gd name="connsiteX44" fmla="*/ 8006705 w 11925328"/>
                  <a:gd name="connsiteY44" fmla="*/ 30217 h 30216"/>
                  <a:gd name="connsiteX45" fmla="*/ 7920664 w 11925328"/>
                  <a:gd name="connsiteY45" fmla="*/ 18181 h 30216"/>
                  <a:gd name="connsiteX46" fmla="*/ 7836350 w 11925328"/>
                  <a:gd name="connsiteY46" fmla="*/ 6402 h 30216"/>
                  <a:gd name="connsiteX47" fmla="*/ 7752037 w 11925328"/>
                  <a:gd name="connsiteY47" fmla="*/ 18181 h 30216"/>
                  <a:gd name="connsiteX48" fmla="*/ 7665995 w 11925328"/>
                  <a:gd name="connsiteY48" fmla="*/ 30217 h 30216"/>
                  <a:gd name="connsiteX49" fmla="*/ 7579953 w 11925328"/>
                  <a:gd name="connsiteY49" fmla="*/ 18181 h 30216"/>
                  <a:gd name="connsiteX50" fmla="*/ 7495639 w 11925328"/>
                  <a:gd name="connsiteY50" fmla="*/ 6402 h 30216"/>
                  <a:gd name="connsiteX51" fmla="*/ 7411326 w 11925328"/>
                  <a:gd name="connsiteY51" fmla="*/ 18181 h 30216"/>
                  <a:gd name="connsiteX52" fmla="*/ 7325284 w 11925328"/>
                  <a:gd name="connsiteY52" fmla="*/ 30217 h 30216"/>
                  <a:gd name="connsiteX53" fmla="*/ 7239242 w 11925328"/>
                  <a:gd name="connsiteY53" fmla="*/ 18181 h 30216"/>
                  <a:gd name="connsiteX54" fmla="*/ 7154929 w 11925328"/>
                  <a:gd name="connsiteY54" fmla="*/ 6402 h 30216"/>
                  <a:gd name="connsiteX55" fmla="*/ 7070615 w 11925328"/>
                  <a:gd name="connsiteY55" fmla="*/ 18181 h 30216"/>
                  <a:gd name="connsiteX56" fmla="*/ 6984573 w 11925328"/>
                  <a:gd name="connsiteY56" fmla="*/ 30217 h 30216"/>
                  <a:gd name="connsiteX57" fmla="*/ 6898531 w 11925328"/>
                  <a:gd name="connsiteY57" fmla="*/ 18181 h 30216"/>
                  <a:gd name="connsiteX58" fmla="*/ 6814217 w 11925328"/>
                  <a:gd name="connsiteY58" fmla="*/ 6402 h 30216"/>
                  <a:gd name="connsiteX59" fmla="*/ 6729904 w 11925328"/>
                  <a:gd name="connsiteY59" fmla="*/ 18181 h 30216"/>
                  <a:gd name="connsiteX60" fmla="*/ 6643862 w 11925328"/>
                  <a:gd name="connsiteY60" fmla="*/ 30217 h 30216"/>
                  <a:gd name="connsiteX61" fmla="*/ 6557820 w 11925328"/>
                  <a:gd name="connsiteY61" fmla="*/ 18181 h 30216"/>
                  <a:gd name="connsiteX62" fmla="*/ 6473507 w 11925328"/>
                  <a:gd name="connsiteY62" fmla="*/ 6402 h 30216"/>
                  <a:gd name="connsiteX63" fmla="*/ 6389193 w 11925328"/>
                  <a:gd name="connsiteY63" fmla="*/ 18181 h 30216"/>
                  <a:gd name="connsiteX64" fmla="*/ 6303151 w 11925328"/>
                  <a:gd name="connsiteY64" fmla="*/ 30217 h 30216"/>
                  <a:gd name="connsiteX65" fmla="*/ 6217109 w 11925328"/>
                  <a:gd name="connsiteY65" fmla="*/ 18181 h 30216"/>
                  <a:gd name="connsiteX66" fmla="*/ 6132796 w 11925328"/>
                  <a:gd name="connsiteY66" fmla="*/ 6402 h 30216"/>
                  <a:gd name="connsiteX67" fmla="*/ 6048483 w 11925328"/>
                  <a:gd name="connsiteY67" fmla="*/ 18181 h 30216"/>
                  <a:gd name="connsiteX68" fmla="*/ 5962441 w 11925328"/>
                  <a:gd name="connsiteY68" fmla="*/ 30217 h 30216"/>
                  <a:gd name="connsiteX69" fmla="*/ 5876399 w 11925328"/>
                  <a:gd name="connsiteY69" fmla="*/ 18181 h 30216"/>
                  <a:gd name="connsiteX70" fmla="*/ 5792085 w 11925328"/>
                  <a:gd name="connsiteY70" fmla="*/ 6402 h 30216"/>
                  <a:gd name="connsiteX71" fmla="*/ 5707772 w 11925328"/>
                  <a:gd name="connsiteY71" fmla="*/ 18181 h 30216"/>
                  <a:gd name="connsiteX72" fmla="*/ 5621730 w 11925328"/>
                  <a:gd name="connsiteY72" fmla="*/ 30217 h 30216"/>
                  <a:gd name="connsiteX73" fmla="*/ 5535688 w 11925328"/>
                  <a:gd name="connsiteY73" fmla="*/ 18181 h 30216"/>
                  <a:gd name="connsiteX74" fmla="*/ 5451374 w 11925328"/>
                  <a:gd name="connsiteY74" fmla="*/ 6402 h 30216"/>
                  <a:gd name="connsiteX75" fmla="*/ 5367061 w 11925328"/>
                  <a:gd name="connsiteY75" fmla="*/ 18181 h 30216"/>
                  <a:gd name="connsiteX76" fmla="*/ 5281019 w 11925328"/>
                  <a:gd name="connsiteY76" fmla="*/ 30217 h 30216"/>
                  <a:gd name="connsiteX77" fmla="*/ 5194977 w 11925328"/>
                  <a:gd name="connsiteY77" fmla="*/ 18181 h 30216"/>
                  <a:gd name="connsiteX78" fmla="*/ 5110663 w 11925328"/>
                  <a:gd name="connsiteY78" fmla="*/ 6402 h 30216"/>
                  <a:gd name="connsiteX79" fmla="*/ 5026350 w 11925328"/>
                  <a:gd name="connsiteY79" fmla="*/ 18181 h 30216"/>
                  <a:gd name="connsiteX80" fmla="*/ 4940308 w 11925328"/>
                  <a:gd name="connsiteY80" fmla="*/ 30217 h 30216"/>
                  <a:gd name="connsiteX81" fmla="*/ 4854266 w 11925328"/>
                  <a:gd name="connsiteY81" fmla="*/ 18181 h 30216"/>
                  <a:gd name="connsiteX82" fmla="*/ 4769952 w 11925328"/>
                  <a:gd name="connsiteY82" fmla="*/ 6402 h 30216"/>
                  <a:gd name="connsiteX83" fmla="*/ 4685639 w 11925328"/>
                  <a:gd name="connsiteY83" fmla="*/ 18181 h 30216"/>
                  <a:gd name="connsiteX84" fmla="*/ 4599597 w 11925328"/>
                  <a:gd name="connsiteY84" fmla="*/ 30217 h 30216"/>
                  <a:gd name="connsiteX85" fmla="*/ 4513555 w 11925328"/>
                  <a:gd name="connsiteY85" fmla="*/ 18181 h 30216"/>
                  <a:gd name="connsiteX86" fmla="*/ 4429242 w 11925328"/>
                  <a:gd name="connsiteY86" fmla="*/ 6402 h 30216"/>
                  <a:gd name="connsiteX87" fmla="*/ 4344928 w 11925328"/>
                  <a:gd name="connsiteY87" fmla="*/ 18181 h 30216"/>
                  <a:gd name="connsiteX88" fmla="*/ 4258886 w 11925328"/>
                  <a:gd name="connsiteY88" fmla="*/ 30217 h 30216"/>
                  <a:gd name="connsiteX89" fmla="*/ 4172844 w 11925328"/>
                  <a:gd name="connsiteY89" fmla="*/ 18181 h 30216"/>
                  <a:gd name="connsiteX90" fmla="*/ 4088531 w 11925328"/>
                  <a:gd name="connsiteY90" fmla="*/ 6402 h 30216"/>
                  <a:gd name="connsiteX91" fmla="*/ 4004217 w 11925328"/>
                  <a:gd name="connsiteY91" fmla="*/ 18181 h 30216"/>
                  <a:gd name="connsiteX92" fmla="*/ 3918175 w 11925328"/>
                  <a:gd name="connsiteY92" fmla="*/ 30217 h 30216"/>
                  <a:gd name="connsiteX93" fmla="*/ 3832133 w 11925328"/>
                  <a:gd name="connsiteY93" fmla="*/ 18181 h 30216"/>
                  <a:gd name="connsiteX94" fmla="*/ 3747820 w 11925328"/>
                  <a:gd name="connsiteY94" fmla="*/ 6402 h 30216"/>
                  <a:gd name="connsiteX95" fmla="*/ 3663506 w 11925328"/>
                  <a:gd name="connsiteY95" fmla="*/ 18181 h 30216"/>
                  <a:gd name="connsiteX96" fmla="*/ 3577464 w 11925328"/>
                  <a:gd name="connsiteY96" fmla="*/ 30217 h 30216"/>
                  <a:gd name="connsiteX97" fmla="*/ 3491422 w 11925328"/>
                  <a:gd name="connsiteY97" fmla="*/ 18181 h 30216"/>
                  <a:gd name="connsiteX98" fmla="*/ 3407109 w 11925328"/>
                  <a:gd name="connsiteY98" fmla="*/ 6402 h 30216"/>
                  <a:gd name="connsiteX99" fmla="*/ 3322795 w 11925328"/>
                  <a:gd name="connsiteY99" fmla="*/ 18181 h 30216"/>
                  <a:gd name="connsiteX100" fmla="*/ 3236753 w 11925328"/>
                  <a:gd name="connsiteY100" fmla="*/ 30217 h 30216"/>
                  <a:gd name="connsiteX101" fmla="*/ 3150711 w 11925328"/>
                  <a:gd name="connsiteY101" fmla="*/ 18181 h 30216"/>
                  <a:gd name="connsiteX102" fmla="*/ 3066398 w 11925328"/>
                  <a:gd name="connsiteY102" fmla="*/ 6402 h 30216"/>
                  <a:gd name="connsiteX103" fmla="*/ 2982085 w 11925328"/>
                  <a:gd name="connsiteY103" fmla="*/ 18181 h 30216"/>
                  <a:gd name="connsiteX104" fmla="*/ 2896043 w 11925328"/>
                  <a:gd name="connsiteY104" fmla="*/ 30217 h 30216"/>
                  <a:gd name="connsiteX105" fmla="*/ 2810001 w 11925328"/>
                  <a:gd name="connsiteY105" fmla="*/ 18181 h 30216"/>
                  <a:gd name="connsiteX106" fmla="*/ 2725687 w 11925328"/>
                  <a:gd name="connsiteY106" fmla="*/ 6402 h 30216"/>
                  <a:gd name="connsiteX107" fmla="*/ 2641374 w 11925328"/>
                  <a:gd name="connsiteY107" fmla="*/ 18181 h 30216"/>
                  <a:gd name="connsiteX108" fmla="*/ 2555332 w 11925328"/>
                  <a:gd name="connsiteY108" fmla="*/ 30217 h 30216"/>
                  <a:gd name="connsiteX109" fmla="*/ 2469290 w 11925328"/>
                  <a:gd name="connsiteY109" fmla="*/ 18181 h 30216"/>
                  <a:gd name="connsiteX110" fmla="*/ 2384976 w 11925328"/>
                  <a:gd name="connsiteY110" fmla="*/ 6402 h 30216"/>
                  <a:gd name="connsiteX111" fmla="*/ 2300663 w 11925328"/>
                  <a:gd name="connsiteY111" fmla="*/ 18181 h 30216"/>
                  <a:gd name="connsiteX112" fmla="*/ 2214621 w 11925328"/>
                  <a:gd name="connsiteY112" fmla="*/ 30217 h 30216"/>
                  <a:gd name="connsiteX113" fmla="*/ 2128579 w 11925328"/>
                  <a:gd name="connsiteY113" fmla="*/ 18181 h 30216"/>
                  <a:gd name="connsiteX114" fmla="*/ 2044265 w 11925328"/>
                  <a:gd name="connsiteY114" fmla="*/ 6402 h 30216"/>
                  <a:gd name="connsiteX115" fmla="*/ 1959952 w 11925328"/>
                  <a:gd name="connsiteY115" fmla="*/ 18181 h 30216"/>
                  <a:gd name="connsiteX116" fmla="*/ 1873910 w 11925328"/>
                  <a:gd name="connsiteY116" fmla="*/ 30217 h 30216"/>
                  <a:gd name="connsiteX117" fmla="*/ 1787868 w 11925328"/>
                  <a:gd name="connsiteY117" fmla="*/ 18181 h 30216"/>
                  <a:gd name="connsiteX118" fmla="*/ 1703554 w 11925328"/>
                  <a:gd name="connsiteY118" fmla="*/ 6402 h 30216"/>
                  <a:gd name="connsiteX119" fmla="*/ 1619241 w 11925328"/>
                  <a:gd name="connsiteY119" fmla="*/ 18181 h 30216"/>
                  <a:gd name="connsiteX120" fmla="*/ 1533199 w 11925328"/>
                  <a:gd name="connsiteY120" fmla="*/ 30217 h 30216"/>
                  <a:gd name="connsiteX121" fmla="*/ 1447157 w 11925328"/>
                  <a:gd name="connsiteY121" fmla="*/ 18181 h 30216"/>
                  <a:gd name="connsiteX122" fmla="*/ 1362844 w 11925328"/>
                  <a:gd name="connsiteY122" fmla="*/ 6402 h 30216"/>
                  <a:gd name="connsiteX123" fmla="*/ 1278530 w 11925328"/>
                  <a:gd name="connsiteY123" fmla="*/ 18181 h 30216"/>
                  <a:gd name="connsiteX124" fmla="*/ 1192488 w 11925328"/>
                  <a:gd name="connsiteY124" fmla="*/ 30217 h 30216"/>
                  <a:gd name="connsiteX125" fmla="*/ 1106446 w 11925328"/>
                  <a:gd name="connsiteY125" fmla="*/ 18181 h 30216"/>
                  <a:gd name="connsiteX126" fmla="*/ 1022133 w 11925328"/>
                  <a:gd name="connsiteY126" fmla="*/ 6402 h 30216"/>
                  <a:gd name="connsiteX127" fmla="*/ 937819 w 11925328"/>
                  <a:gd name="connsiteY127" fmla="*/ 18181 h 30216"/>
                  <a:gd name="connsiteX128" fmla="*/ 851777 w 11925328"/>
                  <a:gd name="connsiteY128" fmla="*/ 30217 h 30216"/>
                  <a:gd name="connsiteX129" fmla="*/ 765735 w 11925328"/>
                  <a:gd name="connsiteY129" fmla="*/ 18181 h 30216"/>
                  <a:gd name="connsiteX130" fmla="*/ 681422 w 11925328"/>
                  <a:gd name="connsiteY130" fmla="*/ 6402 h 30216"/>
                  <a:gd name="connsiteX131" fmla="*/ 597108 w 11925328"/>
                  <a:gd name="connsiteY131" fmla="*/ 18181 h 30216"/>
                  <a:gd name="connsiteX132" fmla="*/ 511066 w 11925328"/>
                  <a:gd name="connsiteY132" fmla="*/ 30217 h 30216"/>
                  <a:gd name="connsiteX133" fmla="*/ 425024 w 11925328"/>
                  <a:gd name="connsiteY133" fmla="*/ 18181 h 30216"/>
                  <a:gd name="connsiteX134" fmla="*/ 340711 w 11925328"/>
                  <a:gd name="connsiteY134" fmla="*/ 6402 h 30216"/>
                  <a:gd name="connsiteX135" fmla="*/ 256397 w 11925328"/>
                  <a:gd name="connsiteY135" fmla="*/ 18181 h 30216"/>
                  <a:gd name="connsiteX136" fmla="*/ 170355 w 11925328"/>
                  <a:gd name="connsiteY136" fmla="*/ 30217 h 30216"/>
                  <a:gd name="connsiteX137" fmla="*/ 84313 w 11925328"/>
                  <a:gd name="connsiteY137" fmla="*/ 18181 h 30216"/>
                  <a:gd name="connsiteX138" fmla="*/ 0 w 11925328"/>
                  <a:gd name="connsiteY138" fmla="*/ 6402 h 30216"/>
                  <a:gd name="connsiteX139" fmla="*/ 0 w 11925328"/>
                  <a:gd name="connsiteY139" fmla="*/ 0 h 30216"/>
                  <a:gd name="connsiteX140" fmla="*/ 86042 w 11925328"/>
                  <a:gd name="connsiteY140" fmla="*/ 12036 h 30216"/>
                  <a:gd name="connsiteX141" fmla="*/ 170355 w 11925328"/>
                  <a:gd name="connsiteY141" fmla="*/ 23815 h 30216"/>
                  <a:gd name="connsiteX142" fmla="*/ 254669 w 11925328"/>
                  <a:gd name="connsiteY142" fmla="*/ 12036 h 30216"/>
                  <a:gd name="connsiteX143" fmla="*/ 340711 w 11925328"/>
                  <a:gd name="connsiteY143" fmla="*/ 0 h 30216"/>
                  <a:gd name="connsiteX144" fmla="*/ 426753 w 11925328"/>
                  <a:gd name="connsiteY144" fmla="*/ 12036 h 30216"/>
                  <a:gd name="connsiteX145" fmla="*/ 511066 w 11925328"/>
                  <a:gd name="connsiteY145" fmla="*/ 23815 h 30216"/>
                  <a:gd name="connsiteX146" fmla="*/ 595380 w 11925328"/>
                  <a:gd name="connsiteY146" fmla="*/ 12036 h 30216"/>
                  <a:gd name="connsiteX147" fmla="*/ 681422 w 11925328"/>
                  <a:gd name="connsiteY147" fmla="*/ 0 h 30216"/>
                  <a:gd name="connsiteX148" fmla="*/ 767464 w 11925328"/>
                  <a:gd name="connsiteY148" fmla="*/ 12036 h 30216"/>
                  <a:gd name="connsiteX149" fmla="*/ 851777 w 11925328"/>
                  <a:gd name="connsiteY149" fmla="*/ 23815 h 30216"/>
                  <a:gd name="connsiteX150" fmla="*/ 936091 w 11925328"/>
                  <a:gd name="connsiteY150" fmla="*/ 12036 h 30216"/>
                  <a:gd name="connsiteX151" fmla="*/ 1022133 w 11925328"/>
                  <a:gd name="connsiteY151" fmla="*/ 0 h 30216"/>
                  <a:gd name="connsiteX152" fmla="*/ 1108175 w 11925328"/>
                  <a:gd name="connsiteY152" fmla="*/ 12036 h 30216"/>
                  <a:gd name="connsiteX153" fmla="*/ 1192488 w 11925328"/>
                  <a:gd name="connsiteY153" fmla="*/ 23815 h 30216"/>
                  <a:gd name="connsiteX154" fmla="*/ 1276802 w 11925328"/>
                  <a:gd name="connsiteY154" fmla="*/ 12036 h 30216"/>
                  <a:gd name="connsiteX155" fmla="*/ 1362844 w 11925328"/>
                  <a:gd name="connsiteY155" fmla="*/ 0 h 30216"/>
                  <a:gd name="connsiteX156" fmla="*/ 1448886 w 11925328"/>
                  <a:gd name="connsiteY156" fmla="*/ 12036 h 30216"/>
                  <a:gd name="connsiteX157" fmla="*/ 1533199 w 11925328"/>
                  <a:gd name="connsiteY157" fmla="*/ 23815 h 30216"/>
                  <a:gd name="connsiteX158" fmla="*/ 1617512 w 11925328"/>
                  <a:gd name="connsiteY158" fmla="*/ 12036 h 30216"/>
                  <a:gd name="connsiteX159" fmla="*/ 1703554 w 11925328"/>
                  <a:gd name="connsiteY159" fmla="*/ 0 h 30216"/>
                  <a:gd name="connsiteX160" fmla="*/ 1789596 w 11925328"/>
                  <a:gd name="connsiteY160" fmla="*/ 12036 h 30216"/>
                  <a:gd name="connsiteX161" fmla="*/ 1873910 w 11925328"/>
                  <a:gd name="connsiteY161" fmla="*/ 23815 h 30216"/>
                  <a:gd name="connsiteX162" fmla="*/ 1958223 w 11925328"/>
                  <a:gd name="connsiteY162" fmla="*/ 12036 h 30216"/>
                  <a:gd name="connsiteX163" fmla="*/ 2044265 w 11925328"/>
                  <a:gd name="connsiteY163" fmla="*/ 0 h 30216"/>
                  <a:gd name="connsiteX164" fmla="*/ 2130307 w 11925328"/>
                  <a:gd name="connsiteY164" fmla="*/ 12036 h 30216"/>
                  <a:gd name="connsiteX165" fmla="*/ 2214621 w 11925328"/>
                  <a:gd name="connsiteY165" fmla="*/ 23815 h 30216"/>
                  <a:gd name="connsiteX166" fmla="*/ 2298934 w 11925328"/>
                  <a:gd name="connsiteY166" fmla="*/ 12036 h 30216"/>
                  <a:gd name="connsiteX167" fmla="*/ 2384976 w 11925328"/>
                  <a:gd name="connsiteY167" fmla="*/ 0 h 30216"/>
                  <a:gd name="connsiteX168" fmla="*/ 2471018 w 11925328"/>
                  <a:gd name="connsiteY168" fmla="*/ 12036 h 30216"/>
                  <a:gd name="connsiteX169" fmla="*/ 2555332 w 11925328"/>
                  <a:gd name="connsiteY169" fmla="*/ 23815 h 30216"/>
                  <a:gd name="connsiteX170" fmla="*/ 2639645 w 11925328"/>
                  <a:gd name="connsiteY170" fmla="*/ 12036 h 30216"/>
                  <a:gd name="connsiteX171" fmla="*/ 2725687 w 11925328"/>
                  <a:gd name="connsiteY171" fmla="*/ 0 h 30216"/>
                  <a:gd name="connsiteX172" fmla="*/ 2811729 w 11925328"/>
                  <a:gd name="connsiteY172" fmla="*/ 12036 h 30216"/>
                  <a:gd name="connsiteX173" fmla="*/ 2896043 w 11925328"/>
                  <a:gd name="connsiteY173" fmla="*/ 23815 h 30216"/>
                  <a:gd name="connsiteX174" fmla="*/ 2980356 w 11925328"/>
                  <a:gd name="connsiteY174" fmla="*/ 12036 h 30216"/>
                  <a:gd name="connsiteX175" fmla="*/ 3066398 w 11925328"/>
                  <a:gd name="connsiteY175" fmla="*/ 0 h 30216"/>
                  <a:gd name="connsiteX176" fmla="*/ 3152440 w 11925328"/>
                  <a:gd name="connsiteY176" fmla="*/ 12036 h 30216"/>
                  <a:gd name="connsiteX177" fmla="*/ 3236753 w 11925328"/>
                  <a:gd name="connsiteY177" fmla="*/ 23815 h 30216"/>
                  <a:gd name="connsiteX178" fmla="*/ 3321067 w 11925328"/>
                  <a:gd name="connsiteY178" fmla="*/ 12036 h 30216"/>
                  <a:gd name="connsiteX179" fmla="*/ 3407109 w 11925328"/>
                  <a:gd name="connsiteY179" fmla="*/ 0 h 30216"/>
                  <a:gd name="connsiteX180" fmla="*/ 3493151 w 11925328"/>
                  <a:gd name="connsiteY180" fmla="*/ 12036 h 30216"/>
                  <a:gd name="connsiteX181" fmla="*/ 3577464 w 11925328"/>
                  <a:gd name="connsiteY181" fmla="*/ 23815 h 30216"/>
                  <a:gd name="connsiteX182" fmla="*/ 3661778 w 11925328"/>
                  <a:gd name="connsiteY182" fmla="*/ 12036 h 30216"/>
                  <a:gd name="connsiteX183" fmla="*/ 3747820 w 11925328"/>
                  <a:gd name="connsiteY183" fmla="*/ 0 h 30216"/>
                  <a:gd name="connsiteX184" fmla="*/ 3833862 w 11925328"/>
                  <a:gd name="connsiteY184" fmla="*/ 12036 h 30216"/>
                  <a:gd name="connsiteX185" fmla="*/ 3918175 w 11925328"/>
                  <a:gd name="connsiteY185" fmla="*/ 23815 h 30216"/>
                  <a:gd name="connsiteX186" fmla="*/ 4002489 w 11925328"/>
                  <a:gd name="connsiteY186" fmla="*/ 12036 h 30216"/>
                  <a:gd name="connsiteX187" fmla="*/ 4088531 w 11925328"/>
                  <a:gd name="connsiteY187" fmla="*/ 0 h 30216"/>
                  <a:gd name="connsiteX188" fmla="*/ 4174573 w 11925328"/>
                  <a:gd name="connsiteY188" fmla="*/ 12036 h 30216"/>
                  <a:gd name="connsiteX189" fmla="*/ 4258886 w 11925328"/>
                  <a:gd name="connsiteY189" fmla="*/ 23815 h 30216"/>
                  <a:gd name="connsiteX190" fmla="*/ 4343200 w 11925328"/>
                  <a:gd name="connsiteY190" fmla="*/ 12036 h 30216"/>
                  <a:gd name="connsiteX191" fmla="*/ 4429242 w 11925328"/>
                  <a:gd name="connsiteY191" fmla="*/ 0 h 30216"/>
                  <a:gd name="connsiteX192" fmla="*/ 4515283 w 11925328"/>
                  <a:gd name="connsiteY192" fmla="*/ 12036 h 30216"/>
                  <a:gd name="connsiteX193" fmla="*/ 4599597 w 11925328"/>
                  <a:gd name="connsiteY193" fmla="*/ 23815 h 30216"/>
                  <a:gd name="connsiteX194" fmla="*/ 4683910 w 11925328"/>
                  <a:gd name="connsiteY194" fmla="*/ 12036 h 30216"/>
                  <a:gd name="connsiteX195" fmla="*/ 4769952 w 11925328"/>
                  <a:gd name="connsiteY195" fmla="*/ 0 h 30216"/>
                  <a:gd name="connsiteX196" fmla="*/ 4855994 w 11925328"/>
                  <a:gd name="connsiteY196" fmla="*/ 12036 h 30216"/>
                  <a:gd name="connsiteX197" fmla="*/ 4940308 w 11925328"/>
                  <a:gd name="connsiteY197" fmla="*/ 23815 h 30216"/>
                  <a:gd name="connsiteX198" fmla="*/ 5024621 w 11925328"/>
                  <a:gd name="connsiteY198" fmla="*/ 12036 h 30216"/>
                  <a:gd name="connsiteX199" fmla="*/ 5110663 w 11925328"/>
                  <a:gd name="connsiteY199" fmla="*/ 0 h 30216"/>
                  <a:gd name="connsiteX200" fmla="*/ 5196705 w 11925328"/>
                  <a:gd name="connsiteY200" fmla="*/ 12036 h 30216"/>
                  <a:gd name="connsiteX201" fmla="*/ 5281019 w 11925328"/>
                  <a:gd name="connsiteY201" fmla="*/ 23815 h 30216"/>
                  <a:gd name="connsiteX202" fmla="*/ 5365332 w 11925328"/>
                  <a:gd name="connsiteY202" fmla="*/ 12036 h 30216"/>
                  <a:gd name="connsiteX203" fmla="*/ 5451374 w 11925328"/>
                  <a:gd name="connsiteY203" fmla="*/ 0 h 30216"/>
                  <a:gd name="connsiteX204" fmla="*/ 5537416 w 11925328"/>
                  <a:gd name="connsiteY204" fmla="*/ 12036 h 30216"/>
                  <a:gd name="connsiteX205" fmla="*/ 5621730 w 11925328"/>
                  <a:gd name="connsiteY205" fmla="*/ 23815 h 30216"/>
                  <a:gd name="connsiteX206" fmla="*/ 5706043 w 11925328"/>
                  <a:gd name="connsiteY206" fmla="*/ 12036 h 30216"/>
                  <a:gd name="connsiteX207" fmla="*/ 5792085 w 11925328"/>
                  <a:gd name="connsiteY207" fmla="*/ 0 h 30216"/>
                  <a:gd name="connsiteX208" fmla="*/ 5878127 w 11925328"/>
                  <a:gd name="connsiteY208" fmla="*/ 12036 h 30216"/>
                  <a:gd name="connsiteX209" fmla="*/ 5962441 w 11925328"/>
                  <a:gd name="connsiteY209" fmla="*/ 23815 h 30216"/>
                  <a:gd name="connsiteX210" fmla="*/ 6046754 w 11925328"/>
                  <a:gd name="connsiteY210" fmla="*/ 12036 h 30216"/>
                  <a:gd name="connsiteX211" fmla="*/ 6132796 w 11925328"/>
                  <a:gd name="connsiteY211" fmla="*/ 0 h 30216"/>
                  <a:gd name="connsiteX212" fmla="*/ 6218838 w 11925328"/>
                  <a:gd name="connsiteY212" fmla="*/ 12036 h 30216"/>
                  <a:gd name="connsiteX213" fmla="*/ 6303151 w 11925328"/>
                  <a:gd name="connsiteY213" fmla="*/ 23815 h 30216"/>
                  <a:gd name="connsiteX214" fmla="*/ 6387465 w 11925328"/>
                  <a:gd name="connsiteY214" fmla="*/ 12036 h 30216"/>
                  <a:gd name="connsiteX215" fmla="*/ 6473507 w 11925328"/>
                  <a:gd name="connsiteY215" fmla="*/ 0 h 30216"/>
                  <a:gd name="connsiteX216" fmla="*/ 6559549 w 11925328"/>
                  <a:gd name="connsiteY216" fmla="*/ 12036 h 30216"/>
                  <a:gd name="connsiteX217" fmla="*/ 6643862 w 11925328"/>
                  <a:gd name="connsiteY217" fmla="*/ 23815 h 30216"/>
                  <a:gd name="connsiteX218" fmla="*/ 6728176 w 11925328"/>
                  <a:gd name="connsiteY218" fmla="*/ 12036 h 30216"/>
                  <a:gd name="connsiteX219" fmla="*/ 6814217 w 11925328"/>
                  <a:gd name="connsiteY219" fmla="*/ 0 h 30216"/>
                  <a:gd name="connsiteX220" fmla="*/ 6900260 w 11925328"/>
                  <a:gd name="connsiteY220" fmla="*/ 12036 h 30216"/>
                  <a:gd name="connsiteX221" fmla="*/ 6984573 w 11925328"/>
                  <a:gd name="connsiteY221" fmla="*/ 23815 h 30216"/>
                  <a:gd name="connsiteX222" fmla="*/ 7068886 w 11925328"/>
                  <a:gd name="connsiteY222" fmla="*/ 12036 h 30216"/>
                  <a:gd name="connsiteX223" fmla="*/ 7154929 w 11925328"/>
                  <a:gd name="connsiteY223" fmla="*/ 0 h 30216"/>
                  <a:gd name="connsiteX224" fmla="*/ 7240970 w 11925328"/>
                  <a:gd name="connsiteY224" fmla="*/ 12036 h 30216"/>
                  <a:gd name="connsiteX225" fmla="*/ 7325284 w 11925328"/>
                  <a:gd name="connsiteY225" fmla="*/ 23815 h 30216"/>
                  <a:gd name="connsiteX226" fmla="*/ 7409597 w 11925328"/>
                  <a:gd name="connsiteY226" fmla="*/ 12036 h 30216"/>
                  <a:gd name="connsiteX227" fmla="*/ 7495639 w 11925328"/>
                  <a:gd name="connsiteY227" fmla="*/ 0 h 30216"/>
                  <a:gd name="connsiteX228" fmla="*/ 7581681 w 11925328"/>
                  <a:gd name="connsiteY228" fmla="*/ 12036 h 30216"/>
                  <a:gd name="connsiteX229" fmla="*/ 7665995 w 11925328"/>
                  <a:gd name="connsiteY229" fmla="*/ 23815 h 30216"/>
                  <a:gd name="connsiteX230" fmla="*/ 7750309 w 11925328"/>
                  <a:gd name="connsiteY230" fmla="*/ 12036 h 30216"/>
                  <a:gd name="connsiteX231" fmla="*/ 7836350 w 11925328"/>
                  <a:gd name="connsiteY231" fmla="*/ 0 h 30216"/>
                  <a:gd name="connsiteX232" fmla="*/ 7922392 w 11925328"/>
                  <a:gd name="connsiteY232" fmla="*/ 12036 h 30216"/>
                  <a:gd name="connsiteX233" fmla="*/ 8006705 w 11925328"/>
                  <a:gd name="connsiteY233" fmla="*/ 23815 h 30216"/>
                  <a:gd name="connsiteX234" fmla="*/ 8091019 w 11925328"/>
                  <a:gd name="connsiteY234" fmla="*/ 12036 h 30216"/>
                  <a:gd name="connsiteX235" fmla="*/ 8177061 w 11925328"/>
                  <a:gd name="connsiteY235" fmla="*/ 0 h 30216"/>
                  <a:gd name="connsiteX236" fmla="*/ 8263103 w 11925328"/>
                  <a:gd name="connsiteY236" fmla="*/ 12036 h 30216"/>
                  <a:gd name="connsiteX237" fmla="*/ 8347417 w 11925328"/>
                  <a:gd name="connsiteY237" fmla="*/ 23815 h 30216"/>
                  <a:gd name="connsiteX238" fmla="*/ 8431730 w 11925328"/>
                  <a:gd name="connsiteY238" fmla="*/ 12036 h 30216"/>
                  <a:gd name="connsiteX239" fmla="*/ 8517772 w 11925328"/>
                  <a:gd name="connsiteY239" fmla="*/ 0 h 30216"/>
                  <a:gd name="connsiteX240" fmla="*/ 8603814 w 11925328"/>
                  <a:gd name="connsiteY240" fmla="*/ 12036 h 30216"/>
                  <a:gd name="connsiteX241" fmla="*/ 8688127 w 11925328"/>
                  <a:gd name="connsiteY241" fmla="*/ 23815 h 30216"/>
                  <a:gd name="connsiteX242" fmla="*/ 8772440 w 11925328"/>
                  <a:gd name="connsiteY242" fmla="*/ 12036 h 30216"/>
                  <a:gd name="connsiteX243" fmla="*/ 8858483 w 11925328"/>
                  <a:gd name="connsiteY243" fmla="*/ 0 h 30216"/>
                  <a:gd name="connsiteX244" fmla="*/ 8944524 w 11925328"/>
                  <a:gd name="connsiteY244" fmla="*/ 12036 h 30216"/>
                  <a:gd name="connsiteX245" fmla="*/ 9028838 w 11925328"/>
                  <a:gd name="connsiteY245" fmla="*/ 23815 h 30216"/>
                  <a:gd name="connsiteX246" fmla="*/ 9113152 w 11925328"/>
                  <a:gd name="connsiteY246" fmla="*/ 12036 h 30216"/>
                  <a:gd name="connsiteX247" fmla="*/ 9199193 w 11925328"/>
                  <a:gd name="connsiteY247" fmla="*/ 0 h 30216"/>
                  <a:gd name="connsiteX248" fmla="*/ 9285236 w 11925328"/>
                  <a:gd name="connsiteY248" fmla="*/ 12036 h 30216"/>
                  <a:gd name="connsiteX249" fmla="*/ 9369549 w 11925328"/>
                  <a:gd name="connsiteY249" fmla="*/ 23815 h 30216"/>
                  <a:gd name="connsiteX250" fmla="*/ 9453862 w 11925328"/>
                  <a:gd name="connsiteY250" fmla="*/ 12036 h 30216"/>
                  <a:gd name="connsiteX251" fmla="*/ 9539904 w 11925328"/>
                  <a:gd name="connsiteY251" fmla="*/ 0 h 30216"/>
                  <a:gd name="connsiteX252" fmla="*/ 9625946 w 11925328"/>
                  <a:gd name="connsiteY252" fmla="*/ 12036 h 30216"/>
                  <a:gd name="connsiteX253" fmla="*/ 9710259 w 11925328"/>
                  <a:gd name="connsiteY253" fmla="*/ 23815 h 30216"/>
                  <a:gd name="connsiteX254" fmla="*/ 9794573 w 11925328"/>
                  <a:gd name="connsiteY254" fmla="*/ 12036 h 30216"/>
                  <a:gd name="connsiteX255" fmla="*/ 9880616 w 11925328"/>
                  <a:gd name="connsiteY255" fmla="*/ 0 h 30216"/>
                  <a:gd name="connsiteX256" fmla="*/ 9966657 w 11925328"/>
                  <a:gd name="connsiteY256" fmla="*/ 12036 h 30216"/>
                  <a:gd name="connsiteX257" fmla="*/ 10050971 w 11925328"/>
                  <a:gd name="connsiteY257" fmla="*/ 23815 h 30216"/>
                  <a:gd name="connsiteX258" fmla="*/ 10135284 w 11925328"/>
                  <a:gd name="connsiteY258" fmla="*/ 12036 h 30216"/>
                  <a:gd name="connsiteX259" fmla="*/ 10221326 w 11925328"/>
                  <a:gd name="connsiteY259" fmla="*/ 0 h 30216"/>
                  <a:gd name="connsiteX260" fmla="*/ 10307368 w 11925328"/>
                  <a:gd name="connsiteY260" fmla="*/ 12036 h 30216"/>
                  <a:gd name="connsiteX261" fmla="*/ 10391682 w 11925328"/>
                  <a:gd name="connsiteY261" fmla="*/ 23815 h 30216"/>
                  <a:gd name="connsiteX262" fmla="*/ 10475995 w 11925328"/>
                  <a:gd name="connsiteY262" fmla="*/ 12036 h 30216"/>
                  <a:gd name="connsiteX263" fmla="*/ 10562037 w 11925328"/>
                  <a:gd name="connsiteY263" fmla="*/ 0 h 30216"/>
                  <a:gd name="connsiteX264" fmla="*/ 10648079 w 11925328"/>
                  <a:gd name="connsiteY264" fmla="*/ 12036 h 30216"/>
                  <a:gd name="connsiteX265" fmla="*/ 10732392 w 11925328"/>
                  <a:gd name="connsiteY265" fmla="*/ 23815 h 30216"/>
                  <a:gd name="connsiteX266" fmla="*/ 10816706 w 11925328"/>
                  <a:gd name="connsiteY266" fmla="*/ 12036 h 30216"/>
                  <a:gd name="connsiteX267" fmla="*/ 10902748 w 11925328"/>
                  <a:gd name="connsiteY267" fmla="*/ 0 h 30216"/>
                  <a:gd name="connsiteX268" fmla="*/ 10988790 w 11925328"/>
                  <a:gd name="connsiteY268" fmla="*/ 12036 h 30216"/>
                  <a:gd name="connsiteX269" fmla="*/ 11073103 w 11925328"/>
                  <a:gd name="connsiteY269" fmla="*/ 23815 h 30216"/>
                  <a:gd name="connsiteX270" fmla="*/ 11157417 w 11925328"/>
                  <a:gd name="connsiteY270" fmla="*/ 12036 h 30216"/>
                  <a:gd name="connsiteX271" fmla="*/ 11243522 w 11925328"/>
                  <a:gd name="connsiteY271" fmla="*/ 0 h 30216"/>
                  <a:gd name="connsiteX272" fmla="*/ 11329565 w 11925328"/>
                  <a:gd name="connsiteY272" fmla="*/ 12036 h 30216"/>
                  <a:gd name="connsiteX273" fmla="*/ 11413878 w 11925328"/>
                  <a:gd name="connsiteY273" fmla="*/ 23815 h 30216"/>
                  <a:gd name="connsiteX274" fmla="*/ 11498255 w 11925328"/>
                  <a:gd name="connsiteY274" fmla="*/ 12036 h 30216"/>
                  <a:gd name="connsiteX275" fmla="*/ 11584362 w 11925328"/>
                  <a:gd name="connsiteY275" fmla="*/ 0 h 30216"/>
                  <a:gd name="connsiteX276" fmla="*/ 11670468 w 11925328"/>
                  <a:gd name="connsiteY276" fmla="*/ 12036 h 30216"/>
                  <a:gd name="connsiteX277" fmla="*/ 11754845 w 11925328"/>
                  <a:gd name="connsiteY277" fmla="*/ 23815 h 30216"/>
                  <a:gd name="connsiteX278" fmla="*/ 11839222 w 11925328"/>
                  <a:gd name="connsiteY278" fmla="*/ 12036 h 30216"/>
                  <a:gd name="connsiteX279" fmla="*/ 11925328 w 11925328"/>
                  <a:gd name="connsiteY279" fmla="*/ 0 h 30216"/>
                  <a:gd name="connsiteX280" fmla="*/ 11925328 w 11925328"/>
                  <a:gd name="connsiteY280" fmla="*/ 6402 h 30216"/>
                  <a:gd name="connsiteX281" fmla="*/ 11840951 w 11925328"/>
                  <a:gd name="connsiteY281" fmla="*/ 18181 h 30216"/>
                  <a:gd name="connsiteX282" fmla="*/ 11754845 w 11925328"/>
                  <a:gd name="connsiteY282" fmla="*/ 30217 h 3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</a:cxnLst>
                <a:rect l="l" t="t" r="r" b="b"/>
                <a:pathLst>
                  <a:path w="11925328" h="30216">
                    <a:moveTo>
                      <a:pt x="11754845" y="30217"/>
                    </a:moveTo>
                    <a:cubicBezTo>
                      <a:pt x="11711824" y="30217"/>
                      <a:pt x="11689930" y="24071"/>
                      <a:pt x="11668739" y="18181"/>
                    </a:cubicBezTo>
                    <a:cubicBezTo>
                      <a:pt x="11647997" y="12356"/>
                      <a:pt x="11626550" y="6402"/>
                      <a:pt x="11584362" y="6402"/>
                    </a:cubicBezTo>
                    <a:cubicBezTo>
                      <a:pt x="11542173" y="6402"/>
                      <a:pt x="11520726" y="12420"/>
                      <a:pt x="11499984" y="18181"/>
                    </a:cubicBezTo>
                    <a:cubicBezTo>
                      <a:pt x="11478857" y="24071"/>
                      <a:pt x="11456963" y="30217"/>
                      <a:pt x="11413878" y="30217"/>
                    </a:cubicBezTo>
                    <a:cubicBezTo>
                      <a:pt x="11370793" y="30217"/>
                      <a:pt x="11348963" y="24071"/>
                      <a:pt x="11327836" y="18181"/>
                    </a:cubicBezTo>
                    <a:cubicBezTo>
                      <a:pt x="11307094" y="12356"/>
                      <a:pt x="11285648" y="6402"/>
                      <a:pt x="11243522" y="6402"/>
                    </a:cubicBezTo>
                    <a:cubicBezTo>
                      <a:pt x="11201398" y="6402"/>
                      <a:pt x="11179887" y="12420"/>
                      <a:pt x="11159145" y="18181"/>
                    </a:cubicBezTo>
                    <a:cubicBezTo>
                      <a:pt x="11138019" y="24071"/>
                      <a:pt x="11116124" y="30217"/>
                      <a:pt x="11073103" y="30217"/>
                    </a:cubicBezTo>
                    <a:cubicBezTo>
                      <a:pt x="11030082" y="30217"/>
                      <a:pt x="11008188" y="24071"/>
                      <a:pt x="10987061" y="18181"/>
                    </a:cubicBezTo>
                    <a:cubicBezTo>
                      <a:pt x="10966319" y="12356"/>
                      <a:pt x="10944873" y="6402"/>
                      <a:pt x="10902748" y="6402"/>
                    </a:cubicBezTo>
                    <a:cubicBezTo>
                      <a:pt x="10860623" y="6402"/>
                      <a:pt x="10839177" y="12420"/>
                      <a:pt x="10818435" y="18181"/>
                    </a:cubicBezTo>
                    <a:cubicBezTo>
                      <a:pt x="10797308" y="24071"/>
                      <a:pt x="10775413" y="30217"/>
                      <a:pt x="10732392" y="30217"/>
                    </a:cubicBezTo>
                    <a:cubicBezTo>
                      <a:pt x="10689371" y="30217"/>
                      <a:pt x="10667477" y="24071"/>
                      <a:pt x="10646351" y="18181"/>
                    </a:cubicBezTo>
                    <a:cubicBezTo>
                      <a:pt x="10625608" y="12356"/>
                      <a:pt x="10604161" y="6402"/>
                      <a:pt x="10562037" y="6402"/>
                    </a:cubicBezTo>
                    <a:cubicBezTo>
                      <a:pt x="10519912" y="6402"/>
                      <a:pt x="10498466" y="12420"/>
                      <a:pt x="10477723" y="18181"/>
                    </a:cubicBezTo>
                    <a:cubicBezTo>
                      <a:pt x="10456597" y="24135"/>
                      <a:pt x="10434702" y="30217"/>
                      <a:pt x="10391682" y="30217"/>
                    </a:cubicBezTo>
                    <a:cubicBezTo>
                      <a:pt x="10348661" y="30217"/>
                      <a:pt x="10326766" y="24071"/>
                      <a:pt x="10305639" y="18181"/>
                    </a:cubicBezTo>
                    <a:cubicBezTo>
                      <a:pt x="10284897" y="12356"/>
                      <a:pt x="10263451" y="6402"/>
                      <a:pt x="10221326" y="6402"/>
                    </a:cubicBezTo>
                    <a:cubicBezTo>
                      <a:pt x="10179201" y="6402"/>
                      <a:pt x="10157755" y="12420"/>
                      <a:pt x="10137012" y="18181"/>
                    </a:cubicBezTo>
                    <a:cubicBezTo>
                      <a:pt x="10115887" y="24071"/>
                      <a:pt x="10093992" y="30217"/>
                      <a:pt x="10050971" y="30217"/>
                    </a:cubicBezTo>
                    <a:cubicBezTo>
                      <a:pt x="10007949" y="30217"/>
                      <a:pt x="9986055" y="24071"/>
                      <a:pt x="9964928" y="18181"/>
                    </a:cubicBezTo>
                    <a:cubicBezTo>
                      <a:pt x="9944186" y="12356"/>
                      <a:pt x="9922740" y="6402"/>
                      <a:pt x="9880616" y="6402"/>
                    </a:cubicBezTo>
                    <a:cubicBezTo>
                      <a:pt x="9838490" y="6402"/>
                      <a:pt x="9817044" y="12420"/>
                      <a:pt x="9796302" y="18181"/>
                    </a:cubicBezTo>
                    <a:cubicBezTo>
                      <a:pt x="9775175" y="24071"/>
                      <a:pt x="9753281" y="30217"/>
                      <a:pt x="9710259" y="30217"/>
                    </a:cubicBezTo>
                    <a:cubicBezTo>
                      <a:pt x="9667239" y="30217"/>
                      <a:pt x="9645344" y="24071"/>
                      <a:pt x="9624218" y="18181"/>
                    </a:cubicBezTo>
                    <a:cubicBezTo>
                      <a:pt x="9603476" y="12356"/>
                      <a:pt x="9582029" y="6402"/>
                      <a:pt x="9539904" y="6402"/>
                    </a:cubicBezTo>
                    <a:cubicBezTo>
                      <a:pt x="9497780" y="6402"/>
                      <a:pt x="9476333" y="12420"/>
                      <a:pt x="9455591" y="18181"/>
                    </a:cubicBezTo>
                    <a:cubicBezTo>
                      <a:pt x="9434464" y="24071"/>
                      <a:pt x="9412570" y="30217"/>
                      <a:pt x="9369549" y="30217"/>
                    </a:cubicBezTo>
                    <a:cubicBezTo>
                      <a:pt x="9326528" y="30217"/>
                      <a:pt x="9304633" y="24071"/>
                      <a:pt x="9283507" y="18181"/>
                    </a:cubicBezTo>
                    <a:cubicBezTo>
                      <a:pt x="9262765" y="12356"/>
                      <a:pt x="9241318" y="6402"/>
                      <a:pt x="9199193" y="6402"/>
                    </a:cubicBezTo>
                    <a:cubicBezTo>
                      <a:pt x="9157069" y="6402"/>
                      <a:pt x="9135623" y="12420"/>
                      <a:pt x="9114880" y="18181"/>
                    </a:cubicBezTo>
                    <a:cubicBezTo>
                      <a:pt x="9093754" y="24135"/>
                      <a:pt x="9071859" y="30217"/>
                      <a:pt x="9028838" y="30217"/>
                    </a:cubicBezTo>
                    <a:cubicBezTo>
                      <a:pt x="8985817" y="30217"/>
                      <a:pt x="8963922" y="24071"/>
                      <a:pt x="8942796" y="18181"/>
                    </a:cubicBezTo>
                    <a:cubicBezTo>
                      <a:pt x="8922053" y="12356"/>
                      <a:pt x="8900607" y="6402"/>
                      <a:pt x="8858483" y="6402"/>
                    </a:cubicBezTo>
                    <a:cubicBezTo>
                      <a:pt x="8816358" y="6402"/>
                      <a:pt x="8794911" y="12420"/>
                      <a:pt x="8774169" y="18181"/>
                    </a:cubicBezTo>
                    <a:cubicBezTo>
                      <a:pt x="8753043" y="24071"/>
                      <a:pt x="8731148" y="30217"/>
                      <a:pt x="8688127" y="30217"/>
                    </a:cubicBezTo>
                    <a:cubicBezTo>
                      <a:pt x="8645107" y="30217"/>
                      <a:pt x="8623212" y="24071"/>
                      <a:pt x="8602085" y="18181"/>
                    </a:cubicBezTo>
                    <a:cubicBezTo>
                      <a:pt x="8581343" y="12356"/>
                      <a:pt x="8559896" y="6402"/>
                      <a:pt x="8517772" y="6402"/>
                    </a:cubicBezTo>
                    <a:cubicBezTo>
                      <a:pt x="8475647" y="6402"/>
                      <a:pt x="8454200" y="12420"/>
                      <a:pt x="8433458" y="18181"/>
                    </a:cubicBezTo>
                    <a:cubicBezTo>
                      <a:pt x="8412332" y="24071"/>
                      <a:pt x="8390437" y="30217"/>
                      <a:pt x="8347417" y="30217"/>
                    </a:cubicBezTo>
                    <a:cubicBezTo>
                      <a:pt x="8304395" y="30217"/>
                      <a:pt x="8282501" y="24071"/>
                      <a:pt x="8261375" y="18181"/>
                    </a:cubicBezTo>
                    <a:cubicBezTo>
                      <a:pt x="8240632" y="12356"/>
                      <a:pt x="8219186" y="6402"/>
                      <a:pt x="8177061" y="6402"/>
                    </a:cubicBezTo>
                    <a:cubicBezTo>
                      <a:pt x="8134936" y="6402"/>
                      <a:pt x="8113490" y="12420"/>
                      <a:pt x="8092748" y="18181"/>
                    </a:cubicBezTo>
                    <a:cubicBezTo>
                      <a:pt x="8071621" y="24071"/>
                      <a:pt x="8049727" y="30217"/>
                      <a:pt x="8006705" y="30217"/>
                    </a:cubicBezTo>
                    <a:cubicBezTo>
                      <a:pt x="7963685" y="30217"/>
                      <a:pt x="7941790" y="24071"/>
                      <a:pt x="7920664" y="18181"/>
                    </a:cubicBezTo>
                    <a:cubicBezTo>
                      <a:pt x="7899922" y="12356"/>
                      <a:pt x="7878475" y="6402"/>
                      <a:pt x="7836350" y="6402"/>
                    </a:cubicBezTo>
                    <a:cubicBezTo>
                      <a:pt x="7794226" y="6402"/>
                      <a:pt x="7772779" y="12420"/>
                      <a:pt x="7752037" y="18181"/>
                    </a:cubicBezTo>
                    <a:cubicBezTo>
                      <a:pt x="7730910" y="24071"/>
                      <a:pt x="7709016" y="30217"/>
                      <a:pt x="7665995" y="30217"/>
                    </a:cubicBezTo>
                    <a:cubicBezTo>
                      <a:pt x="7622974" y="30217"/>
                      <a:pt x="7601079" y="24071"/>
                      <a:pt x="7579953" y="18181"/>
                    </a:cubicBezTo>
                    <a:cubicBezTo>
                      <a:pt x="7559210" y="12356"/>
                      <a:pt x="7537764" y="6402"/>
                      <a:pt x="7495639" y="6402"/>
                    </a:cubicBezTo>
                    <a:cubicBezTo>
                      <a:pt x="7453515" y="6402"/>
                      <a:pt x="7432068" y="12420"/>
                      <a:pt x="7411326" y="18181"/>
                    </a:cubicBezTo>
                    <a:cubicBezTo>
                      <a:pt x="7390200" y="24071"/>
                      <a:pt x="7368305" y="30217"/>
                      <a:pt x="7325284" y="30217"/>
                    </a:cubicBezTo>
                    <a:cubicBezTo>
                      <a:pt x="7282263" y="30217"/>
                      <a:pt x="7260368" y="24071"/>
                      <a:pt x="7239242" y="18181"/>
                    </a:cubicBezTo>
                    <a:cubicBezTo>
                      <a:pt x="7218500" y="12356"/>
                      <a:pt x="7197053" y="6402"/>
                      <a:pt x="7154929" y="6402"/>
                    </a:cubicBezTo>
                    <a:cubicBezTo>
                      <a:pt x="7112804" y="6402"/>
                      <a:pt x="7091357" y="12420"/>
                      <a:pt x="7070615" y="18181"/>
                    </a:cubicBezTo>
                    <a:cubicBezTo>
                      <a:pt x="7049488" y="24071"/>
                      <a:pt x="7027594" y="30217"/>
                      <a:pt x="6984573" y="30217"/>
                    </a:cubicBezTo>
                    <a:cubicBezTo>
                      <a:pt x="6941552" y="30217"/>
                      <a:pt x="6919658" y="24071"/>
                      <a:pt x="6898531" y="18181"/>
                    </a:cubicBezTo>
                    <a:cubicBezTo>
                      <a:pt x="6877789" y="12356"/>
                      <a:pt x="6856343" y="6402"/>
                      <a:pt x="6814217" y="6402"/>
                    </a:cubicBezTo>
                    <a:cubicBezTo>
                      <a:pt x="6772093" y="6402"/>
                      <a:pt x="6750647" y="12420"/>
                      <a:pt x="6729904" y="18181"/>
                    </a:cubicBezTo>
                    <a:cubicBezTo>
                      <a:pt x="6708778" y="24071"/>
                      <a:pt x="6686884" y="30217"/>
                      <a:pt x="6643862" y="30217"/>
                    </a:cubicBezTo>
                    <a:cubicBezTo>
                      <a:pt x="6600841" y="30217"/>
                      <a:pt x="6578946" y="24071"/>
                      <a:pt x="6557820" y="18181"/>
                    </a:cubicBezTo>
                    <a:cubicBezTo>
                      <a:pt x="6537078" y="12356"/>
                      <a:pt x="6515631" y="6402"/>
                      <a:pt x="6473507" y="6402"/>
                    </a:cubicBezTo>
                    <a:cubicBezTo>
                      <a:pt x="6431382" y="6402"/>
                      <a:pt x="6409935" y="12420"/>
                      <a:pt x="6389193" y="18181"/>
                    </a:cubicBezTo>
                    <a:cubicBezTo>
                      <a:pt x="6368067" y="24071"/>
                      <a:pt x="6346172" y="30217"/>
                      <a:pt x="6303151" y="30217"/>
                    </a:cubicBezTo>
                    <a:cubicBezTo>
                      <a:pt x="6260130" y="30217"/>
                      <a:pt x="6238236" y="24071"/>
                      <a:pt x="6217109" y="18181"/>
                    </a:cubicBezTo>
                    <a:cubicBezTo>
                      <a:pt x="6196367" y="12356"/>
                      <a:pt x="6174921" y="6402"/>
                      <a:pt x="6132796" y="6402"/>
                    </a:cubicBezTo>
                    <a:cubicBezTo>
                      <a:pt x="6090671" y="6402"/>
                      <a:pt x="6069225" y="12420"/>
                      <a:pt x="6048483" y="18181"/>
                    </a:cubicBezTo>
                    <a:cubicBezTo>
                      <a:pt x="6027356" y="24071"/>
                      <a:pt x="6005461" y="30217"/>
                      <a:pt x="5962441" y="30217"/>
                    </a:cubicBezTo>
                    <a:cubicBezTo>
                      <a:pt x="5919419" y="30217"/>
                      <a:pt x="5897525" y="24071"/>
                      <a:pt x="5876399" y="18181"/>
                    </a:cubicBezTo>
                    <a:cubicBezTo>
                      <a:pt x="5855656" y="12356"/>
                      <a:pt x="5834210" y="6402"/>
                      <a:pt x="5792085" y="6402"/>
                    </a:cubicBezTo>
                    <a:cubicBezTo>
                      <a:pt x="5749960" y="6402"/>
                      <a:pt x="5728514" y="12420"/>
                      <a:pt x="5707772" y="18181"/>
                    </a:cubicBezTo>
                    <a:cubicBezTo>
                      <a:pt x="5686645" y="24071"/>
                      <a:pt x="5664751" y="30217"/>
                      <a:pt x="5621730" y="30217"/>
                    </a:cubicBezTo>
                    <a:cubicBezTo>
                      <a:pt x="5578709" y="30217"/>
                      <a:pt x="5556814" y="24071"/>
                      <a:pt x="5535688" y="18181"/>
                    </a:cubicBezTo>
                    <a:cubicBezTo>
                      <a:pt x="5514945" y="12356"/>
                      <a:pt x="5493499" y="6402"/>
                      <a:pt x="5451374" y="6402"/>
                    </a:cubicBezTo>
                    <a:cubicBezTo>
                      <a:pt x="5409249" y="6402"/>
                      <a:pt x="5387803" y="12420"/>
                      <a:pt x="5367061" y="18181"/>
                    </a:cubicBezTo>
                    <a:cubicBezTo>
                      <a:pt x="5345934" y="24135"/>
                      <a:pt x="5324040" y="30217"/>
                      <a:pt x="5281019" y="30217"/>
                    </a:cubicBezTo>
                    <a:cubicBezTo>
                      <a:pt x="5237998" y="30217"/>
                      <a:pt x="5216103" y="24071"/>
                      <a:pt x="5194977" y="18181"/>
                    </a:cubicBezTo>
                    <a:cubicBezTo>
                      <a:pt x="5174235" y="12356"/>
                      <a:pt x="5152788" y="6402"/>
                      <a:pt x="5110663" y="6402"/>
                    </a:cubicBezTo>
                    <a:cubicBezTo>
                      <a:pt x="5068539" y="6402"/>
                      <a:pt x="5047092" y="12420"/>
                      <a:pt x="5026350" y="18181"/>
                    </a:cubicBezTo>
                    <a:cubicBezTo>
                      <a:pt x="5005223" y="24071"/>
                      <a:pt x="4983329" y="30217"/>
                      <a:pt x="4940308" y="30217"/>
                    </a:cubicBezTo>
                    <a:cubicBezTo>
                      <a:pt x="4897287" y="30217"/>
                      <a:pt x="4875392" y="24071"/>
                      <a:pt x="4854266" y="18181"/>
                    </a:cubicBezTo>
                    <a:cubicBezTo>
                      <a:pt x="4833524" y="12356"/>
                      <a:pt x="4812077" y="6402"/>
                      <a:pt x="4769952" y="6402"/>
                    </a:cubicBezTo>
                    <a:cubicBezTo>
                      <a:pt x="4727828" y="6402"/>
                      <a:pt x="4706381" y="12420"/>
                      <a:pt x="4685639" y="18181"/>
                    </a:cubicBezTo>
                    <a:cubicBezTo>
                      <a:pt x="4664513" y="24071"/>
                      <a:pt x="4642618" y="30217"/>
                      <a:pt x="4599597" y="30217"/>
                    </a:cubicBezTo>
                    <a:cubicBezTo>
                      <a:pt x="4556576" y="30217"/>
                      <a:pt x="4534681" y="24071"/>
                      <a:pt x="4513555" y="18181"/>
                    </a:cubicBezTo>
                    <a:cubicBezTo>
                      <a:pt x="4492813" y="12356"/>
                      <a:pt x="4471366" y="6402"/>
                      <a:pt x="4429242" y="6402"/>
                    </a:cubicBezTo>
                    <a:cubicBezTo>
                      <a:pt x="4387117" y="6402"/>
                      <a:pt x="4365670" y="12420"/>
                      <a:pt x="4344928" y="18181"/>
                    </a:cubicBezTo>
                    <a:cubicBezTo>
                      <a:pt x="4323802" y="24071"/>
                      <a:pt x="4301907" y="30217"/>
                      <a:pt x="4258886" y="30217"/>
                    </a:cubicBezTo>
                    <a:cubicBezTo>
                      <a:pt x="4215865" y="30217"/>
                      <a:pt x="4193971" y="24071"/>
                      <a:pt x="4172844" y="18181"/>
                    </a:cubicBezTo>
                    <a:cubicBezTo>
                      <a:pt x="4152102" y="12356"/>
                      <a:pt x="4130655" y="6402"/>
                      <a:pt x="4088531" y="6402"/>
                    </a:cubicBezTo>
                    <a:cubicBezTo>
                      <a:pt x="4046406" y="6402"/>
                      <a:pt x="4024959" y="12420"/>
                      <a:pt x="4004217" y="18181"/>
                    </a:cubicBezTo>
                    <a:cubicBezTo>
                      <a:pt x="3983091" y="24071"/>
                      <a:pt x="3961196" y="30217"/>
                      <a:pt x="3918175" y="30217"/>
                    </a:cubicBezTo>
                    <a:cubicBezTo>
                      <a:pt x="3875154" y="30217"/>
                      <a:pt x="3853260" y="24071"/>
                      <a:pt x="3832133" y="18181"/>
                    </a:cubicBezTo>
                    <a:cubicBezTo>
                      <a:pt x="3811391" y="12356"/>
                      <a:pt x="3789944" y="6402"/>
                      <a:pt x="3747820" y="6402"/>
                    </a:cubicBezTo>
                    <a:cubicBezTo>
                      <a:pt x="3705695" y="6402"/>
                      <a:pt x="3684248" y="12420"/>
                      <a:pt x="3663506" y="18181"/>
                    </a:cubicBezTo>
                    <a:cubicBezTo>
                      <a:pt x="3642380" y="24071"/>
                      <a:pt x="3620485" y="30217"/>
                      <a:pt x="3577464" y="30217"/>
                    </a:cubicBezTo>
                    <a:cubicBezTo>
                      <a:pt x="3534443" y="30217"/>
                      <a:pt x="3512549" y="24071"/>
                      <a:pt x="3491422" y="18181"/>
                    </a:cubicBezTo>
                    <a:cubicBezTo>
                      <a:pt x="3470680" y="12356"/>
                      <a:pt x="3449234" y="6402"/>
                      <a:pt x="3407109" y="6402"/>
                    </a:cubicBezTo>
                    <a:cubicBezTo>
                      <a:pt x="3364984" y="6402"/>
                      <a:pt x="3343538" y="12420"/>
                      <a:pt x="3322795" y="18181"/>
                    </a:cubicBezTo>
                    <a:cubicBezTo>
                      <a:pt x="3301669" y="24071"/>
                      <a:pt x="3279774" y="30217"/>
                      <a:pt x="3236753" y="30217"/>
                    </a:cubicBezTo>
                    <a:cubicBezTo>
                      <a:pt x="3193732" y="30217"/>
                      <a:pt x="3171838" y="24071"/>
                      <a:pt x="3150711" y="18181"/>
                    </a:cubicBezTo>
                    <a:cubicBezTo>
                      <a:pt x="3129969" y="12356"/>
                      <a:pt x="3108523" y="6402"/>
                      <a:pt x="3066398" y="6402"/>
                    </a:cubicBezTo>
                    <a:cubicBezTo>
                      <a:pt x="3024273" y="6402"/>
                      <a:pt x="3002827" y="12420"/>
                      <a:pt x="2982085" y="18181"/>
                    </a:cubicBezTo>
                    <a:cubicBezTo>
                      <a:pt x="2960958" y="24071"/>
                      <a:pt x="2939064" y="30217"/>
                      <a:pt x="2896043" y="30217"/>
                    </a:cubicBezTo>
                    <a:cubicBezTo>
                      <a:pt x="2853022" y="30217"/>
                      <a:pt x="2831127" y="24071"/>
                      <a:pt x="2810001" y="18181"/>
                    </a:cubicBezTo>
                    <a:cubicBezTo>
                      <a:pt x="2789258" y="12356"/>
                      <a:pt x="2767812" y="6402"/>
                      <a:pt x="2725687" y="6402"/>
                    </a:cubicBezTo>
                    <a:cubicBezTo>
                      <a:pt x="2683562" y="6402"/>
                      <a:pt x="2662116" y="12420"/>
                      <a:pt x="2641374" y="18181"/>
                    </a:cubicBezTo>
                    <a:cubicBezTo>
                      <a:pt x="2620247" y="24071"/>
                      <a:pt x="2598353" y="30217"/>
                      <a:pt x="2555332" y="30217"/>
                    </a:cubicBezTo>
                    <a:cubicBezTo>
                      <a:pt x="2512311" y="30217"/>
                      <a:pt x="2490416" y="24071"/>
                      <a:pt x="2469290" y="18181"/>
                    </a:cubicBezTo>
                    <a:cubicBezTo>
                      <a:pt x="2448547" y="12356"/>
                      <a:pt x="2427101" y="6402"/>
                      <a:pt x="2384976" y="6402"/>
                    </a:cubicBezTo>
                    <a:cubicBezTo>
                      <a:pt x="2342852" y="6402"/>
                      <a:pt x="2321405" y="12420"/>
                      <a:pt x="2300663" y="18181"/>
                    </a:cubicBezTo>
                    <a:cubicBezTo>
                      <a:pt x="2279536" y="24071"/>
                      <a:pt x="2257642" y="30217"/>
                      <a:pt x="2214621" y="30217"/>
                    </a:cubicBezTo>
                    <a:cubicBezTo>
                      <a:pt x="2171600" y="30217"/>
                      <a:pt x="2149705" y="24071"/>
                      <a:pt x="2128579" y="18181"/>
                    </a:cubicBezTo>
                    <a:cubicBezTo>
                      <a:pt x="2107837" y="12356"/>
                      <a:pt x="2086390" y="6402"/>
                      <a:pt x="2044265" y="6402"/>
                    </a:cubicBezTo>
                    <a:cubicBezTo>
                      <a:pt x="2002141" y="6402"/>
                      <a:pt x="1980694" y="12420"/>
                      <a:pt x="1959952" y="18181"/>
                    </a:cubicBezTo>
                    <a:cubicBezTo>
                      <a:pt x="1938825" y="24135"/>
                      <a:pt x="1916931" y="30217"/>
                      <a:pt x="1873910" y="30217"/>
                    </a:cubicBezTo>
                    <a:cubicBezTo>
                      <a:pt x="1830889" y="30217"/>
                      <a:pt x="1808994" y="24071"/>
                      <a:pt x="1787868" y="18181"/>
                    </a:cubicBezTo>
                    <a:cubicBezTo>
                      <a:pt x="1767126" y="12356"/>
                      <a:pt x="1745679" y="6402"/>
                      <a:pt x="1703554" y="6402"/>
                    </a:cubicBezTo>
                    <a:cubicBezTo>
                      <a:pt x="1661430" y="6402"/>
                      <a:pt x="1639983" y="12420"/>
                      <a:pt x="1619241" y="18181"/>
                    </a:cubicBezTo>
                    <a:cubicBezTo>
                      <a:pt x="1598115" y="24071"/>
                      <a:pt x="1576220" y="30217"/>
                      <a:pt x="1533199" y="30217"/>
                    </a:cubicBezTo>
                    <a:cubicBezTo>
                      <a:pt x="1490178" y="30217"/>
                      <a:pt x="1468283" y="24071"/>
                      <a:pt x="1447157" y="18181"/>
                    </a:cubicBezTo>
                    <a:cubicBezTo>
                      <a:pt x="1426415" y="12356"/>
                      <a:pt x="1404968" y="6402"/>
                      <a:pt x="1362844" y="6402"/>
                    </a:cubicBezTo>
                    <a:cubicBezTo>
                      <a:pt x="1320719" y="6402"/>
                      <a:pt x="1299272" y="12420"/>
                      <a:pt x="1278530" y="18181"/>
                    </a:cubicBezTo>
                    <a:cubicBezTo>
                      <a:pt x="1257404" y="24071"/>
                      <a:pt x="1235509" y="30217"/>
                      <a:pt x="1192488" y="30217"/>
                    </a:cubicBezTo>
                    <a:cubicBezTo>
                      <a:pt x="1149467" y="30217"/>
                      <a:pt x="1127573" y="24071"/>
                      <a:pt x="1106446" y="18181"/>
                    </a:cubicBezTo>
                    <a:cubicBezTo>
                      <a:pt x="1085704" y="12356"/>
                      <a:pt x="1064257" y="6402"/>
                      <a:pt x="1022133" y="6402"/>
                    </a:cubicBezTo>
                    <a:cubicBezTo>
                      <a:pt x="980008" y="6402"/>
                      <a:pt x="958561" y="12420"/>
                      <a:pt x="937819" y="18181"/>
                    </a:cubicBezTo>
                    <a:cubicBezTo>
                      <a:pt x="916693" y="24071"/>
                      <a:pt x="894798" y="30217"/>
                      <a:pt x="851777" y="30217"/>
                    </a:cubicBezTo>
                    <a:cubicBezTo>
                      <a:pt x="808756" y="30217"/>
                      <a:pt x="786862" y="24071"/>
                      <a:pt x="765735" y="18181"/>
                    </a:cubicBezTo>
                    <a:cubicBezTo>
                      <a:pt x="744993" y="12356"/>
                      <a:pt x="723547" y="6402"/>
                      <a:pt x="681422" y="6402"/>
                    </a:cubicBezTo>
                    <a:cubicBezTo>
                      <a:pt x="639297" y="6402"/>
                      <a:pt x="617851" y="12420"/>
                      <a:pt x="597108" y="18181"/>
                    </a:cubicBezTo>
                    <a:cubicBezTo>
                      <a:pt x="575982" y="24071"/>
                      <a:pt x="554087" y="30217"/>
                      <a:pt x="511066" y="30217"/>
                    </a:cubicBezTo>
                    <a:cubicBezTo>
                      <a:pt x="468045" y="30217"/>
                      <a:pt x="446151" y="24071"/>
                      <a:pt x="425024" y="18181"/>
                    </a:cubicBezTo>
                    <a:cubicBezTo>
                      <a:pt x="404282" y="12356"/>
                      <a:pt x="382836" y="6402"/>
                      <a:pt x="340711" y="6402"/>
                    </a:cubicBezTo>
                    <a:cubicBezTo>
                      <a:pt x="298586" y="6402"/>
                      <a:pt x="277140" y="12420"/>
                      <a:pt x="256397" y="18181"/>
                    </a:cubicBezTo>
                    <a:cubicBezTo>
                      <a:pt x="235271" y="24135"/>
                      <a:pt x="213376" y="30217"/>
                      <a:pt x="170355" y="30217"/>
                    </a:cubicBezTo>
                    <a:cubicBezTo>
                      <a:pt x="127334" y="30217"/>
                      <a:pt x="105440" y="24071"/>
                      <a:pt x="84313" y="18181"/>
                    </a:cubicBezTo>
                    <a:cubicBezTo>
                      <a:pt x="63571" y="12356"/>
                      <a:pt x="42125" y="6402"/>
                      <a:pt x="0" y="6402"/>
                    </a:cubicBezTo>
                    <a:lnTo>
                      <a:pt x="0" y="0"/>
                    </a:lnTo>
                    <a:cubicBezTo>
                      <a:pt x="43021" y="0"/>
                      <a:pt x="64916" y="6146"/>
                      <a:pt x="86042" y="12036"/>
                    </a:cubicBezTo>
                    <a:cubicBezTo>
                      <a:pt x="106784" y="17861"/>
                      <a:pt x="128231" y="23815"/>
                      <a:pt x="170355" y="23815"/>
                    </a:cubicBezTo>
                    <a:cubicBezTo>
                      <a:pt x="212480" y="23815"/>
                      <a:pt x="233927" y="17797"/>
                      <a:pt x="254669" y="12036"/>
                    </a:cubicBezTo>
                    <a:cubicBezTo>
                      <a:pt x="275795" y="6146"/>
                      <a:pt x="297690" y="0"/>
                      <a:pt x="340711" y="0"/>
                    </a:cubicBezTo>
                    <a:cubicBezTo>
                      <a:pt x="383732" y="0"/>
                      <a:pt x="405626" y="6146"/>
                      <a:pt x="426753" y="12036"/>
                    </a:cubicBezTo>
                    <a:cubicBezTo>
                      <a:pt x="447495" y="17861"/>
                      <a:pt x="468942" y="23815"/>
                      <a:pt x="511066" y="23815"/>
                    </a:cubicBezTo>
                    <a:cubicBezTo>
                      <a:pt x="553191" y="23815"/>
                      <a:pt x="574638" y="17797"/>
                      <a:pt x="595380" y="12036"/>
                    </a:cubicBezTo>
                    <a:cubicBezTo>
                      <a:pt x="616506" y="6082"/>
                      <a:pt x="638401" y="0"/>
                      <a:pt x="681422" y="0"/>
                    </a:cubicBezTo>
                    <a:cubicBezTo>
                      <a:pt x="724443" y="0"/>
                      <a:pt x="746337" y="6146"/>
                      <a:pt x="767464" y="12036"/>
                    </a:cubicBezTo>
                    <a:cubicBezTo>
                      <a:pt x="788206" y="17861"/>
                      <a:pt x="809652" y="23815"/>
                      <a:pt x="851777" y="23815"/>
                    </a:cubicBezTo>
                    <a:cubicBezTo>
                      <a:pt x="893902" y="23815"/>
                      <a:pt x="915348" y="17797"/>
                      <a:pt x="936091" y="12036"/>
                    </a:cubicBezTo>
                    <a:cubicBezTo>
                      <a:pt x="957217" y="6082"/>
                      <a:pt x="979112" y="0"/>
                      <a:pt x="1022133" y="0"/>
                    </a:cubicBezTo>
                    <a:cubicBezTo>
                      <a:pt x="1065154" y="0"/>
                      <a:pt x="1087048" y="6146"/>
                      <a:pt x="1108175" y="12036"/>
                    </a:cubicBezTo>
                    <a:cubicBezTo>
                      <a:pt x="1128917" y="17861"/>
                      <a:pt x="1150363" y="23815"/>
                      <a:pt x="1192488" y="23815"/>
                    </a:cubicBezTo>
                    <a:cubicBezTo>
                      <a:pt x="1234613" y="23815"/>
                      <a:pt x="1256059" y="17797"/>
                      <a:pt x="1276802" y="12036"/>
                    </a:cubicBezTo>
                    <a:cubicBezTo>
                      <a:pt x="1297928" y="6082"/>
                      <a:pt x="1319823" y="0"/>
                      <a:pt x="1362844" y="0"/>
                    </a:cubicBezTo>
                    <a:cubicBezTo>
                      <a:pt x="1405865" y="0"/>
                      <a:pt x="1427759" y="6146"/>
                      <a:pt x="1448886" y="12036"/>
                    </a:cubicBezTo>
                    <a:cubicBezTo>
                      <a:pt x="1469628" y="17861"/>
                      <a:pt x="1491074" y="23815"/>
                      <a:pt x="1533199" y="23815"/>
                    </a:cubicBezTo>
                    <a:cubicBezTo>
                      <a:pt x="1575324" y="23815"/>
                      <a:pt x="1596770" y="17797"/>
                      <a:pt x="1617512" y="12036"/>
                    </a:cubicBezTo>
                    <a:cubicBezTo>
                      <a:pt x="1638639" y="6082"/>
                      <a:pt x="1660533" y="0"/>
                      <a:pt x="1703554" y="0"/>
                    </a:cubicBezTo>
                    <a:cubicBezTo>
                      <a:pt x="1746575" y="0"/>
                      <a:pt x="1768470" y="6146"/>
                      <a:pt x="1789596" y="12036"/>
                    </a:cubicBezTo>
                    <a:cubicBezTo>
                      <a:pt x="1810339" y="17861"/>
                      <a:pt x="1831785" y="23815"/>
                      <a:pt x="1873910" y="23815"/>
                    </a:cubicBezTo>
                    <a:cubicBezTo>
                      <a:pt x="1916035" y="23815"/>
                      <a:pt x="1937481" y="17797"/>
                      <a:pt x="1958223" y="12036"/>
                    </a:cubicBezTo>
                    <a:cubicBezTo>
                      <a:pt x="1979350" y="6146"/>
                      <a:pt x="2001244" y="0"/>
                      <a:pt x="2044265" y="0"/>
                    </a:cubicBezTo>
                    <a:cubicBezTo>
                      <a:pt x="2087286" y="0"/>
                      <a:pt x="2109181" y="6146"/>
                      <a:pt x="2130307" y="12036"/>
                    </a:cubicBezTo>
                    <a:cubicBezTo>
                      <a:pt x="2151050" y="17861"/>
                      <a:pt x="2172496" y="23815"/>
                      <a:pt x="2214621" y="23815"/>
                    </a:cubicBezTo>
                    <a:cubicBezTo>
                      <a:pt x="2256745" y="23815"/>
                      <a:pt x="2278192" y="17797"/>
                      <a:pt x="2298934" y="12036"/>
                    </a:cubicBezTo>
                    <a:cubicBezTo>
                      <a:pt x="2320061" y="6082"/>
                      <a:pt x="2341955" y="0"/>
                      <a:pt x="2384976" y="0"/>
                    </a:cubicBezTo>
                    <a:cubicBezTo>
                      <a:pt x="2427997" y="0"/>
                      <a:pt x="2449892" y="6146"/>
                      <a:pt x="2471018" y="12036"/>
                    </a:cubicBezTo>
                    <a:cubicBezTo>
                      <a:pt x="2491761" y="17861"/>
                      <a:pt x="2513207" y="23815"/>
                      <a:pt x="2555332" y="23815"/>
                    </a:cubicBezTo>
                    <a:cubicBezTo>
                      <a:pt x="2597456" y="23815"/>
                      <a:pt x="2618903" y="17797"/>
                      <a:pt x="2639645" y="12036"/>
                    </a:cubicBezTo>
                    <a:cubicBezTo>
                      <a:pt x="2660772" y="6082"/>
                      <a:pt x="2682666" y="0"/>
                      <a:pt x="2725687" y="0"/>
                    </a:cubicBezTo>
                    <a:cubicBezTo>
                      <a:pt x="2768708" y="0"/>
                      <a:pt x="2790603" y="6146"/>
                      <a:pt x="2811729" y="12036"/>
                    </a:cubicBezTo>
                    <a:cubicBezTo>
                      <a:pt x="2832471" y="17861"/>
                      <a:pt x="2853918" y="23815"/>
                      <a:pt x="2896043" y="23815"/>
                    </a:cubicBezTo>
                    <a:cubicBezTo>
                      <a:pt x="2938167" y="23815"/>
                      <a:pt x="2959614" y="17797"/>
                      <a:pt x="2980356" y="12036"/>
                    </a:cubicBezTo>
                    <a:cubicBezTo>
                      <a:pt x="3001482" y="6082"/>
                      <a:pt x="3023377" y="0"/>
                      <a:pt x="3066398" y="0"/>
                    </a:cubicBezTo>
                    <a:cubicBezTo>
                      <a:pt x="3109419" y="0"/>
                      <a:pt x="3131314" y="6146"/>
                      <a:pt x="3152440" y="12036"/>
                    </a:cubicBezTo>
                    <a:cubicBezTo>
                      <a:pt x="3173182" y="17861"/>
                      <a:pt x="3194629" y="23815"/>
                      <a:pt x="3236753" y="23815"/>
                    </a:cubicBezTo>
                    <a:cubicBezTo>
                      <a:pt x="3278878" y="23815"/>
                      <a:pt x="3300325" y="17797"/>
                      <a:pt x="3321067" y="12036"/>
                    </a:cubicBezTo>
                    <a:cubicBezTo>
                      <a:pt x="3342193" y="6082"/>
                      <a:pt x="3364088" y="0"/>
                      <a:pt x="3407109" y="0"/>
                    </a:cubicBezTo>
                    <a:cubicBezTo>
                      <a:pt x="3450130" y="0"/>
                      <a:pt x="3472024" y="6146"/>
                      <a:pt x="3493151" y="12036"/>
                    </a:cubicBezTo>
                    <a:cubicBezTo>
                      <a:pt x="3513893" y="17861"/>
                      <a:pt x="3535340" y="23815"/>
                      <a:pt x="3577464" y="23815"/>
                    </a:cubicBezTo>
                    <a:cubicBezTo>
                      <a:pt x="3619589" y="23815"/>
                      <a:pt x="3641035" y="17797"/>
                      <a:pt x="3661778" y="12036"/>
                    </a:cubicBezTo>
                    <a:cubicBezTo>
                      <a:pt x="3682904" y="6082"/>
                      <a:pt x="3704799" y="0"/>
                      <a:pt x="3747820" y="0"/>
                    </a:cubicBezTo>
                    <a:cubicBezTo>
                      <a:pt x="3790841" y="0"/>
                      <a:pt x="3812735" y="6146"/>
                      <a:pt x="3833862" y="12036"/>
                    </a:cubicBezTo>
                    <a:cubicBezTo>
                      <a:pt x="3854604" y="17861"/>
                      <a:pt x="3876050" y="23815"/>
                      <a:pt x="3918175" y="23815"/>
                    </a:cubicBezTo>
                    <a:cubicBezTo>
                      <a:pt x="3960300" y="23815"/>
                      <a:pt x="3981746" y="17797"/>
                      <a:pt x="4002489" y="12036"/>
                    </a:cubicBezTo>
                    <a:cubicBezTo>
                      <a:pt x="4023615" y="6082"/>
                      <a:pt x="4045510" y="0"/>
                      <a:pt x="4088531" y="0"/>
                    </a:cubicBezTo>
                    <a:cubicBezTo>
                      <a:pt x="4131552" y="0"/>
                      <a:pt x="4153446" y="6146"/>
                      <a:pt x="4174573" y="12036"/>
                    </a:cubicBezTo>
                    <a:cubicBezTo>
                      <a:pt x="4195315" y="17861"/>
                      <a:pt x="4216762" y="23815"/>
                      <a:pt x="4258886" y="23815"/>
                    </a:cubicBezTo>
                    <a:cubicBezTo>
                      <a:pt x="4301011" y="23815"/>
                      <a:pt x="4322457" y="17797"/>
                      <a:pt x="4343200" y="12036"/>
                    </a:cubicBezTo>
                    <a:cubicBezTo>
                      <a:pt x="4364326" y="6082"/>
                      <a:pt x="4386221" y="0"/>
                      <a:pt x="4429242" y="0"/>
                    </a:cubicBezTo>
                    <a:cubicBezTo>
                      <a:pt x="4472263" y="0"/>
                      <a:pt x="4494157" y="6146"/>
                      <a:pt x="4515283" y="12036"/>
                    </a:cubicBezTo>
                    <a:cubicBezTo>
                      <a:pt x="4536026" y="17861"/>
                      <a:pt x="4557472" y="23815"/>
                      <a:pt x="4599597" y="23815"/>
                    </a:cubicBezTo>
                    <a:cubicBezTo>
                      <a:pt x="4641722" y="23815"/>
                      <a:pt x="4663168" y="17797"/>
                      <a:pt x="4683910" y="12036"/>
                    </a:cubicBezTo>
                    <a:cubicBezTo>
                      <a:pt x="4705037" y="6082"/>
                      <a:pt x="4726932" y="0"/>
                      <a:pt x="4769952" y="0"/>
                    </a:cubicBezTo>
                    <a:cubicBezTo>
                      <a:pt x="4812973" y="0"/>
                      <a:pt x="4834868" y="6146"/>
                      <a:pt x="4855994" y="12036"/>
                    </a:cubicBezTo>
                    <a:cubicBezTo>
                      <a:pt x="4876737" y="17861"/>
                      <a:pt x="4898183" y="23815"/>
                      <a:pt x="4940308" y="23815"/>
                    </a:cubicBezTo>
                    <a:cubicBezTo>
                      <a:pt x="4982433" y="23815"/>
                      <a:pt x="5003879" y="17797"/>
                      <a:pt x="5024621" y="12036"/>
                    </a:cubicBezTo>
                    <a:cubicBezTo>
                      <a:pt x="5045748" y="6082"/>
                      <a:pt x="5067642" y="0"/>
                      <a:pt x="5110663" y="0"/>
                    </a:cubicBezTo>
                    <a:cubicBezTo>
                      <a:pt x="5153684" y="0"/>
                      <a:pt x="5175579" y="6146"/>
                      <a:pt x="5196705" y="12036"/>
                    </a:cubicBezTo>
                    <a:cubicBezTo>
                      <a:pt x="5217448" y="17861"/>
                      <a:pt x="5238894" y="23815"/>
                      <a:pt x="5281019" y="23815"/>
                    </a:cubicBezTo>
                    <a:cubicBezTo>
                      <a:pt x="5323143" y="23815"/>
                      <a:pt x="5344590" y="17797"/>
                      <a:pt x="5365332" y="12036"/>
                    </a:cubicBezTo>
                    <a:cubicBezTo>
                      <a:pt x="5386458" y="6146"/>
                      <a:pt x="5408353" y="0"/>
                      <a:pt x="5451374" y="0"/>
                    </a:cubicBezTo>
                    <a:cubicBezTo>
                      <a:pt x="5494395" y="0"/>
                      <a:pt x="5516290" y="6146"/>
                      <a:pt x="5537416" y="12036"/>
                    </a:cubicBezTo>
                    <a:cubicBezTo>
                      <a:pt x="5558158" y="17861"/>
                      <a:pt x="5579605" y="23815"/>
                      <a:pt x="5621730" y="23815"/>
                    </a:cubicBezTo>
                    <a:cubicBezTo>
                      <a:pt x="5663854" y="23815"/>
                      <a:pt x="5685301" y="17797"/>
                      <a:pt x="5706043" y="12036"/>
                    </a:cubicBezTo>
                    <a:cubicBezTo>
                      <a:pt x="5727170" y="6082"/>
                      <a:pt x="5749064" y="0"/>
                      <a:pt x="5792085" y="0"/>
                    </a:cubicBezTo>
                    <a:cubicBezTo>
                      <a:pt x="5835106" y="0"/>
                      <a:pt x="5857001" y="6146"/>
                      <a:pt x="5878127" y="12036"/>
                    </a:cubicBezTo>
                    <a:cubicBezTo>
                      <a:pt x="5898869" y="17861"/>
                      <a:pt x="5920316" y="23815"/>
                      <a:pt x="5962441" y="23815"/>
                    </a:cubicBezTo>
                    <a:cubicBezTo>
                      <a:pt x="6004565" y="23815"/>
                      <a:pt x="6026012" y="17797"/>
                      <a:pt x="6046754" y="12036"/>
                    </a:cubicBezTo>
                    <a:cubicBezTo>
                      <a:pt x="6067880" y="6082"/>
                      <a:pt x="6089775" y="0"/>
                      <a:pt x="6132796" y="0"/>
                    </a:cubicBezTo>
                    <a:cubicBezTo>
                      <a:pt x="6175817" y="0"/>
                      <a:pt x="6197712" y="6146"/>
                      <a:pt x="6218838" y="12036"/>
                    </a:cubicBezTo>
                    <a:cubicBezTo>
                      <a:pt x="6239580" y="17861"/>
                      <a:pt x="6261026" y="23815"/>
                      <a:pt x="6303151" y="23815"/>
                    </a:cubicBezTo>
                    <a:cubicBezTo>
                      <a:pt x="6345276" y="23815"/>
                      <a:pt x="6366722" y="17797"/>
                      <a:pt x="6387465" y="12036"/>
                    </a:cubicBezTo>
                    <a:cubicBezTo>
                      <a:pt x="6408591" y="6082"/>
                      <a:pt x="6430486" y="0"/>
                      <a:pt x="6473507" y="0"/>
                    </a:cubicBezTo>
                    <a:cubicBezTo>
                      <a:pt x="6516528" y="0"/>
                      <a:pt x="6538422" y="6146"/>
                      <a:pt x="6559549" y="12036"/>
                    </a:cubicBezTo>
                    <a:cubicBezTo>
                      <a:pt x="6580291" y="17861"/>
                      <a:pt x="6601738" y="23815"/>
                      <a:pt x="6643862" y="23815"/>
                    </a:cubicBezTo>
                    <a:cubicBezTo>
                      <a:pt x="6685987" y="23815"/>
                      <a:pt x="6707433" y="17797"/>
                      <a:pt x="6728176" y="12036"/>
                    </a:cubicBezTo>
                    <a:cubicBezTo>
                      <a:pt x="6749302" y="6082"/>
                      <a:pt x="6771196" y="0"/>
                      <a:pt x="6814217" y="0"/>
                    </a:cubicBezTo>
                    <a:cubicBezTo>
                      <a:pt x="6857239" y="0"/>
                      <a:pt x="6879133" y="6146"/>
                      <a:pt x="6900260" y="12036"/>
                    </a:cubicBezTo>
                    <a:cubicBezTo>
                      <a:pt x="6921002" y="17861"/>
                      <a:pt x="6942448" y="23815"/>
                      <a:pt x="6984573" y="23815"/>
                    </a:cubicBezTo>
                    <a:cubicBezTo>
                      <a:pt x="7026698" y="23815"/>
                      <a:pt x="7048144" y="17797"/>
                      <a:pt x="7068886" y="12036"/>
                    </a:cubicBezTo>
                    <a:cubicBezTo>
                      <a:pt x="7090013" y="6082"/>
                      <a:pt x="7111907" y="0"/>
                      <a:pt x="7154929" y="0"/>
                    </a:cubicBezTo>
                    <a:cubicBezTo>
                      <a:pt x="7197950" y="0"/>
                      <a:pt x="7219844" y="6146"/>
                      <a:pt x="7240970" y="12036"/>
                    </a:cubicBezTo>
                    <a:cubicBezTo>
                      <a:pt x="7261713" y="17861"/>
                      <a:pt x="7283159" y="23815"/>
                      <a:pt x="7325284" y="23815"/>
                    </a:cubicBezTo>
                    <a:cubicBezTo>
                      <a:pt x="7367409" y="23815"/>
                      <a:pt x="7388855" y="17797"/>
                      <a:pt x="7409597" y="12036"/>
                    </a:cubicBezTo>
                    <a:cubicBezTo>
                      <a:pt x="7430724" y="6082"/>
                      <a:pt x="7452619" y="0"/>
                      <a:pt x="7495639" y="0"/>
                    </a:cubicBezTo>
                    <a:cubicBezTo>
                      <a:pt x="7538660" y="0"/>
                      <a:pt x="7560555" y="6146"/>
                      <a:pt x="7581681" y="12036"/>
                    </a:cubicBezTo>
                    <a:cubicBezTo>
                      <a:pt x="7602423" y="17861"/>
                      <a:pt x="7623870" y="23815"/>
                      <a:pt x="7665995" y="23815"/>
                    </a:cubicBezTo>
                    <a:cubicBezTo>
                      <a:pt x="7708119" y="23815"/>
                      <a:pt x="7729566" y="17797"/>
                      <a:pt x="7750309" y="12036"/>
                    </a:cubicBezTo>
                    <a:cubicBezTo>
                      <a:pt x="7771434" y="6082"/>
                      <a:pt x="7793329" y="0"/>
                      <a:pt x="7836350" y="0"/>
                    </a:cubicBezTo>
                    <a:cubicBezTo>
                      <a:pt x="7879371" y="0"/>
                      <a:pt x="7901266" y="6146"/>
                      <a:pt x="7922392" y="12036"/>
                    </a:cubicBezTo>
                    <a:cubicBezTo>
                      <a:pt x="7943135" y="17861"/>
                      <a:pt x="7964581" y="23815"/>
                      <a:pt x="8006705" y="23815"/>
                    </a:cubicBezTo>
                    <a:cubicBezTo>
                      <a:pt x="8048831" y="23815"/>
                      <a:pt x="8070277" y="17797"/>
                      <a:pt x="8091019" y="12036"/>
                    </a:cubicBezTo>
                    <a:cubicBezTo>
                      <a:pt x="8112146" y="6082"/>
                      <a:pt x="8134040" y="0"/>
                      <a:pt x="8177061" y="0"/>
                    </a:cubicBezTo>
                    <a:cubicBezTo>
                      <a:pt x="8220082" y="0"/>
                      <a:pt x="8241976" y="6146"/>
                      <a:pt x="8263103" y="12036"/>
                    </a:cubicBezTo>
                    <a:cubicBezTo>
                      <a:pt x="8283845" y="17861"/>
                      <a:pt x="8305292" y="23815"/>
                      <a:pt x="8347417" y="23815"/>
                    </a:cubicBezTo>
                    <a:cubicBezTo>
                      <a:pt x="8389541" y="23815"/>
                      <a:pt x="8410987" y="17797"/>
                      <a:pt x="8431730" y="12036"/>
                    </a:cubicBezTo>
                    <a:cubicBezTo>
                      <a:pt x="8452856" y="6082"/>
                      <a:pt x="8474750" y="0"/>
                      <a:pt x="8517772" y="0"/>
                    </a:cubicBezTo>
                    <a:cubicBezTo>
                      <a:pt x="8560793" y="0"/>
                      <a:pt x="8582688" y="6146"/>
                      <a:pt x="8603814" y="12036"/>
                    </a:cubicBezTo>
                    <a:cubicBezTo>
                      <a:pt x="8624556" y="17861"/>
                      <a:pt x="8646002" y="23815"/>
                      <a:pt x="8688127" y="23815"/>
                    </a:cubicBezTo>
                    <a:cubicBezTo>
                      <a:pt x="8730252" y="23815"/>
                      <a:pt x="8751698" y="17797"/>
                      <a:pt x="8772440" y="12036"/>
                    </a:cubicBezTo>
                    <a:cubicBezTo>
                      <a:pt x="8793567" y="6082"/>
                      <a:pt x="8815462" y="0"/>
                      <a:pt x="8858483" y="0"/>
                    </a:cubicBezTo>
                    <a:cubicBezTo>
                      <a:pt x="8901503" y="0"/>
                      <a:pt x="8923398" y="6146"/>
                      <a:pt x="8944524" y="12036"/>
                    </a:cubicBezTo>
                    <a:cubicBezTo>
                      <a:pt x="8965266" y="17861"/>
                      <a:pt x="8986714" y="23815"/>
                      <a:pt x="9028838" y="23815"/>
                    </a:cubicBezTo>
                    <a:cubicBezTo>
                      <a:pt x="9070962" y="23815"/>
                      <a:pt x="9092410" y="17797"/>
                      <a:pt x="9113152" y="12036"/>
                    </a:cubicBezTo>
                    <a:cubicBezTo>
                      <a:pt x="9134278" y="6146"/>
                      <a:pt x="9156173" y="0"/>
                      <a:pt x="9199193" y="0"/>
                    </a:cubicBezTo>
                    <a:cubicBezTo>
                      <a:pt x="9242214" y="0"/>
                      <a:pt x="9264109" y="6146"/>
                      <a:pt x="9285236" y="12036"/>
                    </a:cubicBezTo>
                    <a:cubicBezTo>
                      <a:pt x="9305978" y="17861"/>
                      <a:pt x="9327424" y="23815"/>
                      <a:pt x="9369549" y="23815"/>
                    </a:cubicBezTo>
                    <a:cubicBezTo>
                      <a:pt x="9411674" y="23815"/>
                      <a:pt x="9433120" y="17797"/>
                      <a:pt x="9453862" y="12036"/>
                    </a:cubicBezTo>
                    <a:cubicBezTo>
                      <a:pt x="9474988" y="6082"/>
                      <a:pt x="9496883" y="0"/>
                      <a:pt x="9539904" y="0"/>
                    </a:cubicBezTo>
                    <a:cubicBezTo>
                      <a:pt x="9582926" y="0"/>
                      <a:pt x="9604820" y="6146"/>
                      <a:pt x="9625946" y="12036"/>
                    </a:cubicBezTo>
                    <a:cubicBezTo>
                      <a:pt x="9646689" y="17861"/>
                      <a:pt x="9668135" y="23815"/>
                      <a:pt x="9710259" y="23815"/>
                    </a:cubicBezTo>
                    <a:cubicBezTo>
                      <a:pt x="9752385" y="23815"/>
                      <a:pt x="9773831" y="17797"/>
                      <a:pt x="9794573" y="12036"/>
                    </a:cubicBezTo>
                    <a:cubicBezTo>
                      <a:pt x="9815700" y="6082"/>
                      <a:pt x="9837594" y="0"/>
                      <a:pt x="9880616" y="0"/>
                    </a:cubicBezTo>
                    <a:cubicBezTo>
                      <a:pt x="9923636" y="0"/>
                      <a:pt x="9945530" y="6146"/>
                      <a:pt x="9966657" y="12036"/>
                    </a:cubicBezTo>
                    <a:cubicBezTo>
                      <a:pt x="9987399" y="17861"/>
                      <a:pt x="10008846" y="23815"/>
                      <a:pt x="10050971" y="23815"/>
                    </a:cubicBezTo>
                    <a:cubicBezTo>
                      <a:pt x="10093095" y="23815"/>
                      <a:pt x="10114542" y="17797"/>
                      <a:pt x="10135284" y="12036"/>
                    </a:cubicBezTo>
                    <a:cubicBezTo>
                      <a:pt x="10156411" y="6082"/>
                      <a:pt x="10178305" y="0"/>
                      <a:pt x="10221326" y="0"/>
                    </a:cubicBezTo>
                    <a:cubicBezTo>
                      <a:pt x="10264347" y="0"/>
                      <a:pt x="10286242" y="6146"/>
                      <a:pt x="10307368" y="12036"/>
                    </a:cubicBezTo>
                    <a:cubicBezTo>
                      <a:pt x="10328110" y="17861"/>
                      <a:pt x="10349557" y="23815"/>
                      <a:pt x="10391682" y="23815"/>
                    </a:cubicBezTo>
                    <a:cubicBezTo>
                      <a:pt x="10433806" y="23815"/>
                      <a:pt x="10455253" y="17797"/>
                      <a:pt x="10475995" y="12036"/>
                    </a:cubicBezTo>
                    <a:cubicBezTo>
                      <a:pt x="10497121" y="6146"/>
                      <a:pt x="10519016" y="0"/>
                      <a:pt x="10562037" y="0"/>
                    </a:cubicBezTo>
                    <a:cubicBezTo>
                      <a:pt x="10605058" y="0"/>
                      <a:pt x="10626953" y="6146"/>
                      <a:pt x="10648079" y="12036"/>
                    </a:cubicBezTo>
                    <a:cubicBezTo>
                      <a:pt x="10668821" y="17861"/>
                      <a:pt x="10690268" y="23815"/>
                      <a:pt x="10732392" y="23815"/>
                    </a:cubicBezTo>
                    <a:cubicBezTo>
                      <a:pt x="10774517" y="23815"/>
                      <a:pt x="10795964" y="17797"/>
                      <a:pt x="10816706" y="12036"/>
                    </a:cubicBezTo>
                    <a:cubicBezTo>
                      <a:pt x="10837832" y="6082"/>
                      <a:pt x="10859727" y="0"/>
                      <a:pt x="10902748" y="0"/>
                    </a:cubicBezTo>
                    <a:cubicBezTo>
                      <a:pt x="10945769" y="0"/>
                      <a:pt x="10967663" y="6146"/>
                      <a:pt x="10988790" y="12036"/>
                    </a:cubicBezTo>
                    <a:cubicBezTo>
                      <a:pt x="11009532" y="17861"/>
                      <a:pt x="11030978" y="23815"/>
                      <a:pt x="11073103" y="23815"/>
                    </a:cubicBezTo>
                    <a:cubicBezTo>
                      <a:pt x="11115228" y="23815"/>
                      <a:pt x="11136739" y="17797"/>
                      <a:pt x="11157417" y="12036"/>
                    </a:cubicBezTo>
                    <a:cubicBezTo>
                      <a:pt x="11178543" y="6082"/>
                      <a:pt x="11200437" y="0"/>
                      <a:pt x="11243522" y="0"/>
                    </a:cubicBezTo>
                    <a:cubicBezTo>
                      <a:pt x="11286608" y="0"/>
                      <a:pt x="11308438" y="6146"/>
                      <a:pt x="11329565" y="12036"/>
                    </a:cubicBezTo>
                    <a:cubicBezTo>
                      <a:pt x="11350307" y="17861"/>
                      <a:pt x="11371753" y="23815"/>
                      <a:pt x="11413878" y="23815"/>
                    </a:cubicBezTo>
                    <a:cubicBezTo>
                      <a:pt x="11456003" y="23815"/>
                      <a:pt x="11477513" y="17797"/>
                      <a:pt x="11498255" y="12036"/>
                    </a:cubicBezTo>
                    <a:cubicBezTo>
                      <a:pt x="11519382" y="6082"/>
                      <a:pt x="11541276" y="0"/>
                      <a:pt x="11584362" y="0"/>
                    </a:cubicBezTo>
                    <a:cubicBezTo>
                      <a:pt x="11627447" y="0"/>
                      <a:pt x="11649277" y="6146"/>
                      <a:pt x="11670468" y="12036"/>
                    </a:cubicBezTo>
                    <a:cubicBezTo>
                      <a:pt x="11691210" y="17861"/>
                      <a:pt x="11712656" y="23815"/>
                      <a:pt x="11754845" y="23815"/>
                    </a:cubicBezTo>
                    <a:cubicBezTo>
                      <a:pt x="11797034" y="23815"/>
                      <a:pt x="11818480" y="17797"/>
                      <a:pt x="11839222" y="12036"/>
                    </a:cubicBezTo>
                    <a:cubicBezTo>
                      <a:pt x="11860349" y="6146"/>
                      <a:pt x="11882243" y="0"/>
                      <a:pt x="11925328" y="0"/>
                    </a:cubicBezTo>
                    <a:lnTo>
                      <a:pt x="11925328" y="6402"/>
                    </a:lnTo>
                    <a:cubicBezTo>
                      <a:pt x="11883140" y="6402"/>
                      <a:pt x="11861693" y="12420"/>
                      <a:pt x="11840951" y="18181"/>
                    </a:cubicBezTo>
                    <a:cubicBezTo>
                      <a:pt x="11819824" y="24071"/>
                      <a:pt x="11797930" y="30217"/>
                      <a:pt x="11754845" y="30217"/>
                    </a:cubicBezTo>
                    <a:close/>
                  </a:path>
                </a:pathLst>
              </a:custGeom>
              <a:solidFill>
                <a:srgbClr val="49350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0E03EAF-3C7C-A1D8-9CF1-8F52C22831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3688" y="6688581"/>
                <a:ext cx="11925328" cy="30216"/>
              </a:xfrm>
              <a:custGeom>
                <a:avLst/>
                <a:gdLst>
                  <a:gd name="connsiteX0" fmla="*/ 11754845 w 11925328"/>
                  <a:gd name="connsiteY0" fmla="*/ 30217 h 30216"/>
                  <a:gd name="connsiteX1" fmla="*/ 11668739 w 11925328"/>
                  <a:gd name="connsiteY1" fmla="*/ 18182 h 30216"/>
                  <a:gd name="connsiteX2" fmla="*/ 11584362 w 11925328"/>
                  <a:gd name="connsiteY2" fmla="*/ 6402 h 30216"/>
                  <a:gd name="connsiteX3" fmla="*/ 11499984 w 11925328"/>
                  <a:gd name="connsiteY3" fmla="*/ 18182 h 30216"/>
                  <a:gd name="connsiteX4" fmla="*/ 11413878 w 11925328"/>
                  <a:gd name="connsiteY4" fmla="*/ 30217 h 30216"/>
                  <a:gd name="connsiteX5" fmla="*/ 11327836 w 11925328"/>
                  <a:gd name="connsiteY5" fmla="*/ 18182 h 30216"/>
                  <a:gd name="connsiteX6" fmla="*/ 11243522 w 11925328"/>
                  <a:gd name="connsiteY6" fmla="*/ 6402 h 30216"/>
                  <a:gd name="connsiteX7" fmla="*/ 11159145 w 11925328"/>
                  <a:gd name="connsiteY7" fmla="*/ 18182 h 30216"/>
                  <a:gd name="connsiteX8" fmla="*/ 11073103 w 11925328"/>
                  <a:gd name="connsiteY8" fmla="*/ 30217 h 30216"/>
                  <a:gd name="connsiteX9" fmla="*/ 10987061 w 11925328"/>
                  <a:gd name="connsiteY9" fmla="*/ 18182 h 30216"/>
                  <a:gd name="connsiteX10" fmla="*/ 10902748 w 11925328"/>
                  <a:gd name="connsiteY10" fmla="*/ 6402 h 30216"/>
                  <a:gd name="connsiteX11" fmla="*/ 10818435 w 11925328"/>
                  <a:gd name="connsiteY11" fmla="*/ 18182 h 30216"/>
                  <a:gd name="connsiteX12" fmla="*/ 10732392 w 11925328"/>
                  <a:gd name="connsiteY12" fmla="*/ 30217 h 30216"/>
                  <a:gd name="connsiteX13" fmla="*/ 10646351 w 11925328"/>
                  <a:gd name="connsiteY13" fmla="*/ 18182 h 30216"/>
                  <a:gd name="connsiteX14" fmla="*/ 10562037 w 11925328"/>
                  <a:gd name="connsiteY14" fmla="*/ 6402 h 30216"/>
                  <a:gd name="connsiteX15" fmla="*/ 10477723 w 11925328"/>
                  <a:gd name="connsiteY15" fmla="*/ 18182 h 30216"/>
                  <a:gd name="connsiteX16" fmla="*/ 10391682 w 11925328"/>
                  <a:gd name="connsiteY16" fmla="*/ 30217 h 30216"/>
                  <a:gd name="connsiteX17" fmla="*/ 10305639 w 11925328"/>
                  <a:gd name="connsiteY17" fmla="*/ 18182 h 30216"/>
                  <a:gd name="connsiteX18" fmla="*/ 10221326 w 11925328"/>
                  <a:gd name="connsiteY18" fmla="*/ 6402 h 30216"/>
                  <a:gd name="connsiteX19" fmla="*/ 10137012 w 11925328"/>
                  <a:gd name="connsiteY19" fmla="*/ 18182 h 30216"/>
                  <a:gd name="connsiteX20" fmla="*/ 10050971 w 11925328"/>
                  <a:gd name="connsiteY20" fmla="*/ 30217 h 30216"/>
                  <a:gd name="connsiteX21" fmla="*/ 9964928 w 11925328"/>
                  <a:gd name="connsiteY21" fmla="*/ 18182 h 30216"/>
                  <a:gd name="connsiteX22" fmla="*/ 9880616 w 11925328"/>
                  <a:gd name="connsiteY22" fmla="*/ 6402 h 30216"/>
                  <a:gd name="connsiteX23" fmla="*/ 9796302 w 11925328"/>
                  <a:gd name="connsiteY23" fmla="*/ 18182 h 30216"/>
                  <a:gd name="connsiteX24" fmla="*/ 9710259 w 11925328"/>
                  <a:gd name="connsiteY24" fmla="*/ 30217 h 30216"/>
                  <a:gd name="connsiteX25" fmla="*/ 9624218 w 11925328"/>
                  <a:gd name="connsiteY25" fmla="*/ 18182 h 30216"/>
                  <a:gd name="connsiteX26" fmla="*/ 9539904 w 11925328"/>
                  <a:gd name="connsiteY26" fmla="*/ 6402 h 30216"/>
                  <a:gd name="connsiteX27" fmla="*/ 9455591 w 11925328"/>
                  <a:gd name="connsiteY27" fmla="*/ 18182 h 30216"/>
                  <a:gd name="connsiteX28" fmla="*/ 9369549 w 11925328"/>
                  <a:gd name="connsiteY28" fmla="*/ 30217 h 30216"/>
                  <a:gd name="connsiteX29" fmla="*/ 9283507 w 11925328"/>
                  <a:gd name="connsiteY29" fmla="*/ 18182 h 30216"/>
                  <a:gd name="connsiteX30" fmla="*/ 9199193 w 11925328"/>
                  <a:gd name="connsiteY30" fmla="*/ 6402 h 30216"/>
                  <a:gd name="connsiteX31" fmla="*/ 9114880 w 11925328"/>
                  <a:gd name="connsiteY31" fmla="*/ 18182 h 30216"/>
                  <a:gd name="connsiteX32" fmla="*/ 9028838 w 11925328"/>
                  <a:gd name="connsiteY32" fmla="*/ 30217 h 30216"/>
                  <a:gd name="connsiteX33" fmla="*/ 8942796 w 11925328"/>
                  <a:gd name="connsiteY33" fmla="*/ 18182 h 30216"/>
                  <a:gd name="connsiteX34" fmla="*/ 8858483 w 11925328"/>
                  <a:gd name="connsiteY34" fmla="*/ 6402 h 30216"/>
                  <a:gd name="connsiteX35" fmla="*/ 8774169 w 11925328"/>
                  <a:gd name="connsiteY35" fmla="*/ 18182 h 30216"/>
                  <a:gd name="connsiteX36" fmla="*/ 8688127 w 11925328"/>
                  <a:gd name="connsiteY36" fmla="*/ 30217 h 30216"/>
                  <a:gd name="connsiteX37" fmla="*/ 8602085 w 11925328"/>
                  <a:gd name="connsiteY37" fmla="*/ 18182 h 30216"/>
                  <a:gd name="connsiteX38" fmla="*/ 8517772 w 11925328"/>
                  <a:gd name="connsiteY38" fmla="*/ 6402 h 30216"/>
                  <a:gd name="connsiteX39" fmla="*/ 8433458 w 11925328"/>
                  <a:gd name="connsiteY39" fmla="*/ 18182 h 30216"/>
                  <a:gd name="connsiteX40" fmla="*/ 8347417 w 11925328"/>
                  <a:gd name="connsiteY40" fmla="*/ 30217 h 30216"/>
                  <a:gd name="connsiteX41" fmla="*/ 8261375 w 11925328"/>
                  <a:gd name="connsiteY41" fmla="*/ 18182 h 30216"/>
                  <a:gd name="connsiteX42" fmla="*/ 8177061 w 11925328"/>
                  <a:gd name="connsiteY42" fmla="*/ 6402 h 30216"/>
                  <a:gd name="connsiteX43" fmla="*/ 8092748 w 11925328"/>
                  <a:gd name="connsiteY43" fmla="*/ 18182 h 30216"/>
                  <a:gd name="connsiteX44" fmla="*/ 8006705 w 11925328"/>
                  <a:gd name="connsiteY44" fmla="*/ 30217 h 30216"/>
                  <a:gd name="connsiteX45" fmla="*/ 7920664 w 11925328"/>
                  <a:gd name="connsiteY45" fmla="*/ 18182 h 30216"/>
                  <a:gd name="connsiteX46" fmla="*/ 7836350 w 11925328"/>
                  <a:gd name="connsiteY46" fmla="*/ 6402 h 30216"/>
                  <a:gd name="connsiteX47" fmla="*/ 7752037 w 11925328"/>
                  <a:gd name="connsiteY47" fmla="*/ 18182 h 30216"/>
                  <a:gd name="connsiteX48" fmla="*/ 7665995 w 11925328"/>
                  <a:gd name="connsiteY48" fmla="*/ 30217 h 30216"/>
                  <a:gd name="connsiteX49" fmla="*/ 7579953 w 11925328"/>
                  <a:gd name="connsiteY49" fmla="*/ 18182 h 30216"/>
                  <a:gd name="connsiteX50" fmla="*/ 7495639 w 11925328"/>
                  <a:gd name="connsiteY50" fmla="*/ 6402 h 30216"/>
                  <a:gd name="connsiteX51" fmla="*/ 7411326 w 11925328"/>
                  <a:gd name="connsiteY51" fmla="*/ 18182 h 30216"/>
                  <a:gd name="connsiteX52" fmla="*/ 7325284 w 11925328"/>
                  <a:gd name="connsiteY52" fmla="*/ 30217 h 30216"/>
                  <a:gd name="connsiteX53" fmla="*/ 7239242 w 11925328"/>
                  <a:gd name="connsiteY53" fmla="*/ 18182 h 30216"/>
                  <a:gd name="connsiteX54" fmla="*/ 7154929 w 11925328"/>
                  <a:gd name="connsiteY54" fmla="*/ 6402 h 30216"/>
                  <a:gd name="connsiteX55" fmla="*/ 7070615 w 11925328"/>
                  <a:gd name="connsiteY55" fmla="*/ 18182 h 30216"/>
                  <a:gd name="connsiteX56" fmla="*/ 6984573 w 11925328"/>
                  <a:gd name="connsiteY56" fmla="*/ 30217 h 30216"/>
                  <a:gd name="connsiteX57" fmla="*/ 6898531 w 11925328"/>
                  <a:gd name="connsiteY57" fmla="*/ 18182 h 30216"/>
                  <a:gd name="connsiteX58" fmla="*/ 6814217 w 11925328"/>
                  <a:gd name="connsiteY58" fmla="*/ 6402 h 30216"/>
                  <a:gd name="connsiteX59" fmla="*/ 6729904 w 11925328"/>
                  <a:gd name="connsiteY59" fmla="*/ 18182 h 30216"/>
                  <a:gd name="connsiteX60" fmla="*/ 6643862 w 11925328"/>
                  <a:gd name="connsiteY60" fmla="*/ 30217 h 30216"/>
                  <a:gd name="connsiteX61" fmla="*/ 6557820 w 11925328"/>
                  <a:gd name="connsiteY61" fmla="*/ 18182 h 30216"/>
                  <a:gd name="connsiteX62" fmla="*/ 6473507 w 11925328"/>
                  <a:gd name="connsiteY62" fmla="*/ 6402 h 30216"/>
                  <a:gd name="connsiteX63" fmla="*/ 6389193 w 11925328"/>
                  <a:gd name="connsiteY63" fmla="*/ 18182 h 30216"/>
                  <a:gd name="connsiteX64" fmla="*/ 6303151 w 11925328"/>
                  <a:gd name="connsiteY64" fmla="*/ 30217 h 30216"/>
                  <a:gd name="connsiteX65" fmla="*/ 6217109 w 11925328"/>
                  <a:gd name="connsiteY65" fmla="*/ 18182 h 30216"/>
                  <a:gd name="connsiteX66" fmla="*/ 6132796 w 11925328"/>
                  <a:gd name="connsiteY66" fmla="*/ 6402 h 30216"/>
                  <a:gd name="connsiteX67" fmla="*/ 6048483 w 11925328"/>
                  <a:gd name="connsiteY67" fmla="*/ 18182 h 30216"/>
                  <a:gd name="connsiteX68" fmla="*/ 5962441 w 11925328"/>
                  <a:gd name="connsiteY68" fmla="*/ 30217 h 30216"/>
                  <a:gd name="connsiteX69" fmla="*/ 5876399 w 11925328"/>
                  <a:gd name="connsiteY69" fmla="*/ 18182 h 30216"/>
                  <a:gd name="connsiteX70" fmla="*/ 5792085 w 11925328"/>
                  <a:gd name="connsiteY70" fmla="*/ 6402 h 30216"/>
                  <a:gd name="connsiteX71" fmla="*/ 5707772 w 11925328"/>
                  <a:gd name="connsiteY71" fmla="*/ 18182 h 30216"/>
                  <a:gd name="connsiteX72" fmla="*/ 5621730 w 11925328"/>
                  <a:gd name="connsiteY72" fmla="*/ 30217 h 30216"/>
                  <a:gd name="connsiteX73" fmla="*/ 5535688 w 11925328"/>
                  <a:gd name="connsiteY73" fmla="*/ 18182 h 30216"/>
                  <a:gd name="connsiteX74" fmla="*/ 5451374 w 11925328"/>
                  <a:gd name="connsiteY74" fmla="*/ 6402 h 30216"/>
                  <a:gd name="connsiteX75" fmla="*/ 5367061 w 11925328"/>
                  <a:gd name="connsiteY75" fmla="*/ 18182 h 30216"/>
                  <a:gd name="connsiteX76" fmla="*/ 5281019 w 11925328"/>
                  <a:gd name="connsiteY76" fmla="*/ 30217 h 30216"/>
                  <a:gd name="connsiteX77" fmla="*/ 5194977 w 11925328"/>
                  <a:gd name="connsiteY77" fmla="*/ 18182 h 30216"/>
                  <a:gd name="connsiteX78" fmla="*/ 5110663 w 11925328"/>
                  <a:gd name="connsiteY78" fmla="*/ 6402 h 30216"/>
                  <a:gd name="connsiteX79" fmla="*/ 5026350 w 11925328"/>
                  <a:gd name="connsiteY79" fmla="*/ 18182 h 30216"/>
                  <a:gd name="connsiteX80" fmla="*/ 4940308 w 11925328"/>
                  <a:gd name="connsiteY80" fmla="*/ 30217 h 30216"/>
                  <a:gd name="connsiteX81" fmla="*/ 4854266 w 11925328"/>
                  <a:gd name="connsiteY81" fmla="*/ 18182 h 30216"/>
                  <a:gd name="connsiteX82" fmla="*/ 4769952 w 11925328"/>
                  <a:gd name="connsiteY82" fmla="*/ 6402 h 30216"/>
                  <a:gd name="connsiteX83" fmla="*/ 4685639 w 11925328"/>
                  <a:gd name="connsiteY83" fmla="*/ 18182 h 30216"/>
                  <a:gd name="connsiteX84" fmla="*/ 4599597 w 11925328"/>
                  <a:gd name="connsiteY84" fmla="*/ 30217 h 30216"/>
                  <a:gd name="connsiteX85" fmla="*/ 4513555 w 11925328"/>
                  <a:gd name="connsiteY85" fmla="*/ 18182 h 30216"/>
                  <a:gd name="connsiteX86" fmla="*/ 4429242 w 11925328"/>
                  <a:gd name="connsiteY86" fmla="*/ 6402 h 30216"/>
                  <a:gd name="connsiteX87" fmla="*/ 4344928 w 11925328"/>
                  <a:gd name="connsiteY87" fmla="*/ 18182 h 30216"/>
                  <a:gd name="connsiteX88" fmla="*/ 4258886 w 11925328"/>
                  <a:gd name="connsiteY88" fmla="*/ 30217 h 30216"/>
                  <a:gd name="connsiteX89" fmla="*/ 4172844 w 11925328"/>
                  <a:gd name="connsiteY89" fmla="*/ 18182 h 30216"/>
                  <a:gd name="connsiteX90" fmla="*/ 4088531 w 11925328"/>
                  <a:gd name="connsiteY90" fmla="*/ 6402 h 30216"/>
                  <a:gd name="connsiteX91" fmla="*/ 4004217 w 11925328"/>
                  <a:gd name="connsiteY91" fmla="*/ 18182 h 30216"/>
                  <a:gd name="connsiteX92" fmla="*/ 3918175 w 11925328"/>
                  <a:gd name="connsiteY92" fmla="*/ 30217 h 30216"/>
                  <a:gd name="connsiteX93" fmla="*/ 3832133 w 11925328"/>
                  <a:gd name="connsiteY93" fmla="*/ 18182 h 30216"/>
                  <a:gd name="connsiteX94" fmla="*/ 3747820 w 11925328"/>
                  <a:gd name="connsiteY94" fmla="*/ 6402 h 30216"/>
                  <a:gd name="connsiteX95" fmla="*/ 3663506 w 11925328"/>
                  <a:gd name="connsiteY95" fmla="*/ 18182 h 30216"/>
                  <a:gd name="connsiteX96" fmla="*/ 3577464 w 11925328"/>
                  <a:gd name="connsiteY96" fmla="*/ 30217 h 30216"/>
                  <a:gd name="connsiteX97" fmla="*/ 3491422 w 11925328"/>
                  <a:gd name="connsiteY97" fmla="*/ 18182 h 30216"/>
                  <a:gd name="connsiteX98" fmla="*/ 3407109 w 11925328"/>
                  <a:gd name="connsiteY98" fmla="*/ 6402 h 30216"/>
                  <a:gd name="connsiteX99" fmla="*/ 3322795 w 11925328"/>
                  <a:gd name="connsiteY99" fmla="*/ 18182 h 30216"/>
                  <a:gd name="connsiteX100" fmla="*/ 3236753 w 11925328"/>
                  <a:gd name="connsiteY100" fmla="*/ 30217 h 30216"/>
                  <a:gd name="connsiteX101" fmla="*/ 3150711 w 11925328"/>
                  <a:gd name="connsiteY101" fmla="*/ 18182 h 30216"/>
                  <a:gd name="connsiteX102" fmla="*/ 3066398 w 11925328"/>
                  <a:gd name="connsiteY102" fmla="*/ 6402 h 30216"/>
                  <a:gd name="connsiteX103" fmla="*/ 2982085 w 11925328"/>
                  <a:gd name="connsiteY103" fmla="*/ 18182 h 30216"/>
                  <a:gd name="connsiteX104" fmla="*/ 2896043 w 11925328"/>
                  <a:gd name="connsiteY104" fmla="*/ 30217 h 30216"/>
                  <a:gd name="connsiteX105" fmla="*/ 2810001 w 11925328"/>
                  <a:gd name="connsiteY105" fmla="*/ 18182 h 30216"/>
                  <a:gd name="connsiteX106" fmla="*/ 2725687 w 11925328"/>
                  <a:gd name="connsiteY106" fmla="*/ 6402 h 30216"/>
                  <a:gd name="connsiteX107" fmla="*/ 2641374 w 11925328"/>
                  <a:gd name="connsiteY107" fmla="*/ 18182 h 30216"/>
                  <a:gd name="connsiteX108" fmla="*/ 2555332 w 11925328"/>
                  <a:gd name="connsiteY108" fmla="*/ 30217 h 30216"/>
                  <a:gd name="connsiteX109" fmla="*/ 2469290 w 11925328"/>
                  <a:gd name="connsiteY109" fmla="*/ 18182 h 30216"/>
                  <a:gd name="connsiteX110" fmla="*/ 2384976 w 11925328"/>
                  <a:gd name="connsiteY110" fmla="*/ 6402 h 30216"/>
                  <a:gd name="connsiteX111" fmla="*/ 2300663 w 11925328"/>
                  <a:gd name="connsiteY111" fmla="*/ 18182 h 30216"/>
                  <a:gd name="connsiteX112" fmla="*/ 2214621 w 11925328"/>
                  <a:gd name="connsiteY112" fmla="*/ 30217 h 30216"/>
                  <a:gd name="connsiteX113" fmla="*/ 2128579 w 11925328"/>
                  <a:gd name="connsiteY113" fmla="*/ 18182 h 30216"/>
                  <a:gd name="connsiteX114" fmla="*/ 2044265 w 11925328"/>
                  <a:gd name="connsiteY114" fmla="*/ 6402 h 30216"/>
                  <a:gd name="connsiteX115" fmla="*/ 1959952 w 11925328"/>
                  <a:gd name="connsiteY115" fmla="*/ 18182 h 30216"/>
                  <a:gd name="connsiteX116" fmla="*/ 1873910 w 11925328"/>
                  <a:gd name="connsiteY116" fmla="*/ 30217 h 30216"/>
                  <a:gd name="connsiteX117" fmla="*/ 1787868 w 11925328"/>
                  <a:gd name="connsiteY117" fmla="*/ 18182 h 30216"/>
                  <a:gd name="connsiteX118" fmla="*/ 1703554 w 11925328"/>
                  <a:gd name="connsiteY118" fmla="*/ 6402 h 30216"/>
                  <a:gd name="connsiteX119" fmla="*/ 1619241 w 11925328"/>
                  <a:gd name="connsiteY119" fmla="*/ 18182 h 30216"/>
                  <a:gd name="connsiteX120" fmla="*/ 1533199 w 11925328"/>
                  <a:gd name="connsiteY120" fmla="*/ 30217 h 30216"/>
                  <a:gd name="connsiteX121" fmla="*/ 1447157 w 11925328"/>
                  <a:gd name="connsiteY121" fmla="*/ 18182 h 30216"/>
                  <a:gd name="connsiteX122" fmla="*/ 1362844 w 11925328"/>
                  <a:gd name="connsiteY122" fmla="*/ 6402 h 30216"/>
                  <a:gd name="connsiteX123" fmla="*/ 1278530 w 11925328"/>
                  <a:gd name="connsiteY123" fmla="*/ 18182 h 30216"/>
                  <a:gd name="connsiteX124" fmla="*/ 1192488 w 11925328"/>
                  <a:gd name="connsiteY124" fmla="*/ 30217 h 30216"/>
                  <a:gd name="connsiteX125" fmla="*/ 1106446 w 11925328"/>
                  <a:gd name="connsiteY125" fmla="*/ 18182 h 30216"/>
                  <a:gd name="connsiteX126" fmla="*/ 1022133 w 11925328"/>
                  <a:gd name="connsiteY126" fmla="*/ 6402 h 30216"/>
                  <a:gd name="connsiteX127" fmla="*/ 937819 w 11925328"/>
                  <a:gd name="connsiteY127" fmla="*/ 18182 h 30216"/>
                  <a:gd name="connsiteX128" fmla="*/ 851777 w 11925328"/>
                  <a:gd name="connsiteY128" fmla="*/ 30217 h 30216"/>
                  <a:gd name="connsiteX129" fmla="*/ 765735 w 11925328"/>
                  <a:gd name="connsiteY129" fmla="*/ 18182 h 30216"/>
                  <a:gd name="connsiteX130" fmla="*/ 681422 w 11925328"/>
                  <a:gd name="connsiteY130" fmla="*/ 6402 h 30216"/>
                  <a:gd name="connsiteX131" fmla="*/ 597108 w 11925328"/>
                  <a:gd name="connsiteY131" fmla="*/ 18182 h 30216"/>
                  <a:gd name="connsiteX132" fmla="*/ 511066 w 11925328"/>
                  <a:gd name="connsiteY132" fmla="*/ 30217 h 30216"/>
                  <a:gd name="connsiteX133" fmla="*/ 425024 w 11925328"/>
                  <a:gd name="connsiteY133" fmla="*/ 18182 h 30216"/>
                  <a:gd name="connsiteX134" fmla="*/ 340711 w 11925328"/>
                  <a:gd name="connsiteY134" fmla="*/ 6402 h 30216"/>
                  <a:gd name="connsiteX135" fmla="*/ 256397 w 11925328"/>
                  <a:gd name="connsiteY135" fmla="*/ 18182 h 30216"/>
                  <a:gd name="connsiteX136" fmla="*/ 170355 w 11925328"/>
                  <a:gd name="connsiteY136" fmla="*/ 30217 h 30216"/>
                  <a:gd name="connsiteX137" fmla="*/ 84313 w 11925328"/>
                  <a:gd name="connsiteY137" fmla="*/ 18182 h 30216"/>
                  <a:gd name="connsiteX138" fmla="*/ 0 w 11925328"/>
                  <a:gd name="connsiteY138" fmla="*/ 6402 h 30216"/>
                  <a:gd name="connsiteX139" fmla="*/ 0 w 11925328"/>
                  <a:gd name="connsiteY139" fmla="*/ 0 h 30216"/>
                  <a:gd name="connsiteX140" fmla="*/ 86042 w 11925328"/>
                  <a:gd name="connsiteY140" fmla="*/ 12036 h 30216"/>
                  <a:gd name="connsiteX141" fmla="*/ 170355 w 11925328"/>
                  <a:gd name="connsiteY141" fmla="*/ 23815 h 30216"/>
                  <a:gd name="connsiteX142" fmla="*/ 254669 w 11925328"/>
                  <a:gd name="connsiteY142" fmla="*/ 12036 h 30216"/>
                  <a:gd name="connsiteX143" fmla="*/ 340711 w 11925328"/>
                  <a:gd name="connsiteY143" fmla="*/ 0 h 30216"/>
                  <a:gd name="connsiteX144" fmla="*/ 426753 w 11925328"/>
                  <a:gd name="connsiteY144" fmla="*/ 12036 h 30216"/>
                  <a:gd name="connsiteX145" fmla="*/ 511066 w 11925328"/>
                  <a:gd name="connsiteY145" fmla="*/ 23815 h 30216"/>
                  <a:gd name="connsiteX146" fmla="*/ 595380 w 11925328"/>
                  <a:gd name="connsiteY146" fmla="*/ 12036 h 30216"/>
                  <a:gd name="connsiteX147" fmla="*/ 681422 w 11925328"/>
                  <a:gd name="connsiteY147" fmla="*/ 0 h 30216"/>
                  <a:gd name="connsiteX148" fmla="*/ 767464 w 11925328"/>
                  <a:gd name="connsiteY148" fmla="*/ 12036 h 30216"/>
                  <a:gd name="connsiteX149" fmla="*/ 851777 w 11925328"/>
                  <a:gd name="connsiteY149" fmla="*/ 23815 h 30216"/>
                  <a:gd name="connsiteX150" fmla="*/ 936091 w 11925328"/>
                  <a:gd name="connsiteY150" fmla="*/ 12036 h 30216"/>
                  <a:gd name="connsiteX151" fmla="*/ 1022133 w 11925328"/>
                  <a:gd name="connsiteY151" fmla="*/ 0 h 30216"/>
                  <a:gd name="connsiteX152" fmla="*/ 1108175 w 11925328"/>
                  <a:gd name="connsiteY152" fmla="*/ 12036 h 30216"/>
                  <a:gd name="connsiteX153" fmla="*/ 1192488 w 11925328"/>
                  <a:gd name="connsiteY153" fmla="*/ 23815 h 30216"/>
                  <a:gd name="connsiteX154" fmla="*/ 1276802 w 11925328"/>
                  <a:gd name="connsiteY154" fmla="*/ 12036 h 30216"/>
                  <a:gd name="connsiteX155" fmla="*/ 1362844 w 11925328"/>
                  <a:gd name="connsiteY155" fmla="*/ 0 h 30216"/>
                  <a:gd name="connsiteX156" fmla="*/ 1448886 w 11925328"/>
                  <a:gd name="connsiteY156" fmla="*/ 12036 h 30216"/>
                  <a:gd name="connsiteX157" fmla="*/ 1533199 w 11925328"/>
                  <a:gd name="connsiteY157" fmla="*/ 23815 h 30216"/>
                  <a:gd name="connsiteX158" fmla="*/ 1617512 w 11925328"/>
                  <a:gd name="connsiteY158" fmla="*/ 12036 h 30216"/>
                  <a:gd name="connsiteX159" fmla="*/ 1703554 w 11925328"/>
                  <a:gd name="connsiteY159" fmla="*/ 0 h 30216"/>
                  <a:gd name="connsiteX160" fmla="*/ 1789596 w 11925328"/>
                  <a:gd name="connsiteY160" fmla="*/ 12036 h 30216"/>
                  <a:gd name="connsiteX161" fmla="*/ 1873910 w 11925328"/>
                  <a:gd name="connsiteY161" fmla="*/ 23815 h 30216"/>
                  <a:gd name="connsiteX162" fmla="*/ 1958223 w 11925328"/>
                  <a:gd name="connsiteY162" fmla="*/ 12036 h 30216"/>
                  <a:gd name="connsiteX163" fmla="*/ 2044265 w 11925328"/>
                  <a:gd name="connsiteY163" fmla="*/ 0 h 30216"/>
                  <a:gd name="connsiteX164" fmla="*/ 2130307 w 11925328"/>
                  <a:gd name="connsiteY164" fmla="*/ 12036 h 30216"/>
                  <a:gd name="connsiteX165" fmla="*/ 2214621 w 11925328"/>
                  <a:gd name="connsiteY165" fmla="*/ 23815 h 30216"/>
                  <a:gd name="connsiteX166" fmla="*/ 2298934 w 11925328"/>
                  <a:gd name="connsiteY166" fmla="*/ 12036 h 30216"/>
                  <a:gd name="connsiteX167" fmla="*/ 2384976 w 11925328"/>
                  <a:gd name="connsiteY167" fmla="*/ 0 h 30216"/>
                  <a:gd name="connsiteX168" fmla="*/ 2471018 w 11925328"/>
                  <a:gd name="connsiteY168" fmla="*/ 12036 h 30216"/>
                  <a:gd name="connsiteX169" fmla="*/ 2555332 w 11925328"/>
                  <a:gd name="connsiteY169" fmla="*/ 23815 h 30216"/>
                  <a:gd name="connsiteX170" fmla="*/ 2639645 w 11925328"/>
                  <a:gd name="connsiteY170" fmla="*/ 12036 h 30216"/>
                  <a:gd name="connsiteX171" fmla="*/ 2725687 w 11925328"/>
                  <a:gd name="connsiteY171" fmla="*/ 0 h 30216"/>
                  <a:gd name="connsiteX172" fmla="*/ 2811729 w 11925328"/>
                  <a:gd name="connsiteY172" fmla="*/ 12036 h 30216"/>
                  <a:gd name="connsiteX173" fmla="*/ 2896043 w 11925328"/>
                  <a:gd name="connsiteY173" fmla="*/ 23815 h 30216"/>
                  <a:gd name="connsiteX174" fmla="*/ 2980356 w 11925328"/>
                  <a:gd name="connsiteY174" fmla="*/ 12036 h 30216"/>
                  <a:gd name="connsiteX175" fmla="*/ 3066398 w 11925328"/>
                  <a:gd name="connsiteY175" fmla="*/ 0 h 30216"/>
                  <a:gd name="connsiteX176" fmla="*/ 3152440 w 11925328"/>
                  <a:gd name="connsiteY176" fmla="*/ 12036 h 30216"/>
                  <a:gd name="connsiteX177" fmla="*/ 3236753 w 11925328"/>
                  <a:gd name="connsiteY177" fmla="*/ 23815 h 30216"/>
                  <a:gd name="connsiteX178" fmla="*/ 3321067 w 11925328"/>
                  <a:gd name="connsiteY178" fmla="*/ 12036 h 30216"/>
                  <a:gd name="connsiteX179" fmla="*/ 3407109 w 11925328"/>
                  <a:gd name="connsiteY179" fmla="*/ 0 h 30216"/>
                  <a:gd name="connsiteX180" fmla="*/ 3493151 w 11925328"/>
                  <a:gd name="connsiteY180" fmla="*/ 12036 h 30216"/>
                  <a:gd name="connsiteX181" fmla="*/ 3577464 w 11925328"/>
                  <a:gd name="connsiteY181" fmla="*/ 23815 h 30216"/>
                  <a:gd name="connsiteX182" fmla="*/ 3661778 w 11925328"/>
                  <a:gd name="connsiteY182" fmla="*/ 12036 h 30216"/>
                  <a:gd name="connsiteX183" fmla="*/ 3747820 w 11925328"/>
                  <a:gd name="connsiteY183" fmla="*/ 0 h 30216"/>
                  <a:gd name="connsiteX184" fmla="*/ 3833862 w 11925328"/>
                  <a:gd name="connsiteY184" fmla="*/ 12036 h 30216"/>
                  <a:gd name="connsiteX185" fmla="*/ 3918175 w 11925328"/>
                  <a:gd name="connsiteY185" fmla="*/ 23815 h 30216"/>
                  <a:gd name="connsiteX186" fmla="*/ 4002489 w 11925328"/>
                  <a:gd name="connsiteY186" fmla="*/ 12036 h 30216"/>
                  <a:gd name="connsiteX187" fmla="*/ 4088531 w 11925328"/>
                  <a:gd name="connsiteY187" fmla="*/ 0 h 30216"/>
                  <a:gd name="connsiteX188" fmla="*/ 4174573 w 11925328"/>
                  <a:gd name="connsiteY188" fmla="*/ 12036 h 30216"/>
                  <a:gd name="connsiteX189" fmla="*/ 4258886 w 11925328"/>
                  <a:gd name="connsiteY189" fmla="*/ 23815 h 30216"/>
                  <a:gd name="connsiteX190" fmla="*/ 4343200 w 11925328"/>
                  <a:gd name="connsiteY190" fmla="*/ 12036 h 30216"/>
                  <a:gd name="connsiteX191" fmla="*/ 4429242 w 11925328"/>
                  <a:gd name="connsiteY191" fmla="*/ 0 h 30216"/>
                  <a:gd name="connsiteX192" fmla="*/ 4515283 w 11925328"/>
                  <a:gd name="connsiteY192" fmla="*/ 12036 h 30216"/>
                  <a:gd name="connsiteX193" fmla="*/ 4599597 w 11925328"/>
                  <a:gd name="connsiteY193" fmla="*/ 23815 h 30216"/>
                  <a:gd name="connsiteX194" fmla="*/ 4683910 w 11925328"/>
                  <a:gd name="connsiteY194" fmla="*/ 12036 h 30216"/>
                  <a:gd name="connsiteX195" fmla="*/ 4769952 w 11925328"/>
                  <a:gd name="connsiteY195" fmla="*/ 0 h 30216"/>
                  <a:gd name="connsiteX196" fmla="*/ 4855994 w 11925328"/>
                  <a:gd name="connsiteY196" fmla="*/ 12036 h 30216"/>
                  <a:gd name="connsiteX197" fmla="*/ 4940308 w 11925328"/>
                  <a:gd name="connsiteY197" fmla="*/ 23815 h 30216"/>
                  <a:gd name="connsiteX198" fmla="*/ 5024621 w 11925328"/>
                  <a:gd name="connsiteY198" fmla="*/ 12036 h 30216"/>
                  <a:gd name="connsiteX199" fmla="*/ 5110663 w 11925328"/>
                  <a:gd name="connsiteY199" fmla="*/ 0 h 30216"/>
                  <a:gd name="connsiteX200" fmla="*/ 5196705 w 11925328"/>
                  <a:gd name="connsiteY200" fmla="*/ 12036 h 30216"/>
                  <a:gd name="connsiteX201" fmla="*/ 5281019 w 11925328"/>
                  <a:gd name="connsiteY201" fmla="*/ 23815 h 30216"/>
                  <a:gd name="connsiteX202" fmla="*/ 5365332 w 11925328"/>
                  <a:gd name="connsiteY202" fmla="*/ 12036 h 30216"/>
                  <a:gd name="connsiteX203" fmla="*/ 5451374 w 11925328"/>
                  <a:gd name="connsiteY203" fmla="*/ 0 h 30216"/>
                  <a:gd name="connsiteX204" fmla="*/ 5537416 w 11925328"/>
                  <a:gd name="connsiteY204" fmla="*/ 12036 h 30216"/>
                  <a:gd name="connsiteX205" fmla="*/ 5621730 w 11925328"/>
                  <a:gd name="connsiteY205" fmla="*/ 23815 h 30216"/>
                  <a:gd name="connsiteX206" fmla="*/ 5706043 w 11925328"/>
                  <a:gd name="connsiteY206" fmla="*/ 12036 h 30216"/>
                  <a:gd name="connsiteX207" fmla="*/ 5792085 w 11925328"/>
                  <a:gd name="connsiteY207" fmla="*/ 0 h 30216"/>
                  <a:gd name="connsiteX208" fmla="*/ 5878127 w 11925328"/>
                  <a:gd name="connsiteY208" fmla="*/ 12036 h 30216"/>
                  <a:gd name="connsiteX209" fmla="*/ 5962441 w 11925328"/>
                  <a:gd name="connsiteY209" fmla="*/ 23815 h 30216"/>
                  <a:gd name="connsiteX210" fmla="*/ 6046754 w 11925328"/>
                  <a:gd name="connsiteY210" fmla="*/ 12036 h 30216"/>
                  <a:gd name="connsiteX211" fmla="*/ 6132796 w 11925328"/>
                  <a:gd name="connsiteY211" fmla="*/ 0 h 30216"/>
                  <a:gd name="connsiteX212" fmla="*/ 6218838 w 11925328"/>
                  <a:gd name="connsiteY212" fmla="*/ 12036 h 30216"/>
                  <a:gd name="connsiteX213" fmla="*/ 6303151 w 11925328"/>
                  <a:gd name="connsiteY213" fmla="*/ 23815 h 30216"/>
                  <a:gd name="connsiteX214" fmla="*/ 6387465 w 11925328"/>
                  <a:gd name="connsiteY214" fmla="*/ 12036 h 30216"/>
                  <a:gd name="connsiteX215" fmla="*/ 6473507 w 11925328"/>
                  <a:gd name="connsiteY215" fmla="*/ 0 h 30216"/>
                  <a:gd name="connsiteX216" fmla="*/ 6559549 w 11925328"/>
                  <a:gd name="connsiteY216" fmla="*/ 12036 h 30216"/>
                  <a:gd name="connsiteX217" fmla="*/ 6643862 w 11925328"/>
                  <a:gd name="connsiteY217" fmla="*/ 23815 h 30216"/>
                  <a:gd name="connsiteX218" fmla="*/ 6728176 w 11925328"/>
                  <a:gd name="connsiteY218" fmla="*/ 12036 h 30216"/>
                  <a:gd name="connsiteX219" fmla="*/ 6814217 w 11925328"/>
                  <a:gd name="connsiteY219" fmla="*/ 0 h 30216"/>
                  <a:gd name="connsiteX220" fmla="*/ 6900260 w 11925328"/>
                  <a:gd name="connsiteY220" fmla="*/ 12036 h 30216"/>
                  <a:gd name="connsiteX221" fmla="*/ 6984573 w 11925328"/>
                  <a:gd name="connsiteY221" fmla="*/ 23815 h 30216"/>
                  <a:gd name="connsiteX222" fmla="*/ 7068886 w 11925328"/>
                  <a:gd name="connsiteY222" fmla="*/ 12036 h 30216"/>
                  <a:gd name="connsiteX223" fmla="*/ 7154929 w 11925328"/>
                  <a:gd name="connsiteY223" fmla="*/ 0 h 30216"/>
                  <a:gd name="connsiteX224" fmla="*/ 7240970 w 11925328"/>
                  <a:gd name="connsiteY224" fmla="*/ 12036 h 30216"/>
                  <a:gd name="connsiteX225" fmla="*/ 7325284 w 11925328"/>
                  <a:gd name="connsiteY225" fmla="*/ 23815 h 30216"/>
                  <a:gd name="connsiteX226" fmla="*/ 7409597 w 11925328"/>
                  <a:gd name="connsiteY226" fmla="*/ 12036 h 30216"/>
                  <a:gd name="connsiteX227" fmla="*/ 7495639 w 11925328"/>
                  <a:gd name="connsiteY227" fmla="*/ 0 h 30216"/>
                  <a:gd name="connsiteX228" fmla="*/ 7581681 w 11925328"/>
                  <a:gd name="connsiteY228" fmla="*/ 12036 h 30216"/>
                  <a:gd name="connsiteX229" fmla="*/ 7665995 w 11925328"/>
                  <a:gd name="connsiteY229" fmla="*/ 23815 h 30216"/>
                  <a:gd name="connsiteX230" fmla="*/ 7750309 w 11925328"/>
                  <a:gd name="connsiteY230" fmla="*/ 12036 h 30216"/>
                  <a:gd name="connsiteX231" fmla="*/ 7836350 w 11925328"/>
                  <a:gd name="connsiteY231" fmla="*/ 0 h 30216"/>
                  <a:gd name="connsiteX232" fmla="*/ 7922392 w 11925328"/>
                  <a:gd name="connsiteY232" fmla="*/ 12036 h 30216"/>
                  <a:gd name="connsiteX233" fmla="*/ 8006705 w 11925328"/>
                  <a:gd name="connsiteY233" fmla="*/ 23815 h 30216"/>
                  <a:gd name="connsiteX234" fmla="*/ 8091019 w 11925328"/>
                  <a:gd name="connsiteY234" fmla="*/ 12036 h 30216"/>
                  <a:gd name="connsiteX235" fmla="*/ 8177061 w 11925328"/>
                  <a:gd name="connsiteY235" fmla="*/ 0 h 30216"/>
                  <a:gd name="connsiteX236" fmla="*/ 8263103 w 11925328"/>
                  <a:gd name="connsiteY236" fmla="*/ 12036 h 30216"/>
                  <a:gd name="connsiteX237" fmla="*/ 8347417 w 11925328"/>
                  <a:gd name="connsiteY237" fmla="*/ 23815 h 30216"/>
                  <a:gd name="connsiteX238" fmla="*/ 8431730 w 11925328"/>
                  <a:gd name="connsiteY238" fmla="*/ 12036 h 30216"/>
                  <a:gd name="connsiteX239" fmla="*/ 8517772 w 11925328"/>
                  <a:gd name="connsiteY239" fmla="*/ 0 h 30216"/>
                  <a:gd name="connsiteX240" fmla="*/ 8603814 w 11925328"/>
                  <a:gd name="connsiteY240" fmla="*/ 12036 h 30216"/>
                  <a:gd name="connsiteX241" fmla="*/ 8688127 w 11925328"/>
                  <a:gd name="connsiteY241" fmla="*/ 23815 h 30216"/>
                  <a:gd name="connsiteX242" fmla="*/ 8772440 w 11925328"/>
                  <a:gd name="connsiteY242" fmla="*/ 12036 h 30216"/>
                  <a:gd name="connsiteX243" fmla="*/ 8858483 w 11925328"/>
                  <a:gd name="connsiteY243" fmla="*/ 0 h 30216"/>
                  <a:gd name="connsiteX244" fmla="*/ 8944524 w 11925328"/>
                  <a:gd name="connsiteY244" fmla="*/ 12036 h 30216"/>
                  <a:gd name="connsiteX245" fmla="*/ 9028838 w 11925328"/>
                  <a:gd name="connsiteY245" fmla="*/ 23815 h 30216"/>
                  <a:gd name="connsiteX246" fmla="*/ 9113152 w 11925328"/>
                  <a:gd name="connsiteY246" fmla="*/ 12036 h 30216"/>
                  <a:gd name="connsiteX247" fmla="*/ 9199193 w 11925328"/>
                  <a:gd name="connsiteY247" fmla="*/ 0 h 30216"/>
                  <a:gd name="connsiteX248" fmla="*/ 9285236 w 11925328"/>
                  <a:gd name="connsiteY248" fmla="*/ 12036 h 30216"/>
                  <a:gd name="connsiteX249" fmla="*/ 9369549 w 11925328"/>
                  <a:gd name="connsiteY249" fmla="*/ 23815 h 30216"/>
                  <a:gd name="connsiteX250" fmla="*/ 9453862 w 11925328"/>
                  <a:gd name="connsiteY250" fmla="*/ 12036 h 30216"/>
                  <a:gd name="connsiteX251" fmla="*/ 9539904 w 11925328"/>
                  <a:gd name="connsiteY251" fmla="*/ 0 h 30216"/>
                  <a:gd name="connsiteX252" fmla="*/ 9625946 w 11925328"/>
                  <a:gd name="connsiteY252" fmla="*/ 12036 h 30216"/>
                  <a:gd name="connsiteX253" fmla="*/ 9710259 w 11925328"/>
                  <a:gd name="connsiteY253" fmla="*/ 23815 h 30216"/>
                  <a:gd name="connsiteX254" fmla="*/ 9794573 w 11925328"/>
                  <a:gd name="connsiteY254" fmla="*/ 12036 h 30216"/>
                  <a:gd name="connsiteX255" fmla="*/ 9880616 w 11925328"/>
                  <a:gd name="connsiteY255" fmla="*/ 0 h 30216"/>
                  <a:gd name="connsiteX256" fmla="*/ 9966657 w 11925328"/>
                  <a:gd name="connsiteY256" fmla="*/ 12036 h 30216"/>
                  <a:gd name="connsiteX257" fmla="*/ 10050971 w 11925328"/>
                  <a:gd name="connsiteY257" fmla="*/ 23815 h 30216"/>
                  <a:gd name="connsiteX258" fmla="*/ 10135284 w 11925328"/>
                  <a:gd name="connsiteY258" fmla="*/ 12036 h 30216"/>
                  <a:gd name="connsiteX259" fmla="*/ 10221326 w 11925328"/>
                  <a:gd name="connsiteY259" fmla="*/ 0 h 30216"/>
                  <a:gd name="connsiteX260" fmla="*/ 10307368 w 11925328"/>
                  <a:gd name="connsiteY260" fmla="*/ 12036 h 30216"/>
                  <a:gd name="connsiteX261" fmla="*/ 10391682 w 11925328"/>
                  <a:gd name="connsiteY261" fmla="*/ 23815 h 30216"/>
                  <a:gd name="connsiteX262" fmla="*/ 10475995 w 11925328"/>
                  <a:gd name="connsiteY262" fmla="*/ 12036 h 30216"/>
                  <a:gd name="connsiteX263" fmla="*/ 10562037 w 11925328"/>
                  <a:gd name="connsiteY263" fmla="*/ 0 h 30216"/>
                  <a:gd name="connsiteX264" fmla="*/ 10648079 w 11925328"/>
                  <a:gd name="connsiteY264" fmla="*/ 12036 h 30216"/>
                  <a:gd name="connsiteX265" fmla="*/ 10732392 w 11925328"/>
                  <a:gd name="connsiteY265" fmla="*/ 23815 h 30216"/>
                  <a:gd name="connsiteX266" fmla="*/ 10816706 w 11925328"/>
                  <a:gd name="connsiteY266" fmla="*/ 12036 h 30216"/>
                  <a:gd name="connsiteX267" fmla="*/ 10902748 w 11925328"/>
                  <a:gd name="connsiteY267" fmla="*/ 0 h 30216"/>
                  <a:gd name="connsiteX268" fmla="*/ 10988790 w 11925328"/>
                  <a:gd name="connsiteY268" fmla="*/ 12036 h 30216"/>
                  <a:gd name="connsiteX269" fmla="*/ 11073103 w 11925328"/>
                  <a:gd name="connsiteY269" fmla="*/ 23815 h 30216"/>
                  <a:gd name="connsiteX270" fmla="*/ 11157417 w 11925328"/>
                  <a:gd name="connsiteY270" fmla="*/ 12036 h 30216"/>
                  <a:gd name="connsiteX271" fmla="*/ 11243522 w 11925328"/>
                  <a:gd name="connsiteY271" fmla="*/ 0 h 30216"/>
                  <a:gd name="connsiteX272" fmla="*/ 11329565 w 11925328"/>
                  <a:gd name="connsiteY272" fmla="*/ 12036 h 30216"/>
                  <a:gd name="connsiteX273" fmla="*/ 11413878 w 11925328"/>
                  <a:gd name="connsiteY273" fmla="*/ 23815 h 30216"/>
                  <a:gd name="connsiteX274" fmla="*/ 11498255 w 11925328"/>
                  <a:gd name="connsiteY274" fmla="*/ 12036 h 30216"/>
                  <a:gd name="connsiteX275" fmla="*/ 11584362 w 11925328"/>
                  <a:gd name="connsiteY275" fmla="*/ 0 h 30216"/>
                  <a:gd name="connsiteX276" fmla="*/ 11670468 w 11925328"/>
                  <a:gd name="connsiteY276" fmla="*/ 12036 h 30216"/>
                  <a:gd name="connsiteX277" fmla="*/ 11754845 w 11925328"/>
                  <a:gd name="connsiteY277" fmla="*/ 23815 h 30216"/>
                  <a:gd name="connsiteX278" fmla="*/ 11839222 w 11925328"/>
                  <a:gd name="connsiteY278" fmla="*/ 12036 h 30216"/>
                  <a:gd name="connsiteX279" fmla="*/ 11925328 w 11925328"/>
                  <a:gd name="connsiteY279" fmla="*/ 0 h 30216"/>
                  <a:gd name="connsiteX280" fmla="*/ 11925328 w 11925328"/>
                  <a:gd name="connsiteY280" fmla="*/ 6402 h 30216"/>
                  <a:gd name="connsiteX281" fmla="*/ 11840951 w 11925328"/>
                  <a:gd name="connsiteY281" fmla="*/ 18182 h 30216"/>
                  <a:gd name="connsiteX282" fmla="*/ 11754845 w 11925328"/>
                  <a:gd name="connsiteY282" fmla="*/ 30217 h 3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</a:cxnLst>
                <a:rect l="l" t="t" r="r" b="b"/>
                <a:pathLst>
                  <a:path w="11925328" h="30216">
                    <a:moveTo>
                      <a:pt x="11754845" y="30217"/>
                    </a:moveTo>
                    <a:cubicBezTo>
                      <a:pt x="11711824" y="30217"/>
                      <a:pt x="11689930" y="24071"/>
                      <a:pt x="11668739" y="18182"/>
                    </a:cubicBezTo>
                    <a:cubicBezTo>
                      <a:pt x="11647997" y="12356"/>
                      <a:pt x="11626550" y="6402"/>
                      <a:pt x="11584362" y="6402"/>
                    </a:cubicBezTo>
                    <a:cubicBezTo>
                      <a:pt x="11542173" y="6402"/>
                      <a:pt x="11520726" y="12420"/>
                      <a:pt x="11499984" y="18182"/>
                    </a:cubicBezTo>
                    <a:cubicBezTo>
                      <a:pt x="11478857" y="24071"/>
                      <a:pt x="11456963" y="30217"/>
                      <a:pt x="11413878" y="30217"/>
                    </a:cubicBezTo>
                    <a:cubicBezTo>
                      <a:pt x="11370793" y="30217"/>
                      <a:pt x="11348963" y="24071"/>
                      <a:pt x="11327836" y="18182"/>
                    </a:cubicBezTo>
                    <a:cubicBezTo>
                      <a:pt x="11307094" y="12356"/>
                      <a:pt x="11285648" y="6402"/>
                      <a:pt x="11243522" y="6402"/>
                    </a:cubicBezTo>
                    <a:cubicBezTo>
                      <a:pt x="11201398" y="6402"/>
                      <a:pt x="11179887" y="12420"/>
                      <a:pt x="11159145" y="18182"/>
                    </a:cubicBezTo>
                    <a:cubicBezTo>
                      <a:pt x="11138019" y="24071"/>
                      <a:pt x="11116124" y="30217"/>
                      <a:pt x="11073103" y="30217"/>
                    </a:cubicBezTo>
                    <a:cubicBezTo>
                      <a:pt x="11030082" y="30217"/>
                      <a:pt x="11008188" y="24071"/>
                      <a:pt x="10987061" y="18182"/>
                    </a:cubicBezTo>
                    <a:cubicBezTo>
                      <a:pt x="10966319" y="12356"/>
                      <a:pt x="10944873" y="6402"/>
                      <a:pt x="10902748" y="6402"/>
                    </a:cubicBezTo>
                    <a:cubicBezTo>
                      <a:pt x="10860623" y="6402"/>
                      <a:pt x="10839177" y="12420"/>
                      <a:pt x="10818435" y="18182"/>
                    </a:cubicBezTo>
                    <a:cubicBezTo>
                      <a:pt x="10797308" y="24071"/>
                      <a:pt x="10775413" y="30217"/>
                      <a:pt x="10732392" y="30217"/>
                    </a:cubicBezTo>
                    <a:cubicBezTo>
                      <a:pt x="10689371" y="30217"/>
                      <a:pt x="10667477" y="24071"/>
                      <a:pt x="10646351" y="18182"/>
                    </a:cubicBezTo>
                    <a:cubicBezTo>
                      <a:pt x="10625608" y="12356"/>
                      <a:pt x="10604161" y="6402"/>
                      <a:pt x="10562037" y="6402"/>
                    </a:cubicBezTo>
                    <a:cubicBezTo>
                      <a:pt x="10519912" y="6402"/>
                      <a:pt x="10498466" y="12420"/>
                      <a:pt x="10477723" y="18182"/>
                    </a:cubicBezTo>
                    <a:cubicBezTo>
                      <a:pt x="10456597" y="24071"/>
                      <a:pt x="10434702" y="30217"/>
                      <a:pt x="10391682" y="30217"/>
                    </a:cubicBezTo>
                    <a:cubicBezTo>
                      <a:pt x="10348661" y="30217"/>
                      <a:pt x="10326766" y="24071"/>
                      <a:pt x="10305639" y="18182"/>
                    </a:cubicBezTo>
                    <a:cubicBezTo>
                      <a:pt x="10284897" y="12356"/>
                      <a:pt x="10263451" y="6402"/>
                      <a:pt x="10221326" y="6402"/>
                    </a:cubicBezTo>
                    <a:cubicBezTo>
                      <a:pt x="10179201" y="6402"/>
                      <a:pt x="10157755" y="12420"/>
                      <a:pt x="10137012" y="18182"/>
                    </a:cubicBezTo>
                    <a:cubicBezTo>
                      <a:pt x="10115887" y="24071"/>
                      <a:pt x="10093992" y="30217"/>
                      <a:pt x="10050971" y="30217"/>
                    </a:cubicBezTo>
                    <a:cubicBezTo>
                      <a:pt x="10007949" y="30217"/>
                      <a:pt x="9986055" y="24071"/>
                      <a:pt x="9964928" y="18182"/>
                    </a:cubicBezTo>
                    <a:cubicBezTo>
                      <a:pt x="9944186" y="12356"/>
                      <a:pt x="9922740" y="6402"/>
                      <a:pt x="9880616" y="6402"/>
                    </a:cubicBezTo>
                    <a:cubicBezTo>
                      <a:pt x="9838490" y="6402"/>
                      <a:pt x="9817044" y="12420"/>
                      <a:pt x="9796302" y="18182"/>
                    </a:cubicBezTo>
                    <a:cubicBezTo>
                      <a:pt x="9775175" y="24071"/>
                      <a:pt x="9753281" y="30217"/>
                      <a:pt x="9710259" y="30217"/>
                    </a:cubicBezTo>
                    <a:cubicBezTo>
                      <a:pt x="9667239" y="30217"/>
                      <a:pt x="9645344" y="24071"/>
                      <a:pt x="9624218" y="18182"/>
                    </a:cubicBezTo>
                    <a:cubicBezTo>
                      <a:pt x="9603476" y="12356"/>
                      <a:pt x="9582029" y="6402"/>
                      <a:pt x="9539904" y="6402"/>
                    </a:cubicBezTo>
                    <a:cubicBezTo>
                      <a:pt x="9497780" y="6402"/>
                      <a:pt x="9476333" y="12420"/>
                      <a:pt x="9455591" y="18182"/>
                    </a:cubicBezTo>
                    <a:cubicBezTo>
                      <a:pt x="9434464" y="24071"/>
                      <a:pt x="9412570" y="30217"/>
                      <a:pt x="9369549" y="30217"/>
                    </a:cubicBezTo>
                    <a:cubicBezTo>
                      <a:pt x="9326528" y="30217"/>
                      <a:pt x="9304633" y="24071"/>
                      <a:pt x="9283507" y="18182"/>
                    </a:cubicBezTo>
                    <a:cubicBezTo>
                      <a:pt x="9262765" y="12356"/>
                      <a:pt x="9241318" y="6402"/>
                      <a:pt x="9199193" y="6402"/>
                    </a:cubicBezTo>
                    <a:cubicBezTo>
                      <a:pt x="9157069" y="6402"/>
                      <a:pt x="9135623" y="12420"/>
                      <a:pt x="9114880" y="18182"/>
                    </a:cubicBezTo>
                    <a:cubicBezTo>
                      <a:pt x="9093754" y="24071"/>
                      <a:pt x="9071859" y="30217"/>
                      <a:pt x="9028838" y="30217"/>
                    </a:cubicBezTo>
                    <a:cubicBezTo>
                      <a:pt x="8985817" y="30217"/>
                      <a:pt x="8963922" y="24071"/>
                      <a:pt x="8942796" y="18182"/>
                    </a:cubicBezTo>
                    <a:cubicBezTo>
                      <a:pt x="8922053" y="12356"/>
                      <a:pt x="8900607" y="6402"/>
                      <a:pt x="8858483" y="6402"/>
                    </a:cubicBezTo>
                    <a:cubicBezTo>
                      <a:pt x="8816358" y="6402"/>
                      <a:pt x="8794911" y="12420"/>
                      <a:pt x="8774169" y="18182"/>
                    </a:cubicBezTo>
                    <a:cubicBezTo>
                      <a:pt x="8753043" y="24071"/>
                      <a:pt x="8731148" y="30217"/>
                      <a:pt x="8688127" y="30217"/>
                    </a:cubicBezTo>
                    <a:cubicBezTo>
                      <a:pt x="8645107" y="30217"/>
                      <a:pt x="8623212" y="24071"/>
                      <a:pt x="8602085" y="18182"/>
                    </a:cubicBezTo>
                    <a:cubicBezTo>
                      <a:pt x="8581343" y="12356"/>
                      <a:pt x="8559896" y="6402"/>
                      <a:pt x="8517772" y="6402"/>
                    </a:cubicBezTo>
                    <a:cubicBezTo>
                      <a:pt x="8475647" y="6402"/>
                      <a:pt x="8454200" y="12420"/>
                      <a:pt x="8433458" y="18182"/>
                    </a:cubicBezTo>
                    <a:cubicBezTo>
                      <a:pt x="8412332" y="24071"/>
                      <a:pt x="8390437" y="30217"/>
                      <a:pt x="8347417" y="30217"/>
                    </a:cubicBezTo>
                    <a:cubicBezTo>
                      <a:pt x="8304395" y="30217"/>
                      <a:pt x="8282501" y="24071"/>
                      <a:pt x="8261375" y="18182"/>
                    </a:cubicBezTo>
                    <a:cubicBezTo>
                      <a:pt x="8240632" y="12356"/>
                      <a:pt x="8219186" y="6402"/>
                      <a:pt x="8177061" y="6402"/>
                    </a:cubicBezTo>
                    <a:cubicBezTo>
                      <a:pt x="8134936" y="6402"/>
                      <a:pt x="8113490" y="12420"/>
                      <a:pt x="8092748" y="18182"/>
                    </a:cubicBezTo>
                    <a:cubicBezTo>
                      <a:pt x="8071621" y="24071"/>
                      <a:pt x="8049727" y="30217"/>
                      <a:pt x="8006705" y="30217"/>
                    </a:cubicBezTo>
                    <a:cubicBezTo>
                      <a:pt x="7963685" y="30217"/>
                      <a:pt x="7941790" y="24071"/>
                      <a:pt x="7920664" y="18182"/>
                    </a:cubicBezTo>
                    <a:cubicBezTo>
                      <a:pt x="7899922" y="12356"/>
                      <a:pt x="7878475" y="6402"/>
                      <a:pt x="7836350" y="6402"/>
                    </a:cubicBezTo>
                    <a:cubicBezTo>
                      <a:pt x="7794226" y="6402"/>
                      <a:pt x="7772779" y="12420"/>
                      <a:pt x="7752037" y="18182"/>
                    </a:cubicBezTo>
                    <a:cubicBezTo>
                      <a:pt x="7730910" y="24071"/>
                      <a:pt x="7709016" y="30217"/>
                      <a:pt x="7665995" y="30217"/>
                    </a:cubicBezTo>
                    <a:cubicBezTo>
                      <a:pt x="7622974" y="30217"/>
                      <a:pt x="7601079" y="24071"/>
                      <a:pt x="7579953" y="18182"/>
                    </a:cubicBezTo>
                    <a:cubicBezTo>
                      <a:pt x="7559210" y="12356"/>
                      <a:pt x="7537764" y="6402"/>
                      <a:pt x="7495639" y="6402"/>
                    </a:cubicBezTo>
                    <a:cubicBezTo>
                      <a:pt x="7453515" y="6402"/>
                      <a:pt x="7432068" y="12420"/>
                      <a:pt x="7411326" y="18182"/>
                    </a:cubicBezTo>
                    <a:cubicBezTo>
                      <a:pt x="7390200" y="24071"/>
                      <a:pt x="7368305" y="30217"/>
                      <a:pt x="7325284" y="30217"/>
                    </a:cubicBezTo>
                    <a:cubicBezTo>
                      <a:pt x="7282263" y="30217"/>
                      <a:pt x="7260368" y="24071"/>
                      <a:pt x="7239242" y="18182"/>
                    </a:cubicBezTo>
                    <a:cubicBezTo>
                      <a:pt x="7218500" y="12356"/>
                      <a:pt x="7197053" y="6402"/>
                      <a:pt x="7154929" y="6402"/>
                    </a:cubicBezTo>
                    <a:cubicBezTo>
                      <a:pt x="7112804" y="6402"/>
                      <a:pt x="7091357" y="12420"/>
                      <a:pt x="7070615" y="18182"/>
                    </a:cubicBezTo>
                    <a:cubicBezTo>
                      <a:pt x="7049488" y="24071"/>
                      <a:pt x="7027594" y="30217"/>
                      <a:pt x="6984573" y="30217"/>
                    </a:cubicBezTo>
                    <a:cubicBezTo>
                      <a:pt x="6941552" y="30217"/>
                      <a:pt x="6919658" y="24071"/>
                      <a:pt x="6898531" y="18182"/>
                    </a:cubicBezTo>
                    <a:cubicBezTo>
                      <a:pt x="6877789" y="12356"/>
                      <a:pt x="6856343" y="6402"/>
                      <a:pt x="6814217" y="6402"/>
                    </a:cubicBezTo>
                    <a:cubicBezTo>
                      <a:pt x="6772093" y="6402"/>
                      <a:pt x="6750647" y="12420"/>
                      <a:pt x="6729904" y="18182"/>
                    </a:cubicBezTo>
                    <a:cubicBezTo>
                      <a:pt x="6708778" y="24071"/>
                      <a:pt x="6686884" y="30217"/>
                      <a:pt x="6643862" y="30217"/>
                    </a:cubicBezTo>
                    <a:cubicBezTo>
                      <a:pt x="6600841" y="30217"/>
                      <a:pt x="6578946" y="24071"/>
                      <a:pt x="6557820" y="18182"/>
                    </a:cubicBezTo>
                    <a:cubicBezTo>
                      <a:pt x="6537078" y="12356"/>
                      <a:pt x="6515631" y="6402"/>
                      <a:pt x="6473507" y="6402"/>
                    </a:cubicBezTo>
                    <a:cubicBezTo>
                      <a:pt x="6431382" y="6402"/>
                      <a:pt x="6409935" y="12420"/>
                      <a:pt x="6389193" y="18182"/>
                    </a:cubicBezTo>
                    <a:cubicBezTo>
                      <a:pt x="6368067" y="24071"/>
                      <a:pt x="6346172" y="30217"/>
                      <a:pt x="6303151" y="30217"/>
                    </a:cubicBezTo>
                    <a:cubicBezTo>
                      <a:pt x="6260130" y="30217"/>
                      <a:pt x="6238236" y="24071"/>
                      <a:pt x="6217109" y="18182"/>
                    </a:cubicBezTo>
                    <a:cubicBezTo>
                      <a:pt x="6196367" y="12356"/>
                      <a:pt x="6174921" y="6402"/>
                      <a:pt x="6132796" y="6402"/>
                    </a:cubicBezTo>
                    <a:cubicBezTo>
                      <a:pt x="6090671" y="6402"/>
                      <a:pt x="6069225" y="12420"/>
                      <a:pt x="6048483" y="18182"/>
                    </a:cubicBezTo>
                    <a:cubicBezTo>
                      <a:pt x="6027356" y="24071"/>
                      <a:pt x="6005461" y="30217"/>
                      <a:pt x="5962441" y="30217"/>
                    </a:cubicBezTo>
                    <a:cubicBezTo>
                      <a:pt x="5919419" y="30217"/>
                      <a:pt x="5897525" y="24071"/>
                      <a:pt x="5876399" y="18182"/>
                    </a:cubicBezTo>
                    <a:cubicBezTo>
                      <a:pt x="5855656" y="12356"/>
                      <a:pt x="5834210" y="6402"/>
                      <a:pt x="5792085" y="6402"/>
                    </a:cubicBezTo>
                    <a:cubicBezTo>
                      <a:pt x="5749960" y="6402"/>
                      <a:pt x="5728514" y="12420"/>
                      <a:pt x="5707772" y="18182"/>
                    </a:cubicBezTo>
                    <a:cubicBezTo>
                      <a:pt x="5686645" y="24071"/>
                      <a:pt x="5664751" y="30217"/>
                      <a:pt x="5621730" y="30217"/>
                    </a:cubicBezTo>
                    <a:cubicBezTo>
                      <a:pt x="5578709" y="30217"/>
                      <a:pt x="5556814" y="24071"/>
                      <a:pt x="5535688" y="18182"/>
                    </a:cubicBezTo>
                    <a:cubicBezTo>
                      <a:pt x="5514945" y="12356"/>
                      <a:pt x="5493499" y="6402"/>
                      <a:pt x="5451374" y="6402"/>
                    </a:cubicBezTo>
                    <a:cubicBezTo>
                      <a:pt x="5409249" y="6402"/>
                      <a:pt x="5387803" y="12420"/>
                      <a:pt x="5367061" y="18182"/>
                    </a:cubicBezTo>
                    <a:cubicBezTo>
                      <a:pt x="5345934" y="24071"/>
                      <a:pt x="5324040" y="30217"/>
                      <a:pt x="5281019" y="30217"/>
                    </a:cubicBezTo>
                    <a:cubicBezTo>
                      <a:pt x="5237998" y="30217"/>
                      <a:pt x="5216103" y="24071"/>
                      <a:pt x="5194977" y="18182"/>
                    </a:cubicBezTo>
                    <a:cubicBezTo>
                      <a:pt x="5174235" y="12356"/>
                      <a:pt x="5152788" y="6402"/>
                      <a:pt x="5110663" y="6402"/>
                    </a:cubicBezTo>
                    <a:cubicBezTo>
                      <a:pt x="5068539" y="6402"/>
                      <a:pt x="5047092" y="12420"/>
                      <a:pt x="5026350" y="18182"/>
                    </a:cubicBezTo>
                    <a:cubicBezTo>
                      <a:pt x="5005223" y="24071"/>
                      <a:pt x="4983329" y="30217"/>
                      <a:pt x="4940308" y="30217"/>
                    </a:cubicBezTo>
                    <a:cubicBezTo>
                      <a:pt x="4897287" y="30217"/>
                      <a:pt x="4875392" y="24071"/>
                      <a:pt x="4854266" y="18182"/>
                    </a:cubicBezTo>
                    <a:cubicBezTo>
                      <a:pt x="4833524" y="12356"/>
                      <a:pt x="4812077" y="6402"/>
                      <a:pt x="4769952" y="6402"/>
                    </a:cubicBezTo>
                    <a:cubicBezTo>
                      <a:pt x="4727828" y="6402"/>
                      <a:pt x="4706381" y="12420"/>
                      <a:pt x="4685639" y="18182"/>
                    </a:cubicBezTo>
                    <a:cubicBezTo>
                      <a:pt x="4664513" y="24071"/>
                      <a:pt x="4642618" y="30217"/>
                      <a:pt x="4599597" y="30217"/>
                    </a:cubicBezTo>
                    <a:cubicBezTo>
                      <a:pt x="4556576" y="30217"/>
                      <a:pt x="4534681" y="24071"/>
                      <a:pt x="4513555" y="18182"/>
                    </a:cubicBezTo>
                    <a:cubicBezTo>
                      <a:pt x="4492813" y="12356"/>
                      <a:pt x="4471366" y="6402"/>
                      <a:pt x="4429242" y="6402"/>
                    </a:cubicBezTo>
                    <a:cubicBezTo>
                      <a:pt x="4387117" y="6402"/>
                      <a:pt x="4365670" y="12420"/>
                      <a:pt x="4344928" y="18182"/>
                    </a:cubicBezTo>
                    <a:cubicBezTo>
                      <a:pt x="4323802" y="24071"/>
                      <a:pt x="4301907" y="30217"/>
                      <a:pt x="4258886" y="30217"/>
                    </a:cubicBezTo>
                    <a:cubicBezTo>
                      <a:pt x="4215865" y="30217"/>
                      <a:pt x="4193971" y="24071"/>
                      <a:pt x="4172844" y="18182"/>
                    </a:cubicBezTo>
                    <a:cubicBezTo>
                      <a:pt x="4152102" y="12356"/>
                      <a:pt x="4130655" y="6402"/>
                      <a:pt x="4088531" y="6402"/>
                    </a:cubicBezTo>
                    <a:cubicBezTo>
                      <a:pt x="4046406" y="6402"/>
                      <a:pt x="4024959" y="12420"/>
                      <a:pt x="4004217" y="18182"/>
                    </a:cubicBezTo>
                    <a:cubicBezTo>
                      <a:pt x="3983091" y="24071"/>
                      <a:pt x="3961196" y="30217"/>
                      <a:pt x="3918175" y="30217"/>
                    </a:cubicBezTo>
                    <a:cubicBezTo>
                      <a:pt x="3875154" y="30217"/>
                      <a:pt x="3853260" y="24071"/>
                      <a:pt x="3832133" y="18182"/>
                    </a:cubicBezTo>
                    <a:cubicBezTo>
                      <a:pt x="3811391" y="12356"/>
                      <a:pt x="3789944" y="6402"/>
                      <a:pt x="3747820" y="6402"/>
                    </a:cubicBezTo>
                    <a:cubicBezTo>
                      <a:pt x="3705695" y="6402"/>
                      <a:pt x="3684248" y="12420"/>
                      <a:pt x="3663506" y="18182"/>
                    </a:cubicBezTo>
                    <a:cubicBezTo>
                      <a:pt x="3642380" y="24071"/>
                      <a:pt x="3620485" y="30217"/>
                      <a:pt x="3577464" y="30217"/>
                    </a:cubicBezTo>
                    <a:cubicBezTo>
                      <a:pt x="3534443" y="30217"/>
                      <a:pt x="3512549" y="24071"/>
                      <a:pt x="3491422" y="18182"/>
                    </a:cubicBezTo>
                    <a:cubicBezTo>
                      <a:pt x="3470680" y="12356"/>
                      <a:pt x="3449234" y="6402"/>
                      <a:pt x="3407109" y="6402"/>
                    </a:cubicBezTo>
                    <a:cubicBezTo>
                      <a:pt x="3364984" y="6402"/>
                      <a:pt x="3343538" y="12420"/>
                      <a:pt x="3322795" y="18182"/>
                    </a:cubicBezTo>
                    <a:cubicBezTo>
                      <a:pt x="3301669" y="24071"/>
                      <a:pt x="3279774" y="30217"/>
                      <a:pt x="3236753" y="30217"/>
                    </a:cubicBezTo>
                    <a:cubicBezTo>
                      <a:pt x="3193732" y="30217"/>
                      <a:pt x="3171838" y="24071"/>
                      <a:pt x="3150711" y="18182"/>
                    </a:cubicBezTo>
                    <a:cubicBezTo>
                      <a:pt x="3129969" y="12356"/>
                      <a:pt x="3108523" y="6402"/>
                      <a:pt x="3066398" y="6402"/>
                    </a:cubicBezTo>
                    <a:cubicBezTo>
                      <a:pt x="3024273" y="6402"/>
                      <a:pt x="3002827" y="12420"/>
                      <a:pt x="2982085" y="18182"/>
                    </a:cubicBezTo>
                    <a:cubicBezTo>
                      <a:pt x="2960958" y="24071"/>
                      <a:pt x="2939064" y="30217"/>
                      <a:pt x="2896043" y="30217"/>
                    </a:cubicBezTo>
                    <a:cubicBezTo>
                      <a:pt x="2853022" y="30217"/>
                      <a:pt x="2831127" y="24071"/>
                      <a:pt x="2810001" y="18182"/>
                    </a:cubicBezTo>
                    <a:cubicBezTo>
                      <a:pt x="2789258" y="12356"/>
                      <a:pt x="2767812" y="6402"/>
                      <a:pt x="2725687" y="6402"/>
                    </a:cubicBezTo>
                    <a:cubicBezTo>
                      <a:pt x="2683562" y="6402"/>
                      <a:pt x="2662116" y="12420"/>
                      <a:pt x="2641374" y="18182"/>
                    </a:cubicBezTo>
                    <a:cubicBezTo>
                      <a:pt x="2620247" y="24071"/>
                      <a:pt x="2598353" y="30217"/>
                      <a:pt x="2555332" y="30217"/>
                    </a:cubicBezTo>
                    <a:cubicBezTo>
                      <a:pt x="2512311" y="30217"/>
                      <a:pt x="2490416" y="24071"/>
                      <a:pt x="2469290" y="18182"/>
                    </a:cubicBezTo>
                    <a:cubicBezTo>
                      <a:pt x="2448547" y="12356"/>
                      <a:pt x="2427101" y="6402"/>
                      <a:pt x="2384976" y="6402"/>
                    </a:cubicBezTo>
                    <a:cubicBezTo>
                      <a:pt x="2342852" y="6402"/>
                      <a:pt x="2321405" y="12420"/>
                      <a:pt x="2300663" y="18182"/>
                    </a:cubicBezTo>
                    <a:cubicBezTo>
                      <a:pt x="2279536" y="24071"/>
                      <a:pt x="2257642" y="30217"/>
                      <a:pt x="2214621" y="30217"/>
                    </a:cubicBezTo>
                    <a:cubicBezTo>
                      <a:pt x="2171600" y="30217"/>
                      <a:pt x="2149705" y="24071"/>
                      <a:pt x="2128579" y="18182"/>
                    </a:cubicBezTo>
                    <a:cubicBezTo>
                      <a:pt x="2107837" y="12356"/>
                      <a:pt x="2086390" y="6402"/>
                      <a:pt x="2044265" y="6402"/>
                    </a:cubicBezTo>
                    <a:cubicBezTo>
                      <a:pt x="2002141" y="6402"/>
                      <a:pt x="1980694" y="12420"/>
                      <a:pt x="1959952" y="18182"/>
                    </a:cubicBezTo>
                    <a:cubicBezTo>
                      <a:pt x="1938825" y="24071"/>
                      <a:pt x="1916931" y="30217"/>
                      <a:pt x="1873910" y="30217"/>
                    </a:cubicBezTo>
                    <a:cubicBezTo>
                      <a:pt x="1830889" y="30217"/>
                      <a:pt x="1808994" y="24071"/>
                      <a:pt x="1787868" y="18182"/>
                    </a:cubicBezTo>
                    <a:cubicBezTo>
                      <a:pt x="1767126" y="12356"/>
                      <a:pt x="1745679" y="6402"/>
                      <a:pt x="1703554" y="6402"/>
                    </a:cubicBezTo>
                    <a:cubicBezTo>
                      <a:pt x="1661430" y="6402"/>
                      <a:pt x="1639983" y="12420"/>
                      <a:pt x="1619241" y="18182"/>
                    </a:cubicBezTo>
                    <a:cubicBezTo>
                      <a:pt x="1598115" y="24071"/>
                      <a:pt x="1576220" y="30217"/>
                      <a:pt x="1533199" y="30217"/>
                    </a:cubicBezTo>
                    <a:cubicBezTo>
                      <a:pt x="1490178" y="30217"/>
                      <a:pt x="1468283" y="24071"/>
                      <a:pt x="1447157" y="18182"/>
                    </a:cubicBezTo>
                    <a:cubicBezTo>
                      <a:pt x="1426415" y="12356"/>
                      <a:pt x="1404968" y="6402"/>
                      <a:pt x="1362844" y="6402"/>
                    </a:cubicBezTo>
                    <a:cubicBezTo>
                      <a:pt x="1320719" y="6402"/>
                      <a:pt x="1299272" y="12420"/>
                      <a:pt x="1278530" y="18182"/>
                    </a:cubicBezTo>
                    <a:cubicBezTo>
                      <a:pt x="1257404" y="24071"/>
                      <a:pt x="1235509" y="30217"/>
                      <a:pt x="1192488" y="30217"/>
                    </a:cubicBezTo>
                    <a:cubicBezTo>
                      <a:pt x="1149467" y="30217"/>
                      <a:pt x="1127573" y="24071"/>
                      <a:pt x="1106446" y="18182"/>
                    </a:cubicBezTo>
                    <a:cubicBezTo>
                      <a:pt x="1085704" y="12356"/>
                      <a:pt x="1064257" y="6402"/>
                      <a:pt x="1022133" y="6402"/>
                    </a:cubicBezTo>
                    <a:cubicBezTo>
                      <a:pt x="980008" y="6402"/>
                      <a:pt x="958561" y="12420"/>
                      <a:pt x="937819" y="18182"/>
                    </a:cubicBezTo>
                    <a:cubicBezTo>
                      <a:pt x="916693" y="24071"/>
                      <a:pt x="894798" y="30217"/>
                      <a:pt x="851777" y="30217"/>
                    </a:cubicBezTo>
                    <a:cubicBezTo>
                      <a:pt x="808756" y="30217"/>
                      <a:pt x="786862" y="24071"/>
                      <a:pt x="765735" y="18182"/>
                    </a:cubicBezTo>
                    <a:cubicBezTo>
                      <a:pt x="744993" y="12356"/>
                      <a:pt x="723547" y="6402"/>
                      <a:pt x="681422" y="6402"/>
                    </a:cubicBezTo>
                    <a:cubicBezTo>
                      <a:pt x="639297" y="6402"/>
                      <a:pt x="617851" y="12420"/>
                      <a:pt x="597108" y="18182"/>
                    </a:cubicBezTo>
                    <a:cubicBezTo>
                      <a:pt x="575982" y="24071"/>
                      <a:pt x="554087" y="30217"/>
                      <a:pt x="511066" y="30217"/>
                    </a:cubicBezTo>
                    <a:cubicBezTo>
                      <a:pt x="468045" y="30217"/>
                      <a:pt x="446151" y="24071"/>
                      <a:pt x="425024" y="18182"/>
                    </a:cubicBezTo>
                    <a:cubicBezTo>
                      <a:pt x="404282" y="12356"/>
                      <a:pt x="382836" y="6402"/>
                      <a:pt x="340711" y="6402"/>
                    </a:cubicBezTo>
                    <a:cubicBezTo>
                      <a:pt x="298586" y="6402"/>
                      <a:pt x="277140" y="12420"/>
                      <a:pt x="256397" y="18182"/>
                    </a:cubicBezTo>
                    <a:cubicBezTo>
                      <a:pt x="235271" y="24071"/>
                      <a:pt x="213376" y="30217"/>
                      <a:pt x="170355" y="30217"/>
                    </a:cubicBezTo>
                    <a:cubicBezTo>
                      <a:pt x="127334" y="30217"/>
                      <a:pt x="105440" y="24071"/>
                      <a:pt x="84313" y="18182"/>
                    </a:cubicBezTo>
                    <a:cubicBezTo>
                      <a:pt x="63571" y="12356"/>
                      <a:pt x="42125" y="6402"/>
                      <a:pt x="0" y="6402"/>
                    </a:cubicBezTo>
                    <a:lnTo>
                      <a:pt x="0" y="0"/>
                    </a:lnTo>
                    <a:cubicBezTo>
                      <a:pt x="43021" y="0"/>
                      <a:pt x="64916" y="6146"/>
                      <a:pt x="86042" y="12036"/>
                    </a:cubicBezTo>
                    <a:cubicBezTo>
                      <a:pt x="106784" y="17862"/>
                      <a:pt x="128231" y="23815"/>
                      <a:pt x="170355" y="23815"/>
                    </a:cubicBezTo>
                    <a:cubicBezTo>
                      <a:pt x="212480" y="23815"/>
                      <a:pt x="233927" y="17798"/>
                      <a:pt x="254669" y="12036"/>
                    </a:cubicBezTo>
                    <a:cubicBezTo>
                      <a:pt x="275795" y="6146"/>
                      <a:pt x="297690" y="0"/>
                      <a:pt x="340711" y="0"/>
                    </a:cubicBezTo>
                    <a:cubicBezTo>
                      <a:pt x="383732" y="0"/>
                      <a:pt x="405626" y="6146"/>
                      <a:pt x="426753" y="12036"/>
                    </a:cubicBezTo>
                    <a:cubicBezTo>
                      <a:pt x="447495" y="17862"/>
                      <a:pt x="468942" y="23815"/>
                      <a:pt x="511066" y="23815"/>
                    </a:cubicBezTo>
                    <a:cubicBezTo>
                      <a:pt x="553191" y="23815"/>
                      <a:pt x="574638" y="17798"/>
                      <a:pt x="595380" y="12036"/>
                    </a:cubicBezTo>
                    <a:cubicBezTo>
                      <a:pt x="616506" y="6146"/>
                      <a:pt x="638401" y="0"/>
                      <a:pt x="681422" y="0"/>
                    </a:cubicBezTo>
                    <a:cubicBezTo>
                      <a:pt x="724443" y="0"/>
                      <a:pt x="746337" y="6146"/>
                      <a:pt x="767464" y="12036"/>
                    </a:cubicBezTo>
                    <a:cubicBezTo>
                      <a:pt x="788206" y="17862"/>
                      <a:pt x="809652" y="23815"/>
                      <a:pt x="851777" y="23815"/>
                    </a:cubicBezTo>
                    <a:cubicBezTo>
                      <a:pt x="893902" y="23815"/>
                      <a:pt x="915348" y="17798"/>
                      <a:pt x="936091" y="12036"/>
                    </a:cubicBezTo>
                    <a:cubicBezTo>
                      <a:pt x="957217" y="6146"/>
                      <a:pt x="979112" y="0"/>
                      <a:pt x="1022133" y="0"/>
                    </a:cubicBezTo>
                    <a:cubicBezTo>
                      <a:pt x="1065154" y="0"/>
                      <a:pt x="1087048" y="6146"/>
                      <a:pt x="1108175" y="12036"/>
                    </a:cubicBezTo>
                    <a:cubicBezTo>
                      <a:pt x="1128917" y="17862"/>
                      <a:pt x="1150363" y="23815"/>
                      <a:pt x="1192488" y="23815"/>
                    </a:cubicBezTo>
                    <a:cubicBezTo>
                      <a:pt x="1234613" y="23815"/>
                      <a:pt x="1256059" y="17798"/>
                      <a:pt x="1276802" y="12036"/>
                    </a:cubicBezTo>
                    <a:cubicBezTo>
                      <a:pt x="1297928" y="6146"/>
                      <a:pt x="1319823" y="0"/>
                      <a:pt x="1362844" y="0"/>
                    </a:cubicBezTo>
                    <a:cubicBezTo>
                      <a:pt x="1405865" y="0"/>
                      <a:pt x="1427759" y="6146"/>
                      <a:pt x="1448886" y="12036"/>
                    </a:cubicBezTo>
                    <a:cubicBezTo>
                      <a:pt x="1469628" y="17862"/>
                      <a:pt x="1491074" y="23815"/>
                      <a:pt x="1533199" y="23815"/>
                    </a:cubicBezTo>
                    <a:cubicBezTo>
                      <a:pt x="1575324" y="23815"/>
                      <a:pt x="1596770" y="17798"/>
                      <a:pt x="1617512" y="12036"/>
                    </a:cubicBezTo>
                    <a:cubicBezTo>
                      <a:pt x="1638639" y="6146"/>
                      <a:pt x="1660533" y="0"/>
                      <a:pt x="1703554" y="0"/>
                    </a:cubicBezTo>
                    <a:cubicBezTo>
                      <a:pt x="1746575" y="0"/>
                      <a:pt x="1768470" y="6146"/>
                      <a:pt x="1789596" y="12036"/>
                    </a:cubicBezTo>
                    <a:cubicBezTo>
                      <a:pt x="1810339" y="17862"/>
                      <a:pt x="1831785" y="23815"/>
                      <a:pt x="1873910" y="23815"/>
                    </a:cubicBezTo>
                    <a:cubicBezTo>
                      <a:pt x="1916035" y="23815"/>
                      <a:pt x="1937481" y="17798"/>
                      <a:pt x="1958223" y="12036"/>
                    </a:cubicBezTo>
                    <a:cubicBezTo>
                      <a:pt x="1979350" y="6146"/>
                      <a:pt x="2001244" y="0"/>
                      <a:pt x="2044265" y="0"/>
                    </a:cubicBezTo>
                    <a:cubicBezTo>
                      <a:pt x="2087286" y="0"/>
                      <a:pt x="2109181" y="6146"/>
                      <a:pt x="2130307" y="12036"/>
                    </a:cubicBezTo>
                    <a:cubicBezTo>
                      <a:pt x="2151050" y="17862"/>
                      <a:pt x="2172496" y="23815"/>
                      <a:pt x="2214621" y="23815"/>
                    </a:cubicBezTo>
                    <a:cubicBezTo>
                      <a:pt x="2256745" y="23815"/>
                      <a:pt x="2278192" y="17798"/>
                      <a:pt x="2298934" y="12036"/>
                    </a:cubicBezTo>
                    <a:cubicBezTo>
                      <a:pt x="2320061" y="6146"/>
                      <a:pt x="2341955" y="0"/>
                      <a:pt x="2384976" y="0"/>
                    </a:cubicBezTo>
                    <a:cubicBezTo>
                      <a:pt x="2427997" y="0"/>
                      <a:pt x="2449892" y="6146"/>
                      <a:pt x="2471018" y="12036"/>
                    </a:cubicBezTo>
                    <a:cubicBezTo>
                      <a:pt x="2491761" y="17862"/>
                      <a:pt x="2513207" y="23815"/>
                      <a:pt x="2555332" y="23815"/>
                    </a:cubicBezTo>
                    <a:cubicBezTo>
                      <a:pt x="2597456" y="23815"/>
                      <a:pt x="2618903" y="17798"/>
                      <a:pt x="2639645" y="12036"/>
                    </a:cubicBezTo>
                    <a:cubicBezTo>
                      <a:pt x="2660772" y="6146"/>
                      <a:pt x="2682666" y="0"/>
                      <a:pt x="2725687" y="0"/>
                    </a:cubicBezTo>
                    <a:cubicBezTo>
                      <a:pt x="2768708" y="0"/>
                      <a:pt x="2790603" y="6146"/>
                      <a:pt x="2811729" y="12036"/>
                    </a:cubicBezTo>
                    <a:cubicBezTo>
                      <a:pt x="2832471" y="17862"/>
                      <a:pt x="2853918" y="23815"/>
                      <a:pt x="2896043" y="23815"/>
                    </a:cubicBezTo>
                    <a:cubicBezTo>
                      <a:pt x="2938167" y="23815"/>
                      <a:pt x="2959614" y="17798"/>
                      <a:pt x="2980356" y="12036"/>
                    </a:cubicBezTo>
                    <a:cubicBezTo>
                      <a:pt x="3001482" y="6146"/>
                      <a:pt x="3023377" y="0"/>
                      <a:pt x="3066398" y="0"/>
                    </a:cubicBezTo>
                    <a:cubicBezTo>
                      <a:pt x="3109419" y="0"/>
                      <a:pt x="3131314" y="6146"/>
                      <a:pt x="3152440" y="12036"/>
                    </a:cubicBezTo>
                    <a:cubicBezTo>
                      <a:pt x="3173182" y="17862"/>
                      <a:pt x="3194629" y="23815"/>
                      <a:pt x="3236753" y="23815"/>
                    </a:cubicBezTo>
                    <a:cubicBezTo>
                      <a:pt x="3278878" y="23815"/>
                      <a:pt x="3300325" y="17798"/>
                      <a:pt x="3321067" y="12036"/>
                    </a:cubicBezTo>
                    <a:cubicBezTo>
                      <a:pt x="3342193" y="6146"/>
                      <a:pt x="3364088" y="0"/>
                      <a:pt x="3407109" y="0"/>
                    </a:cubicBezTo>
                    <a:cubicBezTo>
                      <a:pt x="3450130" y="0"/>
                      <a:pt x="3472024" y="6146"/>
                      <a:pt x="3493151" y="12036"/>
                    </a:cubicBezTo>
                    <a:cubicBezTo>
                      <a:pt x="3513893" y="17862"/>
                      <a:pt x="3535340" y="23815"/>
                      <a:pt x="3577464" y="23815"/>
                    </a:cubicBezTo>
                    <a:cubicBezTo>
                      <a:pt x="3619589" y="23815"/>
                      <a:pt x="3641035" y="17798"/>
                      <a:pt x="3661778" y="12036"/>
                    </a:cubicBezTo>
                    <a:cubicBezTo>
                      <a:pt x="3682904" y="6146"/>
                      <a:pt x="3704799" y="0"/>
                      <a:pt x="3747820" y="0"/>
                    </a:cubicBezTo>
                    <a:cubicBezTo>
                      <a:pt x="3790841" y="0"/>
                      <a:pt x="3812735" y="6146"/>
                      <a:pt x="3833862" y="12036"/>
                    </a:cubicBezTo>
                    <a:cubicBezTo>
                      <a:pt x="3854604" y="17862"/>
                      <a:pt x="3876050" y="23815"/>
                      <a:pt x="3918175" y="23815"/>
                    </a:cubicBezTo>
                    <a:cubicBezTo>
                      <a:pt x="3960300" y="23815"/>
                      <a:pt x="3981746" y="17798"/>
                      <a:pt x="4002489" y="12036"/>
                    </a:cubicBezTo>
                    <a:cubicBezTo>
                      <a:pt x="4023615" y="6146"/>
                      <a:pt x="4045510" y="0"/>
                      <a:pt x="4088531" y="0"/>
                    </a:cubicBezTo>
                    <a:cubicBezTo>
                      <a:pt x="4131552" y="0"/>
                      <a:pt x="4153446" y="6146"/>
                      <a:pt x="4174573" y="12036"/>
                    </a:cubicBezTo>
                    <a:cubicBezTo>
                      <a:pt x="4195315" y="17862"/>
                      <a:pt x="4216762" y="23815"/>
                      <a:pt x="4258886" y="23815"/>
                    </a:cubicBezTo>
                    <a:cubicBezTo>
                      <a:pt x="4301011" y="23815"/>
                      <a:pt x="4322457" y="17798"/>
                      <a:pt x="4343200" y="12036"/>
                    </a:cubicBezTo>
                    <a:cubicBezTo>
                      <a:pt x="4364326" y="6146"/>
                      <a:pt x="4386221" y="0"/>
                      <a:pt x="4429242" y="0"/>
                    </a:cubicBezTo>
                    <a:cubicBezTo>
                      <a:pt x="4472263" y="0"/>
                      <a:pt x="4494157" y="6146"/>
                      <a:pt x="4515283" y="12036"/>
                    </a:cubicBezTo>
                    <a:cubicBezTo>
                      <a:pt x="4536026" y="17862"/>
                      <a:pt x="4557472" y="23815"/>
                      <a:pt x="4599597" y="23815"/>
                    </a:cubicBezTo>
                    <a:cubicBezTo>
                      <a:pt x="4641722" y="23815"/>
                      <a:pt x="4663168" y="17798"/>
                      <a:pt x="4683910" y="12036"/>
                    </a:cubicBezTo>
                    <a:cubicBezTo>
                      <a:pt x="4705037" y="6146"/>
                      <a:pt x="4726932" y="0"/>
                      <a:pt x="4769952" y="0"/>
                    </a:cubicBezTo>
                    <a:cubicBezTo>
                      <a:pt x="4812973" y="0"/>
                      <a:pt x="4834868" y="6146"/>
                      <a:pt x="4855994" y="12036"/>
                    </a:cubicBezTo>
                    <a:cubicBezTo>
                      <a:pt x="4876737" y="17862"/>
                      <a:pt x="4898183" y="23815"/>
                      <a:pt x="4940308" y="23815"/>
                    </a:cubicBezTo>
                    <a:cubicBezTo>
                      <a:pt x="4982433" y="23815"/>
                      <a:pt x="5003879" y="17798"/>
                      <a:pt x="5024621" y="12036"/>
                    </a:cubicBezTo>
                    <a:cubicBezTo>
                      <a:pt x="5045748" y="6146"/>
                      <a:pt x="5067642" y="0"/>
                      <a:pt x="5110663" y="0"/>
                    </a:cubicBezTo>
                    <a:cubicBezTo>
                      <a:pt x="5153684" y="0"/>
                      <a:pt x="5175579" y="6146"/>
                      <a:pt x="5196705" y="12036"/>
                    </a:cubicBezTo>
                    <a:cubicBezTo>
                      <a:pt x="5217448" y="17862"/>
                      <a:pt x="5238894" y="23815"/>
                      <a:pt x="5281019" y="23815"/>
                    </a:cubicBezTo>
                    <a:cubicBezTo>
                      <a:pt x="5323143" y="23815"/>
                      <a:pt x="5344590" y="17798"/>
                      <a:pt x="5365332" y="12036"/>
                    </a:cubicBezTo>
                    <a:cubicBezTo>
                      <a:pt x="5386458" y="6146"/>
                      <a:pt x="5408353" y="0"/>
                      <a:pt x="5451374" y="0"/>
                    </a:cubicBezTo>
                    <a:cubicBezTo>
                      <a:pt x="5494395" y="0"/>
                      <a:pt x="5516290" y="6146"/>
                      <a:pt x="5537416" y="12036"/>
                    </a:cubicBezTo>
                    <a:cubicBezTo>
                      <a:pt x="5558158" y="17862"/>
                      <a:pt x="5579605" y="23815"/>
                      <a:pt x="5621730" y="23815"/>
                    </a:cubicBezTo>
                    <a:cubicBezTo>
                      <a:pt x="5663854" y="23815"/>
                      <a:pt x="5685301" y="17798"/>
                      <a:pt x="5706043" y="12036"/>
                    </a:cubicBezTo>
                    <a:cubicBezTo>
                      <a:pt x="5727170" y="6146"/>
                      <a:pt x="5749064" y="0"/>
                      <a:pt x="5792085" y="0"/>
                    </a:cubicBezTo>
                    <a:cubicBezTo>
                      <a:pt x="5835106" y="0"/>
                      <a:pt x="5857001" y="6146"/>
                      <a:pt x="5878127" y="12036"/>
                    </a:cubicBezTo>
                    <a:cubicBezTo>
                      <a:pt x="5898869" y="17862"/>
                      <a:pt x="5920316" y="23815"/>
                      <a:pt x="5962441" y="23815"/>
                    </a:cubicBezTo>
                    <a:cubicBezTo>
                      <a:pt x="6004565" y="23815"/>
                      <a:pt x="6026012" y="17798"/>
                      <a:pt x="6046754" y="12036"/>
                    </a:cubicBezTo>
                    <a:cubicBezTo>
                      <a:pt x="6067880" y="6146"/>
                      <a:pt x="6089775" y="0"/>
                      <a:pt x="6132796" y="0"/>
                    </a:cubicBezTo>
                    <a:cubicBezTo>
                      <a:pt x="6175817" y="0"/>
                      <a:pt x="6197712" y="6146"/>
                      <a:pt x="6218838" y="12036"/>
                    </a:cubicBezTo>
                    <a:cubicBezTo>
                      <a:pt x="6239580" y="17862"/>
                      <a:pt x="6261026" y="23815"/>
                      <a:pt x="6303151" y="23815"/>
                    </a:cubicBezTo>
                    <a:cubicBezTo>
                      <a:pt x="6345276" y="23815"/>
                      <a:pt x="6366722" y="17798"/>
                      <a:pt x="6387465" y="12036"/>
                    </a:cubicBezTo>
                    <a:cubicBezTo>
                      <a:pt x="6408591" y="6146"/>
                      <a:pt x="6430486" y="0"/>
                      <a:pt x="6473507" y="0"/>
                    </a:cubicBezTo>
                    <a:cubicBezTo>
                      <a:pt x="6516528" y="0"/>
                      <a:pt x="6538422" y="6146"/>
                      <a:pt x="6559549" y="12036"/>
                    </a:cubicBezTo>
                    <a:cubicBezTo>
                      <a:pt x="6580291" y="17862"/>
                      <a:pt x="6601738" y="23815"/>
                      <a:pt x="6643862" y="23815"/>
                    </a:cubicBezTo>
                    <a:cubicBezTo>
                      <a:pt x="6685987" y="23815"/>
                      <a:pt x="6707433" y="17798"/>
                      <a:pt x="6728176" y="12036"/>
                    </a:cubicBezTo>
                    <a:cubicBezTo>
                      <a:pt x="6749302" y="6146"/>
                      <a:pt x="6771196" y="0"/>
                      <a:pt x="6814217" y="0"/>
                    </a:cubicBezTo>
                    <a:cubicBezTo>
                      <a:pt x="6857239" y="0"/>
                      <a:pt x="6879133" y="6146"/>
                      <a:pt x="6900260" y="12036"/>
                    </a:cubicBezTo>
                    <a:cubicBezTo>
                      <a:pt x="6921002" y="17862"/>
                      <a:pt x="6942448" y="23815"/>
                      <a:pt x="6984573" y="23815"/>
                    </a:cubicBezTo>
                    <a:cubicBezTo>
                      <a:pt x="7026698" y="23815"/>
                      <a:pt x="7048144" y="17798"/>
                      <a:pt x="7068886" y="12036"/>
                    </a:cubicBezTo>
                    <a:cubicBezTo>
                      <a:pt x="7090013" y="6146"/>
                      <a:pt x="7111907" y="0"/>
                      <a:pt x="7154929" y="0"/>
                    </a:cubicBezTo>
                    <a:cubicBezTo>
                      <a:pt x="7197950" y="0"/>
                      <a:pt x="7219844" y="6146"/>
                      <a:pt x="7240970" y="12036"/>
                    </a:cubicBezTo>
                    <a:cubicBezTo>
                      <a:pt x="7261713" y="17862"/>
                      <a:pt x="7283159" y="23815"/>
                      <a:pt x="7325284" y="23815"/>
                    </a:cubicBezTo>
                    <a:cubicBezTo>
                      <a:pt x="7367409" y="23815"/>
                      <a:pt x="7388855" y="17798"/>
                      <a:pt x="7409597" y="12036"/>
                    </a:cubicBezTo>
                    <a:cubicBezTo>
                      <a:pt x="7430724" y="6146"/>
                      <a:pt x="7452619" y="0"/>
                      <a:pt x="7495639" y="0"/>
                    </a:cubicBezTo>
                    <a:cubicBezTo>
                      <a:pt x="7538660" y="0"/>
                      <a:pt x="7560555" y="6146"/>
                      <a:pt x="7581681" y="12036"/>
                    </a:cubicBezTo>
                    <a:cubicBezTo>
                      <a:pt x="7602423" y="17862"/>
                      <a:pt x="7623870" y="23815"/>
                      <a:pt x="7665995" y="23815"/>
                    </a:cubicBezTo>
                    <a:cubicBezTo>
                      <a:pt x="7708119" y="23815"/>
                      <a:pt x="7729566" y="17798"/>
                      <a:pt x="7750309" y="12036"/>
                    </a:cubicBezTo>
                    <a:cubicBezTo>
                      <a:pt x="7771434" y="6146"/>
                      <a:pt x="7793329" y="0"/>
                      <a:pt x="7836350" y="0"/>
                    </a:cubicBezTo>
                    <a:cubicBezTo>
                      <a:pt x="7879371" y="0"/>
                      <a:pt x="7901266" y="6146"/>
                      <a:pt x="7922392" y="12036"/>
                    </a:cubicBezTo>
                    <a:cubicBezTo>
                      <a:pt x="7943135" y="17862"/>
                      <a:pt x="7964581" y="23815"/>
                      <a:pt x="8006705" y="23815"/>
                    </a:cubicBezTo>
                    <a:cubicBezTo>
                      <a:pt x="8048831" y="23815"/>
                      <a:pt x="8070277" y="17798"/>
                      <a:pt x="8091019" y="12036"/>
                    </a:cubicBezTo>
                    <a:cubicBezTo>
                      <a:pt x="8112146" y="6146"/>
                      <a:pt x="8134040" y="0"/>
                      <a:pt x="8177061" y="0"/>
                    </a:cubicBezTo>
                    <a:cubicBezTo>
                      <a:pt x="8220082" y="0"/>
                      <a:pt x="8241976" y="6146"/>
                      <a:pt x="8263103" y="12036"/>
                    </a:cubicBezTo>
                    <a:cubicBezTo>
                      <a:pt x="8283845" y="17862"/>
                      <a:pt x="8305292" y="23815"/>
                      <a:pt x="8347417" y="23815"/>
                    </a:cubicBezTo>
                    <a:cubicBezTo>
                      <a:pt x="8389541" y="23815"/>
                      <a:pt x="8410987" y="17798"/>
                      <a:pt x="8431730" y="12036"/>
                    </a:cubicBezTo>
                    <a:cubicBezTo>
                      <a:pt x="8452856" y="6146"/>
                      <a:pt x="8474750" y="0"/>
                      <a:pt x="8517772" y="0"/>
                    </a:cubicBezTo>
                    <a:cubicBezTo>
                      <a:pt x="8560793" y="0"/>
                      <a:pt x="8582688" y="6146"/>
                      <a:pt x="8603814" y="12036"/>
                    </a:cubicBezTo>
                    <a:cubicBezTo>
                      <a:pt x="8624556" y="17862"/>
                      <a:pt x="8646002" y="23815"/>
                      <a:pt x="8688127" y="23815"/>
                    </a:cubicBezTo>
                    <a:cubicBezTo>
                      <a:pt x="8730252" y="23815"/>
                      <a:pt x="8751698" y="17798"/>
                      <a:pt x="8772440" y="12036"/>
                    </a:cubicBezTo>
                    <a:cubicBezTo>
                      <a:pt x="8793567" y="6146"/>
                      <a:pt x="8815462" y="0"/>
                      <a:pt x="8858483" y="0"/>
                    </a:cubicBezTo>
                    <a:cubicBezTo>
                      <a:pt x="8901503" y="0"/>
                      <a:pt x="8923398" y="6146"/>
                      <a:pt x="8944524" y="12036"/>
                    </a:cubicBezTo>
                    <a:cubicBezTo>
                      <a:pt x="8965266" y="17862"/>
                      <a:pt x="8986714" y="23815"/>
                      <a:pt x="9028838" y="23815"/>
                    </a:cubicBezTo>
                    <a:cubicBezTo>
                      <a:pt x="9070962" y="23815"/>
                      <a:pt x="9092410" y="17798"/>
                      <a:pt x="9113152" y="12036"/>
                    </a:cubicBezTo>
                    <a:cubicBezTo>
                      <a:pt x="9134278" y="6146"/>
                      <a:pt x="9156173" y="0"/>
                      <a:pt x="9199193" y="0"/>
                    </a:cubicBezTo>
                    <a:cubicBezTo>
                      <a:pt x="9242214" y="0"/>
                      <a:pt x="9264109" y="6146"/>
                      <a:pt x="9285236" y="12036"/>
                    </a:cubicBezTo>
                    <a:cubicBezTo>
                      <a:pt x="9305978" y="17862"/>
                      <a:pt x="9327424" y="23815"/>
                      <a:pt x="9369549" y="23815"/>
                    </a:cubicBezTo>
                    <a:cubicBezTo>
                      <a:pt x="9411674" y="23815"/>
                      <a:pt x="9433120" y="17798"/>
                      <a:pt x="9453862" y="12036"/>
                    </a:cubicBezTo>
                    <a:cubicBezTo>
                      <a:pt x="9474988" y="6146"/>
                      <a:pt x="9496883" y="0"/>
                      <a:pt x="9539904" y="0"/>
                    </a:cubicBezTo>
                    <a:cubicBezTo>
                      <a:pt x="9582926" y="0"/>
                      <a:pt x="9604820" y="6146"/>
                      <a:pt x="9625946" y="12036"/>
                    </a:cubicBezTo>
                    <a:cubicBezTo>
                      <a:pt x="9646689" y="17862"/>
                      <a:pt x="9668135" y="23815"/>
                      <a:pt x="9710259" y="23815"/>
                    </a:cubicBezTo>
                    <a:cubicBezTo>
                      <a:pt x="9752385" y="23815"/>
                      <a:pt x="9773831" y="17798"/>
                      <a:pt x="9794573" y="12036"/>
                    </a:cubicBezTo>
                    <a:cubicBezTo>
                      <a:pt x="9815700" y="6146"/>
                      <a:pt x="9837594" y="0"/>
                      <a:pt x="9880616" y="0"/>
                    </a:cubicBezTo>
                    <a:cubicBezTo>
                      <a:pt x="9923636" y="0"/>
                      <a:pt x="9945530" y="6146"/>
                      <a:pt x="9966657" y="12036"/>
                    </a:cubicBezTo>
                    <a:cubicBezTo>
                      <a:pt x="9987399" y="17862"/>
                      <a:pt x="10008846" y="23815"/>
                      <a:pt x="10050971" y="23815"/>
                    </a:cubicBezTo>
                    <a:cubicBezTo>
                      <a:pt x="10093095" y="23815"/>
                      <a:pt x="10114542" y="17798"/>
                      <a:pt x="10135284" y="12036"/>
                    </a:cubicBezTo>
                    <a:cubicBezTo>
                      <a:pt x="10156411" y="6146"/>
                      <a:pt x="10178305" y="0"/>
                      <a:pt x="10221326" y="0"/>
                    </a:cubicBezTo>
                    <a:cubicBezTo>
                      <a:pt x="10264347" y="0"/>
                      <a:pt x="10286242" y="6146"/>
                      <a:pt x="10307368" y="12036"/>
                    </a:cubicBezTo>
                    <a:cubicBezTo>
                      <a:pt x="10328110" y="17862"/>
                      <a:pt x="10349557" y="23815"/>
                      <a:pt x="10391682" y="23815"/>
                    </a:cubicBezTo>
                    <a:cubicBezTo>
                      <a:pt x="10433806" y="23815"/>
                      <a:pt x="10455253" y="17798"/>
                      <a:pt x="10475995" y="12036"/>
                    </a:cubicBezTo>
                    <a:cubicBezTo>
                      <a:pt x="10497121" y="6146"/>
                      <a:pt x="10519016" y="0"/>
                      <a:pt x="10562037" y="0"/>
                    </a:cubicBezTo>
                    <a:cubicBezTo>
                      <a:pt x="10605058" y="0"/>
                      <a:pt x="10626953" y="6146"/>
                      <a:pt x="10648079" y="12036"/>
                    </a:cubicBezTo>
                    <a:cubicBezTo>
                      <a:pt x="10668821" y="17862"/>
                      <a:pt x="10690268" y="23815"/>
                      <a:pt x="10732392" y="23815"/>
                    </a:cubicBezTo>
                    <a:cubicBezTo>
                      <a:pt x="10774517" y="23815"/>
                      <a:pt x="10795964" y="17798"/>
                      <a:pt x="10816706" y="12036"/>
                    </a:cubicBezTo>
                    <a:cubicBezTo>
                      <a:pt x="10837832" y="6146"/>
                      <a:pt x="10859727" y="0"/>
                      <a:pt x="10902748" y="0"/>
                    </a:cubicBezTo>
                    <a:cubicBezTo>
                      <a:pt x="10945769" y="0"/>
                      <a:pt x="10967663" y="6146"/>
                      <a:pt x="10988790" y="12036"/>
                    </a:cubicBezTo>
                    <a:cubicBezTo>
                      <a:pt x="11009532" y="17862"/>
                      <a:pt x="11030978" y="23815"/>
                      <a:pt x="11073103" y="23815"/>
                    </a:cubicBezTo>
                    <a:cubicBezTo>
                      <a:pt x="11115228" y="23815"/>
                      <a:pt x="11136739" y="17798"/>
                      <a:pt x="11157417" y="12036"/>
                    </a:cubicBezTo>
                    <a:cubicBezTo>
                      <a:pt x="11178543" y="6146"/>
                      <a:pt x="11200437" y="0"/>
                      <a:pt x="11243522" y="0"/>
                    </a:cubicBezTo>
                    <a:cubicBezTo>
                      <a:pt x="11286608" y="0"/>
                      <a:pt x="11308438" y="6146"/>
                      <a:pt x="11329565" y="12036"/>
                    </a:cubicBezTo>
                    <a:cubicBezTo>
                      <a:pt x="11350307" y="17862"/>
                      <a:pt x="11371753" y="23815"/>
                      <a:pt x="11413878" y="23815"/>
                    </a:cubicBezTo>
                    <a:cubicBezTo>
                      <a:pt x="11456003" y="23815"/>
                      <a:pt x="11477513" y="17798"/>
                      <a:pt x="11498255" y="12036"/>
                    </a:cubicBezTo>
                    <a:cubicBezTo>
                      <a:pt x="11519382" y="6146"/>
                      <a:pt x="11541276" y="0"/>
                      <a:pt x="11584362" y="0"/>
                    </a:cubicBezTo>
                    <a:cubicBezTo>
                      <a:pt x="11627447" y="0"/>
                      <a:pt x="11649277" y="6146"/>
                      <a:pt x="11670468" y="12036"/>
                    </a:cubicBezTo>
                    <a:cubicBezTo>
                      <a:pt x="11691210" y="17862"/>
                      <a:pt x="11712656" y="23815"/>
                      <a:pt x="11754845" y="23815"/>
                    </a:cubicBezTo>
                    <a:cubicBezTo>
                      <a:pt x="11797034" y="23815"/>
                      <a:pt x="11818480" y="17798"/>
                      <a:pt x="11839222" y="12036"/>
                    </a:cubicBezTo>
                    <a:cubicBezTo>
                      <a:pt x="11860349" y="6146"/>
                      <a:pt x="11882243" y="0"/>
                      <a:pt x="11925328" y="0"/>
                    </a:cubicBezTo>
                    <a:lnTo>
                      <a:pt x="11925328" y="6402"/>
                    </a:lnTo>
                    <a:cubicBezTo>
                      <a:pt x="11883140" y="6402"/>
                      <a:pt x="11861693" y="12420"/>
                      <a:pt x="11840951" y="18182"/>
                    </a:cubicBezTo>
                    <a:cubicBezTo>
                      <a:pt x="11819824" y="24071"/>
                      <a:pt x="11797930" y="30217"/>
                      <a:pt x="11754845" y="30217"/>
                    </a:cubicBezTo>
                    <a:close/>
                  </a:path>
                </a:pathLst>
              </a:custGeom>
              <a:solidFill>
                <a:srgbClr val="49350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E7633ED-E71E-4BCF-A3D2-D51CFD52C2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3688" y="6745111"/>
                <a:ext cx="11925328" cy="30216"/>
              </a:xfrm>
              <a:custGeom>
                <a:avLst/>
                <a:gdLst>
                  <a:gd name="connsiteX0" fmla="*/ 11754845 w 11925328"/>
                  <a:gd name="connsiteY0" fmla="*/ 30217 h 30216"/>
                  <a:gd name="connsiteX1" fmla="*/ 11668739 w 11925328"/>
                  <a:gd name="connsiteY1" fmla="*/ 18181 h 30216"/>
                  <a:gd name="connsiteX2" fmla="*/ 11584362 w 11925328"/>
                  <a:gd name="connsiteY2" fmla="*/ 6402 h 30216"/>
                  <a:gd name="connsiteX3" fmla="*/ 11499984 w 11925328"/>
                  <a:gd name="connsiteY3" fmla="*/ 18181 h 30216"/>
                  <a:gd name="connsiteX4" fmla="*/ 11413878 w 11925328"/>
                  <a:gd name="connsiteY4" fmla="*/ 30217 h 30216"/>
                  <a:gd name="connsiteX5" fmla="*/ 11327836 w 11925328"/>
                  <a:gd name="connsiteY5" fmla="*/ 18181 h 30216"/>
                  <a:gd name="connsiteX6" fmla="*/ 11243522 w 11925328"/>
                  <a:gd name="connsiteY6" fmla="*/ 6402 h 30216"/>
                  <a:gd name="connsiteX7" fmla="*/ 11159145 w 11925328"/>
                  <a:gd name="connsiteY7" fmla="*/ 18181 h 30216"/>
                  <a:gd name="connsiteX8" fmla="*/ 11073103 w 11925328"/>
                  <a:gd name="connsiteY8" fmla="*/ 30217 h 30216"/>
                  <a:gd name="connsiteX9" fmla="*/ 10987061 w 11925328"/>
                  <a:gd name="connsiteY9" fmla="*/ 18181 h 30216"/>
                  <a:gd name="connsiteX10" fmla="*/ 10902748 w 11925328"/>
                  <a:gd name="connsiteY10" fmla="*/ 6402 h 30216"/>
                  <a:gd name="connsiteX11" fmla="*/ 10818435 w 11925328"/>
                  <a:gd name="connsiteY11" fmla="*/ 18181 h 30216"/>
                  <a:gd name="connsiteX12" fmla="*/ 10732392 w 11925328"/>
                  <a:gd name="connsiteY12" fmla="*/ 30217 h 30216"/>
                  <a:gd name="connsiteX13" fmla="*/ 10646351 w 11925328"/>
                  <a:gd name="connsiteY13" fmla="*/ 18181 h 30216"/>
                  <a:gd name="connsiteX14" fmla="*/ 10562037 w 11925328"/>
                  <a:gd name="connsiteY14" fmla="*/ 6402 h 30216"/>
                  <a:gd name="connsiteX15" fmla="*/ 10477723 w 11925328"/>
                  <a:gd name="connsiteY15" fmla="*/ 18181 h 30216"/>
                  <a:gd name="connsiteX16" fmla="*/ 10391682 w 11925328"/>
                  <a:gd name="connsiteY16" fmla="*/ 30217 h 30216"/>
                  <a:gd name="connsiteX17" fmla="*/ 10305639 w 11925328"/>
                  <a:gd name="connsiteY17" fmla="*/ 18181 h 30216"/>
                  <a:gd name="connsiteX18" fmla="*/ 10221326 w 11925328"/>
                  <a:gd name="connsiteY18" fmla="*/ 6402 h 30216"/>
                  <a:gd name="connsiteX19" fmla="*/ 10137012 w 11925328"/>
                  <a:gd name="connsiteY19" fmla="*/ 18181 h 30216"/>
                  <a:gd name="connsiteX20" fmla="*/ 10050971 w 11925328"/>
                  <a:gd name="connsiteY20" fmla="*/ 30217 h 30216"/>
                  <a:gd name="connsiteX21" fmla="*/ 9964928 w 11925328"/>
                  <a:gd name="connsiteY21" fmla="*/ 18181 h 30216"/>
                  <a:gd name="connsiteX22" fmla="*/ 9880616 w 11925328"/>
                  <a:gd name="connsiteY22" fmla="*/ 6402 h 30216"/>
                  <a:gd name="connsiteX23" fmla="*/ 9796302 w 11925328"/>
                  <a:gd name="connsiteY23" fmla="*/ 18181 h 30216"/>
                  <a:gd name="connsiteX24" fmla="*/ 9710259 w 11925328"/>
                  <a:gd name="connsiteY24" fmla="*/ 30217 h 30216"/>
                  <a:gd name="connsiteX25" fmla="*/ 9624218 w 11925328"/>
                  <a:gd name="connsiteY25" fmla="*/ 18181 h 30216"/>
                  <a:gd name="connsiteX26" fmla="*/ 9539904 w 11925328"/>
                  <a:gd name="connsiteY26" fmla="*/ 6402 h 30216"/>
                  <a:gd name="connsiteX27" fmla="*/ 9455591 w 11925328"/>
                  <a:gd name="connsiteY27" fmla="*/ 18181 h 30216"/>
                  <a:gd name="connsiteX28" fmla="*/ 9369549 w 11925328"/>
                  <a:gd name="connsiteY28" fmla="*/ 30217 h 30216"/>
                  <a:gd name="connsiteX29" fmla="*/ 9283507 w 11925328"/>
                  <a:gd name="connsiteY29" fmla="*/ 18181 h 30216"/>
                  <a:gd name="connsiteX30" fmla="*/ 9199193 w 11925328"/>
                  <a:gd name="connsiteY30" fmla="*/ 6402 h 30216"/>
                  <a:gd name="connsiteX31" fmla="*/ 9114880 w 11925328"/>
                  <a:gd name="connsiteY31" fmla="*/ 18181 h 30216"/>
                  <a:gd name="connsiteX32" fmla="*/ 9028838 w 11925328"/>
                  <a:gd name="connsiteY32" fmla="*/ 30217 h 30216"/>
                  <a:gd name="connsiteX33" fmla="*/ 8942796 w 11925328"/>
                  <a:gd name="connsiteY33" fmla="*/ 18181 h 30216"/>
                  <a:gd name="connsiteX34" fmla="*/ 8858483 w 11925328"/>
                  <a:gd name="connsiteY34" fmla="*/ 6402 h 30216"/>
                  <a:gd name="connsiteX35" fmla="*/ 8774169 w 11925328"/>
                  <a:gd name="connsiteY35" fmla="*/ 18181 h 30216"/>
                  <a:gd name="connsiteX36" fmla="*/ 8688127 w 11925328"/>
                  <a:gd name="connsiteY36" fmla="*/ 30217 h 30216"/>
                  <a:gd name="connsiteX37" fmla="*/ 8602085 w 11925328"/>
                  <a:gd name="connsiteY37" fmla="*/ 18181 h 30216"/>
                  <a:gd name="connsiteX38" fmla="*/ 8517772 w 11925328"/>
                  <a:gd name="connsiteY38" fmla="*/ 6402 h 30216"/>
                  <a:gd name="connsiteX39" fmla="*/ 8433458 w 11925328"/>
                  <a:gd name="connsiteY39" fmla="*/ 18181 h 30216"/>
                  <a:gd name="connsiteX40" fmla="*/ 8347417 w 11925328"/>
                  <a:gd name="connsiteY40" fmla="*/ 30217 h 30216"/>
                  <a:gd name="connsiteX41" fmla="*/ 8261375 w 11925328"/>
                  <a:gd name="connsiteY41" fmla="*/ 18181 h 30216"/>
                  <a:gd name="connsiteX42" fmla="*/ 8177061 w 11925328"/>
                  <a:gd name="connsiteY42" fmla="*/ 6402 h 30216"/>
                  <a:gd name="connsiteX43" fmla="*/ 8092748 w 11925328"/>
                  <a:gd name="connsiteY43" fmla="*/ 18181 h 30216"/>
                  <a:gd name="connsiteX44" fmla="*/ 8006705 w 11925328"/>
                  <a:gd name="connsiteY44" fmla="*/ 30217 h 30216"/>
                  <a:gd name="connsiteX45" fmla="*/ 7920664 w 11925328"/>
                  <a:gd name="connsiteY45" fmla="*/ 18181 h 30216"/>
                  <a:gd name="connsiteX46" fmla="*/ 7836350 w 11925328"/>
                  <a:gd name="connsiteY46" fmla="*/ 6402 h 30216"/>
                  <a:gd name="connsiteX47" fmla="*/ 7752037 w 11925328"/>
                  <a:gd name="connsiteY47" fmla="*/ 18181 h 30216"/>
                  <a:gd name="connsiteX48" fmla="*/ 7665995 w 11925328"/>
                  <a:gd name="connsiteY48" fmla="*/ 30217 h 30216"/>
                  <a:gd name="connsiteX49" fmla="*/ 7579953 w 11925328"/>
                  <a:gd name="connsiteY49" fmla="*/ 18181 h 30216"/>
                  <a:gd name="connsiteX50" fmla="*/ 7495639 w 11925328"/>
                  <a:gd name="connsiteY50" fmla="*/ 6402 h 30216"/>
                  <a:gd name="connsiteX51" fmla="*/ 7411326 w 11925328"/>
                  <a:gd name="connsiteY51" fmla="*/ 18181 h 30216"/>
                  <a:gd name="connsiteX52" fmla="*/ 7325284 w 11925328"/>
                  <a:gd name="connsiteY52" fmla="*/ 30217 h 30216"/>
                  <a:gd name="connsiteX53" fmla="*/ 7239242 w 11925328"/>
                  <a:gd name="connsiteY53" fmla="*/ 18181 h 30216"/>
                  <a:gd name="connsiteX54" fmla="*/ 7154929 w 11925328"/>
                  <a:gd name="connsiteY54" fmla="*/ 6402 h 30216"/>
                  <a:gd name="connsiteX55" fmla="*/ 7070615 w 11925328"/>
                  <a:gd name="connsiteY55" fmla="*/ 18181 h 30216"/>
                  <a:gd name="connsiteX56" fmla="*/ 6984573 w 11925328"/>
                  <a:gd name="connsiteY56" fmla="*/ 30217 h 30216"/>
                  <a:gd name="connsiteX57" fmla="*/ 6898531 w 11925328"/>
                  <a:gd name="connsiteY57" fmla="*/ 18181 h 30216"/>
                  <a:gd name="connsiteX58" fmla="*/ 6814217 w 11925328"/>
                  <a:gd name="connsiteY58" fmla="*/ 6402 h 30216"/>
                  <a:gd name="connsiteX59" fmla="*/ 6729904 w 11925328"/>
                  <a:gd name="connsiteY59" fmla="*/ 18181 h 30216"/>
                  <a:gd name="connsiteX60" fmla="*/ 6643862 w 11925328"/>
                  <a:gd name="connsiteY60" fmla="*/ 30217 h 30216"/>
                  <a:gd name="connsiteX61" fmla="*/ 6557820 w 11925328"/>
                  <a:gd name="connsiteY61" fmla="*/ 18181 h 30216"/>
                  <a:gd name="connsiteX62" fmla="*/ 6473507 w 11925328"/>
                  <a:gd name="connsiteY62" fmla="*/ 6402 h 30216"/>
                  <a:gd name="connsiteX63" fmla="*/ 6389193 w 11925328"/>
                  <a:gd name="connsiteY63" fmla="*/ 18181 h 30216"/>
                  <a:gd name="connsiteX64" fmla="*/ 6303151 w 11925328"/>
                  <a:gd name="connsiteY64" fmla="*/ 30217 h 30216"/>
                  <a:gd name="connsiteX65" fmla="*/ 6217109 w 11925328"/>
                  <a:gd name="connsiteY65" fmla="*/ 18181 h 30216"/>
                  <a:gd name="connsiteX66" fmla="*/ 6132796 w 11925328"/>
                  <a:gd name="connsiteY66" fmla="*/ 6402 h 30216"/>
                  <a:gd name="connsiteX67" fmla="*/ 6048483 w 11925328"/>
                  <a:gd name="connsiteY67" fmla="*/ 18181 h 30216"/>
                  <a:gd name="connsiteX68" fmla="*/ 5962441 w 11925328"/>
                  <a:gd name="connsiteY68" fmla="*/ 30217 h 30216"/>
                  <a:gd name="connsiteX69" fmla="*/ 5876399 w 11925328"/>
                  <a:gd name="connsiteY69" fmla="*/ 18181 h 30216"/>
                  <a:gd name="connsiteX70" fmla="*/ 5792085 w 11925328"/>
                  <a:gd name="connsiteY70" fmla="*/ 6402 h 30216"/>
                  <a:gd name="connsiteX71" fmla="*/ 5707772 w 11925328"/>
                  <a:gd name="connsiteY71" fmla="*/ 18181 h 30216"/>
                  <a:gd name="connsiteX72" fmla="*/ 5621730 w 11925328"/>
                  <a:gd name="connsiteY72" fmla="*/ 30217 h 30216"/>
                  <a:gd name="connsiteX73" fmla="*/ 5535688 w 11925328"/>
                  <a:gd name="connsiteY73" fmla="*/ 18181 h 30216"/>
                  <a:gd name="connsiteX74" fmla="*/ 5451374 w 11925328"/>
                  <a:gd name="connsiteY74" fmla="*/ 6402 h 30216"/>
                  <a:gd name="connsiteX75" fmla="*/ 5367061 w 11925328"/>
                  <a:gd name="connsiteY75" fmla="*/ 18181 h 30216"/>
                  <a:gd name="connsiteX76" fmla="*/ 5281019 w 11925328"/>
                  <a:gd name="connsiteY76" fmla="*/ 30217 h 30216"/>
                  <a:gd name="connsiteX77" fmla="*/ 5194977 w 11925328"/>
                  <a:gd name="connsiteY77" fmla="*/ 18181 h 30216"/>
                  <a:gd name="connsiteX78" fmla="*/ 5110663 w 11925328"/>
                  <a:gd name="connsiteY78" fmla="*/ 6402 h 30216"/>
                  <a:gd name="connsiteX79" fmla="*/ 5026350 w 11925328"/>
                  <a:gd name="connsiteY79" fmla="*/ 18181 h 30216"/>
                  <a:gd name="connsiteX80" fmla="*/ 4940308 w 11925328"/>
                  <a:gd name="connsiteY80" fmla="*/ 30217 h 30216"/>
                  <a:gd name="connsiteX81" fmla="*/ 4854266 w 11925328"/>
                  <a:gd name="connsiteY81" fmla="*/ 18181 h 30216"/>
                  <a:gd name="connsiteX82" fmla="*/ 4769952 w 11925328"/>
                  <a:gd name="connsiteY82" fmla="*/ 6402 h 30216"/>
                  <a:gd name="connsiteX83" fmla="*/ 4685639 w 11925328"/>
                  <a:gd name="connsiteY83" fmla="*/ 18181 h 30216"/>
                  <a:gd name="connsiteX84" fmla="*/ 4599597 w 11925328"/>
                  <a:gd name="connsiteY84" fmla="*/ 30217 h 30216"/>
                  <a:gd name="connsiteX85" fmla="*/ 4513555 w 11925328"/>
                  <a:gd name="connsiteY85" fmla="*/ 18181 h 30216"/>
                  <a:gd name="connsiteX86" fmla="*/ 4429242 w 11925328"/>
                  <a:gd name="connsiteY86" fmla="*/ 6402 h 30216"/>
                  <a:gd name="connsiteX87" fmla="*/ 4344928 w 11925328"/>
                  <a:gd name="connsiteY87" fmla="*/ 18181 h 30216"/>
                  <a:gd name="connsiteX88" fmla="*/ 4258886 w 11925328"/>
                  <a:gd name="connsiteY88" fmla="*/ 30217 h 30216"/>
                  <a:gd name="connsiteX89" fmla="*/ 4172844 w 11925328"/>
                  <a:gd name="connsiteY89" fmla="*/ 18181 h 30216"/>
                  <a:gd name="connsiteX90" fmla="*/ 4088531 w 11925328"/>
                  <a:gd name="connsiteY90" fmla="*/ 6402 h 30216"/>
                  <a:gd name="connsiteX91" fmla="*/ 4004217 w 11925328"/>
                  <a:gd name="connsiteY91" fmla="*/ 18181 h 30216"/>
                  <a:gd name="connsiteX92" fmla="*/ 3918175 w 11925328"/>
                  <a:gd name="connsiteY92" fmla="*/ 30217 h 30216"/>
                  <a:gd name="connsiteX93" fmla="*/ 3832133 w 11925328"/>
                  <a:gd name="connsiteY93" fmla="*/ 18181 h 30216"/>
                  <a:gd name="connsiteX94" fmla="*/ 3747820 w 11925328"/>
                  <a:gd name="connsiteY94" fmla="*/ 6402 h 30216"/>
                  <a:gd name="connsiteX95" fmla="*/ 3663506 w 11925328"/>
                  <a:gd name="connsiteY95" fmla="*/ 18181 h 30216"/>
                  <a:gd name="connsiteX96" fmla="*/ 3577464 w 11925328"/>
                  <a:gd name="connsiteY96" fmla="*/ 30217 h 30216"/>
                  <a:gd name="connsiteX97" fmla="*/ 3491422 w 11925328"/>
                  <a:gd name="connsiteY97" fmla="*/ 18181 h 30216"/>
                  <a:gd name="connsiteX98" fmla="*/ 3407109 w 11925328"/>
                  <a:gd name="connsiteY98" fmla="*/ 6402 h 30216"/>
                  <a:gd name="connsiteX99" fmla="*/ 3322795 w 11925328"/>
                  <a:gd name="connsiteY99" fmla="*/ 18181 h 30216"/>
                  <a:gd name="connsiteX100" fmla="*/ 3236753 w 11925328"/>
                  <a:gd name="connsiteY100" fmla="*/ 30217 h 30216"/>
                  <a:gd name="connsiteX101" fmla="*/ 3150711 w 11925328"/>
                  <a:gd name="connsiteY101" fmla="*/ 18181 h 30216"/>
                  <a:gd name="connsiteX102" fmla="*/ 3066398 w 11925328"/>
                  <a:gd name="connsiteY102" fmla="*/ 6402 h 30216"/>
                  <a:gd name="connsiteX103" fmla="*/ 2982085 w 11925328"/>
                  <a:gd name="connsiteY103" fmla="*/ 18181 h 30216"/>
                  <a:gd name="connsiteX104" fmla="*/ 2896043 w 11925328"/>
                  <a:gd name="connsiteY104" fmla="*/ 30217 h 30216"/>
                  <a:gd name="connsiteX105" fmla="*/ 2810001 w 11925328"/>
                  <a:gd name="connsiteY105" fmla="*/ 18181 h 30216"/>
                  <a:gd name="connsiteX106" fmla="*/ 2725687 w 11925328"/>
                  <a:gd name="connsiteY106" fmla="*/ 6402 h 30216"/>
                  <a:gd name="connsiteX107" fmla="*/ 2641374 w 11925328"/>
                  <a:gd name="connsiteY107" fmla="*/ 18181 h 30216"/>
                  <a:gd name="connsiteX108" fmla="*/ 2555332 w 11925328"/>
                  <a:gd name="connsiteY108" fmla="*/ 30217 h 30216"/>
                  <a:gd name="connsiteX109" fmla="*/ 2469290 w 11925328"/>
                  <a:gd name="connsiteY109" fmla="*/ 18181 h 30216"/>
                  <a:gd name="connsiteX110" fmla="*/ 2384976 w 11925328"/>
                  <a:gd name="connsiteY110" fmla="*/ 6402 h 30216"/>
                  <a:gd name="connsiteX111" fmla="*/ 2300663 w 11925328"/>
                  <a:gd name="connsiteY111" fmla="*/ 18181 h 30216"/>
                  <a:gd name="connsiteX112" fmla="*/ 2214621 w 11925328"/>
                  <a:gd name="connsiteY112" fmla="*/ 30217 h 30216"/>
                  <a:gd name="connsiteX113" fmla="*/ 2128579 w 11925328"/>
                  <a:gd name="connsiteY113" fmla="*/ 18181 h 30216"/>
                  <a:gd name="connsiteX114" fmla="*/ 2044265 w 11925328"/>
                  <a:gd name="connsiteY114" fmla="*/ 6402 h 30216"/>
                  <a:gd name="connsiteX115" fmla="*/ 1959952 w 11925328"/>
                  <a:gd name="connsiteY115" fmla="*/ 18181 h 30216"/>
                  <a:gd name="connsiteX116" fmla="*/ 1873910 w 11925328"/>
                  <a:gd name="connsiteY116" fmla="*/ 30217 h 30216"/>
                  <a:gd name="connsiteX117" fmla="*/ 1787868 w 11925328"/>
                  <a:gd name="connsiteY117" fmla="*/ 18181 h 30216"/>
                  <a:gd name="connsiteX118" fmla="*/ 1703554 w 11925328"/>
                  <a:gd name="connsiteY118" fmla="*/ 6402 h 30216"/>
                  <a:gd name="connsiteX119" fmla="*/ 1619241 w 11925328"/>
                  <a:gd name="connsiteY119" fmla="*/ 18181 h 30216"/>
                  <a:gd name="connsiteX120" fmla="*/ 1533199 w 11925328"/>
                  <a:gd name="connsiteY120" fmla="*/ 30217 h 30216"/>
                  <a:gd name="connsiteX121" fmla="*/ 1447157 w 11925328"/>
                  <a:gd name="connsiteY121" fmla="*/ 18181 h 30216"/>
                  <a:gd name="connsiteX122" fmla="*/ 1362844 w 11925328"/>
                  <a:gd name="connsiteY122" fmla="*/ 6402 h 30216"/>
                  <a:gd name="connsiteX123" fmla="*/ 1278530 w 11925328"/>
                  <a:gd name="connsiteY123" fmla="*/ 18181 h 30216"/>
                  <a:gd name="connsiteX124" fmla="*/ 1192488 w 11925328"/>
                  <a:gd name="connsiteY124" fmla="*/ 30217 h 30216"/>
                  <a:gd name="connsiteX125" fmla="*/ 1106446 w 11925328"/>
                  <a:gd name="connsiteY125" fmla="*/ 18181 h 30216"/>
                  <a:gd name="connsiteX126" fmla="*/ 1022133 w 11925328"/>
                  <a:gd name="connsiteY126" fmla="*/ 6402 h 30216"/>
                  <a:gd name="connsiteX127" fmla="*/ 937819 w 11925328"/>
                  <a:gd name="connsiteY127" fmla="*/ 18181 h 30216"/>
                  <a:gd name="connsiteX128" fmla="*/ 851777 w 11925328"/>
                  <a:gd name="connsiteY128" fmla="*/ 30217 h 30216"/>
                  <a:gd name="connsiteX129" fmla="*/ 765735 w 11925328"/>
                  <a:gd name="connsiteY129" fmla="*/ 18181 h 30216"/>
                  <a:gd name="connsiteX130" fmla="*/ 681422 w 11925328"/>
                  <a:gd name="connsiteY130" fmla="*/ 6402 h 30216"/>
                  <a:gd name="connsiteX131" fmla="*/ 597108 w 11925328"/>
                  <a:gd name="connsiteY131" fmla="*/ 18181 h 30216"/>
                  <a:gd name="connsiteX132" fmla="*/ 511066 w 11925328"/>
                  <a:gd name="connsiteY132" fmla="*/ 30217 h 30216"/>
                  <a:gd name="connsiteX133" fmla="*/ 425024 w 11925328"/>
                  <a:gd name="connsiteY133" fmla="*/ 18181 h 30216"/>
                  <a:gd name="connsiteX134" fmla="*/ 340711 w 11925328"/>
                  <a:gd name="connsiteY134" fmla="*/ 6402 h 30216"/>
                  <a:gd name="connsiteX135" fmla="*/ 256397 w 11925328"/>
                  <a:gd name="connsiteY135" fmla="*/ 18181 h 30216"/>
                  <a:gd name="connsiteX136" fmla="*/ 170355 w 11925328"/>
                  <a:gd name="connsiteY136" fmla="*/ 30217 h 30216"/>
                  <a:gd name="connsiteX137" fmla="*/ 84313 w 11925328"/>
                  <a:gd name="connsiteY137" fmla="*/ 18181 h 30216"/>
                  <a:gd name="connsiteX138" fmla="*/ 0 w 11925328"/>
                  <a:gd name="connsiteY138" fmla="*/ 6402 h 30216"/>
                  <a:gd name="connsiteX139" fmla="*/ 0 w 11925328"/>
                  <a:gd name="connsiteY139" fmla="*/ 0 h 30216"/>
                  <a:gd name="connsiteX140" fmla="*/ 86042 w 11925328"/>
                  <a:gd name="connsiteY140" fmla="*/ 12036 h 30216"/>
                  <a:gd name="connsiteX141" fmla="*/ 170355 w 11925328"/>
                  <a:gd name="connsiteY141" fmla="*/ 23815 h 30216"/>
                  <a:gd name="connsiteX142" fmla="*/ 254669 w 11925328"/>
                  <a:gd name="connsiteY142" fmla="*/ 12036 h 30216"/>
                  <a:gd name="connsiteX143" fmla="*/ 340711 w 11925328"/>
                  <a:gd name="connsiteY143" fmla="*/ 0 h 30216"/>
                  <a:gd name="connsiteX144" fmla="*/ 426753 w 11925328"/>
                  <a:gd name="connsiteY144" fmla="*/ 12036 h 30216"/>
                  <a:gd name="connsiteX145" fmla="*/ 511066 w 11925328"/>
                  <a:gd name="connsiteY145" fmla="*/ 23815 h 30216"/>
                  <a:gd name="connsiteX146" fmla="*/ 595380 w 11925328"/>
                  <a:gd name="connsiteY146" fmla="*/ 12036 h 30216"/>
                  <a:gd name="connsiteX147" fmla="*/ 681422 w 11925328"/>
                  <a:gd name="connsiteY147" fmla="*/ 0 h 30216"/>
                  <a:gd name="connsiteX148" fmla="*/ 767464 w 11925328"/>
                  <a:gd name="connsiteY148" fmla="*/ 12036 h 30216"/>
                  <a:gd name="connsiteX149" fmla="*/ 851777 w 11925328"/>
                  <a:gd name="connsiteY149" fmla="*/ 23815 h 30216"/>
                  <a:gd name="connsiteX150" fmla="*/ 936091 w 11925328"/>
                  <a:gd name="connsiteY150" fmla="*/ 12036 h 30216"/>
                  <a:gd name="connsiteX151" fmla="*/ 1022133 w 11925328"/>
                  <a:gd name="connsiteY151" fmla="*/ 0 h 30216"/>
                  <a:gd name="connsiteX152" fmla="*/ 1108175 w 11925328"/>
                  <a:gd name="connsiteY152" fmla="*/ 12036 h 30216"/>
                  <a:gd name="connsiteX153" fmla="*/ 1192488 w 11925328"/>
                  <a:gd name="connsiteY153" fmla="*/ 23815 h 30216"/>
                  <a:gd name="connsiteX154" fmla="*/ 1276802 w 11925328"/>
                  <a:gd name="connsiteY154" fmla="*/ 12036 h 30216"/>
                  <a:gd name="connsiteX155" fmla="*/ 1362844 w 11925328"/>
                  <a:gd name="connsiteY155" fmla="*/ 0 h 30216"/>
                  <a:gd name="connsiteX156" fmla="*/ 1448886 w 11925328"/>
                  <a:gd name="connsiteY156" fmla="*/ 12036 h 30216"/>
                  <a:gd name="connsiteX157" fmla="*/ 1533199 w 11925328"/>
                  <a:gd name="connsiteY157" fmla="*/ 23815 h 30216"/>
                  <a:gd name="connsiteX158" fmla="*/ 1617512 w 11925328"/>
                  <a:gd name="connsiteY158" fmla="*/ 12036 h 30216"/>
                  <a:gd name="connsiteX159" fmla="*/ 1703554 w 11925328"/>
                  <a:gd name="connsiteY159" fmla="*/ 0 h 30216"/>
                  <a:gd name="connsiteX160" fmla="*/ 1789596 w 11925328"/>
                  <a:gd name="connsiteY160" fmla="*/ 12036 h 30216"/>
                  <a:gd name="connsiteX161" fmla="*/ 1873910 w 11925328"/>
                  <a:gd name="connsiteY161" fmla="*/ 23815 h 30216"/>
                  <a:gd name="connsiteX162" fmla="*/ 1958223 w 11925328"/>
                  <a:gd name="connsiteY162" fmla="*/ 12036 h 30216"/>
                  <a:gd name="connsiteX163" fmla="*/ 2044265 w 11925328"/>
                  <a:gd name="connsiteY163" fmla="*/ 0 h 30216"/>
                  <a:gd name="connsiteX164" fmla="*/ 2130307 w 11925328"/>
                  <a:gd name="connsiteY164" fmla="*/ 12036 h 30216"/>
                  <a:gd name="connsiteX165" fmla="*/ 2214621 w 11925328"/>
                  <a:gd name="connsiteY165" fmla="*/ 23815 h 30216"/>
                  <a:gd name="connsiteX166" fmla="*/ 2298934 w 11925328"/>
                  <a:gd name="connsiteY166" fmla="*/ 12036 h 30216"/>
                  <a:gd name="connsiteX167" fmla="*/ 2384976 w 11925328"/>
                  <a:gd name="connsiteY167" fmla="*/ 0 h 30216"/>
                  <a:gd name="connsiteX168" fmla="*/ 2471018 w 11925328"/>
                  <a:gd name="connsiteY168" fmla="*/ 12036 h 30216"/>
                  <a:gd name="connsiteX169" fmla="*/ 2555332 w 11925328"/>
                  <a:gd name="connsiteY169" fmla="*/ 23815 h 30216"/>
                  <a:gd name="connsiteX170" fmla="*/ 2639645 w 11925328"/>
                  <a:gd name="connsiteY170" fmla="*/ 12036 h 30216"/>
                  <a:gd name="connsiteX171" fmla="*/ 2725687 w 11925328"/>
                  <a:gd name="connsiteY171" fmla="*/ 0 h 30216"/>
                  <a:gd name="connsiteX172" fmla="*/ 2811729 w 11925328"/>
                  <a:gd name="connsiteY172" fmla="*/ 12036 h 30216"/>
                  <a:gd name="connsiteX173" fmla="*/ 2896043 w 11925328"/>
                  <a:gd name="connsiteY173" fmla="*/ 23815 h 30216"/>
                  <a:gd name="connsiteX174" fmla="*/ 2980356 w 11925328"/>
                  <a:gd name="connsiteY174" fmla="*/ 12036 h 30216"/>
                  <a:gd name="connsiteX175" fmla="*/ 3066398 w 11925328"/>
                  <a:gd name="connsiteY175" fmla="*/ 0 h 30216"/>
                  <a:gd name="connsiteX176" fmla="*/ 3152440 w 11925328"/>
                  <a:gd name="connsiteY176" fmla="*/ 12036 h 30216"/>
                  <a:gd name="connsiteX177" fmla="*/ 3236753 w 11925328"/>
                  <a:gd name="connsiteY177" fmla="*/ 23815 h 30216"/>
                  <a:gd name="connsiteX178" fmla="*/ 3321067 w 11925328"/>
                  <a:gd name="connsiteY178" fmla="*/ 12036 h 30216"/>
                  <a:gd name="connsiteX179" fmla="*/ 3407109 w 11925328"/>
                  <a:gd name="connsiteY179" fmla="*/ 0 h 30216"/>
                  <a:gd name="connsiteX180" fmla="*/ 3493151 w 11925328"/>
                  <a:gd name="connsiteY180" fmla="*/ 12036 h 30216"/>
                  <a:gd name="connsiteX181" fmla="*/ 3577464 w 11925328"/>
                  <a:gd name="connsiteY181" fmla="*/ 23815 h 30216"/>
                  <a:gd name="connsiteX182" fmla="*/ 3661778 w 11925328"/>
                  <a:gd name="connsiteY182" fmla="*/ 12036 h 30216"/>
                  <a:gd name="connsiteX183" fmla="*/ 3747820 w 11925328"/>
                  <a:gd name="connsiteY183" fmla="*/ 0 h 30216"/>
                  <a:gd name="connsiteX184" fmla="*/ 3833862 w 11925328"/>
                  <a:gd name="connsiteY184" fmla="*/ 12036 h 30216"/>
                  <a:gd name="connsiteX185" fmla="*/ 3918175 w 11925328"/>
                  <a:gd name="connsiteY185" fmla="*/ 23815 h 30216"/>
                  <a:gd name="connsiteX186" fmla="*/ 4002489 w 11925328"/>
                  <a:gd name="connsiteY186" fmla="*/ 12036 h 30216"/>
                  <a:gd name="connsiteX187" fmla="*/ 4088531 w 11925328"/>
                  <a:gd name="connsiteY187" fmla="*/ 0 h 30216"/>
                  <a:gd name="connsiteX188" fmla="*/ 4174573 w 11925328"/>
                  <a:gd name="connsiteY188" fmla="*/ 12036 h 30216"/>
                  <a:gd name="connsiteX189" fmla="*/ 4258886 w 11925328"/>
                  <a:gd name="connsiteY189" fmla="*/ 23815 h 30216"/>
                  <a:gd name="connsiteX190" fmla="*/ 4343200 w 11925328"/>
                  <a:gd name="connsiteY190" fmla="*/ 12036 h 30216"/>
                  <a:gd name="connsiteX191" fmla="*/ 4429242 w 11925328"/>
                  <a:gd name="connsiteY191" fmla="*/ 0 h 30216"/>
                  <a:gd name="connsiteX192" fmla="*/ 4515283 w 11925328"/>
                  <a:gd name="connsiteY192" fmla="*/ 12036 h 30216"/>
                  <a:gd name="connsiteX193" fmla="*/ 4599597 w 11925328"/>
                  <a:gd name="connsiteY193" fmla="*/ 23815 h 30216"/>
                  <a:gd name="connsiteX194" fmla="*/ 4683910 w 11925328"/>
                  <a:gd name="connsiteY194" fmla="*/ 12036 h 30216"/>
                  <a:gd name="connsiteX195" fmla="*/ 4769952 w 11925328"/>
                  <a:gd name="connsiteY195" fmla="*/ 0 h 30216"/>
                  <a:gd name="connsiteX196" fmla="*/ 4855994 w 11925328"/>
                  <a:gd name="connsiteY196" fmla="*/ 12036 h 30216"/>
                  <a:gd name="connsiteX197" fmla="*/ 4940308 w 11925328"/>
                  <a:gd name="connsiteY197" fmla="*/ 23815 h 30216"/>
                  <a:gd name="connsiteX198" fmla="*/ 5024621 w 11925328"/>
                  <a:gd name="connsiteY198" fmla="*/ 12036 h 30216"/>
                  <a:gd name="connsiteX199" fmla="*/ 5110663 w 11925328"/>
                  <a:gd name="connsiteY199" fmla="*/ 0 h 30216"/>
                  <a:gd name="connsiteX200" fmla="*/ 5196705 w 11925328"/>
                  <a:gd name="connsiteY200" fmla="*/ 12036 h 30216"/>
                  <a:gd name="connsiteX201" fmla="*/ 5281019 w 11925328"/>
                  <a:gd name="connsiteY201" fmla="*/ 23815 h 30216"/>
                  <a:gd name="connsiteX202" fmla="*/ 5365332 w 11925328"/>
                  <a:gd name="connsiteY202" fmla="*/ 12036 h 30216"/>
                  <a:gd name="connsiteX203" fmla="*/ 5451374 w 11925328"/>
                  <a:gd name="connsiteY203" fmla="*/ 0 h 30216"/>
                  <a:gd name="connsiteX204" fmla="*/ 5537416 w 11925328"/>
                  <a:gd name="connsiteY204" fmla="*/ 12036 h 30216"/>
                  <a:gd name="connsiteX205" fmla="*/ 5621730 w 11925328"/>
                  <a:gd name="connsiteY205" fmla="*/ 23815 h 30216"/>
                  <a:gd name="connsiteX206" fmla="*/ 5706043 w 11925328"/>
                  <a:gd name="connsiteY206" fmla="*/ 12036 h 30216"/>
                  <a:gd name="connsiteX207" fmla="*/ 5792085 w 11925328"/>
                  <a:gd name="connsiteY207" fmla="*/ 0 h 30216"/>
                  <a:gd name="connsiteX208" fmla="*/ 5878127 w 11925328"/>
                  <a:gd name="connsiteY208" fmla="*/ 12036 h 30216"/>
                  <a:gd name="connsiteX209" fmla="*/ 5962441 w 11925328"/>
                  <a:gd name="connsiteY209" fmla="*/ 23815 h 30216"/>
                  <a:gd name="connsiteX210" fmla="*/ 6046754 w 11925328"/>
                  <a:gd name="connsiteY210" fmla="*/ 12036 h 30216"/>
                  <a:gd name="connsiteX211" fmla="*/ 6132796 w 11925328"/>
                  <a:gd name="connsiteY211" fmla="*/ 0 h 30216"/>
                  <a:gd name="connsiteX212" fmla="*/ 6218838 w 11925328"/>
                  <a:gd name="connsiteY212" fmla="*/ 12036 h 30216"/>
                  <a:gd name="connsiteX213" fmla="*/ 6303151 w 11925328"/>
                  <a:gd name="connsiteY213" fmla="*/ 23815 h 30216"/>
                  <a:gd name="connsiteX214" fmla="*/ 6387465 w 11925328"/>
                  <a:gd name="connsiteY214" fmla="*/ 12036 h 30216"/>
                  <a:gd name="connsiteX215" fmla="*/ 6473507 w 11925328"/>
                  <a:gd name="connsiteY215" fmla="*/ 0 h 30216"/>
                  <a:gd name="connsiteX216" fmla="*/ 6559549 w 11925328"/>
                  <a:gd name="connsiteY216" fmla="*/ 12036 h 30216"/>
                  <a:gd name="connsiteX217" fmla="*/ 6643862 w 11925328"/>
                  <a:gd name="connsiteY217" fmla="*/ 23815 h 30216"/>
                  <a:gd name="connsiteX218" fmla="*/ 6728176 w 11925328"/>
                  <a:gd name="connsiteY218" fmla="*/ 12036 h 30216"/>
                  <a:gd name="connsiteX219" fmla="*/ 6814217 w 11925328"/>
                  <a:gd name="connsiteY219" fmla="*/ 0 h 30216"/>
                  <a:gd name="connsiteX220" fmla="*/ 6900260 w 11925328"/>
                  <a:gd name="connsiteY220" fmla="*/ 12036 h 30216"/>
                  <a:gd name="connsiteX221" fmla="*/ 6984573 w 11925328"/>
                  <a:gd name="connsiteY221" fmla="*/ 23815 h 30216"/>
                  <a:gd name="connsiteX222" fmla="*/ 7068886 w 11925328"/>
                  <a:gd name="connsiteY222" fmla="*/ 12036 h 30216"/>
                  <a:gd name="connsiteX223" fmla="*/ 7154929 w 11925328"/>
                  <a:gd name="connsiteY223" fmla="*/ 0 h 30216"/>
                  <a:gd name="connsiteX224" fmla="*/ 7240970 w 11925328"/>
                  <a:gd name="connsiteY224" fmla="*/ 12036 h 30216"/>
                  <a:gd name="connsiteX225" fmla="*/ 7325284 w 11925328"/>
                  <a:gd name="connsiteY225" fmla="*/ 23815 h 30216"/>
                  <a:gd name="connsiteX226" fmla="*/ 7409597 w 11925328"/>
                  <a:gd name="connsiteY226" fmla="*/ 12036 h 30216"/>
                  <a:gd name="connsiteX227" fmla="*/ 7495639 w 11925328"/>
                  <a:gd name="connsiteY227" fmla="*/ 0 h 30216"/>
                  <a:gd name="connsiteX228" fmla="*/ 7581681 w 11925328"/>
                  <a:gd name="connsiteY228" fmla="*/ 12036 h 30216"/>
                  <a:gd name="connsiteX229" fmla="*/ 7665995 w 11925328"/>
                  <a:gd name="connsiteY229" fmla="*/ 23815 h 30216"/>
                  <a:gd name="connsiteX230" fmla="*/ 7750309 w 11925328"/>
                  <a:gd name="connsiteY230" fmla="*/ 12036 h 30216"/>
                  <a:gd name="connsiteX231" fmla="*/ 7836350 w 11925328"/>
                  <a:gd name="connsiteY231" fmla="*/ 0 h 30216"/>
                  <a:gd name="connsiteX232" fmla="*/ 7922392 w 11925328"/>
                  <a:gd name="connsiteY232" fmla="*/ 12036 h 30216"/>
                  <a:gd name="connsiteX233" fmla="*/ 8006705 w 11925328"/>
                  <a:gd name="connsiteY233" fmla="*/ 23815 h 30216"/>
                  <a:gd name="connsiteX234" fmla="*/ 8091019 w 11925328"/>
                  <a:gd name="connsiteY234" fmla="*/ 12036 h 30216"/>
                  <a:gd name="connsiteX235" fmla="*/ 8177061 w 11925328"/>
                  <a:gd name="connsiteY235" fmla="*/ 0 h 30216"/>
                  <a:gd name="connsiteX236" fmla="*/ 8263103 w 11925328"/>
                  <a:gd name="connsiteY236" fmla="*/ 12036 h 30216"/>
                  <a:gd name="connsiteX237" fmla="*/ 8347417 w 11925328"/>
                  <a:gd name="connsiteY237" fmla="*/ 23815 h 30216"/>
                  <a:gd name="connsiteX238" fmla="*/ 8431730 w 11925328"/>
                  <a:gd name="connsiteY238" fmla="*/ 12036 h 30216"/>
                  <a:gd name="connsiteX239" fmla="*/ 8517772 w 11925328"/>
                  <a:gd name="connsiteY239" fmla="*/ 0 h 30216"/>
                  <a:gd name="connsiteX240" fmla="*/ 8603814 w 11925328"/>
                  <a:gd name="connsiteY240" fmla="*/ 12036 h 30216"/>
                  <a:gd name="connsiteX241" fmla="*/ 8688127 w 11925328"/>
                  <a:gd name="connsiteY241" fmla="*/ 23815 h 30216"/>
                  <a:gd name="connsiteX242" fmla="*/ 8772440 w 11925328"/>
                  <a:gd name="connsiteY242" fmla="*/ 12036 h 30216"/>
                  <a:gd name="connsiteX243" fmla="*/ 8858483 w 11925328"/>
                  <a:gd name="connsiteY243" fmla="*/ 0 h 30216"/>
                  <a:gd name="connsiteX244" fmla="*/ 8944524 w 11925328"/>
                  <a:gd name="connsiteY244" fmla="*/ 12036 h 30216"/>
                  <a:gd name="connsiteX245" fmla="*/ 9028838 w 11925328"/>
                  <a:gd name="connsiteY245" fmla="*/ 23815 h 30216"/>
                  <a:gd name="connsiteX246" fmla="*/ 9113152 w 11925328"/>
                  <a:gd name="connsiteY246" fmla="*/ 12036 h 30216"/>
                  <a:gd name="connsiteX247" fmla="*/ 9199193 w 11925328"/>
                  <a:gd name="connsiteY247" fmla="*/ 0 h 30216"/>
                  <a:gd name="connsiteX248" fmla="*/ 9285236 w 11925328"/>
                  <a:gd name="connsiteY248" fmla="*/ 12036 h 30216"/>
                  <a:gd name="connsiteX249" fmla="*/ 9369549 w 11925328"/>
                  <a:gd name="connsiteY249" fmla="*/ 23815 h 30216"/>
                  <a:gd name="connsiteX250" fmla="*/ 9453862 w 11925328"/>
                  <a:gd name="connsiteY250" fmla="*/ 12036 h 30216"/>
                  <a:gd name="connsiteX251" fmla="*/ 9539904 w 11925328"/>
                  <a:gd name="connsiteY251" fmla="*/ 0 h 30216"/>
                  <a:gd name="connsiteX252" fmla="*/ 9625946 w 11925328"/>
                  <a:gd name="connsiteY252" fmla="*/ 12036 h 30216"/>
                  <a:gd name="connsiteX253" fmla="*/ 9710259 w 11925328"/>
                  <a:gd name="connsiteY253" fmla="*/ 23815 h 30216"/>
                  <a:gd name="connsiteX254" fmla="*/ 9794573 w 11925328"/>
                  <a:gd name="connsiteY254" fmla="*/ 12036 h 30216"/>
                  <a:gd name="connsiteX255" fmla="*/ 9880616 w 11925328"/>
                  <a:gd name="connsiteY255" fmla="*/ 0 h 30216"/>
                  <a:gd name="connsiteX256" fmla="*/ 9966657 w 11925328"/>
                  <a:gd name="connsiteY256" fmla="*/ 12036 h 30216"/>
                  <a:gd name="connsiteX257" fmla="*/ 10050971 w 11925328"/>
                  <a:gd name="connsiteY257" fmla="*/ 23815 h 30216"/>
                  <a:gd name="connsiteX258" fmla="*/ 10135284 w 11925328"/>
                  <a:gd name="connsiteY258" fmla="*/ 12036 h 30216"/>
                  <a:gd name="connsiteX259" fmla="*/ 10221326 w 11925328"/>
                  <a:gd name="connsiteY259" fmla="*/ 0 h 30216"/>
                  <a:gd name="connsiteX260" fmla="*/ 10307368 w 11925328"/>
                  <a:gd name="connsiteY260" fmla="*/ 12036 h 30216"/>
                  <a:gd name="connsiteX261" fmla="*/ 10391682 w 11925328"/>
                  <a:gd name="connsiteY261" fmla="*/ 23815 h 30216"/>
                  <a:gd name="connsiteX262" fmla="*/ 10475995 w 11925328"/>
                  <a:gd name="connsiteY262" fmla="*/ 12036 h 30216"/>
                  <a:gd name="connsiteX263" fmla="*/ 10562037 w 11925328"/>
                  <a:gd name="connsiteY263" fmla="*/ 0 h 30216"/>
                  <a:gd name="connsiteX264" fmla="*/ 10648079 w 11925328"/>
                  <a:gd name="connsiteY264" fmla="*/ 12036 h 30216"/>
                  <a:gd name="connsiteX265" fmla="*/ 10732392 w 11925328"/>
                  <a:gd name="connsiteY265" fmla="*/ 23815 h 30216"/>
                  <a:gd name="connsiteX266" fmla="*/ 10816706 w 11925328"/>
                  <a:gd name="connsiteY266" fmla="*/ 12036 h 30216"/>
                  <a:gd name="connsiteX267" fmla="*/ 10902748 w 11925328"/>
                  <a:gd name="connsiteY267" fmla="*/ 0 h 30216"/>
                  <a:gd name="connsiteX268" fmla="*/ 10988790 w 11925328"/>
                  <a:gd name="connsiteY268" fmla="*/ 12036 h 30216"/>
                  <a:gd name="connsiteX269" fmla="*/ 11073103 w 11925328"/>
                  <a:gd name="connsiteY269" fmla="*/ 23815 h 30216"/>
                  <a:gd name="connsiteX270" fmla="*/ 11157417 w 11925328"/>
                  <a:gd name="connsiteY270" fmla="*/ 12036 h 30216"/>
                  <a:gd name="connsiteX271" fmla="*/ 11243522 w 11925328"/>
                  <a:gd name="connsiteY271" fmla="*/ 0 h 30216"/>
                  <a:gd name="connsiteX272" fmla="*/ 11329565 w 11925328"/>
                  <a:gd name="connsiteY272" fmla="*/ 12036 h 30216"/>
                  <a:gd name="connsiteX273" fmla="*/ 11413878 w 11925328"/>
                  <a:gd name="connsiteY273" fmla="*/ 23815 h 30216"/>
                  <a:gd name="connsiteX274" fmla="*/ 11498255 w 11925328"/>
                  <a:gd name="connsiteY274" fmla="*/ 12036 h 30216"/>
                  <a:gd name="connsiteX275" fmla="*/ 11584362 w 11925328"/>
                  <a:gd name="connsiteY275" fmla="*/ 0 h 30216"/>
                  <a:gd name="connsiteX276" fmla="*/ 11670468 w 11925328"/>
                  <a:gd name="connsiteY276" fmla="*/ 12036 h 30216"/>
                  <a:gd name="connsiteX277" fmla="*/ 11754845 w 11925328"/>
                  <a:gd name="connsiteY277" fmla="*/ 23815 h 30216"/>
                  <a:gd name="connsiteX278" fmla="*/ 11839222 w 11925328"/>
                  <a:gd name="connsiteY278" fmla="*/ 12036 h 30216"/>
                  <a:gd name="connsiteX279" fmla="*/ 11925328 w 11925328"/>
                  <a:gd name="connsiteY279" fmla="*/ 0 h 30216"/>
                  <a:gd name="connsiteX280" fmla="*/ 11925328 w 11925328"/>
                  <a:gd name="connsiteY280" fmla="*/ 6402 h 30216"/>
                  <a:gd name="connsiteX281" fmla="*/ 11840951 w 11925328"/>
                  <a:gd name="connsiteY281" fmla="*/ 18181 h 30216"/>
                  <a:gd name="connsiteX282" fmla="*/ 11754845 w 11925328"/>
                  <a:gd name="connsiteY282" fmla="*/ 30217 h 3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</a:cxnLst>
                <a:rect l="l" t="t" r="r" b="b"/>
                <a:pathLst>
                  <a:path w="11925328" h="30216">
                    <a:moveTo>
                      <a:pt x="11754845" y="30217"/>
                    </a:moveTo>
                    <a:cubicBezTo>
                      <a:pt x="11711824" y="30217"/>
                      <a:pt x="11689930" y="24071"/>
                      <a:pt x="11668739" y="18181"/>
                    </a:cubicBezTo>
                    <a:cubicBezTo>
                      <a:pt x="11647997" y="12355"/>
                      <a:pt x="11626550" y="6402"/>
                      <a:pt x="11584362" y="6402"/>
                    </a:cubicBezTo>
                    <a:cubicBezTo>
                      <a:pt x="11542173" y="6402"/>
                      <a:pt x="11520726" y="12419"/>
                      <a:pt x="11499984" y="18181"/>
                    </a:cubicBezTo>
                    <a:cubicBezTo>
                      <a:pt x="11478857" y="24135"/>
                      <a:pt x="11456963" y="30217"/>
                      <a:pt x="11413878" y="30217"/>
                    </a:cubicBezTo>
                    <a:cubicBezTo>
                      <a:pt x="11370793" y="30217"/>
                      <a:pt x="11348963" y="24071"/>
                      <a:pt x="11327836" y="18181"/>
                    </a:cubicBezTo>
                    <a:cubicBezTo>
                      <a:pt x="11307094" y="12355"/>
                      <a:pt x="11285648" y="6402"/>
                      <a:pt x="11243522" y="6402"/>
                    </a:cubicBezTo>
                    <a:cubicBezTo>
                      <a:pt x="11201398" y="6402"/>
                      <a:pt x="11179887" y="12419"/>
                      <a:pt x="11159145" y="18181"/>
                    </a:cubicBezTo>
                    <a:cubicBezTo>
                      <a:pt x="11138019" y="24071"/>
                      <a:pt x="11116124" y="30217"/>
                      <a:pt x="11073103" y="30217"/>
                    </a:cubicBezTo>
                    <a:cubicBezTo>
                      <a:pt x="11030082" y="30217"/>
                      <a:pt x="11008188" y="24071"/>
                      <a:pt x="10987061" y="18181"/>
                    </a:cubicBezTo>
                    <a:cubicBezTo>
                      <a:pt x="10966319" y="12355"/>
                      <a:pt x="10944873" y="6402"/>
                      <a:pt x="10902748" y="6402"/>
                    </a:cubicBezTo>
                    <a:cubicBezTo>
                      <a:pt x="10860623" y="6402"/>
                      <a:pt x="10839177" y="12419"/>
                      <a:pt x="10818435" y="18181"/>
                    </a:cubicBezTo>
                    <a:cubicBezTo>
                      <a:pt x="10797308" y="24071"/>
                      <a:pt x="10775413" y="30217"/>
                      <a:pt x="10732392" y="30217"/>
                    </a:cubicBezTo>
                    <a:cubicBezTo>
                      <a:pt x="10689371" y="30217"/>
                      <a:pt x="10667477" y="24071"/>
                      <a:pt x="10646351" y="18181"/>
                    </a:cubicBezTo>
                    <a:cubicBezTo>
                      <a:pt x="10625608" y="12355"/>
                      <a:pt x="10604161" y="6402"/>
                      <a:pt x="10562037" y="6402"/>
                    </a:cubicBezTo>
                    <a:cubicBezTo>
                      <a:pt x="10519912" y="6402"/>
                      <a:pt x="10498466" y="12419"/>
                      <a:pt x="10477723" y="18181"/>
                    </a:cubicBezTo>
                    <a:cubicBezTo>
                      <a:pt x="10456597" y="24135"/>
                      <a:pt x="10434702" y="30217"/>
                      <a:pt x="10391682" y="30217"/>
                    </a:cubicBezTo>
                    <a:cubicBezTo>
                      <a:pt x="10348661" y="30217"/>
                      <a:pt x="10326766" y="24071"/>
                      <a:pt x="10305639" y="18181"/>
                    </a:cubicBezTo>
                    <a:cubicBezTo>
                      <a:pt x="10284897" y="12355"/>
                      <a:pt x="10263451" y="6402"/>
                      <a:pt x="10221326" y="6402"/>
                    </a:cubicBezTo>
                    <a:cubicBezTo>
                      <a:pt x="10179201" y="6402"/>
                      <a:pt x="10157755" y="12419"/>
                      <a:pt x="10137012" y="18181"/>
                    </a:cubicBezTo>
                    <a:cubicBezTo>
                      <a:pt x="10115887" y="24071"/>
                      <a:pt x="10093992" y="30217"/>
                      <a:pt x="10050971" y="30217"/>
                    </a:cubicBezTo>
                    <a:cubicBezTo>
                      <a:pt x="10007949" y="30217"/>
                      <a:pt x="9986055" y="24071"/>
                      <a:pt x="9964928" y="18181"/>
                    </a:cubicBezTo>
                    <a:cubicBezTo>
                      <a:pt x="9944186" y="12355"/>
                      <a:pt x="9922740" y="6402"/>
                      <a:pt x="9880616" y="6402"/>
                    </a:cubicBezTo>
                    <a:cubicBezTo>
                      <a:pt x="9838490" y="6402"/>
                      <a:pt x="9817044" y="12419"/>
                      <a:pt x="9796302" y="18181"/>
                    </a:cubicBezTo>
                    <a:cubicBezTo>
                      <a:pt x="9775175" y="24135"/>
                      <a:pt x="9753281" y="30217"/>
                      <a:pt x="9710259" y="30217"/>
                    </a:cubicBezTo>
                    <a:cubicBezTo>
                      <a:pt x="9667239" y="30217"/>
                      <a:pt x="9645344" y="24071"/>
                      <a:pt x="9624218" y="18181"/>
                    </a:cubicBezTo>
                    <a:cubicBezTo>
                      <a:pt x="9603476" y="12355"/>
                      <a:pt x="9582029" y="6402"/>
                      <a:pt x="9539904" y="6402"/>
                    </a:cubicBezTo>
                    <a:cubicBezTo>
                      <a:pt x="9497780" y="6402"/>
                      <a:pt x="9476333" y="12419"/>
                      <a:pt x="9455591" y="18181"/>
                    </a:cubicBezTo>
                    <a:cubicBezTo>
                      <a:pt x="9434464" y="24135"/>
                      <a:pt x="9412570" y="30217"/>
                      <a:pt x="9369549" y="30217"/>
                    </a:cubicBezTo>
                    <a:cubicBezTo>
                      <a:pt x="9326528" y="30217"/>
                      <a:pt x="9304633" y="24071"/>
                      <a:pt x="9283507" y="18181"/>
                    </a:cubicBezTo>
                    <a:cubicBezTo>
                      <a:pt x="9262765" y="12355"/>
                      <a:pt x="9241318" y="6402"/>
                      <a:pt x="9199193" y="6402"/>
                    </a:cubicBezTo>
                    <a:cubicBezTo>
                      <a:pt x="9157069" y="6402"/>
                      <a:pt x="9135623" y="12419"/>
                      <a:pt x="9114880" y="18181"/>
                    </a:cubicBezTo>
                    <a:cubicBezTo>
                      <a:pt x="9093754" y="24135"/>
                      <a:pt x="9071859" y="30217"/>
                      <a:pt x="9028838" y="30217"/>
                    </a:cubicBezTo>
                    <a:cubicBezTo>
                      <a:pt x="8985817" y="30217"/>
                      <a:pt x="8963922" y="24071"/>
                      <a:pt x="8942796" y="18181"/>
                    </a:cubicBezTo>
                    <a:cubicBezTo>
                      <a:pt x="8922053" y="12355"/>
                      <a:pt x="8900607" y="6402"/>
                      <a:pt x="8858483" y="6402"/>
                    </a:cubicBezTo>
                    <a:cubicBezTo>
                      <a:pt x="8816358" y="6402"/>
                      <a:pt x="8794911" y="12419"/>
                      <a:pt x="8774169" y="18181"/>
                    </a:cubicBezTo>
                    <a:cubicBezTo>
                      <a:pt x="8753043" y="24135"/>
                      <a:pt x="8731148" y="30217"/>
                      <a:pt x="8688127" y="30217"/>
                    </a:cubicBezTo>
                    <a:cubicBezTo>
                      <a:pt x="8645107" y="30217"/>
                      <a:pt x="8623212" y="24071"/>
                      <a:pt x="8602085" y="18181"/>
                    </a:cubicBezTo>
                    <a:cubicBezTo>
                      <a:pt x="8581343" y="12355"/>
                      <a:pt x="8559896" y="6402"/>
                      <a:pt x="8517772" y="6402"/>
                    </a:cubicBezTo>
                    <a:cubicBezTo>
                      <a:pt x="8475647" y="6402"/>
                      <a:pt x="8454200" y="12419"/>
                      <a:pt x="8433458" y="18181"/>
                    </a:cubicBezTo>
                    <a:cubicBezTo>
                      <a:pt x="8412332" y="24135"/>
                      <a:pt x="8390437" y="30217"/>
                      <a:pt x="8347417" y="30217"/>
                    </a:cubicBezTo>
                    <a:cubicBezTo>
                      <a:pt x="8304395" y="30217"/>
                      <a:pt x="8282501" y="24071"/>
                      <a:pt x="8261375" y="18181"/>
                    </a:cubicBezTo>
                    <a:cubicBezTo>
                      <a:pt x="8240632" y="12355"/>
                      <a:pt x="8219186" y="6402"/>
                      <a:pt x="8177061" y="6402"/>
                    </a:cubicBezTo>
                    <a:cubicBezTo>
                      <a:pt x="8134936" y="6402"/>
                      <a:pt x="8113490" y="12419"/>
                      <a:pt x="8092748" y="18181"/>
                    </a:cubicBezTo>
                    <a:cubicBezTo>
                      <a:pt x="8071621" y="24135"/>
                      <a:pt x="8049727" y="30217"/>
                      <a:pt x="8006705" y="30217"/>
                    </a:cubicBezTo>
                    <a:cubicBezTo>
                      <a:pt x="7963685" y="30217"/>
                      <a:pt x="7941790" y="24071"/>
                      <a:pt x="7920664" y="18181"/>
                    </a:cubicBezTo>
                    <a:cubicBezTo>
                      <a:pt x="7899922" y="12355"/>
                      <a:pt x="7878475" y="6402"/>
                      <a:pt x="7836350" y="6402"/>
                    </a:cubicBezTo>
                    <a:cubicBezTo>
                      <a:pt x="7794226" y="6402"/>
                      <a:pt x="7772779" y="12419"/>
                      <a:pt x="7752037" y="18181"/>
                    </a:cubicBezTo>
                    <a:cubicBezTo>
                      <a:pt x="7730910" y="24071"/>
                      <a:pt x="7709016" y="30217"/>
                      <a:pt x="7665995" y="30217"/>
                    </a:cubicBezTo>
                    <a:cubicBezTo>
                      <a:pt x="7622974" y="30217"/>
                      <a:pt x="7601079" y="24071"/>
                      <a:pt x="7579953" y="18181"/>
                    </a:cubicBezTo>
                    <a:cubicBezTo>
                      <a:pt x="7559210" y="12355"/>
                      <a:pt x="7537764" y="6402"/>
                      <a:pt x="7495639" y="6402"/>
                    </a:cubicBezTo>
                    <a:cubicBezTo>
                      <a:pt x="7453515" y="6402"/>
                      <a:pt x="7432068" y="12419"/>
                      <a:pt x="7411326" y="18181"/>
                    </a:cubicBezTo>
                    <a:cubicBezTo>
                      <a:pt x="7390200" y="24135"/>
                      <a:pt x="7368305" y="30217"/>
                      <a:pt x="7325284" y="30217"/>
                    </a:cubicBezTo>
                    <a:cubicBezTo>
                      <a:pt x="7282263" y="30217"/>
                      <a:pt x="7260368" y="24071"/>
                      <a:pt x="7239242" y="18181"/>
                    </a:cubicBezTo>
                    <a:cubicBezTo>
                      <a:pt x="7218500" y="12355"/>
                      <a:pt x="7197053" y="6402"/>
                      <a:pt x="7154929" y="6402"/>
                    </a:cubicBezTo>
                    <a:cubicBezTo>
                      <a:pt x="7112804" y="6402"/>
                      <a:pt x="7091357" y="12419"/>
                      <a:pt x="7070615" y="18181"/>
                    </a:cubicBezTo>
                    <a:cubicBezTo>
                      <a:pt x="7049488" y="24071"/>
                      <a:pt x="7027594" y="30217"/>
                      <a:pt x="6984573" y="30217"/>
                    </a:cubicBezTo>
                    <a:cubicBezTo>
                      <a:pt x="6941552" y="30217"/>
                      <a:pt x="6919658" y="24071"/>
                      <a:pt x="6898531" y="18181"/>
                    </a:cubicBezTo>
                    <a:cubicBezTo>
                      <a:pt x="6877789" y="12355"/>
                      <a:pt x="6856343" y="6402"/>
                      <a:pt x="6814217" y="6402"/>
                    </a:cubicBezTo>
                    <a:cubicBezTo>
                      <a:pt x="6772093" y="6402"/>
                      <a:pt x="6750647" y="12419"/>
                      <a:pt x="6729904" y="18181"/>
                    </a:cubicBezTo>
                    <a:cubicBezTo>
                      <a:pt x="6708778" y="24135"/>
                      <a:pt x="6686884" y="30217"/>
                      <a:pt x="6643862" y="30217"/>
                    </a:cubicBezTo>
                    <a:cubicBezTo>
                      <a:pt x="6600841" y="30217"/>
                      <a:pt x="6578946" y="24071"/>
                      <a:pt x="6557820" y="18181"/>
                    </a:cubicBezTo>
                    <a:cubicBezTo>
                      <a:pt x="6537078" y="12355"/>
                      <a:pt x="6515631" y="6402"/>
                      <a:pt x="6473507" y="6402"/>
                    </a:cubicBezTo>
                    <a:cubicBezTo>
                      <a:pt x="6431382" y="6402"/>
                      <a:pt x="6409935" y="12419"/>
                      <a:pt x="6389193" y="18181"/>
                    </a:cubicBezTo>
                    <a:cubicBezTo>
                      <a:pt x="6368067" y="24135"/>
                      <a:pt x="6346172" y="30217"/>
                      <a:pt x="6303151" y="30217"/>
                    </a:cubicBezTo>
                    <a:cubicBezTo>
                      <a:pt x="6260130" y="30217"/>
                      <a:pt x="6238236" y="24071"/>
                      <a:pt x="6217109" y="18181"/>
                    </a:cubicBezTo>
                    <a:cubicBezTo>
                      <a:pt x="6196367" y="12355"/>
                      <a:pt x="6174921" y="6402"/>
                      <a:pt x="6132796" y="6402"/>
                    </a:cubicBezTo>
                    <a:cubicBezTo>
                      <a:pt x="6090671" y="6402"/>
                      <a:pt x="6069225" y="12419"/>
                      <a:pt x="6048483" y="18181"/>
                    </a:cubicBezTo>
                    <a:cubicBezTo>
                      <a:pt x="6027356" y="24135"/>
                      <a:pt x="6005461" y="30217"/>
                      <a:pt x="5962441" y="30217"/>
                    </a:cubicBezTo>
                    <a:cubicBezTo>
                      <a:pt x="5919419" y="30217"/>
                      <a:pt x="5897525" y="24071"/>
                      <a:pt x="5876399" y="18181"/>
                    </a:cubicBezTo>
                    <a:cubicBezTo>
                      <a:pt x="5855656" y="12355"/>
                      <a:pt x="5834210" y="6402"/>
                      <a:pt x="5792085" y="6402"/>
                    </a:cubicBezTo>
                    <a:cubicBezTo>
                      <a:pt x="5749960" y="6402"/>
                      <a:pt x="5728514" y="12419"/>
                      <a:pt x="5707772" y="18181"/>
                    </a:cubicBezTo>
                    <a:cubicBezTo>
                      <a:pt x="5686645" y="24135"/>
                      <a:pt x="5664751" y="30217"/>
                      <a:pt x="5621730" y="30217"/>
                    </a:cubicBezTo>
                    <a:cubicBezTo>
                      <a:pt x="5578709" y="30217"/>
                      <a:pt x="5556814" y="24071"/>
                      <a:pt x="5535688" y="18181"/>
                    </a:cubicBezTo>
                    <a:cubicBezTo>
                      <a:pt x="5514945" y="12355"/>
                      <a:pt x="5493499" y="6402"/>
                      <a:pt x="5451374" y="6402"/>
                    </a:cubicBezTo>
                    <a:cubicBezTo>
                      <a:pt x="5409249" y="6402"/>
                      <a:pt x="5387803" y="12419"/>
                      <a:pt x="5367061" y="18181"/>
                    </a:cubicBezTo>
                    <a:cubicBezTo>
                      <a:pt x="5345934" y="24135"/>
                      <a:pt x="5324040" y="30217"/>
                      <a:pt x="5281019" y="30217"/>
                    </a:cubicBezTo>
                    <a:cubicBezTo>
                      <a:pt x="5237998" y="30217"/>
                      <a:pt x="5216103" y="24071"/>
                      <a:pt x="5194977" y="18181"/>
                    </a:cubicBezTo>
                    <a:cubicBezTo>
                      <a:pt x="5174235" y="12355"/>
                      <a:pt x="5152788" y="6402"/>
                      <a:pt x="5110663" y="6402"/>
                    </a:cubicBezTo>
                    <a:cubicBezTo>
                      <a:pt x="5068539" y="6402"/>
                      <a:pt x="5047092" y="12419"/>
                      <a:pt x="5026350" y="18181"/>
                    </a:cubicBezTo>
                    <a:cubicBezTo>
                      <a:pt x="5005223" y="24071"/>
                      <a:pt x="4983329" y="30217"/>
                      <a:pt x="4940308" y="30217"/>
                    </a:cubicBezTo>
                    <a:cubicBezTo>
                      <a:pt x="4897287" y="30217"/>
                      <a:pt x="4875392" y="24071"/>
                      <a:pt x="4854266" y="18181"/>
                    </a:cubicBezTo>
                    <a:cubicBezTo>
                      <a:pt x="4833524" y="12355"/>
                      <a:pt x="4812077" y="6402"/>
                      <a:pt x="4769952" y="6402"/>
                    </a:cubicBezTo>
                    <a:cubicBezTo>
                      <a:pt x="4727828" y="6402"/>
                      <a:pt x="4706381" y="12419"/>
                      <a:pt x="4685639" y="18181"/>
                    </a:cubicBezTo>
                    <a:cubicBezTo>
                      <a:pt x="4664513" y="24135"/>
                      <a:pt x="4642618" y="30217"/>
                      <a:pt x="4599597" y="30217"/>
                    </a:cubicBezTo>
                    <a:cubicBezTo>
                      <a:pt x="4556576" y="30217"/>
                      <a:pt x="4534681" y="24071"/>
                      <a:pt x="4513555" y="18181"/>
                    </a:cubicBezTo>
                    <a:cubicBezTo>
                      <a:pt x="4492813" y="12355"/>
                      <a:pt x="4471366" y="6402"/>
                      <a:pt x="4429242" y="6402"/>
                    </a:cubicBezTo>
                    <a:cubicBezTo>
                      <a:pt x="4387117" y="6402"/>
                      <a:pt x="4365670" y="12419"/>
                      <a:pt x="4344928" y="18181"/>
                    </a:cubicBezTo>
                    <a:cubicBezTo>
                      <a:pt x="4323802" y="24135"/>
                      <a:pt x="4301907" y="30217"/>
                      <a:pt x="4258886" y="30217"/>
                    </a:cubicBezTo>
                    <a:cubicBezTo>
                      <a:pt x="4215865" y="30217"/>
                      <a:pt x="4193971" y="24071"/>
                      <a:pt x="4172844" y="18181"/>
                    </a:cubicBezTo>
                    <a:cubicBezTo>
                      <a:pt x="4152102" y="12355"/>
                      <a:pt x="4130655" y="6402"/>
                      <a:pt x="4088531" y="6402"/>
                    </a:cubicBezTo>
                    <a:cubicBezTo>
                      <a:pt x="4046406" y="6402"/>
                      <a:pt x="4024959" y="12419"/>
                      <a:pt x="4004217" y="18181"/>
                    </a:cubicBezTo>
                    <a:cubicBezTo>
                      <a:pt x="3983091" y="24135"/>
                      <a:pt x="3961196" y="30217"/>
                      <a:pt x="3918175" y="30217"/>
                    </a:cubicBezTo>
                    <a:cubicBezTo>
                      <a:pt x="3875154" y="30217"/>
                      <a:pt x="3853260" y="24071"/>
                      <a:pt x="3832133" y="18181"/>
                    </a:cubicBezTo>
                    <a:cubicBezTo>
                      <a:pt x="3811391" y="12355"/>
                      <a:pt x="3789944" y="6402"/>
                      <a:pt x="3747820" y="6402"/>
                    </a:cubicBezTo>
                    <a:cubicBezTo>
                      <a:pt x="3705695" y="6402"/>
                      <a:pt x="3684248" y="12419"/>
                      <a:pt x="3663506" y="18181"/>
                    </a:cubicBezTo>
                    <a:cubicBezTo>
                      <a:pt x="3642380" y="24135"/>
                      <a:pt x="3620485" y="30217"/>
                      <a:pt x="3577464" y="30217"/>
                    </a:cubicBezTo>
                    <a:cubicBezTo>
                      <a:pt x="3534443" y="30217"/>
                      <a:pt x="3512549" y="24071"/>
                      <a:pt x="3491422" y="18181"/>
                    </a:cubicBezTo>
                    <a:cubicBezTo>
                      <a:pt x="3470680" y="12355"/>
                      <a:pt x="3449234" y="6402"/>
                      <a:pt x="3407109" y="6402"/>
                    </a:cubicBezTo>
                    <a:cubicBezTo>
                      <a:pt x="3364984" y="6402"/>
                      <a:pt x="3343538" y="12419"/>
                      <a:pt x="3322795" y="18181"/>
                    </a:cubicBezTo>
                    <a:cubicBezTo>
                      <a:pt x="3301669" y="24135"/>
                      <a:pt x="3279774" y="30217"/>
                      <a:pt x="3236753" y="30217"/>
                    </a:cubicBezTo>
                    <a:cubicBezTo>
                      <a:pt x="3193732" y="30217"/>
                      <a:pt x="3171838" y="24071"/>
                      <a:pt x="3150711" y="18181"/>
                    </a:cubicBezTo>
                    <a:cubicBezTo>
                      <a:pt x="3129969" y="12355"/>
                      <a:pt x="3108523" y="6402"/>
                      <a:pt x="3066398" y="6402"/>
                    </a:cubicBezTo>
                    <a:cubicBezTo>
                      <a:pt x="3024273" y="6402"/>
                      <a:pt x="3002827" y="12419"/>
                      <a:pt x="2982085" y="18181"/>
                    </a:cubicBezTo>
                    <a:cubicBezTo>
                      <a:pt x="2960958" y="24135"/>
                      <a:pt x="2939064" y="30217"/>
                      <a:pt x="2896043" y="30217"/>
                    </a:cubicBezTo>
                    <a:cubicBezTo>
                      <a:pt x="2853022" y="30217"/>
                      <a:pt x="2831127" y="24071"/>
                      <a:pt x="2810001" y="18181"/>
                    </a:cubicBezTo>
                    <a:cubicBezTo>
                      <a:pt x="2789258" y="12355"/>
                      <a:pt x="2767812" y="6402"/>
                      <a:pt x="2725687" y="6402"/>
                    </a:cubicBezTo>
                    <a:cubicBezTo>
                      <a:pt x="2683562" y="6402"/>
                      <a:pt x="2662116" y="12419"/>
                      <a:pt x="2641374" y="18181"/>
                    </a:cubicBezTo>
                    <a:cubicBezTo>
                      <a:pt x="2620247" y="24135"/>
                      <a:pt x="2598353" y="30217"/>
                      <a:pt x="2555332" y="30217"/>
                    </a:cubicBezTo>
                    <a:cubicBezTo>
                      <a:pt x="2512311" y="30217"/>
                      <a:pt x="2490416" y="24071"/>
                      <a:pt x="2469290" y="18181"/>
                    </a:cubicBezTo>
                    <a:cubicBezTo>
                      <a:pt x="2448547" y="12355"/>
                      <a:pt x="2427101" y="6402"/>
                      <a:pt x="2384976" y="6402"/>
                    </a:cubicBezTo>
                    <a:cubicBezTo>
                      <a:pt x="2342852" y="6402"/>
                      <a:pt x="2321405" y="12419"/>
                      <a:pt x="2300663" y="18181"/>
                    </a:cubicBezTo>
                    <a:cubicBezTo>
                      <a:pt x="2279536" y="24135"/>
                      <a:pt x="2257642" y="30217"/>
                      <a:pt x="2214621" y="30217"/>
                    </a:cubicBezTo>
                    <a:cubicBezTo>
                      <a:pt x="2171600" y="30217"/>
                      <a:pt x="2149705" y="24071"/>
                      <a:pt x="2128579" y="18181"/>
                    </a:cubicBezTo>
                    <a:cubicBezTo>
                      <a:pt x="2107837" y="12355"/>
                      <a:pt x="2086390" y="6402"/>
                      <a:pt x="2044265" y="6402"/>
                    </a:cubicBezTo>
                    <a:cubicBezTo>
                      <a:pt x="2002141" y="6402"/>
                      <a:pt x="1980694" y="12419"/>
                      <a:pt x="1959952" y="18181"/>
                    </a:cubicBezTo>
                    <a:cubicBezTo>
                      <a:pt x="1938825" y="24135"/>
                      <a:pt x="1916931" y="30217"/>
                      <a:pt x="1873910" y="30217"/>
                    </a:cubicBezTo>
                    <a:cubicBezTo>
                      <a:pt x="1830889" y="30217"/>
                      <a:pt x="1808994" y="24071"/>
                      <a:pt x="1787868" y="18181"/>
                    </a:cubicBezTo>
                    <a:cubicBezTo>
                      <a:pt x="1767126" y="12355"/>
                      <a:pt x="1745679" y="6402"/>
                      <a:pt x="1703554" y="6402"/>
                    </a:cubicBezTo>
                    <a:cubicBezTo>
                      <a:pt x="1661430" y="6402"/>
                      <a:pt x="1639983" y="12419"/>
                      <a:pt x="1619241" y="18181"/>
                    </a:cubicBezTo>
                    <a:cubicBezTo>
                      <a:pt x="1598115" y="24135"/>
                      <a:pt x="1576220" y="30217"/>
                      <a:pt x="1533199" y="30217"/>
                    </a:cubicBezTo>
                    <a:cubicBezTo>
                      <a:pt x="1490178" y="30217"/>
                      <a:pt x="1468283" y="24071"/>
                      <a:pt x="1447157" y="18181"/>
                    </a:cubicBezTo>
                    <a:cubicBezTo>
                      <a:pt x="1426415" y="12355"/>
                      <a:pt x="1404968" y="6402"/>
                      <a:pt x="1362844" y="6402"/>
                    </a:cubicBezTo>
                    <a:cubicBezTo>
                      <a:pt x="1320719" y="6402"/>
                      <a:pt x="1299272" y="12419"/>
                      <a:pt x="1278530" y="18181"/>
                    </a:cubicBezTo>
                    <a:cubicBezTo>
                      <a:pt x="1257404" y="24071"/>
                      <a:pt x="1235509" y="30217"/>
                      <a:pt x="1192488" y="30217"/>
                    </a:cubicBezTo>
                    <a:cubicBezTo>
                      <a:pt x="1149467" y="30217"/>
                      <a:pt x="1127573" y="24071"/>
                      <a:pt x="1106446" y="18181"/>
                    </a:cubicBezTo>
                    <a:cubicBezTo>
                      <a:pt x="1085704" y="12355"/>
                      <a:pt x="1064257" y="6402"/>
                      <a:pt x="1022133" y="6402"/>
                    </a:cubicBezTo>
                    <a:cubicBezTo>
                      <a:pt x="980008" y="6402"/>
                      <a:pt x="958561" y="12419"/>
                      <a:pt x="937819" y="18181"/>
                    </a:cubicBezTo>
                    <a:cubicBezTo>
                      <a:pt x="916693" y="24135"/>
                      <a:pt x="894798" y="30217"/>
                      <a:pt x="851777" y="30217"/>
                    </a:cubicBezTo>
                    <a:cubicBezTo>
                      <a:pt x="808756" y="30217"/>
                      <a:pt x="786862" y="24071"/>
                      <a:pt x="765735" y="18181"/>
                    </a:cubicBezTo>
                    <a:cubicBezTo>
                      <a:pt x="744993" y="12355"/>
                      <a:pt x="723547" y="6402"/>
                      <a:pt x="681422" y="6402"/>
                    </a:cubicBezTo>
                    <a:cubicBezTo>
                      <a:pt x="639297" y="6402"/>
                      <a:pt x="617851" y="12419"/>
                      <a:pt x="597108" y="18181"/>
                    </a:cubicBezTo>
                    <a:cubicBezTo>
                      <a:pt x="575982" y="24135"/>
                      <a:pt x="554087" y="30217"/>
                      <a:pt x="511066" y="30217"/>
                    </a:cubicBezTo>
                    <a:cubicBezTo>
                      <a:pt x="468045" y="30217"/>
                      <a:pt x="446151" y="24071"/>
                      <a:pt x="425024" y="18181"/>
                    </a:cubicBezTo>
                    <a:cubicBezTo>
                      <a:pt x="404282" y="12355"/>
                      <a:pt x="382836" y="6402"/>
                      <a:pt x="340711" y="6402"/>
                    </a:cubicBezTo>
                    <a:cubicBezTo>
                      <a:pt x="298586" y="6402"/>
                      <a:pt x="277140" y="12419"/>
                      <a:pt x="256397" y="18181"/>
                    </a:cubicBezTo>
                    <a:cubicBezTo>
                      <a:pt x="235271" y="24135"/>
                      <a:pt x="213376" y="30217"/>
                      <a:pt x="170355" y="30217"/>
                    </a:cubicBezTo>
                    <a:cubicBezTo>
                      <a:pt x="127334" y="30217"/>
                      <a:pt x="105440" y="24071"/>
                      <a:pt x="84313" y="18181"/>
                    </a:cubicBezTo>
                    <a:cubicBezTo>
                      <a:pt x="63571" y="12355"/>
                      <a:pt x="42125" y="6402"/>
                      <a:pt x="0" y="6402"/>
                    </a:cubicBezTo>
                    <a:lnTo>
                      <a:pt x="0" y="0"/>
                    </a:lnTo>
                    <a:cubicBezTo>
                      <a:pt x="43021" y="0"/>
                      <a:pt x="64916" y="6146"/>
                      <a:pt x="86042" y="12036"/>
                    </a:cubicBezTo>
                    <a:cubicBezTo>
                      <a:pt x="106784" y="17861"/>
                      <a:pt x="128231" y="23815"/>
                      <a:pt x="170355" y="23815"/>
                    </a:cubicBezTo>
                    <a:cubicBezTo>
                      <a:pt x="212480" y="23815"/>
                      <a:pt x="233927" y="17797"/>
                      <a:pt x="254669" y="12036"/>
                    </a:cubicBezTo>
                    <a:cubicBezTo>
                      <a:pt x="275795" y="6146"/>
                      <a:pt x="297690" y="0"/>
                      <a:pt x="340711" y="0"/>
                    </a:cubicBezTo>
                    <a:cubicBezTo>
                      <a:pt x="383732" y="0"/>
                      <a:pt x="405626" y="6146"/>
                      <a:pt x="426753" y="12036"/>
                    </a:cubicBezTo>
                    <a:cubicBezTo>
                      <a:pt x="447495" y="17861"/>
                      <a:pt x="468942" y="23815"/>
                      <a:pt x="511066" y="23815"/>
                    </a:cubicBezTo>
                    <a:cubicBezTo>
                      <a:pt x="553191" y="23815"/>
                      <a:pt x="574638" y="17797"/>
                      <a:pt x="595380" y="12036"/>
                    </a:cubicBezTo>
                    <a:cubicBezTo>
                      <a:pt x="616506" y="6146"/>
                      <a:pt x="638401" y="0"/>
                      <a:pt x="681422" y="0"/>
                    </a:cubicBezTo>
                    <a:cubicBezTo>
                      <a:pt x="724443" y="0"/>
                      <a:pt x="746337" y="6146"/>
                      <a:pt x="767464" y="12036"/>
                    </a:cubicBezTo>
                    <a:cubicBezTo>
                      <a:pt x="788206" y="17861"/>
                      <a:pt x="809652" y="23815"/>
                      <a:pt x="851777" y="23815"/>
                    </a:cubicBezTo>
                    <a:cubicBezTo>
                      <a:pt x="893902" y="23815"/>
                      <a:pt x="915348" y="17797"/>
                      <a:pt x="936091" y="12036"/>
                    </a:cubicBezTo>
                    <a:cubicBezTo>
                      <a:pt x="957217" y="6146"/>
                      <a:pt x="979112" y="0"/>
                      <a:pt x="1022133" y="0"/>
                    </a:cubicBezTo>
                    <a:cubicBezTo>
                      <a:pt x="1065154" y="0"/>
                      <a:pt x="1087048" y="6146"/>
                      <a:pt x="1108175" y="12036"/>
                    </a:cubicBezTo>
                    <a:cubicBezTo>
                      <a:pt x="1128917" y="17861"/>
                      <a:pt x="1150363" y="23815"/>
                      <a:pt x="1192488" y="23815"/>
                    </a:cubicBezTo>
                    <a:cubicBezTo>
                      <a:pt x="1234613" y="23815"/>
                      <a:pt x="1256059" y="17797"/>
                      <a:pt x="1276802" y="12036"/>
                    </a:cubicBezTo>
                    <a:cubicBezTo>
                      <a:pt x="1297928" y="6082"/>
                      <a:pt x="1319823" y="0"/>
                      <a:pt x="1362844" y="0"/>
                    </a:cubicBezTo>
                    <a:cubicBezTo>
                      <a:pt x="1405865" y="0"/>
                      <a:pt x="1427759" y="6146"/>
                      <a:pt x="1448886" y="12036"/>
                    </a:cubicBezTo>
                    <a:cubicBezTo>
                      <a:pt x="1469628" y="17861"/>
                      <a:pt x="1491074" y="23815"/>
                      <a:pt x="1533199" y="23815"/>
                    </a:cubicBezTo>
                    <a:cubicBezTo>
                      <a:pt x="1575324" y="23815"/>
                      <a:pt x="1596770" y="17797"/>
                      <a:pt x="1617512" y="12036"/>
                    </a:cubicBezTo>
                    <a:cubicBezTo>
                      <a:pt x="1638639" y="6146"/>
                      <a:pt x="1660533" y="0"/>
                      <a:pt x="1703554" y="0"/>
                    </a:cubicBezTo>
                    <a:cubicBezTo>
                      <a:pt x="1746575" y="0"/>
                      <a:pt x="1768470" y="6146"/>
                      <a:pt x="1789596" y="12036"/>
                    </a:cubicBezTo>
                    <a:cubicBezTo>
                      <a:pt x="1810339" y="17861"/>
                      <a:pt x="1831785" y="23815"/>
                      <a:pt x="1873910" y="23815"/>
                    </a:cubicBezTo>
                    <a:cubicBezTo>
                      <a:pt x="1916035" y="23815"/>
                      <a:pt x="1937481" y="17797"/>
                      <a:pt x="1958223" y="12036"/>
                    </a:cubicBezTo>
                    <a:cubicBezTo>
                      <a:pt x="1979350" y="6146"/>
                      <a:pt x="2001244" y="0"/>
                      <a:pt x="2044265" y="0"/>
                    </a:cubicBezTo>
                    <a:cubicBezTo>
                      <a:pt x="2087286" y="0"/>
                      <a:pt x="2109181" y="6146"/>
                      <a:pt x="2130307" y="12036"/>
                    </a:cubicBezTo>
                    <a:cubicBezTo>
                      <a:pt x="2151050" y="17861"/>
                      <a:pt x="2172496" y="23815"/>
                      <a:pt x="2214621" y="23815"/>
                    </a:cubicBezTo>
                    <a:cubicBezTo>
                      <a:pt x="2256745" y="23815"/>
                      <a:pt x="2278192" y="17797"/>
                      <a:pt x="2298934" y="12036"/>
                    </a:cubicBezTo>
                    <a:cubicBezTo>
                      <a:pt x="2320061" y="6146"/>
                      <a:pt x="2341955" y="0"/>
                      <a:pt x="2384976" y="0"/>
                    </a:cubicBezTo>
                    <a:cubicBezTo>
                      <a:pt x="2427997" y="0"/>
                      <a:pt x="2449892" y="6146"/>
                      <a:pt x="2471018" y="12036"/>
                    </a:cubicBezTo>
                    <a:cubicBezTo>
                      <a:pt x="2491761" y="17861"/>
                      <a:pt x="2513207" y="23815"/>
                      <a:pt x="2555332" y="23815"/>
                    </a:cubicBezTo>
                    <a:cubicBezTo>
                      <a:pt x="2597456" y="23815"/>
                      <a:pt x="2618903" y="17797"/>
                      <a:pt x="2639645" y="12036"/>
                    </a:cubicBezTo>
                    <a:cubicBezTo>
                      <a:pt x="2660772" y="6146"/>
                      <a:pt x="2682666" y="0"/>
                      <a:pt x="2725687" y="0"/>
                    </a:cubicBezTo>
                    <a:cubicBezTo>
                      <a:pt x="2768708" y="0"/>
                      <a:pt x="2790603" y="6146"/>
                      <a:pt x="2811729" y="12036"/>
                    </a:cubicBezTo>
                    <a:cubicBezTo>
                      <a:pt x="2832471" y="17861"/>
                      <a:pt x="2853918" y="23815"/>
                      <a:pt x="2896043" y="23815"/>
                    </a:cubicBezTo>
                    <a:cubicBezTo>
                      <a:pt x="2938167" y="23815"/>
                      <a:pt x="2959614" y="17797"/>
                      <a:pt x="2980356" y="12036"/>
                    </a:cubicBezTo>
                    <a:cubicBezTo>
                      <a:pt x="3001482" y="6146"/>
                      <a:pt x="3023377" y="0"/>
                      <a:pt x="3066398" y="0"/>
                    </a:cubicBezTo>
                    <a:cubicBezTo>
                      <a:pt x="3109419" y="0"/>
                      <a:pt x="3131314" y="6146"/>
                      <a:pt x="3152440" y="12036"/>
                    </a:cubicBezTo>
                    <a:cubicBezTo>
                      <a:pt x="3173182" y="17861"/>
                      <a:pt x="3194629" y="23815"/>
                      <a:pt x="3236753" y="23815"/>
                    </a:cubicBezTo>
                    <a:cubicBezTo>
                      <a:pt x="3278878" y="23815"/>
                      <a:pt x="3300325" y="17797"/>
                      <a:pt x="3321067" y="12036"/>
                    </a:cubicBezTo>
                    <a:cubicBezTo>
                      <a:pt x="3342193" y="6146"/>
                      <a:pt x="3364088" y="0"/>
                      <a:pt x="3407109" y="0"/>
                    </a:cubicBezTo>
                    <a:cubicBezTo>
                      <a:pt x="3450130" y="0"/>
                      <a:pt x="3472024" y="6146"/>
                      <a:pt x="3493151" y="12036"/>
                    </a:cubicBezTo>
                    <a:cubicBezTo>
                      <a:pt x="3513893" y="17861"/>
                      <a:pt x="3535340" y="23815"/>
                      <a:pt x="3577464" y="23815"/>
                    </a:cubicBezTo>
                    <a:cubicBezTo>
                      <a:pt x="3619589" y="23815"/>
                      <a:pt x="3641035" y="17797"/>
                      <a:pt x="3661778" y="12036"/>
                    </a:cubicBezTo>
                    <a:cubicBezTo>
                      <a:pt x="3682904" y="6146"/>
                      <a:pt x="3704799" y="0"/>
                      <a:pt x="3747820" y="0"/>
                    </a:cubicBezTo>
                    <a:cubicBezTo>
                      <a:pt x="3790841" y="0"/>
                      <a:pt x="3812735" y="6146"/>
                      <a:pt x="3833862" y="12036"/>
                    </a:cubicBezTo>
                    <a:cubicBezTo>
                      <a:pt x="3854604" y="17861"/>
                      <a:pt x="3876050" y="23815"/>
                      <a:pt x="3918175" y="23815"/>
                    </a:cubicBezTo>
                    <a:cubicBezTo>
                      <a:pt x="3960300" y="23815"/>
                      <a:pt x="3981746" y="17797"/>
                      <a:pt x="4002489" y="12036"/>
                    </a:cubicBezTo>
                    <a:cubicBezTo>
                      <a:pt x="4023615" y="6146"/>
                      <a:pt x="4045510" y="0"/>
                      <a:pt x="4088531" y="0"/>
                    </a:cubicBezTo>
                    <a:cubicBezTo>
                      <a:pt x="4131552" y="0"/>
                      <a:pt x="4153446" y="6146"/>
                      <a:pt x="4174573" y="12036"/>
                    </a:cubicBezTo>
                    <a:cubicBezTo>
                      <a:pt x="4195315" y="17861"/>
                      <a:pt x="4216762" y="23815"/>
                      <a:pt x="4258886" y="23815"/>
                    </a:cubicBezTo>
                    <a:cubicBezTo>
                      <a:pt x="4301011" y="23815"/>
                      <a:pt x="4322457" y="17797"/>
                      <a:pt x="4343200" y="12036"/>
                    </a:cubicBezTo>
                    <a:cubicBezTo>
                      <a:pt x="4364326" y="6146"/>
                      <a:pt x="4386221" y="0"/>
                      <a:pt x="4429242" y="0"/>
                    </a:cubicBezTo>
                    <a:cubicBezTo>
                      <a:pt x="4472263" y="0"/>
                      <a:pt x="4494157" y="6146"/>
                      <a:pt x="4515283" y="12036"/>
                    </a:cubicBezTo>
                    <a:cubicBezTo>
                      <a:pt x="4536026" y="17861"/>
                      <a:pt x="4557472" y="23815"/>
                      <a:pt x="4599597" y="23815"/>
                    </a:cubicBezTo>
                    <a:cubicBezTo>
                      <a:pt x="4641722" y="23815"/>
                      <a:pt x="4663168" y="17797"/>
                      <a:pt x="4683910" y="12036"/>
                    </a:cubicBezTo>
                    <a:cubicBezTo>
                      <a:pt x="4705037" y="6146"/>
                      <a:pt x="4726932" y="0"/>
                      <a:pt x="4769952" y="0"/>
                    </a:cubicBezTo>
                    <a:cubicBezTo>
                      <a:pt x="4812973" y="0"/>
                      <a:pt x="4834868" y="6146"/>
                      <a:pt x="4855994" y="12036"/>
                    </a:cubicBezTo>
                    <a:cubicBezTo>
                      <a:pt x="4876737" y="17861"/>
                      <a:pt x="4898183" y="23815"/>
                      <a:pt x="4940308" y="23815"/>
                    </a:cubicBezTo>
                    <a:cubicBezTo>
                      <a:pt x="4982433" y="23815"/>
                      <a:pt x="5003879" y="17797"/>
                      <a:pt x="5024621" y="12036"/>
                    </a:cubicBezTo>
                    <a:cubicBezTo>
                      <a:pt x="5045748" y="6082"/>
                      <a:pt x="5067642" y="0"/>
                      <a:pt x="5110663" y="0"/>
                    </a:cubicBezTo>
                    <a:cubicBezTo>
                      <a:pt x="5153684" y="0"/>
                      <a:pt x="5175579" y="6146"/>
                      <a:pt x="5196705" y="12036"/>
                    </a:cubicBezTo>
                    <a:cubicBezTo>
                      <a:pt x="5217448" y="17861"/>
                      <a:pt x="5238894" y="23815"/>
                      <a:pt x="5281019" y="23815"/>
                    </a:cubicBezTo>
                    <a:cubicBezTo>
                      <a:pt x="5323143" y="23815"/>
                      <a:pt x="5344590" y="17797"/>
                      <a:pt x="5365332" y="12036"/>
                    </a:cubicBezTo>
                    <a:cubicBezTo>
                      <a:pt x="5386458" y="6146"/>
                      <a:pt x="5408353" y="0"/>
                      <a:pt x="5451374" y="0"/>
                    </a:cubicBezTo>
                    <a:cubicBezTo>
                      <a:pt x="5494395" y="0"/>
                      <a:pt x="5516290" y="6146"/>
                      <a:pt x="5537416" y="12036"/>
                    </a:cubicBezTo>
                    <a:cubicBezTo>
                      <a:pt x="5558158" y="17861"/>
                      <a:pt x="5579605" y="23815"/>
                      <a:pt x="5621730" y="23815"/>
                    </a:cubicBezTo>
                    <a:cubicBezTo>
                      <a:pt x="5663854" y="23815"/>
                      <a:pt x="5685301" y="17797"/>
                      <a:pt x="5706043" y="12036"/>
                    </a:cubicBezTo>
                    <a:cubicBezTo>
                      <a:pt x="5727170" y="6146"/>
                      <a:pt x="5749064" y="0"/>
                      <a:pt x="5792085" y="0"/>
                    </a:cubicBezTo>
                    <a:cubicBezTo>
                      <a:pt x="5835106" y="0"/>
                      <a:pt x="5857001" y="6146"/>
                      <a:pt x="5878127" y="12036"/>
                    </a:cubicBezTo>
                    <a:cubicBezTo>
                      <a:pt x="5898869" y="17861"/>
                      <a:pt x="5920316" y="23815"/>
                      <a:pt x="5962441" y="23815"/>
                    </a:cubicBezTo>
                    <a:cubicBezTo>
                      <a:pt x="6004565" y="23815"/>
                      <a:pt x="6026012" y="17797"/>
                      <a:pt x="6046754" y="12036"/>
                    </a:cubicBezTo>
                    <a:cubicBezTo>
                      <a:pt x="6067880" y="6146"/>
                      <a:pt x="6089775" y="0"/>
                      <a:pt x="6132796" y="0"/>
                    </a:cubicBezTo>
                    <a:cubicBezTo>
                      <a:pt x="6175817" y="0"/>
                      <a:pt x="6197712" y="6146"/>
                      <a:pt x="6218838" y="12036"/>
                    </a:cubicBezTo>
                    <a:cubicBezTo>
                      <a:pt x="6239580" y="17861"/>
                      <a:pt x="6261026" y="23815"/>
                      <a:pt x="6303151" y="23815"/>
                    </a:cubicBezTo>
                    <a:cubicBezTo>
                      <a:pt x="6345276" y="23815"/>
                      <a:pt x="6366722" y="17797"/>
                      <a:pt x="6387465" y="12036"/>
                    </a:cubicBezTo>
                    <a:cubicBezTo>
                      <a:pt x="6408591" y="6146"/>
                      <a:pt x="6430486" y="0"/>
                      <a:pt x="6473507" y="0"/>
                    </a:cubicBezTo>
                    <a:cubicBezTo>
                      <a:pt x="6516528" y="0"/>
                      <a:pt x="6538422" y="6146"/>
                      <a:pt x="6559549" y="12036"/>
                    </a:cubicBezTo>
                    <a:cubicBezTo>
                      <a:pt x="6580291" y="17861"/>
                      <a:pt x="6601738" y="23815"/>
                      <a:pt x="6643862" y="23815"/>
                    </a:cubicBezTo>
                    <a:cubicBezTo>
                      <a:pt x="6685987" y="23815"/>
                      <a:pt x="6707433" y="17797"/>
                      <a:pt x="6728176" y="12036"/>
                    </a:cubicBezTo>
                    <a:cubicBezTo>
                      <a:pt x="6749302" y="6146"/>
                      <a:pt x="6771196" y="0"/>
                      <a:pt x="6814217" y="0"/>
                    </a:cubicBezTo>
                    <a:cubicBezTo>
                      <a:pt x="6857239" y="0"/>
                      <a:pt x="6879133" y="6146"/>
                      <a:pt x="6900260" y="12036"/>
                    </a:cubicBezTo>
                    <a:cubicBezTo>
                      <a:pt x="6921002" y="17861"/>
                      <a:pt x="6942448" y="23815"/>
                      <a:pt x="6984573" y="23815"/>
                    </a:cubicBezTo>
                    <a:cubicBezTo>
                      <a:pt x="7026698" y="23815"/>
                      <a:pt x="7048144" y="17797"/>
                      <a:pt x="7068886" y="12036"/>
                    </a:cubicBezTo>
                    <a:cubicBezTo>
                      <a:pt x="7090013" y="6082"/>
                      <a:pt x="7111907" y="0"/>
                      <a:pt x="7154929" y="0"/>
                    </a:cubicBezTo>
                    <a:cubicBezTo>
                      <a:pt x="7197950" y="0"/>
                      <a:pt x="7219844" y="6146"/>
                      <a:pt x="7240970" y="12036"/>
                    </a:cubicBezTo>
                    <a:cubicBezTo>
                      <a:pt x="7261713" y="17861"/>
                      <a:pt x="7283159" y="23815"/>
                      <a:pt x="7325284" y="23815"/>
                    </a:cubicBezTo>
                    <a:cubicBezTo>
                      <a:pt x="7367409" y="23815"/>
                      <a:pt x="7388855" y="17797"/>
                      <a:pt x="7409597" y="12036"/>
                    </a:cubicBezTo>
                    <a:cubicBezTo>
                      <a:pt x="7430724" y="6146"/>
                      <a:pt x="7452619" y="0"/>
                      <a:pt x="7495639" y="0"/>
                    </a:cubicBezTo>
                    <a:cubicBezTo>
                      <a:pt x="7538660" y="0"/>
                      <a:pt x="7560555" y="6146"/>
                      <a:pt x="7581681" y="12036"/>
                    </a:cubicBezTo>
                    <a:cubicBezTo>
                      <a:pt x="7602423" y="17861"/>
                      <a:pt x="7623870" y="23815"/>
                      <a:pt x="7665995" y="23815"/>
                    </a:cubicBezTo>
                    <a:cubicBezTo>
                      <a:pt x="7708119" y="23815"/>
                      <a:pt x="7729566" y="17797"/>
                      <a:pt x="7750309" y="12036"/>
                    </a:cubicBezTo>
                    <a:cubicBezTo>
                      <a:pt x="7771434" y="6082"/>
                      <a:pt x="7793329" y="0"/>
                      <a:pt x="7836350" y="0"/>
                    </a:cubicBezTo>
                    <a:cubicBezTo>
                      <a:pt x="7879371" y="0"/>
                      <a:pt x="7901266" y="6146"/>
                      <a:pt x="7922392" y="12036"/>
                    </a:cubicBezTo>
                    <a:cubicBezTo>
                      <a:pt x="7943135" y="17861"/>
                      <a:pt x="7964581" y="23815"/>
                      <a:pt x="8006705" y="23815"/>
                    </a:cubicBezTo>
                    <a:cubicBezTo>
                      <a:pt x="8048831" y="23815"/>
                      <a:pt x="8070277" y="17797"/>
                      <a:pt x="8091019" y="12036"/>
                    </a:cubicBezTo>
                    <a:cubicBezTo>
                      <a:pt x="8112146" y="6146"/>
                      <a:pt x="8134040" y="0"/>
                      <a:pt x="8177061" y="0"/>
                    </a:cubicBezTo>
                    <a:cubicBezTo>
                      <a:pt x="8220082" y="0"/>
                      <a:pt x="8241976" y="6146"/>
                      <a:pt x="8263103" y="12036"/>
                    </a:cubicBezTo>
                    <a:cubicBezTo>
                      <a:pt x="8283845" y="17861"/>
                      <a:pt x="8305292" y="23815"/>
                      <a:pt x="8347417" y="23815"/>
                    </a:cubicBezTo>
                    <a:cubicBezTo>
                      <a:pt x="8389541" y="23815"/>
                      <a:pt x="8410987" y="17797"/>
                      <a:pt x="8431730" y="12036"/>
                    </a:cubicBezTo>
                    <a:cubicBezTo>
                      <a:pt x="8452856" y="6146"/>
                      <a:pt x="8474750" y="0"/>
                      <a:pt x="8517772" y="0"/>
                    </a:cubicBezTo>
                    <a:cubicBezTo>
                      <a:pt x="8560793" y="0"/>
                      <a:pt x="8582688" y="6146"/>
                      <a:pt x="8603814" y="12036"/>
                    </a:cubicBezTo>
                    <a:cubicBezTo>
                      <a:pt x="8624556" y="17861"/>
                      <a:pt x="8646002" y="23815"/>
                      <a:pt x="8688127" y="23815"/>
                    </a:cubicBezTo>
                    <a:cubicBezTo>
                      <a:pt x="8730252" y="23815"/>
                      <a:pt x="8751698" y="17797"/>
                      <a:pt x="8772440" y="12036"/>
                    </a:cubicBezTo>
                    <a:cubicBezTo>
                      <a:pt x="8793567" y="6146"/>
                      <a:pt x="8815462" y="0"/>
                      <a:pt x="8858483" y="0"/>
                    </a:cubicBezTo>
                    <a:cubicBezTo>
                      <a:pt x="8901503" y="0"/>
                      <a:pt x="8923398" y="6146"/>
                      <a:pt x="8944524" y="12036"/>
                    </a:cubicBezTo>
                    <a:cubicBezTo>
                      <a:pt x="8965266" y="17861"/>
                      <a:pt x="8986714" y="23815"/>
                      <a:pt x="9028838" y="23815"/>
                    </a:cubicBezTo>
                    <a:cubicBezTo>
                      <a:pt x="9070962" y="23815"/>
                      <a:pt x="9092410" y="17797"/>
                      <a:pt x="9113152" y="12036"/>
                    </a:cubicBezTo>
                    <a:cubicBezTo>
                      <a:pt x="9134278" y="6146"/>
                      <a:pt x="9156173" y="0"/>
                      <a:pt x="9199193" y="0"/>
                    </a:cubicBezTo>
                    <a:cubicBezTo>
                      <a:pt x="9242214" y="0"/>
                      <a:pt x="9264109" y="6146"/>
                      <a:pt x="9285236" y="12036"/>
                    </a:cubicBezTo>
                    <a:cubicBezTo>
                      <a:pt x="9305978" y="17861"/>
                      <a:pt x="9327424" y="23815"/>
                      <a:pt x="9369549" y="23815"/>
                    </a:cubicBezTo>
                    <a:cubicBezTo>
                      <a:pt x="9411674" y="23815"/>
                      <a:pt x="9433120" y="17797"/>
                      <a:pt x="9453862" y="12036"/>
                    </a:cubicBezTo>
                    <a:cubicBezTo>
                      <a:pt x="9474988" y="6146"/>
                      <a:pt x="9496883" y="0"/>
                      <a:pt x="9539904" y="0"/>
                    </a:cubicBezTo>
                    <a:cubicBezTo>
                      <a:pt x="9582926" y="0"/>
                      <a:pt x="9604820" y="6146"/>
                      <a:pt x="9625946" y="12036"/>
                    </a:cubicBezTo>
                    <a:cubicBezTo>
                      <a:pt x="9646689" y="17861"/>
                      <a:pt x="9668135" y="23815"/>
                      <a:pt x="9710259" y="23815"/>
                    </a:cubicBezTo>
                    <a:cubicBezTo>
                      <a:pt x="9752385" y="23815"/>
                      <a:pt x="9773831" y="17797"/>
                      <a:pt x="9794573" y="12036"/>
                    </a:cubicBezTo>
                    <a:cubicBezTo>
                      <a:pt x="9815700" y="6146"/>
                      <a:pt x="9837594" y="0"/>
                      <a:pt x="9880616" y="0"/>
                    </a:cubicBezTo>
                    <a:cubicBezTo>
                      <a:pt x="9923636" y="0"/>
                      <a:pt x="9945530" y="6146"/>
                      <a:pt x="9966657" y="12036"/>
                    </a:cubicBezTo>
                    <a:cubicBezTo>
                      <a:pt x="9987399" y="17861"/>
                      <a:pt x="10008846" y="23815"/>
                      <a:pt x="10050971" y="23815"/>
                    </a:cubicBezTo>
                    <a:cubicBezTo>
                      <a:pt x="10093095" y="23815"/>
                      <a:pt x="10114542" y="17797"/>
                      <a:pt x="10135284" y="12036"/>
                    </a:cubicBezTo>
                    <a:cubicBezTo>
                      <a:pt x="10156411" y="6082"/>
                      <a:pt x="10178305" y="0"/>
                      <a:pt x="10221326" y="0"/>
                    </a:cubicBezTo>
                    <a:cubicBezTo>
                      <a:pt x="10264347" y="0"/>
                      <a:pt x="10286242" y="6146"/>
                      <a:pt x="10307368" y="12036"/>
                    </a:cubicBezTo>
                    <a:cubicBezTo>
                      <a:pt x="10328110" y="17861"/>
                      <a:pt x="10349557" y="23815"/>
                      <a:pt x="10391682" y="23815"/>
                    </a:cubicBezTo>
                    <a:cubicBezTo>
                      <a:pt x="10433806" y="23815"/>
                      <a:pt x="10455253" y="17797"/>
                      <a:pt x="10475995" y="12036"/>
                    </a:cubicBezTo>
                    <a:cubicBezTo>
                      <a:pt x="10497121" y="6146"/>
                      <a:pt x="10519016" y="0"/>
                      <a:pt x="10562037" y="0"/>
                    </a:cubicBezTo>
                    <a:cubicBezTo>
                      <a:pt x="10605058" y="0"/>
                      <a:pt x="10626953" y="6146"/>
                      <a:pt x="10648079" y="12036"/>
                    </a:cubicBezTo>
                    <a:cubicBezTo>
                      <a:pt x="10668821" y="17861"/>
                      <a:pt x="10690268" y="23815"/>
                      <a:pt x="10732392" y="23815"/>
                    </a:cubicBezTo>
                    <a:cubicBezTo>
                      <a:pt x="10774517" y="23815"/>
                      <a:pt x="10795964" y="17797"/>
                      <a:pt x="10816706" y="12036"/>
                    </a:cubicBezTo>
                    <a:cubicBezTo>
                      <a:pt x="10837832" y="6082"/>
                      <a:pt x="10859727" y="0"/>
                      <a:pt x="10902748" y="0"/>
                    </a:cubicBezTo>
                    <a:cubicBezTo>
                      <a:pt x="10945769" y="0"/>
                      <a:pt x="10967663" y="6146"/>
                      <a:pt x="10988790" y="12036"/>
                    </a:cubicBezTo>
                    <a:cubicBezTo>
                      <a:pt x="11009532" y="17861"/>
                      <a:pt x="11030978" y="23815"/>
                      <a:pt x="11073103" y="23815"/>
                    </a:cubicBezTo>
                    <a:cubicBezTo>
                      <a:pt x="11115228" y="23815"/>
                      <a:pt x="11136739" y="17797"/>
                      <a:pt x="11157417" y="12036"/>
                    </a:cubicBezTo>
                    <a:cubicBezTo>
                      <a:pt x="11178543" y="6082"/>
                      <a:pt x="11200437" y="0"/>
                      <a:pt x="11243522" y="0"/>
                    </a:cubicBezTo>
                    <a:cubicBezTo>
                      <a:pt x="11286608" y="0"/>
                      <a:pt x="11308438" y="6146"/>
                      <a:pt x="11329565" y="12036"/>
                    </a:cubicBezTo>
                    <a:cubicBezTo>
                      <a:pt x="11350307" y="17861"/>
                      <a:pt x="11371753" y="23815"/>
                      <a:pt x="11413878" y="23815"/>
                    </a:cubicBezTo>
                    <a:cubicBezTo>
                      <a:pt x="11456003" y="23815"/>
                      <a:pt x="11477513" y="17797"/>
                      <a:pt x="11498255" y="12036"/>
                    </a:cubicBezTo>
                    <a:cubicBezTo>
                      <a:pt x="11519382" y="6146"/>
                      <a:pt x="11541276" y="0"/>
                      <a:pt x="11584362" y="0"/>
                    </a:cubicBezTo>
                    <a:cubicBezTo>
                      <a:pt x="11627447" y="0"/>
                      <a:pt x="11649277" y="6146"/>
                      <a:pt x="11670468" y="12036"/>
                    </a:cubicBezTo>
                    <a:cubicBezTo>
                      <a:pt x="11691210" y="17861"/>
                      <a:pt x="11712656" y="23815"/>
                      <a:pt x="11754845" y="23815"/>
                    </a:cubicBezTo>
                    <a:cubicBezTo>
                      <a:pt x="11797034" y="23815"/>
                      <a:pt x="11818480" y="17797"/>
                      <a:pt x="11839222" y="12036"/>
                    </a:cubicBezTo>
                    <a:cubicBezTo>
                      <a:pt x="11860349" y="6146"/>
                      <a:pt x="11882243" y="0"/>
                      <a:pt x="11925328" y="0"/>
                    </a:cubicBezTo>
                    <a:lnTo>
                      <a:pt x="11925328" y="6402"/>
                    </a:lnTo>
                    <a:cubicBezTo>
                      <a:pt x="11883140" y="6402"/>
                      <a:pt x="11861693" y="12419"/>
                      <a:pt x="11840951" y="18181"/>
                    </a:cubicBezTo>
                    <a:cubicBezTo>
                      <a:pt x="11819824" y="24135"/>
                      <a:pt x="11797930" y="30217"/>
                      <a:pt x="11754845" y="30217"/>
                    </a:cubicBezTo>
                    <a:close/>
                  </a:path>
                </a:pathLst>
              </a:custGeom>
              <a:solidFill>
                <a:srgbClr val="49350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9904E83-F020-67C3-E771-088081EF9AB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3688" y="6801639"/>
                <a:ext cx="11925328" cy="30216"/>
              </a:xfrm>
              <a:custGeom>
                <a:avLst/>
                <a:gdLst>
                  <a:gd name="connsiteX0" fmla="*/ 11754845 w 11925328"/>
                  <a:gd name="connsiteY0" fmla="*/ 30217 h 30216"/>
                  <a:gd name="connsiteX1" fmla="*/ 11668739 w 11925328"/>
                  <a:gd name="connsiteY1" fmla="*/ 18181 h 30216"/>
                  <a:gd name="connsiteX2" fmla="*/ 11584362 w 11925328"/>
                  <a:gd name="connsiteY2" fmla="*/ 6402 h 30216"/>
                  <a:gd name="connsiteX3" fmla="*/ 11499984 w 11925328"/>
                  <a:gd name="connsiteY3" fmla="*/ 18181 h 30216"/>
                  <a:gd name="connsiteX4" fmla="*/ 11413878 w 11925328"/>
                  <a:gd name="connsiteY4" fmla="*/ 30217 h 30216"/>
                  <a:gd name="connsiteX5" fmla="*/ 11327836 w 11925328"/>
                  <a:gd name="connsiteY5" fmla="*/ 18181 h 30216"/>
                  <a:gd name="connsiteX6" fmla="*/ 11243522 w 11925328"/>
                  <a:gd name="connsiteY6" fmla="*/ 6402 h 30216"/>
                  <a:gd name="connsiteX7" fmla="*/ 11159145 w 11925328"/>
                  <a:gd name="connsiteY7" fmla="*/ 18181 h 30216"/>
                  <a:gd name="connsiteX8" fmla="*/ 11073103 w 11925328"/>
                  <a:gd name="connsiteY8" fmla="*/ 30217 h 30216"/>
                  <a:gd name="connsiteX9" fmla="*/ 10987061 w 11925328"/>
                  <a:gd name="connsiteY9" fmla="*/ 18181 h 30216"/>
                  <a:gd name="connsiteX10" fmla="*/ 10902748 w 11925328"/>
                  <a:gd name="connsiteY10" fmla="*/ 6402 h 30216"/>
                  <a:gd name="connsiteX11" fmla="*/ 10818435 w 11925328"/>
                  <a:gd name="connsiteY11" fmla="*/ 18181 h 30216"/>
                  <a:gd name="connsiteX12" fmla="*/ 10732392 w 11925328"/>
                  <a:gd name="connsiteY12" fmla="*/ 30217 h 30216"/>
                  <a:gd name="connsiteX13" fmla="*/ 10646351 w 11925328"/>
                  <a:gd name="connsiteY13" fmla="*/ 18181 h 30216"/>
                  <a:gd name="connsiteX14" fmla="*/ 10562037 w 11925328"/>
                  <a:gd name="connsiteY14" fmla="*/ 6402 h 30216"/>
                  <a:gd name="connsiteX15" fmla="*/ 10477723 w 11925328"/>
                  <a:gd name="connsiteY15" fmla="*/ 18181 h 30216"/>
                  <a:gd name="connsiteX16" fmla="*/ 10391682 w 11925328"/>
                  <a:gd name="connsiteY16" fmla="*/ 30217 h 30216"/>
                  <a:gd name="connsiteX17" fmla="*/ 10305639 w 11925328"/>
                  <a:gd name="connsiteY17" fmla="*/ 18181 h 30216"/>
                  <a:gd name="connsiteX18" fmla="*/ 10221326 w 11925328"/>
                  <a:gd name="connsiteY18" fmla="*/ 6402 h 30216"/>
                  <a:gd name="connsiteX19" fmla="*/ 10137012 w 11925328"/>
                  <a:gd name="connsiteY19" fmla="*/ 18181 h 30216"/>
                  <a:gd name="connsiteX20" fmla="*/ 10050971 w 11925328"/>
                  <a:gd name="connsiteY20" fmla="*/ 30217 h 30216"/>
                  <a:gd name="connsiteX21" fmla="*/ 9964928 w 11925328"/>
                  <a:gd name="connsiteY21" fmla="*/ 18181 h 30216"/>
                  <a:gd name="connsiteX22" fmla="*/ 9880616 w 11925328"/>
                  <a:gd name="connsiteY22" fmla="*/ 6402 h 30216"/>
                  <a:gd name="connsiteX23" fmla="*/ 9796302 w 11925328"/>
                  <a:gd name="connsiteY23" fmla="*/ 18181 h 30216"/>
                  <a:gd name="connsiteX24" fmla="*/ 9710259 w 11925328"/>
                  <a:gd name="connsiteY24" fmla="*/ 30217 h 30216"/>
                  <a:gd name="connsiteX25" fmla="*/ 9624218 w 11925328"/>
                  <a:gd name="connsiteY25" fmla="*/ 18181 h 30216"/>
                  <a:gd name="connsiteX26" fmla="*/ 9539904 w 11925328"/>
                  <a:gd name="connsiteY26" fmla="*/ 6402 h 30216"/>
                  <a:gd name="connsiteX27" fmla="*/ 9455591 w 11925328"/>
                  <a:gd name="connsiteY27" fmla="*/ 18181 h 30216"/>
                  <a:gd name="connsiteX28" fmla="*/ 9369549 w 11925328"/>
                  <a:gd name="connsiteY28" fmla="*/ 30217 h 30216"/>
                  <a:gd name="connsiteX29" fmla="*/ 9283507 w 11925328"/>
                  <a:gd name="connsiteY29" fmla="*/ 18181 h 30216"/>
                  <a:gd name="connsiteX30" fmla="*/ 9199193 w 11925328"/>
                  <a:gd name="connsiteY30" fmla="*/ 6402 h 30216"/>
                  <a:gd name="connsiteX31" fmla="*/ 9114880 w 11925328"/>
                  <a:gd name="connsiteY31" fmla="*/ 18181 h 30216"/>
                  <a:gd name="connsiteX32" fmla="*/ 9028838 w 11925328"/>
                  <a:gd name="connsiteY32" fmla="*/ 30217 h 30216"/>
                  <a:gd name="connsiteX33" fmla="*/ 8942796 w 11925328"/>
                  <a:gd name="connsiteY33" fmla="*/ 18181 h 30216"/>
                  <a:gd name="connsiteX34" fmla="*/ 8858483 w 11925328"/>
                  <a:gd name="connsiteY34" fmla="*/ 6402 h 30216"/>
                  <a:gd name="connsiteX35" fmla="*/ 8774169 w 11925328"/>
                  <a:gd name="connsiteY35" fmla="*/ 18181 h 30216"/>
                  <a:gd name="connsiteX36" fmla="*/ 8688127 w 11925328"/>
                  <a:gd name="connsiteY36" fmla="*/ 30217 h 30216"/>
                  <a:gd name="connsiteX37" fmla="*/ 8602085 w 11925328"/>
                  <a:gd name="connsiteY37" fmla="*/ 18181 h 30216"/>
                  <a:gd name="connsiteX38" fmla="*/ 8517772 w 11925328"/>
                  <a:gd name="connsiteY38" fmla="*/ 6402 h 30216"/>
                  <a:gd name="connsiteX39" fmla="*/ 8433458 w 11925328"/>
                  <a:gd name="connsiteY39" fmla="*/ 18181 h 30216"/>
                  <a:gd name="connsiteX40" fmla="*/ 8347417 w 11925328"/>
                  <a:gd name="connsiteY40" fmla="*/ 30217 h 30216"/>
                  <a:gd name="connsiteX41" fmla="*/ 8261375 w 11925328"/>
                  <a:gd name="connsiteY41" fmla="*/ 18181 h 30216"/>
                  <a:gd name="connsiteX42" fmla="*/ 8177061 w 11925328"/>
                  <a:gd name="connsiteY42" fmla="*/ 6402 h 30216"/>
                  <a:gd name="connsiteX43" fmla="*/ 8092748 w 11925328"/>
                  <a:gd name="connsiteY43" fmla="*/ 18181 h 30216"/>
                  <a:gd name="connsiteX44" fmla="*/ 8006705 w 11925328"/>
                  <a:gd name="connsiteY44" fmla="*/ 30217 h 30216"/>
                  <a:gd name="connsiteX45" fmla="*/ 7920664 w 11925328"/>
                  <a:gd name="connsiteY45" fmla="*/ 18181 h 30216"/>
                  <a:gd name="connsiteX46" fmla="*/ 7836350 w 11925328"/>
                  <a:gd name="connsiteY46" fmla="*/ 6402 h 30216"/>
                  <a:gd name="connsiteX47" fmla="*/ 7752037 w 11925328"/>
                  <a:gd name="connsiteY47" fmla="*/ 18181 h 30216"/>
                  <a:gd name="connsiteX48" fmla="*/ 7665995 w 11925328"/>
                  <a:gd name="connsiteY48" fmla="*/ 30217 h 30216"/>
                  <a:gd name="connsiteX49" fmla="*/ 7579953 w 11925328"/>
                  <a:gd name="connsiteY49" fmla="*/ 18181 h 30216"/>
                  <a:gd name="connsiteX50" fmla="*/ 7495639 w 11925328"/>
                  <a:gd name="connsiteY50" fmla="*/ 6402 h 30216"/>
                  <a:gd name="connsiteX51" fmla="*/ 7411326 w 11925328"/>
                  <a:gd name="connsiteY51" fmla="*/ 18181 h 30216"/>
                  <a:gd name="connsiteX52" fmla="*/ 7325284 w 11925328"/>
                  <a:gd name="connsiteY52" fmla="*/ 30217 h 30216"/>
                  <a:gd name="connsiteX53" fmla="*/ 7239242 w 11925328"/>
                  <a:gd name="connsiteY53" fmla="*/ 18181 h 30216"/>
                  <a:gd name="connsiteX54" fmla="*/ 7154929 w 11925328"/>
                  <a:gd name="connsiteY54" fmla="*/ 6402 h 30216"/>
                  <a:gd name="connsiteX55" fmla="*/ 7070615 w 11925328"/>
                  <a:gd name="connsiteY55" fmla="*/ 18181 h 30216"/>
                  <a:gd name="connsiteX56" fmla="*/ 6984573 w 11925328"/>
                  <a:gd name="connsiteY56" fmla="*/ 30217 h 30216"/>
                  <a:gd name="connsiteX57" fmla="*/ 6898531 w 11925328"/>
                  <a:gd name="connsiteY57" fmla="*/ 18181 h 30216"/>
                  <a:gd name="connsiteX58" fmla="*/ 6814217 w 11925328"/>
                  <a:gd name="connsiteY58" fmla="*/ 6402 h 30216"/>
                  <a:gd name="connsiteX59" fmla="*/ 6729904 w 11925328"/>
                  <a:gd name="connsiteY59" fmla="*/ 18181 h 30216"/>
                  <a:gd name="connsiteX60" fmla="*/ 6643862 w 11925328"/>
                  <a:gd name="connsiteY60" fmla="*/ 30217 h 30216"/>
                  <a:gd name="connsiteX61" fmla="*/ 6557820 w 11925328"/>
                  <a:gd name="connsiteY61" fmla="*/ 18181 h 30216"/>
                  <a:gd name="connsiteX62" fmla="*/ 6473507 w 11925328"/>
                  <a:gd name="connsiteY62" fmla="*/ 6402 h 30216"/>
                  <a:gd name="connsiteX63" fmla="*/ 6389193 w 11925328"/>
                  <a:gd name="connsiteY63" fmla="*/ 18181 h 30216"/>
                  <a:gd name="connsiteX64" fmla="*/ 6303151 w 11925328"/>
                  <a:gd name="connsiteY64" fmla="*/ 30217 h 30216"/>
                  <a:gd name="connsiteX65" fmla="*/ 6217109 w 11925328"/>
                  <a:gd name="connsiteY65" fmla="*/ 18181 h 30216"/>
                  <a:gd name="connsiteX66" fmla="*/ 6132796 w 11925328"/>
                  <a:gd name="connsiteY66" fmla="*/ 6402 h 30216"/>
                  <a:gd name="connsiteX67" fmla="*/ 6048483 w 11925328"/>
                  <a:gd name="connsiteY67" fmla="*/ 18181 h 30216"/>
                  <a:gd name="connsiteX68" fmla="*/ 5962441 w 11925328"/>
                  <a:gd name="connsiteY68" fmla="*/ 30217 h 30216"/>
                  <a:gd name="connsiteX69" fmla="*/ 5876399 w 11925328"/>
                  <a:gd name="connsiteY69" fmla="*/ 18181 h 30216"/>
                  <a:gd name="connsiteX70" fmla="*/ 5792085 w 11925328"/>
                  <a:gd name="connsiteY70" fmla="*/ 6402 h 30216"/>
                  <a:gd name="connsiteX71" fmla="*/ 5707772 w 11925328"/>
                  <a:gd name="connsiteY71" fmla="*/ 18181 h 30216"/>
                  <a:gd name="connsiteX72" fmla="*/ 5621730 w 11925328"/>
                  <a:gd name="connsiteY72" fmla="*/ 30217 h 30216"/>
                  <a:gd name="connsiteX73" fmla="*/ 5535688 w 11925328"/>
                  <a:gd name="connsiteY73" fmla="*/ 18181 h 30216"/>
                  <a:gd name="connsiteX74" fmla="*/ 5451374 w 11925328"/>
                  <a:gd name="connsiteY74" fmla="*/ 6402 h 30216"/>
                  <a:gd name="connsiteX75" fmla="*/ 5367061 w 11925328"/>
                  <a:gd name="connsiteY75" fmla="*/ 18181 h 30216"/>
                  <a:gd name="connsiteX76" fmla="*/ 5281019 w 11925328"/>
                  <a:gd name="connsiteY76" fmla="*/ 30217 h 30216"/>
                  <a:gd name="connsiteX77" fmla="*/ 5194977 w 11925328"/>
                  <a:gd name="connsiteY77" fmla="*/ 18181 h 30216"/>
                  <a:gd name="connsiteX78" fmla="*/ 5110663 w 11925328"/>
                  <a:gd name="connsiteY78" fmla="*/ 6402 h 30216"/>
                  <a:gd name="connsiteX79" fmla="*/ 5026350 w 11925328"/>
                  <a:gd name="connsiteY79" fmla="*/ 18181 h 30216"/>
                  <a:gd name="connsiteX80" fmla="*/ 4940308 w 11925328"/>
                  <a:gd name="connsiteY80" fmla="*/ 30217 h 30216"/>
                  <a:gd name="connsiteX81" fmla="*/ 4854266 w 11925328"/>
                  <a:gd name="connsiteY81" fmla="*/ 18181 h 30216"/>
                  <a:gd name="connsiteX82" fmla="*/ 4769952 w 11925328"/>
                  <a:gd name="connsiteY82" fmla="*/ 6402 h 30216"/>
                  <a:gd name="connsiteX83" fmla="*/ 4685639 w 11925328"/>
                  <a:gd name="connsiteY83" fmla="*/ 18181 h 30216"/>
                  <a:gd name="connsiteX84" fmla="*/ 4599597 w 11925328"/>
                  <a:gd name="connsiteY84" fmla="*/ 30217 h 30216"/>
                  <a:gd name="connsiteX85" fmla="*/ 4513555 w 11925328"/>
                  <a:gd name="connsiteY85" fmla="*/ 18181 h 30216"/>
                  <a:gd name="connsiteX86" fmla="*/ 4429242 w 11925328"/>
                  <a:gd name="connsiteY86" fmla="*/ 6402 h 30216"/>
                  <a:gd name="connsiteX87" fmla="*/ 4344928 w 11925328"/>
                  <a:gd name="connsiteY87" fmla="*/ 18181 h 30216"/>
                  <a:gd name="connsiteX88" fmla="*/ 4258886 w 11925328"/>
                  <a:gd name="connsiteY88" fmla="*/ 30217 h 30216"/>
                  <a:gd name="connsiteX89" fmla="*/ 4172844 w 11925328"/>
                  <a:gd name="connsiteY89" fmla="*/ 18181 h 30216"/>
                  <a:gd name="connsiteX90" fmla="*/ 4088531 w 11925328"/>
                  <a:gd name="connsiteY90" fmla="*/ 6402 h 30216"/>
                  <a:gd name="connsiteX91" fmla="*/ 4004217 w 11925328"/>
                  <a:gd name="connsiteY91" fmla="*/ 18181 h 30216"/>
                  <a:gd name="connsiteX92" fmla="*/ 3918175 w 11925328"/>
                  <a:gd name="connsiteY92" fmla="*/ 30217 h 30216"/>
                  <a:gd name="connsiteX93" fmla="*/ 3832133 w 11925328"/>
                  <a:gd name="connsiteY93" fmla="*/ 18181 h 30216"/>
                  <a:gd name="connsiteX94" fmla="*/ 3747820 w 11925328"/>
                  <a:gd name="connsiteY94" fmla="*/ 6402 h 30216"/>
                  <a:gd name="connsiteX95" fmla="*/ 3663506 w 11925328"/>
                  <a:gd name="connsiteY95" fmla="*/ 18181 h 30216"/>
                  <a:gd name="connsiteX96" fmla="*/ 3577464 w 11925328"/>
                  <a:gd name="connsiteY96" fmla="*/ 30217 h 30216"/>
                  <a:gd name="connsiteX97" fmla="*/ 3491422 w 11925328"/>
                  <a:gd name="connsiteY97" fmla="*/ 18181 h 30216"/>
                  <a:gd name="connsiteX98" fmla="*/ 3407109 w 11925328"/>
                  <a:gd name="connsiteY98" fmla="*/ 6402 h 30216"/>
                  <a:gd name="connsiteX99" fmla="*/ 3322795 w 11925328"/>
                  <a:gd name="connsiteY99" fmla="*/ 18181 h 30216"/>
                  <a:gd name="connsiteX100" fmla="*/ 3236753 w 11925328"/>
                  <a:gd name="connsiteY100" fmla="*/ 30217 h 30216"/>
                  <a:gd name="connsiteX101" fmla="*/ 3150711 w 11925328"/>
                  <a:gd name="connsiteY101" fmla="*/ 18181 h 30216"/>
                  <a:gd name="connsiteX102" fmla="*/ 3066398 w 11925328"/>
                  <a:gd name="connsiteY102" fmla="*/ 6402 h 30216"/>
                  <a:gd name="connsiteX103" fmla="*/ 2982085 w 11925328"/>
                  <a:gd name="connsiteY103" fmla="*/ 18181 h 30216"/>
                  <a:gd name="connsiteX104" fmla="*/ 2896043 w 11925328"/>
                  <a:gd name="connsiteY104" fmla="*/ 30217 h 30216"/>
                  <a:gd name="connsiteX105" fmla="*/ 2810001 w 11925328"/>
                  <a:gd name="connsiteY105" fmla="*/ 18181 h 30216"/>
                  <a:gd name="connsiteX106" fmla="*/ 2725687 w 11925328"/>
                  <a:gd name="connsiteY106" fmla="*/ 6402 h 30216"/>
                  <a:gd name="connsiteX107" fmla="*/ 2641374 w 11925328"/>
                  <a:gd name="connsiteY107" fmla="*/ 18181 h 30216"/>
                  <a:gd name="connsiteX108" fmla="*/ 2555332 w 11925328"/>
                  <a:gd name="connsiteY108" fmla="*/ 30217 h 30216"/>
                  <a:gd name="connsiteX109" fmla="*/ 2469290 w 11925328"/>
                  <a:gd name="connsiteY109" fmla="*/ 18181 h 30216"/>
                  <a:gd name="connsiteX110" fmla="*/ 2384976 w 11925328"/>
                  <a:gd name="connsiteY110" fmla="*/ 6402 h 30216"/>
                  <a:gd name="connsiteX111" fmla="*/ 2300663 w 11925328"/>
                  <a:gd name="connsiteY111" fmla="*/ 18181 h 30216"/>
                  <a:gd name="connsiteX112" fmla="*/ 2214621 w 11925328"/>
                  <a:gd name="connsiteY112" fmla="*/ 30217 h 30216"/>
                  <a:gd name="connsiteX113" fmla="*/ 2128579 w 11925328"/>
                  <a:gd name="connsiteY113" fmla="*/ 18181 h 30216"/>
                  <a:gd name="connsiteX114" fmla="*/ 2044265 w 11925328"/>
                  <a:gd name="connsiteY114" fmla="*/ 6402 h 30216"/>
                  <a:gd name="connsiteX115" fmla="*/ 1959952 w 11925328"/>
                  <a:gd name="connsiteY115" fmla="*/ 18181 h 30216"/>
                  <a:gd name="connsiteX116" fmla="*/ 1873910 w 11925328"/>
                  <a:gd name="connsiteY116" fmla="*/ 30217 h 30216"/>
                  <a:gd name="connsiteX117" fmla="*/ 1787868 w 11925328"/>
                  <a:gd name="connsiteY117" fmla="*/ 18181 h 30216"/>
                  <a:gd name="connsiteX118" fmla="*/ 1703554 w 11925328"/>
                  <a:gd name="connsiteY118" fmla="*/ 6402 h 30216"/>
                  <a:gd name="connsiteX119" fmla="*/ 1619241 w 11925328"/>
                  <a:gd name="connsiteY119" fmla="*/ 18181 h 30216"/>
                  <a:gd name="connsiteX120" fmla="*/ 1533199 w 11925328"/>
                  <a:gd name="connsiteY120" fmla="*/ 30217 h 30216"/>
                  <a:gd name="connsiteX121" fmla="*/ 1447157 w 11925328"/>
                  <a:gd name="connsiteY121" fmla="*/ 18181 h 30216"/>
                  <a:gd name="connsiteX122" fmla="*/ 1362844 w 11925328"/>
                  <a:gd name="connsiteY122" fmla="*/ 6402 h 30216"/>
                  <a:gd name="connsiteX123" fmla="*/ 1278530 w 11925328"/>
                  <a:gd name="connsiteY123" fmla="*/ 18181 h 30216"/>
                  <a:gd name="connsiteX124" fmla="*/ 1192488 w 11925328"/>
                  <a:gd name="connsiteY124" fmla="*/ 30217 h 30216"/>
                  <a:gd name="connsiteX125" fmla="*/ 1106446 w 11925328"/>
                  <a:gd name="connsiteY125" fmla="*/ 18181 h 30216"/>
                  <a:gd name="connsiteX126" fmla="*/ 1022133 w 11925328"/>
                  <a:gd name="connsiteY126" fmla="*/ 6402 h 30216"/>
                  <a:gd name="connsiteX127" fmla="*/ 937819 w 11925328"/>
                  <a:gd name="connsiteY127" fmla="*/ 18181 h 30216"/>
                  <a:gd name="connsiteX128" fmla="*/ 851777 w 11925328"/>
                  <a:gd name="connsiteY128" fmla="*/ 30217 h 30216"/>
                  <a:gd name="connsiteX129" fmla="*/ 765735 w 11925328"/>
                  <a:gd name="connsiteY129" fmla="*/ 18181 h 30216"/>
                  <a:gd name="connsiteX130" fmla="*/ 681422 w 11925328"/>
                  <a:gd name="connsiteY130" fmla="*/ 6402 h 30216"/>
                  <a:gd name="connsiteX131" fmla="*/ 597108 w 11925328"/>
                  <a:gd name="connsiteY131" fmla="*/ 18181 h 30216"/>
                  <a:gd name="connsiteX132" fmla="*/ 511066 w 11925328"/>
                  <a:gd name="connsiteY132" fmla="*/ 30217 h 30216"/>
                  <a:gd name="connsiteX133" fmla="*/ 425024 w 11925328"/>
                  <a:gd name="connsiteY133" fmla="*/ 18181 h 30216"/>
                  <a:gd name="connsiteX134" fmla="*/ 340711 w 11925328"/>
                  <a:gd name="connsiteY134" fmla="*/ 6402 h 30216"/>
                  <a:gd name="connsiteX135" fmla="*/ 256397 w 11925328"/>
                  <a:gd name="connsiteY135" fmla="*/ 18181 h 30216"/>
                  <a:gd name="connsiteX136" fmla="*/ 170355 w 11925328"/>
                  <a:gd name="connsiteY136" fmla="*/ 30217 h 30216"/>
                  <a:gd name="connsiteX137" fmla="*/ 84313 w 11925328"/>
                  <a:gd name="connsiteY137" fmla="*/ 18181 h 30216"/>
                  <a:gd name="connsiteX138" fmla="*/ 0 w 11925328"/>
                  <a:gd name="connsiteY138" fmla="*/ 6402 h 30216"/>
                  <a:gd name="connsiteX139" fmla="*/ 0 w 11925328"/>
                  <a:gd name="connsiteY139" fmla="*/ 0 h 30216"/>
                  <a:gd name="connsiteX140" fmla="*/ 86042 w 11925328"/>
                  <a:gd name="connsiteY140" fmla="*/ 12036 h 30216"/>
                  <a:gd name="connsiteX141" fmla="*/ 170355 w 11925328"/>
                  <a:gd name="connsiteY141" fmla="*/ 23815 h 30216"/>
                  <a:gd name="connsiteX142" fmla="*/ 254669 w 11925328"/>
                  <a:gd name="connsiteY142" fmla="*/ 12036 h 30216"/>
                  <a:gd name="connsiteX143" fmla="*/ 340711 w 11925328"/>
                  <a:gd name="connsiteY143" fmla="*/ 0 h 30216"/>
                  <a:gd name="connsiteX144" fmla="*/ 426753 w 11925328"/>
                  <a:gd name="connsiteY144" fmla="*/ 12036 h 30216"/>
                  <a:gd name="connsiteX145" fmla="*/ 511066 w 11925328"/>
                  <a:gd name="connsiteY145" fmla="*/ 23815 h 30216"/>
                  <a:gd name="connsiteX146" fmla="*/ 595380 w 11925328"/>
                  <a:gd name="connsiteY146" fmla="*/ 12036 h 30216"/>
                  <a:gd name="connsiteX147" fmla="*/ 681422 w 11925328"/>
                  <a:gd name="connsiteY147" fmla="*/ 0 h 30216"/>
                  <a:gd name="connsiteX148" fmla="*/ 767464 w 11925328"/>
                  <a:gd name="connsiteY148" fmla="*/ 12036 h 30216"/>
                  <a:gd name="connsiteX149" fmla="*/ 851777 w 11925328"/>
                  <a:gd name="connsiteY149" fmla="*/ 23815 h 30216"/>
                  <a:gd name="connsiteX150" fmla="*/ 936091 w 11925328"/>
                  <a:gd name="connsiteY150" fmla="*/ 12036 h 30216"/>
                  <a:gd name="connsiteX151" fmla="*/ 1022133 w 11925328"/>
                  <a:gd name="connsiteY151" fmla="*/ 0 h 30216"/>
                  <a:gd name="connsiteX152" fmla="*/ 1108175 w 11925328"/>
                  <a:gd name="connsiteY152" fmla="*/ 12036 h 30216"/>
                  <a:gd name="connsiteX153" fmla="*/ 1192488 w 11925328"/>
                  <a:gd name="connsiteY153" fmla="*/ 23815 h 30216"/>
                  <a:gd name="connsiteX154" fmla="*/ 1276802 w 11925328"/>
                  <a:gd name="connsiteY154" fmla="*/ 12036 h 30216"/>
                  <a:gd name="connsiteX155" fmla="*/ 1362844 w 11925328"/>
                  <a:gd name="connsiteY155" fmla="*/ 0 h 30216"/>
                  <a:gd name="connsiteX156" fmla="*/ 1448886 w 11925328"/>
                  <a:gd name="connsiteY156" fmla="*/ 12036 h 30216"/>
                  <a:gd name="connsiteX157" fmla="*/ 1533199 w 11925328"/>
                  <a:gd name="connsiteY157" fmla="*/ 23815 h 30216"/>
                  <a:gd name="connsiteX158" fmla="*/ 1617512 w 11925328"/>
                  <a:gd name="connsiteY158" fmla="*/ 12036 h 30216"/>
                  <a:gd name="connsiteX159" fmla="*/ 1703554 w 11925328"/>
                  <a:gd name="connsiteY159" fmla="*/ 0 h 30216"/>
                  <a:gd name="connsiteX160" fmla="*/ 1789596 w 11925328"/>
                  <a:gd name="connsiteY160" fmla="*/ 12036 h 30216"/>
                  <a:gd name="connsiteX161" fmla="*/ 1873910 w 11925328"/>
                  <a:gd name="connsiteY161" fmla="*/ 23815 h 30216"/>
                  <a:gd name="connsiteX162" fmla="*/ 1958223 w 11925328"/>
                  <a:gd name="connsiteY162" fmla="*/ 12036 h 30216"/>
                  <a:gd name="connsiteX163" fmla="*/ 2044265 w 11925328"/>
                  <a:gd name="connsiteY163" fmla="*/ 0 h 30216"/>
                  <a:gd name="connsiteX164" fmla="*/ 2130307 w 11925328"/>
                  <a:gd name="connsiteY164" fmla="*/ 12036 h 30216"/>
                  <a:gd name="connsiteX165" fmla="*/ 2214621 w 11925328"/>
                  <a:gd name="connsiteY165" fmla="*/ 23815 h 30216"/>
                  <a:gd name="connsiteX166" fmla="*/ 2298934 w 11925328"/>
                  <a:gd name="connsiteY166" fmla="*/ 12036 h 30216"/>
                  <a:gd name="connsiteX167" fmla="*/ 2384976 w 11925328"/>
                  <a:gd name="connsiteY167" fmla="*/ 0 h 30216"/>
                  <a:gd name="connsiteX168" fmla="*/ 2471018 w 11925328"/>
                  <a:gd name="connsiteY168" fmla="*/ 12036 h 30216"/>
                  <a:gd name="connsiteX169" fmla="*/ 2555332 w 11925328"/>
                  <a:gd name="connsiteY169" fmla="*/ 23815 h 30216"/>
                  <a:gd name="connsiteX170" fmla="*/ 2639645 w 11925328"/>
                  <a:gd name="connsiteY170" fmla="*/ 12036 h 30216"/>
                  <a:gd name="connsiteX171" fmla="*/ 2725687 w 11925328"/>
                  <a:gd name="connsiteY171" fmla="*/ 0 h 30216"/>
                  <a:gd name="connsiteX172" fmla="*/ 2811729 w 11925328"/>
                  <a:gd name="connsiteY172" fmla="*/ 12036 h 30216"/>
                  <a:gd name="connsiteX173" fmla="*/ 2896043 w 11925328"/>
                  <a:gd name="connsiteY173" fmla="*/ 23815 h 30216"/>
                  <a:gd name="connsiteX174" fmla="*/ 2980356 w 11925328"/>
                  <a:gd name="connsiteY174" fmla="*/ 12036 h 30216"/>
                  <a:gd name="connsiteX175" fmla="*/ 3066398 w 11925328"/>
                  <a:gd name="connsiteY175" fmla="*/ 0 h 30216"/>
                  <a:gd name="connsiteX176" fmla="*/ 3152440 w 11925328"/>
                  <a:gd name="connsiteY176" fmla="*/ 12036 h 30216"/>
                  <a:gd name="connsiteX177" fmla="*/ 3236753 w 11925328"/>
                  <a:gd name="connsiteY177" fmla="*/ 23815 h 30216"/>
                  <a:gd name="connsiteX178" fmla="*/ 3321067 w 11925328"/>
                  <a:gd name="connsiteY178" fmla="*/ 12036 h 30216"/>
                  <a:gd name="connsiteX179" fmla="*/ 3407109 w 11925328"/>
                  <a:gd name="connsiteY179" fmla="*/ 0 h 30216"/>
                  <a:gd name="connsiteX180" fmla="*/ 3493151 w 11925328"/>
                  <a:gd name="connsiteY180" fmla="*/ 12036 h 30216"/>
                  <a:gd name="connsiteX181" fmla="*/ 3577464 w 11925328"/>
                  <a:gd name="connsiteY181" fmla="*/ 23815 h 30216"/>
                  <a:gd name="connsiteX182" fmla="*/ 3661778 w 11925328"/>
                  <a:gd name="connsiteY182" fmla="*/ 12036 h 30216"/>
                  <a:gd name="connsiteX183" fmla="*/ 3747820 w 11925328"/>
                  <a:gd name="connsiteY183" fmla="*/ 0 h 30216"/>
                  <a:gd name="connsiteX184" fmla="*/ 3833862 w 11925328"/>
                  <a:gd name="connsiteY184" fmla="*/ 12036 h 30216"/>
                  <a:gd name="connsiteX185" fmla="*/ 3918175 w 11925328"/>
                  <a:gd name="connsiteY185" fmla="*/ 23815 h 30216"/>
                  <a:gd name="connsiteX186" fmla="*/ 4002489 w 11925328"/>
                  <a:gd name="connsiteY186" fmla="*/ 12036 h 30216"/>
                  <a:gd name="connsiteX187" fmla="*/ 4088531 w 11925328"/>
                  <a:gd name="connsiteY187" fmla="*/ 0 h 30216"/>
                  <a:gd name="connsiteX188" fmla="*/ 4174573 w 11925328"/>
                  <a:gd name="connsiteY188" fmla="*/ 12036 h 30216"/>
                  <a:gd name="connsiteX189" fmla="*/ 4258886 w 11925328"/>
                  <a:gd name="connsiteY189" fmla="*/ 23815 h 30216"/>
                  <a:gd name="connsiteX190" fmla="*/ 4343200 w 11925328"/>
                  <a:gd name="connsiteY190" fmla="*/ 12036 h 30216"/>
                  <a:gd name="connsiteX191" fmla="*/ 4429242 w 11925328"/>
                  <a:gd name="connsiteY191" fmla="*/ 0 h 30216"/>
                  <a:gd name="connsiteX192" fmla="*/ 4515283 w 11925328"/>
                  <a:gd name="connsiteY192" fmla="*/ 12036 h 30216"/>
                  <a:gd name="connsiteX193" fmla="*/ 4599597 w 11925328"/>
                  <a:gd name="connsiteY193" fmla="*/ 23815 h 30216"/>
                  <a:gd name="connsiteX194" fmla="*/ 4683910 w 11925328"/>
                  <a:gd name="connsiteY194" fmla="*/ 12036 h 30216"/>
                  <a:gd name="connsiteX195" fmla="*/ 4769952 w 11925328"/>
                  <a:gd name="connsiteY195" fmla="*/ 0 h 30216"/>
                  <a:gd name="connsiteX196" fmla="*/ 4855994 w 11925328"/>
                  <a:gd name="connsiteY196" fmla="*/ 12036 h 30216"/>
                  <a:gd name="connsiteX197" fmla="*/ 4940308 w 11925328"/>
                  <a:gd name="connsiteY197" fmla="*/ 23815 h 30216"/>
                  <a:gd name="connsiteX198" fmla="*/ 5024621 w 11925328"/>
                  <a:gd name="connsiteY198" fmla="*/ 12036 h 30216"/>
                  <a:gd name="connsiteX199" fmla="*/ 5110663 w 11925328"/>
                  <a:gd name="connsiteY199" fmla="*/ 0 h 30216"/>
                  <a:gd name="connsiteX200" fmla="*/ 5196705 w 11925328"/>
                  <a:gd name="connsiteY200" fmla="*/ 12036 h 30216"/>
                  <a:gd name="connsiteX201" fmla="*/ 5281019 w 11925328"/>
                  <a:gd name="connsiteY201" fmla="*/ 23815 h 30216"/>
                  <a:gd name="connsiteX202" fmla="*/ 5365332 w 11925328"/>
                  <a:gd name="connsiteY202" fmla="*/ 12036 h 30216"/>
                  <a:gd name="connsiteX203" fmla="*/ 5451374 w 11925328"/>
                  <a:gd name="connsiteY203" fmla="*/ 0 h 30216"/>
                  <a:gd name="connsiteX204" fmla="*/ 5537416 w 11925328"/>
                  <a:gd name="connsiteY204" fmla="*/ 12036 h 30216"/>
                  <a:gd name="connsiteX205" fmla="*/ 5621730 w 11925328"/>
                  <a:gd name="connsiteY205" fmla="*/ 23815 h 30216"/>
                  <a:gd name="connsiteX206" fmla="*/ 5706043 w 11925328"/>
                  <a:gd name="connsiteY206" fmla="*/ 12036 h 30216"/>
                  <a:gd name="connsiteX207" fmla="*/ 5792085 w 11925328"/>
                  <a:gd name="connsiteY207" fmla="*/ 0 h 30216"/>
                  <a:gd name="connsiteX208" fmla="*/ 5878127 w 11925328"/>
                  <a:gd name="connsiteY208" fmla="*/ 12036 h 30216"/>
                  <a:gd name="connsiteX209" fmla="*/ 5962441 w 11925328"/>
                  <a:gd name="connsiteY209" fmla="*/ 23815 h 30216"/>
                  <a:gd name="connsiteX210" fmla="*/ 6046754 w 11925328"/>
                  <a:gd name="connsiteY210" fmla="*/ 12036 h 30216"/>
                  <a:gd name="connsiteX211" fmla="*/ 6132796 w 11925328"/>
                  <a:gd name="connsiteY211" fmla="*/ 0 h 30216"/>
                  <a:gd name="connsiteX212" fmla="*/ 6218838 w 11925328"/>
                  <a:gd name="connsiteY212" fmla="*/ 12036 h 30216"/>
                  <a:gd name="connsiteX213" fmla="*/ 6303151 w 11925328"/>
                  <a:gd name="connsiteY213" fmla="*/ 23815 h 30216"/>
                  <a:gd name="connsiteX214" fmla="*/ 6387465 w 11925328"/>
                  <a:gd name="connsiteY214" fmla="*/ 12036 h 30216"/>
                  <a:gd name="connsiteX215" fmla="*/ 6473507 w 11925328"/>
                  <a:gd name="connsiteY215" fmla="*/ 0 h 30216"/>
                  <a:gd name="connsiteX216" fmla="*/ 6559549 w 11925328"/>
                  <a:gd name="connsiteY216" fmla="*/ 12036 h 30216"/>
                  <a:gd name="connsiteX217" fmla="*/ 6643862 w 11925328"/>
                  <a:gd name="connsiteY217" fmla="*/ 23815 h 30216"/>
                  <a:gd name="connsiteX218" fmla="*/ 6728176 w 11925328"/>
                  <a:gd name="connsiteY218" fmla="*/ 12036 h 30216"/>
                  <a:gd name="connsiteX219" fmla="*/ 6814217 w 11925328"/>
                  <a:gd name="connsiteY219" fmla="*/ 0 h 30216"/>
                  <a:gd name="connsiteX220" fmla="*/ 6900260 w 11925328"/>
                  <a:gd name="connsiteY220" fmla="*/ 12036 h 30216"/>
                  <a:gd name="connsiteX221" fmla="*/ 6984573 w 11925328"/>
                  <a:gd name="connsiteY221" fmla="*/ 23815 h 30216"/>
                  <a:gd name="connsiteX222" fmla="*/ 7068886 w 11925328"/>
                  <a:gd name="connsiteY222" fmla="*/ 12036 h 30216"/>
                  <a:gd name="connsiteX223" fmla="*/ 7154929 w 11925328"/>
                  <a:gd name="connsiteY223" fmla="*/ 0 h 30216"/>
                  <a:gd name="connsiteX224" fmla="*/ 7240970 w 11925328"/>
                  <a:gd name="connsiteY224" fmla="*/ 12036 h 30216"/>
                  <a:gd name="connsiteX225" fmla="*/ 7325284 w 11925328"/>
                  <a:gd name="connsiteY225" fmla="*/ 23815 h 30216"/>
                  <a:gd name="connsiteX226" fmla="*/ 7409597 w 11925328"/>
                  <a:gd name="connsiteY226" fmla="*/ 12036 h 30216"/>
                  <a:gd name="connsiteX227" fmla="*/ 7495639 w 11925328"/>
                  <a:gd name="connsiteY227" fmla="*/ 0 h 30216"/>
                  <a:gd name="connsiteX228" fmla="*/ 7581681 w 11925328"/>
                  <a:gd name="connsiteY228" fmla="*/ 12036 h 30216"/>
                  <a:gd name="connsiteX229" fmla="*/ 7665995 w 11925328"/>
                  <a:gd name="connsiteY229" fmla="*/ 23815 h 30216"/>
                  <a:gd name="connsiteX230" fmla="*/ 7750309 w 11925328"/>
                  <a:gd name="connsiteY230" fmla="*/ 12036 h 30216"/>
                  <a:gd name="connsiteX231" fmla="*/ 7836350 w 11925328"/>
                  <a:gd name="connsiteY231" fmla="*/ 0 h 30216"/>
                  <a:gd name="connsiteX232" fmla="*/ 7922392 w 11925328"/>
                  <a:gd name="connsiteY232" fmla="*/ 12036 h 30216"/>
                  <a:gd name="connsiteX233" fmla="*/ 8006705 w 11925328"/>
                  <a:gd name="connsiteY233" fmla="*/ 23815 h 30216"/>
                  <a:gd name="connsiteX234" fmla="*/ 8091019 w 11925328"/>
                  <a:gd name="connsiteY234" fmla="*/ 12036 h 30216"/>
                  <a:gd name="connsiteX235" fmla="*/ 8177061 w 11925328"/>
                  <a:gd name="connsiteY235" fmla="*/ 0 h 30216"/>
                  <a:gd name="connsiteX236" fmla="*/ 8263103 w 11925328"/>
                  <a:gd name="connsiteY236" fmla="*/ 12036 h 30216"/>
                  <a:gd name="connsiteX237" fmla="*/ 8347417 w 11925328"/>
                  <a:gd name="connsiteY237" fmla="*/ 23815 h 30216"/>
                  <a:gd name="connsiteX238" fmla="*/ 8431730 w 11925328"/>
                  <a:gd name="connsiteY238" fmla="*/ 12036 h 30216"/>
                  <a:gd name="connsiteX239" fmla="*/ 8517772 w 11925328"/>
                  <a:gd name="connsiteY239" fmla="*/ 0 h 30216"/>
                  <a:gd name="connsiteX240" fmla="*/ 8603814 w 11925328"/>
                  <a:gd name="connsiteY240" fmla="*/ 12036 h 30216"/>
                  <a:gd name="connsiteX241" fmla="*/ 8688127 w 11925328"/>
                  <a:gd name="connsiteY241" fmla="*/ 23815 h 30216"/>
                  <a:gd name="connsiteX242" fmla="*/ 8772440 w 11925328"/>
                  <a:gd name="connsiteY242" fmla="*/ 12036 h 30216"/>
                  <a:gd name="connsiteX243" fmla="*/ 8858483 w 11925328"/>
                  <a:gd name="connsiteY243" fmla="*/ 0 h 30216"/>
                  <a:gd name="connsiteX244" fmla="*/ 8944524 w 11925328"/>
                  <a:gd name="connsiteY244" fmla="*/ 12036 h 30216"/>
                  <a:gd name="connsiteX245" fmla="*/ 9028838 w 11925328"/>
                  <a:gd name="connsiteY245" fmla="*/ 23815 h 30216"/>
                  <a:gd name="connsiteX246" fmla="*/ 9113152 w 11925328"/>
                  <a:gd name="connsiteY246" fmla="*/ 12036 h 30216"/>
                  <a:gd name="connsiteX247" fmla="*/ 9199193 w 11925328"/>
                  <a:gd name="connsiteY247" fmla="*/ 0 h 30216"/>
                  <a:gd name="connsiteX248" fmla="*/ 9285236 w 11925328"/>
                  <a:gd name="connsiteY248" fmla="*/ 12036 h 30216"/>
                  <a:gd name="connsiteX249" fmla="*/ 9369549 w 11925328"/>
                  <a:gd name="connsiteY249" fmla="*/ 23815 h 30216"/>
                  <a:gd name="connsiteX250" fmla="*/ 9453862 w 11925328"/>
                  <a:gd name="connsiteY250" fmla="*/ 12036 h 30216"/>
                  <a:gd name="connsiteX251" fmla="*/ 9539904 w 11925328"/>
                  <a:gd name="connsiteY251" fmla="*/ 0 h 30216"/>
                  <a:gd name="connsiteX252" fmla="*/ 9625946 w 11925328"/>
                  <a:gd name="connsiteY252" fmla="*/ 12036 h 30216"/>
                  <a:gd name="connsiteX253" fmla="*/ 9710259 w 11925328"/>
                  <a:gd name="connsiteY253" fmla="*/ 23815 h 30216"/>
                  <a:gd name="connsiteX254" fmla="*/ 9794573 w 11925328"/>
                  <a:gd name="connsiteY254" fmla="*/ 12036 h 30216"/>
                  <a:gd name="connsiteX255" fmla="*/ 9880616 w 11925328"/>
                  <a:gd name="connsiteY255" fmla="*/ 0 h 30216"/>
                  <a:gd name="connsiteX256" fmla="*/ 9966657 w 11925328"/>
                  <a:gd name="connsiteY256" fmla="*/ 12036 h 30216"/>
                  <a:gd name="connsiteX257" fmla="*/ 10050971 w 11925328"/>
                  <a:gd name="connsiteY257" fmla="*/ 23815 h 30216"/>
                  <a:gd name="connsiteX258" fmla="*/ 10135284 w 11925328"/>
                  <a:gd name="connsiteY258" fmla="*/ 12036 h 30216"/>
                  <a:gd name="connsiteX259" fmla="*/ 10221326 w 11925328"/>
                  <a:gd name="connsiteY259" fmla="*/ 0 h 30216"/>
                  <a:gd name="connsiteX260" fmla="*/ 10307368 w 11925328"/>
                  <a:gd name="connsiteY260" fmla="*/ 12036 h 30216"/>
                  <a:gd name="connsiteX261" fmla="*/ 10391682 w 11925328"/>
                  <a:gd name="connsiteY261" fmla="*/ 23815 h 30216"/>
                  <a:gd name="connsiteX262" fmla="*/ 10475995 w 11925328"/>
                  <a:gd name="connsiteY262" fmla="*/ 12036 h 30216"/>
                  <a:gd name="connsiteX263" fmla="*/ 10562037 w 11925328"/>
                  <a:gd name="connsiteY263" fmla="*/ 0 h 30216"/>
                  <a:gd name="connsiteX264" fmla="*/ 10648079 w 11925328"/>
                  <a:gd name="connsiteY264" fmla="*/ 12036 h 30216"/>
                  <a:gd name="connsiteX265" fmla="*/ 10732392 w 11925328"/>
                  <a:gd name="connsiteY265" fmla="*/ 23815 h 30216"/>
                  <a:gd name="connsiteX266" fmla="*/ 10816706 w 11925328"/>
                  <a:gd name="connsiteY266" fmla="*/ 12036 h 30216"/>
                  <a:gd name="connsiteX267" fmla="*/ 10902748 w 11925328"/>
                  <a:gd name="connsiteY267" fmla="*/ 0 h 30216"/>
                  <a:gd name="connsiteX268" fmla="*/ 10988790 w 11925328"/>
                  <a:gd name="connsiteY268" fmla="*/ 12036 h 30216"/>
                  <a:gd name="connsiteX269" fmla="*/ 11073103 w 11925328"/>
                  <a:gd name="connsiteY269" fmla="*/ 23815 h 30216"/>
                  <a:gd name="connsiteX270" fmla="*/ 11157417 w 11925328"/>
                  <a:gd name="connsiteY270" fmla="*/ 12036 h 30216"/>
                  <a:gd name="connsiteX271" fmla="*/ 11243522 w 11925328"/>
                  <a:gd name="connsiteY271" fmla="*/ 0 h 30216"/>
                  <a:gd name="connsiteX272" fmla="*/ 11329565 w 11925328"/>
                  <a:gd name="connsiteY272" fmla="*/ 12036 h 30216"/>
                  <a:gd name="connsiteX273" fmla="*/ 11413878 w 11925328"/>
                  <a:gd name="connsiteY273" fmla="*/ 23815 h 30216"/>
                  <a:gd name="connsiteX274" fmla="*/ 11498255 w 11925328"/>
                  <a:gd name="connsiteY274" fmla="*/ 12036 h 30216"/>
                  <a:gd name="connsiteX275" fmla="*/ 11584362 w 11925328"/>
                  <a:gd name="connsiteY275" fmla="*/ 0 h 30216"/>
                  <a:gd name="connsiteX276" fmla="*/ 11670468 w 11925328"/>
                  <a:gd name="connsiteY276" fmla="*/ 12036 h 30216"/>
                  <a:gd name="connsiteX277" fmla="*/ 11754845 w 11925328"/>
                  <a:gd name="connsiteY277" fmla="*/ 23815 h 30216"/>
                  <a:gd name="connsiteX278" fmla="*/ 11839222 w 11925328"/>
                  <a:gd name="connsiteY278" fmla="*/ 12036 h 30216"/>
                  <a:gd name="connsiteX279" fmla="*/ 11925328 w 11925328"/>
                  <a:gd name="connsiteY279" fmla="*/ 0 h 30216"/>
                  <a:gd name="connsiteX280" fmla="*/ 11925328 w 11925328"/>
                  <a:gd name="connsiteY280" fmla="*/ 6402 h 30216"/>
                  <a:gd name="connsiteX281" fmla="*/ 11840951 w 11925328"/>
                  <a:gd name="connsiteY281" fmla="*/ 18181 h 30216"/>
                  <a:gd name="connsiteX282" fmla="*/ 11754845 w 11925328"/>
                  <a:gd name="connsiteY282" fmla="*/ 30217 h 3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</a:cxnLst>
                <a:rect l="l" t="t" r="r" b="b"/>
                <a:pathLst>
                  <a:path w="11925328" h="30216">
                    <a:moveTo>
                      <a:pt x="11754845" y="30217"/>
                    </a:moveTo>
                    <a:cubicBezTo>
                      <a:pt x="11711824" y="30217"/>
                      <a:pt x="11689930" y="24071"/>
                      <a:pt x="11668739" y="18181"/>
                    </a:cubicBezTo>
                    <a:cubicBezTo>
                      <a:pt x="11647997" y="12356"/>
                      <a:pt x="11626550" y="6402"/>
                      <a:pt x="11584362" y="6402"/>
                    </a:cubicBezTo>
                    <a:cubicBezTo>
                      <a:pt x="11542173" y="6402"/>
                      <a:pt x="11520726" y="12419"/>
                      <a:pt x="11499984" y="18181"/>
                    </a:cubicBezTo>
                    <a:cubicBezTo>
                      <a:pt x="11478857" y="24135"/>
                      <a:pt x="11456963" y="30217"/>
                      <a:pt x="11413878" y="30217"/>
                    </a:cubicBezTo>
                    <a:cubicBezTo>
                      <a:pt x="11370793" y="30217"/>
                      <a:pt x="11348963" y="24071"/>
                      <a:pt x="11327836" y="18181"/>
                    </a:cubicBezTo>
                    <a:cubicBezTo>
                      <a:pt x="11307094" y="12356"/>
                      <a:pt x="11285648" y="6402"/>
                      <a:pt x="11243522" y="6402"/>
                    </a:cubicBezTo>
                    <a:cubicBezTo>
                      <a:pt x="11201398" y="6402"/>
                      <a:pt x="11179887" y="12419"/>
                      <a:pt x="11159145" y="18181"/>
                    </a:cubicBezTo>
                    <a:cubicBezTo>
                      <a:pt x="11138019" y="24071"/>
                      <a:pt x="11116124" y="30217"/>
                      <a:pt x="11073103" y="30217"/>
                    </a:cubicBezTo>
                    <a:cubicBezTo>
                      <a:pt x="11030082" y="30217"/>
                      <a:pt x="11008188" y="24071"/>
                      <a:pt x="10987061" y="18181"/>
                    </a:cubicBezTo>
                    <a:cubicBezTo>
                      <a:pt x="10966319" y="12356"/>
                      <a:pt x="10944873" y="6402"/>
                      <a:pt x="10902748" y="6402"/>
                    </a:cubicBezTo>
                    <a:cubicBezTo>
                      <a:pt x="10860623" y="6402"/>
                      <a:pt x="10839177" y="12419"/>
                      <a:pt x="10818435" y="18181"/>
                    </a:cubicBezTo>
                    <a:cubicBezTo>
                      <a:pt x="10797308" y="24071"/>
                      <a:pt x="10775413" y="30217"/>
                      <a:pt x="10732392" y="30217"/>
                    </a:cubicBezTo>
                    <a:cubicBezTo>
                      <a:pt x="10689371" y="30217"/>
                      <a:pt x="10667477" y="24071"/>
                      <a:pt x="10646351" y="18181"/>
                    </a:cubicBezTo>
                    <a:cubicBezTo>
                      <a:pt x="10625608" y="12356"/>
                      <a:pt x="10604161" y="6402"/>
                      <a:pt x="10562037" y="6402"/>
                    </a:cubicBezTo>
                    <a:cubicBezTo>
                      <a:pt x="10519912" y="6402"/>
                      <a:pt x="10498466" y="12419"/>
                      <a:pt x="10477723" y="18181"/>
                    </a:cubicBezTo>
                    <a:cubicBezTo>
                      <a:pt x="10456597" y="24135"/>
                      <a:pt x="10434702" y="30217"/>
                      <a:pt x="10391682" y="30217"/>
                    </a:cubicBezTo>
                    <a:cubicBezTo>
                      <a:pt x="10348661" y="30217"/>
                      <a:pt x="10326766" y="24071"/>
                      <a:pt x="10305639" y="18181"/>
                    </a:cubicBezTo>
                    <a:cubicBezTo>
                      <a:pt x="10284897" y="12356"/>
                      <a:pt x="10263451" y="6402"/>
                      <a:pt x="10221326" y="6402"/>
                    </a:cubicBezTo>
                    <a:cubicBezTo>
                      <a:pt x="10179201" y="6402"/>
                      <a:pt x="10157755" y="12419"/>
                      <a:pt x="10137012" y="18181"/>
                    </a:cubicBezTo>
                    <a:cubicBezTo>
                      <a:pt x="10115887" y="24071"/>
                      <a:pt x="10093992" y="30217"/>
                      <a:pt x="10050971" y="30217"/>
                    </a:cubicBezTo>
                    <a:cubicBezTo>
                      <a:pt x="10007949" y="30217"/>
                      <a:pt x="9986055" y="24071"/>
                      <a:pt x="9964928" y="18181"/>
                    </a:cubicBezTo>
                    <a:cubicBezTo>
                      <a:pt x="9944186" y="12356"/>
                      <a:pt x="9922740" y="6402"/>
                      <a:pt x="9880616" y="6402"/>
                    </a:cubicBezTo>
                    <a:cubicBezTo>
                      <a:pt x="9838490" y="6402"/>
                      <a:pt x="9817044" y="12419"/>
                      <a:pt x="9796302" y="18181"/>
                    </a:cubicBezTo>
                    <a:cubicBezTo>
                      <a:pt x="9775175" y="24135"/>
                      <a:pt x="9753281" y="30217"/>
                      <a:pt x="9710259" y="30217"/>
                    </a:cubicBezTo>
                    <a:cubicBezTo>
                      <a:pt x="9667239" y="30217"/>
                      <a:pt x="9645344" y="24071"/>
                      <a:pt x="9624218" y="18181"/>
                    </a:cubicBezTo>
                    <a:cubicBezTo>
                      <a:pt x="9603476" y="12356"/>
                      <a:pt x="9582029" y="6402"/>
                      <a:pt x="9539904" y="6402"/>
                    </a:cubicBezTo>
                    <a:cubicBezTo>
                      <a:pt x="9497780" y="6402"/>
                      <a:pt x="9476333" y="12419"/>
                      <a:pt x="9455591" y="18181"/>
                    </a:cubicBezTo>
                    <a:cubicBezTo>
                      <a:pt x="9434464" y="24135"/>
                      <a:pt x="9412570" y="30217"/>
                      <a:pt x="9369549" y="30217"/>
                    </a:cubicBezTo>
                    <a:cubicBezTo>
                      <a:pt x="9326528" y="30217"/>
                      <a:pt x="9304633" y="24071"/>
                      <a:pt x="9283507" y="18181"/>
                    </a:cubicBezTo>
                    <a:cubicBezTo>
                      <a:pt x="9262765" y="12356"/>
                      <a:pt x="9241318" y="6402"/>
                      <a:pt x="9199193" y="6402"/>
                    </a:cubicBezTo>
                    <a:cubicBezTo>
                      <a:pt x="9157069" y="6402"/>
                      <a:pt x="9135623" y="12419"/>
                      <a:pt x="9114880" y="18181"/>
                    </a:cubicBezTo>
                    <a:cubicBezTo>
                      <a:pt x="9093754" y="24135"/>
                      <a:pt x="9071859" y="30217"/>
                      <a:pt x="9028838" y="30217"/>
                    </a:cubicBezTo>
                    <a:cubicBezTo>
                      <a:pt x="8985817" y="30217"/>
                      <a:pt x="8963922" y="24071"/>
                      <a:pt x="8942796" y="18181"/>
                    </a:cubicBezTo>
                    <a:cubicBezTo>
                      <a:pt x="8922053" y="12356"/>
                      <a:pt x="8900607" y="6402"/>
                      <a:pt x="8858483" y="6402"/>
                    </a:cubicBezTo>
                    <a:cubicBezTo>
                      <a:pt x="8816358" y="6402"/>
                      <a:pt x="8794911" y="12419"/>
                      <a:pt x="8774169" y="18181"/>
                    </a:cubicBezTo>
                    <a:cubicBezTo>
                      <a:pt x="8753043" y="24135"/>
                      <a:pt x="8731148" y="30217"/>
                      <a:pt x="8688127" y="30217"/>
                    </a:cubicBezTo>
                    <a:cubicBezTo>
                      <a:pt x="8645107" y="30217"/>
                      <a:pt x="8623212" y="24071"/>
                      <a:pt x="8602085" y="18181"/>
                    </a:cubicBezTo>
                    <a:cubicBezTo>
                      <a:pt x="8581343" y="12356"/>
                      <a:pt x="8559896" y="6402"/>
                      <a:pt x="8517772" y="6402"/>
                    </a:cubicBezTo>
                    <a:cubicBezTo>
                      <a:pt x="8475647" y="6402"/>
                      <a:pt x="8454200" y="12419"/>
                      <a:pt x="8433458" y="18181"/>
                    </a:cubicBezTo>
                    <a:cubicBezTo>
                      <a:pt x="8412332" y="24135"/>
                      <a:pt x="8390437" y="30217"/>
                      <a:pt x="8347417" y="30217"/>
                    </a:cubicBezTo>
                    <a:cubicBezTo>
                      <a:pt x="8304395" y="30217"/>
                      <a:pt x="8282501" y="24071"/>
                      <a:pt x="8261375" y="18181"/>
                    </a:cubicBezTo>
                    <a:cubicBezTo>
                      <a:pt x="8240632" y="12356"/>
                      <a:pt x="8219186" y="6402"/>
                      <a:pt x="8177061" y="6402"/>
                    </a:cubicBezTo>
                    <a:cubicBezTo>
                      <a:pt x="8134936" y="6402"/>
                      <a:pt x="8113490" y="12419"/>
                      <a:pt x="8092748" y="18181"/>
                    </a:cubicBezTo>
                    <a:cubicBezTo>
                      <a:pt x="8071621" y="24135"/>
                      <a:pt x="8049727" y="30217"/>
                      <a:pt x="8006705" y="30217"/>
                    </a:cubicBezTo>
                    <a:cubicBezTo>
                      <a:pt x="7963685" y="30217"/>
                      <a:pt x="7941790" y="24071"/>
                      <a:pt x="7920664" y="18181"/>
                    </a:cubicBezTo>
                    <a:cubicBezTo>
                      <a:pt x="7899922" y="12356"/>
                      <a:pt x="7878475" y="6402"/>
                      <a:pt x="7836350" y="6402"/>
                    </a:cubicBezTo>
                    <a:cubicBezTo>
                      <a:pt x="7794226" y="6402"/>
                      <a:pt x="7772779" y="12419"/>
                      <a:pt x="7752037" y="18181"/>
                    </a:cubicBezTo>
                    <a:cubicBezTo>
                      <a:pt x="7730910" y="24071"/>
                      <a:pt x="7709016" y="30217"/>
                      <a:pt x="7665995" y="30217"/>
                    </a:cubicBezTo>
                    <a:cubicBezTo>
                      <a:pt x="7622974" y="30217"/>
                      <a:pt x="7601079" y="24071"/>
                      <a:pt x="7579953" y="18181"/>
                    </a:cubicBezTo>
                    <a:cubicBezTo>
                      <a:pt x="7559210" y="12356"/>
                      <a:pt x="7537764" y="6402"/>
                      <a:pt x="7495639" y="6402"/>
                    </a:cubicBezTo>
                    <a:cubicBezTo>
                      <a:pt x="7453515" y="6402"/>
                      <a:pt x="7432068" y="12419"/>
                      <a:pt x="7411326" y="18181"/>
                    </a:cubicBezTo>
                    <a:cubicBezTo>
                      <a:pt x="7390200" y="24135"/>
                      <a:pt x="7368305" y="30217"/>
                      <a:pt x="7325284" y="30217"/>
                    </a:cubicBezTo>
                    <a:cubicBezTo>
                      <a:pt x="7282263" y="30217"/>
                      <a:pt x="7260368" y="24071"/>
                      <a:pt x="7239242" y="18181"/>
                    </a:cubicBezTo>
                    <a:cubicBezTo>
                      <a:pt x="7218500" y="12356"/>
                      <a:pt x="7197053" y="6402"/>
                      <a:pt x="7154929" y="6402"/>
                    </a:cubicBezTo>
                    <a:cubicBezTo>
                      <a:pt x="7112804" y="6402"/>
                      <a:pt x="7091357" y="12419"/>
                      <a:pt x="7070615" y="18181"/>
                    </a:cubicBezTo>
                    <a:cubicBezTo>
                      <a:pt x="7049488" y="24071"/>
                      <a:pt x="7027594" y="30217"/>
                      <a:pt x="6984573" y="30217"/>
                    </a:cubicBezTo>
                    <a:cubicBezTo>
                      <a:pt x="6941552" y="30217"/>
                      <a:pt x="6919658" y="24071"/>
                      <a:pt x="6898531" y="18181"/>
                    </a:cubicBezTo>
                    <a:cubicBezTo>
                      <a:pt x="6877789" y="12356"/>
                      <a:pt x="6856343" y="6402"/>
                      <a:pt x="6814217" y="6402"/>
                    </a:cubicBezTo>
                    <a:cubicBezTo>
                      <a:pt x="6772093" y="6402"/>
                      <a:pt x="6750647" y="12419"/>
                      <a:pt x="6729904" y="18181"/>
                    </a:cubicBezTo>
                    <a:cubicBezTo>
                      <a:pt x="6708778" y="24135"/>
                      <a:pt x="6686884" y="30217"/>
                      <a:pt x="6643862" y="30217"/>
                    </a:cubicBezTo>
                    <a:cubicBezTo>
                      <a:pt x="6600841" y="30217"/>
                      <a:pt x="6578946" y="24071"/>
                      <a:pt x="6557820" y="18181"/>
                    </a:cubicBezTo>
                    <a:cubicBezTo>
                      <a:pt x="6537078" y="12356"/>
                      <a:pt x="6515631" y="6402"/>
                      <a:pt x="6473507" y="6402"/>
                    </a:cubicBezTo>
                    <a:cubicBezTo>
                      <a:pt x="6431382" y="6402"/>
                      <a:pt x="6409935" y="12419"/>
                      <a:pt x="6389193" y="18181"/>
                    </a:cubicBezTo>
                    <a:cubicBezTo>
                      <a:pt x="6368067" y="24135"/>
                      <a:pt x="6346172" y="30217"/>
                      <a:pt x="6303151" y="30217"/>
                    </a:cubicBezTo>
                    <a:cubicBezTo>
                      <a:pt x="6260130" y="30217"/>
                      <a:pt x="6238236" y="24071"/>
                      <a:pt x="6217109" y="18181"/>
                    </a:cubicBezTo>
                    <a:cubicBezTo>
                      <a:pt x="6196367" y="12356"/>
                      <a:pt x="6174921" y="6402"/>
                      <a:pt x="6132796" y="6402"/>
                    </a:cubicBezTo>
                    <a:cubicBezTo>
                      <a:pt x="6090671" y="6402"/>
                      <a:pt x="6069225" y="12419"/>
                      <a:pt x="6048483" y="18181"/>
                    </a:cubicBezTo>
                    <a:cubicBezTo>
                      <a:pt x="6027356" y="24135"/>
                      <a:pt x="6005461" y="30217"/>
                      <a:pt x="5962441" y="30217"/>
                    </a:cubicBezTo>
                    <a:cubicBezTo>
                      <a:pt x="5919419" y="30217"/>
                      <a:pt x="5897525" y="24071"/>
                      <a:pt x="5876399" y="18181"/>
                    </a:cubicBezTo>
                    <a:cubicBezTo>
                      <a:pt x="5855656" y="12356"/>
                      <a:pt x="5834210" y="6402"/>
                      <a:pt x="5792085" y="6402"/>
                    </a:cubicBezTo>
                    <a:cubicBezTo>
                      <a:pt x="5749960" y="6402"/>
                      <a:pt x="5728514" y="12419"/>
                      <a:pt x="5707772" y="18181"/>
                    </a:cubicBezTo>
                    <a:cubicBezTo>
                      <a:pt x="5686645" y="24135"/>
                      <a:pt x="5664751" y="30217"/>
                      <a:pt x="5621730" y="30217"/>
                    </a:cubicBezTo>
                    <a:cubicBezTo>
                      <a:pt x="5578709" y="30217"/>
                      <a:pt x="5556814" y="24071"/>
                      <a:pt x="5535688" y="18181"/>
                    </a:cubicBezTo>
                    <a:cubicBezTo>
                      <a:pt x="5514945" y="12356"/>
                      <a:pt x="5493499" y="6402"/>
                      <a:pt x="5451374" y="6402"/>
                    </a:cubicBezTo>
                    <a:cubicBezTo>
                      <a:pt x="5409249" y="6402"/>
                      <a:pt x="5387803" y="12419"/>
                      <a:pt x="5367061" y="18181"/>
                    </a:cubicBezTo>
                    <a:cubicBezTo>
                      <a:pt x="5345934" y="24135"/>
                      <a:pt x="5324040" y="30217"/>
                      <a:pt x="5281019" y="30217"/>
                    </a:cubicBezTo>
                    <a:cubicBezTo>
                      <a:pt x="5237998" y="30217"/>
                      <a:pt x="5216103" y="24071"/>
                      <a:pt x="5194977" y="18181"/>
                    </a:cubicBezTo>
                    <a:cubicBezTo>
                      <a:pt x="5174235" y="12356"/>
                      <a:pt x="5152788" y="6402"/>
                      <a:pt x="5110663" y="6402"/>
                    </a:cubicBezTo>
                    <a:cubicBezTo>
                      <a:pt x="5068539" y="6402"/>
                      <a:pt x="5047092" y="12419"/>
                      <a:pt x="5026350" y="18181"/>
                    </a:cubicBezTo>
                    <a:cubicBezTo>
                      <a:pt x="5005223" y="24071"/>
                      <a:pt x="4983329" y="30217"/>
                      <a:pt x="4940308" y="30217"/>
                    </a:cubicBezTo>
                    <a:cubicBezTo>
                      <a:pt x="4897287" y="30217"/>
                      <a:pt x="4875392" y="24071"/>
                      <a:pt x="4854266" y="18181"/>
                    </a:cubicBezTo>
                    <a:cubicBezTo>
                      <a:pt x="4833524" y="12356"/>
                      <a:pt x="4812077" y="6402"/>
                      <a:pt x="4769952" y="6402"/>
                    </a:cubicBezTo>
                    <a:cubicBezTo>
                      <a:pt x="4727828" y="6402"/>
                      <a:pt x="4706381" y="12419"/>
                      <a:pt x="4685639" y="18181"/>
                    </a:cubicBezTo>
                    <a:cubicBezTo>
                      <a:pt x="4664513" y="24135"/>
                      <a:pt x="4642618" y="30217"/>
                      <a:pt x="4599597" y="30217"/>
                    </a:cubicBezTo>
                    <a:cubicBezTo>
                      <a:pt x="4556576" y="30217"/>
                      <a:pt x="4534681" y="24071"/>
                      <a:pt x="4513555" y="18181"/>
                    </a:cubicBezTo>
                    <a:cubicBezTo>
                      <a:pt x="4492813" y="12356"/>
                      <a:pt x="4471366" y="6402"/>
                      <a:pt x="4429242" y="6402"/>
                    </a:cubicBezTo>
                    <a:cubicBezTo>
                      <a:pt x="4387117" y="6402"/>
                      <a:pt x="4365670" y="12419"/>
                      <a:pt x="4344928" y="18181"/>
                    </a:cubicBezTo>
                    <a:cubicBezTo>
                      <a:pt x="4323802" y="24135"/>
                      <a:pt x="4301907" y="30217"/>
                      <a:pt x="4258886" y="30217"/>
                    </a:cubicBezTo>
                    <a:cubicBezTo>
                      <a:pt x="4215865" y="30217"/>
                      <a:pt x="4193971" y="24071"/>
                      <a:pt x="4172844" y="18181"/>
                    </a:cubicBezTo>
                    <a:cubicBezTo>
                      <a:pt x="4152102" y="12356"/>
                      <a:pt x="4130655" y="6402"/>
                      <a:pt x="4088531" y="6402"/>
                    </a:cubicBezTo>
                    <a:cubicBezTo>
                      <a:pt x="4046406" y="6402"/>
                      <a:pt x="4024959" y="12419"/>
                      <a:pt x="4004217" y="18181"/>
                    </a:cubicBezTo>
                    <a:cubicBezTo>
                      <a:pt x="3983091" y="24135"/>
                      <a:pt x="3961196" y="30217"/>
                      <a:pt x="3918175" y="30217"/>
                    </a:cubicBezTo>
                    <a:cubicBezTo>
                      <a:pt x="3875154" y="30217"/>
                      <a:pt x="3853260" y="24071"/>
                      <a:pt x="3832133" y="18181"/>
                    </a:cubicBezTo>
                    <a:cubicBezTo>
                      <a:pt x="3811391" y="12356"/>
                      <a:pt x="3789944" y="6402"/>
                      <a:pt x="3747820" y="6402"/>
                    </a:cubicBezTo>
                    <a:cubicBezTo>
                      <a:pt x="3705695" y="6402"/>
                      <a:pt x="3684248" y="12419"/>
                      <a:pt x="3663506" y="18181"/>
                    </a:cubicBezTo>
                    <a:cubicBezTo>
                      <a:pt x="3642380" y="24135"/>
                      <a:pt x="3620485" y="30217"/>
                      <a:pt x="3577464" y="30217"/>
                    </a:cubicBezTo>
                    <a:cubicBezTo>
                      <a:pt x="3534443" y="30217"/>
                      <a:pt x="3512549" y="24071"/>
                      <a:pt x="3491422" y="18181"/>
                    </a:cubicBezTo>
                    <a:cubicBezTo>
                      <a:pt x="3470680" y="12356"/>
                      <a:pt x="3449234" y="6402"/>
                      <a:pt x="3407109" y="6402"/>
                    </a:cubicBezTo>
                    <a:cubicBezTo>
                      <a:pt x="3364984" y="6402"/>
                      <a:pt x="3343538" y="12419"/>
                      <a:pt x="3322795" y="18181"/>
                    </a:cubicBezTo>
                    <a:cubicBezTo>
                      <a:pt x="3301669" y="24135"/>
                      <a:pt x="3279774" y="30217"/>
                      <a:pt x="3236753" y="30217"/>
                    </a:cubicBezTo>
                    <a:cubicBezTo>
                      <a:pt x="3193732" y="30217"/>
                      <a:pt x="3171838" y="24071"/>
                      <a:pt x="3150711" y="18181"/>
                    </a:cubicBezTo>
                    <a:cubicBezTo>
                      <a:pt x="3129969" y="12356"/>
                      <a:pt x="3108523" y="6402"/>
                      <a:pt x="3066398" y="6402"/>
                    </a:cubicBezTo>
                    <a:cubicBezTo>
                      <a:pt x="3024273" y="6402"/>
                      <a:pt x="3002827" y="12419"/>
                      <a:pt x="2982085" y="18181"/>
                    </a:cubicBezTo>
                    <a:cubicBezTo>
                      <a:pt x="2960958" y="24135"/>
                      <a:pt x="2939064" y="30217"/>
                      <a:pt x="2896043" y="30217"/>
                    </a:cubicBezTo>
                    <a:cubicBezTo>
                      <a:pt x="2853022" y="30217"/>
                      <a:pt x="2831127" y="24071"/>
                      <a:pt x="2810001" y="18181"/>
                    </a:cubicBezTo>
                    <a:cubicBezTo>
                      <a:pt x="2789258" y="12356"/>
                      <a:pt x="2767812" y="6402"/>
                      <a:pt x="2725687" y="6402"/>
                    </a:cubicBezTo>
                    <a:cubicBezTo>
                      <a:pt x="2683562" y="6402"/>
                      <a:pt x="2662116" y="12419"/>
                      <a:pt x="2641374" y="18181"/>
                    </a:cubicBezTo>
                    <a:cubicBezTo>
                      <a:pt x="2620247" y="24135"/>
                      <a:pt x="2598353" y="30217"/>
                      <a:pt x="2555332" y="30217"/>
                    </a:cubicBezTo>
                    <a:cubicBezTo>
                      <a:pt x="2512311" y="30217"/>
                      <a:pt x="2490416" y="24071"/>
                      <a:pt x="2469290" y="18181"/>
                    </a:cubicBezTo>
                    <a:cubicBezTo>
                      <a:pt x="2448547" y="12356"/>
                      <a:pt x="2427101" y="6402"/>
                      <a:pt x="2384976" y="6402"/>
                    </a:cubicBezTo>
                    <a:cubicBezTo>
                      <a:pt x="2342852" y="6402"/>
                      <a:pt x="2321405" y="12419"/>
                      <a:pt x="2300663" y="18181"/>
                    </a:cubicBezTo>
                    <a:cubicBezTo>
                      <a:pt x="2279536" y="24135"/>
                      <a:pt x="2257642" y="30217"/>
                      <a:pt x="2214621" y="30217"/>
                    </a:cubicBezTo>
                    <a:cubicBezTo>
                      <a:pt x="2171600" y="30217"/>
                      <a:pt x="2149705" y="24071"/>
                      <a:pt x="2128579" y="18181"/>
                    </a:cubicBezTo>
                    <a:cubicBezTo>
                      <a:pt x="2107837" y="12356"/>
                      <a:pt x="2086390" y="6402"/>
                      <a:pt x="2044265" y="6402"/>
                    </a:cubicBezTo>
                    <a:cubicBezTo>
                      <a:pt x="2002141" y="6402"/>
                      <a:pt x="1980694" y="12419"/>
                      <a:pt x="1959952" y="18181"/>
                    </a:cubicBezTo>
                    <a:cubicBezTo>
                      <a:pt x="1938825" y="24135"/>
                      <a:pt x="1916931" y="30217"/>
                      <a:pt x="1873910" y="30217"/>
                    </a:cubicBezTo>
                    <a:cubicBezTo>
                      <a:pt x="1830889" y="30217"/>
                      <a:pt x="1808994" y="24071"/>
                      <a:pt x="1787868" y="18181"/>
                    </a:cubicBezTo>
                    <a:cubicBezTo>
                      <a:pt x="1767126" y="12356"/>
                      <a:pt x="1745679" y="6402"/>
                      <a:pt x="1703554" y="6402"/>
                    </a:cubicBezTo>
                    <a:cubicBezTo>
                      <a:pt x="1661430" y="6402"/>
                      <a:pt x="1639983" y="12419"/>
                      <a:pt x="1619241" y="18181"/>
                    </a:cubicBezTo>
                    <a:cubicBezTo>
                      <a:pt x="1598115" y="24135"/>
                      <a:pt x="1576220" y="30217"/>
                      <a:pt x="1533199" y="30217"/>
                    </a:cubicBezTo>
                    <a:cubicBezTo>
                      <a:pt x="1490178" y="30217"/>
                      <a:pt x="1468283" y="24071"/>
                      <a:pt x="1447157" y="18181"/>
                    </a:cubicBezTo>
                    <a:cubicBezTo>
                      <a:pt x="1426415" y="12356"/>
                      <a:pt x="1404968" y="6402"/>
                      <a:pt x="1362844" y="6402"/>
                    </a:cubicBezTo>
                    <a:cubicBezTo>
                      <a:pt x="1320719" y="6402"/>
                      <a:pt x="1299272" y="12419"/>
                      <a:pt x="1278530" y="18181"/>
                    </a:cubicBezTo>
                    <a:cubicBezTo>
                      <a:pt x="1257404" y="24071"/>
                      <a:pt x="1235509" y="30217"/>
                      <a:pt x="1192488" y="30217"/>
                    </a:cubicBezTo>
                    <a:cubicBezTo>
                      <a:pt x="1149467" y="30217"/>
                      <a:pt x="1127573" y="24071"/>
                      <a:pt x="1106446" y="18181"/>
                    </a:cubicBezTo>
                    <a:cubicBezTo>
                      <a:pt x="1085704" y="12356"/>
                      <a:pt x="1064257" y="6402"/>
                      <a:pt x="1022133" y="6402"/>
                    </a:cubicBezTo>
                    <a:cubicBezTo>
                      <a:pt x="980008" y="6402"/>
                      <a:pt x="958561" y="12419"/>
                      <a:pt x="937819" y="18181"/>
                    </a:cubicBezTo>
                    <a:cubicBezTo>
                      <a:pt x="916693" y="24135"/>
                      <a:pt x="894798" y="30217"/>
                      <a:pt x="851777" y="30217"/>
                    </a:cubicBezTo>
                    <a:cubicBezTo>
                      <a:pt x="808756" y="30217"/>
                      <a:pt x="786862" y="24071"/>
                      <a:pt x="765735" y="18181"/>
                    </a:cubicBezTo>
                    <a:cubicBezTo>
                      <a:pt x="744993" y="12356"/>
                      <a:pt x="723547" y="6402"/>
                      <a:pt x="681422" y="6402"/>
                    </a:cubicBezTo>
                    <a:cubicBezTo>
                      <a:pt x="639297" y="6402"/>
                      <a:pt x="617851" y="12419"/>
                      <a:pt x="597108" y="18181"/>
                    </a:cubicBezTo>
                    <a:cubicBezTo>
                      <a:pt x="575982" y="24135"/>
                      <a:pt x="554087" y="30217"/>
                      <a:pt x="511066" y="30217"/>
                    </a:cubicBezTo>
                    <a:cubicBezTo>
                      <a:pt x="468045" y="30217"/>
                      <a:pt x="446151" y="24071"/>
                      <a:pt x="425024" y="18181"/>
                    </a:cubicBezTo>
                    <a:cubicBezTo>
                      <a:pt x="404282" y="12356"/>
                      <a:pt x="382836" y="6402"/>
                      <a:pt x="340711" y="6402"/>
                    </a:cubicBezTo>
                    <a:cubicBezTo>
                      <a:pt x="298586" y="6402"/>
                      <a:pt x="277140" y="12419"/>
                      <a:pt x="256397" y="18181"/>
                    </a:cubicBezTo>
                    <a:cubicBezTo>
                      <a:pt x="235271" y="24135"/>
                      <a:pt x="213376" y="30217"/>
                      <a:pt x="170355" y="30217"/>
                    </a:cubicBezTo>
                    <a:cubicBezTo>
                      <a:pt x="127334" y="30217"/>
                      <a:pt x="105440" y="24071"/>
                      <a:pt x="84313" y="18181"/>
                    </a:cubicBezTo>
                    <a:cubicBezTo>
                      <a:pt x="63571" y="12356"/>
                      <a:pt x="42125" y="6402"/>
                      <a:pt x="0" y="6402"/>
                    </a:cubicBezTo>
                    <a:lnTo>
                      <a:pt x="0" y="0"/>
                    </a:lnTo>
                    <a:cubicBezTo>
                      <a:pt x="43021" y="0"/>
                      <a:pt x="64916" y="6146"/>
                      <a:pt x="86042" y="12036"/>
                    </a:cubicBezTo>
                    <a:cubicBezTo>
                      <a:pt x="106784" y="17862"/>
                      <a:pt x="128231" y="23815"/>
                      <a:pt x="170355" y="23815"/>
                    </a:cubicBezTo>
                    <a:cubicBezTo>
                      <a:pt x="212480" y="23815"/>
                      <a:pt x="233927" y="17798"/>
                      <a:pt x="254669" y="12036"/>
                    </a:cubicBezTo>
                    <a:cubicBezTo>
                      <a:pt x="275795" y="6146"/>
                      <a:pt x="297690" y="0"/>
                      <a:pt x="340711" y="0"/>
                    </a:cubicBezTo>
                    <a:cubicBezTo>
                      <a:pt x="383732" y="0"/>
                      <a:pt x="405626" y="6146"/>
                      <a:pt x="426753" y="12036"/>
                    </a:cubicBezTo>
                    <a:cubicBezTo>
                      <a:pt x="447495" y="17862"/>
                      <a:pt x="468942" y="23815"/>
                      <a:pt x="511066" y="23815"/>
                    </a:cubicBezTo>
                    <a:cubicBezTo>
                      <a:pt x="553191" y="23815"/>
                      <a:pt x="574638" y="17798"/>
                      <a:pt x="595380" y="12036"/>
                    </a:cubicBezTo>
                    <a:cubicBezTo>
                      <a:pt x="616506" y="6146"/>
                      <a:pt x="638401" y="0"/>
                      <a:pt x="681422" y="0"/>
                    </a:cubicBezTo>
                    <a:cubicBezTo>
                      <a:pt x="724443" y="0"/>
                      <a:pt x="746337" y="6146"/>
                      <a:pt x="767464" y="12036"/>
                    </a:cubicBezTo>
                    <a:cubicBezTo>
                      <a:pt x="788206" y="17862"/>
                      <a:pt x="809652" y="23815"/>
                      <a:pt x="851777" y="23815"/>
                    </a:cubicBezTo>
                    <a:cubicBezTo>
                      <a:pt x="893902" y="23815"/>
                      <a:pt x="915348" y="17798"/>
                      <a:pt x="936091" y="12036"/>
                    </a:cubicBezTo>
                    <a:cubicBezTo>
                      <a:pt x="957217" y="6146"/>
                      <a:pt x="979112" y="0"/>
                      <a:pt x="1022133" y="0"/>
                    </a:cubicBezTo>
                    <a:cubicBezTo>
                      <a:pt x="1065154" y="0"/>
                      <a:pt x="1087048" y="6146"/>
                      <a:pt x="1108175" y="12036"/>
                    </a:cubicBezTo>
                    <a:cubicBezTo>
                      <a:pt x="1128917" y="17862"/>
                      <a:pt x="1150363" y="23815"/>
                      <a:pt x="1192488" y="23815"/>
                    </a:cubicBezTo>
                    <a:cubicBezTo>
                      <a:pt x="1234613" y="23815"/>
                      <a:pt x="1256059" y="17798"/>
                      <a:pt x="1276802" y="12036"/>
                    </a:cubicBezTo>
                    <a:cubicBezTo>
                      <a:pt x="1297928" y="6082"/>
                      <a:pt x="1319823" y="0"/>
                      <a:pt x="1362844" y="0"/>
                    </a:cubicBezTo>
                    <a:cubicBezTo>
                      <a:pt x="1405865" y="0"/>
                      <a:pt x="1427759" y="6146"/>
                      <a:pt x="1448886" y="12036"/>
                    </a:cubicBezTo>
                    <a:cubicBezTo>
                      <a:pt x="1469628" y="17862"/>
                      <a:pt x="1491074" y="23815"/>
                      <a:pt x="1533199" y="23815"/>
                    </a:cubicBezTo>
                    <a:cubicBezTo>
                      <a:pt x="1575324" y="23815"/>
                      <a:pt x="1596770" y="17798"/>
                      <a:pt x="1617512" y="12036"/>
                    </a:cubicBezTo>
                    <a:cubicBezTo>
                      <a:pt x="1638639" y="6146"/>
                      <a:pt x="1660533" y="0"/>
                      <a:pt x="1703554" y="0"/>
                    </a:cubicBezTo>
                    <a:cubicBezTo>
                      <a:pt x="1746575" y="0"/>
                      <a:pt x="1768470" y="6146"/>
                      <a:pt x="1789596" y="12036"/>
                    </a:cubicBezTo>
                    <a:cubicBezTo>
                      <a:pt x="1810339" y="17862"/>
                      <a:pt x="1831785" y="23815"/>
                      <a:pt x="1873910" y="23815"/>
                    </a:cubicBezTo>
                    <a:cubicBezTo>
                      <a:pt x="1916035" y="23815"/>
                      <a:pt x="1937481" y="17798"/>
                      <a:pt x="1958223" y="12036"/>
                    </a:cubicBezTo>
                    <a:cubicBezTo>
                      <a:pt x="1979350" y="6146"/>
                      <a:pt x="2001244" y="0"/>
                      <a:pt x="2044265" y="0"/>
                    </a:cubicBezTo>
                    <a:cubicBezTo>
                      <a:pt x="2087286" y="0"/>
                      <a:pt x="2109181" y="6146"/>
                      <a:pt x="2130307" y="12036"/>
                    </a:cubicBezTo>
                    <a:cubicBezTo>
                      <a:pt x="2151050" y="17862"/>
                      <a:pt x="2172496" y="23815"/>
                      <a:pt x="2214621" y="23815"/>
                    </a:cubicBezTo>
                    <a:cubicBezTo>
                      <a:pt x="2256745" y="23815"/>
                      <a:pt x="2278192" y="17798"/>
                      <a:pt x="2298934" y="12036"/>
                    </a:cubicBezTo>
                    <a:cubicBezTo>
                      <a:pt x="2320061" y="6146"/>
                      <a:pt x="2341955" y="0"/>
                      <a:pt x="2384976" y="0"/>
                    </a:cubicBezTo>
                    <a:cubicBezTo>
                      <a:pt x="2427997" y="0"/>
                      <a:pt x="2449892" y="6146"/>
                      <a:pt x="2471018" y="12036"/>
                    </a:cubicBezTo>
                    <a:cubicBezTo>
                      <a:pt x="2491761" y="17862"/>
                      <a:pt x="2513207" y="23815"/>
                      <a:pt x="2555332" y="23815"/>
                    </a:cubicBezTo>
                    <a:cubicBezTo>
                      <a:pt x="2597456" y="23815"/>
                      <a:pt x="2618903" y="17798"/>
                      <a:pt x="2639645" y="12036"/>
                    </a:cubicBezTo>
                    <a:cubicBezTo>
                      <a:pt x="2660772" y="6146"/>
                      <a:pt x="2682666" y="0"/>
                      <a:pt x="2725687" y="0"/>
                    </a:cubicBezTo>
                    <a:cubicBezTo>
                      <a:pt x="2768708" y="0"/>
                      <a:pt x="2790603" y="6146"/>
                      <a:pt x="2811729" y="12036"/>
                    </a:cubicBezTo>
                    <a:cubicBezTo>
                      <a:pt x="2832471" y="17862"/>
                      <a:pt x="2853918" y="23815"/>
                      <a:pt x="2896043" y="23815"/>
                    </a:cubicBezTo>
                    <a:cubicBezTo>
                      <a:pt x="2938167" y="23815"/>
                      <a:pt x="2959614" y="17798"/>
                      <a:pt x="2980356" y="12036"/>
                    </a:cubicBezTo>
                    <a:cubicBezTo>
                      <a:pt x="3001482" y="6146"/>
                      <a:pt x="3023377" y="0"/>
                      <a:pt x="3066398" y="0"/>
                    </a:cubicBezTo>
                    <a:cubicBezTo>
                      <a:pt x="3109419" y="0"/>
                      <a:pt x="3131314" y="6146"/>
                      <a:pt x="3152440" y="12036"/>
                    </a:cubicBezTo>
                    <a:cubicBezTo>
                      <a:pt x="3173182" y="17862"/>
                      <a:pt x="3194629" y="23815"/>
                      <a:pt x="3236753" y="23815"/>
                    </a:cubicBezTo>
                    <a:cubicBezTo>
                      <a:pt x="3278878" y="23815"/>
                      <a:pt x="3300325" y="17798"/>
                      <a:pt x="3321067" y="12036"/>
                    </a:cubicBezTo>
                    <a:cubicBezTo>
                      <a:pt x="3342193" y="6146"/>
                      <a:pt x="3364088" y="0"/>
                      <a:pt x="3407109" y="0"/>
                    </a:cubicBezTo>
                    <a:cubicBezTo>
                      <a:pt x="3450130" y="0"/>
                      <a:pt x="3472024" y="6146"/>
                      <a:pt x="3493151" y="12036"/>
                    </a:cubicBezTo>
                    <a:cubicBezTo>
                      <a:pt x="3513893" y="17862"/>
                      <a:pt x="3535340" y="23815"/>
                      <a:pt x="3577464" y="23815"/>
                    </a:cubicBezTo>
                    <a:cubicBezTo>
                      <a:pt x="3619589" y="23815"/>
                      <a:pt x="3641035" y="17798"/>
                      <a:pt x="3661778" y="12036"/>
                    </a:cubicBezTo>
                    <a:cubicBezTo>
                      <a:pt x="3682904" y="6146"/>
                      <a:pt x="3704799" y="0"/>
                      <a:pt x="3747820" y="0"/>
                    </a:cubicBezTo>
                    <a:cubicBezTo>
                      <a:pt x="3790841" y="0"/>
                      <a:pt x="3812735" y="6146"/>
                      <a:pt x="3833862" y="12036"/>
                    </a:cubicBezTo>
                    <a:cubicBezTo>
                      <a:pt x="3854604" y="17862"/>
                      <a:pt x="3876050" y="23815"/>
                      <a:pt x="3918175" y="23815"/>
                    </a:cubicBezTo>
                    <a:cubicBezTo>
                      <a:pt x="3960300" y="23815"/>
                      <a:pt x="3981746" y="17798"/>
                      <a:pt x="4002489" y="12036"/>
                    </a:cubicBezTo>
                    <a:cubicBezTo>
                      <a:pt x="4023615" y="6146"/>
                      <a:pt x="4045510" y="0"/>
                      <a:pt x="4088531" y="0"/>
                    </a:cubicBezTo>
                    <a:cubicBezTo>
                      <a:pt x="4131552" y="0"/>
                      <a:pt x="4153446" y="6146"/>
                      <a:pt x="4174573" y="12036"/>
                    </a:cubicBezTo>
                    <a:cubicBezTo>
                      <a:pt x="4195315" y="17862"/>
                      <a:pt x="4216762" y="23815"/>
                      <a:pt x="4258886" y="23815"/>
                    </a:cubicBezTo>
                    <a:cubicBezTo>
                      <a:pt x="4301011" y="23815"/>
                      <a:pt x="4322457" y="17798"/>
                      <a:pt x="4343200" y="12036"/>
                    </a:cubicBezTo>
                    <a:cubicBezTo>
                      <a:pt x="4364326" y="6146"/>
                      <a:pt x="4386221" y="0"/>
                      <a:pt x="4429242" y="0"/>
                    </a:cubicBezTo>
                    <a:cubicBezTo>
                      <a:pt x="4472263" y="0"/>
                      <a:pt x="4494157" y="6146"/>
                      <a:pt x="4515283" y="12036"/>
                    </a:cubicBezTo>
                    <a:cubicBezTo>
                      <a:pt x="4536026" y="17862"/>
                      <a:pt x="4557472" y="23815"/>
                      <a:pt x="4599597" y="23815"/>
                    </a:cubicBezTo>
                    <a:cubicBezTo>
                      <a:pt x="4641722" y="23815"/>
                      <a:pt x="4663168" y="17798"/>
                      <a:pt x="4683910" y="12036"/>
                    </a:cubicBezTo>
                    <a:cubicBezTo>
                      <a:pt x="4705037" y="6146"/>
                      <a:pt x="4726932" y="0"/>
                      <a:pt x="4769952" y="0"/>
                    </a:cubicBezTo>
                    <a:cubicBezTo>
                      <a:pt x="4812973" y="0"/>
                      <a:pt x="4834868" y="6146"/>
                      <a:pt x="4855994" y="12036"/>
                    </a:cubicBezTo>
                    <a:cubicBezTo>
                      <a:pt x="4876737" y="17862"/>
                      <a:pt x="4898183" y="23815"/>
                      <a:pt x="4940308" y="23815"/>
                    </a:cubicBezTo>
                    <a:cubicBezTo>
                      <a:pt x="4982433" y="23815"/>
                      <a:pt x="5003879" y="17798"/>
                      <a:pt x="5024621" y="12036"/>
                    </a:cubicBezTo>
                    <a:cubicBezTo>
                      <a:pt x="5045748" y="6082"/>
                      <a:pt x="5067642" y="0"/>
                      <a:pt x="5110663" y="0"/>
                    </a:cubicBezTo>
                    <a:cubicBezTo>
                      <a:pt x="5153684" y="0"/>
                      <a:pt x="5175579" y="6146"/>
                      <a:pt x="5196705" y="12036"/>
                    </a:cubicBezTo>
                    <a:cubicBezTo>
                      <a:pt x="5217448" y="17862"/>
                      <a:pt x="5238894" y="23815"/>
                      <a:pt x="5281019" y="23815"/>
                    </a:cubicBezTo>
                    <a:cubicBezTo>
                      <a:pt x="5323143" y="23815"/>
                      <a:pt x="5344590" y="17798"/>
                      <a:pt x="5365332" y="12036"/>
                    </a:cubicBezTo>
                    <a:cubicBezTo>
                      <a:pt x="5386458" y="6146"/>
                      <a:pt x="5408353" y="0"/>
                      <a:pt x="5451374" y="0"/>
                    </a:cubicBezTo>
                    <a:cubicBezTo>
                      <a:pt x="5494395" y="0"/>
                      <a:pt x="5516290" y="6146"/>
                      <a:pt x="5537416" y="12036"/>
                    </a:cubicBezTo>
                    <a:cubicBezTo>
                      <a:pt x="5558158" y="17862"/>
                      <a:pt x="5579605" y="23815"/>
                      <a:pt x="5621730" y="23815"/>
                    </a:cubicBezTo>
                    <a:cubicBezTo>
                      <a:pt x="5663854" y="23815"/>
                      <a:pt x="5685301" y="17798"/>
                      <a:pt x="5706043" y="12036"/>
                    </a:cubicBezTo>
                    <a:cubicBezTo>
                      <a:pt x="5727170" y="6146"/>
                      <a:pt x="5749064" y="0"/>
                      <a:pt x="5792085" y="0"/>
                    </a:cubicBezTo>
                    <a:cubicBezTo>
                      <a:pt x="5835106" y="0"/>
                      <a:pt x="5857001" y="6146"/>
                      <a:pt x="5878127" y="12036"/>
                    </a:cubicBezTo>
                    <a:cubicBezTo>
                      <a:pt x="5898869" y="17862"/>
                      <a:pt x="5920316" y="23815"/>
                      <a:pt x="5962441" y="23815"/>
                    </a:cubicBezTo>
                    <a:cubicBezTo>
                      <a:pt x="6004565" y="23815"/>
                      <a:pt x="6026012" y="17798"/>
                      <a:pt x="6046754" y="12036"/>
                    </a:cubicBezTo>
                    <a:cubicBezTo>
                      <a:pt x="6067880" y="6146"/>
                      <a:pt x="6089775" y="0"/>
                      <a:pt x="6132796" y="0"/>
                    </a:cubicBezTo>
                    <a:cubicBezTo>
                      <a:pt x="6175817" y="0"/>
                      <a:pt x="6197712" y="6146"/>
                      <a:pt x="6218838" y="12036"/>
                    </a:cubicBezTo>
                    <a:cubicBezTo>
                      <a:pt x="6239580" y="17862"/>
                      <a:pt x="6261026" y="23815"/>
                      <a:pt x="6303151" y="23815"/>
                    </a:cubicBezTo>
                    <a:cubicBezTo>
                      <a:pt x="6345276" y="23815"/>
                      <a:pt x="6366722" y="17798"/>
                      <a:pt x="6387465" y="12036"/>
                    </a:cubicBezTo>
                    <a:cubicBezTo>
                      <a:pt x="6408591" y="6146"/>
                      <a:pt x="6430486" y="0"/>
                      <a:pt x="6473507" y="0"/>
                    </a:cubicBezTo>
                    <a:cubicBezTo>
                      <a:pt x="6516528" y="0"/>
                      <a:pt x="6538422" y="6146"/>
                      <a:pt x="6559549" y="12036"/>
                    </a:cubicBezTo>
                    <a:cubicBezTo>
                      <a:pt x="6580291" y="17862"/>
                      <a:pt x="6601738" y="23815"/>
                      <a:pt x="6643862" y="23815"/>
                    </a:cubicBezTo>
                    <a:cubicBezTo>
                      <a:pt x="6685987" y="23815"/>
                      <a:pt x="6707433" y="17798"/>
                      <a:pt x="6728176" y="12036"/>
                    </a:cubicBezTo>
                    <a:cubicBezTo>
                      <a:pt x="6749302" y="6146"/>
                      <a:pt x="6771196" y="0"/>
                      <a:pt x="6814217" y="0"/>
                    </a:cubicBezTo>
                    <a:cubicBezTo>
                      <a:pt x="6857239" y="0"/>
                      <a:pt x="6879133" y="6146"/>
                      <a:pt x="6900260" y="12036"/>
                    </a:cubicBezTo>
                    <a:cubicBezTo>
                      <a:pt x="6921002" y="17862"/>
                      <a:pt x="6942448" y="23815"/>
                      <a:pt x="6984573" y="23815"/>
                    </a:cubicBezTo>
                    <a:cubicBezTo>
                      <a:pt x="7026698" y="23815"/>
                      <a:pt x="7048144" y="17798"/>
                      <a:pt x="7068886" y="12036"/>
                    </a:cubicBezTo>
                    <a:cubicBezTo>
                      <a:pt x="7090013" y="6082"/>
                      <a:pt x="7111907" y="0"/>
                      <a:pt x="7154929" y="0"/>
                    </a:cubicBezTo>
                    <a:cubicBezTo>
                      <a:pt x="7197950" y="0"/>
                      <a:pt x="7219844" y="6146"/>
                      <a:pt x="7240970" y="12036"/>
                    </a:cubicBezTo>
                    <a:cubicBezTo>
                      <a:pt x="7261713" y="17862"/>
                      <a:pt x="7283159" y="23815"/>
                      <a:pt x="7325284" y="23815"/>
                    </a:cubicBezTo>
                    <a:cubicBezTo>
                      <a:pt x="7367409" y="23815"/>
                      <a:pt x="7388855" y="17798"/>
                      <a:pt x="7409597" y="12036"/>
                    </a:cubicBezTo>
                    <a:cubicBezTo>
                      <a:pt x="7430724" y="6146"/>
                      <a:pt x="7452619" y="0"/>
                      <a:pt x="7495639" y="0"/>
                    </a:cubicBezTo>
                    <a:cubicBezTo>
                      <a:pt x="7538660" y="0"/>
                      <a:pt x="7560555" y="6146"/>
                      <a:pt x="7581681" y="12036"/>
                    </a:cubicBezTo>
                    <a:cubicBezTo>
                      <a:pt x="7602423" y="17862"/>
                      <a:pt x="7623870" y="23815"/>
                      <a:pt x="7665995" y="23815"/>
                    </a:cubicBezTo>
                    <a:cubicBezTo>
                      <a:pt x="7708119" y="23815"/>
                      <a:pt x="7729566" y="17798"/>
                      <a:pt x="7750309" y="12036"/>
                    </a:cubicBezTo>
                    <a:cubicBezTo>
                      <a:pt x="7771434" y="6082"/>
                      <a:pt x="7793329" y="0"/>
                      <a:pt x="7836350" y="0"/>
                    </a:cubicBezTo>
                    <a:cubicBezTo>
                      <a:pt x="7879371" y="0"/>
                      <a:pt x="7901266" y="6146"/>
                      <a:pt x="7922392" y="12036"/>
                    </a:cubicBezTo>
                    <a:cubicBezTo>
                      <a:pt x="7943135" y="17862"/>
                      <a:pt x="7964581" y="23815"/>
                      <a:pt x="8006705" y="23815"/>
                    </a:cubicBezTo>
                    <a:cubicBezTo>
                      <a:pt x="8048831" y="23815"/>
                      <a:pt x="8070277" y="17798"/>
                      <a:pt x="8091019" y="12036"/>
                    </a:cubicBezTo>
                    <a:cubicBezTo>
                      <a:pt x="8112146" y="6146"/>
                      <a:pt x="8134040" y="0"/>
                      <a:pt x="8177061" y="0"/>
                    </a:cubicBezTo>
                    <a:cubicBezTo>
                      <a:pt x="8220082" y="0"/>
                      <a:pt x="8241976" y="6146"/>
                      <a:pt x="8263103" y="12036"/>
                    </a:cubicBezTo>
                    <a:cubicBezTo>
                      <a:pt x="8283845" y="17862"/>
                      <a:pt x="8305292" y="23815"/>
                      <a:pt x="8347417" y="23815"/>
                    </a:cubicBezTo>
                    <a:cubicBezTo>
                      <a:pt x="8389541" y="23815"/>
                      <a:pt x="8410987" y="17798"/>
                      <a:pt x="8431730" y="12036"/>
                    </a:cubicBezTo>
                    <a:cubicBezTo>
                      <a:pt x="8452856" y="6146"/>
                      <a:pt x="8474750" y="0"/>
                      <a:pt x="8517772" y="0"/>
                    </a:cubicBezTo>
                    <a:cubicBezTo>
                      <a:pt x="8560793" y="0"/>
                      <a:pt x="8582688" y="6146"/>
                      <a:pt x="8603814" y="12036"/>
                    </a:cubicBezTo>
                    <a:cubicBezTo>
                      <a:pt x="8624556" y="17862"/>
                      <a:pt x="8646002" y="23815"/>
                      <a:pt x="8688127" y="23815"/>
                    </a:cubicBezTo>
                    <a:cubicBezTo>
                      <a:pt x="8730252" y="23815"/>
                      <a:pt x="8751698" y="17798"/>
                      <a:pt x="8772440" y="12036"/>
                    </a:cubicBezTo>
                    <a:cubicBezTo>
                      <a:pt x="8793567" y="6146"/>
                      <a:pt x="8815462" y="0"/>
                      <a:pt x="8858483" y="0"/>
                    </a:cubicBezTo>
                    <a:cubicBezTo>
                      <a:pt x="8901503" y="0"/>
                      <a:pt x="8923398" y="6146"/>
                      <a:pt x="8944524" y="12036"/>
                    </a:cubicBezTo>
                    <a:cubicBezTo>
                      <a:pt x="8965266" y="17862"/>
                      <a:pt x="8986714" y="23815"/>
                      <a:pt x="9028838" y="23815"/>
                    </a:cubicBezTo>
                    <a:cubicBezTo>
                      <a:pt x="9070962" y="23815"/>
                      <a:pt x="9092410" y="17798"/>
                      <a:pt x="9113152" y="12036"/>
                    </a:cubicBezTo>
                    <a:cubicBezTo>
                      <a:pt x="9134278" y="6146"/>
                      <a:pt x="9156173" y="0"/>
                      <a:pt x="9199193" y="0"/>
                    </a:cubicBezTo>
                    <a:cubicBezTo>
                      <a:pt x="9242214" y="0"/>
                      <a:pt x="9264109" y="6146"/>
                      <a:pt x="9285236" y="12036"/>
                    </a:cubicBezTo>
                    <a:cubicBezTo>
                      <a:pt x="9305978" y="17862"/>
                      <a:pt x="9327424" y="23815"/>
                      <a:pt x="9369549" y="23815"/>
                    </a:cubicBezTo>
                    <a:cubicBezTo>
                      <a:pt x="9411674" y="23815"/>
                      <a:pt x="9433120" y="17798"/>
                      <a:pt x="9453862" y="12036"/>
                    </a:cubicBezTo>
                    <a:cubicBezTo>
                      <a:pt x="9474988" y="6146"/>
                      <a:pt x="9496883" y="0"/>
                      <a:pt x="9539904" y="0"/>
                    </a:cubicBezTo>
                    <a:cubicBezTo>
                      <a:pt x="9582926" y="0"/>
                      <a:pt x="9604820" y="6146"/>
                      <a:pt x="9625946" y="12036"/>
                    </a:cubicBezTo>
                    <a:cubicBezTo>
                      <a:pt x="9646689" y="17862"/>
                      <a:pt x="9668135" y="23815"/>
                      <a:pt x="9710259" y="23815"/>
                    </a:cubicBezTo>
                    <a:cubicBezTo>
                      <a:pt x="9752385" y="23815"/>
                      <a:pt x="9773831" y="17798"/>
                      <a:pt x="9794573" y="12036"/>
                    </a:cubicBezTo>
                    <a:cubicBezTo>
                      <a:pt x="9815700" y="6146"/>
                      <a:pt x="9837594" y="0"/>
                      <a:pt x="9880616" y="0"/>
                    </a:cubicBezTo>
                    <a:cubicBezTo>
                      <a:pt x="9923636" y="0"/>
                      <a:pt x="9945530" y="6146"/>
                      <a:pt x="9966657" y="12036"/>
                    </a:cubicBezTo>
                    <a:cubicBezTo>
                      <a:pt x="9987399" y="17862"/>
                      <a:pt x="10008846" y="23815"/>
                      <a:pt x="10050971" y="23815"/>
                    </a:cubicBezTo>
                    <a:cubicBezTo>
                      <a:pt x="10093095" y="23815"/>
                      <a:pt x="10114542" y="17798"/>
                      <a:pt x="10135284" y="12036"/>
                    </a:cubicBezTo>
                    <a:cubicBezTo>
                      <a:pt x="10156411" y="6082"/>
                      <a:pt x="10178305" y="0"/>
                      <a:pt x="10221326" y="0"/>
                    </a:cubicBezTo>
                    <a:cubicBezTo>
                      <a:pt x="10264347" y="0"/>
                      <a:pt x="10286242" y="6146"/>
                      <a:pt x="10307368" y="12036"/>
                    </a:cubicBezTo>
                    <a:cubicBezTo>
                      <a:pt x="10328110" y="17862"/>
                      <a:pt x="10349557" y="23815"/>
                      <a:pt x="10391682" y="23815"/>
                    </a:cubicBezTo>
                    <a:cubicBezTo>
                      <a:pt x="10433806" y="23815"/>
                      <a:pt x="10455253" y="17798"/>
                      <a:pt x="10475995" y="12036"/>
                    </a:cubicBezTo>
                    <a:cubicBezTo>
                      <a:pt x="10497121" y="6146"/>
                      <a:pt x="10519016" y="0"/>
                      <a:pt x="10562037" y="0"/>
                    </a:cubicBezTo>
                    <a:cubicBezTo>
                      <a:pt x="10605058" y="0"/>
                      <a:pt x="10626953" y="6146"/>
                      <a:pt x="10648079" y="12036"/>
                    </a:cubicBezTo>
                    <a:cubicBezTo>
                      <a:pt x="10668821" y="17862"/>
                      <a:pt x="10690268" y="23815"/>
                      <a:pt x="10732392" y="23815"/>
                    </a:cubicBezTo>
                    <a:cubicBezTo>
                      <a:pt x="10774517" y="23815"/>
                      <a:pt x="10795964" y="17798"/>
                      <a:pt x="10816706" y="12036"/>
                    </a:cubicBezTo>
                    <a:cubicBezTo>
                      <a:pt x="10837832" y="6082"/>
                      <a:pt x="10859727" y="0"/>
                      <a:pt x="10902748" y="0"/>
                    </a:cubicBezTo>
                    <a:cubicBezTo>
                      <a:pt x="10945769" y="0"/>
                      <a:pt x="10967663" y="6146"/>
                      <a:pt x="10988790" y="12036"/>
                    </a:cubicBezTo>
                    <a:cubicBezTo>
                      <a:pt x="11009532" y="17862"/>
                      <a:pt x="11030978" y="23815"/>
                      <a:pt x="11073103" y="23815"/>
                    </a:cubicBezTo>
                    <a:cubicBezTo>
                      <a:pt x="11115228" y="23815"/>
                      <a:pt x="11136739" y="17798"/>
                      <a:pt x="11157417" y="12036"/>
                    </a:cubicBezTo>
                    <a:cubicBezTo>
                      <a:pt x="11178543" y="6082"/>
                      <a:pt x="11200437" y="0"/>
                      <a:pt x="11243522" y="0"/>
                    </a:cubicBezTo>
                    <a:cubicBezTo>
                      <a:pt x="11286608" y="0"/>
                      <a:pt x="11308438" y="6146"/>
                      <a:pt x="11329565" y="12036"/>
                    </a:cubicBezTo>
                    <a:cubicBezTo>
                      <a:pt x="11350307" y="17862"/>
                      <a:pt x="11371753" y="23815"/>
                      <a:pt x="11413878" y="23815"/>
                    </a:cubicBezTo>
                    <a:cubicBezTo>
                      <a:pt x="11456003" y="23815"/>
                      <a:pt x="11477513" y="17798"/>
                      <a:pt x="11498255" y="12036"/>
                    </a:cubicBezTo>
                    <a:cubicBezTo>
                      <a:pt x="11519382" y="6146"/>
                      <a:pt x="11541276" y="0"/>
                      <a:pt x="11584362" y="0"/>
                    </a:cubicBezTo>
                    <a:cubicBezTo>
                      <a:pt x="11627447" y="0"/>
                      <a:pt x="11649277" y="6146"/>
                      <a:pt x="11670468" y="12036"/>
                    </a:cubicBezTo>
                    <a:cubicBezTo>
                      <a:pt x="11691210" y="17862"/>
                      <a:pt x="11712656" y="23815"/>
                      <a:pt x="11754845" y="23815"/>
                    </a:cubicBezTo>
                    <a:cubicBezTo>
                      <a:pt x="11797034" y="23815"/>
                      <a:pt x="11818480" y="17798"/>
                      <a:pt x="11839222" y="12036"/>
                    </a:cubicBezTo>
                    <a:cubicBezTo>
                      <a:pt x="11860349" y="6146"/>
                      <a:pt x="11882243" y="0"/>
                      <a:pt x="11925328" y="0"/>
                    </a:cubicBezTo>
                    <a:lnTo>
                      <a:pt x="11925328" y="6402"/>
                    </a:lnTo>
                    <a:cubicBezTo>
                      <a:pt x="11883140" y="6402"/>
                      <a:pt x="11861693" y="12419"/>
                      <a:pt x="11840951" y="18181"/>
                    </a:cubicBezTo>
                    <a:cubicBezTo>
                      <a:pt x="11819824" y="24135"/>
                      <a:pt x="11797930" y="30217"/>
                      <a:pt x="11754845" y="30217"/>
                    </a:cubicBezTo>
                    <a:close/>
                  </a:path>
                </a:pathLst>
              </a:custGeom>
              <a:solidFill>
                <a:srgbClr val="49350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23" name="Graphic 2">
            <a:extLst>
              <a:ext uri="{FF2B5EF4-FFF2-40B4-BE49-F238E27FC236}">
                <a16:creationId xmlns:a16="http://schemas.microsoft.com/office/drawing/2014/main" id="{45F5D3C2-2B08-942C-D93F-A41F7419FAF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831110" y="4491208"/>
            <a:ext cx="1625167" cy="1504747"/>
            <a:chOff x="1831110" y="4491208"/>
            <a:chExt cx="1625167" cy="150474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5E17404-B442-31CF-9E32-13B2114E4E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7345" y="5189440"/>
              <a:ext cx="91547" cy="805299"/>
            </a:xfrm>
            <a:custGeom>
              <a:avLst/>
              <a:gdLst>
                <a:gd name="connsiteX0" fmla="*/ 0 w 91547"/>
                <a:gd name="connsiteY0" fmla="*/ 0 h 805299"/>
                <a:gd name="connsiteX1" fmla="*/ 91548 w 91547"/>
                <a:gd name="connsiteY1" fmla="*/ 0 h 805299"/>
                <a:gd name="connsiteX2" fmla="*/ 91548 w 91547"/>
                <a:gd name="connsiteY2" fmla="*/ 805299 h 805299"/>
                <a:gd name="connsiteX3" fmla="*/ 0 w 91547"/>
                <a:gd name="connsiteY3" fmla="*/ 805299 h 80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547" h="805299">
                  <a:moveTo>
                    <a:pt x="0" y="0"/>
                  </a:moveTo>
                  <a:lnTo>
                    <a:pt x="91548" y="0"/>
                  </a:lnTo>
                  <a:lnTo>
                    <a:pt x="91548" y="805299"/>
                  </a:lnTo>
                  <a:lnTo>
                    <a:pt x="0" y="805299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59DA3B5-937A-2D50-C683-11078DD0CD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8044" y="5189440"/>
              <a:ext cx="518492" cy="806515"/>
            </a:xfrm>
            <a:custGeom>
              <a:avLst/>
              <a:gdLst>
                <a:gd name="connsiteX0" fmla="*/ 79320 w 518492"/>
                <a:gd name="connsiteY0" fmla="*/ 806516 h 806515"/>
                <a:gd name="connsiteX1" fmla="*/ 0 w 518492"/>
                <a:gd name="connsiteY1" fmla="*/ 805299 h 806515"/>
                <a:gd name="connsiteX2" fmla="*/ 439237 w 518492"/>
                <a:gd name="connsiteY2" fmla="*/ 0 h 806515"/>
                <a:gd name="connsiteX3" fmla="*/ 518492 w 518492"/>
                <a:gd name="connsiteY3" fmla="*/ 45774 h 806515"/>
                <a:gd name="connsiteX4" fmla="*/ 79320 w 518492"/>
                <a:gd name="connsiteY4" fmla="*/ 806516 h 8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492" h="806515">
                  <a:moveTo>
                    <a:pt x="79320" y="806516"/>
                  </a:moveTo>
                  <a:lnTo>
                    <a:pt x="0" y="805299"/>
                  </a:lnTo>
                  <a:lnTo>
                    <a:pt x="439237" y="0"/>
                  </a:lnTo>
                  <a:lnTo>
                    <a:pt x="518492" y="45774"/>
                  </a:lnTo>
                  <a:lnTo>
                    <a:pt x="79320" y="806516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BE8A189-40C3-6152-2C4F-162C11076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59956" y="5189440"/>
              <a:ext cx="518492" cy="806515"/>
            </a:xfrm>
            <a:custGeom>
              <a:avLst/>
              <a:gdLst>
                <a:gd name="connsiteX0" fmla="*/ 518492 w 518492"/>
                <a:gd name="connsiteY0" fmla="*/ 805299 h 806515"/>
                <a:gd name="connsiteX1" fmla="*/ 439173 w 518492"/>
                <a:gd name="connsiteY1" fmla="*/ 806516 h 806515"/>
                <a:gd name="connsiteX2" fmla="*/ 0 w 518492"/>
                <a:gd name="connsiteY2" fmla="*/ 45774 h 806515"/>
                <a:gd name="connsiteX3" fmla="*/ 79256 w 518492"/>
                <a:gd name="connsiteY3" fmla="*/ 0 h 806515"/>
                <a:gd name="connsiteX4" fmla="*/ 518492 w 518492"/>
                <a:gd name="connsiteY4" fmla="*/ 805299 h 80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492" h="806515">
                  <a:moveTo>
                    <a:pt x="518492" y="805299"/>
                  </a:moveTo>
                  <a:lnTo>
                    <a:pt x="439173" y="806516"/>
                  </a:lnTo>
                  <a:lnTo>
                    <a:pt x="0" y="45774"/>
                  </a:lnTo>
                  <a:lnTo>
                    <a:pt x="79256" y="0"/>
                  </a:lnTo>
                  <a:lnTo>
                    <a:pt x="518492" y="805299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565458B7-2F1D-9154-B085-15FA41E7C0F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831110" y="4491208"/>
              <a:ext cx="1625167" cy="949304"/>
              <a:chOff x="1831110" y="4491208"/>
              <a:chExt cx="1625167" cy="949304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FB6F792-A78A-9A30-6F8C-0F1268C250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65601">
                <a:off x="1873392" y="5029667"/>
                <a:ext cx="500567" cy="329507"/>
              </a:xfrm>
              <a:custGeom>
                <a:avLst/>
                <a:gdLst>
                  <a:gd name="connsiteX0" fmla="*/ 0 w 500567"/>
                  <a:gd name="connsiteY0" fmla="*/ 0 h 329507"/>
                  <a:gd name="connsiteX1" fmla="*/ 500567 w 500567"/>
                  <a:gd name="connsiteY1" fmla="*/ 0 h 329507"/>
                  <a:gd name="connsiteX2" fmla="*/ 500567 w 500567"/>
                  <a:gd name="connsiteY2" fmla="*/ 329507 h 329507"/>
                  <a:gd name="connsiteX3" fmla="*/ 0 w 500567"/>
                  <a:gd name="connsiteY3" fmla="*/ 329507 h 32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567" h="329507">
                    <a:moveTo>
                      <a:pt x="0" y="0"/>
                    </a:moveTo>
                    <a:lnTo>
                      <a:pt x="500567" y="0"/>
                    </a:lnTo>
                    <a:lnTo>
                      <a:pt x="500567" y="329507"/>
                    </a:lnTo>
                    <a:lnTo>
                      <a:pt x="0" y="329507"/>
                    </a:lnTo>
                    <a:close/>
                  </a:path>
                </a:pathLst>
              </a:custGeom>
              <a:solidFill>
                <a:srgbClr val="37373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F891189-7419-8CBB-198E-43D502F178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65601">
                <a:off x="1883383" y="5078657"/>
                <a:ext cx="89435" cy="356715"/>
              </a:xfrm>
              <a:custGeom>
                <a:avLst/>
                <a:gdLst>
                  <a:gd name="connsiteX0" fmla="*/ 0 w 89435"/>
                  <a:gd name="connsiteY0" fmla="*/ 0 h 356715"/>
                  <a:gd name="connsiteX1" fmla="*/ 89435 w 89435"/>
                  <a:gd name="connsiteY1" fmla="*/ 0 h 356715"/>
                  <a:gd name="connsiteX2" fmla="*/ 89435 w 89435"/>
                  <a:gd name="connsiteY2" fmla="*/ 356716 h 356715"/>
                  <a:gd name="connsiteX3" fmla="*/ 0 w 89435"/>
                  <a:gd name="connsiteY3" fmla="*/ 356716 h 3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35" h="356715">
                    <a:moveTo>
                      <a:pt x="0" y="0"/>
                    </a:moveTo>
                    <a:lnTo>
                      <a:pt x="89435" y="0"/>
                    </a:lnTo>
                    <a:lnTo>
                      <a:pt x="89435" y="356716"/>
                    </a:lnTo>
                    <a:lnTo>
                      <a:pt x="0" y="356716"/>
                    </a:lnTo>
                    <a:close/>
                  </a:path>
                </a:pathLst>
              </a:custGeom>
              <a:solidFill>
                <a:srgbClr val="E80C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0AF09A4F-DEA0-82CE-EB89-CF095EFBF9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65601">
                <a:off x="2269346" y="4817337"/>
                <a:ext cx="618299" cy="460043"/>
              </a:xfrm>
              <a:custGeom>
                <a:avLst/>
                <a:gdLst>
                  <a:gd name="connsiteX0" fmla="*/ 0 w 618299"/>
                  <a:gd name="connsiteY0" fmla="*/ 0 h 460043"/>
                  <a:gd name="connsiteX1" fmla="*/ 618299 w 618299"/>
                  <a:gd name="connsiteY1" fmla="*/ 0 h 460043"/>
                  <a:gd name="connsiteX2" fmla="*/ 618299 w 618299"/>
                  <a:gd name="connsiteY2" fmla="*/ 460043 h 460043"/>
                  <a:gd name="connsiteX3" fmla="*/ 0 w 618299"/>
                  <a:gd name="connsiteY3" fmla="*/ 460043 h 46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8299" h="460043">
                    <a:moveTo>
                      <a:pt x="0" y="0"/>
                    </a:moveTo>
                    <a:lnTo>
                      <a:pt x="618299" y="0"/>
                    </a:lnTo>
                    <a:lnTo>
                      <a:pt x="618299" y="460043"/>
                    </a:lnTo>
                    <a:lnTo>
                      <a:pt x="0" y="460043"/>
                    </a:lnTo>
                    <a:close/>
                  </a:path>
                </a:pathLst>
              </a:custGeom>
              <a:solidFill>
                <a:srgbClr val="42424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58FD875C-3F60-AB48-2FB4-E61946B12F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65601">
                <a:off x="2650455" y="4635314"/>
                <a:ext cx="595892" cy="587057"/>
              </a:xfrm>
              <a:custGeom>
                <a:avLst/>
                <a:gdLst>
                  <a:gd name="connsiteX0" fmla="*/ 0 w 595892"/>
                  <a:gd name="connsiteY0" fmla="*/ 0 h 587057"/>
                  <a:gd name="connsiteX1" fmla="*/ 595892 w 595892"/>
                  <a:gd name="connsiteY1" fmla="*/ 0 h 587057"/>
                  <a:gd name="connsiteX2" fmla="*/ 595892 w 595892"/>
                  <a:gd name="connsiteY2" fmla="*/ 587058 h 587057"/>
                  <a:gd name="connsiteX3" fmla="*/ 0 w 595892"/>
                  <a:gd name="connsiteY3" fmla="*/ 587058 h 58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5892" h="587057">
                    <a:moveTo>
                      <a:pt x="0" y="0"/>
                    </a:moveTo>
                    <a:lnTo>
                      <a:pt x="595892" y="0"/>
                    </a:lnTo>
                    <a:lnTo>
                      <a:pt x="595892" y="587058"/>
                    </a:lnTo>
                    <a:lnTo>
                      <a:pt x="0" y="587058"/>
                    </a:lnTo>
                    <a:close/>
                  </a:path>
                </a:pathLst>
              </a:custGeom>
              <a:solidFill>
                <a:srgbClr val="5F5F5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F468BAD-5B14-4ACE-45BF-00A949A008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65601">
                <a:off x="3225643" y="4496573"/>
                <a:ext cx="135721" cy="643522"/>
              </a:xfrm>
              <a:custGeom>
                <a:avLst/>
                <a:gdLst>
                  <a:gd name="connsiteX0" fmla="*/ 0 w 135721"/>
                  <a:gd name="connsiteY0" fmla="*/ 0 h 643522"/>
                  <a:gd name="connsiteX1" fmla="*/ 135721 w 135721"/>
                  <a:gd name="connsiteY1" fmla="*/ 0 h 643522"/>
                  <a:gd name="connsiteX2" fmla="*/ 135721 w 135721"/>
                  <a:gd name="connsiteY2" fmla="*/ 643523 h 643522"/>
                  <a:gd name="connsiteX3" fmla="*/ 0 w 135721"/>
                  <a:gd name="connsiteY3" fmla="*/ 643523 h 6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721" h="643522">
                    <a:moveTo>
                      <a:pt x="0" y="0"/>
                    </a:moveTo>
                    <a:lnTo>
                      <a:pt x="135721" y="0"/>
                    </a:lnTo>
                    <a:lnTo>
                      <a:pt x="135721" y="643523"/>
                    </a:lnTo>
                    <a:lnTo>
                      <a:pt x="0" y="643523"/>
                    </a:lnTo>
                    <a:close/>
                  </a:path>
                </a:pathLst>
              </a:custGeom>
              <a:solidFill>
                <a:srgbClr val="EFCE1D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3" name="Graphic 2">
            <a:extLst>
              <a:ext uri="{FF2B5EF4-FFF2-40B4-BE49-F238E27FC236}">
                <a16:creationId xmlns:a16="http://schemas.microsoft.com/office/drawing/2014/main" id="{B175E27E-BDED-5AB4-9CCE-842787DB947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746016" y="4482859"/>
            <a:ext cx="1824870" cy="1697728"/>
            <a:chOff x="8746016" y="4482859"/>
            <a:chExt cx="1824870" cy="169772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E40A3CC-E3E8-693A-BD66-14890B3071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2217" y="4482859"/>
              <a:ext cx="847807" cy="1544594"/>
            </a:xfrm>
            <a:custGeom>
              <a:avLst/>
              <a:gdLst>
                <a:gd name="connsiteX0" fmla="*/ 779179 w 847807"/>
                <a:gd name="connsiteY0" fmla="*/ 0 h 1544594"/>
                <a:gd name="connsiteX1" fmla="*/ 847808 w 847807"/>
                <a:gd name="connsiteY1" fmla="*/ 68628 h 1544594"/>
                <a:gd name="connsiteX2" fmla="*/ 847808 w 847807"/>
                <a:gd name="connsiteY2" fmla="*/ 1475966 h 1544594"/>
                <a:gd name="connsiteX3" fmla="*/ 779179 w 847807"/>
                <a:gd name="connsiteY3" fmla="*/ 1544594 h 1544594"/>
                <a:gd name="connsiteX4" fmla="*/ 68629 w 847807"/>
                <a:gd name="connsiteY4" fmla="*/ 1544594 h 1544594"/>
                <a:gd name="connsiteX5" fmla="*/ 0 w 847807"/>
                <a:gd name="connsiteY5" fmla="*/ 1475966 h 1544594"/>
                <a:gd name="connsiteX6" fmla="*/ 0 w 847807"/>
                <a:gd name="connsiteY6" fmla="*/ 68628 h 1544594"/>
                <a:gd name="connsiteX7" fmla="*/ 68629 w 847807"/>
                <a:gd name="connsiteY7" fmla="*/ 0 h 154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7807" h="1544594">
                  <a:moveTo>
                    <a:pt x="779179" y="0"/>
                  </a:moveTo>
                  <a:cubicBezTo>
                    <a:pt x="817082" y="0"/>
                    <a:pt x="847808" y="30726"/>
                    <a:pt x="847808" y="68628"/>
                  </a:cubicBezTo>
                  <a:lnTo>
                    <a:pt x="847808" y="1475966"/>
                  </a:lnTo>
                  <a:cubicBezTo>
                    <a:pt x="847808" y="1513868"/>
                    <a:pt x="817081" y="1544594"/>
                    <a:pt x="779179" y="1544594"/>
                  </a:cubicBezTo>
                  <a:lnTo>
                    <a:pt x="68629" y="1544594"/>
                  </a:lnTo>
                  <a:cubicBezTo>
                    <a:pt x="30726" y="1544594"/>
                    <a:pt x="0" y="1513868"/>
                    <a:pt x="0" y="1475966"/>
                  </a:cubicBezTo>
                  <a:lnTo>
                    <a:pt x="0" y="68628"/>
                  </a:lnTo>
                  <a:cubicBezTo>
                    <a:pt x="0" y="30726"/>
                    <a:pt x="30727" y="0"/>
                    <a:pt x="68629" y="0"/>
                  </a:cubicBezTo>
                  <a:close/>
                </a:path>
              </a:pathLst>
            </a:custGeom>
            <a:solidFill>
              <a:srgbClr val="EFCE1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836CA84-E95A-7ACC-9023-B81AF25430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12779" y="4542589"/>
              <a:ext cx="726619" cy="1404071"/>
            </a:xfrm>
            <a:custGeom>
              <a:avLst/>
              <a:gdLst>
                <a:gd name="connsiteX0" fmla="*/ 657991 w 726619"/>
                <a:gd name="connsiteY0" fmla="*/ 0 h 1404071"/>
                <a:gd name="connsiteX1" fmla="*/ 726619 w 726619"/>
                <a:gd name="connsiteY1" fmla="*/ 68629 h 1404071"/>
                <a:gd name="connsiteX2" fmla="*/ 726619 w 726619"/>
                <a:gd name="connsiteY2" fmla="*/ 1335443 h 1404071"/>
                <a:gd name="connsiteX3" fmla="*/ 657991 w 726619"/>
                <a:gd name="connsiteY3" fmla="*/ 1404072 h 1404071"/>
                <a:gd name="connsiteX4" fmla="*/ 68628 w 726619"/>
                <a:gd name="connsiteY4" fmla="*/ 1404072 h 1404071"/>
                <a:gd name="connsiteX5" fmla="*/ 0 w 726619"/>
                <a:gd name="connsiteY5" fmla="*/ 1335443 h 1404071"/>
                <a:gd name="connsiteX6" fmla="*/ 0 w 726619"/>
                <a:gd name="connsiteY6" fmla="*/ 68629 h 1404071"/>
                <a:gd name="connsiteX7" fmla="*/ 68628 w 726619"/>
                <a:gd name="connsiteY7" fmla="*/ 0 h 140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6619" h="1404071">
                  <a:moveTo>
                    <a:pt x="657991" y="0"/>
                  </a:moveTo>
                  <a:cubicBezTo>
                    <a:pt x="695894" y="0"/>
                    <a:pt x="726619" y="30726"/>
                    <a:pt x="726619" y="68629"/>
                  </a:cubicBezTo>
                  <a:lnTo>
                    <a:pt x="726619" y="1335443"/>
                  </a:lnTo>
                  <a:cubicBezTo>
                    <a:pt x="726619" y="1373346"/>
                    <a:pt x="695893" y="1404072"/>
                    <a:pt x="657991" y="1404072"/>
                  </a:cubicBezTo>
                  <a:lnTo>
                    <a:pt x="68628" y="1404072"/>
                  </a:lnTo>
                  <a:cubicBezTo>
                    <a:pt x="30725" y="1404072"/>
                    <a:pt x="0" y="1373346"/>
                    <a:pt x="0" y="1335443"/>
                  </a:cubicBezTo>
                  <a:lnTo>
                    <a:pt x="0" y="68629"/>
                  </a:lnTo>
                  <a:cubicBezTo>
                    <a:pt x="0" y="30726"/>
                    <a:pt x="30726" y="0"/>
                    <a:pt x="68628" y="0"/>
                  </a:cubicBezTo>
                  <a:close/>
                </a:path>
              </a:pathLst>
            </a:custGeom>
            <a:solidFill>
              <a:srgbClr val="434341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B1AE9D40-1A2D-9F00-0B87-10347DAACC3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408104" y="4649437"/>
              <a:ext cx="499990" cy="248459"/>
              <a:chOff x="9408104" y="4649437"/>
              <a:chExt cx="499990" cy="248459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47D6238-F24D-5A66-0B53-E0F6805ED35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08104" y="4649437"/>
                <a:ext cx="499990" cy="248459"/>
              </a:xfrm>
              <a:custGeom>
                <a:avLst/>
                <a:gdLst>
                  <a:gd name="connsiteX0" fmla="*/ 428801 w 499990"/>
                  <a:gd name="connsiteY0" fmla="*/ 0 h 248459"/>
                  <a:gd name="connsiteX1" fmla="*/ 499991 w 499990"/>
                  <a:gd name="connsiteY1" fmla="*/ 71190 h 248459"/>
                  <a:gd name="connsiteX2" fmla="*/ 499991 w 499990"/>
                  <a:gd name="connsiteY2" fmla="*/ 177270 h 248459"/>
                  <a:gd name="connsiteX3" fmla="*/ 428801 w 499990"/>
                  <a:gd name="connsiteY3" fmla="*/ 248459 h 248459"/>
                  <a:gd name="connsiteX4" fmla="*/ 71189 w 499990"/>
                  <a:gd name="connsiteY4" fmla="*/ 248459 h 248459"/>
                  <a:gd name="connsiteX5" fmla="*/ 0 w 499990"/>
                  <a:gd name="connsiteY5" fmla="*/ 177270 h 248459"/>
                  <a:gd name="connsiteX6" fmla="*/ 0 w 499990"/>
                  <a:gd name="connsiteY6" fmla="*/ 71190 h 248459"/>
                  <a:gd name="connsiteX7" fmla="*/ 71189 w 499990"/>
                  <a:gd name="connsiteY7" fmla="*/ 0 h 24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9990" h="248459">
                    <a:moveTo>
                      <a:pt x="428801" y="0"/>
                    </a:moveTo>
                    <a:cubicBezTo>
                      <a:pt x="468118" y="0"/>
                      <a:pt x="499991" y="31873"/>
                      <a:pt x="499991" y="71190"/>
                    </a:cubicBezTo>
                    <a:lnTo>
                      <a:pt x="499991" y="177270"/>
                    </a:lnTo>
                    <a:cubicBezTo>
                      <a:pt x="499991" y="216587"/>
                      <a:pt x="468118" y="248459"/>
                      <a:pt x="428801" y="248459"/>
                    </a:cubicBezTo>
                    <a:lnTo>
                      <a:pt x="71189" y="248459"/>
                    </a:lnTo>
                    <a:cubicBezTo>
                      <a:pt x="31873" y="248459"/>
                      <a:pt x="0" y="216587"/>
                      <a:pt x="0" y="177270"/>
                    </a:cubicBezTo>
                    <a:lnTo>
                      <a:pt x="0" y="71190"/>
                    </a:lnTo>
                    <a:cubicBezTo>
                      <a:pt x="0" y="31873"/>
                      <a:pt x="31873" y="0"/>
                      <a:pt x="71189" y="0"/>
                    </a:cubicBezTo>
                    <a:close/>
                  </a:path>
                </a:pathLst>
              </a:custGeom>
              <a:solidFill>
                <a:srgbClr val="8C9C8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75BC239E-00C1-7D6C-CF3C-BC0B512C3849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472828" y="4708975"/>
                <a:ext cx="68884" cy="129383"/>
                <a:chOff x="9472828" y="4708975"/>
                <a:chExt cx="68884" cy="129383"/>
              </a:xfrm>
              <a:solidFill>
                <a:srgbClr val="000000"/>
              </a:solidFill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3A77F16-1F6D-1D07-5A51-C335D24550A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472828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163485A0-8F3B-5B30-0756-EA887FFE0D7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35118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B6FBC1C4-E6D5-3FB8-FF17-7A3A6ED5059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472828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62BA8FAD-F0AD-8F18-41C9-5AFEFBBB763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35118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CE2796A3-244C-305F-E970-01A506A0467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476093" y="4708975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6A80F84D-6555-FD57-44C0-04756C86E03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476093" y="4831764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45" name="Graphic 2">
                <a:extLst>
                  <a:ext uri="{FF2B5EF4-FFF2-40B4-BE49-F238E27FC236}">
                    <a16:creationId xmlns:a16="http://schemas.microsoft.com/office/drawing/2014/main" id="{1B27BC34-8B69-6EDF-DDA7-9DD3FD03FFE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565207" y="4708975"/>
                <a:ext cx="68884" cy="129383"/>
                <a:chOff x="9565207" y="4708975"/>
                <a:chExt cx="68884" cy="129383"/>
              </a:xfrm>
              <a:solidFill>
                <a:srgbClr val="000000"/>
              </a:solidFill>
            </p:grpSpPr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E346DAC-FDD3-9E98-90F0-65A5FCD1A85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65207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867A6C34-BC29-119A-234B-BBF66954CB0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27498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EBBE2740-0CD9-60E7-6A00-0503E643196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65207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2CA992C-D329-F4D6-2347-40EEED8DD11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27498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FC4E93D8-103A-D8EC-4280-EB285135D5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68536" y="4708975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26153604-F11E-8D28-E96D-A4A9E523CC6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68536" y="4831764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2" name="Graphic 2">
                <a:extLst>
                  <a:ext uri="{FF2B5EF4-FFF2-40B4-BE49-F238E27FC236}">
                    <a16:creationId xmlns:a16="http://schemas.microsoft.com/office/drawing/2014/main" id="{D3B9D625-1575-8673-0DDC-5109675A1312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687740" y="4708975"/>
                <a:ext cx="68884" cy="129383"/>
                <a:chOff x="9687740" y="4708975"/>
                <a:chExt cx="68884" cy="129383"/>
              </a:xfrm>
              <a:solidFill>
                <a:srgbClr val="000000"/>
              </a:solidFill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D762D676-FDCD-8502-4873-080B75D7CD8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87740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BBBBE504-2345-F6F4-8049-FA8835FE0E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0031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F6024A73-973D-9DF6-90BC-A3B88009F6A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87740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7E5246E8-6FB4-0EC5-8020-86261DAFE24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0031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1CF857A9-786F-334C-4638-2DDC85CE29B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91069" y="4708975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D95E155D-5568-9A50-1262-EE5D66E598E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91069" y="4831764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9" name="Graphic 2">
                <a:extLst>
                  <a:ext uri="{FF2B5EF4-FFF2-40B4-BE49-F238E27FC236}">
                    <a16:creationId xmlns:a16="http://schemas.microsoft.com/office/drawing/2014/main" id="{02FCE77B-9CCE-5866-ECAE-DC8C66ED3DF8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780184" y="4708975"/>
                <a:ext cx="68884" cy="129383"/>
                <a:chOff x="9780184" y="4708975"/>
                <a:chExt cx="68884" cy="129383"/>
              </a:xfrm>
              <a:solidFill>
                <a:srgbClr val="000000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13D703E5-6725-6EF8-FDDA-94C92B7F011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80184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998F8323-1281-ECB5-F0F5-B1F8A77A6D9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42475" y="4720115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541FD2E-9169-8F5A-7FD5-2F45EB3C55F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80184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147D774A-475E-0DE0-8EDD-C14EFBEA5D7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42475" y="4775876"/>
                  <a:ext cx="6593" cy="51599"/>
                </a:xfrm>
                <a:custGeom>
                  <a:avLst/>
                  <a:gdLst>
                    <a:gd name="connsiteX0" fmla="*/ 0 w 6593"/>
                    <a:gd name="connsiteY0" fmla="*/ 0 h 51599"/>
                    <a:gd name="connsiteX1" fmla="*/ 6594 w 6593"/>
                    <a:gd name="connsiteY1" fmla="*/ 0 h 51599"/>
                    <a:gd name="connsiteX2" fmla="*/ 6594 w 6593"/>
                    <a:gd name="connsiteY2" fmla="*/ 51600 h 51599"/>
                    <a:gd name="connsiteX3" fmla="*/ 0 w 6593"/>
                    <a:gd name="connsiteY3" fmla="*/ 51600 h 51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93" h="51599">
                      <a:moveTo>
                        <a:pt x="0" y="0"/>
                      </a:moveTo>
                      <a:lnTo>
                        <a:pt x="6594" y="0"/>
                      </a:lnTo>
                      <a:lnTo>
                        <a:pt x="6594" y="51600"/>
                      </a:lnTo>
                      <a:lnTo>
                        <a:pt x="0" y="516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4BF4DF4C-F3ED-13CB-7FD8-589F11B663B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83449" y="4708975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94507208-FA67-926F-2326-A2C2F27BC75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83449" y="4831764"/>
                  <a:ext cx="62290" cy="6593"/>
                </a:xfrm>
                <a:custGeom>
                  <a:avLst/>
                  <a:gdLst>
                    <a:gd name="connsiteX0" fmla="*/ 0 w 62290"/>
                    <a:gd name="connsiteY0" fmla="*/ 0 h 6593"/>
                    <a:gd name="connsiteX1" fmla="*/ 62291 w 62290"/>
                    <a:gd name="connsiteY1" fmla="*/ 0 h 6593"/>
                    <a:gd name="connsiteX2" fmla="*/ 62291 w 62290"/>
                    <a:gd name="connsiteY2" fmla="*/ 6594 h 6593"/>
                    <a:gd name="connsiteX3" fmla="*/ 0 w 62290"/>
                    <a:gd name="connsiteY3" fmla="*/ 6594 h 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290" h="6593">
                      <a:moveTo>
                        <a:pt x="0" y="0"/>
                      </a:moveTo>
                      <a:lnTo>
                        <a:pt x="62291" y="0"/>
                      </a:lnTo>
                      <a:lnTo>
                        <a:pt x="62291" y="6594"/>
                      </a:lnTo>
                      <a:lnTo>
                        <a:pt x="0" y="65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760DFCE7-D932-257C-3F34-B8E4B3469C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57651" y="4831764"/>
                <a:ext cx="6593" cy="6593"/>
              </a:xfrm>
              <a:custGeom>
                <a:avLst/>
                <a:gdLst>
                  <a:gd name="connsiteX0" fmla="*/ 0 w 6593"/>
                  <a:gd name="connsiteY0" fmla="*/ 0 h 6593"/>
                  <a:gd name="connsiteX1" fmla="*/ 6594 w 6593"/>
                  <a:gd name="connsiteY1" fmla="*/ 0 h 6593"/>
                  <a:gd name="connsiteX2" fmla="*/ 6594 w 6593"/>
                  <a:gd name="connsiteY2" fmla="*/ 6594 h 6593"/>
                  <a:gd name="connsiteX3" fmla="*/ 0 w 6593"/>
                  <a:gd name="connsiteY3" fmla="*/ 6594 h 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93" h="6593">
                    <a:moveTo>
                      <a:pt x="0" y="0"/>
                    </a:moveTo>
                    <a:lnTo>
                      <a:pt x="6594" y="0"/>
                    </a:lnTo>
                    <a:lnTo>
                      <a:pt x="6594" y="6594"/>
                    </a:lnTo>
                    <a:lnTo>
                      <a:pt x="0" y="6594"/>
                    </a:lnTo>
                    <a:close/>
                  </a:path>
                </a:pathLst>
              </a:custGeom>
              <a:solidFill>
                <a:srgbClr val="0000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5F3CEA65-5FDA-9DFB-DBC7-3B845A0E65D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418276" y="5083040"/>
              <a:ext cx="515178" cy="521949"/>
              <a:chOff x="9418276" y="5083040"/>
              <a:chExt cx="515178" cy="521949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890C41C-7CB9-F020-EB69-C743A88C11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73592" y="5083040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3 w 5633"/>
                  <a:gd name="connsiteY1" fmla="*/ 0 h 48782"/>
                  <a:gd name="connsiteX2" fmla="*/ 5633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3" y="0"/>
                    </a:lnTo>
                    <a:lnTo>
                      <a:pt x="5633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E7756A2-D10E-EC6F-37AC-E7A4DA8A1E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199999">
                <a:off x="9592511" y="5098041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5AD5894-4F97-6185-C97F-B67B2843CD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400002">
                <a:off x="9521411" y="5137993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9097BBC-3F4F-0403-2278-32FAF7F29D0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9468245" y="5200578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38A6AFE-A66B-36EF-25C3-07B9423791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800001">
                <a:off x="9440880" y="5278698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2C2C862-8D72-0403-1936-4CFF1EB99F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600600">
                <a:off x="9418395" y="5382766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3 w 48782"/>
                  <a:gd name="connsiteY1" fmla="*/ 0 h 5633"/>
                  <a:gd name="connsiteX2" fmla="*/ 48783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3" y="0"/>
                    </a:lnTo>
                    <a:lnTo>
                      <a:pt x="48783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7F97C9F2-862D-86B4-D93B-BF9E147CB2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1199">
                <a:off x="9446723" y="5459779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3 w 48782"/>
                  <a:gd name="connsiteY1" fmla="*/ 0 h 5633"/>
                  <a:gd name="connsiteX2" fmla="*/ 48783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3" y="0"/>
                    </a:lnTo>
                    <a:lnTo>
                      <a:pt x="48783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7AA58C38-C6D1-690B-B74B-46390D01F4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999400">
                <a:off x="9499713" y="5522932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3 w 48782"/>
                  <a:gd name="connsiteY1" fmla="*/ 0 h 5633"/>
                  <a:gd name="connsiteX2" fmla="*/ 48783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3" y="0"/>
                    </a:lnTo>
                    <a:lnTo>
                      <a:pt x="48783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D8F4168-BB9B-6D4D-0F3F-F399F589E9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200600">
                <a:off x="9570185" y="5563076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3 w 48782"/>
                  <a:gd name="connsiteY1" fmla="*/ 0 h 5633"/>
                  <a:gd name="connsiteX2" fmla="*/ 48783 w 48782"/>
                  <a:gd name="connsiteY2" fmla="*/ 5633 h 5633"/>
                  <a:gd name="connsiteX3" fmla="*/ 0 w 48782"/>
                  <a:gd name="connsiteY3" fmla="*/ 5633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3" y="0"/>
                    </a:lnTo>
                    <a:lnTo>
                      <a:pt x="48783" y="5633"/>
                    </a:lnTo>
                    <a:lnTo>
                      <a:pt x="0" y="563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4ED0A3C-D596-91E3-9BBA-D05B90E4DC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73016" y="5556207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9B891B9-131A-B2E0-9A89-9B4E8A71FB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199999">
                <a:off x="9754075" y="5541739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6AA6F11-6152-7B72-F057-33369DB950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400002">
                <a:off x="9825324" y="5501617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712B0B3-42E2-BD9D-38B1-3B85F7B1C8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9878058" y="5438188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2A92370-BFF9-F712-E23D-672F96360F2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800001">
                <a:off x="9905993" y="5360754"/>
                <a:ext cx="5633" cy="48782"/>
              </a:xfrm>
              <a:custGeom>
                <a:avLst/>
                <a:gdLst>
                  <a:gd name="connsiteX0" fmla="*/ 0 w 5633"/>
                  <a:gd name="connsiteY0" fmla="*/ 0 h 48782"/>
                  <a:gd name="connsiteX1" fmla="*/ 5634 w 5633"/>
                  <a:gd name="connsiteY1" fmla="*/ 0 h 48782"/>
                  <a:gd name="connsiteX2" fmla="*/ 5634 w 5633"/>
                  <a:gd name="connsiteY2" fmla="*/ 48783 h 48782"/>
                  <a:gd name="connsiteX3" fmla="*/ 0 w 5633"/>
                  <a:gd name="connsiteY3" fmla="*/ 48783 h 4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3" h="48782">
                    <a:moveTo>
                      <a:pt x="0" y="0"/>
                    </a:moveTo>
                    <a:lnTo>
                      <a:pt x="5634" y="0"/>
                    </a:lnTo>
                    <a:lnTo>
                      <a:pt x="5634" y="48783"/>
                    </a:lnTo>
                    <a:lnTo>
                      <a:pt x="0" y="48783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07224C0-AF15-6388-C902-2172CC78D1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600600">
                <a:off x="9884554" y="5301194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2 w 48782"/>
                  <a:gd name="connsiteY1" fmla="*/ 0 h 5633"/>
                  <a:gd name="connsiteX2" fmla="*/ 48782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2" y="0"/>
                    </a:lnTo>
                    <a:lnTo>
                      <a:pt x="48782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B12671A-58C6-961B-61B1-4C67631493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1199">
                <a:off x="9856777" y="5223640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2 w 48782"/>
                  <a:gd name="connsiteY1" fmla="*/ 0 h 5633"/>
                  <a:gd name="connsiteX2" fmla="*/ 48782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2" y="0"/>
                    </a:lnTo>
                    <a:lnTo>
                      <a:pt x="48782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9DF2D6D-2338-6A98-9FDB-C2163A3C8D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2999400">
                <a:off x="9804285" y="5160804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2 w 48782"/>
                  <a:gd name="connsiteY1" fmla="*/ 0 h 5633"/>
                  <a:gd name="connsiteX2" fmla="*/ 48782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2" y="0"/>
                    </a:lnTo>
                    <a:lnTo>
                      <a:pt x="48782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1934284-2AB1-98EE-BC74-F1D6376448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4200600">
                <a:off x="9732576" y="5118548"/>
                <a:ext cx="48782" cy="5633"/>
              </a:xfrm>
              <a:custGeom>
                <a:avLst/>
                <a:gdLst>
                  <a:gd name="connsiteX0" fmla="*/ 0 w 48782"/>
                  <a:gd name="connsiteY0" fmla="*/ 0 h 5633"/>
                  <a:gd name="connsiteX1" fmla="*/ 48782 w 48782"/>
                  <a:gd name="connsiteY1" fmla="*/ 0 h 5633"/>
                  <a:gd name="connsiteX2" fmla="*/ 48782 w 48782"/>
                  <a:gd name="connsiteY2" fmla="*/ 5634 h 5633"/>
                  <a:gd name="connsiteX3" fmla="*/ 0 w 48782"/>
                  <a:gd name="connsiteY3" fmla="*/ 5634 h 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82" h="5633">
                    <a:moveTo>
                      <a:pt x="0" y="0"/>
                    </a:moveTo>
                    <a:lnTo>
                      <a:pt x="48782" y="0"/>
                    </a:lnTo>
                    <a:lnTo>
                      <a:pt x="48782" y="5634"/>
                    </a:lnTo>
                    <a:lnTo>
                      <a:pt x="0" y="5634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0638AD0-C605-BA12-161B-33D9888507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92674" y="5159864"/>
                <a:ext cx="367342" cy="367342"/>
              </a:xfrm>
              <a:custGeom>
                <a:avLst/>
                <a:gdLst>
                  <a:gd name="connsiteX0" fmla="*/ 367343 w 367342"/>
                  <a:gd name="connsiteY0" fmla="*/ 183671 h 367342"/>
                  <a:gd name="connsiteX1" fmla="*/ 183672 w 367342"/>
                  <a:gd name="connsiteY1" fmla="*/ 367343 h 367342"/>
                  <a:gd name="connsiteX2" fmla="*/ 0 w 367342"/>
                  <a:gd name="connsiteY2" fmla="*/ 183671 h 367342"/>
                  <a:gd name="connsiteX3" fmla="*/ 183672 w 367342"/>
                  <a:gd name="connsiteY3" fmla="*/ 0 h 367342"/>
                  <a:gd name="connsiteX4" fmla="*/ 367343 w 367342"/>
                  <a:gd name="connsiteY4" fmla="*/ 183671 h 367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342" h="367342">
                    <a:moveTo>
                      <a:pt x="367343" y="183671"/>
                    </a:moveTo>
                    <a:cubicBezTo>
                      <a:pt x="367343" y="285110"/>
                      <a:pt x="285110" y="367343"/>
                      <a:pt x="183672" y="367343"/>
                    </a:cubicBezTo>
                    <a:cubicBezTo>
                      <a:pt x="82232" y="367343"/>
                      <a:pt x="0" y="285110"/>
                      <a:pt x="0" y="183671"/>
                    </a:cubicBezTo>
                    <a:cubicBezTo>
                      <a:pt x="0" y="82233"/>
                      <a:pt x="82233" y="0"/>
                      <a:pt x="183672" y="0"/>
                    </a:cubicBezTo>
                    <a:cubicBezTo>
                      <a:pt x="285111" y="0"/>
                      <a:pt x="367343" y="82233"/>
                      <a:pt x="367343" y="1836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410863F-1C7B-1D0E-5895-B09A82889B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70711" y="5337645"/>
                <a:ext cx="169394" cy="47694"/>
              </a:xfrm>
              <a:custGeom>
                <a:avLst/>
                <a:gdLst>
                  <a:gd name="connsiteX0" fmla="*/ 163633 w 169394"/>
                  <a:gd name="connsiteY0" fmla="*/ 47694 h 47694"/>
                  <a:gd name="connsiteX1" fmla="*/ 0 w 169394"/>
                  <a:gd name="connsiteY1" fmla="*/ 11716 h 47694"/>
                  <a:gd name="connsiteX2" fmla="*/ 2048 w 169394"/>
                  <a:gd name="connsiteY2" fmla="*/ 0 h 47694"/>
                  <a:gd name="connsiteX3" fmla="*/ 169395 w 169394"/>
                  <a:gd name="connsiteY3" fmla="*/ 20614 h 47694"/>
                  <a:gd name="connsiteX4" fmla="*/ 163633 w 169394"/>
                  <a:gd name="connsiteY4" fmla="*/ 47694 h 47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394" h="47694">
                    <a:moveTo>
                      <a:pt x="163633" y="47694"/>
                    </a:moveTo>
                    <a:lnTo>
                      <a:pt x="0" y="11716"/>
                    </a:lnTo>
                    <a:lnTo>
                      <a:pt x="2048" y="0"/>
                    </a:lnTo>
                    <a:lnTo>
                      <a:pt x="169395" y="20614"/>
                    </a:lnTo>
                    <a:lnTo>
                      <a:pt x="163633" y="47694"/>
                    </a:lnTo>
                    <a:close/>
                  </a:path>
                </a:pathLst>
              </a:custGeom>
              <a:solidFill>
                <a:srgbClr val="8C9C8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D736FC85-3C7E-7050-2749-99F2E22C22C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746016" y="5815357"/>
              <a:ext cx="714199" cy="365230"/>
              <a:chOff x="8746016" y="5815357"/>
              <a:chExt cx="714199" cy="365230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795F84A-1F24-7BA4-2431-2184930010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26809" y="5815357"/>
                <a:ext cx="633406" cy="324578"/>
              </a:xfrm>
              <a:custGeom>
                <a:avLst/>
                <a:gdLst>
                  <a:gd name="connsiteX0" fmla="*/ 633407 w 633406"/>
                  <a:gd name="connsiteY0" fmla="*/ 324578 h 324578"/>
                  <a:gd name="connsiteX1" fmla="*/ 0 w 633406"/>
                  <a:gd name="connsiteY1" fmla="*/ 324578 h 324578"/>
                  <a:gd name="connsiteX2" fmla="*/ 0 w 633406"/>
                  <a:gd name="connsiteY2" fmla="*/ 317984 h 324578"/>
                  <a:gd name="connsiteX3" fmla="*/ 626813 w 633406"/>
                  <a:gd name="connsiteY3" fmla="*/ 317984 h 324578"/>
                  <a:gd name="connsiteX4" fmla="*/ 626813 w 633406"/>
                  <a:gd name="connsiteY4" fmla="*/ 0 h 324578"/>
                  <a:gd name="connsiteX5" fmla="*/ 633407 w 633406"/>
                  <a:gd name="connsiteY5" fmla="*/ 0 h 324578"/>
                  <a:gd name="connsiteX6" fmla="*/ 633407 w 633406"/>
                  <a:gd name="connsiteY6" fmla="*/ 324578 h 3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3406" h="324578">
                    <a:moveTo>
                      <a:pt x="633407" y="324578"/>
                    </a:moveTo>
                    <a:lnTo>
                      <a:pt x="0" y="324578"/>
                    </a:lnTo>
                    <a:lnTo>
                      <a:pt x="0" y="317984"/>
                    </a:lnTo>
                    <a:lnTo>
                      <a:pt x="626813" y="317984"/>
                    </a:lnTo>
                    <a:lnTo>
                      <a:pt x="626813" y="0"/>
                    </a:lnTo>
                    <a:lnTo>
                      <a:pt x="633407" y="0"/>
                    </a:lnTo>
                    <a:lnTo>
                      <a:pt x="633407" y="324578"/>
                    </a:lnTo>
                    <a:close/>
                  </a:path>
                </a:pathLst>
              </a:custGeom>
              <a:solidFill>
                <a:srgbClr val="383838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884E79A-5786-3265-4B0C-21708493F2D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46016" y="6130717"/>
                <a:ext cx="98461" cy="6593"/>
              </a:xfrm>
              <a:custGeom>
                <a:avLst/>
                <a:gdLst>
                  <a:gd name="connsiteX0" fmla="*/ 0 w 98461"/>
                  <a:gd name="connsiteY0" fmla="*/ 0 h 6593"/>
                  <a:gd name="connsiteX1" fmla="*/ 98461 w 98461"/>
                  <a:gd name="connsiteY1" fmla="*/ 0 h 6593"/>
                  <a:gd name="connsiteX2" fmla="*/ 98461 w 98461"/>
                  <a:gd name="connsiteY2" fmla="*/ 6594 h 6593"/>
                  <a:gd name="connsiteX3" fmla="*/ 0 w 98461"/>
                  <a:gd name="connsiteY3" fmla="*/ 6594 h 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61" h="6593">
                    <a:moveTo>
                      <a:pt x="0" y="0"/>
                    </a:moveTo>
                    <a:lnTo>
                      <a:pt x="98461" y="0"/>
                    </a:lnTo>
                    <a:lnTo>
                      <a:pt x="98461" y="6594"/>
                    </a:lnTo>
                    <a:lnTo>
                      <a:pt x="0" y="6594"/>
                    </a:lnTo>
                    <a:close/>
                  </a:path>
                </a:pathLst>
              </a:custGeom>
              <a:solidFill>
                <a:srgbClr val="FFFC45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007C86B-8596-52DF-3CA9-BBFC2ADED03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86412" y="6091985"/>
                <a:ext cx="246922" cy="84121"/>
              </a:xfrm>
              <a:custGeom>
                <a:avLst/>
                <a:gdLst>
                  <a:gd name="connsiteX0" fmla="*/ 246922 w 246922"/>
                  <a:gd name="connsiteY0" fmla="*/ 84121 h 84121"/>
                  <a:gd name="connsiteX1" fmla="*/ 0 w 246922"/>
                  <a:gd name="connsiteY1" fmla="*/ 70933 h 84121"/>
                  <a:gd name="connsiteX2" fmla="*/ 0 w 246922"/>
                  <a:gd name="connsiteY2" fmla="*/ 13188 h 84121"/>
                  <a:gd name="connsiteX3" fmla="*/ 246922 w 246922"/>
                  <a:gd name="connsiteY3" fmla="*/ 0 h 84121"/>
                  <a:gd name="connsiteX4" fmla="*/ 246922 w 246922"/>
                  <a:gd name="connsiteY4" fmla="*/ 84121 h 8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922" h="84121">
                    <a:moveTo>
                      <a:pt x="246922" y="84121"/>
                    </a:moveTo>
                    <a:lnTo>
                      <a:pt x="0" y="70933"/>
                    </a:lnTo>
                    <a:lnTo>
                      <a:pt x="0" y="13188"/>
                    </a:lnTo>
                    <a:lnTo>
                      <a:pt x="246922" y="0"/>
                    </a:lnTo>
                    <a:lnTo>
                      <a:pt x="246922" y="84121"/>
                    </a:lnTo>
                    <a:close/>
                  </a:path>
                </a:pathLst>
              </a:custGeom>
              <a:solidFill>
                <a:srgbClr val="D32F2E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73D95C0-A2CC-16D7-EB09-CC2E8B90B3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26808" y="6087440"/>
                <a:ext cx="35338" cy="93148"/>
              </a:xfrm>
              <a:custGeom>
                <a:avLst/>
                <a:gdLst>
                  <a:gd name="connsiteX0" fmla="*/ 0 w 35338"/>
                  <a:gd name="connsiteY0" fmla="*/ 0 h 93148"/>
                  <a:gd name="connsiteX1" fmla="*/ 35339 w 35338"/>
                  <a:gd name="connsiteY1" fmla="*/ 0 h 93148"/>
                  <a:gd name="connsiteX2" fmla="*/ 35339 w 35338"/>
                  <a:gd name="connsiteY2" fmla="*/ 93148 h 93148"/>
                  <a:gd name="connsiteX3" fmla="*/ 0 w 35338"/>
                  <a:gd name="connsiteY3" fmla="*/ 93148 h 9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338" h="93148">
                    <a:moveTo>
                      <a:pt x="0" y="0"/>
                    </a:moveTo>
                    <a:lnTo>
                      <a:pt x="35339" y="0"/>
                    </a:lnTo>
                    <a:lnTo>
                      <a:pt x="35339" y="93148"/>
                    </a:lnTo>
                    <a:lnTo>
                      <a:pt x="0" y="93148"/>
                    </a:lnTo>
                    <a:close/>
                  </a:path>
                </a:pathLst>
              </a:custGeom>
              <a:solidFill>
                <a:srgbClr val="D5505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3B93A1F2-80E1-2232-A74C-6D7296C81C7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56688" y="5815357"/>
              <a:ext cx="714199" cy="365230"/>
              <a:chOff x="9856688" y="5815357"/>
              <a:chExt cx="714199" cy="365230"/>
            </a:xfrm>
          </p:grpSpPr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5995E9F-21AE-1109-7B51-F7F3FCA39C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56688" y="5815357"/>
                <a:ext cx="633406" cy="324578"/>
              </a:xfrm>
              <a:custGeom>
                <a:avLst/>
                <a:gdLst>
                  <a:gd name="connsiteX0" fmla="*/ 633407 w 633406"/>
                  <a:gd name="connsiteY0" fmla="*/ 324578 h 324578"/>
                  <a:gd name="connsiteX1" fmla="*/ 0 w 633406"/>
                  <a:gd name="connsiteY1" fmla="*/ 324578 h 324578"/>
                  <a:gd name="connsiteX2" fmla="*/ 0 w 633406"/>
                  <a:gd name="connsiteY2" fmla="*/ 0 h 324578"/>
                  <a:gd name="connsiteX3" fmla="*/ 6593 w 633406"/>
                  <a:gd name="connsiteY3" fmla="*/ 0 h 324578"/>
                  <a:gd name="connsiteX4" fmla="*/ 6593 w 633406"/>
                  <a:gd name="connsiteY4" fmla="*/ 317984 h 324578"/>
                  <a:gd name="connsiteX5" fmla="*/ 633407 w 633406"/>
                  <a:gd name="connsiteY5" fmla="*/ 317984 h 324578"/>
                  <a:gd name="connsiteX6" fmla="*/ 633407 w 633406"/>
                  <a:gd name="connsiteY6" fmla="*/ 324578 h 3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3406" h="324578">
                    <a:moveTo>
                      <a:pt x="633407" y="324578"/>
                    </a:moveTo>
                    <a:lnTo>
                      <a:pt x="0" y="324578"/>
                    </a:lnTo>
                    <a:lnTo>
                      <a:pt x="0" y="0"/>
                    </a:lnTo>
                    <a:lnTo>
                      <a:pt x="6593" y="0"/>
                    </a:lnTo>
                    <a:lnTo>
                      <a:pt x="6593" y="317984"/>
                    </a:lnTo>
                    <a:lnTo>
                      <a:pt x="633407" y="317984"/>
                    </a:lnTo>
                    <a:lnTo>
                      <a:pt x="633407" y="324578"/>
                    </a:lnTo>
                    <a:close/>
                  </a:path>
                </a:pathLst>
              </a:custGeom>
              <a:solidFill>
                <a:srgbClr val="383838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AFC5836-F316-3EAB-6EF9-5FB99E3B1F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72425" y="6130717"/>
                <a:ext cx="98461" cy="6593"/>
              </a:xfrm>
              <a:custGeom>
                <a:avLst/>
                <a:gdLst>
                  <a:gd name="connsiteX0" fmla="*/ 0 w 98461"/>
                  <a:gd name="connsiteY0" fmla="*/ 0 h 6593"/>
                  <a:gd name="connsiteX1" fmla="*/ 98462 w 98461"/>
                  <a:gd name="connsiteY1" fmla="*/ 0 h 6593"/>
                  <a:gd name="connsiteX2" fmla="*/ 98462 w 98461"/>
                  <a:gd name="connsiteY2" fmla="*/ 6594 h 6593"/>
                  <a:gd name="connsiteX3" fmla="*/ 0 w 98461"/>
                  <a:gd name="connsiteY3" fmla="*/ 6594 h 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461" h="6593">
                    <a:moveTo>
                      <a:pt x="0" y="0"/>
                    </a:moveTo>
                    <a:lnTo>
                      <a:pt x="98462" y="0"/>
                    </a:lnTo>
                    <a:lnTo>
                      <a:pt x="98462" y="6594"/>
                    </a:lnTo>
                    <a:lnTo>
                      <a:pt x="0" y="6594"/>
                    </a:lnTo>
                    <a:close/>
                  </a:path>
                </a:pathLst>
              </a:custGeom>
              <a:solidFill>
                <a:srgbClr val="FFFC45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751A74D-0171-0E23-7BB2-2B084B0AC1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83632" y="6091985"/>
                <a:ext cx="246858" cy="84121"/>
              </a:xfrm>
              <a:custGeom>
                <a:avLst/>
                <a:gdLst>
                  <a:gd name="connsiteX0" fmla="*/ 0 w 246858"/>
                  <a:gd name="connsiteY0" fmla="*/ 84121 h 84121"/>
                  <a:gd name="connsiteX1" fmla="*/ 246859 w 246858"/>
                  <a:gd name="connsiteY1" fmla="*/ 70933 h 84121"/>
                  <a:gd name="connsiteX2" fmla="*/ 246859 w 246858"/>
                  <a:gd name="connsiteY2" fmla="*/ 13188 h 84121"/>
                  <a:gd name="connsiteX3" fmla="*/ 0 w 246858"/>
                  <a:gd name="connsiteY3" fmla="*/ 0 h 84121"/>
                  <a:gd name="connsiteX4" fmla="*/ 0 w 246858"/>
                  <a:gd name="connsiteY4" fmla="*/ 84121 h 8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858" h="84121">
                    <a:moveTo>
                      <a:pt x="0" y="84121"/>
                    </a:moveTo>
                    <a:lnTo>
                      <a:pt x="246859" y="70933"/>
                    </a:lnTo>
                    <a:lnTo>
                      <a:pt x="246859" y="13188"/>
                    </a:lnTo>
                    <a:lnTo>
                      <a:pt x="0" y="0"/>
                    </a:lnTo>
                    <a:lnTo>
                      <a:pt x="0" y="84121"/>
                    </a:lnTo>
                    <a:close/>
                  </a:path>
                </a:pathLst>
              </a:custGeom>
              <a:solidFill>
                <a:srgbClr val="141414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052255AD-44BB-BFFC-24BE-9C3A6E2DFE7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454756" y="6087440"/>
                <a:ext cx="35338" cy="93148"/>
              </a:xfrm>
              <a:custGeom>
                <a:avLst/>
                <a:gdLst>
                  <a:gd name="connsiteX0" fmla="*/ 0 w 35338"/>
                  <a:gd name="connsiteY0" fmla="*/ 0 h 93148"/>
                  <a:gd name="connsiteX1" fmla="*/ 35339 w 35338"/>
                  <a:gd name="connsiteY1" fmla="*/ 0 h 93148"/>
                  <a:gd name="connsiteX2" fmla="*/ 35339 w 35338"/>
                  <a:gd name="connsiteY2" fmla="*/ 93148 h 93148"/>
                  <a:gd name="connsiteX3" fmla="*/ 0 w 35338"/>
                  <a:gd name="connsiteY3" fmla="*/ 93148 h 9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338" h="93148">
                    <a:moveTo>
                      <a:pt x="0" y="0"/>
                    </a:moveTo>
                    <a:lnTo>
                      <a:pt x="35339" y="0"/>
                    </a:lnTo>
                    <a:lnTo>
                      <a:pt x="35339" y="93148"/>
                    </a:lnTo>
                    <a:lnTo>
                      <a:pt x="0" y="93148"/>
                    </a:lnTo>
                    <a:close/>
                  </a:path>
                </a:pathLst>
              </a:custGeom>
              <a:solidFill>
                <a:srgbClr val="4B4B4B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D6D3C6B2-069D-B429-620C-41732FC879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11234" y="5751402"/>
              <a:ext cx="97565" cy="127910"/>
            </a:xfrm>
            <a:custGeom>
              <a:avLst/>
              <a:gdLst>
                <a:gd name="connsiteX0" fmla="*/ 0 w 97565"/>
                <a:gd name="connsiteY0" fmla="*/ 0 h 127910"/>
                <a:gd name="connsiteX1" fmla="*/ 97565 w 97565"/>
                <a:gd name="connsiteY1" fmla="*/ 0 h 127910"/>
                <a:gd name="connsiteX2" fmla="*/ 97565 w 97565"/>
                <a:gd name="connsiteY2" fmla="*/ 127911 h 127910"/>
                <a:gd name="connsiteX3" fmla="*/ 0 w 97565"/>
                <a:gd name="connsiteY3" fmla="*/ 127911 h 12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65" h="127910">
                  <a:moveTo>
                    <a:pt x="0" y="0"/>
                  </a:moveTo>
                  <a:lnTo>
                    <a:pt x="97565" y="0"/>
                  </a:lnTo>
                  <a:lnTo>
                    <a:pt x="97565" y="127911"/>
                  </a:lnTo>
                  <a:lnTo>
                    <a:pt x="0" y="127911"/>
                  </a:lnTo>
                  <a:close/>
                </a:path>
              </a:pathLst>
            </a:custGeom>
            <a:solidFill>
              <a:srgbClr val="141414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5C3DAB5-A28F-245C-52B4-818FFDA9B2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08104" y="5751402"/>
              <a:ext cx="97565" cy="127910"/>
            </a:xfrm>
            <a:custGeom>
              <a:avLst/>
              <a:gdLst>
                <a:gd name="connsiteX0" fmla="*/ 0 w 97565"/>
                <a:gd name="connsiteY0" fmla="*/ 0 h 127910"/>
                <a:gd name="connsiteX1" fmla="*/ 97565 w 97565"/>
                <a:gd name="connsiteY1" fmla="*/ 0 h 127910"/>
                <a:gd name="connsiteX2" fmla="*/ 97565 w 97565"/>
                <a:gd name="connsiteY2" fmla="*/ 127911 h 127910"/>
                <a:gd name="connsiteX3" fmla="*/ 0 w 97565"/>
                <a:gd name="connsiteY3" fmla="*/ 127911 h 12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565" h="127910">
                  <a:moveTo>
                    <a:pt x="0" y="0"/>
                  </a:moveTo>
                  <a:lnTo>
                    <a:pt x="97565" y="0"/>
                  </a:lnTo>
                  <a:lnTo>
                    <a:pt x="97565" y="127911"/>
                  </a:lnTo>
                  <a:lnTo>
                    <a:pt x="0" y="127911"/>
                  </a:lnTo>
                  <a:close/>
                </a:path>
              </a:pathLst>
            </a:custGeom>
            <a:solidFill>
              <a:srgbClr val="D32F2E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0" name="Graphic 2">
            <a:extLst>
              <a:ext uri="{FF2B5EF4-FFF2-40B4-BE49-F238E27FC236}">
                <a16:creationId xmlns:a16="http://schemas.microsoft.com/office/drawing/2014/main" id="{8DABD70A-777C-15C1-E474-05AC641D6C0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314782" y="1812613"/>
            <a:ext cx="962713" cy="821200"/>
            <a:chOff x="8314782" y="1812613"/>
            <a:chExt cx="962713" cy="821200"/>
          </a:xfrm>
        </p:grpSpPr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307BCD60-FEDF-2787-E3F2-47E33F3BFB9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314782" y="1812613"/>
              <a:ext cx="962713" cy="821200"/>
              <a:chOff x="8314782" y="1812613"/>
              <a:chExt cx="962713" cy="821200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DAF2868-9905-082B-1C9D-D20838324E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204600">
                <a:off x="8954634" y="2289007"/>
                <a:ext cx="68948" cy="226244"/>
              </a:xfrm>
              <a:custGeom>
                <a:avLst/>
                <a:gdLst>
                  <a:gd name="connsiteX0" fmla="*/ 0 w 68948"/>
                  <a:gd name="connsiteY0" fmla="*/ 0 h 226244"/>
                  <a:gd name="connsiteX1" fmla="*/ 68949 w 68948"/>
                  <a:gd name="connsiteY1" fmla="*/ 0 h 226244"/>
                  <a:gd name="connsiteX2" fmla="*/ 68949 w 68948"/>
                  <a:gd name="connsiteY2" fmla="*/ 226244 h 226244"/>
                  <a:gd name="connsiteX3" fmla="*/ 0 w 68948"/>
                  <a:gd name="connsiteY3" fmla="*/ 226244 h 2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48" h="226244">
                    <a:moveTo>
                      <a:pt x="0" y="0"/>
                    </a:moveTo>
                    <a:lnTo>
                      <a:pt x="68949" y="0"/>
                    </a:lnTo>
                    <a:lnTo>
                      <a:pt x="68949" y="226244"/>
                    </a:lnTo>
                    <a:lnTo>
                      <a:pt x="0" y="226244"/>
                    </a:lnTo>
                    <a:close/>
                  </a:path>
                </a:pathLst>
              </a:custGeom>
              <a:solidFill>
                <a:srgbClr val="B3B3B3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3CE82CA1-6122-3BC2-39BA-4C5991B45A7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204600">
                <a:off x="9108704" y="2414041"/>
                <a:ext cx="97693" cy="226244"/>
              </a:xfrm>
              <a:custGeom>
                <a:avLst/>
                <a:gdLst>
                  <a:gd name="connsiteX0" fmla="*/ 0 w 97693"/>
                  <a:gd name="connsiteY0" fmla="*/ 0 h 226244"/>
                  <a:gd name="connsiteX1" fmla="*/ 97693 w 97693"/>
                  <a:gd name="connsiteY1" fmla="*/ 0 h 226244"/>
                  <a:gd name="connsiteX2" fmla="*/ 97693 w 97693"/>
                  <a:gd name="connsiteY2" fmla="*/ 226244 h 226244"/>
                  <a:gd name="connsiteX3" fmla="*/ 0 w 97693"/>
                  <a:gd name="connsiteY3" fmla="*/ 226244 h 2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7693" h="226244">
                    <a:moveTo>
                      <a:pt x="0" y="0"/>
                    </a:moveTo>
                    <a:lnTo>
                      <a:pt x="97693" y="0"/>
                    </a:lnTo>
                    <a:lnTo>
                      <a:pt x="97693" y="226244"/>
                    </a:lnTo>
                    <a:lnTo>
                      <a:pt x="0" y="226244"/>
                    </a:lnTo>
                    <a:close/>
                  </a:path>
                </a:pathLst>
              </a:custGeom>
              <a:solidFill>
                <a:srgbClr val="E80C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A6E6551-7FB6-2794-37DA-2C6BCD0F21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14782" y="1812613"/>
                <a:ext cx="689360" cy="689360"/>
              </a:xfrm>
              <a:custGeom>
                <a:avLst/>
                <a:gdLst>
                  <a:gd name="connsiteX0" fmla="*/ 689360 w 689360"/>
                  <a:gd name="connsiteY0" fmla="*/ 344680 h 689360"/>
                  <a:gd name="connsiteX1" fmla="*/ 344680 w 689360"/>
                  <a:gd name="connsiteY1" fmla="*/ 689360 h 689360"/>
                  <a:gd name="connsiteX2" fmla="*/ 1 w 689360"/>
                  <a:gd name="connsiteY2" fmla="*/ 344680 h 689360"/>
                  <a:gd name="connsiteX3" fmla="*/ 344680 w 689360"/>
                  <a:gd name="connsiteY3" fmla="*/ 0 h 689360"/>
                  <a:gd name="connsiteX4" fmla="*/ 689360 w 689360"/>
                  <a:gd name="connsiteY4" fmla="*/ 344680 h 68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360" h="689360">
                    <a:moveTo>
                      <a:pt x="689360" y="344680"/>
                    </a:moveTo>
                    <a:cubicBezTo>
                      <a:pt x="689360" y="535042"/>
                      <a:pt x="535042" y="689360"/>
                      <a:pt x="344680" y="689360"/>
                    </a:cubicBezTo>
                    <a:cubicBezTo>
                      <a:pt x="154319" y="689360"/>
                      <a:pt x="1" y="535042"/>
                      <a:pt x="1" y="344680"/>
                    </a:cubicBezTo>
                    <a:cubicBezTo>
                      <a:pt x="1" y="154319"/>
                      <a:pt x="154319" y="0"/>
                      <a:pt x="344680" y="0"/>
                    </a:cubicBezTo>
                    <a:cubicBezTo>
                      <a:pt x="535042" y="0"/>
                      <a:pt x="689360" y="154319"/>
                      <a:pt x="689360" y="344680"/>
                    </a:cubicBezTo>
                    <a:close/>
                  </a:path>
                </a:pathLst>
              </a:custGeom>
              <a:solidFill>
                <a:srgbClr val="FF90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DC4AFF4-D5D7-8FE8-FBBE-4FFCEA053E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62092" y="1859923"/>
                <a:ext cx="594739" cy="594739"/>
              </a:xfrm>
              <a:custGeom>
                <a:avLst/>
                <a:gdLst>
                  <a:gd name="connsiteX0" fmla="*/ 594740 w 594739"/>
                  <a:gd name="connsiteY0" fmla="*/ 297370 h 594739"/>
                  <a:gd name="connsiteX1" fmla="*/ 297370 w 594739"/>
                  <a:gd name="connsiteY1" fmla="*/ 594740 h 594739"/>
                  <a:gd name="connsiteX2" fmla="*/ 1 w 594739"/>
                  <a:gd name="connsiteY2" fmla="*/ 297370 h 594739"/>
                  <a:gd name="connsiteX3" fmla="*/ 297370 w 594739"/>
                  <a:gd name="connsiteY3" fmla="*/ 0 h 594739"/>
                  <a:gd name="connsiteX4" fmla="*/ 594740 w 594739"/>
                  <a:gd name="connsiteY4" fmla="*/ 297370 h 59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739" h="594739">
                    <a:moveTo>
                      <a:pt x="594740" y="297370"/>
                    </a:moveTo>
                    <a:cubicBezTo>
                      <a:pt x="594740" y="461603"/>
                      <a:pt x="461602" y="594740"/>
                      <a:pt x="297370" y="594740"/>
                    </a:cubicBezTo>
                    <a:cubicBezTo>
                      <a:pt x="133137" y="594740"/>
                      <a:pt x="1" y="461603"/>
                      <a:pt x="1" y="297370"/>
                    </a:cubicBezTo>
                    <a:cubicBezTo>
                      <a:pt x="1" y="133137"/>
                      <a:pt x="133138" y="0"/>
                      <a:pt x="297370" y="0"/>
                    </a:cubicBezTo>
                    <a:cubicBezTo>
                      <a:pt x="461603" y="0"/>
                      <a:pt x="594740" y="133137"/>
                      <a:pt x="594740" y="297370"/>
                    </a:cubicBez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774C19D-969C-2E11-9225-7AECF23DCC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10103" y="1907969"/>
              <a:ext cx="338858" cy="351306"/>
            </a:xfrm>
            <a:custGeom>
              <a:avLst/>
              <a:gdLst>
                <a:gd name="connsiteX0" fmla="*/ 71642 w 338858"/>
                <a:gd name="connsiteY0" fmla="*/ 128967 h 351306"/>
                <a:gd name="connsiteX1" fmla="*/ 22411 w 338858"/>
                <a:gd name="connsiteY1" fmla="*/ 351307 h 351306"/>
                <a:gd name="connsiteX2" fmla="*/ 53140 w 338858"/>
                <a:gd name="connsiteY2" fmla="*/ 104448 h 351306"/>
                <a:gd name="connsiteX3" fmla="*/ 338858 w 338858"/>
                <a:gd name="connsiteY3" fmla="*/ 28073 h 351306"/>
                <a:gd name="connsiteX4" fmla="*/ 71642 w 338858"/>
                <a:gd name="connsiteY4" fmla="*/ 128967 h 35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858" h="351306">
                  <a:moveTo>
                    <a:pt x="71642" y="128967"/>
                  </a:moveTo>
                  <a:cubicBezTo>
                    <a:pt x="19658" y="198940"/>
                    <a:pt x="3782" y="282550"/>
                    <a:pt x="22411" y="351307"/>
                  </a:cubicBezTo>
                  <a:cubicBezTo>
                    <a:pt x="-15233" y="281846"/>
                    <a:pt x="-5758" y="183768"/>
                    <a:pt x="53140" y="104448"/>
                  </a:cubicBezTo>
                  <a:cubicBezTo>
                    <a:pt x="127850" y="3873"/>
                    <a:pt x="254288" y="-29352"/>
                    <a:pt x="338858" y="28073"/>
                  </a:cubicBezTo>
                  <a:cubicBezTo>
                    <a:pt x="251728" y="-3297"/>
                    <a:pt x="140846" y="35755"/>
                    <a:pt x="71642" y="128967"/>
                  </a:cubicBezTo>
                  <a:close/>
                </a:path>
              </a:pathLst>
            </a:custGeom>
            <a:solidFill>
              <a:srgbClr val="FFFFFF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07" name="Graphic 2">
            <a:extLst>
              <a:ext uri="{FF2B5EF4-FFF2-40B4-BE49-F238E27FC236}">
                <a16:creationId xmlns:a16="http://schemas.microsoft.com/office/drawing/2014/main" id="{5A9F47A7-6E65-D0BB-1C07-1FCDEE3610B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755581" y="646565"/>
            <a:ext cx="1879705" cy="941084"/>
            <a:chOff x="9755581" y="646565"/>
            <a:chExt cx="1879705" cy="941084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065AEB-1FE2-ECA1-DBB2-7BF1BA8827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74231" y="646565"/>
              <a:ext cx="1230579" cy="762470"/>
            </a:xfrm>
            <a:custGeom>
              <a:avLst/>
              <a:gdLst>
                <a:gd name="connsiteX0" fmla="*/ 0 w 1230579"/>
                <a:gd name="connsiteY0" fmla="*/ 118308 h 762470"/>
                <a:gd name="connsiteX1" fmla="*/ 26440 w 1230579"/>
                <a:gd name="connsiteY1" fmla="*/ 94813 h 762470"/>
                <a:gd name="connsiteX2" fmla="*/ 551206 w 1230579"/>
                <a:gd name="connsiteY2" fmla="*/ 0 h 762470"/>
                <a:gd name="connsiteX3" fmla="*/ 1230579 w 1230579"/>
                <a:gd name="connsiteY3" fmla="*/ 192314 h 762470"/>
                <a:gd name="connsiteX4" fmla="*/ 1051133 w 1230579"/>
                <a:gd name="connsiteY4" fmla="*/ 762470 h 762470"/>
                <a:gd name="connsiteX5" fmla="*/ 384564 w 1230579"/>
                <a:gd name="connsiteY5" fmla="*/ 531489 h 762470"/>
                <a:gd name="connsiteX6" fmla="*/ 8194 w 1230579"/>
                <a:gd name="connsiteY6" fmla="*/ 152686 h 762470"/>
                <a:gd name="connsiteX7" fmla="*/ 0 w 1230579"/>
                <a:gd name="connsiteY7" fmla="*/ 118308 h 76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0579" h="762470">
                  <a:moveTo>
                    <a:pt x="0" y="118308"/>
                  </a:moveTo>
                  <a:lnTo>
                    <a:pt x="26440" y="94813"/>
                  </a:lnTo>
                  <a:lnTo>
                    <a:pt x="551206" y="0"/>
                  </a:lnTo>
                  <a:lnTo>
                    <a:pt x="1230579" y="192314"/>
                  </a:lnTo>
                  <a:lnTo>
                    <a:pt x="1051133" y="762470"/>
                  </a:lnTo>
                  <a:lnTo>
                    <a:pt x="384564" y="531489"/>
                  </a:lnTo>
                  <a:lnTo>
                    <a:pt x="8194" y="152686"/>
                  </a:lnTo>
                  <a:lnTo>
                    <a:pt x="0" y="118308"/>
                  </a:lnTo>
                  <a:close/>
                </a:path>
              </a:pathLst>
            </a:custGeom>
            <a:solidFill>
              <a:srgbClr val="424242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3D8C7D9-DBEB-0F7A-6026-44F4B6D98A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55581" y="729662"/>
              <a:ext cx="109045" cy="115874"/>
            </a:xfrm>
            <a:custGeom>
              <a:avLst/>
              <a:gdLst>
                <a:gd name="connsiteX0" fmla="*/ 15897 w 109045"/>
                <a:gd name="connsiteY0" fmla="*/ 16517 h 115874"/>
                <a:gd name="connsiteX1" fmla="*/ 109045 w 109045"/>
                <a:gd name="connsiteY1" fmla="*/ 0 h 115874"/>
                <a:gd name="connsiteX2" fmla="*/ 72554 w 109045"/>
                <a:gd name="connsiteY2" fmla="*/ 115875 h 115874"/>
                <a:gd name="connsiteX3" fmla="*/ 5654 w 109045"/>
                <a:gd name="connsiteY3" fmla="*/ 48975 h 115874"/>
                <a:gd name="connsiteX4" fmla="*/ 15897 w 109045"/>
                <a:gd name="connsiteY4" fmla="*/ 16453 h 1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045" h="115874">
                  <a:moveTo>
                    <a:pt x="15897" y="16517"/>
                  </a:moveTo>
                  <a:lnTo>
                    <a:pt x="109045" y="0"/>
                  </a:lnTo>
                  <a:lnTo>
                    <a:pt x="72554" y="115875"/>
                  </a:lnTo>
                  <a:lnTo>
                    <a:pt x="5654" y="48975"/>
                  </a:lnTo>
                  <a:cubicBezTo>
                    <a:pt x="-5357" y="37963"/>
                    <a:pt x="596" y="19206"/>
                    <a:pt x="15897" y="16453"/>
                  </a:cubicBezTo>
                  <a:close/>
                </a:path>
              </a:pathLst>
            </a:custGeom>
            <a:solidFill>
              <a:srgbClr val="EFCE1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3704A27-4FC6-0F97-DCF7-E7BCFED4DF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4351801">
              <a:off x="10485981" y="1015004"/>
              <a:ext cx="351209" cy="58385"/>
            </a:xfrm>
            <a:custGeom>
              <a:avLst/>
              <a:gdLst>
                <a:gd name="connsiteX0" fmla="*/ 0 w 351209"/>
                <a:gd name="connsiteY0" fmla="*/ 0 h 58385"/>
                <a:gd name="connsiteX1" fmla="*/ 351210 w 351209"/>
                <a:gd name="connsiteY1" fmla="*/ 0 h 58385"/>
                <a:gd name="connsiteX2" fmla="*/ 351210 w 351209"/>
                <a:gd name="connsiteY2" fmla="*/ 58386 h 58385"/>
                <a:gd name="connsiteX3" fmla="*/ 0 w 351209"/>
                <a:gd name="connsiteY3" fmla="*/ 58386 h 5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209" h="58385">
                  <a:moveTo>
                    <a:pt x="0" y="0"/>
                  </a:moveTo>
                  <a:lnTo>
                    <a:pt x="351210" y="0"/>
                  </a:lnTo>
                  <a:lnTo>
                    <a:pt x="351210" y="58386"/>
                  </a:lnTo>
                  <a:lnTo>
                    <a:pt x="0" y="58386"/>
                  </a:ln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3FC0EE52-763B-73BF-174E-088F3DCD77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4351801">
              <a:off x="10580984" y="1044878"/>
              <a:ext cx="351209" cy="58385"/>
            </a:xfrm>
            <a:custGeom>
              <a:avLst/>
              <a:gdLst>
                <a:gd name="connsiteX0" fmla="*/ 0 w 351209"/>
                <a:gd name="connsiteY0" fmla="*/ 0 h 58385"/>
                <a:gd name="connsiteX1" fmla="*/ 351210 w 351209"/>
                <a:gd name="connsiteY1" fmla="*/ 0 h 58385"/>
                <a:gd name="connsiteX2" fmla="*/ 351210 w 351209"/>
                <a:gd name="connsiteY2" fmla="*/ 58386 h 58385"/>
                <a:gd name="connsiteX3" fmla="*/ 0 w 351209"/>
                <a:gd name="connsiteY3" fmla="*/ 58386 h 5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209" h="58385">
                  <a:moveTo>
                    <a:pt x="0" y="0"/>
                  </a:moveTo>
                  <a:lnTo>
                    <a:pt x="351210" y="0"/>
                  </a:lnTo>
                  <a:lnTo>
                    <a:pt x="351210" y="58386"/>
                  </a:lnTo>
                  <a:lnTo>
                    <a:pt x="0" y="58386"/>
                  </a:ln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B0E0638C-12EF-2388-700C-81DB0ADAC8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4351801">
              <a:off x="10390979" y="985129"/>
              <a:ext cx="351209" cy="58385"/>
            </a:xfrm>
            <a:custGeom>
              <a:avLst/>
              <a:gdLst>
                <a:gd name="connsiteX0" fmla="*/ 0 w 351209"/>
                <a:gd name="connsiteY0" fmla="*/ 0 h 58385"/>
                <a:gd name="connsiteX1" fmla="*/ 351210 w 351209"/>
                <a:gd name="connsiteY1" fmla="*/ 0 h 58385"/>
                <a:gd name="connsiteX2" fmla="*/ 351210 w 351209"/>
                <a:gd name="connsiteY2" fmla="*/ 58386 h 58385"/>
                <a:gd name="connsiteX3" fmla="*/ 0 w 351209"/>
                <a:gd name="connsiteY3" fmla="*/ 58386 h 5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209" h="58385">
                  <a:moveTo>
                    <a:pt x="0" y="0"/>
                  </a:moveTo>
                  <a:lnTo>
                    <a:pt x="351210" y="0"/>
                  </a:lnTo>
                  <a:lnTo>
                    <a:pt x="351210" y="58386"/>
                  </a:lnTo>
                  <a:lnTo>
                    <a:pt x="0" y="58386"/>
                  </a:ln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3" name="Graphic 2">
              <a:extLst>
                <a:ext uri="{FF2B5EF4-FFF2-40B4-BE49-F238E27FC236}">
                  <a16:creationId xmlns:a16="http://schemas.microsoft.com/office/drawing/2014/main" id="{CA0F22AD-C951-311A-8FE7-9900C2FFD5B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110204" y="769354"/>
              <a:ext cx="295641" cy="295641"/>
              <a:chOff x="10110204" y="769354"/>
              <a:chExt cx="295641" cy="295641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E5EFF62-0977-D5A0-D941-C38111E225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10204" y="769354"/>
                <a:ext cx="295641" cy="295641"/>
              </a:xfrm>
              <a:custGeom>
                <a:avLst/>
                <a:gdLst>
                  <a:gd name="connsiteX0" fmla="*/ 295641 w 295641"/>
                  <a:gd name="connsiteY0" fmla="*/ 147821 h 295641"/>
                  <a:gd name="connsiteX1" fmla="*/ 147821 w 295641"/>
                  <a:gd name="connsiteY1" fmla="*/ 295641 h 295641"/>
                  <a:gd name="connsiteX2" fmla="*/ 0 w 295641"/>
                  <a:gd name="connsiteY2" fmla="*/ 147821 h 295641"/>
                  <a:gd name="connsiteX3" fmla="*/ 147821 w 295641"/>
                  <a:gd name="connsiteY3" fmla="*/ 0 h 295641"/>
                  <a:gd name="connsiteX4" fmla="*/ 295641 w 295641"/>
                  <a:gd name="connsiteY4" fmla="*/ 147821 h 29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641" h="295641">
                    <a:moveTo>
                      <a:pt x="295641" y="147821"/>
                    </a:moveTo>
                    <a:cubicBezTo>
                      <a:pt x="295641" y="229460"/>
                      <a:pt x="229459" y="295641"/>
                      <a:pt x="147821" y="295641"/>
                    </a:cubicBezTo>
                    <a:cubicBezTo>
                      <a:pt x="66182" y="295641"/>
                      <a:pt x="0" y="229460"/>
                      <a:pt x="0" y="147821"/>
                    </a:cubicBezTo>
                    <a:cubicBezTo>
                      <a:pt x="0" y="66182"/>
                      <a:pt x="66182" y="0"/>
                      <a:pt x="147821" y="0"/>
                    </a:cubicBezTo>
                    <a:cubicBezTo>
                      <a:pt x="229459" y="0"/>
                      <a:pt x="295641" y="66182"/>
                      <a:pt x="295641" y="147821"/>
                    </a:cubicBezTo>
                    <a:close/>
                  </a:path>
                </a:pathLst>
              </a:custGeom>
              <a:solidFill>
                <a:srgbClr val="FF90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659108F-392B-0AC7-E6A6-08FD38C8CE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30498" y="789648"/>
                <a:ext cx="255053" cy="255053"/>
              </a:xfrm>
              <a:custGeom>
                <a:avLst/>
                <a:gdLst>
                  <a:gd name="connsiteX0" fmla="*/ 255053 w 255053"/>
                  <a:gd name="connsiteY0" fmla="*/ 127527 h 255053"/>
                  <a:gd name="connsiteX1" fmla="*/ 127526 w 255053"/>
                  <a:gd name="connsiteY1" fmla="*/ 255053 h 255053"/>
                  <a:gd name="connsiteX2" fmla="*/ 0 w 255053"/>
                  <a:gd name="connsiteY2" fmla="*/ 127527 h 255053"/>
                  <a:gd name="connsiteX3" fmla="*/ 127526 w 255053"/>
                  <a:gd name="connsiteY3" fmla="*/ 0 h 255053"/>
                  <a:gd name="connsiteX4" fmla="*/ 255053 w 255053"/>
                  <a:gd name="connsiteY4" fmla="*/ 127527 h 25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053" h="255053">
                    <a:moveTo>
                      <a:pt x="255053" y="127527"/>
                    </a:moveTo>
                    <a:cubicBezTo>
                      <a:pt x="255053" y="197957"/>
                      <a:pt x="197958" y="255053"/>
                      <a:pt x="127526" y="255053"/>
                    </a:cubicBezTo>
                    <a:cubicBezTo>
                      <a:pt x="57096" y="255053"/>
                      <a:pt x="0" y="197957"/>
                      <a:pt x="0" y="127527"/>
                    </a:cubicBezTo>
                    <a:cubicBezTo>
                      <a:pt x="0" y="57096"/>
                      <a:pt x="57095" y="0"/>
                      <a:pt x="127526" y="0"/>
                    </a:cubicBezTo>
                    <a:cubicBezTo>
                      <a:pt x="197957" y="0"/>
                      <a:pt x="255053" y="57096"/>
                      <a:pt x="255053" y="127527"/>
                    </a:cubicBez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D9A4E7F-7D18-AEAD-0551-60C5D5AB6E4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151385" y="852003"/>
                <a:ext cx="119122" cy="172502"/>
              </a:xfrm>
              <a:custGeom>
                <a:avLst/>
                <a:gdLst>
                  <a:gd name="connsiteX0" fmla="*/ 34490 w 119122"/>
                  <a:gd name="connsiteY0" fmla="*/ 122341 h 172502"/>
                  <a:gd name="connsiteX1" fmla="*/ 119123 w 119122"/>
                  <a:gd name="connsiteY1" fmla="*/ 171124 h 172502"/>
                  <a:gd name="connsiteX2" fmla="*/ 22070 w 119122"/>
                  <a:gd name="connsiteY2" fmla="*/ 126758 h 172502"/>
                  <a:gd name="connsiteX3" fmla="*/ 27576 w 119122"/>
                  <a:gd name="connsiteY3" fmla="*/ 0 h 172502"/>
                  <a:gd name="connsiteX4" fmla="*/ 34425 w 119122"/>
                  <a:gd name="connsiteY4" fmla="*/ 122341 h 172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122" h="172502">
                    <a:moveTo>
                      <a:pt x="34490" y="122341"/>
                    </a:moveTo>
                    <a:cubicBezTo>
                      <a:pt x="56449" y="152622"/>
                      <a:pt x="88586" y="169907"/>
                      <a:pt x="119123" y="171124"/>
                    </a:cubicBezTo>
                    <a:cubicBezTo>
                      <a:pt x="85833" y="177590"/>
                      <a:pt x="46974" y="161073"/>
                      <a:pt x="22070" y="126758"/>
                    </a:cubicBezTo>
                    <a:cubicBezTo>
                      <a:pt x="-9492" y="83225"/>
                      <a:pt x="-6803" y="27208"/>
                      <a:pt x="27576" y="0"/>
                    </a:cubicBezTo>
                    <a:cubicBezTo>
                      <a:pt x="3504" y="31626"/>
                      <a:pt x="5233" y="82009"/>
                      <a:pt x="34425" y="122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8933D68-942B-4BEF-2AD7-C1FA81D6ED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22995" y="830108"/>
              <a:ext cx="383283" cy="673867"/>
            </a:xfrm>
            <a:custGeom>
              <a:avLst/>
              <a:gdLst>
                <a:gd name="connsiteX0" fmla="*/ 383284 w 383283"/>
                <a:gd name="connsiteY0" fmla="*/ 49295 h 673867"/>
                <a:gd name="connsiteX1" fmla="*/ 186104 w 383283"/>
                <a:gd name="connsiteY1" fmla="*/ 673867 h 673867"/>
                <a:gd name="connsiteX2" fmla="*/ 0 w 383283"/>
                <a:gd name="connsiteY2" fmla="*/ 588018 h 673867"/>
                <a:gd name="connsiteX3" fmla="*/ 185656 w 383283"/>
                <a:gd name="connsiteY3" fmla="*/ 0 h 673867"/>
                <a:gd name="connsiteX4" fmla="*/ 383284 w 383283"/>
                <a:gd name="connsiteY4" fmla="*/ 49295 h 6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83" h="673867">
                  <a:moveTo>
                    <a:pt x="383284" y="49295"/>
                  </a:moveTo>
                  <a:lnTo>
                    <a:pt x="186104" y="673867"/>
                  </a:lnTo>
                  <a:lnTo>
                    <a:pt x="0" y="588018"/>
                  </a:lnTo>
                  <a:lnTo>
                    <a:pt x="185656" y="0"/>
                  </a:lnTo>
                  <a:lnTo>
                    <a:pt x="383284" y="49295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56A97F6-F4AF-65A5-F912-3B9C40B91B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51413" y="1150205"/>
              <a:ext cx="383873" cy="326131"/>
            </a:xfrm>
            <a:custGeom>
              <a:avLst/>
              <a:gdLst>
                <a:gd name="connsiteX0" fmla="*/ 49038 w 383873"/>
                <a:gd name="connsiteY0" fmla="*/ 64 h 326131"/>
                <a:gd name="connsiteX1" fmla="*/ 268304 w 383873"/>
                <a:gd name="connsiteY1" fmla="*/ 21382 h 326131"/>
                <a:gd name="connsiteX2" fmla="*/ 290520 w 383873"/>
                <a:gd name="connsiteY2" fmla="*/ 94429 h 326131"/>
                <a:gd name="connsiteX3" fmla="*/ 330659 w 383873"/>
                <a:gd name="connsiteY3" fmla="*/ 114082 h 326131"/>
                <a:gd name="connsiteX4" fmla="*/ 347817 w 383873"/>
                <a:gd name="connsiteY4" fmla="*/ 107488 h 326131"/>
                <a:gd name="connsiteX5" fmla="*/ 376946 w 383873"/>
                <a:gd name="connsiteY5" fmla="*/ 125158 h 326131"/>
                <a:gd name="connsiteX6" fmla="*/ 361709 w 383873"/>
                <a:gd name="connsiteY6" fmla="*/ 248075 h 326131"/>
                <a:gd name="connsiteX7" fmla="*/ 262735 w 383873"/>
                <a:gd name="connsiteY7" fmla="*/ 308253 h 326131"/>
                <a:gd name="connsiteX8" fmla="*/ 237383 w 383873"/>
                <a:gd name="connsiteY8" fmla="*/ 290712 h 326131"/>
                <a:gd name="connsiteX9" fmla="*/ 188280 w 383873"/>
                <a:gd name="connsiteY9" fmla="*/ 304348 h 326131"/>
                <a:gd name="connsiteX10" fmla="*/ 172404 w 383873"/>
                <a:gd name="connsiteY10" fmla="*/ 325986 h 326131"/>
                <a:gd name="connsiteX11" fmla="*/ 0 w 383873"/>
                <a:gd name="connsiteY11" fmla="*/ 155759 h 326131"/>
                <a:gd name="connsiteX12" fmla="*/ 49038 w 383873"/>
                <a:gd name="connsiteY12" fmla="*/ 0 h 326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3873" h="326131">
                  <a:moveTo>
                    <a:pt x="49038" y="64"/>
                  </a:moveTo>
                  <a:cubicBezTo>
                    <a:pt x="49038" y="64"/>
                    <a:pt x="265488" y="384"/>
                    <a:pt x="268304" y="21382"/>
                  </a:cubicBezTo>
                  <a:cubicBezTo>
                    <a:pt x="269969" y="33930"/>
                    <a:pt x="281493" y="68565"/>
                    <a:pt x="290520" y="94429"/>
                  </a:cubicBezTo>
                  <a:cubicBezTo>
                    <a:pt x="296665" y="112098"/>
                    <a:pt x="313886" y="120548"/>
                    <a:pt x="330659" y="114082"/>
                  </a:cubicBezTo>
                  <a:lnTo>
                    <a:pt x="347817" y="107488"/>
                  </a:lnTo>
                  <a:cubicBezTo>
                    <a:pt x="360941" y="102431"/>
                    <a:pt x="374129" y="110433"/>
                    <a:pt x="376946" y="125158"/>
                  </a:cubicBezTo>
                  <a:cubicBezTo>
                    <a:pt x="384372" y="164402"/>
                    <a:pt x="392758" y="234695"/>
                    <a:pt x="361709" y="248075"/>
                  </a:cubicBezTo>
                  <a:cubicBezTo>
                    <a:pt x="318112" y="266897"/>
                    <a:pt x="288983" y="314527"/>
                    <a:pt x="262735" y="308253"/>
                  </a:cubicBezTo>
                  <a:cubicBezTo>
                    <a:pt x="254285" y="306204"/>
                    <a:pt x="245450" y="299226"/>
                    <a:pt x="237383" y="290712"/>
                  </a:cubicBezTo>
                  <a:cubicBezTo>
                    <a:pt x="222659" y="275155"/>
                    <a:pt x="197564" y="281941"/>
                    <a:pt x="188280" y="304348"/>
                  </a:cubicBezTo>
                  <a:cubicBezTo>
                    <a:pt x="182839" y="317536"/>
                    <a:pt x="177077" y="327459"/>
                    <a:pt x="172404" y="325986"/>
                  </a:cubicBezTo>
                  <a:cubicBezTo>
                    <a:pt x="159536" y="321953"/>
                    <a:pt x="0" y="155759"/>
                    <a:pt x="0" y="155759"/>
                  </a:cubicBezTo>
                  <a:lnTo>
                    <a:pt x="49038" y="0"/>
                  </a:ln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C7F130C-9160-EDDC-4411-C146651499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0093" y="1196491"/>
              <a:ext cx="253999" cy="192038"/>
            </a:xfrm>
            <a:custGeom>
              <a:avLst/>
              <a:gdLst>
                <a:gd name="connsiteX0" fmla="*/ 27912 w 253999"/>
                <a:gd name="connsiteY0" fmla="*/ 0 h 192038"/>
                <a:gd name="connsiteX1" fmla="*/ 172980 w 253999"/>
                <a:gd name="connsiteY1" fmla="*/ 18502 h 192038"/>
                <a:gd name="connsiteX2" fmla="*/ 189689 w 253999"/>
                <a:gd name="connsiteY2" fmla="*/ 61395 h 192038"/>
                <a:gd name="connsiteX3" fmla="*/ 216705 w 253999"/>
                <a:gd name="connsiteY3" fmla="*/ 73878 h 192038"/>
                <a:gd name="connsiteX4" fmla="*/ 227845 w 253999"/>
                <a:gd name="connsiteY4" fmla="*/ 70549 h 192038"/>
                <a:gd name="connsiteX5" fmla="*/ 247499 w 253999"/>
                <a:gd name="connsiteY5" fmla="*/ 81625 h 192038"/>
                <a:gd name="connsiteX6" fmla="*/ 240905 w 253999"/>
                <a:gd name="connsiteY6" fmla="*/ 152238 h 192038"/>
                <a:gd name="connsiteX7" fmla="*/ 177397 w 253999"/>
                <a:gd name="connsiteY7" fmla="*/ 184248 h 192038"/>
                <a:gd name="connsiteX8" fmla="*/ 160176 w 253999"/>
                <a:gd name="connsiteY8" fmla="*/ 173364 h 192038"/>
                <a:gd name="connsiteX9" fmla="*/ 128231 w 253999"/>
                <a:gd name="connsiteY9" fmla="*/ 179894 h 192038"/>
                <a:gd name="connsiteX10" fmla="*/ 118372 w 253999"/>
                <a:gd name="connsiteY10" fmla="*/ 191930 h 192038"/>
                <a:gd name="connsiteX11" fmla="*/ 0 w 253999"/>
                <a:gd name="connsiteY11" fmla="*/ 88667 h 192038"/>
                <a:gd name="connsiteX12" fmla="*/ 27912 w 253999"/>
                <a:gd name="connsiteY12" fmla="*/ 0 h 19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999" h="192038">
                  <a:moveTo>
                    <a:pt x="27912" y="0"/>
                  </a:moveTo>
                  <a:cubicBezTo>
                    <a:pt x="27912" y="0"/>
                    <a:pt x="170548" y="6274"/>
                    <a:pt x="172980" y="18502"/>
                  </a:cubicBezTo>
                  <a:cubicBezTo>
                    <a:pt x="174453" y="25800"/>
                    <a:pt x="183031" y="46158"/>
                    <a:pt x="189689" y="61395"/>
                  </a:cubicBezTo>
                  <a:cubicBezTo>
                    <a:pt x="194234" y="71766"/>
                    <a:pt x="205822" y="77143"/>
                    <a:pt x="216705" y="73878"/>
                  </a:cubicBezTo>
                  <a:lnTo>
                    <a:pt x="227845" y="70549"/>
                  </a:lnTo>
                  <a:cubicBezTo>
                    <a:pt x="236359" y="67989"/>
                    <a:pt x="245258" y="72982"/>
                    <a:pt x="247499" y="81625"/>
                  </a:cubicBezTo>
                  <a:cubicBezTo>
                    <a:pt x="253516" y="104544"/>
                    <a:pt x="261007" y="145388"/>
                    <a:pt x="240905" y="152238"/>
                  </a:cubicBezTo>
                  <a:cubicBezTo>
                    <a:pt x="212736" y="161905"/>
                    <a:pt x="194874" y="188601"/>
                    <a:pt x="177397" y="184248"/>
                  </a:cubicBezTo>
                  <a:cubicBezTo>
                    <a:pt x="171764" y="182839"/>
                    <a:pt x="165746" y="178550"/>
                    <a:pt x="160176" y="173364"/>
                  </a:cubicBezTo>
                  <a:cubicBezTo>
                    <a:pt x="150061" y="163954"/>
                    <a:pt x="133672" y="167154"/>
                    <a:pt x="128231" y="179894"/>
                  </a:cubicBezTo>
                  <a:cubicBezTo>
                    <a:pt x="125030" y="187385"/>
                    <a:pt x="121509" y="192890"/>
                    <a:pt x="118372" y="191930"/>
                  </a:cubicBezTo>
                  <a:cubicBezTo>
                    <a:pt x="109793" y="189241"/>
                    <a:pt x="0" y="88667"/>
                    <a:pt x="0" y="88667"/>
                  </a:cubicBezTo>
                  <a:lnTo>
                    <a:pt x="27912" y="0"/>
                  </a:lnTo>
                  <a:close/>
                </a:path>
              </a:pathLst>
            </a:custGeom>
            <a:solidFill>
              <a:srgbClr val="EFCE1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5D1AA18-1350-16E3-5D0E-9DF10618AE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0288" y="1069604"/>
              <a:ext cx="244681" cy="365038"/>
            </a:xfrm>
            <a:custGeom>
              <a:avLst/>
              <a:gdLst>
                <a:gd name="connsiteX0" fmla="*/ 132200 w 244681"/>
                <a:gd name="connsiteY0" fmla="*/ 365038 h 365038"/>
                <a:gd name="connsiteX1" fmla="*/ 244682 w 244681"/>
                <a:gd name="connsiteY1" fmla="*/ 7682 h 365038"/>
                <a:gd name="connsiteX2" fmla="*/ 88859 w 244681"/>
                <a:gd name="connsiteY2" fmla="*/ 0 h 365038"/>
                <a:gd name="connsiteX3" fmla="*/ 0 w 244681"/>
                <a:gd name="connsiteY3" fmla="*/ 282133 h 365038"/>
                <a:gd name="connsiteX4" fmla="*/ 132200 w 244681"/>
                <a:gd name="connsiteY4" fmla="*/ 365038 h 365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681" h="365038">
                  <a:moveTo>
                    <a:pt x="132200" y="365038"/>
                  </a:moveTo>
                  <a:lnTo>
                    <a:pt x="244682" y="7682"/>
                  </a:lnTo>
                  <a:lnTo>
                    <a:pt x="88859" y="0"/>
                  </a:lnTo>
                  <a:lnTo>
                    <a:pt x="0" y="282133"/>
                  </a:lnTo>
                  <a:lnTo>
                    <a:pt x="132200" y="365038"/>
                  </a:lnTo>
                  <a:close/>
                </a:path>
              </a:pathLst>
            </a:custGeom>
            <a:solidFill>
              <a:srgbClr val="5F5F5F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0AC4CF5-95C5-AB99-FD6C-74DF753E6A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9893" y="851427"/>
              <a:ext cx="331300" cy="736222"/>
            </a:xfrm>
            <a:custGeom>
              <a:avLst/>
              <a:gdLst>
                <a:gd name="connsiteX0" fmla="*/ 100062 w 331300"/>
                <a:gd name="connsiteY0" fmla="*/ 736222 h 736222"/>
                <a:gd name="connsiteX1" fmla="*/ 331300 w 331300"/>
                <a:gd name="connsiteY1" fmla="*/ 1664 h 736222"/>
                <a:gd name="connsiteX2" fmla="*/ 210304 w 331300"/>
                <a:gd name="connsiteY2" fmla="*/ 0 h 736222"/>
                <a:gd name="connsiteX3" fmla="*/ 0 w 331300"/>
                <a:gd name="connsiteY3" fmla="*/ 668298 h 736222"/>
                <a:gd name="connsiteX4" fmla="*/ 100062 w 331300"/>
                <a:gd name="connsiteY4" fmla="*/ 736222 h 73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1300" h="736222">
                  <a:moveTo>
                    <a:pt x="100062" y="736222"/>
                  </a:moveTo>
                  <a:lnTo>
                    <a:pt x="331300" y="1664"/>
                  </a:lnTo>
                  <a:lnTo>
                    <a:pt x="210304" y="0"/>
                  </a:lnTo>
                  <a:lnTo>
                    <a:pt x="0" y="668298"/>
                  </a:lnTo>
                  <a:lnTo>
                    <a:pt x="100062" y="736222"/>
                  </a:lnTo>
                  <a:close/>
                </a:path>
              </a:pathLst>
            </a:custGeom>
            <a:solidFill>
              <a:srgbClr val="EFCE1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22" name="Graphic 2">
            <a:extLst>
              <a:ext uri="{FF2B5EF4-FFF2-40B4-BE49-F238E27FC236}">
                <a16:creationId xmlns:a16="http://schemas.microsoft.com/office/drawing/2014/main" id="{1DD5EFA4-982F-7E79-D2BD-20B6416D31B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6397" y="475953"/>
            <a:ext cx="1723528" cy="1723528"/>
            <a:chOff x="416397" y="475953"/>
            <a:chExt cx="1723528" cy="1723528"/>
          </a:xfrm>
        </p:grpSpPr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5790EC50-5553-F1E7-6B1B-13BD203EBF1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99169" y="858636"/>
              <a:ext cx="957921" cy="958010"/>
              <a:chOff x="799169" y="858636"/>
              <a:chExt cx="957921" cy="958010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1FD7060-664E-F85B-13B0-7FAFF12A2BF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9169" y="858789"/>
                <a:ext cx="957857" cy="957857"/>
              </a:xfrm>
              <a:custGeom>
                <a:avLst/>
                <a:gdLst>
                  <a:gd name="connsiteX0" fmla="*/ 957857 w 957857"/>
                  <a:gd name="connsiteY0" fmla="*/ 478929 h 957857"/>
                  <a:gd name="connsiteX1" fmla="*/ 478929 w 957857"/>
                  <a:gd name="connsiteY1" fmla="*/ 957857 h 957857"/>
                  <a:gd name="connsiteX2" fmla="*/ 0 w 957857"/>
                  <a:gd name="connsiteY2" fmla="*/ 478929 h 957857"/>
                  <a:gd name="connsiteX3" fmla="*/ 478929 w 957857"/>
                  <a:gd name="connsiteY3" fmla="*/ 0 h 957857"/>
                  <a:gd name="connsiteX4" fmla="*/ 957857 w 957857"/>
                  <a:gd name="connsiteY4" fmla="*/ 478929 h 9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57" h="957857">
                    <a:moveTo>
                      <a:pt x="957857" y="478929"/>
                    </a:moveTo>
                    <a:cubicBezTo>
                      <a:pt x="957857" y="743434"/>
                      <a:pt x="743434" y="957857"/>
                      <a:pt x="478929" y="957857"/>
                    </a:cubicBezTo>
                    <a:cubicBezTo>
                      <a:pt x="214424" y="957857"/>
                      <a:pt x="0" y="743434"/>
                      <a:pt x="0" y="478929"/>
                    </a:cubicBezTo>
                    <a:cubicBezTo>
                      <a:pt x="0" y="214424"/>
                      <a:pt x="214424" y="0"/>
                      <a:pt x="478929" y="0"/>
                    </a:cubicBezTo>
                    <a:cubicBezTo>
                      <a:pt x="743434" y="0"/>
                      <a:pt x="957857" y="214424"/>
                      <a:pt x="957857" y="478929"/>
                    </a:cubicBezTo>
                    <a:close/>
                  </a:path>
                </a:pathLst>
              </a:custGeom>
              <a:solidFill>
                <a:srgbClr val="268B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BAE5E84-3F69-EF87-B0E5-ACDCBF4554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8758" y="858636"/>
                <a:ext cx="755300" cy="630342"/>
              </a:xfrm>
              <a:custGeom>
                <a:avLst/>
                <a:gdLst>
                  <a:gd name="connsiteX0" fmla="*/ 0 w 755300"/>
                  <a:gd name="connsiteY0" fmla="*/ 230302 h 630342"/>
                  <a:gd name="connsiteX1" fmla="*/ 126950 w 755300"/>
                  <a:gd name="connsiteY1" fmla="*/ 175438 h 630342"/>
                  <a:gd name="connsiteX2" fmla="*/ 117091 w 755300"/>
                  <a:gd name="connsiteY2" fmla="*/ 402130 h 630342"/>
                  <a:gd name="connsiteX3" fmla="*/ 277268 w 755300"/>
                  <a:gd name="connsiteY3" fmla="*/ 584457 h 630342"/>
                  <a:gd name="connsiteX4" fmla="*/ 375089 w 755300"/>
                  <a:gd name="connsiteY4" fmla="*/ 629975 h 630342"/>
                  <a:gd name="connsiteX5" fmla="*/ 378994 w 755300"/>
                  <a:gd name="connsiteY5" fmla="*/ 623381 h 630342"/>
                  <a:gd name="connsiteX6" fmla="*/ 274771 w 755300"/>
                  <a:gd name="connsiteY6" fmla="*/ 476073 h 630342"/>
                  <a:gd name="connsiteX7" fmla="*/ 377010 w 755300"/>
                  <a:gd name="connsiteY7" fmla="*/ 475753 h 630342"/>
                  <a:gd name="connsiteX8" fmla="*/ 390774 w 755300"/>
                  <a:gd name="connsiteY8" fmla="*/ 471655 h 630342"/>
                  <a:gd name="connsiteX9" fmla="*/ 395575 w 755300"/>
                  <a:gd name="connsiteY9" fmla="*/ 446560 h 630342"/>
                  <a:gd name="connsiteX10" fmla="*/ 449800 w 755300"/>
                  <a:gd name="connsiteY10" fmla="*/ 404691 h 630342"/>
                  <a:gd name="connsiteX11" fmla="*/ 540963 w 755300"/>
                  <a:gd name="connsiteY11" fmla="*/ 323387 h 630342"/>
                  <a:gd name="connsiteX12" fmla="*/ 602550 w 755300"/>
                  <a:gd name="connsiteY12" fmla="*/ 264233 h 630342"/>
                  <a:gd name="connsiteX13" fmla="*/ 710935 w 755300"/>
                  <a:gd name="connsiteY13" fmla="*/ 177999 h 630342"/>
                  <a:gd name="connsiteX14" fmla="*/ 755300 w 755300"/>
                  <a:gd name="connsiteY14" fmla="*/ 145157 h 630342"/>
                  <a:gd name="connsiteX15" fmla="*/ 364398 w 755300"/>
                  <a:gd name="connsiteY15" fmla="*/ 1433 h 630342"/>
                  <a:gd name="connsiteX16" fmla="*/ 64 w 755300"/>
                  <a:gd name="connsiteY16" fmla="*/ 230430 h 6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5300" h="630342">
                    <a:moveTo>
                      <a:pt x="0" y="230302"/>
                    </a:moveTo>
                    <a:cubicBezTo>
                      <a:pt x="0" y="230302"/>
                      <a:pt x="119588" y="138499"/>
                      <a:pt x="126950" y="175438"/>
                    </a:cubicBezTo>
                    <a:cubicBezTo>
                      <a:pt x="134313" y="212377"/>
                      <a:pt x="104800" y="342976"/>
                      <a:pt x="117091" y="402130"/>
                    </a:cubicBezTo>
                    <a:cubicBezTo>
                      <a:pt x="129383" y="461284"/>
                      <a:pt x="200893" y="547518"/>
                      <a:pt x="277268" y="584457"/>
                    </a:cubicBezTo>
                    <a:cubicBezTo>
                      <a:pt x="318176" y="604239"/>
                      <a:pt x="352234" y="619796"/>
                      <a:pt x="375089" y="629975"/>
                    </a:cubicBezTo>
                    <a:cubicBezTo>
                      <a:pt x="379251" y="631832"/>
                      <a:pt x="382644" y="626198"/>
                      <a:pt x="378994" y="623381"/>
                    </a:cubicBezTo>
                    <a:cubicBezTo>
                      <a:pt x="328099" y="584393"/>
                      <a:pt x="227973" y="500400"/>
                      <a:pt x="274771" y="476073"/>
                    </a:cubicBezTo>
                    <a:cubicBezTo>
                      <a:pt x="320993" y="452065"/>
                      <a:pt x="360237" y="457123"/>
                      <a:pt x="377010" y="475753"/>
                    </a:cubicBezTo>
                    <a:cubicBezTo>
                      <a:pt x="381363" y="480618"/>
                      <a:pt x="389494" y="478057"/>
                      <a:pt x="390774" y="471655"/>
                    </a:cubicBezTo>
                    <a:lnTo>
                      <a:pt x="395575" y="446560"/>
                    </a:lnTo>
                    <a:lnTo>
                      <a:pt x="449800" y="404691"/>
                    </a:lnTo>
                    <a:cubicBezTo>
                      <a:pt x="449800" y="404691"/>
                      <a:pt x="508954" y="301236"/>
                      <a:pt x="540963" y="323387"/>
                    </a:cubicBezTo>
                    <a:cubicBezTo>
                      <a:pt x="572973" y="345537"/>
                      <a:pt x="602550" y="264233"/>
                      <a:pt x="602550" y="264233"/>
                    </a:cubicBezTo>
                    <a:cubicBezTo>
                      <a:pt x="602550" y="264233"/>
                      <a:pt x="688784" y="170636"/>
                      <a:pt x="710935" y="177999"/>
                    </a:cubicBezTo>
                    <a:cubicBezTo>
                      <a:pt x="733085" y="185361"/>
                      <a:pt x="755300" y="145157"/>
                      <a:pt x="755300" y="145157"/>
                    </a:cubicBezTo>
                    <a:cubicBezTo>
                      <a:pt x="755300" y="145157"/>
                      <a:pt x="618811" y="-16812"/>
                      <a:pt x="364398" y="1433"/>
                    </a:cubicBezTo>
                    <a:cubicBezTo>
                      <a:pt x="119332" y="19039"/>
                      <a:pt x="64" y="230430"/>
                      <a:pt x="64" y="23043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32036F4-489B-49DF-A55D-F04FF55B12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60753" y="1468986"/>
                <a:ext cx="302507" cy="341941"/>
              </a:xfrm>
              <a:custGeom>
                <a:avLst/>
                <a:gdLst>
                  <a:gd name="connsiteX0" fmla="*/ 23234 w 302507"/>
                  <a:gd name="connsiteY0" fmla="*/ 60277 h 341941"/>
                  <a:gd name="connsiteX1" fmla="*/ 90582 w 302507"/>
                  <a:gd name="connsiteY1" fmla="*/ 2788 h 341941"/>
                  <a:gd name="connsiteX2" fmla="*/ 182578 w 302507"/>
                  <a:gd name="connsiteY2" fmla="*/ 45488 h 341941"/>
                  <a:gd name="connsiteX3" fmla="*/ 208890 w 302507"/>
                  <a:gd name="connsiteY3" fmla="*/ 75065 h 341941"/>
                  <a:gd name="connsiteX4" fmla="*/ 302486 w 302507"/>
                  <a:gd name="connsiteY4" fmla="*/ 104642 h 341941"/>
                  <a:gd name="connsiteX5" fmla="*/ 215420 w 302507"/>
                  <a:gd name="connsiteY5" fmla="*/ 229480 h 341941"/>
                  <a:gd name="connsiteX6" fmla="*/ 93015 w 302507"/>
                  <a:gd name="connsiteY6" fmla="*/ 338889 h 341941"/>
                  <a:gd name="connsiteX7" fmla="*/ 61006 w 302507"/>
                  <a:gd name="connsiteY7" fmla="*/ 293499 h 341941"/>
                  <a:gd name="connsiteX8" fmla="*/ 34694 w 302507"/>
                  <a:gd name="connsiteY8" fmla="*/ 183450 h 341941"/>
                  <a:gd name="connsiteX9" fmla="*/ 23170 w 302507"/>
                  <a:gd name="connsiteY9" fmla="*/ 60277 h 34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07" h="341941">
                    <a:moveTo>
                      <a:pt x="23234" y="60277"/>
                    </a:moveTo>
                    <a:cubicBezTo>
                      <a:pt x="23234" y="60277"/>
                      <a:pt x="16640" y="-15266"/>
                      <a:pt x="90582" y="2788"/>
                    </a:cubicBezTo>
                    <a:cubicBezTo>
                      <a:pt x="164525" y="20841"/>
                      <a:pt x="154666" y="45488"/>
                      <a:pt x="182578" y="45488"/>
                    </a:cubicBezTo>
                    <a:cubicBezTo>
                      <a:pt x="210491" y="45488"/>
                      <a:pt x="208890" y="75065"/>
                      <a:pt x="208890" y="75065"/>
                    </a:cubicBezTo>
                    <a:cubicBezTo>
                      <a:pt x="208890" y="75065"/>
                      <a:pt x="304151" y="84924"/>
                      <a:pt x="302486" y="104642"/>
                    </a:cubicBezTo>
                    <a:cubicBezTo>
                      <a:pt x="300822" y="124360"/>
                      <a:pt x="235138" y="211427"/>
                      <a:pt x="215420" y="229480"/>
                    </a:cubicBezTo>
                    <a:cubicBezTo>
                      <a:pt x="195702" y="247534"/>
                      <a:pt x="96344" y="327430"/>
                      <a:pt x="93015" y="338889"/>
                    </a:cubicBezTo>
                    <a:cubicBezTo>
                      <a:pt x="89750" y="350413"/>
                      <a:pt x="49482" y="328006"/>
                      <a:pt x="61006" y="293499"/>
                    </a:cubicBezTo>
                    <a:cubicBezTo>
                      <a:pt x="72529" y="258993"/>
                      <a:pt x="85653" y="191645"/>
                      <a:pt x="34694" y="183450"/>
                    </a:cubicBezTo>
                    <a:cubicBezTo>
                      <a:pt x="-16202" y="175256"/>
                      <a:pt x="-3078" y="79995"/>
                      <a:pt x="23170" y="60277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4A449B9-8B06-6593-C6EA-46B5D2B1E8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2668" y="1283229"/>
                <a:ext cx="94422" cy="200298"/>
              </a:xfrm>
              <a:custGeom>
                <a:avLst/>
                <a:gdLst>
                  <a:gd name="connsiteX0" fmla="*/ 94422 w 94422"/>
                  <a:gd name="connsiteY0" fmla="*/ 39060 h 200298"/>
                  <a:gd name="connsiteX1" fmla="*/ 28739 w 94422"/>
                  <a:gd name="connsiteY1" fmla="*/ 30865 h 200298"/>
                  <a:gd name="connsiteX2" fmla="*/ 17215 w 94422"/>
                  <a:gd name="connsiteY2" fmla="*/ 185728 h 200298"/>
                  <a:gd name="connsiteX3" fmla="*/ 74704 w 94422"/>
                  <a:gd name="connsiteY3" fmla="*/ 193475 h 200298"/>
                  <a:gd name="connsiteX4" fmla="*/ 88853 w 94422"/>
                  <a:gd name="connsiteY4" fmla="*/ 125294 h 200298"/>
                  <a:gd name="connsiteX5" fmla="*/ 94422 w 94422"/>
                  <a:gd name="connsiteY5" fmla="*/ 39060 h 20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22" h="200298">
                    <a:moveTo>
                      <a:pt x="94422" y="39060"/>
                    </a:moveTo>
                    <a:cubicBezTo>
                      <a:pt x="94422" y="39060"/>
                      <a:pt x="58316" y="-43077"/>
                      <a:pt x="28739" y="30865"/>
                    </a:cubicBezTo>
                    <a:cubicBezTo>
                      <a:pt x="-838" y="104808"/>
                      <a:pt x="-12298" y="158328"/>
                      <a:pt x="17215" y="185728"/>
                    </a:cubicBezTo>
                    <a:cubicBezTo>
                      <a:pt x="46792" y="213128"/>
                      <a:pt x="74704" y="193475"/>
                      <a:pt x="74704" y="193475"/>
                    </a:cubicBezTo>
                    <a:cubicBezTo>
                      <a:pt x="74704" y="193475"/>
                      <a:pt x="87700" y="133232"/>
                      <a:pt x="88853" y="125294"/>
                    </a:cubicBezTo>
                    <a:cubicBezTo>
                      <a:pt x="91413" y="108329"/>
                      <a:pt x="94422" y="39060"/>
                      <a:pt x="94422" y="3906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3594B0C5-7C7C-8911-FEFF-181F576552C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234308" y="475953"/>
              <a:ext cx="87642" cy="310365"/>
              <a:chOff x="1234308" y="475953"/>
              <a:chExt cx="87642" cy="310365"/>
            </a:xfrm>
            <a:solidFill>
              <a:srgbClr val="FBFF00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F986803-A945-48B4-1984-036DDF8B7E8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74064" y="475953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65CE25D-C622-CCCB-B264-F70CC9E364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34308" y="736832"/>
                <a:ext cx="87642" cy="49486"/>
              </a:xfrm>
              <a:custGeom>
                <a:avLst/>
                <a:gdLst>
                  <a:gd name="connsiteX0" fmla="*/ 43789 w 87642"/>
                  <a:gd name="connsiteY0" fmla="*/ 49487 h 49486"/>
                  <a:gd name="connsiteX1" fmla="*/ 0 w 87642"/>
                  <a:gd name="connsiteY1" fmla="*/ 5698 h 49486"/>
                  <a:gd name="connsiteX2" fmla="*/ 5698 w 87642"/>
                  <a:gd name="connsiteY2" fmla="*/ 0 h 49486"/>
                  <a:gd name="connsiteX3" fmla="*/ 43789 w 87642"/>
                  <a:gd name="connsiteY3" fmla="*/ 38091 h 49486"/>
                  <a:gd name="connsiteX4" fmla="*/ 81945 w 87642"/>
                  <a:gd name="connsiteY4" fmla="*/ 0 h 49486"/>
                  <a:gd name="connsiteX5" fmla="*/ 87642 w 87642"/>
                  <a:gd name="connsiteY5" fmla="*/ 5698 h 49486"/>
                  <a:gd name="connsiteX6" fmla="*/ 43789 w 87642"/>
                  <a:gd name="connsiteY6" fmla="*/ 49487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6">
                    <a:moveTo>
                      <a:pt x="43789" y="49487"/>
                    </a:moveTo>
                    <a:lnTo>
                      <a:pt x="0" y="5698"/>
                    </a:lnTo>
                    <a:lnTo>
                      <a:pt x="5698" y="0"/>
                    </a:lnTo>
                    <a:lnTo>
                      <a:pt x="43789" y="38091"/>
                    </a:lnTo>
                    <a:lnTo>
                      <a:pt x="81945" y="0"/>
                    </a:lnTo>
                    <a:lnTo>
                      <a:pt x="87642" y="5698"/>
                    </a:lnTo>
                    <a:lnTo>
                      <a:pt x="43789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53D5676B-335D-F506-262F-B25BDEF790A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43755" y="589336"/>
              <a:ext cx="174744" cy="270861"/>
              <a:chOff x="843755" y="589336"/>
              <a:chExt cx="174744" cy="270861"/>
            </a:xfrm>
            <a:solidFill>
              <a:srgbClr val="FBFF00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B5341CB-3039-7232-F11B-0BF28CF0CF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919397" y="570939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CC49172-B1C4-1BB1-DA59-514EAD05F9D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2572" y="798291"/>
                <a:ext cx="75926" cy="61906"/>
              </a:xfrm>
              <a:custGeom>
                <a:avLst/>
                <a:gdLst>
                  <a:gd name="connsiteX0" fmla="*/ 59858 w 75926"/>
                  <a:gd name="connsiteY0" fmla="*/ 61907 h 61906"/>
                  <a:gd name="connsiteX1" fmla="*/ 0 w 75926"/>
                  <a:gd name="connsiteY1" fmla="*/ 45902 h 61906"/>
                  <a:gd name="connsiteX2" fmla="*/ 2113 w 75926"/>
                  <a:gd name="connsiteY2" fmla="*/ 38091 h 61906"/>
                  <a:gd name="connsiteX3" fmla="*/ 54160 w 75926"/>
                  <a:gd name="connsiteY3" fmla="*/ 52048 h 61906"/>
                  <a:gd name="connsiteX4" fmla="*/ 68117 w 75926"/>
                  <a:gd name="connsiteY4" fmla="*/ 0 h 61906"/>
                  <a:gd name="connsiteX5" fmla="*/ 75927 w 75926"/>
                  <a:gd name="connsiteY5" fmla="*/ 2049 h 61906"/>
                  <a:gd name="connsiteX6" fmla="*/ 59858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59858" y="61907"/>
                    </a:moveTo>
                    <a:lnTo>
                      <a:pt x="0" y="45902"/>
                    </a:lnTo>
                    <a:lnTo>
                      <a:pt x="2113" y="38091"/>
                    </a:lnTo>
                    <a:lnTo>
                      <a:pt x="54160" y="52048"/>
                    </a:lnTo>
                    <a:lnTo>
                      <a:pt x="68117" y="0"/>
                    </a:lnTo>
                    <a:lnTo>
                      <a:pt x="75927" y="2049"/>
                    </a:lnTo>
                    <a:lnTo>
                      <a:pt x="59858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977C87CE-CD56-B8A4-BD71-069A5C875B83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29818" y="903284"/>
              <a:ext cx="270822" cy="174770"/>
              <a:chOff x="529818" y="903284"/>
              <a:chExt cx="270822" cy="174770"/>
            </a:xfrm>
            <a:solidFill>
              <a:srgbClr val="FBFF00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4742561-7DB9-B2B2-6DEA-F344E2C9AE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659754" y="830594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11ADE67-9207-C451-86D9-BFC8E8EC1E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8670" y="1002128"/>
                <a:ext cx="61970" cy="75926"/>
              </a:xfrm>
              <a:custGeom>
                <a:avLst/>
                <a:gdLst>
                  <a:gd name="connsiteX0" fmla="*/ 2113 w 61970"/>
                  <a:gd name="connsiteY0" fmla="*/ 75927 h 75926"/>
                  <a:gd name="connsiteX1" fmla="*/ 0 w 61970"/>
                  <a:gd name="connsiteY1" fmla="*/ 68117 h 75926"/>
                  <a:gd name="connsiteX2" fmla="*/ 52112 w 61970"/>
                  <a:gd name="connsiteY2" fmla="*/ 54224 h 75926"/>
                  <a:gd name="connsiteX3" fmla="*/ 38156 w 61970"/>
                  <a:gd name="connsiteY3" fmla="*/ 2113 h 75926"/>
                  <a:gd name="connsiteX4" fmla="*/ 45902 w 61970"/>
                  <a:gd name="connsiteY4" fmla="*/ 0 h 75926"/>
                  <a:gd name="connsiteX5" fmla="*/ 61971 w 61970"/>
                  <a:gd name="connsiteY5" fmla="*/ 59922 h 75926"/>
                  <a:gd name="connsiteX6" fmla="*/ 2113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2113" y="75927"/>
                    </a:moveTo>
                    <a:lnTo>
                      <a:pt x="0" y="68117"/>
                    </a:lnTo>
                    <a:lnTo>
                      <a:pt x="52112" y="54224"/>
                    </a:lnTo>
                    <a:lnTo>
                      <a:pt x="38156" y="2113"/>
                    </a:lnTo>
                    <a:lnTo>
                      <a:pt x="45902" y="0"/>
                    </a:lnTo>
                    <a:lnTo>
                      <a:pt x="61971" y="59922"/>
                    </a:lnTo>
                    <a:lnTo>
                      <a:pt x="2113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52DABE31-BB1C-1C81-C1C0-CA58EF97741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416397" y="1293864"/>
              <a:ext cx="310365" cy="87642"/>
              <a:chOff x="416397" y="1293864"/>
              <a:chExt cx="310365" cy="87642"/>
            </a:xfrm>
            <a:solidFill>
              <a:srgbClr val="FBFF00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2622655D-0909-C863-DD36-58F87A9788B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6397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013BEA4-A770-521B-F093-72050174EBE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7276" y="1293864"/>
                <a:ext cx="49486" cy="87642"/>
              </a:xfrm>
              <a:custGeom>
                <a:avLst/>
                <a:gdLst>
                  <a:gd name="connsiteX0" fmla="*/ 5698 w 49486"/>
                  <a:gd name="connsiteY0" fmla="*/ 87642 h 87642"/>
                  <a:gd name="connsiteX1" fmla="*/ 0 w 49486"/>
                  <a:gd name="connsiteY1" fmla="*/ 81945 h 87642"/>
                  <a:gd name="connsiteX2" fmla="*/ 38091 w 49486"/>
                  <a:gd name="connsiteY2" fmla="*/ 43853 h 87642"/>
                  <a:gd name="connsiteX3" fmla="*/ 0 w 49486"/>
                  <a:gd name="connsiteY3" fmla="*/ 5698 h 87642"/>
                  <a:gd name="connsiteX4" fmla="*/ 5698 w 49486"/>
                  <a:gd name="connsiteY4" fmla="*/ 0 h 87642"/>
                  <a:gd name="connsiteX5" fmla="*/ 49487 w 49486"/>
                  <a:gd name="connsiteY5" fmla="*/ 43853 h 87642"/>
                  <a:gd name="connsiteX6" fmla="*/ 5698 w 49486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6" h="87642">
                    <a:moveTo>
                      <a:pt x="5698" y="87642"/>
                    </a:moveTo>
                    <a:lnTo>
                      <a:pt x="0" y="81945"/>
                    </a:lnTo>
                    <a:lnTo>
                      <a:pt x="38091" y="43853"/>
                    </a:lnTo>
                    <a:lnTo>
                      <a:pt x="0" y="5698"/>
                    </a:lnTo>
                    <a:lnTo>
                      <a:pt x="5698" y="0"/>
                    </a:lnTo>
                    <a:lnTo>
                      <a:pt x="49487" y="43853"/>
                    </a:lnTo>
                    <a:lnTo>
                      <a:pt x="5698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FE0D68D7-F2F5-81F3-1E53-E8DF90EDA10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29722" y="1597316"/>
              <a:ext cx="270919" cy="174792"/>
              <a:chOff x="529722" y="1597316"/>
              <a:chExt cx="270919" cy="174792"/>
            </a:xfrm>
            <a:solidFill>
              <a:srgbClr val="FBFF00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77C0088-FC61-977D-1207-C4F452F776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511338" y="168842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9B33170A-0327-3A01-407A-5F5F45BDD8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8670" y="1597316"/>
                <a:ext cx="61970" cy="75926"/>
              </a:xfrm>
              <a:custGeom>
                <a:avLst/>
                <a:gdLst>
                  <a:gd name="connsiteX0" fmla="*/ 45902 w 61970"/>
                  <a:gd name="connsiteY0" fmla="*/ 75927 h 75926"/>
                  <a:gd name="connsiteX1" fmla="*/ 38156 w 61970"/>
                  <a:gd name="connsiteY1" fmla="*/ 73814 h 75926"/>
                  <a:gd name="connsiteX2" fmla="*/ 52112 w 61970"/>
                  <a:gd name="connsiteY2" fmla="*/ 21767 h 75926"/>
                  <a:gd name="connsiteX3" fmla="*/ 0 w 61970"/>
                  <a:gd name="connsiteY3" fmla="*/ 7810 h 75926"/>
                  <a:gd name="connsiteX4" fmla="*/ 2113 w 61970"/>
                  <a:gd name="connsiteY4" fmla="*/ 0 h 75926"/>
                  <a:gd name="connsiteX5" fmla="*/ 61971 w 61970"/>
                  <a:gd name="connsiteY5" fmla="*/ 16069 h 75926"/>
                  <a:gd name="connsiteX6" fmla="*/ 45902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45902" y="75927"/>
                    </a:moveTo>
                    <a:lnTo>
                      <a:pt x="38156" y="73814"/>
                    </a:lnTo>
                    <a:lnTo>
                      <a:pt x="52112" y="21767"/>
                    </a:lnTo>
                    <a:lnTo>
                      <a:pt x="0" y="7810"/>
                    </a:lnTo>
                    <a:lnTo>
                      <a:pt x="2113" y="0"/>
                    </a:lnTo>
                    <a:lnTo>
                      <a:pt x="61971" y="16069"/>
                    </a:lnTo>
                    <a:lnTo>
                      <a:pt x="45902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3" name="Graphic 2">
              <a:extLst>
                <a:ext uri="{FF2B5EF4-FFF2-40B4-BE49-F238E27FC236}">
                  <a16:creationId xmlns:a16="http://schemas.microsoft.com/office/drawing/2014/main" id="{F6D5888A-5A14-E295-7CCE-CB8894008B9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43773" y="1815174"/>
              <a:ext cx="174725" cy="270673"/>
              <a:chOff x="843773" y="1815174"/>
              <a:chExt cx="174725" cy="270673"/>
            </a:xfrm>
            <a:solidFill>
              <a:srgbClr val="FBFF00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0ED3340-60FD-3586-69DB-7054CC1733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771060" y="194783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7 h 8066"/>
                  <a:gd name="connsiteX3" fmla="*/ 0 w 304732"/>
                  <a:gd name="connsiteY3" fmla="*/ 8067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7"/>
                    </a:lnTo>
                    <a:lnTo>
                      <a:pt x="0" y="806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8E252B7-1244-D6BB-B4D3-24DEBFE91E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2572" y="1815174"/>
                <a:ext cx="75926" cy="61970"/>
              </a:xfrm>
              <a:custGeom>
                <a:avLst/>
                <a:gdLst>
                  <a:gd name="connsiteX0" fmla="*/ 68117 w 75926"/>
                  <a:gd name="connsiteY0" fmla="*/ 61971 h 61970"/>
                  <a:gd name="connsiteX1" fmla="*/ 54160 w 75926"/>
                  <a:gd name="connsiteY1" fmla="*/ 9859 h 61970"/>
                  <a:gd name="connsiteX2" fmla="*/ 2113 w 75926"/>
                  <a:gd name="connsiteY2" fmla="*/ 23815 h 61970"/>
                  <a:gd name="connsiteX3" fmla="*/ 0 w 75926"/>
                  <a:gd name="connsiteY3" fmla="*/ 16069 h 61970"/>
                  <a:gd name="connsiteX4" fmla="*/ 59858 w 75926"/>
                  <a:gd name="connsiteY4" fmla="*/ 0 h 61970"/>
                  <a:gd name="connsiteX5" fmla="*/ 75927 w 75926"/>
                  <a:gd name="connsiteY5" fmla="*/ 59858 h 61970"/>
                  <a:gd name="connsiteX6" fmla="*/ 68117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68117" y="61971"/>
                    </a:moveTo>
                    <a:lnTo>
                      <a:pt x="54160" y="9859"/>
                    </a:lnTo>
                    <a:lnTo>
                      <a:pt x="2113" y="23815"/>
                    </a:lnTo>
                    <a:lnTo>
                      <a:pt x="0" y="16069"/>
                    </a:lnTo>
                    <a:lnTo>
                      <a:pt x="59858" y="0"/>
                    </a:lnTo>
                    <a:lnTo>
                      <a:pt x="75927" y="59858"/>
                    </a:lnTo>
                    <a:lnTo>
                      <a:pt x="68117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49E94EC5-0BB8-A92C-5A93-0F3B3D6750C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234308" y="1889052"/>
              <a:ext cx="87642" cy="310429"/>
              <a:chOff x="1234308" y="1889052"/>
              <a:chExt cx="87642" cy="310429"/>
            </a:xfrm>
            <a:solidFill>
              <a:srgbClr val="FBFF00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9CA06242-D964-E42C-C014-E29691A820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74064" y="1894750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C43031B-4B91-45C6-81C4-ADBCB9C2C9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34308" y="1889052"/>
                <a:ext cx="87642" cy="49487"/>
              </a:xfrm>
              <a:custGeom>
                <a:avLst/>
                <a:gdLst>
                  <a:gd name="connsiteX0" fmla="*/ 81945 w 87642"/>
                  <a:gd name="connsiteY0" fmla="*/ 49487 h 49487"/>
                  <a:gd name="connsiteX1" fmla="*/ 43789 w 87642"/>
                  <a:gd name="connsiteY1" fmla="*/ 11395 h 49487"/>
                  <a:gd name="connsiteX2" fmla="*/ 5698 w 87642"/>
                  <a:gd name="connsiteY2" fmla="*/ 49487 h 49487"/>
                  <a:gd name="connsiteX3" fmla="*/ 0 w 87642"/>
                  <a:gd name="connsiteY3" fmla="*/ 43789 h 49487"/>
                  <a:gd name="connsiteX4" fmla="*/ 43789 w 87642"/>
                  <a:gd name="connsiteY4" fmla="*/ 0 h 49487"/>
                  <a:gd name="connsiteX5" fmla="*/ 87642 w 87642"/>
                  <a:gd name="connsiteY5" fmla="*/ 43789 h 49487"/>
                  <a:gd name="connsiteX6" fmla="*/ 81945 w 87642"/>
                  <a:gd name="connsiteY6" fmla="*/ 49487 h 4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7">
                    <a:moveTo>
                      <a:pt x="81945" y="49487"/>
                    </a:moveTo>
                    <a:lnTo>
                      <a:pt x="43789" y="11395"/>
                    </a:lnTo>
                    <a:lnTo>
                      <a:pt x="5698" y="49487"/>
                    </a:lnTo>
                    <a:lnTo>
                      <a:pt x="0" y="43789"/>
                    </a:lnTo>
                    <a:lnTo>
                      <a:pt x="43789" y="0"/>
                    </a:lnTo>
                    <a:lnTo>
                      <a:pt x="87642" y="43789"/>
                    </a:lnTo>
                    <a:lnTo>
                      <a:pt x="81945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55BE6A30-1C49-6B07-F064-CF72AB96D2E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37760" y="1815174"/>
              <a:ext cx="174740" cy="270831"/>
              <a:chOff x="1537760" y="1815174"/>
              <a:chExt cx="174740" cy="270831"/>
            </a:xfrm>
            <a:solidFill>
              <a:srgbClr val="FBFF00"/>
            </a:solidFill>
          </p:grpSpPr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D6010E9-382E-4108-AC45-CBBECF0287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800001">
                <a:off x="1628791" y="1799670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2315C796-A632-3742-E9A3-E7FA87A75EB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7760" y="1815174"/>
                <a:ext cx="75926" cy="61970"/>
              </a:xfrm>
              <a:custGeom>
                <a:avLst/>
                <a:gdLst>
                  <a:gd name="connsiteX0" fmla="*/ 7810 w 75926"/>
                  <a:gd name="connsiteY0" fmla="*/ 61971 h 61970"/>
                  <a:gd name="connsiteX1" fmla="*/ 0 w 75926"/>
                  <a:gd name="connsiteY1" fmla="*/ 59858 h 61970"/>
                  <a:gd name="connsiteX2" fmla="*/ 16005 w 75926"/>
                  <a:gd name="connsiteY2" fmla="*/ 0 h 61970"/>
                  <a:gd name="connsiteX3" fmla="*/ 75927 w 75926"/>
                  <a:gd name="connsiteY3" fmla="*/ 16069 h 61970"/>
                  <a:gd name="connsiteX4" fmla="*/ 73814 w 75926"/>
                  <a:gd name="connsiteY4" fmla="*/ 23815 h 61970"/>
                  <a:gd name="connsiteX5" fmla="*/ 21767 w 75926"/>
                  <a:gd name="connsiteY5" fmla="*/ 9859 h 61970"/>
                  <a:gd name="connsiteX6" fmla="*/ 7810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7810" y="61971"/>
                    </a:moveTo>
                    <a:lnTo>
                      <a:pt x="0" y="59858"/>
                    </a:lnTo>
                    <a:lnTo>
                      <a:pt x="16005" y="0"/>
                    </a:lnTo>
                    <a:lnTo>
                      <a:pt x="75927" y="16069"/>
                    </a:lnTo>
                    <a:lnTo>
                      <a:pt x="73814" y="23815"/>
                    </a:lnTo>
                    <a:lnTo>
                      <a:pt x="21767" y="9859"/>
                    </a:lnTo>
                    <a:lnTo>
                      <a:pt x="7810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1FC32469-4439-2A98-1631-E5137B5599C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755618" y="1597316"/>
              <a:ext cx="270857" cy="174710"/>
              <a:chOff x="1755618" y="1597316"/>
              <a:chExt cx="270857" cy="174710"/>
            </a:xfrm>
            <a:solidFill>
              <a:srgbClr val="FBFF00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16FF839-F362-471D-C345-78703EF3FB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599999">
                <a:off x="1888472" y="1539985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6DA4D14-B238-8E5E-F7C6-F0F0F4F9C66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55618" y="1597316"/>
                <a:ext cx="61970" cy="75926"/>
              </a:xfrm>
              <a:custGeom>
                <a:avLst/>
                <a:gdLst>
                  <a:gd name="connsiteX0" fmla="*/ 16005 w 61970"/>
                  <a:gd name="connsiteY0" fmla="*/ 75927 h 75926"/>
                  <a:gd name="connsiteX1" fmla="*/ 0 w 61970"/>
                  <a:gd name="connsiteY1" fmla="*/ 16069 h 75926"/>
                  <a:gd name="connsiteX2" fmla="*/ 59858 w 61970"/>
                  <a:gd name="connsiteY2" fmla="*/ 0 h 75926"/>
                  <a:gd name="connsiteX3" fmla="*/ 61971 w 61970"/>
                  <a:gd name="connsiteY3" fmla="*/ 7810 h 75926"/>
                  <a:gd name="connsiteX4" fmla="*/ 9859 w 61970"/>
                  <a:gd name="connsiteY4" fmla="*/ 21767 h 75926"/>
                  <a:gd name="connsiteX5" fmla="*/ 23815 w 61970"/>
                  <a:gd name="connsiteY5" fmla="*/ 73814 h 75926"/>
                  <a:gd name="connsiteX6" fmla="*/ 16005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16005" y="75927"/>
                    </a:moveTo>
                    <a:lnTo>
                      <a:pt x="0" y="16069"/>
                    </a:lnTo>
                    <a:lnTo>
                      <a:pt x="59858" y="0"/>
                    </a:lnTo>
                    <a:lnTo>
                      <a:pt x="61971" y="7810"/>
                    </a:lnTo>
                    <a:lnTo>
                      <a:pt x="9859" y="21767"/>
                    </a:lnTo>
                    <a:lnTo>
                      <a:pt x="23815" y="73814"/>
                    </a:lnTo>
                    <a:lnTo>
                      <a:pt x="16005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B54FEA26-1C4A-3B69-0248-955ADEB69C98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829496" y="1293864"/>
              <a:ext cx="310429" cy="87642"/>
              <a:chOff x="1829496" y="1293864"/>
              <a:chExt cx="310429" cy="87642"/>
            </a:xfrm>
            <a:solidFill>
              <a:srgbClr val="FBFF00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DD3C00C1-CDBF-9FED-F2B7-65B54D06C7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35194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D89EEA6-3F17-4C5A-FE03-BFE82CB4F8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29496" y="1293864"/>
                <a:ext cx="49487" cy="87642"/>
              </a:xfrm>
              <a:custGeom>
                <a:avLst/>
                <a:gdLst>
                  <a:gd name="connsiteX0" fmla="*/ 43789 w 49487"/>
                  <a:gd name="connsiteY0" fmla="*/ 87642 h 87642"/>
                  <a:gd name="connsiteX1" fmla="*/ 0 w 49487"/>
                  <a:gd name="connsiteY1" fmla="*/ 43853 h 87642"/>
                  <a:gd name="connsiteX2" fmla="*/ 43789 w 49487"/>
                  <a:gd name="connsiteY2" fmla="*/ 0 h 87642"/>
                  <a:gd name="connsiteX3" fmla="*/ 49487 w 49487"/>
                  <a:gd name="connsiteY3" fmla="*/ 5698 h 87642"/>
                  <a:gd name="connsiteX4" fmla="*/ 11395 w 49487"/>
                  <a:gd name="connsiteY4" fmla="*/ 43853 h 87642"/>
                  <a:gd name="connsiteX5" fmla="*/ 49487 w 49487"/>
                  <a:gd name="connsiteY5" fmla="*/ 81945 h 87642"/>
                  <a:gd name="connsiteX6" fmla="*/ 43789 w 49487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7" h="87642">
                    <a:moveTo>
                      <a:pt x="43789" y="87642"/>
                    </a:moveTo>
                    <a:lnTo>
                      <a:pt x="0" y="43853"/>
                    </a:lnTo>
                    <a:lnTo>
                      <a:pt x="43789" y="0"/>
                    </a:lnTo>
                    <a:lnTo>
                      <a:pt x="49487" y="5698"/>
                    </a:lnTo>
                    <a:lnTo>
                      <a:pt x="11395" y="43853"/>
                    </a:lnTo>
                    <a:lnTo>
                      <a:pt x="49487" y="81945"/>
                    </a:lnTo>
                    <a:lnTo>
                      <a:pt x="43789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58" name="Graphic 2">
              <a:extLst>
                <a:ext uri="{FF2B5EF4-FFF2-40B4-BE49-F238E27FC236}">
                  <a16:creationId xmlns:a16="http://schemas.microsoft.com/office/drawing/2014/main" id="{D6380F94-842E-8C33-D3B2-862EE99A5E0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755618" y="903468"/>
              <a:ext cx="270886" cy="174587"/>
              <a:chOff x="1755618" y="903468"/>
              <a:chExt cx="270886" cy="174587"/>
            </a:xfrm>
            <a:solidFill>
              <a:srgbClr val="FBFF00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A84A602-5D9A-57F3-5F83-0F33EDC655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799400">
                <a:off x="1740156" y="979088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AAB73EFF-EB96-BC36-2C20-29745F522F3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55618" y="1002128"/>
                <a:ext cx="61970" cy="75926"/>
              </a:xfrm>
              <a:custGeom>
                <a:avLst/>
                <a:gdLst>
                  <a:gd name="connsiteX0" fmla="*/ 59858 w 61970"/>
                  <a:gd name="connsiteY0" fmla="*/ 75927 h 75926"/>
                  <a:gd name="connsiteX1" fmla="*/ 0 w 61970"/>
                  <a:gd name="connsiteY1" fmla="*/ 59922 h 75926"/>
                  <a:gd name="connsiteX2" fmla="*/ 16005 w 61970"/>
                  <a:gd name="connsiteY2" fmla="*/ 0 h 75926"/>
                  <a:gd name="connsiteX3" fmla="*/ 23815 w 61970"/>
                  <a:gd name="connsiteY3" fmla="*/ 2113 h 75926"/>
                  <a:gd name="connsiteX4" fmla="*/ 9859 w 61970"/>
                  <a:gd name="connsiteY4" fmla="*/ 54224 h 75926"/>
                  <a:gd name="connsiteX5" fmla="*/ 61971 w 61970"/>
                  <a:gd name="connsiteY5" fmla="*/ 68117 h 75926"/>
                  <a:gd name="connsiteX6" fmla="*/ 59858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59858" y="75927"/>
                    </a:moveTo>
                    <a:lnTo>
                      <a:pt x="0" y="59922"/>
                    </a:lnTo>
                    <a:lnTo>
                      <a:pt x="16005" y="0"/>
                    </a:lnTo>
                    <a:lnTo>
                      <a:pt x="23815" y="2113"/>
                    </a:lnTo>
                    <a:lnTo>
                      <a:pt x="9859" y="54224"/>
                    </a:lnTo>
                    <a:lnTo>
                      <a:pt x="61971" y="68117"/>
                    </a:lnTo>
                    <a:lnTo>
                      <a:pt x="59858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6F12525A-9A91-4164-D374-BE45A085A4B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37760" y="589224"/>
              <a:ext cx="174623" cy="270973"/>
              <a:chOff x="1537760" y="589224"/>
              <a:chExt cx="174623" cy="270973"/>
            </a:xfrm>
            <a:solidFill>
              <a:srgbClr val="FBFF00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B0D447EA-6933-3738-D8C5-00414CBD5A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3600600">
                <a:off x="1480364" y="719173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FF6B677-4BCD-08D5-58C9-12D4DA5FFB4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7760" y="798291"/>
                <a:ext cx="75926" cy="61906"/>
              </a:xfrm>
              <a:custGeom>
                <a:avLst/>
                <a:gdLst>
                  <a:gd name="connsiteX0" fmla="*/ 16005 w 75926"/>
                  <a:gd name="connsiteY0" fmla="*/ 61907 h 61906"/>
                  <a:gd name="connsiteX1" fmla="*/ 0 w 75926"/>
                  <a:gd name="connsiteY1" fmla="*/ 2049 h 61906"/>
                  <a:gd name="connsiteX2" fmla="*/ 7810 w 75926"/>
                  <a:gd name="connsiteY2" fmla="*/ 0 h 61906"/>
                  <a:gd name="connsiteX3" fmla="*/ 21767 w 75926"/>
                  <a:gd name="connsiteY3" fmla="*/ 52048 h 61906"/>
                  <a:gd name="connsiteX4" fmla="*/ 73814 w 75926"/>
                  <a:gd name="connsiteY4" fmla="*/ 38091 h 61906"/>
                  <a:gd name="connsiteX5" fmla="*/ 75927 w 75926"/>
                  <a:gd name="connsiteY5" fmla="*/ 45902 h 61906"/>
                  <a:gd name="connsiteX6" fmla="*/ 16005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16005" y="61907"/>
                    </a:moveTo>
                    <a:lnTo>
                      <a:pt x="0" y="2049"/>
                    </a:lnTo>
                    <a:lnTo>
                      <a:pt x="7810" y="0"/>
                    </a:lnTo>
                    <a:lnTo>
                      <a:pt x="21767" y="52048"/>
                    </a:lnTo>
                    <a:lnTo>
                      <a:pt x="73814" y="38091"/>
                    </a:lnTo>
                    <a:lnTo>
                      <a:pt x="75927" y="45902"/>
                    </a:lnTo>
                    <a:lnTo>
                      <a:pt x="16005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64" name="Graphic 2">
            <a:extLst>
              <a:ext uri="{FF2B5EF4-FFF2-40B4-BE49-F238E27FC236}">
                <a16:creationId xmlns:a16="http://schemas.microsoft.com/office/drawing/2014/main" id="{77FB3A5D-4EB1-1611-48D1-DC5EC86254C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869394" y="2490514"/>
            <a:ext cx="2088378" cy="1200234"/>
            <a:chOff x="9869394" y="2490514"/>
            <a:chExt cx="2088378" cy="1200234"/>
          </a:xfrm>
        </p:grpSpPr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3DF774A6-F58C-6A7C-DBB5-466D81F34C3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69394" y="2491435"/>
              <a:ext cx="2088378" cy="1199313"/>
              <a:chOff x="9869394" y="2491435"/>
              <a:chExt cx="2088378" cy="1199313"/>
            </a:xfrm>
          </p:grpSpPr>
          <p:grpSp>
            <p:nvGrpSpPr>
              <p:cNvPr id="166" name="Graphic 2">
                <a:extLst>
                  <a:ext uri="{FF2B5EF4-FFF2-40B4-BE49-F238E27FC236}">
                    <a16:creationId xmlns:a16="http://schemas.microsoft.com/office/drawing/2014/main" id="{DCB34F75-94C0-3620-D283-E4E69A0CB074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0375590" y="2491435"/>
                <a:ext cx="1086777" cy="1089064"/>
                <a:chOff x="10375590" y="2491435"/>
                <a:chExt cx="1086777" cy="1089064"/>
              </a:xfrm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A575EFC-BFFC-AB7C-68B8-8926BB887FE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536893" y="2572650"/>
                  <a:ext cx="840316" cy="312789"/>
                </a:xfrm>
                <a:custGeom>
                  <a:avLst/>
                  <a:gdLst>
                    <a:gd name="connsiteX0" fmla="*/ 397239 w 840316"/>
                    <a:gd name="connsiteY0" fmla="*/ 310622 h 312789"/>
                    <a:gd name="connsiteX1" fmla="*/ 840317 w 840316"/>
                    <a:gd name="connsiteY1" fmla="*/ 168307 h 312789"/>
                    <a:gd name="connsiteX2" fmla="*/ 754596 w 840316"/>
                    <a:gd name="connsiteY2" fmla="*/ 65556 h 312789"/>
                    <a:gd name="connsiteX3" fmla="*/ 757412 w 840316"/>
                    <a:gd name="connsiteY3" fmla="*/ 70549 h 312789"/>
                    <a:gd name="connsiteX4" fmla="*/ 421631 w 840316"/>
                    <a:gd name="connsiteY4" fmla="*/ 89691 h 312789"/>
                    <a:gd name="connsiteX5" fmla="*/ 93340 w 840316"/>
                    <a:gd name="connsiteY5" fmla="*/ 4353 h 312789"/>
                    <a:gd name="connsiteX6" fmla="*/ 97117 w 840316"/>
                    <a:gd name="connsiteY6" fmla="*/ 0 h 312789"/>
                    <a:gd name="connsiteX7" fmla="*/ 0 w 840316"/>
                    <a:gd name="connsiteY7" fmla="*/ 76311 h 312789"/>
                    <a:gd name="connsiteX8" fmla="*/ 397239 w 840316"/>
                    <a:gd name="connsiteY8" fmla="*/ 310622 h 312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0316" h="312789">
                      <a:moveTo>
                        <a:pt x="397239" y="310622"/>
                      </a:moveTo>
                      <a:cubicBezTo>
                        <a:pt x="541796" y="325026"/>
                        <a:pt x="719449" y="266513"/>
                        <a:pt x="840317" y="168307"/>
                      </a:cubicBezTo>
                      <a:cubicBezTo>
                        <a:pt x="816054" y="130728"/>
                        <a:pt x="787246" y="96157"/>
                        <a:pt x="754596" y="65556"/>
                      </a:cubicBezTo>
                      <a:cubicBezTo>
                        <a:pt x="755555" y="67220"/>
                        <a:pt x="756516" y="68885"/>
                        <a:pt x="757412" y="70549"/>
                      </a:cubicBezTo>
                      <a:cubicBezTo>
                        <a:pt x="674379" y="169075"/>
                        <a:pt x="559528" y="103455"/>
                        <a:pt x="421631" y="89691"/>
                      </a:cubicBezTo>
                      <a:cubicBezTo>
                        <a:pt x="283733" y="75927"/>
                        <a:pt x="155247" y="117348"/>
                        <a:pt x="93340" y="4353"/>
                      </a:cubicBezTo>
                      <a:cubicBezTo>
                        <a:pt x="94556" y="2881"/>
                        <a:pt x="95837" y="1473"/>
                        <a:pt x="97117" y="0"/>
                      </a:cubicBezTo>
                      <a:cubicBezTo>
                        <a:pt x="61970" y="21703"/>
                        <a:pt x="29321" y="47310"/>
                        <a:pt x="0" y="76311"/>
                      </a:cubicBezTo>
                      <a:cubicBezTo>
                        <a:pt x="98781" y="197564"/>
                        <a:pt x="255821" y="296474"/>
                        <a:pt x="397239" y="310622"/>
                      </a:cubicBezTo>
                      <a:close/>
                    </a:path>
                  </a:pathLst>
                </a:custGeom>
                <a:solidFill>
                  <a:srgbClr val="F87F17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2AA6A28B-D8F3-251B-5D16-349366CC7A7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401556" y="2742173"/>
                  <a:ext cx="1060671" cy="666887"/>
                </a:xfrm>
                <a:custGeom>
                  <a:avLst/>
                  <a:gdLst>
                    <a:gd name="connsiteX0" fmla="*/ 481169 w 1060671"/>
                    <a:gd name="connsiteY0" fmla="*/ 666057 h 666887"/>
                    <a:gd name="connsiteX1" fmla="*/ 1060672 w 1060671"/>
                    <a:gd name="connsiteY1" fmla="*/ 248395 h 666887"/>
                    <a:gd name="connsiteX2" fmla="*/ 1024629 w 1060671"/>
                    <a:gd name="connsiteY2" fmla="*/ 93852 h 666887"/>
                    <a:gd name="connsiteX3" fmla="*/ 596084 w 1060671"/>
                    <a:gd name="connsiteY3" fmla="*/ 186937 h 666887"/>
                    <a:gd name="connsiteX4" fmla="*/ 60114 w 1060671"/>
                    <a:gd name="connsiteY4" fmla="*/ 0 h 666887"/>
                    <a:gd name="connsiteX5" fmla="*/ 0 w 1060671"/>
                    <a:gd name="connsiteY5" fmla="*/ 127527 h 666887"/>
                    <a:gd name="connsiteX6" fmla="*/ 481233 w 1060671"/>
                    <a:gd name="connsiteY6" fmla="*/ 666121 h 666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0671" h="666887">
                      <a:moveTo>
                        <a:pt x="481169" y="666057"/>
                      </a:moveTo>
                      <a:cubicBezTo>
                        <a:pt x="665224" y="684431"/>
                        <a:pt x="914067" y="393335"/>
                        <a:pt x="1060672" y="248395"/>
                      </a:cubicBezTo>
                      <a:cubicBezTo>
                        <a:pt x="1056255" y="194491"/>
                        <a:pt x="1043835" y="142571"/>
                        <a:pt x="1024629" y="93852"/>
                      </a:cubicBezTo>
                      <a:cubicBezTo>
                        <a:pt x="939420" y="309405"/>
                        <a:pt x="823417" y="209599"/>
                        <a:pt x="596084" y="186937"/>
                      </a:cubicBezTo>
                      <a:cubicBezTo>
                        <a:pt x="368751" y="164274"/>
                        <a:pt x="101918" y="227013"/>
                        <a:pt x="60114" y="0"/>
                      </a:cubicBezTo>
                      <a:cubicBezTo>
                        <a:pt x="34954" y="39180"/>
                        <a:pt x="14596" y="81945"/>
                        <a:pt x="0" y="127527"/>
                      </a:cubicBezTo>
                      <a:cubicBezTo>
                        <a:pt x="114722" y="302171"/>
                        <a:pt x="298778" y="647940"/>
                        <a:pt x="481233" y="666121"/>
                      </a:cubicBezTo>
                      <a:close/>
                    </a:path>
                  </a:pathLst>
                </a:custGeom>
                <a:solidFill>
                  <a:srgbClr val="F87F17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38C90109-E172-7EB9-4771-878509C16BB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630297" y="2491435"/>
                  <a:ext cx="664072" cy="230721"/>
                </a:xfrm>
                <a:custGeom>
                  <a:avLst/>
                  <a:gdLst>
                    <a:gd name="connsiteX0" fmla="*/ 321889 w 664072"/>
                    <a:gd name="connsiteY0" fmla="*/ 220394 h 230721"/>
                    <a:gd name="connsiteX1" fmla="*/ 664072 w 664072"/>
                    <a:gd name="connsiteY1" fmla="*/ 151765 h 230721"/>
                    <a:gd name="connsiteX2" fmla="*/ 661256 w 664072"/>
                    <a:gd name="connsiteY2" fmla="*/ 146771 h 230721"/>
                    <a:gd name="connsiteX3" fmla="*/ 343591 w 664072"/>
                    <a:gd name="connsiteY3" fmla="*/ 2728 h 230721"/>
                    <a:gd name="connsiteX4" fmla="*/ 3777 w 664072"/>
                    <a:gd name="connsiteY4" fmla="*/ 81215 h 230721"/>
                    <a:gd name="connsiteX5" fmla="*/ 0 w 664072"/>
                    <a:gd name="connsiteY5" fmla="*/ 85569 h 230721"/>
                    <a:gd name="connsiteX6" fmla="*/ 321889 w 664072"/>
                    <a:gd name="connsiteY6" fmla="*/ 220394 h 230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4072" h="230721">
                      <a:moveTo>
                        <a:pt x="321889" y="220394"/>
                      </a:moveTo>
                      <a:cubicBezTo>
                        <a:pt x="459786" y="234158"/>
                        <a:pt x="581040" y="250291"/>
                        <a:pt x="664072" y="151765"/>
                      </a:cubicBezTo>
                      <a:cubicBezTo>
                        <a:pt x="663176" y="150100"/>
                        <a:pt x="662152" y="148436"/>
                        <a:pt x="661256" y="146771"/>
                      </a:cubicBezTo>
                      <a:cubicBezTo>
                        <a:pt x="577070" y="67900"/>
                        <a:pt x="467277" y="15019"/>
                        <a:pt x="343591" y="2728"/>
                      </a:cubicBezTo>
                      <a:cubicBezTo>
                        <a:pt x="219906" y="-9628"/>
                        <a:pt x="101855" y="20589"/>
                        <a:pt x="3777" y="81215"/>
                      </a:cubicBezTo>
                      <a:cubicBezTo>
                        <a:pt x="2497" y="82688"/>
                        <a:pt x="1216" y="84096"/>
                        <a:pt x="0" y="85569"/>
                      </a:cubicBezTo>
                      <a:cubicBezTo>
                        <a:pt x="61970" y="198563"/>
                        <a:pt x="183991" y="206693"/>
                        <a:pt x="321889" y="220394"/>
                      </a:cubicBezTo>
                      <a:close/>
                    </a:path>
                  </a:pathLst>
                </a:custGeom>
                <a:solidFill>
                  <a:srgbClr val="F9A825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3E17E755-63BB-CEC8-FDA2-E15E73196A1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433694" y="2648961"/>
                  <a:ext cx="993387" cy="596688"/>
                </a:xfrm>
                <a:custGeom>
                  <a:avLst/>
                  <a:gdLst>
                    <a:gd name="connsiteX0" fmla="*/ 471758 w 993387"/>
                    <a:gd name="connsiteY0" fmla="*/ 522206 h 596688"/>
                    <a:gd name="connsiteX1" fmla="*/ 993387 w 993387"/>
                    <a:gd name="connsiteY1" fmla="*/ 189881 h 596688"/>
                    <a:gd name="connsiteX2" fmla="*/ 943516 w 993387"/>
                    <a:gd name="connsiteY2" fmla="*/ 91996 h 596688"/>
                    <a:gd name="connsiteX3" fmla="*/ 500439 w 993387"/>
                    <a:gd name="connsiteY3" fmla="*/ 234311 h 596688"/>
                    <a:gd name="connsiteX4" fmla="*/ 103199 w 993387"/>
                    <a:gd name="connsiteY4" fmla="*/ 0 h 596688"/>
                    <a:gd name="connsiteX5" fmla="*/ 0 w 993387"/>
                    <a:gd name="connsiteY5" fmla="*/ 136233 h 596688"/>
                    <a:gd name="connsiteX6" fmla="*/ 471758 w 993387"/>
                    <a:gd name="connsiteY6" fmla="*/ 522142 h 59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3387" h="596688">
                      <a:moveTo>
                        <a:pt x="471758" y="522206"/>
                      </a:moveTo>
                      <a:cubicBezTo>
                        <a:pt x="444550" y="749026"/>
                        <a:pt x="908178" y="405434"/>
                        <a:pt x="993387" y="189881"/>
                      </a:cubicBezTo>
                      <a:cubicBezTo>
                        <a:pt x="980200" y="156527"/>
                        <a:pt x="962850" y="121893"/>
                        <a:pt x="943516" y="91996"/>
                      </a:cubicBezTo>
                      <a:cubicBezTo>
                        <a:pt x="822584" y="190201"/>
                        <a:pt x="644931" y="248715"/>
                        <a:pt x="500439" y="234311"/>
                      </a:cubicBezTo>
                      <a:cubicBezTo>
                        <a:pt x="359020" y="220226"/>
                        <a:pt x="201981" y="121253"/>
                        <a:pt x="103199" y="0"/>
                      </a:cubicBezTo>
                      <a:cubicBezTo>
                        <a:pt x="74838" y="28040"/>
                        <a:pt x="21766" y="102431"/>
                        <a:pt x="0" y="136233"/>
                      </a:cubicBezTo>
                      <a:cubicBezTo>
                        <a:pt x="41804" y="363246"/>
                        <a:pt x="496341" y="317152"/>
                        <a:pt x="471758" y="522142"/>
                      </a:cubicBezTo>
                      <a:close/>
                    </a:path>
                  </a:pathLst>
                </a:custGeom>
                <a:solidFill>
                  <a:srgbClr val="E651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C02B2EF2-C99B-0D2E-ABAD-83D6FB67825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375590" y="2869572"/>
                  <a:ext cx="1086777" cy="710525"/>
                </a:xfrm>
                <a:custGeom>
                  <a:avLst/>
                  <a:gdLst>
                    <a:gd name="connsiteX0" fmla="*/ 490298 w 1086777"/>
                    <a:gd name="connsiteY0" fmla="*/ 707798 h 710525"/>
                    <a:gd name="connsiteX1" fmla="*/ 1085934 w 1086777"/>
                    <a:gd name="connsiteY1" fmla="*/ 220163 h 710525"/>
                    <a:gd name="connsiteX2" fmla="*/ 1079213 w 1086777"/>
                    <a:gd name="connsiteY2" fmla="*/ 65556 h 710525"/>
                    <a:gd name="connsiteX3" fmla="*/ 542859 w 1086777"/>
                    <a:gd name="connsiteY3" fmla="*/ 425537 h 710525"/>
                    <a:gd name="connsiteX4" fmla="*/ 414628 w 1086777"/>
                    <a:gd name="connsiteY4" fmla="*/ 245194 h 710525"/>
                    <a:gd name="connsiteX5" fmla="*/ 25967 w 1086777"/>
                    <a:gd name="connsiteY5" fmla="*/ 0 h 710525"/>
                    <a:gd name="connsiteX6" fmla="*/ 2728 w 1086777"/>
                    <a:gd name="connsiteY6" fmla="*/ 112098 h 710525"/>
                    <a:gd name="connsiteX7" fmla="*/ 490362 w 1086777"/>
                    <a:gd name="connsiteY7" fmla="*/ 707734 h 710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6777" h="710525">
                      <a:moveTo>
                        <a:pt x="490298" y="707798"/>
                      </a:moveTo>
                      <a:cubicBezTo>
                        <a:pt x="789397" y="737631"/>
                        <a:pt x="1056101" y="519325"/>
                        <a:pt x="1085934" y="220163"/>
                      </a:cubicBezTo>
                      <a:cubicBezTo>
                        <a:pt x="1089264" y="186552"/>
                        <a:pt x="1081837" y="98078"/>
                        <a:pt x="1079213" y="65556"/>
                      </a:cubicBezTo>
                      <a:cubicBezTo>
                        <a:pt x="932608" y="210560"/>
                        <a:pt x="725826" y="452745"/>
                        <a:pt x="542859" y="425537"/>
                      </a:cubicBezTo>
                      <a:cubicBezTo>
                        <a:pt x="482360" y="416510"/>
                        <a:pt x="476022" y="292312"/>
                        <a:pt x="414628" y="245194"/>
                      </a:cubicBezTo>
                      <a:cubicBezTo>
                        <a:pt x="294720" y="153134"/>
                        <a:pt x="101829" y="115555"/>
                        <a:pt x="25967" y="0"/>
                      </a:cubicBezTo>
                      <a:cubicBezTo>
                        <a:pt x="14571" y="35787"/>
                        <a:pt x="6569" y="73238"/>
                        <a:pt x="2728" y="112098"/>
                      </a:cubicBezTo>
                      <a:cubicBezTo>
                        <a:pt x="-27106" y="411196"/>
                        <a:pt x="191200" y="677901"/>
                        <a:pt x="490362" y="707734"/>
                      </a:cubicBezTo>
                      <a:close/>
                    </a:path>
                  </a:pathLst>
                </a:custGeom>
                <a:solidFill>
                  <a:srgbClr val="E65100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CA1B584-DD3E-827C-F9EE-8CF8C754101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629593" y="3459937"/>
                  <a:ext cx="488531" cy="120562"/>
                </a:xfrm>
                <a:custGeom>
                  <a:avLst/>
                  <a:gdLst>
                    <a:gd name="connsiteX0" fmla="*/ 249291 w 488531"/>
                    <a:gd name="connsiteY0" fmla="*/ 8792 h 120562"/>
                    <a:gd name="connsiteX1" fmla="*/ 0 w 488531"/>
                    <a:gd name="connsiteY1" fmla="*/ 35296 h 120562"/>
                    <a:gd name="connsiteX2" fmla="*/ 2176 w 488531"/>
                    <a:gd name="connsiteY2" fmla="*/ 37857 h 120562"/>
                    <a:gd name="connsiteX3" fmla="*/ 238472 w 488531"/>
                    <a:gd name="connsiteY3" fmla="*/ 117625 h 120562"/>
                    <a:gd name="connsiteX4" fmla="*/ 485843 w 488531"/>
                    <a:gd name="connsiteY4" fmla="*/ 86064 h 120562"/>
                    <a:gd name="connsiteX5" fmla="*/ 488531 w 488531"/>
                    <a:gd name="connsiteY5" fmla="*/ 83951 h 120562"/>
                    <a:gd name="connsiteX6" fmla="*/ 249355 w 488531"/>
                    <a:gd name="connsiteY6" fmla="*/ 8728 h 12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8531" h="120562">
                      <a:moveTo>
                        <a:pt x="249291" y="8792"/>
                      </a:moveTo>
                      <a:cubicBezTo>
                        <a:pt x="147885" y="-1323"/>
                        <a:pt x="58578" y="-12270"/>
                        <a:pt x="0" y="35296"/>
                      </a:cubicBezTo>
                      <a:cubicBezTo>
                        <a:pt x="704" y="36192"/>
                        <a:pt x="1472" y="37025"/>
                        <a:pt x="2176" y="37857"/>
                      </a:cubicBezTo>
                      <a:cubicBezTo>
                        <a:pt x="65748" y="79406"/>
                        <a:pt x="147500" y="108534"/>
                        <a:pt x="238472" y="117625"/>
                      </a:cubicBezTo>
                      <a:cubicBezTo>
                        <a:pt x="329443" y="126716"/>
                        <a:pt x="415293" y="114296"/>
                        <a:pt x="485843" y="86064"/>
                      </a:cubicBezTo>
                      <a:cubicBezTo>
                        <a:pt x="486738" y="85359"/>
                        <a:pt x="487635" y="84655"/>
                        <a:pt x="488531" y="83951"/>
                      </a:cubicBezTo>
                      <a:cubicBezTo>
                        <a:pt x="440517" y="25757"/>
                        <a:pt x="350825" y="18844"/>
                        <a:pt x="249355" y="8728"/>
                      </a:cubicBezTo>
                      <a:close/>
                    </a:path>
                  </a:pathLst>
                </a:custGeom>
                <a:solidFill>
                  <a:srgbClr val="F87F17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64CDD8F-2AB0-60A2-6B67-CA3068E201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69394" y="2898846"/>
                <a:ext cx="2088378" cy="398118"/>
              </a:xfrm>
              <a:custGeom>
                <a:avLst/>
                <a:gdLst>
                  <a:gd name="connsiteX0" fmla="*/ 1588481 w 2088378"/>
                  <a:gd name="connsiteY0" fmla="*/ 398119 h 398118"/>
                  <a:gd name="connsiteX1" fmla="*/ 1027415 w 2088378"/>
                  <a:gd name="connsiteY1" fmla="*/ 368286 h 398118"/>
                  <a:gd name="connsiteX2" fmla="*/ 297403 w 2088378"/>
                  <a:gd name="connsiteY2" fmla="*/ 247289 h 398118"/>
                  <a:gd name="connsiteX3" fmla="*/ 161 w 2088378"/>
                  <a:gd name="connsiteY3" fmla="*/ 95115 h 398118"/>
                  <a:gd name="connsiteX4" fmla="*/ 522046 w 2088378"/>
                  <a:gd name="connsiteY4" fmla="*/ 46 h 398118"/>
                  <a:gd name="connsiteX5" fmla="*/ 522046 w 2088378"/>
                  <a:gd name="connsiteY5" fmla="*/ 12850 h 398118"/>
                  <a:gd name="connsiteX6" fmla="*/ 12901 w 2088378"/>
                  <a:gd name="connsiteY6" fmla="*/ 96331 h 398118"/>
                  <a:gd name="connsiteX7" fmla="*/ 300604 w 2088378"/>
                  <a:gd name="connsiteY7" fmla="*/ 234805 h 398118"/>
                  <a:gd name="connsiteX8" fmla="*/ 1028631 w 2088378"/>
                  <a:gd name="connsiteY8" fmla="*/ 355418 h 398118"/>
                  <a:gd name="connsiteX9" fmla="*/ 2075540 w 2088378"/>
                  <a:gd name="connsiteY9" fmla="*/ 301962 h 398118"/>
                  <a:gd name="connsiteX10" fmla="*/ 1589633 w 2088378"/>
                  <a:gd name="connsiteY10" fmla="*/ 118930 h 398118"/>
                  <a:gd name="connsiteX11" fmla="*/ 1592065 w 2088378"/>
                  <a:gd name="connsiteY11" fmla="*/ 106383 h 398118"/>
                  <a:gd name="connsiteX12" fmla="*/ 2088215 w 2088378"/>
                  <a:gd name="connsiteY12" fmla="*/ 303242 h 398118"/>
                  <a:gd name="connsiteX13" fmla="*/ 1588353 w 2088378"/>
                  <a:gd name="connsiteY13" fmla="*/ 397991 h 39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88378" h="398118">
                    <a:moveTo>
                      <a:pt x="1588481" y="398119"/>
                    </a:moveTo>
                    <a:cubicBezTo>
                      <a:pt x="1417677" y="398119"/>
                      <a:pt x="1220881" y="387556"/>
                      <a:pt x="1027415" y="368286"/>
                    </a:cubicBezTo>
                    <a:cubicBezTo>
                      <a:pt x="749892" y="340629"/>
                      <a:pt x="490677" y="297672"/>
                      <a:pt x="297403" y="247289"/>
                    </a:cubicBezTo>
                    <a:cubicBezTo>
                      <a:pt x="158481" y="211118"/>
                      <a:pt x="-5857" y="155357"/>
                      <a:pt x="161" y="95115"/>
                    </a:cubicBezTo>
                    <a:cubicBezTo>
                      <a:pt x="8932" y="7088"/>
                      <a:pt x="368016" y="-722"/>
                      <a:pt x="522046" y="46"/>
                    </a:cubicBezTo>
                    <a:lnTo>
                      <a:pt x="522046" y="12850"/>
                    </a:lnTo>
                    <a:cubicBezTo>
                      <a:pt x="152463" y="11186"/>
                      <a:pt x="16870" y="56703"/>
                      <a:pt x="12901" y="96331"/>
                    </a:cubicBezTo>
                    <a:cubicBezTo>
                      <a:pt x="9059" y="135127"/>
                      <a:pt x="116612" y="186855"/>
                      <a:pt x="300604" y="234805"/>
                    </a:cubicBezTo>
                    <a:cubicBezTo>
                      <a:pt x="493238" y="284996"/>
                      <a:pt x="751812" y="327825"/>
                      <a:pt x="1028631" y="355418"/>
                    </a:cubicBezTo>
                    <a:cubicBezTo>
                      <a:pt x="1645521" y="416940"/>
                      <a:pt x="2068049" y="377440"/>
                      <a:pt x="2075540" y="301962"/>
                    </a:cubicBezTo>
                    <a:cubicBezTo>
                      <a:pt x="2079509" y="262142"/>
                      <a:pt x="1954671" y="190312"/>
                      <a:pt x="1589633" y="118930"/>
                    </a:cubicBezTo>
                    <a:lnTo>
                      <a:pt x="1592065" y="106383"/>
                    </a:lnTo>
                    <a:cubicBezTo>
                      <a:pt x="1744175" y="136151"/>
                      <a:pt x="2097050" y="214831"/>
                      <a:pt x="2088215" y="303242"/>
                    </a:cubicBezTo>
                    <a:cubicBezTo>
                      <a:pt x="2081621" y="369182"/>
                      <a:pt x="1870614" y="397991"/>
                      <a:pt x="1588353" y="397991"/>
                    </a:cubicBezTo>
                    <a:close/>
                  </a:path>
                </a:pathLst>
              </a:custGeom>
              <a:solidFill>
                <a:srgbClr val="EFCE1D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FE594564-F7C8-07C8-1C66-34B7F08589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01592" y="2499464"/>
                <a:ext cx="1764632" cy="1191283"/>
              </a:xfrm>
              <a:custGeom>
                <a:avLst/>
                <a:gdLst>
                  <a:gd name="connsiteX0" fmla="*/ 1708710 w 1764632"/>
                  <a:gd name="connsiteY0" fmla="*/ 1191220 h 1191283"/>
                  <a:gd name="connsiteX1" fmla="*/ 1432211 w 1764632"/>
                  <a:gd name="connsiteY1" fmla="*/ 1103321 h 1191283"/>
                  <a:gd name="connsiteX2" fmla="*/ 788945 w 1764632"/>
                  <a:gd name="connsiteY2" fmla="*/ 737579 h 1191283"/>
                  <a:gd name="connsiteX3" fmla="*/ 198367 w 1764632"/>
                  <a:gd name="connsiteY3" fmla="*/ 291748 h 1191283"/>
                  <a:gd name="connsiteX4" fmla="*/ 5668 w 1764632"/>
                  <a:gd name="connsiteY4" fmla="*/ 19090 h 1191283"/>
                  <a:gd name="connsiteX5" fmla="*/ 512126 w 1764632"/>
                  <a:gd name="connsiteY5" fmla="*/ 177025 h 1191283"/>
                  <a:gd name="connsiteX6" fmla="*/ 506108 w 1764632"/>
                  <a:gd name="connsiteY6" fmla="*/ 188357 h 1191283"/>
                  <a:gd name="connsiteX7" fmla="*/ 16360 w 1764632"/>
                  <a:gd name="connsiteY7" fmla="*/ 26132 h 1191283"/>
                  <a:gd name="connsiteX8" fmla="*/ 207009 w 1764632"/>
                  <a:gd name="connsiteY8" fmla="*/ 282273 h 1191283"/>
                  <a:gd name="connsiteX9" fmla="*/ 795987 w 1764632"/>
                  <a:gd name="connsiteY9" fmla="*/ 726888 h 1191283"/>
                  <a:gd name="connsiteX10" fmla="*/ 1437525 w 1764632"/>
                  <a:gd name="connsiteY10" fmla="*/ 1091670 h 1191283"/>
                  <a:gd name="connsiteX11" fmla="*/ 1748211 w 1764632"/>
                  <a:gd name="connsiteY11" fmla="*/ 1165292 h 1191283"/>
                  <a:gd name="connsiteX12" fmla="*/ 1402699 w 1764632"/>
                  <a:gd name="connsiteY12" fmla="*/ 777719 h 1191283"/>
                  <a:gd name="connsiteX13" fmla="*/ 1410701 w 1764632"/>
                  <a:gd name="connsiteY13" fmla="*/ 767732 h 1191283"/>
                  <a:gd name="connsiteX14" fmla="*/ 1758902 w 1764632"/>
                  <a:gd name="connsiteY14" fmla="*/ 1172334 h 1191283"/>
                  <a:gd name="connsiteX15" fmla="*/ 1708710 w 1764632"/>
                  <a:gd name="connsiteY15" fmla="*/ 1191284 h 1191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64632" h="1191283">
                    <a:moveTo>
                      <a:pt x="1708710" y="1191220"/>
                    </a:moveTo>
                    <a:cubicBezTo>
                      <a:pt x="1642258" y="1191220"/>
                      <a:pt x="1528496" y="1147046"/>
                      <a:pt x="1432211" y="1103321"/>
                    </a:cubicBezTo>
                    <a:cubicBezTo>
                      <a:pt x="1250396" y="1020736"/>
                      <a:pt x="1021911" y="890841"/>
                      <a:pt x="788945" y="737579"/>
                    </a:cubicBezTo>
                    <a:cubicBezTo>
                      <a:pt x="555979" y="584317"/>
                      <a:pt x="346187" y="425997"/>
                      <a:pt x="198367" y="291748"/>
                    </a:cubicBezTo>
                    <a:cubicBezTo>
                      <a:pt x="92094" y="195271"/>
                      <a:pt x="-27622" y="69601"/>
                      <a:pt x="5668" y="19090"/>
                    </a:cubicBezTo>
                    <a:cubicBezTo>
                      <a:pt x="54259" y="-54853"/>
                      <a:pt x="376021" y="104876"/>
                      <a:pt x="512126" y="177025"/>
                    </a:cubicBezTo>
                    <a:lnTo>
                      <a:pt x="506108" y="188357"/>
                    </a:lnTo>
                    <a:cubicBezTo>
                      <a:pt x="179673" y="15377"/>
                      <a:pt x="38255" y="-7158"/>
                      <a:pt x="16360" y="26132"/>
                    </a:cubicBezTo>
                    <a:cubicBezTo>
                      <a:pt x="-5087" y="58718"/>
                      <a:pt x="66231" y="154427"/>
                      <a:pt x="207009" y="282273"/>
                    </a:cubicBezTo>
                    <a:cubicBezTo>
                      <a:pt x="354382" y="416074"/>
                      <a:pt x="563533" y="574009"/>
                      <a:pt x="795987" y="726888"/>
                    </a:cubicBezTo>
                    <a:cubicBezTo>
                      <a:pt x="1028441" y="879766"/>
                      <a:pt x="1256286" y="1009341"/>
                      <a:pt x="1437525" y="1091670"/>
                    </a:cubicBezTo>
                    <a:cubicBezTo>
                      <a:pt x="1610697" y="1170285"/>
                      <a:pt x="1726828" y="1197814"/>
                      <a:pt x="1748211" y="1165292"/>
                    </a:cubicBezTo>
                    <a:cubicBezTo>
                      <a:pt x="1770233" y="1131874"/>
                      <a:pt x="1692898" y="1010301"/>
                      <a:pt x="1402699" y="777719"/>
                    </a:cubicBezTo>
                    <a:lnTo>
                      <a:pt x="1410701" y="767732"/>
                    </a:lnTo>
                    <a:cubicBezTo>
                      <a:pt x="1531697" y="864657"/>
                      <a:pt x="1807748" y="1098072"/>
                      <a:pt x="1758902" y="1172334"/>
                    </a:cubicBezTo>
                    <a:cubicBezTo>
                      <a:pt x="1750131" y="1185650"/>
                      <a:pt x="1732462" y="1191284"/>
                      <a:pt x="1708710" y="1191284"/>
                    </a:cubicBezTo>
                    <a:close/>
                  </a:path>
                </a:pathLst>
              </a:custGeom>
              <a:solidFill>
                <a:srgbClr val="EFCE1D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DFA28E7-54EC-96C7-AA1B-A61D7DFA74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3134" y="3228720"/>
              <a:ext cx="106144" cy="106144"/>
            </a:xfrm>
            <a:custGeom>
              <a:avLst/>
              <a:gdLst>
                <a:gd name="connsiteX0" fmla="*/ 106144 w 106144"/>
                <a:gd name="connsiteY0" fmla="*/ 53072 h 106144"/>
                <a:gd name="connsiteX1" fmla="*/ 53072 w 106144"/>
                <a:gd name="connsiteY1" fmla="*/ 106144 h 106144"/>
                <a:gd name="connsiteX2" fmla="*/ -1 w 106144"/>
                <a:gd name="connsiteY2" fmla="*/ 53072 h 106144"/>
                <a:gd name="connsiteX3" fmla="*/ 53072 w 106144"/>
                <a:gd name="connsiteY3" fmla="*/ 0 h 106144"/>
                <a:gd name="connsiteX4" fmla="*/ 106144 w 106144"/>
                <a:gd name="connsiteY4" fmla="*/ 53072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44" h="106144">
                  <a:moveTo>
                    <a:pt x="106144" y="53072"/>
                  </a:moveTo>
                  <a:cubicBezTo>
                    <a:pt x="106144" y="82383"/>
                    <a:pt x="82383" y="106144"/>
                    <a:pt x="53072" y="106144"/>
                  </a:cubicBezTo>
                  <a:cubicBezTo>
                    <a:pt x="23761" y="106144"/>
                    <a:pt x="-1" y="82383"/>
                    <a:pt x="-1" y="53072"/>
                  </a:cubicBezTo>
                  <a:cubicBezTo>
                    <a:pt x="-1" y="23761"/>
                    <a:pt x="23761" y="0"/>
                    <a:pt x="53072" y="0"/>
                  </a:cubicBezTo>
                  <a:cubicBezTo>
                    <a:pt x="82383" y="0"/>
                    <a:pt x="106144" y="23761"/>
                    <a:pt x="106144" y="53072"/>
                  </a:cubicBezTo>
                  <a:close/>
                </a:path>
              </a:pathLst>
            </a:custGeom>
            <a:solidFill>
              <a:srgbClr val="F87F17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8108D62-1E09-189E-8C42-B6C0FADDED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62808" y="3493760"/>
              <a:ext cx="67348" cy="67348"/>
            </a:xfrm>
            <a:custGeom>
              <a:avLst/>
              <a:gdLst>
                <a:gd name="connsiteX0" fmla="*/ 67348 w 67348"/>
                <a:gd name="connsiteY0" fmla="*/ 33674 h 67348"/>
                <a:gd name="connsiteX1" fmla="*/ 33674 w 67348"/>
                <a:gd name="connsiteY1" fmla="*/ 67348 h 67348"/>
                <a:gd name="connsiteX2" fmla="*/ 0 w 67348"/>
                <a:gd name="connsiteY2" fmla="*/ 33674 h 67348"/>
                <a:gd name="connsiteX3" fmla="*/ 33674 w 67348"/>
                <a:gd name="connsiteY3" fmla="*/ 0 h 67348"/>
                <a:gd name="connsiteX4" fmla="*/ 67348 w 67348"/>
                <a:gd name="connsiteY4" fmla="*/ 33674 h 6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8" h="67348">
                  <a:moveTo>
                    <a:pt x="67348" y="33674"/>
                  </a:moveTo>
                  <a:cubicBezTo>
                    <a:pt x="67348" y="52272"/>
                    <a:pt x="52272" y="67348"/>
                    <a:pt x="33674" y="67348"/>
                  </a:cubicBezTo>
                  <a:cubicBezTo>
                    <a:pt x="15076" y="67348"/>
                    <a:pt x="0" y="52272"/>
                    <a:pt x="0" y="33674"/>
                  </a:cubicBezTo>
                  <a:cubicBezTo>
                    <a:pt x="0" y="15076"/>
                    <a:pt x="15076" y="0"/>
                    <a:pt x="33674" y="0"/>
                  </a:cubicBezTo>
                  <a:cubicBezTo>
                    <a:pt x="52272" y="0"/>
                    <a:pt x="67348" y="15076"/>
                    <a:pt x="67348" y="33674"/>
                  </a:cubicBezTo>
                  <a:close/>
                </a:path>
              </a:pathLst>
            </a:custGeom>
            <a:solidFill>
              <a:srgbClr val="F87F17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BC27755-2BE0-3D39-CDCE-20275133CB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2752" y="2490514"/>
              <a:ext cx="67348" cy="67348"/>
            </a:xfrm>
            <a:custGeom>
              <a:avLst/>
              <a:gdLst>
                <a:gd name="connsiteX0" fmla="*/ 67348 w 67348"/>
                <a:gd name="connsiteY0" fmla="*/ 33674 h 67348"/>
                <a:gd name="connsiteX1" fmla="*/ 33674 w 67348"/>
                <a:gd name="connsiteY1" fmla="*/ 67348 h 67348"/>
                <a:gd name="connsiteX2" fmla="*/ 0 w 67348"/>
                <a:gd name="connsiteY2" fmla="*/ 33674 h 67348"/>
                <a:gd name="connsiteX3" fmla="*/ 33674 w 67348"/>
                <a:gd name="connsiteY3" fmla="*/ 0 h 67348"/>
                <a:gd name="connsiteX4" fmla="*/ 67348 w 67348"/>
                <a:gd name="connsiteY4" fmla="*/ 33674 h 6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8" h="67348">
                  <a:moveTo>
                    <a:pt x="67348" y="33674"/>
                  </a:moveTo>
                  <a:cubicBezTo>
                    <a:pt x="67348" y="52272"/>
                    <a:pt x="52272" y="67348"/>
                    <a:pt x="33674" y="67348"/>
                  </a:cubicBezTo>
                  <a:cubicBezTo>
                    <a:pt x="15076" y="67348"/>
                    <a:pt x="0" y="52272"/>
                    <a:pt x="0" y="33674"/>
                  </a:cubicBezTo>
                  <a:cubicBezTo>
                    <a:pt x="0" y="15076"/>
                    <a:pt x="15076" y="0"/>
                    <a:pt x="33674" y="0"/>
                  </a:cubicBezTo>
                  <a:cubicBezTo>
                    <a:pt x="52272" y="0"/>
                    <a:pt x="67348" y="15076"/>
                    <a:pt x="67348" y="33674"/>
                  </a:cubicBezTo>
                  <a:close/>
                </a:path>
              </a:pathLst>
            </a:custGeom>
            <a:solidFill>
              <a:srgbClr val="F87F17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85DDEF8B-684B-BCBA-4474-CAA3ED3131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30244" y="3063807"/>
              <a:ext cx="106144" cy="106144"/>
            </a:xfrm>
            <a:custGeom>
              <a:avLst/>
              <a:gdLst>
                <a:gd name="connsiteX0" fmla="*/ 106144 w 106144"/>
                <a:gd name="connsiteY0" fmla="*/ 53072 h 106144"/>
                <a:gd name="connsiteX1" fmla="*/ 53072 w 106144"/>
                <a:gd name="connsiteY1" fmla="*/ 106144 h 106144"/>
                <a:gd name="connsiteX2" fmla="*/ -1 w 106144"/>
                <a:gd name="connsiteY2" fmla="*/ 53072 h 106144"/>
                <a:gd name="connsiteX3" fmla="*/ 53072 w 106144"/>
                <a:gd name="connsiteY3" fmla="*/ 0 h 106144"/>
                <a:gd name="connsiteX4" fmla="*/ 106144 w 106144"/>
                <a:gd name="connsiteY4" fmla="*/ 53072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144" h="106144">
                  <a:moveTo>
                    <a:pt x="106144" y="53072"/>
                  </a:moveTo>
                  <a:cubicBezTo>
                    <a:pt x="106144" y="82383"/>
                    <a:pt x="82383" y="106144"/>
                    <a:pt x="53072" y="106144"/>
                  </a:cubicBezTo>
                  <a:cubicBezTo>
                    <a:pt x="23761" y="106144"/>
                    <a:pt x="-1" y="82383"/>
                    <a:pt x="-1" y="53072"/>
                  </a:cubicBezTo>
                  <a:cubicBezTo>
                    <a:pt x="-1" y="23761"/>
                    <a:pt x="23761" y="0"/>
                    <a:pt x="53072" y="0"/>
                  </a:cubicBezTo>
                  <a:cubicBezTo>
                    <a:pt x="82383" y="0"/>
                    <a:pt x="106144" y="23761"/>
                    <a:pt x="106144" y="53072"/>
                  </a:cubicBezTo>
                  <a:close/>
                </a:path>
              </a:pathLst>
            </a:custGeom>
            <a:solidFill>
              <a:srgbClr val="F87F17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79" name="Graphic 2">
            <a:extLst>
              <a:ext uri="{FF2B5EF4-FFF2-40B4-BE49-F238E27FC236}">
                <a16:creationId xmlns:a16="http://schemas.microsoft.com/office/drawing/2014/main" id="{63F10BA5-8359-F037-733B-15A90132F42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33686" y="2656986"/>
            <a:ext cx="2684074" cy="1807866"/>
            <a:chOff x="233686" y="2656986"/>
            <a:chExt cx="2684074" cy="1807866"/>
          </a:xfrm>
        </p:grpSpPr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04D7C925-678B-A884-9719-A9E4670445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4996" y="3439536"/>
              <a:ext cx="1749840" cy="536225"/>
            </a:xfrm>
            <a:custGeom>
              <a:avLst/>
              <a:gdLst>
                <a:gd name="connsiteX0" fmla="*/ 0 w 1749840"/>
                <a:gd name="connsiteY0" fmla="*/ 536226 h 536225"/>
                <a:gd name="connsiteX1" fmla="*/ 1749840 w 1749840"/>
                <a:gd name="connsiteY1" fmla="*/ 0 h 53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9840" h="536225">
                  <a:moveTo>
                    <a:pt x="0" y="536226"/>
                  </a:moveTo>
                  <a:lnTo>
                    <a:pt x="1749840" y="0"/>
                  </a:lnTo>
                </a:path>
              </a:pathLst>
            </a:custGeom>
            <a:ln w="6401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81" name="Graphic 2">
              <a:extLst>
                <a:ext uri="{FF2B5EF4-FFF2-40B4-BE49-F238E27FC236}">
                  <a16:creationId xmlns:a16="http://schemas.microsoft.com/office/drawing/2014/main" id="{487A25C5-6B06-F7E3-787C-9AD6AF0CA153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33686" y="2656986"/>
              <a:ext cx="2684074" cy="1807866"/>
              <a:chOff x="233686" y="2656986"/>
              <a:chExt cx="2684074" cy="1807866"/>
            </a:xfrm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7441CD80-365F-7180-E91F-ADDDC7E06C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1035001">
                <a:off x="1549287" y="2614810"/>
                <a:ext cx="2560" cy="1892219"/>
              </a:xfrm>
              <a:custGeom>
                <a:avLst/>
                <a:gdLst>
                  <a:gd name="connsiteX0" fmla="*/ 0 w 2560"/>
                  <a:gd name="connsiteY0" fmla="*/ 0 h 1892219"/>
                  <a:gd name="connsiteX1" fmla="*/ 2561 w 2560"/>
                  <a:gd name="connsiteY1" fmla="*/ 0 h 1892219"/>
                  <a:gd name="connsiteX2" fmla="*/ 2561 w 2560"/>
                  <a:gd name="connsiteY2" fmla="*/ 1892220 h 1892219"/>
                  <a:gd name="connsiteX3" fmla="*/ 0 w 2560"/>
                  <a:gd name="connsiteY3" fmla="*/ 1892220 h 189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" h="1892219">
                    <a:moveTo>
                      <a:pt x="0" y="0"/>
                    </a:moveTo>
                    <a:lnTo>
                      <a:pt x="2561" y="0"/>
                    </a:lnTo>
                    <a:lnTo>
                      <a:pt x="2561" y="1892220"/>
                    </a:lnTo>
                    <a:lnTo>
                      <a:pt x="0" y="1892220"/>
                    </a:lnTo>
                    <a:close/>
                  </a:path>
                </a:pathLst>
              </a:custGeom>
              <a:solidFill>
                <a:srgbClr val="FFFF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C813B8E2-529D-D454-1614-767094C0EA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78901" y="3362009"/>
                <a:ext cx="832" cy="2432"/>
              </a:xfrm>
              <a:custGeom>
                <a:avLst/>
                <a:gdLst>
                  <a:gd name="connsiteX0" fmla="*/ 0 w 832"/>
                  <a:gd name="connsiteY0" fmla="*/ 0 h 2432"/>
                  <a:gd name="connsiteX1" fmla="*/ 832 w 832"/>
                  <a:gd name="connsiteY1" fmla="*/ 2433 h 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2" h="2432">
                    <a:moveTo>
                      <a:pt x="0" y="0"/>
                    </a:moveTo>
                    <a:lnTo>
                      <a:pt x="832" y="2433"/>
                    </a:lnTo>
                  </a:path>
                </a:pathLst>
              </a:custGeom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0940D9B9-E422-AFC3-5CCA-F7F456316F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686" y="3899387"/>
                <a:ext cx="556199" cy="267472"/>
              </a:xfrm>
              <a:custGeom>
                <a:avLst/>
                <a:gdLst>
                  <a:gd name="connsiteX0" fmla="*/ 556200 w 556199"/>
                  <a:gd name="connsiteY0" fmla="*/ 114082 h 267472"/>
                  <a:gd name="connsiteX1" fmla="*/ 62099 w 556199"/>
                  <a:gd name="connsiteY1" fmla="*/ 267473 h 267472"/>
                  <a:gd name="connsiteX2" fmla="*/ 0 w 556199"/>
                  <a:gd name="connsiteY2" fmla="*/ 153455 h 267472"/>
                  <a:gd name="connsiteX3" fmla="*/ 494165 w 556199"/>
                  <a:gd name="connsiteY3" fmla="*/ 0 h 267472"/>
                  <a:gd name="connsiteX4" fmla="*/ 556200 w 556199"/>
                  <a:gd name="connsiteY4" fmla="*/ 114082 h 26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199" h="267472">
                    <a:moveTo>
                      <a:pt x="556200" y="114082"/>
                    </a:moveTo>
                    <a:lnTo>
                      <a:pt x="62099" y="267473"/>
                    </a:lnTo>
                    <a:lnTo>
                      <a:pt x="0" y="153455"/>
                    </a:lnTo>
                    <a:lnTo>
                      <a:pt x="494165" y="0"/>
                    </a:lnTo>
                    <a:lnTo>
                      <a:pt x="556200" y="114082"/>
                    </a:ln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F17A124-0AD8-D07E-754F-538410DDA2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1983" y="3919105"/>
                <a:ext cx="499606" cy="228100"/>
              </a:xfrm>
              <a:custGeom>
                <a:avLst/>
                <a:gdLst>
                  <a:gd name="connsiteX0" fmla="*/ 499607 w 499606"/>
                  <a:gd name="connsiteY0" fmla="*/ 89115 h 228100"/>
                  <a:gd name="connsiteX1" fmla="*/ 51856 w 499606"/>
                  <a:gd name="connsiteY1" fmla="*/ 228101 h 228100"/>
                  <a:gd name="connsiteX2" fmla="*/ 0 w 499606"/>
                  <a:gd name="connsiteY2" fmla="*/ 138986 h 228100"/>
                  <a:gd name="connsiteX3" fmla="*/ 447815 w 499606"/>
                  <a:gd name="connsiteY3" fmla="*/ 0 h 228100"/>
                  <a:gd name="connsiteX4" fmla="*/ 499607 w 499606"/>
                  <a:gd name="connsiteY4" fmla="*/ 89115 h 22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06" h="228100">
                    <a:moveTo>
                      <a:pt x="499607" y="89115"/>
                    </a:moveTo>
                    <a:lnTo>
                      <a:pt x="51856" y="228101"/>
                    </a:lnTo>
                    <a:lnTo>
                      <a:pt x="0" y="138986"/>
                    </a:lnTo>
                    <a:lnTo>
                      <a:pt x="447815" y="0"/>
                    </a:lnTo>
                    <a:lnTo>
                      <a:pt x="499607" y="89115"/>
                    </a:lnTo>
                    <a:close/>
                  </a:path>
                </a:pathLst>
              </a:custGeom>
              <a:solidFill>
                <a:srgbClr val="8C9DA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3B598F1-149C-92BF-A25E-BA5C91AA14D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3779" y="3737930"/>
                <a:ext cx="556263" cy="267472"/>
              </a:xfrm>
              <a:custGeom>
                <a:avLst/>
                <a:gdLst>
                  <a:gd name="connsiteX0" fmla="*/ 556264 w 556263"/>
                  <a:gd name="connsiteY0" fmla="*/ 114082 h 267472"/>
                  <a:gd name="connsiteX1" fmla="*/ 62099 w 556263"/>
                  <a:gd name="connsiteY1" fmla="*/ 267473 h 267472"/>
                  <a:gd name="connsiteX2" fmla="*/ 0 w 556263"/>
                  <a:gd name="connsiteY2" fmla="*/ 153390 h 267472"/>
                  <a:gd name="connsiteX3" fmla="*/ 494165 w 556263"/>
                  <a:gd name="connsiteY3" fmla="*/ 0 h 267472"/>
                  <a:gd name="connsiteX4" fmla="*/ 556264 w 556263"/>
                  <a:gd name="connsiteY4" fmla="*/ 114082 h 26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263" h="267472">
                    <a:moveTo>
                      <a:pt x="556264" y="114082"/>
                    </a:moveTo>
                    <a:lnTo>
                      <a:pt x="62099" y="267473"/>
                    </a:lnTo>
                    <a:lnTo>
                      <a:pt x="0" y="153390"/>
                    </a:lnTo>
                    <a:lnTo>
                      <a:pt x="494165" y="0"/>
                    </a:lnTo>
                    <a:lnTo>
                      <a:pt x="556264" y="114082"/>
                    </a:ln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6475F97E-5E61-4EC5-BD3D-E47B096D10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41404" y="3400292"/>
                <a:ext cx="556199" cy="267472"/>
              </a:xfrm>
              <a:custGeom>
                <a:avLst/>
                <a:gdLst>
                  <a:gd name="connsiteX0" fmla="*/ 556200 w 556199"/>
                  <a:gd name="connsiteY0" fmla="*/ 114083 h 267472"/>
                  <a:gd name="connsiteX1" fmla="*/ 62099 w 556199"/>
                  <a:gd name="connsiteY1" fmla="*/ 267473 h 267472"/>
                  <a:gd name="connsiteX2" fmla="*/ 0 w 556199"/>
                  <a:gd name="connsiteY2" fmla="*/ 153454 h 267472"/>
                  <a:gd name="connsiteX3" fmla="*/ 494165 w 556199"/>
                  <a:gd name="connsiteY3" fmla="*/ 0 h 267472"/>
                  <a:gd name="connsiteX4" fmla="*/ 556200 w 556199"/>
                  <a:gd name="connsiteY4" fmla="*/ 114083 h 26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199" h="267472">
                    <a:moveTo>
                      <a:pt x="556200" y="114083"/>
                    </a:moveTo>
                    <a:lnTo>
                      <a:pt x="62099" y="267473"/>
                    </a:lnTo>
                    <a:lnTo>
                      <a:pt x="0" y="153454"/>
                    </a:lnTo>
                    <a:lnTo>
                      <a:pt x="494165" y="0"/>
                    </a:lnTo>
                    <a:lnTo>
                      <a:pt x="556200" y="114083"/>
                    </a:ln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89AD414A-131E-24E4-102F-3B7CF87342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1496" y="3238835"/>
                <a:ext cx="556263" cy="267472"/>
              </a:xfrm>
              <a:custGeom>
                <a:avLst/>
                <a:gdLst>
                  <a:gd name="connsiteX0" fmla="*/ 556264 w 556263"/>
                  <a:gd name="connsiteY0" fmla="*/ 114082 h 267472"/>
                  <a:gd name="connsiteX1" fmla="*/ 62099 w 556263"/>
                  <a:gd name="connsiteY1" fmla="*/ 267473 h 267472"/>
                  <a:gd name="connsiteX2" fmla="*/ 0 w 556263"/>
                  <a:gd name="connsiteY2" fmla="*/ 153390 h 267472"/>
                  <a:gd name="connsiteX3" fmla="*/ 494165 w 556263"/>
                  <a:gd name="connsiteY3" fmla="*/ 0 h 267472"/>
                  <a:gd name="connsiteX4" fmla="*/ 556264 w 556263"/>
                  <a:gd name="connsiteY4" fmla="*/ 114082 h 267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6263" h="267472">
                    <a:moveTo>
                      <a:pt x="556264" y="114082"/>
                    </a:moveTo>
                    <a:lnTo>
                      <a:pt x="62099" y="267473"/>
                    </a:lnTo>
                    <a:lnTo>
                      <a:pt x="0" y="153390"/>
                    </a:lnTo>
                    <a:lnTo>
                      <a:pt x="494165" y="0"/>
                    </a:lnTo>
                    <a:lnTo>
                      <a:pt x="556264" y="114082"/>
                    </a:lnTo>
                    <a:close/>
                  </a:path>
                </a:pathLst>
              </a:custGeom>
              <a:solidFill>
                <a:srgbClr val="E6E6E6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693B4C37-9358-03F3-D736-6168D8C51FC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248452" y="3281982"/>
                <a:ext cx="612349" cy="614268"/>
                <a:chOff x="1248452" y="3281982"/>
                <a:chExt cx="612349" cy="614268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7355678E-3EDD-B2C1-F8E5-C4013CC7A4A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322207" y="3488767"/>
                  <a:ext cx="456521" cy="143147"/>
                </a:xfrm>
                <a:custGeom>
                  <a:avLst/>
                  <a:gdLst>
                    <a:gd name="connsiteX0" fmla="*/ 456522 w 456521"/>
                    <a:gd name="connsiteY0" fmla="*/ 0 h 143147"/>
                    <a:gd name="connsiteX1" fmla="*/ 250700 w 456521"/>
                    <a:gd name="connsiteY1" fmla="*/ 143147 h 143147"/>
                    <a:gd name="connsiteX2" fmla="*/ 0 w 456521"/>
                    <a:gd name="connsiteY2" fmla="*/ 141739 h 143147"/>
                    <a:gd name="connsiteX3" fmla="*/ 209279 w 456521"/>
                    <a:gd name="connsiteY3" fmla="*/ 9795 h 143147"/>
                    <a:gd name="connsiteX4" fmla="*/ 456522 w 456521"/>
                    <a:gd name="connsiteY4" fmla="*/ 0 h 1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6521" h="143147">
                      <a:moveTo>
                        <a:pt x="456522" y="0"/>
                      </a:moveTo>
                      <a:lnTo>
                        <a:pt x="250700" y="143147"/>
                      </a:lnTo>
                      <a:lnTo>
                        <a:pt x="0" y="141739"/>
                      </a:lnTo>
                      <a:lnTo>
                        <a:pt x="209279" y="9795"/>
                      </a:lnTo>
                      <a:lnTo>
                        <a:pt x="456522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F8ACD695-E382-E897-0153-08DE524B30E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322207" y="3630506"/>
                  <a:ext cx="332772" cy="265744"/>
                </a:xfrm>
                <a:custGeom>
                  <a:avLst/>
                  <a:gdLst>
                    <a:gd name="connsiteX0" fmla="*/ 332772 w 332772"/>
                    <a:gd name="connsiteY0" fmla="*/ 265744 h 265744"/>
                    <a:gd name="connsiteX1" fmla="*/ 82073 w 332772"/>
                    <a:gd name="connsiteY1" fmla="*/ 264336 h 265744"/>
                    <a:gd name="connsiteX2" fmla="*/ 0 w 332772"/>
                    <a:gd name="connsiteY2" fmla="*/ 0 h 265744"/>
                    <a:gd name="connsiteX3" fmla="*/ 250700 w 332772"/>
                    <a:gd name="connsiteY3" fmla="*/ 1409 h 265744"/>
                    <a:gd name="connsiteX4" fmla="*/ 332772 w 332772"/>
                    <a:gd name="connsiteY4" fmla="*/ 265744 h 26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72" h="265744">
                      <a:moveTo>
                        <a:pt x="332772" y="265744"/>
                      </a:moveTo>
                      <a:lnTo>
                        <a:pt x="82073" y="264336"/>
                      </a:lnTo>
                      <a:lnTo>
                        <a:pt x="0" y="0"/>
                      </a:lnTo>
                      <a:lnTo>
                        <a:pt x="250700" y="1409"/>
                      </a:lnTo>
                      <a:lnTo>
                        <a:pt x="332772" y="265744"/>
                      </a:lnTo>
                      <a:close/>
                    </a:path>
                  </a:pathLst>
                </a:custGeom>
                <a:solidFill>
                  <a:srgbClr val="2D2D2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D19A19CB-7623-2507-B7CD-EC64BA54C56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572906" y="3488767"/>
                  <a:ext cx="287895" cy="407482"/>
                </a:xfrm>
                <a:custGeom>
                  <a:avLst/>
                  <a:gdLst>
                    <a:gd name="connsiteX0" fmla="*/ 82073 w 287895"/>
                    <a:gd name="connsiteY0" fmla="*/ 407483 h 407482"/>
                    <a:gd name="connsiteX1" fmla="*/ 287895 w 287895"/>
                    <a:gd name="connsiteY1" fmla="*/ 264400 h 407482"/>
                    <a:gd name="connsiteX2" fmla="*/ 205822 w 287895"/>
                    <a:gd name="connsiteY2" fmla="*/ 0 h 407482"/>
                    <a:gd name="connsiteX3" fmla="*/ 0 w 287895"/>
                    <a:gd name="connsiteY3" fmla="*/ 143147 h 407482"/>
                    <a:gd name="connsiteX4" fmla="*/ 82073 w 287895"/>
                    <a:gd name="connsiteY4" fmla="*/ 407483 h 40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7895" h="407482">
                      <a:moveTo>
                        <a:pt x="82073" y="407483"/>
                      </a:moveTo>
                      <a:lnTo>
                        <a:pt x="287895" y="264400"/>
                      </a:lnTo>
                      <a:lnTo>
                        <a:pt x="205822" y="0"/>
                      </a:lnTo>
                      <a:lnTo>
                        <a:pt x="0" y="143147"/>
                      </a:lnTo>
                      <a:lnTo>
                        <a:pt x="82073" y="407483"/>
                      </a:lnTo>
                      <a:close/>
                    </a:path>
                  </a:pathLst>
                </a:custGeom>
                <a:solidFill>
                  <a:srgbClr val="5F5F5F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9D4FF5BD-7D38-03FA-F308-FE37A49BAA3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267483" y="3326831"/>
                  <a:ext cx="480365" cy="247213"/>
                </a:xfrm>
                <a:custGeom>
                  <a:avLst/>
                  <a:gdLst>
                    <a:gd name="connsiteX0" fmla="*/ 478532 w 480365"/>
                    <a:gd name="connsiteY0" fmla="*/ 21862 h 247213"/>
                    <a:gd name="connsiteX1" fmla="*/ 282505 w 480365"/>
                    <a:gd name="connsiteY1" fmla="*/ 232933 h 247213"/>
                    <a:gd name="connsiteX2" fmla="*/ 1396 w 480365"/>
                    <a:gd name="connsiteY2" fmla="*/ 169938 h 247213"/>
                    <a:gd name="connsiteX3" fmla="*/ 227704 w 480365"/>
                    <a:gd name="connsiteY3" fmla="*/ 56368 h 247213"/>
                    <a:gd name="connsiteX4" fmla="*/ 478532 w 480365"/>
                    <a:gd name="connsiteY4" fmla="*/ 21862 h 24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0365" h="247213">
                      <a:moveTo>
                        <a:pt x="478532" y="21862"/>
                      </a:moveTo>
                      <a:cubicBezTo>
                        <a:pt x="493640" y="70644"/>
                        <a:pt x="414256" y="192089"/>
                        <a:pt x="282505" y="232933"/>
                      </a:cubicBezTo>
                      <a:cubicBezTo>
                        <a:pt x="150753" y="273842"/>
                        <a:pt x="16568" y="218721"/>
                        <a:pt x="1396" y="169938"/>
                      </a:cubicBezTo>
                      <a:cubicBezTo>
                        <a:pt x="-13713" y="121156"/>
                        <a:pt x="95952" y="97276"/>
                        <a:pt x="227704" y="56368"/>
                      </a:cubicBezTo>
                      <a:cubicBezTo>
                        <a:pt x="359456" y="15460"/>
                        <a:pt x="463359" y="-26921"/>
                        <a:pt x="478532" y="21862"/>
                      </a:cubicBezTo>
                      <a:close/>
                    </a:path>
                  </a:pathLst>
                </a:custGeom>
                <a:solidFill>
                  <a:srgbClr val="A5ADB1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6D60BE74-6D95-E175-4A29-72B0B2201B5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1035001">
                  <a:off x="1256010" y="3353208"/>
                  <a:ext cx="499606" cy="126758"/>
                </a:xfrm>
                <a:custGeom>
                  <a:avLst/>
                  <a:gdLst>
                    <a:gd name="connsiteX0" fmla="*/ 499607 w 499606"/>
                    <a:gd name="connsiteY0" fmla="*/ 63379 h 126758"/>
                    <a:gd name="connsiteX1" fmla="*/ 249804 w 499606"/>
                    <a:gd name="connsiteY1" fmla="*/ 126758 h 126758"/>
                    <a:gd name="connsiteX2" fmla="*/ 0 w 499606"/>
                    <a:gd name="connsiteY2" fmla="*/ 63379 h 126758"/>
                    <a:gd name="connsiteX3" fmla="*/ 249804 w 499606"/>
                    <a:gd name="connsiteY3" fmla="*/ 0 h 126758"/>
                    <a:gd name="connsiteX4" fmla="*/ 499607 w 499606"/>
                    <a:gd name="connsiteY4" fmla="*/ 63379 h 126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606" h="126758">
                      <a:moveTo>
                        <a:pt x="499607" y="63379"/>
                      </a:moveTo>
                      <a:cubicBezTo>
                        <a:pt x="499607" y="98382"/>
                        <a:pt x="387766" y="126758"/>
                        <a:pt x="249804" y="126758"/>
                      </a:cubicBezTo>
                      <a:cubicBezTo>
                        <a:pt x="111841" y="126758"/>
                        <a:pt x="0" y="98382"/>
                        <a:pt x="0" y="63379"/>
                      </a:cubicBezTo>
                      <a:cubicBezTo>
                        <a:pt x="0" y="28376"/>
                        <a:pt x="111841" y="0"/>
                        <a:pt x="249804" y="0"/>
                      </a:cubicBezTo>
                      <a:cubicBezTo>
                        <a:pt x="387766" y="0"/>
                        <a:pt x="499607" y="28376"/>
                        <a:pt x="499607" y="63379"/>
                      </a:cubicBezTo>
                      <a:close/>
                    </a:path>
                  </a:pathLst>
                </a:custGeom>
                <a:solidFill>
                  <a:srgbClr val="E1E4E5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D3D232F6-F5A5-1FEA-B4A7-DC1BD0E1FBF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1035001">
                  <a:off x="1491156" y="3448572"/>
                  <a:ext cx="66708" cy="57105"/>
                </a:xfrm>
                <a:custGeom>
                  <a:avLst/>
                  <a:gdLst>
                    <a:gd name="connsiteX0" fmla="*/ 66708 w 66708"/>
                    <a:gd name="connsiteY0" fmla="*/ 28552 h 57105"/>
                    <a:gd name="connsiteX1" fmla="*/ 33354 w 66708"/>
                    <a:gd name="connsiteY1" fmla="*/ 57105 h 57105"/>
                    <a:gd name="connsiteX2" fmla="*/ 0 w 66708"/>
                    <a:gd name="connsiteY2" fmla="*/ 28552 h 57105"/>
                    <a:gd name="connsiteX3" fmla="*/ 33354 w 66708"/>
                    <a:gd name="connsiteY3" fmla="*/ 0 h 57105"/>
                    <a:gd name="connsiteX4" fmla="*/ 66708 w 66708"/>
                    <a:gd name="connsiteY4" fmla="*/ 28552 h 57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708" h="57105">
                      <a:moveTo>
                        <a:pt x="66708" y="28552"/>
                      </a:moveTo>
                      <a:cubicBezTo>
                        <a:pt x="66708" y="44322"/>
                        <a:pt x="51775" y="57105"/>
                        <a:pt x="33354" y="57105"/>
                      </a:cubicBezTo>
                      <a:cubicBezTo>
                        <a:pt x="14933" y="57105"/>
                        <a:pt x="0" y="44322"/>
                        <a:pt x="0" y="28552"/>
                      </a:cubicBezTo>
                      <a:cubicBezTo>
                        <a:pt x="0" y="12783"/>
                        <a:pt x="14933" y="0"/>
                        <a:pt x="33354" y="0"/>
                      </a:cubicBezTo>
                      <a:cubicBezTo>
                        <a:pt x="51775" y="0"/>
                        <a:pt x="66708" y="12783"/>
                        <a:pt x="66708" y="28552"/>
                      </a:cubicBezTo>
                      <a:close/>
                    </a:path>
                  </a:pathLst>
                </a:custGeom>
                <a:solidFill>
                  <a:srgbClr val="A5ADB1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D705DAE2-77BD-B20A-9BD1-5655D9F908A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2076" y="3757584"/>
                <a:ext cx="499670" cy="228164"/>
              </a:xfrm>
              <a:custGeom>
                <a:avLst/>
                <a:gdLst>
                  <a:gd name="connsiteX0" fmla="*/ 499671 w 499670"/>
                  <a:gd name="connsiteY0" fmla="*/ 89179 h 228164"/>
                  <a:gd name="connsiteX1" fmla="*/ 51856 w 499670"/>
                  <a:gd name="connsiteY1" fmla="*/ 228165 h 228164"/>
                  <a:gd name="connsiteX2" fmla="*/ 0 w 499670"/>
                  <a:gd name="connsiteY2" fmla="*/ 139050 h 228164"/>
                  <a:gd name="connsiteX3" fmla="*/ 447815 w 499670"/>
                  <a:gd name="connsiteY3" fmla="*/ 0 h 228164"/>
                  <a:gd name="connsiteX4" fmla="*/ 499671 w 499670"/>
                  <a:gd name="connsiteY4" fmla="*/ 89179 h 22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0" h="228164">
                    <a:moveTo>
                      <a:pt x="499671" y="89179"/>
                    </a:moveTo>
                    <a:lnTo>
                      <a:pt x="51856" y="228165"/>
                    </a:lnTo>
                    <a:lnTo>
                      <a:pt x="0" y="139050"/>
                    </a:lnTo>
                    <a:lnTo>
                      <a:pt x="447815" y="0"/>
                    </a:lnTo>
                    <a:lnTo>
                      <a:pt x="499671" y="89179"/>
                    </a:lnTo>
                    <a:close/>
                  </a:path>
                </a:pathLst>
              </a:custGeom>
              <a:solidFill>
                <a:srgbClr val="8C9DA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DCCD6186-6AC0-E720-2758-B380917F8A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69700" y="3420010"/>
                <a:ext cx="499606" cy="228100"/>
              </a:xfrm>
              <a:custGeom>
                <a:avLst/>
                <a:gdLst>
                  <a:gd name="connsiteX0" fmla="*/ 499607 w 499606"/>
                  <a:gd name="connsiteY0" fmla="*/ 89115 h 228100"/>
                  <a:gd name="connsiteX1" fmla="*/ 51856 w 499606"/>
                  <a:gd name="connsiteY1" fmla="*/ 228101 h 228100"/>
                  <a:gd name="connsiteX2" fmla="*/ 0 w 499606"/>
                  <a:gd name="connsiteY2" fmla="*/ 138986 h 228100"/>
                  <a:gd name="connsiteX3" fmla="*/ 447751 w 499606"/>
                  <a:gd name="connsiteY3" fmla="*/ 0 h 228100"/>
                  <a:gd name="connsiteX4" fmla="*/ 499607 w 499606"/>
                  <a:gd name="connsiteY4" fmla="*/ 89115 h 22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06" h="228100">
                    <a:moveTo>
                      <a:pt x="499607" y="89115"/>
                    </a:moveTo>
                    <a:lnTo>
                      <a:pt x="51856" y="228101"/>
                    </a:lnTo>
                    <a:lnTo>
                      <a:pt x="0" y="138986"/>
                    </a:lnTo>
                    <a:lnTo>
                      <a:pt x="447751" y="0"/>
                    </a:lnTo>
                    <a:lnTo>
                      <a:pt x="499607" y="89115"/>
                    </a:lnTo>
                    <a:close/>
                  </a:path>
                </a:pathLst>
              </a:custGeom>
              <a:solidFill>
                <a:srgbClr val="8C9DA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10837D32-C9EB-0017-2E52-7AD0AC57460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89793" y="3258489"/>
                <a:ext cx="499606" cy="228164"/>
              </a:xfrm>
              <a:custGeom>
                <a:avLst/>
                <a:gdLst>
                  <a:gd name="connsiteX0" fmla="*/ 499607 w 499606"/>
                  <a:gd name="connsiteY0" fmla="*/ 89179 h 228164"/>
                  <a:gd name="connsiteX1" fmla="*/ 51856 w 499606"/>
                  <a:gd name="connsiteY1" fmla="*/ 228165 h 228164"/>
                  <a:gd name="connsiteX2" fmla="*/ 0 w 499606"/>
                  <a:gd name="connsiteY2" fmla="*/ 139050 h 228164"/>
                  <a:gd name="connsiteX3" fmla="*/ 447815 w 499606"/>
                  <a:gd name="connsiteY3" fmla="*/ 0 h 228164"/>
                  <a:gd name="connsiteX4" fmla="*/ 499607 w 499606"/>
                  <a:gd name="connsiteY4" fmla="*/ 89179 h 22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06" h="228164">
                    <a:moveTo>
                      <a:pt x="499607" y="89179"/>
                    </a:moveTo>
                    <a:lnTo>
                      <a:pt x="51856" y="228165"/>
                    </a:lnTo>
                    <a:lnTo>
                      <a:pt x="0" y="139050"/>
                    </a:lnTo>
                    <a:lnTo>
                      <a:pt x="447815" y="0"/>
                    </a:lnTo>
                    <a:lnTo>
                      <a:pt x="499607" y="89179"/>
                    </a:lnTo>
                    <a:close/>
                  </a:path>
                </a:pathLst>
              </a:custGeom>
              <a:solidFill>
                <a:srgbClr val="8C9DA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99" name="Graphic 2">
            <a:extLst>
              <a:ext uri="{FF2B5EF4-FFF2-40B4-BE49-F238E27FC236}">
                <a16:creationId xmlns:a16="http://schemas.microsoft.com/office/drawing/2014/main" id="{F6B3B008-E3CB-1FAC-1F31-14A2F9CC89C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107754" y="756717"/>
            <a:ext cx="1985315" cy="1691833"/>
            <a:chOff x="3107754" y="756717"/>
            <a:chExt cx="1985315" cy="1691833"/>
          </a:xfrm>
        </p:grpSpPr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3B6813DA-6F55-5F34-35B9-DF831045CB6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3107754" y="756717"/>
              <a:ext cx="1985315" cy="1691833"/>
              <a:chOff x="3107754" y="756717"/>
              <a:chExt cx="1985315" cy="1691833"/>
            </a:xfrm>
          </p:grpSpPr>
          <p:grpSp>
            <p:nvGrpSpPr>
              <p:cNvPr id="201" name="Graphic 2">
                <a:extLst>
                  <a:ext uri="{FF2B5EF4-FFF2-40B4-BE49-F238E27FC236}">
                    <a16:creationId xmlns:a16="http://schemas.microsoft.com/office/drawing/2014/main" id="{D9E02E60-23D1-F29F-3AA9-D6A53EE814E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3477132" y="1064173"/>
                <a:ext cx="235556" cy="867323"/>
                <a:chOff x="3477132" y="1064173"/>
                <a:chExt cx="235556" cy="867323"/>
              </a:xfrm>
              <a:solidFill>
                <a:srgbClr val="EFCE1D"/>
              </a:solidFill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3474B734-80B9-953B-EECF-47504B7A0DD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539708" y="1758516"/>
                  <a:ext cx="172980" cy="172980"/>
                </a:xfrm>
                <a:custGeom>
                  <a:avLst/>
                  <a:gdLst>
                    <a:gd name="connsiteX0" fmla="*/ 172980 w 172980"/>
                    <a:gd name="connsiteY0" fmla="*/ 86490 h 172980"/>
                    <a:gd name="connsiteX1" fmla="*/ 86490 w 172980"/>
                    <a:gd name="connsiteY1" fmla="*/ 172980 h 172980"/>
                    <a:gd name="connsiteX2" fmla="*/ 0 w 172980"/>
                    <a:gd name="connsiteY2" fmla="*/ 86490 h 172980"/>
                    <a:gd name="connsiteX3" fmla="*/ 86490 w 172980"/>
                    <a:gd name="connsiteY3" fmla="*/ 0 h 172980"/>
                    <a:gd name="connsiteX4" fmla="*/ 172980 w 172980"/>
                    <a:gd name="connsiteY4" fmla="*/ 86490 h 17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980" h="172980">
                      <a:moveTo>
                        <a:pt x="172980" y="86490"/>
                      </a:moveTo>
                      <a:cubicBezTo>
                        <a:pt x="172980" y="134257"/>
                        <a:pt x="134257" y="172980"/>
                        <a:pt x="86490" y="172980"/>
                      </a:cubicBezTo>
                      <a:cubicBezTo>
                        <a:pt x="38723" y="172980"/>
                        <a:pt x="0" y="134257"/>
                        <a:pt x="0" y="86490"/>
                      </a:cubicBezTo>
                      <a:cubicBezTo>
                        <a:pt x="0" y="38723"/>
                        <a:pt x="38723" y="0"/>
                        <a:pt x="86490" y="0"/>
                      </a:cubicBezTo>
                      <a:cubicBezTo>
                        <a:pt x="134257" y="0"/>
                        <a:pt x="172980" y="38723"/>
                        <a:pt x="172980" y="86490"/>
                      </a:cubicBez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D6EA7A4D-1881-6460-F8C7-71DFE783F2C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628201">
                  <a:off x="3545944" y="1059022"/>
                  <a:ext cx="12803" cy="758500"/>
                </a:xfrm>
                <a:custGeom>
                  <a:avLst/>
                  <a:gdLst>
                    <a:gd name="connsiteX0" fmla="*/ 0 w 12803"/>
                    <a:gd name="connsiteY0" fmla="*/ 0 h 758500"/>
                    <a:gd name="connsiteX1" fmla="*/ 12804 w 12803"/>
                    <a:gd name="connsiteY1" fmla="*/ 0 h 758500"/>
                    <a:gd name="connsiteX2" fmla="*/ 12804 w 12803"/>
                    <a:gd name="connsiteY2" fmla="*/ 758501 h 758500"/>
                    <a:gd name="connsiteX3" fmla="*/ 0 w 12803"/>
                    <a:gd name="connsiteY3" fmla="*/ 758501 h 75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03" h="758500">
                      <a:moveTo>
                        <a:pt x="0" y="0"/>
                      </a:moveTo>
                      <a:lnTo>
                        <a:pt x="12804" y="0"/>
                      </a:lnTo>
                      <a:lnTo>
                        <a:pt x="12804" y="758501"/>
                      </a:lnTo>
                      <a:lnTo>
                        <a:pt x="0" y="758501"/>
                      </a:ln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4" name="Graphic 2">
                <a:extLst>
                  <a:ext uri="{FF2B5EF4-FFF2-40B4-BE49-F238E27FC236}">
                    <a16:creationId xmlns:a16="http://schemas.microsoft.com/office/drawing/2014/main" id="{01CD2FD9-61AB-1BBA-1F19-A182734FA9B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3768481" y="1010923"/>
                <a:ext cx="236776" cy="866541"/>
                <a:chOff x="3768481" y="1010923"/>
                <a:chExt cx="236776" cy="866541"/>
              </a:xfrm>
              <a:solidFill>
                <a:srgbClr val="EFCE1D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1D03A677-5DDC-62C6-03CC-ED8B6F7A6B1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832277" y="1704484"/>
                  <a:ext cx="172980" cy="172980"/>
                </a:xfrm>
                <a:custGeom>
                  <a:avLst/>
                  <a:gdLst>
                    <a:gd name="connsiteX0" fmla="*/ 172980 w 172980"/>
                    <a:gd name="connsiteY0" fmla="*/ 86490 h 172980"/>
                    <a:gd name="connsiteX1" fmla="*/ 86490 w 172980"/>
                    <a:gd name="connsiteY1" fmla="*/ 172980 h 172980"/>
                    <a:gd name="connsiteX2" fmla="*/ 0 w 172980"/>
                    <a:gd name="connsiteY2" fmla="*/ 86490 h 172980"/>
                    <a:gd name="connsiteX3" fmla="*/ 86490 w 172980"/>
                    <a:gd name="connsiteY3" fmla="*/ 0 h 172980"/>
                    <a:gd name="connsiteX4" fmla="*/ 172980 w 172980"/>
                    <a:gd name="connsiteY4" fmla="*/ 86490 h 17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980" h="172980">
                      <a:moveTo>
                        <a:pt x="172980" y="86490"/>
                      </a:moveTo>
                      <a:cubicBezTo>
                        <a:pt x="172980" y="134257"/>
                        <a:pt x="134257" y="172980"/>
                        <a:pt x="86490" y="172980"/>
                      </a:cubicBezTo>
                      <a:cubicBezTo>
                        <a:pt x="38723" y="172980"/>
                        <a:pt x="0" y="134257"/>
                        <a:pt x="0" y="86490"/>
                      </a:cubicBezTo>
                      <a:cubicBezTo>
                        <a:pt x="0" y="38723"/>
                        <a:pt x="38723" y="0"/>
                        <a:pt x="86490" y="0"/>
                      </a:cubicBezTo>
                      <a:cubicBezTo>
                        <a:pt x="134257" y="0"/>
                        <a:pt x="172980" y="38723"/>
                        <a:pt x="172980" y="86490"/>
                      </a:cubicBez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E85B83C5-D042-BB42-A633-B2118D1E69C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627600">
                  <a:off x="3837221" y="1005783"/>
                  <a:ext cx="12803" cy="758437"/>
                </a:xfrm>
                <a:custGeom>
                  <a:avLst/>
                  <a:gdLst>
                    <a:gd name="connsiteX0" fmla="*/ 0 w 12803"/>
                    <a:gd name="connsiteY0" fmla="*/ 0 h 758437"/>
                    <a:gd name="connsiteX1" fmla="*/ 12804 w 12803"/>
                    <a:gd name="connsiteY1" fmla="*/ 0 h 758437"/>
                    <a:gd name="connsiteX2" fmla="*/ 12804 w 12803"/>
                    <a:gd name="connsiteY2" fmla="*/ 758437 h 758437"/>
                    <a:gd name="connsiteX3" fmla="*/ 0 w 12803"/>
                    <a:gd name="connsiteY3" fmla="*/ 758437 h 758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03" h="758437">
                      <a:moveTo>
                        <a:pt x="0" y="0"/>
                      </a:moveTo>
                      <a:lnTo>
                        <a:pt x="12804" y="0"/>
                      </a:lnTo>
                      <a:lnTo>
                        <a:pt x="12804" y="758437"/>
                      </a:lnTo>
                      <a:lnTo>
                        <a:pt x="0" y="758437"/>
                      </a:ln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07" name="Graphic 2">
                <a:extLst>
                  <a:ext uri="{FF2B5EF4-FFF2-40B4-BE49-F238E27FC236}">
                    <a16:creationId xmlns:a16="http://schemas.microsoft.com/office/drawing/2014/main" id="{FF9FE7A9-66DA-D680-50DB-B6FEA7A6A3A6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061047" y="956197"/>
                <a:ext cx="236713" cy="867234"/>
                <a:chOff x="4061047" y="956197"/>
                <a:chExt cx="236713" cy="867234"/>
              </a:xfrm>
              <a:solidFill>
                <a:srgbClr val="EFCE1D"/>
              </a:solidFill>
            </p:grpSpPr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881AC29E-33DB-FAD1-E461-1BBD703CAB3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24781" y="1650452"/>
                  <a:ext cx="172980" cy="172980"/>
                </a:xfrm>
                <a:custGeom>
                  <a:avLst/>
                  <a:gdLst>
                    <a:gd name="connsiteX0" fmla="*/ 172980 w 172980"/>
                    <a:gd name="connsiteY0" fmla="*/ 86490 h 172980"/>
                    <a:gd name="connsiteX1" fmla="*/ 86490 w 172980"/>
                    <a:gd name="connsiteY1" fmla="*/ 172980 h 172980"/>
                    <a:gd name="connsiteX2" fmla="*/ 0 w 172980"/>
                    <a:gd name="connsiteY2" fmla="*/ 86490 h 172980"/>
                    <a:gd name="connsiteX3" fmla="*/ 86490 w 172980"/>
                    <a:gd name="connsiteY3" fmla="*/ 0 h 172980"/>
                    <a:gd name="connsiteX4" fmla="*/ 172980 w 172980"/>
                    <a:gd name="connsiteY4" fmla="*/ 86490 h 17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980" h="172980">
                      <a:moveTo>
                        <a:pt x="172980" y="86490"/>
                      </a:moveTo>
                      <a:cubicBezTo>
                        <a:pt x="172980" y="134257"/>
                        <a:pt x="134257" y="172980"/>
                        <a:pt x="86490" y="172980"/>
                      </a:cubicBezTo>
                      <a:cubicBezTo>
                        <a:pt x="38723" y="172980"/>
                        <a:pt x="0" y="134257"/>
                        <a:pt x="0" y="86490"/>
                      </a:cubicBezTo>
                      <a:cubicBezTo>
                        <a:pt x="0" y="38723"/>
                        <a:pt x="38723" y="0"/>
                        <a:pt x="86490" y="0"/>
                      </a:cubicBezTo>
                      <a:cubicBezTo>
                        <a:pt x="134257" y="0"/>
                        <a:pt x="172980" y="38723"/>
                        <a:pt x="172980" y="86490"/>
                      </a:cubicBez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3A291938-9B93-96D3-BF2E-C1787523C06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628201">
                  <a:off x="4129859" y="951046"/>
                  <a:ext cx="12803" cy="758500"/>
                </a:xfrm>
                <a:custGeom>
                  <a:avLst/>
                  <a:gdLst>
                    <a:gd name="connsiteX0" fmla="*/ 0 w 12803"/>
                    <a:gd name="connsiteY0" fmla="*/ 0 h 758500"/>
                    <a:gd name="connsiteX1" fmla="*/ 12804 w 12803"/>
                    <a:gd name="connsiteY1" fmla="*/ 0 h 758500"/>
                    <a:gd name="connsiteX2" fmla="*/ 12804 w 12803"/>
                    <a:gd name="connsiteY2" fmla="*/ 758501 h 758500"/>
                    <a:gd name="connsiteX3" fmla="*/ 0 w 12803"/>
                    <a:gd name="connsiteY3" fmla="*/ 758501 h 75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03" h="758500">
                      <a:moveTo>
                        <a:pt x="0" y="0"/>
                      </a:moveTo>
                      <a:lnTo>
                        <a:pt x="12804" y="0"/>
                      </a:lnTo>
                      <a:lnTo>
                        <a:pt x="12804" y="758501"/>
                      </a:lnTo>
                      <a:lnTo>
                        <a:pt x="0" y="758501"/>
                      </a:ln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9D2A5661-F594-ABE7-03A4-6FE6ECD89B3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239453" y="922568"/>
                <a:ext cx="380261" cy="841390"/>
                <a:chOff x="4239453" y="922568"/>
                <a:chExt cx="380261" cy="841390"/>
              </a:xfrm>
              <a:solidFill>
                <a:srgbClr val="EFCE1D"/>
              </a:solidFill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54EBA5D0-C06E-5C7E-B717-615795AFB2E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446734" y="1590978"/>
                  <a:ext cx="172980" cy="172980"/>
                </a:xfrm>
                <a:custGeom>
                  <a:avLst/>
                  <a:gdLst>
                    <a:gd name="connsiteX0" fmla="*/ 172980 w 172980"/>
                    <a:gd name="connsiteY0" fmla="*/ 86490 h 172980"/>
                    <a:gd name="connsiteX1" fmla="*/ 86490 w 172980"/>
                    <a:gd name="connsiteY1" fmla="*/ 172980 h 172980"/>
                    <a:gd name="connsiteX2" fmla="*/ 0 w 172980"/>
                    <a:gd name="connsiteY2" fmla="*/ 86490 h 172980"/>
                    <a:gd name="connsiteX3" fmla="*/ 86490 w 172980"/>
                    <a:gd name="connsiteY3" fmla="*/ 0 h 172980"/>
                    <a:gd name="connsiteX4" fmla="*/ 172980 w 172980"/>
                    <a:gd name="connsiteY4" fmla="*/ 86490 h 172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980" h="172980">
                      <a:moveTo>
                        <a:pt x="172980" y="86490"/>
                      </a:moveTo>
                      <a:cubicBezTo>
                        <a:pt x="172980" y="134257"/>
                        <a:pt x="134257" y="172980"/>
                        <a:pt x="86490" y="172980"/>
                      </a:cubicBezTo>
                      <a:cubicBezTo>
                        <a:pt x="38723" y="172980"/>
                        <a:pt x="0" y="134257"/>
                        <a:pt x="0" y="86490"/>
                      </a:cubicBezTo>
                      <a:cubicBezTo>
                        <a:pt x="0" y="38723"/>
                        <a:pt x="38723" y="0"/>
                        <a:pt x="86490" y="0"/>
                      </a:cubicBezTo>
                      <a:cubicBezTo>
                        <a:pt x="134257" y="0"/>
                        <a:pt x="172980" y="38723"/>
                        <a:pt x="172980" y="86490"/>
                      </a:cubicBez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1C443B27-74E7-4D27-02D9-7CFAA456C11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1255799">
                  <a:off x="4376796" y="899409"/>
                  <a:ext cx="12803" cy="771305"/>
                </a:xfrm>
                <a:custGeom>
                  <a:avLst/>
                  <a:gdLst>
                    <a:gd name="connsiteX0" fmla="*/ 0 w 12803"/>
                    <a:gd name="connsiteY0" fmla="*/ 0 h 771305"/>
                    <a:gd name="connsiteX1" fmla="*/ 12804 w 12803"/>
                    <a:gd name="connsiteY1" fmla="*/ 0 h 771305"/>
                    <a:gd name="connsiteX2" fmla="*/ 12804 w 12803"/>
                    <a:gd name="connsiteY2" fmla="*/ 771305 h 771305"/>
                    <a:gd name="connsiteX3" fmla="*/ 0 w 12803"/>
                    <a:gd name="connsiteY3" fmla="*/ 771305 h 771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803" h="771305">
                      <a:moveTo>
                        <a:pt x="0" y="0"/>
                      </a:moveTo>
                      <a:lnTo>
                        <a:pt x="12804" y="0"/>
                      </a:lnTo>
                      <a:lnTo>
                        <a:pt x="12804" y="771305"/>
                      </a:lnTo>
                      <a:lnTo>
                        <a:pt x="0" y="771305"/>
                      </a:lnTo>
                      <a:close/>
                    </a:path>
                  </a:pathLst>
                </a:custGeom>
                <a:solidFill>
                  <a:srgbClr val="EFCE1D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C2E11A72-7E64-448E-C996-7538B307F5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627600">
                <a:off x="3107654" y="906324"/>
                <a:ext cx="1661941" cy="151021"/>
              </a:xfrm>
              <a:custGeom>
                <a:avLst/>
                <a:gdLst>
                  <a:gd name="connsiteX0" fmla="*/ 0 w 1661941"/>
                  <a:gd name="connsiteY0" fmla="*/ 0 h 151021"/>
                  <a:gd name="connsiteX1" fmla="*/ 1661942 w 1661941"/>
                  <a:gd name="connsiteY1" fmla="*/ 0 h 151021"/>
                  <a:gd name="connsiteX2" fmla="*/ 1661942 w 1661941"/>
                  <a:gd name="connsiteY2" fmla="*/ 151022 h 151021"/>
                  <a:gd name="connsiteX3" fmla="*/ 0 w 1661941"/>
                  <a:gd name="connsiteY3" fmla="*/ 151022 h 15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1941" h="151021">
                    <a:moveTo>
                      <a:pt x="0" y="0"/>
                    </a:moveTo>
                    <a:lnTo>
                      <a:pt x="1661942" y="0"/>
                    </a:lnTo>
                    <a:lnTo>
                      <a:pt x="1661942" y="151022"/>
                    </a:lnTo>
                    <a:lnTo>
                      <a:pt x="0" y="151022"/>
                    </a:lnTo>
                    <a:close/>
                  </a:path>
                </a:pathLst>
              </a:custGeom>
              <a:solidFill>
                <a:srgbClr val="E80C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3E62506-DB75-35D2-79EA-A3368B4280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627600">
                <a:off x="3234226" y="2129890"/>
                <a:ext cx="1860593" cy="151021"/>
              </a:xfrm>
              <a:custGeom>
                <a:avLst/>
                <a:gdLst>
                  <a:gd name="connsiteX0" fmla="*/ 0 w 1860593"/>
                  <a:gd name="connsiteY0" fmla="*/ 0 h 151021"/>
                  <a:gd name="connsiteX1" fmla="*/ 1860594 w 1860593"/>
                  <a:gd name="connsiteY1" fmla="*/ 0 h 151021"/>
                  <a:gd name="connsiteX2" fmla="*/ 1860594 w 1860593"/>
                  <a:gd name="connsiteY2" fmla="*/ 151022 h 151021"/>
                  <a:gd name="connsiteX3" fmla="*/ 0 w 1860593"/>
                  <a:gd name="connsiteY3" fmla="*/ 151022 h 15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0593" h="151021">
                    <a:moveTo>
                      <a:pt x="0" y="0"/>
                    </a:moveTo>
                    <a:lnTo>
                      <a:pt x="1860594" y="0"/>
                    </a:lnTo>
                    <a:lnTo>
                      <a:pt x="1860594" y="151022"/>
                    </a:lnTo>
                    <a:lnTo>
                      <a:pt x="0" y="151022"/>
                    </a:lnTo>
                    <a:close/>
                  </a:path>
                </a:pathLst>
              </a:custGeom>
              <a:solidFill>
                <a:srgbClr val="42424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91BD879-7777-1D79-C40E-94472C3797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627600">
              <a:off x="3318868" y="1137882"/>
              <a:ext cx="64787" cy="1131285"/>
            </a:xfrm>
            <a:custGeom>
              <a:avLst/>
              <a:gdLst>
                <a:gd name="connsiteX0" fmla="*/ 0 w 64787"/>
                <a:gd name="connsiteY0" fmla="*/ 0 h 1131285"/>
                <a:gd name="connsiteX1" fmla="*/ 64788 w 64787"/>
                <a:gd name="connsiteY1" fmla="*/ 0 h 1131285"/>
                <a:gd name="connsiteX2" fmla="*/ 64788 w 64787"/>
                <a:gd name="connsiteY2" fmla="*/ 1131286 h 1131285"/>
                <a:gd name="connsiteX3" fmla="*/ 0 w 64787"/>
                <a:gd name="connsiteY3" fmla="*/ 1131286 h 113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87" h="1131285">
                  <a:moveTo>
                    <a:pt x="0" y="0"/>
                  </a:moveTo>
                  <a:lnTo>
                    <a:pt x="64788" y="0"/>
                  </a:lnTo>
                  <a:lnTo>
                    <a:pt x="64788" y="1131286"/>
                  </a:lnTo>
                  <a:lnTo>
                    <a:pt x="0" y="1131286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E34A05F-9C80-4EFA-C043-24DFB9C109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627600">
              <a:off x="4670831" y="888337"/>
              <a:ext cx="64787" cy="1131285"/>
            </a:xfrm>
            <a:custGeom>
              <a:avLst/>
              <a:gdLst>
                <a:gd name="connsiteX0" fmla="*/ 0 w 64787"/>
                <a:gd name="connsiteY0" fmla="*/ 0 h 1131285"/>
                <a:gd name="connsiteX1" fmla="*/ 64788 w 64787"/>
                <a:gd name="connsiteY1" fmla="*/ 0 h 1131285"/>
                <a:gd name="connsiteX2" fmla="*/ 64788 w 64787"/>
                <a:gd name="connsiteY2" fmla="*/ 1131286 h 1131285"/>
                <a:gd name="connsiteX3" fmla="*/ 0 w 64787"/>
                <a:gd name="connsiteY3" fmla="*/ 1131286 h 113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87" h="1131285">
                  <a:moveTo>
                    <a:pt x="0" y="0"/>
                  </a:moveTo>
                  <a:lnTo>
                    <a:pt x="64788" y="0"/>
                  </a:lnTo>
                  <a:lnTo>
                    <a:pt x="64788" y="1131286"/>
                  </a:lnTo>
                  <a:lnTo>
                    <a:pt x="0" y="1131286"/>
                  </a:ln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17" name="Graphic 2">
            <a:extLst>
              <a:ext uri="{FF2B5EF4-FFF2-40B4-BE49-F238E27FC236}">
                <a16:creationId xmlns:a16="http://schemas.microsoft.com/office/drawing/2014/main" id="{97BBA690-2B86-2F38-9906-17B7A8C3DA7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967577" y="768265"/>
            <a:ext cx="1553621" cy="1553621"/>
            <a:chOff x="5967577" y="768265"/>
            <a:chExt cx="1553621" cy="1553621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9ED202C-B4DF-5F31-450D-9E26CA9655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67577" y="768265"/>
              <a:ext cx="1553621" cy="1553621"/>
            </a:xfrm>
            <a:custGeom>
              <a:avLst/>
              <a:gdLst>
                <a:gd name="connsiteX0" fmla="*/ 1553621 w 1553621"/>
                <a:gd name="connsiteY0" fmla="*/ 776811 h 1553621"/>
                <a:gd name="connsiteX1" fmla="*/ 1403623 w 1553621"/>
                <a:gd name="connsiteY1" fmla="*/ 944797 h 1553621"/>
                <a:gd name="connsiteX2" fmla="*/ 1449590 w 1553621"/>
                <a:gd name="connsiteY2" fmla="*/ 1165280 h 1553621"/>
                <a:gd name="connsiteX3" fmla="*/ 1235509 w 1553621"/>
                <a:gd name="connsiteY3" fmla="*/ 1235509 h 1553621"/>
                <a:gd name="connsiteX4" fmla="*/ 1165280 w 1553621"/>
                <a:gd name="connsiteY4" fmla="*/ 1449590 h 1553621"/>
                <a:gd name="connsiteX5" fmla="*/ 944797 w 1553621"/>
                <a:gd name="connsiteY5" fmla="*/ 1403624 h 1553621"/>
                <a:gd name="connsiteX6" fmla="*/ 776811 w 1553621"/>
                <a:gd name="connsiteY6" fmla="*/ 1553621 h 1553621"/>
                <a:gd name="connsiteX7" fmla="*/ 608824 w 1553621"/>
                <a:gd name="connsiteY7" fmla="*/ 1403624 h 1553621"/>
                <a:gd name="connsiteX8" fmla="*/ 388341 w 1553621"/>
                <a:gd name="connsiteY8" fmla="*/ 1449590 h 1553621"/>
                <a:gd name="connsiteX9" fmla="*/ 318112 w 1553621"/>
                <a:gd name="connsiteY9" fmla="*/ 1235509 h 1553621"/>
                <a:gd name="connsiteX10" fmla="*/ 104031 w 1553621"/>
                <a:gd name="connsiteY10" fmla="*/ 1165280 h 1553621"/>
                <a:gd name="connsiteX11" fmla="*/ 149997 w 1553621"/>
                <a:gd name="connsiteY11" fmla="*/ 944797 h 1553621"/>
                <a:gd name="connsiteX12" fmla="*/ 0 w 1553621"/>
                <a:gd name="connsiteY12" fmla="*/ 776811 h 1553621"/>
                <a:gd name="connsiteX13" fmla="*/ 149997 w 1553621"/>
                <a:gd name="connsiteY13" fmla="*/ 608824 h 1553621"/>
                <a:gd name="connsiteX14" fmla="*/ 104031 w 1553621"/>
                <a:gd name="connsiteY14" fmla="*/ 388341 h 1553621"/>
                <a:gd name="connsiteX15" fmla="*/ 318112 w 1553621"/>
                <a:gd name="connsiteY15" fmla="*/ 318112 h 1553621"/>
                <a:gd name="connsiteX16" fmla="*/ 388341 w 1553621"/>
                <a:gd name="connsiteY16" fmla="*/ 104031 h 1553621"/>
                <a:gd name="connsiteX17" fmla="*/ 608824 w 1553621"/>
                <a:gd name="connsiteY17" fmla="*/ 149997 h 1553621"/>
                <a:gd name="connsiteX18" fmla="*/ 776811 w 1553621"/>
                <a:gd name="connsiteY18" fmla="*/ 0 h 1553621"/>
                <a:gd name="connsiteX19" fmla="*/ 944797 w 1553621"/>
                <a:gd name="connsiteY19" fmla="*/ 149997 h 1553621"/>
                <a:gd name="connsiteX20" fmla="*/ 1165280 w 1553621"/>
                <a:gd name="connsiteY20" fmla="*/ 104031 h 1553621"/>
                <a:gd name="connsiteX21" fmla="*/ 1235509 w 1553621"/>
                <a:gd name="connsiteY21" fmla="*/ 318112 h 1553621"/>
                <a:gd name="connsiteX22" fmla="*/ 1449590 w 1553621"/>
                <a:gd name="connsiteY22" fmla="*/ 388341 h 1553621"/>
                <a:gd name="connsiteX23" fmla="*/ 1403623 w 1553621"/>
                <a:gd name="connsiteY23" fmla="*/ 608824 h 1553621"/>
                <a:gd name="connsiteX24" fmla="*/ 1553621 w 1553621"/>
                <a:gd name="connsiteY24" fmla="*/ 776811 h 1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621" h="1553621">
                  <a:moveTo>
                    <a:pt x="1553621" y="776811"/>
                  </a:moveTo>
                  <a:cubicBezTo>
                    <a:pt x="1553621" y="840638"/>
                    <a:pt x="1419373" y="885964"/>
                    <a:pt x="1403623" y="944797"/>
                  </a:cubicBezTo>
                  <a:cubicBezTo>
                    <a:pt x="1387363" y="1005680"/>
                    <a:pt x="1480447" y="1111952"/>
                    <a:pt x="1449590" y="1165280"/>
                  </a:cubicBezTo>
                  <a:cubicBezTo>
                    <a:pt x="1418733" y="1218608"/>
                    <a:pt x="1279427" y="1191656"/>
                    <a:pt x="1235509" y="1235509"/>
                  </a:cubicBezTo>
                  <a:cubicBezTo>
                    <a:pt x="1191591" y="1279362"/>
                    <a:pt x="1219376" y="1418284"/>
                    <a:pt x="1165280" y="1449590"/>
                  </a:cubicBezTo>
                  <a:cubicBezTo>
                    <a:pt x="1111184" y="1480895"/>
                    <a:pt x="1005680" y="1387299"/>
                    <a:pt x="944797" y="1403624"/>
                  </a:cubicBezTo>
                  <a:cubicBezTo>
                    <a:pt x="883915" y="1419949"/>
                    <a:pt x="840638" y="1553621"/>
                    <a:pt x="776811" y="1553621"/>
                  </a:cubicBezTo>
                  <a:cubicBezTo>
                    <a:pt x="712983" y="1553621"/>
                    <a:pt x="667657" y="1419373"/>
                    <a:pt x="608824" y="1403624"/>
                  </a:cubicBezTo>
                  <a:cubicBezTo>
                    <a:pt x="549990" y="1387875"/>
                    <a:pt x="441669" y="1480447"/>
                    <a:pt x="388341" y="1449590"/>
                  </a:cubicBezTo>
                  <a:cubicBezTo>
                    <a:pt x="335013" y="1418732"/>
                    <a:pt x="361965" y="1279426"/>
                    <a:pt x="318112" y="1235509"/>
                  </a:cubicBezTo>
                  <a:cubicBezTo>
                    <a:pt x="274259" y="1191592"/>
                    <a:pt x="135337" y="1219376"/>
                    <a:pt x="104031" y="1165280"/>
                  </a:cubicBezTo>
                  <a:cubicBezTo>
                    <a:pt x="72726" y="1111184"/>
                    <a:pt x="166322" y="1005680"/>
                    <a:pt x="149997" y="944797"/>
                  </a:cubicBezTo>
                  <a:cubicBezTo>
                    <a:pt x="133672" y="883915"/>
                    <a:pt x="0" y="840638"/>
                    <a:pt x="0" y="776811"/>
                  </a:cubicBezTo>
                  <a:cubicBezTo>
                    <a:pt x="0" y="712983"/>
                    <a:pt x="134248" y="667658"/>
                    <a:pt x="149997" y="608824"/>
                  </a:cubicBezTo>
                  <a:cubicBezTo>
                    <a:pt x="165746" y="549990"/>
                    <a:pt x="73174" y="441669"/>
                    <a:pt x="104031" y="388341"/>
                  </a:cubicBezTo>
                  <a:cubicBezTo>
                    <a:pt x="135337" y="334245"/>
                    <a:pt x="274195" y="361965"/>
                    <a:pt x="318112" y="318112"/>
                  </a:cubicBezTo>
                  <a:cubicBezTo>
                    <a:pt x="362029" y="274195"/>
                    <a:pt x="334245" y="135337"/>
                    <a:pt x="388341" y="104031"/>
                  </a:cubicBezTo>
                  <a:cubicBezTo>
                    <a:pt x="442438" y="72726"/>
                    <a:pt x="547942" y="166322"/>
                    <a:pt x="608824" y="149997"/>
                  </a:cubicBezTo>
                  <a:cubicBezTo>
                    <a:pt x="669706" y="133672"/>
                    <a:pt x="712983" y="0"/>
                    <a:pt x="776811" y="0"/>
                  </a:cubicBezTo>
                  <a:cubicBezTo>
                    <a:pt x="840638" y="0"/>
                    <a:pt x="885963" y="134249"/>
                    <a:pt x="944797" y="149997"/>
                  </a:cubicBezTo>
                  <a:cubicBezTo>
                    <a:pt x="1003631" y="165746"/>
                    <a:pt x="1111952" y="73174"/>
                    <a:pt x="1165280" y="104031"/>
                  </a:cubicBezTo>
                  <a:cubicBezTo>
                    <a:pt x="1218608" y="134889"/>
                    <a:pt x="1191656" y="274195"/>
                    <a:pt x="1235509" y="318112"/>
                  </a:cubicBezTo>
                  <a:cubicBezTo>
                    <a:pt x="1279363" y="362029"/>
                    <a:pt x="1418284" y="334245"/>
                    <a:pt x="1449590" y="388341"/>
                  </a:cubicBezTo>
                  <a:cubicBezTo>
                    <a:pt x="1480895" y="442438"/>
                    <a:pt x="1387299" y="547941"/>
                    <a:pt x="1403623" y="608824"/>
                  </a:cubicBezTo>
                  <a:cubicBezTo>
                    <a:pt x="1419949" y="669706"/>
                    <a:pt x="1553621" y="712983"/>
                    <a:pt x="1553621" y="77681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0A482EFF-F15A-D9D8-20D3-BE3A29E2926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74680" y="991501"/>
              <a:ext cx="1139416" cy="1139416"/>
              <a:chOff x="6174680" y="991501"/>
              <a:chExt cx="1139416" cy="1139416"/>
            </a:xfrm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2E33557-2919-FD61-C4E7-7C812EB7F18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74680" y="991501"/>
                <a:ext cx="1139416" cy="1139416"/>
              </a:xfrm>
              <a:custGeom>
                <a:avLst/>
                <a:gdLst>
                  <a:gd name="connsiteX0" fmla="*/ 1139416 w 1139416"/>
                  <a:gd name="connsiteY0" fmla="*/ 569708 h 1139416"/>
                  <a:gd name="connsiteX1" fmla="*/ 569708 w 1139416"/>
                  <a:gd name="connsiteY1" fmla="*/ 1139416 h 1139416"/>
                  <a:gd name="connsiteX2" fmla="*/ 0 w 1139416"/>
                  <a:gd name="connsiteY2" fmla="*/ 569708 h 1139416"/>
                  <a:gd name="connsiteX3" fmla="*/ 569708 w 1139416"/>
                  <a:gd name="connsiteY3" fmla="*/ 0 h 1139416"/>
                  <a:gd name="connsiteX4" fmla="*/ 1139416 w 1139416"/>
                  <a:gd name="connsiteY4" fmla="*/ 569708 h 113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416" h="1139416">
                    <a:moveTo>
                      <a:pt x="1139416" y="569708"/>
                    </a:moveTo>
                    <a:cubicBezTo>
                      <a:pt x="1139416" y="884349"/>
                      <a:pt x="884349" y="1139416"/>
                      <a:pt x="569708" y="1139416"/>
                    </a:cubicBezTo>
                    <a:cubicBezTo>
                      <a:pt x="255067" y="1139416"/>
                      <a:pt x="0" y="884349"/>
                      <a:pt x="0" y="569708"/>
                    </a:cubicBezTo>
                    <a:cubicBezTo>
                      <a:pt x="0" y="255067"/>
                      <a:pt x="255067" y="0"/>
                      <a:pt x="569708" y="0"/>
                    </a:cubicBezTo>
                    <a:cubicBezTo>
                      <a:pt x="884349" y="0"/>
                      <a:pt x="1139416" y="255067"/>
                      <a:pt x="1139416" y="569708"/>
                    </a:cubicBezTo>
                    <a:close/>
                  </a:path>
                </a:pathLst>
              </a:custGeom>
              <a:solidFill>
                <a:srgbClr val="FF992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0C4D2C49-6FE8-966C-12CE-AF1C1F8763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61682" y="1078503"/>
                <a:ext cx="965411" cy="965411"/>
              </a:xfrm>
              <a:custGeom>
                <a:avLst/>
                <a:gdLst>
                  <a:gd name="connsiteX0" fmla="*/ 965412 w 965411"/>
                  <a:gd name="connsiteY0" fmla="*/ 482706 h 965411"/>
                  <a:gd name="connsiteX1" fmla="*/ 482706 w 965411"/>
                  <a:gd name="connsiteY1" fmla="*/ 965411 h 965411"/>
                  <a:gd name="connsiteX2" fmla="*/ 0 w 965411"/>
                  <a:gd name="connsiteY2" fmla="*/ 482706 h 965411"/>
                  <a:gd name="connsiteX3" fmla="*/ 482706 w 965411"/>
                  <a:gd name="connsiteY3" fmla="*/ 0 h 965411"/>
                  <a:gd name="connsiteX4" fmla="*/ 965412 w 965411"/>
                  <a:gd name="connsiteY4" fmla="*/ 482706 h 9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11" h="965411">
                    <a:moveTo>
                      <a:pt x="965412" y="482706"/>
                    </a:moveTo>
                    <a:cubicBezTo>
                      <a:pt x="965412" y="749297"/>
                      <a:pt x="749297" y="965411"/>
                      <a:pt x="482706" y="965411"/>
                    </a:cubicBezTo>
                    <a:cubicBezTo>
                      <a:pt x="216115" y="965411"/>
                      <a:pt x="0" y="749297"/>
                      <a:pt x="0" y="482706"/>
                    </a:cubicBezTo>
                    <a:cubicBezTo>
                      <a:pt x="0" y="216115"/>
                      <a:pt x="216115" y="0"/>
                      <a:pt x="482706" y="0"/>
                    </a:cubicBezTo>
                    <a:cubicBezTo>
                      <a:pt x="749297" y="0"/>
                      <a:pt x="965412" y="216115"/>
                      <a:pt x="965412" y="482706"/>
                    </a:cubicBezTo>
                    <a:close/>
                  </a:path>
                </a:pathLst>
              </a:custGeom>
              <a:solidFill>
                <a:srgbClr val="FFBB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152978C7-DC22-EDF6-0AB8-28A864ADDE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76981" y="1193802"/>
                <a:ext cx="734813" cy="734813"/>
              </a:xfrm>
              <a:custGeom>
                <a:avLst/>
                <a:gdLst>
                  <a:gd name="connsiteX0" fmla="*/ 734814 w 734813"/>
                  <a:gd name="connsiteY0" fmla="*/ 367407 h 734813"/>
                  <a:gd name="connsiteX1" fmla="*/ 367407 w 734813"/>
                  <a:gd name="connsiteY1" fmla="*/ 734814 h 734813"/>
                  <a:gd name="connsiteX2" fmla="*/ 0 w 734813"/>
                  <a:gd name="connsiteY2" fmla="*/ 367407 h 734813"/>
                  <a:gd name="connsiteX3" fmla="*/ 367407 w 734813"/>
                  <a:gd name="connsiteY3" fmla="*/ 0 h 734813"/>
                  <a:gd name="connsiteX4" fmla="*/ 734814 w 734813"/>
                  <a:gd name="connsiteY4" fmla="*/ 367407 h 73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813" h="734813">
                    <a:moveTo>
                      <a:pt x="734814" y="367407"/>
                    </a:moveTo>
                    <a:cubicBezTo>
                      <a:pt x="734814" y="570320"/>
                      <a:pt x="570321" y="734814"/>
                      <a:pt x="367407" y="734814"/>
                    </a:cubicBezTo>
                    <a:cubicBezTo>
                      <a:pt x="164494" y="734814"/>
                      <a:pt x="0" y="570320"/>
                      <a:pt x="0" y="367407"/>
                    </a:cubicBezTo>
                    <a:cubicBezTo>
                      <a:pt x="0" y="164494"/>
                      <a:pt x="164494" y="0"/>
                      <a:pt x="367407" y="0"/>
                    </a:cubicBezTo>
                    <a:cubicBezTo>
                      <a:pt x="570321" y="0"/>
                      <a:pt x="734814" y="164494"/>
                      <a:pt x="734814" y="367407"/>
                    </a:cubicBezTo>
                    <a:close/>
                  </a:path>
                </a:pathLst>
              </a:custGeom>
              <a:solidFill>
                <a:srgbClr val="FFCC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42931808-583C-3459-4873-AF57B6AD226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04379" y="1321200"/>
                <a:ext cx="480016" cy="480016"/>
              </a:xfrm>
              <a:custGeom>
                <a:avLst/>
                <a:gdLst>
                  <a:gd name="connsiteX0" fmla="*/ 480017 w 480016"/>
                  <a:gd name="connsiteY0" fmla="*/ 240008 h 480016"/>
                  <a:gd name="connsiteX1" fmla="*/ 240009 w 480016"/>
                  <a:gd name="connsiteY1" fmla="*/ 480017 h 480016"/>
                  <a:gd name="connsiteX2" fmla="*/ 0 w 480016"/>
                  <a:gd name="connsiteY2" fmla="*/ 240008 h 480016"/>
                  <a:gd name="connsiteX3" fmla="*/ 240009 w 480016"/>
                  <a:gd name="connsiteY3" fmla="*/ 0 h 480016"/>
                  <a:gd name="connsiteX4" fmla="*/ 480017 w 480016"/>
                  <a:gd name="connsiteY4" fmla="*/ 240008 h 48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016" h="480016">
                    <a:moveTo>
                      <a:pt x="480017" y="240008"/>
                    </a:moveTo>
                    <a:cubicBezTo>
                      <a:pt x="480017" y="372561"/>
                      <a:pt x="372562" y="480017"/>
                      <a:pt x="240009" y="480017"/>
                    </a:cubicBezTo>
                    <a:cubicBezTo>
                      <a:pt x="107456" y="480017"/>
                      <a:pt x="0" y="372561"/>
                      <a:pt x="0" y="240008"/>
                    </a:cubicBezTo>
                    <a:cubicBezTo>
                      <a:pt x="0" y="107455"/>
                      <a:pt x="107456" y="0"/>
                      <a:pt x="240009" y="0"/>
                    </a:cubicBezTo>
                    <a:cubicBezTo>
                      <a:pt x="372562" y="0"/>
                      <a:pt x="480017" y="107455"/>
                      <a:pt x="480017" y="240008"/>
                    </a:cubicBezTo>
                    <a:close/>
                  </a:path>
                </a:pathLst>
              </a:custGeom>
              <a:solidFill>
                <a:srgbClr val="FFDD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DD254C50-1E3D-EEBE-5D03-69EC52D57E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1843" y="1398664"/>
                <a:ext cx="325090" cy="325090"/>
              </a:xfrm>
              <a:custGeom>
                <a:avLst/>
                <a:gdLst>
                  <a:gd name="connsiteX0" fmla="*/ 325090 w 325090"/>
                  <a:gd name="connsiteY0" fmla="*/ 162545 h 325090"/>
                  <a:gd name="connsiteX1" fmla="*/ 162545 w 325090"/>
                  <a:gd name="connsiteY1" fmla="*/ 325090 h 325090"/>
                  <a:gd name="connsiteX2" fmla="*/ 0 w 325090"/>
                  <a:gd name="connsiteY2" fmla="*/ 162545 h 325090"/>
                  <a:gd name="connsiteX3" fmla="*/ 162545 w 325090"/>
                  <a:gd name="connsiteY3" fmla="*/ 0 h 325090"/>
                  <a:gd name="connsiteX4" fmla="*/ 325090 w 325090"/>
                  <a:gd name="connsiteY4" fmla="*/ 162545 h 32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090" h="325090">
                    <a:moveTo>
                      <a:pt x="325090" y="162545"/>
                    </a:moveTo>
                    <a:cubicBezTo>
                      <a:pt x="325090" y="252316"/>
                      <a:pt x="252317" y="325090"/>
                      <a:pt x="162545" y="325090"/>
                    </a:cubicBezTo>
                    <a:cubicBezTo>
                      <a:pt x="72774" y="325090"/>
                      <a:pt x="0" y="252316"/>
                      <a:pt x="0" y="162545"/>
                    </a:cubicBezTo>
                    <a:cubicBezTo>
                      <a:pt x="0" y="72774"/>
                      <a:pt x="72774" y="0"/>
                      <a:pt x="162545" y="0"/>
                    </a:cubicBezTo>
                    <a:cubicBezTo>
                      <a:pt x="252316" y="0"/>
                      <a:pt x="325090" y="72774"/>
                      <a:pt x="325090" y="162545"/>
                    </a:cubicBezTo>
                    <a:close/>
                  </a:path>
                </a:pathLst>
              </a:custGeom>
              <a:solidFill>
                <a:srgbClr val="FFEE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225" name="Graphic 2">
            <a:extLst>
              <a:ext uri="{FF2B5EF4-FFF2-40B4-BE49-F238E27FC236}">
                <a16:creationId xmlns:a16="http://schemas.microsoft.com/office/drawing/2014/main" id="{C73406A5-D87A-9D99-3304-2F6A5602632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401720" y="393688"/>
            <a:ext cx="424000" cy="618106"/>
            <a:chOff x="8401720" y="393688"/>
            <a:chExt cx="424000" cy="618106"/>
          </a:xfrm>
        </p:grpSpPr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EEF03E6-0731-3AFB-96E3-55340C9F1D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1757" y="464110"/>
              <a:ext cx="146988" cy="254156"/>
            </a:xfrm>
            <a:custGeom>
              <a:avLst/>
              <a:gdLst>
                <a:gd name="connsiteX0" fmla="*/ 146989 w 146988"/>
                <a:gd name="connsiteY0" fmla="*/ 0 h 254156"/>
                <a:gd name="connsiteX1" fmla="*/ 0 w 146988"/>
                <a:gd name="connsiteY1" fmla="*/ 254157 h 25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6988" h="254156">
                  <a:moveTo>
                    <a:pt x="146989" y="0"/>
                  </a:moveTo>
                  <a:lnTo>
                    <a:pt x="0" y="254157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3627B28-F037-2E38-D568-36CFFA3D77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1757" y="718266"/>
              <a:ext cx="283925" cy="223491"/>
            </a:xfrm>
            <a:custGeom>
              <a:avLst/>
              <a:gdLst>
                <a:gd name="connsiteX0" fmla="*/ 0 w 283925"/>
                <a:gd name="connsiteY0" fmla="*/ 0 h 223491"/>
                <a:gd name="connsiteX1" fmla="*/ 283925 w 283925"/>
                <a:gd name="connsiteY1" fmla="*/ 223492 h 2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3925" h="223491">
                  <a:moveTo>
                    <a:pt x="0" y="0"/>
                  </a:moveTo>
                  <a:lnTo>
                    <a:pt x="283925" y="223492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6D46C2F-B6C8-06AF-F1AE-2F69B27902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1720" y="648229"/>
              <a:ext cx="140074" cy="140074"/>
            </a:xfrm>
            <a:custGeom>
              <a:avLst/>
              <a:gdLst>
                <a:gd name="connsiteX0" fmla="*/ 140075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5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5" y="70037"/>
                  </a:moveTo>
                  <a:cubicBezTo>
                    <a:pt x="140075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5" y="31357"/>
                    <a:pt x="140075" y="70037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A3DF4414-E110-05EE-862F-EB3A6B1D3F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85646" y="871721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784CBB5-EF17-D088-16BA-351AA87AA6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48709" y="393688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31" name="Graphic 2">
            <a:extLst>
              <a:ext uri="{FF2B5EF4-FFF2-40B4-BE49-F238E27FC236}">
                <a16:creationId xmlns:a16="http://schemas.microsoft.com/office/drawing/2014/main" id="{04FB44E9-B404-4137-52CD-7CB2EA66106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242386" y="4952377"/>
            <a:ext cx="583280" cy="421119"/>
            <a:chOff x="11242386" y="4952377"/>
            <a:chExt cx="583280" cy="421119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8AC74E0-AE98-495D-BCC6-3F945843AA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9523" y="5022414"/>
              <a:ext cx="85849" cy="280788"/>
            </a:xfrm>
            <a:custGeom>
              <a:avLst/>
              <a:gdLst>
                <a:gd name="connsiteX0" fmla="*/ 85850 w 85849"/>
                <a:gd name="connsiteY0" fmla="*/ 280789 h 280788"/>
                <a:gd name="connsiteX1" fmla="*/ 0 w 85849"/>
                <a:gd name="connsiteY1" fmla="*/ 0 h 28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849" h="280788">
                  <a:moveTo>
                    <a:pt x="85850" y="280789"/>
                  </a:moveTo>
                  <a:lnTo>
                    <a:pt x="0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1253C0D-5BCE-5063-4182-2FB05E0EDB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12423" y="5022414"/>
              <a:ext cx="357099" cy="55504"/>
            </a:xfrm>
            <a:custGeom>
              <a:avLst/>
              <a:gdLst>
                <a:gd name="connsiteX0" fmla="*/ 357100 w 357099"/>
                <a:gd name="connsiteY0" fmla="*/ 0 h 55504"/>
                <a:gd name="connsiteX1" fmla="*/ 0 w 357099"/>
                <a:gd name="connsiteY1" fmla="*/ 55505 h 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7099" h="55504">
                  <a:moveTo>
                    <a:pt x="357100" y="0"/>
                  </a:moveTo>
                  <a:lnTo>
                    <a:pt x="0" y="55505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064E2DF-0124-0FAC-6E05-E116BBCEC4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9486" y="4952377"/>
              <a:ext cx="140074" cy="140074"/>
            </a:xfrm>
            <a:custGeom>
              <a:avLst/>
              <a:gdLst>
                <a:gd name="connsiteX0" fmla="*/ 140075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5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5" y="70037"/>
                  </a:moveTo>
                  <a:cubicBezTo>
                    <a:pt x="140075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5" y="31357"/>
                    <a:pt x="140075" y="70037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1E65E13-7A27-D218-DAB5-9D29E2DE02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2386" y="5007882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26A5922-3D1F-4F75-A400-6F6D9FEA68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85592" y="5233422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7 w 140074"/>
                <a:gd name="connsiteY1" fmla="*/ 140074 h 140074"/>
                <a:gd name="connsiteX2" fmla="*/ 1 w 140074"/>
                <a:gd name="connsiteY2" fmla="*/ 70037 h 140074"/>
                <a:gd name="connsiteX3" fmla="*/ 70037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7"/>
                    <a:pt x="108718" y="140074"/>
                    <a:pt x="70037" y="140074"/>
                  </a:cubicBezTo>
                  <a:cubicBezTo>
                    <a:pt x="31357" y="140074"/>
                    <a:pt x="1" y="108717"/>
                    <a:pt x="1" y="70037"/>
                  </a:cubicBezTo>
                  <a:cubicBezTo>
                    <a:pt x="1" y="31357"/>
                    <a:pt x="31357" y="0"/>
                    <a:pt x="70037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37" name="Graphic 2">
            <a:extLst>
              <a:ext uri="{FF2B5EF4-FFF2-40B4-BE49-F238E27FC236}">
                <a16:creationId xmlns:a16="http://schemas.microsoft.com/office/drawing/2014/main" id="{605DE079-CA16-B287-44EC-64A7409A377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6397" y="5134256"/>
            <a:ext cx="404538" cy="612600"/>
            <a:chOff x="416397" y="5134256"/>
            <a:chExt cx="404538" cy="612600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1C652EA-2522-27F0-21A8-355EEAE12E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6626" y="5548589"/>
              <a:ext cx="264271" cy="127974"/>
            </a:xfrm>
            <a:custGeom>
              <a:avLst/>
              <a:gdLst>
                <a:gd name="connsiteX0" fmla="*/ 0 w 264271"/>
                <a:gd name="connsiteY0" fmla="*/ 127975 h 127974"/>
                <a:gd name="connsiteX1" fmla="*/ 264272 w 264271"/>
                <a:gd name="connsiteY1" fmla="*/ 0 h 12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4271" h="127974">
                  <a:moveTo>
                    <a:pt x="0" y="127975"/>
                  </a:moveTo>
                  <a:lnTo>
                    <a:pt x="264272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1DF266A-6927-F8CB-8E25-53D8D2D11D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1169" y="5204293"/>
              <a:ext cx="109729" cy="344295"/>
            </a:xfrm>
            <a:custGeom>
              <a:avLst/>
              <a:gdLst>
                <a:gd name="connsiteX0" fmla="*/ 109729 w 109729"/>
                <a:gd name="connsiteY0" fmla="*/ 344296 h 344295"/>
                <a:gd name="connsiteX1" fmla="*/ 0 w 109729"/>
                <a:gd name="connsiteY1" fmla="*/ 0 h 34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729" h="344295">
                  <a:moveTo>
                    <a:pt x="109729" y="344296"/>
                  </a:moveTo>
                  <a:lnTo>
                    <a:pt x="0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DB5D397-BD9B-0360-8FCA-40AC7CB516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861" y="5478552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7 w 140074"/>
                <a:gd name="connsiteY1" fmla="*/ 140074 h 140074"/>
                <a:gd name="connsiteX2" fmla="*/ 0 w 140074"/>
                <a:gd name="connsiteY2" fmla="*/ 70037 h 140074"/>
                <a:gd name="connsiteX3" fmla="*/ 70037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7" y="140074"/>
                  </a:cubicBezTo>
                  <a:cubicBezTo>
                    <a:pt x="31357" y="140074"/>
                    <a:pt x="0" y="108718"/>
                    <a:pt x="0" y="70037"/>
                  </a:cubicBezTo>
                  <a:cubicBezTo>
                    <a:pt x="0" y="31357"/>
                    <a:pt x="31357" y="0"/>
                    <a:pt x="70037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5BB09C-FA31-C3F3-0F39-665B5EC06F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1132" y="5134256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7 w 140074"/>
                <a:gd name="connsiteY1" fmla="*/ 140074 h 140074"/>
                <a:gd name="connsiteX2" fmla="*/ 0 w 140074"/>
                <a:gd name="connsiteY2" fmla="*/ 70037 h 140074"/>
                <a:gd name="connsiteX3" fmla="*/ 70037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7" y="140074"/>
                  </a:cubicBezTo>
                  <a:cubicBezTo>
                    <a:pt x="31357" y="140074"/>
                    <a:pt x="0" y="108718"/>
                    <a:pt x="0" y="70037"/>
                  </a:cubicBezTo>
                  <a:cubicBezTo>
                    <a:pt x="0" y="31357"/>
                    <a:pt x="31357" y="0"/>
                    <a:pt x="70037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3BC6B2D3-81BD-C934-9051-99A03C1A5B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397" y="5606782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7 w 140074"/>
                <a:gd name="connsiteY1" fmla="*/ 140074 h 140074"/>
                <a:gd name="connsiteX2" fmla="*/ 0 w 140074"/>
                <a:gd name="connsiteY2" fmla="*/ 70037 h 140074"/>
                <a:gd name="connsiteX3" fmla="*/ 70037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7" y="140074"/>
                  </a:cubicBezTo>
                  <a:cubicBezTo>
                    <a:pt x="31357" y="140074"/>
                    <a:pt x="0" y="108718"/>
                    <a:pt x="0" y="70037"/>
                  </a:cubicBezTo>
                  <a:cubicBezTo>
                    <a:pt x="0" y="31357"/>
                    <a:pt x="31357" y="0"/>
                    <a:pt x="70037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3" name="Graphic 2">
            <a:extLst>
              <a:ext uri="{FF2B5EF4-FFF2-40B4-BE49-F238E27FC236}">
                <a16:creationId xmlns:a16="http://schemas.microsoft.com/office/drawing/2014/main" id="{26A0CED9-8DAF-5273-F303-B803F1D383DE}"/>
              </a:ext>
            </a:extLst>
          </p:cNvPr>
          <p:cNvGrpSpPr/>
          <p:nvPr/>
        </p:nvGrpSpPr>
        <p:grpSpPr>
          <a:xfrm>
            <a:off x="3559106" y="3050170"/>
            <a:ext cx="333860" cy="640385"/>
            <a:chOff x="3559106" y="3050170"/>
            <a:chExt cx="333860" cy="640385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4D1ABE0-8283-F1C0-8D48-E409038D8289}"/>
                </a:ext>
              </a:extLst>
            </p:cNvPr>
            <p:cNvSpPr/>
            <p:nvPr/>
          </p:nvSpPr>
          <p:spPr>
            <a:xfrm>
              <a:off x="3756414" y="3146712"/>
              <a:ext cx="40012" cy="325282"/>
            </a:xfrm>
            <a:custGeom>
              <a:avLst/>
              <a:gdLst>
                <a:gd name="connsiteX0" fmla="*/ 40012 w 40012"/>
                <a:gd name="connsiteY0" fmla="*/ 0 h 325282"/>
                <a:gd name="connsiteX1" fmla="*/ 0 w 40012"/>
                <a:gd name="connsiteY1" fmla="*/ 325282 h 32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12" h="325282">
                  <a:moveTo>
                    <a:pt x="40012" y="0"/>
                  </a:moveTo>
                  <a:lnTo>
                    <a:pt x="0" y="325282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BC535A8-CB67-2CD9-50B9-E7CF587E6B4F}"/>
                </a:ext>
              </a:extLst>
            </p:cNvPr>
            <p:cNvSpPr/>
            <p:nvPr/>
          </p:nvSpPr>
          <p:spPr>
            <a:xfrm>
              <a:off x="3608657" y="3479036"/>
              <a:ext cx="141610" cy="161968"/>
            </a:xfrm>
            <a:custGeom>
              <a:avLst/>
              <a:gdLst>
                <a:gd name="connsiteX0" fmla="*/ 141611 w 141610"/>
                <a:gd name="connsiteY0" fmla="*/ 0 h 161968"/>
                <a:gd name="connsiteX1" fmla="*/ 0 w 141610"/>
                <a:gd name="connsiteY1" fmla="*/ 161969 h 16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610" h="161968">
                  <a:moveTo>
                    <a:pt x="141611" y="0"/>
                  </a:moveTo>
                  <a:lnTo>
                    <a:pt x="0" y="161969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D6D79219-4BAC-0601-E12A-900E625666D7}"/>
                </a:ext>
              </a:extLst>
            </p:cNvPr>
            <p:cNvSpPr/>
            <p:nvPr/>
          </p:nvSpPr>
          <p:spPr>
            <a:xfrm>
              <a:off x="3699885" y="3050170"/>
              <a:ext cx="193082" cy="193082"/>
            </a:xfrm>
            <a:custGeom>
              <a:avLst/>
              <a:gdLst>
                <a:gd name="connsiteX0" fmla="*/ 193082 w 193082"/>
                <a:gd name="connsiteY0" fmla="*/ 96541 h 193082"/>
                <a:gd name="connsiteX1" fmla="*/ 96541 w 193082"/>
                <a:gd name="connsiteY1" fmla="*/ 193082 h 193082"/>
                <a:gd name="connsiteX2" fmla="*/ 0 w 193082"/>
                <a:gd name="connsiteY2" fmla="*/ 96541 h 193082"/>
                <a:gd name="connsiteX3" fmla="*/ 96541 w 193082"/>
                <a:gd name="connsiteY3" fmla="*/ 0 h 193082"/>
                <a:gd name="connsiteX4" fmla="*/ 193082 w 193082"/>
                <a:gd name="connsiteY4" fmla="*/ 96541 h 1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082" h="193082">
                  <a:moveTo>
                    <a:pt x="193082" y="96541"/>
                  </a:moveTo>
                  <a:cubicBezTo>
                    <a:pt x="193082" y="149859"/>
                    <a:pt x="149860" y="193082"/>
                    <a:pt x="96541" y="193082"/>
                  </a:cubicBezTo>
                  <a:cubicBezTo>
                    <a:pt x="43223" y="193082"/>
                    <a:pt x="0" y="149859"/>
                    <a:pt x="0" y="96541"/>
                  </a:cubicBezTo>
                  <a:cubicBezTo>
                    <a:pt x="0" y="43223"/>
                    <a:pt x="43223" y="0"/>
                    <a:pt x="96541" y="0"/>
                  </a:cubicBezTo>
                  <a:cubicBezTo>
                    <a:pt x="149859" y="0"/>
                    <a:pt x="193082" y="43223"/>
                    <a:pt x="193082" y="9654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6C4D661B-2B21-B749-A1FF-D47469D57A9B}"/>
                </a:ext>
              </a:extLst>
            </p:cNvPr>
            <p:cNvSpPr/>
            <p:nvPr/>
          </p:nvSpPr>
          <p:spPr>
            <a:xfrm>
              <a:off x="3706863" y="3422443"/>
              <a:ext cx="99101" cy="99101"/>
            </a:xfrm>
            <a:custGeom>
              <a:avLst/>
              <a:gdLst>
                <a:gd name="connsiteX0" fmla="*/ 99102 w 99101"/>
                <a:gd name="connsiteY0" fmla="*/ 49551 h 99101"/>
                <a:gd name="connsiteX1" fmla="*/ 49551 w 99101"/>
                <a:gd name="connsiteY1" fmla="*/ 99102 h 99101"/>
                <a:gd name="connsiteX2" fmla="*/ 0 w 99101"/>
                <a:gd name="connsiteY2" fmla="*/ 49551 h 99101"/>
                <a:gd name="connsiteX3" fmla="*/ 49551 w 99101"/>
                <a:gd name="connsiteY3" fmla="*/ 0 h 99101"/>
                <a:gd name="connsiteX4" fmla="*/ 99102 w 99101"/>
                <a:gd name="connsiteY4" fmla="*/ 49551 h 9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01" h="99101">
                  <a:moveTo>
                    <a:pt x="99102" y="49551"/>
                  </a:moveTo>
                  <a:cubicBezTo>
                    <a:pt x="99102" y="76917"/>
                    <a:pt x="76917" y="99102"/>
                    <a:pt x="49551" y="99102"/>
                  </a:cubicBezTo>
                  <a:cubicBezTo>
                    <a:pt x="22185" y="99102"/>
                    <a:pt x="0" y="76917"/>
                    <a:pt x="0" y="49551"/>
                  </a:cubicBezTo>
                  <a:cubicBezTo>
                    <a:pt x="0" y="22185"/>
                    <a:pt x="22185" y="0"/>
                    <a:pt x="49551" y="0"/>
                  </a:cubicBezTo>
                  <a:cubicBezTo>
                    <a:pt x="76917" y="0"/>
                    <a:pt x="99102" y="22185"/>
                    <a:pt x="99102" y="49551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40B4777-7745-8FE3-F075-5E0118C2CDEB}"/>
                </a:ext>
              </a:extLst>
            </p:cNvPr>
            <p:cNvSpPr/>
            <p:nvPr/>
          </p:nvSpPr>
          <p:spPr>
            <a:xfrm>
              <a:off x="3559106" y="3591454"/>
              <a:ext cx="99101" cy="99101"/>
            </a:xfrm>
            <a:custGeom>
              <a:avLst/>
              <a:gdLst>
                <a:gd name="connsiteX0" fmla="*/ 99102 w 99101"/>
                <a:gd name="connsiteY0" fmla="*/ 49551 h 99101"/>
                <a:gd name="connsiteX1" fmla="*/ 49551 w 99101"/>
                <a:gd name="connsiteY1" fmla="*/ 99102 h 99101"/>
                <a:gd name="connsiteX2" fmla="*/ 0 w 99101"/>
                <a:gd name="connsiteY2" fmla="*/ 49551 h 99101"/>
                <a:gd name="connsiteX3" fmla="*/ 49551 w 99101"/>
                <a:gd name="connsiteY3" fmla="*/ 0 h 99101"/>
                <a:gd name="connsiteX4" fmla="*/ 99102 w 99101"/>
                <a:gd name="connsiteY4" fmla="*/ 49551 h 9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01" h="99101">
                  <a:moveTo>
                    <a:pt x="99102" y="49551"/>
                  </a:moveTo>
                  <a:cubicBezTo>
                    <a:pt x="99102" y="76917"/>
                    <a:pt x="76917" y="99102"/>
                    <a:pt x="49551" y="99102"/>
                  </a:cubicBezTo>
                  <a:cubicBezTo>
                    <a:pt x="22185" y="99102"/>
                    <a:pt x="0" y="76917"/>
                    <a:pt x="0" y="49551"/>
                  </a:cubicBezTo>
                  <a:cubicBezTo>
                    <a:pt x="0" y="22185"/>
                    <a:pt x="22185" y="0"/>
                    <a:pt x="49551" y="0"/>
                  </a:cubicBezTo>
                  <a:cubicBezTo>
                    <a:pt x="76917" y="0"/>
                    <a:pt x="99102" y="22185"/>
                    <a:pt x="99102" y="49551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49" name="Graphic 2">
            <a:extLst>
              <a:ext uri="{FF2B5EF4-FFF2-40B4-BE49-F238E27FC236}">
                <a16:creationId xmlns:a16="http://schemas.microsoft.com/office/drawing/2014/main" id="{D5A7F35A-B0AC-6110-A887-EF388F564B8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618234" y="3510021"/>
            <a:ext cx="830074" cy="455881"/>
            <a:chOff x="8618234" y="3510021"/>
            <a:chExt cx="830074" cy="455881"/>
          </a:xfrm>
        </p:grpSpPr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39D616F-48D2-E0CA-8B51-FAABBA2C04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63486" y="3606562"/>
              <a:ext cx="214528" cy="289111"/>
            </a:xfrm>
            <a:custGeom>
              <a:avLst/>
              <a:gdLst>
                <a:gd name="connsiteX0" fmla="*/ 214529 w 214528"/>
                <a:gd name="connsiteY0" fmla="*/ 289111 h 289111"/>
                <a:gd name="connsiteX1" fmla="*/ 0 w 214528"/>
                <a:gd name="connsiteY1" fmla="*/ 0 h 28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4528" h="289111">
                  <a:moveTo>
                    <a:pt x="214529" y="289111"/>
                  </a:moveTo>
                  <a:lnTo>
                    <a:pt x="0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414DF64-440F-341C-AC18-C0835CC028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2300" y="3606562"/>
              <a:ext cx="271185" cy="184055"/>
            </a:xfrm>
            <a:custGeom>
              <a:avLst/>
              <a:gdLst>
                <a:gd name="connsiteX0" fmla="*/ 271186 w 271185"/>
                <a:gd name="connsiteY0" fmla="*/ 0 h 184055"/>
                <a:gd name="connsiteX1" fmla="*/ 0 w 271185"/>
                <a:gd name="connsiteY1" fmla="*/ 184056 h 18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1185" h="184055">
                  <a:moveTo>
                    <a:pt x="271186" y="0"/>
                  </a:moveTo>
                  <a:lnTo>
                    <a:pt x="0" y="184056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DF79E1FD-AAA2-A273-6A05-C3DF31B5DA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67784" y="3790618"/>
              <a:ext cx="215168" cy="6401"/>
            </a:xfrm>
            <a:custGeom>
              <a:avLst/>
              <a:gdLst>
                <a:gd name="connsiteX0" fmla="*/ 215169 w 215168"/>
                <a:gd name="connsiteY0" fmla="*/ 0 h 6401"/>
                <a:gd name="connsiteX1" fmla="*/ 0 w 215168"/>
                <a:gd name="connsiteY1" fmla="*/ 0 h 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5168" h="6401">
                  <a:moveTo>
                    <a:pt x="215169" y="0"/>
                  </a:moveTo>
                  <a:lnTo>
                    <a:pt x="0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60774A5-DF00-4696-95E7-7C70EBD442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6945" y="3510021"/>
              <a:ext cx="193082" cy="193082"/>
            </a:xfrm>
            <a:custGeom>
              <a:avLst/>
              <a:gdLst>
                <a:gd name="connsiteX0" fmla="*/ 193082 w 193082"/>
                <a:gd name="connsiteY0" fmla="*/ 96541 h 193082"/>
                <a:gd name="connsiteX1" fmla="*/ 96541 w 193082"/>
                <a:gd name="connsiteY1" fmla="*/ 193082 h 193082"/>
                <a:gd name="connsiteX2" fmla="*/ 0 w 193082"/>
                <a:gd name="connsiteY2" fmla="*/ 96541 h 193082"/>
                <a:gd name="connsiteX3" fmla="*/ 96541 w 193082"/>
                <a:gd name="connsiteY3" fmla="*/ 0 h 193082"/>
                <a:gd name="connsiteX4" fmla="*/ 193082 w 193082"/>
                <a:gd name="connsiteY4" fmla="*/ 96541 h 1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082" h="193082">
                  <a:moveTo>
                    <a:pt x="193082" y="96541"/>
                  </a:moveTo>
                  <a:cubicBezTo>
                    <a:pt x="193082" y="149859"/>
                    <a:pt x="149859" y="193082"/>
                    <a:pt x="96541" y="193082"/>
                  </a:cubicBezTo>
                  <a:cubicBezTo>
                    <a:pt x="43223" y="193082"/>
                    <a:pt x="0" y="149860"/>
                    <a:pt x="0" y="96541"/>
                  </a:cubicBezTo>
                  <a:cubicBezTo>
                    <a:pt x="0" y="43223"/>
                    <a:pt x="43224" y="0"/>
                    <a:pt x="96541" y="0"/>
                  </a:cubicBezTo>
                  <a:cubicBezTo>
                    <a:pt x="149860" y="0"/>
                    <a:pt x="193082" y="43223"/>
                    <a:pt x="193082" y="9654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28A1E8C6-F289-3C0C-8AD8-4EF7C8A047B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2749" y="3741067"/>
              <a:ext cx="99101" cy="99101"/>
            </a:xfrm>
            <a:custGeom>
              <a:avLst/>
              <a:gdLst>
                <a:gd name="connsiteX0" fmla="*/ 99102 w 99101"/>
                <a:gd name="connsiteY0" fmla="*/ 49551 h 99101"/>
                <a:gd name="connsiteX1" fmla="*/ 49551 w 99101"/>
                <a:gd name="connsiteY1" fmla="*/ 99102 h 99101"/>
                <a:gd name="connsiteX2" fmla="*/ 0 w 99101"/>
                <a:gd name="connsiteY2" fmla="*/ 49551 h 99101"/>
                <a:gd name="connsiteX3" fmla="*/ 49551 w 99101"/>
                <a:gd name="connsiteY3" fmla="*/ 0 h 99101"/>
                <a:gd name="connsiteX4" fmla="*/ 99102 w 99101"/>
                <a:gd name="connsiteY4" fmla="*/ 49551 h 9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01" h="99101">
                  <a:moveTo>
                    <a:pt x="99102" y="49551"/>
                  </a:moveTo>
                  <a:cubicBezTo>
                    <a:pt x="99102" y="76917"/>
                    <a:pt x="76917" y="99102"/>
                    <a:pt x="49551" y="99102"/>
                  </a:cubicBezTo>
                  <a:cubicBezTo>
                    <a:pt x="22185" y="99102"/>
                    <a:pt x="0" y="76917"/>
                    <a:pt x="0" y="49551"/>
                  </a:cubicBezTo>
                  <a:cubicBezTo>
                    <a:pt x="0" y="22185"/>
                    <a:pt x="22185" y="0"/>
                    <a:pt x="49551" y="0"/>
                  </a:cubicBezTo>
                  <a:cubicBezTo>
                    <a:pt x="76917" y="0"/>
                    <a:pt x="99102" y="22185"/>
                    <a:pt x="99102" y="49551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9F806E3-F6CA-B3F9-3479-A489958001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8234" y="3741067"/>
              <a:ext cx="99101" cy="99101"/>
            </a:xfrm>
            <a:custGeom>
              <a:avLst/>
              <a:gdLst>
                <a:gd name="connsiteX0" fmla="*/ 99102 w 99101"/>
                <a:gd name="connsiteY0" fmla="*/ 49551 h 99101"/>
                <a:gd name="connsiteX1" fmla="*/ 49551 w 99101"/>
                <a:gd name="connsiteY1" fmla="*/ 99102 h 99101"/>
                <a:gd name="connsiteX2" fmla="*/ 0 w 99101"/>
                <a:gd name="connsiteY2" fmla="*/ 49551 h 99101"/>
                <a:gd name="connsiteX3" fmla="*/ 49551 w 99101"/>
                <a:gd name="connsiteY3" fmla="*/ 0 h 99101"/>
                <a:gd name="connsiteX4" fmla="*/ 99102 w 99101"/>
                <a:gd name="connsiteY4" fmla="*/ 49551 h 9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01" h="99101">
                  <a:moveTo>
                    <a:pt x="99102" y="49551"/>
                  </a:moveTo>
                  <a:cubicBezTo>
                    <a:pt x="99102" y="76917"/>
                    <a:pt x="76917" y="99102"/>
                    <a:pt x="49551" y="99102"/>
                  </a:cubicBezTo>
                  <a:cubicBezTo>
                    <a:pt x="22185" y="99102"/>
                    <a:pt x="0" y="76917"/>
                    <a:pt x="0" y="49551"/>
                  </a:cubicBezTo>
                  <a:cubicBezTo>
                    <a:pt x="0" y="22185"/>
                    <a:pt x="22185" y="0"/>
                    <a:pt x="49551" y="0"/>
                  </a:cubicBezTo>
                  <a:cubicBezTo>
                    <a:pt x="76917" y="0"/>
                    <a:pt x="99102" y="22185"/>
                    <a:pt x="99102" y="49551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DB879B4-659C-568C-B2BF-623F622BB3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08234" y="3825829"/>
              <a:ext cx="140074" cy="140074"/>
            </a:xfrm>
            <a:custGeom>
              <a:avLst/>
              <a:gdLst>
                <a:gd name="connsiteX0" fmla="*/ 140074 w 140074"/>
                <a:gd name="connsiteY0" fmla="*/ 70037 h 140074"/>
                <a:gd name="connsiteX1" fmla="*/ 70038 w 140074"/>
                <a:gd name="connsiteY1" fmla="*/ 140074 h 140074"/>
                <a:gd name="connsiteX2" fmla="*/ 1 w 140074"/>
                <a:gd name="connsiteY2" fmla="*/ 70037 h 140074"/>
                <a:gd name="connsiteX3" fmla="*/ 70038 w 140074"/>
                <a:gd name="connsiteY3" fmla="*/ 0 h 140074"/>
                <a:gd name="connsiteX4" fmla="*/ 140074 w 140074"/>
                <a:gd name="connsiteY4" fmla="*/ 70037 h 14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74" h="140074">
                  <a:moveTo>
                    <a:pt x="140074" y="70037"/>
                  </a:moveTo>
                  <a:cubicBezTo>
                    <a:pt x="140074" y="108718"/>
                    <a:pt x="108718" y="140074"/>
                    <a:pt x="70038" y="140074"/>
                  </a:cubicBezTo>
                  <a:cubicBezTo>
                    <a:pt x="31357" y="140074"/>
                    <a:pt x="1" y="108718"/>
                    <a:pt x="1" y="70037"/>
                  </a:cubicBezTo>
                  <a:cubicBezTo>
                    <a:pt x="1" y="31357"/>
                    <a:pt x="31357" y="0"/>
                    <a:pt x="70038" y="0"/>
                  </a:cubicBezTo>
                  <a:cubicBezTo>
                    <a:pt x="108718" y="0"/>
                    <a:pt x="140074" y="31357"/>
                    <a:pt x="140074" y="70037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57" name="Graphic 2">
            <a:extLst>
              <a:ext uri="{FF2B5EF4-FFF2-40B4-BE49-F238E27FC236}">
                <a16:creationId xmlns:a16="http://schemas.microsoft.com/office/drawing/2014/main" id="{D293048F-112D-9D5C-6346-FB38B345B8A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451380" y="152464"/>
            <a:ext cx="466316" cy="408315"/>
            <a:chOff x="2451380" y="152464"/>
            <a:chExt cx="466316" cy="408315"/>
          </a:xfrm>
        </p:grpSpPr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54798F7-2B8E-5E22-828C-7D90BD1640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35693" y="236777"/>
              <a:ext cx="285270" cy="229701"/>
            </a:xfrm>
            <a:custGeom>
              <a:avLst/>
              <a:gdLst>
                <a:gd name="connsiteX0" fmla="*/ 285270 w 285270"/>
                <a:gd name="connsiteY0" fmla="*/ 229701 h 229701"/>
                <a:gd name="connsiteX1" fmla="*/ 0 w 285270"/>
                <a:gd name="connsiteY1" fmla="*/ 0 h 22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270" h="229701">
                  <a:moveTo>
                    <a:pt x="285270" y="229701"/>
                  </a:moveTo>
                  <a:lnTo>
                    <a:pt x="0" y="0"/>
                  </a:lnTo>
                </a:path>
              </a:pathLst>
            </a:custGeom>
            <a:ln w="12802" cap="flat">
              <a:solidFill>
                <a:srgbClr val="42424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ED2C983-2AB0-3B2F-8E41-429BE19B80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49069" y="392152"/>
              <a:ext cx="168626" cy="168626"/>
            </a:xfrm>
            <a:custGeom>
              <a:avLst/>
              <a:gdLst>
                <a:gd name="connsiteX0" fmla="*/ 168627 w 168626"/>
                <a:gd name="connsiteY0" fmla="*/ 84313 h 168626"/>
                <a:gd name="connsiteX1" fmla="*/ 84313 w 168626"/>
                <a:gd name="connsiteY1" fmla="*/ 168627 h 168626"/>
                <a:gd name="connsiteX2" fmla="*/ 0 w 168626"/>
                <a:gd name="connsiteY2" fmla="*/ 84313 h 168626"/>
                <a:gd name="connsiteX3" fmla="*/ 84313 w 168626"/>
                <a:gd name="connsiteY3" fmla="*/ 0 h 168626"/>
                <a:gd name="connsiteX4" fmla="*/ 168627 w 168626"/>
                <a:gd name="connsiteY4" fmla="*/ 84313 h 16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6" h="168626">
                  <a:moveTo>
                    <a:pt x="168627" y="84313"/>
                  </a:moveTo>
                  <a:cubicBezTo>
                    <a:pt x="168627" y="130878"/>
                    <a:pt x="130878" y="168627"/>
                    <a:pt x="84313" y="168627"/>
                  </a:cubicBezTo>
                  <a:cubicBezTo>
                    <a:pt x="37748" y="168627"/>
                    <a:pt x="0" y="130878"/>
                    <a:pt x="0" y="84313"/>
                  </a:cubicBezTo>
                  <a:cubicBezTo>
                    <a:pt x="0" y="37748"/>
                    <a:pt x="37748" y="0"/>
                    <a:pt x="84313" y="0"/>
                  </a:cubicBezTo>
                  <a:cubicBezTo>
                    <a:pt x="130878" y="0"/>
                    <a:pt x="168627" y="37748"/>
                    <a:pt x="168627" y="84313"/>
                  </a:cubicBezTo>
                  <a:close/>
                </a:path>
              </a:pathLst>
            </a:custGeom>
            <a:solidFill>
              <a:srgbClr val="F9A825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5554088-86AA-9BBC-ECD4-03E188D441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51380" y="152464"/>
              <a:ext cx="168626" cy="168626"/>
            </a:xfrm>
            <a:custGeom>
              <a:avLst/>
              <a:gdLst>
                <a:gd name="connsiteX0" fmla="*/ 168627 w 168626"/>
                <a:gd name="connsiteY0" fmla="*/ 84313 h 168626"/>
                <a:gd name="connsiteX1" fmla="*/ 84313 w 168626"/>
                <a:gd name="connsiteY1" fmla="*/ 168627 h 168626"/>
                <a:gd name="connsiteX2" fmla="*/ 0 w 168626"/>
                <a:gd name="connsiteY2" fmla="*/ 84313 h 168626"/>
                <a:gd name="connsiteX3" fmla="*/ 84313 w 168626"/>
                <a:gd name="connsiteY3" fmla="*/ 0 h 168626"/>
                <a:gd name="connsiteX4" fmla="*/ 168627 w 168626"/>
                <a:gd name="connsiteY4" fmla="*/ 84313 h 16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26" h="168626">
                  <a:moveTo>
                    <a:pt x="168627" y="84313"/>
                  </a:moveTo>
                  <a:cubicBezTo>
                    <a:pt x="168627" y="130879"/>
                    <a:pt x="130878" y="168627"/>
                    <a:pt x="84313" y="168627"/>
                  </a:cubicBezTo>
                  <a:cubicBezTo>
                    <a:pt x="37748" y="168627"/>
                    <a:pt x="0" y="130879"/>
                    <a:pt x="0" y="84313"/>
                  </a:cubicBezTo>
                  <a:cubicBezTo>
                    <a:pt x="0" y="37748"/>
                    <a:pt x="37748" y="0"/>
                    <a:pt x="84313" y="0"/>
                  </a:cubicBezTo>
                  <a:cubicBezTo>
                    <a:pt x="130878" y="0"/>
                    <a:pt x="168627" y="37748"/>
                    <a:pt x="168627" y="84313"/>
                  </a:cubicBezTo>
                  <a:close/>
                </a:path>
              </a:pathLst>
            </a:custGeom>
            <a:solidFill>
              <a:srgbClr val="E80C00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261" name="Graphic 2">
            <a:extLst>
              <a:ext uri="{FF2B5EF4-FFF2-40B4-BE49-F238E27FC236}">
                <a16:creationId xmlns:a16="http://schemas.microsoft.com/office/drawing/2014/main" id="{43B3239B-124D-3801-8E81-58EEF12DD82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894887" y="3189733"/>
            <a:ext cx="4401841" cy="3000073"/>
            <a:chOff x="3894887" y="3189733"/>
            <a:chExt cx="4401841" cy="3000073"/>
          </a:xfrm>
        </p:grpSpPr>
        <p:grpSp>
          <p:nvGrpSpPr>
            <p:cNvPr id="262" name="Graphic 2">
              <a:extLst>
                <a:ext uri="{FF2B5EF4-FFF2-40B4-BE49-F238E27FC236}">
                  <a16:creationId xmlns:a16="http://schemas.microsoft.com/office/drawing/2014/main" id="{1F4D0280-ABD7-A5D4-D58D-A906DAA8C73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3894887" y="5540843"/>
              <a:ext cx="4401841" cy="648963"/>
              <a:chOff x="3894887" y="5540843"/>
              <a:chExt cx="4401841" cy="648963"/>
            </a:xfrm>
          </p:grpSpPr>
          <p:grpSp>
            <p:nvGrpSpPr>
              <p:cNvPr id="263" name="Graphic 2">
                <a:extLst>
                  <a:ext uri="{FF2B5EF4-FFF2-40B4-BE49-F238E27FC236}">
                    <a16:creationId xmlns:a16="http://schemas.microsoft.com/office/drawing/2014/main" id="{D04881B7-E3DD-2155-5A37-41361E618B3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3894887" y="5540843"/>
                <a:ext cx="4401841" cy="648963"/>
                <a:chOff x="3894887" y="5540843"/>
                <a:chExt cx="4401841" cy="648963"/>
              </a:xfrm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199085F0-CE09-F1E0-57C1-6DDF51394A7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894887" y="5540843"/>
                  <a:ext cx="4401841" cy="515867"/>
                </a:xfrm>
                <a:custGeom>
                  <a:avLst/>
                  <a:gdLst>
                    <a:gd name="connsiteX0" fmla="*/ 4401841 w 4401841"/>
                    <a:gd name="connsiteY0" fmla="*/ 515868 h 515867"/>
                    <a:gd name="connsiteX1" fmla="*/ 0 w 4401841"/>
                    <a:gd name="connsiteY1" fmla="*/ 515868 h 515867"/>
                    <a:gd name="connsiteX2" fmla="*/ 648836 w 4401841"/>
                    <a:gd name="connsiteY2" fmla="*/ 9475 h 515867"/>
                    <a:gd name="connsiteX3" fmla="*/ 676428 w 4401841"/>
                    <a:gd name="connsiteY3" fmla="*/ 0 h 515867"/>
                    <a:gd name="connsiteX4" fmla="*/ 3847242 w 4401841"/>
                    <a:gd name="connsiteY4" fmla="*/ 0 h 515867"/>
                    <a:gd name="connsiteX5" fmla="*/ 3878291 w 4401841"/>
                    <a:gd name="connsiteY5" fmla="*/ 12484 h 515867"/>
                    <a:gd name="connsiteX6" fmla="*/ 4401777 w 4401841"/>
                    <a:gd name="connsiteY6" fmla="*/ 515868 h 51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1841" h="515867">
                      <a:moveTo>
                        <a:pt x="4401841" y="515868"/>
                      </a:moveTo>
                      <a:lnTo>
                        <a:pt x="0" y="515868"/>
                      </a:lnTo>
                      <a:lnTo>
                        <a:pt x="648836" y="9475"/>
                      </a:lnTo>
                      <a:cubicBezTo>
                        <a:pt x="656710" y="3329"/>
                        <a:pt x="666441" y="0"/>
                        <a:pt x="676428" y="0"/>
                      </a:cubicBezTo>
                      <a:lnTo>
                        <a:pt x="3847242" y="0"/>
                      </a:lnTo>
                      <a:cubicBezTo>
                        <a:pt x="3858829" y="0"/>
                        <a:pt x="3869969" y="4481"/>
                        <a:pt x="3878291" y="12484"/>
                      </a:cubicBezTo>
                      <a:lnTo>
                        <a:pt x="4401777" y="515868"/>
                      </a:lnTo>
                      <a:close/>
                    </a:path>
                  </a:pathLst>
                </a:custGeom>
                <a:solidFill>
                  <a:srgbClr val="838182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557D5C1B-3F7F-9D05-E7C2-05B58B8603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894887" y="6056646"/>
                  <a:ext cx="4401777" cy="133160"/>
                </a:xfrm>
                <a:custGeom>
                  <a:avLst/>
                  <a:gdLst>
                    <a:gd name="connsiteX0" fmla="*/ 4356836 w 4401777"/>
                    <a:gd name="connsiteY0" fmla="*/ 133160 h 133160"/>
                    <a:gd name="connsiteX1" fmla="*/ 44814 w 4401777"/>
                    <a:gd name="connsiteY1" fmla="*/ 133160 h 133160"/>
                    <a:gd name="connsiteX2" fmla="*/ 0 w 4401777"/>
                    <a:gd name="connsiteY2" fmla="*/ 88347 h 133160"/>
                    <a:gd name="connsiteX3" fmla="*/ 0 w 4401777"/>
                    <a:gd name="connsiteY3" fmla="*/ 0 h 133160"/>
                    <a:gd name="connsiteX4" fmla="*/ 4401777 w 4401777"/>
                    <a:gd name="connsiteY4" fmla="*/ 0 h 133160"/>
                    <a:gd name="connsiteX5" fmla="*/ 4401777 w 4401777"/>
                    <a:gd name="connsiteY5" fmla="*/ 88155 h 133160"/>
                    <a:gd name="connsiteX6" fmla="*/ 4356836 w 4401777"/>
                    <a:gd name="connsiteY6" fmla="*/ 133096 h 133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1777" h="133160">
                      <a:moveTo>
                        <a:pt x="4356836" y="133160"/>
                      </a:moveTo>
                      <a:lnTo>
                        <a:pt x="44814" y="133160"/>
                      </a:lnTo>
                      <a:cubicBezTo>
                        <a:pt x="20038" y="133160"/>
                        <a:pt x="0" y="113122"/>
                        <a:pt x="0" y="88347"/>
                      </a:cubicBezTo>
                      <a:lnTo>
                        <a:pt x="0" y="0"/>
                      </a:lnTo>
                      <a:lnTo>
                        <a:pt x="4401777" y="0"/>
                      </a:lnTo>
                      <a:lnTo>
                        <a:pt x="4401777" y="88155"/>
                      </a:lnTo>
                      <a:cubicBezTo>
                        <a:pt x="4401777" y="112994"/>
                        <a:pt x="4381675" y="133096"/>
                        <a:pt x="4356836" y="133096"/>
                      </a:cubicBezTo>
                      <a:close/>
                    </a:path>
                  </a:pathLst>
                </a:custGeom>
                <a:solidFill>
                  <a:srgbClr val="424141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66" name="Graphic 2">
                <a:extLst>
                  <a:ext uri="{FF2B5EF4-FFF2-40B4-BE49-F238E27FC236}">
                    <a16:creationId xmlns:a16="http://schemas.microsoft.com/office/drawing/2014/main" id="{80AA4D24-55B3-EF41-2A64-E7BE8C5E0673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542443" y="5594171"/>
                <a:ext cx="3222796" cy="332580"/>
                <a:chOff x="4542443" y="5594171"/>
                <a:chExt cx="3222796" cy="332580"/>
              </a:xfrm>
              <a:solidFill>
                <a:srgbClr val="626162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00C2925E-B9EB-0E74-FEE8-EABFB3BF0C9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673170" y="5594171"/>
                  <a:ext cx="2961278" cy="91739"/>
                </a:xfrm>
                <a:custGeom>
                  <a:avLst/>
                  <a:gdLst>
                    <a:gd name="connsiteX0" fmla="*/ 2961279 w 2961278"/>
                    <a:gd name="connsiteY0" fmla="*/ 91739 h 91739"/>
                    <a:gd name="connsiteX1" fmla="*/ 0 w 2961278"/>
                    <a:gd name="connsiteY1" fmla="*/ 91739 h 91739"/>
                    <a:gd name="connsiteX2" fmla="*/ 102751 w 2961278"/>
                    <a:gd name="connsiteY2" fmla="*/ 0 h 91739"/>
                    <a:gd name="connsiteX3" fmla="*/ 2880614 w 2961278"/>
                    <a:gd name="connsiteY3" fmla="*/ 0 h 91739"/>
                    <a:gd name="connsiteX4" fmla="*/ 2961279 w 2961278"/>
                    <a:gd name="connsiteY4" fmla="*/ 91739 h 91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61278" h="91739">
                      <a:moveTo>
                        <a:pt x="2961279" y="91739"/>
                      </a:moveTo>
                      <a:lnTo>
                        <a:pt x="0" y="91739"/>
                      </a:lnTo>
                      <a:lnTo>
                        <a:pt x="102751" y="0"/>
                      </a:lnTo>
                      <a:lnTo>
                        <a:pt x="2880614" y="0"/>
                      </a:lnTo>
                      <a:lnTo>
                        <a:pt x="2961279" y="91739"/>
                      </a:lnTo>
                      <a:close/>
                    </a:path>
                  </a:pathLst>
                </a:custGeom>
                <a:solidFill>
                  <a:srgbClr val="626162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8AD75AB1-C984-A3A8-8D0F-0D6EA665E01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542443" y="5714655"/>
                  <a:ext cx="3222796" cy="91675"/>
                </a:xfrm>
                <a:custGeom>
                  <a:avLst/>
                  <a:gdLst>
                    <a:gd name="connsiteX0" fmla="*/ 3222797 w 3222796"/>
                    <a:gd name="connsiteY0" fmla="*/ 91675 h 91675"/>
                    <a:gd name="connsiteX1" fmla="*/ 0 w 3222796"/>
                    <a:gd name="connsiteY1" fmla="*/ 91675 h 91675"/>
                    <a:gd name="connsiteX2" fmla="*/ 111842 w 3222796"/>
                    <a:gd name="connsiteY2" fmla="*/ 0 h 91675"/>
                    <a:gd name="connsiteX3" fmla="*/ 3134963 w 3222796"/>
                    <a:gd name="connsiteY3" fmla="*/ 0 h 91675"/>
                    <a:gd name="connsiteX4" fmla="*/ 3222797 w 3222796"/>
                    <a:gd name="connsiteY4" fmla="*/ 91675 h 9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22796" h="91675">
                      <a:moveTo>
                        <a:pt x="3222797" y="91675"/>
                      </a:moveTo>
                      <a:lnTo>
                        <a:pt x="0" y="91675"/>
                      </a:lnTo>
                      <a:lnTo>
                        <a:pt x="111842" y="0"/>
                      </a:lnTo>
                      <a:lnTo>
                        <a:pt x="3134963" y="0"/>
                      </a:lnTo>
                      <a:lnTo>
                        <a:pt x="3222797" y="91675"/>
                      </a:lnTo>
                      <a:close/>
                    </a:path>
                  </a:pathLst>
                </a:custGeom>
                <a:solidFill>
                  <a:srgbClr val="626162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E8261133-F993-FF1C-94F1-3783D2F663E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395372" y="5835076"/>
                  <a:ext cx="1516873" cy="91675"/>
                </a:xfrm>
                <a:custGeom>
                  <a:avLst/>
                  <a:gdLst>
                    <a:gd name="connsiteX0" fmla="*/ 1516874 w 1516873"/>
                    <a:gd name="connsiteY0" fmla="*/ 91675 h 91675"/>
                    <a:gd name="connsiteX1" fmla="*/ 0 w 1516873"/>
                    <a:gd name="connsiteY1" fmla="*/ 91675 h 91675"/>
                    <a:gd name="connsiteX2" fmla="*/ 52688 w 1516873"/>
                    <a:gd name="connsiteY2" fmla="*/ 0 h 91675"/>
                    <a:gd name="connsiteX3" fmla="*/ 1475518 w 1516873"/>
                    <a:gd name="connsiteY3" fmla="*/ 0 h 91675"/>
                    <a:gd name="connsiteX4" fmla="*/ 1516874 w 1516873"/>
                    <a:gd name="connsiteY4" fmla="*/ 91675 h 91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6873" h="91675">
                      <a:moveTo>
                        <a:pt x="1516874" y="91675"/>
                      </a:moveTo>
                      <a:lnTo>
                        <a:pt x="0" y="91675"/>
                      </a:lnTo>
                      <a:lnTo>
                        <a:pt x="52688" y="0"/>
                      </a:lnTo>
                      <a:lnTo>
                        <a:pt x="1475518" y="0"/>
                      </a:lnTo>
                      <a:lnTo>
                        <a:pt x="1516874" y="91675"/>
                      </a:lnTo>
                      <a:close/>
                    </a:path>
                  </a:pathLst>
                </a:custGeom>
                <a:solidFill>
                  <a:srgbClr val="626162"/>
                </a:solidFill>
                <a:ln w="640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30CD9F8-D2D5-AE56-D414-1B8C9D262F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95070" y="3189733"/>
              <a:ext cx="3517542" cy="2351045"/>
            </a:xfrm>
            <a:custGeom>
              <a:avLst/>
              <a:gdLst>
                <a:gd name="connsiteX0" fmla="*/ 3358006 w 3517542"/>
                <a:gd name="connsiteY0" fmla="*/ 0 h 2351045"/>
                <a:gd name="connsiteX1" fmla="*/ 3517542 w 3517542"/>
                <a:gd name="connsiteY1" fmla="*/ 159536 h 2351045"/>
                <a:gd name="connsiteX2" fmla="*/ 3517542 w 3517542"/>
                <a:gd name="connsiteY2" fmla="*/ 2191510 h 2351045"/>
                <a:gd name="connsiteX3" fmla="*/ 3358006 w 3517542"/>
                <a:gd name="connsiteY3" fmla="*/ 2351046 h 2351045"/>
                <a:gd name="connsiteX4" fmla="*/ 159536 w 3517542"/>
                <a:gd name="connsiteY4" fmla="*/ 2351046 h 2351045"/>
                <a:gd name="connsiteX5" fmla="*/ 0 w 3517542"/>
                <a:gd name="connsiteY5" fmla="*/ 2191510 h 2351045"/>
                <a:gd name="connsiteX6" fmla="*/ 0 w 3517542"/>
                <a:gd name="connsiteY6" fmla="*/ 159536 h 2351045"/>
                <a:gd name="connsiteX7" fmla="*/ 159536 w 3517542"/>
                <a:gd name="connsiteY7" fmla="*/ 0 h 235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7542" h="2351045">
                  <a:moveTo>
                    <a:pt x="3358006" y="0"/>
                  </a:moveTo>
                  <a:cubicBezTo>
                    <a:pt x="3446115" y="0"/>
                    <a:pt x="3517542" y="71427"/>
                    <a:pt x="3517542" y="159536"/>
                  </a:cubicBezTo>
                  <a:lnTo>
                    <a:pt x="3517542" y="2191510"/>
                  </a:lnTo>
                  <a:cubicBezTo>
                    <a:pt x="3517542" y="2279619"/>
                    <a:pt x="3446115" y="2351046"/>
                    <a:pt x="3358006" y="2351046"/>
                  </a:cubicBezTo>
                  <a:lnTo>
                    <a:pt x="159536" y="2351046"/>
                  </a:lnTo>
                  <a:cubicBezTo>
                    <a:pt x="71427" y="2351046"/>
                    <a:pt x="0" y="2279619"/>
                    <a:pt x="0" y="2191510"/>
                  </a:cubicBezTo>
                  <a:lnTo>
                    <a:pt x="0" y="159536"/>
                  </a:lnTo>
                  <a:cubicBezTo>
                    <a:pt x="0" y="71427"/>
                    <a:pt x="71427" y="0"/>
                    <a:pt x="159536" y="0"/>
                  </a:cubicBezTo>
                  <a:close/>
                </a:path>
              </a:pathLst>
            </a:custGeom>
            <a:solidFill>
              <a:srgbClr val="2D2D2D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9EC29898-3FD0-8013-1D42-765111CDDDB6}"/>
              </a:ext>
            </a:extLst>
          </p:cNvPr>
          <p:cNvSpPr/>
          <p:nvPr/>
        </p:nvSpPr>
        <p:spPr>
          <a:xfrm>
            <a:off x="4511586" y="3315447"/>
            <a:ext cx="3276942" cy="211368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pic>
        <p:nvPicPr>
          <p:cNvPr id="290" name="Picture Placeholder 289" descr="A picture containing star, outdoor object, night, dark&#10;&#10;Description automatically generated">
            <a:extLst>
              <a:ext uri="{FF2B5EF4-FFF2-40B4-BE49-F238E27FC236}">
                <a16:creationId xmlns:a16="http://schemas.microsoft.com/office/drawing/2014/main" id="{1F95E2DA-F0C3-28AF-1497-EA6FFEFF5F4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8" b="1528"/>
          <a:stretch>
            <a:fillRect/>
          </a:stretch>
        </p:blipFill>
        <p:spPr/>
      </p:pic>
      <p:grpSp>
        <p:nvGrpSpPr>
          <p:cNvPr id="287" name="Group 286">
            <a:extLst>
              <a:ext uri="{FF2B5EF4-FFF2-40B4-BE49-F238E27FC236}">
                <a16:creationId xmlns:a16="http://schemas.microsoft.com/office/drawing/2014/main" id="{B613BBF1-3F47-8212-036F-EBBD7B473DAA}"/>
              </a:ext>
            </a:extLst>
          </p:cNvPr>
          <p:cNvGrpSpPr/>
          <p:nvPr/>
        </p:nvGrpSpPr>
        <p:grpSpPr>
          <a:xfrm>
            <a:off x="4526943" y="3345733"/>
            <a:ext cx="3270933" cy="2062103"/>
            <a:chOff x="4700124" y="1687408"/>
            <a:chExt cx="5980457" cy="5926954"/>
          </a:xfrm>
        </p:grpSpPr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C3C1E728-C17C-D04D-E13B-26D5CC0AD5C3}"/>
                </a:ext>
              </a:extLst>
            </p:cNvPr>
            <p:cNvSpPr txBox="1"/>
            <p:nvPr/>
          </p:nvSpPr>
          <p:spPr>
            <a:xfrm>
              <a:off x="4700124" y="1687408"/>
              <a:ext cx="5980457" cy="5926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IN" sz="3200" b="1" dirty="0" err="1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Kako</a:t>
              </a:r>
              <a:r>
                <a:rPr lang="en-IN" sz="3200" b="1" dirty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IN" sz="3200" b="1" dirty="0" err="1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odrediti</a:t>
              </a:r>
              <a:r>
                <a:rPr lang="en-IN" sz="3200" b="1" dirty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IN" sz="3200" b="1" dirty="0" err="1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brzinu</a:t>
              </a:r>
              <a:r>
                <a:rPr lang="en-IN" sz="3200" b="1" dirty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hr-HR" sz="3200" b="1" dirty="0" smtClean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g</a:t>
              </a:r>
              <a:r>
                <a:rPr lang="en-IN" sz="3200" b="1" dirty="0" err="1" smtClean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ibanja</a:t>
              </a:r>
              <a:r>
                <a:rPr lang="en-IN" sz="3200" b="1" dirty="0" smtClean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endParaRPr lang="hr-HR" sz="3200" b="1" dirty="0" smtClean="0">
                <a:solidFill>
                  <a:srgbClr val="FFEE1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  <a:p>
              <a:pPr algn="ctr"/>
              <a:r>
                <a:rPr lang="en-IN" sz="3200" b="1" dirty="0" err="1" smtClean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Zemlje</a:t>
              </a:r>
              <a:r>
                <a:rPr lang="en-IN" sz="3200" b="1" dirty="0" smtClean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IN" sz="3200" b="1" dirty="0" err="1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oko</a:t>
              </a:r>
              <a:r>
                <a:rPr lang="en-IN" sz="3200" b="1" dirty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</a:p>
            <a:p>
              <a:pPr algn="ctr"/>
              <a:r>
                <a:rPr lang="en-IN" sz="3200" b="1" dirty="0" err="1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Sunca</a:t>
              </a:r>
              <a:r>
                <a:rPr lang="en-IN" sz="3200" b="1" dirty="0">
                  <a:solidFill>
                    <a:srgbClr val="FFEE1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379B165D-C2CF-0486-6DEF-731B6AC0EC86}"/>
                </a:ext>
              </a:extLst>
            </p:cNvPr>
            <p:cNvSpPr txBox="1"/>
            <p:nvPr/>
          </p:nvSpPr>
          <p:spPr>
            <a:xfrm>
              <a:off x="6803631" y="3929093"/>
              <a:ext cx="337756" cy="1326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IN" sz="2400" b="1" dirty="0">
                <a:solidFill>
                  <a:srgbClr val="FFEE11"/>
                </a:solidFill>
                <a:latin typeface="Barlow" panose="00000500000000000000" pitchFamily="2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94216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6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0445A83-6B4B-FD57-8A7E-B0DB68161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1" y="5531291"/>
            <a:ext cx="12192001" cy="260494"/>
          </a:xfrm>
          <a:custGeom>
            <a:avLst/>
            <a:gdLst>
              <a:gd name="connsiteX0" fmla="*/ 0 w 11868115"/>
              <a:gd name="connsiteY0" fmla="*/ 0 h 260494"/>
              <a:gd name="connsiteX1" fmla="*/ 11868116 w 11868115"/>
              <a:gd name="connsiteY1" fmla="*/ 0 h 260494"/>
              <a:gd name="connsiteX2" fmla="*/ 11868116 w 11868115"/>
              <a:gd name="connsiteY2" fmla="*/ 260494 h 260494"/>
              <a:gd name="connsiteX3" fmla="*/ 0 w 11868115"/>
              <a:gd name="connsiteY3" fmla="*/ 260494 h 26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260494">
                <a:moveTo>
                  <a:pt x="0" y="0"/>
                </a:moveTo>
                <a:lnTo>
                  <a:pt x="11868116" y="0"/>
                </a:lnTo>
                <a:lnTo>
                  <a:pt x="11868116" y="260494"/>
                </a:lnTo>
                <a:lnTo>
                  <a:pt x="0" y="260494"/>
                </a:lnTo>
                <a:close/>
              </a:path>
            </a:pathLst>
          </a:custGeom>
          <a:solidFill>
            <a:srgbClr val="FFB553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BB4579-E7F8-42B8-DFC5-7C490028DF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5785630"/>
            <a:ext cx="12192000" cy="1073709"/>
          </a:xfrm>
          <a:custGeom>
            <a:avLst/>
            <a:gdLst>
              <a:gd name="connsiteX0" fmla="*/ 0 w 11868115"/>
              <a:gd name="connsiteY0" fmla="*/ 0 h 1073709"/>
              <a:gd name="connsiteX1" fmla="*/ 11868116 w 11868115"/>
              <a:gd name="connsiteY1" fmla="*/ 0 h 1073709"/>
              <a:gd name="connsiteX2" fmla="*/ 11868116 w 11868115"/>
              <a:gd name="connsiteY2" fmla="*/ 1073709 h 1073709"/>
              <a:gd name="connsiteX3" fmla="*/ 0 w 11868115"/>
              <a:gd name="connsiteY3" fmla="*/ 1073709 h 107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1073709">
                <a:moveTo>
                  <a:pt x="0" y="0"/>
                </a:moveTo>
                <a:lnTo>
                  <a:pt x="11868116" y="0"/>
                </a:lnTo>
                <a:lnTo>
                  <a:pt x="11868116" y="1073709"/>
                </a:lnTo>
                <a:lnTo>
                  <a:pt x="0" y="1073709"/>
                </a:lnTo>
                <a:close/>
              </a:path>
            </a:pathLst>
          </a:custGeom>
          <a:solidFill>
            <a:srgbClr val="FF6C47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" name="Graphic 2">
            <a:extLst>
              <a:ext uri="{FF2B5EF4-FFF2-40B4-BE49-F238E27FC236}">
                <a16:creationId xmlns:a16="http://schemas.microsoft.com/office/drawing/2014/main" id="{01EDCDF1-F56E-129E-30FA-D9CC80B50B8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804970" y="2937916"/>
            <a:ext cx="2253577" cy="3443191"/>
            <a:chOff x="8804970" y="2937916"/>
            <a:chExt cx="2253577" cy="3443191"/>
          </a:xfrm>
        </p:grpSpPr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B1049F90-6FC9-F473-DB4E-29D3793E87D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04970" y="3883357"/>
              <a:ext cx="2253577" cy="2497749"/>
              <a:chOff x="8804970" y="3883357"/>
              <a:chExt cx="2253577" cy="249774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5EFB704-E601-9A93-DBAA-9259C02929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80927" y="4142694"/>
                <a:ext cx="1901724" cy="2238412"/>
              </a:xfrm>
              <a:custGeom>
                <a:avLst/>
                <a:gdLst>
                  <a:gd name="connsiteX0" fmla="*/ 0 w 1901724"/>
                  <a:gd name="connsiteY0" fmla="*/ 0 h 2238412"/>
                  <a:gd name="connsiteX1" fmla="*/ 1901725 w 1901724"/>
                  <a:gd name="connsiteY1" fmla="*/ 0 h 2238412"/>
                  <a:gd name="connsiteX2" fmla="*/ 1901725 w 1901724"/>
                  <a:gd name="connsiteY2" fmla="*/ 2238412 h 2238412"/>
                  <a:gd name="connsiteX3" fmla="*/ 0 w 1901724"/>
                  <a:gd name="connsiteY3" fmla="*/ 2238412 h 22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1724" h="2238412">
                    <a:moveTo>
                      <a:pt x="0" y="0"/>
                    </a:moveTo>
                    <a:lnTo>
                      <a:pt x="1901725" y="0"/>
                    </a:lnTo>
                    <a:lnTo>
                      <a:pt x="1901725" y="2238412"/>
                    </a:lnTo>
                    <a:lnTo>
                      <a:pt x="0" y="2238412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3B3673E7-6042-79F3-115B-E095366B0D36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804970" y="3883357"/>
                <a:ext cx="2253577" cy="309401"/>
                <a:chOff x="8804970" y="3883357"/>
                <a:chExt cx="2253577" cy="309401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27FA12A4-4910-074F-059D-8D2E8E421B7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3883357"/>
                  <a:ext cx="2253577" cy="172911"/>
                </a:xfrm>
                <a:custGeom>
                  <a:avLst/>
                  <a:gdLst>
                    <a:gd name="connsiteX0" fmla="*/ 2253578 w 2253577"/>
                    <a:gd name="connsiteY0" fmla="*/ 172912 h 172911"/>
                    <a:gd name="connsiteX1" fmla="*/ 0 w 2253577"/>
                    <a:gd name="connsiteY1" fmla="*/ 172912 h 172911"/>
                    <a:gd name="connsiteX2" fmla="*/ 175408 w 2253577"/>
                    <a:gd name="connsiteY2" fmla="*/ 0 h 172911"/>
                    <a:gd name="connsiteX3" fmla="*/ 2078169 w 2253577"/>
                    <a:gd name="connsiteY3" fmla="*/ 0 h 172911"/>
                    <a:gd name="connsiteX4" fmla="*/ 2253578 w 2253577"/>
                    <a:gd name="connsiteY4" fmla="*/ 172912 h 17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577" h="172911">
                      <a:moveTo>
                        <a:pt x="2253578" y="172912"/>
                      </a:moveTo>
                      <a:lnTo>
                        <a:pt x="0" y="172912"/>
                      </a:lnTo>
                      <a:lnTo>
                        <a:pt x="175408" y="0"/>
                      </a:lnTo>
                      <a:lnTo>
                        <a:pt x="2078169" y="0"/>
                      </a:lnTo>
                      <a:lnTo>
                        <a:pt x="2253578" y="172912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54C03A0D-13EA-27AB-5AE5-DA201C679AB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4056269"/>
                  <a:ext cx="2253577" cy="136490"/>
                </a:xfrm>
                <a:custGeom>
                  <a:avLst/>
                  <a:gdLst>
                    <a:gd name="connsiteX0" fmla="*/ 0 w 2253577"/>
                    <a:gd name="connsiteY0" fmla="*/ 0 h 136490"/>
                    <a:gd name="connsiteX1" fmla="*/ 2253578 w 2253577"/>
                    <a:gd name="connsiteY1" fmla="*/ 0 h 136490"/>
                    <a:gd name="connsiteX2" fmla="*/ 2253578 w 2253577"/>
                    <a:gd name="connsiteY2" fmla="*/ 136490 h 136490"/>
                    <a:gd name="connsiteX3" fmla="*/ 0 w 2253577"/>
                    <a:gd name="connsiteY3" fmla="*/ 136490 h 13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3577" h="136490">
                      <a:moveTo>
                        <a:pt x="0" y="0"/>
                      </a:moveTo>
                      <a:lnTo>
                        <a:pt x="2253578" y="0"/>
                      </a:lnTo>
                      <a:lnTo>
                        <a:pt x="2253578" y="136490"/>
                      </a:lnTo>
                      <a:lnTo>
                        <a:pt x="0" y="1364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4" name="Graphic 2">
                <a:extLst>
                  <a:ext uri="{FF2B5EF4-FFF2-40B4-BE49-F238E27FC236}">
                    <a16:creationId xmlns:a16="http://schemas.microsoft.com/office/drawing/2014/main" id="{31C1656C-5A09-FB57-79C2-C595E29901D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212065" y="4400022"/>
                <a:ext cx="1439388" cy="1723635"/>
                <a:chOff x="9212065" y="4400022"/>
                <a:chExt cx="1439388" cy="1723635"/>
              </a:xfrm>
            </p:grpSpPr>
            <p:grpSp>
              <p:nvGrpSpPr>
                <p:cNvPr id="15" name="Graphic 2">
                  <a:extLst>
                    <a:ext uri="{FF2B5EF4-FFF2-40B4-BE49-F238E27FC236}">
                      <a16:creationId xmlns:a16="http://schemas.microsoft.com/office/drawing/2014/main" id="{306C836D-A61C-C008-0F0D-8BA6AB6E06A4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4400022"/>
                  <a:ext cx="1439388" cy="586949"/>
                  <a:chOff x="9212065" y="4400022"/>
                  <a:chExt cx="1439388" cy="586949"/>
                </a:xfrm>
              </p:grpSpPr>
              <p:grpSp>
                <p:nvGrpSpPr>
                  <p:cNvPr id="16" name="Graphic 2">
                    <a:extLst>
                      <a:ext uri="{FF2B5EF4-FFF2-40B4-BE49-F238E27FC236}">
                        <a16:creationId xmlns:a16="http://schemas.microsoft.com/office/drawing/2014/main" id="{1316CFC1-FBA4-D608-3C60-F5A6706565DB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4400022"/>
                    <a:ext cx="671913" cy="586949"/>
                    <a:chOff x="9212065" y="4400022"/>
                    <a:chExt cx="671913" cy="586949"/>
                  </a:xfrm>
                </p:grpSpPr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C132160C-A7D8-A937-A7FF-ED5BE78FA18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67FDDFD7-E697-E4C7-7C35-38E98A150F8E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" name="Graphic 2">
                    <a:extLst>
                      <a:ext uri="{FF2B5EF4-FFF2-40B4-BE49-F238E27FC236}">
                        <a16:creationId xmlns:a16="http://schemas.microsoft.com/office/drawing/2014/main" id="{9A2F31C3-695A-30D8-F171-848BE8655ADC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4400022"/>
                    <a:ext cx="671913" cy="586949"/>
                    <a:chOff x="9979540" y="4400022"/>
                    <a:chExt cx="671913" cy="586949"/>
                  </a:xfrm>
                </p:grpSpPr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533BE146-9402-C2E1-6E6D-DFA4C76BE63D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4026F435-58E7-CA97-5389-3B7457011CF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BF1D1709-CAA3-C506-2C03-A96D0BED371F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5095201"/>
                  <a:ext cx="1439388" cy="1028456"/>
                  <a:chOff x="9212065" y="5095201"/>
                  <a:chExt cx="1439388" cy="1028456"/>
                </a:xfrm>
              </p:grpSpPr>
              <p:grpSp>
                <p:nvGrpSpPr>
                  <p:cNvPr id="23" name="Graphic 2">
                    <a:extLst>
                      <a:ext uri="{FF2B5EF4-FFF2-40B4-BE49-F238E27FC236}">
                        <a16:creationId xmlns:a16="http://schemas.microsoft.com/office/drawing/2014/main" id="{54391F0C-3D1F-9E7C-E6B0-7EA947DA2EBC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5095201"/>
                    <a:ext cx="671913" cy="1028456"/>
                    <a:chOff x="9212065" y="5095201"/>
                    <a:chExt cx="671913" cy="1028456"/>
                  </a:xfrm>
                </p:grpSpPr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CF1C4A11-7134-12E4-6ADB-280595BAFE3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2EBC8F55-D6D9-E62D-F895-F0CB50FA3FE2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26" name="Graphic 2">
                    <a:extLst>
                      <a:ext uri="{FF2B5EF4-FFF2-40B4-BE49-F238E27FC236}">
                        <a16:creationId xmlns:a16="http://schemas.microsoft.com/office/drawing/2014/main" id="{6023F04E-97E3-8B4E-829D-F525A75FDB10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5095201"/>
                    <a:ext cx="671913" cy="1028456"/>
                    <a:chOff x="9979540" y="5095201"/>
                    <a:chExt cx="671913" cy="1028456"/>
                  </a:xfrm>
                </p:grpSpPr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A3D09D59-204E-9674-1077-E1F7E9D9B751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6776B53E-3C28-A708-7624-93543EA0CEB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EE62AB45-3A30-0F66-9B10-EE05C95E1DD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34790" y="2937916"/>
              <a:ext cx="1193937" cy="1049590"/>
              <a:chOff x="9334790" y="2937916"/>
              <a:chExt cx="1193937" cy="1049590"/>
            </a:xfrm>
          </p:grpSpPr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3F9B85D9-9ECE-D825-5CCB-6A805030040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578597" y="2937916"/>
                <a:ext cx="145321" cy="646759"/>
                <a:chOff x="9578597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28AE34F3-CA38-3B38-C5D1-80594BB48F3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51257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4050FACB-14E9-EE27-21A4-CEBCA4DE75E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78597" y="3439353"/>
                  <a:ext cx="145321" cy="145321"/>
                </a:xfrm>
                <a:custGeom>
                  <a:avLst/>
                  <a:gdLst>
                    <a:gd name="connsiteX0" fmla="*/ 145322 w 145321"/>
                    <a:gd name="connsiteY0" fmla="*/ 72661 h 145321"/>
                    <a:gd name="connsiteX1" fmla="*/ 72661 w 145321"/>
                    <a:gd name="connsiteY1" fmla="*/ 145321 h 145321"/>
                    <a:gd name="connsiteX2" fmla="*/ 0 w 145321"/>
                    <a:gd name="connsiteY2" fmla="*/ 72661 h 145321"/>
                    <a:gd name="connsiteX3" fmla="*/ 72661 w 145321"/>
                    <a:gd name="connsiteY3" fmla="*/ 0 h 145321"/>
                    <a:gd name="connsiteX4" fmla="*/ 145322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2" y="72661"/>
                      </a:moveTo>
                      <a:cubicBezTo>
                        <a:pt x="145322" y="112790"/>
                        <a:pt x="112791" y="145321"/>
                        <a:pt x="72661" y="145321"/>
                      </a:cubicBezTo>
                      <a:cubicBezTo>
                        <a:pt x="32531" y="145321"/>
                        <a:pt x="0" y="112790"/>
                        <a:pt x="0" y="72661"/>
                      </a:cubicBezTo>
                      <a:cubicBezTo>
                        <a:pt x="0" y="32531"/>
                        <a:pt x="32531" y="0"/>
                        <a:pt x="72661" y="0"/>
                      </a:cubicBezTo>
                      <a:cubicBezTo>
                        <a:pt x="112790" y="0"/>
                        <a:pt x="145322" y="32531"/>
                        <a:pt x="145322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" name="Graphic 2">
                <a:extLst>
                  <a:ext uri="{FF2B5EF4-FFF2-40B4-BE49-F238E27FC236}">
                    <a16:creationId xmlns:a16="http://schemas.microsoft.com/office/drawing/2014/main" id="{8271DA9D-77F2-A6DA-DB3E-14D6B9234D9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753153" y="2937916"/>
                <a:ext cx="145321" cy="646759"/>
                <a:chOff x="9753153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D651F83-3BF1-440A-9ED9-712C42D2D84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25813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908C870-6006-CCA7-88BC-F0C2091371F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3153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E8116897-5940-1731-4B50-92922743C6B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919974" y="2937916"/>
                <a:ext cx="145321" cy="646759"/>
                <a:chOff x="9919974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A29D03C6-AC41-EA30-0197-8A9DFEB8B83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92635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C19C7550-2D1B-0DC8-25F2-333E8E5E598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19974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" name="Graphic 2">
                <a:extLst>
                  <a:ext uri="{FF2B5EF4-FFF2-40B4-BE49-F238E27FC236}">
                    <a16:creationId xmlns:a16="http://schemas.microsoft.com/office/drawing/2014/main" id="{25CA03C8-3367-F4FA-B7D6-579655A813C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0159456" y="2937916"/>
                <a:ext cx="210247" cy="646759"/>
                <a:chOff x="10159456" y="2937916"/>
                <a:chExt cx="210247" cy="646759"/>
              </a:xfrm>
              <a:solidFill>
                <a:srgbClr val="706280"/>
              </a:solidFill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3FBCFA0-4909-3B56-DB71-4CD576D9F89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159456" y="2937916"/>
                  <a:ext cx="127293" cy="568373"/>
                </a:xfrm>
                <a:custGeom>
                  <a:avLst/>
                  <a:gdLst>
                    <a:gd name="connsiteX0" fmla="*/ 0 w 127293"/>
                    <a:gd name="connsiteY0" fmla="*/ 0 h 568373"/>
                    <a:gd name="connsiteX1" fmla="*/ 127293 w 127293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293" h="568373">
                      <a:moveTo>
                        <a:pt x="0" y="0"/>
                      </a:moveTo>
                      <a:lnTo>
                        <a:pt x="127293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42B90A1-6DE9-1E06-8B44-22BF8F66CA4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224381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474DB64-663D-421A-D71E-D4DAB2B88A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0378" y="2937916"/>
                <a:ext cx="942822" cy="1002815"/>
              </a:xfrm>
              <a:custGeom>
                <a:avLst/>
                <a:gdLst>
                  <a:gd name="connsiteX0" fmla="*/ 0 w 942822"/>
                  <a:gd name="connsiteY0" fmla="*/ 1002815 h 1002815"/>
                  <a:gd name="connsiteX1" fmla="*/ 0 w 942822"/>
                  <a:gd name="connsiteY1" fmla="*/ 196665 h 1002815"/>
                  <a:gd name="connsiteX2" fmla="*/ 196665 w 942822"/>
                  <a:gd name="connsiteY2" fmla="*/ 0 h 1002815"/>
                  <a:gd name="connsiteX3" fmla="*/ 746158 w 942822"/>
                  <a:gd name="connsiteY3" fmla="*/ 0 h 1002815"/>
                  <a:gd name="connsiteX4" fmla="*/ 942822 w 942822"/>
                  <a:gd name="connsiteY4" fmla="*/ 196665 h 1002815"/>
                  <a:gd name="connsiteX5" fmla="*/ 942822 w 942822"/>
                  <a:gd name="connsiteY5" fmla="*/ 1002815 h 100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2822" h="1002815">
                    <a:moveTo>
                      <a:pt x="0" y="1002815"/>
                    </a:moveTo>
                    <a:lnTo>
                      <a:pt x="0" y="196665"/>
                    </a:lnTo>
                    <a:cubicBezTo>
                      <a:pt x="0" y="88070"/>
                      <a:pt x="88009" y="0"/>
                      <a:pt x="196665" y="0"/>
                    </a:cubicBezTo>
                    <a:lnTo>
                      <a:pt x="746158" y="0"/>
                    </a:lnTo>
                    <a:cubicBezTo>
                      <a:pt x="854753" y="0"/>
                      <a:pt x="942822" y="88009"/>
                      <a:pt x="942822" y="196665"/>
                    </a:cubicBezTo>
                    <a:lnTo>
                      <a:pt x="942822" y="1002815"/>
                    </a:lnTo>
                  </a:path>
                </a:pathLst>
              </a:custGeom>
              <a:noFill/>
              <a:ln w="30447" cap="flat">
                <a:solidFill>
                  <a:srgbClr val="4A465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74EDB81-8849-BE5E-D631-8C2C3609DB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34790" y="3844256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8EE0F44-51AD-ECB5-E73D-2B667117253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539293" y="797805"/>
            <a:ext cx="5117432" cy="2725232"/>
          </a:xfrm>
          <a:custGeom>
            <a:avLst/>
            <a:gdLst>
              <a:gd name="connsiteX0" fmla="*/ 0 w 5117432"/>
              <a:gd name="connsiteY0" fmla="*/ 0 h 2725232"/>
              <a:gd name="connsiteX1" fmla="*/ 5117432 w 5117432"/>
              <a:gd name="connsiteY1" fmla="*/ 0 h 2725232"/>
              <a:gd name="connsiteX2" fmla="*/ 5117432 w 5117432"/>
              <a:gd name="connsiteY2" fmla="*/ 2725233 h 2725232"/>
              <a:gd name="connsiteX3" fmla="*/ 0 w 5117432"/>
              <a:gd name="connsiteY3" fmla="*/ 2725233 h 272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7432" h="2725232">
                <a:moveTo>
                  <a:pt x="0" y="0"/>
                </a:moveTo>
                <a:lnTo>
                  <a:pt x="5117432" y="0"/>
                </a:lnTo>
                <a:lnTo>
                  <a:pt x="5117432" y="2725233"/>
                </a:lnTo>
                <a:lnTo>
                  <a:pt x="0" y="2725233"/>
                </a:lnTo>
                <a:close/>
              </a:path>
            </a:pathLst>
          </a:custGeom>
          <a:solidFill>
            <a:srgbClr val="457C77"/>
          </a:solidFill>
          <a:ln w="91340" cap="flat">
            <a:solidFill>
              <a:srgbClr val="4A4650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45" name="Graphic 2">
            <a:extLst>
              <a:ext uri="{FF2B5EF4-FFF2-40B4-BE49-F238E27FC236}">
                <a16:creationId xmlns:a16="http://schemas.microsoft.com/office/drawing/2014/main" id="{648DE80B-324F-01FD-FD54-FA78F02B8FF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08641" y="3799246"/>
            <a:ext cx="3870262" cy="2768536"/>
            <a:chOff x="4108641" y="3799246"/>
            <a:chExt cx="3870262" cy="2768536"/>
          </a:xfrm>
        </p:grpSpPr>
        <p:grpSp>
          <p:nvGrpSpPr>
            <p:cNvPr id="46" name="Graphic 2">
              <a:extLst>
                <a:ext uri="{FF2B5EF4-FFF2-40B4-BE49-F238E27FC236}">
                  <a16:creationId xmlns:a16="http://schemas.microsoft.com/office/drawing/2014/main" id="{E1DFFEF6-3F0E-A22C-1155-8A1F341D9C7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4108641" y="4310551"/>
              <a:ext cx="3870262" cy="2257232"/>
              <a:chOff x="4108641" y="4310551"/>
              <a:chExt cx="3870262" cy="2257232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AA5F7B6-4B53-2898-A933-B7BE0F9E13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10734" y="4544917"/>
                <a:ext cx="3266015" cy="2022866"/>
              </a:xfrm>
              <a:custGeom>
                <a:avLst/>
                <a:gdLst>
                  <a:gd name="connsiteX0" fmla="*/ 0 w 3266015"/>
                  <a:gd name="connsiteY0" fmla="*/ 0 h 2022866"/>
                  <a:gd name="connsiteX1" fmla="*/ 3266016 w 3266015"/>
                  <a:gd name="connsiteY1" fmla="*/ 0 h 2022866"/>
                  <a:gd name="connsiteX2" fmla="*/ 3266016 w 3266015"/>
                  <a:gd name="connsiteY2" fmla="*/ 2022866 h 2022866"/>
                  <a:gd name="connsiteX3" fmla="*/ 0 w 3266015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015" h="2022866">
                    <a:moveTo>
                      <a:pt x="0" y="0"/>
                    </a:moveTo>
                    <a:lnTo>
                      <a:pt x="3266016" y="0"/>
                    </a:lnTo>
                    <a:lnTo>
                      <a:pt x="3266016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8" name="Graphic 2">
                <a:extLst>
                  <a:ext uri="{FF2B5EF4-FFF2-40B4-BE49-F238E27FC236}">
                    <a16:creationId xmlns:a16="http://schemas.microsoft.com/office/drawing/2014/main" id="{D464ADD1-74E3-E82A-7E5A-54EDEE6EA2AA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108641" y="4310551"/>
                <a:ext cx="3870262" cy="458743"/>
                <a:chOff x="4108641" y="4310551"/>
                <a:chExt cx="3870262" cy="458743"/>
              </a:xfrm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F701CA02-25CF-58EC-4086-95EA4BE0A2F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310551"/>
                  <a:ext cx="3870262" cy="256352"/>
                </a:xfrm>
                <a:custGeom>
                  <a:avLst/>
                  <a:gdLst>
                    <a:gd name="connsiteX0" fmla="*/ 3870263 w 3870262"/>
                    <a:gd name="connsiteY0" fmla="*/ 256353 h 256352"/>
                    <a:gd name="connsiteX1" fmla="*/ 0 w 3870262"/>
                    <a:gd name="connsiteY1" fmla="*/ 256353 h 256352"/>
                    <a:gd name="connsiteX2" fmla="*/ 301180 w 3870262"/>
                    <a:gd name="connsiteY2" fmla="*/ 0 h 256352"/>
                    <a:gd name="connsiteX3" fmla="*/ 3569083 w 3870262"/>
                    <a:gd name="connsiteY3" fmla="*/ 0 h 256352"/>
                    <a:gd name="connsiteX4" fmla="*/ 3870263 w 3870262"/>
                    <a:gd name="connsiteY4" fmla="*/ 256353 h 25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0262" h="256352">
                      <a:moveTo>
                        <a:pt x="3870263" y="256353"/>
                      </a:moveTo>
                      <a:lnTo>
                        <a:pt x="0" y="256353"/>
                      </a:lnTo>
                      <a:lnTo>
                        <a:pt x="301180" y="0"/>
                      </a:lnTo>
                      <a:lnTo>
                        <a:pt x="3569083" y="0"/>
                      </a:lnTo>
                      <a:lnTo>
                        <a:pt x="3870263" y="25635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DB5E8E1C-232E-FF8A-C29D-D0D4A12D181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566904"/>
                  <a:ext cx="3870262" cy="202390"/>
                </a:xfrm>
                <a:custGeom>
                  <a:avLst/>
                  <a:gdLst>
                    <a:gd name="connsiteX0" fmla="*/ 0 w 3870262"/>
                    <a:gd name="connsiteY0" fmla="*/ 0 h 202390"/>
                    <a:gd name="connsiteX1" fmla="*/ 3870263 w 3870262"/>
                    <a:gd name="connsiteY1" fmla="*/ 0 h 202390"/>
                    <a:gd name="connsiteX2" fmla="*/ 3870263 w 3870262"/>
                    <a:gd name="connsiteY2" fmla="*/ 202390 h 202390"/>
                    <a:gd name="connsiteX3" fmla="*/ 0 w 3870262"/>
                    <a:gd name="connsiteY3" fmla="*/ 202390 h 20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0262" h="202390">
                      <a:moveTo>
                        <a:pt x="0" y="0"/>
                      </a:moveTo>
                      <a:lnTo>
                        <a:pt x="3870263" y="0"/>
                      </a:lnTo>
                      <a:lnTo>
                        <a:pt x="3870263" y="202390"/>
                      </a:lnTo>
                      <a:lnTo>
                        <a:pt x="0" y="2023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08BB5E-B10F-8B06-06C1-1C9ACB51B1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7103" y="3799246"/>
              <a:ext cx="708822" cy="613870"/>
            </a:xfrm>
            <a:custGeom>
              <a:avLst/>
              <a:gdLst>
                <a:gd name="connsiteX0" fmla="*/ 708822 w 708822"/>
                <a:gd name="connsiteY0" fmla="*/ 613870 h 613870"/>
                <a:gd name="connsiteX1" fmla="*/ 0 w 708822"/>
                <a:gd name="connsiteY1" fmla="*/ 613870 h 613870"/>
                <a:gd name="connsiteX2" fmla="*/ 354411 w 708822"/>
                <a:gd name="connsiteY2" fmla="*/ 0 h 613870"/>
                <a:gd name="connsiteX3" fmla="*/ 708822 w 708822"/>
                <a:gd name="connsiteY3" fmla="*/ 613870 h 613870"/>
                <a:gd name="connsiteX4" fmla="*/ 105489 w 708822"/>
                <a:gd name="connsiteY4" fmla="*/ 552965 h 613870"/>
                <a:gd name="connsiteX5" fmla="*/ 603333 w 708822"/>
                <a:gd name="connsiteY5" fmla="*/ 552965 h 613870"/>
                <a:gd name="connsiteX6" fmla="*/ 354411 w 708822"/>
                <a:gd name="connsiteY6" fmla="*/ 121812 h 613870"/>
                <a:gd name="connsiteX7" fmla="*/ 105489 w 708822"/>
                <a:gd name="connsiteY7" fmla="*/ 552965 h 6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8822" h="613870">
                  <a:moveTo>
                    <a:pt x="708822" y="613870"/>
                  </a:moveTo>
                  <a:lnTo>
                    <a:pt x="0" y="613870"/>
                  </a:lnTo>
                  <a:lnTo>
                    <a:pt x="354411" y="0"/>
                  </a:lnTo>
                  <a:lnTo>
                    <a:pt x="708822" y="613870"/>
                  </a:lnTo>
                  <a:close/>
                  <a:moveTo>
                    <a:pt x="105489" y="552965"/>
                  </a:moveTo>
                  <a:lnTo>
                    <a:pt x="603333" y="552965"/>
                  </a:lnTo>
                  <a:lnTo>
                    <a:pt x="354411" y="121812"/>
                  </a:lnTo>
                  <a:lnTo>
                    <a:pt x="105489" y="552965"/>
                  </a:lnTo>
                  <a:close/>
                </a:path>
              </a:pathLst>
            </a:custGeom>
            <a:solidFill>
              <a:srgbClr val="EFEFEF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50AB0A7D-23AA-3C67-A6F8-3838B5EDB88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151593" y="3801743"/>
              <a:ext cx="875948" cy="662229"/>
              <a:chOff x="5151593" y="3801743"/>
              <a:chExt cx="875948" cy="662229"/>
            </a:xfrm>
          </p:grpSpPr>
          <p:grpSp>
            <p:nvGrpSpPr>
              <p:cNvPr id="53" name="Graphic 2">
                <a:extLst>
                  <a:ext uri="{FF2B5EF4-FFF2-40B4-BE49-F238E27FC236}">
                    <a16:creationId xmlns:a16="http://schemas.microsoft.com/office/drawing/2014/main" id="{BB36B646-8C03-CB68-021D-B60044E69107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151593" y="3801743"/>
                <a:ext cx="875948" cy="662229"/>
                <a:chOff x="5151593" y="3801743"/>
                <a:chExt cx="875948" cy="662229"/>
              </a:xfrm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9A543D3-7CE6-68C3-65DD-C0AB4F16260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63531" y="3813681"/>
                  <a:ext cx="852012" cy="638293"/>
                </a:xfrm>
                <a:custGeom>
                  <a:avLst/>
                  <a:gdLst>
                    <a:gd name="connsiteX0" fmla="*/ 0 w 852012"/>
                    <a:gd name="connsiteY0" fmla="*/ 0 h 638293"/>
                    <a:gd name="connsiteX1" fmla="*/ 852012 w 852012"/>
                    <a:gd name="connsiteY1" fmla="*/ 0 h 638293"/>
                    <a:gd name="connsiteX2" fmla="*/ 852012 w 852012"/>
                    <a:gd name="connsiteY2" fmla="*/ 638293 h 638293"/>
                    <a:gd name="connsiteX3" fmla="*/ 0 w 852012"/>
                    <a:gd name="connsiteY3" fmla="*/ 638293 h 638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012" h="638293">
                      <a:moveTo>
                        <a:pt x="0" y="0"/>
                      </a:moveTo>
                      <a:lnTo>
                        <a:pt x="852012" y="0"/>
                      </a:lnTo>
                      <a:lnTo>
                        <a:pt x="852012" y="638293"/>
                      </a:lnTo>
                      <a:lnTo>
                        <a:pt x="0" y="638293"/>
                      </a:lnTo>
                      <a:close/>
                    </a:path>
                  </a:pathLst>
                </a:custGeom>
                <a:solidFill>
                  <a:srgbClr val="CDD0D1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685FC071-7FB5-E110-978C-70FB15E6F9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51593" y="3801743"/>
                  <a:ext cx="875948" cy="662229"/>
                </a:xfrm>
                <a:custGeom>
                  <a:avLst/>
                  <a:gdLst>
                    <a:gd name="connsiteX0" fmla="*/ 875948 w 875948"/>
                    <a:gd name="connsiteY0" fmla="*/ 662229 h 662229"/>
                    <a:gd name="connsiteX1" fmla="*/ 0 w 875948"/>
                    <a:gd name="connsiteY1" fmla="*/ 662229 h 662229"/>
                    <a:gd name="connsiteX2" fmla="*/ 0 w 875948"/>
                    <a:gd name="connsiteY2" fmla="*/ 0 h 662229"/>
                    <a:gd name="connsiteX3" fmla="*/ 875948 w 875948"/>
                    <a:gd name="connsiteY3" fmla="*/ 0 h 662229"/>
                    <a:gd name="connsiteX4" fmla="*/ 875948 w 875948"/>
                    <a:gd name="connsiteY4" fmla="*/ 662229 h 662229"/>
                    <a:gd name="connsiteX5" fmla="*/ 23936 w 875948"/>
                    <a:gd name="connsiteY5" fmla="*/ 638232 h 662229"/>
                    <a:gd name="connsiteX6" fmla="*/ 851951 w 875948"/>
                    <a:gd name="connsiteY6" fmla="*/ 638232 h 662229"/>
                    <a:gd name="connsiteX7" fmla="*/ 851951 w 875948"/>
                    <a:gd name="connsiteY7" fmla="*/ 23936 h 662229"/>
                    <a:gd name="connsiteX8" fmla="*/ 23936 w 875948"/>
                    <a:gd name="connsiteY8" fmla="*/ 23936 h 662229"/>
                    <a:gd name="connsiteX9" fmla="*/ 23936 w 875948"/>
                    <a:gd name="connsiteY9" fmla="*/ 638232 h 66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5948" h="662229">
                      <a:moveTo>
                        <a:pt x="875948" y="662229"/>
                      </a:moveTo>
                      <a:lnTo>
                        <a:pt x="0" y="662229"/>
                      </a:lnTo>
                      <a:lnTo>
                        <a:pt x="0" y="0"/>
                      </a:lnTo>
                      <a:lnTo>
                        <a:pt x="875948" y="0"/>
                      </a:lnTo>
                      <a:lnTo>
                        <a:pt x="875948" y="662229"/>
                      </a:lnTo>
                      <a:close/>
                      <a:moveTo>
                        <a:pt x="23936" y="638232"/>
                      </a:moveTo>
                      <a:lnTo>
                        <a:pt x="851951" y="638232"/>
                      </a:lnTo>
                      <a:lnTo>
                        <a:pt x="851951" y="23936"/>
                      </a:lnTo>
                      <a:lnTo>
                        <a:pt x="23936" y="23936"/>
                      </a:lnTo>
                      <a:lnTo>
                        <a:pt x="23936" y="638232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" name="Graphic 2">
                <a:extLst>
                  <a:ext uri="{FF2B5EF4-FFF2-40B4-BE49-F238E27FC236}">
                    <a16:creationId xmlns:a16="http://schemas.microsoft.com/office/drawing/2014/main" id="{65D7161A-E826-1378-6FAD-659E21B49118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412819" y="4220167"/>
                <a:ext cx="353436" cy="117913"/>
                <a:chOff x="5412819" y="4220167"/>
                <a:chExt cx="353436" cy="117913"/>
              </a:xfrm>
            </p:grpSpPr>
            <p:grpSp>
              <p:nvGrpSpPr>
                <p:cNvPr id="57" name="Graphic 2">
                  <a:extLst>
                    <a:ext uri="{FF2B5EF4-FFF2-40B4-BE49-F238E27FC236}">
                      <a16:creationId xmlns:a16="http://schemas.microsoft.com/office/drawing/2014/main" id="{6663CEF4-137F-4F35-A947-49AD5D032977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412819" y="4220167"/>
                  <a:ext cx="117913" cy="117913"/>
                  <a:chOff x="5412819" y="4220167"/>
                  <a:chExt cx="117913" cy="117913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EC30D44C-5FB2-6293-180E-2E1421D00A7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7630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208608CF-13D8-0173-30CD-B726A319B15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2819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0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0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0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93" y="108290"/>
                          <a:pt x="58957" y="108290"/>
                        </a:cubicBezTo>
                        <a:cubicBezTo>
                          <a:pt x="86121" y="108290"/>
                          <a:pt x="108290" y="86121"/>
                          <a:pt x="108290" y="58957"/>
                        </a:cubicBezTo>
                        <a:cubicBezTo>
                          <a:pt x="108290" y="31793"/>
                          <a:pt x="86182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144BC28B-C765-6CC7-2D32-4105039550E0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648341" y="4220167"/>
                  <a:ext cx="117913" cy="117913"/>
                  <a:chOff x="5648341" y="4220167"/>
                  <a:chExt cx="117913" cy="117913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FEA0151D-474F-7F0C-7CD2-986C1AA3DF2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53214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F9435C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137CD4B4-3515-6D82-DC8C-7EF8B2CF11CE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48341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1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1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1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32" y="108290"/>
                          <a:pt x="58957" y="108290"/>
                        </a:cubicBezTo>
                        <a:cubicBezTo>
                          <a:pt x="86182" y="108290"/>
                          <a:pt x="108291" y="86121"/>
                          <a:pt x="108291" y="58957"/>
                        </a:cubicBezTo>
                        <a:cubicBezTo>
                          <a:pt x="108291" y="31793"/>
                          <a:pt x="86121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63" name="Graphic 2">
                <a:extLst>
                  <a:ext uri="{FF2B5EF4-FFF2-40B4-BE49-F238E27FC236}">
                    <a16:creationId xmlns:a16="http://schemas.microsoft.com/office/drawing/2014/main" id="{5D243DF6-C53B-076C-E14D-43CDDDEFE32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282906" y="3942619"/>
                <a:ext cx="613261" cy="213840"/>
                <a:chOff x="5282906" y="3942619"/>
                <a:chExt cx="613261" cy="213840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A6955033-8145-E163-E395-C0D7C952EB8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282906" y="3942619"/>
                  <a:ext cx="613261" cy="213840"/>
                </a:xfrm>
                <a:custGeom>
                  <a:avLst/>
                  <a:gdLst>
                    <a:gd name="connsiteX0" fmla="*/ 0 w 613261"/>
                    <a:gd name="connsiteY0" fmla="*/ 0 h 213840"/>
                    <a:gd name="connsiteX1" fmla="*/ 613261 w 613261"/>
                    <a:gd name="connsiteY1" fmla="*/ 0 h 213840"/>
                    <a:gd name="connsiteX2" fmla="*/ 613261 w 613261"/>
                    <a:gd name="connsiteY2" fmla="*/ 213841 h 213840"/>
                    <a:gd name="connsiteX3" fmla="*/ 0 w 613261"/>
                    <a:gd name="connsiteY3" fmla="*/ 213841 h 2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3261" h="213840">
                      <a:moveTo>
                        <a:pt x="0" y="0"/>
                      </a:moveTo>
                      <a:lnTo>
                        <a:pt x="613261" y="0"/>
                      </a:lnTo>
                      <a:lnTo>
                        <a:pt x="613261" y="213841"/>
                      </a:lnTo>
                      <a:lnTo>
                        <a:pt x="0" y="213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5" name="Graphic 2">
                  <a:extLst>
                    <a:ext uri="{FF2B5EF4-FFF2-40B4-BE49-F238E27FC236}">
                      <a16:creationId xmlns:a16="http://schemas.microsoft.com/office/drawing/2014/main" id="{40590894-D036-08C9-813D-877DF8C3DA73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362754" y="4011016"/>
                  <a:ext cx="453565" cy="77106"/>
                  <a:chOff x="5362754" y="4011016"/>
                  <a:chExt cx="453565" cy="77106"/>
                </a:xfrm>
                <a:solidFill>
                  <a:srgbClr val="494974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8A04128-08B5-EAEC-B81B-EE463D72C00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362754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B38E3AEB-7E48-53CA-D0E0-50154F49551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515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4344C5-D195-D53F-76AC-48B7CCA9CD71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5403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8AB38503-0FD2-314F-13D3-C6B944915A8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29156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533DD304-F4E5-0FC0-9EE5-791565D4BF8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717957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60B50C1-AF81-6D45-5386-C382C3CDEE67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806758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3893448-00F9-1C87-F2EC-8DDC8699E4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40355" y="4040190"/>
                <a:ext cx="9562" cy="116330"/>
              </a:xfrm>
              <a:custGeom>
                <a:avLst/>
                <a:gdLst>
                  <a:gd name="connsiteX0" fmla="*/ 0 w 9562"/>
                  <a:gd name="connsiteY0" fmla="*/ 116330 h 116330"/>
                  <a:gd name="connsiteX1" fmla="*/ 4811 w 9562"/>
                  <a:gd name="connsiteY1" fmla="*/ 0 h 116330"/>
                  <a:gd name="connsiteX2" fmla="*/ 9562 w 9562"/>
                  <a:gd name="connsiteY2" fmla="*/ 116330 h 116330"/>
                  <a:gd name="connsiteX3" fmla="*/ 0 w 9562"/>
                  <a:gd name="connsiteY3" fmla="*/ 116330 h 116330"/>
                  <a:gd name="connsiteX4" fmla="*/ 0 w 9562"/>
                  <a:gd name="connsiteY4" fmla="*/ 116330 h 1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2" h="116330">
                    <a:moveTo>
                      <a:pt x="0" y="116330"/>
                    </a:moveTo>
                    <a:lnTo>
                      <a:pt x="4811" y="0"/>
                    </a:lnTo>
                    <a:lnTo>
                      <a:pt x="9562" y="116330"/>
                    </a:lnTo>
                    <a:lnTo>
                      <a:pt x="0" y="116330"/>
                    </a:lnTo>
                    <a:lnTo>
                      <a:pt x="0" y="116330"/>
                    </a:lnTo>
                    <a:close/>
                  </a:path>
                </a:pathLst>
              </a:custGeom>
              <a:solidFill>
                <a:srgbClr val="F9435C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8F67C9DB-38B1-C583-ED60-EAAD4A49FD3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776967" y="1042525"/>
            <a:ext cx="1040150" cy="1040150"/>
            <a:chOff x="9776967" y="1042525"/>
            <a:chExt cx="1040150" cy="1040150"/>
          </a:xfrm>
        </p:grpSpPr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41AAD5A7-7F11-CEDA-7E20-EF4C380B01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776967" y="1042525"/>
              <a:ext cx="1040150" cy="1040150"/>
              <a:chOff x="9776967" y="1042525"/>
              <a:chExt cx="1040150" cy="104015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06A3ACA-9885-35B1-AF6E-34F94E894C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1329" y="1066827"/>
                <a:ext cx="991425" cy="991425"/>
              </a:xfrm>
              <a:custGeom>
                <a:avLst/>
                <a:gdLst>
                  <a:gd name="connsiteX0" fmla="*/ 991426 w 991425"/>
                  <a:gd name="connsiteY0" fmla="*/ 495713 h 991425"/>
                  <a:gd name="connsiteX1" fmla="*/ 495713 w 991425"/>
                  <a:gd name="connsiteY1" fmla="*/ 991426 h 991425"/>
                  <a:gd name="connsiteX2" fmla="*/ 0 w 991425"/>
                  <a:gd name="connsiteY2" fmla="*/ 495713 h 991425"/>
                  <a:gd name="connsiteX3" fmla="*/ 495713 w 991425"/>
                  <a:gd name="connsiteY3" fmla="*/ 0 h 991425"/>
                  <a:gd name="connsiteX4" fmla="*/ 991426 w 991425"/>
                  <a:gd name="connsiteY4" fmla="*/ 495713 h 9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25" h="991425">
                    <a:moveTo>
                      <a:pt x="991426" y="495713"/>
                    </a:moveTo>
                    <a:cubicBezTo>
                      <a:pt x="991426" y="769487"/>
                      <a:pt x="769487" y="991426"/>
                      <a:pt x="495713" y="991426"/>
                    </a:cubicBezTo>
                    <a:cubicBezTo>
                      <a:pt x="221938" y="991426"/>
                      <a:pt x="0" y="769487"/>
                      <a:pt x="0" y="495713"/>
                    </a:cubicBezTo>
                    <a:cubicBezTo>
                      <a:pt x="0" y="221938"/>
                      <a:pt x="221938" y="0"/>
                      <a:pt x="495713" y="0"/>
                    </a:cubicBezTo>
                    <a:cubicBezTo>
                      <a:pt x="769487" y="0"/>
                      <a:pt x="991426" y="221938"/>
                      <a:pt x="991426" y="495713"/>
                    </a:cubicBezTo>
                    <a:close/>
                  </a:path>
                </a:pathLst>
              </a:custGeom>
              <a:solidFill>
                <a:srgbClr val="EFEFE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2EF36FA-1008-5C0A-92BC-6F990E9191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76967" y="1042525"/>
                <a:ext cx="1040150" cy="1040150"/>
              </a:xfrm>
              <a:custGeom>
                <a:avLst/>
                <a:gdLst>
                  <a:gd name="connsiteX0" fmla="*/ 520075 w 1040150"/>
                  <a:gd name="connsiteY0" fmla="*/ 1040150 h 1040150"/>
                  <a:gd name="connsiteX1" fmla="*/ 0 w 1040150"/>
                  <a:gd name="connsiteY1" fmla="*/ 520075 h 1040150"/>
                  <a:gd name="connsiteX2" fmla="*/ 520075 w 1040150"/>
                  <a:gd name="connsiteY2" fmla="*/ 0 h 1040150"/>
                  <a:gd name="connsiteX3" fmla="*/ 1040150 w 1040150"/>
                  <a:gd name="connsiteY3" fmla="*/ 520075 h 1040150"/>
                  <a:gd name="connsiteX4" fmla="*/ 520075 w 1040150"/>
                  <a:gd name="connsiteY4" fmla="*/ 1040150 h 1040150"/>
                  <a:gd name="connsiteX5" fmla="*/ 520075 w 1040150"/>
                  <a:gd name="connsiteY5" fmla="*/ 48664 h 1040150"/>
                  <a:gd name="connsiteX6" fmla="*/ 48725 w 1040150"/>
                  <a:gd name="connsiteY6" fmla="*/ 520014 h 1040150"/>
                  <a:gd name="connsiteX7" fmla="*/ 520075 w 1040150"/>
                  <a:gd name="connsiteY7" fmla="*/ 991365 h 1040150"/>
                  <a:gd name="connsiteX8" fmla="*/ 991426 w 1040150"/>
                  <a:gd name="connsiteY8" fmla="*/ 520014 h 1040150"/>
                  <a:gd name="connsiteX9" fmla="*/ 520075 w 1040150"/>
                  <a:gd name="connsiteY9" fmla="*/ 48664 h 104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150" h="1040150">
                    <a:moveTo>
                      <a:pt x="520075" y="1040150"/>
                    </a:moveTo>
                    <a:cubicBezTo>
                      <a:pt x="233270" y="1040150"/>
                      <a:pt x="0" y="806820"/>
                      <a:pt x="0" y="520075"/>
                    </a:cubicBezTo>
                    <a:cubicBezTo>
                      <a:pt x="0" y="233330"/>
                      <a:pt x="233331" y="0"/>
                      <a:pt x="520075" y="0"/>
                    </a:cubicBezTo>
                    <a:cubicBezTo>
                      <a:pt x="806820" y="0"/>
                      <a:pt x="1040150" y="233330"/>
                      <a:pt x="1040150" y="520075"/>
                    </a:cubicBezTo>
                    <a:cubicBezTo>
                      <a:pt x="1040150" y="806820"/>
                      <a:pt x="806820" y="1040150"/>
                      <a:pt x="520075" y="1040150"/>
                    </a:cubicBezTo>
                    <a:close/>
                    <a:moveTo>
                      <a:pt x="520075" y="48664"/>
                    </a:moveTo>
                    <a:cubicBezTo>
                      <a:pt x="260190" y="48664"/>
                      <a:pt x="48725" y="260129"/>
                      <a:pt x="48725" y="520014"/>
                    </a:cubicBezTo>
                    <a:cubicBezTo>
                      <a:pt x="48725" y="779900"/>
                      <a:pt x="260190" y="991365"/>
                      <a:pt x="520075" y="991365"/>
                    </a:cubicBezTo>
                    <a:cubicBezTo>
                      <a:pt x="779961" y="991365"/>
                      <a:pt x="991426" y="779900"/>
                      <a:pt x="991426" y="520014"/>
                    </a:cubicBezTo>
                    <a:cubicBezTo>
                      <a:pt x="991426" y="260129"/>
                      <a:pt x="779961" y="48664"/>
                      <a:pt x="520075" y="4866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440B189-2A7F-C82C-FAA4-A7FA22E79F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0951" y="1095270"/>
              <a:ext cx="12181" cy="73452"/>
            </a:xfrm>
            <a:custGeom>
              <a:avLst/>
              <a:gdLst>
                <a:gd name="connsiteX0" fmla="*/ 0 w 12181"/>
                <a:gd name="connsiteY0" fmla="*/ 0 h 73452"/>
                <a:gd name="connsiteX1" fmla="*/ 12181 w 12181"/>
                <a:gd name="connsiteY1" fmla="*/ 0 h 73452"/>
                <a:gd name="connsiteX2" fmla="*/ 12181 w 12181"/>
                <a:gd name="connsiteY2" fmla="*/ 73452 h 73452"/>
                <a:gd name="connsiteX3" fmla="*/ 0 w 12181"/>
                <a:gd name="connsiteY3" fmla="*/ 73452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73452">
                  <a:moveTo>
                    <a:pt x="0" y="0"/>
                  </a:moveTo>
                  <a:lnTo>
                    <a:pt x="12181" y="0"/>
                  </a:lnTo>
                  <a:lnTo>
                    <a:pt x="12181" y="73452"/>
                  </a:lnTo>
                  <a:lnTo>
                    <a:pt x="0" y="73452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1C8775B1-350B-1843-4CAE-FDC414ECBB0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29772" y="1556449"/>
              <a:ext cx="73452" cy="12181"/>
              <a:chOff x="9829772" y="1556449"/>
              <a:chExt cx="73452" cy="12181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BB2E80C-BA85-07D2-1FEE-51B506D1DD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3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73452 w 73452"/>
                  <a:gd name="connsiteY1" fmla="*/ 0 h 6090"/>
                  <a:gd name="connsiteX2" fmla="*/ 36726 w 73452"/>
                  <a:gd name="connsiteY2" fmla="*/ 0 h 6090"/>
                  <a:gd name="connsiteX3" fmla="*/ 0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6C48C03-3951-D7A9-FD4C-0D074478ED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2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F59C0ABB-79A1-0B55-4F04-1F65F0D7A8C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290951" y="1956418"/>
              <a:ext cx="12181" cy="73452"/>
              <a:chOff x="10290951" y="1956418"/>
              <a:chExt cx="12181" cy="73452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5D9198C-FA9C-6D1D-065F-61B9BAA6334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7042" y="1956418"/>
                <a:ext cx="6090" cy="73452"/>
              </a:xfrm>
              <a:custGeom>
                <a:avLst/>
                <a:gdLst>
                  <a:gd name="connsiteX0" fmla="*/ 0 w 6090"/>
                  <a:gd name="connsiteY0" fmla="*/ 36726 h 73452"/>
                  <a:gd name="connsiteX1" fmla="*/ 0 w 6090"/>
                  <a:gd name="connsiteY1" fmla="*/ 0 h 73452"/>
                  <a:gd name="connsiteX2" fmla="*/ 0 w 6090"/>
                  <a:gd name="connsiteY2" fmla="*/ 36726 h 73452"/>
                  <a:gd name="connsiteX3" fmla="*/ 0 w 6090"/>
                  <a:gd name="connsiteY3" fmla="*/ 73452 h 73452"/>
                  <a:gd name="connsiteX4" fmla="*/ 0 w 6090"/>
                  <a:gd name="connsiteY4" fmla="*/ 36726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0" h="73452">
                    <a:moveTo>
                      <a:pt x="0" y="36726"/>
                    </a:moveTo>
                    <a:lnTo>
                      <a:pt x="0" y="0"/>
                    </a:lnTo>
                    <a:cubicBezTo>
                      <a:pt x="0" y="0"/>
                      <a:pt x="0" y="16445"/>
                      <a:pt x="0" y="36726"/>
                    </a:cubicBezTo>
                    <a:cubicBezTo>
                      <a:pt x="0" y="57008"/>
                      <a:pt x="0" y="73452"/>
                      <a:pt x="0" y="73452"/>
                    </a:cubicBezTo>
                    <a:cubicBezTo>
                      <a:pt x="0" y="73452"/>
                      <a:pt x="0" y="57008"/>
                      <a:pt x="0" y="367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BB49716-EA2B-6134-27CC-EE34F85EE8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0951" y="1956418"/>
                <a:ext cx="12181" cy="73452"/>
              </a:xfrm>
              <a:custGeom>
                <a:avLst/>
                <a:gdLst>
                  <a:gd name="connsiteX0" fmla="*/ 0 w 12181"/>
                  <a:gd name="connsiteY0" fmla="*/ 0 h 73452"/>
                  <a:gd name="connsiteX1" fmla="*/ 12181 w 12181"/>
                  <a:gd name="connsiteY1" fmla="*/ 0 h 73452"/>
                  <a:gd name="connsiteX2" fmla="*/ 12181 w 12181"/>
                  <a:gd name="connsiteY2" fmla="*/ 73452 h 73452"/>
                  <a:gd name="connsiteX3" fmla="*/ 0 w 12181"/>
                  <a:gd name="connsiteY3" fmla="*/ 73452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" h="73452">
                    <a:moveTo>
                      <a:pt x="0" y="0"/>
                    </a:moveTo>
                    <a:lnTo>
                      <a:pt x="12181" y="0"/>
                    </a:lnTo>
                    <a:lnTo>
                      <a:pt x="12181" y="73452"/>
                    </a:lnTo>
                    <a:lnTo>
                      <a:pt x="0" y="73452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D73BADB0-423C-2939-837C-47E57D41683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690920" y="1556449"/>
              <a:ext cx="73452" cy="12181"/>
              <a:chOff x="10690920" y="1556449"/>
              <a:chExt cx="73452" cy="12181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C88BA58-572D-EE7E-2005-850A218144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1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0 w 73452"/>
                  <a:gd name="connsiteY1" fmla="*/ 0 h 6090"/>
                  <a:gd name="connsiteX2" fmla="*/ 36726 w 73452"/>
                  <a:gd name="connsiteY2" fmla="*/ 0 h 6090"/>
                  <a:gd name="connsiteX3" fmla="*/ 73452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05DA38E-474E-310F-CB9E-C71E52AB99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0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0C8B794-45FE-1308-381A-10F553CE98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580" y="1237119"/>
              <a:ext cx="12181" cy="325480"/>
            </a:xfrm>
            <a:custGeom>
              <a:avLst/>
              <a:gdLst>
                <a:gd name="connsiteX0" fmla="*/ 0 w 12181"/>
                <a:gd name="connsiteY0" fmla="*/ 0 h 325480"/>
                <a:gd name="connsiteX1" fmla="*/ 12181 w 12181"/>
                <a:gd name="connsiteY1" fmla="*/ 0 h 325480"/>
                <a:gd name="connsiteX2" fmla="*/ 12181 w 12181"/>
                <a:gd name="connsiteY2" fmla="*/ 325481 h 325480"/>
                <a:gd name="connsiteX3" fmla="*/ 0 w 12181"/>
                <a:gd name="connsiteY3" fmla="*/ 325481 h 32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325480">
                  <a:moveTo>
                    <a:pt x="0" y="0"/>
                  </a:moveTo>
                  <a:lnTo>
                    <a:pt x="12181" y="0"/>
                  </a:lnTo>
                  <a:lnTo>
                    <a:pt x="12181" y="325481"/>
                  </a:lnTo>
                  <a:lnTo>
                    <a:pt x="0" y="3254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C73B69B-9F39-036E-8F11-A7966494C3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7042" y="1551150"/>
              <a:ext cx="259641" cy="12181"/>
            </a:xfrm>
            <a:custGeom>
              <a:avLst/>
              <a:gdLst>
                <a:gd name="connsiteX0" fmla="*/ 0 w 259641"/>
                <a:gd name="connsiteY0" fmla="*/ 0 h 12181"/>
                <a:gd name="connsiteX1" fmla="*/ 259642 w 259641"/>
                <a:gd name="connsiteY1" fmla="*/ 0 h 12181"/>
                <a:gd name="connsiteX2" fmla="*/ 259642 w 259641"/>
                <a:gd name="connsiteY2" fmla="*/ 12181 h 12181"/>
                <a:gd name="connsiteX3" fmla="*/ 0 w 259641"/>
                <a:gd name="connsiteY3" fmla="*/ 12181 h 1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41" h="12181">
                  <a:moveTo>
                    <a:pt x="0" y="0"/>
                  </a:moveTo>
                  <a:lnTo>
                    <a:pt x="259642" y="0"/>
                  </a:lnTo>
                  <a:lnTo>
                    <a:pt x="259642" y="12181"/>
                  </a:lnTo>
                  <a:lnTo>
                    <a:pt x="0" y="121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305BAA65-8D11-8C18-66C7-ACFE2EB087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620515" y="3772630"/>
            <a:ext cx="223950" cy="146174"/>
          </a:xfrm>
          <a:custGeom>
            <a:avLst/>
            <a:gdLst>
              <a:gd name="connsiteX0" fmla="*/ 0 w 223950"/>
              <a:gd name="connsiteY0" fmla="*/ 0 h 146174"/>
              <a:gd name="connsiteX1" fmla="*/ 223951 w 223950"/>
              <a:gd name="connsiteY1" fmla="*/ 0 h 146174"/>
              <a:gd name="connsiteX2" fmla="*/ 223951 w 223950"/>
              <a:gd name="connsiteY2" fmla="*/ 146174 h 146174"/>
              <a:gd name="connsiteX3" fmla="*/ 0 w 223950"/>
              <a:gd name="connsiteY3" fmla="*/ 146174 h 14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0" h="146174">
                <a:moveTo>
                  <a:pt x="0" y="0"/>
                </a:moveTo>
                <a:lnTo>
                  <a:pt x="223951" y="0"/>
                </a:lnTo>
                <a:lnTo>
                  <a:pt x="223951" y="146174"/>
                </a:lnTo>
                <a:lnTo>
                  <a:pt x="0" y="146174"/>
                </a:lnTo>
                <a:close/>
              </a:path>
            </a:pathLst>
          </a:custGeom>
          <a:solidFill>
            <a:srgbClr val="706280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86D98B92-B2D7-2570-A5AF-2EFD46548DE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37471" y="2649953"/>
            <a:ext cx="2036570" cy="3731153"/>
            <a:chOff x="1137471" y="2649953"/>
            <a:chExt cx="2036570" cy="3731153"/>
          </a:xfrm>
        </p:grpSpPr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0879132-3BEB-062F-9D21-27F61F451D8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37471" y="4123875"/>
              <a:ext cx="2036570" cy="2257231"/>
              <a:chOff x="1137471" y="4123875"/>
              <a:chExt cx="2036570" cy="2257231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CE2E808-2DA0-C914-E3E0-8A3E454BC36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96435" y="4358240"/>
                <a:ext cx="1718580" cy="2022866"/>
              </a:xfrm>
              <a:custGeom>
                <a:avLst/>
                <a:gdLst>
                  <a:gd name="connsiteX0" fmla="*/ 0 w 1718580"/>
                  <a:gd name="connsiteY0" fmla="*/ 0 h 2022866"/>
                  <a:gd name="connsiteX1" fmla="*/ 1718581 w 1718580"/>
                  <a:gd name="connsiteY1" fmla="*/ 0 h 2022866"/>
                  <a:gd name="connsiteX2" fmla="*/ 1718581 w 1718580"/>
                  <a:gd name="connsiteY2" fmla="*/ 2022866 h 2022866"/>
                  <a:gd name="connsiteX3" fmla="*/ 0 w 1718580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8580" h="2022866">
                    <a:moveTo>
                      <a:pt x="0" y="0"/>
                    </a:moveTo>
                    <a:lnTo>
                      <a:pt x="1718581" y="0"/>
                    </a:lnTo>
                    <a:lnTo>
                      <a:pt x="1718581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3" name="Graphic 2">
                <a:extLst>
                  <a:ext uri="{FF2B5EF4-FFF2-40B4-BE49-F238E27FC236}">
                    <a16:creationId xmlns:a16="http://schemas.microsoft.com/office/drawing/2014/main" id="{9E2EF2D4-140F-6B2E-82A3-AE7277CE926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137471" y="4123875"/>
                <a:ext cx="2036570" cy="279557"/>
                <a:chOff x="1137471" y="4123875"/>
                <a:chExt cx="2036570" cy="279557"/>
              </a:xfrm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BFAFCBE2-5746-DB26-D669-65BDFF6F4A2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123875"/>
                  <a:ext cx="2036570" cy="156223"/>
                </a:xfrm>
                <a:custGeom>
                  <a:avLst/>
                  <a:gdLst>
                    <a:gd name="connsiteX0" fmla="*/ 2036570 w 2036570"/>
                    <a:gd name="connsiteY0" fmla="*/ 156223 h 156223"/>
                    <a:gd name="connsiteX1" fmla="*/ 0 w 2036570"/>
                    <a:gd name="connsiteY1" fmla="*/ 156223 h 156223"/>
                    <a:gd name="connsiteX2" fmla="*/ 158477 w 2036570"/>
                    <a:gd name="connsiteY2" fmla="*/ 0 h 156223"/>
                    <a:gd name="connsiteX3" fmla="*/ 1878093 w 2036570"/>
                    <a:gd name="connsiteY3" fmla="*/ 0 h 156223"/>
                    <a:gd name="connsiteX4" fmla="*/ 2036570 w 2036570"/>
                    <a:gd name="connsiteY4" fmla="*/ 156223 h 156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570" h="156223">
                      <a:moveTo>
                        <a:pt x="2036570" y="156223"/>
                      </a:moveTo>
                      <a:lnTo>
                        <a:pt x="0" y="156223"/>
                      </a:lnTo>
                      <a:lnTo>
                        <a:pt x="158477" y="0"/>
                      </a:lnTo>
                      <a:lnTo>
                        <a:pt x="1878093" y="0"/>
                      </a:lnTo>
                      <a:lnTo>
                        <a:pt x="2036570" y="15622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1B86129C-664F-78B5-6432-48CB29AF884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280098"/>
                  <a:ext cx="2036570" cy="123334"/>
                </a:xfrm>
                <a:custGeom>
                  <a:avLst/>
                  <a:gdLst>
                    <a:gd name="connsiteX0" fmla="*/ 0 w 2036570"/>
                    <a:gd name="connsiteY0" fmla="*/ 0 h 123334"/>
                    <a:gd name="connsiteX1" fmla="*/ 2036570 w 2036570"/>
                    <a:gd name="connsiteY1" fmla="*/ 0 h 123334"/>
                    <a:gd name="connsiteX2" fmla="*/ 2036570 w 2036570"/>
                    <a:gd name="connsiteY2" fmla="*/ 123334 h 123334"/>
                    <a:gd name="connsiteX3" fmla="*/ 0 w 2036570"/>
                    <a:gd name="connsiteY3" fmla="*/ 123334 h 12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6570" h="123334">
                      <a:moveTo>
                        <a:pt x="0" y="0"/>
                      </a:moveTo>
                      <a:lnTo>
                        <a:pt x="2036570" y="0"/>
                      </a:lnTo>
                      <a:lnTo>
                        <a:pt x="2036570" y="123334"/>
                      </a:lnTo>
                      <a:lnTo>
                        <a:pt x="0" y="123334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1EBD586-3306-2DE5-5FD7-F9951EF0F2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5708" y="4576161"/>
                <a:ext cx="1300157" cy="1587024"/>
              </a:xfrm>
              <a:custGeom>
                <a:avLst/>
                <a:gdLst>
                  <a:gd name="connsiteX0" fmla="*/ 0 w 1300157"/>
                  <a:gd name="connsiteY0" fmla="*/ 0 h 1587024"/>
                  <a:gd name="connsiteX1" fmla="*/ 1300157 w 1300157"/>
                  <a:gd name="connsiteY1" fmla="*/ 0 h 1587024"/>
                  <a:gd name="connsiteX2" fmla="*/ 1300157 w 1300157"/>
                  <a:gd name="connsiteY2" fmla="*/ 1587024 h 1587024"/>
                  <a:gd name="connsiteX3" fmla="*/ 0 w 1300157"/>
                  <a:gd name="connsiteY3" fmla="*/ 1587024 h 158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157" h="1587024">
                    <a:moveTo>
                      <a:pt x="0" y="0"/>
                    </a:moveTo>
                    <a:lnTo>
                      <a:pt x="1300157" y="0"/>
                    </a:lnTo>
                    <a:lnTo>
                      <a:pt x="1300157" y="1587024"/>
                    </a:lnTo>
                    <a:lnTo>
                      <a:pt x="0" y="1587024"/>
                    </a:lnTo>
                    <a:close/>
                  </a:path>
                </a:pathLst>
              </a:custGeom>
              <a:solidFill>
                <a:srgbClr val="D07F4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0FFC15D-3D91-DF41-246C-36BD3BBE72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1733" y="4818749"/>
                <a:ext cx="110726" cy="110726"/>
              </a:xfrm>
              <a:custGeom>
                <a:avLst/>
                <a:gdLst>
                  <a:gd name="connsiteX0" fmla="*/ 110727 w 110726"/>
                  <a:gd name="connsiteY0" fmla="*/ 55364 h 110726"/>
                  <a:gd name="connsiteX1" fmla="*/ 55363 w 110726"/>
                  <a:gd name="connsiteY1" fmla="*/ 110727 h 110726"/>
                  <a:gd name="connsiteX2" fmla="*/ 0 w 110726"/>
                  <a:gd name="connsiteY2" fmla="*/ 55364 h 110726"/>
                  <a:gd name="connsiteX3" fmla="*/ 55363 w 110726"/>
                  <a:gd name="connsiteY3" fmla="*/ 0 h 110726"/>
                  <a:gd name="connsiteX4" fmla="*/ 110727 w 110726"/>
                  <a:gd name="connsiteY4" fmla="*/ 55364 h 11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726">
                    <a:moveTo>
                      <a:pt x="110727" y="55364"/>
                    </a:moveTo>
                    <a:cubicBezTo>
                      <a:pt x="110727" y="85940"/>
                      <a:pt x="85940" y="110727"/>
                      <a:pt x="55363" y="110727"/>
                    </a:cubicBezTo>
                    <a:cubicBezTo>
                      <a:pt x="24787" y="110727"/>
                      <a:pt x="0" y="85940"/>
                      <a:pt x="0" y="55364"/>
                    </a:cubicBezTo>
                    <a:cubicBezTo>
                      <a:pt x="0" y="24787"/>
                      <a:pt x="24787" y="0"/>
                      <a:pt x="55363" y="0"/>
                    </a:cubicBezTo>
                    <a:cubicBezTo>
                      <a:pt x="85940" y="0"/>
                      <a:pt x="110727" y="24787"/>
                      <a:pt x="110727" y="55364"/>
                    </a:cubicBezTo>
                    <a:close/>
                  </a:path>
                </a:pathLst>
              </a:custGeom>
              <a:solidFill>
                <a:srgbClr val="7C3F3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C4F13F6A-E3C8-0A8A-9487-3E1131B48BF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21543" y="2649953"/>
              <a:ext cx="1193937" cy="1566133"/>
              <a:chOff x="1521543" y="2649953"/>
              <a:chExt cx="1193937" cy="1566133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039CF71-F224-39D9-36EE-77EB04B184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9916" y="3271436"/>
                <a:ext cx="6090" cy="660341"/>
              </a:xfrm>
              <a:custGeom>
                <a:avLst/>
                <a:gdLst>
                  <a:gd name="connsiteX0" fmla="*/ 0 w 6090"/>
                  <a:gd name="connsiteY0" fmla="*/ 0 h 660341"/>
                  <a:gd name="connsiteX1" fmla="*/ 0 w 6090"/>
                  <a:gd name="connsiteY1" fmla="*/ 660341 h 66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0" h="660341">
                    <a:moveTo>
                      <a:pt x="0" y="0"/>
                    </a:moveTo>
                    <a:lnTo>
                      <a:pt x="0" y="660341"/>
                    </a:lnTo>
                  </a:path>
                </a:pathLst>
              </a:custGeom>
              <a:ln w="6089" cap="flat">
                <a:solidFill>
                  <a:srgbClr val="908FA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086B48E-5D7E-6AC4-675E-3E63B4A3CD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7295" y="2649953"/>
                <a:ext cx="30452" cy="1422943"/>
              </a:xfrm>
              <a:custGeom>
                <a:avLst/>
                <a:gdLst>
                  <a:gd name="connsiteX0" fmla="*/ 0 w 30452"/>
                  <a:gd name="connsiteY0" fmla="*/ 0 h 1422943"/>
                  <a:gd name="connsiteX1" fmla="*/ 30453 w 30452"/>
                  <a:gd name="connsiteY1" fmla="*/ 0 h 1422943"/>
                  <a:gd name="connsiteX2" fmla="*/ 30453 w 30452"/>
                  <a:gd name="connsiteY2" fmla="*/ 1422944 h 1422943"/>
                  <a:gd name="connsiteX3" fmla="*/ 0 w 30452"/>
                  <a:gd name="connsiteY3" fmla="*/ 1422944 h 142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52" h="1422943">
                    <a:moveTo>
                      <a:pt x="0" y="0"/>
                    </a:moveTo>
                    <a:lnTo>
                      <a:pt x="30453" y="0"/>
                    </a:lnTo>
                    <a:lnTo>
                      <a:pt x="30453" y="1422944"/>
                    </a:lnTo>
                    <a:lnTo>
                      <a:pt x="0" y="1422944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8491097-4022-16C4-0489-8CD68C742C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1543" y="4072835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6E875C8-3E64-9873-26C3-961F3C4E1F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0812" y="3605200"/>
                <a:ext cx="111823" cy="111823"/>
              </a:xfrm>
              <a:custGeom>
                <a:avLst/>
                <a:gdLst>
                  <a:gd name="connsiteX0" fmla="*/ 0 w 111823"/>
                  <a:gd name="connsiteY0" fmla="*/ 0 h 111823"/>
                  <a:gd name="connsiteX1" fmla="*/ 111823 w 111823"/>
                  <a:gd name="connsiteY1" fmla="*/ 0 h 111823"/>
                  <a:gd name="connsiteX2" fmla="*/ 111823 w 111823"/>
                  <a:gd name="connsiteY2" fmla="*/ 111823 h 111823"/>
                  <a:gd name="connsiteX3" fmla="*/ 0 w 111823"/>
                  <a:gd name="connsiteY3" fmla="*/ 111823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23" h="111823">
                    <a:moveTo>
                      <a:pt x="0" y="0"/>
                    </a:moveTo>
                    <a:lnTo>
                      <a:pt x="111823" y="0"/>
                    </a:lnTo>
                    <a:lnTo>
                      <a:pt x="111823" y="111823"/>
                    </a:lnTo>
                    <a:lnTo>
                      <a:pt x="0" y="111823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0F06F729-5073-BE55-B0EC-EDD1F61D120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732521" y="3184767"/>
                <a:ext cx="727155" cy="96657"/>
                <a:chOff x="1732521" y="3184767"/>
                <a:chExt cx="727155" cy="96657"/>
              </a:xfrm>
              <a:solidFill>
                <a:srgbClr val="4A4650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C5D3C89-63B4-685B-7382-292C4D586E3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32521" y="3184767"/>
                  <a:ext cx="637501" cy="12181"/>
                </a:xfrm>
                <a:custGeom>
                  <a:avLst/>
                  <a:gdLst>
                    <a:gd name="connsiteX0" fmla="*/ 0 w 637501"/>
                    <a:gd name="connsiteY0" fmla="*/ 0 h 12181"/>
                    <a:gd name="connsiteX1" fmla="*/ 637502 w 637501"/>
                    <a:gd name="connsiteY1" fmla="*/ 0 h 12181"/>
                    <a:gd name="connsiteX2" fmla="*/ 637502 w 637501"/>
                    <a:gd name="connsiteY2" fmla="*/ 12181 h 12181"/>
                    <a:gd name="connsiteX3" fmla="*/ 0 w 637501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7501" h="12181">
                      <a:moveTo>
                        <a:pt x="0" y="0"/>
                      </a:moveTo>
                      <a:lnTo>
                        <a:pt x="637502" y="0"/>
                      </a:lnTo>
                      <a:lnTo>
                        <a:pt x="637502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6A5C389F-6FC0-0AD2-CE8C-DFFCC1E9E63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278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ECE980BC-396A-0A12-6E21-BBF27375E4A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47373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28EA03F1-27CB-4F78-F10C-39F652F3F0F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156" y="3269243"/>
                  <a:ext cx="99520" cy="12181"/>
                </a:xfrm>
                <a:custGeom>
                  <a:avLst/>
                  <a:gdLst>
                    <a:gd name="connsiteX0" fmla="*/ 0 w 99520"/>
                    <a:gd name="connsiteY0" fmla="*/ 0 h 12181"/>
                    <a:gd name="connsiteX1" fmla="*/ 99520 w 99520"/>
                    <a:gd name="connsiteY1" fmla="*/ 0 h 12181"/>
                    <a:gd name="connsiteX2" fmla="*/ 99520 w 99520"/>
                    <a:gd name="connsiteY2" fmla="*/ 12181 h 12181"/>
                    <a:gd name="connsiteX3" fmla="*/ 0 w 99520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520" h="12181">
                      <a:moveTo>
                        <a:pt x="0" y="0"/>
                      </a:moveTo>
                      <a:lnTo>
                        <a:pt x="99520" y="0"/>
                      </a:lnTo>
                      <a:lnTo>
                        <a:pt x="99520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BAF7FD3-E41A-71E3-2041-61A08F5ABF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2906" y="3108635"/>
                <a:ext cx="147757" cy="147757"/>
              </a:xfrm>
              <a:custGeom>
                <a:avLst/>
                <a:gdLst>
                  <a:gd name="connsiteX0" fmla="*/ 0 w 147757"/>
                  <a:gd name="connsiteY0" fmla="*/ 0 h 147757"/>
                  <a:gd name="connsiteX1" fmla="*/ 147758 w 147757"/>
                  <a:gd name="connsiteY1" fmla="*/ 0 h 147757"/>
                  <a:gd name="connsiteX2" fmla="*/ 147758 w 147757"/>
                  <a:gd name="connsiteY2" fmla="*/ 147757 h 147757"/>
                  <a:gd name="connsiteX3" fmla="*/ 0 w 147757"/>
                  <a:gd name="connsiteY3" fmla="*/ 147757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757" h="147757">
                    <a:moveTo>
                      <a:pt x="0" y="0"/>
                    </a:moveTo>
                    <a:lnTo>
                      <a:pt x="147758" y="0"/>
                    </a:lnTo>
                    <a:lnTo>
                      <a:pt x="147758" y="147757"/>
                    </a:lnTo>
                    <a:lnTo>
                      <a:pt x="0" y="147757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268C9C5-C87C-10B5-895C-54DD9852F8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5245" y="3857107"/>
                <a:ext cx="149341" cy="149341"/>
              </a:xfrm>
              <a:custGeom>
                <a:avLst/>
                <a:gdLst>
                  <a:gd name="connsiteX0" fmla="*/ 149341 w 149341"/>
                  <a:gd name="connsiteY0" fmla="*/ 74671 h 149341"/>
                  <a:gd name="connsiteX1" fmla="*/ 74670 w 149341"/>
                  <a:gd name="connsiteY1" fmla="*/ 149341 h 149341"/>
                  <a:gd name="connsiteX2" fmla="*/ 0 w 149341"/>
                  <a:gd name="connsiteY2" fmla="*/ 74671 h 149341"/>
                  <a:gd name="connsiteX3" fmla="*/ 74670 w 149341"/>
                  <a:gd name="connsiteY3" fmla="*/ 0 h 149341"/>
                  <a:gd name="connsiteX4" fmla="*/ 149341 w 149341"/>
                  <a:gd name="connsiteY4" fmla="*/ 74671 h 14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41" h="149341">
                    <a:moveTo>
                      <a:pt x="149341" y="74671"/>
                    </a:moveTo>
                    <a:cubicBezTo>
                      <a:pt x="149341" y="115910"/>
                      <a:pt x="115910" y="149341"/>
                      <a:pt x="74670" y="149341"/>
                    </a:cubicBezTo>
                    <a:cubicBezTo>
                      <a:pt x="33431" y="149341"/>
                      <a:pt x="0" y="115910"/>
                      <a:pt x="0" y="74671"/>
                    </a:cubicBezTo>
                    <a:cubicBezTo>
                      <a:pt x="0" y="33431"/>
                      <a:pt x="33431" y="0"/>
                      <a:pt x="74670" y="0"/>
                    </a:cubicBezTo>
                    <a:cubicBezTo>
                      <a:pt x="115910" y="0"/>
                      <a:pt x="149341" y="33431"/>
                      <a:pt x="149341" y="74671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0" name="Graphic 2">
            <a:extLst>
              <a:ext uri="{FF2B5EF4-FFF2-40B4-BE49-F238E27FC236}">
                <a16:creationId xmlns:a16="http://schemas.microsoft.com/office/drawing/2014/main" id="{F5556DC6-1AC3-64B2-4237-F65ED4638E3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296435" y="877288"/>
            <a:ext cx="1063659" cy="1370564"/>
            <a:chOff x="1296435" y="877288"/>
            <a:chExt cx="1063659" cy="1370564"/>
          </a:xfrm>
        </p:grpSpPr>
        <p:grpSp>
          <p:nvGrpSpPr>
            <p:cNvPr id="111" name="Graphic 2">
              <a:extLst>
                <a:ext uri="{FF2B5EF4-FFF2-40B4-BE49-F238E27FC236}">
                  <a16:creationId xmlns:a16="http://schemas.microsoft.com/office/drawing/2014/main" id="{7D3316C6-26B8-08DE-14B4-52D8234FF2D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79411" y="877288"/>
              <a:ext cx="274807" cy="274807"/>
              <a:chOff x="1679411" y="877288"/>
              <a:chExt cx="274807" cy="274807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B242446-EBEB-27B3-15BA-83622515C8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79411" y="877288"/>
                <a:ext cx="274807" cy="274807"/>
              </a:xfrm>
              <a:custGeom>
                <a:avLst/>
                <a:gdLst>
                  <a:gd name="connsiteX0" fmla="*/ 274807 w 274807"/>
                  <a:gd name="connsiteY0" fmla="*/ 137404 h 274807"/>
                  <a:gd name="connsiteX1" fmla="*/ 137404 w 274807"/>
                  <a:gd name="connsiteY1" fmla="*/ 274807 h 274807"/>
                  <a:gd name="connsiteX2" fmla="*/ 0 w 274807"/>
                  <a:gd name="connsiteY2" fmla="*/ 137404 h 274807"/>
                  <a:gd name="connsiteX3" fmla="*/ 137404 w 274807"/>
                  <a:gd name="connsiteY3" fmla="*/ 0 h 274807"/>
                  <a:gd name="connsiteX4" fmla="*/ 274807 w 274807"/>
                  <a:gd name="connsiteY4" fmla="*/ 137404 h 27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807" h="274807">
                    <a:moveTo>
                      <a:pt x="274807" y="137404"/>
                    </a:moveTo>
                    <a:cubicBezTo>
                      <a:pt x="274807" y="213290"/>
                      <a:pt x="213290" y="274807"/>
                      <a:pt x="137404" y="274807"/>
                    </a:cubicBezTo>
                    <a:cubicBezTo>
                      <a:pt x="61518" y="274807"/>
                      <a:pt x="0" y="213290"/>
                      <a:pt x="0" y="137404"/>
                    </a:cubicBezTo>
                    <a:cubicBezTo>
                      <a:pt x="0" y="61518"/>
                      <a:pt x="61518" y="0"/>
                      <a:pt x="137404" y="0"/>
                    </a:cubicBezTo>
                    <a:cubicBezTo>
                      <a:pt x="213290" y="0"/>
                      <a:pt x="274807" y="61518"/>
                      <a:pt x="274807" y="13740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5A8BAC1-74EF-01E5-E531-EA90BB84A7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7275" y="943188"/>
                <a:ext cx="59078" cy="59078"/>
              </a:xfrm>
              <a:custGeom>
                <a:avLst/>
                <a:gdLst>
                  <a:gd name="connsiteX0" fmla="*/ 59079 w 59078"/>
                  <a:gd name="connsiteY0" fmla="*/ 29539 h 59078"/>
                  <a:gd name="connsiteX1" fmla="*/ 29539 w 59078"/>
                  <a:gd name="connsiteY1" fmla="*/ 59079 h 59078"/>
                  <a:gd name="connsiteX2" fmla="*/ 0 w 59078"/>
                  <a:gd name="connsiteY2" fmla="*/ 29539 h 59078"/>
                  <a:gd name="connsiteX3" fmla="*/ 29539 w 59078"/>
                  <a:gd name="connsiteY3" fmla="*/ 0 h 59078"/>
                  <a:gd name="connsiteX4" fmla="*/ 59079 w 59078"/>
                  <a:gd name="connsiteY4" fmla="*/ 29539 h 5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78" h="59078">
                    <a:moveTo>
                      <a:pt x="59079" y="29539"/>
                    </a:moveTo>
                    <a:cubicBezTo>
                      <a:pt x="59079" y="45853"/>
                      <a:pt x="45854" y="59079"/>
                      <a:pt x="29539" y="59079"/>
                    </a:cubicBezTo>
                    <a:cubicBezTo>
                      <a:pt x="13225" y="59079"/>
                      <a:pt x="0" y="45854"/>
                      <a:pt x="0" y="29539"/>
                    </a:cubicBezTo>
                    <a:cubicBezTo>
                      <a:pt x="0" y="13225"/>
                      <a:pt x="13225" y="0"/>
                      <a:pt x="29539" y="0"/>
                    </a:cubicBezTo>
                    <a:cubicBezTo>
                      <a:pt x="45854" y="0"/>
                      <a:pt x="59079" y="13225"/>
                      <a:pt x="59079" y="29539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53F025D-26A0-7C6E-08C2-65904152E7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96435" y="1051296"/>
              <a:ext cx="1063659" cy="1196556"/>
            </a:xfrm>
            <a:custGeom>
              <a:avLst/>
              <a:gdLst>
                <a:gd name="connsiteX0" fmla="*/ 0 w 1063659"/>
                <a:gd name="connsiteY0" fmla="*/ 0 h 1196556"/>
                <a:gd name="connsiteX1" fmla="*/ 1063660 w 1063659"/>
                <a:gd name="connsiteY1" fmla="*/ 0 h 1196556"/>
                <a:gd name="connsiteX2" fmla="*/ 1063660 w 1063659"/>
                <a:gd name="connsiteY2" fmla="*/ 1196557 h 1196556"/>
                <a:gd name="connsiteX3" fmla="*/ 0 w 1063659"/>
                <a:gd name="connsiteY3" fmla="*/ 1196557 h 11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659" h="1196556">
                  <a:moveTo>
                    <a:pt x="0" y="0"/>
                  </a:moveTo>
                  <a:lnTo>
                    <a:pt x="1063660" y="0"/>
                  </a:lnTo>
                  <a:lnTo>
                    <a:pt x="1063660" y="1196557"/>
                  </a:lnTo>
                  <a:lnTo>
                    <a:pt x="0" y="1196557"/>
                  </a:lnTo>
                  <a:close/>
                </a:path>
              </a:pathLst>
            </a:custGeom>
            <a:solidFill>
              <a:srgbClr val="EFEFEF"/>
            </a:solidFill>
            <a:ln w="60894" cap="flat">
              <a:solidFill>
                <a:srgbClr val="4A46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5" name="Graphic 2">
              <a:extLst>
                <a:ext uri="{FF2B5EF4-FFF2-40B4-BE49-F238E27FC236}">
                  <a16:creationId xmlns:a16="http://schemas.microsoft.com/office/drawing/2014/main" id="{552B50FF-1FD6-12C0-51DE-C6CE918630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492819" y="1266598"/>
              <a:ext cx="671013" cy="765952"/>
              <a:chOff x="1492819" y="1266598"/>
              <a:chExt cx="671013" cy="765952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A80D31D-E58A-25BC-0807-763F6AF1A4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0047" y="1266598"/>
                <a:ext cx="236071" cy="765952"/>
              </a:xfrm>
              <a:custGeom>
                <a:avLst/>
                <a:gdLst>
                  <a:gd name="connsiteX0" fmla="*/ 118036 w 236071"/>
                  <a:gd name="connsiteY0" fmla="*/ 765952 h 765952"/>
                  <a:gd name="connsiteX1" fmla="*/ 33498 w 236071"/>
                  <a:gd name="connsiteY1" fmla="*/ 651997 h 765952"/>
                  <a:gd name="connsiteX2" fmla="*/ 0 w 236071"/>
                  <a:gd name="connsiteY2" fmla="*/ 382976 h 765952"/>
                  <a:gd name="connsiteX3" fmla="*/ 33498 w 236071"/>
                  <a:gd name="connsiteY3" fmla="*/ 113955 h 765952"/>
                  <a:gd name="connsiteX4" fmla="*/ 118036 w 236071"/>
                  <a:gd name="connsiteY4" fmla="*/ 0 h 765952"/>
                  <a:gd name="connsiteX5" fmla="*/ 202573 w 236071"/>
                  <a:gd name="connsiteY5" fmla="*/ 113955 h 765952"/>
                  <a:gd name="connsiteX6" fmla="*/ 236071 w 236071"/>
                  <a:gd name="connsiteY6" fmla="*/ 382976 h 765952"/>
                  <a:gd name="connsiteX7" fmla="*/ 202573 w 236071"/>
                  <a:gd name="connsiteY7" fmla="*/ 651997 h 765952"/>
                  <a:gd name="connsiteX8" fmla="*/ 118036 w 236071"/>
                  <a:gd name="connsiteY8" fmla="*/ 765952 h 765952"/>
                  <a:gd name="connsiteX9" fmla="*/ 118036 w 236071"/>
                  <a:gd name="connsiteY9" fmla="*/ 8588 h 765952"/>
                  <a:gd name="connsiteX10" fmla="*/ 41721 w 236071"/>
                  <a:gd name="connsiteY10" fmla="*/ 116452 h 765952"/>
                  <a:gd name="connsiteX11" fmla="*/ 8588 w 236071"/>
                  <a:gd name="connsiteY11" fmla="*/ 382976 h 765952"/>
                  <a:gd name="connsiteX12" fmla="*/ 41721 w 236071"/>
                  <a:gd name="connsiteY12" fmla="*/ 649500 h 765952"/>
                  <a:gd name="connsiteX13" fmla="*/ 118036 w 236071"/>
                  <a:gd name="connsiteY13" fmla="*/ 757364 h 765952"/>
                  <a:gd name="connsiteX14" fmla="*/ 194351 w 236071"/>
                  <a:gd name="connsiteY14" fmla="*/ 649500 h 765952"/>
                  <a:gd name="connsiteX15" fmla="*/ 227483 w 236071"/>
                  <a:gd name="connsiteY15" fmla="*/ 382976 h 765952"/>
                  <a:gd name="connsiteX16" fmla="*/ 194351 w 236071"/>
                  <a:gd name="connsiteY16" fmla="*/ 116452 h 765952"/>
                  <a:gd name="connsiteX17" fmla="*/ 118036 w 236071"/>
                  <a:gd name="connsiteY17" fmla="*/ 8588 h 76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071" h="765952">
                    <a:moveTo>
                      <a:pt x="118036" y="765952"/>
                    </a:moveTo>
                    <a:cubicBezTo>
                      <a:pt x="85573" y="765952"/>
                      <a:pt x="55607" y="725450"/>
                      <a:pt x="33498" y="651997"/>
                    </a:cubicBezTo>
                    <a:cubicBezTo>
                      <a:pt x="11877" y="580067"/>
                      <a:pt x="0" y="484567"/>
                      <a:pt x="0" y="382976"/>
                    </a:cubicBezTo>
                    <a:cubicBezTo>
                      <a:pt x="0" y="281385"/>
                      <a:pt x="11877" y="185885"/>
                      <a:pt x="33498" y="113955"/>
                    </a:cubicBezTo>
                    <a:cubicBezTo>
                      <a:pt x="55546" y="40441"/>
                      <a:pt x="85573" y="0"/>
                      <a:pt x="118036" y="0"/>
                    </a:cubicBezTo>
                    <a:cubicBezTo>
                      <a:pt x="150498" y="0"/>
                      <a:pt x="180464" y="40502"/>
                      <a:pt x="202573" y="113955"/>
                    </a:cubicBezTo>
                    <a:cubicBezTo>
                      <a:pt x="224194" y="185885"/>
                      <a:pt x="236071" y="281385"/>
                      <a:pt x="236071" y="382976"/>
                    </a:cubicBezTo>
                    <a:cubicBezTo>
                      <a:pt x="236071" y="484567"/>
                      <a:pt x="224194" y="580067"/>
                      <a:pt x="202573" y="651997"/>
                    </a:cubicBezTo>
                    <a:cubicBezTo>
                      <a:pt x="180525" y="725511"/>
                      <a:pt x="150498" y="765952"/>
                      <a:pt x="118036" y="765952"/>
                    </a:cubicBezTo>
                    <a:close/>
                    <a:moveTo>
                      <a:pt x="118036" y="8588"/>
                    </a:moveTo>
                    <a:cubicBezTo>
                      <a:pt x="90141" y="8588"/>
                      <a:pt x="62307" y="47872"/>
                      <a:pt x="41721" y="116452"/>
                    </a:cubicBezTo>
                    <a:cubicBezTo>
                      <a:pt x="20343" y="187590"/>
                      <a:pt x="8588" y="282238"/>
                      <a:pt x="8588" y="382976"/>
                    </a:cubicBezTo>
                    <a:cubicBezTo>
                      <a:pt x="8588" y="483714"/>
                      <a:pt x="20343" y="578362"/>
                      <a:pt x="41721" y="649500"/>
                    </a:cubicBezTo>
                    <a:cubicBezTo>
                      <a:pt x="62307" y="718019"/>
                      <a:pt x="90141" y="757364"/>
                      <a:pt x="118036" y="757364"/>
                    </a:cubicBezTo>
                    <a:cubicBezTo>
                      <a:pt x="145930" y="757364"/>
                      <a:pt x="173764" y="718080"/>
                      <a:pt x="194351" y="649500"/>
                    </a:cubicBezTo>
                    <a:cubicBezTo>
                      <a:pt x="215728" y="578362"/>
                      <a:pt x="227483" y="483714"/>
                      <a:pt x="227483" y="382976"/>
                    </a:cubicBezTo>
                    <a:cubicBezTo>
                      <a:pt x="227483" y="282238"/>
                      <a:pt x="215728" y="187590"/>
                      <a:pt x="194351" y="116452"/>
                    </a:cubicBezTo>
                    <a:cubicBezTo>
                      <a:pt x="173764" y="47933"/>
                      <a:pt x="145930" y="8588"/>
                      <a:pt x="118036" y="8588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7375095-1516-B259-B410-7CE782399D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557" y="1424505"/>
                <a:ext cx="664755" cy="449994"/>
              </a:xfrm>
              <a:custGeom>
                <a:avLst/>
                <a:gdLst>
                  <a:gd name="connsiteX0" fmla="*/ 596100 w 664755"/>
                  <a:gd name="connsiteY0" fmla="*/ 449994 h 449994"/>
                  <a:gd name="connsiteX1" fmla="*/ 517288 w 664755"/>
                  <a:gd name="connsiteY1" fmla="*/ 437874 h 449994"/>
                  <a:gd name="connsiteX2" fmla="*/ 270558 w 664755"/>
                  <a:gd name="connsiteY2" fmla="*/ 325503 h 449994"/>
                  <a:gd name="connsiteX3" fmla="*/ 58910 w 664755"/>
                  <a:gd name="connsiteY3" fmla="*/ 156124 h 449994"/>
                  <a:gd name="connsiteX4" fmla="*/ 6105 w 664755"/>
                  <a:gd name="connsiteY4" fmla="*/ 24445 h 449994"/>
                  <a:gd name="connsiteX5" fmla="*/ 147467 w 664755"/>
                  <a:gd name="connsiteY5" fmla="*/ 12142 h 449994"/>
                  <a:gd name="connsiteX6" fmla="*/ 394197 w 664755"/>
                  <a:gd name="connsiteY6" fmla="*/ 124514 h 449994"/>
                  <a:gd name="connsiteX7" fmla="*/ 605845 w 664755"/>
                  <a:gd name="connsiteY7" fmla="*/ 293893 h 449994"/>
                  <a:gd name="connsiteX8" fmla="*/ 658650 w 664755"/>
                  <a:gd name="connsiteY8" fmla="*/ 425571 h 449994"/>
                  <a:gd name="connsiteX9" fmla="*/ 596100 w 664755"/>
                  <a:gd name="connsiteY9" fmla="*/ 449994 h 449994"/>
                  <a:gd name="connsiteX10" fmla="*/ 68533 w 664755"/>
                  <a:gd name="connsiteY10" fmla="*/ 8549 h 449994"/>
                  <a:gd name="connsiteX11" fmla="*/ 13414 w 664755"/>
                  <a:gd name="connsiteY11" fmla="*/ 28891 h 449994"/>
                  <a:gd name="connsiteX12" fmla="*/ 65366 w 664755"/>
                  <a:gd name="connsiteY12" fmla="*/ 150398 h 449994"/>
                  <a:gd name="connsiteX13" fmla="*/ 275065 w 664755"/>
                  <a:gd name="connsiteY13" fmla="*/ 318194 h 449994"/>
                  <a:gd name="connsiteX14" fmla="*/ 519480 w 664755"/>
                  <a:gd name="connsiteY14" fmla="*/ 429591 h 449994"/>
                  <a:gd name="connsiteX15" fmla="*/ 651342 w 664755"/>
                  <a:gd name="connsiteY15" fmla="*/ 421064 h 449994"/>
                  <a:gd name="connsiteX16" fmla="*/ 599389 w 664755"/>
                  <a:gd name="connsiteY16" fmla="*/ 299557 h 449994"/>
                  <a:gd name="connsiteX17" fmla="*/ 389690 w 664755"/>
                  <a:gd name="connsiteY17" fmla="*/ 131761 h 449994"/>
                  <a:gd name="connsiteX18" fmla="*/ 145275 w 664755"/>
                  <a:gd name="connsiteY18" fmla="*/ 20425 h 449994"/>
                  <a:gd name="connsiteX19" fmla="*/ 68594 w 664755"/>
                  <a:gd name="connsiteY19" fmla="*/ 8610 h 4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4755" h="449994">
                    <a:moveTo>
                      <a:pt x="596100" y="449994"/>
                    </a:moveTo>
                    <a:cubicBezTo>
                      <a:pt x="574357" y="449994"/>
                      <a:pt x="547863" y="445975"/>
                      <a:pt x="517288" y="437874"/>
                    </a:cubicBezTo>
                    <a:cubicBezTo>
                      <a:pt x="444688" y="418628"/>
                      <a:pt x="357105" y="378735"/>
                      <a:pt x="270558" y="325503"/>
                    </a:cubicBezTo>
                    <a:cubicBezTo>
                      <a:pt x="184011" y="272332"/>
                      <a:pt x="108853" y="212157"/>
                      <a:pt x="58910" y="156124"/>
                    </a:cubicBezTo>
                    <a:cubicBezTo>
                      <a:pt x="7871" y="98811"/>
                      <a:pt x="-10888" y="52035"/>
                      <a:pt x="6105" y="24445"/>
                    </a:cubicBezTo>
                    <a:cubicBezTo>
                      <a:pt x="23098" y="-3206"/>
                      <a:pt x="73284" y="-7530"/>
                      <a:pt x="147467" y="12142"/>
                    </a:cubicBezTo>
                    <a:cubicBezTo>
                      <a:pt x="220067" y="31388"/>
                      <a:pt x="307650" y="71282"/>
                      <a:pt x="394197" y="124514"/>
                    </a:cubicBezTo>
                    <a:cubicBezTo>
                      <a:pt x="480744" y="177684"/>
                      <a:pt x="555902" y="237859"/>
                      <a:pt x="605845" y="293893"/>
                    </a:cubicBezTo>
                    <a:cubicBezTo>
                      <a:pt x="656884" y="351205"/>
                      <a:pt x="675643" y="397981"/>
                      <a:pt x="658650" y="425571"/>
                    </a:cubicBezTo>
                    <a:cubicBezTo>
                      <a:pt x="648662" y="441833"/>
                      <a:pt x="627162" y="449994"/>
                      <a:pt x="596100" y="449994"/>
                    </a:cubicBezTo>
                    <a:close/>
                    <a:moveTo>
                      <a:pt x="68533" y="8549"/>
                    </a:moveTo>
                    <a:cubicBezTo>
                      <a:pt x="40821" y="8549"/>
                      <a:pt x="21697" y="15370"/>
                      <a:pt x="13414" y="28891"/>
                    </a:cubicBezTo>
                    <a:cubicBezTo>
                      <a:pt x="-1204" y="52645"/>
                      <a:pt x="17738" y="96923"/>
                      <a:pt x="65366" y="150398"/>
                    </a:cubicBezTo>
                    <a:cubicBezTo>
                      <a:pt x="114761" y="205823"/>
                      <a:pt x="189249" y="265450"/>
                      <a:pt x="275065" y="318194"/>
                    </a:cubicBezTo>
                    <a:cubicBezTo>
                      <a:pt x="360881" y="370939"/>
                      <a:pt x="447672" y="410528"/>
                      <a:pt x="519480" y="429591"/>
                    </a:cubicBezTo>
                    <a:cubicBezTo>
                      <a:pt x="588670" y="447924"/>
                      <a:pt x="636724" y="444878"/>
                      <a:pt x="651342" y="421064"/>
                    </a:cubicBezTo>
                    <a:cubicBezTo>
                      <a:pt x="665959" y="397311"/>
                      <a:pt x="647017" y="353032"/>
                      <a:pt x="599389" y="299557"/>
                    </a:cubicBezTo>
                    <a:cubicBezTo>
                      <a:pt x="549994" y="244133"/>
                      <a:pt x="475506" y="184506"/>
                      <a:pt x="389690" y="131761"/>
                    </a:cubicBezTo>
                    <a:cubicBezTo>
                      <a:pt x="303874" y="79017"/>
                      <a:pt x="217083" y="39428"/>
                      <a:pt x="145275" y="20425"/>
                    </a:cubicBezTo>
                    <a:cubicBezTo>
                      <a:pt x="115431" y="12508"/>
                      <a:pt x="89546" y="8610"/>
                      <a:pt x="68594" y="861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881BB1F-FD8A-C0D0-8C1D-90D3126101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2819" y="1429344"/>
                <a:ext cx="671013" cy="440587"/>
              </a:xfrm>
              <a:custGeom>
                <a:avLst/>
                <a:gdLst>
                  <a:gd name="connsiteX0" fmla="*/ 71054 w 671013"/>
                  <a:gd name="connsiteY0" fmla="*/ 440588 h 440587"/>
                  <a:gd name="connsiteX1" fmla="*/ 5702 w 671013"/>
                  <a:gd name="connsiteY1" fmla="*/ 415007 h 440587"/>
                  <a:gd name="connsiteX2" fmla="*/ 60882 w 671013"/>
                  <a:gd name="connsiteY2" fmla="*/ 284303 h 440587"/>
                  <a:gd name="connsiteX3" fmla="*/ 275515 w 671013"/>
                  <a:gd name="connsiteY3" fmla="*/ 118700 h 440587"/>
                  <a:gd name="connsiteX4" fmla="*/ 524193 w 671013"/>
                  <a:gd name="connsiteY4" fmla="*/ 10775 h 440587"/>
                  <a:gd name="connsiteX5" fmla="*/ 665312 w 671013"/>
                  <a:gd name="connsiteY5" fmla="*/ 25575 h 440587"/>
                  <a:gd name="connsiteX6" fmla="*/ 610131 w 671013"/>
                  <a:gd name="connsiteY6" fmla="*/ 156279 h 440587"/>
                  <a:gd name="connsiteX7" fmla="*/ 395499 w 671013"/>
                  <a:gd name="connsiteY7" fmla="*/ 321882 h 440587"/>
                  <a:gd name="connsiteX8" fmla="*/ 146821 w 671013"/>
                  <a:gd name="connsiteY8" fmla="*/ 429807 h 440587"/>
                  <a:gd name="connsiteX9" fmla="*/ 71054 w 671013"/>
                  <a:gd name="connsiteY9" fmla="*/ 440588 h 440587"/>
                  <a:gd name="connsiteX10" fmla="*/ 600021 w 671013"/>
                  <a:gd name="connsiteY10" fmla="*/ 8521 h 440587"/>
                  <a:gd name="connsiteX11" fmla="*/ 526203 w 671013"/>
                  <a:gd name="connsiteY11" fmla="*/ 18997 h 440587"/>
                  <a:gd name="connsiteX12" fmla="*/ 279839 w 671013"/>
                  <a:gd name="connsiteY12" fmla="*/ 126009 h 440587"/>
                  <a:gd name="connsiteX13" fmla="*/ 67156 w 671013"/>
                  <a:gd name="connsiteY13" fmla="*/ 290089 h 440587"/>
                  <a:gd name="connsiteX14" fmla="*/ 13071 w 671013"/>
                  <a:gd name="connsiteY14" fmla="*/ 410622 h 440587"/>
                  <a:gd name="connsiteX15" fmla="*/ 144750 w 671013"/>
                  <a:gd name="connsiteY15" fmla="*/ 421463 h 440587"/>
                  <a:gd name="connsiteX16" fmla="*/ 391114 w 671013"/>
                  <a:gd name="connsiteY16" fmla="*/ 314452 h 440587"/>
                  <a:gd name="connsiteX17" fmla="*/ 393307 w 671013"/>
                  <a:gd name="connsiteY17" fmla="*/ 318167 h 440587"/>
                  <a:gd name="connsiteX18" fmla="*/ 391114 w 671013"/>
                  <a:gd name="connsiteY18" fmla="*/ 314452 h 440587"/>
                  <a:gd name="connsiteX19" fmla="*/ 603797 w 671013"/>
                  <a:gd name="connsiteY19" fmla="*/ 150371 h 440587"/>
                  <a:gd name="connsiteX20" fmla="*/ 657882 w 671013"/>
                  <a:gd name="connsiteY20" fmla="*/ 29838 h 440587"/>
                  <a:gd name="connsiteX21" fmla="*/ 600021 w 671013"/>
                  <a:gd name="connsiteY21" fmla="*/ 8461 h 4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71013" h="440587">
                    <a:moveTo>
                      <a:pt x="71054" y="440588"/>
                    </a:moveTo>
                    <a:cubicBezTo>
                      <a:pt x="38225" y="440588"/>
                      <a:pt x="15751" y="432000"/>
                      <a:pt x="5702" y="415007"/>
                    </a:cubicBezTo>
                    <a:cubicBezTo>
                      <a:pt x="-10804" y="387051"/>
                      <a:pt x="8808" y="340641"/>
                      <a:pt x="60882" y="284303"/>
                    </a:cubicBezTo>
                    <a:cubicBezTo>
                      <a:pt x="111800" y="229122"/>
                      <a:pt x="188054" y="170348"/>
                      <a:pt x="275515" y="118700"/>
                    </a:cubicBezTo>
                    <a:cubicBezTo>
                      <a:pt x="362975" y="67052"/>
                      <a:pt x="451289" y="28742"/>
                      <a:pt x="524193" y="10775"/>
                    </a:cubicBezTo>
                    <a:cubicBezTo>
                      <a:pt x="598681" y="-7619"/>
                      <a:pt x="648807" y="-2320"/>
                      <a:pt x="665312" y="25575"/>
                    </a:cubicBezTo>
                    <a:cubicBezTo>
                      <a:pt x="681818" y="53531"/>
                      <a:pt x="662206" y="99941"/>
                      <a:pt x="610131" y="156279"/>
                    </a:cubicBezTo>
                    <a:cubicBezTo>
                      <a:pt x="559214" y="211460"/>
                      <a:pt x="482960" y="270234"/>
                      <a:pt x="395499" y="321882"/>
                    </a:cubicBezTo>
                    <a:cubicBezTo>
                      <a:pt x="308038" y="373530"/>
                      <a:pt x="219725" y="411840"/>
                      <a:pt x="146821" y="429807"/>
                    </a:cubicBezTo>
                    <a:cubicBezTo>
                      <a:pt x="117647" y="436994"/>
                      <a:pt x="92188" y="440588"/>
                      <a:pt x="71054" y="440588"/>
                    </a:cubicBezTo>
                    <a:close/>
                    <a:moveTo>
                      <a:pt x="600021" y="8521"/>
                    </a:moveTo>
                    <a:cubicBezTo>
                      <a:pt x="579618" y="8521"/>
                      <a:pt x="554707" y="11993"/>
                      <a:pt x="526203" y="18997"/>
                    </a:cubicBezTo>
                    <a:cubicBezTo>
                      <a:pt x="454091" y="36782"/>
                      <a:pt x="366569" y="74787"/>
                      <a:pt x="279839" y="126009"/>
                    </a:cubicBezTo>
                    <a:cubicBezTo>
                      <a:pt x="193109" y="177231"/>
                      <a:pt x="117586" y="235518"/>
                      <a:pt x="67156" y="290089"/>
                    </a:cubicBezTo>
                    <a:cubicBezTo>
                      <a:pt x="18614" y="342651"/>
                      <a:pt x="-1120" y="386625"/>
                      <a:pt x="13071" y="410622"/>
                    </a:cubicBezTo>
                    <a:cubicBezTo>
                      <a:pt x="27262" y="434680"/>
                      <a:pt x="75256" y="438639"/>
                      <a:pt x="144750" y="421463"/>
                    </a:cubicBezTo>
                    <a:cubicBezTo>
                      <a:pt x="216862" y="403679"/>
                      <a:pt x="304384" y="365673"/>
                      <a:pt x="391114" y="314452"/>
                    </a:cubicBezTo>
                    <a:lnTo>
                      <a:pt x="393307" y="318167"/>
                    </a:lnTo>
                    <a:lnTo>
                      <a:pt x="391114" y="314452"/>
                    </a:lnTo>
                    <a:cubicBezTo>
                      <a:pt x="477844" y="263230"/>
                      <a:pt x="553367" y="204943"/>
                      <a:pt x="603797" y="150371"/>
                    </a:cubicBezTo>
                    <a:cubicBezTo>
                      <a:pt x="652339" y="97809"/>
                      <a:pt x="672073" y="53835"/>
                      <a:pt x="657882" y="29838"/>
                    </a:cubicBezTo>
                    <a:cubicBezTo>
                      <a:pt x="649537" y="15647"/>
                      <a:pt x="629378" y="8461"/>
                      <a:pt x="600021" y="846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333D63E-D547-CDE4-ED21-6E22C8ED65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01832" y="1617172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6"/>
                      <a:pt x="50125" y="64560"/>
                      <a:pt x="32280" y="64560"/>
                    </a:cubicBezTo>
                    <a:cubicBezTo>
                      <a:pt x="14435" y="64560"/>
                      <a:pt x="0" y="50126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5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E590202-D8ED-F517-3AB0-E7C03E0588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92888" y="1405305"/>
                <a:ext cx="64633" cy="64633"/>
              </a:xfrm>
              <a:custGeom>
                <a:avLst/>
                <a:gdLst>
                  <a:gd name="connsiteX0" fmla="*/ 63744 w 64633"/>
                  <a:gd name="connsiteY0" fmla="*/ 24825 h 64633"/>
                  <a:gd name="connsiteX1" fmla="*/ 39808 w 64633"/>
                  <a:gd name="connsiteY1" fmla="*/ 63744 h 64633"/>
                  <a:gd name="connsiteX2" fmla="*/ 889 w 64633"/>
                  <a:gd name="connsiteY2" fmla="*/ 39808 h 64633"/>
                  <a:gd name="connsiteX3" fmla="*/ 24825 w 64633"/>
                  <a:gd name="connsiteY3" fmla="*/ 889 h 64633"/>
                  <a:gd name="connsiteX4" fmla="*/ 63744 w 64633"/>
                  <a:gd name="connsiteY4" fmla="*/ 24825 h 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3" h="64633">
                    <a:moveTo>
                      <a:pt x="63744" y="24825"/>
                    </a:moveTo>
                    <a:cubicBezTo>
                      <a:pt x="67886" y="42183"/>
                      <a:pt x="57166" y="59603"/>
                      <a:pt x="39808" y="63744"/>
                    </a:cubicBezTo>
                    <a:cubicBezTo>
                      <a:pt x="22450" y="67886"/>
                      <a:pt x="5031" y="57166"/>
                      <a:pt x="889" y="39808"/>
                    </a:cubicBezTo>
                    <a:cubicBezTo>
                      <a:pt x="-3252" y="22450"/>
                      <a:pt x="7467" y="5031"/>
                      <a:pt x="24825" y="889"/>
                    </a:cubicBezTo>
                    <a:cubicBezTo>
                      <a:pt x="42184" y="-3252"/>
                      <a:pt x="59603" y="7467"/>
                      <a:pt x="63744" y="2482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0969FE0-B881-4A30-9B99-E46F8DB980E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4989" y="1823953"/>
                <a:ext cx="64610" cy="64610"/>
              </a:xfrm>
              <a:custGeom>
                <a:avLst/>
                <a:gdLst>
                  <a:gd name="connsiteX0" fmla="*/ 63580 w 64610"/>
                  <a:gd name="connsiteY0" fmla="*/ 40375 h 64610"/>
                  <a:gd name="connsiteX1" fmla="*/ 24235 w 64610"/>
                  <a:gd name="connsiteY1" fmla="*/ 63580 h 64610"/>
                  <a:gd name="connsiteX2" fmla="*/ 1030 w 64610"/>
                  <a:gd name="connsiteY2" fmla="*/ 24235 h 64610"/>
                  <a:gd name="connsiteX3" fmla="*/ 40375 w 64610"/>
                  <a:gd name="connsiteY3" fmla="*/ 1030 h 64610"/>
                  <a:gd name="connsiteX4" fmla="*/ 63580 w 64610"/>
                  <a:gd name="connsiteY4" fmla="*/ 40375 h 64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10" h="64610">
                    <a:moveTo>
                      <a:pt x="63580" y="40375"/>
                    </a:moveTo>
                    <a:cubicBezTo>
                      <a:pt x="59134" y="57673"/>
                      <a:pt x="41532" y="68027"/>
                      <a:pt x="24235" y="63580"/>
                    </a:cubicBezTo>
                    <a:cubicBezTo>
                      <a:pt x="6938" y="59134"/>
                      <a:pt x="-3416" y="41533"/>
                      <a:pt x="1030" y="24235"/>
                    </a:cubicBezTo>
                    <a:cubicBezTo>
                      <a:pt x="5476" y="6938"/>
                      <a:pt x="23078" y="-3416"/>
                      <a:pt x="40375" y="1030"/>
                    </a:cubicBezTo>
                    <a:cubicBezTo>
                      <a:pt x="57673" y="5476"/>
                      <a:pt x="68027" y="23078"/>
                      <a:pt x="63580" y="4037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048C356-5406-ED95-A9F4-085A27E657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3678" y="1667358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5"/>
                      <a:pt x="50126" y="64560"/>
                      <a:pt x="32280" y="64560"/>
                    </a:cubicBezTo>
                    <a:cubicBezTo>
                      <a:pt x="14435" y="64560"/>
                      <a:pt x="0" y="50125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6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39BB060C-1D42-DAF2-13E9-694A56687DD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25449" y="1384699"/>
            <a:ext cx="744922" cy="769362"/>
          </a:xfrm>
          <a:custGeom>
            <a:avLst/>
            <a:gdLst>
              <a:gd name="connsiteX0" fmla="*/ 699066 w 744922"/>
              <a:gd name="connsiteY0" fmla="*/ 746093 h 769362"/>
              <a:gd name="connsiteX1" fmla="*/ 685119 w 744922"/>
              <a:gd name="connsiteY1" fmla="*/ 768019 h 769362"/>
              <a:gd name="connsiteX2" fmla="*/ 658320 w 744922"/>
              <a:gd name="connsiteY2" fmla="*/ 769359 h 769362"/>
              <a:gd name="connsiteX3" fmla="*/ 90068 w 744922"/>
              <a:gd name="connsiteY3" fmla="*/ 766313 h 769362"/>
              <a:gd name="connsiteX4" fmla="*/ 19356 w 744922"/>
              <a:gd name="connsiteY4" fmla="*/ 765765 h 769362"/>
              <a:gd name="connsiteX5" fmla="*/ 171 w 744922"/>
              <a:gd name="connsiteY5" fmla="*/ 746945 h 769362"/>
              <a:gd name="connsiteX6" fmla="*/ 110 w 744922"/>
              <a:gd name="connsiteY6" fmla="*/ 734764 h 769362"/>
              <a:gd name="connsiteX7" fmla="*/ 1633 w 744922"/>
              <a:gd name="connsiteY7" fmla="*/ 51827 h 769362"/>
              <a:gd name="connsiteX8" fmla="*/ 1633 w 744922"/>
              <a:gd name="connsiteY8" fmla="*/ 5782 h 769362"/>
              <a:gd name="connsiteX9" fmla="*/ 24838 w 744922"/>
              <a:gd name="connsiteY9" fmla="*/ 3711 h 769362"/>
              <a:gd name="connsiteX10" fmla="*/ 422310 w 744922"/>
              <a:gd name="connsiteY10" fmla="*/ 118 h 769362"/>
              <a:gd name="connsiteX11" fmla="*/ 508613 w 744922"/>
              <a:gd name="connsiteY11" fmla="*/ 300 h 769362"/>
              <a:gd name="connsiteX12" fmla="*/ 594003 w 744922"/>
              <a:gd name="connsiteY12" fmla="*/ 300 h 769362"/>
              <a:gd name="connsiteX13" fmla="*/ 681830 w 744922"/>
              <a:gd name="connsiteY13" fmla="*/ 483 h 769362"/>
              <a:gd name="connsiteX14" fmla="*/ 698883 w 744922"/>
              <a:gd name="connsiteY14" fmla="*/ 666 h 769362"/>
              <a:gd name="connsiteX15" fmla="*/ 721540 w 744922"/>
              <a:gd name="connsiteY15" fmla="*/ 24297 h 769362"/>
              <a:gd name="connsiteX16" fmla="*/ 721722 w 744922"/>
              <a:gd name="connsiteY16" fmla="*/ 151103 h 769362"/>
              <a:gd name="connsiteX17" fmla="*/ 722758 w 744922"/>
              <a:gd name="connsiteY17" fmla="*/ 166451 h 769362"/>
              <a:gd name="connsiteX18" fmla="*/ 740543 w 744922"/>
              <a:gd name="connsiteY18" fmla="*/ 157011 h 769362"/>
              <a:gd name="connsiteX19" fmla="*/ 744867 w 744922"/>
              <a:gd name="connsiteY19" fmla="*/ 163893 h 769362"/>
              <a:gd name="connsiteX20" fmla="*/ 734574 w 744922"/>
              <a:gd name="connsiteY20" fmla="*/ 185454 h 769362"/>
              <a:gd name="connsiteX21" fmla="*/ 722149 w 744922"/>
              <a:gd name="connsiteY21" fmla="*/ 231012 h 769362"/>
              <a:gd name="connsiteX22" fmla="*/ 722697 w 744922"/>
              <a:gd name="connsiteY22" fmla="*/ 721243 h 769362"/>
              <a:gd name="connsiteX23" fmla="*/ 698274 w 744922"/>
              <a:gd name="connsiteY23" fmla="*/ 746702 h 769362"/>
              <a:gd name="connsiteX24" fmla="*/ 694437 w 744922"/>
              <a:gd name="connsiteY24" fmla="*/ 718015 h 769362"/>
              <a:gd name="connsiteX25" fmla="*/ 694133 w 744922"/>
              <a:gd name="connsiteY25" fmla="*/ 596081 h 769362"/>
              <a:gd name="connsiteX26" fmla="*/ 692427 w 744922"/>
              <a:gd name="connsiteY26" fmla="*/ 573729 h 769362"/>
              <a:gd name="connsiteX27" fmla="*/ 643398 w 744922"/>
              <a:gd name="connsiteY27" fmla="*/ 626291 h 769362"/>
              <a:gd name="connsiteX28" fmla="*/ 583223 w 744922"/>
              <a:gd name="connsiteY28" fmla="*/ 690181 h 769362"/>
              <a:gd name="connsiteX29" fmla="*/ 557033 w 744922"/>
              <a:gd name="connsiteY29" fmla="*/ 701631 h 769362"/>
              <a:gd name="connsiteX30" fmla="*/ 582675 w 744922"/>
              <a:gd name="connsiteY30" fmla="*/ 663017 h 769362"/>
              <a:gd name="connsiteX31" fmla="*/ 693402 w 744922"/>
              <a:gd name="connsiteY31" fmla="*/ 545712 h 769362"/>
              <a:gd name="connsiteX32" fmla="*/ 689991 w 744922"/>
              <a:gd name="connsiteY32" fmla="*/ 362325 h 769362"/>
              <a:gd name="connsiteX33" fmla="*/ 592358 w 744922"/>
              <a:gd name="connsiteY33" fmla="*/ 489070 h 769362"/>
              <a:gd name="connsiteX34" fmla="*/ 485712 w 744922"/>
              <a:gd name="connsiteY34" fmla="*/ 612831 h 769362"/>
              <a:gd name="connsiteX35" fmla="*/ 374681 w 744922"/>
              <a:gd name="connsiteY35" fmla="*/ 726420 h 769362"/>
              <a:gd name="connsiteX36" fmla="*/ 393623 w 744922"/>
              <a:gd name="connsiteY36" fmla="*/ 693592 h 769362"/>
              <a:gd name="connsiteX37" fmla="*/ 669648 w 744922"/>
              <a:gd name="connsiteY37" fmla="*/ 358731 h 769362"/>
              <a:gd name="connsiteX38" fmla="*/ 694194 w 744922"/>
              <a:gd name="connsiteY38" fmla="*/ 342957 h 769362"/>
              <a:gd name="connsiteX39" fmla="*/ 694194 w 744922"/>
              <a:gd name="connsiteY39" fmla="*/ 296729 h 769362"/>
              <a:gd name="connsiteX40" fmla="*/ 693584 w 744922"/>
              <a:gd name="connsiteY40" fmla="*/ 247213 h 769362"/>
              <a:gd name="connsiteX41" fmla="*/ 688224 w 744922"/>
              <a:gd name="connsiteY41" fmla="*/ 245142 h 769362"/>
              <a:gd name="connsiteX42" fmla="*/ 681343 w 744922"/>
              <a:gd name="connsiteY42" fmla="*/ 254643 h 769362"/>
              <a:gd name="connsiteX43" fmla="*/ 297636 w 744922"/>
              <a:gd name="connsiteY43" fmla="*/ 686892 h 769362"/>
              <a:gd name="connsiteX44" fmla="*/ 266878 w 744922"/>
              <a:gd name="connsiteY44" fmla="*/ 718198 h 769362"/>
              <a:gd name="connsiteX45" fmla="*/ 256036 w 744922"/>
              <a:gd name="connsiteY45" fmla="*/ 722766 h 769362"/>
              <a:gd name="connsiteX46" fmla="*/ 288439 w 744922"/>
              <a:gd name="connsiteY46" fmla="*/ 667219 h 769362"/>
              <a:gd name="connsiteX47" fmla="*/ 350015 w 744922"/>
              <a:gd name="connsiteY47" fmla="*/ 591635 h 769362"/>
              <a:gd name="connsiteX48" fmla="*/ 662218 w 744922"/>
              <a:gd name="connsiteY48" fmla="*/ 242706 h 769362"/>
              <a:gd name="connsiteX49" fmla="*/ 696203 w 744922"/>
              <a:gd name="connsiteY49" fmla="*/ 154575 h 769362"/>
              <a:gd name="connsiteX50" fmla="*/ 696203 w 744922"/>
              <a:gd name="connsiteY50" fmla="*/ 82645 h 769362"/>
              <a:gd name="connsiteX51" fmla="*/ 685789 w 744922"/>
              <a:gd name="connsiteY51" fmla="*/ 92634 h 769362"/>
              <a:gd name="connsiteX52" fmla="*/ 516409 w 744922"/>
              <a:gd name="connsiteY52" fmla="*/ 294110 h 769362"/>
              <a:gd name="connsiteX53" fmla="*/ 133921 w 744922"/>
              <a:gd name="connsiteY53" fmla="*/ 717467 h 769362"/>
              <a:gd name="connsiteX54" fmla="*/ 115100 w 744922"/>
              <a:gd name="connsiteY54" fmla="*/ 732754 h 769362"/>
              <a:gd name="connsiteX55" fmla="*/ 124906 w 744922"/>
              <a:gd name="connsiteY55" fmla="*/ 699500 h 769362"/>
              <a:gd name="connsiteX56" fmla="*/ 272725 w 744922"/>
              <a:gd name="connsiteY56" fmla="*/ 521289 h 769362"/>
              <a:gd name="connsiteX57" fmla="*/ 514216 w 744922"/>
              <a:gd name="connsiteY57" fmla="*/ 262987 h 769362"/>
              <a:gd name="connsiteX58" fmla="*/ 687615 w 744922"/>
              <a:gd name="connsiteY58" fmla="*/ 55420 h 769362"/>
              <a:gd name="connsiteX59" fmla="*/ 693219 w 744922"/>
              <a:gd name="connsiteY59" fmla="*/ 24480 h 769362"/>
              <a:gd name="connsiteX60" fmla="*/ 619035 w 744922"/>
              <a:gd name="connsiteY60" fmla="*/ 24175 h 769362"/>
              <a:gd name="connsiteX61" fmla="*/ 590227 w 744922"/>
              <a:gd name="connsiteY61" fmla="*/ 38123 h 769362"/>
              <a:gd name="connsiteX62" fmla="*/ 510623 w 744922"/>
              <a:gd name="connsiteY62" fmla="*/ 127228 h 769362"/>
              <a:gd name="connsiteX63" fmla="*/ 223147 w 744922"/>
              <a:gd name="connsiteY63" fmla="*/ 439371 h 769362"/>
              <a:gd name="connsiteX64" fmla="*/ 81115 w 744922"/>
              <a:gd name="connsiteY64" fmla="*/ 600284 h 769362"/>
              <a:gd name="connsiteX65" fmla="*/ 46886 w 744922"/>
              <a:gd name="connsiteY65" fmla="*/ 632929 h 769362"/>
              <a:gd name="connsiteX66" fmla="*/ 42379 w 744922"/>
              <a:gd name="connsiteY66" fmla="*/ 629092 h 769362"/>
              <a:gd name="connsiteX67" fmla="*/ 69543 w 744922"/>
              <a:gd name="connsiteY67" fmla="*/ 590235 h 769362"/>
              <a:gd name="connsiteX68" fmla="*/ 262310 w 744922"/>
              <a:gd name="connsiteY68" fmla="*/ 360498 h 769362"/>
              <a:gd name="connsiteX69" fmla="*/ 563246 w 744922"/>
              <a:gd name="connsiteY69" fmla="*/ 40985 h 769362"/>
              <a:gd name="connsiteX70" fmla="*/ 576158 w 744922"/>
              <a:gd name="connsiteY70" fmla="*/ 24541 h 769362"/>
              <a:gd name="connsiteX71" fmla="*/ 472435 w 744922"/>
              <a:gd name="connsiteY71" fmla="*/ 24175 h 769362"/>
              <a:gd name="connsiteX72" fmla="*/ 436562 w 744922"/>
              <a:gd name="connsiteY72" fmla="*/ 39828 h 769362"/>
              <a:gd name="connsiteX73" fmla="*/ 266330 w 744922"/>
              <a:gd name="connsiteY73" fmla="*/ 227784 h 769362"/>
              <a:gd name="connsiteX74" fmla="*/ 100361 w 744922"/>
              <a:gd name="connsiteY74" fmla="*/ 425971 h 769362"/>
              <a:gd name="connsiteX75" fmla="*/ 83368 w 744922"/>
              <a:gd name="connsiteY75" fmla="*/ 443695 h 769362"/>
              <a:gd name="connsiteX76" fmla="*/ 78435 w 744922"/>
              <a:gd name="connsiteY76" fmla="*/ 438944 h 769362"/>
              <a:gd name="connsiteX77" fmla="*/ 425111 w 744922"/>
              <a:gd name="connsiteY77" fmla="*/ 25515 h 769362"/>
              <a:gd name="connsiteX78" fmla="*/ 405073 w 744922"/>
              <a:gd name="connsiteY78" fmla="*/ 24541 h 769362"/>
              <a:gd name="connsiteX79" fmla="*/ 322180 w 744922"/>
              <a:gd name="connsiteY79" fmla="*/ 23871 h 769362"/>
              <a:gd name="connsiteX80" fmla="*/ 257803 w 744922"/>
              <a:gd name="connsiteY80" fmla="*/ 53106 h 769362"/>
              <a:gd name="connsiteX81" fmla="*/ 137026 w 744922"/>
              <a:gd name="connsiteY81" fmla="*/ 209329 h 769362"/>
              <a:gd name="connsiteX82" fmla="*/ 68386 w 744922"/>
              <a:gd name="connsiteY82" fmla="*/ 304099 h 769362"/>
              <a:gd name="connsiteX83" fmla="*/ 45302 w 744922"/>
              <a:gd name="connsiteY83" fmla="*/ 320665 h 769362"/>
              <a:gd name="connsiteX84" fmla="*/ 145797 w 744922"/>
              <a:gd name="connsiteY84" fmla="*/ 167365 h 769362"/>
              <a:gd name="connsiteX85" fmla="*/ 257255 w 744922"/>
              <a:gd name="connsiteY85" fmla="*/ 26185 h 769362"/>
              <a:gd name="connsiteX86" fmla="*/ 182949 w 744922"/>
              <a:gd name="connsiteY86" fmla="*/ 47198 h 769362"/>
              <a:gd name="connsiteX87" fmla="*/ 151827 w 744922"/>
              <a:gd name="connsiteY87" fmla="*/ 81488 h 769362"/>
              <a:gd name="connsiteX88" fmla="*/ 85561 w 744922"/>
              <a:gd name="connsiteY88" fmla="*/ 165903 h 769362"/>
              <a:gd name="connsiteX89" fmla="*/ 63635 w 744922"/>
              <a:gd name="connsiteY89" fmla="*/ 182713 h 769362"/>
              <a:gd name="connsiteX90" fmla="*/ 83551 w 744922"/>
              <a:gd name="connsiteY90" fmla="*/ 144404 h 769362"/>
              <a:gd name="connsiteX91" fmla="*/ 169124 w 744922"/>
              <a:gd name="connsiteY91" fmla="*/ 38366 h 769362"/>
              <a:gd name="connsiteX92" fmla="*/ 182462 w 744922"/>
              <a:gd name="connsiteY92" fmla="*/ 22470 h 769362"/>
              <a:gd name="connsiteX93" fmla="*/ 134103 w 744922"/>
              <a:gd name="connsiteY93" fmla="*/ 22105 h 769362"/>
              <a:gd name="connsiteX94" fmla="*/ 92504 w 744922"/>
              <a:gd name="connsiteY94" fmla="*/ 44335 h 769362"/>
              <a:gd name="connsiteX95" fmla="*/ 34339 w 744922"/>
              <a:gd name="connsiteY95" fmla="*/ 131552 h 769362"/>
              <a:gd name="connsiteX96" fmla="*/ 23619 w 744922"/>
              <a:gd name="connsiteY96" fmla="*/ 162310 h 769362"/>
              <a:gd name="connsiteX97" fmla="*/ 24168 w 744922"/>
              <a:gd name="connsiteY97" fmla="*/ 725689 h 769362"/>
              <a:gd name="connsiteX98" fmla="*/ 25203 w 744922"/>
              <a:gd name="connsiteY98" fmla="*/ 746032 h 769362"/>
              <a:gd name="connsiteX99" fmla="*/ 610813 w 744922"/>
              <a:gd name="connsiteY99" fmla="*/ 741037 h 769362"/>
              <a:gd name="connsiteX100" fmla="*/ 631582 w 744922"/>
              <a:gd name="connsiteY100" fmla="*/ 696637 h 769362"/>
              <a:gd name="connsiteX101" fmla="*/ 660756 w 744922"/>
              <a:gd name="connsiteY101" fmla="*/ 640421 h 769362"/>
              <a:gd name="connsiteX102" fmla="*/ 679088 w 744922"/>
              <a:gd name="connsiteY102" fmla="*/ 623854 h 769362"/>
              <a:gd name="connsiteX103" fmla="*/ 681403 w 744922"/>
              <a:gd name="connsiteY103" fmla="*/ 649374 h 769362"/>
              <a:gd name="connsiteX104" fmla="*/ 635906 w 744922"/>
              <a:gd name="connsiteY104" fmla="*/ 726907 h 769362"/>
              <a:gd name="connsiteX105" fmla="*/ 626648 w 744922"/>
              <a:gd name="connsiteY105" fmla="*/ 740489 h 769362"/>
              <a:gd name="connsiteX106" fmla="*/ 698944 w 744922"/>
              <a:gd name="connsiteY106" fmla="*/ 746093 h 769362"/>
              <a:gd name="connsiteX107" fmla="*/ 23619 w 744922"/>
              <a:gd name="connsiteY107" fmla="*/ 121625 h 769362"/>
              <a:gd name="connsiteX108" fmla="*/ 28066 w 744922"/>
              <a:gd name="connsiteY108" fmla="*/ 121747 h 769362"/>
              <a:gd name="connsiteX109" fmla="*/ 88423 w 744922"/>
              <a:gd name="connsiteY109" fmla="*/ 22166 h 769362"/>
              <a:gd name="connsiteX110" fmla="*/ 23619 w 744922"/>
              <a:gd name="connsiteY110" fmla="*/ 23993 h 769362"/>
              <a:gd name="connsiteX111" fmla="*/ 23619 w 744922"/>
              <a:gd name="connsiteY111" fmla="*/ 121625 h 76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744922" h="769362">
                <a:moveTo>
                  <a:pt x="699066" y="746093"/>
                </a:moveTo>
                <a:cubicBezTo>
                  <a:pt x="703025" y="758883"/>
                  <a:pt x="699005" y="766801"/>
                  <a:pt x="685119" y="768019"/>
                </a:cubicBezTo>
                <a:cubicBezTo>
                  <a:pt x="676226" y="768810"/>
                  <a:pt x="667273" y="769419"/>
                  <a:pt x="658320" y="769359"/>
                </a:cubicBezTo>
                <a:cubicBezTo>
                  <a:pt x="468903" y="768384"/>
                  <a:pt x="279485" y="767349"/>
                  <a:pt x="90068" y="766313"/>
                </a:cubicBezTo>
                <a:cubicBezTo>
                  <a:pt x="66497" y="766191"/>
                  <a:pt x="42927" y="766496"/>
                  <a:pt x="19356" y="765765"/>
                </a:cubicBezTo>
                <a:cubicBezTo>
                  <a:pt x="3704" y="765278"/>
                  <a:pt x="1328" y="762294"/>
                  <a:pt x="171" y="746945"/>
                </a:cubicBezTo>
                <a:cubicBezTo>
                  <a:pt x="-133" y="742925"/>
                  <a:pt x="49" y="738845"/>
                  <a:pt x="110" y="734764"/>
                </a:cubicBezTo>
                <a:cubicBezTo>
                  <a:pt x="598" y="507098"/>
                  <a:pt x="1146" y="279493"/>
                  <a:pt x="1633" y="51827"/>
                </a:cubicBezTo>
                <a:cubicBezTo>
                  <a:pt x="1633" y="37331"/>
                  <a:pt x="1633" y="22896"/>
                  <a:pt x="1633" y="5782"/>
                </a:cubicBezTo>
                <a:cubicBezTo>
                  <a:pt x="9307" y="5051"/>
                  <a:pt x="17042" y="3772"/>
                  <a:pt x="24838" y="3711"/>
                </a:cubicBezTo>
                <a:cubicBezTo>
                  <a:pt x="157308" y="2493"/>
                  <a:pt x="289839" y="1701"/>
                  <a:pt x="422310" y="118"/>
                </a:cubicBezTo>
                <a:cubicBezTo>
                  <a:pt x="451118" y="-248"/>
                  <a:pt x="479865" y="361"/>
                  <a:pt x="508613" y="300"/>
                </a:cubicBezTo>
                <a:cubicBezTo>
                  <a:pt x="537056" y="300"/>
                  <a:pt x="565499" y="300"/>
                  <a:pt x="594003" y="300"/>
                </a:cubicBezTo>
                <a:cubicBezTo>
                  <a:pt x="623299" y="300"/>
                  <a:pt x="652533" y="422"/>
                  <a:pt x="681830" y="483"/>
                </a:cubicBezTo>
                <a:cubicBezTo>
                  <a:pt x="687493" y="483"/>
                  <a:pt x="693219" y="300"/>
                  <a:pt x="698883" y="666"/>
                </a:cubicBezTo>
                <a:cubicBezTo>
                  <a:pt x="717886" y="1884"/>
                  <a:pt x="721418" y="5173"/>
                  <a:pt x="721540" y="24297"/>
                </a:cubicBezTo>
                <a:cubicBezTo>
                  <a:pt x="721844" y="66566"/>
                  <a:pt x="721662" y="108835"/>
                  <a:pt x="721722" y="151103"/>
                </a:cubicBezTo>
                <a:cubicBezTo>
                  <a:pt x="721722" y="155732"/>
                  <a:pt x="722332" y="160361"/>
                  <a:pt x="722758" y="166451"/>
                </a:cubicBezTo>
                <a:cubicBezTo>
                  <a:pt x="729640" y="162797"/>
                  <a:pt x="734878" y="159995"/>
                  <a:pt x="740543" y="157011"/>
                </a:cubicBezTo>
                <a:cubicBezTo>
                  <a:pt x="742552" y="160117"/>
                  <a:pt x="745354" y="162675"/>
                  <a:pt x="744867" y="163893"/>
                </a:cubicBezTo>
                <a:cubicBezTo>
                  <a:pt x="741944" y="171324"/>
                  <a:pt x="739385" y="179303"/>
                  <a:pt x="734574" y="185454"/>
                </a:cubicBezTo>
                <a:cubicBezTo>
                  <a:pt x="723794" y="199158"/>
                  <a:pt x="722088" y="214202"/>
                  <a:pt x="722149" y="231012"/>
                </a:cubicBezTo>
                <a:cubicBezTo>
                  <a:pt x="722697" y="394422"/>
                  <a:pt x="722697" y="557833"/>
                  <a:pt x="722697" y="721243"/>
                </a:cubicBezTo>
                <a:cubicBezTo>
                  <a:pt x="722697" y="744874"/>
                  <a:pt x="722210" y="745057"/>
                  <a:pt x="698274" y="746702"/>
                </a:cubicBezTo>
                <a:cubicBezTo>
                  <a:pt x="696934" y="737139"/>
                  <a:pt x="694559" y="727577"/>
                  <a:pt x="694437" y="718015"/>
                </a:cubicBezTo>
                <a:cubicBezTo>
                  <a:pt x="694011" y="677391"/>
                  <a:pt x="694255" y="636706"/>
                  <a:pt x="694133" y="596081"/>
                </a:cubicBezTo>
                <a:cubicBezTo>
                  <a:pt x="694133" y="589991"/>
                  <a:pt x="693219" y="583961"/>
                  <a:pt x="692427" y="573729"/>
                </a:cubicBezTo>
                <a:cubicBezTo>
                  <a:pt x="674033" y="593463"/>
                  <a:pt x="658746" y="609907"/>
                  <a:pt x="643398" y="626291"/>
                </a:cubicBezTo>
                <a:cubicBezTo>
                  <a:pt x="623421" y="647669"/>
                  <a:pt x="603566" y="669168"/>
                  <a:pt x="583223" y="690181"/>
                </a:cubicBezTo>
                <a:cubicBezTo>
                  <a:pt x="577681" y="695906"/>
                  <a:pt x="572077" y="703519"/>
                  <a:pt x="557033" y="701631"/>
                </a:cubicBezTo>
                <a:cubicBezTo>
                  <a:pt x="566839" y="686709"/>
                  <a:pt x="573844" y="674163"/>
                  <a:pt x="582675" y="663017"/>
                </a:cubicBezTo>
                <a:cubicBezTo>
                  <a:pt x="615869" y="621296"/>
                  <a:pt x="650158" y="580490"/>
                  <a:pt x="693402" y="545712"/>
                </a:cubicBezTo>
                <a:cubicBezTo>
                  <a:pt x="697543" y="477802"/>
                  <a:pt x="695472" y="375907"/>
                  <a:pt x="689991" y="362325"/>
                </a:cubicBezTo>
                <a:cubicBezTo>
                  <a:pt x="657893" y="404228"/>
                  <a:pt x="626222" y="447532"/>
                  <a:pt x="592358" y="489070"/>
                </a:cubicBezTo>
                <a:cubicBezTo>
                  <a:pt x="558008" y="531278"/>
                  <a:pt x="522074" y="572328"/>
                  <a:pt x="485712" y="612831"/>
                </a:cubicBezTo>
                <a:cubicBezTo>
                  <a:pt x="450387" y="652176"/>
                  <a:pt x="418716" y="695175"/>
                  <a:pt x="374681" y="726420"/>
                </a:cubicBezTo>
                <a:cubicBezTo>
                  <a:pt x="379432" y="714178"/>
                  <a:pt x="385705" y="703215"/>
                  <a:pt x="393623" y="693592"/>
                </a:cubicBezTo>
                <a:cubicBezTo>
                  <a:pt x="485408" y="581769"/>
                  <a:pt x="577315" y="470067"/>
                  <a:pt x="669648" y="358731"/>
                </a:cubicBezTo>
                <a:cubicBezTo>
                  <a:pt x="675069" y="352154"/>
                  <a:pt x="684631" y="348986"/>
                  <a:pt x="694194" y="342957"/>
                </a:cubicBezTo>
                <a:cubicBezTo>
                  <a:pt x="694194" y="329131"/>
                  <a:pt x="694255" y="312930"/>
                  <a:pt x="694194" y="296729"/>
                </a:cubicBezTo>
                <a:cubicBezTo>
                  <a:pt x="694072" y="280224"/>
                  <a:pt x="693767" y="263718"/>
                  <a:pt x="693584" y="247213"/>
                </a:cubicBezTo>
                <a:cubicBezTo>
                  <a:pt x="691818" y="246543"/>
                  <a:pt x="690052" y="245812"/>
                  <a:pt x="688224" y="245142"/>
                </a:cubicBezTo>
                <a:cubicBezTo>
                  <a:pt x="685971" y="248309"/>
                  <a:pt x="683961" y="251720"/>
                  <a:pt x="681343" y="254643"/>
                </a:cubicBezTo>
                <a:cubicBezTo>
                  <a:pt x="553500" y="398746"/>
                  <a:pt x="425659" y="542911"/>
                  <a:pt x="297636" y="686892"/>
                </a:cubicBezTo>
                <a:cubicBezTo>
                  <a:pt x="287951" y="697794"/>
                  <a:pt x="277475" y="708087"/>
                  <a:pt x="266878" y="718198"/>
                </a:cubicBezTo>
                <a:cubicBezTo>
                  <a:pt x="264198" y="720756"/>
                  <a:pt x="259691" y="721304"/>
                  <a:pt x="256036" y="722766"/>
                </a:cubicBezTo>
                <a:cubicBezTo>
                  <a:pt x="264868" y="701875"/>
                  <a:pt x="275709" y="683847"/>
                  <a:pt x="288439" y="667219"/>
                </a:cubicBezTo>
                <a:cubicBezTo>
                  <a:pt x="308233" y="641456"/>
                  <a:pt x="328454" y="615876"/>
                  <a:pt x="350015" y="591635"/>
                </a:cubicBezTo>
                <a:cubicBezTo>
                  <a:pt x="453798" y="475062"/>
                  <a:pt x="558008" y="358914"/>
                  <a:pt x="662218" y="242706"/>
                </a:cubicBezTo>
                <a:cubicBezTo>
                  <a:pt x="695716" y="205370"/>
                  <a:pt x="695959" y="205614"/>
                  <a:pt x="696203" y="154575"/>
                </a:cubicBezTo>
                <a:cubicBezTo>
                  <a:pt x="696325" y="132161"/>
                  <a:pt x="696203" y="109809"/>
                  <a:pt x="696203" y="82645"/>
                </a:cubicBezTo>
                <a:cubicBezTo>
                  <a:pt x="689930" y="88614"/>
                  <a:pt x="687433" y="90319"/>
                  <a:pt x="685789" y="92634"/>
                </a:cubicBezTo>
                <a:cubicBezTo>
                  <a:pt x="634384" y="164076"/>
                  <a:pt x="576097" y="229733"/>
                  <a:pt x="516409" y="294110"/>
                </a:cubicBezTo>
                <a:cubicBezTo>
                  <a:pt x="387106" y="433585"/>
                  <a:pt x="255002" y="570562"/>
                  <a:pt x="133921" y="717467"/>
                </a:cubicBezTo>
                <a:cubicBezTo>
                  <a:pt x="129231" y="723192"/>
                  <a:pt x="122226" y="727029"/>
                  <a:pt x="115100" y="732754"/>
                </a:cubicBezTo>
                <a:cubicBezTo>
                  <a:pt x="108766" y="716371"/>
                  <a:pt x="118206" y="707722"/>
                  <a:pt x="124906" y="699500"/>
                </a:cubicBezTo>
                <a:cubicBezTo>
                  <a:pt x="173692" y="639690"/>
                  <a:pt x="221077" y="578541"/>
                  <a:pt x="272725" y="521289"/>
                </a:cubicBezTo>
                <a:cubicBezTo>
                  <a:pt x="351659" y="433767"/>
                  <a:pt x="434064" y="349352"/>
                  <a:pt x="514216" y="262987"/>
                </a:cubicBezTo>
                <a:cubicBezTo>
                  <a:pt x="575609" y="196844"/>
                  <a:pt x="635967" y="129786"/>
                  <a:pt x="687615" y="55420"/>
                </a:cubicBezTo>
                <a:cubicBezTo>
                  <a:pt x="693889" y="46406"/>
                  <a:pt x="699431" y="37940"/>
                  <a:pt x="693219" y="24480"/>
                </a:cubicBezTo>
                <a:cubicBezTo>
                  <a:pt x="669039" y="24480"/>
                  <a:pt x="644007" y="25211"/>
                  <a:pt x="619035" y="24175"/>
                </a:cubicBezTo>
                <a:cubicBezTo>
                  <a:pt x="606123" y="23627"/>
                  <a:pt x="598267" y="28804"/>
                  <a:pt x="590227" y="38123"/>
                </a:cubicBezTo>
                <a:cubicBezTo>
                  <a:pt x="564220" y="68271"/>
                  <a:pt x="537543" y="97932"/>
                  <a:pt x="510623" y="127228"/>
                </a:cubicBezTo>
                <a:cubicBezTo>
                  <a:pt x="414879" y="231316"/>
                  <a:pt x="318465" y="334856"/>
                  <a:pt x="223147" y="439371"/>
                </a:cubicBezTo>
                <a:cubicBezTo>
                  <a:pt x="174971" y="492237"/>
                  <a:pt x="128682" y="546870"/>
                  <a:pt x="81115" y="600284"/>
                </a:cubicBezTo>
                <a:cubicBezTo>
                  <a:pt x="70639" y="612039"/>
                  <a:pt x="58336" y="622088"/>
                  <a:pt x="46886" y="632929"/>
                </a:cubicBezTo>
                <a:lnTo>
                  <a:pt x="42379" y="629092"/>
                </a:lnTo>
                <a:cubicBezTo>
                  <a:pt x="51393" y="616120"/>
                  <a:pt x="59493" y="602355"/>
                  <a:pt x="69543" y="590235"/>
                </a:cubicBezTo>
                <a:cubicBezTo>
                  <a:pt x="133372" y="513310"/>
                  <a:pt x="195192" y="434498"/>
                  <a:pt x="262310" y="360498"/>
                </a:cubicBezTo>
                <a:cubicBezTo>
                  <a:pt x="360612" y="252146"/>
                  <a:pt x="462812" y="147327"/>
                  <a:pt x="563246" y="40985"/>
                </a:cubicBezTo>
                <a:cubicBezTo>
                  <a:pt x="567204" y="36783"/>
                  <a:pt x="570493" y="31850"/>
                  <a:pt x="576158" y="24541"/>
                </a:cubicBezTo>
                <a:cubicBezTo>
                  <a:pt x="538884" y="24541"/>
                  <a:pt x="505629" y="25394"/>
                  <a:pt x="472435" y="24175"/>
                </a:cubicBezTo>
                <a:cubicBezTo>
                  <a:pt x="457026" y="23566"/>
                  <a:pt x="446550" y="28804"/>
                  <a:pt x="436562" y="39828"/>
                </a:cubicBezTo>
                <a:cubicBezTo>
                  <a:pt x="379980" y="102622"/>
                  <a:pt x="321815" y="164015"/>
                  <a:pt x="266330" y="227784"/>
                </a:cubicBezTo>
                <a:cubicBezTo>
                  <a:pt x="209748" y="292770"/>
                  <a:pt x="155664" y="359888"/>
                  <a:pt x="100361" y="425971"/>
                </a:cubicBezTo>
                <a:cubicBezTo>
                  <a:pt x="95124" y="432245"/>
                  <a:pt x="89033" y="437787"/>
                  <a:pt x="83368" y="443695"/>
                </a:cubicBezTo>
                <a:cubicBezTo>
                  <a:pt x="81724" y="442111"/>
                  <a:pt x="80079" y="440528"/>
                  <a:pt x="78435" y="438944"/>
                </a:cubicBezTo>
                <a:cubicBezTo>
                  <a:pt x="176981" y="288872"/>
                  <a:pt x="298306" y="157437"/>
                  <a:pt x="425111" y="25515"/>
                </a:cubicBezTo>
                <a:cubicBezTo>
                  <a:pt x="415853" y="25028"/>
                  <a:pt x="410433" y="24541"/>
                  <a:pt x="405073" y="24541"/>
                </a:cubicBezTo>
                <a:cubicBezTo>
                  <a:pt x="377422" y="24419"/>
                  <a:pt x="349588" y="26551"/>
                  <a:pt x="322180" y="23871"/>
                </a:cubicBezTo>
                <a:cubicBezTo>
                  <a:pt x="293799" y="21069"/>
                  <a:pt x="274308" y="31606"/>
                  <a:pt x="257803" y="53106"/>
                </a:cubicBezTo>
                <a:cubicBezTo>
                  <a:pt x="217787" y="105363"/>
                  <a:pt x="176859" y="156889"/>
                  <a:pt x="137026" y="209329"/>
                </a:cubicBezTo>
                <a:cubicBezTo>
                  <a:pt x="113456" y="240391"/>
                  <a:pt x="91347" y="272610"/>
                  <a:pt x="68386" y="304099"/>
                </a:cubicBezTo>
                <a:cubicBezTo>
                  <a:pt x="61990" y="312930"/>
                  <a:pt x="61625" y="312686"/>
                  <a:pt x="45302" y="320665"/>
                </a:cubicBezTo>
                <a:cubicBezTo>
                  <a:pt x="74537" y="263535"/>
                  <a:pt x="109801" y="215115"/>
                  <a:pt x="145797" y="167365"/>
                </a:cubicBezTo>
                <a:cubicBezTo>
                  <a:pt x="181671" y="119676"/>
                  <a:pt x="219676" y="73631"/>
                  <a:pt x="257255" y="26185"/>
                </a:cubicBezTo>
                <a:cubicBezTo>
                  <a:pt x="228020" y="19425"/>
                  <a:pt x="202683" y="22226"/>
                  <a:pt x="182949" y="47198"/>
                </a:cubicBezTo>
                <a:cubicBezTo>
                  <a:pt x="173388" y="59257"/>
                  <a:pt x="161510" y="69489"/>
                  <a:pt x="151827" y="81488"/>
                </a:cubicBezTo>
                <a:cubicBezTo>
                  <a:pt x="129413" y="109322"/>
                  <a:pt x="107731" y="137826"/>
                  <a:pt x="85561" y="165903"/>
                </a:cubicBezTo>
                <a:cubicBezTo>
                  <a:pt x="81115" y="171568"/>
                  <a:pt x="77887" y="179181"/>
                  <a:pt x="63635" y="182713"/>
                </a:cubicBezTo>
                <a:cubicBezTo>
                  <a:pt x="71796" y="166756"/>
                  <a:pt x="75938" y="154209"/>
                  <a:pt x="83551" y="144404"/>
                </a:cubicBezTo>
                <a:cubicBezTo>
                  <a:pt x="111446" y="108530"/>
                  <a:pt x="140498" y="73631"/>
                  <a:pt x="169124" y="38366"/>
                </a:cubicBezTo>
                <a:cubicBezTo>
                  <a:pt x="172352" y="34408"/>
                  <a:pt x="175702" y="30510"/>
                  <a:pt x="182462" y="22470"/>
                </a:cubicBezTo>
                <a:cubicBezTo>
                  <a:pt x="162972" y="22470"/>
                  <a:pt x="148355" y="23871"/>
                  <a:pt x="134103" y="22105"/>
                </a:cubicBezTo>
                <a:cubicBezTo>
                  <a:pt x="114247" y="19668"/>
                  <a:pt x="102493" y="28378"/>
                  <a:pt x="92504" y="44335"/>
                </a:cubicBezTo>
                <a:cubicBezTo>
                  <a:pt x="73928" y="73935"/>
                  <a:pt x="54864" y="103292"/>
                  <a:pt x="34339" y="131552"/>
                </a:cubicBezTo>
                <a:cubicBezTo>
                  <a:pt x="27152" y="141419"/>
                  <a:pt x="23619" y="150311"/>
                  <a:pt x="23619" y="162310"/>
                </a:cubicBezTo>
                <a:cubicBezTo>
                  <a:pt x="23985" y="350083"/>
                  <a:pt x="23985" y="537916"/>
                  <a:pt x="24168" y="725689"/>
                </a:cubicBezTo>
                <a:cubicBezTo>
                  <a:pt x="24168" y="731962"/>
                  <a:pt x="24777" y="738236"/>
                  <a:pt x="25203" y="746032"/>
                </a:cubicBezTo>
                <a:cubicBezTo>
                  <a:pt x="221685" y="744387"/>
                  <a:pt x="416402" y="742682"/>
                  <a:pt x="610813" y="741037"/>
                </a:cubicBezTo>
                <a:cubicBezTo>
                  <a:pt x="617939" y="725750"/>
                  <a:pt x="624395" y="711011"/>
                  <a:pt x="631582" y="696637"/>
                </a:cubicBezTo>
                <a:cubicBezTo>
                  <a:pt x="641022" y="677756"/>
                  <a:pt x="651011" y="659119"/>
                  <a:pt x="660756" y="640421"/>
                </a:cubicBezTo>
                <a:cubicBezTo>
                  <a:pt x="664898" y="632503"/>
                  <a:pt x="665750" y="618312"/>
                  <a:pt x="679088" y="623854"/>
                </a:cubicBezTo>
                <a:cubicBezTo>
                  <a:pt x="691818" y="629092"/>
                  <a:pt x="685484" y="641883"/>
                  <a:pt x="681403" y="649374"/>
                </a:cubicBezTo>
                <a:cubicBezTo>
                  <a:pt x="667151" y="675746"/>
                  <a:pt x="651255" y="701205"/>
                  <a:pt x="635906" y="726907"/>
                </a:cubicBezTo>
                <a:cubicBezTo>
                  <a:pt x="633288" y="731353"/>
                  <a:pt x="630121" y="735434"/>
                  <a:pt x="626648" y="740489"/>
                </a:cubicBezTo>
                <a:cubicBezTo>
                  <a:pt x="652229" y="742499"/>
                  <a:pt x="675617" y="744265"/>
                  <a:pt x="698944" y="746093"/>
                </a:cubicBezTo>
                <a:close/>
                <a:moveTo>
                  <a:pt x="23619" y="121625"/>
                </a:moveTo>
                <a:cubicBezTo>
                  <a:pt x="25082" y="121625"/>
                  <a:pt x="26544" y="121686"/>
                  <a:pt x="28066" y="121747"/>
                </a:cubicBezTo>
                <a:cubicBezTo>
                  <a:pt x="47556" y="89588"/>
                  <a:pt x="67045" y="57430"/>
                  <a:pt x="88423" y="22166"/>
                </a:cubicBezTo>
                <a:cubicBezTo>
                  <a:pt x="64366" y="22835"/>
                  <a:pt x="43780" y="18389"/>
                  <a:pt x="23619" y="23993"/>
                </a:cubicBezTo>
                <a:lnTo>
                  <a:pt x="23619" y="121625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5B60FA2-C204-FA07-C1AB-EF96CE860E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0573" y="2357663"/>
            <a:ext cx="1216411" cy="91330"/>
          </a:xfrm>
          <a:custGeom>
            <a:avLst/>
            <a:gdLst>
              <a:gd name="connsiteX0" fmla="*/ 1215742 w 1216411"/>
              <a:gd name="connsiteY0" fmla="*/ 86184 h 91330"/>
              <a:gd name="connsiteX1" fmla="*/ 1193268 w 1216411"/>
              <a:gd name="connsiteY1" fmla="*/ 90508 h 91330"/>
              <a:gd name="connsiteX2" fmla="*/ 1134798 w 1216411"/>
              <a:gd name="connsiteY2" fmla="*/ 91300 h 91330"/>
              <a:gd name="connsiteX3" fmla="*/ 296185 w 1216411"/>
              <a:gd name="connsiteY3" fmla="*/ 91178 h 91330"/>
              <a:gd name="connsiteX4" fmla="*/ 25642 w 1216411"/>
              <a:gd name="connsiteY4" fmla="*/ 89351 h 91330"/>
              <a:gd name="connsiteX5" fmla="*/ 0 w 1216411"/>
              <a:gd name="connsiteY5" fmla="*/ 85818 h 91330"/>
              <a:gd name="connsiteX6" fmla="*/ 22596 w 1216411"/>
              <a:gd name="connsiteY6" fmla="*/ 72297 h 91330"/>
              <a:gd name="connsiteX7" fmla="*/ 151778 w 1216411"/>
              <a:gd name="connsiteY7" fmla="*/ 72114 h 91330"/>
              <a:gd name="connsiteX8" fmla="*/ 267986 w 1216411"/>
              <a:gd name="connsiteY8" fmla="*/ 72114 h 91330"/>
              <a:gd name="connsiteX9" fmla="*/ 269082 w 1216411"/>
              <a:gd name="connsiteY9" fmla="*/ 13462 h 91330"/>
              <a:gd name="connsiteX10" fmla="*/ 323897 w 1216411"/>
              <a:gd name="connsiteY10" fmla="*/ 9930 h 91330"/>
              <a:gd name="connsiteX11" fmla="*/ 323045 w 1216411"/>
              <a:gd name="connsiteY11" fmla="*/ 70775 h 91330"/>
              <a:gd name="connsiteX12" fmla="*/ 352036 w 1216411"/>
              <a:gd name="connsiteY12" fmla="*/ 70775 h 91330"/>
              <a:gd name="connsiteX13" fmla="*/ 1136991 w 1216411"/>
              <a:gd name="connsiteY13" fmla="*/ 70836 h 91330"/>
              <a:gd name="connsiteX14" fmla="*/ 1200332 w 1216411"/>
              <a:gd name="connsiteY14" fmla="*/ 72358 h 91330"/>
              <a:gd name="connsiteX15" fmla="*/ 1216412 w 1216411"/>
              <a:gd name="connsiteY15" fmla="*/ 77413 h 91330"/>
              <a:gd name="connsiteX16" fmla="*/ 1215803 w 1216411"/>
              <a:gd name="connsiteY16" fmla="*/ 86184 h 91330"/>
              <a:gd name="connsiteX17" fmla="*/ 281142 w 1216411"/>
              <a:gd name="connsiteY17" fmla="*/ 36058 h 91330"/>
              <a:gd name="connsiteX18" fmla="*/ 297038 w 1216411"/>
              <a:gd name="connsiteY18" fmla="*/ 56279 h 91330"/>
              <a:gd name="connsiteX19" fmla="*/ 314640 w 1216411"/>
              <a:gd name="connsiteY19" fmla="*/ 35997 h 91330"/>
              <a:gd name="connsiteX20" fmla="*/ 296124 w 1216411"/>
              <a:gd name="connsiteY20" fmla="*/ 17543 h 91330"/>
              <a:gd name="connsiteX21" fmla="*/ 281142 w 1216411"/>
              <a:gd name="connsiteY21" fmla="*/ 36058 h 9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6411" h="91330">
                <a:moveTo>
                  <a:pt x="1215742" y="86184"/>
                </a:moveTo>
                <a:cubicBezTo>
                  <a:pt x="1208251" y="87706"/>
                  <a:pt x="1200820" y="90204"/>
                  <a:pt x="1193268" y="90508"/>
                </a:cubicBezTo>
                <a:cubicBezTo>
                  <a:pt x="1173778" y="91300"/>
                  <a:pt x="1154288" y="91300"/>
                  <a:pt x="1134798" y="91300"/>
                </a:cubicBezTo>
                <a:cubicBezTo>
                  <a:pt x="855240" y="91300"/>
                  <a:pt x="575743" y="91422"/>
                  <a:pt x="296185" y="91178"/>
                </a:cubicBezTo>
                <a:cubicBezTo>
                  <a:pt x="205984" y="91117"/>
                  <a:pt x="115782" y="90143"/>
                  <a:pt x="25642" y="89351"/>
                </a:cubicBezTo>
                <a:cubicBezTo>
                  <a:pt x="17480" y="89290"/>
                  <a:pt x="9319" y="87158"/>
                  <a:pt x="0" y="85818"/>
                </a:cubicBezTo>
                <a:cubicBezTo>
                  <a:pt x="4263" y="70044"/>
                  <a:pt x="14313" y="72358"/>
                  <a:pt x="22596" y="72297"/>
                </a:cubicBezTo>
                <a:cubicBezTo>
                  <a:pt x="65657" y="72054"/>
                  <a:pt x="108717" y="72114"/>
                  <a:pt x="151778" y="72114"/>
                </a:cubicBezTo>
                <a:cubicBezTo>
                  <a:pt x="189783" y="72114"/>
                  <a:pt x="227727" y="72114"/>
                  <a:pt x="267986" y="72114"/>
                </a:cubicBezTo>
                <a:cubicBezTo>
                  <a:pt x="260738" y="50006"/>
                  <a:pt x="248740" y="29054"/>
                  <a:pt x="269082" y="13462"/>
                </a:cubicBezTo>
                <a:cubicBezTo>
                  <a:pt x="292105" y="-4201"/>
                  <a:pt x="307879" y="-3531"/>
                  <a:pt x="323897" y="9930"/>
                </a:cubicBezTo>
                <a:cubicBezTo>
                  <a:pt x="346311" y="28750"/>
                  <a:pt x="335957" y="48605"/>
                  <a:pt x="323045" y="70775"/>
                </a:cubicBezTo>
                <a:lnTo>
                  <a:pt x="352036" y="70775"/>
                </a:lnTo>
                <a:cubicBezTo>
                  <a:pt x="613688" y="70775"/>
                  <a:pt x="875339" y="70775"/>
                  <a:pt x="1136991" y="70836"/>
                </a:cubicBezTo>
                <a:cubicBezTo>
                  <a:pt x="1158125" y="70836"/>
                  <a:pt x="1179259" y="71323"/>
                  <a:pt x="1200332" y="72358"/>
                </a:cubicBezTo>
                <a:cubicBezTo>
                  <a:pt x="1205753" y="72602"/>
                  <a:pt x="1211052" y="75647"/>
                  <a:pt x="1216412" y="77413"/>
                </a:cubicBezTo>
                <a:cubicBezTo>
                  <a:pt x="1216230" y="80337"/>
                  <a:pt x="1215986" y="83260"/>
                  <a:pt x="1215803" y="86184"/>
                </a:cubicBezTo>
                <a:close/>
                <a:moveTo>
                  <a:pt x="281142" y="36058"/>
                </a:moveTo>
                <a:cubicBezTo>
                  <a:pt x="281081" y="48057"/>
                  <a:pt x="288024" y="56888"/>
                  <a:pt x="297038" y="56279"/>
                </a:cubicBezTo>
                <a:cubicBezTo>
                  <a:pt x="305565" y="55670"/>
                  <a:pt x="314640" y="45194"/>
                  <a:pt x="314640" y="35997"/>
                </a:cubicBezTo>
                <a:cubicBezTo>
                  <a:pt x="314640" y="26435"/>
                  <a:pt x="305139" y="16995"/>
                  <a:pt x="296124" y="17543"/>
                </a:cubicBezTo>
                <a:cubicBezTo>
                  <a:pt x="287171" y="18091"/>
                  <a:pt x="281203" y="25461"/>
                  <a:pt x="281142" y="360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4808E82-DFA6-530A-019C-E264E81741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604" y="3030893"/>
            <a:ext cx="1185715" cy="21586"/>
          </a:xfrm>
          <a:custGeom>
            <a:avLst/>
            <a:gdLst>
              <a:gd name="connsiteX0" fmla="*/ 0 w 1185715"/>
              <a:gd name="connsiteY0" fmla="*/ 6543 h 21586"/>
              <a:gd name="connsiteX1" fmla="*/ 22352 w 1185715"/>
              <a:gd name="connsiteY1" fmla="*/ 3558 h 21586"/>
              <a:gd name="connsiteX2" fmla="*/ 166090 w 1185715"/>
              <a:gd name="connsiteY2" fmla="*/ 269 h 21586"/>
              <a:gd name="connsiteX3" fmla="*/ 1153435 w 1185715"/>
              <a:gd name="connsiteY3" fmla="*/ 269 h 21586"/>
              <a:gd name="connsiteX4" fmla="*/ 1185715 w 1185715"/>
              <a:gd name="connsiteY4" fmla="*/ 9527 h 21586"/>
              <a:gd name="connsiteX5" fmla="*/ 1165616 w 1185715"/>
              <a:gd name="connsiteY5" fmla="*/ 20612 h 21586"/>
              <a:gd name="connsiteX6" fmla="*/ 1119328 w 1185715"/>
              <a:gd name="connsiteY6" fmla="*/ 21587 h 21586"/>
              <a:gd name="connsiteX7" fmla="*/ 180769 w 1185715"/>
              <a:gd name="connsiteY7" fmla="*/ 21099 h 21586"/>
              <a:gd name="connsiteX8" fmla="*/ 24789 w 1185715"/>
              <a:gd name="connsiteY8" fmla="*/ 18663 h 21586"/>
              <a:gd name="connsiteX9" fmla="*/ 61 w 1185715"/>
              <a:gd name="connsiteY9" fmla="*/ 15435 h 21586"/>
              <a:gd name="connsiteX10" fmla="*/ 61 w 1185715"/>
              <a:gd name="connsiteY10" fmla="*/ 6482 h 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715" h="21586">
                <a:moveTo>
                  <a:pt x="0" y="6543"/>
                </a:moveTo>
                <a:cubicBezTo>
                  <a:pt x="7430" y="5507"/>
                  <a:pt x="14861" y="3741"/>
                  <a:pt x="22352" y="3558"/>
                </a:cubicBezTo>
                <a:cubicBezTo>
                  <a:pt x="70224" y="2219"/>
                  <a:pt x="118158" y="330"/>
                  <a:pt x="166090" y="269"/>
                </a:cubicBezTo>
                <a:cubicBezTo>
                  <a:pt x="495226" y="26"/>
                  <a:pt x="824300" y="148"/>
                  <a:pt x="1153435" y="269"/>
                </a:cubicBezTo>
                <a:cubicBezTo>
                  <a:pt x="1164947" y="269"/>
                  <a:pt x="1177920" y="-2471"/>
                  <a:pt x="1185715" y="9527"/>
                </a:cubicBezTo>
                <a:cubicBezTo>
                  <a:pt x="1182487" y="21830"/>
                  <a:pt x="1173169" y="20186"/>
                  <a:pt x="1165616" y="20612"/>
                </a:cubicBezTo>
                <a:cubicBezTo>
                  <a:pt x="1150207" y="21404"/>
                  <a:pt x="1134737" y="21587"/>
                  <a:pt x="1119328" y="21587"/>
                </a:cubicBezTo>
                <a:cubicBezTo>
                  <a:pt x="806454" y="21526"/>
                  <a:pt x="493642" y="21465"/>
                  <a:pt x="180769" y="21099"/>
                </a:cubicBezTo>
                <a:cubicBezTo>
                  <a:pt x="128755" y="21099"/>
                  <a:pt x="76741" y="19698"/>
                  <a:pt x="24789" y="18663"/>
                </a:cubicBezTo>
                <a:cubicBezTo>
                  <a:pt x="16506" y="18480"/>
                  <a:pt x="8283" y="16592"/>
                  <a:pt x="61" y="15435"/>
                </a:cubicBezTo>
                <a:cubicBezTo>
                  <a:pt x="61" y="12451"/>
                  <a:pt x="61" y="9466"/>
                  <a:pt x="61" y="64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2D4F8E0-5579-342F-0C0E-B51A101C168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90855" y="2742482"/>
            <a:ext cx="772873" cy="262859"/>
          </a:xfrm>
          <a:custGeom>
            <a:avLst/>
            <a:gdLst>
              <a:gd name="connsiteX0" fmla="*/ 762298 w 772873"/>
              <a:gd name="connsiteY0" fmla="*/ 111201 h 262859"/>
              <a:gd name="connsiteX1" fmla="*/ 749020 w 772873"/>
              <a:gd name="connsiteY1" fmla="*/ 81662 h 262859"/>
              <a:gd name="connsiteX2" fmla="*/ 741772 w 772873"/>
              <a:gd name="connsiteY2" fmla="*/ 45849 h 262859"/>
              <a:gd name="connsiteX3" fmla="*/ 717349 w 772873"/>
              <a:gd name="connsiteY3" fmla="*/ 24898 h 262859"/>
              <a:gd name="connsiteX4" fmla="*/ 529759 w 772873"/>
              <a:gd name="connsiteY4" fmla="*/ 23375 h 262859"/>
              <a:gd name="connsiteX5" fmla="*/ 179489 w 772873"/>
              <a:gd name="connsiteY5" fmla="*/ 44327 h 262859"/>
              <a:gd name="connsiteX6" fmla="*/ 70651 w 772873"/>
              <a:gd name="connsiteY6" fmla="*/ 53828 h 262859"/>
              <a:gd name="connsiteX7" fmla="*/ 66022 w 772873"/>
              <a:gd name="connsiteY7" fmla="*/ 137817 h 262859"/>
              <a:gd name="connsiteX8" fmla="*/ 59992 w 772873"/>
              <a:gd name="connsiteY8" fmla="*/ 239956 h 262859"/>
              <a:gd name="connsiteX9" fmla="*/ 57312 w 772873"/>
              <a:gd name="connsiteY9" fmla="*/ 254147 h 262859"/>
              <a:gd name="connsiteX10" fmla="*/ 39528 w 772873"/>
              <a:gd name="connsiteY10" fmla="*/ 259751 h 262859"/>
              <a:gd name="connsiteX11" fmla="*/ 0 w 772873"/>
              <a:gd name="connsiteY11" fmla="*/ 183984 h 262859"/>
              <a:gd name="connsiteX12" fmla="*/ 35874 w 772873"/>
              <a:gd name="connsiteY12" fmla="*/ 219005 h 262859"/>
              <a:gd name="connsiteX13" fmla="*/ 39589 w 772873"/>
              <a:gd name="connsiteY13" fmla="*/ 196226 h 262859"/>
              <a:gd name="connsiteX14" fmla="*/ 44279 w 772873"/>
              <a:gd name="connsiteY14" fmla="*/ 79347 h 262859"/>
              <a:gd name="connsiteX15" fmla="*/ 83928 w 772873"/>
              <a:gd name="connsiteY15" fmla="*/ 35008 h 262859"/>
              <a:gd name="connsiteX16" fmla="*/ 307026 w 772873"/>
              <a:gd name="connsiteY16" fmla="*/ 14178 h 262859"/>
              <a:gd name="connsiteX17" fmla="*/ 647734 w 772873"/>
              <a:gd name="connsiteY17" fmla="*/ 474 h 262859"/>
              <a:gd name="connsiteX18" fmla="*/ 735255 w 772873"/>
              <a:gd name="connsiteY18" fmla="*/ 5469 h 262859"/>
              <a:gd name="connsiteX19" fmla="*/ 759313 w 772873"/>
              <a:gd name="connsiteY19" fmla="*/ 19355 h 262859"/>
              <a:gd name="connsiteX20" fmla="*/ 771433 w 772873"/>
              <a:gd name="connsiteY20" fmla="*/ 97619 h 262859"/>
              <a:gd name="connsiteX21" fmla="*/ 762298 w 772873"/>
              <a:gd name="connsiteY21" fmla="*/ 111262 h 2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2873" h="262859">
                <a:moveTo>
                  <a:pt x="762298" y="111201"/>
                </a:moveTo>
                <a:cubicBezTo>
                  <a:pt x="756329" y="98289"/>
                  <a:pt x="751518" y="90310"/>
                  <a:pt x="749020" y="81662"/>
                </a:cubicBezTo>
                <a:cubicBezTo>
                  <a:pt x="745670" y="70029"/>
                  <a:pt x="744513" y="57726"/>
                  <a:pt x="741772" y="45849"/>
                </a:cubicBezTo>
                <a:cubicBezTo>
                  <a:pt x="737631" y="28126"/>
                  <a:pt x="735195" y="25263"/>
                  <a:pt x="717349" y="24898"/>
                </a:cubicBezTo>
                <a:cubicBezTo>
                  <a:pt x="654799" y="23740"/>
                  <a:pt x="592188" y="20634"/>
                  <a:pt x="529759" y="23375"/>
                </a:cubicBezTo>
                <a:cubicBezTo>
                  <a:pt x="412942" y="28430"/>
                  <a:pt x="296246" y="36835"/>
                  <a:pt x="179489" y="44327"/>
                </a:cubicBezTo>
                <a:cubicBezTo>
                  <a:pt x="143860" y="46641"/>
                  <a:pt x="108290" y="50478"/>
                  <a:pt x="70651" y="53828"/>
                </a:cubicBezTo>
                <a:cubicBezTo>
                  <a:pt x="69128" y="81601"/>
                  <a:pt x="67605" y="109739"/>
                  <a:pt x="66022" y="137817"/>
                </a:cubicBezTo>
                <a:cubicBezTo>
                  <a:pt x="64073" y="171863"/>
                  <a:pt x="62124" y="205910"/>
                  <a:pt x="59992" y="239956"/>
                </a:cubicBezTo>
                <a:cubicBezTo>
                  <a:pt x="59688" y="244768"/>
                  <a:pt x="59444" y="250006"/>
                  <a:pt x="57312" y="254147"/>
                </a:cubicBezTo>
                <a:cubicBezTo>
                  <a:pt x="53597" y="261517"/>
                  <a:pt x="45618" y="266329"/>
                  <a:pt x="39528" y="259751"/>
                </a:cubicBezTo>
                <a:cubicBezTo>
                  <a:pt x="20586" y="239104"/>
                  <a:pt x="6334" y="215533"/>
                  <a:pt x="0" y="183984"/>
                </a:cubicBezTo>
                <a:cubicBezTo>
                  <a:pt x="21074" y="189892"/>
                  <a:pt x="20952" y="208894"/>
                  <a:pt x="35874" y="219005"/>
                </a:cubicBezTo>
                <a:cubicBezTo>
                  <a:pt x="37274" y="210539"/>
                  <a:pt x="39223" y="203413"/>
                  <a:pt x="39589" y="196226"/>
                </a:cubicBezTo>
                <a:cubicBezTo>
                  <a:pt x="41599" y="157307"/>
                  <a:pt x="45070" y="118266"/>
                  <a:pt x="44279" y="79347"/>
                </a:cubicBezTo>
                <a:cubicBezTo>
                  <a:pt x="43730" y="50844"/>
                  <a:pt x="59810" y="37140"/>
                  <a:pt x="83928" y="35008"/>
                </a:cubicBezTo>
                <a:cubicBezTo>
                  <a:pt x="158294" y="28491"/>
                  <a:pt x="232539" y="19964"/>
                  <a:pt x="307026" y="14178"/>
                </a:cubicBezTo>
                <a:cubicBezTo>
                  <a:pt x="420372" y="5347"/>
                  <a:pt x="533901" y="-1962"/>
                  <a:pt x="647734" y="474"/>
                </a:cubicBezTo>
                <a:cubicBezTo>
                  <a:pt x="676908" y="1083"/>
                  <a:pt x="706082" y="3763"/>
                  <a:pt x="735255" y="5469"/>
                </a:cubicBezTo>
                <a:cubicBezTo>
                  <a:pt x="745670" y="6078"/>
                  <a:pt x="755050" y="9610"/>
                  <a:pt x="759313" y="19355"/>
                </a:cubicBezTo>
                <a:cubicBezTo>
                  <a:pt x="770155" y="44266"/>
                  <a:pt x="775697" y="70273"/>
                  <a:pt x="771433" y="97619"/>
                </a:cubicBezTo>
                <a:cubicBezTo>
                  <a:pt x="771007" y="100421"/>
                  <a:pt x="768023" y="102857"/>
                  <a:pt x="762298" y="11126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C3256085-4DA7-11BD-671F-05B4EBF53A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9728" y="1926954"/>
            <a:ext cx="800364" cy="19773"/>
          </a:xfrm>
          <a:custGeom>
            <a:avLst/>
            <a:gdLst>
              <a:gd name="connsiteX0" fmla="*/ 800364 w 800364"/>
              <a:gd name="connsiteY0" fmla="*/ 5893 h 19773"/>
              <a:gd name="connsiteX1" fmla="*/ 772104 w 800364"/>
              <a:gd name="connsiteY1" fmla="*/ 18988 h 19773"/>
              <a:gd name="connsiteX2" fmla="*/ 659976 w 800364"/>
              <a:gd name="connsiteY2" fmla="*/ 19658 h 19773"/>
              <a:gd name="connsiteX3" fmla="*/ 33498 w 800364"/>
              <a:gd name="connsiteY3" fmla="*/ 19658 h 19773"/>
              <a:gd name="connsiteX4" fmla="*/ 9197 w 800364"/>
              <a:gd name="connsiteY4" fmla="*/ 18684 h 19773"/>
              <a:gd name="connsiteX5" fmla="*/ 0 w 800364"/>
              <a:gd name="connsiteY5" fmla="*/ 9487 h 19773"/>
              <a:gd name="connsiteX6" fmla="*/ 10050 w 800364"/>
              <a:gd name="connsiteY6" fmla="*/ 960 h 19773"/>
              <a:gd name="connsiteX7" fmla="*/ 26981 w 800364"/>
              <a:gd name="connsiteY7" fmla="*/ 229 h 19773"/>
              <a:gd name="connsiteX8" fmla="*/ 746036 w 800364"/>
              <a:gd name="connsiteY8" fmla="*/ 412 h 19773"/>
              <a:gd name="connsiteX9" fmla="*/ 780143 w 800364"/>
              <a:gd name="connsiteY9" fmla="*/ 716 h 19773"/>
              <a:gd name="connsiteX10" fmla="*/ 800303 w 800364"/>
              <a:gd name="connsiteY10" fmla="*/ 5893 h 1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364" h="19773">
                <a:moveTo>
                  <a:pt x="800364" y="5893"/>
                </a:moveTo>
                <a:cubicBezTo>
                  <a:pt x="791776" y="21364"/>
                  <a:pt x="781301" y="18866"/>
                  <a:pt x="772104" y="18988"/>
                </a:cubicBezTo>
                <a:cubicBezTo>
                  <a:pt x="734707" y="19415"/>
                  <a:pt x="697372" y="19658"/>
                  <a:pt x="659976" y="19658"/>
                </a:cubicBezTo>
                <a:cubicBezTo>
                  <a:pt x="451130" y="19658"/>
                  <a:pt x="242344" y="19658"/>
                  <a:pt x="33498" y="19658"/>
                </a:cubicBezTo>
                <a:cubicBezTo>
                  <a:pt x="25398" y="19658"/>
                  <a:pt x="17054" y="20267"/>
                  <a:pt x="9197" y="18684"/>
                </a:cubicBezTo>
                <a:cubicBezTo>
                  <a:pt x="5664" y="18014"/>
                  <a:pt x="3045" y="12715"/>
                  <a:pt x="0" y="9487"/>
                </a:cubicBezTo>
                <a:cubicBezTo>
                  <a:pt x="3289" y="6503"/>
                  <a:pt x="6213" y="2117"/>
                  <a:pt x="10050" y="960"/>
                </a:cubicBezTo>
                <a:cubicBezTo>
                  <a:pt x="15287" y="-623"/>
                  <a:pt x="21317" y="229"/>
                  <a:pt x="26981" y="229"/>
                </a:cubicBezTo>
                <a:cubicBezTo>
                  <a:pt x="266646" y="229"/>
                  <a:pt x="506371" y="351"/>
                  <a:pt x="746036" y="412"/>
                </a:cubicBezTo>
                <a:cubicBezTo>
                  <a:pt x="757425" y="412"/>
                  <a:pt x="768815" y="-75"/>
                  <a:pt x="780143" y="716"/>
                </a:cubicBezTo>
                <a:cubicBezTo>
                  <a:pt x="786112" y="1082"/>
                  <a:pt x="791898" y="3640"/>
                  <a:pt x="800303" y="58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99A72488-F704-8345-B9F0-12F13FA7B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24752" y="1084135"/>
            <a:ext cx="146146" cy="260419"/>
          </a:xfrm>
          <a:custGeom>
            <a:avLst/>
            <a:gdLst>
              <a:gd name="connsiteX0" fmla="*/ 80001 w 146146"/>
              <a:gd name="connsiteY0" fmla="*/ 49323 h 260419"/>
              <a:gd name="connsiteX1" fmla="*/ 89015 w 146146"/>
              <a:gd name="connsiteY1" fmla="*/ 27031 h 260419"/>
              <a:gd name="connsiteX2" fmla="*/ 103632 w 146146"/>
              <a:gd name="connsiteY2" fmla="*/ 13327 h 260419"/>
              <a:gd name="connsiteX3" fmla="*/ 126411 w 146146"/>
              <a:gd name="connsiteY3" fmla="*/ 27579 h 260419"/>
              <a:gd name="connsiteX4" fmla="*/ 133536 w 146146"/>
              <a:gd name="connsiteY4" fmla="*/ 53342 h 260419"/>
              <a:gd name="connsiteX5" fmla="*/ 144683 w 146146"/>
              <a:gd name="connsiteY5" fmla="*/ 208287 h 260419"/>
              <a:gd name="connsiteX6" fmla="*/ 138409 w 146146"/>
              <a:gd name="connsiteY6" fmla="*/ 241663 h 260419"/>
              <a:gd name="connsiteX7" fmla="*/ 115570 w 146146"/>
              <a:gd name="connsiteY7" fmla="*/ 260361 h 260419"/>
              <a:gd name="connsiteX8" fmla="*/ 90232 w 146146"/>
              <a:gd name="connsiteY8" fmla="*/ 244952 h 260419"/>
              <a:gd name="connsiteX9" fmla="*/ 105764 w 146146"/>
              <a:gd name="connsiteY9" fmla="*/ 160232 h 260419"/>
              <a:gd name="connsiteX10" fmla="*/ 120016 w 146146"/>
              <a:gd name="connsiteY10" fmla="*/ 120095 h 260419"/>
              <a:gd name="connsiteX11" fmla="*/ 107347 w 146146"/>
              <a:gd name="connsiteY11" fmla="*/ 54317 h 260419"/>
              <a:gd name="connsiteX12" fmla="*/ 100891 w 146146"/>
              <a:gd name="connsiteY12" fmla="*/ 67412 h 260419"/>
              <a:gd name="connsiteX13" fmla="*/ 91207 w 146146"/>
              <a:gd name="connsiteY13" fmla="*/ 94941 h 260419"/>
              <a:gd name="connsiteX14" fmla="*/ 70621 w 146146"/>
              <a:gd name="connsiteY14" fmla="*/ 108462 h 260419"/>
              <a:gd name="connsiteX15" fmla="*/ 57343 w 146146"/>
              <a:gd name="connsiteY15" fmla="*/ 90617 h 260419"/>
              <a:gd name="connsiteX16" fmla="*/ 50461 w 146146"/>
              <a:gd name="connsiteY16" fmla="*/ 30259 h 260419"/>
              <a:gd name="connsiteX17" fmla="*/ 23967 w 146146"/>
              <a:gd name="connsiteY17" fmla="*/ 72954 h 260419"/>
              <a:gd name="connsiteX18" fmla="*/ 21044 w 146146"/>
              <a:gd name="connsiteY18" fmla="*/ 87084 h 260419"/>
              <a:gd name="connsiteX19" fmla="*/ 9106 w 146146"/>
              <a:gd name="connsiteY19" fmla="*/ 95550 h 260419"/>
              <a:gd name="connsiteX20" fmla="*/ 152 w 146146"/>
              <a:gd name="connsiteY20" fmla="*/ 83673 h 260419"/>
              <a:gd name="connsiteX21" fmla="*/ 3990 w 146146"/>
              <a:gd name="connsiteY21" fmla="*/ 64914 h 260419"/>
              <a:gd name="connsiteX22" fmla="*/ 37184 w 146146"/>
              <a:gd name="connsiteY22" fmla="*/ 8881 h 260419"/>
              <a:gd name="connsiteX23" fmla="*/ 72692 w 146146"/>
              <a:gd name="connsiteY23" fmla="*/ 17164 h 260419"/>
              <a:gd name="connsiteX24" fmla="*/ 80001 w 146146"/>
              <a:gd name="connsiteY24" fmla="*/ 49383 h 260419"/>
              <a:gd name="connsiteX25" fmla="*/ 123366 w 146146"/>
              <a:gd name="connsiteY25" fmla="*/ 172048 h 260419"/>
              <a:gd name="connsiteX26" fmla="*/ 117336 w 146146"/>
              <a:gd name="connsiteY26" fmla="*/ 236547 h 260419"/>
              <a:gd name="connsiteX27" fmla="*/ 123366 w 146146"/>
              <a:gd name="connsiteY27" fmla="*/ 172048 h 26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6146" h="260419">
                <a:moveTo>
                  <a:pt x="80001" y="49323"/>
                </a:moveTo>
                <a:cubicBezTo>
                  <a:pt x="84264" y="38359"/>
                  <a:pt x="85543" y="31964"/>
                  <a:pt x="89015" y="27031"/>
                </a:cubicBezTo>
                <a:cubicBezTo>
                  <a:pt x="92852" y="21489"/>
                  <a:pt x="98333" y="13753"/>
                  <a:pt x="103632" y="13327"/>
                </a:cubicBezTo>
                <a:cubicBezTo>
                  <a:pt x="112950" y="12596"/>
                  <a:pt x="123122" y="15946"/>
                  <a:pt x="126411" y="27579"/>
                </a:cubicBezTo>
                <a:cubicBezTo>
                  <a:pt x="128847" y="36167"/>
                  <a:pt x="131832" y="44633"/>
                  <a:pt x="133536" y="53342"/>
                </a:cubicBezTo>
                <a:cubicBezTo>
                  <a:pt x="143891" y="104503"/>
                  <a:pt x="148824" y="156151"/>
                  <a:pt x="144683" y="208287"/>
                </a:cubicBezTo>
                <a:cubicBezTo>
                  <a:pt x="143769" y="219554"/>
                  <a:pt x="141516" y="230822"/>
                  <a:pt x="138409" y="241663"/>
                </a:cubicBezTo>
                <a:cubicBezTo>
                  <a:pt x="135303" y="252565"/>
                  <a:pt x="127812" y="259570"/>
                  <a:pt x="115570" y="260361"/>
                </a:cubicBezTo>
                <a:cubicBezTo>
                  <a:pt x="103327" y="261092"/>
                  <a:pt x="95836" y="254941"/>
                  <a:pt x="90232" y="244952"/>
                </a:cubicBezTo>
                <a:cubicBezTo>
                  <a:pt x="75920" y="219554"/>
                  <a:pt x="80793" y="181854"/>
                  <a:pt x="105764" y="160232"/>
                </a:cubicBezTo>
                <a:cubicBezTo>
                  <a:pt x="119772" y="148112"/>
                  <a:pt x="122269" y="135992"/>
                  <a:pt x="120016" y="120095"/>
                </a:cubicBezTo>
                <a:cubicBezTo>
                  <a:pt x="116970" y="98474"/>
                  <a:pt x="113986" y="76791"/>
                  <a:pt x="107347" y="54317"/>
                </a:cubicBezTo>
                <a:cubicBezTo>
                  <a:pt x="105155" y="58702"/>
                  <a:pt x="102597" y="62905"/>
                  <a:pt x="100891" y="67412"/>
                </a:cubicBezTo>
                <a:cubicBezTo>
                  <a:pt x="97420" y="76486"/>
                  <a:pt x="94679" y="85866"/>
                  <a:pt x="91207" y="94941"/>
                </a:cubicBezTo>
                <a:cubicBezTo>
                  <a:pt x="87675" y="104199"/>
                  <a:pt x="81036" y="109680"/>
                  <a:pt x="70621" y="108462"/>
                </a:cubicBezTo>
                <a:cubicBezTo>
                  <a:pt x="60206" y="107244"/>
                  <a:pt x="58440" y="98656"/>
                  <a:pt x="57343" y="90617"/>
                </a:cubicBezTo>
                <a:cubicBezTo>
                  <a:pt x="54786" y="71431"/>
                  <a:pt x="52897" y="52185"/>
                  <a:pt x="50461" y="30259"/>
                </a:cubicBezTo>
                <a:cubicBezTo>
                  <a:pt x="33530" y="41283"/>
                  <a:pt x="30179" y="58154"/>
                  <a:pt x="23967" y="72954"/>
                </a:cubicBezTo>
                <a:cubicBezTo>
                  <a:pt x="22140" y="77339"/>
                  <a:pt x="23480" y="83308"/>
                  <a:pt x="21044" y="87084"/>
                </a:cubicBezTo>
                <a:cubicBezTo>
                  <a:pt x="18424" y="91104"/>
                  <a:pt x="12395" y="96281"/>
                  <a:pt x="9106" y="95550"/>
                </a:cubicBezTo>
                <a:cubicBezTo>
                  <a:pt x="5269" y="94636"/>
                  <a:pt x="640" y="88120"/>
                  <a:pt x="152" y="83673"/>
                </a:cubicBezTo>
                <a:cubicBezTo>
                  <a:pt x="-517" y="77583"/>
                  <a:pt x="1066" y="70396"/>
                  <a:pt x="3990" y="64914"/>
                </a:cubicBezTo>
                <a:cubicBezTo>
                  <a:pt x="14344" y="45790"/>
                  <a:pt x="23784" y="25752"/>
                  <a:pt x="37184" y="8881"/>
                </a:cubicBezTo>
                <a:cubicBezTo>
                  <a:pt x="49121" y="-6163"/>
                  <a:pt x="65992" y="-1229"/>
                  <a:pt x="72692" y="17164"/>
                </a:cubicBezTo>
                <a:cubicBezTo>
                  <a:pt x="75676" y="25447"/>
                  <a:pt x="76712" y="34461"/>
                  <a:pt x="80001" y="49383"/>
                </a:cubicBezTo>
                <a:close/>
                <a:moveTo>
                  <a:pt x="123366" y="172048"/>
                </a:moveTo>
                <a:cubicBezTo>
                  <a:pt x="104241" y="193974"/>
                  <a:pt x="102231" y="212307"/>
                  <a:pt x="117336" y="236547"/>
                </a:cubicBezTo>
                <a:cubicBezTo>
                  <a:pt x="119529" y="213159"/>
                  <a:pt x="121233" y="194522"/>
                  <a:pt x="123366" y="17204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AF5DB89C-1A9F-EE92-0529-CC00965FEB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0176" y="2454253"/>
            <a:ext cx="173127" cy="201789"/>
          </a:xfrm>
          <a:custGeom>
            <a:avLst/>
            <a:gdLst>
              <a:gd name="connsiteX0" fmla="*/ 143393 w 173127"/>
              <a:gd name="connsiteY0" fmla="*/ 176270 h 201789"/>
              <a:gd name="connsiteX1" fmla="*/ 86019 w 173127"/>
              <a:gd name="connsiteY1" fmla="*/ 41607 h 201789"/>
              <a:gd name="connsiteX2" fmla="*/ 75239 w 173127"/>
              <a:gd name="connsiteY2" fmla="*/ 65178 h 201789"/>
              <a:gd name="connsiteX3" fmla="*/ 31448 w 173127"/>
              <a:gd name="connsiteY3" fmla="*/ 165673 h 201789"/>
              <a:gd name="connsiteX4" fmla="*/ 21094 w 173127"/>
              <a:gd name="connsiteY4" fmla="*/ 184797 h 201789"/>
              <a:gd name="connsiteX5" fmla="*/ 4771 w 173127"/>
              <a:gd name="connsiteY5" fmla="*/ 191131 h 201789"/>
              <a:gd name="connsiteX6" fmla="*/ 81 w 173127"/>
              <a:gd name="connsiteY6" fmla="*/ 176209 h 201789"/>
              <a:gd name="connsiteX7" fmla="*/ 8060 w 173127"/>
              <a:gd name="connsiteY7" fmla="*/ 148253 h 201789"/>
              <a:gd name="connsiteX8" fmla="*/ 68600 w 173127"/>
              <a:gd name="connsiteY8" fmla="*/ 15174 h 201789"/>
              <a:gd name="connsiteX9" fmla="*/ 90587 w 173127"/>
              <a:gd name="connsiteY9" fmla="*/ 70 h 201789"/>
              <a:gd name="connsiteX10" fmla="*/ 107641 w 173127"/>
              <a:gd name="connsiteY10" fmla="*/ 17671 h 201789"/>
              <a:gd name="connsiteX11" fmla="*/ 154599 w 173127"/>
              <a:gd name="connsiteY11" fmla="*/ 132601 h 201789"/>
              <a:gd name="connsiteX12" fmla="*/ 171653 w 173127"/>
              <a:gd name="connsiteY12" fmla="*/ 175600 h 201789"/>
              <a:gd name="connsiteX13" fmla="*/ 156061 w 173127"/>
              <a:gd name="connsiteY13" fmla="*/ 199475 h 201789"/>
              <a:gd name="connsiteX14" fmla="*/ 39548 w 173127"/>
              <a:gd name="connsiteY14" fmla="*/ 201790 h 201789"/>
              <a:gd name="connsiteX15" fmla="*/ 32970 w 173127"/>
              <a:gd name="connsiteY15" fmla="*/ 199354 h 201789"/>
              <a:gd name="connsiteX16" fmla="*/ 43081 w 173127"/>
              <a:gd name="connsiteY16" fmla="*/ 186198 h 201789"/>
              <a:gd name="connsiteX17" fmla="*/ 107946 w 173127"/>
              <a:gd name="connsiteY17" fmla="*/ 176514 h 201789"/>
              <a:gd name="connsiteX18" fmla="*/ 143515 w 173127"/>
              <a:gd name="connsiteY18" fmla="*/ 176331 h 20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3127" h="201789">
                <a:moveTo>
                  <a:pt x="143393" y="176270"/>
                </a:moveTo>
                <a:cubicBezTo>
                  <a:pt x="123781" y="130164"/>
                  <a:pt x="105448" y="87226"/>
                  <a:pt x="86019" y="41607"/>
                </a:cubicBezTo>
                <a:cubicBezTo>
                  <a:pt x="81817" y="50743"/>
                  <a:pt x="78406" y="57930"/>
                  <a:pt x="75239" y="65178"/>
                </a:cubicBezTo>
                <a:cubicBezTo>
                  <a:pt x="60622" y="98676"/>
                  <a:pt x="46187" y="132235"/>
                  <a:pt x="31448" y="165673"/>
                </a:cubicBezTo>
                <a:cubicBezTo>
                  <a:pt x="28524" y="172372"/>
                  <a:pt x="25966" y="179803"/>
                  <a:pt x="21094" y="184797"/>
                </a:cubicBezTo>
                <a:cubicBezTo>
                  <a:pt x="17379" y="188634"/>
                  <a:pt x="10314" y="189121"/>
                  <a:pt x="4771" y="191131"/>
                </a:cubicBezTo>
                <a:cubicBezTo>
                  <a:pt x="3065" y="186137"/>
                  <a:pt x="-589" y="180899"/>
                  <a:pt x="81" y="176209"/>
                </a:cubicBezTo>
                <a:cubicBezTo>
                  <a:pt x="1482" y="166708"/>
                  <a:pt x="4162" y="157024"/>
                  <a:pt x="8060" y="148253"/>
                </a:cubicBezTo>
                <a:cubicBezTo>
                  <a:pt x="27976" y="103792"/>
                  <a:pt x="48563" y="59635"/>
                  <a:pt x="68600" y="15174"/>
                </a:cubicBezTo>
                <a:cubicBezTo>
                  <a:pt x="73046" y="5307"/>
                  <a:pt x="78711" y="-722"/>
                  <a:pt x="90587" y="70"/>
                </a:cubicBezTo>
                <a:cubicBezTo>
                  <a:pt x="102159" y="861"/>
                  <a:pt x="104230" y="9144"/>
                  <a:pt x="107641" y="17671"/>
                </a:cubicBezTo>
                <a:cubicBezTo>
                  <a:pt x="122989" y="56103"/>
                  <a:pt x="138947" y="94291"/>
                  <a:pt x="154599" y="132601"/>
                </a:cubicBezTo>
                <a:cubicBezTo>
                  <a:pt x="160447" y="146853"/>
                  <a:pt x="167024" y="160922"/>
                  <a:pt x="171653" y="175600"/>
                </a:cubicBezTo>
                <a:cubicBezTo>
                  <a:pt x="176099" y="189791"/>
                  <a:pt x="170374" y="198866"/>
                  <a:pt x="156061" y="199475"/>
                </a:cubicBezTo>
                <a:cubicBezTo>
                  <a:pt x="117264" y="200998"/>
                  <a:pt x="78345" y="201242"/>
                  <a:pt x="39548" y="201790"/>
                </a:cubicBezTo>
                <a:cubicBezTo>
                  <a:pt x="37355" y="201790"/>
                  <a:pt x="35102" y="200145"/>
                  <a:pt x="32970" y="199354"/>
                </a:cubicBezTo>
                <a:cubicBezTo>
                  <a:pt x="29986" y="189791"/>
                  <a:pt x="36929" y="187294"/>
                  <a:pt x="43081" y="186198"/>
                </a:cubicBezTo>
                <a:cubicBezTo>
                  <a:pt x="64641" y="182422"/>
                  <a:pt x="86263" y="179072"/>
                  <a:pt x="107946" y="176514"/>
                </a:cubicBezTo>
                <a:cubicBezTo>
                  <a:pt x="118360" y="175296"/>
                  <a:pt x="128958" y="176331"/>
                  <a:pt x="143515" y="1763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D150CC5D-8B4E-D37D-20C3-5C898583C3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533401" y="2917203"/>
            <a:ext cx="328306" cy="161192"/>
          </a:xfrm>
          <a:custGeom>
            <a:avLst/>
            <a:gdLst>
              <a:gd name="connsiteX0" fmla="*/ 328185 w 328306"/>
              <a:gd name="connsiteY0" fmla="*/ 125288 h 161192"/>
              <a:gd name="connsiteX1" fmla="*/ 301021 w 328306"/>
              <a:gd name="connsiteY1" fmla="*/ 131257 h 161192"/>
              <a:gd name="connsiteX2" fmla="*/ 126221 w 328306"/>
              <a:gd name="connsiteY2" fmla="*/ 145874 h 161192"/>
              <a:gd name="connsiteX3" fmla="*/ 82369 w 328306"/>
              <a:gd name="connsiteY3" fmla="*/ 157324 h 161192"/>
              <a:gd name="connsiteX4" fmla="*/ 66533 w 328306"/>
              <a:gd name="connsiteY4" fmla="*/ 160309 h 161192"/>
              <a:gd name="connsiteX5" fmla="*/ 22012 w 328306"/>
              <a:gd name="connsiteY5" fmla="*/ 152513 h 161192"/>
              <a:gd name="connsiteX6" fmla="*/ 11109 w 328306"/>
              <a:gd name="connsiteY6" fmla="*/ 144839 h 161192"/>
              <a:gd name="connsiteX7" fmla="*/ 20549 w 328306"/>
              <a:gd name="connsiteY7" fmla="*/ 133023 h 161192"/>
              <a:gd name="connsiteX8" fmla="*/ 72807 w 328306"/>
              <a:gd name="connsiteY8" fmla="*/ 117614 h 161192"/>
              <a:gd name="connsiteX9" fmla="*/ 80054 w 328306"/>
              <a:gd name="connsiteY9" fmla="*/ 120598 h 161192"/>
              <a:gd name="connsiteX10" fmla="*/ 89434 w 328306"/>
              <a:gd name="connsiteY10" fmla="*/ 64565 h 161192"/>
              <a:gd name="connsiteX11" fmla="*/ 32060 w 328306"/>
              <a:gd name="connsiteY11" fmla="*/ 21504 h 161192"/>
              <a:gd name="connsiteX12" fmla="*/ 12936 w 328306"/>
              <a:gd name="connsiteY12" fmla="*/ 40446 h 161192"/>
              <a:gd name="connsiteX13" fmla="*/ 2460 w 328306"/>
              <a:gd name="connsiteY13" fmla="*/ 41603 h 161192"/>
              <a:gd name="connsiteX14" fmla="*/ 695 w 328306"/>
              <a:gd name="connsiteY14" fmla="*/ 31371 h 161192"/>
              <a:gd name="connsiteX15" fmla="*/ 32426 w 328306"/>
              <a:gd name="connsiteY15" fmla="*/ 2136 h 161192"/>
              <a:gd name="connsiteX16" fmla="*/ 52099 w 328306"/>
              <a:gd name="connsiteY16" fmla="*/ 13221 h 161192"/>
              <a:gd name="connsiteX17" fmla="*/ 56180 w 328306"/>
              <a:gd name="connsiteY17" fmla="*/ 37218 h 161192"/>
              <a:gd name="connsiteX18" fmla="*/ 63732 w 328306"/>
              <a:gd name="connsiteY18" fmla="*/ 57500 h 161192"/>
              <a:gd name="connsiteX19" fmla="*/ 80785 w 328306"/>
              <a:gd name="connsiteY19" fmla="*/ 31006 h 161192"/>
              <a:gd name="connsiteX20" fmla="*/ 90226 w 328306"/>
              <a:gd name="connsiteY20" fmla="*/ 14805 h 161192"/>
              <a:gd name="connsiteX21" fmla="*/ 105148 w 328306"/>
              <a:gd name="connsiteY21" fmla="*/ 27656 h 161192"/>
              <a:gd name="connsiteX22" fmla="*/ 113248 w 328306"/>
              <a:gd name="connsiteY22" fmla="*/ 89658 h 161192"/>
              <a:gd name="connsiteX23" fmla="*/ 108132 w 328306"/>
              <a:gd name="connsiteY23" fmla="*/ 120842 h 161192"/>
              <a:gd name="connsiteX24" fmla="*/ 136819 w 328306"/>
              <a:gd name="connsiteY24" fmla="*/ 120781 h 161192"/>
              <a:gd name="connsiteX25" fmla="*/ 282688 w 328306"/>
              <a:gd name="connsiteY25" fmla="*/ 112620 h 161192"/>
              <a:gd name="connsiteX26" fmla="*/ 327698 w 328306"/>
              <a:gd name="connsiteY26" fmla="*/ 117066 h 161192"/>
              <a:gd name="connsiteX27" fmla="*/ 328307 w 328306"/>
              <a:gd name="connsiteY27" fmla="*/ 125166 h 16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306" h="161192">
                <a:moveTo>
                  <a:pt x="328185" y="125288"/>
                </a:moveTo>
                <a:cubicBezTo>
                  <a:pt x="319171" y="127359"/>
                  <a:pt x="310218" y="130404"/>
                  <a:pt x="301021" y="131257"/>
                </a:cubicBezTo>
                <a:cubicBezTo>
                  <a:pt x="242795" y="136434"/>
                  <a:pt x="184508" y="141063"/>
                  <a:pt x="126221" y="145874"/>
                </a:cubicBezTo>
                <a:cubicBezTo>
                  <a:pt x="110995" y="147153"/>
                  <a:pt x="95464" y="146361"/>
                  <a:pt x="82369" y="157324"/>
                </a:cubicBezTo>
                <a:cubicBezTo>
                  <a:pt x="78654" y="160431"/>
                  <a:pt x="70005" y="162441"/>
                  <a:pt x="66533" y="160309"/>
                </a:cubicBezTo>
                <a:cubicBezTo>
                  <a:pt x="52343" y="151538"/>
                  <a:pt x="36933" y="154279"/>
                  <a:pt x="22012" y="152513"/>
                </a:cubicBezTo>
                <a:cubicBezTo>
                  <a:pt x="18114" y="152026"/>
                  <a:pt x="14763" y="147519"/>
                  <a:pt x="11109" y="144839"/>
                </a:cubicBezTo>
                <a:cubicBezTo>
                  <a:pt x="14215" y="140697"/>
                  <a:pt x="17017" y="133388"/>
                  <a:pt x="20549" y="133023"/>
                </a:cubicBezTo>
                <a:cubicBezTo>
                  <a:pt x="39065" y="131135"/>
                  <a:pt x="57276" y="129491"/>
                  <a:pt x="72807" y="117614"/>
                </a:cubicBezTo>
                <a:cubicBezTo>
                  <a:pt x="73721" y="116944"/>
                  <a:pt x="77009" y="119319"/>
                  <a:pt x="80054" y="120598"/>
                </a:cubicBezTo>
                <a:cubicBezTo>
                  <a:pt x="88703" y="102936"/>
                  <a:pt x="92662" y="84542"/>
                  <a:pt x="89434" y="64565"/>
                </a:cubicBezTo>
                <a:cubicBezTo>
                  <a:pt x="56728" y="75041"/>
                  <a:pt x="47226" y="82228"/>
                  <a:pt x="32060" y="21504"/>
                </a:cubicBezTo>
                <a:cubicBezTo>
                  <a:pt x="24935" y="28752"/>
                  <a:pt x="19453" y="35208"/>
                  <a:pt x="12936" y="40446"/>
                </a:cubicBezTo>
                <a:cubicBezTo>
                  <a:pt x="10500" y="42395"/>
                  <a:pt x="4592" y="43187"/>
                  <a:pt x="2460" y="41603"/>
                </a:cubicBezTo>
                <a:cubicBezTo>
                  <a:pt x="329" y="40020"/>
                  <a:pt x="-828" y="33016"/>
                  <a:pt x="695" y="31371"/>
                </a:cubicBezTo>
                <a:cubicBezTo>
                  <a:pt x="10682" y="21017"/>
                  <a:pt x="20671" y="10176"/>
                  <a:pt x="32426" y="2136"/>
                </a:cubicBezTo>
                <a:cubicBezTo>
                  <a:pt x="40526" y="-3406"/>
                  <a:pt x="49297" y="2380"/>
                  <a:pt x="52099" y="13221"/>
                </a:cubicBezTo>
                <a:cubicBezTo>
                  <a:pt x="54108" y="21078"/>
                  <a:pt x="54230" y="29361"/>
                  <a:pt x="56180" y="37218"/>
                </a:cubicBezTo>
                <a:cubicBezTo>
                  <a:pt x="57824" y="43796"/>
                  <a:pt x="60870" y="49948"/>
                  <a:pt x="63732" y="57500"/>
                </a:cubicBezTo>
                <a:cubicBezTo>
                  <a:pt x="78532" y="51653"/>
                  <a:pt x="80298" y="41786"/>
                  <a:pt x="80785" y="31006"/>
                </a:cubicBezTo>
                <a:cubicBezTo>
                  <a:pt x="81090" y="23880"/>
                  <a:pt x="80115" y="13952"/>
                  <a:pt x="90226" y="14805"/>
                </a:cubicBezTo>
                <a:cubicBezTo>
                  <a:pt x="95647" y="15292"/>
                  <a:pt x="102894" y="22053"/>
                  <a:pt x="105148" y="27656"/>
                </a:cubicBezTo>
                <a:cubicBezTo>
                  <a:pt x="113188" y="47389"/>
                  <a:pt x="116537" y="68219"/>
                  <a:pt x="113248" y="89658"/>
                </a:cubicBezTo>
                <a:cubicBezTo>
                  <a:pt x="111787" y="99281"/>
                  <a:pt x="110142" y="108843"/>
                  <a:pt x="108132" y="120842"/>
                </a:cubicBezTo>
                <a:cubicBezTo>
                  <a:pt x="118242" y="120842"/>
                  <a:pt x="127561" y="121268"/>
                  <a:pt x="136819" y="120781"/>
                </a:cubicBezTo>
                <a:cubicBezTo>
                  <a:pt x="185422" y="118101"/>
                  <a:pt x="234025" y="114569"/>
                  <a:pt x="282688" y="112620"/>
                </a:cubicBezTo>
                <a:cubicBezTo>
                  <a:pt x="297611" y="112010"/>
                  <a:pt x="312654" y="115482"/>
                  <a:pt x="327698" y="117066"/>
                </a:cubicBezTo>
                <a:cubicBezTo>
                  <a:pt x="327881" y="119746"/>
                  <a:pt x="328124" y="122486"/>
                  <a:pt x="328307" y="1251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3CF4575-2C3A-45EF-FD7B-2A76BDB91B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09246" y="2307512"/>
            <a:ext cx="112898" cy="288112"/>
          </a:xfrm>
          <a:custGeom>
            <a:avLst/>
            <a:gdLst>
              <a:gd name="connsiteX0" fmla="*/ 65546 w 112898"/>
              <a:gd name="connsiteY0" fmla="*/ 105030 h 288112"/>
              <a:gd name="connsiteX1" fmla="*/ 68652 w 112898"/>
              <a:gd name="connsiteY1" fmla="*/ 143340 h 288112"/>
              <a:gd name="connsiteX2" fmla="*/ 107876 w 112898"/>
              <a:gd name="connsiteY2" fmla="*/ 141573 h 288112"/>
              <a:gd name="connsiteX3" fmla="*/ 70662 w 112898"/>
              <a:gd name="connsiteY3" fmla="*/ 169407 h 288112"/>
              <a:gd name="connsiteX4" fmla="*/ 77910 w 112898"/>
              <a:gd name="connsiteY4" fmla="*/ 230070 h 288112"/>
              <a:gd name="connsiteX5" fmla="*/ 73098 w 112898"/>
              <a:gd name="connsiteY5" fmla="*/ 288113 h 288112"/>
              <a:gd name="connsiteX6" fmla="*/ 55436 w 112898"/>
              <a:gd name="connsiteY6" fmla="*/ 263933 h 288112"/>
              <a:gd name="connsiteX7" fmla="*/ 44229 w 112898"/>
              <a:gd name="connsiteY7" fmla="*/ 194196 h 288112"/>
              <a:gd name="connsiteX8" fmla="*/ 41975 w 112898"/>
              <a:gd name="connsiteY8" fmla="*/ 179639 h 288112"/>
              <a:gd name="connsiteX9" fmla="*/ 21085 w 112898"/>
              <a:gd name="connsiteY9" fmla="*/ 185243 h 288112"/>
              <a:gd name="connsiteX10" fmla="*/ 498 w 112898"/>
              <a:gd name="connsiteY10" fmla="*/ 179883 h 288112"/>
              <a:gd name="connsiteX11" fmla="*/ 12984 w 112898"/>
              <a:gd name="connsiteY11" fmla="*/ 164718 h 288112"/>
              <a:gd name="connsiteX12" fmla="*/ 38504 w 112898"/>
              <a:gd name="connsiteY12" fmla="*/ 153694 h 288112"/>
              <a:gd name="connsiteX13" fmla="*/ 38930 w 112898"/>
              <a:gd name="connsiteY13" fmla="*/ 83347 h 288112"/>
              <a:gd name="connsiteX14" fmla="*/ 50319 w 112898"/>
              <a:gd name="connsiteY14" fmla="*/ 24086 h 288112"/>
              <a:gd name="connsiteX15" fmla="*/ 85219 w 112898"/>
              <a:gd name="connsiteY15" fmla="*/ 698 h 288112"/>
              <a:gd name="connsiteX16" fmla="*/ 112809 w 112898"/>
              <a:gd name="connsiteY16" fmla="*/ 36693 h 288112"/>
              <a:gd name="connsiteX17" fmla="*/ 82356 w 112898"/>
              <a:gd name="connsiteY17" fmla="*/ 96564 h 288112"/>
              <a:gd name="connsiteX18" fmla="*/ 65485 w 112898"/>
              <a:gd name="connsiteY18" fmla="*/ 104969 h 288112"/>
              <a:gd name="connsiteX19" fmla="*/ 68043 w 112898"/>
              <a:gd name="connsiteY19" fmla="*/ 83774 h 288112"/>
              <a:gd name="connsiteX20" fmla="*/ 79433 w 112898"/>
              <a:gd name="connsiteY20" fmla="*/ 20919 h 288112"/>
              <a:gd name="connsiteX21" fmla="*/ 68043 w 112898"/>
              <a:gd name="connsiteY21" fmla="*/ 83774 h 28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2898" h="288112">
                <a:moveTo>
                  <a:pt x="65546" y="105030"/>
                </a:moveTo>
                <a:cubicBezTo>
                  <a:pt x="66642" y="118916"/>
                  <a:pt x="67617" y="130854"/>
                  <a:pt x="68652" y="143340"/>
                </a:cubicBezTo>
                <a:cubicBezTo>
                  <a:pt x="81991" y="142730"/>
                  <a:pt x="93745" y="142182"/>
                  <a:pt x="107876" y="141573"/>
                </a:cubicBezTo>
                <a:cubicBezTo>
                  <a:pt x="101054" y="160637"/>
                  <a:pt x="82478" y="158079"/>
                  <a:pt x="70662" y="169407"/>
                </a:cubicBezTo>
                <a:cubicBezTo>
                  <a:pt x="73038" y="188532"/>
                  <a:pt x="76935" y="209240"/>
                  <a:pt x="77910" y="230070"/>
                </a:cubicBezTo>
                <a:cubicBezTo>
                  <a:pt x="78763" y="249194"/>
                  <a:pt x="88873" y="269780"/>
                  <a:pt x="73098" y="288113"/>
                </a:cubicBezTo>
                <a:cubicBezTo>
                  <a:pt x="58298" y="285311"/>
                  <a:pt x="57324" y="273556"/>
                  <a:pt x="55436" y="263933"/>
                </a:cubicBezTo>
                <a:cubicBezTo>
                  <a:pt x="50990" y="240850"/>
                  <a:pt x="47883" y="217462"/>
                  <a:pt x="44229" y="194196"/>
                </a:cubicBezTo>
                <a:cubicBezTo>
                  <a:pt x="43620" y="190237"/>
                  <a:pt x="43011" y="186339"/>
                  <a:pt x="41975" y="179639"/>
                </a:cubicBezTo>
                <a:cubicBezTo>
                  <a:pt x="34241" y="181771"/>
                  <a:pt x="27724" y="184086"/>
                  <a:pt x="21085" y="185243"/>
                </a:cubicBezTo>
                <a:cubicBezTo>
                  <a:pt x="13593" y="186522"/>
                  <a:pt x="3727" y="191029"/>
                  <a:pt x="498" y="179883"/>
                </a:cubicBezTo>
                <a:cubicBezTo>
                  <a:pt x="-2120" y="170930"/>
                  <a:pt x="6102" y="167702"/>
                  <a:pt x="12984" y="164718"/>
                </a:cubicBezTo>
                <a:cubicBezTo>
                  <a:pt x="21146" y="161246"/>
                  <a:pt x="29307" y="157652"/>
                  <a:pt x="38504" y="153694"/>
                </a:cubicBezTo>
                <a:cubicBezTo>
                  <a:pt x="38504" y="130245"/>
                  <a:pt x="37042" y="106674"/>
                  <a:pt x="38930" y="83347"/>
                </a:cubicBezTo>
                <a:cubicBezTo>
                  <a:pt x="40575" y="63370"/>
                  <a:pt x="44046" y="43028"/>
                  <a:pt x="50319" y="24086"/>
                </a:cubicBezTo>
                <a:cubicBezTo>
                  <a:pt x="56897" y="4413"/>
                  <a:pt x="70114" y="-2347"/>
                  <a:pt x="85219" y="698"/>
                </a:cubicBezTo>
                <a:cubicBezTo>
                  <a:pt x="100080" y="3682"/>
                  <a:pt x="112017" y="18483"/>
                  <a:pt x="112809" y="36693"/>
                </a:cubicBezTo>
                <a:cubicBezTo>
                  <a:pt x="113966" y="62152"/>
                  <a:pt x="103977" y="82495"/>
                  <a:pt x="82356" y="96564"/>
                </a:cubicBezTo>
                <a:cubicBezTo>
                  <a:pt x="77666" y="99609"/>
                  <a:pt x="72307" y="101619"/>
                  <a:pt x="65485" y="104969"/>
                </a:cubicBezTo>
                <a:close/>
                <a:moveTo>
                  <a:pt x="68043" y="83774"/>
                </a:moveTo>
                <a:cubicBezTo>
                  <a:pt x="95877" y="60934"/>
                  <a:pt x="99227" y="39312"/>
                  <a:pt x="79433" y="20919"/>
                </a:cubicBezTo>
                <a:cubicBezTo>
                  <a:pt x="67556" y="37911"/>
                  <a:pt x="63719" y="57523"/>
                  <a:pt x="68043" y="837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20876E81-AFCD-96B5-DDD9-81D258296B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35722" y="2888587"/>
            <a:ext cx="195750" cy="191644"/>
          </a:xfrm>
          <a:custGeom>
            <a:avLst/>
            <a:gdLst>
              <a:gd name="connsiteX0" fmla="*/ 26798 w 195750"/>
              <a:gd name="connsiteY0" fmla="*/ 43177 h 191644"/>
              <a:gd name="connsiteX1" fmla="*/ 61880 w 195750"/>
              <a:gd name="connsiteY1" fmla="*/ 1762 h 191644"/>
              <a:gd name="connsiteX2" fmla="*/ 82832 w 195750"/>
              <a:gd name="connsiteY2" fmla="*/ 17841 h 191644"/>
              <a:gd name="connsiteX3" fmla="*/ 89896 w 195750"/>
              <a:gd name="connsiteY3" fmla="*/ 50669 h 191644"/>
              <a:gd name="connsiteX4" fmla="*/ 115538 w 195750"/>
              <a:gd name="connsiteY4" fmla="*/ 19972 h 191644"/>
              <a:gd name="connsiteX5" fmla="*/ 131252 w 195750"/>
              <a:gd name="connsiteY5" fmla="*/ 239 h 191644"/>
              <a:gd name="connsiteX6" fmla="*/ 140692 w 195750"/>
              <a:gd name="connsiteY6" fmla="*/ 22043 h 191644"/>
              <a:gd name="connsiteX7" fmla="*/ 147757 w 195750"/>
              <a:gd name="connsiteY7" fmla="*/ 60353 h 191644"/>
              <a:gd name="connsiteX8" fmla="*/ 150742 w 195750"/>
              <a:gd name="connsiteY8" fmla="*/ 94278 h 191644"/>
              <a:gd name="connsiteX9" fmla="*/ 114746 w 195750"/>
              <a:gd name="connsiteY9" fmla="*/ 154696 h 191644"/>
              <a:gd name="connsiteX10" fmla="*/ 184118 w 195750"/>
              <a:gd name="connsiteY10" fmla="*/ 154879 h 191644"/>
              <a:gd name="connsiteX11" fmla="*/ 195751 w 195750"/>
              <a:gd name="connsiteY11" fmla="*/ 158472 h 191644"/>
              <a:gd name="connsiteX12" fmla="*/ 23753 w 195750"/>
              <a:gd name="connsiteY12" fmla="*/ 191483 h 191644"/>
              <a:gd name="connsiteX13" fmla="*/ 0 w 195750"/>
              <a:gd name="connsiteY13" fmla="*/ 190326 h 191644"/>
              <a:gd name="connsiteX14" fmla="*/ 84780 w 195750"/>
              <a:gd name="connsiteY14" fmla="*/ 159569 h 191644"/>
              <a:gd name="connsiteX15" fmla="*/ 81004 w 195750"/>
              <a:gd name="connsiteY15" fmla="*/ 127654 h 191644"/>
              <a:gd name="connsiteX16" fmla="*/ 110239 w 195750"/>
              <a:gd name="connsiteY16" fmla="*/ 131247 h 191644"/>
              <a:gd name="connsiteX17" fmla="*/ 127476 w 195750"/>
              <a:gd name="connsiteY17" fmla="*/ 97993 h 191644"/>
              <a:gd name="connsiteX18" fmla="*/ 125161 w 195750"/>
              <a:gd name="connsiteY18" fmla="*/ 53592 h 191644"/>
              <a:gd name="connsiteX19" fmla="*/ 79482 w 195750"/>
              <a:gd name="connsiteY19" fmla="*/ 67296 h 191644"/>
              <a:gd name="connsiteX20" fmla="*/ 58165 w 195750"/>
              <a:gd name="connsiteY20" fmla="*/ 25576 h 191644"/>
              <a:gd name="connsiteX21" fmla="*/ 26798 w 195750"/>
              <a:gd name="connsiteY21" fmla="*/ 43177 h 19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750" h="191644">
                <a:moveTo>
                  <a:pt x="26798" y="43177"/>
                </a:moveTo>
                <a:cubicBezTo>
                  <a:pt x="29173" y="23261"/>
                  <a:pt x="46166" y="3101"/>
                  <a:pt x="61880" y="1762"/>
                </a:cubicBezTo>
                <a:cubicBezTo>
                  <a:pt x="73147" y="787"/>
                  <a:pt x="80334" y="6695"/>
                  <a:pt x="82832" y="17841"/>
                </a:cubicBezTo>
                <a:cubicBezTo>
                  <a:pt x="85146" y="28012"/>
                  <a:pt x="87217" y="38183"/>
                  <a:pt x="89896" y="50669"/>
                </a:cubicBezTo>
                <a:cubicBezTo>
                  <a:pt x="106585" y="45492"/>
                  <a:pt x="111031" y="32641"/>
                  <a:pt x="115538" y="19972"/>
                </a:cubicBezTo>
                <a:cubicBezTo>
                  <a:pt x="118584" y="11446"/>
                  <a:pt x="116391" y="-1954"/>
                  <a:pt x="131252" y="239"/>
                </a:cubicBezTo>
                <a:cubicBezTo>
                  <a:pt x="144286" y="2127"/>
                  <a:pt x="139170" y="14004"/>
                  <a:pt x="140692" y="22043"/>
                </a:cubicBezTo>
                <a:cubicBezTo>
                  <a:pt x="143129" y="34833"/>
                  <a:pt x="145930" y="47502"/>
                  <a:pt x="147757" y="60353"/>
                </a:cubicBezTo>
                <a:cubicBezTo>
                  <a:pt x="149341" y="71560"/>
                  <a:pt x="150315" y="82949"/>
                  <a:pt x="150742" y="94278"/>
                </a:cubicBezTo>
                <a:cubicBezTo>
                  <a:pt x="151716" y="119980"/>
                  <a:pt x="139657" y="139165"/>
                  <a:pt x="114746" y="154696"/>
                </a:cubicBezTo>
                <a:cubicBezTo>
                  <a:pt x="141118" y="154696"/>
                  <a:pt x="162618" y="154514"/>
                  <a:pt x="184118" y="154879"/>
                </a:cubicBezTo>
                <a:cubicBezTo>
                  <a:pt x="187651" y="154879"/>
                  <a:pt x="191122" y="157011"/>
                  <a:pt x="195751" y="158472"/>
                </a:cubicBezTo>
                <a:cubicBezTo>
                  <a:pt x="176687" y="170593"/>
                  <a:pt x="97327" y="185636"/>
                  <a:pt x="23753" y="191483"/>
                </a:cubicBezTo>
                <a:cubicBezTo>
                  <a:pt x="16322" y="192092"/>
                  <a:pt x="8770" y="190813"/>
                  <a:pt x="0" y="190326"/>
                </a:cubicBezTo>
                <a:cubicBezTo>
                  <a:pt x="5664" y="178267"/>
                  <a:pt x="33924" y="168016"/>
                  <a:pt x="84780" y="159569"/>
                </a:cubicBezTo>
                <a:cubicBezTo>
                  <a:pt x="81979" y="149519"/>
                  <a:pt x="65474" y="141175"/>
                  <a:pt x="81004" y="127654"/>
                </a:cubicBezTo>
                <a:cubicBezTo>
                  <a:pt x="89653" y="131247"/>
                  <a:pt x="98606" y="140322"/>
                  <a:pt x="110239" y="131247"/>
                </a:cubicBezTo>
                <a:cubicBezTo>
                  <a:pt x="121385" y="122538"/>
                  <a:pt x="127476" y="111697"/>
                  <a:pt x="127476" y="97993"/>
                </a:cubicBezTo>
                <a:cubicBezTo>
                  <a:pt x="127476" y="84472"/>
                  <a:pt x="126136" y="70951"/>
                  <a:pt x="125161" y="53592"/>
                </a:cubicBezTo>
                <a:cubicBezTo>
                  <a:pt x="108656" y="63398"/>
                  <a:pt x="93977" y="79417"/>
                  <a:pt x="79482" y="67296"/>
                </a:cubicBezTo>
                <a:cubicBezTo>
                  <a:pt x="69006" y="58526"/>
                  <a:pt x="65717" y="41289"/>
                  <a:pt x="58165" y="25576"/>
                </a:cubicBezTo>
                <a:cubicBezTo>
                  <a:pt x="46227" y="23444"/>
                  <a:pt x="45192" y="52009"/>
                  <a:pt x="26798" y="43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7DDA1A5E-442B-C435-AB5B-9B118E4B50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19964" y="1815823"/>
            <a:ext cx="113480" cy="276457"/>
          </a:xfrm>
          <a:custGeom>
            <a:avLst/>
            <a:gdLst>
              <a:gd name="connsiteX0" fmla="*/ 61589 w 113480"/>
              <a:gd name="connsiteY0" fmla="*/ 126160 h 276457"/>
              <a:gd name="connsiteX1" fmla="*/ 63355 w 113480"/>
              <a:gd name="connsiteY1" fmla="*/ 159841 h 276457"/>
              <a:gd name="connsiteX2" fmla="*/ 89362 w 113480"/>
              <a:gd name="connsiteY2" fmla="*/ 159902 h 276457"/>
              <a:gd name="connsiteX3" fmla="*/ 113480 w 113480"/>
              <a:gd name="connsiteY3" fmla="*/ 161729 h 276457"/>
              <a:gd name="connsiteX4" fmla="*/ 67314 w 113480"/>
              <a:gd name="connsiteY4" fmla="*/ 185117 h 276457"/>
              <a:gd name="connsiteX5" fmla="*/ 69385 w 113480"/>
              <a:gd name="connsiteY5" fmla="*/ 211672 h 276457"/>
              <a:gd name="connsiteX6" fmla="*/ 73222 w 113480"/>
              <a:gd name="connsiteY6" fmla="*/ 260153 h 276457"/>
              <a:gd name="connsiteX7" fmla="*/ 64269 w 113480"/>
              <a:gd name="connsiteY7" fmla="*/ 276414 h 276457"/>
              <a:gd name="connsiteX8" fmla="*/ 52574 w 113480"/>
              <a:gd name="connsiteY8" fmla="*/ 261188 h 276457"/>
              <a:gd name="connsiteX9" fmla="*/ 45814 w 113480"/>
              <a:gd name="connsiteY9" fmla="*/ 217945 h 276457"/>
              <a:gd name="connsiteX10" fmla="*/ 41246 w 113480"/>
              <a:gd name="connsiteY10" fmla="*/ 189624 h 276457"/>
              <a:gd name="connsiteX11" fmla="*/ 17432 w 113480"/>
              <a:gd name="connsiteY11" fmla="*/ 193461 h 276457"/>
              <a:gd name="connsiteX12" fmla="*/ 13 w 113480"/>
              <a:gd name="connsiteY12" fmla="*/ 186396 h 276457"/>
              <a:gd name="connsiteX13" fmla="*/ 12316 w 113480"/>
              <a:gd name="connsiteY13" fmla="*/ 174702 h 276457"/>
              <a:gd name="connsiteX14" fmla="*/ 36739 w 113480"/>
              <a:gd name="connsiteY14" fmla="*/ 167332 h 276457"/>
              <a:gd name="connsiteX15" fmla="*/ 36861 w 113480"/>
              <a:gd name="connsiteY15" fmla="*/ 121957 h 276457"/>
              <a:gd name="connsiteX16" fmla="*/ 43134 w 113480"/>
              <a:gd name="connsiteY16" fmla="*/ 32486 h 276457"/>
              <a:gd name="connsiteX17" fmla="*/ 68288 w 113480"/>
              <a:gd name="connsiteY17" fmla="*/ 267 h 276457"/>
              <a:gd name="connsiteX18" fmla="*/ 103492 w 113480"/>
              <a:gd name="connsiteY18" fmla="*/ 29380 h 276457"/>
              <a:gd name="connsiteX19" fmla="*/ 80226 w 113480"/>
              <a:gd name="connsiteY19" fmla="*/ 112943 h 276457"/>
              <a:gd name="connsiteX20" fmla="*/ 61589 w 113480"/>
              <a:gd name="connsiteY20" fmla="*/ 126281 h 276457"/>
              <a:gd name="connsiteX21" fmla="*/ 60310 w 113480"/>
              <a:gd name="connsiteY21" fmla="*/ 107401 h 276457"/>
              <a:gd name="connsiteX22" fmla="*/ 67984 w 113480"/>
              <a:gd name="connsiteY22" fmla="*/ 21219 h 276457"/>
              <a:gd name="connsiteX23" fmla="*/ 60310 w 113480"/>
              <a:gd name="connsiteY23" fmla="*/ 107401 h 27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3480" h="276457">
                <a:moveTo>
                  <a:pt x="61589" y="126160"/>
                </a:moveTo>
                <a:cubicBezTo>
                  <a:pt x="62137" y="136818"/>
                  <a:pt x="62746" y="147842"/>
                  <a:pt x="63355" y="159841"/>
                </a:cubicBezTo>
                <a:cubicBezTo>
                  <a:pt x="73465" y="159841"/>
                  <a:pt x="81444" y="159658"/>
                  <a:pt x="89362" y="159902"/>
                </a:cubicBezTo>
                <a:cubicBezTo>
                  <a:pt x="96305" y="160145"/>
                  <a:pt x="103248" y="160937"/>
                  <a:pt x="113480" y="161729"/>
                </a:cubicBezTo>
                <a:cubicBezTo>
                  <a:pt x="101543" y="179940"/>
                  <a:pt x="82358" y="174884"/>
                  <a:pt x="67314" y="185117"/>
                </a:cubicBezTo>
                <a:cubicBezTo>
                  <a:pt x="67923" y="192852"/>
                  <a:pt x="68654" y="202292"/>
                  <a:pt x="69385" y="211672"/>
                </a:cubicBezTo>
                <a:cubicBezTo>
                  <a:pt x="70725" y="227812"/>
                  <a:pt x="72552" y="243952"/>
                  <a:pt x="73222" y="260153"/>
                </a:cubicBezTo>
                <a:cubicBezTo>
                  <a:pt x="73526" y="266913"/>
                  <a:pt x="74257" y="277206"/>
                  <a:pt x="64269" y="276414"/>
                </a:cubicBezTo>
                <a:cubicBezTo>
                  <a:pt x="59822" y="276049"/>
                  <a:pt x="53976" y="267096"/>
                  <a:pt x="52574" y="261188"/>
                </a:cubicBezTo>
                <a:cubicBezTo>
                  <a:pt x="49164" y="247058"/>
                  <a:pt x="48007" y="232380"/>
                  <a:pt x="45814" y="217945"/>
                </a:cubicBezTo>
                <a:cubicBezTo>
                  <a:pt x="44474" y="209235"/>
                  <a:pt x="43012" y="200465"/>
                  <a:pt x="41246" y="189624"/>
                </a:cubicBezTo>
                <a:cubicBezTo>
                  <a:pt x="32719" y="191085"/>
                  <a:pt x="25106" y="192791"/>
                  <a:pt x="17432" y="193461"/>
                </a:cubicBezTo>
                <a:cubicBezTo>
                  <a:pt x="10489" y="194131"/>
                  <a:pt x="987" y="196506"/>
                  <a:pt x="13" y="186396"/>
                </a:cubicBezTo>
                <a:cubicBezTo>
                  <a:pt x="-353" y="182802"/>
                  <a:pt x="7260" y="177138"/>
                  <a:pt x="12316" y="174702"/>
                </a:cubicBezTo>
                <a:cubicBezTo>
                  <a:pt x="19503" y="171230"/>
                  <a:pt x="27725" y="169890"/>
                  <a:pt x="36739" y="167332"/>
                </a:cubicBezTo>
                <a:cubicBezTo>
                  <a:pt x="36739" y="152288"/>
                  <a:pt x="36069" y="137062"/>
                  <a:pt x="36861" y="121957"/>
                </a:cubicBezTo>
                <a:cubicBezTo>
                  <a:pt x="38384" y="92113"/>
                  <a:pt x="39723" y="62148"/>
                  <a:pt x="43134" y="32486"/>
                </a:cubicBezTo>
                <a:cubicBezTo>
                  <a:pt x="44779" y="17991"/>
                  <a:pt x="50869" y="3434"/>
                  <a:pt x="68288" y="267"/>
                </a:cubicBezTo>
                <a:cubicBezTo>
                  <a:pt x="80957" y="-2047"/>
                  <a:pt x="95818" y="10926"/>
                  <a:pt x="103492" y="29380"/>
                </a:cubicBezTo>
                <a:cubicBezTo>
                  <a:pt x="114881" y="56849"/>
                  <a:pt x="105441" y="91261"/>
                  <a:pt x="80226" y="112943"/>
                </a:cubicBezTo>
                <a:cubicBezTo>
                  <a:pt x="74805" y="117633"/>
                  <a:pt x="68532" y="121348"/>
                  <a:pt x="61589" y="126281"/>
                </a:cubicBezTo>
                <a:close/>
                <a:moveTo>
                  <a:pt x="60310" y="107401"/>
                </a:moveTo>
                <a:cubicBezTo>
                  <a:pt x="94843" y="78531"/>
                  <a:pt x="97523" y="37968"/>
                  <a:pt x="67984" y="21219"/>
                </a:cubicBezTo>
                <a:cubicBezTo>
                  <a:pt x="58665" y="48322"/>
                  <a:pt x="57508" y="75790"/>
                  <a:pt x="60310" y="10740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65822299-F28B-0D75-0E1A-DAC521C6055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15442" y="2864777"/>
            <a:ext cx="98179" cy="227772"/>
          </a:xfrm>
          <a:custGeom>
            <a:avLst/>
            <a:gdLst>
              <a:gd name="connsiteX0" fmla="*/ 97571 w 98179"/>
              <a:gd name="connsiteY0" fmla="*/ 209811 h 227772"/>
              <a:gd name="connsiteX1" fmla="*/ 17602 w 98179"/>
              <a:gd name="connsiteY1" fmla="*/ 227474 h 227772"/>
              <a:gd name="connsiteX2" fmla="*/ 2071 w 98179"/>
              <a:gd name="connsiteY2" fmla="*/ 215232 h 227772"/>
              <a:gd name="connsiteX3" fmla="*/ 17114 w 98179"/>
              <a:gd name="connsiteY3" fmla="*/ 203294 h 227772"/>
              <a:gd name="connsiteX4" fmla="*/ 67057 w 98179"/>
              <a:gd name="connsiteY4" fmla="*/ 197143 h 227772"/>
              <a:gd name="connsiteX5" fmla="*/ 67057 w 98179"/>
              <a:gd name="connsiteY5" fmla="*/ 74478 h 227772"/>
              <a:gd name="connsiteX6" fmla="*/ 6091 w 98179"/>
              <a:gd name="connsiteY6" fmla="*/ 165167 h 227772"/>
              <a:gd name="connsiteX7" fmla="*/ 0 w 98179"/>
              <a:gd name="connsiteY7" fmla="*/ 161939 h 227772"/>
              <a:gd name="connsiteX8" fmla="*/ 7735 w 98179"/>
              <a:gd name="connsiteY8" fmla="*/ 141109 h 227772"/>
              <a:gd name="connsiteX9" fmla="*/ 65779 w 98179"/>
              <a:gd name="connsiteY9" fmla="*/ 20698 h 227772"/>
              <a:gd name="connsiteX10" fmla="*/ 85573 w 98179"/>
              <a:gd name="connsiteY10" fmla="*/ 356 h 227772"/>
              <a:gd name="connsiteX11" fmla="*/ 97814 w 98179"/>
              <a:gd name="connsiteY11" fmla="*/ 28372 h 227772"/>
              <a:gd name="connsiteX12" fmla="*/ 92638 w 98179"/>
              <a:gd name="connsiteY12" fmla="*/ 189042 h 227772"/>
              <a:gd name="connsiteX13" fmla="*/ 97510 w 98179"/>
              <a:gd name="connsiteY13" fmla="*/ 209750 h 22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79" h="227772">
                <a:moveTo>
                  <a:pt x="97571" y="209811"/>
                </a:moveTo>
                <a:cubicBezTo>
                  <a:pt x="72051" y="223149"/>
                  <a:pt x="45740" y="229240"/>
                  <a:pt x="17602" y="227474"/>
                </a:cubicBezTo>
                <a:cubicBezTo>
                  <a:pt x="9623" y="226986"/>
                  <a:pt x="2436" y="224124"/>
                  <a:pt x="2071" y="215232"/>
                </a:cubicBezTo>
                <a:cubicBezTo>
                  <a:pt x="1706" y="205669"/>
                  <a:pt x="9258" y="204147"/>
                  <a:pt x="17114" y="203294"/>
                </a:cubicBezTo>
                <a:cubicBezTo>
                  <a:pt x="33924" y="201528"/>
                  <a:pt x="50673" y="199213"/>
                  <a:pt x="67057" y="197143"/>
                </a:cubicBezTo>
                <a:lnTo>
                  <a:pt x="67057" y="74478"/>
                </a:lnTo>
                <a:cubicBezTo>
                  <a:pt x="44583" y="104687"/>
                  <a:pt x="35996" y="142875"/>
                  <a:pt x="6091" y="165167"/>
                </a:cubicBezTo>
                <a:cubicBezTo>
                  <a:pt x="4081" y="164071"/>
                  <a:pt x="2010" y="163035"/>
                  <a:pt x="0" y="161939"/>
                </a:cubicBezTo>
                <a:cubicBezTo>
                  <a:pt x="2497" y="154935"/>
                  <a:pt x="3959" y="147321"/>
                  <a:pt x="7735" y="141109"/>
                </a:cubicBezTo>
                <a:cubicBezTo>
                  <a:pt x="31245" y="102921"/>
                  <a:pt x="51100" y="63089"/>
                  <a:pt x="65779" y="20698"/>
                </a:cubicBezTo>
                <a:cubicBezTo>
                  <a:pt x="69006" y="11319"/>
                  <a:pt x="71442" y="-2385"/>
                  <a:pt x="85573" y="356"/>
                </a:cubicBezTo>
                <a:cubicBezTo>
                  <a:pt x="100617" y="3340"/>
                  <a:pt x="98180" y="17166"/>
                  <a:pt x="97814" y="28372"/>
                </a:cubicBezTo>
                <a:cubicBezTo>
                  <a:pt x="96171" y="81909"/>
                  <a:pt x="94099" y="135445"/>
                  <a:pt x="92638" y="189042"/>
                </a:cubicBezTo>
                <a:cubicBezTo>
                  <a:pt x="92455" y="194828"/>
                  <a:pt x="95318" y="200736"/>
                  <a:pt x="97510" y="20975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586F5B-9C38-3FE7-E296-0E58C97E1F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57246" y="2847898"/>
            <a:ext cx="77275" cy="338355"/>
          </a:xfrm>
          <a:custGeom>
            <a:avLst/>
            <a:gdLst>
              <a:gd name="connsiteX0" fmla="*/ 56446 w 77275"/>
              <a:gd name="connsiteY0" fmla="*/ 2618 h 338355"/>
              <a:gd name="connsiteX1" fmla="*/ 77276 w 77275"/>
              <a:gd name="connsiteY1" fmla="*/ 336869 h 338355"/>
              <a:gd name="connsiteX2" fmla="*/ 46762 w 77275"/>
              <a:gd name="connsiteY2" fmla="*/ 327124 h 338355"/>
              <a:gd name="connsiteX3" fmla="*/ 15456 w 77275"/>
              <a:gd name="connsiteY3" fmla="*/ 273040 h 338355"/>
              <a:gd name="connsiteX4" fmla="*/ 3580 w 77275"/>
              <a:gd name="connsiteY4" fmla="*/ 111457 h 338355"/>
              <a:gd name="connsiteX5" fmla="*/ 19902 w 77275"/>
              <a:gd name="connsiteY5" fmla="*/ 38004 h 338355"/>
              <a:gd name="connsiteX6" fmla="*/ 36043 w 77275"/>
              <a:gd name="connsiteY6" fmla="*/ 8343 h 338355"/>
              <a:gd name="connsiteX7" fmla="*/ 56385 w 77275"/>
              <a:gd name="connsiteY7" fmla="*/ 2679 h 33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75" h="338355">
                <a:moveTo>
                  <a:pt x="56446" y="2618"/>
                </a:moveTo>
                <a:cubicBezTo>
                  <a:pt x="18137" y="118095"/>
                  <a:pt x="8879" y="229249"/>
                  <a:pt x="77276" y="336869"/>
                </a:cubicBezTo>
                <a:cubicBezTo>
                  <a:pt x="64120" y="341498"/>
                  <a:pt x="55228" y="334494"/>
                  <a:pt x="46762" y="327124"/>
                </a:cubicBezTo>
                <a:cubicBezTo>
                  <a:pt x="30318" y="312690"/>
                  <a:pt x="21608" y="293565"/>
                  <a:pt x="15456" y="273040"/>
                </a:cubicBezTo>
                <a:cubicBezTo>
                  <a:pt x="-379" y="220052"/>
                  <a:pt x="-3485" y="165906"/>
                  <a:pt x="3580" y="111457"/>
                </a:cubicBezTo>
                <a:cubicBezTo>
                  <a:pt x="6808" y="86668"/>
                  <a:pt x="13142" y="62123"/>
                  <a:pt x="19902" y="38004"/>
                </a:cubicBezTo>
                <a:cubicBezTo>
                  <a:pt x="22887" y="27407"/>
                  <a:pt x="29648" y="17540"/>
                  <a:pt x="36043" y="8343"/>
                </a:cubicBezTo>
                <a:cubicBezTo>
                  <a:pt x="40793" y="1522"/>
                  <a:pt x="47798" y="-3229"/>
                  <a:pt x="56385" y="267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2B0AD14D-5E17-D36C-020C-98CB9C7387F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66847" y="2458830"/>
            <a:ext cx="110424" cy="157283"/>
          </a:xfrm>
          <a:custGeom>
            <a:avLst/>
            <a:gdLst>
              <a:gd name="connsiteX0" fmla="*/ 7924 w 110424"/>
              <a:gd name="connsiteY0" fmla="*/ 154335 h 157283"/>
              <a:gd name="connsiteX1" fmla="*/ 3295 w 110424"/>
              <a:gd name="connsiteY1" fmla="*/ 141302 h 157283"/>
              <a:gd name="connsiteX2" fmla="*/ 6 w 110424"/>
              <a:gd name="connsiteY2" fmla="*/ 17724 h 157283"/>
              <a:gd name="connsiteX3" fmla="*/ 18156 w 110424"/>
              <a:gd name="connsiteY3" fmla="*/ 0 h 157283"/>
              <a:gd name="connsiteX4" fmla="*/ 23273 w 110424"/>
              <a:gd name="connsiteY4" fmla="*/ 111092 h 157283"/>
              <a:gd name="connsiteX5" fmla="*/ 50193 w 110424"/>
              <a:gd name="connsiteY5" fmla="*/ 85146 h 157283"/>
              <a:gd name="connsiteX6" fmla="*/ 100562 w 110424"/>
              <a:gd name="connsiteY6" fmla="*/ 82162 h 157283"/>
              <a:gd name="connsiteX7" fmla="*/ 99587 w 110424"/>
              <a:gd name="connsiteY7" fmla="*/ 137769 h 157283"/>
              <a:gd name="connsiteX8" fmla="*/ 44407 w 110424"/>
              <a:gd name="connsiteY8" fmla="*/ 157015 h 157283"/>
              <a:gd name="connsiteX9" fmla="*/ 7924 w 110424"/>
              <a:gd name="connsiteY9" fmla="*/ 154335 h 157283"/>
              <a:gd name="connsiteX10" fmla="*/ 80341 w 110424"/>
              <a:gd name="connsiteY10" fmla="*/ 96658 h 157283"/>
              <a:gd name="connsiteX11" fmla="*/ 45016 w 110424"/>
              <a:gd name="connsiteY11" fmla="*/ 134054 h 157283"/>
              <a:gd name="connsiteX12" fmla="*/ 80341 w 110424"/>
              <a:gd name="connsiteY12" fmla="*/ 96658 h 15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24" h="157283">
                <a:moveTo>
                  <a:pt x="7924" y="154335"/>
                </a:moveTo>
                <a:cubicBezTo>
                  <a:pt x="6341" y="150133"/>
                  <a:pt x="3417" y="145748"/>
                  <a:pt x="3295" y="141302"/>
                </a:cubicBezTo>
                <a:cubicBezTo>
                  <a:pt x="1834" y="100129"/>
                  <a:pt x="433" y="58957"/>
                  <a:pt x="6" y="17724"/>
                </a:cubicBezTo>
                <a:cubicBezTo>
                  <a:pt x="-116" y="5847"/>
                  <a:pt x="1407" y="5847"/>
                  <a:pt x="18156" y="0"/>
                </a:cubicBezTo>
                <a:cubicBezTo>
                  <a:pt x="19801" y="36361"/>
                  <a:pt x="21445" y="71930"/>
                  <a:pt x="23273" y="111092"/>
                </a:cubicBezTo>
                <a:cubicBezTo>
                  <a:pt x="34296" y="100373"/>
                  <a:pt x="41727" y="92151"/>
                  <a:pt x="50193" y="85146"/>
                </a:cubicBezTo>
                <a:cubicBezTo>
                  <a:pt x="68220" y="70224"/>
                  <a:pt x="88198" y="69372"/>
                  <a:pt x="100562" y="82162"/>
                </a:cubicBezTo>
                <a:cubicBezTo>
                  <a:pt x="113900" y="95988"/>
                  <a:pt x="113840" y="121812"/>
                  <a:pt x="99587" y="137769"/>
                </a:cubicBezTo>
                <a:cubicBezTo>
                  <a:pt x="84909" y="154214"/>
                  <a:pt x="65541" y="158477"/>
                  <a:pt x="44407" y="157015"/>
                </a:cubicBezTo>
                <a:cubicBezTo>
                  <a:pt x="33322" y="156284"/>
                  <a:pt x="22298" y="155432"/>
                  <a:pt x="7924" y="154335"/>
                </a:cubicBezTo>
                <a:close/>
                <a:moveTo>
                  <a:pt x="80341" y="96658"/>
                </a:moveTo>
                <a:cubicBezTo>
                  <a:pt x="61460" y="101165"/>
                  <a:pt x="49218" y="114138"/>
                  <a:pt x="45016" y="134054"/>
                </a:cubicBezTo>
                <a:cubicBezTo>
                  <a:pt x="78331" y="132349"/>
                  <a:pt x="86492" y="123700"/>
                  <a:pt x="80341" y="966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0E7AD2B3-AA2D-CE08-D1A9-C6DE1FD833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63368" y="2842662"/>
            <a:ext cx="69521" cy="295147"/>
          </a:xfrm>
          <a:custGeom>
            <a:avLst/>
            <a:gdLst>
              <a:gd name="connsiteX0" fmla="*/ 26539 w 69521"/>
              <a:gd name="connsiteY0" fmla="*/ 292102 h 295147"/>
              <a:gd name="connsiteX1" fmla="*/ 28001 w 69521"/>
              <a:gd name="connsiteY1" fmla="*/ 269810 h 295147"/>
              <a:gd name="connsiteX2" fmla="*/ 42193 w 69521"/>
              <a:gd name="connsiteY2" fmla="*/ 132041 h 295147"/>
              <a:gd name="connsiteX3" fmla="*/ 28367 w 69521"/>
              <a:gd name="connsiteY3" fmla="*/ 38612 h 295147"/>
              <a:gd name="connsiteX4" fmla="*/ 898 w 69521"/>
              <a:gd name="connsiteY4" fmla="*/ 19061 h 295147"/>
              <a:gd name="connsiteX5" fmla="*/ 14297 w 69521"/>
              <a:gd name="connsiteY5" fmla="*/ 180 h 295147"/>
              <a:gd name="connsiteX6" fmla="*/ 43045 w 69521"/>
              <a:gd name="connsiteY6" fmla="*/ 14919 h 295147"/>
              <a:gd name="connsiteX7" fmla="*/ 57480 w 69521"/>
              <a:gd name="connsiteY7" fmla="*/ 48174 h 295147"/>
              <a:gd name="connsiteX8" fmla="*/ 54435 w 69521"/>
              <a:gd name="connsiteY8" fmla="*/ 264999 h 295147"/>
              <a:gd name="connsiteX9" fmla="*/ 47369 w 69521"/>
              <a:gd name="connsiteY9" fmla="*/ 282966 h 295147"/>
              <a:gd name="connsiteX10" fmla="*/ 32204 w 69521"/>
              <a:gd name="connsiteY10" fmla="*/ 295147 h 295147"/>
              <a:gd name="connsiteX11" fmla="*/ 26600 w 69521"/>
              <a:gd name="connsiteY11" fmla="*/ 292102 h 2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521" h="295147">
                <a:moveTo>
                  <a:pt x="26539" y="292102"/>
                </a:moveTo>
                <a:cubicBezTo>
                  <a:pt x="27027" y="284671"/>
                  <a:pt x="27209" y="277241"/>
                  <a:pt x="28001" y="269810"/>
                </a:cubicBezTo>
                <a:cubicBezTo>
                  <a:pt x="32996" y="223887"/>
                  <a:pt x="41157" y="178025"/>
                  <a:pt x="42193" y="132041"/>
                </a:cubicBezTo>
                <a:cubicBezTo>
                  <a:pt x="42862" y="100979"/>
                  <a:pt x="34153" y="69613"/>
                  <a:pt x="28367" y="38612"/>
                </a:cubicBezTo>
                <a:cubicBezTo>
                  <a:pt x="25809" y="24908"/>
                  <a:pt x="17951" y="14615"/>
                  <a:pt x="898" y="19061"/>
                </a:cubicBezTo>
                <a:cubicBezTo>
                  <a:pt x="-2513" y="5722"/>
                  <a:pt x="4187" y="1215"/>
                  <a:pt x="14297" y="180"/>
                </a:cubicBezTo>
                <a:cubicBezTo>
                  <a:pt x="26844" y="-1099"/>
                  <a:pt x="37015" y="4504"/>
                  <a:pt x="43045" y="14919"/>
                </a:cubicBezTo>
                <a:cubicBezTo>
                  <a:pt x="49075" y="25334"/>
                  <a:pt x="54678" y="36602"/>
                  <a:pt x="57480" y="48174"/>
                </a:cubicBezTo>
                <a:cubicBezTo>
                  <a:pt x="74960" y="120652"/>
                  <a:pt x="72950" y="193008"/>
                  <a:pt x="54435" y="264999"/>
                </a:cubicBezTo>
                <a:cubicBezTo>
                  <a:pt x="52851" y="271211"/>
                  <a:pt x="51085" y="277972"/>
                  <a:pt x="47369" y="282966"/>
                </a:cubicBezTo>
                <a:cubicBezTo>
                  <a:pt x="43654" y="288021"/>
                  <a:pt x="37381" y="291127"/>
                  <a:pt x="32204" y="295147"/>
                </a:cubicBezTo>
                <a:cubicBezTo>
                  <a:pt x="30316" y="294112"/>
                  <a:pt x="28489" y="293137"/>
                  <a:pt x="26600" y="2921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6DAC1804-7DE0-824F-1363-31137D0B4D5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35" y="2544988"/>
            <a:ext cx="175410" cy="87488"/>
          </a:xfrm>
          <a:custGeom>
            <a:avLst/>
            <a:gdLst>
              <a:gd name="connsiteX0" fmla="*/ 175411 w 175410"/>
              <a:gd name="connsiteY0" fmla="*/ 63670 h 87488"/>
              <a:gd name="connsiteX1" fmla="*/ 126808 w 175410"/>
              <a:gd name="connsiteY1" fmla="*/ 79384 h 87488"/>
              <a:gd name="connsiteX2" fmla="*/ 73210 w 175410"/>
              <a:gd name="connsiteY2" fmla="*/ 61234 h 87488"/>
              <a:gd name="connsiteX3" fmla="*/ 54513 w 175410"/>
              <a:gd name="connsiteY3" fmla="*/ 78410 h 87488"/>
              <a:gd name="connsiteX4" fmla="*/ 11574 w 175410"/>
              <a:gd name="connsiteY4" fmla="*/ 82003 h 87488"/>
              <a:gd name="connsiteX5" fmla="*/ 3351 w 175410"/>
              <a:gd name="connsiteY5" fmla="*/ 42171 h 87488"/>
              <a:gd name="connsiteX6" fmla="*/ 25521 w 175410"/>
              <a:gd name="connsiteY6" fmla="*/ 11352 h 87488"/>
              <a:gd name="connsiteX7" fmla="*/ 61090 w 175410"/>
              <a:gd name="connsiteY7" fmla="*/ 14215 h 87488"/>
              <a:gd name="connsiteX8" fmla="*/ 63344 w 175410"/>
              <a:gd name="connsiteY8" fmla="*/ 18356 h 87488"/>
              <a:gd name="connsiteX9" fmla="*/ 93492 w 175410"/>
              <a:gd name="connsiteY9" fmla="*/ 45825 h 87488"/>
              <a:gd name="connsiteX10" fmla="*/ 158600 w 175410"/>
              <a:gd name="connsiteY10" fmla="*/ 10804 h 87488"/>
              <a:gd name="connsiteX11" fmla="*/ 140877 w 175410"/>
              <a:gd name="connsiteY11" fmla="*/ 21889 h 87488"/>
              <a:gd name="connsiteX12" fmla="*/ 129609 w 175410"/>
              <a:gd name="connsiteY12" fmla="*/ 46739 h 87488"/>
              <a:gd name="connsiteX13" fmla="*/ 148612 w 175410"/>
              <a:gd name="connsiteY13" fmla="*/ 57824 h 87488"/>
              <a:gd name="connsiteX14" fmla="*/ 175350 w 175410"/>
              <a:gd name="connsiteY14" fmla="*/ 63549 h 87488"/>
              <a:gd name="connsiteX15" fmla="*/ 36789 w 175410"/>
              <a:gd name="connsiteY15" fmla="*/ 23594 h 87488"/>
              <a:gd name="connsiteX16" fmla="*/ 23999 w 175410"/>
              <a:gd name="connsiteY16" fmla="*/ 56179 h 87488"/>
              <a:gd name="connsiteX17" fmla="*/ 31612 w 175410"/>
              <a:gd name="connsiteY17" fmla="*/ 69274 h 87488"/>
              <a:gd name="connsiteX18" fmla="*/ 44341 w 175410"/>
              <a:gd name="connsiteY18" fmla="*/ 65863 h 87488"/>
              <a:gd name="connsiteX19" fmla="*/ 58045 w 175410"/>
              <a:gd name="connsiteY19" fmla="*/ 34436 h 87488"/>
              <a:gd name="connsiteX20" fmla="*/ 36789 w 175410"/>
              <a:gd name="connsiteY20" fmla="*/ 23655 h 8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5410" h="87488">
                <a:moveTo>
                  <a:pt x="175411" y="63670"/>
                </a:moveTo>
                <a:cubicBezTo>
                  <a:pt x="160671" y="84987"/>
                  <a:pt x="142887" y="82917"/>
                  <a:pt x="126808" y="79384"/>
                </a:cubicBezTo>
                <a:cubicBezTo>
                  <a:pt x="108962" y="75486"/>
                  <a:pt x="91969" y="67751"/>
                  <a:pt x="73210" y="61234"/>
                </a:cubicBezTo>
                <a:cubicBezTo>
                  <a:pt x="67425" y="66594"/>
                  <a:pt x="61395" y="73050"/>
                  <a:pt x="54513" y="78410"/>
                </a:cubicBezTo>
                <a:cubicBezTo>
                  <a:pt x="40687" y="89190"/>
                  <a:pt x="22719" y="90347"/>
                  <a:pt x="11574" y="82003"/>
                </a:cubicBezTo>
                <a:cubicBezTo>
                  <a:pt x="1037" y="74146"/>
                  <a:pt x="-3714" y="58006"/>
                  <a:pt x="3351" y="42171"/>
                </a:cubicBezTo>
                <a:cubicBezTo>
                  <a:pt x="8406" y="30781"/>
                  <a:pt x="16263" y="19575"/>
                  <a:pt x="25521" y="11352"/>
                </a:cubicBezTo>
                <a:cubicBezTo>
                  <a:pt x="39103" y="-646"/>
                  <a:pt x="48361" y="1242"/>
                  <a:pt x="61090" y="14215"/>
                </a:cubicBezTo>
                <a:cubicBezTo>
                  <a:pt x="62187" y="15311"/>
                  <a:pt x="62491" y="18235"/>
                  <a:pt x="63344" y="18356"/>
                </a:cubicBezTo>
                <a:cubicBezTo>
                  <a:pt x="79606" y="20123"/>
                  <a:pt x="85574" y="33827"/>
                  <a:pt x="93492" y="45825"/>
                </a:cubicBezTo>
                <a:cubicBezTo>
                  <a:pt x="115966" y="-159"/>
                  <a:pt x="135152" y="-10939"/>
                  <a:pt x="158600" y="10804"/>
                </a:cubicBezTo>
                <a:cubicBezTo>
                  <a:pt x="152144" y="14641"/>
                  <a:pt x="144714" y="16895"/>
                  <a:pt x="140877" y="21889"/>
                </a:cubicBezTo>
                <a:cubicBezTo>
                  <a:pt x="135334" y="29076"/>
                  <a:pt x="130279" y="38151"/>
                  <a:pt x="129609" y="46739"/>
                </a:cubicBezTo>
                <a:cubicBezTo>
                  <a:pt x="129365" y="50028"/>
                  <a:pt x="141547" y="55205"/>
                  <a:pt x="148612" y="57824"/>
                </a:cubicBezTo>
                <a:cubicBezTo>
                  <a:pt x="155859" y="60503"/>
                  <a:pt x="163899" y="61234"/>
                  <a:pt x="175350" y="63549"/>
                </a:cubicBezTo>
                <a:close/>
                <a:moveTo>
                  <a:pt x="36789" y="23594"/>
                </a:moveTo>
                <a:cubicBezTo>
                  <a:pt x="31673" y="36019"/>
                  <a:pt x="26495" y="45764"/>
                  <a:pt x="23999" y="56179"/>
                </a:cubicBezTo>
                <a:cubicBezTo>
                  <a:pt x="23085" y="59955"/>
                  <a:pt x="27653" y="66777"/>
                  <a:pt x="31612" y="69274"/>
                </a:cubicBezTo>
                <a:cubicBezTo>
                  <a:pt x="34169" y="70918"/>
                  <a:pt x="40991" y="68482"/>
                  <a:pt x="44341" y="65863"/>
                </a:cubicBezTo>
                <a:cubicBezTo>
                  <a:pt x="54330" y="58067"/>
                  <a:pt x="58959" y="47469"/>
                  <a:pt x="58045" y="34436"/>
                </a:cubicBezTo>
                <a:cubicBezTo>
                  <a:pt x="52137" y="31390"/>
                  <a:pt x="46594" y="28589"/>
                  <a:pt x="36789" y="236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57BD1D0-6EFA-E071-85E7-A9FEF84796D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85087" y="2459491"/>
            <a:ext cx="101434" cy="182969"/>
          </a:xfrm>
          <a:custGeom>
            <a:avLst/>
            <a:gdLst>
              <a:gd name="connsiteX0" fmla="*/ 93368 w 101434"/>
              <a:gd name="connsiteY0" fmla="*/ 182970 h 182969"/>
              <a:gd name="connsiteX1" fmla="*/ 74670 w 101434"/>
              <a:gd name="connsiteY1" fmla="*/ 122490 h 182969"/>
              <a:gd name="connsiteX2" fmla="*/ 27834 w 101434"/>
              <a:gd name="connsiteY2" fmla="*/ 134367 h 182969"/>
              <a:gd name="connsiteX3" fmla="*/ 1217 w 101434"/>
              <a:gd name="connsiteY3" fmla="*/ 109395 h 182969"/>
              <a:gd name="connsiteX4" fmla="*/ 8405 w 101434"/>
              <a:gd name="connsiteY4" fmla="*/ 17671 h 182969"/>
              <a:gd name="connsiteX5" fmla="*/ 16627 w 101434"/>
              <a:gd name="connsiteY5" fmla="*/ 252 h 182969"/>
              <a:gd name="connsiteX6" fmla="*/ 32280 w 101434"/>
              <a:gd name="connsiteY6" fmla="*/ 14565 h 182969"/>
              <a:gd name="connsiteX7" fmla="*/ 30696 w 101434"/>
              <a:gd name="connsiteY7" fmla="*/ 89601 h 182969"/>
              <a:gd name="connsiteX8" fmla="*/ 27468 w 101434"/>
              <a:gd name="connsiteY8" fmla="*/ 111223 h 182969"/>
              <a:gd name="connsiteX9" fmla="*/ 76254 w 101434"/>
              <a:gd name="connsiteY9" fmla="*/ 100503 h 182969"/>
              <a:gd name="connsiteX10" fmla="*/ 76254 w 101434"/>
              <a:gd name="connsiteY10" fmla="*/ 65117 h 182969"/>
              <a:gd name="connsiteX11" fmla="*/ 87521 w 101434"/>
              <a:gd name="connsiteY11" fmla="*/ 49647 h 182969"/>
              <a:gd name="connsiteX12" fmla="*/ 100189 w 101434"/>
              <a:gd name="connsiteY12" fmla="*/ 64508 h 182969"/>
              <a:gd name="connsiteX13" fmla="*/ 101347 w 101434"/>
              <a:gd name="connsiteY13" fmla="*/ 159338 h 182969"/>
              <a:gd name="connsiteX14" fmla="*/ 93247 w 101434"/>
              <a:gd name="connsiteY14" fmla="*/ 182909 h 18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34" h="182969">
                <a:moveTo>
                  <a:pt x="93368" y="182970"/>
                </a:moveTo>
                <a:cubicBezTo>
                  <a:pt x="71869" y="165551"/>
                  <a:pt x="79604" y="143320"/>
                  <a:pt x="74670" y="122490"/>
                </a:cubicBezTo>
                <a:cubicBezTo>
                  <a:pt x="58713" y="126571"/>
                  <a:pt x="43364" y="130834"/>
                  <a:pt x="27834" y="134367"/>
                </a:cubicBezTo>
                <a:cubicBezTo>
                  <a:pt x="4811" y="139666"/>
                  <a:pt x="-3351" y="132418"/>
                  <a:pt x="1217" y="109395"/>
                </a:cubicBezTo>
                <a:cubicBezTo>
                  <a:pt x="7308" y="79004"/>
                  <a:pt x="12120" y="48733"/>
                  <a:pt x="8405" y="17671"/>
                </a:cubicBezTo>
                <a:cubicBezTo>
                  <a:pt x="7552" y="10606"/>
                  <a:pt x="6577" y="1897"/>
                  <a:pt x="16627" y="252"/>
                </a:cubicBezTo>
                <a:cubicBezTo>
                  <a:pt x="26981" y="-1453"/>
                  <a:pt x="32219" y="5734"/>
                  <a:pt x="32280" y="14565"/>
                </a:cubicBezTo>
                <a:cubicBezTo>
                  <a:pt x="32462" y="39597"/>
                  <a:pt x="31549" y="64569"/>
                  <a:pt x="30696" y="89601"/>
                </a:cubicBezTo>
                <a:cubicBezTo>
                  <a:pt x="30452" y="95874"/>
                  <a:pt x="28869" y="102148"/>
                  <a:pt x="27468" y="111223"/>
                </a:cubicBezTo>
                <a:cubicBezTo>
                  <a:pt x="44095" y="107568"/>
                  <a:pt x="58652" y="104340"/>
                  <a:pt x="76254" y="100503"/>
                </a:cubicBezTo>
                <a:cubicBezTo>
                  <a:pt x="76254" y="88992"/>
                  <a:pt x="76132" y="77054"/>
                  <a:pt x="76254" y="65117"/>
                </a:cubicBezTo>
                <a:cubicBezTo>
                  <a:pt x="76376" y="57443"/>
                  <a:pt x="77776" y="49586"/>
                  <a:pt x="87521" y="49647"/>
                </a:cubicBezTo>
                <a:cubicBezTo>
                  <a:pt x="96413" y="49708"/>
                  <a:pt x="100007" y="56468"/>
                  <a:pt x="100189" y="64508"/>
                </a:cubicBezTo>
                <a:cubicBezTo>
                  <a:pt x="100860" y="96118"/>
                  <a:pt x="101712" y="127728"/>
                  <a:pt x="101347" y="159338"/>
                </a:cubicBezTo>
                <a:cubicBezTo>
                  <a:pt x="101286" y="166403"/>
                  <a:pt x="96657" y="173408"/>
                  <a:pt x="93247" y="1829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9F7C1A91-D78D-6D69-DE4D-D55AD09AD1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43323" y="2918408"/>
            <a:ext cx="70769" cy="291208"/>
          </a:xfrm>
          <a:custGeom>
            <a:avLst/>
            <a:gdLst>
              <a:gd name="connsiteX0" fmla="*/ 0 w 70769"/>
              <a:gd name="connsiteY0" fmla="*/ 4037 h 291208"/>
              <a:gd name="connsiteX1" fmla="*/ 23327 w 70769"/>
              <a:gd name="connsiteY1" fmla="*/ 7631 h 291208"/>
              <a:gd name="connsiteX2" fmla="*/ 50186 w 70769"/>
              <a:gd name="connsiteY2" fmla="*/ 47707 h 291208"/>
              <a:gd name="connsiteX3" fmla="*/ 47994 w 70769"/>
              <a:gd name="connsiteY3" fmla="*/ 268613 h 291208"/>
              <a:gd name="connsiteX4" fmla="*/ 25885 w 70769"/>
              <a:gd name="connsiteY4" fmla="*/ 291208 h 291208"/>
              <a:gd name="connsiteX5" fmla="*/ 23692 w 70769"/>
              <a:gd name="connsiteY5" fmla="*/ 266420 h 291208"/>
              <a:gd name="connsiteX6" fmla="*/ 39406 w 70769"/>
              <a:gd name="connsiteY6" fmla="*/ 200154 h 291208"/>
              <a:gd name="connsiteX7" fmla="*/ 34960 w 70769"/>
              <a:gd name="connsiteY7" fmla="*/ 76942 h 291208"/>
              <a:gd name="connsiteX8" fmla="*/ 10232 w 70769"/>
              <a:gd name="connsiteY8" fmla="*/ 21761 h 291208"/>
              <a:gd name="connsiteX9" fmla="*/ 0 w 70769"/>
              <a:gd name="connsiteY9" fmla="*/ 4037 h 29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69" h="291208">
                <a:moveTo>
                  <a:pt x="0" y="4037"/>
                </a:moveTo>
                <a:cubicBezTo>
                  <a:pt x="11450" y="-4063"/>
                  <a:pt x="18576" y="1540"/>
                  <a:pt x="23327" y="7631"/>
                </a:cubicBezTo>
                <a:cubicBezTo>
                  <a:pt x="33193" y="20299"/>
                  <a:pt x="44218" y="33089"/>
                  <a:pt x="50186" y="47707"/>
                </a:cubicBezTo>
                <a:cubicBezTo>
                  <a:pt x="80152" y="121342"/>
                  <a:pt x="75645" y="195282"/>
                  <a:pt x="47994" y="268613"/>
                </a:cubicBezTo>
                <a:cubicBezTo>
                  <a:pt x="44096" y="279027"/>
                  <a:pt x="39589" y="289991"/>
                  <a:pt x="25885" y="291208"/>
                </a:cubicBezTo>
                <a:cubicBezTo>
                  <a:pt x="15653" y="283291"/>
                  <a:pt x="21865" y="274459"/>
                  <a:pt x="23692" y="266420"/>
                </a:cubicBezTo>
                <a:cubicBezTo>
                  <a:pt x="28747" y="244250"/>
                  <a:pt x="35447" y="222446"/>
                  <a:pt x="39406" y="200154"/>
                </a:cubicBezTo>
                <a:cubicBezTo>
                  <a:pt x="46776" y="158921"/>
                  <a:pt x="46532" y="117322"/>
                  <a:pt x="34960" y="76942"/>
                </a:cubicBezTo>
                <a:cubicBezTo>
                  <a:pt x="29478" y="57756"/>
                  <a:pt x="18820" y="40033"/>
                  <a:pt x="10232" y="21761"/>
                </a:cubicBezTo>
                <a:cubicBezTo>
                  <a:pt x="7308" y="15610"/>
                  <a:pt x="3411" y="9884"/>
                  <a:pt x="0" y="403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786B5FFD-016C-094D-418F-3BDB1970C77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72450" y="2925978"/>
            <a:ext cx="84677" cy="313482"/>
          </a:xfrm>
          <a:custGeom>
            <a:avLst/>
            <a:gdLst>
              <a:gd name="connsiteX0" fmla="*/ 47463 w 84677"/>
              <a:gd name="connsiteY0" fmla="*/ 5177 h 313482"/>
              <a:gd name="connsiteX1" fmla="*/ 41556 w 84677"/>
              <a:gd name="connsiteY1" fmla="*/ 25215 h 313482"/>
              <a:gd name="connsiteX2" fmla="*/ 30166 w 84677"/>
              <a:gd name="connsiteY2" fmla="*/ 200929 h 313482"/>
              <a:gd name="connsiteX3" fmla="*/ 70669 w 84677"/>
              <a:gd name="connsiteY3" fmla="*/ 291008 h 313482"/>
              <a:gd name="connsiteX4" fmla="*/ 84677 w 84677"/>
              <a:gd name="connsiteY4" fmla="*/ 313482 h 313482"/>
              <a:gd name="connsiteX5" fmla="*/ 45149 w 84677"/>
              <a:gd name="connsiteY5" fmla="*/ 292713 h 313482"/>
              <a:gd name="connsiteX6" fmla="*/ 8362 w 84677"/>
              <a:gd name="connsiteY6" fmla="*/ 216886 h 313482"/>
              <a:gd name="connsiteX7" fmla="*/ 16524 w 84677"/>
              <a:gd name="connsiteY7" fmla="*/ 33925 h 313482"/>
              <a:gd name="connsiteX8" fmla="*/ 27608 w 84677"/>
              <a:gd name="connsiteY8" fmla="*/ 9745 h 313482"/>
              <a:gd name="connsiteX9" fmla="*/ 41921 w 84677"/>
              <a:gd name="connsiteY9" fmla="*/ 0 h 313482"/>
              <a:gd name="connsiteX10" fmla="*/ 47463 w 84677"/>
              <a:gd name="connsiteY10" fmla="*/ 5177 h 31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77" h="313482">
                <a:moveTo>
                  <a:pt x="47463" y="5177"/>
                </a:moveTo>
                <a:cubicBezTo>
                  <a:pt x="45514" y="11877"/>
                  <a:pt x="43566" y="18576"/>
                  <a:pt x="41556" y="25215"/>
                </a:cubicBezTo>
                <a:cubicBezTo>
                  <a:pt x="24137" y="82893"/>
                  <a:pt x="18716" y="141301"/>
                  <a:pt x="30166" y="200929"/>
                </a:cubicBezTo>
                <a:cubicBezTo>
                  <a:pt x="36561" y="234244"/>
                  <a:pt x="48560" y="264758"/>
                  <a:pt x="70669" y="291008"/>
                </a:cubicBezTo>
                <a:cubicBezTo>
                  <a:pt x="75419" y="296672"/>
                  <a:pt x="78647" y="303677"/>
                  <a:pt x="84677" y="313482"/>
                </a:cubicBezTo>
                <a:cubicBezTo>
                  <a:pt x="64517" y="311838"/>
                  <a:pt x="54590" y="302520"/>
                  <a:pt x="45149" y="292713"/>
                </a:cubicBezTo>
                <a:cubicBezTo>
                  <a:pt x="24746" y="271457"/>
                  <a:pt x="14818" y="244902"/>
                  <a:pt x="8362" y="216886"/>
                </a:cubicBezTo>
                <a:cubicBezTo>
                  <a:pt x="-5951" y="155188"/>
                  <a:pt x="-1017" y="94160"/>
                  <a:pt x="16524" y="33925"/>
                </a:cubicBezTo>
                <a:cubicBezTo>
                  <a:pt x="18960" y="25459"/>
                  <a:pt x="22675" y="16993"/>
                  <a:pt x="27608" y="9745"/>
                </a:cubicBezTo>
                <a:cubicBezTo>
                  <a:pt x="30653" y="5299"/>
                  <a:pt x="37049" y="3167"/>
                  <a:pt x="41921" y="0"/>
                </a:cubicBezTo>
                <a:cubicBezTo>
                  <a:pt x="43748" y="1705"/>
                  <a:pt x="45636" y="3472"/>
                  <a:pt x="47463" y="5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A521353F-A93B-F732-BEA2-354AD1DCE7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65792" y="993021"/>
            <a:ext cx="96720" cy="172959"/>
          </a:xfrm>
          <a:custGeom>
            <a:avLst/>
            <a:gdLst>
              <a:gd name="connsiteX0" fmla="*/ 41601 w 96720"/>
              <a:gd name="connsiteY0" fmla="*/ 138914 h 172959"/>
              <a:gd name="connsiteX1" fmla="*/ 96721 w 96720"/>
              <a:gd name="connsiteY1" fmla="*/ 161875 h 172959"/>
              <a:gd name="connsiteX2" fmla="*/ 63771 w 96720"/>
              <a:gd name="connsiteY2" fmla="*/ 163459 h 172959"/>
              <a:gd name="connsiteX3" fmla="*/ 29480 w 96720"/>
              <a:gd name="connsiteY3" fmla="*/ 172960 h 172959"/>
              <a:gd name="connsiteX4" fmla="*/ 5910 w 96720"/>
              <a:gd name="connsiteY4" fmla="*/ 154810 h 172959"/>
              <a:gd name="connsiteX5" fmla="*/ 1586 w 96720"/>
              <a:gd name="connsiteY5" fmla="*/ 35861 h 172959"/>
              <a:gd name="connsiteX6" fmla="*/ 184 w 96720"/>
              <a:gd name="connsiteY6" fmla="*/ 9245 h 172959"/>
              <a:gd name="connsiteX7" fmla="*/ 9016 w 96720"/>
              <a:gd name="connsiteY7" fmla="*/ 48 h 172959"/>
              <a:gd name="connsiteX8" fmla="*/ 20649 w 96720"/>
              <a:gd name="connsiteY8" fmla="*/ 6139 h 172959"/>
              <a:gd name="connsiteX9" fmla="*/ 24365 w 96720"/>
              <a:gd name="connsiteY9" fmla="*/ 20025 h 172959"/>
              <a:gd name="connsiteX10" fmla="*/ 32770 w 96720"/>
              <a:gd name="connsiteY10" fmla="*/ 87631 h 172959"/>
              <a:gd name="connsiteX11" fmla="*/ 35449 w 96720"/>
              <a:gd name="connsiteY11" fmla="*/ 109679 h 172959"/>
              <a:gd name="connsiteX12" fmla="*/ 58716 w 96720"/>
              <a:gd name="connsiteY12" fmla="*/ 82697 h 172959"/>
              <a:gd name="connsiteX13" fmla="*/ 73454 w 96720"/>
              <a:gd name="connsiteY13" fmla="*/ 66679 h 172959"/>
              <a:gd name="connsiteX14" fmla="*/ 86244 w 96720"/>
              <a:gd name="connsiteY14" fmla="*/ 65400 h 172959"/>
              <a:gd name="connsiteX15" fmla="*/ 88316 w 96720"/>
              <a:gd name="connsiteY15" fmla="*/ 79896 h 172959"/>
              <a:gd name="connsiteX16" fmla="*/ 63710 w 96720"/>
              <a:gd name="connsiteY16" fmla="*/ 113089 h 172959"/>
              <a:gd name="connsiteX17" fmla="*/ 41540 w 96720"/>
              <a:gd name="connsiteY17" fmla="*/ 139096 h 17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720" h="172959">
                <a:moveTo>
                  <a:pt x="41601" y="138914"/>
                </a:moveTo>
                <a:cubicBezTo>
                  <a:pt x="61395" y="146649"/>
                  <a:pt x="82347" y="143238"/>
                  <a:pt x="96721" y="161875"/>
                </a:cubicBezTo>
                <a:cubicBezTo>
                  <a:pt x="85088" y="168392"/>
                  <a:pt x="74063" y="165164"/>
                  <a:pt x="63771" y="163459"/>
                </a:cubicBezTo>
                <a:cubicBezTo>
                  <a:pt x="50737" y="161266"/>
                  <a:pt x="38433" y="159378"/>
                  <a:pt x="29480" y="172960"/>
                </a:cubicBezTo>
                <a:cubicBezTo>
                  <a:pt x="20406" y="165956"/>
                  <a:pt x="12975" y="160231"/>
                  <a:pt x="5910" y="154810"/>
                </a:cubicBezTo>
                <a:cubicBezTo>
                  <a:pt x="15107" y="113942"/>
                  <a:pt x="3717" y="75084"/>
                  <a:pt x="1586" y="35861"/>
                </a:cubicBezTo>
                <a:cubicBezTo>
                  <a:pt x="1098" y="26969"/>
                  <a:pt x="-546" y="18015"/>
                  <a:pt x="184" y="9245"/>
                </a:cubicBezTo>
                <a:cubicBezTo>
                  <a:pt x="489" y="5773"/>
                  <a:pt x="5544" y="475"/>
                  <a:pt x="9016" y="48"/>
                </a:cubicBezTo>
                <a:cubicBezTo>
                  <a:pt x="12670" y="-439"/>
                  <a:pt x="18274" y="2850"/>
                  <a:pt x="20649" y="6139"/>
                </a:cubicBezTo>
                <a:cubicBezTo>
                  <a:pt x="23268" y="9732"/>
                  <a:pt x="23695" y="15214"/>
                  <a:pt x="24365" y="20025"/>
                </a:cubicBezTo>
                <a:cubicBezTo>
                  <a:pt x="27288" y="42560"/>
                  <a:pt x="30028" y="65096"/>
                  <a:pt x="32770" y="87631"/>
                </a:cubicBezTo>
                <a:cubicBezTo>
                  <a:pt x="33440" y="92930"/>
                  <a:pt x="34048" y="98228"/>
                  <a:pt x="35449" y="109679"/>
                </a:cubicBezTo>
                <a:cubicBezTo>
                  <a:pt x="45560" y="97985"/>
                  <a:pt x="52076" y="90311"/>
                  <a:pt x="58716" y="82697"/>
                </a:cubicBezTo>
                <a:cubicBezTo>
                  <a:pt x="63527" y="77216"/>
                  <a:pt x="67730" y="70943"/>
                  <a:pt x="73454" y="66679"/>
                </a:cubicBezTo>
                <a:cubicBezTo>
                  <a:pt x="76622" y="64365"/>
                  <a:pt x="85088" y="63634"/>
                  <a:pt x="86244" y="65400"/>
                </a:cubicBezTo>
                <a:cubicBezTo>
                  <a:pt x="88742" y="69237"/>
                  <a:pt x="90386" y="76546"/>
                  <a:pt x="88316" y="79896"/>
                </a:cubicBezTo>
                <a:cubicBezTo>
                  <a:pt x="81068" y="91529"/>
                  <a:pt x="72237" y="102248"/>
                  <a:pt x="63710" y="113089"/>
                </a:cubicBezTo>
                <a:cubicBezTo>
                  <a:pt x="57193" y="121251"/>
                  <a:pt x="50189" y="128986"/>
                  <a:pt x="41540" y="1390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38E7E03-BC9D-A1DC-E9B0-93C0B19BC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5328" y="2917573"/>
            <a:ext cx="104216" cy="191754"/>
          </a:xfrm>
          <a:custGeom>
            <a:avLst/>
            <a:gdLst>
              <a:gd name="connsiteX0" fmla="*/ 83082 w 104216"/>
              <a:gd name="connsiteY0" fmla="*/ 93673 h 191754"/>
              <a:gd name="connsiteX1" fmla="*/ 42397 w 104216"/>
              <a:gd name="connsiteY1" fmla="*/ 158599 h 191754"/>
              <a:gd name="connsiteX2" fmla="*/ 104216 w 104216"/>
              <a:gd name="connsiteY2" fmla="*/ 189235 h 191754"/>
              <a:gd name="connsiteX3" fmla="*/ 30337 w 104216"/>
              <a:gd name="connsiteY3" fmla="*/ 176627 h 191754"/>
              <a:gd name="connsiteX4" fmla="*/ 19070 w 104216"/>
              <a:gd name="connsiteY4" fmla="*/ 191488 h 191754"/>
              <a:gd name="connsiteX5" fmla="*/ 2869 w 104216"/>
              <a:gd name="connsiteY5" fmla="*/ 177297 h 191754"/>
              <a:gd name="connsiteX6" fmla="*/ 6584 w 104216"/>
              <a:gd name="connsiteY6" fmla="*/ 131861 h 191754"/>
              <a:gd name="connsiteX7" fmla="*/ 67 w 104216"/>
              <a:gd name="connsiteY7" fmla="*/ 24910 h 191754"/>
              <a:gd name="connsiteX8" fmla="*/ 2077 w 104216"/>
              <a:gd name="connsiteY8" fmla="*/ 0 h 191754"/>
              <a:gd name="connsiteX9" fmla="*/ 20532 w 104216"/>
              <a:gd name="connsiteY9" fmla="*/ 20952 h 191754"/>
              <a:gd name="connsiteX10" fmla="*/ 27780 w 104216"/>
              <a:gd name="connsiteY10" fmla="*/ 96048 h 191754"/>
              <a:gd name="connsiteX11" fmla="*/ 30520 w 104216"/>
              <a:gd name="connsiteY11" fmla="*/ 136186 h 191754"/>
              <a:gd name="connsiteX12" fmla="*/ 83143 w 104216"/>
              <a:gd name="connsiteY12" fmla="*/ 93734 h 19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16" h="191754">
                <a:moveTo>
                  <a:pt x="83082" y="93673"/>
                </a:moveTo>
                <a:cubicBezTo>
                  <a:pt x="79306" y="121020"/>
                  <a:pt x="58233" y="137404"/>
                  <a:pt x="42397" y="158599"/>
                </a:cubicBezTo>
                <a:cubicBezTo>
                  <a:pt x="60547" y="172424"/>
                  <a:pt x="85823" y="170780"/>
                  <a:pt x="104216" y="189235"/>
                </a:cubicBezTo>
                <a:cubicBezTo>
                  <a:pt x="75652" y="197640"/>
                  <a:pt x="54578" y="182839"/>
                  <a:pt x="30337" y="176627"/>
                </a:cubicBezTo>
                <a:cubicBezTo>
                  <a:pt x="27049" y="180951"/>
                  <a:pt x="23394" y="185763"/>
                  <a:pt x="19070" y="191488"/>
                </a:cubicBezTo>
                <a:cubicBezTo>
                  <a:pt x="12310" y="185580"/>
                  <a:pt x="5914" y="179977"/>
                  <a:pt x="2869" y="177297"/>
                </a:cubicBezTo>
                <a:cubicBezTo>
                  <a:pt x="4452" y="159695"/>
                  <a:pt x="7194" y="145687"/>
                  <a:pt x="6584" y="131861"/>
                </a:cubicBezTo>
                <a:cubicBezTo>
                  <a:pt x="5122" y="96170"/>
                  <a:pt x="2016" y="60540"/>
                  <a:pt x="67" y="24910"/>
                </a:cubicBezTo>
                <a:cubicBezTo>
                  <a:pt x="-359" y="16688"/>
                  <a:pt x="1346" y="8405"/>
                  <a:pt x="2077" y="0"/>
                </a:cubicBezTo>
                <a:cubicBezTo>
                  <a:pt x="19679" y="487"/>
                  <a:pt x="19436" y="12242"/>
                  <a:pt x="20532" y="20952"/>
                </a:cubicBezTo>
                <a:cubicBezTo>
                  <a:pt x="23638" y="45923"/>
                  <a:pt x="25587" y="71016"/>
                  <a:pt x="27780" y="96048"/>
                </a:cubicBezTo>
                <a:cubicBezTo>
                  <a:pt x="28876" y="108900"/>
                  <a:pt x="29546" y="121812"/>
                  <a:pt x="30520" y="136186"/>
                </a:cubicBezTo>
                <a:cubicBezTo>
                  <a:pt x="53177" y="126258"/>
                  <a:pt x="57867" y="98546"/>
                  <a:pt x="83143" y="937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1D41316-8B62-9A9B-B3BC-593D9E4949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32482" y="2208215"/>
            <a:ext cx="105188" cy="183984"/>
          </a:xfrm>
          <a:custGeom>
            <a:avLst/>
            <a:gdLst>
              <a:gd name="connsiteX0" fmla="*/ 62489 w 105188"/>
              <a:gd name="connsiteY0" fmla="*/ 65888 h 183984"/>
              <a:gd name="connsiteX1" fmla="*/ 65352 w 105188"/>
              <a:gd name="connsiteY1" fmla="*/ 183984 h 183984"/>
              <a:gd name="connsiteX2" fmla="*/ 40624 w 105188"/>
              <a:gd name="connsiteY2" fmla="*/ 142568 h 183984"/>
              <a:gd name="connsiteX3" fmla="*/ 10598 w 105188"/>
              <a:gd name="connsiteY3" fmla="*/ 142203 h 183984"/>
              <a:gd name="connsiteX4" fmla="*/ 0 w 105188"/>
              <a:gd name="connsiteY4" fmla="*/ 134102 h 183984"/>
              <a:gd name="connsiteX5" fmla="*/ 10659 w 105188"/>
              <a:gd name="connsiteY5" fmla="*/ 123687 h 183984"/>
              <a:gd name="connsiteX6" fmla="*/ 37579 w 105188"/>
              <a:gd name="connsiteY6" fmla="*/ 121556 h 183984"/>
              <a:gd name="connsiteX7" fmla="*/ 35447 w 105188"/>
              <a:gd name="connsiteY7" fmla="*/ 88118 h 183984"/>
              <a:gd name="connsiteX8" fmla="*/ 38736 w 105188"/>
              <a:gd name="connsiteY8" fmla="*/ 25385 h 183984"/>
              <a:gd name="connsiteX9" fmla="*/ 90567 w 105188"/>
              <a:gd name="connsiteY9" fmla="*/ 7418 h 183984"/>
              <a:gd name="connsiteX10" fmla="*/ 105063 w 105188"/>
              <a:gd name="connsiteY10" fmla="*/ 36592 h 183984"/>
              <a:gd name="connsiteX11" fmla="*/ 83685 w 105188"/>
              <a:gd name="connsiteY11" fmla="*/ 60467 h 183984"/>
              <a:gd name="connsiteX12" fmla="*/ 62550 w 105188"/>
              <a:gd name="connsiteY12" fmla="*/ 66009 h 183984"/>
              <a:gd name="connsiteX13" fmla="*/ 57739 w 105188"/>
              <a:gd name="connsiteY13" fmla="*/ 49687 h 183984"/>
              <a:gd name="connsiteX14" fmla="*/ 85817 w 105188"/>
              <a:gd name="connsiteY14" fmla="*/ 35130 h 183984"/>
              <a:gd name="connsiteX15" fmla="*/ 63890 w 105188"/>
              <a:gd name="connsiteY15" fmla="*/ 17041 h 183984"/>
              <a:gd name="connsiteX16" fmla="*/ 57678 w 105188"/>
              <a:gd name="connsiteY16" fmla="*/ 49687 h 1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188" h="183984">
                <a:moveTo>
                  <a:pt x="62489" y="65888"/>
                </a:moveTo>
                <a:cubicBezTo>
                  <a:pt x="57069" y="105172"/>
                  <a:pt x="80213" y="143482"/>
                  <a:pt x="65352" y="183984"/>
                </a:cubicBezTo>
                <a:cubicBezTo>
                  <a:pt x="45314" y="176188"/>
                  <a:pt x="46167" y="159074"/>
                  <a:pt x="40624" y="142568"/>
                </a:cubicBezTo>
                <a:cubicBezTo>
                  <a:pt x="31184" y="142568"/>
                  <a:pt x="20769" y="143299"/>
                  <a:pt x="10598" y="142203"/>
                </a:cubicBezTo>
                <a:cubicBezTo>
                  <a:pt x="6821" y="141776"/>
                  <a:pt x="3533" y="136965"/>
                  <a:pt x="0" y="134102"/>
                </a:cubicBezTo>
                <a:cubicBezTo>
                  <a:pt x="3533" y="130509"/>
                  <a:pt x="6456" y="124844"/>
                  <a:pt x="10659" y="123687"/>
                </a:cubicBezTo>
                <a:cubicBezTo>
                  <a:pt x="18272" y="121616"/>
                  <a:pt x="26555" y="122226"/>
                  <a:pt x="37579" y="121556"/>
                </a:cubicBezTo>
                <a:cubicBezTo>
                  <a:pt x="36909" y="109922"/>
                  <a:pt x="37092" y="98899"/>
                  <a:pt x="35447" y="88118"/>
                </a:cubicBezTo>
                <a:cubicBezTo>
                  <a:pt x="32280" y="66862"/>
                  <a:pt x="32524" y="45911"/>
                  <a:pt x="38736" y="25385"/>
                </a:cubicBezTo>
                <a:cubicBezTo>
                  <a:pt x="46167" y="536"/>
                  <a:pt x="69615" y="-7321"/>
                  <a:pt x="90567" y="7418"/>
                </a:cubicBezTo>
                <a:cubicBezTo>
                  <a:pt x="100678" y="14544"/>
                  <a:pt x="106098" y="24533"/>
                  <a:pt x="105063" y="36592"/>
                </a:cubicBezTo>
                <a:cubicBezTo>
                  <a:pt x="104027" y="49199"/>
                  <a:pt x="95439" y="56752"/>
                  <a:pt x="83685" y="60467"/>
                </a:cubicBezTo>
                <a:cubicBezTo>
                  <a:pt x="76802" y="62599"/>
                  <a:pt x="69737" y="64121"/>
                  <a:pt x="62550" y="66009"/>
                </a:cubicBezTo>
                <a:close/>
                <a:moveTo>
                  <a:pt x="57739" y="49687"/>
                </a:moveTo>
                <a:cubicBezTo>
                  <a:pt x="72174" y="47920"/>
                  <a:pt x="84294" y="48529"/>
                  <a:pt x="85817" y="35130"/>
                </a:cubicBezTo>
                <a:cubicBezTo>
                  <a:pt x="87278" y="22644"/>
                  <a:pt x="79239" y="16676"/>
                  <a:pt x="63890" y="17041"/>
                </a:cubicBezTo>
                <a:cubicBezTo>
                  <a:pt x="62063" y="26786"/>
                  <a:pt x="60236" y="36409"/>
                  <a:pt x="57678" y="496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795285B0-4454-9401-E326-232F7C794A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28981" y="1708583"/>
            <a:ext cx="92004" cy="196247"/>
          </a:xfrm>
          <a:custGeom>
            <a:avLst/>
            <a:gdLst>
              <a:gd name="connsiteX0" fmla="*/ 66388 w 92004"/>
              <a:gd name="connsiteY0" fmla="*/ 120968 h 196247"/>
              <a:gd name="connsiteX1" fmla="*/ 52135 w 92004"/>
              <a:gd name="connsiteY1" fmla="*/ 151238 h 196247"/>
              <a:gd name="connsiteX2" fmla="*/ 57434 w 92004"/>
              <a:gd name="connsiteY2" fmla="*/ 182300 h 196247"/>
              <a:gd name="connsiteX3" fmla="*/ 51709 w 92004"/>
              <a:gd name="connsiteY3" fmla="*/ 196248 h 196247"/>
              <a:gd name="connsiteX4" fmla="*/ 38432 w 92004"/>
              <a:gd name="connsiteY4" fmla="*/ 188208 h 196247"/>
              <a:gd name="connsiteX5" fmla="*/ 26920 w 92004"/>
              <a:gd name="connsiteY5" fmla="*/ 156476 h 196247"/>
              <a:gd name="connsiteX6" fmla="*/ 22474 w 92004"/>
              <a:gd name="connsiteY6" fmla="*/ 133271 h 196247"/>
              <a:gd name="connsiteX7" fmla="*/ 0 w 92004"/>
              <a:gd name="connsiteY7" fmla="*/ 121821 h 196247"/>
              <a:gd name="connsiteX8" fmla="*/ 609 w 92004"/>
              <a:gd name="connsiteY8" fmla="*/ 116400 h 196247"/>
              <a:gd name="connsiteX9" fmla="*/ 20099 w 92004"/>
              <a:gd name="connsiteY9" fmla="*/ 108482 h 196247"/>
              <a:gd name="connsiteX10" fmla="*/ 21317 w 92004"/>
              <a:gd name="connsiteY10" fmla="*/ 99956 h 196247"/>
              <a:gd name="connsiteX11" fmla="*/ 26920 w 92004"/>
              <a:gd name="connsiteY11" fmla="*/ 39659 h 196247"/>
              <a:gd name="connsiteX12" fmla="*/ 31915 w 92004"/>
              <a:gd name="connsiteY12" fmla="*/ 23519 h 196247"/>
              <a:gd name="connsiteX13" fmla="*/ 59749 w 92004"/>
              <a:gd name="connsiteY13" fmla="*/ 9 h 196247"/>
              <a:gd name="connsiteX14" fmla="*/ 89349 w 92004"/>
              <a:gd name="connsiteY14" fmla="*/ 22118 h 196247"/>
              <a:gd name="connsiteX15" fmla="*/ 81066 w 92004"/>
              <a:gd name="connsiteY15" fmla="*/ 59879 h 196247"/>
              <a:gd name="connsiteX16" fmla="*/ 47994 w 92004"/>
              <a:gd name="connsiteY16" fmla="*/ 77177 h 196247"/>
              <a:gd name="connsiteX17" fmla="*/ 66388 w 92004"/>
              <a:gd name="connsiteY17" fmla="*/ 121029 h 196247"/>
              <a:gd name="connsiteX18" fmla="*/ 59079 w 92004"/>
              <a:gd name="connsiteY18" fmla="*/ 16758 h 196247"/>
              <a:gd name="connsiteX19" fmla="*/ 49090 w 92004"/>
              <a:gd name="connsiteY19" fmla="*/ 55738 h 196247"/>
              <a:gd name="connsiteX20" fmla="*/ 74122 w 92004"/>
              <a:gd name="connsiteY20" fmla="*/ 35761 h 196247"/>
              <a:gd name="connsiteX21" fmla="*/ 59140 w 92004"/>
              <a:gd name="connsiteY21" fmla="*/ 16758 h 19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004" h="196247">
                <a:moveTo>
                  <a:pt x="66388" y="120968"/>
                </a:moveTo>
                <a:cubicBezTo>
                  <a:pt x="48481" y="126876"/>
                  <a:pt x="49821" y="138814"/>
                  <a:pt x="52135" y="151238"/>
                </a:cubicBezTo>
                <a:cubicBezTo>
                  <a:pt x="54084" y="161592"/>
                  <a:pt x="56764" y="171885"/>
                  <a:pt x="57434" y="182300"/>
                </a:cubicBezTo>
                <a:cubicBezTo>
                  <a:pt x="57739" y="186807"/>
                  <a:pt x="53780" y="191558"/>
                  <a:pt x="51709" y="196248"/>
                </a:cubicBezTo>
                <a:cubicBezTo>
                  <a:pt x="47141" y="193629"/>
                  <a:pt x="40381" y="192106"/>
                  <a:pt x="38432" y="188208"/>
                </a:cubicBezTo>
                <a:cubicBezTo>
                  <a:pt x="33376" y="178220"/>
                  <a:pt x="30088" y="167257"/>
                  <a:pt x="26920" y="156476"/>
                </a:cubicBezTo>
                <a:cubicBezTo>
                  <a:pt x="24667" y="148802"/>
                  <a:pt x="23814" y="140702"/>
                  <a:pt x="22474" y="133271"/>
                </a:cubicBezTo>
                <a:cubicBezTo>
                  <a:pt x="14496" y="129190"/>
                  <a:pt x="7248" y="125475"/>
                  <a:pt x="0" y="121821"/>
                </a:cubicBezTo>
                <a:lnTo>
                  <a:pt x="609" y="116400"/>
                </a:lnTo>
                <a:cubicBezTo>
                  <a:pt x="6760" y="113903"/>
                  <a:pt x="12973" y="111345"/>
                  <a:pt x="20099" y="108482"/>
                </a:cubicBezTo>
                <a:cubicBezTo>
                  <a:pt x="20404" y="106290"/>
                  <a:pt x="21074" y="103123"/>
                  <a:pt x="21317" y="99956"/>
                </a:cubicBezTo>
                <a:cubicBezTo>
                  <a:pt x="23205" y="79857"/>
                  <a:pt x="24728" y="59758"/>
                  <a:pt x="26920" y="39659"/>
                </a:cubicBezTo>
                <a:cubicBezTo>
                  <a:pt x="27530" y="34116"/>
                  <a:pt x="29783" y="28696"/>
                  <a:pt x="31915" y="23519"/>
                </a:cubicBezTo>
                <a:cubicBezTo>
                  <a:pt x="37092" y="10972"/>
                  <a:pt x="44583" y="496"/>
                  <a:pt x="59749" y="9"/>
                </a:cubicBezTo>
                <a:cubicBezTo>
                  <a:pt x="70834" y="-356"/>
                  <a:pt x="85329" y="10363"/>
                  <a:pt x="89349" y="22118"/>
                </a:cubicBezTo>
                <a:cubicBezTo>
                  <a:pt x="94100" y="36126"/>
                  <a:pt x="93125" y="50378"/>
                  <a:pt x="81066" y="59879"/>
                </a:cubicBezTo>
                <a:cubicBezTo>
                  <a:pt x="71930" y="67066"/>
                  <a:pt x="60236" y="70964"/>
                  <a:pt x="47994" y="77177"/>
                </a:cubicBezTo>
                <a:cubicBezTo>
                  <a:pt x="50004" y="91612"/>
                  <a:pt x="36239" y="112441"/>
                  <a:pt x="66388" y="121029"/>
                </a:cubicBezTo>
                <a:close/>
                <a:moveTo>
                  <a:pt x="59079" y="16758"/>
                </a:moveTo>
                <a:cubicBezTo>
                  <a:pt x="48116" y="27599"/>
                  <a:pt x="48481" y="40816"/>
                  <a:pt x="49090" y="55738"/>
                </a:cubicBezTo>
                <a:cubicBezTo>
                  <a:pt x="63403" y="54763"/>
                  <a:pt x="71747" y="47881"/>
                  <a:pt x="74122" y="35761"/>
                </a:cubicBezTo>
                <a:cubicBezTo>
                  <a:pt x="76071" y="25650"/>
                  <a:pt x="70225" y="19073"/>
                  <a:pt x="59140" y="167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996B39A8-0AC6-1E5A-879D-A5AA2095F3B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4246" y="1732836"/>
            <a:ext cx="95256" cy="184845"/>
          </a:xfrm>
          <a:custGeom>
            <a:avLst/>
            <a:gdLst>
              <a:gd name="connsiteX0" fmla="*/ 37031 w 95256"/>
              <a:gd name="connsiteY0" fmla="*/ 107556 h 184845"/>
              <a:gd name="connsiteX1" fmla="*/ 42878 w 95256"/>
              <a:gd name="connsiteY1" fmla="*/ 46589 h 184845"/>
              <a:gd name="connsiteX2" fmla="*/ 55059 w 95256"/>
              <a:gd name="connsiteY2" fmla="*/ 9924 h 184845"/>
              <a:gd name="connsiteX3" fmla="*/ 85086 w 95256"/>
              <a:gd name="connsiteY3" fmla="*/ 8584 h 184845"/>
              <a:gd name="connsiteX4" fmla="*/ 79543 w 95256"/>
              <a:gd name="connsiteY4" fmla="*/ 54629 h 184845"/>
              <a:gd name="connsiteX5" fmla="*/ 65108 w 95256"/>
              <a:gd name="connsiteY5" fmla="*/ 102988 h 184845"/>
              <a:gd name="connsiteX6" fmla="*/ 94770 w 95256"/>
              <a:gd name="connsiteY6" fmla="*/ 109627 h 184845"/>
              <a:gd name="connsiteX7" fmla="*/ 95257 w 95256"/>
              <a:gd name="connsiteY7" fmla="*/ 114438 h 184845"/>
              <a:gd name="connsiteX8" fmla="*/ 68093 w 95256"/>
              <a:gd name="connsiteY8" fmla="*/ 126742 h 184845"/>
              <a:gd name="connsiteX9" fmla="*/ 63891 w 95256"/>
              <a:gd name="connsiteY9" fmla="*/ 184846 h 184845"/>
              <a:gd name="connsiteX10" fmla="*/ 39041 w 95256"/>
              <a:gd name="connsiteY10" fmla="*/ 131614 h 184845"/>
              <a:gd name="connsiteX11" fmla="*/ 14070 w 95256"/>
              <a:gd name="connsiteY11" fmla="*/ 134416 h 184845"/>
              <a:gd name="connsiteX12" fmla="*/ 0 w 95256"/>
              <a:gd name="connsiteY12" fmla="*/ 127594 h 184845"/>
              <a:gd name="connsiteX13" fmla="*/ 10537 w 95256"/>
              <a:gd name="connsiteY13" fmla="*/ 113830 h 184845"/>
              <a:gd name="connsiteX14" fmla="*/ 37092 w 95256"/>
              <a:gd name="connsiteY14" fmla="*/ 107556 h 184845"/>
              <a:gd name="connsiteX15" fmla="*/ 66753 w 95256"/>
              <a:gd name="connsiteY15" fmla="*/ 41534 h 184845"/>
              <a:gd name="connsiteX16" fmla="*/ 71077 w 95256"/>
              <a:gd name="connsiteY16" fmla="*/ 42509 h 184845"/>
              <a:gd name="connsiteX17" fmla="*/ 75523 w 95256"/>
              <a:gd name="connsiteY17" fmla="*/ 25881 h 184845"/>
              <a:gd name="connsiteX18" fmla="*/ 69981 w 95256"/>
              <a:gd name="connsiteY18" fmla="*/ 24602 h 184845"/>
              <a:gd name="connsiteX19" fmla="*/ 66692 w 95256"/>
              <a:gd name="connsiteY19" fmla="*/ 41473 h 18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56" h="184845">
                <a:moveTo>
                  <a:pt x="37031" y="107556"/>
                </a:moveTo>
                <a:cubicBezTo>
                  <a:pt x="39041" y="85204"/>
                  <a:pt x="39772" y="65653"/>
                  <a:pt x="42878" y="46589"/>
                </a:cubicBezTo>
                <a:cubicBezTo>
                  <a:pt x="44949" y="33982"/>
                  <a:pt x="49030" y="21131"/>
                  <a:pt x="55059" y="9924"/>
                </a:cubicBezTo>
                <a:cubicBezTo>
                  <a:pt x="62185" y="-3232"/>
                  <a:pt x="75341" y="-2927"/>
                  <a:pt x="85086" y="8584"/>
                </a:cubicBezTo>
                <a:cubicBezTo>
                  <a:pt x="95561" y="21009"/>
                  <a:pt x="95013" y="41351"/>
                  <a:pt x="79543" y="54629"/>
                </a:cubicBezTo>
                <a:cubicBezTo>
                  <a:pt x="63403" y="68455"/>
                  <a:pt x="62124" y="83986"/>
                  <a:pt x="65108" y="102988"/>
                </a:cubicBezTo>
                <a:cubicBezTo>
                  <a:pt x="75341" y="105303"/>
                  <a:pt x="85086" y="107434"/>
                  <a:pt x="94770" y="109627"/>
                </a:cubicBezTo>
                <a:cubicBezTo>
                  <a:pt x="94952" y="111210"/>
                  <a:pt x="95074" y="112855"/>
                  <a:pt x="95257" y="114438"/>
                </a:cubicBezTo>
                <a:cubicBezTo>
                  <a:pt x="86182" y="118519"/>
                  <a:pt x="77107" y="122661"/>
                  <a:pt x="68093" y="126742"/>
                </a:cubicBezTo>
                <a:cubicBezTo>
                  <a:pt x="60419" y="145074"/>
                  <a:pt x="77655" y="166148"/>
                  <a:pt x="63891" y="184846"/>
                </a:cubicBezTo>
                <a:cubicBezTo>
                  <a:pt x="53171" y="178024"/>
                  <a:pt x="44888" y="160282"/>
                  <a:pt x="39041" y="131614"/>
                </a:cubicBezTo>
                <a:cubicBezTo>
                  <a:pt x="30879" y="132649"/>
                  <a:pt x="22414" y="134720"/>
                  <a:pt x="14070" y="134416"/>
                </a:cubicBezTo>
                <a:cubicBezTo>
                  <a:pt x="9258" y="134233"/>
                  <a:pt x="4690" y="129970"/>
                  <a:pt x="0" y="127594"/>
                </a:cubicBezTo>
                <a:cubicBezTo>
                  <a:pt x="3411" y="122844"/>
                  <a:pt x="5908" y="115961"/>
                  <a:pt x="10537" y="113830"/>
                </a:cubicBezTo>
                <a:cubicBezTo>
                  <a:pt x="18394" y="110236"/>
                  <a:pt x="27591" y="109627"/>
                  <a:pt x="37092" y="107556"/>
                </a:cubicBezTo>
                <a:close/>
                <a:moveTo>
                  <a:pt x="66753" y="41534"/>
                </a:moveTo>
                <a:cubicBezTo>
                  <a:pt x="68215" y="41839"/>
                  <a:pt x="69616" y="42204"/>
                  <a:pt x="71077" y="42509"/>
                </a:cubicBezTo>
                <a:lnTo>
                  <a:pt x="75523" y="25881"/>
                </a:lnTo>
                <a:cubicBezTo>
                  <a:pt x="73696" y="25455"/>
                  <a:pt x="71808" y="25029"/>
                  <a:pt x="69981" y="24602"/>
                </a:cubicBezTo>
                <a:cubicBezTo>
                  <a:pt x="68885" y="30206"/>
                  <a:pt x="67788" y="35870"/>
                  <a:pt x="66692" y="41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22C4ACEB-2947-DDC5-5F6C-C53968765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22586" y="1799585"/>
            <a:ext cx="105513" cy="158782"/>
          </a:xfrm>
          <a:custGeom>
            <a:avLst/>
            <a:gdLst>
              <a:gd name="connsiteX0" fmla="*/ 105369 w 105513"/>
              <a:gd name="connsiteY0" fmla="*/ 146966 h 158782"/>
              <a:gd name="connsiteX1" fmla="*/ 82956 w 105513"/>
              <a:gd name="connsiteY1" fmla="*/ 133749 h 158782"/>
              <a:gd name="connsiteX2" fmla="*/ 60481 w 105513"/>
              <a:gd name="connsiteY2" fmla="*/ 151107 h 158782"/>
              <a:gd name="connsiteX3" fmla="*/ 4509 w 105513"/>
              <a:gd name="connsiteY3" fmla="*/ 128816 h 158782"/>
              <a:gd name="connsiteX4" fmla="*/ 2 w 105513"/>
              <a:gd name="connsiteY4" fmla="*/ 90263 h 158782"/>
              <a:gd name="connsiteX5" fmla="*/ 3108 w 105513"/>
              <a:gd name="connsiteY5" fmla="*/ 17358 h 158782"/>
              <a:gd name="connsiteX6" fmla="*/ 8224 w 105513"/>
              <a:gd name="connsiteY6" fmla="*/ 0 h 158782"/>
              <a:gd name="connsiteX7" fmla="*/ 22537 w 105513"/>
              <a:gd name="connsiteY7" fmla="*/ 21865 h 158782"/>
              <a:gd name="connsiteX8" fmla="*/ 24486 w 105513"/>
              <a:gd name="connsiteY8" fmla="*/ 90019 h 158782"/>
              <a:gd name="connsiteX9" fmla="*/ 36850 w 105513"/>
              <a:gd name="connsiteY9" fmla="*/ 138683 h 158782"/>
              <a:gd name="connsiteX10" fmla="*/ 78144 w 105513"/>
              <a:gd name="connsiteY10" fmla="*/ 99398 h 158782"/>
              <a:gd name="connsiteX11" fmla="*/ 82895 w 105513"/>
              <a:gd name="connsiteY11" fmla="*/ 83258 h 158782"/>
              <a:gd name="connsiteX12" fmla="*/ 95197 w 105513"/>
              <a:gd name="connsiteY12" fmla="*/ 74914 h 158782"/>
              <a:gd name="connsiteX13" fmla="*/ 104882 w 105513"/>
              <a:gd name="connsiteY13" fmla="*/ 85816 h 158782"/>
              <a:gd name="connsiteX14" fmla="*/ 105369 w 105513"/>
              <a:gd name="connsiteY14" fmla="*/ 146966 h 15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513" h="158782">
                <a:moveTo>
                  <a:pt x="105369" y="146966"/>
                </a:moveTo>
                <a:cubicBezTo>
                  <a:pt x="96111" y="141484"/>
                  <a:pt x="89716" y="137708"/>
                  <a:pt x="82956" y="133749"/>
                </a:cubicBezTo>
                <a:cubicBezTo>
                  <a:pt x="75829" y="139292"/>
                  <a:pt x="68703" y="146113"/>
                  <a:pt x="60481" y="151107"/>
                </a:cubicBezTo>
                <a:cubicBezTo>
                  <a:pt x="34657" y="166821"/>
                  <a:pt x="11818" y="157929"/>
                  <a:pt x="4509" y="128816"/>
                </a:cubicBezTo>
                <a:cubicBezTo>
                  <a:pt x="1403" y="116330"/>
                  <a:pt x="-59" y="103114"/>
                  <a:pt x="2" y="90263"/>
                </a:cubicBezTo>
                <a:cubicBezTo>
                  <a:pt x="123" y="65961"/>
                  <a:pt x="1585" y="41599"/>
                  <a:pt x="3108" y="17358"/>
                </a:cubicBezTo>
                <a:cubicBezTo>
                  <a:pt x="3473" y="11572"/>
                  <a:pt x="6397" y="5969"/>
                  <a:pt x="8224" y="0"/>
                </a:cubicBezTo>
                <a:cubicBezTo>
                  <a:pt x="22659" y="3532"/>
                  <a:pt x="22171" y="13277"/>
                  <a:pt x="22537" y="21865"/>
                </a:cubicBezTo>
                <a:cubicBezTo>
                  <a:pt x="23450" y="44583"/>
                  <a:pt x="23694" y="67301"/>
                  <a:pt x="24486" y="90019"/>
                </a:cubicBezTo>
                <a:cubicBezTo>
                  <a:pt x="25034" y="106159"/>
                  <a:pt x="25582" y="122421"/>
                  <a:pt x="36850" y="138683"/>
                </a:cubicBezTo>
                <a:cubicBezTo>
                  <a:pt x="59020" y="134419"/>
                  <a:pt x="69617" y="117914"/>
                  <a:pt x="78144" y="99398"/>
                </a:cubicBezTo>
                <a:cubicBezTo>
                  <a:pt x="80458" y="94343"/>
                  <a:pt x="79971" y="87765"/>
                  <a:pt x="82895" y="83258"/>
                </a:cubicBezTo>
                <a:cubicBezTo>
                  <a:pt x="85514" y="79239"/>
                  <a:pt x="91361" y="74488"/>
                  <a:pt x="95197" y="74914"/>
                </a:cubicBezTo>
                <a:cubicBezTo>
                  <a:pt x="98913" y="75341"/>
                  <a:pt x="104638" y="81797"/>
                  <a:pt x="104882" y="85816"/>
                </a:cubicBezTo>
                <a:cubicBezTo>
                  <a:pt x="105917" y="104210"/>
                  <a:pt x="105369" y="122664"/>
                  <a:pt x="105369" y="1469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904B4814-E797-9588-5F40-2F592C07D3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0013" y="2360498"/>
            <a:ext cx="130597" cy="79060"/>
          </a:xfrm>
          <a:custGeom>
            <a:avLst/>
            <a:gdLst>
              <a:gd name="connsiteX0" fmla="*/ 8897 w 130597"/>
              <a:gd name="connsiteY0" fmla="*/ 7704 h 79060"/>
              <a:gd name="connsiteX1" fmla="*/ 25525 w 130597"/>
              <a:gd name="connsiteY1" fmla="*/ 45465 h 79060"/>
              <a:gd name="connsiteX2" fmla="*/ 37218 w 130597"/>
              <a:gd name="connsiteY2" fmla="*/ 18301 h 79060"/>
              <a:gd name="connsiteX3" fmla="*/ 48851 w 130597"/>
              <a:gd name="connsiteY3" fmla="*/ 8313 h 79060"/>
              <a:gd name="connsiteX4" fmla="*/ 62190 w 130597"/>
              <a:gd name="connsiteY4" fmla="*/ 19702 h 79060"/>
              <a:gd name="connsiteX5" fmla="*/ 71935 w 130597"/>
              <a:gd name="connsiteY5" fmla="*/ 51739 h 79060"/>
              <a:gd name="connsiteX6" fmla="*/ 92338 w 130597"/>
              <a:gd name="connsiteY6" fmla="*/ 14464 h 79060"/>
              <a:gd name="connsiteX7" fmla="*/ 112376 w 130597"/>
              <a:gd name="connsiteY7" fmla="*/ 334 h 79060"/>
              <a:gd name="connsiteX8" fmla="*/ 127055 w 130597"/>
              <a:gd name="connsiteY8" fmla="*/ 20433 h 79060"/>
              <a:gd name="connsiteX9" fmla="*/ 126689 w 130597"/>
              <a:gd name="connsiteY9" fmla="*/ 60265 h 79060"/>
              <a:gd name="connsiteX10" fmla="*/ 102266 w 130597"/>
              <a:gd name="connsiteY10" fmla="*/ 38218 h 79060"/>
              <a:gd name="connsiteX11" fmla="*/ 90389 w 130597"/>
              <a:gd name="connsiteY11" fmla="*/ 61545 h 79060"/>
              <a:gd name="connsiteX12" fmla="*/ 49217 w 130597"/>
              <a:gd name="connsiteY12" fmla="*/ 63433 h 79060"/>
              <a:gd name="connsiteX13" fmla="*/ 44954 w 130597"/>
              <a:gd name="connsiteY13" fmla="*/ 57525 h 79060"/>
              <a:gd name="connsiteX14" fmla="*/ 40934 w 130597"/>
              <a:gd name="connsiteY14" fmla="*/ 59291 h 79060"/>
              <a:gd name="connsiteX15" fmla="*/ 16571 w 130597"/>
              <a:gd name="connsiteY15" fmla="*/ 71411 h 79060"/>
              <a:gd name="connsiteX16" fmla="*/ 1771 w 130597"/>
              <a:gd name="connsiteY16" fmla="*/ 45587 h 79060"/>
              <a:gd name="connsiteX17" fmla="*/ 8836 w 130597"/>
              <a:gd name="connsiteY17" fmla="*/ 7643 h 7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597" h="79060">
                <a:moveTo>
                  <a:pt x="8897" y="7704"/>
                </a:moveTo>
                <a:cubicBezTo>
                  <a:pt x="15353" y="13307"/>
                  <a:pt x="20896" y="25896"/>
                  <a:pt x="25525" y="45465"/>
                </a:cubicBezTo>
                <a:cubicBezTo>
                  <a:pt x="30397" y="33771"/>
                  <a:pt x="32955" y="25549"/>
                  <a:pt x="37218" y="18301"/>
                </a:cubicBezTo>
                <a:cubicBezTo>
                  <a:pt x="39776" y="13916"/>
                  <a:pt x="45745" y="7582"/>
                  <a:pt x="48851" y="8313"/>
                </a:cubicBezTo>
                <a:cubicBezTo>
                  <a:pt x="54028" y="9470"/>
                  <a:pt x="59815" y="14647"/>
                  <a:pt x="62190" y="19702"/>
                </a:cubicBezTo>
                <a:cubicBezTo>
                  <a:pt x="66271" y="28229"/>
                  <a:pt x="67915" y="37974"/>
                  <a:pt x="71935" y="51739"/>
                </a:cubicBezTo>
                <a:cubicBezTo>
                  <a:pt x="80157" y="36695"/>
                  <a:pt x="86126" y="25488"/>
                  <a:pt x="92338" y="14464"/>
                </a:cubicBezTo>
                <a:cubicBezTo>
                  <a:pt x="96724" y="6668"/>
                  <a:pt x="100926" y="-1798"/>
                  <a:pt x="112376" y="334"/>
                </a:cubicBezTo>
                <a:cubicBezTo>
                  <a:pt x="123522" y="2405"/>
                  <a:pt x="125532" y="11906"/>
                  <a:pt x="127055" y="20433"/>
                </a:cubicBezTo>
                <a:cubicBezTo>
                  <a:pt x="129308" y="33589"/>
                  <a:pt x="133937" y="47171"/>
                  <a:pt x="126689" y="60265"/>
                </a:cubicBezTo>
                <a:cubicBezTo>
                  <a:pt x="108965" y="63920"/>
                  <a:pt x="110549" y="47110"/>
                  <a:pt x="102266" y="38218"/>
                </a:cubicBezTo>
                <a:cubicBezTo>
                  <a:pt x="98002" y="46623"/>
                  <a:pt x="94348" y="54175"/>
                  <a:pt x="90389" y="61545"/>
                </a:cubicBezTo>
                <a:cubicBezTo>
                  <a:pt x="78208" y="84262"/>
                  <a:pt x="63652" y="84871"/>
                  <a:pt x="49217" y="63433"/>
                </a:cubicBezTo>
                <a:cubicBezTo>
                  <a:pt x="47877" y="61423"/>
                  <a:pt x="46415" y="59535"/>
                  <a:pt x="44954" y="57525"/>
                </a:cubicBezTo>
                <a:cubicBezTo>
                  <a:pt x="43431" y="58134"/>
                  <a:pt x="41725" y="58317"/>
                  <a:pt x="40934" y="59291"/>
                </a:cubicBezTo>
                <a:cubicBezTo>
                  <a:pt x="34539" y="66904"/>
                  <a:pt x="27717" y="75066"/>
                  <a:pt x="16571" y="71411"/>
                </a:cubicBezTo>
                <a:cubicBezTo>
                  <a:pt x="4755" y="67513"/>
                  <a:pt x="2806" y="56124"/>
                  <a:pt x="1771" y="45587"/>
                </a:cubicBezTo>
                <a:cubicBezTo>
                  <a:pt x="492" y="32553"/>
                  <a:pt x="-3893" y="18423"/>
                  <a:pt x="8836" y="76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19CF2181-CF0C-CDF7-D957-BC44DF60B0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2522" y="2239029"/>
            <a:ext cx="100170" cy="155669"/>
          </a:xfrm>
          <a:custGeom>
            <a:avLst/>
            <a:gdLst>
              <a:gd name="connsiteX0" fmla="*/ 99947 w 100170"/>
              <a:gd name="connsiteY0" fmla="*/ 119002 h 155669"/>
              <a:gd name="connsiteX1" fmla="*/ 85999 w 100170"/>
              <a:gd name="connsiteY1" fmla="*/ 127773 h 155669"/>
              <a:gd name="connsiteX2" fmla="*/ 75036 w 100170"/>
              <a:gd name="connsiteY2" fmla="*/ 132462 h 155669"/>
              <a:gd name="connsiteX3" fmla="*/ 69981 w 100170"/>
              <a:gd name="connsiteY3" fmla="*/ 155424 h 155669"/>
              <a:gd name="connsiteX4" fmla="*/ 48603 w 100170"/>
              <a:gd name="connsiteY4" fmla="*/ 136787 h 155669"/>
              <a:gd name="connsiteX5" fmla="*/ 15287 w 100170"/>
              <a:gd name="connsiteY5" fmla="*/ 138309 h 155669"/>
              <a:gd name="connsiteX6" fmla="*/ 0 w 100170"/>
              <a:gd name="connsiteY6" fmla="*/ 129904 h 155669"/>
              <a:gd name="connsiteX7" fmla="*/ 13521 w 100170"/>
              <a:gd name="connsiteY7" fmla="*/ 118758 h 155669"/>
              <a:gd name="connsiteX8" fmla="*/ 46593 w 100170"/>
              <a:gd name="connsiteY8" fmla="*/ 115287 h 155669"/>
              <a:gd name="connsiteX9" fmla="*/ 46289 w 100170"/>
              <a:gd name="connsiteY9" fmla="*/ 91046 h 155669"/>
              <a:gd name="connsiteX10" fmla="*/ 46593 w 100170"/>
              <a:gd name="connsiteY10" fmla="*/ 29410 h 155669"/>
              <a:gd name="connsiteX11" fmla="*/ 71321 w 100170"/>
              <a:gd name="connsiteY11" fmla="*/ 297 h 155669"/>
              <a:gd name="connsiteX12" fmla="*/ 99216 w 100170"/>
              <a:gd name="connsiteY12" fmla="*/ 42139 h 155669"/>
              <a:gd name="connsiteX13" fmla="*/ 86182 w 100170"/>
              <a:gd name="connsiteY13" fmla="*/ 64552 h 155669"/>
              <a:gd name="connsiteX14" fmla="*/ 72661 w 100170"/>
              <a:gd name="connsiteY14" fmla="*/ 111572 h 155669"/>
              <a:gd name="connsiteX15" fmla="*/ 99825 w 100170"/>
              <a:gd name="connsiteY15" fmla="*/ 119002 h 155669"/>
              <a:gd name="connsiteX16" fmla="*/ 68154 w 100170"/>
              <a:gd name="connsiteY16" fmla="*/ 57487 h 155669"/>
              <a:gd name="connsiteX17" fmla="*/ 68154 w 100170"/>
              <a:gd name="connsiteY17" fmla="*/ 19725 h 155669"/>
              <a:gd name="connsiteX18" fmla="*/ 68154 w 100170"/>
              <a:gd name="connsiteY18" fmla="*/ 57487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0170" h="155669">
                <a:moveTo>
                  <a:pt x="99947" y="119002"/>
                </a:moveTo>
                <a:cubicBezTo>
                  <a:pt x="92455" y="123753"/>
                  <a:pt x="89349" y="126006"/>
                  <a:pt x="85999" y="127773"/>
                </a:cubicBezTo>
                <a:cubicBezTo>
                  <a:pt x="82406" y="129600"/>
                  <a:pt x="78569" y="130940"/>
                  <a:pt x="75036" y="132462"/>
                </a:cubicBezTo>
                <a:cubicBezTo>
                  <a:pt x="73270" y="140624"/>
                  <a:pt x="71564" y="148176"/>
                  <a:pt x="69981" y="155424"/>
                </a:cubicBezTo>
                <a:cubicBezTo>
                  <a:pt x="55303" y="157677"/>
                  <a:pt x="57434" y="143852"/>
                  <a:pt x="48603" y="136787"/>
                </a:cubicBezTo>
                <a:cubicBezTo>
                  <a:pt x="39162" y="137335"/>
                  <a:pt x="27164" y="138979"/>
                  <a:pt x="15287" y="138309"/>
                </a:cubicBezTo>
                <a:cubicBezTo>
                  <a:pt x="10050" y="138005"/>
                  <a:pt x="5116" y="132889"/>
                  <a:pt x="0" y="129904"/>
                </a:cubicBezTo>
                <a:cubicBezTo>
                  <a:pt x="4446" y="126006"/>
                  <a:pt x="8405" y="120037"/>
                  <a:pt x="13521" y="118758"/>
                </a:cubicBezTo>
                <a:cubicBezTo>
                  <a:pt x="23571" y="116261"/>
                  <a:pt x="34229" y="116383"/>
                  <a:pt x="46593" y="115287"/>
                </a:cubicBezTo>
                <a:cubicBezTo>
                  <a:pt x="46593" y="106456"/>
                  <a:pt x="48116" y="98355"/>
                  <a:pt x="46289" y="91046"/>
                </a:cubicBezTo>
                <a:cubicBezTo>
                  <a:pt x="41172" y="70338"/>
                  <a:pt x="43974" y="49813"/>
                  <a:pt x="46593" y="29410"/>
                </a:cubicBezTo>
                <a:cubicBezTo>
                  <a:pt x="49577" y="6326"/>
                  <a:pt x="57008" y="-1713"/>
                  <a:pt x="71321" y="297"/>
                </a:cubicBezTo>
                <a:cubicBezTo>
                  <a:pt x="89227" y="2794"/>
                  <a:pt x="104149" y="24111"/>
                  <a:pt x="99216" y="42139"/>
                </a:cubicBezTo>
                <a:cubicBezTo>
                  <a:pt x="96962" y="50361"/>
                  <a:pt x="92760" y="61081"/>
                  <a:pt x="86182" y="64552"/>
                </a:cubicBezTo>
                <a:cubicBezTo>
                  <a:pt x="65108" y="75698"/>
                  <a:pt x="66935" y="91777"/>
                  <a:pt x="72661" y="111572"/>
                </a:cubicBezTo>
                <a:cubicBezTo>
                  <a:pt x="79239" y="113399"/>
                  <a:pt x="86791" y="115470"/>
                  <a:pt x="99825" y="119002"/>
                </a:cubicBezTo>
                <a:close/>
                <a:moveTo>
                  <a:pt x="68154" y="57487"/>
                </a:moveTo>
                <a:cubicBezTo>
                  <a:pt x="87583" y="47133"/>
                  <a:pt x="88253" y="32333"/>
                  <a:pt x="68154" y="19725"/>
                </a:cubicBezTo>
                <a:lnTo>
                  <a:pt x="68154" y="57487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CC021923-0256-89F1-FE72-3E86B51285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43285" y="1869079"/>
            <a:ext cx="113731" cy="86459"/>
          </a:xfrm>
          <a:custGeom>
            <a:avLst/>
            <a:gdLst>
              <a:gd name="connsiteX0" fmla="*/ 70120 w 113731"/>
              <a:gd name="connsiteY0" fmla="*/ 48786 h 86459"/>
              <a:gd name="connsiteX1" fmla="*/ 81144 w 113731"/>
              <a:gd name="connsiteY1" fmla="*/ 32219 h 86459"/>
              <a:gd name="connsiteX2" fmla="*/ 96676 w 113731"/>
              <a:gd name="connsiteY2" fmla="*/ 24180 h 86459"/>
              <a:gd name="connsiteX3" fmla="*/ 110623 w 113731"/>
              <a:gd name="connsiteY3" fmla="*/ 38188 h 86459"/>
              <a:gd name="connsiteX4" fmla="*/ 109892 w 113731"/>
              <a:gd name="connsiteY4" fmla="*/ 79239 h 86459"/>
              <a:gd name="connsiteX5" fmla="*/ 88697 w 113731"/>
              <a:gd name="connsiteY5" fmla="*/ 69067 h 86459"/>
              <a:gd name="connsiteX6" fmla="*/ 59584 w 113731"/>
              <a:gd name="connsiteY6" fmla="*/ 83989 h 86459"/>
              <a:gd name="connsiteX7" fmla="*/ 40338 w 113731"/>
              <a:gd name="connsiteY7" fmla="*/ 51222 h 86459"/>
              <a:gd name="connsiteX8" fmla="*/ 29496 w 113731"/>
              <a:gd name="connsiteY8" fmla="*/ 67910 h 86459"/>
              <a:gd name="connsiteX9" fmla="*/ 11224 w 113731"/>
              <a:gd name="connsiteY9" fmla="*/ 76010 h 86459"/>
              <a:gd name="connsiteX10" fmla="*/ 688 w 113731"/>
              <a:gd name="connsiteY10" fmla="*/ 62368 h 86459"/>
              <a:gd name="connsiteX11" fmla="*/ 1053 w 113731"/>
              <a:gd name="connsiteY11" fmla="*/ 9075 h 86459"/>
              <a:gd name="connsiteX12" fmla="*/ 10372 w 113731"/>
              <a:gd name="connsiteY12" fmla="*/ 0 h 86459"/>
              <a:gd name="connsiteX13" fmla="*/ 19081 w 113731"/>
              <a:gd name="connsiteY13" fmla="*/ 9928 h 86459"/>
              <a:gd name="connsiteX14" fmla="*/ 21700 w 113731"/>
              <a:gd name="connsiteY14" fmla="*/ 36422 h 86459"/>
              <a:gd name="connsiteX15" fmla="*/ 36440 w 113731"/>
              <a:gd name="connsiteY15" fmla="*/ 18698 h 86459"/>
              <a:gd name="connsiteX16" fmla="*/ 62812 w 113731"/>
              <a:gd name="connsiteY16" fmla="*/ 24180 h 86459"/>
              <a:gd name="connsiteX17" fmla="*/ 65552 w 113731"/>
              <a:gd name="connsiteY17" fmla="*/ 35995 h 86459"/>
              <a:gd name="connsiteX18" fmla="*/ 70120 w 113731"/>
              <a:gd name="connsiteY18" fmla="*/ 48786 h 8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3731" h="86459">
                <a:moveTo>
                  <a:pt x="70120" y="48786"/>
                </a:moveTo>
                <a:cubicBezTo>
                  <a:pt x="74871" y="41355"/>
                  <a:pt x="77125" y="35813"/>
                  <a:pt x="81144" y="32219"/>
                </a:cubicBezTo>
                <a:cubicBezTo>
                  <a:pt x="85530" y="28321"/>
                  <a:pt x="92595" y="22961"/>
                  <a:pt x="96676" y="24180"/>
                </a:cubicBezTo>
                <a:cubicBezTo>
                  <a:pt x="102340" y="25885"/>
                  <a:pt x="108857" y="32402"/>
                  <a:pt x="110623" y="38188"/>
                </a:cubicBezTo>
                <a:cubicBezTo>
                  <a:pt x="114277" y="50308"/>
                  <a:pt x="115495" y="63342"/>
                  <a:pt x="109892" y="79239"/>
                </a:cubicBezTo>
                <a:cubicBezTo>
                  <a:pt x="102340" y="75584"/>
                  <a:pt x="96371" y="72722"/>
                  <a:pt x="88697" y="69067"/>
                </a:cubicBezTo>
                <a:cubicBezTo>
                  <a:pt x="80596" y="74366"/>
                  <a:pt x="73592" y="93125"/>
                  <a:pt x="59584" y="83989"/>
                </a:cubicBezTo>
                <a:cubicBezTo>
                  <a:pt x="50265" y="77959"/>
                  <a:pt x="46794" y="62977"/>
                  <a:pt x="40338" y="51222"/>
                </a:cubicBezTo>
                <a:cubicBezTo>
                  <a:pt x="37231" y="56277"/>
                  <a:pt x="34551" y="63403"/>
                  <a:pt x="29496" y="67910"/>
                </a:cubicBezTo>
                <a:cubicBezTo>
                  <a:pt x="24624" y="72295"/>
                  <a:pt x="17193" y="76437"/>
                  <a:pt x="11224" y="76010"/>
                </a:cubicBezTo>
                <a:cubicBezTo>
                  <a:pt x="7205" y="75706"/>
                  <a:pt x="1053" y="67423"/>
                  <a:pt x="688" y="62368"/>
                </a:cubicBezTo>
                <a:cubicBezTo>
                  <a:pt x="-469" y="44705"/>
                  <a:pt x="-43" y="26799"/>
                  <a:pt x="1053" y="9075"/>
                </a:cubicBezTo>
                <a:cubicBezTo>
                  <a:pt x="1236" y="5908"/>
                  <a:pt x="7144" y="3045"/>
                  <a:pt x="10372" y="0"/>
                </a:cubicBezTo>
                <a:cubicBezTo>
                  <a:pt x="13417" y="3289"/>
                  <a:pt x="18046" y="6091"/>
                  <a:pt x="19081" y="9928"/>
                </a:cubicBezTo>
                <a:cubicBezTo>
                  <a:pt x="20969" y="16810"/>
                  <a:pt x="20665" y="24362"/>
                  <a:pt x="21700" y="36422"/>
                </a:cubicBezTo>
                <a:cubicBezTo>
                  <a:pt x="28095" y="28687"/>
                  <a:pt x="31933" y="23388"/>
                  <a:pt x="36440" y="18698"/>
                </a:cubicBezTo>
                <a:cubicBezTo>
                  <a:pt x="46367" y="8466"/>
                  <a:pt x="57513" y="10780"/>
                  <a:pt x="62812" y="24180"/>
                </a:cubicBezTo>
                <a:cubicBezTo>
                  <a:pt x="64274" y="27895"/>
                  <a:pt x="64517" y="32097"/>
                  <a:pt x="65552" y="35995"/>
                </a:cubicBezTo>
                <a:cubicBezTo>
                  <a:pt x="66405" y="39041"/>
                  <a:pt x="67684" y="42025"/>
                  <a:pt x="70120" y="4878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9F9CA57B-4DBD-AC40-D26F-5BD5957E2DC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13768" y="2905651"/>
            <a:ext cx="87347" cy="149690"/>
          </a:xfrm>
          <a:custGeom>
            <a:avLst/>
            <a:gdLst>
              <a:gd name="connsiteX0" fmla="*/ 57260 w 87347"/>
              <a:gd name="connsiteY0" fmla="*/ 104560 h 149690"/>
              <a:gd name="connsiteX1" fmla="*/ 43130 w 87347"/>
              <a:gd name="connsiteY1" fmla="*/ 128069 h 149690"/>
              <a:gd name="connsiteX2" fmla="*/ 18706 w 87347"/>
              <a:gd name="connsiteY2" fmla="*/ 144514 h 149690"/>
              <a:gd name="connsiteX3" fmla="*/ 2993 w 87347"/>
              <a:gd name="connsiteY3" fmla="*/ 119725 h 149690"/>
              <a:gd name="connsiteX4" fmla="*/ 1104 w 87347"/>
              <a:gd name="connsiteY4" fmla="*/ 105230 h 149690"/>
              <a:gd name="connsiteX5" fmla="*/ 8 w 87347"/>
              <a:gd name="connsiteY5" fmla="*/ 15028 h 149690"/>
              <a:gd name="connsiteX6" fmla="*/ 8474 w 87347"/>
              <a:gd name="connsiteY6" fmla="*/ 45 h 149690"/>
              <a:gd name="connsiteX7" fmla="*/ 21082 w 87347"/>
              <a:gd name="connsiteY7" fmla="*/ 14541 h 149690"/>
              <a:gd name="connsiteX8" fmla="*/ 22848 w 87347"/>
              <a:gd name="connsiteY8" fmla="*/ 75447 h 149690"/>
              <a:gd name="connsiteX9" fmla="*/ 24736 w 87347"/>
              <a:gd name="connsiteY9" fmla="*/ 110833 h 149690"/>
              <a:gd name="connsiteX10" fmla="*/ 40206 w 87347"/>
              <a:gd name="connsiteY10" fmla="*/ 93475 h 149690"/>
              <a:gd name="connsiteX11" fmla="*/ 61462 w 87347"/>
              <a:gd name="connsiteY11" fmla="*/ 79588 h 149690"/>
              <a:gd name="connsiteX12" fmla="*/ 82292 w 87347"/>
              <a:gd name="connsiteY12" fmla="*/ 97312 h 149690"/>
              <a:gd name="connsiteX13" fmla="*/ 87347 w 87347"/>
              <a:gd name="connsiteY13" fmla="*/ 135500 h 149690"/>
              <a:gd name="connsiteX14" fmla="*/ 76993 w 87347"/>
              <a:gd name="connsiteY14" fmla="*/ 149691 h 149690"/>
              <a:gd name="connsiteX15" fmla="*/ 64325 w 87347"/>
              <a:gd name="connsiteY15" fmla="*/ 137753 h 149690"/>
              <a:gd name="connsiteX16" fmla="*/ 57260 w 87347"/>
              <a:gd name="connsiteY16" fmla="*/ 104560 h 14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347" h="149690">
                <a:moveTo>
                  <a:pt x="57260" y="104560"/>
                </a:moveTo>
                <a:cubicBezTo>
                  <a:pt x="50560" y="115705"/>
                  <a:pt x="46906" y="121918"/>
                  <a:pt x="43130" y="128069"/>
                </a:cubicBezTo>
                <a:cubicBezTo>
                  <a:pt x="37465" y="137205"/>
                  <a:pt x="31557" y="146889"/>
                  <a:pt x="18706" y="144514"/>
                </a:cubicBezTo>
                <a:cubicBezTo>
                  <a:pt x="5307" y="142017"/>
                  <a:pt x="5611" y="129592"/>
                  <a:pt x="2993" y="119725"/>
                </a:cubicBezTo>
                <a:cubicBezTo>
                  <a:pt x="1774" y="115035"/>
                  <a:pt x="1165" y="110102"/>
                  <a:pt x="1104" y="105230"/>
                </a:cubicBezTo>
                <a:cubicBezTo>
                  <a:pt x="617" y="75142"/>
                  <a:pt x="374" y="45116"/>
                  <a:pt x="8" y="15028"/>
                </a:cubicBezTo>
                <a:cubicBezTo>
                  <a:pt x="-53" y="8389"/>
                  <a:pt x="8" y="654"/>
                  <a:pt x="8474" y="45"/>
                </a:cubicBezTo>
                <a:cubicBezTo>
                  <a:pt x="17549" y="-625"/>
                  <a:pt x="20838" y="6258"/>
                  <a:pt x="21082" y="14541"/>
                </a:cubicBezTo>
                <a:cubicBezTo>
                  <a:pt x="21691" y="34822"/>
                  <a:pt x="22178" y="55165"/>
                  <a:pt x="22848" y="75447"/>
                </a:cubicBezTo>
                <a:cubicBezTo>
                  <a:pt x="23274" y="86775"/>
                  <a:pt x="24005" y="98104"/>
                  <a:pt x="24736" y="110833"/>
                </a:cubicBezTo>
                <a:cubicBezTo>
                  <a:pt x="35455" y="108701"/>
                  <a:pt x="35943" y="99261"/>
                  <a:pt x="40206" y="93475"/>
                </a:cubicBezTo>
                <a:cubicBezTo>
                  <a:pt x="45627" y="86105"/>
                  <a:pt x="50925" y="78918"/>
                  <a:pt x="61462" y="79588"/>
                </a:cubicBezTo>
                <a:cubicBezTo>
                  <a:pt x="72852" y="80258"/>
                  <a:pt x="79795" y="87628"/>
                  <a:pt x="82292" y="97312"/>
                </a:cubicBezTo>
                <a:cubicBezTo>
                  <a:pt x="85520" y="109676"/>
                  <a:pt x="87286" y="122771"/>
                  <a:pt x="87347" y="135500"/>
                </a:cubicBezTo>
                <a:cubicBezTo>
                  <a:pt x="87347" y="140190"/>
                  <a:pt x="80647" y="144940"/>
                  <a:pt x="76993" y="149691"/>
                </a:cubicBezTo>
                <a:cubicBezTo>
                  <a:pt x="72608" y="145732"/>
                  <a:pt x="66213" y="142626"/>
                  <a:pt x="64325" y="137753"/>
                </a:cubicBezTo>
                <a:cubicBezTo>
                  <a:pt x="60853" y="128861"/>
                  <a:pt x="60122" y="118933"/>
                  <a:pt x="57260" y="1045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FDD228DC-41D8-CB61-A0CF-F5488C90A79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59854" y="2317403"/>
            <a:ext cx="112866" cy="130363"/>
          </a:xfrm>
          <a:custGeom>
            <a:avLst/>
            <a:gdLst>
              <a:gd name="connsiteX0" fmla="*/ 112806 w 112866"/>
              <a:gd name="connsiteY0" fmla="*/ 115299 h 130363"/>
              <a:gd name="connsiteX1" fmla="*/ 84789 w 112866"/>
              <a:gd name="connsiteY1" fmla="*/ 102143 h 130363"/>
              <a:gd name="connsiteX2" fmla="*/ 63411 w 112866"/>
              <a:gd name="connsiteY2" fmla="*/ 121572 h 130363"/>
              <a:gd name="connsiteX3" fmla="*/ 5855 w 112866"/>
              <a:gd name="connsiteY3" fmla="*/ 102509 h 130363"/>
              <a:gd name="connsiteX4" fmla="*/ 5855 w 112866"/>
              <a:gd name="connsiteY4" fmla="*/ 8409 h 130363"/>
              <a:gd name="connsiteX5" fmla="*/ 15295 w 112866"/>
              <a:gd name="connsiteY5" fmla="*/ 65 h 130363"/>
              <a:gd name="connsiteX6" fmla="*/ 25406 w 112866"/>
              <a:gd name="connsiteY6" fmla="*/ 10541 h 130363"/>
              <a:gd name="connsiteX7" fmla="*/ 26259 w 112866"/>
              <a:gd name="connsiteY7" fmla="*/ 56829 h 130363"/>
              <a:gd name="connsiteX8" fmla="*/ 30278 w 112866"/>
              <a:gd name="connsiteY8" fmla="*/ 92946 h 130363"/>
              <a:gd name="connsiteX9" fmla="*/ 56224 w 112866"/>
              <a:gd name="connsiteY9" fmla="*/ 100255 h 130363"/>
              <a:gd name="connsiteX10" fmla="*/ 78090 w 112866"/>
              <a:gd name="connsiteY10" fmla="*/ 68645 h 130363"/>
              <a:gd name="connsiteX11" fmla="*/ 83084 w 112866"/>
              <a:gd name="connsiteY11" fmla="*/ 55124 h 130363"/>
              <a:gd name="connsiteX12" fmla="*/ 100563 w 112866"/>
              <a:gd name="connsiteY12" fmla="*/ 56768 h 130363"/>
              <a:gd name="connsiteX13" fmla="*/ 112867 w 112866"/>
              <a:gd name="connsiteY13" fmla="*/ 115299 h 13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866" h="130363">
                <a:moveTo>
                  <a:pt x="112806" y="115299"/>
                </a:moveTo>
                <a:cubicBezTo>
                  <a:pt x="102494" y="115707"/>
                  <a:pt x="93151" y="111322"/>
                  <a:pt x="84789" y="102143"/>
                </a:cubicBezTo>
                <a:cubicBezTo>
                  <a:pt x="77724" y="108660"/>
                  <a:pt x="71268" y="116152"/>
                  <a:pt x="63411" y="121572"/>
                </a:cubicBezTo>
                <a:cubicBezTo>
                  <a:pt x="39049" y="138443"/>
                  <a:pt x="14382" y="130464"/>
                  <a:pt x="5855" y="102509"/>
                </a:cubicBezTo>
                <a:cubicBezTo>
                  <a:pt x="-3646" y="71386"/>
                  <a:pt x="-53" y="39715"/>
                  <a:pt x="5855" y="8409"/>
                </a:cubicBezTo>
                <a:cubicBezTo>
                  <a:pt x="6525" y="4937"/>
                  <a:pt x="13468" y="-666"/>
                  <a:pt x="15295" y="65"/>
                </a:cubicBezTo>
                <a:cubicBezTo>
                  <a:pt x="19559" y="1770"/>
                  <a:pt x="25101" y="6582"/>
                  <a:pt x="25406" y="10541"/>
                </a:cubicBezTo>
                <a:cubicBezTo>
                  <a:pt x="26624" y="25889"/>
                  <a:pt x="25528" y="41420"/>
                  <a:pt x="26259" y="56829"/>
                </a:cubicBezTo>
                <a:cubicBezTo>
                  <a:pt x="26807" y="68949"/>
                  <a:pt x="27416" y="81252"/>
                  <a:pt x="30278" y="92946"/>
                </a:cubicBezTo>
                <a:cubicBezTo>
                  <a:pt x="34420" y="109756"/>
                  <a:pt x="43739" y="112680"/>
                  <a:pt x="56224" y="100255"/>
                </a:cubicBezTo>
                <a:cubicBezTo>
                  <a:pt x="65177" y="91363"/>
                  <a:pt x="71268" y="79547"/>
                  <a:pt x="78090" y="68645"/>
                </a:cubicBezTo>
                <a:cubicBezTo>
                  <a:pt x="80587" y="64625"/>
                  <a:pt x="80587" y="59144"/>
                  <a:pt x="83084" y="55124"/>
                </a:cubicBezTo>
                <a:cubicBezTo>
                  <a:pt x="87408" y="48242"/>
                  <a:pt x="98554" y="49033"/>
                  <a:pt x="100563" y="56768"/>
                </a:cubicBezTo>
                <a:cubicBezTo>
                  <a:pt x="105497" y="76015"/>
                  <a:pt x="108847" y="95626"/>
                  <a:pt x="112867" y="1152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DFBD8610-0969-99E3-199A-5F419253E5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20615" y="2242431"/>
            <a:ext cx="117572" cy="141094"/>
          </a:xfrm>
          <a:custGeom>
            <a:avLst/>
            <a:gdLst>
              <a:gd name="connsiteX0" fmla="*/ 29995 w 117572"/>
              <a:gd name="connsiteY0" fmla="*/ 96049 h 141094"/>
              <a:gd name="connsiteX1" fmla="*/ 40471 w 117572"/>
              <a:gd name="connsiteY1" fmla="*/ 80152 h 141094"/>
              <a:gd name="connsiteX2" fmla="*/ 75735 w 117572"/>
              <a:gd name="connsiteY2" fmla="*/ 84781 h 141094"/>
              <a:gd name="connsiteX3" fmla="*/ 81460 w 117572"/>
              <a:gd name="connsiteY3" fmla="*/ 103296 h 141094"/>
              <a:gd name="connsiteX4" fmla="*/ 89561 w 117572"/>
              <a:gd name="connsiteY4" fmla="*/ 124370 h 141094"/>
              <a:gd name="connsiteX5" fmla="*/ 117517 w 117572"/>
              <a:gd name="connsiteY5" fmla="*/ 111031 h 141094"/>
              <a:gd name="connsiteX6" fmla="*/ 94616 w 117572"/>
              <a:gd name="connsiteY6" fmla="*/ 140083 h 141094"/>
              <a:gd name="connsiteX7" fmla="*/ 54235 w 117572"/>
              <a:gd name="connsiteY7" fmla="*/ 102687 h 141094"/>
              <a:gd name="connsiteX8" fmla="*/ 40897 w 117572"/>
              <a:gd name="connsiteY8" fmla="*/ 129181 h 141094"/>
              <a:gd name="connsiteX9" fmla="*/ 24940 w 117572"/>
              <a:gd name="connsiteY9" fmla="*/ 137221 h 141094"/>
              <a:gd name="connsiteX10" fmla="*/ 12759 w 117572"/>
              <a:gd name="connsiteY10" fmla="*/ 125101 h 141094"/>
              <a:gd name="connsiteX11" fmla="*/ 29 w 117572"/>
              <a:gd name="connsiteY11" fmla="*/ 19185 h 141094"/>
              <a:gd name="connsiteX12" fmla="*/ 8373 w 117572"/>
              <a:gd name="connsiteY12" fmla="*/ 0 h 141094"/>
              <a:gd name="connsiteX13" fmla="*/ 30056 w 117572"/>
              <a:gd name="connsiteY13" fmla="*/ 96109 h 14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572" h="141094">
                <a:moveTo>
                  <a:pt x="29995" y="96049"/>
                </a:moveTo>
                <a:cubicBezTo>
                  <a:pt x="34441" y="89227"/>
                  <a:pt x="37060" y="84355"/>
                  <a:pt x="40471" y="80152"/>
                </a:cubicBezTo>
                <a:cubicBezTo>
                  <a:pt x="53383" y="64439"/>
                  <a:pt x="67574" y="66266"/>
                  <a:pt x="75735" y="84781"/>
                </a:cubicBezTo>
                <a:cubicBezTo>
                  <a:pt x="78293" y="90628"/>
                  <a:pt x="79329" y="97206"/>
                  <a:pt x="81460" y="103296"/>
                </a:cubicBezTo>
                <a:cubicBezTo>
                  <a:pt x="83714" y="109874"/>
                  <a:pt x="86455" y="116269"/>
                  <a:pt x="89561" y="124370"/>
                </a:cubicBezTo>
                <a:cubicBezTo>
                  <a:pt x="100341" y="119193"/>
                  <a:pt x="108929" y="115173"/>
                  <a:pt x="117517" y="111031"/>
                </a:cubicBezTo>
                <a:cubicBezTo>
                  <a:pt x="118309" y="127293"/>
                  <a:pt x="110695" y="136855"/>
                  <a:pt x="94616" y="140083"/>
                </a:cubicBezTo>
                <a:cubicBezTo>
                  <a:pt x="74944" y="144042"/>
                  <a:pt x="67391" y="137343"/>
                  <a:pt x="54235" y="102687"/>
                </a:cubicBezTo>
                <a:cubicBezTo>
                  <a:pt x="49546" y="112432"/>
                  <a:pt x="46439" y="121751"/>
                  <a:pt x="40897" y="129181"/>
                </a:cubicBezTo>
                <a:cubicBezTo>
                  <a:pt x="37547" y="133627"/>
                  <a:pt x="29995" y="137891"/>
                  <a:pt x="24940" y="137221"/>
                </a:cubicBezTo>
                <a:cubicBezTo>
                  <a:pt x="20250" y="136612"/>
                  <a:pt x="13428" y="129851"/>
                  <a:pt x="12759" y="125101"/>
                </a:cubicBezTo>
                <a:cubicBezTo>
                  <a:pt x="7642" y="89897"/>
                  <a:pt x="3623" y="54572"/>
                  <a:pt x="29" y="19185"/>
                </a:cubicBezTo>
                <a:cubicBezTo>
                  <a:pt x="-397" y="14739"/>
                  <a:pt x="3927" y="9867"/>
                  <a:pt x="8373" y="0"/>
                </a:cubicBezTo>
                <a:cubicBezTo>
                  <a:pt x="26401" y="32158"/>
                  <a:pt x="19032" y="64256"/>
                  <a:pt x="30056" y="961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E500E2B3-1A9F-6853-DAE7-2D9D5CC957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30365" y="1796576"/>
            <a:ext cx="60216" cy="228052"/>
          </a:xfrm>
          <a:custGeom>
            <a:avLst/>
            <a:gdLst>
              <a:gd name="connsiteX0" fmla="*/ 41519 w 60216"/>
              <a:gd name="connsiteY0" fmla="*/ 227934 h 228052"/>
              <a:gd name="connsiteX1" fmla="*/ 12527 w 60216"/>
              <a:gd name="connsiteY1" fmla="*/ 211307 h 228052"/>
              <a:gd name="connsiteX2" fmla="*/ 285 w 60216"/>
              <a:gd name="connsiteY2" fmla="*/ 169952 h 228052"/>
              <a:gd name="connsiteX3" fmla="*/ 30190 w 60216"/>
              <a:gd name="connsiteY3" fmla="*/ 19027 h 228052"/>
              <a:gd name="connsiteX4" fmla="*/ 42676 w 60216"/>
              <a:gd name="connsiteY4" fmla="*/ 1547 h 228052"/>
              <a:gd name="connsiteX5" fmla="*/ 60216 w 60216"/>
              <a:gd name="connsiteY5" fmla="*/ 573 h 228052"/>
              <a:gd name="connsiteX6" fmla="*/ 57841 w 60216"/>
              <a:gd name="connsiteY6" fmla="*/ 15129 h 228052"/>
              <a:gd name="connsiteX7" fmla="*/ 27571 w 60216"/>
              <a:gd name="connsiteY7" fmla="*/ 119278 h 228052"/>
              <a:gd name="connsiteX8" fmla="*/ 41519 w 60216"/>
              <a:gd name="connsiteY8" fmla="*/ 227874 h 22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16" h="228052">
                <a:moveTo>
                  <a:pt x="41519" y="227934"/>
                </a:moveTo>
                <a:cubicBezTo>
                  <a:pt x="23917" y="229152"/>
                  <a:pt x="16547" y="220808"/>
                  <a:pt x="12527" y="211307"/>
                </a:cubicBezTo>
                <a:cubicBezTo>
                  <a:pt x="6863" y="198151"/>
                  <a:pt x="833" y="183899"/>
                  <a:pt x="285" y="169952"/>
                </a:cubicBezTo>
                <a:cubicBezTo>
                  <a:pt x="-1847" y="117512"/>
                  <a:pt x="7959" y="66838"/>
                  <a:pt x="30190" y="19027"/>
                </a:cubicBezTo>
                <a:cubicBezTo>
                  <a:pt x="33174" y="12571"/>
                  <a:pt x="37133" y="5384"/>
                  <a:pt x="42676" y="1547"/>
                </a:cubicBezTo>
                <a:cubicBezTo>
                  <a:pt x="46817" y="-1315"/>
                  <a:pt x="54248" y="695"/>
                  <a:pt x="60216" y="573"/>
                </a:cubicBezTo>
                <a:cubicBezTo>
                  <a:pt x="59486" y="5445"/>
                  <a:pt x="60095" y="11170"/>
                  <a:pt x="57841" y="15129"/>
                </a:cubicBezTo>
                <a:cubicBezTo>
                  <a:pt x="39204" y="47409"/>
                  <a:pt x="33418" y="83344"/>
                  <a:pt x="27571" y="119278"/>
                </a:cubicBezTo>
                <a:cubicBezTo>
                  <a:pt x="21663" y="155883"/>
                  <a:pt x="24038" y="191513"/>
                  <a:pt x="41519" y="2278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21B6459D-50B5-EBBC-2DF5-83C183E366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7019" y="3074961"/>
            <a:ext cx="121997" cy="128372"/>
          </a:xfrm>
          <a:custGeom>
            <a:avLst/>
            <a:gdLst>
              <a:gd name="connsiteX0" fmla="*/ 69131 w 121997"/>
              <a:gd name="connsiteY0" fmla="*/ 24355 h 128372"/>
              <a:gd name="connsiteX1" fmla="*/ 20041 w 121997"/>
              <a:gd name="connsiteY1" fmla="*/ 23381 h 128372"/>
              <a:gd name="connsiteX2" fmla="*/ 55854 w 121997"/>
              <a:gd name="connsiteY2" fmla="*/ 54 h 128372"/>
              <a:gd name="connsiteX3" fmla="*/ 86063 w 121997"/>
              <a:gd name="connsiteY3" fmla="*/ 22285 h 128372"/>
              <a:gd name="connsiteX4" fmla="*/ 77658 w 121997"/>
              <a:gd name="connsiteY4" fmla="*/ 49388 h 128372"/>
              <a:gd name="connsiteX5" fmla="*/ 47023 w 121997"/>
              <a:gd name="connsiteY5" fmla="*/ 83861 h 128372"/>
              <a:gd name="connsiteX6" fmla="*/ 28385 w 121997"/>
              <a:gd name="connsiteY6" fmla="*/ 101584 h 128372"/>
              <a:gd name="connsiteX7" fmla="*/ 121998 w 121997"/>
              <a:gd name="connsiteY7" fmla="*/ 108466 h 128372"/>
              <a:gd name="connsiteX8" fmla="*/ 103299 w 121997"/>
              <a:gd name="connsiteY8" fmla="*/ 120526 h 128372"/>
              <a:gd name="connsiteX9" fmla="*/ 24000 w 121997"/>
              <a:gd name="connsiteY9" fmla="*/ 124850 h 128372"/>
              <a:gd name="connsiteX10" fmla="*/ 430 w 121997"/>
              <a:gd name="connsiteY10" fmla="*/ 106578 h 128372"/>
              <a:gd name="connsiteX11" fmla="*/ 13220 w 121997"/>
              <a:gd name="connsiteY11" fmla="*/ 81972 h 128372"/>
              <a:gd name="connsiteX12" fmla="*/ 46231 w 121997"/>
              <a:gd name="connsiteY12" fmla="*/ 53164 h 128372"/>
              <a:gd name="connsiteX13" fmla="*/ 68949 w 121997"/>
              <a:gd name="connsiteY13" fmla="*/ 24294 h 12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97" h="128372">
                <a:moveTo>
                  <a:pt x="69131" y="24355"/>
                </a:moveTo>
                <a:cubicBezTo>
                  <a:pt x="50068" y="6936"/>
                  <a:pt x="35390" y="25269"/>
                  <a:pt x="20041" y="23381"/>
                </a:cubicBezTo>
                <a:cubicBezTo>
                  <a:pt x="23817" y="7180"/>
                  <a:pt x="36607" y="-738"/>
                  <a:pt x="55854" y="54"/>
                </a:cubicBezTo>
                <a:cubicBezTo>
                  <a:pt x="73090" y="785"/>
                  <a:pt x="86368" y="9373"/>
                  <a:pt x="86063" y="22285"/>
                </a:cubicBezTo>
                <a:cubicBezTo>
                  <a:pt x="85880" y="31481"/>
                  <a:pt x="82896" y="41896"/>
                  <a:pt x="77658" y="49388"/>
                </a:cubicBezTo>
                <a:cubicBezTo>
                  <a:pt x="68949" y="61934"/>
                  <a:pt x="57559" y="72654"/>
                  <a:pt x="47023" y="83861"/>
                </a:cubicBezTo>
                <a:cubicBezTo>
                  <a:pt x="41724" y="89464"/>
                  <a:pt x="35877" y="94580"/>
                  <a:pt x="28385" y="101584"/>
                </a:cubicBezTo>
                <a:cubicBezTo>
                  <a:pt x="59265" y="113095"/>
                  <a:pt x="88682" y="102132"/>
                  <a:pt x="121998" y="108466"/>
                </a:cubicBezTo>
                <a:cubicBezTo>
                  <a:pt x="113227" y="114253"/>
                  <a:pt x="108720" y="118699"/>
                  <a:pt x="103299" y="120526"/>
                </a:cubicBezTo>
                <a:cubicBezTo>
                  <a:pt x="77354" y="129540"/>
                  <a:pt x="50738" y="130514"/>
                  <a:pt x="24000" y="124850"/>
                </a:cubicBezTo>
                <a:cubicBezTo>
                  <a:pt x="13646" y="122658"/>
                  <a:pt x="2988" y="118881"/>
                  <a:pt x="430" y="106578"/>
                </a:cubicBezTo>
                <a:cubicBezTo>
                  <a:pt x="-1946" y="95311"/>
                  <a:pt x="5972" y="88489"/>
                  <a:pt x="13220" y="81972"/>
                </a:cubicBezTo>
                <a:cubicBezTo>
                  <a:pt x="24122" y="72227"/>
                  <a:pt x="35999" y="63518"/>
                  <a:pt x="46231" y="53164"/>
                </a:cubicBezTo>
                <a:cubicBezTo>
                  <a:pt x="54514" y="44759"/>
                  <a:pt x="60970" y="34588"/>
                  <a:pt x="68949" y="2429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F923EE68-E8B3-7C1D-47AD-6061F120BD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07930" y="2468760"/>
            <a:ext cx="97961" cy="126868"/>
          </a:xfrm>
          <a:custGeom>
            <a:avLst/>
            <a:gdLst>
              <a:gd name="connsiteX0" fmla="*/ 21058 w 97961"/>
              <a:gd name="connsiteY0" fmla="*/ 53412 h 126868"/>
              <a:gd name="connsiteX1" fmla="*/ 77883 w 97961"/>
              <a:gd name="connsiteY1" fmla="*/ 100614 h 126868"/>
              <a:gd name="connsiteX2" fmla="*/ 97616 w 97961"/>
              <a:gd name="connsiteY2" fmla="*/ 105243 h 126868"/>
              <a:gd name="connsiteX3" fmla="*/ 97495 w 97961"/>
              <a:gd name="connsiteY3" fmla="*/ 112857 h 126868"/>
              <a:gd name="connsiteX4" fmla="*/ 66311 w 97961"/>
              <a:gd name="connsiteY4" fmla="*/ 126073 h 126868"/>
              <a:gd name="connsiteX5" fmla="*/ 49684 w 97961"/>
              <a:gd name="connsiteY5" fmla="*/ 99823 h 126868"/>
              <a:gd name="connsiteX6" fmla="*/ 42131 w 97961"/>
              <a:gd name="connsiteY6" fmla="*/ 74242 h 126868"/>
              <a:gd name="connsiteX7" fmla="*/ 31473 w 97961"/>
              <a:gd name="connsiteY7" fmla="*/ 93306 h 126868"/>
              <a:gd name="connsiteX8" fmla="*/ 11983 w 97961"/>
              <a:gd name="connsiteY8" fmla="*/ 104512 h 126868"/>
              <a:gd name="connsiteX9" fmla="*/ 1081 w 97961"/>
              <a:gd name="connsiteY9" fmla="*/ 88129 h 126868"/>
              <a:gd name="connsiteX10" fmla="*/ 46 w 97961"/>
              <a:gd name="connsiteY10" fmla="*/ 17722 h 126868"/>
              <a:gd name="connsiteX11" fmla="*/ 11130 w 97961"/>
              <a:gd name="connsiteY11" fmla="*/ 59 h 126868"/>
              <a:gd name="connsiteX12" fmla="*/ 20997 w 97961"/>
              <a:gd name="connsiteY12" fmla="*/ 19305 h 126868"/>
              <a:gd name="connsiteX13" fmla="*/ 21119 w 97961"/>
              <a:gd name="connsiteY13" fmla="*/ 53473 h 1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961" h="126868">
                <a:moveTo>
                  <a:pt x="21058" y="53412"/>
                </a:moveTo>
                <a:cubicBezTo>
                  <a:pt x="60586" y="36542"/>
                  <a:pt x="72584" y="45434"/>
                  <a:pt x="77883" y="100614"/>
                </a:cubicBezTo>
                <a:cubicBezTo>
                  <a:pt x="83913" y="102015"/>
                  <a:pt x="90552" y="103599"/>
                  <a:pt x="97616" y="105243"/>
                </a:cubicBezTo>
                <a:cubicBezTo>
                  <a:pt x="97616" y="108228"/>
                  <a:pt x="98469" y="111029"/>
                  <a:pt x="97495" y="112857"/>
                </a:cubicBezTo>
                <a:cubicBezTo>
                  <a:pt x="90613" y="125220"/>
                  <a:pt x="79223" y="128631"/>
                  <a:pt x="66311" y="126073"/>
                </a:cubicBezTo>
                <a:cubicBezTo>
                  <a:pt x="52303" y="123271"/>
                  <a:pt x="50536" y="111699"/>
                  <a:pt x="49684" y="99823"/>
                </a:cubicBezTo>
                <a:cubicBezTo>
                  <a:pt x="49136" y="91844"/>
                  <a:pt x="47674" y="83987"/>
                  <a:pt x="42131" y="74242"/>
                </a:cubicBezTo>
                <a:cubicBezTo>
                  <a:pt x="38538" y="80577"/>
                  <a:pt x="34640" y="86789"/>
                  <a:pt x="31473" y="93306"/>
                </a:cubicBezTo>
                <a:cubicBezTo>
                  <a:pt x="27392" y="101650"/>
                  <a:pt x="20936" y="105731"/>
                  <a:pt x="11983" y="104512"/>
                </a:cubicBezTo>
                <a:cubicBezTo>
                  <a:pt x="2664" y="103233"/>
                  <a:pt x="1203" y="95803"/>
                  <a:pt x="1081" y="88129"/>
                </a:cubicBezTo>
                <a:cubicBezTo>
                  <a:pt x="593" y="64680"/>
                  <a:pt x="-198" y="41170"/>
                  <a:pt x="46" y="17722"/>
                </a:cubicBezTo>
                <a:cubicBezTo>
                  <a:pt x="106" y="10413"/>
                  <a:pt x="-929" y="-916"/>
                  <a:pt x="11130" y="59"/>
                </a:cubicBezTo>
                <a:cubicBezTo>
                  <a:pt x="22215" y="912"/>
                  <a:pt x="20571" y="11570"/>
                  <a:pt x="20997" y="19305"/>
                </a:cubicBezTo>
                <a:cubicBezTo>
                  <a:pt x="21545" y="29781"/>
                  <a:pt x="21119" y="40257"/>
                  <a:pt x="21119" y="53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358AF6D0-5B8C-5C6C-41D8-03EAF947188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28588" y="2834558"/>
            <a:ext cx="81735" cy="141471"/>
          </a:xfrm>
          <a:custGeom>
            <a:avLst/>
            <a:gdLst>
              <a:gd name="connsiteX0" fmla="*/ 23691 w 81735"/>
              <a:gd name="connsiteY0" fmla="*/ 89166 h 141471"/>
              <a:gd name="connsiteX1" fmla="*/ 56580 w 81735"/>
              <a:gd name="connsiteY1" fmla="*/ 84172 h 141471"/>
              <a:gd name="connsiteX2" fmla="*/ 56701 w 81735"/>
              <a:gd name="connsiteY2" fmla="*/ 50004 h 141471"/>
              <a:gd name="connsiteX3" fmla="*/ 70588 w 81735"/>
              <a:gd name="connsiteY3" fmla="*/ 34107 h 141471"/>
              <a:gd name="connsiteX4" fmla="*/ 81551 w 81735"/>
              <a:gd name="connsiteY4" fmla="*/ 50187 h 141471"/>
              <a:gd name="connsiteX5" fmla="*/ 81186 w 81735"/>
              <a:gd name="connsiteY5" fmla="*/ 127842 h 141471"/>
              <a:gd name="connsiteX6" fmla="*/ 73329 w 81735"/>
              <a:gd name="connsiteY6" fmla="*/ 140875 h 141471"/>
              <a:gd name="connsiteX7" fmla="*/ 60417 w 81735"/>
              <a:gd name="connsiteY7" fmla="*/ 129973 h 141471"/>
              <a:gd name="connsiteX8" fmla="*/ 54022 w 81735"/>
              <a:gd name="connsiteY8" fmla="*/ 105915 h 141471"/>
              <a:gd name="connsiteX9" fmla="*/ 24787 w 81735"/>
              <a:gd name="connsiteY9" fmla="*/ 108230 h 141471"/>
              <a:gd name="connsiteX10" fmla="*/ 181 w 81735"/>
              <a:gd name="connsiteY10" fmla="*/ 86121 h 141471"/>
              <a:gd name="connsiteX11" fmla="*/ 1764 w 81735"/>
              <a:gd name="connsiteY11" fmla="*/ 13338 h 141471"/>
              <a:gd name="connsiteX12" fmla="*/ 12545 w 81735"/>
              <a:gd name="connsiteY12" fmla="*/ 0 h 141471"/>
              <a:gd name="connsiteX13" fmla="*/ 23264 w 81735"/>
              <a:gd name="connsiteY13" fmla="*/ 13277 h 141471"/>
              <a:gd name="connsiteX14" fmla="*/ 23691 w 81735"/>
              <a:gd name="connsiteY14" fmla="*/ 49699 h 141471"/>
              <a:gd name="connsiteX15" fmla="*/ 23691 w 81735"/>
              <a:gd name="connsiteY15" fmla="*/ 89227 h 14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35" h="141471">
                <a:moveTo>
                  <a:pt x="23691" y="89166"/>
                </a:moveTo>
                <a:cubicBezTo>
                  <a:pt x="36359" y="87217"/>
                  <a:pt x="44886" y="85938"/>
                  <a:pt x="56580" y="84172"/>
                </a:cubicBezTo>
                <a:cubicBezTo>
                  <a:pt x="56580" y="72173"/>
                  <a:pt x="56275" y="61028"/>
                  <a:pt x="56701" y="50004"/>
                </a:cubicBezTo>
                <a:cubicBezTo>
                  <a:pt x="57067" y="41294"/>
                  <a:pt x="59686" y="33316"/>
                  <a:pt x="70588" y="34107"/>
                </a:cubicBezTo>
                <a:cubicBezTo>
                  <a:pt x="80150" y="34777"/>
                  <a:pt x="81551" y="42634"/>
                  <a:pt x="81551" y="50187"/>
                </a:cubicBezTo>
                <a:cubicBezTo>
                  <a:pt x="81734" y="76072"/>
                  <a:pt x="81978" y="101957"/>
                  <a:pt x="81186" y="127842"/>
                </a:cubicBezTo>
                <a:cubicBezTo>
                  <a:pt x="81064" y="132470"/>
                  <a:pt x="77105" y="139535"/>
                  <a:pt x="73329" y="140875"/>
                </a:cubicBezTo>
                <a:cubicBezTo>
                  <a:pt x="65472" y="143616"/>
                  <a:pt x="62366" y="136368"/>
                  <a:pt x="60417" y="129973"/>
                </a:cubicBezTo>
                <a:cubicBezTo>
                  <a:pt x="58163" y="122360"/>
                  <a:pt x="56336" y="114625"/>
                  <a:pt x="54022" y="105915"/>
                </a:cubicBezTo>
                <a:cubicBezTo>
                  <a:pt x="43850" y="106768"/>
                  <a:pt x="34349" y="107925"/>
                  <a:pt x="24787" y="108230"/>
                </a:cubicBezTo>
                <a:cubicBezTo>
                  <a:pt x="7124" y="108717"/>
                  <a:pt x="668" y="103905"/>
                  <a:pt x="181" y="86121"/>
                </a:cubicBezTo>
                <a:cubicBezTo>
                  <a:pt x="-489" y="61880"/>
                  <a:pt x="851" y="37579"/>
                  <a:pt x="1764" y="13338"/>
                </a:cubicBezTo>
                <a:cubicBezTo>
                  <a:pt x="2008" y="6639"/>
                  <a:pt x="3957" y="61"/>
                  <a:pt x="12545" y="0"/>
                </a:cubicBezTo>
                <a:cubicBezTo>
                  <a:pt x="21193" y="0"/>
                  <a:pt x="23021" y="6456"/>
                  <a:pt x="23264" y="13277"/>
                </a:cubicBezTo>
                <a:cubicBezTo>
                  <a:pt x="23630" y="25398"/>
                  <a:pt x="23630" y="37579"/>
                  <a:pt x="23691" y="49699"/>
                </a:cubicBezTo>
                <a:cubicBezTo>
                  <a:pt x="23691" y="61698"/>
                  <a:pt x="23691" y="73757"/>
                  <a:pt x="23691" y="8922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3FE91412-44F9-0846-7B99-FDF619933F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61484" y="1784687"/>
            <a:ext cx="83205" cy="213085"/>
          </a:xfrm>
          <a:custGeom>
            <a:avLst/>
            <a:gdLst>
              <a:gd name="connsiteX0" fmla="*/ 59079 w 83205"/>
              <a:gd name="connsiteY0" fmla="*/ 213085 h 213085"/>
              <a:gd name="connsiteX1" fmla="*/ 57495 w 83205"/>
              <a:gd name="connsiteY1" fmla="*/ 182572 h 213085"/>
              <a:gd name="connsiteX2" fmla="*/ 54450 w 83205"/>
              <a:gd name="connsiteY2" fmla="*/ 119595 h 213085"/>
              <a:gd name="connsiteX3" fmla="*/ 12790 w 83205"/>
              <a:gd name="connsiteY3" fmla="*/ 23120 h 213085"/>
              <a:gd name="connsiteX4" fmla="*/ 0 w 83205"/>
              <a:gd name="connsiteY4" fmla="*/ 5762 h 213085"/>
              <a:gd name="connsiteX5" fmla="*/ 23266 w 83205"/>
              <a:gd name="connsiteY5" fmla="*/ 4848 h 213085"/>
              <a:gd name="connsiteX6" fmla="*/ 54450 w 83205"/>
              <a:gd name="connsiteY6" fmla="*/ 38225 h 213085"/>
              <a:gd name="connsiteX7" fmla="*/ 79482 w 83205"/>
              <a:gd name="connsiteY7" fmla="*/ 180744 h 213085"/>
              <a:gd name="connsiteX8" fmla="*/ 59079 w 83205"/>
              <a:gd name="connsiteY8" fmla="*/ 213025 h 21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205" h="213085">
                <a:moveTo>
                  <a:pt x="59079" y="213085"/>
                </a:moveTo>
                <a:cubicBezTo>
                  <a:pt x="58409" y="199808"/>
                  <a:pt x="57861" y="191220"/>
                  <a:pt x="57495" y="182572"/>
                </a:cubicBezTo>
                <a:cubicBezTo>
                  <a:pt x="56521" y="161559"/>
                  <a:pt x="56825" y="140425"/>
                  <a:pt x="54450" y="119595"/>
                </a:cubicBezTo>
                <a:cubicBezTo>
                  <a:pt x="50369" y="83478"/>
                  <a:pt x="37701" y="50588"/>
                  <a:pt x="12790" y="23120"/>
                </a:cubicBezTo>
                <a:cubicBezTo>
                  <a:pt x="8162" y="18004"/>
                  <a:pt x="4568" y="11974"/>
                  <a:pt x="0" y="5762"/>
                </a:cubicBezTo>
                <a:cubicBezTo>
                  <a:pt x="9380" y="-2704"/>
                  <a:pt x="17236" y="-816"/>
                  <a:pt x="23266" y="4848"/>
                </a:cubicBezTo>
                <a:cubicBezTo>
                  <a:pt x="34351" y="15263"/>
                  <a:pt x="46837" y="25374"/>
                  <a:pt x="54450" y="38225"/>
                </a:cubicBezTo>
                <a:cubicBezTo>
                  <a:pt x="80518" y="82260"/>
                  <a:pt x="88862" y="130193"/>
                  <a:pt x="79482" y="180744"/>
                </a:cubicBezTo>
                <a:cubicBezTo>
                  <a:pt x="76924" y="194448"/>
                  <a:pt x="75036" y="196885"/>
                  <a:pt x="59079" y="2130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5117348F-1636-1DC0-092E-11725BC3B9E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40136" y="3102592"/>
            <a:ext cx="267861" cy="33099"/>
          </a:xfrm>
          <a:custGeom>
            <a:avLst/>
            <a:gdLst>
              <a:gd name="connsiteX0" fmla="*/ 267862 w 267861"/>
              <a:gd name="connsiteY0" fmla="*/ 5677 h 33099"/>
              <a:gd name="connsiteX1" fmla="*/ 251600 w 267861"/>
              <a:gd name="connsiteY1" fmla="*/ 15361 h 33099"/>
              <a:gd name="connsiteX2" fmla="*/ 17296 w 267861"/>
              <a:gd name="connsiteY2" fmla="*/ 26020 h 33099"/>
              <a:gd name="connsiteX3" fmla="*/ 242 w 267861"/>
              <a:gd name="connsiteY3" fmla="*/ 14021 h 33099"/>
              <a:gd name="connsiteX4" fmla="*/ 20645 w 267861"/>
              <a:gd name="connsiteY4" fmla="*/ 6530 h 33099"/>
              <a:gd name="connsiteX5" fmla="*/ 214752 w 267861"/>
              <a:gd name="connsiteY5" fmla="*/ 2510 h 33099"/>
              <a:gd name="connsiteX6" fmla="*/ 267862 w 267861"/>
              <a:gd name="connsiteY6" fmla="*/ 5677 h 3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861" h="33099">
                <a:moveTo>
                  <a:pt x="267862" y="5677"/>
                </a:moveTo>
                <a:cubicBezTo>
                  <a:pt x="260310" y="10245"/>
                  <a:pt x="256290" y="14326"/>
                  <a:pt x="251600" y="15361"/>
                </a:cubicBezTo>
                <a:cubicBezTo>
                  <a:pt x="174189" y="32963"/>
                  <a:pt x="96169" y="39236"/>
                  <a:pt x="17296" y="26020"/>
                </a:cubicBezTo>
                <a:cubicBezTo>
                  <a:pt x="9865" y="24741"/>
                  <a:pt x="-1829" y="25776"/>
                  <a:pt x="242" y="14021"/>
                </a:cubicBezTo>
                <a:cubicBezTo>
                  <a:pt x="2069" y="3667"/>
                  <a:pt x="12910" y="5433"/>
                  <a:pt x="20645" y="6530"/>
                </a:cubicBezTo>
                <a:cubicBezTo>
                  <a:pt x="85632" y="15849"/>
                  <a:pt x="150131" y="10001"/>
                  <a:pt x="214752" y="2510"/>
                </a:cubicBezTo>
                <a:cubicBezTo>
                  <a:pt x="230831" y="622"/>
                  <a:pt x="247763" y="-3337"/>
                  <a:pt x="267862" y="56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E1B53609-8867-F182-5AF8-C8DEEF2CF0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21865" y="3037031"/>
            <a:ext cx="94586" cy="122642"/>
          </a:xfrm>
          <a:custGeom>
            <a:avLst/>
            <a:gdLst>
              <a:gd name="connsiteX0" fmla="*/ 47628 w 94586"/>
              <a:gd name="connsiteY0" fmla="*/ 76354 h 122642"/>
              <a:gd name="connsiteX1" fmla="*/ 2802 w 94586"/>
              <a:gd name="connsiteY1" fmla="*/ 122643 h 122642"/>
              <a:gd name="connsiteX2" fmla="*/ 26190 w 94586"/>
              <a:gd name="connsiteY2" fmla="*/ 57047 h 122642"/>
              <a:gd name="connsiteX3" fmla="*/ 12729 w 94586"/>
              <a:gd name="connsiteY3" fmla="*/ 41820 h 122642"/>
              <a:gd name="connsiteX4" fmla="*/ 1949 w 94586"/>
              <a:gd name="connsiteY4" fmla="*/ 28847 h 122642"/>
              <a:gd name="connsiteX5" fmla="*/ 0 w 94586"/>
              <a:gd name="connsiteY5" fmla="*/ 13499 h 122642"/>
              <a:gd name="connsiteX6" fmla="*/ 17054 w 94586"/>
              <a:gd name="connsiteY6" fmla="*/ 16118 h 122642"/>
              <a:gd name="connsiteX7" fmla="*/ 37823 w 94586"/>
              <a:gd name="connsiteY7" fmla="*/ 34816 h 122642"/>
              <a:gd name="connsiteX8" fmla="*/ 53354 w 94586"/>
              <a:gd name="connsiteY8" fmla="*/ 8748 h 122642"/>
              <a:gd name="connsiteX9" fmla="*/ 80030 w 94586"/>
              <a:gd name="connsiteY9" fmla="*/ 6860 h 122642"/>
              <a:gd name="connsiteX10" fmla="*/ 58652 w 94586"/>
              <a:gd name="connsiteY10" fmla="*/ 52296 h 122642"/>
              <a:gd name="connsiteX11" fmla="*/ 94587 w 94586"/>
              <a:gd name="connsiteY11" fmla="*/ 99437 h 122642"/>
              <a:gd name="connsiteX12" fmla="*/ 47628 w 94586"/>
              <a:gd name="connsiteY12" fmla="*/ 76354 h 1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86" h="122642">
                <a:moveTo>
                  <a:pt x="47628" y="76354"/>
                </a:moveTo>
                <a:cubicBezTo>
                  <a:pt x="31671" y="91154"/>
                  <a:pt x="29540" y="116613"/>
                  <a:pt x="2802" y="122643"/>
                </a:cubicBezTo>
                <a:cubicBezTo>
                  <a:pt x="426" y="96148"/>
                  <a:pt x="18394" y="79338"/>
                  <a:pt x="26190" y="57047"/>
                </a:cubicBezTo>
                <a:cubicBezTo>
                  <a:pt x="22109" y="52479"/>
                  <a:pt x="17358" y="47180"/>
                  <a:pt x="12729" y="41820"/>
                </a:cubicBezTo>
                <a:cubicBezTo>
                  <a:pt x="9014" y="37557"/>
                  <a:pt x="4203" y="33781"/>
                  <a:pt x="1949" y="28847"/>
                </a:cubicBezTo>
                <a:cubicBezTo>
                  <a:pt x="-122" y="24401"/>
                  <a:pt x="548" y="18676"/>
                  <a:pt x="0" y="13499"/>
                </a:cubicBezTo>
                <a:cubicBezTo>
                  <a:pt x="5786" y="14230"/>
                  <a:pt x="12608" y="13316"/>
                  <a:pt x="17054" y="16118"/>
                </a:cubicBezTo>
                <a:cubicBezTo>
                  <a:pt x="24302" y="20625"/>
                  <a:pt x="30027" y="27629"/>
                  <a:pt x="37823" y="34816"/>
                </a:cubicBezTo>
                <a:cubicBezTo>
                  <a:pt x="43609" y="25010"/>
                  <a:pt x="47933" y="16484"/>
                  <a:pt x="53354" y="8748"/>
                </a:cubicBezTo>
                <a:cubicBezTo>
                  <a:pt x="61271" y="-2580"/>
                  <a:pt x="63830" y="-2580"/>
                  <a:pt x="80030" y="6860"/>
                </a:cubicBezTo>
                <a:cubicBezTo>
                  <a:pt x="73026" y="21782"/>
                  <a:pt x="65900" y="36948"/>
                  <a:pt x="58652" y="52296"/>
                </a:cubicBezTo>
                <a:cubicBezTo>
                  <a:pt x="69981" y="68375"/>
                  <a:pt x="89958" y="77024"/>
                  <a:pt x="94587" y="99437"/>
                </a:cubicBezTo>
                <a:cubicBezTo>
                  <a:pt x="73148" y="101935"/>
                  <a:pt x="63769" y="82993"/>
                  <a:pt x="47628" y="76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D00FFDBE-BEC2-F630-6A37-F216CCED197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40797" y="2191126"/>
            <a:ext cx="96059" cy="143344"/>
          </a:xfrm>
          <a:custGeom>
            <a:avLst/>
            <a:gdLst>
              <a:gd name="connsiteX0" fmla="*/ 53426 w 96059"/>
              <a:gd name="connsiteY0" fmla="*/ 121773 h 143344"/>
              <a:gd name="connsiteX1" fmla="*/ 96060 w 96059"/>
              <a:gd name="connsiteY1" fmla="*/ 98873 h 143344"/>
              <a:gd name="connsiteX2" fmla="*/ 56776 w 96059"/>
              <a:gd name="connsiteY2" fmla="*/ 142603 h 143344"/>
              <a:gd name="connsiteX3" fmla="*/ 30952 w 96059"/>
              <a:gd name="connsiteY3" fmla="*/ 129935 h 143344"/>
              <a:gd name="connsiteX4" fmla="*/ 21877 w 96059"/>
              <a:gd name="connsiteY4" fmla="*/ 103928 h 143344"/>
              <a:gd name="connsiteX5" fmla="*/ 15603 w 96059"/>
              <a:gd name="connsiteY5" fmla="*/ 106547 h 143344"/>
              <a:gd name="connsiteX6" fmla="*/ 620 w 96059"/>
              <a:gd name="connsiteY6" fmla="*/ 96132 h 143344"/>
              <a:gd name="connsiteX7" fmla="*/ 5493 w 96059"/>
              <a:gd name="connsiteY7" fmla="*/ 82428 h 143344"/>
              <a:gd name="connsiteX8" fmla="*/ 25104 w 96059"/>
              <a:gd name="connsiteY8" fmla="*/ 17502 h 143344"/>
              <a:gd name="connsiteX9" fmla="*/ 26627 w 96059"/>
              <a:gd name="connsiteY9" fmla="*/ 10376 h 143344"/>
              <a:gd name="connsiteX10" fmla="*/ 40575 w 96059"/>
              <a:gd name="connsiteY10" fmla="*/ 510 h 143344"/>
              <a:gd name="connsiteX11" fmla="*/ 48858 w 96059"/>
              <a:gd name="connsiteY11" fmla="*/ 15736 h 143344"/>
              <a:gd name="connsiteX12" fmla="*/ 45569 w 96059"/>
              <a:gd name="connsiteY12" fmla="*/ 76277 h 143344"/>
              <a:gd name="connsiteX13" fmla="*/ 53426 w 96059"/>
              <a:gd name="connsiteY13" fmla="*/ 121834 h 14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059" h="143344">
                <a:moveTo>
                  <a:pt x="53426" y="121773"/>
                </a:moveTo>
                <a:cubicBezTo>
                  <a:pt x="67738" y="114099"/>
                  <a:pt x="80833" y="107034"/>
                  <a:pt x="96060" y="98873"/>
                </a:cubicBezTo>
                <a:cubicBezTo>
                  <a:pt x="90700" y="121408"/>
                  <a:pt x="73768" y="139010"/>
                  <a:pt x="56776" y="142603"/>
                </a:cubicBezTo>
                <a:cubicBezTo>
                  <a:pt x="44838" y="145161"/>
                  <a:pt x="35824" y="141141"/>
                  <a:pt x="30952" y="129935"/>
                </a:cubicBezTo>
                <a:cubicBezTo>
                  <a:pt x="27419" y="121895"/>
                  <a:pt x="25104" y="113307"/>
                  <a:pt x="21877" y="103928"/>
                </a:cubicBezTo>
                <a:cubicBezTo>
                  <a:pt x="19440" y="104963"/>
                  <a:pt x="17552" y="105877"/>
                  <a:pt x="15603" y="106547"/>
                </a:cubicBezTo>
                <a:cubicBezTo>
                  <a:pt x="2873" y="110993"/>
                  <a:pt x="-1816" y="107887"/>
                  <a:pt x="620" y="96132"/>
                </a:cubicBezTo>
                <a:cubicBezTo>
                  <a:pt x="1595" y="91442"/>
                  <a:pt x="4092" y="87057"/>
                  <a:pt x="5493" y="82428"/>
                </a:cubicBezTo>
                <a:cubicBezTo>
                  <a:pt x="12131" y="60806"/>
                  <a:pt x="18588" y="39124"/>
                  <a:pt x="25104" y="17502"/>
                </a:cubicBezTo>
                <a:cubicBezTo>
                  <a:pt x="25774" y="15188"/>
                  <a:pt x="25957" y="12691"/>
                  <a:pt x="26627" y="10376"/>
                </a:cubicBezTo>
                <a:cubicBezTo>
                  <a:pt x="28698" y="3494"/>
                  <a:pt x="32535" y="-1683"/>
                  <a:pt x="40575" y="510"/>
                </a:cubicBezTo>
                <a:cubicBezTo>
                  <a:pt x="48127" y="2580"/>
                  <a:pt x="49467" y="8306"/>
                  <a:pt x="48858" y="15736"/>
                </a:cubicBezTo>
                <a:cubicBezTo>
                  <a:pt x="47274" y="35896"/>
                  <a:pt x="45934" y="56056"/>
                  <a:pt x="45569" y="76277"/>
                </a:cubicBezTo>
                <a:cubicBezTo>
                  <a:pt x="45264" y="91320"/>
                  <a:pt x="45082" y="106730"/>
                  <a:pt x="53426" y="1218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7A22397-A8DE-C60B-3C7E-0D7D40AA9EB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14980" y="2309855"/>
            <a:ext cx="53859" cy="199587"/>
          </a:xfrm>
          <a:custGeom>
            <a:avLst/>
            <a:gdLst>
              <a:gd name="connsiteX0" fmla="*/ 53859 w 53859"/>
              <a:gd name="connsiteY0" fmla="*/ 199587 h 199587"/>
              <a:gd name="connsiteX1" fmla="*/ 20787 w 53859"/>
              <a:gd name="connsiteY1" fmla="*/ 174494 h 199587"/>
              <a:gd name="connsiteX2" fmla="*/ 1845 w 53859"/>
              <a:gd name="connsiteY2" fmla="*/ 68579 h 199587"/>
              <a:gd name="connsiteX3" fmla="*/ 17011 w 53859"/>
              <a:gd name="connsiteY3" fmla="*/ 10048 h 199587"/>
              <a:gd name="connsiteX4" fmla="*/ 39120 w 53859"/>
              <a:gd name="connsiteY4" fmla="*/ 121 h 199587"/>
              <a:gd name="connsiteX5" fmla="*/ 37719 w 53859"/>
              <a:gd name="connsiteY5" fmla="*/ 16200 h 199587"/>
              <a:gd name="connsiteX6" fmla="*/ 48986 w 53859"/>
              <a:gd name="connsiteY6" fmla="*/ 182047 h 199587"/>
              <a:gd name="connsiteX7" fmla="*/ 53859 w 53859"/>
              <a:gd name="connsiteY7" fmla="*/ 199587 h 19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59" h="199587">
                <a:moveTo>
                  <a:pt x="53859" y="199587"/>
                </a:moveTo>
                <a:cubicBezTo>
                  <a:pt x="35648" y="197334"/>
                  <a:pt x="27791" y="186066"/>
                  <a:pt x="20787" y="174494"/>
                </a:cubicBezTo>
                <a:cubicBezTo>
                  <a:pt x="871" y="141727"/>
                  <a:pt x="-2905" y="105427"/>
                  <a:pt x="1845" y="68579"/>
                </a:cubicBezTo>
                <a:cubicBezTo>
                  <a:pt x="4403" y="48724"/>
                  <a:pt x="10555" y="29112"/>
                  <a:pt x="17011" y="10048"/>
                </a:cubicBezTo>
                <a:cubicBezTo>
                  <a:pt x="20665" y="-732"/>
                  <a:pt x="22431" y="-184"/>
                  <a:pt x="39120" y="121"/>
                </a:cubicBezTo>
                <a:cubicBezTo>
                  <a:pt x="38693" y="5541"/>
                  <a:pt x="39180" y="11145"/>
                  <a:pt x="37719" y="16200"/>
                </a:cubicBezTo>
                <a:cubicBezTo>
                  <a:pt x="21152" y="72903"/>
                  <a:pt x="21396" y="128328"/>
                  <a:pt x="48986" y="182047"/>
                </a:cubicBezTo>
                <a:cubicBezTo>
                  <a:pt x="51362" y="186615"/>
                  <a:pt x="51849" y="192157"/>
                  <a:pt x="53859" y="1995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3FE8981-6205-5EC8-EB35-F09FF97694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75553" y="2288972"/>
            <a:ext cx="64429" cy="193062"/>
          </a:xfrm>
          <a:custGeom>
            <a:avLst/>
            <a:gdLst>
              <a:gd name="connsiteX0" fmla="*/ 36970 w 64429"/>
              <a:gd name="connsiteY0" fmla="*/ 193063 h 193062"/>
              <a:gd name="connsiteX1" fmla="*/ 33254 w 64429"/>
              <a:gd name="connsiteY1" fmla="*/ 157798 h 193062"/>
              <a:gd name="connsiteX2" fmla="*/ 37640 w 64429"/>
              <a:gd name="connsiteY2" fmla="*/ 85077 h 193062"/>
              <a:gd name="connsiteX3" fmla="*/ 35812 w 64429"/>
              <a:gd name="connsiteY3" fmla="*/ 58400 h 193062"/>
              <a:gd name="connsiteX4" fmla="*/ 0 w 64429"/>
              <a:gd name="connsiteY4" fmla="*/ 14852 h 193062"/>
              <a:gd name="connsiteX5" fmla="*/ 18759 w 64429"/>
              <a:gd name="connsiteY5" fmla="*/ 1270 h 193062"/>
              <a:gd name="connsiteX6" fmla="*/ 44461 w 64429"/>
              <a:gd name="connsiteY6" fmla="*/ 18202 h 193062"/>
              <a:gd name="connsiteX7" fmla="*/ 59688 w 64429"/>
              <a:gd name="connsiteY7" fmla="*/ 50726 h 193062"/>
              <a:gd name="connsiteX8" fmla="*/ 54693 w 64429"/>
              <a:gd name="connsiteY8" fmla="*/ 168640 h 193062"/>
              <a:gd name="connsiteX9" fmla="*/ 37030 w 64429"/>
              <a:gd name="connsiteY9" fmla="*/ 193002 h 19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429" h="193062">
                <a:moveTo>
                  <a:pt x="36970" y="193063"/>
                </a:moveTo>
                <a:cubicBezTo>
                  <a:pt x="27651" y="181734"/>
                  <a:pt x="32645" y="169370"/>
                  <a:pt x="33254" y="157798"/>
                </a:cubicBezTo>
                <a:cubicBezTo>
                  <a:pt x="34412" y="133558"/>
                  <a:pt x="36604" y="109317"/>
                  <a:pt x="37640" y="85077"/>
                </a:cubicBezTo>
                <a:cubicBezTo>
                  <a:pt x="38005" y="76245"/>
                  <a:pt x="37091" y="67231"/>
                  <a:pt x="35812" y="58400"/>
                </a:cubicBezTo>
                <a:cubicBezTo>
                  <a:pt x="32706" y="37144"/>
                  <a:pt x="23631" y="20212"/>
                  <a:pt x="0" y="14852"/>
                </a:cubicBezTo>
                <a:cubicBezTo>
                  <a:pt x="1766" y="1757"/>
                  <a:pt x="9379" y="-2384"/>
                  <a:pt x="18759" y="1270"/>
                </a:cubicBezTo>
                <a:cubicBezTo>
                  <a:pt x="28199" y="4986"/>
                  <a:pt x="38310" y="10528"/>
                  <a:pt x="44461" y="18202"/>
                </a:cubicBezTo>
                <a:cubicBezTo>
                  <a:pt x="51770" y="27399"/>
                  <a:pt x="57312" y="39215"/>
                  <a:pt x="59688" y="50726"/>
                </a:cubicBezTo>
                <a:cubicBezTo>
                  <a:pt x="67910" y="90254"/>
                  <a:pt x="64925" y="129782"/>
                  <a:pt x="54693" y="168640"/>
                </a:cubicBezTo>
                <a:cubicBezTo>
                  <a:pt x="52196" y="178263"/>
                  <a:pt x="49516" y="189165"/>
                  <a:pt x="37030" y="1930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6213811-C11B-06AE-84D3-C2CB6A8F27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59299" y="2802695"/>
            <a:ext cx="96718" cy="110454"/>
          </a:xfrm>
          <a:custGeom>
            <a:avLst/>
            <a:gdLst>
              <a:gd name="connsiteX0" fmla="*/ 0 w 96718"/>
              <a:gd name="connsiteY0" fmla="*/ 71147 h 110454"/>
              <a:gd name="connsiteX1" fmla="*/ 35630 w 96718"/>
              <a:gd name="connsiteY1" fmla="*/ 46663 h 110454"/>
              <a:gd name="connsiteX2" fmla="*/ 35752 w 96718"/>
              <a:gd name="connsiteY2" fmla="*/ 14748 h 110454"/>
              <a:gd name="connsiteX3" fmla="*/ 48481 w 96718"/>
              <a:gd name="connsiteY3" fmla="*/ 9 h 110454"/>
              <a:gd name="connsiteX4" fmla="*/ 60114 w 96718"/>
              <a:gd name="connsiteY4" fmla="*/ 15540 h 110454"/>
              <a:gd name="connsiteX5" fmla="*/ 61576 w 96718"/>
              <a:gd name="connsiteY5" fmla="*/ 43557 h 110454"/>
              <a:gd name="connsiteX6" fmla="*/ 81736 w 96718"/>
              <a:gd name="connsiteY6" fmla="*/ 54520 h 110454"/>
              <a:gd name="connsiteX7" fmla="*/ 67240 w 96718"/>
              <a:gd name="connsiteY7" fmla="*/ 82658 h 110454"/>
              <a:gd name="connsiteX8" fmla="*/ 95987 w 96718"/>
              <a:gd name="connsiteY8" fmla="*/ 91733 h 110454"/>
              <a:gd name="connsiteX9" fmla="*/ 96718 w 96718"/>
              <a:gd name="connsiteY9" fmla="*/ 96484 h 110454"/>
              <a:gd name="connsiteX10" fmla="*/ 57495 w 96718"/>
              <a:gd name="connsiteY10" fmla="*/ 109396 h 110454"/>
              <a:gd name="connsiteX11" fmla="*/ 19612 w 96718"/>
              <a:gd name="connsiteY11" fmla="*/ 108848 h 110454"/>
              <a:gd name="connsiteX12" fmla="*/ 6273 w 96718"/>
              <a:gd name="connsiteY12" fmla="*/ 101661 h 110454"/>
              <a:gd name="connsiteX13" fmla="*/ 16749 w 96718"/>
              <a:gd name="connsiteY13" fmla="*/ 90759 h 110454"/>
              <a:gd name="connsiteX14" fmla="*/ 39345 w 96718"/>
              <a:gd name="connsiteY14" fmla="*/ 84668 h 110454"/>
              <a:gd name="connsiteX15" fmla="*/ 28078 w 96718"/>
              <a:gd name="connsiteY15" fmla="*/ 71147 h 110454"/>
              <a:gd name="connsiteX16" fmla="*/ 0 w 96718"/>
              <a:gd name="connsiteY16" fmla="*/ 71269 h 11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718" h="110454">
                <a:moveTo>
                  <a:pt x="0" y="71147"/>
                </a:moveTo>
                <a:cubicBezTo>
                  <a:pt x="5786" y="49221"/>
                  <a:pt x="22718" y="54520"/>
                  <a:pt x="35630" y="46663"/>
                </a:cubicBezTo>
                <a:cubicBezTo>
                  <a:pt x="35630" y="36918"/>
                  <a:pt x="35203" y="25833"/>
                  <a:pt x="35752" y="14748"/>
                </a:cubicBezTo>
                <a:cubicBezTo>
                  <a:pt x="36117" y="6952"/>
                  <a:pt x="39406" y="-295"/>
                  <a:pt x="48481" y="9"/>
                </a:cubicBezTo>
                <a:cubicBezTo>
                  <a:pt x="57556" y="314"/>
                  <a:pt x="59870" y="7501"/>
                  <a:pt x="60114" y="15540"/>
                </a:cubicBezTo>
                <a:cubicBezTo>
                  <a:pt x="60419" y="24432"/>
                  <a:pt x="61027" y="33325"/>
                  <a:pt x="61576" y="43557"/>
                </a:cubicBezTo>
                <a:cubicBezTo>
                  <a:pt x="67971" y="47029"/>
                  <a:pt x="74610" y="50683"/>
                  <a:pt x="81736" y="54520"/>
                </a:cubicBezTo>
                <a:cubicBezTo>
                  <a:pt x="71668" y="63942"/>
                  <a:pt x="66832" y="73322"/>
                  <a:pt x="67240" y="82658"/>
                </a:cubicBezTo>
                <a:cubicBezTo>
                  <a:pt x="76558" y="85582"/>
                  <a:pt x="86304" y="88688"/>
                  <a:pt x="95987" y="91733"/>
                </a:cubicBezTo>
                <a:cubicBezTo>
                  <a:pt x="96231" y="93317"/>
                  <a:pt x="96475" y="94901"/>
                  <a:pt x="96718" y="96484"/>
                </a:cubicBezTo>
                <a:cubicBezTo>
                  <a:pt x="83685" y="100930"/>
                  <a:pt x="70894" y="107082"/>
                  <a:pt x="57495" y="109396"/>
                </a:cubicBezTo>
                <a:cubicBezTo>
                  <a:pt x="45253" y="111467"/>
                  <a:pt x="32158" y="110066"/>
                  <a:pt x="19612" y="108848"/>
                </a:cubicBezTo>
                <a:cubicBezTo>
                  <a:pt x="14983" y="108422"/>
                  <a:pt x="10719" y="104158"/>
                  <a:pt x="6273" y="101661"/>
                </a:cubicBezTo>
                <a:cubicBezTo>
                  <a:pt x="9684" y="97885"/>
                  <a:pt x="12486" y="92647"/>
                  <a:pt x="16749" y="90759"/>
                </a:cubicBezTo>
                <a:cubicBezTo>
                  <a:pt x="23875" y="87592"/>
                  <a:pt x="31976" y="86556"/>
                  <a:pt x="39345" y="84668"/>
                </a:cubicBezTo>
                <a:cubicBezTo>
                  <a:pt x="41842" y="73888"/>
                  <a:pt x="37640" y="70538"/>
                  <a:pt x="28078" y="71147"/>
                </a:cubicBezTo>
                <a:cubicBezTo>
                  <a:pt x="19672" y="71695"/>
                  <a:pt x="11146" y="71269"/>
                  <a:pt x="0" y="7126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FE154F74-D2FB-01BF-5CB9-AEA44505C0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162" y="2847227"/>
            <a:ext cx="86582" cy="112825"/>
          </a:xfrm>
          <a:custGeom>
            <a:avLst/>
            <a:gdLst>
              <a:gd name="connsiteX0" fmla="*/ 23280 w 86582"/>
              <a:gd name="connsiteY0" fmla="*/ 58835 h 112825"/>
              <a:gd name="connsiteX1" fmla="*/ 83576 w 86582"/>
              <a:gd name="connsiteY1" fmla="*/ 64012 h 112825"/>
              <a:gd name="connsiteX2" fmla="*/ 61651 w 86582"/>
              <a:gd name="connsiteY2" fmla="*/ 108169 h 112825"/>
              <a:gd name="connsiteX3" fmla="*/ 18651 w 86582"/>
              <a:gd name="connsiteY3" fmla="*/ 94952 h 112825"/>
              <a:gd name="connsiteX4" fmla="*/ 61468 w 86582"/>
              <a:gd name="connsiteY4" fmla="*/ 78325 h 112825"/>
              <a:gd name="connsiteX5" fmla="*/ 60128 w 86582"/>
              <a:gd name="connsiteY5" fmla="*/ 62429 h 112825"/>
              <a:gd name="connsiteX6" fmla="*/ 36862 w 86582"/>
              <a:gd name="connsiteY6" fmla="*/ 78873 h 112825"/>
              <a:gd name="connsiteX7" fmla="*/ 3303 w 86582"/>
              <a:gd name="connsiteY7" fmla="*/ 66692 h 112825"/>
              <a:gd name="connsiteX8" fmla="*/ 74 w 86582"/>
              <a:gd name="connsiteY8" fmla="*/ 13582 h 112825"/>
              <a:gd name="connsiteX9" fmla="*/ 10428 w 86582"/>
              <a:gd name="connsiteY9" fmla="*/ 0 h 112825"/>
              <a:gd name="connsiteX10" fmla="*/ 19199 w 86582"/>
              <a:gd name="connsiteY10" fmla="*/ 15105 h 112825"/>
              <a:gd name="connsiteX11" fmla="*/ 23280 w 86582"/>
              <a:gd name="connsiteY11" fmla="*/ 58835 h 11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582" h="112825">
                <a:moveTo>
                  <a:pt x="23280" y="58835"/>
                </a:moveTo>
                <a:cubicBezTo>
                  <a:pt x="59519" y="42025"/>
                  <a:pt x="74258" y="43609"/>
                  <a:pt x="83576" y="64012"/>
                </a:cubicBezTo>
                <a:cubicBezTo>
                  <a:pt x="91738" y="81918"/>
                  <a:pt x="82907" y="99703"/>
                  <a:pt x="61651" y="108169"/>
                </a:cubicBezTo>
                <a:cubicBezTo>
                  <a:pt x="39054" y="117183"/>
                  <a:pt x="24985" y="113285"/>
                  <a:pt x="18651" y="94952"/>
                </a:cubicBezTo>
                <a:cubicBezTo>
                  <a:pt x="32415" y="88253"/>
                  <a:pt x="52210" y="95196"/>
                  <a:pt x="61468" y="78325"/>
                </a:cubicBezTo>
                <a:cubicBezTo>
                  <a:pt x="62929" y="75645"/>
                  <a:pt x="60980" y="71016"/>
                  <a:pt x="60128" y="62429"/>
                </a:cubicBezTo>
                <a:cubicBezTo>
                  <a:pt x="50444" y="69311"/>
                  <a:pt x="43744" y="74244"/>
                  <a:pt x="36862" y="78873"/>
                </a:cubicBezTo>
                <a:cubicBezTo>
                  <a:pt x="19138" y="90932"/>
                  <a:pt x="7262" y="87461"/>
                  <a:pt x="3303" y="66692"/>
                </a:cubicBezTo>
                <a:cubicBezTo>
                  <a:pt x="14" y="49395"/>
                  <a:pt x="-169" y="31306"/>
                  <a:pt x="74" y="13582"/>
                </a:cubicBezTo>
                <a:cubicBezTo>
                  <a:pt x="74" y="9014"/>
                  <a:pt x="6835" y="4507"/>
                  <a:pt x="10428" y="0"/>
                </a:cubicBezTo>
                <a:cubicBezTo>
                  <a:pt x="13474" y="4994"/>
                  <a:pt x="18346" y="9745"/>
                  <a:pt x="19199" y="15105"/>
                </a:cubicBezTo>
                <a:cubicBezTo>
                  <a:pt x="21452" y="29235"/>
                  <a:pt x="22001" y="43609"/>
                  <a:pt x="23280" y="5883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7EC17D0C-5379-E927-FDA0-282F890024B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84822" y="2191412"/>
            <a:ext cx="67907" cy="178130"/>
          </a:xfrm>
          <a:custGeom>
            <a:avLst/>
            <a:gdLst>
              <a:gd name="connsiteX0" fmla="*/ 122 w 67907"/>
              <a:gd name="connsiteY0" fmla="*/ 8995 h 178130"/>
              <a:gd name="connsiteX1" fmla="*/ 29052 w 67907"/>
              <a:gd name="connsiteY1" fmla="*/ 6985 h 178130"/>
              <a:gd name="connsiteX2" fmla="*/ 48603 w 67907"/>
              <a:gd name="connsiteY2" fmla="*/ 31347 h 178130"/>
              <a:gd name="connsiteX3" fmla="*/ 61150 w 67907"/>
              <a:gd name="connsiteY3" fmla="*/ 156326 h 178130"/>
              <a:gd name="connsiteX4" fmla="*/ 38615 w 67907"/>
              <a:gd name="connsiteY4" fmla="*/ 178130 h 178130"/>
              <a:gd name="connsiteX5" fmla="*/ 38615 w 67907"/>
              <a:gd name="connsiteY5" fmla="*/ 152306 h 178130"/>
              <a:gd name="connsiteX6" fmla="*/ 39346 w 67907"/>
              <a:gd name="connsiteY6" fmla="*/ 94263 h 178130"/>
              <a:gd name="connsiteX7" fmla="*/ 0 w 67907"/>
              <a:gd name="connsiteY7" fmla="*/ 8995 h 1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7" h="178130">
                <a:moveTo>
                  <a:pt x="122" y="8995"/>
                </a:moveTo>
                <a:cubicBezTo>
                  <a:pt x="11146" y="-5805"/>
                  <a:pt x="21439" y="712"/>
                  <a:pt x="29052" y="6985"/>
                </a:cubicBezTo>
                <a:cubicBezTo>
                  <a:pt x="36970" y="13441"/>
                  <a:pt x="43853" y="22272"/>
                  <a:pt x="48603" y="31347"/>
                </a:cubicBezTo>
                <a:cubicBezTo>
                  <a:pt x="69494" y="71119"/>
                  <a:pt x="73026" y="113144"/>
                  <a:pt x="61150" y="156326"/>
                </a:cubicBezTo>
                <a:cubicBezTo>
                  <a:pt x="58409" y="166375"/>
                  <a:pt x="54815" y="176486"/>
                  <a:pt x="38615" y="178130"/>
                </a:cubicBezTo>
                <a:cubicBezTo>
                  <a:pt x="38615" y="168873"/>
                  <a:pt x="38493" y="160590"/>
                  <a:pt x="38615" y="152306"/>
                </a:cubicBezTo>
                <a:cubicBezTo>
                  <a:pt x="38919" y="132938"/>
                  <a:pt x="41172" y="113387"/>
                  <a:pt x="39346" y="94263"/>
                </a:cubicBezTo>
                <a:cubicBezTo>
                  <a:pt x="36361" y="62226"/>
                  <a:pt x="24484" y="33235"/>
                  <a:pt x="0" y="899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ED00410-1BBD-F145-1D97-48E33070410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24886" y="2830173"/>
            <a:ext cx="88070" cy="123931"/>
          </a:xfrm>
          <a:custGeom>
            <a:avLst/>
            <a:gdLst>
              <a:gd name="connsiteX0" fmla="*/ 60169 w 88070"/>
              <a:gd name="connsiteY0" fmla="*/ 72539 h 123931"/>
              <a:gd name="connsiteX1" fmla="*/ 35928 w 88070"/>
              <a:gd name="connsiteY1" fmla="*/ 94709 h 123931"/>
              <a:gd name="connsiteX2" fmla="*/ 17656 w 88070"/>
              <a:gd name="connsiteY2" fmla="*/ 103540 h 123931"/>
              <a:gd name="connsiteX3" fmla="*/ 8338 w 88070"/>
              <a:gd name="connsiteY3" fmla="*/ 86486 h 123931"/>
              <a:gd name="connsiteX4" fmla="*/ 1029 w 88070"/>
              <a:gd name="connsiteY4" fmla="*/ 21195 h 123931"/>
              <a:gd name="connsiteX5" fmla="*/ 359 w 88070"/>
              <a:gd name="connsiteY5" fmla="*/ 11572 h 123931"/>
              <a:gd name="connsiteX6" fmla="*/ 7302 w 88070"/>
              <a:gd name="connsiteY6" fmla="*/ 0 h 123931"/>
              <a:gd name="connsiteX7" fmla="*/ 19544 w 88070"/>
              <a:gd name="connsiteY7" fmla="*/ 8527 h 123931"/>
              <a:gd name="connsiteX8" fmla="*/ 26122 w 88070"/>
              <a:gd name="connsiteY8" fmla="*/ 46776 h 123931"/>
              <a:gd name="connsiteX9" fmla="*/ 29655 w 88070"/>
              <a:gd name="connsiteY9" fmla="*/ 71930 h 123931"/>
              <a:gd name="connsiteX10" fmla="*/ 52312 w 88070"/>
              <a:gd name="connsiteY10" fmla="*/ 60479 h 123931"/>
              <a:gd name="connsiteX11" fmla="*/ 87393 w 88070"/>
              <a:gd name="connsiteY11" fmla="*/ 90202 h 123931"/>
              <a:gd name="connsiteX12" fmla="*/ 61204 w 88070"/>
              <a:gd name="connsiteY12" fmla="*/ 119863 h 123931"/>
              <a:gd name="connsiteX13" fmla="*/ 27828 w 88070"/>
              <a:gd name="connsiteY13" fmla="*/ 114929 h 123931"/>
              <a:gd name="connsiteX14" fmla="*/ 65954 w 88070"/>
              <a:gd name="connsiteY14" fmla="*/ 77351 h 123931"/>
              <a:gd name="connsiteX15" fmla="*/ 60169 w 88070"/>
              <a:gd name="connsiteY15" fmla="*/ 72539 h 12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070" h="123931">
                <a:moveTo>
                  <a:pt x="60169" y="72539"/>
                </a:moveTo>
                <a:cubicBezTo>
                  <a:pt x="52129" y="79969"/>
                  <a:pt x="44516" y="87948"/>
                  <a:pt x="35928" y="94709"/>
                </a:cubicBezTo>
                <a:cubicBezTo>
                  <a:pt x="30629" y="98850"/>
                  <a:pt x="23686" y="103662"/>
                  <a:pt x="17656" y="103540"/>
                </a:cubicBezTo>
                <a:cubicBezTo>
                  <a:pt x="8094" y="103296"/>
                  <a:pt x="9129" y="93673"/>
                  <a:pt x="8338" y="86486"/>
                </a:cubicBezTo>
                <a:cubicBezTo>
                  <a:pt x="5962" y="64682"/>
                  <a:pt x="3465" y="42939"/>
                  <a:pt x="1029" y="21195"/>
                </a:cubicBezTo>
                <a:cubicBezTo>
                  <a:pt x="663" y="17967"/>
                  <a:pt x="-616" y="14374"/>
                  <a:pt x="359" y="11572"/>
                </a:cubicBezTo>
                <a:cubicBezTo>
                  <a:pt x="1821" y="7431"/>
                  <a:pt x="4927" y="3837"/>
                  <a:pt x="7302" y="0"/>
                </a:cubicBezTo>
                <a:cubicBezTo>
                  <a:pt x="11565" y="2802"/>
                  <a:pt x="18570" y="4812"/>
                  <a:pt x="19544" y="8527"/>
                </a:cubicBezTo>
                <a:cubicBezTo>
                  <a:pt x="22894" y="20952"/>
                  <a:pt x="24173" y="33986"/>
                  <a:pt x="26122" y="46776"/>
                </a:cubicBezTo>
                <a:cubicBezTo>
                  <a:pt x="27340" y="54633"/>
                  <a:pt x="28315" y="62489"/>
                  <a:pt x="29655" y="71930"/>
                </a:cubicBezTo>
                <a:cubicBezTo>
                  <a:pt x="38060" y="67606"/>
                  <a:pt x="44881" y="63281"/>
                  <a:pt x="52312" y="60479"/>
                </a:cubicBezTo>
                <a:cubicBezTo>
                  <a:pt x="74786" y="52075"/>
                  <a:pt x="91718" y="66631"/>
                  <a:pt x="87393" y="90202"/>
                </a:cubicBezTo>
                <a:cubicBezTo>
                  <a:pt x="84592" y="105245"/>
                  <a:pt x="74664" y="114808"/>
                  <a:pt x="61204" y="119863"/>
                </a:cubicBezTo>
                <a:cubicBezTo>
                  <a:pt x="50241" y="124004"/>
                  <a:pt x="38060" y="128207"/>
                  <a:pt x="27828" y="114929"/>
                </a:cubicBezTo>
                <a:cubicBezTo>
                  <a:pt x="37390" y="98972"/>
                  <a:pt x="70096" y="104819"/>
                  <a:pt x="65954" y="77351"/>
                </a:cubicBezTo>
                <a:cubicBezTo>
                  <a:pt x="64005" y="75767"/>
                  <a:pt x="62057" y="74123"/>
                  <a:pt x="60169" y="7253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B33C2620-C899-C8A7-A33B-6147481ADD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62743" y="2196180"/>
            <a:ext cx="60130" cy="179085"/>
          </a:xfrm>
          <a:custGeom>
            <a:avLst/>
            <a:gdLst>
              <a:gd name="connsiteX0" fmla="*/ 60070 w 60130"/>
              <a:gd name="connsiteY0" fmla="*/ 177199 h 179085"/>
              <a:gd name="connsiteX1" fmla="*/ 16278 w 60130"/>
              <a:gd name="connsiteY1" fmla="*/ 159414 h 179085"/>
              <a:gd name="connsiteX2" fmla="*/ 17 w 60130"/>
              <a:gd name="connsiteY2" fmla="*/ 106792 h 179085"/>
              <a:gd name="connsiteX3" fmla="*/ 29921 w 60130"/>
              <a:gd name="connsiteY3" fmla="*/ 11048 h 179085"/>
              <a:gd name="connsiteX4" fmla="*/ 54649 w 60130"/>
              <a:gd name="connsiteY4" fmla="*/ 3922 h 179085"/>
              <a:gd name="connsiteX5" fmla="*/ 60131 w 60130"/>
              <a:gd name="connsiteY5" fmla="*/ 177199 h 17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130" h="179085">
                <a:moveTo>
                  <a:pt x="60070" y="177199"/>
                </a:moveTo>
                <a:cubicBezTo>
                  <a:pt x="37656" y="183594"/>
                  <a:pt x="25841" y="172753"/>
                  <a:pt x="16278" y="159414"/>
                </a:cubicBezTo>
                <a:cubicBezTo>
                  <a:pt x="5133" y="143944"/>
                  <a:pt x="260" y="125916"/>
                  <a:pt x="17" y="106792"/>
                </a:cubicBezTo>
                <a:cubicBezTo>
                  <a:pt x="-471" y="71588"/>
                  <a:pt x="9761" y="39734"/>
                  <a:pt x="29921" y="11048"/>
                </a:cubicBezTo>
                <a:cubicBezTo>
                  <a:pt x="35525" y="3069"/>
                  <a:pt x="41494" y="-5032"/>
                  <a:pt x="54649" y="3922"/>
                </a:cubicBezTo>
                <a:cubicBezTo>
                  <a:pt x="25719" y="62026"/>
                  <a:pt x="4706" y="120434"/>
                  <a:pt x="60131" y="1771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C1A2CD79-2F78-8FB1-E0BE-BDC46FEC2E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545" y="1737440"/>
            <a:ext cx="71193" cy="183895"/>
          </a:xfrm>
          <a:custGeom>
            <a:avLst/>
            <a:gdLst>
              <a:gd name="connsiteX0" fmla="*/ 34351 w 71193"/>
              <a:gd name="connsiteY0" fmla="*/ 183835 h 183895"/>
              <a:gd name="connsiteX1" fmla="*/ 0 w 71193"/>
              <a:gd name="connsiteY1" fmla="*/ 447 h 183895"/>
              <a:gd name="connsiteX2" fmla="*/ 20342 w 71193"/>
              <a:gd name="connsiteY2" fmla="*/ 813 h 183895"/>
              <a:gd name="connsiteX3" fmla="*/ 31366 w 71193"/>
              <a:gd name="connsiteY3" fmla="*/ 10010 h 183895"/>
              <a:gd name="connsiteX4" fmla="*/ 65839 w 71193"/>
              <a:gd name="connsiteY4" fmla="*/ 152895 h 183895"/>
              <a:gd name="connsiteX5" fmla="*/ 34412 w 71193"/>
              <a:gd name="connsiteY5" fmla="*/ 183896 h 1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93" h="183895">
                <a:moveTo>
                  <a:pt x="34351" y="183835"/>
                </a:moveTo>
                <a:cubicBezTo>
                  <a:pt x="59018" y="115133"/>
                  <a:pt x="40807" y="57577"/>
                  <a:pt x="0" y="447"/>
                </a:cubicBezTo>
                <a:cubicBezTo>
                  <a:pt x="10659" y="447"/>
                  <a:pt x="16018" y="-771"/>
                  <a:pt x="20342" y="813"/>
                </a:cubicBezTo>
                <a:cubicBezTo>
                  <a:pt x="24606" y="2335"/>
                  <a:pt x="28443" y="6234"/>
                  <a:pt x="31366" y="10010"/>
                </a:cubicBezTo>
                <a:cubicBezTo>
                  <a:pt x="63890" y="52522"/>
                  <a:pt x="80456" y="99176"/>
                  <a:pt x="65839" y="152895"/>
                </a:cubicBezTo>
                <a:cubicBezTo>
                  <a:pt x="62307" y="165807"/>
                  <a:pt x="57556" y="179206"/>
                  <a:pt x="34412" y="1838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0AD83A1-EAF3-3EEF-5F6F-2E6CC9749D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38669" y="1701589"/>
            <a:ext cx="52929" cy="185464"/>
          </a:xfrm>
          <a:custGeom>
            <a:avLst/>
            <a:gdLst>
              <a:gd name="connsiteX0" fmla="*/ 52869 w 52929"/>
              <a:gd name="connsiteY0" fmla="*/ 185214 h 185464"/>
              <a:gd name="connsiteX1" fmla="*/ 9991 w 52929"/>
              <a:gd name="connsiteY1" fmla="*/ 160912 h 185464"/>
              <a:gd name="connsiteX2" fmla="*/ 125 w 52929"/>
              <a:gd name="connsiteY2" fmla="*/ 111456 h 185464"/>
              <a:gd name="connsiteX3" fmla="*/ 25157 w 52929"/>
              <a:gd name="connsiteY3" fmla="*/ 13520 h 185464"/>
              <a:gd name="connsiteX4" fmla="*/ 48727 w 52929"/>
              <a:gd name="connsiteY4" fmla="*/ 2922 h 185464"/>
              <a:gd name="connsiteX5" fmla="*/ 25827 w 52929"/>
              <a:gd name="connsiteY5" fmla="*/ 95316 h 185464"/>
              <a:gd name="connsiteX6" fmla="*/ 52930 w 52929"/>
              <a:gd name="connsiteY6" fmla="*/ 185214 h 18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929" h="185464">
                <a:moveTo>
                  <a:pt x="52869" y="185214"/>
                </a:moveTo>
                <a:cubicBezTo>
                  <a:pt x="28019" y="187284"/>
                  <a:pt x="15838" y="176321"/>
                  <a:pt x="9991" y="160912"/>
                </a:cubicBezTo>
                <a:cubicBezTo>
                  <a:pt x="4083" y="145381"/>
                  <a:pt x="795" y="128084"/>
                  <a:pt x="125" y="111456"/>
                </a:cubicBezTo>
                <a:cubicBezTo>
                  <a:pt x="-1276" y="76679"/>
                  <a:pt x="9261" y="44216"/>
                  <a:pt x="25157" y="13520"/>
                </a:cubicBezTo>
                <a:cubicBezTo>
                  <a:pt x="30151" y="3897"/>
                  <a:pt x="36485" y="-4691"/>
                  <a:pt x="48727" y="2922"/>
                </a:cubicBezTo>
                <a:cubicBezTo>
                  <a:pt x="40749" y="34411"/>
                  <a:pt x="31430" y="64498"/>
                  <a:pt x="25827" y="95316"/>
                </a:cubicBezTo>
                <a:cubicBezTo>
                  <a:pt x="20102" y="126866"/>
                  <a:pt x="28568" y="156344"/>
                  <a:pt x="52930" y="1852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AC19BFF2-563D-B6E1-9BB0-EC89AA7835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66750" y="3116609"/>
            <a:ext cx="112981" cy="66282"/>
          </a:xfrm>
          <a:custGeom>
            <a:avLst/>
            <a:gdLst>
              <a:gd name="connsiteX0" fmla="*/ 112921 w 112981"/>
              <a:gd name="connsiteY0" fmla="*/ 51835 h 66282"/>
              <a:gd name="connsiteX1" fmla="*/ 73027 w 112981"/>
              <a:gd name="connsiteY1" fmla="*/ 51104 h 66282"/>
              <a:gd name="connsiteX2" fmla="*/ 33256 w 112981"/>
              <a:gd name="connsiteY2" fmla="*/ 65478 h 66282"/>
              <a:gd name="connsiteX3" fmla="*/ 2255 w 112981"/>
              <a:gd name="connsiteY3" fmla="*/ 52444 h 66282"/>
              <a:gd name="connsiteX4" fmla="*/ 12548 w 112981"/>
              <a:gd name="connsiteY4" fmla="*/ 17971 h 66282"/>
              <a:gd name="connsiteX5" fmla="*/ 44280 w 112981"/>
              <a:gd name="connsiteY5" fmla="*/ 1710 h 66282"/>
              <a:gd name="connsiteX6" fmla="*/ 82224 w 112981"/>
              <a:gd name="connsiteY6" fmla="*/ 18337 h 66282"/>
              <a:gd name="connsiteX7" fmla="*/ 95745 w 112981"/>
              <a:gd name="connsiteY7" fmla="*/ 35208 h 66282"/>
              <a:gd name="connsiteX8" fmla="*/ 112982 w 112981"/>
              <a:gd name="connsiteY8" fmla="*/ 51835 h 66282"/>
              <a:gd name="connsiteX9" fmla="*/ 57131 w 112981"/>
              <a:gd name="connsiteY9" fmla="*/ 17484 h 66282"/>
              <a:gd name="connsiteX10" fmla="*/ 25947 w 112981"/>
              <a:gd name="connsiteY10" fmla="*/ 44588 h 66282"/>
              <a:gd name="connsiteX11" fmla="*/ 57131 w 112981"/>
              <a:gd name="connsiteY11" fmla="*/ 17484 h 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981" h="66282">
                <a:moveTo>
                  <a:pt x="112921" y="51835"/>
                </a:moveTo>
                <a:cubicBezTo>
                  <a:pt x="99765" y="56708"/>
                  <a:pt x="86469" y="56464"/>
                  <a:pt x="73027" y="51104"/>
                </a:cubicBezTo>
                <a:cubicBezTo>
                  <a:pt x="58593" y="56464"/>
                  <a:pt x="46290" y="62859"/>
                  <a:pt x="33256" y="65478"/>
                </a:cubicBezTo>
                <a:cubicBezTo>
                  <a:pt x="18090" y="68584"/>
                  <a:pt x="6762" y="62372"/>
                  <a:pt x="2255" y="52444"/>
                </a:cubicBezTo>
                <a:cubicBezTo>
                  <a:pt x="-2679" y="41542"/>
                  <a:pt x="367" y="27168"/>
                  <a:pt x="12548" y="17971"/>
                </a:cubicBezTo>
                <a:cubicBezTo>
                  <a:pt x="21927" y="10846"/>
                  <a:pt x="33012" y="4755"/>
                  <a:pt x="44280" y="1710"/>
                </a:cubicBezTo>
                <a:cubicBezTo>
                  <a:pt x="62308" y="-3163"/>
                  <a:pt x="71809" y="2379"/>
                  <a:pt x="82224" y="18337"/>
                </a:cubicBezTo>
                <a:cubicBezTo>
                  <a:pt x="86122" y="24367"/>
                  <a:pt x="90873" y="29909"/>
                  <a:pt x="95745" y="35208"/>
                </a:cubicBezTo>
                <a:cubicBezTo>
                  <a:pt x="100435" y="40324"/>
                  <a:pt x="105673" y="44892"/>
                  <a:pt x="112982" y="51835"/>
                </a:cubicBezTo>
                <a:close/>
                <a:moveTo>
                  <a:pt x="57131" y="17484"/>
                </a:moveTo>
                <a:cubicBezTo>
                  <a:pt x="40625" y="23697"/>
                  <a:pt x="29906" y="27899"/>
                  <a:pt x="25947" y="44588"/>
                </a:cubicBezTo>
                <a:cubicBezTo>
                  <a:pt x="42148" y="42882"/>
                  <a:pt x="51284" y="36670"/>
                  <a:pt x="57131" y="1748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D5D2C44B-CC63-5C33-189A-30B2AA5BE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31744" y="1686619"/>
            <a:ext cx="64022" cy="179414"/>
          </a:xfrm>
          <a:custGeom>
            <a:avLst/>
            <a:gdLst>
              <a:gd name="connsiteX0" fmla="*/ 36422 w 64022"/>
              <a:gd name="connsiteY0" fmla="*/ 179415 h 179414"/>
              <a:gd name="connsiteX1" fmla="*/ 35995 w 64022"/>
              <a:gd name="connsiteY1" fmla="*/ 84889 h 179414"/>
              <a:gd name="connsiteX2" fmla="*/ 0 w 64022"/>
              <a:gd name="connsiteY2" fmla="*/ 5894 h 179414"/>
              <a:gd name="connsiteX3" fmla="*/ 21561 w 64022"/>
              <a:gd name="connsiteY3" fmla="*/ 4432 h 179414"/>
              <a:gd name="connsiteX4" fmla="*/ 39710 w 64022"/>
              <a:gd name="connsiteY4" fmla="*/ 23617 h 179414"/>
              <a:gd name="connsiteX5" fmla="*/ 56216 w 64022"/>
              <a:gd name="connsiteY5" fmla="*/ 156331 h 179414"/>
              <a:gd name="connsiteX6" fmla="*/ 36422 w 64022"/>
              <a:gd name="connsiteY6" fmla="*/ 179415 h 1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022" h="179414">
                <a:moveTo>
                  <a:pt x="36422" y="179415"/>
                </a:moveTo>
                <a:cubicBezTo>
                  <a:pt x="36422" y="145855"/>
                  <a:pt x="37944" y="115281"/>
                  <a:pt x="35995" y="84889"/>
                </a:cubicBezTo>
                <a:cubicBezTo>
                  <a:pt x="34046" y="54558"/>
                  <a:pt x="18759" y="28612"/>
                  <a:pt x="0" y="5894"/>
                </a:cubicBezTo>
                <a:cubicBezTo>
                  <a:pt x="9014" y="-3364"/>
                  <a:pt x="16018" y="-14"/>
                  <a:pt x="21561" y="4432"/>
                </a:cubicBezTo>
                <a:cubicBezTo>
                  <a:pt x="28382" y="9974"/>
                  <a:pt x="35264" y="16187"/>
                  <a:pt x="39710" y="23617"/>
                </a:cubicBezTo>
                <a:cubicBezTo>
                  <a:pt x="64804" y="65277"/>
                  <a:pt x="70773" y="109677"/>
                  <a:pt x="56216" y="156331"/>
                </a:cubicBezTo>
                <a:cubicBezTo>
                  <a:pt x="52379" y="168573"/>
                  <a:pt x="52013" y="168451"/>
                  <a:pt x="36422" y="1794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7646988B-8B46-9DA9-A535-886C867408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89724" y="2458116"/>
            <a:ext cx="68088" cy="100082"/>
          </a:xfrm>
          <a:custGeom>
            <a:avLst/>
            <a:gdLst>
              <a:gd name="connsiteX0" fmla="*/ 68089 w 68088"/>
              <a:gd name="connsiteY0" fmla="*/ 54738 h 100082"/>
              <a:gd name="connsiteX1" fmla="*/ 62242 w 68088"/>
              <a:gd name="connsiteY1" fmla="*/ 79770 h 100082"/>
              <a:gd name="connsiteX2" fmla="*/ 37636 w 68088"/>
              <a:gd name="connsiteY2" fmla="*/ 99930 h 100082"/>
              <a:gd name="connsiteX3" fmla="*/ 9071 w 68088"/>
              <a:gd name="connsiteY3" fmla="*/ 85373 h 100082"/>
              <a:gd name="connsiteX4" fmla="*/ 21130 w 68088"/>
              <a:gd name="connsiteY4" fmla="*/ 6196 h 100082"/>
              <a:gd name="connsiteX5" fmla="*/ 57430 w 68088"/>
              <a:gd name="connsiteY5" fmla="*/ 13809 h 100082"/>
              <a:gd name="connsiteX6" fmla="*/ 68028 w 68088"/>
              <a:gd name="connsiteY6" fmla="*/ 54738 h 100082"/>
              <a:gd name="connsiteX7" fmla="*/ 35504 w 68088"/>
              <a:gd name="connsiteY7" fmla="*/ 78126 h 100082"/>
              <a:gd name="connsiteX8" fmla="*/ 32459 w 68088"/>
              <a:gd name="connsiteY8" fmla="*/ 23006 h 100082"/>
              <a:gd name="connsiteX9" fmla="*/ 35504 w 68088"/>
              <a:gd name="connsiteY9" fmla="*/ 78126 h 10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088" h="100082">
                <a:moveTo>
                  <a:pt x="68089" y="54738"/>
                </a:moveTo>
                <a:cubicBezTo>
                  <a:pt x="65957" y="64117"/>
                  <a:pt x="64678" y="72157"/>
                  <a:pt x="62242" y="79770"/>
                </a:cubicBezTo>
                <a:cubicBezTo>
                  <a:pt x="58466" y="91525"/>
                  <a:pt x="50365" y="98773"/>
                  <a:pt x="37636" y="99930"/>
                </a:cubicBezTo>
                <a:cubicBezTo>
                  <a:pt x="25028" y="101087"/>
                  <a:pt x="15771" y="95606"/>
                  <a:pt x="9071" y="85373"/>
                </a:cubicBezTo>
                <a:cubicBezTo>
                  <a:pt x="-6825" y="60889"/>
                  <a:pt x="-1222" y="24650"/>
                  <a:pt x="21130" y="6196"/>
                </a:cubicBezTo>
                <a:cubicBezTo>
                  <a:pt x="33738" y="-4158"/>
                  <a:pt x="51096" y="-1478"/>
                  <a:pt x="57430" y="13809"/>
                </a:cubicBezTo>
                <a:cubicBezTo>
                  <a:pt x="62912" y="27026"/>
                  <a:pt x="64800" y="41704"/>
                  <a:pt x="68028" y="54738"/>
                </a:cubicBezTo>
                <a:close/>
                <a:moveTo>
                  <a:pt x="35504" y="78126"/>
                </a:moveTo>
                <a:cubicBezTo>
                  <a:pt x="47807" y="58209"/>
                  <a:pt x="46833" y="41034"/>
                  <a:pt x="32459" y="23006"/>
                </a:cubicBezTo>
                <a:cubicBezTo>
                  <a:pt x="19364" y="41582"/>
                  <a:pt x="20400" y="60158"/>
                  <a:pt x="35504" y="7812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AF0680ED-238A-B197-005B-74401FAA82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68973" y="2239480"/>
            <a:ext cx="49577" cy="161919"/>
          </a:xfrm>
          <a:custGeom>
            <a:avLst/>
            <a:gdLst>
              <a:gd name="connsiteX0" fmla="*/ 49517 w 49577"/>
              <a:gd name="connsiteY0" fmla="*/ 2891 h 161919"/>
              <a:gd name="connsiteX1" fmla="*/ 49212 w 49577"/>
              <a:gd name="connsiteY1" fmla="*/ 160576 h 161919"/>
              <a:gd name="connsiteX2" fmla="*/ 22779 w 49577"/>
              <a:gd name="connsiteY2" fmla="*/ 149917 h 161919"/>
              <a:gd name="connsiteX3" fmla="*/ 3594 w 49577"/>
              <a:gd name="connsiteY3" fmla="*/ 108684 h 161919"/>
              <a:gd name="connsiteX4" fmla="*/ 22109 w 49577"/>
              <a:gd name="connsiteY4" fmla="*/ 11417 h 161919"/>
              <a:gd name="connsiteX5" fmla="*/ 49578 w 49577"/>
              <a:gd name="connsiteY5" fmla="*/ 2891 h 161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7" h="161919">
                <a:moveTo>
                  <a:pt x="49517" y="2891"/>
                </a:moveTo>
                <a:cubicBezTo>
                  <a:pt x="21256" y="76952"/>
                  <a:pt x="17115" y="80606"/>
                  <a:pt x="49212" y="160576"/>
                </a:cubicBezTo>
                <a:cubicBezTo>
                  <a:pt x="36970" y="164839"/>
                  <a:pt x="28017" y="158322"/>
                  <a:pt x="22779" y="149917"/>
                </a:cubicBezTo>
                <a:cubicBezTo>
                  <a:pt x="14800" y="137066"/>
                  <a:pt x="7431" y="123180"/>
                  <a:pt x="3594" y="108684"/>
                </a:cubicBezTo>
                <a:cubicBezTo>
                  <a:pt x="-5664" y="73785"/>
                  <a:pt x="3837" y="41383"/>
                  <a:pt x="22109" y="11417"/>
                </a:cubicBezTo>
                <a:cubicBezTo>
                  <a:pt x="30210" y="-1860"/>
                  <a:pt x="32768" y="-1860"/>
                  <a:pt x="49578" y="28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8B5F540-34B7-7D96-5245-4C51547E80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766086" y="2869092"/>
            <a:ext cx="68010" cy="123472"/>
          </a:xfrm>
          <a:custGeom>
            <a:avLst/>
            <a:gdLst>
              <a:gd name="connsiteX0" fmla="*/ 0 w 68010"/>
              <a:gd name="connsiteY0" fmla="*/ 116574 h 123472"/>
              <a:gd name="connsiteX1" fmla="*/ 5543 w 68010"/>
              <a:gd name="connsiteY1" fmla="*/ 73879 h 123472"/>
              <a:gd name="connsiteX2" fmla="*/ 3776 w 68010"/>
              <a:gd name="connsiteY2" fmla="*/ 23083 h 123472"/>
              <a:gd name="connsiteX3" fmla="*/ 5603 w 68010"/>
              <a:gd name="connsiteY3" fmla="*/ 8831 h 123472"/>
              <a:gd name="connsiteX4" fmla="*/ 15531 w 68010"/>
              <a:gd name="connsiteY4" fmla="*/ 0 h 123472"/>
              <a:gd name="connsiteX5" fmla="*/ 22962 w 68010"/>
              <a:gd name="connsiteY5" fmla="*/ 10598 h 123472"/>
              <a:gd name="connsiteX6" fmla="*/ 24910 w 68010"/>
              <a:gd name="connsiteY6" fmla="*/ 56581 h 123472"/>
              <a:gd name="connsiteX7" fmla="*/ 28443 w 68010"/>
              <a:gd name="connsiteY7" fmla="*/ 84294 h 123472"/>
              <a:gd name="connsiteX8" fmla="*/ 67240 w 68010"/>
              <a:gd name="connsiteY8" fmla="*/ 59688 h 123472"/>
              <a:gd name="connsiteX9" fmla="*/ 45862 w 68010"/>
              <a:gd name="connsiteY9" fmla="*/ 102139 h 123472"/>
              <a:gd name="connsiteX10" fmla="*/ 66996 w 68010"/>
              <a:gd name="connsiteY10" fmla="*/ 110057 h 123472"/>
              <a:gd name="connsiteX11" fmla="*/ 0 w 68010"/>
              <a:gd name="connsiteY11" fmla="*/ 116391 h 12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10" h="123472">
                <a:moveTo>
                  <a:pt x="0" y="116574"/>
                </a:moveTo>
                <a:cubicBezTo>
                  <a:pt x="10293" y="103662"/>
                  <a:pt x="7917" y="89288"/>
                  <a:pt x="5543" y="73879"/>
                </a:cubicBezTo>
                <a:cubicBezTo>
                  <a:pt x="2984" y="57251"/>
                  <a:pt x="4020" y="40076"/>
                  <a:pt x="3776" y="23083"/>
                </a:cubicBezTo>
                <a:cubicBezTo>
                  <a:pt x="3715" y="18272"/>
                  <a:pt x="3593" y="12912"/>
                  <a:pt x="5603" y="8831"/>
                </a:cubicBezTo>
                <a:cubicBezTo>
                  <a:pt x="7430" y="5177"/>
                  <a:pt x="12120" y="2923"/>
                  <a:pt x="15531" y="0"/>
                </a:cubicBezTo>
                <a:cubicBezTo>
                  <a:pt x="18089" y="3532"/>
                  <a:pt x="22657" y="6882"/>
                  <a:pt x="22962" y="10598"/>
                </a:cubicBezTo>
                <a:cubicBezTo>
                  <a:pt x="24240" y="25885"/>
                  <a:pt x="23997" y="41294"/>
                  <a:pt x="24910" y="56581"/>
                </a:cubicBezTo>
                <a:cubicBezTo>
                  <a:pt x="25397" y="65291"/>
                  <a:pt x="27103" y="73940"/>
                  <a:pt x="28443" y="84294"/>
                </a:cubicBezTo>
                <a:cubicBezTo>
                  <a:pt x="42025" y="75706"/>
                  <a:pt x="53597" y="68336"/>
                  <a:pt x="67240" y="59688"/>
                </a:cubicBezTo>
                <a:cubicBezTo>
                  <a:pt x="72234" y="83015"/>
                  <a:pt x="51526" y="87461"/>
                  <a:pt x="45862" y="102139"/>
                </a:cubicBezTo>
                <a:cubicBezTo>
                  <a:pt x="52562" y="104636"/>
                  <a:pt x="59322" y="107194"/>
                  <a:pt x="66996" y="110057"/>
                </a:cubicBezTo>
                <a:cubicBezTo>
                  <a:pt x="48664" y="124918"/>
                  <a:pt x="16322" y="128024"/>
                  <a:pt x="0" y="1163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0B615881-CB35-7E22-1883-DC072FA640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7027" y="2399620"/>
            <a:ext cx="81504" cy="97215"/>
          </a:xfrm>
          <a:custGeom>
            <a:avLst/>
            <a:gdLst>
              <a:gd name="connsiteX0" fmla="*/ 57068 w 81504"/>
              <a:gd name="connsiteY0" fmla="*/ 56470 h 97215"/>
              <a:gd name="connsiteX1" fmla="*/ 78264 w 81504"/>
              <a:gd name="connsiteY1" fmla="*/ 95389 h 97215"/>
              <a:gd name="connsiteX2" fmla="*/ 43669 w 81504"/>
              <a:gd name="connsiteY2" fmla="*/ 81015 h 97215"/>
              <a:gd name="connsiteX3" fmla="*/ 17541 w 81504"/>
              <a:gd name="connsiteY3" fmla="*/ 97216 h 97215"/>
              <a:gd name="connsiteX4" fmla="*/ 24179 w 81504"/>
              <a:gd name="connsiteY4" fmla="*/ 57627 h 97215"/>
              <a:gd name="connsiteX5" fmla="*/ 122 w 81504"/>
              <a:gd name="connsiteY5" fmla="*/ 12739 h 97215"/>
              <a:gd name="connsiteX6" fmla="*/ 39893 w 81504"/>
              <a:gd name="connsiteY6" fmla="*/ 35335 h 97215"/>
              <a:gd name="connsiteX7" fmla="*/ 53962 w 81504"/>
              <a:gd name="connsiteY7" fmla="*/ 14445 h 97215"/>
              <a:gd name="connsiteX8" fmla="*/ 64865 w 81504"/>
              <a:gd name="connsiteY8" fmla="*/ 1655 h 97215"/>
              <a:gd name="connsiteX9" fmla="*/ 79969 w 81504"/>
              <a:gd name="connsiteY9" fmla="*/ 1045 h 97215"/>
              <a:gd name="connsiteX10" fmla="*/ 80578 w 81504"/>
              <a:gd name="connsiteY10" fmla="*/ 13531 h 97215"/>
              <a:gd name="connsiteX11" fmla="*/ 57129 w 81504"/>
              <a:gd name="connsiteY11" fmla="*/ 56531 h 97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04" h="97215">
                <a:moveTo>
                  <a:pt x="57068" y="56470"/>
                </a:moveTo>
                <a:cubicBezTo>
                  <a:pt x="64682" y="70478"/>
                  <a:pt x="71138" y="82233"/>
                  <a:pt x="78264" y="95389"/>
                </a:cubicBezTo>
                <a:cubicBezTo>
                  <a:pt x="59139" y="102454"/>
                  <a:pt x="54632" y="83999"/>
                  <a:pt x="43669" y="81015"/>
                </a:cubicBezTo>
                <a:cubicBezTo>
                  <a:pt x="35021" y="86375"/>
                  <a:pt x="26555" y="91612"/>
                  <a:pt x="17541" y="97216"/>
                </a:cubicBezTo>
                <a:cubicBezTo>
                  <a:pt x="5847" y="79188"/>
                  <a:pt x="22109" y="69625"/>
                  <a:pt x="24179" y="57627"/>
                </a:cubicBezTo>
                <a:cubicBezTo>
                  <a:pt x="18881" y="41487"/>
                  <a:pt x="-1766" y="34239"/>
                  <a:pt x="122" y="12739"/>
                </a:cubicBezTo>
                <a:cubicBezTo>
                  <a:pt x="20464" y="6588"/>
                  <a:pt x="25337" y="26687"/>
                  <a:pt x="39893" y="35335"/>
                </a:cubicBezTo>
                <a:cubicBezTo>
                  <a:pt x="44461" y="28514"/>
                  <a:pt x="49029" y="21388"/>
                  <a:pt x="53962" y="14445"/>
                </a:cubicBezTo>
                <a:cubicBezTo>
                  <a:pt x="57251" y="9877"/>
                  <a:pt x="60236" y="4212"/>
                  <a:pt x="64865" y="1655"/>
                </a:cubicBezTo>
                <a:cubicBezTo>
                  <a:pt x="68884" y="-599"/>
                  <a:pt x="75279" y="-295"/>
                  <a:pt x="79969" y="1045"/>
                </a:cubicBezTo>
                <a:cubicBezTo>
                  <a:pt x="81370" y="1472"/>
                  <a:pt x="82284" y="10060"/>
                  <a:pt x="80578" y="13531"/>
                </a:cubicBezTo>
                <a:cubicBezTo>
                  <a:pt x="73391" y="28027"/>
                  <a:pt x="65169" y="42035"/>
                  <a:pt x="57129" y="565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90EBE9F9-D9E2-876A-10D6-0A3D78BA0B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05963" y="1736959"/>
            <a:ext cx="51925" cy="159378"/>
          </a:xfrm>
          <a:custGeom>
            <a:avLst/>
            <a:gdLst>
              <a:gd name="connsiteX0" fmla="*/ 51926 w 51925"/>
              <a:gd name="connsiteY0" fmla="*/ 158309 h 159378"/>
              <a:gd name="connsiteX1" fmla="*/ 12581 w 51925"/>
              <a:gd name="connsiteY1" fmla="*/ 141682 h 159378"/>
              <a:gd name="connsiteX2" fmla="*/ 25675 w 51925"/>
              <a:gd name="connsiteY2" fmla="*/ 8968 h 159378"/>
              <a:gd name="connsiteX3" fmla="*/ 47845 w 51925"/>
              <a:gd name="connsiteY3" fmla="*/ 1781 h 159378"/>
              <a:gd name="connsiteX4" fmla="*/ 42303 w 51925"/>
              <a:gd name="connsiteY4" fmla="*/ 16825 h 159378"/>
              <a:gd name="connsiteX5" fmla="*/ 27929 w 51925"/>
              <a:gd name="connsiteY5" fmla="*/ 103859 h 159378"/>
              <a:gd name="connsiteX6" fmla="*/ 43338 w 51925"/>
              <a:gd name="connsiteY6" fmla="*/ 143935 h 159378"/>
              <a:gd name="connsiteX7" fmla="*/ 51926 w 51925"/>
              <a:gd name="connsiteY7" fmla="*/ 158309 h 159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25" h="159378">
                <a:moveTo>
                  <a:pt x="51926" y="158309"/>
                </a:moveTo>
                <a:cubicBezTo>
                  <a:pt x="31157" y="161598"/>
                  <a:pt x="22265" y="157639"/>
                  <a:pt x="12581" y="141682"/>
                </a:cubicBezTo>
                <a:cubicBezTo>
                  <a:pt x="-8736" y="106722"/>
                  <a:pt x="-2037" y="38507"/>
                  <a:pt x="25675" y="8968"/>
                </a:cubicBezTo>
                <a:cubicBezTo>
                  <a:pt x="31157" y="3121"/>
                  <a:pt x="36578" y="-3153"/>
                  <a:pt x="47845" y="1781"/>
                </a:cubicBezTo>
                <a:cubicBezTo>
                  <a:pt x="45957" y="7019"/>
                  <a:pt x="44800" y="12257"/>
                  <a:pt x="42303" y="16825"/>
                </a:cubicBezTo>
                <a:cubicBezTo>
                  <a:pt x="27563" y="44232"/>
                  <a:pt x="23361" y="73771"/>
                  <a:pt x="27929" y="103859"/>
                </a:cubicBezTo>
                <a:cubicBezTo>
                  <a:pt x="30000" y="117685"/>
                  <a:pt x="37735" y="130718"/>
                  <a:pt x="43338" y="143935"/>
                </a:cubicBezTo>
                <a:cubicBezTo>
                  <a:pt x="45409" y="148807"/>
                  <a:pt x="48759" y="153132"/>
                  <a:pt x="51926" y="1583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2968C590-3B21-21D2-9513-CCB542D923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50191" y="2223370"/>
            <a:ext cx="69638" cy="158086"/>
          </a:xfrm>
          <a:custGeom>
            <a:avLst/>
            <a:gdLst>
              <a:gd name="connsiteX0" fmla="*/ 43487 w 69638"/>
              <a:gd name="connsiteY0" fmla="*/ 123089 h 158086"/>
              <a:gd name="connsiteX1" fmla="*/ 3959 w 69638"/>
              <a:gd name="connsiteY1" fmla="*/ 15529 h 158086"/>
              <a:gd name="connsiteX2" fmla="*/ 0 w 69638"/>
              <a:gd name="connsiteY2" fmla="*/ 3226 h 158086"/>
              <a:gd name="connsiteX3" fmla="*/ 14618 w 69638"/>
              <a:gd name="connsiteY3" fmla="*/ 546 h 158086"/>
              <a:gd name="connsiteX4" fmla="*/ 39040 w 69638"/>
              <a:gd name="connsiteY4" fmla="*/ 19731 h 158086"/>
              <a:gd name="connsiteX5" fmla="*/ 67788 w 69638"/>
              <a:gd name="connsiteY5" fmla="*/ 141238 h 158086"/>
              <a:gd name="connsiteX6" fmla="*/ 63159 w 69638"/>
              <a:gd name="connsiteY6" fmla="*/ 152202 h 158086"/>
              <a:gd name="connsiteX7" fmla="*/ 51161 w 69638"/>
              <a:gd name="connsiteY7" fmla="*/ 157988 h 158086"/>
              <a:gd name="connsiteX8" fmla="*/ 43852 w 69638"/>
              <a:gd name="connsiteY8" fmla="*/ 147329 h 158086"/>
              <a:gd name="connsiteX9" fmla="*/ 43548 w 69638"/>
              <a:gd name="connsiteY9" fmla="*/ 123149 h 15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638" h="158086">
                <a:moveTo>
                  <a:pt x="43487" y="123089"/>
                </a:moveTo>
                <a:cubicBezTo>
                  <a:pt x="44461" y="82160"/>
                  <a:pt x="36422" y="44398"/>
                  <a:pt x="3959" y="15529"/>
                </a:cubicBezTo>
                <a:cubicBezTo>
                  <a:pt x="1157" y="13032"/>
                  <a:pt x="1218" y="7367"/>
                  <a:pt x="0" y="3226"/>
                </a:cubicBezTo>
                <a:cubicBezTo>
                  <a:pt x="4994" y="2190"/>
                  <a:pt x="11328" y="-1342"/>
                  <a:pt x="14618" y="546"/>
                </a:cubicBezTo>
                <a:cubicBezTo>
                  <a:pt x="23571" y="5662"/>
                  <a:pt x="32706" y="11813"/>
                  <a:pt x="39040" y="19731"/>
                </a:cubicBezTo>
                <a:cubicBezTo>
                  <a:pt x="67605" y="55483"/>
                  <a:pt x="73209" y="97204"/>
                  <a:pt x="67788" y="141238"/>
                </a:cubicBezTo>
                <a:cubicBezTo>
                  <a:pt x="67301" y="145076"/>
                  <a:pt x="65778" y="149643"/>
                  <a:pt x="63159" y="152202"/>
                </a:cubicBezTo>
                <a:cubicBezTo>
                  <a:pt x="59992" y="155247"/>
                  <a:pt x="54633" y="158718"/>
                  <a:pt x="51161" y="157988"/>
                </a:cubicBezTo>
                <a:cubicBezTo>
                  <a:pt x="47994" y="157318"/>
                  <a:pt x="44461" y="151349"/>
                  <a:pt x="43852" y="147329"/>
                </a:cubicBezTo>
                <a:cubicBezTo>
                  <a:pt x="42695" y="139411"/>
                  <a:pt x="43548" y="131250"/>
                  <a:pt x="43548" y="12314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D3D9D1B5-C7E5-03B7-2872-5D6F3A84EF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0083" y="1897899"/>
            <a:ext cx="84720" cy="89580"/>
          </a:xfrm>
          <a:custGeom>
            <a:avLst/>
            <a:gdLst>
              <a:gd name="connsiteX0" fmla="*/ 73574 w 84720"/>
              <a:gd name="connsiteY0" fmla="*/ 84099 h 89580"/>
              <a:gd name="connsiteX1" fmla="*/ 42756 w 84720"/>
              <a:gd name="connsiteY1" fmla="*/ 68568 h 89580"/>
              <a:gd name="connsiteX2" fmla="*/ 15836 w 84720"/>
              <a:gd name="connsiteY2" fmla="*/ 89581 h 89580"/>
              <a:gd name="connsiteX3" fmla="*/ 22535 w 84720"/>
              <a:gd name="connsiteY3" fmla="*/ 48226 h 89580"/>
              <a:gd name="connsiteX4" fmla="*/ 1949 w 84720"/>
              <a:gd name="connsiteY4" fmla="*/ 23863 h 89580"/>
              <a:gd name="connsiteX5" fmla="*/ 0 w 84720"/>
              <a:gd name="connsiteY5" fmla="*/ 8637 h 89580"/>
              <a:gd name="connsiteX6" fmla="*/ 17236 w 84720"/>
              <a:gd name="connsiteY6" fmla="*/ 8881 h 89580"/>
              <a:gd name="connsiteX7" fmla="*/ 37335 w 84720"/>
              <a:gd name="connsiteY7" fmla="*/ 26056 h 89580"/>
              <a:gd name="connsiteX8" fmla="*/ 84720 w 84720"/>
              <a:gd name="connsiteY8" fmla="*/ 2364 h 89580"/>
              <a:gd name="connsiteX9" fmla="*/ 58043 w 84720"/>
              <a:gd name="connsiteY9" fmla="*/ 45485 h 89580"/>
              <a:gd name="connsiteX10" fmla="*/ 73453 w 84720"/>
              <a:gd name="connsiteY10" fmla="*/ 84160 h 8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20" h="89580">
                <a:moveTo>
                  <a:pt x="73574" y="84099"/>
                </a:moveTo>
                <a:cubicBezTo>
                  <a:pt x="61820" y="78192"/>
                  <a:pt x="52684" y="73563"/>
                  <a:pt x="42756" y="68568"/>
                </a:cubicBezTo>
                <a:cubicBezTo>
                  <a:pt x="34473" y="75024"/>
                  <a:pt x="25581" y="81968"/>
                  <a:pt x="15836" y="89581"/>
                </a:cubicBezTo>
                <a:cubicBezTo>
                  <a:pt x="6639" y="72101"/>
                  <a:pt x="19612" y="62356"/>
                  <a:pt x="22535" y="48226"/>
                </a:cubicBezTo>
                <a:cubicBezTo>
                  <a:pt x="16201" y="40917"/>
                  <a:pt x="8162" y="32999"/>
                  <a:pt x="1949" y="23863"/>
                </a:cubicBezTo>
                <a:cubicBezTo>
                  <a:pt x="-609" y="20087"/>
                  <a:pt x="548" y="13753"/>
                  <a:pt x="0" y="8637"/>
                </a:cubicBezTo>
                <a:cubicBezTo>
                  <a:pt x="5847" y="8576"/>
                  <a:pt x="12851" y="6383"/>
                  <a:pt x="17236" y="8881"/>
                </a:cubicBezTo>
                <a:cubicBezTo>
                  <a:pt x="24789" y="13083"/>
                  <a:pt x="30697" y="20148"/>
                  <a:pt x="37335" y="26056"/>
                </a:cubicBezTo>
                <a:cubicBezTo>
                  <a:pt x="53719" y="20879"/>
                  <a:pt x="56643" y="-8417"/>
                  <a:pt x="84720" y="2364"/>
                </a:cubicBezTo>
                <a:cubicBezTo>
                  <a:pt x="75036" y="18077"/>
                  <a:pt x="66388" y="32025"/>
                  <a:pt x="58043" y="45485"/>
                </a:cubicBezTo>
                <a:cubicBezTo>
                  <a:pt x="62977" y="57544"/>
                  <a:pt x="78142" y="63757"/>
                  <a:pt x="73453" y="841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63795192-7890-5B9B-D68D-E130699534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38857" y="2895806"/>
            <a:ext cx="97904" cy="73742"/>
          </a:xfrm>
          <a:custGeom>
            <a:avLst/>
            <a:gdLst>
              <a:gd name="connsiteX0" fmla="*/ 97905 w 97904"/>
              <a:gd name="connsiteY0" fmla="*/ 59042 h 73742"/>
              <a:gd name="connsiteX1" fmla="*/ 84749 w 97904"/>
              <a:gd name="connsiteY1" fmla="*/ 60686 h 73742"/>
              <a:gd name="connsiteX2" fmla="*/ 60082 w 97904"/>
              <a:gd name="connsiteY2" fmla="*/ 65071 h 73742"/>
              <a:gd name="connsiteX3" fmla="*/ 20494 w 97904"/>
              <a:gd name="connsiteY3" fmla="*/ 72258 h 73742"/>
              <a:gd name="connsiteX4" fmla="*/ 2953 w 97904"/>
              <a:gd name="connsiteY4" fmla="*/ 36811 h 73742"/>
              <a:gd name="connsiteX5" fmla="*/ 49180 w 97904"/>
              <a:gd name="connsiteY5" fmla="*/ 572 h 73742"/>
              <a:gd name="connsiteX6" fmla="*/ 67330 w 97904"/>
              <a:gd name="connsiteY6" fmla="*/ 3922 h 73742"/>
              <a:gd name="connsiteX7" fmla="*/ 89013 w 97904"/>
              <a:gd name="connsiteY7" fmla="*/ 39064 h 73742"/>
              <a:gd name="connsiteX8" fmla="*/ 97905 w 97904"/>
              <a:gd name="connsiteY8" fmla="*/ 59042 h 73742"/>
              <a:gd name="connsiteX9" fmla="*/ 67391 w 97904"/>
              <a:gd name="connsiteY9" fmla="*/ 19818 h 73742"/>
              <a:gd name="connsiteX10" fmla="*/ 24514 w 97904"/>
              <a:gd name="connsiteY10" fmla="*/ 39247 h 73742"/>
              <a:gd name="connsiteX11" fmla="*/ 35659 w 97904"/>
              <a:gd name="connsiteY11" fmla="*/ 56362 h 73742"/>
              <a:gd name="connsiteX12" fmla="*/ 67391 w 97904"/>
              <a:gd name="connsiteY12" fmla="*/ 19818 h 7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04" h="73742">
                <a:moveTo>
                  <a:pt x="97905" y="59042"/>
                </a:moveTo>
                <a:cubicBezTo>
                  <a:pt x="92302" y="59833"/>
                  <a:pt x="87977" y="61843"/>
                  <a:pt x="84749" y="60686"/>
                </a:cubicBezTo>
                <a:cubicBezTo>
                  <a:pt x="75309" y="57214"/>
                  <a:pt x="68122" y="59772"/>
                  <a:pt x="60082" y="65071"/>
                </a:cubicBezTo>
                <a:cubicBezTo>
                  <a:pt x="48267" y="72867"/>
                  <a:pt x="34685" y="75791"/>
                  <a:pt x="20494" y="72258"/>
                </a:cubicBezTo>
                <a:cubicBezTo>
                  <a:pt x="2892" y="67873"/>
                  <a:pt x="-4660" y="53316"/>
                  <a:pt x="2953" y="36811"/>
                </a:cubicBezTo>
                <a:cubicBezTo>
                  <a:pt x="12089" y="17138"/>
                  <a:pt x="28533" y="5505"/>
                  <a:pt x="49180" y="572"/>
                </a:cubicBezTo>
                <a:cubicBezTo>
                  <a:pt x="54845" y="-768"/>
                  <a:pt x="64650" y="206"/>
                  <a:pt x="67330" y="3922"/>
                </a:cubicBezTo>
                <a:cubicBezTo>
                  <a:pt x="75187" y="14885"/>
                  <a:pt x="96565" y="17565"/>
                  <a:pt x="89013" y="39064"/>
                </a:cubicBezTo>
                <a:cubicBezTo>
                  <a:pt x="87368" y="43693"/>
                  <a:pt x="94251" y="51368"/>
                  <a:pt x="97905" y="59042"/>
                </a:cubicBezTo>
                <a:close/>
                <a:moveTo>
                  <a:pt x="67391" y="19818"/>
                </a:moveTo>
                <a:cubicBezTo>
                  <a:pt x="46500" y="16590"/>
                  <a:pt x="32005" y="23533"/>
                  <a:pt x="24514" y="39247"/>
                </a:cubicBezTo>
                <a:cubicBezTo>
                  <a:pt x="19458" y="49784"/>
                  <a:pt x="23905" y="56666"/>
                  <a:pt x="35659" y="56362"/>
                </a:cubicBezTo>
                <a:cubicBezTo>
                  <a:pt x="52835" y="55935"/>
                  <a:pt x="64407" y="43084"/>
                  <a:pt x="67391" y="1981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F8960995-8FD7-940B-9159-E7DB2F8393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30695" y="2488586"/>
            <a:ext cx="128987" cy="49009"/>
          </a:xfrm>
          <a:custGeom>
            <a:avLst/>
            <a:gdLst>
              <a:gd name="connsiteX0" fmla="*/ 29479 w 128987"/>
              <a:gd name="connsiteY0" fmla="*/ 18237 h 49009"/>
              <a:gd name="connsiteX1" fmla="*/ 33803 w 128987"/>
              <a:gd name="connsiteY1" fmla="*/ 1306 h 49009"/>
              <a:gd name="connsiteX2" fmla="*/ 110667 w 128987"/>
              <a:gd name="connsiteY2" fmla="*/ 4412 h 49009"/>
              <a:gd name="connsiteX3" fmla="*/ 128938 w 128987"/>
              <a:gd name="connsiteY3" fmla="*/ 20491 h 49009"/>
              <a:gd name="connsiteX4" fmla="*/ 115600 w 128987"/>
              <a:gd name="connsiteY4" fmla="*/ 38580 h 49009"/>
              <a:gd name="connsiteX5" fmla="*/ 82163 w 128987"/>
              <a:gd name="connsiteY5" fmla="*/ 47289 h 49009"/>
              <a:gd name="connsiteX6" fmla="*/ 107377 w 128987"/>
              <a:gd name="connsiteY6" fmla="*/ 20796 h 49009"/>
              <a:gd name="connsiteX7" fmla="*/ 80883 w 128987"/>
              <a:gd name="connsiteY7" fmla="*/ 24328 h 49009"/>
              <a:gd name="connsiteX8" fmla="*/ 6639 w 128987"/>
              <a:gd name="connsiteY8" fmla="*/ 37362 h 49009"/>
              <a:gd name="connsiteX9" fmla="*/ 1 w 128987"/>
              <a:gd name="connsiteY9" fmla="*/ 29201 h 49009"/>
              <a:gd name="connsiteX10" fmla="*/ 6944 w 128987"/>
              <a:gd name="connsiteY10" fmla="*/ 21039 h 49009"/>
              <a:gd name="connsiteX11" fmla="*/ 29418 w 128987"/>
              <a:gd name="connsiteY11" fmla="*/ 18176 h 4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987" h="49009">
                <a:moveTo>
                  <a:pt x="29479" y="18237"/>
                </a:moveTo>
                <a:cubicBezTo>
                  <a:pt x="30758" y="13243"/>
                  <a:pt x="32098" y="8066"/>
                  <a:pt x="33803" y="1306"/>
                </a:cubicBezTo>
                <a:cubicBezTo>
                  <a:pt x="59627" y="331"/>
                  <a:pt x="85269" y="-2227"/>
                  <a:pt x="110667" y="4412"/>
                </a:cubicBezTo>
                <a:cubicBezTo>
                  <a:pt x="119437" y="6726"/>
                  <a:pt x="129791" y="10259"/>
                  <a:pt x="128938" y="20491"/>
                </a:cubicBezTo>
                <a:cubicBezTo>
                  <a:pt x="128390" y="26947"/>
                  <a:pt x="121629" y="34499"/>
                  <a:pt x="115600" y="38580"/>
                </a:cubicBezTo>
                <a:cubicBezTo>
                  <a:pt x="106038" y="45097"/>
                  <a:pt x="95562" y="52406"/>
                  <a:pt x="82163" y="47289"/>
                </a:cubicBezTo>
                <a:cubicBezTo>
                  <a:pt x="82832" y="31454"/>
                  <a:pt x="101043" y="33281"/>
                  <a:pt x="107377" y="20796"/>
                </a:cubicBezTo>
                <a:cubicBezTo>
                  <a:pt x="96963" y="18786"/>
                  <a:pt x="90872" y="16837"/>
                  <a:pt x="80883" y="24328"/>
                </a:cubicBezTo>
                <a:cubicBezTo>
                  <a:pt x="59323" y="40407"/>
                  <a:pt x="32281" y="38093"/>
                  <a:pt x="6639" y="37362"/>
                </a:cubicBezTo>
                <a:cubicBezTo>
                  <a:pt x="4142" y="37301"/>
                  <a:pt x="-60" y="32002"/>
                  <a:pt x="1" y="29201"/>
                </a:cubicBezTo>
                <a:cubicBezTo>
                  <a:pt x="61" y="26338"/>
                  <a:pt x="3959" y="21892"/>
                  <a:pt x="6944" y="21039"/>
                </a:cubicBezTo>
                <a:cubicBezTo>
                  <a:pt x="13826" y="19151"/>
                  <a:pt x="21257" y="19090"/>
                  <a:pt x="29418" y="1817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3583B3FB-3CEA-E856-59E9-5FCEDF5C5D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06911" y="1990552"/>
            <a:ext cx="82244" cy="80125"/>
          </a:xfrm>
          <a:custGeom>
            <a:avLst/>
            <a:gdLst>
              <a:gd name="connsiteX0" fmla="*/ 40889 w 82244"/>
              <a:gd name="connsiteY0" fmla="*/ 27990 h 80125"/>
              <a:gd name="connsiteX1" fmla="*/ 64825 w 82244"/>
              <a:gd name="connsiteY1" fmla="*/ 6185 h 80125"/>
              <a:gd name="connsiteX2" fmla="*/ 82244 w 82244"/>
              <a:gd name="connsiteY2" fmla="*/ 5759 h 80125"/>
              <a:gd name="connsiteX3" fmla="*/ 80295 w 82244"/>
              <a:gd name="connsiteY3" fmla="*/ 21229 h 80125"/>
              <a:gd name="connsiteX4" fmla="*/ 63364 w 82244"/>
              <a:gd name="connsiteY4" fmla="*/ 44373 h 80125"/>
              <a:gd name="connsiteX5" fmla="*/ 75118 w 82244"/>
              <a:gd name="connsiteY5" fmla="*/ 67518 h 80125"/>
              <a:gd name="connsiteX6" fmla="*/ 46980 w 82244"/>
              <a:gd name="connsiteY6" fmla="*/ 64533 h 80125"/>
              <a:gd name="connsiteX7" fmla="*/ 17989 w 82244"/>
              <a:gd name="connsiteY7" fmla="*/ 80125 h 80125"/>
              <a:gd name="connsiteX8" fmla="*/ 24140 w 82244"/>
              <a:gd name="connsiteY8" fmla="*/ 46079 h 80125"/>
              <a:gd name="connsiteX9" fmla="*/ 6538 w 82244"/>
              <a:gd name="connsiteY9" fmla="*/ 24762 h 80125"/>
              <a:gd name="connsiteX10" fmla="*/ 3798 w 82244"/>
              <a:gd name="connsiteY10" fmla="*/ 3201 h 80125"/>
              <a:gd name="connsiteX11" fmla="*/ 23714 w 82244"/>
              <a:gd name="connsiteY11" fmla="*/ 9474 h 80125"/>
              <a:gd name="connsiteX12" fmla="*/ 40889 w 82244"/>
              <a:gd name="connsiteY12" fmla="*/ 27929 h 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244" h="80125">
                <a:moveTo>
                  <a:pt x="40889" y="27990"/>
                </a:moveTo>
                <a:cubicBezTo>
                  <a:pt x="49477" y="19889"/>
                  <a:pt x="56298" y="11728"/>
                  <a:pt x="64825" y="6185"/>
                </a:cubicBezTo>
                <a:cubicBezTo>
                  <a:pt x="68967" y="3505"/>
                  <a:pt x="76337" y="5759"/>
                  <a:pt x="82244" y="5759"/>
                </a:cubicBezTo>
                <a:cubicBezTo>
                  <a:pt x="81696" y="10997"/>
                  <a:pt x="82671" y="17027"/>
                  <a:pt x="80295" y="21229"/>
                </a:cubicBezTo>
                <a:cubicBezTo>
                  <a:pt x="75606" y="29573"/>
                  <a:pt x="69028" y="36821"/>
                  <a:pt x="63364" y="44373"/>
                </a:cubicBezTo>
                <a:cubicBezTo>
                  <a:pt x="67444" y="52413"/>
                  <a:pt x="71220" y="59843"/>
                  <a:pt x="75118" y="67518"/>
                </a:cubicBezTo>
                <a:cubicBezTo>
                  <a:pt x="62937" y="76592"/>
                  <a:pt x="55507" y="66787"/>
                  <a:pt x="46980" y="64533"/>
                </a:cubicBezTo>
                <a:cubicBezTo>
                  <a:pt x="37418" y="69649"/>
                  <a:pt x="27916" y="74826"/>
                  <a:pt x="17989" y="80125"/>
                </a:cubicBezTo>
                <a:cubicBezTo>
                  <a:pt x="7939" y="65203"/>
                  <a:pt x="19999" y="57346"/>
                  <a:pt x="24140" y="46079"/>
                </a:cubicBezTo>
                <a:cubicBezTo>
                  <a:pt x="18598" y="39440"/>
                  <a:pt x="12203" y="32375"/>
                  <a:pt x="6538" y="24762"/>
                </a:cubicBezTo>
                <a:cubicBezTo>
                  <a:pt x="1666" y="18245"/>
                  <a:pt x="-3877" y="10266"/>
                  <a:pt x="3798" y="3201"/>
                </a:cubicBezTo>
                <a:cubicBezTo>
                  <a:pt x="12324" y="-4595"/>
                  <a:pt x="18232" y="3566"/>
                  <a:pt x="23714" y="9474"/>
                </a:cubicBezTo>
                <a:cubicBezTo>
                  <a:pt x="29135" y="15321"/>
                  <a:pt x="34616" y="21168"/>
                  <a:pt x="40889" y="2792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FB6EB95A-2EEF-B0EF-803C-8043D524F1F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869116" y="1077503"/>
            <a:ext cx="80980" cy="92802"/>
          </a:xfrm>
          <a:custGeom>
            <a:avLst/>
            <a:gdLst>
              <a:gd name="connsiteX0" fmla="*/ 47664 w 80980"/>
              <a:gd name="connsiteY0" fmla="*/ 21238 h 92802"/>
              <a:gd name="connsiteX1" fmla="*/ 74889 w 80980"/>
              <a:gd name="connsiteY1" fmla="*/ 12346 h 92802"/>
              <a:gd name="connsiteX2" fmla="*/ 63682 w 80980"/>
              <a:gd name="connsiteY2" fmla="*/ 40789 h 92802"/>
              <a:gd name="connsiteX3" fmla="*/ 80980 w 80980"/>
              <a:gd name="connsiteY3" fmla="*/ 74591 h 92802"/>
              <a:gd name="connsiteX4" fmla="*/ 44315 w 80980"/>
              <a:gd name="connsiteY4" fmla="*/ 56320 h 92802"/>
              <a:gd name="connsiteX5" fmla="*/ 28052 w 80980"/>
              <a:gd name="connsiteY5" fmla="*/ 74591 h 92802"/>
              <a:gd name="connsiteX6" fmla="*/ 18186 w 80980"/>
              <a:gd name="connsiteY6" fmla="*/ 88295 h 92802"/>
              <a:gd name="connsiteX7" fmla="*/ 3568 w 80980"/>
              <a:gd name="connsiteY7" fmla="*/ 92802 h 92802"/>
              <a:gd name="connsiteX8" fmla="*/ 401 w 80980"/>
              <a:gd name="connsiteY8" fmla="*/ 77697 h 92802"/>
              <a:gd name="connsiteX9" fmla="*/ 15201 w 80980"/>
              <a:gd name="connsiteY9" fmla="*/ 52787 h 92802"/>
              <a:gd name="connsiteX10" fmla="*/ 28966 w 80980"/>
              <a:gd name="connsiteY10" fmla="*/ 36830 h 92802"/>
              <a:gd name="connsiteX11" fmla="*/ 17029 w 80980"/>
              <a:gd name="connsiteY11" fmla="*/ 19228 h 92802"/>
              <a:gd name="connsiteX12" fmla="*/ 15810 w 80980"/>
              <a:gd name="connsiteY12" fmla="*/ 530 h 92802"/>
              <a:gd name="connsiteX13" fmla="*/ 34082 w 80980"/>
              <a:gd name="connsiteY13" fmla="*/ 6803 h 92802"/>
              <a:gd name="connsiteX14" fmla="*/ 47664 w 80980"/>
              <a:gd name="connsiteY14" fmla="*/ 21177 h 9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980" h="92802">
                <a:moveTo>
                  <a:pt x="47664" y="21238"/>
                </a:moveTo>
                <a:cubicBezTo>
                  <a:pt x="57896" y="17888"/>
                  <a:pt x="65997" y="15208"/>
                  <a:pt x="74889" y="12346"/>
                </a:cubicBezTo>
                <a:cubicBezTo>
                  <a:pt x="79518" y="26719"/>
                  <a:pt x="66058" y="30191"/>
                  <a:pt x="63682" y="40789"/>
                </a:cubicBezTo>
                <a:cubicBezTo>
                  <a:pt x="68555" y="50290"/>
                  <a:pt x="74280" y="61496"/>
                  <a:pt x="80980" y="74591"/>
                </a:cubicBezTo>
                <a:cubicBezTo>
                  <a:pt x="62829" y="78428"/>
                  <a:pt x="57836" y="62410"/>
                  <a:pt x="44315" y="56320"/>
                </a:cubicBezTo>
                <a:cubicBezTo>
                  <a:pt x="39320" y="61862"/>
                  <a:pt x="33412" y="68013"/>
                  <a:pt x="28052" y="74591"/>
                </a:cubicBezTo>
                <a:cubicBezTo>
                  <a:pt x="24459" y="78977"/>
                  <a:pt x="22450" y="85006"/>
                  <a:pt x="18186" y="88295"/>
                </a:cubicBezTo>
                <a:cubicBezTo>
                  <a:pt x="14410" y="91219"/>
                  <a:pt x="8563" y="91401"/>
                  <a:pt x="3568" y="92802"/>
                </a:cubicBezTo>
                <a:cubicBezTo>
                  <a:pt x="2350" y="87686"/>
                  <a:pt x="-1182" y="81656"/>
                  <a:pt x="401" y="77697"/>
                </a:cubicBezTo>
                <a:cubicBezTo>
                  <a:pt x="3934" y="68805"/>
                  <a:pt x="9720" y="60766"/>
                  <a:pt x="15201" y="52787"/>
                </a:cubicBezTo>
                <a:cubicBezTo>
                  <a:pt x="18856" y="47488"/>
                  <a:pt x="23606" y="42981"/>
                  <a:pt x="28966" y="36830"/>
                </a:cubicBezTo>
                <a:cubicBezTo>
                  <a:pt x="24946" y="30922"/>
                  <a:pt x="21109" y="24953"/>
                  <a:pt x="17029" y="19228"/>
                </a:cubicBezTo>
                <a:cubicBezTo>
                  <a:pt x="12643" y="13015"/>
                  <a:pt x="7649" y="5220"/>
                  <a:pt x="15810" y="530"/>
                </a:cubicBezTo>
                <a:cubicBezTo>
                  <a:pt x="19586" y="-1602"/>
                  <a:pt x="28722" y="3149"/>
                  <a:pt x="34082" y="6803"/>
                </a:cubicBezTo>
                <a:cubicBezTo>
                  <a:pt x="39808" y="10762"/>
                  <a:pt x="43888" y="17035"/>
                  <a:pt x="47664" y="21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08AFD9CC-A79C-5BCB-DF74-86960326B5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0260" y="2472412"/>
            <a:ext cx="88923" cy="99949"/>
          </a:xfrm>
          <a:custGeom>
            <a:avLst/>
            <a:gdLst>
              <a:gd name="connsiteX0" fmla="*/ 63770 w 88923"/>
              <a:gd name="connsiteY0" fmla="*/ 82345 h 99949"/>
              <a:gd name="connsiteX1" fmla="*/ 88924 w 88923"/>
              <a:gd name="connsiteY1" fmla="*/ 86364 h 99949"/>
              <a:gd name="connsiteX2" fmla="*/ 60115 w 88923"/>
              <a:gd name="connsiteY2" fmla="*/ 99155 h 99949"/>
              <a:gd name="connsiteX3" fmla="*/ 40016 w 88923"/>
              <a:gd name="connsiteY3" fmla="*/ 61698 h 99949"/>
              <a:gd name="connsiteX4" fmla="*/ 23633 w 88923"/>
              <a:gd name="connsiteY4" fmla="*/ 88618 h 99949"/>
              <a:gd name="connsiteX5" fmla="*/ 4021 w 88923"/>
              <a:gd name="connsiteY5" fmla="*/ 85816 h 99949"/>
              <a:gd name="connsiteX6" fmla="*/ 1 w 88923"/>
              <a:gd name="connsiteY6" fmla="*/ 8709 h 99949"/>
              <a:gd name="connsiteX7" fmla="*/ 7005 w 88923"/>
              <a:gd name="connsiteY7" fmla="*/ 0 h 99949"/>
              <a:gd name="connsiteX8" fmla="*/ 14862 w 88923"/>
              <a:gd name="connsiteY8" fmla="*/ 32341 h 99949"/>
              <a:gd name="connsiteX9" fmla="*/ 19430 w 88923"/>
              <a:gd name="connsiteY9" fmla="*/ 64378 h 99949"/>
              <a:gd name="connsiteX10" fmla="*/ 32890 w 88923"/>
              <a:gd name="connsiteY10" fmla="*/ 50978 h 99949"/>
              <a:gd name="connsiteX11" fmla="*/ 56704 w 88923"/>
              <a:gd name="connsiteY11" fmla="*/ 34899 h 99949"/>
              <a:gd name="connsiteX12" fmla="*/ 63709 w 88923"/>
              <a:gd name="connsiteY12" fmla="*/ 63281 h 99949"/>
              <a:gd name="connsiteX13" fmla="*/ 63770 w 88923"/>
              <a:gd name="connsiteY13" fmla="*/ 82345 h 9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923" h="99949">
                <a:moveTo>
                  <a:pt x="63770" y="82345"/>
                </a:moveTo>
                <a:cubicBezTo>
                  <a:pt x="73453" y="83867"/>
                  <a:pt x="80336" y="84964"/>
                  <a:pt x="88924" y="86364"/>
                </a:cubicBezTo>
                <a:cubicBezTo>
                  <a:pt x="82468" y="100921"/>
                  <a:pt x="71200" y="100921"/>
                  <a:pt x="60115" y="99155"/>
                </a:cubicBezTo>
                <a:cubicBezTo>
                  <a:pt x="40747" y="95988"/>
                  <a:pt x="44097" y="78447"/>
                  <a:pt x="40016" y="61698"/>
                </a:cubicBezTo>
                <a:cubicBezTo>
                  <a:pt x="33499" y="72539"/>
                  <a:pt x="29236" y="81127"/>
                  <a:pt x="23633" y="88618"/>
                </a:cubicBezTo>
                <a:cubicBezTo>
                  <a:pt x="16750" y="97937"/>
                  <a:pt x="5178" y="96536"/>
                  <a:pt x="4021" y="85816"/>
                </a:cubicBezTo>
                <a:cubicBezTo>
                  <a:pt x="1341" y="60236"/>
                  <a:pt x="976" y="34473"/>
                  <a:pt x="1" y="8709"/>
                </a:cubicBezTo>
                <a:cubicBezTo>
                  <a:pt x="-60" y="7065"/>
                  <a:pt x="2620" y="5299"/>
                  <a:pt x="7005" y="0"/>
                </a:cubicBezTo>
                <a:cubicBezTo>
                  <a:pt x="10173" y="12851"/>
                  <a:pt x="12913" y="22535"/>
                  <a:pt x="14862" y="32341"/>
                </a:cubicBezTo>
                <a:cubicBezTo>
                  <a:pt x="16690" y="41721"/>
                  <a:pt x="17603" y="51222"/>
                  <a:pt x="19430" y="64378"/>
                </a:cubicBezTo>
                <a:cubicBezTo>
                  <a:pt x="25703" y="58104"/>
                  <a:pt x="29236" y="54511"/>
                  <a:pt x="32890" y="50978"/>
                </a:cubicBezTo>
                <a:cubicBezTo>
                  <a:pt x="39955" y="44096"/>
                  <a:pt x="43732" y="29539"/>
                  <a:pt x="56704" y="34899"/>
                </a:cubicBezTo>
                <a:cubicBezTo>
                  <a:pt x="69068" y="40015"/>
                  <a:pt x="62856" y="53354"/>
                  <a:pt x="63709" y="63281"/>
                </a:cubicBezTo>
                <a:cubicBezTo>
                  <a:pt x="64135" y="68824"/>
                  <a:pt x="63770" y="74427"/>
                  <a:pt x="63770" y="8234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3674BB68-8666-5A4A-FFA7-90493DFA594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6345" y="1983202"/>
            <a:ext cx="85228" cy="83150"/>
          </a:xfrm>
          <a:custGeom>
            <a:avLst/>
            <a:gdLst>
              <a:gd name="connsiteX0" fmla="*/ 34311 w 85228"/>
              <a:gd name="connsiteY0" fmla="*/ 55743 h 83150"/>
              <a:gd name="connsiteX1" fmla="*/ 5259 w 85228"/>
              <a:gd name="connsiteY1" fmla="*/ 17677 h 83150"/>
              <a:gd name="connsiteX2" fmla="*/ 3737 w 85228"/>
              <a:gd name="connsiteY2" fmla="*/ 1171 h 83150"/>
              <a:gd name="connsiteX3" fmla="*/ 20729 w 85228"/>
              <a:gd name="connsiteY3" fmla="*/ 3546 h 83150"/>
              <a:gd name="connsiteX4" fmla="*/ 49660 w 85228"/>
              <a:gd name="connsiteY4" fmla="*/ 35217 h 83150"/>
              <a:gd name="connsiteX5" fmla="*/ 68479 w 85228"/>
              <a:gd name="connsiteY5" fmla="*/ 14144 h 83150"/>
              <a:gd name="connsiteX6" fmla="*/ 85229 w 85228"/>
              <a:gd name="connsiteY6" fmla="*/ 10672 h 83150"/>
              <a:gd name="connsiteX7" fmla="*/ 83889 w 85228"/>
              <a:gd name="connsiteY7" fmla="*/ 25716 h 83150"/>
              <a:gd name="connsiteX8" fmla="*/ 65861 w 85228"/>
              <a:gd name="connsiteY8" fmla="*/ 54098 h 83150"/>
              <a:gd name="connsiteX9" fmla="*/ 81331 w 85228"/>
              <a:gd name="connsiteY9" fmla="*/ 80775 h 83150"/>
              <a:gd name="connsiteX10" fmla="*/ 26698 w 85228"/>
              <a:gd name="connsiteY10" fmla="*/ 83150 h 83150"/>
              <a:gd name="connsiteX11" fmla="*/ 34250 w 85228"/>
              <a:gd name="connsiteY11" fmla="*/ 55743 h 8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228" h="83150">
                <a:moveTo>
                  <a:pt x="34311" y="55743"/>
                </a:moveTo>
                <a:cubicBezTo>
                  <a:pt x="24810" y="43318"/>
                  <a:pt x="15065" y="30467"/>
                  <a:pt x="5259" y="17677"/>
                </a:cubicBezTo>
                <a:cubicBezTo>
                  <a:pt x="1239" y="12378"/>
                  <a:pt x="-3450" y="5556"/>
                  <a:pt x="3737" y="1171"/>
                </a:cubicBezTo>
                <a:cubicBezTo>
                  <a:pt x="7695" y="-1204"/>
                  <a:pt x="17014" y="258"/>
                  <a:pt x="20729" y="3546"/>
                </a:cubicBezTo>
                <a:cubicBezTo>
                  <a:pt x="30840" y="12621"/>
                  <a:pt x="39245" y="23584"/>
                  <a:pt x="49660" y="35217"/>
                </a:cubicBezTo>
                <a:cubicBezTo>
                  <a:pt x="55933" y="27970"/>
                  <a:pt x="61293" y="19869"/>
                  <a:pt x="68479" y="14144"/>
                </a:cubicBezTo>
                <a:cubicBezTo>
                  <a:pt x="72438" y="10977"/>
                  <a:pt x="79564" y="11708"/>
                  <a:pt x="85229" y="10672"/>
                </a:cubicBezTo>
                <a:cubicBezTo>
                  <a:pt x="84863" y="15728"/>
                  <a:pt x="86020" y="21575"/>
                  <a:pt x="83889" y="25716"/>
                </a:cubicBezTo>
                <a:cubicBezTo>
                  <a:pt x="78712" y="35644"/>
                  <a:pt x="71951" y="44719"/>
                  <a:pt x="65861" y="54098"/>
                </a:cubicBezTo>
                <a:cubicBezTo>
                  <a:pt x="70550" y="62199"/>
                  <a:pt x="74875" y="69629"/>
                  <a:pt x="81331" y="80775"/>
                </a:cubicBezTo>
                <a:cubicBezTo>
                  <a:pt x="61780" y="77913"/>
                  <a:pt x="45518" y="75476"/>
                  <a:pt x="26698" y="83150"/>
                </a:cubicBezTo>
                <a:cubicBezTo>
                  <a:pt x="29926" y="71396"/>
                  <a:pt x="31997" y="64026"/>
                  <a:pt x="34250" y="557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EFCBA684-5BD7-51B0-6C67-F4C39E40923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2652" y="3089364"/>
            <a:ext cx="63522" cy="93850"/>
          </a:xfrm>
          <a:custGeom>
            <a:avLst/>
            <a:gdLst>
              <a:gd name="connsiteX0" fmla="*/ 5912 w 63522"/>
              <a:gd name="connsiteY0" fmla="*/ 90713 h 93850"/>
              <a:gd name="connsiteX1" fmla="*/ 6460 w 63522"/>
              <a:gd name="connsiteY1" fmla="*/ 69639 h 93850"/>
              <a:gd name="connsiteX2" fmla="*/ 11576 w 63522"/>
              <a:gd name="connsiteY2" fmla="*/ 2704 h 93850"/>
              <a:gd name="connsiteX3" fmla="*/ 15596 w 63522"/>
              <a:gd name="connsiteY3" fmla="*/ 207 h 93850"/>
              <a:gd name="connsiteX4" fmla="*/ 22661 w 63522"/>
              <a:gd name="connsiteY4" fmla="*/ 146 h 93850"/>
              <a:gd name="connsiteX5" fmla="*/ 22661 w 63522"/>
              <a:gd name="connsiteY5" fmla="*/ 47409 h 93850"/>
              <a:gd name="connsiteX6" fmla="*/ 35207 w 63522"/>
              <a:gd name="connsiteY6" fmla="*/ 42780 h 93850"/>
              <a:gd name="connsiteX7" fmla="*/ 60239 w 63522"/>
              <a:gd name="connsiteY7" fmla="*/ 51063 h 93850"/>
              <a:gd name="connsiteX8" fmla="*/ 55367 w 63522"/>
              <a:gd name="connsiteY8" fmla="*/ 79750 h 93850"/>
              <a:gd name="connsiteX9" fmla="*/ 6034 w 63522"/>
              <a:gd name="connsiteY9" fmla="*/ 90713 h 9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" h="93850">
                <a:moveTo>
                  <a:pt x="5912" y="90713"/>
                </a:moveTo>
                <a:cubicBezTo>
                  <a:pt x="4876" y="82003"/>
                  <a:pt x="11333" y="78593"/>
                  <a:pt x="6460" y="69639"/>
                </a:cubicBezTo>
                <a:cubicBezTo>
                  <a:pt x="-5599" y="47713"/>
                  <a:pt x="1039" y="24386"/>
                  <a:pt x="11576" y="2704"/>
                </a:cubicBezTo>
                <a:cubicBezTo>
                  <a:pt x="12185" y="1486"/>
                  <a:pt x="14073" y="633"/>
                  <a:pt x="15596" y="207"/>
                </a:cubicBezTo>
                <a:cubicBezTo>
                  <a:pt x="17057" y="-220"/>
                  <a:pt x="18702" y="146"/>
                  <a:pt x="22661" y="146"/>
                </a:cubicBezTo>
                <a:lnTo>
                  <a:pt x="22661" y="47409"/>
                </a:lnTo>
                <a:cubicBezTo>
                  <a:pt x="27960" y="45460"/>
                  <a:pt x="31492" y="43937"/>
                  <a:pt x="35207" y="42780"/>
                </a:cubicBezTo>
                <a:cubicBezTo>
                  <a:pt x="45501" y="39552"/>
                  <a:pt x="54576" y="40648"/>
                  <a:pt x="60239" y="51063"/>
                </a:cubicBezTo>
                <a:cubicBezTo>
                  <a:pt x="66026" y="61722"/>
                  <a:pt x="64016" y="72076"/>
                  <a:pt x="55367" y="79750"/>
                </a:cubicBezTo>
                <a:cubicBezTo>
                  <a:pt x="41420" y="92114"/>
                  <a:pt x="25401" y="97900"/>
                  <a:pt x="6034" y="907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B6956425-F39E-33B5-AD8C-62183AEC51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30578" y="3161440"/>
            <a:ext cx="84904" cy="74918"/>
          </a:xfrm>
          <a:custGeom>
            <a:avLst/>
            <a:gdLst>
              <a:gd name="connsiteX0" fmla="*/ 47508 w 84904"/>
              <a:gd name="connsiteY0" fmla="*/ 0 h 74918"/>
              <a:gd name="connsiteX1" fmla="*/ 22781 w 84904"/>
              <a:gd name="connsiteY1" fmla="*/ 46776 h 74918"/>
              <a:gd name="connsiteX2" fmla="*/ 22659 w 84904"/>
              <a:gd name="connsiteY2" fmla="*/ 54937 h 74918"/>
              <a:gd name="connsiteX3" fmla="*/ 48300 w 84904"/>
              <a:gd name="connsiteY3" fmla="*/ 30209 h 74918"/>
              <a:gd name="connsiteX4" fmla="*/ 52807 w 84904"/>
              <a:gd name="connsiteY4" fmla="*/ 16810 h 74918"/>
              <a:gd name="connsiteX5" fmla="*/ 72906 w 84904"/>
              <a:gd name="connsiteY5" fmla="*/ 20160 h 74918"/>
              <a:gd name="connsiteX6" fmla="*/ 84905 w 84904"/>
              <a:gd name="connsiteY6" fmla="*/ 70224 h 74918"/>
              <a:gd name="connsiteX7" fmla="*/ 54147 w 84904"/>
              <a:gd name="connsiteY7" fmla="*/ 60297 h 74918"/>
              <a:gd name="connsiteX8" fmla="*/ 29054 w 84904"/>
              <a:gd name="connsiteY8" fmla="*/ 73026 h 74918"/>
              <a:gd name="connsiteX9" fmla="*/ 672 w 84904"/>
              <a:gd name="connsiteY9" fmla="*/ 47872 h 74918"/>
              <a:gd name="connsiteX10" fmla="*/ 30698 w 84904"/>
              <a:gd name="connsiteY10" fmla="*/ 2132 h 74918"/>
              <a:gd name="connsiteX11" fmla="*/ 47447 w 84904"/>
              <a:gd name="connsiteY11" fmla="*/ 0 h 7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904" h="74918">
                <a:moveTo>
                  <a:pt x="47508" y="0"/>
                </a:moveTo>
                <a:cubicBezTo>
                  <a:pt x="37703" y="18454"/>
                  <a:pt x="30089" y="32524"/>
                  <a:pt x="22781" y="46776"/>
                </a:cubicBezTo>
                <a:cubicBezTo>
                  <a:pt x="21867" y="48542"/>
                  <a:pt x="22659" y="51161"/>
                  <a:pt x="22659" y="54937"/>
                </a:cubicBezTo>
                <a:cubicBezTo>
                  <a:pt x="38311" y="52683"/>
                  <a:pt x="46290" y="44888"/>
                  <a:pt x="48300" y="30209"/>
                </a:cubicBezTo>
                <a:cubicBezTo>
                  <a:pt x="48909" y="25581"/>
                  <a:pt x="50066" y="20342"/>
                  <a:pt x="52807" y="16810"/>
                </a:cubicBezTo>
                <a:cubicBezTo>
                  <a:pt x="57801" y="10293"/>
                  <a:pt x="70713" y="12364"/>
                  <a:pt x="72906" y="20160"/>
                </a:cubicBezTo>
                <a:cubicBezTo>
                  <a:pt x="77169" y="35203"/>
                  <a:pt x="80276" y="50613"/>
                  <a:pt x="84905" y="70224"/>
                </a:cubicBezTo>
                <a:cubicBezTo>
                  <a:pt x="73576" y="66570"/>
                  <a:pt x="65110" y="63829"/>
                  <a:pt x="54147" y="60297"/>
                </a:cubicBezTo>
                <a:cubicBezTo>
                  <a:pt x="47569" y="63708"/>
                  <a:pt x="38799" y="69981"/>
                  <a:pt x="29054" y="73026"/>
                </a:cubicBezTo>
                <a:cubicBezTo>
                  <a:pt x="8528" y="79482"/>
                  <a:pt x="-2983" y="69006"/>
                  <a:pt x="672" y="47872"/>
                </a:cubicBezTo>
                <a:cubicBezTo>
                  <a:pt x="4082" y="28504"/>
                  <a:pt x="15472" y="13765"/>
                  <a:pt x="30698" y="2132"/>
                </a:cubicBezTo>
                <a:cubicBezTo>
                  <a:pt x="33744" y="-183"/>
                  <a:pt x="39408" y="853"/>
                  <a:pt x="47447" y="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238ADE15-38AB-FA72-3C43-CBC7AC9F0A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51387" y="3002780"/>
            <a:ext cx="60981" cy="85766"/>
          </a:xfrm>
          <a:custGeom>
            <a:avLst/>
            <a:gdLst>
              <a:gd name="connsiteX0" fmla="*/ 26265 w 60981"/>
              <a:gd name="connsiteY0" fmla="*/ 21439 h 85766"/>
              <a:gd name="connsiteX1" fmla="*/ 40578 w 60981"/>
              <a:gd name="connsiteY1" fmla="*/ 2436 h 85766"/>
              <a:gd name="connsiteX2" fmla="*/ 55622 w 60981"/>
              <a:gd name="connsiteY2" fmla="*/ 0 h 85766"/>
              <a:gd name="connsiteX3" fmla="*/ 56474 w 60981"/>
              <a:gd name="connsiteY3" fmla="*/ 12973 h 85766"/>
              <a:gd name="connsiteX4" fmla="*/ 39725 w 60981"/>
              <a:gd name="connsiteY4" fmla="*/ 45131 h 85766"/>
              <a:gd name="connsiteX5" fmla="*/ 60981 w 60981"/>
              <a:gd name="connsiteY5" fmla="*/ 84233 h 85766"/>
              <a:gd name="connsiteX6" fmla="*/ 26387 w 60981"/>
              <a:gd name="connsiteY6" fmla="*/ 69737 h 85766"/>
              <a:gd name="connsiteX7" fmla="*/ 7019 w 60981"/>
              <a:gd name="connsiteY7" fmla="*/ 78325 h 85766"/>
              <a:gd name="connsiteX8" fmla="*/ 3365 w 60981"/>
              <a:gd name="connsiteY8" fmla="*/ 74001 h 85766"/>
              <a:gd name="connsiteX9" fmla="*/ 441 w 60981"/>
              <a:gd name="connsiteY9" fmla="*/ 19490 h 85766"/>
              <a:gd name="connsiteX10" fmla="*/ 4522 w 60981"/>
              <a:gd name="connsiteY10" fmla="*/ 7431 h 85766"/>
              <a:gd name="connsiteX11" fmla="*/ 17008 w 60981"/>
              <a:gd name="connsiteY11" fmla="*/ 9806 h 85766"/>
              <a:gd name="connsiteX12" fmla="*/ 26265 w 60981"/>
              <a:gd name="connsiteY12" fmla="*/ 21500 h 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1" h="85766">
                <a:moveTo>
                  <a:pt x="26265" y="21439"/>
                </a:moveTo>
                <a:cubicBezTo>
                  <a:pt x="31930" y="13582"/>
                  <a:pt x="35218" y="6700"/>
                  <a:pt x="40578" y="2436"/>
                </a:cubicBezTo>
                <a:cubicBezTo>
                  <a:pt x="44050" y="-304"/>
                  <a:pt x="50506" y="670"/>
                  <a:pt x="55622" y="0"/>
                </a:cubicBezTo>
                <a:cubicBezTo>
                  <a:pt x="55987" y="4385"/>
                  <a:pt x="57997" y="9501"/>
                  <a:pt x="56474" y="12973"/>
                </a:cubicBezTo>
                <a:cubicBezTo>
                  <a:pt x="51663" y="23997"/>
                  <a:pt x="45450" y="34351"/>
                  <a:pt x="39725" y="45131"/>
                </a:cubicBezTo>
                <a:cubicBezTo>
                  <a:pt x="46791" y="58104"/>
                  <a:pt x="53551" y="70590"/>
                  <a:pt x="60981" y="84233"/>
                </a:cubicBezTo>
                <a:cubicBezTo>
                  <a:pt x="42040" y="90933"/>
                  <a:pt x="36924" y="73757"/>
                  <a:pt x="26387" y="69737"/>
                </a:cubicBezTo>
                <a:cubicBezTo>
                  <a:pt x="19444" y="72844"/>
                  <a:pt x="12744" y="75767"/>
                  <a:pt x="7019" y="78325"/>
                </a:cubicBezTo>
                <a:cubicBezTo>
                  <a:pt x="4278" y="75158"/>
                  <a:pt x="3243" y="74366"/>
                  <a:pt x="3365" y="74001"/>
                </a:cubicBezTo>
                <a:cubicBezTo>
                  <a:pt x="9151" y="55485"/>
                  <a:pt x="11648" y="37396"/>
                  <a:pt x="441" y="19490"/>
                </a:cubicBezTo>
                <a:cubicBezTo>
                  <a:pt x="-1082" y="17054"/>
                  <a:pt x="1598" y="9319"/>
                  <a:pt x="4522" y="7431"/>
                </a:cubicBezTo>
                <a:cubicBezTo>
                  <a:pt x="7202" y="5725"/>
                  <a:pt x="13353" y="7735"/>
                  <a:pt x="17008" y="9806"/>
                </a:cubicBezTo>
                <a:cubicBezTo>
                  <a:pt x="20175" y="11633"/>
                  <a:pt x="22002" y="15897"/>
                  <a:pt x="26265" y="2150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D937C176-D383-CD12-3BD1-326ED20EB5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365568" y="2439020"/>
            <a:ext cx="68329" cy="100317"/>
          </a:xfrm>
          <a:custGeom>
            <a:avLst/>
            <a:gdLst>
              <a:gd name="connsiteX0" fmla="*/ 61895 w 68329"/>
              <a:gd name="connsiteY0" fmla="*/ 98074 h 100317"/>
              <a:gd name="connsiteX1" fmla="*/ 30894 w 68329"/>
              <a:gd name="connsiteY1" fmla="*/ 100023 h 100317"/>
              <a:gd name="connsiteX2" fmla="*/ 21149 w 68329"/>
              <a:gd name="connsiteY2" fmla="*/ 75356 h 100317"/>
              <a:gd name="connsiteX3" fmla="*/ 38141 w 68329"/>
              <a:gd name="connsiteY3" fmla="*/ 58120 h 100317"/>
              <a:gd name="connsiteX4" fmla="*/ 45633 w 68329"/>
              <a:gd name="connsiteY4" fmla="*/ 34306 h 100317"/>
              <a:gd name="connsiteX5" fmla="*/ 22123 w 68329"/>
              <a:gd name="connsiteY5" fmla="*/ 20115 h 100317"/>
              <a:gd name="connsiteX6" fmla="*/ 7688 w 68329"/>
              <a:gd name="connsiteY6" fmla="*/ 19871 h 100317"/>
              <a:gd name="connsiteX7" fmla="*/ 14 w 68329"/>
              <a:gd name="connsiteY7" fmla="*/ 12562 h 100317"/>
              <a:gd name="connsiteX8" fmla="*/ 5618 w 68329"/>
              <a:gd name="connsiteY8" fmla="*/ 3061 h 100317"/>
              <a:gd name="connsiteX9" fmla="*/ 57388 w 68329"/>
              <a:gd name="connsiteY9" fmla="*/ 13963 h 100317"/>
              <a:gd name="connsiteX10" fmla="*/ 62200 w 68329"/>
              <a:gd name="connsiteY10" fmla="*/ 60678 h 100317"/>
              <a:gd name="connsiteX11" fmla="*/ 47887 w 68329"/>
              <a:gd name="connsiteY11" fmla="*/ 80777 h 100317"/>
              <a:gd name="connsiteX12" fmla="*/ 61895 w 68329"/>
              <a:gd name="connsiteY12" fmla="*/ 98013 h 100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8329" h="100317">
                <a:moveTo>
                  <a:pt x="61895" y="98074"/>
                </a:moveTo>
                <a:cubicBezTo>
                  <a:pt x="48008" y="99110"/>
                  <a:pt x="39238" y="101058"/>
                  <a:pt x="30894" y="100023"/>
                </a:cubicBezTo>
                <a:cubicBezTo>
                  <a:pt x="16824" y="98196"/>
                  <a:pt x="12500" y="86928"/>
                  <a:pt x="21149" y="75356"/>
                </a:cubicBezTo>
                <a:cubicBezTo>
                  <a:pt x="25899" y="68961"/>
                  <a:pt x="32599" y="63967"/>
                  <a:pt x="38141" y="58120"/>
                </a:cubicBezTo>
                <a:cubicBezTo>
                  <a:pt x="44476" y="51481"/>
                  <a:pt x="49896" y="43868"/>
                  <a:pt x="45633" y="34306"/>
                </a:cubicBezTo>
                <a:cubicBezTo>
                  <a:pt x="41309" y="24622"/>
                  <a:pt x="32782" y="20175"/>
                  <a:pt x="22123" y="20115"/>
                </a:cubicBezTo>
                <a:cubicBezTo>
                  <a:pt x="17312" y="20115"/>
                  <a:pt x="12195" y="21089"/>
                  <a:pt x="7688" y="19871"/>
                </a:cubicBezTo>
                <a:cubicBezTo>
                  <a:pt x="4521" y="19018"/>
                  <a:pt x="258" y="15303"/>
                  <a:pt x="14" y="12562"/>
                </a:cubicBezTo>
                <a:cubicBezTo>
                  <a:pt x="-229" y="9517"/>
                  <a:pt x="2694" y="4766"/>
                  <a:pt x="5618" y="3061"/>
                </a:cubicBezTo>
                <a:cubicBezTo>
                  <a:pt x="17982" y="-4126"/>
                  <a:pt x="45755" y="2086"/>
                  <a:pt x="57388" y="13963"/>
                </a:cubicBezTo>
                <a:cubicBezTo>
                  <a:pt x="69874" y="26631"/>
                  <a:pt x="71944" y="44477"/>
                  <a:pt x="62200" y="60678"/>
                </a:cubicBezTo>
                <a:cubicBezTo>
                  <a:pt x="58058" y="67560"/>
                  <a:pt x="52881" y="73773"/>
                  <a:pt x="47887" y="80777"/>
                </a:cubicBezTo>
                <a:cubicBezTo>
                  <a:pt x="51297" y="84979"/>
                  <a:pt x="54586" y="88999"/>
                  <a:pt x="61895" y="980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53A2A62-8336-3C9C-8D14-08B43323FF7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23039" y="2906373"/>
            <a:ext cx="63413" cy="99628"/>
          </a:xfrm>
          <a:custGeom>
            <a:avLst/>
            <a:gdLst>
              <a:gd name="connsiteX0" fmla="*/ 36432 w 63413"/>
              <a:gd name="connsiteY0" fmla="*/ 15463 h 99628"/>
              <a:gd name="connsiteX1" fmla="*/ 3908 w 63413"/>
              <a:gd name="connsiteY1" fmla="*/ 30811 h 99628"/>
              <a:gd name="connsiteX2" fmla="*/ 71 w 63413"/>
              <a:gd name="connsiteY2" fmla="*/ 21858 h 99628"/>
              <a:gd name="connsiteX3" fmla="*/ 45873 w 63413"/>
              <a:gd name="connsiteY3" fmla="*/ 1698 h 99628"/>
              <a:gd name="connsiteX4" fmla="*/ 61221 w 63413"/>
              <a:gd name="connsiteY4" fmla="*/ 36658 h 99628"/>
              <a:gd name="connsiteX5" fmla="*/ 47700 w 63413"/>
              <a:gd name="connsiteY5" fmla="*/ 64919 h 99628"/>
              <a:gd name="connsiteX6" fmla="*/ 49771 w 63413"/>
              <a:gd name="connsiteY6" fmla="*/ 92448 h 99628"/>
              <a:gd name="connsiteX7" fmla="*/ 20962 w 63413"/>
              <a:gd name="connsiteY7" fmla="*/ 93422 h 99628"/>
              <a:gd name="connsiteX8" fmla="*/ 18891 w 63413"/>
              <a:gd name="connsiteY8" fmla="*/ 68877 h 99628"/>
              <a:gd name="connsiteX9" fmla="*/ 33448 w 63413"/>
              <a:gd name="connsiteY9" fmla="*/ 43784 h 99628"/>
              <a:gd name="connsiteX10" fmla="*/ 42401 w 63413"/>
              <a:gd name="connsiteY10" fmla="*/ 20701 h 99628"/>
              <a:gd name="connsiteX11" fmla="*/ 36310 w 63413"/>
              <a:gd name="connsiteY11" fmla="*/ 15463 h 99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413" h="99628">
                <a:moveTo>
                  <a:pt x="36432" y="15463"/>
                </a:moveTo>
                <a:cubicBezTo>
                  <a:pt x="25956" y="20396"/>
                  <a:pt x="15541" y="25330"/>
                  <a:pt x="3908" y="30811"/>
                </a:cubicBezTo>
                <a:cubicBezTo>
                  <a:pt x="2264" y="27157"/>
                  <a:pt x="-477" y="24051"/>
                  <a:pt x="71" y="21858"/>
                </a:cubicBezTo>
                <a:cubicBezTo>
                  <a:pt x="4274" y="5718"/>
                  <a:pt x="27235" y="-4149"/>
                  <a:pt x="45873" y="1698"/>
                </a:cubicBezTo>
                <a:cubicBezTo>
                  <a:pt x="60977" y="6449"/>
                  <a:pt x="67068" y="19056"/>
                  <a:pt x="61221" y="36658"/>
                </a:cubicBezTo>
                <a:cubicBezTo>
                  <a:pt x="57932" y="46525"/>
                  <a:pt x="53486" y="56331"/>
                  <a:pt x="47700" y="64919"/>
                </a:cubicBezTo>
                <a:cubicBezTo>
                  <a:pt x="40878" y="75029"/>
                  <a:pt x="39417" y="83738"/>
                  <a:pt x="49771" y="92448"/>
                </a:cubicBezTo>
                <a:cubicBezTo>
                  <a:pt x="39356" y="102558"/>
                  <a:pt x="29671" y="101157"/>
                  <a:pt x="20962" y="93422"/>
                </a:cubicBezTo>
                <a:cubicBezTo>
                  <a:pt x="13166" y="86479"/>
                  <a:pt x="14567" y="77221"/>
                  <a:pt x="18891" y="68877"/>
                </a:cubicBezTo>
                <a:cubicBezTo>
                  <a:pt x="23337" y="60290"/>
                  <a:pt x="29123" y="52433"/>
                  <a:pt x="33448" y="43784"/>
                </a:cubicBezTo>
                <a:cubicBezTo>
                  <a:pt x="37102" y="36415"/>
                  <a:pt x="39478" y="28436"/>
                  <a:pt x="42401" y="20701"/>
                </a:cubicBezTo>
                <a:cubicBezTo>
                  <a:pt x="40391" y="18935"/>
                  <a:pt x="38381" y="17168"/>
                  <a:pt x="36310" y="1546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A6117F5A-D766-C87A-F538-91C0F72D2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42483" y="2292792"/>
            <a:ext cx="63100" cy="78881"/>
          </a:xfrm>
          <a:custGeom>
            <a:avLst/>
            <a:gdLst>
              <a:gd name="connsiteX0" fmla="*/ 63100 w 63100"/>
              <a:gd name="connsiteY0" fmla="*/ 75410 h 78881"/>
              <a:gd name="connsiteX1" fmla="*/ 33318 w 63100"/>
              <a:gd name="connsiteY1" fmla="*/ 68771 h 78881"/>
              <a:gd name="connsiteX2" fmla="*/ 18883 w 63100"/>
              <a:gd name="connsiteY2" fmla="*/ 78881 h 78881"/>
              <a:gd name="connsiteX3" fmla="*/ 14558 w 63100"/>
              <a:gd name="connsiteY3" fmla="*/ 75349 h 78881"/>
              <a:gd name="connsiteX4" fmla="*/ 2012 w 63100"/>
              <a:gd name="connsiteY4" fmla="*/ 24431 h 78881"/>
              <a:gd name="connsiteX5" fmla="*/ 2 w 63100"/>
              <a:gd name="connsiteY5" fmla="*/ 20046 h 78881"/>
              <a:gd name="connsiteX6" fmla="*/ 2377 w 63100"/>
              <a:gd name="connsiteY6" fmla="*/ 2384 h 78881"/>
              <a:gd name="connsiteX7" fmla="*/ 19857 w 63100"/>
              <a:gd name="connsiteY7" fmla="*/ 9144 h 78881"/>
              <a:gd name="connsiteX8" fmla="*/ 27227 w 63100"/>
              <a:gd name="connsiteY8" fmla="*/ 19376 h 78881"/>
              <a:gd name="connsiteX9" fmla="*/ 54452 w 63100"/>
              <a:gd name="connsiteY9" fmla="*/ 8413 h 78881"/>
              <a:gd name="connsiteX10" fmla="*/ 55914 w 63100"/>
              <a:gd name="connsiteY10" fmla="*/ 12920 h 78881"/>
              <a:gd name="connsiteX11" fmla="*/ 60725 w 63100"/>
              <a:gd name="connsiteY11" fmla="*/ 64386 h 78881"/>
              <a:gd name="connsiteX12" fmla="*/ 63039 w 63100"/>
              <a:gd name="connsiteY12" fmla="*/ 75410 h 7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100" h="78881">
                <a:moveTo>
                  <a:pt x="63100" y="75410"/>
                </a:moveTo>
                <a:cubicBezTo>
                  <a:pt x="50554" y="83693"/>
                  <a:pt x="42880" y="74313"/>
                  <a:pt x="33318" y="68771"/>
                </a:cubicBezTo>
                <a:cubicBezTo>
                  <a:pt x="28567" y="72121"/>
                  <a:pt x="23573" y="75592"/>
                  <a:pt x="18883" y="78881"/>
                </a:cubicBezTo>
                <a:cubicBezTo>
                  <a:pt x="16690" y="77115"/>
                  <a:pt x="14619" y="76262"/>
                  <a:pt x="14558" y="75349"/>
                </a:cubicBezTo>
                <a:cubicBezTo>
                  <a:pt x="14315" y="71085"/>
                  <a:pt x="4448" y="29487"/>
                  <a:pt x="2012" y="24431"/>
                </a:cubicBezTo>
                <a:cubicBezTo>
                  <a:pt x="1342" y="22970"/>
                  <a:pt x="-59" y="21447"/>
                  <a:pt x="2" y="20046"/>
                </a:cubicBezTo>
                <a:cubicBezTo>
                  <a:pt x="428" y="13956"/>
                  <a:pt x="-972" y="5124"/>
                  <a:pt x="2377" y="2384"/>
                </a:cubicBezTo>
                <a:cubicBezTo>
                  <a:pt x="9382" y="-3402"/>
                  <a:pt x="15594" y="2323"/>
                  <a:pt x="19857" y="9144"/>
                </a:cubicBezTo>
                <a:cubicBezTo>
                  <a:pt x="21928" y="12494"/>
                  <a:pt x="24425" y="15539"/>
                  <a:pt x="27227" y="19376"/>
                </a:cubicBezTo>
                <a:cubicBezTo>
                  <a:pt x="36911" y="16087"/>
                  <a:pt x="40200" y="-3159"/>
                  <a:pt x="54452" y="8413"/>
                </a:cubicBezTo>
                <a:cubicBezTo>
                  <a:pt x="55000" y="9997"/>
                  <a:pt x="56401" y="11946"/>
                  <a:pt x="55914" y="12920"/>
                </a:cubicBezTo>
                <a:cubicBezTo>
                  <a:pt x="46839" y="31070"/>
                  <a:pt x="41418" y="48611"/>
                  <a:pt x="60725" y="64386"/>
                </a:cubicBezTo>
                <a:cubicBezTo>
                  <a:pt x="63039" y="66274"/>
                  <a:pt x="62369" y="71816"/>
                  <a:pt x="63039" y="7541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7901F357-0F8F-1590-7633-392A0178B3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930471" y="2821082"/>
            <a:ext cx="69882" cy="96048"/>
          </a:xfrm>
          <a:custGeom>
            <a:avLst/>
            <a:gdLst>
              <a:gd name="connsiteX0" fmla="*/ 52988 w 69882"/>
              <a:gd name="connsiteY0" fmla="*/ 92654 h 96048"/>
              <a:gd name="connsiteX1" fmla="*/ 26921 w 69882"/>
              <a:gd name="connsiteY1" fmla="*/ 88817 h 96048"/>
              <a:gd name="connsiteX2" fmla="*/ 28260 w 69882"/>
              <a:gd name="connsiteY2" fmla="*/ 61592 h 96048"/>
              <a:gd name="connsiteX3" fmla="*/ 50369 w 69882"/>
              <a:gd name="connsiteY3" fmla="*/ 28764 h 96048"/>
              <a:gd name="connsiteX4" fmla="*/ 0 w 69882"/>
              <a:gd name="connsiteY4" fmla="*/ 8908 h 96048"/>
              <a:gd name="connsiteX5" fmla="*/ 13765 w 69882"/>
              <a:gd name="connsiteY5" fmla="*/ 199 h 96048"/>
              <a:gd name="connsiteX6" fmla="*/ 44644 w 69882"/>
              <a:gd name="connsiteY6" fmla="*/ 2818 h 96048"/>
              <a:gd name="connsiteX7" fmla="*/ 64256 w 69882"/>
              <a:gd name="connsiteY7" fmla="*/ 49228 h 96048"/>
              <a:gd name="connsiteX8" fmla="*/ 59505 w 69882"/>
              <a:gd name="connsiteY8" fmla="*/ 57633 h 96048"/>
              <a:gd name="connsiteX9" fmla="*/ 52988 w 69882"/>
              <a:gd name="connsiteY9" fmla="*/ 92593 h 9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82" h="96048">
                <a:moveTo>
                  <a:pt x="52988" y="92654"/>
                </a:moveTo>
                <a:cubicBezTo>
                  <a:pt x="43365" y="97892"/>
                  <a:pt x="33803" y="97405"/>
                  <a:pt x="26921" y="88817"/>
                </a:cubicBezTo>
                <a:cubicBezTo>
                  <a:pt x="19977" y="80168"/>
                  <a:pt x="22901" y="70180"/>
                  <a:pt x="28260" y="61592"/>
                </a:cubicBezTo>
                <a:cubicBezTo>
                  <a:pt x="35386" y="50142"/>
                  <a:pt x="43304" y="39240"/>
                  <a:pt x="50369" y="28764"/>
                </a:cubicBezTo>
                <a:cubicBezTo>
                  <a:pt x="38371" y="7142"/>
                  <a:pt x="15166" y="23160"/>
                  <a:pt x="0" y="8908"/>
                </a:cubicBezTo>
                <a:cubicBezTo>
                  <a:pt x="5238" y="5437"/>
                  <a:pt x="9380" y="382"/>
                  <a:pt x="13765" y="199"/>
                </a:cubicBezTo>
                <a:cubicBezTo>
                  <a:pt x="24058" y="-288"/>
                  <a:pt x="34899" y="-45"/>
                  <a:pt x="44644" y="2818"/>
                </a:cubicBezTo>
                <a:cubicBezTo>
                  <a:pt x="69676" y="10127"/>
                  <a:pt x="75828" y="25840"/>
                  <a:pt x="64256" y="49228"/>
                </a:cubicBezTo>
                <a:cubicBezTo>
                  <a:pt x="62855" y="52091"/>
                  <a:pt x="61150" y="54892"/>
                  <a:pt x="59505" y="57633"/>
                </a:cubicBezTo>
                <a:cubicBezTo>
                  <a:pt x="52988" y="68797"/>
                  <a:pt x="50795" y="80455"/>
                  <a:pt x="52988" y="925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4070191A-FCF3-C94D-DCA4-F78A8AB13C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98216" y="1790853"/>
            <a:ext cx="61987" cy="78362"/>
          </a:xfrm>
          <a:custGeom>
            <a:avLst/>
            <a:gdLst>
              <a:gd name="connsiteX0" fmla="*/ 30171 w 61987"/>
              <a:gd name="connsiteY0" fmla="*/ 23715 h 78362"/>
              <a:gd name="connsiteX1" fmla="*/ 61964 w 61987"/>
              <a:gd name="connsiteY1" fmla="*/ 693 h 78362"/>
              <a:gd name="connsiteX2" fmla="*/ 42170 w 61987"/>
              <a:gd name="connsiteY2" fmla="*/ 45946 h 78362"/>
              <a:gd name="connsiteX3" fmla="*/ 59467 w 61987"/>
              <a:gd name="connsiteY3" fmla="*/ 74572 h 78362"/>
              <a:gd name="connsiteX4" fmla="*/ 35409 w 61987"/>
              <a:gd name="connsiteY4" fmla="*/ 72805 h 78362"/>
              <a:gd name="connsiteX5" fmla="*/ 17868 w 61987"/>
              <a:gd name="connsiteY5" fmla="*/ 66532 h 78362"/>
              <a:gd name="connsiteX6" fmla="*/ 8001 w 61987"/>
              <a:gd name="connsiteY6" fmla="*/ 36323 h 78362"/>
              <a:gd name="connsiteX7" fmla="*/ 5017 w 61987"/>
              <a:gd name="connsiteY7" fmla="*/ 29745 h 78362"/>
              <a:gd name="connsiteX8" fmla="*/ 6479 w 61987"/>
              <a:gd name="connsiteY8" fmla="*/ 1485 h 78362"/>
              <a:gd name="connsiteX9" fmla="*/ 25908 w 61987"/>
              <a:gd name="connsiteY9" fmla="*/ 19878 h 78362"/>
              <a:gd name="connsiteX10" fmla="*/ 30232 w 61987"/>
              <a:gd name="connsiteY10" fmla="*/ 23715 h 7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987" h="78362">
                <a:moveTo>
                  <a:pt x="30171" y="23715"/>
                </a:moveTo>
                <a:cubicBezTo>
                  <a:pt x="41500" y="16346"/>
                  <a:pt x="43936" y="-403"/>
                  <a:pt x="61964" y="693"/>
                </a:cubicBezTo>
                <a:cubicBezTo>
                  <a:pt x="62695" y="19391"/>
                  <a:pt x="46007" y="29014"/>
                  <a:pt x="42170" y="45946"/>
                </a:cubicBezTo>
                <a:cubicBezTo>
                  <a:pt x="47468" y="54716"/>
                  <a:pt x="53498" y="64644"/>
                  <a:pt x="59467" y="74572"/>
                </a:cubicBezTo>
                <a:cubicBezTo>
                  <a:pt x="48808" y="82368"/>
                  <a:pt x="42474" y="76277"/>
                  <a:pt x="35409" y="72805"/>
                </a:cubicBezTo>
                <a:cubicBezTo>
                  <a:pt x="29258" y="69821"/>
                  <a:pt x="22497" y="68116"/>
                  <a:pt x="17868" y="66532"/>
                </a:cubicBezTo>
                <a:cubicBezTo>
                  <a:pt x="14336" y="55630"/>
                  <a:pt x="11229" y="45946"/>
                  <a:pt x="8001" y="36323"/>
                </a:cubicBezTo>
                <a:cubicBezTo>
                  <a:pt x="7210" y="34069"/>
                  <a:pt x="5565" y="31998"/>
                  <a:pt x="5017" y="29745"/>
                </a:cubicBezTo>
                <a:cubicBezTo>
                  <a:pt x="2763" y="20000"/>
                  <a:pt x="-5824" y="7088"/>
                  <a:pt x="6479" y="1485"/>
                </a:cubicBezTo>
                <a:cubicBezTo>
                  <a:pt x="21157" y="-5215"/>
                  <a:pt x="20243" y="12509"/>
                  <a:pt x="25908" y="19878"/>
                </a:cubicBezTo>
                <a:cubicBezTo>
                  <a:pt x="26882" y="21096"/>
                  <a:pt x="28283" y="22010"/>
                  <a:pt x="30232" y="237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665218F5-20B4-7E23-B4DD-4A2A09B44F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18949" y="2464430"/>
            <a:ext cx="53407" cy="69194"/>
          </a:xfrm>
          <a:custGeom>
            <a:avLst/>
            <a:gdLst>
              <a:gd name="connsiteX0" fmla="*/ 22 w 53407"/>
              <a:gd name="connsiteY0" fmla="*/ 31431 h 69194"/>
              <a:gd name="connsiteX1" fmla="*/ 2032 w 53407"/>
              <a:gd name="connsiteY1" fmla="*/ 19494 h 69194"/>
              <a:gd name="connsiteX2" fmla="*/ 17258 w 53407"/>
              <a:gd name="connsiteY2" fmla="*/ 4 h 69194"/>
              <a:gd name="connsiteX3" fmla="*/ 43082 w 53407"/>
              <a:gd name="connsiteY3" fmla="*/ 9505 h 69194"/>
              <a:gd name="connsiteX4" fmla="*/ 53010 w 53407"/>
              <a:gd name="connsiteY4" fmla="*/ 30822 h 69194"/>
              <a:gd name="connsiteX5" fmla="*/ 24811 w 53407"/>
              <a:gd name="connsiteY5" fmla="*/ 69193 h 69194"/>
              <a:gd name="connsiteX6" fmla="*/ 22 w 53407"/>
              <a:gd name="connsiteY6" fmla="*/ 31492 h 69194"/>
              <a:gd name="connsiteX7" fmla="*/ 22618 w 53407"/>
              <a:gd name="connsiteY7" fmla="*/ 47571 h 69194"/>
              <a:gd name="connsiteX8" fmla="*/ 22618 w 53407"/>
              <a:gd name="connsiteY8" fmla="*/ 20042 h 69194"/>
              <a:gd name="connsiteX9" fmla="*/ 22618 w 53407"/>
              <a:gd name="connsiteY9" fmla="*/ 47571 h 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07" h="69194">
                <a:moveTo>
                  <a:pt x="22" y="31431"/>
                </a:moveTo>
                <a:cubicBezTo>
                  <a:pt x="387" y="29056"/>
                  <a:pt x="570" y="24062"/>
                  <a:pt x="2032" y="19494"/>
                </a:cubicBezTo>
                <a:cubicBezTo>
                  <a:pt x="4651" y="11089"/>
                  <a:pt x="6478" y="-240"/>
                  <a:pt x="17258" y="4"/>
                </a:cubicBezTo>
                <a:cubicBezTo>
                  <a:pt x="26090" y="187"/>
                  <a:pt x="36261" y="3963"/>
                  <a:pt x="43082" y="9505"/>
                </a:cubicBezTo>
                <a:cubicBezTo>
                  <a:pt x="48625" y="14012"/>
                  <a:pt x="51853" y="23209"/>
                  <a:pt x="53010" y="30822"/>
                </a:cubicBezTo>
                <a:cubicBezTo>
                  <a:pt x="55994" y="50617"/>
                  <a:pt x="41743" y="69010"/>
                  <a:pt x="24811" y="69193"/>
                </a:cubicBezTo>
                <a:cubicBezTo>
                  <a:pt x="9219" y="69376"/>
                  <a:pt x="-526" y="55550"/>
                  <a:pt x="22" y="31492"/>
                </a:cubicBezTo>
                <a:close/>
                <a:moveTo>
                  <a:pt x="22618" y="47571"/>
                </a:moveTo>
                <a:cubicBezTo>
                  <a:pt x="28057" y="39574"/>
                  <a:pt x="28057" y="30396"/>
                  <a:pt x="22618" y="20042"/>
                </a:cubicBezTo>
                <a:lnTo>
                  <a:pt x="22618" y="47571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E4F9485-8873-DDCF-D390-1855354A0C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24794" y="2332950"/>
            <a:ext cx="66029" cy="60165"/>
          </a:xfrm>
          <a:custGeom>
            <a:avLst/>
            <a:gdLst>
              <a:gd name="connsiteX0" fmla="*/ 33412 w 66029"/>
              <a:gd name="connsiteY0" fmla="*/ 60162 h 60165"/>
              <a:gd name="connsiteX1" fmla="*/ 97 w 66029"/>
              <a:gd name="connsiteY1" fmla="*/ 29466 h 60165"/>
              <a:gd name="connsiteX2" fmla="*/ 37188 w 66029"/>
              <a:gd name="connsiteY2" fmla="*/ 48 h 60165"/>
              <a:gd name="connsiteX3" fmla="*/ 65997 w 66029"/>
              <a:gd name="connsiteY3" fmla="*/ 30562 h 60165"/>
              <a:gd name="connsiteX4" fmla="*/ 33412 w 66029"/>
              <a:gd name="connsiteY4" fmla="*/ 60162 h 60165"/>
              <a:gd name="connsiteX5" fmla="*/ 34935 w 66029"/>
              <a:gd name="connsiteY5" fmla="*/ 47859 h 60165"/>
              <a:gd name="connsiteX6" fmla="*/ 42853 w 66029"/>
              <a:gd name="connsiteY6" fmla="*/ 29466 h 60165"/>
              <a:gd name="connsiteX7" fmla="*/ 30002 w 66029"/>
              <a:gd name="connsiteY7" fmla="*/ 19477 h 60165"/>
              <a:gd name="connsiteX8" fmla="*/ 23302 w 66029"/>
              <a:gd name="connsiteY8" fmla="*/ 29588 h 60165"/>
              <a:gd name="connsiteX9" fmla="*/ 34935 w 66029"/>
              <a:gd name="connsiteY9" fmla="*/ 47859 h 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029" h="60165">
                <a:moveTo>
                  <a:pt x="33412" y="60162"/>
                </a:moveTo>
                <a:cubicBezTo>
                  <a:pt x="13922" y="60406"/>
                  <a:pt x="-1365" y="46276"/>
                  <a:pt x="97" y="29466"/>
                </a:cubicBezTo>
                <a:cubicBezTo>
                  <a:pt x="1193" y="16797"/>
                  <a:pt x="23667" y="-1048"/>
                  <a:pt x="37188" y="48"/>
                </a:cubicBezTo>
                <a:cubicBezTo>
                  <a:pt x="53328" y="1327"/>
                  <a:pt x="66788" y="15518"/>
                  <a:pt x="65997" y="30562"/>
                </a:cubicBezTo>
                <a:cubicBezTo>
                  <a:pt x="65145" y="47128"/>
                  <a:pt x="51075" y="59919"/>
                  <a:pt x="33412" y="60162"/>
                </a:cubicBezTo>
                <a:close/>
                <a:moveTo>
                  <a:pt x="34935" y="47859"/>
                </a:moveTo>
                <a:cubicBezTo>
                  <a:pt x="39138" y="38602"/>
                  <a:pt x="42792" y="34095"/>
                  <a:pt x="42853" y="29466"/>
                </a:cubicBezTo>
                <a:cubicBezTo>
                  <a:pt x="42975" y="21914"/>
                  <a:pt x="37249" y="17467"/>
                  <a:pt x="30002" y="19477"/>
                </a:cubicBezTo>
                <a:cubicBezTo>
                  <a:pt x="26895" y="20330"/>
                  <a:pt x="22571" y="26725"/>
                  <a:pt x="23302" y="29588"/>
                </a:cubicBezTo>
                <a:cubicBezTo>
                  <a:pt x="24581" y="34765"/>
                  <a:pt x="29088" y="39150"/>
                  <a:pt x="34935" y="4785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30839E9E-E38F-CCF4-70B6-0AE6FA8752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83562" y="2845592"/>
            <a:ext cx="82770" cy="80326"/>
          </a:xfrm>
          <a:custGeom>
            <a:avLst/>
            <a:gdLst>
              <a:gd name="connsiteX0" fmla="*/ 0 w 82770"/>
              <a:gd name="connsiteY0" fmla="*/ 24475 h 80326"/>
              <a:gd name="connsiteX1" fmla="*/ 50064 w 82770"/>
              <a:gd name="connsiteY1" fmla="*/ 3401 h 80326"/>
              <a:gd name="connsiteX2" fmla="*/ 60906 w 82770"/>
              <a:gd name="connsiteY2" fmla="*/ 60226 h 80326"/>
              <a:gd name="connsiteX3" fmla="*/ 82771 w 82770"/>
              <a:gd name="connsiteY3" fmla="*/ 75331 h 80326"/>
              <a:gd name="connsiteX4" fmla="*/ 54998 w 82770"/>
              <a:gd name="connsiteY4" fmla="*/ 80325 h 80326"/>
              <a:gd name="connsiteX5" fmla="*/ 38493 w 82770"/>
              <a:gd name="connsiteY5" fmla="*/ 52308 h 80326"/>
              <a:gd name="connsiteX6" fmla="*/ 39832 w 82770"/>
              <a:gd name="connsiteY6" fmla="*/ 50238 h 80326"/>
              <a:gd name="connsiteX7" fmla="*/ 44096 w 82770"/>
              <a:gd name="connsiteY7" fmla="*/ 21125 h 80326"/>
              <a:gd name="connsiteX8" fmla="*/ 14922 w 82770"/>
              <a:gd name="connsiteY8" fmla="*/ 21612 h 80326"/>
              <a:gd name="connsiteX9" fmla="*/ 0 w 82770"/>
              <a:gd name="connsiteY9" fmla="*/ 24414 h 8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770" h="80326">
                <a:moveTo>
                  <a:pt x="0" y="24475"/>
                </a:moveTo>
                <a:cubicBezTo>
                  <a:pt x="11572" y="2061"/>
                  <a:pt x="31123" y="-4943"/>
                  <a:pt x="50064" y="3401"/>
                </a:cubicBezTo>
                <a:cubicBezTo>
                  <a:pt x="69615" y="11989"/>
                  <a:pt x="72356" y="26302"/>
                  <a:pt x="60906" y="60226"/>
                </a:cubicBezTo>
                <a:cubicBezTo>
                  <a:pt x="66448" y="64063"/>
                  <a:pt x="71991" y="67900"/>
                  <a:pt x="82771" y="75331"/>
                </a:cubicBezTo>
                <a:cubicBezTo>
                  <a:pt x="69798" y="77767"/>
                  <a:pt x="62368" y="80386"/>
                  <a:pt x="54998" y="80325"/>
                </a:cubicBezTo>
                <a:cubicBezTo>
                  <a:pt x="31732" y="80142"/>
                  <a:pt x="27408" y="72346"/>
                  <a:pt x="38493" y="52308"/>
                </a:cubicBezTo>
                <a:cubicBezTo>
                  <a:pt x="38858" y="51578"/>
                  <a:pt x="39406" y="50968"/>
                  <a:pt x="39832" y="50238"/>
                </a:cubicBezTo>
                <a:cubicBezTo>
                  <a:pt x="44949" y="40980"/>
                  <a:pt x="52379" y="30809"/>
                  <a:pt x="44096" y="21125"/>
                </a:cubicBezTo>
                <a:cubicBezTo>
                  <a:pt x="35630" y="11197"/>
                  <a:pt x="24789" y="17653"/>
                  <a:pt x="14922" y="21612"/>
                </a:cubicBezTo>
                <a:cubicBezTo>
                  <a:pt x="11511" y="23013"/>
                  <a:pt x="7552" y="23074"/>
                  <a:pt x="0" y="244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D5FB2087-D637-C427-3890-7F1C6733849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73976" y="1836920"/>
            <a:ext cx="69053" cy="55987"/>
          </a:xfrm>
          <a:custGeom>
            <a:avLst/>
            <a:gdLst>
              <a:gd name="connsiteX0" fmla="*/ 27985 w 69053"/>
              <a:gd name="connsiteY0" fmla="*/ 61 h 55987"/>
              <a:gd name="connsiteX1" fmla="*/ 58438 w 69053"/>
              <a:gd name="connsiteY1" fmla="*/ 11877 h 55987"/>
              <a:gd name="connsiteX2" fmla="*/ 53505 w 69053"/>
              <a:gd name="connsiteY2" fmla="*/ 52745 h 55987"/>
              <a:gd name="connsiteX3" fmla="*/ 3623 w 69053"/>
              <a:gd name="connsiteY3" fmla="*/ 35447 h 55987"/>
              <a:gd name="connsiteX4" fmla="*/ 28046 w 69053"/>
              <a:gd name="connsiteY4" fmla="*/ 0 h 55987"/>
              <a:gd name="connsiteX5" fmla="*/ 44856 w 69053"/>
              <a:gd name="connsiteY5" fmla="*/ 33864 h 55987"/>
              <a:gd name="connsiteX6" fmla="*/ 21164 w 69053"/>
              <a:gd name="connsiteY6" fmla="*/ 20464 h 55987"/>
              <a:gd name="connsiteX7" fmla="*/ 44856 w 69053"/>
              <a:gd name="connsiteY7" fmla="*/ 33864 h 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3" h="55987">
                <a:moveTo>
                  <a:pt x="27985" y="61"/>
                </a:moveTo>
                <a:cubicBezTo>
                  <a:pt x="38217" y="3898"/>
                  <a:pt x="49850" y="5786"/>
                  <a:pt x="58438" y="11877"/>
                </a:cubicBezTo>
                <a:cubicBezTo>
                  <a:pt x="74761" y="23571"/>
                  <a:pt x="71593" y="43913"/>
                  <a:pt x="53505" y="52745"/>
                </a:cubicBezTo>
                <a:cubicBezTo>
                  <a:pt x="36390" y="61089"/>
                  <a:pt x="11845" y="52623"/>
                  <a:pt x="3623" y="35447"/>
                </a:cubicBezTo>
                <a:cubicBezTo>
                  <a:pt x="-5757" y="15836"/>
                  <a:pt x="3318" y="3106"/>
                  <a:pt x="28046" y="0"/>
                </a:cubicBezTo>
                <a:close/>
                <a:moveTo>
                  <a:pt x="44856" y="33864"/>
                </a:moveTo>
                <a:cubicBezTo>
                  <a:pt x="41080" y="21804"/>
                  <a:pt x="34684" y="16688"/>
                  <a:pt x="21164" y="20464"/>
                </a:cubicBezTo>
                <a:cubicBezTo>
                  <a:pt x="25610" y="32402"/>
                  <a:pt x="30848" y="39528"/>
                  <a:pt x="44856" y="338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1EEE010E-60CC-27EC-4ABC-159C7A1A164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99125" y="3080983"/>
            <a:ext cx="90008" cy="82710"/>
          </a:xfrm>
          <a:custGeom>
            <a:avLst/>
            <a:gdLst>
              <a:gd name="connsiteX0" fmla="*/ 55242 w 90008"/>
              <a:gd name="connsiteY0" fmla="*/ 68580 h 82710"/>
              <a:gd name="connsiteX1" fmla="*/ 33255 w 90008"/>
              <a:gd name="connsiteY1" fmla="*/ 82710 h 82710"/>
              <a:gd name="connsiteX2" fmla="*/ 41781 w 90008"/>
              <a:gd name="connsiteY2" fmla="*/ 55546 h 82710"/>
              <a:gd name="connsiteX3" fmla="*/ 0 w 90008"/>
              <a:gd name="connsiteY3" fmla="*/ 17297 h 82710"/>
              <a:gd name="connsiteX4" fmla="*/ 55120 w 90008"/>
              <a:gd name="connsiteY4" fmla="*/ 37945 h 82710"/>
              <a:gd name="connsiteX5" fmla="*/ 70103 w 90008"/>
              <a:gd name="connsiteY5" fmla="*/ 18272 h 82710"/>
              <a:gd name="connsiteX6" fmla="*/ 89410 w 90008"/>
              <a:gd name="connsiteY6" fmla="*/ 0 h 82710"/>
              <a:gd name="connsiteX7" fmla="*/ 69068 w 90008"/>
              <a:gd name="connsiteY7" fmla="*/ 52014 h 82710"/>
              <a:gd name="connsiteX8" fmla="*/ 83807 w 90008"/>
              <a:gd name="connsiteY8" fmla="*/ 79421 h 82710"/>
              <a:gd name="connsiteX9" fmla="*/ 55181 w 90008"/>
              <a:gd name="connsiteY9" fmla="*/ 68519 h 8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008" h="82710">
                <a:moveTo>
                  <a:pt x="55242" y="68580"/>
                </a:moveTo>
                <a:cubicBezTo>
                  <a:pt x="49516" y="72234"/>
                  <a:pt x="43548" y="76132"/>
                  <a:pt x="33255" y="82710"/>
                </a:cubicBezTo>
                <a:cubicBezTo>
                  <a:pt x="36787" y="71382"/>
                  <a:pt x="39041" y="64378"/>
                  <a:pt x="41781" y="55546"/>
                </a:cubicBezTo>
                <a:cubicBezTo>
                  <a:pt x="29235" y="44096"/>
                  <a:pt x="16079" y="32037"/>
                  <a:pt x="0" y="17297"/>
                </a:cubicBezTo>
                <a:cubicBezTo>
                  <a:pt x="26860" y="9867"/>
                  <a:pt x="36787" y="30209"/>
                  <a:pt x="55120" y="37945"/>
                </a:cubicBezTo>
                <a:cubicBezTo>
                  <a:pt x="59749" y="31854"/>
                  <a:pt x="64500" y="24667"/>
                  <a:pt x="70103" y="18272"/>
                </a:cubicBezTo>
                <a:cubicBezTo>
                  <a:pt x="75036" y="12669"/>
                  <a:pt x="81005" y="7857"/>
                  <a:pt x="89410" y="0"/>
                </a:cubicBezTo>
                <a:cubicBezTo>
                  <a:pt x="93551" y="25154"/>
                  <a:pt x="75036" y="35265"/>
                  <a:pt x="69068" y="52014"/>
                </a:cubicBezTo>
                <a:cubicBezTo>
                  <a:pt x="72661" y="58713"/>
                  <a:pt x="76741" y="66266"/>
                  <a:pt x="83807" y="79421"/>
                </a:cubicBezTo>
                <a:cubicBezTo>
                  <a:pt x="71077" y="74610"/>
                  <a:pt x="63403" y="71625"/>
                  <a:pt x="55181" y="6851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48FA846B-B9B6-2465-E5DC-F6A9BA12910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10144" y="3021223"/>
            <a:ext cx="76802" cy="78214"/>
          </a:xfrm>
          <a:custGeom>
            <a:avLst/>
            <a:gdLst>
              <a:gd name="connsiteX0" fmla="*/ 76803 w 76802"/>
              <a:gd name="connsiteY0" fmla="*/ 30830 h 78214"/>
              <a:gd name="connsiteX1" fmla="*/ 51648 w 76802"/>
              <a:gd name="connsiteY1" fmla="*/ 78215 h 78214"/>
              <a:gd name="connsiteX2" fmla="*/ 34899 w 76802"/>
              <a:gd name="connsiteY2" fmla="*/ 47884 h 78214"/>
              <a:gd name="connsiteX3" fmla="*/ 0 w 76802"/>
              <a:gd name="connsiteY3" fmla="*/ 45447 h 78214"/>
              <a:gd name="connsiteX4" fmla="*/ 38188 w 76802"/>
              <a:gd name="connsiteY4" fmla="*/ 22912 h 78214"/>
              <a:gd name="connsiteX5" fmla="*/ 42939 w 76802"/>
              <a:gd name="connsiteY5" fmla="*/ 9087 h 78214"/>
              <a:gd name="connsiteX6" fmla="*/ 57678 w 76802"/>
              <a:gd name="connsiteY6" fmla="*/ 11 h 78214"/>
              <a:gd name="connsiteX7" fmla="*/ 65474 w 76802"/>
              <a:gd name="connsiteY7" fmla="*/ 12375 h 78214"/>
              <a:gd name="connsiteX8" fmla="*/ 76803 w 76802"/>
              <a:gd name="connsiteY8" fmla="*/ 30830 h 78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2" h="78214">
                <a:moveTo>
                  <a:pt x="76803" y="30830"/>
                </a:moveTo>
                <a:cubicBezTo>
                  <a:pt x="67423" y="48553"/>
                  <a:pt x="59688" y="62988"/>
                  <a:pt x="51648" y="78215"/>
                </a:cubicBezTo>
                <a:cubicBezTo>
                  <a:pt x="36726" y="72307"/>
                  <a:pt x="40990" y="58237"/>
                  <a:pt x="34899" y="47884"/>
                </a:cubicBezTo>
                <a:cubicBezTo>
                  <a:pt x="24423" y="47153"/>
                  <a:pt x="12973" y="46361"/>
                  <a:pt x="0" y="45447"/>
                </a:cubicBezTo>
                <a:cubicBezTo>
                  <a:pt x="4629" y="20963"/>
                  <a:pt x="25154" y="30830"/>
                  <a:pt x="38188" y="22912"/>
                </a:cubicBezTo>
                <a:cubicBezTo>
                  <a:pt x="39345" y="19197"/>
                  <a:pt x="39772" y="12984"/>
                  <a:pt x="42939" y="9087"/>
                </a:cubicBezTo>
                <a:cubicBezTo>
                  <a:pt x="46471" y="4701"/>
                  <a:pt x="52318" y="1047"/>
                  <a:pt x="57678" y="11"/>
                </a:cubicBezTo>
                <a:cubicBezTo>
                  <a:pt x="59566" y="-354"/>
                  <a:pt x="65657" y="8112"/>
                  <a:pt x="65474" y="12375"/>
                </a:cubicBezTo>
                <a:cubicBezTo>
                  <a:pt x="65048" y="22729"/>
                  <a:pt x="69311" y="28820"/>
                  <a:pt x="76803" y="308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23FD4617-877F-B92F-A61E-BF2D72CEFC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53899" y="2907579"/>
            <a:ext cx="65999" cy="58956"/>
          </a:xfrm>
          <a:custGeom>
            <a:avLst/>
            <a:gdLst>
              <a:gd name="connsiteX0" fmla="*/ 66000 w 65999"/>
              <a:gd name="connsiteY0" fmla="*/ 39777 h 58956"/>
              <a:gd name="connsiteX1" fmla="*/ 10940 w 65999"/>
              <a:gd name="connsiteY1" fmla="*/ 53480 h 58956"/>
              <a:gd name="connsiteX2" fmla="*/ 404 w 65999"/>
              <a:gd name="connsiteY2" fmla="*/ 28144 h 58956"/>
              <a:gd name="connsiteX3" fmla="*/ 22939 w 65999"/>
              <a:gd name="connsiteY3" fmla="*/ 1954 h 58956"/>
              <a:gd name="connsiteX4" fmla="*/ 50164 w 65999"/>
              <a:gd name="connsiteY4" fmla="*/ 6827 h 58956"/>
              <a:gd name="connsiteX5" fmla="*/ 46022 w 65999"/>
              <a:gd name="connsiteY5" fmla="*/ 23697 h 58956"/>
              <a:gd name="connsiteX6" fmla="*/ 24827 w 65999"/>
              <a:gd name="connsiteY6" fmla="*/ 27595 h 58956"/>
              <a:gd name="connsiteX7" fmla="*/ 66000 w 65999"/>
              <a:gd name="connsiteY7" fmla="*/ 39777 h 5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999" h="58956">
                <a:moveTo>
                  <a:pt x="66000" y="39777"/>
                </a:moveTo>
                <a:cubicBezTo>
                  <a:pt x="52600" y="58475"/>
                  <a:pt x="27446" y="64443"/>
                  <a:pt x="10940" y="53480"/>
                </a:cubicBezTo>
                <a:cubicBezTo>
                  <a:pt x="1805" y="47451"/>
                  <a:pt x="-1180" y="38558"/>
                  <a:pt x="404" y="28144"/>
                </a:cubicBezTo>
                <a:cubicBezTo>
                  <a:pt x="2414" y="14805"/>
                  <a:pt x="10697" y="6156"/>
                  <a:pt x="22939" y="1954"/>
                </a:cubicBezTo>
                <a:cubicBezTo>
                  <a:pt x="32562" y="-1396"/>
                  <a:pt x="42307" y="-848"/>
                  <a:pt x="50164" y="6827"/>
                </a:cubicBezTo>
                <a:cubicBezTo>
                  <a:pt x="56559" y="13100"/>
                  <a:pt x="54793" y="20896"/>
                  <a:pt x="46022" y="23697"/>
                </a:cubicBezTo>
                <a:cubicBezTo>
                  <a:pt x="40602" y="25464"/>
                  <a:pt x="34755" y="25829"/>
                  <a:pt x="24827" y="27595"/>
                </a:cubicBezTo>
                <a:cubicBezTo>
                  <a:pt x="39079" y="40934"/>
                  <a:pt x="53879" y="30884"/>
                  <a:pt x="66000" y="397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C962EEC4-3D93-C30B-2D5B-38D11E7689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4904" y="1801045"/>
            <a:ext cx="73270" cy="61211"/>
          </a:xfrm>
          <a:custGeom>
            <a:avLst/>
            <a:gdLst>
              <a:gd name="connsiteX0" fmla="*/ 64439 w 73270"/>
              <a:gd name="connsiteY0" fmla="*/ 61212 h 61211"/>
              <a:gd name="connsiteX1" fmla="*/ 17237 w 73270"/>
              <a:gd name="connsiteY1" fmla="*/ 59080 h 61211"/>
              <a:gd name="connsiteX2" fmla="*/ 6639 w 73270"/>
              <a:gd name="connsiteY2" fmla="*/ 23328 h 61211"/>
              <a:gd name="connsiteX3" fmla="*/ 3046 w 73270"/>
              <a:gd name="connsiteY3" fmla="*/ 16994 h 61211"/>
              <a:gd name="connsiteX4" fmla="*/ 4995 w 73270"/>
              <a:gd name="connsiteY4" fmla="*/ 367 h 61211"/>
              <a:gd name="connsiteX5" fmla="*/ 19247 w 73270"/>
              <a:gd name="connsiteY5" fmla="*/ 5300 h 61211"/>
              <a:gd name="connsiteX6" fmla="*/ 34108 w 73270"/>
              <a:gd name="connsiteY6" fmla="*/ 23694 h 61211"/>
              <a:gd name="connsiteX7" fmla="*/ 73270 w 73270"/>
              <a:gd name="connsiteY7" fmla="*/ 10355 h 61211"/>
              <a:gd name="connsiteX8" fmla="*/ 51527 w 73270"/>
              <a:gd name="connsiteY8" fmla="*/ 38798 h 61211"/>
              <a:gd name="connsiteX9" fmla="*/ 64378 w 73270"/>
              <a:gd name="connsiteY9" fmla="*/ 61212 h 6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270" h="61211">
                <a:moveTo>
                  <a:pt x="64439" y="61212"/>
                </a:moveTo>
                <a:cubicBezTo>
                  <a:pt x="46350" y="60420"/>
                  <a:pt x="32707" y="59811"/>
                  <a:pt x="17237" y="59080"/>
                </a:cubicBezTo>
                <a:cubicBezTo>
                  <a:pt x="21622" y="45498"/>
                  <a:pt x="16140" y="33804"/>
                  <a:pt x="6639" y="23328"/>
                </a:cubicBezTo>
                <a:cubicBezTo>
                  <a:pt x="5056" y="21562"/>
                  <a:pt x="4020" y="19248"/>
                  <a:pt x="3046" y="16994"/>
                </a:cubicBezTo>
                <a:cubicBezTo>
                  <a:pt x="488" y="11025"/>
                  <a:pt x="-3106" y="3717"/>
                  <a:pt x="4995" y="367"/>
                </a:cubicBezTo>
                <a:cubicBezTo>
                  <a:pt x="8588" y="-1095"/>
                  <a:pt x="15653" y="2072"/>
                  <a:pt x="19247" y="5300"/>
                </a:cubicBezTo>
                <a:cubicBezTo>
                  <a:pt x="25093" y="10599"/>
                  <a:pt x="29418" y="17664"/>
                  <a:pt x="34108" y="23694"/>
                </a:cubicBezTo>
                <a:cubicBezTo>
                  <a:pt x="47812" y="21927"/>
                  <a:pt x="52684" y="671"/>
                  <a:pt x="73270" y="10355"/>
                </a:cubicBezTo>
                <a:cubicBezTo>
                  <a:pt x="65596" y="20405"/>
                  <a:pt x="59018" y="28992"/>
                  <a:pt x="51527" y="38798"/>
                </a:cubicBezTo>
                <a:cubicBezTo>
                  <a:pt x="54998" y="44828"/>
                  <a:pt x="58775" y="51406"/>
                  <a:pt x="64378" y="6121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6DEA18E2-CAB1-C875-1D9D-6C631B1C12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07765" y="1953970"/>
            <a:ext cx="63647" cy="60004"/>
          </a:xfrm>
          <a:custGeom>
            <a:avLst/>
            <a:gdLst>
              <a:gd name="connsiteX0" fmla="*/ 34229 w 63647"/>
              <a:gd name="connsiteY0" fmla="*/ 12 h 60004"/>
              <a:gd name="connsiteX1" fmla="*/ 63646 w 63647"/>
              <a:gd name="connsiteY1" fmla="*/ 25957 h 60004"/>
              <a:gd name="connsiteX2" fmla="*/ 29174 w 63647"/>
              <a:gd name="connsiteY2" fmla="*/ 60004 h 60004"/>
              <a:gd name="connsiteX3" fmla="*/ 0 w 63647"/>
              <a:gd name="connsiteY3" fmla="*/ 30465 h 60004"/>
              <a:gd name="connsiteX4" fmla="*/ 34290 w 63647"/>
              <a:gd name="connsiteY4" fmla="*/ 12 h 60004"/>
              <a:gd name="connsiteX5" fmla="*/ 47324 w 63647"/>
              <a:gd name="connsiteY5" fmla="*/ 27846 h 60004"/>
              <a:gd name="connsiteX6" fmla="*/ 29235 w 63647"/>
              <a:gd name="connsiteY6" fmla="*/ 18222 h 60004"/>
              <a:gd name="connsiteX7" fmla="*/ 15836 w 63647"/>
              <a:gd name="connsiteY7" fmla="*/ 28698 h 60004"/>
              <a:gd name="connsiteX8" fmla="*/ 29052 w 63647"/>
              <a:gd name="connsiteY8" fmla="*/ 42463 h 60004"/>
              <a:gd name="connsiteX9" fmla="*/ 47324 w 63647"/>
              <a:gd name="connsiteY9" fmla="*/ 27846 h 6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47" h="60004">
                <a:moveTo>
                  <a:pt x="34229" y="12"/>
                </a:moveTo>
                <a:cubicBezTo>
                  <a:pt x="51039" y="499"/>
                  <a:pt x="63464" y="11523"/>
                  <a:pt x="63646" y="25957"/>
                </a:cubicBezTo>
                <a:cubicBezTo>
                  <a:pt x="63829" y="42828"/>
                  <a:pt x="46288" y="60126"/>
                  <a:pt x="29174" y="60004"/>
                </a:cubicBezTo>
                <a:cubicBezTo>
                  <a:pt x="13582" y="59882"/>
                  <a:pt x="61" y="46239"/>
                  <a:pt x="0" y="30465"/>
                </a:cubicBezTo>
                <a:cubicBezTo>
                  <a:pt x="-61" y="14507"/>
                  <a:pt x="16810" y="-476"/>
                  <a:pt x="34290" y="12"/>
                </a:cubicBezTo>
                <a:close/>
                <a:moveTo>
                  <a:pt x="47324" y="27846"/>
                </a:moveTo>
                <a:cubicBezTo>
                  <a:pt x="38614" y="22912"/>
                  <a:pt x="33498" y="17613"/>
                  <a:pt x="29235" y="18222"/>
                </a:cubicBezTo>
                <a:cubicBezTo>
                  <a:pt x="24363" y="18953"/>
                  <a:pt x="20282" y="24983"/>
                  <a:pt x="15836" y="28698"/>
                </a:cubicBezTo>
                <a:cubicBezTo>
                  <a:pt x="20160" y="33632"/>
                  <a:pt x="24058" y="41732"/>
                  <a:pt x="29052" y="42463"/>
                </a:cubicBezTo>
                <a:cubicBezTo>
                  <a:pt x="33255" y="43072"/>
                  <a:pt x="38736" y="35154"/>
                  <a:pt x="47324" y="278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38379AF-AB31-3E24-41CC-02C14F5CD5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87323" y="2006811"/>
            <a:ext cx="70651" cy="65936"/>
          </a:xfrm>
          <a:custGeom>
            <a:avLst/>
            <a:gdLst>
              <a:gd name="connsiteX0" fmla="*/ 70651 w 70651"/>
              <a:gd name="connsiteY0" fmla="*/ 5883 h 65936"/>
              <a:gd name="connsiteX1" fmla="*/ 45618 w 70651"/>
              <a:gd name="connsiteY1" fmla="*/ 39199 h 65936"/>
              <a:gd name="connsiteX2" fmla="*/ 50308 w 70651"/>
              <a:gd name="connsiteY2" fmla="*/ 65936 h 65936"/>
              <a:gd name="connsiteX3" fmla="*/ 18028 w 70651"/>
              <a:gd name="connsiteY3" fmla="*/ 56740 h 65936"/>
              <a:gd name="connsiteX4" fmla="*/ 0 w 70651"/>
              <a:gd name="connsiteY4" fmla="*/ 5700 h 65936"/>
              <a:gd name="connsiteX5" fmla="*/ 30331 w 70651"/>
              <a:gd name="connsiteY5" fmla="*/ 20866 h 65936"/>
              <a:gd name="connsiteX6" fmla="*/ 60601 w 70651"/>
              <a:gd name="connsiteY6" fmla="*/ 97 h 65936"/>
              <a:gd name="connsiteX7" fmla="*/ 70651 w 70651"/>
              <a:gd name="connsiteY7" fmla="*/ 5883 h 6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51" h="65936">
                <a:moveTo>
                  <a:pt x="70651" y="5883"/>
                </a:moveTo>
                <a:cubicBezTo>
                  <a:pt x="61759" y="17760"/>
                  <a:pt x="53719" y="28418"/>
                  <a:pt x="45618" y="39199"/>
                </a:cubicBezTo>
                <a:cubicBezTo>
                  <a:pt x="47080" y="47421"/>
                  <a:pt x="48481" y="55643"/>
                  <a:pt x="50308" y="65936"/>
                </a:cubicBezTo>
                <a:cubicBezTo>
                  <a:pt x="37518" y="62282"/>
                  <a:pt x="27530" y="59419"/>
                  <a:pt x="18028" y="56740"/>
                </a:cubicBezTo>
                <a:cubicBezTo>
                  <a:pt x="12181" y="40234"/>
                  <a:pt x="6213" y="23241"/>
                  <a:pt x="0" y="5700"/>
                </a:cubicBezTo>
                <a:cubicBezTo>
                  <a:pt x="18150" y="-1913"/>
                  <a:pt x="21074" y="15263"/>
                  <a:pt x="30331" y="20866"/>
                </a:cubicBezTo>
                <a:cubicBezTo>
                  <a:pt x="40320" y="13862"/>
                  <a:pt x="50247" y="6614"/>
                  <a:pt x="60601" y="97"/>
                </a:cubicBezTo>
                <a:cubicBezTo>
                  <a:pt x="61759" y="-634"/>
                  <a:pt x="65596" y="2899"/>
                  <a:pt x="70651" y="58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EC0C9B2E-09A1-8C5A-B4F0-D04BA416AF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15514" y="2035382"/>
            <a:ext cx="55621" cy="62462"/>
          </a:xfrm>
          <a:custGeom>
            <a:avLst/>
            <a:gdLst>
              <a:gd name="connsiteX0" fmla="*/ 14 w 55621"/>
              <a:gd name="connsiteY0" fmla="*/ 27499 h 62462"/>
              <a:gd name="connsiteX1" fmla="*/ 31746 w 55621"/>
              <a:gd name="connsiteY1" fmla="*/ 31 h 62462"/>
              <a:gd name="connsiteX2" fmla="*/ 55621 w 55621"/>
              <a:gd name="connsiteY2" fmla="*/ 29388 h 62462"/>
              <a:gd name="connsiteX3" fmla="*/ 26630 w 55621"/>
              <a:gd name="connsiteY3" fmla="*/ 62459 h 62462"/>
              <a:gd name="connsiteX4" fmla="*/ 14 w 55621"/>
              <a:gd name="connsiteY4" fmla="*/ 27499 h 62462"/>
              <a:gd name="connsiteX5" fmla="*/ 21270 w 55621"/>
              <a:gd name="connsiteY5" fmla="*/ 14953 h 62462"/>
              <a:gd name="connsiteX6" fmla="*/ 28640 w 55621"/>
              <a:gd name="connsiteY6" fmla="*/ 43761 h 62462"/>
              <a:gd name="connsiteX7" fmla="*/ 21270 w 55621"/>
              <a:gd name="connsiteY7" fmla="*/ 14953 h 6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21" h="62462">
                <a:moveTo>
                  <a:pt x="14" y="27499"/>
                </a:moveTo>
                <a:cubicBezTo>
                  <a:pt x="318" y="16171"/>
                  <a:pt x="19930" y="-822"/>
                  <a:pt x="31746" y="31"/>
                </a:cubicBezTo>
                <a:cubicBezTo>
                  <a:pt x="44597" y="944"/>
                  <a:pt x="55742" y="14709"/>
                  <a:pt x="55621" y="29388"/>
                </a:cubicBezTo>
                <a:cubicBezTo>
                  <a:pt x="55377" y="47477"/>
                  <a:pt x="42039" y="62703"/>
                  <a:pt x="26630" y="62459"/>
                </a:cubicBezTo>
                <a:cubicBezTo>
                  <a:pt x="12012" y="62216"/>
                  <a:pt x="-474" y="45771"/>
                  <a:pt x="14" y="27499"/>
                </a:cubicBezTo>
                <a:close/>
                <a:moveTo>
                  <a:pt x="21270" y="14953"/>
                </a:moveTo>
                <a:cubicBezTo>
                  <a:pt x="17859" y="26342"/>
                  <a:pt x="18347" y="35783"/>
                  <a:pt x="28640" y="43761"/>
                </a:cubicBezTo>
                <a:cubicBezTo>
                  <a:pt x="38750" y="25063"/>
                  <a:pt x="38506" y="24028"/>
                  <a:pt x="21270" y="149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BCCD28CC-6D8E-D40F-90DC-9821C44E9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6880" y="1998172"/>
            <a:ext cx="58307" cy="67449"/>
          </a:xfrm>
          <a:custGeom>
            <a:avLst/>
            <a:gdLst>
              <a:gd name="connsiteX0" fmla="*/ 13906 w 58307"/>
              <a:gd name="connsiteY0" fmla="*/ 34682 h 67449"/>
              <a:gd name="connsiteX1" fmla="*/ 2943 w 58307"/>
              <a:gd name="connsiteY1" fmla="*/ 10442 h 67449"/>
              <a:gd name="connsiteX2" fmla="*/ 26636 w 58307"/>
              <a:gd name="connsiteY2" fmla="*/ 12634 h 67449"/>
              <a:gd name="connsiteX3" fmla="*/ 58307 w 58307"/>
              <a:gd name="connsiteY3" fmla="*/ 4534 h 67449"/>
              <a:gd name="connsiteX4" fmla="*/ 44664 w 58307"/>
              <a:gd name="connsiteY4" fmla="*/ 28713 h 67449"/>
              <a:gd name="connsiteX5" fmla="*/ 57698 w 58307"/>
              <a:gd name="connsiteY5" fmla="*/ 51127 h 67449"/>
              <a:gd name="connsiteX6" fmla="*/ 32727 w 58307"/>
              <a:gd name="connsiteY6" fmla="*/ 49969 h 67449"/>
              <a:gd name="connsiteX7" fmla="*/ 10374 w 58307"/>
              <a:gd name="connsiteY7" fmla="*/ 67449 h 67449"/>
              <a:gd name="connsiteX8" fmla="*/ 13846 w 58307"/>
              <a:gd name="connsiteY8" fmla="*/ 34682 h 6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7" h="67449">
                <a:moveTo>
                  <a:pt x="13906" y="34682"/>
                </a:moveTo>
                <a:cubicBezTo>
                  <a:pt x="9826" y="25303"/>
                  <a:pt x="-6619" y="21587"/>
                  <a:pt x="2943" y="10442"/>
                </a:cubicBezTo>
                <a:cubicBezTo>
                  <a:pt x="6111" y="6726"/>
                  <a:pt x="18535" y="10868"/>
                  <a:pt x="26636" y="12634"/>
                </a:cubicBezTo>
                <a:cubicBezTo>
                  <a:pt x="36868" y="11416"/>
                  <a:pt x="41010" y="-8805"/>
                  <a:pt x="58307" y="4534"/>
                </a:cubicBezTo>
                <a:cubicBezTo>
                  <a:pt x="53739" y="12573"/>
                  <a:pt x="49171" y="20674"/>
                  <a:pt x="44664" y="28713"/>
                </a:cubicBezTo>
                <a:cubicBezTo>
                  <a:pt x="49110" y="36387"/>
                  <a:pt x="53495" y="43879"/>
                  <a:pt x="57698" y="51127"/>
                </a:cubicBezTo>
                <a:cubicBezTo>
                  <a:pt x="47344" y="61541"/>
                  <a:pt x="40401" y="49117"/>
                  <a:pt x="32727" y="49969"/>
                </a:cubicBezTo>
                <a:cubicBezTo>
                  <a:pt x="25235" y="55816"/>
                  <a:pt x="18109" y="61420"/>
                  <a:pt x="10374" y="67449"/>
                </a:cubicBezTo>
                <a:cubicBezTo>
                  <a:pt x="568" y="53015"/>
                  <a:pt x="12201" y="45158"/>
                  <a:pt x="13846" y="346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58915B93-6BB3-3932-26E2-A76FC5DAED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93655" y="2260314"/>
            <a:ext cx="67666" cy="76277"/>
          </a:xfrm>
          <a:custGeom>
            <a:avLst/>
            <a:gdLst>
              <a:gd name="connsiteX0" fmla="*/ 67605 w 67666"/>
              <a:gd name="connsiteY0" fmla="*/ 50514 h 76277"/>
              <a:gd name="connsiteX1" fmla="*/ 47750 w 67666"/>
              <a:gd name="connsiteY1" fmla="*/ 76278 h 76277"/>
              <a:gd name="connsiteX2" fmla="*/ 38493 w 67666"/>
              <a:gd name="connsiteY2" fmla="*/ 67568 h 76277"/>
              <a:gd name="connsiteX3" fmla="*/ 32645 w 67666"/>
              <a:gd name="connsiteY3" fmla="*/ 58249 h 76277"/>
              <a:gd name="connsiteX4" fmla="*/ 0 w 67666"/>
              <a:gd name="connsiteY4" fmla="*/ 56361 h 76277"/>
              <a:gd name="connsiteX5" fmla="*/ 31427 w 67666"/>
              <a:gd name="connsiteY5" fmla="*/ 37298 h 76277"/>
              <a:gd name="connsiteX6" fmla="*/ 38554 w 67666"/>
              <a:gd name="connsiteY6" fmla="*/ 10621 h 76277"/>
              <a:gd name="connsiteX7" fmla="*/ 54998 w 67666"/>
              <a:gd name="connsiteY7" fmla="*/ 1059 h 76277"/>
              <a:gd name="connsiteX8" fmla="*/ 60540 w 67666"/>
              <a:gd name="connsiteY8" fmla="*/ 17321 h 76277"/>
              <a:gd name="connsiteX9" fmla="*/ 67666 w 67666"/>
              <a:gd name="connsiteY9" fmla="*/ 50453 h 7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66" h="76277">
                <a:moveTo>
                  <a:pt x="67605" y="50514"/>
                </a:moveTo>
                <a:cubicBezTo>
                  <a:pt x="60175" y="60137"/>
                  <a:pt x="54511" y="67507"/>
                  <a:pt x="47750" y="76278"/>
                </a:cubicBezTo>
                <a:cubicBezTo>
                  <a:pt x="44705" y="73476"/>
                  <a:pt x="41233" y="70857"/>
                  <a:pt x="38493" y="67568"/>
                </a:cubicBezTo>
                <a:cubicBezTo>
                  <a:pt x="35995" y="64645"/>
                  <a:pt x="34351" y="60990"/>
                  <a:pt x="32645" y="58249"/>
                </a:cubicBezTo>
                <a:cubicBezTo>
                  <a:pt x="21317" y="57579"/>
                  <a:pt x="11207" y="56970"/>
                  <a:pt x="0" y="56361"/>
                </a:cubicBezTo>
                <a:cubicBezTo>
                  <a:pt x="3045" y="34557"/>
                  <a:pt x="21865" y="45520"/>
                  <a:pt x="31427" y="37298"/>
                </a:cubicBezTo>
                <a:cubicBezTo>
                  <a:pt x="33559" y="29076"/>
                  <a:pt x="35386" y="19574"/>
                  <a:pt x="38554" y="10621"/>
                </a:cubicBezTo>
                <a:cubicBezTo>
                  <a:pt x="41111" y="3373"/>
                  <a:pt x="46045" y="-2474"/>
                  <a:pt x="54998" y="1059"/>
                </a:cubicBezTo>
                <a:cubicBezTo>
                  <a:pt x="62672" y="4104"/>
                  <a:pt x="62489" y="10682"/>
                  <a:pt x="60540" y="17321"/>
                </a:cubicBezTo>
                <a:cubicBezTo>
                  <a:pt x="56764" y="29867"/>
                  <a:pt x="53475" y="42292"/>
                  <a:pt x="67666" y="504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2F19414E-C5B8-DE78-5095-BC1D264F157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296" y="2319812"/>
            <a:ext cx="67915" cy="56308"/>
          </a:xfrm>
          <a:custGeom>
            <a:avLst/>
            <a:gdLst>
              <a:gd name="connsiteX0" fmla="*/ 29119 w 67915"/>
              <a:gd name="connsiteY0" fmla="*/ 56308 h 56308"/>
              <a:gd name="connsiteX1" fmla="*/ 10360 w 67915"/>
              <a:gd name="connsiteY1" fmla="*/ 28170 h 56308"/>
              <a:gd name="connsiteX2" fmla="*/ 2685 w 67915"/>
              <a:gd name="connsiteY2" fmla="*/ 18973 h 56308"/>
              <a:gd name="connsiteX3" fmla="*/ 919 w 67915"/>
              <a:gd name="connsiteY3" fmla="*/ 3868 h 56308"/>
              <a:gd name="connsiteX4" fmla="*/ 17668 w 67915"/>
              <a:gd name="connsiteY4" fmla="*/ 4843 h 56308"/>
              <a:gd name="connsiteX5" fmla="*/ 35453 w 67915"/>
              <a:gd name="connsiteY5" fmla="*/ 21227 h 56308"/>
              <a:gd name="connsiteX6" fmla="*/ 67916 w 67915"/>
              <a:gd name="connsiteY6" fmla="*/ 15684 h 56308"/>
              <a:gd name="connsiteX7" fmla="*/ 57805 w 67915"/>
              <a:gd name="connsiteY7" fmla="*/ 36453 h 56308"/>
              <a:gd name="connsiteX8" fmla="*/ 66880 w 67915"/>
              <a:gd name="connsiteY8" fmla="*/ 56308 h 56308"/>
              <a:gd name="connsiteX9" fmla="*/ 29180 w 67915"/>
              <a:gd name="connsiteY9" fmla="*/ 56308 h 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15" h="56308">
                <a:moveTo>
                  <a:pt x="29119" y="56308"/>
                </a:moveTo>
                <a:cubicBezTo>
                  <a:pt x="21993" y="45528"/>
                  <a:pt x="16329" y="36758"/>
                  <a:pt x="10360" y="28170"/>
                </a:cubicBezTo>
                <a:cubicBezTo>
                  <a:pt x="8045" y="24881"/>
                  <a:pt x="3965" y="22506"/>
                  <a:pt x="2685" y="18973"/>
                </a:cubicBezTo>
                <a:cubicBezTo>
                  <a:pt x="919" y="14161"/>
                  <a:pt x="-1273" y="7096"/>
                  <a:pt x="919" y="3868"/>
                </a:cubicBezTo>
                <a:cubicBezTo>
                  <a:pt x="5487" y="-2953"/>
                  <a:pt x="12431" y="458"/>
                  <a:pt x="17668" y="4843"/>
                </a:cubicBezTo>
                <a:cubicBezTo>
                  <a:pt x="23759" y="10020"/>
                  <a:pt x="29484" y="15684"/>
                  <a:pt x="35453" y="21227"/>
                </a:cubicBezTo>
                <a:cubicBezTo>
                  <a:pt x="46294" y="20130"/>
                  <a:pt x="52994" y="3442"/>
                  <a:pt x="67916" y="15684"/>
                </a:cubicBezTo>
                <a:cubicBezTo>
                  <a:pt x="64870" y="21897"/>
                  <a:pt x="61582" y="28718"/>
                  <a:pt x="57805" y="36453"/>
                </a:cubicBezTo>
                <a:cubicBezTo>
                  <a:pt x="60181" y="41630"/>
                  <a:pt x="63043" y="47903"/>
                  <a:pt x="66880" y="56308"/>
                </a:cubicBezTo>
                <a:lnTo>
                  <a:pt x="29180" y="56308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E58E4C5F-68F4-DC3A-7A2D-32B8432847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84818" y="1878607"/>
            <a:ext cx="86120" cy="37825"/>
          </a:xfrm>
          <a:custGeom>
            <a:avLst/>
            <a:gdLst>
              <a:gd name="connsiteX0" fmla="*/ 86121 w 86120"/>
              <a:gd name="connsiteY0" fmla="*/ 8622 h 37825"/>
              <a:gd name="connsiteX1" fmla="*/ 63951 w 86120"/>
              <a:gd name="connsiteY1" fmla="*/ 20133 h 37825"/>
              <a:gd name="connsiteX2" fmla="*/ 71747 w 86120"/>
              <a:gd name="connsiteY2" fmla="*/ 32923 h 37825"/>
              <a:gd name="connsiteX3" fmla="*/ 41538 w 86120"/>
              <a:gd name="connsiteY3" fmla="*/ 37796 h 37825"/>
              <a:gd name="connsiteX4" fmla="*/ 26921 w 86120"/>
              <a:gd name="connsiteY4" fmla="*/ 20316 h 37825"/>
              <a:gd name="connsiteX5" fmla="*/ 11938 w 86120"/>
              <a:gd name="connsiteY5" fmla="*/ 18976 h 37825"/>
              <a:gd name="connsiteX6" fmla="*/ 0 w 86120"/>
              <a:gd name="connsiteY6" fmla="*/ 10388 h 37825"/>
              <a:gd name="connsiteX7" fmla="*/ 11938 w 86120"/>
              <a:gd name="connsiteY7" fmla="*/ 1008 h 37825"/>
              <a:gd name="connsiteX8" fmla="*/ 86060 w 86120"/>
              <a:gd name="connsiteY8" fmla="*/ 8683 h 3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0" h="37825">
                <a:moveTo>
                  <a:pt x="86121" y="8622"/>
                </a:moveTo>
                <a:cubicBezTo>
                  <a:pt x="75950" y="13921"/>
                  <a:pt x="69981" y="17027"/>
                  <a:pt x="63951" y="20133"/>
                </a:cubicBezTo>
                <a:cubicBezTo>
                  <a:pt x="66327" y="23970"/>
                  <a:pt x="68093" y="26954"/>
                  <a:pt x="71747" y="32923"/>
                </a:cubicBezTo>
                <a:cubicBezTo>
                  <a:pt x="59871" y="34933"/>
                  <a:pt x="50735" y="37369"/>
                  <a:pt x="41538" y="37796"/>
                </a:cubicBezTo>
                <a:cubicBezTo>
                  <a:pt x="30940" y="38283"/>
                  <a:pt x="24667" y="32801"/>
                  <a:pt x="26921" y="20316"/>
                </a:cubicBezTo>
                <a:cubicBezTo>
                  <a:pt x="21135" y="19889"/>
                  <a:pt x="16140" y="20559"/>
                  <a:pt x="11938" y="18976"/>
                </a:cubicBezTo>
                <a:cubicBezTo>
                  <a:pt x="7492" y="17270"/>
                  <a:pt x="3959" y="13373"/>
                  <a:pt x="0" y="10388"/>
                </a:cubicBezTo>
                <a:cubicBezTo>
                  <a:pt x="3959" y="7099"/>
                  <a:pt x="7857" y="1191"/>
                  <a:pt x="11938" y="1008"/>
                </a:cubicBezTo>
                <a:cubicBezTo>
                  <a:pt x="35021" y="-88"/>
                  <a:pt x="58409" y="-2524"/>
                  <a:pt x="86060" y="86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963466AA-AFC4-95D2-5EFC-A852750CC90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33703" y="2276017"/>
            <a:ext cx="39218" cy="81222"/>
          </a:xfrm>
          <a:custGeom>
            <a:avLst/>
            <a:gdLst>
              <a:gd name="connsiteX0" fmla="*/ 31291 w 39218"/>
              <a:gd name="connsiteY0" fmla="*/ 81222 h 81222"/>
              <a:gd name="connsiteX1" fmla="*/ 18805 w 39218"/>
              <a:gd name="connsiteY1" fmla="*/ 67457 h 81222"/>
              <a:gd name="connsiteX2" fmla="*/ 290 w 39218"/>
              <a:gd name="connsiteY2" fmla="*/ 14896 h 81222"/>
              <a:gd name="connsiteX3" fmla="*/ 5284 w 39218"/>
              <a:gd name="connsiteY3" fmla="*/ 766 h 81222"/>
              <a:gd name="connsiteX4" fmla="*/ 19902 w 39218"/>
              <a:gd name="connsiteY4" fmla="*/ 3811 h 81222"/>
              <a:gd name="connsiteX5" fmla="*/ 37564 w 39218"/>
              <a:gd name="connsiteY5" fmla="*/ 74279 h 81222"/>
              <a:gd name="connsiteX6" fmla="*/ 31291 w 39218"/>
              <a:gd name="connsiteY6" fmla="*/ 81222 h 8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18" h="81222">
                <a:moveTo>
                  <a:pt x="31291" y="81222"/>
                </a:moveTo>
                <a:cubicBezTo>
                  <a:pt x="26723" y="76350"/>
                  <a:pt x="20937" y="72695"/>
                  <a:pt x="18805" y="67457"/>
                </a:cubicBezTo>
                <a:cubicBezTo>
                  <a:pt x="11801" y="50282"/>
                  <a:pt x="5528" y="32680"/>
                  <a:pt x="290" y="14896"/>
                </a:cubicBezTo>
                <a:cubicBezTo>
                  <a:pt x="-928" y="10754"/>
                  <a:pt x="1874" y="2654"/>
                  <a:pt x="5284" y="766"/>
                </a:cubicBezTo>
                <a:cubicBezTo>
                  <a:pt x="8695" y="-1122"/>
                  <a:pt x="17953" y="705"/>
                  <a:pt x="19902" y="3811"/>
                </a:cubicBezTo>
                <a:cubicBezTo>
                  <a:pt x="33118" y="25250"/>
                  <a:pt x="43351" y="47968"/>
                  <a:pt x="37564" y="74279"/>
                </a:cubicBezTo>
                <a:cubicBezTo>
                  <a:pt x="37138" y="76228"/>
                  <a:pt x="34580" y="77690"/>
                  <a:pt x="31291" y="812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4FB09BE8-47A3-4C9F-1428-89AB0345831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56553" y="1788064"/>
            <a:ext cx="39213" cy="75287"/>
          </a:xfrm>
          <a:custGeom>
            <a:avLst/>
            <a:gdLst>
              <a:gd name="connsiteX0" fmla="*/ 36641 w 39213"/>
              <a:gd name="connsiteY0" fmla="*/ 74863 h 75287"/>
              <a:gd name="connsiteX1" fmla="*/ 16785 w 39213"/>
              <a:gd name="connsiteY1" fmla="*/ 62255 h 75287"/>
              <a:gd name="connsiteX2" fmla="*/ 341 w 39213"/>
              <a:gd name="connsiteY2" fmla="*/ 16698 h 75287"/>
              <a:gd name="connsiteX3" fmla="*/ 5396 w 39213"/>
              <a:gd name="connsiteY3" fmla="*/ 680 h 75287"/>
              <a:gd name="connsiteX4" fmla="*/ 21962 w 39213"/>
              <a:gd name="connsiteY4" fmla="*/ 4943 h 75287"/>
              <a:gd name="connsiteX5" fmla="*/ 36702 w 39213"/>
              <a:gd name="connsiteY5" fmla="*/ 74802 h 7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13" h="75287">
                <a:moveTo>
                  <a:pt x="36641" y="74863"/>
                </a:moveTo>
                <a:cubicBezTo>
                  <a:pt x="23790" y="77177"/>
                  <a:pt x="19770" y="69625"/>
                  <a:pt x="16785" y="62255"/>
                </a:cubicBezTo>
                <a:cubicBezTo>
                  <a:pt x="10695" y="47273"/>
                  <a:pt x="4665" y="32229"/>
                  <a:pt x="341" y="16698"/>
                </a:cubicBezTo>
                <a:cubicBezTo>
                  <a:pt x="-999" y="11886"/>
                  <a:pt x="1803" y="2324"/>
                  <a:pt x="5396" y="680"/>
                </a:cubicBezTo>
                <a:cubicBezTo>
                  <a:pt x="9598" y="-1269"/>
                  <a:pt x="19709" y="1228"/>
                  <a:pt x="21962" y="4943"/>
                </a:cubicBezTo>
                <a:cubicBezTo>
                  <a:pt x="34996" y="26382"/>
                  <a:pt x="43767" y="49222"/>
                  <a:pt x="36702" y="748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8A781A46-C56E-7A69-F1FF-556E5C360D7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78737" y="2039261"/>
            <a:ext cx="55288" cy="44206"/>
          </a:xfrm>
          <a:custGeom>
            <a:avLst/>
            <a:gdLst>
              <a:gd name="connsiteX0" fmla="*/ 22373 w 55288"/>
              <a:gd name="connsiteY0" fmla="*/ 44207 h 44206"/>
              <a:gd name="connsiteX1" fmla="*/ 5746 w 55288"/>
              <a:gd name="connsiteY1" fmla="*/ 35253 h 44206"/>
              <a:gd name="connsiteX2" fmla="*/ 11349 w 55288"/>
              <a:gd name="connsiteY2" fmla="*/ 5653 h 44206"/>
              <a:gd name="connsiteX3" fmla="*/ 27184 w 55288"/>
              <a:gd name="connsiteY3" fmla="*/ 233 h 44206"/>
              <a:gd name="connsiteX4" fmla="*/ 55262 w 55288"/>
              <a:gd name="connsiteY4" fmla="*/ 20514 h 44206"/>
              <a:gd name="connsiteX5" fmla="*/ 22373 w 55288"/>
              <a:gd name="connsiteY5" fmla="*/ 44146 h 4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88" h="44206">
                <a:moveTo>
                  <a:pt x="22373" y="44207"/>
                </a:moveTo>
                <a:cubicBezTo>
                  <a:pt x="19206" y="42623"/>
                  <a:pt x="11045" y="40430"/>
                  <a:pt x="5746" y="35253"/>
                </a:cubicBezTo>
                <a:cubicBezTo>
                  <a:pt x="-3999" y="25813"/>
                  <a:pt x="-832" y="11622"/>
                  <a:pt x="11349" y="5653"/>
                </a:cubicBezTo>
                <a:cubicBezTo>
                  <a:pt x="16343" y="3217"/>
                  <a:pt x="21764" y="964"/>
                  <a:pt x="27184" y="233"/>
                </a:cubicBezTo>
                <a:cubicBezTo>
                  <a:pt x="41558" y="-1656"/>
                  <a:pt x="54592" y="8211"/>
                  <a:pt x="55262" y="20514"/>
                </a:cubicBezTo>
                <a:cubicBezTo>
                  <a:pt x="55932" y="33609"/>
                  <a:pt x="43629" y="43902"/>
                  <a:pt x="22373" y="441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941DD206-C3F8-1B9F-AA22-BD721B1F03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94000" y="2514445"/>
            <a:ext cx="100314" cy="28252"/>
          </a:xfrm>
          <a:custGeom>
            <a:avLst/>
            <a:gdLst>
              <a:gd name="connsiteX0" fmla="*/ 917 w 100314"/>
              <a:gd name="connsiteY0" fmla="*/ 28252 h 28252"/>
              <a:gd name="connsiteX1" fmla="*/ 10966 w 100314"/>
              <a:gd name="connsiteY1" fmla="*/ 9432 h 28252"/>
              <a:gd name="connsiteX2" fmla="*/ 100315 w 100314"/>
              <a:gd name="connsiteY2" fmla="*/ 7910 h 28252"/>
              <a:gd name="connsiteX3" fmla="*/ 917 w 100314"/>
              <a:gd name="connsiteY3" fmla="*/ 28252 h 2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14" h="28252">
                <a:moveTo>
                  <a:pt x="917" y="28252"/>
                </a:moveTo>
                <a:cubicBezTo>
                  <a:pt x="-2433" y="15523"/>
                  <a:pt x="3962" y="12173"/>
                  <a:pt x="10966" y="9432"/>
                </a:cubicBezTo>
                <a:cubicBezTo>
                  <a:pt x="40201" y="-2079"/>
                  <a:pt x="79120" y="-3601"/>
                  <a:pt x="100315" y="7910"/>
                </a:cubicBezTo>
                <a:cubicBezTo>
                  <a:pt x="66574" y="22527"/>
                  <a:pt x="34293" y="28252"/>
                  <a:pt x="917" y="2825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2F210A4E-AC39-A8FE-5A7C-55C4E16A77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98415" y="1990839"/>
            <a:ext cx="79700" cy="71737"/>
          </a:xfrm>
          <a:custGeom>
            <a:avLst/>
            <a:gdLst>
              <a:gd name="connsiteX0" fmla="*/ 33986 w 79700"/>
              <a:gd name="connsiteY0" fmla="*/ 66743 h 71737"/>
              <a:gd name="connsiteX1" fmla="*/ 45923 w 79700"/>
              <a:gd name="connsiteY1" fmla="*/ 53405 h 71737"/>
              <a:gd name="connsiteX2" fmla="*/ 59140 w 79700"/>
              <a:gd name="connsiteY2" fmla="*/ 42807 h 71737"/>
              <a:gd name="connsiteX3" fmla="*/ 65779 w 79700"/>
              <a:gd name="connsiteY3" fmla="*/ 26302 h 71737"/>
              <a:gd name="connsiteX4" fmla="*/ 51161 w 79700"/>
              <a:gd name="connsiteY4" fmla="*/ 15826 h 71737"/>
              <a:gd name="connsiteX5" fmla="*/ 17297 w 79700"/>
              <a:gd name="connsiteY5" fmla="*/ 16435 h 71737"/>
              <a:gd name="connsiteX6" fmla="*/ 0 w 79700"/>
              <a:gd name="connsiteY6" fmla="*/ 8091 h 71737"/>
              <a:gd name="connsiteX7" fmla="*/ 64804 w 79700"/>
              <a:gd name="connsiteY7" fmla="*/ 6629 h 71737"/>
              <a:gd name="connsiteX8" fmla="*/ 74183 w 79700"/>
              <a:gd name="connsiteY8" fmla="*/ 43355 h 71737"/>
              <a:gd name="connsiteX9" fmla="*/ 38493 w 79700"/>
              <a:gd name="connsiteY9" fmla="*/ 71737 h 71737"/>
              <a:gd name="connsiteX10" fmla="*/ 33925 w 79700"/>
              <a:gd name="connsiteY10" fmla="*/ 66804 h 7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700" h="71737">
                <a:moveTo>
                  <a:pt x="33986" y="66743"/>
                </a:moveTo>
                <a:cubicBezTo>
                  <a:pt x="37945" y="62236"/>
                  <a:pt x="41538" y="57425"/>
                  <a:pt x="45923" y="53405"/>
                </a:cubicBezTo>
                <a:cubicBezTo>
                  <a:pt x="50065" y="49507"/>
                  <a:pt x="55851" y="47192"/>
                  <a:pt x="59140" y="42807"/>
                </a:cubicBezTo>
                <a:cubicBezTo>
                  <a:pt x="62733" y="38056"/>
                  <a:pt x="67179" y="30748"/>
                  <a:pt x="65779" y="26302"/>
                </a:cubicBezTo>
                <a:cubicBezTo>
                  <a:pt x="64317" y="21551"/>
                  <a:pt x="56643" y="16496"/>
                  <a:pt x="51161" y="15826"/>
                </a:cubicBezTo>
                <a:cubicBezTo>
                  <a:pt x="40076" y="14486"/>
                  <a:pt x="28565" y="15704"/>
                  <a:pt x="17297" y="16435"/>
                </a:cubicBezTo>
                <a:cubicBezTo>
                  <a:pt x="11024" y="16861"/>
                  <a:pt x="4203" y="20089"/>
                  <a:pt x="0" y="8091"/>
                </a:cubicBezTo>
                <a:cubicBezTo>
                  <a:pt x="21682" y="-10"/>
                  <a:pt x="43000" y="-4456"/>
                  <a:pt x="64804" y="6629"/>
                </a:cubicBezTo>
                <a:cubicBezTo>
                  <a:pt x="80335" y="14486"/>
                  <a:pt x="84172" y="29103"/>
                  <a:pt x="74183" y="43355"/>
                </a:cubicBezTo>
                <a:cubicBezTo>
                  <a:pt x="65230" y="56207"/>
                  <a:pt x="55729" y="69545"/>
                  <a:pt x="38493" y="71737"/>
                </a:cubicBezTo>
                <a:cubicBezTo>
                  <a:pt x="36970" y="70093"/>
                  <a:pt x="35447" y="68448"/>
                  <a:pt x="33925" y="6680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4CA13374-55EB-EA01-6055-A277DC36D7C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17493" y="2899576"/>
            <a:ext cx="100129" cy="26555"/>
          </a:xfrm>
          <a:custGeom>
            <a:avLst/>
            <a:gdLst>
              <a:gd name="connsiteX0" fmla="*/ 100129 w 100129"/>
              <a:gd name="connsiteY0" fmla="*/ 8557 h 26555"/>
              <a:gd name="connsiteX1" fmla="*/ 85390 w 100129"/>
              <a:gd name="connsiteY1" fmla="*/ 15013 h 26555"/>
              <a:gd name="connsiteX2" fmla="*/ 13338 w 100129"/>
              <a:gd name="connsiteY2" fmla="*/ 26524 h 26555"/>
              <a:gd name="connsiteX3" fmla="*/ 0 w 100129"/>
              <a:gd name="connsiteY3" fmla="*/ 19154 h 26555"/>
              <a:gd name="connsiteX4" fmla="*/ 10902 w 100129"/>
              <a:gd name="connsiteY4" fmla="*/ 9044 h 26555"/>
              <a:gd name="connsiteX5" fmla="*/ 80883 w 100129"/>
              <a:gd name="connsiteY5" fmla="*/ 91 h 26555"/>
              <a:gd name="connsiteX6" fmla="*/ 99337 w 100129"/>
              <a:gd name="connsiteY6" fmla="*/ 3197 h 26555"/>
              <a:gd name="connsiteX7" fmla="*/ 100129 w 100129"/>
              <a:gd name="connsiteY7" fmla="*/ 8557 h 2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29" h="26555">
                <a:moveTo>
                  <a:pt x="100129" y="8557"/>
                </a:moveTo>
                <a:cubicBezTo>
                  <a:pt x="95196" y="10749"/>
                  <a:pt x="90506" y="14099"/>
                  <a:pt x="85390" y="15013"/>
                </a:cubicBezTo>
                <a:cubicBezTo>
                  <a:pt x="61454" y="19337"/>
                  <a:pt x="37457" y="23478"/>
                  <a:pt x="13338" y="26524"/>
                </a:cubicBezTo>
                <a:cubicBezTo>
                  <a:pt x="9258" y="27011"/>
                  <a:pt x="4446" y="21773"/>
                  <a:pt x="0" y="19154"/>
                </a:cubicBezTo>
                <a:cubicBezTo>
                  <a:pt x="3593" y="15622"/>
                  <a:pt x="6821" y="9653"/>
                  <a:pt x="10902" y="9044"/>
                </a:cubicBezTo>
                <a:cubicBezTo>
                  <a:pt x="34107" y="5268"/>
                  <a:pt x="57495" y="2405"/>
                  <a:pt x="80883" y="91"/>
                </a:cubicBezTo>
                <a:cubicBezTo>
                  <a:pt x="86852" y="-518"/>
                  <a:pt x="93186" y="2101"/>
                  <a:pt x="99337" y="3197"/>
                </a:cubicBezTo>
                <a:cubicBezTo>
                  <a:pt x="99581" y="4963"/>
                  <a:pt x="99885" y="6790"/>
                  <a:pt x="100129" y="855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D4FF341D-58DB-D06D-66EB-FDE037D064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044" y="2899897"/>
            <a:ext cx="90639" cy="22763"/>
          </a:xfrm>
          <a:custGeom>
            <a:avLst/>
            <a:gdLst>
              <a:gd name="connsiteX0" fmla="*/ 90640 w 90639"/>
              <a:gd name="connsiteY0" fmla="*/ 13960 h 22763"/>
              <a:gd name="connsiteX1" fmla="*/ 742 w 90639"/>
              <a:gd name="connsiteY1" fmla="*/ 18406 h 22763"/>
              <a:gd name="connsiteX2" fmla="*/ 13228 w 90639"/>
              <a:gd name="connsiteY2" fmla="*/ 13 h 22763"/>
              <a:gd name="connsiteX3" fmla="*/ 90640 w 90639"/>
              <a:gd name="connsiteY3" fmla="*/ 13960 h 2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639" h="22763">
                <a:moveTo>
                  <a:pt x="90640" y="13960"/>
                </a:moveTo>
                <a:cubicBezTo>
                  <a:pt x="60613" y="28943"/>
                  <a:pt x="30404" y="20782"/>
                  <a:pt x="742" y="18406"/>
                </a:cubicBezTo>
                <a:cubicBezTo>
                  <a:pt x="-2424" y="4764"/>
                  <a:pt x="5067" y="-292"/>
                  <a:pt x="13228" y="13"/>
                </a:cubicBezTo>
                <a:cubicBezTo>
                  <a:pt x="39357" y="926"/>
                  <a:pt x="65668" y="1840"/>
                  <a:pt x="90640" y="139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A0F6C290-8E0C-31E9-EFA6-93D141E24D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4662" y="2370998"/>
            <a:ext cx="86204" cy="17621"/>
          </a:xfrm>
          <a:custGeom>
            <a:avLst/>
            <a:gdLst>
              <a:gd name="connsiteX0" fmla="*/ 86144 w 86204"/>
              <a:gd name="connsiteY0" fmla="*/ 8167 h 17621"/>
              <a:gd name="connsiteX1" fmla="*/ 6357 w 86204"/>
              <a:gd name="connsiteY1" fmla="*/ 14988 h 17621"/>
              <a:gd name="connsiteX2" fmla="*/ 23 w 86204"/>
              <a:gd name="connsiteY2" fmla="*/ 6827 h 17621"/>
              <a:gd name="connsiteX3" fmla="*/ 7941 w 86204"/>
              <a:gd name="connsiteY3" fmla="*/ 6 h 17621"/>
              <a:gd name="connsiteX4" fmla="*/ 86205 w 86204"/>
              <a:gd name="connsiteY4" fmla="*/ 8167 h 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04" h="17621">
                <a:moveTo>
                  <a:pt x="86144" y="8167"/>
                </a:moveTo>
                <a:cubicBezTo>
                  <a:pt x="60076" y="19983"/>
                  <a:pt x="33216" y="18765"/>
                  <a:pt x="6357" y="14988"/>
                </a:cubicBezTo>
                <a:cubicBezTo>
                  <a:pt x="3738" y="14623"/>
                  <a:pt x="-342" y="9324"/>
                  <a:pt x="23" y="6827"/>
                </a:cubicBezTo>
                <a:cubicBezTo>
                  <a:pt x="388" y="4147"/>
                  <a:pt x="5261" y="-177"/>
                  <a:pt x="7941" y="6"/>
                </a:cubicBezTo>
                <a:cubicBezTo>
                  <a:pt x="34069" y="1467"/>
                  <a:pt x="60807" y="-3588"/>
                  <a:pt x="86205" y="816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BDEED110-32A9-E3DF-AA0C-D675B2927E9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81486" y="2542946"/>
            <a:ext cx="75584" cy="21689"/>
          </a:xfrm>
          <a:custGeom>
            <a:avLst/>
            <a:gdLst>
              <a:gd name="connsiteX0" fmla="*/ 0 w 75584"/>
              <a:gd name="connsiteY0" fmla="*/ 7425 h 21689"/>
              <a:gd name="connsiteX1" fmla="*/ 75584 w 75584"/>
              <a:gd name="connsiteY1" fmla="*/ 9191 h 21689"/>
              <a:gd name="connsiteX2" fmla="*/ 17358 w 75584"/>
              <a:gd name="connsiteY2" fmla="*/ 21616 h 21689"/>
              <a:gd name="connsiteX3" fmla="*/ 0 w 75584"/>
              <a:gd name="connsiteY3" fmla="*/ 7425 h 21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84" h="21689">
                <a:moveTo>
                  <a:pt x="0" y="7425"/>
                </a:moveTo>
                <a:cubicBezTo>
                  <a:pt x="24667" y="-4025"/>
                  <a:pt x="47690" y="-1284"/>
                  <a:pt x="75584" y="9191"/>
                </a:cubicBezTo>
                <a:cubicBezTo>
                  <a:pt x="54937" y="23382"/>
                  <a:pt x="35691" y="20764"/>
                  <a:pt x="17358" y="21616"/>
                </a:cubicBezTo>
                <a:cubicBezTo>
                  <a:pt x="10172" y="21982"/>
                  <a:pt x="2436" y="21494"/>
                  <a:pt x="0" y="74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90D282E5-8B4B-B1AF-8F2C-F03B6BEC89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9494" y="2399046"/>
            <a:ext cx="72419" cy="20129"/>
          </a:xfrm>
          <a:custGeom>
            <a:avLst/>
            <a:gdLst>
              <a:gd name="connsiteX0" fmla="*/ 72359 w 72419"/>
              <a:gd name="connsiteY0" fmla="*/ 9294 h 20129"/>
              <a:gd name="connsiteX1" fmla="*/ 6885 w 72419"/>
              <a:gd name="connsiteY1" fmla="*/ 17820 h 20129"/>
              <a:gd name="connsiteX2" fmla="*/ 3 w 72419"/>
              <a:gd name="connsiteY2" fmla="*/ 9781 h 20129"/>
              <a:gd name="connsiteX3" fmla="*/ 6459 w 72419"/>
              <a:gd name="connsiteY3" fmla="*/ 1680 h 20129"/>
              <a:gd name="connsiteX4" fmla="*/ 72420 w 72419"/>
              <a:gd name="connsiteY4" fmla="*/ 9354 h 2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419" h="20129">
                <a:moveTo>
                  <a:pt x="72359" y="9294"/>
                </a:moveTo>
                <a:cubicBezTo>
                  <a:pt x="51346" y="22693"/>
                  <a:pt x="29115" y="21170"/>
                  <a:pt x="6885" y="17820"/>
                </a:cubicBezTo>
                <a:cubicBezTo>
                  <a:pt x="4083" y="17394"/>
                  <a:pt x="125" y="12643"/>
                  <a:pt x="3" y="9781"/>
                </a:cubicBezTo>
                <a:cubicBezTo>
                  <a:pt x="-119" y="7040"/>
                  <a:pt x="3962" y="1863"/>
                  <a:pt x="6459" y="1680"/>
                </a:cubicBezTo>
                <a:cubicBezTo>
                  <a:pt x="28750" y="36"/>
                  <a:pt x="51407" y="-3375"/>
                  <a:pt x="72420" y="9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1E5D1C52-FF47-6519-A336-4B75D272382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25646" y="2995876"/>
            <a:ext cx="71381" cy="19572"/>
          </a:xfrm>
          <a:custGeom>
            <a:avLst/>
            <a:gdLst>
              <a:gd name="connsiteX0" fmla="*/ 71381 w 71381"/>
              <a:gd name="connsiteY0" fmla="*/ 7635 h 19572"/>
              <a:gd name="connsiteX1" fmla="*/ 0 w 71381"/>
              <a:gd name="connsiteY1" fmla="*/ 11228 h 19572"/>
              <a:gd name="connsiteX2" fmla="*/ 12912 w 71381"/>
              <a:gd name="connsiteY2" fmla="*/ 1727 h 19572"/>
              <a:gd name="connsiteX3" fmla="*/ 71321 w 71381"/>
              <a:gd name="connsiteY3" fmla="*/ 7696 h 1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81" h="19572">
                <a:moveTo>
                  <a:pt x="71381" y="7635"/>
                </a:moveTo>
                <a:cubicBezTo>
                  <a:pt x="46105" y="22070"/>
                  <a:pt x="18698" y="23592"/>
                  <a:pt x="0" y="11228"/>
                </a:cubicBezTo>
                <a:cubicBezTo>
                  <a:pt x="4689" y="7635"/>
                  <a:pt x="8344" y="3067"/>
                  <a:pt x="12912" y="1727"/>
                </a:cubicBezTo>
                <a:cubicBezTo>
                  <a:pt x="26189" y="-2293"/>
                  <a:pt x="57008" y="1118"/>
                  <a:pt x="71321" y="76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F838FBD-C22F-0E69-060B-7E926F5491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79998" y="3035955"/>
            <a:ext cx="64913" cy="22981"/>
          </a:xfrm>
          <a:custGeom>
            <a:avLst/>
            <a:gdLst>
              <a:gd name="connsiteX0" fmla="*/ 64853 w 64913"/>
              <a:gd name="connsiteY0" fmla="*/ 7328 h 22981"/>
              <a:gd name="connsiteX1" fmla="*/ 6505 w 64913"/>
              <a:gd name="connsiteY1" fmla="*/ 22981 h 22981"/>
              <a:gd name="connsiteX2" fmla="*/ 110 w 64913"/>
              <a:gd name="connsiteY2" fmla="*/ 17134 h 22981"/>
              <a:gd name="connsiteX3" fmla="*/ 3155 w 64913"/>
              <a:gd name="connsiteY3" fmla="*/ 8729 h 22981"/>
              <a:gd name="connsiteX4" fmla="*/ 64914 w 64913"/>
              <a:gd name="connsiteY4" fmla="*/ 7328 h 2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913" h="22981">
                <a:moveTo>
                  <a:pt x="64853" y="7328"/>
                </a:moveTo>
                <a:cubicBezTo>
                  <a:pt x="45606" y="18535"/>
                  <a:pt x="26482" y="22432"/>
                  <a:pt x="6505" y="22981"/>
                </a:cubicBezTo>
                <a:cubicBezTo>
                  <a:pt x="4312" y="23042"/>
                  <a:pt x="658" y="19570"/>
                  <a:pt x="110" y="17134"/>
                </a:cubicBezTo>
                <a:cubicBezTo>
                  <a:pt x="-438" y="14637"/>
                  <a:pt x="1145" y="10678"/>
                  <a:pt x="3155" y="8729"/>
                </a:cubicBezTo>
                <a:cubicBezTo>
                  <a:pt x="13996" y="-1930"/>
                  <a:pt x="45423" y="-3331"/>
                  <a:pt x="64914" y="73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D65F6E5E-D26A-E2AA-CF21-8B542A96E9A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1354" y="2963242"/>
            <a:ext cx="64742" cy="19196"/>
          </a:xfrm>
          <a:custGeom>
            <a:avLst/>
            <a:gdLst>
              <a:gd name="connsiteX0" fmla="*/ 0 w 64742"/>
              <a:gd name="connsiteY0" fmla="*/ 13288 h 19196"/>
              <a:gd name="connsiteX1" fmla="*/ 64743 w 64742"/>
              <a:gd name="connsiteY1" fmla="*/ 5432 h 19196"/>
              <a:gd name="connsiteX2" fmla="*/ 0 w 64742"/>
              <a:gd name="connsiteY2" fmla="*/ 13288 h 1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42" h="19196">
                <a:moveTo>
                  <a:pt x="0" y="13288"/>
                </a:moveTo>
                <a:cubicBezTo>
                  <a:pt x="11206" y="-1085"/>
                  <a:pt x="34594" y="-3948"/>
                  <a:pt x="64743" y="5432"/>
                </a:cubicBezTo>
                <a:cubicBezTo>
                  <a:pt x="54510" y="19501"/>
                  <a:pt x="18028" y="23947"/>
                  <a:pt x="0" y="1328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FE7EAF08-E7CB-69D7-89C0-0F665B6FE4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9356" y="2934124"/>
            <a:ext cx="75827" cy="23342"/>
          </a:xfrm>
          <a:custGeom>
            <a:avLst/>
            <a:gdLst>
              <a:gd name="connsiteX0" fmla="*/ 75828 w 75827"/>
              <a:gd name="connsiteY0" fmla="*/ 8055 h 23342"/>
              <a:gd name="connsiteX1" fmla="*/ 0 w 75827"/>
              <a:gd name="connsiteY1" fmla="*/ 23342 h 23342"/>
              <a:gd name="connsiteX2" fmla="*/ 8709 w 75827"/>
              <a:gd name="connsiteY2" fmla="*/ 6289 h 23342"/>
              <a:gd name="connsiteX3" fmla="*/ 75828 w 75827"/>
              <a:gd name="connsiteY3" fmla="*/ 8055 h 23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27" h="23342">
                <a:moveTo>
                  <a:pt x="75828" y="8055"/>
                </a:moveTo>
                <a:cubicBezTo>
                  <a:pt x="50064" y="19931"/>
                  <a:pt x="27164" y="17312"/>
                  <a:pt x="0" y="23342"/>
                </a:cubicBezTo>
                <a:cubicBezTo>
                  <a:pt x="4507" y="14145"/>
                  <a:pt x="5542" y="7507"/>
                  <a:pt x="8709" y="6289"/>
                </a:cubicBezTo>
                <a:cubicBezTo>
                  <a:pt x="29113" y="-1507"/>
                  <a:pt x="49821" y="-3274"/>
                  <a:pt x="75828" y="80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F9033C1-4831-DEB4-0946-F9FA52CF9C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47153" y="2287501"/>
            <a:ext cx="74488" cy="19168"/>
          </a:xfrm>
          <a:custGeom>
            <a:avLst/>
            <a:gdLst>
              <a:gd name="connsiteX0" fmla="*/ 74488 w 74488"/>
              <a:gd name="connsiteY0" fmla="*/ 5543 h 19168"/>
              <a:gd name="connsiteX1" fmla="*/ 0 w 74488"/>
              <a:gd name="connsiteY1" fmla="*/ 16628 h 19168"/>
              <a:gd name="connsiteX2" fmla="*/ 7613 w 74488"/>
              <a:gd name="connsiteY2" fmla="*/ 6030 h 19168"/>
              <a:gd name="connsiteX3" fmla="*/ 74488 w 74488"/>
              <a:gd name="connsiteY3" fmla="*/ 5543 h 1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88" h="19168">
                <a:moveTo>
                  <a:pt x="74488" y="5543"/>
                </a:moveTo>
                <a:cubicBezTo>
                  <a:pt x="47811" y="18577"/>
                  <a:pt x="21622" y="22231"/>
                  <a:pt x="0" y="16628"/>
                </a:cubicBezTo>
                <a:cubicBezTo>
                  <a:pt x="2741" y="12608"/>
                  <a:pt x="4507" y="6883"/>
                  <a:pt x="7613" y="6030"/>
                </a:cubicBezTo>
                <a:cubicBezTo>
                  <a:pt x="28260" y="488"/>
                  <a:pt x="49212" y="-3958"/>
                  <a:pt x="74488" y="55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65514A9-F16D-312F-B16E-6690F036941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87266" y="3007848"/>
            <a:ext cx="65684" cy="19751"/>
          </a:xfrm>
          <a:custGeom>
            <a:avLst/>
            <a:gdLst>
              <a:gd name="connsiteX0" fmla="*/ 65684 w 65684"/>
              <a:gd name="connsiteY0" fmla="*/ 11011 h 19751"/>
              <a:gd name="connsiteX1" fmla="*/ 4656 w 65684"/>
              <a:gd name="connsiteY1" fmla="*/ 16614 h 19751"/>
              <a:gd name="connsiteX2" fmla="*/ 89 w 65684"/>
              <a:gd name="connsiteY2" fmla="*/ 9550 h 19751"/>
              <a:gd name="connsiteX3" fmla="*/ 9042 w 65684"/>
              <a:gd name="connsiteY3" fmla="*/ 170 h 19751"/>
              <a:gd name="connsiteX4" fmla="*/ 65684 w 65684"/>
              <a:gd name="connsiteY4" fmla="*/ 11072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84" h="19751">
                <a:moveTo>
                  <a:pt x="65684" y="11011"/>
                </a:moveTo>
                <a:cubicBezTo>
                  <a:pt x="42114" y="24532"/>
                  <a:pt x="23172" y="18929"/>
                  <a:pt x="4656" y="16614"/>
                </a:cubicBezTo>
                <a:cubicBezTo>
                  <a:pt x="2708" y="16371"/>
                  <a:pt x="-581" y="10768"/>
                  <a:pt x="89" y="9550"/>
                </a:cubicBezTo>
                <a:cubicBezTo>
                  <a:pt x="2160" y="5773"/>
                  <a:pt x="5814" y="292"/>
                  <a:pt x="9042" y="170"/>
                </a:cubicBezTo>
                <a:cubicBezTo>
                  <a:pt x="26583" y="-622"/>
                  <a:pt x="44002" y="1083"/>
                  <a:pt x="65684" y="1107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29F9C729-6875-60B3-F037-9729452CBD6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73931" y="2019533"/>
            <a:ext cx="72173" cy="17095"/>
          </a:xfrm>
          <a:custGeom>
            <a:avLst/>
            <a:gdLst>
              <a:gd name="connsiteX0" fmla="*/ 0 w 72173"/>
              <a:gd name="connsiteY0" fmla="*/ 1322 h 17095"/>
              <a:gd name="connsiteX1" fmla="*/ 72173 w 72173"/>
              <a:gd name="connsiteY1" fmla="*/ 11311 h 17095"/>
              <a:gd name="connsiteX2" fmla="*/ 0 w 72173"/>
              <a:gd name="connsiteY2" fmla="*/ 1322 h 1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173" h="17095">
                <a:moveTo>
                  <a:pt x="0" y="1322"/>
                </a:moveTo>
                <a:cubicBezTo>
                  <a:pt x="25824" y="-1601"/>
                  <a:pt x="48054" y="-261"/>
                  <a:pt x="72173" y="11311"/>
                </a:cubicBezTo>
                <a:cubicBezTo>
                  <a:pt x="41294" y="21726"/>
                  <a:pt x="10780" y="17889"/>
                  <a:pt x="0" y="13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BA4113E3-AB05-2306-ED42-7A57AF2E93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70110" y="2995174"/>
            <a:ext cx="66570" cy="18690"/>
          </a:xfrm>
          <a:custGeom>
            <a:avLst/>
            <a:gdLst>
              <a:gd name="connsiteX0" fmla="*/ 66570 w 66570"/>
              <a:gd name="connsiteY0" fmla="*/ 11382 h 18690"/>
              <a:gd name="connsiteX1" fmla="*/ 0 w 66570"/>
              <a:gd name="connsiteY1" fmla="*/ 2368 h 18690"/>
              <a:gd name="connsiteX2" fmla="*/ 66570 w 66570"/>
              <a:gd name="connsiteY2" fmla="*/ 11382 h 1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570" h="18690">
                <a:moveTo>
                  <a:pt x="66570" y="11382"/>
                </a:moveTo>
                <a:cubicBezTo>
                  <a:pt x="37518" y="23746"/>
                  <a:pt x="11146" y="20213"/>
                  <a:pt x="0" y="2368"/>
                </a:cubicBezTo>
                <a:cubicBezTo>
                  <a:pt x="23388" y="-3357"/>
                  <a:pt x="43304" y="1942"/>
                  <a:pt x="66570" y="113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CE8810E2-0150-9941-800D-2264EA7772C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0075" y="3002078"/>
            <a:ext cx="53353" cy="21651"/>
          </a:xfrm>
          <a:custGeom>
            <a:avLst/>
            <a:gdLst>
              <a:gd name="connsiteX0" fmla="*/ 53353 w 53353"/>
              <a:gd name="connsiteY0" fmla="*/ 4113 h 21651"/>
              <a:gd name="connsiteX1" fmla="*/ 8587 w 53353"/>
              <a:gd name="connsiteY1" fmla="*/ 21594 h 21651"/>
              <a:gd name="connsiteX2" fmla="*/ 60 w 53353"/>
              <a:gd name="connsiteY2" fmla="*/ 15320 h 21651"/>
              <a:gd name="connsiteX3" fmla="*/ 5359 w 53353"/>
              <a:gd name="connsiteY3" fmla="*/ 6245 h 21651"/>
              <a:gd name="connsiteX4" fmla="*/ 53292 w 53353"/>
              <a:gd name="connsiteY4" fmla="*/ 4113 h 2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53" h="21651">
                <a:moveTo>
                  <a:pt x="53353" y="4113"/>
                </a:moveTo>
                <a:cubicBezTo>
                  <a:pt x="40502" y="18974"/>
                  <a:pt x="25093" y="22142"/>
                  <a:pt x="8587" y="21594"/>
                </a:cubicBezTo>
                <a:cubicBezTo>
                  <a:pt x="5481" y="21472"/>
                  <a:pt x="609" y="17939"/>
                  <a:pt x="60" y="15320"/>
                </a:cubicBezTo>
                <a:cubicBezTo>
                  <a:pt x="-487" y="12640"/>
                  <a:pt x="2802" y="6915"/>
                  <a:pt x="5359" y="6245"/>
                </a:cubicBezTo>
                <a:cubicBezTo>
                  <a:pt x="20525" y="2347"/>
                  <a:pt x="35873" y="-4413"/>
                  <a:pt x="53292" y="41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AA6FF6CD-5A30-880C-4FA4-505497B20E4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05697" y="2546877"/>
            <a:ext cx="52317" cy="20028"/>
          </a:xfrm>
          <a:custGeom>
            <a:avLst/>
            <a:gdLst>
              <a:gd name="connsiteX0" fmla="*/ 0 w 52317"/>
              <a:gd name="connsiteY0" fmla="*/ 17564 h 20028"/>
              <a:gd name="connsiteX1" fmla="*/ 52318 w 52317"/>
              <a:gd name="connsiteY1" fmla="*/ 6357 h 20028"/>
              <a:gd name="connsiteX2" fmla="*/ 0 w 52317"/>
              <a:gd name="connsiteY2" fmla="*/ 17564 h 2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17" h="20028">
                <a:moveTo>
                  <a:pt x="0" y="17564"/>
                </a:moveTo>
                <a:cubicBezTo>
                  <a:pt x="9501" y="-1317"/>
                  <a:pt x="28869" y="-4849"/>
                  <a:pt x="52318" y="6357"/>
                </a:cubicBezTo>
                <a:cubicBezTo>
                  <a:pt x="40137" y="19696"/>
                  <a:pt x="26007" y="22924"/>
                  <a:pt x="0" y="175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E2EC6266-75E8-CF20-E813-55C1F2B159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67369" y="3033687"/>
            <a:ext cx="63646" cy="16892"/>
          </a:xfrm>
          <a:custGeom>
            <a:avLst/>
            <a:gdLst>
              <a:gd name="connsiteX0" fmla="*/ 0 w 63646"/>
              <a:gd name="connsiteY0" fmla="*/ 10509 h 16892"/>
              <a:gd name="connsiteX1" fmla="*/ 63647 w 63646"/>
              <a:gd name="connsiteY1" fmla="*/ 3078 h 16892"/>
              <a:gd name="connsiteX2" fmla="*/ 0 w 63646"/>
              <a:gd name="connsiteY2" fmla="*/ 10509 h 1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646" h="16892">
                <a:moveTo>
                  <a:pt x="0" y="10509"/>
                </a:moveTo>
                <a:cubicBezTo>
                  <a:pt x="22840" y="-5266"/>
                  <a:pt x="42086" y="764"/>
                  <a:pt x="63647" y="3078"/>
                </a:cubicBezTo>
                <a:cubicBezTo>
                  <a:pt x="50430" y="18427"/>
                  <a:pt x="28687" y="21107"/>
                  <a:pt x="0" y="105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C345F90-FFB5-9119-1A4C-122CA62184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43713" y="1803715"/>
            <a:ext cx="62124" cy="17962"/>
          </a:xfrm>
          <a:custGeom>
            <a:avLst/>
            <a:gdLst>
              <a:gd name="connsiteX0" fmla="*/ 62124 w 62124"/>
              <a:gd name="connsiteY0" fmla="*/ 9330 h 17962"/>
              <a:gd name="connsiteX1" fmla="*/ 0 w 62124"/>
              <a:gd name="connsiteY1" fmla="*/ 3787 h 17962"/>
              <a:gd name="connsiteX2" fmla="*/ 62124 w 62124"/>
              <a:gd name="connsiteY2" fmla="*/ 9330 h 1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24" h="17962">
                <a:moveTo>
                  <a:pt x="62124" y="9330"/>
                </a:moveTo>
                <a:cubicBezTo>
                  <a:pt x="28443" y="22424"/>
                  <a:pt x="11389" y="20658"/>
                  <a:pt x="0" y="3787"/>
                </a:cubicBezTo>
                <a:cubicBezTo>
                  <a:pt x="20586" y="-2669"/>
                  <a:pt x="39041" y="-902"/>
                  <a:pt x="62124" y="93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971E2595-9F57-DD9E-3210-C575ABD9788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8483" y="1110616"/>
            <a:ext cx="53249" cy="18936"/>
          </a:xfrm>
          <a:custGeom>
            <a:avLst/>
            <a:gdLst>
              <a:gd name="connsiteX0" fmla="*/ 53189 w 53249"/>
              <a:gd name="connsiteY0" fmla="*/ 10965 h 18936"/>
              <a:gd name="connsiteX1" fmla="*/ 5804 w 53249"/>
              <a:gd name="connsiteY1" fmla="*/ 16264 h 18936"/>
              <a:gd name="connsiteX2" fmla="*/ 18 w 53249"/>
              <a:gd name="connsiteY2" fmla="*/ 7311 h 18936"/>
              <a:gd name="connsiteX3" fmla="*/ 7875 w 53249"/>
              <a:gd name="connsiteY3" fmla="*/ 2 h 18936"/>
              <a:gd name="connsiteX4" fmla="*/ 52824 w 53249"/>
              <a:gd name="connsiteY4" fmla="*/ 4144 h 18936"/>
              <a:gd name="connsiteX5" fmla="*/ 53250 w 53249"/>
              <a:gd name="connsiteY5" fmla="*/ 10965 h 18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249" h="18936">
                <a:moveTo>
                  <a:pt x="53189" y="10965"/>
                </a:moveTo>
                <a:cubicBezTo>
                  <a:pt x="38937" y="23329"/>
                  <a:pt x="21944" y="18091"/>
                  <a:pt x="5804" y="16264"/>
                </a:cubicBezTo>
                <a:cubicBezTo>
                  <a:pt x="3368" y="16021"/>
                  <a:pt x="-287" y="10113"/>
                  <a:pt x="18" y="7311"/>
                </a:cubicBezTo>
                <a:cubicBezTo>
                  <a:pt x="383" y="4448"/>
                  <a:pt x="5195" y="-119"/>
                  <a:pt x="7875" y="2"/>
                </a:cubicBezTo>
                <a:cubicBezTo>
                  <a:pt x="22858" y="733"/>
                  <a:pt x="37840" y="2621"/>
                  <a:pt x="52824" y="4144"/>
                </a:cubicBezTo>
                <a:cubicBezTo>
                  <a:pt x="52945" y="6397"/>
                  <a:pt x="53067" y="8712"/>
                  <a:pt x="53250" y="1096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7C1B9CA5-ED8C-CF58-91BB-1A9976D181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96937" y="1996943"/>
            <a:ext cx="63524" cy="16682"/>
          </a:xfrm>
          <a:custGeom>
            <a:avLst/>
            <a:gdLst>
              <a:gd name="connsiteX0" fmla="*/ 63525 w 63524"/>
              <a:gd name="connsiteY0" fmla="*/ 6433 h 16682"/>
              <a:gd name="connsiteX1" fmla="*/ 0 w 63524"/>
              <a:gd name="connsiteY1" fmla="*/ 15142 h 16682"/>
              <a:gd name="connsiteX2" fmla="*/ 63525 w 63524"/>
              <a:gd name="connsiteY2" fmla="*/ 6433 h 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24" h="16682">
                <a:moveTo>
                  <a:pt x="63525" y="6433"/>
                </a:moveTo>
                <a:cubicBezTo>
                  <a:pt x="43304" y="13315"/>
                  <a:pt x="24484" y="19710"/>
                  <a:pt x="0" y="15142"/>
                </a:cubicBezTo>
                <a:cubicBezTo>
                  <a:pt x="18759" y="-1850"/>
                  <a:pt x="42573" y="-4226"/>
                  <a:pt x="63525" y="643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4AACD2CB-532B-EDE2-7FAF-D6D86F5EA9C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21325" y="1077506"/>
            <a:ext cx="57800" cy="15379"/>
          </a:xfrm>
          <a:custGeom>
            <a:avLst/>
            <a:gdLst>
              <a:gd name="connsiteX0" fmla="*/ 57800 w 57800"/>
              <a:gd name="connsiteY0" fmla="*/ 6496 h 15379"/>
              <a:gd name="connsiteX1" fmla="*/ 0 w 57800"/>
              <a:gd name="connsiteY1" fmla="*/ 11673 h 15379"/>
              <a:gd name="connsiteX2" fmla="*/ 57800 w 57800"/>
              <a:gd name="connsiteY2" fmla="*/ 6496 h 1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800" h="15379">
                <a:moveTo>
                  <a:pt x="57800" y="6496"/>
                </a:moveTo>
                <a:cubicBezTo>
                  <a:pt x="40137" y="13500"/>
                  <a:pt x="22597" y="19530"/>
                  <a:pt x="0" y="11673"/>
                </a:cubicBezTo>
                <a:cubicBezTo>
                  <a:pt x="20221" y="-6659"/>
                  <a:pt x="39285" y="649"/>
                  <a:pt x="57800" y="64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A45AC416-A832-F296-4F5B-291F482FAD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1327" y="1806664"/>
            <a:ext cx="20464" cy="15529"/>
          </a:xfrm>
          <a:custGeom>
            <a:avLst/>
            <a:gdLst>
              <a:gd name="connsiteX0" fmla="*/ 20465 w 20464"/>
              <a:gd name="connsiteY0" fmla="*/ 7599 h 15529"/>
              <a:gd name="connsiteX1" fmla="*/ 6882 w 20464"/>
              <a:gd name="connsiteY1" fmla="*/ 15517 h 15529"/>
              <a:gd name="connsiteX2" fmla="*/ 0 w 20464"/>
              <a:gd name="connsiteY2" fmla="*/ 7782 h 15529"/>
              <a:gd name="connsiteX3" fmla="*/ 10415 w 20464"/>
              <a:gd name="connsiteY3" fmla="*/ 47 h 15529"/>
              <a:gd name="connsiteX4" fmla="*/ 20465 w 20464"/>
              <a:gd name="connsiteY4" fmla="*/ 7538 h 1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64" h="15529">
                <a:moveTo>
                  <a:pt x="20465" y="7599"/>
                </a:moveTo>
                <a:cubicBezTo>
                  <a:pt x="14557" y="11314"/>
                  <a:pt x="10963" y="14786"/>
                  <a:pt x="6882" y="15517"/>
                </a:cubicBezTo>
                <a:cubicBezTo>
                  <a:pt x="5116" y="15821"/>
                  <a:pt x="2314" y="10522"/>
                  <a:pt x="0" y="7782"/>
                </a:cubicBezTo>
                <a:cubicBezTo>
                  <a:pt x="3411" y="5041"/>
                  <a:pt x="6517" y="1143"/>
                  <a:pt x="10415" y="47"/>
                </a:cubicBezTo>
                <a:cubicBezTo>
                  <a:pt x="12425" y="-502"/>
                  <a:pt x="15836" y="3884"/>
                  <a:pt x="20465" y="753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A79DB31-588E-0230-0E25-723CA7CAC4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97" y="1868955"/>
            <a:ext cx="171206" cy="212082"/>
          </a:xfrm>
          <a:custGeom>
            <a:avLst/>
            <a:gdLst>
              <a:gd name="connsiteX0" fmla="*/ 171206 w 171206"/>
              <a:gd name="connsiteY0" fmla="*/ 428 h 212082"/>
              <a:gd name="connsiteX1" fmla="*/ 28565 w 171206"/>
              <a:gd name="connsiteY1" fmla="*/ 194718 h 212082"/>
              <a:gd name="connsiteX2" fmla="*/ 0 w 171206"/>
              <a:gd name="connsiteY2" fmla="*/ 212076 h 212082"/>
              <a:gd name="connsiteX3" fmla="*/ 7248 w 171206"/>
              <a:gd name="connsiteY3" fmla="*/ 190089 h 212082"/>
              <a:gd name="connsiteX4" fmla="*/ 41050 w 171206"/>
              <a:gd name="connsiteY4" fmla="*/ 142461 h 212082"/>
              <a:gd name="connsiteX5" fmla="*/ 146235 w 171206"/>
              <a:gd name="connsiteY5" fmla="*/ 14437 h 212082"/>
              <a:gd name="connsiteX6" fmla="*/ 171145 w 171206"/>
              <a:gd name="connsiteY6" fmla="*/ 428 h 2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206" h="212082">
                <a:moveTo>
                  <a:pt x="171206" y="428"/>
                </a:moveTo>
                <a:cubicBezTo>
                  <a:pt x="165725" y="27531"/>
                  <a:pt x="126136" y="81007"/>
                  <a:pt x="28565" y="194718"/>
                </a:cubicBezTo>
                <a:cubicBezTo>
                  <a:pt x="21865" y="202514"/>
                  <a:pt x="16323" y="212381"/>
                  <a:pt x="0" y="212076"/>
                </a:cubicBezTo>
                <a:cubicBezTo>
                  <a:pt x="2558" y="203915"/>
                  <a:pt x="3411" y="196058"/>
                  <a:pt x="7248" y="190089"/>
                </a:cubicBezTo>
                <a:cubicBezTo>
                  <a:pt x="17785" y="173705"/>
                  <a:pt x="28869" y="157565"/>
                  <a:pt x="41050" y="142461"/>
                </a:cubicBezTo>
                <a:cubicBezTo>
                  <a:pt x="75767" y="99461"/>
                  <a:pt x="111031" y="57010"/>
                  <a:pt x="146235" y="14437"/>
                </a:cubicBezTo>
                <a:cubicBezTo>
                  <a:pt x="152143" y="7311"/>
                  <a:pt x="157076" y="-2130"/>
                  <a:pt x="171145" y="4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Pravokutnik 1">
            <a:extLst>
              <a:ext uri="{FF2B5EF4-FFF2-40B4-BE49-F238E27FC236}">
                <a16:creationId xmlns:a16="http://schemas.microsoft.com/office/drawing/2014/main" id="{E4B99184-9B9B-0D00-8380-3EE8F97BDE5B}"/>
              </a:ext>
            </a:extLst>
          </p:cNvPr>
          <p:cNvSpPr/>
          <p:nvPr/>
        </p:nvSpPr>
        <p:spPr>
          <a:xfrm>
            <a:off x="3545399" y="845295"/>
            <a:ext cx="5102937" cy="2645749"/>
          </a:xfrm>
          <a:prstGeom prst="rect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E082B073-987B-B324-F6AA-0D528365CA07}"/>
              </a:ext>
            </a:extLst>
          </p:cNvPr>
          <p:cNvSpPr txBox="1"/>
          <p:nvPr/>
        </p:nvSpPr>
        <p:spPr>
          <a:xfrm>
            <a:off x="3909270" y="1152095"/>
            <a:ext cx="474745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Kako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bi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smo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odredili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brzinu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gibanja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Zemlje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oko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Sunca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prvo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moramo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saznati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što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je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hr-HR" sz="2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</a:t>
            </a:r>
            <a:r>
              <a:rPr lang="en-US" sz="28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orbitalna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  <a:endParaRPr lang="hr-HR" sz="28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16556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5" name="Group 2394">
            <a:extLst>
              <a:ext uri="{FF2B5EF4-FFF2-40B4-BE49-F238E27FC236}">
                <a16:creationId xmlns:a16="http://schemas.microsoft.com/office/drawing/2014/main" id="{42BB7C1C-1249-F8A9-6F94-0B57D1781FA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50" y="0"/>
            <a:ext cx="12194215" cy="6857673"/>
            <a:chOff x="-50" y="0"/>
            <a:chExt cx="12194215" cy="6857673"/>
          </a:xfrm>
          <a:solidFill>
            <a:schemeClr val="bg1">
              <a:alpha val="35000"/>
            </a:schemeClr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B2EB786-B590-D84D-EC80-33867148A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09502" y="6145072"/>
              <a:ext cx="161132" cy="196273"/>
            </a:xfrm>
            <a:custGeom>
              <a:avLst/>
              <a:gdLst>
                <a:gd name="connsiteX0" fmla="*/ 50 w 161132"/>
                <a:gd name="connsiteY0" fmla="*/ 117582 h 196273"/>
                <a:gd name="connsiteX1" fmla="*/ 12494 w 161132"/>
                <a:gd name="connsiteY1" fmla="*/ 66787 h 196273"/>
                <a:gd name="connsiteX2" fmla="*/ 17482 w 161132"/>
                <a:gd name="connsiteY2" fmla="*/ 15252 h 196273"/>
                <a:gd name="connsiteX3" fmla="*/ 28314 w 161132"/>
                <a:gd name="connsiteY3" fmla="*/ 82 h 196273"/>
                <a:gd name="connsiteX4" fmla="*/ 35871 w 161132"/>
                <a:gd name="connsiteY4" fmla="*/ 17411 h 196273"/>
                <a:gd name="connsiteX5" fmla="*/ 31588 w 161132"/>
                <a:gd name="connsiteY5" fmla="*/ 86332 h 196273"/>
                <a:gd name="connsiteX6" fmla="*/ 33049 w 161132"/>
                <a:gd name="connsiteY6" fmla="*/ 114060 h 196273"/>
                <a:gd name="connsiteX7" fmla="*/ 98695 w 161132"/>
                <a:gd name="connsiteY7" fmla="*/ 76105 h 196273"/>
                <a:gd name="connsiteX8" fmla="*/ 109778 w 161132"/>
                <a:gd name="connsiteY8" fmla="*/ 63605 h 196273"/>
                <a:gd name="connsiteX9" fmla="*/ 143483 w 161132"/>
                <a:gd name="connsiteY9" fmla="*/ 69798 h 196273"/>
                <a:gd name="connsiteX10" fmla="*/ 158093 w 161132"/>
                <a:gd name="connsiteY10" fmla="*/ 161731 h 196273"/>
                <a:gd name="connsiteX11" fmla="*/ 124237 w 161132"/>
                <a:gd name="connsiteY11" fmla="*/ 195822 h 196273"/>
                <a:gd name="connsiteX12" fmla="*/ 100458 w 161132"/>
                <a:gd name="connsiteY12" fmla="*/ 171844 h 196273"/>
                <a:gd name="connsiteX13" fmla="*/ 136581 w 161132"/>
                <a:gd name="connsiteY13" fmla="*/ 135822 h 196273"/>
                <a:gd name="connsiteX14" fmla="*/ 122373 w 161132"/>
                <a:gd name="connsiteY14" fmla="*/ 170026 h 196273"/>
                <a:gd name="connsiteX15" fmla="*/ 135321 w 161132"/>
                <a:gd name="connsiteY15" fmla="*/ 98719 h 196273"/>
                <a:gd name="connsiteX16" fmla="*/ 96528 w 161132"/>
                <a:gd name="connsiteY16" fmla="*/ 111048 h 196273"/>
                <a:gd name="connsiteX17" fmla="*/ 88669 w 161132"/>
                <a:gd name="connsiteY17" fmla="*/ 113946 h 196273"/>
                <a:gd name="connsiteX18" fmla="*/ 48717 w 161132"/>
                <a:gd name="connsiteY18" fmla="*/ 122014 h 196273"/>
                <a:gd name="connsiteX19" fmla="*/ 0 w 161132"/>
                <a:gd name="connsiteY19" fmla="*/ 137412 h 196273"/>
                <a:gd name="connsiteX20" fmla="*/ 0 w 161132"/>
                <a:gd name="connsiteY20" fmla="*/ 117582 h 19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132" h="196273">
                  <a:moveTo>
                    <a:pt x="50" y="117582"/>
                  </a:moveTo>
                  <a:cubicBezTo>
                    <a:pt x="12796" y="103378"/>
                    <a:pt x="9975" y="84116"/>
                    <a:pt x="12494" y="66787"/>
                  </a:cubicBezTo>
                  <a:cubicBezTo>
                    <a:pt x="14963" y="49741"/>
                    <a:pt x="15719" y="32411"/>
                    <a:pt x="17482" y="15252"/>
                  </a:cubicBezTo>
                  <a:cubicBezTo>
                    <a:pt x="18238" y="7809"/>
                    <a:pt x="19447" y="-941"/>
                    <a:pt x="28314" y="82"/>
                  </a:cubicBezTo>
                  <a:cubicBezTo>
                    <a:pt x="37483" y="1104"/>
                    <a:pt x="36324" y="9911"/>
                    <a:pt x="35871" y="17411"/>
                  </a:cubicBezTo>
                  <a:cubicBezTo>
                    <a:pt x="34409" y="40366"/>
                    <a:pt x="32697" y="63321"/>
                    <a:pt x="31588" y="86332"/>
                  </a:cubicBezTo>
                  <a:cubicBezTo>
                    <a:pt x="31185" y="94173"/>
                    <a:pt x="32394" y="102128"/>
                    <a:pt x="33049" y="114060"/>
                  </a:cubicBezTo>
                  <a:cubicBezTo>
                    <a:pt x="50783" y="85707"/>
                    <a:pt x="65494" y="58378"/>
                    <a:pt x="98695" y="76105"/>
                  </a:cubicBezTo>
                  <a:cubicBezTo>
                    <a:pt x="102574" y="71673"/>
                    <a:pt x="105748" y="67014"/>
                    <a:pt x="109778" y="63605"/>
                  </a:cubicBezTo>
                  <a:cubicBezTo>
                    <a:pt x="122172" y="53037"/>
                    <a:pt x="134767" y="54911"/>
                    <a:pt x="143483" y="69798"/>
                  </a:cubicBezTo>
                  <a:cubicBezTo>
                    <a:pt x="159907" y="97923"/>
                    <a:pt x="165095" y="128889"/>
                    <a:pt x="158093" y="161731"/>
                  </a:cubicBezTo>
                  <a:cubicBezTo>
                    <a:pt x="153911" y="181390"/>
                    <a:pt x="141467" y="192470"/>
                    <a:pt x="124237" y="195822"/>
                  </a:cubicBezTo>
                  <a:cubicBezTo>
                    <a:pt x="109828" y="198606"/>
                    <a:pt x="100206" y="188265"/>
                    <a:pt x="100458" y="171844"/>
                  </a:cubicBezTo>
                  <a:cubicBezTo>
                    <a:pt x="100760" y="150651"/>
                    <a:pt x="116579" y="134117"/>
                    <a:pt x="136581" y="135822"/>
                  </a:cubicBezTo>
                  <a:cubicBezTo>
                    <a:pt x="131945" y="146958"/>
                    <a:pt x="127512" y="157583"/>
                    <a:pt x="122373" y="170026"/>
                  </a:cubicBezTo>
                  <a:cubicBezTo>
                    <a:pt x="143734" y="159344"/>
                    <a:pt x="147815" y="135083"/>
                    <a:pt x="135321" y="98719"/>
                  </a:cubicBezTo>
                  <a:cubicBezTo>
                    <a:pt x="123532" y="107355"/>
                    <a:pt x="112549" y="120366"/>
                    <a:pt x="96528" y="111048"/>
                  </a:cubicBezTo>
                  <a:cubicBezTo>
                    <a:pt x="94815" y="110083"/>
                    <a:pt x="91389" y="113378"/>
                    <a:pt x="88669" y="113946"/>
                  </a:cubicBezTo>
                  <a:cubicBezTo>
                    <a:pt x="76980" y="116446"/>
                    <a:pt x="65242" y="118719"/>
                    <a:pt x="48717" y="122014"/>
                  </a:cubicBezTo>
                  <a:cubicBezTo>
                    <a:pt x="38692" y="135878"/>
                    <a:pt x="18993" y="135537"/>
                    <a:pt x="0" y="137412"/>
                  </a:cubicBezTo>
                  <a:lnTo>
                    <a:pt x="0" y="11758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9332C96-5B18-B42E-40D4-59C08369B1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6045" y="0"/>
              <a:ext cx="65335" cy="302786"/>
            </a:xfrm>
            <a:custGeom>
              <a:avLst/>
              <a:gdLst>
                <a:gd name="connsiteX0" fmla="*/ 9647 w 65335"/>
                <a:gd name="connsiteY0" fmla="*/ 0 h 302786"/>
                <a:gd name="connsiteX1" fmla="*/ 25163 w 65335"/>
                <a:gd name="connsiteY1" fmla="*/ 23296 h 302786"/>
                <a:gd name="connsiteX2" fmla="*/ 60278 w 65335"/>
                <a:gd name="connsiteY2" fmla="*/ 194888 h 302786"/>
                <a:gd name="connsiteX3" fmla="*/ 32569 w 65335"/>
                <a:gd name="connsiteY3" fmla="*/ 277786 h 302786"/>
                <a:gd name="connsiteX4" fmla="*/ 15642 w 65335"/>
                <a:gd name="connsiteY4" fmla="*/ 302786 h 302786"/>
                <a:gd name="connsiteX5" fmla="*/ 19824 w 65335"/>
                <a:gd name="connsiteY5" fmla="*/ 263524 h 302786"/>
                <a:gd name="connsiteX6" fmla="*/ 40731 w 65335"/>
                <a:gd name="connsiteY6" fmla="*/ 167956 h 302786"/>
                <a:gd name="connsiteX7" fmla="*/ 12166 w 65335"/>
                <a:gd name="connsiteY7" fmla="*/ 39262 h 302786"/>
                <a:gd name="connsiteX8" fmla="*/ 780 w 65335"/>
                <a:gd name="connsiteY8" fmla="*/ 18296 h 302786"/>
                <a:gd name="connsiteX9" fmla="*/ 881 w 65335"/>
                <a:gd name="connsiteY9" fmla="*/ 57 h 302786"/>
                <a:gd name="connsiteX10" fmla="*/ 9647 w 65335"/>
                <a:gd name="connsiteY10" fmla="*/ 57 h 30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35" h="302786">
                  <a:moveTo>
                    <a:pt x="9647" y="0"/>
                  </a:moveTo>
                  <a:cubicBezTo>
                    <a:pt x="14786" y="7784"/>
                    <a:pt x="19572" y="15966"/>
                    <a:pt x="25163" y="23296"/>
                  </a:cubicBezTo>
                  <a:cubicBezTo>
                    <a:pt x="63453" y="73637"/>
                    <a:pt x="72421" y="132330"/>
                    <a:pt x="60278" y="194888"/>
                  </a:cubicBezTo>
                  <a:cubicBezTo>
                    <a:pt x="54737" y="223467"/>
                    <a:pt x="42746" y="250570"/>
                    <a:pt x="32569" y="277786"/>
                  </a:cubicBezTo>
                  <a:cubicBezTo>
                    <a:pt x="29446" y="286195"/>
                    <a:pt x="22594" y="292786"/>
                    <a:pt x="15642" y="302786"/>
                  </a:cubicBezTo>
                  <a:cubicBezTo>
                    <a:pt x="10705" y="285627"/>
                    <a:pt x="17154" y="274945"/>
                    <a:pt x="19824" y="263524"/>
                  </a:cubicBezTo>
                  <a:cubicBezTo>
                    <a:pt x="27179" y="231763"/>
                    <a:pt x="36298" y="200229"/>
                    <a:pt x="40731" y="167956"/>
                  </a:cubicBezTo>
                  <a:cubicBezTo>
                    <a:pt x="47130" y="121308"/>
                    <a:pt x="36398" y="78012"/>
                    <a:pt x="12166" y="39262"/>
                  </a:cubicBezTo>
                  <a:cubicBezTo>
                    <a:pt x="7984" y="32557"/>
                    <a:pt x="3198" y="25852"/>
                    <a:pt x="780" y="18296"/>
                  </a:cubicBezTo>
                  <a:cubicBezTo>
                    <a:pt x="-984" y="12955"/>
                    <a:pt x="780" y="6193"/>
                    <a:pt x="881" y="57"/>
                  </a:cubicBezTo>
                  <a:lnTo>
                    <a:pt x="9647" y="5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F6808CC-002F-0DF6-427E-0FC9294A57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45033" y="4648974"/>
              <a:ext cx="49132" cy="166966"/>
            </a:xfrm>
            <a:custGeom>
              <a:avLst/>
              <a:gdLst>
                <a:gd name="connsiteX0" fmla="*/ 49132 w 49132"/>
                <a:gd name="connsiteY0" fmla="*/ 166967 h 166966"/>
                <a:gd name="connsiteX1" fmla="*/ 1473 w 49132"/>
                <a:gd name="connsiteY1" fmla="*/ 112421 h 166966"/>
                <a:gd name="connsiteX2" fmla="*/ 10491 w 49132"/>
                <a:gd name="connsiteY2" fmla="*/ 19920 h 166966"/>
                <a:gd name="connsiteX3" fmla="*/ 19409 w 49132"/>
                <a:gd name="connsiteY3" fmla="*/ 3443 h 166966"/>
                <a:gd name="connsiteX4" fmla="*/ 37142 w 49132"/>
                <a:gd name="connsiteY4" fmla="*/ 943 h 166966"/>
                <a:gd name="connsiteX5" fmla="*/ 39813 w 49132"/>
                <a:gd name="connsiteY5" fmla="*/ 17818 h 166966"/>
                <a:gd name="connsiteX6" fmla="*/ 26814 w 49132"/>
                <a:gd name="connsiteY6" fmla="*/ 94637 h 166966"/>
                <a:gd name="connsiteX7" fmla="*/ 49132 w 49132"/>
                <a:gd name="connsiteY7" fmla="*/ 142137 h 166966"/>
                <a:gd name="connsiteX8" fmla="*/ 49132 w 49132"/>
                <a:gd name="connsiteY8" fmla="*/ 166910 h 16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132" h="166966">
                  <a:moveTo>
                    <a:pt x="49132" y="166967"/>
                  </a:moveTo>
                  <a:cubicBezTo>
                    <a:pt x="21877" y="163160"/>
                    <a:pt x="5100" y="145489"/>
                    <a:pt x="1473" y="112421"/>
                  </a:cubicBezTo>
                  <a:cubicBezTo>
                    <a:pt x="-1953" y="81114"/>
                    <a:pt x="415" y="49807"/>
                    <a:pt x="10491" y="19920"/>
                  </a:cubicBezTo>
                  <a:cubicBezTo>
                    <a:pt x="12506" y="13897"/>
                    <a:pt x="15075" y="6454"/>
                    <a:pt x="19409" y="3443"/>
                  </a:cubicBezTo>
                  <a:cubicBezTo>
                    <a:pt x="24094" y="147"/>
                    <a:pt x="31903" y="-989"/>
                    <a:pt x="37142" y="943"/>
                  </a:cubicBezTo>
                  <a:cubicBezTo>
                    <a:pt x="43943" y="3500"/>
                    <a:pt x="42835" y="11511"/>
                    <a:pt x="39813" y="17818"/>
                  </a:cubicBezTo>
                  <a:cubicBezTo>
                    <a:pt x="28326" y="41909"/>
                    <a:pt x="26663" y="68159"/>
                    <a:pt x="26814" y="94637"/>
                  </a:cubicBezTo>
                  <a:cubicBezTo>
                    <a:pt x="26915" y="114580"/>
                    <a:pt x="32357" y="131910"/>
                    <a:pt x="49132" y="142137"/>
                  </a:cubicBezTo>
                  <a:lnTo>
                    <a:pt x="49132" y="16691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607CBA-26C3-37F9-1E1F-F9DCCEB272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3390" y="0"/>
              <a:ext cx="78837" cy="122012"/>
            </a:xfrm>
            <a:custGeom>
              <a:avLst/>
              <a:gdLst>
                <a:gd name="connsiteX0" fmla="*/ 17821 w 78837"/>
                <a:gd name="connsiteY0" fmla="*/ 0 h 122012"/>
                <a:gd name="connsiteX1" fmla="*/ 21549 w 78837"/>
                <a:gd name="connsiteY1" fmla="*/ 23182 h 122012"/>
                <a:gd name="connsiteX2" fmla="*/ 23010 w 78837"/>
                <a:gd name="connsiteY2" fmla="*/ 77955 h 122012"/>
                <a:gd name="connsiteX3" fmla="*/ 43414 w 78837"/>
                <a:gd name="connsiteY3" fmla="*/ 61194 h 122012"/>
                <a:gd name="connsiteX4" fmla="*/ 68100 w 78837"/>
                <a:gd name="connsiteY4" fmla="*/ 59546 h 122012"/>
                <a:gd name="connsiteX5" fmla="*/ 78831 w 78837"/>
                <a:gd name="connsiteY5" fmla="*/ 84944 h 122012"/>
                <a:gd name="connsiteX6" fmla="*/ 32129 w 78837"/>
                <a:gd name="connsiteY6" fmla="*/ 117444 h 122012"/>
                <a:gd name="connsiteX7" fmla="*/ 56110 w 78837"/>
                <a:gd name="connsiteY7" fmla="*/ 73978 h 122012"/>
                <a:gd name="connsiteX8" fmla="*/ 43263 w 78837"/>
                <a:gd name="connsiteY8" fmla="*/ 85910 h 122012"/>
                <a:gd name="connsiteX9" fmla="*/ 30365 w 78837"/>
                <a:gd name="connsiteY9" fmla="*/ 102614 h 122012"/>
                <a:gd name="connsiteX10" fmla="*/ 7946 w 78837"/>
                <a:gd name="connsiteY10" fmla="*/ 95910 h 122012"/>
                <a:gd name="connsiteX11" fmla="*/ 9054 w 78837"/>
                <a:gd name="connsiteY11" fmla="*/ 0 h 122012"/>
                <a:gd name="connsiteX12" fmla="*/ 17821 w 78837"/>
                <a:gd name="connsiteY12" fmla="*/ 0 h 12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7" h="122012">
                  <a:moveTo>
                    <a:pt x="17821" y="0"/>
                  </a:moveTo>
                  <a:cubicBezTo>
                    <a:pt x="19130" y="7727"/>
                    <a:pt x="21146" y="15398"/>
                    <a:pt x="21549" y="23182"/>
                  </a:cubicBezTo>
                  <a:cubicBezTo>
                    <a:pt x="22456" y="40057"/>
                    <a:pt x="22507" y="56989"/>
                    <a:pt x="23010" y="77955"/>
                  </a:cubicBezTo>
                  <a:cubicBezTo>
                    <a:pt x="32079" y="70398"/>
                    <a:pt x="37520" y="65341"/>
                    <a:pt x="43414" y="61194"/>
                  </a:cubicBezTo>
                  <a:cubicBezTo>
                    <a:pt x="51223" y="55625"/>
                    <a:pt x="59535" y="53353"/>
                    <a:pt x="68100" y="59546"/>
                  </a:cubicBezTo>
                  <a:cubicBezTo>
                    <a:pt x="76363" y="65512"/>
                    <a:pt x="78983" y="74432"/>
                    <a:pt x="78831" y="84944"/>
                  </a:cubicBezTo>
                  <a:cubicBezTo>
                    <a:pt x="78478" y="113353"/>
                    <a:pt x="54146" y="130796"/>
                    <a:pt x="32129" y="117444"/>
                  </a:cubicBezTo>
                  <a:cubicBezTo>
                    <a:pt x="38073" y="102330"/>
                    <a:pt x="63919" y="102160"/>
                    <a:pt x="56110" y="73978"/>
                  </a:cubicBezTo>
                  <a:cubicBezTo>
                    <a:pt x="51122" y="78523"/>
                    <a:pt x="46840" y="81819"/>
                    <a:pt x="43263" y="85910"/>
                  </a:cubicBezTo>
                  <a:cubicBezTo>
                    <a:pt x="38679" y="91194"/>
                    <a:pt x="35304" y="97955"/>
                    <a:pt x="30365" y="102614"/>
                  </a:cubicBezTo>
                  <a:cubicBezTo>
                    <a:pt x="21298" y="111137"/>
                    <a:pt x="10869" y="108808"/>
                    <a:pt x="7946" y="95910"/>
                  </a:cubicBezTo>
                  <a:cubicBezTo>
                    <a:pt x="742" y="64091"/>
                    <a:pt x="-6060" y="31705"/>
                    <a:pt x="9054" y="0"/>
                  </a:cubicBezTo>
                  <a:lnTo>
                    <a:pt x="17821" y="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6013427-2722-FA6B-0083-5A8338BD08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15489" y="3832638"/>
              <a:ext cx="865781" cy="1086327"/>
            </a:xfrm>
            <a:custGeom>
              <a:avLst/>
              <a:gdLst>
                <a:gd name="connsiteX0" fmla="*/ 502757 w 865781"/>
                <a:gd name="connsiteY0" fmla="*/ 0 h 1086327"/>
                <a:gd name="connsiteX1" fmla="*/ 540643 w 865781"/>
                <a:gd name="connsiteY1" fmla="*/ 36819 h 1086327"/>
                <a:gd name="connsiteX2" fmla="*/ 692690 w 865781"/>
                <a:gd name="connsiteY2" fmla="*/ 418071 h 1086327"/>
                <a:gd name="connsiteX3" fmla="*/ 778034 w 865781"/>
                <a:gd name="connsiteY3" fmla="*/ 693584 h 1086327"/>
                <a:gd name="connsiteX4" fmla="*/ 822822 w 865781"/>
                <a:gd name="connsiteY4" fmla="*/ 835801 h 1086327"/>
                <a:gd name="connsiteX5" fmla="*/ 837835 w 865781"/>
                <a:gd name="connsiteY5" fmla="*/ 862222 h 1086327"/>
                <a:gd name="connsiteX6" fmla="*/ 848415 w 865781"/>
                <a:gd name="connsiteY6" fmla="*/ 874779 h 1086327"/>
                <a:gd name="connsiteX7" fmla="*/ 845493 w 865781"/>
                <a:gd name="connsiteY7" fmla="*/ 969325 h 1086327"/>
                <a:gd name="connsiteX8" fmla="*/ 781964 w 865781"/>
                <a:gd name="connsiteY8" fmla="*/ 1012393 h 1086327"/>
                <a:gd name="connsiteX9" fmla="*/ 567545 w 865781"/>
                <a:gd name="connsiteY9" fmla="*/ 1072678 h 1086327"/>
                <a:gd name="connsiteX10" fmla="*/ 228235 w 865781"/>
                <a:gd name="connsiteY10" fmla="*/ 1077053 h 1086327"/>
                <a:gd name="connsiteX11" fmla="*/ 58152 w 865781"/>
                <a:gd name="connsiteY11" fmla="*/ 1031996 h 1086327"/>
                <a:gd name="connsiteX12" fmla="*/ 17243 w 865781"/>
                <a:gd name="connsiteY12" fmla="*/ 1003757 h 1086327"/>
                <a:gd name="connsiteX13" fmla="*/ 7973 w 865781"/>
                <a:gd name="connsiteY13" fmla="*/ 940120 h 1086327"/>
                <a:gd name="connsiteX14" fmla="*/ 22331 w 865781"/>
                <a:gd name="connsiteY14" fmla="*/ 918358 h 1086327"/>
                <a:gd name="connsiteX15" fmla="*/ 59059 w 865781"/>
                <a:gd name="connsiteY15" fmla="*/ 857506 h 1086327"/>
                <a:gd name="connsiteX16" fmla="*/ 458573 w 865781"/>
                <a:gd name="connsiteY16" fmla="*/ 106705 h 1086327"/>
                <a:gd name="connsiteX17" fmla="*/ 488701 w 865781"/>
                <a:gd name="connsiteY17" fmla="*/ 61080 h 1086327"/>
                <a:gd name="connsiteX18" fmla="*/ 502757 w 865781"/>
                <a:gd name="connsiteY18" fmla="*/ 13807 h 1086327"/>
                <a:gd name="connsiteX19" fmla="*/ 502656 w 865781"/>
                <a:gd name="connsiteY19" fmla="*/ 0 h 1086327"/>
                <a:gd name="connsiteX20" fmla="*/ 471068 w 865781"/>
                <a:gd name="connsiteY20" fmla="*/ 757221 h 1086327"/>
                <a:gd name="connsiteX21" fmla="*/ 459883 w 865781"/>
                <a:gd name="connsiteY21" fmla="*/ 755687 h 1086327"/>
                <a:gd name="connsiteX22" fmla="*/ 398671 w 865781"/>
                <a:gd name="connsiteY22" fmla="*/ 761653 h 1086327"/>
                <a:gd name="connsiteX23" fmla="*/ 75483 w 865781"/>
                <a:gd name="connsiteY23" fmla="*/ 895177 h 1086327"/>
                <a:gd name="connsiteX24" fmla="*/ 53920 w 865781"/>
                <a:gd name="connsiteY24" fmla="*/ 915631 h 1086327"/>
                <a:gd name="connsiteX25" fmla="*/ 17293 w 865781"/>
                <a:gd name="connsiteY25" fmla="*/ 972450 h 1086327"/>
                <a:gd name="connsiteX26" fmla="*/ 50040 w 865781"/>
                <a:gd name="connsiteY26" fmla="*/ 1007280 h 1086327"/>
                <a:gd name="connsiteX27" fmla="*/ 119616 w 865781"/>
                <a:gd name="connsiteY27" fmla="*/ 1036882 h 1086327"/>
                <a:gd name="connsiteX28" fmla="*/ 308390 w 865781"/>
                <a:gd name="connsiteY28" fmla="*/ 1065803 h 1086327"/>
                <a:gd name="connsiteX29" fmla="*/ 540643 w 865781"/>
                <a:gd name="connsiteY29" fmla="*/ 1057735 h 1086327"/>
                <a:gd name="connsiteX30" fmla="*/ 766295 w 865781"/>
                <a:gd name="connsiteY30" fmla="*/ 997791 h 1086327"/>
                <a:gd name="connsiteX31" fmla="*/ 818338 w 865781"/>
                <a:gd name="connsiteY31" fmla="*/ 966597 h 1086327"/>
                <a:gd name="connsiteX32" fmla="*/ 838490 w 865781"/>
                <a:gd name="connsiteY32" fmla="*/ 941086 h 1086327"/>
                <a:gd name="connsiteX33" fmla="*/ 836274 w 865781"/>
                <a:gd name="connsiteY33" fmla="*/ 898699 h 1086327"/>
                <a:gd name="connsiteX34" fmla="*/ 811184 w 865781"/>
                <a:gd name="connsiteY34" fmla="*/ 889324 h 1086327"/>
                <a:gd name="connsiteX35" fmla="*/ 510364 w 865781"/>
                <a:gd name="connsiteY35" fmla="*/ 889040 h 1086327"/>
                <a:gd name="connsiteX36" fmla="*/ 466936 w 865781"/>
                <a:gd name="connsiteY36" fmla="*/ 884608 h 1086327"/>
                <a:gd name="connsiteX37" fmla="*/ 451621 w 865781"/>
                <a:gd name="connsiteY37" fmla="*/ 873301 h 1086327"/>
                <a:gd name="connsiteX38" fmla="*/ 458674 w 865781"/>
                <a:gd name="connsiteY38" fmla="*/ 857960 h 1086327"/>
                <a:gd name="connsiteX39" fmla="*/ 464115 w 865781"/>
                <a:gd name="connsiteY39" fmla="*/ 847960 h 1086327"/>
                <a:gd name="connsiteX40" fmla="*/ 471118 w 865781"/>
                <a:gd name="connsiteY40" fmla="*/ 757164 h 1086327"/>
                <a:gd name="connsiteX41" fmla="*/ 789873 w 865781"/>
                <a:gd name="connsiteY41" fmla="*/ 821824 h 1086327"/>
                <a:gd name="connsiteX42" fmla="*/ 665837 w 865781"/>
                <a:gd name="connsiteY42" fmla="*/ 426878 h 1086327"/>
                <a:gd name="connsiteX43" fmla="*/ 521750 w 865781"/>
                <a:gd name="connsiteY43" fmla="*/ 41762 h 1086327"/>
                <a:gd name="connsiteX44" fmla="*/ 497567 w 865781"/>
                <a:gd name="connsiteY44" fmla="*/ 734551 h 1086327"/>
                <a:gd name="connsiteX45" fmla="*/ 584826 w 865781"/>
                <a:gd name="connsiteY45" fmla="*/ 741084 h 1086327"/>
                <a:gd name="connsiteX46" fmla="*/ 670926 w 865781"/>
                <a:gd name="connsiteY46" fmla="*/ 758812 h 1086327"/>
                <a:gd name="connsiteX47" fmla="*/ 494142 w 865781"/>
                <a:gd name="connsiteY47" fmla="*/ 754948 h 1086327"/>
                <a:gd name="connsiteX48" fmla="*/ 479481 w 865781"/>
                <a:gd name="connsiteY48" fmla="*/ 847619 h 1086327"/>
                <a:gd name="connsiteX49" fmla="*/ 500842 w 865781"/>
                <a:gd name="connsiteY49" fmla="*/ 872904 h 1086327"/>
                <a:gd name="connsiteX50" fmla="*/ 810479 w 865781"/>
                <a:gd name="connsiteY50" fmla="*/ 867563 h 1086327"/>
                <a:gd name="connsiteX51" fmla="*/ 759091 w 865781"/>
                <a:gd name="connsiteY51" fmla="*/ 831142 h 1086327"/>
                <a:gd name="connsiteX52" fmla="*/ 588705 w 865781"/>
                <a:gd name="connsiteY52" fmla="*/ 780346 h 1086327"/>
                <a:gd name="connsiteX53" fmla="*/ 532531 w 865781"/>
                <a:gd name="connsiteY53" fmla="*/ 776710 h 1086327"/>
                <a:gd name="connsiteX54" fmla="*/ 533237 w 865781"/>
                <a:gd name="connsiteY54" fmla="*/ 770005 h 1086327"/>
                <a:gd name="connsiteX55" fmla="*/ 789873 w 865781"/>
                <a:gd name="connsiteY55" fmla="*/ 821824 h 1086327"/>
                <a:gd name="connsiteX56" fmla="*/ 501296 w 865781"/>
                <a:gd name="connsiteY56" fmla="*/ 85569 h 1086327"/>
                <a:gd name="connsiteX57" fmla="*/ 81176 w 865781"/>
                <a:gd name="connsiteY57" fmla="*/ 869154 h 1086327"/>
                <a:gd name="connsiteX58" fmla="*/ 473385 w 865781"/>
                <a:gd name="connsiteY58" fmla="*/ 737051 h 1086327"/>
                <a:gd name="connsiteX59" fmla="*/ 501296 w 865781"/>
                <a:gd name="connsiteY59" fmla="*/ 85569 h 108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65781" h="1086327">
                  <a:moveTo>
                    <a:pt x="502757" y="0"/>
                  </a:moveTo>
                  <a:cubicBezTo>
                    <a:pt x="524924" y="3466"/>
                    <a:pt x="533035" y="18466"/>
                    <a:pt x="540643" y="36819"/>
                  </a:cubicBezTo>
                  <a:cubicBezTo>
                    <a:pt x="593139" y="163012"/>
                    <a:pt x="649061" y="287502"/>
                    <a:pt x="692690" y="418071"/>
                  </a:cubicBezTo>
                  <a:cubicBezTo>
                    <a:pt x="723119" y="509038"/>
                    <a:pt x="749670" y="601709"/>
                    <a:pt x="778034" y="693584"/>
                  </a:cubicBezTo>
                  <a:cubicBezTo>
                    <a:pt x="792695" y="741084"/>
                    <a:pt x="807355" y="788585"/>
                    <a:pt x="822822" y="835801"/>
                  </a:cubicBezTo>
                  <a:cubicBezTo>
                    <a:pt x="825945" y="845404"/>
                    <a:pt x="832394" y="853756"/>
                    <a:pt x="837835" y="862222"/>
                  </a:cubicBezTo>
                  <a:cubicBezTo>
                    <a:pt x="840807" y="866881"/>
                    <a:pt x="844989" y="870460"/>
                    <a:pt x="848415" y="874779"/>
                  </a:cubicBezTo>
                  <a:cubicBezTo>
                    <a:pt x="872547" y="905120"/>
                    <a:pt x="871489" y="940688"/>
                    <a:pt x="845493" y="969325"/>
                  </a:cubicBezTo>
                  <a:cubicBezTo>
                    <a:pt x="827356" y="989268"/>
                    <a:pt x="805391" y="1002564"/>
                    <a:pt x="781964" y="1012393"/>
                  </a:cubicBezTo>
                  <a:cubicBezTo>
                    <a:pt x="712540" y="1041655"/>
                    <a:pt x="641101" y="1061655"/>
                    <a:pt x="567545" y="1072678"/>
                  </a:cubicBezTo>
                  <a:cubicBezTo>
                    <a:pt x="454543" y="1089610"/>
                    <a:pt x="341389" y="1090462"/>
                    <a:pt x="228235" y="1077053"/>
                  </a:cubicBezTo>
                  <a:cubicBezTo>
                    <a:pt x="170046" y="1070178"/>
                    <a:pt x="112008" y="1060178"/>
                    <a:pt x="58152" y="1031996"/>
                  </a:cubicBezTo>
                  <a:cubicBezTo>
                    <a:pt x="43692" y="1024439"/>
                    <a:pt x="29536" y="1015064"/>
                    <a:pt x="17243" y="1003757"/>
                  </a:cubicBezTo>
                  <a:cubicBezTo>
                    <a:pt x="-2556" y="985518"/>
                    <a:pt x="-4824" y="964666"/>
                    <a:pt x="7973" y="940120"/>
                  </a:cubicBezTo>
                  <a:cubicBezTo>
                    <a:pt x="12054" y="932336"/>
                    <a:pt x="16336" y="924097"/>
                    <a:pt x="22331" y="918358"/>
                  </a:cubicBezTo>
                  <a:cubicBezTo>
                    <a:pt x="39662" y="901767"/>
                    <a:pt x="48932" y="879381"/>
                    <a:pt x="59059" y="857506"/>
                  </a:cubicBezTo>
                  <a:cubicBezTo>
                    <a:pt x="179064" y="598300"/>
                    <a:pt x="311916" y="347843"/>
                    <a:pt x="458573" y="106705"/>
                  </a:cubicBezTo>
                  <a:cubicBezTo>
                    <a:pt x="468095" y="91080"/>
                    <a:pt x="477819" y="75455"/>
                    <a:pt x="488701" y="61080"/>
                  </a:cubicBezTo>
                  <a:cubicBezTo>
                    <a:pt x="499281" y="47103"/>
                    <a:pt x="505175" y="32330"/>
                    <a:pt x="502757" y="13807"/>
                  </a:cubicBezTo>
                  <a:cubicBezTo>
                    <a:pt x="502253" y="9830"/>
                    <a:pt x="502656" y="5739"/>
                    <a:pt x="502656" y="0"/>
                  </a:cubicBezTo>
                  <a:close/>
                  <a:moveTo>
                    <a:pt x="471068" y="757221"/>
                  </a:moveTo>
                  <a:cubicBezTo>
                    <a:pt x="465425" y="756426"/>
                    <a:pt x="462604" y="755460"/>
                    <a:pt x="459883" y="755687"/>
                  </a:cubicBezTo>
                  <a:cubicBezTo>
                    <a:pt x="439479" y="757505"/>
                    <a:pt x="418924" y="758358"/>
                    <a:pt x="398671" y="761653"/>
                  </a:cubicBezTo>
                  <a:cubicBezTo>
                    <a:pt x="282747" y="780687"/>
                    <a:pt x="175235" y="826142"/>
                    <a:pt x="75483" y="895177"/>
                  </a:cubicBezTo>
                  <a:cubicBezTo>
                    <a:pt x="67522" y="900688"/>
                    <a:pt x="59714" y="907506"/>
                    <a:pt x="53920" y="915631"/>
                  </a:cubicBezTo>
                  <a:cubicBezTo>
                    <a:pt x="41274" y="933415"/>
                    <a:pt x="29989" y="952506"/>
                    <a:pt x="17293" y="972450"/>
                  </a:cubicBezTo>
                  <a:cubicBezTo>
                    <a:pt x="21374" y="990234"/>
                    <a:pt x="35682" y="999950"/>
                    <a:pt x="50040" y="1007280"/>
                  </a:cubicBezTo>
                  <a:cubicBezTo>
                    <a:pt x="72611" y="1018814"/>
                    <a:pt x="95785" y="1029723"/>
                    <a:pt x="119616" y="1036882"/>
                  </a:cubicBezTo>
                  <a:cubicBezTo>
                    <a:pt x="181331" y="1055405"/>
                    <a:pt x="244760" y="1062564"/>
                    <a:pt x="308390" y="1065803"/>
                  </a:cubicBezTo>
                  <a:cubicBezTo>
                    <a:pt x="385925" y="1069780"/>
                    <a:pt x="463410" y="1068019"/>
                    <a:pt x="540643" y="1057735"/>
                  </a:cubicBezTo>
                  <a:cubicBezTo>
                    <a:pt x="617926" y="1047450"/>
                    <a:pt x="693546" y="1029098"/>
                    <a:pt x="766295" y="997791"/>
                  </a:cubicBezTo>
                  <a:cubicBezTo>
                    <a:pt x="784533" y="989950"/>
                    <a:pt x="801813" y="978529"/>
                    <a:pt x="818338" y="966597"/>
                  </a:cubicBezTo>
                  <a:cubicBezTo>
                    <a:pt x="826550" y="960631"/>
                    <a:pt x="833502" y="950802"/>
                    <a:pt x="838490" y="941086"/>
                  </a:cubicBezTo>
                  <a:cubicBezTo>
                    <a:pt x="845644" y="927222"/>
                    <a:pt x="843024" y="912677"/>
                    <a:pt x="836274" y="898699"/>
                  </a:cubicBezTo>
                  <a:cubicBezTo>
                    <a:pt x="830278" y="886256"/>
                    <a:pt x="820404" y="889324"/>
                    <a:pt x="811184" y="889324"/>
                  </a:cubicBezTo>
                  <a:cubicBezTo>
                    <a:pt x="710928" y="889267"/>
                    <a:pt x="610621" y="889381"/>
                    <a:pt x="510364" y="889040"/>
                  </a:cubicBezTo>
                  <a:cubicBezTo>
                    <a:pt x="495854" y="889040"/>
                    <a:pt x="481244" y="887336"/>
                    <a:pt x="466936" y="884608"/>
                  </a:cubicBezTo>
                  <a:cubicBezTo>
                    <a:pt x="461294" y="883529"/>
                    <a:pt x="454795" y="878642"/>
                    <a:pt x="451621" y="873301"/>
                  </a:cubicBezTo>
                  <a:cubicBezTo>
                    <a:pt x="447389" y="866142"/>
                    <a:pt x="453989" y="862165"/>
                    <a:pt x="458674" y="857960"/>
                  </a:cubicBezTo>
                  <a:cubicBezTo>
                    <a:pt x="461243" y="855631"/>
                    <a:pt x="463762" y="851483"/>
                    <a:pt x="464115" y="847960"/>
                  </a:cubicBezTo>
                  <a:cubicBezTo>
                    <a:pt x="466735" y="818017"/>
                    <a:pt x="468800" y="788017"/>
                    <a:pt x="471118" y="757164"/>
                  </a:cubicBezTo>
                  <a:close/>
                  <a:moveTo>
                    <a:pt x="789873" y="821824"/>
                  </a:moveTo>
                  <a:cubicBezTo>
                    <a:pt x="748209" y="688641"/>
                    <a:pt x="709064" y="556936"/>
                    <a:pt x="665837" y="426878"/>
                  </a:cubicBezTo>
                  <a:cubicBezTo>
                    <a:pt x="606389" y="247956"/>
                    <a:pt x="532934" y="56421"/>
                    <a:pt x="521750" y="41762"/>
                  </a:cubicBezTo>
                  <a:cubicBezTo>
                    <a:pt x="514294" y="88864"/>
                    <a:pt x="492630" y="707619"/>
                    <a:pt x="497567" y="734551"/>
                  </a:cubicBezTo>
                  <a:cubicBezTo>
                    <a:pt x="526637" y="736653"/>
                    <a:pt x="555757" y="738414"/>
                    <a:pt x="584826" y="741084"/>
                  </a:cubicBezTo>
                  <a:cubicBezTo>
                    <a:pt x="613946" y="743755"/>
                    <a:pt x="643620" y="743414"/>
                    <a:pt x="670926" y="758812"/>
                  </a:cubicBezTo>
                  <a:cubicBezTo>
                    <a:pt x="611729" y="763301"/>
                    <a:pt x="552784" y="751425"/>
                    <a:pt x="494142" y="754948"/>
                  </a:cubicBezTo>
                  <a:cubicBezTo>
                    <a:pt x="488952" y="787619"/>
                    <a:pt x="484167" y="817846"/>
                    <a:pt x="479481" y="847619"/>
                  </a:cubicBezTo>
                  <a:cubicBezTo>
                    <a:pt x="485980" y="855290"/>
                    <a:pt x="493235" y="863870"/>
                    <a:pt x="500842" y="872904"/>
                  </a:cubicBezTo>
                  <a:cubicBezTo>
                    <a:pt x="592030" y="876938"/>
                    <a:pt x="793047" y="874267"/>
                    <a:pt x="810479" y="867563"/>
                  </a:cubicBezTo>
                  <a:cubicBezTo>
                    <a:pt x="792241" y="854494"/>
                    <a:pt x="776271" y="841596"/>
                    <a:pt x="759091" y="831142"/>
                  </a:cubicBezTo>
                  <a:cubicBezTo>
                    <a:pt x="706040" y="798755"/>
                    <a:pt x="648254" y="785517"/>
                    <a:pt x="588705" y="780346"/>
                  </a:cubicBezTo>
                  <a:cubicBezTo>
                    <a:pt x="570014" y="778755"/>
                    <a:pt x="551273" y="777903"/>
                    <a:pt x="532531" y="776710"/>
                  </a:cubicBezTo>
                  <a:cubicBezTo>
                    <a:pt x="532784" y="774494"/>
                    <a:pt x="532985" y="772221"/>
                    <a:pt x="533237" y="770005"/>
                  </a:cubicBezTo>
                  <a:cubicBezTo>
                    <a:pt x="623165" y="755119"/>
                    <a:pt x="708711" y="771028"/>
                    <a:pt x="789873" y="821824"/>
                  </a:cubicBezTo>
                  <a:close/>
                  <a:moveTo>
                    <a:pt x="501296" y="85569"/>
                  </a:moveTo>
                  <a:cubicBezTo>
                    <a:pt x="437565" y="168240"/>
                    <a:pt x="95836" y="809210"/>
                    <a:pt x="81176" y="869154"/>
                  </a:cubicBezTo>
                  <a:cubicBezTo>
                    <a:pt x="202693" y="790119"/>
                    <a:pt x="331263" y="742732"/>
                    <a:pt x="473385" y="737051"/>
                  </a:cubicBezTo>
                  <a:cubicBezTo>
                    <a:pt x="472176" y="517788"/>
                    <a:pt x="484317" y="301593"/>
                    <a:pt x="501296" y="85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7F85F5F-E4FD-9D3A-3EA5-24BF3111EB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2107" y="3870305"/>
              <a:ext cx="617698" cy="836941"/>
            </a:xfrm>
            <a:custGeom>
              <a:avLst/>
              <a:gdLst>
                <a:gd name="connsiteX0" fmla="*/ 100406 w 617698"/>
                <a:gd name="connsiteY0" fmla="*/ 167619 h 836941"/>
                <a:gd name="connsiteX1" fmla="*/ 105948 w 617698"/>
                <a:gd name="connsiteY1" fmla="*/ 190062 h 836941"/>
                <a:gd name="connsiteX2" fmla="*/ 107208 w 617698"/>
                <a:gd name="connsiteY2" fmla="*/ 246995 h 836941"/>
                <a:gd name="connsiteX3" fmla="*/ 108215 w 617698"/>
                <a:gd name="connsiteY3" fmla="*/ 774555 h 836941"/>
                <a:gd name="connsiteX4" fmla="*/ 108215 w 617698"/>
                <a:gd name="connsiteY4" fmla="*/ 804214 h 836941"/>
                <a:gd name="connsiteX5" fmla="*/ 129677 w 617698"/>
                <a:gd name="connsiteY5" fmla="*/ 787623 h 836941"/>
                <a:gd name="connsiteX6" fmla="*/ 211997 w 617698"/>
                <a:gd name="connsiteY6" fmla="*/ 713475 h 836941"/>
                <a:gd name="connsiteX7" fmla="*/ 263990 w 617698"/>
                <a:gd name="connsiteY7" fmla="*/ 677963 h 836941"/>
                <a:gd name="connsiteX8" fmla="*/ 239757 w 617698"/>
                <a:gd name="connsiteY8" fmla="*/ 710520 h 836941"/>
                <a:gd name="connsiteX9" fmla="*/ 142323 w 617698"/>
                <a:gd name="connsiteY9" fmla="*/ 799044 h 836941"/>
                <a:gd name="connsiteX10" fmla="*/ 131037 w 617698"/>
                <a:gd name="connsiteY10" fmla="*/ 808930 h 836941"/>
                <a:gd name="connsiteX11" fmla="*/ 308878 w 617698"/>
                <a:gd name="connsiteY11" fmla="*/ 796260 h 836941"/>
                <a:gd name="connsiteX12" fmla="*/ 484202 w 617698"/>
                <a:gd name="connsiteY12" fmla="*/ 787794 h 836941"/>
                <a:gd name="connsiteX13" fmla="*/ 588338 w 617698"/>
                <a:gd name="connsiteY13" fmla="*/ 634043 h 836941"/>
                <a:gd name="connsiteX14" fmla="*/ 492061 w 617698"/>
                <a:gd name="connsiteY14" fmla="*/ 649668 h 836941"/>
                <a:gd name="connsiteX15" fmla="*/ 489341 w 617698"/>
                <a:gd name="connsiteY15" fmla="*/ 718077 h 836941"/>
                <a:gd name="connsiteX16" fmla="*/ 476142 w 617698"/>
                <a:gd name="connsiteY16" fmla="*/ 783646 h 836941"/>
                <a:gd name="connsiteX17" fmla="*/ 461531 w 617698"/>
                <a:gd name="connsiteY17" fmla="*/ 752452 h 836941"/>
                <a:gd name="connsiteX18" fmla="*/ 461430 w 617698"/>
                <a:gd name="connsiteY18" fmla="*/ 680634 h 836941"/>
                <a:gd name="connsiteX19" fmla="*/ 461430 w 617698"/>
                <a:gd name="connsiteY19" fmla="*/ 653475 h 836941"/>
                <a:gd name="connsiteX20" fmla="*/ 399312 w 617698"/>
                <a:gd name="connsiteY20" fmla="*/ 658532 h 836941"/>
                <a:gd name="connsiteX21" fmla="*/ 337998 w 617698"/>
                <a:gd name="connsiteY21" fmla="*/ 663361 h 836941"/>
                <a:gd name="connsiteX22" fmla="*/ 278701 w 617698"/>
                <a:gd name="connsiteY22" fmla="*/ 669497 h 836941"/>
                <a:gd name="connsiteX23" fmla="*/ 301927 w 617698"/>
                <a:gd name="connsiteY23" fmla="*/ 650407 h 836941"/>
                <a:gd name="connsiteX24" fmla="*/ 373517 w 617698"/>
                <a:gd name="connsiteY24" fmla="*/ 639043 h 836941"/>
                <a:gd name="connsiteX25" fmla="*/ 450044 w 617698"/>
                <a:gd name="connsiteY25" fmla="*/ 631656 h 836941"/>
                <a:gd name="connsiteX26" fmla="*/ 463747 w 617698"/>
                <a:gd name="connsiteY26" fmla="*/ 627395 h 836941"/>
                <a:gd name="connsiteX27" fmla="*/ 468835 w 617698"/>
                <a:gd name="connsiteY27" fmla="*/ 139324 h 836941"/>
                <a:gd name="connsiteX28" fmla="*/ 255426 w 617698"/>
                <a:gd name="connsiteY28" fmla="*/ 147619 h 836941"/>
                <a:gd name="connsiteX29" fmla="*/ 255426 w 617698"/>
                <a:gd name="connsiteY29" fmla="*/ 198812 h 836941"/>
                <a:gd name="connsiteX30" fmla="*/ 258348 w 617698"/>
                <a:gd name="connsiteY30" fmla="*/ 580179 h 836941"/>
                <a:gd name="connsiteX31" fmla="*/ 249229 w 617698"/>
                <a:gd name="connsiteY31" fmla="*/ 629100 h 836941"/>
                <a:gd name="connsiteX32" fmla="*/ 233560 w 617698"/>
                <a:gd name="connsiteY32" fmla="*/ 608474 h 836941"/>
                <a:gd name="connsiteX33" fmla="*/ 234568 w 617698"/>
                <a:gd name="connsiteY33" fmla="*/ 578872 h 836941"/>
                <a:gd name="connsiteX34" fmla="*/ 237641 w 617698"/>
                <a:gd name="connsiteY34" fmla="*/ 162790 h 836941"/>
                <a:gd name="connsiteX35" fmla="*/ 236432 w 617698"/>
                <a:gd name="connsiteY35" fmla="*/ 148699 h 836941"/>
                <a:gd name="connsiteX36" fmla="*/ 81765 w 617698"/>
                <a:gd name="connsiteY36" fmla="*/ 164665 h 836941"/>
                <a:gd name="connsiteX37" fmla="*/ 86249 w 617698"/>
                <a:gd name="connsiteY37" fmla="*/ 150858 h 836941"/>
                <a:gd name="connsiteX38" fmla="*/ 229681 w 617698"/>
                <a:gd name="connsiteY38" fmla="*/ 33300 h 836941"/>
                <a:gd name="connsiteX39" fmla="*/ 247264 w 617698"/>
                <a:gd name="connsiteY39" fmla="*/ 24436 h 836941"/>
                <a:gd name="connsiteX40" fmla="*/ 434930 w 617698"/>
                <a:gd name="connsiteY40" fmla="*/ 3243 h 836941"/>
                <a:gd name="connsiteX41" fmla="*/ 540175 w 617698"/>
                <a:gd name="connsiteY41" fmla="*/ 4 h 836941"/>
                <a:gd name="connsiteX42" fmla="*/ 561031 w 617698"/>
                <a:gd name="connsiteY42" fmla="*/ 3186 h 836941"/>
                <a:gd name="connsiteX43" fmla="*/ 561284 w 617698"/>
                <a:gd name="connsiteY43" fmla="*/ 8641 h 836941"/>
                <a:gd name="connsiteX44" fmla="*/ 535086 w 617698"/>
                <a:gd name="connsiteY44" fmla="*/ 14096 h 836941"/>
                <a:gd name="connsiteX45" fmla="*/ 335832 w 617698"/>
                <a:gd name="connsiteY45" fmla="*/ 29550 h 836941"/>
                <a:gd name="connsiteX46" fmla="*/ 252806 w 617698"/>
                <a:gd name="connsiteY46" fmla="*/ 38357 h 836941"/>
                <a:gd name="connsiteX47" fmla="*/ 240715 w 617698"/>
                <a:gd name="connsiteY47" fmla="*/ 42789 h 836941"/>
                <a:gd name="connsiteX48" fmla="*/ 140105 w 617698"/>
                <a:gd name="connsiteY48" fmla="*/ 126653 h 836941"/>
                <a:gd name="connsiteX49" fmla="*/ 132598 w 617698"/>
                <a:gd name="connsiteY49" fmla="*/ 136539 h 836941"/>
                <a:gd name="connsiteX50" fmla="*/ 235324 w 617698"/>
                <a:gd name="connsiteY50" fmla="*/ 126369 h 836941"/>
                <a:gd name="connsiteX51" fmla="*/ 247163 w 617698"/>
                <a:gd name="connsiteY51" fmla="*/ 55005 h 836941"/>
                <a:gd name="connsiteX52" fmla="*/ 256786 w 617698"/>
                <a:gd name="connsiteY52" fmla="*/ 125005 h 836941"/>
                <a:gd name="connsiteX53" fmla="*/ 276938 w 617698"/>
                <a:gd name="connsiteY53" fmla="*/ 126198 h 836941"/>
                <a:gd name="connsiteX54" fmla="*/ 452362 w 617698"/>
                <a:gd name="connsiteY54" fmla="*/ 126653 h 836941"/>
                <a:gd name="connsiteX55" fmla="*/ 470952 w 617698"/>
                <a:gd name="connsiteY55" fmla="*/ 116710 h 836941"/>
                <a:gd name="connsiteX56" fmla="*/ 568286 w 617698"/>
                <a:gd name="connsiteY56" fmla="*/ 16766 h 836941"/>
                <a:gd name="connsiteX57" fmla="*/ 585063 w 617698"/>
                <a:gd name="connsiteY57" fmla="*/ 3584 h 836941"/>
                <a:gd name="connsiteX58" fmla="*/ 601386 w 617698"/>
                <a:gd name="connsiteY58" fmla="*/ 44152 h 836941"/>
                <a:gd name="connsiteX59" fmla="*/ 610001 w 617698"/>
                <a:gd name="connsiteY59" fmla="*/ 415405 h 836941"/>
                <a:gd name="connsiteX60" fmla="*/ 616853 w 617698"/>
                <a:gd name="connsiteY60" fmla="*/ 590974 h 836941"/>
                <a:gd name="connsiteX61" fmla="*/ 617407 w 617698"/>
                <a:gd name="connsiteY61" fmla="*/ 620634 h 836941"/>
                <a:gd name="connsiteX62" fmla="*/ 611512 w 617698"/>
                <a:gd name="connsiteY62" fmla="*/ 637850 h 836941"/>
                <a:gd name="connsiteX63" fmla="*/ 588640 w 617698"/>
                <a:gd name="connsiteY63" fmla="*/ 666373 h 836941"/>
                <a:gd name="connsiteX64" fmla="*/ 510853 w 617698"/>
                <a:gd name="connsiteY64" fmla="*/ 786203 h 836941"/>
                <a:gd name="connsiteX65" fmla="*/ 486016 w 617698"/>
                <a:gd name="connsiteY65" fmla="*/ 803817 h 836941"/>
                <a:gd name="connsiteX66" fmla="*/ 353112 w 617698"/>
                <a:gd name="connsiteY66" fmla="*/ 819044 h 836941"/>
                <a:gd name="connsiteX67" fmla="*/ 127309 w 617698"/>
                <a:gd name="connsiteY67" fmla="*/ 831771 h 836941"/>
                <a:gd name="connsiteX68" fmla="*/ 103480 w 617698"/>
                <a:gd name="connsiteY68" fmla="*/ 835578 h 836941"/>
                <a:gd name="connsiteX69" fmla="*/ 85544 w 617698"/>
                <a:gd name="connsiteY69" fmla="*/ 836942 h 836941"/>
                <a:gd name="connsiteX70" fmla="*/ 85544 w 617698"/>
                <a:gd name="connsiteY70" fmla="*/ 752737 h 836941"/>
                <a:gd name="connsiteX71" fmla="*/ 51437 w 617698"/>
                <a:gd name="connsiteY71" fmla="*/ 816999 h 836941"/>
                <a:gd name="connsiteX72" fmla="*/ 53350 w 617698"/>
                <a:gd name="connsiteY72" fmla="*/ 780691 h 836941"/>
                <a:gd name="connsiteX73" fmla="*/ 60303 w 617698"/>
                <a:gd name="connsiteY73" fmla="*/ 729384 h 836941"/>
                <a:gd name="connsiteX74" fmla="*/ 27909 w 617698"/>
                <a:gd name="connsiteY74" fmla="*/ 650236 h 836941"/>
                <a:gd name="connsiteX75" fmla="*/ 8109 w 617698"/>
                <a:gd name="connsiteY75" fmla="*/ 634725 h 836941"/>
                <a:gd name="connsiteX76" fmla="*/ 150 w 617698"/>
                <a:gd name="connsiteY76" fmla="*/ 620008 h 836941"/>
                <a:gd name="connsiteX77" fmla="*/ 16926 w 617698"/>
                <a:gd name="connsiteY77" fmla="*/ 616713 h 836941"/>
                <a:gd name="connsiteX78" fmla="*/ 46146 w 617698"/>
                <a:gd name="connsiteY78" fmla="*/ 633418 h 836941"/>
                <a:gd name="connsiteX79" fmla="*/ 85393 w 617698"/>
                <a:gd name="connsiteY79" fmla="*/ 684725 h 836941"/>
                <a:gd name="connsiteX80" fmla="*/ 86501 w 617698"/>
                <a:gd name="connsiteY80" fmla="*/ 662111 h 836941"/>
                <a:gd name="connsiteX81" fmla="*/ 88164 w 617698"/>
                <a:gd name="connsiteY81" fmla="*/ 198983 h 836941"/>
                <a:gd name="connsiteX82" fmla="*/ 100557 w 617698"/>
                <a:gd name="connsiteY82" fmla="*/ 167790 h 836941"/>
                <a:gd name="connsiteX83" fmla="*/ 586322 w 617698"/>
                <a:gd name="connsiteY83" fmla="*/ 34379 h 836941"/>
                <a:gd name="connsiteX84" fmla="*/ 577153 w 617698"/>
                <a:gd name="connsiteY84" fmla="*/ 35971 h 836941"/>
                <a:gd name="connsiteX85" fmla="*/ 494479 w 617698"/>
                <a:gd name="connsiteY85" fmla="*/ 121028 h 836941"/>
                <a:gd name="connsiteX86" fmla="*/ 489391 w 617698"/>
                <a:gd name="connsiteY86" fmla="*/ 138244 h 836941"/>
                <a:gd name="connsiteX87" fmla="*/ 490650 w 617698"/>
                <a:gd name="connsiteY87" fmla="*/ 212449 h 836941"/>
                <a:gd name="connsiteX88" fmla="*/ 494177 w 617698"/>
                <a:gd name="connsiteY88" fmla="*/ 573929 h 836941"/>
                <a:gd name="connsiteX89" fmla="*/ 494177 w 617698"/>
                <a:gd name="connsiteY89" fmla="*/ 625065 h 836941"/>
                <a:gd name="connsiteX90" fmla="*/ 594585 w 617698"/>
                <a:gd name="connsiteY90" fmla="*/ 613418 h 836941"/>
                <a:gd name="connsiteX91" fmla="*/ 586322 w 617698"/>
                <a:gd name="connsiteY91" fmla="*/ 323359 h 836941"/>
                <a:gd name="connsiteX92" fmla="*/ 586322 w 617698"/>
                <a:gd name="connsiteY92" fmla="*/ 34436 h 83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17698" h="836941">
                  <a:moveTo>
                    <a:pt x="100406" y="167619"/>
                  </a:moveTo>
                  <a:cubicBezTo>
                    <a:pt x="102471" y="175688"/>
                    <a:pt x="105545" y="182733"/>
                    <a:pt x="105948" y="190062"/>
                  </a:cubicBezTo>
                  <a:cubicBezTo>
                    <a:pt x="107006" y="208983"/>
                    <a:pt x="107157" y="228017"/>
                    <a:pt x="107208" y="246995"/>
                  </a:cubicBezTo>
                  <a:cubicBezTo>
                    <a:pt x="107610" y="422848"/>
                    <a:pt x="107913" y="598701"/>
                    <a:pt x="108215" y="774555"/>
                  </a:cubicBezTo>
                  <a:cubicBezTo>
                    <a:pt x="108215" y="782737"/>
                    <a:pt x="108215" y="790919"/>
                    <a:pt x="108215" y="804214"/>
                  </a:cubicBezTo>
                  <a:cubicBezTo>
                    <a:pt x="117233" y="797282"/>
                    <a:pt x="123782" y="792851"/>
                    <a:pt x="129677" y="787623"/>
                  </a:cubicBezTo>
                  <a:cubicBezTo>
                    <a:pt x="157184" y="763021"/>
                    <a:pt x="184339" y="737850"/>
                    <a:pt x="211997" y="713475"/>
                  </a:cubicBezTo>
                  <a:cubicBezTo>
                    <a:pt x="227918" y="699441"/>
                    <a:pt x="244242" y="685918"/>
                    <a:pt x="263990" y="677963"/>
                  </a:cubicBezTo>
                  <a:cubicBezTo>
                    <a:pt x="258902" y="691941"/>
                    <a:pt x="249481" y="701543"/>
                    <a:pt x="239757" y="710520"/>
                  </a:cubicBezTo>
                  <a:cubicBezTo>
                    <a:pt x="207413" y="740180"/>
                    <a:pt x="174818" y="769555"/>
                    <a:pt x="142323" y="799044"/>
                  </a:cubicBezTo>
                  <a:cubicBezTo>
                    <a:pt x="139501" y="801601"/>
                    <a:pt x="136629" y="803987"/>
                    <a:pt x="131037" y="808930"/>
                  </a:cubicBezTo>
                  <a:cubicBezTo>
                    <a:pt x="192501" y="804498"/>
                    <a:pt x="250640" y="799782"/>
                    <a:pt x="308878" y="796260"/>
                  </a:cubicBezTo>
                  <a:cubicBezTo>
                    <a:pt x="367270" y="792794"/>
                    <a:pt x="425711" y="790578"/>
                    <a:pt x="484202" y="787794"/>
                  </a:cubicBezTo>
                  <a:cubicBezTo>
                    <a:pt x="518360" y="737339"/>
                    <a:pt x="552417" y="687111"/>
                    <a:pt x="588338" y="634043"/>
                  </a:cubicBezTo>
                  <a:cubicBezTo>
                    <a:pt x="555541" y="639384"/>
                    <a:pt x="525061" y="644327"/>
                    <a:pt x="492061" y="649668"/>
                  </a:cubicBezTo>
                  <a:cubicBezTo>
                    <a:pt x="491256" y="672566"/>
                    <a:pt x="491759" y="695520"/>
                    <a:pt x="489341" y="718077"/>
                  </a:cubicBezTo>
                  <a:cubicBezTo>
                    <a:pt x="487023" y="740009"/>
                    <a:pt x="492414" y="764612"/>
                    <a:pt x="476142" y="783646"/>
                  </a:cubicBezTo>
                  <a:cubicBezTo>
                    <a:pt x="461379" y="777794"/>
                    <a:pt x="461984" y="763987"/>
                    <a:pt x="461531" y="752452"/>
                  </a:cubicBezTo>
                  <a:cubicBezTo>
                    <a:pt x="460675" y="728532"/>
                    <a:pt x="461379" y="704611"/>
                    <a:pt x="461430" y="680634"/>
                  </a:cubicBezTo>
                  <a:cubicBezTo>
                    <a:pt x="461430" y="672566"/>
                    <a:pt x="461430" y="664497"/>
                    <a:pt x="461430" y="653475"/>
                  </a:cubicBezTo>
                  <a:cubicBezTo>
                    <a:pt x="439566" y="655236"/>
                    <a:pt x="419464" y="656884"/>
                    <a:pt x="399312" y="658532"/>
                  </a:cubicBezTo>
                  <a:cubicBezTo>
                    <a:pt x="378857" y="660179"/>
                    <a:pt x="358453" y="662225"/>
                    <a:pt x="337998" y="663361"/>
                  </a:cubicBezTo>
                  <a:cubicBezTo>
                    <a:pt x="318603" y="664441"/>
                    <a:pt x="299609" y="675520"/>
                    <a:pt x="278701" y="669497"/>
                  </a:cubicBezTo>
                  <a:cubicBezTo>
                    <a:pt x="282279" y="652281"/>
                    <a:pt x="293665" y="652168"/>
                    <a:pt x="301927" y="650407"/>
                  </a:cubicBezTo>
                  <a:cubicBezTo>
                    <a:pt x="325605" y="645406"/>
                    <a:pt x="349536" y="641941"/>
                    <a:pt x="373517" y="639043"/>
                  </a:cubicBezTo>
                  <a:cubicBezTo>
                    <a:pt x="398959" y="635918"/>
                    <a:pt x="424552" y="634270"/>
                    <a:pt x="450044" y="631656"/>
                  </a:cubicBezTo>
                  <a:cubicBezTo>
                    <a:pt x="454276" y="631202"/>
                    <a:pt x="458357" y="629100"/>
                    <a:pt x="463747" y="627395"/>
                  </a:cubicBezTo>
                  <a:cubicBezTo>
                    <a:pt x="465460" y="464780"/>
                    <a:pt x="467123" y="302506"/>
                    <a:pt x="468835" y="139324"/>
                  </a:cubicBezTo>
                  <a:cubicBezTo>
                    <a:pt x="396993" y="142108"/>
                    <a:pt x="327218" y="144835"/>
                    <a:pt x="255426" y="147619"/>
                  </a:cubicBezTo>
                  <a:cubicBezTo>
                    <a:pt x="255426" y="166199"/>
                    <a:pt x="255325" y="182505"/>
                    <a:pt x="255426" y="198812"/>
                  </a:cubicBezTo>
                  <a:cubicBezTo>
                    <a:pt x="256433" y="325916"/>
                    <a:pt x="257592" y="453075"/>
                    <a:pt x="258348" y="580179"/>
                  </a:cubicBezTo>
                  <a:cubicBezTo>
                    <a:pt x="258448" y="597111"/>
                    <a:pt x="258448" y="614667"/>
                    <a:pt x="249229" y="629100"/>
                  </a:cubicBezTo>
                  <a:cubicBezTo>
                    <a:pt x="235122" y="628986"/>
                    <a:pt x="234266" y="617963"/>
                    <a:pt x="233560" y="608474"/>
                  </a:cubicBezTo>
                  <a:cubicBezTo>
                    <a:pt x="232856" y="598701"/>
                    <a:pt x="234468" y="588758"/>
                    <a:pt x="234568" y="578872"/>
                  </a:cubicBezTo>
                  <a:cubicBezTo>
                    <a:pt x="235677" y="440178"/>
                    <a:pt x="236685" y="301484"/>
                    <a:pt x="237641" y="162790"/>
                  </a:cubicBezTo>
                  <a:cubicBezTo>
                    <a:pt x="237641" y="158812"/>
                    <a:pt x="236987" y="154835"/>
                    <a:pt x="236432" y="148699"/>
                  </a:cubicBezTo>
                  <a:cubicBezTo>
                    <a:pt x="184843" y="148471"/>
                    <a:pt x="134766" y="159096"/>
                    <a:pt x="81765" y="164665"/>
                  </a:cubicBezTo>
                  <a:cubicBezTo>
                    <a:pt x="83931" y="157676"/>
                    <a:pt x="84083" y="152903"/>
                    <a:pt x="86249" y="150858"/>
                  </a:cubicBezTo>
                  <a:cubicBezTo>
                    <a:pt x="131339" y="107448"/>
                    <a:pt x="177840" y="66255"/>
                    <a:pt x="229681" y="33300"/>
                  </a:cubicBezTo>
                  <a:cubicBezTo>
                    <a:pt x="235274" y="29721"/>
                    <a:pt x="241168" y="25175"/>
                    <a:pt x="247264" y="24436"/>
                  </a:cubicBezTo>
                  <a:cubicBezTo>
                    <a:pt x="309786" y="16823"/>
                    <a:pt x="372308" y="8982"/>
                    <a:pt x="434930" y="3243"/>
                  </a:cubicBezTo>
                  <a:cubicBezTo>
                    <a:pt x="469844" y="61"/>
                    <a:pt x="505060" y="630"/>
                    <a:pt x="540175" y="4"/>
                  </a:cubicBezTo>
                  <a:cubicBezTo>
                    <a:pt x="547126" y="-109"/>
                    <a:pt x="554080" y="2050"/>
                    <a:pt x="561031" y="3186"/>
                  </a:cubicBezTo>
                  <a:cubicBezTo>
                    <a:pt x="561132" y="5004"/>
                    <a:pt x="561233" y="6823"/>
                    <a:pt x="561284" y="8641"/>
                  </a:cubicBezTo>
                  <a:cubicBezTo>
                    <a:pt x="552568" y="10516"/>
                    <a:pt x="543903" y="13414"/>
                    <a:pt x="535086" y="14096"/>
                  </a:cubicBezTo>
                  <a:cubicBezTo>
                    <a:pt x="468685" y="19436"/>
                    <a:pt x="402233" y="24152"/>
                    <a:pt x="335832" y="29550"/>
                  </a:cubicBezTo>
                  <a:cubicBezTo>
                    <a:pt x="308123" y="31823"/>
                    <a:pt x="280465" y="35175"/>
                    <a:pt x="252806" y="38357"/>
                  </a:cubicBezTo>
                  <a:cubicBezTo>
                    <a:pt x="248674" y="38811"/>
                    <a:pt x="243989" y="40118"/>
                    <a:pt x="240715" y="42789"/>
                  </a:cubicBezTo>
                  <a:cubicBezTo>
                    <a:pt x="207010" y="70516"/>
                    <a:pt x="173558" y="98585"/>
                    <a:pt x="140105" y="126653"/>
                  </a:cubicBezTo>
                  <a:cubicBezTo>
                    <a:pt x="137939" y="128471"/>
                    <a:pt x="136528" y="131312"/>
                    <a:pt x="132598" y="136539"/>
                  </a:cubicBezTo>
                  <a:cubicBezTo>
                    <a:pt x="168621" y="132960"/>
                    <a:pt x="201620" y="129721"/>
                    <a:pt x="235324" y="126369"/>
                  </a:cubicBezTo>
                  <a:cubicBezTo>
                    <a:pt x="245047" y="105062"/>
                    <a:pt x="234065" y="79153"/>
                    <a:pt x="247163" y="55005"/>
                  </a:cubicBezTo>
                  <a:cubicBezTo>
                    <a:pt x="258197" y="78300"/>
                    <a:pt x="250388" y="101539"/>
                    <a:pt x="256786" y="125005"/>
                  </a:cubicBezTo>
                  <a:cubicBezTo>
                    <a:pt x="262882" y="125403"/>
                    <a:pt x="269935" y="126198"/>
                    <a:pt x="276938" y="126198"/>
                  </a:cubicBezTo>
                  <a:cubicBezTo>
                    <a:pt x="335429" y="126312"/>
                    <a:pt x="393870" y="125914"/>
                    <a:pt x="452362" y="126653"/>
                  </a:cubicBezTo>
                  <a:cubicBezTo>
                    <a:pt x="461028" y="126766"/>
                    <a:pt x="465460" y="122448"/>
                    <a:pt x="470952" y="116710"/>
                  </a:cubicBezTo>
                  <a:cubicBezTo>
                    <a:pt x="503195" y="83130"/>
                    <a:pt x="535690" y="49834"/>
                    <a:pt x="568286" y="16766"/>
                  </a:cubicBezTo>
                  <a:cubicBezTo>
                    <a:pt x="573475" y="11539"/>
                    <a:pt x="579773" y="7675"/>
                    <a:pt x="585063" y="3584"/>
                  </a:cubicBezTo>
                  <a:cubicBezTo>
                    <a:pt x="599523" y="14777"/>
                    <a:pt x="601083" y="28925"/>
                    <a:pt x="601386" y="44152"/>
                  </a:cubicBezTo>
                  <a:cubicBezTo>
                    <a:pt x="604107" y="167903"/>
                    <a:pt x="606676" y="291654"/>
                    <a:pt x="610001" y="415405"/>
                  </a:cubicBezTo>
                  <a:cubicBezTo>
                    <a:pt x="611563" y="473928"/>
                    <a:pt x="614536" y="532451"/>
                    <a:pt x="616853" y="590974"/>
                  </a:cubicBezTo>
                  <a:cubicBezTo>
                    <a:pt x="617256" y="600861"/>
                    <a:pt x="618163" y="610861"/>
                    <a:pt x="617407" y="620634"/>
                  </a:cubicBezTo>
                  <a:cubicBezTo>
                    <a:pt x="616903" y="626770"/>
                    <a:pt x="614788" y="636713"/>
                    <a:pt x="611512" y="637850"/>
                  </a:cubicBezTo>
                  <a:cubicBezTo>
                    <a:pt x="598263" y="642452"/>
                    <a:pt x="595341" y="656202"/>
                    <a:pt x="588640" y="666373"/>
                  </a:cubicBezTo>
                  <a:cubicBezTo>
                    <a:pt x="562493" y="706146"/>
                    <a:pt x="536598" y="746146"/>
                    <a:pt x="510853" y="786203"/>
                  </a:cubicBezTo>
                  <a:cubicBezTo>
                    <a:pt x="504555" y="796033"/>
                    <a:pt x="496746" y="800521"/>
                    <a:pt x="486016" y="803817"/>
                  </a:cubicBezTo>
                  <a:cubicBezTo>
                    <a:pt x="442335" y="817169"/>
                    <a:pt x="397598" y="816317"/>
                    <a:pt x="353112" y="819044"/>
                  </a:cubicBezTo>
                  <a:cubicBezTo>
                    <a:pt x="277845" y="823646"/>
                    <a:pt x="202577" y="827396"/>
                    <a:pt x="127309" y="831771"/>
                  </a:cubicBezTo>
                  <a:cubicBezTo>
                    <a:pt x="119349" y="832226"/>
                    <a:pt x="111439" y="834555"/>
                    <a:pt x="103480" y="835578"/>
                  </a:cubicBezTo>
                  <a:cubicBezTo>
                    <a:pt x="97282" y="836374"/>
                    <a:pt x="91085" y="836544"/>
                    <a:pt x="85544" y="836942"/>
                  </a:cubicBezTo>
                  <a:lnTo>
                    <a:pt x="85544" y="752737"/>
                  </a:lnTo>
                  <a:cubicBezTo>
                    <a:pt x="74158" y="774498"/>
                    <a:pt x="73553" y="800351"/>
                    <a:pt x="51437" y="816999"/>
                  </a:cubicBezTo>
                  <a:cubicBezTo>
                    <a:pt x="52141" y="802453"/>
                    <a:pt x="52141" y="791487"/>
                    <a:pt x="53350" y="780691"/>
                  </a:cubicBezTo>
                  <a:cubicBezTo>
                    <a:pt x="55265" y="763532"/>
                    <a:pt x="58590" y="746543"/>
                    <a:pt x="60303" y="729384"/>
                  </a:cubicBezTo>
                  <a:cubicBezTo>
                    <a:pt x="63578" y="695918"/>
                    <a:pt x="51235" y="670009"/>
                    <a:pt x="27909" y="650236"/>
                  </a:cubicBezTo>
                  <a:cubicBezTo>
                    <a:pt x="21511" y="644782"/>
                    <a:pt x="14055" y="640690"/>
                    <a:pt x="8109" y="634725"/>
                  </a:cubicBezTo>
                  <a:cubicBezTo>
                    <a:pt x="4331" y="630918"/>
                    <a:pt x="-960" y="623531"/>
                    <a:pt x="150" y="620008"/>
                  </a:cubicBezTo>
                  <a:cubicBezTo>
                    <a:pt x="3021" y="610804"/>
                    <a:pt x="10981" y="613702"/>
                    <a:pt x="16926" y="616713"/>
                  </a:cubicBezTo>
                  <a:cubicBezTo>
                    <a:pt x="26901" y="621713"/>
                    <a:pt x="36977" y="626827"/>
                    <a:pt x="46146" y="633418"/>
                  </a:cubicBezTo>
                  <a:cubicBezTo>
                    <a:pt x="63225" y="645804"/>
                    <a:pt x="75014" y="663532"/>
                    <a:pt x="85393" y="684725"/>
                  </a:cubicBezTo>
                  <a:cubicBezTo>
                    <a:pt x="85796" y="677168"/>
                    <a:pt x="86451" y="669668"/>
                    <a:pt x="86501" y="662111"/>
                  </a:cubicBezTo>
                  <a:cubicBezTo>
                    <a:pt x="87056" y="507735"/>
                    <a:pt x="87458" y="353359"/>
                    <a:pt x="88164" y="198983"/>
                  </a:cubicBezTo>
                  <a:cubicBezTo>
                    <a:pt x="88164" y="188301"/>
                    <a:pt x="84687" y="175233"/>
                    <a:pt x="100557" y="167790"/>
                  </a:cubicBezTo>
                  <a:close/>
                  <a:moveTo>
                    <a:pt x="586322" y="34379"/>
                  </a:moveTo>
                  <a:cubicBezTo>
                    <a:pt x="579773" y="35459"/>
                    <a:pt x="577960" y="35118"/>
                    <a:pt x="577153" y="35971"/>
                  </a:cubicBezTo>
                  <a:cubicBezTo>
                    <a:pt x="549444" y="64153"/>
                    <a:pt x="521684" y="92221"/>
                    <a:pt x="494479" y="121028"/>
                  </a:cubicBezTo>
                  <a:cubicBezTo>
                    <a:pt x="491003" y="124721"/>
                    <a:pt x="489391" y="132391"/>
                    <a:pt x="489391" y="138244"/>
                  </a:cubicBezTo>
                  <a:cubicBezTo>
                    <a:pt x="489290" y="162960"/>
                    <a:pt x="490398" y="187733"/>
                    <a:pt x="490650" y="212449"/>
                  </a:cubicBezTo>
                  <a:cubicBezTo>
                    <a:pt x="491910" y="332961"/>
                    <a:pt x="493069" y="453416"/>
                    <a:pt x="494177" y="573929"/>
                  </a:cubicBezTo>
                  <a:cubicBezTo>
                    <a:pt x="494328" y="590122"/>
                    <a:pt x="494177" y="606315"/>
                    <a:pt x="494177" y="625065"/>
                  </a:cubicBezTo>
                  <a:cubicBezTo>
                    <a:pt x="527982" y="621145"/>
                    <a:pt x="560981" y="617281"/>
                    <a:pt x="594585" y="613418"/>
                  </a:cubicBezTo>
                  <a:cubicBezTo>
                    <a:pt x="585164" y="514724"/>
                    <a:pt x="586373" y="418984"/>
                    <a:pt x="586322" y="323359"/>
                  </a:cubicBezTo>
                  <a:cubicBezTo>
                    <a:pt x="586222" y="227676"/>
                    <a:pt x="586322" y="131994"/>
                    <a:pt x="586322" y="344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1AD190E-5D49-7A16-2CDB-46D6C65629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9919" y="5751619"/>
              <a:ext cx="1187329" cy="620241"/>
            </a:xfrm>
            <a:custGeom>
              <a:avLst/>
              <a:gdLst>
                <a:gd name="connsiteX0" fmla="*/ 50 w 1187329"/>
                <a:gd name="connsiteY0" fmla="*/ 609503 h 620241"/>
                <a:gd name="connsiteX1" fmla="*/ 7406 w 1187329"/>
                <a:gd name="connsiteY1" fmla="*/ 594787 h 620241"/>
                <a:gd name="connsiteX2" fmla="*/ 33352 w 1187329"/>
                <a:gd name="connsiteY2" fmla="*/ 576377 h 620241"/>
                <a:gd name="connsiteX3" fmla="*/ 457250 w 1187329"/>
                <a:gd name="connsiteY3" fmla="*/ 343706 h 620241"/>
                <a:gd name="connsiteX4" fmla="*/ 754996 w 1187329"/>
                <a:gd name="connsiteY4" fmla="*/ 198080 h 620241"/>
                <a:gd name="connsiteX5" fmla="*/ 1056321 w 1187329"/>
                <a:gd name="connsiteY5" fmla="*/ 43135 h 620241"/>
                <a:gd name="connsiteX6" fmla="*/ 1137584 w 1187329"/>
                <a:gd name="connsiteY6" fmla="*/ 6146 h 620241"/>
                <a:gd name="connsiteX7" fmla="*/ 1171842 w 1187329"/>
                <a:gd name="connsiteY7" fmla="*/ 237 h 620241"/>
                <a:gd name="connsiteX8" fmla="*/ 1187309 w 1187329"/>
                <a:gd name="connsiteY8" fmla="*/ 17794 h 620241"/>
                <a:gd name="connsiteX9" fmla="*/ 1187309 w 1187329"/>
                <a:gd name="connsiteY9" fmla="*/ 32624 h 620241"/>
                <a:gd name="connsiteX10" fmla="*/ 1186956 w 1187329"/>
                <a:gd name="connsiteY10" fmla="*/ 569900 h 620241"/>
                <a:gd name="connsiteX11" fmla="*/ 1186805 w 1187329"/>
                <a:gd name="connsiteY11" fmla="*/ 587230 h 620241"/>
                <a:gd name="connsiteX12" fmla="*/ 1155317 w 1187329"/>
                <a:gd name="connsiteY12" fmla="*/ 620241 h 620241"/>
                <a:gd name="connsiteX13" fmla="*/ 334221 w 1187329"/>
                <a:gd name="connsiteY13" fmla="*/ 619844 h 620241"/>
                <a:gd name="connsiteX14" fmla="*/ 66451 w 1187329"/>
                <a:gd name="connsiteY14" fmla="*/ 618480 h 620241"/>
                <a:gd name="connsiteX15" fmla="*/ 41160 w 1187329"/>
                <a:gd name="connsiteY15" fmla="*/ 615128 h 620241"/>
                <a:gd name="connsiteX16" fmla="*/ 40002 w 1187329"/>
                <a:gd name="connsiteY16" fmla="*/ 609332 h 620241"/>
                <a:gd name="connsiteX17" fmla="*/ 53554 w 1187329"/>
                <a:gd name="connsiteY17" fmla="*/ 602116 h 620241"/>
                <a:gd name="connsiteX18" fmla="*/ 82018 w 1187329"/>
                <a:gd name="connsiteY18" fmla="*/ 600866 h 620241"/>
                <a:gd name="connsiteX19" fmla="*/ 275226 w 1187329"/>
                <a:gd name="connsiteY19" fmla="*/ 600525 h 620241"/>
                <a:gd name="connsiteX20" fmla="*/ 300769 w 1187329"/>
                <a:gd name="connsiteY20" fmla="*/ 600525 h 620241"/>
                <a:gd name="connsiteX21" fmla="*/ 275630 w 1187329"/>
                <a:gd name="connsiteY21" fmla="*/ 465979 h 620241"/>
                <a:gd name="connsiteX22" fmla="*/ 5239 w 1187329"/>
                <a:gd name="connsiteY22" fmla="*/ 614048 h 620241"/>
                <a:gd name="connsiteX23" fmla="*/ 0 w 1187329"/>
                <a:gd name="connsiteY23" fmla="*/ 609389 h 620241"/>
                <a:gd name="connsiteX24" fmla="*/ 319158 w 1187329"/>
                <a:gd name="connsiteY24" fmla="*/ 598594 h 620241"/>
                <a:gd name="connsiteX25" fmla="*/ 1164789 w 1187329"/>
                <a:gd name="connsiteY25" fmla="*/ 595810 h 620241"/>
                <a:gd name="connsiteX26" fmla="*/ 1164789 w 1187329"/>
                <a:gd name="connsiteY26" fmla="*/ 18135 h 620241"/>
                <a:gd name="connsiteX27" fmla="*/ 1146854 w 1187329"/>
                <a:gd name="connsiteY27" fmla="*/ 25351 h 620241"/>
                <a:gd name="connsiteX28" fmla="*/ 1062467 w 1187329"/>
                <a:gd name="connsiteY28" fmla="*/ 66943 h 620241"/>
                <a:gd name="connsiteX29" fmla="*/ 733031 w 1187329"/>
                <a:gd name="connsiteY29" fmla="*/ 235864 h 620241"/>
                <a:gd name="connsiteX30" fmla="*/ 357447 w 1187329"/>
                <a:gd name="connsiteY30" fmla="*/ 421661 h 620241"/>
                <a:gd name="connsiteX31" fmla="*/ 292356 w 1187329"/>
                <a:gd name="connsiteY31" fmla="*/ 456433 h 620241"/>
                <a:gd name="connsiteX32" fmla="*/ 319107 w 1187329"/>
                <a:gd name="connsiteY32" fmla="*/ 598537 h 6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7329" h="620241">
                  <a:moveTo>
                    <a:pt x="50" y="609503"/>
                  </a:moveTo>
                  <a:cubicBezTo>
                    <a:pt x="2418" y="604503"/>
                    <a:pt x="3779" y="597969"/>
                    <a:pt x="7406" y="594787"/>
                  </a:cubicBezTo>
                  <a:cubicBezTo>
                    <a:pt x="15416" y="587741"/>
                    <a:pt x="24333" y="581832"/>
                    <a:pt x="33352" y="576377"/>
                  </a:cubicBezTo>
                  <a:cubicBezTo>
                    <a:pt x="171997" y="492627"/>
                    <a:pt x="313919" y="416490"/>
                    <a:pt x="457250" y="343706"/>
                  </a:cubicBezTo>
                  <a:cubicBezTo>
                    <a:pt x="555894" y="293591"/>
                    <a:pt x="656151" y="247682"/>
                    <a:pt x="754996" y="198080"/>
                  </a:cubicBezTo>
                  <a:cubicBezTo>
                    <a:pt x="855858" y="147511"/>
                    <a:pt x="955762" y="94499"/>
                    <a:pt x="1056321" y="43135"/>
                  </a:cubicBezTo>
                  <a:cubicBezTo>
                    <a:pt x="1082921" y="29556"/>
                    <a:pt x="1110126" y="17340"/>
                    <a:pt x="1137584" y="6146"/>
                  </a:cubicBezTo>
                  <a:cubicBezTo>
                    <a:pt x="1148264" y="1772"/>
                    <a:pt x="1160355" y="1828"/>
                    <a:pt x="1171842" y="237"/>
                  </a:cubicBezTo>
                  <a:cubicBezTo>
                    <a:pt x="1183480" y="-1410"/>
                    <a:pt x="1187662" y="5635"/>
                    <a:pt x="1187309" y="17794"/>
                  </a:cubicBezTo>
                  <a:cubicBezTo>
                    <a:pt x="1187158" y="22738"/>
                    <a:pt x="1187309" y="27681"/>
                    <a:pt x="1187309" y="32624"/>
                  </a:cubicBezTo>
                  <a:cubicBezTo>
                    <a:pt x="1187208" y="211716"/>
                    <a:pt x="1187057" y="390808"/>
                    <a:pt x="1186956" y="569900"/>
                  </a:cubicBezTo>
                  <a:cubicBezTo>
                    <a:pt x="1186956" y="575696"/>
                    <a:pt x="1187158" y="581491"/>
                    <a:pt x="1186805" y="587230"/>
                  </a:cubicBezTo>
                  <a:cubicBezTo>
                    <a:pt x="1185244" y="612287"/>
                    <a:pt x="1177586" y="620241"/>
                    <a:pt x="1155317" y="620241"/>
                  </a:cubicBezTo>
                  <a:cubicBezTo>
                    <a:pt x="881602" y="620128"/>
                    <a:pt x="607937" y="620071"/>
                    <a:pt x="334221" y="619844"/>
                  </a:cubicBezTo>
                  <a:cubicBezTo>
                    <a:pt x="244948" y="619730"/>
                    <a:pt x="155725" y="619162"/>
                    <a:pt x="66451" y="618480"/>
                  </a:cubicBezTo>
                  <a:cubicBezTo>
                    <a:pt x="58037" y="618423"/>
                    <a:pt x="49574" y="616321"/>
                    <a:pt x="41160" y="615128"/>
                  </a:cubicBezTo>
                  <a:cubicBezTo>
                    <a:pt x="40757" y="613196"/>
                    <a:pt x="40354" y="611264"/>
                    <a:pt x="40002" y="609332"/>
                  </a:cubicBezTo>
                  <a:cubicBezTo>
                    <a:pt x="44485" y="606832"/>
                    <a:pt x="48818" y="602855"/>
                    <a:pt x="53554" y="602116"/>
                  </a:cubicBezTo>
                  <a:cubicBezTo>
                    <a:pt x="62925" y="600753"/>
                    <a:pt x="72497" y="600923"/>
                    <a:pt x="82018" y="600866"/>
                  </a:cubicBezTo>
                  <a:cubicBezTo>
                    <a:pt x="146405" y="600696"/>
                    <a:pt x="210840" y="600639"/>
                    <a:pt x="275226" y="600525"/>
                  </a:cubicBezTo>
                  <a:cubicBezTo>
                    <a:pt x="283187" y="600525"/>
                    <a:pt x="291198" y="600525"/>
                    <a:pt x="300769" y="600525"/>
                  </a:cubicBezTo>
                  <a:cubicBezTo>
                    <a:pt x="310492" y="550695"/>
                    <a:pt x="294875" y="508934"/>
                    <a:pt x="275630" y="465979"/>
                  </a:cubicBezTo>
                  <a:cubicBezTo>
                    <a:pt x="182729" y="511093"/>
                    <a:pt x="93959" y="562514"/>
                    <a:pt x="5239" y="614048"/>
                  </a:cubicBezTo>
                  <a:cubicBezTo>
                    <a:pt x="3476" y="612514"/>
                    <a:pt x="1763" y="610923"/>
                    <a:pt x="0" y="609389"/>
                  </a:cubicBezTo>
                  <a:close/>
                  <a:moveTo>
                    <a:pt x="319158" y="598594"/>
                  </a:moveTo>
                  <a:cubicBezTo>
                    <a:pt x="364752" y="604275"/>
                    <a:pt x="1147811" y="601548"/>
                    <a:pt x="1164789" y="595810"/>
                  </a:cubicBezTo>
                  <a:lnTo>
                    <a:pt x="1164789" y="18135"/>
                  </a:lnTo>
                  <a:cubicBezTo>
                    <a:pt x="1157585" y="21033"/>
                    <a:pt x="1152093" y="22794"/>
                    <a:pt x="1146854" y="25351"/>
                  </a:cubicBezTo>
                  <a:cubicBezTo>
                    <a:pt x="1118692" y="39101"/>
                    <a:pt x="1090428" y="52624"/>
                    <a:pt x="1062467" y="66943"/>
                  </a:cubicBezTo>
                  <a:cubicBezTo>
                    <a:pt x="952638" y="123192"/>
                    <a:pt x="843212" y="180523"/>
                    <a:pt x="733031" y="235864"/>
                  </a:cubicBezTo>
                  <a:cubicBezTo>
                    <a:pt x="608189" y="298648"/>
                    <a:pt x="482592" y="359614"/>
                    <a:pt x="357447" y="421661"/>
                  </a:cubicBezTo>
                  <a:cubicBezTo>
                    <a:pt x="335531" y="432513"/>
                    <a:pt x="314170" y="444786"/>
                    <a:pt x="292356" y="456433"/>
                  </a:cubicBezTo>
                  <a:cubicBezTo>
                    <a:pt x="322534" y="512911"/>
                    <a:pt x="327924" y="541889"/>
                    <a:pt x="319107" y="598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41EF25-76E3-1FED-9F89-F7042A545C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9182" y="1937115"/>
              <a:ext cx="977728" cy="1016212"/>
            </a:xfrm>
            <a:custGeom>
              <a:avLst/>
              <a:gdLst>
                <a:gd name="connsiteX0" fmla="*/ 453422 w 977728"/>
                <a:gd name="connsiteY0" fmla="*/ 510572 h 1016212"/>
                <a:gd name="connsiteX1" fmla="*/ 425914 w 977728"/>
                <a:gd name="connsiteY1" fmla="*/ 510572 h 1016212"/>
                <a:gd name="connsiteX2" fmla="*/ 41664 w 977728"/>
                <a:gd name="connsiteY2" fmla="*/ 508867 h 1016212"/>
                <a:gd name="connsiteX3" fmla="*/ 0 w 977728"/>
                <a:gd name="connsiteY3" fmla="*/ 500969 h 1016212"/>
                <a:gd name="connsiteX4" fmla="*/ 14661 w 977728"/>
                <a:gd name="connsiteY4" fmla="*/ 493810 h 1016212"/>
                <a:gd name="connsiteX5" fmla="*/ 47509 w 977728"/>
                <a:gd name="connsiteY5" fmla="*/ 491708 h 1016212"/>
                <a:gd name="connsiteX6" fmla="*/ 394427 w 977728"/>
                <a:gd name="connsiteY6" fmla="*/ 490742 h 1016212"/>
                <a:gd name="connsiteX7" fmla="*/ 431003 w 977728"/>
                <a:gd name="connsiteY7" fmla="*/ 487844 h 1016212"/>
                <a:gd name="connsiteX8" fmla="*/ 370144 w 977728"/>
                <a:gd name="connsiteY8" fmla="*/ 469378 h 1016212"/>
                <a:gd name="connsiteX9" fmla="*/ 173560 w 977728"/>
                <a:gd name="connsiteY9" fmla="*/ 317048 h 1016212"/>
                <a:gd name="connsiteX10" fmla="*/ 84991 w 977728"/>
                <a:gd name="connsiteY10" fmla="*/ 161251 h 1016212"/>
                <a:gd name="connsiteX11" fmla="*/ 42974 w 977728"/>
                <a:gd name="connsiteY11" fmla="*/ 34148 h 1016212"/>
                <a:gd name="connsiteX12" fmla="*/ 44587 w 977728"/>
                <a:gd name="connsiteY12" fmla="*/ 13296 h 1016212"/>
                <a:gd name="connsiteX13" fmla="*/ 58592 w 977728"/>
                <a:gd name="connsiteY13" fmla="*/ 50114 h 1016212"/>
                <a:gd name="connsiteX14" fmla="*/ 183988 w 977728"/>
                <a:gd name="connsiteY14" fmla="*/ 295741 h 1016212"/>
                <a:gd name="connsiteX15" fmla="*/ 407072 w 977728"/>
                <a:gd name="connsiteY15" fmla="*/ 458071 h 1016212"/>
                <a:gd name="connsiteX16" fmla="*/ 454278 w 977728"/>
                <a:gd name="connsiteY16" fmla="*/ 467446 h 1016212"/>
                <a:gd name="connsiteX17" fmla="*/ 454278 w 977728"/>
                <a:gd name="connsiteY17" fmla="*/ 437219 h 1016212"/>
                <a:gd name="connsiteX18" fmla="*/ 458006 w 977728"/>
                <a:gd name="connsiteY18" fmla="*/ 31137 h 1016212"/>
                <a:gd name="connsiteX19" fmla="*/ 466924 w 977728"/>
                <a:gd name="connsiteY19" fmla="*/ 0 h 1016212"/>
                <a:gd name="connsiteX20" fmla="*/ 474582 w 977728"/>
                <a:gd name="connsiteY20" fmla="*/ 12046 h 1016212"/>
                <a:gd name="connsiteX21" fmla="*/ 475538 w 977728"/>
                <a:gd name="connsiteY21" fmla="*/ 36705 h 1016212"/>
                <a:gd name="connsiteX22" fmla="*/ 479216 w 977728"/>
                <a:gd name="connsiteY22" fmla="*/ 442787 h 1016212"/>
                <a:gd name="connsiteX23" fmla="*/ 479216 w 977728"/>
                <a:gd name="connsiteY23" fmla="*/ 463299 h 1016212"/>
                <a:gd name="connsiteX24" fmla="*/ 520780 w 977728"/>
                <a:gd name="connsiteY24" fmla="*/ 463526 h 1016212"/>
                <a:gd name="connsiteX25" fmla="*/ 685221 w 977728"/>
                <a:gd name="connsiteY25" fmla="*/ 384775 h 1016212"/>
                <a:gd name="connsiteX26" fmla="*/ 864373 w 977728"/>
                <a:gd name="connsiteY26" fmla="*/ 180228 h 1016212"/>
                <a:gd name="connsiteX27" fmla="*/ 892032 w 977728"/>
                <a:gd name="connsiteY27" fmla="*/ 133694 h 1016212"/>
                <a:gd name="connsiteX28" fmla="*/ 896415 w 977728"/>
                <a:gd name="connsiteY28" fmla="*/ 136194 h 1016212"/>
                <a:gd name="connsiteX29" fmla="*/ 881351 w 977728"/>
                <a:gd name="connsiteY29" fmla="*/ 178808 h 1016212"/>
                <a:gd name="connsiteX30" fmla="*/ 790314 w 977728"/>
                <a:gd name="connsiteY30" fmla="*/ 320400 h 1016212"/>
                <a:gd name="connsiteX31" fmla="*/ 581891 w 977728"/>
                <a:gd name="connsiteY31" fmla="*/ 468128 h 1016212"/>
                <a:gd name="connsiteX32" fmla="*/ 543955 w 977728"/>
                <a:gd name="connsiteY32" fmla="*/ 480344 h 1016212"/>
                <a:gd name="connsiteX33" fmla="*/ 523904 w 977728"/>
                <a:gd name="connsiteY33" fmla="*/ 489435 h 1016212"/>
                <a:gd name="connsiteX34" fmla="*/ 549598 w 977728"/>
                <a:gd name="connsiteY34" fmla="*/ 489435 h 1016212"/>
                <a:gd name="connsiteX35" fmla="*/ 940447 w 977728"/>
                <a:gd name="connsiteY35" fmla="*/ 489321 h 1016212"/>
                <a:gd name="connsiteX36" fmla="*/ 977728 w 977728"/>
                <a:gd name="connsiteY36" fmla="*/ 497674 h 1016212"/>
                <a:gd name="connsiteX37" fmla="*/ 964125 w 977728"/>
                <a:gd name="connsiteY37" fmla="*/ 510231 h 1016212"/>
                <a:gd name="connsiteX38" fmla="*/ 926844 w 977728"/>
                <a:gd name="connsiteY38" fmla="*/ 511708 h 1016212"/>
                <a:gd name="connsiteX39" fmla="*/ 507430 w 977728"/>
                <a:gd name="connsiteY39" fmla="*/ 510572 h 1016212"/>
                <a:gd name="connsiteX40" fmla="*/ 480728 w 977728"/>
                <a:gd name="connsiteY40" fmla="*/ 510572 h 1016212"/>
                <a:gd name="connsiteX41" fmla="*/ 479821 w 977728"/>
                <a:gd name="connsiteY41" fmla="*/ 537617 h 1016212"/>
                <a:gd name="connsiteX42" fmla="*/ 479670 w 977728"/>
                <a:gd name="connsiteY42" fmla="*/ 973472 h 1016212"/>
                <a:gd name="connsiteX43" fmla="*/ 478562 w 977728"/>
                <a:gd name="connsiteY43" fmla="*/ 1003132 h 1016212"/>
                <a:gd name="connsiteX44" fmla="*/ 465462 w 977728"/>
                <a:gd name="connsiteY44" fmla="*/ 1015802 h 1016212"/>
                <a:gd name="connsiteX45" fmla="*/ 455034 w 977728"/>
                <a:gd name="connsiteY45" fmla="*/ 1003075 h 1016212"/>
                <a:gd name="connsiteX46" fmla="*/ 453372 w 977728"/>
                <a:gd name="connsiteY46" fmla="*/ 973586 h 1016212"/>
                <a:gd name="connsiteX47" fmla="*/ 453271 w 977728"/>
                <a:gd name="connsiteY47" fmla="*/ 540231 h 1016212"/>
                <a:gd name="connsiteX48" fmla="*/ 453271 w 977728"/>
                <a:gd name="connsiteY48" fmla="*/ 510458 h 101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7728" h="1016212">
                  <a:moveTo>
                    <a:pt x="453422" y="510572"/>
                  </a:moveTo>
                  <a:cubicBezTo>
                    <a:pt x="441885" y="510572"/>
                    <a:pt x="433924" y="510572"/>
                    <a:pt x="425914" y="510572"/>
                  </a:cubicBezTo>
                  <a:cubicBezTo>
                    <a:pt x="297848" y="510060"/>
                    <a:pt x="169731" y="509549"/>
                    <a:pt x="41664" y="508867"/>
                  </a:cubicBezTo>
                  <a:cubicBezTo>
                    <a:pt x="29069" y="508810"/>
                    <a:pt x="16072" y="510231"/>
                    <a:pt x="0" y="500969"/>
                  </a:cubicBezTo>
                  <a:cubicBezTo>
                    <a:pt x="7607" y="497106"/>
                    <a:pt x="11034" y="494208"/>
                    <a:pt x="14661" y="493810"/>
                  </a:cubicBezTo>
                  <a:cubicBezTo>
                    <a:pt x="25543" y="492560"/>
                    <a:pt x="36526" y="491765"/>
                    <a:pt x="47509" y="491708"/>
                  </a:cubicBezTo>
                  <a:cubicBezTo>
                    <a:pt x="163131" y="491310"/>
                    <a:pt x="278804" y="491026"/>
                    <a:pt x="394427" y="490742"/>
                  </a:cubicBezTo>
                  <a:cubicBezTo>
                    <a:pt x="406568" y="490742"/>
                    <a:pt x="418760" y="490742"/>
                    <a:pt x="431003" y="487844"/>
                  </a:cubicBezTo>
                  <a:cubicBezTo>
                    <a:pt x="410699" y="481765"/>
                    <a:pt x="389943" y="477049"/>
                    <a:pt x="370144" y="469378"/>
                  </a:cubicBezTo>
                  <a:cubicBezTo>
                    <a:pt x="292205" y="439151"/>
                    <a:pt x="226862" y="387787"/>
                    <a:pt x="173560" y="317048"/>
                  </a:cubicBezTo>
                  <a:cubicBezTo>
                    <a:pt x="137841" y="269661"/>
                    <a:pt x="107562" y="218127"/>
                    <a:pt x="84991" y="161251"/>
                  </a:cubicBezTo>
                  <a:cubicBezTo>
                    <a:pt x="68618" y="119944"/>
                    <a:pt x="48920" y="79887"/>
                    <a:pt x="42974" y="34148"/>
                  </a:cubicBezTo>
                  <a:cubicBezTo>
                    <a:pt x="42118" y="27784"/>
                    <a:pt x="41463" y="21364"/>
                    <a:pt x="44587" y="13296"/>
                  </a:cubicBezTo>
                  <a:cubicBezTo>
                    <a:pt x="49272" y="25568"/>
                    <a:pt x="53958" y="37841"/>
                    <a:pt x="58592" y="50114"/>
                  </a:cubicBezTo>
                  <a:cubicBezTo>
                    <a:pt x="91591" y="137671"/>
                    <a:pt x="128722" y="222558"/>
                    <a:pt x="183988" y="295741"/>
                  </a:cubicBezTo>
                  <a:cubicBezTo>
                    <a:pt x="243941" y="375116"/>
                    <a:pt x="316740" y="431992"/>
                    <a:pt x="407072" y="458071"/>
                  </a:cubicBezTo>
                  <a:cubicBezTo>
                    <a:pt x="421582" y="462276"/>
                    <a:pt x="436696" y="464037"/>
                    <a:pt x="454278" y="467446"/>
                  </a:cubicBezTo>
                  <a:cubicBezTo>
                    <a:pt x="454278" y="455003"/>
                    <a:pt x="454228" y="446083"/>
                    <a:pt x="454278" y="437219"/>
                  </a:cubicBezTo>
                  <a:cubicBezTo>
                    <a:pt x="455437" y="301877"/>
                    <a:pt x="456595" y="166478"/>
                    <a:pt x="458006" y="31137"/>
                  </a:cubicBezTo>
                  <a:cubicBezTo>
                    <a:pt x="458107" y="20966"/>
                    <a:pt x="455084" y="9261"/>
                    <a:pt x="466924" y="0"/>
                  </a:cubicBezTo>
                  <a:cubicBezTo>
                    <a:pt x="469594" y="3977"/>
                    <a:pt x="473775" y="7614"/>
                    <a:pt x="474582" y="12046"/>
                  </a:cubicBezTo>
                  <a:cubicBezTo>
                    <a:pt x="475992" y="20000"/>
                    <a:pt x="475488" y="28466"/>
                    <a:pt x="475538" y="36705"/>
                  </a:cubicBezTo>
                  <a:cubicBezTo>
                    <a:pt x="476798" y="172047"/>
                    <a:pt x="478007" y="307445"/>
                    <a:pt x="479216" y="442787"/>
                  </a:cubicBezTo>
                  <a:cubicBezTo>
                    <a:pt x="479267" y="449321"/>
                    <a:pt x="479216" y="455855"/>
                    <a:pt x="479216" y="463299"/>
                  </a:cubicBezTo>
                  <a:cubicBezTo>
                    <a:pt x="493826" y="468696"/>
                    <a:pt x="507379" y="466253"/>
                    <a:pt x="520780" y="463526"/>
                  </a:cubicBezTo>
                  <a:cubicBezTo>
                    <a:pt x="580884" y="451310"/>
                    <a:pt x="634639" y="421992"/>
                    <a:pt x="685221" y="384775"/>
                  </a:cubicBezTo>
                  <a:cubicBezTo>
                    <a:pt x="758020" y="331252"/>
                    <a:pt x="817519" y="262786"/>
                    <a:pt x="864373" y="180228"/>
                  </a:cubicBezTo>
                  <a:cubicBezTo>
                    <a:pt x="873290" y="164490"/>
                    <a:pt x="882812" y="149206"/>
                    <a:pt x="892032" y="133694"/>
                  </a:cubicBezTo>
                  <a:cubicBezTo>
                    <a:pt x="893493" y="134546"/>
                    <a:pt x="894953" y="135342"/>
                    <a:pt x="896415" y="136194"/>
                  </a:cubicBezTo>
                  <a:cubicBezTo>
                    <a:pt x="891427" y="150399"/>
                    <a:pt x="887195" y="165058"/>
                    <a:pt x="881351" y="178808"/>
                  </a:cubicBezTo>
                  <a:cubicBezTo>
                    <a:pt x="858579" y="232161"/>
                    <a:pt x="827898" y="279377"/>
                    <a:pt x="790314" y="320400"/>
                  </a:cubicBezTo>
                  <a:cubicBezTo>
                    <a:pt x="730160" y="386082"/>
                    <a:pt x="660786" y="435855"/>
                    <a:pt x="581891" y="468128"/>
                  </a:cubicBezTo>
                  <a:cubicBezTo>
                    <a:pt x="569548" y="473185"/>
                    <a:pt x="556601" y="476310"/>
                    <a:pt x="543955" y="480344"/>
                  </a:cubicBezTo>
                  <a:cubicBezTo>
                    <a:pt x="537104" y="482503"/>
                    <a:pt x="530302" y="484662"/>
                    <a:pt x="523904" y="489435"/>
                  </a:cubicBezTo>
                  <a:cubicBezTo>
                    <a:pt x="532468" y="489435"/>
                    <a:pt x="541033" y="489435"/>
                    <a:pt x="549598" y="489435"/>
                  </a:cubicBezTo>
                  <a:cubicBezTo>
                    <a:pt x="679881" y="489321"/>
                    <a:pt x="810164" y="489094"/>
                    <a:pt x="940447" y="489321"/>
                  </a:cubicBezTo>
                  <a:cubicBezTo>
                    <a:pt x="953042" y="489321"/>
                    <a:pt x="966947" y="485572"/>
                    <a:pt x="977728" y="497674"/>
                  </a:cubicBezTo>
                  <a:cubicBezTo>
                    <a:pt x="977225" y="508015"/>
                    <a:pt x="970927" y="509833"/>
                    <a:pt x="964125" y="510231"/>
                  </a:cubicBezTo>
                  <a:cubicBezTo>
                    <a:pt x="951681" y="510969"/>
                    <a:pt x="939288" y="511765"/>
                    <a:pt x="926844" y="511708"/>
                  </a:cubicBezTo>
                  <a:cubicBezTo>
                    <a:pt x="787039" y="511424"/>
                    <a:pt x="647234" y="510969"/>
                    <a:pt x="507430" y="510572"/>
                  </a:cubicBezTo>
                  <a:cubicBezTo>
                    <a:pt x="499419" y="510572"/>
                    <a:pt x="491408" y="510572"/>
                    <a:pt x="480728" y="510572"/>
                  </a:cubicBezTo>
                  <a:cubicBezTo>
                    <a:pt x="480375" y="520231"/>
                    <a:pt x="479821" y="528924"/>
                    <a:pt x="479821" y="537617"/>
                  </a:cubicBezTo>
                  <a:cubicBezTo>
                    <a:pt x="479771" y="682902"/>
                    <a:pt x="479771" y="828187"/>
                    <a:pt x="479670" y="973472"/>
                  </a:cubicBezTo>
                  <a:cubicBezTo>
                    <a:pt x="479670" y="983359"/>
                    <a:pt x="479418" y="993302"/>
                    <a:pt x="478562" y="1003132"/>
                  </a:cubicBezTo>
                  <a:cubicBezTo>
                    <a:pt x="477806" y="1011654"/>
                    <a:pt x="472869" y="1017905"/>
                    <a:pt x="465462" y="1015802"/>
                  </a:cubicBezTo>
                  <a:cubicBezTo>
                    <a:pt x="461180" y="1014609"/>
                    <a:pt x="456092" y="1008132"/>
                    <a:pt x="455034" y="1003075"/>
                  </a:cubicBezTo>
                  <a:cubicBezTo>
                    <a:pt x="453069" y="993586"/>
                    <a:pt x="453372" y="983416"/>
                    <a:pt x="453372" y="973586"/>
                  </a:cubicBezTo>
                  <a:cubicBezTo>
                    <a:pt x="453271" y="829153"/>
                    <a:pt x="453271" y="684664"/>
                    <a:pt x="453271" y="540231"/>
                  </a:cubicBezTo>
                  <a:cubicBezTo>
                    <a:pt x="453271" y="531310"/>
                    <a:pt x="453271" y="522447"/>
                    <a:pt x="453271" y="510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68474A8-4779-A210-4D39-F316332208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085" y="2522142"/>
              <a:ext cx="1038080" cy="1104644"/>
            </a:xfrm>
            <a:custGeom>
              <a:avLst/>
              <a:gdLst>
                <a:gd name="connsiteX0" fmla="*/ 222026 w 1038080"/>
                <a:gd name="connsiteY0" fmla="*/ 733788 h 1104644"/>
                <a:gd name="connsiteX1" fmla="*/ 222026 w 1038080"/>
                <a:gd name="connsiteY1" fmla="*/ 762539 h 1104644"/>
                <a:gd name="connsiteX2" fmla="*/ 221824 w 1038080"/>
                <a:gd name="connsiteY2" fmla="*/ 1062313 h 1104644"/>
                <a:gd name="connsiteX3" fmla="*/ 220161 w 1038080"/>
                <a:gd name="connsiteY3" fmla="*/ 1094359 h 1104644"/>
                <a:gd name="connsiteX4" fmla="*/ 210589 w 1038080"/>
                <a:gd name="connsiteY4" fmla="*/ 1104643 h 1104644"/>
                <a:gd name="connsiteX5" fmla="*/ 201319 w 1038080"/>
                <a:gd name="connsiteY5" fmla="*/ 1094302 h 1104644"/>
                <a:gd name="connsiteX6" fmla="*/ 199355 w 1038080"/>
                <a:gd name="connsiteY6" fmla="*/ 1059756 h 1104644"/>
                <a:gd name="connsiteX7" fmla="*/ 198951 w 1038080"/>
                <a:gd name="connsiteY7" fmla="*/ 762482 h 1104644"/>
                <a:gd name="connsiteX8" fmla="*/ 198951 w 1038080"/>
                <a:gd name="connsiteY8" fmla="*/ 734698 h 1104644"/>
                <a:gd name="connsiteX9" fmla="*/ 174970 w 1038080"/>
                <a:gd name="connsiteY9" fmla="*/ 733391 h 1104644"/>
                <a:gd name="connsiteX10" fmla="*/ 25594 w 1038080"/>
                <a:gd name="connsiteY10" fmla="*/ 733050 h 1104644"/>
                <a:gd name="connsiteX11" fmla="*/ 0 w 1038080"/>
                <a:gd name="connsiteY11" fmla="*/ 729300 h 1104644"/>
                <a:gd name="connsiteX12" fmla="*/ 19296 w 1038080"/>
                <a:gd name="connsiteY12" fmla="*/ 717311 h 1104644"/>
                <a:gd name="connsiteX13" fmla="*/ 98342 w 1038080"/>
                <a:gd name="connsiteY13" fmla="*/ 716459 h 1104644"/>
                <a:gd name="connsiteX14" fmla="*/ 175222 w 1038080"/>
                <a:gd name="connsiteY14" fmla="*/ 716345 h 1104644"/>
                <a:gd name="connsiteX15" fmla="*/ 197742 w 1038080"/>
                <a:gd name="connsiteY15" fmla="*/ 715095 h 1104644"/>
                <a:gd name="connsiteX16" fmla="*/ 197742 w 1038080"/>
                <a:gd name="connsiteY16" fmla="*/ 640606 h 1104644"/>
                <a:gd name="connsiteX17" fmla="*/ 187767 w 1038080"/>
                <a:gd name="connsiteY17" fmla="*/ 638617 h 1104644"/>
                <a:gd name="connsiteX18" fmla="*/ 183032 w 1038080"/>
                <a:gd name="connsiteY18" fmla="*/ 618277 h 1104644"/>
                <a:gd name="connsiteX19" fmla="*/ 199254 w 1038080"/>
                <a:gd name="connsiteY19" fmla="*/ 569469 h 1104644"/>
                <a:gd name="connsiteX20" fmla="*/ 185651 w 1038080"/>
                <a:gd name="connsiteY20" fmla="*/ 539355 h 1104644"/>
                <a:gd name="connsiteX21" fmla="*/ 199858 w 1038080"/>
                <a:gd name="connsiteY21" fmla="*/ 463446 h 1104644"/>
                <a:gd name="connsiteX22" fmla="*/ 176633 w 1038080"/>
                <a:gd name="connsiteY22" fmla="*/ 457991 h 1104644"/>
                <a:gd name="connsiteX23" fmla="*/ 179051 w 1038080"/>
                <a:gd name="connsiteY23" fmla="*/ 444582 h 1104644"/>
                <a:gd name="connsiteX24" fmla="*/ 198497 w 1038080"/>
                <a:gd name="connsiteY24" fmla="*/ 389752 h 1104644"/>
                <a:gd name="connsiteX25" fmla="*/ 181822 w 1038080"/>
                <a:gd name="connsiteY25" fmla="*/ 373388 h 1104644"/>
                <a:gd name="connsiteX26" fmla="*/ 195677 w 1038080"/>
                <a:gd name="connsiteY26" fmla="*/ 357536 h 1104644"/>
                <a:gd name="connsiteX27" fmla="*/ 199959 w 1038080"/>
                <a:gd name="connsiteY27" fmla="*/ 359695 h 1104644"/>
                <a:gd name="connsiteX28" fmla="*/ 199556 w 1038080"/>
                <a:gd name="connsiteY28" fmla="*/ 270888 h 1104644"/>
                <a:gd name="connsiteX29" fmla="*/ 190488 w 1038080"/>
                <a:gd name="connsiteY29" fmla="*/ 250035 h 1104644"/>
                <a:gd name="connsiteX30" fmla="*/ 200312 w 1038080"/>
                <a:gd name="connsiteY30" fmla="*/ 182592 h 1104644"/>
                <a:gd name="connsiteX31" fmla="*/ 185702 w 1038080"/>
                <a:gd name="connsiteY31" fmla="*/ 172080 h 1104644"/>
                <a:gd name="connsiteX32" fmla="*/ 201218 w 1038080"/>
                <a:gd name="connsiteY32" fmla="*/ 155262 h 1104644"/>
                <a:gd name="connsiteX33" fmla="*/ 201218 w 1038080"/>
                <a:gd name="connsiteY33" fmla="*/ 36738 h 1104644"/>
                <a:gd name="connsiteX34" fmla="*/ 191697 w 1038080"/>
                <a:gd name="connsiteY34" fmla="*/ 49977 h 1104644"/>
                <a:gd name="connsiteX35" fmla="*/ 167514 w 1038080"/>
                <a:gd name="connsiteY35" fmla="*/ 97136 h 1104644"/>
                <a:gd name="connsiteX36" fmla="*/ 155674 w 1038080"/>
                <a:gd name="connsiteY36" fmla="*/ 111114 h 1104644"/>
                <a:gd name="connsiteX37" fmla="*/ 145800 w 1038080"/>
                <a:gd name="connsiteY37" fmla="*/ 110432 h 1104644"/>
                <a:gd name="connsiteX38" fmla="*/ 142980 w 1038080"/>
                <a:gd name="connsiteY38" fmla="*/ 99637 h 1104644"/>
                <a:gd name="connsiteX39" fmla="*/ 147059 w 1038080"/>
                <a:gd name="connsiteY39" fmla="*/ 88273 h 1104644"/>
                <a:gd name="connsiteX40" fmla="*/ 187515 w 1038080"/>
                <a:gd name="connsiteY40" fmla="*/ 14636 h 1104644"/>
                <a:gd name="connsiteX41" fmla="*/ 221219 w 1038080"/>
                <a:gd name="connsiteY41" fmla="*/ 11454 h 1104644"/>
                <a:gd name="connsiteX42" fmla="*/ 265151 w 1038080"/>
                <a:gd name="connsiteY42" fmla="*/ 90943 h 1104644"/>
                <a:gd name="connsiteX43" fmla="*/ 263892 w 1038080"/>
                <a:gd name="connsiteY43" fmla="*/ 97477 h 1104644"/>
                <a:gd name="connsiteX44" fmla="*/ 219456 w 1038080"/>
                <a:gd name="connsiteY44" fmla="*/ 55489 h 1104644"/>
                <a:gd name="connsiteX45" fmla="*/ 226206 w 1038080"/>
                <a:gd name="connsiteY45" fmla="*/ 169239 h 1104644"/>
                <a:gd name="connsiteX46" fmla="*/ 226056 w 1038080"/>
                <a:gd name="connsiteY46" fmla="*/ 257649 h 1104644"/>
                <a:gd name="connsiteX47" fmla="*/ 265251 w 1038080"/>
                <a:gd name="connsiteY47" fmla="*/ 266229 h 1104644"/>
                <a:gd name="connsiteX48" fmla="*/ 223638 w 1038080"/>
                <a:gd name="connsiteY48" fmla="*/ 279183 h 1104644"/>
                <a:gd name="connsiteX49" fmla="*/ 229482 w 1038080"/>
                <a:gd name="connsiteY49" fmla="*/ 373161 h 1104644"/>
                <a:gd name="connsiteX50" fmla="*/ 223487 w 1038080"/>
                <a:gd name="connsiteY50" fmla="*/ 440378 h 1104644"/>
                <a:gd name="connsiteX51" fmla="*/ 277444 w 1038080"/>
                <a:gd name="connsiteY51" fmla="*/ 451571 h 1104644"/>
                <a:gd name="connsiteX52" fmla="*/ 221673 w 1038080"/>
                <a:gd name="connsiteY52" fmla="*/ 462196 h 1104644"/>
                <a:gd name="connsiteX53" fmla="*/ 233210 w 1038080"/>
                <a:gd name="connsiteY53" fmla="*/ 537821 h 1104644"/>
                <a:gd name="connsiteX54" fmla="*/ 222026 w 1038080"/>
                <a:gd name="connsiteY54" fmla="*/ 566401 h 1104644"/>
                <a:gd name="connsiteX55" fmla="*/ 222127 w 1038080"/>
                <a:gd name="connsiteY55" fmla="*/ 715379 h 1104644"/>
                <a:gd name="connsiteX56" fmla="*/ 299409 w 1038080"/>
                <a:gd name="connsiteY56" fmla="*/ 715379 h 1104644"/>
                <a:gd name="connsiteX57" fmla="*/ 312861 w 1038080"/>
                <a:gd name="connsiteY57" fmla="*/ 704754 h 1104644"/>
                <a:gd name="connsiteX58" fmla="*/ 419264 w 1038080"/>
                <a:gd name="connsiteY58" fmla="*/ 705663 h 1104644"/>
                <a:gd name="connsiteX59" fmla="*/ 455185 w 1038080"/>
                <a:gd name="connsiteY59" fmla="*/ 713845 h 1104644"/>
                <a:gd name="connsiteX60" fmla="*/ 516044 w 1038080"/>
                <a:gd name="connsiteY60" fmla="*/ 714186 h 1104644"/>
                <a:gd name="connsiteX61" fmla="*/ 536196 w 1038080"/>
                <a:gd name="connsiteY61" fmla="*/ 695266 h 1104644"/>
                <a:gd name="connsiteX62" fmla="*/ 553778 w 1038080"/>
                <a:gd name="connsiteY62" fmla="*/ 713959 h 1104644"/>
                <a:gd name="connsiteX63" fmla="*/ 598668 w 1038080"/>
                <a:gd name="connsiteY63" fmla="*/ 713448 h 1104644"/>
                <a:gd name="connsiteX64" fmla="*/ 646277 w 1038080"/>
                <a:gd name="connsiteY64" fmla="*/ 699356 h 1104644"/>
                <a:gd name="connsiteX65" fmla="*/ 681291 w 1038080"/>
                <a:gd name="connsiteY65" fmla="*/ 713959 h 1104644"/>
                <a:gd name="connsiteX66" fmla="*/ 731469 w 1038080"/>
                <a:gd name="connsiteY66" fmla="*/ 713732 h 1104644"/>
                <a:gd name="connsiteX67" fmla="*/ 755551 w 1038080"/>
                <a:gd name="connsiteY67" fmla="*/ 711970 h 1104644"/>
                <a:gd name="connsiteX68" fmla="*/ 722955 w 1038080"/>
                <a:gd name="connsiteY68" fmla="*/ 705550 h 1104644"/>
                <a:gd name="connsiteX69" fmla="*/ 746483 w 1038080"/>
                <a:gd name="connsiteY69" fmla="*/ 698504 h 1104644"/>
                <a:gd name="connsiteX70" fmla="*/ 775602 w 1038080"/>
                <a:gd name="connsiteY70" fmla="*/ 714016 h 1104644"/>
                <a:gd name="connsiteX71" fmla="*/ 859888 w 1038080"/>
                <a:gd name="connsiteY71" fmla="*/ 702254 h 1104644"/>
                <a:gd name="connsiteX72" fmla="*/ 919589 w 1038080"/>
                <a:gd name="connsiteY72" fmla="*/ 703732 h 1104644"/>
                <a:gd name="connsiteX73" fmla="*/ 940749 w 1038080"/>
                <a:gd name="connsiteY73" fmla="*/ 704584 h 1104644"/>
                <a:gd name="connsiteX74" fmla="*/ 961456 w 1038080"/>
                <a:gd name="connsiteY74" fmla="*/ 713959 h 1104644"/>
                <a:gd name="connsiteX75" fmla="*/ 991985 w 1038080"/>
                <a:gd name="connsiteY75" fmla="*/ 716629 h 1104644"/>
                <a:gd name="connsiteX76" fmla="*/ 1016571 w 1038080"/>
                <a:gd name="connsiteY76" fmla="*/ 704016 h 1104644"/>
                <a:gd name="connsiteX77" fmla="*/ 983471 w 1038080"/>
                <a:gd name="connsiteY77" fmla="*/ 687311 h 1104644"/>
                <a:gd name="connsiteX78" fmla="*/ 974503 w 1038080"/>
                <a:gd name="connsiteY78" fmla="*/ 663561 h 1104644"/>
                <a:gd name="connsiteX79" fmla="*/ 1026899 w 1038080"/>
                <a:gd name="connsiteY79" fmla="*/ 686118 h 1104644"/>
                <a:gd name="connsiteX80" fmla="*/ 1032289 w 1038080"/>
                <a:gd name="connsiteY80" fmla="*/ 716573 h 1104644"/>
                <a:gd name="connsiteX81" fmla="*/ 998434 w 1038080"/>
                <a:gd name="connsiteY81" fmla="*/ 747311 h 1104644"/>
                <a:gd name="connsiteX82" fmla="*/ 984680 w 1038080"/>
                <a:gd name="connsiteY82" fmla="*/ 746459 h 1104644"/>
                <a:gd name="connsiteX83" fmla="*/ 957978 w 1038080"/>
                <a:gd name="connsiteY83" fmla="*/ 736175 h 1104644"/>
                <a:gd name="connsiteX84" fmla="*/ 903771 w 1038080"/>
                <a:gd name="connsiteY84" fmla="*/ 736061 h 1104644"/>
                <a:gd name="connsiteX85" fmla="*/ 791724 w 1038080"/>
                <a:gd name="connsiteY85" fmla="*/ 736345 h 1104644"/>
                <a:gd name="connsiteX86" fmla="*/ 759985 w 1038080"/>
                <a:gd name="connsiteY86" fmla="*/ 741800 h 1104644"/>
                <a:gd name="connsiteX87" fmla="*/ 728346 w 1038080"/>
                <a:gd name="connsiteY87" fmla="*/ 736118 h 1104644"/>
                <a:gd name="connsiteX88" fmla="*/ 587785 w 1038080"/>
                <a:gd name="connsiteY88" fmla="*/ 735834 h 1104644"/>
                <a:gd name="connsiteX89" fmla="*/ 474732 w 1038080"/>
                <a:gd name="connsiteY89" fmla="*/ 735209 h 1104644"/>
                <a:gd name="connsiteX90" fmla="*/ 362687 w 1038080"/>
                <a:gd name="connsiteY90" fmla="*/ 734641 h 1104644"/>
                <a:gd name="connsiteX91" fmla="*/ 248475 w 1038080"/>
                <a:gd name="connsiteY91" fmla="*/ 733959 h 1104644"/>
                <a:gd name="connsiteX92" fmla="*/ 221975 w 1038080"/>
                <a:gd name="connsiteY92" fmla="*/ 733959 h 110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38080" h="1104644">
                  <a:moveTo>
                    <a:pt x="222026" y="733788"/>
                  </a:moveTo>
                  <a:cubicBezTo>
                    <a:pt x="222026" y="744925"/>
                    <a:pt x="222026" y="753732"/>
                    <a:pt x="222026" y="762539"/>
                  </a:cubicBezTo>
                  <a:cubicBezTo>
                    <a:pt x="222026" y="862483"/>
                    <a:pt x="221975" y="962370"/>
                    <a:pt x="221824" y="1062313"/>
                  </a:cubicBezTo>
                  <a:cubicBezTo>
                    <a:pt x="221824" y="1073052"/>
                    <a:pt x="221925" y="1083961"/>
                    <a:pt x="220161" y="1094359"/>
                  </a:cubicBezTo>
                  <a:cubicBezTo>
                    <a:pt x="219456" y="1098564"/>
                    <a:pt x="214015" y="1104530"/>
                    <a:pt x="210589" y="1104643"/>
                  </a:cubicBezTo>
                  <a:cubicBezTo>
                    <a:pt x="207465" y="1104757"/>
                    <a:pt x="201975" y="1098507"/>
                    <a:pt x="201319" y="1094302"/>
                  </a:cubicBezTo>
                  <a:cubicBezTo>
                    <a:pt x="199556" y="1082995"/>
                    <a:pt x="199405" y="1071291"/>
                    <a:pt x="199355" y="1059756"/>
                  </a:cubicBezTo>
                  <a:cubicBezTo>
                    <a:pt x="199103" y="960665"/>
                    <a:pt x="199052" y="861574"/>
                    <a:pt x="198951" y="762482"/>
                  </a:cubicBezTo>
                  <a:cubicBezTo>
                    <a:pt x="198951" y="753675"/>
                    <a:pt x="198951" y="744811"/>
                    <a:pt x="198951" y="734698"/>
                  </a:cubicBezTo>
                  <a:cubicBezTo>
                    <a:pt x="189279" y="734129"/>
                    <a:pt x="182124" y="733448"/>
                    <a:pt x="174970" y="733391"/>
                  </a:cubicBezTo>
                  <a:cubicBezTo>
                    <a:pt x="125195" y="733277"/>
                    <a:pt x="75369" y="733391"/>
                    <a:pt x="25594" y="733050"/>
                  </a:cubicBezTo>
                  <a:cubicBezTo>
                    <a:pt x="17482" y="732993"/>
                    <a:pt x="9371" y="730720"/>
                    <a:pt x="0" y="729300"/>
                  </a:cubicBezTo>
                  <a:cubicBezTo>
                    <a:pt x="4433" y="715152"/>
                    <a:pt x="12696" y="717425"/>
                    <a:pt x="19296" y="717311"/>
                  </a:cubicBezTo>
                  <a:cubicBezTo>
                    <a:pt x="45645" y="716686"/>
                    <a:pt x="71993" y="716573"/>
                    <a:pt x="98342" y="716459"/>
                  </a:cubicBezTo>
                  <a:cubicBezTo>
                    <a:pt x="123986" y="716345"/>
                    <a:pt x="149578" y="716459"/>
                    <a:pt x="175222" y="716345"/>
                  </a:cubicBezTo>
                  <a:cubicBezTo>
                    <a:pt x="182376" y="716345"/>
                    <a:pt x="189531" y="715607"/>
                    <a:pt x="197742" y="715095"/>
                  </a:cubicBezTo>
                  <a:lnTo>
                    <a:pt x="197742" y="640606"/>
                  </a:lnTo>
                  <a:cubicBezTo>
                    <a:pt x="194468" y="639981"/>
                    <a:pt x="190991" y="639754"/>
                    <a:pt x="187767" y="638617"/>
                  </a:cubicBezTo>
                  <a:cubicBezTo>
                    <a:pt x="175575" y="634186"/>
                    <a:pt x="173610" y="628447"/>
                    <a:pt x="183032" y="618277"/>
                  </a:cubicBezTo>
                  <a:cubicBezTo>
                    <a:pt x="195778" y="604526"/>
                    <a:pt x="200312" y="588901"/>
                    <a:pt x="199254" y="569469"/>
                  </a:cubicBezTo>
                  <a:cubicBezTo>
                    <a:pt x="198548" y="557083"/>
                    <a:pt x="199858" y="544696"/>
                    <a:pt x="185651" y="539355"/>
                  </a:cubicBezTo>
                  <a:cubicBezTo>
                    <a:pt x="207566" y="515605"/>
                    <a:pt x="195677" y="489014"/>
                    <a:pt x="199858" y="463446"/>
                  </a:cubicBezTo>
                  <a:cubicBezTo>
                    <a:pt x="191697" y="461514"/>
                    <a:pt x="184895" y="459923"/>
                    <a:pt x="176633" y="457991"/>
                  </a:cubicBezTo>
                  <a:cubicBezTo>
                    <a:pt x="177439" y="452934"/>
                    <a:pt x="176885" y="445775"/>
                    <a:pt x="179051" y="444582"/>
                  </a:cubicBezTo>
                  <a:cubicBezTo>
                    <a:pt x="201269" y="431911"/>
                    <a:pt x="201521" y="410548"/>
                    <a:pt x="198497" y="389752"/>
                  </a:cubicBezTo>
                  <a:cubicBezTo>
                    <a:pt x="192100" y="383445"/>
                    <a:pt x="186961" y="378445"/>
                    <a:pt x="181822" y="373388"/>
                  </a:cubicBezTo>
                  <a:cubicBezTo>
                    <a:pt x="186457" y="368104"/>
                    <a:pt x="191041" y="362820"/>
                    <a:pt x="195677" y="357536"/>
                  </a:cubicBezTo>
                  <a:cubicBezTo>
                    <a:pt x="197088" y="358275"/>
                    <a:pt x="198497" y="358957"/>
                    <a:pt x="199959" y="359695"/>
                  </a:cubicBezTo>
                  <a:cubicBezTo>
                    <a:pt x="199959" y="330093"/>
                    <a:pt x="200463" y="300433"/>
                    <a:pt x="199556" y="270888"/>
                  </a:cubicBezTo>
                  <a:cubicBezTo>
                    <a:pt x="199355" y="264524"/>
                    <a:pt x="194266" y="258388"/>
                    <a:pt x="190488" y="250035"/>
                  </a:cubicBezTo>
                  <a:cubicBezTo>
                    <a:pt x="205803" y="231683"/>
                    <a:pt x="199203" y="207194"/>
                    <a:pt x="200312" y="182592"/>
                  </a:cubicBezTo>
                  <a:cubicBezTo>
                    <a:pt x="195374" y="179012"/>
                    <a:pt x="190185" y="175262"/>
                    <a:pt x="185702" y="172080"/>
                  </a:cubicBezTo>
                  <a:cubicBezTo>
                    <a:pt x="184039" y="158273"/>
                    <a:pt x="194317" y="159807"/>
                    <a:pt x="201218" y="155262"/>
                  </a:cubicBezTo>
                  <a:lnTo>
                    <a:pt x="201218" y="36738"/>
                  </a:lnTo>
                  <a:cubicBezTo>
                    <a:pt x="197339" y="42079"/>
                    <a:pt x="193964" y="45659"/>
                    <a:pt x="191697" y="49977"/>
                  </a:cubicBezTo>
                  <a:cubicBezTo>
                    <a:pt x="183484" y="65602"/>
                    <a:pt x="175927" y="81682"/>
                    <a:pt x="167514" y="97136"/>
                  </a:cubicBezTo>
                  <a:cubicBezTo>
                    <a:pt x="164541" y="102534"/>
                    <a:pt x="160310" y="107534"/>
                    <a:pt x="155674" y="111114"/>
                  </a:cubicBezTo>
                  <a:cubicBezTo>
                    <a:pt x="153407" y="112875"/>
                    <a:pt x="148018" y="112421"/>
                    <a:pt x="145800" y="110432"/>
                  </a:cubicBezTo>
                  <a:cubicBezTo>
                    <a:pt x="143634" y="108500"/>
                    <a:pt x="142677" y="103273"/>
                    <a:pt x="142980" y="99637"/>
                  </a:cubicBezTo>
                  <a:cubicBezTo>
                    <a:pt x="143281" y="95716"/>
                    <a:pt x="145146" y="91739"/>
                    <a:pt x="147059" y="88273"/>
                  </a:cubicBezTo>
                  <a:cubicBezTo>
                    <a:pt x="160360" y="63614"/>
                    <a:pt x="173208" y="38557"/>
                    <a:pt x="187515" y="14636"/>
                  </a:cubicBezTo>
                  <a:cubicBezTo>
                    <a:pt x="198246" y="-3319"/>
                    <a:pt x="210388" y="-5194"/>
                    <a:pt x="221219" y="11454"/>
                  </a:cubicBezTo>
                  <a:cubicBezTo>
                    <a:pt x="237542" y="36568"/>
                    <a:pt x="250793" y="64239"/>
                    <a:pt x="265151" y="90943"/>
                  </a:cubicBezTo>
                  <a:cubicBezTo>
                    <a:pt x="265705" y="91909"/>
                    <a:pt x="264597" y="94012"/>
                    <a:pt x="263892" y="97477"/>
                  </a:cubicBezTo>
                  <a:cubicBezTo>
                    <a:pt x="241573" y="97193"/>
                    <a:pt x="236434" y="72364"/>
                    <a:pt x="219456" y="55489"/>
                  </a:cubicBezTo>
                  <a:cubicBezTo>
                    <a:pt x="222932" y="96114"/>
                    <a:pt x="214871" y="132307"/>
                    <a:pt x="226206" y="169239"/>
                  </a:cubicBezTo>
                  <a:cubicBezTo>
                    <a:pt x="215779" y="196683"/>
                    <a:pt x="220010" y="226740"/>
                    <a:pt x="226056" y="257649"/>
                  </a:cubicBezTo>
                  <a:cubicBezTo>
                    <a:pt x="238349" y="260319"/>
                    <a:pt x="250591" y="263047"/>
                    <a:pt x="265251" y="266229"/>
                  </a:cubicBezTo>
                  <a:cubicBezTo>
                    <a:pt x="251397" y="282763"/>
                    <a:pt x="235779" y="273899"/>
                    <a:pt x="223638" y="279183"/>
                  </a:cubicBezTo>
                  <a:cubicBezTo>
                    <a:pt x="218096" y="318104"/>
                    <a:pt x="220615" y="357422"/>
                    <a:pt x="229482" y="373161"/>
                  </a:cubicBezTo>
                  <a:cubicBezTo>
                    <a:pt x="220464" y="389354"/>
                    <a:pt x="219406" y="401002"/>
                    <a:pt x="223487" y="440378"/>
                  </a:cubicBezTo>
                  <a:cubicBezTo>
                    <a:pt x="239810" y="451116"/>
                    <a:pt x="261323" y="436173"/>
                    <a:pt x="277444" y="451571"/>
                  </a:cubicBezTo>
                  <a:cubicBezTo>
                    <a:pt x="266561" y="467082"/>
                    <a:pt x="257544" y="468787"/>
                    <a:pt x="221673" y="462196"/>
                  </a:cubicBezTo>
                  <a:cubicBezTo>
                    <a:pt x="225502" y="487480"/>
                    <a:pt x="212907" y="514242"/>
                    <a:pt x="233210" y="537821"/>
                  </a:cubicBezTo>
                  <a:cubicBezTo>
                    <a:pt x="221723" y="543503"/>
                    <a:pt x="221975" y="554753"/>
                    <a:pt x="222026" y="566401"/>
                  </a:cubicBezTo>
                  <a:cubicBezTo>
                    <a:pt x="222227" y="615038"/>
                    <a:pt x="222127" y="663618"/>
                    <a:pt x="222127" y="715379"/>
                  </a:cubicBezTo>
                  <a:cubicBezTo>
                    <a:pt x="248727" y="717368"/>
                    <a:pt x="274118" y="717027"/>
                    <a:pt x="299409" y="715379"/>
                  </a:cubicBezTo>
                  <a:cubicBezTo>
                    <a:pt x="304699" y="715038"/>
                    <a:pt x="309586" y="707481"/>
                    <a:pt x="312861" y="704754"/>
                  </a:cubicBezTo>
                  <a:cubicBezTo>
                    <a:pt x="351351" y="725550"/>
                    <a:pt x="387473" y="717822"/>
                    <a:pt x="419264" y="705663"/>
                  </a:cubicBezTo>
                  <a:cubicBezTo>
                    <a:pt x="433824" y="709129"/>
                    <a:pt x="444454" y="713220"/>
                    <a:pt x="455185" y="713845"/>
                  </a:cubicBezTo>
                  <a:cubicBezTo>
                    <a:pt x="476345" y="714981"/>
                    <a:pt x="497605" y="714186"/>
                    <a:pt x="516044" y="714186"/>
                  </a:cubicBezTo>
                  <a:cubicBezTo>
                    <a:pt x="524004" y="706118"/>
                    <a:pt x="529395" y="696856"/>
                    <a:pt x="536196" y="695266"/>
                  </a:cubicBezTo>
                  <a:cubicBezTo>
                    <a:pt x="540176" y="694356"/>
                    <a:pt x="546373" y="705663"/>
                    <a:pt x="553778" y="713959"/>
                  </a:cubicBezTo>
                  <a:cubicBezTo>
                    <a:pt x="566626" y="713959"/>
                    <a:pt x="582898" y="715777"/>
                    <a:pt x="598668" y="713448"/>
                  </a:cubicBezTo>
                  <a:cubicBezTo>
                    <a:pt x="614335" y="711118"/>
                    <a:pt x="629450" y="704527"/>
                    <a:pt x="646277" y="699356"/>
                  </a:cubicBezTo>
                  <a:cubicBezTo>
                    <a:pt x="653582" y="715550"/>
                    <a:pt x="667285" y="714470"/>
                    <a:pt x="681291" y="713959"/>
                  </a:cubicBezTo>
                  <a:cubicBezTo>
                    <a:pt x="698017" y="713334"/>
                    <a:pt x="714744" y="713959"/>
                    <a:pt x="731469" y="713732"/>
                  </a:cubicBezTo>
                  <a:cubicBezTo>
                    <a:pt x="738170" y="713618"/>
                    <a:pt x="744821" y="712766"/>
                    <a:pt x="755551" y="711970"/>
                  </a:cubicBezTo>
                  <a:cubicBezTo>
                    <a:pt x="742603" y="698504"/>
                    <a:pt x="732175" y="712595"/>
                    <a:pt x="722955" y="705550"/>
                  </a:cubicBezTo>
                  <a:cubicBezTo>
                    <a:pt x="731067" y="703107"/>
                    <a:pt x="738725" y="700607"/>
                    <a:pt x="746483" y="698504"/>
                  </a:cubicBezTo>
                  <a:cubicBezTo>
                    <a:pt x="759128" y="694982"/>
                    <a:pt x="768802" y="700152"/>
                    <a:pt x="775602" y="714016"/>
                  </a:cubicBezTo>
                  <a:cubicBezTo>
                    <a:pt x="802859" y="709584"/>
                    <a:pt x="832482" y="723618"/>
                    <a:pt x="859888" y="702254"/>
                  </a:cubicBezTo>
                  <a:cubicBezTo>
                    <a:pt x="879033" y="720095"/>
                    <a:pt x="899336" y="717141"/>
                    <a:pt x="919589" y="703732"/>
                  </a:cubicBezTo>
                  <a:cubicBezTo>
                    <a:pt x="927096" y="698788"/>
                    <a:pt x="935208" y="694527"/>
                    <a:pt x="940749" y="704584"/>
                  </a:cubicBezTo>
                  <a:cubicBezTo>
                    <a:pt x="946190" y="714413"/>
                    <a:pt x="953495" y="713618"/>
                    <a:pt x="961456" y="713959"/>
                  </a:cubicBezTo>
                  <a:cubicBezTo>
                    <a:pt x="971683" y="714413"/>
                    <a:pt x="982161" y="714073"/>
                    <a:pt x="991985" y="716629"/>
                  </a:cubicBezTo>
                  <a:cubicBezTo>
                    <a:pt x="1003170" y="719584"/>
                    <a:pt x="1010173" y="715720"/>
                    <a:pt x="1016571" y="704016"/>
                  </a:cubicBezTo>
                  <a:cubicBezTo>
                    <a:pt x="1007402" y="693277"/>
                    <a:pt x="994253" y="692993"/>
                    <a:pt x="983471" y="687311"/>
                  </a:cubicBezTo>
                  <a:cubicBezTo>
                    <a:pt x="975611" y="683163"/>
                    <a:pt x="965989" y="679868"/>
                    <a:pt x="974503" y="663561"/>
                  </a:cubicBezTo>
                  <a:cubicBezTo>
                    <a:pt x="991885" y="670890"/>
                    <a:pt x="1009971" y="677140"/>
                    <a:pt x="1026899" y="686118"/>
                  </a:cubicBezTo>
                  <a:cubicBezTo>
                    <a:pt x="1039444" y="692709"/>
                    <a:pt x="1041711" y="705095"/>
                    <a:pt x="1032289" y="716573"/>
                  </a:cubicBezTo>
                  <a:cubicBezTo>
                    <a:pt x="1022516" y="728447"/>
                    <a:pt x="1010374" y="738107"/>
                    <a:pt x="998434" y="747311"/>
                  </a:cubicBezTo>
                  <a:cubicBezTo>
                    <a:pt x="995260" y="749754"/>
                    <a:pt x="985687" y="748845"/>
                    <a:pt x="984680" y="746459"/>
                  </a:cubicBezTo>
                  <a:cubicBezTo>
                    <a:pt x="978534" y="732027"/>
                    <a:pt x="967551" y="736402"/>
                    <a:pt x="957978" y="736175"/>
                  </a:cubicBezTo>
                  <a:cubicBezTo>
                    <a:pt x="939893" y="735777"/>
                    <a:pt x="921806" y="736061"/>
                    <a:pt x="903771" y="736061"/>
                  </a:cubicBezTo>
                  <a:cubicBezTo>
                    <a:pt x="866438" y="736061"/>
                    <a:pt x="829056" y="735607"/>
                    <a:pt x="791724" y="736345"/>
                  </a:cubicBezTo>
                  <a:cubicBezTo>
                    <a:pt x="781145" y="736573"/>
                    <a:pt x="770564" y="741857"/>
                    <a:pt x="759985" y="741800"/>
                  </a:cubicBezTo>
                  <a:cubicBezTo>
                    <a:pt x="749405" y="741800"/>
                    <a:pt x="738926" y="736345"/>
                    <a:pt x="728346" y="736118"/>
                  </a:cubicBezTo>
                  <a:cubicBezTo>
                    <a:pt x="681493" y="735323"/>
                    <a:pt x="634588" y="734129"/>
                    <a:pt x="587785" y="735834"/>
                  </a:cubicBezTo>
                  <a:cubicBezTo>
                    <a:pt x="550050" y="737198"/>
                    <a:pt x="512416" y="735266"/>
                    <a:pt x="474732" y="735209"/>
                  </a:cubicBezTo>
                  <a:cubicBezTo>
                    <a:pt x="437401" y="735152"/>
                    <a:pt x="400068" y="734868"/>
                    <a:pt x="362687" y="734641"/>
                  </a:cubicBezTo>
                  <a:cubicBezTo>
                    <a:pt x="324599" y="734414"/>
                    <a:pt x="286563" y="734186"/>
                    <a:pt x="248475" y="733959"/>
                  </a:cubicBezTo>
                  <a:cubicBezTo>
                    <a:pt x="240616" y="733959"/>
                    <a:pt x="232706" y="733959"/>
                    <a:pt x="221975" y="733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D373D6B-F868-D30E-34EC-6EBD0057E8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0287" y="6033206"/>
              <a:ext cx="831625" cy="486763"/>
            </a:xfrm>
            <a:custGeom>
              <a:avLst/>
              <a:gdLst>
                <a:gd name="connsiteX0" fmla="*/ 101 w 831625"/>
                <a:gd name="connsiteY0" fmla="*/ 480700 h 486763"/>
                <a:gd name="connsiteX1" fmla="*/ 3678 w 831625"/>
                <a:gd name="connsiteY1" fmla="*/ 428655 h 486763"/>
                <a:gd name="connsiteX2" fmla="*/ 5794 w 831625"/>
                <a:gd name="connsiteY2" fmla="*/ 44788 h 486763"/>
                <a:gd name="connsiteX3" fmla="*/ 5945 w 831625"/>
                <a:gd name="connsiteY3" fmla="*/ 32402 h 486763"/>
                <a:gd name="connsiteX4" fmla="*/ 33050 w 831625"/>
                <a:gd name="connsiteY4" fmla="*/ 2004 h 486763"/>
                <a:gd name="connsiteX5" fmla="*/ 797266 w 831625"/>
                <a:gd name="connsiteY5" fmla="*/ 15 h 486763"/>
                <a:gd name="connsiteX6" fmla="*/ 810415 w 831625"/>
                <a:gd name="connsiteY6" fmla="*/ 299 h 486763"/>
                <a:gd name="connsiteX7" fmla="*/ 830215 w 831625"/>
                <a:gd name="connsiteY7" fmla="*/ 22516 h 486763"/>
                <a:gd name="connsiteX8" fmla="*/ 831626 w 831625"/>
                <a:gd name="connsiteY8" fmla="*/ 59618 h 486763"/>
                <a:gd name="connsiteX9" fmla="*/ 830366 w 831625"/>
                <a:gd name="connsiteY9" fmla="*/ 431097 h 486763"/>
                <a:gd name="connsiteX10" fmla="*/ 819988 w 831625"/>
                <a:gd name="connsiteY10" fmla="*/ 453995 h 486763"/>
                <a:gd name="connsiteX11" fmla="*/ 810667 w 831625"/>
                <a:gd name="connsiteY11" fmla="*/ 430928 h 486763"/>
                <a:gd name="connsiteX12" fmla="*/ 810265 w 831625"/>
                <a:gd name="connsiteY12" fmla="*/ 39674 h 486763"/>
                <a:gd name="connsiteX13" fmla="*/ 810265 w 831625"/>
                <a:gd name="connsiteY13" fmla="*/ 21720 h 486763"/>
                <a:gd name="connsiteX14" fmla="*/ 23175 w 831625"/>
                <a:gd name="connsiteY14" fmla="*/ 21720 h 486763"/>
                <a:gd name="connsiteX15" fmla="*/ 24031 w 831625"/>
                <a:gd name="connsiteY15" fmla="*/ 463371 h 486763"/>
                <a:gd name="connsiteX16" fmla="*/ 39649 w 831625"/>
                <a:gd name="connsiteY16" fmla="*/ 463371 h 486763"/>
                <a:gd name="connsiteX17" fmla="*/ 799483 w 831625"/>
                <a:gd name="connsiteY17" fmla="*/ 461382 h 486763"/>
                <a:gd name="connsiteX18" fmla="*/ 818930 w 831625"/>
                <a:gd name="connsiteY18" fmla="*/ 464109 h 486763"/>
                <a:gd name="connsiteX19" fmla="*/ 824673 w 831625"/>
                <a:gd name="connsiteY19" fmla="*/ 473257 h 486763"/>
                <a:gd name="connsiteX20" fmla="*/ 819132 w 831625"/>
                <a:gd name="connsiteY20" fmla="*/ 482348 h 486763"/>
                <a:gd name="connsiteX21" fmla="*/ 795503 w 831625"/>
                <a:gd name="connsiteY21" fmla="*/ 486155 h 486763"/>
                <a:gd name="connsiteX22" fmla="*/ 595645 w 831625"/>
                <a:gd name="connsiteY22" fmla="*/ 486609 h 486763"/>
                <a:gd name="connsiteX23" fmla="*/ 18087 w 831625"/>
                <a:gd name="connsiteY23" fmla="*/ 482348 h 486763"/>
                <a:gd name="connsiteX24" fmla="*/ 0 w 831625"/>
                <a:gd name="connsiteY24" fmla="*/ 480757 h 4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1625" h="486763">
                  <a:moveTo>
                    <a:pt x="101" y="480700"/>
                  </a:moveTo>
                  <a:cubicBezTo>
                    <a:pt x="1562" y="460473"/>
                    <a:pt x="3577" y="444563"/>
                    <a:pt x="3678" y="428655"/>
                  </a:cubicBezTo>
                  <a:cubicBezTo>
                    <a:pt x="4585" y="300699"/>
                    <a:pt x="5139" y="172744"/>
                    <a:pt x="5794" y="44788"/>
                  </a:cubicBezTo>
                  <a:cubicBezTo>
                    <a:pt x="5794" y="40640"/>
                    <a:pt x="5844" y="36550"/>
                    <a:pt x="5945" y="32402"/>
                  </a:cubicBezTo>
                  <a:cubicBezTo>
                    <a:pt x="6651" y="2402"/>
                    <a:pt x="6651" y="2060"/>
                    <a:pt x="33050" y="2004"/>
                  </a:cubicBezTo>
                  <a:cubicBezTo>
                    <a:pt x="287771" y="1266"/>
                    <a:pt x="542544" y="640"/>
                    <a:pt x="797266" y="15"/>
                  </a:cubicBezTo>
                  <a:cubicBezTo>
                    <a:pt x="801649" y="15"/>
                    <a:pt x="806083" y="-99"/>
                    <a:pt x="810415" y="299"/>
                  </a:cubicBezTo>
                  <a:cubicBezTo>
                    <a:pt x="826890" y="1834"/>
                    <a:pt x="828955" y="3993"/>
                    <a:pt x="830215" y="22516"/>
                  </a:cubicBezTo>
                  <a:cubicBezTo>
                    <a:pt x="831072" y="34845"/>
                    <a:pt x="831626" y="47232"/>
                    <a:pt x="831626" y="59618"/>
                  </a:cubicBezTo>
                  <a:cubicBezTo>
                    <a:pt x="831374" y="183426"/>
                    <a:pt x="831021" y="307290"/>
                    <a:pt x="830366" y="431097"/>
                  </a:cubicBezTo>
                  <a:cubicBezTo>
                    <a:pt x="830366" y="440189"/>
                    <a:pt x="832885" y="454109"/>
                    <a:pt x="819988" y="453995"/>
                  </a:cubicBezTo>
                  <a:cubicBezTo>
                    <a:pt x="806335" y="453882"/>
                    <a:pt x="810718" y="439563"/>
                    <a:pt x="810667" y="430928"/>
                  </a:cubicBezTo>
                  <a:cubicBezTo>
                    <a:pt x="810315" y="300528"/>
                    <a:pt x="810315" y="170073"/>
                    <a:pt x="810265" y="39674"/>
                  </a:cubicBezTo>
                  <a:cubicBezTo>
                    <a:pt x="810265" y="34845"/>
                    <a:pt x="810265" y="29959"/>
                    <a:pt x="810265" y="21720"/>
                  </a:cubicBezTo>
                  <a:lnTo>
                    <a:pt x="23175" y="21720"/>
                  </a:lnTo>
                  <a:cubicBezTo>
                    <a:pt x="21915" y="166551"/>
                    <a:pt x="24737" y="313768"/>
                    <a:pt x="24031" y="463371"/>
                  </a:cubicBezTo>
                  <a:cubicBezTo>
                    <a:pt x="30127" y="463371"/>
                    <a:pt x="34914" y="463371"/>
                    <a:pt x="39649" y="463371"/>
                  </a:cubicBezTo>
                  <a:cubicBezTo>
                    <a:pt x="292910" y="462689"/>
                    <a:pt x="546222" y="461950"/>
                    <a:pt x="799483" y="461382"/>
                  </a:cubicBezTo>
                  <a:cubicBezTo>
                    <a:pt x="805982" y="461382"/>
                    <a:pt x="812733" y="462064"/>
                    <a:pt x="818930" y="464109"/>
                  </a:cubicBezTo>
                  <a:cubicBezTo>
                    <a:pt x="821550" y="464962"/>
                    <a:pt x="824623" y="470075"/>
                    <a:pt x="824673" y="473257"/>
                  </a:cubicBezTo>
                  <a:cubicBezTo>
                    <a:pt x="824724" y="476382"/>
                    <a:pt x="821651" y="481609"/>
                    <a:pt x="819132" y="482348"/>
                  </a:cubicBezTo>
                  <a:cubicBezTo>
                    <a:pt x="811474" y="484621"/>
                    <a:pt x="803413" y="486155"/>
                    <a:pt x="795503" y="486155"/>
                  </a:cubicBezTo>
                  <a:cubicBezTo>
                    <a:pt x="728901" y="486552"/>
                    <a:pt x="662248" y="487007"/>
                    <a:pt x="595645" y="486609"/>
                  </a:cubicBezTo>
                  <a:cubicBezTo>
                    <a:pt x="403142" y="485416"/>
                    <a:pt x="210589" y="483882"/>
                    <a:pt x="18087" y="482348"/>
                  </a:cubicBezTo>
                  <a:cubicBezTo>
                    <a:pt x="11739" y="482348"/>
                    <a:pt x="5341" y="481269"/>
                    <a:pt x="0" y="4807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70395D5-A8A9-E626-2D31-3282381EF1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96413" y="1683533"/>
              <a:ext cx="1727275" cy="234127"/>
            </a:xfrm>
            <a:custGeom>
              <a:avLst/>
              <a:gdLst>
                <a:gd name="connsiteX0" fmla="*/ 1712340 w 1727275"/>
                <a:gd name="connsiteY0" fmla="*/ 123580 h 234127"/>
                <a:gd name="connsiteX1" fmla="*/ 1703675 w 1727275"/>
                <a:gd name="connsiteY1" fmla="*/ 95683 h 234127"/>
                <a:gd name="connsiteX2" fmla="*/ 1684581 w 1727275"/>
                <a:gd name="connsiteY2" fmla="*/ 25512 h 234127"/>
                <a:gd name="connsiteX3" fmla="*/ 1669013 w 1727275"/>
                <a:gd name="connsiteY3" fmla="*/ 16932 h 234127"/>
                <a:gd name="connsiteX4" fmla="*/ 1661506 w 1727275"/>
                <a:gd name="connsiteY4" fmla="*/ 64262 h 234127"/>
                <a:gd name="connsiteX5" fmla="*/ 1670575 w 1727275"/>
                <a:gd name="connsiteY5" fmla="*/ 77557 h 234127"/>
                <a:gd name="connsiteX6" fmla="*/ 1660045 w 1727275"/>
                <a:gd name="connsiteY6" fmla="*/ 82216 h 234127"/>
                <a:gd name="connsiteX7" fmla="*/ 1638633 w 1727275"/>
                <a:gd name="connsiteY7" fmla="*/ 74035 h 234127"/>
                <a:gd name="connsiteX8" fmla="*/ 1641757 w 1727275"/>
                <a:gd name="connsiteY8" fmla="*/ 51875 h 234127"/>
                <a:gd name="connsiteX9" fmla="*/ 1647601 w 1727275"/>
                <a:gd name="connsiteY9" fmla="*/ 38750 h 234127"/>
                <a:gd name="connsiteX10" fmla="*/ 1637828 w 1727275"/>
                <a:gd name="connsiteY10" fmla="*/ 22727 h 234127"/>
                <a:gd name="connsiteX11" fmla="*/ 1584475 w 1727275"/>
                <a:gd name="connsiteY11" fmla="*/ 20171 h 234127"/>
                <a:gd name="connsiteX12" fmla="*/ 1574298 w 1727275"/>
                <a:gd name="connsiteY12" fmla="*/ 21534 h 234127"/>
                <a:gd name="connsiteX13" fmla="*/ 1586691 w 1727275"/>
                <a:gd name="connsiteY13" fmla="*/ 158808 h 234127"/>
                <a:gd name="connsiteX14" fmla="*/ 1576011 w 1727275"/>
                <a:gd name="connsiteY14" fmla="*/ 171649 h 234127"/>
                <a:gd name="connsiteX15" fmla="*/ 1568353 w 1727275"/>
                <a:gd name="connsiteY15" fmla="*/ 145399 h 234127"/>
                <a:gd name="connsiteX16" fmla="*/ 1560645 w 1727275"/>
                <a:gd name="connsiteY16" fmla="*/ 57273 h 234127"/>
                <a:gd name="connsiteX17" fmla="*/ 1517570 w 1727275"/>
                <a:gd name="connsiteY17" fmla="*/ 19830 h 234127"/>
                <a:gd name="connsiteX18" fmla="*/ 753303 w 1727275"/>
                <a:gd name="connsiteY18" fmla="*/ 19659 h 234127"/>
                <a:gd name="connsiteX19" fmla="*/ 731085 w 1727275"/>
                <a:gd name="connsiteY19" fmla="*/ 20966 h 234127"/>
                <a:gd name="connsiteX20" fmla="*/ 729423 w 1727275"/>
                <a:gd name="connsiteY20" fmla="*/ 86933 h 234127"/>
                <a:gd name="connsiteX21" fmla="*/ 754209 w 1727275"/>
                <a:gd name="connsiteY21" fmla="*/ 104433 h 234127"/>
                <a:gd name="connsiteX22" fmla="*/ 721161 w 1727275"/>
                <a:gd name="connsiteY22" fmla="*/ 107842 h 234127"/>
                <a:gd name="connsiteX23" fmla="*/ 711789 w 1727275"/>
                <a:gd name="connsiteY23" fmla="*/ 75001 h 234127"/>
                <a:gd name="connsiteX24" fmla="*/ 725291 w 1727275"/>
                <a:gd name="connsiteY24" fmla="*/ 46534 h 234127"/>
                <a:gd name="connsiteX25" fmla="*/ 691537 w 1727275"/>
                <a:gd name="connsiteY25" fmla="*/ 33921 h 234127"/>
                <a:gd name="connsiteX26" fmla="*/ 692493 w 1727275"/>
                <a:gd name="connsiteY26" fmla="*/ 21023 h 234127"/>
                <a:gd name="connsiteX27" fmla="*/ 653852 w 1727275"/>
                <a:gd name="connsiteY27" fmla="*/ 21023 h 234127"/>
                <a:gd name="connsiteX28" fmla="*/ 673098 w 1727275"/>
                <a:gd name="connsiteY28" fmla="*/ 164149 h 234127"/>
                <a:gd name="connsiteX29" fmla="*/ 640603 w 1727275"/>
                <a:gd name="connsiteY29" fmla="*/ 203979 h 234127"/>
                <a:gd name="connsiteX30" fmla="*/ 645641 w 1727275"/>
                <a:gd name="connsiteY30" fmla="*/ 173126 h 234127"/>
                <a:gd name="connsiteX31" fmla="*/ 657933 w 1727275"/>
                <a:gd name="connsiteY31" fmla="*/ 123239 h 234127"/>
                <a:gd name="connsiteX32" fmla="*/ 654658 w 1727275"/>
                <a:gd name="connsiteY32" fmla="*/ 67273 h 234127"/>
                <a:gd name="connsiteX33" fmla="*/ 637428 w 1727275"/>
                <a:gd name="connsiteY33" fmla="*/ 39773 h 234127"/>
                <a:gd name="connsiteX34" fmla="*/ 621004 w 1727275"/>
                <a:gd name="connsiteY34" fmla="*/ 19148 h 234127"/>
                <a:gd name="connsiteX35" fmla="*/ 76798 w 1727275"/>
                <a:gd name="connsiteY35" fmla="*/ 19148 h 234127"/>
                <a:gd name="connsiteX36" fmla="*/ 72264 w 1727275"/>
                <a:gd name="connsiteY36" fmla="*/ 92046 h 234127"/>
                <a:gd name="connsiteX37" fmla="*/ 64908 w 1727275"/>
                <a:gd name="connsiteY37" fmla="*/ 203126 h 234127"/>
                <a:gd name="connsiteX38" fmla="*/ 62087 w 1727275"/>
                <a:gd name="connsiteY38" fmla="*/ 222615 h 234127"/>
                <a:gd name="connsiteX39" fmla="*/ 39667 w 1727275"/>
                <a:gd name="connsiteY39" fmla="*/ 228695 h 234127"/>
                <a:gd name="connsiteX40" fmla="*/ 371 w 1727275"/>
                <a:gd name="connsiteY40" fmla="*/ 149319 h 234127"/>
                <a:gd name="connsiteX41" fmla="*/ 2387 w 1727275"/>
                <a:gd name="connsiteY41" fmla="*/ 128694 h 234127"/>
                <a:gd name="connsiteX42" fmla="*/ 40977 w 1727275"/>
                <a:gd name="connsiteY42" fmla="*/ 187672 h 234127"/>
                <a:gd name="connsiteX43" fmla="*/ 54480 w 1727275"/>
                <a:gd name="connsiteY43" fmla="*/ 398 h 234127"/>
                <a:gd name="connsiteX44" fmla="*/ 76042 w 1727275"/>
                <a:gd name="connsiteY44" fmla="*/ 1705 h 234127"/>
                <a:gd name="connsiteX45" fmla="*/ 332981 w 1727275"/>
                <a:gd name="connsiteY45" fmla="*/ 739 h 234127"/>
                <a:gd name="connsiteX46" fmla="*/ 363712 w 1727275"/>
                <a:gd name="connsiteY46" fmla="*/ 227 h 234127"/>
                <a:gd name="connsiteX47" fmla="*/ 1586943 w 1727275"/>
                <a:gd name="connsiteY47" fmla="*/ 0 h 234127"/>
                <a:gd name="connsiteX48" fmla="*/ 1676923 w 1727275"/>
                <a:gd name="connsiteY48" fmla="*/ 966 h 234127"/>
                <a:gd name="connsiteX49" fmla="*/ 1703221 w 1727275"/>
                <a:gd name="connsiteY49" fmla="*/ 15796 h 234127"/>
                <a:gd name="connsiteX50" fmla="*/ 1720249 w 1727275"/>
                <a:gd name="connsiteY50" fmla="*/ 110796 h 234127"/>
                <a:gd name="connsiteX51" fmla="*/ 1712290 w 1727275"/>
                <a:gd name="connsiteY51" fmla="*/ 123524 h 23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27275" h="234127">
                  <a:moveTo>
                    <a:pt x="1712340" y="123580"/>
                  </a:moveTo>
                  <a:cubicBezTo>
                    <a:pt x="1699996" y="115512"/>
                    <a:pt x="1701659" y="104830"/>
                    <a:pt x="1703675" y="95683"/>
                  </a:cubicBezTo>
                  <a:cubicBezTo>
                    <a:pt x="1709720" y="67728"/>
                    <a:pt x="1700349" y="45341"/>
                    <a:pt x="1684581" y="25512"/>
                  </a:cubicBezTo>
                  <a:cubicBezTo>
                    <a:pt x="1681054" y="21080"/>
                    <a:pt x="1674454" y="19773"/>
                    <a:pt x="1669013" y="16932"/>
                  </a:cubicBezTo>
                  <a:cubicBezTo>
                    <a:pt x="1666241" y="34546"/>
                    <a:pt x="1663975" y="48750"/>
                    <a:pt x="1661506" y="64262"/>
                  </a:cubicBezTo>
                  <a:cubicBezTo>
                    <a:pt x="1663622" y="67330"/>
                    <a:pt x="1666594" y="71705"/>
                    <a:pt x="1670575" y="77557"/>
                  </a:cubicBezTo>
                  <a:cubicBezTo>
                    <a:pt x="1666191" y="79603"/>
                    <a:pt x="1662766" y="82842"/>
                    <a:pt x="1660045" y="82216"/>
                  </a:cubicBezTo>
                  <a:cubicBezTo>
                    <a:pt x="1652639" y="80512"/>
                    <a:pt x="1643823" y="79262"/>
                    <a:pt x="1638633" y="74035"/>
                  </a:cubicBezTo>
                  <a:cubicBezTo>
                    <a:pt x="1632184" y="67500"/>
                    <a:pt x="1637676" y="58978"/>
                    <a:pt x="1641757" y="51875"/>
                  </a:cubicBezTo>
                  <a:cubicBezTo>
                    <a:pt x="1644125" y="47784"/>
                    <a:pt x="1646745" y="43409"/>
                    <a:pt x="1647601" y="38750"/>
                  </a:cubicBezTo>
                  <a:cubicBezTo>
                    <a:pt x="1649163" y="30228"/>
                    <a:pt x="1645637" y="23409"/>
                    <a:pt x="1637828" y="22727"/>
                  </a:cubicBezTo>
                  <a:cubicBezTo>
                    <a:pt x="1620094" y="21250"/>
                    <a:pt x="1602259" y="20852"/>
                    <a:pt x="1584475" y="20171"/>
                  </a:cubicBezTo>
                  <a:cubicBezTo>
                    <a:pt x="1581603" y="20057"/>
                    <a:pt x="1578732" y="20909"/>
                    <a:pt x="1574298" y="21534"/>
                  </a:cubicBezTo>
                  <a:cubicBezTo>
                    <a:pt x="1590017" y="66478"/>
                    <a:pt x="1600244" y="111592"/>
                    <a:pt x="1586691" y="158808"/>
                  </a:cubicBezTo>
                  <a:cubicBezTo>
                    <a:pt x="1585231" y="163865"/>
                    <a:pt x="1579638" y="167444"/>
                    <a:pt x="1576011" y="171649"/>
                  </a:cubicBezTo>
                  <a:cubicBezTo>
                    <a:pt x="1565431" y="163467"/>
                    <a:pt x="1567548" y="154149"/>
                    <a:pt x="1568353" y="145399"/>
                  </a:cubicBezTo>
                  <a:cubicBezTo>
                    <a:pt x="1571175" y="115398"/>
                    <a:pt x="1567699" y="86137"/>
                    <a:pt x="1560645" y="57273"/>
                  </a:cubicBezTo>
                  <a:cubicBezTo>
                    <a:pt x="1553340" y="27387"/>
                    <a:pt x="1544876" y="19830"/>
                    <a:pt x="1517570" y="19830"/>
                  </a:cubicBezTo>
                  <a:cubicBezTo>
                    <a:pt x="1262798" y="19716"/>
                    <a:pt x="1008075" y="19659"/>
                    <a:pt x="753303" y="19659"/>
                  </a:cubicBezTo>
                  <a:cubicBezTo>
                    <a:pt x="747005" y="19659"/>
                    <a:pt x="740708" y="20398"/>
                    <a:pt x="731085" y="20966"/>
                  </a:cubicBezTo>
                  <a:cubicBezTo>
                    <a:pt x="753101" y="45057"/>
                    <a:pt x="737131" y="65171"/>
                    <a:pt x="729423" y="86933"/>
                  </a:cubicBezTo>
                  <a:cubicBezTo>
                    <a:pt x="737383" y="92557"/>
                    <a:pt x="744890" y="97842"/>
                    <a:pt x="754209" y="104433"/>
                  </a:cubicBezTo>
                  <a:cubicBezTo>
                    <a:pt x="742018" y="113524"/>
                    <a:pt x="731186" y="111308"/>
                    <a:pt x="721161" y="107842"/>
                  </a:cubicBezTo>
                  <a:cubicBezTo>
                    <a:pt x="709119" y="103637"/>
                    <a:pt x="705593" y="89887"/>
                    <a:pt x="711789" y="75001"/>
                  </a:cubicBezTo>
                  <a:cubicBezTo>
                    <a:pt x="716072" y="64830"/>
                    <a:pt x="721211" y="55114"/>
                    <a:pt x="725291" y="46534"/>
                  </a:cubicBezTo>
                  <a:cubicBezTo>
                    <a:pt x="716274" y="28409"/>
                    <a:pt x="701613" y="42898"/>
                    <a:pt x="691537" y="33921"/>
                  </a:cubicBezTo>
                  <a:cubicBezTo>
                    <a:pt x="691789" y="30455"/>
                    <a:pt x="692091" y="26477"/>
                    <a:pt x="692493" y="21023"/>
                  </a:cubicBezTo>
                  <a:lnTo>
                    <a:pt x="653852" y="21023"/>
                  </a:lnTo>
                  <a:cubicBezTo>
                    <a:pt x="692293" y="64376"/>
                    <a:pt x="688967" y="113637"/>
                    <a:pt x="673098" y="164149"/>
                  </a:cubicBezTo>
                  <a:cubicBezTo>
                    <a:pt x="668110" y="180058"/>
                    <a:pt x="663979" y="199149"/>
                    <a:pt x="640603" y="203979"/>
                  </a:cubicBezTo>
                  <a:cubicBezTo>
                    <a:pt x="642567" y="191535"/>
                    <a:pt x="643474" y="182160"/>
                    <a:pt x="645641" y="173126"/>
                  </a:cubicBezTo>
                  <a:cubicBezTo>
                    <a:pt x="649569" y="156421"/>
                    <a:pt x="656472" y="140171"/>
                    <a:pt x="657933" y="123239"/>
                  </a:cubicBezTo>
                  <a:cubicBezTo>
                    <a:pt x="659546" y="104773"/>
                    <a:pt x="658236" y="85342"/>
                    <a:pt x="654658" y="67273"/>
                  </a:cubicBezTo>
                  <a:cubicBezTo>
                    <a:pt x="652643" y="57159"/>
                    <a:pt x="643625" y="48694"/>
                    <a:pt x="637428" y="39773"/>
                  </a:cubicBezTo>
                  <a:cubicBezTo>
                    <a:pt x="633147" y="33694"/>
                    <a:pt x="628208" y="28182"/>
                    <a:pt x="621004" y="19148"/>
                  </a:cubicBezTo>
                  <a:lnTo>
                    <a:pt x="76798" y="19148"/>
                  </a:lnTo>
                  <a:cubicBezTo>
                    <a:pt x="75287" y="43353"/>
                    <a:pt x="73825" y="67728"/>
                    <a:pt x="72264" y="92046"/>
                  </a:cubicBezTo>
                  <a:cubicBezTo>
                    <a:pt x="69896" y="129092"/>
                    <a:pt x="67477" y="166138"/>
                    <a:pt x="64908" y="203126"/>
                  </a:cubicBezTo>
                  <a:cubicBezTo>
                    <a:pt x="64455" y="209661"/>
                    <a:pt x="63951" y="216479"/>
                    <a:pt x="62087" y="222615"/>
                  </a:cubicBezTo>
                  <a:cubicBezTo>
                    <a:pt x="58460" y="234490"/>
                    <a:pt x="46318" y="238297"/>
                    <a:pt x="39667" y="228695"/>
                  </a:cubicBezTo>
                  <a:cubicBezTo>
                    <a:pt x="22992" y="204604"/>
                    <a:pt x="7525" y="179376"/>
                    <a:pt x="371" y="149319"/>
                  </a:cubicBezTo>
                  <a:cubicBezTo>
                    <a:pt x="-888" y="144149"/>
                    <a:pt x="1379" y="137899"/>
                    <a:pt x="2387" y="128694"/>
                  </a:cubicBezTo>
                  <a:cubicBezTo>
                    <a:pt x="23849" y="144149"/>
                    <a:pt x="22186" y="172729"/>
                    <a:pt x="40977" y="187672"/>
                  </a:cubicBezTo>
                  <a:cubicBezTo>
                    <a:pt x="45562" y="124376"/>
                    <a:pt x="49945" y="63182"/>
                    <a:pt x="54480" y="398"/>
                  </a:cubicBezTo>
                  <a:cubicBezTo>
                    <a:pt x="63548" y="966"/>
                    <a:pt x="69795" y="1705"/>
                    <a:pt x="76042" y="1705"/>
                  </a:cubicBezTo>
                  <a:cubicBezTo>
                    <a:pt x="161689" y="1477"/>
                    <a:pt x="247335" y="1080"/>
                    <a:pt x="332981" y="739"/>
                  </a:cubicBezTo>
                  <a:cubicBezTo>
                    <a:pt x="343209" y="739"/>
                    <a:pt x="353486" y="284"/>
                    <a:pt x="363712" y="227"/>
                  </a:cubicBezTo>
                  <a:cubicBezTo>
                    <a:pt x="771440" y="114"/>
                    <a:pt x="1179217" y="0"/>
                    <a:pt x="1586943" y="0"/>
                  </a:cubicBezTo>
                  <a:cubicBezTo>
                    <a:pt x="1616919" y="0"/>
                    <a:pt x="1646947" y="1648"/>
                    <a:pt x="1676923" y="966"/>
                  </a:cubicBezTo>
                  <a:cubicBezTo>
                    <a:pt x="1688913" y="682"/>
                    <a:pt x="1695866" y="7841"/>
                    <a:pt x="1703221" y="15796"/>
                  </a:cubicBezTo>
                  <a:cubicBezTo>
                    <a:pt x="1727454" y="41819"/>
                    <a:pt x="1733852" y="77160"/>
                    <a:pt x="1720249" y="110796"/>
                  </a:cubicBezTo>
                  <a:cubicBezTo>
                    <a:pt x="1718537" y="115058"/>
                    <a:pt x="1715413" y="118637"/>
                    <a:pt x="1712290" y="1235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209429-F248-C1DE-ADD6-DCCF9FDD2D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4922" y="3297921"/>
              <a:ext cx="1282716" cy="283254"/>
            </a:xfrm>
            <a:custGeom>
              <a:avLst/>
              <a:gdLst>
                <a:gd name="connsiteX0" fmla="*/ 815059 w 1282716"/>
                <a:gd name="connsiteY0" fmla="*/ 188806 h 283254"/>
                <a:gd name="connsiteX1" fmla="*/ 817729 w 1282716"/>
                <a:gd name="connsiteY1" fmla="*/ 108408 h 283254"/>
                <a:gd name="connsiteX2" fmla="*/ 802413 w 1282716"/>
                <a:gd name="connsiteY2" fmla="*/ 29771 h 283254"/>
                <a:gd name="connsiteX3" fmla="*/ 753595 w 1282716"/>
                <a:gd name="connsiteY3" fmla="*/ 28180 h 283254"/>
                <a:gd name="connsiteX4" fmla="*/ 382545 w 1282716"/>
                <a:gd name="connsiteY4" fmla="*/ 24373 h 283254"/>
                <a:gd name="connsiteX5" fmla="*/ 114875 w 1282716"/>
                <a:gd name="connsiteY5" fmla="*/ 19487 h 283254"/>
                <a:gd name="connsiteX6" fmla="*/ 92960 w 1282716"/>
                <a:gd name="connsiteY6" fmla="*/ 19373 h 283254"/>
                <a:gd name="connsiteX7" fmla="*/ 81574 w 1282716"/>
                <a:gd name="connsiteY7" fmla="*/ 21703 h 283254"/>
                <a:gd name="connsiteX8" fmla="*/ 81523 w 1282716"/>
                <a:gd name="connsiteY8" fmla="*/ 145340 h 283254"/>
                <a:gd name="connsiteX9" fmla="*/ 79912 w 1282716"/>
                <a:gd name="connsiteY9" fmla="*/ 244375 h 283254"/>
                <a:gd name="connsiteX10" fmla="*/ 79357 w 1282716"/>
                <a:gd name="connsiteY10" fmla="*/ 264147 h 283254"/>
                <a:gd name="connsiteX11" fmla="*/ 50843 w 1282716"/>
                <a:gd name="connsiteY11" fmla="*/ 276875 h 283254"/>
                <a:gd name="connsiteX12" fmla="*/ 2124 w 1282716"/>
                <a:gd name="connsiteY12" fmla="*/ 201249 h 283254"/>
                <a:gd name="connsiteX13" fmla="*/ 8 w 1282716"/>
                <a:gd name="connsiteY13" fmla="*/ 189204 h 283254"/>
                <a:gd name="connsiteX14" fmla="*/ 3484 w 1282716"/>
                <a:gd name="connsiteY14" fmla="*/ 181136 h 283254"/>
                <a:gd name="connsiteX15" fmla="*/ 13359 w 1282716"/>
                <a:gd name="connsiteY15" fmla="*/ 181988 h 283254"/>
                <a:gd name="connsiteX16" fmla="*/ 22680 w 1282716"/>
                <a:gd name="connsiteY16" fmla="*/ 198408 h 283254"/>
                <a:gd name="connsiteX17" fmla="*/ 58097 w 1282716"/>
                <a:gd name="connsiteY17" fmla="*/ 249489 h 283254"/>
                <a:gd name="connsiteX18" fmla="*/ 58097 w 1282716"/>
                <a:gd name="connsiteY18" fmla="*/ 224090 h 283254"/>
                <a:gd name="connsiteX19" fmla="*/ 62933 w 1282716"/>
                <a:gd name="connsiteY19" fmla="*/ 48351 h 283254"/>
                <a:gd name="connsiteX20" fmla="*/ 65957 w 1282716"/>
                <a:gd name="connsiteY20" fmla="*/ 26476 h 283254"/>
                <a:gd name="connsiteX21" fmla="*/ 95731 w 1282716"/>
                <a:gd name="connsiteY21" fmla="*/ 964 h 283254"/>
                <a:gd name="connsiteX22" fmla="*/ 198708 w 1282716"/>
                <a:gd name="connsiteY22" fmla="*/ 5851 h 283254"/>
                <a:gd name="connsiteX23" fmla="*/ 354484 w 1282716"/>
                <a:gd name="connsiteY23" fmla="*/ 3010 h 283254"/>
                <a:gd name="connsiteX24" fmla="*/ 527942 w 1282716"/>
                <a:gd name="connsiteY24" fmla="*/ 510 h 283254"/>
                <a:gd name="connsiteX25" fmla="*/ 868210 w 1282716"/>
                <a:gd name="connsiteY25" fmla="*/ 6816 h 283254"/>
                <a:gd name="connsiteX26" fmla="*/ 1094265 w 1282716"/>
                <a:gd name="connsiteY26" fmla="*/ 1475 h 283254"/>
                <a:gd name="connsiteX27" fmla="*/ 1241024 w 1282716"/>
                <a:gd name="connsiteY27" fmla="*/ 6589 h 283254"/>
                <a:gd name="connsiteX28" fmla="*/ 1282587 w 1282716"/>
                <a:gd name="connsiteY28" fmla="*/ 58180 h 283254"/>
                <a:gd name="connsiteX29" fmla="*/ 1279715 w 1282716"/>
                <a:gd name="connsiteY29" fmla="*/ 89942 h 283254"/>
                <a:gd name="connsiteX30" fmla="*/ 1272057 w 1282716"/>
                <a:gd name="connsiteY30" fmla="*/ 99828 h 283254"/>
                <a:gd name="connsiteX31" fmla="*/ 1261024 w 1282716"/>
                <a:gd name="connsiteY31" fmla="*/ 90681 h 283254"/>
                <a:gd name="connsiteX32" fmla="*/ 1254172 w 1282716"/>
                <a:gd name="connsiteY32" fmla="*/ 32044 h 283254"/>
                <a:gd name="connsiteX33" fmla="*/ 1227722 w 1282716"/>
                <a:gd name="connsiteY33" fmla="*/ 26362 h 283254"/>
                <a:gd name="connsiteX34" fmla="*/ 1251855 w 1282716"/>
                <a:gd name="connsiteY34" fmla="*/ 106590 h 283254"/>
                <a:gd name="connsiteX35" fmla="*/ 1218654 w 1282716"/>
                <a:gd name="connsiteY35" fmla="*/ 174260 h 283254"/>
                <a:gd name="connsiteX36" fmla="*/ 1220317 w 1282716"/>
                <a:gd name="connsiteY36" fmla="*/ 144090 h 283254"/>
                <a:gd name="connsiteX37" fmla="*/ 1226261 w 1282716"/>
                <a:gd name="connsiteY37" fmla="*/ 92726 h 283254"/>
                <a:gd name="connsiteX38" fmla="*/ 1205606 w 1282716"/>
                <a:gd name="connsiteY38" fmla="*/ 47498 h 283254"/>
                <a:gd name="connsiteX39" fmla="*/ 1203238 w 1282716"/>
                <a:gd name="connsiteY39" fmla="*/ 21419 h 283254"/>
                <a:gd name="connsiteX40" fmla="*/ 816621 w 1282716"/>
                <a:gd name="connsiteY40" fmla="*/ 31646 h 283254"/>
                <a:gd name="connsiteX41" fmla="*/ 838637 w 1282716"/>
                <a:gd name="connsiteY41" fmla="*/ 100112 h 283254"/>
                <a:gd name="connsiteX42" fmla="*/ 834757 w 1282716"/>
                <a:gd name="connsiteY42" fmla="*/ 170965 h 283254"/>
                <a:gd name="connsiteX43" fmla="*/ 815059 w 1282716"/>
                <a:gd name="connsiteY43" fmla="*/ 188806 h 28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82716" h="283254">
                  <a:moveTo>
                    <a:pt x="815059" y="188806"/>
                  </a:moveTo>
                  <a:cubicBezTo>
                    <a:pt x="816218" y="161590"/>
                    <a:pt x="819744" y="134715"/>
                    <a:pt x="817729" y="108408"/>
                  </a:cubicBezTo>
                  <a:cubicBezTo>
                    <a:pt x="815764" y="82669"/>
                    <a:pt x="808055" y="57555"/>
                    <a:pt x="802413" y="29771"/>
                  </a:cubicBezTo>
                  <a:cubicBezTo>
                    <a:pt x="786946" y="29260"/>
                    <a:pt x="770270" y="28578"/>
                    <a:pt x="753595" y="28180"/>
                  </a:cubicBezTo>
                  <a:cubicBezTo>
                    <a:pt x="629912" y="25226"/>
                    <a:pt x="506329" y="17725"/>
                    <a:pt x="382545" y="24373"/>
                  </a:cubicBezTo>
                  <a:cubicBezTo>
                    <a:pt x="293221" y="29146"/>
                    <a:pt x="203998" y="28066"/>
                    <a:pt x="114875" y="19487"/>
                  </a:cubicBezTo>
                  <a:cubicBezTo>
                    <a:pt x="107621" y="18805"/>
                    <a:pt x="100265" y="19089"/>
                    <a:pt x="92960" y="19373"/>
                  </a:cubicBezTo>
                  <a:cubicBezTo>
                    <a:pt x="89433" y="19544"/>
                    <a:pt x="86008" y="20794"/>
                    <a:pt x="81574" y="21703"/>
                  </a:cubicBezTo>
                  <a:cubicBezTo>
                    <a:pt x="81574" y="63408"/>
                    <a:pt x="81775" y="104374"/>
                    <a:pt x="81523" y="145340"/>
                  </a:cubicBezTo>
                  <a:cubicBezTo>
                    <a:pt x="81322" y="178352"/>
                    <a:pt x="80465" y="211363"/>
                    <a:pt x="79912" y="244375"/>
                  </a:cubicBezTo>
                  <a:cubicBezTo>
                    <a:pt x="79811" y="250966"/>
                    <a:pt x="80163" y="257670"/>
                    <a:pt x="79357" y="264147"/>
                  </a:cubicBezTo>
                  <a:cubicBezTo>
                    <a:pt x="77090" y="282330"/>
                    <a:pt x="62580" y="289546"/>
                    <a:pt x="50843" y="276875"/>
                  </a:cubicBezTo>
                  <a:cubicBezTo>
                    <a:pt x="30690" y="255170"/>
                    <a:pt x="13158" y="230738"/>
                    <a:pt x="2124" y="201249"/>
                  </a:cubicBezTo>
                  <a:cubicBezTo>
                    <a:pt x="713" y="197499"/>
                    <a:pt x="-92" y="193238"/>
                    <a:pt x="8" y="189204"/>
                  </a:cubicBezTo>
                  <a:cubicBezTo>
                    <a:pt x="109" y="186363"/>
                    <a:pt x="1671" y="181817"/>
                    <a:pt x="3484" y="181136"/>
                  </a:cubicBezTo>
                  <a:cubicBezTo>
                    <a:pt x="6457" y="179999"/>
                    <a:pt x="11596" y="179886"/>
                    <a:pt x="13359" y="181988"/>
                  </a:cubicBezTo>
                  <a:cubicBezTo>
                    <a:pt x="17289" y="186590"/>
                    <a:pt x="19808" y="192783"/>
                    <a:pt x="22680" y="198408"/>
                  </a:cubicBezTo>
                  <a:cubicBezTo>
                    <a:pt x="31496" y="215965"/>
                    <a:pt x="39909" y="233863"/>
                    <a:pt x="58097" y="249489"/>
                  </a:cubicBezTo>
                  <a:cubicBezTo>
                    <a:pt x="58097" y="238238"/>
                    <a:pt x="57946" y="231136"/>
                    <a:pt x="58097" y="224090"/>
                  </a:cubicBezTo>
                  <a:cubicBezTo>
                    <a:pt x="59659" y="165511"/>
                    <a:pt x="61169" y="106931"/>
                    <a:pt x="62933" y="48351"/>
                  </a:cubicBezTo>
                  <a:cubicBezTo>
                    <a:pt x="63135" y="41021"/>
                    <a:pt x="64142" y="33464"/>
                    <a:pt x="65957" y="26476"/>
                  </a:cubicBezTo>
                  <a:cubicBezTo>
                    <a:pt x="71296" y="6078"/>
                    <a:pt x="76737" y="453"/>
                    <a:pt x="95731" y="964"/>
                  </a:cubicBezTo>
                  <a:cubicBezTo>
                    <a:pt x="130090" y="1816"/>
                    <a:pt x="164400" y="5737"/>
                    <a:pt x="198708" y="5851"/>
                  </a:cubicBezTo>
                  <a:cubicBezTo>
                    <a:pt x="250599" y="6021"/>
                    <a:pt x="302542" y="3919"/>
                    <a:pt x="354484" y="3010"/>
                  </a:cubicBezTo>
                  <a:cubicBezTo>
                    <a:pt x="412320" y="1987"/>
                    <a:pt x="470157" y="-172"/>
                    <a:pt x="527942" y="510"/>
                  </a:cubicBezTo>
                  <a:cubicBezTo>
                    <a:pt x="641348" y="1873"/>
                    <a:pt x="754754" y="6191"/>
                    <a:pt x="868210" y="6816"/>
                  </a:cubicBezTo>
                  <a:cubicBezTo>
                    <a:pt x="943528" y="7214"/>
                    <a:pt x="1018897" y="3123"/>
                    <a:pt x="1094265" y="1475"/>
                  </a:cubicBezTo>
                  <a:cubicBezTo>
                    <a:pt x="1143235" y="396"/>
                    <a:pt x="1192356" y="-3013"/>
                    <a:pt x="1241024" y="6589"/>
                  </a:cubicBezTo>
                  <a:cubicBezTo>
                    <a:pt x="1272461" y="12782"/>
                    <a:pt x="1280470" y="22157"/>
                    <a:pt x="1282587" y="58180"/>
                  </a:cubicBezTo>
                  <a:cubicBezTo>
                    <a:pt x="1283191" y="68692"/>
                    <a:pt x="1281580" y="79544"/>
                    <a:pt x="1279715" y="89942"/>
                  </a:cubicBezTo>
                  <a:cubicBezTo>
                    <a:pt x="1279010" y="93919"/>
                    <a:pt x="1273972" y="100340"/>
                    <a:pt x="1272057" y="99828"/>
                  </a:cubicBezTo>
                  <a:cubicBezTo>
                    <a:pt x="1267825" y="98806"/>
                    <a:pt x="1261679" y="94601"/>
                    <a:pt x="1261024" y="90681"/>
                  </a:cubicBezTo>
                  <a:cubicBezTo>
                    <a:pt x="1257951" y="72215"/>
                    <a:pt x="1256489" y="53465"/>
                    <a:pt x="1254172" y="32044"/>
                  </a:cubicBezTo>
                  <a:cubicBezTo>
                    <a:pt x="1247271" y="30566"/>
                    <a:pt x="1237497" y="28464"/>
                    <a:pt x="1227722" y="26362"/>
                  </a:cubicBezTo>
                  <a:cubicBezTo>
                    <a:pt x="1249689" y="48578"/>
                    <a:pt x="1256037" y="76021"/>
                    <a:pt x="1251855" y="106590"/>
                  </a:cubicBezTo>
                  <a:cubicBezTo>
                    <a:pt x="1248530" y="130794"/>
                    <a:pt x="1242988" y="154658"/>
                    <a:pt x="1218654" y="174260"/>
                  </a:cubicBezTo>
                  <a:cubicBezTo>
                    <a:pt x="1219360" y="160624"/>
                    <a:pt x="1219410" y="152329"/>
                    <a:pt x="1220317" y="144090"/>
                  </a:cubicBezTo>
                  <a:cubicBezTo>
                    <a:pt x="1222181" y="126931"/>
                    <a:pt x="1225607" y="109942"/>
                    <a:pt x="1226261" y="92726"/>
                  </a:cubicBezTo>
                  <a:cubicBezTo>
                    <a:pt x="1227018" y="73919"/>
                    <a:pt x="1223138" y="56078"/>
                    <a:pt x="1205606" y="47498"/>
                  </a:cubicBezTo>
                  <a:cubicBezTo>
                    <a:pt x="1193867" y="41760"/>
                    <a:pt x="1201626" y="32839"/>
                    <a:pt x="1203238" y="21419"/>
                  </a:cubicBezTo>
                  <a:cubicBezTo>
                    <a:pt x="1074113" y="24828"/>
                    <a:pt x="946350" y="28237"/>
                    <a:pt x="816621" y="31646"/>
                  </a:cubicBezTo>
                  <a:cubicBezTo>
                    <a:pt x="829216" y="52782"/>
                    <a:pt x="834908" y="76135"/>
                    <a:pt x="838637" y="100112"/>
                  </a:cubicBezTo>
                  <a:cubicBezTo>
                    <a:pt x="842365" y="124033"/>
                    <a:pt x="842013" y="147840"/>
                    <a:pt x="834757" y="170965"/>
                  </a:cubicBezTo>
                  <a:cubicBezTo>
                    <a:pt x="830928" y="183124"/>
                    <a:pt x="829770" y="183806"/>
                    <a:pt x="815059" y="1888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4ADFE58-3750-CE23-A17E-DDE35E808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26005" y="2035466"/>
              <a:ext cx="1296777" cy="271657"/>
            </a:xfrm>
            <a:custGeom>
              <a:avLst/>
              <a:gdLst>
                <a:gd name="connsiteX0" fmla="*/ 74512 w 1296777"/>
                <a:gd name="connsiteY0" fmla="*/ 22842 h 271657"/>
                <a:gd name="connsiteX1" fmla="*/ 65847 w 1296777"/>
                <a:gd name="connsiteY1" fmla="*/ 207332 h 271657"/>
                <a:gd name="connsiteX2" fmla="*/ 67358 w 1296777"/>
                <a:gd name="connsiteY2" fmla="*/ 256764 h 271657"/>
                <a:gd name="connsiteX3" fmla="*/ 58945 w 1296777"/>
                <a:gd name="connsiteY3" fmla="*/ 271310 h 271657"/>
                <a:gd name="connsiteX4" fmla="*/ 44637 w 1296777"/>
                <a:gd name="connsiteY4" fmla="*/ 265230 h 271657"/>
                <a:gd name="connsiteX5" fmla="*/ 7255 w 1296777"/>
                <a:gd name="connsiteY5" fmla="*/ 189775 h 271657"/>
                <a:gd name="connsiteX6" fmla="*/ 0 w 1296777"/>
                <a:gd name="connsiteY6" fmla="*/ 162162 h 271657"/>
                <a:gd name="connsiteX7" fmla="*/ 41312 w 1296777"/>
                <a:gd name="connsiteY7" fmla="*/ 211026 h 271657"/>
                <a:gd name="connsiteX8" fmla="*/ 45897 w 1296777"/>
                <a:gd name="connsiteY8" fmla="*/ 138980 h 271657"/>
                <a:gd name="connsiteX9" fmla="*/ 50683 w 1296777"/>
                <a:gd name="connsiteY9" fmla="*/ 42559 h 271657"/>
                <a:gd name="connsiteX10" fmla="*/ 88871 w 1296777"/>
                <a:gd name="connsiteY10" fmla="*/ 1592 h 271657"/>
                <a:gd name="connsiteX11" fmla="*/ 284346 w 1296777"/>
                <a:gd name="connsiteY11" fmla="*/ 1195 h 271657"/>
                <a:gd name="connsiteX12" fmla="*/ 923469 w 1296777"/>
                <a:gd name="connsiteY12" fmla="*/ 1024 h 271657"/>
                <a:gd name="connsiteX13" fmla="*/ 1255071 w 1296777"/>
                <a:gd name="connsiteY13" fmla="*/ 1 h 271657"/>
                <a:gd name="connsiteX14" fmla="*/ 1296081 w 1296777"/>
                <a:gd name="connsiteY14" fmla="*/ 40002 h 271657"/>
                <a:gd name="connsiteX15" fmla="*/ 1294620 w 1296777"/>
                <a:gd name="connsiteY15" fmla="*/ 101536 h 271657"/>
                <a:gd name="connsiteX16" fmla="*/ 1285904 w 1296777"/>
                <a:gd name="connsiteY16" fmla="*/ 114036 h 271657"/>
                <a:gd name="connsiteX17" fmla="*/ 1275677 w 1296777"/>
                <a:gd name="connsiteY17" fmla="*/ 100684 h 271657"/>
                <a:gd name="connsiteX18" fmla="*/ 1272201 w 1296777"/>
                <a:gd name="connsiteY18" fmla="*/ 63922 h 271657"/>
                <a:gd name="connsiteX19" fmla="*/ 1272100 w 1296777"/>
                <a:gd name="connsiteY19" fmla="*/ 22899 h 271657"/>
                <a:gd name="connsiteX20" fmla="*/ 74563 w 1296777"/>
                <a:gd name="connsiteY20" fmla="*/ 22899 h 27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777" h="271657">
                  <a:moveTo>
                    <a:pt x="74512" y="22842"/>
                  </a:moveTo>
                  <a:cubicBezTo>
                    <a:pt x="71490" y="85456"/>
                    <a:pt x="68265" y="146366"/>
                    <a:pt x="65847" y="207332"/>
                  </a:cubicBezTo>
                  <a:cubicBezTo>
                    <a:pt x="65192" y="223753"/>
                    <a:pt x="67812" y="240344"/>
                    <a:pt x="67358" y="256764"/>
                  </a:cubicBezTo>
                  <a:cubicBezTo>
                    <a:pt x="67208" y="261992"/>
                    <a:pt x="62875" y="269833"/>
                    <a:pt x="58945" y="271310"/>
                  </a:cubicBezTo>
                  <a:cubicBezTo>
                    <a:pt x="55066" y="272787"/>
                    <a:pt x="46854" y="269321"/>
                    <a:pt x="44637" y="265230"/>
                  </a:cubicBezTo>
                  <a:cubicBezTo>
                    <a:pt x="31438" y="240571"/>
                    <a:pt x="19195" y="215230"/>
                    <a:pt x="7255" y="189775"/>
                  </a:cubicBezTo>
                  <a:cubicBezTo>
                    <a:pt x="4132" y="183071"/>
                    <a:pt x="3275" y="175003"/>
                    <a:pt x="0" y="162162"/>
                  </a:cubicBezTo>
                  <a:cubicBezTo>
                    <a:pt x="25493" y="170741"/>
                    <a:pt x="23477" y="199605"/>
                    <a:pt x="41312" y="211026"/>
                  </a:cubicBezTo>
                  <a:cubicBezTo>
                    <a:pt x="42924" y="185969"/>
                    <a:pt x="44587" y="162502"/>
                    <a:pt x="45897" y="138980"/>
                  </a:cubicBezTo>
                  <a:cubicBezTo>
                    <a:pt x="47660" y="106877"/>
                    <a:pt x="49121" y="74718"/>
                    <a:pt x="50683" y="42559"/>
                  </a:cubicBezTo>
                  <a:cubicBezTo>
                    <a:pt x="52144" y="11592"/>
                    <a:pt x="60910" y="1706"/>
                    <a:pt x="88871" y="1592"/>
                  </a:cubicBezTo>
                  <a:cubicBezTo>
                    <a:pt x="154013" y="1251"/>
                    <a:pt x="219204" y="1251"/>
                    <a:pt x="284346" y="1195"/>
                  </a:cubicBezTo>
                  <a:cubicBezTo>
                    <a:pt x="497404" y="1138"/>
                    <a:pt x="710462" y="1195"/>
                    <a:pt x="923469" y="1024"/>
                  </a:cubicBezTo>
                  <a:cubicBezTo>
                    <a:pt x="1034003" y="910"/>
                    <a:pt x="1144537" y="342"/>
                    <a:pt x="1255071" y="1"/>
                  </a:cubicBezTo>
                  <a:cubicBezTo>
                    <a:pt x="1284594" y="-112"/>
                    <a:pt x="1293310" y="7160"/>
                    <a:pt x="1296081" y="40002"/>
                  </a:cubicBezTo>
                  <a:cubicBezTo>
                    <a:pt x="1297793" y="60286"/>
                    <a:pt x="1295980" y="81081"/>
                    <a:pt x="1294620" y="101536"/>
                  </a:cubicBezTo>
                  <a:cubicBezTo>
                    <a:pt x="1294317" y="105911"/>
                    <a:pt x="1288976" y="109888"/>
                    <a:pt x="1285904" y="114036"/>
                  </a:cubicBezTo>
                  <a:cubicBezTo>
                    <a:pt x="1282378" y="109604"/>
                    <a:pt x="1276684" y="105741"/>
                    <a:pt x="1275677" y="100684"/>
                  </a:cubicBezTo>
                  <a:cubicBezTo>
                    <a:pt x="1273309" y="88695"/>
                    <a:pt x="1272704" y="76252"/>
                    <a:pt x="1272201" y="63922"/>
                  </a:cubicBezTo>
                  <a:cubicBezTo>
                    <a:pt x="1271646" y="50968"/>
                    <a:pt x="1272100" y="38013"/>
                    <a:pt x="1272100" y="22899"/>
                  </a:cubicBezTo>
                  <a:lnTo>
                    <a:pt x="74563" y="2289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9638D94-F6F9-C6E2-3C5C-B661511F99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0427" y="3858624"/>
              <a:ext cx="1021088" cy="119299"/>
            </a:xfrm>
            <a:custGeom>
              <a:avLst/>
              <a:gdLst>
                <a:gd name="connsiteX0" fmla="*/ 958 w 1021088"/>
                <a:gd name="connsiteY0" fmla="*/ 84016 h 119299"/>
                <a:gd name="connsiteX1" fmla="*/ 31034 w 1021088"/>
                <a:gd name="connsiteY1" fmla="*/ 81004 h 119299"/>
                <a:gd name="connsiteX2" fmla="*/ 298150 w 1021088"/>
                <a:gd name="connsiteY2" fmla="*/ 61572 h 119299"/>
                <a:gd name="connsiteX3" fmla="*/ 604109 w 1021088"/>
                <a:gd name="connsiteY3" fmla="*/ 30663 h 119299"/>
                <a:gd name="connsiteX4" fmla="*/ 879537 w 1021088"/>
                <a:gd name="connsiteY4" fmla="*/ 3276 h 119299"/>
                <a:gd name="connsiteX5" fmla="*/ 991179 w 1021088"/>
                <a:gd name="connsiteY5" fmla="*/ 95 h 119299"/>
                <a:gd name="connsiteX6" fmla="*/ 1020501 w 1021088"/>
                <a:gd name="connsiteY6" fmla="*/ 32992 h 119299"/>
                <a:gd name="connsiteX7" fmla="*/ 1020803 w 1021088"/>
                <a:gd name="connsiteY7" fmla="*/ 94925 h 119299"/>
                <a:gd name="connsiteX8" fmla="*/ 1016773 w 1021088"/>
                <a:gd name="connsiteY8" fmla="*/ 113732 h 119299"/>
                <a:gd name="connsiteX9" fmla="*/ 1005941 w 1021088"/>
                <a:gd name="connsiteY9" fmla="*/ 119300 h 119299"/>
                <a:gd name="connsiteX10" fmla="*/ 998686 w 1021088"/>
                <a:gd name="connsiteY10" fmla="*/ 111686 h 119299"/>
                <a:gd name="connsiteX11" fmla="*/ 996268 w 1021088"/>
                <a:gd name="connsiteY11" fmla="*/ 89754 h 119299"/>
                <a:gd name="connsiteX12" fmla="*/ 996167 w 1021088"/>
                <a:gd name="connsiteY12" fmla="*/ 22424 h 119299"/>
                <a:gd name="connsiteX13" fmla="*/ 942513 w 1021088"/>
                <a:gd name="connsiteY13" fmla="*/ 21629 h 119299"/>
                <a:gd name="connsiteX14" fmla="*/ 649350 w 1021088"/>
                <a:gd name="connsiteY14" fmla="*/ 49186 h 119299"/>
                <a:gd name="connsiteX15" fmla="*/ 369287 w 1021088"/>
                <a:gd name="connsiteY15" fmla="*/ 75095 h 119299"/>
                <a:gd name="connsiteX16" fmla="*/ 148168 w 1021088"/>
                <a:gd name="connsiteY16" fmla="*/ 93391 h 119299"/>
                <a:gd name="connsiteX17" fmla="*/ 18641 w 1021088"/>
                <a:gd name="connsiteY17" fmla="*/ 94186 h 119299"/>
                <a:gd name="connsiteX18" fmla="*/ 0 w 1021088"/>
                <a:gd name="connsiteY18" fmla="*/ 90379 h 119299"/>
                <a:gd name="connsiteX19" fmla="*/ 1008 w 1021088"/>
                <a:gd name="connsiteY19" fmla="*/ 84016 h 1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1088" h="119299">
                  <a:moveTo>
                    <a:pt x="958" y="84016"/>
                  </a:moveTo>
                  <a:cubicBezTo>
                    <a:pt x="10983" y="82993"/>
                    <a:pt x="21009" y="81061"/>
                    <a:pt x="31034" y="81004"/>
                  </a:cubicBezTo>
                  <a:cubicBezTo>
                    <a:pt x="120459" y="81004"/>
                    <a:pt x="209229" y="70663"/>
                    <a:pt x="298150" y="61572"/>
                  </a:cubicBezTo>
                  <a:cubicBezTo>
                    <a:pt x="400120" y="51174"/>
                    <a:pt x="502139" y="40947"/>
                    <a:pt x="604109" y="30663"/>
                  </a:cubicBezTo>
                  <a:cubicBezTo>
                    <a:pt x="695901" y="21402"/>
                    <a:pt x="787644" y="11401"/>
                    <a:pt x="879537" y="3276"/>
                  </a:cubicBezTo>
                  <a:cubicBezTo>
                    <a:pt x="916617" y="-19"/>
                    <a:pt x="953999" y="-189"/>
                    <a:pt x="991179" y="95"/>
                  </a:cubicBezTo>
                  <a:cubicBezTo>
                    <a:pt x="1014153" y="265"/>
                    <a:pt x="1019543" y="7481"/>
                    <a:pt x="1020501" y="32992"/>
                  </a:cubicBezTo>
                  <a:cubicBezTo>
                    <a:pt x="1021307" y="53618"/>
                    <a:pt x="1021156" y="74300"/>
                    <a:pt x="1020803" y="94925"/>
                  </a:cubicBezTo>
                  <a:cubicBezTo>
                    <a:pt x="1020702" y="101288"/>
                    <a:pt x="1019493" y="108277"/>
                    <a:pt x="1016773" y="113732"/>
                  </a:cubicBezTo>
                  <a:cubicBezTo>
                    <a:pt x="1015160" y="117027"/>
                    <a:pt x="1009669" y="119300"/>
                    <a:pt x="1005941" y="119300"/>
                  </a:cubicBezTo>
                  <a:cubicBezTo>
                    <a:pt x="1003422" y="119300"/>
                    <a:pt x="999442" y="114925"/>
                    <a:pt x="998686" y="111686"/>
                  </a:cubicBezTo>
                  <a:cubicBezTo>
                    <a:pt x="996973" y="104641"/>
                    <a:pt x="996369" y="97084"/>
                    <a:pt x="996268" y="89754"/>
                  </a:cubicBezTo>
                  <a:cubicBezTo>
                    <a:pt x="995966" y="68391"/>
                    <a:pt x="996167" y="47027"/>
                    <a:pt x="996167" y="22424"/>
                  </a:cubicBezTo>
                  <a:cubicBezTo>
                    <a:pt x="977124" y="22026"/>
                    <a:pt x="959692" y="20095"/>
                    <a:pt x="942513" y="21629"/>
                  </a:cubicBezTo>
                  <a:cubicBezTo>
                    <a:pt x="844775" y="30379"/>
                    <a:pt x="747088" y="39981"/>
                    <a:pt x="649350" y="49186"/>
                  </a:cubicBezTo>
                  <a:cubicBezTo>
                    <a:pt x="555995" y="57936"/>
                    <a:pt x="462641" y="66743"/>
                    <a:pt x="369287" y="75095"/>
                  </a:cubicBezTo>
                  <a:cubicBezTo>
                    <a:pt x="295631" y="81686"/>
                    <a:pt x="221925" y="88788"/>
                    <a:pt x="148168" y="93391"/>
                  </a:cubicBezTo>
                  <a:cubicBezTo>
                    <a:pt x="105093" y="96061"/>
                    <a:pt x="61817" y="94356"/>
                    <a:pt x="18641" y="94186"/>
                  </a:cubicBezTo>
                  <a:cubicBezTo>
                    <a:pt x="12394" y="94186"/>
                    <a:pt x="6197" y="91686"/>
                    <a:pt x="0" y="90379"/>
                  </a:cubicBezTo>
                  <a:cubicBezTo>
                    <a:pt x="353" y="88277"/>
                    <a:pt x="655" y="86118"/>
                    <a:pt x="1008" y="84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2550379-7D9B-11F6-8988-B7499732CD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9097" y="6555745"/>
              <a:ext cx="484916" cy="162267"/>
            </a:xfrm>
            <a:custGeom>
              <a:avLst/>
              <a:gdLst>
                <a:gd name="connsiteX0" fmla="*/ 145002 w 484916"/>
                <a:gd name="connsiteY0" fmla="*/ 118900 h 162267"/>
                <a:gd name="connsiteX1" fmla="*/ 161325 w 484916"/>
                <a:gd name="connsiteY1" fmla="*/ 137708 h 162267"/>
                <a:gd name="connsiteX2" fmla="*/ 159814 w 484916"/>
                <a:gd name="connsiteY2" fmla="*/ 77878 h 162267"/>
                <a:gd name="connsiteX3" fmla="*/ 127116 w 484916"/>
                <a:gd name="connsiteY3" fmla="*/ 82367 h 162267"/>
                <a:gd name="connsiteX4" fmla="*/ 114673 w 484916"/>
                <a:gd name="connsiteY4" fmla="*/ 89866 h 162267"/>
                <a:gd name="connsiteX5" fmla="*/ 84293 w 484916"/>
                <a:gd name="connsiteY5" fmla="*/ 98503 h 162267"/>
                <a:gd name="connsiteX6" fmla="*/ 68424 w 484916"/>
                <a:gd name="connsiteY6" fmla="*/ 101002 h 162267"/>
                <a:gd name="connsiteX7" fmla="*/ 18044 w 484916"/>
                <a:gd name="connsiteY7" fmla="*/ 82878 h 162267"/>
                <a:gd name="connsiteX8" fmla="*/ 16633 w 484916"/>
                <a:gd name="connsiteY8" fmla="*/ 78275 h 162267"/>
                <a:gd name="connsiteX9" fmla="*/ 23182 w 484916"/>
                <a:gd name="connsiteY9" fmla="*/ 12593 h 162267"/>
                <a:gd name="connsiteX10" fmla="*/ 26104 w 484916"/>
                <a:gd name="connsiteY10" fmla="*/ 6173 h 162267"/>
                <a:gd name="connsiteX11" fmla="*/ 40815 w 484916"/>
                <a:gd name="connsiteY11" fmla="*/ 320 h 162267"/>
                <a:gd name="connsiteX12" fmla="*/ 48070 w 484916"/>
                <a:gd name="connsiteY12" fmla="*/ 15320 h 162267"/>
                <a:gd name="connsiteX13" fmla="*/ 38599 w 484916"/>
                <a:gd name="connsiteY13" fmla="*/ 55889 h 162267"/>
                <a:gd name="connsiteX14" fmla="*/ 70489 w 484916"/>
                <a:gd name="connsiteY14" fmla="*/ 84355 h 162267"/>
                <a:gd name="connsiteX15" fmla="*/ 56484 w 484916"/>
                <a:gd name="connsiteY15" fmla="*/ 55775 h 162267"/>
                <a:gd name="connsiteX16" fmla="*/ 91548 w 484916"/>
                <a:gd name="connsiteY16" fmla="*/ 29809 h 162267"/>
                <a:gd name="connsiteX17" fmla="*/ 132306 w 484916"/>
                <a:gd name="connsiteY17" fmla="*/ 37763 h 162267"/>
                <a:gd name="connsiteX18" fmla="*/ 164549 w 484916"/>
                <a:gd name="connsiteY18" fmla="*/ 26287 h 162267"/>
                <a:gd name="connsiteX19" fmla="*/ 182736 w 484916"/>
                <a:gd name="connsiteY19" fmla="*/ 136685 h 162267"/>
                <a:gd name="connsiteX20" fmla="*/ 298762 w 484916"/>
                <a:gd name="connsiteY20" fmla="*/ 139753 h 162267"/>
                <a:gd name="connsiteX21" fmla="*/ 442698 w 484916"/>
                <a:gd name="connsiteY21" fmla="*/ 123730 h 162267"/>
                <a:gd name="connsiteX22" fmla="*/ 484916 w 484916"/>
                <a:gd name="connsiteY22" fmla="*/ 123503 h 162267"/>
                <a:gd name="connsiteX23" fmla="*/ 469450 w 484916"/>
                <a:gd name="connsiteY23" fmla="*/ 137083 h 162267"/>
                <a:gd name="connsiteX24" fmla="*/ 185860 w 484916"/>
                <a:gd name="connsiteY24" fmla="*/ 159412 h 162267"/>
                <a:gd name="connsiteX25" fmla="*/ 43536 w 484916"/>
                <a:gd name="connsiteY25" fmla="*/ 131685 h 162267"/>
                <a:gd name="connsiteX26" fmla="*/ 310 w 484916"/>
                <a:gd name="connsiteY26" fmla="*/ 127708 h 162267"/>
                <a:gd name="connsiteX27" fmla="*/ 15726 w 484916"/>
                <a:gd name="connsiteY27" fmla="*/ 109185 h 162267"/>
                <a:gd name="connsiteX28" fmla="*/ 69985 w 484916"/>
                <a:gd name="connsiteY28" fmla="*/ 116003 h 162267"/>
                <a:gd name="connsiteX29" fmla="*/ 123590 w 484916"/>
                <a:gd name="connsiteY29" fmla="*/ 128787 h 162267"/>
                <a:gd name="connsiteX30" fmla="*/ 145002 w 484916"/>
                <a:gd name="connsiteY30" fmla="*/ 119014 h 162267"/>
                <a:gd name="connsiteX31" fmla="*/ 79406 w 484916"/>
                <a:gd name="connsiteY31" fmla="*/ 62366 h 162267"/>
                <a:gd name="connsiteX32" fmla="*/ 95175 w 484916"/>
                <a:gd name="connsiteY32" fmla="*/ 84809 h 162267"/>
                <a:gd name="connsiteX33" fmla="*/ 109988 w 484916"/>
                <a:gd name="connsiteY33" fmla="*/ 42025 h 162267"/>
                <a:gd name="connsiteX34" fmla="*/ 79406 w 484916"/>
                <a:gd name="connsiteY34" fmla="*/ 62366 h 162267"/>
                <a:gd name="connsiteX35" fmla="*/ 135883 w 484916"/>
                <a:gd name="connsiteY35" fmla="*/ 63844 h 162267"/>
                <a:gd name="connsiteX36" fmla="*/ 139409 w 484916"/>
                <a:gd name="connsiteY36" fmla="*/ 67366 h 162267"/>
                <a:gd name="connsiteX37" fmla="*/ 153415 w 484916"/>
                <a:gd name="connsiteY37" fmla="*/ 42650 h 162267"/>
                <a:gd name="connsiteX38" fmla="*/ 135933 w 484916"/>
                <a:gd name="connsiteY38" fmla="*/ 63844 h 1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4916" h="162267">
                  <a:moveTo>
                    <a:pt x="145002" y="118900"/>
                  </a:moveTo>
                  <a:cubicBezTo>
                    <a:pt x="151299" y="126173"/>
                    <a:pt x="155279" y="130719"/>
                    <a:pt x="161325" y="137708"/>
                  </a:cubicBezTo>
                  <a:cubicBezTo>
                    <a:pt x="169789" y="113503"/>
                    <a:pt x="163037" y="95094"/>
                    <a:pt x="159814" y="77878"/>
                  </a:cubicBezTo>
                  <a:cubicBezTo>
                    <a:pt x="148276" y="79355"/>
                    <a:pt x="137596" y="80151"/>
                    <a:pt x="127116" y="82367"/>
                  </a:cubicBezTo>
                  <a:cubicBezTo>
                    <a:pt x="122683" y="83275"/>
                    <a:pt x="118200" y="86457"/>
                    <a:pt x="114673" y="89866"/>
                  </a:cubicBezTo>
                  <a:cubicBezTo>
                    <a:pt x="105705" y="98673"/>
                    <a:pt x="96233" y="101798"/>
                    <a:pt x="84293" y="98503"/>
                  </a:cubicBezTo>
                  <a:cubicBezTo>
                    <a:pt x="79457" y="97139"/>
                    <a:pt x="73361" y="98957"/>
                    <a:pt x="68424" y="101002"/>
                  </a:cubicBezTo>
                  <a:cubicBezTo>
                    <a:pt x="51950" y="107707"/>
                    <a:pt x="26659" y="98957"/>
                    <a:pt x="18044" y="82878"/>
                  </a:cubicBezTo>
                  <a:cubicBezTo>
                    <a:pt x="17288" y="81514"/>
                    <a:pt x="16482" y="79752"/>
                    <a:pt x="16633" y="78275"/>
                  </a:cubicBezTo>
                  <a:cubicBezTo>
                    <a:pt x="18699" y="56343"/>
                    <a:pt x="20814" y="34468"/>
                    <a:pt x="23182" y="12593"/>
                  </a:cubicBezTo>
                  <a:cubicBezTo>
                    <a:pt x="23434" y="10263"/>
                    <a:pt x="24542" y="7082"/>
                    <a:pt x="26104" y="6173"/>
                  </a:cubicBezTo>
                  <a:cubicBezTo>
                    <a:pt x="30840" y="3445"/>
                    <a:pt x="36936" y="-1271"/>
                    <a:pt x="40815" y="320"/>
                  </a:cubicBezTo>
                  <a:cubicBezTo>
                    <a:pt x="44544" y="1798"/>
                    <a:pt x="48776" y="10605"/>
                    <a:pt x="48070" y="15320"/>
                  </a:cubicBezTo>
                  <a:cubicBezTo>
                    <a:pt x="46105" y="29071"/>
                    <a:pt x="40765" y="42139"/>
                    <a:pt x="38599" y="55889"/>
                  </a:cubicBezTo>
                  <a:cubicBezTo>
                    <a:pt x="35072" y="78616"/>
                    <a:pt x="47919" y="91059"/>
                    <a:pt x="70489" y="84355"/>
                  </a:cubicBezTo>
                  <a:cubicBezTo>
                    <a:pt x="65905" y="74980"/>
                    <a:pt x="61673" y="66400"/>
                    <a:pt x="56484" y="55775"/>
                  </a:cubicBezTo>
                  <a:cubicBezTo>
                    <a:pt x="67719" y="47309"/>
                    <a:pt x="79155" y="37593"/>
                    <a:pt x="91548" y="29809"/>
                  </a:cubicBezTo>
                  <a:cubicBezTo>
                    <a:pt x="107015" y="20093"/>
                    <a:pt x="121121" y="25775"/>
                    <a:pt x="132306" y="37763"/>
                  </a:cubicBezTo>
                  <a:cubicBezTo>
                    <a:pt x="143540" y="33786"/>
                    <a:pt x="153566" y="30207"/>
                    <a:pt x="164549" y="26287"/>
                  </a:cubicBezTo>
                  <a:cubicBezTo>
                    <a:pt x="175733" y="63787"/>
                    <a:pt x="182787" y="98843"/>
                    <a:pt x="182736" y="136685"/>
                  </a:cubicBezTo>
                  <a:cubicBezTo>
                    <a:pt x="221781" y="144526"/>
                    <a:pt x="260322" y="143503"/>
                    <a:pt x="298762" y="139753"/>
                  </a:cubicBezTo>
                  <a:cubicBezTo>
                    <a:pt x="346774" y="135037"/>
                    <a:pt x="394686" y="128673"/>
                    <a:pt x="442698" y="123730"/>
                  </a:cubicBezTo>
                  <a:cubicBezTo>
                    <a:pt x="456149" y="122366"/>
                    <a:pt x="469853" y="123503"/>
                    <a:pt x="484916" y="123503"/>
                  </a:cubicBezTo>
                  <a:cubicBezTo>
                    <a:pt x="482649" y="135662"/>
                    <a:pt x="475042" y="136060"/>
                    <a:pt x="469450" y="137083"/>
                  </a:cubicBezTo>
                  <a:cubicBezTo>
                    <a:pt x="375541" y="154072"/>
                    <a:pt x="281633" y="168617"/>
                    <a:pt x="185860" y="159412"/>
                  </a:cubicBezTo>
                  <a:cubicBezTo>
                    <a:pt x="137495" y="154753"/>
                    <a:pt x="91095" y="140207"/>
                    <a:pt x="43536" y="131685"/>
                  </a:cubicBezTo>
                  <a:cubicBezTo>
                    <a:pt x="29379" y="129128"/>
                    <a:pt x="14920" y="128957"/>
                    <a:pt x="310" y="127708"/>
                  </a:cubicBezTo>
                  <a:cubicBezTo>
                    <a:pt x="-1756" y="112537"/>
                    <a:pt x="6859" y="108674"/>
                    <a:pt x="15726" y="109185"/>
                  </a:cubicBezTo>
                  <a:cubicBezTo>
                    <a:pt x="33863" y="110264"/>
                    <a:pt x="52050" y="112707"/>
                    <a:pt x="69985" y="116003"/>
                  </a:cubicBezTo>
                  <a:cubicBezTo>
                    <a:pt x="87971" y="119299"/>
                    <a:pt x="105856" y="123787"/>
                    <a:pt x="123590" y="128787"/>
                  </a:cubicBezTo>
                  <a:cubicBezTo>
                    <a:pt x="133213" y="131457"/>
                    <a:pt x="140820" y="131003"/>
                    <a:pt x="145002" y="119014"/>
                  </a:cubicBezTo>
                  <a:close/>
                  <a:moveTo>
                    <a:pt x="79406" y="62366"/>
                  </a:moveTo>
                  <a:cubicBezTo>
                    <a:pt x="86359" y="72253"/>
                    <a:pt x="90541" y="78218"/>
                    <a:pt x="95175" y="84809"/>
                  </a:cubicBezTo>
                  <a:cubicBezTo>
                    <a:pt x="107116" y="72991"/>
                    <a:pt x="116789" y="63332"/>
                    <a:pt x="109988" y="42025"/>
                  </a:cubicBezTo>
                  <a:cubicBezTo>
                    <a:pt x="99962" y="48673"/>
                    <a:pt x="91195" y="54525"/>
                    <a:pt x="79406" y="62366"/>
                  </a:cubicBezTo>
                  <a:close/>
                  <a:moveTo>
                    <a:pt x="135883" y="63844"/>
                  </a:moveTo>
                  <a:cubicBezTo>
                    <a:pt x="137042" y="65037"/>
                    <a:pt x="138251" y="66230"/>
                    <a:pt x="139409" y="67366"/>
                  </a:cubicBezTo>
                  <a:cubicBezTo>
                    <a:pt x="148881" y="62366"/>
                    <a:pt x="153566" y="54127"/>
                    <a:pt x="153415" y="42650"/>
                  </a:cubicBezTo>
                  <a:cubicBezTo>
                    <a:pt x="146613" y="50889"/>
                    <a:pt x="141273" y="57366"/>
                    <a:pt x="135933" y="63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F3E22D7-7728-C311-B40B-372991507E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4777" y="3094867"/>
              <a:ext cx="149997" cy="600188"/>
            </a:xfrm>
            <a:custGeom>
              <a:avLst/>
              <a:gdLst>
                <a:gd name="connsiteX0" fmla="*/ 133019 w 149997"/>
                <a:gd name="connsiteY0" fmla="*/ 95381 h 600188"/>
                <a:gd name="connsiteX1" fmla="*/ 126823 w 149997"/>
                <a:gd name="connsiteY1" fmla="*/ 68222 h 600188"/>
                <a:gd name="connsiteX2" fmla="*/ 112968 w 149997"/>
                <a:gd name="connsiteY2" fmla="*/ 29699 h 600188"/>
                <a:gd name="connsiteX3" fmla="*/ 73571 w 149997"/>
                <a:gd name="connsiteY3" fmla="*/ 28279 h 600188"/>
                <a:gd name="connsiteX4" fmla="*/ 60220 w 149997"/>
                <a:gd name="connsiteY4" fmla="*/ 58790 h 600188"/>
                <a:gd name="connsiteX5" fmla="*/ 50396 w 149997"/>
                <a:gd name="connsiteY5" fmla="*/ 149359 h 600188"/>
                <a:gd name="connsiteX6" fmla="*/ 48532 w 149997"/>
                <a:gd name="connsiteY6" fmla="*/ 322940 h 600188"/>
                <a:gd name="connsiteX7" fmla="*/ 77450 w 149997"/>
                <a:gd name="connsiteY7" fmla="*/ 409702 h 600188"/>
                <a:gd name="connsiteX8" fmla="*/ 66971 w 149997"/>
                <a:gd name="connsiteY8" fmla="*/ 502941 h 600188"/>
                <a:gd name="connsiteX9" fmla="*/ 65409 w 149997"/>
                <a:gd name="connsiteY9" fmla="*/ 539873 h 600188"/>
                <a:gd name="connsiteX10" fmla="*/ 104555 w 149997"/>
                <a:gd name="connsiteY10" fmla="*/ 573566 h 600188"/>
                <a:gd name="connsiteX11" fmla="*/ 127730 w 149997"/>
                <a:gd name="connsiteY11" fmla="*/ 566180 h 600188"/>
                <a:gd name="connsiteX12" fmla="*/ 149997 w 149997"/>
                <a:gd name="connsiteY12" fmla="*/ 559191 h 600188"/>
                <a:gd name="connsiteX13" fmla="*/ 142541 w 149997"/>
                <a:gd name="connsiteY13" fmla="*/ 577544 h 600188"/>
                <a:gd name="connsiteX14" fmla="*/ 67676 w 149997"/>
                <a:gd name="connsiteY14" fmla="*/ 594419 h 600188"/>
                <a:gd name="connsiteX15" fmla="*/ 38809 w 149997"/>
                <a:gd name="connsiteY15" fmla="*/ 543168 h 600188"/>
                <a:gd name="connsiteX16" fmla="*/ 44904 w 149997"/>
                <a:gd name="connsiteY16" fmla="*/ 471975 h 600188"/>
                <a:gd name="connsiteX17" fmla="*/ 54477 w 149997"/>
                <a:gd name="connsiteY17" fmla="*/ 406009 h 600188"/>
                <a:gd name="connsiteX18" fmla="*/ 41126 w 149997"/>
                <a:gd name="connsiteY18" fmla="*/ 344019 h 600188"/>
                <a:gd name="connsiteX19" fmla="*/ 27876 w 149997"/>
                <a:gd name="connsiteY19" fmla="*/ 355838 h 600188"/>
                <a:gd name="connsiteX20" fmla="*/ 3996 w 149997"/>
                <a:gd name="connsiteY20" fmla="*/ 354019 h 600188"/>
                <a:gd name="connsiteX21" fmla="*/ 8429 w 149997"/>
                <a:gd name="connsiteY21" fmla="*/ 323792 h 600188"/>
                <a:gd name="connsiteX22" fmla="*/ 26566 w 149997"/>
                <a:gd name="connsiteY22" fmla="*/ 286405 h 600188"/>
                <a:gd name="connsiteX23" fmla="*/ 28934 w 149997"/>
                <a:gd name="connsiteY23" fmla="*/ 150325 h 600188"/>
                <a:gd name="connsiteX24" fmla="*/ 42235 w 149997"/>
                <a:gd name="connsiteY24" fmla="*/ 52881 h 600188"/>
                <a:gd name="connsiteX25" fmla="*/ 67425 w 149997"/>
                <a:gd name="connsiteY25" fmla="*/ 10381 h 600188"/>
                <a:gd name="connsiteX26" fmla="*/ 122137 w 149997"/>
                <a:gd name="connsiteY26" fmla="*/ 16574 h 600188"/>
                <a:gd name="connsiteX27" fmla="*/ 141131 w 149997"/>
                <a:gd name="connsiteY27" fmla="*/ 83166 h 600188"/>
                <a:gd name="connsiteX28" fmla="*/ 136848 w 149997"/>
                <a:gd name="connsiteY28" fmla="*/ 95324 h 600188"/>
                <a:gd name="connsiteX29" fmla="*/ 133070 w 149997"/>
                <a:gd name="connsiteY29" fmla="*/ 95324 h 6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9997" h="600188">
                  <a:moveTo>
                    <a:pt x="133019" y="95381"/>
                  </a:moveTo>
                  <a:cubicBezTo>
                    <a:pt x="131004" y="86290"/>
                    <a:pt x="129543" y="77029"/>
                    <a:pt x="126823" y="68222"/>
                  </a:cubicBezTo>
                  <a:cubicBezTo>
                    <a:pt x="122792" y="55097"/>
                    <a:pt x="119618" y="41063"/>
                    <a:pt x="112968" y="29699"/>
                  </a:cubicBezTo>
                  <a:cubicBezTo>
                    <a:pt x="101683" y="10267"/>
                    <a:pt x="86619" y="9983"/>
                    <a:pt x="73571" y="28279"/>
                  </a:cubicBezTo>
                  <a:cubicBezTo>
                    <a:pt x="67374" y="36972"/>
                    <a:pt x="61832" y="47995"/>
                    <a:pt x="60220" y="58790"/>
                  </a:cubicBezTo>
                  <a:cubicBezTo>
                    <a:pt x="55635" y="88734"/>
                    <a:pt x="51404" y="119075"/>
                    <a:pt x="50396" y="149359"/>
                  </a:cubicBezTo>
                  <a:cubicBezTo>
                    <a:pt x="48532" y="206177"/>
                    <a:pt x="49036" y="263053"/>
                    <a:pt x="48532" y="322940"/>
                  </a:cubicBezTo>
                  <a:cubicBezTo>
                    <a:pt x="74780" y="342088"/>
                    <a:pt x="80473" y="374361"/>
                    <a:pt x="77450" y="409702"/>
                  </a:cubicBezTo>
                  <a:cubicBezTo>
                    <a:pt x="74780" y="440895"/>
                    <a:pt x="70246" y="471804"/>
                    <a:pt x="66971" y="502941"/>
                  </a:cubicBezTo>
                  <a:cubicBezTo>
                    <a:pt x="65711" y="515157"/>
                    <a:pt x="64654" y="527657"/>
                    <a:pt x="65409" y="539873"/>
                  </a:cubicBezTo>
                  <a:cubicBezTo>
                    <a:pt x="66971" y="565271"/>
                    <a:pt x="82135" y="578055"/>
                    <a:pt x="104555" y="573566"/>
                  </a:cubicBezTo>
                  <a:cubicBezTo>
                    <a:pt x="112414" y="571975"/>
                    <a:pt x="119971" y="568623"/>
                    <a:pt x="127730" y="566180"/>
                  </a:cubicBezTo>
                  <a:cubicBezTo>
                    <a:pt x="133775" y="564248"/>
                    <a:pt x="139871" y="562373"/>
                    <a:pt x="149997" y="559191"/>
                  </a:cubicBezTo>
                  <a:cubicBezTo>
                    <a:pt x="146370" y="568282"/>
                    <a:pt x="145413" y="573907"/>
                    <a:pt x="142541" y="577544"/>
                  </a:cubicBezTo>
                  <a:cubicBezTo>
                    <a:pt x="125563" y="598964"/>
                    <a:pt x="90901" y="606521"/>
                    <a:pt x="67676" y="594419"/>
                  </a:cubicBezTo>
                  <a:cubicBezTo>
                    <a:pt x="48330" y="584305"/>
                    <a:pt x="38456" y="566237"/>
                    <a:pt x="38809" y="543168"/>
                  </a:cubicBezTo>
                  <a:cubicBezTo>
                    <a:pt x="39161" y="519418"/>
                    <a:pt x="42134" y="495611"/>
                    <a:pt x="44904" y="471975"/>
                  </a:cubicBezTo>
                  <a:cubicBezTo>
                    <a:pt x="47474" y="449929"/>
                    <a:pt x="51504" y="428054"/>
                    <a:pt x="54477" y="406009"/>
                  </a:cubicBezTo>
                  <a:cubicBezTo>
                    <a:pt x="57399" y="384133"/>
                    <a:pt x="55333" y="363395"/>
                    <a:pt x="41126" y="344019"/>
                  </a:cubicBezTo>
                  <a:cubicBezTo>
                    <a:pt x="36441" y="348224"/>
                    <a:pt x="32461" y="352599"/>
                    <a:pt x="27876" y="355838"/>
                  </a:cubicBezTo>
                  <a:cubicBezTo>
                    <a:pt x="18808" y="362201"/>
                    <a:pt x="8833" y="361179"/>
                    <a:pt x="3996" y="354019"/>
                  </a:cubicBezTo>
                  <a:cubicBezTo>
                    <a:pt x="-2302" y="344758"/>
                    <a:pt x="-1395" y="327940"/>
                    <a:pt x="8429" y="323792"/>
                  </a:cubicBezTo>
                  <a:cubicBezTo>
                    <a:pt x="25458" y="316633"/>
                    <a:pt x="26213" y="302087"/>
                    <a:pt x="26566" y="286405"/>
                  </a:cubicBezTo>
                  <a:cubicBezTo>
                    <a:pt x="27574" y="241064"/>
                    <a:pt x="28431" y="195666"/>
                    <a:pt x="28934" y="150325"/>
                  </a:cubicBezTo>
                  <a:cubicBezTo>
                    <a:pt x="29287" y="117086"/>
                    <a:pt x="32964" y="84529"/>
                    <a:pt x="42235" y="52881"/>
                  </a:cubicBezTo>
                  <a:cubicBezTo>
                    <a:pt x="47172" y="36176"/>
                    <a:pt x="54527" y="21176"/>
                    <a:pt x="67425" y="10381"/>
                  </a:cubicBezTo>
                  <a:cubicBezTo>
                    <a:pt x="86015" y="-5301"/>
                    <a:pt x="107023" y="-3199"/>
                    <a:pt x="122137" y="16574"/>
                  </a:cubicBezTo>
                  <a:cubicBezTo>
                    <a:pt x="136647" y="35665"/>
                    <a:pt x="142138" y="58392"/>
                    <a:pt x="141131" y="83166"/>
                  </a:cubicBezTo>
                  <a:cubicBezTo>
                    <a:pt x="140980" y="87256"/>
                    <a:pt x="138360" y="91291"/>
                    <a:pt x="136848" y="95324"/>
                  </a:cubicBezTo>
                  <a:cubicBezTo>
                    <a:pt x="135589" y="95324"/>
                    <a:pt x="134329" y="95324"/>
                    <a:pt x="133070" y="95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245DB8A-F965-CCE7-D4EE-DE1E1105E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80421" y="5063708"/>
              <a:ext cx="227055" cy="143729"/>
            </a:xfrm>
            <a:custGeom>
              <a:avLst/>
              <a:gdLst>
                <a:gd name="connsiteX0" fmla="*/ 283 w 227055"/>
                <a:gd name="connsiteY0" fmla="*/ 126440 h 143729"/>
                <a:gd name="connsiteX1" fmla="*/ 27942 w 227055"/>
                <a:gd name="connsiteY1" fmla="*/ 105815 h 143729"/>
                <a:gd name="connsiteX2" fmla="*/ 64922 w 227055"/>
                <a:gd name="connsiteY2" fmla="*/ 98371 h 143729"/>
                <a:gd name="connsiteX3" fmla="*/ 70111 w 227055"/>
                <a:gd name="connsiteY3" fmla="*/ 47973 h 143729"/>
                <a:gd name="connsiteX4" fmla="*/ 56911 w 227055"/>
                <a:gd name="connsiteY4" fmla="*/ 56609 h 143729"/>
                <a:gd name="connsiteX5" fmla="*/ 19731 w 227055"/>
                <a:gd name="connsiteY5" fmla="*/ 68257 h 143729"/>
                <a:gd name="connsiteX6" fmla="*/ 183 w 227055"/>
                <a:gd name="connsiteY6" fmla="*/ 49394 h 143729"/>
                <a:gd name="connsiteX7" fmla="*/ 12475 w 227055"/>
                <a:gd name="connsiteY7" fmla="*/ 23371 h 143729"/>
                <a:gd name="connsiteX8" fmla="*/ 72479 w 227055"/>
                <a:gd name="connsiteY8" fmla="*/ 26553 h 143729"/>
                <a:gd name="connsiteX9" fmla="*/ 94595 w 227055"/>
                <a:gd name="connsiteY9" fmla="*/ 21382 h 143729"/>
                <a:gd name="connsiteX10" fmla="*/ 109004 w 227055"/>
                <a:gd name="connsiteY10" fmla="*/ 7916 h 143729"/>
                <a:gd name="connsiteX11" fmla="*/ 139182 w 227055"/>
                <a:gd name="connsiteY11" fmla="*/ 10757 h 143729"/>
                <a:gd name="connsiteX12" fmla="*/ 137115 w 227055"/>
                <a:gd name="connsiteY12" fmla="*/ 42348 h 143729"/>
                <a:gd name="connsiteX13" fmla="*/ 101800 w 227055"/>
                <a:gd name="connsiteY13" fmla="*/ 55985 h 143729"/>
                <a:gd name="connsiteX14" fmla="*/ 92227 w 227055"/>
                <a:gd name="connsiteY14" fmla="*/ 94962 h 143729"/>
                <a:gd name="connsiteX15" fmla="*/ 149308 w 227055"/>
                <a:gd name="connsiteY15" fmla="*/ 89167 h 143729"/>
                <a:gd name="connsiteX16" fmla="*/ 157974 w 227055"/>
                <a:gd name="connsiteY16" fmla="*/ 9052 h 143729"/>
                <a:gd name="connsiteX17" fmla="*/ 178830 w 227055"/>
                <a:gd name="connsiteY17" fmla="*/ 23087 h 143729"/>
                <a:gd name="connsiteX18" fmla="*/ 199436 w 227055"/>
                <a:gd name="connsiteY18" fmla="*/ 5359 h 143729"/>
                <a:gd name="connsiteX19" fmla="*/ 223367 w 227055"/>
                <a:gd name="connsiteY19" fmla="*/ 5757 h 143729"/>
                <a:gd name="connsiteX20" fmla="*/ 221502 w 227055"/>
                <a:gd name="connsiteY20" fmla="*/ 30530 h 143729"/>
                <a:gd name="connsiteX21" fmla="*/ 185078 w 227055"/>
                <a:gd name="connsiteY21" fmla="*/ 56155 h 143729"/>
                <a:gd name="connsiteX22" fmla="*/ 185078 w 227055"/>
                <a:gd name="connsiteY22" fmla="*/ 86496 h 143729"/>
                <a:gd name="connsiteX23" fmla="*/ 217925 w 227055"/>
                <a:gd name="connsiteY23" fmla="*/ 94280 h 143729"/>
                <a:gd name="connsiteX24" fmla="*/ 218077 w 227055"/>
                <a:gd name="connsiteY24" fmla="*/ 98996 h 143729"/>
                <a:gd name="connsiteX25" fmla="*/ 202308 w 227055"/>
                <a:gd name="connsiteY25" fmla="*/ 104905 h 143729"/>
                <a:gd name="connsiteX26" fmla="*/ 188000 w 227055"/>
                <a:gd name="connsiteY26" fmla="*/ 108826 h 143729"/>
                <a:gd name="connsiteX27" fmla="*/ 172533 w 227055"/>
                <a:gd name="connsiteY27" fmla="*/ 143485 h 143729"/>
                <a:gd name="connsiteX28" fmla="*/ 149107 w 227055"/>
                <a:gd name="connsiteY28" fmla="*/ 112746 h 143729"/>
                <a:gd name="connsiteX29" fmla="*/ 96006 w 227055"/>
                <a:gd name="connsiteY29" fmla="*/ 119564 h 143729"/>
                <a:gd name="connsiteX30" fmla="*/ 86484 w 227055"/>
                <a:gd name="connsiteY30" fmla="*/ 130928 h 143729"/>
                <a:gd name="connsiteX31" fmla="*/ 68347 w 227055"/>
                <a:gd name="connsiteY31" fmla="*/ 133542 h 143729"/>
                <a:gd name="connsiteX32" fmla="*/ 46130 w 227055"/>
                <a:gd name="connsiteY32" fmla="*/ 125985 h 143729"/>
                <a:gd name="connsiteX33" fmla="*/ 384 w 227055"/>
                <a:gd name="connsiteY33" fmla="*/ 126553 h 143729"/>
                <a:gd name="connsiteX34" fmla="*/ 20385 w 227055"/>
                <a:gd name="connsiteY34" fmla="*/ 47689 h 143729"/>
                <a:gd name="connsiteX35" fmla="*/ 49959 w 227055"/>
                <a:gd name="connsiteY35" fmla="*/ 35359 h 143729"/>
                <a:gd name="connsiteX36" fmla="*/ 20385 w 227055"/>
                <a:gd name="connsiteY36" fmla="*/ 47689 h 143729"/>
                <a:gd name="connsiteX37" fmla="*/ 119482 w 227055"/>
                <a:gd name="connsiteY37" fmla="*/ 32007 h 143729"/>
                <a:gd name="connsiteX38" fmla="*/ 116460 w 227055"/>
                <a:gd name="connsiteY38" fmla="*/ 29621 h 143729"/>
                <a:gd name="connsiteX39" fmla="*/ 109206 w 227055"/>
                <a:gd name="connsiteY39" fmla="*/ 41325 h 143729"/>
                <a:gd name="connsiteX40" fmla="*/ 111976 w 227055"/>
                <a:gd name="connsiteY40" fmla="*/ 43541 h 143729"/>
                <a:gd name="connsiteX41" fmla="*/ 119433 w 227055"/>
                <a:gd name="connsiteY41" fmla="*/ 32007 h 14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7055" h="143729">
                  <a:moveTo>
                    <a:pt x="283" y="126440"/>
                  </a:moveTo>
                  <a:cubicBezTo>
                    <a:pt x="2047" y="105530"/>
                    <a:pt x="17614" y="109167"/>
                    <a:pt x="27942" y="105815"/>
                  </a:cubicBezTo>
                  <a:cubicBezTo>
                    <a:pt x="39681" y="101951"/>
                    <a:pt x="52125" y="100814"/>
                    <a:pt x="64922" y="98371"/>
                  </a:cubicBezTo>
                  <a:cubicBezTo>
                    <a:pt x="66634" y="81837"/>
                    <a:pt x="68196" y="66496"/>
                    <a:pt x="70111" y="47973"/>
                  </a:cubicBezTo>
                  <a:cubicBezTo>
                    <a:pt x="64569" y="51666"/>
                    <a:pt x="61042" y="55076"/>
                    <a:pt x="56911" y="56609"/>
                  </a:cubicBezTo>
                  <a:cubicBezTo>
                    <a:pt x="44669" y="61098"/>
                    <a:pt x="32326" y="66780"/>
                    <a:pt x="19731" y="68257"/>
                  </a:cubicBezTo>
                  <a:cubicBezTo>
                    <a:pt x="9906" y="69394"/>
                    <a:pt x="1291" y="62348"/>
                    <a:pt x="183" y="49394"/>
                  </a:cubicBezTo>
                  <a:cubicBezTo>
                    <a:pt x="-774" y="38030"/>
                    <a:pt x="1845" y="28882"/>
                    <a:pt x="12475" y="23371"/>
                  </a:cubicBezTo>
                  <a:cubicBezTo>
                    <a:pt x="32728" y="12916"/>
                    <a:pt x="52377" y="6041"/>
                    <a:pt x="72479" y="26553"/>
                  </a:cubicBezTo>
                  <a:cubicBezTo>
                    <a:pt x="78070" y="14109"/>
                    <a:pt x="86031" y="12291"/>
                    <a:pt x="94595" y="21382"/>
                  </a:cubicBezTo>
                  <a:cubicBezTo>
                    <a:pt x="99986" y="16268"/>
                    <a:pt x="104117" y="11382"/>
                    <a:pt x="109004" y="7916"/>
                  </a:cubicBezTo>
                  <a:cubicBezTo>
                    <a:pt x="119282" y="643"/>
                    <a:pt x="132683" y="2234"/>
                    <a:pt x="139182" y="10757"/>
                  </a:cubicBezTo>
                  <a:cubicBezTo>
                    <a:pt x="145681" y="19223"/>
                    <a:pt x="145177" y="30928"/>
                    <a:pt x="137115" y="42348"/>
                  </a:cubicBezTo>
                  <a:cubicBezTo>
                    <a:pt x="128450" y="54621"/>
                    <a:pt x="117972" y="62519"/>
                    <a:pt x="101800" y="55985"/>
                  </a:cubicBezTo>
                  <a:cubicBezTo>
                    <a:pt x="98777" y="68201"/>
                    <a:pt x="95905" y="79905"/>
                    <a:pt x="92227" y="94962"/>
                  </a:cubicBezTo>
                  <a:cubicBezTo>
                    <a:pt x="113437" y="92803"/>
                    <a:pt x="132077" y="90928"/>
                    <a:pt x="149308" y="89167"/>
                  </a:cubicBezTo>
                  <a:cubicBezTo>
                    <a:pt x="166689" y="63314"/>
                    <a:pt x="159787" y="35189"/>
                    <a:pt x="157974" y="9052"/>
                  </a:cubicBezTo>
                  <a:cubicBezTo>
                    <a:pt x="171929" y="4450"/>
                    <a:pt x="173843" y="15359"/>
                    <a:pt x="178830" y="23087"/>
                  </a:cubicBezTo>
                  <a:cubicBezTo>
                    <a:pt x="185733" y="17120"/>
                    <a:pt x="192384" y="10871"/>
                    <a:pt x="199436" y="5359"/>
                  </a:cubicBezTo>
                  <a:cubicBezTo>
                    <a:pt x="207296" y="-777"/>
                    <a:pt x="215961" y="-2879"/>
                    <a:pt x="223367" y="5757"/>
                  </a:cubicBezTo>
                  <a:cubicBezTo>
                    <a:pt x="230621" y="14166"/>
                    <a:pt x="225634" y="22746"/>
                    <a:pt x="221502" y="30530"/>
                  </a:cubicBezTo>
                  <a:cubicBezTo>
                    <a:pt x="213493" y="45473"/>
                    <a:pt x="201251" y="53712"/>
                    <a:pt x="185078" y="56155"/>
                  </a:cubicBezTo>
                  <a:lnTo>
                    <a:pt x="185078" y="86496"/>
                  </a:lnTo>
                  <a:cubicBezTo>
                    <a:pt x="196312" y="89167"/>
                    <a:pt x="207094" y="91723"/>
                    <a:pt x="217925" y="94280"/>
                  </a:cubicBezTo>
                  <a:cubicBezTo>
                    <a:pt x="217925" y="95871"/>
                    <a:pt x="218026" y="97405"/>
                    <a:pt x="218077" y="98996"/>
                  </a:cubicBezTo>
                  <a:cubicBezTo>
                    <a:pt x="212837" y="100985"/>
                    <a:pt x="207648" y="103201"/>
                    <a:pt x="202308" y="104905"/>
                  </a:cubicBezTo>
                  <a:cubicBezTo>
                    <a:pt x="197472" y="106496"/>
                    <a:pt x="192484" y="107576"/>
                    <a:pt x="188000" y="108826"/>
                  </a:cubicBezTo>
                  <a:cubicBezTo>
                    <a:pt x="182055" y="120758"/>
                    <a:pt x="190872" y="140815"/>
                    <a:pt x="172533" y="143485"/>
                  </a:cubicBezTo>
                  <a:cubicBezTo>
                    <a:pt x="154749" y="146099"/>
                    <a:pt x="155404" y="127178"/>
                    <a:pt x="149107" y="112746"/>
                  </a:cubicBezTo>
                  <a:cubicBezTo>
                    <a:pt x="131675" y="114848"/>
                    <a:pt x="113740" y="116383"/>
                    <a:pt x="96006" y="119564"/>
                  </a:cubicBezTo>
                  <a:cubicBezTo>
                    <a:pt x="92378" y="120189"/>
                    <a:pt x="89607" y="126951"/>
                    <a:pt x="86484" y="130928"/>
                  </a:cubicBezTo>
                  <a:cubicBezTo>
                    <a:pt x="80993" y="137917"/>
                    <a:pt x="72832" y="142633"/>
                    <a:pt x="68347" y="133542"/>
                  </a:cubicBezTo>
                  <a:cubicBezTo>
                    <a:pt x="62201" y="120985"/>
                    <a:pt x="54392" y="124792"/>
                    <a:pt x="46130" y="125985"/>
                  </a:cubicBezTo>
                  <a:cubicBezTo>
                    <a:pt x="31218" y="128144"/>
                    <a:pt x="16304" y="132917"/>
                    <a:pt x="384" y="126553"/>
                  </a:cubicBezTo>
                  <a:close/>
                  <a:moveTo>
                    <a:pt x="20385" y="47689"/>
                  </a:moveTo>
                  <a:cubicBezTo>
                    <a:pt x="33987" y="51894"/>
                    <a:pt x="41294" y="45871"/>
                    <a:pt x="49959" y="35359"/>
                  </a:cubicBezTo>
                  <a:cubicBezTo>
                    <a:pt x="36306" y="30018"/>
                    <a:pt x="28899" y="35359"/>
                    <a:pt x="20385" y="47689"/>
                  </a:cubicBezTo>
                  <a:close/>
                  <a:moveTo>
                    <a:pt x="119482" y="32007"/>
                  </a:moveTo>
                  <a:cubicBezTo>
                    <a:pt x="118475" y="31212"/>
                    <a:pt x="117468" y="30416"/>
                    <a:pt x="116460" y="29621"/>
                  </a:cubicBezTo>
                  <a:cubicBezTo>
                    <a:pt x="114042" y="33541"/>
                    <a:pt x="111624" y="37405"/>
                    <a:pt x="109206" y="41325"/>
                  </a:cubicBezTo>
                  <a:cubicBezTo>
                    <a:pt x="110112" y="42064"/>
                    <a:pt x="111069" y="42803"/>
                    <a:pt x="111976" y="43541"/>
                  </a:cubicBezTo>
                  <a:cubicBezTo>
                    <a:pt x="114444" y="39678"/>
                    <a:pt x="116963" y="35871"/>
                    <a:pt x="119433" y="32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B17E9D-25DA-D41A-F421-CB3C6A13C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60356" y="2434182"/>
              <a:ext cx="465786" cy="182282"/>
            </a:xfrm>
            <a:custGeom>
              <a:avLst/>
              <a:gdLst>
                <a:gd name="connsiteX0" fmla="*/ 73 w 465786"/>
                <a:gd name="connsiteY0" fmla="*/ 182199 h 182282"/>
                <a:gd name="connsiteX1" fmla="*/ 14380 w 465786"/>
                <a:gd name="connsiteY1" fmla="*/ 164869 h 182282"/>
                <a:gd name="connsiteX2" fmla="*/ 85971 w 465786"/>
                <a:gd name="connsiteY2" fmla="*/ 152937 h 182282"/>
                <a:gd name="connsiteX3" fmla="*/ 262704 w 465786"/>
                <a:gd name="connsiteY3" fmla="*/ 132255 h 182282"/>
                <a:gd name="connsiteX4" fmla="*/ 272075 w 465786"/>
                <a:gd name="connsiteY4" fmla="*/ 129983 h 182282"/>
                <a:gd name="connsiteX5" fmla="*/ 302556 w 465786"/>
                <a:gd name="connsiteY5" fmla="*/ 61403 h 182282"/>
                <a:gd name="connsiteX6" fmla="*/ 300087 w 465786"/>
                <a:gd name="connsiteY6" fmla="*/ 43561 h 182282"/>
                <a:gd name="connsiteX7" fmla="*/ 293184 w 465786"/>
                <a:gd name="connsiteY7" fmla="*/ 44868 h 182282"/>
                <a:gd name="connsiteX8" fmla="*/ 279481 w 465786"/>
                <a:gd name="connsiteY8" fmla="*/ 52368 h 182282"/>
                <a:gd name="connsiteX9" fmla="*/ 246986 w 465786"/>
                <a:gd name="connsiteY9" fmla="*/ 36062 h 182282"/>
                <a:gd name="connsiteX10" fmla="*/ 234290 w 465786"/>
                <a:gd name="connsiteY10" fmla="*/ 15096 h 182282"/>
                <a:gd name="connsiteX11" fmla="*/ 244869 w 465786"/>
                <a:gd name="connsiteY11" fmla="*/ 2027 h 182282"/>
                <a:gd name="connsiteX12" fmla="*/ 259581 w 465786"/>
                <a:gd name="connsiteY12" fmla="*/ 13732 h 182282"/>
                <a:gd name="connsiteX13" fmla="*/ 270412 w 465786"/>
                <a:gd name="connsiteY13" fmla="*/ 41459 h 182282"/>
                <a:gd name="connsiteX14" fmla="*/ 293437 w 465786"/>
                <a:gd name="connsiteY14" fmla="*/ 14300 h 182282"/>
                <a:gd name="connsiteX15" fmla="*/ 305830 w 465786"/>
                <a:gd name="connsiteY15" fmla="*/ 39 h 182282"/>
                <a:gd name="connsiteX16" fmla="*/ 317771 w 465786"/>
                <a:gd name="connsiteY16" fmla="*/ 17596 h 182282"/>
                <a:gd name="connsiteX17" fmla="*/ 313589 w 465786"/>
                <a:gd name="connsiteY17" fmla="*/ 125380 h 182282"/>
                <a:gd name="connsiteX18" fmla="*/ 389663 w 465786"/>
                <a:gd name="connsiteY18" fmla="*/ 114585 h 182282"/>
                <a:gd name="connsiteX19" fmla="*/ 446341 w 465786"/>
                <a:gd name="connsiteY19" fmla="*/ 107482 h 182282"/>
                <a:gd name="connsiteX20" fmla="*/ 465787 w 465786"/>
                <a:gd name="connsiteY20" fmla="*/ 119528 h 182282"/>
                <a:gd name="connsiteX21" fmla="*/ 445736 w 465786"/>
                <a:gd name="connsiteY21" fmla="*/ 127312 h 182282"/>
                <a:gd name="connsiteX22" fmla="*/ 304772 w 465786"/>
                <a:gd name="connsiteY22" fmla="*/ 151233 h 182282"/>
                <a:gd name="connsiteX23" fmla="*/ 99473 w 465786"/>
                <a:gd name="connsiteY23" fmla="*/ 174301 h 182282"/>
                <a:gd name="connsiteX24" fmla="*/ 20728 w 465786"/>
                <a:gd name="connsiteY24" fmla="*/ 181972 h 182282"/>
                <a:gd name="connsiteX25" fmla="*/ 22 w 465786"/>
                <a:gd name="connsiteY25" fmla="*/ 182085 h 18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65786" h="182282">
                  <a:moveTo>
                    <a:pt x="73" y="182199"/>
                  </a:moveTo>
                  <a:cubicBezTo>
                    <a:pt x="-884" y="166403"/>
                    <a:pt x="7781" y="166119"/>
                    <a:pt x="14380" y="164869"/>
                  </a:cubicBezTo>
                  <a:cubicBezTo>
                    <a:pt x="38211" y="160494"/>
                    <a:pt x="61990" y="155949"/>
                    <a:pt x="85971" y="152937"/>
                  </a:cubicBezTo>
                  <a:cubicBezTo>
                    <a:pt x="144865" y="145608"/>
                    <a:pt x="203810" y="139130"/>
                    <a:pt x="262704" y="132255"/>
                  </a:cubicBezTo>
                  <a:cubicBezTo>
                    <a:pt x="265526" y="131914"/>
                    <a:pt x="268297" y="130948"/>
                    <a:pt x="272075" y="129983"/>
                  </a:cubicBezTo>
                  <a:cubicBezTo>
                    <a:pt x="266684" y="98562"/>
                    <a:pt x="274695" y="74414"/>
                    <a:pt x="302556" y="61403"/>
                  </a:cubicBezTo>
                  <a:cubicBezTo>
                    <a:pt x="301698" y="55153"/>
                    <a:pt x="300943" y="49641"/>
                    <a:pt x="300087" y="43561"/>
                  </a:cubicBezTo>
                  <a:cubicBezTo>
                    <a:pt x="297165" y="44073"/>
                    <a:pt x="294999" y="43959"/>
                    <a:pt x="293184" y="44868"/>
                  </a:cubicBezTo>
                  <a:cubicBezTo>
                    <a:pt x="288550" y="47198"/>
                    <a:pt x="284267" y="50834"/>
                    <a:pt x="279481" y="52368"/>
                  </a:cubicBezTo>
                  <a:cubicBezTo>
                    <a:pt x="264115" y="57369"/>
                    <a:pt x="254341" y="51971"/>
                    <a:pt x="246986" y="36062"/>
                  </a:cubicBezTo>
                  <a:cubicBezTo>
                    <a:pt x="243510" y="28618"/>
                    <a:pt x="239278" y="21630"/>
                    <a:pt x="234290" y="15096"/>
                  </a:cubicBezTo>
                  <a:cubicBezTo>
                    <a:pt x="232728" y="6573"/>
                    <a:pt x="237817" y="777"/>
                    <a:pt x="244869" y="2027"/>
                  </a:cubicBezTo>
                  <a:cubicBezTo>
                    <a:pt x="250311" y="2993"/>
                    <a:pt x="256457" y="8334"/>
                    <a:pt x="259581" y="13732"/>
                  </a:cubicBezTo>
                  <a:cubicBezTo>
                    <a:pt x="264417" y="22141"/>
                    <a:pt x="266987" y="32255"/>
                    <a:pt x="270412" y="41459"/>
                  </a:cubicBezTo>
                  <a:cubicBezTo>
                    <a:pt x="286887" y="38505"/>
                    <a:pt x="287743" y="24187"/>
                    <a:pt x="293437" y="14300"/>
                  </a:cubicBezTo>
                  <a:cubicBezTo>
                    <a:pt x="296711" y="8675"/>
                    <a:pt x="301347" y="436"/>
                    <a:pt x="305830" y="39"/>
                  </a:cubicBezTo>
                  <a:cubicBezTo>
                    <a:pt x="314646" y="-700"/>
                    <a:pt x="316007" y="9300"/>
                    <a:pt x="317771" y="17596"/>
                  </a:cubicBezTo>
                  <a:cubicBezTo>
                    <a:pt x="324672" y="49868"/>
                    <a:pt x="323866" y="79528"/>
                    <a:pt x="313589" y="125380"/>
                  </a:cubicBezTo>
                  <a:cubicBezTo>
                    <a:pt x="339584" y="121687"/>
                    <a:pt x="364623" y="117994"/>
                    <a:pt x="389663" y="114585"/>
                  </a:cubicBezTo>
                  <a:cubicBezTo>
                    <a:pt x="408556" y="112028"/>
                    <a:pt x="427448" y="109642"/>
                    <a:pt x="446341" y="107482"/>
                  </a:cubicBezTo>
                  <a:cubicBezTo>
                    <a:pt x="453595" y="106630"/>
                    <a:pt x="460951" y="106517"/>
                    <a:pt x="465787" y="119528"/>
                  </a:cubicBezTo>
                  <a:cubicBezTo>
                    <a:pt x="458482" y="122426"/>
                    <a:pt x="452285" y="126119"/>
                    <a:pt x="445736" y="127312"/>
                  </a:cubicBezTo>
                  <a:cubicBezTo>
                    <a:pt x="398781" y="135665"/>
                    <a:pt x="351927" y="145040"/>
                    <a:pt x="304772" y="151233"/>
                  </a:cubicBezTo>
                  <a:cubicBezTo>
                    <a:pt x="236456" y="160210"/>
                    <a:pt x="167940" y="166858"/>
                    <a:pt x="99473" y="174301"/>
                  </a:cubicBezTo>
                  <a:cubicBezTo>
                    <a:pt x="73275" y="177142"/>
                    <a:pt x="47028" y="179642"/>
                    <a:pt x="20728" y="181972"/>
                  </a:cubicBezTo>
                  <a:cubicBezTo>
                    <a:pt x="13927" y="182597"/>
                    <a:pt x="6974" y="182085"/>
                    <a:pt x="22" y="182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77643DE-EE93-8479-CFA6-DE62016390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6198" y="3552864"/>
              <a:ext cx="480548" cy="156738"/>
            </a:xfrm>
            <a:custGeom>
              <a:avLst/>
              <a:gdLst>
                <a:gd name="connsiteX0" fmla="*/ 480548 w 480548"/>
                <a:gd name="connsiteY0" fmla="*/ 99262 h 156738"/>
                <a:gd name="connsiteX1" fmla="*/ 452034 w 480548"/>
                <a:gd name="connsiteY1" fmla="*/ 118637 h 156738"/>
                <a:gd name="connsiteX2" fmla="*/ 338628 w 480548"/>
                <a:gd name="connsiteY2" fmla="*/ 132615 h 156738"/>
                <a:gd name="connsiteX3" fmla="*/ 84410 w 480548"/>
                <a:gd name="connsiteY3" fmla="*/ 148751 h 156738"/>
                <a:gd name="connsiteX4" fmla="*/ 21031 w 480548"/>
                <a:gd name="connsiteY4" fmla="*/ 155399 h 156738"/>
                <a:gd name="connsiteX5" fmla="*/ 7982 w 480548"/>
                <a:gd name="connsiteY5" fmla="*/ 156479 h 156738"/>
                <a:gd name="connsiteX6" fmla="*/ 174 w 480548"/>
                <a:gd name="connsiteY6" fmla="*/ 149717 h 156738"/>
                <a:gd name="connsiteX7" fmla="*/ 3549 w 480548"/>
                <a:gd name="connsiteY7" fmla="*/ 139262 h 156738"/>
                <a:gd name="connsiteX8" fmla="*/ 19973 w 480548"/>
                <a:gd name="connsiteY8" fmla="*/ 133410 h 156738"/>
                <a:gd name="connsiteX9" fmla="*/ 164009 w 480548"/>
                <a:gd name="connsiteY9" fmla="*/ 117387 h 156738"/>
                <a:gd name="connsiteX10" fmla="*/ 220939 w 480548"/>
                <a:gd name="connsiteY10" fmla="*/ 113410 h 156738"/>
                <a:gd name="connsiteX11" fmla="*/ 237716 w 480548"/>
                <a:gd name="connsiteY11" fmla="*/ 104717 h 156738"/>
                <a:gd name="connsiteX12" fmla="*/ 260991 w 480548"/>
                <a:gd name="connsiteY12" fmla="*/ 87103 h 156738"/>
                <a:gd name="connsiteX13" fmla="*/ 269355 w 480548"/>
                <a:gd name="connsiteY13" fmla="*/ 62784 h 156738"/>
                <a:gd name="connsiteX14" fmla="*/ 248648 w 480548"/>
                <a:gd name="connsiteY14" fmla="*/ 69660 h 156738"/>
                <a:gd name="connsiteX15" fmla="*/ 237867 w 480548"/>
                <a:gd name="connsiteY15" fmla="*/ 81932 h 156738"/>
                <a:gd name="connsiteX16" fmla="*/ 215750 w 480548"/>
                <a:gd name="connsiteY16" fmla="*/ 71194 h 156738"/>
                <a:gd name="connsiteX17" fmla="*/ 216103 w 480548"/>
                <a:gd name="connsiteY17" fmla="*/ 11875 h 156738"/>
                <a:gd name="connsiteX18" fmla="*/ 224819 w 480548"/>
                <a:gd name="connsiteY18" fmla="*/ 0 h 156738"/>
                <a:gd name="connsiteX19" fmla="*/ 233233 w 480548"/>
                <a:gd name="connsiteY19" fmla="*/ 12046 h 156738"/>
                <a:gd name="connsiteX20" fmla="*/ 234139 w 480548"/>
                <a:gd name="connsiteY20" fmla="*/ 41648 h 156738"/>
                <a:gd name="connsiteX21" fmla="*/ 235701 w 480548"/>
                <a:gd name="connsiteY21" fmla="*/ 58012 h 156738"/>
                <a:gd name="connsiteX22" fmla="*/ 287794 w 480548"/>
                <a:gd name="connsiteY22" fmla="*/ 53637 h 156738"/>
                <a:gd name="connsiteX23" fmla="*/ 273386 w 480548"/>
                <a:gd name="connsiteY23" fmla="*/ 108353 h 156738"/>
                <a:gd name="connsiteX24" fmla="*/ 343918 w 480548"/>
                <a:gd name="connsiteY24" fmla="*/ 105967 h 156738"/>
                <a:gd name="connsiteX25" fmla="*/ 446794 w 480548"/>
                <a:gd name="connsiteY25" fmla="*/ 97614 h 156738"/>
                <a:gd name="connsiteX26" fmla="*/ 480498 w 480548"/>
                <a:gd name="connsiteY26" fmla="*/ 99262 h 1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0548" h="156738">
                  <a:moveTo>
                    <a:pt x="480548" y="99262"/>
                  </a:moveTo>
                  <a:cubicBezTo>
                    <a:pt x="472287" y="115853"/>
                    <a:pt x="461807" y="117274"/>
                    <a:pt x="452034" y="118637"/>
                  </a:cubicBezTo>
                  <a:cubicBezTo>
                    <a:pt x="414299" y="123751"/>
                    <a:pt x="376564" y="129831"/>
                    <a:pt x="338628" y="132615"/>
                  </a:cubicBezTo>
                  <a:cubicBezTo>
                    <a:pt x="253938" y="138865"/>
                    <a:pt x="169148" y="143240"/>
                    <a:pt x="84410" y="148751"/>
                  </a:cubicBezTo>
                  <a:cubicBezTo>
                    <a:pt x="63249" y="150115"/>
                    <a:pt x="42140" y="153126"/>
                    <a:pt x="21031" y="155399"/>
                  </a:cubicBezTo>
                  <a:cubicBezTo>
                    <a:pt x="16647" y="155853"/>
                    <a:pt x="12164" y="157331"/>
                    <a:pt x="7982" y="156479"/>
                  </a:cubicBezTo>
                  <a:cubicBezTo>
                    <a:pt x="4960" y="155853"/>
                    <a:pt x="879" y="152671"/>
                    <a:pt x="174" y="149717"/>
                  </a:cubicBezTo>
                  <a:cubicBezTo>
                    <a:pt x="-582" y="146649"/>
                    <a:pt x="1232" y="140683"/>
                    <a:pt x="3549" y="139262"/>
                  </a:cubicBezTo>
                  <a:cubicBezTo>
                    <a:pt x="8486" y="136137"/>
                    <a:pt x="14330" y="134092"/>
                    <a:pt x="19973" y="133410"/>
                  </a:cubicBezTo>
                  <a:cubicBezTo>
                    <a:pt x="67935" y="127785"/>
                    <a:pt x="115948" y="122331"/>
                    <a:pt x="164009" y="117387"/>
                  </a:cubicBezTo>
                  <a:cubicBezTo>
                    <a:pt x="182952" y="115398"/>
                    <a:pt x="201946" y="114717"/>
                    <a:pt x="220939" y="113410"/>
                  </a:cubicBezTo>
                  <a:cubicBezTo>
                    <a:pt x="227539" y="112955"/>
                    <a:pt x="232577" y="111365"/>
                    <a:pt x="237716" y="104717"/>
                  </a:cubicBezTo>
                  <a:cubicBezTo>
                    <a:pt x="243661" y="97046"/>
                    <a:pt x="253585" y="93580"/>
                    <a:pt x="260991" y="87103"/>
                  </a:cubicBezTo>
                  <a:cubicBezTo>
                    <a:pt x="271773" y="77614"/>
                    <a:pt x="274947" y="67557"/>
                    <a:pt x="269355" y="62784"/>
                  </a:cubicBezTo>
                  <a:cubicBezTo>
                    <a:pt x="260286" y="55000"/>
                    <a:pt x="254644" y="64603"/>
                    <a:pt x="248648" y="69660"/>
                  </a:cubicBezTo>
                  <a:cubicBezTo>
                    <a:pt x="244618" y="73069"/>
                    <a:pt x="241949" y="78580"/>
                    <a:pt x="237867" y="81932"/>
                  </a:cubicBezTo>
                  <a:cubicBezTo>
                    <a:pt x="227590" y="90455"/>
                    <a:pt x="216658" y="85739"/>
                    <a:pt x="215750" y="71194"/>
                  </a:cubicBezTo>
                  <a:cubicBezTo>
                    <a:pt x="214541" y="51478"/>
                    <a:pt x="215096" y="31591"/>
                    <a:pt x="216103" y="11875"/>
                  </a:cubicBezTo>
                  <a:cubicBezTo>
                    <a:pt x="216305" y="7727"/>
                    <a:pt x="221796" y="3920"/>
                    <a:pt x="224819" y="0"/>
                  </a:cubicBezTo>
                  <a:cubicBezTo>
                    <a:pt x="227741" y="3977"/>
                    <a:pt x="232577" y="7614"/>
                    <a:pt x="233233" y="12046"/>
                  </a:cubicBezTo>
                  <a:cubicBezTo>
                    <a:pt x="234642" y="21705"/>
                    <a:pt x="233786" y="31762"/>
                    <a:pt x="234139" y="41648"/>
                  </a:cubicBezTo>
                  <a:cubicBezTo>
                    <a:pt x="234291" y="46250"/>
                    <a:pt x="234995" y="50853"/>
                    <a:pt x="235701" y="58012"/>
                  </a:cubicBezTo>
                  <a:cubicBezTo>
                    <a:pt x="253838" y="46364"/>
                    <a:pt x="272025" y="31250"/>
                    <a:pt x="287794" y="53637"/>
                  </a:cubicBezTo>
                  <a:cubicBezTo>
                    <a:pt x="302405" y="74376"/>
                    <a:pt x="284772" y="89603"/>
                    <a:pt x="273386" y="108353"/>
                  </a:cubicBezTo>
                  <a:cubicBezTo>
                    <a:pt x="298374" y="110569"/>
                    <a:pt x="321196" y="107671"/>
                    <a:pt x="343918" y="105967"/>
                  </a:cubicBezTo>
                  <a:cubicBezTo>
                    <a:pt x="378226" y="103353"/>
                    <a:pt x="412485" y="100001"/>
                    <a:pt x="446794" y="97614"/>
                  </a:cubicBezTo>
                  <a:cubicBezTo>
                    <a:pt x="456668" y="96932"/>
                    <a:pt x="466694" y="98524"/>
                    <a:pt x="480498" y="99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F450CBA-22AD-06EA-771D-4DAB6AC401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5522" y="5580253"/>
              <a:ext cx="248273" cy="212462"/>
            </a:xfrm>
            <a:custGeom>
              <a:avLst/>
              <a:gdLst>
                <a:gd name="connsiteX0" fmla="*/ 191948 w 248273"/>
                <a:gd name="connsiteY0" fmla="*/ 153080 h 212462"/>
                <a:gd name="connsiteX1" fmla="*/ 189429 w 248273"/>
                <a:gd name="connsiteY1" fmla="*/ 190694 h 212462"/>
                <a:gd name="connsiteX2" fmla="*/ 166608 w 248273"/>
                <a:gd name="connsiteY2" fmla="*/ 212342 h 212462"/>
                <a:gd name="connsiteX3" fmla="*/ 158143 w 248273"/>
                <a:gd name="connsiteY3" fmla="*/ 195012 h 212462"/>
                <a:gd name="connsiteX4" fmla="*/ 168371 w 248273"/>
                <a:gd name="connsiteY4" fmla="*/ 120125 h 212462"/>
                <a:gd name="connsiteX5" fmla="*/ 126303 w 248273"/>
                <a:gd name="connsiteY5" fmla="*/ 129046 h 212462"/>
                <a:gd name="connsiteX6" fmla="*/ 116328 w 248273"/>
                <a:gd name="connsiteY6" fmla="*/ 132625 h 212462"/>
                <a:gd name="connsiteX7" fmla="*/ 99551 w 248273"/>
                <a:gd name="connsiteY7" fmla="*/ 137398 h 212462"/>
                <a:gd name="connsiteX8" fmla="*/ 66300 w 248273"/>
                <a:gd name="connsiteY8" fmla="*/ 150410 h 212462"/>
                <a:gd name="connsiteX9" fmla="*/ 26198 w 248273"/>
                <a:gd name="connsiteY9" fmla="*/ 141659 h 212462"/>
                <a:gd name="connsiteX10" fmla="*/ 4282 w 248273"/>
                <a:gd name="connsiteY10" fmla="*/ 153705 h 212462"/>
                <a:gd name="connsiteX11" fmla="*/ 0 w 248273"/>
                <a:gd name="connsiteY11" fmla="*/ 149330 h 212462"/>
                <a:gd name="connsiteX12" fmla="*/ 6499 w 248273"/>
                <a:gd name="connsiteY12" fmla="*/ 130637 h 212462"/>
                <a:gd name="connsiteX13" fmla="*/ 28062 w 248273"/>
                <a:gd name="connsiteY13" fmla="*/ 51261 h 212462"/>
                <a:gd name="connsiteX14" fmla="*/ 33050 w 248273"/>
                <a:gd name="connsiteY14" fmla="*/ 17170 h 212462"/>
                <a:gd name="connsiteX15" fmla="*/ 48113 w 248273"/>
                <a:gd name="connsiteY15" fmla="*/ 295 h 212462"/>
                <a:gd name="connsiteX16" fmla="*/ 58340 w 248273"/>
                <a:gd name="connsiteY16" fmla="*/ 21715 h 212462"/>
                <a:gd name="connsiteX17" fmla="*/ 47659 w 248273"/>
                <a:gd name="connsiteY17" fmla="*/ 82114 h 212462"/>
                <a:gd name="connsiteX18" fmla="*/ 48869 w 248273"/>
                <a:gd name="connsiteY18" fmla="*/ 140069 h 212462"/>
                <a:gd name="connsiteX19" fmla="*/ 62623 w 248273"/>
                <a:gd name="connsiteY19" fmla="*/ 130353 h 212462"/>
                <a:gd name="connsiteX20" fmla="*/ 92397 w 248273"/>
                <a:gd name="connsiteY20" fmla="*/ 93705 h 212462"/>
                <a:gd name="connsiteX21" fmla="*/ 131492 w 248273"/>
                <a:gd name="connsiteY21" fmla="*/ 88591 h 212462"/>
                <a:gd name="connsiteX22" fmla="*/ 182426 w 248273"/>
                <a:gd name="connsiteY22" fmla="*/ 86091 h 212462"/>
                <a:gd name="connsiteX23" fmla="*/ 216081 w 248273"/>
                <a:gd name="connsiteY23" fmla="*/ 76773 h 212462"/>
                <a:gd name="connsiteX24" fmla="*/ 248274 w 248273"/>
                <a:gd name="connsiteY24" fmla="*/ 61659 h 212462"/>
                <a:gd name="connsiteX25" fmla="*/ 234822 w 248273"/>
                <a:gd name="connsiteY25" fmla="*/ 91261 h 212462"/>
                <a:gd name="connsiteX26" fmla="*/ 246359 w 248273"/>
                <a:gd name="connsiteY26" fmla="*/ 121148 h 212462"/>
                <a:gd name="connsiteX27" fmla="*/ 224091 w 248273"/>
                <a:gd name="connsiteY27" fmla="*/ 123648 h 212462"/>
                <a:gd name="connsiteX28" fmla="*/ 191999 w 248273"/>
                <a:gd name="connsiteY28" fmla="*/ 153137 h 212462"/>
                <a:gd name="connsiteX29" fmla="*/ 205954 w 248273"/>
                <a:gd name="connsiteY29" fmla="*/ 101886 h 212462"/>
                <a:gd name="connsiteX30" fmla="*/ 200261 w 248273"/>
                <a:gd name="connsiteY30" fmla="*/ 100409 h 212462"/>
                <a:gd name="connsiteX31" fmla="*/ 195576 w 248273"/>
                <a:gd name="connsiteY31" fmla="*/ 122568 h 212462"/>
                <a:gd name="connsiteX32" fmla="*/ 205954 w 248273"/>
                <a:gd name="connsiteY32" fmla="*/ 101886 h 212462"/>
                <a:gd name="connsiteX33" fmla="*/ 147010 w 248273"/>
                <a:gd name="connsiteY33" fmla="*/ 108193 h 212462"/>
                <a:gd name="connsiteX34" fmla="*/ 154264 w 248273"/>
                <a:gd name="connsiteY34" fmla="*/ 104841 h 212462"/>
                <a:gd name="connsiteX35" fmla="*/ 154919 w 248273"/>
                <a:gd name="connsiteY35" fmla="*/ 98080 h 212462"/>
                <a:gd name="connsiteX36" fmla="*/ 147010 w 248273"/>
                <a:gd name="connsiteY36" fmla="*/ 108250 h 2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273" h="212462">
                  <a:moveTo>
                    <a:pt x="191948" y="153080"/>
                  </a:moveTo>
                  <a:cubicBezTo>
                    <a:pt x="191042" y="167739"/>
                    <a:pt x="191193" y="179387"/>
                    <a:pt x="189429" y="190694"/>
                  </a:cubicBezTo>
                  <a:cubicBezTo>
                    <a:pt x="187213" y="205069"/>
                    <a:pt x="177339" y="213592"/>
                    <a:pt x="166608" y="212342"/>
                  </a:cubicBezTo>
                  <a:cubicBezTo>
                    <a:pt x="158093" y="211376"/>
                    <a:pt x="152350" y="200921"/>
                    <a:pt x="158143" y="195012"/>
                  </a:cubicBezTo>
                  <a:cubicBezTo>
                    <a:pt x="179454" y="173421"/>
                    <a:pt x="165650" y="148364"/>
                    <a:pt x="168371" y="120125"/>
                  </a:cubicBezTo>
                  <a:cubicBezTo>
                    <a:pt x="152703" y="130012"/>
                    <a:pt x="140611" y="139273"/>
                    <a:pt x="126303" y="129046"/>
                  </a:cubicBezTo>
                  <a:cubicBezTo>
                    <a:pt x="124389" y="127682"/>
                    <a:pt x="119754" y="131489"/>
                    <a:pt x="116328" y="132625"/>
                  </a:cubicBezTo>
                  <a:cubicBezTo>
                    <a:pt x="110736" y="134444"/>
                    <a:pt x="105043" y="137739"/>
                    <a:pt x="99551" y="137398"/>
                  </a:cubicBezTo>
                  <a:cubicBezTo>
                    <a:pt x="86553" y="136602"/>
                    <a:pt x="76578" y="140126"/>
                    <a:pt x="66300" y="150410"/>
                  </a:cubicBezTo>
                  <a:cubicBezTo>
                    <a:pt x="52648" y="164103"/>
                    <a:pt x="40355" y="159898"/>
                    <a:pt x="26198" y="141659"/>
                  </a:cubicBezTo>
                  <a:cubicBezTo>
                    <a:pt x="18792" y="145751"/>
                    <a:pt x="11537" y="149728"/>
                    <a:pt x="4282" y="153705"/>
                  </a:cubicBezTo>
                  <a:cubicBezTo>
                    <a:pt x="2872" y="152228"/>
                    <a:pt x="1411" y="150807"/>
                    <a:pt x="0" y="149330"/>
                  </a:cubicBezTo>
                  <a:cubicBezTo>
                    <a:pt x="2116" y="143080"/>
                    <a:pt x="3376" y="136205"/>
                    <a:pt x="6499" y="130637"/>
                  </a:cubicBezTo>
                  <a:cubicBezTo>
                    <a:pt x="20102" y="106318"/>
                    <a:pt x="26752" y="79841"/>
                    <a:pt x="28062" y="51261"/>
                  </a:cubicBezTo>
                  <a:cubicBezTo>
                    <a:pt x="28616" y="39841"/>
                    <a:pt x="30883" y="28420"/>
                    <a:pt x="33050" y="17170"/>
                  </a:cubicBezTo>
                  <a:cubicBezTo>
                    <a:pt x="34813" y="8250"/>
                    <a:pt x="37332" y="-1864"/>
                    <a:pt x="48113" y="295"/>
                  </a:cubicBezTo>
                  <a:cubicBezTo>
                    <a:pt x="58290" y="2341"/>
                    <a:pt x="59650" y="12454"/>
                    <a:pt x="58340" y="21715"/>
                  </a:cubicBezTo>
                  <a:cubicBezTo>
                    <a:pt x="55418" y="41943"/>
                    <a:pt x="52295" y="62284"/>
                    <a:pt x="47659" y="82114"/>
                  </a:cubicBezTo>
                  <a:cubicBezTo>
                    <a:pt x="43276" y="100921"/>
                    <a:pt x="43126" y="118819"/>
                    <a:pt x="48869" y="140069"/>
                  </a:cubicBezTo>
                  <a:cubicBezTo>
                    <a:pt x="55015" y="135921"/>
                    <a:pt x="61363" y="134159"/>
                    <a:pt x="62623" y="130353"/>
                  </a:cubicBezTo>
                  <a:cubicBezTo>
                    <a:pt x="68114" y="113250"/>
                    <a:pt x="83681" y="107227"/>
                    <a:pt x="92397" y="93705"/>
                  </a:cubicBezTo>
                  <a:cubicBezTo>
                    <a:pt x="103229" y="76943"/>
                    <a:pt x="117738" y="81489"/>
                    <a:pt x="131492" y="88591"/>
                  </a:cubicBezTo>
                  <a:cubicBezTo>
                    <a:pt x="160511" y="67057"/>
                    <a:pt x="165549" y="67000"/>
                    <a:pt x="182426" y="86091"/>
                  </a:cubicBezTo>
                  <a:cubicBezTo>
                    <a:pt x="193812" y="82966"/>
                    <a:pt x="203939" y="80125"/>
                    <a:pt x="216081" y="76773"/>
                  </a:cubicBezTo>
                  <a:cubicBezTo>
                    <a:pt x="231597" y="50239"/>
                    <a:pt x="233764" y="49159"/>
                    <a:pt x="248274" y="61659"/>
                  </a:cubicBezTo>
                  <a:cubicBezTo>
                    <a:pt x="243437" y="71545"/>
                    <a:pt x="235225" y="81204"/>
                    <a:pt x="234822" y="91261"/>
                  </a:cubicBezTo>
                  <a:cubicBezTo>
                    <a:pt x="234419" y="100864"/>
                    <a:pt x="242077" y="110978"/>
                    <a:pt x="246359" y="121148"/>
                  </a:cubicBezTo>
                  <a:cubicBezTo>
                    <a:pt x="240364" y="131716"/>
                    <a:pt x="232252" y="125409"/>
                    <a:pt x="224091" y="123648"/>
                  </a:cubicBezTo>
                  <a:cubicBezTo>
                    <a:pt x="216786" y="138023"/>
                    <a:pt x="209783" y="153194"/>
                    <a:pt x="191999" y="153137"/>
                  </a:cubicBezTo>
                  <a:close/>
                  <a:moveTo>
                    <a:pt x="205954" y="101886"/>
                  </a:moveTo>
                  <a:cubicBezTo>
                    <a:pt x="204040" y="101375"/>
                    <a:pt x="202176" y="100921"/>
                    <a:pt x="200261" y="100409"/>
                  </a:cubicBezTo>
                  <a:cubicBezTo>
                    <a:pt x="198700" y="107796"/>
                    <a:pt x="197138" y="115182"/>
                    <a:pt x="195576" y="122568"/>
                  </a:cubicBezTo>
                  <a:cubicBezTo>
                    <a:pt x="203838" y="117171"/>
                    <a:pt x="209431" y="111148"/>
                    <a:pt x="205954" y="101886"/>
                  </a:cubicBezTo>
                  <a:close/>
                  <a:moveTo>
                    <a:pt x="147010" y="108193"/>
                  </a:moveTo>
                  <a:cubicBezTo>
                    <a:pt x="151896" y="105978"/>
                    <a:pt x="153912" y="105750"/>
                    <a:pt x="154264" y="104841"/>
                  </a:cubicBezTo>
                  <a:cubicBezTo>
                    <a:pt x="154969" y="102796"/>
                    <a:pt x="154768" y="100353"/>
                    <a:pt x="154919" y="98080"/>
                  </a:cubicBezTo>
                  <a:cubicBezTo>
                    <a:pt x="153055" y="100466"/>
                    <a:pt x="151141" y="102909"/>
                    <a:pt x="147010" y="108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3CB0FD-62F4-20EA-5CBD-475CB3A72B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9662" y="5731624"/>
              <a:ext cx="317597" cy="140512"/>
            </a:xfrm>
            <a:custGeom>
              <a:avLst/>
              <a:gdLst>
                <a:gd name="connsiteX0" fmla="*/ 29121 w 317597"/>
                <a:gd name="connsiteY0" fmla="*/ 74380 h 140512"/>
                <a:gd name="connsiteX1" fmla="*/ 24233 w 317597"/>
                <a:gd name="connsiteY1" fmla="*/ 88528 h 140512"/>
                <a:gd name="connsiteX2" fmla="*/ 34159 w 317597"/>
                <a:gd name="connsiteY2" fmla="*/ 117846 h 140512"/>
                <a:gd name="connsiteX3" fmla="*/ 58039 w 317597"/>
                <a:gd name="connsiteY3" fmla="*/ 114608 h 140512"/>
                <a:gd name="connsiteX4" fmla="*/ 80206 w 317597"/>
                <a:gd name="connsiteY4" fmla="*/ 98699 h 140512"/>
                <a:gd name="connsiteX5" fmla="*/ 111239 w 317597"/>
                <a:gd name="connsiteY5" fmla="*/ 65516 h 140512"/>
                <a:gd name="connsiteX6" fmla="*/ 156078 w 317597"/>
                <a:gd name="connsiteY6" fmla="*/ 71255 h 140512"/>
                <a:gd name="connsiteX7" fmla="*/ 191294 w 317597"/>
                <a:gd name="connsiteY7" fmla="*/ 63812 h 140512"/>
                <a:gd name="connsiteX8" fmla="*/ 180915 w 317597"/>
                <a:gd name="connsiteY8" fmla="*/ 82676 h 140512"/>
                <a:gd name="connsiteX9" fmla="*/ 192049 w 317597"/>
                <a:gd name="connsiteY9" fmla="*/ 94551 h 140512"/>
                <a:gd name="connsiteX10" fmla="*/ 254974 w 317597"/>
                <a:gd name="connsiteY10" fmla="*/ 62107 h 140512"/>
                <a:gd name="connsiteX11" fmla="*/ 262531 w 317597"/>
                <a:gd name="connsiteY11" fmla="*/ 25800 h 140512"/>
                <a:gd name="connsiteX12" fmla="*/ 265403 w 317597"/>
                <a:gd name="connsiteY12" fmla="*/ 9039 h 140512"/>
                <a:gd name="connsiteX13" fmla="*/ 278351 w 317597"/>
                <a:gd name="connsiteY13" fmla="*/ 5 h 140512"/>
                <a:gd name="connsiteX14" fmla="*/ 286310 w 317597"/>
                <a:gd name="connsiteY14" fmla="*/ 11823 h 140512"/>
                <a:gd name="connsiteX15" fmla="*/ 281726 w 317597"/>
                <a:gd name="connsiteY15" fmla="*/ 50914 h 140512"/>
                <a:gd name="connsiteX16" fmla="*/ 276034 w 317597"/>
                <a:gd name="connsiteY16" fmla="*/ 81710 h 140512"/>
                <a:gd name="connsiteX17" fmla="*/ 317597 w 317597"/>
                <a:gd name="connsiteY17" fmla="*/ 112392 h 140512"/>
                <a:gd name="connsiteX18" fmla="*/ 265605 w 317597"/>
                <a:gd name="connsiteY18" fmla="*/ 110972 h 140512"/>
                <a:gd name="connsiteX19" fmla="*/ 197894 w 317597"/>
                <a:gd name="connsiteY19" fmla="*/ 126426 h 140512"/>
                <a:gd name="connsiteX20" fmla="*/ 172804 w 317597"/>
                <a:gd name="connsiteY20" fmla="*/ 131994 h 140512"/>
                <a:gd name="connsiteX21" fmla="*/ 164038 w 317597"/>
                <a:gd name="connsiteY21" fmla="*/ 99437 h 140512"/>
                <a:gd name="connsiteX22" fmla="*/ 144995 w 317597"/>
                <a:gd name="connsiteY22" fmla="*/ 118642 h 140512"/>
                <a:gd name="connsiteX23" fmla="*/ 116933 w 317597"/>
                <a:gd name="connsiteY23" fmla="*/ 131199 h 140512"/>
                <a:gd name="connsiteX24" fmla="*/ 42824 w 317597"/>
                <a:gd name="connsiteY24" fmla="*/ 139040 h 140512"/>
                <a:gd name="connsiteX25" fmla="*/ 7960 w 317597"/>
                <a:gd name="connsiteY25" fmla="*/ 123017 h 140512"/>
                <a:gd name="connsiteX26" fmla="*/ 11991 w 317597"/>
                <a:gd name="connsiteY26" fmla="*/ 72505 h 140512"/>
                <a:gd name="connsiteX27" fmla="*/ 29121 w 317597"/>
                <a:gd name="connsiteY27" fmla="*/ 74324 h 140512"/>
                <a:gd name="connsiteX28" fmla="*/ 219506 w 317597"/>
                <a:gd name="connsiteY28" fmla="*/ 116767 h 140512"/>
                <a:gd name="connsiteX29" fmla="*/ 246359 w 317597"/>
                <a:gd name="connsiteY29" fmla="*/ 89551 h 140512"/>
                <a:gd name="connsiteX30" fmla="*/ 226056 w 317597"/>
                <a:gd name="connsiteY30" fmla="*/ 74039 h 140512"/>
                <a:gd name="connsiteX31" fmla="*/ 219557 w 317597"/>
                <a:gd name="connsiteY31" fmla="*/ 116710 h 140512"/>
                <a:gd name="connsiteX32" fmla="*/ 138193 w 317597"/>
                <a:gd name="connsiteY32" fmla="*/ 89494 h 140512"/>
                <a:gd name="connsiteX33" fmla="*/ 93103 w 317597"/>
                <a:gd name="connsiteY33" fmla="*/ 108869 h 140512"/>
                <a:gd name="connsiteX34" fmla="*/ 138193 w 317597"/>
                <a:gd name="connsiteY34" fmla="*/ 89494 h 14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597" h="140512">
                  <a:moveTo>
                    <a:pt x="29121" y="74380"/>
                  </a:moveTo>
                  <a:cubicBezTo>
                    <a:pt x="27306" y="79494"/>
                    <a:pt x="25492" y="83926"/>
                    <a:pt x="24233" y="88528"/>
                  </a:cubicBezTo>
                  <a:cubicBezTo>
                    <a:pt x="20807" y="101312"/>
                    <a:pt x="24133" y="111028"/>
                    <a:pt x="34159" y="117846"/>
                  </a:cubicBezTo>
                  <a:cubicBezTo>
                    <a:pt x="42773" y="123756"/>
                    <a:pt x="50330" y="122278"/>
                    <a:pt x="58039" y="114608"/>
                  </a:cubicBezTo>
                  <a:cubicBezTo>
                    <a:pt x="63630" y="109096"/>
                    <a:pt x="70684" y="105403"/>
                    <a:pt x="80206" y="98699"/>
                  </a:cubicBezTo>
                  <a:cubicBezTo>
                    <a:pt x="80559" y="81085"/>
                    <a:pt x="94714" y="72278"/>
                    <a:pt x="111239" y="65516"/>
                  </a:cubicBezTo>
                  <a:cubicBezTo>
                    <a:pt x="127512" y="58812"/>
                    <a:pt x="142676" y="60573"/>
                    <a:pt x="156078" y="71255"/>
                  </a:cubicBezTo>
                  <a:cubicBezTo>
                    <a:pt x="167867" y="66085"/>
                    <a:pt x="175726" y="46085"/>
                    <a:pt x="191294" y="63812"/>
                  </a:cubicBezTo>
                  <a:cubicBezTo>
                    <a:pt x="187869" y="70062"/>
                    <a:pt x="184593" y="75971"/>
                    <a:pt x="180915" y="82676"/>
                  </a:cubicBezTo>
                  <a:cubicBezTo>
                    <a:pt x="184240" y="86255"/>
                    <a:pt x="187314" y="89494"/>
                    <a:pt x="192049" y="94551"/>
                  </a:cubicBezTo>
                  <a:cubicBezTo>
                    <a:pt x="201572" y="57335"/>
                    <a:pt x="219859" y="41028"/>
                    <a:pt x="254974" y="62107"/>
                  </a:cubicBezTo>
                  <a:cubicBezTo>
                    <a:pt x="257745" y="48982"/>
                    <a:pt x="260264" y="37391"/>
                    <a:pt x="262531" y="25800"/>
                  </a:cubicBezTo>
                  <a:cubicBezTo>
                    <a:pt x="263639" y="20175"/>
                    <a:pt x="262783" y="13357"/>
                    <a:pt x="265403" y="9039"/>
                  </a:cubicBezTo>
                  <a:cubicBezTo>
                    <a:pt x="268073" y="4550"/>
                    <a:pt x="273715" y="403"/>
                    <a:pt x="278351" y="5"/>
                  </a:cubicBezTo>
                  <a:cubicBezTo>
                    <a:pt x="280870" y="-223"/>
                    <a:pt x="286411" y="7732"/>
                    <a:pt x="286310" y="11823"/>
                  </a:cubicBezTo>
                  <a:cubicBezTo>
                    <a:pt x="285908" y="24891"/>
                    <a:pt x="283690" y="37960"/>
                    <a:pt x="281726" y="50914"/>
                  </a:cubicBezTo>
                  <a:cubicBezTo>
                    <a:pt x="280265" y="60573"/>
                    <a:pt x="278200" y="70119"/>
                    <a:pt x="276034" y="81710"/>
                  </a:cubicBezTo>
                  <a:cubicBezTo>
                    <a:pt x="289988" y="91994"/>
                    <a:pt x="303743" y="102164"/>
                    <a:pt x="317597" y="112392"/>
                  </a:cubicBezTo>
                  <a:cubicBezTo>
                    <a:pt x="304750" y="129892"/>
                    <a:pt x="301525" y="129721"/>
                    <a:pt x="265605" y="110972"/>
                  </a:cubicBezTo>
                  <a:cubicBezTo>
                    <a:pt x="235930" y="144438"/>
                    <a:pt x="216282" y="149040"/>
                    <a:pt x="197894" y="126426"/>
                  </a:cubicBezTo>
                  <a:cubicBezTo>
                    <a:pt x="189480" y="128301"/>
                    <a:pt x="181470" y="130063"/>
                    <a:pt x="172804" y="131994"/>
                  </a:cubicBezTo>
                  <a:cubicBezTo>
                    <a:pt x="169933" y="119096"/>
                    <a:pt x="181620" y="104096"/>
                    <a:pt x="164038" y="99437"/>
                  </a:cubicBezTo>
                  <a:cubicBezTo>
                    <a:pt x="157942" y="105744"/>
                    <a:pt x="152300" y="113756"/>
                    <a:pt x="144995" y="118642"/>
                  </a:cubicBezTo>
                  <a:cubicBezTo>
                    <a:pt x="136379" y="124438"/>
                    <a:pt x="126555" y="130403"/>
                    <a:pt x="116933" y="131199"/>
                  </a:cubicBezTo>
                  <a:cubicBezTo>
                    <a:pt x="92195" y="133244"/>
                    <a:pt x="67459" y="128756"/>
                    <a:pt x="42824" y="139040"/>
                  </a:cubicBezTo>
                  <a:cubicBezTo>
                    <a:pt x="30178" y="144324"/>
                    <a:pt x="17230" y="134551"/>
                    <a:pt x="7960" y="123017"/>
                  </a:cubicBezTo>
                  <a:cubicBezTo>
                    <a:pt x="-4181" y="107903"/>
                    <a:pt x="-2116" y="85233"/>
                    <a:pt x="11991" y="72505"/>
                  </a:cubicBezTo>
                  <a:cubicBezTo>
                    <a:pt x="17079" y="67903"/>
                    <a:pt x="22167" y="65971"/>
                    <a:pt x="29121" y="74324"/>
                  </a:cubicBezTo>
                  <a:close/>
                  <a:moveTo>
                    <a:pt x="219506" y="116767"/>
                  </a:moveTo>
                  <a:cubicBezTo>
                    <a:pt x="234519" y="114324"/>
                    <a:pt x="240918" y="104324"/>
                    <a:pt x="246359" y="89551"/>
                  </a:cubicBezTo>
                  <a:cubicBezTo>
                    <a:pt x="239407" y="84267"/>
                    <a:pt x="232757" y="79153"/>
                    <a:pt x="226056" y="74039"/>
                  </a:cubicBezTo>
                  <a:cubicBezTo>
                    <a:pt x="212605" y="87562"/>
                    <a:pt x="212100" y="100516"/>
                    <a:pt x="219557" y="116710"/>
                  </a:cubicBezTo>
                  <a:close/>
                  <a:moveTo>
                    <a:pt x="138193" y="89494"/>
                  </a:moveTo>
                  <a:cubicBezTo>
                    <a:pt x="119905" y="80346"/>
                    <a:pt x="105396" y="86596"/>
                    <a:pt x="93103" y="108869"/>
                  </a:cubicBezTo>
                  <a:cubicBezTo>
                    <a:pt x="118495" y="113869"/>
                    <a:pt x="127865" y="109835"/>
                    <a:pt x="138193" y="89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3705F60-F1BC-C7BD-A81A-FDB86537B8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81967" y="5533786"/>
              <a:ext cx="274159" cy="192152"/>
            </a:xfrm>
            <a:custGeom>
              <a:avLst/>
              <a:gdLst>
                <a:gd name="connsiteX0" fmla="*/ 191385 w 274159"/>
                <a:gd name="connsiteY0" fmla="*/ 88581 h 192152"/>
                <a:gd name="connsiteX1" fmla="*/ 222016 w 274159"/>
                <a:gd name="connsiteY1" fmla="*/ 80456 h 192152"/>
                <a:gd name="connsiteX2" fmla="*/ 237584 w 274159"/>
                <a:gd name="connsiteY2" fmla="*/ 88581 h 192152"/>
                <a:gd name="connsiteX3" fmla="*/ 244083 w 274159"/>
                <a:gd name="connsiteY3" fmla="*/ 114490 h 192152"/>
                <a:gd name="connsiteX4" fmla="*/ 267409 w 274159"/>
                <a:gd name="connsiteY4" fmla="*/ 115570 h 192152"/>
                <a:gd name="connsiteX5" fmla="*/ 274160 w 274159"/>
                <a:gd name="connsiteY5" fmla="*/ 119547 h 192152"/>
                <a:gd name="connsiteX6" fmla="*/ 251136 w 274159"/>
                <a:gd name="connsiteY6" fmla="*/ 135967 h 192152"/>
                <a:gd name="connsiteX7" fmla="*/ 211688 w 274159"/>
                <a:gd name="connsiteY7" fmla="*/ 142672 h 192152"/>
                <a:gd name="connsiteX8" fmla="*/ 197532 w 274159"/>
                <a:gd name="connsiteY8" fmla="*/ 144036 h 192152"/>
                <a:gd name="connsiteX9" fmla="*/ 194458 w 274159"/>
                <a:gd name="connsiteY9" fmla="*/ 162672 h 192152"/>
                <a:gd name="connsiteX10" fmla="*/ 193350 w 274159"/>
                <a:gd name="connsiteY10" fmla="*/ 167445 h 192152"/>
                <a:gd name="connsiteX11" fmla="*/ 168815 w 274159"/>
                <a:gd name="connsiteY11" fmla="*/ 191990 h 192152"/>
                <a:gd name="connsiteX12" fmla="*/ 149469 w 274159"/>
                <a:gd name="connsiteY12" fmla="*/ 179434 h 192152"/>
                <a:gd name="connsiteX13" fmla="*/ 159242 w 274159"/>
                <a:gd name="connsiteY13" fmla="*/ 141536 h 192152"/>
                <a:gd name="connsiteX14" fmla="*/ 170276 w 274159"/>
                <a:gd name="connsiteY14" fmla="*/ 161081 h 192152"/>
                <a:gd name="connsiteX15" fmla="*/ 169722 w 274159"/>
                <a:gd name="connsiteY15" fmla="*/ 96592 h 192152"/>
                <a:gd name="connsiteX16" fmla="*/ 134355 w 274159"/>
                <a:gd name="connsiteY16" fmla="*/ 96763 h 192152"/>
                <a:gd name="connsiteX17" fmla="*/ 122465 w 274159"/>
                <a:gd name="connsiteY17" fmla="*/ 100286 h 192152"/>
                <a:gd name="connsiteX18" fmla="*/ 70422 w 274159"/>
                <a:gd name="connsiteY18" fmla="*/ 99035 h 192152"/>
                <a:gd name="connsiteX19" fmla="*/ 17170 w 274159"/>
                <a:gd name="connsiteY19" fmla="*/ 113354 h 192152"/>
                <a:gd name="connsiteX20" fmla="*/ 7195 w 274159"/>
                <a:gd name="connsiteY20" fmla="*/ 125456 h 192152"/>
                <a:gd name="connsiteX21" fmla="*/ 1250 w 274159"/>
                <a:gd name="connsiteY21" fmla="*/ 108865 h 192152"/>
                <a:gd name="connsiteX22" fmla="*/ 11427 w 274159"/>
                <a:gd name="connsiteY22" fmla="*/ 18467 h 192152"/>
                <a:gd name="connsiteX23" fmla="*/ 13291 w 274159"/>
                <a:gd name="connsiteY23" fmla="*/ 6421 h 192152"/>
                <a:gd name="connsiteX24" fmla="*/ 21201 w 274159"/>
                <a:gd name="connsiteY24" fmla="*/ 1 h 192152"/>
                <a:gd name="connsiteX25" fmla="*/ 28405 w 274159"/>
                <a:gd name="connsiteY25" fmla="*/ 7046 h 192152"/>
                <a:gd name="connsiteX26" fmla="*/ 29060 w 274159"/>
                <a:gd name="connsiteY26" fmla="*/ 29149 h 192152"/>
                <a:gd name="connsiteX27" fmla="*/ 36567 w 274159"/>
                <a:gd name="connsiteY27" fmla="*/ 104831 h 192152"/>
                <a:gd name="connsiteX28" fmla="*/ 56265 w 274159"/>
                <a:gd name="connsiteY28" fmla="*/ 86819 h 192152"/>
                <a:gd name="connsiteX29" fmla="*/ 126545 w 274159"/>
                <a:gd name="connsiteY29" fmla="*/ 57103 h 192152"/>
                <a:gd name="connsiteX30" fmla="*/ 137881 w 274159"/>
                <a:gd name="connsiteY30" fmla="*/ 55456 h 192152"/>
                <a:gd name="connsiteX31" fmla="*/ 146396 w 274159"/>
                <a:gd name="connsiteY31" fmla="*/ 47785 h 192152"/>
                <a:gd name="connsiteX32" fmla="*/ 181007 w 274159"/>
                <a:gd name="connsiteY32" fmla="*/ 57728 h 192152"/>
                <a:gd name="connsiteX33" fmla="*/ 187052 w 274159"/>
                <a:gd name="connsiteY33" fmla="*/ 73240 h 192152"/>
                <a:gd name="connsiteX34" fmla="*/ 191284 w 274159"/>
                <a:gd name="connsiteY34" fmla="*/ 88410 h 192152"/>
                <a:gd name="connsiteX35" fmla="*/ 83118 w 274159"/>
                <a:gd name="connsiteY35" fmla="*/ 81706 h 192152"/>
                <a:gd name="connsiteX36" fmla="*/ 112842 w 274159"/>
                <a:gd name="connsiteY36" fmla="*/ 73808 h 192152"/>
                <a:gd name="connsiteX37" fmla="*/ 83118 w 274159"/>
                <a:gd name="connsiteY37" fmla="*/ 8170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159" h="192152">
                  <a:moveTo>
                    <a:pt x="191385" y="88581"/>
                  </a:moveTo>
                  <a:cubicBezTo>
                    <a:pt x="201763" y="85513"/>
                    <a:pt x="213300" y="97729"/>
                    <a:pt x="222016" y="80456"/>
                  </a:cubicBezTo>
                  <a:cubicBezTo>
                    <a:pt x="225744" y="73069"/>
                    <a:pt x="235669" y="78694"/>
                    <a:pt x="237584" y="88581"/>
                  </a:cubicBezTo>
                  <a:cubicBezTo>
                    <a:pt x="239296" y="97501"/>
                    <a:pt x="232344" y="110172"/>
                    <a:pt x="244083" y="114490"/>
                  </a:cubicBezTo>
                  <a:cubicBezTo>
                    <a:pt x="251186" y="117104"/>
                    <a:pt x="259600" y="115058"/>
                    <a:pt x="267409" y="115570"/>
                  </a:cubicBezTo>
                  <a:cubicBezTo>
                    <a:pt x="269323" y="115683"/>
                    <a:pt x="271086" y="117672"/>
                    <a:pt x="274160" y="119547"/>
                  </a:cubicBezTo>
                  <a:cubicBezTo>
                    <a:pt x="271288" y="134149"/>
                    <a:pt x="260708" y="137559"/>
                    <a:pt x="251136" y="135967"/>
                  </a:cubicBezTo>
                  <a:cubicBezTo>
                    <a:pt x="236878" y="133581"/>
                    <a:pt x="224334" y="135059"/>
                    <a:pt x="211688" y="142672"/>
                  </a:cubicBezTo>
                  <a:cubicBezTo>
                    <a:pt x="208162" y="144774"/>
                    <a:pt x="203073" y="143638"/>
                    <a:pt x="197532" y="144036"/>
                  </a:cubicBezTo>
                  <a:cubicBezTo>
                    <a:pt x="196524" y="150058"/>
                    <a:pt x="195516" y="156365"/>
                    <a:pt x="194458" y="162672"/>
                  </a:cubicBezTo>
                  <a:cubicBezTo>
                    <a:pt x="194206" y="164263"/>
                    <a:pt x="193753" y="165854"/>
                    <a:pt x="193350" y="167445"/>
                  </a:cubicBezTo>
                  <a:cubicBezTo>
                    <a:pt x="189420" y="182275"/>
                    <a:pt x="181108" y="190513"/>
                    <a:pt x="168815" y="191990"/>
                  </a:cubicBezTo>
                  <a:cubicBezTo>
                    <a:pt x="159646" y="193070"/>
                    <a:pt x="153247" y="188752"/>
                    <a:pt x="149469" y="179434"/>
                  </a:cubicBezTo>
                  <a:cubicBezTo>
                    <a:pt x="144431" y="167047"/>
                    <a:pt x="147302" y="155115"/>
                    <a:pt x="159242" y="141536"/>
                  </a:cubicBezTo>
                  <a:cubicBezTo>
                    <a:pt x="162567" y="147388"/>
                    <a:pt x="165691" y="152899"/>
                    <a:pt x="170276" y="161081"/>
                  </a:cubicBezTo>
                  <a:cubicBezTo>
                    <a:pt x="177026" y="136024"/>
                    <a:pt x="173147" y="114717"/>
                    <a:pt x="169722" y="96592"/>
                  </a:cubicBezTo>
                  <a:cubicBezTo>
                    <a:pt x="156622" y="96592"/>
                    <a:pt x="145488" y="96308"/>
                    <a:pt x="134355" y="96763"/>
                  </a:cubicBezTo>
                  <a:cubicBezTo>
                    <a:pt x="130324" y="96933"/>
                    <a:pt x="125941" y="98126"/>
                    <a:pt x="122465" y="100286"/>
                  </a:cubicBezTo>
                  <a:cubicBezTo>
                    <a:pt x="105083" y="111024"/>
                    <a:pt x="87854" y="113013"/>
                    <a:pt x="70422" y="99035"/>
                  </a:cubicBezTo>
                  <a:cubicBezTo>
                    <a:pt x="54452" y="113354"/>
                    <a:pt x="41303" y="140229"/>
                    <a:pt x="17170" y="113354"/>
                  </a:cubicBezTo>
                  <a:cubicBezTo>
                    <a:pt x="13442" y="117899"/>
                    <a:pt x="10218" y="121820"/>
                    <a:pt x="7195" y="125456"/>
                  </a:cubicBezTo>
                  <a:cubicBezTo>
                    <a:pt x="-1571" y="121990"/>
                    <a:pt x="-614" y="115058"/>
                    <a:pt x="1250" y="108865"/>
                  </a:cubicBezTo>
                  <a:cubicBezTo>
                    <a:pt x="10218" y="79490"/>
                    <a:pt x="11024" y="49035"/>
                    <a:pt x="11427" y="18467"/>
                  </a:cubicBezTo>
                  <a:cubicBezTo>
                    <a:pt x="11477" y="14376"/>
                    <a:pt x="11629" y="9773"/>
                    <a:pt x="13291" y="6421"/>
                  </a:cubicBezTo>
                  <a:cubicBezTo>
                    <a:pt x="14803" y="3410"/>
                    <a:pt x="18531" y="-56"/>
                    <a:pt x="21201" y="1"/>
                  </a:cubicBezTo>
                  <a:cubicBezTo>
                    <a:pt x="23770" y="114"/>
                    <a:pt x="27952" y="4148"/>
                    <a:pt x="28405" y="7046"/>
                  </a:cubicBezTo>
                  <a:cubicBezTo>
                    <a:pt x="29564" y="14262"/>
                    <a:pt x="28959" y="21762"/>
                    <a:pt x="29060" y="29149"/>
                  </a:cubicBezTo>
                  <a:cubicBezTo>
                    <a:pt x="29412" y="54376"/>
                    <a:pt x="27145" y="80001"/>
                    <a:pt x="36567" y="104831"/>
                  </a:cubicBezTo>
                  <a:cubicBezTo>
                    <a:pt x="48305" y="104604"/>
                    <a:pt x="51882" y="94831"/>
                    <a:pt x="56265" y="86819"/>
                  </a:cubicBezTo>
                  <a:cubicBezTo>
                    <a:pt x="73898" y="54774"/>
                    <a:pt x="93647" y="46535"/>
                    <a:pt x="126545" y="57103"/>
                  </a:cubicBezTo>
                  <a:cubicBezTo>
                    <a:pt x="129972" y="58183"/>
                    <a:pt x="134456" y="57103"/>
                    <a:pt x="137881" y="55456"/>
                  </a:cubicBezTo>
                  <a:cubicBezTo>
                    <a:pt x="141105" y="53921"/>
                    <a:pt x="143322" y="49944"/>
                    <a:pt x="146396" y="47785"/>
                  </a:cubicBezTo>
                  <a:cubicBezTo>
                    <a:pt x="160754" y="37728"/>
                    <a:pt x="171988" y="40910"/>
                    <a:pt x="181007" y="57728"/>
                  </a:cubicBezTo>
                  <a:cubicBezTo>
                    <a:pt x="183576" y="62501"/>
                    <a:pt x="185289" y="67956"/>
                    <a:pt x="187052" y="73240"/>
                  </a:cubicBezTo>
                  <a:cubicBezTo>
                    <a:pt x="188564" y="77785"/>
                    <a:pt x="189672" y="82558"/>
                    <a:pt x="191284" y="88410"/>
                  </a:cubicBezTo>
                  <a:close/>
                  <a:moveTo>
                    <a:pt x="83118" y="81706"/>
                  </a:moveTo>
                  <a:cubicBezTo>
                    <a:pt x="101305" y="92842"/>
                    <a:pt x="107351" y="90967"/>
                    <a:pt x="112842" y="73808"/>
                  </a:cubicBezTo>
                  <a:cubicBezTo>
                    <a:pt x="102162" y="68581"/>
                    <a:pt x="93698" y="73410"/>
                    <a:pt x="83118" y="817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32AF9D5-8061-16D9-7579-EE9C60E07E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6767" y="5266817"/>
              <a:ext cx="193927" cy="268564"/>
            </a:xfrm>
            <a:custGeom>
              <a:avLst/>
              <a:gdLst>
                <a:gd name="connsiteX0" fmla="*/ 162669 w 193927"/>
                <a:gd name="connsiteY0" fmla="*/ 202195 h 268564"/>
                <a:gd name="connsiteX1" fmla="*/ 167304 w 193927"/>
                <a:gd name="connsiteY1" fmla="*/ 234071 h 268564"/>
                <a:gd name="connsiteX2" fmla="*/ 164080 w 193927"/>
                <a:gd name="connsiteY2" fmla="*/ 113900 h 268564"/>
                <a:gd name="connsiteX3" fmla="*/ 116672 w 193927"/>
                <a:gd name="connsiteY3" fmla="*/ 124809 h 268564"/>
                <a:gd name="connsiteX4" fmla="*/ 70020 w 193927"/>
                <a:gd name="connsiteY4" fmla="*/ 131343 h 268564"/>
                <a:gd name="connsiteX5" fmla="*/ 21252 w 193927"/>
                <a:gd name="connsiteY5" fmla="*/ 137195 h 268564"/>
                <a:gd name="connsiteX6" fmla="*/ 6188 w 193927"/>
                <a:gd name="connsiteY6" fmla="*/ 158729 h 268564"/>
                <a:gd name="connsiteX7" fmla="*/ 1503 w 193927"/>
                <a:gd name="connsiteY7" fmla="*/ 156741 h 268564"/>
                <a:gd name="connsiteX8" fmla="*/ 546 w 193927"/>
                <a:gd name="connsiteY8" fmla="*/ 141456 h 268564"/>
                <a:gd name="connsiteX9" fmla="*/ 27902 w 193927"/>
                <a:gd name="connsiteY9" fmla="*/ 17081 h 268564"/>
                <a:gd name="connsiteX10" fmla="*/ 31680 w 193927"/>
                <a:gd name="connsiteY10" fmla="*/ 5717 h 268564"/>
                <a:gd name="connsiteX11" fmla="*/ 42310 w 193927"/>
                <a:gd name="connsiteY11" fmla="*/ 92 h 268564"/>
                <a:gd name="connsiteX12" fmla="*/ 49767 w 193927"/>
                <a:gd name="connsiteY12" fmla="*/ 9694 h 268564"/>
                <a:gd name="connsiteX13" fmla="*/ 45484 w 193927"/>
                <a:gd name="connsiteY13" fmla="*/ 43785 h 268564"/>
                <a:gd name="connsiteX14" fmla="*/ 42563 w 193927"/>
                <a:gd name="connsiteY14" fmla="*/ 131400 h 268564"/>
                <a:gd name="connsiteX15" fmla="*/ 61858 w 193927"/>
                <a:gd name="connsiteY15" fmla="*/ 102706 h 268564"/>
                <a:gd name="connsiteX16" fmla="*/ 96268 w 193927"/>
                <a:gd name="connsiteY16" fmla="*/ 73672 h 268564"/>
                <a:gd name="connsiteX17" fmla="*/ 126899 w 193927"/>
                <a:gd name="connsiteY17" fmla="*/ 93104 h 268564"/>
                <a:gd name="connsiteX18" fmla="*/ 145036 w 193927"/>
                <a:gd name="connsiteY18" fmla="*/ 70263 h 268564"/>
                <a:gd name="connsiteX19" fmla="*/ 168715 w 193927"/>
                <a:gd name="connsiteY19" fmla="*/ 75661 h 268564"/>
                <a:gd name="connsiteX20" fmla="*/ 190882 w 193927"/>
                <a:gd name="connsiteY20" fmla="*/ 140661 h 268564"/>
                <a:gd name="connsiteX21" fmla="*/ 191990 w 193927"/>
                <a:gd name="connsiteY21" fmla="*/ 241116 h 268564"/>
                <a:gd name="connsiteX22" fmla="*/ 185542 w 193927"/>
                <a:gd name="connsiteY22" fmla="*/ 256571 h 268564"/>
                <a:gd name="connsiteX23" fmla="*/ 160805 w 193927"/>
                <a:gd name="connsiteY23" fmla="*/ 267764 h 268564"/>
                <a:gd name="connsiteX24" fmla="*/ 147706 w 193927"/>
                <a:gd name="connsiteY24" fmla="*/ 244696 h 268564"/>
                <a:gd name="connsiteX25" fmla="*/ 162618 w 193927"/>
                <a:gd name="connsiteY25" fmla="*/ 202195 h 268564"/>
                <a:gd name="connsiteX26" fmla="*/ 105639 w 193927"/>
                <a:gd name="connsiteY26" fmla="*/ 94127 h 268564"/>
                <a:gd name="connsiteX27" fmla="*/ 84428 w 193927"/>
                <a:gd name="connsiteY27" fmla="*/ 110661 h 268564"/>
                <a:gd name="connsiteX28" fmla="*/ 89114 w 193927"/>
                <a:gd name="connsiteY28" fmla="*/ 117649 h 268564"/>
                <a:gd name="connsiteX29" fmla="*/ 105538 w 193927"/>
                <a:gd name="connsiteY29" fmla="*/ 101911 h 268564"/>
                <a:gd name="connsiteX30" fmla="*/ 105588 w 193927"/>
                <a:gd name="connsiteY30" fmla="*/ 94184 h 26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27" h="268564">
                  <a:moveTo>
                    <a:pt x="162669" y="202195"/>
                  </a:moveTo>
                  <a:cubicBezTo>
                    <a:pt x="164634" y="215661"/>
                    <a:pt x="165994" y="224866"/>
                    <a:pt x="167304" y="234071"/>
                  </a:cubicBezTo>
                  <a:cubicBezTo>
                    <a:pt x="183174" y="193048"/>
                    <a:pt x="171737" y="154411"/>
                    <a:pt x="164080" y="113900"/>
                  </a:cubicBezTo>
                  <a:cubicBezTo>
                    <a:pt x="143373" y="131701"/>
                    <a:pt x="127604" y="135337"/>
                    <a:pt x="116672" y="124809"/>
                  </a:cubicBezTo>
                  <a:cubicBezTo>
                    <a:pt x="93749" y="140377"/>
                    <a:pt x="92943" y="140491"/>
                    <a:pt x="70020" y="131343"/>
                  </a:cubicBezTo>
                  <a:cubicBezTo>
                    <a:pt x="44829" y="159411"/>
                    <a:pt x="39741" y="159979"/>
                    <a:pt x="21252" y="137195"/>
                  </a:cubicBezTo>
                  <a:cubicBezTo>
                    <a:pt x="16264" y="144354"/>
                    <a:pt x="11226" y="151570"/>
                    <a:pt x="6188" y="158729"/>
                  </a:cubicBezTo>
                  <a:cubicBezTo>
                    <a:pt x="4626" y="158048"/>
                    <a:pt x="3065" y="157422"/>
                    <a:pt x="1503" y="156741"/>
                  </a:cubicBezTo>
                  <a:cubicBezTo>
                    <a:pt x="1100" y="151627"/>
                    <a:pt x="-966" y="145718"/>
                    <a:pt x="546" y="141456"/>
                  </a:cubicBezTo>
                  <a:cubicBezTo>
                    <a:pt x="14652" y="101343"/>
                    <a:pt x="22763" y="59638"/>
                    <a:pt x="27902" y="17081"/>
                  </a:cubicBezTo>
                  <a:cubicBezTo>
                    <a:pt x="28405" y="13103"/>
                    <a:pt x="29363" y="8387"/>
                    <a:pt x="31680" y="5717"/>
                  </a:cubicBezTo>
                  <a:cubicBezTo>
                    <a:pt x="34351" y="2649"/>
                    <a:pt x="39086" y="-590"/>
                    <a:pt x="42310" y="92"/>
                  </a:cubicBezTo>
                  <a:cubicBezTo>
                    <a:pt x="45334" y="717"/>
                    <a:pt x="49867" y="6456"/>
                    <a:pt x="49767" y="9694"/>
                  </a:cubicBezTo>
                  <a:cubicBezTo>
                    <a:pt x="49313" y="21115"/>
                    <a:pt x="47853" y="32649"/>
                    <a:pt x="45484" y="43785"/>
                  </a:cubicBezTo>
                  <a:cubicBezTo>
                    <a:pt x="39540" y="72024"/>
                    <a:pt x="37575" y="100263"/>
                    <a:pt x="42563" y="131400"/>
                  </a:cubicBezTo>
                  <a:cubicBezTo>
                    <a:pt x="55661" y="125661"/>
                    <a:pt x="59642" y="113900"/>
                    <a:pt x="61858" y="102706"/>
                  </a:cubicBezTo>
                  <a:cubicBezTo>
                    <a:pt x="66191" y="81286"/>
                    <a:pt x="82514" y="78559"/>
                    <a:pt x="96268" y="73672"/>
                  </a:cubicBezTo>
                  <a:cubicBezTo>
                    <a:pt x="109215" y="69127"/>
                    <a:pt x="120702" y="75320"/>
                    <a:pt x="126899" y="93104"/>
                  </a:cubicBezTo>
                  <a:cubicBezTo>
                    <a:pt x="133650" y="84468"/>
                    <a:pt x="138889" y="76797"/>
                    <a:pt x="145036" y="70263"/>
                  </a:cubicBezTo>
                  <a:cubicBezTo>
                    <a:pt x="155515" y="59183"/>
                    <a:pt x="158739" y="63899"/>
                    <a:pt x="168715" y="75661"/>
                  </a:cubicBezTo>
                  <a:cubicBezTo>
                    <a:pt x="184685" y="94525"/>
                    <a:pt x="187103" y="119297"/>
                    <a:pt x="190882" y="140661"/>
                  </a:cubicBezTo>
                  <a:cubicBezTo>
                    <a:pt x="196625" y="172991"/>
                    <a:pt x="192595" y="207536"/>
                    <a:pt x="191990" y="241116"/>
                  </a:cubicBezTo>
                  <a:cubicBezTo>
                    <a:pt x="191889" y="246344"/>
                    <a:pt x="188312" y="251798"/>
                    <a:pt x="185542" y="256571"/>
                  </a:cubicBezTo>
                  <a:cubicBezTo>
                    <a:pt x="179697" y="266571"/>
                    <a:pt x="171082" y="270378"/>
                    <a:pt x="160805" y="267764"/>
                  </a:cubicBezTo>
                  <a:cubicBezTo>
                    <a:pt x="150023" y="265094"/>
                    <a:pt x="148008" y="254469"/>
                    <a:pt x="147706" y="244696"/>
                  </a:cubicBezTo>
                  <a:cubicBezTo>
                    <a:pt x="147202" y="230094"/>
                    <a:pt x="148311" y="215321"/>
                    <a:pt x="162618" y="202195"/>
                  </a:cubicBezTo>
                  <a:close/>
                  <a:moveTo>
                    <a:pt x="105639" y="94127"/>
                  </a:moveTo>
                  <a:cubicBezTo>
                    <a:pt x="93094" y="93218"/>
                    <a:pt x="86393" y="98672"/>
                    <a:pt x="84428" y="110661"/>
                  </a:cubicBezTo>
                  <a:cubicBezTo>
                    <a:pt x="84076" y="112706"/>
                    <a:pt x="87250" y="117365"/>
                    <a:pt x="89114" y="117649"/>
                  </a:cubicBezTo>
                  <a:cubicBezTo>
                    <a:pt x="99190" y="119070"/>
                    <a:pt x="102767" y="110718"/>
                    <a:pt x="105538" y="101911"/>
                  </a:cubicBezTo>
                  <a:cubicBezTo>
                    <a:pt x="105991" y="100490"/>
                    <a:pt x="105588" y="98672"/>
                    <a:pt x="105588" y="94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060EDA0-408B-5FD1-DB8A-11B4CD8C1A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5107" y="3821739"/>
              <a:ext cx="197529" cy="204201"/>
            </a:xfrm>
            <a:custGeom>
              <a:avLst/>
              <a:gdLst>
                <a:gd name="connsiteX0" fmla="*/ 96920 w 197529"/>
                <a:gd name="connsiteY0" fmla="*/ 92661 h 204201"/>
                <a:gd name="connsiteX1" fmla="*/ 30368 w 197529"/>
                <a:gd name="connsiteY1" fmla="*/ 55786 h 204201"/>
                <a:gd name="connsiteX2" fmla="*/ 11375 w 197529"/>
                <a:gd name="connsiteY2" fmla="*/ 35388 h 204201"/>
                <a:gd name="connsiteX3" fmla="*/ 33139 w 197529"/>
                <a:gd name="connsiteY3" fmla="*/ 18854 h 204201"/>
                <a:gd name="connsiteX4" fmla="*/ 161256 w 197529"/>
                <a:gd name="connsiteY4" fmla="*/ 104 h 204201"/>
                <a:gd name="connsiteX5" fmla="*/ 184632 w 197529"/>
                <a:gd name="connsiteY5" fmla="*/ 6467 h 204201"/>
                <a:gd name="connsiteX6" fmla="*/ 154001 w 197529"/>
                <a:gd name="connsiteY6" fmla="*/ 22433 h 204201"/>
                <a:gd name="connsiteX7" fmla="*/ 73443 w 197529"/>
                <a:gd name="connsiteY7" fmla="*/ 33115 h 204201"/>
                <a:gd name="connsiteX8" fmla="*/ 48454 w 197529"/>
                <a:gd name="connsiteY8" fmla="*/ 39195 h 204201"/>
                <a:gd name="connsiteX9" fmla="*/ 132690 w 197529"/>
                <a:gd name="connsiteY9" fmla="*/ 87206 h 204201"/>
                <a:gd name="connsiteX10" fmla="*/ 142666 w 197529"/>
                <a:gd name="connsiteY10" fmla="*/ 92206 h 204201"/>
                <a:gd name="connsiteX11" fmla="*/ 141205 w 197529"/>
                <a:gd name="connsiteY11" fmla="*/ 110616 h 204201"/>
                <a:gd name="connsiteX12" fmla="*/ 111229 w 197529"/>
                <a:gd name="connsiteY12" fmla="*/ 117605 h 204201"/>
                <a:gd name="connsiteX13" fmla="*/ 42762 w 197529"/>
                <a:gd name="connsiteY13" fmla="*/ 141582 h 204201"/>
                <a:gd name="connsiteX14" fmla="*/ 34499 w 197529"/>
                <a:gd name="connsiteY14" fmla="*/ 149309 h 204201"/>
                <a:gd name="connsiteX15" fmla="*/ 197529 w 197529"/>
                <a:gd name="connsiteY15" fmla="*/ 194310 h 204201"/>
                <a:gd name="connsiteX16" fmla="*/ 197529 w 197529"/>
                <a:gd name="connsiteY16" fmla="*/ 200616 h 204201"/>
                <a:gd name="connsiteX17" fmla="*/ 173851 w 197529"/>
                <a:gd name="connsiteY17" fmla="*/ 204196 h 204201"/>
                <a:gd name="connsiteX18" fmla="*/ 9359 w 197529"/>
                <a:gd name="connsiteY18" fmla="*/ 166752 h 204201"/>
                <a:gd name="connsiteX19" fmla="*/ 7244 w 197529"/>
                <a:gd name="connsiteY19" fmla="*/ 142604 h 204201"/>
                <a:gd name="connsiteX20" fmla="*/ 76869 w 197529"/>
                <a:gd name="connsiteY20" fmla="*/ 102604 h 204201"/>
                <a:gd name="connsiteX21" fmla="*/ 95862 w 197529"/>
                <a:gd name="connsiteY21" fmla="*/ 97832 h 204201"/>
                <a:gd name="connsiteX22" fmla="*/ 96971 w 197529"/>
                <a:gd name="connsiteY22" fmla="*/ 92718 h 20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529" h="204201">
                  <a:moveTo>
                    <a:pt x="96920" y="92661"/>
                  </a:moveTo>
                  <a:cubicBezTo>
                    <a:pt x="74703" y="80388"/>
                    <a:pt x="52485" y="68229"/>
                    <a:pt x="30368" y="55786"/>
                  </a:cubicBezTo>
                  <a:cubicBezTo>
                    <a:pt x="22257" y="51184"/>
                    <a:pt x="10267" y="49422"/>
                    <a:pt x="11375" y="35388"/>
                  </a:cubicBezTo>
                  <a:cubicBezTo>
                    <a:pt x="12483" y="21581"/>
                    <a:pt x="24423" y="20331"/>
                    <a:pt x="33139" y="18854"/>
                  </a:cubicBezTo>
                  <a:cubicBezTo>
                    <a:pt x="75761" y="11808"/>
                    <a:pt x="118433" y="5558"/>
                    <a:pt x="161256" y="104"/>
                  </a:cubicBezTo>
                  <a:cubicBezTo>
                    <a:pt x="168158" y="-749"/>
                    <a:pt x="175564" y="3854"/>
                    <a:pt x="184632" y="6467"/>
                  </a:cubicBezTo>
                  <a:cubicBezTo>
                    <a:pt x="175967" y="23001"/>
                    <a:pt x="163976" y="20899"/>
                    <a:pt x="154001" y="22433"/>
                  </a:cubicBezTo>
                  <a:cubicBezTo>
                    <a:pt x="127199" y="26524"/>
                    <a:pt x="100296" y="29365"/>
                    <a:pt x="73443" y="33115"/>
                  </a:cubicBezTo>
                  <a:cubicBezTo>
                    <a:pt x="66591" y="34081"/>
                    <a:pt x="59891" y="36354"/>
                    <a:pt x="48454" y="39195"/>
                  </a:cubicBezTo>
                  <a:cubicBezTo>
                    <a:pt x="79489" y="56922"/>
                    <a:pt x="106039" y="72093"/>
                    <a:pt x="132690" y="87206"/>
                  </a:cubicBezTo>
                  <a:cubicBezTo>
                    <a:pt x="135965" y="89025"/>
                    <a:pt x="139693" y="89991"/>
                    <a:pt x="142666" y="92206"/>
                  </a:cubicBezTo>
                  <a:cubicBezTo>
                    <a:pt x="150525" y="98002"/>
                    <a:pt x="150122" y="107377"/>
                    <a:pt x="141205" y="110616"/>
                  </a:cubicBezTo>
                  <a:cubicBezTo>
                    <a:pt x="131531" y="114139"/>
                    <a:pt x="121305" y="115729"/>
                    <a:pt x="111229" y="117605"/>
                  </a:cubicBezTo>
                  <a:cubicBezTo>
                    <a:pt x="87348" y="121980"/>
                    <a:pt x="63468" y="126127"/>
                    <a:pt x="42762" y="141582"/>
                  </a:cubicBezTo>
                  <a:cubicBezTo>
                    <a:pt x="39890" y="143741"/>
                    <a:pt x="37371" y="146582"/>
                    <a:pt x="34499" y="149309"/>
                  </a:cubicBezTo>
                  <a:cubicBezTo>
                    <a:pt x="86189" y="178684"/>
                    <a:pt x="144630" y="174480"/>
                    <a:pt x="197529" y="194310"/>
                  </a:cubicBezTo>
                  <a:cubicBezTo>
                    <a:pt x="197529" y="196412"/>
                    <a:pt x="197529" y="198514"/>
                    <a:pt x="197529" y="200616"/>
                  </a:cubicBezTo>
                  <a:cubicBezTo>
                    <a:pt x="189620" y="201867"/>
                    <a:pt x="181761" y="204196"/>
                    <a:pt x="173851" y="204196"/>
                  </a:cubicBezTo>
                  <a:cubicBezTo>
                    <a:pt x="116770" y="204537"/>
                    <a:pt x="62410" y="188969"/>
                    <a:pt x="9359" y="166752"/>
                  </a:cubicBezTo>
                  <a:cubicBezTo>
                    <a:pt x="-2127" y="161923"/>
                    <a:pt x="-3286" y="152889"/>
                    <a:pt x="7244" y="142604"/>
                  </a:cubicBezTo>
                  <a:cubicBezTo>
                    <a:pt x="27396" y="122832"/>
                    <a:pt x="50722" y="109423"/>
                    <a:pt x="76869" y="102604"/>
                  </a:cubicBezTo>
                  <a:cubicBezTo>
                    <a:pt x="83217" y="100957"/>
                    <a:pt x="89514" y="99423"/>
                    <a:pt x="95862" y="97832"/>
                  </a:cubicBezTo>
                  <a:cubicBezTo>
                    <a:pt x="96215" y="96127"/>
                    <a:pt x="96568" y="94422"/>
                    <a:pt x="96971" y="92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09D3ECE-058A-0BCF-4E26-AEF15A46B6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40337" y="5768467"/>
              <a:ext cx="230390" cy="184097"/>
            </a:xfrm>
            <a:custGeom>
              <a:avLst/>
              <a:gdLst>
                <a:gd name="connsiteX0" fmla="*/ 44790 w 230390"/>
                <a:gd name="connsiteY0" fmla="*/ 87708 h 184097"/>
                <a:gd name="connsiteX1" fmla="*/ 61869 w 230390"/>
                <a:gd name="connsiteY1" fmla="*/ 60435 h 184097"/>
                <a:gd name="connsiteX2" fmla="*/ 106657 w 230390"/>
                <a:gd name="connsiteY2" fmla="*/ 48106 h 184097"/>
                <a:gd name="connsiteX3" fmla="*/ 112904 w 230390"/>
                <a:gd name="connsiteY3" fmla="*/ 54242 h 184097"/>
                <a:gd name="connsiteX4" fmla="*/ 158398 w 230390"/>
                <a:gd name="connsiteY4" fmla="*/ 41969 h 184097"/>
                <a:gd name="connsiteX5" fmla="*/ 149531 w 230390"/>
                <a:gd name="connsiteY5" fmla="*/ 54071 h 184097"/>
                <a:gd name="connsiteX6" fmla="*/ 163486 w 230390"/>
                <a:gd name="connsiteY6" fmla="*/ 80776 h 184097"/>
                <a:gd name="connsiteX7" fmla="*/ 196132 w 230390"/>
                <a:gd name="connsiteY7" fmla="*/ 82367 h 184097"/>
                <a:gd name="connsiteX8" fmla="*/ 227821 w 230390"/>
                <a:gd name="connsiteY8" fmla="*/ 66003 h 184097"/>
                <a:gd name="connsiteX9" fmla="*/ 208727 w 230390"/>
                <a:gd name="connsiteY9" fmla="*/ 96629 h 184097"/>
                <a:gd name="connsiteX10" fmla="*/ 230391 w 230390"/>
                <a:gd name="connsiteY10" fmla="*/ 112481 h 184097"/>
                <a:gd name="connsiteX11" fmla="*/ 217846 w 230390"/>
                <a:gd name="connsiteY11" fmla="*/ 119299 h 184097"/>
                <a:gd name="connsiteX12" fmla="*/ 167466 w 230390"/>
                <a:gd name="connsiteY12" fmla="*/ 119470 h 184097"/>
                <a:gd name="connsiteX13" fmla="*/ 162176 w 230390"/>
                <a:gd name="connsiteY13" fmla="*/ 154640 h 184097"/>
                <a:gd name="connsiteX14" fmla="*/ 142880 w 230390"/>
                <a:gd name="connsiteY14" fmla="*/ 182198 h 184097"/>
                <a:gd name="connsiteX15" fmla="*/ 120713 w 230390"/>
                <a:gd name="connsiteY15" fmla="*/ 177367 h 184097"/>
                <a:gd name="connsiteX16" fmla="*/ 120965 w 230390"/>
                <a:gd name="connsiteY16" fmla="*/ 149754 h 184097"/>
                <a:gd name="connsiteX17" fmla="*/ 136532 w 230390"/>
                <a:gd name="connsiteY17" fmla="*/ 160549 h 184097"/>
                <a:gd name="connsiteX18" fmla="*/ 144291 w 230390"/>
                <a:gd name="connsiteY18" fmla="*/ 86685 h 184097"/>
                <a:gd name="connsiteX19" fmla="*/ 102224 w 230390"/>
                <a:gd name="connsiteY19" fmla="*/ 83390 h 184097"/>
                <a:gd name="connsiteX20" fmla="*/ 56428 w 230390"/>
                <a:gd name="connsiteY20" fmla="*/ 101231 h 184097"/>
                <a:gd name="connsiteX21" fmla="*/ 25645 w 230390"/>
                <a:gd name="connsiteY21" fmla="*/ 103049 h 184097"/>
                <a:gd name="connsiteX22" fmla="*/ 556 w 230390"/>
                <a:gd name="connsiteY22" fmla="*/ 93220 h 184097"/>
                <a:gd name="connsiteX23" fmla="*/ 53 w 230390"/>
                <a:gd name="connsiteY23" fmla="*/ 91970 h 184097"/>
                <a:gd name="connsiteX24" fmla="*/ 8265 w 230390"/>
                <a:gd name="connsiteY24" fmla="*/ 32480 h 184097"/>
                <a:gd name="connsiteX25" fmla="*/ 14310 w 230390"/>
                <a:gd name="connsiteY25" fmla="*/ 9128 h 184097"/>
                <a:gd name="connsiteX26" fmla="*/ 27913 w 230390"/>
                <a:gd name="connsiteY26" fmla="*/ 37 h 184097"/>
                <a:gd name="connsiteX27" fmla="*/ 40004 w 230390"/>
                <a:gd name="connsiteY27" fmla="*/ 11969 h 184097"/>
                <a:gd name="connsiteX28" fmla="*/ 35974 w 230390"/>
                <a:gd name="connsiteY28" fmla="*/ 52480 h 184097"/>
                <a:gd name="connsiteX29" fmla="*/ 44790 w 230390"/>
                <a:gd name="connsiteY29" fmla="*/ 87595 h 1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390" h="184097">
                  <a:moveTo>
                    <a:pt x="44790" y="87708"/>
                  </a:moveTo>
                  <a:cubicBezTo>
                    <a:pt x="51239" y="77538"/>
                    <a:pt x="57436" y="69526"/>
                    <a:pt x="61869" y="60435"/>
                  </a:cubicBezTo>
                  <a:cubicBezTo>
                    <a:pt x="74162" y="35151"/>
                    <a:pt x="85951" y="31571"/>
                    <a:pt x="106657" y="48106"/>
                  </a:cubicBezTo>
                  <a:cubicBezTo>
                    <a:pt x="108974" y="49924"/>
                    <a:pt x="110939" y="52310"/>
                    <a:pt x="112904" y="54242"/>
                  </a:cubicBezTo>
                  <a:cubicBezTo>
                    <a:pt x="127716" y="48958"/>
                    <a:pt x="137490" y="24128"/>
                    <a:pt x="158398" y="41969"/>
                  </a:cubicBezTo>
                  <a:cubicBezTo>
                    <a:pt x="154820" y="46799"/>
                    <a:pt x="151798" y="50946"/>
                    <a:pt x="149531" y="54071"/>
                  </a:cubicBezTo>
                  <a:cubicBezTo>
                    <a:pt x="154317" y="63219"/>
                    <a:pt x="159203" y="72538"/>
                    <a:pt x="163486" y="80776"/>
                  </a:cubicBezTo>
                  <a:cubicBezTo>
                    <a:pt x="173662" y="81288"/>
                    <a:pt x="183991" y="81799"/>
                    <a:pt x="196132" y="82367"/>
                  </a:cubicBezTo>
                  <a:cubicBezTo>
                    <a:pt x="203336" y="74242"/>
                    <a:pt x="207972" y="54469"/>
                    <a:pt x="227821" y="66003"/>
                  </a:cubicBezTo>
                  <a:cubicBezTo>
                    <a:pt x="221423" y="76231"/>
                    <a:pt x="215478" y="85776"/>
                    <a:pt x="208727" y="96629"/>
                  </a:cubicBezTo>
                  <a:cubicBezTo>
                    <a:pt x="216133" y="102083"/>
                    <a:pt x="222078" y="106401"/>
                    <a:pt x="230391" y="112481"/>
                  </a:cubicBezTo>
                  <a:cubicBezTo>
                    <a:pt x="222783" y="116743"/>
                    <a:pt x="220314" y="119242"/>
                    <a:pt x="217846" y="119299"/>
                  </a:cubicBezTo>
                  <a:cubicBezTo>
                    <a:pt x="201472" y="119640"/>
                    <a:pt x="185099" y="119470"/>
                    <a:pt x="167466" y="119470"/>
                  </a:cubicBezTo>
                  <a:cubicBezTo>
                    <a:pt x="165753" y="130947"/>
                    <a:pt x="164241" y="142879"/>
                    <a:pt x="162176" y="154640"/>
                  </a:cubicBezTo>
                  <a:cubicBezTo>
                    <a:pt x="159959" y="167424"/>
                    <a:pt x="154619" y="177992"/>
                    <a:pt x="142880" y="182198"/>
                  </a:cubicBezTo>
                  <a:cubicBezTo>
                    <a:pt x="134920" y="185039"/>
                    <a:pt x="126658" y="185607"/>
                    <a:pt x="120713" y="177367"/>
                  </a:cubicBezTo>
                  <a:cubicBezTo>
                    <a:pt x="114617" y="169015"/>
                    <a:pt x="113005" y="159981"/>
                    <a:pt x="120965" y="149754"/>
                  </a:cubicBezTo>
                  <a:cubicBezTo>
                    <a:pt x="125801" y="153106"/>
                    <a:pt x="130386" y="156288"/>
                    <a:pt x="136532" y="160549"/>
                  </a:cubicBezTo>
                  <a:cubicBezTo>
                    <a:pt x="149531" y="136743"/>
                    <a:pt x="144896" y="112254"/>
                    <a:pt x="144291" y="86685"/>
                  </a:cubicBezTo>
                  <a:cubicBezTo>
                    <a:pt x="129328" y="89299"/>
                    <a:pt x="114113" y="111742"/>
                    <a:pt x="102224" y="83390"/>
                  </a:cubicBezTo>
                  <a:cubicBezTo>
                    <a:pt x="86404" y="88049"/>
                    <a:pt x="69628" y="84980"/>
                    <a:pt x="56428" y="101231"/>
                  </a:cubicBezTo>
                  <a:cubicBezTo>
                    <a:pt x="48921" y="110492"/>
                    <a:pt x="36578" y="109185"/>
                    <a:pt x="25645" y="103049"/>
                  </a:cubicBezTo>
                  <a:cubicBezTo>
                    <a:pt x="18441" y="99015"/>
                    <a:pt x="10381" y="96970"/>
                    <a:pt x="556" y="93220"/>
                  </a:cubicBezTo>
                  <a:cubicBezTo>
                    <a:pt x="1262" y="94754"/>
                    <a:pt x="-300" y="92878"/>
                    <a:pt x="53" y="91970"/>
                  </a:cubicBezTo>
                  <a:cubicBezTo>
                    <a:pt x="7811" y="72992"/>
                    <a:pt x="8416" y="52935"/>
                    <a:pt x="8265" y="32480"/>
                  </a:cubicBezTo>
                  <a:cubicBezTo>
                    <a:pt x="8214" y="24640"/>
                    <a:pt x="10683" y="15889"/>
                    <a:pt x="14310" y="9128"/>
                  </a:cubicBezTo>
                  <a:cubicBezTo>
                    <a:pt x="16829" y="4412"/>
                    <a:pt x="23580" y="-475"/>
                    <a:pt x="27913" y="37"/>
                  </a:cubicBezTo>
                  <a:cubicBezTo>
                    <a:pt x="32346" y="548"/>
                    <a:pt x="37787" y="6742"/>
                    <a:pt x="40004" y="11969"/>
                  </a:cubicBezTo>
                  <a:cubicBezTo>
                    <a:pt x="45898" y="25889"/>
                    <a:pt x="40004" y="39583"/>
                    <a:pt x="35974" y="52480"/>
                  </a:cubicBezTo>
                  <a:cubicBezTo>
                    <a:pt x="31893" y="65435"/>
                    <a:pt x="31389" y="76231"/>
                    <a:pt x="44790" y="87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CC13E8E-43A6-B446-C315-5EB3F8552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26256" y="3697524"/>
              <a:ext cx="107994" cy="231804"/>
            </a:xfrm>
            <a:custGeom>
              <a:avLst/>
              <a:gdLst>
                <a:gd name="connsiteX0" fmla="*/ 13108 w 107994"/>
                <a:gd name="connsiteY0" fmla="*/ 0 h 231804"/>
                <a:gd name="connsiteX1" fmla="*/ 37492 w 107994"/>
                <a:gd name="connsiteY1" fmla="*/ 13182 h 231804"/>
                <a:gd name="connsiteX2" fmla="*/ 84346 w 107994"/>
                <a:gd name="connsiteY2" fmla="*/ 34659 h 231804"/>
                <a:gd name="connsiteX3" fmla="*/ 107974 w 107994"/>
                <a:gd name="connsiteY3" fmla="*/ 185171 h 231804"/>
                <a:gd name="connsiteX4" fmla="*/ 101072 w 107994"/>
                <a:gd name="connsiteY4" fmla="*/ 209660 h 231804"/>
                <a:gd name="connsiteX5" fmla="*/ 76235 w 107994"/>
                <a:gd name="connsiteY5" fmla="*/ 126421 h 231804"/>
                <a:gd name="connsiteX6" fmla="*/ 29028 w 107994"/>
                <a:gd name="connsiteY6" fmla="*/ 137785 h 231804"/>
                <a:gd name="connsiteX7" fmla="*/ 29028 w 107994"/>
                <a:gd name="connsiteY7" fmla="*/ 200399 h 231804"/>
                <a:gd name="connsiteX8" fmla="*/ 27870 w 107994"/>
                <a:gd name="connsiteY8" fmla="*/ 219831 h 231804"/>
                <a:gd name="connsiteX9" fmla="*/ 13310 w 107994"/>
                <a:gd name="connsiteY9" fmla="*/ 231422 h 231804"/>
                <a:gd name="connsiteX10" fmla="*/ 1974 w 107994"/>
                <a:gd name="connsiteY10" fmla="*/ 219717 h 231804"/>
                <a:gd name="connsiteX11" fmla="*/ 161 w 107994"/>
                <a:gd name="connsiteY11" fmla="*/ 200058 h 231804"/>
                <a:gd name="connsiteX12" fmla="*/ 13209 w 107994"/>
                <a:gd name="connsiteY12" fmla="*/ 57 h 231804"/>
                <a:gd name="connsiteX13" fmla="*/ 72607 w 107994"/>
                <a:gd name="connsiteY13" fmla="*/ 107842 h 231804"/>
                <a:gd name="connsiteX14" fmla="*/ 54017 w 107994"/>
                <a:gd name="connsiteY14" fmla="*/ 30228 h 231804"/>
                <a:gd name="connsiteX15" fmla="*/ 33966 w 107994"/>
                <a:gd name="connsiteY15" fmla="*/ 112330 h 231804"/>
                <a:gd name="connsiteX16" fmla="*/ 72607 w 107994"/>
                <a:gd name="connsiteY16" fmla="*/ 107898 h 2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94" h="231804">
                  <a:moveTo>
                    <a:pt x="13108" y="0"/>
                  </a:moveTo>
                  <a:cubicBezTo>
                    <a:pt x="23285" y="5511"/>
                    <a:pt x="29683" y="8977"/>
                    <a:pt x="37492" y="13182"/>
                  </a:cubicBezTo>
                  <a:cubicBezTo>
                    <a:pt x="61574" y="-2159"/>
                    <a:pt x="75126" y="2386"/>
                    <a:pt x="84346" y="34659"/>
                  </a:cubicBezTo>
                  <a:cubicBezTo>
                    <a:pt x="98301" y="83466"/>
                    <a:pt x="105959" y="133865"/>
                    <a:pt x="107974" y="185171"/>
                  </a:cubicBezTo>
                  <a:cubicBezTo>
                    <a:pt x="108276" y="193183"/>
                    <a:pt x="105203" y="201422"/>
                    <a:pt x="101072" y="209660"/>
                  </a:cubicBezTo>
                  <a:cubicBezTo>
                    <a:pt x="79308" y="186990"/>
                    <a:pt x="85656" y="154887"/>
                    <a:pt x="76235" y="126421"/>
                  </a:cubicBezTo>
                  <a:cubicBezTo>
                    <a:pt x="60768" y="126194"/>
                    <a:pt x="46107" y="132160"/>
                    <a:pt x="29028" y="137785"/>
                  </a:cubicBezTo>
                  <a:cubicBezTo>
                    <a:pt x="29028" y="159319"/>
                    <a:pt x="29079" y="179887"/>
                    <a:pt x="29028" y="200399"/>
                  </a:cubicBezTo>
                  <a:cubicBezTo>
                    <a:pt x="29028" y="206990"/>
                    <a:pt x="30439" y="214774"/>
                    <a:pt x="27870" y="219831"/>
                  </a:cubicBezTo>
                  <a:cubicBezTo>
                    <a:pt x="25149" y="225172"/>
                    <a:pt x="18852" y="229774"/>
                    <a:pt x="13310" y="231422"/>
                  </a:cubicBezTo>
                  <a:cubicBezTo>
                    <a:pt x="6408" y="233467"/>
                    <a:pt x="2931" y="226990"/>
                    <a:pt x="1974" y="219717"/>
                  </a:cubicBezTo>
                  <a:cubicBezTo>
                    <a:pt x="1118" y="213183"/>
                    <a:pt x="362" y="206649"/>
                    <a:pt x="161" y="200058"/>
                  </a:cubicBezTo>
                  <a:cubicBezTo>
                    <a:pt x="-1351" y="135058"/>
                    <a:pt x="8171" y="71080"/>
                    <a:pt x="13209" y="57"/>
                  </a:cubicBezTo>
                  <a:close/>
                  <a:moveTo>
                    <a:pt x="72607" y="107842"/>
                  </a:moveTo>
                  <a:cubicBezTo>
                    <a:pt x="71952" y="76421"/>
                    <a:pt x="65251" y="48125"/>
                    <a:pt x="54017" y="30228"/>
                  </a:cubicBezTo>
                  <a:cubicBezTo>
                    <a:pt x="39961" y="55739"/>
                    <a:pt x="33966" y="82046"/>
                    <a:pt x="33966" y="112330"/>
                  </a:cubicBezTo>
                  <a:cubicBezTo>
                    <a:pt x="48173" y="110682"/>
                    <a:pt x="59710" y="109376"/>
                    <a:pt x="72607" y="10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17ADF41-FA13-02A6-24C6-E7B5E366FC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0231" y="5888663"/>
              <a:ext cx="181589" cy="199353"/>
            </a:xfrm>
            <a:custGeom>
              <a:avLst/>
              <a:gdLst>
                <a:gd name="connsiteX0" fmla="*/ 143181 w 181589"/>
                <a:gd name="connsiteY0" fmla="*/ 160184 h 199353"/>
                <a:gd name="connsiteX1" fmla="*/ 153106 w 181589"/>
                <a:gd name="connsiteY1" fmla="*/ 167798 h 199353"/>
                <a:gd name="connsiteX2" fmla="*/ 152401 w 181589"/>
                <a:gd name="connsiteY2" fmla="*/ 110524 h 199353"/>
                <a:gd name="connsiteX3" fmla="*/ 136632 w 181589"/>
                <a:gd name="connsiteY3" fmla="*/ 122911 h 199353"/>
                <a:gd name="connsiteX4" fmla="*/ 128722 w 181589"/>
                <a:gd name="connsiteY4" fmla="*/ 126660 h 199353"/>
                <a:gd name="connsiteX5" fmla="*/ 82624 w 181589"/>
                <a:gd name="connsiteY5" fmla="*/ 140070 h 199353"/>
                <a:gd name="connsiteX6" fmla="*/ 61313 w 181589"/>
                <a:gd name="connsiteY6" fmla="*/ 140979 h 199353"/>
                <a:gd name="connsiteX7" fmla="*/ 2772 w 181589"/>
                <a:gd name="connsiteY7" fmla="*/ 134843 h 199353"/>
                <a:gd name="connsiteX8" fmla="*/ 1 w 181589"/>
                <a:gd name="connsiteY8" fmla="*/ 130240 h 199353"/>
                <a:gd name="connsiteX9" fmla="*/ 6601 w 181589"/>
                <a:gd name="connsiteY9" fmla="*/ 27342 h 199353"/>
                <a:gd name="connsiteX10" fmla="*/ 10177 w 181589"/>
                <a:gd name="connsiteY10" fmla="*/ 13137 h 199353"/>
                <a:gd name="connsiteX11" fmla="*/ 26249 w 181589"/>
                <a:gd name="connsiteY11" fmla="*/ 410 h 199353"/>
                <a:gd name="connsiteX12" fmla="*/ 38139 w 181589"/>
                <a:gd name="connsiteY12" fmla="*/ 18649 h 199353"/>
                <a:gd name="connsiteX13" fmla="*/ 35116 w 181589"/>
                <a:gd name="connsiteY13" fmla="*/ 52910 h 199353"/>
                <a:gd name="connsiteX14" fmla="*/ 26199 w 181589"/>
                <a:gd name="connsiteY14" fmla="*/ 91093 h 199353"/>
                <a:gd name="connsiteX15" fmla="*/ 34662 w 181589"/>
                <a:gd name="connsiteY15" fmla="*/ 119388 h 199353"/>
                <a:gd name="connsiteX16" fmla="*/ 60558 w 181589"/>
                <a:gd name="connsiteY16" fmla="*/ 87456 h 199353"/>
                <a:gd name="connsiteX17" fmla="*/ 95370 w 181589"/>
                <a:gd name="connsiteY17" fmla="*/ 83478 h 199353"/>
                <a:gd name="connsiteX18" fmla="*/ 110082 w 181589"/>
                <a:gd name="connsiteY18" fmla="*/ 93990 h 199353"/>
                <a:gd name="connsiteX19" fmla="*/ 126858 w 181589"/>
                <a:gd name="connsiteY19" fmla="*/ 67115 h 199353"/>
                <a:gd name="connsiteX20" fmla="*/ 152955 w 181589"/>
                <a:gd name="connsiteY20" fmla="*/ 51546 h 199353"/>
                <a:gd name="connsiteX21" fmla="*/ 166004 w 181589"/>
                <a:gd name="connsiteY21" fmla="*/ 67570 h 199353"/>
                <a:gd name="connsiteX22" fmla="*/ 169026 w 181589"/>
                <a:gd name="connsiteY22" fmla="*/ 83365 h 199353"/>
                <a:gd name="connsiteX23" fmla="*/ 181168 w 181589"/>
                <a:gd name="connsiteY23" fmla="*/ 143422 h 199353"/>
                <a:gd name="connsiteX24" fmla="*/ 178044 w 181589"/>
                <a:gd name="connsiteY24" fmla="*/ 174956 h 199353"/>
                <a:gd name="connsiteX25" fmla="*/ 168623 w 181589"/>
                <a:gd name="connsiteY25" fmla="*/ 191036 h 199353"/>
                <a:gd name="connsiteX26" fmla="*/ 139050 w 181589"/>
                <a:gd name="connsiteY26" fmla="*/ 193707 h 199353"/>
                <a:gd name="connsiteX27" fmla="*/ 143080 w 181589"/>
                <a:gd name="connsiteY27" fmla="*/ 159957 h 199353"/>
                <a:gd name="connsiteX28" fmla="*/ 89426 w 181589"/>
                <a:gd name="connsiteY28" fmla="*/ 108877 h 199353"/>
                <a:gd name="connsiteX29" fmla="*/ 60911 w 181589"/>
                <a:gd name="connsiteY29" fmla="*/ 116377 h 199353"/>
                <a:gd name="connsiteX30" fmla="*/ 89426 w 181589"/>
                <a:gd name="connsiteY30" fmla="*/ 108877 h 19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589" h="199353">
                  <a:moveTo>
                    <a:pt x="143181" y="160184"/>
                  </a:moveTo>
                  <a:cubicBezTo>
                    <a:pt x="147413" y="163423"/>
                    <a:pt x="150335" y="165695"/>
                    <a:pt x="153106" y="167798"/>
                  </a:cubicBezTo>
                  <a:cubicBezTo>
                    <a:pt x="161016" y="164559"/>
                    <a:pt x="160814" y="139615"/>
                    <a:pt x="152401" y="110524"/>
                  </a:cubicBezTo>
                  <a:cubicBezTo>
                    <a:pt x="146909" y="114899"/>
                    <a:pt x="141871" y="119104"/>
                    <a:pt x="136632" y="122911"/>
                  </a:cubicBezTo>
                  <a:cubicBezTo>
                    <a:pt x="134213" y="124672"/>
                    <a:pt x="131090" y="127172"/>
                    <a:pt x="128722" y="126660"/>
                  </a:cubicBezTo>
                  <a:cubicBezTo>
                    <a:pt x="111291" y="122911"/>
                    <a:pt x="97335" y="131661"/>
                    <a:pt x="82624" y="140070"/>
                  </a:cubicBezTo>
                  <a:cubicBezTo>
                    <a:pt x="76780" y="143422"/>
                    <a:pt x="67661" y="143479"/>
                    <a:pt x="61313" y="140979"/>
                  </a:cubicBezTo>
                  <a:cubicBezTo>
                    <a:pt x="41968" y="133479"/>
                    <a:pt x="21967" y="136717"/>
                    <a:pt x="2772" y="134843"/>
                  </a:cubicBezTo>
                  <a:cubicBezTo>
                    <a:pt x="1563" y="132911"/>
                    <a:pt x="-49" y="131491"/>
                    <a:pt x="1" y="130240"/>
                  </a:cubicBezTo>
                  <a:cubicBezTo>
                    <a:pt x="2066" y="95922"/>
                    <a:pt x="4182" y="61603"/>
                    <a:pt x="6601" y="27342"/>
                  </a:cubicBezTo>
                  <a:cubicBezTo>
                    <a:pt x="6953" y="22512"/>
                    <a:pt x="8767" y="17797"/>
                    <a:pt x="10177" y="13137"/>
                  </a:cubicBezTo>
                  <a:cubicBezTo>
                    <a:pt x="12747" y="4557"/>
                    <a:pt x="17332" y="-1692"/>
                    <a:pt x="26249" y="410"/>
                  </a:cubicBezTo>
                  <a:cubicBezTo>
                    <a:pt x="34612" y="2398"/>
                    <a:pt x="38441" y="9557"/>
                    <a:pt x="38139" y="18649"/>
                  </a:cubicBezTo>
                  <a:cubicBezTo>
                    <a:pt x="37736" y="30126"/>
                    <a:pt x="37030" y="41660"/>
                    <a:pt x="35116" y="52910"/>
                  </a:cubicBezTo>
                  <a:cubicBezTo>
                    <a:pt x="32949" y="65808"/>
                    <a:pt x="29473" y="78478"/>
                    <a:pt x="26199" y="91093"/>
                  </a:cubicBezTo>
                  <a:cubicBezTo>
                    <a:pt x="23226" y="102569"/>
                    <a:pt x="25191" y="111774"/>
                    <a:pt x="34662" y="119388"/>
                  </a:cubicBezTo>
                  <a:cubicBezTo>
                    <a:pt x="43781" y="108138"/>
                    <a:pt x="51943" y="97569"/>
                    <a:pt x="60558" y="87456"/>
                  </a:cubicBezTo>
                  <a:cubicBezTo>
                    <a:pt x="68115" y="78592"/>
                    <a:pt x="83430" y="76888"/>
                    <a:pt x="95370" y="83478"/>
                  </a:cubicBezTo>
                  <a:cubicBezTo>
                    <a:pt x="100408" y="86263"/>
                    <a:pt x="104892" y="90240"/>
                    <a:pt x="110082" y="93990"/>
                  </a:cubicBezTo>
                  <a:cubicBezTo>
                    <a:pt x="115976" y="84502"/>
                    <a:pt x="121115" y="75524"/>
                    <a:pt x="126858" y="67115"/>
                  </a:cubicBezTo>
                  <a:cubicBezTo>
                    <a:pt x="133357" y="57570"/>
                    <a:pt x="141821" y="51092"/>
                    <a:pt x="152955" y="51546"/>
                  </a:cubicBezTo>
                  <a:cubicBezTo>
                    <a:pt x="161621" y="51888"/>
                    <a:pt x="168623" y="54104"/>
                    <a:pt x="166004" y="67570"/>
                  </a:cubicBezTo>
                  <a:cubicBezTo>
                    <a:pt x="165096" y="72342"/>
                    <a:pt x="167918" y="78081"/>
                    <a:pt x="169026" y="83365"/>
                  </a:cubicBezTo>
                  <a:cubicBezTo>
                    <a:pt x="173208" y="103365"/>
                    <a:pt x="178447" y="123195"/>
                    <a:pt x="181168" y="143422"/>
                  </a:cubicBezTo>
                  <a:cubicBezTo>
                    <a:pt x="182528" y="153593"/>
                    <a:pt x="180362" y="164729"/>
                    <a:pt x="178044" y="174956"/>
                  </a:cubicBezTo>
                  <a:cubicBezTo>
                    <a:pt x="176735" y="180866"/>
                    <a:pt x="172704" y="186718"/>
                    <a:pt x="168623" y="191036"/>
                  </a:cubicBezTo>
                  <a:cubicBezTo>
                    <a:pt x="158799" y="201263"/>
                    <a:pt x="145902" y="201945"/>
                    <a:pt x="139050" y="193707"/>
                  </a:cubicBezTo>
                  <a:cubicBezTo>
                    <a:pt x="132199" y="185468"/>
                    <a:pt x="133105" y="175979"/>
                    <a:pt x="143080" y="159957"/>
                  </a:cubicBezTo>
                  <a:close/>
                  <a:moveTo>
                    <a:pt x="89426" y="108877"/>
                  </a:moveTo>
                  <a:cubicBezTo>
                    <a:pt x="79702" y="102001"/>
                    <a:pt x="70231" y="104502"/>
                    <a:pt x="60911" y="116377"/>
                  </a:cubicBezTo>
                  <a:cubicBezTo>
                    <a:pt x="69928" y="122456"/>
                    <a:pt x="79400" y="119956"/>
                    <a:pt x="89426" y="1088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13CE926-AF44-D154-E329-968758DDF4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4705" y="4940146"/>
              <a:ext cx="602295" cy="42683"/>
            </a:xfrm>
            <a:custGeom>
              <a:avLst/>
              <a:gdLst>
                <a:gd name="connsiteX0" fmla="*/ 0 w 602295"/>
                <a:gd name="connsiteY0" fmla="*/ 6136 h 42683"/>
                <a:gd name="connsiteX1" fmla="*/ 17835 w 602295"/>
                <a:gd name="connsiteY1" fmla="*/ 0 h 42683"/>
                <a:gd name="connsiteX2" fmla="*/ 147362 w 602295"/>
                <a:gd name="connsiteY2" fmla="*/ 1932 h 42683"/>
                <a:gd name="connsiteX3" fmla="*/ 278905 w 602295"/>
                <a:gd name="connsiteY3" fmla="*/ 8977 h 42683"/>
                <a:gd name="connsiteX4" fmla="*/ 515742 w 602295"/>
                <a:gd name="connsiteY4" fmla="*/ 20171 h 42683"/>
                <a:gd name="connsiteX5" fmla="*/ 581639 w 602295"/>
                <a:gd name="connsiteY5" fmla="*/ 19261 h 42683"/>
                <a:gd name="connsiteX6" fmla="*/ 602295 w 602295"/>
                <a:gd name="connsiteY6" fmla="*/ 21648 h 42683"/>
                <a:gd name="connsiteX7" fmla="*/ 558011 w 602295"/>
                <a:gd name="connsiteY7" fmla="*/ 38580 h 42683"/>
                <a:gd name="connsiteX8" fmla="*/ 457150 w 602295"/>
                <a:gd name="connsiteY8" fmla="*/ 42159 h 42683"/>
                <a:gd name="connsiteX9" fmla="*/ 216030 w 602295"/>
                <a:gd name="connsiteY9" fmla="*/ 26193 h 42683"/>
                <a:gd name="connsiteX10" fmla="*/ 25190 w 602295"/>
                <a:gd name="connsiteY10" fmla="*/ 17216 h 42683"/>
                <a:gd name="connsiteX11" fmla="*/ 50 w 602295"/>
                <a:gd name="connsiteY11" fmla="*/ 6136 h 4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2295" h="42683">
                  <a:moveTo>
                    <a:pt x="0" y="6136"/>
                  </a:moveTo>
                  <a:cubicBezTo>
                    <a:pt x="6801" y="3693"/>
                    <a:pt x="12344" y="0"/>
                    <a:pt x="17835" y="0"/>
                  </a:cubicBezTo>
                  <a:cubicBezTo>
                    <a:pt x="61010" y="170"/>
                    <a:pt x="104186" y="398"/>
                    <a:pt x="147362" y="1932"/>
                  </a:cubicBezTo>
                  <a:cubicBezTo>
                    <a:pt x="191243" y="3523"/>
                    <a:pt x="235074" y="6761"/>
                    <a:pt x="278905" y="8977"/>
                  </a:cubicBezTo>
                  <a:cubicBezTo>
                    <a:pt x="357850" y="12898"/>
                    <a:pt x="436746" y="16875"/>
                    <a:pt x="515742" y="20171"/>
                  </a:cubicBezTo>
                  <a:cubicBezTo>
                    <a:pt x="537657" y="21079"/>
                    <a:pt x="559673" y="19602"/>
                    <a:pt x="581639" y="19261"/>
                  </a:cubicBezTo>
                  <a:cubicBezTo>
                    <a:pt x="588491" y="19148"/>
                    <a:pt x="595292" y="19261"/>
                    <a:pt x="602295" y="21648"/>
                  </a:cubicBezTo>
                  <a:cubicBezTo>
                    <a:pt x="589398" y="35114"/>
                    <a:pt x="573377" y="37443"/>
                    <a:pt x="558011" y="38580"/>
                  </a:cubicBezTo>
                  <a:cubicBezTo>
                    <a:pt x="524457" y="41080"/>
                    <a:pt x="490653" y="43864"/>
                    <a:pt x="457150" y="42159"/>
                  </a:cubicBezTo>
                  <a:cubicBezTo>
                    <a:pt x="376743" y="38125"/>
                    <a:pt x="296437" y="30966"/>
                    <a:pt x="216030" y="26193"/>
                  </a:cubicBezTo>
                  <a:cubicBezTo>
                    <a:pt x="152450" y="22387"/>
                    <a:pt x="88820" y="20284"/>
                    <a:pt x="25190" y="17216"/>
                  </a:cubicBezTo>
                  <a:cubicBezTo>
                    <a:pt x="17129" y="16818"/>
                    <a:pt x="7456" y="20966"/>
                    <a:pt x="50" y="6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B1001C7-5AD6-7A95-4699-16274DCBE8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6457" y="5381053"/>
              <a:ext cx="234163" cy="122122"/>
            </a:xfrm>
            <a:custGeom>
              <a:avLst/>
              <a:gdLst>
                <a:gd name="connsiteX0" fmla="*/ 133454 w 234163"/>
                <a:gd name="connsiteY0" fmla="*/ 52335 h 122122"/>
                <a:gd name="connsiteX1" fmla="*/ 174917 w 234163"/>
                <a:gd name="connsiteY1" fmla="*/ 54380 h 122122"/>
                <a:gd name="connsiteX2" fmla="*/ 215573 w 234163"/>
                <a:gd name="connsiteY2" fmla="*/ 35516 h 122122"/>
                <a:gd name="connsiteX3" fmla="*/ 234164 w 234163"/>
                <a:gd name="connsiteY3" fmla="*/ 44323 h 122122"/>
                <a:gd name="connsiteX4" fmla="*/ 211895 w 234163"/>
                <a:gd name="connsiteY4" fmla="*/ 58585 h 122122"/>
                <a:gd name="connsiteX5" fmla="*/ 198999 w 234163"/>
                <a:gd name="connsiteY5" fmla="*/ 78926 h 122122"/>
                <a:gd name="connsiteX6" fmla="*/ 214163 w 234163"/>
                <a:gd name="connsiteY6" fmla="*/ 94494 h 122122"/>
                <a:gd name="connsiteX7" fmla="*/ 227765 w 234163"/>
                <a:gd name="connsiteY7" fmla="*/ 101994 h 122122"/>
                <a:gd name="connsiteX8" fmla="*/ 177083 w 234163"/>
                <a:gd name="connsiteY8" fmla="*/ 102221 h 122122"/>
                <a:gd name="connsiteX9" fmla="*/ 124536 w 234163"/>
                <a:gd name="connsiteY9" fmla="*/ 111369 h 122122"/>
                <a:gd name="connsiteX10" fmla="*/ 158844 w 234163"/>
                <a:gd name="connsiteY10" fmla="*/ 75687 h 122122"/>
                <a:gd name="connsiteX11" fmla="*/ 141716 w 234163"/>
                <a:gd name="connsiteY11" fmla="*/ 82051 h 122122"/>
                <a:gd name="connsiteX12" fmla="*/ 21257 w 234163"/>
                <a:gd name="connsiteY12" fmla="*/ 117392 h 122122"/>
                <a:gd name="connsiteX13" fmla="*/ 601 w 234163"/>
                <a:gd name="connsiteY13" fmla="*/ 101994 h 122122"/>
                <a:gd name="connsiteX14" fmla="*/ 11433 w 234163"/>
                <a:gd name="connsiteY14" fmla="*/ 76994 h 122122"/>
                <a:gd name="connsiteX15" fmla="*/ 36975 w 234163"/>
                <a:gd name="connsiteY15" fmla="*/ 50005 h 122122"/>
                <a:gd name="connsiteX16" fmla="*/ 39645 w 234163"/>
                <a:gd name="connsiteY16" fmla="*/ 28187 h 122122"/>
                <a:gd name="connsiteX17" fmla="*/ 15463 w 234163"/>
                <a:gd name="connsiteY17" fmla="*/ 35743 h 122122"/>
                <a:gd name="connsiteX18" fmla="*/ 26497 w 234163"/>
                <a:gd name="connsiteY18" fmla="*/ 8186 h 122122"/>
                <a:gd name="connsiteX19" fmla="*/ 55365 w 234163"/>
                <a:gd name="connsiteY19" fmla="*/ 11482 h 122122"/>
                <a:gd name="connsiteX20" fmla="*/ 64735 w 234163"/>
                <a:gd name="connsiteY20" fmla="*/ 42107 h 122122"/>
                <a:gd name="connsiteX21" fmla="*/ 47253 w 234163"/>
                <a:gd name="connsiteY21" fmla="*/ 72903 h 122122"/>
                <a:gd name="connsiteX22" fmla="*/ 27856 w 234163"/>
                <a:gd name="connsiteY22" fmla="*/ 93528 h 122122"/>
                <a:gd name="connsiteX23" fmla="*/ 110329 w 234163"/>
                <a:gd name="connsiteY23" fmla="*/ 92789 h 122122"/>
                <a:gd name="connsiteX24" fmla="*/ 110329 w 234163"/>
                <a:gd name="connsiteY24" fmla="*/ 35118 h 122122"/>
                <a:gd name="connsiteX25" fmla="*/ 110430 w 234163"/>
                <a:gd name="connsiteY25" fmla="*/ 17789 h 122122"/>
                <a:gd name="connsiteX26" fmla="*/ 121564 w 234163"/>
                <a:gd name="connsiteY26" fmla="*/ 5 h 122122"/>
                <a:gd name="connsiteX27" fmla="*/ 133303 w 234163"/>
                <a:gd name="connsiteY27" fmla="*/ 17107 h 122122"/>
                <a:gd name="connsiteX28" fmla="*/ 133303 w 234163"/>
                <a:gd name="connsiteY28" fmla="*/ 52505 h 1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4163" h="122122">
                  <a:moveTo>
                    <a:pt x="133454" y="52335"/>
                  </a:moveTo>
                  <a:cubicBezTo>
                    <a:pt x="149827" y="53130"/>
                    <a:pt x="162473" y="53755"/>
                    <a:pt x="174917" y="54380"/>
                  </a:cubicBezTo>
                  <a:cubicBezTo>
                    <a:pt x="187863" y="48187"/>
                    <a:pt x="201417" y="40743"/>
                    <a:pt x="215573" y="35516"/>
                  </a:cubicBezTo>
                  <a:cubicBezTo>
                    <a:pt x="219301" y="34153"/>
                    <a:pt x="224994" y="39778"/>
                    <a:pt x="234164" y="44323"/>
                  </a:cubicBezTo>
                  <a:cubicBezTo>
                    <a:pt x="223785" y="50914"/>
                    <a:pt x="217538" y="54266"/>
                    <a:pt x="211895" y="58585"/>
                  </a:cubicBezTo>
                  <a:cubicBezTo>
                    <a:pt x="205397" y="63585"/>
                    <a:pt x="195925" y="68528"/>
                    <a:pt x="198999" y="78926"/>
                  </a:cubicBezTo>
                  <a:cubicBezTo>
                    <a:pt x="200912" y="85346"/>
                    <a:pt x="208570" y="89948"/>
                    <a:pt x="214163" y="94494"/>
                  </a:cubicBezTo>
                  <a:cubicBezTo>
                    <a:pt x="218142" y="97733"/>
                    <a:pt x="223079" y="99494"/>
                    <a:pt x="227765" y="101994"/>
                  </a:cubicBezTo>
                  <a:cubicBezTo>
                    <a:pt x="216430" y="119608"/>
                    <a:pt x="203129" y="119380"/>
                    <a:pt x="177083" y="102221"/>
                  </a:cubicBezTo>
                  <a:cubicBezTo>
                    <a:pt x="148568" y="125914"/>
                    <a:pt x="138743" y="127789"/>
                    <a:pt x="124536" y="111369"/>
                  </a:cubicBezTo>
                  <a:cubicBezTo>
                    <a:pt x="133705" y="97278"/>
                    <a:pt x="158694" y="101823"/>
                    <a:pt x="158844" y="75687"/>
                  </a:cubicBezTo>
                  <a:cubicBezTo>
                    <a:pt x="150684" y="70971"/>
                    <a:pt x="146754" y="77903"/>
                    <a:pt x="141716" y="82051"/>
                  </a:cubicBezTo>
                  <a:cubicBezTo>
                    <a:pt x="105694" y="111596"/>
                    <a:pt x="65994" y="125858"/>
                    <a:pt x="21257" y="117392"/>
                  </a:cubicBezTo>
                  <a:cubicBezTo>
                    <a:pt x="12792" y="115801"/>
                    <a:pt x="3322" y="113699"/>
                    <a:pt x="601" y="101994"/>
                  </a:cubicBezTo>
                  <a:cubicBezTo>
                    <a:pt x="-2070" y="90460"/>
                    <a:pt x="4631" y="83755"/>
                    <a:pt x="11433" y="76994"/>
                  </a:cubicBezTo>
                  <a:cubicBezTo>
                    <a:pt x="20149" y="68244"/>
                    <a:pt x="29066" y="59607"/>
                    <a:pt x="36975" y="50005"/>
                  </a:cubicBezTo>
                  <a:cubicBezTo>
                    <a:pt x="43172" y="42505"/>
                    <a:pt x="42568" y="41880"/>
                    <a:pt x="39645" y="28187"/>
                  </a:cubicBezTo>
                  <a:cubicBezTo>
                    <a:pt x="31786" y="30630"/>
                    <a:pt x="23927" y="33073"/>
                    <a:pt x="15463" y="35743"/>
                  </a:cubicBezTo>
                  <a:cubicBezTo>
                    <a:pt x="10123" y="19550"/>
                    <a:pt x="17931" y="13243"/>
                    <a:pt x="26497" y="8186"/>
                  </a:cubicBezTo>
                  <a:cubicBezTo>
                    <a:pt x="36472" y="2277"/>
                    <a:pt x="46548" y="3982"/>
                    <a:pt x="55365" y="11482"/>
                  </a:cubicBezTo>
                  <a:cubicBezTo>
                    <a:pt x="64382" y="19152"/>
                    <a:pt x="68765" y="30573"/>
                    <a:pt x="64735" y="42107"/>
                  </a:cubicBezTo>
                  <a:cubicBezTo>
                    <a:pt x="60855" y="53244"/>
                    <a:pt x="53954" y="63357"/>
                    <a:pt x="47253" y="72903"/>
                  </a:cubicBezTo>
                  <a:cubicBezTo>
                    <a:pt x="42417" y="79835"/>
                    <a:pt x="35816" y="85176"/>
                    <a:pt x="27856" y="93528"/>
                  </a:cubicBezTo>
                  <a:cubicBezTo>
                    <a:pt x="56925" y="102505"/>
                    <a:pt x="82922" y="95744"/>
                    <a:pt x="110329" y="92789"/>
                  </a:cubicBezTo>
                  <a:cubicBezTo>
                    <a:pt x="110329" y="72789"/>
                    <a:pt x="110329" y="53925"/>
                    <a:pt x="110329" y="35118"/>
                  </a:cubicBezTo>
                  <a:cubicBezTo>
                    <a:pt x="110329" y="29323"/>
                    <a:pt x="110329" y="23584"/>
                    <a:pt x="110430" y="17789"/>
                  </a:cubicBezTo>
                  <a:cubicBezTo>
                    <a:pt x="110632" y="9039"/>
                    <a:pt x="111841" y="232"/>
                    <a:pt x="121564" y="5"/>
                  </a:cubicBezTo>
                  <a:cubicBezTo>
                    <a:pt x="131135" y="-223"/>
                    <a:pt x="133252" y="8016"/>
                    <a:pt x="133303" y="17107"/>
                  </a:cubicBezTo>
                  <a:cubicBezTo>
                    <a:pt x="133303" y="29380"/>
                    <a:pt x="133303" y="41653"/>
                    <a:pt x="133303" y="52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F3930AC-11C4-E64D-2A41-9E09424A40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0566" y="5605093"/>
              <a:ext cx="167489" cy="228240"/>
            </a:xfrm>
            <a:custGeom>
              <a:avLst/>
              <a:gdLst>
                <a:gd name="connsiteX0" fmla="*/ 83809 w 167489"/>
                <a:gd name="connsiteY0" fmla="*/ 36080 h 228240"/>
                <a:gd name="connsiteX1" fmla="*/ 86177 w 167489"/>
                <a:gd name="connsiteY1" fmla="*/ 67330 h 228240"/>
                <a:gd name="connsiteX2" fmla="*/ 75295 w 167489"/>
                <a:gd name="connsiteY2" fmla="*/ 82160 h 228240"/>
                <a:gd name="connsiteX3" fmla="*/ 65118 w 167489"/>
                <a:gd name="connsiteY3" fmla="*/ 68921 h 228240"/>
                <a:gd name="connsiteX4" fmla="*/ 57862 w 167489"/>
                <a:gd name="connsiteY4" fmla="*/ 48182 h 228240"/>
                <a:gd name="connsiteX5" fmla="*/ 56352 w 167489"/>
                <a:gd name="connsiteY5" fmla="*/ 66023 h 228240"/>
                <a:gd name="connsiteX6" fmla="*/ 47535 w 167489"/>
                <a:gd name="connsiteY6" fmla="*/ 78069 h 228240"/>
                <a:gd name="connsiteX7" fmla="*/ 38919 w 167489"/>
                <a:gd name="connsiteY7" fmla="*/ 66194 h 228240"/>
                <a:gd name="connsiteX8" fmla="*/ 37559 w 167489"/>
                <a:gd name="connsiteY8" fmla="*/ 42444 h 228240"/>
                <a:gd name="connsiteX9" fmla="*/ 18516 w 167489"/>
                <a:gd name="connsiteY9" fmla="*/ 29773 h 228240"/>
                <a:gd name="connsiteX10" fmla="*/ 40229 w 167489"/>
                <a:gd name="connsiteY10" fmla="*/ 14432 h 228240"/>
                <a:gd name="connsiteX11" fmla="*/ 66478 w 167489"/>
                <a:gd name="connsiteY11" fmla="*/ 13864 h 228240"/>
                <a:gd name="connsiteX12" fmla="*/ 92726 w 167489"/>
                <a:gd name="connsiteY12" fmla="*/ 0 h 228240"/>
                <a:gd name="connsiteX13" fmla="*/ 109100 w 167489"/>
                <a:gd name="connsiteY13" fmla="*/ 20227 h 228240"/>
                <a:gd name="connsiteX14" fmla="*/ 118722 w 167489"/>
                <a:gd name="connsiteY14" fmla="*/ 88523 h 228240"/>
                <a:gd name="connsiteX15" fmla="*/ 121897 w 167489"/>
                <a:gd name="connsiteY15" fmla="*/ 105455 h 228240"/>
                <a:gd name="connsiteX16" fmla="*/ 165878 w 167489"/>
                <a:gd name="connsiteY16" fmla="*/ 101535 h 228240"/>
                <a:gd name="connsiteX17" fmla="*/ 125373 w 167489"/>
                <a:gd name="connsiteY17" fmla="*/ 129546 h 228240"/>
                <a:gd name="connsiteX18" fmla="*/ 135146 w 167489"/>
                <a:gd name="connsiteY18" fmla="*/ 142217 h 228240"/>
                <a:gd name="connsiteX19" fmla="*/ 167490 w 167489"/>
                <a:gd name="connsiteY19" fmla="*/ 141990 h 228240"/>
                <a:gd name="connsiteX20" fmla="*/ 128043 w 167489"/>
                <a:gd name="connsiteY20" fmla="*/ 160285 h 228240"/>
                <a:gd name="connsiteX21" fmla="*/ 113987 w 167489"/>
                <a:gd name="connsiteY21" fmla="*/ 228240 h 228240"/>
                <a:gd name="connsiteX22" fmla="*/ 104363 w 167489"/>
                <a:gd name="connsiteY22" fmla="*/ 166478 h 228240"/>
                <a:gd name="connsiteX23" fmla="*/ 97411 w 167489"/>
                <a:gd name="connsiteY23" fmla="*/ 104319 h 228240"/>
                <a:gd name="connsiteX24" fmla="*/ 22295 w 167489"/>
                <a:gd name="connsiteY24" fmla="*/ 125910 h 228240"/>
                <a:gd name="connsiteX25" fmla="*/ 9549 w 167489"/>
                <a:gd name="connsiteY25" fmla="*/ 129262 h 228240"/>
                <a:gd name="connsiteX26" fmla="*/ 682 w 167489"/>
                <a:gd name="connsiteY26" fmla="*/ 124376 h 228240"/>
                <a:gd name="connsiteX27" fmla="*/ 1992 w 167489"/>
                <a:gd name="connsiteY27" fmla="*/ 113296 h 228240"/>
                <a:gd name="connsiteX28" fmla="*/ 16652 w 167489"/>
                <a:gd name="connsiteY28" fmla="*/ 103467 h 228240"/>
                <a:gd name="connsiteX29" fmla="*/ 72726 w 167489"/>
                <a:gd name="connsiteY29" fmla="*/ 93012 h 228240"/>
                <a:gd name="connsiteX30" fmla="*/ 96354 w 167489"/>
                <a:gd name="connsiteY30" fmla="*/ 90626 h 228240"/>
                <a:gd name="connsiteX31" fmla="*/ 87638 w 167489"/>
                <a:gd name="connsiteY31" fmla="*/ 35284 h 228240"/>
                <a:gd name="connsiteX32" fmla="*/ 83708 w 167489"/>
                <a:gd name="connsiteY32" fmla="*/ 35966 h 22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489" h="228240">
                  <a:moveTo>
                    <a:pt x="83809" y="36080"/>
                  </a:moveTo>
                  <a:cubicBezTo>
                    <a:pt x="84665" y="46478"/>
                    <a:pt x="86025" y="56875"/>
                    <a:pt x="86177" y="67330"/>
                  </a:cubicBezTo>
                  <a:cubicBezTo>
                    <a:pt x="86328" y="75228"/>
                    <a:pt x="83405" y="83523"/>
                    <a:pt x="75295" y="82160"/>
                  </a:cubicBezTo>
                  <a:cubicBezTo>
                    <a:pt x="71315" y="81478"/>
                    <a:pt x="67234" y="74205"/>
                    <a:pt x="65118" y="68921"/>
                  </a:cubicBezTo>
                  <a:cubicBezTo>
                    <a:pt x="62498" y="62444"/>
                    <a:pt x="61893" y="55000"/>
                    <a:pt x="57862" y="48182"/>
                  </a:cubicBezTo>
                  <a:cubicBezTo>
                    <a:pt x="57460" y="54148"/>
                    <a:pt x="58115" y="60569"/>
                    <a:pt x="56352" y="66023"/>
                  </a:cubicBezTo>
                  <a:cubicBezTo>
                    <a:pt x="54840" y="70625"/>
                    <a:pt x="50608" y="74092"/>
                    <a:pt x="47535" y="78069"/>
                  </a:cubicBezTo>
                  <a:cubicBezTo>
                    <a:pt x="44563" y="74148"/>
                    <a:pt x="39878" y="70682"/>
                    <a:pt x="38919" y="66194"/>
                  </a:cubicBezTo>
                  <a:cubicBezTo>
                    <a:pt x="37258" y="58410"/>
                    <a:pt x="37862" y="49944"/>
                    <a:pt x="37559" y="42444"/>
                  </a:cubicBezTo>
                  <a:cubicBezTo>
                    <a:pt x="31917" y="35171"/>
                    <a:pt x="18012" y="43239"/>
                    <a:pt x="18516" y="29773"/>
                  </a:cubicBezTo>
                  <a:cubicBezTo>
                    <a:pt x="19070" y="15455"/>
                    <a:pt x="31262" y="15853"/>
                    <a:pt x="40229" y="14432"/>
                  </a:cubicBezTo>
                  <a:cubicBezTo>
                    <a:pt x="48845" y="13068"/>
                    <a:pt x="57812" y="12955"/>
                    <a:pt x="66478" y="13864"/>
                  </a:cubicBezTo>
                  <a:cubicBezTo>
                    <a:pt x="78216" y="15114"/>
                    <a:pt x="87739" y="12443"/>
                    <a:pt x="92726" y="0"/>
                  </a:cubicBezTo>
                  <a:cubicBezTo>
                    <a:pt x="105321" y="796"/>
                    <a:pt x="107689" y="9716"/>
                    <a:pt x="109100" y="20227"/>
                  </a:cubicBezTo>
                  <a:cubicBezTo>
                    <a:pt x="112072" y="43012"/>
                    <a:pt x="115448" y="65796"/>
                    <a:pt x="118722" y="88523"/>
                  </a:cubicBezTo>
                  <a:cubicBezTo>
                    <a:pt x="119528" y="94092"/>
                    <a:pt x="120787" y="99546"/>
                    <a:pt x="121897" y="105455"/>
                  </a:cubicBezTo>
                  <a:cubicBezTo>
                    <a:pt x="136708" y="104149"/>
                    <a:pt x="150764" y="102898"/>
                    <a:pt x="165878" y="101535"/>
                  </a:cubicBezTo>
                  <a:cubicBezTo>
                    <a:pt x="163410" y="111933"/>
                    <a:pt x="149907" y="121308"/>
                    <a:pt x="125373" y="129546"/>
                  </a:cubicBezTo>
                  <a:cubicBezTo>
                    <a:pt x="124717" y="137558"/>
                    <a:pt x="125070" y="143297"/>
                    <a:pt x="135146" y="142217"/>
                  </a:cubicBezTo>
                  <a:cubicBezTo>
                    <a:pt x="144819" y="141194"/>
                    <a:pt x="154644" y="141990"/>
                    <a:pt x="167490" y="141990"/>
                  </a:cubicBezTo>
                  <a:cubicBezTo>
                    <a:pt x="157011" y="165683"/>
                    <a:pt x="140335" y="156876"/>
                    <a:pt x="128043" y="160285"/>
                  </a:cubicBezTo>
                  <a:cubicBezTo>
                    <a:pt x="123256" y="182274"/>
                    <a:pt x="134692" y="208240"/>
                    <a:pt x="113987" y="228240"/>
                  </a:cubicBezTo>
                  <a:cubicBezTo>
                    <a:pt x="100485" y="207445"/>
                    <a:pt x="107286" y="185967"/>
                    <a:pt x="104363" y="166478"/>
                  </a:cubicBezTo>
                  <a:cubicBezTo>
                    <a:pt x="101341" y="146308"/>
                    <a:pt x="99779" y="125910"/>
                    <a:pt x="97411" y="104319"/>
                  </a:cubicBezTo>
                  <a:cubicBezTo>
                    <a:pt x="71012" y="111876"/>
                    <a:pt x="46678" y="118921"/>
                    <a:pt x="22295" y="125910"/>
                  </a:cubicBezTo>
                  <a:cubicBezTo>
                    <a:pt x="18063" y="127103"/>
                    <a:pt x="13780" y="129319"/>
                    <a:pt x="9549" y="129262"/>
                  </a:cubicBezTo>
                  <a:cubicBezTo>
                    <a:pt x="6475" y="129262"/>
                    <a:pt x="1941" y="127103"/>
                    <a:pt x="682" y="124376"/>
                  </a:cubicBezTo>
                  <a:cubicBezTo>
                    <a:pt x="-628" y="121535"/>
                    <a:pt x="26" y="115398"/>
                    <a:pt x="1992" y="113296"/>
                  </a:cubicBezTo>
                  <a:cubicBezTo>
                    <a:pt x="6122" y="108978"/>
                    <a:pt x="11362" y="104660"/>
                    <a:pt x="16652" y="103467"/>
                  </a:cubicBezTo>
                  <a:cubicBezTo>
                    <a:pt x="35191" y="99262"/>
                    <a:pt x="53983" y="96194"/>
                    <a:pt x="72726" y="93012"/>
                  </a:cubicBezTo>
                  <a:cubicBezTo>
                    <a:pt x="79829" y="91819"/>
                    <a:pt x="87033" y="91535"/>
                    <a:pt x="96354" y="90626"/>
                  </a:cubicBezTo>
                  <a:cubicBezTo>
                    <a:pt x="93280" y="71194"/>
                    <a:pt x="90458" y="53239"/>
                    <a:pt x="87638" y="35284"/>
                  </a:cubicBezTo>
                  <a:cubicBezTo>
                    <a:pt x="86328" y="35512"/>
                    <a:pt x="85018" y="35739"/>
                    <a:pt x="83708" y="359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88E310D-AAE1-0146-0016-B36A9FC4F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61591" y="4121136"/>
              <a:ext cx="175477" cy="169816"/>
            </a:xfrm>
            <a:custGeom>
              <a:avLst/>
              <a:gdLst>
                <a:gd name="connsiteX0" fmla="*/ 76430 w 175477"/>
                <a:gd name="connsiteY0" fmla="*/ 80937 h 169816"/>
                <a:gd name="connsiteX1" fmla="*/ 46908 w 175477"/>
                <a:gd name="connsiteY1" fmla="*/ 62471 h 169816"/>
                <a:gd name="connsiteX2" fmla="*/ 15420 w 175477"/>
                <a:gd name="connsiteY2" fmla="*/ 40142 h 169816"/>
                <a:gd name="connsiteX3" fmla="*/ 16982 w 175477"/>
                <a:gd name="connsiteY3" fmla="*/ 13551 h 169816"/>
                <a:gd name="connsiteX4" fmla="*/ 50586 w 175477"/>
                <a:gd name="connsiteY4" fmla="*/ 1846 h 169816"/>
                <a:gd name="connsiteX5" fmla="*/ 140514 w 175477"/>
                <a:gd name="connsiteY5" fmla="*/ 28 h 169816"/>
                <a:gd name="connsiteX6" fmla="*/ 169734 w 175477"/>
                <a:gd name="connsiteY6" fmla="*/ 14062 h 169816"/>
                <a:gd name="connsiteX7" fmla="*/ 38242 w 175477"/>
                <a:gd name="connsiteY7" fmla="*/ 26335 h 169816"/>
                <a:gd name="connsiteX8" fmla="*/ 55724 w 175477"/>
                <a:gd name="connsiteY8" fmla="*/ 39744 h 169816"/>
                <a:gd name="connsiteX9" fmla="*/ 102780 w 175477"/>
                <a:gd name="connsiteY9" fmla="*/ 71278 h 169816"/>
                <a:gd name="connsiteX10" fmla="*/ 114166 w 175477"/>
                <a:gd name="connsiteY10" fmla="*/ 90028 h 169816"/>
                <a:gd name="connsiteX11" fmla="*/ 97087 w 175477"/>
                <a:gd name="connsiteY11" fmla="*/ 100881 h 169816"/>
                <a:gd name="connsiteX12" fmla="*/ 37134 w 175477"/>
                <a:gd name="connsiteY12" fmla="*/ 123608 h 169816"/>
                <a:gd name="connsiteX13" fmla="*/ 26856 w 175477"/>
                <a:gd name="connsiteY13" fmla="*/ 132983 h 169816"/>
                <a:gd name="connsiteX14" fmla="*/ 86103 w 175477"/>
                <a:gd name="connsiteY14" fmla="*/ 144403 h 169816"/>
                <a:gd name="connsiteX15" fmla="*/ 153865 w 175477"/>
                <a:gd name="connsiteY15" fmla="*/ 150085 h 169816"/>
                <a:gd name="connsiteX16" fmla="*/ 175277 w 175477"/>
                <a:gd name="connsiteY16" fmla="*/ 155426 h 169816"/>
                <a:gd name="connsiteX17" fmla="*/ 175478 w 175477"/>
                <a:gd name="connsiteY17" fmla="*/ 161733 h 169816"/>
                <a:gd name="connsiteX18" fmla="*/ 155880 w 175477"/>
                <a:gd name="connsiteY18" fmla="*/ 168722 h 169816"/>
                <a:gd name="connsiteX19" fmla="*/ 23733 w 175477"/>
                <a:gd name="connsiteY19" fmla="*/ 152869 h 169816"/>
                <a:gd name="connsiteX20" fmla="*/ 4 w 175477"/>
                <a:gd name="connsiteY20" fmla="*/ 131278 h 169816"/>
                <a:gd name="connsiteX21" fmla="*/ 20609 w 175477"/>
                <a:gd name="connsiteY21" fmla="*/ 108494 h 169816"/>
                <a:gd name="connsiteX22" fmla="*/ 76430 w 175477"/>
                <a:gd name="connsiteY22" fmla="*/ 80937 h 16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477" h="169816">
                  <a:moveTo>
                    <a:pt x="76430" y="80937"/>
                  </a:moveTo>
                  <a:cubicBezTo>
                    <a:pt x="64490" y="73494"/>
                    <a:pt x="55573" y="68267"/>
                    <a:pt x="46908" y="62471"/>
                  </a:cubicBezTo>
                  <a:cubicBezTo>
                    <a:pt x="36227" y="55369"/>
                    <a:pt x="25144" y="48664"/>
                    <a:pt x="15420" y="40142"/>
                  </a:cubicBezTo>
                  <a:cubicBezTo>
                    <a:pt x="2725" y="29062"/>
                    <a:pt x="4991" y="26278"/>
                    <a:pt x="16982" y="13551"/>
                  </a:cubicBezTo>
                  <a:cubicBezTo>
                    <a:pt x="27410" y="2528"/>
                    <a:pt x="38192" y="1959"/>
                    <a:pt x="50586" y="1846"/>
                  </a:cubicBezTo>
                  <a:cubicBezTo>
                    <a:pt x="80562" y="1562"/>
                    <a:pt x="110538" y="85"/>
                    <a:pt x="140514" y="28"/>
                  </a:cubicBezTo>
                  <a:cubicBezTo>
                    <a:pt x="149986" y="28"/>
                    <a:pt x="160968" y="-1279"/>
                    <a:pt x="169734" y="14062"/>
                  </a:cubicBezTo>
                  <a:cubicBezTo>
                    <a:pt x="126055" y="25425"/>
                    <a:pt x="83584" y="18721"/>
                    <a:pt x="38242" y="26335"/>
                  </a:cubicBezTo>
                  <a:cubicBezTo>
                    <a:pt x="45850" y="32187"/>
                    <a:pt x="50636" y="36335"/>
                    <a:pt x="55724" y="39744"/>
                  </a:cubicBezTo>
                  <a:cubicBezTo>
                    <a:pt x="71392" y="50255"/>
                    <a:pt x="87666" y="59857"/>
                    <a:pt x="102780" y="71278"/>
                  </a:cubicBezTo>
                  <a:cubicBezTo>
                    <a:pt x="108120" y="75312"/>
                    <a:pt x="114215" y="83721"/>
                    <a:pt x="114166" y="90028"/>
                  </a:cubicBezTo>
                  <a:cubicBezTo>
                    <a:pt x="114115" y="100256"/>
                    <a:pt x="103888" y="98494"/>
                    <a:pt x="97087" y="100881"/>
                  </a:cubicBezTo>
                  <a:cubicBezTo>
                    <a:pt x="76935" y="107869"/>
                    <a:pt x="57034" y="115767"/>
                    <a:pt x="37134" y="123608"/>
                  </a:cubicBezTo>
                  <a:cubicBezTo>
                    <a:pt x="34817" y="124517"/>
                    <a:pt x="33103" y="127188"/>
                    <a:pt x="26856" y="132983"/>
                  </a:cubicBezTo>
                  <a:cubicBezTo>
                    <a:pt x="49578" y="137472"/>
                    <a:pt x="67715" y="142074"/>
                    <a:pt x="86103" y="144403"/>
                  </a:cubicBezTo>
                  <a:cubicBezTo>
                    <a:pt x="108573" y="147244"/>
                    <a:pt x="131294" y="147870"/>
                    <a:pt x="153865" y="150085"/>
                  </a:cubicBezTo>
                  <a:cubicBezTo>
                    <a:pt x="161069" y="150824"/>
                    <a:pt x="168123" y="153608"/>
                    <a:pt x="175277" y="155426"/>
                  </a:cubicBezTo>
                  <a:cubicBezTo>
                    <a:pt x="175327" y="157529"/>
                    <a:pt x="175427" y="159631"/>
                    <a:pt x="175478" y="161733"/>
                  </a:cubicBezTo>
                  <a:cubicBezTo>
                    <a:pt x="168929" y="164177"/>
                    <a:pt x="162530" y="168267"/>
                    <a:pt x="155880" y="168722"/>
                  </a:cubicBezTo>
                  <a:cubicBezTo>
                    <a:pt x="111092" y="171733"/>
                    <a:pt x="66606" y="169177"/>
                    <a:pt x="23733" y="152869"/>
                  </a:cubicBezTo>
                  <a:cubicBezTo>
                    <a:pt x="14010" y="149176"/>
                    <a:pt x="306" y="147131"/>
                    <a:pt x="4" y="131278"/>
                  </a:cubicBezTo>
                  <a:cubicBezTo>
                    <a:pt x="-248" y="117301"/>
                    <a:pt x="11742" y="113324"/>
                    <a:pt x="20609" y="108494"/>
                  </a:cubicBezTo>
                  <a:cubicBezTo>
                    <a:pt x="37688" y="99233"/>
                    <a:pt x="55321" y="91278"/>
                    <a:pt x="76430" y="80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43631B8-0D0B-3F98-AE38-208E823C67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69388" y="1009687"/>
              <a:ext cx="325963" cy="223636"/>
            </a:xfrm>
            <a:custGeom>
              <a:avLst/>
              <a:gdLst>
                <a:gd name="connsiteX0" fmla="*/ 296234 w 325963"/>
                <a:gd name="connsiteY0" fmla="*/ 31285 h 223636"/>
                <a:gd name="connsiteX1" fmla="*/ 296234 w 325963"/>
                <a:gd name="connsiteY1" fmla="*/ 95831 h 223636"/>
                <a:gd name="connsiteX2" fmla="*/ 282178 w 325963"/>
                <a:gd name="connsiteY2" fmla="*/ 17251 h 223636"/>
                <a:gd name="connsiteX3" fmla="*/ 205601 w 325963"/>
                <a:gd name="connsiteY3" fmla="*/ 21171 h 223636"/>
                <a:gd name="connsiteX4" fmla="*/ 75369 w 325963"/>
                <a:gd name="connsiteY4" fmla="*/ 52308 h 223636"/>
                <a:gd name="connsiteX5" fmla="*/ 41764 w 325963"/>
                <a:gd name="connsiteY5" fmla="*/ 125661 h 223636"/>
                <a:gd name="connsiteX6" fmla="*/ 52143 w 325963"/>
                <a:gd name="connsiteY6" fmla="*/ 171172 h 223636"/>
                <a:gd name="connsiteX7" fmla="*/ 55418 w 325963"/>
                <a:gd name="connsiteY7" fmla="*/ 200547 h 223636"/>
                <a:gd name="connsiteX8" fmla="*/ 42521 w 325963"/>
                <a:gd name="connsiteY8" fmla="*/ 223161 h 223636"/>
                <a:gd name="connsiteX9" fmla="*/ 23830 w 325963"/>
                <a:gd name="connsiteY9" fmla="*/ 209922 h 223636"/>
                <a:gd name="connsiteX10" fmla="*/ 1813 w 325963"/>
                <a:gd name="connsiteY10" fmla="*/ 158786 h 223636"/>
                <a:gd name="connsiteX11" fmla="*/ 0 w 325963"/>
                <a:gd name="connsiteY11" fmla="*/ 141229 h 223636"/>
                <a:gd name="connsiteX12" fmla="*/ 34308 w 325963"/>
                <a:gd name="connsiteY12" fmla="*/ 178275 h 223636"/>
                <a:gd name="connsiteX13" fmla="*/ 27608 w 325963"/>
                <a:gd name="connsiteY13" fmla="*/ 134638 h 223636"/>
                <a:gd name="connsiteX14" fmla="*/ 21260 w 325963"/>
                <a:gd name="connsiteY14" fmla="*/ 98217 h 223636"/>
                <a:gd name="connsiteX15" fmla="*/ 41009 w 325963"/>
                <a:gd name="connsiteY15" fmla="*/ 49069 h 223636"/>
                <a:gd name="connsiteX16" fmla="*/ 152853 w 325963"/>
                <a:gd name="connsiteY16" fmla="*/ 8160 h 223636"/>
                <a:gd name="connsiteX17" fmla="*/ 299359 w 325963"/>
                <a:gd name="connsiteY17" fmla="*/ 35 h 223636"/>
                <a:gd name="connsiteX18" fmla="*/ 318604 w 325963"/>
                <a:gd name="connsiteY18" fmla="*/ 3785 h 223636"/>
                <a:gd name="connsiteX19" fmla="*/ 325959 w 325963"/>
                <a:gd name="connsiteY19" fmla="*/ 14012 h 223636"/>
                <a:gd name="connsiteX20" fmla="*/ 318100 w 325963"/>
                <a:gd name="connsiteY20" fmla="*/ 24126 h 223636"/>
                <a:gd name="connsiteX21" fmla="*/ 296184 w 325963"/>
                <a:gd name="connsiteY21" fmla="*/ 31228 h 22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963" h="223636">
                  <a:moveTo>
                    <a:pt x="296234" y="31285"/>
                  </a:moveTo>
                  <a:lnTo>
                    <a:pt x="296234" y="95831"/>
                  </a:lnTo>
                  <a:cubicBezTo>
                    <a:pt x="283388" y="80263"/>
                    <a:pt x="277594" y="46455"/>
                    <a:pt x="282178" y="17251"/>
                  </a:cubicBezTo>
                  <a:cubicBezTo>
                    <a:pt x="256384" y="18501"/>
                    <a:pt x="230942" y="19183"/>
                    <a:pt x="205601" y="21171"/>
                  </a:cubicBezTo>
                  <a:cubicBezTo>
                    <a:pt x="160914" y="24694"/>
                    <a:pt x="116680" y="31512"/>
                    <a:pt x="75369" y="52308"/>
                  </a:cubicBezTo>
                  <a:cubicBezTo>
                    <a:pt x="29119" y="75660"/>
                    <a:pt x="31437" y="75092"/>
                    <a:pt x="41764" y="125661"/>
                  </a:cubicBezTo>
                  <a:cubicBezTo>
                    <a:pt x="44888" y="140945"/>
                    <a:pt x="49170" y="155888"/>
                    <a:pt x="52143" y="171172"/>
                  </a:cubicBezTo>
                  <a:cubicBezTo>
                    <a:pt x="54007" y="180775"/>
                    <a:pt x="54863" y="190718"/>
                    <a:pt x="55418" y="200547"/>
                  </a:cubicBezTo>
                  <a:cubicBezTo>
                    <a:pt x="56022" y="211286"/>
                    <a:pt x="53100" y="220548"/>
                    <a:pt x="42521" y="223161"/>
                  </a:cubicBezTo>
                  <a:cubicBezTo>
                    <a:pt x="32847" y="225548"/>
                    <a:pt x="27659" y="218616"/>
                    <a:pt x="23830" y="209922"/>
                  </a:cubicBezTo>
                  <a:cubicBezTo>
                    <a:pt x="16374" y="192934"/>
                    <a:pt x="8716" y="176059"/>
                    <a:pt x="1813" y="158786"/>
                  </a:cubicBezTo>
                  <a:cubicBezTo>
                    <a:pt x="0" y="154297"/>
                    <a:pt x="705" y="148558"/>
                    <a:pt x="0" y="141229"/>
                  </a:cubicBezTo>
                  <a:cubicBezTo>
                    <a:pt x="22167" y="142649"/>
                    <a:pt x="18893" y="168672"/>
                    <a:pt x="34308" y="178275"/>
                  </a:cubicBezTo>
                  <a:cubicBezTo>
                    <a:pt x="31789" y="161911"/>
                    <a:pt x="29825" y="148274"/>
                    <a:pt x="27608" y="134638"/>
                  </a:cubicBezTo>
                  <a:cubicBezTo>
                    <a:pt x="25643" y="122479"/>
                    <a:pt x="24131" y="110149"/>
                    <a:pt x="21260" y="98217"/>
                  </a:cubicBezTo>
                  <a:cubicBezTo>
                    <a:pt x="15768" y="75319"/>
                    <a:pt x="23729" y="60831"/>
                    <a:pt x="41009" y="49069"/>
                  </a:cubicBezTo>
                  <a:cubicBezTo>
                    <a:pt x="75570" y="25489"/>
                    <a:pt x="113606" y="12705"/>
                    <a:pt x="152853" y="8160"/>
                  </a:cubicBezTo>
                  <a:cubicBezTo>
                    <a:pt x="201420" y="2535"/>
                    <a:pt x="250490" y="2194"/>
                    <a:pt x="299359" y="35"/>
                  </a:cubicBezTo>
                  <a:cubicBezTo>
                    <a:pt x="305757" y="-249"/>
                    <a:pt x="312608" y="1228"/>
                    <a:pt x="318604" y="3785"/>
                  </a:cubicBezTo>
                  <a:cubicBezTo>
                    <a:pt x="321929" y="5205"/>
                    <a:pt x="326111" y="10603"/>
                    <a:pt x="325959" y="14012"/>
                  </a:cubicBezTo>
                  <a:cubicBezTo>
                    <a:pt x="325808" y="17592"/>
                    <a:pt x="321525" y="22421"/>
                    <a:pt x="318100" y="24126"/>
                  </a:cubicBezTo>
                  <a:cubicBezTo>
                    <a:pt x="311601" y="27364"/>
                    <a:pt x="304346" y="28728"/>
                    <a:pt x="296184" y="312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336B31-85B7-2C08-33DA-F6FE66B484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249" y="5756987"/>
              <a:ext cx="185358" cy="199921"/>
            </a:xfrm>
            <a:custGeom>
              <a:avLst/>
              <a:gdLst>
                <a:gd name="connsiteX0" fmla="*/ 138382 w 185358"/>
                <a:gd name="connsiteY0" fmla="*/ 169075 h 199921"/>
                <a:gd name="connsiteX1" fmla="*/ 153445 w 185358"/>
                <a:gd name="connsiteY1" fmla="*/ 178450 h 199921"/>
                <a:gd name="connsiteX2" fmla="*/ 163220 w 185358"/>
                <a:gd name="connsiteY2" fmla="*/ 119472 h 199921"/>
                <a:gd name="connsiteX3" fmla="*/ 116064 w 185358"/>
                <a:gd name="connsiteY3" fmla="*/ 130950 h 199921"/>
                <a:gd name="connsiteX4" fmla="*/ 75507 w 185358"/>
                <a:gd name="connsiteY4" fmla="*/ 125382 h 199921"/>
                <a:gd name="connsiteX5" fmla="*/ 19636 w 185358"/>
                <a:gd name="connsiteY5" fmla="*/ 119472 h 199921"/>
                <a:gd name="connsiteX6" fmla="*/ 3162 w 185358"/>
                <a:gd name="connsiteY6" fmla="*/ 135211 h 199921"/>
                <a:gd name="connsiteX7" fmla="*/ 5832 w 185358"/>
                <a:gd name="connsiteY7" fmla="*/ 108733 h 199921"/>
                <a:gd name="connsiteX8" fmla="*/ 16865 w 185358"/>
                <a:gd name="connsiteY8" fmla="*/ 64528 h 199921"/>
                <a:gd name="connsiteX9" fmla="*/ 25732 w 185358"/>
                <a:gd name="connsiteY9" fmla="*/ 14074 h 199921"/>
                <a:gd name="connsiteX10" fmla="*/ 43818 w 185358"/>
                <a:gd name="connsiteY10" fmla="*/ 551 h 199921"/>
                <a:gd name="connsiteX11" fmla="*/ 53643 w 185358"/>
                <a:gd name="connsiteY11" fmla="*/ 22142 h 199921"/>
                <a:gd name="connsiteX12" fmla="*/ 45682 w 185358"/>
                <a:gd name="connsiteY12" fmla="*/ 55381 h 199921"/>
                <a:gd name="connsiteX13" fmla="*/ 51678 w 185358"/>
                <a:gd name="connsiteY13" fmla="*/ 135439 h 199921"/>
                <a:gd name="connsiteX14" fmla="*/ 64726 w 185358"/>
                <a:gd name="connsiteY14" fmla="*/ 124359 h 199921"/>
                <a:gd name="connsiteX15" fmla="*/ 84777 w 185358"/>
                <a:gd name="connsiteY15" fmla="*/ 95892 h 199921"/>
                <a:gd name="connsiteX16" fmla="*/ 130573 w 185358"/>
                <a:gd name="connsiteY16" fmla="*/ 91688 h 199921"/>
                <a:gd name="connsiteX17" fmla="*/ 175613 w 185358"/>
                <a:gd name="connsiteY17" fmla="*/ 80438 h 199921"/>
                <a:gd name="connsiteX18" fmla="*/ 185084 w 185358"/>
                <a:gd name="connsiteY18" fmla="*/ 153279 h 199921"/>
                <a:gd name="connsiteX19" fmla="*/ 182565 w 185358"/>
                <a:gd name="connsiteY19" fmla="*/ 177541 h 199921"/>
                <a:gd name="connsiteX20" fmla="*/ 144780 w 185358"/>
                <a:gd name="connsiteY20" fmla="*/ 198961 h 199921"/>
                <a:gd name="connsiteX21" fmla="*/ 138331 w 185358"/>
                <a:gd name="connsiteY21" fmla="*/ 169188 h 199921"/>
                <a:gd name="connsiteX22" fmla="*/ 95660 w 185358"/>
                <a:gd name="connsiteY22" fmla="*/ 112484 h 199921"/>
                <a:gd name="connsiteX23" fmla="*/ 106189 w 185358"/>
                <a:gd name="connsiteY23" fmla="*/ 99358 h 199921"/>
                <a:gd name="connsiteX24" fmla="*/ 95660 w 185358"/>
                <a:gd name="connsiteY24" fmla="*/ 112484 h 19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358" h="199921">
                  <a:moveTo>
                    <a:pt x="138382" y="169075"/>
                  </a:moveTo>
                  <a:cubicBezTo>
                    <a:pt x="143118" y="172029"/>
                    <a:pt x="147853" y="174984"/>
                    <a:pt x="153445" y="178450"/>
                  </a:cubicBezTo>
                  <a:cubicBezTo>
                    <a:pt x="171532" y="162143"/>
                    <a:pt x="162967" y="140950"/>
                    <a:pt x="163220" y="119472"/>
                  </a:cubicBezTo>
                  <a:cubicBezTo>
                    <a:pt x="146846" y="123790"/>
                    <a:pt x="131178" y="117256"/>
                    <a:pt x="116064" y="130950"/>
                  </a:cubicBezTo>
                  <a:cubicBezTo>
                    <a:pt x="103922" y="141972"/>
                    <a:pt x="88203" y="133904"/>
                    <a:pt x="75507" y="125382"/>
                  </a:cubicBezTo>
                  <a:cubicBezTo>
                    <a:pt x="43919" y="164984"/>
                    <a:pt x="31878" y="149416"/>
                    <a:pt x="19636" y="119472"/>
                  </a:cubicBezTo>
                  <a:cubicBezTo>
                    <a:pt x="14447" y="124415"/>
                    <a:pt x="9257" y="129415"/>
                    <a:pt x="3162" y="135211"/>
                  </a:cubicBezTo>
                  <a:cubicBezTo>
                    <a:pt x="-3489" y="123563"/>
                    <a:pt x="1801" y="115779"/>
                    <a:pt x="5832" y="108733"/>
                  </a:cubicBezTo>
                  <a:cubicBezTo>
                    <a:pt x="13590" y="95097"/>
                    <a:pt x="16160" y="80722"/>
                    <a:pt x="16865" y="64528"/>
                  </a:cubicBezTo>
                  <a:cubicBezTo>
                    <a:pt x="17570" y="47540"/>
                    <a:pt x="21752" y="30608"/>
                    <a:pt x="25732" y="14074"/>
                  </a:cubicBezTo>
                  <a:cubicBezTo>
                    <a:pt x="27949" y="4983"/>
                    <a:pt x="33944" y="-2063"/>
                    <a:pt x="43818" y="551"/>
                  </a:cubicBezTo>
                  <a:cubicBezTo>
                    <a:pt x="54096" y="3278"/>
                    <a:pt x="55053" y="12994"/>
                    <a:pt x="53643" y="22142"/>
                  </a:cubicBezTo>
                  <a:cubicBezTo>
                    <a:pt x="51929" y="33392"/>
                    <a:pt x="49260" y="44642"/>
                    <a:pt x="45682" y="55381"/>
                  </a:cubicBezTo>
                  <a:cubicBezTo>
                    <a:pt x="36564" y="82768"/>
                    <a:pt x="37622" y="104018"/>
                    <a:pt x="51678" y="135439"/>
                  </a:cubicBezTo>
                  <a:cubicBezTo>
                    <a:pt x="56363" y="131688"/>
                    <a:pt x="62963" y="129131"/>
                    <a:pt x="64726" y="124359"/>
                  </a:cubicBezTo>
                  <a:cubicBezTo>
                    <a:pt x="69109" y="112370"/>
                    <a:pt x="73593" y="103790"/>
                    <a:pt x="84777" y="95892"/>
                  </a:cubicBezTo>
                  <a:cubicBezTo>
                    <a:pt x="108355" y="79245"/>
                    <a:pt x="107046" y="76972"/>
                    <a:pt x="130573" y="91688"/>
                  </a:cubicBezTo>
                  <a:cubicBezTo>
                    <a:pt x="142866" y="79188"/>
                    <a:pt x="156166" y="69699"/>
                    <a:pt x="175613" y="80438"/>
                  </a:cubicBezTo>
                  <a:cubicBezTo>
                    <a:pt x="178787" y="103961"/>
                    <a:pt x="182515" y="128563"/>
                    <a:pt x="185084" y="153279"/>
                  </a:cubicBezTo>
                  <a:cubicBezTo>
                    <a:pt x="185891" y="161177"/>
                    <a:pt x="184883" y="169984"/>
                    <a:pt x="182565" y="177541"/>
                  </a:cubicBezTo>
                  <a:cubicBezTo>
                    <a:pt x="177628" y="193734"/>
                    <a:pt x="159995" y="203052"/>
                    <a:pt x="144780" y="198961"/>
                  </a:cubicBezTo>
                  <a:cubicBezTo>
                    <a:pt x="130976" y="195211"/>
                    <a:pt x="128809" y="186462"/>
                    <a:pt x="138331" y="169188"/>
                  </a:cubicBezTo>
                  <a:close/>
                  <a:moveTo>
                    <a:pt x="95660" y="112484"/>
                  </a:moveTo>
                  <a:cubicBezTo>
                    <a:pt x="104476" y="112029"/>
                    <a:pt x="107953" y="107654"/>
                    <a:pt x="106189" y="99358"/>
                  </a:cubicBezTo>
                  <a:cubicBezTo>
                    <a:pt x="102511" y="103961"/>
                    <a:pt x="99539" y="107654"/>
                    <a:pt x="95660" y="1124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6E6C780-D70B-F5FC-2EBF-9A4BC2A7BA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9265" y="4039825"/>
              <a:ext cx="167233" cy="197252"/>
            </a:xfrm>
            <a:custGeom>
              <a:avLst/>
              <a:gdLst>
                <a:gd name="connsiteX0" fmla="*/ 44659 w 167233"/>
                <a:gd name="connsiteY0" fmla="*/ 35543 h 197252"/>
                <a:gd name="connsiteX1" fmla="*/ 131715 w 167233"/>
                <a:gd name="connsiteY1" fmla="*/ 83611 h 197252"/>
                <a:gd name="connsiteX2" fmla="*/ 75894 w 167233"/>
                <a:gd name="connsiteY2" fmla="*/ 125089 h 197252"/>
                <a:gd name="connsiteX3" fmla="*/ 28587 w 167233"/>
                <a:gd name="connsiteY3" fmla="*/ 171736 h 197252"/>
                <a:gd name="connsiteX4" fmla="*/ 142951 w 167233"/>
                <a:gd name="connsiteY4" fmla="*/ 179975 h 197252"/>
                <a:gd name="connsiteX5" fmla="*/ 130356 w 167233"/>
                <a:gd name="connsiteY5" fmla="*/ 186850 h 197252"/>
                <a:gd name="connsiteX6" fmla="*/ 27983 w 167233"/>
                <a:gd name="connsiteY6" fmla="*/ 196453 h 197252"/>
                <a:gd name="connsiteX7" fmla="*/ 25817 w 167233"/>
                <a:gd name="connsiteY7" fmla="*/ 196282 h 197252"/>
                <a:gd name="connsiteX8" fmla="*/ 1382 w 167233"/>
                <a:gd name="connsiteY8" fmla="*/ 183328 h 197252"/>
                <a:gd name="connsiteX9" fmla="*/ 13020 w 167233"/>
                <a:gd name="connsiteY9" fmla="*/ 153896 h 197252"/>
                <a:gd name="connsiteX10" fmla="*/ 67582 w 167233"/>
                <a:gd name="connsiteY10" fmla="*/ 104350 h 197252"/>
                <a:gd name="connsiteX11" fmla="*/ 86273 w 167233"/>
                <a:gd name="connsiteY11" fmla="*/ 89009 h 197252"/>
                <a:gd name="connsiteX12" fmla="*/ 42190 w 167233"/>
                <a:gd name="connsiteY12" fmla="*/ 63099 h 197252"/>
                <a:gd name="connsiteX13" fmla="*/ 22239 w 167233"/>
                <a:gd name="connsiteY13" fmla="*/ 47986 h 197252"/>
                <a:gd name="connsiteX14" fmla="*/ 24003 w 167233"/>
                <a:gd name="connsiteY14" fmla="*/ 24577 h 197252"/>
                <a:gd name="connsiteX15" fmla="*/ 59269 w 167233"/>
                <a:gd name="connsiteY15" fmla="*/ 7474 h 197252"/>
                <a:gd name="connsiteX16" fmla="*/ 141892 w 167233"/>
                <a:gd name="connsiteY16" fmla="*/ 31 h 197252"/>
                <a:gd name="connsiteX17" fmla="*/ 167234 w 167233"/>
                <a:gd name="connsiteY17" fmla="*/ 5656 h 197252"/>
                <a:gd name="connsiteX18" fmla="*/ 141237 w 167233"/>
                <a:gd name="connsiteY18" fmla="*/ 18156 h 197252"/>
                <a:gd name="connsiteX19" fmla="*/ 45969 w 167233"/>
                <a:gd name="connsiteY19" fmla="*/ 27418 h 197252"/>
                <a:gd name="connsiteX20" fmla="*/ 44659 w 167233"/>
                <a:gd name="connsiteY20" fmla="*/ 35543 h 19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233" h="197252">
                  <a:moveTo>
                    <a:pt x="44659" y="35543"/>
                  </a:moveTo>
                  <a:cubicBezTo>
                    <a:pt x="72368" y="50827"/>
                    <a:pt x="100027" y="66111"/>
                    <a:pt x="131715" y="83611"/>
                  </a:cubicBezTo>
                  <a:cubicBezTo>
                    <a:pt x="110254" y="99407"/>
                    <a:pt x="92470" y="111338"/>
                    <a:pt x="75894" y="125089"/>
                  </a:cubicBezTo>
                  <a:cubicBezTo>
                    <a:pt x="59219" y="138896"/>
                    <a:pt x="43701" y="154578"/>
                    <a:pt x="28587" y="171736"/>
                  </a:cubicBezTo>
                  <a:cubicBezTo>
                    <a:pt x="66927" y="178782"/>
                    <a:pt x="105216" y="161282"/>
                    <a:pt x="142951" y="179975"/>
                  </a:cubicBezTo>
                  <a:cubicBezTo>
                    <a:pt x="138769" y="182362"/>
                    <a:pt x="134789" y="185941"/>
                    <a:pt x="130356" y="186850"/>
                  </a:cubicBezTo>
                  <a:cubicBezTo>
                    <a:pt x="96550" y="193725"/>
                    <a:pt x="62594" y="199407"/>
                    <a:pt x="27983" y="196453"/>
                  </a:cubicBezTo>
                  <a:cubicBezTo>
                    <a:pt x="27277" y="196396"/>
                    <a:pt x="26522" y="196453"/>
                    <a:pt x="25817" y="196282"/>
                  </a:cubicBezTo>
                  <a:cubicBezTo>
                    <a:pt x="16396" y="194862"/>
                    <a:pt x="5614" y="194805"/>
                    <a:pt x="1382" y="183328"/>
                  </a:cubicBezTo>
                  <a:cubicBezTo>
                    <a:pt x="-3454" y="170203"/>
                    <a:pt x="5362" y="161225"/>
                    <a:pt x="13020" y="153896"/>
                  </a:cubicBezTo>
                  <a:cubicBezTo>
                    <a:pt x="30804" y="136793"/>
                    <a:pt x="49294" y="120657"/>
                    <a:pt x="67582" y="104350"/>
                  </a:cubicBezTo>
                  <a:cubicBezTo>
                    <a:pt x="73174" y="99350"/>
                    <a:pt x="79068" y="94918"/>
                    <a:pt x="86273" y="89009"/>
                  </a:cubicBezTo>
                  <a:cubicBezTo>
                    <a:pt x="70454" y="79804"/>
                    <a:pt x="56196" y="71793"/>
                    <a:pt x="42190" y="63099"/>
                  </a:cubicBezTo>
                  <a:cubicBezTo>
                    <a:pt x="35188" y="58781"/>
                    <a:pt x="28134" y="54009"/>
                    <a:pt x="22239" y="47986"/>
                  </a:cubicBezTo>
                  <a:cubicBezTo>
                    <a:pt x="13473" y="39065"/>
                    <a:pt x="13826" y="31054"/>
                    <a:pt x="24003" y="24577"/>
                  </a:cubicBezTo>
                  <a:cubicBezTo>
                    <a:pt x="35137" y="17474"/>
                    <a:pt x="46976" y="9463"/>
                    <a:pt x="59269" y="7474"/>
                  </a:cubicBezTo>
                  <a:cubicBezTo>
                    <a:pt x="86575" y="3042"/>
                    <a:pt x="114284" y="1622"/>
                    <a:pt x="141892" y="31"/>
                  </a:cubicBezTo>
                  <a:cubicBezTo>
                    <a:pt x="149198" y="-367"/>
                    <a:pt x="156704" y="3156"/>
                    <a:pt x="167234" y="5656"/>
                  </a:cubicBezTo>
                  <a:cubicBezTo>
                    <a:pt x="158266" y="17985"/>
                    <a:pt x="149550" y="17361"/>
                    <a:pt x="141237" y="18156"/>
                  </a:cubicBezTo>
                  <a:cubicBezTo>
                    <a:pt x="109498" y="21167"/>
                    <a:pt x="77759" y="24293"/>
                    <a:pt x="45969" y="27418"/>
                  </a:cubicBezTo>
                  <a:cubicBezTo>
                    <a:pt x="45515" y="30145"/>
                    <a:pt x="45112" y="32815"/>
                    <a:pt x="44659" y="35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8A1A315-BFE4-3089-3118-E15AC276D3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3725" y="5806779"/>
              <a:ext cx="548035" cy="24054"/>
            </a:xfrm>
            <a:custGeom>
              <a:avLst/>
              <a:gdLst>
                <a:gd name="connsiteX0" fmla="*/ 547783 w 548035"/>
                <a:gd name="connsiteY0" fmla="*/ 12179 h 24054"/>
                <a:gd name="connsiteX1" fmla="*/ 527581 w 548035"/>
                <a:gd name="connsiteY1" fmla="*/ 16838 h 24054"/>
                <a:gd name="connsiteX2" fmla="*/ 367725 w 548035"/>
                <a:gd name="connsiteY2" fmla="*/ 24054 h 24054"/>
                <a:gd name="connsiteX3" fmla="*/ 54007 w 548035"/>
                <a:gd name="connsiteY3" fmla="*/ 19850 h 24054"/>
                <a:gd name="connsiteX4" fmla="*/ 21109 w 548035"/>
                <a:gd name="connsiteY4" fmla="*/ 18997 h 24054"/>
                <a:gd name="connsiteX5" fmla="*/ 0 w 548035"/>
                <a:gd name="connsiteY5" fmla="*/ 12748 h 24054"/>
                <a:gd name="connsiteX6" fmla="*/ 16928 w 548035"/>
                <a:gd name="connsiteY6" fmla="*/ 2747 h 24054"/>
                <a:gd name="connsiteX7" fmla="*/ 40959 w 548035"/>
                <a:gd name="connsiteY7" fmla="*/ 930 h 24054"/>
                <a:gd name="connsiteX8" fmla="*/ 326212 w 548035"/>
                <a:gd name="connsiteY8" fmla="*/ 418 h 24054"/>
                <a:gd name="connsiteX9" fmla="*/ 525667 w 548035"/>
                <a:gd name="connsiteY9" fmla="*/ 20 h 24054"/>
                <a:gd name="connsiteX10" fmla="*/ 548036 w 548035"/>
                <a:gd name="connsiteY10" fmla="*/ 3714 h 24054"/>
                <a:gd name="connsiteX11" fmla="*/ 547834 w 548035"/>
                <a:gd name="connsiteY11" fmla="*/ 12179 h 2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35" h="24054">
                  <a:moveTo>
                    <a:pt x="547783" y="12179"/>
                  </a:moveTo>
                  <a:cubicBezTo>
                    <a:pt x="541083" y="13771"/>
                    <a:pt x="534382" y="16498"/>
                    <a:pt x="527581" y="16838"/>
                  </a:cubicBezTo>
                  <a:cubicBezTo>
                    <a:pt x="474279" y="19679"/>
                    <a:pt x="420977" y="24111"/>
                    <a:pt x="367725" y="24054"/>
                  </a:cubicBezTo>
                  <a:cubicBezTo>
                    <a:pt x="263136" y="24054"/>
                    <a:pt x="158597" y="21384"/>
                    <a:pt x="54007" y="19850"/>
                  </a:cubicBezTo>
                  <a:cubicBezTo>
                    <a:pt x="43025" y="19679"/>
                    <a:pt x="32042" y="19850"/>
                    <a:pt x="21109" y="18997"/>
                  </a:cubicBezTo>
                  <a:cubicBezTo>
                    <a:pt x="15769" y="18543"/>
                    <a:pt x="10529" y="15987"/>
                    <a:pt x="0" y="12748"/>
                  </a:cubicBezTo>
                  <a:cubicBezTo>
                    <a:pt x="8817" y="7350"/>
                    <a:pt x="12645" y="3600"/>
                    <a:pt x="16928" y="2747"/>
                  </a:cubicBezTo>
                  <a:cubicBezTo>
                    <a:pt x="24787" y="1214"/>
                    <a:pt x="32898" y="986"/>
                    <a:pt x="40959" y="930"/>
                  </a:cubicBezTo>
                  <a:cubicBezTo>
                    <a:pt x="136026" y="645"/>
                    <a:pt x="231144" y="589"/>
                    <a:pt x="326212" y="418"/>
                  </a:cubicBezTo>
                  <a:cubicBezTo>
                    <a:pt x="392713" y="304"/>
                    <a:pt x="459165" y="-94"/>
                    <a:pt x="525667" y="20"/>
                  </a:cubicBezTo>
                  <a:cubicBezTo>
                    <a:pt x="533123" y="20"/>
                    <a:pt x="540579" y="2407"/>
                    <a:pt x="548036" y="3714"/>
                  </a:cubicBezTo>
                  <a:cubicBezTo>
                    <a:pt x="547985" y="6555"/>
                    <a:pt x="547884" y="9339"/>
                    <a:pt x="547834" y="1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AEBB72-6899-64AC-BAF5-7415353640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10925" y="4148208"/>
              <a:ext cx="122225" cy="243410"/>
            </a:xfrm>
            <a:custGeom>
              <a:avLst/>
              <a:gdLst>
                <a:gd name="connsiteX0" fmla="*/ 81468 w 122225"/>
                <a:gd name="connsiteY0" fmla="*/ 201195 h 243410"/>
                <a:gd name="connsiteX1" fmla="*/ 119858 w 122225"/>
                <a:gd name="connsiteY1" fmla="*/ 197161 h 243410"/>
                <a:gd name="connsiteX2" fmla="*/ 122226 w 122225"/>
                <a:gd name="connsiteY2" fmla="*/ 203525 h 243410"/>
                <a:gd name="connsiteX3" fmla="*/ 106255 w 122225"/>
                <a:gd name="connsiteY3" fmla="*/ 217275 h 243410"/>
                <a:gd name="connsiteX4" fmla="*/ 65598 w 122225"/>
                <a:gd name="connsiteY4" fmla="*/ 243411 h 243410"/>
                <a:gd name="connsiteX5" fmla="*/ 36226 w 122225"/>
                <a:gd name="connsiteY5" fmla="*/ 239150 h 243410"/>
                <a:gd name="connsiteX6" fmla="*/ 12649 w 122225"/>
                <a:gd name="connsiteY6" fmla="*/ 236934 h 243410"/>
                <a:gd name="connsiteX7" fmla="*/ 6603 w 122225"/>
                <a:gd name="connsiteY7" fmla="*/ 226081 h 243410"/>
                <a:gd name="connsiteX8" fmla="*/ 15016 w 122225"/>
                <a:gd name="connsiteY8" fmla="*/ 217388 h 243410"/>
                <a:gd name="connsiteX9" fmla="*/ 53659 w 122225"/>
                <a:gd name="connsiteY9" fmla="*/ 211706 h 243410"/>
                <a:gd name="connsiteX10" fmla="*/ 53659 w 122225"/>
                <a:gd name="connsiteY10" fmla="*/ 97558 h 243410"/>
                <a:gd name="connsiteX11" fmla="*/ 46152 w 122225"/>
                <a:gd name="connsiteY11" fmla="*/ 111990 h 243410"/>
                <a:gd name="connsiteX12" fmla="*/ 15874 w 122225"/>
                <a:gd name="connsiteY12" fmla="*/ 183354 h 243410"/>
                <a:gd name="connsiteX13" fmla="*/ 2573 w 122225"/>
                <a:gd name="connsiteY13" fmla="*/ 190513 h 243410"/>
                <a:gd name="connsiteX14" fmla="*/ 810 w 122225"/>
                <a:gd name="connsiteY14" fmla="*/ 175513 h 243410"/>
                <a:gd name="connsiteX15" fmla="*/ 30181 w 122225"/>
                <a:gd name="connsiteY15" fmla="*/ 101024 h 243410"/>
                <a:gd name="connsiteX16" fmla="*/ 53659 w 122225"/>
                <a:gd name="connsiteY16" fmla="*/ 21364 h 243410"/>
                <a:gd name="connsiteX17" fmla="*/ 57488 w 122225"/>
                <a:gd name="connsiteY17" fmla="*/ 7387 h 243410"/>
                <a:gd name="connsiteX18" fmla="*/ 69528 w 122225"/>
                <a:gd name="connsiteY18" fmla="*/ 0 h 243410"/>
                <a:gd name="connsiteX19" fmla="*/ 77640 w 122225"/>
                <a:gd name="connsiteY19" fmla="*/ 9546 h 243410"/>
                <a:gd name="connsiteX20" fmla="*/ 79655 w 122225"/>
                <a:gd name="connsiteY20" fmla="*/ 34092 h 243410"/>
                <a:gd name="connsiteX21" fmla="*/ 81418 w 122225"/>
                <a:gd name="connsiteY21" fmla="*/ 175115 h 243410"/>
                <a:gd name="connsiteX22" fmla="*/ 81418 w 122225"/>
                <a:gd name="connsiteY22" fmla="*/ 201195 h 24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25" h="243410">
                  <a:moveTo>
                    <a:pt x="81468" y="201195"/>
                  </a:moveTo>
                  <a:cubicBezTo>
                    <a:pt x="96482" y="199604"/>
                    <a:pt x="108169" y="198354"/>
                    <a:pt x="119858" y="197161"/>
                  </a:cubicBezTo>
                  <a:cubicBezTo>
                    <a:pt x="120664" y="199263"/>
                    <a:pt x="121420" y="201422"/>
                    <a:pt x="122226" y="203525"/>
                  </a:cubicBezTo>
                  <a:cubicBezTo>
                    <a:pt x="116935" y="208127"/>
                    <a:pt x="111948" y="213411"/>
                    <a:pt x="106255" y="217275"/>
                  </a:cubicBezTo>
                  <a:cubicBezTo>
                    <a:pt x="93660" y="225854"/>
                    <a:pt x="80662" y="233809"/>
                    <a:pt x="65598" y="243411"/>
                  </a:cubicBezTo>
                  <a:cubicBezTo>
                    <a:pt x="58847" y="237218"/>
                    <a:pt x="48419" y="235627"/>
                    <a:pt x="36226" y="239150"/>
                  </a:cubicBezTo>
                  <a:cubicBezTo>
                    <a:pt x="28921" y="241252"/>
                    <a:pt x="20256" y="239150"/>
                    <a:pt x="12649" y="236934"/>
                  </a:cubicBezTo>
                  <a:cubicBezTo>
                    <a:pt x="9827" y="236138"/>
                    <a:pt x="6250" y="229547"/>
                    <a:pt x="6603" y="226081"/>
                  </a:cubicBezTo>
                  <a:cubicBezTo>
                    <a:pt x="6956" y="222729"/>
                    <a:pt x="11641" y="218127"/>
                    <a:pt x="15016" y="217388"/>
                  </a:cubicBezTo>
                  <a:cubicBezTo>
                    <a:pt x="27108" y="214831"/>
                    <a:pt x="39502" y="213695"/>
                    <a:pt x="53659" y="211706"/>
                  </a:cubicBezTo>
                  <a:lnTo>
                    <a:pt x="53659" y="97558"/>
                  </a:lnTo>
                  <a:cubicBezTo>
                    <a:pt x="50585" y="103467"/>
                    <a:pt x="48066" y="107558"/>
                    <a:pt x="46152" y="111990"/>
                  </a:cubicBezTo>
                  <a:cubicBezTo>
                    <a:pt x="35975" y="135740"/>
                    <a:pt x="26000" y="159547"/>
                    <a:pt x="15874" y="183354"/>
                  </a:cubicBezTo>
                  <a:cubicBezTo>
                    <a:pt x="13103" y="189831"/>
                    <a:pt x="8820" y="195684"/>
                    <a:pt x="2573" y="190513"/>
                  </a:cubicBezTo>
                  <a:cubicBezTo>
                    <a:pt x="3" y="188411"/>
                    <a:pt x="-752" y="179718"/>
                    <a:pt x="810" y="175513"/>
                  </a:cubicBezTo>
                  <a:cubicBezTo>
                    <a:pt x="10180" y="150456"/>
                    <a:pt x="21465" y="126308"/>
                    <a:pt x="30181" y="101024"/>
                  </a:cubicBezTo>
                  <a:cubicBezTo>
                    <a:pt x="39149" y="75001"/>
                    <a:pt x="45951" y="47955"/>
                    <a:pt x="53659" y="21364"/>
                  </a:cubicBezTo>
                  <a:cubicBezTo>
                    <a:pt x="55018" y="16705"/>
                    <a:pt x="54918" y="10853"/>
                    <a:pt x="57488" y="7387"/>
                  </a:cubicBezTo>
                  <a:cubicBezTo>
                    <a:pt x="60308" y="3580"/>
                    <a:pt x="65397" y="57"/>
                    <a:pt x="69528" y="0"/>
                  </a:cubicBezTo>
                  <a:cubicBezTo>
                    <a:pt x="72299" y="-56"/>
                    <a:pt x="76783" y="5625"/>
                    <a:pt x="77640" y="9546"/>
                  </a:cubicBezTo>
                  <a:cubicBezTo>
                    <a:pt x="79352" y="17444"/>
                    <a:pt x="79554" y="25853"/>
                    <a:pt x="79655" y="34092"/>
                  </a:cubicBezTo>
                  <a:cubicBezTo>
                    <a:pt x="80359" y="81080"/>
                    <a:pt x="80864" y="128126"/>
                    <a:pt x="81418" y="175115"/>
                  </a:cubicBezTo>
                  <a:cubicBezTo>
                    <a:pt x="81518" y="183297"/>
                    <a:pt x="81418" y="191422"/>
                    <a:pt x="81418" y="201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B693DE5-738F-025A-482C-292EF836A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3738" y="6520892"/>
              <a:ext cx="207041" cy="87620"/>
            </a:xfrm>
            <a:custGeom>
              <a:avLst/>
              <a:gdLst>
                <a:gd name="connsiteX0" fmla="*/ 98499 w 207041"/>
                <a:gd name="connsiteY0" fmla="*/ 57503 h 87620"/>
                <a:gd name="connsiteX1" fmla="*/ 107013 w 207041"/>
                <a:gd name="connsiteY1" fmla="*/ 32674 h 87620"/>
                <a:gd name="connsiteX2" fmla="*/ 121875 w 207041"/>
                <a:gd name="connsiteY2" fmla="*/ 13923 h 87620"/>
                <a:gd name="connsiteX3" fmla="*/ 141120 w 207041"/>
                <a:gd name="connsiteY3" fmla="*/ 26821 h 87620"/>
                <a:gd name="connsiteX4" fmla="*/ 145352 w 207041"/>
                <a:gd name="connsiteY4" fmla="*/ 34207 h 87620"/>
                <a:gd name="connsiteX5" fmla="*/ 160617 w 207041"/>
                <a:gd name="connsiteY5" fmla="*/ 13867 h 87620"/>
                <a:gd name="connsiteX6" fmla="*/ 199864 w 207041"/>
                <a:gd name="connsiteY6" fmla="*/ 20287 h 87620"/>
                <a:gd name="connsiteX7" fmla="*/ 207018 w 207041"/>
                <a:gd name="connsiteY7" fmla="*/ 51083 h 87620"/>
                <a:gd name="connsiteX8" fmla="*/ 200065 w 207041"/>
                <a:gd name="connsiteY8" fmla="*/ 67390 h 87620"/>
                <a:gd name="connsiteX9" fmla="*/ 186060 w 207041"/>
                <a:gd name="connsiteY9" fmla="*/ 58753 h 87620"/>
                <a:gd name="connsiteX10" fmla="*/ 176487 w 207041"/>
                <a:gd name="connsiteY10" fmla="*/ 38014 h 87620"/>
                <a:gd name="connsiteX11" fmla="*/ 128223 w 207041"/>
                <a:gd name="connsiteY11" fmla="*/ 58753 h 87620"/>
                <a:gd name="connsiteX12" fmla="*/ 63988 w 207041"/>
                <a:gd name="connsiteY12" fmla="*/ 59378 h 87620"/>
                <a:gd name="connsiteX13" fmla="*/ 45952 w 207041"/>
                <a:gd name="connsiteY13" fmla="*/ 78980 h 87620"/>
                <a:gd name="connsiteX14" fmla="*/ 1466 w 207041"/>
                <a:gd name="connsiteY14" fmla="*/ 60571 h 87620"/>
                <a:gd name="connsiteX15" fmla="*/ 46607 w 207041"/>
                <a:gd name="connsiteY15" fmla="*/ 60 h 87620"/>
                <a:gd name="connsiteX16" fmla="*/ 59555 w 207041"/>
                <a:gd name="connsiteY16" fmla="*/ 1253 h 87620"/>
                <a:gd name="connsiteX17" fmla="*/ 83485 w 207041"/>
                <a:gd name="connsiteY17" fmla="*/ 23412 h 87620"/>
                <a:gd name="connsiteX18" fmla="*/ 98448 w 207041"/>
                <a:gd name="connsiteY18" fmla="*/ 57503 h 87620"/>
                <a:gd name="connsiteX19" fmla="*/ 51897 w 207041"/>
                <a:gd name="connsiteY19" fmla="*/ 24321 h 87620"/>
                <a:gd name="connsiteX20" fmla="*/ 28420 w 207041"/>
                <a:gd name="connsiteY20" fmla="*/ 63924 h 87620"/>
                <a:gd name="connsiteX21" fmla="*/ 51897 w 207041"/>
                <a:gd name="connsiteY21" fmla="*/ 24321 h 8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041" h="87620">
                  <a:moveTo>
                    <a:pt x="98499" y="57503"/>
                  </a:moveTo>
                  <a:cubicBezTo>
                    <a:pt x="101975" y="47503"/>
                    <a:pt x="104847" y="40174"/>
                    <a:pt x="107013" y="32674"/>
                  </a:cubicBezTo>
                  <a:cubicBezTo>
                    <a:pt x="109532" y="23810"/>
                    <a:pt x="111900" y="15059"/>
                    <a:pt x="121875" y="13923"/>
                  </a:cubicBezTo>
                  <a:cubicBezTo>
                    <a:pt x="131044" y="12900"/>
                    <a:pt x="137140" y="17900"/>
                    <a:pt x="141120" y="26821"/>
                  </a:cubicBezTo>
                  <a:cubicBezTo>
                    <a:pt x="142078" y="28980"/>
                    <a:pt x="143488" y="30969"/>
                    <a:pt x="145352" y="34207"/>
                  </a:cubicBezTo>
                  <a:cubicBezTo>
                    <a:pt x="151297" y="26253"/>
                    <a:pt x="155579" y="19662"/>
                    <a:pt x="160617" y="13867"/>
                  </a:cubicBezTo>
                  <a:cubicBezTo>
                    <a:pt x="174069" y="-1645"/>
                    <a:pt x="191904" y="912"/>
                    <a:pt x="199864" y="20287"/>
                  </a:cubicBezTo>
                  <a:cubicBezTo>
                    <a:pt x="203793" y="29833"/>
                    <a:pt x="206212" y="40628"/>
                    <a:pt x="207018" y="51083"/>
                  </a:cubicBezTo>
                  <a:cubicBezTo>
                    <a:pt x="207421" y="56253"/>
                    <a:pt x="202533" y="61935"/>
                    <a:pt x="200065" y="67390"/>
                  </a:cubicBezTo>
                  <a:cubicBezTo>
                    <a:pt x="195329" y="64606"/>
                    <a:pt x="189385" y="63015"/>
                    <a:pt x="186060" y="58753"/>
                  </a:cubicBezTo>
                  <a:cubicBezTo>
                    <a:pt x="181979" y="53526"/>
                    <a:pt x="180064" y="46083"/>
                    <a:pt x="176487" y="38014"/>
                  </a:cubicBezTo>
                  <a:cubicBezTo>
                    <a:pt x="163439" y="57219"/>
                    <a:pt x="147267" y="64094"/>
                    <a:pt x="128223" y="58753"/>
                  </a:cubicBezTo>
                  <a:cubicBezTo>
                    <a:pt x="102781" y="89662"/>
                    <a:pt x="88725" y="89890"/>
                    <a:pt x="63988" y="59378"/>
                  </a:cubicBezTo>
                  <a:cubicBezTo>
                    <a:pt x="58043" y="65913"/>
                    <a:pt x="52501" y="73185"/>
                    <a:pt x="45952" y="78980"/>
                  </a:cubicBezTo>
                  <a:cubicBezTo>
                    <a:pt x="27009" y="95799"/>
                    <a:pt x="6706" y="87219"/>
                    <a:pt x="1466" y="60571"/>
                  </a:cubicBezTo>
                  <a:cubicBezTo>
                    <a:pt x="-5637" y="24548"/>
                    <a:pt x="13659" y="-1417"/>
                    <a:pt x="46607" y="60"/>
                  </a:cubicBezTo>
                  <a:cubicBezTo>
                    <a:pt x="50940" y="230"/>
                    <a:pt x="55273" y="1480"/>
                    <a:pt x="59555" y="1253"/>
                  </a:cubicBezTo>
                  <a:cubicBezTo>
                    <a:pt x="80110" y="116"/>
                    <a:pt x="79858" y="60"/>
                    <a:pt x="83485" y="23412"/>
                  </a:cubicBezTo>
                  <a:cubicBezTo>
                    <a:pt x="85198" y="34378"/>
                    <a:pt x="85501" y="46423"/>
                    <a:pt x="98448" y="57503"/>
                  </a:cubicBezTo>
                  <a:close/>
                  <a:moveTo>
                    <a:pt x="51897" y="24321"/>
                  </a:moveTo>
                  <a:cubicBezTo>
                    <a:pt x="24994" y="24208"/>
                    <a:pt x="20057" y="32901"/>
                    <a:pt x="28420" y="63924"/>
                  </a:cubicBezTo>
                  <a:cubicBezTo>
                    <a:pt x="42224" y="55344"/>
                    <a:pt x="49227" y="42730"/>
                    <a:pt x="51897" y="243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05B39D0-0164-64AE-099F-B6C3A1BA89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49552" y="3728774"/>
              <a:ext cx="115261" cy="161015"/>
            </a:xfrm>
            <a:custGeom>
              <a:avLst/>
              <a:gdLst>
                <a:gd name="connsiteX0" fmla="*/ 41405 w 115261"/>
                <a:gd name="connsiteY0" fmla="*/ 27443 h 161015"/>
                <a:gd name="connsiteX1" fmla="*/ 27904 w 115261"/>
                <a:gd name="connsiteY1" fmla="*/ 66648 h 161015"/>
                <a:gd name="connsiteX2" fmla="*/ 25486 w 115261"/>
                <a:gd name="connsiteY2" fmla="*/ 143126 h 161015"/>
                <a:gd name="connsiteX3" fmla="*/ 24629 w 115261"/>
                <a:gd name="connsiteY3" fmla="*/ 150342 h 161015"/>
                <a:gd name="connsiteX4" fmla="*/ 11731 w 115261"/>
                <a:gd name="connsiteY4" fmla="*/ 160285 h 161015"/>
                <a:gd name="connsiteX5" fmla="*/ 2361 w 115261"/>
                <a:gd name="connsiteY5" fmla="*/ 150115 h 161015"/>
                <a:gd name="connsiteX6" fmla="*/ 144 w 115261"/>
                <a:gd name="connsiteY6" fmla="*/ 95910 h 161015"/>
                <a:gd name="connsiteX7" fmla="*/ 5182 w 115261"/>
                <a:gd name="connsiteY7" fmla="*/ 19546 h 161015"/>
                <a:gd name="connsiteX8" fmla="*/ 9363 w 115261"/>
                <a:gd name="connsiteY8" fmla="*/ 0 h 161015"/>
                <a:gd name="connsiteX9" fmla="*/ 41607 w 115261"/>
                <a:gd name="connsiteY9" fmla="*/ 2500 h 161015"/>
                <a:gd name="connsiteX10" fmla="*/ 64177 w 115261"/>
                <a:gd name="connsiteY10" fmla="*/ 23466 h 161015"/>
                <a:gd name="connsiteX11" fmla="*/ 65689 w 115261"/>
                <a:gd name="connsiteY11" fmla="*/ 51818 h 161015"/>
                <a:gd name="connsiteX12" fmla="*/ 86193 w 115261"/>
                <a:gd name="connsiteY12" fmla="*/ 54659 h 161015"/>
                <a:gd name="connsiteX13" fmla="*/ 112643 w 115261"/>
                <a:gd name="connsiteY13" fmla="*/ 106478 h 161015"/>
                <a:gd name="connsiteX14" fmla="*/ 59290 w 115261"/>
                <a:gd name="connsiteY14" fmla="*/ 159831 h 161015"/>
                <a:gd name="connsiteX15" fmla="*/ 37476 w 115261"/>
                <a:gd name="connsiteY15" fmla="*/ 149092 h 161015"/>
                <a:gd name="connsiteX16" fmla="*/ 56369 w 115261"/>
                <a:gd name="connsiteY16" fmla="*/ 134489 h 161015"/>
                <a:gd name="connsiteX17" fmla="*/ 85790 w 115261"/>
                <a:gd name="connsiteY17" fmla="*/ 102103 h 161015"/>
                <a:gd name="connsiteX18" fmla="*/ 86244 w 115261"/>
                <a:gd name="connsiteY18" fmla="*/ 82046 h 161015"/>
                <a:gd name="connsiteX19" fmla="*/ 66696 w 115261"/>
                <a:gd name="connsiteY19" fmla="*/ 78921 h 161015"/>
                <a:gd name="connsiteX20" fmla="*/ 53295 w 115261"/>
                <a:gd name="connsiteY20" fmla="*/ 87103 h 161015"/>
                <a:gd name="connsiteX21" fmla="*/ 35410 w 115261"/>
                <a:gd name="connsiteY21" fmla="*/ 87159 h 161015"/>
                <a:gd name="connsiteX22" fmla="*/ 34554 w 115261"/>
                <a:gd name="connsiteY22" fmla="*/ 69432 h 161015"/>
                <a:gd name="connsiteX23" fmla="*/ 42211 w 115261"/>
                <a:gd name="connsiteY23" fmla="*/ 41250 h 161015"/>
                <a:gd name="connsiteX24" fmla="*/ 41405 w 115261"/>
                <a:gd name="connsiteY24" fmla="*/ 27500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261" h="161015">
                  <a:moveTo>
                    <a:pt x="41405" y="27443"/>
                  </a:moveTo>
                  <a:cubicBezTo>
                    <a:pt x="29717" y="39091"/>
                    <a:pt x="28155" y="52330"/>
                    <a:pt x="27904" y="66648"/>
                  </a:cubicBezTo>
                  <a:cubicBezTo>
                    <a:pt x="27500" y="92160"/>
                    <a:pt x="26342" y="117614"/>
                    <a:pt x="25486" y="143126"/>
                  </a:cubicBezTo>
                  <a:cubicBezTo>
                    <a:pt x="25385" y="145569"/>
                    <a:pt x="25838" y="149092"/>
                    <a:pt x="24629" y="150342"/>
                  </a:cubicBezTo>
                  <a:cubicBezTo>
                    <a:pt x="20699" y="154376"/>
                    <a:pt x="16417" y="159490"/>
                    <a:pt x="11731" y="160285"/>
                  </a:cubicBezTo>
                  <a:cubicBezTo>
                    <a:pt x="8961" y="160740"/>
                    <a:pt x="2714" y="154092"/>
                    <a:pt x="2361" y="150115"/>
                  </a:cubicBezTo>
                  <a:cubicBezTo>
                    <a:pt x="698" y="132160"/>
                    <a:pt x="-410" y="113921"/>
                    <a:pt x="144" y="95910"/>
                  </a:cubicBezTo>
                  <a:cubicBezTo>
                    <a:pt x="900" y="70398"/>
                    <a:pt x="3167" y="44943"/>
                    <a:pt x="5182" y="19546"/>
                  </a:cubicBezTo>
                  <a:cubicBezTo>
                    <a:pt x="5686" y="13352"/>
                    <a:pt x="7752" y="7329"/>
                    <a:pt x="9363" y="0"/>
                  </a:cubicBezTo>
                  <a:cubicBezTo>
                    <a:pt x="21052" y="1875"/>
                    <a:pt x="30372" y="6818"/>
                    <a:pt x="41607" y="2500"/>
                  </a:cubicBezTo>
                  <a:cubicBezTo>
                    <a:pt x="52237" y="-1591"/>
                    <a:pt x="61809" y="8921"/>
                    <a:pt x="64177" y="23466"/>
                  </a:cubicBezTo>
                  <a:cubicBezTo>
                    <a:pt x="65588" y="32273"/>
                    <a:pt x="65185" y="41421"/>
                    <a:pt x="65689" y="51818"/>
                  </a:cubicBezTo>
                  <a:cubicBezTo>
                    <a:pt x="72339" y="52727"/>
                    <a:pt x="79392" y="53012"/>
                    <a:pt x="86193" y="54659"/>
                  </a:cubicBezTo>
                  <a:cubicBezTo>
                    <a:pt x="110023" y="60512"/>
                    <a:pt x="120603" y="80455"/>
                    <a:pt x="112643" y="106478"/>
                  </a:cubicBezTo>
                  <a:cubicBezTo>
                    <a:pt x="103877" y="135114"/>
                    <a:pt x="85236" y="152728"/>
                    <a:pt x="59290" y="159831"/>
                  </a:cubicBezTo>
                  <a:cubicBezTo>
                    <a:pt x="51784" y="161876"/>
                    <a:pt x="43219" y="162842"/>
                    <a:pt x="37476" y="149092"/>
                  </a:cubicBezTo>
                  <a:cubicBezTo>
                    <a:pt x="43924" y="144206"/>
                    <a:pt x="50726" y="140058"/>
                    <a:pt x="56369" y="134489"/>
                  </a:cubicBezTo>
                  <a:cubicBezTo>
                    <a:pt x="66696" y="124319"/>
                    <a:pt x="77225" y="114035"/>
                    <a:pt x="85790" y="102103"/>
                  </a:cubicBezTo>
                  <a:cubicBezTo>
                    <a:pt x="88864" y="97841"/>
                    <a:pt x="88763" y="87330"/>
                    <a:pt x="86244" y="82046"/>
                  </a:cubicBezTo>
                  <a:cubicBezTo>
                    <a:pt x="82163" y="73466"/>
                    <a:pt x="73699" y="75398"/>
                    <a:pt x="66696" y="78921"/>
                  </a:cubicBezTo>
                  <a:cubicBezTo>
                    <a:pt x="62062" y="81250"/>
                    <a:pt x="58081" y="85853"/>
                    <a:pt x="53295" y="87103"/>
                  </a:cubicBezTo>
                  <a:cubicBezTo>
                    <a:pt x="47502" y="88694"/>
                    <a:pt x="40347" y="89773"/>
                    <a:pt x="35410" y="87159"/>
                  </a:cubicBezTo>
                  <a:cubicBezTo>
                    <a:pt x="33093" y="85967"/>
                    <a:pt x="33445" y="75341"/>
                    <a:pt x="34554" y="69432"/>
                  </a:cubicBezTo>
                  <a:cubicBezTo>
                    <a:pt x="36317" y="59830"/>
                    <a:pt x="40045" y="50739"/>
                    <a:pt x="42211" y="41250"/>
                  </a:cubicBezTo>
                  <a:cubicBezTo>
                    <a:pt x="43018" y="37671"/>
                    <a:pt x="41809" y="33523"/>
                    <a:pt x="41405" y="2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4DF8DD-6809-7EF7-9140-56DA060CC2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89176" y="5750647"/>
              <a:ext cx="170809" cy="209108"/>
            </a:xfrm>
            <a:custGeom>
              <a:avLst/>
              <a:gdLst>
                <a:gd name="connsiteX0" fmla="*/ 31929 w 170809"/>
                <a:gd name="connsiteY0" fmla="*/ 162573 h 209108"/>
                <a:gd name="connsiteX1" fmla="*/ 81805 w 170809"/>
                <a:gd name="connsiteY1" fmla="*/ 121437 h 209108"/>
                <a:gd name="connsiteX2" fmla="*/ 124478 w 170809"/>
                <a:gd name="connsiteY2" fmla="*/ 90187 h 209108"/>
                <a:gd name="connsiteX3" fmla="*/ 81705 w 170809"/>
                <a:gd name="connsiteY3" fmla="*/ 78255 h 209108"/>
                <a:gd name="connsiteX4" fmla="*/ 102008 w 170809"/>
                <a:gd name="connsiteY4" fmla="*/ 21266 h 209108"/>
                <a:gd name="connsiteX5" fmla="*/ 84425 w 170809"/>
                <a:gd name="connsiteY5" fmla="*/ 24107 h 209108"/>
                <a:gd name="connsiteX6" fmla="*/ 77675 w 170809"/>
                <a:gd name="connsiteY6" fmla="*/ 19561 h 209108"/>
                <a:gd name="connsiteX7" fmla="*/ 79387 w 170809"/>
                <a:gd name="connsiteY7" fmla="*/ 8538 h 209108"/>
                <a:gd name="connsiteX8" fmla="*/ 116417 w 170809"/>
                <a:gd name="connsiteY8" fmla="*/ 3368 h 209108"/>
                <a:gd name="connsiteX9" fmla="*/ 122866 w 170809"/>
                <a:gd name="connsiteY9" fmla="*/ 36493 h 209108"/>
                <a:gd name="connsiteX10" fmla="*/ 113444 w 170809"/>
                <a:gd name="connsiteY10" fmla="*/ 58766 h 209108"/>
                <a:gd name="connsiteX11" fmla="*/ 146948 w 170809"/>
                <a:gd name="connsiteY11" fmla="*/ 102857 h 209108"/>
                <a:gd name="connsiteX12" fmla="*/ 156067 w 170809"/>
                <a:gd name="connsiteY12" fmla="*/ 209108 h 209108"/>
                <a:gd name="connsiteX13" fmla="*/ 146191 w 170809"/>
                <a:gd name="connsiteY13" fmla="*/ 187687 h 209108"/>
                <a:gd name="connsiteX14" fmla="*/ 146292 w 170809"/>
                <a:gd name="connsiteY14" fmla="*/ 150642 h 209108"/>
                <a:gd name="connsiteX15" fmla="*/ 143270 w 170809"/>
                <a:gd name="connsiteY15" fmla="*/ 125073 h 209108"/>
                <a:gd name="connsiteX16" fmla="*/ 122563 w 170809"/>
                <a:gd name="connsiteY16" fmla="*/ 130926 h 209108"/>
                <a:gd name="connsiteX17" fmla="*/ 80143 w 170809"/>
                <a:gd name="connsiteY17" fmla="*/ 140414 h 209108"/>
                <a:gd name="connsiteX18" fmla="*/ 51225 w 170809"/>
                <a:gd name="connsiteY18" fmla="*/ 173028 h 209108"/>
                <a:gd name="connsiteX19" fmla="*/ 50469 w 170809"/>
                <a:gd name="connsiteY19" fmla="*/ 195130 h 209108"/>
                <a:gd name="connsiteX20" fmla="*/ 41300 w 170809"/>
                <a:gd name="connsiteY20" fmla="*/ 206778 h 209108"/>
                <a:gd name="connsiteX21" fmla="*/ 27999 w 170809"/>
                <a:gd name="connsiteY21" fmla="*/ 202517 h 209108"/>
                <a:gd name="connsiteX22" fmla="*/ 341 w 170809"/>
                <a:gd name="connsiteY22" fmla="*/ 146665 h 209108"/>
                <a:gd name="connsiteX23" fmla="*/ 2105 w 170809"/>
                <a:gd name="connsiteY23" fmla="*/ 138142 h 209108"/>
                <a:gd name="connsiteX24" fmla="*/ 11828 w 170809"/>
                <a:gd name="connsiteY24" fmla="*/ 137914 h 209108"/>
                <a:gd name="connsiteX25" fmla="*/ 31828 w 170809"/>
                <a:gd name="connsiteY25" fmla="*/ 162687 h 2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0809" h="209108">
                  <a:moveTo>
                    <a:pt x="31929" y="162573"/>
                  </a:moveTo>
                  <a:cubicBezTo>
                    <a:pt x="39486" y="134164"/>
                    <a:pt x="58833" y="125641"/>
                    <a:pt x="81805" y="121437"/>
                  </a:cubicBezTo>
                  <a:cubicBezTo>
                    <a:pt x="99238" y="118255"/>
                    <a:pt x="115258" y="110528"/>
                    <a:pt x="124478" y="90187"/>
                  </a:cubicBezTo>
                  <a:cubicBezTo>
                    <a:pt x="113394" y="70641"/>
                    <a:pt x="94501" y="91096"/>
                    <a:pt x="81705" y="78255"/>
                  </a:cubicBezTo>
                  <a:cubicBezTo>
                    <a:pt x="76516" y="55300"/>
                    <a:pt x="103872" y="45527"/>
                    <a:pt x="102008" y="21266"/>
                  </a:cubicBezTo>
                  <a:cubicBezTo>
                    <a:pt x="95459" y="22402"/>
                    <a:pt x="89967" y="23993"/>
                    <a:pt x="84425" y="24107"/>
                  </a:cubicBezTo>
                  <a:cubicBezTo>
                    <a:pt x="82108" y="24107"/>
                    <a:pt x="78127" y="21607"/>
                    <a:pt x="77675" y="19561"/>
                  </a:cubicBezTo>
                  <a:cubicBezTo>
                    <a:pt x="76969" y="16152"/>
                    <a:pt x="77523" y="11152"/>
                    <a:pt x="79387" y="8538"/>
                  </a:cubicBezTo>
                  <a:cubicBezTo>
                    <a:pt x="85634" y="-212"/>
                    <a:pt x="107197" y="-2769"/>
                    <a:pt x="116417" y="3368"/>
                  </a:cubicBezTo>
                  <a:cubicBezTo>
                    <a:pt x="125183" y="9220"/>
                    <a:pt x="127803" y="21436"/>
                    <a:pt x="122866" y="36493"/>
                  </a:cubicBezTo>
                  <a:cubicBezTo>
                    <a:pt x="120347" y="44164"/>
                    <a:pt x="116619" y="51323"/>
                    <a:pt x="113444" y="58766"/>
                  </a:cubicBezTo>
                  <a:cubicBezTo>
                    <a:pt x="145789" y="70528"/>
                    <a:pt x="147551" y="72914"/>
                    <a:pt x="146948" y="102857"/>
                  </a:cubicBezTo>
                  <a:cubicBezTo>
                    <a:pt x="174203" y="127857"/>
                    <a:pt x="179291" y="185074"/>
                    <a:pt x="156067" y="209108"/>
                  </a:cubicBezTo>
                  <a:cubicBezTo>
                    <a:pt x="145738" y="206210"/>
                    <a:pt x="146292" y="196608"/>
                    <a:pt x="146191" y="187687"/>
                  </a:cubicBezTo>
                  <a:cubicBezTo>
                    <a:pt x="146040" y="175358"/>
                    <a:pt x="146695" y="162971"/>
                    <a:pt x="146292" y="150642"/>
                  </a:cubicBezTo>
                  <a:cubicBezTo>
                    <a:pt x="146040" y="142744"/>
                    <a:pt x="144479" y="134903"/>
                    <a:pt x="143270" y="125073"/>
                  </a:cubicBezTo>
                  <a:cubicBezTo>
                    <a:pt x="134856" y="127460"/>
                    <a:pt x="128760" y="129448"/>
                    <a:pt x="122563" y="130926"/>
                  </a:cubicBezTo>
                  <a:cubicBezTo>
                    <a:pt x="108456" y="134278"/>
                    <a:pt x="94400" y="138539"/>
                    <a:pt x="80143" y="140414"/>
                  </a:cubicBezTo>
                  <a:cubicBezTo>
                    <a:pt x="61049" y="142914"/>
                    <a:pt x="52836" y="150983"/>
                    <a:pt x="51225" y="173028"/>
                  </a:cubicBezTo>
                  <a:cubicBezTo>
                    <a:pt x="50670" y="180414"/>
                    <a:pt x="52081" y="188142"/>
                    <a:pt x="50469" y="195130"/>
                  </a:cubicBezTo>
                  <a:cubicBezTo>
                    <a:pt x="49411" y="199790"/>
                    <a:pt x="45129" y="205585"/>
                    <a:pt x="41300" y="206778"/>
                  </a:cubicBezTo>
                  <a:cubicBezTo>
                    <a:pt x="37371" y="208028"/>
                    <a:pt x="29914" y="205983"/>
                    <a:pt x="27999" y="202517"/>
                  </a:cubicBezTo>
                  <a:cubicBezTo>
                    <a:pt x="18024" y="184448"/>
                    <a:pt x="9157" y="165528"/>
                    <a:pt x="341" y="146665"/>
                  </a:cubicBezTo>
                  <a:cubicBezTo>
                    <a:pt x="-616" y="144562"/>
                    <a:pt x="593" y="138880"/>
                    <a:pt x="2105" y="138142"/>
                  </a:cubicBezTo>
                  <a:cubicBezTo>
                    <a:pt x="4926" y="136721"/>
                    <a:pt x="10064" y="136040"/>
                    <a:pt x="11828" y="137914"/>
                  </a:cubicBezTo>
                  <a:cubicBezTo>
                    <a:pt x="18629" y="145073"/>
                    <a:pt x="24473" y="153369"/>
                    <a:pt x="31828" y="162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682A94F-73AA-940A-8E2E-7C62107A4F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72940" y="6672215"/>
              <a:ext cx="584208" cy="54650"/>
            </a:xfrm>
            <a:custGeom>
              <a:avLst/>
              <a:gdLst>
                <a:gd name="connsiteX0" fmla="*/ 0 w 584208"/>
                <a:gd name="connsiteY0" fmla="*/ 43511 h 54650"/>
                <a:gd name="connsiteX1" fmla="*/ 26097 w 584208"/>
                <a:gd name="connsiteY1" fmla="*/ 36239 h 54650"/>
                <a:gd name="connsiteX2" fmla="*/ 126757 w 584208"/>
                <a:gd name="connsiteY2" fmla="*/ 28624 h 54650"/>
                <a:gd name="connsiteX3" fmla="*/ 301626 w 584208"/>
                <a:gd name="connsiteY3" fmla="*/ 12602 h 54650"/>
                <a:gd name="connsiteX4" fmla="*/ 542695 w 584208"/>
                <a:gd name="connsiteY4" fmla="*/ 215 h 54650"/>
                <a:gd name="connsiteX5" fmla="*/ 584208 w 584208"/>
                <a:gd name="connsiteY5" fmla="*/ 4818 h 54650"/>
                <a:gd name="connsiteX6" fmla="*/ 554635 w 584208"/>
                <a:gd name="connsiteY6" fmla="*/ 11465 h 54650"/>
                <a:gd name="connsiteX7" fmla="*/ 405913 w 584208"/>
                <a:gd name="connsiteY7" fmla="*/ 24022 h 54650"/>
                <a:gd name="connsiteX8" fmla="*/ 158647 w 584208"/>
                <a:gd name="connsiteY8" fmla="*/ 44023 h 54650"/>
                <a:gd name="connsiteX9" fmla="*/ 44738 w 584208"/>
                <a:gd name="connsiteY9" fmla="*/ 50897 h 54650"/>
                <a:gd name="connsiteX10" fmla="*/ 14207 w 584208"/>
                <a:gd name="connsiteY10" fmla="*/ 54363 h 54650"/>
                <a:gd name="connsiteX11" fmla="*/ 50 w 584208"/>
                <a:gd name="connsiteY11" fmla="*/ 43454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4208" h="54650">
                  <a:moveTo>
                    <a:pt x="0" y="43511"/>
                  </a:moveTo>
                  <a:cubicBezTo>
                    <a:pt x="8615" y="41011"/>
                    <a:pt x="17230" y="37033"/>
                    <a:pt x="26097" y="36239"/>
                  </a:cubicBezTo>
                  <a:cubicBezTo>
                    <a:pt x="59600" y="33170"/>
                    <a:pt x="93254" y="31579"/>
                    <a:pt x="126757" y="28624"/>
                  </a:cubicBezTo>
                  <a:cubicBezTo>
                    <a:pt x="185046" y="23511"/>
                    <a:pt x="243236" y="16465"/>
                    <a:pt x="301626" y="12602"/>
                  </a:cubicBezTo>
                  <a:cubicBezTo>
                    <a:pt x="381932" y="7260"/>
                    <a:pt x="462339" y="4079"/>
                    <a:pt x="542695" y="215"/>
                  </a:cubicBezTo>
                  <a:cubicBezTo>
                    <a:pt x="556197" y="-410"/>
                    <a:pt x="569749" y="101"/>
                    <a:pt x="584208" y="4818"/>
                  </a:cubicBezTo>
                  <a:cubicBezTo>
                    <a:pt x="574334" y="7091"/>
                    <a:pt x="564610" y="10556"/>
                    <a:pt x="554635" y="11465"/>
                  </a:cubicBezTo>
                  <a:cubicBezTo>
                    <a:pt x="505112" y="16011"/>
                    <a:pt x="455487" y="19988"/>
                    <a:pt x="405913" y="24022"/>
                  </a:cubicBezTo>
                  <a:cubicBezTo>
                    <a:pt x="323491" y="30783"/>
                    <a:pt x="241119" y="37715"/>
                    <a:pt x="158647" y="44023"/>
                  </a:cubicBezTo>
                  <a:cubicBezTo>
                    <a:pt x="120711" y="46920"/>
                    <a:pt x="82674" y="48454"/>
                    <a:pt x="44738" y="50897"/>
                  </a:cubicBezTo>
                  <a:cubicBezTo>
                    <a:pt x="34561" y="51579"/>
                    <a:pt x="24384" y="53340"/>
                    <a:pt x="14207" y="54363"/>
                  </a:cubicBezTo>
                  <a:cubicBezTo>
                    <a:pt x="8464" y="54931"/>
                    <a:pt x="2317" y="55898"/>
                    <a:pt x="50" y="43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8DEE945-9C0C-B6F8-FD02-8FCF0712E1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489" y="2456432"/>
              <a:ext cx="130798" cy="160439"/>
            </a:xfrm>
            <a:custGeom>
              <a:avLst/>
              <a:gdLst>
                <a:gd name="connsiteX0" fmla="*/ 103458 w 130798"/>
                <a:gd name="connsiteY0" fmla="*/ 61822 h 160439"/>
                <a:gd name="connsiteX1" fmla="*/ 91820 w 130798"/>
                <a:gd name="connsiteY1" fmla="*/ 84834 h 160439"/>
                <a:gd name="connsiteX2" fmla="*/ 42700 w 130798"/>
                <a:gd name="connsiteY2" fmla="*/ 84550 h 160439"/>
                <a:gd name="connsiteX3" fmla="*/ 26629 w 130798"/>
                <a:gd name="connsiteY3" fmla="*/ 62732 h 160439"/>
                <a:gd name="connsiteX4" fmla="*/ 26629 w 130798"/>
                <a:gd name="connsiteY4" fmla="*/ 132846 h 160439"/>
                <a:gd name="connsiteX5" fmla="*/ 12572 w 130798"/>
                <a:gd name="connsiteY5" fmla="*/ 160289 h 160439"/>
                <a:gd name="connsiteX6" fmla="*/ 279 w 130798"/>
                <a:gd name="connsiteY6" fmla="*/ 133357 h 160439"/>
                <a:gd name="connsiteX7" fmla="*/ 4763 w 130798"/>
                <a:gd name="connsiteY7" fmla="*/ 42163 h 160439"/>
                <a:gd name="connsiteX8" fmla="*/ 6174 w 130798"/>
                <a:gd name="connsiteY8" fmla="*/ 34947 h 160439"/>
                <a:gd name="connsiteX9" fmla="*/ 21389 w 130798"/>
                <a:gd name="connsiteY9" fmla="*/ 13015 h 160439"/>
                <a:gd name="connsiteX10" fmla="*/ 42952 w 130798"/>
                <a:gd name="connsiteY10" fmla="*/ 30231 h 160439"/>
                <a:gd name="connsiteX11" fmla="*/ 66630 w 130798"/>
                <a:gd name="connsiteY11" fmla="*/ 82959 h 160439"/>
                <a:gd name="connsiteX12" fmla="*/ 81593 w 130798"/>
                <a:gd name="connsiteY12" fmla="*/ 55175 h 160439"/>
                <a:gd name="connsiteX13" fmla="*/ 97161 w 130798"/>
                <a:gd name="connsiteY13" fmla="*/ 14322 h 160439"/>
                <a:gd name="connsiteX14" fmla="*/ 115549 w 130798"/>
                <a:gd name="connsiteY14" fmla="*/ 174 h 160439"/>
                <a:gd name="connsiteX15" fmla="*/ 129757 w 130798"/>
                <a:gd name="connsiteY15" fmla="*/ 19152 h 160439"/>
                <a:gd name="connsiteX16" fmla="*/ 130663 w 130798"/>
                <a:gd name="connsiteY16" fmla="*/ 122902 h 160439"/>
                <a:gd name="connsiteX17" fmla="*/ 122048 w 130798"/>
                <a:gd name="connsiteY17" fmla="*/ 133812 h 160439"/>
                <a:gd name="connsiteX18" fmla="*/ 111317 w 130798"/>
                <a:gd name="connsiteY18" fmla="*/ 124493 h 160439"/>
                <a:gd name="connsiteX19" fmla="*/ 107538 w 130798"/>
                <a:gd name="connsiteY19" fmla="*/ 97845 h 160439"/>
                <a:gd name="connsiteX20" fmla="*/ 107387 w 130798"/>
                <a:gd name="connsiteY20" fmla="*/ 63527 h 160439"/>
                <a:gd name="connsiteX21" fmla="*/ 103509 w 130798"/>
                <a:gd name="connsiteY21" fmla="*/ 61822 h 16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0798" h="160439">
                  <a:moveTo>
                    <a:pt x="103458" y="61822"/>
                  </a:moveTo>
                  <a:cubicBezTo>
                    <a:pt x="99630" y="69550"/>
                    <a:pt x="96253" y="77618"/>
                    <a:pt x="91820" y="84834"/>
                  </a:cubicBezTo>
                  <a:cubicBezTo>
                    <a:pt x="77209" y="108868"/>
                    <a:pt x="56706" y="108698"/>
                    <a:pt x="42700" y="84550"/>
                  </a:cubicBezTo>
                  <a:cubicBezTo>
                    <a:pt x="38467" y="77277"/>
                    <a:pt x="34840" y="69493"/>
                    <a:pt x="26629" y="62732"/>
                  </a:cubicBezTo>
                  <a:cubicBezTo>
                    <a:pt x="26629" y="86084"/>
                    <a:pt x="26779" y="109436"/>
                    <a:pt x="26629" y="132846"/>
                  </a:cubicBezTo>
                  <a:cubicBezTo>
                    <a:pt x="26477" y="154550"/>
                    <a:pt x="23051" y="161596"/>
                    <a:pt x="12572" y="160289"/>
                  </a:cubicBezTo>
                  <a:cubicBezTo>
                    <a:pt x="-2441" y="158357"/>
                    <a:pt x="78" y="143698"/>
                    <a:pt x="279" y="133357"/>
                  </a:cubicBezTo>
                  <a:cubicBezTo>
                    <a:pt x="884" y="102902"/>
                    <a:pt x="3100" y="72561"/>
                    <a:pt x="4763" y="42163"/>
                  </a:cubicBezTo>
                  <a:cubicBezTo>
                    <a:pt x="4915" y="39720"/>
                    <a:pt x="5569" y="37334"/>
                    <a:pt x="6174" y="34947"/>
                  </a:cubicBezTo>
                  <a:cubicBezTo>
                    <a:pt x="8643" y="25288"/>
                    <a:pt x="11162" y="14720"/>
                    <a:pt x="21389" y="13015"/>
                  </a:cubicBezTo>
                  <a:cubicBezTo>
                    <a:pt x="32523" y="11140"/>
                    <a:pt x="38467" y="20231"/>
                    <a:pt x="42952" y="30231"/>
                  </a:cubicBezTo>
                  <a:cubicBezTo>
                    <a:pt x="50206" y="46254"/>
                    <a:pt x="57360" y="62277"/>
                    <a:pt x="66630" y="82959"/>
                  </a:cubicBezTo>
                  <a:cubicBezTo>
                    <a:pt x="73129" y="71027"/>
                    <a:pt x="78067" y="63470"/>
                    <a:pt x="81593" y="55175"/>
                  </a:cubicBezTo>
                  <a:cubicBezTo>
                    <a:pt x="87235" y="41822"/>
                    <a:pt x="91770" y="27845"/>
                    <a:pt x="97161" y="14322"/>
                  </a:cubicBezTo>
                  <a:cubicBezTo>
                    <a:pt x="100637" y="5629"/>
                    <a:pt x="105776" y="-1189"/>
                    <a:pt x="115549" y="174"/>
                  </a:cubicBezTo>
                  <a:cubicBezTo>
                    <a:pt x="125474" y="1538"/>
                    <a:pt x="129505" y="9777"/>
                    <a:pt x="129757" y="19152"/>
                  </a:cubicBezTo>
                  <a:cubicBezTo>
                    <a:pt x="130663" y="53754"/>
                    <a:pt x="131016" y="88357"/>
                    <a:pt x="130663" y="122902"/>
                  </a:cubicBezTo>
                  <a:cubicBezTo>
                    <a:pt x="130663" y="126823"/>
                    <a:pt x="125020" y="133812"/>
                    <a:pt x="122048" y="133812"/>
                  </a:cubicBezTo>
                  <a:cubicBezTo>
                    <a:pt x="118320" y="133812"/>
                    <a:pt x="112627" y="128755"/>
                    <a:pt x="111317" y="124493"/>
                  </a:cubicBezTo>
                  <a:cubicBezTo>
                    <a:pt x="108747" y="116141"/>
                    <a:pt x="107992" y="106823"/>
                    <a:pt x="107538" y="97845"/>
                  </a:cubicBezTo>
                  <a:cubicBezTo>
                    <a:pt x="106934" y="86425"/>
                    <a:pt x="107387" y="74948"/>
                    <a:pt x="107387" y="63527"/>
                  </a:cubicBezTo>
                  <a:cubicBezTo>
                    <a:pt x="106077" y="62959"/>
                    <a:pt x="104818" y="62391"/>
                    <a:pt x="103509" y="61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BF3D09B-B6C8-31CE-AA36-7694E94F56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4738" y="5316057"/>
              <a:ext cx="144625" cy="177873"/>
            </a:xfrm>
            <a:custGeom>
              <a:avLst/>
              <a:gdLst>
                <a:gd name="connsiteX0" fmla="*/ 117621 w 144625"/>
                <a:gd name="connsiteY0" fmla="*/ 147955 h 177873"/>
                <a:gd name="connsiteX1" fmla="*/ 34444 w 144625"/>
                <a:gd name="connsiteY1" fmla="*/ 143581 h 177873"/>
                <a:gd name="connsiteX2" fmla="*/ 10816 w 144625"/>
                <a:gd name="connsiteY2" fmla="*/ 147103 h 177873"/>
                <a:gd name="connsiteX3" fmla="*/ 8196 w 144625"/>
                <a:gd name="connsiteY3" fmla="*/ 141933 h 177873"/>
                <a:gd name="connsiteX4" fmla="*/ 25930 w 144625"/>
                <a:gd name="connsiteY4" fmla="*/ 119376 h 177873"/>
                <a:gd name="connsiteX5" fmla="*/ 11218 w 144625"/>
                <a:gd name="connsiteY5" fmla="*/ 106592 h 177873"/>
                <a:gd name="connsiteX6" fmla="*/ 1647 w 144625"/>
                <a:gd name="connsiteY6" fmla="*/ 82160 h 177873"/>
                <a:gd name="connsiteX7" fmla="*/ 19128 w 144625"/>
                <a:gd name="connsiteY7" fmla="*/ 71307 h 177873"/>
                <a:gd name="connsiteX8" fmla="*/ 31421 w 144625"/>
                <a:gd name="connsiteY8" fmla="*/ 65057 h 177873"/>
                <a:gd name="connsiteX9" fmla="*/ 60389 w 144625"/>
                <a:gd name="connsiteY9" fmla="*/ 60398 h 177873"/>
                <a:gd name="connsiteX10" fmla="*/ 84774 w 144625"/>
                <a:gd name="connsiteY10" fmla="*/ 81080 h 177873"/>
                <a:gd name="connsiteX11" fmla="*/ 106387 w 144625"/>
                <a:gd name="connsiteY11" fmla="*/ 102728 h 177873"/>
                <a:gd name="connsiteX12" fmla="*/ 110518 w 144625"/>
                <a:gd name="connsiteY12" fmla="*/ 84773 h 177873"/>
                <a:gd name="connsiteX13" fmla="*/ 110518 w 144625"/>
                <a:gd name="connsiteY13" fmla="*/ 23068 h 177873"/>
                <a:gd name="connsiteX14" fmla="*/ 124020 w 144625"/>
                <a:gd name="connsiteY14" fmla="*/ 0 h 177873"/>
                <a:gd name="connsiteX15" fmla="*/ 126387 w 144625"/>
                <a:gd name="connsiteY15" fmla="*/ 119035 h 177873"/>
                <a:gd name="connsiteX16" fmla="*/ 138328 w 144625"/>
                <a:gd name="connsiteY16" fmla="*/ 129660 h 177873"/>
                <a:gd name="connsiteX17" fmla="*/ 144626 w 144625"/>
                <a:gd name="connsiteY17" fmla="*/ 143751 h 177873"/>
                <a:gd name="connsiteX18" fmla="*/ 131376 w 144625"/>
                <a:gd name="connsiteY18" fmla="*/ 149546 h 177873"/>
                <a:gd name="connsiteX19" fmla="*/ 117571 w 144625"/>
                <a:gd name="connsiteY19" fmla="*/ 147955 h 177873"/>
                <a:gd name="connsiteX20" fmla="*/ 46938 w 144625"/>
                <a:gd name="connsiteY20" fmla="*/ 76989 h 177873"/>
                <a:gd name="connsiteX21" fmla="*/ 53941 w 144625"/>
                <a:gd name="connsiteY21" fmla="*/ 135058 h 177873"/>
                <a:gd name="connsiteX22" fmla="*/ 78426 w 144625"/>
                <a:gd name="connsiteY22" fmla="*/ 156024 h 177873"/>
                <a:gd name="connsiteX23" fmla="*/ 99132 w 144625"/>
                <a:gd name="connsiteY23" fmla="*/ 130853 h 177873"/>
                <a:gd name="connsiteX24" fmla="*/ 46938 w 144625"/>
                <a:gd name="connsiteY24" fmla="*/ 76989 h 17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625" h="177873">
                  <a:moveTo>
                    <a:pt x="117621" y="147955"/>
                  </a:moveTo>
                  <a:cubicBezTo>
                    <a:pt x="86335" y="189319"/>
                    <a:pt x="62908" y="187728"/>
                    <a:pt x="34444" y="143581"/>
                  </a:cubicBezTo>
                  <a:cubicBezTo>
                    <a:pt x="26685" y="144717"/>
                    <a:pt x="18725" y="145910"/>
                    <a:pt x="10816" y="147103"/>
                  </a:cubicBezTo>
                  <a:cubicBezTo>
                    <a:pt x="9959" y="145399"/>
                    <a:pt x="9052" y="143637"/>
                    <a:pt x="8196" y="141933"/>
                  </a:cubicBezTo>
                  <a:cubicBezTo>
                    <a:pt x="13536" y="135171"/>
                    <a:pt x="18876" y="128353"/>
                    <a:pt x="25930" y="119376"/>
                  </a:cubicBezTo>
                  <a:cubicBezTo>
                    <a:pt x="20942" y="115001"/>
                    <a:pt x="16307" y="110398"/>
                    <a:pt x="11218" y="106592"/>
                  </a:cubicBezTo>
                  <a:cubicBezTo>
                    <a:pt x="3259" y="100569"/>
                    <a:pt x="-3140" y="92330"/>
                    <a:pt x="1647" y="82160"/>
                  </a:cubicBezTo>
                  <a:cubicBezTo>
                    <a:pt x="4266" y="76591"/>
                    <a:pt x="13032" y="74660"/>
                    <a:pt x="19128" y="71307"/>
                  </a:cubicBezTo>
                  <a:cubicBezTo>
                    <a:pt x="23158" y="69092"/>
                    <a:pt x="28146" y="68239"/>
                    <a:pt x="31421" y="65057"/>
                  </a:cubicBezTo>
                  <a:cubicBezTo>
                    <a:pt x="43260" y="53523"/>
                    <a:pt x="47240" y="51875"/>
                    <a:pt x="60389" y="60398"/>
                  </a:cubicBezTo>
                  <a:cubicBezTo>
                    <a:pt x="69156" y="66080"/>
                    <a:pt x="76864" y="73864"/>
                    <a:pt x="84774" y="81080"/>
                  </a:cubicBezTo>
                  <a:cubicBezTo>
                    <a:pt x="91424" y="87216"/>
                    <a:pt x="97671" y="93921"/>
                    <a:pt x="106387" y="102728"/>
                  </a:cubicBezTo>
                  <a:cubicBezTo>
                    <a:pt x="108301" y="94660"/>
                    <a:pt x="110417" y="89716"/>
                    <a:pt x="110518" y="84773"/>
                  </a:cubicBezTo>
                  <a:cubicBezTo>
                    <a:pt x="110870" y="64205"/>
                    <a:pt x="110417" y="43637"/>
                    <a:pt x="110518" y="23068"/>
                  </a:cubicBezTo>
                  <a:cubicBezTo>
                    <a:pt x="110569" y="13523"/>
                    <a:pt x="109158" y="2671"/>
                    <a:pt x="124020" y="0"/>
                  </a:cubicBezTo>
                  <a:cubicBezTo>
                    <a:pt x="134550" y="39375"/>
                    <a:pt x="132433" y="78807"/>
                    <a:pt x="126387" y="119035"/>
                  </a:cubicBezTo>
                  <a:cubicBezTo>
                    <a:pt x="130569" y="122671"/>
                    <a:pt x="135154" y="125455"/>
                    <a:pt x="138328" y="129660"/>
                  </a:cubicBezTo>
                  <a:cubicBezTo>
                    <a:pt x="141250" y="133580"/>
                    <a:pt x="142610" y="138978"/>
                    <a:pt x="144626" y="143751"/>
                  </a:cubicBezTo>
                  <a:cubicBezTo>
                    <a:pt x="140242" y="145797"/>
                    <a:pt x="135960" y="148751"/>
                    <a:pt x="131376" y="149546"/>
                  </a:cubicBezTo>
                  <a:cubicBezTo>
                    <a:pt x="127244" y="150285"/>
                    <a:pt x="122811" y="148638"/>
                    <a:pt x="117571" y="147955"/>
                  </a:cubicBezTo>
                  <a:close/>
                  <a:moveTo>
                    <a:pt x="46938" y="76989"/>
                  </a:moveTo>
                  <a:cubicBezTo>
                    <a:pt x="41699" y="100398"/>
                    <a:pt x="47442" y="118012"/>
                    <a:pt x="53941" y="135058"/>
                  </a:cubicBezTo>
                  <a:cubicBezTo>
                    <a:pt x="58374" y="146706"/>
                    <a:pt x="65982" y="157672"/>
                    <a:pt x="78426" y="156024"/>
                  </a:cubicBezTo>
                  <a:cubicBezTo>
                    <a:pt x="90013" y="154490"/>
                    <a:pt x="97066" y="144603"/>
                    <a:pt x="99132" y="130853"/>
                  </a:cubicBezTo>
                  <a:cubicBezTo>
                    <a:pt x="82204" y="113410"/>
                    <a:pt x="65780" y="96478"/>
                    <a:pt x="46938" y="7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016FB88-14C5-128C-1B84-481F264E2E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88330" y="5662507"/>
              <a:ext cx="154524" cy="193601"/>
            </a:xfrm>
            <a:custGeom>
              <a:avLst/>
              <a:gdLst>
                <a:gd name="connsiteX0" fmla="*/ 80416 w 154524"/>
                <a:gd name="connsiteY0" fmla="*/ 98270 h 193601"/>
                <a:gd name="connsiteX1" fmla="*/ 101777 w 154524"/>
                <a:gd name="connsiteY1" fmla="*/ 22190 h 193601"/>
                <a:gd name="connsiteX2" fmla="*/ 117949 w 154524"/>
                <a:gd name="connsiteY2" fmla="*/ 1053 h 193601"/>
                <a:gd name="connsiteX3" fmla="*/ 122736 w 154524"/>
                <a:gd name="connsiteY3" fmla="*/ 27190 h 193601"/>
                <a:gd name="connsiteX4" fmla="*/ 98755 w 154524"/>
                <a:gd name="connsiteY4" fmla="*/ 115827 h 193601"/>
                <a:gd name="connsiteX5" fmla="*/ 154525 w 154524"/>
                <a:gd name="connsiteY5" fmla="*/ 155543 h 193601"/>
                <a:gd name="connsiteX6" fmla="*/ 87620 w 154524"/>
                <a:gd name="connsiteY6" fmla="*/ 138611 h 193601"/>
                <a:gd name="connsiteX7" fmla="*/ 77343 w 154524"/>
                <a:gd name="connsiteY7" fmla="*/ 154463 h 193601"/>
                <a:gd name="connsiteX8" fmla="*/ 64193 w 154524"/>
                <a:gd name="connsiteY8" fmla="*/ 174236 h 193601"/>
                <a:gd name="connsiteX9" fmla="*/ 25804 w 154524"/>
                <a:gd name="connsiteY9" fmla="*/ 192588 h 193601"/>
                <a:gd name="connsiteX10" fmla="*/ 2225 w 154524"/>
                <a:gd name="connsiteY10" fmla="*/ 157134 h 193601"/>
                <a:gd name="connsiteX11" fmla="*/ 1973 w 154524"/>
                <a:gd name="connsiteY11" fmla="*/ 95997 h 193601"/>
                <a:gd name="connsiteX12" fmla="*/ 49634 w 154524"/>
                <a:gd name="connsiteY12" fmla="*/ 73667 h 193601"/>
                <a:gd name="connsiteX13" fmla="*/ 80416 w 154524"/>
                <a:gd name="connsiteY13" fmla="*/ 98327 h 193601"/>
                <a:gd name="connsiteX14" fmla="*/ 67318 w 154524"/>
                <a:gd name="connsiteY14" fmla="*/ 122475 h 193601"/>
                <a:gd name="connsiteX15" fmla="*/ 28122 w 154524"/>
                <a:gd name="connsiteY15" fmla="*/ 88951 h 193601"/>
                <a:gd name="connsiteX16" fmla="*/ 33965 w 154524"/>
                <a:gd name="connsiteY16" fmla="*/ 170089 h 193601"/>
                <a:gd name="connsiteX17" fmla="*/ 67318 w 154524"/>
                <a:gd name="connsiteY17" fmla="*/ 122475 h 19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24" h="193601">
                  <a:moveTo>
                    <a:pt x="80416" y="98270"/>
                  </a:moveTo>
                  <a:cubicBezTo>
                    <a:pt x="88225" y="70542"/>
                    <a:pt x="95328" y="46451"/>
                    <a:pt x="101777" y="22190"/>
                  </a:cubicBezTo>
                  <a:cubicBezTo>
                    <a:pt x="106613" y="3894"/>
                    <a:pt x="110896" y="-2811"/>
                    <a:pt x="117949" y="1053"/>
                  </a:cubicBezTo>
                  <a:cubicBezTo>
                    <a:pt x="128680" y="6962"/>
                    <a:pt x="124801" y="18553"/>
                    <a:pt x="122736" y="27190"/>
                  </a:cubicBezTo>
                  <a:cubicBezTo>
                    <a:pt x="115783" y="55713"/>
                    <a:pt x="107521" y="83895"/>
                    <a:pt x="98755" y="115827"/>
                  </a:cubicBezTo>
                  <a:cubicBezTo>
                    <a:pt x="114826" y="127247"/>
                    <a:pt x="132660" y="139974"/>
                    <a:pt x="154525" y="155543"/>
                  </a:cubicBezTo>
                  <a:cubicBezTo>
                    <a:pt x="125758" y="165202"/>
                    <a:pt x="107470" y="150827"/>
                    <a:pt x="87620" y="138611"/>
                  </a:cubicBezTo>
                  <a:cubicBezTo>
                    <a:pt x="83942" y="144293"/>
                    <a:pt x="80668" y="149350"/>
                    <a:pt x="77343" y="154463"/>
                  </a:cubicBezTo>
                  <a:cubicBezTo>
                    <a:pt x="73010" y="161111"/>
                    <a:pt x="69030" y="168100"/>
                    <a:pt x="64193" y="174236"/>
                  </a:cubicBezTo>
                  <a:cubicBezTo>
                    <a:pt x="54067" y="187077"/>
                    <a:pt x="41976" y="196850"/>
                    <a:pt x="25804" y="192588"/>
                  </a:cubicBezTo>
                  <a:cubicBezTo>
                    <a:pt x="9883" y="188384"/>
                    <a:pt x="3888" y="172588"/>
                    <a:pt x="2225" y="157134"/>
                  </a:cubicBezTo>
                  <a:cubicBezTo>
                    <a:pt x="9" y="136963"/>
                    <a:pt x="-1301" y="115713"/>
                    <a:pt x="1973" y="95997"/>
                  </a:cubicBezTo>
                  <a:cubicBezTo>
                    <a:pt x="6912" y="66053"/>
                    <a:pt x="26610" y="57985"/>
                    <a:pt x="49634" y="73667"/>
                  </a:cubicBezTo>
                  <a:cubicBezTo>
                    <a:pt x="58954" y="80031"/>
                    <a:pt x="67468" y="87872"/>
                    <a:pt x="80416" y="98327"/>
                  </a:cubicBezTo>
                  <a:close/>
                  <a:moveTo>
                    <a:pt x="67318" y="122475"/>
                  </a:moveTo>
                  <a:cubicBezTo>
                    <a:pt x="55226" y="109179"/>
                    <a:pt x="43890" y="95827"/>
                    <a:pt x="28122" y="88951"/>
                  </a:cubicBezTo>
                  <a:cubicBezTo>
                    <a:pt x="12705" y="116395"/>
                    <a:pt x="15224" y="150202"/>
                    <a:pt x="33965" y="170089"/>
                  </a:cubicBezTo>
                  <a:cubicBezTo>
                    <a:pt x="50793" y="159747"/>
                    <a:pt x="58954" y="141622"/>
                    <a:pt x="67318" y="1224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890CEA7-EEF2-BA64-4F61-D1163CE6B6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3894" y="3614211"/>
              <a:ext cx="118526" cy="266837"/>
            </a:xfrm>
            <a:custGeom>
              <a:avLst/>
              <a:gdLst>
                <a:gd name="connsiteX0" fmla="*/ 85042 w 118526"/>
                <a:gd name="connsiteY0" fmla="*/ 159621 h 266837"/>
                <a:gd name="connsiteX1" fmla="*/ 70684 w 118526"/>
                <a:gd name="connsiteY1" fmla="*/ 173484 h 266837"/>
                <a:gd name="connsiteX2" fmla="*/ 84437 w 118526"/>
                <a:gd name="connsiteY2" fmla="*/ 266837 h 266837"/>
                <a:gd name="connsiteX3" fmla="*/ 58542 w 118526"/>
                <a:gd name="connsiteY3" fmla="*/ 224394 h 266837"/>
                <a:gd name="connsiteX4" fmla="*/ 43982 w 118526"/>
                <a:gd name="connsiteY4" fmla="*/ 178314 h 266837"/>
                <a:gd name="connsiteX5" fmla="*/ 10731 w 118526"/>
                <a:gd name="connsiteY5" fmla="*/ 177859 h 266837"/>
                <a:gd name="connsiteX6" fmla="*/ 0 w 118526"/>
                <a:gd name="connsiteY6" fmla="*/ 168598 h 266837"/>
                <a:gd name="connsiteX7" fmla="*/ 9925 w 118526"/>
                <a:gd name="connsiteY7" fmla="*/ 157689 h 266837"/>
                <a:gd name="connsiteX8" fmla="*/ 38037 w 118526"/>
                <a:gd name="connsiteY8" fmla="*/ 153598 h 266837"/>
                <a:gd name="connsiteX9" fmla="*/ 34007 w 118526"/>
                <a:gd name="connsiteY9" fmla="*/ 116495 h 266837"/>
                <a:gd name="connsiteX10" fmla="*/ 36224 w 118526"/>
                <a:gd name="connsiteY10" fmla="*/ 40415 h 266837"/>
                <a:gd name="connsiteX11" fmla="*/ 102070 w 118526"/>
                <a:gd name="connsiteY11" fmla="*/ 8426 h 266837"/>
                <a:gd name="connsiteX12" fmla="*/ 113759 w 118526"/>
                <a:gd name="connsiteY12" fmla="*/ 54563 h 266837"/>
                <a:gd name="connsiteX13" fmla="*/ 75822 w 118526"/>
                <a:gd name="connsiteY13" fmla="*/ 90416 h 266837"/>
                <a:gd name="connsiteX14" fmla="*/ 56426 w 118526"/>
                <a:gd name="connsiteY14" fmla="*/ 97006 h 266837"/>
                <a:gd name="connsiteX15" fmla="*/ 63328 w 118526"/>
                <a:gd name="connsiteY15" fmla="*/ 150018 h 266837"/>
                <a:gd name="connsiteX16" fmla="*/ 85143 w 118526"/>
                <a:gd name="connsiteY16" fmla="*/ 159621 h 266837"/>
                <a:gd name="connsiteX17" fmla="*/ 52849 w 118526"/>
                <a:gd name="connsiteY17" fmla="*/ 77347 h 266837"/>
                <a:gd name="connsiteX18" fmla="*/ 94665 w 118526"/>
                <a:gd name="connsiteY18" fmla="*/ 47290 h 266837"/>
                <a:gd name="connsiteX19" fmla="*/ 93053 w 118526"/>
                <a:gd name="connsiteY19" fmla="*/ 27290 h 266837"/>
                <a:gd name="connsiteX20" fmla="*/ 60607 w 118526"/>
                <a:gd name="connsiteY20" fmla="*/ 34222 h 266837"/>
                <a:gd name="connsiteX21" fmla="*/ 52899 w 118526"/>
                <a:gd name="connsiteY21" fmla="*/ 77347 h 2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526" h="266837">
                  <a:moveTo>
                    <a:pt x="85042" y="159621"/>
                  </a:moveTo>
                  <a:cubicBezTo>
                    <a:pt x="78694" y="165757"/>
                    <a:pt x="74462" y="169848"/>
                    <a:pt x="70684" y="173484"/>
                  </a:cubicBezTo>
                  <a:cubicBezTo>
                    <a:pt x="75016" y="204621"/>
                    <a:pt x="91339" y="232462"/>
                    <a:pt x="84437" y="266837"/>
                  </a:cubicBezTo>
                  <a:cubicBezTo>
                    <a:pt x="65494" y="258030"/>
                    <a:pt x="64386" y="239110"/>
                    <a:pt x="58542" y="224394"/>
                  </a:cubicBezTo>
                  <a:cubicBezTo>
                    <a:pt x="52597" y="209451"/>
                    <a:pt x="48667" y="193485"/>
                    <a:pt x="43982" y="178314"/>
                  </a:cubicBezTo>
                  <a:cubicBezTo>
                    <a:pt x="32395" y="178314"/>
                    <a:pt x="21462" y="179166"/>
                    <a:pt x="10731" y="177859"/>
                  </a:cubicBezTo>
                  <a:cubicBezTo>
                    <a:pt x="6902" y="177405"/>
                    <a:pt x="3577" y="171837"/>
                    <a:pt x="0" y="168598"/>
                  </a:cubicBezTo>
                  <a:cubicBezTo>
                    <a:pt x="3275" y="164791"/>
                    <a:pt x="6046" y="158882"/>
                    <a:pt x="9925" y="157689"/>
                  </a:cubicBezTo>
                  <a:cubicBezTo>
                    <a:pt x="18187" y="155132"/>
                    <a:pt x="27004" y="155018"/>
                    <a:pt x="38037" y="153598"/>
                  </a:cubicBezTo>
                  <a:cubicBezTo>
                    <a:pt x="36526" y="140416"/>
                    <a:pt x="34057" y="128484"/>
                    <a:pt x="34007" y="116495"/>
                  </a:cubicBezTo>
                  <a:cubicBezTo>
                    <a:pt x="33856" y="91097"/>
                    <a:pt x="32143" y="65074"/>
                    <a:pt x="36224" y="40415"/>
                  </a:cubicBezTo>
                  <a:cubicBezTo>
                    <a:pt x="42370" y="3029"/>
                    <a:pt x="72901" y="-10324"/>
                    <a:pt x="102070" y="8426"/>
                  </a:cubicBezTo>
                  <a:cubicBezTo>
                    <a:pt x="118595" y="19051"/>
                    <a:pt x="123029" y="35756"/>
                    <a:pt x="113759" y="54563"/>
                  </a:cubicBezTo>
                  <a:cubicBezTo>
                    <a:pt x="105244" y="71836"/>
                    <a:pt x="91743" y="82972"/>
                    <a:pt x="75822" y="90416"/>
                  </a:cubicBezTo>
                  <a:cubicBezTo>
                    <a:pt x="70482" y="92916"/>
                    <a:pt x="64738" y="94222"/>
                    <a:pt x="56426" y="97006"/>
                  </a:cubicBezTo>
                  <a:cubicBezTo>
                    <a:pt x="58743" y="114791"/>
                    <a:pt x="61010" y="132291"/>
                    <a:pt x="63328" y="150018"/>
                  </a:cubicBezTo>
                  <a:cubicBezTo>
                    <a:pt x="70382" y="153143"/>
                    <a:pt x="76427" y="155757"/>
                    <a:pt x="85143" y="159621"/>
                  </a:cubicBezTo>
                  <a:close/>
                  <a:moveTo>
                    <a:pt x="52849" y="77347"/>
                  </a:moveTo>
                  <a:cubicBezTo>
                    <a:pt x="76679" y="69506"/>
                    <a:pt x="88820" y="59961"/>
                    <a:pt x="94665" y="47290"/>
                  </a:cubicBezTo>
                  <a:cubicBezTo>
                    <a:pt x="97939" y="40188"/>
                    <a:pt x="99098" y="33483"/>
                    <a:pt x="93053" y="27290"/>
                  </a:cubicBezTo>
                  <a:cubicBezTo>
                    <a:pt x="82271" y="16154"/>
                    <a:pt x="65595" y="18824"/>
                    <a:pt x="60607" y="34222"/>
                  </a:cubicBezTo>
                  <a:cubicBezTo>
                    <a:pt x="56527" y="46779"/>
                    <a:pt x="55721" y="60700"/>
                    <a:pt x="52899" y="773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3AAF331-61D7-B30D-F4E1-565B444E3D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9122" y="3283268"/>
              <a:ext cx="128500" cy="167206"/>
            </a:xfrm>
            <a:custGeom>
              <a:avLst/>
              <a:gdLst>
                <a:gd name="connsiteX0" fmla="*/ 128450 w 128500"/>
                <a:gd name="connsiteY0" fmla="*/ 77265 h 167206"/>
                <a:gd name="connsiteX1" fmla="*/ 80237 w 128500"/>
                <a:gd name="connsiteY1" fmla="*/ 160163 h 167206"/>
                <a:gd name="connsiteX2" fmla="*/ 18218 w 128500"/>
                <a:gd name="connsiteY2" fmla="*/ 133174 h 167206"/>
                <a:gd name="connsiteX3" fmla="*/ 1845 w 128500"/>
                <a:gd name="connsiteY3" fmla="*/ 95049 h 167206"/>
                <a:gd name="connsiteX4" fmla="*/ 1442 w 128500"/>
                <a:gd name="connsiteY4" fmla="*/ 76469 h 167206"/>
                <a:gd name="connsiteX5" fmla="*/ 18017 w 128500"/>
                <a:gd name="connsiteY5" fmla="*/ 33799 h 167206"/>
                <a:gd name="connsiteX6" fmla="*/ 81295 w 128500"/>
                <a:gd name="connsiteY6" fmla="*/ 1753 h 167206"/>
                <a:gd name="connsiteX7" fmla="*/ 127594 w 128500"/>
                <a:gd name="connsiteY7" fmla="*/ 61128 h 167206"/>
                <a:gd name="connsiteX8" fmla="*/ 128501 w 128500"/>
                <a:gd name="connsiteY8" fmla="*/ 77322 h 167206"/>
                <a:gd name="connsiteX9" fmla="*/ 35197 w 128500"/>
                <a:gd name="connsiteY9" fmla="*/ 82378 h 167206"/>
                <a:gd name="connsiteX10" fmla="*/ 45122 w 128500"/>
                <a:gd name="connsiteY10" fmla="*/ 134652 h 167206"/>
                <a:gd name="connsiteX11" fmla="*/ 67440 w 128500"/>
                <a:gd name="connsiteY11" fmla="*/ 143515 h 167206"/>
                <a:gd name="connsiteX12" fmla="*/ 92832 w 128500"/>
                <a:gd name="connsiteY12" fmla="*/ 40560 h 167206"/>
                <a:gd name="connsiteX13" fmla="*/ 45626 w 128500"/>
                <a:gd name="connsiteY13" fmla="*/ 38685 h 167206"/>
                <a:gd name="connsiteX14" fmla="*/ 35197 w 128500"/>
                <a:gd name="connsiteY14" fmla="*/ 82322 h 1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00" h="167206">
                  <a:moveTo>
                    <a:pt x="128450" y="77265"/>
                  </a:moveTo>
                  <a:cubicBezTo>
                    <a:pt x="127292" y="116810"/>
                    <a:pt x="109558" y="143402"/>
                    <a:pt x="80237" y="160163"/>
                  </a:cubicBezTo>
                  <a:cubicBezTo>
                    <a:pt x="52930" y="175788"/>
                    <a:pt x="29907" y="164822"/>
                    <a:pt x="18218" y="133174"/>
                  </a:cubicBezTo>
                  <a:cubicBezTo>
                    <a:pt x="13483" y="120277"/>
                    <a:pt x="15448" y="103970"/>
                    <a:pt x="1845" y="95049"/>
                  </a:cubicBezTo>
                  <a:cubicBezTo>
                    <a:pt x="-724" y="93345"/>
                    <a:pt x="-372" y="82151"/>
                    <a:pt x="1442" y="76469"/>
                  </a:cubicBezTo>
                  <a:cubicBezTo>
                    <a:pt x="6027" y="61867"/>
                    <a:pt x="10964" y="46981"/>
                    <a:pt x="18017" y="33799"/>
                  </a:cubicBezTo>
                  <a:cubicBezTo>
                    <a:pt x="32426" y="6924"/>
                    <a:pt x="57112" y="-4724"/>
                    <a:pt x="81295" y="1753"/>
                  </a:cubicBezTo>
                  <a:cubicBezTo>
                    <a:pt x="104974" y="8060"/>
                    <a:pt x="123715" y="31980"/>
                    <a:pt x="127594" y="61128"/>
                  </a:cubicBezTo>
                  <a:cubicBezTo>
                    <a:pt x="128350" y="66810"/>
                    <a:pt x="128249" y="72606"/>
                    <a:pt x="128501" y="77322"/>
                  </a:cubicBezTo>
                  <a:close/>
                  <a:moveTo>
                    <a:pt x="35197" y="82378"/>
                  </a:moveTo>
                  <a:cubicBezTo>
                    <a:pt x="33937" y="100958"/>
                    <a:pt x="36305" y="118629"/>
                    <a:pt x="45122" y="134652"/>
                  </a:cubicBezTo>
                  <a:cubicBezTo>
                    <a:pt x="50411" y="144254"/>
                    <a:pt x="57465" y="147777"/>
                    <a:pt x="67440" y="143515"/>
                  </a:cubicBezTo>
                  <a:cubicBezTo>
                    <a:pt x="99835" y="129708"/>
                    <a:pt x="114495" y="70731"/>
                    <a:pt x="92832" y="40560"/>
                  </a:cubicBezTo>
                  <a:cubicBezTo>
                    <a:pt x="79380" y="21753"/>
                    <a:pt x="60689" y="21355"/>
                    <a:pt x="45626" y="38685"/>
                  </a:cubicBezTo>
                  <a:cubicBezTo>
                    <a:pt x="34693" y="51299"/>
                    <a:pt x="34290" y="66526"/>
                    <a:pt x="35197" y="82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FDFC0C-0FB6-5856-F419-DD6F961FFC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3280" y="1776366"/>
              <a:ext cx="123099" cy="193745"/>
            </a:xfrm>
            <a:custGeom>
              <a:avLst/>
              <a:gdLst>
                <a:gd name="connsiteX0" fmla="*/ 101062 w 123099"/>
                <a:gd name="connsiteY0" fmla="*/ 109214 h 193745"/>
                <a:gd name="connsiteX1" fmla="*/ 96275 w 123099"/>
                <a:gd name="connsiteY1" fmla="*/ 49044 h 193745"/>
                <a:gd name="connsiteX2" fmla="*/ 73353 w 123099"/>
                <a:gd name="connsiteY2" fmla="*/ 77282 h 193745"/>
                <a:gd name="connsiteX3" fmla="*/ 40556 w 123099"/>
                <a:gd name="connsiteY3" fmla="*/ 62282 h 193745"/>
                <a:gd name="connsiteX4" fmla="*/ 38137 w 123099"/>
                <a:gd name="connsiteY4" fmla="*/ 27793 h 193745"/>
                <a:gd name="connsiteX5" fmla="*/ 3626 w 123099"/>
                <a:gd name="connsiteY5" fmla="*/ 73191 h 193745"/>
                <a:gd name="connsiteX6" fmla="*/ 401 w 123099"/>
                <a:gd name="connsiteY6" fmla="*/ 56544 h 193745"/>
                <a:gd name="connsiteX7" fmla="*/ 23678 w 123099"/>
                <a:gd name="connsiteY7" fmla="*/ 15293 h 193745"/>
                <a:gd name="connsiteX8" fmla="*/ 56929 w 123099"/>
                <a:gd name="connsiteY8" fmla="*/ 28248 h 193745"/>
                <a:gd name="connsiteX9" fmla="*/ 61362 w 123099"/>
                <a:gd name="connsiteY9" fmla="*/ 61885 h 193745"/>
                <a:gd name="connsiteX10" fmla="*/ 82774 w 123099"/>
                <a:gd name="connsiteY10" fmla="*/ 29839 h 193745"/>
                <a:gd name="connsiteX11" fmla="*/ 91540 w 123099"/>
                <a:gd name="connsiteY11" fmla="*/ 7339 h 193745"/>
                <a:gd name="connsiteX12" fmla="*/ 103832 w 123099"/>
                <a:gd name="connsiteY12" fmla="*/ 66 h 193745"/>
                <a:gd name="connsiteX13" fmla="*/ 114211 w 123099"/>
                <a:gd name="connsiteY13" fmla="*/ 10918 h 193745"/>
                <a:gd name="connsiteX14" fmla="*/ 114715 w 123099"/>
                <a:gd name="connsiteY14" fmla="*/ 13305 h 193745"/>
                <a:gd name="connsiteX15" fmla="*/ 119097 w 123099"/>
                <a:gd name="connsiteY15" fmla="*/ 145692 h 193745"/>
                <a:gd name="connsiteX16" fmla="*/ 110533 w 123099"/>
                <a:gd name="connsiteY16" fmla="*/ 173476 h 193745"/>
                <a:gd name="connsiteX17" fmla="*/ 95974 w 123099"/>
                <a:gd name="connsiteY17" fmla="*/ 190749 h 193745"/>
                <a:gd name="connsiteX18" fmla="*/ 71287 w 123099"/>
                <a:gd name="connsiteY18" fmla="*/ 191999 h 193745"/>
                <a:gd name="connsiteX19" fmla="*/ 61866 w 123099"/>
                <a:gd name="connsiteY19" fmla="*/ 166601 h 193745"/>
                <a:gd name="connsiteX20" fmla="*/ 101062 w 123099"/>
                <a:gd name="connsiteY20" fmla="*/ 109101 h 193745"/>
                <a:gd name="connsiteX21" fmla="*/ 97837 w 123099"/>
                <a:gd name="connsiteY21" fmla="*/ 141999 h 193745"/>
                <a:gd name="connsiteX22" fmla="*/ 93505 w 123099"/>
                <a:gd name="connsiteY22" fmla="*/ 140181 h 193745"/>
                <a:gd name="connsiteX23" fmla="*/ 85040 w 123099"/>
                <a:gd name="connsiteY23" fmla="*/ 164669 h 193745"/>
                <a:gd name="connsiteX24" fmla="*/ 89978 w 123099"/>
                <a:gd name="connsiteY24" fmla="*/ 166715 h 193745"/>
                <a:gd name="connsiteX25" fmla="*/ 97787 w 123099"/>
                <a:gd name="connsiteY25" fmla="*/ 141942 h 19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99" h="193745">
                  <a:moveTo>
                    <a:pt x="101062" y="109214"/>
                  </a:moveTo>
                  <a:cubicBezTo>
                    <a:pt x="100104" y="88703"/>
                    <a:pt x="103480" y="69100"/>
                    <a:pt x="96275" y="49044"/>
                  </a:cubicBezTo>
                  <a:cubicBezTo>
                    <a:pt x="88013" y="59441"/>
                    <a:pt x="81615" y="69669"/>
                    <a:pt x="73353" y="77282"/>
                  </a:cubicBezTo>
                  <a:cubicBezTo>
                    <a:pt x="56072" y="93248"/>
                    <a:pt x="43225" y="86998"/>
                    <a:pt x="40556" y="62282"/>
                  </a:cubicBezTo>
                  <a:cubicBezTo>
                    <a:pt x="39446" y="51941"/>
                    <a:pt x="39044" y="41487"/>
                    <a:pt x="38137" y="27793"/>
                  </a:cubicBezTo>
                  <a:cubicBezTo>
                    <a:pt x="21310" y="39214"/>
                    <a:pt x="17733" y="58703"/>
                    <a:pt x="3626" y="73191"/>
                  </a:cubicBezTo>
                  <a:cubicBezTo>
                    <a:pt x="2014" y="65635"/>
                    <a:pt x="-1109" y="59669"/>
                    <a:pt x="401" y="56544"/>
                  </a:cubicBezTo>
                  <a:cubicBezTo>
                    <a:pt x="7304" y="42225"/>
                    <a:pt x="13904" y="26941"/>
                    <a:pt x="23678" y="15293"/>
                  </a:cubicBezTo>
                  <a:cubicBezTo>
                    <a:pt x="37179" y="-729"/>
                    <a:pt x="52646" y="5975"/>
                    <a:pt x="56929" y="28248"/>
                  </a:cubicBezTo>
                  <a:cubicBezTo>
                    <a:pt x="58893" y="38532"/>
                    <a:pt x="59699" y="49100"/>
                    <a:pt x="61362" y="61885"/>
                  </a:cubicBezTo>
                  <a:cubicBezTo>
                    <a:pt x="73654" y="53305"/>
                    <a:pt x="78189" y="41487"/>
                    <a:pt x="82774" y="29839"/>
                  </a:cubicBezTo>
                  <a:cubicBezTo>
                    <a:pt x="85746" y="22339"/>
                    <a:pt x="87509" y="13987"/>
                    <a:pt x="91540" y="7339"/>
                  </a:cubicBezTo>
                  <a:cubicBezTo>
                    <a:pt x="93958" y="3362"/>
                    <a:pt x="100003" y="-559"/>
                    <a:pt x="103832" y="66"/>
                  </a:cubicBezTo>
                  <a:cubicBezTo>
                    <a:pt x="107711" y="748"/>
                    <a:pt x="110836" y="6998"/>
                    <a:pt x="114211" y="10918"/>
                  </a:cubicBezTo>
                  <a:cubicBezTo>
                    <a:pt x="114665" y="11430"/>
                    <a:pt x="114614" y="12452"/>
                    <a:pt x="114715" y="13305"/>
                  </a:cubicBezTo>
                  <a:cubicBezTo>
                    <a:pt x="120609" y="57282"/>
                    <a:pt x="127712" y="101203"/>
                    <a:pt x="119097" y="145692"/>
                  </a:cubicBezTo>
                  <a:cubicBezTo>
                    <a:pt x="117234" y="155237"/>
                    <a:pt x="114665" y="164954"/>
                    <a:pt x="110533" y="173476"/>
                  </a:cubicBezTo>
                  <a:cubicBezTo>
                    <a:pt x="107208" y="180351"/>
                    <a:pt x="101969" y="188135"/>
                    <a:pt x="95974" y="190749"/>
                  </a:cubicBezTo>
                  <a:cubicBezTo>
                    <a:pt x="88567" y="193988"/>
                    <a:pt x="78642" y="194897"/>
                    <a:pt x="71287" y="191999"/>
                  </a:cubicBezTo>
                  <a:cubicBezTo>
                    <a:pt x="62319" y="188419"/>
                    <a:pt x="60254" y="176885"/>
                    <a:pt x="61866" y="166601"/>
                  </a:cubicBezTo>
                  <a:cubicBezTo>
                    <a:pt x="65946" y="140806"/>
                    <a:pt x="77282" y="120692"/>
                    <a:pt x="101062" y="109101"/>
                  </a:cubicBezTo>
                  <a:close/>
                  <a:moveTo>
                    <a:pt x="97837" y="141999"/>
                  </a:moveTo>
                  <a:cubicBezTo>
                    <a:pt x="96376" y="141431"/>
                    <a:pt x="94965" y="140806"/>
                    <a:pt x="93505" y="140181"/>
                  </a:cubicBezTo>
                  <a:cubicBezTo>
                    <a:pt x="90684" y="148362"/>
                    <a:pt x="87862" y="156544"/>
                    <a:pt x="85040" y="164669"/>
                  </a:cubicBezTo>
                  <a:cubicBezTo>
                    <a:pt x="86703" y="165351"/>
                    <a:pt x="88316" y="166033"/>
                    <a:pt x="89978" y="166715"/>
                  </a:cubicBezTo>
                  <a:cubicBezTo>
                    <a:pt x="92597" y="158476"/>
                    <a:pt x="95217" y="150237"/>
                    <a:pt x="97787" y="141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B9DA062-5176-ED58-CE7D-0E542F3FDE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0064" y="5260101"/>
              <a:ext cx="149179" cy="185033"/>
            </a:xfrm>
            <a:custGeom>
              <a:avLst/>
              <a:gdLst>
                <a:gd name="connsiteX0" fmla="*/ 54563 w 149179"/>
                <a:gd name="connsiteY0" fmla="*/ 72889 h 185033"/>
                <a:gd name="connsiteX1" fmla="*/ 101921 w 149179"/>
                <a:gd name="connsiteY1" fmla="*/ 50332 h 185033"/>
                <a:gd name="connsiteX2" fmla="*/ 140612 w 149179"/>
                <a:gd name="connsiteY2" fmla="*/ 48343 h 185033"/>
                <a:gd name="connsiteX3" fmla="*/ 110032 w 149179"/>
                <a:gd name="connsiteY3" fmla="*/ 83400 h 185033"/>
                <a:gd name="connsiteX4" fmla="*/ 124289 w 149179"/>
                <a:gd name="connsiteY4" fmla="*/ 70275 h 185033"/>
                <a:gd name="connsiteX5" fmla="*/ 147162 w 149179"/>
                <a:gd name="connsiteY5" fmla="*/ 78514 h 185033"/>
                <a:gd name="connsiteX6" fmla="*/ 134315 w 149179"/>
                <a:gd name="connsiteY6" fmla="*/ 169196 h 185033"/>
                <a:gd name="connsiteX7" fmla="*/ 115372 w 149179"/>
                <a:gd name="connsiteY7" fmla="*/ 184083 h 185033"/>
                <a:gd name="connsiteX8" fmla="*/ 101215 w 149179"/>
                <a:gd name="connsiteY8" fmla="*/ 171071 h 185033"/>
                <a:gd name="connsiteX9" fmla="*/ 128219 w 149179"/>
                <a:gd name="connsiteY9" fmla="*/ 93968 h 185033"/>
                <a:gd name="connsiteX10" fmla="*/ 71038 w 149179"/>
                <a:gd name="connsiteY10" fmla="*/ 96355 h 185033"/>
                <a:gd name="connsiteX11" fmla="*/ 39500 w 149179"/>
                <a:gd name="connsiteY11" fmla="*/ 106810 h 185033"/>
                <a:gd name="connsiteX12" fmla="*/ 14763 w 149179"/>
                <a:gd name="connsiteY12" fmla="*/ 110503 h 185033"/>
                <a:gd name="connsiteX13" fmla="*/ 2923 w 149179"/>
                <a:gd name="connsiteY13" fmla="*/ 121866 h 185033"/>
                <a:gd name="connsiteX14" fmla="*/ 51 w 149179"/>
                <a:gd name="connsiteY14" fmla="*/ 115559 h 185033"/>
                <a:gd name="connsiteX15" fmla="*/ 7659 w 149179"/>
                <a:gd name="connsiteY15" fmla="*/ 33116 h 185033"/>
                <a:gd name="connsiteX16" fmla="*/ 8969 w 149179"/>
                <a:gd name="connsiteY16" fmla="*/ 15900 h 185033"/>
                <a:gd name="connsiteX17" fmla="*/ 22168 w 149179"/>
                <a:gd name="connsiteY17" fmla="*/ 104 h 185033"/>
                <a:gd name="connsiteX18" fmla="*/ 31690 w 149179"/>
                <a:gd name="connsiteY18" fmla="*/ 16923 h 185033"/>
                <a:gd name="connsiteX19" fmla="*/ 30078 w 149179"/>
                <a:gd name="connsiteY19" fmla="*/ 48968 h 185033"/>
                <a:gd name="connsiteX20" fmla="*/ 30028 w 149179"/>
                <a:gd name="connsiteY20" fmla="*/ 78343 h 185033"/>
                <a:gd name="connsiteX21" fmla="*/ 55319 w 149179"/>
                <a:gd name="connsiteY21" fmla="*/ 72434 h 185033"/>
                <a:gd name="connsiteX22" fmla="*/ 77435 w 149179"/>
                <a:gd name="connsiteY22" fmla="*/ 75843 h 185033"/>
                <a:gd name="connsiteX23" fmla="*/ 81315 w 149179"/>
                <a:gd name="connsiteY23" fmla="*/ 65673 h 185033"/>
                <a:gd name="connsiteX24" fmla="*/ 72095 w 149179"/>
                <a:gd name="connsiteY24" fmla="*/ 63684 h 185033"/>
                <a:gd name="connsiteX25" fmla="*/ 54714 w 149179"/>
                <a:gd name="connsiteY25" fmla="*/ 72889 h 1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179" h="185033">
                  <a:moveTo>
                    <a:pt x="54563" y="72889"/>
                  </a:moveTo>
                  <a:cubicBezTo>
                    <a:pt x="54714" y="39082"/>
                    <a:pt x="70533" y="31582"/>
                    <a:pt x="101921" y="50332"/>
                  </a:cubicBezTo>
                  <a:cubicBezTo>
                    <a:pt x="126808" y="30445"/>
                    <a:pt x="130234" y="30161"/>
                    <a:pt x="140612" y="48343"/>
                  </a:cubicBezTo>
                  <a:cubicBezTo>
                    <a:pt x="126153" y="52718"/>
                    <a:pt x="113407" y="59593"/>
                    <a:pt x="110032" y="83400"/>
                  </a:cubicBezTo>
                  <a:cubicBezTo>
                    <a:pt x="116430" y="77491"/>
                    <a:pt x="120309" y="73798"/>
                    <a:pt x="124289" y="70275"/>
                  </a:cubicBezTo>
                  <a:cubicBezTo>
                    <a:pt x="134617" y="61184"/>
                    <a:pt x="145197" y="64139"/>
                    <a:pt x="147162" y="78514"/>
                  </a:cubicBezTo>
                  <a:cubicBezTo>
                    <a:pt x="151444" y="109991"/>
                    <a:pt x="149681" y="141355"/>
                    <a:pt x="134315" y="169196"/>
                  </a:cubicBezTo>
                  <a:cubicBezTo>
                    <a:pt x="130536" y="176071"/>
                    <a:pt x="122476" y="181412"/>
                    <a:pt x="115372" y="184083"/>
                  </a:cubicBezTo>
                  <a:cubicBezTo>
                    <a:pt x="107916" y="186924"/>
                    <a:pt x="100761" y="183628"/>
                    <a:pt x="101215" y="171071"/>
                  </a:cubicBezTo>
                  <a:cubicBezTo>
                    <a:pt x="129277" y="155503"/>
                    <a:pt x="126909" y="125844"/>
                    <a:pt x="128219" y="93968"/>
                  </a:cubicBezTo>
                  <a:cubicBezTo>
                    <a:pt x="108520" y="105730"/>
                    <a:pt x="90383" y="91355"/>
                    <a:pt x="71038" y="96355"/>
                  </a:cubicBezTo>
                  <a:cubicBezTo>
                    <a:pt x="60206" y="99139"/>
                    <a:pt x="49374" y="96923"/>
                    <a:pt x="39500" y="106810"/>
                  </a:cubicBezTo>
                  <a:cubicBezTo>
                    <a:pt x="34814" y="111469"/>
                    <a:pt x="24738" y="109310"/>
                    <a:pt x="14763" y="110503"/>
                  </a:cubicBezTo>
                  <a:cubicBezTo>
                    <a:pt x="12546" y="112662"/>
                    <a:pt x="7911" y="117037"/>
                    <a:pt x="2923" y="121866"/>
                  </a:cubicBezTo>
                  <a:cubicBezTo>
                    <a:pt x="1210" y="118230"/>
                    <a:pt x="-301" y="116412"/>
                    <a:pt x="51" y="115559"/>
                  </a:cubicBezTo>
                  <a:cubicBezTo>
                    <a:pt x="10329" y="88968"/>
                    <a:pt x="7155" y="60843"/>
                    <a:pt x="7659" y="33116"/>
                  </a:cubicBezTo>
                  <a:cubicBezTo>
                    <a:pt x="7760" y="27377"/>
                    <a:pt x="8213" y="21582"/>
                    <a:pt x="8969" y="15900"/>
                  </a:cubicBezTo>
                  <a:cubicBezTo>
                    <a:pt x="10128" y="7320"/>
                    <a:pt x="12596" y="-1032"/>
                    <a:pt x="22168" y="104"/>
                  </a:cubicBezTo>
                  <a:cubicBezTo>
                    <a:pt x="30582" y="1070"/>
                    <a:pt x="31842" y="9252"/>
                    <a:pt x="31690" y="16923"/>
                  </a:cubicBezTo>
                  <a:cubicBezTo>
                    <a:pt x="31489" y="27604"/>
                    <a:pt x="30380" y="38286"/>
                    <a:pt x="30078" y="48968"/>
                  </a:cubicBezTo>
                  <a:cubicBezTo>
                    <a:pt x="29776" y="59252"/>
                    <a:pt x="30028" y="69593"/>
                    <a:pt x="30028" y="78343"/>
                  </a:cubicBezTo>
                  <a:cubicBezTo>
                    <a:pt x="39852" y="76070"/>
                    <a:pt x="47560" y="74309"/>
                    <a:pt x="55319" y="72434"/>
                  </a:cubicBezTo>
                  <a:cubicBezTo>
                    <a:pt x="62422" y="76468"/>
                    <a:pt x="69375" y="83059"/>
                    <a:pt x="77435" y="75843"/>
                  </a:cubicBezTo>
                  <a:cubicBezTo>
                    <a:pt x="79703" y="73798"/>
                    <a:pt x="80055" y="69139"/>
                    <a:pt x="81315" y="65673"/>
                  </a:cubicBezTo>
                  <a:cubicBezTo>
                    <a:pt x="78191" y="64934"/>
                    <a:pt x="74665" y="62718"/>
                    <a:pt x="72095" y="63684"/>
                  </a:cubicBezTo>
                  <a:cubicBezTo>
                    <a:pt x="66049" y="65957"/>
                    <a:pt x="60457" y="69707"/>
                    <a:pt x="54714" y="72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12725B8-47A3-250A-0BC7-306712B4F0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933" y="2761832"/>
              <a:ext cx="169466" cy="175339"/>
            </a:xfrm>
            <a:custGeom>
              <a:avLst/>
              <a:gdLst>
                <a:gd name="connsiteX0" fmla="*/ 125221 w 169466"/>
                <a:gd name="connsiteY0" fmla="*/ 66765 h 175339"/>
                <a:gd name="connsiteX1" fmla="*/ 128697 w 169466"/>
                <a:gd name="connsiteY1" fmla="*/ 50345 h 175339"/>
                <a:gd name="connsiteX2" fmla="*/ 148295 w 169466"/>
                <a:gd name="connsiteY2" fmla="*/ 38584 h 175339"/>
                <a:gd name="connsiteX3" fmla="*/ 166885 w 169466"/>
                <a:gd name="connsiteY3" fmla="*/ 52049 h 175339"/>
                <a:gd name="connsiteX4" fmla="*/ 162452 w 169466"/>
                <a:gd name="connsiteY4" fmla="*/ 76425 h 175339"/>
                <a:gd name="connsiteX5" fmla="*/ 120687 w 169466"/>
                <a:gd name="connsiteY5" fmla="*/ 83357 h 175339"/>
                <a:gd name="connsiteX6" fmla="*/ 109099 w 169466"/>
                <a:gd name="connsiteY6" fmla="*/ 76254 h 175339"/>
                <a:gd name="connsiteX7" fmla="*/ 104514 w 169466"/>
                <a:gd name="connsiteY7" fmla="*/ 95800 h 175339"/>
                <a:gd name="connsiteX8" fmla="*/ 97562 w 169466"/>
                <a:gd name="connsiteY8" fmla="*/ 144493 h 175339"/>
                <a:gd name="connsiteX9" fmla="*/ 92675 w 169466"/>
                <a:gd name="connsiteY9" fmla="*/ 160743 h 175339"/>
                <a:gd name="connsiteX10" fmla="*/ 67183 w 169466"/>
                <a:gd name="connsiteY10" fmla="*/ 174437 h 175339"/>
                <a:gd name="connsiteX11" fmla="*/ 55193 w 169466"/>
                <a:gd name="connsiteY11" fmla="*/ 148471 h 175339"/>
                <a:gd name="connsiteX12" fmla="*/ 72826 w 169466"/>
                <a:gd name="connsiteY12" fmla="*/ 104039 h 175339"/>
                <a:gd name="connsiteX13" fmla="*/ 78065 w 169466"/>
                <a:gd name="connsiteY13" fmla="*/ 62447 h 175339"/>
                <a:gd name="connsiteX14" fmla="*/ 20531 w 169466"/>
                <a:gd name="connsiteY14" fmla="*/ 28470 h 175339"/>
                <a:gd name="connsiteX15" fmla="*/ 3855 w 169466"/>
                <a:gd name="connsiteY15" fmla="*/ 42618 h 175339"/>
                <a:gd name="connsiteX16" fmla="*/ 6828 w 169466"/>
                <a:gd name="connsiteY16" fmla="*/ 14265 h 175339"/>
                <a:gd name="connsiteX17" fmla="*/ 23453 w 169466"/>
                <a:gd name="connsiteY17" fmla="*/ 117 h 175339"/>
                <a:gd name="connsiteX18" fmla="*/ 38567 w 169466"/>
                <a:gd name="connsiteY18" fmla="*/ 10117 h 175339"/>
                <a:gd name="connsiteX19" fmla="*/ 43504 w 169466"/>
                <a:gd name="connsiteY19" fmla="*/ 33811 h 175339"/>
                <a:gd name="connsiteX20" fmla="*/ 46829 w 169466"/>
                <a:gd name="connsiteY20" fmla="*/ 57959 h 175339"/>
                <a:gd name="connsiteX21" fmla="*/ 71868 w 169466"/>
                <a:gd name="connsiteY21" fmla="*/ 33981 h 175339"/>
                <a:gd name="connsiteX22" fmla="*/ 83909 w 169466"/>
                <a:gd name="connsiteY22" fmla="*/ 23413 h 175339"/>
                <a:gd name="connsiteX23" fmla="*/ 96101 w 169466"/>
                <a:gd name="connsiteY23" fmla="*/ 35061 h 175339"/>
                <a:gd name="connsiteX24" fmla="*/ 103155 w 169466"/>
                <a:gd name="connsiteY24" fmla="*/ 58243 h 175339"/>
                <a:gd name="connsiteX25" fmla="*/ 125070 w 169466"/>
                <a:gd name="connsiteY25" fmla="*/ 66425 h 175339"/>
                <a:gd name="connsiteX26" fmla="*/ 148093 w 169466"/>
                <a:gd name="connsiteY26" fmla="*/ 58243 h 175339"/>
                <a:gd name="connsiteX27" fmla="*/ 125120 w 169466"/>
                <a:gd name="connsiteY27" fmla="*/ 66709 h 17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466" h="175339">
                  <a:moveTo>
                    <a:pt x="125221" y="66765"/>
                  </a:moveTo>
                  <a:cubicBezTo>
                    <a:pt x="126279" y="61140"/>
                    <a:pt x="125674" y="53584"/>
                    <a:pt x="128697" y="50345"/>
                  </a:cubicBezTo>
                  <a:cubicBezTo>
                    <a:pt x="134088" y="44663"/>
                    <a:pt x="141796" y="38299"/>
                    <a:pt x="148295" y="38584"/>
                  </a:cubicBezTo>
                  <a:cubicBezTo>
                    <a:pt x="154794" y="38868"/>
                    <a:pt x="162704" y="45629"/>
                    <a:pt x="166885" y="52049"/>
                  </a:cubicBezTo>
                  <a:cubicBezTo>
                    <a:pt x="172074" y="60061"/>
                    <a:pt x="168850" y="69209"/>
                    <a:pt x="162452" y="76425"/>
                  </a:cubicBezTo>
                  <a:cubicBezTo>
                    <a:pt x="150713" y="89720"/>
                    <a:pt x="135902" y="92334"/>
                    <a:pt x="120687" y="83357"/>
                  </a:cubicBezTo>
                  <a:cubicBezTo>
                    <a:pt x="117614" y="81538"/>
                    <a:pt x="114541" y="79607"/>
                    <a:pt x="109099" y="76254"/>
                  </a:cubicBezTo>
                  <a:cubicBezTo>
                    <a:pt x="107235" y="83981"/>
                    <a:pt x="105422" y="89777"/>
                    <a:pt x="104514" y="95800"/>
                  </a:cubicBezTo>
                  <a:cubicBezTo>
                    <a:pt x="102046" y="111993"/>
                    <a:pt x="100131" y="128300"/>
                    <a:pt x="97562" y="144493"/>
                  </a:cubicBezTo>
                  <a:cubicBezTo>
                    <a:pt x="96655" y="150062"/>
                    <a:pt x="94993" y="155743"/>
                    <a:pt x="92675" y="160743"/>
                  </a:cubicBezTo>
                  <a:cubicBezTo>
                    <a:pt x="87436" y="171993"/>
                    <a:pt x="76251" y="177675"/>
                    <a:pt x="67183" y="174437"/>
                  </a:cubicBezTo>
                  <a:cubicBezTo>
                    <a:pt x="58719" y="171425"/>
                    <a:pt x="52120" y="160971"/>
                    <a:pt x="55193" y="148471"/>
                  </a:cubicBezTo>
                  <a:cubicBezTo>
                    <a:pt x="59072" y="132959"/>
                    <a:pt x="64916" y="117391"/>
                    <a:pt x="72826" y="104039"/>
                  </a:cubicBezTo>
                  <a:cubicBezTo>
                    <a:pt x="80987" y="90288"/>
                    <a:pt x="81743" y="77561"/>
                    <a:pt x="78065" y="62447"/>
                  </a:cubicBezTo>
                  <a:cubicBezTo>
                    <a:pt x="37711" y="87788"/>
                    <a:pt x="31766" y="84152"/>
                    <a:pt x="20531" y="28470"/>
                  </a:cubicBezTo>
                  <a:cubicBezTo>
                    <a:pt x="15190" y="33015"/>
                    <a:pt x="9850" y="37561"/>
                    <a:pt x="3855" y="42618"/>
                  </a:cubicBezTo>
                  <a:cubicBezTo>
                    <a:pt x="-3954" y="30174"/>
                    <a:pt x="1689" y="21538"/>
                    <a:pt x="6828" y="14265"/>
                  </a:cubicBezTo>
                  <a:cubicBezTo>
                    <a:pt x="11110" y="8186"/>
                    <a:pt x="17256" y="1538"/>
                    <a:pt x="23453" y="117"/>
                  </a:cubicBezTo>
                  <a:cubicBezTo>
                    <a:pt x="27886" y="-905"/>
                    <a:pt x="35796" y="4947"/>
                    <a:pt x="38567" y="10117"/>
                  </a:cubicBezTo>
                  <a:cubicBezTo>
                    <a:pt x="42094" y="16708"/>
                    <a:pt x="42194" y="25799"/>
                    <a:pt x="43504" y="33811"/>
                  </a:cubicBezTo>
                  <a:cubicBezTo>
                    <a:pt x="44764" y="41538"/>
                    <a:pt x="45671" y="49379"/>
                    <a:pt x="46829" y="57959"/>
                  </a:cubicBezTo>
                  <a:cubicBezTo>
                    <a:pt x="61742" y="55459"/>
                    <a:pt x="66579" y="44947"/>
                    <a:pt x="71868" y="33981"/>
                  </a:cubicBezTo>
                  <a:cubicBezTo>
                    <a:pt x="74236" y="29152"/>
                    <a:pt x="80080" y="23015"/>
                    <a:pt x="83909" y="23413"/>
                  </a:cubicBezTo>
                  <a:cubicBezTo>
                    <a:pt x="88343" y="23868"/>
                    <a:pt x="93532" y="29947"/>
                    <a:pt x="96101" y="35061"/>
                  </a:cubicBezTo>
                  <a:cubicBezTo>
                    <a:pt x="99577" y="42050"/>
                    <a:pt x="100887" y="50402"/>
                    <a:pt x="103155" y="58243"/>
                  </a:cubicBezTo>
                  <a:cubicBezTo>
                    <a:pt x="110510" y="61027"/>
                    <a:pt x="121241" y="52163"/>
                    <a:pt x="125070" y="66425"/>
                  </a:cubicBezTo>
                  <a:cubicBezTo>
                    <a:pt x="136456" y="71425"/>
                    <a:pt x="144114" y="68697"/>
                    <a:pt x="148093" y="58243"/>
                  </a:cubicBezTo>
                  <a:cubicBezTo>
                    <a:pt x="138672" y="55743"/>
                    <a:pt x="131267" y="58868"/>
                    <a:pt x="125120" y="667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C253367-47A0-F305-1C4C-5A8C027BC2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1221" y="5236011"/>
              <a:ext cx="95291" cy="249155"/>
            </a:xfrm>
            <a:custGeom>
              <a:avLst/>
              <a:gdLst>
                <a:gd name="connsiteX0" fmla="*/ 60549 w 95291"/>
                <a:gd name="connsiteY0" fmla="*/ 67717 h 249155"/>
                <a:gd name="connsiteX1" fmla="*/ 73346 w 95291"/>
                <a:gd name="connsiteY1" fmla="*/ 31296 h 249155"/>
                <a:gd name="connsiteX2" fmla="*/ 70625 w 95291"/>
                <a:gd name="connsiteY2" fmla="*/ 19421 h 249155"/>
                <a:gd name="connsiteX3" fmla="*/ 56720 w 95291"/>
                <a:gd name="connsiteY3" fmla="*/ 46467 h 249155"/>
                <a:gd name="connsiteX4" fmla="*/ 47451 w 95291"/>
                <a:gd name="connsiteY4" fmla="*/ 104649 h 249155"/>
                <a:gd name="connsiteX5" fmla="*/ 41556 w 95291"/>
                <a:gd name="connsiteY5" fmla="*/ 157092 h 249155"/>
                <a:gd name="connsiteX6" fmla="*/ 28256 w 95291"/>
                <a:gd name="connsiteY6" fmla="*/ 224877 h 249155"/>
                <a:gd name="connsiteX7" fmla="*/ 63825 w 95291"/>
                <a:gd name="connsiteY7" fmla="*/ 239820 h 249155"/>
                <a:gd name="connsiteX8" fmla="*/ 40851 w 95291"/>
                <a:gd name="connsiteY8" fmla="*/ 248855 h 249155"/>
                <a:gd name="connsiteX9" fmla="*/ 14603 w 95291"/>
                <a:gd name="connsiteY9" fmla="*/ 247888 h 249155"/>
                <a:gd name="connsiteX10" fmla="*/ 3671 w 95291"/>
                <a:gd name="connsiteY10" fmla="*/ 221525 h 249155"/>
                <a:gd name="connsiteX11" fmla="*/ 28256 w 95291"/>
                <a:gd name="connsiteY11" fmla="*/ 175218 h 249155"/>
                <a:gd name="connsiteX12" fmla="*/ 7248 w 95291"/>
                <a:gd name="connsiteY12" fmla="*/ 178456 h 249155"/>
                <a:gd name="connsiteX13" fmla="*/ 25485 w 95291"/>
                <a:gd name="connsiteY13" fmla="*/ 150502 h 249155"/>
                <a:gd name="connsiteX14" fmla="*/ 18180 w 95291"/>
                <a:gd name="connsiteY14" fmla="*/ 76183 h 249155"/>
                <a:gd name="connsiteX15" fmla="*/ 15661 w 95291"/>
                <a:gd name="connsiteY15" fmla="*/ 21921 h 249155"/>
                <a:gd name="connsiteX16" fmla="*/ 25333 w 95291"/>
                <a:gd name="connsiteY16" fmla="*/ 6126 h 249155"/>
                <a:gd name="connsiteX17" fmla="*/ 35159 w 95291"/>
                <a:gd name="connsiteY17" fmla="*/ 19535 h 249155"/>
                <a:gd name="connsiteX18" fmla="*/ 38735 w 95291"/>
                <a:gd name="connsiteY18" fmla="*/ 30217 h 249155"/>
                <a:gd name="connsiteX19" fmla="*/ 53093 w 95291"/>
                <a:gd name="connsiteY19" fmla="*/ 10558 h 249155"/>
                <a:gd name="connsiteX20" fmla="*/ 80752 w 95291"/>
                <a:gd name="connsiteY20" fmla="*/ 1978 h 249155"/>
                <a:gd name="connsiteX21" fmla="*/ 94959 w 95291"/>
                <a:gd name="connsiteY21" fmla="*/ 29819 h 249155"/>
                <a:gd name="connsiteX22" fmla="*/ 83624 w 95291"/>
                <a:gd name="connsiteY22" fmla="*/ 63342 h 249155"/>
                <a:gd name="connsiteX23" fmla="*/ 60600 w 95291"/>
                <a:gd name="connsiteY23" fmla="*/ 67830 h 2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91" h="249155">
                  <a:moveTo>
                    <a:pt x="60549" y="67717"/>
                  </a:moveTo>
                  <a:cubicBezTo>
                    <a:pt x="65034" y="55160"/>
                    <a:pt x="69416" y="43342"/>
                    <a:pt x="73346" y="31296"/>
                  </a:cubicBezTo>
                  <a:cubicBezTo>
                    <a:pt x="73951" y="29478"/>
                    <a:pt x="72389" y="26751"/>
                    <a:pt x="70625" y="19421"/>
                  </a:cubicBezTo>
                  <a:cubicBezTo>
                    <a:pt x="64731" y="30501"/>
                    <a:pt x="58585" y="37887"/>
                    <a:pt x="56720" y="46467"/>
                  </a:cubicBezTo>
                  <a:cubicBezTo>
                    <a:pt x="52489" y="65558"/>
                    <a:pt x="50222" y="85160"/>
                    <a:pt x="47451" y="104649"/>
                  </a:cubicBezTo>
                  <a:cubicBezTo>
                    <a:pt x="44982" y="122036"/>
                    <a:pt x="52792" y="140899"/>
                    <a:pt x="41556" y="157092"/>
                  </a:cubicBezTo>
                  <a:cubicBezTo>
                    <a:pt x="50322" y="182434"/>
                    <a:pt x="37022" y="202888"/>
                    <a:pt x="28256" y="224877"/>
                  </a:cubicBezTo>
                  <a:cubicBezTo>
                    <a:pt x="40498" y="229991"/>
                    <a:pt x="51581" y="234650"/>
                    <a:pt x="63825" y="239820"/>
                  </a:cubicBezTo>
                  <a:cubicBezTo>
                    <a:pt x="56821" y="252264"/>
                    <a:pt x="48156" y="248571"/>
                    <a:pt x="40851" y="248855"/>
                  </a:cubicBezTo>
                  <a:cubicBezTo>
                    <a:pt x="32085" y="249195"/>
                    <a:pt x="23218" y="249366"/>
                    <a:pt x="14603" y="247888"/>
                  </a:cubicBezTo>
                  <a:cubicBezTo>
                    <a:pt x="43" y="245445"/>
                    <a:pt x="-3686" y="236127"/>
                    <a:pt x="3671" y="221525"/>
                  </a:cubicBezTo>
                  <a:cubicBezTo>
                    <a:pt x="10774" y="207434"/>
                    <a:pt x="18382" y="193741"/>
                    <a:pt x="28256" y="175218"/>
                  </a:cubicBezTo>
                  <a:cubicBezTo>
                    <a:pt x="18079" y="176809"/>
                    <a:pt x="13041" y="177547"/>
                    <a:pt x="7248" y="178456"/>
                  </a:cubicBezTo>
                  <a:cubicBezTo>
                    <a:pt x="1453" y="159933"/>
                    <a:pt x="15610" y="158513"/>
                    <a:pt x="25485" y="150502"/>
                  </a:cubicBezTo>
                  <a:cubicBezTo>
                    <a:pt x="23117" y="126638"/>
                    <a:pt x="20245" y="101467"/>
                    <a:pt x="18180" y="76183"/>
                  </a:cubicBezTo>
                  <a:cubicBezTo>
                    <a:pt x="16719" y="58172"/>
                    <a:pt x="16115" y="40046"/>
                    <a:pt x="15661" y="21921"/>
                  </a:cubicBezTo>
                  <a:cubicBezTo>
                    <a:pt x="15459" y="14421"/>
                    <a:pt x="16668" y="5217"/>
                    <a:pt x="25333" y="6126"/>
                  </a:cubicBezTo>
                  <a:cubicBezTo>
                    <a:pt x="29011" y="6523"/>
                    <a:pt x="32236" y="14591"/>
                    <a:pt x="35159" y="19535"/>
                  </a:cubicBezTo>
                  <a:cubicBezTo>
                    <a:pt x="36719" y="22148"/>
                    <a:pt x="37224" y="25501"/>
                    <a:pt x="38735" y="30217"/>
                  </a:cubicBezTo>
                  <a:cubicBezTo>
                    <a:pt x="44075" y="22830"/>
                    <a:pt x="48458" y="16523"/>
                    <a:pt x="53093" y="10558"/>
                  </a:cubicBezTo>
                  <a:cubicBezTo>
                    <a:pt x="60600" y="898"/>
                    <a:pt x="70122" y="-2568"/>
                    <a:pt x="80752" y="1978"/>
                  </a:cubicBezTo>
                  <a:cubicBezTo>
                    <a:pt x="91735" y="6694"/>
                    <a:pt x="96673" y="17887"/>
                    <a:pt x="94959" y="29819"/>
                  </a:cubicBezTo>
                  <a:cubicBezTo>
                    <a:pt x="93296" y="41467"/>
                    <a:pt x="89216" y="53399"/>
                    <a:pt x="83624" y="63342"/>
                  </a:cubicBezTo>
                  <a:cubicBezTo>
                    <a:pt x="78737" y="71922"/>
                    <a:pt x="69820" y="74649"/>
                    <a:pt x="60600" y="67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72D83B3-DD24-D0C8-62D0-E5985904A5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2076" y="5402712"/>
              <a:ext cx="163354" cy="171762"/>
            </a:xfrm>
            <a:custGeom>
              <a:avLst/>
              <a:gdLst>
                <a:gd name="connsiteX0" fmla="*/ 81638 w 163354"/>
                <a:gd name="connsiteY0" fmla="*/ 92551 h 171762"/>
                <a:gd name="connsiteX1" fmla="*/ 106577 w 163354"/>
                <a:gd name="connsiteY1" fmla="*/ 19369 h 171762"/>
                <a:gd name="connsiteX2" fmla="*/ 122043 w 163354"/>
                <a:gd name="connsiteY2" fmla="*/ 675 h 171762"/>
                <a:gd name="connsiteX3" fmla="*/ 125670 w 163354"/>
                <a:gd name="connsiteY3" fmla="*/ 24312 h 171762"/>
                <a:gd name="connsiteX4" fmla="*/ 98970 w 163354"/>
                <a:gd name="connsiteY4" fmla="*/ 113517 h 171762"/>
                <a:gd name="connsiteX5" fmla="*/ 163354 w 163354"/>
                <a:gd name="connsiteY5" fmla="*/ 135790 h 171762"/>
                <a:gd name="connsiteX6" fmla="*/ 83452 w 163354"/>
                <a:gd name="connsiteY6" fmla="*/ 135108 h 171762"/>
                <a:gd name="connsiteX7" fmla="*/ 71311 w 163354"/>
                <a:gd name="connsiteY7" fmla="*/ 147324 h 171762"/>
                <a:gd name="connsiteX8" fmla="*/ 50402 w 163354"/>
                <a:gd name="connsiteY8" fmla="*/ 165108 h 171762"/>
                <a:gd name="connsiteX9" fmla="*/ 1534 w 163354"/>
                <a:gd name="connsiteY9" fmla="*/ 139142 h 171762"/>
                <a:gd name="connsiteX10" fmla="*/ 3096 w 163354"/>
                <a:gd name="connsiteY10" fmla="*/ 90562 h 171762"/>
                <a:gd name="connsiteX11" fmla="*/ 53224 w 163354"/>
                <a:gd name="connsiteY11" fmla="*/ 68460 h 171762"/>
                <a:gd name="connsiteX12" fmla="*/ 81688 w 163354"/>
                <a:gd name="connsiteY12" fmla="*/ 92438 h 171762"/>
                <a:gd name="connsiteX13" fmla="*/ 32921 w 163354"/>
                <a:gd name="connsiteY13" fmla="*/ 79767 h 171762"/>
                <a:gd name="connsiteX14" fmla="*/ 33374 w 163354"/>
                <a:gd name="connsiteY14" fmla="*/ 152836 h 171762"/>
                <a:gd name="connsiteX15" fmla="*/ 68842 w 163354"/>
                <a:gd name="connsiteY15" fmla="*/ 115051 h 171762"/>
                <a:gd name="connsiteX16" fmla="*/ 32921 w 163354"/>
                <a:gd name="connsiteY16" fmla="*/ 79710 h 1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354" h="171762">
                  <a:moveTo>
                    <a:pt x="81638" y="92551"/>
                  </a:moveTo>
                  <a:cubicBezTo>
                    <a:pt x="90454" y="66755"/>
                    <a:pt x="98717" y="43119"/>
                    <a:pt x="106577" y="19369"/>
                  </a:cubicBezTo>
                  <a:cubicBezTo>
                    <a:pt x="109549" y="10392"/>
                    <a:pt x="110204" y="-3188"/>
                    <a:pt x="122043" y="675"/>
                  </a:cubicBezTo>
                  <a:cubicBezTo>
                    <a:pt x="132472" y="4085"/>
                    <a:pt x="127989" y="16130"/>
                    <a:pt x="125670" y="24312"/>
                  </a:cubicBezTo>
                  <a:cubicBezTo>
                    <a:pt x="117459" y="53176"/>
                    <a:pt x="108541" y="81813"/>
                    <a:pt x="98970" y="113517"/>
                  </a:cubicBezTo>
                  <a:cubicBezTo>
                    <a:pt x="113025" y="135904"/>
                    <a:pt x="134890" y="144370"/>
                    <a:pt x="163354" y="135790"/>
                  </a:cubicBezTo>
                  <a:cubicBezTo>
                    <a:pt x="148090" y="165961"/>
                    <a:pt x="125066" y="164995"/>
                    <a:pt x="83452" y="135108"/>
                  </a:cubicBezTo>
                  <a:cubicBezTo>
                    <a:pt x="79623" y="138972"/>
                    <a:pt x="75643" y="143404"/>
                    <a:pt x="71311" y="147324"/>
                  </a:cubicBezTo>
                  <a:cubicBezTo>
                    <a:pt x="64509" y="153518"/>
                    <a:pt x="58010" y="160563"/>
                    <a:pt x="50402" y="165108"/>
                  </a:cubicBezTo>
                  <a:cubicBezTo>
                    <a:pt x="26119" y="179711"/>
                    <a:pt x="6421" y="169938"/>
                    <a:pt x="1534" y="139142"/>
                  </a:cubicBezTo>
                  <a:cubicBezTo>
                    <a:pt x="-935" y="123460"/>
                    <a:pt x="-430" y="106017"/>
                    <a:pt x="3096" y="90562"/>
                  </a:cubicBezTo>
                  <a:cubicBezTo>
                    <a:pt x="9343" y="63176"/>
                    <a:pt x="31157" y="54369"/>
                    <a:pt x="53224" y="68460"/>
                  </a:cubicBezTo>
                  <a:cubicBezTo>
                    <a:pt x="62040" y="74085"/>
                    <a:pt x="69598" y="82097"/>
                    <a:pt x="81688" y="92438"/>
                  </a:cubicBezTo>
                  <a:close/>
                  <a:moveTo>
                    <a:pt x="32921" y="79767"/>
                  </a:moveTo>
                  <a:cubicBezTo>
                    <a:pt x="13725" y="106756"/>
                    <a:pt x="13978" y="131927"/>
                    <a:pt x="33374" y="152836"/>
                  </a:cubicBezTo>
                  <a:cubicBezTo>
                    <a:pt x="44559" y="140960"/>
                    <a:pt x="55844" y="128915"/>
                    <a:pt x="68842" y="115051"/>
                  </a:cubicBezTo>
                  <a:cubicBezTo>
                    <a:pt x="55592" y="102040"/>
                    <a:pt x="44861" y="91471"/>
                    <a:pt x="32921" y="797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D05CAB-D121-B2A5-4704-ECBB404997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1676" y="5628555"/>
              <a:ext cx="141508" cy="199201"/>
            </a:xfrm>
            <a:custGeom>
              <a:avLst/>
              <a:gdLst>
                <a:gd name="connsiteX0" fmla="*/ 78389 w 141508"/>
                <a:gd name="connsiteY0" fmla="*/ 181596 h 199201"/>
                <a:gd name="connsiteX1" fmla="*/ 107811 w 141508"/>
                <a:gd name="connsiteY1" fmla="*/ 107391 h 199201"/>
                <a:gd name="connsiteX2" fmla="*/ 137938 w 141508"/>
                <a:gd name="connsiteY2" fmla="*/ 102732 h 199201"/>
                <a:gd name="connsiteX3" fmla="*/ 103932 w 141508"/>
                <a:gd name="connsiteY3" fmla="*/ 160971 h 199201"/>
                <a:gd name="connsiteX4" fmla="*/ 123075 w 141508"/>
                <a:gd name="connsiteY4" fmla="*/ 154494 h 199201"/>
                <a:gd name="connsiteX5" fmla="*/ 141364 w 141508"/>
                <a:gd name="connsiteY5" fmla="*/ 168528 h 199201"/>
                <a:gd name="connsiteX6" fmla="*/ 134663 w 141508"/>
                <a:gd name="connsiteY6" fmla="*/ 189380 h 199201"/>
                <a:gd name="connsiteX7" fmla="*/ 104334 w 141508"/>
                <a:gd name="connsiteY7" fmla="*/ 199153 h 199201"/>
                <a:gd name="connsiteX8" fmla="*/ 70630 w 141508"/>
                <a:gd name="connsiteY8" fmla="*/ 196881 h 199201"/>
                <a:gd name="connsiteX9" fmla="*/ 21307 w 141508"/>
                <a:gd name="connsiteY9" fmla="*/ 168812 h 199201"/>
                <a:gd name="connsiteX10" fmla="*/ 33701 w 141508"/>
                <a:gd name="connsiteY10" fmla="*/ 7163 h 199201"/>
                <a:gd name="connsiteX11" fmla="*/ 61410 w 141508"/>
                <a:gd name="connsiteY11" fmla="*/ 5118 h 199201"/>
                <a:gd name="connsiteX12" fmla="*/ 47505 w 141508"/>
                <a:gd name="connsiteY12" fmla="*/ 23470 h 199201"/>
                <a:gd name="connsiteX13" fmla="*/ 39495 w 141508"/>
                <a:gd name="connsiteY13" fmla="*/ 149948 h 199201"/>
                <a:gd name="connsiteX14" fmla="*/ 78439 w 141508"/>
                <a:gd name="connsiteY14" fmla="*/ 181653 h 19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508" h="199201">
                  <a:moveTo>
                    <a:pt x="78389" y="181596"/>
                  </a:moveTo>
                  <a:cubicBezTo>
                    <a:pt x="78842" y="151994"/>
                    <a:pt x="89018" y="127221"/>
                    <a:pt x="107811" y="107391"/>
                  </a:cubicBezTo>
                  <a:cubicBezTo>
                    <a:pt x="115619" y="99153"/>
                    <a:pt x="124335" y="90346"/>
                    <a:pt x="137938" y="102732"/>
                  </a:cubicBezTo>
                  <a:cubicBezTo>
                    <a:pt x="124435" y="120800"/>
                    <a:pt x="106752" y="135403"/>
                    <a:pt x="103932" y="160971"/>
                  </a:cubicBezTo>
                  <a:cubicBezTo>
                    <a:pt x="111085" y="158414"/>
                    <a:pt x="116979" y="154892"/>
                    <a:pt x="123075" y="154494"/>
                  </a:cubicBezTo>
                  <a:cubicBezTo>
                    <a:pt x="131691" y="153926"/>
                    <a:pt x="140104" y="158812"/>
                    <a:pt x="141364" y="168528"/>
                  </a:cubicBezTo>
                  <a:cubicBezTo>
                    <a:pt x="142220" y="175233"/>
                    <a:pt x="139198" y="186426"/>
                    <a:pt x="134663" y="189380"/>
                  </a:cubicBezTo>
                  <a:cubicBezTo>
                    <a:pt x="125695" y="195176"/>
                    <a:pt x="114410" y="199721"/>
                    <a:pt x="104334" y="199153"/>
                  </a:cubicBezTo>
                  <a:cubicBezTo>
                    <a:pt x="93150" y="198472"/>
                    <a:pt x="82117" y="196937"/>
                    <a:pt x="70630" y="196881"/>
                  </a:cubicBezTo>
                  <a:cubicBezTo>
                    <a:pt x="51083" y="196824"/>
                    <a:pt x="34205" y="185971"/>
                    <a:pt x="21307" y="168812"/>
                  </a:cubicBezTo>
                  <a:cubicBezTo>
                    <a:pt x="-11692" y="124891"/>
                    <a:pt x="-5445" y="44095"/>
                    <a:pt x="33701" y="7163"/>
                  </a:cubicBezTo>
                  <a:cubicBezTo>
                    <a:pt x="43425" y="-1984"/>
                    <a:pt x="43827" y="-2041"/>
                    <a:pt x="61410" y="5118"/>
                  </a:cubicBezTo>
                  <a:cubicBezTo>
                    <a:pt x="56372" y="11822"/>
                    <a:pt x="51939" y="17675"/>
                    <a:pt x="47505" y="23470"/>
                  </a:cubicBezTo>
                  <a:cubicBezTo>
                    <a:pt x="21055" y="57902"/>
                    <a:pt x="17529" y="113698"/>
                    <a:pt x="39495" y="149948"/>
                  </a:cubicBezTo>
                  <a:cubicBezTo>
                    <a:pt x="49269" y="166085"/>
                    <a:pt x="57330" y="172733"/>
                    <a:pt x="78439" y="181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7C9717D-FE6E-0326-3196-00B2E42622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4543" y="2924214"/>
              <a:ext cx="227405" cy="90010"/>
            </a:xfrm>
            <a:custGeom>
              <a:avLst/>
              <a:gdLst>
                <a:gd name="connsiteX0" fmla="*/ 76366 w 227405"/>
                <a:gd name="connsiteY0" fmla="*/ 64158 h 90010"/>
                <a:gd name="connsiteX1" fmla="*/ 67800 w 227405"/>
                <a:gd name="connsiteY1" fmla="*/ 71999 h 90010"/>
                <a:gd name="connsiteX2" fmla="*/ 47900 w 227405"/>
                <a:gd name="connsiteY2" fmla="*/ 61828 h 90010"/>
                <a:gd name="connsiteX3" fmla="*/ 37271 w 227405"/>
                <a:gd name="connsiteY3" fmla="*/ 22794 h 90010"/>
                <a:gd name="connsiteX4" fmla="*/ 2861 w 227405"/>
                <a:gd name="connsiteY4" fmla="*/ 81374 h 90010"/>
                <a:gd name="connsiteX5" fmla="*/ 291 w 227405"/>
                <a:gd name="connsiteY5" fmla="*/ 62113 h 90010"/>
                <a:gd name="connsiteX6" fmla="*/ 13944 w 227405"/>
                <a:gd name="connsiteY6" fmla="*/ 18078 h 90010"/>
                <a:gd name="connsiteX7" fmla="*/ 56818 w 227405"/>
                <a:gd name="connsiteY7" fmla="*/ 19271 h 90010"/>
                <a:gd name="connsiteX8" fmla="*/ 61452 w 227405"/>
                <a:gd name="connsiteY8" fmla="*/ 30237 h 90010"/>
                <a:gd name="connsiteX9" fmla="*/ 82108 w 227405"/>
                <a:gd name="connsiteY9" fmla="*/ 18362 h 90010"/>
                <a:gd name="connsiteX10" fmla="*/ 99086 w 227405"/>
                <a:gd name="connsiteY10" fmla="*/ 39101 h 90010"/>
                <a:gd name="connsiteX11" fmla="*/ 110372 w 227405"/>
                <a:gd name="connsiteY11" fmla="*/ 24271 h 90010"/>
                <a:gd name="connsiteX12" fmla="*/ 142766 w 227405"/>
                <a:gd name="connsiteY12" fmla="*/ 18021 h 90010"/>
                <a:gd name="connsiteX13" fmla="*/ 147855 w 227405"/>
                <a:gd name="connsiteY13" fmla="*/ 21714 h 90010"/>
                <a:gd name="connsiteX14" fmla="*/ 188260 w 227405"/>
                <a:gd name="connsiteY14" fmla="*/ 38192 h 90010"/>
                <a:gd name="connsiteX15" fmla="*/ 192240 w 227405"/>
                <a:gd name="connsiteY15" fmla="*/ 39556 h 90010"/>
                <a:gd name="connsiteX16" fmla="*/ 227405 w 227405"/>
                <a:gd name="connsiteY16" fmla="*/ 29044 h 90010"/>
                <a:gd name="connsiteX17" fmla="*/ 208614 w 227405"/>
                <a:gd name="connsiteY17" fmla="*/ 58249 h 90010"/>
                <a:gd name="connsiteX18" fmla="*/ 212542 w 227405"/>
                <a:gd name="connsiteY18" fmla="*/ 75294 h 90010"/>
                <a:gd name="connsiteX19" fmla="*/ 166445 w 227405"/>
                <a:gd name="connsiteY19" fmla="*/ 90010 h 90010"/>
                <a:gd name="connsiteX20" fmla="*/ 176319 w 227405"/>
                <a:gd name="connsiteY20" fmla="*/ 60692 h 90010"/>
                <a:gd name="connsiteX21" fmla="*/ 154354 w 227405"/>
                <a:gd name="connsiteY21" fmla="*/ 37680 h 90010"/>
                <a:gd name="connsiteX22" fmla="*/ 153195 w 227405"/>
                <a:gd name="connsiteY22" fmla="*/ 53987 h 90010"/>
                <a:gd name="connsiteX23" fmla="*/ 144579 w 227405"/>
                <a:gd name="connsiteY23" fmla="*/ 68647 h 90010"/>
                <a:gd name="connsiteX24" fmla="*/ 131633 w 227405"/>
                <a:gd name="connsiteY24" fmla="*/ 55294 h 90010"/>
                <a:gd name="connsiteX25" fmla="*/ 126845 w 227405"/>
                <a:gd name="connsiteY25" fmla="*/ 38476 h 90010"/>
                <a:gd name="connsiteX26" fmla="*/ 76315 w 227405"/>
                <a:gd name="connsiteY26" fmla="*/ 64215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7405" h="90010">
                  <a:moveTo>
                    <a:pt x="76366" y="64158"/>
                  </a:moveTo>
                  <a:cubicBezTo>
                    <a:pt x="73443" y="66885"/>
                    <a:pt x="71025" y="70465"/>
                    <a:pt x="67800" y="71999"/>
                  </a:cubicBezTo>
                  <a:cubicBezTo>
                    <a:pt x="57171" y="77113"/>
                    <a:pt x="51527" y="74158"/>
                    <a:pt x="47900" y="61828"/>
                  </a:cubicBezTo>
                  <a:cubicBezTo>
                    <a:pt x="44323" y="49669"/>
                    <a:pt x="41199" y="37283"/>
                    <a:pt x="37271" y="22794"/>
                  </a:cubicBezTo>
                  <a:cubicBezTo>
                    <a:pt x="19537" y="38419"/>
                    <a:pt x="22559" y="66033"/>
                    <a:pt x="2861" y="81374"/>
                  </a:cubicBezTo>
                  <a:cubicBezTo>
                    <a:pt x="1500" y="72226"/>
                    <a:pt x="-817" y="66601"/>
                    <a:pt x="291" y="62113"/>
                  </a:cubicBezTo>
                  <a:cubicBezTo>
                    <a:pt x="4070" y="47169"/>
                    <a:pt x="7495" y="31658"/>
                    <a:pt x="13944" y="18078"/>
                  </a:cubicBezTo>
                  <a:cubicBezTo>
                    <a:pt x="25784" y="-6752"/>
                    <a:pt x="44575" y="-5672"/>
                    <a:pt x="56818" y="19271"/>
                  </a:cubicBezTo>
                  <a:cubicBezTo>
                    <a:pt x="58581" y="22851"/>
                    <a:pt x="59942" y="26601"/>
                    <a:pt x="61452" y="30237"/>
                  </a:cubicBezTo>
                  <a:cubicBezTo>
                    <a:pt x="68758" y="25692"/>
                    <a:pt x="76516" y="16885"/>
                    <a:pt x="82108" y="18362"/>
                  </a:cubicBezTo>
                  <a:cubicBezTo>
                    <a:pt x="88456" y="20010"/>
                    <a:pt x="92889" y="30976"/>
                    <a:pt x="99086" y="39101"/>
                  </a:cubicBezTo>
                  <a:cubicBezTo>
                    <a:pt x="102261" y="34896"/>
                    <a:pt x="106190" y="29499"/>
                    <a:pt x="110372" y="24271"/>
                  </a:cubicBezTo>
                  <a:cubicBezTo>
                    <a:pt x="121456" y="10464"/>
                    <a:pt x="127400" y="9328"/>
                    <a:pt x="142766" y="18021"/>
                  </a:cubicBezTo>
                  <a:cubicBezTo>
                    <a:pt x="144630" y="19044"/>
                    <a:pt x="147199" y="22226"/>
                    <a:pt x="147855" y="21714"/>
                  </a:cubicBezTo>
                  <a:cubicBezTo>
                    <a:pt x="167956" y="6885"/>
                    <a:pt x="175665" y="30124"/>
                    <a:pt x="188260" y="38192"/>
                  </a:cubicBezTo>
                  <a:cubicBezTo>
                    <a:pt x="189469" y="38931"/>
                    <a:pt x="190930" y="39158"/>
                    <a:pt x="192240" y="39556"/>
                  </a:cubicBezTo>
                  <a:cubicBezTo>
                    <a:pt x="207001" y="25237"/>
                    <a:pt x="218739" y="21731"/>
                    <a:pt x="227405" y="29044"/>
                  </a:cubicBezTo>
                  <a:cubicBezTo>
                    <a:pt x="221108" y="38817"/>
                    <a:pt x="214810" y="48646"/>
                    <a:pt x="208614" y="58249"/>
                  </a:cubicBezTo>
                  <a:cubicBezTo>
                    <a:pt x="210124" y="64726"/>
                    <a:pt x="211484" y="70692"/>
                    <a:pt x="212542" y="75294"/>
                  </a:cubicBezTo>
                  <a:cubicBezTo>
                    <a:pt x="197479" y="80124"/>
                    <a:pt x="183775" y="84499"/>
                    <a:pt x="166445" y="90010"/>
                  </a:cubicBezTo>
                  <a:cubicBezTo>
                    <a:pt x="170375" y="78363"/>
                    <a:pt x="172994" y="70522"/>
                    <a:pt x="176319" y="60692"/>
                  </a:cubicBezTo>
                  <a:cubicBezTo>
                    <a:pt x="170072" y="54158"/>
                    <a:pt x="163371" y="47112"/>
                    <a:pt x="154354" y="37680"/>
                  </a:cubicBezTo>
                  <a:cubicBezTo>
                    <a:pt x="153799" y="45294"/>
                    <a:pt x="153295" y="49613"/>
                    <a:pt x="153195" y="53987"/>
                  </a:cubicBezTo>
                  <a:cubicBezTo>
                    <a:pt x="153044" y="61033"/>
                    <a:pt x="152086" y="67738"/>
                    <a:pt x="144579" y="68647"/>
                  </a:cubicBezTo>
                  <a:cubicBezTo>
                    <a:pt x="136217" y="69669"/>
                    <a:pt x="133345" y="63135"/>
                    <a:pt x="131633" y="55294"/>
                  </a:cubicBezTo>
                  <a:cubicBezTo>
                    <a:pt x="130474" y="50010"/>
                    <a:pt x="128710" y="44896"/>
                    <a:pt x="126845" y="38476"/>
                  </a:cubicBezTo>
                  <a:cubicBezTo>
                    <a:pt x="110976" y="52681"/>
                    <a:pt x="104780" y="87851"/>
                    <a:pt x="76315" y="6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8DFF0B6-2ACB-3F73-2CF5-8F9CC1F2DB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4507" y="2042378"/>
              <a:ext cx="135896" cy="201160"/>
            </a:xfrm>
            <a:custGeom>
              <a:avLst/>
              <a:gdLst>
                <a:gd name="connsiteX0" fmla="*/ 58966 w 135896"/>
                <a:gd name="connsiteY0" fmla="*/ 107067 h 201160"/>
                <a:gd name="connsiteX1" fmla="*/ 27932 w 135896"/>
                <a:gd name="connsiteY1" fmla="*/ 127692 h 201160"/>
                <a:gd name="connsiteX2" fmla="*/ 7528 w 135896"/>
                <a:gd name="connsiteY2" fmla="*/ 130704 h 201160"/>
                <a:gd name="connsiteX3" fmla="*/ 1129 w 135896"/>
                <a:gd name="connsiteY3" fmla="*/ 106783 h 201160"/>
                <a:gd name="connsiteX4" fmla="*/ 14279 w 135896"/>
                <a:gd name="connsiteY4" fmla="*/ 51897 h 201160"/>
                <a:gd name="connsiteX5" fmla="*/ 17604 w 135896"/>
                <a:gd name="connsiteY5" fmla="*/ 28828 h 201160"/>
                <a:gd name="connsiteX6" fmla="*/ 25110 w 135896"/>
                <a:gd name="connsiteY6" fmla="*/ 15533 h 201160"/>
                <a:gd name="connsiteX7" fmla="*/ 130254 w 135896"/>
                <a:gd name="connsiteY7" fmla="*/ 5362 h 201160"/>
                <a:gd name="connsiteX8" fmla="*/ 135896 w 135896"/>
                <a:gd name="connsiteY8" fmla="*/ 12294 h 201160"/>
                <a:gd name="connsiteX9" fmla="*/ 85970 w 135896"/>
                <a:gd name="connsiteY9" fmla="*/ 25987 h 201160"/>
                <a:gd name="connsiteX10" fmla="*/ 33826 w 135896"/>
                <a:gd name="connsiteY10" fmla="*/ 33885 h 201160"/>
                <a:gd name="connsiteX11" fmla="*/ 23346 w 135896"/>
                <a:gd name="connsiteY11" fmla="*/ 102181 h 201160"/>
                <a:gd name="connsiteX12" fmla="*/ 43096 w 135896"/>
                <a:gd name="connsiteY12" fmla="*/ 90988 h 201160"/>
                <a:gd name="connsiteX13" fmla="*/ 93224 w 135896"/>
                <a:gd name="connsiteY13" fmla="*/ 109681 h 201160"/>
                <a:gd name="connsiteX14" fmla="*/ 48738 w 135896"/>
                <a:gd name="connsiteY14" fmla="*/ 201102 h 201160"/>
                <a:gd name="connsiteX15" fmla="*/ 35942 w 135896"/>
                <a:gd name="connsiteY15" fmla="*/ 198886 h 201160"/>
                <a:gd name="connsiteX16" fmla="*/ 24606 w 135896"/>
                <a:gd name="connsiteY16" fmla="*/ 186159 h 201160"/>
                <a:gd name="connsiteX17" fmla="*/ 36395 w 135896"/>
                <a:gd name="connsiteY17" fmla="*/ 177750 h 201160"/>
                <a:gd name="connsiteX18" fmla="*/ 40729 w 135896"/>
                <a:gd name="connsiteY18" fmla="*/ 177466 h 201160"/>
                <a:gd name="connsiteX19" fmla="*/ 72820 w 135896"/>
                <a:gd name="connsiteY19" fmla="*/ 151613 h 201160"/>
                <a:gd name="connsiteX20" fmla="*/ 58915 w 135896"/>
                <a:gd name="connsiteY20" fmla="*/ 107011 h 20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896" h="201160">
                  <a:moveTo>
                    <a:pt x="58966" y="107067"/>
                  </a:moveTo>
                  <a:cubicBezTo>
                    <a:pt x="47933" y="114567"/>
                    <a:pt x="38411" y="122295"/>
                    <a:pt x="27932" y="127692"/>
                  </a:cubicBezTo>
                  <a:cubicBezTo>
                    <a:pt x="21836" y="130818"/>
                    <a:pt x="13221" y="133147"/>
                    <a:pt x="7528" y="130704"/>
                  </a:cubicBezTo>
                  <a:cubicBezTo>
                    <a:pt x="-1188" y="126954"/>
                    <a:pt x="-785" y="115761"/>
                    <a:pt x="1129" y="106783"/>
                  </a:cubicBezTo>
                  <a:cubicBezTo>
                    <a:pt x="5059" y="88374"/>
                    <a:pt x="10148" y="70249"/>
                    <a:pt x="14279" y="51897"/>
                  </a:cubicBezTo>
                  <a:cubicBezTo>
                    <a:pt x="15991" y="44340"/>
                    <a:pt x="15690" y="36215"/>
                    <a:pt x="17604" y="28828"/>
                  </a:cubicBezTo>
                  <a:cubicBezTo>
                    <a:pt x="18863" y="23885"/>
                    <a:pt x="21584" y="17067"/>
                    <a:pt x="25110" y="15533"/>
                  </a:cubicBezTo>
                  <a:cubicBezTo>
                    <a:pt x="59218" y="930"/>
                    <a:pt x="94181" y="-5320"/>
                    <a:pt x="130254" y="5362"/>
                  </a:cubicBezTo>
                  <a:cubicBezTo>
                    <a:pt x="132017" y="5873"/>
                    <a:pt x="133176" y="8828"/>
                    <a:pt x="135896" y="12294"/>
                  </a:cubicBezTo>
                  <a:cubicBezTo>
                    <a:pt x="120883" y="26442"/>
                    <a:pt x="102646" y="23146"/>
                    <a:pt x="85970" y="25987"/>
                  </a:cubicBezTo>
                  <a:cubicBezTo>
                    <a:pt x="68689" y="28999"/>
                    <a:pt x="51308" y="31271"/>
                    <a:pt x="33826" y="33885"/>
                  </a:cubicBezTo>
                  <a:cubicBezTo>
                    <a:pt x="30300" y="56783"/>
                    <a:pt x="27025" y="78260"/>
                    <a:pt x="23346" y="102181"/>
                  </a:cubicBezTo>
                  <a:cubicBezTo>
                    <a:pt x="31458" y="97522"/>
                    <a:pt x="37152" y="93886"/>
                    <a:pt x="43096" y="90988"/>
                  </a:cubicBezTo>
                  <a:cubicBezTo>
                    <a:pt x="64760" y="80419"/>
                    <a:pt x="81536" y="86783"/>
                    <a:pt x="93224" y="109681"/>
                  </a:cubicBezTo>
                  <a:cubicBezTo>
                    <a:pt x="114132" y="150590"/>
                    <a:pt x="90605" y="199170"/>
                    <a:pt x="48738" y="201102"/>
                  </a:cubicBezTo>
                  <a:cubicBezTo>
                    <a:pt x="44457" y="201273"/>
                    <a:pt x="39419" y="201216"/>
                    <a:pt x="35942" y="198886"/>
                  </a:cubicBezTo>
                  <a:cubicBezTo>
                    <a:pt x="31509" y="195875"/>
                    <a:pt x="28335" y="190534"/>
                    <a:pt x="24606" y="186159"/>
                  </a:cubicBezTo>
                  <a:cubicBezTo>
                    <a:pt x="28536" y="183318"/>
                    <a:pt x="32365" y="180307"/>
                    <a:pt x="36395" y="177750"/>
                  </a:cubicBezTo>
                  <a:cubicBezTo>
                    <a:pt x="37504" y="177011"/>
                    <a:pt x="39267" y="177636"/>
                    <a:pt x="40729" y="177466"/>
                  </a:cubicBezTo>
                  <a:cubicBezTo>
                    <a:pt x="55691" y="175590"/>
                    <a:pt x="67732" y="167806"/>
                    <a:pt x="72820" y="151613"/>
                  </a:cubicBezTo>
                  <a:cubicBezTo>
                    <a:pt x="77959" y="135193"/>
                    <a:pt x="72166" y="121158"/>
                    <a:pt x="58915" y="1070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3E0E82B-F5FE-7488-11DB-F58C3220E1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9428" y="5758935"/>
              <a:ext cx="203282" cy="90308"/>
            </a:xfrm>
            <a:custGeom>
              <a:avLst/>
              <a:gdLst>
                <a:gd name="connsiteX0" fmla="*/ 128404 w 203282"/>
                <a:gd name="connsiteY0" fmla="*/ 38489 h 90308"/>
                <a:gd name="connsiteX1" fmla="*/ 150974 w 203282"/>
                <a:gd name="connsiteY1" fmla="*/ 10307 h 90308"/>
                <a:gd name="connsiteX2" fmla="*/ 196165 w 203282"/>
                <a:gd name="connsiteY2" fmla="*/ 22750 h 90308"/>
                <a:gd name="connsiteX3" fmla="*/ 203270 w 203282"/>
                <a:gd name="connsiteY3" fmla="*/ 61102 h 90308"/>
                <a:gd name="connsiteX4" fmla="*/ 194201 w 203282"/>
                <a:gd name="connsiteY4" fmla="*/ 77694 h 90308"/>
                <a:gd name="connsiteX5" fmla="*/ 181001 w 203282"/>
                <a:gd name="connsiteY5" fmla="*/ 65478 h 90308"/>
                <a:gd name="connsiteX6" fmla="*/ 172588 w 203282"/>
                <a:gd name="connsiteY6" fmla="*/ 21557 h 90308"/>
                <a:gd name="connsiteX7" fmla="*/ 159388 w 203282"/>
                <a:gd name="connsiteY7" fmla="*/ 32750 h 90308"/>
                <a:gd name="connsiteX8" fmla="*/ 141504 w 203282"/>
                <a:gd name="connsiteY8" fmla="*/ 66614 h 90308"/>
                <a:gd name="connsiteX9" fmla="*/ 120243 w 203282"/>
                <a:gd name="connsiteY9" fmla="*/ 76898 h 90308"/>
                <a:gd name="connsiteX10" fmla="*/ 102660 w 203282"/>
                <a:gd name="connsiteY10" fmla="*/ 78319 h 90308"/>
                <a:gd name="connsiteX11" fmla="*/ 62809 w 203282"/>
                <a:gd name="connsiteY11" fmla="*/ 83774 h 90308"/>
                <a:gd name="connsiteX12" fmla="*/ 44521 w 203282"/>
                <a:gd name="connsiteY12" fmla="*/ 86501 h 90308"/>
                <a:gd name="connsiteX13" fmla="*/ 9255 w 203282"/>
                <a:gd name="connsiteY13" fmla="*/ 83205 h 90308"/>
                <a:gd name="connsiteX14" fmla="*/ 2252 w 203282"/>
                <a:gd name="connsiteY14" fmla="*/ 41898 h 90308"/>
                <a:gd name="connsiteX15" fmla="*/ 22757 w 203282"/>
                <a:gd name="connsiteY15" fmla="*/ 8148 h 90308"/>
                <a:gd name="connsiteX16" fmla="*/ 55907 w 203282"/>
                <a:gd name="connsiteY16" fmla="*/ 17636 h 90308"/>
                <a:gd name="connsiteX17" fmla="*/ 59232 w 203282"/>
                <a:gd name="connsiteY17" fmla="*/ 26273 h 90308"/>
                <a:gd name="connsiteX18" fmla="*/ 70467 w 203282"/>
                <a:gd name="connsiteY18" fmla="*/ 61444 h 90308"/>
                <a:gd name="connsiteX19" fmla="*/ 110418 w 203282"/>
                <a:gd name="connsiteY19" fmla="*/ 58205 h 90308"/>
                <a:gd name="connsiteX20" fmla="*/ 106740 w 203282"/>
                <a:gd name="connsiteY20" fmla="*/ 32239 h 90308"/>
                <a:gd name="connsiteX21" fmla="*/ 112031 w 203282"/>
                <a:gd name="connsiteY21" fmla="*/ 13546 h 90308"/>
                <a:gd name="connsiteX22" fmla="*/ 125029 w 203282"/>
                <a:gd name="connsiteY22" fmla="*/ 26273 h 90308"/>
                <a:gd name="connsiteX23" fmla="*/ 128455 w 203282"/>
                <a:gd name="connsiteY23" fmla="*/ 38602 h 90308"/>
                <a:gd name="connsiteX24" fmla="*/ 26536 w 203282"/>
                <a:gd name="connsiteY24" fmla="*/ 67580 h 90308"/>
                <a:gd name="connsiteX25" fmla="*/ 47493 w 203282"/>
                <a:gd name="connsiteY25" fmla="*/ 37523 h 90308"/>
                <a:gd name="connsiteX26" fmla="*/ 41246 w 203282"/>
                <a:gd name="connsiteY26" fmla="*/ 29057 h 90308"/>
                <a:gd name="connsiteX27" fmla="*/ 31876 w 203282"/>
                <a:gd name="connsiteY27" fmla="*/ 31784 h 90308"/>
                <a:gd name="connsiteX28" fmla="*/ 26536 w 203282"/>
                <a:gd name="connsiteY28" fmla="*/ 67580 h 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282" h="90308">
                  <a:moveTo>
                    <a:pt x="128404" y="38489"/>
                  </a:moveTo>
                  <a:cubicBezTo>
                    <a:pt x="137372" y="27125"/>
                    <a:pt x="143417" y="17750"/>
                    <a:pt x="150974" y="10307"/>
                  </a:cubicBezTo>
                  <a:cubicBezTo>
                    <a:pt x="168658" y="-7136"/>
                    <a:pt x="187752" y="-2079"/>
                    <a:pt x="196165" y="22750"/>
                  </a:cubicBezTo>
                  <a:cubicBezTo>
                    <a:pt x="200246" y="34853"/>
                    <a:pt x="202614" y="48205"/>
                    <a:pt x="203270" y="61102"/>
                  </a:cubicBezTo>
                  <a:cubicBezTo>
                    <a:pt x="203571" y="66614"/>
                    <a:pt x="198634" y="75648"/>
                    <a:pt x="194201" y="77694"/>
                  </a:cubicBezTo>
                  <a:cubicBezTo>
                    <a:pt x="186694" y="81103"/>
                    <a:pt x="182613" y="73092"/>
                    <a:pt x="181001" y="65478"/>
                  </a:cubicBezTo>
                  <a:cubicBezTo>
                    <a:pt x="178129" y="52012"/>
                    <a:pt x="175761" y="38432"/>
                    <a:pt x="172588" y="21557"/>
                  </a:cubicBezTo>
                  <a:cubicBezTo>
                    <a:pt x="166593" y="26500"/>
                    <a:pt x="161806" y="28773"/>
                    <a:pt x="159388" y="32750"/>
                  </a:cubicBezTo>
                  <a:cubicBezTo>
                    <a:pt x="152889" y="43603"/>
                    <a:pt x="147196" y="55137"/>
                    <a:pt x="141504" y="66614"/>
                  </a:cubicBezTo>
                  <a:cubicBezTo>
                    <a:pt x="136616" y="76444"/>
                    <a:pt x="129059" y="83148"/>
                    <a:pt x="120243" y="76898"/>
                  </a:cubicBezTo>
                  <a:cubicBezTo>
                    <a:pt x="112635" y="71501"/>
                    <a:pt x="108504" y="74512"/>
                    <a:pt x="102660" y="78319"/>
                  </a:cubicBezTo>
                  <a:cubicBezTo>
                    <a:pt x="90166" y="86444"/>
                    <a:pt x="77268" y="89228"/>
                    <a:pt x="62809" y="83774"/>
                  </a:cubicBezTo>
                  <a:cubicBezTo>
                    <a:pt x="57519" y="81784"/>
                    <a:pt x="50466" y="84625"/>
                    <a:pt x="44521" y="86501"/>
                  </a:cubicBezTo>
                  <a:cubicBezTo>
                    <a:pt x="32279" y="90250"/>
                    <a:pt x="19734" y="94001"/>
                    <a:pt x="9255" y="83205"/>
                  </a:cubicBezTo>
                  <a:cubicBezTo>
                    <a:pt x="-1728" y="71898"/>
                    <a:pt x="-1325" y="57012"/>
                    <a:pt x="2252" y="41898"/>
                  </a:cubicBezTo>
                  <a:cubicBezTo>
                    <a:pt x="5527" y="27864"/>
                    <a:pt x="11522" y="15875"/>
                    <a:pt x="22757" y="8148"/>
                  </a:cubicBezTo>
                  <a:cubicBezTo>
                    <a:pt x="36007" y="-943"/>
                    <a:pt x="48300" y="2693"/>
                    <a:pt x="55907" y="17636"/>
                  </a:cubicBezTo>
                  <a:cubicBezTo>
                    <a:pt x="57318" y="20420"/>
                    <a:pt x="57569" y="25761"/>
                    <a:pt x="59232" y="26273"/>
                  </a:cubicBezTo>
                  <a:cubicBezTo>
                    <a:pt x="78226" y="31898"/>
                    <a:pt x="73036" y="47864"/>
                    <a:pt x="70467" y="61444"/>
                  </a:cubicBezTo>
                  <a:cubicBezTo>
                    <a:pt x="87344" y="70648"/>
                    <a:pt x="88604" y="70534"/>
                    <a:pt x="110418" y="58205"/>
                  </a:cubicBezTo>
                  <a:cubicBezTo>
                    <a:pt x="109259" y="49853"/>
                    <a:pt x="108151" y="40989"/>
                    <a:pt x="106740" y="32239"/>
                  </a:cubicBezTo>
                  <a:cubicBezTo>
                    <a:pt x="105582" y="24796"/>
                    <a:pt x="103718" y="16330"/>
                    <a:pt x="112031" y="13546"/>
                  </a:cubicBezTo>
                  <a:cubicBezTo>
                    <a:pt x="120595" y="10705"/>
                    <a:pt x="122963" y="19000"/>
                    <a:pt x="125029" y="26273"/>
                  </a:cubicBezTo>
                  <a:cubicBezTo>
                    <a:pt x="125885" y="29284"/>
                    <a:pt x="126691" y="32296"/>
                    <a:pt x="128455" y="38602"/>
                  </a:cubicBezTo>
                  <a:close/>
                  <a:moveTo>
                    <a:pt x="26536" y="67580"/>
                  </a:moveTo>
                  <a:cubicBezTo>
                    <a:pt x="43816" y="60932"/>
                    <a:pt x="49660" y="52409"/>
                    <a:pt x="47493" y="37523"/>
                  </a:cubicBezTo>
                  <a:cubicBezTo>
                    <a:pt x="47040" y="34284"/>
                    <a:pt x="43917" y="30023"/>
                    <a:pt x="41246" y="29057"/>
                  </a:cubicBezTo>
                  <a:cubicBezTo>
                    <a:pt x="38577" y="28091"/>
                    <a:pt x="33588" y="29398"/>
                    <a:pt x="31876" y="31784"/>
                  </a:cubicBezTo>
                  <a:cubicBezTo>
                    <a:pt x="24520" y="41784"/>
                    <a:pt x="21548" y="53205"/>
                    <a:pt x="26536" y="67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79078D1-DED8-E89D-B8B3-F951CE9FEF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37354" y="4434799"/>
              <a:ext cx="96031" cy="196822"/>
            </a:xfrm>
            <a:custGeom>
              <a:avLst/>
              <a:gdLst>
                <a:gd name="connsiteX0" fmla="*/ 54921 w 96031"/>
                <a:gd name="connsiteY0" fmla="*/ 92390 h 196822"/>
                <a:gd name="connsiteX1" fmla="*/ 66459 w 96031"/>
                <a:gd name="connsiteY1" fmla="*/ 64663 h 196822"/>
                <a:gd name="connsiteX2" fmla="*/ 81925 w 96031"/>
                <a:gd name="connsiteY2" fmla="*/ 50344 h 196822"/>
                <a:gd name="connsiteX3" fmla="*/ 94621 w 96031"/>
                <a:gd name="connsiteY3" fmla="*/ 70572 h 196822"/>
                <a:gd name="connsiteX4" fmla="*/ 96032 w 96031"/>
                <a:gd name="connsiteY4" fmla="*/ 117561 h 196822"/>
                <a:gd name="connsiteX5" fmla="*/ 94722 w 96031"/>
                <a:gd name="connsiteY5" fmla="*/ 164493 h 196822"/>
                <a:gd name="connsiteX6" fmla="*/ 88726 w 96031"/>
                <a:gd name="connsiteY6" fmla="*/ 180175 h 196822"/>
                <a:gd name="connsiteX7" fmla="*/ 72202 w 96031"/>
                <a:gd name="connsiteY7" fmla="*/ 108470 h 196822"/>
                <a:gd name="connsiteX8" fmla="*/ 27212 w 96031"/>
                <a:gd name="connsiteY8" fmla="*/ 93640 h 196822"/>
                <a:gd name="connsiteX9" fmla="*/ 23484 w 96031"/>
                <a:gd name="connsiteY9" fmla="*/ 96765 h 196822"/>
                <a:gd name="connsiteX10" fmla="*/ 21923 w 96031"/>
                <a:gd name="connsiteY10" fmla="*/ 152163 h 196822"/>
                <a:gd name="connsiteX11" fmla="*/ 21772 w 96031"/>
                <a:gd name="connsiteY11" fmla="*/ 181879 h 196822"/>
                <a:gd name="connsiteX12" fmla="*/ 10587 w 96031"/>
                <a:gd name="connsiteY12" fmla="*/ 196822 h 196822"/>
                <a:gd name="connsiteX13" fmla="*/ 158 w 96031"/>
                <a:gd name="connsiteY13" fmla="*/ 181141 h 196822"/>
                <a:gd name="connsiteX14" fmla="*/ 108 w 96031"/>
                <a:gd name="connsiteY14" fmla="*/ 166311 h 196822"/>
                <a:gd name="connsiteX15" fmla="*/ 2627 w 96031"/>
                <a:gd name="connsiteY15" fmla="*/ 45117 h 196822"/>
                <a:gd name="connsiteX16" fmla="*/ 7363 w 96031"/>
                <a:gd name="connsiteY16" fmla="*/ 11026 h 196822"/>
                <a:gd name="connsiteX17" fmla="*/ 16481 w 96031"/>
                <a:gd name="connsiteY17" fmla="*/ 3 h 196822"/>
                <a:gd name="connsiteX18" fmla="*/ 29883 w 96031"/>
                <a:gd name="connsiteY18" fmla="*/ 8924 h 196822"/>
                <a:gd name="connsiteX19" fmla="*/ 34266 w 96031"/>
                <a:gd name="connsiteY19" fmla="*/ 27844 h 196822"/>
                <a:gd name="connsiteX20" fmla="*/ 54921 w 96031"/>
                <a:gd name="connsiteY20" fmla="*/ 92390 h 19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031" h="196822">
                  <a:moveTo>
                    <a:pt x="54921" y="92390"/>
                  </a:moveTo>
                  <a:cubicBezTo>
                    <a:pt x="59808" y="80629"/>
                    <a:pt x="63083" y="72617"/>
                    <a:pt x="66459" y="64663"/>
                  </a:cubicBezTo>
                  <a:cubicBezTo>
                    <a:pt x="69633" y="57163"/>
                    <a:pt x="72555" y="48640"/>
                    <a:pt x="81925" y="50344"/>
                  </a:cubicBezTo>
                  <a:cubicBezTo>
                    <a:pt x="91750" y="52163"/>
                    <a:pt x="94218" y="60969"/>
                    <a:pt x="94621" y="70572"/>
                  </a:cubicBezTo>
                  <a:cubicBezTo>
                    <a:pt x="95276" y="86197"/>
                    <a:pt x="95981" y="101879"/>
                    <a:pt x="96032" y="117561"/>
                  </a:cubicBezTo>
                  <a:cubicBezTo>
                    <a:pt x="96032" y="133242"/>
                    <a:pt x="95679" y="148924"/>
                    <a:pt x="94722" y="164493"/>
                  </a:cubicBezTo>
                  <a:cubicBezTo>
                    <a:pt x="94470" y="168811"/>
                    <a:pt x="91598" y="172959"/>
                    <a:pt x="88726" y="180175"/>
                  </a:cubicBezTo>
                  <a:cubicBezTo>
                    <a:pt x="68574" y="159038"/>
                    <a:pt x="78248" y="131879"/>
                    <a:pt x="72202" y="108470"/>
                  </a:cubicBezTo>
                  <a:cubicBezTo>
                    <a:pt x="53712" y="119152"/>
                    <a:pt x="37742" y="118697"/>
                    <a:pt x="27212" y="93640"/>
                  </a:cubicBezTo>
                  <a:cubicBezTo>
                    <a:pt x="25953" y="94663"/>
                    <a:pt x="24744" y="95685"/>
                    <a:pt x="23484" y="96765"/>
                  </a:cubicBezTo>
                  <a:cubicBezTo>
                    <a:pt x="22930" y="115231"/>
                    <a:pt x="22326" y="133697"/>
                    <a:pt x="21923" y="152163"/>
                  </a:cubicBezTo>
                  <a:cubicBezTo>
                    <a:pt x="21721" y="162050"/>
                    <a:pt x="21872" y="171936"/>
                    <a:pt x="21772" y="181879"/>
                  </a:cubicBezTo>
                  <a:cubicBezTo>
                    <a:pt x="21671" y="190289"/>
                    <a:pt x="18849" y="196879"/>
                    <a:pt x="10587" y="196822"/>
                  </a:cubicBezTo>
                  <a:cubicBezTo>
                    <a:pt x="1771" y="196822"/>
                    <a:pt x="561" y="188925"/>
                    <a:pt x="158" y="181141"/>
                  </a:cubicBezTo>
                  <a:cubicBezTo>
                    <a:pt x="-94" y="176198"/>
                    <a:pt x="7" y="171254"/>
                    <a:pt x="108" y="166311"/>
                  </a:cubicBezTo>
                  <a:cubicBezTo>
                    <a:pt x="864" y="125913"/>
                    <a:pt x="1367" y="85458"/>
                    <a:pt x="2627" y="45117"/>
                  </a:cubicBezTo>
                  <a:cubicBezTo>
                    <a:pt x="2980" y="33697"/>
                    <a:pt x="4793" y="22105"/>
                    <a:pt x="7363" y="11026"/>
                  </a:cubicBezTo>
                  <a:cubicBezTo>
                    <a:pt x="8421" y="6480"/>
                    <a:pt x="13509" y="-167"/>
                    <a:pt x="16481" y="3"/>
                  </a:cubicBezTo>
                  <a:cubicBezTo>
                    <a:pt x="21217" y="287"/>
                    <a:pt x="27162" y="4378"/>
                    <a:pt x="29883" y="8924"/>
                  </a:cubicBezTo>
                  <a:cubicBezTo>
                    <a:pt x="32905" y="14037"/>
                    <a:pt x="32855" y="21480"/>
                    <a:pt x="34266" y="27844"/>
                  </a:cubicBezTo>
                  <a:cubicBezTo>
                    <a:pt x="38850" y="48412"/>
                    <a:pt x="40563" y="70117"/>
                    <a:pt x="54921" y="92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F16EAF-5F7B-3370-C84B-42D64644AC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8626" y="226144"/>
              <a:ext cx="92640" cy="209555"/>
            </a:xfrm>
            <a:custGeom>
              <a:avLst/>
              <a:gdLst>
                <a:gd name="connsiteX0" fmla="*/ 65281 w 92640"/>
                <a:gd name="connsiteY0" fmla="*/ 142097 h 209555"/>
                <a:gd name="connsiteX1" fmla="*/ 43618 w 92640"/>
                <a:gd name="connsiteY1" fmla="*/ 146756 h 209555"/>
                <a:gd name="connsiteX2" fmla="*/ 26589 w 92640"/>
                <a:gd name="connsiteY2" fmla="*/ 152722 h 209555"/>
                <a:gd name="connsiteX3" fmla="*/ 19687 w 92640"/>
                <a:gd name="connsiteY3" fmla="*/ 194711 h 209555"/>
                <a:gd name="connsiteX4" fmla="*/ 8956 w 92640"/>
                <a:gd name="connsiteY4" fmla="*/ 209484 h 209555"/>
                <a:gd name="connsiteX5" fmla="*/ 39 w 92640"/>
                <a:gd name="connsiteY5" fmla="*/ 192495 h 209555"/>
                <a:gd name="connsiteX6" fmla="*/ 945 w 92640"/>
                <a:gd name="connsiteY6" fmla="*/ 175222 h 209555"/>
                <a:gd name="connsiteX7" fmla="*/ 945 w 92640"/>
                <a:gd name="connsiteY7" fmla="*/ 146358 h 209555"/>
                <a:gd name="connsiteX8" fmla="*/ 13591 w 92640"/>
                <a:gd name="connsiteY8" fmla="*/ 112892 h 209555"/>
                <a:gd name="connsiteX9" fmla="*/ 37471 w 92640"/>
                <a:gd name="connsiteY9" fmla="*/ 28005 h 209555"/>
                <a:gd name="connsiteX10" fmla="*/ 46238 w 92640"/>
                <a:gd name="connsiteY10" fmla="*/ 8176 h 209555"/>
                <a:gd name="connsiteX11" fmla="*/ 72132 w 92640"/>
                <a:gd name="connsiteY11" fmla="*/ 11244 h 209555"/>
                <a:gd name="connsiteX12" fmla="*/ 75961 w 92640"/>
                <a:gd name="connsiteY12" fmla="*/ 27892 h 209555"/>
                <a:gd name="connsiteX13" fmla="*/ 83821 w 92640"/>
                <a:gd name="connsiteY13" fmla="*/ 94142 h 209555"/>
                <a:gd name="connsiteX14" fmla="*/ 86088 w 92640"/>
                <a:gd name="connsiteY14" fmla="*/ 111131 h 209555"/>
                <a:gd name="connsiteX15" fmla="*/ 92537 w 92640"/>
                <a:gd name="connsiteY15" fmla="*/ 168915 h 209555"/>
                <a:gd name="connsiteX16" fmla="*/ 85685 w 92640"/>
                <a:gd name="connsiteY16" fmla="*/ 184427 h 209555"/>
                <a:gd name="connsiteX17" fmla="*/ 72032 w 92640"/>
                <a:gd name="connsiteY17" fmla="*/ 172268 h 209555"/>
                <a:gd name="connsiteX18" fmla="*/ 65180 w 92640"/>
                <a:gd name="connsiteY18" fmla="*/ 142040 h 209555"/>
                <a:gd name="connsiteX19" fmla="*/ 55910 w 92640"/>
                <a:gd name="connsiteY19" fmla="*/ 55392 h 209555"/>
                <a:gd name="connsiteX20" fmla="*/ 50469 w 92640"/>
                <a:gd name="connsiteY20" fmla="*/ 53971 h 209555"/>
                <a:gd name="connsiteX21" fmla="*/ 31778 w 92640"/>
                <a:gd name="connsiteY21" fmla="*/ 126756 h 209555"/>
                <a:gd name="connsiteX22" fmla="*/ 63115 w 92640"/>
                <a:gd name="connsiteY22" fmla="*/ 122608 h 209555"/>
                <a:gd name="connsiteX23" fmla="*/ 55910 w 92640"/>
                <a:gd name="connsiteY23" fmla="*/ 55335 h 20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40" h="209555">
                  <a:moveTo>
                    <a:pt x="65281" y="142097"/>
                  </a:moveTo>
                  <a:cubicBezTo>
                    <a:pt x="56515" y="143972"/>
                    <a:pt x="49966" y="145052"/>
                    <a:pt x="43618" y="146756"/>
                  </a:cubicBezTo>
                  <a:cubicBezTo>
                    <a:pt x="38681" y="148063"/>
                    <a:pt x="33894" y="150165"/>
                    <a:pt x="26589" y="152722"/>
                  </a:cubicBezTo>
                  <a:cubicBezTo>
                    <a:pt x="24372" y="165961"/>
                    <a:pt x="21652" y="180279"/>
                    <a:pt x="19687" y="194711"/>
                  </a:cubicBezTo>
                  <a:cubicBezTo>
                    <a:pt x="18629" y="202495"/>
                    <a:pt x="18226" y="210393"/>
                    <a:pt x="8956" y="209484"/>
                  </a:cubicBezTo>
                  <a:cubicBezTo>
                    <a:pt x="-213" y="208575"/>
                    <a:pt x="391" y="199711"/>
                    <a:pt x="39" y="192495"/>
                  </a:cubicBezTo>
                  <a:cubicBezTo>
                    <a:pt x="-213" y="186756"/>
                    <a:pt x="845" y="180961"/>
                    <a:pt x="945" y="175222"/>
                  </a:cubicBezTo>
                  <a:cubicBezTo>
                    <a:pt x="1096" y="165109"/>
                    <a:pt x="945" y="154995"/>
                    <a:pt x="945" y="146358"/>
                  </a:cubicBezTo>
                  <a:cubicBezTo>
                    <a:pt x="5379" y="134824"/>
                    <a:pt x="10266" y="124142"/>
                    <a:pt x="13591" y="112892"/>
                  </a:cubicBezTo>
                  <a:cubicBezTo>
                    <a:pt x="21904" y="84710"/>
                    <a:pt x="29259" y="56244"/>
                    <a:pt x="37471" y="28005"/>
                  </a:cubicBezTo>
                  <a:cubicBezTo>
                    <a:pt x="39486" y="21017"/>
                    <a:pt x="42459" y="14085"/>
                    <a:pt x="46238" y="8176"/>
                  </a:cubicBezTo>
                  <a:cubicBezTo>
                    <a:pt x="53996" y="-3927"/>
                    <a:pt x="66641" y="-2336"/>
                    <a:pt x="72132" y="11244"/>
                  </a:cubicBezTo>
                  <a:cubicBezTo>
                    <a:pt x="74198" y="16414"/>
                    <a:pt x="75206" y="22267"/>
                    <a:pt x="75961" y="27892"/>
                  </a:cubicBezTo>
                  <a:cubicBezTo>
                    <a:pt x="78733" y="49937"/>
                    <a:pt x="81252" y="72040"/>
                    <a:pt x="83821" y="94142"/>
                  </a:cubicBezTo>
                  <a:cubicBezTo>
                    <a:pt x="84476" y="99881"/>
                    <a:pt x="83720" y="106585"/>
                    <a:pt x="86088" y="111131"/>
                  </a:cubicBezTo>
                  <a:cubicBezTo>
                    <a:pt x="95761" y="129483"/>
                    <a:pt x="89312" y="149824"/>
                    <a:pt x="92537" y="168915"/>
                  </a:cubicBezTo>
                  <a:cubicBezTo>
                    <a:pt x="93343" y="173631"/>
                    <a:pt x="89312" y="182950"/>
                    <a:pt x="85685" y="184427"/>
                  </a:cubicBezTo>
                  <a:cubicBezTo>
                    <a:pt x="78027" y="187552"/>
                    <a:pt x="74047" y="179541"/>
                    <a:pt x="72032" y="172268"/>
                  </a:cubicBezTo>
                  <a:cubicBezTo>
                    <a:pt x="69412" y="162950"/>
                    <a:pt x="67699" y="153290"/>
                    <a:pt x="65180" y="142040"/>
                  </a:cubicBezTo>
                  <a:close/>
                  <a:moveTo>
                    <a:pt x="55910" y="55392"/>
                  </a:moveTo>
                  <a:cubicBezTo>
                    <a:pt x="54097" y="54937"/>
                    <a:pt x="52283" y="54483"/>
                    <a:pt x="50469" y="53971"/>
                  </a:cubicBezTo>
                  <a:cubicBezTo>
                    <a:pt x="44524" y="77153"/>
                    <a:pt x="38580" y="100279"/>
                    <a:pt x="31778" y="126756"/>
                  </a:cubicBezTo>
                  <a:cubicBezTo>
                    <a:pt x="43618" y="125222"/>
                    <a:pt x="52585" y="124029"/>
                    <a:pt x="63115" y="122608"/>
                  </a:cubicBezTo>
                  <a:cubicBezTo>
                    <a:pt x="60545" y="98574"/>
                    <a:pt x="58228" y="76926"/>
                    <a:pt x="55910" y="553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8C265DC-9E4E-1CA4-B9EC-62AAF0E8E3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9941" y="5422313"/>
              <a:ext cx="158081" cy="150736"/>
            </a:xfrm>
            <a:custGeom>
              <a:avLst/>
              <a:gdLst>
                <a:gd name="connsiteX0" fmla="*/ 81252 w 158081"/>
                <a:gd name="connsiteY0" fmla="*/ 50222 h 150736"/>
                <a:gd name="connsiteX1" fmla="*/ 116417 w 158081"/>
                <a:gd name="connsiteY1" fmla="*/ 109 h 150736"/>
                <a:gd name="connsiteX2" fmla="*/ 101756 w 158081"/>
                <a:gd name="connsiteY2" fmla="*/ 65961 h 150736"/>
                <a:gd name="connsiteX3" fmla="*/ 106844 w 158081"/>
                <a:gd name="connsiteY3" fmla="*/ 88121 h 150736"/>
                <a:gd name="connsiteX4" fmla="*/ 158082 w 158081"/>
                <a:gd name="connsiteY4" fmla="*/ 118632 h 150736"/>
                <a:gd name="connsiteX5" fmla="*/ 89211 w 158081"/>
                <a:gd name="connsiteY5" fmla="*/ 107780 h 150736"/>
                <a:gd name="connsiteX6" fmla="*/ 75962 w 158081"/>
                <a:gd name="connsiteY6" fmla="*/ 126644 h 150736"/>
                <a:gd name="connsiteX7" fmla="*/ 45078 w 158081"/>
                <a:gd name="connsiteY7" fmla="*/ 148405 h 150736"/>
                <a:gd name="connsiteX8" fmla="*/ 4925 w 158081"/>
                <a:gd name="connsiteY8" fmla="*/ 125451 h 150736"/>
                <a:gd name="connsiteX9" fmla="*/ 14951 w 158081"/>
                <a:gd name="connsiteY9" fmla="*/ 43007 h 150736"/>
                <a:gd name="connsiteX10" fmla="*/ 65432 w 158081"/>
                <a:gd name="connsiteY10" fmla="*/ 34256 h 150736"/>
                <a:gd name="connsiteX11" fmla="*/ 81302 w 158081"/>
                <a:gd name="connsiteY11" fmla="*/ 50222 h 150736"/>
                <a:gd name="connsiteX12" fmla="*/ 42157 w 158081"/>
                <a:gd name="connsiteY12" fmla="*/ 41529 h 150736"/>
                <a:gd name="connsiteX13" fmla="*/ 21097 w 158081"/>
                <a:gd name="connsiteY13" fmla="*/ 109541 h 150736"/>
                <a:gd name="connsiteX14" fmla="*/ 50066 w 158081"/>
                <a:gd name="connsiteY14" fmla="*/ 121303 h 150736"/>
                <a:gd name="connsiteX15" fmla="*/ 73645 w 158081"/>
                <a:gd name="connsiteY15" fmla="*/ 82382 h 150736"/>
                <a:gd name="connsiteX16" fmla="*/ 42207 w 158081"/>
                <a:gd name="connsiteY16" fmla="*/ 41529 h 15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081" h="150736">
                  <a:moveTo>
                    <a:pt x="81252" y="50222"/>
                  </a:moveTo>
                  <a:cubicBezTo>
                    <a:pt x="92990" y="15183"/>
                    <a:pt x="104678" y="-1522"/>
                    <a:pt x="116417" y="109"/>
                  </a:cubicBezTo>
                  <a:cubicBezTo>
                    <a:pt x="111581" y="22098"/>
                    <a:pt x="107147" y="44143"/>
                    <a:pt x="101756" y="65961"/>
                  </a:cubicBezTo>
                  <a:cubicBezTo>
                    <a:pt x="99489" y="75109"/>
                    <a:pt x="101101" y="81643"/>
                    <a:pt x="106844" y="88121"/>
                  </a:cubicBezTo>
                  <a:cubicBezTo>
                    <a:pt x="120850" y="104030"/>
                    <a:pt x="135159" y="119087"/>
                    <a:pt x="158082" y="118632"/>
                  </a:cubicBezTo>
                  <a:cubicBezTo>
                    <a:pt x="144227" y="141189"/>
                    <a:pt x="129113" y="138178"/>
                    <a:pt x="89211" y="107780"/>
                  </a:cubicBezTo>
                  <a:cubicBezTo>
                    <a:pt x="84879" y="114143"/>
                    <a:pt x="81454" y="121871"/>
                    <a:pt x="75962" y="126644"/>
                  </a:cubicBezTo>
                  <a:cubicBezTo>
                    <a:pt x="66389" y="135053"/>
                    <a:pt x="56313" y="144087"/>
                    <a:pt x="45078" y="148405"/>
                  </a:cubicBezTo>
                  <a:cubicBezTo>
                    <a:pt x="26740" y="155507"/>
                    <a:pt x="11576" y="145962"/>
                    <a:pt x="4925" y="125451"/>
                  </a:cubicBezTo>
                  <a:cubicBezTo>
                    <a:pt x="-4596" y="96189"/>
                    <a:pt x="190" y="68348"/>
                    <a:pt x="14951" y="43007"/>
                  </a:cubicBezTo>
                  <a:cubicBezTo>
                    <a:pt x="28202" y="20279"/>
                    <a:pt x="46388" y="17609"/>
                    <a:pt x="65432" y="34256"/>
                  </a:cubicBezTo>
                  <a:cubicBezTo>
                    <a:pt x="70571" y="38745"/>
                    <a:pt x="75156" y="44029"/>
                    <a:pt x="81302" y="50222"/>
                  </a:cubicBezTo>
                  <a:close/>
                  <a:moveTo>
                    <a:pt x="42157" y="41529"/>
                  </a:moveTo>
                  <a:cubicBezTo>
                    <a:pt x="21652" y="62552"/>
                    <a:pt x="16715" y="84655"/>
                    <a:pt x="21097" y="109541"/>
                  </a:cubicBezTo>
                  <a:cubicBezTo>
                    <a:pt x="24423" y="128575"/>
                    <a:pt x="36112" y="133064"/>
                    <a:pt x="50066" y="121303"/>
                  </a:cubicBezTo>
                  <a:cubicBezTo>
                    <a:pt x="61401" y="111700"/>
                    <a:pt x="68254" y="98462"/>
                    <a:pt x="73645" y="82382"/>
                  </a:cubicBezTo>
                  <a:cubicBezTo>
                    <a:pt x="63468" y="69143"/>
                    <a:pt x="53644" y="56359"/>
                    <a:pt x="42207" y="415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B2DF05E-1970-EF50-B480-DDD6C270E8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4294" y="5889700"/>
              <a:ext cx="86475" cy="213751"/>
            </a:xfrm>
            <a:custGeom>
              <a:avLst/>
              <a:gdLst>
                <a:gd name="connsiteX0" fmla="*/ 81437 w 86475"/>
                <a:gd name="connsiteY0" fmla="*/ 5964 h 213751"/>
                <a:gd name="connsiteX1" fmla="*/ 69598 w 86475"/>
                <a:gd name="connsiteY1" fmla="*/ 77612 h 213751"/>
                <a:gd name="connsiteX2" fmla="*/ 86475 w 86475"/>
                <a:gd name="connsiteY2" fmla="*/ 90225 h 213751"/>
                <a:gd name="connsiteX3" fmla="*/ 35642 w 86475"/>
                <a:gd name="connsiteY3" fmla="*/ 107669 h 213751"/>
                <a:gd name="connsiteX4" fmla="*/ 40378 w 86475"/>
                <a:gd name="connsiteY4" fmla="*/ 155340 h 213751"/>
                <a:gd name="connsiteX5" fmla="*/ 52468 w 86475"/>
                <a:gd name="connsiteY5" fmla="*/ 138124 h 213751"/>
                <a:gd name="connsiteX6" fmla="*/ 61941 w 86475"/>
                <a:gd name="connsiteY6" fmla="*/ 124828 h 213751"/>
                <a:gd name="connsiteX7" fmla="*/ 72621 w 86475"/>
                <a:gd name="connsiteY7" fmla="*/ 137670 h 213751"/>
                <a:gd name="connsiteX8" fmla="*/ 73981 w 86475"/>
                <a:gd name="connsiteY8" fmla="*/ 196703 h 213751"/>
                <a:gd name="connsiteX9" fmla="*/ 64510 w 86475"/>
                <a:gd name="connsiteY9" fmla="*/ 213408 h 213751"/>
                <a:gd name="connsiteX10" fmla="*/ 53778 w 86475"/>
                <a:gd name="connsiteY10" fmla="*/ 198522 h 213751"/>
                <a:gd name="connsiteX11" fmla="*/ 52418 w 86475"/>
                <a:gd name="connsiteY11" fmla="*/ 189715 h 213751"/>
                <a:gd name="connsiteX12" fmla="*/ 28136 w 86475"/>
                <a:gd name="connsiteY12" fmla="*/ 184715 h 213751"/>
                <a:gd name="connsiteX13" fmla="*/ 18764 w 86475"/>
                <a:gd name="connsiteY13" fmla="*/ 155681 h 213751"/>
                <a:gd name="connsiteX14" fmla="*/ 18411 w 86475"/>
                <a:gd name="connsiteY14" fmla="*/ 113237 h 213751"/>
                <a:gd name="connsiteX15" fmla="*/ 15892 w 86475"/>
                <a:gd name="connsiteY15" fmla="*/ 111532 h 213751"/>
                <a:gd name="connsiteX16" fmla="*/ 74 w 86475"/>
                <a:gd name="connsiteY16" fmla="*/ 103237 h 213751"/>
                <a:gd name="connsiteX17" fmla="*/ 14935 w 86475"/>
                <a:gd name="connsiteY17" fmla="*/ 89146 h 213751"/>
                <a:gd name="connsiteX18" fmla="*/ 51612 w 86475"/>
                <a:gd name="connsiteY18" fmla="*/ 74885 h 213751"/>
                <a:gd name="connsiteX19" fmla="*/ 32216 w 86475"/>
                <a:gd name="connsiteY19" fmla="*/ 69203 h 213751"/>
                <a:gd name="connsiteX20" fmla="*/ 28588 w 86475"/>
                <a:gd name="connsiteY20" fmla="*/ 31362 h 213751"/>
                <a:gd name="connsiteX21" fmla="*/ 11811 w 86475"/>
                <a:gd name="connsiteY21" fmla="*/ 23009 h 213751"/>
                <a:gd name="connsiteX22" fmla="*/ 23702 w 86475"/>
                <a:gd name="connsiteY22" fmla="*/ 6873 h 213751"/>
                <a:gd name="connsiteX23" fmla="*/ 81538 w 86475"/>
                <a:gd name="connsiteY23" fmla="*/ 5907 h 21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475" h="213751">
                  <a:moveTo>
                    <a:pt x="81437" y="5964"/>
                  </a:moveTo>
                  <a:cubicBezTo>
                    <a:pt x="67734" y="28577"/>
                    <a:pt x="74132" y="53862"/>
                    <a:pt x="69598" y="77612"/>
                  </a:cubicBezTo>
                  <a:cubicBezTo>
                    <a:pt x="74737" y="81419"/>
                    <a:pt x="79775" y="85225"/>
                    <a:pt x="86475" y="90225"/>
                  </a:cubicBezTo>
                  <a:cubicBezTo>
                    <a:pt x="70455" y="104658"/>
                    <a:pt x="51562" y="100339"/>
                    <a:pt x="35642" y="107669"/>
                  </a:cubicBezTo>
                  <a:cubicBezTo>
                    <a:pt x="37203" y="123351"/>
                    <a:pt x="38765" y="139146"/>
                    <a:pt x="40378" y="155340"/>
                  </a:cubicBezTo>
                  <a:cubicBezTo>
                    <a:pt x="52066" y="156022"/>
                    <a:pt x="52670" y="147499"/>
                    <a:pt x="52468" y="138124"/>
                  </a:cubicBezTo>
                  <a:cubicBezTo>
                    <a:pt x="52317" y="130737"/>
                    <a:pt x="54131" y="124885"/>
                    <a:pt x="61941" y="124828"/>
                  </a:cubicBezTo>
                  <a:cubicBezTo>
                    <a:pt x="69447" y="124772"/>
                    <a:pt x="72318" y="130623"/>
                    <a:pt x="72621" y="137670"/>
                  </a:cubicBezTo>
                  <a:cubicBezTo>
                    <a:pt x="73527" y="157329"/>
                    <a:pt x="74636" y="177101"/>
                    <a:pt x="73981" y="196703"/>
                  </a:cubicBezTo>
                  <a:cubicBezTo>
                    <a:pt x="73779" y="202670"/>
                    <a:pt x="68792" y="212272"/>
                    <a:pt x="64510" y="213408"/>
                  </a:cubicBezTo>
                  <a:cubicBezTo>
                    <a:pt x="56096" y="215738"/>
                    <a:pt x="55240" y="205681"/>
                    <a:pt x="53778" y="198522"/>
                  </a:cubicBezTo>
                  <a:cubicBezTo>
                    <a:pt x="53124" y="195340"/>
                    <a:pt x="52771" y="192158"/>
                    <a:pt x="52418" y="189715"/>
                  </a:cubicBezTo>
                  <a:cubicBezTo>
                    <a:pt x="43601" y="188237"/>
                    <a:pt x="32770" y="189999"/>
                    <a:pt x="28136" y="184715"/>
                  </a:cubicBezTo>
                  <a:cubicBezTo>
                    <a:pt x="22240" y="178011"/>
                    <a:pt x="19923" y="165851"/>
                    <a:pt x="18764" y="155681"/>
                  </a:cubicBezTo>
                  <a:cubicBezTo>
                    <a:pt x="17253" y="141987"/>
                    <a:pt x="18411" y="127896"/>
                    <a:pt x="18411" y="113237"/>
                  </a:cubicBezTo>
                  <a:cubicBezTo>
                    <a:pt x="18260" y="113124"/>
                    <a:pt x="17152" y="111817"/>
                    <a:pt x="15892" y="111532"/>
                  </a:cubicBezTo>
                  <a:cubicBezTo>
                    <a:pt x="9897" y="110226"/>
                    <a:pt x="1030" y="113919"/>
                    <a:pt x="74" y="103237"/>
                  </a:cubicBezTo>
                  <a:cubicBezTo>
                    <a:pt x="-883" y="92271"/>
                    <a:pt x="7681" y="90964"/>
                    <a:pt x="14935" y="89146"/>
                  </a:cubicBezTo>
                  <a:cubicBezTo>
                    <a:pt x="27228" y="86021"/>
                    <a:pt x="39520" y="82612"/>
                    <a:pt x="51612" y="74885"/>
                  </a:cubicBezTo>
                  <a:cubicBezTo>
                    <a:pt x="45769" y="73180"/>
                    <a:pt x="39974" y="71476"/>
                    <a:pt x="32216" y="69203"/>
                  </a:cubicBezTo>
                  <a:cubicBezTo>
                    <a:pt x="31057" y="57101"/>
                    <a:pt x="29797" y="44259"/>
                    <a:pt x="28588" y="31362"/>
                  </a:cubicBezTo>
                  <a:cubicBezTo>
                    <a:pt x="22694" y="28407"/>
                    <a:pt x="17101" y="25623"/>
                    <a:pt x="11811" y="23009"/>
                  </a:cubicBezTo>
                  <a:cubicBezTo>
                    <a:pt x="11258" y="11873"/>
                    <a:pt x="16950" y="8577"/>
                    <a:pt x="23702" y="6873"/>
                  </a:cubicBezTo>
                  <a:cubicBezTo>
                    <a:pt x="42544" y="1987"/>
                    <a:pt x="61436" y="-5286"/>
                    <a:pt x="81538" y="5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1110DAA-2896-BB09-B51D-B508481AF9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9953" y="6650781"/>
              <a:ext cx="143108" cy="162891"/>
            </a:xfrm>
            <a:custGeom>
              <a:avLst/>
              <a:gdLst>
                <a:gd name="connsiteX0" fmla="*/ 49779 w 143108"/>
                <a:gd name="connsiteY0" fmla="*/ 143582 h 162891"/>
                <a:gd name="connsiteX1" fmla="*/ 70535 w 143108"/>
                <a:gd name="connsiteY1" fmla="*/ 118752 h 162891"/>
                <a:gd name="connsiteX2" fmla="*/ 88672 w 143108"/>
                <a:gd name="connsiteY2" fmla="*/ 113752 h 162891"/>
                <a:gd name="connsiteX3" fmla="*/ 109076 w 143108"/>
                <a:gd name="connsiteY3" fmla="*/ 119434 h 162891"/>
                <a:gd name="connsiteX4" fmla="*/ 118094 w 143108"/>
                <a:gd name="connsiteY4" fmla="*/ 90797 h 162891"/>
                <a:gd name="connsiteX5" fmla="*/ 91594 w 143108"/>
                <a:gd name="connsiteY5" fmla="*/ 110855 h 162891"/>
                <a:gd name="connsiteX6" fmla="*/ 105197 w 143108"/>
                <a:gd name="connsiteY6" fmla="*/ 74320 h 162891"/>
                <a:gd name="connsiteX7" fmla="*/ 137591 w 143108"/>
                <a:gd name="connsiteY7" fmla="*/ 81252 h 162891"/>
                <a:gd name="connsiteX8" fmla="*/ 137591 w 143108"/>
                <a:gd name="connsiteY8" fmla="*/ 118127 h 162891"/>
                <a:gd name="connsiteX9" fmla="*/ 101418 w 143108"/>
                <a:gd name="connsiteY9" fmla="*/ 142787 h 162891"/>
                <a:gd name="connsiteX10" fmla="*/ 81619 w 143108"/>
                <a:gd name="connsiteY10" fmla="*/ 142900 h 162891"/>
                <a:gd name="connsiteX11" fmla="*/ 23127 w 143108"/>
                <a:gd name="connsiteY11" fmla="*/ 151082 h 162891"/>
                <a:gd name="connsiteX12" fmla="*/ 16679 w 143108"/>
                <a:gd name="connsiteY12" fmla="*/ 159832 h 162891"/>
                <a:gd name="connsiteX13" fmla="*/ 4739 w 143108"/>
                <a:gd name="connsiteY13" fmla="*/ 161991 h 162891"/>
                <a:gd name="connsiteX14" fmla="*/ 154 w 143108"/>
                <a:gd name="connsiteY14" fmla="*/ 149548 h 162891"/>
                <a:gd name="connsiteX15" fmla="*/ 759 w 143108"/>
                <a:gd name="connsiteY15" fmla="*/ 144718 h 162891"/>
                <a:gd name="connsiteX16" fmla="*/ 19752 w 143108"/>
                <a:gd name="connsiteY16" fmla="*/ 33581 h 162891"/>
                <a:gd name="connsiteX17" fmla="*/ 28317 w 143108"/>
                <a:gd name="connsiteY17" fmla="*/ 8411 h 162891"/>
                <a:gd name="connsiteX18" fmla="*/ 42272 w 143108"/>
                <a:gd name="connsiteY18" fmla="*/ 228 h 162891"/>
                <a:gd name="connsiteX19" fmla="*/ 54061 w 143108"/>
                <a:gd name="connsiteY19" fmla="*/ 15115 h 162891"/>
                <a:gd name="connsiteX20" fmla="*/ 52348 w 143108"/>
                <a:gd name="connsiteY20" fmla="*/ 39433 h 162891"/>
                <a:gd name="connsiteX21" fmla="*/ 39249 w 143108"/>
                <a:gd name="connsiteY21" fmla="*/ 89206 h 162891"/>
                <a:gd name="connsiteX22" fmla="*/ 49728 w 143108"/>
                <a:gd name="connsiteY22" fmla="*/ 143582 h 16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108" h="162891">
                  <a:moveTo>
                    <a:pt x="49779" y="143582"/>
                  </a:moveTo>
                  <a:cubicBezTo>
                    <a:pt x="63079" y="139946"/>
                    <a:pt x="67563" y="130855"/>
                    <a:pt x="70535" y="118752"/>
                  </a:cubicBezTo>
                  <a:cubicBezTo>
                    <a:pt x="73911" y="105173"/>
                    <a:pt x="81216" y="102843"/>
                    <a:pt x="88672" y="113752"/>
                  </a:cubicBezTo>
                  <a:cubicBezTo>
                    <a:pt x="95171" y="123298"/>
                    <a:pt x="101116" y="124207"/>
                    <a:pt x="109076" y="119434"/>
                  </a:cubicBezTo>
                  <a:cubicBezTo>
                    <a:pt x="118144" y="113979"/>
                    <a:pt x="124140" y="106423"/>
                    <a:pt x="118094" y="90797"/>
                  </a:cubicBezTo>
                  <a:cubicBezTo>
                    <a:pt x="109026" y="97672"/>
                    <a:pt x="100814" y="103866"/>
                    <a:pt x="91594" y="110855"/>
                  </a:cubicBezTo>
                  <a:cubicBezTo>
                    <a:pt x="89428" y="89831"/>
                    <a:pt x="93458" y="80116"/>
                    <a:pt x="105197" y="74320"/>
                  </a:cubicBezTo>
                  <a:cubicBezTo>
                    <a:pt x="116331" y="68809"/>
                    <a:pt x="130387" y="71820"/>
                    <a:pt x="137591" y="81252"/>
                  </a:cubicBezTo>
                  <a:cubicBezTo>
                    <a:pt x="144846" y="90797"/>
                    <a:pt x="145048" y="104775"/>
                    <a:pt x="137591" y="118127"/>
                  </a:cubicBezTo>
                  <a:cubicBezTo>
                    <a:pt x="129279" y="133070"/>
                    <a:pt x="116935" y="141252"/>
                    <a:pt x="101418" y="142787"/>
                  </a:cubicBezTo>
                  <a:cubicBezTo>
                    <a:pt x="94919" y="143412"/>
                    <a:pt x="88320" y="142900"/>
                    <a:pt x="81619" y="142900"/>
                  </a:cubicBezTo>
                  <a:cubicBezTo>
                    <a:pt x="55874" y="167332"/>
                    <a:pt x="48267" y="168525"/>
                    <a:pt x="23127" y="151082"/>
                  </a:cubicBezTo>
                  <a:cubicBezTo>
                    <a:pt x="21062" y="154037"/>
                    <a:pt x="19450" y="158241"/>
                    <a:pt x="16679" y="159832"/>
                  </a:cubicBezTo>
                  <a:cubicBezTo>
                    <a:pt x="13102" y="161878"/>
                    <a:pt x="7610" y="163752"/>
                    <a:pt x="4739" y="161991"/>
                  </a:cubicBezTo>
                  <a:cubicBezTo>
                    <a:pt x="2018" y="160343"/>
                    <a:pt x="1363" y="153980"/>
                    <a:pt x="154" y="149548"/>
                  </a:cubicBezTo>
                  <a:cubicBezTo>
                    <a:pt x="-249" y="148127"/>
                    <a:pt x="205" y="146196"/>
                    <a:pt x="759" y="144718"/>
                  </a:cubicBezTo>
                  <a:cubicBezTo>
                    <a:pt x="14059" y="109150"/>
                    <a:pt x="13505" y="70627"/>
                    <a:pt x="19752" y="33581"/>
                  </a:cubicBezTo>
                  <a:cubicBezTo>
                    <a:pt x="21213" y="24831"/>
                    <a:pt x="24034" y="15740"/>
                    <a:pt x="28317" y="8411"/>
                  </a:cubicBezTo>
                  <a:cubicBezTo>
                    <a:pt x="30987" y="3865"/>
                    <a:pt x="38695" y="-1135"/>
                    <a:pt x="42272" y="228"/>
                  </a:cubicBezTo>
                  <a:cubicBezTo>
                    <a:pt x="47260" y="2104"/>
                    <a:pt x="52801" y="9206"/>
                    <a:pt x="54061" y="15115"/>
                  </a:cubicBezTo>
                  <a:cubicBezTo>
                    <a:pt x="55673" y="22672"/>
                    <a:pt x="54162" y="31592"/>
                    <a:pt x="52348" y="39433"/>
                  </a:cubicBezTo>
                  <a:cubicBezTo>
                    <a:pt x="48519" y="56195"/>
                    <a:pt x="43229" y="72502"/>
                    <a:pt x="39249" y="89206"/>
                  </a:cubicBezTo>
                  <a:cubicBezTo>
                    <a:pt x="34412" y="109434"/>
                    <a:pt x="37788" y="127730"/>
                    <a:pt x="49728" y="143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E733DA0-8948-23E7-C2E2-9DE40E6289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7102" y="499262"/>
              <a:ext cx="170044" cy="120038"/>
            </a:xfrm>
            <a:custGeom>
              <a:avLst/>
              <a:gdLst>
                <a:gd name="connsiteX0" fmla="*/ 51359 w 170044"/>
                <a:gd name="connsiteY0" fmla="*/ 105571 h 120038"/>
                <a:gd name="connsiteX1" fmla="*/ 33676 w 170044"/>
                <a:gd name="connsiteY1" fmla="*/ 117333 h 120038"/>
                <a:gd name="connsiteX2" fmla="*/ 5513 w 170044"/>
                <a:gd name="connsiteY2" fmla="*/ 111310 h 120038"/>
                <a:gd name="connsiteX3" fmla="*/ 274 w 170044"/>
                <a:gd name="connsiteY3" fmla="*/ 84094 h 120038"/>
                <a:gd name="connsiteX4" fmla="*/ 34381 w 170044"/>
                <a:gd name="connsiteY4" fmla="*/ 51082 h 120038"/>
                <a:gd name="connsiteX5" fmla="*/ 60125 w 170044"/>
                <a:gd name="connsiteY5" fmla="*/ 72105 h 120038"/>
                <a:gd name="connsiteX6" fmla="*/ 74130 w 170044"/>
                <a:gd name="connsiteY6" fmla="*/ 99151 h 120038"/>
                <a:gd name="connsiteX7" fmla="*/ 85769 w 170044"/>
                <a:gd name="connsiteY7" fmla="*/ 67844 h 120038"/>
                <a:gd name="connsiteX8" fmla="*/ 84206 w 170044"/>
                <a:gd name="connsiteY8" fmla="*/ 28412 h 120038"/>
                <a:gd name="connsiteX9" fmla="*/ 87280 w 170044"/>
                <a:gd name="connsiteY9" fmla="*/ 9377 h 120038"/>
                <a:gd name="connsiteX10" fmla="*/ 100077 w 170044"/>
                <a:gd name="connsiteY10" fmla="*/ 59 h 120038"/>
                <a:gd name="connsiteX11" fmla="*/ 109800 w 170044"/>
                <a:gd name="connsiteY11" fmla="*/ 13184 h 120038"/>
                <a:gd name="connsiteX12" fmla="*/ 107331 w 170044"/>
                <a:gd name="connsiteY12" fmla="*/ 47446 h 120038"/>
                <a:gd name="connsiteX13" fmla="*/ 107281 w 170044"/>
                <a:gd name="connsiteY13" fmla="*/ 69605 h 120038"/>
                <a:gd name="connsiteX14" fmla="*/ 122193 w 170044"/>
                <a:gd name="connsiteY14" fmla="*/ 50969 h 120038"/>
                <a:gd name="connsiteX15" fmla="*/ 161238 w 170044"/>
                <a:gd name="connsiteY15" fmla="*/ 53469 h 120038"/>
                <a:gd name="connsiteX16" fmla="*/ 164009 w 170044"/>
                <a:gd name="connsiteY16" fmla="*/ 96083 h 120038"/>
                <a:gd name="connsiteX17" fmla="*/ 120783 w 170044"/>
                <a:gd name="connsiteY17" fmla="*/ 110003 h 120038"/>
                <a:gd name="connsiteX18" fmla="*/ 82796 w 170044"/>
                <a:gd name="connsiteY18" fmla="*/ 111139 h 120038"/>
                <a:gd name="connsiteX19" fmla="*/ 51359 w 170044"/>
                <a:gd name="connsiteY19" fmla="*/ 105571 h 120038"/>
                <a:gd name="connsiteX20" fmla="*/ 33927 w 170044"/>
                <a:gd name="connsiteY20" fmla="*/ 70571 h 120038"/>
                <a:gd name="connsiteX21" fmla="*/ 23297 w 170044"/>
                <a:gd name="connsiteY21" fmla="*/ 96992 h 120038"/>
                <a:gd name="connsiteX22" fmla="*/ 37857 w 170044"/>
                <a:gd name="connsiteY22" fmla="*/ 95685 h 120038"/>
                <a:gd name="connsiteX23" fmla="*/ 33927 w 170044"/>
                <a:gd name="connsiteY23" fmla="*/ 70628 h 120038"/>
                <a:gd name="connsiteX24" fmla="*/ 136401 w 170044"/>
                <a:gd name="connsiteY24" fmla="*/ 59889 h 120038"/>
                <a:gd name="connsiteX25" fmla="*/ 119171 w 170044"/>
                <a:gd name="connsiteY25" fmla="*/ 93355 h 120038"/>
                <a:gd name="connsiteX26" fmla="*/ 136401 w 170044"/>
                <a:gd name="connsiteY26" fmla="*/ 59889 h 12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044" h="120038">
                  <a:moveTo>
                    <a:pt x="51359" y="105571"/>
                  </a:moveTo>
                  <a:cubicBezTo>
                    <a:pt x="44910" y="109946"/>
                    <a:pt x="39570" y="114435"/>
                    <a:pt x="33676" y="117333"/>
                  </a:cubicBezTo>
                  <a:cubicBezTo>
                    <a:pt x="23297" y="122390"/>
                    <a:pt x="12012" y="120344"/>
                    <a:pt x="5513" y="111310"/>
                  </a:cubicBezTo>
                  <a:cubicBezTo>
                    <a:pt x="828" y="104776"/>
                    <a:pt x="-684" y="93014"/>
                    <a:pt x="274" y="84094"/>
                  </a:cubicBezTo>
                  <a:cubicBezTo>
                    <a:pt x="2138" y="67105"/>
                    <a:pt x="19166" y="52105"/>
                    <a:pt x="34381" y="51082"/>
                  </a:cubicBezTo>
                  <a:cubicBezTo>
                    <a:pt x="47429" y="50230"/>
                    <a:pt x="56195" y="57332"/>
                    <a:pt x="60125" y="72105"/>
                  </a:cubicBezTo>
                  <a:cubicBezTo>
                    <a:pt x="63148" y="83469"/>
                    <a:pt x="67834" y="92486"/>
                    <a:pt x="74130" y="99151"/>
                  </a:cubicBezTo>
                  <a:cubicBezTo>
                    <a:pt x="85416" y="92276"/>
                    <a:pt x="86122" y="80230"/>
                    <a:pt x="85769" y="67844"/>
                  </a:cubicBezTo>
                  <a:cubicBezTo>
                    <a:pt x="85365" y="54719"/>
                    <a:pt x="84257" y="41594"/>
                    <a:pt x="84206" y="28412"/>
                  </a:cubicBezTo>
                  <a:cubicBezTo>
                    <a:pt x="84206" y="21991"/>
                    <a:pt x="84559" y="14605"/>
                    <a:pt x="87280" y="9377"/>
                  </a:cubicBezTo>
                  <a:cubicBezTo>
                    <a:pt x="89749" y="4718"/>
                    <a:pt x="96198" y="-623"/>
                    <a:pt x="100077" y="59"/>
                  </a:cubicBezTo>
                  <a:cubicBezTo>
                    <a:pt x="104007" y="741"/>
                    <a:pt x="109497" y="8355"/>
                    <a:pt x="109800" y="13184"/>
                  </a:cubicBezTo>
                  <a:cubicBezTo>
                    <a:pt x="110405" y="24491"/>
                    <a:pt x="108087" y="36025"/>
                    <a:pt x="107331" y="47446"/>
                  </a:cubicBezTo>
                  <a:cubicBezTo>
                    <a:pt x="106928" y="53525"/>
                    <a:pt x="107281" y="59662"/>
                    <a:pt x="107281" y="69605"/>
                  </a:cubicBezTo>
                  <a:cubicBezTo>
                    <a:pt x="113780" y="61423"/>
                    <a:pt x="117508" y="55571"/>
                    <a:pt x="122193" y="50969"/>
                  </a:cubicBezTo>
                  <a:cubicBezTo>
                    <a:pt x="134486" y="38923"/>
                    <a:pt x="149499" y="40116"/>
                    <a:pt x="161238" y="53469"/>
                  </a:cubicBezTo>
                  <a:cubicBezTo>
                    <a:pt x="171869" y="65514"/>
                    <a:pt x="172977" y="82446"/>
                    <a:pt x="164009" y="96083"/>
                  </a:cubicBezTo>
                  <a:cubicBezTo>
                    <a:pt x="154890" y="109946"/>
                    <a:pt x="134435" y="117787"/>
                    <a:pt x="120783" y="110003"/>
                  </a:cubicBezTo>
                  <a:cubicBezTo>
                    <a:pt x="107281" y="102389"/>
                    <a:pt x="95643" y="101537"/>
                    <a:pt x="82796" y="111139"/>
                  </a:cubicBezTo>
                  <a:cubicBezTo>
                    <a:pt x="71410" y="119662"/>
                    <a:pt x="60578" y="114321"/>
                    <a:pt x="51359" y="105571"/>
                  </a:cubicBezTo>
                  <a:close/>
                  <a:moveTo>
                    <a:pt x="33927" y="70571"/>
                  </a:moveTo>
                  <a:cubicBezTo>
                    <a:pt x="26471" y="78469"/>
                    <a:pt x="17151" y="84378"/>
                    <a:pt x="23297" y="96992"/>
                  </a:cubicBezTo>
                  <a:cubicBezTo>
                    <a:pt x="24355" y="99094"/>
                    <a:pt x="34431" y="98639"/>
                    <a:pt x="37857" y="95685"/>
                  </a:cubicBezTo>
                  <a:cubicBezTo>
                    <a:pt x="46674" y="88014"/>
                    <a:pt x="45666" y="79321"/>
                    <a:pt x="33927" y="70628"/>
                  </a:cubicBezTo>
                  <a:close/>
                  <a:moveTo>
                    <a:pt x="136401" y="59889"/>
                  </a:moveTo>
                  <a:cubicBezTo>
                    <a:pt x="129851" y="72616"/>
                    <a:pt x="125166" y="81707"/>
                    <a:pt x="119171" y="93355"/>
                  </a:cubicBezTo>
                  <a:cubicBezTo>
                    <a:pt x="145318" y="86367"/>
                    <a:pt x="147989" y="81878"/>
                    <a:pt x="136401" y="59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77F454-8E7A-E149-C5D7-1BF40FEFF3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6505" y="4675160"/>
              <a:ext cx="89948" cy="181982"/>
            </a:xfrm>
            <a:custGeom>
              <a:avLst/>
              <a:gdLst>
                <a:gd name="connsiteX0" fmla="*/ 34547 w 89948"/>
                <a:gd name="connsiteY0" fmla="*/ 91689 h 181982"/>
                <a:gd name="connsiteX1" fmla="*/ 38074 w 89948"/>
                <a:gd name="connsiteY1" fmla="*/ 122371 h 181982"/>
                <a:gd name="connsiteX2" fmla="*/ 30063 w 89948"/>
                <a:gd name="connsiteY2" fmla="*/ 142257 h 181982"/>
                <a:gd name="connsiteX3" fmla="*/ 15352 w 89948"/>
                <a:gd name="connsiteY3" fmla="*/ 128621 h 181982"/>
                <a:gd name="connsiteX4" fmla="*/ 440 w 89948"/>
                <a:gd name="connsiteY4" fmla="*/ 49018 h 181982"/>
                <a:gd name="connsiteX5" fmla="*/ 22203 w 89948"/>
                <a:gd name="connsiteY5" fmla="*/ 4813 h 181982"/>
                <a:gd name="connsiteX6" fmla="*/ 67697 w 89948"/>
                <a:gd name="connsiteY6" fmla="*/ 9302 h 181982"/>
                <a:gd name="connsiteX7" fmla="*/ 77924 w 89948"/>
                <a:gd name="connsiteY7" fmla="*/ 58678 h 181982"/>
                <a:gd name="connsiteX8" fmla="*/ 71174 w 89948"/>
                <a:gd name="connsiteY8" fmla="*/ 73052 h 181982"/>
                <a:gd name="connsiteX9" fmla="*/ 89814 w 89948"/>
                <a:gd name="connsiteY9" fmla="*/ 111632 h 181982"/>
                <a:gd name="connsiteX10" fmla="*/ 69914 w 89948"/>
                <a:gd name="connsiteY10" fmla="*/ 159985 h 181982"/>
                <a:gd name="connsiteX11" fmla="*/ 17619 w 89948"/>
                <a:gd name="connsiteY11" fmla="*/ 175099 h 181982"/>
                <a:gd name="connsiteX12" fmla="*/ 30517 w 89948"/>
                <a:gd name="connsiteY12" fmla="*/ 163223 h 181982"/>
                <a:gd name="connsiteX13" fmla="*/ 59889 w 89948"/>
                <a:gd name="connsiteY13" fmla="*/ 131064 h 181982"/>
                <a:gd name="connsiteX14" fmla="*/ 63112 w 89948"/>
                <a:gd name="connsiteY14" fmla="*/ 97655 h 181982"/>
                <a:gd name="connsiteX15" fmla="*/ 34547 w 89948"/>
                <a:gd name="connsiteY15" fmla="*/ 91689 h 181982"/>
                <a:gd name="connsiteX16" fmla="*/ 30063 w 89948"/>
                <a:gd name="connsiteY16" fmla="*/ 73905 h 181982"/>
                <a:gd name="connsiteX17" fmla="*/ 35050 w 89948"/>
                <a:gd name="connsiteY17" fmla="*/ 76803 h 181982"/>
                <a:gd name="connsiteX18" fmla="*/ 55001 w 89948"/>
                <a:gd name="connsiteY18" fmla="*/ 49132 h 181982"/>
                <a:gd name="connsiteX19" fmla="*/ 50568 w 89948"/>
                <a:gd name="connsiteY19" fmla="*/ 27200 h 181982"/>
                <a:gd name="connsiteX20" fmla="*/ 33086 w 89948"/>
                <a:gd name="connsiteY20" fmla="*/ 25495 h 181982"/>
                <a:gd name="connsiteX21" fmla="*/ 21044 w 89948"/>
                <a:gd name="connsiteY21" fmla="*/ 36064 h 181982"/>
                <a:gd name="connsiteX22" fmla="*/ 30063 w 89948"/>
                <a:gd name="connsiteY22" fmla="*/ 73962 h 18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48" h="181982">
                  <a:moveTo>
                    <a:pt x="34547" y="91689"/>
                  </a:moveTo>
                  <a:cubicBezTo>
                    <a:pt x="36209" y="106292"/>
                    <a:pt x="37016" y="114360"/>
                    <a:pt x="38074" y="122371"/>
                  </a:cubicBezTo>
                  <a:cubicBezTo>
                    <a:pt x="39232" y="131064"/>
                    <a:pt x="39383" y="139587"/>
                    <a:pt x="30063" y="142257"/>
                  </a:cubicBezTo>
                  <a:cubicBezTo>
                    <a:pt x="20390" y="145041"/>
                    <a:pt x="17015" y="137030"/>
                    <a:pt x="15352" y="128621"/>
                  </a:cubicBezTo>
                  <a:cubicBezTo>
                    <a:pt x="10112" y="102144"/>
                    <a:pt x="4772" y="75666"/>
                    <a:pt x="440" y="49018"/>
                  </a:cubicBezTo>
                  <a:cubicBezTo>
                    <a:pt x="-2281" y="32371"/>
                    <a:pt x="7946" y="13052"/>
                    <a:pt x="22203" y="4813"/>
                  </a:cubicBezTo>
                  <a:cubicBezTo>
                    <a:pt x="35958" y="-3084"/>
                    <a:pt x="57017" y="-1039"/>
                    <a:pt x="67697" y="9302"/>
                  </a:cubicBezTo>
                  <a:cubicBezTo>
                    <a:pt x="80191" y="21348"/>
                    <a:pt x="84322" y="40780"/>
                    <a:pt x="77924" y="58678"/>
                  </a:cubicBezTo>
                  <a:cubicBezTo>
                    <a:pt x="76311" y="63223"/>
                    <a:pt x="73843" y="67371"/>
                    <a:pt x="71174" y="73052"/>
                  </a:cubicBezTo>
                  <a:cubicBezTo>
                    <a:pt x="79738" y="84018"/>
                    <a:pt x="91326" y="93621"/>
                    <a:pt x="89814" y="111632"/>
                  </a:cubicBezTo>
                  <a:cubicBezTo>
                    <a:pt x="88202" y="130667"/>
                    <a:pt x="80443" y="146065"/>
                    <a:pt x="69914" y="159985"/>
                  </a:cubicBezTo>
                  <a:cubicBezTo>
                    <a:pt x="52683" y="182769"/>
                    <a:pt x="36663" y="187940"/>
                    <a:pt x="17619" y="175099"/>
                  </a:cubicBezTo>
                  <a:cubicBezTo>
                    <a:pt x="22455" y="170667"/>
                    <a:pt x="26688" y="167201"/>
                    <a:pt x="30517" y="163223"/>
                  </a:cubicBezTo>
                  <a:cubicBezTo>
                    <a:pt x="40492" y="152712"/>
                    <a:pt x="51273" y="142882"/>
                    <a:pt x="59889" y="131064"/>
                  </a:cubicBezTo>
                  <a:cubicBezTo>
                    <a:pt x="66840" y="121519"/>
                    <a:pt x="72533" y="107655"/>
                    <a:pt x="63112" y="97655"/>
                  </a:cubicBezTo>
                  <a:cubicBezTo>
                    <a:pt x="57822" y="92030"/>
                    <a:pt x="46386" y="93791"/>
                    <a:pt x="34547" y="91689"/>
                  </a:cubicBezTo>
                  <a:close/>
                  <a:moveTo>
                    <a:pt x="30063" y="73905"/>
                  </a:moveTo>
                  <a:cubicBezTo>
                    <a:pt x="31726" y="74871"/>
                    <a:pt x="33389" y="75837"/>
                    <a:pt x="35050" y="76803"/>
                  </a:cubicBezTo>
                  <a:cubicBezTo>
                    <a:pt x="41751" y="67655"/>
                    <a:pt x="49107" y="58962"/>
                    <a:pt x="55001" y="49132"/>
                  </a:cubicBezTo>
                  <a:cubicBezTo>
                    <a:pt x="59889" y="41064"/>
                    <a:pt x="55404" y="33393"/>
                    <a:pt x="50568" y="27200"/>
                  </a:cubicBezTo>
                  <a:cubicBezTo>
                    <a:pt x="45530" y="20722"/>
                    <a:pt x="39182" y="20893"/>
                    <a:pt x="33086" y="25495"/>
                  </a:cubicBezTo>
                  <a:cubicBezTo>
                    <a:pt x="29055" y="28563"/>
                    <a:pt x="25378" y="32200"/>
                    <a:pt x="21044" y="36064"/>
                  </a:cubicBezTo>
                  <a:cubicBezTo>
                    <a:pt x="24169" y="49245"/>
                    <a:pt x="27141" y="61632"/>
                    <a:pt x="30063" y="739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0C3225-2A0B-5411-C6DE-DB7EE1C587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910" y="5541961"/>
              <a:ext cx="182371" cy="184366"/>
            </a:xfrm>
            <a:custGeom>
              <a:avLst/>
              <a:gdLst>
                <a:gd name="connsiteX0" fmla="*/ 131564 w 182371"/>
                <a:gd name="connsiteY0" fmla="*/ 143303 h 184366"/>
                <a:gd name="connsiteX1" fmla="*/ 81940 w 182371"/>
                <a:gd name="connsiteY1" fmla="*/ 123473 h 184366"/>
                <a:gd name="connsiteX2" fmla="*/ 66725 w 182371"/>
                <a:gd name="connsiteY2" fmla="*/ 152962 h 184366"/>
                <a:gd name="connsiteX3" fmla="*/ 45817 w 182371"/>
                <a:gd name="connsiteY3" fmla="*/ 179667 h 184366"/>
                <a:gd name="connsiteX4" fmla="*/ 28335 w 182371"/>
                <a:gd name="connsiteY4" fmla="*/ 181485 h 184366"/>
                <a:gd name="connsiteX5" fmla="*/ 7931 w 182371"/>
                <a:gd name="connsiteY5" fmla="*/ 157451 h 184366"/>
                <a:gd name="connsiteX6" fmla="*/ 23045 w 182371"/>
                <a:gd name="connsiteY6" fmla="*/ 15405 h 184366"/>
                <a:gd name="connsiteX7" fmla="*/ 37656 w 182371"/>
                <a:gd name="connsiteY7" fmla="*/ 1143 h 184366"/>
                <a:gd name="connsiteX8" fmla="*/ 58412 w 182371"/>
                <a:gd name="connsiteY8" fmla="*/ 689 h 184366"/>
                <a:gd name="connsiteX9" fmla="*/ 22542 w 182371"/>
                <a:gd name="connsiteY9" fmla="*/ 122735 h 184366"/>
                <a:gd name="connsiteX10" fmla="*/ 38764 w 182371"/>
                <a:gd name="connsiteY10" fmla="*/ 168190 h 184366"/>
                <a:gd name="connsiteX11" fmla="*/ 59017 w 182371"/>
                <a:gd name="connsiteY11" fmla="*/ 124496 h 184366"/>
                <a:gd name="connsiteX12" fmla="*/ 74080 w 182371"/>
                <a:gd name="connsiteY12" fmla="*/ 103417 h 184366"/>
                <a:gd name="connsiteX13" fmla="*/ 95542 w 182371"/>
                <a:gd name="connsiteY13" fmla="*/ 97735 h 184366"/>
                <a:gd name="connsiteX14" fmla="*/ 102797 w 182371"/>
                <a:gd name="connsiteY14" fmla="*/ 116485 h 184366"/>
                <a:gd name="connsiteX15" fmla="*/ 104460 w 182371"/>
                <a:gd name="connsiteY15" fmla="*/ 142451 h 184366"/>
                <a:gd name="connsiteX16" fmla="*/ 126274 w 182371"/>
                <a:gd name="connsiteY16" fmla="*/ 116712 h 184366"/>
                <a:gd name="connsiteX17" fmla="*/ 135645 w 182371"/>
                <a:gd name="connsiteY17" fmla="*/ 102621 h 184366"/>
                <a:gd name="connsiteX18" fmla="*/ 147887 w 182371"/>
                <a:gd name="connsiteY18" fmla="*/ 116599 h 184366"/>
                <a:gd name="connsiteX19" fmla="*/ 156502 w 182371"/>
                <a:gd name="connsiteY19" fmla="*/ 144553 h 184366"/>
                <a:gd name="connsiteX20" fmla="*/ 177813 w 182371"/>
                <a:gd name="connsiteY20" fmla="*/ 116258 h 184366"/>
                <a:gd name="connsiteX21" fmla="*/ 172523 w 182371"/>
                <a:gd name="connsiteY21" fmla="*/ 149269 h 184366"/>
                <a:gd name="connsiteX22" fmla="*/ 131665 w 182371"/>
                <a:gd name="connsiteY22" fmla="*/ 143303 h 18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371" h="184366">
                  <a:moveTo>
                    <a:pt x="131564" y="143303"/>
                  </a:moveTo>
                  <a:cubicBezTo>
                    <a:pt x="107986" y="165405"/>
                    <a:pt x="90152" y="172394"/>
                    <a:pt x="81940" y="123473"/>
                  </a:cubicBezTo>
                  <a:cubicBezTo>
                    <a:pt x="75793" y="135178"/>
                    <a:pt x="70352" y="143644"/>
                    <a:pt x="66725" y="152962"/>
                  </a:cubicBezTo>
                  <a:cubicBezTo>
                    <a:pt x="62191" y="164724"/>
                    <a:pt x="54986" y="172281"/>
                    <a:pt x="45817" y="179667"/>
                  </a:cubicBezTo>
                  <a:cubicBezTo>
                    <a:pt x="38965" y="185178"/>
                    <a:pt x="33323" y="185917"/>
                    <a:pt x="28335" y="181485"/>
                  </a:cubicBezTo>
                  <a:cubicBezTo>
                    <a:pt x="20577" y="174667"/>
                    <a:pt x="10702" y="167053"/>
                    <a:pt x="7931" y="157451"/>
                  </a:cubicBezTo>
                  <a:cubicBezTo>
                    <a:pt x="-6276" y="107962"/>
                    <a:pt x="-1490" y="59950"/>
                    <a:pt x="23045" y="15405"/>
                  </a:cubicBezTo>
                  <a:cubicBezTo>
                    <a:pt x="26320" y="9438"/>
                    <a:pt x="32013" y="4211"/>
                    <a:pt x="37656" y="1143"/>
                  </a:cubicBezTo>
                  <a:cubicBezTo>
                    <a:pt x="41837" y="-1130"/>
                    <a:pt x="47782" y="689"/>
                    <a:pt x="58412" y="689"/>
                  </a:cubicBezTo>
                  <a:cubicBezTo>
                    <a:pt x="25262" y="37791"/>
                    <a:pt x="20425" y="79269"/>
                    <a:pt x="22542" y="122735"/>
                  </a:cubicBezTo>
                  <a:cubicBezTo>
                    <a:pt x="23348" y="139326"/>
                    <a:pt x="26622" y="155348"/>
                    <a:pt x="38764" y="168190"/>
                  </a:cubicBezTo>
                  <a:cubicBezTo>
                    <a:pt x="45565" y="153246"/>
                    <a:pt x="51712" y="138474"/>
                    <a:pt x="59017" y="124496"/>
                  </a:cubicBezTo>
                  <a:cubicBezTo>
                    <a:pt x="63047" y="116769"/>
                    <a:pt x="68690" y="110064"/>
                    <a:pt x="74080" y="103417"/>
                  </a:cubicBezTo>
                  <a:cubicBezTo>
                    <a:pt x="79975" y="96144"/>
                    <a:pt x="88187" y="91996"/>
                    <a:pt x="95542" y="97735"/>
                  </a:cubicBezTo>
                  <a:cubicBezTo>
                    <a:pt x="99825" y="101087"/>
                    <a:pt x="101537" y="109780"/>
                    <a:pt x="102797" y="116485"/>
                  </a:cubicBezTo>
                  <a:cubicBezTo>
                    <a:pt x="104258" y="124212"/>
                    <a:pt x="103906" y="132337"/>
                    <a:pt x="104460" y="142451"/>
                  </a:cubicBezTo>
                  <a:cubicBezTo>
                    <a:pt x="119271" y="139269"/>
                    <a:pt x="122798" y="128530"/>
                    <a:pt x="126274" y="116712"/>
                  </a:cubicBezTo>
                  <a:cubicBezTo>
                    <a:pt x="127836" y="111258"/>
                    <a:pt x="131665" y="103644"/>
                    <a:pt x="135645" y="102621"/>
                  </a:cubicBezTo>
                  <a:cubicBezTo>
                    <a:pt x="143706" y="100576"/>
                    <a:pt x="145872" y="109155"/>
                    <a:pt x="147887" y="116599"/>
                  </a:cubicBezTo>
                  <a:cubicBezTo>
                    <a:pt x="150104" y="124894"/>
                    <a:pt x="152925" y="132962"/>
                    <a:pt x="156502" y="144553"/>
                  </a:cubicBezTo>
                  <a:cubicBezTo>
                    <a:pt x="165118" y="133076"/>
                    <a:pt x="171365" y="124780"/>
                    <a:pt x="177813" y="116258"/>
                  </a:cubicBezTo>
                  <a:cubicBezTo>
                    <a:pt x="185320" y="125956"/>
                    <a:pt x="183556" y="136956"/>
                    <a:pt x="172523" y="149269"/>
                  </a:cubicBezTo>
                  <a:cubicBezTo>
                    <a:pt x="159727" y="163587"/>
                    <a:pt x="151213" y="162337"/>
                    <a:pt x="131665" y="1433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1E7BD2A-87B8-1C51-D958-3064296BD2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36206" y="6028888"/>
              <a:ext cx="153675" cy="194588"/>
            </a:xfrm>
            <a:custGeom>
              <a:avLst/>
              <a:gdLst>
                <a:gd name="connsiteX0" fmla="*/ 42484 w 153675"/>
                <a:gd name="connsiteY0" fmla="*/ 73083 h 194588"/>
                <a:gd name="connsiteX1" fmla="*/ 87373 w 153675"/>
                <a:gd name="connsiteY1" fmla="*/ 72515 h 194588"/>
                <a:gd name="connsiteX2" fmla="*/ 125712 w 153675"/>
                <a:gd name="connsiteY2" fmla="*/ 62458 h 194588"/>
                <a:gd name="connsiteX3" fmla="*/ 152817 w 153675"/>
                <a:gd name="connsiteY3" fmla="*/ 84334 h 194588"/>
                <a:gd name="connsiteX4" fmla="*/ 153673 w 153675"/>
                <a:gd name="connsiteY4" fmla="*/ 131266 h 194588"/>
                <a:gd name="connsiteX5" fmla="*/ 141734 w 153675"/>
                <a:gd name="connsiteY5" fmla="*/ 147971 h 194588"/>
                <a:gd name="connsiteX6" fmla="*/ 130297 w 153675"/>
                <a:gd name="connsiteY6" fmla="*/ 130186 h 194588"/>
                <a:gd name="connsiteX7" fmla="*/ 130247 w 153675"/>
                <a:gd name="connsiteY7" fmla="*/ 84902 h 194588"/>
                <a:gd name="connsiteX8" fmla="*/ 65609 w 153675"/>
                <a:gd name="connsiteY8" fmla="*/ 101323 h 194588"/>
                <a:gd name="connsiteX9" fmla="*/ 48076 w 153675"/>
                <a:gd name="connsiteY9" fmla="*/ 130868 h 194588"/>
                <a:gd name="connsiteX10" fmla="*/ 41728 w 153675"/>
                <a:gd name="connsiteY10" fmla="*/ 174562 h 194588"/>
                <a:gd name="connsiteX11" fmla="*/ 29990 w 153675"/>
                <a:gd name="connsiteY11" fmla="*/ 193028 h 194588"/>
                <a:gd name="connsiteX12" fmla="*/ 11500 w 153675"/>
                <a:gd name="connsiteY12" fmla="*/ 184391 h 194588"/>
                <a:gd name="connsiteX13" fmla="*/ 1122 w 153675"/>
                <a:gd name="connsiteY13" fmla="*/ 165584 h 194588"/>
                <a:gd name="connsiteX14" fmla="*/ 1525 w 153675"/>
                <a:gd name="connsiteY14" fmla="*/ 152175 h 194588"/>
                <a:gd name="connsiteX15" fmla="*/ 13163 w 153675"/>
                <a:gd name="connsiteY15" fmla="*/ 149675 h 194588"/>
                <a:gd name="connsiteX16" fmla="*/ 22634 w 153675"/>
                <a:gd name="connsiteY16" fmla="*/ 153937 h 194588"/>
                <a:gd name="connsiteX17" fmla="*/ 36539 w 153675"/>
                <a:gd name="connsiteY17" fmla="*/ 101038 h 194588"/>
                <a:gd name="connsiteX18" fmla="*/ 34373 w 153675"/>
                <a:gd name="connsiteY18" fmla="*/ 98254 h 194588"/>
                <a:gd name="connsiteX19" fmla="*/ 25809 w 153675"/>
                <a:gd name="connsiteY19" fmla="*/ 57061 h 194588"/>
                <a:gd name="connsiteX20" fmla="*/ 41073 w 153675"/>
                <a:gd name="connsiteY20" fmla="*/ 18254 h 194588"/>
                <a:gd name="connsiteX21" fmla="*/ 15531 w 153675"/>
                <a:gd name="connsiteY21" fmla="*/ 27402 h 194588"/>
                <a:gd name="connsiteX22" fmla="*/ 36186 w 153675"/>
                <a:gd name="connsiteY22" fmla="*/ 185 h 194588"/>
                <a:gd name="connsiteX23" fmla="*/ 60419 w 153675"/>
                <a:gd name="connsiteY23" fmla="*/ 21435 h 194588"/>
                <a:gd name="connsiteX24" fmla="*/ 54927 w 153675"/>
                <a:gd name="connsiteY24" fmla="*/ 47459 h 194588"/>
                <a:gd name="connsiteX25" fmla="*/ 42484 w 153675"/>
                <a:gd name="connsiteY25" fmla="*/ 73027 h 19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75" h="194588">
                  <a:moveTo>
                    <a:pt x="42484" y="73083"/>
                  </a:moveTo>
                  <a:cubicBezTo>
                    <a:pt x="58908" y="78482"/>
                    <a:pt x="72964" y="77572"/>
                    <a:pt x="87373" y="72515"/>
                  </a:cubicBezTo>
                  <a:cubicBezTo>
                    <a:pt x="99867" y="68084"/>
                    <a:pt x="112865" y="65413"/>
                    <a:pt x="125712" y="62458"/>
                  </a:cubicBezTo>
                  <a:cubicBezTo>
                    <a:pt x="142035" y="58709"/>
                    <a:pt x="151457" y="65925"/>
                    <a:pt x="152817" y="84334"/>
                  </a:cubicBezTo>
                  <a:cubicBezTo>
                    <a:pt x="153976" y="99902"/>
                    <a:pt x="153471" y="115584"/>
                    <a:pt x="153673" y="131266"/>
                  </a:cubicBezTo>
                  <a:cubicBezTo>
                    <a:pt x="153774" y="140471"/>
                    <a:pt x="151204" y="148368"/>
                    <a:pt x="141734" y="147971"/>
                  </a:cubicBezTo>
                  <a:cubicBezTo>
                    <a:pt x="132362" y="147573"/>
                    <a:pt x="130398" y="138993"/>
                    <a:pt x="130297" y="130186"/>
                  </a:cubicBezTo>
                  <a:cubicBezTo>
                    <a:pt x="130095" y="115527"/>
                    <a:pt x="130247" y="100811"/>
                    <a:pt x="130247" y="84902"/>
                  </a:cubicBezTo>
                  <a:cubicBezTo>
                    <a:pt x="105408" y="82289"/>
                    <a:pt x="84249" y="88822"/>
                    <a:pt x="65609" y="101323"/>
                  </a:cubicBezTo>
                  <a:cubicBezTo>
                    <a:pt x="57347" y="106834"/>
                    <a:pt x="51300" y="119846"/>
                    <a:pt x="48076" y="130868"/>
                  </a:cubicBezTo>
                  <a:cubicBezTo>
                    <a:pt x="44046" y="144732"/>
                    <a:pt x="44902" y="160300"/>
                    <a:pt x="41728" y="174562"/>
                  </a:cubicBezTo>
                  <a:cubicBezTo>
                    <a:pt x="40166" y="181550"/>
                    <a:pt x="35381" y="189618"/>
                    <a:pt x="29990" y="193028"/>
                  </a:cubicBezTo>
                  <a:cubicBezTo>
                    <a:pt x="22886" y="197516"/>
                    <a:pt x="16034" y="191607"/>
                    <a:pt x="11500" y="184391"/>
                  </a:cubicBezTo>
                  <a:cubicBezTo>
                    <a:pt x="7722" y="178368"/>
                    <a:pt x="3641" y="172289"/>
                    <a:pt x="1122" y="165584"/>
                  </a:cubicBezTo>
                  <a:cubicBezTo>
                    <a:pt x="-339" y="161664"/>
                    <a:pt x="-540" y="154959"/>
                    <a:pt x="1525" y="152175"/>
                  </a:cubicBezTo>
                  <a:cubicBezTo>
                    <a:pt x="3489" y="149448"/>
                    <a:pt x="9183" y="149334"/>
                    <a:pt x="13163" y="149675"/>
                  </a:cubicBezTo>
                  <a:cubicBezTo>
                    <a:pt x="16387" y="149902"/>
                    <a:pt x="19511" y="152459"/>
                    <a:pt x="22634" y="153937"/>
                  </a:cubicBezTo>
                  <a:cubicBezTo>
                    <a:pt x="27370" y="135925"/>
                    <a:pt x="31905" y="118766"/>
                    <a:pt x="36539" y="101038"/>
                  </a:cubicBezTo>
                  <a:cubicBezTo>
                    <a:pt x="36186" y="100584"/>
                    <a:pt x="35481" y="98765"/>
                    <a:pt x="34373" y="98254"/>
                  </a:cubicBezTo>
                  <a:cubicBezTo>
                    <a:pt x="9234" y="87629"/>
                    <a:pt x="7571" y="79106"/>
                    <a:pt x="25809" y="57061"/>
                  </a:cubicBezTo>
                  <a:cubicBezTo>
                    <a:pt x="34424" y="46663"/>
                    <a:pt x="44851" y="36663"/>
                    <a:pt x="41073" y="18254"/>
                  </a:cubicBezTo>
                  <a:cubicBezTo>
                    <a:pt x="31854" y="21549"/>
                    <a:pt x="23944" y="24390"/>
                    <a:pt x="15531" y="27402"/>
                  </a:cubicBezTo>
                  <a:cubicBezTo>
                    <a:pt x="14473" y="10640"/>
                    <a:pt x="21829" y="1776"/>
                    <a:pt x="36186" y="185"/>
                  </a:cubicBezTo>
                  <a:cubicBezTo>
                    <a:pt x="50142" y="-1349"/>
                    <a:pt x="60419" y="6720"/>
                    <a:pt x="60419" y="21435"/>
                  </a:cubicBezTo>
                  <a:cubicBezTo>
                    <a:pt x="60419" y="30129"/>
                    <a:pt x="57799" y="39163"/>
                    <a:pt x="54927" y="47459"/>
                  </a:cubicBezTo>
                  <a:cubicBezTo>
                    <a:pt x="52057" y="55754"/>
                    <a:pt x="47370" y="63197"/>
                    <a:pt x="42484" y="73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9E7654D-F1CB-1910-84B9-749D9AC88F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5856" y="4810910"/>
              <a:ext cx="152087" cy="140090"/>
            </a:xfrm>
            <a:custGeom>
              <a:avLst/>
              <a:gdLst>
                <a:gd name="connsiteX0" fmla="*/ 121031 w 152087"/>
                <a:gd name="connsiteY0" fmla="*/ 62644 h 140090"/>
                <a:gd name="connsiteX1" fmla="*/ 134331 w 152087"/>
                <a:gd name="connsiteY1" fmla="*/ 14917 h 140090"/>
                <a:gd name="connsiteX2" fmla="*/ 105010 w 152087"/>
                <a:gd name="connsiteY2" fmla="*/ 20826 h 140090"/>
                <a:gd name="connsiteX3" fmla="*/ 113827 w 152087"/>
                <a:gd name="connsiteY3" fmla="*/ 36621 h 140090"/>
                <a:gd name="connsiteX4" fmla="*/ 48533 w 152087"/>
                <a:gd name="connsiteY4" fmla="*/ 57985 h 140090"/>
                <a:gd name="connsiteX5" fmla="*/ 58862 w 152087"/>
                <a:gd name="connsiteY5" fmla="*/ 119349 h 140090"/>
                <a:gd name="connsiteX6" fmla="*/ 75789 w 152087"/>
                <a:gd name="connsiteY6" fmla="*/ 94747 h 140090"/>
                <a:gd name="connsiteX7" fmla="*/ 75588 w 152087"/>
                <a:gd name="connsiteY7" fmla="*/ 87360 h 140090"/>
                <a:gd name="connsiteX8" fmla="*/ 86873 w 152087"/>
                <a:gd name="connsiteY8" fmla="*/ 69917 h 140090"/>
                <a:gd name="connsiteX9" fmla="*/ 96999 w 152087"/>
                <a:gd name="connsiteY9" fmla="*/ 85826 h 140090"/>
                <a:gd name="connsiteX10" fmla="*/ 98612 w 152087"/>
                <a:gd name="connsiteY10" fmla="*/ 100485 h 140090"/>
                <a:gd name="connsiteX11" fmla="*/ 125262 w 152087"/>
                <a:gd name="connsiteY11" fmla="*/ 115031 h 140090"/>
                <a:gd name="connsiteX12" fmla="*/ 131560 w 152087"/>
                <a:gd name="connsiteY12" fmla="*/ 113099 h 140090"/>
                <a:gd name="connsiteX13" fmla="*/ 134432 w 152087"/>
                <a:gd name="connsiteY13" fmla="*/ 114803 h 140090"/>
                <a:gd name="connsiteX14" fmla="*/ 121988 w 152087"/>
                <a:gd name="connsiteY14" fmla="*/ 136792 h 140090"/>
                <a:gd name="connsiteX15" fmla="*/ 83951 w 152087"/>
                <a:gd name="connsiteY15" fmla="*/ 126622 h 140090"/>
                <a:gd name="connsiteX16" fmla="*/ 78460 w 152087"/>
                <a:gd name="connsiteY16" fmla="*/ 130201 h 140090"/>
                <a:gd name="connsiteX17" fmla="*/ 37299 w 152087"/>
                <a:gd name="connsiteY17" fmla="*/ 110031 h 140090"/>
                <a:gd name="connsiteX18" fmla="*/ 32614 w 152087"/>
                <a:gd name="connsiteY18" fmla="*/ 85371 h 140090"/>
                <a:gd name="connsiteX19" fmla="*/ 14275 w 152087"/>
                <a:gd name="connsiteY19" fmla="*/ 116963 h 140090"/>
                <a:gd name="connsiteX20" fmla="*/ 2083 w 152087"/>
                <a:gd name="connsiteY20" fmla="*/ 123951 h 140090"/>
                <a:gd name="connsiteX21" fmla="*/ 622 w 152087"/>
                <a:gd name="connsiteY21" fmla="*/ 108781 h 140090"/>
                <a:gd name="connsiteX22" fmla="*/ 26316 w 152087"/>
                <a:gd name="connsiteY22" fmla="*/ 61564 h 140090"/>
                <a:gd name="connsiteX23" fmla="*/ 18558 w 152087"/>
                <a:gd name="connsiteY23" fmla="*/ 59803 h 140090"/>
                <a:gd name="connsiteX24" fmla="*/ 9086 w 152087"/>
                <a:gd name="connsiteY24" fmla="*/ 51451 h 140090"/>
                <a:gd name="connsiteX25" fmla="*/ 19112 w 152087"/>
                <a:gd name="connsiteY25" fmla="*/ 40996 h 140090"/>
                <a:gd name="connsiteX26" fmla="*/ 70751 w 152087"/>
                <a:gd name="connsiteY26" fmla="*/ 30257 h 140090"/>
                <a:gd name="connsiteX27" fmla="*/ 93020 w 152087"/>
                <a:gd name="connsiteY27" fmla="*/ 13553 h 140090"/>
                <a:gd name="connsiteX28" fmla="*/ 147329 w 152087"/>
                <a:gd name="connsiteY28" fmla="*/ 5598 h 140090"/>
                <a:gd name="connsiteX29" fmla="*/ 152065 w 152087"/>
                <a:gd name="connsiteY29" fmla="*/ 20712 h 140090"/>
                <a:gd name="connsiteX30" fmla="*/ 121031 w 152087"/>
                <a:gd name="connsiteY30" fmla="*/ 62758 h 1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87" h="140090">
                  <a:moveTo>
                    <a:pt x="121031" y="62644"/>
                  </a:moveTo>
                  <a:cubicBezTo>
                    <a:pt x="113625" y="43667"/>
                    <a:pt x="131560" y="33724"/>
                    <a:pt x="134331" y="14917"/>
                  </a:cubicBezTo>
                  <a:cubicBezTo>
                    <a:pt x="123802" y="17019"/>
                    <a:pt x="114985" y="18837"/>
                    <a:pt x="105010" y="20826"/>
                  </a:cubicBezTo>
                  <a:cubicBezTo>
                    <a:pt x="107881" y="25996"/>
                    <a:pt x="110048" y="29860"/>
                    <a:pt x="113827" y="36621"/>
                  </a:cubicBezTo>
                  <a:cubicBezTo>
                    <a:pt x="91206" y="44008"/>
                    <a:pt x="69794" y="50996"/>
                    <a:pt x="48533" y="57985"/>
                  </a:cubicBezTo>
                  <a:cubicBezTo>
                    <a:pt x="52010" y="78667"/>
                    <a:pt x="55335" y="98383"/>
                    <a:pt x="58862" y="119349"/>
                  </a:cubicBezTo>
                  <a:cubicBezTo>
                    <a:pt x="71205" y="114576"/>
                    <a:pt x="75890" y="106678"/>
                    <a:pt x="75789" y="94747"/>
                  </a:cubicBezTo>
                  <a:cubicBezTo>
                    <a:pt x="75789" y="92303"/>
                    <a:pt x="75336" y="89747"/>
                    <a:pt x="75588" y="87360"/>
                  </a:cubicBezTo>
                  <a:cubicBezTo>
                    <a:pt x="76444" y="79178"/>
                    <a:pt x="76495" y="69746"/>
                    <a:pt x="86873" y="69917"/>
                  </a:cubicBezTo>
                  <a:cubicBezTo>
                    <a:pt x="95891" y="70030"/>
                    <a:pt x="96395" y="78155"/>
                    <a:pt x="96999" y="85826"/>
                  </a:cubicBezTo>
                  <a:cubicBezTo>
                    <a:pt x="97352" y="90712"/>
                    <a:pt x="97503" y="95769"/>
                    <a:pt x="98612" y="100485"/>
                  </a:cubicBezTo>
                  <a:cubicBezTo>
                    <a:pt x="102944" y="119122"/>
                    <a:pt x="108587" y="122076"/>
                    <a:pt x="125262" y="115031"/>
                  </a:cubicBezTo>
                  <a:cubicBezTo>
                    <a:pt x="127278" y="114178"/>
                    <a:pt x="129444" y="113610"/>
                    <a:pt x="131560" y="113099"/>
                  </a:cubicBezTo>
                  <a:cubicBezTo>
                    <a:pt x="132064" y="112985"/>
                    <a:pt x="132770" y="113781"/>
                    <a:pt x="134432" y="114803"/>
                  </a:cubicBezTo>
                  <a:cubicBezTo>
                    <a:pt x="136296" y="125997"/>
                    <a:pt x="130049" y="132190"/>
                    <a:pt x="121988" y="136792"/>
                  </a:cubicBezTo>
                  <a:cubicBezTo>
                    <a:pt x="110653" y="143213"/>
                    <a:pt x="101080" y="140485"/>
                    <a:pt x="83951" y="126622"/>
                  </a:cubicBezTo>
                  <a:cubicBezTo>
                    <a:pt x="82188" y="127758"/>
                    <a:pt x="80273" y="128895"/>
                    <a:pt x="78460" y="130201"/>
                  </a:cubicBezTo>
                  <a:cubicBezTo>
                    <a:pt x="55285" y="147020"/>
                    <a:pt x="42790" y="140883"/>
                    <a:pt x="37299" y="110031"/>
                  </a:cubicBezTo>
                  <a:cubicBezTo>
                    <a:pt x="36191" y="103724"/>
                    <a:pt x="34931" y="97417"/>
                    <a:pt x="32614" y="85371"/>
                  </a:cubicBezTo>
                  <a:cubicBezTo>
                    <a:pt x="25006" y="98724"/>
                    <a:pt x="20321" y="108440"/>
                    <a:pt x="14275" y="116963"/>
                  </a:cubicBezTo>
                  <a:cubicBezTo>
                    <a:pt x="11655" y="120599"/>
                    <a:pt x="6264" y="121679"/>
                    <a:pt x="2083" y="123951"/>
                  </a:cubicBezTo>
                  <a:cubicBezTo>
                    <a:pt x="1479" y="118838"/>
                    <a:pt x="-1192" y="112417"/>
                    <a:pt x="622" y="108781"/>
                  </a:cubicBezTo>
                  <a:cubicBezTo>
                    <a:pt x="8280" y="93042"/>
                    <a:pt x="17197" y="78042"/>
                    <a:pt x="26316" y="61564"/>
                  </a:cubicBezTo>
                  <a:cubicBezTo>
                    <a:pt x="23545" y="60996"/>
                    <a:pt x="20674" y="61167"/>
                    <a:pt x="18558" y="59803"/>
                  </a:cubicBezTo>
                  <a:cubicBezTo>
                    <a:pt x="15131" y="57531"/>
                    <a:pt x="12210" y="54292"/>
                    <a:pt x="9086" y="51451"/>
                  </a:cubicBezTo>
                  <a:cubicBezTo>
                    <a:pt x="12411" y="47871"/>
                    <a:pt x="15283" y="42019"/>
                    <a:pt x="19112" y="40996"/>
                  </a:cubicBezTo>
                  <a:cubicBezTo>
                    <a:pt x="36140" y="36621"/>
                    <a:pt x="53471" y="33383"/>
                    <a:pt x="70751" y="30257"/>
                  </a:cubicBezTo>
                  <a:cubicBezTo>
                    <a:pt x="80525" y="28496"/>
                    <a:pt x="88838" y="28837"/>
                    <a:pt x="93020" y="13553"/>
                  </a:cubicBezTo>
                  <a:cubicBezTo>
                    <a:pt x="96748" y="-84"/>
                    <a:pt x="137757" y="-4686"/>
                    <a:pt x="147329" y="5598"/>
                  </a:cubicBezTo>
                  <a:cubicBezTo>
                    <a:pt x="150452" y="8950"/>
                    <a:pt x="152317" y="15712"/>
                    <a:pt x="152065" y="20712"/>
                  </a:cubicBezTo>
                  <a:cubicBezTo>
                    <a:pt x="151360" y="33894"/>
                    <a:pt x="135843" y="54235"/>
                    <a:pt x="121031" y="627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EE02759-884B-C9A3-E721-064731B76F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1577" y="5087988"/>
              <a:ext cx="121134" cy="217001"/>
            </a:xfrm>
            <a:custGeom>
              <a:avLst/>
              <a:gdLst>
                <a:gd name="connsiteX0" fmla="*/ 85668 w 121134"/>
                <a:gd name="connsiteY0" fmla="*/ 143297 h 217001"/>
                <a:gd name="connsiteX1" fmla="*/ 121134 w 121134"/>
                <a:gd name="connsiteY1" fmla="*/ 177047 h 217001"/>
                <a:gd name="connsiteX2" fmla="*/ 79621 w 121134"/>
                <a:gd name="connsiteY2" fmla="*/ 166933 h 217001"/>
                <a:gd name="connsiteX3" fmla="*/ 69244 w 121134"/>
                <a:gd name="connsiteY3" fmla="*/ 188070 h 217001"/>
                <a:gd name="connsiteX4" fmla="*/ 47983 w 121134"/>
                <a:gd name="connsiteY4" fmla="*/ 212047 h 217001"/>
                <a:gd name="connsiteX5" fmla="*/ 10198 w 121134"/>
                <a:gd name="connsiteY5" fmla="*/ 197444 h 217001"/>
                <a:gd name="connsiteX6" fmla="*/ 5764 w 121134"/>
                <a:gd name="connsiteY6" fmla="*/ 90853 h 217001"/>
                <a:gd name="connsiteX7" fmla="*/ 29644 w 121134"/>
                <a:gd name="connsiteY7" fmla="*/ 83069 h 217001"/>
                <a:gd name="connsiteX8" fmla="*/ 43095 w 121134"/>
                <a:gd name="connsiteY8" fmla="*/ 99148 h 217001"/>
                <a:gd name="connsiteX9" fmla="*/ 65415 w 121134"/>
                <a:gd name="connsiteY9" fmla="*/ 126421 h 217001"/>
                <a:gd name="connsiteX10" fmla="*/ 91562 w 121134"/>
                <a:gd name="connsiteY10" fmla="*/ 0 h 217001"/>
                <a:gd name="connsiteX11" fmla="*/ 85718 w 121134"/>
                <a:gd name="connsiteY11" fmla="*/ 143297 h 217001"/>
                <a:gd name="connsiteX12" fmla="*/ 30853 w 121134"/>
                <a:gd name="connsiteY12" fmla="*/ 198297 h 217001"/>
                <a:gd name="connsiteX13" fmla="*/ 61485 w 121134"/>
                <a:gd name="connsiteY13" fmla="*/ 151194 h 217001"/>
                <a:gd name="connsiteX14" fmla="*/ 19467 w 121134"/>
                <a:gd name="connsiteY14" fmla="*/ 102785 h 217001"/>
                <a:gd name="connsiteX15" fmla="*/ 30853 w 121134"/>
                <a:gd name="connsiteY15" fmla="*/ 198240 h 2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134" h="217001">
                  <a:moveTo>
                    <a:pt x="85668" y="143297"/>
                  </a:moveTo>
                  <a:cubicBezTo>
                    <a:pt x="97708" y="154774"/>
                    <a:pt x="108489" y="165001"/>
                    <a:pt x="121134" y="177047"/>
                  </a:cubicBezTo>
                  <a:cubicBezTo>
                    <a:pt x="103250" y="183070"/>
                    <a:pt x="93124" y="170001"/>
                    <a:pt x="79621" y="166933"/>
                  </a:cubicBezTo>
                  <a:cubicBezTo>
                    <a:pt x="76196" y="174092"/>
                    <a:pt x="73626" y="181933"/>
                    <a:pt x="69244" y="188070"/>
                  </a:cubicBezTo>
                  <a:cubicBezTo>
                    <a:pt x="62946" y="196876"/>
                    <a:pt x="56346" y="206479"/>
                    <a:pt x="47983" y="212047"/>
                  </a:cubicBezTo>
                  <a:cubicBezTo>
                    <a:pt x="32617" y="222331"/>
                    <a:pt x="16696" y="216195"/>
                    <a:pt x="10198" y="197444"/>
                  </a:cubicBezTo>
                  <a:cubicBezTo>
                    <a:pt x="-1894" y="162785"/>
                    <a:pt x="-3052" y="126762"/>
                    <a:pt x="5764" y="90853"/>
                  </a:cubicBezTo>
                  <a:cubicBezTo>
                    <a:pt x="9139" y="77046"/>
                    <a:pt x="19316" y="74092"/>
                    <a:pt x="29644" y="83069"/>
                  </a:cubicBezTo>
                  <a:cubicBezTo>
                    <a:pt x="34783" y="87501"/>
                    <a:pt x="38663" y="93751"/>
                    <a:pt x="43095" y="99148"/>
                  </a:cubicBezTo>
                  <a:cubicBezTo>
                    <a:pt x="49948" y="107501"/>
                    <a:pt x="56749" y="115853"/>
                    <a:pt x="65415" y="126421"/>
                  </a:cubicBezTo>
                  <a:cubicBezTo>
                    <a:pt x="81183" y="84262"/>
                    <a:pt x="72720" y="38409"/>
                    <a:pt x="91562" y="0"/>
                  </a:cubicBezTo>
                  <a:cubicBezTo>
                    <a:pt x="102948" y="48523"/>
                    <a:pt x="91915" y="95228"/>
                    <a:pt x="85718" y="143297"/>
                  </a:cubicBezTo>
                  <a:close/>
                  <a:moveTo>
                    <a:pt x="30853" y="198297"/>
                  </a:moveTo>
                  <a:cubicBezTo>
                    <a:pt x="51409" y="187842"/>
                    <a:pt x="56548" y="169660"/>
                    <a:pt x="61485" y="151194"/>
                  </a:cubicBezTo>
                  <a:cubicBezTo>
                    <a:pt x="47782" y="135399"/>
                    <a:pt x="35136" y="120796"/>
                    <a:pt x="19467" y="102785"/>
                  </a:cubicBezTo>
                  <a:cubicBezTo>
                    <a:pt x="16395" y="138410"/>
                    <a:pt x="15891" y="167842"/>
                    <a:pt x="30853" y="198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1DF550A-DAD7-1A0F-9DF9-D9E2D18DF3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0717" y="2102493"/>
              <a:ext cx="116775" cy="168802"/>
            </a:xfrm>
            <a:custGeom>
              <a:avLst/>
              <a:gdLst>
                <a:gd name="connsiteX0" fmla="*/ 116775 w 116775"/>
                <a:gd name="connsiteY0" fmla="*/ 70759 h 168802"/>
                <a:gd name="connsiteX1" fmla="*/ 100503 w 116775"/>
                <a:gd name="connsiteY1" fmla="*/ 141214 h 168802"/>
                <a:gd name="connsiteX2" fmla="*/ 9617 w 116775"/>
                <a:gd name="connsiteY2" fmla="*/ 137521 h 168802"/>
                <a:gd name="connsiteX3" fmla="*/ 347 w 116775"/>
                <a:gd name="connsiteY3" fmla="*/ 104907 h 168802"/>
                <a:gd name="connsiteX4" fmla="*/ 53699 w 116775"/>
                <a:gd name="connsiteY4" fmla="*/ 4338 h 168802"/>
                <a:gd name="connsiteX5" fmla="*/ 105490 w 116775"/>
                <a:gd name="connsiteY5" fmla="*/ 25304 h 168802"/>
                <a:gd name="connsiteX6" fmla="*/ 116775 w 116775"/>
                <a:gd name="connsiteY6" fmla="*/ 70759 h 168802"/>
                <a:gd name="connsiteX7" fmla="*/ 94507 w 116775"/>
                <a:gd name="connsiteY7" fmla="*/ 79225 h 168802"/>
                <a:gd name="connsiteX8" fmla="*/ 85993 w 116775"/>
                <a:gd name="connsiteY8" fmla="*/ 38713 h 168802"/>
                <a:gd name="connsiteX9" fmla="*/ 54807 w 116775"/>
                <a:gd name="connsiteY9" fmla="*/ 29736 h 168802"/>
                <a:gd name="connsiteX10" fmla="*/ 23924 w 116775"/>
                <a:gd name="connsiteY10" fmla="*/ 79680 h 168802"/>
                <a:gd name="connsiteX11" fmla="*/ 39442 w 116775"/>
                <a:gd name="connsiteY11" fmla="*/ 137805 h 168802"/>
                <a:gd name="connsiteX12" fmla="*/ 79091 w 116775"/>
                <a:gd name="connsiteY12" fmla="*/ 133203 h 168802"/>
                <a:gd name="connsiteX13" fmla="*/ 94507 w 116775"/>
                <a:gd name="connsiteY13" fmla="*/ 79225 h 16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75" h="168802">
                  <a:moveTo>
                    <a:pt x="116775" y="70759"/>
                  </a:moveTo>
                  <a:cubicBezTo>
                    <a:pt x="114861" y="100191"/>
                    <a:pt x="112493" y="122123"/>
                    <a:pt x="100503" y="141214"/>
                  </a:cubicBezTo>
                  <a:cubicBezTo>
                    <a:pt x="76673" y="179282"/>
                    <a:pt x="30272" y="177862"/>
                    <a:pt x="9617" y="137521"/>
                  </a:cubicBezTo>
                  <a:cubicBezTo>
                    <a:pt x="4629" y="127805"/>
                    <a:pt x="1505" y="116100"/>
                    <a:pt x="347" y="104907"/>
                  </a:cubicBezTo>
                  <a:cubicBezTo>
                    <a:pt x="-3432" y="69168"/>
                    <a:pt x="24277" y="18088"/>
                    <a:pt x="53699" y="4338"/>
                  </a:cubicBezTo>
                  <a:cubicBezTo>
                    <a:pt x="74959" y="-5605"/>
                    <a:pt x="96019" y="1611"/>
                    <a:pt x="105490" y="25304"/>
                  </a:cubicBezTo>
                  <a:cubicBezTo>
                    <a:pt x="111939" y="41497"/>
                    <a:pt x="114206" y="59793"/>
                    <a:pt x="116775" y="70759"/>
                  </a:cubicBezTo>
                  <a:close/>
                  <a:moveTo>
                    <a:pt x="94507" y="79225"/>
                  </a:moveTo>
                  <a:cubicBezTo>
                    <a:pt x="91787" y="65702"/>
                    <a:pt x="90477" y="51497"/>
                    <a:pt x="85993" y="38713"/>
                  </a:cubicBezTo>
                  <a:cubicBezTo>
                    <a:pt x="79696" y="20588"/>
                    <a:pt x="68410" y="17690"/>
                    <a:pt x="54807" y="29736"/>
                  </a:cubicBezTo>
                  <a:cubicBezTo>
                    <a:pt x="40147" y="42748"/>
                    <a:pt x="29063" y="59566"/>
                    <a:pt x="23924" y="79680"/>
                  </a:cubicBezTo>
                  <a:cubicBezTo>
                    <a:pt x="18231" y="101952"/>
                    <a:pt x="23673" y="122350"/>
                    <a:pt x="39442" y="137805"/>
                  </a:cubicBezTo>
                  <a:cubicBezTo>
                    <a:pt x="53649" y="151725"/>
                    <a:pt x="67453" y="149907"/>
                    <a:pt x="79091" y="133203"/>
                  </a:cubicBezTo>
                  <a:cubicBezTo>
                    <a:pt x="90023" y="117521"/>
                    <a:pt x="92794" y="98998"/>
                    <a:pt x="94507" y="79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C79E1-CD06-514C-8A8C-ADB130ABC7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2037" y="1772616"/>
              <a:ext cx="110201" cy="134890"/>
            </a:xfrm>
            <a:custGeom>
              <a:avLst/>
              <a:gdLst>
                <a:gd name="connsiteX0" fmla="*/ 23677 w 110201"/>
                <a:gd name="connsiteY0" fmla="*/ 25123 h 134890"/>
                <a:gd name="connsiteX1" fmla="*/ 42671 w 110201"/>
                <a:gd name="connsiteY1" fmla="*/ 7907 h 134890"/>
                <a:gd name="connsiteX2" fmla="*/ 75317 w 110201"/>
                <a:gd name="connsiteY2" fmla="*/ 4555 h 134890"/>
                <a:gd name="connsiteX3" fmla="*/ 77886 w 110201"/>
                <a:gd name="connsiteY3" fmla="*/ 36203 h 134890"/>
                <a:gd name="connsiteX4" fmla="*/ 77383 w 110201"/>
                <a:gd name="connsiteY4" fmla="*/ 42055 h 134890"/>
                <a:gd name="connsiteX5" fmla="*/ 96174 w 110201"/>
                <a:gd name="connsiteY5" fmla="*/ 52396 h 134890"/>
                <a:gd name="connsiteX6" fmla="*/ 108014 w 110201"/>
                <a:gd name="connsiteY6" fmla="*/ 93533 h 134890"/>
                <a:gd name="connsiteX7" fmla="*/ 50379 w 110201"/>
                <a:gd name="connsiteY7" fmla="*/ 134613 h 134890"/>
                <a:gd name="connsiteX8" fmla="*/ 31839 w 110201"/>
                <a:gd name="connsiteY8" fmla="*/ 124953 h 134890"/>
                <a:gd name="connsiteX9" fmla="*/ 48817 w 110201"/>
                <a:gd name="connsiteY9" fmla="*/ 115124 h 134890"/>
                <a:gd name="connsiteX10" fmla="*/ 81968 w 110201"/>
                <a:gd name="connsiteY10" fmla="*/ 92567 h 134890"/>
                <a:gd name="connsiteX11" fmla="*/ 85696 w 110201"/>
                <a:gd name="connsiteY11" fmla="*/ 73078 h 134890"/>
                <a:gd name="connsiteX12" fmla="*/ 69674 w 110201"/>
                <a:gd name="connsiteY12" fmla="*/ 63248 h 134890"/>
                <a:gd name="connsiteX13" fmla="*/ 52898 w 110201"/>
                <a:gd name="connsiteY13" fmla="*/ 67510 h 134890"/>
                <a:gd name="connsiteX14" fmla="*/ 29975 w 110201"/>
                <a:gd name="connsiteY14" fmla="*/ 57964 h 134890"/>
                <a:gd name="connsiteX15" fmla="*/ 26801 w 110201"/>
                <a:gd name="connsiteY15" fmla="*/ 84669 h 134890"/>
                <a:gd name="connsiteX16" fmla="*/ 28715 w 110201"/>
                <a:gd name="connsiteY16" fmla="*/ 119158 h 134890"/>
                <a:gd name="connsiteX17" fmla="*/ 16876 w 110201"/>
                <a:gd name="connsiteY17" fmla="*/ 133533 h 134890"/>
                <a:gd name="connsiteX18" fmla="*/ 4382 w 110201"/>
                <a:gd name="connsiteY18" fmla="*/ 123476 h 134890"/>
                <a:gd name="connsiteX19" fmla="*/ 956 w 110201"/>
                <a:gd name="connsiteY19" fmla="*/ 91942 h 134890"/>
                <a:gd name="connsiteX20" fmla="*/ 704 w 110201"/>
                <a:gd name="connsiteY20" fmla="*/ 35578 h 134890"/>
                <a:gd name="connsiteX21" fmla="*/ 201 w 110201"/>
                <a:gd name="connsiteY21" fmla="*/ 25748 h 134890"/>
                <a:gd name="connsiteX22" fmla="*/ 5894 w 110201"/>
                <a:gd name="connsiteY22" fmla="*/ 8816 h 134890"/>
                <a:gd name="connsiteX23" fmla="*/ 19949 w 110201"/>
                <a:gd name="connsiteY23" fmla="*/ 19441 h 134890"/>
                <a:gd name="connsiteX24" fmla="*/ 23778 w 110201"/>
                <a:gd name="connsiteY24" fmla="*/ 25180 h 134890"/>
                <a:gd name="connsiteX25" fmla="*/ 39044 w 110201"/>
                <a:gd name="connsiteY25" fmla="*/ 41828 h 134890"/>
                <a:gd name="connsiteX26" fmla="*/ 43225 w 110201"/>
                <a:gd name="connsiteY26" fmla="*/ 46430 h 134890"/>
                <a:gd name="connsiteX27" fmla="*/ 55568 w 110201"/>
                <a:gd name="connsiteY27" fmla="*/ 29384 h 134890"/>
                <a:gd name="connsiteX28" fmla="*/ 52193 w 110201"/>
                <a:gd name="connsiteY28" fmla="*/ 26089 h 134890"/>
                <a:gd name="connsiteX29" fmla="*/ 39044 w 110201"/>
                <a:gd name="connsiteY29" fmla="*/ 41828 h 1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201" h="134890">
                  <a:moveTo>
                    <a:pt x="23677" y="25123"/>
                  </a:moveTo>
                  <a:cubicBezTo>
                    <a:pt x="30177" y="19214"/>
                    <a:pt x="36071" y="12964"/>
                    <a:pt x="42671" y="7907"/>
                  </a:cubicBezTo>
                  <a:cubicBezTo>
                    <a:pt x="54762" y="-1354"/>
                    <a:pt x="67760" y="-2491"/>
                    <a:pt x="75317" y="4555"/>
                  </a:cubicBezTo>
                  <a:cubicBezTo>
                    <a:pt x="85443" y="14044"/>
                    <a:pt x="81363" y="25180"/>
                    <a:pt x="77886" y="36203"/>
                  </a:cubicBezTo>
                  <a:cubicBezTo>
                    <a:pt x="77433" y="37680"/>
                    <a:pt x="77584" y="39385"/>
                    <a:pt x="77383" y="42055"/>
                  </a:cubicBezTo>
                  <a:cubicBezTo>
                    <a:pt x="83479" y="45350"/>
                    <a:pt x="90280" y="48078"/>
                    <a:pt x="96174" y="52396"/>
                  </a:cubicBezTo>
                  <a:cubicBezTo>
                    <a:pt x="109122" y="61885"/>
                    <a:pt x="113203" y="77282"/>
                    <a:pt x="108014" y="93533"/>
                  </a:cubicBezTo>
                  <a:cubicBezTo>
                    <a:pt x="100608" y="116487"/>
                    <a:pt x="71740" y="137567"/>
                    <a:pt x="50379" y="134613"/>
                  </a:cubicBezTo>
                  <a:cubicBezTo>
                    <a:pt x="45492" y="133931"/>
                    <a:pt x="40958" y="129840"/>
                    <a:pt x="31839" y="124953"/>
                  </a:cubicBezTo>
                  <a:cubicBezTo>
                    <a:pt x="40655" y="119896"/>
                    <a:pt x="44837" y="117737"/>
                    <a:pt x="48817" y="115124"/>
                  </a:cubicBezTo>
                  <a:cubicBezTo>
                    <a:pt x="60052" y="107908"/>
                    <a:pt x="71942" y="101544"/>
                    <a:pt x="81968" y="92567"/>
                  </a:cubicBezTo>
                  <a:cubicBezTo>
                    <a:pt x="85746" y="89158"/>
                    <a:pt x="87812" y="78021"/>
                    <a:pt x="85696" y="73078"/>
                  </a:cubicBezTo>
                  <a:cubicBezTo>
                    <a:pt x="83479" y="67907"/>
                    <a:pt x="75569" y="64214"/>
                    <a:pt x="69674" y="63248"/>
                  </a:cubicBezTo>
                  <a:cubicBezTo>
                    <a:pt x="64385" y="62339"/>
                    <a:pt x="58490" y="65805"/>
                    <a:pt x="52898" y="67510"/>
                  </a:cubicBezTo>
                  <a:cubicBezTo>
                    <a:pt x="42973" y="70578"/>
                    <a:pt x="42973" y="70635"/>
                    <a:pt x="29975" y="57964"/>
                  </a:cubicBezTo>
                  <a:cubicBezTo>
                    <a:pt x="28665" y="68192"/>
                    <a:pt x="26851" y="76430"/>
                    <a:pt x="26801" y="84669"/>
                  </a:cubicBezTo>
                  <a:cubicBezTo>
                    <a:pt x="26801" y="96146"/>
                    <a:pt x="28514" y="107680"/>
                    <a:pt x="28715" y="119158"/>
                  </a:cubicBezTo>
                  <a:cubicBezTo>
                    <a:pt x="28867" y="127624"/>
                    <a:pt x="24433" y="134385"/>
                    <a:pt x="16876" y="133533"/>
                  </a:cubicBezTo>
                  <a:cubicBezTo>
                    <a:pt x="12291" y="133022"/>
                    <a:pt x="5641" y="128022"/>
                    <a:pt x="4382" y="123476"/>
                  </a:cubicBezTo>
                  <a:cubicBezTo>
                    <a:pt x="1661" y="113476"/>
                    <a:pt x="1208" y="102510"/>
                    <a:pt x="956" y="91942"/>
                  </a:cubicBezTo>
                  <a:cubicBezTo>
                    <a:pt x="452" y="73135"/>
                    <a:pt x="805" y="54328"/>
                    <a:pt x="704" y="35578"/>
                  </a:cubicBezTo>
                  <a:cubicBezTo>
                    <a:pt x="704" y="32282"/>
                    <a:pt x="-454" y="28816"/>
                    <a:pt x="201" y="25748"/>
                  </a:cubicBezTo>
                  <a:cubicBezTo>
                    <a:pt x="1511" y="19782"/>
                    <a:pt x="2316" y="10918"/>
                    <a:pt x="5894" y="8816"/>
                  </a:cubicBezTo>
                  <a:cubicBezTo>
                    <a:pt x="13400" y="4441"/>
                    <a:pt x="17229" y="12112"/>
                    <a:pt x="19949" y="19441"/>
                  </a:cubicBezTo>
                  <a:cubicBezTo>
                    <a:pt x="20755" y="21543"/>
                    <a:pt x="22468" y="23248"/>
                    <a:pt x="23778" y="25180"/>
                  </a:cubicBezTo>
                  <a:close/>
                  <a:moveTo>
                    <a:pt x="39044" y="41828"/>
                  </a:moveTo>
                  <a:cubicBezTo>
                    <a:pt x="40454" y="43362"/>
                    <a:pt x="41815" y="44896"/>
                    <a:pt x="43225" y="46430"/>
                  </a:cubicBezTo>
                  <a:cubicBezTo>
                    <a:pt x="47306" y="40748"/>
                    <a:pt x="51437" y="35066"/>
                    <a:pt x="55568" y="29384"/>
                  </a:cubicBezTo>
                  <a:cubicBezTo>
                    <a:pt x="54460" y="28305"/>
                    <a:pt x="53351" y="27169"/>
                    <a:pt x="52193" y="26089"/>
                  </a:cubicBezTo>
                  <a:cubicBezTo>
                    <a:pt x="47810" y="31316"/>
                    <a:pt x="43427" y="36544"/>
                    <a:pt x="39044" y="41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7658336-77EC-A7EF-AC09-177D8FF158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8801" y="3331683"/>
              <a:ext cx="109181" cy="159183"/>
            </a:xfrm>
            <a:custGeom>
              <a:avLst/>
              <a:gdLst>
                <a:gd name="connsiteX0" fmla="*/ 15567 w 109181"/>
                <a:gd name="connsiteY0" fmla="*/ 125839 h 159183"/>
                <a:gd name="connsiteX1" fmla="*/ 0 w 109181"/>
                <a:gd name="connsiteY1" fmla="*/ 113964 h 159183"/>
                <a:gd name="connsiteX2" fmla="*/ 9370 w 109181"/>
                <a:gd name="connsiteY2" fmla="*/ 99646 h 159183"/>
                <a:gd name="connsiteX3" fmla="*/ 28414 w 109181"/>
                <a:gd name="connsiteY3" fmla="*/ 70044 h 159183"/>
                <a:gd name="connsiteX4" fmla="*/ 49977 w 109181"/>
                <a:gd name="connsiteY4" fmla="*/ 17032 h 159183"/>
                <a:gd name="connsiteX5" fmla="*/ 94564 w 109181"/>
                <a:gd name="connsiteY5" fmla="*/ 21179 h 159183"/>
                <a:gd name="connsiteX6" fmla="*/ 107460 w 109181"/>
                <a:gd name="connsiteY6" fmla="*/ 87544 h 159183"/>
                <a:gd name="connsiteX7" fmla="*/ 109073 w 109181"/>
                <a:gd name="connsiteY7" fmla="*/ 114362 h 159183"/>
                <a:gd name="connsiteX8" fmla="*/ 98140 w 109181"/>
                <a:gd name="connsiteY8" fmla="*/ 141749 h 159183"/>
                <a:gd name="connsiteX9" fmla="*/ 78089 w 109181"/>
                <a:gd name="connsiteY9" fmla="*/ 99419 h 159183"/>
                <a:gd name="connsiteX10" fmla="*/ 45845 w 109181"/>
                <a:gd name="connsiteY10" fmla="*/ 109532 h 159183"/>
                <a:gd name="connsiteX11" fmla="*/ 40254 w 109181"/>
                <a:gd name="connsiteY11" fmla="*/ 141067 h 159183"/>
                <a:gd name="connsiteX12" fmla="*/ 23477 w 109181"/>
                <a:gd name="connsiteY12" fmla="*/ 158794 h 159183"/>
                <a:gd name="connsiteX13" fmla="*/ 14006 w 109181"/>
                <a:gd name="connsiteY13" fmla="*/ 137032 h 159183"/>
                <a:gd name="connsiteX14" fmla="*/ 15516 w 109181"/>
                <a:gd name="connsiteY14" fmla="*/ 125839 h 159183"/>
                <a:gd name="connsiteX15" fmla="*/ 77585 w 109181"/>
                <a:gd name="connsiteY15" fmla="*/ 79646 h 159183"/>
                <a:gd name="connsiteX16" fmla="*/ 72244 w 109181"/>
                <a:gd name="connsiteY16" fmla="*/ 35100 h 159183"/>
                <a:gd name="connsiteX17" fmla="*/ 66703 w 109181"/>
                <a:gd name="connsiteY17" fmla="*/ 34134 h 159183"/>
                <a:gd name="connsiteX18" fmla="*/ 49020 w 109181"/>
                <a:gd name="connsiteY18" fmla="*/ 83623 h 159183"/>
                <a:gd name="connsiteX19" fmla="*/ 77585 w 109181"/>
                <a:gd name="connsiteY19" fmla="*/ 79646 h 15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181" h="159183">
                  <a:moveTo>
                    <a:pt x="15567" y="125839"/>
                  </a:moveTo>
                  <a:cubicBezTo>
                    <a:pt x="8867" y="120726"/>
                    <a:pt x="4433" y="117373"/>
                    <a:pt x="0" y="113964"/>
                  </a:cubicBezTo>
                  <a:cubicBezTo>
                    <a:pt x="3073" y="109021"/>
                    <a:pt x="5491" y="100612"/>
                    <a:pt x="9370" y="99646"/>
                  </a:cubicBezTo>
                  <a:cubicBezTo>
                    <a:pt x="24233" y="95896"/>
                    <a:pt x="27205" y="82657"/>
                    <a:pt x="28414" y="70044"/>
                  </a:cubicBezTo>
                  <a:cubicBezTo>
                    <a:pt x="30379" y="49248"/>
                    <a:pt x="40506" y="33282"/>
                    <a:pt x="49977" y="17032"/>
                  </a:cubicBezTo>
                  <a:cubicBezTo>
                    <a:pt x="63932" y="-7002"/>
                    <a:pt x="85898" y="-5582"/>
                    <a:pt x="94564" y="21179"/>
                  </a:cubicBezTo>
                  <a:cubicBezTo>
                    <a:pt x="101415" y="42259"/>
                    <a:pt x="103732" y="65271"/>
                    <a:pt x="107460" y="87544"/>
                  </a:cubicBezTo>
                  <a:cubicBezTo>
                    <a:pt x="108921" y="96294"/>
                    <a:pt x="108820" y="105441"/>
                    <a:pt x="109073" y="114362"/>
                  </a:cubicBezTo>
                  <a:cubicBezTo>
                    <a:pt x="109476" y="128112"/>
                    <a:pt x="109325" y="128112"/>
                    <a:pt x="98140" y="141749"/>
                  </a:cubicBezTo>
                  <a:cubicBezTo>
                    <a:pt x="79550" y="135896"/>
                    <a:pt x="85697" y="114362"/>
                    <a:pt x="78089" y="99419"/>
                  </a:cubicBezTo>
                  <a:cubicBezTo>
                    <a:pt x="67408" y="102771"/>
                    <a:pt x="57181" y="105953"/>
                    <a:pt x="45845" y="109532"/>
                  </a:cubicBezTo>
                  <a:cubicBezTo>
                    <a:pt x="43931" y="120385"/>
                    <a:pt x="42268" y="130783"/>
                    <a:pt x="40254" y="141067"/>
                  </a:cubicBezTo>
                  <a:cubicBezTo>
                    <a:pt x="37735" y="154021"/>
                    <a:pt x="31437" y="160953"/>
                    <a:pt x="23477" y="158794"/>
                  </a:cubicBezTo>
                  <a:cubicBezTo>
                    <a:pt x="12997" y="155953"/>
                    <a:pt x="13300" y="146351"/>
                    <a:pt x="14006" y="137032"/>
                  </a:cubicBezTo>
                  <a:cubicBezTo>
                    <a:pt x="14307" y="132942"/>
                    <a:pt x="15114" y="128907"/>
                    <a:pt x="15516" y="125839"/>
                  </a:cubicBezTo>
                  <a:close/>
                  <a:moveTo>
                    <a:pt x="77585" y="79646"/>
                  </a:moveTo>
                  <a:cubicBezTo>
                    <a:pt x="75570" y="62884"/>
                    <a:pt x="73907" y="48964"/>
                    <a:pt x="72244" y="35100"/>
                  </a:cubicBezTo>
                  <a:cubicBezTo>
                    <a:pt x="70381" y="34759"/>
                    <a:pt x="68567" y="34475"/>
                    <a:pt x="66703" y="34134"/>
                  </a:cubicBezTo>
                  <a:cubicBezTo>
                    <a:pt x="61211" y="49532"/>
                    <a:pt x="55721" y="64873"/>
                    <a:pt x="49020" y="83623"/>
                  </a:cubicBezTo>
                  <a:cubicBezTo>
                    <a:pt x="60254" y="82032"/>
                    <a:pt x="67156" y="81066"/>
                    <a:pt x="77585" y="79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45B49DF-B761-66D2-10EC-B264CC22B6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8850" y="3099607"/>
              <a:ext cx="156879" cy="143225"/>
            </a:xfrm>
            <a:custGeom>
              <a:avLst/>
              <a:gdLst>
                <a:gd name="connsiteX0" fmla="*/ 103935 w 156879"/>
                <a:gd name="connsiteY0" fmla="*/ 57800 h 143225"/>
                <a:gd name="connsiteX1" fmla="*/ 100761 w 156879"/>
                <a:gd name="connsiteY1" fmla="*/ 80130 h 143225"/>
                <a:gd name="connsiteX2" fmla="*/ 101970 w 156879"/>
                <a:gd name="connsiteY2" fmla="*/ 112119 h 143225"/>
                <a:gd name="connsiteX3" fmla="*/ 97688 w 156879"/>
                <a:gd name="connsiteY3" fmla="*/ 130925 h 143225"/>
                <a:gd name="connsiteX4" fmla="*/ 73355 w 156879"/>
                <a:gd name="connsiteY4" fmla="*/ 142630 h 143225"/>
                <a:gd name="connsiteX5" fmla="*/ 58442 w 156879"/>
                <a:gd name="connsiteY5" fmla="*/ 121153 h 143225"/>
                <a:gd name="connsiteX6" fmla="*/ 69878 w 156879"/>
                <a:gd name="connsiteY6" fmla="*/ 77062 h 143225"/>
                <a:gd name="connsiteX7" fmla="*/ 74514 w 156879"/>
                <a:gd name="connsiteY7" fmla="*/ 41777 h 143225"/>
                <a:gd name="connsiteX8" fmla="*/ 44991 w 156879"/>
                <a:gd name="connsiteY8" fmla="*/ 51720 h 143225"/>
                <a:gd name="connsiteX9" fmla="*/ 24536 w 156879"/>
                <a:gd name="connsiteY9" fmla="*/ 25754 h 143225"/>
                <a:gd name="connsiteX10" fmla="*/ 5644 w 156879"/>
                <a:gd name="connsiteY10" fmla="*/ 49504 h 143225"/>
                <a:gd name="connsiteX11" fmla="*/ 6147 w 156879"/>
                <a:gd name="connsiteY11" fmla="*/ 20640 h 143225"/>
                <a:gd name="connsiteX12" fmla="*/ 30027 w 156879"/>
                <a:gd name="connsiteY12" fmla="*/ 2686 h 143225"/>
                <a:gd name="connsiteX13" fmla="*/ 48870 w 156879"/>
                <a:gd name="connsiteY13" fmla="*/ 33482 h 143225"/>
                <a:gd name="connsiteX14" fmla="*/ 68115 w 156879"/>
                <a:gd name="connsiteY14" fmla="*/ 12970 h 143225"/>
                <a:gd name="connsiteX15" fmla="*/ 78745 w 156879"/>
                <a:gd name="connsiteY15" fmla="*/ 186 h 143225"/>
                <a:gd name="connsiteX16" fmla="*/ 91794 w 156879"/>
                <a:gd name="connsiteY16" fmla="*/ 13709 h 143225"/>
                <a:gd name="connsiteX17" fmla="*/ 95220 w 156879"/>
                <a:gd name="connsiteY17" fmla="*/ 34050 h 143225"/>
                <a:gd name="connsiteX18" fmla="*/ 136733 w 156879"/>
                <a:gd name="connsiteY18" fmla="*/ 16777 h 143225"/>
                <a:gd name="connsiteX19" fmla="*/ 154014 w 156879"/>
                <a:gd name="connsiteY19" fmla="*/ 22572 h 143225"/>
                <a:gd name="connsiteX20" fmla="*/ 155827 w 156879"/>
                <a:gd name="connsiteY20" fmla="*/ 42686 h 143225"/>
                <a:gd name="connsiteX21" fmla="*/ 118495 w 156879"/>
                <a:gd name="connsiteY21" fmla="*/ 64391 h 143225"/>
                <a:gd name="connsiteX22" fmla="*/ 104036 w 156879"/>
                <a:gd name="connsiteY22" fmla="*/ 57913 h 14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6879" h="143225">
                  <a:moveTo>
                    <a:pt x="103935" y="57800"/>
                  </a:moveTo>
                  <a:cubicBezTo>
                    <a:pt x="102575" y="66777"/>
                    <a:pt x="100812" y="73425"/>
                    <a:pt x="100761" y="80130"/>
                  </a:cubicBezTo>
                  <a:cubicBezTo>
                    <a:pt x="100661" y="90812"/>
                    <a:pt x="102273" y="101494"/>
                    <a:pt x="101970" y="112119"/>
                  </a:cubicBezTo>
                  <a:cubicBezTo>
                    <a:pt x="101769" y="118482"/>
                    <a:pt x="100359" y="125357"/>
                    <a:pt x="97688" y="130925"/>
                  </a:cubicBezTo>
                  <a:cubicBezTo>
                    <a:pt x="92600" y="141607"/>
                    <a:pt x="83532" y="144675"/>
                    <a:pt x="73355" y="142630"/>
                  </a:cubicBezTo>
                  <a:cubicBezTo>
                    <a:pt x="62976" y="140528"/>
                    <a:pt x="59551" y="131664"/>
                    <a:pt x="58442" y="121153"/>
                  </a:cubicBezTo>
                  <a:cubicBezTo>
                    <a:pt x="56679" y="104618"/>
                    <a:pt x="62019" y="90016"/>
                    <a:pt x="69878" y="77062"/>
                  </a:cubicBezTo>
                  <a:cubicBezTo>
                    <a:pt x="76680" y="65811"/>
                    <a:pt x="78594" y="54902"/>
                    <a:pt x="74514" y="41777"/>
                  </a:cubicBezTo>
                  <a:cubicBezTo>
                    <a:pt x="64739" y="45243"/>
                    <a:pt x="55067" y="50470"/>
                    <a:pt x="44991" y="51720"/>
                  </a:cubicBezTo>
                  <a:cubicBezTo>
                    <a:pt x="31136" y="53425"/>
                    <a:pt x="29726" y="37743"/>
                    <a:pt x="24536" y="25754"/>
                  </a:cubicBezTo>
                  <a:cubicBezTo>
                    <a:pt x="17584" y="34504"/>
                    <a:pt x="11992" y="41493"/>
                    <a:pt x="5644" y="49504"/>
                  </a:cubicBezTo>
                  <a:cubicBezTo>
                    <a:pt x="-5037" y="38198"/>
                    <a:pt x="1966" y="29050"/>
                    <a:pt x="6147" y="20640"/>
                  </a:cubicBezTo>
                  <a:cubicBezTo>
                    <a:pt x="11236" y="10356"/>
                    <a:pt x="17785" y="1038"/>
                    <a:pt x="30027" y="2686"/>
                  </a:cubicBezTo>
                  <a:cubicBezTo>
                    <a:pt x="45293" y="4674"/>
                    <a:pt x="44739" y="20697"/>
                    <a:pt x="48870" y="33482"/>
                  </a:cubicBezTo>
                  <a:cubicBezTo>
                    <a:pt x="61062" y="32061"/>
                    <a:pt x="64790" y="23538"/>
                    <a:pt x="68115" y="12970"/>
                  </a:cubicBezTo>
                  <a:cubicBezTo>
                    <a:pt x="69777" y="7743"/>
                    <a:pt x="74564" y="981"/>
                    <a:pt x="78745" y="186"/>
                  </a:cubicBezTo>
                  <a:cubicBezTo>
                    <a:pt x="86000" y="-1235"/>
                    <a:pt x="90283" y="5697"/>
                    <a:pt x="91794" y="13709"/>
                  </a:cubicBezTo>
                  <a:cubicBezTo>
                    <a:pt x="93104" y="20697"/>
                    <a:pt x="94162" y="27686"/>
                    <a:pt x="95220" y="34050"/>
                  </a:cubicBezTo>
                  <a:cubicBezTo>
                    <a:pt x="109628" y="27800"/>
                    <a:pt x="122878" y="20925"/>
                    <a:pt x="136733" y="16777"/>
                  </a:cubicBezTo>
                  <a:cubicBezTo>
                    <a:pt x="141922" y="15243"/>
                    <a:pt x="150688" y="18140"/>
                    <a:pt x="154014" y="22572"/>
                  </a:cubicBezTo>
                  <a:cubicBezTo>
                    <a:pt x="157237" y="26948"/>
                    <a:pt x="157590" y="36606"/>
                    <a:pt x="155827" y="42686"/>
                  </a:cubicBezTo>
                  <a:cubicBezTo>
                    <a:pt x="151041" y="58993"/>
                    <a:pt x="133307" y="68595"/>
                    <a:pt x="118495" y="64391"/>
                  </a:cubicBezTo>
                  <a:cubicBezTo>
                    <a:pt x="114515" y="63254"/>
                    <a:pt x="110787" y="60982"/>
                    <a:pt x="104036" y="57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09A8E8A-159D-56E9-9BD5-8A3787912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2030" y="11617"/>
              <a:ext cx="77715" cy="344827"/>
            </a:xfrm>
            <a:custGeom>
              <a:avLst/>
              <a:gdLst>
                <a:gd name="connsiteX0" fmla="*/ 59376 w 77715"/>
                <a:gd name="connsiteY0" fmla="*/ 6223 h 344827"/>
                <a:gd name="connsiteX1" fmla="*/ 28040 w 77715"/>
                <a:gd name="connsiteY1" fmla="*/ 118326 h 344827"/>
                <a:gd name="connsiteX2" fmla="*/ 32524 w 77715"/>
                <a:gd name="connsiteY2" fmla="*/ 236168 h 344827"/>
                <a:gd name="connsiteX3" fmla="*/ 77715 w 77715"/>
                <a:gd name="connsiteY3" fmla="*/ 342703 h 344827"/>
                <a:gd name="connsiteX4" fmla="*/ 49401 w 77715"/>
                <a:gd name="connsiteY4" fmla="*/ 334464 h 344827"/>
                <a:gd name="connsiteX5" fmla="*/ 16604 w 77715"/>
                <a:gd name="connsiteY5" fmla="*/ 276907 h 344827"/>
                <a:gd name="connsiteX6" fmla="*/ 24060 w 77715"/>
                <a:gd name="connsiteY6" fmla="*/ 30371 h 344827"/>
                <a:gd name="connsiteX7" fmla="*/ 38822 w 77715"/>
                <a:gd name="connsiteY7" fmla="*/ 6280 h 344827"/>
                <a:gd name="connsiteX8" fmla="*/ 59376 w 77715"/>
                <a:gd name="connsiteY8" fmla="*/ 6280 h 34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" h="344827">
                  <a:moveTo>
                    <a:pt x="59376" y="6223"/>
                  </a:moveTo>
                  <a:cubicBezTo>
                    <a:pt x="36555" y="39746"/>
                    <a:pt x="32977" y="79349"/>
                    <a:pt x="28040" y="118326"/>
                  </a:cubicBezTo>
                  <a:cubicBezTo>
                    <a:pt x="23002" y="157872"/>
                    <a:pt x="24715" y="197020"/>
                    <a:pt x="32524" y="236168"/>
                  </a:cubicBezTo>
                  <a:cubicBezTo>
                    <a:pt x="40334" y="275202"/>
                    <a:pt x="57160" y="309293"/>
                    <a:pt x="77715" y="342703"/>
                  </a:cubicBezTo>
                  <a:cubicBezTo>
                    <a:pt x="63911" y="348555"/>
                    <a:pt x="56556" y="341168"/>
                    <a:pt x="49401" y="334464"/>
                  </a:cubicBezTo>
                  <a:cubicBezTo>
                    <a:pt x="33179" y="319180"/>
                    <a:pt x="23456" y="298839"/>
                    <a:pt x="16604" y="276907"/>
                  </a:cubicBezTo>
                  <a:cubicBezTo>
                    <a:pt x="-9443" y="193668"/>
                    <a:pt x="-3246" y="111451"/>
                    <a:pt x="24060" y="30371"/>
                  </a:cubicBezTo>
                  <a:cubicBezTo>
                    <a:pt x="27083" y="21450"/>
                    <a:pt x="32876" y="13269"/>
                    <a:pt x="38822" y="6280"/>
                  </a:cubicBezTo>
                  <a:cubicBezTo>
                    <a:pt x="43759" y="428"/>
                    <a:pt x="50661" y="-4288"/>
                    <a:pt x="59376" y="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9D5DD99-89B5-6729-C8CE-4628892219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26898" y="2357673"/>
              <a:ext cx="88513" cy="318196"/>
            </a:xfrm>
            <a:custGeom>
              <a:avLst/>
              <a:gdLst>
                <a:gd name="connsiteX0" fmla="*/ 29422 w 88513"/>
                <a:gd name="connsiteY0" fmla="*/ 313423 h 318196"/>
                <a:gd name="connsiteX1" fmla="*/ 37785 w 88513"/>
                <a:gd name="connsiteY1" fmla="*/ 291264 h 318196"/>
                <a:gd name="connsiteX2" fmla="*/ 60456 w 88513"/>
                <a:gd name="connsiteY2" fmla="*/ 132343 h 318196"/>
                <a:gd name="connsiteX3" fmla="*/ 34511 w 88513"/>
                <a:gd name="connsiteY3" fmla="*/ 49444 h 318196"/>
                <a:gd name="connsiteX4" fmla="*/ 6147 w 88513"/>
                <a:gd name="connsiteY4" fmla="*/ 19387 h 318196"/>
                <a:gd name="connsiteX5" fmla="*/ 0 w 88513"/>
                <a:gd name="connsiteY5" fmla="*/ 3024 h 318196"/>
                <a:gd name="connsiteX6" fmla="*/ 32194 w 88513"/>
                <a:gd name="connsiteY6" fmla="*/ 9785 h 318196"/>
                <a:gd name="connsiteX7" fmla="*/ 72901 w 88513"/>
                <a:gd name="connsiteY7" fmla="*/ 72569 h 318196"/>
                <a:gd name="connsiteX8" fmla="*/ 67006 w 88513"/>
                <a:gd name="connsiteY8" fmla="*/ 281605 h 318196"/>
                <a:gd name="connsiteX9" fmla="*/ 46149 w 88513"/>
                <a:gd name="connsiteY9" fmla="*/ 312628 h 318196"/>
                <a:gd name="connsiteX10" fmla="*/ 33352 w 88513"/>
                <a:gd name="connsiteY10" fmla="*/ 318196 h 318196"/>
                <a:gd name="connsiteX11" fmla="*/ 29574 w 88513"/>
                <a:gd name="connsiteY11" fmla="*/ 313367 h 3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13" h="318196">
                  <a:moveTo>
                    <a:pt x="29422" y="313423"/>
                  </a:moveTo>
                  <a:cubicBezTo>
                    <a:pt x="32194" y="306037"/>
                    <a:pt x="34965" y="298651"/>
                    <a:pt x="37785" y="291264"/>
                  </a:cubicBezTo>
                  <a:cubicBezTo>
                    <a:pt x="57182" y="240468"/>
                    <a:pt x="66251" y="187741"/>
                    <a:pt x="60456" y="132343"/>
                  </a:cubicBezTo>
                  <a:cubicBezTo>
                    <a:pt x="57333" y="102513"/>
                    <a:pt x="49928" y="73933"/>
                    <a:pt x="34511" y="49444"/>
                  </a:cubicBezTo>
                  <a:cubicBezTo>
                    <a:pt x="27156" y="37740"/>
                    <a:pt x="15870" y="29103"/>
                    <a:pt x="6147" y="19387"/>
                  </a:cubicBezTo>
                  <a:cubicBezTo>
                    <a:pt x="1966" y="15240"/>
                    <a:pt x="1663" y="15637"/>
                    <a:pt x="0" y="3024"/>
                  </a:cubicBezTo>
                  <a:cubicBezTo>
                    <a:pt x="12193" y="-3852"/>
                    <a:pt x="22319" y="2114"/>
                    <a:pt x="32194" y="9785"/>
                  </a:cubicBezTo>
                  <a:cubicBezTo>
                    <a:pt x="52245" y="25353"/>
                    <a:pt x="64789" y="47456"/>
                    <a:pt x="72901" y="72569"/>
                  </a:cubicBezTo>
                  <a:cubicBezTo>
                    <a:pt x="95572" y="143024"/>
                    <a:pt x="93506" y="213025"/>
                    <a:pt x="67006" y="281605"/>
                  </a:cubicBezTo>
                  <a:cubicBezTo>
                    <a:pt x="62523" y="293196"/>
                    <a:pt x="53857" y="303026"/>
                    <a:pt x="46149" y="312628"/>
                  </a:cubicBezTo>
                  <a:cubicBezTo>
                    <a:pt x="43428" y="316037"/>
                    <a:pt x="37685" y="316435"/>
                    <a:pt x="33352" y="318196"/>
                  </a:cubicBezTo>
                  <a:cubicBezTo>
                    <a:pt x="32093" y="316605"/>
                    <a:pt x="30833" y="314957"/>
                    <a:pt x="29574" y="313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5A8823-B86D-7948-B32A-4CA54E242E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11580" y="1779538"/>
              <a:ext cx="123716" cy="184331"/>
            </a:xfrm>
            <a:custGeom>
              <a:avLst/>
              <a:gdLst>
                <a:gd name="connsiteX0" fmla="*/ 86126 w 123716"/>
                <a:gd name="connsiteY0" fmla="*/ 117350 h 184331"/>
                <a:gd name="connsiteX1" fmla="*/ 75445 w 123716"/>
                <a:gd name="connsiteY1" fmla="*/ 157747 h 184331"/>
                <a:gd name="connsiteX2" fmla="*/ 95900 w 123716"/>
                <a:gd name="connsiteY2" fmla="*/ 140645 h 184331"/>
                <a:gd name="connsiteX3" fmla="*/ 99325 w 123716"/>
                <a:gd name="connsiteY3" fmla="*/ 101952 h 184331"/>
                <a:gd name="connsiteX4" fmla="*/ 85471 w 123716"/>
                <a:gd name="connsiteY4" fmla="*/ 39963 h 184331"/>
                <a:gd name="connsiteX5" fmla="*/ 47031 w 123716"/>
                <a:gd name="connsiteY5" fmla="*/ 62861 h 184331"/>
                <a:gd name="connsiteX6" fmla="*/ 25971 w 123716"/>
                <a:gd name="connsiteY6" fmla="*/ 24735 h 184331"/>
                <a:gd name="connsiteX7" fmla="*/ 4107 w 123716"/>
                <a:gd name="connsiteY7" fmla="*/ 47122 h 184331"/>
                <a:gd name="connsiteX8" fmla="*/ 8389 w 123716"/>
                <a:gd name="connsiteY8" fmla="*/ 15871 h 184331"/>
                <a:gd name="connsiteX9" fmla="*/ 27533 w 123716"/>
                <a:gd name="connsiteY9" fmla="*/ 1440 h 184331"/>
                <a:gd name="connsiteX10" fmla="*/ 45368 w 123716"/>
                <a:gd name="connsiteY10" fmla="*/ 16212 h 184331"/>
                <a:gd name="connsiteX11" fmla="*/ 53630 w 123716"/>
                <a:gd name="connsiteY11" fmla="*/ 46724 h 184331"/>
                <a:gd name="connsiteX12" fmla="*/ 69753 w 123716"/>
                <a:gd name="connsiteY12" fmla="*/ 24224 h 184331"/>
                <a:gd name="connsiteX13" fmla="*/ 76805 w 123716"/>
                <a:gd name="connsiteY13" fmla="*/ 8940 h 184331"/>
                <a:gd name="connsiteX14" fmla="*/ 88141 w 123716"/>
                <a:gd name="connsiteY14" fmla="*/ 76 h 184331"/>
                <a:gd name="connsiteX15" fmla="*/ 100031 w 123716"/>
                <a:gd name="connsiteY15" fmla="*/ 11781 h 184331"/>
                <a:gd name="connsiteX16" fmla="*/ 111417 w 123716"/>
                <a:gd name="connsiteY16" fmla="*/ 51781 h 184331"/>
                <a:gd name="connsiteX17" fmla="*/ 122299 w 123716"/>
                <a:gd name="connsiteY17" fmla="*/ 99679 h 184331"/>
                <a:gd name="connsiteX18" fmla="*/ 90811 w 123716"/>
                <a:gd name="connsiteY18" fmla="*/ 178770 h 184331"/>
                <a:gd name="connsiteX19" fmla="*/ 52471 w 123716"/>
                <a:gd name="connsiteY19" fmla="*/ 175304 h 184331"/>
                <a:gd name="connsiteX20" fmla="*/ 63455 w 123716"/>
                <a:gd name="connsiteY20" fmla="*/ 131725 h 184331"/>
                <a:gd name="connsiteX21" fmla="*/ 86076 w 123716"/>
                <a:gd name="connsiteY21" fmla="*/ 117236 h 18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716" h="184331">
                  <a:moveTo>
                    <a:pt x="86126" y="117350"/>
                  </a:moveTo>
                  <a:cubicBezTo>
                    <a:pt x="90962" y="135986"/>
                    <a:pt x="74438" y="142407"/>
                    <a:pt x="75445" y="157747"/>
                  </a:cubicBezTo>
                  <a:cubicBezTo>
                    <a:pt x="86377" y="157975"/>
                    <a:pt x="93532" y="150986"/>
                    <a:pt x="95900" y="140645"/>
                  </a:cubicBezTo>
                  <a:cubicBezTo>
                    <a:pt x="98772" y="128202"/>
                    <a:pt x="100988" y="114452"/>
                    <a:pt x="99325" y="101952"/>
                  </a:cubicBezTo>
                  <a:cubicBezTo>
                    <a:pt x="96705" y="81838"/>
                    <a:pt x="90660" y="62349"/>
                    <a:pt x="85471" y="39963"/>
                  </a:cubicBezTo>
                  <a:cubicBezTo>
                    <a:pt x="72875" y="51383"/>
                    <a:pt x="63455" y="66611"/>
                    <a:pt x="47031" y="62861"/>
                  </a:cubicBezTo>
                  <a:cubicBezTo>
                    <a:pt x="29600" y="58883"/>
                    <a:pt x="33328" y="37974"/>
                    <a:pt x="25971" y="24735"/>
                  </a:cubicBezTo>
                  <a:cubicBezTo>
                    <a:pt x="18566" y="32292"/>
                    <a:pt x="11765" y="39281"/>
                    <a:pt x="4107" y="47122"/>
                  </a:cubicBezTo>
                  <a:cubicBezTo>
                    <a:pt x="-4810" y="31951"/>
                    <a:pt x="2747" y="23258"/>
                    <a:pt x="8389" y="15871"/>
                  </a:cubicBezTo>
                  <a:cubicBezTo>
                    <a:pt x="13326" y="9451"/>
                    <a:pt x="20481" y="3201"/>
                    <a:pt x="27533" y="1440"/>
                  </a:cubicBezTo>
                  <a:cubicBezTo>
                    <a:pt x="35997" y="-663"/>
                    <a:pt x="42446" y="6781"/>
                    <a:pt x="45368" y="16212"/>
                  </a:cubicBezTo>
                  <a:cubicBezTo>
                    <a:pt x="47938" y="24678"/>
                    <a:pt x="50053" y="33315"/>
                    <a:pt x="53630" y="46724"/>
                  </a:cubicBezTo>
                  <a:cubicBezTo>
                    <a:pt x="60432" y="37349"/>
                    <a:pt x="65520" y="31099"/>
                    <a:pt x="69753" y="24224"/>
                  </a:cubicBezTo>
                  <a:cubicBezTo>
                    <a:pt x="72623" y="19565"/>
                    <a:pt x="73682" y="13315"/>
                    <a:pt x="76805" y="8940"/>
                  </a:cubicBezTo>
                  <a:cubicBezTo>
                    <a:pt x="79728" y="4906"/>
                    <a:pt x="85067" y="-719"/>
                    <a:pt x="88141" y="76"/>
                  </a:cubicBezTo>
                  <a:cubicBezTo>
                    <a:pt x="92775" y="1269"/>
                    <a:pt x="98116" y="6667"/>
                    <a:pt x="100031" y="11781"/>
                  </a:cubicBezTo>
                  <a:cubicBezTo>
                    <a:pt x="104767" y="24678"/>
                    <a:pt x="108041" y="38315"/>
                    <a:pt x="111417" y="51781"/>
                  </a:cubicBezTo>
                  <a:cubicBezTo>
                    <a:pt x="115396" y="67633"/>
                    <a:pt x="119881" y="83486"/>
                    <a:pt x="122299" y="99679"/>
                  </a:cubicBezTo>
                  <a:cubicBezTo>
                    <a:pt x="127991" y="137463"/>
                    <a:pt x="116354" y="165475"/>
                    <a:pt x="90811" y="178770"/>
                  </a:cubicBezTo>
                  <a:cubicBezTo>
                    <a:pt x="74387" y="187293"/>
                    <a:pt x="58920" y="185930"/>
                    <a:pt x="52471" y="175304"/>
                  </a:cubicBezTo>
                  <a:cubicBezTo>
                    <a:pt x="45267" y="163486"/>
                    <a:pt x="49449" y="144679"/>
                    <a:pt x="63455" y="131725"/>
                  </a:cubicBezTo>
                  <a:cubicBezTo>
                    <a:pt x="69702" y="125986"/>
                    <a:pt x="77611" y="122520"/>
                    <a:pt x="86076" y="1172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7073CBB-57CE-08ED-7024-CBD69C44B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51309" y="6449672"/>
              <a:ext cx="148621" cy="121051"/>
            </a:xfrm>
            <a:custGeom>
              <a:avLst/>
              <a:gdLst>
                <a:gd name="connsiteX0" fmla="*/ 76478 w 148621"/>
                <a:gd name="connsiteY0" fmla="*/ 45200 h 121051"/>
                <a:gd name="connsiteX1" fmla="*/ 89174 w 148621"/>
                <a:gd name="connsiteY1" fmla="*/ 15882 h 121051"/>
                <a:gd name="connsiteX2" fmla="*/ 100106 w 148621"/>
                <a:gd name="connsiteY2" fmla="*/ 1336 h 121051"/>
                <a:gd name="connsiteX3" fmla="*/ 114011 w 148621"/>
                <a:gd name="connsiteY3" fmla="*/ 2586 h 121051"/>
                <a:gd name="connsiteX4" fmla="*/ 116076 w 148621"/>
                <a:gd name="connsiteY4" fmla="*/ 17246 h 121051"/>
                <a:gd name="connsiteX5" fmla="*/ 98846 w 148621"/>
                <a:gd name="connsiteY5" fmla="*/ 57700 h 121051"/>
                <a:gd name="connsiteX6" fmla="*/ 148621 w 148621"/>
                <a:gd name="connsiteY6" fmla="*/ 94802 h 121051"/>
                <a:gd name="connsiteX7" fmla="*/ 83329 w 148621"/>
                <a:gd name="connsiteY7" fmla="*/ 85655 h 121051"/>
                <a:gd name="connsiteX8" fmla="*/ 70332 w 148621"/>
                <a:gd name="connsiteY8" fmla="*/ 100882 h 121051"/>
                <a:gd name="connsiteX9" fmla="*/ 46803 w 148621"/>
                <a:gd name="connsiteY9" fmla="*/ 118212 h 121051"/>
                <a:gd name="connsiteX10" fmla="*/ 14359 w 148621"/>
                <a:gd name="connsiteY10" fmla="*/ 106848 h 121051"/>
                <a:gd name="connsiteX11" fmla="*/ 0 w 148621"/>
                <a:gd name="connsiteY11" fmla="*/ 40769 h 121051"/>
                <a:gd name="connsiteX12" fmla="*/ 20253 w 148621"/>
                <a:gd name="connsiteY12" fmla="*/ 20427 h 121051"/>
                <a:gd name="connsiteX13" fmla="*/ 45342 w 148621"/>
                <a:gd name="connsiteY13" fmla="*/ 27700 h 121051"/>
                <a:gd name="connsiteX14" fmla="*/ 76478 w 148621"/>
                <a:gd name="connsiteY14" fmla="*/ 45257 h 121051"/>
                <a:gd name="connsiteX15" fmla="*/ 38743 w 148621"/>
                <a:gd name="connsiteY15" fmla="*/ 100939 h 121051"/>
                <a:gd name="connsiteX16" fmla="*/ 62876 w 148621"/>
                <a:gd name="connsiteY16" fmla="*/ 69746 h 121051"/>
                <a:gd name="connsiteX17" fmla="*/ 24788 w 148621"/>
                <a:gd name="connsiteY17" fmla="*/ 45768 h 121051"/>
                <a:gd name="connsiteX18" fmla="*/ 38794 w 148621"/>
                <a:gd name="connsiteY18" fmla="*/ 100939 h 12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621" h="121051">
                  <a:moveTo>
                    <a:pt x="76478" y="45200"/>
                  </a:moveTo>
                  <a:cubicBezTo>
                    <a:pt x="81516" y="33439"/>
                    <a:pt x="84841" y="24348"/>
                    <a:pt x="89174" y="15882"/>
                  </a:cubicBezTo>
                  <a:cubicBezTo>
                    <a:pt x="91994" y="10370"/>
                    <a:pt x="95471" y="4177"/>
                    <a:pt x="100106" y="1336"/>
                  </a:cubicBezTo>
                  <a:cubicBezTo>
                    <a:pt x="103683" y="-880"/>
                    <a:pt x="110836" y="-255"/>
                    <a:pt x="114011" y="2586"/>
                  </a:cubicBezTo>
                  <a:cubicBezTo>
                    <a:pt x="116631" y="4916"/>
                    <a:pt x="117588" y="13097"/>
                    <a:pt x="116076" y="17246"/>
                  </a:cubicBezTo>
                  <a:cubicBezTo>
                    <a:pt x="111189" y="30881"/>
                    <a:pt x="104841" y="43893"/>
                    <a:pt x="98846" y="57700"/>
                  </a:cubicBezTo>
                  <a:cubicBezTo>
                    <a:pt x="112298" y="74291"/>
                    <a:pt x="134213" y="76507"/>
                    <a:pt x="148621" y="94802"/>
                  </a:cubicBezTo>
                  <a:cubicBezTo>
                    <a:pt x="122626" y="115939"/>
                    <a:pt x="104690" y="91678"/>
                    <a:pt x="83329" y="85655"/>
                  </a:cubicBezTo>
                  <a:cubicBezTo>
                    <a:pt x="79298" y="90485"/>
                    <a:pt x="75319" y="96450"/>
                    <a:pt x="70332" y="100882"/>
                  </a:cubicBezTo>
                  <a:cubicBezTo>
                    <a:pt x="62925" y="107360"/>
                    <a:pt x="55319" y="114291"/>
                    <a:pt x="46803" y="118212"/>
                  </a:cubicBezTo>
                  <a:cubicBezTo>
                    <a:pt x="33100" y="124519"/>
                    <a:pt x="22269" y="120144"/>
                    <a:pt x="14359" y="106848"/>
                  </a:cubicBezTo>
                  <a:cubicBezTo>
                    <a:pt x="2519" y="86905"/>
                    <a:pt x="0" y="63837"/>
                    <a:pt x="0" y="40769"/>
                  </a:cubicBezTo>
                  <a:cubicBezTo>
                    <a:pt x="0" y="27246"/>
                    <a:pt x="8263" y="19518"/>
                    <a:pt x="20253" y="20427"/>
                  </a:cubicBezTo>
                  <a:cubicBezTo>
                    <a:pt x="28768" y="21109"/>
                    <a:pt x="37383" y="24064"/>
                    <a:pt x="45342" y="27700"/>
                  </a:cubicBezTo>
                  <a:cubicBezTo>
                    <a:pt x="55319" y="32246"/>
                    <a:pt x="64739" y="38496"/>
                    <a:pt x="76478" y="45257"/>
                  </a:cubicBezTo>
                  <a:close/>
                  <a:moveTo>
                    <a:pt x="38743" y="100939"/>
                  </a:moveTo>
                  <a:cubicBezTo>
                    <a:pt x="47560" y="89519"/>
                    <a:pt x="54613" y="80371"/>
                    <a:pt x="62876" y="69746"/>
                  </a:cubicBezTo>
                  <a:cubicBezTo>
                    <a:pt x="48567" y="60711"/>
                    <a:pt x="37332" y="53666"/>
                    <a:pt x="24788" y="45768"/>
                  </a:cubicBezTo>
                  <a:cubicBezTo>
                    <a:pt x="22521" y="66280"/>
                    <a:pt x="24788" y="82416"/>
                    <a:pt x="38794" y="10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709B4A4-9E93-3515-8E04-17EA524E82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6463" y="1038376"/>
              <a:ext cx="126453" cy="155916"/>
            </a:xfrm>
            <a:custGeom>
              <a:avLst/>
              <a:gdLst>
                <a:gd name="connsiteX0" fmla="*/ 108368 w 126453"/>
                <a:gd name="connsiteY0" fmla="*/ 74359 h 155916"/>
                <a:gd name="connsiteX1" fmla="*/ 41765 w 126453"/>
                <a:gd name="connsiteY1" fmla="*/ 129302 h 155916"/>
                <a:gd name="connsiteX2" fmla="*/ 123835 w 126453"/>
                <a:gd name="connsiteY2" fmla="*/ 141404 h 155916"/>
                <a:gd name="connsiteX3" fmla="*/ 106806 w 126453"/>
                <a:gd name="connsiteY3" fmla="*/ 149700 h 155916"/>
                <a:gd name="connsiteX4" fmla="*/ 21563 w 126453"/>
                <a:gd name="connsiteY4" fmla="*/ 155609 h 155916"/>
                <a:gd name="connsiteX5" fmla="*/ 907 w 126453"/>
                <a:gd name="connsiteY5" fmla="*/ 146518 h 155916"/>
                <a:gd name="connsiteX6" fmla="*/ 12847 w 126453"/>
                <a:gd name="connsiteY6" fmla="*/ 122938 h 155916"/>
                <a:gd name="connsiteX7" fmla="*/ 63177 w 126453"/>
                <a:gd name="connsiteY7" fmla="*/ 88052 h 155916"/>
                <a:gd name="connsiteX8" fmla="*/ 71993 w 126453"/>
                <a:gd name="connsiteY8" fmla="*/ 80609 h 155916"/>
                <a:gd name="connsiteX9" fmla="*/ 28414 w 126453"/>
                <a:gd name="connsiteY9" fmla="*/ 64245 h 155916"/>
                <a:gd name="connsiteX10" fmla="*/ 5592 w 126453"/>
                <a:gd name="connsiteY10" fmla="*/ 48563 h 155916"/>
                <a:gd name="connsiteX11" fmla="*/ 23729 w 126453"/>
                <a:gd name="connsiteY11" fmla="*/ 23676 h 155916"/>
                <a:gd name="connsiteX12" fmla="*/ 107612 w 126453"/>
                <a:gd name="connsiteY12" fmla="*/ 210 h 155916"/>
                <a:gd name="connsiteX13" fmla="*/ 120560 w 126453"/>
                <a:gd name="connsiteY13" fmla="*/ 1972 h 155916"/>
                <a:gd name="connsiteX14" fmla="*/ 126454 w 126453"/>
                <a:gd name="connsiteY14" fmla="*/ 6290 h 155916"/>
                <a:gd name="connsiteX15" fmla="*/ 107914 w 126453"/>
                <a:gd name="connsiteY15" fmla="*/ 17767 h 155916"/>
                <a:gd name="connsiteX16" fmla="*/ 40354 w 126453"/>
                <a:gd name="connsiteY16" fmla="*/ 36063 h 155916"/>
                <a:gd name="connsiteX17" fmla="*/ 31639 w 126453"/>
                <a:gd name="connsiteY17" fmla="*/ 42256 h 155916"/>
                <a:gd name="connsiteX18" fmla="*/ 108267 w 126453"/>
                <a:gd name="connsiteY18" fmla="*/ 74359 h 15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53" h="155916">
                  <a:moveTo>
                    <a:pt x="108368" y="74359"/>
                  </a:moveTo>
                  <a:cubicBezTo>
                    <a:pt x="89425" y="98961"/>
                    <a:pt x="64587" y="109757"/>
                    <a:pt x="41765" y="129302"/>
                  </a:cubicBezTo>
                  <a:cubicBezTo>
                    <a:pt x="69726" y="132541"/>
                    <a:pt x="96226" y="123279"/>
                    <a:pt x="123835" y="141404"/>
                  </a:cubicBezTo>
                  <a:cubicBezTo>
                    <a:pt x="115270" y="145723"/>
                    <a:pt x="111139" y="149302"/>
                    <a:pt x="106806" y="149700"/>
                  </a:cubicBezTo>
                  <a:cubicBezTo>
                    <a:pt x="78442" y="152086"/>
                    <a:pt x="50028" y="154018"/>
                    <a:pt x="21563" y="155609"/>
                  </a:cubicBezTo>
                  <a:cubicBezTo>
                    <a:pt x="13753" y="156064"/>
                    <a:pt x="4332" y="157427"/>
                    <a:pt x="907" y="146518"/>
                  </a:cubicBezTo>
                  <a:cubicBezTo>
                    <a:pt x="-2821" y="134473"/>
                    <a:pt x="5693" y="128223"/>
                    <a:pt x="12847" y="122938"/>
                  </a:cubicBezTo>
                  <a:cubicBezTo>
                    <a:pt x="29372" y="110836"/>
                    <a:pt x="46400" y="99700"/>
                    <a:pt x="63177" y="88052"/>
                  </a:cubicBezTo>
                  <a:cubicBezTo>
                    <a:pt x="65595" y="86404"/>
                    <a:pt x="67711" y="84245"/>
                    <a:pt x="71993" y="80609"/>
                  </a:cubicBezTo>
                  <a:cubicBezTo>
                    <a:pt x="57181" y="71745"/>
                    <a:pt x="42370" y="69472"/>
                    <a:pt x="28414" y="64245"/>
                  </a:cubicBezTo>
                  <a:cubicBezTo>
                    <a:pt x="19749" y="61006"/>
                    <a:pt x="7356" y="61461"/>
                    <a:pt x="5592" y="48563"/>
                  </a:cubicBezTo>
                  <a:cubicBezTo>
                    <a:pt x="3728" y="34870"/>
                    <a:pt x="14761" y="29017"/>
                    <a:pt x="23729" y="23676"/>
                  </a:cubicBezTo>
                  <a:cubicBezTo>
                    <a:pt x="49876" y="7881"/>
                    <a:pt x="77585" y="-1551"/>
                    <a:pt x="107612" y="210"/>
                  </a:cubicBezTo>
                  <a:cubicBezTo>
                    <a:pt x="111945" y="438"/>
                    <a:pt x="116328" y="949"/>
                    <a:pt x="120560" y="1972"/>
                  </a:cubicBezTo>
                  <a:cubicBezTo>
                    <a:pt x="122424" y="2426"/>
                    <a:pt x="123985" y="4415"/>
                    <a:pt x="126454" y="6290"/>
                  </a:cubicBezTo>
                  <a:cubicBezTo>
                    <a:pt x="124187" y="18847"/>
                    <a:pt x="115270" y="17483"/>
                    <a:pt x="107914" y="17767"/>
                  </a:cubicBezTo>
                  <a:cubicBezTo>
                    <a:pt x="84236" y="18733"/>
                    <a:pt x="61665" y="24358"/>
                    <a:pt x="40354" y="36063"/>
                  </a:cubicBezTo>
                  <a:cubicBezTo>
                    <a:pt x="37987" y="37370"/>
                    <a:pt x="35820" y="39245"/>
                    <a:pt x="31639" y="42256"/>
                  </a:cubicBezTo>
                  <a:cubicBezTo>
                    <a:pt x="56728" y="55211"/>
                    <a:pt x="83732" y="56177"/>
                    <a:pt x="108267" y="74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E8F925A-A9FA-B082-47DF-BDB32BF34B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28058" y="3714377"/>
              <a:ext cx="113322" cy="147719"/>
            </a:xfrm>
            <a:custGeom>
              <a:avLst/>
              <a:gdLst>
                <a:gd name="connsiteX0" fmla="*/ 73141 w 113322"/>
                <a:gd name="connsiteY0" fmla="*/ 61443 h 147719"/>
                <a:gd name="connsiteX1" fmla="*/ 99288 w 113322"/>
                <a:gd name="connsiteY1" fmla="*/ 70136 h 147719"/>
                <a:gd name="connsiteX2" fmla="*/ 111279 w 113322"/>
                <a:gd name="connsiteY2" fmla="*/ 102579 h 147719"/>
                <a:gd name="connsiteX3" fmla="*/ 40495 w 113322"/>
                <a:gd name="connsiteY3" fmla="*/ 147182 h 147719"/>
                <a:gd name="connsiteX4" fmla="*/ 34449 w 113322"/>
                <a:gd name="connsiteY4" fmla="*/ 141500 h 147719"/>
                <a:gd name="connsiteX5" fmla="*/ 90271 w 113322"/>
                <a:gd name="connsiteY5" fmla="*/ 87693 h 147719"/>
                <a:gd name="connsiteX6" fmla="*/ 61252 w 113322"/>
                <a:gd name="connsiteY6" fmla="*/ 84681 h 147719"/>
                <a:gd name="connsiteX7" fmla="*/ 47850 w 113322"/>
                <a:gd name="connsiteY7" fmla="*/ 61386 h 147719"/>
                <a:gd name="connsiteX8" fmla="*/ 51780 w 113322"/>
                <a:gd name="connsiteY8" fmla="*/ 18545 h 147719"/>
                <a:gd name="connsiteX9" fmla="*/ 27043 w 113322"/>
                <a:gd name="connsiteY9" fmla="*/ 86613 h 147719"/>
                <a:gd name="connsiteX10" fmla="*/ 27446 w 113322"/>
                <a:gd name="connsiteY10" fmla="*/ 123716 h 147719"/>
                <a:gd name="connsiteX11" fmla="*/ 15405 w 113322"/>
                <a:gd name="connsiteY11" fmla="*/ 140420 h 147719"/>
                <a:gd name="connsiteX12" fmla="*/ 4725 w 113322"/>
                <a:gd name="connsiteY12" fmla="*/ 124909 h 147719"/>
                <a:gd name="connsiteX13" fmla="*/ 4120 w 113322"/>
                <a:gd name="connsiteY13" fmla="*/ 115079 h 147719"/>
                <a:gd name="connsiteX14" fmla="*/ 141 w 113322"/>
                <a:gd name="connsiteY14" fmla="*/ 19056 h 147719"/>
                <a:gd name="connsiteX15" fmla="*/ 1551 w 113322"/>
                <a:gd name="connsiteY15" fmla="*/ 7920 h 147719"/>
                <a:gd name="connsiteX16" fmla="*/ 21048 w 113322"/>
                <a:gd name="connsiteY16" fmla="*/ 25136 h 147719"/>
                <a:gd name="connsiteX17" fmla="*/ 32787 w 113322"/>
                <a:gd name="connsiteY17" fmla="*/ 11215 h 147719"/>
                <a:gd name="connsiteX18" fmla="*/ 62511 w 113322"/>
                <a:gd name="connsiteY18" fmla="*/ 2181 h 147719"/>
                <a:gd name="connsiteX19" fmla="*/ 76567 w 113322"/>
                <a:gd name="connsiteY19" fmla="*/ 32863 h 147719"/>
                <a:gd name="connsiteX20" fmla="*/ 73141 w 113322"/>
                <a:gd name="connsiteY20" fmla="*/ 61443 h 14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322" h="147719">
                  <a:moveTo>
                    <a:pt x="73141" y="61443"/>
                  </a:moveTo>
                  <a:cubicBezTo>
                    <a:pt x="82663" y="64511"/>
                    <a:pt x="91429" y="66159"/>
                    <a:pt x="99288" y="70136"/>
                  </a:cubicBezTo>
                  <a:cubicBezTo>
                    <a:pt x="112337" y="76727"/>
                    <a:pt x="116166" y="88545"/>
                    <a:pt x="111279" y="102579"/>
                  </a:cubicBezTo>
                  <a:cubicBezTo>
                    <a:pt x="103168" y="125989"/>
                    <a:pt x="62461" y="151784"/>
                    <a:pt x="40495" y="147182"/>
                  </a:cubicBezTo>
                  <a:cubicBezTo>
                    <a:pt x="38681" y="146784"/>
                    <a:pt x="37271" y="144227"/>
                    <a:pt x="34449" y="141500"/>
                  </a:cubicBezTo>
                  <a:cubicBezTo>
                    <a:pt x="48908" y="119454"/>
                    <a:pt x="81303" y="121273"/>
                    <a:pt x="90271" y="87693"/>
                  </a:cubicBezTo>
                  <a:cubicBezTo>
                    <a:pt x="79439" y="86557"/>
                    <a:pt x="70320" y="85818"/>
                    <a:pt x="61252" y="84681"/>
                  </a:cubicBezTo>
                  <a:cubicBezTo>
                    <a:pt x="47296" y="82920"/>
                    <a:pt x="43619" y="76613"/>
                    <a:pt x="47850" y="61386"/>
                  </a:cubicBezTo>
                  <a:cubicBezTo>
                    <a:pt x="51377" y="48658"/>
                    <a:pt x="59538" y="36670"/>
                    <a:pt x="51780" y="18545"/>
                  </a:cubicBezTo>
                  <a:cubicBezTo>
                    <a:pt x="34247" y="39056"/>
                    <a:pt x="28353" y="61840"/>
                    <a:pt x="27043" y="86613"/>
                  </a:cubicBezTo>
                  <a:cubicBezTo>
                    <a:pt x="26388" y="98943"/>
                    <a:pt x="27345" y="111329"/>
                    <a:pt x="27446" y="123716"/>
                  </a:cubicBezTo>
                  <a:cubicBezTo>
                    <a:pt x="27497" y="132920"/>
                    <a:pt x="25129" y="140364"/>
                    <a:pt x="15405" y="140420"/>
                  </a:cubicBezTo>
                  <a:cubicBezTo>
                    <a:pt x="6287" y="140420"/>
                    <a:pt x="5632" y="132409"/>
                    <a:pt x="4725" y="124909"/>
                  </a:cubicBezTo>
                  <a:cubicBezTo>
                    <a:pt x="4322" y="121670"/>
                    <a:pt x="3768" y="118261"/>
                    <a:pt x="4120" y="115079"/>
                  </a:cubicBezTo>
                  <a:cubicBezTo>
                    <a:pt x="7748" y="82806"/>
                    <a:pt x="5430" y="50874"/>
                    <a:pt x="141" y="19056"/>
                  </a:cubicBezTo>
                  <a:cubicBezTo>
                    <a:pt x="-464" y="15420"/>
                    <a:pt x="1047" y="11385"/>
                    <a:pt x="1551" y="7920"/>
                  </a:cubicBezTo>
                  <a:cubicBezTo>
                    <a:pt x="15758" y="2863"/>
                    <a:pt x="15960" y="16158"/>
                    <a:pt x="21048" y="25136"/>
                  </a:cubicBezTo>
                  <a:cubicBezTo>
                    <a:pt x="25129" y="20306"/>
                    <a:pt x="29008" y="15817"/>
                    <a:pt x="32787" y="11215"/>
                  </a:cubicBezTo>
                  <a:cubicBezTo>
                    <a:pt x="41049" y="1158"/>
                    <a:pt x="51125" y="-2876"/>
                    <a:pt x="62511" y="2181"/>
                  </a:cubicBezTo>
                  <a:cubicBezTo>
                    <a:pt x="74552" y="7522"/>
                    <a:pt x="77171" y="19851"/>
                    <a:pt x="76567" y="32863"/>
                  </a:cubicBezTo>
                  <a:cubicBezTo>
                    <a:pt x="76164" y="41784"/>
                    <a:pt x="74502" y="50647"/>
                    <a:pt x="73141" y="61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F40F0AB-60C6-C062-BB95-B6C37D6BDE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2898" y="2526580"/>
              <a:ext cx="420270" cy="37147"/>
            </a:xfrm>
            <a:custGeom>
              <a:avLst/>
              <a:gdLst>
                <a:gd name="connsiteX0" fmla="*/ 0 w 420270"/>
                <a:gd name="connsiteY0" fmla="*/ 27755 h 37147"/>
                <a:gd name="connsiteX1" fmla="*/ 21662 w 420270"/>
                <a:gd name="connsiteY1" fmla="*/ 19914 h 37147"/>
                <a:gd name="connsiteX2" fmla="*/ 192149 w 420270"/>
                <a:gd name="connsiteY2" fmla="*/ 9573 h 37147"/>
                <a:gd name="connsiteX3" fmla="*/ 389187 w 420270"/>
                <a:gd name="connsiteY3" fmla="*/ 1675 h 37147"/>
                <a:gd name="connsiteX4" fmla="*/ 420271 w 420270"/>
                <a:gd name="connsiteY4" fmla="*/ 7755 h 37147"/>
                <a:gd name="connsiteX5" fmla="*/ 404200 w 420270"/>
                <a:gd name="connsiteY5" fmla="*/ 20368 h 37147"/>
                <a:gd name="connsiteX6" fmla="*/ 310341 w 420270"/>
                <a:gd name="connsiteY6" fmla="*/ 29573 h 37147"/>
                <a:gd name="connsiteX7" fmla="*/ 106352 w 420270"/>
                <a:gd name="connsiteY7" fmla="*/ 30368 h 37147"/>
                <a:gd name="connsiteX8" fmla="*/ 21109 w 420270"/>
                <a:gd name="connsiteY8" fmla="*/ 36959 h 37147"/>
                <a:gd name="connsiteX9" fmla="*/ 1058 w 420270"/>
                <a:gd name="connsiteY9" fmla="*/ 36675 h 37147"/>
                <a:gd name="connsiteX10" fmla="*/ 150 w 420270"/>
                <a:gd name="connsiteY10" fmla="*/ 2769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270" h="37147">
                  <a:moveTo>
                    <a:pt x="0" y="27755"/>
                  </a:moveTo>
                  <a:cubicBezTo>
                    <a:pt x="7204" y="25084"/>
                    <a:pt x="14257" y="21448"/>
                    <a:pt x="21662" y="19914"/>
                  </a:cubicBezTo>
                  <a:cubicBezTo>
                    <a:pt x="78039" y="7925"/>
                    <a:pt x="135068" y="8039"/>
                    <a:pt x="192149" y="9573"/>
                  </a:cubicBezTo>
                  <a:cubicBezTo>
                    <a:pt x="257946" y="11334"/>
                    <a:pt x="323693" y="11505"/>
                    <a:pt x="389187" y="1675"/>
                  </a:cubicBezTo>
                  <a:cubicBezTo>
                    <a:pt x="399665" y="84"/>
                    <a:pt x="411152" y="-3041"/>
                    <a:pt x="420271" y="7755"/>
                  </a:cubicBezTo>
                  <a:cubicBezTo>
                    <a:pt x="419264" y="19232"/>
                    <a:pt x="411253" y="19630"/>
                    <a:pt x="404200" y="20368"/>
                  </a:cubicBezTo>
                  <a:cubicBezTo>
                    <a:pt x="372913" y="23777"/>
                    <a:pt x="341677" y="28948"/>
                    <a:pt x="310341" y="29573"/>
                  </a:cubicBezTo>
                  <a:cubicBezTo>
                    <a:pt x="242378" y="30993"/>
                    <a:pt x="174315" y="29345"/>
                    <a:pt x="106352" y="30368"/>
                  </a:cubicBezTo>
                  <a:cubicBezTo>
                    <a:pt x="77938" y="30766"/>
                    <a:pt x="49523" y="34857"/>
                    <a:pt x="21109" y="36959"/>
                  </a:cubicBezTo>
                  <a:cubicBezTo>
                    <a:pt x="14458" y="37470"/>
                    <a:pt x="7707" y="36789"/>
                    <a:pt x="1058" y="36675"/>
                  </a:cubicBezTo>
                  <a:cubicBezTo>
                    <a:pt x="755" y="33664"/>
                    <a:pt x="453" y="30709"/>
                    <a:pt x="150" y="27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02B042F-93E6-E8A6-7F80-017FB04990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7019" y="2135250"/>
              <a:ext cx="118331" cy="139380"/>
            </a:xfrm>
            <a:custGeom>
              <a:avLst/>
              <a:gdLst>
                <a:gd name="connsiteX0" fmla="*/ 53584 w 118331"/>
                <a:gd name="connsiteY0" fmla="*/ 17775 h 139380"/>
                <a:gd name="connsiteX1" fmla="*/ 28042 w 118331"/>
                <a:gd name="connsiteY1" fmla="*/ 79935 h 139380"/>
                <a:gd name="connsiteX2" fmla="*/ 25824 w 118331"/>
                <a:gd name="connsiteY2" fmla="*/ 124310 h 139380"/>
                <a:gd name="connsiteX3" fmla="*/ 11668 w 118331"/>
                <a:gd name="connsiteY3" fmla="*/ 139367 h 139380"/>
                <a:gd name="connsiteX4" fmla="*/ 80 w 118331"/>
                <a:gd name="connsiteY4" fmla="*/ 121867 h 139380"/>
                <a:gd name="connsiteX5" fmla="*/ 887 w 118331"/>
                <a:gd name="connsiteY5" fmla="*/ 109537 h 139380"/>
                <a:gd name="connsiteX6" fmla="*/ 6428 w 118331"/>
                <a:gd name="connsiteY6" fmla="*/ 23400 h 139380"/>
                <a:gd name="connsiteX7" fmla="*/ 9149 w 118331"/>
                <a:gd name="connsiteY7" fmla="*/ 10048 h 139380"/>
                <a:gd name="connsiteX8" fmla="*/ 26580 w 118331"/>
                <a:gd name="connsiteY8" fmla="*/ 16298 h 139380"/>
                <a:gd name="connsiteX9" fmla="*/ 78119 w 118331"/>
                <a:gd name="connsiteY9" fmla="*/ 33116 h 139380"/>
                <a:gd name="connsiteX10" fmla="*/ 98724 w 118331"/>
                <a:gd name="connsiteY10" fmla="*/ 38344 h 139380"/>
                <a:gd name="connsiteX11" fmla="*/ 117768 w 118331"/>
                <a:gd name="connsiteY11" fmla="*/ 75389 h 139380"/>
                <a:gd name="connsiteX12" fmla="*/ 61947 w 118331"/>
                <a:gd name="connsiteY12" fmla="*/ 130958 h 139380"/>
                <a:gd name="connsiteX13" fmla="*/ 47689 w 118331"/>
                <a:gd name="connsiteY13" fmla="*/ 126753 h 139380"/>
                <a:gd name="connsiteX14" fmla="*/ 63963 w 118331"/>
                <a:gd name="connsiteY14" fmla="*/ 107208 h 139380"/>
                <a:gd name="connsiteX15" fmla="*/ 93536 w 118331"/>
                <a:gd name="connsiteY15" fmla="*/ 78344 h 139380"/>
                <a:gd name="connsiteX16" fmla="*/ 94996 w 118331"/>
                <a:gd name="connsiteY16" fmla="*/ 58855 h 139380"/>
                <a:gd name="connsiteX17" fmla="*/ 77213 w 118331"/>
                <a:gd name="connsiteY17" fmla="*/ 54651 h 139380"/>
                <a:gd name="connsiteX18" fmla="*/ 62854 w 118331"/>
                <a:gd name="connsiteY18" fmla="*/ 64991 h 139380"/>
                <a:gd name="connsiteX19" fmla="*/ 48748 w 118331"/>
                <a:gd name="connsiteY19" fmla="*/ 66923 h 139380"/>
                <a:gd name="connsiteX20" fmla="*/ 48949 w 118331"/>
                <a:gd name="connsiteY20" fmla="*/ 51526 h 139380"/>
                <a:gd name="connsiteX21" fmla="*/ 53584 w 118331"/>
                <a:gd name="connsiteY21" fmla="*/ 17719 h 1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331" h="139380">
                  <a:moveTo>
                    <a:pt x="53584" y="17775"/>
                  </a:moveTo>
                  <a:cubicBezTo>
                    <a:pt x="36102" y="36071"/>
                    <a:pt x="29200" y="56412"/>
                    <a:pt x="28042" y="79935"/>
                  </a:cubicBezTo>
                  <a:cubicBezTo>
                    <a:pt x="27286" y="94708"/>
                    <a:pt x="26832" y="109537"/>
                    <a:pt x="25824" y="124310"/>
                  </a:cubicBezTo>
                  <a:cubicBezTo>
                    <a:pt x="25170" y="133742"/>
                    <a:pt x="20786" y="139708"/>
                    <a:pt x="11668" y="139367"/>
                  </a:cubicBezTo>
                  <a:cubicBezTo>
                    <a:pt x="1491" y="138969"/>
                    <a:pt x="786" y="130162"/>
                    <a:pt x="80" y="121867"/>
                  </a:cubicBezTo>
                  <a:cubicBezTo>
                    <a:pt x="-272" y="117833"/>
                    <a:pt x="634" y="113685"/>
                    <a:pt x="887" y="109537"/>
                  </a:cubicBezTo>
                  <a:cubicBezTo>
                    <a:pt x="2700" y="80844"/>
                    <a:pt x="4463" y="52094"/>
                    <a:pt x="6428" y="23400"/>
                  </a:cubicBezTo>
                  <a:cubicBezTo>
                    <a:pt x="6680" y="19594"/>
                    <a:pt x="7940" y="15843"/>
                    <a:pt x="9149" y="10048"/>
                  </a:cubicBezTo>
                  <a:cubicBezTo>
                    <a:pt x="15698" y="12434"/>
                    <a:pt x="20887" y="14253"/>
                    <a:pt x="26580" y="16298"/>
                  </a:cubicBezTo>
                  <a:cubicBezTo>
                    <a:pt x="56909" y="-9498"/>
                    <a:pt x="71419" y="-5236"/>
                    <a:pt x="78119" y="33116"/>
                  </a:cubicBezTo>
                  <a:cubicBezTo>
                    <a:pt x="84820" y="34764"/>
                    <a:pt x="92075" y="35560"/>
                    <a:pt x="98724" y="38344"/>
                  </a:cubicBezTo>
                  <a:cubicBezTo>
                    <a:pt x="113838" y="44651"/>
                    <a:pt x="120388" y="58230"/>
                    <a:pt x="117768" y="75389"/>
                  </a:cubicBezTo>
                  <a:cubicBezTo>
                    <a:pt x="113838" y="100958"/>
                    <a:pt x="84618" y="130390"/>
                    <a:pt x="61947" y="130958"/>
                  </a:cubicBezTo>
                  <a:cubicBezTo>
                    <a:pt x="57363" y="131071"/>
                    <a:pt x="52678" y="128287"/>
                    <a:pt x="47689" y="126753"/>
                  </a:cubicBezTo>
                  <a:cubicBezTo>
                    <a:pt x="48546" y="113401"/>
                    <a:pt x="58169" y="112549"/>
                    <a:pt x="63963" y="107208"/>
                  </a:cubicBezTo>
                  <a:cubicBezTo>
                    <a:pt x="74089" y="97946"/>
                    <a:pt x="84215" y="88571"/>
                    <a:pt x="93536" y="78344"/>
                  </a:cubicBezTo>
                  <a:cubicBezTo>
                    <a:pt x="98322" y="73060"/>
                    <a:pt x="101647" y="64423"/>
                    <a:pt x="94996" y="58855"/>
                  </a:cubicBezTo>
                  <a:cubicBezTo>
                    <a:pt x="90463" y="55048"/>
                    <a:pt x="82855" y="53514"/>
                    <a:pt x="77213" y="54651"/>
                  </a:cubicBezTo>
                  <a:cubicBezTo>
                    <a:pt x="72074" y="55616"/>
                    <a:pt x="68043" y="62491"/>
                    <a:pt x="62854" y="64991"/>
                  </a:cubicBezTo>
                  <a:cubicBezTo>
                    <a:pt x="58672" y="66980"/>
                    <a:pt x="53483" y="66412"/>
                    <a:pt x="48748" y="66923"/>
                  </a:cubicBezTo>
                  <a:cubicBezTo>
                    <a:pt x="48748" y="61696"/>
                    <a:pt x="46884" y="55162"/>
                    <a:pt x="48949" y="51526"/>
                  </a:cubicBezTo>
                  <a:cubicBezTo>
                    <a:pt x="54340" y="42037"/>
                    <a:pt x="57765" y="33003"/>
                    <a:pt x="53584" y="17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4AC2706-8131-6248-5AB2-7F51797A04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1566" y="1015167"/>
              <a:ext cx="115961" cy="189726"/>
            </a:xfrm>
            <a:custGeom>
              <a:avLst/>
              <a:gdLst>
                <a:gd name="connsiteX0" fmla="*/ 51892 w 115961"/>
                <a:gd name="connsiteY0" fmla="*/ 95465 h 189726"/>
                <a:gd name="connsiteX1" fmla="*/ 94866 w 115961"/>
                <a:gd name="connsiteY1" fmla="*/ 121999 h 189726"/>
                <a:gd name="connsiteX2" fmla="*/ 114211 w 115961"/>
                <a:gd name="connsiteY2" fmla="*/ 109670 h 189726"/>
                <a:gd name="connsiteX3" fmla="*/ 115421 w 115961"/>
                <a:gd name="connsiteY3" fmla="*/ 127567 h 189726"/>
                <a:gd name="connsiteX4" fmla="*/ 95018 w 115961"/>
                <a:gd name="connsiteY4" fmla="*/ 179500 h 189726"/>
                <a:gd name="connsiteX5" fmla="*/ 93808 w 115961"/>
                <a:gd name="connsiteY5" fmla="*/ 181488 h 189726"/>
                <a:gd name="connsiteX6" fmla="*/ 79197 w 115961"/>
                <a:gd name="connsiteY6" fmla="*/ 189727 h 189726"/>
                <a:gd name="connsiteX7" fmla="*/ 72900 w 115961"/>
                <a:gd name="connsiteY7" fmla="*/ 173477 h 189726"/>
                <a:gd name="connsiteX8" fmla="*/ 75974 w 115961"/>
                <a:gd name="connsiteY8" fmla="*/ 129329 h 189726"/>
                <a:gd name="connsiteX9" fmla="*/ 52043 w 115961"/>
                <a:gd name="connsiteY9" fmla="*/ 137738 h 189726"/>
                <a:gd name="connsiteX10" fmla="*/ 34913 w 115961"/>
                <a:gd name="connsiteY10" fmla="*/ 126261 h 189726"/>
                <a:gd name="connsiteX11" fmla="*/ 62371 w 115961"/>
                <a:gd name="connsiteY11" fmla="*/ 116772 h 189726"/>
                <a:gd name="connsiteX12" fmla="*/ 62975 w 115961"/>
                <a:gd name="connsiteY12" fmla="*/ 111715 h 189726"/>
                <a:gd name="connsiteX13" fmla="*/ 35468 w 115961"/>
                <a:gd name="connsiteY13" fmla="*/ 92681 h 189726"/>
                <a:gd name="connsiteX14" fmla="*/ 8817 w 115961"/>
                <a:gd name="connsiteY14" fmla="*/ 92283 h 189726"/>
                <a:gd name="connsiteX15" fmla="*/ 0 w 115961"/>
                <a:gd name="connsiteY15" fmla="*/ 83419 h 189726"/>
                <a:gd name="connsiteX16" fmla="*/ 8564 w 115961"/>
                <a:gd name="connsiteY16" fmla="*/ 74556 h 189726"/>
                <a:gd name="connsiteX17" fmla="*/ 33502 w 115961"/>
                <a:gd name="connsiteY17" fmla="*/ 69897 h 189726"/>
                <a:gd name="connsiteX18" fmla="*/ 33502 w 115961"/>
                <a:gd name="connsiteY18" fmla="*/ 14499 h 189726"/>
                <a:gd name="connsiteX19" fmla="*/ 72094 w 115961"/>
                <a:gd name="connsiteY19" fmla="*/ 578 h 189726"/>
                <a:gd name="connsiteX20" fmla="*/ 83279 w 115961"/>
                <a:gd name="connsiteY20" fmla="*/ 29271 h 189726"/>
                <a:gd name="connsiteX21" fmla="*/ 61867 w 115961"/>
                <a:gd name="connsiteY21" fmla="*/ 49612 h 189726"/>
                <a:gd name="connsiteX22" fmla="*/ 52344 w 115961"/>
                <a:gd name="connsiteY22" fmla="*/ 59044 h 189726"/>
                <a:gd name="connsiteX23" fmla="*/ 54159 w 115961"/>
                <a:gd name="connsiteY23" fmla="*/ 64840 h 189726"/>
                <a:gd name="connsiteX24" fmla="*/ 98997 w 115961"/>
                <a:gd name="connsiteY24" fmla="*/ 64840 h 189726"/>
                <a:gd name="connsiteX25" fmla="*/ 51841 w 115961"/>
                <a:gd name="connsiteY25" fmla="*/ 95465 h 189726"/>
                <a:gd name="connsiteX26" fmla="*/ 70331 w 115961"/>
                <a:gd name="connsiteY26" fmla="*/ 18249 h 189726"/>
                <a:gd name="connsiteX27" fmla="*/ 54914 w 115961"/>
                <a:gd name="connsiteY27" fmla="*/ 37283 h 189726"/>
                <a:gd name="connsiteX28" fmla="*/ 70331 w 115961"/>
                <a:gd name="connsiteY28" fmla="*/ 18249 h 1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5961" h="189726">
                  <a:moveTo>
                    <a:pt x="51892" y="95465"/>
                  </a:moveTo>
                  <a:cubicBezTo>
                    <a:pt x="83329" y="94158"/>
                    <a:pt x="80255" y="92056"/>
                    <a:pt x="94866" y="121999"/>
                  </a:cubicBezTo>
                  <a:cubicBezTo>
                    <a:pt x="100306" y="118533"/>
                    <a:pt x="105748" y="115067"/>
                    <a:pt x="114211" y="109670"/>
                  </a:cubicBezTo>
                  <a:cubicBezTo>
                    <a:pt x="114867" y="117738"/>
                    <a:pt x="116932" y="123476"/>
                    <a:pt x="115421" y="127567"/>
                  </a:cubicBezTo>
                  <a:cubicBezTo>
                    <a:pt x="109173" y="145124"/>
                    <a:pt x="101919" y="162227"/>
                    <a:pt x="95018" y="179500"/>
                  </a:cubicBezTo>
                  <a:cubicBezTo>
                    <a:pt x="94715" y="180238"/>
                    <a:pt x="94362" y="181204"/>
                    <a:pt x="93808" y="181488"/>
                  </a:cubicBezTo>
                  <a:cubicBezTo>
                    <a:pt x="88971" y="184329"/>
                    <a:pt x="84084" y="187000"/>
                    <a:pt x="79197" y="189727"/>
                  </a:cubicBezTo>
                  <a:cubicBezTo>
                    <a:pt x="76981" y="184329"/>
                    <a:pt x="72900" y="178875"/>
                    <a:pt x="72900" y="173477"/>
                  </a:cubicBezTo>
                  <a:cubicBezTo>
                    <a:pt x="72900" y="159613"/>
                    <a:pt x="74714" y="145806"/>
                    <a:pt x="75974" y="129329"/>
                  </a:cubicBezTo>
                  <a:cubicBezTo>
                    <a:pt x="66602" y="132681"/>
                    <a:pt x="59449" y="136090"/>
                    <a:pt x="52043" y="137738"/>
                  </a:cubicBezTo>
                  <a:cubicBezTo>
                    <a:pt x="44637" y="139386"/>
                    <a:pt x="37533" y="138022"/>
                    <a:pt x="34913" y="126261"/>
                  </a:cubicBezTo>
                  <a:cubicBezTo>
                    <a:pt x="44385" y="122965"/>
                    <a:pt x="53403" y="119897"/>
                    <a:pt x="62371" y="116772"/>
                  </a:cubicBezTo>
                  <a:cubicBezTo>
                    <a:pt x="62572" y="115067"/>
                    <a:pt x="62773" y="113363"/>
                    <a:pt x="62975" y="111715"/>
                  </a:cubicBezTo>
                  <a:cubicBezTo>
                    <a:pt x="48012" y="115295"/>
                    <a:pt x="36576" y="112681"/>
                    <a:pt x="35468" y="92681"/>
                  </a:cubicBezTo>
                  <a:cubicBezTo>
                    <a:pt x="25945" y="92681"/>
                    <a:pt x="17230" y="93533"/>
                    <a:pt x="8817" y="92283"/>
                  </a:cubicBezTo>
                  <a:cubicBezTo>
                    <a:pt x="5593" y="91829"/>
                    <a:pt x="2922" y="86544"/>
                    <a:pt x="0" y="83419"/>
                  </a:cubicBezTo>
                  <a:cubicBezTo>
                    <a:pt x="2822" y="80351"/>
                    <a:pt x="5240" y="75635"/>
                    <a:pt x="8564" y="74556"/>
                  </a:cubicBezTo>
                  <a:cubicBezTo>
                    <a:pt x="16222" y="72113"/>
                    <a:pt x="24284" y="71488"/>
                    <a:pt x="33502" y="69897"/>
                  </a:cubicBezTo>
                  <a:lnTo>
                    <a:pt x="33502" y="14499"/>
                  </a:lnTo>
                  <a:cubicBezTo>
                    <a:pt x="43025" y="1885"/>
                    <a:pt x="57031" y="-1524"/>
                    <a:pt x="72094" y="578"/>
                  </a:cubicBezTo>
                  <a:cubicBezTo>
                    <a:pt x="86502" y="2567"/>
                    <a:pt x="92045" y="16260"/>
                    <a:pt x="83279" y="29271"/>
                  </a:cubicBezTo>
                  <a:cubicBezTo>
                    <a:pt x="77787" y="37453"/>
                    <a:pt x="69071" y="42908"/>
                    <a:pt x="61867" y="49612"/>
                  </a:cubicBezTo>
                  <a:cubicBezTo>
                    <a:pt x="58642" y="52624"/>
                    <a:pt x="55519" y="55862"/>
                    <a:pt x="52344" y="59044"/>
                  </a:cubicBezTo>
                  <a:cubicBezTo>
                    <a:pt x="52950" y="60976"/>
                    <a:pt x="53555" y="62908"/>
                    <a:pt x="54159" y="64840"/>
                  </a:cubicBezTo>
                  <a:lnTo>
                    <a:pt x="98997" y="64840"/>
                  </a:lnTo>
                  <a:cubicBezTo>
                    <a:pt x="85999" y="85522"/>
                    <a:pt x="62572" y="75806"/>
                    <a:pt x="51841" y="95465"/>
                  </a:cubicBezTo>
                  <a:close/>
                  <a:moveTo>
                    <a:pt x="70331" y="18249"/>
                  </a:moveTo>
                  <a:cubicBezTo>
                    <a:pt x="58088" y="20447"/>
                    <a:pt x="52950" y="26788"/>
                    <a:pt x="54914" y="37283"/>
                  </a:cubicBezTo>
                  <a:cubicBezTo>
                    <a:pt x="60355" y="30578"/>
                    <a:pt x="63680" y="26430"/>
                    <a:pt x="70331" y="182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85FBD4D-2623-8543-D02F-8666608793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0255" y="5509042"/>
              <a:ext cx="175637" cy="190947"/>
            </a:xfrm>
            <a:custGeom>
              <a:avLst/>
              <a:gdLst>
                <a:gd name="connsiteX0" fmla="*/ 153199 w 175637"/>
                <a:gd name="connsiteY0" fmla="*/ 19290 h 190947"/>
                <a:gd name="connsiteX1" fmla="*/ 124583 w 175637"/>
                <a:gd name="connsiteY1" fmla="*/ 24403 h 190947"/>
                <a:gd name="connsiteX2" fmla="*/ 66444 w 175637"/>
                <a:gd name="connsiteY2" fmla="*/ 45994 h 190947"/>
                <a:gd name="connsiteX3" fmla="*/ 53294 w 175637"/>
                <a:gd name="connsiteY3" fmla="*/ 72813 h 190947"/>
                <a:gd name="connsiteX4" fmla="*/ 52489 w 175637"/>
                <a:gd name="connsiteY4" fmla="*/ 171336 h 190947"/>
                <a:gd name="connsiteX5" fmla="*/ 39289 w 175637"/>
                <a:gd name="connsiteY5" fmla="*/ 190939 h 190947"/>
                <a:gd name="connsiteX6" fmla="*/ 20648 w 175637"/>
                <a:gd name="connsiteY6" fmla="*/ 182075 h 190947"/>
                <a:gd name="connsiteX7" fmla="*/ 3267 w 175637"/>
                <a:gd name="connsiteY7" fmla="*/ 153666 h 190947"/>
                <a:gd name="connsiteX8" fmla="*/ 4325 w 175637"/>
                <a:gd name="connsiteY8" fmla="*/ 136677 h 190947"/>
                <a:gd name="connsiteX9" fmla="*/ 19389 w 175637"/>
                <a:gd name="connsiteY9" fmla="*/ 141734 h 190947"/>
                <a:gd name="connsiteX10" fmla="*/ 33748 w 175637"/>
                <a:gd name="connsiteY10" fmla="*/ 161052 h 190947"/>
                <a:gd name="connsiteX11" fmla="*/ 36719 w 175637"/>
                <a:gd name="connsiteY11" fmla="*/ 84972 h 190947"/>
                <a:gd name="connsiteX12" fmla="*/ 70273 w 175637"/>
                <a:gd name="connsiteY12" fmla="*/ 23608 h 190947"/>
                <a:gd name="connsiteX13" fmla="*/ 133097 w 175637"/>
                <a:gd name="connsiteY13" fmla="*/ 2415 h 190947"/>
                <a:gd name="connsiteX14" fmla="*/ 175517 w 175637"/>
                <a:gd name="connsiteY14" fmla="*/ 39063 h 190947"/>
                <a:gd name="connsiteX15" fmla="*/ 174106 w 175637"/>
                <a:gd name="connsiteY15" fmla="*/ 83495 h 190947"/>
                <a:gd name="connsiteX16" fmla="*/ 169673 w 175637"/>
                <a:gd name="connsiteY16" fmla="*/ 97074 h 190947"/>
                <a:gd name="connsiteX17" fmla="*/ 160302 w 175637"/>
                <a:gd name="connsiteY17" fmla="*/ 101222 h 190947"/>
                <a:gd name="connsiteX18" fmla="*/ 153451 w 175637"/>
                <a:gd name="connsiteY18" fmla="*/ 93154 h 190947"/>
                <a:gd name="connsiteX19" fmla="*/ 153199 w 175637"/>
                <a:gd name="connsiteY19" fmla="*/ 66051 h 190947"/>
                <a:gd name="connsiteX20" fmla="*/ 153199 w 175637"/>
                <a:gd name="connsiteY20" fmla="*/ 19233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637" h="190947">
                  <a:moveTo>
                    <a:pt x="153199" y="19290"/>
                  </a:moveTo>
                  <a:cubicBezTo>
                    <a:pt x="141258" y="21335"/>
                    <a:pt x="132593" y="21676"/>
                    <a:pt x="124583" y="24403"/>
                  </a:cubicBezTo>
                  <a:cubicBezTo>
                    <a:pt x="105035" y="30994"/>
                    <a:pt x="85690" y="38381"/>
                    <a:pt x="66444" y="45994"/>
                  </a:cubicBezTo>
                  <a:cubicBezTo>
                    <a:pt x="55361" y="50369"/>
                    <a:pt x="52691" y="58778"/>
                    <a:pt x="53294" y="72813"/>
                  </a:cubicBezTo>
                  <a:cubicBezTo>
                    <a:pt x="54705" y="105540"/>
                    <a:pt x="53194" y="138495"/>
                    <a:pt x="52489" y="171336"/>
                  </a:cubicBezTo>
                  <a:cubicBezTo>
                    <a:pt x="52287" y="181052"/>
                    <a:pt x="48660" y="190654"/>
                    <a:pt x="39289" y="190939"/>
                  </a:cubicBezTo>
                  <a:cubicBezTo>
                    <a:pt x="33042" y="191166"/>
                    <a:pt x="25082" y="187189"/>
                    <a:pt x="20648" y="182075"/>
                  </a:cubicBezTo>
                  <a:cubicBezTo>
                    <a:pt x="13646" y="173950"/>
                    <a:pt x="8709" y="163438"/>
                    <a:pt x="3267" y="153666"/>
                  </a:cubicBezTo>
                  <a:cubicBezTo>
                    <a:pt x="-7" y="147813"/>
                    <a:pt x="-2475" y="139916"/>
                    <a:pt x="4325" y="136677"/>
                  </a:cubicBezTo>
                  <a:cubicBezTo>
                    <a:pt x="8154" y="134859"/>
                    <a:pt x="15158" y="138381"/>
                    <a:pt x="19389" y="141734"/>
                  </a:cubicBezTo>
                  <a:cubicBezTo>
                    <a:pt x="23924" y="145313"/>
                    <a:pt x="26845" y="151506"/>
                    <a:pt x="33748" y="161052"/>
                  </a:cubicBezTo>
                  <a:cubicBezTo>
                    <a:pt x="37022" y="132813"/>
                    <a:pt x="38836" y="108892"/>
                    <a:pt x="36719" y="84972"/>
                  </a:cubicBezTo>
                  <a:cubicBezTo>
                    <a:pt x="32892" y="41960"/>
                    <a:pt x="33596" y="38892"/>
                    <a:pt x="70273" y="23608"/>
                  </a:cubicBezTo>
                  <a:cubicBezTo>
                    <a:pt x="90728" y="15085"/>
                    <a:pt x="111837" y="7926"/>
                    <a:pt x="133097" y="2415"/>
                  </a:cubicBezTo>
                  <a:cubicBezTo>
                    <a:pt x="162871" y="-5313"/>
                    <a:pt x="174409" y="5142"/>
                    <a:pt x="175517" y="39063"/>
                  </a:cubicBezTo>
                  <a:cubicBezTo>
                    <a:pt x="175971" y="53835"/>
                    <a:pt x="175064" y="68722"/>
                    <a:pt x="174106" y="83495"/>
                  </a:cubicBezTo>
                  <a:cubicBezTo>
                    <a:pt x="173805" y="88210"/>
                    <a:pt x="172192" y="93438"/>
                    <a:pt x="169673" y="97074"/>
                  </a:cubicBezTo>
                  <a:cubicBezTo>
                    <a:pt x="167809" y="99745"/>
                    <a:pt x="163174" y="101904"/>
                    <a:pt x="160302" y="101222"/>
                  </a:cubicBezTo>
                  <a:cubicBezTo>
                    <a:pt x="157532" y="100597"/>
                    <a:pt x="153753" y="96279"/>
                    <a:pt x="153451" y="93154"/>
                  </a:cubicBezTo>
                  <a:cubicBezTo>
                    <a:pt x="152544" y="84233"/>
                    <a:pt x="153199" y="75085"/>
                    <a:pt x="153199" y="66051"/>
                  </a:cubicBezTo>
                  <a:cubicBezTo>
                    <a:pt x="153199" y="51506"/>
                    <a:pt x="153199" y="36960"/>
                    <a:pt x="153199" y="19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BDF8518-39DE-DE84-228B-D38742DB6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6490" y="6401888"/>
              <a:ext cx="203385" cy="158466"/>
            </a:xfrm>
            <a:custGeom>
              <a:avLst/>
              <a:gdLst>
                <a:gd name="connsiteX0" fmla="*/ 121920 w 203385"/>
                <a:gd name="connsiteY0" fmla="*/ 96621 h 158466"/>
                <a:gd name="connsiteX1" fmla="*/ 203385 w 203385"/>
                <a:gd name="connsiteY1" fmla="*/ 95598 h 158466"/>
                <a:gd name="connsiteX2" fmla="*/ 184291 w 203385"/>
                <a:gd name="connsiteY2" fmla="*/ 109746 h 158466"/>
                <a:gd name="connsiteX3" fmla="*/ 104892 w 203385"/>
                <a:gd name="connsiteY3" fmla="*/ 127871 h 158466"/>
                <a:gd name="connsiteX4" fmla="*/ 15265 w 203385"/>
                <a:gd name="connsiteY4" fmla="*/ 157701 h 158466"/>
                <a:gd name="connsiteX5" fmla="*/ 0 w 203385"/>
                <a:gd name="connsiteY5" fmla="*/ 155258 h 158466"/>
                <a:gd name="connsiteX6" fmla="*/ 3879 w 203385"/>
                <a:gd name="connsiteY6" fmla="*/ 137814 h 158466"/>
                <a:gd name="connsiteX7" fmla="*/ 34360 w 203385"/>
                <a:gd name="connsiteY7" fmla="*/ 119405 h 158466"/>
                <a:gd name="connsiteX8" fmla="*/ 94312 w 203385"/>
                <a:gd name="connsiteY8" fmla="*/ 103269 h 158466"/>
                <a:gd name="connsiteX9" fmla="*/ 96528 w 203385"/>
                <a:gd name="connsiteY9" fmla="*/ 88325 h 158466"/>
                <a:gd name="connsiteX10" fmla="*/ 106907 w 203385"/>
                <a:gd name="connsiteY10" fmla="*/ 79746 h 158466"/>
                <a:gd name="connsiteX11" fmla="*/ 112600 w 203385"/>
                <a:gd name="connsiteY11" fmla="*/ 50427 h 158466"/>
                <a:gd name="connsiteX12" fmla="*/ 107058 w 203385"/>
                <a:gd name="connsiteY12" fmla="*/ 24291 h 158466"/>
                <a:gd name="connsiteX13" fmla="*/ 84740 w 203385"/>
                <a:gd name="connsiteY13" fmla="*/ 35370 h 158466"/>
                <a:gd name="connsiteX14" fmla="*/ 71037 w 203385"/>
                <a:gd name="connsiteY14" fmla="*/ 35882 h 158466"/>
                <a:gd name="connsiteX15" fmla="*/ 72749 w 203385"/>
                <a:gd name="connsiteY15" fmla="*/ 20200 h 158466"/>
                <a:gd name="connsiteX16" fmla="*/ 106404 w 203385"/>
                <a:gd name="connsiteY16" fmla="*/ 29 h 158466"/>
                <a:gd name="connsiteX17" fmla="*/ 131341 w 203385"/>
                <a:gd name="connsiteY17" fmla="*/ 27416 h 158466"/>
                <a:gd name="connsiteX18" fmla="*/ 135724 w 203385"/>
                <a:gd name="connsiteY18" fmla="*/ 52814 h 158466"/>
                <a:gd name="connsiteX19" fmla="*/ 122021 w 203385"/>
                <a:gd name="connsiteY19" fmla="*/ 96507 h 15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85" h="158466">
                  <a:moveTo>
                    <a:pt x="121920" y="96621"/>
                  </a:moveTo>
                  <a:cubicBezTo>
                    <a:pt x="149025" y="100825"/>
                    <a:pt x="175222" y="87530"/>
                    <a:pt x="203385" y="95598"/>
                  </a:cubicBezTo>
                  <a:cubicBezTo>
                    <a:pt x="199807" y="107246"/>
                    <a:pt x="191646" y="108041"/>
                    <a:pt x="184291" y="109746"/>
                  </a:cubicBezTo>
                  <a:cubicBezTo>
                    <a:pt x="157841" y="115882"/>
                    <a:pt x="131392" y="121905"/>
                    <a:pt x="104892" y="127871"/>
                  </a:cubicBezTo>
                  <a:cubicBezTo>
                    <a:pt x="74260" y="134746"/>
                    <a:pt x="42672" y="137757"/>
                    <a:pt x="15265" y="157701"/>
                  </a:cubicBezTo>
                  <a:cubicBezTo>
                    <a:pt x="11991" y="160087"/>
                    <a:pt x="5139" y="156223"/>
                    <a:pt x="0" y="155258"/>
                  </a:cubicBezTo>
                  <a:cubicBezTo>
                    <a:pt x="1159" y="149292"/>
                    <a:pt x="555" y="140541"/>
                    <a:pt x="3879" y="137814"/>
                  </a:cubicBezTo>
                  <a:cubicBezTo>
                    <a:pt x="13150" y="130201"/>
                    <a:pt x="23477" y="123155"/>
                    <a:pt x="34360" y="119405"/>
                  </a:cubicBezTo>
                  <a:cubicBezTo>
                    <a:pt x="53806" y="112701"/>
                    <a:pt x="74008" y="108609"/>
                    <a:pt x="94312" y="103269"/>
                  </a:cubicBezTo>
                  <a:cubicBezTo>
                    <a:pt x="94917" y="98326"/>
                    <a:pt x="94362" y="92473"/>
                    <a:pt x="96528" y="88325"/>
                  </a:cubicBezTo>
                  <a:cubicBezTo>
                    <a:pt x="98493" y="84462"/>
                    <a:pt x="103279" y="82473"/>
                    <a:pt x="106907" y="79746"/>
                  </a:cubicBezTo>
                  <a:cubicBezTo>
                    <a:pt x="122222" y="68268"/>
                    <a:pt x="121618" y="68666"/>
                    <a:pt x="112600" y="50427"/>
                  </a:cubicBezTo>
                  <a:cubicBezTo>
                    <a:pt x="109023" y="43154"/>
                    <a:pt x="108923" y="33723"/>
                    <a:pt x="107058" y="24291"/>
                  </a:cubicBezTo>
                  <a:cubicBezTo>
                    <a:pt x="97436" y="21734"/>
                    <a:pt x="92246" y="31791"/>
                    <a:pt x="84740" y="35370"/>
                  </a:cubicBezTo>
                  <a:cubicBezTo>
                    <a:pt x="80810" y="37246"/>
                    <a:pt x="75621" y="35825"/>
                    <a:pt x="71037" y="35882"/>
                  </a:cubicBezTo>
                  <a:cubicBezTo>
                    <a:pt x="71489" y="30541"/>
                    <a:pt x="70280" y="23780"/>
                    <a:pt x="72749" y="20200"/>
                  </a:cubicBezTo>
                  <a:cubicBezTo>
                    <a:pt x="81113" y="8098"/>
                    <a:pt x="92599" y="654"/>
                    <a:pt x="106404" y="29"/>
                  </a:cubicBezTo>
                  <a:cubicBezTo>
                    <a:pt x="121215" y="-653"/>
                    <a:pt x="132097" y="10654"/>
                    <a:pt x="131341" y="27416"/>
                  </a:cubicBezTo>
                  <a:cubicBezTo>
                    <a:pt x="130888" y="36848"/>
                    <a:pt x="132198" y="44291"/>
                    <a:pt x="135724" y="52814"/>
                  </a:cubicBezTo>
                  <a:cubicBezTo>
                    <a:pt x="143180" y="70769"/>
                    <a:pt x="135322" y="84292"/>
                    <a:pt x="122021" y="96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E9E7FB0-5C4F-75FB-8FDE-0CB5186E92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9671" y="5381011"/>
              <a:ext cx="96075" cy="192553"/>
            </a:xfrm>
            <a:custGeom>
              <a:avLst/>
              <a:gdLst>
                <a:gd name="connsiteX0" fmla="*/ 43075 w 96075"/>
                <a:gd name="connsiteY0" fmla="*/ 83116 h 192553"/>
                <a:gd name="connsiteX1" fmla="*/ 17381 w 96075"/>
                <a:gd name="connsiteY1" fmla="*/ 107832 h 192553"/>
                <a:gd name="connsiteX2" fmla="*/ 18842 w 96075"/>
                <a:gd name="connsiteY2" fmla="*/ 85275 h 192553"/>
                <a:gd name="connsiteX3" fmla="*/ 50380 w 96075"/>
                <a:gd name="connsiteY3" fmla="*/ 11979 h 192553"/>
                <a:gd name="connsiteX4" fmla="*/ 67660 w 96075"/>
                <a:gd name="connsiteY4" fmla="*/ 785 h 192553"/>
                <a:gd name="connsiteX5" fmla="*/ 77736 w 96075"/>
                <a:gd name="connsiteY5" fmla="*/ 20501 h 192553"/>
                <a:gd name="connsiteX6" fmla="*/ 74260 w 96075"/>
                <a:gd name="connsiteY6" fmla="*/ 62320 h 192553"/>
                <a:gd name="connsiteX7" fmla="*/ 62723 w 96075"/>
                <a:gd name="connsiteY7" fmla="*/ 165843 h 192553"/>
                <a:gd name="connsiteX8" fmla="*/ 96075 w 96075"/>
                <a:gd name="connsiteY8" fmla="*/ 175673 h 192553"/>
                <a:gd name="connsiteX9" fmla="*/ 84538 w 96075"/>
                <a:gd name="connsiteY9" fmla="*/ 185389 h 192553"/>
                <a:gd name="connsiteX10" fmla="*/ 12645 w 96075"/>
                <a:gd name="connsiteY10" fmla="*/ 192548 h 192553"/>
                <a:gd name="connsiteX11" fmla="*/ 0 w 96075"/>
                <a:gd name="connsiteY11" fmla="*/ 182605 h 192553"/>
                <a:gd name="connsiteX12" fmla="*/ 11638 w 96075"/>
                <a:gd name="connsiteY12" fmla="*/ 170446 h 192553"/>
                <a:gd name="connsiteX13" fmla="*/ 38944 w 96075"/>
                <a:gd name="connsiteY13" fmla="*/ 167491 h 192553"/>
                <a:gd name="connsiteX14" fmla="*/ 43126 w 96075"/>
                <a:gd name="connsiteY14" fmla="*/ 83059 h 1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75" h="192553">
                  <a:moveTo>
                    <a:pt x="43075" y="83116"/>
                  </a:moveTo>
                  <a:cubicBezTo>
                    <a:pt x="33855" y="92718"/>
                    <a:pt x="34460" y="108684"/>
                    <a:pt x="17381" y="107832"/>
                  </a:cubicBezTo>
                  <a:cubicBezTo>
                    <a:pt x="17784" y="100047"/>
                    <a:pt x="16273" y="91638"/>
                    <a:pt x="18842" y="85275"/>
                  </a:cubicBezTo>
                  <a:cubicBezTo>
                    <a:pt x="28616" y="60502"/>
                    <a:pt x="39549" y="36240"/>
                    <a:pt x="50380" y="11979"/>
                  </a:cubicBezTo>
                  <a:cubicBezTo>
                    <a:pt x="53806" y="4365"/>
                    <a:pt x="58743" y="-2339"/>
                    <a:pt x="67660" y="785"/>
                  </a:cubicBezTo>
                  <a:cubicBezTo>
                    <a:pt x="76075" y="3740"/>
                    <a:pt x="78291" y="11638"/>
                    <a:pt x="77736" y="20501"/>
                  </a:cubicBezTo>
                  <a:cubicBezTo>
                    <a:pt x="76880" y="34479"/>
                    <a:pt x="75722" y="48456"/>
                    <a:pt x="74260" y="62320"/>
                  </a:cubicBezTo>
                  <a:cubicBezTo>
                    <a:pt x="70583" y="96695"/>
                    <a:pt x="66602" y="131014"/>
                    <a:pt x="62723" y="165843"/>
                  </a:cubicBezTo>
                  <a:cubicBezTo>
                    <a:pt x="71741" y="168514"/>
                    <a:pt x="81817" y="171468"/>
                    <a:pt x="96075" y="175673"/>
                  </a:cubicBezTo>
                  <a:cubicBezTo>
                    <a:pt x="89727" y="181184"/>
                    <a:pt x="87309" y="185048"/>
                    <a:pt x="84538" y="185389"/>
                  </a:cubicBezTo>
                  <a:cubicBezTo>
                    <a:pt x="60607" y="188287"/>
                    <a:pt x="36677" y="191128"/>
                    <a:pt x="12645" y="192548"/>
                  </a:cubicBezTo>
                  <a:cubicBezTo>
                    <a:pt x="8615" y="192775"/>
                    <a:pt x="4232" y="186071"/>
                    <a:pt x="0" y="182605"/>
                  </a:cubicBezTo>
                  <a:cubicBezTo>
                    <a:pt x="3829" y="178400"/>
                    <a:pt x="7103" y="171753"/>
                    <a:pt x="11638" y="170446"/>
                  </a:cubicBezTo>
                  <a:cubicBezTo>
                    <a:pt x="20656" y="167889"/>
                    <a:pt x="30329" y="168286"/>
                    <a:pt x="38944" y="167491"/>
                  </a:cubicBezTo>
                  <a:cubicBezTo>
                    <a:pt x="40304" y="139707"/>
                    <a:pt x="41664" y="113002"/>
                    <a:pt x="43126" y="83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BF6D5ED-2DBE-839F-E00F-88AEB0FB3C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52889" y="2901864"/>
              <a:ext cx="109180" cy="176226"/>
            </a:xfrm>
            <a:custGeom>
              <a:avLst/>
              <a:gdLst>
                <a:gd name="connsiteX0" fmla="*/ 38258 w 109180"/>
                <a:gd name="connsiteY0" fmla="*/ 22530 h 176226"/>
                <a:gd name="connsiteX1" fmla="*/ 22085 w 109180"/>
                <a:gd name="connsiteY1" fmla="*/ 43553 h 176226"/>
                <a:gd name="connsiteX2" fmla="*/ 8432 w 109180"/>
                <a:gd name="connsiteY2" fmla="*/ 54632 h 176226"/>
                <a:gd name="connsiteX3" fmla="*/ 1933 w 109180"/>
                <a:gd name="connsiteY3" fmla="*/ 34632 h 176226"/>
                <a:gd name="connsiteX4" fmla="*/ 15436 w 109180"/>
                <a:gd name="connsiteY4" fmla="*/ 12359 h 176226"/>
                <a:gd name="connsiteX5" fmla="*/ 47125 w 109180"/>
                <a:gd name="connsiteY5" fmla="*/ 2075 h 176226"/>
                <a:gd name="connsiteX6" fmla="*/ 60274 w 109180"/>
                <a:gd name="connsiteY6" fmla="*/ 30939 h 176226"/>
                <a:gd name="connsiteX7" fmla="*/ 60374 w 109180"/>
                <a:gd name="connsiteY7" fmla="*/ 56621 h 176226"/>
                <a:gd name="connsiteX8" fmla="*/ 65967 w 109180"/>
                <a:gd name="connsiteY8" fmla="*/ 57928 h 176226"/>
                <a:gd name="connsiteX9" fmla="*/ 75337 w 109180"/>
                <a:gd name="connsiteY9" fmla="*/ 34859 h 176226"/>
                <a:gd name="connsiteX10" fmla="*/ 85817 w 109180"/>
                <a:gd name="connsiteY10" fmla="*/ 22246 h 176226"/>
                <a:gd name="connsiteX11" fmla="*/ 98513 w 109180"/>
                <a:gd name="connsiteY11" fmla="*/ 32985 h 176226"/>
                <a:gd name="connsiteX12" fmla="*/ 108437 w 109180"/>
                <a:gd name="connsiteY12" fmla="*/ 75712 h 176226"/>
                <a:gd name="connsiteX13" fmla="*/ 89646 w 109180"/>
                <a:gd name="connsiteY13" fmla="*/ 155088 h 176226"/>
                <a:gd name="connsiteX14" fmla="*/ 79368 w 109180"/>
                <a:gd name="connsiteY14" fmla="*/ 167929 h 176226"/>
                <a:gd name="connsiteX15" fmla="*/ 50803 w 109180"/>
                <a:gd name="connsiteY15" fmla="*/ 173667 h 176226"/>
                <a:gd name="connsiteX16" fmla="*/ 41532 w 109180"/>
                <a:gd name="connsiteY16" fmla="*/ 143155 h 176226"/>
                <a:gd name="connsiteX17" fmla="*/ 71861 w 109180"/>
                <a:gd name="connsiteY17" fmla="*/ 105939 h 176226"/>
                <a:gd name="connsiteX18" fmla="*/ 59821 w 109180"/>
                <a:gd name="connsiteY18" fmla="*/ 150542 h 176226"/>
                <a:gd name="connsiteX19" fmla="*/ 86069 w 109180"/>
                <a:gd name="connsiteY19" fmla="*/ 59178 h 176226"/>
                <a:gd name="connsiteX20" fmla="*/ 70350 w 109180"/>
                <a:gd name="connsiteY20" fmla="*/ 76337 h 176226"/>
                <a:gd name="connsiteX21" fmla="*/ 50601 w 109180"/>
                <a:gd name="connsiteY21" fmla="*/ 81678 h 176226"/>
                <a:gd name="connsiteX22" fmla="*/ 39869 w 109180"/>
                <a:gd name="connsiteY22" fmla="*/ 62814 h 176226"/>
                <a:gd name="connsiteX23" fmla="*/ 38157 w 109180"/>
                <a:gd name="connsiteY23" fmla="*/ 22473 h 17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9180" h="176226">
                  <a:moveTo>
                    <a:pt x="38258" y="22530"/>
                  </a:moveTo>
                  <a:cubicBezTo>
                    <a:pt x="27375" y="27075"/>
                    <a:pt x="23395" y="34462"/>
                    <a:pt x="22085" y="43553"/>
                  </a:cubicBezTo>
                  <a:cubicBezTo>
                    <a:pt x="20726" y="52984"/>
                    <a:pt x="15888" y="57132"/>
                    <a:pt x="8432" y="54632"/>
                  </a:cubicBezTo>
                  <a:cubicBezTo>
                    <a:pt x="-586" y="51621"/>
                    <a:pt x="-1694" y="42928"/>
                    <a:pt x="1933" y="34632"/>
                  </a:cubicBezTo>
                  <a:cubicBezTo>
                    <a:pt x="5461" y="26621"/>
                    <a:pt x="10146" y="19007"/>
                    <a:pt x="15436" y="12359"/>
                  </a:cubicBezTo>
                  <a:cubicBezTo>
                    <a:pt x="23849" y="1791"/>
                    <a:pt x="34680" y="-3095"/>
                    <a:pt x="47125" y="2075"/>
                  </a:cubicBezTo>
                  <a:cubicBezTo>
                    <a:pt x="58863" y="6962"/>
                    <a:pt x="59418" y="19405"/>
                    <a:pt x="60274" y="30939"/>
                  </a:cubicBezTo>
                  <a:cubicBezTo>
                    <a:pt x="60879" y="39462"/>
                    <a:pt x="60374" y="48041"/>
                    <a:pt x="60374" y="56621"/>
                  </a:cubicBezTo>
                  <a:cubicBezTo>
                    <a:pt x="62239" y="57076"/>
                    <a:pt x="64103" y="57473"/>
                    <a:pt x="65967" y="57928"/>
                  </a:cubicBezTo>
                  <a:cubicBezTo>
                    <a:pt x="69040" y="50200"/>
                    <a:pt x="71559" y="42132"/>
                    <a:pt x="75337" y="34859"/>
                  </a:cubicBezTo>
                  <a:cubicBezTo>
                    <a:pt x="77957" y="29802"/>
                    <a:pt x="82290" y="22189"/>
                    <a:pt x="85817" y="22246"/>
                  </a:cubicBezTo>
                  <a:cubicBezTo>
                    <a:pt x="90199" y="22246"/>
                    <a:pt x="96900" y="28041"/>
                    <a:pt x="98513" y="32985"/>
                  </a:cubicBezTo>
                  <a:cubicBezTo>
                    <a:pt x="103046" y="46735"/>
                    <a:pt x="106875" y="61223"/>
                    <a:pt x="108437" y="75712"/>
                  </a:cubicBezTo>
                  <a:cubicBezTo>
                    <a:pt x="111560" y="104633"/>
                    <a:pt x="104760" y="131337"/>
                    <a:pt x="89646" y="155088"/>
                  </a:cubicBezTo>
                  <a:cubicBezTo>
                    <a:pt x="86673" y="159747"/>
                    <a:pt x="83146" y="164065"/>
                    <a:pt x="79368" y="167929"/>
                  </a:cubicBezTo>
                  <a:cubicBezTo>
                    <a:pt x="71005" y="176338"/>
                    <a:pt x="61130" y="178554"/>
                    <a:pt x="50803" y="173667"/>
                  </a:cubicBezTo>
                  <a:cubicBezTo>
                    <a:pt x="42792" y="169917"/>
                    <a:pt x="38912" y="156565"/>
                    <a:pt x="41532" y="143155"/>
                  </a:cubicBezTo>
                  <a:cubicBezTo>
                    <a:pt x="44857" y="126110"/>
                    <a:pt x="52515" y="112871"/>
                    <a:pt x="71861" y="105939"/>
                  </a:cubicBezTo>
                  <a:cubicBezTo>
                    <a:pt x="67578" y="121792"/>
                    <a:pt x="64002" y="134974"/>
                    <a:pt x="59821" y="150542"/>
                  </a:cubicBezTo>
                  <a:cubicBezTo>
                    <a:pt x="83902" y="135201"/>
                    <a:pt x="91056" y="109462"/>
                    <a:pt x="86069" y="59178"/>
                  </a:cubicBezTo>
                  <a:cubicBezTo>
                    <a:pt x="80022" y="65996"/>
                    <a:pt x="75993" y="72758"/>
                    <a:pt x="70350" y="76337"/>
                  </a:cubicBezTo>
                  <a:cubicBezTo>
                    <a:pt x="64456" y="80030"/>
                    <a:pt x="55942" y="83951"/>
                    <a:pt x="50601" y="81678"/>
                  </a:cubicBezTo>
                  <a:cubicBezTo>
                    <a:pt x="45513" y="79519"/>
                    <a:pt x="41028" y="69860"/>
                    <a:pt x="39869" y="62814"/>
                  </a:cubicBezTo>
                  <a:cubicBezTo>
                    <a:pt x="37855" y="50371"/>
                    <a:pt x="38610" y="37302"/>
                    <a:pt x="38157" y="224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0DF8D88-A835-8516-DE0D-F196490E60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2463" y="4300834"/>
              <a:ext cx="84362" cy="146710"/>
            </a:xfrm>
            <a:custGeom>
              <a:avLst/>
              <a:gdLst>
                <a:gd name="connsiteX0" fmla="*/ 59603 w 84362"/>
                <a:gd name="connsiteY0" fmla="*/ 94251 h 146710"/>
                <a:gd name="connsiteX1" fmla="*/ 24539 w 84362"/>
                <a:gd name="connsiteY1" fmla="*/ 106069 h 146710"/>
                <a:gd name="connsiteX2" fmla="*/ 21516 w 84362"/>
                <a:gd name="connsiteY2" fmla="*/ 134763 h 146710"/>
                <a:gd name="connsiteX3" fmla="*/ 7510 w 84362"/>
                <a:gd name="connsiteY3" fmla="*/ 146240 h 146710"/>
                <a:gd name="connsiteX4" fmla="*/ 4 w 84362"/>
                <a:gd name="connsiteY4" fmla="*/ 133683 h 146710"/>
                <a:gd name="connsiteX5" fmla="*/ 6654 w 84362"/>
                <a:gd name="connsiteY5" fmla="*/ 16467 h 146710"/>
                <a:gd name="connsiteX6" fmla="*/ 11289 w 84362"/>
                <a:gd name="connsiteY6" fmla="*/ 6864 h 146710"/>
                <a:gd name="connsiteX7" fmla="*/ 25395 w 84362"/>
                <a:gd name="connsiteY7" fmla="*/ 13228 h 146710"/>
                <a:gd name="connsiteX8" fmla="*/ 73408 w 84362"/>
                <a:gd name="connsiteY8" fmla="*/ 28796 h 146710"/>
                <a:gd name="connsiteX9" fmla="*/ 83685 w 84362"/>
                <a:gd name="connsiteY9" fmla="*/ 121126 h 146710"/>
                <a:gd name="connsiteX10" fmla="*/ 81569 w 84362"/>
                <a:gd name="connsiteY10" fmla="*/ 133058 h 146710"/>
                <a:gd name="connsiteX11" fmla="*/ 71543 w 84362"/>
                <a:gd name="connsiteY11" fmla="*/ 144365 h 146710"/>
                <a:gd name="connsiteX12" fmla="*/ 62828 w 84362"/>
                <a:gd name="connsiteY12" fmla="*/ 132092 h 146710"/>
                <a:gd name="connsiteX13" fmla="*/ 59553 w 84362"/>
                <a:gd name="connsiteY13" fmla="*/ 94365 h 146710"/>
                <a:gd name="connsiteX14" fmla="*/ 59301 w 84362"/>
                <a:gd name="connsiteY14" fmla="*/ 75728 h 146710"/>
                <a:gd name="connsiteX15" fmla="*/ 49578 w 84362"/>
                <a:gd name="connsiteY15" fmla="*/ 30728 h 146710"/>
                <a:gd name="connsiteX16" fmla="*/ 44691 w 84362"/>
                <a:gd name="connsiteY16" fmla="*/ 30501 h 146710"/>
                <a:gd name="connsiteX17" fmla="*/ 28065 w 84362"/>
                <a:gd name="connsiteY17" fmla="*/ 80558 h 146710"/>
                <a:gd name="connsiteX18" fmla="*/ 59301 w 84362"/>
                <a:gd name="connsiteY18" fmla="*/ 75785 h 14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62" h="146710">
                  <a:moveTo>
                    <a:pt x="59603" y="94251"/>
                  </a:moveTo>
                  <a:cubicBezTo>
                    <a:pt x="46706" y="98626"/>
                    <a:pt x="36429" y="102092"/>
                    <a:pt x="24539" y="106069"/>
                  </a:cubicBezTo>
                  <a:cubicBezTo>
                    <a:pt x="23581" y="115615"/>
                    <a:pt x="22876" y="125217"/>
                    <a:pt x="21516" y="134763"/>
                  </a:cubicBezTo>
                  <a:cubicBezTo>
                    <a:pt x="20256" y="143513"/>
                    <a:pt x="14513" y="148285"/>
                    <a:pt x="7510" y="146240"/>
                  </a:cubicBezTo>
                  <a:cubicBezTo>
                    <a:pt x="4135" y="145274"/>
                    <a:pt x="-147" y="137888"/>
                    <a:pt x="4" y="133683"/>
                  </a:cubicBezTo>
                  <a:cubicBezTo>
                    <a:pt x="1666" y="94592"/>
                    <a:pt x="4135" y="55501"/>
                    <a:pt x="6654" y="16467"/>
                  </a:cubicBezTo>
                  <a:cubicBezTo>
                    <a:pt x="6856" y="13569"/>
                    <a:pt x="9274" y="10841"/>
                    <a:pt x="11289" y="6864"/>
                  </a:cubicBezTo>
                  <a:cubicBezTo>
                    <a:pt x="16176" y="9080"/>
                    <a:pt x="20660" y="11069"/>
                    <a:pt x="25395" y="13228"/>
                  </a:cubicBezTo>
                  <a:cubicBezTo>
                    <a:pt x="44439" y="-7000"/>
                    <a:pt x="62878" y="-5693"/>
                    <a:pt x="73408" y="28796"/>
                  </a:cubicBezTo>
                  <a:cubicBezTo>
                    <a:pt x="82526" y="58683"/>
                    <a:pt x="85952" y="89535"/>
                    <a:pt x="83685" y="121126"/>
                  </a:cubicBezTo>
                  <a:cubicBezTo>
                    <a:pt x="83383" y="125217"/>
                    <a:pt x="83383" y="129876"/>
                    <a:pt x="81569" y="133058"/>
                  </a:cubicBezTo>
                  <a:cubicBezTo>
                    <a:pt x="79050" y="137433"/>
                    <a:pt x="74969" y="140615"/>
                    <a:pt x="71543" y="144365"/>
                  </a:cubicBezTo>
                  <a:cubicBezTo>
                    <a:pt x="68521" y="140274"/>
                    <a:pt x="63633" y="136638"/>
                    <a:pt x="62828" y="132092"/>
                  </a:cubicBezTo>
                  <a:cubicBezTo>
                    <a:pt x="60812" y="120388"/>
                    <a:pt x="60611" y="108285"/>
                    <a:pt x="59553" y="94365"/>
                  </a:cubicBezTo>
                  <a:close/>
                  <a:moveTo>
                    <a:pt x="59301" y="75728"/>
                  </a:moveTo>
                  <a:cubicBezTo>
                    <a:pt x="55522" y="58285"/>
                    <a:pt x="52550" y="44478"/>
                    <a:pt x="49578" y="30728"/>
                  </a:cubicBezTo>
                  <a:cubicBezTo>
                    <a:pt x="47965" y="30671"/>
                    <a:pt x="46303" y="30557"/>
                    <a:pt x="44691" y="30501"/>
                  </a:cubicBezTo>
                  <a:cubicBezTo>
                    <a:pt x="39603" y="45842"/>
                    <a:pt x="34514" y="61183"/>
                    <a:pt x="28065" y="80558"/>
                  </a:cubicBezTo>
                  <a:cubicBezTo>
                    <a:pt x="40157" y="78683"/>
                    <a:pt x="47714" y="77547"/>
                    <a:pt x="59301" y="75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1C9D0CF-14BA-2A22-EBA1-140873821A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0279" y="6169820"/>
              <a:ext cx="180203" cy="79275"/>
            </a:xfrm>
            <a:custGeom>
              <a:avLst/>
              <a:gdLst>
                <a:gd name="connsiteX0" fmla="*/ 111652 w 180203"/>
                <a:gd name="connsiteY0" fmla="*/ 19027 h 79275"/>
                <a:gd name="connsiteX1" fmla="*/ 140117 w 180203"/>
                <a:gd name="connsiteY1" fmla="*/ 3345 h 79275"/>
                <a:gd name="connsiteX2" fmla="*/ 163494 w 180203"/>
                <a:gd name="connsiteY2" fmla="*/ 618 h 79275"/>
                <a:gd name="connsiteX3" fmla="*/ 176643 w 180203"/>
                <a:gd name="connsiteY3" fmla="*/ 34027 h 79275"/>
                <a:gd name="connsiteX4" fmla="*/ 104801 w 180203"/>
                <a:gd name="connsiteY4" fmla="*/ 62266 h 79275"/>
                <a:gd name="connsiteX5" fmla="*/ 52708 w 180203"/>
                <a:gd name="connsiteY5" fmla="*/ 78971 h 79275"/>
                <a:gd name="connsiteX6" fmla="*/ 14872 w 180203"/>
                <a:gd name="connsiteY6" fmla="*/ 70675 h 79275"/>
                <a:gd name="connsiteX7" fmla="*/ 866 w 180203"/>
                <a:gd name="connsiteY7" fmla="*/ 40562 h 79275"/>
                <a:gd name="connsiteX8" fmla="*/ 22429 w 180203"/>
                <a:gd name="connsiteY8" fmla="*/ 27039 h 79275"/>
                <a:gd name="connsiteX9" fmla="*/ 37140 w 180203"/>
                <a:gd name="connsiteY9" fmla="*/ 18118 h 79275"/>
                <a:gd name="connsiteX10" fmla="*/ 111652 w 180203"/>
                <a:gd name="connsiteY10" fmla="*/ 19027 h 79275"/>
                <a:gd name="connsiteX11" fmla="*/ 91047 w 180203"/>
                <a:gd name="connsiteY11" fmla="*/ 29766 h 79275"/>
                <a:gd name="connsiteX12" fmla="*/ 32505 w 180203"/>
                <a:gd name="connsiteY12" fmla="*/ 56300 h 79275"/>
                <a:gd name="connsiteX13" fmla="*/ 91047 w 180203"/>
                <a:gd name="connsiteY13" fmla="*/ 29766 h 79275"/>
                <a:gd name="connsiteX14" fmla="*/ 113970 w 180203"/>
                <a:gd name="connsiteY14" fmla="*/ 39937 h 79275"/>
                <a:gd name="connsiteX15" fmla="*/ 157146 w 180203"/>
                <a:gd name="connsiteY15" fmla="*/ 21754 h 79275"/>
                <a:gd name="connsiteX16" fmla="*/ 113970 w 180203"/>
                <a:gd name="connsiteY16" fmla="*/ 39937 h 7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203" h="79275">
                  <a:moveTo>
                    <a:pt x="111652" y="19027"/>
                  </a:moveTo>
                  <a:cubicBezTo>
                    <a:pt x="121880" y="13288"/>
                    <a:pt x="130595" y="6982"/>
                    <a:pt x="140117" y="3345"/>
                  </a:cubicBezTo>
                  <a:cubicBezTo>
                    <a:pt x="147422" y="561"/>
                    <a:pt x="156038" y="-916"/>
                    <a:pt x="163494" y="618"/>
                  </a:cubicBezTo>
                  <a:cubicBezTo>
                    <a:pt x="179464" y="3913"/>
                    <a:pt x="184301" y="17834"/>
                    <a:pt x="176643" y="34027"/>
                  </a:cubicBezTo>
                  <a:cubicBezTo>
                    <a:pt x="161881" y="65107"/>
                    <a:pt x="131553" y="75959"/>
                    <a:pt x="104801" y="62266"/>
                  </a:cubicBezTo>
                  <a:cubicBezTo>
                    <a:pt x="85908" y="68630"/>
                    <a:pt x="69585" y="76812"/>
                    <a:pt x="52708" y="78971"/>
                  </a:cubicBezTo>
                  <a:cubicBezTo>
                    <a:pt x="40465" y="80505"/>
                    <a:pt x="26712" y="76016"/>
                    <a:pt x="14872" y="70675"/>
                  </a:cubicBezTo>
                  <a:cubicBezTo>
                    <a:pt x="2781" y="65221"/>
                    <a:pt x="-2156" y="51584"/>
                    <a:pt x="866" y="40562"/>
                  </a:cubicBezTo>
                  <a:cubicBezTo>
                    <a:pt x="4141" y="28630"/>
                    <a:pt x="10388" y="23687"/>
                    <a:pt x="22429" y="27039"/>
                  </a:cubicBezTo>
                  <a:cubicBezTo>
                    <a:pt x="26459" y="28175"/>
                    <a:pt x="32253" y="21471"/>
                    <a:pt x="37140" y="18118"/>
                  </a:cubicBezTo>
                  <a:cubicBezTo>
                    <a:pt x="64144" y="-461"/>
                    <a:pt x="83490" y="-461"/>
                    <a:pt x="111652" y="19027"/>
                  </a:cubicBezTo>
                  <a:close/>
                  <a:moveTo>
                    <a:pt x="91047" y="29766"/>
                  </a:moveTo>
                  <a:cubicBezTo>
                    <a:pt x="65706" y="16300"/>
                    <a:pt x="39508" y="28800"/>
                    <a:pt x="32505" y="56300"/>
                  </a:cubicBezTo>
                  <a:cubicBezTo>
                    <a:pt x="63489" y="62948"/>
                    <a:pt x="80014" y="55789"/>
                    <a:pt x="91047" y="29766"/>
                  </a:cubicBezTo>
                  <a:close/>
                  <a:moveTo>
                    <a:pt x="113970" y="39937"/>
                  </a:moveTo>
                  <a:cubicBezTo>
                    <a:pt x="131653" y="56357"/>
                    <a:pt x="146314" y="49766"/>
                    <a:pt x="157146" y="21754"/>
                  </a:cubicBezTo>
                  <a:cubicBezTo>
                    <a:pt x="140319" y="19936"/>
                    <a:pt x="128076" y="29141"/>
                    <a:pt x="113970" y="39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6F54C31-A3FC-3BF8-16E1-D5F61A7A0B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87690" y="5593096"/>
              <a:ext cx="141827" cy="118857"/>
            </a:xfrm>
            <a:custGeom>
              <a:avLst/>
              <a:gdLst>
                <a:gd name="connsiteX0" fmla="*/ 126417 w 141827"/>
                <a:gd name="connsiteY0" fmla="*/ 67793 h 118857"/>
                <a:gd name="connsiteX1" fmla="*/ 140875 w 141827"/>
                <a:gd name="connsiteY1" fmla="*/ 105180 h 118857"/>
                <a:gd name="connsiteX2" fmla="*/ 116592 w 141827"/>
                <a:gd name="connsiteY2" fmla="*/ 96486 h 118857"/>
                <a:gd name="connsiteX3" fmla="*/ 90041 w 141827"/>
                <a:gd name="connsiteY3" fmla="*/ 115350 h 118857"/>
                <a:gd name="connsiteX4" fmla="*/ 60620 w 141827"/>
                <a:gd name="connsiteY4" fmla="*/ 108646 h 118857"/>
                <a:gd name="connsiteX5" fmla="*/ 32004 w 141827"/>
                <a:gd name="connsiteY5" fmla="*/ 103361 h 118857"/>
                <a:gd name="connsiteX6" fmla="*/ 22784 w 141827"/>
                <a:gd name="connsiteY6" fmla="*/ 109782 h 118857"/>
                <a:gd name="connsiteX7" fmla="*/ 63 w 141827"/>
                <a:gd name="connsiteY7" fmla="*/ 93873 h 118857"/>
                <a:gd name="connsiteX8" fmla="*/ 2683 w 141827"/>
                <a:gd name="connsiteY8" fmla="*/ 61997 h 118857"/>
                <a:gd name="connsiteX9" fmla="*/ 14371 w 141827"/>
                <a:gd name="connsiteY9" fmla="*/ 50918 h 118857"/>
                <a:gd name="connsiteX10" fmla="*/ 23842 w 141827"/>
                <a:gd name="connsiteY10" fmla="*/ 62225 h 118857"/>
                <a:gd name="connsiteX11" fmla="*/ 24195 w 141827"/>
                <a:gd name="connsiteY11" fmla="*/ 77339 h 118857"/>
                <a:gd name="connsiteX12" fmla="*/ 53617 w 141827"/>
                <a:gd name="connsiteY12" fmla="*/ 79498 h 118857"/>
                <a:gd name="connsiteX13" fmla="*/ 104551 w 141827"/>
                <a:gd name="connsiteY13" fmla="*/ 41657 h 118857"/>
                <a:gd name="connsiteX14" fmla="*/ 106013 w 141827"/>
                <a:gd name="connsiteY14" fmla="*/ 15179 h 118857"/>
                <a:gd name="connsiteX15" fmla="*/ 116442 w 141827"/>
                <a:gd name="connsiteY15" fmla="*/ 9 h 118857"/>
                <a:gd name="connsiteX16" fmla="*/ 130547 w 141827"/>
                <a:gd name="connsiteY16" fmla="*/ 12452 h 118857"/>
                <a:gd name="connsiteX17" fmla="*/ 130547 w 141827"/>
                <a:gd name="connsiteY17" fmla="*/ 29497 h 118857"/>
                <a:gd name="connsiteX18" fmla="*/ 126518 w 141827"/>
                <a:gd name="connsiteY18" fmla="*/ 67736 h 118857"/>
                <a:gd name="connsiteX19" fmla="*/ 76641 w 141827"/>
                <a:gd name="connsiteY19" fmla="*/ 90748 h 118857"/>
                <a:gd name="connsiteX20" fmla="*/ 83039 w 141827"/>
                <a:gd name="connsiteY20" fmla="*/ 94043 h 118857"/>
                <a:gd name="connsiteX21" fmla="*/ 97549 w 141827"/>
                <a:gd name="connsiteY21" fmla="*/ 72566 h 118857"/>
                <a:gd name="connsiteX22" fmla="*/ 81225 w 141827"/>
                <a:gd name="connsiteY22" fmla="*/ 60634 h 118857"/>
                <a:gd name="connsiteX23" fmla="*/ 76691 w 141827"/>
                <a:gd name="connsiteY23" fmla="*/ 90804 h 11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827" h="118857">
                  <a:moveTo>
                    <a:pt x="126417" y="67793"/>
                  </a:moveTo>
                  <a:cubicBezTo>
                    <a:pt x="131404" y="79725"/>
                    <a:pt x="145611" y="85464"/>
                    <a:pt x="140875" y="105180"/>
                  </a:cubicBezTo>
                  <a:cubicBezTo>
                    <a:pt x="132412" y="102168"/>
                    <a:pt x="124603" y="99384"/>
                    <a:pt x="116592" y="96486"/>
                  </a:cubicBezTo>
                  <a:cubicBezTo>
                    <a:pt x="108279" y="102509"/>
                    <a:pt x="99614" y="110009"/>
                    <a:pt x="90041" y="115350"/>
                  </a:cubicBezTo>
                  <a:cubicBezTo>
                    <a:pt x="79311" y="121373"/>
                    <a:pt x="69285" y="119952"/>
                    <a:pt x="60620" y="108646"/>
                  </a:cubicBezTo>
                  <a:cubicBezTo>
                    <a:pt x="53416" y="99270"/>
                    <a:pt x="41627" y="97793"/>
                    <a:pt x="32004" y="103361"/>
                  </a:cubicBezTo>
                  <a:cubicBezTo>
                    <a:pt x="28779" y="105237"/>
                    <a:pt x="26059" y="108362"/>
                    <a:pt x="22784" y="109782"/>
                  </a:cubicBezTo>
                  <a:cubicBezTo>
                    <a:pt x="9887" y="115407"/>
                    <a:pt x="616" y="109384"/>
                    <a:pt x="63" y="93873"/>
                  </a:cubicBezTo>
                  <a:cubicBezTo>
                    <a:pt x="-340" y="83304"/>
                    <a:pt x="1272" y="72566"/>
                    <a:pt x="2683" y="61997"/>
                  </a:cubicBezTo>
                  <a:cubicBezTo>
                    <a:pt x="3640" y="54952"/>
                    <a:pt x="7368" y="48588"/>
                    <a:pt x="14371" y="50918"/>
                  </a:cubicBezTo>
                  <a:cubicBezTo>
                    <a:pt x="18300" y="52225"/>
                    <a:pt x="22078" y="57623"/>
                    <a:pt x="23842" y="62225"/>
                  </a:cubicBezTo>
                  <a:cubicBezTo>
                    <a:pt x="25455" y="66373"/>
                    <a:pt x="24195" y="71884"/>
                    <a:pt x="24195" y="77339"/>
                  </a:cubicBezTo>
                  <a:cubicBezTo>
                    <a:pt x="34221" y="78077"/>
                    <a:pt x="43944" y="78816"/>
                    <a:pt x="53617" y="79498"/>
                  </a:cubicBezTo>
                  <a:cubicBezTo>
                    <a:pt x="63743" y="51503"/>
                    <a:pt x="80722" y="38890"/>
                    <a:pt x="104551" y="41657"/>
                  </a:cubicBezTo>
                  <a:cubicBezTo>
                    <a:pt x="105056" y="32793"/>
                    <a:pt x="105912" y="23986"/>
                    <a:pt x="106013" y="15179"/>
                  </a:cubicBezTo>
                  <a:cubicBezTo>
                    <a:pt x="106113" y="6827"/>
                    <a:pt x="107625" y="236"/>
                    <a:pt x="116442" y="9"/>
                  </a:cubicBezTo>
                  <a:cubicBezTo>
                    <a:pt x="123999" y="-219"/>
                    <a:pt x="129237" y="4099"/>
                    <a:pt x="130547" y="12452"/>
                  </a:cubicBezTo>
                  <a:cubicBezTo>
                    <a:pt x="131404" y="17963"/>
                    <a:pt x="131051" y="23872"/>
                    <a:pt x="130547" y="29497"/>
                  </a:cubicBezTo>
                  <a:cubicBezTo>
                    <a:pt x="129388" y="42566"/>
                    <a:pt x="127826" y="55577"/>
                    <a:pt x="126518" y="67736"/>
                  </a:cubicBezTo>
                  <a:close/>
                  <a:moveTo>
                    <a:pt x="76641" y="90748"/>
                  </a:moveTo>
                  <a:cubicBezTo>
                    <a:pt x="78756" y="91827"/>
                    <a:pt x="80873" y="92907"/>
                    <a:pt x="83039" y="94043"/>
                  </a:cubicBezTo>
                  <a:cubicBezTo>
                    <a:pt x="87522" y="87452"/>
                    <a:pt x="91956" y="80861"/>
                    <a:pt x="97549" y="72566"/>
                  </a:cubicBezTo>
                  <a:cubicBezTo>
                    <a:pt x="91956" y="68475"/>
                    <a:pt x="87724" y="65407"/>
                    <a:pt x="81225" y="60634"/>
                  </a:cubicBezTo>
                  <a:cubicBezTo>
                    <a:pt x="79361" y="73020"/>
                    <a:pt x="78001" y="81884"/>
                    <a:pt x="76691" y="908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1B26309-1321-2BAF-258E-51041C2C9C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6672" y="69419"/>
              <a:ext cx="105652" cy="168971"/>
            </a:xfrm>
            <a:custGeom>
              <a:avLst/>
              <a:gdLst>
                <a:gd name="connsiteX0" fmla="*/ 23633 w 105652"/>
                <a:gd name="connsiteY0" fmla="*/ 56377 h 168971"/>
                <a:gd name="connsiteX1" fmla="*/ 21768 w 105652"/>
                <a:gd name="connsiteY1" fmla="*/ 99275 h 168971"/>
                <a:gd name="connsiteX2" fmla="*/ 27361 w 105652"/>
                <a:gd name="connsiteY2" fmla="*/ 128025 h 168971"/>
                <a:gd name="connsiteX3" fmla="*/ 61972 w 105652"/>
                <a:gd name="connsiteY3" fmla="*/ 133650 h 168971"/>
                <a:gd name="connsiteX4" fmla="*/ 81066 w 105652"/>
                <a:gd name="connsiteY4" fmla="*/ 42115 h 168971"/>
                <a:gd name="connsiteX5" fmla="*/ 50133 w 105652"/>
                <a:gd name="connsiteY5" fmla="*/ 27172 h 168971"/>
                <a:gd name="connsiteX6" fmla="*/ 28621 w 105652"/>
                <a:gd name="connsiteY6" fmla="*/ 45922 h 168971"/>
                <a:gd name="connsiteX7" fmla="*/ 31693 w 105652"/>
                <a:gd name="connsiteY7" fmla="*/ 19615 h 168971"/>
                <a:gd name="connsiteX8" fmla="*/ 74316 w 105652"/>
                <a:gd name="connsiteY8" fmla="*/ 865 h 168971"/>
                <a:gd name="connsiteX9" fmla="*/ 104292 w 105652"/>
                <a:gd name="connsiteY9" fmla="*/ 35865 h 168971"/>
                <a:gd name="connsiteX10" fmla="*/ 88069 w 105652"/>
                <a:gd name="connsiteY10" fmla="*/ 136207 h 168971"/>
                <a:gd name="connsiteX11" fmla="*/ 74215 w 105652"/>
                <a:gd name="connsiteY11" fmla="*/ 155241 h 168971"/>
                <a:gd name="connsiteX12" fmla="*/ 9425 w 105652"/>
                <a:gd name="connsiteY12" fmla="*/ 143309 h 168971"/>
                <a:gd name="connsiteX13" fmla="*/ 4640 w 105652"/>
                <a:gd name="connsiteY13" fmla="*/ 66320 h 168971"/>
                <a:gd name="connsiteX14" fmla="*/ 23734 w 105652"/>
                <a:gd name="connsiteY14" fmla="*/ 56434 h 1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52" h="168971">
                  <a:moveTo>
                    <a:pt x="23633" y="56377"/>
                  </a:moveTo>
                  <a:cubicBezTo>
                    <a:pt x="22877" y="71604"/>
                    <a:pt x="21265" y="85468"/>
                    <a:pt x="21768" y="99275"/>
                  </a:cubicBezTo>
                  <a:cubicBezTo>
                    <a:pt x="22121" y="108934"/>
                    <a:pt x="23986" y="119104"/>
                    <a:pt x="27361" y="128025"/>
                  </a:cubicBezTo>
                  <a:cubicBezTo>
                    <a:pt x="35623" y="149673"/>
                    <a:pt x="49377" y="151946"/>
                    <a:pt x="61972" y="133650"/>
                  </a:cubicBezTo>
                  <a:cubicBezTo>
                    <a:pt x="80563" y="106604"/>
                    <a:pt x="84442" y="74729"/>
                    <a:pt x="81066" y="42115"/>
                  </a:cubicBezTo>
                  <a:cubicBezTo>
                    <a:pt x="79051" y="22570"/>
                    <a:pt x="65348" y="16717"/>
                    <a:pt x="50133" y="27172"/>
                  </a:cubicBezTo>
                  <a:cubicBezTo>
                    <a:pt x="42828" y="32172"/>
                    <a:pt x="36531" y="38933"/>
                    <a:pt x="28621" y="45922"/>
                  </a:cubicBezTo>
                  <a:cubicBezTo>
                    <a:pt x="23784" y="34843"/>
                    <a:pt x="27109" y="26433"/>
                    <a:pt x="31693" y="19615"/>
                  </a:cubicBezTo>
                  <a:cubicBezTo>
                    <a:pt x="42324" y="3933"/>
                    <a:pt x="56934" y="-2487"/>
                    <a:pt x="74316" y="865"/>
                  </a:cubicBezTo>
                  <a:cubicBezTo>
                    <a:pt x="89933" y="3876"/>
                    <a:pt x="102225" y="16888"/>
                    <a:pt x="104292" y="35865"/>
                  </a:cubicBezTo>
                  <a:cubicBezTo>
                    <a:pt x="108070" y="70979"/>
                    <a:pt x="104393" y="105127"/>
                    <a:pt x="88069" y="136207"/>
                  </a:cubicBezTo>
                  <a:cubicBezTo>
                    <a:pt x="84392" y="143196"/>
                    <a:pt x="79504" y="149730"/>
                    <a:pt x="74215" y="155241"/>
                  </a:cubicBezTo>
                  <a:cubicBezTo>
                    <a:pt x="52904" y="177457"/>
                    <a:pt x="23280" y="172173"/>
                    <a:pt x="9425" y="143309"/>
                  </a:cubicBezTo>
                  <a:cubicBezTo>
                    <a:pt x="-2414" y="118707"/>
                    <a:pt x="-2011" y="92513"/>
                    <a:pt x="4640" y="66320"/>
                  </a:cubicBezTo>
                  <a:cubicBezTo>
                    <a:pt x="7108" y="56604"/>
                    <a:pt x="12499" y="50411"/>
                    <a:pt x="23734" y="564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CA52990-5598-CDB6-6894-5C4223D73B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58451" y="6100870"/>
              <a:ext cx="186258" cy="112755"/>
            </a:xfrm>
            <a:custGeom>
              <a:avLst/>
              <a:gdLst>
                <a:gd name="connsiteX0" fmla="*/ 71895 w 186258"/>
                <a:gd name="connsiteY0" fmla="*/ 76443 h 112755"/>
                <a:gd name="connsiteX1" fmla="*/ 61416 w 186258"/>
                <a:gd name="connsiteY1" fmla="*/ 66443 h 112755"/>
                <a:gd name="connsiteX2" fmla="*/ 33657 w 186258"/>
                <a:gd name="connsiteY2" fmla="*/ 77637 h 112755"/>
                <a:gd name="connsiteX3" fmla="*/ 8568 w 186258"/>
                <a:gd name="connsiteY3" fmla="*/ 54795 h 112755"/>
                <a:gd name="connsiteX4" fmla="*/ 24992 w 186258"/>
                <a:gd name="connsiteY4" fmla="*/ 8204 h 112755"/>
                <a:gd name="connsiteX5" fmla="*/ 58897 w 186258"/>
                <a:gd name="connsiteY5" fmla="*/ 11215 h 112755"/>
                <a:gd name="connsiteX6" fmla="*/ 78546 w 186258"/>
                <a:gd name="connsiteY6" fmla="*/ 48489 h 112755"/>
                <a:gd name="connsiteX7" fmla="*/ 112502 w 186258"/>
                <a:gd name="connsiteY7" fmla="*/ 72295 h 112755"/>
                <a:gd name="connsiteX8" fmla="*/ 166761 w 186258"/>
                <a:gd name="connsiteY8" fmla="*/ 78262 h 112755"/>
                <a:gd name="connsiteX9" fmla="*/ 186259 w 186258"/>
                <a:gd name="connsiteY9" fmla="*/ 92011 h 112755"/>
                <a:gd name="connsiteX10" fmla="*/ 173865 w 186258"/>
                <a:gd name="connsiteY10" fmla="*/ 96273 h 112755"/>
                <a:gd name="connsiteX11" fmla="*/ 23732 w 186258"/>
                <a:gd name="connsiteY11" fmla="*/ 109739 h 112755"/>
                <a:gd name="connsiteX12" fmla="*/ 507 w 186258"/>
                <a:gd name="connsiteY12" fmla="*/ 105534 h 112755"/>
                <a:gd name="connsiteX13" fmla="*/ 20155 w 186258"/>
                <a:gd name="connsiteY13" fmla="*/ 89341 h 112755"/>
                <a:gd name="connsiteX14" fmla="*/ 71946 w 186258"/>
                <a:gd name="connsiteY14" fmla="*/ 76557 h 112755"/>
                <a:gd name="connsiteX15" fmla="*/ 31894 w 186258"/>
                <a:gd name="connsiteY15" fmla="*/ 57238 h 112755"/>
                <a:gd name="connsiteX16" fmla="*/ 51743 w 186258"/>
                <a:gd name="connsiteY16" fmla="*/ 24227 h 112755"/>
                <a:gd name="connsiteX17" fmla="*/ 31894 w 186258"/>
                <a:gd name="connsiteY17" fmla="*/ 57238 h 11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6258" h="112755">
                  <a:moveTo>
                    <a:pt x="71895" y="76443"/>
                  </a:moveTo>
                  <a:cubicBezTo>
                    <a:pt x="66404" y="71159"/>
                    <a:pt x="63381" y="68318"/>
                    <a:pt x="61416" y="66443"/>
                  </a:cubicBezTo>
                  <a:cubicBezTo>
                    <a:pt x="51239" y="70704"/>
                    <a:pt x="42725" y="75989"/>
                    <a:pt x="33657" y="77637"/>
                  </a:cubicBezTo>
                  <a:cubicBezTo>
                    <a:pt x="18391" y="80421"/>
                    <a:pt x="9726" y="72012"/>
                    <a:pt x="8568" y="54795"/>
                  </a:cubicBezTo>
                  <a:cubicBezTo>
                    <a:pt x="7308" y="36443"/>
                    <a:pt x="13051" y="20534"/>
                    <a:pt x="24992" y="8204"/>
                  </a:cubicBezTo>
                  <a:cubicBezTo>
                    <a:pt x="36730" y="-3955"/>
                    <a:pt x="48922" y="-2307"/>
                    <a:pt x="58897" y="11215"/>
                  </a:cubicBezTo>
                  <a:cubicBezTo>
                    <a:pt x="67210" y="22465"/>
                    <a:pt x="75875" y="31954"/>
                    <a:pt x="78546" y="48489"/>
                  </a:cubicBezTo>
                  <a:cubicBezTo>
                    <a:pt x="81266" y="65193"/>
                    <a:pt x="96632" y="71670"/>
                    <a:pt x="112502" y="72295"/>
                  </a:cubicBezTo>
                  <a:cubicBezTo>
                    <a:pt x="130639" y="73034"/>
                    <a:pt x="148775" y="75307"/>
                    <a:pt x="166761" y="78262"/>
                  </a:cubicBezTo>
                  <a:cubicBezTo>
                    <a:pt x="173512" y="79341"/>
                    <a:pt x="179810" y="84171"/>
                    <a:pt x="186259" y="92011"/>
                  </a:cubicBezTo>
                  <a:cubicBezTo>
                    <a:pt x="182127" y="93545"/>
                    <a:pt x="177744" y="96898"/>
                    <a:pt x="173865" y="96273"/>
                  </a:cubicBezTo>
                  <a:cubicBezTo>
                    <a:pt x="122880" y="88091"/>
                    <a:pt x="73407" y="100023"/>
                    <a:pt x="23732" y="109739"/>
                  </a:cubicBezTo>
                  <a:cubicBezTo>
                    <a:pt x="15671" y="111330"/>
                    <a:pt x="3227" y="117523"/>
                    <a:pt x="507" y="105534"/>
                  </a:cubicBezTo>
                  <a:cubicBezTo>
                    <a:pt x="-2970" y="90193"/>
                    <a:pt x="12296" y="91898"/>
                    <a:pt x="20155" y="89341"/>
                  </a:cubicBezTo>
                  <a:cubicBezTo>
                    <a:pt x="36025" y="84114"/>
                    <a:pt x="52499" y="81216"/>
                    <a:pt x="71946" y="76557"/>
                  </a:cubicBezTo>
                  <a:close/>
                  <a:moveTo>
                    <a:pt x="31894" y="57238"/>
                  </a:moveTo>
                  <a:cubicBezTo>
                    <a:pt x="51239" y="50988"/>
                    <a:pt x="52549" y="48829"/>
                    <a:pt x="51743" y="24227"/>
                  </a:cubicBezTo>
                  <a:cubicBezTo>
                    <a:pt x="33556" y="23091"/>
                    <a:pt x="27007" y="34057"/>
                    <a:pt x="31894" y="5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14E34E7-CE1E-7DE3-DF7B-4848D295B4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20554" y="3696950"/>
              <a:ext cx="92718" cy="133757"/>
            </a:xfrm>
            <a:custGeom>
              <a:avLst/>
              <a:gdLst>
                <a:gd name="connsiteX0" fmla="*/ 13144 w 92718"/>
                <a:gd name="connsiteY0" fmla="*/ 99666 h 133757"/>
                <a:gd name="connsiteX1" fmla="*/ 96 w 92718"/>
                <a:gd name="connsiteY1" fmla="*/ 90348 h 133757"/>
                <a:gd name="connsiteX2" fmla="*/ 17628 w 92718"/>
                <a:gd name="connsiteY2" fmla="*/ 69666 h 133757"/>
                <a:gd name="connsiteX3" fmla="*/ 24077 w 92718"/>
                <a:gd name="connsiteY3" fmla="*/ 18984 h 133757"/>
                <a:gd name="connsiteX4" fmla="*/ 40148 w 92718"/>
                <a:gd name="connsiteY4" fmla="*/ 4324 h 133757"/>
                <a:gd name="connsiteX5" fmla="*/ 52189 w 92718"/>
                <a:gd name="connsiteY5" fmla="*/ 1995 h 133757"/>
                <a:gd name="connsiteX6" fmla="*/ 79495 w 92718"/>
                <a:gd name="connsiteY6" fmla="*/ 16540 h 133757"/>
                <a:gd name="connsiteX7" fmla="*/ 92695 w 92718"/>
                <a:gd name="connsiteY7" fmla="*/ 118928 h 133757"/>
                <a:gd name="connsiteX8" fmla="*/ 84080 w 92718"/>
                <a:gd name="connsiteY8" fmla="*/ 133757 h 133757"/>
                <a:gd name="connsiteX9" fmla="*/ 73752 w 92718"/>
                <a:gd name="connsiteY9" fmla="*/ 119723 h 133757"/>
                <a:gd name="connsiteX10" fmla="*/ 67152 w 92718"/>
                <a:gd name="connsiteY10" fmla="*/ 94325 h 133757"/>
                <a:gd name="connsiteX11" fmla="*/ 45741 w 92718"/>
                <a:gd name="connsiteY11" fmla="*/ 94325 h 133757"/>
                <a:gd name="connsiteX12" fmla="*/ 15260 w 92718"/>
                <a:gd name="connsiteY12" fmla="*/ 131484 h 133757"/>
                <a:gd name="connsiteX13" fmla="*/ 13043 w 92718"/>
                <a:gd name="connsiteY13" fmla="*/ 99609 h 133757"/>
                <a:gd name="connsiteX14" fmla="*/ 47907 w 92718"/>
                <a:gd name="connsiteY14" fmla="*/ 71029 h 133757"/>
                <a:gd name="connsiteX15" fmla="*/ 64583 w 92718"/>
                <a:gd name="connsiteY15" fmla="*/ 71029 h 133757"/>
                <a:gd name="connsiteX16" fmla="*/ 59242 w 92718"/>
                <a:gd name="connsiteY16" fmla="*/ 43643 h 133757"/>
                <a:gd name="connsiteX17" fmla="*/ 55262 w 92718"/>
                <a:gd name="connsiteY17" fmla="*/ 44154 h 133757"/>
                <a:gd name="connsiteX18" fmla="*/ 47907 w 92718"/>
                <a:gd name="connsiteY18" fmla="*/ 71029 h 13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8" h="133757">
                  <a:moveTo>
                    <a:pt x="13144" y="99666"/>
                  </a:moveTo>
                  <a:cubicBezTo>
                    <a:pt x="9165" y="96825"/>
                    <a:pt x="4428" y="93416"/>
                    <a:pt x="96" y="90348"/>
                  </a:cubicBezTo>
                  <a:cubicBezTo>
                    <a:pt x="-1214" y="74893"/>
                    <a:pt x="11230" y="76314"/>
                    <a:pt x="17628" y="69666"/>
                  </a:cubicBezTo>
                  <a:cubicBezTo>
                    <a:pt x="19694" y="53188"/>
                    <a:pt x="21659" y="36029"/>
                    <a:pt x="24077" y="18984"/>
                  </a:cubicBezTo>
                  <a:cubicBezTo>
                    <a:pt x="25488" y="9097"/>
                    <a:pt x="29115" y="1881"/>
                    <a:pt x="40148" y="4324"/>
                  </a:cubicBezTo>
                  <a:cubicBezTo>
                    <a:pt x="43926" y="5120"/>
                    <a:pt x="48260" y="3302"/>
                    <a:pt x="52189" y="1995"/>
                  </a:cubicBezTo>
                  <a:cubicBezTo>
                    <a:pt x="66447" y="-2721"/>
                    <a:pt x="76573" y="461"/>
                    <a:pt x="79495" y="16540"/>
                  </a:cubicBezTo>
                  <a:cubicBezTo>
                    <a:pt x="85641" y="50291"/>
                    <a:pt x="89168" y="84666"/>
                    <a:pt x="92695" y="118928"/>
                  </a:cubicBezTo>
                  <a:cubicBezTo>
                    <a:pt x="93148" y="123416"/>
                    <a:pt x="87102" y="128757"/>
                    <a:pt x="84080" y="133757"/>
                  </a:cubicBezTo>
                  <a:cubicBezTo>
                    <a:pt x="80553" y="129155"/>
                    <a:pt x="75868" y="125064"/>
                    <a:pt x="73752" y="119723"/>
                  </a:cubicBezTo>
                  <a:cubicBezTo>
                    <a:pt x="70578" y="111655"/>
                    <a:pt x="69268" y="102734"/>
                    <a:pt x="67152" y="94325"/>
                  </a:cubicBezTo>
                  <a:lnTo>
                    <a:pt x="45741" y="94325"/>
                  </a:lnTo>
                  <a:cubicBezTo>
                    <a:pt x="33700" y="105689"/>
                    <a:pt x="43725" y="135746"/>
                    <a:pt x="15260" y="131484"/>
                  </a:cubicBezTo>
                  <a:cubicBezTo>
                    <a:pt x="14555" y="121143"/>
                    <a:pt x="13799" y="110802"/>
                    <a:pt x="13043" y="99609"/>
                  </a:cubicBezTo>
                  <a:close/>
                  <a:moveTo>
                    <a:pt x="47907" y="71029"/>
                  </a:moveTo>
                  <a:lnTo>
                    <a:pt x="64583" y="71029"/>
                  </a:lnTo>
                  <a:cubicBezTo>
                    <a:pt x="62567" y="60745"/>
                    <a:pt x="60904" y="52166"/>
                    <a:pt x="59242" y="43643"/>
                  </a:cubicBezTo>
                  <a:cubicBezTo>
                    <a:pt x="57932" y="43813"/>
                    <a:pt x="56572" y="43984"/>
                    <a:pt x="55262" y="44154"/>
                  </a:cubicBezTo>
                  <a:cubicBezTo>
                    <a:pt x="53197" y="51768"/>
                    <a:pt x="51081" y="59382"/>
                    <a:pt x="47907" y="710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6D142B6-57F3-EA10-F7EC-1C750BE2A4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3991" y="77500"/>
              <a:ext cx="113288" cy="179972"/>
            </a:xfrm>
            <a:custGeom>
              <a:avLst/>
              <a:gdLst>
                <a:gd name="connsiteX0" fmla="*/ 60103 w 113288"/>
                <a:gd name="connsiteY0" fmla="*/ 137274 h 179972"/>
                <a:gd name="connsiteX1" fmla="*/ 75621 w 113288"/>
                <a:gd name="connsiteY1" fmla="*/ 76364 h 179972"/>
                <a:gd name="connsiteX2" fmla="*/ 93909 w 113288"/>
                <a:gd name="connsiteY2" fmla="*/ 18239 h 179972"/>
                <a:gd name="connsiteX3" fmla="*/ 105546 w 113288"/>
                <a:gd name="connsiteY3" fmla="*/ 0 h 179972"/>
                <a:gd name="connsiteX4" fmla="*/ 110887 w 113288"/>
                <a:gd name="connsiteY4" fmla="*/ 1648 h 179972"/>
                <a:gd name="connsiteX5" fmla="*/ 113002 w 113288"/>
                <a:gd name="connsiteY5" fmla="*/ 19148 h 179972"/>
                <a:gd name="connsiteX6" fmla="*/ 81666 w 113288"/>
                <a:gd name="connsiteY6" fmla="*/ 157842 h 179972"/>
                <a:gd name="connsiteX7" fmla="*/ 76981 w 113288"/>
                <a:gd name="connsiteY7" fmla="*/ 168922 h 179972"/>
                <a:gd name="connsiteX8" fmla="*/ 42773 w 113288"/>
                <a:gd name="connsiteY8" fmla="*/ 168353 h 179972"/>
                <a:gd name="connsiteX9" fmla="*/ 21462 w 113288"/>
                <a:gd name="connsiteY9" fmla="*/ 116989 h 179972"/>
                <a:gd name="connsiteX10" fmla="*/ 3175 w 113288"/>
                <a:gd name="connsiteY10" fmla="*/ 61421 h 179972"/>
                <a:gd name="connsiteX11" fmla="*/ 0 w 113288"/>
                <a:gd name="connsiteY11" fmla="*/ 39205 h 179972"/>
                <a:gd name="connsiteX12" fmla="*/ 20907 w 113288"/>
                <a:gd name="connsiteY12" fmla="*/ 49546 h 179972"/>
                <a:gd name="connsiteX13" fmla="*/ 38742 w 113288"/>
                <a:gd name="connsiteY13" fmla="*/ 94603 h 179972"/>
                <a:gd name="connsiteX14" fmla="*/ 54964 w 113288"/>
                <a:gd name="connsiteY14" fmla="*/ 137387 h 179972"/>
                <a:gd name="connsiteX15" fmla="*/ 60103 w 113288"/>
                <a:gd name="connsiteY15" fmla="*/ 137274 h 1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88" h="179972">
                  <a:moveTo>
                    <a:pt x="60103" y="137274"/>
                  </a:moveTo>
                  <a:cubicBezTo>
                    <a:pt x="65242" y="116989"/>
                    <a:pt x="69979" y="96535"/>
                    <a:pt x="75621" y="76364"/>
                  </a:cubicBezTo>
                  <a:cubicBezTo>
                    <a:pt x="81163" y="56762"/>
                    <a:pt x="87158" y="37273"/>
                    <a:pt x="93909" y="18239"/>
                  </a:cubicBezTo>
                  <a:cubicBezTo>
                    <a:pt x="96327" y="11477"/>
                    <a:pt x="101566" y="6023"/>
                    <a:pt x="105546" y="0"/>
                  </a:cubicBezTo>
                  <a:cubicBezTo>
                    <a:pt x="107310" y="568"/>
                    <a:pt x="109123" y="1080"/>
                    <a:pt x="110887" y="1648"/>
                  </a:cubicBezTo>
                  <a:cubicBezTo>
                    <a:pt x="111692" y="7500"/>
                    <a:pt x="114111" y="13807"/>
                    <a:pt x="113002" y="19148"/>
                  </a:cubicBezTo>
                  <a:cubicBezTo>
                    <a:pt x="102926" y="65512"/>
                    <a:pt x="92297" y="111648"/>
                    <a:pt x="81666" y="157842"/>
                  </a:cubicBezTo>
                  <a:cubicBezTo>
                    <a:pt x="80760" y="161762"/>
                    <a:pt x="79046" y="165626"/>
                    <a:pt x="76981" y="168922"/>
                  </a:cubicBezTo>
                  <a:cubicBezTo>
                    <a:pt x="67812" y="183524"/>
                    <a:pt x="50733" y="183979"/>
                    <a:pt x="42773" y="168353"/>
                  </a:cubicBezTo>
                  <a:cubicBezTo>
                    <a:pt x="34410" y="152046"/>
                    <a:pt x="27911" y="134433"/>
                    <a:pt x="21462" y="116989"/>
                  </a:cubicBezTo>
                  <a:cubicBezTo>
                    <a:pt x="14761" y="98751"/>
                    <a:pt x="8766" y="80171"/>
                    <a:pt x="3175" y="61421"/>
                  </a:cubicBezTo>
                  <a:cubicBezTo>
                    <a:pt x="1007" y="54205"/>
                    <a:pt x="906" y="46193"/>
                    <a:pt x="0" y="39205"/>
                  </a:cubicBezTo>
                  <a:cubicBezTo>
                    <a:pt x="13099" y="32898"/>
                    <a:pt x="17431" y="41591"/>
                    <a:pt x="20907" y="49546"/>
                  </a:cubicBezTo>
                  <a:cubicBezTo>
                    <a:pt x="27356" y="64319"/>
                    <a:pt x="32949" y="79546"/>
                    <a:pt x="38742" y="94603"/>
                  </a:cubicBezTo>
                  <a:cubicBezTo>
                    <a:pt x="44234" y="108808"/>
                    <a:pt x="49575" y="123126"/>
                    <a:pt x="54964" y="137387"/>
                  </a:cubicBezTo>
                  <a:cubicBezTo>
                    <a:pt x="56678" y="137387"/>
                    <a:pt x="58391" y="137274"/>
                    <a:pt x="60103" y="1372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8326797-9D2A-5E14-10BC-BB110F6C41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5665" y="1332468"/>
              <a:ext cx="111671" cy="164075"/>
            </a:xfrm>
            <a:custGeom>
              <a:avLst/>
              <a:gdLst>
                <a:gd name="connsiteX0" fmla="*/ 33251 w 111671"/>
                <a:gd name="connsiteY0" fmla="*/ 86575 h 164075"/>
                <a:gd name="connsiteX1" fmla="*/ 78241 w 111671"/>
                <a:gd name="connsiteY1" fmla="*/ 75723 h 164075"/>
                <a:gd name="connsiteX2" fmla="*/ 72145 w 111671"/>
                <a:gd name="connsiteY2" fmla="*/ 25836 h 164075"/>
                <a:gd name="connsiteX3" fmla="*/ 80004 w 111671"/>
                <a:gd name="connsiteY3" fmla="*/ 665 h 164075"/>
                <a:gd name="connsiteX4" fmla="*/ 95571 w 111671"/>
                <a:gd name="connsiteY4" fmla="*/ 22427 h 164075"/>
                <a:gd name="connsiteX5" fmla="*/ 111290 w 111671"/>
                <a:gd name="connsiteY5" fmla="*/ 131973 h 164075"/>
                <a:gd name="connsiteX6" fmla="*/ 110283 w 111671"/>
                <a:gd name="connsiteY6" fmla="*/ 162257 h 164075"/>
                <a:gd name="connsiteX7" fmla="*/ 80306 w 111671"/>
                <a:gd name="connsiteY7" fmla="*/ 95666 h 164075"/>
                <a:gd name="connsiteX8" fmla="*/ 38037 w 111671"/>
                <a:gd name="connsiteY8" fmla="*/ 109359 h 164075"/>
                <a:gd name="connsiteX9" fmla="*/ 40254 w 111671"/>
                <a:gd name="connsiteY9" fmla="*/ 152939 h 164075"/>
                <a:gd name="connsiteX10" fmla="*/ 33906 w 111671"/>
                <a:gd name="connsiteY10" fmla="*/ 164076 h 164075"/>
                <a:gd name="connsiteX11" fmla="*/ 24788 w 111671"/>
                <a:gd name="connsiteY11" fmla="*/ 155553 h 164075"/>
                <a:gd name="connsiteX12" fmla="*/ 16979 w 111671"/>
                <a:gd name="connsiteY12" fmla="*/ 118053 h 164075"/>
                <a:gd name="connsiteX13" fmla="*/ 0 w 111671"/>
                <a:gd name="connsiteY13" fmla="*/ 104018 h 164075"/>
                <a:gd name="connsiteX14" fmla="*/ 11890 w 111671"/>
                <a:gd name="connsiteY14" fmla="*/ 86746 h 164075"/>
                <a:gd name="connsiteX15" fmla="*/ 3980 w 111671"/>
                <a:gd name="connsiteY15" fmla="*/ 39643 h 164075"/>
                <a:gd name="connsiteX16" fmla="*/ 10076 w 111671"/>
                <a:gd name="connsiteY16" fmla="*/ 24132 h 164075"/>
                <a:gd name="connsiteX17" fmla="*/ 21714 w 111671"/>
                <a:gd name="connsiteY17" fmla="*/ 35098 h 164075"/>
                <a:gd name="connsiteX18" fmla="*/ 33403 w 111671"/>
                <a:gd name="connsiteY18" fmla="*/ 86575 h 16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671" h="164075">
                  <a:moveTo>
                    <a:pt x="33251" y="86575"/>
                  </a:moveTo>
                  <a:cubicBezTo>
                    <a:pt x="48768" y="82825"/>
                    <a:pt x="62773" y="79473"/>
                    <a:pt x="78241" y="75723"/>
                  </a:cubicBezTo>
                  <a:cubicBezTo>
                    <a:pt x="76024" y="58052"/>
                    <a:pt x="73505" y="41973"/>
                    <a:pt x="72145" y="25836"/>
                  </a:cubicBezTo>
                  <a:cubicBezTo>
                    <a:pt x="71339" y="16518"/>
                    <a:pt x="68669" y="5040"/>
                    <a:pt x="80004" y="665"/>
                  </a:cubicBezTo>
                  <a:cubicBezTo>
                    <a:pt x="87662" y="-2289"/>
                    <a:pt x="92801" y="4529"/>
                    <a:pt x="95571" y="22427"/>
                  </a:cubicBezTo>
                  <a:cubicBezTo>
                    <a:pt x="101214" y="58905"/>
                    <a:pt x="106504" y="95382"/>
                    <a:pt x="111290" y="131973"/>
                  </a:cubicBezTo>
                  <a:cubicBezTo>
                    <a:pt x="112398" y="140325"/>
                    <a:pt x="110786" y="149076"/>
                    <a:pt x="110283" y="162257"/>
                  </a:cubicBezTo>
                  <a:cubicBezTo>
                    <a:pt x="85999" y="144928"/>
                    <a:pt x="90080" y="117655"/>
                    <a:pt x="80306" y="95666"/>
                  </a:cubicBezTo>
                  <a:cubicBezTo>
                    <a:pt x="66451" y="100155"/>
                    <a:pt x="52245" y="104757"/>
                    <a:pt x="38037" y="109359"/>
                  </a:cubicBezTo>
                  <a:cubicBezTo>
                    <a:pt x="38994" y="125269"/>
                    <a:pt x="40304" y="139132"/>
                    <a:pt x="40254" y="152939"/>
                  </a:cubicBezTo>
                  <a:cubicBezTo>
                    <a:pt x="40254" y="156689"/>
                    <a:pt x="36123" y="160382"/>
                    <a:pt x="33906" y="164076"/>
                  </a:cubicBezTo>
                  <a:cubicBezTo>
                    <a:pt x="30783" y="161292"/>
                    <a:pt x="25745" y="159076"/>
                    <a:pt x="24788" y="155553"/>
                  </a:cubicBezTo>
                  <a:cubicBezTo>
                    <a:pt x="21361" y="143053"/>
                    <a:pt x="19346" y="130041"/>
                    <a:pt x="16979" y="118053"/>
                  </a:cubicBezTo>
                  <a:cubicBezTo>
                    <a:pt x="10933" y="113053"/>
                    <a:pt x="5492" y="108564"/>
                    <a:pt x="0" y="104018"/>
                  </a:cubicBezTo>
                  <a:cubicBezTo>
                    <a:pt x="3728" y="98621"/>
                    <a:pt x="7456" y="93223"/>
                    <a:pt x="11890" y="86746"/>
                  </a:cubicBezTo>
                  <a:cubicBezTo>
                    <a:pt x="9371" y="71859"/>
                    <a:pt x="6449" y="55779"/>
                    <a:pt x="3980" y="39643"/>
                  </a:cubicBezTo>
                  <a:cubicBezTo>
                    <a:pt x="2973" y="33166"/>
                    <a:pt x="2317" y="24472"/>
                    <a:pt x="10076" y="24132"/>
                  </a:cubicBezTo>
                  <a:cubicBezTo>
                    <a:pt x="13955" y="23961"/>
                    <a:pt x="20303" y="30268"/>
                    <a:pt x="21714" y="35098"/>
                  </a:cubicBezTo>
                  <a:cubicBezTo>
                    <a:pt x="26399" y="51348"/>
                    <a:pt x="29372" y="68223"/>
                    <a:pt x="33403" y="86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E29DEF-46E8-2376-A943-497F99E766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3791" y="5286909"/>
              <a:ext cx="86939" cy="165853"/>
            </a:xfrm>
            <a:custGeom>
              <a:avLst/>
              <a:gdLst>
                <a:gd name="connsiteX0" fmla="*/ 82891 w 86939"/>
                <a:gd name="connsiteY0" fmla="*/ 165853 h 165853"/>
                <a:gd name="connsiteX1" fmla="*/ 59162 w 86939"/>
                <a:gd name="connsiteY1" fmla="*/ 126933 h 165853"/>
                <a:gd name="connsiteX2" fmla="*/ 4449 w 86939"/>
                <a:gd name="connsiteY2" fmla="*/ 141365 h 165853"/>
                <a:gd name="connsiteX3" fmla="*/ 317 w 86939"/>
                <a:gd name="connsiteY3" fmla="*/ 114206 h 165853"/>
                <a:gd name="connsiteX4" fmla="*/ 1477 w 86939"/>
                <a:gd name="connsiteY4" fmla="*/ 102557 h 165853"/>
                <a:gd name="connsiteX5" fmla="*/ 25507 w 86939"/>
                <a:gd name="connsiteY5" fmla="*/ 24830 h 165853"/>
                <a:gd name="connsiteX6" fmla="*/ 32662 w 86939"/>
                <a:gd name="connsiteY6" fmla="*/ 0 h 165853"/>
                <a:gd name="connsiteX7" fmla="*/ 66921 w 86939"/>
                <a:gd name="connsiteY7" fmla="*/ 27500 h 165853"/>
                <a:gd name="connsiteX8" fmla="*/ 73923 w 86939"/>
                <a:gd name="connsiteY8" fmla="*/ 42387 h 165853"/>
                <a:gd name="connsiteX9" fmla="*/ 86821 w 86939"/>
                <a:gd name="connsiteY9" fmla="*/ 142558 h 165853"/>
                <a:gd name="connsiteX10" fmla="*/ 82790 w 86939"/>
                <a:gd name="connsiteY10" fmla="*/ 165853 h 165853"/>
                <a:gd name="connsiteX11" fmla="*/ 57802 w 86939"/>
                <a:gd name="connsiteY11" fmla="*/ 104092 h 165853"/>
                <a:gd name="connsiteX12" fmla="*/ 50497 w 86939"/>
                <a:gd name="connsiteY12" fmla="*/ 61478 h 165853"/>
                <a:gd name="connsiteX13" fmla="*/ 45307 w 86939"/>
                <a:gd name="connsiteY13" fmla="*/ 56819 h 165853"/>
                <a:gd name="connsiteX14" fmla="*/ 30496 w 86939"/>
                <a:gd name="connsiteY14" fmla="*/ 101989 h 165853"/>
                <a:gd name="connsiteX15" fmla="*/ 57802 w 86939"/>
                <a:gd name="connsiteY15" fmla="*/ 104092 h 16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939" h="165853">
                  <a:moveTo>
                    <a:pt x="82891" y="165853"/>
                  </a:moveTo>
                  <a:cubicBezTo>
                    <a:pt x="61832" y="158808"/>
                    <a:pt x="64754" y="139830"/>
                    <a:pt x="59162" y="126933"/>
                  </a:cubicBezTo>
                  <a:cubicBezTo>
                    <a:pt x="39664" y="121933"/>
                    <a:pt x="22788" y="133353"/>
                    <a:pt x="4449" y="141365"/>
                  </a:cubicBezTo>
                  <a:cubicBezTo>
                    <a:pt x="2636" y="129831"/>
                    <a:pt x="1124" y="122046"/>
                    <a:pt x="317" y="114206"/>
                  </a:cubicBezTo>
                  <a:cubicBezTo>
                    <a:pt x="-85" y="110342"/>
                    <a:pt x="-438" y="104830"/>
                    <a:pt x="1477" y="102557"/>
                  </a:cubicBezTo>
                  <a:cubicBezTo>
                    <a:pt x="20218" y="80739"/>
                    <a:pt x="18152" y="50966"/>
                    <a:pt x="25507" y="24830"/>
                  </a:cubicBezTo>
                  <a:cubicBezTo>
                    <a:pt x="27775" y="16818"/>
                    <a:pt x="30143" y="8807"/>
                    <a:pt x="32662" y="0"/>
                  </a:cubicBezTo>
                  <a:cubicBezTo>
                    <a:pt x="45861" y="10398"/>
                    <a:pt x="56845" y="18296"/>
                    <a:pt x="66921" y="27500"/>
                  </a:cubicBezTo>
                  <a:cubicBezTo>
                    <a:pt x="70498" y="30796"/>
                    <a:pt x="73168" y="37046"/>
                    <a:pt x="73923" y="42387"/>
                  </a:cubicBezTo>
                  <a:cubicBezTo>
                    <a:pt x="78709" y="75682"/>
                    <a:pt x="83143" y="109092"/>
                    <a:pt x="86821" y="142558"/>
                  </a:cubicBezTo>
                  <a:cubicBezTo>
                    <a:pt x="87576" y="149206"/>
                    <a:pt x="84554" y="156422"/>
                    <a:pt x="82790" y="165853"/>
                  </a:cubicBezTo>
                  <a:close/>
                  <a:moveTo>
                    <a:pt x="57802" y="104092"/>
                  </a:moveTo>
                  <a:cubicBezTo>
                    <a:pt x="54980" y="87217"/>
                    <a:pt x="52864" y="74319"/>
                    <a:pt x="50497" y="61478"/>
                  </a:cubicBezTo>
                  <a:cubicBezTo>
                    <a:pt x="50295" y="60341"/>
                    <a:pt x="48430" y="59546"/>
                    <a:pt x="45307" y="56819"/>
                  </a:cubicBezTo>
                  <a:cubicBezTo>
                    <a:pt x="40471" y="71592"/>
                    <a:pt x="35886" y="85512"/>
                    <a:pt x="30496" y="101989"/>
                  </a:cubicBezTo>
                  <a:cubicBezTo>
                    <a:pt x="40672" y="102785"/>
                    <a:pt x="47625" y="103296"/>
                    <a:pt x="57802" y="104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3BCAA21-D5DE-3496-53AD-DCB70E4418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31489" y="5392298"/>
              <a:ext cx="155989" cy="101364"/>
            </a:xfrm>
            <a:custGeom>
              <a:avLst/>
              <a:gdLst>
                <a:gd name="connsiteX0" fmla="*/ 44222 w 155989"/>
                <a:gd name="connsiteY0" fmla="*/ 9612 h 101364"/>
                <a:gd name="connsiteX1" fmla="*/ 23667 w 155989"/>
                <a:gd name="connsiteY1" fmla="*/ 53192 h 101364"/>
                <a:gd name="connsiteX2" fmla="*/ 45734 w 155989"/>
                <a:gd name="connsiteY2" fmla="*/ 82510 h 101364"/>
                <a:gd name="connsiteX3" fmla="*/ 77171 w 155989"/>
                <a:gd name="connsiteY3" fmla="*/ 53078 h 101364"/>
                <a:gd name="connsiteX4" fmla="*/ 82713 w 155989"/>
                <a:gd name="connsiteY4" fmla="*/ 27339 h 101364"/>
                <a:gd name="connsiteX5" fmla="*/ 139441 w 155989"/>
                <a:gd name="connsiteY5" fmla="*/ 12226 h 101364"/>
                <a:gd name="connsiteX6" fmla="*/ 155311 w 155989"/>
                <a:gd name="connsiteY6" fmla="*/ 49499 h 101364"/>
                <a:gd name="connsiteX7" fmla="*/ 122110 w 155989"/>
                <a:gd name="connsiteY7" fmla="*/ 86999 h 101364"/>
                <a:gd name="connsiteX8" fmla="*/ 84275 w 155989"/>
                <a:gd name="connsiteY8" fmla="*/ 79726 h 101364"/>
                <a:gd name="connsiteX9" fmla="*/ 68858 w 155989"/>
                <a:gd name="connsiteY9" fmla="*/ 91658 h 101364"/>
                <a:gd name="connsiteX10" fmla="*/ 11123 w 155989"/>
                <a:gd name="connsiteY10" fmla="*/ 86033 h 101364"/>
                <a:gd name="connsiteX11" fmla="*/ 10720 w 155989"/>
                <a:gd name="connsiteY11" fmla="*/ 9896 h 101364"/>
                <a:gd name="connsiteX12" fmla="*/ 44272 w 155989"/>
                <a:gd name="connsiteY12" fmla="*/ 9669 h 101364"/>
                <a:gd name="connsiteX13" fmla="*/ 98079 w 155989"/>
                <a:gd name="connsiteY13" fmla="*/ 37567 h 101364"/>
                <a:gd name="connsiteX14" fmla="*/ 113596 w 155989"/>
                <a:gd name="connsiteY14" fmla="*/ 65919 h 101364"/>
                <a:gd name="connsiteX15" fmla="*/ 130322 w 155989"/>
                <a:gd name="connsiteY15" fmla="*/ 53987 h 101364"/>
                <a:gd name="connsiteX16" fmla="*/ 127400 w 155989"/>
                <a:gd name="connsiteY16" fmla="*/ 31998 h 101364"/>
                <a:gd name="connsiteX17" fmla="*/ 98129 w 155989"/>
                <a:gd name="connsiteY17" fmla="*/ 37623 h 10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989" h="101364">
                  <a:moveTo>
                    <a:pt x="44222" y="9612"/>
                  </a:moveTo>
                  <a:cubicBezTo>
                    <a:pt x="26539" y="19555"/>
                    <a:pt x="20443" y="33703"/>
                    <a:pt x="23667" y="53192"/>
                  </a:cubicBezTo>
                  <a:cubicBezTo>
                    <a:pt x="26690" y="71487"/>
                    <a:pt x="34549" y="82397"/>
                    <a:pt x="45734" y="82510"/>
                  </a:cubicBezTo>
                  <a:cubicBezTo>
                    <a:pt x="58933" y="82624"/>
                    <a:pt x="74501" y="67965"/>
                    <a:pt x="77171" y="53078"/>
                  </a:cubicBezTo>
                  <a:cubicBezTo>
                    <a:pt x="78733" y="44385"/>
                    <a:pt x="78833" y="34555"/>
                    <a:pt x="82713" y="27339"/>
                  </a:cubicBezTo>
                  <a:cubicBezTo>
                    <a:pt x="93292" y="7794"/>
                    <a:pt x="121506" y="1032"/>
                    <a:pt x="139441" y="12226"/>
                  </a:cubicBezTo>
                  <a:cubicBezTo>
                    <a:pt x="152036" y="20067"/>
                    <a:pt x="158132" y="34271"/>
                    <a:pt x="155311" y="49499"/>
                  </a:cubicBezTo>
                  <a:cubicBezTo>
                    <a:pt x="151532" y="69726"/>
                    <a:pt x="138080" y="86601"/>
                    <a:pt x="122110" y="86999"/>
                  </a:cubicBezTo>
                  <a:cubicBezTo>
                    <a:pt x="110976" y="87283"/>
                    <a:pt x="99792" y="82908"/>
                    <a:pt x="84275" y="79726"/>
                  </a:cubicBezTo>
                  <a:cubicBezTo>
                    <a:pt x="81907" y="81601"/>
                    <a:pt x="75609" y="87056"/>
                    <a:pt x="68858" y="91658"/>
                  </a:cubicBezTo>
                  <a:cubicBezTo>
                    <a:pt x="47346" y="106488"/>
                    <a:pt x="24221" y="104101"/>
                    <a:pt x="11123" y="86033"/>
                  </a:cubicBezTo>
                  <a:cubicBezTo>
                    <a:pt x="-3538" y="65806"/>
                    <a:pt x="-3739" y="28305"/>
                    <a:pt x="10720" y="9896"/>
                  </a:cubicBezTo>
                  <a:cubicBezTo>
                    <a:pt x="20796" y="-2945"/>
                    <a:pt x="28503" y="-3570"/>
                    <a:pt x="44272" y="9669"/>
                  </a:cubicBezTo>
                  <a:close/>
                  <a:moveTo>
                    <a:pt x="98079" y="37567"/>
                  </a:moveTo>
                  <a:cubicBezTo>
                    <a:pt x="98482" y="50635"/>
                    <a:pt x="100446" y="62397"/>
                    <a:pt x="113596" y="65919"/>
                  </a:cubicBezTo>
                  <a:cubicBezTo>
                    <a:pt x="122261" y="68192"/>
                    <a:pt x="126997" y="61771"/>
                    <a:pt x="130322" y="53987"/>
                  </a:cubicBezTo>
                  <a:cubicBezTo>
                    <a:pt x="133647" y="46033"/>
                    <a:pt x="134655" y="37567"/>
                    <a:pt x="127400" y="31998"/>
                  </a:cubicBezTo>
                  <a:cubicBezTo>
                    <a:pt x="116569" y="23703"/>
                    <a:pt x="106996" y="28589"/>
                    <a:pt x="98129" y="37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BA1E870-7D80-161F-0147-DCF64A7C19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2846" y="2099275"/>
              <a:ext cx="98090" cy="140285"/>
            </a:xfrm>
            <a:custGeom>
              <a:avLst/>
              <a:gdLst>
                <a:gd name="connsiteX0" fmla="*/ 67912 w 98090"/>
                <a:gd name="connsiteY0" fmla="*/ 71875 h 140285"/>
                <a:gd name="connsiteX1" fmla="*/ 40908 w 98090"/>
                <a:gd name="connsiteY1" fmla="*/ 95398 h 140285"/>
                <a:gd name="connsiteX2" fmla="*/ 29120 w 98090"/>
                <a:gd name="connsiteY2" fmla="*/ 129830 h 140285"/>
                <a:gd name="connsiteX3" fmla="*/ 16071 w 98090"/>
                <a:gd name="connsiteY3" fmla="*/ 140285 h 140285"/>
                <a:gd name="connsiteX4" fmla="*/ 8312 w 98090"/>
                <a:gd name="connsiteY4" fmla="*/ 125001 h 140285"/>
                <a:gd name="connsiteX5" fmla="*/ 9521 w 98090"/>
                <a:gd name="connsiteY5" fmla="*/ 107955 h 140285"/>
                <a:gd name="connsiteX6" fmla="*/ 0 w 98090"/>
                <a:gd name="connsiteY6" fmla="*/ 76364 h 140285"/>
                <a:gd name="connsiteX7" fmla="*/ 14610 w 98090"/>
                <a:gd name="connsiteY7" fmla="*/ 48750 h 140285"/>
                <a:gd name="connsiteX8" fmla="*/ 17330 w 98090"/>
                <a:gd name="connsiteY8" fmla="*/ 19375 h 140285"/>
                <a:gd name="connsiteX9" fmla="*/ 18691 w 98090"/>
                <a:gd name="connsiteY9" fmla="*/ 12216 h 140285"/>
                <a:gd name="connsiteX10" fmla="*/ 27558 w 98090"/>
                <a:gd name="connsiteY10" fmla="*/ 0 h 140285"/>
                <a:gd name="connsiteX11" fmla="*/ 34258 w 98090"/>
                <a:gd name="connsiteY11" fmla="*/ 13296 h 140285"/>
                <a:gd name="connsiteX12" fmla="*/ 34560 w 98090"/>
                <a:gd name="connsiteY12" fmla="*/ 49773 h 140285"/>
                <a:gd name="connsiteX13" fmla="*/ 50582 w 98090"/>
                <a:gd name="connsiteY13" fmla="*/ 20625 h 140285"/>
                <a:gd name="connsiteX14" fmla="*/ 71792 w 98090"/>
                <a:gd name="connsiteY14" fmla="*/ 6534 h 140285"/>
                <a:gd name="connsiteX15" fmla="*/ 88467 w 98090"/>
                <a:gd name="connsiteY15" fmla="*/ 27216 h 140285"/>
                <a:gd name="connsiteX16" fmla="*/ 98090 w 98090"/>
                <a:gd name="connsiteY16" fmla="*/ 57728 h 140285"/>
                <a:gd name="connsiteX17" fmla="*/ 83933 w 98090"/>
                <a:gd name="connsiteY17" fmla="*/ 116080 h 140285"/>
                <a:gd name="connsiteX18" fmla="*/ 67812 w 98090"/>
                <a:gd name="connsiteY18" fmla="*/ 71875 h 1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090" h="140285">
                  <a:moveTo>
                    <a:pt x="67912" y="71875"/>
                  </a:moveTo>
                  <a:cubicBezTo>
                    <a:pt x="51539" y="70796"/>
                    <a:pt x="44334" y="79489"/>
                    <a:pt x="40908" y="95398"/>
                  </a:cubicBezTo>
                  <a:cubicBezTo>
                    <a:pt x="38339" y="107273"/>
                    <a:pt x="34208" y="119035"/>
                    <a:pt x="29120" y="129830"/>
                  </a:cubicBezTo>
                  <a:cubicBezTo>
                    <a:pt x="26902" y="134603"/>
                    <a:pt x="20554" y="136876"/>
                    <a:pt x="16071" y="140285"/>
                  </a:cubicBezTo>
                  <a:cubicBezTo>
                    <a:pt x="13401" y="135228"/>
                    <a:pt x="9471" y="130455"/>
                    <a:pt x="8312" y="125001"/>
                  </a:cubicBezTo>
                  <a:cubicBezTo>
                    <a:pt x="7204" y="119717"/>
                    <a:pt x="8564" y="113580"/>
                    <a:pt x="9521" y="107955"/>
                  </a:cubicBezTo>
                  <a:cubicBezTo>
                    <a:pt x="11687" y="95398"/>
                    <a:pt x="13149" y="83296"/>
                    <a:pt x="0" y="76364"/>
                  </a:cubicBezTo>
                  <a:cubicBezTo>
                    <a:pt x="5592" y="66137"/>
                    <a:pt x="11839" y="58069"/>
                    <a:pt x="14610" y="48750"/>
                  </a:cubicBezTo>
                  <a:cubicBezTo>
                    <a:pt x="17330" y="39659"/>
                    <a:pt x="16525" y="29205"/>
                    <a:pt x="17330" y="19375"/>
                  </a:cubicBezTo>
                  <a:cubicBezTo>
                    <a:pt x="17532" y="16932"/>
                    <a:pt x="17532" y="14091"/>
                    <a:pt x="18691" y="12216"/>
                  </a:cubicBezTo>
                  <a:cubicBezTo>
                    <a:pt x="21311" y="7898"/>
                    <a:pt x="24585" y="4034"/>
                    <a:pt x="27558" y="0"/>
                  </a:cubicBezTo>
                  <a:cubicBezTo>
                    <a:pt x="29875" y="4432"/>
                    <a:pt x="33805" y="8636"/>
                    <a:pt x="34258" y="13296"/>
                  </a:cubicBezTo>
                  <a:cubicBezTo>
                    <a:pt x="35266" y="23750"/>
                    <a:pt x="34560" y="34432"/>
                    <a:pt x="34560" y="49773"/>
                  </a:cubicBezTo>
                  <a:cubicBezTo>
                    <a:pt x="41110" y="37841"/>
                    <a:pt x="45544" y="29034"/>
                    <a:pt x="50582" y="20625"/>
                  </a:cubicBezTo>
                  <a:cubicBezTo>
                    <a:pt x="55569" y="12273"/>
                    <a:pt x="61312" y="4545"/>
                    <a:pt x="71792" y="6534"/>
                  </a:cubicBezTo>
                  <a:cubicBezTo>
                    <a:pt x="82069" y="8523"/>
                    <a:pt x="85445" y="17727"/>
                    <a:pt x="88467" y="27216"/>
                  </a:cubicBezTo>
                  <a:cubicBezTo>
                    <a:pt x="91490" y="36648"/>
                    <a:pt x="94463" y="46137"/>
                    <a:pt x="98090" y="57728"/>
                  </a:cubicBezTo>
                  <a:cubicBezTo>
                    <a:pt x="86149" y="71762"/>
                    <a:pt x="101919" y="99205"/>
                    <a:pt x="83933" y="116080"/>
                  </a:cubicBezTo>
                  <a:cubicBezTo>
                    <a:pt x="66955" y="106478"/>
                    <a:pt x="76275" y="85626"/>
                    <a:pt x="67812" y="7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DFAB3D6-8B90-E41E-4ED4-337A4213E5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9178" y="5748346"/>
              <a:ext cx="149518" cy="83088"/>
            </a:xfrm>
            <a:custGeom>
              <a:avLst/>
              <a:gdLst>
                <a:gd name="connsiteX0" fmla="*/ 73852 w 149518"/>
                <a:gd name="connsiteY0" fmla="*/ 50896 h 83088"/>
                <a:gd name="connsiteX1" fmla="*/ 79544 w 149518"/>
                <a:gd name="connsiteY1" fmla="*/ 33226 h 83088"/>
                <a:gd name="connsiteX2" fmla="*/ 91786 w 149518"/>
                <a:gd name="connsiteY2" fmla="*/ 14760 h 83088"/>
                <a:gd name="connsiteX3" fmla="*/ 110226 w 149518"/>
                <a:gd name="connsiteY3" fmla="*/ 28056 h 83088"/>
                <a:gd name="connsiteX4" fmla="*/ 139446 w 149518"/>
                <a:gd name="connsiteY4" fmla="*/ 24021 h 83088"/>
                <a:gd name="connsiteX5" fmla="*/ 147558 w 149518"/>
                <a:gd name="connsiteY5" fmla="*/ 67772 h 83088"/>
                <a:gd name="connsiteX6" fmla="*/ 135316 w 149518"/>
                <a:gd name="connsiteY6" fmla="*/ 71010 h 83088"/>
                <a:gd name="connsiteX7" fmla="*/ 124836 w 149518"/>
                <a:gd name="connsiteY7" fmla="*/ 56067 h 83088"/>
                <a:gd name="connsiteX8" fmla="*/ 90527 w 149518"/>
                <a:gd name="connsiteY8" fmla="*/ 66806 h 83088"/>
                <a:gd name="connsiteX9" fmla="*/ 51281 w 149518"/>
                <a:gd name="connsiteY9" fmla="*/ 72033 h 83088"/>
                <a:gd name="connsiteX10" fmla="*/ 38132 w 149518"/>
                <a:gd name="connsiteY10" fmla="*/ 79022 h 83088"/>
                <a:gd name="connsiteX11" fmla="*/ 448 w 149518"/>
                <a:gd name="connsiteY11" fmla="*/ 45555 h 83088"/>
                <a:gd name="connsiteX12" fmla="*/ 14906 w 149518"/>
                <a:gd name="connsiteY12" fmla="*/ 10555 h 83088"/>
                <a:gd name="connsiteX13" fmla="*/ 51080 w 149518"/>
                <a:gd name="connsiteY13" fmla="*/ 10499 h 83088"/>
                <a:gd name="connsiteX14" fmla="*/ 69267 w 149518"/>
                <a:gd name="connsiteY14" fmla="*/ 51465 h 83088"/>
                <a:gd name="connsiteX15" fmla="*/ 73802 w 149518"/>
                <a:gd name="connsiteY15" fmla="*/ 50953 h 83088"/>
                <a:gd name="connsiteX16" fmla="*/ 46797 w 149518"/>
                <a:gd name="connsiteY16" fmla="*/ 20101 h 83088"/>
                <a:gd name="connsiteX17" fmla="*/ 22564 w 149518"/>
                <a:gd name="connsiteY17" fmla="*/ 37885 h 83088"/>
                <a:gd name="connsiteX18" fmla="*/ 29265 w 149518"/>
                <a:gd name="connsiteY18" fmla="*/ 63056 h 83088"/>
                <a:gd name="connsiteX19" fmla="*/ 46848 w 149518"/>
                <a:gd name="connsiteY19" fmla="*/ 20101 h 8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9518" h="83088">
                  <a:moveTo>
                    <a:pt x="73852" y="50896"/>
                  </a:moveTo>
                  <a:cubicBezTo>
                    <a:pt x="75715" y="44987"/>
                    <a:pt x="76874" y="38624"/>
                    <a:pt x="79544" y="33226"/>
                  </a:cubicBezTo>
                  <a:cubicBezTo>
                    <a:pt x="82919" y="26465"/>
                    <a:pt x="86296" y="17715"/>
                    <a:pt x="91786" y="14760"/>
                  </a:cubicBezTo>
                  <a:cubicBezTo>
                    <a:pt x="101057" y="9760"/>
                    <a:pt x="105591" y="20044"/>
                    <a:pt x="110226" y="28056"/>
                  </a:cubicBezTo>
                  <a:cubicBezTo>
                    <a:pt x="119395" y="20328"/>
                    <a:pt x="128665" y="13623"/>
                    <a:pt x="139446" y="24021"/>
                  </a:cubicBezTo>
                  <a:cubicBezTo>
                    <a:pt x="146802" y="31124"/>
                    <a:pt x="152747" y="59078"/>
                    <a:pt x="147558" y="67772"/>
                  </a:cubicBezTo>
                  <a:cubicBezTo>
                    <a:pt x="145694" y="70840"/>
                    <a:pt x="137935" y="72886"/>
                    <a:pt x="135316" y="71010"/>
                  </a:cubicBezTo>
                  <a:cubicBezTo>
                    <a:pt x="130781" y="67715"/>
                    <a:pt x="128110" y="61067"/>
                    <a:pt x="124836" y="56067"/>
                  </a:cubicBezTo>
                  <a:cubicBezTo>
                    <a:pt x="114558" y="59306"/>
                    <a:pt x="104030" y="62601"/>
                    <a:pt x="90527" y="66806"/>
                  </a:cubicBezTo>
                  <a:cubicBezTo>
                    <a:pt x="74153" y="87090"/>
                    <a:pt x="70124" y="87943"/>
                    <a:pt x="51281" y="72033"/>
                  </a:cubicBezTo>
                  <a:cubicBezTo>
                    <a:pt x="47150" y="74249"/>
                    <a:pt x="42817" y="77204"/>
                    <a:pt x="38132" y="79022"/>
                  </a:cubicBezTo>
                  <a:cubicBezTo>
                    <a:pt x="16317" y="87601"/>
                    <a:pt x="-3230" y="71181"/>
                    <a:pt x="448" y="45555"/>
                  </a:cubicBezTo>
                  <a:cubicBezTo>
                    <a:pt x="2210" y="33226"/>
                    <a:pt x="8005" y="20499"/>
                    <a:pt x="14906" y="10555"/>
                  </a:cubicBezTo>
                  <a:cubicBezTo>
                    <a:pt x="25890" y="-5297"/>
                    <a:pt x="35966" y="-1604"/>
                    <a:pt x="51080" y="10499"/>
                  </a:cubicBezTo>
                  <a:cubicBezTo>
                    <a:pt x="64682" y="21351"/>
                    <a:pt x="68764" y="34476"/>
                    <a:pt x="69267" y="51465"/>
                  </a:cubicBezTo>
                  <a:cubicBezTo>
                    <a:pt x="70778" y="51294"/>
                    <a:pt x="72290" y="51124"/>
                    <a:pt x="73802" y="50953"/>
                  </a:cubicBezTo>
                  <a:close/>
                  <a:moveTo>
                    <a:pt x="46797" y="20101"/>
                  </a:moveTo>
                  <a:cubicBezTo>
                    <a:pt x="30525" y="16067"/>
                    <a:pt x="26443" y="27374"/>
                    <a:pt x="22564" y="37885"/>
                  </a:cubicBezTo>
                  <a:cubicBezTo>
                    <a:pt x="18987" y="47601"/>
                    <a:pt x="18987" y="56919"/>
                    <a:pt x="29265" y="63056"/>
                  </a:cubicBezTo>
                  <a:cubicBezTo>
                    <a:pt x="44934" y="53794"/>
                    <a:pt x="42314" y="36294"/>
                    <a:pt x="46848" y="20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A01CB0-390D-3195-3B6F-D69F806CC4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87059" y="6384297"/>
              <a:ext cx="138062" cy="224042"/>
            </a:xfrm>
            <a:custGeom>
              <a:avLst/>
              <a:gdLst>
                <a:gd name="connsiteX0" fmla="*/ 138063 w 138062"/>
                <a:gd name="connsiteY0" fmla="*/ 11257 h 224042"/>
                <a:gd name="connsiteX1" fmla="*/ 95088 w 138062"/>
                <a:gd name="connsiteY1" fmla="*/ 26768 h 224042"/>
                <a:gd name="connsiteX2" fmla="*/ 50955 w 138062"/>
                <a:gd name="connsiteY2" fmla="*/ 38245 h 224042"/>
                <a:gd name="connsiteX3" fmla="*/ 38411 w 138062"/>
                <a:gd name="connsiteY3" fmla="*/ 224042 h 224042"/>
                <a:gd name="connsiteX4" fmla="*/ 5009 w 138062"/>
                <a:gd name="connsiteY4" fmla="*/ 193928 h 224042"/>
                <a:gd name="connsiteX5" fmla="*/ 223 w 138062"/>
                <a:gd name="connsiteY5" fmla="*/ 128019 h 224042"/>
                <a:gd name="connsiteX6" fmla="*/ 26874 w 138062"/>
                <a:gd name="connsiteY6" fmla="*/ 29495 h 224042"/>
                <a:gd name="connsiteX7" fmla="*/ 52669 w 138062"/>
                <a:gd name="connsiteY7" fmla="*/ 11768 h 224042"/>
                <a:gd name="connsiteX8" fmla="*/ 86877 w 138062"/>
                <a:gd name="connsiteY8" fmla="*/ 4439 h 224042"/>
                <a:gd name="connsiteX9" fmla="*/ 115039 w 138062"/>
                <a:gd name="connsiteY9" fmla="*/ 63 h 224042"/>
                <a:gd name="connsiteX10" fmla="*/ 138063 w 138062"/>
                <a:gd name="connsiteY10" fmla="*/ 11257 h 22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062" h="224042">
                  <a:moveTo>
                    <a:pt x="138063" y="11257"/>
                  </a:moveTo>
                  <a:cubicBezTo>
                    <a:pt x="125720" y="24211"/>
                    <a:pt x="109195" y="21654"/>
                    <a:pt x="95088" y="26768"/>
                  </a:cubicBezTo>
                  <a:cubicBezTo>
                    <a:pt x="81234" y="31768"/>
                    <a:pt x="66675" y="34268"/>
                    <a:pt x="50955" y="38245"/>
                  </a:cubicBezTo>
                  <a:cubicBezTo>
                    <a:pt x="24003" y="96655"/>
                    <a:pt x="15488" y="157849"/>
                    <a:pt x="38411" y="224042"/>
                  </a:cubicBezTo>
                  <a:cubicBezTo>
                    <a:pt x="17655" y="222792"/>
                    <a:pt x="7981" y="209724"/>
                    <a:pt x="5009" y="193928"/>
                  </a:cubicBezTo>
                  <a:cubicBezTo>
                    <a:pt x="979" y="172508"/>
                    <a:pt x="-634" y="149894"/>
                    <a:pt x="223" y="128019"/>
                  </a:cubicBezTo>
                  <a:cubicBezTo>
                    <a:pt x="1532" y="92962"/>
                    <a:pt x="12465" y="60462"/>
                    <a:pt x="26874" y="29495"/>
                  </a:cubicBezTo>
                  <a:cubicBezTo>
                    <a:pt x="32365" y="17677"/>
                    <a:pt x="39218" y="11200"/>
                    <a:pt x="52669" y="11768"/>
                  </a:cubicBezTo>
                  <a:cubicBezTo>
                    <a:pt x="63954" y="12280"/>
                    <a:pt x="75441" y="6824"/>
                    <a:pt x="86877" y="4439"/>
                  </a:cubicBezTo>
                  <a:cubicBezTo>
                    <a:pt x="96197" y="2506"/>
                    <a:pt x="105618" y="291"/>
                    <a:pt x="115039" y="63"/>
                  </a:cubicBezTo>
                  <a:cubicBezTo>
                    <a:pt x="123302" y="-107"/>
                    <a:pt x="132773" y="-732"/>
                    <a:pt x="138063" y="11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CBE672F-4E4E-377E-29AA-1D91DBA59D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9122" y="4429404"/>
              <a:ext cx="174631" cy="105398"/>
            </a:xfrm>
            <a:custGeom>
              <a:avLst/>
              <a:gdLst>
                <a:gd name="connsiteX0" fmla="*/ 65709 w 174631"/>
                <a:gd name="connsiteY0" fmla="*/ 73694 h 105398"/>
                <a:gd name="connsiteX1" fmla="*/ 79009 w 174631"/>
                <a:gd name="connsiteY1" fmla="*/ 12443 h 105398"/>
                <a:gd name="connsiteX2" fmla="*/ 87826 w 174631"/>
                <a:gd name="connsiteY2" fmla="*/ 5227 h 105398"/>
                <a:gd name="connsiteX3" fmla="*/ 96642 w 174631"/>
                <a:gd name="connsiteY3" fmla="*/ 27387 h 105398"/>
                <a:gd name="connsiteX4" fmla="*/ 126468 w 174631"/>
                <a:gd name="connsiteY4" fmla="*/ 19716 h 105398"/>
                <a:gd name="connsiteX5" fmla="*/ 135536 w 174631"/>
                <a:gd name="connsiteY5" fmla="*/ 14375 h 105398"/>
                <a:gd name="connsiteX6" fmla="*/ 174631 w 174631"/>
                <a:gd name="connsiteY6" fmla="*/ 21136 h 105398"/>
                <a:gd name="connsiteX7" fmla="*/ 147627 w 174631"/>
                <a:gd name="connsiteY7" fmla="*/ 40057 h 105398"/>
                <a:gd name="connsiteX8" fmla="*/ 137854 w 174631"/>
                <a:gd name="connsiteY8" fmla="*/ 69660 h 105398"/>
                <a:gd name="connsiteX9" fmla="*/ 132916 w 174631"/>
                <a:gd name="connsiteY9" fmla="*/ 69887 h 105398"/>
                <a:gd name="connsiteX10" fmla="*/ 124654 w 174631"/>
                <a:gd name="connsiteY10" fmla="*/ 45739 h 105398"/>
                <a:gd name="connsiteX11" fmla="*/ 93620 w 174631"/>
                <a:gd name="connsiteY11" fmla="*/ 42728 h 105398"/>
                <a:gd name="connsiteX12" fmla="*/ 90446 w 174631"/>
                <a:gd name="connsiteY12" fmla="*/ 73239 h 105398"/>
                <a:gd name="connsiteX13" fmla="*/ 77246 w 174631"/>
                <a:gd name="connsiteY13" fmla="*/ 99546 h 105398"/>
                <a:gd name="connsiteX14" fmla="*/ 51049 w 174631"/>
                <a:gd name="connsiteY14" fmla="*/ 87159 h 105398"/>
                <a:gd name="connsiteX15" fmla="*/ 24549 w 174631"/>
                <a:gd name="connsiteY15" fmla="*/ 51421 h 105398"/>
                <a:gd name="connsiteX16" fmla="*/ 4598 w 174631"/>
                <a:gd name="connsiteY16" fmla="*/ 105398 h 105398"/>
                <a:gd name="connsiteX17" fmla="*/ 315 w 174631"/>
                <a:gd name="connsiteY17" fmla="*/ 87728 h 105398"/>
                <a:gd name="connsiteX18" fmla="*/ 668 w 174631"/>
                <a:gd name="connsiteY18" fmla="*/ 18580 h 105398"/>
                <a:gd name="connsiteX19" fmla="*/ 8125 w 174631"/>
                <a:gd name="connsiteY19" fmla="*/ 0 h 105398"/>
                <a:gd name="connsiteX20" fmla="*/ 24045 w 174631"/>
                <a:gd name="connsiteY20" fmla="*/ 9943 h 105398"/>
                <a:gd name="connsiteX21" fmla="*/ 52207 w 174631"/>
                <a:gd name="connsiteY21" fmla="*/ 56989 h 105398"/>
                <a:gd name="connsiteX22" fmla="*/ 65659 w 174631"/>
                <a:gd name="connsiteY22" fmla="*/ 73523 h 10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631" h="105398">
                  <a:moveTo>
                    <a:pt x="65709" y="73694"/>
                  </a:moveTo>
                  <a:cubicBezTo>
                    <a:pt x="70445" y="51364"/>
                    <a:pt x="74425" y="31818"/>
                    <a:pt x="79009" y="12443"/>
                  </a:cubicBezTo>
                  <a:cubicBezTo>
                    <a:pt x="79563" y="10114"/>
                    <a:pt x="83392" y="8750"/>
                    <a:pt x="87826" y="5227"/>
                  </a:cubicBezTo>
                  <a:cubicBezTo>
                    <a:pt x="90748" y="12557"/>
                    <a:pt x="93217" y="18693"/>
                    <a:pt x="96642" y="27387"/>
                  </a:cubicBezTo>
                  <a:cubicBezTo>
                    <a:pt x="105963" y="25057"/>
                    <a:pt x="116291" y="22727"/>
                    <a:pt x="126468" y="19716"/>
                  </a:cubicBezTo>
                  <a:cubicBezTo>
                    <a:pt x="129742" y="18750"/>
                    <a:pt x="132765" y="14034"/>
                    <a:pt x="135536" y="14375"/>
                  </a:cubicBezTo>
                  <a:cubicBezTo>
                    <a:pt x="148282" y="15909"/>
                    <a:pt x="160978" y="18636"/>
                    <a:pt x="174631" y="21136"/>
                  </a:cubicBezTo>
                  <a:cubicBezTo>
                    <a:pt x="170550" y="35852"/>
                    <a:pt x="156242" y="31591"/>
                    <a:pt x="147627" y="40057"/>
                  </a:cubicBezTo>
                  <a:cubicBezTo>
                    <a:pt x="144655" y="49034"/>
                    <a:pt x="141279" y="59375"/>
                    <a:pt x="137854" y="69660"/>
                  </a:cubicBezTo>
                  <a:cubicBezTo>
                    <a:pt x="136191" y="69716"/>
                    <a:pt x="134579" y="69830"/>
                    <a:pt x="132916" y="69887"/>
                  </a:cubicBezTo>
                  <a:cubicBezTo>
                    <a:pt x="130297" y="62273"/>
                    <a:pt x="127677" y="54603"/>
                    <a:pt x="124654" y="45739"/>
                  </a:cubicBezTo>
                  <a:cubicBezTo>
                    <a:pt x="115435" y="44830"/>
                    <a:pt x="105408" y="43864"/>
                    <a:pt x="93620" y="42728"/>
                  </a:cubicBezTo>
                  <a:cubicBezTo>
                    <a:pt x="92612" y="52671"/>
                    <a:pt x="92158" y="63125"/>
                    <a:pt x="90446" y="73239"/>
                  </a:cubicBezTo>
                  <a:cubicBezTo>
                    <a:pt x="88682" y="83466"/>
                    <a:pt x="88481" y="95171"/>
                    <a:pt x="77246" y="99546"/>
                  </a:cubicBezTo>
                  <a:cubicBezTo>
                    <a:pt x="65205" y="104262"/>
                    <a:pt x="57900" y="96251"/>
                    <a:pt x="51049" y="87159"/>
                  </a:cubicBezTo>
                  <a:cubicBezTo>
                    <a:pt x="42182" y="75341"/>
                    <a:pt x="33416" y="63409"/>
                    <a:pt x="24549" y="51421"/>
                  </a:cubicBezTo>
                  <a:cubicBezTo>
                    <a:pt x="12306" y="66591"/>
                    <a:pt x="25506" y="91989"/>
                    <a:pt x="4598" y="105398"/>
                  </a:cubicBezTo>
                  <a:cubicBezTo>
                    <a:pt x="2734" y="97955"/>
                    <a:pt x="366" y="92841"/>
                    <a:pt x="315" y="87728"/>
                  </a:cubicBezTo>
                  <a:cubicBezTo>
                    <a:pt x="-37" y="64660"/>
                    <a:pt x="-289" y="41591"/>
                    <a:pt x="668" y="18580"/>
                  </a:cubicBezTo>
                  <a:cubicBezTo>
                    <a:pt x="920" y="12273"/>
                    <a:pt x="5505" y="6193"/>
                    <a:pt x="8125" y="0"/>
                  </a:cubicBezTo>
                  <a:cubicBezTo>
                    <a:pt x="13515" y="3239"/>
                    <a:pt x="20669" y="5000"/>
                    <a:pt x="24045" y="9943"/>
                  </a:cubicBezTo>
                  <a:cubicBezTo>
                    <a:pt x="34171" y="25000"/>
                    <a:pt x="42635" y="41421"/>
                    <a:pt x="52207" y="56989"/>
                  </a:cubicBezTo>
                  <a:cubicBezTo>
                    <a:pt x="55683" y="62671"/>
                    <a:pt x="60470" y="67273"/>
                    <a:pt x="65659" y="7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0EC2945-485F-DC1E-8658-FDCB434CE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6311" y="2057225"/>
              <a:ext cx="294170" cy="27921"/>
            </a:xfrm>
            <a:custGeom>
              <a:avLst/>
              <a:gdLst>
                <a:gd name="connsiteX0" fmla="*/ 1663 w 294170"/>
                <a:gd name="connsiteY0" fmla="*/ 27845 h 27921"/>
                <a:gd name="connsiteX1" fmla="*/ 8212 w 294170"/>
                <a:gd name="connsiteY1" fmla="*/ 9095 h 27921"/>
                <a:gd name="connsiteX2" fmla="*/ 31538 w 294170"/>
                <a:gd name="connsiteY2" fmla="*/ 3186 h 27921"/>
                <a:gd name="connsiteX3" fmla="*/ 259861 w 294170"/>
                <a:gd name="connsiteY3" fmla="*/ 4 h 27921"/>
                <a:gd name="connsiteX4" fmla="*/ 288024 w 294170"/>
                <a:gd name="connsiteY4" fmla="*/ 4322 h 27921"/>
                <a:gd name="connsiteX5" fmla="*/ 294170 w 294170"/>
                <a:gd name="connsiteY5" fmla="*/ 12675 h 27921"/>
                <a:gd name="connsiteX6" fmla="*/ 288124 w 294170"/>
                <a:gd name="connsiteY6" fmla="*/ 21482 h 27921"/>
                <a:gd name="connsiteX7" fmla="*/ 270844 w 294170"/>
                <a:gd name="connsiteY7" fmla="*/ 23925 h 27921"/>
                <a:gd name="connsiteX8" fmla="*/ 33654 w 294170"/>
                <a:gd name="connsiteY8" fmla="*/ 27845 h 27921"/>
                <a:gd name="connsiteX9" fmla="*/ 1613 w 294170"/>
                <a:gd name="connsiteY9" fmla="*/ 27845 h 2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170" h="27921">
                  <a:moveTo>
                    <a:pt x="1663" y="27845"/>
                  </a:moveTo>
                  <a:cubicBezTo>
                    <a:pt x="-2368" y="17789"/>
                    <a:pt x="1360" y="11822"/>
                    <a:pt x="8212" y="9095"/>
                  </a:cubicBezTo>
                  <a:cubicBezTo>
                    <a:pt x="15669" y="6084"/>
                    <a:pt x="23679" y="3357"/>
                    <a:pt x="31538" y="3186"/>
                  </a:cubicBezTo>
                  <a:cubicBezTo>
                    <a:pt x="107663" y="1709"/>
                    <a:pt x="183737" y="686"/>
                    <a:pt x="259861" y="4"/>
                  </a:cubicBezTo>
                  <a:cubicBezTo>
                    <a:pt x="269282" y="-109"/>
                    <a:pt x="278804" y="2050"/>
                    <a:pt x="288024" y="4322"/>
                  </a:cubicBezTo>
                  <a:cubicBezTo>
                    <a:pt x="290644" y="4947"/>
                    <a:pt x="294220" y="9777"/>
                    <a:pt x="294170" y="12675"/>
                  </a:cubicBezTo>
                  <a:cubicBezTo>
                    <a:pt x="294170" y="15743"/>
                    <a:pt x="290845" y="20516"/>
                    <a:pt x="288124" y="21482"/>
                  </a:cubicBezTo>
                  <a:cubicBezTo>
                    <a:pt x="282684" y="23414"/>
                    <a:pt x="276638" y="23811"/>
                    <a:pt x="270844" y="23925"/>
                  </a:cubicBezTo>
                  <a:cubicBezTo>
                    <a:pt x="191798" y="25345"/>
                    <a:pt x="112751" y="26595"/>
                    <a:pt x="33654" y="27845"/>
                  </a:cubicBezTo>
                  <a:cubicBezTo>
                    <a:pt x="22822" y="28016"/>
                    <a:pt x="11990" y="27845"/>
                    <a:pt x="1613" y="27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4F1920-35D5-2B1D-9380-3FE3110348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0207" y="2093031"/>
              <a:ext cx="95751" cy="150577"/>
            </a:xfrm>
            <a:custGeom>
              <a:avLst/>
              <a:gdLst>
                <a:gd name="connsiteX0" fmla="*/ 20655 w 95751"/>
                <a:gd name="connsiteY0" fmla="*/ 145052 h 150577"/>
                <a:gd name="connsiteX1" fmla="*/ 43982 w 95751"/>
                <a:gd name="connsiteY1" fmla="*/ 127040 h 150577"/>
                <a:gd name="connsiteX2" fmla="*/ 69877 w 95751"/>
                <a:gd name="connsiteY2" fmla="*/ 104710 h 150577"/>
                <a:gd name="connsiteX3" fmla="*/ 62017 w 95751"/>
                <a:gd name="connsiteY3" fmla="*/ 59938 h 150577"/>
                <a:gd name="connsiteX4" fmla="*/ 37634 w 95751"/>
                <a:gd name="connsiteY4" fmla="*/ 39881 h 150577"/>
                <a:gd name="connsiteX5" fmla="*/ 28918 w 95751"/>
                <a:gd name="connsiteY5" fmla="*/ 82495 h 150577"/>
                <a:gd name="connsiteX6" fmla="*/ 23275 w 95751"/>
                <a:gd name="connsiteY6" fmla="*/ 116358 h 150577"/>
                <a:gd name="connsiteX7" fmla="*/ 9420 w 95751"/>
                <a:gd name="connsiteY7" fmla="*/ 128745 h 150577"/>
                <a:gd name="connsiteX8" fmla="*/ 0 w 95751"/>
                <a:gd name="connsiteY8" fmla="*/ 112551 h 150577"/>
                <a:gd name="connsiteX9" fmla="*/ 1108 w 95751"/>
                <a:gd name="connsiteY9" fmla="*/ 92835 h 150577"/>
                <a:gd name="connsiteX10" fmla="*/ 4887 w 95751"/>
                <a:gd name="connsiteY10" fmla="*/ 1983 h 150577"/>
                <a:gd name="connsiteX11" fmla="*/ 26751 w 95751"/>
                <a:gd name="connsiteY11" fmla="*/ 13233 h 150577"/>
                <a:gd name="connsiteX12" fmla="*/ 36122 w 95751"/>
                <a:gd name="connsiteY12" fmla="*/ 4198 h 150577"/>
                <a:gd name="connsiteX13" fmla="*/ 59498 w 95751"/>
                <a:gd name="connsiteY13" fmla="*/ 15789 h 150577"/>
                <a:gd name="connsiteX14" fmla="*/ 81918 w 95751"/>
                <a:gd name="connsiteY14" fmla="*/ 51926 h 150577"/>
                <a:gd name="connsiteX15" fmla="*/ 91742 w 95751"/>
                <a:gd name="connsiteY15" fmla="*/ 105960 h 150577"/>
                <a:gd name="connsiteX16" fmla="*/ 39095 w 95751"/>
                <a:gd name="connsiteY16" fmla="*/ 150336 h 150577"/>
                <a:gd name="connsiteX17" fmla="*/ 20655 w 95751"/>
                <a:gd name="connsiteY17" fmla="*/ 145109 h 15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751" h="150577">
                  <a:moveTo>
                    <a:pt x="20655" y="145052"/>
                  </a:moveTo>
                  <a:cubicBezTo>
                    <a:pt x="31437" y="136756"/>
                    <a:pt x="37836" y="132097"/>
                    <a:pt x="43982" y="127040"/>
                  </a:cubicBezTo>
                  <a:cubicBezTo>
                    <a:pt x="52798" y="119824"/>
                    <a:pt x="62673" y="113631"/>
                    <a:pt x="69877" y="104710"/>
                  </a:cubicBezTo>
                  <a:cubicBezTo>
                    <a:pt x="82623" y="88915"/>
                    <a:pt x="78391" y="70392"/>
                    <a:pt x="62017" y="59938"/>
                  </a:cubicBezTo>
                  <a:cubicBezTo>
                    <a:pt x="54108" y="54881"/>
                    <a:pt x="47206" y="47892"/>
                    <a:pt x="37634" y="39881"/>
                  </a:cubicBezTo>
                  <a:cubicBezTo>
                    <a:pt x="34812" y="53517"/>
                    <a:pt x="31587" y="67949"/>
                    <a:pt x="28918" y="82495"/>
                  </a:cubicBezTo>
                  <a:cubicBezTo>
                    <a:pt x="26852" y="93745"/>
                    <a:pt x="26751" y="105733"/>
                    <a:pt x="23275" y="116358"/>
                  </a:cubicBezTo>
                  <a:cubicBezTo>
                    <a:pt x="21462" y="121870"/>
                    <a:pt x="14458" y="128233"/>
                    <a:pt x="9420" y="128745"/>
                  </a:cubicBezTo>
                  <a:cubicBezTo>
                    <a:pt x="1108" y="129540"/>
                    <a:pt x="0" y="120222"/>
                    <a:pt x="0" y="112551"/>
                  </a:cubicBezTo>
                  <a:cubicBezTo>
                    <a:pt x="0" y="105960"/>
                    <a:pt x="806" y="99426"/>
                    <a:pt x="1108" y="92835"/>
                  </a:cubicBezTo>
                  <a:cubicBezTo>
                    <a:pt x="2368" y="62665"/>
                    <a:pt x="3627" y="32551"/>
                    <a:pt x="4887" y="1983"/>
                  </a:cubicBezTo>
                  <a:cubicBezTo>
                    <a:pt x="15819" y="-4608"/>
                    <a:pt x="19900" y="6812"/>
                    <a:pt x="26751" y="13233"/>
                  </a:cubicBezTo>
                  <a:cubicBezTo>
                    <a:pt x="29825" y="10221"/>
                    <a:pt x="32545" y="6187"/>
                    <a:pt x="36122" y="4198"/>
                  </a:cubicBezTo>
                  <a:cubicBezTo>
                    <a:pt x="47458" y="-2108"/>
                    <a:pt x="57635" y="1812"/>
                    <a:pt x="59498" y="15789"/>
                  </a:cubicBezTo>
                  <a:cubicBezTo>
                    <a:pt x="61815" y="33005"/>
                    <a:pt x="69776" y="42551"/>
                    <a:pt x="81918" y="51926"/>
                  </a:cubicBezTo>
                  <a:cubicBezTo>
                    <a:pt x="95973" y="62779"/>
                    <a:pt x="99450" y="87949"/>
                    <a:pt x="91742" y="105960"/>
                  </a:cubicBezTo>
                  <a:cubicBezTo>
                    <a:pt x="81061" y="130847"/>
                    <a:pt x="61615" y="143347"/>
                    <a:pt x="39095" y="150336"/>
                  </a:cubicBezTo>
                  <a:cubicBezTo>
                    <a:pt x="35317" y="151529"/>
                    <a:pt x="30429" y="148063"/>
                    <a:pt x="20655" y="14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DA34E96-E925-7702-3E90-4B8692EECA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37115" y="6331243"/>
              <a:ext cx="94967" cy="197867"/>
            </a:xfrm>
            <a:custGeom>
              <a:avLst/>
              <a:gdLst>
                <a:gd name="connsiteX0" fmla="*/ 48819 w 94967"/>
                <a:gd name="connsiteY0" fmla="*/ 167322 h 197867"/>
                <a:gd name="connsiteX1" fmla="*/ 94363 w 94967"/>
                <a:gd name="connsiteY1" fmla="*/ 173970 h 197867"/>
                <a:gd name="connsiteX2" fmla="*/ 94967 w 94967"/>
                <a:gd name="connsiteY2" fmla="*/ 180788 h 197867"/>
                <a:gd name="connsiteX3" fmla="*/ 73354 w 94967"/>
                <a:gd name="connsiteY3" fmla="*/ 188515 h 197867"/>
                <a:gd name="connsiteX4" fmla="*/ 12595 w 94967"/>
                <a:gd name="connsiteY4" fmla="*/ 197833 h 197867"/>
                <a:gd name="connsiteX5" fmla="*/ 0 w 94967"/>
                <a:gd name="connsiteY5" fmla="*/ 191981 h 197867"/>
                <a:gd name="connsiteX6" fmla="*/ 7557 w 94967"/>
                <a:gd name="connsiteY6" fmla="*/ 178743 h 197867"/>
                <a:gd name="connsiteX7" fmla="*/ 25594 w 94967"/>
                <a:gd name="connsiteY7" fmla="*/ 171015 h 197867"/>
                <a:gd name="connsiteX8" fmla="*/ 31387 w 94967"/>
                <a:gd name="connsiteY8" fmla="*/ 81015 h 197867"/>
                <a:gd name="connsiteX9" fmla="*/ 10832 w 94967"/>
                <a:gd name="connsiteY9" fmla="*/ 110674 h 197867"/>
                <a:gd name="connsiteX10" fmla="*/ 6550 w 94967"/>
                <a:gd name="connsiteY10" fmla="*/ 108969 h 197867"/>
                <a:gd name="connsiteX11" fmla="*/ 6751 w 94967"/>
                <a:gd name="connsiteY11" fmla="*/ 96697 h 197867"/>
                <a:gd name="connsiteX12" fmla="*/ 42723 w 94967"/>
                <a:gd name="connsiteY12" fmla="*/ 9139 h 197867"/>
                <a:gd name="connsiteX13" fmla="*/ 58996 w 94967"/>
                <a:gd name="connsiteY13" fmla="*/ 673 h 197867"/>
                <a:gd name="connsiteX14" fmla="*/ 66855 w 94967"/>
                <a:gd name="connsiteY14" fmla="*/ 18458 h 197867"/>
                <a:gd name="connsiteX15" fmla="*/ 55872 w 94967"/>
                <a:gd name="connsiteY15" fmla="*/ 104140 h 197867"/>
                <a:gd name="connsiteX16" fmla="*/ 48869 w 94967"/>
                <a:gd name="connsiteY16" fmla="*/ 167208 h 19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67" h="197867">
                  <a:moveTo>
                    <a:pt x="48819" y="167322"/>
                  </a:moveTo>
                  <a:cubicBezTo>
                    <a:pt x="65243" y="169709"/>
                    <a:pt x="79803" y="171868"/>
                    <a:pt x="94363" y="173970"/>
                  </a:cubicBezTo>
                  <a:cubicBezTo>
                    <a:pt x="94564" y="176243"/>
                    <a:pt x="94765" y="178515"/>
                    <a:pt x="94967" y="180788"/>
                  </a:cubicBezTo>
                  <a:cubicBezTo>
                    <a:pt x="87762" y="183458"/>
                    <a:pt x="80709" y="187152"/>
                    <a:pt x="73354" y="188515"/>
                  </a:cubicBezTo>
                  <a:cubicBezTo>
                    <a:pt x="53202" y="192265"/>
                    <a:pt x="32898" y="195447"/>
                    <a:pt x="12595" y="197833"/>
                  </a:cubicBezTo>
                  <a:cubicBezTo>
                    <a:pt x="8615" y="198288"/>
                    <a:pt x="4232" y="194083"/>
                    <a:pt x="0" y="191981"/>
                  </a:cubicBezTo>
                  <a:cubicBezTo>
                    <a:pt x="2469" y="187436"/>
                    <a:pt x="4031" y="181356"/>
                    <a:pt x="7557" y="178743"/>
                  </a:cubicBezTo>
                  <a:cubicBezTo>
                    <a:pt x="12797" y="174879"/>
                    <a:pt x="19447" y="173458"/>
                    <a:pt x="25594" y="171015"/>
                  </a:cubicBezTo>
                  <a:cubicBezTo>
                    <a:pt x="27458" y="142038"/>
                    <a:pt x="29271" y="113912"/>
                    <a:pt x="31387" y="81015"/>
                  </a:cubicBezTo>
                  <a:cubicBezTo>
                    <a:pt x="22772" y="93458"/>
                    <a:pt x="16827" y="102037"/>
                    <a:pt x="10832" y="110674"/>
                  </a:cubicBezTo>
                  <a:cubicBezTo>
                    <a:pt x="9422" y="110106"/>
                    <a:pt x="7960" y="109537"/>
                    <a:pt x="6550" y="108969"/>
                  </a:cubicBezTo>
                  <a:cubicBezTo>
                    <a:pt x="6550" y="104821"/>
                    <a:pt x="5341" y="100106"/>
                    <a:pt x="6751" y="96697"/>
                  </a:cubicBezTo>
                  <a:cubicBezTo>
                    <a:pt x="18490" y="67378"/>
                    <a:pt x="30682" y="38287"/>
                    <a:pt x="42723" y="9139"/>
                  </a:cubicBezTo>
                  <a:cubicBezTo>
                    <a:pt x="46048" y="1184"/>
                    <a:pt x="51690" y="-1372"/>
                    <a:pt x="58996" y="673"/>
                  </a:cubicBezTo>
                  <a:cubicBezTo>
                    <a:pt x="67510" y="3116"/>
                    <a:pt x="67762" y="10957"/>
                    <a:pt x="66855" y="18458"/>
                  </a:cubicBezTo>
                  <a:cubicBezTo>
                    <a:pt x="63379" y="47037"/>
                    <a:pt x="59398" y="75560"/>
                    <a:pt x="55872" y="104140"/>
                  </a:cubicBezTo>
                  <a:cubicBezTo>
                    <a:pt x="53353" y="124537"/>
                    <a:pt x="51338" y="144993"/>
                    <a:pt x="48869" y="1672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A378A6F-ED1F-2276-8A29-4EC1E3924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5193" y="5261558"/>
              <a:ext cx="146095" cy="115363"/>
            </a:xfrm>
            <a:custGeom>
              <a:avLst/>
              <a:gdLst>
                <a:gd name="connsiteX0" fmla="*/ 51028 w 146095"/>
                <a:gd name="connsiteY0" fmla="*/ 78534 h 115363"/>
                <a:gd name="connsiteX1" fmla="*/ 49214 w 146095"/>
                <a:gd name="connsiteY1" fmla="*/ 57738 h 115363"/>
                <a:gd name="connsiteX2" fmla="*/ 73397 w 146095"/>
                <a:gd name="connsiteY2" fmla="*/ 34443 h 115363"/>
                <a:gd name="connsiteX3" fmla="*/ 87503 w 146095"/>
                <a:gd name="connsiteY3" fmla="*/ 40920 h 115363"/>
                <a:gd name="connsiteX4" fmla="*/ 102416 w 146095"/>
                <a:gd name="connsiteY4" fmla="*/ 50863 h 115363"/>
                <a:gd name="connsiteX5" fmla="*/ 112542 w 146095"/>
                <a:gd name="connsiteY5" fmla="*/ 23022 h 115363"/>
                <a:gd name="connsiteX6" fmla="*/ 116522 w 146095"/>
                <a:gd name="connsiteY6" fmla="*/ 8988 h 115363"/>
                <a:gd name="connsiteX7" fmla="*/ 127354 w 146095"/>
                <a:gd name="connsiteY7" fmla="*/ 11 h 115363"/>
                <a:gd name="connsiteX8" fmla="*/ 135213 w 146095"/>
                <a:gd name="connsiteY8" fmla="*/ 14272 h 115363"/>
                <a:gd name="connsiteX9" fmla="*/ 127858 w 146095"/>
                <a:gd name="connsiteY9" fmla="*/ 45181 h 115363"/>
                <a:gd name="connsiteX10" fmla="*/ 120855 w 146095"/>
                <a:gd name="connsiteY10" fmla="*/ 64898 h 115363"/>
                <a:gd name="connsiteX11" fmla="*/ 146095 w 146095"/>
                <a:gd name="connsiteY11" fmla="*/ 94216 h 115363"/>
                <a:gd name="connsiteX12" fmla="*/ 108008 w 146095"/>
                <a:gd name="connsiteY12" fmla="*/ 88193 h 115363"/>
                <a:gd name="connsiteX13" fmla="*/ 62061 w 146095"/>
                <a:gd name="connsiteY13" fmla="*/ 101830 h 115363"/>
                <a:gd name="connsiteX14" fmla="*/ 34755 w 146095"/>
                <a:gd name="connsiteY14" fmla="*/ 103023 h 115363"/>
                <a:gd name="connsiteX15" fmla="*/ 16568 w 146095"/>
                <a:gd name="connsiteY15" fmla="*/ 110580 h 115363"/>
                <a:gd name="connsiteX16" fmla="*/ 1655 w 146095"/>
                <a:gd name="connsiteY16" fmla="*/ 104500 h 115363"/>
                <a:gd name="connsiteX17" fmla="*/ 1806 w 146095"/>
                <a:gd name="connsiteY17" fmla="*/ 86489 h 115363"/>
                <a:gd name="connsiteX18" fmla="*/ 33546 w 146095"/>
                <a:gd name="connsiteY18" fmla="*/ 70636 h 115363"/>
                <a:gd name="connsiteX19" fmla="*/ 50978 w 146095"/>
                <a:gd name="connsiteY19" fmla="*/ 78477 h 115363"/>
                <a:gd name="connsiteX20" fmla="*/ 89720 w 146095"/>
                <a:gd name="connsiteY20" fmla="*/ 71091 h 115363"/>
                <a:gd name="connsiteX21" fmla="*/ 71684 w 146095"/>
                <a:gd name="connsiteY21" fmla="*/ 57284 h 115363"/>
                <a:gd name="connsiteX22" fmla="*/ 68560 w 146095"/>
                <a:gd name="connsiteY22" fmla="*/ 59841 h 115363"/>
                <a:gd name="connsiteX23" fmla="*/ 77024 w 146095"/>
                <a:gd name="connsiteY23" fmla="*/ 85523 h 115363"/>
                <a:gd name="connsiteX24" fmla="*/ 84632 w 146095"/>
                <a:gd name="connsiteY24" fmla="*/ 79329 h 115363"/>
                <a:gd name="connsiteX25" fmla="*/ 89770 w 146095"/>
                <a:gd name="connsiteY25" fmla="*/ 71091 h 1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095" h="115363">
                  <a:moveTo>
                    <a:pt x="51028" y="78534"/>
                  </a:moveTo>
                  <a:cubicBezTo>
                    <a:pt x="50323" y="70466"/>
                    <a:pt x="49516" y="64102"/>
                    <a:pt x="49214" y="57738"/>
                  </a:cubicBezTo>
                  <a:cubicBezTo>
                    <a:pt x="48157" y="38363"/>
                    <a:pt x="56469" y="30181"/>
                    <a:pt x="73397" y="34443"/>
                  </a:cubicBezTo>
                  <a:cubicBezTo>
                    <a:pt x="78284" y="35693"/>
                    <a:pt x="82969" y="38363"/>
                    <a:pt x="87503" y="40920"/>
                  </a:cubicBezTo>
                  <a:cubicBezTo>
                    <a:pt x="91987" y="43477"/>
                    <a:pt x="96168" y="46659"/>
                    <a:pt x="102416" y="50863"/>
                  </a:cubicBezTo>
                  <a:cubicBezTo>
                    <a:pt x="106094" y="40807"/>
                    <a:pt x="109519" y="31943"/>
                    <a:pt x="112542" y="23022"/>
                  </a:cubicBezTo>
                  <a:cubicBezTo>
                    <a:pt x="114104" y="18420"/>
                    <a:pt x="114104" y="12795"/>
                    <a:pt x="116522" y="8988"/>
                  </a:cubicBezTo>
                  <a:cubicBezTo>
                    <a:pt x="119092" y="4954"/>
                    <a:pt x="123576" y="181"/>
                    <a:pt x="127354" y="11"/>
                  </a:cubicBezTo>
                  <a:cubicBezTo>
                    <a:pt x="135112" y="-330"/>
                    <a:pt x="136422" y="7454"/>
                    <a:pt x="135213" y="14272"/>
                  </a:cubicBezTo>
                  <a:cubicBezTo>
                    <a:pt x="133399" y="24727"/>
                    <a:pt x="130679" y="35011"/>
                    <a:pt x="127858" y="45181"/>
                  </a:cubicBezTo>
                  <a:cubicBezTo>
                    <a:pt x="125943" y="52113"/>
                    <a:pt x="123072" y="58704"/>
                    <a:pt x="120855" y="64898"/>
                  </a:cubicBezTo>
                  <a:cubicBezTo>
                    <a:pt x="129470" y="74898"/>
                    <a:pt x="137228" y="83932"/>
                    <a:pt x="146095" y="94216"/>
                  </a:cubicBezTo>
                  <a:cubicBezTo>
                    <a:pt x="129873" y="105693"/>
                    <a:pt x="120200" y="93477"/>
                    <a:pt x="108008" y="88193"/>
                  </a:cubicBezTo>
                  <a:cubicBezTo>
                    <a:pt x="95262" y="101716"/>
                    <a:pt x="81054" y="113648"/>
                    <a:pt x="62061" y="101830"/>
                  </a:cubicBezTo>
                  <a:cubicBezTo>
                    <a:pt x="51230" y="119671"/>
                    <a:pt x="50978" y="119671"/>
                    <a:pt x="34755" y="103023"/>
                  </a:cubicBezTo>
                  <a:cubicBezTo>
                    <a:pt x="28760" y="105693"/>
                    <a:pt x="22815" y="110011"/>
                    <a:pt x="16568" y="110580"/>
                  </a:cubicBezTo>
                  <a:cubicBezTo>
                    <a:pt x="11581" y="111034"/>
                    <a:pt x="4174" y="108648"/>
                    <a:pt x="1655" y="104500"/>
                  </a:cubicBezTo>
                  <a:cubicBezTo>
                    <a:pt x="-864" y="100352"/>
                    <a:pt x="-259" y="91716"/>
                    <a:pt x="1806" y="86489"/>
                  </a:cubicBezTo>
                  <a:cubicBezTo>
                    <a:pt x="6593" y="74329"/>
                    <a:pt x="21556" y="67341"/>
                    <a:pt x="33546" y="70636"/>
                  </a:cubicBezTo>
                  <a:cubicBezTo>
                    <a:pt x="38937" y="72113"/>
                    <a:pt x="43975" y="75239"/>
                    <a:pt x="50978" y="78477"/>
                  </a:cubicBezTo>
                  <a:close/>
                  <a:moveTo>
                    <a:pt x="89720" y="71091"/>
                  </a:moveTo>
                  <a:cubicBezTo>
                    <a:pt x="82818" y="65806"/>
                    <a:pt x="77225" y="61545"/>
                    <a:pt x="71684" y="57284"/>
                  </a:cubicBezTo>
                  <a:cubicBezTo>
                    <a:pt x="70626" y="58136"/>
                    <a:pt x="69568" y="58988"/>
                    <a:pt x="68560" y="59841"/>
                  </a:cubicBezTo>
                  <a:cubicBezTo>
                    <a:pt x="71231" y="68022"/>
                    <a:pt x="73951" y="76204"/>
                    <a:pt x="77024" y="85523"/>
                  </a:cubicBezTo>
                  <a:cubicBezTo>
                    <a:pt x="81307" y="82113"/>
                    <a:pt x="83221" y="80977"/>
                    <a:pt x="84632" y="79329"/>
                  </a:cubicBezTo>
                  <a:cubicBezTo>
                    <a:pt x="86092" y="77682"/>
                    <a:pt x="87050" y="75466"/>
                    <a:pt x="89770" y="710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836E9FB-01D7-3EAB-84EA-E10CF44BC6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36193" y="4842810"/>
              <a:ext cx="94825" cy="159551"/>
            </a:xfrm>
            <a:custGeom>
              <a:avLst/>
              <a:gdLst>
                <a:gd name="connsiteX0" fmla="*/ 71147 w 94825"/>
                <a:gd name="connsiteY0" fmla="*/ 67108 h 159551"/>
                <a:gd name="connsiteX1" fmla="*/ 18348 w 94825"/>
                <a:gd name="connsiteY1" fmla="*/ 47108 h 159551"/>
                <a:gd name="connsiteX2" fmla="*/ 15678 w 94825"/>
                <a:gd name="connsiteY2" fmla="*/ 64722 h 159551"/>
                <a:gd name="connsiteX3" fmla="*/ 17190 w 94825"/>
                <a:gd name="connsiteY3" fmla="*/ 141370 h 159551"/>
                <a:gd name="connsiteX4" fmla="*/ 7668 w 94825"/>
                <a:gd name="connsiteY4" fmla="*/ 159552 h 159551"/>
                <a:gd name="connsiteX5" fmla="*/ 3839 w 94825"/>
                <a:gd name="connsiteY5" fmla="*/ 144495 h 159551"/>
                <a:gd name="connsiteX6" fmla="*/ 312 w 94825"/>
                <a:gd name="connsiteY6" fmla="*/ 23358 h 159551"/>
                <a:gd name="connsiteX7" fmla="*/ 513 w 94825"/>
                <a:gd name="connsiteY7" fmla="*/ 13528 h 159551"/>
                <a:gd name="connsiteX8" fmla="*/ 7567 w 94825"/>
                <a:gd name="connsiteY8" fmla="*/ 176 h 159551"/>
                <a:gd name="connsiteX9" fmla="*/ 19860 w 94825"/>
                <a:gd name="connsiteY9" fmla="*/ 7051 h 159551"/>
                <a:gd name="connsiteX10" fmla="*/ 34570 w 94825"/>
                <a:gd name="connsiteY10" fmla="*/ 34494 h 159551"/>
                <a:gd name="connsiteX11" fmla="*/ 52153 w 94825"/>
                <a:gd name="connsiteY11" fmla="*/ 57222 h 159551"/>
                <a:gd name="connsiteX12" fmla="*/ 71298 w 94825"/>
                <a:gd name="connsiteY12" fmla="*/ 19949 h 159551"/>
                <a:gd name="connsiteX13" fmla="*/ 84951 w 94825"/>
                <a:gd name="connsiteY13" fmla="*/ 4324 h 159551"/>
                <a:gd name="connsiteX14" fmla="*/ 93314 w 94825"/>
                <a:gd name="connsiteY14" fmla="*/ 24608 h 159551"/>
                <a:gd name="connsiteX15" fmla="*/ 94826 w 94825"/>
                <a:gd name="connsiteY15" fmla="*/ 143245 h 159551"/>
                <a:gd name="connsiteX16" fmla="*/ 89535 w 94825"/>
                <a:gd name="connsiteY16" fmla="*/ 154665 h 159551"/>
                <a:gd name="connsiteX17" fmla="*/ 77293 w 94825"/>
                <a:gd name="connsiteY17" fmla="*/ 147847 h 159551"/>
                <a:gd name="connsiteX18" fmla="*/ 71399 w 94825"/>
                <a:gd name="connsiteY18" fmla="*/ 116768 h 159551"/>
                <a:gd name="connsiteX19" fmla="*/ 71147 w 94825"/>
                <a:gd name="connsiteY19" fmla="*/ 67108 h 15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25" h="159551">
                  <a:moveTo>
                    <a:pt x="71147" y="67108"/>
                  </a:moveTo>
                  <a:cubicBezTo>
                    <a:pt x="45050" y="84779"/>
                    <a:pt x="33412" y="64665"/>
                    <a:pt x="18348" y="47108"/>
                  </a:cubicBezTo>
                  <a:cubicBezTo>
                    <a:pt x="17190" y="54608"/>
                    <a:pt x="15627" y="59665"/>
                    <a:pt x="15678" y="64722"/>
                  </a:cubicBezTo>
                  <a:cubicBezTo>
                    <a:pt x="15980" y="90290"/>
                    <a:pt x="16787" y="115802"/>
                    <a:pt x="17190" y="141370"/>
                  </a:cubicBezTo>
                  <a:cubicBezTo>
                    <a:pt x="17290" y="148359"/>
                    <a:pt x="18852" y="156541"/>
                    <a:pt x="7668" y="159552"/>
                  </a:cubicBezTo>
                  <a:cubicBezTo>
                    <a:pt x="6307" y="154381"/>
                    <a:pt x="3990" y="149495"/>
                    <a:pt x="3839" y="144495"/>
                  </a:cubicBezTo>
                  <a:cubicBezTo>
                    <a:pt x="2428" y="104154"/>
                    <a:pt x="1421" y="63756"/>
                    <a:pt x="312" y="23358"/>
                  </a:cubicBezTo>
                  <a:cubicBezTo>
                    <a:pt x="211" y="20062"/>
                    <a:pt x="-444" y="16426"/>
                    <a:pt x="513" y="13528"/>
                  </a:cubicBezTo>
                  <a:cubicBezTo>
                    <a:pt x="2227" y="8585"/>
                    <a:pt x="4292" y="1198"/>
                    <a:pt x="7567" y="176"/>
                  </a:cubicBezTo>
                  <a:cubicBezTo>
                    <a:pt x="10892" y="-904"/>
                    <a:pt x="17240" y="3187"/>
                    <a:pt x="19860" y="7051"/>
                  </a:cubicBezTo>
                  <a:cubicBezTo>
                    <a:pt x="25502" y="15574"/>
                    <a:pt x="29079" y="25801"/>
                    <a:pt x="34570" y="34494"/>
                  </a:cubicBezTo>
                  <a:cubicBezTo>
                    <a:pt x="39458" y="42335"/>
                    <a:pt x="45705" y="49040"/>
                    <a:pt x="52153" y="57222"/>
                  </a:cubicBezTo>
                  <a:cubicBezTo>
                    <a:pt x="64093" y="46426"/>
                    <a:pt x="66713" y="32562"/>
                    <a:pt x="71298" y="19949"/>
                  </a:cubicBezTo>
                  <a:cubicBezTo>
                    <a:pt x="73918" y="12733"/>
                    <a:pt x="74724" y="1937"/>
                    <a:pt x="84951" y="4324"/>
                  </a:cubicBezTo>
                  <a:cubicBezTo>
                    <a:pt x="94321" y="6539"/>
                    <a:pt x="93163" y="16540"/>
                    <a:pt x="93314" y="24608"/>
                  </a:cubicBezTo>
                  <a:cubicBezTo>
                    <a:pt x="93969" y="64154"/>
                    <a:pt x="94674" y="103699"/>
                    <a:pt x="94826" y="143245"/>
                  </a:cubicBezTo>
                  <a:cubicBezTo>
                    <a:pt x="94826" y="147279"/>
                    <a:pt x="90896" y="154836"/>
                    <a:pt x="89535" y="154665"/>
                  </a:cubicBezTo>
                  <a:cubicBezTo>
                    <a:pt x="85102" y="154041"/>
                    <a:pt x="78552" y="151540"/>
                    <a:pt x="77293" y="147847"/>
                  </a:cubicBezTo>
                  <a:cubicBezTo>
                    <a:pt x="74019" y="138018"/>
                    <a:pt x="72104" y="127279"/>
                    <a:pt x="71399" y="116768"/>
                  </a:cubicBezTo>
                  <a:cubicBezTo>
                    <a:pt x="70441" y="102051"/>
                    <a:pt x="71147" y="87222"/>
                    <a:pt x="71147" y="67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EC3F202-2C7D-3C39-D8B1-D0D2EB737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8268" y="2596756"/>
              <a:ext cx="106962" cy="186186"/>
            </a:xfrm>
            <a:custGeom>
              <a:avLst/>
              <a:gdLst>
                <a:gd name="connsiteX0" fmla="*/ 23766 w 106962"/>
                <a:gd name="connsiteY0" fmla="*/ 17010 h 186186"/>
                <a:gd name="connsiteX1" fmla="*/ 1549 w 106962"/>
                <a:gd name="connsiteY1" fmla="*/ 44681 h 186186"/>
                <a:gd name="connsiteX2" fmla="*/ 24724 w 106962"/>
                <a:gd name="connsiteY2" fmla="*/ 192 h 186186"/>
                <a:gd name="connsiteX3" fmla="*/ 40694 w 106962"/>
                <a:gd name="connsiteY3" fmla="*/ 14056 h 186186"/>
                <a:gd name="connsiteX4" fmla="*/ 45682 w 106962"/>
                <a:gd name="connsiteY4" fmla="*/ 45363 h 186186"/>
                <a:gd name="connsiteX5" fmla="*/ 47092 w 106962"/>
                <a:gd name="connsiteY5" fmla="*/ 69283 h 186186"/>
                <a:gd name="connsiteX6" fmla="*/ 74852 w 106962"/>
                <a:gd name="connsiteY6" fmla="*/ 41897 h 186186"/>
                <a:gd name="connsiteX7" fmla="*/ 76918 w 106962"/>
                <a:gd name="connsiteY7" fmla="*/ 24908 h 186186"/>
                <a:gd name="connsiteX8" fmla="*/ 86036 w 106962"/>
                <a:gd name="connsiteY8" fmla="*/ 17067 h 186186"/>
                <a:gd name="connsiteX9" fmla="*/ 94399 w 106962"/>
                <a:gd name="connsiteY9" fmla="*/ 25988 h 186186"/>
                <a:gd name="connsiteX10" fmla="*/ 106692 w 106962"/>
                <a:gd name="connsiteY10" fmla="*/ 123602 h 186186"/>
                <a:gd name="connsiteX11" fmla="*/ 103014 w 106962"/>
                <a:gd name="connsiteY11" fmla="*/ 157636 h 186186"/>
                <a:gd name="connsiteX12" fmla="*/ 92989 w 106962"/>
                <a:gd name="connsiteY12" fmla="*/ 176330 h 186186"/>
                <a:gd name="connsiteX13" fmla="*/ 58025 w 106962"/>
                <a:gd name="connsiteY13" fmla="*/ 178432 h 186186"/>
                <a:gd name="connsiteX14" fmla="*/ 70368 w 106962"/>
                <a:gd name="connsiteY14" fmla="*/ 139227 h 186186"/>
                <a:gd name="connsiteX15" fmla="*/ 72887 w 106962"/>
                <a:gd name="connsiteY15" fmla="*/ 160534 h 186186"/>
                <a:gd name="connsiteX16" fmla="*/ 76918 w 106962"/>
                <a:gd name="connsiteY16" fmla="*/ 160761 h 186186"/>
                <a:gd name="connsiteX17" fmla="*/ 85381 w 106962"/>
                <a:gd name="connsiteY17" fmla="*/ 134000 h 186186"/>
                <a:gd name="connsiteX18" fmla="*/ 80041 w 106962"/>
                <a:gd name="connsiteY18" fmla="*/ 72181 h 186186"/>
                <a:gd name="connsiteX19" fmla="*/ 58781 w 106962"/>
                <a:gd name="connsiteY19" fmla="*/ 85249 h 186186"/>
                <a:gd name="connsiteX20" fmla="*/ 26991 w 106962"/>
                <a:gd name="connsiteY20" fmla="*/ 66329 h 186186"/>
                <a:gd name="connsiteX21" fmla="*/ 23716 w 106962"/>
                <a:gd name="connsiteY21" fmla="*/ 17010 h 18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962" h="186186">
                  <a:moveTo>
                    <a:pt x="23766" y="17010"/>
                  </a:moveTo>
                  <a:cubicBezTo>
                    <a:pt x="14396" y="28715"/>
                    <a:pt x="8652" y="35874"/>
                    <a:pt x="1549" y="44681"/>
                  </a:cubicBezTo>
                  <a:cubicBezTo>
                    <a:pt x="-4648" y="21045"/>
                    <a:pt x="8703" y="-2365"/>
                    <a:pt x="24724" y="192"/>
                  </a:cubicBezTo>
                  <a:cubicBezTo>
                    <a:pt x="30668" y="1158"/>
                    <a:pt x="38225" y="7806"/>
                    <a:pt x="40694" y="14056"/>
                  </a:cubicBezTo>
                  <a:cubicBezTo>
                    <a:pt x="44422" y="23488"/>
                    <a:pt x="44523" y="34795"/>
                    <a:pt x="45682" y="45363"/>
                  </a:cubicBezTo>
                  <a:cubicBezTo>
                    <a:pt x="46538" y="53204"/>
                    <a:pt x="46639" y="61102"/>
                    <a:pt x="47092" y="69283"/>
                  </a:cubicBezTo>
                  <a:cubicBezTo>
                    <a:pt x="66489" y="64852"/>
                    <a:pt x="72383" y="58772"/>
                    <a:pt x="74852" y="41897"/>
                  </a:cubicBezTo>
                  <a:cubicBezTo>
                    <a:pt x="75709" y="36215"/>
                    <a:pt x="75003" y="29965"/>
                    <a:pt x="76918" y="24908"/>
                  </a:cubicBezTo>
                  <a:cubicBezTo>
                    <a:pt x="78278" y="21272"/>
                    <a:pt x="83013" y="16840"/>
                    <a:pt x="86036" y="17067"/>
                  </a:cubicBezTo>
                  <a:cubicBezTo>
                    <a:pt x="89059" y="17294"/>
                    <a:pt x="93845" y="22351"/>
                    <a:pt x="94399" y="25988"/>
                  </a:cubicBezTo>
                  <a:cubicBezTo>
                    <a:pt x="99085" y="58431"/>
                    <a:pt x="103619" y="90931"/>
                    <a:pt x="106692" y="123602"/>
                  </a:cubicBezTo>
                  <a:cubicBezTo>
                    <a:pt x="107750" y="134738"/>
                    <a:pt x="105533" y="146613"/>
                    <a:pt x="103014" y="157636"/>
                  </a:cubicBezTo>
                  <a:cubicBezTo>
                    <a:pt x="101453" y="164455"/>
                    <a:pt x="97422" y="171216"/>
                    <a:pt x="92989" y="176330"/>
                  </a:cubicBezTo>
                  <a:cubicBezTo>
                    <a:pt x="82157" y="188830"/>
                    <a:pt x="65380" y="189341"/>
                    <a:pt x="58025" y="178432"/>
                  </a:cubicBezTo>
                  <a:cubicBezTo>
                    <a:pt x="50165" y="166784"/>
                    <a:pt x="54549" y="151500"/>
                    <a:pt x="70368" y="139227"/>
                  </a:cubicBezTo>
                  <a:cubicBezTo>
                    <a:pt x="71275" y="146898"/>
                    <a:pt x="72081" y="153659"/>
                    <a:pt x="72887" y="160534"/>
                  </a:cubicBezTo>
                  <a:cubicBezTo>
                    <a:pt x="74650" y="160648"/>
                    <a:pt x="76817" y="161159"/>
                    <a:pt x="76918" y="160761"/>
                  </a:cubicBezTo>
                  <a:cubicBezTo>
                    <a:pt x="80041" y="151898"/>
                    <a:pt x="85432" y="142920"/>
                    <a:pt x="85381" y="134000"/>
                  </a:cubicBezTo>
                  <a:cubicBezTo>
                    <a:pt x="85180" y="114568"/>
                    <a:pt x="82207" y="95136"/>
                    <a:pt x="80041" y="72181"/>
                  </a:cubicBezTo>
                  <a:cubicBezTo>
                    <a:pt x="70872" y="77863"/>
                    <a:pt x="65028" y="82068"/>
                    <a:pt x="58781" y="85249"/>
                  </a:cubicBezTo>
                  <a:cubicBezTo>
                    <a:pt x="41752" y="93886"/>
                    <a:pt x="29762" y="87068"/>
                    <a:pt x="26991" y="66329"/>
                  </a:cubicBezTo>
                  <a:cubicBezTo>
                    <a:pt x="25076" y="51954"/>
                    <a:pt x="24975" y="37238"/>
                    <a:pt x="23716" y="170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1476996-DD6B-18D9-9EAA-3805BDF042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7302" y="4700710"/>
              <a:ext cx="73275" cy="154014"/>
            </a:xfrm>
            <a:custGeom>
              <a:avLst/>
              <a:gdLst>
                <a:gd name="connsiteX0" fmla="*/ 44816 w 73275"/>
                <a:gd name="connsiteY0" fmla="*/ 119662 h 154014"/>
                <a:gd name="connsiteX1" fmla="*/ 28744 w 73275"/>
                <a:gd name="connsiteY1" fmla="*/ 120799 h 154014"/>
                <a:gd name="connsiteX2" fmla="*/ 21944 w 73275"/>
                <a:gd name="connsiteY2" fmla="*/ 140742 h 154014"/>
                <a:gd name="connsiteX3" fmla="*/ 7635 w 73275"/>
                <a:gd name="connsiteY3" fmla="*/ 148128 h 154014"/>
                <a:gd name="connsiteX4" fmla="*/ 78 w 73275"/>
                <a:gd name="connsiteY4" fmla="*/ 133640 h 154014"/>
                <a:gd name="connsiteX5" fmla="*/ 33380 w 73275"/>
                <a:gd name="connsiteY5" fmla="*/ 12502 h 154014"/>
                <a:gd name="connsiteX6" fmla="*/ 52927 w 73275"/>
                <a:gd name="connsiteY6" fmla="*/ 286 h 154014"/>
                <a:gd name="connsiteX7" fmla="*/ 67084 w 73275"/>
                <a:gd name="connsiteY7" fmla="*/ 19718 h 154014"/>
                <a:gd name="connsiteX8" fmla="*/ 70459 w 73275"/>
                <a:gd name="connsiteY8" fmla="*/ 53980 h 154014"/>
                <a:gd name="connsiteX9" fmla="*/ 72021 w 73275"/>
                <a:gd name="connsiteY9" fmla="*/ 128583 h 154014"/>
                <a:gd name="connsiteX10" fmla="*/ 67789 w 73275"/>
                <a:gd name="connsiteY10" fmla="*/ 147447 h 154014"/>
                <a:gd name="connsiteX11" fmla="*/ 51114 w 73275"/>
                <a:gd name="connsiteY11" fmla="*/ 146765 h 154014"/>
                <a:gd name="connsiteX12" fmla="*/ 44816 w 73275"/>
                <a:gd name="connsiteY12" fmla="*/ 119662 h 154014"/>
                <a:gd name="connsiteX13" fmla="*/ 30155 w 73275"/>
                <a:gd name="connsiteY13" fmla="*/ 98582 h 154014"/>
                <a:gd name="connsiteX14" fmla="*/ 43254 w 73275"/>
                <a:gd name="connsiteY14" fmla="*/ 54150 h 154014"/>
                <a:gd name="connsiteX15" fmla="*/ 30155 w 73275"/>
                <a:gd name="connsiteY15" fmla="*/ 98582 h 15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75" h="154014">
                  <a:moveTo>
                    <a:pt x="44816" y="119662"/>
                  </a:moveTo>
                  <a:cubicBezTo>
                    <a:pt x="39577" y="120003"/>
                    <a:pt x="34690" y="120344"/>
                    <a:pt x="28744" y="120799"/>
                  </a:cubicBezTo>
                  <a:cubicBezTo>
                    <a:pt x="26578" y="127617"/>
                    <a:pt x="25672" y="135458"/>
                    <a:pt x="21944" y="140742"/>
                  </a:cubicBezTo>
                  <a:cubicBezTo>
                    <a:pt x="18870" y="145060"/>
                    <a:pt x="11918" y="149151"/>
                    <a:pt x="7635" y="148128"/>
                  </a:cubicBezTo>
                  <a:cubicBezTo>
                    <a:pt x="4210" y="147333"/>
                    <a:pt x="-677" y="138128"/>
                    <a:pt x="78" y="133640"/>
                  </a:cubicBezTo>
                  <a:cubicBezTo>
                    <a:pt x="6930" y="91821"/>
                    <a:pt x="14688" y="50230"/>
                    <a:pt x="33380" y="12502"/>
                  </a:cubicBezTo>
                  <a:cubicBezTo>
                    <a:pt x="37662" y="3866"/>
                    <a:pt x="43707" y="-1304"/>
                    <a:pt x="52927" y="286"/>
                  </a:cubicBezTo>
                  <a:cubicBezTo>
                    <a:pt x="62751" y="1934"/>
                    <a:pt x="65724" y="10627"/>
                    <a:pt x="67084" y="19718"/>
                  </a:cubicBezTo>
                  <a:cubicBezTo>
                    <a:pt x="68797" y="31025"/>
                    <a:pt x="69603" y="42559"/>
                    <a:pt x="70459" y="53980"/>
                  </a:cubicBezTo>
                  <a:cubicBezTo>
                    <a:pt x="72273" y="78810"/>
                    <a:pt x="74843" y="103696"/>
                    <a:pt x="72021" y="128583"/>
                  </a:cubicBezTo>
                  <a:cubicBezTo>
                    <a:pt x="71316" y="135003"/>
                    <a:pt x="70358" y="141822"/>
                    <a:pt x="67789" y="147447"/>
                  </a:cubicBezTo>
                  <a:cubicBezTo>
                    <a:pt x="63709" y="156480"/>
                    <a:pt x="54539" y="156140"/>
                    <a:pt x="51114" y="146765"/>
                  </a:cubicBezTo>
                  <a:cubicBezTo>
                    <a:pt x="48141" y="138583"/>
                    <a:pt x="47033" y="129605"/>
                    <a:pt x="44816" y="119662"/>
                  </a:cubicBezTo>
                  <a:close/>
                  <a:moveTo>
                    <a:pt x="30155" y="98582"/>
                  </a:moveTo>
                  <a:cubicBezTo>
                    <a:pt x="48343" y="94378"/>
                    <a:pt x="48947" y="92105"/>
                    <a:pt x="43254" y="54150"/>
                  </a:cubicBezTo>
                  <a:cubicBezTo>
                    <a:pt x="35092" y="68241"/>
                    <a:pt x="32876" y="82275"/>
                    <a:pt x="30155" y="98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EE0A0EF-C43B-9BB3-93AB-6F090F2D49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7885" y="2577513"/>
              <a:ext cx="100842" cy="179882"/>
            </a:xfrm>
            <a:custGeom>
              <a:avLst/>
              <a:gdLst>
                <a:gd name="connsiteX0" fmla="*/ 40757 w 100842"/>
                <a:gd name="connsiteY0" fmla="*/ 59663 h 179882"/>
                <a:gd name="connsiteX1" fmla="*/ 64688 w 100842"/>
                <a:gd name="connsiteY1" fmla="*/ 35856 h 179882"/>
                <a:gd name="connsiteX2" fmla="*/ 69676 w 100842"/>
                <a:gd name="connsiteY2" fmla="*/ 17049 h 179882"/>
                <a:gd name="connsiteX3" fmla="*/ 78845 w 100842"/>
                <a:gd name="connsiteY3" fmla="*/ 4833 h 179882"/>
                <a:gd name="connsiteX4" fmla="*/ 89677 w 100842"/>
                <a:gd name="connsiteY4" fmla="*/ 17504 h 179882"/>
                <a:gd name="connsiteX5" fmla="*/ 100710 w 100842"/>
                <a:gd name="connsiteY5" fmla="*/ 122675 h 179882"/>
                <a:gd name="connsiteX6" fmla="*/ 94312 w 100842"/>
                <a:gd name="connsiteY6" fmla="*/ 155800 h 179882"/>
                <a:gd name="connsiteX7" fmla="*/ 74110 w 100842"/>
                <a:gd name="connsiteY7" fmla="*/ 176653 h 179882"/>
                <a:gd name="connsiteX8" fmla="*/ 41917 w 100842"/>
                <a:gd name="connsiteY8" fmla="*/ 166312 h 179882"/>
                <a:gd name="connsiteX9" fmla="*/ 59045 w 100842"/>
                <a:gd name="connsiteY9" fmla="*/ 129323 h 179882"/>
                <a:gd name="connsiteX10" fmla="*/ 61262 w 100842"/>
                <a:gd name="connsiteY10" fmla="*/ 153243 h 179882"/>
                <a:gd name="connsiteX11" fmla="*/ 72044 w 100842"/>
                <a:gd name="connsiteY11" fmla="*/ 56140 h 179882"/>
                <a:gd name="connsiteX12" fmla="*/ 53202 w 100842"/>
                <a:gd name="connsiteY12" fmla="*/ 72561 h 179882"/>
                <a:gd name="connsiteX13" fmla="*/ 20757 w 100842"/>
                <a:gd name="connsiteY13" fmla="*/ 56993 h 179882"/>
                <a:gd name="connsiteX14" fmla="*/ 18792 w 100842"/>
                <a:gd name="connsiteY14" fmla="*/ 39834 h 179882"/>
                <a:gd name="connsiteX15" fmla="*/ 16525 w 100842"/>
                <a:gd name="connsiteY15" fmla="*/ 21708 h 179882"/>
                <a:gd name="connsiteX16" fmla="*/ 0 w 100842"/>
                <a:gd name="connsiteY16" fmla="*/ 20402 h 179882"/>
                <a:gd name="connsiteX17" fmla="*/ 16777 w 100842"/>
                <a:gd name="connsiteY17" fmla="*/ 61 h 179882"/>
                <a:gd name="connsiteX18" fmla="*/ 34964 w 100842"/>
                <a:gd name="connsiteY18" fmla="*/ 17390 h 179882"/>
                <a:gd name="connsiteX19" fmla="*/ 40808 w 100842"/>
                <a:gd name="connsiteY19" fmla="*/ 59493 h 1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42" h="179882">
                  <a:moveTo>
                    <a:pt x="40757" y="59663"/>
                  </a:moveTo>
                  <a:cubicBezTo>
                    <a:pt x="55871" y="56822"/>
                    <a:pt x="60607" y="46425"/>
                    <a:pt x="64688" y="35856"/>
                  </a:cubicBezTo>
                  <a:cubicBezTo>
                    <a:pt x="67006" y="29890"/>
                    <a:pt x="67207" y="22845"/>
                    <a:pt x="69676" y="17049"/>
                  </a:cubicBezTo>
                  <a:cubicBezTo>
                    <a:pt x="71691" y="12390"/>
                    <a:pt x="75722" y="8868"/>
                    <a:pt x="78845" y="4833"/>
                  </a:cubicBezTo>
                  <a:cubicBezTo>
                    <a:pt x="82573" y="9038"/>
                    <a:pt x="89072" y="12788"/>
                    <a:pt x="89677" y="17504"/>
                  </a:cubicBezTo>
                  <a:cubicBezTo>
                    <a:pt x="94161" y="52447"/>
                    <a:pt x="98191" y="87504"/>
                    <a:pt x="100710" y="122675"/>
                  </a:cubicBezTo>
                  <a:cubicBezTo>
                    <a:pt x="101466" y="133584"/>
                    <a:pt x="98947" y="146141"/>
                    <a:pt x="94312" y="155800"/>
                  </a:cubicBezTo>
                  <a:cubicBezTo>
                    <a:pt x="90181" y="164437"/>
                    <a:pt x="82069" y="172335"/>
                    <a:pt x="74110" y="176653"/>
                  </a:cubicBezTo>
                  <a:cubicBezTo>
                    <a:pt x="60759" y="183926"/>
                    <a:pt x="46955" y="178244"/>
                    <a:pt x="41917" y="166312"/>
                  </a:cubicBezTo>
                  <a:cubicBezTo>
                    <a:pt x="35921" y="152164"/>
                    <a:pt x="41312" y="139834"/>
                    <a:pt x="59045" y="129323"/>
                  </a:cubicBezTo>
                  <a:cubicBezTo>
                    <a:pt x="59801" y="137618"/>
                    <a:pt x="60507" y="145346"/>
                    <a:pt x="61262" y="153243"/>
                  </a:cubicBezTo>
                  <a:cubicBezTo>
                    <a:pt x="81062" y="143130"/>
                    <a:pt x="84135" y="115118"/>
                    <a:pt x="72044" y="56140"/>
                  </a:cubicBezTo>
                  <a:cubicBezTo>
                    <a:pt x="65444" y="61936"/>
                    <a:pt x="59751" y="68016"/>
                    <a:pt x="53202" y="72561"/>
                  </a:cubicBezTo>
                  <a:cubicBezTo>
                    <a:pt x="37433" y="83641"/>
                    <a:pt x="24636" y="77334"/>
                    <a:pt x="20757" y="56993"/>
                  </a:cubicBezTo>
                  <a:cubicBezTo>
                    <a:pt x="19699" y="51368"/>
                    <a:pt x="19447" y="45572"/>
                    <a:pt x="18792" y="39834"/>
                  </a:cubicBezTo>
                  <a:cubicBezTo>
                    <a:pt x="18137" y="34152"/>
                    <a:pt x="17382" y="28470"/>
                    <a:pt x="16525" y="21708"/>
                  </a:cubicBezTo>
                  <a:cubicBezTo>
                    <a:pt x="11084" y="21254"/>
                    <a:pt x="5895" y="20856"/>
                    <a:pt x="0" y="20402"/>
                  </a:cubicBezTo>
                  <a:cubicBezTo>
                    <a:pt x="857" y="6822"/>
                    <a:pt x="7456" y="799"/>
                    <a:pt x="16777" y="61"/>
                  </a:cubicBezTo>
                  <a:cubicBezTo>
                    <a:pt x="26853" y="-735"/>
                    <a:pt x="33151" y="6368"/>
                    <a:pt x="34964" y="17390"/>
                  </a:cubicBezTo>
                  <a:cubicBezTo>
                    <a:pt x="37181" y="30799"/>
                    <a:pt x="38743" y="44379"/>
                    <a:pt x="40808" y="594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C0104BD-F90C-A7E8-2DC8-BA0A1B998D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7522" y="1761780"/>
              <a:ext cx="93046" cy="160888"/>
            </a:xfrm>
            <a:custGeom>
              <a:avLst/>
              <a:gdLst>
                <a:gd name="connsiteX0" fmla="*/ 2317 w 93046"/>
                <a:gd name="connsiteY0" fmla="*/ 102607 h 160888"/>
                <a:gd name="connsiteX1" fmla="*/ 19497 w 93046"/>
                <a:gd name="connsiteY1" fmla="*/ 67039 h 160888"/>
                <a:gd name="connsiteX2" fmla="*/ 47257 w 93046"/>
                <a:gd name="connsiteY2" fmla="*/ 11300 h 160888"/>
                <a:gd name="connsiteX3" fmla="*/ 66754 w 93046"/>
                <a:gd name="connsiteY3" fmla="*/ 163 h 160888"/>
                <a:gd name="connsiteX4" fmla="*/ 82019 w 93046"/>
                <a:gd name="connsiteY4" fmla="*/ 18345 h 160888"/>
                <a:gd name="connsiteX5" fmla="*/ 92750 w 93046"/>
                <a:gd name="connsiteY5" fmla="*/ 137494 h 160888"/>
                <a:gd name="connsiteX6" fmla="*/ 87611 w 93046"/>
                <a:gd name="connsiteY6" fmla="*/ 150107 h 160888"/>
                <a:gd name="connsiteX7" fmla="*/ 67912 w 93046"/>
                <a:gd name="connsiteY7" fmla="*/ 99823 h 160888"/>
                <a:gd name="connsiteX8" fmla="*/ 27961 w 93046"/>
                <a:gd name="connsiteY8" fmla="*/ 109482 h 160888"/>
                <a:gd name="connsiteX9" fmla="*/ 18489 w 93046"/>
                <a:gd name="connsiteY9" fmla="*/ 148233 h 160888"/>
                <a:gd name="connsiteX10" fmla="*/ 0 w 93046"/>
                <a:gd name="connsiteY10" fmla="*/ 159255 h 160888"/>
                <a:gd name="connsiteX11" fmla="*/ 2317 w 93046"/>
                <a:gd name="connsiteY11" fmla="*/ 102607 h 160888"/>
                <a:gd name="connsiteX12" fmla="*/ 66804 w 93046"/>
                <a:gd name="connsiteY12" fmla="*/ 79596 h 160888"/>
                <a:gd name="connsiteX13" fmla="*/ 59801 w 93046"/>
                <a:gd name="connsiteY13" fmla="*/ 24936 h 160888"/>
                <a:gd name="connsiteX14" fmla="*/ 35871 w 93046"/>
                <a:gd name="connsiteY14" fmla="*/ 84823 h 160888"/>
                <a:gd name="connsiteX15" fmla="*/ 66804 w 93046"/>
                <a:gd name="connsiteY15" fmla="*/ 79596 h 16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046" h="160888">
                  <a:moveTo>
                    <a:pt x="2317" y="102607"/>
                  </a:moveTo>
                  <a:cubicBezTo>
                    <a:pt x="8212" y="90334"/>
                    <a:pt x="13855" y="78687"/>
                    <a:pt x="19497" y="67039"/>
                  </a:cubicBezTo>
                  <a:cubicBezTo>
                    <a:pt x="28565" y="48345"/>
                    <a:pt x="36777" y="28970"/>
                    <a:pt x="47257" y="11300"/>
                  </a:cubicBezTo>
                  <a:cubicBezTo>
                    <a:pt x="50985" y="5050"/>
                    <a:pt x="60909" y="-1087"/>
                    <a:pt x="66754" y="163"/>
                  </a:cubicBezTo>
                  <a:cubicBezTo>
                    <a:pt x="72799" y="1470"/>
                    <a:pt x="80356" y="10959"/>
                    <a:pt x="82019" y="18345"/>
                  </a:cubicBezTo>
                  <a:cubicBezTo>
                    <a:pt x="90836" y="57323"/>
                    <a:pt x="94110" y="97266"/>
                    <a:pt x="92750" y="137494"/>
                  </a:cubicBezTo>
                  <a:cubicBezTo>
                    <a:pt x="92599" y="141642"/>
                    <a:pt x="89475" y="145732"/>
                    <a:pt x="87611" y="150107"/>
                  </a:cubicBezTo>
                  <a:cubicBezTo>
                    <a:pt x="79097" y="142909"/>
                    <a:pt x="72548" y="126147"/>
                    <a:pt x="67912" y="99823"/>
                  </a:cubicBezTo>
                  <a:cubicBezTo>
                    <a:pt x="54814" y="103005"/>
                    <a:pt x="41765" y="106130"/>
                    <a:pt x="27961" y="109482"/>
                  </a:cubicBezTo>
                  <a:cubicBezTo>
                    <a:pt x="24636" y="122948"/>
                    <a:pt x="21361" y="135505"/>
                    <a:pt x="18489" y="148233"/>
                  </a:cubicBezTo>
                  <a:cubicBezTo>
                    <a:pt x="16071" y="158801"/>
                    <a:pt x="11184" y="163687"/>
                    <a:pt x="0" y="159255"/>
                  </a:cubicBezTo>
                  <a:cubicBezTo>
                    <a:pt x="756" y="140562"/>
                    <a:pt x="1511" y="121925"/>
                    <a:pt x="2317" y="102607"/>
                  </a:cubicBezTo>
                  <a:close/>
                  <a:moveTo>
                    <a:pt x="66804" y="79596"/>
                  </a:moveTo>
                  <a:cubicBezTo>
                    <a:pt x="66099" y="61584"/>
                    <a:pt x="67157" y="44539"/>
                    <a:pt x="59801" y="24936"/>
                  </a:cubicBezTo>
                  <a:cubicBezTo>
                    <a:pt x="47559" y="44936"/>
                    <a:pt x="37735" y="61812"/>
                    <a:pt x="35871" y="84823"/>
                  </a:cubicBezTo>
                  <a:cubicBezTo>
                    <a:pt x="47004" y="82948"/>
                    <a:pt x="56023" y="81414"/>
                    <a:pt x="66804" y="795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8C66EC4-194A-DE7B-D2E2-FFDC7948ED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1681" y="5815872"/>
              <a:ext cx="126875" cy="181231"/>
            </a:xfrm>
            <a:custGeom>
              <a:avLst/>
              <a:gdLst>
                <a:gd name="connsiteX0" fmla="*/ 51394 w 126875"/>
                <a:gd name="connsiteY0" fmla="*/ 54223 h 181231"/>
                <a:gd name="connsiteX1" fmla="*/ 16833 w 126875"/>
                <a:gd name="connsiteY1" fmla="*/ 19791 h 181231"/>
                <a:gd name="connsiteX2" fmla="*/ 1417 w 126875"/>
                <a:gd name="connsiteY2" fmla="*/ 23371 h 181231"/>
                <a:gd name="connsiteX3" fmla="*/ 12753 w 126875"/>
                <a:gd name="connsiteY3" fmla="*/ 1098 h 181231"/>
                <a:gd name="connsiteX4" fmla="*/ 42377 w 126875"/>
                <a:gd name="connsiteY4" fmla="*/ 37462 h 181231"/>
                <a:gd name="connsiteX5" fmla="*/ 56281 w 126875"/>
                <a:gd name="connsiteY5" fmla="*/ 11382 h 181231"/>
                <a:gd name="connsiteX6" fmla="*/ 66710 w 126875"/>
                <a:gd name="connsiteY6" fmla="*/ 1155 h 181231"/>
                <a:gd name="connsiteX7" fmla="*/ 77793 w 126875"/>
                <a:gd name="connsiteY7" fmla="*/ 10189 h 181231"/>
                <a:gd name="connsiteX8" fmla="*/ 96635 w 126875"/>
                <a:gd name="connsiteY8" fmla="*/ 52406 h 181231"/>
                <a:gd name="connsiteX9" fmla="*/ 66760 w 126875"/>
                <a:gd name="connsiteY9" fmla="*/ 44678 h 181231"/>
                <a:gd name="connsiteX10" fmla="*/ 75224 w 126875"/>
                <a:gd name="connsiteY10" fmla="*/ 127008 h 181231"/>
                <a:gd name="connsiteX11" fmla="*/ 86559 w 126875"/>
                <a:gd name="connsiteY11" fmla="*/ 116895 h 181231"/>
                <a:gd name="connsiteX12" fmla="*/ 112354 w 126875"/>
                <a:gd name="connsiteY12" fmla="*/ 110928 h 181231"/>
                <a:gd name="connsiteX13" fmla="*/ 126813 w 126875"/>
                <a:gd name="connsiteY13" fmla="*/ 136838 h 181231"/>
                <a:gd name="connsiteX14" fmla="*/ 79657 w 126875"/>
                <a:gd name="connsiteY14" fmla="*/ 180872 h 181231"/>
                <a:gd name="connsiteX15" fmla="*/ 101774 w 126875"/>
                <a:gd name="connsiteY15" fmla="*/ 122803 h 181231"/>
                <a:gd name="connsiteX16" fmla="*/ 83134 w 126875"/>
                <a:gd name="connsiteY16" fmla="*/ 145190 h 181231"/>
                <a:gd name="connsiteX17" fmla="*/ 66861 w 126875"/>
                <a:gd name="connsiteY17" fmla="*/ 153428 h 181231"/>
                <a:gd name="connsiteX18" fmla="*/ 57742 w 126875"/>
                <a:gd name="connsiteY18" fmla="*/ 136326 h 181231"/>
                <a:gd name="connsiteX19" fmla="*/ 51394 w 126875"/>
                <a:gd name="connsiteY19" fmla="*/ 54280 h 181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" h="181231">
                  <a:moveTo>
                    <a:pt x="51394" y="54223"/>
                  </a:moveTo>
                  <a:cubicBezTo>
                    <a:pt x="23736" y="61951"/>
                    <a:pt x="21519" y="39394"/>
                    <a:pt x="16833" y="19791"/>
                  </a:cubicBezTo>
                  <a:cubicBezTo>
                    <a:pt x="11292" y="21042"/>
                    <a:pt x="6657" y="22121"/>
                    <a:pt x="1417" y="23371"/>
                  </a:cubicBezTo>
                  <a:cubicBezTo>
                    <a:pt x="-3218" y="9337"/>
                    <a:pt x="4289" y="3939"/>
                    <a:pt x="12753" y="1098"/>
                  </a:cubicBezTo>
                  <a:cubicBezTo>
                    <a:pt x="25247" y="-3163"/>
                    <a:pt x="31192" y="4166"/>
                    <a:pt x="42377" y="37462"/>
                  </a:cubicBezTo>
                  <a:cubicBezTo>
                    <a:pt x="47717" y="27292"/>
                    <a:pt x="51545" y="18939"/>
                    <a:pt x="56281" y="11382"/>
                  </a:cubicBezTo>
                  <a:cubicBezTo>
                    <a:pt x="58951" y="7121"/>
                    <a:pt x="63032" y="1382"/>
                    <a:pt x="66710" y="1155"/>
                  </a:cubicBezTo>
                  <a:cubicBezTo>
                    <a:pt x="70337" y="928"/>
                    <a:pt x="75627" y="5928"/>
                    <a:pt x="77793" y="10189"/>
                  </a:cubicBezTo>
                  <a:cubicBezTo>
                    <a:pt x="84545" y="23541"/>
                    <a:pt x="90187" y="37689"/>
                    <a:pt x="96635" y="52406"/>
                  </a:cubicBezTo>
                  <a:cubicBezTo>
                    <a:pt x="84695" y="64280"/>
                    <a:pt x="77088" y="50473"/>
                    <a:pt x="66760" y="44678"/>
                  </a:cubicBezTo>
                  <a:cubicBezTo>
                    <a:pt x="69632" y="72633"/>
                    <a:pt x="72252" y="98315"/>
                    <a:pt x="75224" y="127008"/>
                  </a:cubicBezTo>
                  <a:cubicBezTo>
                    <a:pt x="80211" y="122633"/>
                    <a:pt x="83738" y="120133"/>
                    <a:pt x="86559" y="116895"/>
                  </a:cubicBezTo>
                  <a:cubicBezTo>
                    <a:pt x="94066" y="108315"/>
                    <a:pt x="102782" y="105303"/>
                    <a:pt x="112354" y="110928"/>
                  </a:cubicBezTo>
                  <a:cubicBezTo>
                    <a:pt x="121271" y="116213"/>
                    <a:pt x="126209" y="125019"/>
                    <a:pt x="126813" y="136838"/>
                  </a:cubicBezTo>
                  <a:cubicBezTo>
                    <a:pt x="128174" y="163713"/>
                    <a:pt x="107065" y="184224"/>
                    <a:pt x="79657" y="180872"/>
                  </a:cubicBezTo>
                  <a:cubicBezTo>
                    <a:pt x="84141" y="160929"/>
                    <a:pt x="117543" y="155872"/>
                    <a:pt x="101774" y="122803"/>
                  </a:cubicBezTo>
                  <a:cubicBezTo>
                    <a:pt x="94671" y="131553"/>
                    <a:pt x="89532" y="139281"/>
                    <a:pt x="83134" y="145190"/>
                  </a:cubicBezTo>
                  <a:cubicBezTo>
                    <a:pt x="78499" y="149508"/>
                    <a:pt x="71244" y="154906"/>
                    <a:pt x="66861" y="153428"/>
                  </a:cubicBezTo>
                  <a:cubicBezTo>
                    <a:pt x="62578" y="152008"/>
                    <a:pt x="58397" y="142690"/>
                    <a:pt x="57742" y="136326"/>
                  </a:cubicBezTo>
                  <a:cubicBezTo>
                    <a:pt x="54972" y="110246"/>
                    <a:pt x="53561" y="83996"/>
                    <a:pt x="51394" y="54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8C776EE-E7CC-2C8A-6BF1-18DE9AF52D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67220" y="6606170"/>
              <a:ext cx="74077" cy="187360"/>
            </a:xfrm>
            <a:custGeom>
              <a:avLst/>
              <a:gdLst>
                <a:gd name="connsiteX0" fmla="*/ 49089 w 74077"/>
                <a:gd name="connsiteY0" fmla="*/ 154215 h 187360"/>
                <a:gd name="connsiteX1" fmla="*/ 74077 w 74077"/>
                <a:gd name="connsiteY1" fmla="*/ 165067 h 187360"/>
                <a:gd name="connsiteX2" fmla="*/ 65462 w 74077"/>
                <a:gd name="connsiteY2" fmla="*/ 176033 h 187360"/>
                <a:gd name="connsiteX3" fmla="*/ 14125 w 74077"/>
                <a:gd name="connsiteY3" fmla="*/ 187113 h 187360"/>
                <a:gd name="connsiteX4" fmla="*/ 18 w 74077"/>
                <a:gd name="connsiteY4" fmla="*/ 175806 h 187360"/>
                <a:gd name="connsiteX5" fmla="*/ 12966 w 74077"/>
                <a:gd name="connsiteY5" fmla="*/ 162511 h 187360"/>
                <a:gd name="connsiteX6" fmla="*/ 29541 w 74077"/>
                <a:gd name="connsiteY6" fmla="*/ 159272 h 187360"/>
                <a:gd name="connsiteX7" fmla="*/ 29541 w 74077"/>
                <a:gd name="connsiteY7" fmla="*/ 103249 h 187360"/>
                <a:gd name="connsiteX8" fmla="*/ 3242 w 74077"/>
                <a:gd name="connsiteY8" fmla="*/ 126999 h 187360"/>
                <a:gd name="connsiteX9" fmla="*/ 6114 w 74077"/>
                <a:gd name="connsiteY9" fmla="*/ 103533 h 187360"/>
                <a:gd name="connsiteX10" fmla="*/ 43245 w 74077"/>
                <a:gd name="connsiteY10" fmla="*/ 11260 h 187360"/>
                <a:gd name="connsiteX11" fmla="*/ 60625 w 74077"/>
                <a:gd name="connsiteY11" fmla="*/ 1032 h 187360"/>
                <a:gd name="connsiteX12" fmla="*/ 67981 w 74077"/>
                <a:gd name="connsiteY12" fmla="*/ 21260 h 187360"/>
                <a:gd name="connsiteX13" fmla="*/ 49038 w 74077"/>
                <a:gd name="connsiteY13" fmla="*/ 154215 h 18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77" h="187360">
                  <a:moveTo>
                    <a:pt x="49089" y="154215"/>
                  </a:moveTo>
                  <a:cubicBezTo>
                    <a:pt x="57502" y="157908"/>
                    <a:pt x="64555" y="160920"/>
                    <a:pt x="74077" y="165067"/>
                  </a:cubicBezTo>
                  <a:cubicBezTo>
                    <a:pt x="69795" y="170692"/>
                    <a:pt x="68031" y="175409"/>
                    <a:pt x="65462" y="176033"/>
                  </a:cubicBezTo>
                  <a:cubicBezTo>
                    <a:pt x="48434" y="180295"/>
                    <a:pt x="31355" y="184215"/>
                    <a:pt x="14125" y="187113"/>
                  </a:cubicBezTo>
                  <a:cubicBezTo>
                    <a:pt x="7424" y="188250"/>
                    <a:pt x="421" y="185635"/>
                    <a:pt x="18" y="175806"/>
                  </a:cubicBezTo>
                  <a:cubicBezTo>
                    <a:pt x="-385" y="166147"/>
                    <a:pt x="6064" y="163760"/>
                    <a:pt x="12966" y="162511"/>
                  </a:cubicBezTo>
                  <a:cubicBezTo>
                    <a:pt x="18609" y="161431"/>
                    <a:pt x="24201" y="160295"/>
                    <a:pt x="29541" y="159272"/>
                  </a:cubicBezTo>
                  <a:lnTo>
                    <a:pt x="29541" y="103249"/>
                  </a:lnTo>
                  <a:cubicBezTo>
                    <a:pt x="18910" y="107737"/>
                    <a:pt x="20271" y="126601"/>
                    <a:pt x="3242" y="126999"/>
                  </a:cubicBezTo>
                  <a:cubicBezTo>
                    <a:pt x="4200" y="118306"/>
                    <a:pt x="3595" y="110180"/>
                    <a:pt x="6114" y="103533"/>
                  </a:cubicBezTo>
                  <a:cubicBezTo>
                    <a:pt x="18004" y="72566"/>
                    <a:pt x="30700" y="41942"/>
                    <a:pt x="43245" y="11260"/>
                  </a:cubicBezTo>
                  <a:cubicBezTo>
                    <a:pt x="46620" y="3077"/>
                    <a:pt x="51859" y="-2377"/>
                    <a:pt x="60625" y="1032"/>
                  </a:cubicBezTo>
                  <a:cubicBezTo>
                    <a:pt x="69694" y="4555"/>
                    <a:pt x="69291" y="12339"/>
                    <a:pt x="67981" y="21260"/>
                  </a:cubicBezTo>
                  <a:cubicBezTo>
                    <a:pt x="61533" y="65124"/>
                    <a:pt x="55436" y="109044"/>
                    <a:pt x="49038" y="15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465E358-C93B-6B36-2F92-EBB65866C6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9747" y="3942696"/>
              <a:ext cx="83304" cy="267904"/>
            </a:xfrm>
            <a:custGeom>
              <a:avLst/>
              <a:gdLst>
                <a:gd name="connsiteX0" fmla="*/ 81685 w 83304"/>
                <a:gd name="connsiteY0" fmla="*/ 1477 h 267904"/>
                <a:gd name="connsiteX1" fmla="*/ 83147 w 83304"/>
                <a:gd name="connsiteY1" fmla="*/ 24546 h 267904"/>
                <a:gd name="connsiteX2" fmla="*/ 64456 w 83304"/>
                <a:gd name="connsiteY2" fmla="*/ 238638 h 267904"/>
                <a:gd name="connsiteX3" fmla="*/ 62843 w 83304"/>
                <a:gd name="connsiteY3" fmla="*/ 248354 h 267904"/>
                <a:gd name="connsiteX4" fmla="*/ 49543 w 83304"/>
                <a:gd name="connsiteY4" fmla="*/ 267843 h 267904"/>
                <a:gd name="connsiteX5" fmla="*/ 34429 w 83304"/>
                <a:gd name="connsiteY5" fmla="*/ 252786 h 267904"/>
                <a:gd name="connsiteX6" fmla="*/ 2840 w 83304"/>
                <a:gd name="connsiteY6" fmla="*/ 168524 h 267904"/>
                <a:gd name="connsiteX7" fmla="*/ 4302 w 83304"/>
                <a:gd name="connsiteY7" fmla="*/ 145853 h 267904"/>
                <a:gd name="connsiteX8" fmla="*/ 43850 w 83304"/>
                <a:gd name="connsiteY8" fmla="*/ 224206 h 267904"/>
                <a:gd name="connsiteX9" fmla="*/ 48132 w 83304"/>
                <a:gd name="connsiteY9" fmla="*/ 190570 h 267904"/>
                <a:gd name="connsiteX10" fmla="*/ 66118 w 83304"/>
                <a:gd name="connsiteY10" fmla="*/ 26194 h 267904"/>
                <a:gd name="connsiteX11" fmla="*/ 73776 w 83304"/>
                <a:gd name="connsiteY11" fmla="*/ 0 h 267904"/>
                <a:gd name="connsiteX12" fmla="*/ 81685 w 83304"/>
                <a:gd name="connsiteY12" fmla="*/ 1477 h 26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04" h="267904">
                  <a:moveTo>
                    <a:pt x="81685" y="1477"/>
                  </a:moveTo>
                  <a:cubicBezTo>
                    <a:pt x="82240" y="9148"/>
                    <a:pt x="83802" y="16932"/>
                    <a:pt x="83147" y="24546"/>
                  </a:cubicBezTo>
                  <a:cubicBezTo>
                    <a:pt x="77151" y="95910"/>
                    <a:pt x="70753" y="167274"/>
                    <a:pt x="64456" y="238638"/>
                  </a:cubicBezTo>
                  <a:cubicBezTo>
                    <a:pt x="64153" y="241934"/>
                    <a:pt x="63196" y="245115"/>
                    <a:pt x="62843" y="248354"/>
                  </a:cubicBezTo>
                  <a:cubicBezTo>
                    <a:pt x="61836" y="257900"/>
                    <a:pt x="59720" y="266877"/>
                    <a:pt x="49543" y="267843"/>
                  </a:cubicBezTo>
                  <a:cubicBezTo>
                    <a:pt x="40475" y="268695"/>
                    <a:pt x="37351" y="260627"/>
                    <a:pt x="34429" y="252786"/>
                  </a:cubicBezTo>
                  <a:cubicBezTo>
                    <a:pt x="23950" y="224661"/>
                    <a:pt x="13421" y="196592"/>
                    <a:pt x="2840" y="168524"/>
                  </a:cubicBezTo>
                  <a:cubicBezTo>
                    <a:pt x="271" y="161763"/>
                    <a:pt x="-2600" y="155115"/>
                    <a:pt x="4302" y="145853"/>
                  </a:cubicBezTo>
                  <a:cubicBezTo>
                    <a:pt x="25814" y="165399"/>
                    <a:pt x="25915" y="197672"/>
                    <a:pt x="43850" y="224206"/>
                  </a:cubicBezTo>
                  <a:cubicBezTo>
                    <a:pt x="45613" y="210286"/>
                    <a:pt x="47024" y="200456"/>
                    <a:pt x="48132" y="190570"/>
                  </a:cubicBezTo>
                  <a:cubicBezTo>
                    <a:pt x="54077" y="135740"/>
                    <a:pt x="59770" y="80910"/>
                    <a:pt x="66118" y="26194"/>
                  </a:cubicBezTo>
                  <a:cubicBezTo>
                    <a:pt x="67176" y="17216"/>
                    <a:pt x="71156" y="8750"/>
                    <a:pt x="73776" y="0"/>
                  </a:cubicBezTo>
                  <a:cubicBezTo>
                    <a:pt x="76396" y="512"/>
                    <a:pt x="79015" y="966"/>
                    <a:pt x="81685" y="1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52B5D23-FB22-2003-B9D2-8A5708EFB2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32727" y="6499127"/>
              <a:ext cx="255649" cy="74838"/>
            </a:xfrm>
            <a:custGeom>
              <a:avLst/>
              <a:gdLst>
                <a:gd name="connsiteX0" fmla="*/ 185570 w 255649"/>
                <a:gd name="connsiteY0" fmla="*/ 70404 h 74838"/>
                <a:gd name="connsiteX1" fmla="*/ 164159 w 255649"/>
                <a:gd name="connsiteY1" fmla="*/ 74552 h 74838"/>
                <a:gd name="connsiteX2" fmla="*/ 149297 w 255649"/>
                <a:gd name="connsiteY2" fmla="*/ 55916 h 74838"/>
                <a:gd name="connsiteX3" fmla="*/ 150960 w 255649"/>
                <a:gd name="connsiteY3" fmla="*/ 24779 h 74838"/>
                <a:gd name="connsiteX4" fmla="*/ 38309 w 255649"/>
                <a:gd name="connsiteY4" fmla="*/ 24779 h 74838"/>
                <a:gd name="connsiteX5" fmla="*/ 12011 w 255649"/>
                <a:gd name="connsiteY5" fmla="*/ 25688 h 74838"/>
                <a:gd name="connsiteX6" fmla="*/ 172 w 255649"/>
                <a:gd name="connsiteY6" fmla="*/ 15631 h 74838"/>
                <a:gd name="connsiteX7" fmla="*/ 10903 w 255649"/>
                <a:gd name="connsiteY7" fmla="*/ 2961 h 74838"/>
                <a:gd name="connsiteX8" fmla="*/ 41383 w 255649"/>
                <a:gd name="connsiteY8" fmla="*/ 63 h 74838"/>
                <a:gd name="connsiteX9" fmla="*/ 234087 w 255649"/>
                <a:gd name="connsiteY9" fmla="*/ 7108 h 74838"/>
                <a:gd name="connsiteX10" fmla="*/ 255650 w 255649"/>
                <a:gd name="connsiteY10" fmla="*/ 16143 h 74838"/>
                <a:gd name="connsiteX11" fmla="*/ 170507 w 255649"/>
                <a:gd name="connsiteY11" fmla="*/ 29836 h 74838"/>
                <a:gd name="connsiteX12" fmla="*/ 182952 w 255649"/>
                <a:gd name="connsiteY12" fmla="*/ 56427 h 74838"/>
                <a:gd name="connsiteX13" fmla="*/ 184815 w 255649"/>
                <a:gd name="connsiteY13" fmla="*/ 71086 h 74838"/>
                <a:gd name="connsiteX14" fmla="*/ 185621 w 255649"/>
                <a:gd name="connsiteY14" fmla="*/ 70234 h 7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649" h="74838">
                  <a:moveTo>
                    <a:pt x="185570" y="70404"/>
                  </a:moveTo>
                  <a:cubicBezTo>
                    <a:pt x="178417" y="71825"/>
                    <a:pt x="171364" y="73643"/>
                    <a:pt x="164159" y="74552"/>
                  </a:cubicBezTo>
                  <a:cubicBezTo>
                    <a:pt x="151161" y="76257"/>
                    <a:pt x="147080" y="70404"/>
                    <a:pt x="149297" y="55916"/>
                  </a:cubicBezTo>
                  <a:cubicBezTo>
                    <a:pt x="150657" y="46938"/>
                    <a:pt x="150355" y="37620"/>
                    <a:pt x="150960" y="24779"/>
                  </a:cubicBezTo>
                  <a:cubicBezTo>
                    <a:pt x="111260" y="24779"/>
                    <a:pt x="74784" y="24722"/>
                    <a:pt x="38309" y="24779"/>
                  </a:cubicBezTo>
                  <a:cubicBezTo>
                    <a:pt x="29543" y="24779"/>
                    <a:pt x="20777" y="25574"/>
                    <a:pt x="12011" y="25688"/>
                  </a:cubicBezTo>
                  <a:cubicBezTo>
                    <a:pt x="5764" y="25802"/>
                    <a:pt x="-1188" y="24154"/>
                    <a:pt x="172" y="15631"/>
                  </a:cubicBezTo>
                  <a:cubicBezTo>
                    <a:pt x="978" y="10688"/>
                    <a:pt x="6520" y="4098"/>
                    <a:pt x="10903" y="2961"/>
                  </a:cubicBezTo>
                  <a:cubicBezTo>
                    <a:pt x="20727" y="404"/>
                    <a:pt x="31206" y="-221"/>
                    <a:pt x="41383" y="63"/>
                  </a:cubicBezTo>
                  <a:cubicBezTo>
                    <a:pt x="105618" y="2051"/>
                    <a:pt x="169852" y="4381"/>
                    <a:pt x="234087" y="7108"/>
                  </a:cubicBezTo>
                  <a:cubicBezTo>
                    <a:pt x="241392" y="7450"/>
                    <a:pt x="248596" y="11029"/>
                    <a:pt x="255650" y="16143"/>
                  </a:cubicBezTo>
                  <a:cubicBezTo>
                    <a:pt x="228797" y="33415"/>
                    <a:pt x="199124" y="22393"/>
                    <a:pt x="170507" y="29836"/>
                  </a:cubicBezTo>
                  <a:cubicBezTo>
                    <a:pt x="172069" y="40234"/>
                    <a:pt x="168643" y="52336"/>
                    <a:pt x="182952" y="56427"/>
                  </a:cubicBezTo>
                  <a:cubicBezTo>
                    <a:pt x="190458" y="58586"/>
                    <a:pt x="185118" y="65972"/>
                    <a:pt x="184815" y="71086"/>
                  </a:cubicBezTo>
                  <a:lnTo>
                    <a:pt x="185621" y="70234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8F0AAD8-7B26-380F-8448-62C1B84720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6547" y="3354880"/>
              <a:ext cx="104395" cy="158792"/>
            </a:xfrm>
            <a:custGeom>
              <a:avLst/>
              <a:gdLst>
                <a:gd name="connsiteX0" fmla="*/ 54328 w 104395"/>
                <a:gd name="connsiteY0" fmla="*/ 45426 h 158792"/>
                <a:gd name="connsiteX1" fmla="*/ 71356 w 104395"/>
                <a:gd name="connsiteY1" fmla="*/ 21165 h 158792"/>
                <a:gd name="connsiteX2" fmla="*/ 81986 w 104395"/>
                <a:gd name="connsiteY2" fmla="*/ 11392 h 158792"/>
                <a:gd name="connsiteX3" fmla="*/ 89140 w 104395"/>
                <a:gd name="connsiteY3" fmla="*/ 22528 h 158792"/>
                <a:gd name="connsiteX4" fmla="*/ 103750 w 104395"/>
                <a:gd name="connsiteY4" fmla="*/ 94688 h 158792"/>
                <a:gd name="connsiteX5" fmla="*/ 56897 w 104395"/>
                <a:gd name="connsiteY5" fmla="*/ 158780 h 158792"/>
                <a:gd name="connsiteX6" fmla="*/ 39818 w 104395"/>
                <a:gd name="connsiteY6" fmla="*/ 128268 h 158792"/>
                <a:gd name="connsiteX7" fmla="*/ 60826 w 104395"/>
                <a:gd name="connsiteY7" fmla="*/ 103665 h 158792"/>
                <a:gd name="connsiteX8" fmla="*/ 80223 w 104395"/>
                <a:gd name="connsiteY8" fmla="*/ 91733 h 158792"/>
                <a:gd name="connsiteX9" fmla="*/ 73623 w 104395"/>
                <a:gd name="connsiteY9" fmla="*/ 57358 h 158792"/>
                <a:gd name="connsiteX10" fmla="*/ 24805 w 104395"/>
                <a:gd name="connsiteY10" fmla="*/ 28324 h 158792"/>
                <a:gd name="connsiteX11" fmla="*/ 21177 w 104395"/>
                <a:gd name="connsiteY11" fmla="*/ 28040 h 158792"/>
                <a:gd name="connsiteX12" fmla="*/ 2940 w 104395"/>
                <a:gd name="connsiteY12" fmla="*/ 34233 h 158792"/>
                <a:gd name="connsiteX13" fmla="*/ 8582 w 104395"/>
                <a:gd name="connsiteY13" fmla="*/ 10824 h 158792"/>
                <a:gd name="connsiteX14" fmla="*/ 41078 w 104395"/>
                <a:gd name="connsiteY14" fmla="*/ 15028 h 158792"/>
                <a:gd name="connsiteX15" fmla="*/ 54328 w 104395"/>
                <a:gd name="connsiteY15" fmla="*/ 45426 h 1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395" h="158792">
                  <a:moveTo>
                    <a:pt x="54328" y="45426"/>
                  </a:moveTo>
                  <a:cubicBezTo>
                    <a:pt x="66117" y="39801"/>
                    <a:pt x="67880" y="30085"/>
                    <a:pt x="71356" y="21165"/>
                  </a:cubicBezTo>
                  <a:cubicBezTo>
                    <a:pt x="72968" y="16960"/>
                    <a:pt x="78359" y="14574"/>
                    <a:pt x="81986" y="11392"/>
                  </a:cubicBezTo>
                  <a:cubicBezTo>
                    <a:pt x="84455" y="15085"/>
                    <a:pt x="88233" y="18438"/>
                    <a:pt x="89140" y="22528"/>
                  </a:cubicBezTo>
                  <a:cubicBezTo>
                    <a:pt x="94481" y="46449"/>
                    <a:pt x="100123" y="70370"/>
                    <a:pt x="103750" y="94688"/>
                  </a:cubicBezTo>
                  <a:cubicBezTo>
                    <a:pt x="108587" y="127416"/>
                    <a:pt x="85563" y="157870"/>
                    <a:pt x="56897" y="158780"/>
                  </a:cubicBezTo>
                  <a:cubicBezTo>
                    <a:pt x="39214" y="159291"/>
                    <a:pt x="30699" y="145200"/>
                    <a:pt x="39818" y="128268"/>
                  </a:cubicBezTo>
                  <a:cubicBezTo>
                    <a:pt x="44957" y="118779"/>
                    <a:pt x="53119" y="111052"/>
                    <a:pt x="60826" y="103665"/>
                  </a:cubicBezTo>
                  <a:cubicBezTo>
                    <a:pt x="65714" y="99006"/>
                    <a:pt x="72212" y="96506"/>
                    <a:pt x="80223" y="91733"/>
                  </a:cubicBezTo>
                  <a:cubicBezTo>
                    <a:pt x="78107" y="80654"/>
                    <a:pt x="75890" y="69063"/>
                    <a:pt x="73623" y="57358"/>
                  </a:cubicBezTo>
                  <a:cubicBezTo>
                    <a:pt x="42740" y="66108"/>
                    <a:pt x="38407" y="63438"/>
                    <a:pt x="24805" y="28324"/>
                  </a:cubicBezTo>
                  <a:cubicBezTo>
                    <a:pt x="23596" y="28210"/>
                    <a:pt x="21983" y="27472"/>
                    <a:pt x="21177" y="28040"/>
                  </a:cubicBezTo>
                  <a:cubicBezTo>
                    <a:pt x="15484" y="32188"/>
                    <a:pt x="10144" y="42813"/>
                    <a:pt x="2940" y="34233"/>
                  </a:cubicBezTo>
                  <a:cubicBezTo>
                    <a:pt x="-4466" y="25483"/>
                    <a:pt x="3897" y="17358"/>
                    <a:pt x="8582" y="10824"/>
                  </a:cubicBezTo>
                  <a:cubicBezTo>
                    <a:pt x="20069" y="-5085"/>
                    <a:pt x="32614" y="-3267"/>
                    <a:pt x="41078" y="15028"/>
                  </a:cubicBezTo>
                  <a:cubicBezTo>
                    <a:pt x="45612" y="24858"/>
                    <a:pt x="49743" y="34915"/>
                    <a:pt x="54328" y="45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BA9D464-E144-BE39-7453-EE8C3CC3D5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60890" y="2942348"/>
              <a:ext cx="353467" cy="57050"/>
            </a:xfrm>
            <a:custGeom>
              <a:avLst/>
              <a:gdLst>
                <a:gd name="connsiteX0" fmla="*/ 353467 w 353467"/>
                <a:gd name="connsiteY0" fmla="*/ 9547 h 57050"/>
                <a:gd name="connsiteX1" fmla="*/ 328429 w 353467"/>
                <a:gd name="connsiteY1" fmla="*/ 19774 h 57050"/>
                <a:gd name="connsiteX2" fmla="*/ 48164 w 353467"/>
                <a:gd name="connsiteY2" fmla="*/ 56876 h 57050"/>
                <a:gd name="connsiteX3" fmla="*/ 10983 w 353467"/>
                <a:gd name="connsiteY3" fmla="*/ 55456 h 57050"/>
                <a:gd name="connsiteX4" fmla="*/ 0 w 353467"/>
                <a:gd name="connsiteY4" fmla="*/ 50172 h 57050"/>
                <a:gd name="connsiteX5" fmla="*/ 17633 w 353467"/>
                <a:gd name="connsiteY5" fmla="*/ 38581 h 57050"/>
                <a:gd name="connsiteX6" fmla="*/ 152753 w 353467"/>
                <a:gd name="connsiteY6" fmla="*/ 25967 h 57050"/>
                <a:gd name="connsiteX7" fmla="*/ 311148 w 353467"/>
                <a:gd name="connsiteY7" fmla="*/ 2842 h 57050"/>
                <a:gd name="connsiteX8" fmla="*/ 339462 w 353467"/>
                <a:gd name="connsiteY8" fmla="*/ 1 h 57050"/>
                <a:gd name="connsiteX9" fmla="*/ 352863 w 353467"/>
                <a:gd name="connsiteY9" fmla="*/ 4262 h 57050"/>
                <a:gd name="connsiteX10" fmla="*/ 353467 w 353467"/>
                <a:gd name="connsiteY10" fmla="*/ 9547 h 5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467" h="57050">
                  <a:moveTo>
                    <a:pt x="353467" y="9547"/>
                  </a:moveTo>
                  <a:cubicBezTo>
                    <a:pt x="345104" y="13069"/>
                    <a:pt x="337043" y="18126"/>
                    <a:pt x="328429" y="19774"/>
                  </a:cubicBezTo>
                  <a:cubicBezTo>
                    <a:pt x="235628" y="38069"/>
                    <a:pt x="142425" y="52615"/>
                    <a:pt x="48164" y="56876"/>
                  </a:cubicBezTo>
                  <a:cubicBezTo>
                    <a:pt x="35820" y="57445"/>
                    <a:pt x="23326" y="56535"/>
                    <a:pt x="10983" y="55456"/>
                  </a:cubicBezTo>
                  <a:cubicBezTo>
                    <a:pt x="7255" y="55115"/>
                    <a:pt x="3678" y="52047"/>
                    <a:pt x="0" y="50172"/>
                  </a:cubicBezTo>
                  <a:cubicBezTo>
                    <a:pt x="2519" y="37047"/>
                    <a:pt x="10882" y="39206"/>
                    <a:pt x="17633" y="38581"/>
                  </a:cubicBezTo>
                  <a:cubicBezTo>
                    <a:pt x="62673" y="34376"/>
                    <a:pt x="107864" y="31479"/>
                    <a:pt x="152753" y="25967"/>
                  </a:cubicBezTo>
                  <a:cubicBezTo>
                    <a:pt x="205652" y="19433"/>
                    <a:pt x="258350" y="10569"/>
                    <a:pt x="311148" y="2842"/>
                  </a:cubicBezTo>
                  <a:cubicBezTo>
                    <a:pt x="320569" y="1478"/>
                    <a:pt x="329990" y="115"/>
                    <a:pt x="339462" y="1"/>
                  </a:cubicBezTo>
                  <a:cubicBezTo>
                    <a:pt x="343895" y="-56"/>
                    <a:pt x="348379" y="2728"/>
                    <a:pt x="352863" y="4262"/>
                  </a:cubicBezTo>
                  <a:cubicBezTo>
                    <a:pt x="353065" y="6024"/>
                    <a:pt x="353266" y="7785"/>
                    <a:pt x="353467" y="95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4422ABB-3500-402F-7014-702200B799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0157" y="3309947"/>
              <a:ext cx="92272" cy="159256"/>
            </a:xfrm>
            <a:custGeom>
              <a:avLst/>
              <a:gdLst>
                <a:gd name="connsiteX0" fmla="*/ 92273 w 92272"/>
                <a:gd name="connsiteY0" fmla="*/ 60643 h 159256"/>
                <a:gd name="connsiteX1" fmla="*/ 75244 w 92272"/>
                <a:gd name="connsiteY1" fmla="*/ 136212 h 159256"/>
                <a:gd name="connsiteX2" fmla="*/ 13226 w 92272"/>
                <a:gd name="connsiteY2" fmla="*/ 134905 h 159256"/>
                <a:gd name="connsiteX3" fmla="*/ 19523 w 92272"/>
                <a:gd name="connsiteY3" fmla="*/ 19336 h 159256"/>
                <a:gd name="connsiteX4" fmla="*/ 83103 w 92272"/>
                <a:gd name="connsiteY4" fmla="*/ 25416 h 159256"/>
                <a:gd name="connsiteX5" fmla="*/ 92222 w 92272"/>
                <a:gd name="connsiteY5" fmla="*/ 60643 h 159256"/>
                <a:gd name="connsiteX6" fmla="*/ 71667 w 92272"/>
                <a:gd name="connsiteY6" fmla="*/ 69109 h 159256"/>
                <a:gd name="connsiteX7" fmla="*/ 60734 w 92272"/>
                <a:gd name="connsiteY7" fmla="*/ 32461 h 159256"/>
                <a:gd name="connsiteX8" fmla="*/ 39877 w 92272"/>
                <a:gd name="connsiteY8" fmla="*/ 28143 h 159256"/>
                <a:gd name="connsiteX9" fmla="*/ 20329 w 92272"/>
                <a:gd name="connsiteY9" fmla="*/ 64791 h 159256"/>
                <a:gd name="connsiteX10" fmla="*/ 32320 w 92272"/>
                <a:gd name="connsiteY10" fmla="*/ 128428 h 159256"/>
                <a:gd name="connsiteX11" fmla="*/ 55495 w 92272"/>
                <a:gd name="connsiteY11" fmla="*/ 128598 h 159256"/>
                <a:gd name="connsiteX12" fmla="*/ 71667 w 92272"/>
                <a:gd name="connsiteY12" fmla="*/ 69109 h 15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72" h="159256">
                  <a:moveTo>
                    <a:pt x="92273" y="60643"/>
                  </a:moveTo>
                  <a:cubicBezTo>
                    <a:pt x="91919" y="92575"/>
                    <a:pt x="86378" y="115416"/>
                    <a:pt x="75244" y="136212"/>
                  </a:cubicBezTo>
                  <a:cubicBezTo>
                    <a:pt x="58618" y="167348"/>
                    <a:pt x="28038" y="166951"/>
                    <a:pt x="13226" y="134905"/>
                  </a:cubicBezTo>
                  <a:cubicBezTo>
                    <a:pt x="-5062" y="95359"/>
                    <a:pt x="-5667" y="56382"/>
                    <a:pt x="19523" y="19336"/>
                  </a:cubicBezTo>
                  <a:cubicBezTo>
                    <a:pt x="38466" y="-8448"/>
                    <a:pt x="69652" y="-6175"/>
                    <a:pt x="83103" y="25416"/>
                  </a:cubicBezTo>
                  <a:cubicBezTo>
                    <a:pt x="88645" y="38427"/>
                    <a:pt x="90459" y="53427"/>
                    <a:pt x="92222" y="60643"/>
                  </a:cubicBezTo>
                  <a:close/>
                  <a:moveTo>
                    <a:pt x="71667" y="69109"/>
                  </a:moveTo>
                  <a:cubicBezTo>
                    <a:pt x="68140" y="56836"/>
                    <a:pt x="65772" y="43882"/>
                    <a:pt x="60734" y="32461"/>
                  </a:cubicBezTo>
                  <a:cubicBezTo>
                    <a:pt x="55444" y="20529"/>
                    <a:pt x="47031" y="18654"/>
                    <a:pt x="39877" y="28143"/>
                  </a:cubicBezTo>
                  <a:cubicBezTo>
                    <a:pt x="31715" y="38995"/>
                    <a:pt x="22446" y="51609"/>
                    <a:pt x="20329" y="64791"/>
                  </a:cubicBezTo>
                  <a:cubicBezTo>
                    <a:pt x="16803" y="86609"/>
                    <a:pt x="21941" y="108882"/>
                    <a:pt x="32320" y="128428"/>
                  </a:cubicBezTo>
                  <a:cubicBezTo>
                    <a:pt x="39675" y="142235"/>
                    <a:pt x="48240" y="142348"/>
                    <a:pt x="55495" y="128598"/>
                  </a:cubicBezTo>
                  <a:cubicBezTo>
                    <a:pt x="64916" y="110700"/>
                    <a:pt x="69248" y="90814"/>
                    <a:pt x="71667" y="69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2273B1B-9AFC-4DD3-DD49-C1D843F08B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1059" y="5941015"/>
              <a:ext cx="89655" cy="255953"/>
            </a:xfrm>
            <a:custGeom>
              <a:avLst/>
              <a:gdLst>
                <a:gd name="connsiteX0" fmla="*/ 0 w 89655"/>
                <a:gd name="connsiteY0" fmla="*/ 255048 h 255953"/>
                <a:gd name="connsiteX1" fmla="*/ 4786 w 89655"/>
                <a:gd name="connsiteY1" fmla="*/ 239594 h 255953"/>
                <a:gd name="connsiteX2" fmla="*/ 19900 w 89655"/>
                <a:gd name="connsiteY2" fmla="*/ 180048 h 255953"/>
                <a:gd name="connsiteX3" fmla="*/ 17734 w 89655"/>
                <a:gd name="connsiteY3" fmla="*/ 93626 h 255953"/>
                <a:gd name="connsiteX4" fmla="*/ 22772 w 89655"/>
                <a:gd name="connsiteY4" fmla="*/ 42206 h 255953"/>
                <a:gd name="connsiteX5" fmla="*/ 35719 w 89655"/>
                <a:gd name="connsiteY5" fmla="*/ 11524 h 255953"/>
                <a:gd name="connsiteX6" fmla="*/ 65343 w 89655"/>
                <a:gd name="connsiteY6" fmla="*/ 1751 h 255953"/>
                <a:gd name="connsiteX7" fmla="*/ 89274 w 89655"/>
                <a:gd name="connsiteY7" fmla="*/ 30728 h 255953"/>
                <a:gd name="connsiteX8" fmla="*/ 71741 w 89655"/>
                <a:gd name="connsiteY8" fmla="*/ 76013 h 255953"/>
                <a:gd name="connsiteX9" fmla="*/ 54260 w 89655"/>
                <a:gd name="connsiteY9" fmla="*/ 79763 h 255953"/>
                <a:gd name="connsiteX10" fmla="*/ 62421 w 89655"/>
                <a:gd name="connsiteY10" fmla="*/ 61865 h 255953"/>
                <a:gd name="connsiteX11" fmla="*/ 71439 w 89655"/>
                <a:gd name="connsiteY11" fmla="*/ 37376 h 255953"/>
                <a:gd name="connsiteX12" fmla="*/ 60254 w 89655"/>
                <a:gd name="connsiteY12" fmla="*/ 18967 h 255953"/>
                <a:gd name="connsiteX13" fmla="*/ 45191 w 89655"/>
                <a:gd name="connsiteY13" fmla="*/ 29819 h 255953"/>
                <a:gd name="connsiteX14" fmla="*/ 39347 w 89655"/>
                <a:gd name="connsiteY14" fmla="*/ 65899 h 255953"/>
                <a:gd name="connsiteX15" fmla="*/ 41866 w 89655"/>
                <a:gd name="connsiteY15" fmla="*/ 177036 h 255953"/>
                <a:gd name="connsiteX16" fmla="*/ 22873 w 89655"/>
                <a:gd name="connsiteY16" fmla="*/ 245446 h 255953"/>
                <a:gd name="connsiteX17" fmla="*/ 50 w 89655"/>
                <a:gd name="connsiteY17" fmla="*/ 255048 h 25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55" h="255953">
                  <a:moveTo>
                    <a:pt x="0" y="255048"/>
                  </a:moveTo>
                  <a:cubicBezTo>
                    <a:pt x="1763" y="249082"/>
                    <a:pt x="1864" y="242718"/>
                    <a:pt x="4786" y="239594"/>
                  </a:cubicBezTo>
                  <a:cubicBezTo>
                    <a:pt x="20454" y="222889"/>
                    <a:pt x="20706" y="201866"/>
                    <a:pt x="19900" y="180048"/>
                  </a:cubicBezTo>
                  <a:cubicBezTo>
                    <a:pt x="18842" y="151240"/>
                    <a:pt x="17482" y="122434"/>
                    <a:pt x="17734" y="93626"/>
                  </a:cubicBezTo>
                  <a:cubicBezTo>
                    <a:pt x="17835" y="76411"/>
                    <a:pt x="19497" y="58967"/>
                    <a:pt x="22772" y="42206"/>
                  </a:cubicBezTo>
                  <a:cubicBezTo>
                    <a:pt x="24837" y="31353"/>
                    <a:pt x="29775" y="20444"/>
                    <a:pt x="35719" y="11524"/>
                  </a:cubicBezTo>
                  <a:cubicBezTo>
                    <a:pt x="42773" y="956"/>
                    <a:pt x="53705" y="-2453"/>
                    <a:pt x="65343" y="1751"/>
                  </a:cubicBezTo>
                  <a:cubicBezTo>
                    <a:pt x="77938" y="6296"/>
                    <a:pt x="87510" y="14876"/>
                    <a:pt x="89274" y="30728"/>
                  </a:cubicBezTo>
                  <a:cubicBezTo>
                    <a:pt x="91390" y="49535"/>
                    <a:pt x="84588" y="64706"/>
                    <a:pt x="71741" y="76013"/>
                  </a:cubicBezTo>
                  <a:cubicBezTo>
                    <a:pt x="68517" y="78854"/>
                    <a:pt x="62773" y="78115"/>
                    <a:pt x="54260" y="79763"/>
                  </a:cubicBezTo>
                  <a:cubicBezTo>
                    <a:pt x="58239" y="71069"/>
                    <a:pt x="60557" y="66581"/>
                    <a:pt x="62421" y="61865"/>
                  </a:cubicBezTo>
                  <a:cubicBezTo>
                    <a:pt x="65646" y="53796"/>
                    <a:pt x="69978" y="45842"/>
                    <a:pt x="71439" y="37376"/>
                  </a:cubicBezTo>
                  <a:cubicBezTo>
                    <a:pt x="72950" y="28626"/>
                    <a:pt x="68719" y="21183"/>
                    <a:pt x="60254" y="18967"/>
                  </a:cubicBezTo>
                  <a:cubicBezTo>
                    <a:pt x="52345" y="16921"/>
                    <a:pt x="47055" y="22433"/>
                    <a:pt x="45191" y="29819"/>
                  </a:cubicBezTo>
                  <a:cubicBezTo>
                    <a:pt x="42219" y="41581"/>
                    <a:pt x="39296" y="53853"/>
                    <a:pt x="39347" y="65899"/>
                  </a:cubicBezTo>
                  <a:cubicBezTo>
                    <a:pt x="39397" y="102945"/>
                    <a:pt x="40556" y="139990"/>
                    <a:pt x="41866" y="177036"/>
                  </a:cubicBezTo>
                  <a:cubicBezTo>
                    <a:pt x="42773" y="202548"/>
                    <a:pt x="40052" y="226525"/>
                    <a:pt x="22873" y="245446"/>
                  </a:cubicBezTo>
                  <a:cubicBezTo>
                    <a:pt x="17330" y="251582"/>
                    <a:pt x="11688" y="258457"/>
                    <a:pt x="50" y="255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7760059-1A9F-EBD1-AC92-4D856254E9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1370" y="6132337"/>
              <a:ext cx="105966" cy="164504"/>
            </a:xfrm>
            <a:custGeom>
              <a:avLst/>
              <a:gdLst>
                <a:gd name="connsiteX0" fmla="*/ 53521 w 105966"/>
                <a:gd name="connsiteY0" fmla="*/ 143386 h 164504"/>
                <a:gd name="connsiteX1" fmla="*/ 67426 w 105966"/>
                <a:gd name="connsiteY1" fmla="*/ 105147 h 164504"/>
                <a:gd name="connsiteX2" fmla="*/ 78963 w 105966"/>
                <a:gd name="connsiteY2" fmla="*/ 88102 h 164504"/>
                <a:gd name="connsiteX3" fmla="*/ 90450 w 105966"/>
                <a:gd name="connsiteY3" fmla="*/ 103386 h 164504"/>
                <a:gd name="connsiteX4" fmla="*/ 105966 w 105966"/>
                <a:gd name="connsiteY4" fmla="*/ 149693 h 164504"/>
                <a:gd name="connsiteX5" fmla="*/ 79870 w 105966"/>
                <a:gd name="connsiteY5" fmla="*/ 146511 h 164504"/>
                <a:gd name="connsiteX6" fmla="*/ 25056 w 105966"/>
                <a:gd name="connsiteY6" fmla="*/ 137193 h 164504"/>
                <a:gd name="connsiteX7" fmla="*/ 15031 w 105966"/>
                <a:gd name="connsiteY7" fmla="*/ 159182 h 164504"/>
                <a:gd name="connsiteX8" fmla="*/ 4148 w 105966"/>
                <a:gd name="connsiteY8" fmla="*/ 163386 h 164504"/>
                <a:gd name="connsiteX9" fmla="*/ 17 w 105966"/>
                <a:gd name="connsiteY9" fmla="*/ 153500 h 164504"/>
                <a:gd name="connsiteX10" fmla="*/ 4450 w 105966"/>
                <a:gd name="connsiteY10" fmla="*/ 134522 h 164504"/>
                <a:gd name="connsiteX11" fmla="*/ 24099 w 105966"/>
                <a:gd name="connsiteY11" fmla="*/ 33840 h 164504"/>
                <a:gd name="connsiteX12" fmla="*/ 28633 w 105966"/>
                <a:gd name="connsiteY12" fmla="*/ 9806 h 164504"/>
                <a:gd name="connsiteX13" fmla="*/ 41833 w 105966"/>
                <a:gd name="connsiteY13" fmla="*/ 373 h 164504"/>
                <a:gd name="connsiteX14" fmla="*/ 50347 w 105966"/>
                <a:gd name="connsiteY14" fmla="*/ 15203 h 164504"/>
                <a:gd name="connsiteX15" fmla="*/ 43445 w 105966"/>
                <a:gd name="connsiteY15" fmla="*/ 61340 h 164504"/>
                <a:gd name="connsiteX16" fmla="*/ 53571 w 105966"/>
                <a:gd name="connsiteY16" fmla="*/ 143500 h 1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966" h="164504">
                  <a:moveTo>
                    <a:pt x="53521" y="143386"/>
                  </a:moveTo>
                  <a:cubicBezTo>
                    <a:pt x="64957" y="130942"/>
                    <a:pt x="66015" y="117818"/>
                    <a:pt x="67426" y="105147"/>
                  </a:cubicBezTo>
                  <a:cubicBezTo>
                    <a:pt x="68383" y="96511"/>
                    <a:pt x="68988" y="87704"/>
                    <a:pt x="78963" y="88102"/>
                  </a:cubicBezTo>
                  <a:cubicBezTo>
                    <a:pt x="86872" y="88385"/>
                    <a:pt x="88384" y="95601"/>
                    <a:pt x="90450" y="103386"/>
                  </a:cubicBezTo>
                  <a:cubicBezTo>
                    <a:pt x="94530" y="118840"/>
                    <a:pt x="100475" y="133613"/>
                    <a:pt x="105966" y="149693"/>
                  </a:cubicBezTo>
                  <a:cubicBezTo>
                    <a:pt x="96948" y="161681"/>
                    <a:pt x="88586" y="150147"/>
                    <a:pt x="79870" y="146511"/>
                  </a:cubicBezTo>
                  <a:cubicBezTo>
                    <a:pt x="54075" y="172420"/>
                    <a:pt x="46317" y="171227"/>
                    <a:pt x="25056" y="137193"/>
                  </a:cubicBezTo>
                  <a:cubicBezTo>
                    <a:pt x="21630" y="145034"/>
                    <a:pt x="19212" y="152818"/>
                    <a:pt x="15031" y="159182"/>
                  </a:cubicBezTo>
                  <a:cubicBezTo>
                    <a:pt x="13066" y="162193"/>
                    <a:pt x="7725" y="163784"/>
                    <a:pt x="4148" y="163386"/>
                  </a:cubicBezTo>
                  <a:cubicBezTo>
                    <a:pt x="2385" y="163159"/>
                    <a:pt x="-235" y="156795"/>
                    <a:pt x="17" y="153500"/>
                  </a:cubicBezTo>
                  <a:cubicBezTo>
                    <a:pt x="521" y="147079"/>
                    <a:pt x="2234" y="140545"/>
                    <a:pt x="4450" y="134522"/>
                  </a:cubicBezTo>
                  <a:cubicBezTo>
                    <a:pt x="16240" y="102249"/>
                    <a:pt x="22386" y="68669"/>
                    <a:pt x="24099" y="33840"/>
                  </a:cubicBezTo>
                  <a:cubicBezTo>
                    <a:pt x="24502" y="25771"/>
                    <a:pt x="26668" y="17703"/>
                    <a:pt x="28633" y="9806"/>
                  </a:cubicBezTo>
                  <a:cubicBezTo>
                    <a:pt x="30447" y="2646"/>
                    <a:pt x="34830" y="-1274"/>
                    <a:pt x="41833" y="373"/>
                  </a:cubicBezTo>
                  <a:cubicBezTo>
                    <a:pt x="48987" y="2078"/>
                    <a:pt x="51254" y="8044"/>
                    <a:pt x="50347" y="15203"/>
                  </a:cubicBezTo>
                  <a:cubicBezTo>
                    <a:pt x="48382" y="30658"/>
                    <a:pt x="45662" y="45942"/>
                    <a:pt x="43445" y="61340"/>
                  </a:cubicBezTo>
                  <a:cubicBezTo>
                    <a:pt x="39515" y="88556"/>
                    <a:pt x="39616" y="115204"/>
                    <a:pt x="53571" y="143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D17DF38-2880-6AB0-FC8F-8BBB35C14A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95121" y="2909155"/>
              <a:ext cx="343592" cy="48776"/>
            </a:xfrm>
            <a:custGeom>
              <a:avLst/>
              <a:gdLst>
                <a:gd name="connsiteX0" fmla="*/ 50 w 343592"/>
                <a:gd name="connsiteY0" fmla="*/ 45410 h 48776"/>
                <a:gd name="connsiteX1" fmla="*/ 27810 w 343592"/>
                <a:gd name="connsiteY1" fmla="*/ 29614 h 48776"/>
                <a:gd name="connsiteX2" fmla="*/ 113154 w 343592"/>
                <a:gd name="connsiteY2" fmla="*/ 24273 h 48776"/>
                <a:gd name="connsiteX3" fmla="*/ 267972 w 343592"/>
                <a:gd name="connsiteY3" fmla="*/ 6603 h 48776"/>
                <a:gd name="connsiteX4" fmla="*/ 322433 w 343592"/>
                <a:gd name="connsiteY4" fmla="*/ 126 h 48776"/>
                <a:gd name="connsiteX5" fmla="*/ 342837 w 343592"/>
                <a:gd name="connsiteY5" fmla="*/ 2114 h 48776"/>
                <a:gd name="connsiteX6" fmla="*/ 343592 w 343592"/>
                <a:gd name="connsiteY6" fmla="*/ 8421 h 48776"/>
                <a:gd name="connsiteX7" fmla="*/ 320266 w 343592"/>
                <a:gd name="connsiteY7" fmla="*/ 17909 h 48776"/>
                <a:gd name="connsiteX8" fmla="*/ 12645 w 343592"/>
                <a:gd name="connsiteY8" fmla="*/ 48592 h 48776"/>
                <a:gd name="connsiteX9" fmla="*/ 0 w 343592"/>
                <a:gd name="connsiteY9" fmla="*/ 45523 h 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592" h="48776">
                  <a:moveTo>
                    <a:pt x="50" y="45410"/>
                  </a:moveTo>
                  <a:cubicBezTo>
                    <a:pt x="7204" y="29103"/>
                    <a:pt x="17985" y="30239"/>
                    <a:pt x="27810" y="29614"/>
                  </a:cubicBezTo>
                  <a:cubicBezTo>
                    <a:pt x="56275" y="27739"/>
                    <a:pt x="84790" y="27171"/>
                    <a:pt x="113154" y="24273"/>
                  </a:cubicBezTo>
                  <a:cubicBezTo>
                    <a:pt x="164844" y="19046"/>
                    <a:pt x="216383" y="12625"/>
                    <a:pt x="267972" y="6603"/>
                  </a:cubicBezTo>
                  <a:cubicBezTo>
                    <a:pt x="286160" y="4500"/>
                    <a:pt x="304246" y="1716"/>
                    <a:pt x="322433" y="126"/>
                  </a:cubicBezTo>
                  <a:cubicBezTo>
                    <a:pt x="329133" y="-500"/>
                    <a:pt x="336035" y="1375"/>
                    <a:pt x="342837" y="2114"/>
                  </a:cubicBezTo>
                  <a:cubicBezTo>
                    <a:pt x="343089" y="4216"/>
                    <a:pt x="343341" y="6319"/>
                    <a:pt x="343592" y="8421"/>
                  </a:cubicBezTo>
                  <a:cubicBezTo>
                    <a:pt x="335834" y="11660"/>
                    <a:pt x="328277" y="16319"/>
                    <a:pt x="320266" y="17909"/>
                  </a:cubicBezTo>
                  <a:cubicBezTo>
                    <a:pt x="218499" y="37967"/>
                    <a:pt x="116127" y="50467"/>
                    <a:pt x="12645" y="48592"/>
                  </a:cubicBezTo>
                  <a:cubicBezTo>
                    <a:pt x="9320" y="48535"/>
                    <a:pt x="5995" y="47001"/>
                    <a:pt x="0" y="45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DE6F76C4-ED63-0BFC-902E-47239AFCF4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0666" y="3958151"/>
              <a:ext cx="123347" cy="117890"/>
            </a:xfrm>
            <a:custGeom>
              <a:avLst/>
              <a:gdLst>
                <a:gd name="connsiteX0" fmla="*/ 89709 w 123347"/>
                <a:gd name="connsiteY0" fmla="*/ 81023 h 117890"/>
                <a:gd name="connsiteX1" fmla="*/ 104520 w 123347"/>
                <a:gd name="connsiteY1" fmla="*/ 0 h 117890"/>
                <a:gd name="connsiteX2" fmla="*/ 112279 w 123347"/>
                <a:gd name="connsiteY2" fmla="*/ 3977 h 117890"/>
                <a:gd name="connsiteX3" fmla="*/ 117669 w 123347"/>
                <a:gd name="connsiteY3" fmla="*/ 81989 h 117890"/>
                <a:gd name="connsiteX4" fmla="*/ 80137 w 123347"/>
                <a:gd name="connsiteY4" fmla="*/ 97898 h 117890"/>
                <a:gd name="connsiteX5" fmla="*/ 51168 w 123347"/>
                <a:gd name="connsiteY5" fmla="*/ 80966 h 117890"/>
                <a:gd name="connsiteX6" fmla="*/ 31318 w 123347"/>
                <a:gd name="connsiteY6" fmla="*/ 64603 h 117890"/>
                <a:gd name="connsiteX7" fmla="*/ 30058 w 123347"/>
                <a:gd name="connsiteY7" fmla="*/ 93239 h 117890"/>
                <a:gd name="connsiteX8" fmla="*/ 26381 w 123347"/>
                <a:gd name="connsiteY8" fmla="*/ 112103 h 117890"/>
                <a:gd name="connsiteX9" fmla="*/ 9403 w 123347"/>
                <a:gd name="connsiteY9" fmla="*/ 110512 h 117890"/>
                <a:gd name="connsiteX10" fmla="*/ 7136 w 123347"/>
                <a:gd name="connsiteY10" fmla="*/ 98467 h 117890"/>
                <a:gd name="connsiteX11" fmla="*/ 536 w 123347"/>
                <a:gd name="connsiteY11" fmla="*/ 22273 h 117890"/>
                <a:gd name="connsiteX12" fmla="*/ 7539 w 123347"/>
                <a:gd name="connsiteY12" fmla="*/ 1420 h 117890"/>
                <a:gd name="connsiteX13" fmla="*/ 26985 w 123347"/>
                <a:gd name="connsiteY13" fmla="*/ 13523 h 117890"/>
                <a:gd name="connsiteX14" fmla="*/ 57314 w 123347"/>
                <a:gd name="connsiteY14" fmla="*/ 55455 h 117890"/>
                <a:gd name="connsiteX15" fmla="*/ 89709 w 123347"/>
                <a:gd name="connsiteY15" fmla="*/ 81023 h 1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7" h="117890">
                  <a:moveTo>
                    <a:pt x="89709" y="81023"/>
                  </a:moveTo>
                  <a:cubicBezTo>
                    <a:pt x="110919" y="54716"/>
                    <a:pt x="90615" y="23864"/>
                    <a:pt x="104520" y="0"/>
                  </a:cubicBezTo>
                  <a:cubicBezTo>
                    <a:pt x="108601" y="2045"/>
                    <a:pt x="111523" y="2386"/>
                    <a:pt x="112279" y="3977"/>
                  </a:cubicBezTo>
                  <a:cubicBezTo>
                    <a:pt x="123615" y="29091"/>
                    <a:pt x="127645" y="55341"/>
                    <a:pt x="117669" y="81989"/>
                  </a:cubicBezTo>
                  <a:cubicBezTo>
                    <a:pt x="111977" y="97216"/>
                    <a:pt x="95855" y="103921"/>
                    <a:pt x="80137" y="97898"/>
                  </a:cubicBezTo>
                  <a:cubicBezTo>
                    <a:pt x="69909" y="94035"/>
                    <a:pt x="60539" y="87159"/>
                    <a:pt x="51168" y="80966"/>
                  </a:cubicBezTo>
                  <a:cubicBezTo>
                    <a:pt x="45071" y="76932"/>
                    <a:pt x="39631" y="71534"/>
                    <a:pt x="31318" y="64603"/>
                  </a:cubicBezTo>
                  <a:cubicBezTo>
                    <a:pt x="30865" y="76137"/>
                    <a:pt x="30865" y="84773"/>
                    <a:pt x="30058" y="93239"/>
                  </a:cubicBezTo>
                  <a:cubicBezTo>
                    <a:pt x="29454" y="99660"/>
                    <a:pt x="29001" y="106649"/>
                    <a:pt x="26381" y="112103"/>
                  </a:cubicBezTo>
                  <a:cubicBezTo>
                    <a:pt x="22250" y="120626"/>
                    <a:pt x="12677" y="119433"/>
                    <a:pt x="9403" y="110512"/>
                  </a:cubicBezTo>
                  <a:cubicBezTo>
                    <a:pt x="8042" y="106762"/>
                    <a:pt x="7539" y="102557"/>
                    <a:pt x="7136" y="98467"/>
                  </a:cubicBezTo>
                  <a:cubicBezTo>
                    <a:pt x="4818" y="73069"/>
                    <a:pt x="2501" y="47671"/>
                    <a:pt x="536" y="22273"/>
                  </a:cubicBezTo>
                  <a:cubicBezTo>
                    <a:pt x="-119" y="14262"/>
                    <a:pt x="-1731" y="4545"/>
                    <a:pt x="7539" y="1420"/>
                  </a:cubicBezTo>
                  <a:cubicBezTo>
                    <a:pt x="16859" y="-1761"/>
                    <a:pt x="21897" y="5909"/>
                    <a:pt x="26985" y="13523"/>
                  </a:cubicBezTo>
                  <a:cubicBezTo>
                    <a:pt x="36658" y="27898"/>
                    <a:pt x="45928" y="42898"/>
                    <a:pt x="57314" y="55455"/>
                  </a:cubicBezTo>
                  <a:cubicBezTo>
                    <a:pt x="66383" y="65455"/>
                    <a:pt x="78222" y="72217"/>
                    <a:pt x="89709" y="81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B1799A6-7D5C-39BC-C045-ACB6CC7C9C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6093" y="3097328"/>
              <a:ext cx="107386" cy="174966"/>
            </a:xfrm>
            <a:custGeom>
              <a:avLst/>
              <a:gdLst>
                <a:gd name="connsiteX0" fmla="*/ 85372 w 107386"/>
                <a:gd name="connsiteY0" fmla="*/ 46044 h 174966"/>
                <a:gd name="connsiteX1" fmla="*/ 50610 w 107386"/>
                <a:gd name="connsiteY1" fmla="*/ 59340 h 174966"/>
                <a:gd name="connsiteX2" fmla="*/ 33934 w 107386"/>
                <a:gd name="connsiteY2" fmla="*/ 19851 h 174966"/>
                <a:gd name="connsiteX3" fmla="*/ 14991 w 107386"/>
                <a:gd name="connsiteY3" fmla="*/ 45363 h 174966"/>
                <a:gd name="connsiteX4" fmla="*/ 2446 w 107386"/>
                <a:gd name="connsiteY4" fmla="*/ 51613 h 174966"/>
                <a:gd name="connsiteX5" fmla="*/ 632 w 107386"/>
                <a:gd name="connsiteY5" fmla="*/ 36556 h 174966"/>
                <a:gd name="connsiteX6" fmla="*/ 24664 w 107386"/>
                <a:gd name="connsiteY6" fmla="*/ 5590 h 174966"/>
                <a:gd name="connsiteX7" fmla="*/ 56857 w 107386"/>
                <a:gd name="connsiteY7" fmla="*/ 19340 h 174966"/>
                <a:gd name="connsiteX8" fmla="*/ 61038 w 107386"/>
                <a:gd name="connsiteY8" fmla="*/ 41385 h 174966"/>
                <a:gd name="connsiteX9" fmla="*/ 73382 w 107386"/>
                <a:gd name="connsiteY9" fmla="*/ 27806 h 174966"/>
                <a:gd name="connsiteX10" fmla="*/ 99126 w 107386"/>
                <a:gd name="connsiteY10" fmla="*/ 27067 h 174966"/>
                <a:gd name="connsiteX11" fmla="*/ 103912 w 107386"/>
                <a:gd name="connsiteY11" fmla="*/ 43260 h 174966"/>
                <a:gd name="connsiteX12" fmla="*/ 102904 w 107386"/>
                <a:gd name="connsiteY12" fmla="*/ 146329 h 174966"/>
                <a:gd name="connsiteX13" fmla="*/ 98572 w 107386"/>
                <a:gd name="connsiteY13" fmla="*/ 162863 h 174966"/>
                <a:gd name="connsiteX14" fmla="*/ 81140 w 107386"/>
                <a:gd name="connsiteY14" fmla="*/ 174966 h 174966"/>
                <a:gd name="connsiteX15" fmla="*/ 66781 w 107386"/>
                <a:gd name="connsiteY15" fmla="*/ 159397 h 174966"/>
                <a:gd name="connsiteX16" fmla="*/ 74741 w 107386"/>
                <a:gd name="connsiteY16" fmla="*/ 112636 h 174966"/>
                <a:gd name="connsiteX17" fmla="*/ 85322 w 107386"/>
                <a:gd name="connsiteY17" fmla="*/ 46158 h 1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386" h="174966">
                  <a:moveTo>
                    <a:pt x="85372" y="46044"/>
                  </a:moveTo>
                  <a:cubicBezTo>
                    <a:pt x="72727" y="55704"/>
                    <a:pt x="62499" y="71045"/>
                    <a:pt x="50610" y="59340"/>
                  </a:cubicBezTo>
                  <a:cubicBezTo>
                    <a:pt x="42398" y="51272"/>
                    <a:pt x="40181" y="35533"/>
                    <a:pt x="33934" y="19851"/>
                  </a:cubicBezTo>
                  <a:cubicBezTo>
                    <a:pt x="27435" y="28772"/>
                    <a:pt x="21792" y="37692"/>
                    <a:pt x="14991" y="45363"/>
                  </a:cubicBezTo>
                  <a:cubicBezTo>
                    <a:pt x="11968" y="48772"/>
                    <a:pt x="6678" y="49567"/>
                    <a:pt x="2446" y="51613"/>
                  </a:cubicBezTo>
                  <a:cubicBezTo>
                    <a:pt x="1690" y="46499"/>
                    <a:pt x="-1282" y="39567"/>
                    <a:pt x="632" y="36556"/>
                  </a:cubicBezTo>
                  <a:cubicBezTo>
                    <a:pt x="7686" y="25363"/>
                    <a:pt x="15041" y="13544"/>
                    <a:pt x="24664" y="5590"/>
                  </a:cubicBezTo>
                  <a:cubicBezTo>
                    <a:pt x="38216" y="-5717"/>
                    <a:pt x="51365" y="760"/>
                    <a:pt x="56857" y="19340"/>
                  </a:cubicBezTo>
                  <a:cubicBezTo>
                    <a:pt x="58922" y="26272"/>
                    <a:pt x="59627" y="33715"/>
                    <a:pt x="61038" y="41385"/>
                  </a:cubicBezTo>
                  <a:cubicBezTo>
                    <a:pt x="70056" y="42181"/>
                    <a:pt x="70610" y="34169"/>
                    <a:pt x="73382" y="27806"/>
                  </a:cubicBezTo>
                  <a:cubicBezTo>
                    <a:pt x="80132" y="12294"/>
                    <a:pt x="91317" y="12010"/>
                    <a:pt x="99126" y="27067"/>
                  </a:cubicBezTo>
                  <a:cubicBezTo>
                    <a:pt x="101645" y="31897"/>
                    <a:pt x="103105" y="37692"/>
                    <a:pt x="103912" y="43260"/>
                  </a:cubicBezTo>
                  <a:cubicBezTo>
                    <a:pt x="108748" y="77635"/>
                    <a:pt x="108648" y="112067"/>
                    <a:pt x="102904" y="146329"/>
                  </a:cubicBezTo>
                  <a:cubicBezTo>
                    <a:pt x="101947" y="151954"/>
                    <a:pt x="100436" y="157522"/>
                    <a:pt x="98572" y="162863"/>
                  </a:cubicBezTo>
                  <a:cubicBezTo>
                    <a:pt x="95498" y="171557"/>
                    <a:pt x="88999" y="175023"/>
                    <a:pt x="81140" y="174966"/>
                  </a:cubicBezTo>
                  <a:cubicBezTo>
                    <a:pt x="72273" y="174852"/>
                    <a:pt x="68444" y="168204"/>
                    <a:pt x="66781" y="159397"/>
                  </a:cubicBezTo>
                  <a:cubicBezTo>
                    <a:pt x="63658" y="142522"/>
                    <a:pt x="64313" y="124170"/>
                    <a:pt x="74741" y="112636"/>
                  </a:cubicBezTo>
                  <a:cubicBezTo>
                    <a:pt x="92677" y="92920"/>
                    <a:pt x="88042" y="71442"/>
                    <a:pt x="85322" y="46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25CDD5A-AD0E-EF4A-6111-654137C0CC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01305" y="6235418"/>
              <a:ext cx="116891" cy="249810"/>
            </a:xfrm>
            <a:custGeom>
              <a:avLst/>
              <a:gdLst>
                <a:gd name="connsiteX0" fmla="*/ 91238 w 116891"/>
                <a:gd name="connsiteY0" fmla="*/ 102464 h 249810"/>
                <a:gd name="connsiteX1" fmla="*/ 96125 w 116891"/>
                <a:gd name="connsiteY1" fmla="*/ 35987 h 249810"/>
                <a:gd name="connsiteX2" fmla="*/ 85596 w 116891"/>
                <a:gd name="connsiteY2" fmla="*/ 18316 h 249810"/>
                <a:gd name="connsiteX3" fmla="*/ 77535 w 116891"/>
                <a:gd name="connsiteY3" fmla="*/ 47294 h 249810"/>
                <a:gd name="connsiteX4" fmla="*/ 43024 w 116891"/>
                <a:gd name="connsiteY4" fmla="*/ 182749 h 249810"/>
                <a:gd name="connsiteX5" fmla="*/ 21512 w 116891"/>
                <a:gd name="connsiteY5" fmla="*/ 233999 h 249810"/>
                <a:gd name="connsiteX6" fmla="*/ 0 w 116891"/>
                <a:gd name="connsiteY6" fmla="*/ 249511 h 249810"/>
                <a:gd name="connsiteX7" fmla="*/ 1360 w 116891"/>
                <a:gd name="connsiteY7" fmla="*/ 238261 h 249810"/>
                <a:gd name="connsiteX8" fmla="*/ 56224 w 116891"/>
                <a:gd name="connsiteY8" fmla="*/ 55816 h 249810"/>
                <a:gd name="connsiteX9" fmla="*/ 68869 w 116891"/>
                <a:gd name="connsiteY9" fmla="*/ 13771 h 249810"/>
                <a:gd name="connsiteX10" fmla="*/ 99702 w 116891"/>
                <a:gd name="connsiteY10" fmla="*/ 6157 h 249810"/>
                <a:gd name="connsiteX11" fmla="*/ 100407 w 116891"/>
                <a:gd name="connsiteY11" fmla="*/ 101613 h 249810"/>
                <a:gd name="connsiteX12" fmla="*/ 91188 w 116891"/>
                <a:gd name="connsiteY12" fmla="*/ 102464 h 24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91" h="249810">
                  <a:moveTo>
                    <a:pt x="91238" y="102464"/>
                  </a:moveTo>
                  <a:cubicBezTo>
                    <a:pt x="90936" y="78658"/>
                    <a:pt x="106403" y="58146"/>
                    <a:pt x="96125" y="35987"/>
                  </a:cubicBezTo>
                  <a:cubicBezTo>
                    <a:pt x="93909" y="31271"/>
                    <a:pt x="90836" y="27066"/>
                    <a:pt x="85596" y="18316"/>
                  </a:cubicBezTo>
                  <a:cubicBezTo>
                    <a:pt x="82119" y="30873"/>
                    <a:pt x="79651" y="38998"/>
                    <a:pt x="77535" y="47294"/>
                  </a:cubicBezTo>
                  <a:cubicBezTo>
                    <a:pt x="66099" y="92464"/>
                    <a:pt x="55519" y="137919"/>
                    <a:pt x="43024" y="182749"/>
                  </a:cubicBezTo>
                  <a:cubicBezTo>
                    <a:pt x="38037" y="200647"/>
                    <a:pt x="29523" y="217408"/>
                    <a:pt x="21512" y="233999"/>
                  </a:cubicBezTo>
                  <a:cubicBezTo>
                    <a:pt x="17532" y="242238"/>
                    <a:pt x="12645" y="251613"/>
                    <a:pt x="0" y="249511"/>
                  </a:cubicBezTo>
                  <a:cubicBezTo>
                    <a:pt x="453" y="245591"/>
                    <a:pt x="0" y="241386"/>
                    <a:pt x="1360" y="238261"/>
                  </a:cubicBezTo>
                  <a:cubicBezTo>
                    <a:pt x="27004" y="180249"/>
                    <a:pt x="41261" y="117919"/>
                    <a:pt x="56224" y="55816"/>
                  </a:cubicBezTo>
                  <a:cubicBezTo>
                    <a:pt x="59650" y="41555"/>
                    <a:pt x="63328" y="27066"/>
                    <a:pt x="68869" y="13771"/>
                  </a:cubicBezTo>
                  <a:cubicBezTo>
                    <a:pt x="75369" y="-1741"/>
                    <a:pt x="87711" y="-3957"/>
                    <a:pt x="99702" y="6157"/>
                  </a:cubicBezTo>
                  <a:cubicBezTo>
                    <a:pt x="122222" y="25191"/>
                    <a:pt x="122776" y="82294"/>
                    <a:pt x="100407" y="101613"/>
                  </a:cubicBezTo>
                  <a:cubicBezTo>
                    <a:pt x="98997" y="102805"/>
                    <a:pt x="96226" y="102067"/>
                    <a:pt x="91188" y="10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4A0ECEB-2AE2-5ABD-B9D3-989EF2E745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8719" y="1366588"/>
              <a:ext cx="81349" cy="139890"/>
            </a:xfrm>
            <a:custGeom>
              <a:avLst/>
              <a:gdLst>
                <a:gd name="connsiteX0" fmla="*/ 44213 w 81349"/>
                <a:gd name="connsiteY0" fmla="*/ 64785 h 139890"/>
                <a:gd name="connsiteX1" fmla="*/ 72778 w 81349"/>
                <a:gd name="connsiteY1" fmla="*/ 95524 h 139890"/>
                <a:gd name="connsiteX2" fmla="*/ 58017 w 81349"/>
                <a:gd name="connsiteY2" fmla="*/ 138990 h 139890"/>
                <a:gd name="connsiteX3" fmla="*/ 23658 w 81349"/>
                <a:gd name="connsiteY3" fmla="*/ 136035 h 139890"/>
                <a:gd name="connsiteX4" fmla="*/ 5873 w 81349"/>
                <a:gd name="connsiteY4" fmla="*/ 86490 h 139890"/>
                <a:gd name="connsiteX5" fmla="*/ 15396 w 81349"/>
                <a:gd name="connsiteY5" fmla="*/ 68080 h 139890"/>
                <a:gd name="connsiteX6" fmla="*/ 6781 w 81349"/>
                <a:gd name="connsiteY6" fmla="*/ 55126 h 139890"/>
                <a:gd name="connsiteX7" fmla="*/ 17864 w 81349"/>
                <a:gd name="connsiteY7" fmla="*/ 6148 h 139890"/>
                <a:gd name="connsiteX8" fmla="*/ 38822 w 81349"/>
                <a:gd name="connsiteY8" fmla="*/ 125 h 139890"/>
                <a:gd name="connsiteX9" fmla="*/ 63207 w 81349"/>
                <a:gd name="connsiteY9" fmla="*/ 12966 h 139890"/>
                <a:gd name="connsiteX10" fmla="*/ 59025 w 81349"/>
                <a:gd name="connsiteY10" fmla="*/ 40694 h 139890"/>
                <a:gd name="connsiteX11" fmla="*/ 44213 w 81349"/>
                <a:gd name="connsiteY11" fmla="*/ 64785 h 139890"/>
                <a:gd name="connsiteX12" fmla="*/ 62248 w 81349"/>
                <a:gd name="connsiteY12" fmla="*/ 115751 h 139890"/>
                <a:gd name="connsiteX13" fmla="*/ 31568 w 81349"/>
                <a:gd name="connsiteY13" fmla="*/ 82853 h 139890"/>
                <a:gd name="connsiteX14" fmla="*/ 24816 w 81349"/>
                <a:gd name="connsiteY14" fmla="*/ 109387 h 139890"/>
                <a:gd name="connsiteX15" fmla="*/ 62248 w 81349"/>
                <a:gd name="connsiteY15" fmla="*/ 115751 h 139890"/>
                <a:gd name="connsiteX16" fmla="*/ 45019 w 81349"/>
                <a:gd name="connsiteY16" fmla="*/ 23989 h 139890"/>
                <a:gd name="connsiteX17" fmla="*/ 22751 w 81349"/>
                <a:gd name="connsiteY17" fmla="*/ 29160 h 139890"/>
                <a:gd name="connsiteX18" fmla="*/ 26982 w 81349"/>
                <a:gd name="connsiteY18" fmla="*/ 46830 h 139890"/>
                <a:gd name="connsiteX19" fmla="*/ 32071 w 81349"/>
                <a:gd name="connsiteY19" fmla="*/ 47171 h 139890"/>
                <a:gd name="connsiteX20" fmla="*/ 45019 w 81349"/>
                <a:gd name="connsiteY20" fmla="*/ 23989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349" h="139890">
                  <a:moveTo>
                    <a:pt x="44213" y="64785"/>
                  </a:moveTo>
                  <a:cubicBezTo>
                    <a:pt x="53886" y="75069"/>
                    <a:pt x="64416" y="84274"/>
                    <a:pt x="72778" y="95524"/>
                  </a:cubicBezTo>
                  <a:cubicBezTo>
                    <a:pt x="88397" y="116376"/>
                    <a:pt x="82200" y="135126"/>
                    <a:pt x="58017" y="138990"/>
                  </a:cubicBezTo>
                  <a:cubicBezTo>
                    <a:pt x="46833" y="140808"/>
                    <a:pt x="34339" y="139899"/>
                    <a:pt x="23658" y="136035"/>
                  </a:cubicBezTo>
                  <a:cubicBezTo>
                    <a:pt x="3153" y="128592"/>
                    <a:pt x="-3246" y="108365"/>
                    <a:pt x="5873" y="86490"/>
                  </a:cubicBezTo>
                  <a:cubicBezTo>
                    <a:pt x="8342" y="80580"/>
                    <a:pt x="11718" y="75126"/>
                    <a:pt x="15396" y="68080"/>
                  </a:cubicBezTo>
                  <a:cubicBezTo>
                    <a:pt x="12625" y="63989"/>
                    <a:pt x="9501" y="59728"/>
                    <a:pt x="6781" y="55126"/>
                  </a:cubicBezTo>
                  <a:cubicBezTo>
                    <a:pt x="-5109" y="34955"/>
                    <a:pt x="-1331" y="16944"/>
                    <a:pt x="17864" y="6148"/>
                  </a:cubicBezTo>
                  <a:cubicBezTo>
                    <a:pt x="24212" y="2569"/>
                    <a:pt x="31719" y="750"/>
                    <a:pt x="38822" y="125"/>
                  </a:cubicBezTo>
                  <a:cubicBezTo>
                    <a:pt x="48646" y="-670"/>
                    <a:pt x="58017" y="2171"/>
                    <a:pt x="63207" y="12966"/>
                  </a:cubicBezTo>
                  <a:cubicBezTo>
                    <a:pt x="68093" y="23137"/>
                    <a:pt x="63810" y="32228"/>
                    <a:pt x="59025" y="40694"/>
                  </a:cubicBezTo>
                  <a:cubicBezTo>
                    <a:pt x="54792" y="48251"/>
                    <a:pt x="50006" y="55410"/>
                    <a:pt x="44213" y="64785"/>
                  </a:cubicBezTo>
                  <a:close/>
                  <a:moveTo>
                    <a:pt x="62248" y="115751"/>
                  </a:moveTo>
                  <a:cubicBezTo>
                    <a:pt x="50006" y="102626"/>
                    <a:pt x="41039" y="92967"/>
                    <a:pt x="31568" y="82853"/>
                  </a:cubicBezTo>
                  <a:cubicBezTo>
                    <a:pt x="24112" y="92626"/>
                    <a:pt x="18569" y="100637"/>
                    <a:pt x="24816" y="109387"/>
                  </a:cubicBezTo>
                  <a:cubicBezTo>
                    <a:pt x="32928" y="120751"/>
                    <a:pt x="44314" y="122115"/>
                    <a:pt x="62248" y="115751"/>
                  </a:cubicBezTo>
                  <a:close/>
                  <a:moveTo>
                    <a:pt x="45019" y="23989"/>
                  </a:moveTo>
                  <a:cubicBezTo>
                    <a:pt x="34490" y="18250"/>
                    <a:pt x="26530" y="20694"/>
                    <a:pt x="22751" y="29160"/>
                  </a:cubicBezTo>
                  <a:cubicBezTo>
                    <a:pt x="20937" y="33251"/>
                    <a:pt x="25371" y="40807"/>
                    <a:pt x="26982" y="46830"/>
                  </a:cubicBezTo>
                  <a:cubicBezTo>
                    <a:pt x="28696" y="46944"/>
                    <a:pt x="30359" y="47058"/>
                    <a:pt x="32071" y="47171"/>
                  </a:cubicBezTo>
                  <a:cubicBezTo>
                    <a:pt x="36303" y="39614"/>
                    <a:pt x="40536" y="32057"/>
                    <a:pt x="45019" y="23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E0AB74D-569A-55D3-C0F3-4ACF67048C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7336" y="2115886"/>
              <a:ext cx="82129" cy="154868"/>
            </a:xfrm>
            <a:custGeom>
              <a:avLst/>
              <a:gdLst>
                <a:gd name="connsiteX0" fmla="*/ 60316 w 82129"/>
                <a:gd name="connsiteY0" fmla="*/ 63900 h 154868"/>
                <a:gd name="connsiteX1" fmla="*/ 76992 w 82129"/>
                <a:gd name="connsiteY1" fmla="*/ 91401 h 154868"/>
                <a:gd name="connsiteX2" fmla="*/ 70442 w 82129"/>
                <a:gd name="connsiteY2" fmla="*/ 138162 h 154868"/>
                <a:gd name="connsiteX3" fmla="*/ 26359 w 82129"/>
                <a:gd name="connsiteY3" fmla="*/ 153958 h 154868"/>
                <a:gd name="connsiteX4" fmla="*/ 3487 w 82129"/>
                <a:gd name="connsiteY4" fmla="*/ 108673 h 154868"/>
                <a:gd name="connsiteX5" fmla="*/ 16082 w 82129"/>
                <a:gd name="connsiteY5" fmla="*/ 85832 h 154868"/>
                <a:gd name="connsiteX6" fmla="*/ 31650 w 82129"/>
                <a:gd name="connsiteY6" fmla="*/ 64298 h 154868"/>
                <a:gd name="connsiteX7" fmla="*/ 10792 w 82129"/>
                <a:gd name="connsiteY7" fmla="*/ 38559 h 154868"/>
                <a:gd name="connsiteX8" fmla="*/ 1623 w 82129"/>
                <a:gd name="connsiteY8" fmla="*/ 21968 h 154868"/>
                <a:gd name="connsiteX9" fmla="*/ 7517 w 82129"/>
                <a:gd name="connsiteY9" fmla="*/ 1002 h 154868"/>
                <a:gd name="connsiteX10" fmla="*/ 19407 w 82129"/>
                <a:gd name="connsiteY10" fmla="*/ 15491 h 154868"/>
                <a:gd name="connsiteX11" fmla="*/ 65052 w 82129"/>
                <a:gd name="connsiteY11" fmla="*/ 22366 h 154868"/>
                <a:gd name="connsiteX12" fmla="*/ 60265 w 82129"/>
                <a:gd name="connsiteY12" fmla="*/ 63900 h 154868"/>
                <a:gd name="connsiteX13" fmla="*/ 44547 w 82129"/>
                <a:gd name="connsiteY13" fmla="*/ 76173 h 154868"/>
                <a:gd name="connsiteX14" fmla="*/ 24748 w 82129"/>
                <a:gd name="connsiteY14" fmla="*/ 103389 h 154868"/>
                <a:gd name="connsiteX15" fmla="*/ 21624 w 82129"/>
                <a:gd name="connsiteY15" fmla="*/ 130208 h 154868"/>
                <a:gd name="connsiteX16" fmla="*/ 47973 w 82129"/>
                <a:gd name="connsiteY16" fmla="*/ 131458 h 154868"/>
                <a:gd name="connsiteX17" fmla="*/ 57343 w 82129"/>
                <a:gd name="connsiteY17" fmla="*/ 94866 h 154868"/>
                <a:gd name="connsiteX18" fmla="*/ 44496 w 82129"/>
                <a:gd name="connsiteY18" fmla="*/ 76230 h 154868"/>
                <a:gd name="connsiteX19" fmla="*/ 47368 w 82129"/>
                <a:gd name="connsiteY19" fmla="*/ 51571 h 154868"/>
                <a:gd name="connsiteX20" fmla="*/ 26410 w 82129"/>
                <a:gd name="connsiteY20" fmla="*/ 29184 h 154868"/>
                <a:gd name="connsiteX21" fmla="*/ 47368 w 82129"/>
                <a:gd name="connsiteY21" fmla="*/ 51571 h 15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129" h="154868">
                  <a:moveTo>
                    <a:pt x="60316" y="63900"/>
                  </a:moveTo>
                  <a:cubicBezTo>
                    <a:pt x="66412" y="73787"/>
                    <a:pt x="72457" y="82139"/>
                    <a:pt x="76992" y="91401"/>
                  </a:cubicBezTo>
                  <a:cubicBezTo>
                    <a:pt x="85657" y="109014"/>
                    <a:pt x="83289" y="124242"/>
                    <a:pt x="70442" y="138162"/>
                  </a:cubicBezTo>
                  <a:cubicBezTo>
                    <a:pt x="58099" y="151515"/>
                    <a:pt x="43388" y="157253"/>
                    <a:pt x="26359" y="153958"/>
                  </a:cubicBezTo>
                  <a:cubicBezTo>
                    <a:pt x="4847" y="149810"/>
                    <a:pt x="-4674" y="131458"/>
                    <a:pt x="3487" y="108673"/>
                  </a:cubicBezTo>
                  <a:cubicBezTo>
                    <a:pt x="6409" y="100491"/>
                    <a:pt x="11447" y="93105"/>
                    <a:pt x="16082" y="85832"/>
                  </a:cubicBezTo>
                  <a:cubicBezTo>
                    <a:pt x="20666" y="78616"/>
                    <a:pt x="26057" y="72025"/>
                    <a:pt x="31650" y="64298"/>
                  </a:cubicBezTo>
                  <a:cubicBezTo>
                    <a:pt x="24344" y="55378"/>
                    <a:pt x="17241" y="47309"/>
                    <a:pt x="10792" y="38559"/>
                  </a:cubicBezTo>
                  <a:cubicBezTo>
                    <a:pt x="7114" y="33559"/>
                    <a:pt x="3688" y="27934"/>
                    <a:pt x="1623" y="21968"/>
                  </a:cubicBezTo>
                  <a:cubicBezTo>
                    <a:pt x="-1249" y="13729"/>
                    <a:pt x="-896" y="4354"/>
                    <a:pt x="7517" y="1002"/>
                  </a:cubicBezTo>
                  <a:cubicBezTo>
                    <a:pt x="18853" y="-3543"/>
                    <a:pt x="17543" y="8445"/>
                    <a:pt x="19407" y="15491"/>
                  </a:cubicBezTo>
                  <a:cubicBezTo>
                    <a:pt x="38199" y="6968"/>
                    <a:pt x="54723" y="9468"/>
                    <a:pt x="65052" y="22366"/>
                  </a:cubicBezTo>
                  <a:cubicBezTo>
                    <a:pt x="72760" y="31968"/>
                    <a:pt x="71802" y="41173"/>
                    <a:pt x="60265" y="63900"/>
                  </a:cubicBezTo>
                  <a:close/>
                  <a:moveTo>
                    <a:pt x="44547" y="76173"/>
                  </a:moveTo>
                  <a:cubicBezTo>
                    <a:pt x="36536" y="87082"/>
                    <a:pt x="30138" y="94866"/>
                    <a:pt x="24748" y="103389"/>
                  </a:cubicBezTo>
                  <a:cubicBezTo>
                    <a:pt x="19709" y="111457"/>
                    <a:pt x="14017" y="121060"/>
                    <a:pt x="21624" y="130208"/>
                  </a:cubicBezTo>
                  <a:cubicBezTo>
                    <a:pt x="29231" y="139355"/>
                    <a:pt x="39106" y="136628"/>
                    <a:pt x="47973" y="131458"/>
                  </a:cubicBezTo>
                  <a:cubicBezTo>
                    <a:pt x="62734" y="122764"/>
                    <a:pt x="65807" y="110719"/>
                    <a:pt x="57343" y="94866"/>
                  </a:cubicBezTo>
                  <a:cubicBezTo>
                    <a:pt x="54422" y="89355"/>
                    <a:pt x="50340" y="84582"/>
                    <a:pt x="44496" y="76230"/>
                  </a:cubicBezTo>
                  <a:close/>
                  <a:moveTo>
                    <a:pt x="47368" y="51571"/>
                  </a:moveTo>
                  <a:cubicBezTo>
                    <a:pt x="46764" y="36724"/>
                    <a:pt x="39761" y="29258"/>
                    <a:pt x="26410" y="29184"/>
                  </a:cubicBezTo>
                  <a:cubicBezTo>
                    <a:pt x="33111" y="36343"/>
                    <a:pt x="38451" y="42025"/>
                    <a:pt x="47368" y="51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59000F5-A6DC-0086-D1FF-083B528DDA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98836" y="2932516"/>
              <a:ext cx="319171" cy="38391"/>
            </a:xfrm>
            <a:custGeom>
              <a:avLst/>
              <a:gdLst>
                <a:gd name="connsiteX0" fmla="*/ 319171 w 319171"/>
                <a:gd name="connsiteY0" fmla="*/ 11253 h 38391"/>
                <a:gd name="connsiteX1" fmla="*/ 295089 w 319171"/>
                <a:gd name="connsiteY1" fmla="*/ 18526 h 38391"/>
                <a:gd name="connsiteX2" fmla="*/ 135536 w 319171"/>
                <a:gd name="connsiteY2" fmla="*/ 34776 h 38391"/>
                <a:gd name="connsiteX3" fmla="*/ 23641 w 319171"/>
                <a:gd name="connsiteY3" fmla="*/ 38299 h 38391"/>
                <a:gd name="connsiteX4" fmla="*/ 14875 w 319171"/>
                <a:gd name="connsiteY4" fmla="*/ 38015 h 38391"/>
                <a:gd name="connsiteX5" fmla="*/ 13 w 319171"/>
                <a:gd name="connsiteY5" fmla="*/ 28356 h 38391"/>
                <a:gd name="connsiteX6" fmla="*/ 15530 w 319171"/>
                <a:gd name="connsiteY6" fmla="*/ 19379 h 38391"/>
                <a:gd name="connsiteX7" fmla="*/ 289245 w 319171"/>
                <a:gd name="connsiteY7" fmla="*/ 117 h 38391"/>
                <a:gd name="connsiteX8" fmla="*/ 318516 w 319171"/>
                <a:gd name="connsiteY8" fmla="*/ 2333 h 38391"/>
                <a:gd name="connsiteX9" fmla="*/ 319171 w 319171"/>
                <a:gd name="connsiteY9" fmla="*/ 11310 h 3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171" h="38391">
                  <a:moveTo>
                    <a:pt x="319171" y="11253"/>
                  </a:moveTo>
                  <a:cubicBezTo>
                    <a:pt x="311161" y="13753"/>
                    <a:pt x="303251" y="17617"/>
                    <a:pt x="295089" y="18526"/>
                  </a:cubicBezTo>
                  <a:cubicBezTo>
                    <a:pt x="241938" y="24435"/>
                    <a:pt x="188787" y="30685"/>
                    <a:pt x="135536" y="34776"/>
                  </a:cubicBezTo>
                  <a:cubicBezTo>
                    <a:pt x="98355" y="37617"/>
                    <a:pt x="60973" y="37276"/>
                    <a:pt x="23641" y="38299"/>
                  </a:cubicBezTo>
                  <a:cubicBezTo>
                    <a:pt x="20719" y="38356"/>
                    <a:pt x="17747" y="38583"/>
                    <a:pt x="14875" y="38015"/>
                  </a:cubicBezTo>
                  <a:cubicBezTo>
                    <a:pt x="8829" y="36878"/>
                    <a:pt x="-391" y="39208"/>
                    <a:pt x="13" y="28356"/>
                  </a:cubicBezTo>
                  <a:cubicBezTo>
                    <a:pt x="416" y="18015"/>
                    <a:pt x="9383" y="19833"/>
                    <a:pt x="15530" y="19379"/>
                  </a:cubicBezTo>
                  <a:cubicBezTo>
                    <a:pt x="106768" y="12787"/>
                    <a:pt x="197956" y="6253"/>
                    <a:pt x="289245" y="117"/>
                  </a:cubicBezTo>
                  <a:cubicBezTo>
                    <a:pt x="298918" y="-508"/>
                    <a:pt x="308742" y="1537"/>
                    <a:pt x="318516" y="2333"/>
                  </a:cubicBezTo>
                  <a:cubicBezTo>
                    <a:pt x="318718" y="5344"/>
                    <a:pt x="318969" y="8299"/>
                    <a:pt x="319171" y="11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DD8DC65-4434-72C7-4037-6AE193738A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1672" y="2125870"/>
              <a:ext cx="97753" cy="146928"/>
            </a:xfrm>
            <a:custGeom>
              <a:avLst/>
              <a:gdLst>
                <a:gd name="connsiteX0" fmla="*/ 88070 w 97753"/>
                <a:gd name="connsiteY0" fmla="*/ 146928 h 146928"/>
                <a:gd name="connsiteX1" fmla="*/ 67113 w 97753"/>
                <a:gd name="connsiteY1" fmla="*/ 78576 h 146928"/>
                <a:gd name="connsiteX2" fmla="*/ 29277 w 97753"/>
                <a:gd name="connsiteY2" fmla="*/ 89257 h 146928"/>
                <a:gd name="connsiteX3" fmla="*/ 23836 w 97753"/>
                <a:gd name="connsiteY3" fmla="*/ 112667 h 146928"/>
                <a:gd name="connsiteX4" fmla="*/ 18647 w 97753"/>
                <a:gd name="connsiteY4" fmla="*/ 125792 h 146928"/>
                <a:gd name="connsiteX5" fmla="*/ 5094 w 97753"/>
                <a:gd name="connsiteY5" fmla="*/ 129542 h 146928"/>
                <a:gd name="connsiteX6" fmla="*/ 6 w 97753"/>
                <a:gd name="connsiteY6" fmla="*/ 117780 h 146928"/>
                <a:gd name="connsiteX7" fmla="*/ 4037 w 97753"/>
                <a:gd name="connsiteY7" fmla="*/ 93519 h 146928"/>
                <a:gd name="connsiteX8" fmla="*/ 19654 w 97753"/>
                <a:gd name="connsiteY8" fmla="*/ 34257 h 146928"/>
                <a:gd name="connsiteX9" fmla="*/ 28874 w 97753"/>
                <a:gd name="connsiteY9" fmla="*/ 14939 h 146928"/>
                <a:gd name="connsiteX10" fmla="*/ 74518 w 97753"/>
                <a:gd name="connsiteY10" fmla="*/ 19371 h 146928"/>
                <a:gd name="connsiteX11" fmla="*/ 97693 w 97753"/>
                <a:gd name="connsiteY11" fmla="*/ 126644 h 146928"/>
                <a:gd name="connsiteX12" fmla="*/ 88121 w 97753"/>
                <a:gd name="connsiteY12" fmla="*/ 146871 h 146928"/>
                <a:gd name="connsiteX13" fmla="*/ 65752 w 97753"/>
                <a:gd name="connsiteY13" fmla="*/ 60791 h 146928"/>
                <a:gd name="connsiteX14" fmla="*/ 51646 w 97753"/>
                <a:gd name="connsiteY14" fmla="*/ 21643 h 146928"/>
                <a:gd name="connsiteX15" fmla="*/ 33307 w 97753"/>
                <a:gd name="connsiteY15" fmla="*/ 66473 h 146928"/>
                <a:gd name="connsiteX16" fmla="*/ 65752 w 97753"/>
                <a:gd name="connsiteY16" fmla="*/ 60848 h 14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753" h="146928">
                  <a:moveTo>
                    <a:pt x="88070" y="146928"/>
                  </a:moveTo>
                  <a:cubicBezTo>
                    <a:pt x="73410" y="127553"/>
                    <a:pt x="78498" y="101587"/>
                    <a:pt x="67113" y="78576"/>
                  </a:cubicBezTo>
                  <a:cubicBezTo>
                    <a:pt x="55525" y="81871"/>
                    <a:pt x="43081" y="85337"/>
                    <a:pt x="29277" y="89257"/>
                  </a:cubicBezTo>
                  <a:cubicBezTo>
                    <a:pt x="27463" y="97098"/>
                    <a:pt x="25901" y="104939"/>
                    <a:pt x="23836" y="112667"/>
                  </a:cubicBezTo>
                  <a:cubicBezTo>
                    <a:pt x="22576" y="117326"/>
                    <a:pt x="21619" y="123235"/>
                    <a:pt x="18647" y="125792"/>
                  </a:cubicBezTo>
                  <a:cubicBezTo>
                    <a:pt x="15170" y="128803"/>
                    <a:pt x="9326" y="130565"/>
                    <a:pt x="5094" y="129542"/>
                  </a:cubicBezTo>
                  <a:cubicBezTo>
                    <a:pt x="2626" y="128974"/>
                    <a:pt x="-145" y="121814"/>
                    <a:pt x="6" y="117780"/>
                  </a:cubicBezTo>
                  <a:cubicBezTo>
                    <a:pt x="309" y="109655"/>
                    <a:pt x="2072" y="101473"/>
                    <a:pt x="4037" y="93519"/>
                  </a:cubicBezTo>
                  <a:cubicBezTo>
                    <a:pt x="8923" y="73689"/>
                    <a:pt x="13961" y="53859"/>
                    <a:pt x="19654" y="34257"/>
                  </a:cubicBezTo>
                  <a:cubicBezTo>
                    <a:pt x="21619" y="27382"/>
                    <a:pt x="24793" y="20450"/>
                    <a:pt x="28874" y="14939"/>
                  </a:cubicBezTo>
                  <a:cubicBezTo>
                    <a:pt x="44794" y="-6255"/>
                    <a:pt x="63233" y="-5005"/>
                    <a:pt x="74518" y="19371"/>
                  </a:cubicBezTo>
                  <a:cubicBezTo>
                    <a:pt x="90035" y="52723"/>
                    <a:pt x="96131" y="89257"/>
                    <a:pt x="97693" y="126644"/>
                  </a:cubicBezTo>
                  <a:cubicBezTo>
                    <a:pt x="98046" y="134542"/>
                    <a:pt x="97089" y="142951"/>
                    <a:pt x="88121" y="146871"/>
                  </a:cubicBezTo>
                  <a:close/>
                  <a:moveTo>
                    <a:pt x="65752" y="60791"/>
                  </a:moveTo>
                  <a:cubicBezTo>
                    <a:pt x="60664" y="46643"/>
                    <a:pt x="56583" y="35337"/>
                    <a:pt x="51646" y="21643"/>
                  </a:cubicBezTo>
                  <a:cubicBezTo>
                    <a:pt x="38345" y="35166"/>
                    <a:pt x="35725" y="49257"/>
                    <a:pt x="33307" y="66473"/>
                  </a:cubicBezTo>
                  <a:cubicBezTo>
                    <a:pt x="44693" y="64485"/>
                    <a:pt x="53611" y="62950"/>
                    <a:pt x="65752" y="60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2967009-1749-0AFF-91E9-1DFDE0EDB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48099" y="1402490"/>
              <a:ext cx="90633" cy="177329"/>
            </a:xfrm>
            <a:custGeom>
              <a:avLst/>
              <a:gdLst>
                <a:gd name="connsiteX0" fmla="*/ 70431 w 90633"/>
                <a:gd name="connsiteY0" fmla="*/ 83599 h 177329"/>
                <a:gd name="connsiteX1" fmla="*/ 37231 w 90633"/>
                <a:gd name="connsiteY1" fmla="*/ 98883 h 177329"/>
                <a:gd name="connsiteX2" fmla="*/ 37231 w 90633"/>
                <a:gd name="connsiteY2" fmla="*/ 153372 h 177329"/>
                <a:gd name="connsiteX3" fmla="*/ 88871 w 90633"/>
                <a:gd name="connsiteY3" fmla="*/ 141213 h 177329"/>
                <a:gd name="connsiteX4" fmla="*/ 80507 w 90633"/>
                <a:gd name="connsiteY4" fmla="*/ 157066 h 177329"/>
                <a:gd name="connsiteX5" fmla="*/ 42823 w 90633"/>
                <a:gd name="connsiteY5" fmla="*/ 176043 h 177329"/>
                <a:gd name="connsiteX6" fmla="*/ 15265 w 90633"/>
                <a:gd name="connsiteY6" fmla="*/ 156270 h 177329"/>
                <a:gd name="connsiteX7" fmla="*/ 12595 w 90633"/>
                <a:gd name="connsiteY7" fmla="*/ 121895 h 177329"/>
                <a:gd name="connsiteX8" fmla="*/ 8464 w 90633"/>
                <a:gd name="connsiteY8" fmla="*/ 92349 h 177329"/>
                <a:gd name="connsiteX9" fmla="*/ 14610 w 90633"/>
                <a:gd name="connsiteY9" fmla="*/ 48599 h 177329"/>
                <a:gd name="connsiteX10" fmla="*/ 0 w 90633"/>
                <a:gd name="connsiteY10" fmla="*/ 10871 h 177329"/>
                <a:gd name="connsiteX11" fmla="*/ 16424 w 90633"/>
                <a:gd name="connsiteY11" fmla="*/ 644 h 177329"/>
                <a:gd name="connsiteX12" fmla="*/ 90634 w 90633"/>
                <a:gd name="connsiteY12" fmla="*/ 11099 h 177329"/>
                <a:gd name="connsiteX13" fmla="*/ 37030 w 90633"/>
                <a:gd name="connsiteY13" fmla="*/ 25247 h 177329"/>
                <a:gd name="connsiteX14" fmla="*/ 37030 w 90633"/>
                <a:gd name="connsiteY14" fmla="*/ 76554 h 177329"/>
                <a:gd name="connsiteX15" fmla="*/ 68618 w 90633"/>
                <a:gd name="connsiteY15" fmla="*/ 76554 h 177329"/>
                <a:gd name="connsiteX16" fmla="*/ 70431 w 90633"/>
                <a:gd name="connsiteY16" fmla="*/ 83486 h 17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33" h="177329">
                  <a:moveTo>
                    <a:pt x="70431" y="83599"/>
                  </a:moveTo>
                  <a:cubicBezTo>
                    <a:pt x="59902" y="88486"/>
                    <a:pt x="49322" y="93315"/>
                    <a:pt x="37231" y="98883"/>
                  </a:cubicBezTo>
                  <a:lnTo>
                    <a:pt x="37231" y="153372"/>
                  </a:lnTo>
                  <a:cubicBezTo>
                    <a:pt x="54159" y="149395"/>
                    <a:pt x="69273" y="145872"/>
                    <a:pt x="88871" y="141213"/>
                  </a:cubicBezTo>
                  <a:cubicBezTo>
                    <a:pt x="84488" y="149907"/>
                    <a:pt x="83379" y="155418"/>
                    <a:pt x="80507" y="157066"/>
                  </a:cubicBezTo>
                  <a:cubicBezTo>
                    <a:pt x="68265" y="164168"/>
                    <a:pt x="55922" y="171782"/>
                    <a:pt x="42823" y="176043"/>
                  </a:cubicBezTo>
                  <a:cubicBezTo>
                    <a:pt x="28616" y="180645"/>
                    <a:pt x="18338" y="172634"/>
                    <a:pt x="15265" y="156270"/>
                  </a:cubicBezTo>
                  <a:cubicBezTo>
                    <a:pt x="13200" y="145077"/>
                    <a:pt x="13754" y="133315"/>
                    <a:pt x="12595" y="121895"/>
                  </a:cubicBezTo>
                  <a:cubicBezTo>
                    <a:pt x="11487" y="111100"/>
                    <a:pt x="9623" y="100418"/>
                    <a:pt x="8464" y="92349"/>
                  </a:cubicBezTo>
                  <a:cubicBezTo>
                    <a:pt x="10681" y="76440"/>
                    <a:pt x="12494" y="62463"/>
                    <a:pt x="14610" y="48599"/>
                  </a:cubicBezTo>
                  <a:cubicBezTo>
                    <a:pt x="16777" y="34224"/>
                    <a:pt x="15517" y="21269"/>
                    <a:pt x="0" y="10871"/>
                  </a:cubicBezTo>
                  <a:cubicBezTo>
                    <a:pt x="7255" y="6156"/>
                    <a:pt x="11739" y="985"/>
                    <a:pt x="16424" y="644"/>
                  </a:cubicBezTo>
                  <a:cubicBezTo>
                    <a:pt x="40858" y="-947"/>
                    <a:pt x="65243" y="-322"/>
                    <a:pt x="90634" y="11099"/>
                  </a:cubicBezTo>
                  <a:cubicBezTo>
                    <a:pt x="73102" y="24906"/>
                    <a:pt x="54411" y="19394"/>
                    <a:pt x="37030" y="25247"/>
                  </a:cubicBezTo>
                  <a:lnTo>
                    <a:pt x="37030" y="76554"/>
                  </a:lnTo>
                  <a:lnTo>
                    <a:pt x="68618" y="76554"/>
                  </a:lnTo>
                  <a:cubicBezTo>
                    <a:pt x="69222" y="78883"/>
                    <a:pt x="69827" y="81156"/>
                    <a:pt x="70431" y="834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6B0EE65-A06B-52F9-5F33-CEC8B8513A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0411" y="3628951"/>
              <a:ext cx="101244" cy="171261"/>
            </a:xfrm>
            <a:custGeom>
              <a:avLst/>
              <a:gdLst>
                <a:gd name="connsiteX0" fmla="*/ 99831 w 101244"/>
                <a:gd name="connsiteY0" fmla="*/ 142209 h 171261"/>
                <a:gd name="connsiteX1" fmla="*/ 48897 w 101244"/>
                <a:gd name="connsiteY1" fmla="*/ 171244 h 171261"/>
                <a:gd name="connsiteX2" fmla="*/ 29652 w 101244"/>
                <a:gd name="connsiteY2" fmla="*/ 154710 h 171261"/>
                <a:gd name="connsiteX3" fmla="*/ 56555 w 101244"/>
                <a:gd name="connsiteY3" fmla="*/ 146244 h 171261"/>
                <a:gd name="connsiteX4" fmla="*/ 77513 w 101244"/>
                <a:gd name="connsiteY4" fmla="*/ 126300 h 171261"/>
                <a:gd name="connsiteX5" fmla="*/ 73886 w 101244"/>
                <a:gd name="connsiteY5" fmla="*/ 109084 h 171261"/>
                <a:gd name="connsiteX6" fmla="*/ 60736 w 101244"/>
                <a:gd name="connsiteY6" fmla="*/ 111641 h 171261"/>
                <a:gd name="connsiteX7" fmla="*/ 41894 w 101244"/>
                <a:gd name="connsiteY7" fmla="*/ 135448 h 171261"/>
                <a:gd name="connsiteX8" fmla="*/ 24513 w 101244"/>
                <a:gd name="connsiteY8" fmla="*/ 147550 h 171261"/>
                <a:gd name="connsiteX9" fmla="*/ 11364 w 101244"/>
                <a:gd name="connsiteY9" fmla="*/ 130732 h 171261"/>
                <a:gd name="connsiteX10" fmla="*/ 834 w 101244"/>
                <a:gd name="connsiteY10" fmla="*/ 20732 h 171261"/>
                <a:gd name="connsiteX11" fmla="*/ 5167 w 101244"/>
                <a:gd name="connsiteY11" fmla="*/ 4424 h 171261"/>
                <a:gd name="connsiteX12" fmla="*/ 14387 w 101244"/>
                <a:gd name="connsiteY12" fmla="*/ 107 h 171261"/>
                <a:gd name="connsiteX13" fmla="*/ 20986 w 101244"/>
                <a:gd name="connsiteY13" fmla="*/ 8288 h 171261"/>
                <a:gd name="connsiteX14" fmla="*/ 20986 w 101244"/>
                <a:gd name="connsiteY14" fmla="*/ 25504 h 171261"/>
                <a:gd name="connsiteX15" fmla="*/ 26327 w 101244"/>
                <a:gd name="connsiteY15" fmla="*/ 104255 h 171261"/>
                <a:gd name="connsiteX16" fmla="*/ 30861 w 101244"/>
                <a:gd name="connsiteY16" fmla="*/ 118346 h 171261"/>
                <a:gd name="connsiteX17" fmla="*/ 52827 w 101244"/>
                <a:gd name="connsiteY17" fmla="*/ 95675 h 171261"/>
                <a:gd name="connsiteX18" fmla="*/ 85473 w 101244"/>
                <a:gd name="connsiteY18" fmla="*/ 90732 h 171261"/>
                <a:gd name="connsiteX19" fmla="*/ 101192 w 101244"/>
                <a:gd name="connsiteY19" fmla="*/ 123459 h 171261"/>
                <a:gd name="connsiteX20" fmla="*/ 99177 w 101244"/>
                <a:gd name="connsiteY20" fmla="*/ 143119 h 171261"/>
                <a:gd name="connsiteX21" fmla="*/ 99882 w 101244"/>
                <a:gd name="connsiteY21" fmla="*/ 142266 h 17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244" h="171261">
                  <a:moveTo>
                    <a:pt x="99831" y="142209"/>
                  </a:moveTo>
                  <a:cubicBezTo>
                    <a:pt x="85725" y="158289"/>
                    <a:pt x="70511" y="171812"/>
                    <a:pt x="48897" y="171244"/>
                  </a:cubicBezTo>
                  <a:cubicBezTo>
                    <a:pt x="39678" y="171017"/>
                    <a:pt x="31516" y="169483"/>
                    <a:pt x="29652" y="154710"/>
                  </a:cubicBezTo>
                  <a:cubicBezTo>
                    <a:pt x="39124" y="151926"/>
                    <a:pt x="48645" y="150846"/>
                    <a:pt x="56555" y="146244"/>
                  </a:cubicBezTo>
                  <a:cubicBezTo>
                    <a:pt x="64565" y="141585"/>
                    <a:pt x="72072" y="134369"/>
                    <a:pt x="77513" y="126300"/>
                  </a:cubicBezTo>
                  <a:cubicBezTo>
                    <a:pt x="79679" y="123119"/>
                    <a:pt x="76858" y="113687"/>
                    <a:pt x="73886" y="109084"/>
                  </a:cubicBezTo>
                  <a:cubicBezTo>
                    <a:pt x="72677" y="107153"/>
                    <a:pt x="63709" y="108630"/>
                    <a:pt x="60736" y="111641"/>
                  </a:cubicBezTo>
                  <a:cubicBezTo>
                    <a:pt x="53734" y="118630"/>
                    <a:pt x="48746" y="128175"/>
                    <a:pt x="41894" y="135448"/>
                  </a:cubicBezTo>
                  <a:cubicBezTo>
                    <a:pt x="36957" y="140676"/>
                    <a:pt x="30710" y="146641"/>
                    <a:pt x="24513" y="147550"/>
                  </a:cubicBezTo>
                  <a:cubicBezTo>
                    <a:pt x="15646" y="148801"/>
                    <a:pt x="13480" y="138630"/>
                    <a:pt x="11364" y="130732"/>
                  </a:cubicBezTo>
                  <a:cubicBezTo>
                    <a:pt x="1590" y="94823"/>
                    <a:pt x="-1735" y="58118"/>
                    <a:pt x="834" y="20732"/>
                  </a:cubicBezTo>
                  <a:cubicBezTo>
                    <a:pt x="1238" y="15163"/>
                    <a:pt x="2648" y="9140"/>
                    <a:pt x="5167" y="4424"/>
                  </a:cubicBezTo>
                  <a:cubicBezTo>
                    <a:pt x="6628" y="1697"/>
                    <a:pt x="11565" y="-519"/>
                    <a:pt x="14387" y="107"/>
                  </a:cubicBezTo>
                  <a:cubicBezTo>
                    <a:pt x="17057" y="731"/>
                    <a:pt x="20432" y="5050"/>
                    <a:pt x="20986" y="8288"/>
                  </a:cubicBezTo>
                  <a:cubicBezTo>
                    <a:pt x="21994" y="13800"/>
                    <a:pt x="20634" y="19766"/>
                    <a:pt x="20986" y="25504"/>
                  </a:cubicBezTo>
                  <a:cubicBezTo>
                    <a:pt x="22548" y="51754"/>
                    <a:pt x="24261" y="78061"/>
                    <a:pt x="26327" y="104255"/>
                  </a:cubicBezTo>
                  <a:cubicBezTo>
                    <a:pt x="26679" y="108687"/>
                    <a:pt x="29048" y="112948"/>
                    <a:pt x="30861" y="118346"/>
                  </a:cubicBezTo>
                  <a:cubicBezTo>
                    <a:pt x="38922" y="109937"/>
                    <a:pt x="45572" y="102380"/>
                    <a:pt x="52827" y="95675"/>
                  </a:cubicBezTo>
                  <a:cubicBezTo>
                    <a:pt x="62651" y="86584"/>
                    <a:pt x="73735" y="83970"/>
                    <a:pt x="85473" y="90732"/>
                  </a:cubicBezTo>
                  <a:cubicBezTo>
                    <a:pt x="97262" y="97493"/>
                    <a:pt x="101796" y="109084"/>
                    <a:pt x="101192" y="123459"/>
                  </a:cubicBezTo>
                  <a:cubicBezTo>
                    <a:pt x="100889" y="130051"/>
                    <a:pt x="99882" y="136584"/>
                    <a:pt x="99177" y="143119"/>
                  </a:cubicBezTo>
                  <a:lnTo>
                    <a:pt x="99882" y="14226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0296698-5F34-DF5C-58CE-14FBC65B21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3558" y="2797751"/>
              <a:ext cx="101467" cy="139330"/>
            </a:xfrm>
            <a:custGeom>
              <a:avLst/>
              <a:gdLst>
                <a:gd name="connsiteX0" fmla="*/ 77298 w 101467"/>
                <a:gd name="connsiteY0" fmla="*/ 68233 h 139330"/>
                <a:gd name="connsiteX1" fmla="*/ 73570 w 101467"/>
                <a:gd name="connsiteY1" fmla="*/ 49994 h 139330"/>
                <a:gd name="connsiteX2" fmla="*/ 22434 w 101467"/>
                <a:gd name="connsiteY2" fmla="*/ 24085 h 139330"/>
                <a:gd name="connsiteX3" fmla="*/ 4649 w 101467"/>
                <a:gd name="connsiteY3" fmla="*/ 41415 h 139330"/>
                <a:gd name="connsiteX4" fmla="*/ 518 w 101467"/>
                <a:gd name="connsiteY4" fmla="*/ 41017 h 139330"/>
                <a:gd name="connsiteX5" fmla="*/ 15078 w 101467"/>
                <a:gd name="connsiteY5" fmla="*/ 2323 h 139330"/>
                <a:gd name="connsiteX6" fmla="*/ 40822 w 101467"/>
                <a:gd name="connsiteY6" fmla="*/ 12948 h 139330"/>
                <a:gd name="connsiteX7" fmla="*/ 53417 w 101467"/>
                <a:gd name="connsiteY7" fmla="*/ 44028 h 139330"/>
                <a:gd name="connsiteX8" fmla="*/ 66869 w 101467"/>
                <a:gd name="connsiteY8" fmla="*/ 19880 h 139330"/>
                <a:gd name="connsiteX9" fmla="*/ 80219 w 101467"/>
                <a:gd name="connsiteY9" fmla="*/ 7153 h 139330"/>
                <a:gd name="connsiteX10" fmla="*/ 90447 w 101467"/>
                <a:gd name="connsiteY10" fmla="*/ 20960 h 139330"/>
                <a:gd name="connsiteX11" fmla="*/ 101228 w 101467"/>
                <a:gd name="connsiteY11" fmla="*/ 86472 h 139330"/>
                <a:gd name="connsiteX12" fmla="*/ 96643 w 101467"/>
                <a:gd name="connsiteY12" fmla="*/ 120165 h 139330"/>
                <a:gd name="connsiteX13" fmla="*/ 70950 w 101467"/>
                <a:gd name="connsiteY13" fmla="*/ 139313 h 139330"/>
                <a:gd name="connsiteX14" fmla="*/ 47624 w 101467"/>
                <a:gd name="connsiteY14" fmla="*/ 124313 h 139330"/>
                <a:gd name="connsiteX15" fmla="*/ 53014 w 101467"/>
                <a:gd name="connsiteY15" fmla="*/ 90165 h 139330"/>
                <a:gd name="connsiteX16" fmla="*/ 77247 w 101467"/>
                <a:gd name="connsiteY16" fmla="*/ 68176 h 13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467" h="139330">
                  <a:moveTo>
                    <a:pt x="77298" y="68233"/>
                  </a:moveTo>
                  <a:cubicBezTo>
                    <a:pt x="76139" y="62608"/>
                    <a:pt x="74879" y="56415"/>
                    <a:pt x="73570" y="49994"/>
                  </a:cubicBezTo>
                  <a:cubicBezTo>
                    <a:pt x="43896" y="64199"/>
                    <a:pt x="43039" y="63744"/>
                    <a:pt x="22434" y="24085"/>
                  </a:cubicBezTo>
                  <a:cubicBezTo>
                    <a:pt x="16488" y="29937"/>
                    <a:pt x="10695" y="35846"/>
                    <a:pt x="4649" y="41415"/>
                  </a:cubicBezTo>
                  <a:cubicBezTo>
                    <a:pt x="3893" y="42096"/>
                    <a:pt x="1928" y="41187"/>
                    <a:pt x="518" y="41017"/>
                  </a:cubicBezTo>
                  <a:cubicBezTo>
                    <a:pt x="-1900" y="24710"/>
                    <a:pt x="4347" y="8176"/>
                    <a:pt x="15078" y="2323"/>
                  </a:cubicBezTo>
                  <a:cubicBezTo>
                    <a:pt x="24751" y="-2961"/>
                    <a:pt x="34877" y="846"/>
                    <a:pt x="40822" y="12948"/>
                  </a:cubicBezTo>
                  <a:cubicBezTo>
                    <a:pt x="45004" y="21415"/>
                    <a:pt x="48026" y="30619"/>
                    <a:pt x="53417" y="44028"/>
                  </a:cubicBezTo>
                  <a:cubicBezTo>
                    <a:pt x="59110" y="33971"/>
                    <a:pt x="63393" y="27153"/>
                    <a:pt x="66869" y="19880"/>
                  </a:cubicBezTo>
                  <a:cubicBezTo>
                    <a:pt x="69992" y="13403"/>
                    <a:pt x="71957" y="4142"/>
                    <a:pt x="80219" y="7153"/>
                  </a:cubicBezTo>
                  <a:cubicBezTo>
                    <a:pt x="84602" y="8744"/>
                    <a:pt x="89339" y="15619"/>
                    <a:pt x="90447" y="20960"/>
                  </a:cubicBezTo>
                  <a:cubicBezTo>
                    <a:pt x="94931" y="42608"/>
                    <a:pt x="99112" y="64426"/>
                    <a:pt x="101228" y="86472"/>
                  </a:cubicBezTo>
                  <a:cubicBezTo>
                    <a:pt x="102286" y="97438"/>
                    <a:pt x="99666" y="109370"/>
                    <a:pt x="96643" y="120165"/>
                  </a:cubicBezTo>
                  <a:cubicBezTo>
                    <a:pt x="92966" y="133461"/>
                    <a:pt x="82789" y="138915"/>
                    <a:pt x="70950" y="139313"/>
                  </a:cubicBezTo>
                  <a:cubicBezTo>
                    <a:pt x="60773" y="139654"/>
                    <a:pt x="52460" y="135165"/>
                    <a:pt x="47624" y="124313"/>
                  </a:cubicBezTo>
                  <a:cubicBezTo>
                    <a:pt x="41880" y="111415"/>
                    <a:pt x="45004" y="99711"/>
                    <a:pt x="53014" y="90165"/>
                  </a:cubicBezTo>
                  <a:cubicBezTo>
                    <a:pt x="59412" y="82551"/>
                    <a:pt x="67574" y="76813"/>
                    <a:pt x="77247" y="68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CFFA3CB-3DA8-FC82-F320-5F0A4F8DE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01699" y="4883124"/>
              <a:ext cx="266456" cy="57363"/>
            </a:xfrm>
            <a:custGeom>
              <a:avLst/>
              <a:gdLst>
                <a:gd name="connsiteX0" fmla="*/ 1357 w 266456"/>
                <a:gd name="connsiteY0" fmla="*/ 57363 h 57363"/>
                <a:gd name="connsiteX1" fmla="*/ 11433 w 266456"/>
                <a:gd name="connsiteY1" fmla="*/ 32477 h 57363"/>
                <a:gd name="connsiteX2" fmla="*/ 55314 w 266456"/>
                <a:gd name="connsiteY2" fmla="*/ 18556 h 57363"/>
                <a:gd name="connsiteX3" fmla="*/ 173001 w 266456"/>
                <a:gd name="connsiteY3" fmla="*/ 7760 h 57363"/>
                <a:gd name="connsiteX4" fmla="*/ 251343 w 266456"/>
                <a:gd name="connsiteY4" fmla="*/ 90 h 57363"/>
                <a:gd name="connsiteX5" fmla="*/ 266457 w 266456"/>
                <a:gd name="connsiteY5" fmla="*/ 1170 h 57363"/>
                <a:gd name="connsiteX6" fmla="*/ 247766 w 266456"/>
                <a:gd name="connsiteY6" fmla="*/ 21681 h 57363"/>
                <a:gd name="connsiteX7" fmla="*/ 198343 w 266456"/>
                <a:gd name="connsiteY7" fmla="*/ 31681 h 57363"/>
                <a:gd name="connsiteX8" fmla="*/ 74005 w 266456"/>
                <a:gd name="connsiteY8" fmla="*/ 42818 h 57363"/>
                <a:gd name="connsiteX9" fmla="*/ 20551 w 266456"/>
                <a:gd name="connsiteY9" fmla="*/ 54465 h 57363"/>
                <a:gd name="connsiteX10" fmla="*/ 1357 w 266456"/>
                <a:gd name="connsiteY10" fmla="*/ 57363 h 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56" h="57363">
                  <a:moveTo>
                    <a:pt x="1357" y="57363"/>
                  </a:moveTo>
                  <a:cubicBezTo>
                    <a:pt x="-3027" y="41397"/>
                    <a:pt x="3977" y="35488"/>
                    <a:pt x="11433" y="32477"/>
                  </a:cubicBezTo>
                  <a:cubicBezTo>
                    <a:pt x="25740" y="26681"/>
                    <a:pt x="40402" y="20374"/>
                    <a:pt x="55314" y="18556"/>
                  </a:cubicBezTo>
                  <a:cubicBezTo>
                    <a:pt x="94409" y="13727"/>
                    <a:pt x="133805" y="11340"/>
                    <a:pt x="173001" y="7760"/>
                  </a:cubicBezTo>
                  <a:cubicBezTo>
                    <a:pt x="199150" y="5374"/>
                    <a:pt x="225196" y="2476"/>
                    <a:pt x="251343" y="90"/>
                  </a:cubicBezTo>
                  <a:cubicBezTo>
                    <a:pt x="255927" y="-308"/>
                    <a:pt x="260613" y="715"/>
                    <a:pt x="266457" y="1170"/>
                  </a:cubicBezTo>
                  <a:cubicBezTo>
                    <a:pt x="263887" y="14920"/>
                    <a:pt x="256129" y="19579"/>
                    <a:pt x="247766" y="21681"/>
                  </a:cubicBezTo>
                  <a:cubicBezTo>
                    <a:pt x="231443" y="25772"/>
                    <a:pt x="214968" y="29920"/>
                    <a:pt x="198343" y="31681"/>
                  </a:cubicBezTo>
                  <a:cubicBezTo>
                    <a:pt x="156930" y="35999"/>
                    <a:pt x="115367" y="38272"/>
                    <a:pt x="74005" y="42818"/>
                  </a:cubicBezTo>
                  <a:cubicBezTo>
                    <a:pt x="56019" y="44806"/>
                    <a:pt x="38386" y="50659"/>
                    <a:pt x="20551" y="54465"/>
                  </a:cubicBezTo>
                  <a:cubicBezTo>
                    <a:pt x="14405" y="55772"/>
                    <a:pt x="8107" y="56341"/>
                    <a:pt x="1357" y="57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6A4055-C34D-2524-1706-969206C6E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8184" y="2413310"/>
              <a:ext cx="60154" cy="278127"/>
            </a:xfrm>
            <a:custGeom>
              <a:avLst/>
              <a:gdLst>
                <a:gd name="connsiteX0" fmla="*/ 47408 w 60154"/>
                <a:gd name="connsiteY0" fmla="*/ 4149 h 278127"/>
                <a:gd name="connsiteX1" fmla="*/ 60155 w 60154"/>
                <a:gd name="connsiteY1" fmla="*/ 278128 h 278127"/>
                <a:gd name="connsiteX2" fmla="*/ 40204 w 60154"/>
                <a:gd name="connsiteY2" fmla="*/ 270912 h 278127"/>
                <a:gd name="connsiteX3" fmla="*/ 11084 w 60154"/>
                <a:gd name="connsiteY3" fmla="*/ 225741 h 278127"/>
                <a:gd name="connsiteX4" fmla="*/ 15921 w 60154"/>
                <a:gd name="connsiteY4" fmla="*/ 31081 h 278127"/>
                <a:gd name="connsiteX5" fmla="*/ 33604 w 60154"/>
                <a:gd name="connsiteY5" fmla="*/ 3865 h 278127"/>
                <a:gd name="connsiteX6" fmla="*/ 47358 w 60154"/>
                <a:gd name="connsiteY6" fmla="*/ 4149 h 27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54" h="278127">
                  <a:moveTo>
                    <a:pt x="47408" y="4149"/>
                  </a:moveTo>
                  <a:cubicBezTo>
                    <a:pt x="15418" y="96536"/>
                    <a:pt x="12495" y="185798"/>
                    <a:pt x="60155" y="278128"/>
                  </a:cubicBezTo>
                  <a:cubicBezTo>
                    <a:pt x="50079" y="274605"/>
                    <a:pt x="44437" y="273980"/>
                    <a:pt x="40204" y="270912"/>
                  </a:cubicBezTo>
                  <a:cubicBezTo>
                    <a:pt x="25494" y="260173"/>
                    <a:pt x="16072" y="244264"/>
                    <a:pt x="11084" y="225741"/>
                  </a:cubicBezTo>
                  <a:cubicBezTo>
                    <a:pt x="-6549" y="160343"/>
                    <a:pt x="-1813" y="95229"/>
                    <a:pt x="15921" y="31081"/>
                  </a:cubicBezTo>
                  <a:cubicBezTo>
                    <a:pt x="18742" y="20853"/>
                    <a:pt x="26703" y="11933"/>
                    <a:pt x="33604" y="3865"/>
                  </a:cubicBezTo>
                  <a:cubicBezTo>
                    <a:pt x="37786" y="-1022"/>
                    <a:pt x="44235" y="-1647"/>
                    <a:pt x="47358" y="4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83A8C4B-F301-90F8-8674-6DA0E667B3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9416" y="5079238"/>
              <a:ext cx="47895" cy="160397"/>
            </a:xfrm>
            <a:custGeom>
              <a:avLst/>
              <a:gdLst>
                <a:gd name="connsiteX0" fmla="*/ 43429 w 47895"/>
                <a:gd name="connsiteY0" fmla="*/ 160398 h 160397"/>
                <a:gd name="connsiteX1" fmla="*/ 24335 w 47895"/>
                <a:gd name="connsiteY1" fmla="*/ 125057 h 160397"/>
                <a:gd name="connsiteX2" fmla="*/ 8768 w 47895"/>
                <a:gd name="connsiteY2" fmla="*/ 132159 h 160397"/>
                <a:gd name="connsiteX3" fmla="*/ 405 w 47895"/>
                <a:gd name="connsiteY3" fmla="*/ 114432 h 160397"/>
                <a:gd name="connsiteX4" fmla="*/ 657 w 47895"/>
                <a:gd name="connsiteY4" fmla="*/ 18352 h 160397"/>
                <a:gd name="connsiteX5" fmla="*/ 10531 w 47895"/>
                <a:gd name="connsiteY5" fmla="*/ 56 h 160397"/>
                <a:gd name="connsiteX6" fmla="*/ 26250 w 47895"/>
                <a:gd name="connsiteY6" fmla="*/ 15454 h 160397"/>
                <a:gd name="connsiteX7" fmla="*/ 41011 w 47895"/>
                <a:gd name="connsiteY7" fmla="*/ 12102 h 160397"/>
                <a:gd name="connsiteX8" fmla="*/ 47057 w 47895"/>
                <a:gd name="connsiteY8" fmla="*/ 31250 h 160397"/>
                <a:gd name="connsiteX9" fmla="*/ 47863 w 47895"/>
                <a:gd name="connsiteY9" fmla="*/ 142103 h 160397"/>
                <a:gd name="connsiteX10" fmla="*/ 43429 w 47895"/>
                <a:gd name="connsiteY10" fmla="*/ 160398 h 16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95" h="160397">
                  <a:moveTo>
                    <a:pt x="43429" y="160398"/>
                  </a:moveTo>
                  <a:cubicBezTo>
                    <a:pt x="35772" y="154489"/>
                    <a:pt x="29424" y="142711"/>
                    <a:pt x="24335" y="125057"/>
                  </a:cubicBezTo>
                  <a:cubicBezTo>
                    <a:pt x="18995" y="127727"/>
                    <a:pt x="11891" y="134034"/>
                    <a:pt x="8768" y="132159"/>
                  </a:cubicBezTo>
                  <a:cubicBezTo>
                    <a:pt x="4334" y="129432"/>
                    <a:pt x="505" y="120682"/>
                    <a:pt x="405" y="114432"/>
                  </a:cubicBezTo>
                  <a:cubicBezTo>
                    <a:pt x="-301" y="82443"/>
                    <a:pt x="2" y="50340"/>
                    <a:pt x="657" y="18352"/>
                  </a:cubicBezTo>
                  <a:cubicBezTo>
                    <a:pt x="807" y="10795"/>
                    <a:pt x="455" y="-910"/>
                    <a:pt x="10531" y="56"/>
                  </a:cubicBezTo>
                  <a:cubicBezTo>
                    <a:pt x="15620" y="511"/>
                    <a:pt x="20154" y="9147"/>
                    <a:pt x="26250" y="15454"/>
                  </a:cubicBezTo>
                  <a:cubicBezTo>
                    <a:pt x="29222" y="14602"/>
                    <a:pt x="36880" y="9659"/>
                    <a:pt x="41011" y="12102"/>
                  </a:cubicBezTo>
                  <a:cubicBezTo>
                    <a:pt x="44991" y="14431"/>
                    <a:pt x="46905" y="24488"/>
                    <a:pt x="47057" y="31250"/>
                  </a:cubicBezTo>
                  <a:cubicBezTo>
                    <a:pt x="47863" y="68182"/>
                    <a:pt x="47963" y="105171"/>
                    <a:pt x="47863" y="142103"/>
                  </a:cubicBezTo>
                  <a:cubicBezTo>
                    <a:pt x="47863" y="147387"/>
                    <a:pt x="45394" y="152671"/>
                    <a:pt x="43429" y="1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9A15C2C-3A65-4186-6153-82405AF85E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5808" y="5415482"/>
              <a:ext cx="140791" cy="85468"/>
            </a:xfrm>
            <a:custGeom>
              <a:avLst/>
              <a:gdLst>
                <a:gd name="connsiteX0" fmla="*/ 45396 w 140791"/>
                <a:gd name="connsiteY0" fmla="*/ 7337 h 85468"/>
                <a:gd name="connsiteX1" fmla="*/ 25747 w 140791"/>
                <a:gd name="connsiteY1" fmla="*/ 38928 h 85468"/>
                <a:gd name="connsiteX2" fmla="*/ 28014 w 140791"/>
                <a:gd name="connsiteY2" fmla="*/ 61258 h 85468"/>
                <a:gd name="connsiteX3" fmla="*/ 49527 w 140791"/>
                <a:gd name="connsiteY3" fmla="*/ 57792 h 85468"/>
                <a:gd name="connsiteX4" fmla="*/ 61417 w 140791"/>
                <a:gd name="connsiteY4" fmla="*/ 35065 h 85468"/>
                <a:gd name="connsiteX5" fmla="*/ 128171 w 140791"/>
                <a:gd name="connsiteY5" fmla="*/ 6144 h 85468"/>
                <a:gd name="connsiteX6" fmla="*/ 133461 w 140791"/>
                <a:gd name="connsiteY6" fmla="*/ 48133 h 85468"/>
                <a:gd name="connsiteX7" fmla="*/ 95928 w 140791"/>
                <a:gd name="connsiteY7" fmla="*/ 64553 h 85468"/>
                <a:gd name="connsiteX8" fmla="*/ 57991 w 140791"/>
                <a:gd name="connsiteY8" fmla="*/ 76372 h 85468"/>
                <a:gd name="connsiteX9" fmla="*/ 37839 w 140791"/>
                <a:gd name="connsiteY9" fmla="*/ 84724 h 85468"/>
                <a:gd name="connsiteX10" fmla="*/ 557 w 140791"/>
                <a:gd name="connsiteY10" fmla="*/ 43133 h 85468"/>
                <a:gd name="connsiteX11" fmla="*/ 22070 w 140791"/>
                <a:gd name="connsiteY11" fmla="*/ 4667 h 85468"/>
                <a:gd name="connsiteX12" fmla="*/ 45295 w 140791"/>
                <a:gd name="connsiteY12" fmla="*/ 7394 h 85468"/>
                <a:gd name="connsiteX13" fmla="*/ 78143 w 140791"/>
                <a:gd name="connsiteY13" fmla="*/ 37110 h 85468"/>
                <a:gd name="connsiteX14" fmla="*/ 114266 w 140791"/>
                <a:gd name="connsiteY14" fmla="*/ 27110 h 85468"/>
                <a:gd name="connsiteX15" fmla="*/ 78143 w 140791"/>
                <a:gd name="connsiteY15" fmla="*/ 37110 h 8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0791" h="85468">
                  <a:moveTo>
                    <a:pt x="45396" y="7337"/>
                  </a:moveTo>
                  <a:cubicBezTo>
                    <a:pt x="37789" y="19155"/>
                    <a:pt x="29980" y="28133"/>
                    <a:pt x="25747" y="38928"/>
                  </a:cubicBezTo>
                  <a:cubicBezTo>
                    <a:pt x="23329" y="45065"/>
                    <a:pt x="24236" y="56656"/>
                    <a:pt x="28014" y="61258"/>
                  </a:cubicBezTo>
                  <a:cubicBezTo>
                    <a:pt x="34362" y="68985"/>
                    <a:pt x="43885" y="64156"/>
                    <a:pt x="49527" y="57792"/>
                  </a:cubicBezTo>
                  <a:cubicBezTo>
                    <a:pt x="54867" y="51712"/>
                    <a:pt x="59049" y="43303"/>
                    <a:pt x="61417" y="35065"/>
                  </a:cubicBezTo>
                  <a:cubicBezTo>
                    <a:pt x="69428" y="7621"/>
                    <a:pt x="106406" y="-8856"/>
                    <a:pt x="128171" y="6144"/>
                  </a:cubicBezTo>
                  <a:cubicBezTo>
                    <a:pt x="142479" y="15974"/>
                    <a:pt x="145148" y="34326"/>
                    <a:pt x="133461" y="48133"/>
                  </a:cubicBezTo>
                  <a:cubicBezTo>
                    <a:pt x="123435" y="60065"/>
                    <a:pt x="110487" y="66542"/>
                    <a:pt x="95928" y="64553"/>
                  </a:cubicBezTo>
                  <a:cubicBezTo>
                    <a:pt x="81418" y="62508"/>
                    <a:pt x="69226" y="64326"/>
                    <a:pt x="57991" y="76372"/>
                  </a:cubicBezTo>
                  <a:cubicBezTo>
                    <a:pt x="53204" y="81486"/>
                    <a:pt x="44892" y="83474"/>
                    <a:pt x="37839" y="84724"/>
                  </a:cubicBezTo>
                  <a:cubicBezTo>
                    <a:pt x="12094" y="89327"/>
                    <a:pt x="-3171" y="72224"/>
                    <a:pt x="557" y="43133"/>
                  </a:cubicBezTo>
                  <a:cubicBezTo>
                    <a:pt x="2624" y="26940"/>
                    <a:pt x="9424" y="13417"/>
                    <a:pt x="22070" y="4667"/>
                  </a:cubicBezTo>
                  <a:cubicBezTo>
                    <a:pt x="29980" y="-788"/>
                    <a:pt x="38141" y="-3231"/>
                    <a:pt x="45295" y="7394"/>
                  </a:cubicBezTo>
                  <a:close/>
                  <a:moveTo>
                    <a:pt x="78143" y="37110"/>
                  </a:moveTo>
                  <a:cubicBezTo>
                    <a:pt x="101721" y="47622"/>
                    <a:pt x="107363" y="45803"/>
                    <a:pt x="114266" y="27110"/>
                  </a:cubicBezTo>
                  <a:cubicBezTo>
                    <a:pt x="100915" y="20803"/>
                    <a:pt x="91090" y="29383"/>
                    <a:pt x="78143" y="371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EFD1305-755A-786E-E163-3365095BBD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2180" y="3947291"/>
              <a:ext cx="103798" cy="153016"/>
            </a:xfrm>
            <a:custGeom>
              <a:avLst/>
              <a:gdLst>
                <a:gd name="connsiteX0" fmla="*/ 103799 w 103798"/>
                <a:gd name="connsiteY0" fmla="*/ 13303 h 153016"/>
                <a:gd name="connsiteX1" fmla="*/ 26163 w 103798"/>
                <a:gd name="connsiteY1" fmla="*/ 29155 h 153016"/>
                <a:gd name="connsiteX2" fmla="*/ 31050 w 103798"/>
                <a:gd name="connsiteY2" fmla="*/ 71599 h 153016"/>
                <a:gd name="connsiteX3" fmla="*/ 87174 w 103798"/>
                <a:gd name="connsiteY3" fmla="*/ 78587 h 153016"/>
                <a:gd name="connsiteX4" fmla="*/ 34275 w 103798"/>
                <a:gd name="connsiteY4" fmla="*/ 99610 h 153016"/>
                <a:gd name="connsiteX5" fmla="*/ 34224 w 103798"/>
                <a:gd name="connsiteY5" fmla="*/ 122792 h 153016"/>
                <a:gd name="connsiteX6" fmla="*/ 32259 w 103798"/>
                <a:gd name="connsiteY6" fmla="*/ 144667 h 153016"/>
                <a:gd name="connsiteX7" fmla="*/ 23039 w 103798"/>
                <a:gd name="connsiteY7" fmla="*/ 152963 h 153016"/>
                <a:gd name="connsiteX8" fmla="*/ 14928 w 103798"/>
                <a:gd name="connsiteY8" fmla="*/ 146372 h 153016"/>
                <a:gd name="connsiteX9" fmla="*/ 9739 w 103798"/>
                <a:gd name="connsiteY9" fmla="*/ 127678 h 153016"/>
                <a:gd name="connsiteX10" fmla="*/ 218 w 103798"/>
                <a:gd name="connsiteY10" fmla="*/ 30348 h 153016"/>
                <a:gd name="connsiteX11" fmla="*/ 22234 w 103798"/>
                <a:gd name="connsiteY11" fmla="*/ 2053 h 153016"/>
                <a:gd name="connsiteX12" fmla="*/ 79112 w 103798"/>
                <a:gd name="connsiteY12" fmla="*/ 7 h 153016"/>
                <a:gd name="connsiteX13" fmla="*/ 103748 w 103798"/>
                <a:gd name="connsiteY13" fmla="*/ 4894 h 153016"/>
                <a:gd name="connsiteX14" fmla="*/ 103799 w 103798"/>
                <a:gd name="connsiteY14" fmla="*/ 13359 h 15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98" h="153016">
                  <a:moveTo>
                    <a:pt x="103799" y="13303"/>
                  </a:moveTo>
                  <a:cubicBezTo>
                    <a:pt x="80271" y="26144"/>
                    <a:pt x="53570" y="23473"/>
                    <a:pt x="26163" y="29155"/>
                  </a:cubicBezTo>
                  <a:cubicBezTo>
                    <a:pt x="27775" y="43360"/>
                    <a:pt x="29337" y="56882"/>
                    <a:pt x="31050" y="71599"/>
                  </a:cubicBezTo>
                  <a:cubicBezTo>
                    <a:pt x="49036" y="75348"/>
                    <a:pt x="68533" y="64666"/>
                    <a:pt x="87174" y="78587"/>
                  </a:cubicBezTo>
                  <a:cubicBezTo>
                    <a:pt x="71505" y="94724"/>
                    <a:pt x="51353" y="89837"/>
                    <a:pt x="34275" y="99610"/>
                  </a:cubicBezTo>
                  <a:cubicBezTo>
                    <a:pt x="34275" y="106826"/>
                    <a:pt x="34476" y="114837"/>
                    <a:pt x="34224" y="122792"/>
                  </a:cubicBezTo>
                  <a:cubicBezTo>
                    <a:pt x="33972" y="130122"/>
                    <a:pt x="34123" y="137792"/>
                    <a:pt x="32259" y="144667"/>
                  </a:cubicBezTo>
                  <a:cubicBezTo>
                    <a:pt x="31251" y="148304"/>
                    <a:pt x="26617" y="152110"/>
                    <a:pt x="23039" y="152963"/>
                  </a:cubicBezTo>
                  <a:cubicBezTo>
                    <a:pt x="20772" y="153531"/>
                    <a:pt x="16339" y="149497"/>
                    <a:pt x="14928" y="146372"/>
                  </a:cubicBezTo>
                  <a:cubicBezTo>
                    <a:pt x="12359" y="140576"/>
                    <a:pt x="10394" y="134099"/>
                    <a:pt x="9739" y="127678"/>
                  </a:cubicBezTo>
                  <a:cubicBezTo>
                    <a:pt x="6263" y="95292"/>
                    <a:pt x="2837" y="62849"/>
                    <a:pt x="218" y="30348"/>
                  </a:cubicBezTo>
                  <a:cubicBezTo>
                    <a:pt x="-1345" y="10803"/>
                    <a:pt x="5457" y="2848"/>
                    <a:pt x="22234" y="2053"/>
                  </a:cubicBezTo>
                  <a:cubicBezTo>
                    <a:pt x="41177" y="1200"/>
                    <a:pt x="60169" y="-106"/>
                    <a:pt x="79112" y="7"/>
                  </a:cubicBezTo>
                  <a:cubicBezTo>
                    <a:pt x="87324" y="7"/>
                    <a:pt x="95536" y="3189"/>
                    <a:pt x="103748" y="4894"/>
                  </a:cubicBezTo>
                  <a:cubicBezTo>
                    <a:pt x="103748" y="7735"/>
                    <a:pt x="103748" y="10519"/>
                    <a:pt x="103799" y="13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34F7B55-7535-1375-3E73-943E17AE58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1006" y="6349670"/>
              <a:ext cx="160031" cy="146884"/>
            </a:xfrm>
            <a:custGeom>
              <a:avLst/>
              <a:gdLst>
                <a:gd name="connsiteX0" fmla="*/ 8835 w 160031"/>
                <a:gd name="connsiteY0" fmla="*/ 81963 h 146884"/>
                <a:gd name="connsiteX1" fmla="*/ 25713 w 160031"/>
                <a:gd name="connsiteY1" fmla="*/ 114179 h 146884"/>
                <a:gd name="connsiteX2" fmla="*/ 29138 w 160031"/>
                <a:gd name="connsiteY2" fmla="*/ 113782 h 146884"/>
                <a:gd name="connsiteX3" fmla="*/ 31356 w 160031"/>
                <a:gd name="connsiteY3" fmla="*/ 80315 h 146884"/>
                <a:gd name="connsiteX4" fmla="*/ 72718 w 160031"/>
                <a:gd name="connsiteY4" fmla="*/ 18326 h 146884"/>
                <a:gd name="connsiteX5" fmla="*/ 118614 w 160031"/>
                <a:gd name="connsiteY5" fmla="*/ 2019 h 146884"/>
                <a:gd name="connsiteX6" fmla="*/ 150152 w 160031"/>
                <a:gd name="connsiteY6" fmla="*/ 18554 h 146884"/>
                <a:gd name="connsiteX7" fmla="*/ 159825 w 160031"/>
                <a:gd name="connsiteY7" fmla="*/ 81565 h 146884"/>
                <a:gd name="connsiteX8" fmla="*/ 151562 w 160031"/>
                <a:gd name="connsiteY8" fmla="*/ 95599 h 146884"/>
                <a:gd name="connsiteX9" fmla="*/ 142142 w 160031"/>
                <a:gd name="connsiteY9" fmla="*/ 84520 h 146884"/>
                <a:gd name="connsiteX10" fmla="*/ 132720 w 160031"/>
                <a:gd name="connsiteY10" fmla="*/ 36281 h 146884"/>
                <a:gd name="connsiteX11" fmla="*/ 128136 w 160031"/>
                <a:gd name="connsiteY11" fmla="*/ 19690 h 146884"/>
                <a:gd name="connsiteX12" fmla="*/ 69745 w 160031"/>
                <a:gd name="connsiteY12" fmla="*/ 39918 h 146884"/>
                <a:gd name="connsiteX13" fmla="*/ 48787 w 160031"/>
                <a:gd name="connsiteY13" fmla="*/ 77361 h 146884"/>
                <a:gd name="connsiteX14" fmla="*/ 46016 w 160031"/>
                <a:gd name="connsiteY14" fmla="*/ 126622 h 146884"/>
                <a:gd name="connsiteX15" fmla="*/ 32615 w 160031"/>
                <a:gd name="connsiteY15" fmla="*/ 146509 h 146884"/>
                <a:gd name="connsiteX16" fmla="*/ 11909 w 160031"/>
                <a:gd name="connsiteY16" fmla="*/ 132418 h 146884"/>
                <a:gd name="connsiteX17" fmla="*/ 472 w 160031"/>
                <a:gd name="connsiteY17" fmla="*/ 100429 h 146884"/>
                <a:gd name="connsiteX18" fmla="*/ 1530 w 160031"/>
                <a:gd name="connsiteY18" fmla="*/ 83156 h 146884"/>
                <a:gd name="connsiteX19" fmla="*/ 8936 w 160031"/>
                <a:gd name="connsiteY19" fmla="*/ 81963 h 14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0031" h="146884">
                  <a:moveTo>
                    <a:pt x="8835" y="81963"/>
                  </a:moveTo>
                  <a:cubicBezTo>
                    <a:pt x="14478" y="92701"/>
                    <a:pt x="20071" y="103440"/>
                    <a:pt x="25713" y="114179"/>
                  </a:cubicBezTo>
                  <a:cubicBezTo>
                    <a:pt x="26871" y="114065"/>
                    <a:pt x="27980" y="113952"/>
                    <a:pt x="29138" y="113782"/>
                  </a:cubicBezTo>
                  <a:cubicBezTo>
                    <a:pt x="29895" y="102645"/>
                    <a:pt x="31003" y="91509"/>
                    <a:pt x="31356" y="80315"/>
                  </a:cubicBezTo>
                  <a:cubicBezTo>
                    <a:pt x="32464" y="47531"/>
                    <a:pt x="45461" y="27871"/>
                    <a:pt x="72718" y="18326"/>
                  </a:cubicBezTo>
                  <a:cubicBezTo>
                    <a:pt x="88034" y="12985"/>
                    <a:pt x="103298" y="7474"/>
                    <a:pt x="118614" y="2019"/>
                  </a:cubicBezTo>
                  <a:cubicBezTo>
                    <a:pt x="133426" y="-3265"/>
                    <a:pt x="145971" y="1678"/>
                    <a:pt x="150152" y="18554"/>
                  </a:cubicBezTo>
                  <a:cubicBezTo>
                    <a:pt x="155190" y="39008"/>
                    <a:pt x="157256" y="60429"/>
                    <a:pt x="159825" y="81565"/>
                  </a:cubicBezTo>
                  <a:cubicBezTo>
                    <a:pt x="160581" y="87758"/>
                    <a:pt x="159573" y="96509"/>
                    <a:pt x="151562" y="95599"/>
                  </a:cubicBezTo>
                  <a:cubicBezTo>
                    <a:pt x="148036" y="95202"/>
                    <a:pt x="143250" y="89008"/>
                    <a:pt x="142142" y="84520"/>
                  </a:cubicBezTo>
                  <a:cubicBezTo>
                    <a:pt x="138263" y="68667"/>
                    <a:pt x="135895" y="52360"/>
                    <a:pt x="132720" y="36281"/>
                  </a:cubicBezTo>
                  <a:cubicBezTo>
                    <a:pt x="131814" y="31622"/>
                    <a:pt x="130201" y="27076"/>
                    <a:pt x="128136" y="19690"/>
                  </a:cubicBezTo>
                  <a:cubicBezTo>
                    <a:pt x="108085" y="26451"/>
                    <a:pt x="88385" y="31678"/>
                    <a:pt x="69745" y="39918"/>
                  </a:cubicBezTo>
                  <a:cubicBezTo>
                    <a:pt x="55890" y="46054"/>
                    <a:pt x="49190" y="59860"/>
                    <a:pt x="48787" y="77361"/>
                  </a:cubicBezTo>
                  <a:cubicBezTo>
                    <a:pt x="48434" y="93781"/>
                    <a:pt x="47326" y="110258"/>
                    <a:pt x="46016" y="126622"/>
                  </a:cubicBezTo>
                  <a:cubicBezTo>
                    <a:pt x="45261" y="136054"/>
                    <a:pt x="42439" y="144577"/>
                    <a:pt x="32615" y="146509"/>
                  </a:cubicBezTo>
                  <a:cubicBezTo>
                    <a:pt x="22136" y="148555"/>
                    <a:pt x="15889" y="142020"/>
                    <a:pt x="11909" y="132418"/>
                  </a:cubicBezTo>
                  <a:cubicBezTo>
                    <a:pt x="7575" y="122020"/>
                    <a:pt x="3344" y="111395"/>
                    <a:pt x="472" y="100429"/>
                  </a:cubicBezTo>
                  <a:cubicBezTo>
                    <a:pt x="-888" y="95259"/>
                    <a:pt x="1077" y="88951"/>
                    <a:pt x="1530" y="83156"/>
                  </a:cubicBezTo>
                  <a:cubicBezTo>
                    <a:pt x="3999" y="82758"/>
                    <a:pt x="6467" y="82361"/>
                    <a:pt x="8936" y="81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60CA0C7-1AB3-9916-FCE8-4AC94A57C0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96290" y="3369464"/>
              <a:ext cx="94524" cy="186060"/>
            </a:xfrm>
            <a:custGeom>
              <a:avLst/>
              <a:gdLst>
                <a:gd name="connsiteX0" fmla="*/ 71864 w 94524"/>
                <a:gd name="connsiteY0" fmla="*/ 63058 h 186060"/>
                <a:gd name="connsiteX1" fmla="*/ 64408 w 94524"/>
                <a:gd name="connsiteY1" fmla="*/ 64309 h 186060"/>
                <a:gd name="connsiteX2" fmla="*/ 32366 w 94524"/>
                <a:gd name="connsiteY2" fmla="*/ 46865 h 186060"/>
                <a:gd name="connsiteX3" fmla="*/ 23247 w 94524"/>
                <a:gd name="connsiteY3" fmla="*/ 17376 h 186060"/>
                <a:gd name="connsiteX4" fmla="*/ 223 w 94524"/>
                <a:gd name="connsiteY4" fmla="*/ 38399 h 186060"/>
                <a:gd name="connsiteX5" fmla="*/ 17705 w 94524"/>
                <a:gd name="connsiteY5" fmla="*/ 729 h 186060"/>
                <a:gd name="connsiteX6" fmla="*/ 41787 w 94524"/>
                <a:gd name="connsiteY6" fmla="*/ 19990 h 186060"/>
                <a:gd name="connsiteX7" fmla="*/ 50956 w 94524"/>
                <a:gd name="connsiteY7" fmla="*/ 50786 h 186060"/>
                <a:gd name="connsiteX8" fmla="*/ 68438 w 94524"/>
                <a:gd name="connsiteY8" fmla="*/ 29706 h 186060"/>
                <a:gd name="connsiteX9" fmla="*/ 80227 w 94524"/>
                <a:gd name="connsiteY9" fmla="*/ 17717 h 186060"/>
                <a:gd name="connsiteX10" fmla="*/ 86474 w 94524"/>
                <a:gd name="connsiteY10" fmla="*/ 31865 h 186060"/>
                <a:gd name="connsiteX11" fmla="*/ 94434 w 94524"/>
                <a:gd name="connsiteY11" fmla="*/ 127491 h 186060"/>
                <a:gd name="connsiteX12" fmla="*/ 90504 w 94524"/>
                <a:gd name="connsiteY12" fmla="*/ 156525 h 186060"/>
                <a:gd name="connsiteX13" fmla="*/ 39973 w 94524"/>
                <a:gd name="connsiteY13" fmla="*/ 181639 h 186060"/>
                <a:gd name="connsiteX14" fmla="*/ 36849 w 94524"/>
                <a:gd name="connsiteY14" fmla="*/ 145331 h 186060"/>
                <a:gd name="connsiteX15" fmla="*/ 40829 w 94524"/>
                <a:gd name="connsiteY15" fmla="*/ 146525 h 186060"/>
                <a:gd name="connsiteX16" fmla="*/ 58765 w 94524"/>
                <a:gd name="connsiteY16" fmla="*/ 160616 h 186060"/>
                <a:gd name="connsiteX17" fmla="*/ 72015 w 94524"/>
                <a:gd name="connsiteY17" fmla="*/ 137206 h 186060"/>
                <a:gd name="connsiteX18" fmla="*/ 73728 w 94524"/>
                <a:gd name="connsiteY18" fmla="*/ 107661 h 186060"/>
                <a:gd name="connsiteX19" fmla="*/ 71914 w 94524"/>
                <a:gd name="connsiteY19" fmla="*/ 63001 h 1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524" h="186060">
                  <a:moveTo>
                    <a:pt x="71864" y="63058"/>
                  </a:moveTo>
                  <a:cubicBezTo>
                    <a:pt x="68538" y="63570"/>
                    <a:pt x="66322" y="63570"/>
                    <a:pt x="64408" y="64309"/>
                  </a:cubicBezTo>
                  <a:cubicBezTo>
                    <a:pt x="43852" y="72263"/>
                    <a:pt x="39570" y="69990"/>
                    <a:pt x="32366" y="46865"/>
                  </a:cubicBezTo>
                  <a:cubicBezTo>
                    <a:pt x="29494" y="37717"/>
                    <a:pt x="26673" y="28569"/>
                    <a:pt x="23247" y="17376"/>
                  </a:cubicBezTo>
                  <a:cubicBezTo>
                    <a:pt x="14984" y="24933"/>
                    <a:pt x="8485" y="30899"/>
                    <a:pt x="223" y="38399"/>
                  </a:cubicBezTo>
                  <a:cubicBezTo>
                    <a:pt x="-1389" y="17774"/>
                    <a:pt x="5866" y="4138"/>
                    <a:pt x="17705" y="729"/>
                  </a:cubicBezTo>
                  <a:cubicBezTo>
                    <a:pt x="28033" y="-2283"/>
                    <a:pt x="36295" y="4024"/>
                    <a:pt x="41787" y="19990"/>
                  </a:cubicBezTo>
                  <a:cubicBezTo>
                    <a:pt x="45162" y="29820"/>
                    <a:pt x="47782" y="39990"/>
                    <a:pt x="50956" y="50786"/>
                  </a:cubicBezTo>
                  <a:cubicBezTo>
                    <a:pt x="62443" y="48058"/>
                    <a:pt x="63652" y="37092"/>
                    <a:pt x="68438" y="29706"/>
                  </a:cubicBezTo>
                  <a:cubicBezTo>
                    <a:pt x="71511" y="24990"/>
                    <a:pt x="76247" y="21638"/>
                    <a:pt x="80227" y="17717"/>
                  </a:cubicBezTo>
                  <a:cubicBezTo>
                    <a:pt x="82393" y="22433"/>
                    <a:pt x="85970" y="26979"/>
                    <a:pt x="86474" y="31865"/>
                  </a:cubicBezTo>
                  <a:cubicBezTo>
                    <a:pt x="89598" y="63683"/>
                    <a:pt x="92519" y="95559"/>
                    <a:pt x="94434" y="127491"/>
                  </a:cubicBezTo>
                  <a:cubicBezTo>
                    <a:pt x="94988" y="137036"/>
                    <a:pt x="92922" y="147207"/>
                    <a:pt x="90504" y="156525"/>
                  </a:cubicBezTo>
                  <a:cubicBezTo>
                    <a:pt x="83905" y="181696"/>
                    <a:pt x="60478" y="193002"/>
                    <a:pt x="39973" y="181639"/>
                  </a:cubicBezTo>
                  <a:cubicBezTo>
                    <a:pt x="25464" y="173627"/>
                    <a:pt x="24305" y="160048"/>
                    <a:pt x="36849" y="145331"/>
                  </a:cubicBezTo>
                  <a:cubicBezTo>
                    <a:pt x="38209" y="145729"/>
                    <a:pt x="40225" y="145559"/>
                    <a:pt x="40829" y="146525"/>
                  </a:cubicBezTo>
                  <a:cubicBezTo>
                    <a:pt x="45212" y="153968"/>
                    <a:pt x="48538" y="163627"/>
                    <a:pt x="58765" y="160616"/>
                  </a:cubicBezTo>
                  <a:cubicBezTo>
                    <a:pt x="69042" y="157548"/>
                    <a:pt x="70655" y="146866"/>
                    <a:pt x="72015" y="137206"/>
                  </a:cubicBezTo>
                  <a:cubicBezTo>
                    <a:pt x="73375" y="127491"/>
                    <a:pt x="73829" y="117547"/>
                    <a:pt x="73728" y="107661"/>
                  </a:cubicBezTo>
                  <a:cubicBezTo>
                    <a:pt x="73576" y="92945"/>
                    <a:pt x="72569" y="78286"/>
                    <a:pt x="71914" y="630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8BDA7CB-3222-2A6B-6B34-1FF9EF5283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3746" y="723694"/>
              <a:ext cx="81579" cy="169249"/>
            </a:xfrm>
            <a:custGeom>
              <a:avLst/>
              <a:gdLst>
                <a:gd name="connsiteX0" fmla="*/ 27823 w 81579"/>
                <a:gd name="connsiteY0" fmla="*/ 142619 h 169249"/>
                <a:gd name="connsiteX1" fmla="*/ 81579 w 81579"/>
                <a:gd name="connsiteY1" fmla="*/ 150914 h 169249"/>
                <a:gd name="connsiteX2" fmla="*/ 78959 w 81579"/>
                <a:gd name="connsiteY2" fmla="*/ 158073 h 169249"/>
                <a:gd name="connsiteX3" fmla="*/ 12759 w 81579"/>
                <a:gd name="connsiteY3" fmla="*/ 168698 h 169249"/>
                <a:gd name="connsiteX4" fmla="*/ 517 w 81579"/>
                <a:gd name="connsiteY4" fmla="*/ 149380 h 169249"/>
                <a:gd name="connsiteX5" fmla="*/ 12004 w 81579"/>
                <a:gd name="connsiteY5" fmla="*/ 120630 h 169249"/>
                <a:gd name="connsiteX6" fmla="*/ 45254 w 81579"/>
                <a:gd name="connsiteY6" fmla="*/ 65573 h 169249"/>
                <a:gd name="connsiteX7" fmla="*/ 56187 w 81579"/>
                <a:gd name="connsiteY7" fmla="*/ 36197 h 169249"/>
                <a:gd name="connsiteX8" fmla="*/ 52308 w 81579"/>
                <a:gd name="connsiteY8" fmla="*/ 20970 h 169249"/>
                <a:gd name="connsiteX9" fmla="*/ 37244 w 81579"/>
                <a:gd name="connsiteY9" fmla="*/ 27163 h 169249"/>
                <a:gd name="connsiteX10" fmla="*/ 32810 w 81579"/>
                <a:gd name="connsiteY10" fmla="*/ 37959 h 169249"/>
                <a:gd name="connsiteX11" fmla="*/ 23994 w 81579"/>
                <a:gd name="connsiteY11" fmla="*/ 46709 h 169249"/>
                <a:gd name="connsiteX12" fmla="*/ 15076 w 81579"/>
                <a:gd name="connsiteY12" fmla="*/ 34436 h 169249"/>
                <a:gd name="connsiteX13" fmla="*/ 15076 w 81579"/>
                <a:gd name="connsiteY13" fmla="*/ 29606 h 169249"/>
                <a:gd name="connsiteX14" fmla="*/ 55734 w 81579"/>
                <a:gd name="connsiteY14" fmla="*/ 458 h 169249"/>
                <a:gd name="connsiteX15" fmla="*/ 77900 w 81579"/>
                <a:gd name="connsiteY15" fmla="*/ 39095 h 169249"/>
                <a:gd name="connsiteX16" fmla="*/ 65507 w 81579"/>
                <a:gd name="connsiteY16" fmla="*/ 75800 h 169249"/>
                <a:gd name="connsiteX17" fmla="*/ 32558 w 81579"/>
                <a:gd name="connsiteY17" fmla="*/ 133982 h 169249"/>
                <a:gd name="connsiteX18" fmla="*/ 27873 w 81579"/>
                <a:gd name="connsiteY18" fmla="*/ 142675 h 16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579" h="169249">
                  <a:moveTo>
                    <a:pt x="27823" y="142619"/>
                  </a:moveTo>
                  <a:cubicBezTo>
                    <a:pt x="46615" y="147278"/>
                    <a:pt x="65759" y="134891"/>
                    <a:pt x="81579" y="150914"/>
                  </a:cubicBezTo>
                  <a:cubicBezTo>
                    <a:pt x="80571" y="153869"/>
                    <a:pt x="80320" y="157335"/>
                    <a:pt x="78959" y="158073"/>
                  </a:cubicBezTo>
                  <a:cubicBezTo>
                    <a:pt x="57900" y="169323"/>
                    <a:pt x="35380" y="170176"/>
                    <a:pt x="12759" y="168698"/>
                  </a:cubicBezTo>
                  <a:cubicBezTo>
                    <a:pt x="2834" y="168016"/>
                    <a:pt x="-1598" y="159153"/>
                    <a:pt x="517" y="149380"/>
                  </a:cubicBezTo>
                  <a:cubicBezTo>
                    <a:pt x="2683" y="139323"/>
                    <a:pt x="7016" y="129437"/>
                    <a:pt x="12004" y="120630"/>
                  </a:cubicBezTo>
                  <a:cubicBezTo>
                    <a:pt x="22583" y="101936"/>
                    <a:pt x="34725" y="84323"/>
                    <a:pt x="45254" y="65573"/>
                  </a:cubicBezTo>
                  <a:cubicBezTo>
                    <a:pt x="50242" y="56652"/>
                    <a:pt x="53769" y="46368"/>
                    <a:pt x="56187" y="36197"/>
                  </a:cubicBezTo>
                  <a:cubicBezTo>
                    <a:pt x="57245" y="31822"/>
                    <a:pt x="53719" y="26084"/>
                    <a:pt x="52308" y="20970"/>
                  </a:cubicBezTo>
                  <a:cubicBezTo>
                    <a:pt x="47220" y="22902"/>
                    <a:pt x="41627" y="23981"/>
                    <a:pt x="37244" y="27163"/>
                  </a:cubicBezTo>
                  <a:cubicBezTo>
                    <a:pt x="34776" y="28981"/>
                    <a:pt x="34877" y="34834"/>
                    <a:pt x="32810" y="37959"/>
                  </a:cubicBezTo>
                  <a:cubicBezTo>
                    <a:pt x="30493" y="41425"/>
                    <a:pt x="26967" y="43811"/>
                    <a:pt x="23994" y="46709"/>
                  </a:cubicBezTo>
                  <a:cubicBezTo>
                    <a:pt x="20972" y="42675"/>
                    <a:pt x="17848" y="38697"/>
                    <a:pt x="15076" y="34436"/>
                  </a:cubicBezTo>
                  <a:cubicBezTo>
                    <a:pt x="14422" y="33413"/>
                    <a:pt x="14925" y="31197"/>
                    <a:pt x="15076" y="29606"/>
                  </a:cubicBezTo>
                  <a:cubicBezTo>
                    <a:pt x="17294" y="12675"/>
                    <a:pt x="39108" y="-2894"/>
                    <a:pt x="55734" y="458"/>
                  </a:cubicBezTo>
                  <a:cubicBezTo>
                    <a:pt x="71855" y="3754"/>
                    <a:pt x="81780" y="19550"/>
                    <a:pt x="77900" y="39095"/>
                  </a:cubicBezTo>
                  <a:cubicBezTo>
                    <a:pt x="75432" y="51766"/>
                    <a:pt x="71201" y="64493"/>
                    <a:pt x="65507" y="75800"/>
                  </a:cubicBezTo>
                  <a:cubicBezTo>
                    <a:pt x="55431" y="95800"/>
                    <a:pt x="43592" y="114664"/>
                    <a:pt x="32558" y="133982"/>
                  </a:cubicBezTo>
                  <a:cubicBezTo>
                    <a:pt x="31098" y="136482"/>
                    <a:pt x="29788" y="139096"/>
                    <a:pt x="27873" y="1426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4D1941D-F6F7-2940-61B8-A40837AD49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35822" y="1467500"/>
              <a:ext cx="132026" cy="88157"/>
            </a:xfrm>
            <a:custGeom>
              <a:avLst/>
              <a:gdLst>
                <a:gd name="connsiteX0" fmla="*/ 104362 w 132026"/>
                <a:gd name="connsiteY0" fmla="*/ 39612 h 88157"/>
                <a:gd name="connsiteX1" fmla="*/ 95093 w 132026"/>
                <a:gd name="connsiteY1" fmla="*/ 61828 h 88157"/>
                <a:gd name="connsiteX2" fmla="*/ 72422 w 132026"/>
                <a:gd name="connsiteY2" fmla="*/ 84839 h 88157"/>
                <a:gd name="connsiteX3" fmla="*/ 51010 w 132026"/>
                <a:gd name="connsiteY3" fmla="*/ 60237 h 88157"/>
                <a:gd name="connsiteX4" fmla="*/ 39826 w 132026"/>
                <a:gd name="connsiteY4" fmla="*/ 28589 h 88157"/>
                <a:gd name="connsiteX5" fmla="*/ 21186 w 132026"/>
                <a:gd name="connsiteY5" fmla="*/ 68873 h 88157"/>
                <a:gd name="connsiteX6" fmla="*/ 14031 w 132026"/>
                <a:gd name="connsiteY6" fmla="*/ 83987 h 88157"/>
                <a:gd name="connsiteX7" fmla="*/ 4962 w 132026"/>
                <a:gd name="connsiteY7" fmla="*/ 87850 h 88157"/>
                <a:gd name="connsiteX8" fmla="*/ 227 w 132026"/>
                <a:gd name="connsiteY8" fmla="*/ 76373 h 88157"/>
                <a:gd name="connsiteX9" fmla="*/ 32772 w 132026"/>
                <a:gd name="connsiteY9" fmla="*/ 6998 h 88157"/>
                <a:gd name="connsiteX10" fmla="*/ 58820 w 132026"/>
                <a:gd name="connsiteY10" fmla="*/ 13361 h 88157"/>
                <a:gd name="connsiteX11" fmla="*/ 65469 w 132026"/>
                <a:gd name="connsiteY11" fmla="*/ 31600 h 88157"/>
                <a:gd name="connsiteX12" fmla="*/ 72825 w 132026"/>
                <a:gd name="connsiteY12" fmla="*/ 52055 h 88157"/>
                <a:gd name="connsiteX13" fmla="*/ 90257 w 132026"/>
                <a:gd name="connsiteY13" fmla="*/ 15748 h 88157"/>
                <a:gd name="connsiteX14" fmla="*/ 111668 w 132026"/>
                <a:gd name="connsiteY14" fmla="*/ 2395 h 88157"/>
                <a:gd name="connsiteX15" fmla="*/ 128092 w 132026"/>
                <a:gd name="connsiteY15" fmla="*/ 22964 h 88157"/>
                <a:gd name="connsiteX16" fmla="*/ 132022 w 132026"/>
                <a:gd name="connsiteY16" fmla="*/ 66941 h 88157"/>
                <a:gd name="connsiteX17" fmla="*/ 125472 w 132026"/>
                <a:gd name="connsiteY17" fmla="*/ 77339 h 88157"/>
                <a:gd name="connsiteX18" fmla="*/ 115245 w 132026"/>
                <a:gd name="connsiteY18" fmla="*/ 70919 h 88157"/>
                <a:gd name="connsiteX19" fmla="*/ 104362 w 132026"/>
                <a:gd name="connsiteY19" fmla="*/ 39498 h 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026" h="88157">
                  <a:moveTo>
                    <a:pt x="104362" y="39612"/>
                  </a:moveTo>
                  <a:cubicBezTo>
                    <a:pt x="100634" y="48589"/>
                    <a:pt x="97763" y="55180"/>
                    <a:pt x="95093" y="61828"/>
                  </a:cubicBezTo>
                  <a:cubicBezTo>
                    <a:pt x="90508" y="73305"/>
                    <a:pt x="86075" y="85009"/>
                    <a:pt x="72422" y="84839"/>
                  </a:cubicBezTo>
                  <a:cubicBezTo>
                    <a:pt x="58315" y="84669"/>
                    <a:pt x="55595" y="71089"/>
                    <a:pt x="51010" y="60237"/>
                  </a:cubicBezTo>
                  <a:cubicBezTo>
                    <a:pt x="47333" y="51600"/>
                    <a:pt x="44662" y="42452"/>
                    <a:pt x="39826" y="28589"/>
                  </a:cubicBezTo>
                  <a:cubicBezTo>
                    <a:pt x="32269" y="44896"/>
                    <a:pt x="26727" y="56884"/>
                    <a:pt x="21186" y="68873"/>
                  </a:cubicBezTo>
                  <a:cubicBezTo>
                    <a:pt x="18817" y="73987"/>
                    <a:pt x="17205" y="79725"/>
                    <a:pt x="14031" y="83987"/>
                  </a:cubicBezTo>
                  <a:cubicBezTo>
                    <a:pt x="12117" y="86544"/>
                    <a:pt x="6222" y="89044"/>
                    <a:pt x="4962" y="87850"/>
                  </a:cubicBezTo>
                  <a:cubicBezTo>
                    <a:pt x="2293" y="85237"/>
                    <a:pt x="-881" y="78930"/>
                    <a:pt x="227" y="76373"/>
                  </a:cubicBezTo>
                  <a:cubicBezTo>
                    <a:pt x="10404" y="52850"/>
                    <a:pt x="20278" y="28930"/>
                    <a:pt x="32772" y="6998"/>
                  </a:cubicBezTo>
                  <a:cubicBezTo>
                    <a:pt x="39574" y="-4877"/>
                    <a:pt x="51816" y="-900"/>
                    <a:pt x="58820" y="13361"/>
                  </a:cubicBezTo>
                  <a:cubicBezTo>
                    <a:pt x="61640" y="19043"/>
                    <a:pt x="63252" y="25520"/>
                    <a:pt x="65469" y="31600"/>
                  </a:cubicBezTo>
                  <a:cubicBezTo>
                    <a:pt x="67636" y="37566"/>
                    <a:pt x="69802" y="43589"/>
                    <a:pt x="72825" y="52055"/>
                  </a:cubicBezTo>
                  <a:cubicBezTo>
                    <a:pt x="79323" y="38418"/>
                    <a:pt x="84462" y="26884"/>
                    <a:pt x="90257" y="15748"/>
                  </a:cubicBezTo>
                  <a:cubicBezTo>
                    <a:pt x="94942" y="6770"/>
                    <a:pt x="101391" y="350"/>
                    <a:pt x="111668" y="2395"/>
                  </a:cubicBezTo>
                  <a:cubicBezTo>
                    <a:pt x="121795" y="4441"/>
                    <a:pt x="126631" y="12736"/>
                    <a:pt x="128092" y="22964"/>
                  </a:cubicBezTo>
                  <a:cubicBezTo>
                    <a:pt x="130208" y="37509"/>
                    <a:pt x="131518" y="52225"/>
                    <a:pt x="132022" y="66941"/>
                  </a:cubicBezTo>
                  <a:cubicBezTo>
                    <a:pt x="132172" y="70521"/>
                    <a:pt x="128193" y="76884"/>
                    <a:pt x="125472" y="77339"/>
                  </a:cubicBezTo>
                  <a:cubicBezTo>
                    <a:pt x="122348" y="77907"/>
                    <a:pt x="116807" y="74328"/>
                    <a:pt x="115245" y="70919"/>
                  </a:cubicBezTo>
                  <a:cubicBezTo>
                    <a:pt x="111063" y="61714"/>
                    <a:pt x="108393" y="51600"/>
                    <a:pt x="104362" y="39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75716ED-9E35-ED7D-4456-916518B32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1120" y="4901085"/>
              <a:ext cx="272307" cy="49451"/>
            </a:xfrm>
            <a:custGeom>
              <a:avLst/>
              <a:gdLst>
                <a:gd name="connsiteX0" fmla="*/ 272257 w 272307"/>
                <a:gd name="connsiteY0" fmla="*/ 11959 h 49451"/>
                <a:gd name="connsiteX1" fmla="*/ 233162 w 272307"/>
                <a:gd name="connsiteY1" fmla="*/ 23663 h 49451"/>
                <a:gd name="connsiteX2" fmla="*/ 43732 w 272307"/>
                <a:gd name="connsiteY2" fmla="*/ 43607 h 49451"/>
                <a:gd name="connsiteX3" fmla="*/ 15771 w 272307"/>
                <a:gd name="connsiteY3" fmla="*/ 49118 h 49451"/>
                <a:gd name="connsiteX4" fmla="*/ 204 w 272307"/>
                <a:gd name="connsiteY4" fmla="*/ 40197 h 49451"/>
                <a:gd name="connsiteX5" fmla="*/ 13101 w 272307"/>
                <a:gd name="connsiteY5" fmla="*/ 23777 h 49451"/>
                <a:gd name="connsiteX6" fmla="*/ 69225 w 272307"/>
                <a:gd name="connsiteY6" fmla="*/ 14118 h 49451"/>
                <a:gd name="connsiteX7" fmla="*/ 182378 w 272307"/>
                <a:gd name="connsiteY7" fmla="*/ 481 h 49451"/>
                <a:gd name="connsiteX8" fmla="*/ 256639 w 272307"/>
                <a:gd name="connsiteY8" fmla="*/ 3720 h 49451"/>
                <a:gd name="connsiteX9" fmla="*/ 272307 w 272307"/>
                <a:gd name="connsiteY9" fmla="*/ 11902 h 4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7" h="49451">
                  <a:moveTo>
                    <a:pt x="272257" y="11959"/>
                  </a:moveTo>
                  <a:cubicBezTo>
                    <a:pt x="257949" y="25311"/>
                    <a:pt x="245253" y="23777"/>
                    <a:pt x="233162" y="23663"/>
                  </a:cubicBezTo>
                  <a:cubicBezTo>
                    <a:pt x="169380" y="23039"/>
                    <a:pt x="106354" y="30936"/>
                    <a:pt x="43732" y="43607"/>
                  </a:cubicBezTo>
                  <a:cubicBezTo>
                    <a:pt x="34411" y="45482"/>
                    <a:pt x="25142" y="48038"/>
                    <a:pt x="15771" y="49118"/>
                  </a:cubicBezTo>
                  <a:cubicBezTo>
                    <a:pt x="9423" y="49857"/>
                    <a:pt x="1563" y="50254"/>
                    <a:pt x="204" y="40197"/>
                  </a:cubicBezTo>
                  <a:cubicBezTo>
                    <a:pt x="-1257" y="29743"/>
                    <a:pt x="5342" y="25311"/>
                    <a:pt x="13101" y="23777"/>
                  </a:cubicBezTo>
                  <a:cubicBezTo>
                    <a:pt x="31742" y="20198"/>
                    <a:pt x="50433" y="16675"/>
                    <a:pt x="69225" y="14118"/>
                  </a:cubicBezTo>
                  <a:cubicBezTo>
                    <a:pt x="106909" y="9061"/>
                    <a:pt x="144543" y="3152"/>
                    <a:pt x="182378" y="481"/>
                  </a:cubicBezTo>
                  <a:cubicBezTo>
                    <a:pt x="207014" y="-1223"/>
                    <a:pt x="231902" y="2016"/>
                    <a:pt x="256639" y="3720"/>
                  </a:cubicBezTo>
                  <a:cubicBezTo>
                    <a:pt x="260922" y="4004"/>
                    <a:pt x="265052" y="7981"/>
                    <a:pt x="272307" y="11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19D5EC9-EDE6-5A78-0CC5-CE1279AD66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901" y="5966"/>
              <a:ext cx="96077" cy="128127"/>
            </a:xfrm>
            <a:custGeom>
              <a:avLst/>
              <a:gdLst>
                <a:gd name="connsiteX0" fmla="*/ 0 w 96077"/>
                <a:gd name="connsiteY0" fmla="*/ 120114 h 128127"/>
                <a:gd name="connsiteX1" fmla="*/ 39095 w 96077"/>
                <a:gd name="connsiteY1" fmla="*/ 112557 h 128127"/>
                <a:gd name="connsiteX2" fmla="*/ 78844 w 96077"/>
                <a:gd name="connsiteY2" fmla="*/ 116421 h 128127"/>
                <a:gd name="connsiteX3" fmla="*/ 55872 w 96077"/>
                <a:gd name="connsiteY3" fmla="*/ 38636 h 128127"/>
                <a:gd name="connsiteX4" fmla="*/ 18338 w 96077"/>
                <a:gd name="connsiteY4" fmla="*/ 104603 h 128127"/>
                <a:gd name="connsiteX5" fmla="*/ 10479 w 96077"/>
                <a:gd name="connsiteY5" fmla="*/ 79205 h 128127"/>
                <a:gd name="connsiteX6" fmla="*/ 33754 w 96077"/>
                <a:gd name="connsiteY6" fmla="*/ 10114 h 128127"/>
                <a:gd name="connsiteX7" fmla="*/ 54108 w 96077"/>
                <a:gd name="connsiteY7" fmla="*/ 3920 h 128127"/>
                <a:gd name="connsiteX8" fmla="*/ 82774 w 96077"/>
                <a:gd name="connsiteY8" fmla="*/ 41307 h 128127"/>
                <a:gd name="connsiteX9" fmla="*/ 95571 w 96077"/>
                <a:gd name="connsiteY9" fmla="*/ 101080 h 128127"/>
                <a:gd name="connsiteX10" fmla="*/ 73404 w 96077"/>
                <a:gd name="connsiteY10" fmla="*/ 128126 h 128127"/>
                <a:gd name="connsiteX11" fmla="*/ 20857 w 96077"/>
                <a:gd name="connsiteY11" fmla="*/ 126251 h 128127"/>
                <a:gd name="connsiteX12" fmla="*/ 50 w 96077"/>
                <a:gd name="connsiteY12" fmla="*/ 120114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077" h="128127">
                  <a:moveTo>
                    <a:pt x="0" y="120114"/>
                  </a:moveTo>
                  <a:cubicBezTo>
                    <a:pt x="14308" y="102387"/>
                    <a:pt x="27306" y="111762"/>
                    <a:pt x="39095" y="112557"/>
                  </a:cubicBezTo>
                  <a:cubicBezTo>
                    <a:pt x="51287" y="113410"/>
                    <a:pt x="63429" y="114887"/>
                    <a:pt x="78844" y="116421"/>
                  </a:cubicBezTo>
                  <a:cubicBezTo>
                    <a:pt x="75116" y="87728"/>
                    <a:pt x="62673" y="65398"/>
                    <a:pt x="55872" y="38636"/>
                  </a:cubicBezTo>
                  <a:cubicBezTo>
                    <a:pt x="38389" y="58580"/>
                    <a:pt x="37230" y="88239"/>
                    <a:pt x="18338" y="104603"/>
                  </a:cubicBezTo>
                  <a:cubicBezTo>
                    <a:pt x="8262" y="97046"/>
                    <a:pt x="7809" y="87841"/>
                    <a:pt x="10479" y="79205"/>
                  </a:cubicBezTo>
                  <a:cubicBezTo>
                    <a:pt x="17633" y="55909"/>
                    <a:pt x="24988" y="32614"/>
                    <a:pt x="33754" y="10114"/>
                  </a:cubicBezTo>
                  <a:cubicBezTo>
                    <a:pt x="38843" y="-2955"/>
                    <a:pt x="41715" y="-1421"/>
                    <a:pt x="54108" y="3920"/>
                  </a:cubicBezTo>
                  <a:cubicBezTo>
                    <a:pt x="70179" y="10852"/>
                    <a:pt x="78442" y="24091"/>
                    <a:pt x="82774" y="41307"/>
                  </a:cubicBezTo>
                  <a:cubicBezTo>
                    <a:pt x="87711" y="61023"/>
                    <a:pt x="93052" y="80853"/>
                    <a:pt x="95571" y="101080"/>
                  </a:cubicBezTo>
                  <a:cubicBezTo>
                    <a:pt x="98090" y="121194"/>
                    <a:pt x="91288" y="128239"/>
                    <a:pt x="73404" y="128126"/>
                  </a:cubicBezTo>
                  <a:cubicBezTo>
                    <a:pt x="55872" y="128012"/>
                    <a:pt x="38340" y="127444"/>
                    <a:pt x="20857" y="126251"/>
                  </a:cubicBezTo>
                  <a:cubicBezTo>
                    <a:pt x="15013" y="125853"/>
                    <a:pt x="9321" y="122955"/>
                    <a:pt x="50" y="120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F766FCF-57C3-308C-4380-5242DCA203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77799" y="4533904"/>
              <a:ext cx="319359" cy="61863"/>
            </a:xfrm>
            <a:custGeom>
              <a:avLst/>
              <a:gdLst>
                <a:gd name="connsiteX0" fmla="*/ 0 w 319359"/>
                <a:gd name="connsiteY0" fmla="*/ 56126 h 61863"/>
                <a:gd name="connsiteX1" fmla="*/ 16374 w 319359"/>
                <a:gd name="connsiteY1" fmla="*/ 42148 h 61863"/>
                <a:gd name="connsiteX2" fmla="*/ 173660 w 319359"/>
                <a:gd name="connsiteY2" fmla="*/ 10102 h 61863"/>
                <a:gd name="connsiteX3" fmla="*/ 280869 w 319359"/>
                <a:gd name="connsiteY3" fmla="*/ 1068 h 61863"/>
                <a:gd name="connsiteX4" fmla="*/ 319359 w 319359"/>
                <a:gd name="connsiteY4" fmla="*/ 8171 h 61863"/>
                <a:gd name="connsiteX5" fmla="*/ 277897 w 319359"/>
                <a:gd name="connsiteY5" fmla="*/ 18966 h 61863"/>
                <a:gd name="connsiteX6" fmla="*/ 166758 w 319359"/>
                <a:gd name="connsiteY6" fmla="*/ 33341 h 61863"/>
                <a:gd name="connsiteX7" fmla="*/ 30328 w 319359"/>
                <a:gd name="connsiteY7" fmla="*/ 57546 h 61863"/>
                <a:gd name="connsiteX8" fmla="*/ 0 w 319359"/>
                <a:gd name="connsiteY8" fmla="*/ 56126 h 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359" h="61863">
                  <a:moveTo>
                    <a:pt x="0" y="56126"/>
                  </a:moveTo>
                  <a:cubicBezTo>
                    <a:pt x="957" y="43398"/>
                    <a:pt x="9925" y="44307"/>
                    <a:pt x="16374" y="42148"/>
                  </a:cubicBezTo>
                  <a:cubicBezTo>
                    <a:pt x="67761" y="25103"/>
                    <a:pt x="120459" y="15614"/>
                    <a:pt x="173660" y="10102"/>
                  </a:cubicBezTo>
                  <a:cubicBezTo>
                    <a:pt x="209329" y="6409"/>
                    <a:pt x="245099" y="3568"/>
                    <a:pt x="280869" y="1068"/>
                  </a:cubicBezTo>
                  <a:cubicBezTo>
                    <a:pt x="292054" y="273"/>
                    <a:pt x="303893" y="-3023"/>
                    <a:pt x="319359" y="8171"/>
                  </a:cubicBezTo>
                  <a:cubicBezTo>
                    <a:pt x="302633" y="12602"/>
                    <a:pt x="290391" y="17148"/>
                    <a:pt x="277897" y="18966"/>
                  </a:cubicBezTo>
                  <a:cubicBezTo>
                    <a:pt x="240918" y="24250"/>
                    <a:pt x="203636" y="27489"/>
                    <a:pt x="166758" y="33341"/>
                  </a:cubicBezTo>
                  <a:cubicBezTo>
                    <a:pt x="121164" y="40557"/>
                    <a:pt x="75872" y="49818"/>
                    <a:pt x="30328" y="57546"/>
                  </a:cubicBezTo>
                  <a:cubicBezTo>
                    <a:pt x="20404" y="59194"/>
                    <a:pt x="9471" y="67148"/>
                    <a:pt x="0" y="56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1D6F6E-9778-D07D-8633-B5AA2E3B40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8098" y="6424536"/>
              <a:ext cx="89623" cy="150203"/>
            </a:xfrm>
            <a:custGeom>
              <a:avLst/>
              <a:gdLst>
                <a:gd name="connsiteX0" fmla="*/ 55572 w 89623"/>
                <a:gd name="connsiteY0" fmla="*/ 69597 h 150203"/>
                <a:gd name="connsiteX1" fmla="*/ 21515 w 89623"/>
                <a:gd name="connsiteY1" fmla="*/ 125620 h 150203"/>
                <a:gd name="connsiteX2" fmla="*/ 14159 w 89623"/>
                <a:gd name="connsiteY2" fmla="*/ 137780 h 150203"/>
                <a:gd name="connsiteX3" fmla="*/ 4586 w 89623"/>
                <a:gd name="connsiteY3" fmla="*/ 140280 h 150203"/>
                <a:gd name="connsiteX4" fmla="*/ 53 w 89623"/>
                <a:gd name="connsiteY4" fmla="*/ 130677 h 150203"/>
                <a:gd name="connsiteX5" fmla="*/ 6098 w 89623"/>
                <a:gd name="connsiteY5" fmla="*/ 112439 h 150203"/>
                <a:gd name="connsiteX6" fmla="*/ 61365 w 89623"/>
                <a:gd name="connsiteY6" fmla="*/ 11927 h 150203"/>
                <a:gd name="connsiteX7" fmla="*/ 81014 w 89623"/>
                <a:gd name="connsiteY7" fmla="*/ 961 h 150203"/>
                <a:gd name="connsiteX8" fmla="*/ 89276 w 89623"/>
                <a:gd name="connsiteY8" fmla="*/ 21245 h 150203"/>
                <a:gd name="connsiteX9" fmla="*/ 77587 w 89623"/>
                <a:gd name="connsiteY9" fmla="*/ 128802 h 150203"/>
                <a:gd name="connsiteX10" fmla="*/ 72499 w 89623"/>
                <a:gd name="connsiteY10" fmla="*/ 144825 h 150203"/>
                <a:gd name="connsiteX11" fmla="*/ 63884 w 89623"/>
                <a:gd name="connsiteY11" fmla="*/ 150166 h 150203"/>
                <a:gd name="connsiteX12" fmla="*/ 56781 w 89623"/>
                <a:gd name="connsiteY12" fmla="*/ 142666 h 150203"/>
                <a:gd name="connsiteX13" fmla="*/ 56276 w 89623"/>
                <a:gd name="connsiteY13" fmla="*/ 110961 h 150203"/>
                <a:gd name="connsiteX14" fmla="*/ 60004 w 89623"/>
                <a:gd name="connsiteY14" fmla="*/ 71018 h 150203"/>
                <a:gd name="connsiteX15" fmla="*/ 55572 w 89623"/>
                <a:gd name="connsiteY15" fmla="*/ 69540 h 15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623" h="150203">
                  <a:moveTo>
                    <a:pt x="55572" y="69597"/>
                  </a:moveTo>
                  <a:cubicBezTo>
                    <a:pt x="44186" y="88291"/>
                    <a:pt x="32850" y="106927"/>
                    <a:pt x="21515" y="125620"/>
                  </a:cubicBezTo>
                  <a:cubicBezTo>
                    <a:pt x="19046" y="129712"/>
                    <a:pt x="17333" y="134655"/>
                    <a:pt x="14159" y="137780"/>
                  </a:cubicBezTo>
                  <a:cubicBezTo>
                    <a:pt x="11891" y="139996"/>
                    <a:pt x="7105" y="141473"/>
                    <a:pt x="4586" y="140280"/>
                  </a:cubicBezTo>
                  <a:cubicBezTo>
                    <a:pt x="2168" y="139086"/>
                    <a:pt x="-401" y="133689"/>
                    <a:pt x="53" y="130677"/>
                  </a:cubicBezTo>
                  <a:cubicBezTo>
                    <a:pt x="1009" y="124370"/>
                    <a:pt x="3125" y="117950"/>
                    <a:pt x="6098" y="112439"/>
                  </a:cubicBezTo>
                  <a:cubicBezTo>
                    <a:pt x="24336" y="78802"/>
                    <a:pt x="42926" y="45392"/>
                    <a:pt x="61365" y="11927"/>
                  </a:cubicBezTo>
                  <a:cubicBezTo>
                    <a:pt x="65900" y="3688"/>
                    <a:pt x="71542" y="-2448"/>
                    <a:pt x="81014" y="961"/>
                  </a:cubicBezTo>
                  <a:cubicBezTo>
                    <a:pt x="90081" y="4199"/>
                    <a:pt x="90132" y="13006"/>
                    <a:pt x="89276" y="21245"/>
                  </a:cubicBezTo>
                  <a:cubicBezTo>
                    <a:pt x="85598" y="57154"/>
                    <a:pt x="81719" y="93006"/>
                    <a:pt x="77587" y="128802"/>
                  </a:cubicBezTo>
                  <a:cubicBezTo>
                    <a:pt x="76933" y="134371"/>
                    <a:pt x="75118" y="140109"/>
                    <a:pt x="72499" y="144825"/>
                  </a:cubicBezTo>
                  <a:cubicBezTo>
                    <a:pt x="70938" y="147723"/>
                    <a:pt x="66605" y="150564"/>
                    <a:pt x="63884" y="150166"/>
                  </a:cubicBezTo>
                  <a:cubicBezTo>
                    <a:pt x="61214" y="149825"/>
                    <a:pt x="57083" y="145564"/>
                    <a:pt x="56781" y="142666"/>
                  </a:cubicBezTo>
                  <a:cubicBezTo>
                    <a:pt x="55824" y="132211"/>
                    <a:pt x="55672" y="121529"/>
                    <a:pt x="56276" y="110961"/>
                  </a:cubicBezTo>
                  <a:cubicBezTo>
                    <a:pt x="56982" y="97609"/>
                    <a:pt x="58695" y="84314"/>
                    <a:pt x="60004" y="71018"/>
                  </a:cubicBezTo>
                  <a:cubicBezTo>
                    <a:pt x="58543" y="70507"/>
                    <a:pt x="57033" y="70052"/>
                    <a:pt x="55572" y="695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CD5F8BD-3B16-EEE0-C2A4-EAE4580D6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1092" y="6141189"/>
              <a:ext cx="151355" cy="136927"/>
            </a:xfrm>
            <a:custGeom>
              <a:avLst/>
              <a:gdLst>
                <a:gd name="connsiteX0" fmla="*/ 83191 w 151355"/>
                <a:gd name="connsiteY0" fmla="*/ 43000 h 136927"/>
                <a:gd name="connsiteX1" fmla="*/ 90900 w 151355"/>
                <a:gd name="connsiteY1" fmla="*/ 18113 h 136927"/>
                <a:gd name="connsiteX2" fmla="*/ 55785 w 151355"/>
                <a:gd name="connsiteY2" fmla="*/ 32886 h 136927"/>
                <a:gd name="connsiteX3" fmla="*/ 57145 w 151355"/>
                <a:gd name="connsiteY3" fmla="*/ 17658 h 136927"/>
                <a:gd name="connsiteX4" fmla="*/ 106870 w 151355"/>
                <a:gd name="connsiteY4" fmla="*/ 2829 h 136927"/>
                <a:gd name="connsiteX5" fmla="*/ 113369 w 151355"/>
                <a:gd name="connsiteY5" fmla="*/ 18284 h 136927"/>
                <a:gd name="connsiteX6" fmla="*/ 106064 w 151355"/>
                <a:gd name="connsiteY6" fmla="*/ 36636 h 136927"/>
                <a:gd name="connsiteX7" fmla="*/ 114276 w 151355"/>
                <a:gd name="connsiteY7" fmla="*/ 84704 h 136927"/>
                <a:gd name="connsiteX8" fmla="*/ 151356 w 151355"/>
                <a:gd name="connsiteY8" fmla="*/ 91863 h 136927"/>
                <a:gd name="connsiteX9" fmla="*/ 133319 w 151355"/>
                <a:gd name="connsiteY9" fmla="*/ 106466 h 136927"/>
                <a:gd name="connsiteX10" fmla="*/ 22584 w 151355"/>
                <a:gd name="connsiteY10" fmla="*/ 134989 h 136927"/>
                <a:gd name="connsiteX11" fmla="*/ 18353 w 151355"/>
                <a:gd name="connsiteY11" fmla="*/ 136125 h 136927"/>
                <a:gd name="connsiteX12" fmla="*/ 316 w 151355"/>
                <a:gd name="connsiteY12" fmla="*/ 128511 h 136927"/>
                <a:gd name="connsiteX13" fmla="*/ 11753 w 151355"/>
                <a:gd name="connsiteY13" fmla="*/ 113114 h 136927"/>
                <a:gd name="connsiteX14" fmla="*/ 62234 w 151355"/>
                <a:gd name="connsiteY14" fmla="*/ 97375 h 136927"/>
                <a:gd name="connsiteX15" fmla="*/ 97046 w 151355"/>
                <a:gd name="connsiteY15" fmla="*/ 72716 h 136927"/>
                <a:gd name="connsiteX16" fmla="*/ 92411 w 151355"/>
                <a:gd name="connsiteY16" fmla="*/ 49420 h 136927"/>
                <a:gd name="connsiteX17" fmla="*/ 83191 w 151355"/>
                <a:gd name="connsiteY17" fmla="*/ 4305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355" h="136927">
                  <a:moveTo>
                    <a:pt x="83191" y="43000"/>
                  </a:moveTo>
                  <a:cubicBezTo>
                    <a:pt x="85862" y="34306"/>
                    <a:pt x="87927" y="27658"/>
                    <a:pt x="90900" y="18113"/>
                  </a:cubicBezTo>
                  <a:cubicBezTo>
                    <a:pt x="78859" y="23170"/>
                    <a:pt x="68682" y="27431"/>
                    <a:pt x="55785" y="32886"/>
                  </a:cubicBezTo>
                  <a:cubicBezTo>
                    <a:pt x="56389" y="24874"/>
                    <a:pt x="55533" y="20329"/>
                    <a:pt x="57145" y="17658"/>
                  </a:cubicBezTo>
                  <a:cubicBezTo>
                    <a:pt x="65055" y="4420"/>
                    <a:pt x="94678" y="-4956"/>
                    <a:pt x="106870" y="2829"/>
                  </a:cubicBezTo>
                  <a:cubicBezTo>
                    <a:pt x="110598" y="5215"/>
                    <a:pt x="113571" y="13113"/>
                    <a:pt x="113369" y="18284"/>
                  </a:cubicBezTo>
                  <a:cubicBezTo>
                    <a:pt x="113117" y="24192"/>
                    <a:pt x="108936" y="29874"/>
                    <a:pt x="106064" y="36636"/>
                  </a:cubicBezTo>
                  <a:cubicBezTo>
                    <a:pt x="121229" y="49306"/>
                    <a:pt x="124856" y="65329"/>
                    <a:pt x="114276" y="84704"/>
                  </a:cubicBezTo>
                  <a:cubicBezTo>
                    <a:pt x="127274" y="87204"/>
                    <a:pt x="139013" y="89477"/>
                    <a:pt x="151356" y="91863"/>
                  </a:cubicBezTo>
                  <a:cubicBezTo>
                    <a:pt x="147981" y="104136"/>
                    <a:pt x="140222" y="104648"/>
                    <a:pt x="133319" y="106466"/>
                  </a:cubicBezTo>
                  <a:cubicBezTo>
                    <a:pt x="96442" y="116011"/>
                    <a:pt x="59513" y="125500"/>
                    <a:pt x="22584" y="134989"/>
                  </a:cubicBezTo>
                  <a:cubicBezTo>
                    <a:pt x="21173" y="135330"/>
                    <a:pt x="19764" y="135955"/>
                    <a:pt x="18353" y="136125"/>
                  </a:cubicBezTo>
                  <a:cubicBezTo>
                    <a:pt x="11248" y="136750"/>
                    <a:pt x="2634" y="139648"/>
                    <a:pt x="316" y="128511"/>
                  </a:cubicBezTo>
                  <a:cubicBezTo>
                    <a:pt x="-1599" y="119307"/>
                    <a:pt x="5556" y="115273"/>
                    <a:pt x="11753" y="113114"/>
                  </a:cubicBezTo>
                  <a:cubicBezTo>
                    <a:pt x="28429" y="107261"/>
                    <a:pt x="45104" y="100727"/>
                    <a:pt x="62234" y="97375"/>
                  </a:cubicBezTo>
                  <a:cubicBezTo>
                    <a:pt x="77499" y="94420"/>
                    <a:pt x="88784" y="87431"/>
                    <a:pt x="97046" y="72716"/>
                  </a:cubicBezTo>
                  <a:cubicBezTo>
                    <a:pt x="103596" y="61068"/>
                    <a:pt x="103444" y="58000"/>
                    <a:pt x="92411" y="49420"/>
                  </a:cubicBezTo>
                  <a:cubicBezTo>
                    <a:pt x="90094" y="47602"/>
                    <a:pt x="87575" y="46067"/>
                    <a:pt x="83191" y="4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42C6B22-B17E-0979-EC58-368FB4E50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1063" y="1381135"/>
              <a:ext cx="92450" cy="183915"/>
            </a:xfrm>
            <a:custGeom>
              <a:avLst/>
              <a:gdLst>
                <a:gd name="connsiteX0" fmla="*/ 72200 w 92450"/>
                <a:gd name="connsiteY0" fmla="*/ 13419 h 183915"/>
                <a:gd name="connsiteX1" fmla="*/ 26757 w 92450"/>
                <a:gd name="connsiteY1" fmla="*/ 51828 h 183915"/>
                <a:gd name="connsiteX2" fmla="*/ 37690 w 92450"/>
                <a:gd name="connsiteY2" fmla="*/ 90465 h 183915"/>
                <a:gd name="connsiteX3" fmla="*/ 60008 w 92450"/>
                <a:gd name="connsiteY3" fmla="*/ 100806 h 183915"/>
                <a:gd name="connsiteX4" fmla="*/ 80765 w 92450"/>
                <a:gd name="connsiteY4" fmla="*/ 114386 h 183915"/>
                <a:gd name="connsiteX5" fmla="*/ 82226 w 92450"/>
                <a:gd name="connsiteY5" fmla="*/ 161261 h 183915"/>
                <a:gd name="connsiteX6" fmla="*/ 23684 w 92450"/>
                <a:gd name="connsiteY6" fmla="*/ 183534 h 183915"/>
                <a:gd name="connsiteX7" fmla="*/ 6757 w 92450"/>
                <a:gd name="connsiteY7" fmla="*/ 156715 h 183915"/>
                <a:gd name="connsiteX8" fmla="*/ 73711 w 92450"/>
                <a:gd name="connsiteY8" fmla="*/ 134613 h 183915"/>
                <a:gd name="connsiteX9" fmla="*/ 48219 w 92450"/>
                <a:gd name="connsiteY9" fmla="*/ 117340 h 183915"/>
                <a:gd name="connsiteX10" fmla="*/ 17991 w 92450"/>
                <a:gd name="connsiteY10" fmla="*/ 102795 h 183915"/>
                <a:gd name="connsiteX11" fmla="*/ 2877 w 92450"/>
                <a:gd name="connsiteY11" fmla="*/ 56885 h 183915"/>
                <a:gd name="connsiteX12" fmla="*/ 39605 w 92450"/>
                <a:gd name="connsiteY12" fmla="*/ 5692 h 183915"/>
                <a:gd name="connsiteX13" fmla="*/ 72200 w 92450"/>
                <a:gd name="connsiteY13" fmla="*/ 13419 h 1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450" h="183915">
                  <a:moveTo>
                    <a:pt x="72200" y="13419"/>
                  </a:moveTo>
                  <a:cubicBezTo>
                    <a:pt x="46909" y="15124"/>
                    <a:pt x="36380" y="33249"/>
                    <a:pt x="26757" y="51828"/>
                  </a:cubicBezTo>
                  <a:cubicBezTo>
                    <a:pt x="16279" y="72056"/>
                    <a:pt x="19100" y="80920"/>
                    <a:pt x="37690" y="90465"/>
                  </a:cubicBezTo>
                  <a:cubicBezTo>
                    <a:pt x="44995" y="94215"/>
                    <a:pt x="52804" y="96829"/>
                    <a:pt x="60008" y="100806"/>
                  </a:cubicBezTo>
                  <a:cubicBezTo>
                    <a:pt x="67213" y="104727"/>
                    <a:pt x="74669" y="108761"/>
                    <a:pt x="80765" y="114386"/>
                  </a:cubicBezTo>
                  <a:cubicBezTo>
                    <a:pt x="95678" y="128136"/>
                    <a:pt x="96483" y="146374"/>
                    <a:pt x="82226" y="161261"/>
                  </a:cubicBezTo>
                  <a:cubicBezTo>
                    <a:pt x="65903" y="178306"/>
                    <a:pt x="45801" y="185750"/>
                    <a:pt x="23684" y="183534"/>
                  </a:cubicBezTo>
                  <a:cubicBezTo>
                    <a:pt x="8318" y="182000"/>
                    <a:pt x="4489" y="175238"/>
                    <a:pt x="6757" y="156715"/>
                  </a:cubicBezTo>
                  <a:cubicBezTo>
                    <a:pt x="31140" y="163363"/>
                    <a:pt x="53610" y="160806"/>
                    <a:pt x="73711" y="134613"/>
                  </a:cubicBezTo>
                  <a:cubicBezTo>
                    <a:pt x="63837" y="127852"/>
                    <a:pt x="56331" y="121829"/>
                    <a:pt x="48219" y="117340"/>
                  </a:cubicBezTo>
                  <a:cubicBezTo>
                    <a:pt x="38396" y="111886"/>
                    <a:pt x="27614" y="108647"/>
                    <a:pt x="17991" y="102795"/>
                  </a:cubicBezTo>
                  <a:cubicBezTo>
                    <a:pt x="1165" y="92510"/>
                    <a:pt x="-3823" y="76829"/>
                    <a:pt x="2877" y="56885"/>
                  </a:cubicBezTo>
                  <a:cubicBezTo>
                    <a:pt x="10082" y="35408"/>
                    <a:pt x="22979" y="18590"/>
                    <a:pt x="39605" y="5692"/>
                  </a:cubicBezTo>
                  <a:cubicBezTo>
                    <a:pt x="51494" y="-3513"/>
                    <a:pt x="58396" y="-1979"/>
                    <a:pt x="72200" y="134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C67448E-2F1B-9A24-7228-A9D8269FB4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50856" y="2165752"/>
              <a:ext cx="92616" cy="160026"/>
            </a:xfrm>
            <a:custGeom>
              <a:avLst/>
              <a:gdLst>
                <a:gd name="connsiteX0" fmla="*/ 3530 w 92616"/>
                <a:gd name="connsiteY0" fmla="*/ 114 h 160026"/>
                <a:gd name="connsiteX1" fmla="*/ 18442 w 92616"/>
                <a:gd name="connsiteY1" fmla="*/ 52728 h 160026"/>
                <a:gd name="connsiteX2" fmla="*/ 22473 w 92616"/>
                <a:gd name="connsiteY2" fmla="*/ 109376 h 160026"/>
                <a:gd name="connsiteX3" fmla="*/ 36227 w 92616"/>
                <a:gd name="connsiteY3" fmla="*/ 98978 h 160026"/>
                <a:gd name="connsiteX4" fmla="*/ 60610 w 92616"/>
                <a:gd name="connsiteY4" fmla="*/ 82728 h 160026"/>
                <a:gd name="connsiteX5" fmla="*/ 86960 w 92616"/>
                <a:gd name="connsiteY5" fmla="*/ 87444 h 160026"/>
                <a:gd name="connsiteX6" fmla="*/ 90637 w 92616"/>
                <a:gd name="connsiteY6" fmla="*/ 115114 h 160026"/>
                <a:gd name="connsiteX7" fmla="*/ 25899 w 92616"/>
                <a:gd name="connsiteY7" fmla="*/ 159319 h 160026"/>
                <a:gd name="connsiteX8" fmla="*/ 2573 w 92616"/>
                <a:gd name="connsiteY8" fmla="*/ 131705 h 160026"/>
                <a:gd name="connsiteX9" fmla="*/ 4 w 92616"/>
                <a:gd name="connsiteY9" fmla="*/ 20625 h 160026"/>
                <a:gd name="connsiteX10" fmla="*/ 3580 w 92616"/>
                <a:gd name="connsiteY10" fmla="*/ 0 h 160026"/>
                <a:gd name="connsiteX11" fmla="*/ 73004 w 92616"/>
                <a:gd name="connsiteY11" fmla="*/ 96989 h 160026"/>
                <a:gd name="connsiteX12" fmla="*/ 32852 w 92616"/>
                <a:gd name="connsiteY12" fmla="*/ 136478 h 160026"/>
                <a:gd name="connsiteX13" fmla="*/ 73004 w 92616"/>
                <a:gd name="connsiteY13" fmla="*/ 96989 h 1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16" h="160026">
                  <a:moveTo>
                    <a:pt x="3530" y="114"/>
                  </a:moveTo>
                  <a:cubicBezTo>
                    <a:pt x="20609" y="16307"/>
                    <a:pt x="15520" y="36137"/>
                    <a:pt x="18442" y="52728"/>
                  </a:cubicBezTo>
                  <a:cubicBezTo>
                    <a:pt x="21516" y="70114"/>
                    <a:pt x="21113" y="88296"/>
                    <a:pt x="22473" y="109376"/>
                  </a:cubicBezTo>
                  <a:cubicBezTo>
                    <a:pt x="28468" y="104830"/>
                    <a:pt x="32247" y="101762"/>
                    <a:pt x="36227" y="98978"/>
                  </a:cubicBezTo>
                  <a:cubicBezTo>
                    <a:pt x="44287" y="93410"/>
                    <a:pt x="52147" y="87387"/>
                    <a:pt x="60610" y="82728"/>
                  </a:cubicBezTo>
                  <a:cubicBezTo>
                    <a:pt x="69982" y="77557"/>
                    <a:pt x="79403" y="79319"/>
                    <a:pt x="86960" y="87444"/>
                  </a:cubicBezTo>
                  <a:cubicBezTo>
                    <a:pt x="94214" y="95285"/>
                    <a:pt x="93358" y="105342"/>
                    <a:pt x="90637" y="115114"/>
                  </a:cubicBezTo>
                  <a:cubicBezTo>
                    <a:pt x="83534" y="141024"/>
                    <a:pt x="49023" y="164433"/>
                    <a:pt x="25899" y="159319"/>
                  </a:cubicBezTo>
                  <a:cubicBezTo>
                    <a:pt x="13102" y="156478"/>
                    <a:pt x="2976" y="145115"/>
                    <a:pt x="2573" y="131705"/>
                  </a:cubicBezTo>
                  <a:cubicBezTo>
                    <a:pt x="1464" y="94717"/>
                    <a:pt x="558" y="57671"/>
                    <a:pt x="4" y="20625"/>
                  </a:cubicBezTo>
                  <a:cubicBezTo>
                    <a:pt x="-97" y="14773"/>
                    <a:pt x="1968" y="8864"/>
                    <a:pt x="3580" y="0"/>
                  </a:cubicBezTo>
                  <a:close/>
                  <a:moveTo>
                    <a:pt x="73004" y="96989"/>
                  </a:moveTo>
                  <a:cubicBezTo>
                    <a:pt x="52802" y="106762"/>
                    <a:pt x="41214" y="119433"/>
                    <a:pt x="32852" y="136478"/>
                  </a:cubicBezTo>
                  <a:cubicBezTo>
                    <a:pt x="49628" y="130683"/>
                    <a:pt x="66757" y="125342"/>
                    <a:pt x="73004" y="9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A94B362-1EC1-CAEF-EDD5-644CCF3A7E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37121" y="1129026"/>
              <a:ext cx="95972" cy="148495"/>
            </a:xfrm>
            <a:custGeom>
              <a:avLst/>
              <a:gdLst>
                <a:gd name="connsiteX0" fmla="*/ 78181 w 95972"/>
                <a:gd name="connsiteY0" fmla="*/ 45754 h 148495"/>
                <a:gd name="connsiteX1" fmla="*/ 64427 w 95972"/>
                <a:gd name="connsiteY1" fmla="*/ 58197 h 148495"/>
                <a:gd name="connsiteX2" fmla="*/ 31176 w 95972"/>
                <a:gd name="connsiteY2" fmla="*/ 43197 h 148495"/>
                <a:gd name="connsiteX3" fmla="*/ 26440 w 95972"/>
                <a:gd name="connsiteY3" fmla="*/ 11834 h 148495"/>
                <a:gd name="connsiteX4" fmla="*/ 495 w 95972"/>
                <a:gd name="connsiteY4" fmla="*/ 42459 h 148495"/>
                <a:gd name="connsiteX5" fmla="*/ 27145 w 95972"/>
                <a:gd name="connsiteY5" fmla="*/ 15 h 148495"/>
                <a:gd name="connsiteX6" fmla="*/ 44224 w 95972"/>
                <a:gd name="connsiteY6" fmla="*/ 16493 h 148495"/>
                <a:gd name="connsiteX7" fmla="*/ 51025 w 95972"/>
                <a:gd name="connsiteY7" fmla="*/ 44902 h 148495"/>
                <a:gd name="connsiteX8" fmla="*/ 69011 w 95972"/>
                <a:gd name="connsiteY8" fmla="*/ 25300 h 148495"/>
                <a:gd name="connsiteX9" fmla="*/ 82765 w 95972"/>
                <a:gd name="connsiteY9" fmla="*/ 12515 h 148495"/>
                <a:gd name="connsiteX10" fmla="*/ 95915 w 95972"/>
                <a:gd name="connsiteY10" fmla="*/ 29050 h 148495"/>
                <a:gd name="connsiteX11" fmla="*/ 94151 w 95972"/>
                <a:gd name="connsiteY11" fmla="*/ 124959 h 148495"/>
                <a:gd name="connsiteX12" fmla="*/ 72287 w 95972"/>
                <a:gd name="connsiteY12" fmla="*/ 148369 h 148495"/>
                <a:gd name="connsiteX13" fmla="*/ 50572 w 95972"/>
                <a:gd name="connsiteY13" fmla="*/ 135243 h 148495"/>
                <a:gd name="connsiteX14" fmla="*/ 56769 w 95972"/>
                <a:gd name="connsiteY14" fmla="*/ 101493 h 148495"/>
                <a:gd name="connsiteX15" fmla="*/ 61504 w 95972"/>
                <a:gd name="connsiteY15" fmla="*/ 96380 h 148495"/>
                <a:gd name="connsiteX16" fmla="*/ 78231 w 95972"/>
                <a:gd name="connsiteY16" fmla="*/ 45811 h 14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72" h="148495">
                  <a:moveTo>
                    <a:pt x="78181" y="45754"/>
                  </a:moveTo>
                  <a:cubicBezTo>
                    <a:pt x="72034" y="51379"/>
                    <a:pt x="68407" y="55186"/>
                    <a:pt x="64427" y="58197"/>
                  </a:cubicBezTo>
                  <a:cubicBezTo>
                    <a:pt x="47347" y="71209"/>
                    <a:pt x="35105" y="65641"/>
                    <a:pt x="31176" y="43197"/>
                  </a:cubicBezTo>
                  <a:cubicBezTo>
                    <a:pt x="29613" y="34447"/>
                    <a:pt x="28505" y="25584"/>
                    <a:pt x="26440" y="11834"/>
                  </a:cubicBezTo>
                  <a:cubicBezTo>
                    <a:pt x="16263" y="23822"/>
                    <a:pt x="8807" y="32686"/>
                    <a:pt x="495" y="42459"/>
                  </a:cubicBezTo>
                  <a:cubicBezTo>
                    <a:pt x="-2932" y="21493"/>
                    <a:pt x="12031" y="-667"/>
                    <a:pt x="27145" y="15"/>
                  </a:cubicBezTo>
                  <a:cubicBezTo>
                    <a:pt x="36617" y="413"/>
                    <a:pt x="41554" y="7402"/>
                    <a:pt x="44224" y="16493"/>
                  </a:cubicBezTo>
                  <a:cubicBezTo>
                    <a:pt x="46945" y="25640"/>
                    <a:pt x="48758" y="35129"/>
                    <a:pt x="51025" y="44902"/>
                  </a:cubicBezTo>
                  <a:cubicBezTo>
                    <a:pt x="62260" y="43425"/>
                    <a:pt x="64730" y="33936"/>
                    <a:pt x="69011" y="25300"/>
                  </a:cubicBezTo>
                  <a:cubicBezTo>
                    <a:pt x="71782" y="19675"/>
                    <a:pt x="77777" y="13027"/>
                    <a:pt x="82765" y="12515"/>
                  </a:cubicBezTo>
                  <a:cubicBezTo>
                    <a:pt x="91078" y="11606"/>
                    <a:pt x="95864" y="20527"/>
                    <a:pt x="95915" y="29050"/>
                  </a:cubicBezTo>
                  <a:cubicBezTo>
                    <a:pt x="96015" y="61038"/>
                    <a:pt x="96217" y="93084"/>
                    <a:pt x="94151" y="124959"/>
                  </a:cubicBezTo>
                  <a:cubicBezTo>
                    <a:pt x="93194" y="139959"/>
                    <a:pt x="83823" y="147175"/>
                    <a:pt x="72287" y="148369"/>
                  </a:cubicBezTo>
                  <a:cubicBezTo>
                    <a:pt x="62562" y="149335"/>
                    <a:pt x="55207" y="144789"/>
                    <a:pt x="50572" y="135243"/>
                  </a:cubicBezTo>
                  <a:cubicBezTo>
                    <a:pt x="45434" y="124675"/>
                    <a:pt x="47751" y="112573"/>
                    <a:pt x="56769" y="101493"/>
                  </a:cubicBezTo>
                  <a:cubicBezTo>
                    <a:pt x="58230" y="99675"/>
                    <a:pt x="59791" y="97914"/>
                    <a:pt x="61504" y="96380"/>
                  </a:cubicBezTo>
                  <a:cubicBezTo>
                    <a:pt x="73948" y="84902"/>
                    <a:pt x="79541" y="68044"/>
                    <a:pt x="78231" y="45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77E5BED-FFBC-7883-40F0-68077E04B7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6136" y="3138770"/>
              <a:ext cx="94186" cy="139262"/>
            </a:xfrm>
            <a:custGeom>
              <a:avLst/>
              <a:gdLst>
                <a:gd name="connsiteX0" fmla="*/ 25417 w 94186"/>
                <a:gd name="connsiteY0" fmla="*/ 101137 h 139262"/>
                <a:gd name="connsiteX1" fmla="*/ 86025 w 94186"/>
                <a:gd name="connsiteY1" fmla="*/ 112671 h 139262"/>
                <a:gd name="connsiteX2" fmla="*/ 94186 w 94186"/>
                <a:gd name="connsiteY2" fmla="*/ 122387 h 139262"/>
                <a:gd name="connsiteX3" fmla="*/ 77107 w 94186"/>
                <a:gd name="connsiteY3" fmla="*/ 127956 h 139262"/>
                <a:gd name="connsiteX4" fmla="*/ 50809 w 94186"/>
                <a:gd name="connsiteY4" fmla="*/ 126535 h 139262"/>
                <a:gd name="connsiteX5" fmla="*/ 12822 w 94186"/>
                <a:gd name="connsiteY5" fmla="*/ 139262 h 139262"/>
                <a:gd name="connsiteX6" fmla="*/ 832 w 94186"/>
                <a:gd name="connsiteY6" fmla="*/ 96308 h 139262"/>
                <a:gd name="connsiteX7" fmla="*/ 25 w 94186"/>
                <a:gd name="connsiteY7" fmla="*/ 27159 h 139262"/>
                <a:gd name="connsiteX8" fmla="*/ 731 w 94186"/>
                <a:gd name="connsiteY8" fmla="*/ 0 h 139262"/>
                <a:gd name="connsiteX9" fmla="*/ 18465 w 94186"/>
                <a:gd name="connsiteY9" fmla="*/ 26080 h 139262"/>
                <a:gd name="connsiteX10" fmla="*/ 23100 w 94186"/>
                <a:gd name="connsiteY10" fmla="*/ 61648 h 139262"/>
                <a:gd name="connsiteX11" fmla="*/ 44662 w 94186"/>
                <a:gd name="connsiteY11" fmla="*/ 36364 h 139262"/>
                <a:gd name="connsiteX12" fmla="*/ 63807 w 94186"/>
                <a:gd name="connsiteY12" fmla="*/ 9261 h 139262"/>
                <a:gd name="connsiteX13" fmla="*/ 83455 w 94186"/>
                <a:gd name="connsiteY13" fmla="*/ 7159 h 139262"/>
                <a:gd name="connsiteX14" fmla="*/ 57157 w 94186"/>
                <a:gd name="connsiteY14" fmla="*/ 53921 h 139262"/>
                <a:gd name="connsiteX15" fmla="*/ 25468 w 94186"/>
                <a:gd name="connsiteY15" fmla="*/ 101080 h 13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186" h="139262">
                  <a:moveTo>
                    <a:pt x="25417" y="101137"/>
                  </a:moveTo>
                  <a:cubicBezTo>
                    <a:pt x="47786" y="105285"/>
                    <a:pt x="66930" y="108637"/>
                    <a:pt x="86025" y="112671"/>
                  </a:cubicBezTo>
                  <a:cubicBezTo>
                    <a:pt x="88241" y="113126"/>
                    <a:pt x="89854" y="117103"/>
                    <a:pt x="94186" y="122387"/>
                  </a:cubicBezTo>
                  <a:cubicBezTo>
                    <a:pt x="87032" y="124831"/>
                    <a:pt x="82095" y="127785"/>
                    <a:pt x="77107" y="127956"/>
                  </a:cubicBezTo>
                  <a:cubicBezTo>
                    <a:pt x="68392" y="128353"/>
                    <a:pt x="59575" y="126592"/>
                    <a:pt x="50809" y="126535"/>
                  </a:cubicBezTo>
                  <a:cubicBezTo>
                    <a:pt x="37357" y="126478"/>
                    <a:pt x="22949" y="121592"/>
                    <a:pt x="12822" y="139262"/>
                  </a:cubicBezTo>
                  <a:cubicBezTo>
                    <a:pt x="2847" y="124262"/>
                    <a:pt x="-1184" y="113126"/>
                    <a:pt x="832" y="96308"/>
                  </a:cubicBezTo>
                  <a:cubicBezTo>
                    <a:pt x="3552" y="73694"/>
                    <a:pt x="429" y="50228"/>
                    <a:pt x="25" y="27159"/>
                  </a:cubicBezTo>
                  <a:cubicBezTo>
                    <a:pt x="-125" y="18580"/>
                    <a:pt x="429" y="9943"/>
                    <a:pt x="731" y="0"/>
                  </a:cubicBezTo>
                  <a:cubicBezTo>
                    <a:pt x="18364" y="2216"/>
                    <a:pt x="16651" y="15739"/>
                    <a:pt x="18465" y="26080"/>
                  </a:cubicBezTo>
                  <a:cubicBezTo>
                    <a:pt x="20430" y="37330"/>
                    <a:pt x="21487" y="48807"/>
                    <a:pt x="23100" y="61648"/>
                  </a:cubicBezTo>
                  <a:cubicBezTo>
                    <a:pt x="34586" y="56364"/>
                    <a:pt x="38164" y="44716"/>
                    <a:pt x="44662" y="36364"/>
                  </a:cubicBezTo>
                  <a:cubicBezTo>
                    <a:pt x="51414" y="27671"/>
                    <a:pt x="57257" y="18182"/>
                    <a:pt x="63807" y="9261"/>
                  </a:cubicBezTo>
                  <a:cubicBezTo>
                    <a:pt x="69097" y="2046"/>
                    <a:pt x="75243" y="-795"/>
                    <a:pt x="83455" y="7159"/>
                  </a:cubicBezTo>
                  <a:cubicBezTo>
                    <a:pt x="80382" y="26762"/>
                    <a:pt x="66276" y="38750"/>
                    <a:pt x="57157" y="53921"/>
                  </a:cubicBezTo>
                  <a:cubicBezTo>
                    <a:pt x="47786" y="69489"/>
                    <a:pt x="37005" y="84035"/>
                    <a:pt x="25468" y="101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30B402A-8248-3888-7E70-B6501A53DF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5540" y="5494606"/>
              <a:ext cx="155571" cy="69648"/>
            </a:xfrm>
            <a:custGeom>
              <a:avLst/>
              <a:gdLst>
                <a:gd name="connsiteX0" fmla="*/ 35212 w 155571"/>
                <a:gd name="connsiteY0" fmla="*/ 6680 h 69648"/>
                <a:gd name="connsiteX1" fmla="*/ 23675 w 155571"/>
                <a:gd name="connsiteY1" fmla="*/ 29294 h 69648"/>
                <a:gd name="connsiteX2" fmla="*/ 37832 w 155571"/>
                <a:gd name="connsiteY2" fmla="*/ 48555 h 69648"/>
                <a:gd name="connsiteX3" fmla="*/ 61006 w 155571"/>
                <a:gd name="connsiteY3" fmla="*/ 36339 h 69648"/>
                <a:gd name="connsiteX4" fmla="*/ 109875 w 155571"/>
                <a:gd name="connsiteY4" fmla="*/ 7077 h 69648"/>
                <a:gd name="connsiteX5" fmla="*/ 139901 w 155571"/>
                <a:gd name="connsiteY5" fmla="*/ 6339 h 69648"/>
                <a:gd name="connsiteX6" fmla="*/ 149071 w 155571"/>
                <a:gd name="connsiteY6" fmla="*/ 42021 h 69648"/>
                <a:gd name="connsiteX7" fmla="*/ 83124 w 155571"/>
                <a:gd name="connsiteY7" fmla="*/ 60316 h 69648"/>
                <a:gd name="connsiteX8" fmla="*/ 73450 w 155571"/>
                <a:gd name="connsiteY8" fmla="*/ 54805 h 69648"/>
                <a:gd name="connsiteX9" fmla="*/ 38688 w 155571"/>
                <a:gd name="connsiteY9" fmla="*/ 68442 h 69648"/>
                <a:gd name="connsiteX10" fmla="*/ 3875 w 155571"/>
                <a:gd name="connsiteY10" fmla="*/ 54578 h 69648"/>
                <a:gd name="connsiteX11" fmla="*/ 8561 w 155571"/>
                <a:gd name="connsiteY11" fmla="*/ 8157 h 69648"/>
                <a:gd name="connsiteX12" fmla="*/ 35313 w 155571"/>
                <a:gd name="connsiteY12" fmla="*/ 6623 h 69648"/>
                <a:gd name="connsiteX13" fmla="*/ 90227 w 155571"/>
                <a:gd name="connsiteY13" fmla="*/ 40600 h 69648"/>
                <a:gd name="connsiteX14" fmla="*/ 133403 w 155571"/>
                <a:gd name="connsiteY14" fmla="*/ 26680 h 69648"/>
                <a:gd name="connsiteX15" fmla="*/ 90227 w 155571"/>
                <a:gd name="connsiteY15" fmla="*/ 40600 h 6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571" h="69648">
                  <a:moveTo>
                    <a:pt x="35212" y="6680"/>
                  </a:moveTo>
                  <a:cubicBezTo>
                    <a:pt x="30728" y="15259"/>
                    <a:pt x="26093" y="21793"/>
                    <a:pt x="23675" y="29294"/>
                  </a:cubicBezTo>
                  <a:cubicBezTo>
                    <a:pt x="19543" y="42021"/>
                    <a:pt x="26244" y="51453"/>
                    <a:pt x="37832" y="48555"/>
                  </a:cubicBezTo>
                  <a:cubicBezTo>
                    <a:pt x="46094" y="46509"/>
                    <a:pt x="56069" y="43100"/>
                    <a:pt x="61006" y="36339"/>
                  </a:cubicBezTo>
                  <a:cubicBezTo>
                    <a:pt x="74005" y="18498"/>
                    <a:pt x="92695" y="14180"/>
                    <a:pt x="109875" y="7077"/>
                  </a:cubicBezTo>
                  <a:cubicBezTo>
                    <a:pt x="118842" y="3384"/>
                    <a:pt x="130279" y="4009"/>
                    <a:pt x="139901" y="6339"/>
                  </a:cubicBezTo>
                  <a:cubicBezTo>
                    <a:pt x="156728" y="10487"/>
                    <a:pt x="160356" y="27078"/>
                    <a:pt x="149071" y="42021"/>
                  </a:cubicBezTo>
                  <a:cubicBezTo>
                    <a:pt x="134158" y="61737"/>
                    <a:pt x="104535" y="70032"/>
                    <a:pt x="83124" y="60316"/>
                  </a:cubicBezTo>
                  <a:cubicBezTo>
                    <a:pt x="79747" y="58782"/>
                    <a:pt x="76624" y="56623"/>
                    <a:pt x="73450" y="54805"/>
                  </a:cubicBezTo>
                  <a:cubicBezTo>
                    <a:pt x="61862" y="59521"/>
                    <a:pt x="50577" y="65657"/>
                    <a:pt x="38688" y="68442"/>
                  </a:cubicBezTo>
                  <a:cubicBezTo>
                    <a:pt x="25387" y="71623"/>
                    <a:pt x="12238" y="69010"/>
                    <a:pt x="3875" y="54578"/>
                  </a:cubicBezTo>
                  <a:cubicBezTo>
                    <a:pt x="-2926" y="42816"/>
                    <a:pt x="-407" y="20657"/>
                    <a:pt x="8561" y="8157"/>
                  </a:cubicBezTo>
                  <a:cubicBezTo>
                    <a:pt x="16017" y="-2241"/>
                    <a:pt x="20500" y="-2638"/>
                    <a:pt x="35313" y="6623"/>
                  </a:cubicBezTo>
                  <a:close/>
                  <a:moveTo>
                    <a:pt x="90227" y="40600"/>
                  </a:moveTo>
                  <a:cubicBezTo>
                    <a:pt x="110076" y="47987"/>
                    <a:pt x="121563" y="41509"/>
                    <a:pt x="133403" y="26680"/>
                  </a:cubicBezTo>
                  <a:cubicBezTo>
                    <a:pt x="116475" y="22305"/>
                    <a:pt x="104786" y="28384"/>
                    <a:pt x="90227" y="40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433DA0A-C1FF-3A6D-0B8A-35B7AC5791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35169" y="5169381"/>
              <a:ext cx="102732" cy="151372"/>
            </a:xfrm>
            <a:custGeom>
              <a:avLst/>
              <a:gdLst>
                <a:gd name="connsiteX0" fmla="*/ 22589 w 102732"/>
                <a:gd name="connsiteY0" fmla="*/ 53210 h 151372"/>
                <a:gd name="connsiteX1" fmla="*/ 56042 w 102732"/>
                <a:gd name="connsiteY1" fmla="*/ 62699 h 151372"/>
                <a:gd name="connsiteX2" fmla="*/ 90502 w 102732"/>
                <a:gd name="connsiteY2" fmla="*/ 77528 h 151372"/>
                <a:gd name="connsiteX3" fmla="*/ 97958 w 102732"/>
                <a:gd name="connsiteY3" fmla="*/ 113381 h 151372"/>
                <a:gd name="connsiteX4" fmla="*/ 36948 w 102732"/>
                <a:gd name="connsiteY4" fmla="*/ 151279 h 151372"/>
                <a:gd name="connsiteX5" fmla="*/ 22539 w 102732"/>
                <a:gd name="connsiteY5" fmla="*/ 137813 h 151372"/>
                <a:gd name="connsiteX6" fmla="*/ 78865 w 102732"/>
                <a:gd name="connsiteY6" fmla="*/ 99744 h 151372"/>
                <a:gd name="connsiteX7" fmla="*/ 50702 w 102732"/>
                <a:gd name="connsiteY7" fmla="*/ 82983 h 151372"/>
                <a:gd name="connsiteX8" fmla="*/ 16645 w 102732"/>
                <a:gd name="connsiteY8" fmla="*/ 73892 h 151372"/>
                <a:gd name="connsiteX9" fmla="*/ 5914 w 102732"/>
                <a:gd name="connsiteY9" fmla="*/ 37982 h 151372"/>
                <a:gd name="connsiteX10" fmla="*/ 56295 w 102732"/>
                <a:gd name="connsiteY10" fmla="*/ 766 h 151372"/>
                <a:gd name="connsiteX11" fmla="*/ 71005 w 102732"/>
                <a:gd name="connsiteY11" fmla="*/ 2244 h 151372"/>
                <a:gd name="connsiteX12" fmla="*/ 81233 w 102732"/>
                <a:gd name="connsiteY12" fmla="*/ 15823 h 151372"/>
                <a:gd name="connsiteX13" fmla="*/ 68940 w 102732"/>
                <a:gd name="connsiteY13" fmla="*/ 22869 h 151372"/>
                <a:gd name="connsiteX14" fmla="*/ 22640 w 102732"/>
                <a:gd name="connsiteY14" fmla="*/ 53210 h 15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32" h="151372">
                  <a:moveTo>
                    <a:pt x="22589" y="53210"/>
                  </a:moveTo>
                  <a:cubicBezTo>
                    <a:pt x="35437" y="56789"/>
                    <a:pt x="45916" y="59062"/>
                    <a:pt x="56042" y="62699"/>
                  </a:cubicBezTo>
                  <a:cubicBezTo>
                    <a:pt x="67780" y="66903"/>
                    <a:pt x="79973" y="70710"/>
                    <a:pt x="90502" y="77528"/>
                  </a:cubicBezTo>
                  <a:cubicBezTo>
                    <a:pt x="103853" y="86221"/>
                    <a:pt x="106170" y="99005"/>
                    <a:pt x="97958" y="113381"/>
                  </a:cubicBezTo>
                  <a:cubicBezTo>
                    <a:pt x="83802" y="138040"/>
                    <a:pt x="62037" y="148665"/>
                    <a:pt x="36948" y="151279"/>
                  </a:cubicBezTo>
                  <a:cubicBezTo>
                    <a:pt x="30045" y="152017"/>
                    <a:pt x="24303" y="148495"/>
                    <a:pt x="22539" y="137813"/>
                  </a:cubicBezTo>
                  <a:cubicBezTo>
                    <a:pt x="43498" y="129290"/>
                    <a:pt x="66722" y="124858"/>
                    <a:pt x="78865" y="99744"/>
                  </a:cubicBezTo>
                  <a:cubicBezTo>
                    <a:pt x="72466" y="87131"/>
                    <a:pt x="60929" y="86164"/>
                    <a:pt x="50702" y="82983"/>
                  </a:cubicBezTo>
                  <a:cubicBezTo>
                    <a:pt x="39467" y="79517"/>
                    <a:pt x="27728" y="77926"/>
                    <a:pt x="16645" y="73892"/>
                  </a:cubicBezTo>
                  <a:cubicBezTo>
                    <a:pt x="-686" y="67528"/>
                    <a:pt x="-4868" y="53835"/>
                    <a:pt x="5914" y="37982"/>
                  </a:cubicBezTo>
                  <a:cubicBezTo>
                    <a:pt x="18710" y="19175"/>
                    <a:pt x="35790" y="6505"/>
                    <a:pt x="56295" y="766"/>
                  </a:cubicBezTo>
                  <a:cubicBezTo>
                    <a:pt x="60929" y="-540"/>
                    <a:pt x="67025" y="-256"/>
                    <a:pt x="71005" y="2244"/>
                  </a:cubicBezTo>
                  <a:cubicBezTo>
                    <a:pt x="75287" y="4971"/>
                    <a:pt x="77907" y="11107"/>
                    <a:pt x="81233" y="15823"/>
                  </a:cubicBezTo>
                  <a:cubicBezTo>
                    <a:pt x="77151" y="18323"/>
                    <a:pt x="73020" y="22926"/>
                    <a:pt x="68940" y="22869"/>
                  </a:cubicBezTo>
                  <a:cubicBezTo>
                    <a:pt x="49241" y="22698"/>
                    <a:pt x="37251" y="36278"/>
                    <a:pt x="22640" y="532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A89FD2B-57EC-5B1D-119D-D4F52D7AAD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1432" y="1131825"/>
              <a:ext cx="69328" cy="175104"/>
            </a:xfrm>
            <a:custGeom>
              <a:avLst/>
              <a:gdLst>
                <a:gd name="connsiteX0" fmla="*/ 6046 w 69328"/>
                <a:gd name="connsiteY0" fmla="*/ 57 h 175104"/>
                <a:gd name="connsiteX1" fmla="*/ 21714 w 69328"/>
                <a:gd name="connsiteY1" fmla="*/ 44603 h 175104"/>
                <a:gd name="connsiteX2" fmla="*/ 33856 w 69328"/>
                <a:gd name="connsiteY2" fmla="*/ 24318 h 175104"/>
                <a:gd name="connsiteX3" fmla="*/ 53353 w 69328"/>
                <a:gd name="connsiteY3" fmla="*/ 24432 h 175104"/>
                <a:gd name="connsiteX4" fmla="*/ 55520 w 69328"/>
                <a:gd name="connsiteY4" fmla="*/ 28693 h 175104"/>
                <a:gd name="connsiteX5" fmla="*/ 63278 w 69328"/>
                <a:gd name="connsiteY5" fmla="*/ 149490 h 175104"/>
                <a:gd name="connsiteX6" fmla="*/ 57938 w 69328"/>
                <a:gd name="connsiteY6" fmla="*/ 162899 h 175104"/>
                <a:gd name="connsiteX7" fmla="*/ 35519 w 69328"/>
                <a:gd name="connsiteY7" fmla="*/ 174092 h 175104"/>
                <a:gd name="connsiteX8" fmla="*/ 18793 w 69328"/>
                <a:gd name="connsiteY8" fmla="*/ 157217 h 175104"/>
                <a:gd name="connsiteX9" fmla="*/ 17584 w 69328"/>
                <a:gd name="connsiteY9" fmla="*/ 131080 h 175104"/>
                <a:gd name="connsiteX10" fmla="*/ 38693 w 69328"/>
                <a:gd name="connsiteY10" fmla="*/ 83069 h 175104"/>
                <a:gd name="connsiteX11" fmla="*/ 41716 w 69328"/>
                <a:gd name="connsiteY11" fmla="*/ 45909 h 175104"/>
                <a:gd name="connsiteX12" fmla="*/ 7407 w 69328"/>
                <a:gd name="connsiteY12" fmla="*/ 48580 h 175104"/>
                <a:gd name="connsiteX13" fmla="*/ 5996 w 69328"/>
                <a:gd name="connsiteY13" fmla="*/ 0 h 175104"/>
                <a:gd name="connsiteX14" fmla="*/ 48920 w 69328"/>
                <a:gd name="connsiteY14" fmla="*/ 103467 h 175104"/>
                <a:gd name="connsiteX15" fmla="*/ 39549 w 69328"/>
                <a:gd name="connsiteY15" fmla="*/ 155796 h 175104"/>
                <a:gd name="connsiteX16" fmla="*/ 48920 w 69328"/>
                <a:gd name="connsiteY16" fmla="*/ 103467 h 1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28" h="175104">
                  <a:moveTo>
                    <a:pt x="6046" y="57"/>
                  </a:moveTo>
                  <a:cubicBezTo>
                    <a:pt x="11638" y="15909"/>
                    <a:pt x="15770" y="27727"/>
                    <a:pt x="21714" y="44603"/>
                  </a:cubicBezTo>
                  <a:cubicBezTo>
                    <a:pt x="27206" y="35398"/>
                    <a:pt x="30279" y="29603"/>
                    <a:pt x="33856" y="24318"/>
                  </a:cubicBezTo>
                  <a:cubicBezTo>
                    <a:pt x="40103" y="15114"/>
                    <a:pt x="47358" y="15284"/>
                    <a:pt x="53353" y="24432"/>
                  </a:cubicBezTo>
                  <a:cubicBezTo>
                    <a:pt x="54210" y="25739"/>
                    <a:pt x="55066" y="27159"/>
                    <a:pt x="55520" y="28693"/>
                  </a:cubicBezTo>
                  <a:cubicBezTo>
                    <a:pt x="66301" y="68296"/>
                    <a:pt x="76024" y="108012"/>
                    <a:pt x="63278" y="149490"/>
                  </a:cubicBezTo>
                  <a:cubicBezTo>
                    <a:pt x="61868" y="154092"/>
                    <a:pt x="60306" y="158865"/>
                    <a:pt x="57938" y="162899"/>
                  </a:cubicBezTo>
                  <a:cubicBezTo>
                    <a:pt x="52698" y="171933"/>
                    <a:pt x="44285" y="177501"/>
                    <a:pt x="35519" y="174092"/>
                  </a:cubicBezTo>
                  <a:cubicBezTo>
                    <a:pt x="28818" y="171478"/>
                    <a:pt x="21714" y="164376"/>
                    <a:pt x="18793" y="157217"/>
                  </a:cubicBezTo>
                  <a:cubicBezTo>
                    <a:pt x="15720" y="149717"/>
                    <a:pt x="15115" y="138808"/>
                    <a:pt x="17584" y="131080"/>
                  </a:cubicBezTo>
                  <a:cubicBezTo>
                    <a:pt x="23024" y="114319"/>
                    <a:pt x="29121" y="96932"/>
                    <a:pt x="38693" y="83069"/>
                  </a:cubicBezTo>
                  <a:cubicBezTo>
                    <a:pt x="47559" y="70228"/>
                    <a:pt x="46401" y="60114"/>
                    <a:pt x="41716" y="45909"/>
                  </a:cubicBezTo>
                  <a:cubicBezTo>
                    <a:pt x="29826" y="50966"/>
                    <a:pt x="18893" y="63012"/>
                    <a:pt x="7407" y="48580"/>
                  </a:cubicBezTo>
                  <a:cubicBezTo>
                    <a:pt x="-1309" y="37614"/>
                    <a:pt x="-3022" y="17727"/>
                    <a:pt x="5996" y="0"/>
                  </a:cubicBezTo>
                  <a:close/>
                  <a:moveTo>
                    <a:pt x="48920" y="103467"/>
                  </a:moveTo>
                  <a:cubicBezTo>
                    <a:pt x="38693" y="119319"/>
                    <a:pt x="32748" y="133012"/>
                    <a:pt x="39549" y="155796"/>
                  </a:cubicBezTo>
                  <a:cubicBezTo>
                    <a:pt x="49122" y="137387"/>
                    <a:pt x="52396" y="122955"/>
                    <a:pt x="48920" y="10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D1E7940-0E5A-0435-9BE6-5ACAEA4944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7275" y="3311556"/>
              <a:ext cx="94693" cy="126353"/>
            </a:xfrm>
            <a:custGeom>
              <a:avLst/>
              <a:gdLst>
                <a:gd name="connsiteX0" fmla="*/ 67486 w 94693"/>
                <a:gd name="connsiteY0" fmla="*/ 59887 h 126353"/>
                <a:gd name="connsiteX1" fmla="*/ 70710 w 94693"/>
                <a:gd name="connsiteY1" fmla="*/ 12670 h 126353"/>
                <a:gd name="connsiteX2" fmla="*/ 81290 w 94693"/>
                <a:gd name="connsiteY2" fmla="*/ 0 h 126353"/>
                <a:gd name="connsiteX3" fmla="*/ 91366 w 94693"/>
                <a:gd name="connsiteY3" fmla="*/ 13466 h 126353"/>
                <a:gd name="connsiteX4" fmla="*/ 94691 w 94693"/>
                <a:gd name="connsiteY4" fmla="*/ 107387 h 126353"/>
                <a:gd name="connsiteX5" fmla="*/ 88948 w 94693"/>
                <a:gd name="connsiteY5" fmla="*/ 124887 h 126353"/>
                <a:gd name="connsiteX6" fmla="*/ 68443 w 94693"/>
                <a:gd name="connsiteY6" fmla="*/ 101364 h 126353"/>
                <a:gd name="connsiteX7" fmla="*/ 41087 w 94693"/>
                <a:gd name="connsiteY7" fmla="*/ 121705 h 126353"/>
                <a:gd name="connsiteX8" fmla="*/ 6526 w 94693"/>
                <a:gd name="connsiteY8" fmla="*/ 117728 h 126353"/>
                <a:gd name="connsiteX9" fmla="*/ 4258 w 94693"/>
                <a:gd name="connsiteY9" fmla="*/ 78239 h 126353"/>
                <a:gd name="connsiteX10" fmla="*/ 67486 w 94693"/>
                <a:gd name="connsiteY10" fmla="*/ 59944 h 126353"/>
                <a:gd name="connsiteX11" fmla="*/ 27182 w 94693"/>
                <a:gd name="connsiteY11" fmla="*/ 106421 h 126353"/>
                <a:gd name="connsiteX12" fmla="*/ 56856 w 94693"/>
                <a:gd name="connsiteY12" fmla="*/ 78637 h 126353"/>
                <a:gd name="connsiteX13" fmla="*/ 30305 w 94693"/>
                <a:gd name="connsiteY13" fmla="*/ 76989 h 126353"/>
                <a:gd name="connsiteX14" fmla="*/ 27182 w 94693"/>
                <a:gd name="connsiteY14" fmla="*/ 106478 h 12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693" h="126353">
                  <a:moveTo>
                    <a:pt x="67486" y="59887"/>
                  </a:moveTo>
                  <a:cubicBezTo>
                    <a:pt x="68544" y="41932"/>
                    <a:pt x="68544" y="27102"/>
                    <a:pt x="70710" y="12670"/>
                  </a:cubicBezTo>
                  <a:cubicBezTo>
                    <a:pt x="71416" y="7898"/>
                    <a:pt x="77612" y="4205"/>
                    <a:pt x="81290" y="0"/>
                  </a:cubicBezTo>
                  <a:cubicBezTo>
                    <a:pt x="84816" y="4489"/>
                    <a:pt x="91063" y="8750"/>
                    <a:pt x="91366" y="13466"/>
                  </a:cubicBezTo>
                  <a:cubicBezTo>
                    <a:pt x="93280" y="44716"/>
                    <a:pt x="94087" y="76023"/>
                    <a:pt x="94691" y="107387"/>
                  </a:cubicBezTo>
                  <a:cubicBezTo>
                    <a:pt x="94792" y="111762"/>
                    <a:pt x="91920" y="116194"/>
                    <a:pt x="88948" y="124887"/>
                  </a:cubicBezTo>
                  <a:cubicBezTo>
                    <a:pt x="80938" y="115683"/>
                    <a:pt x="74791" y="108637"/>
                    <a:pt x="68443" y="101364"/>
                  </a:cubicBezTo>
                  <a:cubicBezTo>
                    <a:pt x="60030" y="107728"/>
                    <a:pt x="51112" y="115910"/>
                    <a:pt x="41087" y="121705"/>
                  </a:cubicBezTo>
                  <a:cubicBezTo>
                    <a:pt x="27685" y="129489"/>
                    <a:pt x="14133" y="127046"/>
                    <a:pt x="6526" y="117728"/>
                  </a:cubicBezTo>
                  <a:cubicBezTo>
                    <a:pt x="-1283" y="108126"/>
                    <a:pt x="-2140" y="93239"/>
                    <a:pt x="4258" y="78239"/>
                  </a:cubicBezTo>
                  <a:cubicBezTo>
                    <a:pt x="16552" y="49546"/>
                    <a:pt x="35242" y="43353"/>
                    <a:pt x="67486" y="59944"/>
                  </a:cubicBezTo>
                  <a:close/>
                  <a:moveTo>
                    <a:pt x="27182" y="106421"/>
                  </a:moveTo>
                  <a:cubicBezTo>
                    <a:pt x="42195" y="103069"/>
                    <a:pt x="51666" y="94716"/>
                    <a:pt x="56856" y="78637"/>
                  </a:cubicBezTo>
                  <a:cubicBezTo>
                    <a:pt x="47283" y="76932"/>
                    <a:pt x="39071" y="65000"/>
                    <a:pt x="30305" y="76989"/>
                  </a:cubicBezTo>
                  <a:cubicBezTo>
                    <a:pt x="24612" y="84773"/>
                    <a:pt x="17357" y="93580"/>
                    <a:pt x="27182" y="1064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A8B4103-05D9-2054-F274-4A44430306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4732" y="5942028"/>
              <a:ext cx="94164" cy="110586"/>
            </a:xfrm>
            <a:custGeom>
              <a:avLst/>
              <a:gdLst>
                <a:gd name="connsiteX0" fmla="*/ 48168 w 94164"/>
                <a:gd name="connsiteY0" fmla="*/ 70625 h 110586"/>
                <a:gd name="connsiteX1" fmla="*/ 90587 w 94164"/>
                <a:gd name="connsiteY1" fmla="*/ 97273 h 110586"/>
                <a:gd name="connsiteX2" fmla="*/ 94165 w 94164"/>
                <a:gd name="connsiteY2" fmla="*/ 106194 h 110586"/>
                <a:gd name="connsiteX3" fmla="*/ 64541 w 94164"/>
                <a:gd name="connsiteY3" fmla="*/ 105114 h 110586"/>
                <a:gd name="connsiteX4" fmla="*/ 7209 w 94164"/>
                <a:gd name="connsiteY4" fmla="*/ 101023 h 110586"/>
                <a:gd name="connsiteX5" fmla="*/ 4286 w 94164"/>
                <a:gd name="connsiteY5" fmla="*/ 72955 h 110586"/>
                <a:gd name="connsiteX6" fmla="*/ 4 w 94164"/>
                <a:gd name="connsiteY6" fmla="*/ 13977 h 110586"/>
                <a:gd name="connsiteX7" fmla="*/ 6301 w 94164"/>
                <a:gd name="connsiteY7" fmla="*/ 0 h 110586"/>
                <a:gd name="connsiteX8" fmla="*/ 17687 w 94164"/>
                <a:gd name="connsiteY8" fmla="*/ 11647 h 110586"/>
                <a:gd name="connsiteX9" fmla="*/ 20156 w 94164"/>
                <a:gd name="connsiteY9" fmla="*/ 31193 h 110586"/>
                <a:gd name="connsiteX10" fmla="*/ 36782 w 94164"/>
                <a:gd name="connsiteY10" fmla="*/ 8863 h 110586"/>
                <a:gd name="connsiteX11" fmla="*/ 58495 w 94164"/>
                <a:gd name="connsiteY11" fmla="*/ 3580 h 110586"/>
                <a:gd name="connsiteX12" fmla="*/ 65599 w 94164"/>
                <a:gd name="connsiteY12" fmla="*/ 27046 h 110586"/>
                <a:gd name="connsiteX13" fmla="*/ 48067 w 94164"/>
                <a:gd name="connsiteY13" fmla="*/ 70511 h 11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164" h="110586">
                  <a:moveTo>
                    <a:pt x="48168" y="70625"/>
                  </a:moveTo>
                  <a:cubicBezTo>
                    <a:pt x="61821" y="79091"/>
                    <a:pt x="76380" y="87898"/>
                    <a:pt x="90587" y="97273"/>
                  </a:cubicBezTo>
                  <a:cubicBezTo>
                    <a:pt x="92451" y="98523"/>
                    <a:pt x="92804" y="102671"/>
                    <a:pt x="94165" y="106194"/>
                  </a:cubicBezTo>
                  <a:cubicBezTo>
                    <a:pt x="83283" y="114887"/>
                    <a:pt x="73559" y="108580"/>
                    <a:pt x="64541" y="105114"/>
                  </a:cubicBezTo>
                  <a:cubicBezTo>
                    <a:pt x="46555" y="98239"/>
                    <a:pt x="28771" y="91648"/>
                    <a:pt x="7209" y="101023"/>
                  </a:cubicBezTo>
                  <a:cubicBezTo>
                    <a:pt x="6049" y="90171"/>
                    <a:pt x="4992" y="81591"/>
                    <a:pt x="4286" y="72955"/>
                  </a:cubicBezTo>
                  <a:cubicBezTo>
                    <a:pt x="2674" y="53296"/>
                    <a:pt x="709" y="33693"/>
                    <a:pt x="4" y="13977"/>
                  </a:cubicBezTo>
                  <a:cubicBezTo>
                    <a:pt x="-147" y="9431"/>
                    <a:pt x="4085" y="4659"/>
                    <a:pt x="6301" y="0"/>
                  </a:cubicBezTo>
                  <a:cubicBezTo>
                    <a:pt x="10231" y="3806"/>
                    <a:pt x="15320" y="6875"/>
                    <a:pt x="17687" y="11647"/>
                  </a:cubicBezTo>
                  <a:cubicBezTo>
                    <a:pt x="19904" y="16136"/>
                    <a:pt x="19249" y="22500"/>
                    <a:pt x="20156" y="31193"/>
                  </a:cubicBezTo>
                  <a:cubicBezTo>
                    <a:pt x="26806" y="22216"/>
                    <a:pt x="31492" y="15227"/>
                    <a:pt x="36782" y="8863"/>
                  </a:cubicBezTo>
                  <a:cubicBezTo>
                    <a:pt x="42777" y="1590"/>
                    <a:pt x="50334" y="-1307"/>
                    <a:pt x="58495" y="3580"/>
                  </a:cubicBezTo>
                  <a:cubicBezTo>
                    <a:pt x="67010" y="8637"/>
                    <a:pt x="68571" y="18239"/>
                    <a:pt x="65599" y="27046"/>
                  </a:cubicBezTo>
                  <a:cubicBezTo>
                    <a:pt x="60511" y="42216"/>
                    <a:pt x="53760" y="56648"/>
                    <a:pt x="48067" y="7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2B2BC83-7B7D-36C9-8559-7CBC584EA4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07830" y="2873036"/>
              <a:ext cx="98349" cy="127997"/>
            </a:xfrm>
            <a:custGeom>
              <a:avLst/>
              <a:gdLst>
                <a:gd name="connsiteX0" fmla="*/ 42024 w 98349"/>
                <a:gd name="connsiteY0" fmla="*/ 59247 h 127997"/>
                <a:gd name="connsiteX1" fmla="*/ 98349 w 98349"/>
                <a:gd name="connsiteY1" fmla="*/ 106691 h 127997"/>
                <a:gd name="connsiteX2" fmla="*/ 27666 w 98349"/>
                <a:gd name="connsiteY2" fmla="*/ 79304 h 127997"/>
                <a:gd name="connsiteX3" fmla="*/ 14819 w 98349"/>
                <a:gd name="connsiteY3" fmla="*/ 127998 h 127997"/>
                <a:gd name="connsiteX4" fmla="*/ 5801 w 98349"/>
                <a:gd name="connsiteY4" fmla="*/ 101464 h 127997"/>
                <a:gd name="connsiteX5" fmla="*/ 7 w 98349"/>
                <a:gd name="connsiteY5" fmla="*/ 20497 h 127997"/>
                <a:gd name="connsiteX6" fmla="*/ 7716 w 98349"/>
                <a:gd name="connsiteY6" fmla="*/ 5213 h 127997"/>
                <a:gd name="connsiteX7" fmla="*/ 64796 w 98349"/>
                <a:gd name="connsiteY7" fmla="*/ 10327 h 127997"/>
                <a:gd name="connsiteX8" fmla="*/ 67114 w 98349"/>
                <a:gd name="connsiteY8" fmla="*/ 40725 h 127997"/>
                <a:gd name="connsiteX9" fmla="*/ 54619 w 98349"/>
                <a:gd name="connsiteY9" fmla="*/ 50668 h 127997"/>
                <a:gd name="connsiteX10" fmla="*/ 42075 w 98349"/>
                <a:gd name="connsiteY10" fmla="*/ 59247 h 127997"/>
                <a:gd name="connsiteX11" fmla="*/ 55425 w 98349"/>
                <a:gd name="connsiteY11" fmla="*/ 27884 h 127997"/>
                <a:gd name="connsiteX12" fmla="*/ 18346 w 98349"/>
                <a:gd name="connsiteY12" fmla="*/ 21122 h 127997"/>
                <a:gd name="connsiteX13" fmla="*/ 23636 w 98349"/>
                <a:gd name="connsiteY13" fmla="*/ 44247 h 127997"/>
                <a:gd name="connsiteX14" fmla="*/ 55425 w 98349"/>
                <a:gd name="connsiteY14" fmla="*/ 27827 h 12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9" h="127997">
                  <a:moveTo>
                    <a:pt x="42024" y="59247"/>
                  </a:moveTo>
                  <a:cubicBezTo>
                    <a:pt x="61572" y="75441"/>
                    <a:pt x="85855" y="78339"/>
                    <a:pt x="98349" y="106691"/>
                  </a:cubicBezTo>
                  <a:cubicBezTo>
                    <a:pt x="68323" y="110043"/>
                    <a:pt x="51244" y="83054"/>
                    <a:pt x="27666" y="79304"/>
                  </a:cubicBezTo>
                  <a:cubicBezTo>
                    <a:pt x="20109" y="94475"/>
                    <a:pt x="34467" y="116634"/>
                    <a:pt x="14819" y="127998"/>
                  </a:cubicBezTo>
                  <a:cubicBezTo>
                    <a:pt x="4995" y="121521"/>
                    <a:pt x="6557" y="110839"/>
                    <a:pt x="5801" y="101464"/>
                  </a:cubicBezTo>
                  <a:cubicBezTo>
                    <a:pt x="3584" y="74475"/>
                    <a:pt x="1166" y="47543"/>
                    <a:pt x="7" y="20497"/>
                  </a:cubicBezTo>
                  <a:cubicBezTo>
                    <a:pt x="-194" y="15383"/>
                    <a:pt x="3836" y="6974"/>
                    <a:pt x="7716" y="5213"/>
                  </a:cubicBezTo>
                  <a:cubicBezTo>
                    <a:pt x="27162" y="-3480"/>
                    <a:pt x="46710" y="-980"/>
                    <a:pt x="64796" y="10327"/>
                  </a:cubicBezTo>
                  <a:cubicBezTo>
                    <a:pt x="76887" y="17884"/>
                    <a:pt x="77341" y="29645"/>
                    <a:pt x="67114" y="40725"/>
                  </a:cubicBezTo>
                  <a:cubicBezTo>
                    <a:pt x="63486" y="44645"/>
                    <a:pt x="58902" y="47486"/>
                    <a:pt x="54619" y="50668"/>
                  </a:cubicBezTo>
                  <a:cubicBezTo>
                    <a:pt x="51093" y="53281"/>
                    <a:pt x="47466" y="55554"/>
                    <a:pt x="42075" y="59247"/>
                  </a:cubicBezTo>
                  <a:close/>
                  <a:moveTo>
                    <a:pt x="55425" y="27884"/>
                  </a:moveTo>
                  <a:cubicBezTo>
                    <a:pt x="41420" y="16577"/>
                    <a:pt x="30739" y="17031"/>
                    <a:pt x="18346" y="21122"/>
                  </a:cubicBezTo>
                  <a:cubicBezTo>
                    <a:pt x="20159" y="29077"/>
                    <a:pt x="21671" y="35838"/>
                    <a:pt x="23636" y="44247"/>
                  </a:cubicBezTo>
                  <a:cubicBezTo>
                    <a:pt x="34064" y="38850"/>
                    <a:pt x="42982" y="34304"/>
                    <a:pt x="55425" y="27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12C601D-5C5E-1AFC-6402-764487AC0E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29340" y="2867699"/>
              <a:ext cx="103732" cy="116929"/>
            </a:xfrm>
            <a:custGeom>
              <a:avLst/>
              <a:gdLst>
                <a:gd name="connsiteX0" fmla="*/ 50 w 103732"/>
                <a:gd name="connsiteY0" fmla="*/ 79812 h 116929"/>
                <a:gd name="connsiteX1" fmla="*/ 56073 w 103732"/>
                <a:gd name="connsiteY1" fmla="*/ 12652 h 116929"/>
                <a:gd name="connsiteX2" fmla="*/ 84387 w 103732"/>
                <a:gd name="connsiteY2" fmla="*/ 379 h 116929"/>
                <a:gd name="connsiteX3" fmla="*/ 100156 w 103732"/>
                <a:gd name="connsiteY3" fmla="*/ 12880 h 116929"/>
                <a:gd name="connsiteX4" fmla="*/ 86351 w 103732"/>
                <a:gd name="connsiteY4" fmla="*/ 24357 h 116929"/>
                <a:gd name="connsiteX5" fmla="*/ 46501 w 103732"/>
                <a:gd name="connsiteY5" fmla="*/ 52255 h 116929"/>
                <a:gd name="connsiteX6" fmla="*/ 103733 w 103732"/>
                <a:gd name="connsiteY6" fmla="*/ 56403 h 116929"/>
                <a:gd name="connsiteX7" fmla="*/ 33805 w 103732"/>
                <a:gd name="connsiteY7" fmla="*/ 86744 h 116929"/>
                <a:gd name="connsiteX8" fmla="*/ 94613 w 103732"/>
                <a:gd name="connsiteY8" fmla="*/ 98676 h 116929"/>
                <a:gd name="connsiteX9" fmla="*/ 0 w 103732"/>
                <a:gd name="connsiteY9" fmla="*/ 79755 h 11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32" h="116929">
                  <a:moveTo>
                    <a:pt x="50" y="79812"/>
                  </a:moveTo>
                  <a:cubicBezTo>
                    <a:pt x="16726" y="55437"/>
                    <a:pt x="30883" y="28107"/>
                    <a:pt x="56073" y="12652"/>
                  </a:cubicBezTo>
                  <a:cubicBezTo>
                    <a:pt x="64939" y="7255"/>
                    <a:pt x="74613" y="2652"/>
                    <a:pt x="84387" y="379"/>
                  </a:cubicBezTo>
                  <a:cubicBezTo>
                    <a:pt x="91591" y="-1268"/>
                    <a:pt x="99904" y="2368"/>
                    <a:pt x="100156" y="12880"/>
                  </a:cubicBezTo>
                  <a:cubicBezTo>
                    <a:pt x="100357" y="22312"/>
                    <a:pt x="93858" y="24186"/>
                    <a:pt x="86351" y="24357"/>
                  </a:cubicBezTo>
                  <a:cubicBezTo>
                    <a:pt x="68718" y="24755"/>
                    <a:pt x="58088" y="37653"/>
                    <a:pt x="46501" y="52255"/>
                  </a:cubicBezTo>
                  <a:cubicBezTo>
                    <a:pt x="65947" y="58221"/>
                    <a:pt x="84135" y="42653"/>
                    <a:pt x="103733" y="56403"/>
                  </a:cubicBezTo>
                  <a:cubicBezTo>
                    <a:pt x="83480" y="76801"/>
                    <a:pt x="56879" y="74641"/>
                    <a:pt x="33805" y="86744"/>
                  </a:cubicBezTo>
                  <a:cubicBezTo>
                    <a:pt x="53050" y="101516"/>
                    <a:pt x="74461" y="94358"/>
                    <a:pt x="94613" y="98676"/>
                  </a:cubicBezTo>
                  <a:cubicBezTo>
                    <a:pt x="73806" y="129755"/>
                    <a:pt x="26701" y="119642"/>
                    <a:pt x="0" y="797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E4FB46F-AF9D-4F95-8329-84AB70F51D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41131" y="4321272"/>
              <a:ext cx="133439" cy="73165"/>
            </a:xfrm>
            <a:custGeom>
              <a:avLst/>
              <a:gdLst>
                <a:gd name="connsiteX0" fmla="*/ 59905 w 133439"/>
                <a:gd name="connsiteY0" fmla="*/ 29438 h 73165"/>
                <a:gd name="connsiteX1" fmla="*/ 96430 w 133439"/>
                <a:gd name="connsiteY1" fmla="*/ 42961 h 73165"/>
                <a:gd name="connsiteX2" fmla="*/ 124441 w 133439"/>
                <a:gd name="connsiteY2" fmla="*/ 28188 h 73165"/>
                <a:gd name="connsiteX3" fmla="*/ 130387 w 133439"/>
                <a:gd name="connsiteY3" fmla="*/ 71257 h 73165"/>
                <a:gd name="connsiteX4" fmla="*/ 111292 w 133439"/>
                <a:gd name="connsiteY4" fmla="*/ 59723 h 73165"/>
                <a:gd name="connsiteX5" fmla="*/ 77034 w 133439"/>
                <a:gd name="connsiteY5" fmla="*/ 55632 h 73165"/>
                <a:gd name="connsiteX6" fmla="*/ 59098 w 133439"/>
                <a:gd name="connsiteY6" fmla="*/ 72621 h 73165"/>
                <a:gd name="connsiteX7" fmla="*/ 11136 w 133439"/>
                <a:gd name="connsiteY7" fmla="*/ 69609 h 73165"/>
                <a:gd name="connsiteX8" fmla="*/ 2 w 133439"/>
                <a:gd name="connsiteY8" fmla="*/ 47791 h 73165"/>
                <a:gd name="connsiteX9" fmla="*/ 31086 w 133439"/>
                <a:gd name="connsiteY9" fmla="*/ 1256 h 73165"/>
                <a:gd name="connsiteX10" fmla="*/ 52800 w 133439"/>
                <a:gd name="connsiteY10" fmla="*/ 11541 h 73165"/>
                <a:gd name="connsiteX11" fmla="*/ 59955 w 133439"/>
                <a:gd name="connsiteY11" fmla="*/ 29438 h 73165"/>
                <a:gd name="connsiteX12" fmla="*/ 21313 w 133439"/>
                <a:gd name="connsiteY12" fmla="*/ 55063 h 73165"/>
                <a:gd name="connsiteX13" fmla="*/ 34816 w 133439"/>
                <a:gd name="connsiteY13" fmla="*/ 21598 h 73165"/>
                <a:gd name="connsiteX14" fmla="*/ 21313 w 133439"/>
                <a:gd name="connsiteY14" fmla="*/ 55063 h 7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439" h="73165">
                  <a:moveTo>
                    <a:pt x="59905" y="29438"/>
                  </a:moveTo>
                  <a:cubicBezTo>
                    <a:pt x="82827" y="12904"/>
                    <a:pt x="84338" y="21598"/>
                    <a:pt x="96430" y="42961"/>
                  </a:cubicBezTo>
                  <a:cubicBezTo>
                    <a:pt x="104843" y="35859"/>
                    <a:pt x="109327" y="18245"/>
                    <a:pt x="124441" y="28188"/>
                  </a:cubicBezTo>
                  <a:cubicBezTo>
                    <a:pt x="133913" y="34438"/>
                    <a:pt x="135928" y="46882"/>
                    <a:pt x="130387" y="71257"/>
                  </a:cubicBezTo>
                  <a:cubicBezTo>
                    <a:pt x="124039" y="67393"/>
                    <a:pt x="118295" y="63984"/>
                    <a:pt x="111292" y="59723"/>
                  </a:cubicBezTo>
                  <a:cubicBezTo>
                    <a:pt x="100510" y="68245"/>
                    <a:pt x="88369" y="68984"/>
                    <a:pt x="77034" y="55632"/>
                  </a:cubicBezTo>
                  <a:cubicBezTo>
                    <a:pt x="70686" y="61995"/>
                    <a:pt x="65244" y="72109"/>
                    <a:pt x="59098" y="72621"/>
                  </a:cubicBezTo>
                  <a:cubicBezTo>
                    <a:pt x="43229" y="74041"/>
                    <a:pt x="26855" y="72564"/>
                    <a:pt x="11136" y="69609"/>
                  </a:cubicBezTo>
                  <a:cubicBezTo>
                    <a:pt x="2420" y="67961"/>
                    <a:pt x="103" y="57336"/>
                    <a:pt x="2" y="47791"/>
                  </a:cubicBezTo>
                  <a:cubicBezTo>
                    <a:pt x="-200" y="28813"/>
                    <a:pt x="14663" y="6597"/>
                    <a:pt x="31086" y="1256"/>
                  </a:cubicBezTo>
                  <a:cubicBezTo>
                    <a:pt x="40710" y="-1869"/>
                    <a:pt x="48367" y="575"/>
                    <a:pt x="52800" y="11541"/>
                  </a:cubicBezTo>
                  <a:cubicBezTo>
                    <a:pt x="55168" y="17506"/>
                    <a:pt x="57586" y="23415"/>
                    <a:pt x="59955" y="29438"/>
                  </a:cubicBezTo>
                  <a:close/>
                  <a:moveTo>
                    <a:pt x="21313" y="55063"/>
                  </a:moveTo>
                  <a:cubicBezTo>
                    <a:pt x="35823" y="46598"/>
                    <a:pt x="37938" y="36768"/>
                    <a:pt x="34816" y="21598"/>
                  </a:cubicBezTo>
                  <a:cubicBezTo>
                    <a:pt x="24940" y="30007"/>
                    <a:pt x="21010" y="38870"/>
                    <a:pt x="21313" y="5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6B043C0-D764-FF21-BDC4-C027FBED5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0690" y="4028354"/>
              <a:ext cx="82145" cy="184798"/>
            </a:xfrm>
            <a:custGeom>
              <a:avLst/>
              <a:gdLst>
                <a:gd name="connsiteX0" fmla="*/ 82146 w 82145"/>
                <a:gd name="connsiteY0" fmla="*/ 169855 h 184798"/>
                <a:gd name="connsiteX1" fmla="*/ 34386 w 82145"/>
                <a:gd name="connsiteY1" fmla="*/ 126446 h 184798"/>
                <a:gd name="connsiteX2" fmla="*/ 832 w 82145"/>
                <a:gd name="connsiteY2" fmla="*/ 184798 h 184798"/>
                <a:gd name="connsiteX3" fmla="*/ 782 w 82145"/>
                <a:gd name="connsiteY3" fmla="*/ 157469 h 184798"/>
                <a:gd name="connsiteX4" fmla="*/ 32673 w 82145"/>
                <a:gd name="connsiteY4" fmla="*/ 16331 h 184798"/>
                <a:gd name="connsiteX5" fmla="*/ 35746 w 82145"/>
                <a:gd name="connsiteY5" fmla="*/ 7184 h 184798"/>
                <a:gd name="connsiteX6" fmla="*/ 45470 w 82145"/>
                <a:gd name="connsiteY6" fmla="*/ 138 h 184798"/>
                <a:gd name="connsiteX7" fmla="*/ 53228 w 82145"/>
                <a:gd name="connsiteY7" fmla="*/ 12127 h 184798"/>
                <a:gd name="connsiteX8" fmla="*/ 46628 w 82145"/>
                <a:gd name="connsiteY8" fmla="*/ 58263 h 184798"/>
                <a:gd name="connsiteX9" fmla="*/ 56603 w 82145"/>
                <a:gd name="connsiteY9" fmla="*/ 112127 h 184798"/>
                <a:gd name="connsiteX10" fmla="*/ 76000 w 82145"/>
                <a:gd name="connsiteY10" fmla="*/ 144912 h 184798"/>
                <a:gd name="connsiteX11" fmla="*/ 82095 w 82145"/>
                <a:gd name="connsiteY11" fmla="*/ 169741 h 18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145" h="184798">
                  <a:moveTo>
                    <a:pt x="82146" y="169855"/>
                  </a:moveTo>
                  <a:cubicBezTo>
                    <a:pt x="56553" y="164457"/>
                    <a:pt x="49399" y="140650"/>
                    <a:pt x="34386" y="126446"/>
                  </a:cubicBezTo>
                  <a:cubicBezTo>
                    <a:pt x="22446" y="144401"/>
                    <a:pt x="26879" y="172980"/>
                    <a:pt x="832" y="184798"/>
                  </a:cubicBezTo>
                  <a:cubicBezTo>
                    <a:pt x="682" y="174003"/>
                    <a:pt x="-931" y="165310"/>
                    <a:pt x="782" y="157469"/>
                  </a:cubicBezTo>
                  <a:cubicBezTo>
                    <a:pt x="10959" y="110309"/>
                    <a:pt x="21942" y="63377"/>
                    <a:pt x="32673" y="16331"/>
                  </a:cubicBezTo>
                  <a:cubicBezTo>
                    <a:pt x="33378" y="13149"/>
                    <a:pt x="33882" y="9343"/>
                    <a:pt x="35746" y="7184"/>
                  </a:cubicBezTo>
                  <a:cubicBezTo>
                    <a:pt x="38517" y="4002"/>
                    <a:pt x="43807" y="-885"/>
                    <a:pt x="45470" y="138"/>
                  </a:cubicBezTo>
                  <a:cubicBezTo>
                    <a:pt x="49046" y="2411"/>
                    <a:pt x="53530" y="8206"/>
                    <a:pt x="53228" y="12127"/>
                  </a:cubicBezTo>
                  <a:cubicBezTo>
                    <a:pt x="52069" y="27638"/>
                    <a:pt x="50759" y="43548"/>
                    <a:pt x="46628" y="58263"/>
                  </a:cubicBezTo>
                  <a:cubicBezTo>
                    <a:pt x="40784" y="79059"/>
                    <a:pt x="43908" y="95877"/>
                    <a:pt x="56603" y="112127"/>
                  </a:cubicBezTo>
                  <a:cubicBezTo>
                    <a:pt x="64261" y="121900"/>
                    <a:pt x="70458" y="133378"/>
                    <a:pt x="76000" y="144912"/>
                  </a:cubicBezTo>
                  <a:cubicBezTo>
                    <a:pt x="79123" y="151389"/>
                    <a:pt x="79677" y="159514"/>
                    <a:pt x="82095" y="169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50DE83-DA90-6EFB-DAA2-ABEAB0E5D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34056" y="6411857"/>
              <a:ext cx="105647" cy="133277"/>
            </a:xfrm>
            <a:custGeom>
              <a:avLst/>
              <a:gdLst>
                <a:gd name="connsiteX0" fmla="*/ 105647 w 105647"/>
                <a:gd name="connsiteY0" fmla="*/ 120742 h 133277"/>
                <a:gd name="connsiteX1" fmla="*/ 80709 w 105647"/>
                <a:gd name="connsiteY1" fmla="*/ 112674 h 133277"/>
                <a:gd name="connsiteX2" fmla="*/ 32898 w 105647"/>
                <a:gd name="connsiteY2" fmla="*/ 109038 h 133277"/>
                <a:gd name="connsiteX3" fmla="*/ 0 w 105647"/>
                <a:gd name="connsiteY3" fmla="*/ 131481 h 133277"/>
                <a:gd name="connsiteX4" fmla="*/ 9018 w 105647"/>
                <a:gd name="connsiteY4" fmla="*/ 111310 h 133277"/>
                <a:gd name="connsiteX5" fmla="*/ 20857 w 105647"/>
                <a:gd name="connsiteY5" fmla="*/ 43526 h 133277"/>
                <a:gd name="connsiteX6" fmla="*/ 19698 w 105647"/>
                <a:gd name="connsiteY6" fmla="*/ 11708 h 133277"/>
                <a:gd name="connsiteX7" fmla="*/ 28263 w 105647"/>
                <a:gd name="connsiteY7" fmla="*/ 3 h 133277"/>
                <a:gd name="connsiteX8" fmla="*/ 42420 w 105647"/>
                <a:gd name="connsiteY8" fmla="*/ 7901 h 133277"/>
                <a:gd name="connsiteX9" fmla="*/ 46652 w 105647"/>
                <a:gd name="connsiteY9" fmla="*/ 56026 h 133277"/>
                <a:gd name="connsiteX10" fmla="*/ 60103 w 105647"/>
                <a:gd name="connsiteY10" fmla="*/ 106537 h 133277"/>
                <a:gd name="connsiteX11" fmla="*/ 72245 w 105647"/>
                <a:gd name="connsiteY11" fmla="*/ 72446 h 133277"/>
                <a:gd name="connsiteX12" fmla="*/ 82774 w 105647"/>
                <a:gd name="connsiteY12" fmla="*/ 62787 h 133277"/>
                <a:gd name="connsiteX13" fmla="*/ 94664 w 105647"/>
                <a:gd name="connsiteY13" fmla="*/ 74208 h 133277"/>
                <a:gd name="connsiteX14" fmla="*/ 105647 w 105647"/>
                <a:gd name="connsiteY14" fmla="*/ 120799 h 13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47" h="133277">
                  <a:moveTo>
                    <a:pt x="105647" y="120742"/>
                  </a:moveTo>
                  <a:cubicBezTo>
                    <a:pt x="95621" y="117504"/>
                    <a:pt x="88568" y="115231"/>
                    <a:pt x="80709" y="112674"/>
                  </a:cubicBezTo>
                  <a:cubicBezTo>
                    <a:pt x="59146" y="135231"/>
                    <a:pt x="55166" y="135061"/>
                    <a:pt x="32898" y="109038"/>
                  </a:cubicBezTo>
                  <a:cubicBezTo>
                    <a:pt x="23175" y="117106"/>
                    <a:pt x="21865" y="139776"/>
                    <a:pt x="0" y="131481"/>
                  </a:cubicBezTo>
                  <a:cubicBezTo>
                    <a:pt x="3375" y="123867"/>
                    <a:pt x="5643" y="117163"/>
                    <a:pt x="9018" y="111310"/>
                  </a:cubicBezTo>
                  <a:cubicBezTo>
                    <a:pt x="20958" y="90401"/>
                    <a:pt x="26752" y="68696"/>
                    <a:pt x="20857" y="43526"/>
                  </a:cubicBezTo>
                  <a:cubicBezTo>
                    <a:pt x="18489" y="33469"/>
                    <a:pt x="18792" y="22219"/>
                    <a:pt x="19698" y="11708"/>
                  </a:cubicBezTo>
                  <a:cubicBezTo>
                    <a:pt x="20102" y="7276"/>
                    <a:pt x="25190" y="60"/>
                    <a:pt x="28263" y="3"/>
                  </a:cubicBezTo>
                  <a:cubicBezTo>
                    <a:pt x="33099" y="-111"/>
                    <a:pt x="40102" y="3412"/>
                    <a:pt x="42420" y="7901"/>
                  </a:cubicBezTo>
                  <a:cubicBezTo>
                    <a:pt x="50229" y="22787"/>
                    <a:pt x="48869" y="39662"/>
                    <a:pt x="46652" y="56026"/>
                  </a:cubicBezTo>
                  <a:cubicBezTo>
                    <a:pt x="44184" y="74094"/>
                    <a:pt x="49020" y="89435"/>
                    <a:pt x="60103" y="106537"/>
                  </a:cubicBezTo>
                  <a:cubicBezTo>
                    <a:pt x="64688" y="93356"/>
                    <a:pt x="67711" y="82503"/>
                    <a:pt x="72245" y="72446"/>
                  </a:cubicBezTo>
                  <a:cubicBezTo>
                    <a:pt x="74210" y="68071"/>
                    <a:pt x="79953" y="62106"/>
                    <a:pt x="82774" y="62787"/>
                  </a:cubicBezTo>
                  <a:cubicBezTo>
                    <a:pt x="87409" y="63980"/>
                    <a:pt x="93052" y="69208"/>
                    <a:pt x="94664" y="74208"/>
                  </a:cubicBezTo>
                  <a:cubicBezTo>
                    <a:pt x="98896" y="87162"/>
                    <a:pt x="101163" y="100969"/>
                    <a:pt x="105647" y="1207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9638BC2-B5AF-7837-2170-92082CAA8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5998" y="3713547"/>
              <a:ext cx="107818" cy="110859"/>
            </a:xfrm>
            <a:custGeom>
              <a:avLst/>
              <a:gdLst>
                <a:gd name="connsiteX0" fmla="*/ 83732 w 107818"/>
                <a:gd name="connsiteY0" fmla="*/ 76307 h 110859"/>
                <a:gd name="connsiteX1" fmla="*/ 95623 w 107818"/>
                <a:gd name="connsiteY1" fmla="*/ 0 h 110859"/>
                <a:gd name="connsiteX2" fmla="*/ 105245 w 107818"/>
                <a:gd name="connsiteY2" fmla="*/ 77444 h 110859"/>
                <a:gd name="connsiteX3" fmla="*/ 73606 w 107818"/>
                <a:gd name="connsiteY3" fmla="*/ 94773 h 110859"/>
                <a:gd name="connsiteX4" fmla="*/ 43529 w 107818"/>
                <a:gd name="connsiteY4" fmla="*/ 75114 h 110859"/>
                <a:gd name="connsiteX5" fmla="*/ 25141 w 107818"/>
                <a:gd name="connsiteY5" fmla="*/ 56193 h 110859"/>
                <a:gd name="connsiteX6" fmla="*/ 20556 w 107818"/>
                <a:gd name="connsiteY6" fmla="*/ 97557 h 110859"/>
                <a:gd name="connsiteX7" fmla="*/ 7961 w 107818"/>
                <a:gd name="connsiteY7" fmla="*/ 110285 h 110859"/>
                <a:gd name="connsiteX8" fmla="*/ 0 w 107818"/>
                <a:gd name="connsiteY8" fmla="*/ 95682 h 110859"/>
                <a:gd name="connsiteX9" fmla="*/ 3124 w 107818"/>
                <a:gd name="connsiteY9" fmla="*/ 19034 h 110859"/>
                <a:gd name="connsiteX10" fmla="*/ 11386 w 107818"/>
                <a:gd name="connsiteY10" fmla="*/ 6534 h 110859"/>
                <a:gd name="connsiteX11" fmla="*/ 24636 w 107818"/>
                <a:gd name="connsiteY11" fmla="*/ 11591 h 110859"/>
                <a:gd name="connsiteX12" fmla="*/ 37937 w 107818"/>
                <a:gd name="connsiteY12" fmla="*/ 34205 h 110859"/>
                <a:gd name="connsiteX13" fmla="*/ 83783 w 107818"/>
                <a:gd name="connsiteY13" fmla="*/ 76307 h 11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818" h="110859">
                  <a:moveTo>
                    <a:pt x="83732" y="76307"/>
                  </a:moveTo>
                  <a:cubicBezTo>
                    <a:pt x="90584" y="49432"/>
                    <a:pt x="80206" y="22557"/>
                    <a:pt x="95623" y="0"/>
                  </a:cubicBezTo>
                  <a:cubicBezTo>
                    <a:pt x="105749" y="24887"/>
                    <a:pt x="111441" y="50511"/>
                    <a:pt x="105245" y="77444"/>
                  </a:cubicBezTo>
                  <a:cubicBezTo>
                    <a:pt x="101718" y="92898"/>
                    <a:pt x="87712" y="100625"/>
                    <a:pt x="73606" y="94773"/>
                  </a:cubicBezTo>
                  <a:cubicBezTo>
                    <a:pt x="62875" y="90341"/>
                    <a:pt x="53101" y="82444"/>
                    <a:pt x="43529" y="75114"/>
                  </a:cubicBezTo>
                  <a:cubicBezTo>
                    <a:pt x="37685" y="70682"/>
                    <a:pt x="32949" y="64375"/>
                    <a:pt x="25141" y="56193"/>
                  </a:cubicBezTo>
                  <a:cubicBezTo>
                    <a:pt x="23377" y="72216"/>
                    <a:pt x="22017" y="84887"/>
                    <a:pt x="20556" y="97557"/>
                  </a:cubicBezTo>
                  <a:cubicBezTo>
                    <a:pt x="19598" y="105910"/>
                    <a:pt x="15669" y="112955"/>
                    <a:pt x="7961" y="110285"/>
                  </a:cubicBezTo>
                  <a:cubicBezTo>
                    <a:pt x="4182" y="108978"/>
                    <a:pt x="-49" y="100739"/>
                    <a:pt x="0" y="95682"/>
                  </a:cubicBezTo>
                  <a:cubicBezTo>
                    <a:pt x="202" y="70114"/>
                    <a:pt x="1310" y="44546"/>
                    <a:pt x="3124" y="19034"/>
                  </a:cubicBezTo>
                  <a:cubicBezTo>
                    <a:pt x="3427" y="14432"/>
                    <a:pt x="7759" y="7784"/>
                    <a:pt x="11386" y="6534"/>
                  </a:cubicBezTo>
                  <a:cubicBezTo>
                    <a:pt x="15165" y="5284"/>
                    <a:pt x="21765" y="8011"/>
                    <a:pt x="24636" y="11591"/>
                  </a:cubicBezTo>
                  <a:cubicBezTo>
                    <a:pt x="29977" y="18182"/>
                    <a:pt x="33302" y="26818"/>
                    <a:pt x="37937" y="34205"/>
                  </a:cubicBezTo>
                  <a:cubicBezTo>
                    <a:pt x="49323" y="52330"/>
                    <a:pt x="61817" y="69034"/>
                    <a:pt x="83783" y="7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1F87D57-E999-2839-C1B8-D0C53ABF9F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1340" y="5393738"/>
              <a:ext cx="145206" cy="76949"/>
            </a:xfrm>
            <a:custGeom>
              <a:avLst/>
              <a:gdLst>
                <a:gd name="connsiteX0" fmla="*/ 45870 w 145206"/>
                <a:gd name="connsiteY0" fmla="*/ 6638 h 76949"/>
                <a:gd name="connsiteX1" fmla="*/ 28590 w 145206"/>
                <a:gd name="connsiteY1" fmla="*/ 23854 h 76949"/>
                <a:gd name="connsiteX2" fmla="*/ 24257 w 145206"/>
                <a:gd name="connsiteY2" fmla="*/ 46013 h 76949"/>
                <a:gd name="connsiteX3" fmla="*/ 41941 w 145206"/>
                <a:gd name="connsiteY3" fmla="*/ 56297 h 76949"/>
                <a:gd name="connsiteX4" fmla="*/ 65166 w 145206"/>
                <a:gd name="connsiteY4" fmla="*/ 44479 h 76949"/>
                <a:gd name="connsiteX5" fmla="*/ 89852 w 145206"/>
                <a:gd name="connsiteY5" fmla="*/ 21013 h 76949"/>
                <a:gd name="connsiteX6" fmla="*/ 129350 w 145206"/>
                <a:gd name="connsiteY6" fmla="*/ 16979 h 76949"/>
                <a:gd name="connsiteX7" fmla="*/ 134741 w 145206"/>
                <a:gd name="connsiteY7" fmla="*/ 61809 h 76949"/>
                <a:gd name="connsiteX8" fmla="*/ 95293 w 145206"/>
                <a:gd name="connsiteY8" fmla="*/ 68684 h 76949"/>
                <a:gd name="connsiteX9" fmla="*/ 62446 w 145206"/>
                <a:gd name="connsiteY9" fmla="*/ 71525 h 76949"/>
                <a:gd name="connsiteX10" fmla="*/ 26373 w 145206"/>
                <a:gd name="connsiteY10" fmla="*/ 76411 h 76949"/>
                <a:gd name="connsiteX11" fmla="*/ 377 w 145206"/>
                <a:gd name="connsiteY11" fmla="*/ 34536 h 76949"/>
                <a:gd name="connsiteX12" fmla="*/ 35441 w 145206"/>
                <a:gd name="connsiteY12" fmla="*/ 47 h 76949"/>
                <a:gd name="connsiteX13" fmla="*/ 45921 w 145206"/>
                <a:gd name="connsiteY13" fmla="*/ 6695 h 76949"/>
                <a:gd name="connsiteX14" fmla="*/ 121995 w 145206"/>
                <a:gd name="connsiteY14" fmla="*/ 41240 h 76949"/>
                <a:gd name="connsiteX15" fmla="*/ 94840 w 145206"/>
                <a:gd name="connsiteY15" fmla="*/ 45332 h 76949"/>
                <a:gd name="connsiteX16" fmla="*/ 121995 w 145206"/>
                <a:gd name="connsiteY16" fmla="*/ 4124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206" h="76949">
                  <a:moveTo>
                    <a:pt x="45870" y="6638"/>
                  </a:moveTo>
                  <a:cubicBezTo>
                    <a:pt x="38868" y="13343"/>
                    <a:pt x="32066" y="17490"/>
                    <a:pt x="28590" y="23854"/>
                  </a:cubicBezTo>
                  <a:cubicBezTo>
                    <a:pt x="25215" y="30047"/>
                    <a:pt x="22897" y="39195"/>
                    <a:pt x="24257" y="46013"/>
                  </a:cubicBezTo>
                  <a:cubicBezTo>
                    <a:pt x="25971" y="54649"/>
                    <a:pt x="34283" y="58627"/>
                    <a:pt x="41941" y="56297"/>
                  </a:cubicBezTo>
                  <a:cubicBezTo>
                    <a:pt x="50052" y="53797"/>
                    <a:pt x="58213" y="49820"/>
                    <a:pt x="65166" y="44479"/>
                  </a:cubicBezTo>
                  <a:cubicBezTo>
                    <a:pt x="73982" y="37661"/>
                    <a:pt x="81187" y="28172"/>
                    <a:pt x="89852" y="21013"/>
                  </a:cubicBezTo>
                  <a:cubicBezTo>
                    <a:pt x="102045" y="10899"/>
                    <a:pt x="115496" y="10445"/>
                    <a:pt x="129350" y="16979"/>
                  </a:cubicBezTo>
                  <a:cubicBezTo>
                    <a:pt x="147941" y="25786"/>
                    <a:pt x="150762" y="47832"/>
                    <a:pt x="134741" y="61809"/>
                  </a:cubicBezTo>
                  <a:cubicBezTo>
                    <a:pt x="122852" y="72150"/>
                    <a:pt x="108795" y="74479"/>
                    <a:pt x="95293" y="68684"/>
                  </a:cubicBezTo>
                  <a:cubicBezTo>
                    <a:pt x="83202" y="63513"/>
                    <a:pt x="73882" y="66241"/>
                    <a:pt x="62446" y="71525"/>
                  </a:cubicBezTo>
                  <a:cubicBezTo>
                    <a:pt x="51563" y="76525"/>
                    <a:pt x="38213" y="77832"/>
                    <a:pt x="26373" y="76411"/>
                  </a:cubicBezTo>
                  <a:cubicBezTo>
                    <a:pt x="9042" y="74309"/>
                    <a:pt x="-2243" y="53968"/>
                    <a:pt x="377" y="34536"/>
                  </a:cubicBezTo>
                  <a:cubicBezTo>
                    <a:pt x="2745" y="16695"/>
                    <a:pt x="20428" y="-1033"/>
                    <a:pt x="35441" y="47"/>
                  </a:cubicBezTo>
                  <a:cubicBezTo>
                    <a:pt x="38364" y="274"/>
                    <a:pt x="41134" y="3513"/>
                    <a:pt x="45921" y="6695"/>
                  </a:cubicBezTo>
                  <a:close/>
                  <a:moveTo>
                    <a:pt x="121995" y="41240"/>
                  </a:moveTo>
                  <a:cubicBezTo>
                    <a:pt x="111566" y="33627"/>
                    <a:pt x="102548" y="34990"/>
                    <a:pt x="94840" y="45332"/>
                  </a:cubicBezTo>
                  <a:cubicBezTo>
                    <a:pt x="104664" y="48911"/>
                    <a:pt x="113985" y="53741"/>
                    <a:pt x="121995" y="41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5955346-EBB1-E718-D202-BCB618F8B5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5890" y="743592"/>
              <a:ext cx="74930" cy="152592"/>
            </a:xfrm>
            <a:custGeom>
              <a:avLst/>
              <a:gdLst>
                <a:gd name="connsiteX0" fmla="*/ 22888 w 74930"/>
                <a:gd name="connsiteY0" fmla="*/ 127891 h 152592"/>
                <a:gd name="connsiteX1" fmla="*/ 74931 w 74930"/>
                <a:gd name="connsiteY1" fmla="*/ 127891 h 152592"/>
                <a:gd name="connsiteX2" fmla="*/ 14021 w 74930"/>
                <a:gd name="connsiteY2" fmla="*/ 149084 h 152592"/>
                <a:gd name="connsiteX3" fmla="*/ 1829 w 74930"/>
                <a:gd name="connsiteY3" fmla="*/ 116243 h 152592"/>
                <a:gd name="connsiteX4" fmla="*/ 22485 w 74930"/>
                <a:gd name="connsiteY4" fmla="*/ 73118 h 152592"/>
                <a:gd name="connsiteX5" fmla="*/ 53922 w 74930"/>
                <a:gd name="connsiteY5" fmla="*/ 23345 h 152592"/>
                <a:gd name="connsiteX6" fmla="*/ 6464 w 74930"/>
                <a:gd name="connsiteY6" fmla="*/ 38799 h 152592"/>
                <a:gd name="connsiteX7" fmla="*/ 11703 w 74930"/>
                <a:gd name="connsiteY7" fmla="*/ 23742 h 152592"/>
                <a:gd name="connsiteX8" fmla="*/ 34828 w 74930"/>
                <a:gd name="connsiteY8" fmla="*/ 5674 h 152592"/>
                <a:gd name="connsiteX9" fmla="*/ 69338 w 74930"/>
                <a:gd name="connsiteY9" fmla="*/ 8345 h 152592"/>
                <a:gd name="connsiteX10" fmla="*/ 67273 w 74930"/>
                <a:gd name="connsiteY10" fmla="*/ 45106 h 152592"/>
                <a:gd name="connsiteX11" fmla="*/ 41579 w 74930"/>
                <a:gd name="connsiteY11" fmla="*/ 91072 h 152592"/>
                <a:gd name="connsiteX12" fmla="*/ 22888 w 74930"/>
                <a:gd name="connsiteY12" fmla="*/ 127948 h 15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52592">
                  <a:moveTo>
                    <a:pt x="22888" y="127891"/>
                  </a:moveTo>
                  <a:lnTo>
                    <a:pt x="74931" y="127891"/>
                  </a:lnTo>
                  <a:cubicBezTo>
                    <a:pt x="61227" y="148743"/>
                    <a:pt x="31402" y="158289"/>
                    <a:pt x="14021" y="149084"/>
                  </a:cubicBezTo>
                  <a:cubicBezTo>
                    <a:pt x="2585" y="143005"/>
                    <a:pt x="-3209" y="131130"/>
                    <a:pt x="1829" y="116243"/>
                  </a:cubicBezTo>
                  <a:cubicBezTo>
                    <a:pt x="6968" y="101073"/>
                    <a:pt x="14676" y="86868"/>
                    <a:pt x="22485" y="73118"/>
                  </a:cubicBezTo>
                  <a:cubicBezTo>
                    <a:pt x="31855" y="56640"/>
                    <a:pt x="42586" y="41129"/>
                    <a:pt x="53922" y="23345"/>
                  </a:cubicBezTo>
                  <a:cubicBezTo>
                    <a:pt x="33569" y="17208"/>
                    <a:pt x="25759" y="43970"/>
                    <a:pt x="6464" y="38799"/>
                  </a:cubicBezTo>
                  <a:cubicBezTo>
                    <a:pt x="8379" y="33004"/>
                    <a:pt x="8731" y="26754"/>
                    <a:pt x="11703" y="23742"/>
                  </a:cubicBezTo>
                  <a:cubicBezTo>
                    <a:pt x="18706" y="16754"/>
                    <a:pt x="26364" y="9822"/>
                    <a:pt x="34828" y="5674"/>
                  </a:cubicBezTo>
                  <a:cubicBezTo>
                    <a:pt x="46213" y="49"/>
                    <a:pt x="59212" y="-4667"/>
                    <a:pt x="69338" y="8345"/>
                  </a:cubicBezTo>
                  <a:cubicBezTo>
                    <a:pt x="78860" y="20561"/>
                    <a:pt x="72966" y="33629"/>
                    <a:pt x="67273" y="45106"/>
                  </a:cubicBezTo>
                  <a:cubicBezTo>
                    <a:pt x="59414" y="60845"/>
                    <a:pt x="49992" y="75618"/>
                    <a:pt x="41579" y="91072"/>
                  </a:cubicBezTo>
                  <a:cubicBezTo>
                    <a:pt x="35987" y="101300"/>
                    <a:pt x="30999" y="111925"/>
                    <a:pt x="22888" y="127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57C4CC-E204-6E29-70F3-D56503848E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1927" y="4165322"/>
              <a:ext cx="58990" cy="243741"/>
            </a:xfrm>
            <a:custGeom>
              <a:avLst/>
              <a:gdLst>
                <a:gd name="connsiteX0" fmla="*/ 24938 w 58990"/>
                <a:gd name="connsiteY0" fmla="*/ 243627 h 243741"/>
                <a:gd name="connsiteX1" fmla="*/ 21664 w 58990"/>
                <a:gd name="connsiteY1" fmla="*/ 219252 h 243741"/>
                <a:gd name="connsiteX2" fmla="*/ 33956 w 58990"/>
                <a:gd name="connsiteY2" fmla="*/ 129365 h 243741"/>
                <a:gd name="connsiteX3" fmla="*/ 4737 w 58990"/>
                <a:gd name="connsiteY3" fmla="*/ 13342 h 243741"/>
                <a:gd name="connsiteX4" fmla="*/ 0 w 58990"/>
                <a:gd name="connsiteY4" fmla="*/ 1524 h 243741"/>
                <a:gd name="connsiteX5" fmla="*/ 14611 w 58990"/>
                <a:gd name="connsiteY5" fmla="*/ 956 h 243741"/>
                <a:gd name="connsiteX6" fmla="*/ 35720 w 58990"/>
                <a:gd name="connsiteY6" fmla="*/ 25047 h 243741"/>
                <a:gd name="connsiteX7" fmla="*/ 58038 w 58990"/>
                <a:gd name="connsiteY7" fmla="*/ 109252 h 243741"/>
                <a:gd name="connsiteX8" fmla="*/ 48214 w 58990"/>
                <a:gd name="connsiteY8" fmla="*/ 214082 h 243741"/>
                <a:gd name="connsiteX9" fmla="*/ 24988 w 58990"/>
                <a:gd name="connsiteY9" fmla="*/ 243741 h 24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90" h="243741">
                  <a:moveTo>
                    <a:pt x="24938" y="243627"/>
                  </a:moveTo>
                  <a:cubicBezTo>
                    <a:pt x="16121" y="234991"/>
                    <a:pt x="20556" y="227037"/>
                    <a:pt x="21664" y="219252"/>
                  </a:cubicBezTo>
                  <a:cubicBezTo>
                    <a:pt x="25997" y="189309"/>
                    <a:pt x="31588" y="159479"/>
                    <a:pt x="33956" y="129365"/>
                  </a:cubicBezTo>
                  <a:cubicBezTo>
                    <a:pt x="37282" y="86979"/>
                    <a:pt x="27156" y="47945"/>
                    <a:pt x="4737" y="13342"/>
                  </a:cubicBezTo>
                  <a:cubicBezTo>
                    <a:pt x="3124" y="10899"/>
                    <a:pt x="2418" y="7660"/>
                    <a:pt x="0" y="1524"/>
                  </a:cubicBezTo>
                  <a:cubicBezTo>
                    <a:pt x="6247" y="1126"/>
                    <a:pt x="12092" y="-1317"/>
                    <a:pt x="14611" y="956"/>
                  </a:cubicBezTo>
                  <a:cubicBezTo>
                    <a:pt x="22419" y="7944"/>
                    <a:pt x="30329" y="15728"/>
                    <a:pt x="35720" y="25047"/>
                  </a:cubicBezTo>
                  <a:cubicBezTo>
                    <a:pt x="50380" y="50444"/>
                    <a:pt x="55771" y="79536"/>
                    <a:pt x="58038" y="109252"/>
                  </a:cubicBezTo>
                  <a:cubicBezTo>
                    <a:pt x="60809" y="144820"/>
                    <a:pt x="57535" y="179877"/>
                    <a:pt x="48214" y="214082"/>
                  </a:cubicBezTo>
                  <a:cubicBezTo>
                    <a:pt x="44537" y="227491"/>
                    <a:pt x="40455" y="241014"/>
                    <a:pt x="24988" y="243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E634DD2-1B6F-B589-1B20-F16097BBBA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83333" y="6693664"/>
              <a:ext cx="293820" cy="44017"/>
            </a:xfrm>
            <a:custGeom>
              <a:avLst/>
              <a:gdLst>
                <a:gd name="connsiteX0" fmla="*/ 293820 w 293820"/>
                <a:gd name="connsiteY0" fmla="*/ 5187 h 44017"/>
                <a:gd name="connsiteX1" fmla="*/ 306 w 293820"/>
                <a:gd name="connsiteY1" fmla="*/ 41665 h 44017"/>
                <a:gd name="connsiteX2" fmla="*/ 12246 w 293820"/>
                <a:gd name="connsiteY2" fmla="*/ 29392 h 44017"/>
                <a:gd name="connsiteX3" fmla="*/ 81972 w 293820"/>
                <a:gd name="connsiteY3" fmla="*/ 20642 h 44017"/>
                <a:gd name="connsiteX4" fmla="*/ 234573 w 293820"/>
                <a:gd name="connsiteY4" fmla="*/ 1608 h 44017"/>
                <a:gd name="connsiteX5" fmla="*/ 276187 w 293820"/>
                <a:gd name="connsiteY5" fmla="*/ 16 h 44017"/>
                <a:gd name="connsiteX6" fmla="*/ 293770 w 293820"/>
                <a:gd name="connsiteY6" fmla="*/ 5130 h 4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820" h="44017">
                  <a:moveTo>
                    <a:pt x="293820" y="5187"/>
                  </a:moveTo>
                  <a:cubicBezTo>
                    <a:pt x="263895" y="24903"/>
                    <a:pt x="29023" y="52233"/>
                    <a:pt x="306" y="41665"/>
                  </a:cubicBezTo>
                  <a:cubicBezTo>
                    <a:pt x="-1609" y="30358"/>
                    <a:pt x="5848" y="30244"/>
                    <a:pt x="12246" y="29392"/>
                  </a:cubicBezTo>
                  <a:cubicBezTo>
                    <a:pt x="35471" y="26380"/>
                    <a:pt x="58747" y="23596"/>
                    <a:pt x="81972" y="20642"/>
                  </a:cubicBezTo>
                  <a:cubicBezTo>
                    <a:pt x="132806" y="14278"/>
                    <a:pt x="183639" y="7631"/>
                    <a:pt x="234573" y="1608"/>
                  </a:cubicBezTo>
                  <a:cubicBezTo>
                    <a:pt x="248377" y="-40"/>
                    <a:pt x="262333" y="-40"/>
                    <a:pt x="276187" y="16"/>
                  </a:cubicBezTo>
                  <a:cubicBezTo>
                    <a:pt x="280823" y="16"/>
                    <a:pt x="285458" y="2631"/>
                    <a:pt x="293770" y="51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288B67-B243-FB53-B4A6-F8DEAF0708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95988" y="3302798"/>
              <a:ext cx="106273" cy="115409"/>
            </a:xfrm>
            <a:custGeom>
              <a:avLst/>
              <a:gdLst>
                <a:gd name="connsiteX0" fmla="*/ 35187 w 106273"/>
                <a:gd name="connsiteY0" fmla="*/ 55065 h 115409"/>
                <a:gd name="connsiteX1" fmla="*/ 80277 w 106273"/>
                <a:gd name="connsiteY1" fmla="*/ 50065 h 115409"/>
                <a:gd name="connsiteX2" fmla="*/ 53273 w 106273"/>
                <a:gd name="connsiteY2" fmla="*/ 71258 h 115409"/>
                <a:gd name="connsiteX3" fmla="*/ 25010 w 106273"/>
                <a:gd name="connsiteY3" fmla="*/ 80690 h 115409"/>
                <a:gd name="connsiteX4" fmla="*/ 37555 w 106273"/>
                <a:gd name="connsiteY4" fmla="*/ 92338 h 115409"/>
                <a:gd name="connsiteX5" fmla="*/ 76045 w 106273"/>
                <a:gd name="connsiteY5" fmla="*/ 83531 h 115409"/>
                <a:gd name="connsiteX6" fmla="*/ 106273 w 106273"/>
                <a:gd name="connsiteY6" fmla="*/ 75633 h 115409"/>
                <a:gd name="connsiteX7" fmla="*/ 99825 w 106273"/>
                <a:gd name="connsiteY7" fmla="*/ 87508 h 115409"/>
                <a:gd name="connsiteX8" fmla="*/ 30955 w 106273"/>
                <a:gd name="connsiteY8" fmla="*/ 115406 h 115409"/>
                <a:gd name="connsiteX9" fmla="*/ 928 w 106273"/>
                <a:gd name="connsiteY9" fmla="*/ 75236 h 115409"/>
                <a:gd name="connsiteX10" fmla="*/ 55188 w 106273"/>
                <a:gd name="connsiteY10" fmla="*/ 2735 h 115409"/>
                <a:gd name="connsiteX11" fmla="*/ 94736 w 106273"/>
                <a:gd name="connsiteY11" fmla="*/ 19894 h 115409"/>
                <a:gd name="connsiteX12" fmla="*/ 81033 w 106273"/>
                <a:gd name="connsiteY12" fmla="*/ 23985 h 115409"/>
                <a:gd name="connsiteX13" fmla="*/ 35137 w 106273"/>
                <a:gd name="connsiteY13" fmla="*/ 55008 h 11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73" h="115409">
                  <a:moveTo>
                    <a:pt x="35187" y="55065"/>
                  </a:moveTo>
                  <a:cubicBezTo>
                    <a:pt x="49495" y="53474"/>
                    <a:pt x="63752" y="51883"/>
                    <a:pt x="80277" y="50065"/>
                  </a:cubicBezTo>
                  <a:cubicBezTo>
                    <a:pt x="74988" y="67736"/>
                    <a:pt x="62644" y="67224"/>
                    <a:pt x="53273" y="71258"/>
                  </a:cubicBezTo>
                  <a:cubicBezTo>
                    <a:pt x="44054" y="75179"/>
                    <a:pt x="34330" y="77622"/>
                    <a:pt x="25010" y="80690"/>
                  </a:cubicBezTo>
                  <a:cubicBezTo>
                    <a:pt x="25514" y="92508"/>
                    <a:pt x="32315" y="93190"/>
                    <a:pt x="37555" y="92338"/>
                  </a:cubicBezTo>
                  <a:cubicBezTo>
                    <a:pt x="50503" y="90235"/>
                    <a:pt x="63249" y="86656"/>
                    <a:pt x="76045" y="83531"/>
                  </a:cubicBezTo>
                  <a:cubicBezTo>
                    <a:pt x="85013" y="81315"/>
                    <a:pt x="93880" y="78872"/>
                    <a:pt x="106273" y="75633"/>
                  </a:cubicBezTo>
                  <a:cubicBezTo>
                    <a:pt x="102747" y="82281"/>
                    <a:pt x="101890" y="85804"/>
                    <a:pt x="99825" y="87508"/>
                  </a:cubicBezTo>
                  <a:cubicBezTo>
                    <a:pt x="79320" y="104383"/>
                    <a:pt x="56447" y="115065"/>
                    <a:pt x="30955" y="115406"/>
                  </a:cubicBezTo>
                  <a:cubicBezTo>
                    <a:pt x="8485" y="115690"/>
                    <a:pt x="-3556" y="100008"/>
                    <a:pt x="928" y="75236"/>
                  </a:cubicBezTo>
                  <a:cubicBezTo>
                    <a:pt x="7226" y="40633"/>
                    <a:pt x="26723" y="16485"/>
                    <a:pt x="55188" y="2735"/>
                  </a:cubicBezTo>
                  <a:cubicBezTo>
                    <a:pt x="69194" y="-4026"/>
                    <a:pt x="80378" y="1769"/>
                    <a:pt x="94736" y="19894"/>
                  </a:cubicBezTo>
                  <a:cubicBezTo>
                    <a:pt x="89396" y="21599"/>
                    <a:pt x="85013" y="24553"/>
                    <a:pt x="81033" y="23985"/>
                  </a:cubicBezTo>
                  <a:cubicBezTo>
                    <a:pt x="55692" y="20292"/>
                    <a:pt x="46724" y="26031"/>
                    <a:pt x="35137" y="55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5B0A398-C074-313D-65B5-C7F029328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1274" y="5138170"/>
              <a:ext cx="86776" cy="149088"/>
            </a:xfrm>
            <a:custGeom>
              <a:avLst/>
              <a:gdLst>
                <a:gd name="connsiteX0" fmla="*/ 18427 w 86776"/>
                <a:gd name="connsiteY0" fmla="*/ 134706 h 149088"/>
                <a:gd name="connsiteX1" fmla="*/ 56010 w 86776"/>
                <a:gd name="connsiteY1" fmla="*/ 82149 h 149088"/>
                <a:gd name="connsiteX2" fmla="*/ 36311 w 86776"/>
                <a:gd name="connsiteY2" fmla="*/ 100046 h 149088"/>
                <a:gd name="connsiteX3" fmla="*/ 22860 w 86776"/>
                <a:gd name="connsiteY3" fmla="*/ 116240 h 149088"/>
                <a:gd name="connsiteX4" fmla="*/ 37 w 86776"/>
                <a:gd name="connsiteY4" fmla="*/ 106126 h 149088"/>
                <a:gd name="connsiteX5" fmla="*/ 2455 w 86776"/>
                <a:gd name="connsiteY5" fmla="*/ 12432 h 149088"/>
                <a:gd name="connsiteX6" fmla="*/ 13237 w 86776"/>
                <a:gd name="connsiteY6" fmla="*/ 46 h 149088"/>
                <a:gd name="connsiteX7" fmla="*/ 22557 w 86776"/>
                <a:gd name="connsiteY7" fmla="*/ 16126 h 149088"/>
                <a:gd name="connsiteX8" fmla="*/ 21047 w 86776"/>
                <a:gd name="connsiteY8" fmla="*/ 65387 h 149088"/>
                <a:gd name="connsiteX9" fmla="*/ 22054 w 86776"/>
                <a:gd name="connsiteY9" fmla="*/ 81864 h 149088"/>
                <a:gd name="connsiteX10" fmla="*/ 42256 w 86776"/>
                <a:gd name="connsiteY10" fmla="*/ 67830 h 149088"/>
                <a:gd name="connsiteX11" fmla="*/ 84777 w 86776"/>
                <a:gd name="connsiteY11" fmla="*/ 87660 h 149088"/>
                <a:gd name="connsiteX12" fmla="*/ 72887 w 86776"/>
                <a:gd name="connsiteY12" fmla="*/ 134763 h 149088"/>
                <a:gd name="connsiteX13" fmla="*/ 32784 w 86776"/>
                <a:gd name="connsiteY13" fmla="*/ 147376 h 149088"/>
                <a:gd name="connsiteX14" fmla="*/ 18326 w 86776"/>
                <a:gd name="connsiteY14" fmla="*/ 134763 h 14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76" h="149088">
                  <a:moveTo>
                    <a:pt x="18427" y="134706"/>
                  </a:moveTo>
                  <a:cubicBezTo>
                    <a:pt x="61400" y="126524"/>
                    <a:pt x="73240" y="109762"/>
                    <a:pt x="56010" y="82149"/>
                  </a:cubicBezTo>
                  <a:cubicBezTo>
                    <a:pt x="49360" y="88171"/>
                    <a:pt x="42558" y="93740"/>
                    <a:pt x="36311" y="100046"/>
                  </a:cubicBezTo>
                  <a:cubicBezTo>
                    <a:pt x="31474" y="104990"/>
                    <a:pt x="27898" y="111581"/>
                    <a:pt x="22860" y="116240"/>
                  </a:cubicBezTo>
                  <a:cubicBezTo>
                    <a:pt x="11675" y="126637"/>
                    <a:pt x="188" y="122092"/>
                    <a:pt x="37" y="106126"/>
                  </a:cubicBezTo>
                  <a:cubicBezTo>
                    <a:pt x="-265" y="74933"/>
                    <a:pt x="1347" y="43682"/>
                    <a:pt x="2455" y="12432"/>
                  </a:cubicBezTo>
                  <a:cubicBezTo>
                    <a:pt x="2707" y="5273"/>
                    <a:pt x="5781" y="-579"/>
                    <a:pt x="13237" y="46"/>
                  </a:cubicBezTo>
                  <a:cubicBezTo>
                    <a:pt x="22205" y="784"/>
                    <a:pt x="22860" y="8171"/>
                    <a:pt x="22557" y="16126"/>
                  </a:cubicBezTo>
                  <a:cubicBezTo>
                    <a:pt x="21953" y="32546"/>
                    <a:pt x="21398" y="48967"/>
                    <a:pt x="21047" y="65387"/>
                  </a:cubicBezTo>
                  <a:cubicBezTo>
                    <a:pt x="20946" y="69989"/>
                    <a:pt x="21600" y="74592"/>
                    <a:pt x="22054" y="81864"/>
                  </a:cubicBezTo>
                  <a:cubicBezTo>
                    <a:pt x="30265" y="76126"/>
                    <a:pt x="35959" y="71296"/>
                    <a:pt x="42256" y="67830"/>
                  </a:cubicBezTo>
                  <a:cubicBezTo>
                    <a:pt x="59587" y="58228"/>
                    <a:pt x="78984" y="67149"/>
                    <a:pt x="84777" y="87660"/>
                  </a:cubicBezTo>
                  <a:cubicBezTo>
                    <a:pt x="89966" y="106012"/>
                    <a:pt x="84727" y="121581"/>
                    <a:pt x="72887" y="134763"/>
                  </a:cubicBezTo>
                  <a:cubicBezTo>
                    <a:pt x="61602" y="147319"/>
                    <a:pt x="48050" y="151922"/>
                    <a:pt x="32784" y="147376"/>
                  </a:cubicBezTo>
                  <a:cubicBezTo>
                    <a:pt x="28503" y="146070"/>
                    <a:pt x="25126" y="140899"/>
                    <a:pt x="18326" y="134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461B80B-E503-ECF8-3B34-1068B7BD01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6476" y="3306154"/>
              <a:ext cx="83658" cy="117123"/>
            </a:xfrm>
            <a:custGeom>
              <a:avLst/>
              <a:gdLst>
                <a:gd name="connsiteX0" fmla="*/ 24906 w 83658"/>
                <a:gd name="connsiteY0" fmla="*/ 28924 h 117123"/>
                <a:gd name="connsiteX1" fmla="*/ 37703 w 83658"/>
                <a:gd name="connsiteY1" fmla="*/ 15742 h 117123"/>
                <a:gd name="connsiteX2" fmla="*/ 57603 w 83658"/>
                <a:gd name="connsiteY2" fmla="*/ 12220 h 117123"/>
                <a:gd name="connsiteX3" fmla="*/ 65059 w 83658"/>
                <a:gd name="connsiteY3" fmla="*/ 33583 h 117123"/>
                <a:gd name="connsiteX4" fmla="*/ 55437 w 83658"/>
                <a:gd name="connsiteY4" fmla="*/ 60799 h 117123"/>
                <a:gd name="connsiteX5" fmla="*/ 46318 w 83658"/>
                <a:gd name="connsiteY5" fmla="*/ 77561 h 117123"/>
                <a:gd name="connsiteX6" fmla="*/ 71004 w 83658"/>
                <a:gd name="connsiteY6" fmla="*/ 86936 h 117123"/>
                <a:gd name="connsiteX7" fmla="*/ 83650 w 83658"/>
                <a:gd name="connsiteY7" fmla="*/ 100231 h 117123"/>
                <a:gd name="connsiteX8" fmla="*/ 66319 w 83658"/>
                <a:gd name="connsiteY8" fmla="*/ 108640 h 117123"/>
                <a:gd name="connsiteX9" fmla="*/ 40575 w 83658"/>
                <a:gd name="connsiteY9" fmla="*/ 103299 h 117123"/>
                <a:gd name="connsiteX10" fmla="*/ 19868 w 83658"/>
                <a:gd name="connsiteY10" fmla="*/ 111254 h 117123"/>
                <a:gd name="connsiteX11" fmla="*/ 5611 w 83658"/>
                <a:gd name="connsiteY11" fmla="*/ 116538 h 117123"/>
                <a:gd name="connsiteX12" fmla="*/ 69 w 83658"/>
                <a:gd name="connsiteY12" fmla="*/ 99947 h 117123"/>
                <a:gd name="connsiteX13" fmla="*/ 3042 w 83658"/>
                <a:gd name="connsiteY13" fmla="*/ 85686 h 117123"/>
                <a:gd name="connsiteX14" fmla="*/ 6064 w 83658"/>
                <a:gd name="connsiteY14" fmla="*/ 25004 h 117123"/>
                <a:gd name="connsiteX15" fmla="*/ 4553 w 83658"/>
                <a:gd name="connsiteY15" fmla="*/ 15288 h 117123"/>
                <a:gd name="connsiteX16" fmla="*/ 10699 w 83658"/>
                <a:gd name="connsiteY16" fmla="*/ 3 h 117123"/>
                <a:gd name="connsiteX17" fmla="*/ 20574 w 83658"/>
                <a:gd name="connsiteY17" fmla="*/ 10572 h 117123"/>
                <a:gd name="connsiteX18" fmla="*/ 24856 w 83658"/>
                <a:gd name="connsiteY18" fmla="*/ 28867 h 11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658" h="117123">
                  <a:moveTo>
                    <a:pt x="24906" y="28924"/>
                  </a:moveTo>
                  <a:cubicBezTo>
                    <a:pt x="30549" y="23129"/>
                    <a:pt x="34026" y="19265"/>
                    <a:pt x="37703" y="15742"/>
                  </a:cubicBezTo>
                  <a:cubicBezTo>
                    <a:pt x="43648" y="10060"/>
                    <a:pt x="49996" y="6992"/>
                    <a:pt x="57603" y="12220"/>
                  </a:cubicBezTo>
                  <a:cubicBezTo>
                    <a:pt x="65009" y="17276"/>
                    <a:pt x="66923" y="25345"/>
                    <a:pt x="65059" y="33583"/>
                  </a:cubicBezTo>
                  <a:cubicBezTo>
                    <a:pt x="62944" y="42958"/>
                    <a:pt x="59064" y="51936"/>
                    <a:pt x="55437" y="60799"/>
                  </a:cubicBezTo>
                  <a:cubicBezTo>
                    <a:pt x="53321" y="65970"/>
                    <a:pt x="50197" y="70572"/>
                    <a:pt x="46318" y="77561"/>
                  </a:cubicBezTo>
                  <a:cubicBezTo>
                    <a:pt x="55235" y="80799"/>
                    <a:pt x="63599" y="82788"/>
                    <a:pt x="71004" y="86936"/>
                  </a:cubicBezTo>
                  <a:cubicBezTo>
                    <a:pt x="76143" y="89834"/>
                    <a:pt x="83952" y="96083"/>
                    <a:pt x="83650" y="100231"/>
                  </a:cubicBezTo>
                  <a:cubicBezTo>
                    <a:pt x="82844" y="111368"/>
                    <a:pt x="73221" y="109436"/>
                    <a:pt x="66319" y="108640"/>
                  </a:cubicBezTo>
                  <a:cubicBezTo>
                    <a:pt x="57654" y="107618"/>
                    <a:pt x="49190" y="104777"/>
                    <a:pt x="40575" y="103299"/>
                  </a:cubicBezTo>
                  <a:cubicBezTo>
                    <a:pt x="32716" y="101993"/>
                    <a:pt x="25159" y="100345"/>
                    <a:pt x="19868" y="111254"/>
                  </a:cubicBezTo>
                  <a:cubicBezTo>
                    <a:pt x="18004" y="115118"/>
                    <a:pt x="8684" y="118527"/>
                    <a:pt x="5611" y="116538"/>
                  </a:cubicBezTo>
                  <a:cubicBezTo>
                    <a:pt x="2034" y="114209"/>
                    <a:pt x="674" y="105913"/>
                    <a:pt x="69" y="99947"/>
                  </a:cubicBezTo>
                  <a:cubicBezTo>
                    <a:pt x="-385" y="95345"/>
                    <a:pt x="1480" y="90231"/>
                    <a:pt x="3042" y="85686"/>
                  </a:cubicBezTo>
                  <a:cubicBezTo>
                    <a:pt x="9994" y="65799"/>
                    <a:pt x="9188" y="45515"/>
                    <a:pt x="6064" y="25004"/>
                  </a:cubicBezTo>
                  <a:cubicBezTo>
                    <a:pt x="5561" y="21765"/>
                    <a:pt x="4754" y="18526"/>
                    <a:pt x="4553" y="15288"/>
                  </a:cubicBezTo>
                  <a:cubicBezTo>
                    <a:pt x="4150" y="8867"/>
                    <a:pt x="2588" y="458"/>
                    <a:pt x="10699" y="3"/>
                  </a:cubicBezTo>
                  <a:cubicBezTo>
                    <a:pt x="13924" y="-167"/>
                    <a:pt x="18357" y="6140"/>
                    <a:pt x="20574" y="10572"/>
                  </a:cubicBezTo>
                  <a:cubicBezTo>
                    <a:pt x="22891" y="15174"/>
                    <a:pt x="23143" y="21026"/>
                    <a:pt x="24856" y="28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AC7A9BB-1FF7-815F-EE1D-F10ED0804C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36136" y="3367133"/>
              <a:ext cx="81824" cy="140855"/>
            </a:xfrm>
            <a:custGeom>
              <a:avLst/>
              <a:gdLst>
                <a:gd name="connsiteX0" fmla="*/ 11723 w 81824"/>
                <a:gd name="connsiteY0" fmla="*/ 30616 h 140855"/>
                <a:gd name="connsiteX1" fmla="*/ 3713 w 81824"/>
                <a:gd name="connsiteY1" fmla="*/ 31639 h 140855"/>
                <a:gd name="connsiteX2" fmla="*/ 4871 w 81824"/>
                <a:gd name="connsiteY2" fmla="*/ 8627 h 140855"/>
                <a:gd name="connsiteX3" fmla="*/ 19029 w 81824"/>
                <a:gd name="connsiteY3" fmla="*/ 48 h 140855"/>
                <a:gd name="connsiteX4" fmla="*/ 31170 w 81824"/>
                <a:gd name="connsiteY4" fmla="*/ 11866 h 140855"/>
                <a:gd name="connsiteX5" fmla="*/ 38072 w 81824"/>
                <a:gd name="connsiteY5" fmla="*/ 43287 h 140855"/>
                <a:gd name="connsiteX6" fmla="*/ 61449 w 81824"/>
                <a:gd name="connsiteY6" fmla="*/ 24252 h 140855"/>
                <a:gd name="connsiteX7" fmla="*/ 72935 w 81824"/>
                <a:gd name="connsiteY7" fmla="*/ 12150 h 140855"/>
                <a:gd name="connsiteX8" fmla="*/ 81349 w 81824"/>
                <a:gd name="connsiteY8" fmla="*/ 27718 h 140855"/>
                <a:gd name="connsiteX9" fmla="*/ 81147 w 81824"/>
                <a:gd name="connsiteY9" fmla="*/ 111583 h 140855"/>
                <a:gd name="connsiteX10" fmla="*/ 74799 w 81824"/>
                <a:gd name="connsiteY10" fmla="*/ 129594 h 140855"/>
                <a:gd name="connsiteX11" fmla="*/ 49710 w 81824"/>
                <a:gd name="connsiteY11" fmla="*/ 139935 h 140855"/>
                <a:gd name="connsiteX12" fmla="*/ 36359 w 81824"/>
                <a:gd name="connsiteY12" fmla="*/ 119310 h 140855"/>
                <a:gd name="connsiteX13" fmla="*/ 54496 w 81824"/>
                <a:gd name="connsiteY13" fmla="*/ 78287 h 140855"/>
                <a:gd name="connsiteX14" fmla="*/ 63413 w 81824"/>
                <a:gd name="connsiteY14" fmla="*/ 57605 h 140855"/>
                <a:gd name="connsiteX15" fmla="*/ 32279 w 81824"/>
                <a:gd name="connsiteY15" fmla="*/ 59196 h 140855"/>
                <a:gd name="connsiteX16" fmla="*/ 11774 w 81824"/>
                <a:gd name="connsiteY16" fmla="*/ 30559 h 1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4" h="140855">
                  <a:moveTo>
                    <a:pt x="11723" y="30616"/>
                  </a:moveTo>
                  <a:cubicBezTo>
                    <a:pt x="11421" y="30616"/>
                    <a:pt x="7390" y="31184"/>
                    <a:pt x="3713" y="31639"/>
                  </a:cubicBezTo>
                  <a:cubicBezTo>
                    <a:pt x="-3038" y="22889"/>
                    <a:pt x="690" y="14764"/>
                    <a:pt x="4871" y="8627"/>
                  </a:cubicBezTo>
                  <a:cubicBezTo>
                    <a:pt x="7995" y="4082"/>
                    <a:pt x="14545" y="-520"/>
                    <a:pt x="19029" y="48"/>
                  </a:cubicBezTo>
                  <a:cubicBezTo>
                    <a:pt x="23512" y="559"/>
                    <a:pt x="29256" y="6639"/>
                    <a:pt x="31170" y="11866"/>
                  </a:cubicBezTo>
                  <a:cubicBezTo>
                    <a:pt x="34646" y="21412"/>
                    <a:pt x="35755" y="32093"/>
                    <a:pt x="38072" y="43287"/>
                  </a:cubicBezTo>
                  <a:cubicBezTo>
                    <a:pt x="51826" y="44139"/>
                    <a:pt x="56511" y="34764"/>
                    <a:pt x="61449" y="24252"/>
                  </a:cubicBezTo>
                  <a:cubicBezTo>
                    <a:pt x="63766" y="19309"/>
                    <a:pt x="69006" y="16127"/>
                    <a:pt x="72935" y="12150"/>
                  </a:cubicBezTo>
                  <a:cubicBezTo>
                    <a:pt x="75858" y="17320"/>
                    <a:pt x="81198" y="22434"/>
                    <a:pt x="81349" y="27718"/>
                  </a:cubicBezTo>
                  <a:cubicBezTo>
                    <a:pt x="82105" y="55673"/>
                    <a:pt x="81903" y="83628"/>
                    <a:pt x="81147" y="111583"/>
                  </a:cubicBezTo>
                  <a:cubicBezTo>
                    <a:pt x="80996" y="117719"/>
                    <a:pt x="77973" y="124367"/>
                    <a:pt x="74799" y="129594"/>
                  </a:cubicBezTo>
                  <a:cubicBezTo>
                    <a:pt x="68905" y="139367"/>
                    <a:pt x="59887" y="142662"/>
                    <a:pt x="49710" y="139935"/>
                  </a:cubicBezTo>
                  <a:cubicBezTo>
                    <a:pt x="40339" y="137435"/>
                    <a:pt x="37770" y="128344"/>
                    <a:pt x="36359" y="119310"/>
                  </a:cubicBezTo>
                  <a:cubicBezTo>
                    <a:pt x="33387" y="100787"/>
                    <a:pt x="40188" y="86526"/>
                    <a:pt x="54496" y="78287"/>
                  </a:cubicBezTo>
                  <a:cubicBezTo>
                    <a:pt x="63313" y="73230"/>
                    <a:pt x="66738" y="67775"/>
                    <a:pt x="63413" y="57605"/>
                  </a:cubicBezTo>
                  <a:cubicBezTo>
                    <a:pt x="52733" y="58514"/>
                    <a:pt x="40742" y="63401"/>
                    <a:pt x="32279" y="59196"/>
                  </a:cubicBezTo>
                  <a:cubicBezTo>
                    <a:pt x="24016" y="55105"/>
                    <a:pt x="19331" y="41753"/>
                    <a:pt x="11774" y="305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0BF459A-E77E-FC77-F818-CE408B9E6F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3764" y="6218295"/>
              <a:ext cx="116271" cy="78734"/>
            </a:xfrm>
            <a:custGeom>
              <a:avLst/>
              <a:gdLst>
                <a:gd name="connsiteX0" fmla="*/ 110203 w 116271"/>
                <a:gd name="connsiteY0" fmla="*/ 57144 h 78734"/>
                <a:gd name="connsiteX1" fmla="*/ 93577 w 116271"/>
                <a:gd name="connsiteY1" fmla="*/ 40042 h 78734"/>
                <a:gd name="connsiteX2" fmla="*/ 46875 w 116271"/>
                <a:gd name="connsiteY2" fmla="*/ 50837 h 78734"/>
                <a:gd name="connsiteX3" fmla="*/ 35640 w 116271"/>
                <a:gd name="connsiteY3" fmla="*/ 71292 h 78734"/>
                <a:gd name="connsiteX4" fmla="*/ 13322 w 116271"/>
                <a:gd name="connsiteY4" fmla="*/ 72372 h 78734"/>
                <a:gd name="connsiteX5" fmla="*/ 1483 w 116271"/>
                <a:gd name="connsiteY5" fmla="*/ 6575 h 78734"/>
                <a:gd name="connsiteX6" fmla="*/ 6470 w 116271"/>
                <a:gd name="connsiteY6" fmla="*/ 1064 h 78734"/>
                <a:gd name="connsiteX7" fmla="*/ 26018 w 116271"/>
                <a:gd name="connsiteY7" fmla="*/ 39133 h 78734"/>
                <a:gd name="connsiteX8" fmla="*/ 36346 w 116271"/>
                <a:gd name="connsiteY8" fmla="*/ 15837 h 78734"/>
                <a:gd name="connsiteX9" fmla="*/ 51308 w 116271"/>
                <a:gd name="connsiteY9" fmla="*/ 439 h 78734"/>
                <a:gd name="connsiteX10" fmla="*/ 67430 w 116271"/>
                <a:gd name="connsiteY10" fmla="*/ 16349 h 78734"/>
                <a:gd name="connsiteX11" fmla="*/ 71058 w 116271"/>
                <a:gd name="connsiteY11" fmla="*/ 24587 h 78734"/>
                <a:gd name="connsiteX12" fmla="*/ 84811 w 116271"/>
                <a:gd name="connsiteY12" fmla="*/ 10212 h 78734"/>
                <a:gd name="connsiteX13" fmla="*/ 110052 w 116271"/>
                <a:gd name="connsiteY13" fmla="*/ 13394 h 78734"/>
                <a:gd name="connsiteX14" fmla="*/ 110203 w 116271"/>
                <a:gd name="connsiteY14" fmla="*/ 56973 h 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71" h="78734">
                  <a:moveTo>
                    <a:pt x="110203" y="57144"/>
                  </a:moveTo>
                  <a:cubicBezTo>
                    <a:pt x="103553" y="50326"/>
                    <a:pt x="98565" y="45212"/>
                    <a:pt x="93577" y="40042"/>
                  </a:cubicBezTo>
                  <a:cubicBezTo>
                    <a:pt x="75542" y="64588"/>
                    <a:pt x="70302" y="75042"/>
                    <a:pt x="46875" y="50837"/>
                  </a:cubicBezTo>
                  <a:cubicBezTo>
                    <a:pt x="43097" y="57826"/>
                    <a:pt x="40124" y="65213"/>
                    <a:pt x="35640" y="71292"/>
                  </a:cubicBezTo>
                  <a:cubicBezTo>
                    <a:pt x="28839" y="80553"/>
                    <a:pt x="18058" y="81463"/>
                    <a:pt x="13322" y="72372"/>
                  </a:cubicBezTo>
                  <a:cubicBezTo>
                    <a:pt x="2843" y="52258"/>
                    <a:pt x="-2900" y="30383"/>
                    <a:pt x="1483" y="6575"/>
                  </a:cubicBezTo>
                  <a:cubicBezTo>
                    <a:pt x="1835" y="4644"/>
                    <a:pt x="4455" y="3166"/>
                    <a:pt x="6470" y="1064"/>
                  </a:cubicBezTo>
                  <a:cubicBezTo>
                    <a:pt x="23449" y="6406"/>
                    <a:pt x="15035" y="27201"/>
                    <a:pt x="26018" y="39133"/>
                  </a:cubicBezTo>
                  <a:cubicBezTo>
                    <a:pt x="29494" y="31065"/>
                    <a:pt x="32013" y="22712"/>
                    <a:pt x="36346" y="15837"/>
                  </a:cubicBezTo>
                  <a:cubicBezTo>
                    <a:pt x="40275" y="9644"/>
                    <a:pt x="45515" y="2030"/>
                    <a:pt x="51308" y="439"/>
                  </a:cubicBezTo>
                  <a:cubicBezTo>
                    <a:pt x="60629" y="-2117"/>
                    <a:pt x="65063" y="6917"/>
                    <a:pt x="67430" y="16349"/>
                  </a:cubicBezTo>
                  <a:cubicBezTo>
                    <a:pt x="67984" y="18621"/>
                    <a:pt x="69294" y="20667"/>
                    <a:pt x="71058" y="24587"/>
                  </a:cubicBezTo>
                  <a:cubicBezTo>
                    <a:pt x="75894" y="19473"/>
                    <a:pt x="79975" y="14303"/>
                    <a:pt x="84811" y="10212"/>
                  </a:cubicBezTo>
                  <a:cubicBezTo>
                    <a:pt x="93527" y="2883"/>
                    <a:pt x="103049" y="4360"/>
                    <a:pt x="110052" y="13394"/>
                  </a:cubicBezTo>
                  <a:cubicBezTo>
                    <a:pt x="118012" y="23735"/>
                    <a:pt x="118617" y="38621"/>
                    <a:pt x="110203" y="569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001572C-5ABA-76A7-B137-097B6A418D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5854" y="2012700"/>
              <a:ext cx="246575" cy="53506"/>
            </a:xfrm>
            <a:custGeom>
              <a:avLst/>
              <a:gdLst>
                <a:gd name="connsiteX0" fmla="*/ 972 w 246575"/>
                <a:gd name="connsiteY0" fmla="*/ 53507 h 53506"/>
                <a:gd name="connsiteX1" fmla="*/ 13264 w 246575"/>
                <a:gd name="connsiteY1" fmla="*/ 30552 h 53506"/>
                <a:gd name="connsiteX2" fmla="*/ 83898 w 246575"/>
                <a:gd name="connsiteY2" fmla="*/ 14132 h 53506"/>
                <a:gd name="connsiteX3" fmla="*/ 221434 w 246575"/>
                <a:gd name="connsiteY3" fmla="*/ 97 h 53506"/>
                <a:gd name="connsiteX4" fmla="*/ 246575 w 246575"/>
                <a:gd name="connsiteY4" fmla="*/ 3961 h 53506"/>
                <a:gd name="connsiteX5" fmla="*/ 228589 w 246575"/>
                <a:gd name="connsiteY5" fmla="*/ 19132 h 53506"/>
                <a:gd name="connsiteX6" fmla="*/ 126368 w 246575"/>
                <a:gd name="connsiteY6" fmla="*/ 33507 h 53506"/>
                <a:gd name="connsiteX7" fmla="*/ 24449 w 246575"/>
                <a:gd name="connsiteY7" fmla="*/ 49984 h 53506"/>
                <a:gd name="connsiteX8" fmla="*/ 972 w 246575"/>
                <a:gd name="connsiteY8" fmla="*/ 53450 h 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575" h="53506">
                  <a:moveTo>
                    <a:pt x="972" y="53507"/>
                  </a:moveTo>
                  <a:cubicBezTo>
                    <a:pt x="-3008" y="35893"/>
                    <a:pt x="6059" y="32541"/>
                    <a:pt x="13264" y="30552"/>
                  </a:cubicBezTo>
                  <a:cubicBezTo>
                    <a:pt x="36640" y="24188"/>
                    <a:pt x="60118" y="17257"/>
                    <a:pt x="83898" y="14132"/>
                  </a:cubicBezTo>
                  <a:cubicBezTo>
                    <a:pt x="129591" y="8052"/>
                    <a:pt x="175539" y="4131"/>
                    <a:pt x="221434" y="97"/>
                  </a:cubicBezTo>
                  <a:cubicBezTo>
                    <a:pt x="229445" y="-584"/>
                    <a:pt x="237708" y="2484"/>
                    <a:pt x="246575" y="3961"/>
                  </a:cubicBezTo>
                  <a:cubicBezTo>
                    <a:pt x="243401" y="17541"/>
                    <a:pt x="235491" y="18109"/>
                    <a:pt x="228589" y="19132"/>
                  </a:cubicBezTo>
                  <a:cubicBezTo>
                    <a:pt x="194532" y="24132"/>
                    <a:pt x="160374" y="28393"/>
                    <a:pt x="126368" y="33507"/>
                  </a:cubicBezTo>
                  <a:cubicBezTo>
                    <a:pt x="92361" y="38620"/>
                    <a:pt x="58405" y="44530"/>
                    <a:pt x="24449" y="49984"/>
                  </a:cubicBezTo>
                  <a:cubicBezTo>
                    <a:pt x="16791" y="51234"/>
                    <a:pt x="9133" y="52257"/>
                    <a:pt x="972" y="53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76FA9C5-E96A-49AF-5C60-F47CA005BC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0816" y="694781"/>
              <a:ext cx="84015" cy="155303"/>
            </a:xfrm>
            <a:custGeom>
              <a:avLst/>
              <a:gdLst>
                <a:gd name="connsiteX0" fmla="*/ 45699 w 84015"/>
                <a:gd name="connsiteY0" fmla="*/ 66474 h 155303"/>
                <a:gd name="connsiteX1" fmla="*/ 54163 w 84015"/>
                <a:gd name="connsiteY1" fmla="*/ 68292 h 155303"/>
                <a:gd name="connsiteX2" fmla="*/ 82829 w 84015"/>
                <a:gd name="connsiteY2" fmla="*/ 94712 h 155303"/>
                <a:gd name="connsiteX3" fmla="*/ 71291 w 84015"/>
                <a:gd name="connsiteY3" fmla="*/ 132497 h 155303"/>
                <a:gd name="connsiteX4" fmla="*/ 28619 w 84015"/>
                <a:gd name="connsiteY4" fmla="*/ 155281 h 155303"/>
                <a:gd name="connsiteX5" fmla="*/ 13304 w 84015"/>
                <a:gd name="connsiteY5" fmla="*/ 147042 h 155303"/>
                <a:gd name="connsiteX6" fmla="*/ 30333 w 84015"/>
                <a:gd name="connsiteY6" fmla="*/ 134542 h 155303"/>
                <a:gd name="connsiteX7" fmla="*/ 55271 w 84015"/>
                <a:gd name="connsiteY7" fmla="*/ 114769 h 155303"/>
                <a:gd name="connsiteX8" fmla="*/ 59049 w 84015"/>
                <a:gd name="connsiteY8" fmla="*/ 97781 h 155303"/>
                <a:gd name="connsiteX9" fmla="*/ 43281 w 84015"/>
                <a:gd name="connsiteY9" fmla="*/ 88576 h 155303"/>
                <a:gd name="connsiteX10" fmla="*/ 26403 w 84015"/>
                <a:gd name="connsiteY10" fmla="*/ 92496 h 155303"/>
                <a:gd name="connsiteX11" fmla="*/ 13053 w 84015"/>
                <a:gd name="connsiteY11" fmla="*/ 88235 h 155303"/>
                <a:gd name="connsiteX12" fmla="*/ 13909 w 84015"/>
                <a:gd name="connsiteY12" fmla="*/ 72610 h 155303"/>
                <a:gd name="connsiteX13" fmla="*/ 32448 w 84015"/>
                <a:gd name="connsiteY13" fmla="*/ 36360 h 155303"/>
                <a:gd name="connsiteX14" fmla="*/ 35371 w 84015"/>
                <a:gd name="connsiteY14" fmla="*/ 23121 h 155303"/>
                <a:gd name="connsiteX15" fmla="*/ 13405 w 84015"/>
                <a:gd name="connsiteY15" fmla="*/ 38007 h 155303"/>
                <a:gd name="connsiteX16" fmla="*/ 2573 w 84015"/>
                <a:gd name="connsiteY16" fmla="*/ 43064 h 155303"/>
                <a:gd name="connsiteX17" fmla="*/ 458 w 84015"/>
                <a:gd name="connsiteY17" fmla="*/ 27951 h 155303"/>
                <a:gd name="connsiteX18" fmla="*/ 34614 w 84015"/>
                <a:gd name="connsiteY18" fmla="*/ 280 h 155303"/>
                <a:gd name="connsiteX19" fmla="*/ 55220 w 84015"/>
                <a:gd name="connsiteY19" fmla="*/ 27951 h 155303"/>
                <a:gd name="connsiteX20" fmla="*/ 45749 w 84015"/>
                <a:gd name="connsiteY20" fmla="*/ 66417 h 15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015" h="155303">
                  <a:moveTo>
                    <a:pt x="45699" y="66474"/>
                  </a:moveTo>
                  <a:cubicBezTo>
                    <a:pt x="48570" y="67099"/>
                    <a:pt x="51341" y="67894"/>
                    <a:pt x="54163" y="68292"/>
                  </a:cubicBezTo>
                  <a:cubicBezTo>
                    <a:pt x="68722" y="70224"/>
                    <a:pt x="78798" y="78860"/>
                    <a:pt x="82829" y="94712"/>
                  </a:cubicBezTo>
                  <a:cubicBezTo>
                    <a:pt x="86708" y="109883"/>
                    <a:pt x="80612" y="122213"/>
                    <a:pt x="71291" y="132497"/>
                  </a:cubicBezTo>
                  <a:cubicBezTo>
                    <a:pt x="59453" y="145565"/>
                    <a:pt x="45396" y="154145"/>
                    <a:pt x="28619" y="155281"/>
                  </a:cubicBezTo>
                  <a:cubicBezTo>
                    <a:pt x="24035" y="155565"/>
                    <a:pt x="19300" y="153122"/>
                    <a:pt x="13304" y="147042"/>
                  </a:cubicBezTo>
                  <a:cubicBezTo>
                    <a:pt x="18997" y="142894"/>
                    <a:pt x="24690" y="138804"/>
                    <a:pt x="30333" y="134542"/>
                  </a:cubicBezTo>
                  <a:cubicBezTo>
                    <a:pt x="38796" y="128122"/>
                    <a:pt x="47915" y="122554"/>
                    <a:pt x="55271" y="114769"/>
                  </a:cubicBezTo>
                  <a:cubicBezTo>
                    <a:pt x="58646" y="111190"/>
                    <a:pt x="61064" y="101247"/>
                    <a:pt x="59049" y="97781"/>
                  </a:cubicBezTo>
                  <a:cubicBezTo>
                    <a:pt x="56127" y="92837"/>
                    <a:pt x="48973" y="89428"/>
                    <a:pt x="43281" y="88576"/>
                  </a:cubicBezTo>
                  <a:cubicBezTo>
                    <a:pt x="37890" y="87780"/>
                    <a:pt x="32095" y="92212"/>
                    <a:pt x="26403" y="92496"/>
                  </a:cubicBezTo>
                  <a:cubicBezTo>
                    <a:pt x="21819" y="92724"/>
                    <a:pt x="15168" y="91644"/>
                    <a:pt x="13053" y="88235"/>
                  </a:cubicBezTo>
                  <a:cubicBezTo>
                    <a:pt x="10936" y="84826"/>
                    <a:pt x="11894" y="77099"/>
                    <a:pt x="13909" y="72610"/>
                  </a:cubicBezTo>
                  <a:cubicBezTo>
                    <a:pt x="19451" y="60167"/>
                    <a:pt x="26453" y="48576"/>
                    <a:pt x="32448" y="36360"/>
                  </a:cubicBezTo>
                  <a:cubicBezTo>
                    <a:pt x="34061" y="33064"/>
                    <a:pt x="34212" y="28803"/>
                    <a:pt x="35371" y="23121"/>
                  </a:cubicBezTo>
                  <a:cubicBezTo>
                    <a:pt x="23783" y="22780"/>
                    <a:pt x="19098" y="30848"/>
                    <a:pt x="13405" y="38007"/>
                  </a:cubicBezTo>
                  <a:cubicBezTo>
                    <a:pt x="11037" y="40962"/>
                    <a:pt x="6251" y="41473"/>
                    <a:pt x="2573" y="43064"/>
                  </a:cubicBezTo>
                  <a:cubicBezTo>
                    <a:pt x="1768" y="37951"/>
                    <a:pt x="-1104" y="31871"/>
                    <a:pt x="458" y="27951"/>
                  </a:cubicBezTo>
                  <a:cubicBezTo>
                    <a:pt x="6956" y="11700"/>
                    <a:pt x="19652" y="3007"/>
                    <a:pt x="34614" y="280"/>
                  </a:cubicBezTo>
                  <a:cubicBezTo>
                    <a:pt x="47562" y="-2106"/>
                    <a:pt x="57487" y="11075"/>
                    <a:pt x="55220" y="27951"/>
                  </a:cubicBezTo>
                  <a:cubicBezTo>
                    <a:pt x="53507" y="40735"/>
                    <a:pt x="49125" y="53121"/>
                    <a:pt x="45749" y="664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027D26B-D056-A680-5B87-1D43CB5E17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2717" y="3535933"/>
              <a:ext cx="89522" cy="125500"/>
            </a:xfrm>
            <a:custGeom>
              <a:avLst/>
              <a:gdLst>
                <a:gd name="connsiteX0" fmla="*/ 34608 w 89522"/>
                <a:gd name="connsiteY0" fmla="*/ 92215 h 125500"/>
                <a:gd name="connsiteX1" fmla="*/ 89522 w 89522"/>
                <a:gd name="connsiteY1" fmla="*/ 124602 h 125500"/>
                <a:gd name="connsiteX2" fmla="*/ 62367 w 89522"/>
                <a:gd name="connsiteY2" fmla="*/ 124943 h 125500"/>
                <a:gd name="connsiteX3" fmla="*/ 13096 w 89522"/>
                <a:gd name="connsiteY3" fmla="*/ 114091 h 125500"/>
                <a:gd name="connsiteX4" fmla="*/ 3624 w 89522"/>
                <a:gd name="connsiteY4" fmla="*/ 94091 h 125500"/>
                <a:gd name="connsiteX5" fmla="*/ 11735 w 89522"/>
                <a:gd name="connsiteY5" fmla="*/ 57045 h 125500"/>
                <a:gd name="connsiteX6" fmla="*/ 14506 w 89522"/>
                <a:gd name="connsiteY6" fmla="*/ 12726 h 125500"/>
                <a:gd name="connsiteX7" fmla="*/ 24935 w 89522"/>
                <a:gd name="connsiteY7" fmla="*/ 113 h 125500"/>
                <a:gd name="connsiteX8" fmla="*/ 32945 w 89522"/>
                <a:gd name="connsiteY8" fmla="*/ 14147 h 125500"/>
                <a:gd name="connsiteX9" fmla="*/ 32945 w 89522"/>
                <a:gd name="connsiteY9" fmla="*/ 53693 h 125500"/>
                <a:gd name="connsiteX10" fmla="*/ 82620 w 89522"/>
                <a:gd name="connsiteY10" fmla="*/ 7897 h 125500"/>
                <a:gd name="connsiteX11" fmla="*/ 81663 w 89522"/>
                <a:gd name="connsiteY11" fmla="*/ 30454 h 125500"/>
                <a:gd name="connsiteX12" fmla="*/ 52392 w 89522"/>
                <a:gd name="connsiteY12" fmla="*/ 70454 h 125500"/>
                <a:gd name="connsiteX13" fmla="*/ 34557 w 89522"/>
                <a:gd name="connsiteY13" fmla="*/ 92272 h 12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22" h="125500">
                  <a:moveTo>
                    <a:pt x="34608" y="92215"/>
                  </a:moveTo>
                  <a:cubicBezTo>
                    <a:pt x="53450" y="101307"/>
                    <a:pt x="74005" y="100113"/>
                    <a:pt x="89522" y="124602"/>
                  </a:cubicBezTo>
                  <a:cubicBezTo>
                    <a:pt x="77129" y="124886"/>
                    <a:pt x="69572" y="126250"/>
                    <a:pt x="62367" y="124943"/>
                  </a:cubicBezTo>
                  <a:cubicBezTo>
                    <a:pt x="45843" y="121988"/>
                    <a:pt x="29519" y="117670"/>
                    <a:pt x="13096" y="114091"/>
                  </a:cubicBezTo>
                  <a:cubicBezTo>
                    <a:pt x="651" y="111363"/>
                    <a:pt x="-3833" y="104148"/>
                    <a:pt x="3624" y="94091"/>
                  </a:cubicBezTo>
                  <a:cubicBezTo>
                    <a:pt x="12340" y="82386"/>
                    <a:pt x="11232" y="70000"/>
                    <a:pt x="11735" y="57045"/>
                  </a:cubicBezTo>
                  <a:cubicBezTo>
                    <a:pt x="12289" y="42215"/>
                    <a:pt x="12441" y="27329"/>
                    <a:pt x="14506" y="12726"/>
                  </a:cubicBezTo>
                  <a:cubicBezTo>
                    <a:pt x="15211" y="7783"/>
                    <a:pt x="20904" y="681"/>
                    <a:pt x="24935" y="113"/>
                  </a:cubicBezTo>
                  <a:cubicBezTo>
                    <a:pt x="32794" y="-1081"/>
                    <a:pt x="32945" y="7442"/>
                    <a:pt x="32945" y="14147"/>
                  </a:cubicBezTo>
                  <a:cubicBezTo>
                    <a:pt x="32996" y="26476"/>
                    <a:pt x="32945" y="38749"/>
                    <a:pt x="32945" y="53693"/>
                  </a:cubicBezTo>
                  <a:cubicBezTo>
                    <a:pt x="54458" y="42783"/>
                    <a:pt x="60251" y="12897"/>
                    <a:pt x="82620" y="7897"/>
                  </a:cubicBezTo>
                  <a:cubicBezTo>
                    <a:pt x="90933" y="16874"/>
                    <a:pt x="86097" y="24090"/>
                    <a:pt x="81663" y="30454"/>
                  </a:cubicBezTo>
                  <a:cubicBezTo>
                    <a:pt x="72192" y="44033"/>
                    <a:pt x="62317" y="57272"/>
                    <a:pt x="52392" y="70454"/>
                  </a:cubicBezTo>
                  <a:cubicBezTo>
                    <a:pt x="47253" y="77272"/>
                    <a:pt x="41610" y="83636"/>
                    <a:pt x="34557" y="92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0761F251-4E0A-E5ED-E1E0-5F2F1A9C4C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8672" y="6439728"/>
              <a:ext cx="242943" cy="42416"/>
            </a:xfrm>
            <a:custGeom>
              <a:avLst/>
              <a:gdLst>
                <a:gd name="connsiteX0" fmla="*/ 241382 w 242943"/>
                <a:gd name="connsiteY0" fmla="*/ 28951 h 42416"/>
                <a:gd name="connsiteX1" fmla="*/ 218559 w 242943"/>
                <a:gd name="connsiteY1" fmla="*/ 28780 h 42416"/>
                <a:gd name="connsiteX2" fmla="*/ 33613 w 242943"/>
                <a:gd name="connsiteY2" fmla="*/ 39235 h 42416"/>
                <a:gd name="connsiteX3" fmla="*/ 7618 w 242943"/>
                <a:gd name="connsiteY3" fmla="*/ 42417 h 42416"/>
                <a:gd name="connsiteX4" fmla="*/ 111 w 242943"/>
                <a:gd name="connsiteY4" fmla="*/ 35485 h 42416"/>
                <a:gd name="connsiteX5" fmla="*/ 3940 w 242943"/>
                <a:gd name="connsiteY5" fmla="*/ 25257 h 42416"/>
                <a:gd name="connsiteX6" fmla="*/ 11648 w 242943"/>
                <a:gd name="connsiteY6" fmla="*/ 21110 h 42416"/>
                <a:gd name="connsiteX7" fmla="*/ 223497 w 242943"/>
                <a:gd name="connsiteY7" fmla="*/ 12019 h 42416"/>
                <a:gd name="connsiteX8" fmla="*/ 242943 w 242943"/>
                <a:gd name="connsiteY8" fmla="*/ 21223 h 42416"/>
                <a:gd name="connsiteX9" fmla="*/ 241382 w 242943"/>
                <a:gd name="connsiteY9" fmla="*/ 29007 h 4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43" h="42416">
                  <a:moveTo>
                    <a:pt x="241382" y="28951"/>
                  </a:moveTo>
                  <a:cubicBezTo>
                    <a:pt x="233774" y="28951"/>
                    <a:pt x="226016" y="29974"/>
                    <a:pt x="218559" y="28780"/>
                  </a:cubicBezTo>
                  <a:cubicBezTo>
                    <a:pt x="156290" y="19064"/>
                    <a:pt x="94775" y="24235"/>
                    <a:pt x="33613" y="39235"/>
                  </a:cubicBezTo>
                  <a:cubicBezTo>
                    <a:pt x="25150" y="41337"/>
                    <a:pt x="16283" y="42303"/>
                    <a:pt x="7618" y="42417"/>
                  </a:cubicBezTo>
                  <a:cubicBezTo>
                    <a:pt x="4998" y="42417"/>
                    <a:pt x="766" y="38440"/>
                    <a:pt x="111" y="35485"/>
                  </a:cubicBezTo>
                  <a:cubicBezTo>
                    <a:pt x="-544" y="32530"/>
                    <a:pt x="1824" y="27985"/>
                    <a:pt x="3940" y="25257"/>
                  </a:cubicBezTo>
                  <a:cubicBezTo>
                    <a:pt x="5653" y="23041"/>
                    <a:pt x="8928" y="21905"/>
                    <a:pt x="11648" y="21110"/>
                  </a:cubicBezTo>
                  <a:cubicBezTo>
                    <a:pt x="81626" y="-27"/>
                    <a:pt x="152108" y="-9118"/>
                    <a:pt x="223497" y="12019"/>
                  </a:cubicBezTo>
                  <a:cubicBezTo>
                    <a:pt x="230197" y="14007"/>
                    <a:pt x="236444" y="18098"/>
                    <a:pt x="242943" y="21223"/>
                  </a:cubicBezTo>
                  <a:cubicBezTo>
                    <a:pt x="242440" y="23837"/>
                    <a:pt x="241936" y="26394"/>
                    <a:pt x="241382" y="29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627D60-628A-26F4-711C-8A7AA04984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4350" y="6490690"/>
              <a:ext cx="99219" cy="124714"/>
            </a:xfrm>
            <a:custGeom>
              <a:avLst/>
              <a:gdLst>
                <a:gd name="connsiteX0" fmla="*/ 96842 w 99219"/>
                <a:gd name="connsiteY0" fmla="*/ 3557 h 124714"/>
                <a:gd name="connsiteX1" fmla="*/ 62937 w 99219"/>
                <a:gd name="connsiteY1" fmla="*/ 102819 h 124714"/>
                <a:gd name="connsiteX2" fmla="*/ 68780 w 99219"/>
                <a:gd name="connsiteY2" fmla="*/ 85319 h 124714"/>
                <a:gd name="connsiteX3" fmla="*/ 89588 w 99219"/>
                <a:gd name="connsiteY3" fmla="*/ 84751 h 124714"/>
                <a:gd name="connsiteX4" fmla="*/ 94576 w 99219"/>
                <a:gd name="connsiteY4" fmla="*/ 107649 h 124714"/>
                <a:gd name="connsiteX5" fmla="*/ 76640 w 99219"/>
                <a:gd name="connsiteY5" fmla="*/ 121285 h 124714"/>
                <a:gd name="connsiteX6" fmla="*/ 34069 w 99219"/>
                <a:gd name="connsiteY6" fmla="*/ 85944 h 124714"/>
                <a:gd name="connsiteX7" fmla="*/ 50089 w 99219"/>
                <a:gd name="connsiteY7" fmla="*/ 23160 h 124714"/>
                <a:gd name="connsiteX8" fmla="*/ 25555 w 99219"/>
                <a:gd name="connsiteY8" fmla="*/ 29068 h 124714"/>
                <a:gd name="connsiteX9" fmla="*/ 8526 w 99219"/>
                <a:gd name="connsiteY9" fmla="*/ 33103 h 124714"/>
                <a:gd name="connsiteX10" fmla="*/ 264 w 99219"/>
                <a:gd name="connsiteY10" fmla="*/ 27194 h 124714"/>
                <a:gd name="connsiteX11" fmla="*/ 2581 w 99219"/>
                <a:gd name="connsiteY11" fmla="*/ 16227 h 124714"/>
                <a:gd name="connsiteX12" fmla="*/ 6007 w 99219"/>
                <a:gd name="connsiteY12" fmla="*/ 13330 h 124714"/>
                <a:gd name="connsiteX13" fmla="*/ 96792 w 99219"/>
                <a:gd name="connsiteY13" fmla="*/ 3671 h 1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19" h="124714">
                  <a:moveTo>
                    <a:pt x="96842" y="3557"/>
                  </a:moveTo>
                  <a:cubicBezTo>
                    <a:pt x="69285" y="35035"/>
                    <a:pt x="45657" y="78898"/>
                    <a:pt x="62937" y="102819"/>
                  </a:cubicBezTo>
                  <a:cubicBezTo>
                    <a:pt x="64801" y="96683"/>
                    <a:pt x="65254" y="87081"/>
                    <a:pt x="68780" y="85319"/>
                  </a:cubicBezTo>
                  <a:cubicBezTo>
                    <a:pt x="74726" y="82364"/>
                    <a:pt x="83089" y="82592"/>
                    <a:pt x="89588" y="84751"/>
                  </a:cubicBezTo>
                  <a:cubicBezTo>
                    <a:pt x="100168" y="88274"/>
                    <a:pt x="102334" y="98842"/>
                    <a:pt x="94576" y="107649"/>
                  </a:cubicBezTo>
                  <a:cubicBezTo>
                    <a:pt x="89588" y="113331"/>
                    <a:pt x="83190" y="118331"/>
                    <a:pt x="76640" y="121285"/>
                  </a:cubicBezTo>
                  <a:cubicBezTo>
                    <a:pt x="52105" y="132365"/>
                    <a:pt x="30643" y="115546"/>
                    <a:pt x="34069" y="85944"/>
                  </a:cubicBezTo>
                  <a:cubicBezTo>
                    <a:pt x="36437" y="65319"/>
                    <a:pt x="44145" y="45546"/>
                    <a:pt x="50089" y="23160"/>
                  </a:cubicBezTo>
                  <a:cubicBezTo>
                    <a:pt x="42936" y="24864"/>
                    <a:pt x="34220" y="26966"/>
                    <a:pt x="25555" y="29068"/>
                  </a:cubicBezTo>
                  <a:cubicBezTo>
                    <a:pt x="19861" y="30489"/>
                    <a:pt x="14270" y="32875"/>
                    <a:pt x="8526" y="33103"/>
                  </a:cubicBezTo>
                  <a:cubicBezTo>
                    <a:pt x="5705" y="33216"/>
                    <a:pt x="1271" y="30035"/>
                    <a:pt x="264" y="27194"/>
                  </a:cubicBezTo>
                  <a:cubicBezTo>
                    <a:pt x="-743" y="24296"/>
                    <a:pt x="1372" y="19807"/>
                    <a:pt x="2581" y="16227"/>
                  </a:cubicBezTo>
                  <a:cubicBezTo>
                    <a:pt x="3035" y="14921"/>
                    <a:pt x="4697" y="13898"/>
                    <a:pt x="6007" y="13330"/>
                  </a:cubicBezTo>
                  <a:cubicBezTo>
                    <a:pt x="34170" y="205"/>
                    <a:pt x="63037" y="-3659"/>
                    <a:pt x="96792" y="3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2533508-BAC9-24E0-BB66-24C7F7E099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6836" y="440514"/>
              <a:ext cx="81368" cy="157511"/>
            </a:xfrm>
            <a:custGeom>
              <a:avLst/>
              <a:gdLst>
                <a:gd name="connsiteX0" fmla="*/ 0 w 81368"/>
                <a:gd name="connsiteY0" fmla="*/ 0 h 157511"/>
                <a:gd name="connsiteX1" fmla="*/ 17080 w 81368"/>
                <a:gd name="connsiteY1" fmla="*/ 20568 h 157511"/>
                <a:gd name="connsiteX2" fmla="*/ 24284 w 81368"/>
                <a:gd name="connsiteY2" fmla="*/ 88978 h 157511"/>
                <a:gd name="connsiteX3" fmla="*/ 45140 w 81368"/>
                <a:gd name="connsiteY3" fmla="*/ 75285 h 157511"/>
                <a:gd name="connsiteX4" fmla="*/ 81264 w 81368"/>
                <a:gd name="connsiteY4" fmla="*/ 104887 h 157511"/>
                <a:gd name="connsiteX5" fmla="*/ 38037 w 81368"/>
                <a:gd name="connsiteY5" fmla="*/ 156933 h 157511"/>
                <a:gd name="connsiteX6" fmla="*/ 15770 w 81368"/>
                <a:gd name="connsiteY6" fmla="*/ 146365 h 157511"/>
                <a:gd name="connsiteX7" fmla="*/ 35922 w 81368"/>
                <a:gd name="connsiteY7" fmla="*/ 134830 h 157511"/>
                <a:gd name="connsiteX8" fmla="*/ 55721 w 81368"/>
                <a:gd name="connsiteY8" fmla="*/ 116705 h 157511"/>
                <a:gd name="connsiteX9" fmla="*/ 56879 w 81368"/>
                <a:gd name="connsiteY9" fmla="*/ 90057 h 157511"/>
                <a:gd name="connsiteX10" fmla="*/ 29775 w 81368"/>
                <a:gd name="connsiteY10" fmla="*/ 116592 h 157511"/>
                <a:gd name="connsiteX11" fmla="*/ 9472 w 81368"/>
                <a:gd name="connsiteY11" fmla="*/ 131308 h 157511"/>
                <a:gd name="connsiteX12" fmla="*/ 4132 w 81368"/>
                <a:gd name="connsiteY12" fmla="*/ 105001 h 157511"/>
                <a:gd name="connsiteX13" fmla="*/ 151 w 81368"/>
                <a:gd name="connsiteY13" fmla="*/ 21137 h 157511"/>
                <a:gd name="connsiteX14" fmla="*/ 151 w 81368"/>
                <a:gd name="connsiteY14" fmla="*/ 0 h 15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368" h="157511">
                  <a:moveTo>
                    <a:pt x="0" y="0"/>
                  </a:moveTo>
                  <a:cubicBezTo>
                    <a:pt x="15517" y="114"/>
                    <a:pt x="15870" y="11591"/>
                    <a:pt x="17080" y="20568"/>
                  </a:cubicBezTo>
                  <a:cubicBezTo>
                    <a:pt x="19950" y="42557"/>
                    <a:pt x="21765" y="64716"/>
                    <a:pt x="24284" y="88978"/>
                  </a:cubicBezTo>
                  <a:cubicBezTo>
                    <a:pt x="31891" y="83921"/>
                    <a:pt x="38189" y="78751"/>
                    <a:pt x="45140" y="75285"/>
                  </a:cubicBezTo>
                  <a:cubicBezTo>
                    <a:pt x="64436" y="65739"/>
                    <a:pt x="82926" y="81137"/>
                    <a:pt x="81264" y="104887"/>
                  </a:cubicBezTo>
                  <a:cubicBezTo>
                    <a:pt x="79500" y="130228"/>
                    <a:pt x="60155" y="153751"/>
                    <a:pt x="38037" y="156933"/>
                  </a:cubicBezTo>
                  <a:cubicBezTo>
                    <a:pt x="29221" y="158183"/>
                    <a:pt x="20253" y="158467"/>
                    <a:pt x="15770" y="146365"/>
                  </a:cubicBezTo>
                  <a:cubicBezTo>
                    <a:pt x="19447" y="135569"/>
                    <a:pt x="29725" y="139490"/>
                    <a:pt x="35922" y="134830"/>
                  </a:cubicBezTo>
                  <a:cubicBezTo>
                    <a:pt x="42974" y="129433"/>
                    <a:pt x="50229" y="123808"/>
                    <a:pt x="55721" y="116705"/>
                  </a:cubicBezTo>
                  <a:cubicBezTo>
                    <a:pt x="61011" y="109887"/>
                    <a:pt x="63681" y="101023"/>
                    <a:pt x="56879" y="90057"/>
                  </a:cubicBezTo>
                  <a:cubicBezTo>
                    <a:pt x="44234" y="94489"/>
                    <a:pt x="37332" y="106194"/>
                    <a:pt x="29775" y="116592"/>
                  </a:cubicBezTo>
                  <a:cubicBezTo>
                    <a:pt x="24284" y="124149"/>
                    <a:pt x="19649" y="135683"/>
                    <a:pt x="9472" y="131308"/>
                  </a:cubicBezTo>
                  <a:cubicBezTo>
                    <a:pt x="-1360" y="126649"/>
                    <a:pt x="4485" y="114376"/>
                    <a:pt x="4132" y="105001"/>
                  </a:cubicBezTo>
                  <a:cubicBezTo>
                    <a:pt x="2973" y="77046"/>
                    <a:pt x="1411" y="49091"/>
                    <a:pt x="151" y="21137"/>
                  </a:cubicBezTo>
                  <a:cubicBezTo>
                    <a:pt x="-151" y="14773"/>
                    <a:pt x="151" y="8409"/>
                    <a:pt x="15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0A932C0-9775-B33A-7268-59F25721F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6611" y="6733452"/>
              <a:ext cx="130379" cy="93624"/>
            </a:xfrm>
            <a:custGeom>
              <a:avLst/>
              <a:gdLst>
                <a:gd name="connsiteX0" fmla="*/ 24435 w 130379"/>
                <a:gd name="connsiteY0" fmla="*/ 81877 h 93624"/>
                <a:gd name="connsiteX1" fmla="*/ 0 w 130379"/>
                <a:gd name="connsiteY1" fmla="*/ 89661 h 93624"/>
                <a:gd name="connsiteX2" fmla="*/ 8666 w 130379"/>
                <a:gd name="connsiteY2" fmla="*/ 69377 h 93624"/>
                <a:gd name="connsiteX3" fmla="*/ 22016 w 130379"/>
                <a:gd name="connsiteY3" fmla="*/ 25740 h 93624"/>
                <a:gd name="connsiteX4" fmla="*/ 22621 w 130379"/>
                <a:gd name="connsiteY4" fmla="*/ 20854 h 93624"/>
                <a:gd name="connsiteX5" fmla="*/ 39851 w 130379"/>
                <a:gd name="connsiteY5" fmla="*/ 570 h 93624"/>
                <a:gd name="connsiteX6" fmla="*/ 45594 w 130379"/>
                <a:gd name="connsiteY6" fmla="*/ 28070 h 93624"/>
                <a:gd name="connsiteX7" fmla="*/ 46148 w 130379"/>
                <a:gd name="connsiteY7" fmla="*/ 73979 h 93624"/>
                <a:gd name="connsiteX8" fmla="*/ 80004 w 130379"/>
                <a:gd name="connsiteY8" fmla="*/ 39377 h 93624"/>
                <a:gd name="connsiteX9" fmla="*/ 112600 w 130379"/>
                <a:gd name="connsiteY9" fmla="*/ 26365 h 93624"/>
                <a:gd name="connsiteX10" fmla="*/ 123381 w 130379"/>
                <a:gd name="connsiteY10" fmla="*/ 65741 h 93624"/>
                <a:gd name="connsiteX11" fmla="*/ 76477 w 130379"/>
                <a:gd name="connsiteY11" fmla="*/ 84491 h 93624"/>
                <a:gd name="connsiteX12" fmla="*/ 58088 w 130379"/>
                <a:gd name="connsiteY12" fmla="*/ 85286 h 93624"/>
                <a:gd name="connsiteX13" fmla="*/ 24384 w 130379"/>
                <a:gd name="connsiteY13" fmla="*/ 81877 h 93624"/>
                <a:gd name="connsiteX14" fmla="*/ 88266 w 130379"/>
                <a:gd name="connsiteY14" fmla="*/ 62616 h 93624"/>
                <a:gd name="connsiteX15" fmla="*/ 91844 w 130379"/>
                <a:gd name="connsiteY15" fmla="*/ 66934 h 93624"/>
                <a:gd name="connsiteX16" fmla="*/ 107915 w 130379"/>
                <a:gd name="connsiteY16" fmla="*/ 52332 h 93624"/>
                <a:gd name="connsiteX17" fmla="*/ 88317 w 130379"/>
                <a:gd name="connsiteY17" fmla="*/ 62616 h 9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379" h="93624">
                  <a:moveTo>
                    <a:pt x="24435" y="81877"/>
                  </a:moveTo>
                  <a:cubicBezTo>
                    <a:pt x="16878" y="85286"/>
                    <a:pt x="14056" y="100798"/>
                    <a:pt x="0" y="89661"/>
                  </a:cubicBezTo>
                  <a:cubicBezTo>
                    <a:pt x="2721" y="83184"/>
                    <a:pt x="5240" y="75968"/>
                    <a:pt x="8666" y="69377"/>
                  </a:cubicBezTo>
                  <a:cubicBezTo>
                    <a:pt x="15719" y="55798"/>
                    <a:pt x="22873" y="42389"/>
                    <a:pt x="22016" y="25740"/>
                  </a:cubicBezTo>
                  <a:cubicBezTo>
                    <a:pt x="21916" y="24149"/>
                    <a:pt x="22319" y="22445"/>
                    <a:pt x="22621" y="20854"/>
                  </a:cubicBezTo>
                  <a:cubicBezTo>
                    <a:pt x="25594" y="4604"/>
                    <a:pt x="31337" y="-2101"/>
                    <a:pt x="39851" y="570"/>
                  </a:cubicBezTo>
                  <a:cubicBezTo>
                    <a:pt x="48012" y="3127"/>
                    <a:pt x="49826" y="11820"/>
                    <a:pt x="45594" y="28070"/>
                  </a:cubicBezTo>
                  <a:cubicBezTo>
                    <a:pt x="41262" y="44831"/>
                    <a:pt x="41463" y="60173"/>
                    <a:pt x="46148" y="73979"/>
                  </a:cubicBezTo>
                  <a:cubicBezTo>
                    <a:pt x="54512" y="56991"/>
                    <a:pt x="71893" y="55684"/>
                    <a:pt x="80004" y="39377"/>
                  </a:cubicBezTo>
                  <a:cubicBezTo>
                    <a:pt x="86402" y="26536"/>
                    <a:pt x="100055" y="22388"/>
                    <a:pt x="112600" y="26365"/>
                  </a:cubicBezTo>
                  <a:cubicBezTo>
                    <a:pt x="131089" y="32218"/>
                    <a:pt x="135976" y="49150"/>
                    <a:pt x="123381" y="65741"/>
                  </a:cubicBezTo>
                  <a:cubicBezTo>
                    <a:pt x="111089" y="81991"/>
                    <a:pt x="95521" y="89548"/>
                    <a:pt x="76477" y="84491"/>
                  </a:cubicBezTo>
                  <a:cubicBezTo>
                    <a:pt x="70129" y="82786"/>
                    <a:pt x="64689" y="79946"/>
                    <a:pt x="58088" y="85286"/>
                  </a:cubicBezTo>
                  <a:cubicBezTo>
                    <a:pt x="46401" y="94661"/>
                    <a:pt x="34762" y="91536"/>
                    <a:pt x="24384" y="81877"/>
                  </a:cubicBezTo>
                  <a:close/>
                  <a:moveTo>
                    <a:pt x="88266" y="62616"/>
                  </a:moveTo>
                  <a:cubicBezTo>
                    <a:pt x="89475" y="64036"/>
                    <a:pt x="90634" y="65457"/>
                    <a:pt x="91844" y="66934"/>
                  </a:cubicBezTo>
                  <a:cubicBezTo>
                    <a:pt x="97184" y="62048"/>
                    <a:pt x="102524" y="57218"/>
                    <a:pt x="107915" y="52332"/>
                  </a:cubicBezTo>
                  <a:cubicBezTo>
                    <a:pt x="95420" y="46366"/>
                    <a:pt x="91591" y="54093"/>
                    <a:pt x="88317" y="626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35A4D7-A497-B8EA-FFDB-FE1C0DEC3D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1214" y="5670203"/>
              <a:ext cx="84940" cy="155443"/>
            </a:xfrm>
            <a:custGeom>
              <a:avLst/>
              <a:gdLst>
                <a:gd name="connsiteX0" fmla="*/ 40707 w 84940"/>
                <a:gd name="connsiteY0" fmla="*/ 125857 h 155443"/>
                <a:gd name="connsiteX1" fmla="*/ 51438 w 84940"/>
                <a:gd name="connsiteY1" fmla="*/ 94835 h 155443"/>
                <a:gd name="connsiteX2" fmla="*/ 61866 w 84940"/>
                <a:gd name="connsiteY2" fmla="*/ 84550 h 155443"/>
                <a:gd name="connsiteX3" fmla="*/ 75217 w 84940"/>
                <a:gd name="connsiteY3" fmla="*/ 94096 h 155443"/>
                <a:gd name="connsiteX4" fmla="*/ 84941 w 84940"/>
                <a:gd name="connsiteY4" fmla="*/ 128755 h 155443"/>
                <a:gd name="connsiteX5" fmla="*/ 62975 w 84940"/>
                <a:gd name="connsiteY5" fmla="*/ 128755 h 155443"/>
                <a:gd name="connsiteX6" fmla="*/ 55972 w 84940"/>
                <a:gd name="connsiteY6" fmla="*/ 141312 h 155443"/>
                <a:gd name="connsiteX7" fmla="*/ 16877 w 84940"/>
                <a:gd name="connsiteY7" fmla="*/ 138073 h 155443"/>
                <a:gd name="connsiteX8" fmla="*/ 0 w 84940"/>
                <a:gd name="connsiteY8" fmla="*/ 109210 h 155443"/>
                <a:gd name="connsiteX9" fmla="*/ 8766 w 84940"/>
                <a:gd name="connsiteY9" fmla="*/ 22902 h 155443"/>
                <a:gd name="connsiteX10" fmla="*/ 23678 w 84940"/>
                <a:gd name="connsiteY10" fmla="*/ 4 h 155443"/>
                <a:gd name="connsiteX11" fmla="*/ 33452 w 84940"/>
                <a:gd name="connsiteY11" fmla="*/ 25971 h 155443"/>
                <a:gd name="connsiteX12" fmla="*/ 29220 w 84940"/>
                <a:gd name="connsiteY12" fmla="*/ 55118 h 155443"/>
                <a:gd name="connsiteX13" fmla="*/ 35064 w 84940"/>
                <a:gd name="connsiteY13" fmla="*/ 124892 h 155443"/>
                <a:gd name="connsiteX14" fmla="*/ 40606 w 84940"/>
                <a:gd name="connsiteY14" fmla="*/ 125857 h 1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0" h="155443">
                  <a:moveTo>
                    <a:pt x="40707" y="125857"/>
                  </a:moveTo>
                  <a:cubicBezTo>
                    <a:pt x="44183" y="115460"/>
                    <a:pt x="47105" y="104721"/>
                    <a:pt x="51438" y="94835"/>
                  </a:cubicBezTo>
                  <a:cubicBezTo>
                    <a:pt x="53453" y="90289"/>
                    <a:pt x="58542" y="84266"/>
                    <a:pt x="61866" y="84550"/>
                  </a:cubicBezTo>
                  <a:cubicBezTo>
                    <a:pt x="66653" y="84948"/>
                    <a:pt x="73151" y="89380"/>
                    <a:pt x="75217" y="94096"/>
                  </a:cubicBezTo>
                  <a:cubicBezTo>
                    <a:pt x="79499" y="104039"/>
                    <a:pt x="81363" y="115289"/>
                    <a:pt x="84941" y="128755"/>
                  </a:cubicBezTo>
                  <a:lnTo>
                    <a:pt x="62975" y="128755"/>
                  </a:lnTo>
                  <a:cubicBezTo>
                    <a:pt x="60556" y="133073"/>
                    <a:pt x="58542" y="137449"/>
                    <a:pt x="55972" y="141312"/>
                  </a:cubicBezTo>
                  <a:cubicBezTo>
                    <a:pt x="42722" y="161312"/>
                    <a:pt x="28263" y="159948"/>
                    <a:pt x="16877" y="138073"/>
                  </a:cubicBezTo>
                  <a:cubicBezTo>
                    <a:pt x="12091" y="128869"/>
                    <a:pt x="6499" y="120232"/>
                    <a:pt x="0" y="109210"/>
                  </a:cubicBezTo>
                  <a:cubicBezTo>
                    <a:pt x="2619" y="82903"/>
                    <a:pt x="5088" y="52789"/>
                    <a:pt x="8766" y="22902"/>
                  </a:cubicBezTo>
                  <a:cubicBezTo>
                    <a:pt x="9975" y="13186"/>
                    <a:pt x="9975" y="-280"/>
                    <a:pt x="23678" y="4"/>
                  </a:cubicBezTo>
                  <a:cubicBezTo>
                    <a:pt x="32042" y="175"/>
                    <a:pt x="34964" y="8129"/>
                    <a:pt x="33452" y="25971"/>
                  </a:cubicBezTo>
                  <a:cubicBezTo>
                    <a:pt x="32596" y="35743"/>
                    <a:pt x="31235" y="45573"/>
                    <a:pt x="29220" y="55118"/>
                  </a:cubicBezTo>
                  <a:cubicBezTo>
                    <a:pt x="24132" y="79323"/>
                    <a:pt x="28666" y="102164"/>
                    <a:pt x="35064" y="124892"/>
                  </a:cubicBezTo>
                  <a:cubicBezTo>
                    <a:pt x="36928" y="125232"/>
                    <a:pt x="38792" y="125516"/>
                    <a:pt x="40606" y="12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B688FD-5EF8-522A-39D0-75A6BF7264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5600" y="2449182"/>
              <a:ext cx="49572" cy="225039"/>
            </a:xfrm>
            <a:custGeom>
              <a:avLst/>
              <a:gdLst>
                <a:gd name="connsiteX0" fmla="*/ 45693 w 49572"/>
                <a:gd name="connsiteY0" fmla="*/ 322 h 225039"/>
                <a:gd name="connsiteX1" fmla="*/ 41461 w 49572"/>
                <a:gd name="connsiteY1" fmla="*/ 24811 h 225039"/>
                <a:gd name="connsiteX2" fmla="*/ 26196 w 49572"/>
                <a:gd name="connsiteY2" fmla="*/ 124357 h 225039"/>
                <a:gd name="connsiteX3" fmla="*/ 40554 w 49572"/>
                <a:gd name="connsiteY3" fmla="*/ 200778 h 225039"/>
                <a:gd name="connsiteX4" fmla="*/ 49572 w 49572"/>
                <a:gd name="connsiteY4" fmla="*/ 224301 h 225039"/>
                <a:gd name="connsiteX5" fmla="*/ 23022 w 49572"/>
                <a:gd name="connsiteY5" fmla="*/ 211801 h 225039"/>
                <a:gd name="connsiteX6" fmla="*/ 1308 w 49572"/>
                <a:gd name="connsiteY6" fmla="*/ 153335 h 225039"/>
                <a:gd name="connsiteX7" fmla="*/ 20957 w 49572"/>
                <a:gd name="connsiteY7" fmla="*/ 18277 h 225039"/>
                <a:gd name="connsiteX8" fmla="*/ 45693 w 49572"/>
                <a:gd name="connsiteY8" fmla="*/ 322 h 2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572" h="225039">
                  <a:moveTo>
                    <a:pt x="45693" y="322"/>
                  </a:moveTo>
                  <a:cubicBezTo>
                    <a:pt x="44081" y="9527"/>
                    <a:pt x="42670" y="17141"/>
                    <a:pt x="41461" y="24811"/>
                  </a:cubicBezTo>
                  <a:cubicBezTo>
                    <a:pt x="36221" y="57993"/>
                    <a:pt x="30025" y="91005"/>
                    <a:pt x="26196" y="124357"/>
                  </a:cubicBezTo>
                  <a:cubicBezTo>
                    <a:pt x="23123" y="151176"/>
                    <a:pt x="29873" y="176687"/>
                    <a:pt x="40554" y="200778"/>
                  </a:cubicBezTo>
                  <a:cubicBezTo>
                    <a:pt x="43678" y="207767"/>
                    <a:pt x="46096" y="215153"/>
                    <a:pt x="49572" y="224301"/>
                  </a:cubicBezTo>
                  <a:cubicBezTo>
                    <a:pt x="35718" y="227540"/>
                    <a:pt x="29118" y="219528"/>
                    <a:pt x="23022" y="211801"/>
                  </a:cubicBezTo>
                  <a:cubicBezTo>
                    <a:pt x="9923" y="195210"/>
                    <a:pt x="3324" y="174869"/>
                    <a:pt x="1308" y="153335"/>
                  </a:cubicBezTo>
                  <a:cubicBezTo>
                    <a:pt x="-3075" y="106460"/>
                    <a:pt x="3575" y="61232"/>
                    <a:pt x="20957" y="18277"/>
                  </a:cubicBezTo>
                  <a:cubicBezTo>
                    <a:pt x="24835" y="8732"/>
                    <a:pt x="28664" y="-2007"/>
                    <a:pt x="45693" y="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D1599AA-58E9-FBB0-C6B0-439A9FDCEA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47124" y="6566672"/>
              <a:ext cx="153051" cy="73910"/>
            </a:xfrm>
            <a:custGeom>
              <a:avLst/>
              <a:gdLst>
                <a:gd name="connsiteX0" fmla="*/ 116461 w 153051"/>
                <a:gd name="connsiteY0" fmla="*/ 35189 h 73910"/>
                <a:gd name="connsiteX1" fmla="*/ 61798 w 153051"/>
                <a:gd name="connsiteY1" fmla="*/ 59735 h 73910"/>
                <a:gd name="connsiteX2" fmla="*/ 34341 w 153051"/>
                <a:gd name="connsiteY2" fmla="*/ 61951 h 73910"/>
                <a:gd name="connsiteX3" fmla="*/ 5775 w 153051"/>
                <a:gd name="connsiteY3" fmla="*/ 58030 h 73910"/>
                <a:gd name="connsiteX4" fmla="*/ 5473 w 153051"/>
                <a:gd name="connsiteY4" fmla="*/ 23712 h 73910"/>
                <a:gd name="connsiteX5" fmla="*/ 18471 w 153051"/>
                <a:gd name="connsiteY5" fmla="*/ 4223 h 73910"/>
                <a:gd name="connsiteX6" fmla="*/ 34795 w 153051"/>
                <a:gd name="connsiteY6" fmla="*/ 6496 h 73910"/>
                <a:gd name="connsiteX7" fmla="*/ 16405 w 153051"/>
                <a:gd name="connsiteY7" fmla="*/ 43542 h 73910"/>
                <a:gd name="connsiteX8" fmla="*/ 58372 w 153051"/>
                <a:gd name="connsiteY8" fmla="*/ 34678 h 73910"/>
                <a:gd name="connsiteX9" fmla="*/ 110163 w 153051"/>
                <a:gd name="connsiteY9" fmla="*/ 24109 h 73910"/>
                <a:gd name="connsiteX10" fmla="*/ 119886 w 153051"/>
                <a:gd name="connsiteY10" fmla="*/ 11780 h 73910"/>
                <a:gd name="connsiteX11" fmla="*/ 130164 w 153051"/>
                <a:gd name="connsiteY11" fmla="*/ 9507 h 73910"/>
                <a:gd name="connsiteX12" fmla="*/ 152885 w 153051"/>
                <a:gd name="connsiteY12" fmla="*/ 45530 h 73910"/>
                <a:gd name="connsiteX13" fmla="*/ 138074 w 153051"/>
                <a:gd name="connsiteY13" fmla="*/ 73030 h 73910"/>
                <a:gd name="connsiteX14" fmla="*/ 122254 w 153051"/>
                <a:gd name="connsiteY14" fmla="*/ 72917 h 73910"/>
                <a:gd name="connsiteX15" fmla="*/ 125580 w 153051"/>
                <a:gd name="connsiteY15" fmla="*/ 57689 h 73910"/>
                <a:gd name="connsiteX16" fmla="*/ 131827 w 153051"/>
                <a:gd name="connsiteY16" fmla="*/ 49053 h 73910"/>
                <a:gd name="connsiteX17" fmla="*/ 124522 w 153051"/>
                <a:gd name="connsiteY17" fmla="*/ 40416 h 73910"/>
                <a:gd name="connsiteX18" fmla="*/ 116511 w 153051"/>
                <a:gd name="connsiteY18" fmla="*/ 35246 h 7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051" h="73910">
                  <a:moveTo>
                    <a:pt x="116461" y="35189"/>
                  </a:moveTo>
                  <a:cubicBezTo>
                    <a:pt x="104118" y="60417"/>
                    <a:pt x="83562" y="63201"/>
                    <a:pt x="61798" y="59735"/>
                  </a:cubicBezTo>
                  <a:cubicBezTo>
                    <a:pt x="52125" y="58201"/>
                    <a:pt x="43712" y="57008"/>
                    <a:pt x="34341" y="61951"/>
                  </a:cubicBezTo>
                  <a:cubicBezTo>
                    <a:pt x="24769" y="67008"/>
                    <a:pt x="13886" y="67633"/>
                    <a:pt x="5775" y="58030"/>
                  </a:cubicBezTo>
                  <a:cubicBezTo>
                    <a:pt x="-3394" y="47235"/>
                    <a:pt x="-219" y="34962"/>
                    <a:pt x="5473" y="23712"/>
                  </a:cubicBezTo>
                  <a:cubicBezTo>
                    <a:pt x="9050" y="16667"/>
                    <a:pt x="13232" y="9621"/>
                    <a:pt x="18471" y="4223"/>
                  </a:cubicBezTo>
                  <a:cubicBezTo>
                    <a:pt x="23762" y="-1288"/>
                    <a:pt x="30310" y="-2254"/>
                    <a:pt x="34795" y="6496"/>
                  </a:cubicBezTo>
                  <a:cubicBezTo>
                    <a:pt x="28899" y="18371"/>
                    <a:pt x="23056" y="30133"/>
                    <a:pt x="16405" y="43542"/>
                  </a:cubicBezTo>
                  <a:cubicBezTo>
                    <a:pt x="34492" y="52064"/>
                    <a:pt x="50361" y="43712"/>
                    <a:pt x="58372" y="34678"/>
                  </a:cubicBezTo>
                  <a:cubicBezTo>
                    <a:pt x="74846" y="16042"/>
                    <a:pt x="90716" y="15530"/>
                    <a:pt x="110163" y="24109"/>
                  </a:cubicBezTo>
                  <a:cubicBezTo>
                    <a:pt x="113336" y="19905"/>
                    <a:pt x="116007" y="14962"/>
                    <a:pt x="119886" y="11780"/>
                  </a:cubicBezTo>
                  <a:cubicBezTo>
                    <a:pt x="122455" y="9621"/>
                    <a:pt x="126738" y="9223"/>
                    <a:pt x="130164" y="9507"/>
                  </a:cubicBezTo>
                  <a:cubicBezTo>
                    <a:pt x="135555" y="9905"/>
                    <a:pt x="151878" y="36496"/>
                    <a:pt x="152885" y="45530"/>
                  </a:cubicBezTo>
                  <a:cubicBezTo>
                    <a:pt x="154094" y="56780"/>
                    <a:pt x="148653" y="68314"/>
                    <a:pt x="138074" y="73030"/>
                  </a:cubicBezTo>
                  <a:cubicBezTo>
                    <a:pt x="133488" y="75019"/>
                    <a:pt x="127594" y="73030"/>
                    <a:pt x="122254" y="72917"/>
                  </a:cubicBezTo>
                  <a:cubicBezTo>
                    <a:pt x="123312" y="67803"/>
                    <a:pt x="123917" y="62519"/>
                    <a:pt x="125580" y="57689"/>
                  </a:cubicBezTo>
                  <a:cubicBezTo>
                    <a:pt x="126537" y="54848"/>
                    <a:pt x="129156" y="52689"/>
                    <a:pt x="131827" y="49053"/>
                  </a:cubicBezTo>
                  <a:cubicBezTo>
                    <a:pt x="129257" y="45928"/>
                    <a:pt x="127141" y="42860"/>
                    <a:pt x="124522" y="40416"/>
                  </a:cubicBezTo>
                  <a:cubicBezTo>
                    <a:pt x="122304" y="38371"/>
                    <a:pt x="119533" y="37121"/>
                    <a:pt x="116511" y="352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0D9DE4-0E38-A4D7-43BE-B0863F9598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7811" y="3580881"/>
              <a:ext cx="135787" cy="89827"/>
            </a:xfrm>
            <a:custGeom>
              <a:avLst/>
              <a:gdLst>
                <a:gd name="connsiteX0" fmla="*/ 91087 w 135787"/>
                <a:gd name="connsiteY0" fmla="*/ 77325 h 89827"/>
                <a:gd name="connsiteX1" fmla="*/ 36173 w 135787"/>
                <a:gd name="connsiteY1" fmla="*/ 89257 h 89827"/>
                <a:gd name="connsiteX2" fmla="*/ 18993 w 135787"/>
                <a:gd name="connsiteY2" fmla="*/ 87552 h 89827"/>
                <a:gd name="connsiteX3" fmla="*/ 5794 w 135787"/>
                <a:gd name="connsiteY3" fmla="*/ 73973 h 89827"/>
                <a:gd name="connsiteX4" fmla="*/ 13401 w 135787"/>
                <a:gd name="connsiteY4" fmla="*/ 55734 h 89827"/>
                <a:gd name="connsiteX5" fmla="*/ 35518 w 135787"/>
                <a:gd name="connsiteY5" fmla="*/ 35847 h 89827"/>
                <a:gd name="connsiteX6" fmla="*/ 41311 w 135787"/>
                <a:gd name="connsiteY6" fmla="*/ 22950 h 89827"/>
                <a:gd name="connsiteX7" fmla="*/ 0 w 135787"/>
                <a:gd name="connsiteY7" fmla="*/ 19313 h 89827"/>
                <a:gd name="connsiteX8" fmla="*/ 8212 w 135787"/>
                <a:gd name="connsiteY8" fmla="*/ 6927 h 89827"/>
                <a:gd name="connsiteX9" fmla="*/ 24686 w 135787"/>
                <a:gd name="connsiteY9" fmla="*/ 1018 h 89827"/>
                <a:gd name="connsiteX10" fmla="*/ 58189 w 135787"/>
                <a:gd name="connsiteY10" fmla="*/ 12836 h 89827"/>
                <a:gd name="connsiteX11" fmla="*/ 50481 w 135787"/>
                <a:gd name="connsiteY11" fmla="*/ 50734 h 89827"/>
                <a:gd name="connsiteX12" fmla="*/ 41866 w 135787"/>
                <a:gd name="connsiteY12" fmla="*/ 61927 h 89827"/>
                <a:gd name="connsiteX13" fmla="*/ 95874 w 135787"/>
                <a:gd name="connsiteY13" fmla="*/ 53802 h 89827"/>
                <a:gd name="connsiteX14" fmla="*/ 124792 w 135787"/>
                <a:gd name="connsiteY14" fmla="*/ 49768 h 89827"/>
                <a:gd name="connsiteX15" fmla="*/ 135774 w 135787"/>
                <a:gd name="connsiteY15" fmla="*/ 62666 h 89827"/>
                <a:gd name="connsiteX16" fmla="*/ 126404 w 135787"/>
                <a:gd name="connsiteY16" fmla="*/ 82950 h 89827"/>
                <a:gd name="connsiteX17" fmla="*/ 91138 w 135787"/>
                <a:gd name="connsiteY17" fmla="*/ 77325 h 8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787" h="89827">
                  <a:moveTo>
                    <a:pt x="91087" y="77325"/>
                  </a:moveTo>
                  <a:cubicBezTo>
                    <a:pt x="70280" y="81927"/>
                    <a:pt x="53302" y="86132"/>
                    <a:pt x="36173" y="89257"/>
                  </a:cubicBezTo>
                  <a:cubicBezTo>
                    <a:pt x="30580" y="90280"/>
                    <a:pt x="23981" y="90052"/>
                    <a:pt x="18993" y="87552"/>
                  </a:cubicBezTo>
                  <a:cubicBezTo>
                    <a:pt x="13653" y="84825"/>
                    <a:pt x="6751" y="79371"/>
                    <a:pt x="5794" y="73973"/>
                  </a:cubicBezTo>
                  <a:cubicBezTo>
                    <a:pt x="4836" y="68518"/>
                    <a:pt x="9320" y="60450"/>
                    <a:pt x="13401" y="55734"/>
                  </a:cubicBezTo>
                  <a:cubicBezTo>
                    <a:pt x="19950" y="48234"/>
                    <a:pt x="28515" y="42950"/>
                    <a:pt x="35518" y="35847"/>
                  </a:cubicBezTo>
                  <a:cubicBezTo>
                    <a:pt x="38390" y="32950"/>
                    <a:pt x="39297" y="27665"/>
                    <a:pt x="41311" y="22950"/>
                  </a:cubicBezTo>
                  <a:cubicBezTo>
                    <a:pt x="28012" y="8574"/>
                    <a:pt x="14308" y="30847"/>
                    <a:pt x="0" y="19313"/>
                  </a:cubicBezTo>
                  <a:cubicBezTo>
                    <a:pt x="2822" y="14825"/>
                    <a:pt x="4686" y="9313"/>
                    <a:pt x="8212" y="6927"/>
                  </a:cubicBezTo>
                  <a:cubicBezTo>
                    <a:pt x="13048" y="3631"/>
                    <a:pt x="18993" y="1984"/>
                    <a:pt x="24686" y="1018"/>
                  </a:cubicBezTo>
                  <a:cubicBezTo>
                    <a:pt x="37382" y="-1141"/>
                    <a:pt x="50330" y="-971"/>
                    <a:pt x="58189" y="12836"/>
                  </a:cubicBezTo>
                  <a:cubicBezTo>
                    <a:pt x="66602" y="27609"/>
                    <a:pt x="57988" y="39427"/>
                    <a:pt x="50481" y="50734"/>
                  </a:cubicBezTo>
                  <a:cubicBezTo>
                    <a:pt x="47912" y="54598"/>
                    <a:pt x="44889" y="58007"/>
                    <a:pt x="41866" y="61927"/>
                  </a:cubicBezTo>
                  <a:cubicBezTo>
                    <a:pt x="63378" y="69654"/>
                    <a:pt x="78694" y="67041"/>
                    <a:pt x="95874" y="53802"/>
                  </a:cubicBezTo>
                  <a:cubicBezTo>
                    <a:pt x="104791" y="46927"/>
                    <a:pt x="114766" y="43631"/>
                    <a:pt x="124792" y="49768"/>
                  </a:cubicBezTo>
                  <a:cubicBezTo>
                    <a:pt x="129427" y="52609"/>
                    <a:pt x="136127" y="58745"/>
                    <a:pt x="135774" y="62666"/>
                  </a:cubicBezTo>
                  <a:cubicBezTo>
                    <a:pt x="135170" y="69825"/>
                    <a:pt x="131341" y="78461"/>
                    <a:pt x="126404" y="82950"/>
                  </a:cubicBezTo>
                  <a:cubicBezTo>
                    <a:pt x="116127" y="92268"/>
                    <a:pt x="104488" y="89030"/>
                    <a:pt x="91138" y="773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6C012C4-B718-2F61-5069-FD9FA835D8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6035" y="1422898"/>
              <a:ext cx="116932" cy="150293"/>
            </a:xfrm>
            <a:custGeom>
              <a:avLst/>
              <a:gdLst>
                <a:gd name="connsiteX0" fmla="*/ 35972 w 116932"/>
                <a:gd name="connsiteY0" fmla="*/ 35406 h 150293"/>
                <a:gd name="connsiteX1" fmla="*/ 35972 w 116932"/>
                <a:gd name="connsiteY1" fmla="*/ 62168 h 150293"/>
                <a:gd name="connsiteX2" fmla="*/ 76880 w 116932"/>
                <a:gd name="connsiteY2" fmla="*/ 67566 h 150293"/>
                <a:gd name="connsiteX3" fmla="*/ 36325 w 116932"/>
                <a:gd name="connsiteY3" fmla="*/ 85293 h 150293"/>
                <a:gd name="connsiteX4" fmla="*/ 27659 w 116932"/>
                <a:gd name="connsiteY4" fmla="*/ 150294 h 150293"/>
                <a:gd name="connsiteX5" fmla="*/ 17482 w 116932"/>
                <a:gd name="connsiteY5" fmla="*/ 137907 h 150293"/>
                <a:gd name="connsiteX6" fmla="*/ 11689 w 116932"/>
                <a:gd name="connsiteY6" fmla="*/ 101714 h 150293"/>
                <a:gd name="connsiteX7" fmla="*/ 11890 w 116932"/>
                <a:gd name="connsiteY7" fmla="*/ 67225 h 150293"/>
                <a:gd name="connsiteX8" fmla="*/ 0 w 116932"/>
                <a:gd name="connsiteY8" fmla="*/ 24838 h 150293"/>
                <a:gd name="connsiteX9" fmla="*/ 89727 w 116932"/>
                <a:gd name="connsiteY9" fmla="*/ 65 h 150293"/>
                <a:gd name="connsiteX10" fmla="*/ 116933 w 116932"/>
                <a:gd name="connsiteY10" fmla="*/ 10804 h 150293"/>
                <a:gd name="connsiteX11" fmla="*/ 35921 w 116932"/>
                <a:gd name="connsiteY11" fmla="*/ 35350 h 1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932" h="150293">
                  <a:moveTo>
                    <a:pt x="35972" y="35406"/>
                  </a:moveTo>
                  <a:lnTo>
                    <a:pt x="35972" y="62168"/>
                  </a:lnTo>
                  <a:cubicBezTo>
                    <a:pt x="49020" y="63873"/>
                    <a:pt x="61615" y="65520"/>
                    <a:pt x="76880" y="67566"/>
                  </a:cubicBezTo>
                  <a:cubicBezTo>
                    <a:pt x="65192" y="86373"/>
                    <a:pt x="49020" y="81032"/>
                    <a:pt x="36325" y="85293"/>
                  </a:cubicBezTo>
                  <a:cubicBezTo>
                    <a:pt x="29523" y="105805"/>
                    <a:pt x="40607" y="128532"/>
                    <a:pt x="27659" y="150294"/>
                  </a:cubicBezTo>
                  <a:cubicBezTo>
                    <a:pt x="23477" y="145407"/>
                    <a:pt x="18591" y="142282"/>
                    <a:pt x="17482" y="137907"/>
                  </a:cubicBezTo>
                  <a:cubicBezTo>
                    <a:pt x="14610" y="126146"/>
                    <a:pt x="12645" y="113930"/>
                    <a:pt x="11689" y="101714"/>
                  </a:cubicBezTo>
                  <a:cubicBezTo>
                    <a:pt x="10832" y="90293"/>
                    <a:pt x="11940" y="78759"/>
                    <a:pt x="11890" y="67225"/>
                  </a:cubicBezTo>
                  <a:cubicBezTo>
                    <a:pt x="11890" y="51543"/>
                    <a:pt x="17382" y="34270"/>
                    <a:pt x="0" y="24838"/>
                  </a:cubicBezTo>
                  <a:cubicBezTo>
                    <a:pt x="12344" y="13531"/>
                    <a:pt x="59902" y="1088"/>
                    <a:pt x="89727" y="65"/>
                  </a:cubicBezTo>
                  <a:cubicBezTo>
                    <a:pt x="98997" y="-219"/>
                    <a:pt x="108418" y="-48"/>
                    <a:pt x="116933" y="10804"/>
                  </a:cubicBezTo>
                  <a:cubicBezTo>
                    <a:pt x="91390" y="28304"/>
                    <a:pt x="61817" y="22395"/>
                    <a:pt x="35921" y="35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EB75BCA-5B6C-146E-AFA3-FE1B1C066E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9026" y="4786151"/>
              <a:ext cx="89710" cy="164446"/>
            </a:xfrm>
            <a:custGeom>
              <a:avLst/>
              <a:gdLst>
                <a:gd name="connsiteX0" fmla="*/ 965 w 89710"/>
                <a:gd name="connsiteY0" fmla="*/ 95415 h 164446"/>
                <a:gd name="connsiteX1" fmla="*/ 25651 w 89710"/>
                <a:gd name="connsiteY1" fmla="*/ 120131 h 164446"/>
                <a:gd name="connsiteX2" fmla="*/ 72857 w 89710"/>
                <a:gd name="connsiteY2" fmla="*/ 24506 h 164446"/>
                <a:gd name="connsiteX3" fmla="*/ 7363 w 89710"/>
                <a:gd name="connsiteY3" fmla="*/ 19790 h 164446"/>
                <a:gd name="connsiteX4" fmla="*/ 12401 w 89710"/>
                <a:gd name="connsiteY4" fmla="*/ 10415 h 164446"/>
                <a:gd name="connsiteX5" fmla="*/ 75880 w 89710"/>
                <a:gd name="connsiteY5" fmla="*/ 5244 h 164446"/>
                <a:gd name="connsiteX6" fmla="*/ 87618 w 89710"/>
                <a:gd name="connsiteY6" fmla="*/ 34960 h 164446"/>
                <a:gd name="connsiteX7" fmla="*/ 67315 w 89710"/>
                <a:gd name="connsiteY7" fmla="*/ 75358 h 164446"/>
                <a:gd name="connsiteX8" fmla="*/ 53360 w 89710"/>
                <a:gd name="connsiteY8" fmla="*/ 109165 h 164446"/>
                <a:gd name="connsiteX9" fmla="*/ 49985 w 89710"/>
                <a:gd name="connsiteY9" fmla="*/ 148370 h 164446"/>
                <a:gd name="connsiteX10" fmla="*/ 32352 w 89710"/>
                <a:gd name="connsiteY10" fmla="*/ 163768 h 164446"/>
                <a:gd name="connsiteX11" fmla="*/ 965 w 89710"/>
                <a:gd name="connsiteY11" fmla="*/ 95359 h 1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710" h="164446">
                  <a:moveTo>
                    <a:pt x="965" y="95415"/>
                  </a:moveTo>
                  <a:cubicBezTo>
                    <a:pt x="18950" y="91381"/>
                    <a:pt x="15323" y="115415"/>
                    <a:pt x="25651" y="120131"/>
                  </a:cubicBezTo>
                  <a:cubicBezTo>
                    <a:pt x="41269" y="88540"/>
                    <a:pt x="56786" y="57063"/>
                    <a:pt x="72857" y="24506"/>
                  </a:cubicBezTo>
                  <a:cubicBezTo>
                    <a:pt x="50438" y="10869"/>
                    <a:pt x="29278" y="25301"/>
                    <a:pt x="7363" y="19790"/>
                  </a:cubicBezTo>
                  <a:cubicBezTo>
                    <a:pt x="9681" y="15301"/>
                    <a:pt x="10436" y="11551"/>
                    <a:pt x="12401" y="10415"/>
                  </a:cubicBezTo>
                  <a:cubicBezTo>
                    <a:pt x="32855" y="-1233"/>
                    <a:pt x="54317" y="-3335"/>
                    <a:pt x="75880" y="5244"/>
                  </a:cubicBezTo>
                  <a:cubicBezTo>
                    <a:pt x="88273" y="10188"/>
                    <a:pt x="92757" y="20756"/>
                    <a:pt x="87618" y="34960"/>
                  </a:cubicBezTo>
                  <a:cubicBezTo>
                    <a:pt x="82480" y="49279"/>
                    <a:pt x="76485" y="64336"/>
                    <a:pt x="67315" y="75358"/>
                  </a:cubicBezTo>
                  <a:cubicBezTo>
                    <a:pt x="58751" y="85642"/>
                    <a:pt x="53864" y="95359"/>
                    <a:pt x="53360" y="109165"/>
                  </a:cubicBezTo>
                  <a:cubicBezTo>
                    <a:pt x="52906" y="122291"/>
                    <a:pt x="51345" y="135359"/>
                    <a:pt x="49985" y="148370"/>
                  </a:cubicBezTo>
                  <a:cubicBezTo>
                    <a:pt x="48675" y="160927"/>
                    <a:pt x="42075" y="166495"/>
                    <a:pt x="32352" y="163768"/>
                  </a:cubicBezTo>
                  <a:cubicBezTo>
                    <a:pt x="14064" y="158655"/>
                    <a:pt x="-4477" y="118768"/>
                    <a:pt x="965" y="95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19FBFE2-69EF-6BDB-32B5-1AE95CE227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57822" y="228700"/>
              <a:ext cx="77232" cy="173778"/>
            </a:xfrm>
            <a:custGeom>
              <a:avLst/>
              <a:gdLst>
                <a:gd name="connsiteX0" fmla="*/ 45846 w 77232"/>
                <a:gd name="connsiteY0" fmla="*/ 153518 h 173778"/>
                <a:gd name="connsiteX1" fmla="*/ 73303 w 77232"/>
                <a:gd name="connsiteY1" fmla="*/ 139597 h 173778"/>
                <a:gd name="connsiteX2" fmla="*/ 77233 w 77232"/>
                <a:gd name="connsiteY2" fmla="*/ 140734 h 173778"/>
                <a:gd name="connsiteX3" fmla="*/ 50431 w 77232"/>
                <a:gd name="connsiteY3" fmla="*/ 173064 h 173778"/>
                <a:gd name="connsiteX4" fmla="*/ 20757 w 77232"/>
                <a:gd name="connsiteY4" fmla="*/ 151302 h 173778"/>
                <a:gd name="connsiteX5" fmla="*/ 0 w 77232"/>
                <a:gd name="connsiteY5" fmla="*/ 159200 h 173778"/>
                <a:gd name="connsiteX6" fmla="*/ 3023 w 77232"/>
                <a:gd name="connsiteY6" fmla="*/ 127893 h 173778"/>
                <a:gd name="connsiteX7" fmla="*/ 23326 w 77232"/>
                <a:gd name="connsiteY7" fmla="*/ 19540 h 173778"/>
                <a:gd name="connsiteX8" fmla="*/ 24434 w 77232"/>
                <a:gd name="connsiteY8" fmla="*/ 12267 h 173778"/>
                <a:gd name="connsiteX9" fmla="*/ 35719 w 77232"/>
                <a:gd name="connsiteY9" fmla="*/ 51 h 173778"/>
                <a:gd name="connsiteX10" fmla="*/ 44788 w 77232"/>
                <a:gd name="connsiteY10" fmla="*/ 14028 h 173778"/>
                <a:gd name="connsiteX11" fmla="*/ 42521 w 77232"/>
                <a:gd name="connsiteY11" fmla="*/ 63290 h 173778"/>
                <a:gd name="connsiteX12" fmla="*/ 41261 w 77232"/>
                <a:gd name="connsiteY12" fmla="*/ 124825 h 173778"/>
                <a:gd name="connsiteX13" fmla="*/ 45896 w 77232"/>
                <a:gd name="connsiteY13" fmla="*/ 153518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32" h="173778">
                  <a:moveTo>
                    <a:pt x="45846" y="153518"/>
                  </a:moveTo>
                  <a:cubicBezTo>
                    <a:pt x="57484" y="147552"/>
                    <a:pt x="65343" y="143404"/>
                    <a:pt x="73303" y="139597"/>
                  </a:cubicBezTo>
                  <a:cubicBezTo>
                    <a:pt x="74311" y="139143"/>
                    <a:pt x="75923" y="140336"/>
                    <a:pt x="77233" y="140734"/>
                  </a:cubicBezTo>
                  <a:cubicBezTo>
                    <a:pt x="74059" y="158859"/>
                    <a:pt x="64738" y="170052"/>
                    <a:pt x="50431" y="173064"/>
                  </a:cubicBezTo>
                  <a:cubicBezTo>
                    <a:pt x="34662" y="176416"/>
                    <a:pt x="25492" y="167779"/>
                    <a:pt x="20757" y="151302"/>
                  </a:cubicBezTo>
                  <a:cubicBezTo>
                    <a:pt x="14510" y="153689"/>
                    <a:pt x="9068" y="155734"/>
                    <a:pt x="0" y="159200"/>
                  </a:cubicBezTo>
                  <a:cubicBezTo>
                    <a:pt x="1159" y="146473"/>
                    <a:pt x="1411" y="137041"/>
                    <a:pt x="3023" y="127893"/>
                  </a:cubicBezTo>
                  <a:cubicBezTo>
                    <a:pt x="9522" y="91699"/>
                    <a:pt x="16525" y="55676"/>
                    <a:pt x="23326" y="19540"/>
                  </a:cubicBezTo>
                  <a:cubicBezTo>
                    <a:pt x="23779" y="17154"/>
                    <a:pt x="23880" y="14653"/>
                    <a:pt x="24434" y="12267"/>
                  </a:cubicBezTo>
                  <a:cubicBezTo>
                    <a:pt x="25946" y="5619"/>
                    <a:pt x="28162" y="-631"/>
                    <a:pt x="35719" y="51"/>
                  </a:cubicBezTo>
                  <a:cubicBezTo>
                    <a:pt x="43377" y="733"/>
                    <a:pt x="45040" y="6926"/>
                    <a:pt x="44788" y="14028"/>
                  </a:cubicBezTo>
                  <a:cubicBezTo>
                    <a:pt x="44184" y="30449"/>
                    <a:pt x="43075" y="46870"/>
                    <a:pt x="42521" y="63290"/>
                  </a:cubicBezTo>
                  <a:cubicBezTo>
                    <a:pt x="41815" y="83802"/>
                    <a:pt x="41010" y="104313"/>
                    <a:pt x="41261" y="124825"/>
                  </a:cubicBezTo>
                  <a:cubicBezTo>
                    <a:pt x="41362" y="133461"/>
                    <a:pt x="43982" y="142098"/>
                    <a:pt x="45896" y="153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E86E20-C4B3-FC16-08D9-BD16A5DA0F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7804" y="2507836"/>
              <a:ext cx="56387" cy="207139"/>
            </a:xfrm>
            <a:custGeom>
              <a:avLst/>
              <a:gdLst>
                <a:gd name="connsiteX0" fmla="*/ 42785 w 56387"/>
                <a:gd name="connsiteY0" fmla="*/ 205989 h 207139"/>
                <a:gd name="connsiteX1" fmla="*/ 15076 w 56387"/>
                <a:gd name="connsiteY1" fmla="*/ 192125 h 207139"/>
                <a:gd name="connsiteX2" fmla="*/ 2581 w 56387"/>
                <a:gd name="connsiteY2" fmla="*/ 155591 h 207139"/>
                <a:gd name="connsiteX3" fmla="*/ 15328 w 56387"/>
                <a:gd name="connsiteY3" fmla="*/ 36840 h 207139"/>
                <a:gd name="connsiteX4" fmla="*/ 34019 w 56387"/>
                <a:gd name="connsiteY4" fmla="*/ 6669 h 207139"/>
                <a:gd name="connsiteX5" fmla="*/ 56387 w 56387"/>
                <a:gd name="connsiteY5" fmla="*/ 8033 h 207139"/>
                <a:gd name="connsiteX6" fmla="*/ 42835 w 56387"/>
                <a:gd name="connsiteY6" fmla="*/ 206046 h 2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87" h="207139">
                  <a:moveTo>
                    <a:pt x="42785" y="205989"/>
                  </a:moveTo>
                  <a:cubicBezTo>
                    <a:pt x="27872" y="210250"/>
                    <a:pt x="20063" y="202011"/>
                    <a:pt x="15076" y="192125"/>
                  </a:cubicBezTo>
                  <a:cubicBezTo>
                    <a:pt x="9433" y="180818"/>
                    <a:pt x="4395" y="168261"/>
                    <a:pt x="2581" y="155591"/>
                  </a:cubicBezTo>
                  <a:cubicBezTo>
                    <a:pt x="-3313" y="114852"/>
                    <a:pt x="868" y="74795"/>
                    <a:pt x="15328" y="36840"/>
                  </a:cubicBezTo>
                  <a:cubicBezTo>
                    <a:pt x="19559" y="25760"/>
                    <a:pt x="26763" y="15703"/>
                    <a:pt x="34019" y="6669"/>
                  </a:cubicBezTo>
                  <a:cubicBezTo>
                    <a:pt x="40668" y="-1683"/>
                    <a:pt x="48981" y="-3217"/>
                    <a:pt x="56387" y="8033"/>
                  </a:cubicBezTo>
                  <a:cubicBezTo>
                    <a:pt x="22733" y="70931"/>
                    <a:pt x="18501" y="136500"/>
                    <a:pt x="42835" y="206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1CA1B4F-3B5D-393D-BF8E-85092C04CF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60442" y="3601614"/>
              <a:ext cx="105609" cy="137052"/>
            </a:xfrm>
            <a:custGeom>
              <a:avLst/>
              <a:gdLst>
                <a:gd name="connsiteX0" fmla="*/ 50 w 105609"/>
                <a:gd name="connsiteY0" fmla="*/ 57 h 137052"/>
                <a:gd name="connsiteX1" fmla="*/ 23276 w 105609"/>
                <a:gd name="connsiteY1" fmla="*/ 38239 h 137052"/>
                <a:gd name="connsiteX2" fmla="*/ 29422 w 105609"/>
                <a:gd name="connsiteY2" fmla="*/ 83807 h 137052"/>
                <a:gd name="connsiteX3" fmla="*/ 48567 w 105609"/>
                <a:gd name="connsiteY3" fmla="*/ 68807 h 137052"/>
                <a:gd name="connsiteX4" fmla="*/ 76426 w 105609"/>
                <a:gd name="connsiteY4" fmla="*/ 55682 h 137052"/>
                <a:gd name="connsiteX5" fmla="*/ 102926 w 105609"/>
                <a:gd name="connsiteY5" fmla="*/ 94716 h 137052"/>
                <a:gd name="connsiteX6" fmla="*/ 59852 w 105609"/>
                <a:gd name="connsiteY6" fmla="*/ 136365 h 137052"/>
                <a:gd name="connsiteX7" fmla="*/ 42974 w 105609"/>
                <a:gd name="connsiteY7" fmla="*/ 112614 h 137052"/>
                <a:gd name="connsiteX8" fmla="*/ 85898 w 105609"/>
                <a:gd name="connsiteY8" fmla="*/ 78750 h 137052"/>
                <a:gd name="connsiteX9" fmla="*/ 73001 w 105609"/>
                <a:gd name="connsiteY9" fmla="*/ 75966 h 137052"/>
                <a:gd name="connsiteX10" fmla="*/ 51086 w 105609"/>
                <a:gd name="connsiteY10" fmla="*/ 91876 h 137052"/>
                <a:gd name="connsiteX11" fmla="*/ 33453 w 105609"/>
                <a:gd name="connsiteY11" fmla="*/ 106364 h 137052"/>
                <a:gd name="connsiteX12" fmla="*/ 11637 w 105609"/>
                <a:gd name="connsiteY12" fmla="*/ 96251 h 137052"/>
                <a:gd name="connsiteX13" fmla="*/ 0 w 105609"/>
                <a:gd name="connsiteY13" fmla="*/ 0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609" h="137052">
                  <a:moveTo>
                    <a:pt x="50" y="57"/>
                  </a:moveTo>
                  <a:cubicBezTo>
                    <a:pt x="24283" y="5455"/>
                    <a:pt x="19950" y="24943"/>
                    <a:pt x="23276" y="38239"/>
                  </a:cubicBezTo>
                  <a:cubicBezTo>
                    <a:pt x="26752" y="52159"/>
                    <a:pt x="27306" y="66989"/>
                    <a:pt x="29422" y="83807"/>
                  </a:cubicBezTo>
                  <a:cubicBezTo>
                    <a:pt x="36878" y="77898"/>
                    <a:pt x="42319" y="72444"/>
                    <a:pt x="48567" y="68807"/>
                  </a:cubicBezTo>
                  <a:cubicBezTo>
                    <a:pt x="57534" y="63580"/>
                    <a:pt x="66754" y="57273"/>
                    <a:pt x="76426" y="55682"/>
                  </a:cubicBezTo>
                  <a:cubicBezTo>
                    <a:pt x="98342" y="52103"/>
                    <a:pt x="111592" y="71762"/>
                    <a:pt x="102926" y="94716"/>
                  </a:cubicBezTo>
                  <a:cubicBezTo>
                    <a:pt x="94866" y="116023"/>
                    <a:pt x="80961" y="131989"/>
                    <a:pt x="59852" y="136365"/>
                  </a:cubicBezTo>
                  <a:cubicBezTo>
                    <a:pt x="43982" y="139660"/>
                    <a:pt x="38339" y="131024"/>
                    <a:pt x="42974" y="112614"/>
                  </a:cubicBezTo>
                  <a:cubicBezTo>
                    <a:pt x="64537" y="115001"/>
                    <a:pt x="73706" y="108182"/>
                    <a:pt x="85898" y="78750"/>
                  </a:cubicBezTo>
                  <a:cubicBezTo>
                    <a:pt x="81112" y="77557"/>
                    <a:pt x="76074" y="74375"/>
                    <a:pt x="73001" y="75966"/>
                  </a:cubicBezTo>
                  <a:cubicBezTo>
                    <a:pt x="65192" y="80114"/>
                    <a:pt x="58239" y="86251"/>
                    <a:pt x="51086" y="91876"/>
                  </a:cubicBezTo>
                  <a:cubicBezTo>
                    <a:pt x="45140" y="96592"/>
                    <a:pt x="39850" y="102614"/>
                    <a:pt x="33453" y="106364"/>
                  </a:cubicBezTo>
                  <a:cubicBezTo>
                    <a:pt x="22368" y="112842"/>
                    <a:pt x="13653" y="109433"/>
                    <a:pt x="11637" y="96251"/>
                  </a:cubicBezTo>
                  <a:cubicBezTo>
                    <a:pt x="7003" y="65682"/>
                    <a:pt x="4080" y="3483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27EAAD7-4862-2E21-E2B0-FD2152ADCE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17242" y="3847255"/>
              <a:ext cx="76896" cy="159702"/>
            </a:xfrm>
            <a:custGeom>
              <a:avLst/>
              <a:gdLst>
                <a:gd name="connsiteX0" fmla="*/ 37432 w 76896"/>
                <a:gd name="connsiteY0" fmla="*/ 55498 h 159702"/>
                <a:gd name="connsiteX1" fmla="*/ 52194 w 76896"/>
                <a:gd name="connsiteY1" fmla="*/ 15952 h 159702"/>
                <a:gd name="connsiteX2" fmla="*/ 24888 w 76896"/>
                <a:gd name="connsiteY2" fmla="*/ 79759 h 159702"/>
                <a:gd name="connsiteX3" fmla="*/ 25089 w 76896"/>
                <a:gd name="connsiteY3" fmla="*/ 131578 h 159702"/>
                <a:gd name="connsiteX4" fmla="*/ 12444 w 76896"/>
                <a:gd name="connsiteY4" fmla="*/ 159419 h 159702"/>
                <a:gd name="connsiteX5" fmla="*/ 0 w 76896"/>
                <a:gd name="connsiteY5" fmla="*/ 132714 h 159702"/>
                <a:gd name="connsiteX6" fmla="*/ 2368 w 76896"/>
                <a:gd name="connsiteY6" fmla="*/ 95896 h 159702"/>
                <a:gd name="connsiteX7" fmla="*/ 5038 w 76896"/>
                <a:gd name="connsiteY7" fmla="*/ 41804 h 159702"/>
                <a:gd name="connsiteX8" fmla="*/ 6045 w 76896"/>
                <a:gd name="connsiteY8" fmla="*/ 19702 h 159702"/>
                <a:gd name="connsiteX9" fmla="*/ 23175 w 76896"/>
                <a:gd name="connsiteY9" fmla="*/ 16634 h 159702"/>
                <a:gd name="connsiteX10" fmla="*/ 53705 w 76896"/>
                <a:gd name="connsiteY10" fmla="*/ 214 h 159702"/>
                <a:gd name="connsiteX11" fmla="*/ 68618 w 76896"/>
                <a:gd name="connsiteY11" fmla="*/ 8509 h 159702"/>
                <a:gd name="connsiteX12" fmla="*/ 72799 w 76896"/>
                <a:gd name="connsiteY12" fmla="*/ 47032 h 159702"/>
                <a:gd name="connsiteX13" fmla="*/ 37432 w 76896"/>
                <a:gd name="connsiteY13" fmla="*/ 55498 h 15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896" h="159702">
                  <a:moveTo>
                    <a:pt x="37432" y="55498"/>
                  </a:moveTo>
                  <a:cubicBezTo>
                    <a:pt x="44888" y="42998"/>
                    <a:pt x="66703" y="39930"/>
                    <a:pt x="52194" y="15952"/>
                  </a:cubicBezTo>
                  <a:cubicBezTo>
                    <a:pt x="33352" y="32941"/>
                    <a:pt x="25946" y="54759"/>
                    <a:pt x="24888" y="79759"/>
                  </a:cubicBezTo>
                  <a:cubicBezTo>
                    <a:pt x="24132" y="96975"/>
                    <a:pt x="25542" y="114305"/>
                    <a:pt x="25089" y="131578"/>
                  </a:cubicBezTo>
                  <a:cubicBezTo>
                    <a:pt x="24787" y="142714"/>
                    <a:pt x="25895" y="156010"/>
                    <a:pt x="12444" y="159419"/>
                  </a:cubicBezTo>
                  <a:cubicBezTo>
                    <a:pt x="4433" y="161465"/>
                    <a:pt x="0" y="152430"/>
                    <a:pt x="0" y="132714"/>
                  </a:cubicBezTo>
                  <a:cubicBezTo>
                    <a:pt x="0" y="120441"/>
                    <a:pt x="1713" y="108169"/>
                    <a:pt x="2368" y="95896"/>
                  </a:cubicBezTo>
                  <a:cubicBezTo>
                    <a:pt x="3375" y="77884"/>
                    <a:pt x="4181" y="59816"/>
                    <a:pt x="5038" y="41804"/>
                  </a:cubicBezTo>
                  <a:cubicBezTo>
                    <a:pt x="5390" y="34418"/>
                    <a:pt x="4685" y="26805"/>
                    <a:pt x="6045" y="19702"/>
                  </a:cubicBezTo>
                  <a:cubicBezTo>
                    <a:pt x="8313" y="7827"/>
                    <a:pt x="13653" y="7316"/>
                    <a:pt x="23175" y="16634"/>
                  </a:cubicBezTo>
                  <a:cubicBezTo>
                    <a:pt x="33503" y="10839"/>
                    <a:pt x="43176" y="3850"/>
                    <a:pt x="53705" y="214"/>
                  </a:cubicBezTo>
                  <a:cubicBezTo>
                    <a:pt x="57635" y="-1150"/>
                    <a:pt x="64587" y="4304"/>
                    <a:pt x="68618" y="8509"/>
                  </a:cubicBezTo>
                  <a:cubicBezTo>
                    <a:pt x="78039" y="18282"/>
                    <a:pt x="79399" y="35157"/>
                    <a:pt x="72799" y="47032"/>
                  </a:cubicBezTo>
                  <a:cubicBezTo>
                    <a:pt x="65746" y="59759"/>
                    <a:pt x="54058" y="63111"/>
                    <a:pt x="37432" y="55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6A253DB-C8A2-C849-6BF2-10517C72AE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96908" y="5877820"/>
              <a:ext cx="110038" cy="114516"/>
            </a:xfrm>
            <a:custGeom>
              <a:avLst/>
              <a:gdLst>
                <a:gd name="connsiteX0" fmla="*/ 54268 w 110038"/>
                <a:gd name="connsiteY0" fmla="*/ 97162 h 114516"/>
                <a:gd name="connsiteX1" fmla="*/ 35375 w 110038"/>
                <a:gd name="connsiteY1" fmla="*/ 110913 h 114516"/>
                <a:gd name="connsiteX2" fmla="*/ 5046 w 110038"/>
                <a:gd name="connsiteY2" fmla="*/ 95856 h 114516"/>
                <a:gd name="connsiteX3" fmla="*/ 8 w 110038"/>
                <a:gd name="connsiteY3" fmla="*/ 54435 h 114516"/>
                <a:gd name="connsiteX4" fmla="*/ 19354 w 110038"/>
                <a:gd name="connsiteY4" fmla="*/ 42844 h 114516"/>
                <a:gd name="connsiteX5" fmla="*/ 46912 w 110038"/>
                <a:gd name="connsiteY5" fmla="*/ 63185 h 114516"/>
                <a:gd name="connsiteX6" fmla="*/ 62429 w 110038"/>
                <a:gd name="connsiteY6" fmla="*/ 14037 h 114516"/>
                <a:gd name="connsiteX7" fmla="*/ 71598 w 110038"/>
                <a:gd name="connsiteY7" fmla="*/ 3 h 114516"/>
                <a:gd name="connsiteX8" fmla="*/ 82178 w 110038"/>
                <a:gd name="connsiteY8" fmla="*/ 15174 h 114516"/>
                <a:gd name="connsiteX9" fmla="*/ 75679 w 110038"/>
                <a:gd name="connsiteY9" fmla="*/ 53696 h 114516"/>
                <a:gd name="connsiteX10" fmla="*/ 66409 w 110038"/>
                <a:gd name="connsiteY10" fmla="*/ 78072 h 114516"/>
                <a:gd name="connsiteX11" fmla="*/ 110038 w 110038"/>
                <a:gd name="connsiteY11" fmla="*/ 103469 h 114516"/>
                <a:gd name="connsiteX12" fmla="*/ 54268 w 110038"/>
                <a:gd name="connsiteY12" fmla="*/ 97162 h 114516"/>
                <a:gd name="connsiteX13" fmla="*/ 24040 w 110038"/>
                <a:gd name="connsiteY13" fmla="*/ 91765 h 114516"/>
                <a:gd name="connsiteX14" fmla="*/ 18044 w 110038"/>
                <a:gd name="connsiteY14" fmla="*/ 72333 h 114516"/>
                <a:gd name="connsiteX15" fmla="*/ 24040 w 110038"/>
                <a:gd name="connsiteY15" fmla="*/ 91765 h 11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38" h="114516">
                  <a:moveTo>
                    <a:pt x="54268" y="97162"/>
                  </a:moveTo>
                  <a:cubicBezTo>
                    <a:pt x="47567" y="102106"/>
                    <a:pt x="41874" y="107447"/>
                    <a:pt x="35375" y="110913"/>
                  </a:cubicBezTo>
                  <a:cubicBezTo>
                    <a:pt x="20362" y="118811"/>
                    <a:pt x="9227" y="113697"/>
                    <a:pt x="5046" y="95856"/>
                  </a:cubicBezTo>
                  <a:cubicBezTo>
                    <a:pt x="1923" y="82447"/>
                    <a:pt x="360" y="68299"/>
                    <a:pt x="8" y="54435"/>
                  </a:cubicBezTo>
                  <a:cubicBezTo>
                    <a:pt x="-294" y="40571"/>
                    <a:pt x="7918" y="35856"/>
                    <a:pt x="19354" y="42844"/>
                  </a:cubicBezTo>
                  <a:cubicBezTo>
                    <a:pt x="28825" y="48640"/>
                    <a:pt x="37491" y="56140"/>
                    <a:pt x="46912" y="63185"/>
                  </a:cubicBezTo>
                  <a:cubicBezTo>
                    <a:pt x="57442" y="47958"/>
                    <a:pt x="61119" y="31424"/>
                    <a:pt x="62429" y="14037"/>
                  </a:cubicBezTo>
                  <a:cubicBezTo>
                    <a:pt x="62983" y="6991"/>
                    <a:pt x="63991" y="173"/>
                    <a:pt x="71598" y="3"/>
                  </a:cubicBezTo>
                  <a:cubicBezTo>
                    <a:pt x="80264" y="-168"/>
                    <a:pt x="82984" y="7276"/>
                    <a:pt x="82178" y="15174"/>
                  </a:cubicBezTo>
                  <a:cubicBezTo>
                    <a:pt x="80768" y="28128"/>
                    <a:pt x="78601" y="41083"/>
                    <a:pt x="75679" y="53696"/>
                  </a:cubicBezTo>
                  <a:cubicBezTo>
                    <a:pt x="73916" y="61424"/>
                    <a:pt x="70087" y="68583"/>
                    <a:pt x="66409" y="78072"/>
                  </a:cubicBezTo>
                  <a:cubicBezTo>
                    <a:pt x="80364" y="86197"/>
                    <a:pt x="93464" y="93810"/>
                    <a:pt x="110038" y="103469"/>
                  </a:cubicBezTo>
                  <a:cubicBezTo>
                    <a:pt x="87216" y="119322"/>
                    <a:pt x="72002" y="104947"/>
                    <a:pt x="54268" y="97162"/>
                  </a:cubicBezTo>
                  <a:close/>
                  <a:moveTo>
                    <a:pt x="24040" y="91765"/>
                  </a:moveTo>
                  <a:cubicBezTo>
                    <a:pt x="29733" y="84378"/>
                    <a:pt x="27717" y="77901"/>
                    <a:pt x="18044" y="72333"/>
                  </a:cubicBezTo>
                  <a:cubicBezTo>
                    <a:pt x="20362" y="79833"/>
                    <a:pt x="22024" y="85231"/>
                    <a:pt x="24040" y="917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5507B7E-E5CF-CA9A-329D-E6205F0087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58019" y="5586305"/>
              <a:ext cx="61180" cy="244736"/>
            </a:xfrm>
            <a:custGeom>
              <a:avLst/>
              <a:gdLst>
                <a:gd name="connsiteX0" fmla="*/ 29926 w 61180"/>
                <a:gd name="connsiteY0" fmla="*/ 244358 h 244736"/>
                <a:gd name="connsiteX1" fmla="*/ 32445 w 61180"/>
                <a:gd name="connsiteY1" fmla="*/ 218052 h 244736"/>
                <a:gd name="connsiteX2" fmla="*/ 35871 w 61180"/>
                <a:gd name="connsiteY2" fmla="*/ 102482 h 244736"/>
                <a:gd name="connsiteX3" fmla="*/ 7003 w 61180"/>
                <a:gd name="connsiteY3" fmla="*/ 20834 h 244736"/>
                <a:gd name="connsiteX4" fmla="*/ 0 w 61180"/>
                <a:gd name="connsiteY4" fmla="*/ 6800 h 244736"/>
                <a:gd name="connsiteX5" fmla="*/ 17432 w 61180"/>
                <a:gd name="connsiteY5" fmla="*/ 4755 h 244736"/>
                <a:gd name="connsiteX6" fmla="*/ 42420 w 61180"/>
                <a:gd name="connsiteY6" fmla="*/ 41573 h 244736"/>
                <a:gd name="connsiteX7" fmla="*/ 50582 w 61180"/>
                <a:gd name="connsiteY7" fmla="*/ 225211 h 244736"/>
                <a:gd name="connsiteX8" fmla="*/ 29876 w 61180"/>
                <a:gd name="connsiteY8" fmla="*/ 244358 h 2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0" h="244736">
                  <a:moveTo>
                    <a:pt x="29926" y="244358"/>
                  </a:moveTo>
                  <a:cubicBezTo>
                    <a:pt x="30782" y="235324"/>
                    <a:pt x="31135" y="226574"/>
                    <a:pt x="32445" y="218052"/>
                  </a:cubicBezTo>
                  <a:cubicBezTo>
                    <a:pt x="38339" y="179699"/>
                    <a:pt x="40858" y="141403"/>
                    <a:pt x="35871" y="102482"/>
                  </a:cubicBezTo>
                  <a:cubicBezTo>
                    <a:pt x="31992" y="72426"/>
                    <a:pt x="23225" y="45096"/>
                    <a:pt x="7003" y="20834"/>
                  </a:cubicBezTo>
                  <a:cubicBezTo>
                    <a:pt x="4081" y="16459"/>
                    <a:pt x="2217" y="11232"/>
                    <a:pt x="0" y="6800"/>
                  </a:cubicBezTo>
                  <a:cubicBezTo>
                    <a:pt x="6046" y="-3314"/>
                    <a:pt x="13149" y="-529"/>
                    <a:pt x="17432" y="4755"/>
                  </a:cubicBezTo>
                  <a:cubicBezTo>
                    <a:pt x="26702" y="16175"/>
                    <a:pt x="37181" y="27766"/>
                    <a:pt x="42420" y="41573"/>
                  </a:cubicBezTo>
                  <a:cubicBezTo>
                    <a:pt x="65041" y="101346"/>
                    <a:pt x="66502" y="163051"/>
                    <a:pt x="50582" y="225211"/>
                  </a:cubicBezTo>
                  <a:cubicBezTo>
                    <a:pt x="48214" y="234472"/>
                    <a:pt x="45997" y="247086"/>
                    <a:pt x="29876" y="2443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0D5B9B0-1285-22B1-0B7A-EDA33DB80B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0113" y="4521819"/>
              <a:ext cx="74462" cy="203691"/>
            </a:xfrm>
            <a:custGeom>
              <a:avLst/>
              <a:gdLst>
                <a:gd name="connsiteX0" fmla="*/ 74462 w 74462"/>
                <a:gd name="connsiteY0" fmla="*/ 8552 h 203691"/>
                <a:gd name="connsiteX1" fmla="*/ 27911 w 74462"/>
                <a:gd name="connsiteY1" fmla="*/ 102928 h 203691"/>
                <a:gd name="connsiteX2" fmla="*/ 52697 w 74462"/>
                <a:gd name="connsiteY2" fmla="*/ 202587 h 203691"/>
                <a:gd name="connsiteX3" fmla="*/ 11637 w 74462"/>
                <a:gd name="connsiteY3" fmla="*/ 180769 h 203691"/>
                <a:gd name="connsiteX4" fmla="*/ 0 w 74462"/>
                <a:gd name="connsiteY4" fmla="*/ 131450 h 203691"/>
                <a:gd name="connsiteX5" fmla="*/ 41010 w 74462"/>
                <a:gd name="connsiteY5" fmla="*/ 11847 h 203691"/>
                <a:gd name="connsiteX6" fmla="*/ 74412 w 74462"/>
                <a:gd name="connsiteY6" fmla="*/ 8495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62" h="203691">
                  <a:moveTo>
                    <a:pt x="74462" y="8552"/>
                  </a:moveTo>
                  <a:cubicBezTo>
                    <a:pt x="46098" y="33552"/>
                    <a:pt x="35921" y="67359"/>
                    <a:pt x="27911" y="102928"/>
                  </a:cubicBezTo>
                  <a:cubicBezTo>
                    <a:pt x="19396" y="140598"/>
                    <a:pt x="30077" y="172417"/>
                    <a:pt x="52697" y="202587"/>
                  </a:cubicBezTo>
                  <a:cubicBezTo>
                    <a:pt x="30782" y="207303"/>
                    <a:pt x="18439" y="196337"/>
                    <a:pt x="11637" y="180769"/>
                  </a:cubicBezTo>
                  <a:cubicBezTo>
                    <a:pt x="5038" y="165712"/>
                    <a:pt x="0" y="147985"/>
                    <a:pt x="0" y="131450"/>
                  </a:cubicBezTo>
                  <a:cubicBezTo>
                    <a:pt x="0" y="86280"/>
                    <a:pt x="14661" y="46109"/>
                    <a:pt x="41010" y="11847"/>
                  </a:cubicBezTo>
                  <a:cubicBezTo>
                    <a:pt x="52496" y="-3096"/>
                    <a:pt x="57836" y="-3550"/>
                    <a:pt x="74412" y="84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8ED6139-F9E7-2E94-9D86-52A1D3EE8D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3968" y="673681"/>
              <a:ext cx="86585" cy="145764"/>
            </a:xfrm>
            <a:custGeom>
              <a:avLst/>
              <a:gdLst>
                <a:gd name="connsiteX0" fmla="*/ 20445 w 86585"/>
                <a:gd name="connsiteY0" fmla="*/ 95358 h 145764"/>
                <a:gd name="connsiteX1" fmla="*/ 58886 w 86585"/>
                <a:gd name="connsiteY1" fmla="*/ 90130 h 145764"/>
                <a:gd name="connsiteX2" fmla="*/ 64477 w 86585"/>
                <a:gd name="connsiteY2" fmla="*/ 53255 h 145764"/>
                <a:gd name="connsiteX3" fmla="*/ 77123 w 86585"/>
                <a:gd name="connsiteY3" fmla="*/ 39448 h 145764"/>
                <a:gd name="connsiteX4" fmla="*/ 86494 w 86585"/>
                <a:gd name="connsiteY4" fmla="*/ 55642 h 145764"/>
                <a:gd name="connsiteX5" fmla="*/ 81757 w 86585"/>
                <a:gd name="connsiteY5" fmla="*/ 129676 h 145764"/>
                <a:gd name="connsiteX6" fmla="*/ 79793 w 86585"/>
                <a:gd name="connsiteY6" fmla="*/ 139108 h 145764"/>
                <a:gd name="connsiteX7" fmla="*/ 69313 w 86585"/>
                <a:gd name="connsiteY7" fmla="*/ 145756 h 145764"/>
                <a:gd name="connsiteX8" fmla="*/ 62008 w 86585"/>
                <a:gd name="connsiteY8" fmla="*/ 138313 h 145764"/>
                <a:gd name="connsiteX9" fmla="*/ 57927 w 86585"/>
                <a:gd name="connsiteY9" fmla="*/ 112460 h 145764"/>
                <a:gd name="connsiteX10" fmla="*/ 25382 w 86585"/>
                <a:gd name="connsiteY10" fmla="*/ 116437 h 145764"/>
                <a:gd name="connsiteX11" fmla="*/ 394 w 86585"/>
                <a:gd name="connsiteY11" fmla="*/ 86210 h 145764"/>
                <a:gd name="connsiteX12" fmla="*/ 10268 w 86585"/>
                <a:gd name="connsiteY12" fmla="*/ 12857 h 145764"/>
                <a:gd name="connsiteX13" fmla="*/ 19841 w 86585"/>
                <a:gd name="connsiteY13" fmla="*/ 528 h 145764"/>
                <a:gd name="connsiteX14" fmla="*/ 27598 w 86585"/>
                <a:gd name="connsiteY14" fmla="*/ 15357 h 145764"/>
                <a:gd name="connsiteX15" fmla="*/ 22511 w 86585"/>
                <a:gd name="connsiteY15" fmla="*/ 74392 h 145764"/>
                <a:gd name="connsiteX16" fmla="*/ 20445 w 86585"/>
                <a:gd name="connsiteY16" fmla="*/ 95471 h 1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585" h="145764">
                  <a:moveTo>
                    <a:pt x="20445" y="95358"/>
                  </a:moveTo>
                  <a:cubicBezTo>
                    <a:pt x="35005" y="93369"/>
                    <a:pt x="46391" y="91835"/>
                    <a:pt x="58886" y="90130"/>
                  </a:cubicBezTo>
                  <a:cubicBezTo>
                    <a:pt x="60799" y="77289"/>
                    <a:pt x="62412" y="65187"/>
                    <a:pt x="64477" y="53255"/>
                  </a:cubicBezTo>
                  <a:cubicBezTo>
                    <a:pt x="65787" y="45641"/>
                    <a:pt x="68508" y="38710"/>
                    <a:pt x="77123" y="39448"/>
                  </a:cubicBezTo>
                  <a:cubicBezTo>
                    <a:pt x="86342" y="40187"/>
                    <a:pt x="86896" y="47914"/>
                    <a:pt x="86494" y="55642"/>
                  </a:cubicBezTo>
                  <a:cubicBezTo>
                    <a:pt x="85083" y="80358"/>
                    <a:pt x="83420" y="105017"/>
                    <a:pt x="81757" y="129676"/>
                  </a:cubicBezTo>
                  <a:cubicBezTo>
                    <a:pt x="81557" y="132915"/>
                    <a:pt x="81506" y="137119"/>
                    <a:pt x="79793" y="139108"/>
                  </a:cubicBezTo>
                  <a:cubicBezTo>
                    <a:pt x="77022" y="142290"/>
                    <a:pt x="72991" y="145415"/>
                    <a:pt x="69313" y="145756"/>
                  </a:cubicBezTo>
                  <a:cubicBezTo>
                    <a:pt x="66946" y="145983"/>
                    <a:pt x="62865" y="141494"/>
                    <a:pt x="62008" y="138313"/>
                  </a:cubicBezTo>
                  <a:cubicBezTo>
                    <a:pt x="59943" y="130585"/>
                    <a:pt x="59389" y="122403"/>
                    <a:pt x="57927" y="112460"/>
                  </a:cubicBezTo>
                  <a:cubicBezTo>
                    <a:pt x="46743" y="113881"/>
                    <a:pt x="36114" y="115926"/>
                    <a:pt x="25382" y="116437"/>
                  </a:cubicBezTo>
                  <a:cubicBezTo>
                    <a:pt x="6338" y="117347"/>
                    <a:pt x="-1974" y="107517"/>
                    <a:pt x="394" y="86210"/>
                  </a:cubicBezTo>
                  <a:cubicBezTo>
                    <a:pt x="3114" y="61664"/>
                    <a:pt x="6943" y="37289"/>
                    <a:pt x="10268" y="12857"/>
                  </a:cubicBezTo>
                  <a:cubicBezTo>
                    <a:pt x="11176" y="6209"/>
                    <a:pt x="12082" y="-2200"/>
                    <a:pt x="19841" y="528"/>
                  </a:cubicBezTo>
                  <a:cubicBezTo>
                    <a:pt x="23569" y="1834"/>
                    <a:pt x="27800" y="10357"/>
                    <a:pt x="27598" y="15357"/>
                  </a:cubicBezTo>
                  <a:cubicBezTo>
                    <a:pt x="26793" y="35073"/>
                    <a:pt x="24375" y="54732"/>
                    <a:pt x="22511" y="74392"/>
                  </a:cubicBezTo>
                  <a:cubicBezTo>
                    <a:pt x="22007" y="79960"/>
                    <a:pt x="21402" y="85585"/>
                    <a:pt x="20445" y="95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E5593D2-333F-DC8F-3317-22836BAC9D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8182" y="5212806"/>
              <a:ext cx="130915" cy="106401"/>
            </a:xfrm>
            <a:custGeom>
              <a:avLst/>
              <a:gdLst>
                <a:gd name="connsiteX0" fmla="*/ 29802 w 130915"/>
                <a:gd name="connsiteY0" fmla="*/ 85525 h 106401"/>
                <a:gd name="connsiteX1" fmla="*/ 53482 w 130915"/>
                <a:gd name="connsiteY1" fmla="*/ 49047 h 106401"/>
                <a:gd name="connsiteX2" fmla="*/ 67135 w 130915"/>
                <a:gd name="connsiteY2" fmla="*/ 35070 h 106401"/>
                <a:gd name="connsiteX3" fmla="*/ 78973 w 130915"/>
                <a:gd name="connsiteY3" fmla="*/ 50752 h 106401"/>
                <a:gd name="connsiteX4" fmla="*/ 86682 w 130915"/>
                <a:gd name="connsiteY4" fmla="*/ 73990 h 106401"/>
                <a:gd name="connsiteX5" fmla="*/ 99024 w 130915"/>
                <a:gd name="connsiteY5" fmla="*/ 58536 h 106401"/>
                <a:gd name="connsiteX6" fmla="*/ 121746 w 130915"/>
                <a:gd name="connsiteY6" fmla="*/ 61945 h 106401"/>
                <a:gd name="connsiteX7" fmla="*/ 130915 w 130915"/>
                <a:gd name="connsiteY7" fmla="*/ 87911 h 106401"/>
                <a:gd name="connsiteX8" fmla="*/ 110008 w 130915"/>
                <a:gd name="connsiteY8" fmla="*/ 83820 h 106401"/>
                <a:gd name="connsiteX9" fmla="*/ 82501 w 130915"/>
                <a:gd name="connsiteY9" fmla="*/ 93195 h 106401"/>
                <a:gd name="connsiteX10" fmla="*/ 62197 w 130915"/>
                <a:gd name="connsiteY10" fmla="*/ 76831 h 106401"/>
                <a:gd name="connsiteX11" fmla="*/ 46125 w 130915"/>
                <a:gd name="connsiteY11" fmla="*/ 98138 h 106401"/>
                <a:gd name="connsiteX12" fmla="*/ 11767 w 130915"/>
                <a:gd name="connsiteY12" fmla="*/ 89161 h 106401"/>
                <a:gd name="connsiteX13" fmla="*/ 28 w 130915"/>
                <a:gd name="connsiteY13" fmla="*/ 11547 h 106401"/>
                <a:gd name="connsiteX14" fmla="*/ 7635 w 130915"/>
                <a:gd name="connsiteY14" fmla="*/ 13 h 106401"/>
                <a:gd name="connsiteX15" fmla="*/ 18668 w 130915"/>
                <a:gd name="connsiteY15" fmla="*/ 8365 h 106401"/>
                <a:gd name="connsiteX16" fmla="*/ 21490 w 130915"/>
                <a:gd name="connsiteY16" fmla="*/ 30183 h 106401"/>
                <a:gd name="connsiteX17" fmla="*/ 29752 w 130915"/>
                <a:gd name="connsiteY17" fmla="*/ 85525 h 1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915" h="106401">
                  <a:moveTo>
                    <a:pt x="29802" y="85525"/>
                  </a:moveTo>
                  <a:cubicBezTo>
                    <a:pt x="44211" y="74729"/>
                    <a:pt x="46730" y="60240"/>
                    <a:pt x="53482" y="49047"/>
                  </a:cubicBezTo>
                  <a:cubicBezTo>
                    <a:pt x="56857" y="43479"/>
                    <a:pt x="62499" y="39672"/>
                    <a:pt x="67135" y="35070"/>
                  </a:cubicBezTo>
                  <a:cubicBezTo>
                    <a:pt x="71165" y="40240"/>
                    <a:pt x="75951" y="44899"/>
                    <a:pt x="78973" y="50752"/>
                  </a:cubicBezTo>
                  <a:cubicBezTo>
                    <a:pt x="82148" y="56888"/>
                    <a:pt x="83559" y="64218"/>
                    <a:pt x="86682" y="73990"/>
                  </a:cubicBezTo>
                  <a:cubicBezTo>
                    <a:pt x="91871" y="67513"/>
                    <a:pt x="95246" y="62797"/>
                    <a:pt x="99024" y="58536"/>
                  </a:cubicBezTo>
                  <a:cubicBezTo>
                    <a:pt x="107691" y="48763"/>
                    <a:pt x="116054" y="49729"/>
                    <a:pt x="121746" y="61945"/>
                  </a:cubicBezTo>
                  <a:cubicBezTo>
                    <a:pt x="125625" y="70297"/>
                    <a:pt x="128043" y="79559"/>
                    <a:pt x="130915" y="87911"/>
                  </a:cubicBezTo>
                  <a:cubicBezTo>
                    <a:pt x="119227" y="97400"/>
                    <a:pt x="114693" y="85354"/>
                    <a:pt x="110008" y="83820"/>
                  </a:cubicBezTo>
                  <a:cubicBezTo>
                    <a:pt x="99579" y="87741"/>
                    <a:pt x="90662" y="94274"/>
                    <a:pt x="82501" y="93195"/>
                  </a:cubicBezTo>
                  <a:cubicBezTo>
                    <a:pt x="75346" y="92229"/>
                    <a:pt x="69099" y="82740"/>
                    <a:pt x="62197" y="76831"/>
                  </a:cubicBezTo>
                  <a:cubicBezTo>
                    <a:pt x="57410" y="83252"/>
                    <a:pt x="52524" y="91661"/>
                    <a:pt x="46125" y="98138"/>
                  </a:cubicBezTo>
                  <a:cubicBezTo>
                    <a:pt x="32624" y="111775"/>
                    <a:pt x="16351" y="108366"/>
                    <a:pt x="11767" y="89161"/>
                  </a:cubicBezTo>
                  <a:cubicBezTo>
                    <a:pt x="5771" y="63877"/>
                    <a:pt x="3102" y="37570"/>
                    <a:pt x="28" y="11547"/>
                  </a:cubicBezTo>
                  <a:cubicBezTo>
                    <a:pt x="-426" y="7911"/>
                    <a:pt x="4763" y="240"/>
                    <a:pt x="7635" y="13"/>
                  </a:cubicBezTo>
                  <a:cubicBezTo>
                    <a:pt x="11263" y="-271"/>
                    <a:pt x="17207" y="4274"/>
                    <a:pt x="18668" y="8365"/>
                  </a:cubicBezTo>
                  <a:cubicBezTo>
                    <a:pt x="21086" y="14956"/>
                    <a:pt x="20432" y="22910"/>
                    <a:pt x="21490" y="30183"/>
                  </a:cubicBezTo>
                  <a:cubicBezTo>
                    <a:pt x="23958" y="47684"/>
                    <a:pt x="26679" y="65070"/>
                    <a:pt x="29752" y="85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B8C9C42-9303-70BA-E823-2782EAC73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10737" y="657346"/>
              <a:ext cx="69482" cy="169940"/>
            </a:xfrm>
            <a:custGeom>
              <a:avLst/>
              <a:gdLst>
                <a:gd name="connsiteX0" fmla="*/ 0 w 69482"/>
                <a:gd name="connsiteY0" fmla="*/ 154761 h 169940"/>
                <a:gd name="connsiteX1" fmla="*/ 43477 w 69482"/>
                <a:gd name="connsiteY1" fmla="*/ 127602 h 169940"/>
                <a:gd name="connsiteX2" fmla="*/ 47105 w 69482"/>
                <a:gd name="connsiteY2" fmla="*/ 67317 h 169940"/>
                <a:gd name="connsiteX3" fmla="*/ 29673 w 69482"/>
                <a:gd name="connsiteY3" fmla="*/ 62374 h 169940"/>
                <a:gd name="connsiteX4" fmla="*/ 12595 w 69482"/>
                <a:gd name="connsiteY4" fmla="*/ 22374 h 169940"/>
                <a:gd name="connsiteX5" fmla="*/ 52294 w 69482"/>
                <a:gd name="connsiteY5" fmla="*/ 3169 h 169940"/>
                <a:gd name="connsiteX6" fmla="*/ 64990 w 69482"/>
                <a:gd name="connsiteY6" fmla="*/ 24135 h 169940"/>
                <a:gd name="connsiteX7" fmla="*/ 69473 w 69482"/>
                <a:gd name="connsiteY7" fmla="*/ 97829 h 169940"/>
                <a:gd name="connsiteX8" fmla="*/ 44636 w 69482"/>
                <a:gd name="connsiteY8" fmla="*/ 158057 h 169940"/>
                <a:gd name="connsiteX9" fmla="*/ 20806 w 69482"/>
                <a:gd name="connsiteY9" fmla="*/ 169193 h 169940"/>
                <a:gd name="connsiteX10" fmla="*/ 49 w 69482"/>
                <a:gd name="connsiteY10" fmla="*/ 154761 h 169940"/>
                <a:gd name="connsiteX11" fmla="*/ 44989 w 69482"/>
                <a:gd name="connsiteY11" fmla="*/ 19703 h 169940"/>
                <a:gd name="connsiteX12" fmla="*/ 40858 w 69482"/>
                <a:gd name="connsiteY12" fmla="*/ 15840 h 169940"/>
                <a:gd name="connsiteX13" fmla="*/ 30832 w 69482"/>
                <a:gd name="connsiteY13" fmla="*/ 25328 h 169940"/>
                <a:gd name="connsiteX14" fmla="*/ 43629 w 69482"/>
                <a:gd name="connsiteY14" fmla="*/ 46408 h 169940"/>
                <a:gd name="connsiteX15" fmla="*/ 44989 w 69482"/>
                <a:gd name="connsiteY15" fmla="*/ 19760 h 16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2" h="169940">
                  <a:moveTo>
                    <a:pt x="0" y="154761"/>
                  </a:moveTo>
                  <a:cubicBezTo>
                    <a:pt x="16172" y="148738"/>
                    <a:pt x="35266" y="148966"/>
                    <a:pt x="43477" y="127602"/>
                  </a:cubicBezTo>
                  <a:cubicBezTo>
                    <a:pt x="51135" y="107715"/>
                    <a:pt x="49977" y="87602"/>
                    <a:pt x="47105" y="67317"/>
                  </a:cubicBezTo>
                  <a:cubicBezTo>
                    <a:pt x="40908" y="65613"/>
                    <a:pt x="35064" y="64704"/>
                    <a:pt x="29673" y="62374"/>
                  </a:cubicBezTo>
                  <a:cubicBezTo>
                    <a:pt x="15064" y="56067"/>
                    <a:pt x="7406" y="37601"/>
                    <a:pt x="12595" y="22374"/>
                  </a:cubicBezTo>
                  <a:cubicBezTo>
                    <a:pt x="18388" y="5271"/>
                    <a:pt x="38944" y="-5751"/>
                    <a:pt x="52294" y="3169"/>
                  </a:cubicBezTo>
                  <a:cubicBezTo>
                    <a:pt x="58239" y="7146"/>
                    <a:pt x="64083" y="16465"/>
                    <a:pt x="64990" y="24135"/>
                  </a:cubicBezTo>
                  <a:cubicBezTo>
                    <a:pt x="67812" y="48510"/>
                    <a:pt x="69172" y="73226"/>
                    <a:pt x="69473" y="97829"/>
                  </a:cubicBezTo>
                  <a:cubicBezTo>
                    <a:pt x="69776" y="121920"/>
                    <a:pt x="62723" y="143568"/>
                    <a:pt x="44636" y="158057"/>
                  </a:cubicBezTo>
                  <a:cubicBezTo>
                    <a:pt x="37785" y="163568"/>
                    <a:pt x="29119" y="167148"/>
                    <a:pt x="20806" y="169193"/>
                  </a:cubicBezTo>
                  <a:cubicBezTo>
                    <a:pt x="11285" y="171523"/>
                    <a:pt x="8766" y="168852"/>
                    <a:pt x="49" y="154761"/>
                  </a:cubicBezTo>
                  <a:close/>
                  <a:moveTo>
                    <a:pt x="44989" y="19703"/>
                  </a:moveTo>
                  <a:cubicBezTo>
                    <a:pt x="43629" y="18397"/>
                    <a:pt x="42218" y="17090"/>
                    <a:pt x="40858" y="15840"/>
                  </a:cubicBezTo>
                  <a:cubicBezTo>
                    <a:pt x="37331" y="18965"/>
                    <a:pt x="31387" y="21635"/>
                    <a:pt x="30832" y="25328"/>
                  </a:cubicBezTo>
                  <a:cubicBezTo>
                    <a:pt x="29472" y="34249"/>
                    <a:pt x="32394" y="42317"/>
                    <a:pt x="43629" y="46408"/>
                  </a:cubicBezTo>
                  <a:cubicBezTo>
                    <a:pt x="44132" y="36408"/>
                    <a:pt x="44586" y="28113"/>
                    <a:pt x="44989" y="1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E4BE13E-FE4F-D5BF-A261-5CFE257859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18564" y="4960941"/>
              <a:ext cx="71948" cy="164700"/>
            </a:xfrm>
            <a:custGeom>
              <a:avLst/>
              <a:gdLst>
                <a:gd name="connsiteX0" fmla="*/ 32148 w 71948"/>
                <a:gd name="connsiteY0" fmla="*/ 133410 h 164700"/>
                <a:gd name="connsiteX1" fmla="*/ 71949 w 71948"/>
                <a:gd name="connsiteY1" fmla="*/ 160456 h 164700"/>
                <a:gd name="connsiteX2" fmla="*/ 9326 w 71948"/>
                <a:gd name="connsiteY2" fmla="*/ 159433 h 164700"/>
                <a:gd name="connsiteX3" fmla="*/ 2122 w 71948"/>
                <a:gd name="connsiteY3" fmla="*/ 106421 h 164700"/>
                <a:gd name="connsiteX4" fmla="*/ 1265 w 71948"/>
                <a:gd name="connsiteY4" fmla="*/ 52103 h 164700"/>
                <a:gd name="connsiteX5" fmla="*/ 5245 w 71948"/>
                <a:gd name="connsiteY5" fmla="*/ 0 h 164700"/>
                <a:gd name="connsiteX6" fmla="*/ 20007 w 71948"/>
                <a:gd name="connsiteY6" fmla="*/ 23125 h 164700"/>
                <a:gd name="connsiteX7" fmla="*/ 24642 w 71948"/>
                <a:gd name="connsiteY7" fmla="*/ 98524 h 164700"/>
                <a:gd name="connsiteX8" fmla="*/ 41771 w 71948"/>
                <a:gd name="connsiteY8" fmla="*/ 76876 h 164700"/>
                <a:gd name="connsiteX9" fmla="*/ 56129 w 71948"/>
                <a:gd name="connsiteY9" fmla="*/ 71421 h 164700"/>
                <a:gd name="connsiteX10" fmla="*/ 58397 w 71948"/>
                <a:gd name="connsiteY10" fmla="*/ 86648 h 164700"/>
                <a:gd name="connsiteX11" fmla="*/ 46910 w 71948"/>
                <a:gd name="connsiteY11" fmla="*/ 110342 h 164700"/>
                <a:gd name="connsiteX12" fmla="*/ 32098 w 71948"/>
                <a:gd name="connsiteY12" fmla="*/ 133467 h 16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948" h="164700">
                  <a:moveTo>
                    <a:pt x="32148" y="133410"/>
                  </a:moveTo>
                  <a:cubicBezTo>
                    <a:pt x="46557" y="143353"/>
                    <a:pt x="62528" y="144546"/>
                    <a:pt x="71949" y="160456"/>
                  </a:cubicBezTo>
                  <a:cubicBezTo>
                    <a:pt x="49932" y="175399"/>
                    <a:pt x="30033" y="144944"/>
                    <a:pt x="9326" y="159433"/>
                  </a:cubicBezTo>
                  <a:cubicBezTo>
                    <a:pt x="-4075" y="142501"/>
                    <a:pt x="3180" y="123637"/>
                    <a:pt x="2122" y="106421"/>
                  </a:cubicBezTo>
                  <a:cubicBezTo>
                    <a:pt x="1014" y="88353"/>
                    <a:pt x="761" y="70171"/>
                    <a:pt x="1265" y="52103"/>
                  </a:cubicBezTo>
                  <a:cubicBezTo>
                    <a:pt x="1719" y="34944"/>
                    <a:pt x="-3823" y="16705"/>
                    <a:pt x="5245" y="0"/>
                  </a:cubicBezTo>
                  <a:cubicBezTo>
                    <a:pt x="18697" y="3125"/>
                    <a:pt x="19352" y="13296"/>
                    <a:pt x="20007" y="23125"/>
                  </a:cubicBezTo>
                  <a:cubicBezTo>
                    <a:pt x="21619" y="47728"/>
                    <a:pt x="23080" y="72330"/>
                    <a:pt x="24642" y="98524"/>
                  </a:cubicBezTo>
                  <a:cubicBezTo>
                    <a:pt x="34567" y="94432"/>
                    <a:pt x="36531" y="83864"/>
                    <a:pt x="41771" y="76876"/>
                  </a:cubicBezTo>
                  <a:cubicBezTo>
                    <a:pt x="45751" y="71535"/>
                    <a:pt x="50436" y="65796"/>
                    <a:pt x="56129" y="71421"/>
                  </a:cubicBezTo>
                  <a:cubicBezTo>
                    <a:pt x="58900" y="74148"/>
                    <a:pt x="59757" y="82217"/>
                    <a:pt x="58397" y="86648"/>
                  </a:cubicBezTo>
                  <a:cubicBezTo>
                    <a:pt x="55777" y="95057"/>
                    <a:pt x="51242" y="102785"/>
                    <a:pt x="46910" y="110342"/>
                  </a:cubicBezTo>
                  <a:cubicBezTo>
                    <a:pt x="42628" y="117842"/>
                    <a:pt x="37690" y="124831"/>
                    <a:pt x="32098" y="13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17C4C8C-E9D2-B3CD-412D-985C8E207B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0919" y="5267819"/>
              <a:ext cx="80519" cy="135231"/>
            </a:xfrm>
            <a:custGeom>
              <a:avLst/>
              <a:gdLst>
                <a:gd name="connsiteX0" fmla="*/ 21472 w 80519"/>
                <a:gd name="connsiteY0" fmla="*/ 83921 h 135231"/>
                <a:gd name="connsiteX1" fmla="*/ 31598 w 80519"/>
                <a:gd name="connsiteY1" fmla="*/ 70739 h 135231"/>
                <a:gd name="connsiteX2" fmla="*/ 66008 w 80519"/>
                <a:gd name="connsiteY2" fmla="*/ 60625 h 135231"/>
                <a:gd name="connsiteX3" fmla="*/ 78754 w 80519"/>
                <a:gd name="connsiteY3" fmla="*/ 103921 h 135231"/>
                <a:gd name="connsiteX4" fmla="*/ 33362 w 80519"/>
                <a:gd name="connsiteY4" fmla="*/ 135171 h 135231"/>
                <a:gd name="connsiteX5" fmla="*/ 12151 w 80519"/>
                <a:gd name="connsiteY5" fmla="*/ 131762 h 135231"/>
                <a:gd name="connsiteX6" fmla="*/ 5099 w 80519"/>
                <a:gd name="connsiteY6" fmla="*/ 0 h 135231"/>
                <a:gd name="connsiteX7" fmla="*/ 16887 w 80519"/>
                <a:gd name="connsiteY7" fmla="*/ 39148 h 135231"/>
                <a:gd name="connsiteX8" fmla="*/ 21522 w 80519"/>
                <a:gd name="connsiteY8" fmla="*/ 83921 h 135231"/>
                <a:gd name="connsiteX9" fmla="*/ 33362 w 80519"/>
                <a:gd name="connsiteY9" fmla="*/ 113296 h 135231"/>
                <a:gd name="connsiteX10" fmla="*/ 52204 w 80519"/>
                <a:gd name="connsiteY10" fmla="*/ 75341 h 135231"/>
                <a:gd name="connsiteX11" fmla="*/ 33362 w 80519"/>
                <a:gd name="connsiteY11" fmla="*/ 113296 h 13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9" h="135231">
                  <a:moveTo>
                    <a:pt x="21472" y="83921"/>
                  </a:moveTo>
                  <a:cubicBezTo>
                    <a:pt x="26258" y="77671"/>
                    <a:pt x="28878" y="74148"/>
                    <a:pt x="31598" y="70739"/>
                  </a:cubicBezTo>
                  <a:cubicBezTo>
                    <a:pt x="43236" y="56194"/>
                    <a:pt x="54370" y="52955"/>
                    <a:pt x="66008" y="60625"/>
                  </a:cubicBezTo>
                  <a:cubicBezTo>
                    <a:pt x="77898" y="68523"/>
                    <a:pt x="83692" y="88126"/>
                    <a:pt x="78754" y="103921"/>
                  </a:cubicBezTo>
                  <a:cubicBezTo>
                    <a:pt x="72910" y="122615"/>
                    <a:pt x="53564" y="136251"/>
                    <a:pt x="33362" y="135171"/>
                  </a:cubicBezTo>
                  <a:cubicBezTo>
                    <a:pt x="26157" y="134773"/>
                    <a:pt x="19053" y="132899"/>
                    <a:pt x="12151" y="131762"/>
                  </a:cubicBezTo>
                  <a:cubicBezTo>
                    <a:pt x="312" y="103751"/>
                    <a:pt x="-4474" y="18182"/>
                    <a:pt x="5099" y="0"/>
                  </a:cubicBezTo>
                  <a:cubicBezTo>
                    <a:pt x="18751" y="9545"/>
                    <a:pt x="15023" y="25568"/>
                    <a:pt x="16887" y="39148"/>
                  </a:cubicBezTo>
                  <a:cubicBezTo>
                    <a:pt x="18701" y="52727"/>
                    <a:pt x="19759" y="66421"/>
                    <a:pt x="21522" y="83921"/>
                  </a:cubicBezTo>
                  <a:close/>
                  <a:moveTo>
                    <a:pt x="33362" y="113296"/>
                  </a:moveTo>
                  <a:cubicBezTo>
                    <a:pt x="60365" y="102046"/>
                    <a:pt x="63892" y="94092"/>
                    <a:pt x="52204" y="75341"/>
                  </a:cubicBezTo>
                  <a:cubicBezTo>
                    <a:pt x="41020" y="83637"/>
                    <a:pt x="38198" y="96819"/>
                    <a:pt x="33362" y="1132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A11BDD1-0FB9-A5FA-CF81-1949BBBBC8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0632" y="2458652"/>
              <a:ext cx="69473" cy="180853"/>
            </a:xfrm>
            <a:custGeom>
              <a:avLst/>
              <a:gdLst>
                <a:gd name="connsiteX0" fmla="*/ 35115 w 69473"/>
                <a:gd name="connsiteY0" fmla="*/ 145399 h 180853"/>
                <a:gd name="connsiteX1" fmla="*/ 69474 w 69473"/>
                <a:gd name="connsiteY1" fmla="*/ 161933 h 180853"/>
                <a:gd name="connsiteX2" fmla="*/ 13099 w 69473"/>
                <a:gd name="connsiteY2" fmla="*/ 180853 h 180853"/>
                <a:gd name="connsiteX3" fmla="*/ 1713 w 69473"/>
                <a:gd name="connsiteY3" fmla="*/ 156876 h 180853"/>
                <a:gd name="connsiteX4" fmla="*/ 0 w 69473"/>
                <a:gd name="connsiteY4" fmla="*/ 18352 h 180853"/>
                <a:gd name="connsiteX5" fmla="*/ 3929 w 69473"/>
                <a:gd name="connsiteY5" fmla="*/ 0 h 180853"/>
                <a:gd name="connsiteX6" fmla="*/ 16928 w 69473"/>
                <a:gd name="connsiteY6" fmla="*/ 20625 h 180853"/>
                <a:gd name="connsiteX7" fmla="*/ 19950 w 69473"/>
                <a:gd name="connsiteY7" fmla="*/ 97273 h 180853"/>
                <a:gd name="connsiteX8" fmla="*/ 19950 w 69473"/>
                <a:gd name="connsiteY8" fmla="*/ 123808 h 180853"/>
                <a:gd name="connsiteX9" fmla="*/ 24283 w 69473"/>
                <a:gd name="connsiteY9" fmla="*/ 126308 h 180853"/>
                <a:gd name="connsiteX10" fmla="*/ 40707 w 69473"/>
                <a:gd name="connsiteY10" fmla="*/ 105683 h 180853"/>
                <a:gd name="connsiteX11" fmla="*/ 51186 w 69473"/>
                <a:gd name="connsiteY11" fmla="*/ 93296 h 180853"/>
                <a:gd name="connsiteX12" fmla="*/ 60809 w 69473"/>
                <a:gd name="connsiteY12" fmla="*/ 93467 h 180853"/>
                <a:gd name="connsiteX13" fmla="*/ 62622 w 69473"/>
                <a:gd name="connsiteY13" fmla="*/ 104092 h 180853"/>
                <a:gd name="connsiteX14" fmla="*/ 45896 w 69473"/>
                <a:gd name="connsiteY14" fmla="*/ 130058 h 180853"/>
                <a:gd name="connsiteX15" fmla="*/ 35014 w 69473"/>
                <a:gd name="connsiteY15" fmla="*/ 145342 h 1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73" h="180853">
                  <a:moveTo>
                    <a:pt x="35115" y="145399"/>
                  </a:moveTo>
                  <a:cubicBezTo>
                    <a:pt x="46097" y="150683"/>
                    <a:pt x="56224" y="155569"/>
                    <a:pt x="69474" y="161933"/>
                  </a:cubicBezTo>
                  <a:cubicBezTo>
                    <a:pt x="49523" y="177217"/>
                    <a:pt x="27205" y="153126"/>
                    <a:pt x="13099" y="180853"/>
                  </a:cubicBezTo>
                  <a:cubicBezTo>
                    <a:pt x="7960" y="170399"/>
                    <a:pt x="1914" y="163751"/>
                    <a:pt x="1713" y="156876"/>
                  </a:cubicBezTo>
                  <a:cubicBezTo>
                    <a:pt x="403" y="110739"/>
                    <a:pt x="151" y="64546"/>
                    <a:pt x="0" y="18352"/>
                  </a:cubicBezTo>
                  <a:cubicBezTo>
                    <a:pt x="0" y="12273"/>
                    <a:pt x="2519" y="6250"/>
                    <a:pt x="3929" y="0"/>
                  </a:cubicBezTo>
                  <a:cubicBezTo>
                    <a:pt x="17532" y="1704"/>
                    <a:pt x="16524" y="12102"/>
                    <a:pt x="16928" y="20625"/>
                  </a:cubicBezTo>
                  <a:cubicBezTo>
                    <a:pt x="18238" y="46137"/>
                    <a:pt x="19094" y="71705"/>
                    <a:pt x="19950" y="97273"/>
                  </a:cubicBezTo>
                  <a:cubicBezTo>
                    <a:pt x="20252" y="106137"/>
                    <a:pt x="19950" y="114944"/>
                    <a:pt x="19950" y="123808"/>
                  </a:cubicBezTo>
                  <a:cubicBezTo>
                    <a:pt x="21412" y="124660"/>
                    <a:pt x="22822" y="125455"/>
                    <a:pt x="24283" y="126308"/>
                  </a:cubicBezTo>
                  <a:cubicBezTo>
                    <a:pt x="29774" y="119433"/>
                    <a:pt x="35216" y="112558"/>
                    <a:pt x="40707" y="105683"/>
                  </a:cubicBezTo>
                  <a:cubicBezTo>
                    <a:pt x="44133" y="101421"/>
                    <a:pt x="47055" y="96364"/>
                    <a:pt x="51186" y="93296"/>
                  </a:cubicBezTo>
                  <a:cubicBezTo>
                    <a:pt x="53504" y="91535"/>
                    <a:pt x="58844" y="91591"/>
                    <a:pt x="60809" y="93467"/>
                  </a:cubicBezTo>
                  <a:cubicBezTo>
                    <a:pt x="62773" y="95342"/>
                    <a:pt x="63932" y="101648"/>
                    <a:pt x="62622" y="104092"/>
                  </a:cubicBezTo>
                  <a:cubicBezTo>
                    <a:pt x="57685" y="113183"/>
                    <a:pt x="51640" y="121535"/>
                    <a:pt x="45896" y="130058"/>
                  </a:cubicBezTo>
                  <a:cubicBezTo>
                    <a:pt x="42470" y="135171"/>
                    <a:pt x="38742" y="140115"/>
                    <a:pt x="35014" y="14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7AF4D05-0248-F548-B27B-99F4FEAB9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4057" y="6457230"/>
              <a:ext cx="128363" cy="92343"/>
            </a:xfrm>
            <a:custGeom>
              <a:avLst/>
              <a:gdLst>
                <a:gd name="connsiteX0" fmla="*/ 42688 w 128363"/>
                <a:gd name="connsiteY0" fmla="*/ 7074 h 92343"/>
                <a:gd name="connsiteX1" fmla="*/ 23241 w 128363"/>
                <a:gd name="connsiteY1" fmla="*/ 45483 h 92343"/>
                <a:gd name="connsiteX2" fmla="*/ 29639 w 128363"/>
                <a:gd name="connsiteY2" fmla="*/ 72756 h 92343"/>
                <a:gd name="connsiteX3" fmla="*/ 60876 w 128363"/>
                <a:gd name="connsiteY3" fmla="*/ 61279 h 92343"/>
                <a:gd name="connsiteX4" fmla="*/ 74428 w 128363"/>
                <a:gd name="connsiteY4" fmla="*/ 34233 h 92343"/>
                <a:gd name="connsiteX5" fmla="*/ 121383 w 128363"/>
                <a:gd name="connsiteY5" fmla="*/ 26903 h 92343"/>
                <a:gd name="connsiteX6" fmla="*/ 123549 w 128363"/>
                <a:gd name="connsiteY6" fmla="*/ 57586 h 92343"/>
                <a:gd name="connsiteX7" fmla="*/ 91960 w 128363"/>
                <a:gd name="connsiteY7" fmla="*/ 77643 h 92343"/>
                <a:gd name="connsiteX8" fmla="*/ 63093 w 128363"/>
                <a:gd name="connsiteY8" fmla="*/ 86734 h 92343"/>
                <a:gd name="connsiteX9" fmla="*/ 29035 w 128363"/>
                <a:gd name="connsiteY9" fmla="*/ 92245 h 92343"/>
                <a:gd name="connsiteX10" fmla="*/ 2233 w 128363"/>
                <a:gd name="connsiteY10" fmla="*/ 47131 h 92343"/>
                <a:gd name="connsiteX11" fmla="*/ 22990 w 128363"/>
                <a:gd name="connsiteY11" fmla="*/ 7188 h 92343"/>
                <a:gd name="connsiteX12" fmla="*/ 42688 w 128363"/>
                <a:gd name="connsiteY12" fmla="*/ 7074 h 92343"/>
                <a:gd name="connsiteX13" fmla="*/ 79819 w 128363"/>
                <a:gd name="connsiteY13" fmla="*/ 49631 h 92343"/>
                <a:gd name="connsiteX14" fmla="*/ 105009 w 128363"/>
                <a:gd name="connsiteY14" fmla="*/ 38040 h 92343"/>
                <a:gd name="connsiteX15" fmla="*/ 79819 w 128363"/>
                <a:gd name="connsiteY15" fmla="*/ 49631 h 9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363" h="92343">
                  <a:moveTo>
                    <a:pt x="42688" y="7074"/>
                  </a:moveTo>
                  <a:cubicBezTo>
                    <a:pt x="36038" y="19972"/>
                    <a:pt x="28733" y="32245"/>
                    <a:pt x="23241" y="45483"/>
                  </a:cubicBezTo>
                  <a:cubicBezTo>
                    <a:pt x="17801" y="58609"/>
                    <a:pt x="20823" y="68381"/>
                    <a:pt x="29639" y="72756"/>
                  </a:cubicBezTo>
                  <a:cubicBezTo>
                    <a:pt x="41177" y="78552"/>
                    <a:pt x="55636" y="72984"/>
                    <a:pt x="60876" y="61279"/>
                  </a:cubicBezTo>
                  <a:cubicBezTo>
                    <a:pt x="65006" y="52017"/>
                    <a:pt x="69188" y="42699"/>
                    <a:pt x="74428" y="34233"/>
                  </a:cubicBezTo>
                  <a:cubicBezTo>
                    <a:pt x="84504" y="17926"/>
                    <a:pt x="107326" y="14745"/>
                    <a:pt x="121383" y="26903"/>
                  </a:cubicBezTo>
                  <a:cubicBezTo>
                    <a:pt x="129745" y="34176"/>
                    <a:pt x="130753" y="46222"/>
                    <a:pt x="123549" y="57586"/>
                  </a:cubicBezTo>
                  <a:cubicBezTo>
                    <a:pt x="115840" y="69802"/>
                    <a:pt x="104303" y="74291"/>
                    <a:pt x="91960" y="77643"/>
                  </a:cubicBezTo>
                  <a:cubicBezTo>
                    <a:pt x="82237" y="80256"/>
                    <a:pt x="72866" y="84461"/>
                    <a:pt x="63093" y="86734"/>
                  </a:cubicBezTo>
                  <a:cubicBezTo>
                    <a:pt x="51858" y="89404"/>
                    <a:pt x="40270" y="92983"/>
                    <a:pt x="29035" y="92245"/>
                  </a:cubicBezTo>
                  <a:cubicBezTo>
                    <a:pt x="6968" y="90711"/>
                    <a:pt x="-5324" y="70313"/>
                    <a:pt x="2233" y="47131"/>
                  </a:cubicBezTo>
                  <a:cubicBezTo>
                    <a:pt x="6867" y="32813"/>
                    <a:pt x="14979" y="19631"/>
                    <a:pt x="22990" y="7188"/>
                  </a:cubicBezTo>
                  <a:cubicBezTo>
                    <a:pt x="28028" y="-653"/>
                    <a:pt x="35836" y="-3949"/>
                    <a:pt x="42688" y="7074"/>
                  </a:cubicBezTo>
                  <a:close/>
                  <a:moveTo>
                    <a:pt x="79819" y="49631"/>
                  </a:moveTo>
                  <a:cubicBezTo>
                    <a:pt x="93623" y="60825"/>
                    <a:pt x="98006" y="58949"/>
                    <a:pt x="105009" y="38040"/>
                  </a:cubicBezTo>
                  <a:cubicBezTo>
                    <a:pt x="95335" y="42472"/>
                    <a:pt x="88283" y="45768"/>
                    <a:pt x="79819" y="496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9D8DBFF-BF11-A236-48BF-2306723B4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02533" y="2664128"/>
              <a:ext cx="65966" cy="214121"/>
            </a:xfrm>
            <a:custGeom>
              <a:avLst/>
              <a:gdLst>
                <a:gd name="connsiteX0" fmla="*/ 24283 w 65966"/>
                <a:gd name="connsiteY0" fmla="*/ 213789 h 214121"/>
                <a:gd name="connsiteX1" fmla="*/ 31437 w 65966"/>
                <a:gd name="connsiteY1" fmla="*/ 190209 h 214121"/>
                <a:gd name="connsiteX2" fmla="*/ 33352 w 65966"/>
                <a:gd name="connsiteY2" fmla="*/ 64185 h 214121"/>
                <a:gd name="connsiteX3" fmla="*/ 11637 w 65966"/>
                <a:gd name="connsiteY3" fmla="*/ 24924 h 214121"/>
                <a:gd name="connsiteX4" fmla="*/ 2216 w 65966"/>
                <a:gd name="connsiteY4" fmla="*/ 14753 h 214121"/>
                <a:gd name="connsiteX5" fmla="*/ 0 w 65966"/>
                <a:gd name="connsiteY5" fmla="*/ 1799 h 214121"/>
                <a:gd name="connsiteX6" fmla="*/ 11890 w 65966"/>
                <a:gd name="connsiteY6" fmla="*/ 492 h 214121"/>
                <a:gd name="connsiteX7" fmla="*/ 51086 w 65966"/>
                <a:gd name="connsiteY7" fmla="*/ 44810 h 214121"/>
                <a:gd name="connsiteX8" fmla="*/ 56627 w 65966"/>
                <a:gd name="connsiteY8" fmla="*/ 187027 h 214121"/>
                <a:gd name="connsiteX9" fmla="*/ 24283 w 65966"/>
                <a:gd name="connsiteY9" fmla="*/ 213789 h 21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966" h="214121">
                  <a:moveTo>
                    <a:pt x="24283" y="213789"/>
                  </a:moveTo>
                  <a:cubicBezTo>
                    <a:pt x="27306" y="203846"/>
                    <a:pt x="29321" y="196970"/>
                    <a:pt x="31437" y="190209"/>
                  </a:cubicBezTo>
                  <a:cubicBezTo>
                    <a:pt x="44335" y="148447"/>
                    <a:pt x="45947" y="106004"/>
                    <a:pt x="33352" y="64185"/>
                  </a:cubicBezTo>
                  <a:cubicBezTo>
                    <a:pt x="29069" y="49981"/>
                    <a:pt x="19346" y="37708"/>
                    <a:pt x="11637" y="24924"/>
                  </a:cubicBezTo>
                  <a:cubicBezTo>
                    <a:pt x="9219" y="20947"/>
                    <a:pt x="4383" y="18787"/>
                    <a:pt x="2216" y="14753"/>
                  </a:cubicBezTo>
                  <a:cubicBezTo>
                    <a:pt x="352" y="11230"/>
                    <a:pt x="655" y="6174"/>
                    <a:pt x="0" y="1799"/>
                  </a:cubicBezTo>
                  <a:cubicBezTo>
                    <a:pt x="3980" y="1287"/>
                    <a:pt x="8564" y="-985"/>
                    <a:pt x="11890" y="492"/>
                  </a:cubicBezTo>
                  <a:cubicBezTo>
                    <a:pt x="30530" y="8731"/>
                    <a:pt x="43529" y="24697"/>
                    <a:pt x="51086" y="44810"/>
                  </a:cubicBezTo>
                  <a:cubicBezTo>
                    <a:pt x="68517" y="91174"/>
                    <a:pt x="70985" y="139016"/>
                    <a:pt x="56627" y="187027"/>
                  </a:cubicBezTo>
                  <a:cubicBezTo>
                    <a:pt x="52345" y="201402"/>
                    <a:pt x="46450" y="216573"/>
                    <a:pt x="24283" y="213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C0F0C0F-A234-21E1-3757-3648431DE2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90676" y="1035826"/>
              <a:ext cx="94768" cy="163636"/>
            </a:xfrm>
            <a:custGeom>
              <a:avLst/>
              <a:gdLst>
                <a:gd name="connsiteX0" fmla="*/ 94769 w 94768"/>
                <a:gd name="connsiteY0" fmla="*/ 145431 h 163636"/>
                <a:gd name="connsiteX1" fmla="*/ 41013 w 94768"/>
                <a:gd name="connsiteY1" fmla="*/ 159863 h 163636"/>
                <a:gd name="connsiteX2" fmla="*/ 8568 w 94768"/>
                <a:gd name="connsiteY2" fmla="*/ 128442 h 163636"/>
                <a:gd name="connsiteX3" fmla="*/ 40509 w 94768"/>
                <a:gd name="connsiteY3" fmla="*/ 5317 h 163636"/>
                <a:gd name="connsiteX4" fmla="*/ 67261 w 94768"/>
                <a:gd name="connsiteY4" fmla="*/ 4407 h 163636"/>
                <a:gd name="connsiteX5" fmla="*/ 73004 w 94768"/>
                <a:gd name="connsiteY5" fmla="*/ 16112 h 163636"/>
                <a:gd name="connsiteX6" fmla="*/ 63835 w 94768"/>
                <a:gd name="connsiteY6" fmla="*/ 23726 h 163636"/>
                <a:gd name="connsiteX7" fmla="*/ 33859 w 94768"/>
                <a:gd name="connsiteY7" fmla="*/ 45999 h 163636"/>
                <a:gd name="connsiteX8" fmla="*/ 26554 w 94768"/>
                <a:gd name="connsiteY8" fmla="*/ 105658 h 163636"/>
                <a:gd name="connsiteX9" fmla="*/ 69830 w 94768"/>
                <a:gd name="connsiteY9" fmla="*/ 143954 h 163636"/>
                <a:gd name="connsiteX10" fmla="*/ 94769 w 94768"/>
                <a:gd name="connsiteY10" fmla="*/ 145431 h 16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768" h="163636">
                  <a:moveTo>
                    <a:pt x="94769" y="145431"/>
                  </a:moveTo>
                  <a:cubicBezTo>
                    <a:pt x="79101" y="167306"/>
                    <a:pt x="59956" y="165715"/>
                    <a:pt x="41013" y="159863"/>
                  </a:cubicBezTo>
                  <a:cubicBezTo>
                    <a:pt x="26352" y="155318"/>
                    <a:pt x="15924" y="143499"/>
                    <a:pt x="8568" y="128442"/>
                  </a:cubicBezTo>
                  <a:cubicBezTo>
                    <a:pt x="-11130" y="88044"/>
                    <a:pt x="4639" y="27476"/>
                    <a:pt x="40509" y="5317"/>
                  </a:cubicBezTo>
                  <a:cubicBezTo>
                    <a:pt x="49427" y="-195"/>
                    <a:pt x="58495" y="-2809"/>
                    <a:pt x="67261" y="4407"/>
                  </a:cubicBezTo>
                  <a:cubicBezTo>
                    <a:pt x="70284" y="6907"/>
                    <a:pt x="73558" y="12589"/>
                    <a:pt x="73004" y="16112"/>
                  </a:cubicBezTo>
                  <a:cubicBezTo>
                    <a:pt x="72501" y="19351"/>
                    <a:pt x="66455" y="24408"/>
                    <a:pt x="63835" y="23726"/>
                  </a:cubicBezTo>
                  <a:cubicBezTo>
                    <a:pt x="46504" y="19294"/>
                    <a:pt x="39854" y="33328"/>
                    <a:pt x="33859" y="45999"/>
                  </a:cubicBezTo>
                  <a:cubicBezTo>
                    <a:pt x="25093" y="64465"/>
                    <a:pt x="21164" y="84635"/>
                    <a:pt x="26554" y="105658"/>
                  </a:cubicBezTo>
                  <a:cubicBezTo>
                    <a:pt x="32348" y="128329"/>
                    <a:pt x="48822" y="142817"/>
                    <a:pt x="69830" y="143954"/>
                  </a:cubicBezTo>
                  <a:cubicBezTo>
                    <a:pt x="78143" y="144408"/>
                    <a:pt x="86456" y="144920"/>
                    <a:pt x="94769" y="145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DEC8291-97F5-BB16-AA98-F24CBDB0F0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6097" y="1420066"/>
              <a:ext cx="90624" cy="133252"/>
            </a:xfrm>
            <a:custGeom>
              <a:avLst/>
              <a:gdLst>
                <a:gd name="connsiteX0" fmla="*/ 55164 w 90624"/>
                <a:gd name="connsiteY0" fmla="*/ 88921 h 133252"/>
                <a:gd name="connsiteX1" fmla="*/ 67306 w 90624"/>
                <a:gd name="connsiteY1" fmla="*/ 40114 h 133252"/>
                <a:gd name="connsiteX2" fmla="*/ 83629 w 90624"/>
                <a:gd name="connsiteY2" fmla="*/ 17159 h 133252"/>
                <a:gd name="connsiteX3" fmla="*/ 88466 w 90624"/>
                <a:gd name="connsiteY3" fmla="*/ 47103 h 133252"/>
                <a:gd name="connsiteX4" fmla="*/ 76979 w 90624"/>
                <a:gd name="connsiteY4" fmla="*/ 102444 h 133252"/>
                <a:gd name="connsiteX5" fmla="*/ 71437 w 90624"/>
                <a:gd name="connsiteY5" fmla="*/ 121137 h 133252"/>
                <a:gd name="connsiteX6" fmla="*/ 42418 w 90624"/>
                <a:gd name="connsiteY6" fmla="*/ 122785 h 133252"/>
                <a:gd name="connsiteX7" fmla="*/ 28261 w 90624"/>
                <a:gd name="connsiteY7" fmla="*/ 92160 h 133252"/>
                <a:gd name="connsiteX8" fmla="*/ 401 w 90624"/>
                <a:gd name="connsiteY8" fmla="*/ 16989 h 133252"/>
                <a:gd name="connsiteX9" fmla="*/ 3424 w 90624"/>
                <a:gd name="connsiteY9" fmla="*/ 0 h 133252"/>
                <a:gd name="connsiteX10" fmla="*/ 17934 w 90624"/>
                <a:gd name="connsiteY10" fmla="*/ 7557 h 133252"/>
                <a:gd name="connsiteX11" fmla="*/ 33752 w 90624"/>
                <a:gd name="connsiteY11" fmla="*/ 45455 h 133252"/>
                <a:gd name="connsiteX12" fmla="*/ 51335 w 90624"/>
                <a:gd name="connsiteY12" fmla="*/ 89660 h 133252"/>
                <a:gd name="connsiteX13" fmla="*/ 55214 w 90624"/>
                <a:gd name="connsiteY13" fmla="*/ 88864 h 13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4" h="133252">
                  <a:moveTo>
                    <a:pt x="55164" y="88921"/>
                  </a:moveTo>
                  <a:cubicBezTo>
                    <a:pt x="59144" y="72614"/>
                    <a:pt x="62721" y="56194"/>
                    <a:pt x="67306" y="40114"/>
                  </a:cubicBezTo>
                  <a:cubicBezTo>
                    <a:pt x="70077" y="30398"/>
                    <a:pt x="71084" y="17671"/>
                    <a:pt x="83629" y="17159"/>
                  </a:cubicBezTo>
                  <a:cubicBezTo>
                    <a:pt x="90884" y="16875"/>
                    <a:pt x="92496" y="26875"/>
                    <a:pt x="88466" y="47103"/>
                  </a:cubicBezTo>
                  <a:cubicBezTo>
                    <a:pt x="84788" y="65569"/>
                    <a:pt x="81009" y="84035"/>
                    <a:pt x="76979" y="102444"/>
                  </a:cubicBezTo>
                  <a:cubicBezTo>
                    <a:pt x="75568" y="108808"/>
                    <a:pt x="74107" y="115342"/>
                    <a:pt x="71437" y="121137"/>
                  </a:cubicBezTo>
                  <a:cubicBezTo>
                    <a:pt x="64434" y="136535"/>
                    <a:pt x="50781" y="137444"/>
                    <a:pt x="42418" y="122785"/>
                  </a:cubicBezTo>
                  <a:cubicBezTo>
                    <a:pt x="36926" y="113126"/>
                    <a:pt x="32393" y="102671"/>
                    <a:pt x="28261" y="92160"/>
                  </a:cubicBezTo>
                  <a:cubicBezTo>
                    <a:pt x="18588" y="67273"/>
                    <a:pt x="9016" y="42330"/>
                    <a:pt x="401" y="16989"/>
                  </a:cubicBezTo>
                  <a:cubicBezTo>
                    <a:pt x="-1161" y="12443"/>
                    <a:pt x="2265" y="5739"/>
                    <a:pt x="3424" y="0"/>
                  </a:cubicBezTo>
                  <a:cubicBezTo>
                    <a:pt x="8412" y="2443"/>
                    <a:pt x="15666" y="3295"/>
                    <a:pt x="17934" y="7557"/>
                  </a:cubicBezTo>
                  <a:cubicBezTo>
                    <a:pt x="24281" y="19432"/>
                    <a:pt x="28614" y="32728"/>
                    <a:pt x="33752" y="45455"/>
                  </a:cubicBezTo>
                  <a:cubicBezTo>
                    <a:pt x="39647" y="60171"/>
                    <a:pt x="45491" y="74944"/>
                    <a:pt x="51335" y="89660"/>
                  </a:cubicBezTo>
                  <a:cubicBezTo>
                    <a:pt x="52645" y="89376"/>
                    <a:pt x="53904" y="89148"/>
                    <a:pt x="55214" y="8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D9A85C1-A07F-15C9-8BD6-7BB0801300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1477" y="4207709"/>
              <a:ext cx="58319" cy="204470"/>
            </a:xfrm>
            <a:custGeom>
              <a:avLst/>
              <a:gdLst>
                <a:gd name="connsiteX0" fmla="*/ 54894 w 58319"/>
                <a:gd name="connsiteY0" fmla="*/ 203797 h 204470"/>
                <a:gd name="connsiteX1" fmla="*/ 23154 w 58319"/>
                <a:gd name="connsiteY1" fmla="*/ 192433 h 204470"/>
                <a:gd name="connsiteX2" fmla="*/ 835 w 58319"/>
                <a:gd name="connsiteY2" fmla="*/ 140330 h 204470"/>
                <a:gd name="connsiteX3" fmla="*/ 19778 w 58319"/>
                <a:gd name="connsiteY3" fmla="*/ 30728 h 204470"/>
                <a:gd name="connsiteX4" fmla="*/ 39930 w 58319"/>
                <a:gd name="connsiteY4" fmla="*/ 5046 h 204470"/>
                <a:gd name="connsiteX5" fmla="*/ 58319 w 58319"/>
                <a:gd name="connsiteY5" fmla="*/ 5784 h 204470"/>
                <a:gd name="connsiteX6" fmla="*/ 53432 w 58319"/>
                <a:gd name="connsiteY6" fmla="*/ 17375 h 204470"/>
                <a:gd name="connsiteX7" fmla="*/ 28041 w 58319"/>
                <a:gd name="connsiteY7" fmla="*/ 141751 h 204470"/>
                <a:gd name="connsiteX8" fmla="*/ 41946 w 58319"/>
                <a:gd name="connsiteY8" fmla="*/ 180103 h 204470"/>
                <a:gd name="connsiteX9" fmla="*/ 54894 w 58319"/>
                <a:gd name="connsiteY9" fmla="*/ 203797 h 20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19" h="204470">
                  <a:moveTo>
                    <a:pt x="54894" y="203797"/>
                  </a:moveTo>
                  <a:cubicBezTo>
                    <a:pt x="39024" y="206581"/>
                    <a:pt x="30661" y="200331"/>
                    <a:pt x="23154" y="192433"/>
                  </a:cubicBezTo>
                  <a:cubicBezTo>
                    <a:pt x="9803" y="178399"/>
                    <a:pt x="2296" y="161126"/>
                    <a:pt x="835" y="140330"/>
                  </a:cubicBezTo>
                  <a:cubicBezTo>
                    <a:pt x="-1885" y="101751"/>
                    <a:pt x="1440" y="64421"/>
                    <a:pt x="19778" y="30728"/>
                  </a:cubicBezTo>
                  <a:cubicBezTo>
                    <a:pt x="25018" y="21125"/>
                    <a:pt x="32474" y="12716"/>
                    <a:pt x="39930" y="5046"/>
                  </a:cubicBezTo>
                  <a:cubicBezTo>
                    <a:pt x="44566" y="273"/>
                    <a:pt x="51166" y="-3704"/>
                    <a:pt x="58319" y="5784"/>
                  </a:cubicBezTo>
                  <a:cubicBezTo>
                    <a:pt x="56908" y="9193"/>
                    <a:pt x="55750" y="13795"/>
                    <a:pt x="53432" y="17375"/>
                  </a:cubicBezTo>
                  <a:cubicBezTo>
                    <a:pt x="29049" y="54762"/>
                    <a:pt x="22701" y="97149"/>
                    <a:pt x="28041" y="141751"/>
                  </a:cubicBezTo>
                  <a:cubicBezTo>
                    <a:pt x="29603" y="155047"/>
                    <a:pt x="36706" y="167603"/>
                    <a:pt x="41946" y="180103"/>
                  </a:cubicBezTo>
                  <a:cubicBezTo>
                    <a:pt x="44918" y="187263"/>
                    <a:pt x="49301" y="193683"/>
                    <a:pt x="54894" y="2037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66081BE-CA01-893F-11F5-08B5B507D0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16623" y="5940580"/>
              <a:ext cx="92604" cy="124530"/>
            </a:xfrm>
            <a:custGeom>
              <a:avLst/>
              <a:gdLst>
                <a:gd name="connsiteX0" fmla="*/ 73027 w 92604"/>
                <a:gd name="connsiteY0" fmla="*/ 87414 h 124530"/>
                <a:gd name="connsiteX1" fmla="*/ 58014 w 92604"/>
                <a:gd name="connsiteY1" fmla="*/ 113834 h 124530"/>
                <a:gd name="connsiteX2" fmla="*/ 23856 w 92604"/>
                <a:gd name="connsiteY2" fmla="*/ 121448 h 124530"/>
                <a:gd name="connsiteX3" fmla="*/ 18213 w 92604"/>
                <a:gd name="connsiteY3" fmla="*/ 93948 h 124530"/>
                <a:gd name="connsiteX4" fmla="*/ 34838 w 92604"/>
                <a:gd name="connsiteY4" fmla="*/ 102755 h 124530"/>
                <a:gd name="connsiteX5" fmla="*/ 33982 w 92604"/>
                <a:gd name="connsiteY5" fmla="*/ 62414 h 124530"/>
                <a:gd name="connsiteX6" fmla="*/ 10252 w 92604"/>
                <a:gd name="connsiteY6" fmla="*/ 49857 h 124530"/>
                <a:gd name="connsiteX7" fmla="*/ 3552 w 92604"/>
                <a:gd name="connsiteY7" fmla="*/ 20879 h 124530"/>
                <a:gd name="connsiteX8" fmla="*/ 38213 w 92604"/>
                <a:gd name="connsiteY8" fmla="*/ 709 h 124530"/>
                <a:gd name="connsiteX9" fmla="*/ 48693 w 92604"/>
                <a:gd name="connsiteY9" fmla="*/ 10936 h 124530"/>
                <a:gd name="connsiteX10" fmla="*/ 38566 w 92604"/>
                <a:gd name="connsiteY10" fmla="*/ 20425 h 124530"/>
                <a:gd name="connsiteX11" fmla="*/ 26476 w 92604"/>
                <a:gd name="connsiteY11" fmla="*/ 24459 h 124530"/>
                <a:gd name="connsiteX12" fmla="*/ 21941 w 92604"/>
                <a:gd name="connsiteY12" fmla="*/ 30822 h 124530"/>
                <a:gd name="connsiteX13" fmla="*/ 70256 w 92604"/>
                <a:gd name="connsiteY13" fmla="*/ 64062 h 124530"/>
                <a:gd name="connsiteX14" fmla="*/ 73077 w 92604"/>
                <a:gd name="connsiteY14" fmla="*/ 44118 h 124530"/>
                <a:gd name="connsiteX15" fmla="*/ 83505 w 92604"/>
                <a:gd name="connsiteY15" fmla="*/ 34914 h 124530"/>
                <a:gd name="connsiteX16" fmla="*/ 92523 w 92604"/>
                <a:gd name="connsiteY16" fmla="*/ 42698 h 124530"/>
                <a:gd name="connsiteX17" fmla="*/ 90559 w 92604"/>
                <a:gd name="connsiteY17" fmla="*/ 89175 h 124530"/>
                <a:gd name="connsiteX18" fmla="*/ 72976 w 92604"/>
                <a:gd name="connsiteY18" fmla="*/ 87471 h 1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04" h="124530">
                  <a:moveTo>
                    <a:pt x="73027" y="87414"/>
                  </a:moveTo>
                  <a:cubicBezTo>
                    <a:pt x="68140" y="96277"/>
                    <a:pt x="64160" y="106164"/>
                    <a:pt x="58014" y="113834"/>
                  </a:cubicBezTo>
                  <a:cubicBezTo>
                    <a:pt x="49297" y="124744"/>
                    <a:pt x="33428" y="127357"/>
                    <a:pt x="23856" y="121448"/>
                  </a:cubicBezTo>
                  <a:cubicBezTo>
                    <a:pt x="15290" y="116221"/>
                    <a:pt x="13679" y="109346"/>
                    <a:pt x="18213" y="93948"/>
                  </a:cubicBezTo>
                  <a:cubicBezTo>
                    <a:pt x="23957" y="97016"/>
                    <a:pt x="29548" y="99971"/>
                    <a:pt x="34838" y="102755"/>
                  </a:cubicBezTo>
                  <a:cubicBezTo>
                    <a:pt x="53580" y="86789"/>
                    <a:pt x="53277" y="74346"/>
                    <a:pt x="33982" y="62414"/>
                  </a:cubicBezTo>
                  <a:cubicBezTo>
                    <a:pt x="26324" y="57697"/>
                    <a:pt x="17809" y="54743"/>
                    <a:pt x="10252" y="49857"/>
                  </a:cubicBezTo>
                  <a:cubicBezTo>
                    <a:pt x="-932" y="42641"/>
                    <a:pt x="-2644" y="33777"/>
                    <a:pt x="3552" y="20879"/>
                  </a:cubicBezTo>
                  <a:cubicBezTo>
                    <a:pt x="10153" y="7243"/>
                    <a:pt x="26173" y="-2814"/>
                    <a:pt x="38213" y="709"/>
                  </a:cubicBezTo>
                  <a:cubicBezTo>
                    <a:pt x="42244" y="1902"/>
                    <a:pt x="45217" y="7413"/>
                    <a:pt x="48693" y="10936"/>
                  </a:cubicBezTo>
                  <a:cubicBezTo>
                    <a:pt x="45368" y="14175"/>
                    <a:pt x="42345" y="18152"/>
                    <a:pt x="38566" y="20425"/>
                  </a:cubicBezTo>
                  <a:cubicBezTo>
                    <a:pt x="34939" y="22584"/>
                    <a:pt x="30355" y="22641"/>
                    <a:pt x="26476" y="24459"/>
                  </a:cubicBezTo>
                  <a:cubicBezTo>
                    <a:pt x="24813" y="25254"/>
                    <a:pt x="23856" y="28038"/>
                    <a:pt x="21941" y="30822"/>
                  </a:cubicBezTo>
                  <a:cubicBezTo>
                    <a:pt x="38062" y="41902"/>
                    <a:pt x="53731" y="52698"/>
                    <a:pt x="70256" y="64062"/>
                  </a:cubicBezTo>
                  <a:cubicBezTo>
                    <a:pt x="71011" y="57925"/>
                    <a:pt x="70759" y="50425"/>
                    <a:pt x="73077" y="44118"/>
                  </a:cubicBezTo>
                  <a:cubicBezTo>
                    <a:pt x="74638" y="39914"/>
                    <a:pt x="79575" y="35652"/>
                    <a:pt x="83505" y="34914"/>
                  </a:cubicBezTo>
                  <a:cubicBezTo>
                    <a:pt x="86175" y="34402"/>
                    <a:pt x="92473" y="39800"/>
                    <a:pt x="92523" y="42698"/>
                  </a:cubicBezTo>
                  <a:cubicBezTo>
                    <a:pt x="92776" y="58209"/>
                    <a:pt x="92523" y="73834"/>
                    <a:pt x="90559" y="89175"/>
                  </a:cubicBezTo>
                  <a:cubicBezTo>
                    <a:pt x="89601" y="96902"/>
                    <a:pt x="83404" y="96050"/>
                    <a:pt x="72976" y="87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AE926C4-EF14-742B-9A7F-B62A2528B3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2773" y="5861061"/>
              <a:ext cx="41995" cy="153466"/>
            </a:xfrm>
            <a:custGeom>
              <a:avLst/>
              <a:gdLst>
                <a:gd name="connsiteX0" fmla="*/ 30249 w 41995"/>
                <a:gd name="connsiteY0" fmla="*/ 153012 h 153466"/>
                <a:gd name="connsiteX1" fmla="*/ 22591 w 41995"/>
                <a:gd name="connsiteY1" fmla="*/ 115739 h 153466"/>
                <a:gd name="connsiteX2" fmla="*/ 14782 w 41995"/>
                <a:gd name="connsiteY2" fmla="*/ 139205 h 153466"/>
                <a:gd name="connsiteX3" fmla="*/ 222 w 41995"/>
                <a:gd name="connsiteY3" fmla="*/ 118012 h 153466"/>
                <a:gd name="connsiteX4" fmla="*/ 626 w 41995"/>
                <a:gd name="connsiteY4" fmla="*/ 14318 h 153466"/>
                <a:gd name="connsiteX5" fmla="*/ 7124 w 41995"/>
                <a:gd name="connsiteY5" fmla="*/ 0 h 153466"/>
                <a:gd name="connsiteX6" fmla="*/ 18359 w 41995"/>
                <a:gd name="connsiteY6" fmla="*/ 8466 h 153466"/>
                <a:gd name="connsiteX7" fmla="*/ 25715 w 41995"/>
                <a:gd name="connsiteY7" fmla="*/ 16477 h 153466"/>
                <a:gd name="connsiteX8" fmla="*/ 36395 w 41995"/>
                <a:gd name="connsiteY8" fmla="*/ 33182 h 153466"/>
                <a:gd name="connsiteX9" fmla="*/ 41987 w 41995"/>
                <a:gd name="connsiteY9" fmla="*/ 136421 h 153466"/>
                <a:gd name="connsiteX10" fmla="*/ 36849 w 41995"/>
                <a:gd name="connsiteY10" fmla="*/ 153467 h 153466"/>
                <a:gd name="connsiteX11" fmla="*/ 30199 w 41995"/>
                <a:gd name="connsiteY11" fmla="*/ 153069 h 15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95" h="153466">
                  <a:moveTo>
                    <a:pt x="30249" y="153012"/>
                  </a:moveTo>
                  <a:cubicBezTo>
                    <a:pt x="27881" y="141365"/>
                    <a:pt x="25463" y="129717"/>
                    <a:pt x="22591" y="115739"/>
                  </a:cubicBezTo>
                  <a:cubicBezTo>
                    <a:pt x="19719" y="124376"/>
                    <a:pt x="17351" y="131478"/>
                    <a:pt x="14782" y="139205"/>
                  </a:cubicBezTo>
                  <a:cubicBezTo>
                    <a:pt x="3295" y="137273"/>
                    <a:pt x="373" y="127842"/>
                    <a:pt x="222" y="118012"/>
                  </a:cubicBezTo>
                  <a:cubicBezTo>
                    <a:pt x="-181" y="83466"/>
                    <a:pt x="-29" y="48864"/>
                    <a:pt x="626" y="14318"/>
                  </a:cubicBezTo>
                  <a:cubicBezTo>
                    <a:pt x="726" y="9488"/>
                    <a:pt x="4857" y="4773"/>
                    <a:pt x="7124" y="0"/>
                  </a:cubicBezTo>
                  <a:cubicBezTo>
                    <a:pt x="10903" y="2784"/>
                    <a:pt x="14782" y="5397"/>
                    <a:pt x="18359" y="8466"/>
                  </a:cubicBezTo>
                  <a:cubicBezTo>
                    <a:pt x="21029" y="10795"/>
                    <a:pt x="23599" y="13466"/>
                    <a:pt x="25715" y="16477"/>
                  </a:cubicBezTo>
                  <a:cubicBezTo>
                    <a:pt x="29594" y="21875"/>
                    <a:pt x="35892" y="27272"/>
                    <a:pt x="36395" y="33182"/>
                  </a:cubicBezTo>
                  <a:cubicBezTo>
                    <a:pt x="39116" y="67500"/>
                    <a:pt x="40778" y="101989"/>
                    <a:pt x="41987" y="136421"/>
                  </a:cubicBezTo>
                  <a:cubicBezTo>
                    <a:pt x="42189" y="141990"/>
                    <a:pt x="38662" y="147785"/>
                    <a:pt x="36849" y="153467"/>
                  </a:cubicBezTo>
                  <a:cubicBezTo>
                    <a:pt x="34632" y="153353"/>
                    <a:pt x="32415" y="153183"/>
                    <a:pt x="30199" y="153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4D17D20-BCE9-9184-9218-21DAE060D6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7707" y="2526089"/>
              <a:ext cx="87269" cy="136650"/>
            </a:xfrm>
            <a:custGeom>
              <a:avLst/>
              <a:gdLst>
                <a:gd name="connsiteX0" fmla="*/ 15485 w 87269"/>
                <a:gd name="connsiteY0" fmla="*/ 21087 h 136650"/>
                <a:gd name="connsiteX1" fmla="*/ 2034 w 87269"/>
                <a:gd name="connsiteY1" fmla="*/ 24610 h 136650"/>
                <a:gd name="connsiteX2" fmla="*/ 69 w 87269"/>
                <a:gd name="connsiteY2" fmla="*/ 16712 h 136650"/>
                <a:gd name="connsiteX3" fmla="*/ 16594 w 87269"/>
                <a:gd name="connsiteY3" fmla="*/ 7 h 136650"/>
                <a:gd name="connsiteX4" fmla="*/ 33471 w 87269"/>
                <a:gd name="connsiteY4" fmla="*/ 16655 h 136650"/>
                <a:gd name="connsiteX5" fmla="*/ 39920 w 87269"/>
                <a:gd name="connsiteY5" fmla="*/ 35632 h 136650"/>
                <a:gd name="connsiteX6" fmla="*/ 57553 w 87269"/>
                <a:gd name="connsiteY6" fmla="*/ 11428 h 136650"/>
                <a:gd name="connsiteX7" fmla="*/ 68132 w 87269"/>
                <a:gd name="connsiteY7" fmla="*/ 1939 h 136650"/>
                <a:gd name="connsiteX8" fmla="*/ 76898 w 87269"/>
                <a:gd name="connsiteY8" fmla="*/ 13416 h 136650"/>
                <a:gd name="connsiteX9" fmla="*/ 86874 w 87269"/>
                <a:gd name="connsiteY9" fmla="*/ 76655 h 136650"/>
                <a:gd name="connsiteX10" fmla="*/ 83649 w 87269"/>
                <a:gd name="connsiteY10" fmla="*/ 110462 h 136650"/>
                <a:gd name="connsiteX11" fmla="*/ 43144 w 87269"/>
                <a:gd name="connsiteY11" fmla="*/ 136088 h 136650"/>
                <a:gd name="connsiteX12" fmla="*/ 23344 w 87269"/>
                <a:gd name="connsiteY12" fmla="*/ 116201 h 136650"/>
                <a:gd name="connsiteX13" fmla="*/ 37401 w 87269"/>
                <a:gd name="connsiteY13" fmla="*/ 93246 h 136650"/>
                <a:gd name="connsiteX14" fmla="*/ 46822 w 87269"/>
                <a:gd name="connsiteY14" fmla="*/ 113701 h 136650"/>
                <a:gd name="connsiteX15" fmla="*/ 59215 w 87269"/>
                <a:gd name="connsiteY15" fmla="*/ 43871 h 136650"/>
                <a:gd name="connsiteX16" fmla="*/ 15485 w 87269"/>
                <a:gd name="connsiteY16" fmla="*/ 20916 h 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269" h="136650">
                  <a:moveTo>
                    <a:pt x="15485" y="21087"/>
                  </a:moveTo>
                  <a:cubicBezTo>
                    <a:pt x="10548" y="22394"/>
                    <a:pt x="6467" y="23416"/>
                    <a:pt x="2034" y="24610"/>
                  </a:cubicBezTo>
                  <a:cubicBezTo>
                    <a:pt x="1127" y="21200"/>
                    <a:pt x="-334" y="18700"/>
                    <a:pt x="69" y="16712"/>
                  </a:cubicBezTo>
                  <a:cubicBezTo>
                    <a:pt x="2185" y="7109"/>
                    <a:pt x="7173" y="291"/>
                    <a:pt x="16594" y="7"/>
                  </a:cubicBezTo>
                  <a:cubicBezTo>
                    <a:pt x="26468" y="-277"/>
                    <a:pt x="30297" y="8019"/>
                    <a:pt x="33471" y="16655"/>
                  </a:cubicBezTo>
                  <a:cubicBezTo>
                    <a:pt x="35687" y="22621"/>
                    <a:pt x="37602" y="28757"/>
                    <a:pt x="39920" y="35632"/>
                  </a:cubicBezTo>
                  <a:cubicBezTo>
                    <a:pt x="51306" y="31314"/>
                    <a:pt x="53572" y="20916"/>
                    <a:pt x="57553" y="11428"/>
                  </a:cubicBezTo>
                  <a:cubicBezTo>
                    <a:pt x="59366" y="7053"/>
                    <a:pt x="64757" y="1598"/>
                    <a:pt x="68132" y="1939"/>
                  </a:cubicBezTo>
                  <a:cubicBezTo>
                    <a:pt x="71407" y="2280"/>
                    <a:pt x="76042" y="8814"/>
                    <a:pt x="76898" y="13416"/>
                  </a:cubicBezTo>
                  <a:cubicBezTo>
                    <a:pt x="80979" y="34326"/>
                    <a:pt x="84808" y="55405"/>
                    <a:pt x="86874" y="76655"/>
                  </a:cubicBezTo>
                  <a:cubicBezTo>
                    <a:pt x="87931" y="87735"/>
                    <a:pt x="86874" y="99951"/>
                    <a:pt x="83649" y="110462"/>
                  </a:cubicBezTo>
                  <a:cubicBezTo>
                    <a:pt x="77805" y="129554"/>
                    <a:pt x="60727" y="139156"/>
                    <a:pt x="43144" y="136088"/>
                  </a:cubicBezTo>
                  <a:cubicBezTo>
                    <a:pt x="32614" y="134269"/>
                    <a:pt x="25007" y="128076"/>
                    <a:pt x="23344" y="116201"/>
                  </a:cubicBezTo>
                  <a:cubicBezTo>
                    <a:pt x="21883" y="105462"/>
                    <a:pt x="26116" y="97110"/>
                    <a:pt x="37401" y="93246"/>
                  </a:cubicBezTo>
                  <a:cubicBezTo>
                    <a:pt x="40625" y="100235"/>
                    <a:pt x="43749" y="107053"/>
                    <a:pt x="46822" y="113701"/>
                  </a:cubicBezTo>
                  <a:cubicBezTo>
                    <a:pt x="69744" y="105690"/>
                    <a:pt x="72767" y="87337"/>
                    <a:pt x="59215" y="43871"/>
                  </a:cubicBezTo>
                  <a:cubicBezTo>
                    <a:pt x="33118" y="60917"/>
                    <a:pt x="30146" y="59439"/>
                    <a:pt x="15485" y="209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B3A9F7F-1960-0414-EA20-19B75DD855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6309" y="5138160"/>
              <a:ext cx="118887" cy="88028"/>
            </a:xfrm>
            <a:custGeom>
              <a:avLst/>
              <a:gdLst>
                <a:gd name="connsiteX0" fmla="*/ 65232 w 118887"/>
                <a:gd name="connsiteY0" fmla="*/ 69318 h 88028"/>
                <a:gd name="connsiteX1" fmla="*/ 90221 w 118887"/>
                <a:gd name="connsiteY1" fmla="*/ 33976 h 88028"/>
                <a:gd name="connsiteX2" fmla="*/ 92992 w 118887"/>
                <a:gd name="connsiteY2" fmla="*/ 22329 h 88028"/>
                <a:gd name="connsiteX3" fmla="*/ 103370 w 118887"/>
                <a:gd name="connsiteY3" fmla="*/ 15908 h 88028"/>
                <a:gd name="connsiteX4" fmla="*/ 113648 w 118887"/>
                <a:gd name="connsiteY4" fmla="*/ 25851 h 88028"/>
                <a:gd name="connsiteX5" fmla="*/ 118887 w 118887"/>
                <a:gd name="connsiteY5" fmla="*/ 86250 h 88028"/>
                <a:gd name="connsiteX6" fmla="*/ 92840 w 118887"/>
                <a:gd name="connsiteY6" fmla="*/ 75000 h 88028"/>
                <a:gd name="connsiteX7" fmla="*/ 25331 w 118887"/>
                <a:gd name="connsiteY7" fmla="*/ 52783 h 88028"/>
                <a:gd name="connsiteX8" fmla="*/ 15658 w 118887"/>
                <a:gd name="connsiteY8" fmla="*/ 75397 h 88028"/>
                <a:gd name="connsiteX9" fmla="*/ 4978 w 118887"/>
                <a:gd name="connsiteY9" fmla="*/ 80227 h 88028"/>
                <a:gd name="connsiteX10" fmla="*/ 191 w 118887"/>
                <a:gd name="connsiteY10" fmla="*/ 68749 h 88028"/>
                <a:gd name="connsiteX11" fmla="*/ 25130 w 118887"/>
                <a:gd name="connsiteY11" fmla="*/ 5908 h 88028"/>
                <a:gd name="connsiteX12" fmla="*/ 45231 w 118887"/>
                <a:gd name="connsiteY12" fmla="*/ 10795 h 88028"/>
                <a:gd name="connsiteX13" fmla="*/ 48204 w 118887"/>
                <a:gd name="connsiteY13" fmla="*/ 35113 h 88028"/>
                <a:gd name="connsiteX14" fmla="*/ 65232 w 118887"/>
                <a:gd name="connsiteY14" fmla="*/ 69318 h 8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887" h="88028">
                  <a:moveTo>
                    <a:pt x="65232" y="69318"/>
                  </a:moveTo>
                  <a:cubicBezTo>
                    <a:pt x="79691" y="61931"/>
                    <a:pt x="89112" y="51818"/>
                    <a:pt x="90221" y="33976"/>
                  </a:cubicBezTo>
                  <a:cubicBezTo>
                    <a:pt x="90473" y="29943"/>
                    <a:pt x="90876" y="25056"/>
                    <a:pt x="92992" y="22329"/>
                  </a:cubicBezTo>
                  <a:cubicBezTo>
                    <a:pt x="95511" y="19033"/>
                    <a:pt x="100448" y="15113"/>
                    <a:pt x="103370" y="15908"/>
                  </a:cubicBezTo>
                  <a:cubicBezTo>
                    <a:pt x="107400" y="17045"/>
                    <a:pt x="113144" y="21874"/>
                    <a:pt x="113648" y="25851"/>
                  </a:cubicBezTo>
                  <a:cubicBezTo>
                    <a:pt x="116217" y="45795"/>
                    <a:pt x="117275" y="65965"/>
                    <a:pt x="118887" y="86250"/>
                  </a:cubicBezTo>
                  <a:cubicBezTo>
                    <a:pt x="110574" y="88335"/>
                    <a:pt x="101859" y="84585"/>
                    <a:pt x="92840" y="75000"/>
                  </a:cubicBezTo>
                  <a:cubicBezTo>
                    <a:pt x="57020" y="96250"/>
                    <a:pt x="47297" y="93295"/>
                    <a:pt x="25331" y="52783"/>
                  </a:cubicBezTo>
                  <a:cubicBezTo>
                    <a:pt x="21855" y="61193"/>
                    <a:pt x="19638" y="68977"/>
                    <a:pt x="15658" y="75397"/>
                  </a:cubicBezTo>
                  <a:cubicBezTo>
                    <a:pt x="13693" y="78522"/>
                    <a:pt x="7799" y="81363"/>
                    <a:pt x="4978" y="80227"/>
                  </a:cubicBezTo>
                  <a:cubicBezTo>
                    <a:pt x="2358" y="79204"/>
                    <a:pt x="-816" y="71590"/>
                    <a:pt x="191" y="68749"/>
                  </a:cubicBezTo>
                  <a:cubicBezTo>
                    <a:pt x="7799" y="47499"/>
                    <a:pt x="15608" y="26135"/>
                    <a:pt x="25130" y="5908"/>
                  </a:cubicBezTo>
                  <a:cubicBezTo>
                    <a:pt x="29764" y="-3978"/>
                    <a:pt x="41805" y="-853"/>
                    <a:pt x="45231" y="10795"/>
                  </a:cubicBezTo>
                  <a:cubicBezTo>
                    <a:pt x="47448" y="18465"/>
                    <a:pt x="47498" y="26931"/>
                    <a:pt x="48204" y="35113"/>
                  </a:cubicBezTo>
                  <a:cubicBezTo>
                    <a:pt x="49362" y="48636"/>
                    <a:pt x="51932" y="61136"/>
                    <a:pt x="65232" y="693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12B0B11-06B5-9934-9ED4-BAA77D3CFA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1420" y="3612988"/>
              <a:ext cx="60328" cy="198882"/>
            </a:xfrm>
            <a:custGeom>
              <a:avLst/>
              <a:gdLst>
                <a:gd name="connsiteX0" fmla="*/ 60329 w 60328"/>
                <a:gd name="connsiteY0" fmla="*/ 7717 h 198882"/>
                <a:gd name="connsiteX1" fmla="*/ 50706 w 60328"/>
                <a:gd name="connsiteY1" fmla="*/ 197662 h 198882"/>
                <a:gd name="connsiteX2" fmla="*/ 25264 w 60328"/>
                <a:gd name="connsiteY2" fmla="*/ 189310 h 198882"/>
                <a:gd name="connsiteX3" fmla="*/ 779 w 60328"/>
                <a:gd name="connsiteY3" fmla="*/ 135787 h 198882"/>
                <a:gd name="connsiteX4" fmla="*/ 35945 w 60328"/>
                <a:gd name="connsiteY4" fmla="*/ 9365 h 198882"/>
                <a:gd name="connsiteX5" fmla="*/ 60329 w 60328"/>
                <a:gd name="connsiteY5" fmla="*/ 7774 h 19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28" h="198882">
                  <a:moveTo>
                    <a:pt x="60329" y="7717"/>
                  </a:moveTo>
                  <a:cubicBezTo>
                    <a:pt x="15339" y="106298"/>
                    <a:pt x="17052" y="125957"/>
                    <a:pt x="50706" y="197662"/>
                  </a:cubicBezTo>
                  <a:cubicBezTo>
                    <a:pt x="40126" y="201469"/>
                    <a:pt x="32418" y="195730"/>
                    <a:pt x="25264" y="189310"/>
                  </a:cubicBezTo>
                  <a:cubicBezTo>
                    <a:pt x="10049" y="175673"/>
                    <a:pt x="2694" y="156809"/>
                    <a:pt x="779" y="135787"/>
                  </a:cubicBezTo>
                  <a:cubicBezTo>
                    <a:pt x="-3553" y="88173"/>
                    <a:pt x="10452" y="46468"/>
                    <a:pt x="35945" y="9365"/>
                  </a:cubicBezTo>
                  <a:cubicBezTo>
                    <a:pt x="44559" y="-3135"/>
                    <a:pt x="48187" y="-2567"/>
                    <a:pt x="60329" y="77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D03F151-F49B-423D-AE53-E11352A12E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39540" y="3785760"/>
              <a:ext cx="74603" cy="147976"/>
            </a:xfrm>
            <a:custGeom>
              <a:avLst/>
              <a:gdLst>
                <a:gd name="connsiteX0" fmla="*/ 21114 w 74603"/>
                <a:gd name="connsiteY0" fmla="*/ 103129 h 147976"/>
                <a:gd name="connsiteX1" fmla="*/ 28620 w 74603"/>
                <a:gd name="connsiteY1" fmla="*/ 95515 h 147976"/>
                <a:gd name="connsiteX2" fmla="*/ 71242 w 74603"/>
                <a:gd name="connsiteY2" fmla="*/ 105572 h 147976"/>
                <a:gd name="connsiteX3" fmla="*/ 74516 w 74603"/>
                <a:gd name="connsiteY3" fmla="*/ 127277 h 147976"/>
                <a:gd name="connsiteX4" fmla="*/ 66204 w 74603"/>
                <a:gd name="connsiteY4" fmla="*/ 138641 h 147976"/>
                <a:gd name="connsiteX5" fmla="*/ 53810 w 74603"/>
                <a:gd name="connsiteY5" fmla="*/ 132447 h 147976"/>
                <a:gd name="connsiteX6" fmla="*/ 45246 w 74603"/>
                <a:gd name="connsiteY6" fmla="*/ 103697 h 147976"/>
                <a:gd name="connsiteX7" fmla="*/ 33810 w 74603"/>
                <a:gd name="connsiteY7" fmla="*/ 124038 h 147976"/>
                <a:gd name="connsiteX8" fmla="*/ 25044 w 74603"/>
                <a:gd name="connsiteY8" fmla="*/ 141084 h 147976"/>
                <a:gd name="connsiteX9" fmla="*/ 3832 w 74603"/>
                <a:gd name="connsiteY9" fmla="*/ 136595 h 147976"/>
                <a:gd name="connsiteX10" fmla="*/ 659 w 74603"/>
                <a:gd name="connsiteY10" fmla="*/ 114720 h 147976"/>
                <a:gd name="connsiteX11" fmla="*/ 4 w 74603"/>
                <a:gd name="connsiteY11" fmla="*/ 18299 h 147976"/>
                <a:gd name="connsiteX12" fmla="*/ 1515 w 74603"/>
                <a:gd name="connsiteY12" fmla="*/ 6253 h 147976"/>
                <a:gd name="connsiteX13" fmla="*/ 9778 w 74603"/>
                <a:gd name="connsiteY13" fmla="*/ 3 h 147976"/>
                <a:gd name="connsiteX14" fmla="*/ 18292 w 74603"/>
                <a:gd name="connsiteY14" fmla="*/ 5572 h 147976"/>
                <a:gd name="connsiteX15" fmla="*/ 21063 w 74603"/>
                <a:gd name="connsiteY15" fmla="*/ 27276 h 147976"/>
                <a:gd name="connsiteX16" fmla="*/ 21164 w 74603"/>
                <a:gd name="connsiteY16" fmla="*/ 103072 h 14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03" h="147976">
                  <a:moveTo>
                    <a:pt x="21114" y="103129"/>
                  </a:moveTo>
                  <a:cubicBezTo>
                    <a:pt x="26453" y="97731"/>
                    <a:pt x="27613" y="96708"/>
                    <a:pt x="28620" y="95515"/>
                  </a:cubicBezTo>
                  <a:cubicBezTo>
                    <a:pt x="47109" y="73015"/>
                    <a:pt x="62928" y="76652"/>
                    <a:pt x="71242" y="105572"/>
                  </a:cubicBezTo>
                  <a:cubicBezTo>
                    <a:pt x="73256" y="112561"/>
                    <a:pt x="75020" y="120175"/>
                    <a:pt x="74516" y="127277"/>
                  </a:cubicBezTo>
                  <a:cubicBezTo>
                    <a:pt x="74215" y="131538"/>
                    <a:pt x="69629" y="137902"/>
                    <a:pt x="66204" y="138641"/>
                  </a:cubicBezTo>
                  <a:cubicBezTo>
                    <a:pt x="62425" y="139436"/>
                    <a:pt x="55724" y="136197"/>
                    <a:pt x="53810" y="132447"/>
                  </a:cubicBezTo>
                  <a:cubicBezTo>
                    <a:pt x="50032" y="124947"/>
                    <a:pt x="48672" y="115913"/>
                    <a:pt x="45246" y="103697"/>
                  </a:cubicBezTo>
                  <a:cubicBezTo>
                    <a:pt x="40409" y="112220"/>
                    <a:pt x="36983" y="118072"/>
                    <a:pt x="33810" y="124038"/>
                  </a:cubicBezTo>
                  <a:cubicBezTo>
                    <a:pt x="30786" y="129663"/>
                    <a:pt x="28721" y="136084"/>
                    <a:pt x="25044" y="141084"/>
                  </a:cubicBezTo>
                  <a:cubicBezTo>
                    <a:pt x="17134" y="151823"/>
                    <a:pt x="7510" y="149777"/>
                    <a:pt x="3832" y="136595"/>
                  </a:cubicBezTo>
                  <a:cubicBezTo>
                    <a:pt x="1868" y="129606"/>
                    <a:pt x="760" y="122050"/>
                    <a:pt x="659" y="114720"/>
                  </a:cubicBezTo>
                  <a:cubicBezTo>
                    <a:pt x="155" y="82561"/>
                    <a:pt x="54" y="50458"/>
                    <a:pt x="4" y="18299"/>
                  </a:cubicBezTo>
                  <a:cubicBezTo>
                    <a:pt x="4" y="14208"/>
                    <a:pt x="-147" y="9549"/>
                    <a:pt x="1515" y="6253"/>
                  </a:cubicBezTo>
                  <a:cubicBezTo>
                    <a:pt x="3027" y="3242"/>
                    <a:pt x="6856" y="117"/>
                    <a:pt x="9778" y="3"/>
                  </a:cubicBezTo>
                  <a:cubicBezTo>
                    <a:pt x="12699" y="-110"/>
                    <a:pt x="17537" y="2844"/>
                    <a:pt x="18292" y="5572"/>
                  </a:cubicBezTo>
                  <a:cubicBezTo>
                    <a:pt x="20206" y="12446"/>
                    <a:pt x="20962" y="19947"/>
                    <a:pt x="21063" y="27276"/>
                  </a:cubicBezTo>
                  <a:cubicBezTo>
                    <a:pt x="21365" y="50913"/>
                    <a:pt x="21164" y="74549"/>
                    <a:pt x="21164" y="1030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AB3DED0-5120-4FBB-02BC-E1674F3208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3679" y="4399975"/>
              <a:ext cx="111541" cy="94985"/>
            </a:xfrm>
            <a:custGeom>
              <a:avLst/>
              <a:gdLst>
                <a:gd name="connsiteX0" fmla="*/ 111542 w 111541"/>
                <a:gd name="connsiteY0" fmla="*/ 88975 h 94985"/>
                <a:gd name="connsiteX1" fmla="*/ 76578 w 111541"/>
                <a:gd name="connsiteY1" fmla="*/ 86702 h 94985"/>
                <a:gd name="connsiteX2" fmla="*/ 46199 w 111541"/>
                <a:gd name="connsiteY2" fmla="*/ 92554 h 94985"/>
                <a:gd name="connsiteX3" fmla="*/ 21311 w 111541"/>
                <a:gd name="connsiteY3" fmla="*/ 71191 h 94985"/>
                <a:gd name="connsiteX4" fmla="*/ 0 w 111541"/>
                <a:gd name="connsiteY4" fmla="*/ 92213 h 94985"/>
                <a:gd name="connsiteX5" fmla="*/ 3426 w 111541"/>
                <a:gd name="connsiteY5" fmla="*/ 67441 h 94985"/>
                <a:gd name="connsiteX6" fmla="*/ 26047 w 111541"/>
                <a:gd name="connsiteY6" fmla="*/ 8520 h 94985"/>
                <a:gd name="connsiteX7" fmla="*/ 42420 w 111541"/>
                <a:gd name="connsiteY7" fmla="*/ 2497 h 94985"/>
                <a:gd name="connsiteX8" fmla="*/ 52446 w 111541"/>
                <a:gd name="connsiteY8" fmla="*/ 74998 h 94985"/>
                <a:gd name="connsiteX9" fmla="*/ 70986 w 111541"/>
                <a:gd name="connsiteY9" fmla="*/ 41872 h 94985"/>
                <a:gd name="connsiteX10" fmla="*/ 72901 w 111541"/>
                <a:gd name="connsiteY10" fmla="*/ 27440 h 94985"/>
                <a:gd name="connsiteX11" fmla="*/ 84085 w 111541"/>
                <a:gd name="connsiteY11" fmla="*/ 19031 h 94985"/>
                <a:gd name="connsiteX12" fmla="*/ 92599 w 111541"/>
                <a:gd name="connsiteY12" fmla="*/ 27725 h 94985"/>
                <a:gd name="connsiteX13" fmla="*/ 93909 w 111541"/>
                <a:gd name="connsiteY13" fmla="*/ 47327 h 94985"/>
                <a:gd name="connsiteX14" fmla="*/ 111542 w 111541"/>
                <a:gd name="connsiteY14" fmla="*/ 88918 h 9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41" h="94985">
                  <a:moveTo>
                    <a:pt x="111542" y="88975"/>
                  </a:moveTo>
                  <a:cubicBezTo>
                    <a:pt x="100509" y="97685"/>
                    <a:pt x="88820" y="96930"/>
                    <a:pt x="76578" y="86702"/>
                  </a:cubicBezTo>
                  <a:cubicBezTo>
                    <a:pt x="65393" y="89202"/>
                    <a:pt x="54915" y="94941"/>
                    <a:pt x="46199" y="92554"/>
                  </a:cubicBezTo>
                  <a:cubicBezTo>
                    <a:pt x="37483" y="90168"/>
                    <a:pt x="30581" y="79600"/>
                    <a:pt x="21311" y="71191"/>
                  </a:cubicBezTo>
                  <a:cubicBezTo>
                    <a:pt x="13754" y="73747"/>
                    <a:pt x="19296" y="96646"/>
                    <a:pt x="0" y="92213"/>
                  </a:cubicBezTo>
                  <a:cubicBezTo>
                    <a:pt x="1058" y="83975"/>
                    <a:pt x="756" y="75054"/>
                    <a:pt x="3426" y="67441"/>
                  </a:cubicBezTo>
                  <a:cubicBezTo>
                    <a:pt x="10328" y="47497"/>
                    <a:pt x="18540" y="28179"/>
                    <a:pt x="26047" y="8520"/>
                  </a:cubicBezTo>
                  <a:cubicBezTo>
                    <a:pt x="29372" y="-174"/>
                    <a:pt x="34360" y="-2276"/>
                    <a:pt x="42420" y="2497"/>
                  </a:cubicBezTo>
                  <a:cubicBezTo>
                    <a:pt x="49020" y="25225"/>
                    <a:pt x="35468" y="52838"/>
                    <a:pt x="52446" y="74998"/>
                  </a:cubicBezTo>
                  <a:cubicBezTo>
                    <a:pt x="66703" y="68009"/>
                    <a:pt x="67812" y="54088"/>
                    <a:pt x="70986" y="41872"/>
                  </a:cubicBezTo>
                  <a:cubicBezTo>
                    <a:pt x="72195" y="37213"/>
                    <a:pt x="70784" y="31190"/>
                    <a:pt x="72901" y="27440"/>
                  </a:cubicBezTo>
                  <a:cubicBezTo>
                    <a:pt x="75218" y="23406"/>
                    <a:pt x="80054" y="19543"/>
                    <a:pt x="84085" y="19031"/>
                  </a:cubicBezTo>
                  <a:cubicBezTo>
                    <a:pt x="86755" y="18747"/>
                    <a:pt x="91591" y="23974"/>
                    <a:pt x="92599" y="27725"/>
                  </a:cubicBezTo>
                  <a:cubicBezTo>
                    <a:pt x="94262" y="33861"/>
                    <a:pt x="93506" y="40793"/>
                    <a:pt x="93909" y="47327"/>
                  </a:cubicBezTo>
                  <a:cubicBezTo>
                    <a:pt x="94866" y="63690"/>
                    <a:pt x="94312" y="80736"/>
                    <a:pt x="111542" y="88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BC61ACE-FE4D-DB2B-26CE-B2D771523F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0421" y="5825621"/>
              <a:ext cx="121620" cy="101391"/>
            </a:xfrm>
            <a:custGeom>
              <a:avLst/>
              <a:gdLst>
                <a:gd name="connsiteX0" fmla="*/ 121571 w 121620"/>
                <a:gd name="connsiteY0" fmla="*/ 61349 h 101391"/>
                <a:gd name="connsiteX1" fmla="*/ 114719 w 121620"/>
                <a:gd name="connsiteY1" fmla="*/ 86861 h 101391"/>
                <a:gd name="connsiteX2" fmla="*/ 608 w 121620"/>
                <a:gd name="connsiteY2" fmla="*/ 99020 h 101391"/>
                <a:gd name="connsiteX3" fmla="*/ 12397 w 121620"/>
                <a:gd name="connsiteY3" fmla="*/ 83736 h 101391"/>
                <a:gd name="connsiteX4" fmla="*/ 77740 w 121620"/>
                <a:gd name="connsiteY4" fmla="*/ 75724 h 101391"/>
                <a:gd name="connsiteX5" fmla="*/ 88168 w 121620"/>
                <a:gd name="connsiteY5" fmla="*/ 74588 h 101391"/>
                <a:gd name="connsiteX6" fmla="*/ 80007 w 121620"/>
                <a:gd name="connsiteY6" fmla="*/ 57599 h 101391"/>
                <a:gd name="connsiteX7" fmla="*/ 74869 w 121620"/>
                <a:gd name="connsiteY7" fmla="*/ 57656 h 101391"/>
                <a:gd name="connsiteX8" fmla="*/ 31088 w 121620"/>
                <a:gd name="connsiteY8" fmla="*/ 25213 h 101391"/>
                <a:gd name="connsiteX9" fmla="*/ 38897 w 121620"/>
                <a:gd name="connsiteY9" fmla="*/ 212 h 101391"/>
                <a:gd name="connsiteX10" fmla="*/ 49728 w 121620"/>
                <a:gd name="connsiteY10" fmla="*/ 21917 h 101391"/>
                <a:gd name="connsiteX11" fmla="*/ 55976 w 121620"/>
                <a:gd name="connsiteY11" fmla="*/ 46235 h 101391"/>
                <a:gd name="connsiteX12" fmla="*/ 76228 w 121620"/>
                <a:gd name="connsiteY12" fmla="*/ 26236 h 101391"/>
                <a:gd name="connsiteX13" fmla="*/ 88622 w 121620"/>
                <a:gd name="connsiteY13" fmla="*/ 12599 h 101391"/>
                <a:gd name="connsiteX14" fmla="*/ 94970 w 121620"/>
                <a:gd name="connsiteY14" fmla="*/ 31462 h 101391"/>
                <a:gd name="connsiteX15" fmla="*/ 121621 w 121620"/>
                <a:gd name="connsiteY15" fmla="*/ 61235 h 10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20" h="101391">
                  <a:moveTo>
                    <a:pt x="121571" y="61349"/>
                  </a:moveTo>
                  <a:cubicBezTo>
                    <a:pt x="119001" y="70895"/>
                    <a:pt x="116886" y="78736"/>
                    <a:pt x="114719" y="86861"/>
                  </a:cubicBezTo>
                  <a:cubicBezTo>
                    <a:pt x="81670" y="98622"/>
                    <a:pt x="21768" y="105213"/>
                    <a:pt x="608" y="99020"/>
                  </a:cubicBezTo>
                  <a:cubicBezTo>
                    <a:pt x="-2112" y="87599"/>
                    <a:pt x="4739" y="84758"/>
                    <a:pt x="12397" y="83736"/>
                  </a:cubicBezTo>
                  <a:cubicBezTo>
                    <a:pt x="34161" y="80781"/>
                    <a:pt x="55976" y="78338"/>
                    <a:pt x="77740" y="75724"/>
                  </a:cubicBezTo>
                  <a:cubicBezTo>
                    <a:pt x="80611" y="75383"/>
                    <a:pt x="83483" y="75099"/>
                    <a:pt x="88168" y="74588"/>
                  </a:cubicBezTo>
                  <a:cubicBezTo>
                    <a:pt x="85045" y="68054"/>
                    <a:pt x="82426" y="62656"/>
                    <a:pt x="80007" y="57599"/>
                  </a:cubicBezTo>
                  <a:cubicBezTo>
                    <a:pt x="77589" y="57599"/>
                    <a:pt x="75977" y="57088"/>
                    <a:pt x="74869" y="57656"/>
                  </a:cubicBezTo>
                  <a:cubicBezTo>
                    <a:pt x="48419" y="71747"/>
                    <a:pt x="32499" y="60270"/>
                    <a:pt x="31088" y="25213"/>
                  </a:cubicBezTo>
                  <a:cubicBezTo>
                    <a:pt x="30736" y="16065"/>
                    <a:pt x="27410" y="2031"/>
                    <a:pt x="38897" y="212"/>
                  </a:cubicBezTo>
                  <a:cubicBezTo>
                    <a:pt x="53054" y="-2004"/>
                    <a:pt x="47411" y="13678"/>
                    <a:pt x="49728" y="21917"/>
                  </a:cubicBezTo>
                  <a:cubicBezTo>
                    <a:pt x="51996" y="30099"/>
                    <a:pt x="53961" y="38395"/>
                    <a:pt x="55976" y="46235"/>
                  </a:cubicBezTo>
                  <a:cubicBezTo>
                    <a:pt x="69427" y="44815"/>
                    <a:pt x="72652" y="35270"/>
                    <a:pt x="76228" y="26236"/>
                  </a:cubicBezTo>
                  <a:cubicBezTo>
                    <a:pt x="78798" y="19758"/>
                    <a:pt x="79503" y="9929"/>
                    <a:pt x="88622" y="12599"/>
                  </a:cubicBezTo>
                  <a:cubicBezTo>
                    <a:pt x="97035" y="15042"/>
                    <a:pt x="94516" y="24303"/>
                    <a:pt x="94970" y="31462"/>
                  </a:cubicBezTo>
                  <a:cubicBezTo>
                    <a:pt x="96582" y="57486"/>
                    <a:pt x="97741" y="58736"/>
                    <a:pt x="121621" y="61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002882B-9208-7D7C-12CE-AA7E313298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4996" y="1299444"/>
              <a:ext cx="96870" cy="155814"/>
            </a:xfrm>
            <a:custGeom>
              <a:avLst/>
              <a:gdLst>
                <a:gd name="connsiteX0" fmla="*/ 96820 w 96870"/>
                <a:gd name="connsiteY0" fmla="*/ 142213 h 155814"/>
                <a:gd name="connsiteX1" fmla="*/ 82965 w 96870"/>
                <a:gd name="connsiteY1" fmla="*/ 151361 h 155814"/>
                <a:gd name="connsiteX2" fmla="*/ 33392 w 96870"/>
                <a:gd name="connsiteY2" fmla="*/ 151361 h 155814"/>
                <a:gd name="connsiteX3" fmla="*/ 746 w 96870"/>
                <a:gd name="connsiteY3" fmla="*/ 91701 h 155814"/>
                <a:gd name="connsiteX4" fmla="*/ 11577 w 96870"/>
                <a:gd name="connsiteY4" fmla="*/ 59826 h 155814"/>
                <a:gd name="connsiteX5" fmla="*/ 71529 w 96870"/>
                <a:gd name="connsiteY5" fmla="*/ 3917 h 155814"/>
                <a:gd name="connsiteX6" fmla="*/ 96115 w 96870"/>
                <a:gd name="connsiteY6" fmla="*/ 11019 h 155814"/>
                <a:gd name="connsiteX7" fmla="*/ 85282 w 96870"/>
                <a:gd name="connsiteY7" fmla="*/ 18292 h 155814"/>
                <a:gd name="connsiteX8" fmla="*/ 35558 w 96870"/>
                <a:gd name="connsiteY8" fmla="*/ 65622 h 155814"/>
                <a:gd name="connsiteX9" fmla="*/ 64325 w 96870"/>
                <a:gd name="connsiteY9" fmla="*/ 137043 h 155814"/>
                <a:gd name="connsiteX10" fmla="*/ 95863 w 96870"/>
                <a:gd name="connsiteY10" fmla="*/ 137213 h 155814"/>
                <a:gd name="connsiteX11" fmla="*/ 96870 w 96870"/>
                <a:gd name="connsiteY11" fmla="*/ 142270 h 15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70" h="155814">
                  <a:moveTo>
                    <a:pt x="96820" y="142213"/>
                  </a:moveTo>
                  <a:cubicBezTo>
                    <a:pt x="92236" y="145338"/>
                    <a:pt x="87953" y="149599"/>
                    <a:pt x="82965" y="151361"/>
                  </a:cubicBezTo>
                  <a:cubicBezTo>
                    <a:pt x="66541" y="157213"/>
                    <a:pt x="49816" y="157383"/>
                    <a:pt x="33392" y="151361"/>
                  </a:cubicBezTo>
                  <a:cubicBezTo>
                    <a:pt x="10317" y="142895"/>
                    <a:pt x="-3436" y="118690"/>
                    <a:pt x="746" y="91701"/>
                  </a:cubicBezTo>
                  <a:cubicBezTo>
                    <a:pt x="2458" y="80622"/>
                    <a:pt x="6186" y="69201"/>
                    <a:pt x="11577" y="59826"/>
                  </a:cubicBezTo>
                  <a:cubicBezTo>
                    <a:pt x="26187" y="34258"/>
                    <a:pt x="47297" y="16644"/>
                    <a:pt x="71529" y="3917"/>
                  </a:cubicBezTo>
                  <a:cubicBezTo>
                    <a:pt x="79993" y="-515"/>
                    <a:pt x="89717" y="-4322"/>
                    <a:pt x="96115" y="11019"/>
                  </a:cubicBezTo>
                  <a:cubicBezTo>
                    <a:pt x="92286" y="13633"/>
                    <a:pt x="88960" y="16360"/>
                    <a:pt x="85282" y="18292"/>
                  </a:cubicBezTo>
                  <a:cubicBezTo>
                    <a:pt x="64980" y="29087"/>
                    <a:pt x="48706" y="45508"/>
                    <a:pt x="35558" y="65622"/>
                  </a:cubicBezTo>
                  <a:cubicBezTo>
                    <a:pt x="12836" y="100338"/>
                    <a:pt x="26086" y="133122"/>
                    <a:pt x="64325" y="137043"/>
                  </a:cubicBezTo>
                  <a:cubicBezTo>
                    <a:pt x="74754" y="138122"/>
                    <a:pt x="85333" y="137213"/>
                    <a:pt x="95863" y="137213"/>
                  </a:cubicBezTo>
                  <a:cubicBezTo>
                    <a:pt x="96216" y="138917"/>
                    <a:pt x="96517" y="140622"/>
                    <a:pt x="96870" y="1422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E3784D1-190C-8691-6855-08E744EF32B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62470" y="1378920"/>
              <a:ext cx="82231" cy="128529"/>
            </a:xfrm>
            <a:custGeom>
              <a:avLst/>
              <a:gdLst>
                <a:gd name="connsiteX0" fmla="*/ 82231 w 82231"/>
                <a:gd name="connsiteY0" fmla="*/ 69101 h 128529"/>
                <a:gd name="connsiteX1" fmla="*/ 71047 w 82231"/>
                <a:gd name="connsiteY1" fmla="*/ 109954 h 128529"/>
                <a:gd name="connsiteX2" fmla="*/ 24798 w 82231"/>
                <a:gd name="connsiteY2" fmla="*/ 118363 h 128529"/>
                <a:gd name="connsiteX3" fmla="*/ 1120 w 82231"/>
                <a:gd name="connsiteY3" fmla="*/ 39839 h 128529"/>
                <a:gd name="connsiteX4" fmla="*/ 24143 w 82231"/>
                <a:gd name="connsiteY4" fmla="*/ 5407 h 128529"/>
                <a:gd name="connsiteX5" fmla="*/ 70292 w 82231"/>
                <a:gd name="connsiteY5" fmla="*/ 22226 h 128529"/>
                <a:gd name="connsiteX6" fmla="*/ 82181 w 82231"/>
                <a:gd name="connsiteY6" fmla="*/ 69101 h 128529"/>
                <a:gd name="connsiteX7" fmla="*/ 47520 w 82231"/>
                <a:gd name="connsiteY7" fmla="*/ 108817 h 128529"/>
                <a:gd name="connsiteX8" fmla="*/ 51751 w 82231"/>
                <a:gd name="connsiteY8" fmla="*/ 27282 h 128529"/>
                <a:gd name="connsiteX9" fmla="*/ 35176 w 82231"/>
                <a:gd name="connsiteY9" fmla="*/ 20237 h 128529"/>
                <a:gd name="connsiteX10" fmla="*/ 22431 w 82231"/>
                <a:gd name="connsiteY10" fmla="*/ 34726 h 128529"/>
                <a:gd name="connsiteX11" fmla="*/ 47470 w 82231"/>
                <a:gd name="connsiteY11" fmla="*/ 108817 h 1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1" h="128529">
                  <a:moveTo>
                    <a:pt x="82231" y="69101"/>
                  </a:moveTo>
                  <a:cubicBezTo>
                    <a:pt x="78352" y="83760"/>
                    <a:pt x="76589" y="97965"/>
                    <a:pt x="71047" y="109954"/>
                  </a:cubicBezTo>
                  <a:cubicBezTo>
                    <a:pt x="61274" y="130920"/>
                    <a:pt x="40064" y="134726"/>
                    <a:pt x="24798" y="118363"/>
                  </a:cubicBezTo>
                  <a:cubicBezTo>
                    <a:pt x="5099" y="97226"/>
                    <a:pt x="-3213" y="70578"/>
                    <a:pt x="1120" y="39839"/>
                  </a:cubicBezTo>
                  <a:cubicBezTo>
                    <a:pt x="3336" y="23987"/>
                    <a:pt x="12807" y="13248"/>
                    <a:pt x="24143" y="5407"/>
                  </a:cubicBezTo>
                  <a:cubicBezTo>
                    <a:pt x="40567" y="-5956"/>
                    <a:pt x="61475" y="1032"/>
                    <a:pt x="70292" y="22226"/>
                  </a:cubicBezTo>
                  <a:cubicBezTo>
                    <a:pt x="76337" y="36714"/>
                    <a:pt x="78352" y="53362"/>
                    <a:pt x="82181" y="69101"/>
                  </a:cubicBezTo>
                  <a:close/>
                  <a:moveTo>
                    <a:pt x="47520" y="108817"/>
                  </a:moveTo>
                  <a:cubicBezTo>
                    <a:pt x="65404" y="87624"/>
                    <a:pt x="67571" y="46771"/>
                    <a:pt x="51751" y="27282"/>
                  </a:cubicBezTo>
                  <a:cubicBezTo>
                    <a:pt x="48073" y="22737"/>
                    <a:pt x="40064" y="18987"/>
                    <a:pt x="35176" y="20237"/>
                  </a:cubicBezTo>
                  <a:cubicBezTo>
                    <a:pt x="30089" y="21601"/>
                    <a:pt x="24294" y="28703"/>
                    <a:pt x="22431" y="34726"/>
                  </a:cubicBezTo>
                  <a:cubicBezTo>
                    <a:pt x="14924" y="59044"/>
                    <a:pt x="25755" y="90408"/>
                    <a:pt x="47470" y="108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A68779-6937-62BB-C658-066F03B393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7235" y="4807568"/>
              <a:ext cx="63399" cy="198051"/>
            </a:xfrm>
            <a:custGeom>
              <a:avLst/>
              <a:gdLst>
                <a:gd name="connsiteX0" fmla="*/ 63399 w 63399"/>
                <a:gd name="connsiteY0" fmla="*/ 7520 h 198051"/>
                <a:gd name="connsiteX1" fmla="*/ 45816 w 63399"/>
                <a:gd name="connsiteY1" fmla="*/ 193658 h 198051"/>
                <a:gd name="connsiteX2" fmla="*/ 19518 w 63399"/>
                <a:gd name="connsiteY2" fmla="*/ 188430 h 198051"/>
                <a:gd name="connsiteX3" fmla="*/ 223 w 63399"/>
                <a:gd name="connsiteY3" fmla="*/ 131839 h 198051"/>
                <a:gd name="connsiteX4" fmla="*/ 35438 w 63399"/>
                <a:gd name="connsiteY4" fmla="*/ 13486 h 198051"/>
                <a:gd name="connsiteX5" fmla="*/ 47227 w 63399"/>
                <a:gd name="connsiteY5" fmla="*/ 2634 h 198051"/>
                <a:gd name="connsiteX6" fmla="*/ 63399 w 63399"/>
                <a:gd name="connsiteY6" fmla="*/ 7520 h 19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99" h="198051">
                  <a:moveTo>
                    <a:pt x="63399" y="7520"/>
                  </a:moveTo>
                  <a:cubicBezTo>
                    <a:pt x="23448" y="76214"/>
                    <a:pt x="11709" y="115192"/>
                    <a:pt x="45816" y="193658"/>
                  </a:cubicBezTo>
                  <a:cubicBezTo>
                    <a:pt x="35388" y="201896"/>
                    <a:pt x="27126" y="197635"/>
                    <a:pt x="19518" y="188430"/>
                  </a:cubicBezTo>
                  <a:cubicBezTo>
                    <a:pt x="6369" y="172464"/>
                    <a:pt x="1079" y="152294"/>
                    <a:pt x="223" y="131839"/>
                  </a:cubicBezTo>
                  <a:cubicBezTo>
                    <a:pt x="-1641" y="87691"/>
                    <a:pt x="8031" y="46952"/>
                    <a:pt x="35438" y="13486"/>
                  </a:cubicBezTo>
                  <a:cubicBezTo>
                    <a:pt x="38864" y="9339"/>
                    <a:pt x="42895" y="5532"/>
                    <a:pt x="47227" y="2634"/>
                  </a:cubicBezTo>
                  <a:cubicBezTo>
                    <a:pt x="53676" y="-1684"/>
                    <a:pt x="59721" y="-1116"/>
                    <a:pt x="63399" y="75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4A163B-0921-0EA7-D16A-0947F01B0D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8135" y="5671133"/>
              <a:ext cx="90534" cy="162144"/>
            </a:xfrm>
            <a:custGeom>
              <a:avLst/>
              <a:gdLst>
                <a:gd name="connsiteX0" fmla="*/ 71238 w 90534"/>
                <a:gd name="connsiteY0" fmla="*/ 162144 h 162144"/>
                <a:gd name="connsiteX1" fmla="*/ 50683 w 90534"/>
                <a:gd name="connsiteY1" fmla="*/ 106235 h 162144"/>
                <a:gd name="connsiteX2" fmla="*/ 29523 w 90534"/>
                <a:gd name="connsiteY2" fmla="*/ 114473 h 162144"/>
                <a:gd name="connsiteX3" fmla="*/ 15014 w 90534"/>
                <a:gd name="connsiteY3" fmla="*/ 119530 h 162144"/>
                <a:gd name="connsiteX4" fmla="*/ 0 w 90534"/>
                <a:gd name="connsiteY4" fmla="*/ 114132 h 162144"/>
                <a:gd name="connsiteX5" fmla="*/ 7658 w 90534"/>
                <a:gd name="connsiteY5" fmla="*/ 98734 h 162144"/>
                <a:gd name="connsiteX6" fmla="*/ 36023 w 90534"/>
                <a:gd name="connsiteY6" fmla="*/ 86121 h 162144"/>
                <a:gd name="connsiteX7" fmla="*/ 51137 w 90534"/>
                <a:gd name="connsiteY7" fmla="*/ 80439 h 162144"/>
                <a:gd name="connsiteX8" fmla="*/ 45594 w 90534"/>
                <a:gd name="connsiteY8" fmla="*/ 27597 h 162144"/>
                <a:gd name="connsiteX9" fmla="*/ 52396 w 90534"/>
                <a:gd name="connsiteY9" fmla="*/ 666 h 162144"/>
                <a:gd name="connsiteX10" fmla="*/ 71842 w 90534"/>
                <a:gd name="connsiteY10" fmla="*/ 18052 h 162144"/>
                <a:gd name="connsiteX11" fmla="*/ 72851 w 90534"/>
                <a:gd name="connsiteY11" fmla="*/ 27825 h 162144"/>
                <a:gd name="connsiteX12" fmla="*/ 75370 w 90534"/>
                <a:gd name="connsiteY12" fmla="*/ 62200 h 162144"/>
                <a:gd name="connsiteX13" fmla="*/ 90534 w 90534"/>
                <a:gd name="connsiteY13" fmla="*/ 83450 h 162144"/>
                <a:gd name="connsiteX14" fmla="*/ 76226 w 90534"/>
                <a:gd name="connsiteY14" fmla="*/ 121178 h 162144"/>
                <a:gd name="connsiteX15" fmla="*/ 71188 w 90534"/>
                <a:gd name="connsiteY15" fmla="*/ 162144 h 16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534" h="162144">
                  <a:moveTo>
                    <a:pt x="71238" y="162144"/>
                  </a:moveTo>
                  <a:cubicBezTo>
                    <a:pt x="49978" y="149701"/>
                    <a:pt x="57888" y="126348"/>
                    <a:pt x="50683" y="106235"/>
                  </a:cubicBezTo>
                  <a:cubicBezTo>
                    <a:pt x="43781" y="108905"/>
                    <a:pt x="36677" y="111689"/>
                    <a:pt x="29523" y="114473"/>
                  </a:cubicBezTo>
                  <a:cubicBezTo>
                    <a:pt x="24687" y="116348"/>
                    <a:pt x="19851" y="119587"/>
                    <a:pt x="15014" y="119530"/>
                  </a:cubicBezTo>
                  <a:cubicBezTo>
                    <a:pt x="9976" y="119416"/>
                    <a:pt x="5038" y="116064"/>
                    <a:pt x="0" y="114132"/>
                  </a:cubicBezTo>
                  <a:cubicBezTo>
                    <a:pt x="2470" y="108848"/>
                    <a:pt x="3779" y="101234"/>
                    <a:pt x="7658" y="98734"/>
                  </a:cubicBezTo>
                  <a:cubicBezTo>
                    <a:pt x="16424" y="93166"/>
                    <a:pt x="26450" y="90098"/>
                    <a:pt x="36023" y="86121"/>
                  </a:cubicBezTo>
                  <a:cubicBezTo>
                    <a:pt x="40758" y="84189"/>
                    <a:pt x="45544" y="82541"/>
                    <a:pt x="51137" y="80439"/>
                  </a:cubicBezTo>
                  <a:cubicBezTo>
                    <a:pt x="50683" y="62314"/>
                    <a:pt x="54009" y="44814"/>
                    <a:pt x="45594" y="27597"/>
                  </a:cubicBezTo>
                  <a:cubicBezTo>
                    <a:pt x="39700" y="15609"/>
                    <a:pt x="44133" y="3279"/>
                    <a:pt x="52396" y="666"/>
                  </a:cubicBezTo>
                  <a:cubicBezTo>
                    <a:pt x="61616" y="-2232"/>
                    <a:pt x="69173" y="4473"/>
                    <a:pt x="71842" y="18052"/>
                  </a:cubicBezTo>
                  <a:cubicBezTo>
                    <a:pt x="72447" y="21234"/>
                    <a:pt x="72599" y="24586"/>
                    <a:pt x="72851" y="27825"/>
                  </a:cubicBezTo>
                  <a:cubicBezTo>
                    <a:pt x="73757" y="39302"/>
                    <a:pt x="75269" y="50723"/>
                    <a:pt x="75370" y="62200"/>
                  </a:cubicBezTo>
                  <a:cubicBezTo>
                    <a:pt x="75471" y="72825"/>
                    <a:pt x="76579" y="81859"/>
                    <a:pt x="90534" y="83450"/>
                  </a:cubicBezTo>
                  <a:cubicBezTo>
                    <a:pt x="74865" y="93337"/>
                    <a:pt x="75269" y="106916"/>
                    <a:pt x="76226" y="121178"/>
                  </a:cubicBezTo>
                  <a:cubicBezTo>
                    <a:pt x="77132" y="134644"/>
                    <a:pt x="79500" y="148621"/>
                    <a:pt x="71188" y="162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FA9F873-27E1-4198-BBBE-B10D1A239F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61817" y="2814300"/>
              <a:ext cx="90388" cy="151402"/>
            </a:xfrm>
            <a:custGeom>
              <a:avLst/>
              <a:gdLst>
                <a:gd name="connsiteX0" fmla="*/ 66388 w 90388"/>
                <a:gd name="connsiteY0" fmla="*/ 102878 h 151402"/>
                <a:gd name="connsiteX1" fmla="*/ 33590 w 90388"/>
                <a:gd name="connsiteY1" fmla="*/ 103559 h 151402"/>
                <a:gd name="connsiteX2" fmla="*/ 4420 w 90388"/>
                <a:gd name="connsiteY2" fmla="*/ 87650 h 151402"/>
                <a:gd name="connsiteX3" fmla="*/ 37 w 90388"/>
                <a:gd name="connsiteY3" fmla="*/ 23957 h 151402"/>
                <a:gd name="connsiteX4" fmla="*/ 3463 w 90388"/>
                <a:gd name="connsiteY4" fmla="*/ 7422 h 151402"/>
                <a:gd name="connsiteX5" fmla="*/ 15251 w 90388"/>
                <a:gd name="connsiteY5" fmla="*/ 36 h 151402"/>
                <a:gd name="connsiteX6" fmla="*/ 22103 w 90388"/>
                <a:gd name="connsiteY6" fmla="*/ 12138 h 151402"/>
                <a:gd name="connsiteX7" fmla="*/ 23464 w 90388"/>
                <a:gd name="connsiteY7" fmla="*/ 78332 h 151402"/>
                <a:gd name="connsiteX8" fmla="*/ 24925 w 90388"/>
                <a:gd name="connsiteY8" fmla="*/ 85718 h 151402"/>
                <a:gd name="connsiteX9" fmla="*/ 59283 w 90388"/>
                <a:gd name="connsiteY9" fmla="*/ 77877 h 151402"/>
                <a:gd name="connsiteX10" fmla="*/ 88353 w 90388"/>
                <a:gd name="connsiteY10" fmla="*/ 95548 h 151402"/>
                <a:gd name="connsiteX11" fmla="*/ 78529 w 90388"/>
                <a:gd name="connsiteY11" fmla="*/ 130776 h 151402"/>
                <a:gd name="connsiteX12" fmla="*/ 37772 w 90388"/>
                <a:gd name="connsiteY12" fmla="*/ 151401 h 151402"/>
                <a:gd name="connsiteX13" fmla="*/ 24068 w 90388"/>
                <a:gd name="connsiteY13" fmla="*/ 143048 h 151402"/>
                <a:gd name="connsiteX14" fmla="*/ 33288 w 90388"/>
                <a:gd name="connsiteY14" fmla="*/ 131230 h 151402"/>
                <a:gd name="connsiteX15" fmla="*/ 66388 w 90388"/>
                <a:gd name="connsiteY15" fmla="*/ 102934 h 15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388" h="151402">
                  <a:moveTo>
                    <a:pt x="66388" y="102878"/>
                  </a:moveTo>
                  <a:cubicBezTo>
                    <a:pt x="53944" y="88673"/>
                    <a:pt x="43515" y="97139"/>
                    <a:pt x="33590" y="103559"/>
                  </a:cubicBezTo>
                  <a:cubicBezTo>
                    <a:pt x="10415" y="118446"/>
                    <a:pt x="8551" y="118219"/>
                    <a:pt x="4420" y="87650"/>
                  </a:cubicBezTo>
                  <a:cubicBezTo>
                    <a:pt x="1598" y="66627"/>
                    <a:pt x="994" y="45264"/>
                    <a:pt x="37" y="23957"/>
                  </a:cubicBezTo>
                  <a:cubicBezTo>
                    <a:pt x="-215" y="18445"/>
                    <a:pt x="793" y="11854"/>
                    <a:pt x="3463" y="7422"/>
                  </a:cubicBezTo>
                  <a:cubicBezTo>
                    <a:pt x="5831" y="3502"/>
                    <a:pt x="11473" y="-419"/>
                    <a:pt x="15251" y="36"/>
                  </a:cubicBezTo>
                  <a:cubicBezTo>
                    <a:pt x="17972" y="377"/>
                    <a:pt x="21902" y="7707"/>
                    <a:pt x="22103" y="12138"/>
                  </a:cubicBezTo>
                  <a:cubicBezTo>
                    <a:pt x="23111" y="34184"/>
                    <a:pt x="23010" y="56230"/>
                    <a:pt x="23464" y="78332"/>
                  </a:cubicBezTo>
                  <a:cubicBezTo>
                    <a:pt x="23514" y="81343"/>
                    <a:pt x="24622" y="84355"/>
                    <a:pt x="24925" y="85718"/>
                  </a:cubicBezTo>
                  <a:cubicBezTo>
                    <a:pt x="36915" y="82821"/>
                    <a:pt x="47998" y="78787"/>
                    <a:pt x="59283" y="77877"/>
                  </a:cubicBezTo>
                  <a:cubicBezTo>
                    <a:pt x="71476" y="76912"/>
                    <a:pt x="82963" y="82253"/>
                    <a:pt x="88353" y="95548"/>
                  </a:cubicBezTo>
                  <a:cubicBezTo>
                    <a:pt x="94046" y="109582"/>
                    <a:pt x="86842" y="120719"/>
                    <a:pt x="78529" y="130776"/>
                  </a:cubicBezTo>
                  <a:cubicBezTo>
                    <a:pt x="67446" y="144128"/>
                    <a:pt x="53541" y="150946"/>
                    <a:pt x="37772" y="151401"/>
                  </a:cubicBezTo>
                  <a:cubicBezTo>
                    <a:pt x="33288" y="151514"/>
                    <a:pt x="28653" y="146003"/>
                    <a:pt x="24068" y="143048"/>
                  </a:cubicBezTo>
                  <a:cubicBezTo>
                    <a:pt x="27091" y="139014"/>
                    <a:pt x="29408" y="133276"/>
                    <a:pt x="33288" y="131230"/>
                  </a:cubicBezTo>
                  <a:cubicBezTo>
                    <a:pt x="45731" y="124582"/>
                    <a:pt x="59032" y="119753"/>
                    <a:pt x="66388" y="1029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44CF95A-DBFD-2294-4044-8AE947D7BD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11195" y="2413822"/>
              <a:ext cx="85416" cy="153500"/>
            </a:xfrm>
            <a:custGeom>
              <a:avLst/>
              <a:gdLst>
                <a:gd name="connsiteX0" fmla="*/ 46060 w 85416"/>
                <a:gd name="connsiteY0" fmla="*/ 102103 h 153500"/>
                <a:gd name="connsiteX1" fmla="*/ 52710 w 85416"/>
                <a:gd name="connsiteY1" fmla="*/ 131194 h 153500"/>
                <a:gd name="connsiteX2" fmla="*/ 61779 w 85416"/>
                <a:gd name="connsiteY2" fmla="*/ 123069 h 153500"/>
                <a:gd name="connsiteX3" fmla="*/ 55482 w 85416"/>
                <a:gd name="connsiteY3" fmla="*/ 54262 h 153500"/>
                <a:gd name="connsiteX4" fmla="*/ 3438 w 85416"/>
                <a:gd name="connsiteY4" fmla="*/ 42671 h 153500"/>
                <a:gd name="connsiteX5" fmla="*/ 12759 w 85416"/>
                <a:gd name="connsiteY5" fmla="*/ 0 h 153500"/>
                <a:gd name="connsiteX6" fmla="*/ 17192 w 85416"/>
                <a:gd name="connsiteY6" fmla="*/ 19148 h 153500"/>
                <a:gd name="connsiteX7" fmla="*/ 28729 w 85416"/>
                <a:gd name="connsiteY7" fmla="*/ 42557 h 153500"/>
                <a:gd name="connsiteX8" fmla="*/ 50393 w 85416"/>
                <a:gd name="connsiteY8" fmla="*/ 29432 h 153500"/>
                <a:gd name="connsiteX9" fmla="*/ 52862 w 85416"/>
                <a:gd name="connsiteY9" fmla="*/ 22671 h 153500"/>
                <a:gd name="connsiteX10" fmla="*/ 61880 w 85416"/>
                <a:gd name="connsiteY10" fmla="*/ 14773 h 153500"/>
                <a:gd name="connsiteX11" fmla="*/ 70394 w 85416"/>
                <a:gd name="connsiteY11" fmla="*/ 23466 h 153500"/>
                <a:gd name="connsiteX12" fmla="*/ 84652 w 85416"/>
                <a:gd name="connsiteY12" fmla="*/ 105569 h 153500"/>
                <a:gd name="connsiteX13" fmla="*/ 76439 w 85416"/>
                <a:gd name="connsiteY13" fmla="*/ 142558 h 153500"/>
                <a:gd name="connsiteX14" fmla="*/ 46564 w 85416"/>
                <a:gd name="connsiteY14" fmla="*/ 151251 h 153500"/>
                <a:gd name="connsiteX15" fmla="*/ 32962 w 85416"/>
                <a:gd name="connsiteY15" fmla="*/ 131137 h 153500"/>
                <a:gd name="connsiteX16" fmla="*/ 46110 w 85416"/>
                <a:gd name="connsiteY16" fmla="*/ 102217 h 15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416" h="153500">
                  <a:moveTo>
                    <a:pt x="46060" y="102103"/>
                  </a:moveTo>
                  <a:cubicBezTo>
                    <a:pt x="48378" y="112217"/>
                    <a:pt x="50242" y="120342"/>
                    <a:pt x="52710" y="131194"/>
                  </a:cubicBezTo>
                  <a:cubicBezTo>
                    <a:pt x="56993" y="127501"/>
                    <a:pt x="61174" y="125740"/>
                    <a:pt x="61779" y="123069"/>
                  </a:cubicBezTo>
                  <a:cubicBezTo>
                    <a:pt x="66868" y="99830"/>
                    <a:pt x="61224" y="77728"/>
                    <a:pt x="55482" y="54262"/>
                  </a:cubicBezTo>
                  <a:cubicBezTo>
                    <a:pt x="36135" y="59546"/>
                    <a:pt x="15933" y="69205"/>
                    <a:pt x="3438" y="42671"/>
                  </a:cubicBezTo>
                  <a:cubicBezTo>
                    <a:pt x="-3513" y="27898"/>
                    <a:pt x="316" y="11818"/>
                    <a:pt x="12759" y="0"/>
                  </a:cubicBezTo>
                  <a:cubicBezTo>
                    <a:pt x="21475" y="4205"/>
                    <a:pt x="16940" y="12443"/>
                    <a:pt x="17192" y="19148"/>
                  </a:cubicBezTo>
                  <a:cubicBezTo>
                    <a:pt x="17545" y="29205"/>
                    <a:pt x="17596" y="40285"/>
                    <a:pt x="28729" y="42557"/>
                  </a:cubicBezTo>
                  <a:cubicBezTo>
                    <a:pt x="38101" y="44432"/>
                    <a:pt x="45506" y="38637"/>
                    <a:pt x="50393" y="29432"/>
                  </a:cubicBezTo>
                  <a:cubicBezTo>
                    <a:pt x="51501" y="27330"/>
                    <a:pt x="51451" y="24318"/>
                    <a:pt x="52862" y="22671"/>
                  </a:cubicBezTo>
                  <a:cubicBezTo>
                    <a:pt x="55532" y="19489"/>
                    <a:pt x="59008" y="14546"/>
                    <a:pt x="61880" y="14773"/>
                  </a:cubicBezTo>
                  <a:cubicBezTo>
                    <a:pt x="65003" y="15000"/>
                    <a:pt x="69689" y="19830"/>
                    <a:pt x="70394" y="23466"/>
                  </a:cubicBezTo>
                  <a:cubicBezTo>
                    <a:pt x="75684" y="50682"/>
                    <a:pt x="80722" y="78069"/>
                    <a:pt x="84652" y="105569"/>
                  </a:cubicBezTo>
                  <a:cubicBezTo>
                    <a:pt x="86515" y="118637"/>
                    <a:pt x="85407" y="132046"/>
                    <a:pt x="76439" y="142558"/>
                  </a:cubicBezTo>
                  <a:cubicBezTo>
                    <a:pt x="68077" y="152331"/>
                    <a:pt x="57044" y="156421"/>
                    <a:pt x="46564" y="151251"/>
                  </a:cubicBezTo>
                  <a:cubicBezTo>
                    <a:pt x="40468" y="148240"/>
                    <a:pt x="34926" y="138921"/>
                    <a:pt x="32962" y="131137"/>
                  </a:cubicBezTo>
                  <a:cubicBezTo>
                    <a:pt x="29939" y="119376"/>
                    <a:pt x="34674" y="109319"/>
                    <a:pt x="46110" y="1022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449EFB7-B97A-34FE-C0D6-26DFB62A09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3865" y="6149715"/>
              <a:ext cx="61410" cy="217428"/>
            </a:xfrm>
            <a:custGeom>
              <a:avLst/>
              <a:gdLst>
                <a:gd name="connsiteX0" fmla="*/ 58942 w 61410"/>
                <a:gd name="connsiteY0" fmla="*/ 217429 h 217428"/>
                <a:gd name="connsiteX1" fmla="*/ 41612 w 61410"/>
                <a:gd name="connsiteY1" fmla="*/ 211918 h 217428"/>
                <a:gd name="connsiteX2" fmla="*/ 12946 w 61410"/>
                <a:gd name="connsiteY2" fmla="*/ 175667 h 217428"/>
                <a:gd name="connsiteX3" fmla="*/ 15465 w 61410"/>
                <a:gd name="connsiteY3" fmla="*/ 21632 h 217428"/>
                <a:gd name="connsiteX4" fmla="*/ 39093 w 61410"/>
                <a:gd name="connsiteY4" fmla="*/ 41 h 217428"/>
                <a:gd name="connsiteX5" fmla="*/ 35718 w 61410"/>
                <a:gd name="connsiteY5" fmla="*/ 18393 h 217428"/>
                <a:gd name="connsiteX6" fmla="*/ 25793 w 61410"/>
                <a:gd name="connsiteY6" fmla="*/ 128281 h 217428"/>
                <a:gd name="connsiteX7" fmla="*/ 51536 w 61410"/>
                <a:gd name="connsiteY7" fmla="*/ 195383 h 217428"/>
                <a:gd name="connsiteX8" fmla="*/ 61411 w 61410"/>
                <a:gd name="connsiteY8" fmla="*/ 210895 h 217428"/>
                <a:gd name="connsiteX9" fmla="*/ 58942 w 61410"/>
                <a:gd name="connsiteY9" fmla="*/ 217372 h 21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10" h="217428">
                  <a:moveTo>
                    <a:pt x="58942" y="217429"/>
                  </a:moveTo>
                  <a:cubicBezTo>
                    <a:pt x="53149" y="215668"/>
                    <a:pt x="46650" y="215213"/>
                    <a:pt x="41612" y="211918"/>
                  </a:cubicBezTo>
                  <a:cubicBezTo>
                    <a:pt x="28664" y="203509"/>
                    <a:pt x="18890" y="191577"/>
                    <a:pt x="12946" y="175667"/>
                  </a:cubicBezTo>
                  <a:cubicBezTo>
                    <a:pt x="-6401" y="123849"/>
                    <a:pt x="-2824" y="72428"/>
                    <a:pt x="15465" y="21632"/>
                  </a:cubicBezTo>
                  <a:cubicBezTo>
                    <a:pt x="19041" y="11803"/>
                    <a:pt x="22618" y="-811"/>
                    <a:pt x="39093" y="41"/>
                  </a:cubicBezTo>
                  <a:cubicBezTo>
                    <a:pt x="37884" y="6860"/>
                    <a:pt x="37329" y="12825"/>
                    <a:pt x="35718" y="18393"/>
                  </a:cubicBezTo>
                  <a:cubicBezTo>
                    <a:pt x="25339" y="54246"/>
                    <a:pt x="21661" y="91064"/>
                    <a:pt x="25793" y="128281"/>
                  </a:cubicBezTo>
                  <a:cubicBezTo>
                    <a:pt x="28563" y="152997"/>
                    <a:pt x="35768" y="176406"/>
                    <a:pt x="51536" y="195383"/>
                  </a:cubicBezTo>
                  <a:cubicBezTo>
                    <a:pt x="55365" y="199986"/>
                    <a:pt x="58137" y="205668"/>
                    <a:pt x="61411" y="210895"/>
                  </a:cubicBezTo>
                  <a:cubicBezTo>
                    <a:pt x="60605" y="213054"/>
                    <a:pt x="59799" y="215213"/>
                    <a:pt x="58942" y="217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A1DAF45-E10C-69A4-FAAD-47B29941FA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37774" y="5049227"/>
              <a:ext cx="114312" cy="108678"/>
            </a:xfrm>
            <a:custGeom>
              <a:avLst/>
              <a:gdLst>
                <a:gd name="connsiteX0" fmla="*/ 37785 w 114312"/>
                <a:gd name="connsiteY0" fmla="*/ 43534 h 108678"/>
                <a:gd name="connsiteX1" fmla="*/ 41917 w 114312"/>
                <a:gd name="connsiteY1" fmla="*/ 23875 h 108678"/>
                <a:gd name="connsiteX2" fmla="*/ 8716 w 114312"/>
                <a:gd name="connsiteY2" fmla="*/ 23420 h 108678"/>
                <a:gd name="connsiteX3" fmla="*/ 0 w 114312"/>
                <a:gd name="connsiteY3" fmla="*/ 14272 h 108678"/>
                <a:gd name="connsiteX4" fmla="*/ 8515 w 114312"/>
                <a:gd name="connsiteY4" fmla="*/ 5352 h 108678"/>
                <a:gd name="connsiteX5" fmla="*/ 87309 w 114312"/>
                <a:gd name="connsiteY5" fmla="*/ 11 h 108678"/>
                <a:gd name="connsiteX6" fmla="*/ 104186 w 114312"/>
                <a:gd name="connsiteY6" fmla="*/ 6261 h 108678"/>
                <a:gd name="connsiteX7" fmla="*/ 85042 w 114312"/>
                <a:gd name="connsiteY7" fmla="*/ 17738 h 108678"/>
                <a:gd name="connsiteX8" fmla="*/ 78996 w 114312"/>
                <a:gd name="connsiteY8" fmla="*/ 84330 h 108678"/>
                <a:gd name="connsiteX9" fmla="*/ 114313 w 114312"/>
                <a:gd name="connsiteY9" fmla="*/ 91091 h 108678"/>
                <a:gd name="connsiteX10" fmla="*/ 102776 w 114312"/>
                <a:gd name="connsiteY10" fmla="*/ 104102 h 108678"/>
                <a:gd name="connsiteX11" fmla="*/ 66300 w 114312"/>
                <a:gd name="connsiteY11" fmla="*/ 108421 h 108678"/>
                <a:gd name="connsiteX12" fmla="*/ 55418 w 114312"/>
                <a:gd name="connsiteY12" fmla="*/ 79727 h 108678"/>
                <a:gd name="connsiteX13" fmla="*/ 66603 w 114312"/>
                <a:gd name="connsiteY13" fmla="*/ 64557 h 108678"/>
                <a:gd name="connsiteX14" fmla="*/ 79550 w 114312"/>
                <a:gd name="connsiteY14" fmla="*/ 41716 h 108678"/>
                <a:gd name="connsiteX15" fmla="*/ 37685 w 114312"/>
                <a:gd name="connsiteY15" fmla="*/ 43477 h 10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12" h="108678">
                  <a:moveTo>
                    <a:pt x="37785" y="43534"/>
                  </a:moveTo>
                  <a:cubicBezTo>
                    <a:pt x="39095" y="37227"/>
                    <a:pt x="40355" y="31432"/>
                    <a:pt x="41917" y="23875"/>
                  </a:cubicBezTo>
                  <a:cubicBezTo>
                    <a:pt x="30480" y="23875"/>
                    <a:pt x="19548" y="24556"/>
                    <a:pt x="8716" y="23420"/>
                  </a:cubicBezTo>
                  <a:cubicBezTo>
                    <a:pt x="5592" y="23079"/>
                    <a:pt x="2922" y="17454"/>
                    <a:pt x="0" y="14272"/>
                  </a:cubicBezTo>
                  <a:cubicBezTo>
                    <a:pt x="2822" y="11147"/>
                    <a:pt x="5492" y="5636"/>
                    <a:pt x="8515" y="5352"/>
                  </a:cubicBezTo>
                  <a:cubicBezTo>
                    <a:pt x="34712" y="2965"/>
                    <a:pt x="61010" y="1204"/>
                    <a:pt x="87309" y="11"/>
                  </a:cubicBezTo>
                  <a:cubicBezTo>
                    <a:pt x="91692" y="-216"/>
                    <a:pt x="96227" y="3193"/>
                    <a:pt x="104186" y="6261"/>
                  </a:cubicBezTo>
                  <a:cubicBezTo>
                    <a:pt x="96075" y="11147"/>
                    <a:pt x="91238" y="14045"/>
                    <a:pt x="85042" y="17738"/>
                  </a:cubicBezTo>
                  <a:cubicBezTo>
                    <a:pt x="109477" y="41489"/>
                    <a:pt x="90281" y="61261"/>
                    <a:pt x="78996" y="84330"/>
                  </a:cubicBezTo>
                  <a:cubicBezTo>
                    <a:pt x="90231" y="86489"/>
                    <a:pt x="100307" y="88420"/>
                    <a:pt x="114313" y="91091"/>
                  </a:cubicBezTo>
                  <a:cubicBezTo>
                    <a:pt x="108972" y="97398"/>
                    <a:pt x="106303" y="103364"/>
                    <a:pt x="102776" y="104102"/>
                  </a:cubicBezTo>
                  <a:cubicBezTo>
                    <a:pt x="90785" y="106716"/>
                    <a:pt x="78291" y="109557"/>
                    <a:pt x="66300" y="108421"/>
                  </a:cubicBezTo>
                  <a:cubicBezTo>
                    <a:pt x="51539" y="107000"/>
                    <a:pt x="47307" y="94046"/>
                    <a:pt x="55418" y="79727"/>
                  </a:cubicBezTo>
                  <a:cubicBezTo>
                    <a:pt x="58542" y="74216"/>
                    <a:pt x="63227" y="69898"/>
                    <a:pt x="66603" y="64557"/>
                  </a:cubicBezTo>
                  <a:cubicBezTo>
                    <a:pt x="71086" y="57455"/>
                    <a:pt x="74966" y="49898"/>
                    <a:pt x="79550" y="41716"/>
                  </a:cubicBezTo>
                  <a:cubicBezTo>
                    <a:pt x="63731" y="28477"/>
                    <a:pt x="52043" y="50182"/>
                    <a:pt x="37685" y="43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82FB1913-3B8E-78A8-91AB-88493E2320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47152" y="6467267"/>
              <a:ext cx="132129" cy="70889"/>
            </a:xfrm>
            <a:custGeom>
              <a:avLst/>
              <a:gdLst>
                <a:gd name="connsiteX0" fmla="*/ 128426 w 132129"/>
                <a:gd name="connsiteY0" fmla="*/ 69367 h 70889"/>
                <a:gd name="connsiteX1" fmla="*/ 101321 w 132129"/>
                <a:gd name="connsiteY1" fmla="*/ 27605 h 70889"/>
                <a:gd name="connsiteX2" fmla="*/ 51999 w 132129"/>
                <a:gd name="connsiteY2" fmla="*/ 37662 h 70889"/>
                <a:gd name="connsiteX3" fmla="*/ 36734 w 132129"/>
                <a:gd name="connsiteY3" fmla="*/ 60162 h 70889"/>
                <a:gd name="connsiteX4" fmla="*/ 4390 w 132129"/>
                <a:gd name="connsiteY4" fmla="*/ 53230 h 70889"/>
                <a:gd name="connsiteX5" fmla="*/ 2879 w 132129"/>
                <a:gd name="connsiteY5" fmla="*/ 14764 h 70889"/>
                <a:gd name="connsiteX6" fmla="*/ 26154 w 132129"/>
                <a:gd name="connsiteY6" fmla="*/ 42776 h 70889"/>
                <a:gd name="connsiteX7" fmla="*/ 37540 w 132129"/>
                <a:gd name="connsiteY7" fmla="*/ 20049 h 70889"/>
                <a:gd name="connsiteX8" fmla="*/ 75980 w 132129"/>
                <a:gd name="connsiteY8" fmla="*/ 18913 h 70889"/>
                <a:gd name="connsiteX9" fmla="*/ 116788 w 132129"/>
                <a:gd name="connsiteY9" fmla="*/ 10958 h 70889"/>
                <a:gd name="connsiteX10" fmla="*/ 128476 w 132129"/>
                <a:gd name="connsiteY10" fmla="*/ 69367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129" h="70889">
                  <a:moveTo>
                    <a:pt x="128426" y="69367"/>
                  </a:moveTo>
                  <a:cubicBezTo>
                    <a:pt x="117795" y="53004"/>
                    <a:pt x="109684" y="40446"/>
                    <a:pt x="101321" y="27605"/>
                  </a:cubicBezTo>
                  <a:cubicBezTo>
                    <a:pt x="77743" y="61639"/>
                    <a:pt x="73007" y="62719"/>
                    <a:pt x="51999" y="37662"/>
                  </a:cubicBezTo>
                  <a:cubicBezTo>
                    <a:pt x="46860" y="45333"/>
                    <a:pt x="42225" y="53174"/>
                    <a:pt x="36734" y="60162"/>
                  </a:cubicBezTo>
                  <a:cubicBezTo>
                    <a:pt x="23685" y="76697"/>
                    <a:pt x="10335" y="73912"/>
                    <a:pt x="4390" y="53230"/>
                  </a:cubicBezTo>
                  <a:cubicBezTo>
                    <a:pt x="813" y="40844"/>
                    <a:pt x="-2613" y="28117"/>
                    <a:pt x="2879" y="14764"/>
                  </a:cubicBezTo>
                  <a:cubicBezTo>
                    <a:pt x="24038" y="9707"/>
                    <a:pt x="15322" y="34538"/>
                    <a:pt x="26154" y="42776"/>
                  </a:cubicBezTo>
                  <a:cubicBezTo>
                    <a:pt x="29983" y="35106"/>
                    <a:pt x="33862" y="27662"/>
                    <a:pt x="37540" y="20049"/>
                  </a:cubicBezTo>
                  <a:cubicBezTo>
                    <a:pt x="50185" y="-6145"/>
                    <a:pt x="58649" y="-6826"/>
                    <a:pt x="75980" y="18913"/>
                  </a:cubicBezTo>
                  <a:cubicBezTo>
                    <a:pt x="87819" y="6810"/>
                    <a:pt x="100616" y="-4441"/>
                    <a:pt x="116788" y="10958"/>
                  </a:cubicBezTo>
                  <a:cubicBezTo>
                    <a:pt x="131096" y="24594"/>
                    <a:pt x="136336" y="43742"/>
                    <a:pt x="128476" y="69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CD072B7-1645-DA2D-CA3A-61C6AA3582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9856" y="3327294"/>
              <a:ext cx="87494" cy="128823"/>
            </a:xfrm>
            <a:custGeom>
              <a:avLst/>
              <a:gdLst>
                <a:gd name="connsiteX0" fmla="*/ 13637 w 87494"/>
                <a:gd name="connsiteY0" fmla="*/ 18694 h 128823"/>
                <a:gd name="connsiteX1" fmla="*/ 24519 w 87494"/>
                <a:gd name="connsiteY1" fmla="*/ 62160 h 128823"/>
                <a:gd name="connsiteX2" fmla="*/ 57921 w 87494"/>
                <a:gd name="connsiteY2" fmla="*/ 15455 h 128823"/>
                <a:gd name="connsiteX3" fmla="*/ 65982 w 87494"/>
                <a:gd name="connsiteY3" fmla="*/ 3977 h 128823"/>
                <a:gd name="connsiteX4" fmla="*/ 79484 w 87494"/>
                <a:gd name="connsiteY4" fmla="*/ 0 h 128823"/>
                <a:gd name="connsiteX5" fmla="*/ 80693 w 87494"/>
                <a:gd name="connsiteY5" fmla="*/ 15000 h 128823"/>
                <a:gd name="connsiteX6" fmla="*/ 57014 w 87494"/>
                <a:gd name="connsiteY6" fmla="*/ 53296 h 128823"/>
                <a:gd name="connsiteX7" fmla="*/ 34797 w 87494"/>
                <a:gd name="connsiteY7" fmla="*/ 84148 h 128823"/>
                <a:gd name="connsiteX8" fmla="*/ 87494 w 87494"/>
                <a:gd name="connsiteY8" fmla="*/ 110001 h 128823"/>
                <a:gd name="connsiteX9" fmla="*/ 31371 w 87494"/>
                <a:gd name="connsiteY9" fmla="*/ 109149 h 128823"/>
                <a:gd name="connsiteX10" fmla="*/ 24721 w 87494"/>
                <a:gd name="connsiteY10" fmla="*/ 128637 h 128823"/>
                <a:gd name="connsiteX11" fmla="*/ 10564 w 87494"/>
                <a:gd name="connsiteY11" fmla="*/ 116365 h 128823"/>
                <a:gd name="connsiteX12" fmla="*/ 236 w 87494"/>
                <a:gd name="connsiteY12" fmla="*/ 35966 h 128823"/>
                <a:gd name="connsiteX13" fmla="*/ 13688 w 87494"/>
                <a:gd name="connsiteY13" fmla="*/ 18807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494" h="128823">
                  <a:moveTo>
                    <a:pt x="13637" y="18694"/>
                  </a:moveTo>
                  <a:cubicBezTo>
                    <a:pt x="16862" y="31535"/>
                    <a:pt x="20237" y="45001"/>
                    <a:pt x="24519" y="62160"/>
                  </a:cubicBezTo>
                  <a:cubicBezTo>
                    <a:pt x="37064" y="44603"/>
                    <a:pt x="47543" y="30057"/>
                    <a:pt x="57921" y="15455"/>
                  </a:cubicBezTo>
                  <a:cubicBezTo>
                    <a:pt x="60642" y="11591"/>
                    <a:pt x="62506" y="6364"/>
                    <a:pt x="65982" y="3977"/>
                  </a:cubicBezTo>
                  <a:cubicBezTo>
                    <a:pt x="69761" y="1307"/>
                    <a:pt x="74899" y="1193"/>
                    <a:pt x="79484" y="0"/>
                  </a:cubicBezTo>
                  <a:cubicBezTo>
                    <a:pt x="79987" y="5057"/>
                    <a:pt x="82557" y="11534"/>
                    <a:pt x="80693" y="15000"/>
                  </a:cubicBezTo>
                  <a:cubicBezTo>
                    <a:pt x="73590" y="28296"/>
                    <a:pt x="65277" y="40853"/>
                    <a:pt x="57014" y="53296"/>
                  </a:cubicBezTo>
                  <a:cubicBezTo>
                    <a:pt x="50062" y="63694"/>
                    <a:pt x="42505" y="73580"/>
                    <a:pt x="34797" y="84148"/>
                  </a:cubicBezTo>
                  <a:cubicBezTo>
                    <a:pt x="50767" y="95796"/>
                    <a:pt x="71726" y="91194"/>
                    <a:pt x="87494" y="110001"/>
                  </a:cubicBezTo>
                  <a:cubicBezTo>
                    <a:pt x="67191" y="120569"/>
                    <a:pt x="49357" y="109830"/>
                    <a:pt x="31371" y="109149"/>
                  </a:cubicBezTo>
                  <a:cubicBezTo>
                    <a:pt x="29154" y="115569"/>
                    <a:pt x="26938" y="122160"/>
                    <a:pt x="24721" y="128637"/>
                  </a:cubicBezTo>
                  <a:cubicBezTo>
                    <a:pt x="15249" y="129944"/>
                    <a:pt x="11672" y="124206"/>
                    <a:pt x="10564" y="116365"/>
                  </a:cubicBezTo>
                  <a:cubicBezTo>
                    <a:pt x="6836" y="89603"/>
                    <a:pt x="3158" y="62841"/>
                    <a:pt x="236" y="35966"/>
                  </a:cubicBezTo>
                  <a:cubicBezTo>
                    <a:pt x="-671" y="27784"/>
                    <a:pt x="488" y="18978"/>
                    <a:pt x="13688" y="18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B4EB6B5-27DD-667B-F5AF-785E62B814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4308" y="719460"/>
              <a:ext cx="69667" cy="159017"/>
            </a:xfrm>
            <a:custGeom>
              <a:avLst/>
              <a:gdLst>
                <a:gd name="connsiteX0" fmla="*/ 46238 w 69667"/>
                <a:gd name="connsiteY0" fmla="*/ 17931 h 159017"/>
                <a:gd name="connsiteX1" fmla="*/ 19990 w 69667"/>
                <a:gd name="connsiteY1" fmla="*/ 38442 h 159017"/>
                <a:gd name="connsiteX2" fmla="*/ 14700 w 69667"/>
                <a:gd name="connsiteY2" fmla="*/ 33215 h 159017"/>
                <a:gd name="connsiteX3" fmla="*/ 49060 w 69667"/>
                <a:gd name="connsiteY3" fmla="*/ 90 h 159017"/>
                <a:gd name="connsiteX4" fmla="*/ 68808 w 69667"/>
                <a:gd name="connsiteY4" fmla="*/ 37136 h 159017"/>
                <a:gd name="connsiteX5" fmla="*/ 37775 w 69667"/>
                <a:gd name="connsiteY5" fmla="*/ 110034 h 159017"/>
                <a:gd name="connsiteX6" fmla="*/ 23567 w 69667"/>
                <a:gd name="connsiteY6" fmla="*/ 134295 h 159017"/>
                <a:gd name="connsiteX7" fmla="*/ 65080 w 69667"/>
                <a:gd name="connsiteY7" fmla="*/ 143159 h 159017"/>
                <a:gd name="connsiteX8" fmla="*/ 8755 w 69667"/>
                <a:gd name="connsiteY8" fmla="*/ 153216 h 159017"/>
                <a:gd name="connsiteX9" fmla="*/ 1652 w 69667"/>
                <a:gd name="connsiteY9" fmla="*/ 127193 h 159017"/>
                <a:gd name="connsiteX10" fmla="*/ 14498 w 69667"/>
                <a:gd name="connsiteY10" fmla="*/ 101625 h 159017"/>
                <a:gd name="connsiteX11" fmla="*/ 41402 w 69667"/>
                <a:gd name="connsiteY11" fmla="*/ 53783 h 159017"/>
                <a:gd name="connsiteX12" fmla="*/ 46238 w 69667"/>
                <a:gd name="connsiteY12" fmla="*/ 18101 h 1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67" h="159017">
                  <a:moveTo>
                    <a:pt x="46238" y="17931"/>
                  </a:moveTo>
                  <a:cubicBezTo>
                    <a:pt x="36364" y="25658"/>
                    <a:pt x="28253" y="31965"/>
                    <a:pt x="19990" y="38442"/>
                  </a:cubicBezTo>
                  <a:cubicBezTo>
                    <a:pt x="17673" y="36226"/>
                    <a:pt x="14650" y="34692"/>
                    <a:pt x="14700" y="33215"/>
                  </a:cubicBezTo>
                  <a:cubicBezTo>
                    <a:pt x="14851" y="16965"/>
                    <a:pt x="34147" y="-1444"/>
                    <a:pt x="49060" y="90"/>
                  </a:cubicBezTo>
                  <a:cubicBezTo>
                    <a:pt x="64073" y="1624"/>
                    <a:pt x="72486" y="16567"/>
                    <a:pt x="68808" y="37136"/>
                  </a:cubicBezTo>
                  <a:cubicBezTo>
                    <a:pt x="63972" y="64295"/>
                    <a:pt x="51024" y="87306"/>
                    <a:pt x="37775" y="110034"/>
                  </a:cubicBezTo>
                  <a:cubicBezTo>
                    <a:pt x="33542" y="117307"/>
                    <a:pt x="29311" y="124522"/>
                    <a:pt x="23567" y="134295"/>
                  </a:cubicBezTo>
                  <a:cubicBezTo>
                    <a:pt x="38933" y="137591"/>
                    <a:pt x="51024" y="140148"/>
                    <a:pt x="65080" y="143159"/>
                  </a:cubicBezTo>
                  <a:cubicBezTo>
                    <a:pt x="48959" y="159807"/>
                    <a:pt x="21653" y="163670"/>
                    <a:pt x="8755" y="153216"/>
                  </a:cubicBezTo>
                  <a:cubicBezTo>
                    <a:pt x="595" y="146625"/>
                    <a:pt x="-2076" y="137307"/>
                    <a:pt x="1652" y="127193"/>
                  </a:cubicBezTo>
                  <a:cubicBezTo>
                    <a:pt x="4977" y="118216"/>
                    <a:pt x="9914" y="109920"/>
                    <a:pt x="14498" y="101625"/>
                  </a:cubicBezTo>
                  <a:cubicBezTo>
                    <a:pt x="23365" y="85602"/>
                    <a:pt x="33140" y="70147"/>
                    <a:pt x="41402" y="53783"/>
                  </a:cubicBezTo>
                  <a:cubicBezTo>
                    <a:pt x="46288" y="44067"/>
                    <a:pt x="51629" y="33556"/>
                    <a:pt x="46238" y="18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E21063D-F8D4-4669-13E3-33887AEDB1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2693" y="1157628"/>
              <a:ext cx="102174" cy="98205"/>
            </a:xfrm>
            <a:custGeom>
              <a:avLst/>
              <a:gdLst>
                <a:gd name="connsiteX0" fmla="*/ 102174 w 102174"/>
                <a:gd name="connsiteY0" fmla="*/ 79425 h 98205"/>
                <a:gd name="connsiteX1" fmla="*/ 65950 w 102174"/>
                <a:gd name="connsiteY1" fmla="*/ 72380 h 98205"/>
                <a:gd name="connsiteX2" fmla="*/ 41415 w 102174"/>
                <a:gd name="connsiteY2" fmla="*/ 92834 h 98205"/>
                <a:gd name="connsiteX3" fmla="*/ 10281 w 102174"/>
                <a:gd name="connsiteY3" fmla="*/ 92834 h 98205"/>
                <a:gd name="connsiteX4" fmla="*/ 1061 w 102174"/>
                <a:gd name="connsiteY4" fmla="*/ 61755 h 98205"/>
                <a:gd name="connsiteX5" fmla="*/ 19197 w 102174"/>
                <a:gd name="connsiteY5" fmla="*/ 12323 h 98205"/>
                <a:gd name="connsiteX6" fmla="*/ 53204 w 102174"/>
                <a:gd name="connsiteY6" fmla="*/ 11243 h 98205"/>
                <a:gd name="connsiteX7" fmla="*/ 60912 w 102174"/>
                <a:gd name="connsiteY7" fmla="*/ 17607 h 98205"/>
                <a:gd name="connsiteX8" fmla="*/ 77941 w 102174"/>
                <a:gd name="connsiteY8" fmla="*/ 37039 h 98205"/>
                <a:gd name="connsiteX9" fmla="*/ 87664 w 102174"/>
                <a:gd name="connsiteY9" fmla="*/ 61016 h 98205"/>
                <a:gd name="connsiteX10" fmla="*/ 102174 w 102174"/>
                <a:gd name="connsiteY10" fmla="*/ 79482 h 98205"/>
                <a:gd name="connsiteX11" fmla="*/ 25898 w 102174"/>
                <a:gd name="connsiteY11" fmla="*/ 75164 h 98205"/>
                <a:gd name="connsiteX12" fmla="*/ 51038 w 102174"/>
                <a:gd name="connsiteY12" fmla="*/ 27777 h 98205"/>
                <a:gd name="connsiteX13" fmla="*/ 25898 w 102174"/>
                <a:gd name="connsiteY13" fmla="*/ 75164 h 9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174" h="98205">
                  <a:moveTo>
                    <a:pt x="102174" y="79425"/>
                  </a:moveTo>
                  <a:cubicBezTo>
                    <a:pt x="85700" y="89937"/>
                    <a:pt x="76581" y="76812"/>
                    <a:pt x="65950" y="72380"/>
                  </a:cubicBezTo>
                  <a:cubicBezTo>
                    <a:pt x="57739" y="79368"/>
                    <a:pt x="50182" y="87323"/>
                    <a:pt x="41415" y="92834"/>
                  </a:cubicBezTo>
                  <a:cubicBezTo>
                    <a:pt x="31541" y="99028"/>
                    <a:pt x="20206" y="100903"/>
                    <a:pt x="10281" y="92834"/>
                  </a:cubicBezTo>
                  <a:cubicBezTo>
                    <a:pt x="1111" y="85334"/>
                    <a:pt x="-1811" y="72948"/>
                    <a:pt x="1061" y="61755"/>
                  </a:cubicBezTo>
                  <a:cubicBezTo>
                    <a:pt x="5443" y="44652"/>
                    <a:pt x="10834" y="27209"/>
                    <a:pt x="19197" y="12323"/>
                  </a:cubicBezTo>
                  <a:cubicBezTo>
                    <a:pt x="28619" y="-4439"/>
                    <a:pt x="40810" y="-3416"/>
                    <a:pt x="53204" y="11243"/>
                  </a:cubicBezTo>
                  <a:cubicBezTo>
                    <a:pt x="55421" y="13857"/>
                    <a:pt x="58443" y="17720"/>
                    <a:pt x="60912" y="17607"/>
                  </a:cubicBezTo>
                  <a:cubicBezTo>
                    <a:pt x="73709" y="16754"/>
                    <a:pt x="76682" y="24198"/>
                    <a:pt x="77941" y="37039"/>
                  </a:cubicBezTo>
                  <a:cubicBezTo>
                    <a:pt x="78747" y="45391"/>
                    <a:pt x="83533" y="53573"/>
                    <a:pt x="87664" y="61016"/>
                  </a:cubicBezTo>
                  <a:cubicBezTo>
                    <a:pt x="91039" y="67096"/>
                    <a:pt x="96128" y="71982"/>
                    <a:pt x="102174" y="79482"/>
                  </a:cubicBezTo>
                  <a:close/>
                  <a:moveTo>
                    <a:pt x="25898" y="75164"/>
                  </a:moveTo>
                  <a:cubicBezTo>
                    <a:pt x="49879" y="62152"/>
                    <a:pt x="55270" y="51527"/>
                    <a:pt x="51038" y="27777"/>
                  </a:cubicBezTo>
                  <a:cubicBezTo>
                    <a:pt x="29979" y="26982"/>
                    <a:pt x="22523" y="40448"/>
                    <a:pt x="25898" y="751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87EA594-E71D-E1D3-90BB-80B1546A3F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9847" y="1318863"/>
              <a:ext cx="72987" cy="157697"/>
            </a:xfrm>
            <a:custGeom>
              <a:avLst/>
              <a:gdLst>
                <a:gd name="connsiteX0" fmla="*/ 72534 w 72987"/>
                <a:gd name="connsiteY0" fmla="*/ 144157 h 157697"/>
                <a:gd name="connsiteX1" fmla="*/ 9811 w 72987"/>
                <a:gd name="connsiteY1" fmla="*/ 136714 h 157697"/>
                <a:gd name="connsiteX2" fmla="*/ 1397 w 72987"/>
                <a:gd name="connsiteY2" fmla="*/ 111600 h 157697"/>
                <a:gd name="connsiteX3" fmla="*/ 41551 w 72987"/>
                <a:gd name="connsiteY3" fmla="*/ 6429 h 157697"/>
                <a:gd name="connsiteX4" fmla="*/ 72988 w 72987"/>
                <a:gd name="connsiteY4" fmla="*/ 8986 h 157697"/>
                <a:gd name="connsiteX5" fmla="*/ 67546 w 72987"/>
                <a:gd name="connsiteY5" fmla="*/ 15747 h 157697"/>
                <a:gd name="connsiteX6" fmla="*/ 26336 w 72987"/>
                <a:gd name="connsiteY6" fmla="*/ 92112 h 157697"/>
                <a:gd name="connsiteX7" fmla="*/ 59133 w 72987"/>
                <a:gd name="connsiteY7" fmla="*/ 138135 h 157697"/>
                <a:gd name="connsiteX8" fmla="*/ 69712 w 72987"/>
                <a:gd name="connsiteY8" fmla="*/ 140691 h 157697"/>
                <a:gd name="connsiteX9" fmla="*/ 72534 w 72987"/>
                <a:gd name="connsiteY9" fmla="*/ 144157 h 15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987" h="157697">
                  <a:moveTo>
                    <a:pt x="72534" y="144157"/>
                  </a:moveTo>
                  <a:cubicBezTo>
                    <a:pt x="54951" y="164782"/>
                    <a:pt x="23918" y="161487"/>
                    <a:pt x="9811" y="136714"/>
                  </a:cubicBezTo>
                  <a:cubicBezTo>
                    <a:pt x="5629" y="129328"/>
                    <a:pt x="3009" y="120294"/>
                    <a:pt x="1397" y="111600"/>
                  </a:cubicBezTo>
                  <a:cubicBezTo>
                    <a:pt x="-5454" y="74896"/>
                    <a:pt x="13690" y="25463"/>
                    <a:pt x="41551" y="6429"/>
                  </a:cubicBezTo>
                  <a:cubicBezTo>
                    <a:pt x="54800" y="-2662"/>
                    <a:pt x="59485" y="-2378"/>
                    <a:pt x="72988" y="8986"/>
                  </a:cubicBezTo>
                  <a:cubicBezTo>
                    <a:pt x="71174" y="11372"/>
                    <a:pt x="69763" y="14554"/>
                    <a:pt x="67546" y="15747"/>
                  </a:cubicBezTo>
                  <a:cubicBezTo>
                    <a:pt x="39182" y="31259"/>
                    <a:pt x="29761" y="60180"/>
                    <a:pt x="26336" y="92112"/>
                  </a:cubicBezTo>
                  <a:cubicBezTo>
                    <a:pt x="23615" y="117509"/>
                    <a:pt x="36361" y="133816"/>
                    <a:pt x="59133" y="138135"/>
                  </a:cubicBezTo>
                  <a:cubicBezTo>
                    <a:pt x="62660" y="138816"/>
                    <a:pt x="66236" y="139498"/>
                    <a:pt x="69712" y="140691"/>
                  </a:cubicBezTo>
                  <a:cubicBezTo>
                    <a:pt x="70871" y="141089"/>
                    <a:pt x="71577" y="142964"/>
                    <a:pt x="72534" y="144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AD12747-FF68-DA10-9884-CF5B98FA33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5288" y="5604128"/>
              <a:ext cx="45007" cy="247254"/>
            </a:xfrm>
            <a:custGeom>
              <a:avLst/>
              <a:gdLst>
                <a:gd name="connsiteX0" fmla="*/ 45008 w 45007"/>
                <a:gd name="connsiteY0" fmla="*/ 0 h 247254"/>
                <a:gd name="connsiteX1" fmla="*/ 41430 w 45007"/>
                <a:gd name="connsiteY1" fmla="*/ 14148 h 247254"/>
                <a:gd name="connsiteX2" fmla="*/ 24755 w 45007"/>
                <a:gd name="connsiteY2" fmla="*/ 193581 h 247254"/>
                <a:gd name="connsiteX3" fmla="*/ 44957 w 45007"/>
                <a:gd name="connsiteY3" fmla="*/ 246252 h 247254"/>
                <a:gd name="connsiteX4" fmla="*/ 17853 w 45007"/>
                <a:gd name="connsiteY4" fmla="*/ 232956 h 247254"/>
                <a:gd name="connsiteX5" fmla="*/ 1479 w 45007"/>
                <a:gd name="connsiteY5" fmla="*/ 185285 h 247254"/>
                <a:gd name="connsiteX6" fmla="*/ 11353 w 45007"/>
                <a:gd name="connsiteY6" fmla="*/ 45398 h 247254"/>
                <a:gd name="connsiteX7" fmla="*/ 31304 w 45007"/>
                <a:gd name="connsiteY7" fmla="*/ 5113 h 247254"/>
                <a:gd name="connsiteX8" fmla="*/ 44957 w 45007"/>
                <a:gd name="connsiteY8" fmla="*/ 57 h 24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07" h="247254">
                  <a:moveTo>
                    <a:pt x="45008" y="0"/>
                  </a:moveTo>
                  <a:cubicBezTo>
                    <a:pt x="43294" y="6989"/>
                    <a:pt x="42791" y="10795"/>
                    <a:pt x="41430" y="14148"/>
                  </a:cubicBezTo>
                  <a:cubicBezTo>
                    <a:pt x="18255" y="71875"/>
                    <a:pt x="16593" y="132558"/>
                    <a:pt x="24755" y="193581"/>
                  </a:cubicBezTo>
                  <a:cubicBezTo>
                    <a:pt x="27122" y="211422"/>
                    <a:pt x="37652" y="227900"/>
                    <a:pt x="44957" y="246252"/>
                  </a:cubicBezTo>
                  <a:cubicBezTo>
                    <a:pt x="33067" y="250172"/>
                    <a:pt x="25057" y="241934"/>
                    <a:pt x="17853" y="232956"/>
                  </a:cubicBezTo>
                  <a:cubicBezTo>
                    <a:pt x="7071" y="219547"/>
                    <a:pt x="2638" y="202672"/>
                    <a:pt x="1479" y="185285"/>
                  </a:cubicBezTo>
                  <a:cubicBezTo>
                    <a:pt x="-1594" y="138126"/>
                    <a:pt x="-587" y="91023"/>
                    <a:pt x="11353" y="45398"/>
                  </a:cubicBezTo>
                  <a:cubicBezTo>
                    <a:pt x="15132" y="30966"/>
                    <a:pt x="23898" y="18068"/>
                    <a:pt x="31304" y="5113"/>
                  </a:cubicBezTo>
                  <a:cubicBezTo>
                    <a:pt x="32916" y="2273"/>
                    <a:pt x="38408" y="2329"/>
                    <a:pt x="44957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9356AC9-5D45-4673-9D5E-D47CDABF92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43721" y="2259219"/>
              <a:ext cx="102334" cy="101863"/>
            </a:xfrm>
            <a:custGeom>
              <a:avLst/>
              <a:gdLst>
                <a:gd name="connsiteX0" fmla="*/ 102335 w 102334"/>
                <a:gd name="connsiteY0" fmla="*/ 82216 h 101863"/>
                <a:gd name="connsiteX1" fmla="*/ 59864 w 102334"/>
                <a:gd name="connsiteY1" fmla="*/ 78011 h 101863"/>
                <a:gd name="connsiteX2" fmla="*/ 37344 w 102334"/>
                <a:gd name="connsiteY2" fmla="*/ 96705 h 101863"/>
                <a:gd name="connsiteX3" fmla="*/ 8476 w 102334"/>
                <a:gd name="connsiteY3" fmla="*/ 96591 h 101863"/>
                <a:gd name="connsiteX4" fmla="*/ 818 w 102334"/>
                <a:gd name="connsiteY4" fmla="*/ 67330 h 101863"/>
                <a:gd name="connsiteX5" fmla="*/ 32860 w 102334"/>
                <a:gd name="connsiteY5" fmla="*/ 7216 h 101863"/>
                <a:gd name="connsiteX6" fmla="*/ 65053 w 102334"/>
                <a:gd name="connsiteY6" fmla="*/ 17159 h 101863"/>
                <a:gd name="connsiteX7" fmla="*/ 73870 w 102334"/>
                <a:gd name="connsiteY7" fmla="*/ 51477 h 101863"/>
                <a:gd name="connsiteX8" fmla="*/ 102335 w 102334"/>
                <a:gd name="connsiteY8" fmla="*/ 82216 h 101863"/>
                <a:gd name="connsiteX9" fmla="*/ 22331 w 102334"/>
                <a:gd name="connsiteY9" fmla="*/ 81591 h 101863"/>
                <a:gd name="connsiteX10" fmla="*/ 46060 w 102334"/>
                <a:gd name="connsiteY10" fmla="*/ 23352 h 101863"/>
                <a:gd name="connsiteX11" fmla="*/ 22331 w 102334"/>
                <a:gd name="connsiteY11" fmla="*/ 81591 h 10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334" h="101863">
                  <a:moveTo>
                    <a:pt x="102335" y="82216"/>
                  </a:moveTo>
                  <a:cubicBezTo>
                    <a:pt x="85961" y="96875"/>
                    <a:pt x="81729" y="96307"/>
                    <a:pt x="59864" y="78011"/>
                  </a:cubicBezTo>
                  <a:cubicBezTo>
                    <a:pt x="52408" y="84318"/>
                    <a:pt x="45354" y="91421"/>
                    <a:pt x="37344" y="96705"/>
                  </a:cubicBezTo>
                  <a:cubicBezTo>
                    <a:pt x="28124" y="102728"/>
                    <a:pt x="17595" y="104432"/>
                    <a:pt x="8476" y="96591"/>
                  </a:cubicBezTo>
                  <a:cubicBezTo>
                    <a:pt x="63" y="89375"/>
                    <a:pt x="-1146" y="78239"/>
                    <a:pt x="818" y="67330"/>
                  </a:cubicBezTo>
                  <a:cubicBezTo>
                    <a:pt x="5101" y="43125"/>
                    <a:pt x="15529" y="22557"/>
                    <a:pt x="32860" y="7216"/>
                  </a:cubicBezTo>
                  <a:cubicBezTo>
                    <a:pt x="46916" y="-5228"/>
                    <a:pt x="59058" y="-1364"/>
                    <a:pt x="65053" y="17159"/>
                  </a:cubicBezTo>
                  <a:cubicBezTo>
                    <a:pt x="68680" y="28352"/>
                    <a:pt x="71653" y="39886"/>
                    <a:pt x="73870" y="51477"/>
                  </a:cubicBezTo>
                  <a:cubicBezTo>
                    <a:pt x="77144" y="68636"/>
                    <a:pt x="87925" y="77046"/>
                    <a:pt x="102335" y="82216"/>
                  </a:cubicBezTo>
                  <a:close/>
                  <a:moveTo>
                    <a:pt x="22331" y="81591"/>
                  </a:moveTo>
                  <a:cubicBezTo>
                    <a:pt x="48276" y="65966"/>
                    <a:pt x="55833" y="46932"/>
                    <a:pt x="46060" y="23352"/>
                  </a:cubicBezTo>
                  <a:cubicBezTo>
                    <a:pt x="31752" y="39261"/>
                    <a:pt x="23086" y="56193"/>
                    <a:pt x="22331" y="81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50B05DF-9511-0082-5946-4E14CD382D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46780" y="4931509"/>
              <a:ext cx="96666" cy="102557"/>
            </a:xfrm>
            <a:custGeom>
              <a:avLst/>
              <a:gdLst>
                <a:gd name="connsiteX0" fmla="*/ 69034 w 96666"/>
                <a:gd name="connsiteY0" fmla="*/ 60284 h 102557"/>
                <a:gd name="connsiteX1" fmla="*/ 72661 w 96666"/>
                <a:gd name="connsiteY1" fmla="*/ 29546 h 102557"/>
                <a:gd name="connsiteX2" fmla="*/ 76893 w 96666"/>
                <a:gd name="connsiteY2" fmla="*/ 10625 h 102557"/>
                <a:gd name="connsiteX3" fmla="*/ 89438 w 96666"/>
                <a:gd name="connsiteY3" fmla="*/ 0 h 102557"/>
                <a:gd name="connsiteX4" fmla="*/ 95685 w 96666"/>
                <a:gd name="connsiteY4" fmla="*/ 14318 h 102557"/>
                <a:gd name="connsiteX5" fmla="*/ 96390 w 96666"/>
                <a:gd name="connsiteY5" fmla="*/ 63807 h 102557"/>
                <a:gd name="connsiteX6" fmla="*/ 66767 w 96666"/>
                <a:gd name="connsiteY6" fmla="*/ 85910 h 102557"/>
                <a:gd name="connsiteX7" fmla="*/ 29788 w 96666"/>
                <a:gd name="connsiteY7" fmla="*/ 63353 h 102557"/>
                <a:gd name="connsiteX8" fmla="*/ 29435 w 96666"/>
                <a:gd name="connsiteY8" fmla="*/ 89944 h 102557"/>
                <a:gd name="connsiteX9" fmla="*/ 22029 w 96666"/>
                <a:gd name="connsiteY9" fmla="*/ 102557 h 102557"/>
                <a:gd name="connsiteX10" fmla="*/ 11298 w 96666"/>
                <a:gd name="connsiteY10" fmla="*/ 93239 h 102557"/>
                <a:gd name="connsiteX11" fmla="*/ 971 w 96666"/>
                <a:gd name="connsiteY11" fmla="*/ 45228 h 102557"/>
                <a:gd name="connsiteX12" fmla="*/ 7117 w 96666"/>
                <a:gd name="connsiteY12" fmla="*/ 23921 h 102557"/>
                <a:gd name="connsiteX13" fmla="*/ 29234 w 96666"/>
                <a:gd name="connsiteY13" fmla="*/ 28352 h 102557"/>
                <a:gd name="connsiteX14" fmla="*/ 56137 w 96666"/>
                <a:gd name="connsiteY14" fmla="*/ 53523 h 102557"/>
                <a:gd name="connsiteX15" fmla="*/ 69034 w 96666"/>
                <a:gd name="connsiteY15" fmla="*/ 60284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666" h="102557">
                  <a:moveTo>
                    <a:pt x="69034" y="60284"/>
                  </a:moveTo>
                  <a:cubicBezTo>
                    <a:pt x="70394" y="48807"/>
                    <a:pt x="71301" y="39148"/>
                    <a:pt x="72661" y="29546"/>
                  </a:cubicBezTo>
                  <a:cubicBezTo>
                    <a:pt x="73618" y="23068"/>
                    <a:pt x="74022" y="15909"/>
                    <a:pt x="76893" y="10625"/>
                  </a:cubicBezTo>
                  <a:cubicBezTo>
                    <a:pt x="79463" y="5966"/>
                    <a:pt x="85105" y="3466"/>
                    <a:pt x="89438" y="0"/>
                  </a:cubicBezTo>
                  <a:cubicBezTo>
                    <a:pt x="91604" y="4773"/>
                    <a:pt x="95433" y="9375"/>
                    <a:pt x="95685" y="14318"/>
                  </a:cubicBezTo>
                  <a:cubicBezTo>
                    <a:pt x="96642" y="30739"/>
                    <a:pt x="96944" y="47330"/>
                    <a:pt x="96390" y="63807"/>
                  </a:cubicBezTo>
                  <a:cubicBezTo>
                    <a:pt x="95735" y="84489"/>
                    <a:pt x="83795" y="93751"/>
                    <a:pt x="66767" y="85910"/>
                  </a:cubicBezTo>
                  <a:cubicBezTo>
                    <a:pt x="54726" y="80398"/>
                    <a:pt x="43743" y="72046"/>
                    <a:pt x="29788" y="63353"/>
                  </a:cubicBezTo>
                  <a:cubicBezTo>
                    <a:pt x="29788" y="73296"/>
                    <a:pt x="30644" y="81819"/>
                    <a:pt x="29435" y="89944"/>
                  </a:cubicBezTo>
                  <a:cubicBezTo>
                    <a:pt x="28780" y="94489"/>
                    <a:pt x="24599" y="98353"/>
                    <a:pt x="22029" y="102557"/>
                  </a:cubicBezTo>
                  <a:cubicBezTo>
                    <a:pt x="18301" y="99489"/>
                    <a:pt x="12356" y="97216"/>
                    <a:pt x="11298" y="93239"/>
                  </a:cubicBezTo>
                  <a:cubicBezTo>
                    <a:pt x="7016" y="77501"/>
                    <a:pt x="4144" y="61307"/>
                    <a:pt x="971" y="45228"/>
                  </a:cubicBezTo>
                  <a:cubicBezTo>
                    <a:pt x="-692" y="36818"/>
                    <a:pt x="-1095" y="27387"/>
                    <a:pt x="7117" y="23921"/>
                  </a:cubicBezTo>
                  <a:cubicBezTo>
                    <a:pt x="14371" y="20852"/>
                    <a:pt x="22332" y="20625"/>
                    <a:pt x="29234" y="28352"/>
                  </a:cubicBezTo>
                  <a:cubicBezTo>
                    <a:pt x="37496" y="37557"/>
                    <a:pt x="46867" y="45512"/>
                    <a:pt x="56137" y="53523"/>
                  </a:cubicBezTo>
                  <a:cubicBezTo>
                    <a:pt x="59361" y="56307"/>
                    <a:pt x="63593" y="57500"/>
                    <a:pt x="69034" y="602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8C36A9B-0737-5660-B0B8-72534D2EBC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1442" y="3761736"/>
              <a:ext cx="79096" cy="170108"/>
            </a:xfrm>
            <a:custGeom>
              <a:avLst/>
              <a:gdLst>
                <a:gd name="connsiteX0" fmla="*/ 73757 w 79096"/>
                <a:gd name="connsiteY0" fmla="*/ 170108 h 170108"/>
                <a:gd name="connsiteX1" fmla="*/ 35014 w 79096"/>
                <a:gd name="connsiteY1" fmla="*/ 124767 h 170108"/>
                <a:gd name="connsiteX2" fmla="*/ 0 w 79096"/>
                <a:gd name="connsiteY2" fmla="*/ 157438 h 170108"/>
                <a:gd name="connsiteX3" fmla="*/ 5895 w 79096"/>
                <a:gd name="connsiteY3" fmla="*/ 133290 h 170108"/>
                <a:gd name="connsiteX4" fmla="*/ 45090 w 79096"/>
                <a:gd name="connsiteY4" fmla="*/ 13346 h 170108"/>
                <a:gd name="connsiteX5" fmla="*/ 47357 w 79096"/>
                <a:gd name="connsiteY5" fmla="*/ 6528 h 170108"/>
                <a:gd name="connsiteX6" fmla="*/ 57181 w 79096"/>
                <a:gd name="connsiteY6" fmla="*/ 107 h 170108"/>
                <a:gd name="connsiteX7" fmla="*/ 63882 w 79096"/>
                <a:gd name="connsiteY7" fmla="*/ 10732 h 170108"/>
                <a:gd name="connsiteX8" fmla="*/ 57534 w 79096"/>
                <a:gd name="connsiteY8" fmla="*/ 51698 h 170108"/>
                <a:gd name="connsiteX9" fmla="*/ 65796 w 79096"/>
                <a:gd name="connsiteY9" fmla="*/ 133005 h 170108"/>
                <a:gd name="connsiteX10" fmla="*/ 79097 w 79096"/>
                <a:gd name="connsiteY10" fmla="*/ 165620 h 170108"/>
                <a:gd name="connsiteX11" fmla="*/ 73706 w 79096"/>
                <a:gd name="connsiteY11" fmla="*/ 170108 h 1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096" h="170108">
                  <a:moveTo>
                    <a:pt x="73757" y="170108"/>
                  </a:moveTo>
                  <a:cubicBezTo>
                    <a:pt x="51035" y="167381"/>
                    <a:pt x="46350" y="143403"/>
                    <a:pt x="35014" y="124767"/>
                  </a:cubicBezTo>
                  <a:cubicBezTo>
                    <a:pt x="22822" y="133005"/>
                    <a:pt x="21915" y="156471"/>
                    <a:pt x="0" y="157438"/>
                  </a:cubicBezTo>
                  <a:cubicBezTo>
                    <a:pt x="2267" y="147835"/>
                    <a:pt x="3073" y="140051"/>
                    <a:pt x="5895" y="133290"/>
                  </a:cubicBezTo>
                  <a:cubicBezTo>
                    <a:pt x="22117" y="94596"/>
                    <a:pt x="38390" y="55959"/>
                    <a:pt x="45090" y="13346"/>
                  </a:cubicBezTo>
                  <a:cubicBezTo>
                    <a:pt x="45493" y="10959"/>
                    <a:pt x="45896" y="7891"/>
                    <a:pt x="47357" y="6528"/>
                  </a:cubicBezTo>
                  <a:cubicBezTo>
                    <a:pt x="50330" y="3687"/>
                    <a:pt x="54662" y="-745"/>
                    <a:pt x="57181" y="107"/>
                  </a:cubicBezTo>
                  <a:cubicBezTo>
                    <a:pt x="60204" y="1130"/>
                    <a:pt x="64134" y="7209"/>
                    <a:pt x="63882" y="10732"/>
                  </a:cubicBezTo>
                  <a:cubicBezTo>
                    <a:pt x="62773" y="24596"/>
                    <a:pt x="62723" y="39709"/>
                    <a:pt x="57534" y="51698"/>
                  </a:cubicBezTo>
                  <a:cubicBezTo>
                    <a:pt x="44637" y="81642"/>
                    <a:pt x="54058" y="107040"/>
                    <a:pt x="65796" y="133005"/>
                  </a:cubicBezTo>
                  <a:cubicBezTo>
                    <a:pt x="70633" y="143631"/>
                    <a:pt x="74663" y="154767"/>
                    <a:pt x="79097" y="165620"/>
                  </a:cubicBezTo>
                  <a:cubicBezTo>
                    <a:pt x="77283" y="167097"/>
                    <a:pt x="75520" y="168631"/>
                    <a:pt x="73706" y="17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E0D6052-67FB-8098-A5E7-90EFB59EA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85113" y="6694476"/>
              <a:ext cx="116569" cy="78864"/>
            </a:xfrm>
            <a:custGeom>
              <a:avLst/>
              <a:gdLst>
                <a:gd name="connsiteX0" fmla="*/ 24261 w 116569"/>
                <a:gd name="connsiteY0" fmla="*/ 35341 h 78864"/>
                <a:gd name="connsiteX1" fmla="*/ 73382 w 116569"/>
                <a:gd name="connsiteY1" fmla="*/ 26080 h 78864"/>
                <a:gd name="connsiteX2" fmla="*/ 85725 w 116569"/>
                <a:gd name="connsiteY2" fmla="*/ 17102 h 78864"/>
                <a:gd name="connsiteX3" fmla="*/ 105726 w 116569"/>
                <a:gd name="connsiteY3" fmla="*/ 20228 h 78864"/>
                <a:gd name="connsiteX4" fmla="*/ 110663 w 116569"/>
                <a:gd name="connsiteY4" fmla="*/ 78864 h 78864"/>
                <a:gd name="connsiteX5" fmla="*/ 92677 w 116569"/>
                <a:gd name="connsiteY5" fmla="*/ 40967 h 78864"/>
                <a:gd name="connsiteX6" fmla="*/ 71518 w 116569"/>
                <a:gd name="connsiteY6" fmla="*/ 58296 h 78864"/>
                <a:gd name="connsiteX7" fmla="*/ 47587 w 116569"/>
                <a:gd name="connsiteY7" fmla="*/ 44376 h 78864"/>
                <a:gd name="connsiteX8" fmla="*/ 34740 w 116569"/>
                <a:gd name="connsiteY8" fmla="*/ 64148 h 78864"/>
                <a:gd name="connsiteX9" fmla="*/ 18064 w 116569"/>
                <a:gd name="connsiteY9" fmla="*/ 72387 h 78864"/>
                <a:gd name="connsiteX10" fmla="*/ 6729 w 116569"/>
                <a:gd name="connsiteY10" fmla="*/ 57217 h 78864"/>
                <a:gd name="connsiteX11" fmla="*/ 29 w 116569"/>
                <a:gd name="connsiteY11" fmla="*/ 16080 h 78864"/>
                <a:gd name="connsiteX12" fmla="*/ 5570 w 116569"/>
                <a:gd name="connsiteY12" fmla="*/ 0 h 78864"/>
                <a:gd name="connsiteX13" fmla="*/ 17309 w 116569"/>
                <a:gd name="connsiteY13" fmla="*/ 12273 h 78864"/>
                <a:gd name="connsiteX14" fmla="*/ 24261 w 116569"/>
                <a:gd name="connsiteY14" fmla="*/ 35341 h 7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569" h="78864">
                  <a:moveTo>
                    <a:pt x="24261" y="35341"/>
                  </a:moveTo>
                  <a:cubicBezTo>
                    <a:pt x="44615" y="7045"/>
                    <a:pt x="48091" y="-2898"/>
                    <a:pt x="73382" y="26080"/>
                  </a:cubicBezTo>
                  <a:cubicBezTo>
                    <a:pt x="77412" y="22955"/>
                    <a:pt x="81342" y="17670"/>
                    <a:pt x="85725" y="17102"/>
                  </a:cubicBezTo>
                  <a:cubicBezTo>
                    <a:pt x="92325" y="16250"/>
                    <a:pt x="100738" y="16250"/>
                    <a:pt x="105726" y="20228"/>
                  </a:cubicBezTo>
                  <a:cubicBezTo>
                    <a:pt x="118018" y="29943"/>
                    <a:pt x="120135" y="61478"/>
                    <a:pt x="110663" y="78864"/>
                  </a:cubicBezTo>
                  <a:cubicBezTo>
                    <a:pt x="93181" y="73069"/>
                    <a:pt x="101746" y="51194"/>
                    <a:pt x="92677" y="40967"/>
                  </a:cubicBezTo>
                  <a:cubicBezTo>
                    <a:pt x="85624" y="47160"/>
                    <a:pt x="79024" y="57330"/>
                    <a:pt x="71518" y="58296"/>
                  </a:cubicBezTo>
                  <a:cubicBezTo>
                    <a:pt x="64616" y="59205"/>
                    <a:pt x="56756" y="50114"/>
                    <a:pt x="47587" y="44376"/>
                  </a:cubicBezTo>
                  <a:cubicBezTo>
                    <a:pt x="43809" y="50341"/>
                    <a:pt x="40232" y="58410"/>
                    <a:pt x="34740" y="64148"/>
                  </a:cubicBezTo>
                  <a:cubicBezTo>
                    <a:pt x="30357" y="68694"/>
                    <a:pt x="23052" y="73467"/>
                    <a:pt x="18064" y="72387"/>
                  </a:cubicBezTo>
                  <a:cubicBezTo>
                    <a:pt x="13480" y="71421"/>
                    <a:pt x="8290" y="63296"/>
                    <a:pt x="6729" y="57217"/>
                  </a:cubicBezTo>
                  <a:cubicBezTo>
                    <a:pt x="3252" y="43864"/>
                    <a:pt x="1137" y="29943"/>
                    <a:pt x="29" y="16080"/>
                  </a:cubicBezTo>
                  <a:cubicBezTo>
                    <a:pt x="-375" y="10966"/>
                    <a:pt x="3605" y="5398"/>
                    <a:pt x="5570" y="0"/>
                  </a:cubicBezTo>
                  <a:cubicBezTo>
                    <a:pt x="9600" y="4035"/>
                    <a:pt x="14739" y="7330"/>
                    <a:pt x="17309" y="12273"/>
                  </a:cubicBezTo>
                  <a:cubicBezTo>
                    <a:pt x="20483" y="18409"/>
                    <a:pt x="21540" y="25910"/>
                    <a:pt x="24261" y="35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1730C430-9451-639D-8BCE-23F971567D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6360" y="4623595"/>
              <a:ext cx="113506" cy="82097"/>
            </a:xfrm>
            <a:custGeom>
              <a:avLst/>
              <a:gdLst>
                <a:gd name="connsiteX0" fmla="*/ 0 w 113506"/>
                <a:gd name="connsiteY0" fmla="*/ 76663 h 82097"/>
                <a:gd name="connsiteX1" fmla="*/ 2721 w 113506"/>
                <a:gd name="connsiteY1" fmla="*/ 60868 h 82097"/>
                <a:gd name="connsiteX2" fmla="*/ 24686 w 113506"/>
                <a:gd name="connsiteY2" fmla="*/ 15356 h 82097"/>
                <a:gd name="connsiteX3" fmla="*/ 37584 w 113506"/>
                <a:gd name="connsiteY3" fmla="*/ 5981 h 82097"/>
                <a:gd name="connsiteX4" fmla="*/ 48164 w 113506"/>
                <a:gd name="connsiteY4" fmla="*/ 22004 h 82097"/>
                <a:gd name="connsiteX5" fmla="*/ 53453 w 113506"/>
                <a:gd name="connsiteY5" fmla="*/ 58481 h 82097"/>
                <a:gd name="connsiteX6" fmla="*/ 71842 w 113506"/>
                <a:gd name="connsiteY6" fmla="*/ 38197 h 82097"/>
                <a:gd name="connsiteX7" fmla="*/ 78341 w 113506"/>
                <a:gd name="connsiteY7" fmla="*/ 12060 h 82097"/>
                <a:gd name="connsiteX8" fmla="*/ 92498 w 113506"/>
                <a:gd name="connsiteY8" fmla="*/ 583 h 82097"/>
                <a:gd name="connsiteX9" fmla="*/ 99501 w 113506"/>
                <a:gd name="connsiteY9" fmla="*/ 18197 h 82097"/>
                <a:gd name="connsiteX10" fmla="*/ 96781 w 113506"/>
                <a:gd name="connsiteY10" fmla="*/ 32629 h 82097"/>
                <a:gd name="connsiteX11" fmla="*/ 113507 w 113506"/>
                <a:gd name="connsiteY11" fmla="*/ 69163 h 82097"/>
                <a:gd name="connsiteX12" fmla="*/ 76578 w 113506"/>
                <a:gd name="connsiteY12" fmla="*/ 71550 h 82097"/>
                <a:gd name="connsiteX13" fmla="*/ 30027 w 113506"/>
                <a:gd name="connsiteY13" fmla="*/ 56436 h 82097"/>
                <a:gd name="connsiteX14" fmla="*/ 50 w 113506"/>
                <a:gd name="connsiteY14" fmla="*/ 76606 h 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6" h="82097">
                  <a:moveTo>
                    <a:pt x="0" y="76663"/>
                  </a:moveTo>
                  <a:cubicBezTo>
                    <a:pt x="857" y="71379"/>
                    <a:pt x="705" y="65527"/>
                    <a:pt x="2721" y="60868"/>
                  </a:cubicBezTo>
                  <a:cubicBezTo>
                    <a:pt x="9522" y="45413"/>
                    <a:pt x="16575" y="29958"/>
                    <a:pt x="24686" y="15356"/>
                  </a:cubicBezTo>
                  <a:cubicBezTo>
                    <a:pt x="27256" y="10697"/>
                    <a:pt x="35317" y="4617"/>
                    <a:pt x="37584" y="5981"/>
                  </a:cubicBezTo>
                  <a:cubicBezTo>
                    <a:pt x="42370" y="8879"/>
                    <a:pt x="46652" y="15811"/>
                    <a:pt x="48164" y="22004"/>
                  </a:cubicBezTo>
                  <a:cubicBezTo>
                    <a:pt x="51035" y="33594"/>
                    <a:pt x="51741" y="45867"/>
                    <a:pt x="53453" y="58481"/>
                  </a:cubicBezTo>
                  <a:cubicBezTo>
                    <a:pt x="66502" y="56947"/>
                    <a:pt x="69374" y="47686"/>
                    <a:pt x="71842" y="38197"/>
                  </a:cubicBezTo>
                  <a:cubicBezTo>
                    <a:pt x="74110" y="29504"/>
                    <a:pt x="75873" y="20640"/>
                    <a:pt x="78341" y="12060"/>
                  </a:cubicBezTo>
                  <a:cubicBezTo>
                    <a:pt x="80507" y="4560"/>
                    <a:pt x="84186" y="-2031"/>
                    <a:pt x="92498" y="583"/>
                  </a:cubicBezTo>
                  <a:cubicBezTo>
                    <a:pt x="100509" y="3083"/>
                    <a:pt x="101718" y="9901"/>
                    <a:pt x="99501" y="18197"/>
                  </a:cubicBezTo>
                  <a:cubicBezTo>
                    <a:pt x="98241" y="22913"/>
                    <a:pt x="97335" y="27799"/>
                    <a:pt x="96781" y="32629"/>
                  </a:cubicBezTo>
                  <a:cubicBezTo>
                    <a:pt x="94211" y="54674"/>
                    <a:pt x="96025" y="58595"/>
                    <a:pt x="113507" y="69163"/>
                  </a:cubicBezTo>
                  <a:cubicBezTo>
                    <a:pt x="103178" y="85811"/>
                    <a:pt x="98393" y="86152"/>
                    <a:pt x="76578" y="71550"/>
                  </a:cubicBezTo>
                  <a:cubicBezTo>
                    <a:pt x="50380" y="85924"/>
                    <a:pt x="46098" y="84675"/>
                    <a:pt x="30027" y="56436"/>
                  </a:cubicBezTo>
                  <a:cubicBezTo>
                    <a:pt x="19901" y="61890"/>
                    <a:pt x="19548" y="86209"/>
                    <a:pt x="50" y="766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6CA7B46-3D64-962A-4524-46CD4E7051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79671" y="6707299"/>
              <a:ext cx="72155" cy="124683"/>
            </a:xfrm>
            <a:custGeom>
              <a:avLst/>
              <a:gdLst>
                <a:gd name="connsiteX0" fmla="*/ 47171 w 72155"/>
                <a:gd name="connsiteY0" fmla="*/ 57347 h 124683"/>
                <a:gd name="connsiteX1" fmla="*/ 26414 w 72155"/>
                <a:gd name="connsiteY1" fmla="*/ 69392 h 124683"/>
                <a:gd name="connsiteX2" fmla="*/ 15 w 72155"/>
                <a:gd name="connsiteY2" fmla="*/ 48370 h 124683"/>
                <a:gd name="connsiteX3" fmla="*/ 43644 w 72155"/>
                <a:gd name="connsiteY3" fmla="*/ 983 h 124683"/>
                <a:gd name="connsiteX4" fmla="*/ 53518 w 72155"/>
                <a:gd name="connsiteY4" fmla="*/ 8710 h 124683"/>
                <a:gd name="connsiteX5" fmla="*/ 65711 w 72155"/>
                <a:gd name="connsiteY5" fmla="*/ 58654 h 124683"/>
                <a:gd name="connsiteX6" fmla="*/ 71958 w 72155"/>
                <a:gd name="connsiteY6" fmla="*/ 99961 h 124683"/>
                <a:gd name="connsiteX7" fmla="*/ 54224 w 72155"/>
                <a:gd name="connsiteY7" fmla="*/ 124677 h 124683"/>
                <a:gd name="connsiteX8" fmla="*/ 36037 w 72155"/>
                <a:gd name="connsiteY8" fmla="*/ 99791 h 124683"/>
                <a:gd name="connsiteX9" fmla="*/ 41629 w 72155"/>
                <a:gd name="connsiteY9" fmla="*/ 78881 h 124683"/>
                <a:gd name="connsiteX10" fmla="*/ 47171 w 72155"/>
                <a:gd name="connsiteY10" fmla="*/ 57461 h 124683"/>
                <a:gd name="connsiteX11" fmla="*/ 43493 w 72155"/>
                <a:gd name="connsiteY11" fmla="*/ 20074 h 124683"/>
                <a:gd name="connsiteX12" fmla="*/ 22736 w 72155"/>
                <a:gd name="connsiteY12" fmla="*/ 53938 h 124683"/>
                <a:gd name="connsiteX13" fmla="*/ 43493 w 72155"/>
                <a:gd name="connsiteY13" fmla="*/ 20074 h 12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155" h="124683">
                  <a:moveTo>
                    <a:pt x="47171" y="57347"/>
                  </a:moveTo>
                  <a:cubicBezTo>
                    <a:pt x="37599" y="62972"/>
                    <a:pt x="32309" y="67177"/>
                    <a:pt x="26414" y="69392"/>
                  </a:cubicBezTo>
                  <a:cubicBezTo>
                    <a:pt x="10595" y="75302"/>
                    <a:pt x="418" y="66893"/>
                    <a:pt x="15" y="48370"/>
                  </a:cubicBezTo>
                  <a:cubicBezTo>
                    <a:pt x="-640" y="18256"/>
                    <a:pt x="20570" y="-5154"/>
                    <a:pt x="43644" y="983"/>
                  </a:cubicBezTo>
                  <a:cubicBezTo>
                    <a:pt x="47372" y="1949"/>
                    <a:pt x="52461" y="5245"/>
                    <a:pt x="53518" y="8710"/>
                  </a:cubicBezTo>
                  <a:cubicBezTo>
                    <a:pt x="58305" y="25074"/>
                    <a:pt x="62285" y="41835"/>
                    <a:pt x="65711" y="58654"/>
                  </a:cubicBezTo>
                  <a:cubicBezTo>
                    <a:pt x="68482" y="72233"/>
                    <a:pt x="70698" y="86097"/>
                    <a:pt x="71958" y="99961"/>
                  </a:cubicBezTo>
                  <a:cubicBezTo>
                    <a:pt x="73419" y="115813"/>
                    <a:pt x="66718" y="124393"/>
                    <a:pt x="54224" y="124677"/>
                  </a:cubicBezTo>
                  <a:cubicBezTo>
                    <a:pt x="42586" y="124961"/>
                    <a:pt x="34878" y="115188"/>
                    <a:pt x="36037" y="99791"/>
                  </a:cubicBezTo>
                  <a:cubicBezTo>
                    <a:pt x="36591" y="92688"/>
                    <a:pt x="39765" y="85870"/>
                    <a:pt x="41629" y="78881"/>
                  </a:cubicBezTo>
                  <a:cubicBezTo>
                    <a:pt x="43191" y="73143"/>
                    <a:pt x="44602" y="67347"/>
                    <a:pt x="47171" y="57461"/>
                  </a:cubicBezTo>
                  <a:close/>
                  <a:moveTo>
                    <a:pt x="43493" y="20074"/>
                  </a:moveTo>
                  <a:cubicBezTo>
                    <a:pt x="24198" y="26153"/>
                    <a:pt x="22787" y="28540"/>
                    <a:pt x="22736" y="53938"/>
                  </a:cubicBezTo>
                  <a:cubicBezTo>
                    <a:pt x="30243" y="41666"/>
                    <a:pt x="35634" y="32858"/>
                    <a:pt x="43493" y="20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B20E08BD-741A-1C95-95E2-8CDFB1AC3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6678" y="5769431"/>
              <a:ext cx="57727" cy="230567"/>
            </a:xfrm>
            <a:custGeom>
              <a:avLst/>
              <a:gdLst>
                <a:gd name="connsiteX0" fmla="*/ 0 w 57727"/>
                <a:gd name="connsiteY0" fmla="*/ 229926 h 230567"/>
                <a:gd name="connsiteX1" fmla="*/ 7456 w 57727"/>
                <a:gd name="connsiteY1" fmla="*/ 212483 h 230567"/>
                <a:gd name="connsiteX2" fmla="*/ 26097 w 57727"/>
                <a:gd name="connsiteY2" fmla="*/ 173278 h 230567"/>
                <a:gd name="connsiteX3" fmla="*/ 27508 w 57727"/>
                <a:gd name="connsiteY3" fmla="*/ 72766 h 230567"/>
                <a:gd name="connsiteX4" fmla="*/ 3325 w 57727"/>
                <a:gd name="connsiteY4" fmla="*/ 17254 h 230567"/>
                <a:gd name="connsiteX5" fmla="*/ 4282 w 57727"/>
                <a:gd name="connsiteY5" fmla="*/ 436 h 230567"/>
                <a:gd name="connsiteX6" fmla="*/ 17180 w 57727"/>
                <a:gd name="connsiteY6" fmla="*/ 5436 h 230567"/>
                <a:gd name="connsiteX7" fmla="*/ 50531 w 57727"/>
                <a:gd name="connsiteY7" fmla="*/ 167028 h 230567"/>
                <a:gd name="connsiteX8" fmla="*/ 30329 w 57727"/>
                <a:gd name="connsiteY8" fmla="*/ 213563 h 230567"/>
                <a:gd name="connsiteX9" fmla="*/ 50 w 57727"/>
                <a:gd name="connsiteY9" fmla="*/ 229869 h 23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27" h="230567">
                  <a:moveTo>
                    <a:pt x="0" y="229926"/>
                  </a:moveTo>
                  <a:cubicBezTo>
                    <a:pt x="3224" y="222370"/>
                    <a:pt x="5189" y="217370"/>
                    <a:pt x="7456" y="212483"/>
                  </a:cubicBezTo>
                  <a:cubicBezTo>
                    <a:pt x="13603" y="199415"/>
                    <a:pt x="20202" y="186574"/>
                    <a:pt x="26097" y="173278"/>
                  </a:cubicBezTo>
                  <a:cubicBezTo>
                    <a:pt x="40858" y="140096"/>
                    <a:pt x="40405" y="106289"/>
                    <a:pt x="27508" y="72766"/>
                  </a:cubicBezTo>
                  <a:cubicBezTo>
                    <a:pt x="20253" y="53902"/>
                    <a:pt x="11487" y="35720"/>
                    <a:pt x="3325" y="17254"/>
                  </a:cubicBezTo>
                  <a:cubicBezTo>
                    <a:pt x="655" y="11232"/>
                    <a:pt x="-2972" y="4129"/>
                    <a:pt x="4282" y="436"/>
                  </a:cubicBezTo>
                  <a:cubicBezTo>
                    <a:pt x="7406" y="-1155"/>
                    <a:pt x="15064" y="1856"/>
                    <a:pt x="17180" y="5436"/>
                  </a:cubicBezTo>
                  <a:cubicBezTo>
                    <a:pt x="46300" y="54471"/>
                    <a:pt x="70230" y="105437"/>
                    <a:pt x="50531" y="167028"/>
                  </a:cubicBezTo>
                  <a:cubicBezTo>
                    <a:pt x="45342" y="183222"/>
                    <a:pt x="37987" y="198619"/>
                    <a:pt x="30329" y="213563"/>
                  </a:cubicBezTo>
                  <a:cubicBezTo>
                    <a:pt x="24838" y="224301"/>
                    <a:pt x="16978" y="233165"/>
                    <a:pt x="50" y="229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4F62EC9-CB5F-F203-295B-9117DCB294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83961" y="5232250"/>
              <a:ext cx="76329" cy="142729"/>
            </a:xfrm>
            <a:custGeom>
              <a:avLst/>
              <a:gdLst>
                <a:gd name="connsiteX0" fmla="*/ 13189 w 76329"/>
                <a:gd name="connsiteY0" fmla="*/ 57 h 142729"/>
                <a:gd name="connsiteX1" fmla="*/ 19537 w 76329"/>
                <a:gd name="connsiteY1" fmla="*/ 91932 h 142729"/>
                <a:gd name="connsiteX2" fmla="*/ 33391 w 76329"/>
                <a:gd name="connsiteY2" fmla="*/ 80171 h 142729"/>
                <a:gd name="connsiteX3" fmla="*/ 52133 w 76329"/>
                <a:gd name="connsiteY3" fmla="*/ 68125 h 142729"/>
                <a:gd name="connsiteX4" fmla="*/ 76315 w 76329"/>
                <a:gd name="connsiteY4" fmla="*/ 90001 h 142729"/>
                <a:gd name="connsiteX5" fmla="*/ 28353 w 76329"/>
                <a:gd name="connsiteY5" fmla="*/ 142728 h 142729"/>
                <a:gd name="connsiteX6" fmla="*/ 3214 w 76329"/>
                <a:gd name="connsiteY6" fmla="*/ 113126 h 142729"/>
                <a:gd name="connsiteX7" fmla="*/ 5884 w 76329"/>
                <a:gd name="connsiteY7" fmla="*/ 5512 h 142729"/>
                <a:gd name="connsiteX8" fmla="*/ 13189 w 76329"/>
                <a:gd name="connsiteY8" fmla="*/ 0 h 142729"/>
                <a:gd name="connsiteX9" fmla="*/ 29563 w 76329"/>
                <a:gd name="connsiteY9" fmla="*/ 117046 h 142729"/>
                <a:gd name="connsiteX10" fmla="*/ 57171 w 76329"/>
                <a:gd name="connsiteY10" fmla="*/ 85285 h 142729"/>
                <a:gd name="connsiteX11" fmla="*/ 29563 w 76329"/>
                <a:gd name="connsiteY11" fmla="*/ 117046 h 14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29" h="142729">
                  <a:moveTo>
                    <a:pt x="13189" y="57"/>
                  </a:moveTo>
                  <a:cubicBezTo>
                    <a:pt x="21250" y="30512"/>
                    <a:pt x="14801" y="60341"/>
                    <a:pt x="19537" y="91932"/>
                  </a:cubicBezTo>
                  <a:cubicBezTo>
                    <a:pt x="24978" y="87273"/>
                    <a:pt x="29008" y="83410"/>
                    <a:pt x="33391" y="80171"/>
                  </a:cubicBezTo>
                  <a:cubicBezTo>
                    <a:pt x="39437" y="75796"/>
                    <a:pt x="45382" y="70341"/>
                    <a:pt x="52133" y="68125"/>
                  </a:cubicBezTo>
                  <a:cubicBezTo>
                    <a:pt x="66391" y="63466"/>
                    <a:pt x="76769" y="73580"/>
                    <a:pt x="76315" y="90001"/>
                  </a:cubicBezTo>
                  <a:cubicBezTo>
                    <a:pt x="75660" y="114205"/>
                    <a:pt x="49513" y="142956"/>
                    <a:pt x="28353" y="142728"/>
                  </a:cubicBezTo>
                  <a:cubicBezTo>
                    <a:pt x="18025" y="142614"/>
                    <a:pt x="5330" y="130342"/>
                    <a:pt x="3214" y="113126"/>
                  </a:cubicBezTo>
                  <a:cubicBezTo>
                    <a:pt x="-1169" y="77273"/>
                    <a:pt x="-1774" y="41137"/>
                    <a:pt x="5884" y="5512"/>
                  </a:cubicBezTo>
                  <a:cubicBezTo>
                    <a:pt x="6136" y="4375"/>
                    <a:pt x="8151" y="3750"/>
                    <a:pt x="13189" y="0"/>
                  </a:cubicBezTo>
                  <a:close/>
                  <a:moveTo>
                    <a:pt x="29563" y="117046"/>
                  </a:moveTo>
                  <a:cubicBezTo>
                    <a:pt x="42913" y="112558"/>
                    <a:pt x="51326" y="103353"/>
                    <a:pt x="57171" y="85285"/>
                  </a:cubicBezTo>
                  <a:cubicBezTo>
                    <a:pt x="40797" y="92330"/>
                    <a:pt x="34802" y="104433"/>
                    <a:pt x="29563" y="117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2E890A2-4B3E-E48A-A7C2-249850D40E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3335" y="2113722"/>
              <a:ext cx="82863" cy="143675"/>
            </a:xfrm>
            <a:custGeom>
              <a:avLst/>
              <a:gdLst>
                <a:gd name="connsiteX0" fmla="*/ 30871 w 82863"/>
                <a:gd name="connsiteY0" fmla="*/ 111918 h 143675"/>
                <a:gd name="connsiteX1" fmla="*/ 82864 w 82863"/>
                <a:gd name="connsiteY1" fmla="*/ 135781 h 143675"/>
                <a:gd name="connsiteX2" fmla="*/ 17268 w 82863"/>
                <a:gd name="connsiteY2" fmla="*/ 130611 h 143675"/>
                <a:gd name="connsiteX3" fmla="*/ 11828 w 82863"/>
                <a:gd name="connsiteY3" fmla="*/ 101577 h 143675"/>
                <a:gd name="connsiteX4" fmla="*/ 30670 w 82863"/>
                <a:gd name="connsiteY4" fmla="*/ 71633 h 143675"/>
                <a:gd name="connsiteX5" fmla="*/ 60092 w 82863"/>
                <a:gd name="connsiteY5" fmla="*/ 23565 h 143675"/>
                <a:gd name="connsiteX6" fmla="*/ 30368 w 82863"/>
                <a:gd name="connsiteY6" fmla="*/ 25099 h 143675"/>
                <a:gd name="connsiteX7" fmla="*/ 5882 w 82863"/>
                <a:gd name="connsiteY7" fmla="*/ 42088 h 143675"/>
                <a:gd name="connsiteX8" fmla="*/ 3263 w 82863"/>
                <a:gd name="connsiteY8" fmla="*/ 23622 h 143675"/>
                <a:gd name="connsiteX9" fmla="*/ 62913 w 82863"/>
                <a:gd name="connsiteY9" fmla="*/ 1690 h 143675"/>
                <a:gd name="connsiteX10" fmla="*/ 77977 w 82863"/>
                <a:gd name="connsiteY10" fmla="*/ 38565 h 143675"/>
                <a:gd name="connsiteX11" fmla="*/ 61553 w 82863"/>
                <a:gd name="connsiteY11" fmla="*/ 64588 h 143675"/>
                <a:gd name="connsiteX12" fmla="*/ 30972 w 82863"/>
                <a:gd name="connsiteY12" fmla="*/ 111918 h 14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863" h="143675">
                  <a:moveTo>
                    <a:pt x="30871" y="111918"/>
                  </a:moveTo>
                  <a:cubicBezTo>
                    <a:pt x="44323" y="130668"/>
                    <a:pt x="66843" y="123622"/>
                    <a:pt x="82864" y="135781"/>
                  </a:cubicBezTo>
                  <a:cubicBezTo>
                    <a:pt x="63769" y="148395"/>
                    <a:pt x="30871" y="145327"/>
                    <a:pt x="17268" y="130611"/>
                  </a:cubicBezTo>
                  <a:cubicBezTo>
                    <a:pt x="9611" y="122315"/>
                    <a:pt x="6488" y="112202"/>
                    <a:pt x="11828" y="101577"/>
                  </a:cubicBezTo>
                  <a:cubicBezTo>
                    <a:pt x="17117" y="90952"/>
                    <a:pt x="23566" y="80895"/>
                    <a:pt x="30670" y="71633"/>
                  </a:cubicBezTo>
                  <a:cubicBezTo>
                    <a:pt x="52434" y="43167"/>
                    <a:pt x="59185" y="41803"/>
                    <a:pt x="60092" y="23565"/>
                  </a:cubicBezTo>
                  <a:cubicBezTo>
                    <a:pt x="50016" y="13110"/>
                    <a:pt x="39839" y="19701"/>
                    <a:pt x="30368" y="25099"/>
                  </a:cubicBezTo>
                  <a:cubicBezTo>
                    <a:pt x="21602" y="30099"/>
                    <a:pt x="13540" y="36690"/>
                    <a:pt x="5882" y="42088"/>
                  </a:cubicBezTo>
                  <a:cubicBezTo>
                    <a:pt x="-2682" y="35213"/>
                    <a:pt x="-365" y="29247"/>
                    <a:pt x="3263" y="23622"/>
                  </a:cubicBezTo>
                  <a:cubicBezTo>
                    <a:pt x="14196" y="6633"/>
                    <a:pt x="44474" y="-4390"/>
                    <a:pt x="62913" y="1690"/>
                  </a:cubicBezTo>
                  <a:cubicBezTo>
                    <a:pt x="78078" y="6690"/>
                    <a:pt x="84929" y="21860"/>
                    <a:pt x="77977" y="38565"/>
                  </a:cubicBezTo>
                  <a:cubicBezTo>
                    <a:pt x="73997" y="48054"/>
                    <a:pt x="67146" y="55951"/>
                    <a:pt x="61553" y="64588"/>
                  </a:cubicBezTo>
                  <a:cubicBezTo>
                    <a:pt x="51376" y="80213"/>
                    <a:pt x="35909" y="91690"/>
                    <a:pt x="30972" y="111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DDBEF2E1-08FD-7769-6451-F7E919087F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24668" y="3542662"/>
              <a:ext cx="62555" cy="182248"/>
            </a:xfrm>
            <a:custGeom>
              <a:avLst/>
              <a:gdLst>
                <a:gd name="connsiteX0" fmla="*/ 40381 w 62555"/>
                <a:gd name="connsiteY0" fmla="*/ 182192 h 182248"/>
                <a:gd name="connsiteX1" fmla="*/ 34436 w 62555"/>
                <a:gd name="connsiteY1" fmla="*/ 149294 h 182248"/>
                <a:gd name="connsiteX2" fmla="*/ 30406 w 62555"/>
                <a:gd name="connsiteY2" fmla="*/ 78100 h 182248"/>
                <a:gd name="connsiteX3" fmla="*/ 3352 w 62555"/>
                <a:gd name="connsiteY3" fmla="*/ 18327 h 182248"/>
                <a:gd name="connsiteX4" fmla="*/ 329 w 62555"/>
                <a:gd name="connsiteY4" fmla="*/ 7815 h 182248"/>
                <a:gd name="connsiteX5" fmla="*/ 9952 w 62555"/>
                <a:gd name="connsiteY5" fmla="*/ 31 h 182248"/>
                <a:gd name="connsiteX6" fmla="*/ 29852 w 62555"/>
                <a:gd name="connsiteY6" fmla="*/ 7872 h 182248"/>
                <a:gd name="connsiteX7" fmla="*/ 45772 w 62555"/>
                <a:gd name="connsiteY7" fmla="*/ 30997 h 182248"/>
                <a:gd name="connsiteX8" fmla="*/ 56654 w 62555"/>
                <a:gd name="connsiteY8" fmla="*/ 158328 h 182248"/>
                <a:gd name="connsiteX9" fmla="*/ 40281 w 62555"/>
                <a:gd name="connsiteY9" fmla="*/ 182248 h 18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55" h="182248">
                  <a:moveTo>
                    <a:pt x="40381" y="182192"/>
                  </a:moveTo>
                  <a:cubicBezTo>
                    <a:pt x="31212" y="172475"/>
                    <a:pt x="35041" y="160373"/>
                    <a:pt x="34436" y="149294"/>
                  </a:cubicBezTo>
                  <a:cubicBezTo>
                    <a:pt x="33127" y="125543"/>
                    <a:pt x="33630" y="101509"/>
                    <a:pt x="30406" y="78100"/>
                  </a:cubicBezTo>
                  <a:cubicBezTo>
                    <a:pt x="27282" y="55543"/>
                    <a:pt x="22244" y="32759"/>
                    <a:pt x="3352" y="18327"/>
                  </a:cubicBezTo>
                  <a:cubicBezTo>
                    <a:pt x="1085" y="16622"/>
                    <a:pt x="-779" y="10088"/>
                    <a:pt x="329" y="7815"/>
                  </a:cubicBezTo>
                  <a:cubicBezTo>
                    <a:pt x="2193" y="4179"/>
                    <a:pt x="6929" y="-423"/>
                    <a:pt x="9952" y="31"/>
                  </a:cubicBezTo>
                  <a:cubicBezTo>
                    <a:pt x="16854" y="997"/>
                    <a:pt x="24662" y="3099"/>
                    <a:pt x="29852" y="7872"/>
                  </a:cubicBezTo>
                  <a:cubicBezTo>
                    <a:pt x="36401" y="13895"/>
                    <a:pt x="42044" y="22304"/>
                    <a:pt x="45772" y="30997"/>
                  </a:cubicBezTo>
                  <a:cubicBezTo>
                    <a:pt x="63405" y="71736"/>
                    <a:pt x="67335" y="114350"/>
                    <a:pt x="56654" y="158328"/>
                  </a:cubicBezTo>
                  <a:cubicBezTo>
                    <a:pt x="54135" y="168669"/>
                    <a:pt x="51213" y="178896"/>
                    <a:pt x="40281" y="182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54E0F3A-025A-7614-5343-AE7D050B25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5688" y="6421365"/>
              <a:ext cx="52186" cy="197542"/>
            </a:xfrm>
            <a:custGeom>
              <a:avLst/>
              <a:gdLst>
                <a:gd name="connsiteX0" fmla="*/ 25254 w 52186"/>
                <a:gd name="connsiteY0" fmla="*/ 197543 h 197542"/>
                <a:gd name="connsiteX1" fmla="*/ 24548 w 52186"/>
                <a:gd name="connsiteY1" fmla="*/ 171974 h 197542"/>
                <a:gd name="connsiteX2" fmla="*/ 22685 w 52186"/>
                <a:gd name="connsiteY2" fmla="*/ 66064 h 197542"/>
                <a:gd name="connsiteX3" fmla="*/ 4144 w 52186"/>
                <a:gd name="connsiteY3" fmla="*/ 19700 h 197542"/>
                <a:gd name="connsiteX4" fmla="*/ 416 w 52186"/>
                <a:gd name="connsiteY4" fmla="*/ 5496 h 197542"/>
                <a:gd name="connsiteX5" fmla="*/ 15379 w 52186"/>
                <a:gd name="connsiteY5" fmla="*/ 211 h 197542"/>
                <a:gd name="connsiteX6" fmla="*/ 29284 w 52186"/>
                <a:gd name="connsiteY6" fmla="*/ 10893 h 197542"/>
                <a:gd name="connsiteX7" fmla="*/ 43895 w 52186"/>
                <a:gd name="connsiteY7" fmla="*/ 43677 h 197542"/>
                <a:gd name="connsiteX8" fmla="*/ 45104 w 52186"/>
                <a:gd name="connsiteY8" fmla="*/ 175611 h 197542"/>
                <a:gd name="connsiteX9" fmla="*/ 25355 w 52186"/>
                <a:gd name="connsiteY9" fmla="*/ 197543 h 19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6" h="197542">
                  <a:moveTo>
                    <a:pt x="25254" y="197543"/>
                  </a:moveTo>
                  <a:cubicBezTo>
                    <a:pt x="24952" y="188735"/>
                    <a:pt x="23743" y="180213"/>
                    <a:pt x="24548" y="171974"/>
                  </a:cubicBezTo>
                  <a:cubicBezTo>
                    <a:pt x="28075" y="136519"/>
                    <a:pt x="28176" y="101235"/>
                    <a:pt x="22685" y="66064"/>
                  </a:cubicBezTo>
                  <a:cubicBezTo>
                    <a:pt x="19964" y="48905"/>
                    <a:pt x="15984" y="32541"/>
                    <a:pt x="4144" y="19700"/>
                  </a:cubicBezTo>
                  <a:cubicBezTo>
                    <a:pt x="1223" y="16575"/>
                    <a:pt x="-944" y="6632"/>
                    <a:pt x="416" y="5496"/>
                  </a:cubicBezTo>
                  <a:cubicBezTo>
                    <a:pt x="4447" y="2030"/>
                    <a:pt x="10694" y="-811"/>
                    <a:pt x="15379" y="211"/>
                  </a:cubicBezTo>
                  <a:cubicBezTo>
                    <a:pt x="20518" y="1291"/>
                    <a:pt x="26363" y="5893"/>
                    <a:pt x="29284" y="10893"/>
                  </a:cubicBezTo>
                  <a:cubicBezTo>
                    <a:pt x="35179" y="21121"/>
                    <a:pt x="41224" y="32087"/>
                    <a:pt x="43895" y="43677"/>
                  </a:cubicBezTo>
                  <a:cubicBezTo>
                    <a:pt x="53920" y="87371"/>
                    <a:pt x="55482" y="131519"/>
                    <a:pt x="45104" y="175611"/>
                  </a:cubicBezTo>
                  <a:cubicBezTo>
                    <a:pt x="42736" y="185610"/>
                    <a:pt x="41376" y="197201"/>
                    <a:pt x="25355" y="197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578AAC7-C2E2-AEA0-D3E0-936C4DAA47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06865" y="716609"/>
              <a:ext cx="56723" cy="202610"/>
            </a:xfrm>
            <a:custGeom>
              <a:avLst/>
              <a:gdLst>
                <a:gd name="connsiteX0" fmla="*/ 48008 w 56723"/>
                <a:gd name="connsiteY0" fmla="*/ 201067 h 202610"/>
                <a:gd name="connsiteX1" fmla="*/ 18183 w 56723"/>
                <a:gd name="connsiteY1" fmla="*/ 189817 h 202610"/>
                <a:gd name="connsiteX2" fmla="*/ 247 w 56723"/>
                <a:gd name="connsiteY2" fmla="*/ 138112 h 202610"/>
                <a:gd name="connsiteX3" fmla="*/ 14556 w 56723"/>
                <a:gd name="connsiteY3" fmla="*/ 38793 h 202610"/>
                <a:gd name="connsiteX4" fmla="*/ 32693 w 56723"/>
                <a:gd name="connsiteY4" fmla="*/ 8338 h 202610"/>
                <a:gd name="connsiteX5" fmla="*/ 56724 w 56723"/>
                <a:gd name="connsiteY5" fmla="*/ 4361 h 202610"/>
                <a:gd name="connsiteX6" fmla="*/ 48059 w 56723"/>
                <a:gd name="connsiteY6" fmla="*/ 201123 h 2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23" h="202610">
                  <a:moveTo>
                    <a:pt x="48008" y="201067"/>
                  </a:moveTo>
                  <a:cubicBezTo>
                    <a:pt x="34405" y="206010"/>
                    <a:pt x="25942" y="198226"/>
                    <a:pt x="18183" y="189817"/>
                  </a:cubicBezTo>
                  <a:cubicBezTo>
                    <a:pt x="5285" y="175782"/>
                    <a:pt x="1054" y="157430"/>
                    <a:pt x="247" y="138112"/>
                  </a:cubicBezTo>
                  <a:cubicBezTo>
                    <a:pt x="-1213" y="103964"/>
                    <a:pt x="3825" y="70611"/>
                    <a:pt x="14556" y="38793"/>
                  </a:cubicBezTo>
                  <a:cubicBezTo>
                    <a:pt x="18334" y="27600"/>
                    <a:pt x="25690" y="17600"/>
                    <a:pt x="32693" y="8338"/>
                  </a:cubicBezTo>
                  <a:cubicBezTo>
                    <a:pt x="38637" y="384"/>
                    <a:pt x="46749" y="-3651"/>
                    <a:pt x="56724" y="4361"/>
                  </a:cubicBezTo>
                  <a:cubicBezTo>
                    <a:pt x="19744" y="67373"/>
                    <a:pt x="9417" y="132430"/>
                    <a:pt x="48059" y="20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E543EEE-B454-530D-6AE5-70618A136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66024" y="2842798"/>
              <a:ext cx="84662" cy="120876"/>
            </a:xfrm>
            <a:custGeom>
              <a:avLst/>
              <a:gdLst>
                <a:gd name="connsiteX0" fmla="*/ 44894 w 84662"/>
                <a:gd name="connsiteY0" fmla="*/ 28640 h 120876"/>
                <a:gd name="connsiteX1" fmla="*/ 49277 w 84662"/>
                <a:gd name="connsiteY1" fmla="*/ 20970 h 120876"/>
                <a:gd name="connsiteX2" fmla="*/ 66053 w 84662"/>
                <a:gd name="connsiteY2" fmla="*/ 9209 h 120876"/>
                <a:gd name="connsiteX3" fmla="*/ 79908 w 84662"/>
                <a:gd name="connsiteY3" fmla="*/ 26197 h 120876"/>
                <a:gd name="connsiteX4" fmla="*/ 78951 w 84662"/>
                <a:gd name="connsiteY4" fmla="*/ 98755 h 120876"/>
                <a:gd name="connsiteX5" fmla="*/ 75071 w 84662"/>
                <a:gd name="connsiteY5" fmla="*/ 107505 h 120876"/>
                <a:gd name="connsiteX6" fmla="*/ 44541 w 84662"/>
                <a:gd name="connsiteY6" fmla="*/ 118243 h 120876"/>
                <a:gd name="connsiteX7" fmla="*/ 43835 w 84662"/>
                <a:gd name="connsiteY7" fmla="*/ 85118 h 120876"/>
                <a:gd name="connsiteX8" fmla="*/ 54164 w 84662"/>
                <a:gd name="connsiteY8" fmla="*/ 72732 h 120876"/>
                <a:gd name="connsiteX9" fmla="*/ 62426 w 84662"/>
                <a:gd name="connsiteY9" fmla="*/ 44152 h 120876"/>
                <a:gd name="connsiteX10" fmla="*/ 20409 w 84662"/>
                <a:gd name="connsiteY10" fmla="*/ 30118 h 120876"/>
                <a:gd name="connsiteX11" fmla="*/ 408 w 84662"/>
                <a:gd name="connsiteY11" fmla="*/ 21425 h 120876"/>
                <a:gd name="connsiteX12" fmla="*/ 2877 w 84662"/>
                <a:gd name="connsiteY12" fmla="*/ 8584 h 120876"/>
                <a:gd name="connsiteX13" fmla="*/ 26454 w 84662"/>
                <a:gd name="connsiteY13" fmla="*/ 2959 h 120876"/>
                <a:gd name="connsiteX14" fmla="*/ 44843 w 84662"/>
                <a:gd name="connsiteY14" fmla="*/ 28584 h 12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62" h="120876">
                  <a:moveTo>
                    <a:pt x="44894" y="28640"/>
                  </a:moveTo>
                  <a:cubicBezTo>
                    <a:pt x="46204" y="26368"/>
                    <a:pt x="47916" y="23754"/>
                    <a:pt x="49277" y="20970"/>
                  </a:cubicBezTo>
                  <a:cubicBezTo>
                    <a:pt x="53055" y="13470"/>
                    <a:pt x="58144" y="5459"/>
                    <a:pt x="66053" y="9209"/>
                  </a:cubicBezTo>
                  <a:cubicBezTo>
                    <a:pt x="71897" y="11993"/>
                    <a:pt x="78195" y="19436"/>
                    <a:pt x="79908" y="26197"/>
                  </a:cubicBezTo>
                  <a:cubicBezTo>
                    <a:pt x="86004" y="50175"/>
                    <a:pt x="86810" y="74720"/>
                    <a:pt x="78951" y="98755"/>
                  </a:cubicBezTo>
                  <a:cubicBezTo>
                    <a:pt x="77943" y="101823"/>
                    <a:pt x="76734" y="104891"/>
                    <a:pt x="75071" y="107505"/>
                  </a:cubicBezTo>
                  <a:cubicBezTo>
                    <a:pt x="67816" y="119380"/>
                    <a:pt x="53307" y="124380"/>
                    <a:pt x="44541" y="118243"/>
                  </a:cubicBezTo>
                  <a:cubicBezTo>
                    <a:pt x="36480" y="112618"/>
                    <a:pt x="35926" y="98527"/>
                    <a:pt x="43835" y="85118"/>
                  </a:cubicBezTo>
                  <a:cubicBezTo>
                    <a:pt x="46607" y="80402"/>
                    <a:pt x="49982" y="75346"/>
                    <a:pt x="54164" y="72732"/>
                  </a:cubicBezTo>
                  <a:cubicBezTo>
                    <a:pt x="65247" y="65800"/>
                    <a:pt x="66960" y="56482"/>
                    <a:pt x="62426" y="44152"/>
                  </a:cubicBezTo>
                  <a:cubicBezTo>
                    <a:pt x="34264" y="60970"/>
                    <a:pt x="30334" y="59379"/>
                    <a:pt x="20409" y="30118"/>
                  </a:cubicBezTo>
                  <a:cubicBezTo>
                    <a:pt x="12499" y="26936"/>
                    <a:pt x="6000" y="25118"/>
                    <a:pt x="408" y="21425"/>
                  </a:cubicBezTo>
                  <a:cubicBezTo>
                    <a:pt x="-701" y="20686"/>
                    <a:pt x="559" y="11765"/>
                    <a:pt x="2877" y="8584"/>
                  </a:cubicBezTo>
                  <a:cubicBezTo>
                    <a:pt x="9074" y="118"/>
                    <a:pt x="18897" y="-2723"/>
                    <a:pt x="26454" y="2959"/>
                  </a:cubicBezTo>
                  <a:cubicBezTo>
                    <a:pt x="33558" y="8356"/>
                    <a:pt x="37891" y="18470"/>
                    <a:pt x="44843" y="285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3DCE00C-7245-55B9-2D3A-F31B1D30CE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38889" y="5970323"/>
              <a:ext cx="72372" cy="144603"/>
            </a:xfrm>
            <a:custGeom>
              <a:avLst/>
              <a:gdLst>
                <a:gd name="connsiteX0" fmla="*/ 52000 w 72372"/>
                <a:gd name="connsiteY0" fmla="*/ 144263 h 144603"/>
                <a:gd name="connsiteX1" fmla="*/ 45703 w 72372"/>
                <a:gd name="connsiteY1" fmla="*/ 82103 h 144603"/>
                <a:gd name="connsiteX2" fmla="*/ 36231 w 72372"/>
                <a:gd name="connsiteY2" fmla="*/ 94887 h 144603"/>
                <a:gd name="connsiteX3" fmla="*/ 15827 w 72372"/>
                <a:gd name="connsiteY3" fmla="*/ 138581 h 144603"/>
                <a:gd name="connsiteX4" fmla="*/ 3585 w 72372"/>
                <a:gd name="connsiteY4" fmla="*/ 144604 h 144603"/>
                <a:gd name="connsiteX5" fmla="*/ 108 w 72372"/>
                <a:gd name="connsiteY5" fmla="*/ 131649 h 144603"/>
                <a:gd name="connsiteX6" fmla="*/ 7414 w 72372"/>
                <a:gd name="connsiteY6" fmla="*/ 111137 h 144603"/>
                <a:gd name="connsiteX7" fmla="*/ 51043 w 72372"/>
                <a:gd name="connsiteY7" fmla="*/ 11535 h 144603"/>
                <a:gd name="connsiteX8" fmla="*/ 65452 w 72372"/>
                <a:gd name="connsiteY8" fmla="*/ 1194 h 144603"/>
                <a:gd name="connsiteX9" fmla="*/ 72354 w 72372"/>
                <a:gd name="connsiteY9" fmla="*/ 16819 h 144603"/>
                <a:gd name="connsiteX10" fmla="*/ 64041 w 72372"/>
                <a:gd name="connsiteY10" fmla="*/ 125058 h 144603"/>
                <a:gd name="connsiteX11" fmla="*/ 52000 w 72372"/>
                <a:gd name="connsiteY11" fmla="*/ 144263 h 14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72" h="144603">
                  <a:moveTo>
                    <a:pt x="52000" y="144263"/>
                  </a:moveTo>
                  <a:cubicBezTo>
                    <a:pt x="40111" y="126081"/>
                    <a:pt x="48574" y="104944"/>
                    <a:pt x="45703" y="82103"/>
                  </a:cubicBezTo>
                  <a:cubicBezTo>
                    <a:pt x="41672" y="87445"/>
                    <a:pt x="38246" y="90740"/>
                    <a:pt x="36231" y="94887"/>
                  </a:cubicBezTo>
                  <a:cubicBezTo>
                    <a:pt x="29279" y="109376"/>
                    <a:pt x="23334" y="124490"/>
                    <a:pt x="15827" y="138581"/>
                  </a:cubicBezTo>
                  <a:cubicBezTo>
                    <a:pt x="13963" y="142104"/>
                    <a:pt x="7766" y="142672"/>
                    <a:pt x="3585" y="144604"/>
                  </a:cubicBezTo>
                  <a:cubicBezTo>
                    <a:pt x="2325" y="140285"/>
                    <a:pt x="-597" y="135570"/>
                    <a:pt x="108" y="131649"/>
                  </a:cubicBezTo>
                  <a:cubicBezTo>
                    <a:pt x="1418" y="124547"/>
                    <a:pt x="4542" y="117729"/>
                    <a:pt x="7414" y="111137"/>
                  </a:cubicBezTo>
                  <a:cubicBezTo>
                    <a:pt x="21873" y="77899"/>
                    <a:pt x="36634" y="44831"/>
                    <a:pt x="51043" y="11535"/>
                  </a:cubicBezTo>
                  <a:cubicBezTo>
                    <a:pt x="54166" y="4262"/>
                    <a:pt x="57995" y="-2897"/>
                    <a:pt x="65452" y="1194"/>
                  </a:cubicBezTo>
                  <a:cubicBezTo>
                    <a:pt x="69230" y="3296"/>
                    <a:pt x="72656" y="11592"/>
                    <a:pt x="72354" y="16819"/>
                  </a:cubicBezTo>
                  <a:cubicBezTo>
                    <a:pt x="70187" y="52955"/>
                    <a:pt x="67265" y="89035"/>
                    <a:pt x="64041" y="125058"/>
                  </a:cubicBezTo>
                  <a:cubicBezTo>
                    <a:pt x="63336" y="132786"/>
                    <a:pt x="62882" y="142047"/>
                    <a:pt x="52000" y="1442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AFDD3F-B258-1E40-8818-3C22BF2FAD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42349" y="711840"/>
              <a:ext cx="88968" cy="144869"/>
            </a:xfrm>
            <a:custGeom>
              <a:avLst/>
              <a:gdLst>
                <a:gd name="connsiteX0" fmla="*/ 44658 w 88968"/>
                <a:gd name="connsiteY0" fmla="*/ 50778 h 144869"/>
                <a:gd name="connsiteX1" fmla="*/ 73978 w 88968"/>
                <a:gd name="connsiteY1" fmla="*/ 65607 h 144869"/>
                <a:gd name="connsiteX2" fmla="*/ 82896 w 88968"/>
                <a:gd name="connsiteY2" fmla="*/ 115153 h 144869"/>
                <a:gd name="connsiteX3" fmla="*/ 30299 w 88968"/>
                <a:gd name="connsiteY3" fmla="*/ 144869 h 144869"/>
                <a:gd name="connsiteX4" fmla="*/ 24254 w 88968"/>
                <a:gd name="connsiteY4" fmla="*/ 142369 h 144869"/>
                <a:gd name="connsiteX5" fmla="*/ 20980 w 88968"/>
                <a:gd name="connsiteY5" fmla="*/ 138449 h 144869"/>
                <a:gd name="connsiteX6" fmla="*/ 36748 w 88968"/>
                <a:gd name="connsiteY6" fmla="*/ 121119 h 144869"/>
                <a:gd name="connsiteX7" fmla="*/ 59066 w 88968"/>
                <a:gd name="connsiteY7" fmla="*/ 105892 h 144869"/>
                <a:gd name="connsiteX8" fmla="*/ 54986 w 88968"/>
                <a:gd name="connsiteY8" fmla="*/ 76971 h 144869"/>
                <a:gd name="connsiteX9" fmla="*/ 31811 w 88968"/>
                <a:gd name="connsiteY9" fmla="*/ 71744 h 144869"/>
                <a:gd name="connsiteX10" fmla="*/ 16747 w 88968"/>
                <a:gd name="connsiteY10" fmla="*/ 66857 h 144869"/>
                <a:gd name="connsiteX11" fmla="*/ 20828 w 88968"/>
                <a:gd name="connsiteY11" fmla="*/ 47028 h 144869"/>
                <a:gd name="connsiteX12" fmla="*/ 31609 w 88968"/>
                <a:gd name="connsiteY12" fmla="*/ 16005 h 144869"/>
                <a:gd name="connsiteX13" fmla="*/ 172 w 88968"/>
                <a:gd name="connsiteY13" fmla="*/ 27084 h 144869"/>
                <a:gd name="connsiteX14" fmla="*/ 16192 w 88968"/>
                <a:gd name="connsiteY14" fmla="*/ 2937 h 144869"/>
                <a:gd name="connsiteX15" fmla="*/ 46874 w 88968"/>
                <a:gd name="connsiteY15" fmla="*/ 8107 h 144869"/>
                <a:gd name="connsiteX16" fmla="*/ 44658 w 88968"/>
                <a:gd name="connsiteY16" fmla="*/ 50664 h 14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968" h="144869">
                  <a:moveTo>
                    <a:pt x="44658" y="50778"/>
                  </a:moveTo>
                  <a:cubicBezTo>
                    <a:pt x="55540" y="56176"/>
                    <a:pt x="65515" y="59528"/>
                    <a:pt x="73978" y="65607"/>
                  </a:cubicBezTo>
                  <a:cubicBezTo>
                    <a:pt x="89899" y="77085"/>
                    <a:pt x="93577" y="97824"/>
                    <a:pt x="82896" y="115153"/>
                  </a:cubicBezTo>
                  <a:cubicBezTo>
                    <a:pt x="70351" y="135494"/>
                    <a:pt x="52013" y="144528"/>
                    <a:pt x="30299" y="144869"/>
                  </a:cubicBezTo>
                  <a:cubicBezTo>
                    <a:pt x="28284" y="144869"/>
                    <a:pt x="26117" y="143562"/>
                    <a:pt x="24254" y="142369"/>
                  </a:cubicBezTo>
                  <a:cubicBezTo>
                    <a:pt x="23045" y="141631"/>
                    <a:pt x="22239" y="140040"/>
                    <a:pt x="20980" y="138449"/>
                  </a:cubicBezTo>
                  <a:cubicBezTo>
                    <a:pt x="20929" y="126801"/>
                    <a:pt x="30299" y="125551"/>
                    <a:pt x="36748" y="121119"/>
                  </a:cubicBezTo>
                  <a:cubicBezTo>
                    <a:pt x="44204" y="116005"/>
                    <a:pt x="52617" y="112255"/>
                    <a:pt x="59066" y="105892"/>
                  </a:cubicBezTo>
                  <a:cubicBezTo>
                    <a:pt x="69848" y="95153"/>
                    <a:pt x="68286" y="83733"/>
                    <a:pt x="54986" y="76971"/>
                  </a:cubicBezTo>
                  <a:cubicBezTo>
                    <a:pt x="47983" y="73392"/>
                    <a:pt x="39570" y="73562"/>
                    <a:pt x="31811" y="71744"/>
                  </a:cubicBezTo>
                  <a:cubicBezTo>
                    <a:pt x="26470" y="70437"/>
                    <a:pt x="17100" y="69357"/>
                    <a:pt x="16747" y="66857"/>
                  </a:cubicBezTo>
                  <a:cubicBezTo>
                    <a:pt x="15841" y="60607"/>
                    <a:pt x="18007" y="52994"/>
                    <a:pt x="20828" y="47028"/>
                  </a:cubicBezTo>
                  <a:cubicBezTo>
                    <a:pt x="25110" y="38050"/>
                    <a:pt x="33674" y="31403"/>
                    <a:pt x="31609" y="16005"/>
                  </a:cubicBezTo>
                  <a:cubicBezTo>
                    <a:pt x="20879" y="19755"/>
                    <a:pt x="11306" y="23164"/>
                    <a:pt x="172" y="27084"/>
                  </a:cubicBezTo>
                  <a:cubicBezTo>
                    <a:pt x="-1340" y="10834"/>
                    <a:pt x="7376" y="6005"/>
                    <a:pt x="16192" y="2937"/>
                  </a:cubicBezTo>
                  <a:cubicBezTo>
                    <a:pt x="26773" y="-757"/>
                    <a:pt x="38260" y="-2745"/>
                    <a:pt x="46874" y="8107"/>
                  </a:cubicBezTo>
                  <a:cubicBezTo>
                    <a:pt x="58008" y="22141"/>
                    <a:pt x="48638" y="35834"/>
                    <a:pt x="44658" y="50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FBFD797-6C1A-A53B-E336-E7C589B1CD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4179" y="1387019"/>
              <a:ext cx="90751" cy="138563"/>
            </a:xfrm>
            <a:custGeom>
              <a:avLst/>
              <a:gdLst>
                <a:gd name="connsiteX0" fmla="*/ 42739 w 90751"/>
                <a:gd name="connsiteY0" fmla="*/ 19240 h 138563"/>
                <a:gd name="connsiteX1" fmla="*/ 19061 w 90751"/>
                <a:gd name="connsiteY1" fmla="*/ 30604 h 138563"/>
                <a:gd name="connsiteX2" fmla="*/ 35989 w 90751"/>
                <a:gd name="connsiteY2" fmla="*/ 1058 h 138563"/>
                <a:gd name="connsiteX3" fmla="*/ 63497 w 90751"/>
                <a:gd name="connsiteY3" fmla="*/ 14581 h 138563"/>
                <a:gd name="connsiteX4" fmla="*/ 66872 w 90751"/>
                <a:gd name="connsiteY4" fmla="*/ 50206 h 138563"/>
                <a:gd name="connsiteX5" fmla="*/ 48332 w 90751"/>
                <a:gd name="connsiteY5" fmla="*/ 106854 h 138563"/>
                <a:gd name="connsiteX6" fmla="*/ 89291 w 90751"/>
                <a:gd name="connsiteY6" fmla="*/ 109809 h 138563"/>
                <a:gd name="connsiteX7" fmla="*/ 90752 w 90751"/>
                <a:gd name="connsiteY7" fmla="*/ 114638 h 138563"/>
                <a:gd name="connsiteX8" fmla="*/ 77955 w 90751"/>
                <a:gd name="connsiteY8" fmla="*/ 123616 h 138563"/>
                <a:gd name="connsiteX9" fmla="*/ 11554 w 90751"/>
                <a:gd name="connsiteY9" fmla="*/ 138445 h 138563"/>
                <a:gd name="connsiteX10" fmla="*/ 521 w 90751"/>
                <a:gd name="connsiteY10" fmla="*/ 134241 h 138563"/>
                <a:gd name="connsiteX11" fmla="*/ 2738 w 90751"/>
                <a:gd name="connsiteY11" fmla="*/ 118956 h 138563"/>
                <a:gd name="connsiteX12" fmla="*/ 16945 w 90751"/>
                <a:gd name="connsiteY12" fmla="*/ 103786 h 138563"/>
                <a:gd name="connsiteX13" fmla="*/ 45561 w 90751"/>
                <a:gd name="connsiteY13" fmla="*/ 54865 h 138563"/>
                <a:gd name="connsiteX14" fmla="*/ 42840 w 90751"/>
                <a:gd name="connsiteY14" fmla="*/ 19183 h 13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751" h="138563">
                  <a:moveTo>
                    <a:pt x="42739" y="19240"/>
                  </a:moveTo>
                  <a:cubicBezTo>
                    <a:pt x="34730" y="23104"/>
                    <a:pt x="27173" y="26740"/>
                    <a:pt x="19061" y="30604"/>
                  </a:cubicBezTo>
                  <a:cubicBezTo>
                    <a:pt x="18255" y="13558"/>
                    <a:pt x="23847" y="4524"/>
                    <a:pt x="35989" y="1058"/>
                  </a:cubicBezTo>
                  <a:cubicBezTo>
                    <a:pt x="47576" y="-2238"/>
                    <a:pt x="59718" y="2138"/>
                    <a:pt x="63497" y="14581"/>
                  </a:cubicBezTo>
                  <a:cubicBezTo>
                    <a:pt x="66872" y="25717"/>
                    <a:pt x="69139" y="39126"/>
                    <a:pt x="66872" y="50206"/>
                  </a:cubicBezTo>
                  <a:cubicBezTo>
                    <a:pt x="62992" y="69013"/>
                    <a:pt x="55133" y="86797"/>
                    <a:pt x="48332" y="106854"/>
                  </a:cubicBezTo>
                  <a:cubicBezTo>
                    <a:pt x="61481" y="107820"/>
                    <a:pt x="75386" y="108786"/>
                    <a:pt x="89291" y="109809"/>
                  </a:cubicBezTo>
                  <a:cubicBezTo>
                    <a:pt x="89795" y="111400"/>
                    <a:pt x="90248" y="112991"/>
                    <a:pt x="90752" y="114638"/>
                  </a:cubicBezTo>
                  <a:cubicBezTo>
                    <a:pt x="86519" y="117706"/>
                    <a:pt x="82591" y="122479"/>
                    <a:pt x="77955" y="123616"/>
                  </a:cubicBezTo>
                  <a:cubicBezTo>
                    <a:pt x="55940" y="129184"/>
                    <a:pt x="33772" y="134070"/>
                    <a:pt x="11554" y="138445"/>
                  </a:cubicBezTo>
                  <a:cubicBezTo>
                    <a:pt x="7978" y="139127"/>
                    <a:pt x="1176" y="136741"/>
                    <a:pt x="521" y="134241"/>
                  </a:cubicBezTo>
                  <a:cubicBezTo>
                    <a:pt x="-688" y="129695"/>
                    <a:pt x="269" y="122877"/>
                    <a:pt x="2738" y="118956"/>
                  </a:cubicBezTo>
                  <a:cubicBezTo>
                    <a:pt x="6415" y="113047"/>
                    <a:pt x="13167" y="109638"/>
                    <a:pt x="16945" y="103786"/>
                  </a:cubicBezTo>
                  <a:cubicBezTo>
                    <a:pt x="27072" y="87934"/>
                    <a:pt x="37500" y="72081"/>
                    <a:pt x="45561" y="54865"/>
                  </a:cubicBezTo>
                  <a:cubicBezTo>
                    <a:pt x="50498" y="44297"/>
                    <a:pt x="51152" y="31229"/>
                    <a:pt x="42840" y="191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5053F05-F7C0-D42C-0837-4E5B3ACC0B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82600" y="4309152"/>
              <a:ext cx="107529" cy="98406"/>
            </a:xfrm>
            <a:custGeom>
              <a:avLst/>
              <a:gdLst>
                <a:gd name="connsiteX0" fmla="*/ 107530 w 107529"/>
                <a:gd name="connsiteY0" fmla="*/ 86559 h 98406"/>
                <a:gd name="connsiteX1" fmla="*/ 72868 w 107529"/>
                <a:gd name="connsiteY1" fmla="*/ 65820 h 98406"/>
                <a:gd name="connsiteX2" fmla="*/ 60424 w 107529"/>
                <a:gd name="connsiteY2" fmla="*/ 84002 h 98406"/>
                <a:gd name="connsiteX3" fmla="*/ 12563 w 107529"/>
                <a:gd name="connsiteY3" fmla="*/ 91900 h 98406"/>
                <a:gd name="connsiteX4" fmla="*/ 6064 w 107529"/>
                <a:gd name="connsiteY4" fmla="*/ 38320 h 98406"/>
                <a:gd name="connsiteX5" fmla="*/ 31657 w 107529"/>
                <a:gd name="connsiteY5" fmla="*/ 5763 h 98406"/>
                <a:gd name="connsiteX6" fmla="*/ 58459 w 107529"/>
                <a:gd name="connsiteY6" fmla="*/ 4115 h 98406"/>
                <a:gd name="connsiteX7" fmla="*/ 65261 w 107529"/>
                <a:gd name="connsiteY7" fmla="*/ 17354 h 98406"/>
                <a:gd name="connsiteX8" fmla="*/ 55588 w 107529"/>
                <a:gd name="connsiteY8" fmla="*/ 24683 h 98406"/>
                <a:gd name="connsiteX9" fmla="*/ 23949 w 107529"/>
                <a:gd name="connsiteY9" fmla="*/ 53604 h 98406"/>
                <a:gd name="connsiteX10" fmla="*/ 34025 w 107529"/>
                <a:gd name="connsiteY10" fmla="*/ 80706 h 98406"/>
                <a:gd name="connsiteX11" fmla="*/ 58409 w 107529"/>
                <a:gd name="connsiteY11" fmla="*/ 54684 h 98406"/>
                <a:gd name="connsiteX12" fmla="*/ 65110 w 107529"/>
                <a:gd name="connsiteY12" fmla="*/ 39172 h 98406"/>
                <a:gd name="connsiteX13" fmla="*/ 86269 w 107529"/>
                <a:gd name="connsiteY13" fmla="*/ 37922 h 98406"/>
                <a:gd name="connsiteX14" fmla="*/ 107479 w 107529"/>
                <a:gd name="connsiteY14" fmla="*/ 86502 h 9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529" h="98406">
                  <a:moveTo>
                    <a:pt x="107530" y="86559"/>
                  </a:moveTo>
                  <a:cubicBezTo>
                    <a:pt x="89041" y="88945"/>
                    <a:pt x="85060" y="74399"/>
                    <a:pt x="72868" y="65820"/>
                  </a:cubicBezTo>
                  <a:cubicBezTo>
                    <a:pt x="69190" y="71275"/>
                    <a:pt x="65563" y="78604"/>
                    <a:pt x="60424" y="84002"/>
                  </a:cubicBezTo>
                  <a:cubicBezTo>
                    <a:pt x="45260" y="99968"/>
                    <a:pt x="25914" y="102752"/>
                    <a:pt x="12563" y="91900"/>
                  </a:cubicBezTo>
                  <a:cubicBezTo>
                    <a:pt x="-636" y="81218"/>
                    <a:pt x="-4465" y="59286"/>
                    <a:pt x="6064" y="38320"/>
                  </a:cubicBezTo>
                  <a:cubicBezTo>
                    <a:pt x="12261" y="25933"/>
                    <a:pt x="21984" y="15252"/>
                    <a:pt x="31657" y="5763"/>
                  </a:cubicBezTo>
                  <a:cubicBezTo>
                    <a:pt x="39214" y="-1681"/>
                    <a:pt x="49693" y="-1567"/>
                    <a:pt x="58459" y="4115"/>
                  </a:cubicBezTo>
                  <a:cubicBezTo>
                    <a:pt x="61986" y="6444"/>
                    <a:pt x="64807" y="12581"/>
                    <a:pt x="65261" y="17354"/>
                  </a:cubicBezTo>
                  <a:cubicBezTo>
                    <a:pt x="65462" y="19456"/>
                    <a:pt x="59266" y="24001"/>
                    <a:pt x="55588" y="24683"/>
                  </a:cubicBezTo>
                  <a:cubicBezTo>
                    <a:pt x="36141" y="28206"/>
                    <a:pt x="28634" y="34740"/>
                    <a:pt x="23949" y="53604"/>
                  </a:cubicBezTo>
                  <a:cubicBezTo>
                    <a:pt x="21027" y="65365"/>
                    <a:pt x="23092" y="74513"/>
                    <a:pt x="34025" y="80706"/>
                  </a:cubicBezTo>
                  <a:cubicBezTo>
                    <a:pt x="45613" y="76275"/>
                    <a:pt x="53371" y="67183"/>
                    <a:pt x="58409" y="54684"/>
                  </a:cubicBezTo>
                  <a:cubicBezTo>
                    <a:pt x="60525" y="49456"/>
                    <a:pt x="62339" y="43945"/>
                    <a:pt x="65110" y="39172"/>
                  </a:cubicBezTo>
                  <a:cubicBezTo>
                    <a:pt x="71155" y="28888"/>
                    <a:pt x="80979" y="27751"/>
                    <a:pt x="86269" y="37922"/>
                  </a:cubicBezTo>
                  <a:cubicBezTo>
                    <a:pt x="93877" y="52468"/>
                    <a:pt x="99671" y="68263"/>
                    <a:pt x="107479" y="865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5E5B1DC-2F93-F318-449F-EA7B159933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90776" y="686902"/>
              <a:ext cx="65751" cy="152839"/>
            </a:xfrm>
            <a:custGeom>
              <a:avLst/>
              <a:gdLst>
                <a:gd name="connsiteX0" fmla="*/ 0 w 65751"/>
                <a:gd name="connsiteY0" fmla="*/ 26966 h 152839"/>
                <a:gd name="connsiteX1" fmla="*/ 45140 w 65751"/>
                <a:gd name="connsiteY1" fmla="*/ 2193 h 152839"/>
                <a:gd name="connsiteX2" fmla="*/ 64436 w 65751"/>
                <a:gd name="connsiteY2" fmla="*/ 40148 h 152839"/>
                <a:gd name="connsiteX3" fmla="*/ 57031 w 65751"/>
                <a:gd name="connsiteY3" fmla="*/ 57989 h 152839"/>
                <a:gd name="connsiteX4" fmla="*/ 37030 w 65751"/>
                <a:gd name="connsiteY4" fmla="*/ 99069 h 152839"/>
                <a:gd name="connsiteX5" fmla="*/ 26853 w 65751"/>
                <a:gd name="connsiteY5" fmla="*/ 127251 h 152839"/>
                <a:gd name="connsiteX6" fmla="*/ 55822 w 65751"/>
                <a:gd name="connsiteY6" fmla="*/ 136626 h 152839"/>
                <a:gd name="connsiteX7" fmla="*/ 11789 w 65751"/>
                <a:gd name="connsiteY7" fmla="*/ 148728 h 152839"/>
                <a:gd name="connsiteX8" fmla="*/ 3074 w 65751"/>
                <a:gd name="connsiteY8" fmla="*/ 120773 h 152839"/>
                <a:gd name="connsiteX9" fmla="*/ 22067 w 65751"/>
                <a:gd name="connsiteY9" fmla="*/ 76796 h 152839"/>
                <a:gd name="connsiteX10" fmla="*/ 41715 w 65751"/>
                <a:gd name="connsiteY10" fmla="*/ 41284 h 152839"/>
                <a:gd name="connsiteX11" fmla="*/ 29825 w 65751"/>
                <a:gd name="connsiteY11" fmla="*/ 21455 h 152839"/>
                <a:gd name="connsiteX12" fmla="*/ 50 w 65751"/>
                <a:gd name="connsiteY12" fmla="*/ 27023 h 15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751" h="152839">
                  <a:moveTo>
                    <a:pt x="0" y="26966"/>
                  </a:moveTo>
                  <a:cubicBezTo>
                    <a:pt x="6398" y="3670"/>
                    <a:pt x="24031" y="-4341"/>
                    <a:pt x="45140" y="2193"/>
                  </a:cubicBezTo>
                  <a:cubicBezTo>
                    <a:pt x="60960" y="7080"/>
                    <a:pt x="69121" y="22591"/>
                    <a:pt x="64436" y="40148"/>
                  </a:cubicBezTo>
                  <a:cubicBezTo>
                    <a:pt x="62773" y="46398"/>
                    <a:pt x="59802" y="52193"/>
                    <a:pt x="57031" y="57989"/>
                  </a:cubicBezTo>
                  <a:cubicBezTo>
                    <a:pt x="50431" y="71739"/>
                    <a:pt x="43277" y="85148"/>
                    <a:pt x="37030" y="99069"/>
                  </a:cubicBezTo>
                  <a:cubicBezTo>
                    <a:pt x="33151" y="107648"/>
                    <a:pt x="30531" y="116910"/>
                    <a:pt x="26853" y="127251"/>
                  </a:cubicBezTo>
                  <a:cubicBezTo>
                    <a:pt x="37533" y="130717"/>
                    <a:pt x="46198" y="133501"/>
                    <a:pt x="55822" y="136626"/>
                  </a:cubicBezTo>
                  <a:cubicBezTo>
                    <a:pt x="43126" y="152308"/>
                    <a:pt x="23729" y="157194"/>
                    <a:pt x="11789" y="148728"/>
                  </a:cubicBezTo>
                  <a:cubicBezTo>
                    <a:pt x="2519" y="142194"/>
                    <a:pt x="-503" y="131399"/>
                    <a:pt x="3074" y="120773"/>
                  </a:cubicBezTo>
                  <a:cubicBezTo>
                    <a:pt x="8162" y="105546"/>
                    <a:pt x="15064" y="91057"/>
                    <a:pt x="22067" y="76796"/>
                  </a:cubicBezTo>
                  <a:cubicBezTo>
                    <a:pt x="28062" y="64580"/>
                    <a:pt x="36122" y="53671"/>
                    <a:pt x="41715" y="41284"/>
                  </a:cubicBezTo>
                  <a:cubicBezTo>
                    <a:pt x="47710" y="27875"/>
                    <a:pt x="43075" y="20546"/>
                    <a:pt x="29825" y="21455"/>
                  </a:cubicBezTo>
                  <a:cubicBezTo>
                    <a:pt x="20808" y="22080"/>
                    <a:pt x="11890" y="24750"/>
                    <a:pt x="50" y="27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BC34563-167C-E122-EED2-86909383C2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1526" y="6263716"/>
              <a:ext cx="92631" cy="121528"/>
            </a:xfrm>
            <a:custGeom>
              <a:avLst/>
              <a:gdLst>
                <a:gd name="connsiteX0" fmla="*/ 59782 w 92631"/>
                <a:gd name="connsiteY0" fmla="*/ 80587 h 121528"/>
                <a:gd name="connsiteX1" fmla="*/ 64669 w 92631"/>
                <a:gd name="connsiteY1" fmla="*/ 21212 h 121528"/>
                <a:gd name="connsiteX2" fmla="*/ 81647 w 92631"/>
                <a:gd name="connsiteY2" fmla="*/ 133 h 121528"/>
                <a:gd name="connsiteX3" fmla="*/ 92176 w 92631"/>
                <a:gd name="connsiteY3" fmla="*/ 28769 h 121528"/>
                <a:gd name="connsiteX4" fmla="*/ 89254 w 92631"/>
                <a:gd name="connsiteY4" fmla="*/ 45644 h 121528"/>
                <a:gd name="connsiteX5" fmla="*/ 88498 w 92631"/>
                <a:gd name="connsiteY5" fmla="*/ 91269 h 121528"/>
                <a:gd name="connsiteX6" fmla="*/ 88751 w 92631"/>
                <a:gd name="connsiteY6" fmla="*/ 109395 h 121528"/>
                <a:gd name="connsiteX7" fmla="*/ 65626 w 92631"/>
                <a:gd name="connsiteY7" fmla="*/ 99565 h 121528"/>
                <a:gd name="connsiteX8" fmla="*/ 47539 w 92631"/>
                <a:gd name="connsiteY8" fmla="*/ 112235 h 121528"/>
                <a:gd name="connsiteX9" fmla="*/ 22802 w 92631"/>
                <a:gd name="connsiteY9" fmla="*/ 120985 h 121528"/>
                <a:gd name="connsiteX10" fmla="*/ 988 w 92631"/>
                <a:gd name="connsiteY10" fmla="*/ 110076 h 121528"/>
                <a:gd name="connsiteX11" fmla="*/ 11719 w 92631"/>
                <a:gd name="connsiteY11" fmla="*/ 83088 h 121528"/>
                <a:gd name="connsiteX12" fmla="*/ 59782 w 92631"/>
                <a:gd name="connsiteY12" fmla="*/ 80530 h 121528"/>
                <a:gd name="connsiteX13" fmla="*/ 19175 w 92631"/>
                <a:gd name="connsiteY13" fmla="*/ 100587 h 121528"/>
                <a:gd name="connsiteX14" fmla="*/ 21191 w 92631"/>
                <a:gd name="connsiteY14" fmla="*/ 107690 h 121528"/>
                <a:gd name="connsiteX15" fmla="*/ 46482 w 92631"/>
                <a:gd name="connsiteY15" fmla="*/ 97690 h 121528"/>
                <a:gd name="connsiteX16" fmla="*/ 44919 w 92631"/>
                <a:gd name="connsiteY16" fmla="*/ 92292 h 121528"/>
                <a:gd name="connsiteX17" fmla="*/ 19175 w 92631"/>
                <a:gd name="connsiteY17" fmla="*/ 100587 h 12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631" h="121528">
                  <a:moveTo>
                    <a:pt x="59782" y="80587"/>
                  </a:moveTo>
                  <a:cubicBezTo>
                    <a:pt x="61444" y="58201"/>
                    <a:pt x="61847" y="39507"/>
                    <a:pt x="64669" y="21212"/>
                  </a:cubicBezTo>
                  <a:cubicBezTo>
                    <a:pt x="66130" y="11609"/>
                    <a:pt x="68346" y="-1459"/>
                    <a:pt x="81647" y="133"/>
                  </a:cubicBezTo>
                  <a:cubicBezTo>
                    <a:pt x="90111" y="1155"/>
                    <a:pt x="94040" y="12803"/>
                    <a:pt x="92176" y="28769"/>
                  </a:cubicBezTo>
                  <a:cubicBezTo>
                    <a:pt x="91521" y="34451"/>
                    <a:pt x="91169" y="40474"/>
                    <a:pt x="89254" y="45644"/>
                  </a:cubicBezTo>
                  <a:cubicBezTo>
                    <a:pt x="83713" y="60871"/>
                    <a:pt x="84065" y="75758"/>
                    <a:pt x="88498" y="91269"/>
                  </a:cubicBezTo>
                  <a:cubicBezTo>
                    <a:pt x="90111" y="97008"/>
                    <a:pt x="88751" y="103826"/>
                    <a:pt x="88751" y="109395"/>
                  </a:cubicBezTo>
                  <a:cubicBezTo>
                    <a:pt x="76407" y="117405"/>
                    <a:pt x="72427" y="105417"/>
                    <a:pt x="65626" y="99565"/>
                  </a:cubicBezTo>
                  <a:cubicBezTo>
                    <a:pt x="59681" y="103826"/>
                    <a:pt x="53988" y="109053"/>
                    <a:pt x="47539" y="112235"/>
                  </a:cubicBezTo>
                  <a:cubicBezTo>
                    <a:pt x="39630" y="116156"/>
                    <a:pt x="31267" y="119678"/>
                    <a:pt x="22802" y="120985"/>
                  </a:cubicBezTo>
                  <a:cubicBezTo>
                    <a:pt x="14289" y="122349"/>
                    <a:pt x="4364" y="121951"/>
                    <a:pt x="988" y="110076"/>
                  </a:cubicBezTo>
                  <a:cubicBezTo>
                    <a:pt x="-2337" y="98258"/>
                    <a:pt x="3104" y="88940"/>
                    <a:pt x="11719" y="83088"/>
                  </a:cubicBezTo>
                  <a:cubicBezTo>
                    <a:pt x="26884" y="72746"/>
                    <a:pt x="43207" y="71212"/>
                    <a:pt x="59782" y="80530"/>
                  </a:cubicBezTo>
                  <a:close/>
                  <a:moveTo>
                    <a:pt x="19175" y="100587"/>
                  </a:moveTo>
                  <a:cubicBezTo>
                    <a:pt x="19830" y="102974"/>
                    <a:pt x="20536" y="105303"/>
                    <a:pt x="21191" y="107690"/>
                  </a:cubicBezTo>
                  <a:cubicBezTo>
                    <a:pt x="29604" y="104338"/>
                    <a:pt x="38068" y="101042"/>
                    <a:pt x="46482" y="97690"/>
                  </a:cubicBezTo>
                  <a:cubicBezTo>
                    <a:pt x="45978" y="95872"/>
                    <a:pt x="45424" y="94053"/>
                    <a:pt x="44919" y="92292"/>
                  </a:cubicBezTo>
                  <a:cubicBezTo>
                    <a:pt x="35851" y="92974"/>
                    <a:pt x="25876" y="90133"/>
                    <a:pt x="19175" y="100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87600D3-8750-D009-3DBF-CA77D7005A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2557" y="149249"/>
              <a:ext cx="222629" cy="26525"/>
            </a:xfrm>
            <a:custGeom>
              <a:avLst/>
              <a:gdLst>
                <a:gd name="connsiteX0" fmla="*/ 221974 w 222629"/>
                <a:gd name="connsiteY0" fmla="*/ 19729 h 26525"/>
                <a:gd name="connsiteX1" fmla="*/ 204341 w 222629"/>
                <a:gd name="connsiteY1" fmla="*/ 22911 h 26525"/>
                <a:gd name="connsiteX2" fmla="*/ 42369 w 222629"/>
                <a:gd name="connsiteY2" fmla="*/ 26490 h 26525"/>
                <a:gd name="connsiteX3" fmla="*/ 9773 w 222629"/>
                <a:gd name="connsiteY3" fmla="*/ 24274 h 26525"/>
                <a:gd name="connsiteX4" fmla="*/ 0 w 222629"/>
                <a:gd name="connsiteY4" fmla="*/ 13536 h 26525"/>
                <a:gd name="connsiteX5" fmla="*/ 11486 w 222629"/>
                <a:gd name="connsiteY5" fmla="*/ 5467 h 26525"/>
                <a:gd name="connsiteX6" fmla="*/ 171192 w 222629"/>
                <a:gd name="connsiteY6" fmla="*/ 13 h 26525"/>
                <a:gd name="connsiteX7" fmla="*/ 205853 w 222629"/>
                <a:gd name="connsiteY7" fmla="*/ 5297 h 26525"/>
                <a:gd name="connsiteX8" fmla="*/ 222630 w 222629"/>
                <a:gd name="connsiteY8" fmla="*/ 13649 h 26525"/>
                <a:gd name="connsiteX9" fmla="*/ 222025 w 222629"/>
                <a:gd name="connsiteY9" fmla="*/ 19672 h 2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629" h="26525">
                  <a:moveTo>
                    <a:pt x="221974" y="19729"/>
                  </a:moveTo>
                  <a:cubicBezTo>
                    <a:pt x="216080" y="20808"/>
                    <a:pt x="210236" y="22740"/>
                    <a:pt x="204341" y="22911"/>
                  </a:cubicBezTo>
                  <a:cubicBezTo>
                    <a:pt x="150334" y="24331"/>
                    <a:pt x="96377" y="25581"/>
                    <a:pt x="42369" y="26490"/>
                  </a:cubicBezTo>
                  <a:cubicBezTo>
                    <a:pt x="31488" y="26661"/>
                    <a:pt x="20453" y="26263"/>
                    <a:pt x="9773" y="24274"/>
                  </a:cubicBezTo>
                  <a:cubicBezTo>
                    <a:pt x="6096" y="23592"/>
                    <a:pt x="3224" y="17286"/>
                    <a:pt x="0" y="13536"/>
                  </a:cubicBezTo>
                  <a:cubicBezTo>
                    <a:pt x="3829" y="10752"/>
                    <a:pt x="7557" y="5638"/>
                    <a:pt x="11486" y="5467"/>
                  </a:cubicBezTo>
                  <a:cubicBezTo>
                    <a:pt x="64687" y="3138"/>
                    <a:pt x="117940" y="1149"/>
                    <a:pt x="171192" y="13"/>
                  </a:cubicBezTo>
                  <a:cubicBezTo>
                    <a:pt x="182729" y="-214"/>
                    <a:pt x="194416" y="2626"/>
                    <a:pt x="205853" y="5297"/>
                  </a:cubicBezTo>
                  <a:cubicBezTo>
                    <a:pt x="211698" y="6661"/>
                    <a:pt x="217037" y="10752"/>
                    <a:pt x="222630" y="13649"/>
                  </a:cubicBezTo>
                  <a:cubicBezTo>
                    <a:pt x="222428" y="15638"/>
                    <a:pt x="222226" y="17627"/>
                    <a:pt x="222025" y="196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1D3EC9E-958A-A14B-C418-F210F1A848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73705" y="3299908"/>
              <a:ext cx="79682" cy="118921"/>
            </a:xfrm>
            <a:custGeom>
              <a:avLst/>
              <a:gdLst>
                <a:gd name="connsiteX0" fmla="*/ 46482 w 79682"/>
                <a:gd name="connsiteY0" fmla="*/ 95853 h 118921"/>
                <a:gd name="connsiteX1" fmla="*/ 70413 w 79682"/>
                <a:gd name="connsiteY1" fmla="*/ 112330 h 118921"/>
                <a:gd name="connsiteX2" fmla="*/ 12173 w 79682"/>
                <a:gd name="connsiteY2" fmla="*/ 118921 h 118921"/>
                <a:gd name="connsiteX3" fmla="*/ 6631 w 79682"/>
                <a:gd name="connsiteY3" fmla="*/ 105228 h 118921"/>
                <a:gd name="connsiteX4" fmla="*/ 384 w 79682"/>
                <a:gd name="connsiteY4" fmla="*/ 23977 h 118921"/>
                <a:gd name="connsiteX5" fmla="*/ 938 w 79682"/>
                <a:gd name="connsiteY5" fmla="*/ 11818 h 118921"/>
                <a:gd name="connsiteX6" fmla="*/ 9755 w 79682"/>
                <a:gd name="connsiteY6" fmla="*/ 0 h 118921"/>
                <a:gd name="connsiteX7" fmla="*/ 17161 w 79682"/>
                <a:gd name="connsiteY7" fmla="*/ 10625 h 118921"/>
                <a:gd name="connsiteX8" fmla="*/ 26783 w 79682"/>
                <a:gd name="connsiteY8" fmla="*/ 80739 h 118921"/>
                <a:gd name="connsiteX9" fmla="*/ 79682 w 79682"/>
                <a:gd name="connsiteY9" fmla="*/ 24261 h 118921"/>
                <a:gd name="connsiteX10" fmla="*/ 46482 w 79682"/>
                <a:gd name="connsiteY10" fmla="*/ 95853 h 1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682" h="118921">
                  <a:moveTo>
                    <a:pt x="46482" y="95853"/>
                  </a:moveTo>
                  <a:cubicBezTo>
                    <a:pt x="53435" y="100625"/>
                    <a:pt x="59782" y="105001"/>
                    <a:pt x="70413" y="112330"/>
                  </a:cubicBezTo>
                  <a:cubicBezTo>
                    <a:pt x="48296" y="123410"/>
                    <a:pt x="30008" y="112671"/>
                    <a:pt x="12173" y="118921"/>
                  </a:cubicBezTo>
                  <a:cubicBezTo>
                    <a:pt x="10007" y="113751"/>
                    <a:pt x="7035" y="109660"/>
                    <a:pt x="6631" y="105228"/>
                  </a:cubicBezTo>
                  <a:cubicBezTo>
                    <a:pt x="4213" y="78182"/>
                    <a:pt x="2299" y="51080"/>
                    <a:pt x="384" y="23977"/>
                  </a:cubicBezTo>
                  <a:cubicBezTo>
                    <a:pt x="82" y="19886"/>
                    <a:pt x="-522" y="15170"/>
                    <a:pt x="938" y="11818"/>
                  </a:cubicBezTo>
                  <a:cubicBezTo>
                    <a:pt x="2903" y="7329"/>
                    <a:pt x="6732" y="3864"/>
                    <a:pt x="9755" y="0"/>
                  </a:cubicBezTo>
                  <a:cubicBezTo>
                    <a:pt x="12324" y="3523"/>
                    <a:pt x="16506" y="6705"/>
                    <a:pt x="17161" y="10625"/>
                  </a:cubicBezTo>
                  <a:cubicBezTo>
                    <a:pt x="20738" y="33239"/>
                    <a:pt x="23509" y="56023"/>
                    <a:pt x="26783" y="80739"/>
                  </a:cubicBezTo>
                  <a:cubicBezTo>
                    <a:pt x="49757" y="67046"/>
                    <a:pt x="55701" y="34659"/>
                    <a:pt x="79682" y="24261"/>
                  </a:cubicBezTo>
                  <a:cubicBezTo>
                    <a:pt x="79532" y="55511"/>
                    <a:pt x="60589" y="74489"/>
                    <a:pt x="46482" y="9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A654BA9-CCAD-8D68-E085-3FECF1C82A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8669" y="1392715"/>
              <a:ext cx="76318" cy="160868"/>
            </a:xfrm>
            <a:custGeom>
              <a:avLst/>
              <a:gdLst>
                <a:gd name="connsiteX0" fmla="*/ 52037 w 76318"/>
                <a:gd name="connsiteY0" fmla="*/ 19453 h 160868"/>
                <a:gd name="connsiteX1" fmla="*/ 33346 w 76318"/>
                <a:gd name="connsiteY1" fmla="*/ 20873 h 160868"/>
                <a:gd name="connsiteX2" fmla="*/ 56068 w 76318"/>
                <a:gd name="connsiteY2" fmla="*/ 1157 h 160868"/>
                <a:gd name="connsiteX3" fmla="*/ 75817 w 76318"/>
                <a:gd name="connsiteY3" fmla="*/ 28032 h 160868"/>
                <a:gd name="connsiteX4" fmla="*/ 66244 w 76318"/>
                <a:gd name="connsiteY4" fmla="*/ 70192 h 160868"/>
                <a:gd name="connsiteX5" fmla="*/ 38082 w 76318"/>
                <a:gd name="connsiteY5" fmla="*/ 114396 h 160868"/>
                <a:gd name="connsiteX6" fmla="*/ 25688 w 76318"/>
                <a:gd name="connsiteY6" fmla="*/ 135590 h 160868"/>
                <a:gd name="connsiteX7" fmla="*/ 68814 w 76318"/>
                <a:gd name="connsiteY7" fmla="*/ 145419 h 160868"/>
                <a:gd name="connsiteX8" fmla="*/ 51130 w 76318"/>
                <a:gd name="connsiteY8" fmla="*/ 160249 h 160868"/>
                <a:gd name="connsiteX9" fmla="*/ 16620 w 76318"/>
                <a:gd name="connsiteY9" fmla="*/ 158544 h 160868"/>
                <a:gd name="connsiteX10" fmla="*/ 4176 w 76318"/>
                <a:gd name="connsiteY10" fmla="*/ 124567 h 160868"/>
                <a:gd name="connsiteX11" fmla="*/ 28862 w 76318"/>
                <a:gd name="connsiteY11" fmla="*/ 90021 h 160868"/>
                <a:gd name="connsiteX12" fmla="*/ 52742 w 76318"/>
                <a:gd name="connsiteY12" fmla="*/ 54794 h 160868"/>
                <a:gd name="connsiteX13" fmla="*/ 52037 w 76318"/>
                <a:gd name="connsiteY13" fmla="*/ 19396 h 16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" h="160868">
                  <a:moveTo>
                    <a:pt x="52037" y="19453"/>
                  </a:moveTo>
                  <a:cubicBezTo>
                    <a:pt x="45992" y="19907"/>
                    <a:pt x="39795" y="20362"/>
                    <a:pt x="33346" y="20873"/>
                  </a:cubicBezTo>
                  <a:cubicBezTo>
                    <a:pt x="35261" y="4112"/>
                    <a:pt x="43674" y="-2991"/>
                    <a:pt x="56068" y="1157"/>
                  </a:cubicBezTo>
                  <a:cubicBezTo>
                    <a:pt x="67755" y="5078"/>
                    <a:pt x="74154" y="14509"/>
                    <a:pt x="75817" y="28032"/>
                  </a:cubicBezTo>
                  <a:cubicBezTo>
                    <a:pt x="77782" y="43544"/>
                    <a:pt x="73852" y="57635"/>
                    <a:pt x="66244" y="70192"/>
                  </a:cubicBezTo>
                  <a:cubicBezTo>
                    <a:pt x="57176" y="85192"/>
                    <a:pt x="47402" y="99624"/>
                    <a:pt x="38082" y="114396"/>
                  </a:cubicBezTo>
                  <a:cubicBezTo>
                    <a:pt x="34051" y="120817"/>
                    <a:pt x="30374" y="127578"/>
                    <a:pt x="25688" y="135590"/>
                  </a:cubicBezTo>
                  <a:cubicBezTo>
                    <a:pt x="41558" y="139226"/>
                    <a:pt x="54707" y="142238"/>
                    <a:pt x="68814" y="145419"/>
                  </a:cubicBezTo>
                  <a:cubicBezTo>
                    <a:pt x="65791" y="159170"/>
                    <a:pt x="57428" y="159794"/>
                    <a:pt x="51130" y="160249"/>
                  </a:cubicBezTo>
                  <a:cubicBezTo>
                    <a:pt x="39644" y="161101"/>
                    <a:pt x="27653" y="161499"/>
                    <a:pt x="16620" y="158544"/>
                  </a:cubicBezTo>
                  <a:cubicBezTo>
                    <a:pt x="548" y="154283"/>
                    <a:pt x="-4439" y="140419"/>
                    <a:pt x="4176" y="124567"/>
                  </a:cubicBezTo>
                  <a:cubicBezTo>
                    <a:pt x="10978" y="112067"/>
                    <a:pt x="20650" y="101612"/>
                    <a:pt x="28862" y="90021"/>
                  </a:cubicBezTo>
                  <a:cubicBezTo>
                    <a:pt x="37024" y="78487"/>
                    <a:pt x="45790" y="67294"/>
                    <a:pt x="52742" y="54794"/>
                  </a:cubicBezTo>
                  <a:cubicBezTo>
                    <a:pt x="58738" y="44055"/>
                    <a:pt x="60602" y="31782"/>
                    <a:pt x="52037" y="19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B4EB69A-4B61-DC06-5E31-7FFBB0820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6345" y="6659641"/>
              <a:ext cx="111642" cy="120678"/>
            </a:xfrm>
            <a:custGeom>
              <a:avLst/>
              <a:gdLst>
                <a:gd name="connsiteX0" fmla="*/ 58643 w 111642"/>
                <a:gd name="connsiteY0" fmla="*/ 99494 h 120678"/>
                <a:gd name="connsiteX1" fmla="*/ 76578 w 111642"/>
                <a:gd name="connsiteY1" fmla="*/ 75063 h 120678"/>
                <a:gd name="connsiteX2" fmla="*/ 86855 w 111642"/>
                <a:gd name="connsiteY2" fmla="*/ 64778 h 120678"/>
                <a:gd name="connsiteX3" fmla="*/ 99904 w 111642"/>
                <a:gd name="connsiteY3" fmla="*/ 74892 h 120678"/>
                <a:gd name="connsiteX4" fmla="*/ 111643 w 111642"/>
                <a:gd name="connsiteY4" fmla="*/ 100915 h 120678"/>
                <a:gd name="connsiteX5" fmla="*/ 86503 w 111642"/>
                <a:gd name="connsiteY5" fmla="*/ 103017 h 120678"/>
                <a:gd name="connsiteX6" fmla="*/ 30379 w 111642"/>
                <a:gd name="connsiteY6" fmla="*/ 93756 h 120678"/>
                <a:gd name="connsiteX7" fmla="*/ 0 w 111642"/>
                <a:gd name="connsiteY7" fmla="*/ 120574 h 120678"/>
                <a:gd name="connsiteX8" fmla="*/ 4031 w 111642"/>
                <a:gd name="connsiteY8" fmla="*/ 102449 h 120678"/>
                <a:gd name="connsiteX9" fmla="*/ 21915 w 111642"/>
                <a:gd name="connsiteY9" fmla="*/ 24721 h 120678"/>
                <a:gd name="connsiteX10" fmla="*/ 23679 w 111642"/>
                <a:gd name="connsiteY10" fmla="*/ 7675 h 120678"/>
                <a:gd name="connsiteX11" fmla="*/ 32697 w 111642"/>
                <a:gd name="connsiteY11" fmla="*/ 5 h 120678"/>
                <a:gd name="connsiteX12" fmla="*/ 41312 w 111642"/>
                <a:gd name="connsiteY12" fmla="*/ 8358 h 120678"/>
                <a:gd name="connsiteX13" fmla="*/ 41816 w 111642"/>
                <a:gd name="connsiteY13" fmla="*/ 37903 h 120678"/>
                <a:gd name="connsiteX14" fmla="*/ 58743 w 111642"/>
                <a:gd name="connsiteY14" fmla="*/ 99608 h 12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642" h="120678">
                  <a:moveTo>
                    <a:pt x="58643" y="99494"/>
                  </a:moveTo>
                  <a:cubicBezTo>
                    <a:pt x="70230" y="95290"/>
                    <a:pt x="71993" y="84040"/>
                    <a:pt x="76578" y="75063"/>
                  </a:cubicBezTo>
                  <a:cubicBezTo>
                    <a:pt x="78845" y="70631"/>
                    <a:pt x="83782" y="64381"/>
                    <a:pt x="86855" y="64778"/>
                  </a:cubicBezTo>
                  <a:cubicBezTo>
                    <a:pt x="91591" y="65403"/>
                    <a:pt x="97032" y="70176"/>
                    <a:pt x="99904" y="74892"/>
                  </a:cubicBezTo>
                  <a:cubicBezTo>
                    <a:pt x="104741" y="82904"/>
                    <a:pt x="107814" y="92221"/>
                    <a:pt x="111643" y="100915"/>
                  </a:cubicBezTo>
                  <a:cubicBezTo>
                    <a:pt x="103833" y="114608"/>
                    <a:pt x="94665" y="103813"/>
                    <a:pt x="86503" y="103017"/>
                  </a:cubicBezTo>
                  <a:cubicBezTo>
                    <a:pt x="58341" y="125688"/>
                    <a:pt x="50531" y="124438"/>
                    <a:pt x="30379" y="93756"/>
                  </a:cubicBezTo>
                  <a:cubicBezTo>
                    <a:pt x="19346" y="99949"/>
                    <a:pt x="20303" y="122392"/>
                    <a:pt x="0" y="120574"/>
                  </a:cubicBezTo>
                  <a:cubicBezTo>
                    <a:pt x="1411" y="113756"/>
                    <a:pt x="1512" y="107335"/>
                    <a:pt x="4031" y="102449"/>
                  </a:cubicBezTo>
                  <a:cubicBezTo>
                    <a:pt x="16424" y="78301"/>
                    <a:pt x="23981" y="53074"/>
                    <a:pt x="21915" y="24721"/>
                  </a:cubicBezTo>
                  <a:cubicBezTo>
                    <a:pt x="21512" y="19039"/>
                    <a:pt x="21765" y="12789"/>
                    <a:pt x="23679" y="7675"/>
                  </a:cubicBezTo>
                  <a:cubicBezTo>
                    <a:pt x="24989" y="4096"/>
                    <a:pt x="29674" y="-165"/>
                    <a:pt x="32697" y="5"/>
                  </a:cubicBezTo>
                  <a:cubicBezTo>
                    <a:pt x="35820" y="176"/>
                    <a:pt x="40858" y="4948"/>
                    <a:pt x="41312" y="8358"/>
                  </a:cubicBezTo>
                  <a:cubicBezTo>
                    <a:pt x="42471" y="18074"/>
                    <a:pt x="41564" y="28017"/>
                    <a:pt x="41816" y="37903"/>
                  </a:cubicBezTo>
                  <a:cubicBezTo>
                    <a:pt x="42370" y="60063"/>
                    <a:pt x="43781" y="81994"/>
                    <a:pt x="58743" y="996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DEC5946-9776-A0F0-F1C3-6147AB859E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63703" y="2126811"/>
              <a:ext cx="87166" cy="126963"/>
            </a:xfrm>
            <a:custGeom>
              <a:avLst/>
              <a:gdLst>
                <a:gd name="connsiteX0" fmla="*/ 64486 w 87166"/>
                <a:gd name="connsiteY0" fmla="*/ 86328 h 126963"/>
                <a:gd name="connsiteX1" fmla="*/ 37079 w 87166"/>
                <a:gd name="connsiteY1" fmla="*/ 99794 h 126963"/>
                <a:gd name="connsiteX2" fmla="*/ 3426 w 87166"/>
                <a:gd name="connsiteY2" fmla="*/ 76726 h 126963"/>
                <a:gd name="connsiteX3" fmla="*/ 0 w 87166"/>
                <a:gd name="connsiteY3" fmla="*/ 10191 h 126963"/>
                <a:gd name="connsiteX4" fmla="*/ 6801 w 87166"/>
                <a:gd name="connsiteY4" fmla="*/ 21 h 126963"/>
                <a:gd name="connsiteX5" fmla="*/ 20152 w 87166"/>
                <a:gd name="connsiteY5" fmla="*/ 8657 h 126963"/>
                <a:gd name="connsiteX6" fmla="*/ 24131 w 87166"/>
                <a:gd name="connsiteY6" fmla="*/ 47748 h 126963"/>
                <a:gd name="connsiteX7" fmla="*/ 25895 w 87166"/>
                <a:gd name="connsiteY7" fmla="*/ 82806 h 126963"/>
                <a:gd name="connsiteX8" fmla="*/ 43831 w 87166"/>
                <a:gd name="connsiteY8" fmla="*/ 74055 h 126963"/>
                <a:gd name="connsiteX9" fmla="*/ 61413 w 87166"/>
                <a:gd name="connsiteY9" fmla="*/ 55703 h 126963"/>
                <a:gd name="connsiteX10" fmla="*/ 78996 w 87166"/>
                <a:gd name="connsiteY10" fmla="*/ 50873 h 126963"/>
                <a:gd name="connsiteX11" fmla="*/ 86906 w 87166"/>
                <a:gd name="connsiteY11" fmla="*/ 66214 h 126963"/>
                <a:gd name="connsiteX12" fmla="*/ 85898 w 87166"/>
                <a:gd name="connsiteY12" fmla="*/ 113147 h 126963"/>
                <a:gd name="connsiteX13" fmla="*/ 73807 w 87166"/>
                <a:gd name="connsiteY13" fmla="*/ 126556 h 126963"/>
                <a:gd name="connsiteX14" fmla="*/ 64789 w 87166"/>
                <a:gd name="connsiteY14" fmla="*/ 112465 h 126963"/>
                <a:gd name="connsiteX15" fmla="*/ 64385 w 87166"/>
                <a:gd name="connsiteY15" fmla="*/ 86385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66" h="126963">
                  <a:moveTo>
                    <a:pt x="64486" y="86328"/>
                  </a:moveTo>
                  <a:cubicBezTo>
                    <a:pt x="54159" y="91499"/>
                    <a:pt x="45896" y="96726"/>
                    <a:pt x="37079" y="99794"/>
                  </a:cubicBezTo>
                  <a:cubicBezTo>
                    <a:pt x="19346" y="105987"/>
                    <a:pt x="5794" y="97294"/>
                    <a:pt x="3426" y="76726"/>
                  </a:cubicBezTo>
                  <a:cubicBezTo>
                    <a:pt x="907" y="54737"/>
                    <a:pt x="453" y="32407"/>
                    <a:pt x="0" y="10191"/>
                  </a:cubicBezTo>
                  <a:cubicBezTo>
                    <a:pt x="-50" y="6669"/>
                    <a:pt x="5188" y="-434"/>
                    <a:pt x="6801" y="21"/>
                  </a:cubicBezTo>
                  <a:cubicBezTo>
                    <a:pt x="11738" y="1328"/>
                    <a:pt x="19245" y="4566"/>
                    <a:pt x="20152" y="8657"/>
                  </a:cubicBezTo>
                  <a:cubicBezTo>
                    <a:pt x="22872" y="21328"/>
                    <a:pt x="23175" y="34680"/>
                    <a:pt x="24131" y="47748"/>
                  </a:cubicBezTo>
                  <a:cubicBezTo>
                    <a:pt x="24888" y="58089"/>
                    <a:pt x="25190" y="68487"/>
                    <a:pt x="25895" y="82806"/>
                  </a:cubicBezTo>
                  <a:cubicBezTo>
                    <a:pt x="34157" y="78885"/>
                    <a:pt x="39699" y="77578"/>
                    <a:pt x="43831" y="74055"/>
                  </a:cubicBezTo>
                  <a:cubicBezTo>
                    <a:pt x="50179" y="68601"/>
                    <a:pt x="54813" y="60589"/>
                    <a:pt x="61413" y="55703"/>
                  </a:cubicBezTo>
                  <a:cubicBezTo>
                    <a:pt x="66351" y="52067"/>
                    <a:pt x="73756" y="49339"/>
                    <a:pt x="78996" y="50873"/>
                  </a:cubicBezTo>
                  <a:cubicBezTo>
                    <a:pt x="82674" y="51953"/>
                    <a:pt x="86654" y="60703"/>
                    <a:pt x="86906" y="66214"/>
                  </a:cubicBezTo>
                  <a:cubicBezTo>
                    <a:pt x="87611" y="81783"/>
                    <a:pt x="86755" y="97521"/>
                    <a:pt x="85898" y="113147"/>
                  </a:cubicBezTo>
                  <a:cubicBezTo>
                    <a:pt x="85445" y="121215"/>
                    <a:pt x="81717" y="128828"/>
                    <a:pt x="73807" y="126556"/>
                  </a:cubicBezTo>
                  <a:cubicBezTo>
                    <a:pt x="69877" y="125419"/>
                    <a:pt x="65846" y="117862"/>
                    <a:pt x="64789" y="112465"/>
                  </a:cubicBezTo>
                  <a:cubicBezTo>
                    <a:pt x="63277" y="104681"/>
                    <a:pt x="64385" y="96271"/>
                    <a:pt x="64385" y="86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0B1AD19-6CC6-4F07-207E-07BA5E5811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9983" y="93057"/>
              <a:ext cx="52215" cy="194707"/>
            </a:xfrm>
            <a:custGeom>
              <a:avLst/>
              <a:gdLst>
                <a:gd name="connsiteX0" fmla="*/ 44457 w 52215"/>
                <a:gd name="connsiteY0" fmla="*/ 191262 h 194707"/>
                <a:gd name="connsiteX1" fmla="*/ 19115 w 52215"/>
                <a:gd name="connsiteY1" fmla="*/ 186035 h 194707"/>
                <a:gd name="connsiteX2" fmla="*/ 3044 w 52215"/>
                <a:gd name="connsiteY2" fmla="*/ 154671 h 194707"/>
                <a:gd name="connsiteX3" fmla="*/ 25866 w 52215"/>
                <a:gd name="connsiteY3" fmla="*/ 11943 h 194707"/>
                <a:gd name="connsiteX4" fmla="*/ 52215 w 52215"/>
                <a:gd name="connsiteY4" fmla="*/ 5125 h 194707"/>
                <a:gd name="connsiteX5" fmla="*/ 44507 w 52215"/>
                <a:gd name="connsiteY5" fmla="*/ 191319 h 19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5" h="194707">
                  <a:moveTo>
                    <a:pt x="44457" y="191262"/>
                  </a:moveTo>
                  <a:cubicBezTo>
                    <a:pt x="32970" y="198308"/>
                    <a:pt x="24607" y="193535"/>
                    <a:pt x="19115" y="186035"/>
                  </a:cubicBezTo>
                  <a:cubicBezTo>
                    <a:pt x="12314" y="176773"/>
                    <a:pt x="4858" y="165921"/>
                    <a:pt x="3044" y="154671"/>
                  </a:cubicBezTo>
                  <a:cubicBezTo>
                    <a:pt x="-5218" y="104216"/>
                    <a:pt x="3649" y="56375"/>
                    <a:pt x="25866" y="11943"/>
                  </a:cubicBezTo>
                  <a:cubicBezTo>
                    <a:pt x="33121" y="-2546"/>
                    <a:pt x="37605" y="-2603"/>
                    <a:pt x="52215" y="5125"/>
                  </a:cubicBezTo>
                  <a:cubicBezTo>
                    <a:pt x="28889" y="66205"/>
                    <a:pt x="6520" y="127341"/>
                    <a:pt x="44507" y="1913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9AD4A5A-909A-D070-9FC9-4ADEDC40E9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5640" y="3870366"/>
              <a:ext cx="86482" cy="131939"/>
            </a:xfrm>
            <a:custGeom>
              <a:avLst/>
              <a:gdLst>
                <a:gd name="connsiteX0" fmla="*/ 0 w 86482"/>
                <a:gd name="connsiteY0" fmla="*/ 31875 h 131939"/>
                <a:gd name="connsiteX1" fmla="*/ 21361 w 86482"/>
                <a:gd name="connsiteY1" fmla="*/ 39830 h 131939"/>
                <a:gd name="connsiteX2" fmla="*/ 34612 w 86482"/>
                <a:gd name="connsiteY2" fmla="*/ 73694 h 131939"/>
                <a:gd name="connsiteX3" fmla="*/ 45342 w 86482"/>
                <a:gd name="connsiteY3" fmla="*/ 97614 h 131939"/>
                <a:gd name="connsiteX4" fmla="*/ 80961 w 86482"/>
                <a:gd name="connsiteY4" fmla="*/ 0 h 131939"/>
                <a:gd name="connsiteX5" fmla="*/ 85596 w 86482"/>
                <a:gd name="connsiteY5" fmla="*/ 1648 h 131939"/>
                <a:gd name="connsiteX6" fmla="*/ 86151 w 86482"/>
                <a:gd name="connsiteY6" fmla="*/ 17784 h 131939"/>
                <a:gd name="connsiteX7" fmla="*/ 69424 w 86482"/>
                <a:gd name="connsiteY7" fmla="*/ 107046 h 131939"/>
                <a:gd name="connsiteX8" fmla="*/ 64588 w 86482"/>
                <a:gd name="connsiteY8" fmla="*/ 120683 h 131939"/>
                <a:gd name="connsiteX9" fmla="*/ 33050 w 86482"/>
                <a:gd name="connsiteY9" fmla="*/ 120058 h 131939"/>
                <a:gd name="connsiteX10" fmla="*/ 7104 w 86482"/>
                <a:gd name="connsiteY10" fmla="*/ 57671 h 131939"/>
                <a:gd name="connsiteX11" fmla="*/ 50 w 86482"/>
                <a:gd name="connsiteY11" fmla="*/ 31819 h 13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82" h="131939">
                  <a:moveTo>
                    <a:pt x="0" y="31875"/>
                  </a:moveTo>
                  <a:cubicBezTo>
                    <a:pt x="13251" y="25966"/>
                    <a:pt x="18036" y="31648"/>
                    <a:pt x="21361" y="39830"/>
                  </a:cubicBezTo>
                  <a:cubicBezTo>
                    <a:pt x="25947" y="51023"/>
                    <a:pt x="30077" y="62500"/>
                    <a:pt x="34612" y="73694"/>
                  </a:cubicBezTo>
                  <a:cubicBezTo>
                    <a:pt x="37533" y="80853"/>
                    <a:pt x="40909" y="87842"/>
                    <a:pt x="45342" y="97614"/>
                  </a:cubicBezTo>
                  <a:cubicBezTo>
                    <a:pt x="57937" y="62841"/>
                    <a:pt x="59096" y="25966"/>
                    <a:pt x="80961" y="0"/>
                  </a:cubicBezTo>
                  <a:cubicBezTo>
                    <a:pt x="82523" y="568"/>
                    <a:pt x="84035" y="1080"/>
                    <a:pt x="85596" y="1648"/>
                  </a:cubicBezTo>
                  <a:cubicBezTo>
                    <a:pt x="85848" y="7045"/>
                    <a:pt x="87057" y="12670"/>
                    <a:pt x="86151" y="17784"/>
                  </a:cubicBezTo>
                  <a:cubicBezTo>
                    <a:pt x="80911" y="47614"/>
                    <a:pt x="75218" y="77387"/>
                    <a:pt x="69424" y="107046"/>
                  </a:cubicBezTo>
                  <a:cubicBezTo>
                    <a:pt x="68518" y="111762"/>
                    <a:pt x="66855" y="116649"/>
                    <a:pt x="64588" y="120683"/>
                  </a:cubicBezTo>
                  <a:cubicBezTo>
                    <a:pt x="56225" y="135512"/>
                    <a:pt x="41161" y="136081"/>
                    <a:pt x="33050" y="120058"/>
                  </a:cubicBezTo>
                  <a:cubicBezTo>
                    <a:pt x="22974" y="100171"/>
                    <a:pt x="15265" y="78694"/>
                    <a:pt x="7104" y="57671"/>
                  </a:cubicBezTo>
                  <a:cubicBezTo>
                    <a:pt x="4031" y="49773"/>
                    <a:pt x="2519" y="41080"/>
                    <a:pt x="50" y="31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BB47A480-7366-AEDE-41B0-C307013C3B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9685" y="6292996"/>
              <a:ext cx="101502" cy="102351"/>
            </a:xfrm>
            <a:custGeom>
              <a:avLst/>
              <a:gdLst>
                <a:gd name="connsiteX0" fmla="*/ 47344 w 101502"/>
                <a:gd name="connsiteY0" fmla="*/ 26421 h 102351"/>
                <a:gd name="connsiteX1" fmla="*/ 18174 w 101502"/>
                <a:gd name="connsiteY1" fmla="*/ 30285 h 102351"/>
                <a:gd name="connsiteX2" fmla="*/ 1247 w 101502"/>
                <a:gd name="connsiteY2" fmla="*/ 28410 h 102351"/>
                <a:gd name="connsiteX3" fmla="*/ 8753 w 101502"/>
                <a:gd name="connsiteY3" fmla="*/ 10398 h 102351"/>
                <a:gd name="connsiteX4" fmla="*/ 44119 w 101502"/>
                <a:gd name="connsiteY4" fmla="*/ 0 h 102351"/>
                <a:gd name="connsiteX5" fmla="*/ 66891 w 101502"/>
                <a:gd name="connsiteY5" fmla="*/ 41762 h 102351"/>
                <a:gd name="connsiteX6" fmla="*/ 47798 w 101502"/>
                <a:gd name="connsiteY6" fmla="*/ 76932 h 102351"/>
                <a:gd name="connsiteX7" fmla="*/ 101503 w 101502"/>
                <a:gd name="connsiteY7" fmla="*/ 83637 h 102351"/>
                <a:gd name="connsiteX8" fmla="*/ 88051 w 101502"/>
                <a:gd name="connsiteY8" fmla="*/ 98069 h 102351"/>
                <a:gd name="connsiteX9" fmla="*/ 38225 w 101502"/>
                <a:gd name="connsiteY9" fmla="*/ 102217 h 102351"/>
                <a:gd name="connsiteX10" fmla="*/ 19534 w 101502"/>
                <a:gd name="connsiteY10" fmla="*/ 88296 h 102351"/>
                <a:gd name="connsiteX11" fmla="*/ 26336 w 101502"/>
                <a:gd name="connsiteY11" fmla="*/ 61989 h 102351"/>
                <a:gd name="connsiteX12" fmla="*/ 47344 w 101502"/>
                <a:gd name="connsiteY12" fmla="*/ 26421 h 10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502" h="102351">
                  <a:moveTo>
                    <a:pt x="47344" y="26421"/>
                  </a:moveTo>
                  <a:cubicBezTo>
                    <a:pt x="36059" y="17784"/>
                    <a:pt x="27293" y="26307"/>
                    <a:pt x="18174" y="30285"/>
                  </a:cubicBezTo>
                  <a:cubicBezTo>
                    <a:pt x="12027" y="33012"/>
                    <a:pt x="5326" y="37671"/>
                    <a:pt x="1247" y="28410"/>
                  </a:cubicBezTo>
                  <a:cubicBezTo>
                    <a:pt x="-2382" y="20171"/>
                    <a:pt x="2456" y="13011"/>
                    <a:pt x="8753" y="10398"/>
                  </a:cubicBezTo>
                  <a:cubicBezTo>
                    <a:pt x="20188" y="5625"/>
                    <a:pt x="32280" y="57"/>
                    <a:pt x="44119" y="0"/>
                  </a:cubicBezTo>
                  <a:cubicBezTo>
                    <a:pt x="64271" y="-113"/>
                    <a:pt x="75204" y="20852"/>
                    <a:pt x="66891" y="41762"/>
                  </a:cubicBezTo>
                  <a:cubicBezTo>
                    <a:pt x="62206" y="53580"/>
                    <a:pt x="54901" y="64034"/>
                    <a:pt x="47798" y="76932"/>
                  </a:cubicBezTo>
                  <a:cubicBezTo>
                    <a:pt x="64121" y="78978"/>
                    <a:pt x="80091" y="80967"/>
                    <a:pt x="101503" y="83637"/>
                  </a:cubicBezTo>
                  <a:cubicBezTo>
                    <a:pt x="94349" y="91592"/>
                    <a:pt x="91527" y="97557"/>
                    <a:pt x="88051" y="98069"/>
                  </a:cubicBezTo>
                  <a:cubicBezTo>
                    <a:pt x="71527" y="100512"/>
                    <a:pt x="54750" y="102956"/>
                    <a:pt x="38225" y="102217"/>
                  </a:cubicBezTo>
                  <a:cubicBezTo>
                    <a:pt x="31675" y="101933"/>
                    <a:pt x="23161" y="94944"/>
                    <a:pt x="19534" y="88296"/>
                  </a:cubicBezTo>
                  <a:cubicBezTo>
                    <a:pt x="14445" y="78978"/>
                    <a:pt x="19383" y="69262"/>
                    <a:pt x="26336" y="61989"/>
                  </a:cubicBezTo>
                  <a:cubicBezTo>
                    <a:pt x="35807" y="51989"/>
                    <a:pt x="46638" y="43012"/>
                    <a:pt x="47344" y="264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6D0D010-5458-25AE-2FB3-74A13CC170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8942" y="4295755"/>
              <a:ext cx="35959" cy="200296"/>
            </a:xfrm>
            <a:custGeom>
              <a:avLst/>
              <a:gdLst>
                <a:gd name="connsiteX0" fmla="*/ 31196 w 35959"/>
                <a:gd name="connsiteY0" fmla="*/ 200297 h 200296"/>
                <a:gd name="connsiteX1" fmla="*/ 14471 w 35959"/>
                <a:gd name="connsiteY1" fmla="*/ 175694 h 200296"/>
                <a:gd name="connsiteX2" fmla="*/ 7870 w 35959"/>
                <a:gd name="connsiteY2" fmla="*/ 79614 h 200296"/>
                <a:gd name="connsiteX3" fmla="*/ 767 w 35959"/>
                <a:gd name="connsiteY3" fmla="*/ 15921 h 200296"/>
                <a:gd name="connsiteX4" fmla="*/ 5956 w 35959"/>
                <a:gd name="connsiteY4" fmla="*/ 68 h 200296"/>
                <a:gd name="connsiteX5" fmla="*/ 20465 w 35959"/>
                <a:gd name="connsiteY5" fmla="*/ 7512 h 200296"/>
                <a:gd name="connsiteX6" fmla="*/ 27066 w 35959"/>
                <a:gd name="connsiteY6" fmla="*/ 28080 h 200296"/>
                <a:gd name="connsiteX7" fmla="*/ 35933 w 35959"/>
                <a:gd name="connsiteY7" fmla="*/ 175808 h 200296"/>
                <a:gd name="connsiteX8" fmla="*/ 31297 w 35959"/>
                <a:gd name="connsiteY8" fmla="*/ 200297 h 2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59" h="200296">
                  <a:moveTo>
                    <a:pt x="31196" y="200297"/>
                  </a:moveTo>
                  <a:cubicBezTo>
                    <a:pt x="15680" y="195808"/>
                    <a:pt x="15176" y="185297"/>
                    <a:pt x="14471" y="175694"/>
                  </a:cubicBezTo>
                  <a:cubicBezTo>
                    <a:pt x="12052" y="143706"/>
                    <a:pt x="10440" y="111603"/>
                    <a:pt x="7870" y="79614"/>
                  </a:cubicBezTo>
                  <a:cubicBezTo>
                    <a:pt x="6158" y="58307"/>
                    <a:pt x="3437" y="37114"/>
                    <a:pt x="767" y="15921"/>
                  </a:cubicBezTo>
                  <a:cubicBezTo>
                    <a:pt x="-89" y="9159"/>
                    <a:pt x="-1752" y="1148"/>
                    <a:pt x="5956" y="68"/>
                  </a:cubicBezTo>
                  <a:cubicBezTo>
                    <a:pt x="10591" y="-557"/>
                    <a:pt x="17493" y="3193"/>
                    <a:pt x="20465" y="7512"/>
                  </a:cubicBezTo>
                  <a:cubicBezTo>
                    <a:pt x="24244" y="13023"/>
                    <a:pt x="26562" y="20978"/>
                    <a:pt x="27066" y="28080"/>
                  </a:cubicBezTo>
                  <a:cubicBezTo>
                    <a:pt x="30491" y="77285"/>
                    <a:pt x="33464" y="126547"/>
                    <a:pt x="35933" y="175808"/>
                  </a:cubicBezTo>
                  <a:cubicBezTo>
                    <a:pt x="36285" y="183308"/>
                    <a:pt x="33161" y="190979"/>
                    <a:pt x="31297" y="200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3659226-F7C2-1A2A-2EE3-730F15219F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5263" y="5285151"/>
              <a:ext cx="51190" cy="194600"/>
            </a:xfrm>
            <a:custGeom>
              <a:avLst/>
              <a:gdLst>
                <a:gd name="connsiteX0" fmla="*/ 24383 w 51190"/>
                <a:gd name="connsiteY0" fmla="*/ 194600 h 194600"/>
                <a:gd name="connsiteX1" fmla="*/ 23527 w 51190"/>
                <a:gd name="connsiteY1" fmla="*/ 167327 h 194600"/>
                <a:gd name="connsiteX2" fmla="*/ 25089 w 51190"/>
                <a:gd name="connsiteY2" fmla="*/ 105566 h 194600"/>
                <a:gd name="connsiteX3" fmla="*/ 3980 w 51190"/>
                <a:gd name="connsiteY3" fmla="*/ 18520 h 194600"/>
                <a:gd name="connsiteX4" fmla="*/ 3828 w 51190"/>
                <a:gd name="connsiteY4" fmla="*/ 1303 h 194600"/>
                <a:gd name="connsiteX5" fmla="*/ 19144 w 51190"/>
                <a:gd name="connsiteY5" fmla="*/ 3292 h 194600"/>
                <a:gd name="connsiteX6" fmla="*/ 37029 w 51190"/>
                <a:gd name="connsiteY6" fmla="*/ 30792 h 194600"/>
                <a:gd name="connsiteX7" fmla="*/ 45946 w 51190"/>
                <a:gd name="connsiteY7" fmla="*/ 164430 h 194600"/>
                <a:gd name="connsiteX8" fmla="*/ 24383 w 51190"/>
                <a:gd name="connsiteY8" fmla="*/ 194600 h 19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90" h="194600">
                  <a:moveTo>
                    <a:pt x="24383" y="194600"/>
                  </a:moveTo>
                  <a:cubicBezTo>
                    <a:pt x="24031" y="184373"/>
                    <a:pt x="23325" y="175850"/>
                    <a:pt x="23527" y="167327"/>
                  </a:cubicBezTo>
                  <a:cubicBezTo>
                    <a:pt x="23930" y="146702"/>
                    <a:pt x="25895" y="126077"/>
                    <a:pt x="25089" y="105566"/>
                  </a:cubicBezTo>
                  <a:cubicBezTo>
                    <a:pt x="23930" y="74997"/>
                    <a:pt x="20806" y="44543"/>
                    <a:pt x="3980" y="18520"/>
                  </a:cubicBezTo>
                  <a:cubicBezTo>
                    <a:pt x="503" y="13122"/>
                    <a:pt x="-2822" y="5395"/>
                    <a:pt x="3828" y="1303"/>
                  </a:cubicBezTo>
                  <a:cubicBezTo>
                    <a:pt x="7708" y="-1083"/>
                    <a:pt x="16121" y="-60"/>
                    <a:pt x="19144" y="3292"/>
                  </a:cubicBezTo>
                  <a:cubicBezTo>
                    <a:pt x="26298" y="11190"/>
                    <a:pt x="33603" y="20452"/>
                    <a:pt x="37029" y="30792"/>
                  </a:cubicBezTo>
                  <a:cubicBezTo>
                    <a:pt x="51488" y="74145"/>
                    <a:pt x="55619" y="118975"/>
                    <a:pt x="45946" y="164430"/>
                  </a:cubicBezTo>
                  <a:cubicBezTo>
                    <a:pt x="43427" y="176305"/>
                    <a:pt x="39094" y="188066"/>
                    <a:pt x="24383" y="194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593D3FD-49CB-EBAD-5681-A82A59171D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29944" y="2487375"/>
              <a:ext cx="51583" cy="189947"/>
            </a:xfrm>
            <a:custGeom>
              <a:avLst/>
              <a:gdLst>
                <a:gd name="connsiteX0" fmla="*/ 41255 w 51583"/>
                <a:gd name="connsiteY0" fmla="*/ 189687 h 189947"/>
                <a:gd name="connsiteX1" fmla="*/ 13899 w 51583"/>
                <a:gd name="connsiteY1" fmla="*/ 175028 h 189947"/>
                <a:gd name="connsiteX2" fmla="*/ 1103 w 51583"/>
                <a:gd name="connsiteY2" fmla="*/ 136221 h 189947"/>
                <a:gd name="connsiteX3" fmla="*/ 25940 w 51583"/>
                <a:gd name="connsiteY3" fmla="*/ 13436 h 189947"/>
                <a:gd name="connsiteX4" fmla="*/ 51584 w 51583"/>
                <a:gd name="connsiteY4" fmla="*/ 4629 h 189947"/>
                <a:gd name="connsiteX5" fmla="*/ 41255 w 51583"/>
                <a:gd name="connsiteY5" fmla="*/ 189687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3" h="189947">
                  <a:moveTo>
                    <a:pt x="41255" y="189687"/>
                  </a:moveTo>
                  <a:cubicBezTo>
                    <a:pt x="25789" y="191392"/>
                    <a:pt x="18232" y="184517"/>
                    <a:pt x="13899" y="175028"/>
                  </a:cubicBezTo>
                  <a:cubicBezTo>
                    <a:pt x="8357" y="162756"/>
                    <a:pt x="2463" y="149574"/>
                    <a:pt x="1103" y="136221"/>
                  </a:cubicBezTo>
                  <a:cubicBezTo>
                    <a:pt x="-3331" y="92357"/>
                    <a:pt x="5737" y="51221"/>
                    <a:pt x="25940" y="13436"/>
                  </a:cubicBezTo>
                  <a:cubicBezTo>
                    <a:pt x="31280" y="3436"/>
                    <a:pt x="37829" y="-5882"/>
                    <a:pt x="51584" y="4629"/>
                  </a:cubicBezTo>
                  <a:cubicBezTo>
                    <a:pt x="28157" y="63948"/>
                    <a:pt x="13949" y="124176"/>
                    <a:pt x="41255" y="189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8C0AD31A-DAF6-B627-76BA-451FB3504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5129" y="4094742"/>
              <a:ext cx="104651" cy="95736"/>
            </a:xfrm>
            <a:custGeom>
              <a:avLst/>
              <a:gdLst>
                <a:gd name="connsiteX0" fmla="*/ 416 w 104651"/>
                <a:gd name="connsiteY0" fmla="*/ 72955 h 95736"/>
                <a:gd name="connsiteX1" fmla="*/ 617 w 104651"/>
                <a:gd name="connsiteY1" fmla="*/ 56989 h 95736"/>
                <a:gd name="connsiteX2" fmla="*/ 20719 w 104651"/>
                <a:gd name="connsiteY2" fmla="*/ 8068 h 95736"/>
                <a:gd name="connsiteX3" fmla="*/ 30341 w 104651"/>
                <a:gd name="connsiteY3" fmla="*/ 0 h 95736"/>
                <a:gd name="connsiteX4" fmla="*/ 37546 w 104651"/>
                <a:gd name="connsiteY4" fmla="*/ 12671 h 95736"/>
                <a:gd name="connsiteX5" fmla="*/ 43440 w 104651"/>
                <a:gd name="connsiteY5" fmla="*/ 63126 h 95736"/>
                <a:gd name="connsiteX6" fmla="*/ 56186 w 104651"/>
                <a:gd name="connsiteY6" fmla="*/ 78353 h 95736"/>
                <a:gd name="connsiteX7" fmla="*/ 70293 w 104651"/>
                <a:gd name="connsiteY7" fmla="*/ 61535 h 95736"/>
                <a:gd name="connsiteX8" fmla="*/ 75734 w 104651"/>
                <a:gd name="connsiteY8" fmla="*/ 35341 h 95736"/>
                <a:gd name="connsiteX9" fmla="*/ 78253 w 104651"/>
                <a:gd name="connsiteY9" fmla="*/ 18409 h 95736"/>
                <a:gd name="connsiteX10" fmla="*/ 88480 w 104651"/>
                <a:gd name="connsiteY10" fmla="*/ 8921 h 95736"/>
                <a:gd name="connsiteX11" fmla="*/ 98052 w 104651"/>
                <a:gd name="connsiteY11" fmla="*/ 19489 h 95736"/>
                <a:gd name="connsiteX12" fmla="*/ 104652 w 104651"/>
                <a:gd name="connsiteY12" fmla="*/ 83182 h 95736"/>
                <a:gd name="connsiteX13" fmla="*/ 79865 w 104651"/>
                <a:gd name="connsiteY13" fmla="*/ 76592 h 95736"/>
                <a:gd name="connsiteX14" fmla="*/ 19207 w 104651"/>
                <a:gd name="connsiteY14" fmla="*/ 60455 h 95736"/>
                <a:gd name="connsiteX15" fmla="*/ 416 w 104651"/>
                <a:gd name="connsiteY15" fmla="*/ 72898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651" h="95736">
                  <a:moveTo>
                    <a:pt x="416" y="72955"/>
                  </a:moveTo>
                  <a:cubicBezTo>
                    <a:pt x="416" y="64603"/>
                    <a:pt x="-642" y="60228"/>
                    <a:pt x="617" y="56989"/>
                  </a:cubicBezTo>
                  <a:cubicBezTo>
                    <a:pt x="6915" y="40455"/>
                    <a:pt x="13464" y="24034"/>
                    <a:pt x="20719" y="8068"/>
                  </a:cubicBezTo>
                  <a:cubicBezTo>
                    <a:pt x="22331" y="4489"/>
                    <a:pt x="27067" y="2614"/>
                    <a:pt x="30341" y="0"/>
                  </a:cubicBezTo>
                  <a:cubicBezTo>
                    <a:pt x="32860" y="4261"/>
                    <a:pt x="37848" y="8750"/>
                    <a:pt x="37546" y="12671"/>
                  </a:cubicBezTo>
                  <a:cubicBezTo>
                    <a:pt x="36085" y="30171"/>
                    <a:pt x="35732" y="47387"/>
                    <a:pt x="43440" y="63126"/>
                  </a:cubicBezTo>
                  <a:cubicBezTo>
                    <a:pt x="46362" y="69035"/>
                    <a:pt x="51854" y="73353"/>
                    <a:pt x="56186" y="78353"/>
                  </a:cubicBezTo>
                  <a:cubicBezTo>
                    <a:pt x="61023" y="72841"/>
                    <a:pt x="67421" y="68125"/>
                    <a:pt x="70293" y="61535"/>
                  </a:cubicBezTo>
                  <a:cubicBezTo>
                    <a:pt x="73718" y="53694"/>
                    <a:pt x="74223" y="44205"/>
                    <a:pt x="75734" y="35341"/>
                  </a:cubicBezTo>
                  <a:cubicBezTo>
                    <a:pt x="76691" y="29716"/>
                    <a:pt x="76087" y="23296"/>
                    <a:pt x="78253" y="18409"/>
                  </a:cubicBezTo>
                  <a:cubicBezTo>
                    <a:pt x="80167" y="14148"/>
                    <a:pt x="85205" y="8637"/>
                    <a:pt x="88480" y="8921"/>
                  </a:cubicBezTo>
                  <a:cubicBezTo>
                    <a:pt x="92057" y="9261"/>
                    <a:pt x="97448" y="15227"/>
                    <a:pt x="98052" y="19489"/>
                  </a:cubicBezTo>
                  <a:cubicBezTo>
                    <a:pt x="100873" y="39375"/>
                    <a:pt x="102385" y="59546"/>
                    <a:pt x="104652" y="83182"/>
                  </a:cubicBezTo>
                  <a:cubicBezTo>
                    <a:pt x="96138" y="80910"/>
                    <a:pt x="88379" y="78864"/>
                    <a:pt x="79865" y="76592"/>
                  </a:cubicBezTo>
                  <a:cubicBezTo>
                    <a:pt x="52257" y="105569"/>
                    <a:pt x="40014" y="102785"/>
                    <a:pt x="19207" y="60455"/>
                  </a:cubicBezTo>
                  <a:cubicBezTo>
                    <a:pt x="14169" y="63807"/>
                    <a:pt x="9131" y="67160"/>
                    <a:pt x="416" y="72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BBAC888-A15B-3725-3CAB-16CAC1400B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7651" y="2991825"/>
              <a:ext cx="70938" cy="194047"/>
            </a:xfrm>
            <a:custGeom>
              <a:avLst/>
              <a:gdLst>
                <a:gd name="connsiteX0" fmla="*/ 42370 w 70938"/>
                <a:gd name="connsiteY0" fmla="*/ 194048 h 194047"/>
                <a:gd name="connsiteX1" fmla="*/ 40808 w 70938"/>
                <a:gd name="connsiteY1" fmla="*/ 90297 h 194047"/>
                <a:gd name="connsiteX2" fmla="*/ 0 w 70938"/>
                <a:gd name="connsiteY2" fmla="*/ 6149 h 194047"/>
                <a:gd name="connsiteX3" fmla="*/ 30228 w 70938"/>
                <a:gd name="connsiteY3" fmla="*/ 7058 h 194047"/>
                <a:gd name="connsiteX4" fmla="*/ 47055 w 70938"/>
                <a:gd name="connsiteY4" fmla="*/ 29444 h 194047"/>
                <a:gd name="connsiteX5" fmla="*/ 69726 w 70938"/>
                <a:gd name="connsiteY5" fmla="*/ 155525 h 194047"/>
                <a:gd name="connsiteX6" fmla="*/ 42370 w 70938"/>
                <a:gd name="connsiteY6" fmla="*/ 194048 h 1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194047">
                  <a:moveTo>
                    <a:pt x="42370" y="194048"/>
                  </a:moveTo>
                  <a:cubicBezTo>
                    <a:pt x="47206" y="156718"/>
                    <a:pt x="48314" y="123593"/>
                    <a:pt x="40808" y="90297"/>
                  </a:cubicBezTo>
                  <a:cubicBezTo>
                    <a:pt x="33654" y="58479"/>
                    <a:pt x="23830" y="28819"/>
                    <a:pt x="0" y="6149"/>
                  </a:cubicBezTo>
                  <a:cubicBezTo>
                    <a:pt x="14107" y="-4022"/>
                    <a:pt x="22923" y="-45"/>
                    <a:pt x="30228" y="7058"/>
                  </a:cubicBezTo>
                  <a:cubicBezTo>
                    <a:pt x="36727" y="13421"/>
                    <a:pt x="43176" y="20922"/>
                    <a:pt x="47055" y="29444"/>
                  </a:cubicBezTo>
                  <a:cubicBezTo>
                    <a:pt x="64991" y="68933"/>
                    <a:pt x="74462" y="110865"/>
                    <a:pt x="69726" y="155525"/>
                  </a:cubicBezTo>
                  <a:cubicBezTo>
                    <a:pt x="68013" y="171775"/>
                    <a:pt x="64134" y="187798"/>
                    <a:pt x="42370" y="194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245DAF96-4619-A83F-D6A6-4FE1C9B8EA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87346" y="6153772"/>
              <a:ext cx="56320" cy="207812"/>
            </a:xfrm>
            <a:custGeom>
              <a:avLst/>
              <a:gdLst>
                <a:gd name="connsiteX0" fmla="*/ 0 w 56320"/>
                <a:gd name="connsiteY0" fmla="*/ 2348 h 207812"/>
                <a:gd name="connsiteX1" fmla="*/ 27256 w 56320"/>
                <a:gd name="connsiteY1" fmla="*/ 11837 h 207812"/>
                <a:gd name="connsiteX2" fmla="*/ 54814 w 56320"/>
                <a:gd name="connsiteY2" fmla="*/ 83257 h 207812"/>
                <a:gd name="connsiteX3" fmla="*/ 44890 w 56320"/>
                <a:gd name="connsiteY3" fmla="*/ 185361 h 207812"/>
                <a:gd name="connsiteX4" fmla="*/ 18591 w 56320"/>
                <a:gd name="connsiteY4" fmla="*/ 207463 h 207812"/>
                <a:gd name="connsiteX5" fmla="*/ 23678 w 56320"/>
                <a:gd name="connsiteY5" fmla="*/ 178372 h 207812"/>
                <a:gd name="connsiteX6" fmla="*/ 33100 w 56320"/>
                <a:gd name="connsiteY6" fmla="*/ 117917 h 207812"/>
                <a:gd name="connsiteX7" fmla="*/ 5845 w 56320"/>
                <a:gd name="connsiteY7" fmla="*/ 16723 h 207812"/>
                <a:gd name="connsiteX8" fmla="*/ 0 w 56320"/>
                <a:gd name="connsiteY8" fmla="*/ 2405 h 20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20" h="207812">
                  <a:moveTo>
                    <a:pt x="0" y="2348"/>
                  </a:moveTo>
                  <a:cubicBezTo>
                    <a:pt x="14308" y="-3959"/>
                    <a:pt x="21159" y="3542"/>
                    <a:pt x="27256" y="11837"/>
                  </a:cubicBezTo>
                  <a:cubicBezTo>
                    <a:pt x="42522" y="32576"/>
                    <a:pt x="51892" y="56724"/>
                    <a:pt x="54814" y="83257"/>
                  </a:cubicBezTo>
                  <a:cubicBezTo>
                    <a:pt x="58643" y="117974"/>
                    <a:pt x="55117" y="152235"/>
                    <a:pt x="44890" y="185361"/>
                  </a:cubicBezTo>
                  <a:cubicBezTo>
                    <a:pt x="41111" y="197576"/>
                    <a:pt x="36526" y="210077"/>
                    <a:pt x="18591" y="207463"/>
                  </a:cubicBezTo>
                  <a:cubicBezTo>
                    <a:pt x="20404" y="197008"/>
                    <a:pt x="22168" y="187690"/>
                    <a:pt x="23678" y="178372"/>
                  </a:cubicBezTo>
                  <a:cubicBezTo>
                    <a:pt x="26954" y="158258"/>
                    <a:pt x="31437" y="138201"/>
                    <a:pt x="33100" y="117917"/>
                  </a:cubicBezTo>
                  <a:cubicBezTo>
                    <a:pt x="36224" y="80360"/>
                    <a:pt x="27004" y="46382"/>
                    <a:pt x="5845" y="16723"/>
                  </a:cubicBezTo>
                  <a:cubicBezTo>
                    <a:pt x="3376" y="13257"/>
                    <a:pt x="2368" y="8428"/>
                    <a:pt x="0" y="2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312F249-D827-2BA6-6BA9-B10820C08F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85188" y="2507299"/>
              <a:ext cx="79568" cy="134226"/>
            </a:xfrm>
            <a:custGeom>
              <a:avLst/>
              <a:gdLst>
                <a:gd name="connsiteX0" fmla="*/ 63932 w 79568"/>
                <a:gd name="connsiteY0" fmla="*/ 11581 h 134226"/>
                <a:gd name="connsiteX1" fmla="*/ 69928 w 79568"/>
                <a:gd name="connsiteY1" fmla="*/ 18228 h 134226"/>
                <a:gd name="connsiteX2" fmla="*/ 79550 w 79568"/>
                <a:gd name="connsiteY2" fmla="*/ 86183 h 134226"/>
                <a:gd name="connsiteX3" fmla="*/ 67963 w 79568"/>
                <a:gd name="connsiteY3" fmla="*/ 122150 h 134226"/>
                <a:gd name="connsiteX4" fmla="*/ 41463 w 79568"/>
                <a:gd name="connsiteY4" fmla="*/ 131354 h 134226"/>
                <a:gd name="connsiteX5" fmla="*/ 39045 w 79568"/>
                <a:gd name="connsiteY5" fmla="*/ 104195 h 134226"/>
                <a:gd name="connsiteX6" fmla="*/ 53755 w 79568"/>
                <a:gd name="connsiteY6" fmla="*/ 79933 h 134226"/>
                <a:gd name="connsiteX7" fmla="*/ 56929 w 79568"/>
                <a:gd name="connsiteY7" fmla="*/ 49592 h 134226"/>
                <a:gd name="connsiteX8" fmla="*/ 45846 w 79568"/>
                <a:gd name="connsiteY8" fmla="*/ 56013 h 134226"/>
                <a:gd name="connsiteX9" fmla="*/ 19598 w 79568"/>
                <a:gd name="connsiteY9" fmla="*/ 40899 h 134226"/>
                <a:gd name="connsiteX10" fmla="*/ 0 w 79568"/>
                <a:gd name="connsiteY10" fmla="*/ 8001 h 134226"/>
                <a:gd name="connsiteX11" fmla="*/ 38440 w 79568"/>
                <a:gd name="connsiteY11" fmla="*/ 38626 h 134226"/>
                <a:gd name="connsiteX12" fmla="*/ 63983 w 79568"/>
                <a:gd name="connsiteY12" fmla="*/ 11637 h 1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68" h="134226">
                  <a:moveTo>
                    <a:pt x="63932" y="11581"/>
                  </a:moveTo>
                  <a:cubicBezTo>
                    <a:pt x="66149" y="13910"/>
                    <a:pt x="69524" y="15785"/>
                    <a:pt x="69928" y="18228"/>
                  </a:cubicBezTo>
                  <a:cubicBezTo>
                    <a:pt x="73706" y="40785"/>
                    <a:pt x="78795" y="63456"/>
                    <a:pt x="79550" y="86183"/>
                  </a:cubicBezTo>
                  <a:cubicBezTo>
                    <a:pt x="79953" y="98115"/>
                    <a:pt x="73706" y="111240"/>
                    <a:pt x="67963" y="122150"/>
                  </a:cubicBezTo>
                  <a:cubicBezTo>
                    <a:pt x="61917" y="133627"/>
                    <a:pt x="48012" y="137434"/>
                    <a:pt x="41463" y="131354"/>
                  </a:cubicBezTo>
                  <a:cubicBezTo>
                    <a:pt x="33150" y="123627"/>
                    <a:pt x="35165" y="113172"/>
                    <a:pt x="39045" y="104195"/>
                  </a:cubicBezTo>
                  <a:cubicBezTo>
                    <a:pt x="42823" y="95445"/>
                    <a:pt x="47811" y="86922"/>
                    <a:pt x="53755" y="79933"/>
                  </a:cubicBezTo>
                  <a:cubicBezTo>
                    <a:pt x="61514" y="70786"/>
                    <a:pt x="62673" y="61865"/>
                    <a:pt x="56929" y="49592"/>
                  </a:cubicBezTo>
                  <a:cubicBezTo>
                    <a:pt x="53101" y="51808"/>
                    <a:pt x="49624" y="54422"/>
                    <a:pt x="45846" y="56013"/>
                  </a:cubicBezTo>
                  <a:cubicBezTo>
                    <a:pt x="31739" y="61922"/>
                    <a:pt x="22722" y="57717"/>
                    <a:pt x="19598" y="40899"/>
                  </a:cubicBezTo>
                  <a:cubicBezTo>
                    <a:pt x="16877" y="26467"/>
                    <a:pt x="11991" y="14990"/>
                    <a:pt x="0" y="8001"/>
                  </a:cubicBezTo>
                  <a:cubicBezTo>
                    <a:pt x="17079" y="-8647"/>
                    <a:pt x="27659" y="274"/>
                    <a:pt x="38440" y="38626"/>
                  </a:cubicBezTo>
                  <a:cubicBezTo>
                    <a:pt x="53504" y="38342"/>
                    <a:pt x="50380" y="17319"/>
                    <a:pt x="63983" y="11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BB9D419-5366-D211-C00B-F5F312D2C2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1419" y="3005181"/>
              <a:ext cx="58538" cy="201084"/>
            </a:xfrm>
            <a:custGeom>
              <a:avLst/>
              <a:gdLst>
                <a:gd name="connsiteX0" fmla="*/ 58539 w 58538"/>
                <a:gd name="connsiteY0" fmla="*/ 747 h 201084"/>
                <a:gd name="connsiteX1" fmla="*/ 50176 w 58538"/>
                <a:gd name="connsiteY1" fmla="*/ 196544 h 201084"/>
                <a:gd name="connsiteX2" fmla="*/ 26597 w 58538"/>
                <a:gd name="connsiteY2" fmla="*/ 195181 h 201084"/>
                <a:gd name="connsiteX3" fmla="*/ 6748 w 58538"/>
                <a:gd name="connsiteY3" fmla="*/ 164101 h 201084"/>
                <a:gd name="connsiteX4" fmla="*/ 18083 w 58538"/>
                <a:gd name="connsiteY4" fmla="*/ 30179 h 201084"/>
                <a:gd name="connsiteX5" fmla="*/ 43777 w 58538"/>
                <a:gd name="connsiteY5" fmla="*/ 1032 h 201084"/>
                <a:gd name="connsiteX6" fmla="*/ 58488 w 58538"/>
                <a:gd name="connsiteY6" fmla="*/ 691 h 2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38" h="201084">
                  <a:moveTo>
                    <a:pt x="58539" y="747"/>
                  </a:moveTo>
                  <a:cubicBezTo>
                    <a:pt x="14204" y="70464"/>
                    <a:pt x="12239" y="132226"/>
                    <a:pt x="50176" y="196544"/>
                  </a:cubicBezTo>
                  <a:cubicBezTo>
                    <a:pt x="41812" y="203363"/>
                    <a:pt x="32794" y="202169"/>
                    <a:pt x="26597" y="195181"/>
                  </a:cubicBezTo>
                  <a:cubicBezTo>
                    <a:pt x="18637" y="186203"/>
                    <a:pt x="9468" y="175692"/>
                    <a:pt x="6748" y="164101"/>
                  </a:cubicBezTo>
                  <a:cubicBezTo>
                    <a:pt x="-3832" y="118305"/>
                    <a:pt x="-3328" y="72452"/>
                    <a:pt x="18083" y="30179"/>
                  </a:cubicBezTo>
                  <a:cubicBezTo>
                    <a:pt x="23928" y="18645"/>
                    <a:pt x="34558" y="10066"/>
                    <a:pt x="43777" y="1032"/>
                  </a:cubicBezTo>
                  <a:cubicBezTo>
                    <a:pt x="45944" y="-1071"/>
                    <a:pt x="51132" y="691"/>
                    <a:pt x="58488" y="6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B52C9F5-0AEF-35E0-1DDF-1FE7F1AE7F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28376" y="5523161"/>
              <a:ext cx="51438" cy="208808"/>
            </a:xfrm>
            <a:custGeom>
              <a:avLst/>
              <a:gdLst>
                <a:gd name="connsiteX0" fmla="*/ 0 w 51438"/>
                <a:gd name="connsiteY0" fmla="*/ 0 h 208808"/>
                <a:gd name="connsiteX1" fmla="*/ 50279 w 51438"/>
                <a:gd name="connsiteY1" fmla="*/ 133921 h 208808"/>
                <a:gd name="connsiteX2" fmla="*/ 5290 w 51438"/>
                <a:gd name="connsiteY2" fmla="*/ 208808 h 208808"/>
                <a:gd name="connsiteX3" fmla="*/ 11285 w 51438"/>
                <a:gd name="connsiteY3" fmla="*/ 188069 h 208808"/>
                <a:gd name="connsiteX4" fmla="*/ 7909 w 51438"/>
                <a:gd name="connsiteY4" fmla="*/ 26193 h 208808"/>
                <a:gd name="connsiteX5" fmla="*/ 0 w 51438"/>
                <a:gd name="connsiteY5" fmla="*/ 0 h 2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8" h="208808">
                  <a:moveTo>
                    <a:pt x="0" y="0"/>
                  </a:moveTo>
                  <a:cubicBezTo>
                    <a:pt x="35014" y="12557"/>
                    <a:pt x="56829" y="77785"/>
                    <a:pt x="50279" y="133921"/>
                  </a:cubicBezTo>
                  <a:cubicBezTo>
                    <a:pt x="45191" y="177672"/>
                    <a:pt x="30127" y="204490"/>
                    <a:pt x="5290" y="208808"/>
                  </a:cubicBezTo>
                  <a:cubicBezTo>
                    <a:pt x="7507" y="200853"/>
                    <a:pt x="8464" y="193865"/>
                    <a:pt x="11285" y="188069"/>
                  </a:cubicBezTo>
                  <a:cubicBezTo>
                    <a:pt x="37483" y="133296"/>
                    <a:pt x="35820" y="79603"/>
                    <a:pt x="7909" y="26193"/>
                  </a:cubicBezTo>
                  <a:cubicBezTo>
                    <a:pt x="3829" y="18409"/>
                    <a:pt x="2569" y="875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4917C32-2BFC-47D8-4E12-54DF697604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4015" y="3574482"/>
              <a:ext cx="102260" cy="89961"/>
            </a:xfrm>
            <a:custGeom>
              <a:avLst/>
              <a:gdLst>
                <a:gd name="connsiteX0" fmla="*/ 58480 w 102260"/>
                <a:gd name="connsiteY0" fmla="*/ 10995 h 89961"/>
                <a:gd name="connsiteX1" fmla="*/ 25279 w 102260"/>
                <a:gd name="connsiteY1" fmla="*/ 42132 h 89961"/>
                <a:gd name="connsiteX2" fmla="*/ 25178 w 102260"/>
                <a:gd name="connsiteY2" fmla="*/ 66337 h 89961"/>
                <a:gd name="connsiteX3" fmla="*/ 47699 w 102260"/>
                <a:gd name="connsiteY3" fmla="*/ 47302 h 89961"/>
                <a:gd name="connsiteX4" fmla="*/ 49009 w 102260"/>
                <a:gd name="connsiteY4" fmla="*/ 35257 h 89961"/>
                <a:gd name="connsiteX5" fmla="*/ 59336 w 102260"/>
                <a:gd name="connsiteY5" fmla="*/ 25087 h 89961"/>
                <a:gd name="connsiteX6" fmla="*/ 72133 w 102260"/>
                <a:gd name="connsiteY6" fmla="*/ 35484 h 89961"/>
                <a:gd name="connsiteX7" fmla="*/ 72687 w 102260"/>
                <a:gd name="connsiteY7" fmla="*/ 42643 h 89961"/>
                <a:gd name="connsiteX8" fmla="*/ 94351 w 102260"/>
                <a:gd name="connsiteY8" fmla="*/ 74746 h 89961"/>
                <a:gd name="connsiteX9" fmla="*/ 102260 w 102260"/>
                <a:gd name="connsiteY9" fmla="*/ 79178 h 89961"/>
                <a:gd name="connsiteX10" fmla="*/ 55558 w 102260"/>
                <a:gd name="connsiteY10" fmla="*/ 77189 h 89961"/>
                <a:gd name="connsiteX11" fmla="*/ 35607 w 102260"/>
                <a:gd name="connsiteY11" fmla="*/ 85939 h 89961"/>
                <a:gd name="connsiteX12" fmla="*/ 543 w 102260"/>
                <a:gd name="connsiteY12" fmla="*/ 50882 h 89961"/>
                <a:gd name="connsiteX13" fmla="*/ 16311 w 102260"/>
                <a:gd name="connsiteY13" fmla="*/ 11393 h 89961"/>
                <a:gd name="connsiteX14" fmla="*/ 58581 w 102260"/>
                <a:gd name="connsiteY14" fmla="*/ 10939 h 8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60" h="89961">
                  <a:moveTo>
                    <a:pt x="58480" y="10995"/>
                  </a:moveTo>
                  <a:cubicBezTo>
                    <a:pt x="48253" y="22700"/>
                    <a:pt x="27144" y="20257"/>
                    <a:pt x="25279" y="42132"/>
                  </a:cubicBezTo>
                  <a:cubicBezTo>
                    <a:pt x="24625" y="49803"/>
                    <a:pt x="25178" y="57644"/>
                    <a:pt x="25178" y="66337"/>
                  </a:cubicBezTo>
                  <a:cubicBezTo>
                    <a:pt x="38832" y="66109"/>
                    <a:pt x="47195" y="62416"/>
                    <a:pt x="47699" y="47302"/>
                  </a:cubicBezTo>
                  <a:cubicBezTo>
                    <a:pt x="47849" y="43212"/>
                    <a:pt x="47245" y="38325"/>
                    <a:pt x="49009" y="35257"/>
                  </a:cubicBezTo>
                  <a:cubicBezTo>
                    <a:pt x="51528" y="30882"/>
                    <a:pt x="56264" y="24632"/>
                    <a:pt x="59336" y="25087"/>
                  </a:cubicBezTo>
                  <a:cubicBezTo>
                    <a:pt x="63972" y="25825"/>
                    <a:pt x="68253" y="31336"/>
                    <a:pt x="72133" y="35484"/>
                  </a:cubicBezTo>
                  <a:cubicBezTo>
                    <a:pt x="73291" y="36734"/>
                    <a:pt x="72738" y="40200"/>
                    <a:pt x="72687" y="42643"/>
                  </a:cubicBezTo>
                  <a:cubicBezTo>
                    <a:pt x="72334" y="59860"/>
                    <a:pt x="79387" y="70541"/>
                    <a:pt x="94351" y="74746"/>
                  </a:cubicBezTo>
                  <a:cubicBezTo>
                    <a:pt x="97071" y="75485"/>
                    <a:pt x="99489" y="77587"/>
                    <a:pt x="102260" y="79178"/>
                  </a:cubicBezTo>
                  <a:cubicBezTo>
                    <a:pt x="86693" y="94064"/>
                    <a:pt x="78632" y="93667"/>
                    <a:pt x="55558" y="77189"/>
                  </a:cubicBezTo>
                  <a:cubicBezTo>
                    <a:pt x="49109" y="80087"/>
                    <a:pt x="42560" y="84064"/>
                    <a:pt x="35607" y="85939"/>
                  </a:cubicBezTo>
                  <a:cubicBezTo>
                    <a:pt x="13642" y="91848"/>
                    <a:pt x="-3286" y="75882"/>
                    <a:pt x="543" y="50882"/>
                  </a:cubicBezTo>
                  <a:cubicBezTo>
                    <a:pt x="2709" y="37018"/>
                    <a:pt x="8503" y="22416"/>
                    <a:pt x="16311" y="11393"/>
                  </a:cubicBezTo>
                  <a:cubicBezTo>
                    <a:pt x="27345" y="-4232"/>
                    <a:pt x="43870" y="-3209"/>
                    <a:pt x="58581" y="1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2F73017-58B3-018A-F660-1F8186AB2A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91348" y="5687655"/>
              <a:ext cx="68808" cy="168860"/>
            </a:xfrm>
            <a:custGeom>
              <a:avLst/>
              <a:gdLst>
                <a:gd name="connsiteX0" fmla="*/ 60103 w 68808"/>
                <a:gd name="connsiteY0" fmla="*/ 168803 h 168860"/>
                <a:gd name="connsiteX1" fmla="*/ 37886 w 68808"/>
                <a:gd name="connsiteY1" fmla="*/ 123576 h 168860"/>
                <a:gd name="connsiteX2" fmla="*/ 13653 w 68808"/>
                <a:gd name="connsiteY2" fmla="*/ 132838 h 168860"/>
                <a:gd name="connsiteX3" fmla="*/ 0 w 68808"/>
                <a:gd name="connsiteY3" fmla="*/ 129258 h 168860"/>
                <a:gd name="connsiteX4" fmla="*/ 6700 w 68808"/>
                <a:gd name="connsiteY4" fmla="*/ 113405 h 168860"/>
                <a:gd name="connsiteX5" fmla="*/ 38994 w 68808"/>
                <a:gd name="connsiteY5" fmla="*/ 99655 h 168860"/>
                <a:gd name="connsiteX6" fmla="*/ 42219 w 68808"/>
                <a:gd name="connsiteY6" fmla="*/ 46814 h 168860"/>
                <a:gd name="connsiteX7" fmla="*/ 46752 w 68808"/>
                <a:gd name="connsiteY7" fmla="*/ 10109 h 168860"/>
                <a:gd name="connsiteX8" fmla="*/ 59600 w 68808"/>
                <a:gd name="connsiteY8" fmla="*/ 166 h 168860"/>
                <a:gd name="connsiteX9" fmla="*/ 68719 w 68808"/>
                <a:gd name="connsiteY9" fmla="*/ 14200 h 168860"/>
                <a:gd name="connsiteX10" fmla="*/ 65444 w 68808"/>
                <a:gd name="connsiteY10" fmla="*/ 51076 h 168860"/>
                <a:gd name="connsiteX11" fmla="*/ 63882 w 68808"/>
                <a:gd name="connsiteY11" fmla="*/ 142156 h 168860"/>
                <a:gd name="connsiteX12" fmla="*/ 60103 w 68808"/>
                <a:gd name="connsiteY12" fmla="*/ 168860 h 16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808" h="168860">
                  <a:moveTo>
                    <a:pt x="60103" y="168803"/>
                  </a:moveTo>
                  <a:cubicBezTo>
                    <a:pt x="52345" y="161758"/>
                    <a:pt x="44939" y="146701"/>
                    <a:pt x="37886" y="123576"/>
                  </a:cubicBezTo>
                  <a:cubicBezTo>
                    <a:pt x="29825" y="126758"/>
                    <a:pt x="21966" y="130962"/>
                    <a:pt x="13653" y="132838"/>
                  </a:cubicBezTo>
                  <a:cubicBezTo>
                    <a:pt x="9471" y="133803"/>
                    <a:pt x="4584" y="130565"/>
                    <a:pt x="0" y="129258"/>
                  </a:cubicBezTo>
                  <a:cubicBezTo>
                    <a:pt x="2166" y="123803"/>
                    <a:pt x="3023" y="115621"/>
                    <a:pt x="6700" y="113405"/>
                  </a:cubicBezTo>
                  <a:cubicBezTo>
                    <a:pt x="16121" y="107667"/>
                    <a:pt x="26852" y="104599"/>
                    <a:pt x="38994" y="99655"/>
                  </a:cubicBezTo>
                  <a:cubicBezTo>
                    <a:pt x="40002" y="82724"/>
                    <a:pt x="40757" y="64712"/>
                    <a:pt x="42219" y="46814"/>
                  </a:cubicBezTo>
                  <a:cubicBezTo>
                    <a:pt x="43226" y="34541"/>
                    <a:pt x="44838" y="22269"/>
                    <a:pt x="46752" y="10109"/>
                  </a:cubicBezTo>
                  <a:cubicBezTo>
                    <a:pt x="47962" y="2439"/>
                    <a:pt x="52748" y="-800"/>
                    <a:pt x="59600" y="166"/>
                  </a:cubicBezTo>
                  <a:cubicBezTo>
                    <a:pt x="66955" y="1246"/>
                    <a:pt x="69323" y="6757"/>
                    <a:pt x="68719" y="14200"/>
                  </a:cubicBezTo>
                  <a:cubicBezTo>
                    <a:pt x="67711" y="26530"/>
                    <a:pt x="65796" y="38803"/>
                    <a:pt x="65444" y="51076"/>
                  </a:cubicBezTo>
                  <a:cubicBezTo>
                    <a:pt x="64587" y="81417"/>
                    <a:pt x="64688" y="111815"/>
                    <a:pt x="63882" y="142156"/>
                  </a:cubicBezTo>
                  <a:cubicBezTo>
                    <a:pt x="63681" y="150508"/>
                    <a:pt x="61615" y="158803"/>
                    <a:pt x="60103" y="168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4C9D93-1FB5-3822-F22C-25BA9FD7DA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89315" y="5173651"/>
              <a:ext cx="90299" cy="97566"/>
            </a:xfrm>
            <a:custGeom>
              <a:avLst/>
              <a:gdLst>
                <a:gd name="connsiteX0" fmla="*/ 90299 w 90299"/>
                <a:gd name="connsiteY0" fmla="*/ 94224 h 97566"/>
                <a:gd name="connsiteX1" fmla="*/ 58862 w 90299"/>
                <a:gd name="connsiteY1" fmla="*/ 84508 h 97566"/>
                <a:gd name="connsiteX2" fmla="*/ 30549 w 90299"/>
                <a:gd name="connsiteY2" fmla="*/ 95531 h 97566"/>
                <a:gd name="connsiteX3" fmla="*/ 2386 w 90299"/>
                <a:gd name="connsiteY3" fmla="*/ 58769 h 97566"/>
                <a:gd name="connsiteX4" fmla="*/ 46570 w 90299"/>
                <a:gd name="connsiteY4" fmla="*/ 3257 h 97566"/>
                <a:gd name="connsiteX5" fmla="*/ 70803 w 90299"/>
                <a:gd name="connsiteY5" fmla="*/ 13144 h 97566"/>
                <a:gd name="connsiteX6" fmla="*/ 20221 w 90299"/>
                <a:gd name="connsiteY6" fmla="*/ 74394 h 97566"/>
                <a:gd name="connsiteX7" fmla="*/ 51154 w 90299"/>
                <a:gd name="connsiteY7" fmla="*/ 52860 h 97566"/>
                <a:gd name="connsiteX8" fmla="*/ 66419 w 90299"/>
                <a:gd name="connsiteY8" fmla="*/ 30417 h 97566"/>
                <a:gd name="connsiteX9" fmla="*/ 75538 w 90299"/>
                <a:gd name="connsiteY9" fmla="*/ 57803 h 97566"/>
                <a:gd name="connsiteX10" fmla="*/ 79569 w 90299"/>
                <a:gd name="connsiteY10" fmla="*/ 73826 h 97566"/>
                <a:gd name="connsiteX11" fmla="*/ 90249 w 90299"/>
                <a:gd name="connsiteY11" fmla="*/ 94167 h 9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299" h="97566">
                  <a:moveTo>
                    <a:pt x="90299" y="94224"/>
                  </a:moveTo>
                  <a:cubicBezTo>
                    <a:pt x="74480" y="103145"/>
                    <a:pt x="67226" y="92235"/>
                    <a:pt x="58862" y="84508"/>
                  </a:cubicBezTo>
                  <a:cubicBezTo>
                    <a:pt x="49492" y="88258"/>
                    <a:pt x="40272" y="93542"/>
                    <a:pt x="30549" y="95531"/>
                  </a:cubicBezTo>
                  <a:cubicBezTo>
                    <a:pt x="7828" y="100247"/>
                    <a:pt x="-5775" y="82803"/>
                    <a:pt x="2386" y="58769"/>
                  </a:cubicBezTo>
                  <a:cubicBezTo>
                    <a:pt x="10700" y="34281"/>
                    <a:pt x="24100" y="13826"/>
                    <a:pt x="46570" y="3257"/>
                  </a:cubicBezTo>
                  <a:cubicBezTo>
                    <a:pt x="58561" y="-2368"/>
                    <a:pt x="59921" y="-1686"/>
                    <a:pt x="70803" y="13144"/>
                  </a:cubicBezTo>
                  <a:cubicBezTo>
                    <a:pt x="45209" y="24167"/>
                    <a:pt x="26165" y="41951"/>
                    <a:pt x="20221" y="74394"/>
                  </a:cubicBezTo>
                  <a:cubicBezTo>
                    <a:pt x="39719" y="74565"/>
                    <a:pt x="47880" y="68940"/>
                    <a:pt x="51154" y="52860"/>
                  </a:cubicBezTo>
                  <a:cubicBezTo>
                    <a:pt x="53321" y="42235"/>
                    <a:pt x="53875" y="28655"/>
                    <a:pt x="66419" y="30417"/>
                  </a:cubicBezTo>
                  <a:cubicBezTo>
                    <a:pt x="81232" y="32519"/>
                    <a:pt x="77252" y="45985"/>
                    <a:pt x="75538" y="57803"/>
                  </a:cubicBezTo>
                  <a:cubicBezTo>
                    <a:pt x="74834" y="62803"/>
                    <a:pt x="77453" y="68826"/>
                    <a:pt x="79569" y="73826"/>
                  </a:cubicBezTo>
                  <a:cubicBezTo>
                    <a:pt x="82290" y="80303"/>
                    <a:pt x="86018" y="86212"/>
                    <a:pt x="90249" y="941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41709A50-910A-F253-240D-75F0DEC73E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8410" y="5803596"/>
              <a:ext cx="49144" cy="221159"/>
            </a:xfrm>
            <a:custGeom>
              <a:avLst/>
              <a:gdLst>
                <a:gd name="connsiteX0" fmla="*/ 37557 w 49144"/>
                <a:gd name="connsiteY0" fmla="*/ 221102 h 221159"/>
                <a:gd name="connsiteX1" fmla="*/ 2442 w 49144"/>
                <a:gd name="connsiteY1" fmla="*/ 167807 h 221159"/>
                <a:gd name="connsiteX2" fmla="*/ 26423 w 49144"/>
                <a:gd name="connsiteY2" fmla="*/ 15078 h 221159"/>
                <a:gd name="connsiteX3" fmla="*/ 49144 w 49144"/>
                <a:gd name="connsiteY3" fmla="*/ 817 h 221159"/>
                <a:gd name="connsiteX4" fmla="*/ 45315 w 49144"/>
                <a:gd name="connsiteY4" fmla="*/ 18033 h 221159"/>
                <a:gd name="connsiteX5" fmla="*/ 24609 w 49144"/>
                <a:gd name="connsiteY5" fmla="*/ 98261 h 221159"/>
                <a:gd name="connsiteX6" fmla="*/ 31662 w 49144"/>
                <a:gd name="connsiteY6" fmla="*/ 197807 h 221159"/>
                <a:gd name="connsiteX7" fmla="*/ 37557 w 49144"/>
                <a:gd name="connsiteY7" fmla="*/ 221159 h 2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44" h="221159">
                  <a:moveTo>
                    <a:pt x="37557" y="221102"/>
                  </a:moveTo>
                  <a:cubicBezTo>
                    <a:pt x="12568" y="210875"/>
                    <a:pt x="5162" y="189057"/>
                    <a:pt x="2442" y="167807"/>
                  </a:cubicBezTo>
                  <a:cubicBezTo>
                    <a:pt x="-4259" y="114511"/>
                    <a:pt x="2543" y="62749"/>
                    <a:pt x="26423" y="15078"/>
                  </a:cubicBezTo>
                  <a:cubicBezTo>
                    <a:pt x="30605" y="6669"/>
                    <a:pt x="34836" y="-2876"/>
                    <a:pt x="49144" y="817"/>
                  </a:cubicBezTo>
                  <a:cubicBezTo>
                    <a:pt x="47834" y="6726"/>
                    <a:pt x="46777" y="12408"/>
                    <a:pt x="45315" y="18033"/>
                  </a:cubicBezTo>
                  <a:cubicBezTo>
                    <a:pt x="38312" y="44738"/>
                    <a:pt x="29295" y="71045"/>
                    <a:pt x="24609" y="98261"/>
                  </a:cubicBezTo>
                  <a:cubicBezTo>
                    <a:pt x="18866" y="131613"/>
                    <a:pt x="19924" y="165421"/>
                    <a:pt x="31662" y="197807"/>
                  </a:cubicBezTo>
                  <a:cubicBezTo>
                    <a:pt x="33980" y="204284"/>
                    <a:pt x="35089" y="211273"/>
                    <a:pt x="37557" y="221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096B333-25D6-3BDD-F47F-5E2BDE7049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5174" y="5880556"/>
              <a:ext cx="57706" cy="196927"/>
            </a:xfrm>
            <a:custGeom>
              <a:avLst/>
              <a:gdLst>
                <a:gd name="connsiteX0" fmla="*/ 28738 w 57706"/>
                <a:gd name="connsiteY0" fmla="*/ 196927 h 196927"/>
                <a:gd name="connsiteX1" fmla="*/ 15639 w 57706"/>
                <a:gd name="connsiteY1" fmla="*/ 177325 h 196927"/>
                <a:gd name="connsiteX2" fmla="*/ 19670 w 57706"/>
                <a:gd name="connsiteY2" fmla="*/ 23346 h 196927"/>
                <a:gd name="connsiteX3" fmla="*/ 32214 w 57706"/>
                <a:gd name="connsiteY3" fmla="*/ 6301 h 196927"/>
                <a:gd name="connsiteX4" fmla="*/ 57707 w 57706"/>
                <a:gd name="connsiteY4" fmla="*/ 5676 h 196927"/>
                <a:gd name="connsiteX5" fmla="*/ 37101 w 57706"/>
                <a:gd name="connsiteY5" fmla="*/ 38914 h 196927"/>
                <a:gd name="connsiteX6" fmla="*/ 31509 w 57706"/>
                <a:gd name="connsiteY6" fmla="*/ 147325 h 196927"/>
                <a:gd name="connsiteX7" fmla="*/ 28738 w 57706"/>
                <a:gd name="connsiteY7" fmla="*/ 196870 h 19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6" h="196927">
                  <a:moveTo>
                    <a:pt x="28738" y="196927"/>
                  </a:moveTo>
                  <a:cubicBezTo>
                    <a:pt x="23902" y="189825"/>
                    <a:pt x="18511" y="184257"/>
                    <a:pt x="15639" y="177325"/>
                  </a:cubicBezTo>
                  <a:cubicBezTo>
                    <a:pt x="-6225" y="125336"/>
                    <a:pt x="-5420" y="73801"/>
                    <a:pt x="19670" y="23346"/>
                  </a:cubicBezTo>
                  <a:cubicBezTo>
                    <a:pt x="22844" y="16982"/>
                    <a:pt x="27378" y="11244"/>
                    <a:pt x="32214" y="6301"/>
                  </a:cubicBezTo>
                  <a:cubicBezTo>
                    <a:pt x="40376" y="-2109"/>
                    <a:pt x="42996" y="-1881"/>
                    <a:pt x="57707" y="5676"/>
                  </a:cubicBezTo>
                  <a:cubicBezTo>
                    <a:pt x="50705" y="16756"/>
                    <a:pt x="41989" y="26869"/>
                    <a:pt x="37101" y="38914"/>
                  </a:cubicBezTo>
                  <a:cubicBezTo>
                    <a:pt x="22995" y="73915"/>
                    <a:pt x="20174" y="110676"/>
                    <a:pt x="31509" y="147325"/>
                  </a:cubicBezTo>
                  <a:cubicBezTo>
                    <a:pt x="36598" y="163745"/>
                    <a:pt x="38360" y="178802"/>
                    <a:pt x="28738" y="1968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066B926-0AD1-D542-9516-2343627552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9915" y="3988244"/>
              <a:ext cx="48222" cy="187401"/>
            </a:xfrm>
            <a:custGeom>
              <a:avLst/>
              <a:gdLst>
                <a:gd name="connsiteX0" fmla="*/ 43336 w 48222"/>
                <a:gd name="connsiteY0" fmla="*/ 5589 h 187401"/>
                <a:gd name="connsiteX1" fmla="*/ 48223 w 48222"/>
                <a:gd name="connsiteY1" fmla="*/ 184226 h 187401"/>
                <a:gd name="connsiteX2" fmla="*/ 21018 w 48222"/>
                <a:gd name="connsiteY2" fmla="*/ 176669 h 187401"/>
                <a:gd name="connsiteX3" fmla="*/ 4544 w 48222"/>
                <a:gd name="connsiteY3" fmla="*/ 142465 h 187401"/>
                <a:gd name="connsiteX4" fmla="*/ 13965 w 48222"/>
                <a:gd name="connsiteY4" fmla="*/ 21270 h 187401"/>
                <a:gd name="connsiteX5" fmla="*/ 21975 w 48222"/>
                <a:gd name="connsiteY5" fmla="*/ 6668 h 187401"/>
                <a:gd name="connsiteX6" fmla="*/ 43387 w 48222"/>
                <a:gd name="connsiteY6" fmla="*/ 5589 h 18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22" h="187401">
                  <a:moveTo>
                    <a:pt x="43336" y="5589"/>
                  </a:moveTo>
                  <a:cubicBezTo>
                    <a:pt x="22832" y="67180"/>
                    <a:pt x="13310" y="126442"/>
                    <a:pt x="48223" y="184226"/>
                  </a:cubicBezTo>
                  <a:cubicBezTo>
                    <a:pt x="34922" y="191669"/>
                    <a:pt x="26560" y="184738"/>
                    <a:pt x="21018" y="176669"/>
                  </a:cubicBezTo>
                  <a:cubicBezTo>
                    <a:pt x="14015" y="166499"/>
                    <a:pt x="7314" y="154737"/>
                    <a:pt x="4544" y="142465"/>
                  </a:cubicBezTo>
                  <a:cubicBezTo>
                    <a:pt x="-4827" y="101157"/>
                    <a:pt x="1269" y="60703"/>
                    <a:pt x="13965" y="21270"/>
                  </a:cubicBezTo>
                  <a:cubicBezTo>
                    <a:pt x="15677" y="15986"/>
                    <a:pt x="18599" y="10873"/>
                    <a:pt x="21975" y="6668"/>
                  </a:cubicBezTo>
                  <a:cubicBezTo>
                    <a:pt x="28071" y="-945"/>
                    <a:pt x="35175" y="-2991"/>
                    <a:pt x="43387" y="55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D309014-5746-BFF0-76BC-66C3DDCEC7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8855" y="5303568"/>
              <a:ext cx="62687" cy="190104"/>
            </a:xfrm>
            <a:custGeom>
              <a:avLst/>
              <a:gdLst>
                <a:gd name="connsiteX0" fmla="*/ 45256 w 62687"/>
                <a:gd name="connsiteY0" fmla="*/ 190104 h 190104"/>
                <a:gd name="connsiteX1" fmla="*/ 14927 w 62687"/>
                <a:gd name="connsiteY1" fmla="*/ 170218 h 190104"/>
                <a:gd name="connsiteX2" fmla="*/ 2181 w 62687"/>
                <a:gd name="connsiteY2" fmla="*/ 139138 h 190104"/>
                <a:gd name="connsiteX3" fmla="*/ 22636 w 62687"/>
                <a:gd name="connsiteY3" fmla="*/ 18058 h 190104"/>
                <a:gd name="connsiteX4" fmla="*/ 53367 w 62687"/>
                <a:gd name="connsiteY4" fmla="*/ 1694 h 190104"/>
                <a:gd name="connsiteX5" fmla="*/ 62688 w 62687"/>
                <a:gd name="connsiteY5" fmla="*/ 11410 h 190104"/>
                <a:gd name="connsiteX6" fmla="*/ 26565 w 62687"/>
                <a:gd name="connsiteY6" fmla="*/ 78342 h 190104"/>
                <a:gd name="connsiteX7" fmla="*/ 41427 w 62687"/>
                <a:gd name="connsiteY7" fmla="*/ 175104 h 190104"/>
                <a:gd name="connsiteX8" fmla="*/ 45256 w 62687"/>
                <a:gd name="connsiteY8" fmla="*/ 190047 h 19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87" h="190104">
                  <a:moveTo>
                    <a:pt x="45256" y="190104"/>
                  </a:moveTo>
                  <a:cubicBezTo>
                    <a:pt x="30041" y="189763"/>
                    <a:pt x="21376" y="180786"/>
                    <a:pt x="14927" y="170218"/>
                  </a:cubicBezTo>
                  <a:cubicBezTo>
                    <a:pt x="9234" y="160899"/>
                    <a:pt x="3642" y="150047"/>
                    <a:pt x="2181" y="139138"/>
                  </a:cubicBezTo>
                  <a:cubicBezTo>
                    <a:pt x="-3511" y="96354"/>
                    <a:pt x="1476" y="55160"/>
                    <a:pt x="22636" y="18058"/>
                  </a:cubicBezTo>
                  <a:cubicBezTo>
                    <a:pt x="31553" y="2376"/>
                    <a:pt x="42687" y="-3136"/>
                    <a:pt x="53367" y="1694"/>
                  </a:cubicBezTo>
                  <a:cubicBezTo>
                    <a:pt x="56390" y="3058"/>
                    <a:pt x="58456" y="6921"/>
                    <a:pt x="62688" y="11410"/>
                  </a:cubicBezTo>
                  <a:cubicBezTo>
                    <a:pt x="37800" y="25955"/>
                    <a:pt x="31603" y="51524"/>
                    <a:pt x="26565" y="78342"/>
                  </a:cubicBezTo>
                  <a:cubicBezTo>
                    <a:pt x="20016" y="113058"/>
                    <a:pt x="22787" y="145445"/>
                    <a:pt x="41427" y="175104"/>
                  </a:cubicBezTo>
                  <a:cubicBezTo>
                    <a:pt x="43594" y="178570"/>
                    <a:pt x="43695" y="183684"/>
                    <a:pt x="45256" y="190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61B6D09-A66A-8E80-AB9A-40D8AB2FC7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2379" y="192945"/>
              <a:ext cx="84742" cy="122226"/>
            </a:xfrm>
            <a:custGeom>
              <a:avLst/>
              <a:gdLst>
                <a:gd name="connsiteX0" fmla="*/ 22472 w 84742"/>
                <a:gd name="connsiteY0" fmla="*/ 76090 h 122226"/>
                <a:gd name="connsiteX1" fmla="*/ 62473 w 84742"/>
                <a:gd name="connsiteY1" fmla="*/ 62795 h 122226"/>
                <a:gd name="connsiteX2" fmla="*/ 68268 w 84742"/>
                <a:gd name="connsiteY2" fmla="*/ 36772 h 122226"/>
                <a:gd name="connsiteX3" fmla="*/ 78596 w 84742"/>
                <a:gd name="connsiteY3" fmla="*/ 30749 h 122226"/>
                <a:gd name="connsiteX4" fmla="*/ 84742 w 84742"/>
                <a:gd name="connsiteY4" fmla="*/ 39045 h 122226"/>
                <a:gd name="connsiteX5" fmla="*/ 83331 w 84742"/>
                <a:gd name="connsiteY5" fmla="*/ 115579 h 122226"/>
                <a:gd name="connsiteX6" fmla="*/ 78746 w 84742"/>
                <a:gd name="connsiteY6" fmla="*/ 122227 h 122226"/>
                <a:gd name="connsiteX7" fmla="*/ 60963 w 84742"/>
                <a:gd name="connsiteY7" fmla="*/ 84329 h 122226"/>
                <a:gd name="connsiteX8" fmla="*/ 30533 w 84742"/>
                <a:gd name="connsiteY8" fmla="*/ 95863 h 122226"/>
                <a:gd name="connsiteX9" fmla="*/ 5695 w 84742"/>
                <a:gd name="connsiteY9" fmla="*/ 96488 h 122226"/>
                <a:gd name="connsiteX10" fmla="*/ 2168 w 84742"/>
                <a:gd name="connsiteY10" fmla="*/ 69215 h 122226"/>
                <a:gd name="connsiteX11" fmla="*/ 13958 w 84742"/>
                <a:gd name="connsiteY11" fmla="*/ 11374 h 122226"/>
                <a:gd name="connsiteX12" fmla="*/ 22774 w 84742"/>
                <a:gd name="connsiteY12" fmla="*/ 10 h 122226"/>
                <a:gd name="connsiteX13" fmla="*/ 30584 w 84742"/>
                <a:gd name="connsiteY13" fmla="*/ 14499 h 122226"/>
                <a:gd name="connsiteX14" fmla="*/ 25243 w 84742"/>
                <a:gd name="connsiteY14" fmla="*/ 58590 h 122226"/>
                <a:gd name="connsiteX15" fmla="*/ 22522 w 84742"/>
                <a:gd name="connsiteY15" fmla="*/ 76147 h 12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42" h="122226">
                  <a:moveTo>
                    <a:pt x="22472" y="76090"/>
                  </a:moveTo>
                  <a:cubicBezTo>
                    <a:pt x="38191" y="70863"/>
                    <a:pt x="50030" y="66943"/>
                    <a:pt x="62473" y="62795"/>
                  </a:cubicBezTo>
                  <a:cubicBezTo>
                    <a:pt x="64288" y="54045"/>
                    <a:pt x="65295" y="44954"/>
                    <a:pt x="68268" y="36772"/>
                  </a:cubicBezTo>
                  <a:cubicBezTo>
                    <a:pt x="69426" y="33533"/>
                    <a:pt x="74968" y="30920"/>
                    <a:pt x="78596" y="30749"/>
                  </a:cubicBezTo>
                  <a:cubicBezTo>
                    <a:pt x="80611" y="30635"/>
                    <a:pt x="84742" y="36090"/>
                    <a:pt x="84742" y="39045"/>
                  </a:cubicBezTo>
                  <a:cubicBezTo>
                    <a:pt x="84742" y="64556"/>
                    <a:pt x="84087" y="90068"/>
                    <a:pt x="83331" y="115579"/>
                  </a:cubicBezTo>
                  <a:cubicBezTo>
                    <a:pt x="83281" y="117511"/>
                    <a:pt x="80812" y="119329"/>
                    <a:pt x="78746" y="122227"/>
                  </a:cubicBezTo>
                  <a:cubicBezTo>
                    <a:pt x="61416" y="117681"/>
                    <a:pt x="66101" y="99272"/>
                    <a:pt x="60963" y="84329"/>
                  </a:cubicBezTo>
                  <a:cubicBezTo>
                    <a:pt x="50635" y="88363"/>
                    <a:pt x="40811" y="93306"/>
                    <a:pt x="30533" y="95863"/>
                  </a:cubicBezTo>
                  <a:cubicBezTo>
                    <a:pt x="22421" y="97852"/>
                    <a:pt x="12093" y="100352"/>
                    <a:pt x="5695" y="96488"/>
                  </a:cubicBezTo>
                  <a:cubicBezTo>
                    <a:pt x="-2819" y="91374"/>
                    <a:pt x="204" y="79045"/>
                    <a:pt x="2168" y="69215"/>
                  </a:cubicBezTo>
                  <a:cubicBezTo>
                    <a:pt x="6048" y="49897"/>
                    <a:pt x="9473" y="30465"/>
                    <a:pt x="13958" y="11374"/>
                  </a:cubicBezTo>
                  <a:cubicBezTo>
                    <a:pt x="15016" y="6828"/>
                    <a:pt x="19600" y="181"/>
                    <a:pt x="22774" y="10"/>
                  </a:cubicBezTo>
                  <a:cubicBezTo>
                    <a:pt x="30584" y="-331"/>
                    <a:pt x="31187" y="7908"/>
                    <a:pt x="30584" y="14499"/>
                  </a:cubicBezTo>
                  <a:cubicBezTo>
                    <a:pt x="29223" y="29215"/>
                    <a:pt x="27106" y="43874"/>
                    <a:pt x="25243" y="58590"/>
                  </a:cubicBezTo>
                  <a:cubicBezTo>
                    <a:pt x="24638" y="63249"/>
                    <a:pt x="23782" y="67852"/>
                    <a:pt x="22522" y="76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6026E6B-19A3-6AD5-D5F7-AC19F4EB79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177" y="3100247"/>
              <a:ext cx="85210" cy="95395"/>
            </a:xfrm>
            <a:custGeom>
              <a:avLst/>
              <a:gdLst>
                <a:gd name="connsiteX0" fmla="*/ 55628 w 85210"/>
                <a:gd name="connsiteY0" fmla="*/ 48182 h 95395"/>
                <a:gd name="connsiteX1" fmla="*/ 37693 w 85210"/>
                <a:gd name="connsiteY1" fmla="*/ 75398 h 95395"/>
                <a:gd name="connsiteX2" fmla="*/ 26559 w 85210"/>
                <a:gd name="connsiteY2" fmla="*/ 90455 h 95395"/>
                <a:gd name="connsiteX3" fmla="*/ 2780 w 85210"/>
                <a:gd name="connsiteY3" fmla="*/ 82046 h 95395"/>
                <a:gd name="connsiteX4" fmla="*/ 815 w 85210"/>
                <a:gd name="connsiteY4" fmla="*/ 67500 h 95395"/>
                <a:gd name="connsiteX5" fmla="*/ 160 w 85210"/>
                <a:gd name="connsiteY5" fmla="*/ 13238 h 95395"/>
                <a:gd name="connsiteX6" fmla="*/ 6658 w 85210"/>
                <a:gd name="connsiteY6" fmla="*/ 0 h 95395"/>
                <a:gd name="connsiteX7" fmla="*/ 16584 w 85210"/>
                <a:gd name="connsiteY7" fmla="*/ 11364 h 95395"/>
                <a:gd name="connsiteX8" fmla="*/ 19354 w 85210"/>
                <a:gd name="connsiteY8" fmla="*/ 30682 h 95395"/>
                <a:gd name="connsiteX9" fmla="*/ 22125 w 85210"/>
                <a:gd name="connsiteY9" fmla="*/ 55284 h 95395"/>
                <a:gd name="connsiteX10" fmla="*/ 42025 w 85210"/>
                <a:gd name="connsiteY10" fmla="*/ 31761 h 95395"/>
                <a:gd name="connsiteX11" fmla="*/ 82733 w 85210"/>
                <a:gd name="connsiteY11" fmla="*/ 44034 h 95395"/>
                <a:gd name="connsiteX12" fmla="*/ 84698 w 85210"/>
                <a:gd name="connsiteY12" fmla="*/ 82557 h 95395"/>
                <a:gd name="connsiteX13" fmla="*/ 74168 w 85210"/>
                <a:gd name="connsiteY13" fmla="*/ 91989 h 95395"/>
                <a:gd name="connsiteX14" fmla="*/ 64696 w 85210"/>
                <a:gd name="connsiteY14" fmla="*/ 81194 h 95395"/>
                <a:gd name="connsiteX15" fmla="*/ 60968 w 85210"/>
                <a:gd name="connsiteY15" fmla="*/ 50284 h 95395"/>
                <a:gd name="connsiteX16" fmla="*/ 55527 w 85210"/>
                <a:gd name="connsiteY16" fmla="*/ 48125 h 9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210" h="95395">
                  <a:moveTo>
                    <a:pt x="55628" y="48182"/>
                  </a:moveTo>
                  <a:cubicBezTo>
                    <a:pt x="49683" y="57273"/>
                    <a:pt x="43789" y="66364"/>
                    <a:pt x="37693" y="75398"/>
                  </a:cubicBezTo>
                  <a:cubicBezTo>
                    <a:pt x="34166" y="80626"/>
                    <a:pt x="31043" y="86478"/>
                    <a:pt x="26559" y="90455"/>
                  </a:cubicBezTo>
                  <a:cubicBezTo>
                    <a:pt x="16432" y="99432"/>
                    <a:pt x="6810" y="95910"/>
                    <a:pt x="2780" y="82046"/>
                  </a:cubicBezTo>
                  <a:cubicBezTo>
                    <a:pt x="1419" y="77444"/>
                    <a:pt x="966" y="72387"/>
                    <a:pt x="815" y="67500"/>
                  </a:cubicBezTo>
                  <a:cubicBezTo>
                    <a:pt x="311" y="49432"/>
                    <a:pt x="-294" y="31307"/>
                    <a:pt x="160" y="13238"/>
                  </a:cubicBezTo>
                  <a:cubicBezTo>
                    <a:pt x="261" y="8750"/>
                    <a:pt x="4391" y="4375"/>
                    <a:pt x="6658" y="0"/>
                  </a:cubicBezTo>
                  <a:cubicBezTo>
                    <a:pt x="10084" y="3750"/>
                    <a:pt x="14870" y="6818"/>
                    <a:pt x="16584" y="11364"/>
                  </a:cubicBezTo>
                  <a:cubicBezTo>
                    <a:pt x="18800" y="17216"/>
                    <a:pt x="18599" y="24205"/>
                    <a:pt x="19354" y="30682"/>
                  </a:cubicBezTo>
                  <a:cubicBezTo>
                    <a:pt x="20160" y="37728"/>
                    <a:pt x="20916" y="44773"/>
                    <a:pt x="22125" y="55284"/>
                  </a:cubicBezTo>
                  <a:cubicBezTo>
                    <a:pt x="30287" y="45568"/>
                    <a:pt x="35677" y="38125"/>
                    <a:pt x="42025" y="31761"/>
                  </a:cubicBezTo>
                  <a:cubicBezTo>
                    <a:pt x="58147" y="15625"/>
                    <a:pt x="76636" y="20625"/>
                    <a:pt x="82733" y="44034"/>
                  </a:cubicBezTo>
                  <a:cubicBezTo>
                    <a:pt x="85856" y="56137"/>
                    <a:pt x="85403" y="69773"/>
                    <a:pt x="84698" y="82557"/>
                  </a:cubicBezTo>
                  <a:cubicBezTo>
                    <a:pt x="84496" y="86194"/>
                    <a:pt x="77796" y="92103"/>
                    <a:pt x="74168" y="91989"/>
                  </a:cubicBezTo>
                  <a:cubicBezTo>
                    <a:pt x="70793" y="91876"/>
                    <a:pt x="65755" y="85682"/>
                    <a:pt x="64696" y="81194"/>
                  </a:cubicBezTo>
                  <a:cubicBezTo>
                    <a:pt x="62379" y="71193"/>
                    <a:pt x="62077" y="60625"/>
                    <a:pt x="60968" y="50284"/>
                  </a:cubicBezTo>
                  <a:cubicBezTo>
                    <a:pt x="59155" y="49546"/>
                    <a:pt x="57341" y="48864"/>
                    <a:pt x="55527" y="4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28ECE6B-8CAE-3B5A-5E05-5593AB99C8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0544" y="3353589"/>
              <a:ext cx="84695" cy="112256"/>
            </a:xfrm>
            <a:custGeom>
              <a:avLst/>
              <a:gdLst>
                <a:gd name="connsiteX0" fmla="*/ 30189 w 84695"/>
                <a:gd name="connsiteY0" fmla="*/ 96434 h 112256"/>
                <a:gd name="connsiteX1" fmla="*/ 7468 w 84695"/>
                <a:gd name="connsiteY1" fmla="*/ 70695 h 112256"/>
                <a:gd name="connsiteX2" fmla="*/ 565 w 84695"/>
                <a:gd name="connsiteY2" fmla="*/ 19615 h 112256"/>
                <a:gd name="connsiteX3" fmla="*/ 8828 w 84695"/>
                <a:gd name="connsiteY3" fmla="*/ 240 h 112256"/>
                <a:gd name="connsiteX4" fmla="*/ 23993 w 84695"/>
                <a:gd name="connsiteY4" fmla="*/ 16717 h 112256"/>
                <a:gd name="connsiteX5" fmla="*/ 29887 w 84695"/>
                <a:gd name="connsiteY5" fmla="*/ 64331 h 112256"/>
                <a:gd name="connsiteX6" fmla="*/ 46462 w 84695"/>
                <a:gd name="connsiteY6" fmla="*/ 54615 h 112256"/>
                <a:gd name="connsiteX7" fmla="*/ 73616 w 84695"/>
                <a:gd name="connsiteY7" fmla="*/ 54615 h 112256"/>
                <a:gd name="connsiteX8" fmla="*/ 83038 w 84695"/>
                <a:gd name="connsiteY8" fmla="*/ 80581 h 112256"/>
                <a:gd name="connsiteX9" fmla="*/ 37444 w 84695"/>
                <a:gd name="connsiteY9" fmla="*/ 111888 h 112256"/>
                <a:gd name="connsiteX10" fmla="*/ 29584 w 84695"/>
                <a:gd name="connsiteY10" fmla="*/ 95638 h 112256"/>
                <a:gd name="connsiteX11" fmla="*/ 58754 w 84695"/>
                <a:gd name="connsiteY11" fmla="*/ 67911 h 112256"/>
                <a:gd name="connsiteX12" fmla="*/ 30240 w 84695"/>
                <a:gd name="connsiteY12" fmla="*/ 96491 h 1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695" h="112256">
                  <a:moveTo>
                    <a:pt x="30189" y="96434"/>
                  </a:moveTo>
                  <a:cubicBezTo>
                    <a:pt x="10792" y="91888"/>
                    <a:pt x="10641" y="91888"/>
                    <a:pt x="7468" y="70695"/>
                  </a:cubicBezTo>
                  <a:cubicBezTo>
                    <a:pt x="4898" y="53706"/>
                    <a:pt x="2631" y="36661"/>
                    <a:pt x="565" y="19615"/>
                  </a:cubicBezTo>
                  <a:cubicBezTo>
                    <a:pt x="-442" y="11319"/>
                    <a:pt x="-1248" y="2001"/>
                    <a:pt x="8828" y="240"/>
                  </a:cubicBezTo>
                  <a:cubicBezTo>
                    <a:pt x="19357" y="-1578"/>
                    <a:pt x="22632" y="7229"/>
                    <a:pt x="23993" y="16717"/>
                  </a:cubicBezTo>
                  <a:cubicBezTo>
                    <a:pt x="26159" y="32001"/>
                    <a:pt x="27822" y="47399"/>
                    <a:pt x="29887" y="64331"/>
                  </a:cubicBezTo>
                  <a:cubicBezTo>
                    <a:pt x="36386" y="60354"/>
                    <a:pt x="41172" y="55524"/>
                    <a:pt x="46462" y="54615"/>
                  </a:cubicBezTo>
                  <a:cubicBezTo>
                    <a:pt x="55379" y="53081"/>
                    <a:pt x="65203" y="51888"/>
                    <a:pt x="73616" y="54615"/>
                  </a:cubicBezTo>
                  <a:cubicBezTo>
                    <a:pt x="84197" y="57968"/>
                    <a:pt x="86867" y="68593"/>
                    <a:pt x="83038" y="80581"/>
                  </a:cubicBezTo>
                  <a:cubicBezTo>
                    <a:pt x="77344" y="98365"/>
                    <a:pt x="53767" y="114957"/>
                    <a:pt x="37444" y="111888"/>
                  </a:cubicBezTo>
                  <a:cubicBezTo>
                    <a:pt x="29534" y="110411"/>
                    <a:pt x="22481" y="107002"/>
                    <a:pt x="29584" y="95638"/>
                  </a:cubicBezTo>
                  <a:cubicBezTo>
                    <a:pt x="45102" y="88746"/>
                    <a:pt x="54825" y="79502"/>
                    <a:pt x="58754" y="67911"/>
                  </a:cubicBezTo>
                  <a:cubicBezTo>
                    <a:pt x="46361" y="77229"/>
                    <a:pt x="34925" y="82172"/>
                    <a:pt x="30240" y="96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72D25E8-BDE2-7515-C19C-53E5A80336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2613" y="4875834"/>
              <a:ext cx="82988" cy="133029"/>
            </a:xfrm>
            <a:custGeom>
              <a:avLst/>
              <a:gdLst>
                <a:gd name="connsiteX0" fmla="*/ 32004 w 82988"/>
                <a:gd name="connsiteY0" fmla="*/ 73857 h 133029"/>
                <a:gd name="connsiteX1" fmla="*/ 55330 w 82988"/>
                <a:gd name="connsiteY1" fmla="*/ 52778 h 133029"/>
                <a:gd name="connsiteX2" fmla="*/ 67219 w 82988"/>
                <a:gd name="connsiteY2" fmla="*/ 52323 h 133029"/>
                <a:gd name="connsiteX3" fmla="*/ 66866 w 82988"/>
                <a:gd name="connsiteY3" fmla="*/ 65392 h 133029"/>
                <a:gd name="connsiteX4" fmla="*/ 40921 w 82988"/>
                <a:gd name="connsiteY4" fmla="*/ 101017 h 133029"/>
                <a:gd name="connsiteX5" fmla="*/ 82988 w 82988"/>
                <a:gd name="connsiteY5" fmla="*/ 127778 h 133029"/>
                <a:gd name="connsiteX6" fmla="*/ 69184 w 82988"/>
                <a:gd name="connsiteY6" fmla="*/ 133005 h 133029"/>
                <a:gd name="connsiteX7" fmla="*/ 39007 w 82988"/>
                <a:gd name="connsiteY7" fmla="*/ 127664 h 133029"/>
                <a:gd name="connsiteX8" fmla="*/ 16083 w 82988"/>
                <a:gd name="connsiteY8" fmla="*/ 96357 h 133029"/>
                <a:gd name="connsiteX9" fmla="*/ 1977 w 82988"/>
                <a:gd name="connsiteY9" fmla="*/ 26868 h 133029"/>
                <a:gd name="connsiteX10" fmla="*/ 7519 w 82988"/>
                <a:gd name="connsiteY10" fmla="*/ 902 h 133029"/>
                <a:gd name="connsiteX11" fmla="*/ 23792 w 82988"/>
                <a:gd name="connsiteY11" fmla="*/ 21811 h 133029"/>
                <a:gd name="connsiteX12" fmla="*/ 32054 w 82988"/>
                <a:gd name="connsiteY12" fmla="*/ 73914 h 13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988" h="133029">
                  <a:moveTo>
                    <a:pt x="32004" y="73857"/>
                  </a:moveTo>
                  <a:cubicBezTo>
                    <a:pt x="41777" y="64823"/>
                    <a:pt x="48075" y="57948"/>
                    <a:pt x="55330" y="52778"/>
                  </a:cubicBezTo>
                  <a:cubicBezTo>
                    <a:pt x="58201" y="50732"/>
                    <a:pt x="63189" y="52380"/>
                    <a:pt x="67219" y="52323"/>
                  </a:cubicBezTo>
                  <a:cubicBezTo>
                    <a:pt x="67219" y="56755"/>
                    <a:pt x="68730" y="62494"/>
                    <a:pt x="66866" y="65392"/>
                  </a:cubicBezTo>
                  <a:cubicBezTo>
                    <a:pt x="59159" y="77266"/>
                    <a:pt x="50393" y="88232"/>
                    <a:pt x="40921" y="101017"/>
                  </a:cubicBezTo>
                  <a:cubicBezTo>
                    <a:pt x="53113" y="112608"/>
                    <a:pt x="72912" y="108176"/>
                    <a:pt x="82988" y="127778"/>
                  </a:cubicBezTo>
                  <a:cubicBezTo>
                    <a:pt x="77648" y="129937"/>
                    <a:pt x="73315" y="133346"/>
                    <a:pt x="69184" y="133005"/>
                  </a:cubicBezTo>
                  <a:cubicBezTo>
                    <a:pt x="59058" y="132210"/>
                    <a:pt x="48881" y="130335"/>
                    <a:pt x="39007" y="127664"/>
                  </a:cubicBezTo>
                  <a:cubicBezTo>
                    <a:pt x="19812" y="122437"/>
                    <a:pt x="19610" y="120108"/>
                    <a:pt x="16083" y="96357"/>
                  </a:cubicBezTo>
                  <a:cubicBezTo>
                    <a:pt x="12608" y="72948"/>
                    <a:pt x="6612" y="50050"/>
                    <a:pt x="1977" y="26868"/>
                  </a:cubicBezTo>
                  <a:cubicBezTo>
                    <a:pt x="62" y="17323"/>
                    <a:pt x="-3111" y="6641"/>
                    <a:pt x="7519" y="902"/>
                  </a:cubicBezTo>
                  <a:cubicBezTo>
                    <a:pt x="14472" y="-2848"/>
                    <a:pt x="20820" y="5277"/>
                    <a:pt x="23792" y="21811"/>
                  </a:cubicBezTo>
                  <a:cubicBezTo>
                    <a:pt x="26663" y="37777"/>
                    <a:pt x="28880" y="53914"/>
                    <a:pt x="32054" y="73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8C07C55-4602-40E8-79A1-27297C73CB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5177" y="5893780"/>
              <a:ext cx="50969" cy="211486"/>
            </a:xfrm>
            <a:custGeom>
              <a:avLst/>
              <a:gdLst>
                <a:gd name="connsiteX0" fmla="*/ 3830 w 50969"/>
                <a:gd name="connsiteY0" fmla="*/ 235 h 211486"/>
                <a:gd name="connsiteX1" fmla="*/ 28163 w 50969"/>
                <a:gd name="connsiteY1" fmla="*/ 19895 h 211486"/>
                <a:gd name="connsiteX2" fmla="*/ 46905 w 50969"/>
                <a:gd name="connsiteY2" fmla="*/ 77452 h 211486"/>
                <a:gd name="connsiteX3" fmla="*/ 39498 w 50969"/>
                <a:gd name="connsiteY3" fmla="*/ 189043 h 211486"/>
                <a:gd name="connsiteX4" fmla="*/ 18288 w 50969"/>
                <a:gd name="connsiteY4" fmla="*/ 211487 h 211486"/>
                <a:gd name="connsiteX5" fmla="*/ 23881 w 50969"/>
                <a:gd name="connsiteY5" fmla="*/ 180805 h 211486"/>
                <a:gd name="connsiteX6" fmla="*/ 5593 w 50969"/>
                <a:gd name="connsiteY6" fmla="*/ 25349 h 211486"/>
                <a:gd name="connsiteX7" fmla="*/ 3780 w 50969"/>
                <a:gd name="connsiteY7" fmla="*/ 235 h 2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69" h="211486">
                  <a:moveTo>
                    <a:pt x="3830" y="235"/>
                  </a:moveTo>
                  <a:cubicBezTo>
                    <a:pt x="17079" y="-1753"/>
                    <a:pt x="23780" y="9213"/>
                    <a:pt x="28163" y="19895"/>
                  </a:cubicBezTo>
                  <a:cubicBezTo>
                    <a:pt x="35770" y="38418"/>
                    <a:pt x="43327" y="57622"/>
                    <a:pt x="46905" y="77452"/>
                  </a:cubicBezTo>
                  <a:cubicBezTo>
                    <a:pt x="53706" y="115009"/>
                    <a:pt x="52446" y="152850"/>
                    <a:pt x="39498" y="189043"/>
                  </a:cubicBezTo>
                  <a:cubicBezTo>
                    <a:pt x="36174" y="198305"/>
                    <a:pt x="33051" y="209100"/>
                    <a:pt x="18288" y="211487"/>
                  </a:cubicBezTo>
                  <a:cubicBezTo>
                    <a:pt x="20505" y="199441"/>
                    <a:pt x="22067" y="190066"/>
                    <a:pt x="23881" y="180805"/>
                  </a:cubicBezTo>
                  <a:cubicBezTo>
                    <a:pt x="34460" y="126487"/>
                    <a:pt x="28818" y="74554"/>
                    <a:pt x="5593" y="25349"/>
                  </a:cubicBezTo>
                  <a:cubicBezTo>
                    <a:pt x="1864" y="17508"/>
                    <a:pt x="-3878" y="10065"/>
                    <a:pt x="3780" y="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B831C25-C916-C6AA-A0A6-0EC7E3262D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0707" y="1367424"/>
              <a:ext cx="68279" cy="139517"/>
            </a:xfrm>
            <a:custGeom>
              <a:avLst/>
              <a:gdLst>
                <a:gd name="connsiteX0" fmla="*/ 39500 w 68279"/>
                <a:gd name="connsiteY0" fmla="*/ 69176 h 139517"/>
                <a:gd name="connsiteX1" fmla="*/ 20407 w 68279"/>
                <a:gd name="connsiteY1" fmla="*/ 107245 h 139517"/>
                <a:gd name="connsiteX2" fmla="*/ 12094 w 68279"/>
                <a:gd name="connsiteY2" fmla="*/ 121563 h 139517"/>
                <a:gd name="connsiteX3" fmla="*/ 4486 w 68279"/>
                <a:gd name="connsiteY3" fmla="*/ 123438 h 139517"/>
                <a:gd name="connsiteX4" fmla="*/ 53 w 68279"/>
                <a:gd name="connsiteY4" fmla="*/ 113836 h 139517"/>
                <a:gd name="connsiteX5" fmla="*/ 5897 w 68279"/>
                <a:gd name="connsiteY5" fmla="*/ 98040 h 139517"/>
                <a:gd name="connsiteX6" fmla="*/ 40509 w 68279"/>
                <a:gd name="connsiteY6" fmla="*/ 12983 h 139517"/>
                <a:gd name="connsiteX7" fmla="*/ 53809 w 68279"/>
                <a:gd name="connsiteY7" fmla="*/ 653 h 139517"/>
                <a:gd name="connsiteX8" fmla="*/ 63281 w 68279"/>
                <a:gd name="connsiteY8" fmla="*/ 14574 h 139517"/>
                <a:gd name="connsiteX9" fmla="*/ 68268 w 68279"/>
                <a:gd name="connsiteY9" fmla="*/ 120483 h 139517"/>
                <a:gd name="connsiteX10" fmla="*/ 64591 w 68279"/>
                <a:gd name="connsiteY10" fmla="*/ 139518 h 139517"/>
                <a:gd name="connsiteX11" fmla="*/ 46806 w 68279"/>
                <a:gd name="connsiteY11" fmla="*/ 107813 h 139517"/>
                <a:gd name="connsiteX12" fmla="*/ 43279 w 68279"/>
                <a:gd name="connsiteY12" fmla="*/ 69688 h 139517"/>
                <a:gd name="connsiteX13" fmla="*/ 39551 w 68279"/>
                <a:gd name="connsiteY13" fmla="*/ 69176 h 13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79" h="139517">
                  <a:moveTo>
                    <a:pt x="39500" y="69176"/>
                  </a:moveTo>
                  <a:cubicBezTo>
                    <a:pt x="33154" y="81904"/>
                    <a:pt x="26856" y="94631"/>
                    <a:pt x="20407" y="107245"/>
                  </a:cubicBezTo>
                  <a:cubicBezTo>
                    <a:pt x="17888" y="112188"/>
                    <a:pt x="15420" y="117415"/>
                    <a:pt x="12094" y="121563"/>
                  </a:cubicBezTo>
                  <a:cubicBezTo>
                    <a:pt x="10582" y="123438"/>
                    <a:pt x="5847" y="124631"/>
                    <a:pt x="4486" y="123438"/>
                  </a:cubicBezTo>
                  <a:cubicBezTo>
                    <a:pt x="2119" y="121336"/>
                    <a:pt x="-400" y="116790"/>
                    <a:pt x="53" y="113836"/>
                  </a:cubicBezTo>
                  <a:cubicBezTo>
                    <a:pt x="910" y="108381"/>
                    <a:pt x="3782" y="103267"/>
                    <a:pt x="5897" y="98040"/>
                  </a:cubicBezTo>
                  <a:cubicBezTo>
                    <a:pt x="17434" y="69688"/>
                    <a:pt x="29173" y="41449"/>
                    <a:pt x="40509" y="12983"/>
                  </a:cubicBezTo>
                  <a:cubicBezTo>
                    <a:pt x="43329" y="5937"/>
                    <a:pt x="45749" y="-2415"/>
                    <a:pt x="53809" y="653"/>
                  </a:cubicBezTo>
                  <a:cubicBezTo>
                    <a:pt x="57991" y="2244"/>
                    <a:pt x="62928" y="9517"/>
                    <a:pt x="63281" y="14574"/>
                  </a:cubicBezTo>
                  <a:cubicBezTo>
                    <a:pt x="65649" y="49801"/>
                    <a:pt x="67110" y="85142"/>
                    <a:pt x="68268" y="120483"/>
                  </a:cubicBezTo>
                  <a:cubicBezTo>
                    <a:pt x="68469" y="126450"/>
                    <a:pt x="66000" y="132529"/>
                    <a:pt x="64591" y="139518"/>
                  </a:cubicBezTo>
                  <a:cubicBezTo>
                    <a:pt x="47713" y="134404"/>
                    <a:pt x="48418" y="120143"/>
                    <a:pt x="46806" y="107813"/>
                  </a:cubicBezTo>
                  <a:cubicBezTo>
                    <a:pt x="45194" y="95199"/>
                    <a:pt x="44388" y="82415"/>
                    <a:pt x="43279" y="69688"/>
                  </a:cubicBezTo>
                  <a:cubicBezTo>
                    <a:pt x="42019" y="69517"/>
                    <a:pt x="40810" y="69347"/>
                    <a:pt x="39551" y="69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C3390F22-80D6-B5FF-6527-8FF2D9FEE8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02909" y="74880"/>
              <a:ext cx="51830" cy="182093"/>
            </a:xfrm>
            <a:custGeom>
              <a:avLst/>
              <a:gdLst>
                <a:gd name="connsiteX0" fmla="*/ 51780 w 51830"/>
                <a:gd name="connsiteY0" fmla="*/ 180689 h 182093"/>
                <a:gd name="connsiteX1" fmla="*/ 21200 w 51830"/>
                <a:gd name="connsiteY1" fmla="*/ 167735 h 182093"/>
                <a:gd name="connsiteX2" fmla="*/ 3567 w 51830"/>
                <a:gd name="connsiteY2" fmla="*/ 125803 h 182093"/>
                <a:gd name="connsiteX3" fmla="*/ 16413 w 51830"/>
                <a:gd name="connsiteY3" fmla="*/ 22677 h 182093"/>
                <a:gd name="connsiteX4" fmla="*/ 30671 w 51830"/>
                <a:gd name="connsiteY4" fmla="*/ 4438 h 182093"/>
                <a:gd name="connsiteX5" fmla="*/ 51378 w 51830"/>
                <a:gd name="connsiteY5" fmla="*/ 7222 h 182093"/>
                <a:gd name="connsiteX6" fmla="*/ 51830 w 51830"/>
                <a:gd name="connsiteY6" fmla="*/ 180689 h 18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30" h="182093">
                  <a:moveTo>
                    <a:pt x="51780" y="180689"/>
                  </a:moveTo>
                  <a:cubicBezTo>
                    <a:pt x="36465" y="185292"/>
                    <a:pt x="27094" y="177962"/>
                    <a:pt x="21200" y="167735"/>
                  </a:cubicBezTo>
                  <a:cubicBezTo>
                    <a:pt x="13744" y="154837"/>
                    <a:pt x="6892" y="140575"/>
                    <a:pt x="3567" y="125803"/>
                  </a:cubicBezTo>
                  <a:cubicBezTo>
                    <a:pt x="-4595" y="89893"/>
                    <a:pt x="1904" y="55291"/>
                    <a:pt x="16413" y="22677"/>
                  </a:cubicBezTo>
                  <a:cubicBezTo>
                    <a:pt x="19537" y="15631"/>
                    <a:pt x="25079" y="9325"/>
                    <a:pt x="30671" y="4438"/>
                  </a:cubicBezTo>
                  <a:cubicBezTo>
                    <a:pt x="37725" y="-1698"/>
                    <a:pt x="45533" y="-2096"/>
                    <a:pt x="51378" y="7222"/>
                  </a:cubicBezTo>
                  <a:cubicBezTo>
                    <a:pt x="13794" y="64552"/>
                    <a:pt x="15910" y="122280"/>
                    <a:pt x="51830" y="1806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4CDAC49-035A-DE24-9854-F634B698B9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0901" y="52091"/>
              <a:ext cx="46012" cy="224081"/>
            </a:xfrm>
            <a:custGeom>
              <a:avLst/>
              <a:gdLst>
                <a:gd name="connsiteX0" fmla="*/ 12142 w 46012"/>
                <a:gd name="connsiteY0" fmla="*/ 224047 h 224081"/>
                <a:gd name="connsiteX1" fmla="*/ 17230 w 46012"/>
                <a:gd name="connsiteY1" fmla="*/ 199558 h 224081"/>
                <a:gd name="connsiteX2" fmla="*/ 19548 w 46012"/>
                <a:gd name="connsiteY2" fmla="*/ 60239 h 224081"/>
                <a:gd name="connsiteX3" fmla="*/ 0 w 46012"/>
                <a:gd name="connsiteY3" fmla="*/ 4102 h 224081"/>
                <a:gd name="connsiteX4" fmla="*/ 18439 w 46012"/>
                <a:gd name="connsiteY4" fmla="*/ 7000 h 224081"/>
                <a:gd name="connsiteX5" fmla="*/ 31186 w 46012"/>
                <a:gd name="connsiteY5" fmla="*/ 29614 h 224081"/>
                <a:gd name="connsiteX6" fmla="*/ 37684 w 46012"/>
                <a:gd name="connsiteY6" fmla="*/ 199672 h 224081"/>
                <a:gd name="connsiteX7" fmla="*/ 12192 w 46012"/>
                <a:gd name="connsiteY7" fmla="*/ 224047 h 22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12" h="224081">
                  <a:moveTo>
                    <a:pt x="12142" y="224047"/>
                  </a:moveTo>
                  <a:cubicBezTo>
                    <a:pt x="14056" y="214672"/>
                    <a:pt x="15417" y="207058"/>
                    <a:pt x="17230" y="199558"/>
                  </a:cubicBezTo>
                  <a:cubicBezTo>
                    <a:pt x="28364" y="153308"/>
                    <a:pt x="29422" y="106603"/>
                    <a:pt x="19548" y="60239"/>
                  </a:cubicBezTo>
                  <a:cubicBezTo>
                    <a:pt x="15567" y="41602"/>
                    <a:pt x="7154" y="24216"/>
                    <a:pt x="0" y="4102"/>
                  </a:cubicBezTo>
                  <a:cubicBezTo>
                    <a:pt x="5189" y="-3171"/>
                    <a:pt x="12746" y="125"/>
                    <a:pt x="18439" y="7000"/>
                  </a:cubicBezTo>
                  <a:cubicBezTo>
                    <a:pt x="23779" y="13420"/>
                    <a:pt x="28414" y="21432"/>
                    <a:pt x="31186" y="29614"/>
                  </a:cubicBezTo>
                  <a:cubicBezTo>
                    <a:pt x="49725" y="85410"/>
                    <a:pt x="49675" y="142455"/>
                    <a:pt x="37684" y="199672"/>
                  </a:cubicBezTo>
                  <a:cubicBezTo>
                    <a:pt x="35115" y="211888"/>
                    <a:pt x="30430" y="224842"/>
                    <a:pt x="12192" y="22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4064309-7195-6AC9-765F-4C512A9C51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07570" y="3838366"/>
              <a:ext cx="61331" cy="167379"/>
            </a:xfrm>
            <a:custGeom>
              <a:avLst/>
              <a:gdLst>
                <a:gd name="connsiteX0" fmla="*/ 29039 w 61331"/>
                <a:gd name="connsiteY0" fmla="*/ 146206 h 167379"/>
                <a:gd name="connsiteX1" fmla="*/ 61332 w 61331"/>
                <a:gd name="connsiteY1" fmla="*/ 140808 h 167379"/>
                <a:gd name="connsiteX2" fmla="*/ 35033 w 61331"/>
                <a:gd name="connsiteY2" fmla="*/ 166944 h 167379"/>
                <a:gd name="connsiteX3" fmla="*/ 6468 w 61331"/>
                <a:gd name="connsiteY3" fmla="*/ 150467 h 167379"/>
                <a:gd name="connsiteX4" fmla="*/ 20 w 61331"/>
                <a:gd name="connsiteY4" fmla="*/ 114558 h 167379"/>
                <a:gd name="connsiteX5" fmla="*/ 1984 w 61331"/>
                <a:gd name="connsiteY5" fmla="*/ 15864 h 167379"/>
                <a:gd name="connsiteX6" fmla="*/ 12362 w 61331"/>
                <a:gd name="connsiteY6" fmla="*/ 11 h 167379"/>
                <a:gd name="connsiteX7" fmla="*/ 24555 w 61331"/>
                <a:gd name="connsiteY7" fmla="*/ 16489 h 167379"/>
                <a:gd name="connsiteX8" fmla="*/ 24806 w 61331"/>
                <a:gd name="connsiteY8" fmla="*/ 105353 h 167379"/>
                <a:gd name="connsiteX9" fmla="*/ 28988 w 61331"/>
                <a:gd name="connsiteY9" fmla="*/ 146262 h 16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331" h="167379">
                  <a:moveTo>
                    <a:pt x="29039" y="146206"/>
                  </a:moveTo>
                  <a:cubicBezTo>
                    <a:pt x="42641" y="143933"/>
                    <a:pt x="51760" y="142398"/>
                    <a:pt x="61332" y="140808"/>
                  </a:cubicBezTo>
                  <a:cubicBezTo>
                    <a:pt x="58058" y="157512"/>
                    <a:pt x="50400" y="164842"/>
                    <a:pt x="35033" y="166944"/>
                  </a:cubicBezTo>
                  <a:cubicBezTo>
                    <a:pt x="20777" y="168876"/>
                    <a:pt x="11254" y="164558"/>
                    <a:pt x="6468" y="150467"/>
                  </a:cubicBezTo>
                  <a:cubicBezTo>
                    <a:pt x="2639" y="139160"/>
                    <a:pt x="120" y="126603"/>
                    <a:pt x="20" y="114558"/>
                  </a:cubicBezTo>
                  <a:cubicBezTo>
                    <a:pt x="-182" y="81659"/>
                    <a:pt x="1229" y="48762"/>
                    <a:pt x="1984" y="15864"/>
                  </a:cubicBezTo>
                  <a:cubicBezTo>
                    <a:pt x="2186" y="7795"/>
                    <a:pt x="4050" y="295"/>
                    <a:pt x="12362" y="11"/>
                  </a:cubicBezTo>
                  <a:cubicBezTo>
                    <a:pt x="21683" y="-330"/>
                    <a:pt x="24555" y="7170"/>
                    <a:pt x="24555" y="16489"/>
                  </a:cubicBezTo>
                  <a:cubicBezTo>
                    <a:pt x="24555" y="46091"/>
                    <a:pt x="24202" y="75750"/>
                    <a:pt x="24806" y="105353"/>
                  </a:cubicBezTo>
                  <a:cubicBezTo>
                    <a:pt x="25058" y="118137"/>
                    <a:pt x="27376" y="130864"/>
                    <a:pt x="28988" y="146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CA2918E-E876-4AAE-BAFB-58ACB1BC5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6795" y="4924609"/>
              <a:ext cx="113603" cy="85291"/>
            </a:xfrm>
            <a:custGeom>
              <a:avLst/>
              <a:gdLst>
                <a:gd name="connsiteX0" fmla="*/ 113553 w 113603"/>
                <a:gd name="connsiteY0" fmla="*/ 59458 h 85291"/>
                <a:gd name="connsiteX1" fmla="*/ 93703 w 113603"/>
                <a:gd name="connsiteY1" fmla="*/ 55083 h 85291"/>
                <a:gd name="connsiteX2" fmla="*/ 74559 w 113603"/>
                <a:gd name="connsiteY2" fmla="*/ 74515 h 85291"/>
                <a:gd name="connsiteX3" fmla="*/ 26949 w 113603"/>
                <a:gd name="connsiteY3" fmla="*/ 56787 h 85291"/>
                <a:gd name="connsiteX4" fmla="*/ 24128 w 113603"/>
                <a:gd name="connsiteY4" fmla="*/ 42128 h 85291"/>
                <a:gd name="connsiteX5" fmla="*/ 3119 w 113603"/>
                <a:gd name="connsiteY5" fmla="*/ 73720 h 85291"/>
                <a:gd name="connsiteX6" fmla="*/ 500 w 113603"/>
                <a:gd name="connsiteY6" fmla="*/ 54685 h 85291"/>
                <a:gd name="connsiteX7" fmla="*/ 31534 w 113603"/>
                <a:gd name="connsiteY7" fmla="*/ 4117 h 85291"/>
                <a:gd name="connsiteX8" fmla="*/ 46850 w 113603"/>
                <a:gd name="connsiteY8" fmla="*/ 10764 h 85291"/>
                <a:gd name="connsiteX9" fmla="*/ 47051 w 113603"/>
                <a:gd name="connsiteY9" fmla="*/ 35424 h 85291"/>
                <a:gd name="connsiteX10" fmla="*/ 51132 w 113603"/>
                <a:gd name="connsiteY10" fmla="*/ 65481 h 85291"/>
                <a:gd name="connsiteX11" fmla="*/ 85945 w 113603"/>
                <a:gd name="connsiteY11" fmla="*/ 25822 h 85291"/>
                <a:gd name="connsiteX12" fmla="*/ 100655 w 113603"/>
                <a:gd name="connsiteY12" fmla="*/ 5878 h 85291"/>
                <a:gd name="connsiteX13" fmla="*/ 112293 w 113603"/>
                <a:gd name="connsiteY13" fmla="*/ 29174 h 85291"/>
                <a:gd name="connsiteX14" fmla="*/ 113603 w 113603"/>
                <a:gd name="connsiteY14" fmla="*/ 59458 h 8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603" h="85291">
                  <a:moveTo>
                    <a:pt x="113553" y="59458"/>
                  </a:moveTo>
                  <a:cubicBezTo>
                    <a:pt x="105139" y="57583"/>
                    <a:pt x="99648" y="56390"/>
                    <a:pt x="93703" y="55083"/>
                  </a:cubicBezTo>
                  <a:cubicBezTo>
                    <a:pt x="87506" y="61447"/>
                    <a:pt x="81461" y="68606"/>
                    <a:pt x="74559" y="74515"/>
                  </a:cubicBezTo>
                  <a:cubicBezTo>
                    <a:pt x="52391" y="93663"/>
                    <a:pt x="34859" y="87015"/>
                    <a:pt x="26949" y="56787"/>
                  </a:cubicBezTo>
                  <a:cubicBezTo>
                    <a:pt x="25942" y="52924"/>
                    <a:pt x="25438" y="48947"/>
                    <a:pt x="24128" y="42128"/>
                  </a:cubicBezTo>
                  <a:cubicBezTo>
                    <a:pt x="17277" y="52413"/>
                    <a:pt x="11885" y="60481"/>
                    <a:pt x="3119" y="73720"/>
                  </a:cubicBezTo>
                  <a:cubicBezTo>
                    <a:pt x="1558" y="63549"/>
                    <a:pt x="-1112" y="57583"/>
                    <a:pt x="500" y="54685"/>
                  </a:cubicBezTo>
                  <a:cubicBezTo>
                    <a:pt x="10223" y="37356"/>
                    <a:pt x="20299" y="20197"/>
                    <a:pt x="31534" y="4117"/>
                  </a:cubicBezTo>
                  <a:cubicBezTo>
                    <a:pt x="37076" y="-3781"/>
                    <a:pt x="45842" y="367"/>
                    <a:pt x="46850" y="10764"/>
                  </a:cubicBezTo>
                  <a:cubicBezTo>
                    <a:pt x="47605" y="18890"/>
                    <a:pt x="46446" y="27242"/>
                    <a:pt x="47051" y="35424"/>
                  </a:cubicBezTo>
                  <a:cubicBezTo>
                    <a:pt x="47807" y="44913"/>
                    <a:pt x="49570" y="54288"/>
                    <a:pt x="51132" y="65481"/>
                  </a:cubicBezTo>
                  <a:cubicBezTo>
                    <a:pt x="72090" y="59515"/>
                    <a:pt x="80554" y="44117"/>
                    <a:pt x="85945" y="25822"/>
                  </a:cubicBezTo>
                  <a:cubicBezTo>
                    <a:pt x="88615" y="16674"/>
                    <a:pt x="88212" y="4117"/>
                    <a:pt x="100655" y="5878"/>
                  </a:cubicBezTo>
                  <a:cubicBezTo>
                    <a:pt x="112193" y="7526"/>
                    <a:pt x="111538" y="19514"/>
                    <a:pt x="112293" y="29174"/>
                  </a:cubicBezTo>
                  <a:cubicBezTo>
                    <a:pt x="113049" y="38549"/>
                    <a:pt x="113150" y="48037"/>
                    <a:pt x="113603" y="59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34BC1EC3-462A-87BC-561E-04D5C04AA0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2639" y="3710762"/>
              <a:ext cx="91667" cy="116600"/>
            </a:xfrm>
            <a:custGeom>
              <a:avLst/>
              <a:gdLst>
                <a:gd name="connsiteX0" fmla="*/ 12814 w 91667"/>
                <a:gd name="connsiteY0" fmla="*/ 100456 h 116600"/>
                <a:gd name="connsiteX1" fmla="*/ 69692 w 91667"/>
                <a:gd name="connsiteY1" fmla="*/ 71990 h 116600"/>
                <a:gd name="connsiteX2" fmla="*/ 40523 w 91667"/>
                <a:gd name="connsiteY2" fmla="*/ 60172 h 116600"/>
                <a:gd name="connsiteX3" fmla="*/ 11655 w 91667"/>
                <a:gd name="connsiteY3" fmla="*/ 48865 h 116600"/>
                <a:gd name="connsiteX4" fmla="*/ 8128 w 91667"/>
                <a:gd name="connsiteY4" fmla="*/ 15229 h 116600"/>
                <a:gd name="connsiteX5" fmla="*/ 66670 w 91667"/>
                <a:gd name="connsiteY5" fmla="*/ 9717 h 116600"/>
                <a:gd name="connsiteX6" fmla="*/ 41932 w 91667"/>
                <a:gd name="connsiteY6" fmla="*/ 15797 h 116600"/>
                <a:gd name="connsiteX7" fmla="*/ 19162 w 91667"/>
                <a:gd name="connsiteY7" fmla="*/ 27672 h 116600"/>
                <a:gd name="connsiteX8" fmla="*/ 46820 w 91667"/>
                <a:gd name="connsiteY8" fmla="*/ 43751 h 116600"/>
                <a:gd name="connsiteX9" fmla="*/ 79668 w 91667"/>
                <a:gd name="connsiteY9" fmla="*/ 57104 h 116600"/>
                <a:gd name="connsiteX10" fmla="*/ 82489 w 91667"/>
                <a:gd name="connsiteY10" fmla="*/ 92843 h 116600"/>
                <a:gd name="connsiteX11" fmla="*/ 28179 w 91667"/>
                <a:gd name="connsiteY11" fmla="*/ 116536 h 116600"/>
                <a:gd name="connsiteX12" fmla="*/ 12864 w 91667"/>
                <a:gd name="connsiteY12" fmla="*/ 100513 h 11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667" h="116600">
                  <a:moveTo>
                    <a:pt x="12814" y="100456"/>
                  </a:moveTo>
                  <a:cubicBezTo>
                    <a:pt x="30144" y="90683"/>
                    <a:pt x="52866" y="93070"/>
                    <a:pt x="69692" y="71990"/>
                  </a:cubicBezTo>
                  <a:cubicBezTo>
                    <a:pt x="58810" y="67558"/>
                    <a:pt x="49691" y="63808"/>
                    <a:pt x="40523" y="60172"/>
                  </a:cubicBezTo>
                  <a:cubicBezTo>
                    <a:pt x="30899" y="56422"/>
                    <a:pt x="20622" y="54092"/>
                    <a:pt x="11655" y="48865"/>
                  </a:cubicBezTo>
                  <a:cubicBezTo>
                    <a:pt x="-2805" y="40456"/>
                    <a:pt x="-3610" y="27558"/>
                    <a:pt x="8128" y="15229"/>
                  </a:cubicBezTo>
                  <a:cubicBezTo>
                    <a:pt x="24753" y="-2215"/>
                    <a:pt x="46669" y="-5510"/>
                    <a:pt x="66670" y="9717"/>
                  </a:cubicBezTo>
                  <a:cubicBezTo>
                    <a:pt x="56443" y="12160"/>
                    <a:pt x="48886" y="13126"/>
                    <a:pt x="41932" y="15797"/>
                  </a:cubicBezTo>
                  <a:cubicBezTo>
                    <a:pt x="34577" y="18638"/>
                    <a:pt x="27726" y="23126"/>
                    <a:pt x="19162" y="27672"/>
                  </a:cubicBezTo>
                  <a:cubicBezTo>
                    <a:pt x="27020" y="40115"/>
                    <a:pt x="37802" y="40115"/>
                    <a:pt x="46820" y="43751"/>
                  </a:cubicBezTo>
                  <a:cubicBezTo>
                    <a:pt x="57803" y="48183"/>
                    <a:pt x="69491" y="50967"/>
                    <a:pt x="79668" y="57104"/>
                  </a:cubicBezTo>
                  <a:cubicBezTo>
                    <a:pt x="94682" y="66138"/>
                    <a:pt x="95588" y="80115"/>
                    <a:pt x="82489" y="92843"/>
                  </a:cubicBezTo>
                  <a:cubicBezTo>
                    <a:pt x="67023" y="107843"/>
                    <a:pt x="48432" y="115400"/>
                    <a:pt x="28179" y="116536"/>
                  </a:cubicBezTo>
                  <a:cubicBezTo>
                    <a:pt x="20219" y="116990"/>
                    <a:pt x="11403" y="115400"/>
                    <a:pt x="12864" y="100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4E30391-96F1-EFB1-E6A1-61EDAE90FF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13639" y="6541572"/>
              <a:ext cx="98668" cy="92465"/>
            </a:xfrm>
            <a:custGeom>
              <a:avLst/>
              <a:gdLst>
                <a:gd name="connsiteX0" fmla="*/ 3853 w 98668"/>
                <a:gd name="connsiteY0" fmla="*/ 28812 h 92465"/>
                <a:gd name="connsiteX1" fmla="*/ 45668 w 98668"/>
                <a:gd name="connsiteY1" fmla="*/ 44835 h 92465"/>
                <a:gd name="connsiteX2" fmla="*/ 47633 w 98668"/>
                <a:gd name="connsiteY2" fmla="*/ 19039 h 92465"/>
                <a:gd name="connsiteX3" fmla="*/ 56853 w 98668"/>
                <a:gd name="connsiteY3" fmla="*/ 5 h 92465"/>
                <a:gd name="connsiteX4" fmla="*/ 67936 w 98668"/>
                <a:gd name="connsiteY4" fmla="*/ 19948 h 92465"/>
                <a:gd name="connsiteX5" fmla="*/ 65770 w 98668"/>
                <a:gd name="connsiteY5" fmla="*/ 59096 h 92465"/>
                <a:gd name="connsiteX6" fmla="*/ 98668 w 98668"/>
                <a:gd name="connsiteY6" fmla="*/ 87222 h 92465"/>
                <a:gd name="connsiteX7" fmla="*/ 55543 w 98668"/>
                <a:gd name="connsiteY7" fmla="*/ 79607 h 92465"/>
                <a:gd name="connsiteX8" fmla="*/ 53276 w 98668"/>
                <a:gd name="connsiteY8" fmla="*/ 79607 h 92465"/>
                <a:gd name="connsiteX9" fmla="*/ 12719 w 98668"/>
                <a:gd name="connsiteY9" fmla="*/ 79835 h 92465"/>
                <a:gd name="connsiteX10" fmla="*/ 4658 w 98668"/>
                <a:gd name="connsiteY10" fmla="*/ 27846 h 92465"/>
                <a:gd name="connsiteX11" fmla="*/ 3853 w 98668"/>
                <a:gd name="connsiteY11" fmla="*/ 28698 h 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668" h="92465">
                  <a:moveTo>
                    <a:pt x="3853" y="28812"/>
                  </a:moveTo>
                  <a:cubicBezTo>
                    <a:pt x="20327" y="21028"/>
                    <a:pt x="30151" y="38130"/>
                    <a:pt x="45668" y="44835"/>
                  </a:cubicBezTo>
                  <a:cubicBezTo>
                    <a:pt x="46474" y="34664"/>
                    <a:pt x="47130" y="26880"/>
                    <a:pt x="47633" y="19039"/>
                  </a:cubicBezTo>
                  <a:cubicBezTo>
                    <a:pt x="48137" y="10971"/>
                    <a:pt x="46827" y="289"/>
                    <a:pt x="56853" y="5"/>
                  </a:cubicBezTo>
                  <a:cubicBezTo>
                    <a:pt x="68037" y="-279"/>
                    <a:pt x="68087" y="10971"/>
                    <a:pt x="67936" y="19948"/>
                  </a:cubicBezTo>
                  <a:cubicBezTo>
                    <a:pt x="67734" y="33017"/>
                    <a:pt x="66525" y="46028"/>
                    <a:pt x="65770" y="59096"/>
                  </a:cubicBezTo>
                  <a:cubicBezTo>
                    <a:pt x="75141" y="69892"/>
                    <a:pt x="91061" y="71369"/>
                    <a:pt x="98668" y="87222"/>
                  </a:cubicBezTo>
                  <a:cubicBezTo>
                    <a:pt x="80380" y="100971"/>
                    <a:pt x="68844" y="83813"/>
                    <a:pt x="55543" y="79607"/>
                  </a:cubicBezTo>
                  <a:cubicBezTo>
                    <a:pt x="54636" y="79607"/>
                    <a:pt x="53829" y="79324"/>
                    <a:pt x="53276" y="79607"/>
                  </a:cubicBezTo>
                  <a:cubicBezTo>
                    <a:pt x="39724" y="87392"/>
                    <a:pt x="25315" y="93926"/>
                    <a:pt x="12719" y="79835"/>
                  </a:cubicBezTo>
                  <a:cubicBezTo>
                    <a:pt x="-77" y="65460"/>
                    <a:pt x="-4058" y="47449"/>
                    <a:pt x="4658" y="27846"/>
                  </a:cubicBezTo>
                  <a:cubicBezTo>
                    <a:pt x="4658" y="27846"/>
                    <a:pt x="3853" y="28698"/>
                    <a:pt x="3853" y="28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8A9ACDC3-350B-4449-B367-F683A7DFEC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4838" y="5130546"/>
              <a:ext cx="104839" cy="94959"/>
            </a:xfrm>
            <a:custGeom>
              <a:avLst/>
              <a:gdLst>
                <a:gd name="connsiteX0" fmla="*/ 32091 w 104839"/>
                <a:gd name="connsiteY0" fmla="*/ 57045 h 94959"/>
                <a:gd name="connsiteX1" fmla="*/ 1863 w 104839"/>
                <a:gd name="connsiteY1" fmla="*/ 86817 h 94959"/>
                <a:gd name="connsiteX2" fmla="*/ 150 w 104839"/>
                <a:gd name="connsiteY2" fmla="*/ 79658 h 94959"/>
                <a:gd name="connsiteX3" fmla="*/ 31033 w 104839"/>
                <a:gd name="connsiteY3" fmla="*/ 6249 h 94959"/>
                <a:gd name="connsiteX4" fmla="*/ 41260 w 104839"/>
                <a:gd name="connsiteY4" fmla="*/ 112 h 94959"/>
                <a:gd name="connsiteX5" fmla="*/ 48011 w 104839"/>
                <a:gd name="connsiteY5" fmla="*/ 10851 h 94959"/>
                <a:gd name="connsiteX6" fmla="*/ 49724 w 104839"/>
                <a:gd name="connsiteY6" fmla="*/ 37840 h 94959"/>
                <a:gd name="connsiteX7" fmla="*/ 58439 w 104839"/>
                <a:gd name="connsiteY7" fmla="*/ 68124 h 94959"/>
                <a:gd name="connsiteX8" fmla="*/ 73856 w 104839"/>
                <a:gd name="connsiteY8" fmla="*/ 50624 h 94959"/>
                <a:gd name="connsiteX9" fmla="*/ 77433 w 104839"/>
                <a:gd name="connsiteY9" fmla="*/ 31533 h 94959"/>
                <a:gd name="connsiteX10" fmla="*/ 88416 w 104839"/>
                <a:gd name="connsiteY10" fmla="*/ 23237 h 94959"/>
                <a:gd name="connsiteX11" fmla="*/ 96628 w 104839"/>
                <a:gd name="connsiteY11" fmla="*/ 35226 h 94959"/>
                <a:gd name="connsiteX12" fmla="*/ 96527 w 104839"/>
                <a:gd name="connsiteY12" fmla="*/ 37669 h 94959"/>
                <a:gd name="connsiteX13" fmla="*/ 104839 w 104839"/>
                <a:gd name="connsiteY13" fmla="*/ 90056 h 94959"/>
                <a:gd name="connsiteX14" fmla="*/ 77937 w 104839"/>
                <a:gd name="connsiteY14" fmla="*/ 82442 h 94959"/>
                <a:gd name="connsiteX15" fmla="*/ 32141 w 104839"/>
                <a:gd name="connsiteY15" fmla="*/ 57045 h 9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839" h="94959">
                  <a:moveTo>
                    <a:pt x="32091" y="57045"/>
                  </a:moveTo>
                  <a:cubicBezTo>
                    <a:pt x="21561" y="65965"/>
                    <a:pt x="22670" y="90113"/>
                    <a:pt x="1863" y="86817"/>
                  </a:cubicBezTo>
                  <a:cubicBezTo>
                    <a:pt x="1157" y="84033"/>
                    <a:pt x="-505" y="81249"/>
                    <a:pt x="150" y="79658"/>
                  </a:cubicBezTo>
                  <a:cubicBezTo>
                    <a:pt x="10175" y="55056"/>
                    <a:pt x="20251" y="30453"/>
                    <a:pt x="31033" y="6249"/>
                  </a:cubicBezTo>
                  <a:cubicBezTo>
                    <a:pt x="32544" y="2896"/>
                    <a:pt x="38338" y="-683"/>
                    <a:pt x="41260" y="112"/>
                  </a:cubicBezTo>
                  <a:cubicBezTo>
                    <a:pt x="44182" y="908"/>
                    <a:pt x="47406" y="6760"/>
                    <a:pt x="48011" y="10851"/>
                  </a:cubicBezTo>
                  <a:cubicBezTo>
                    <a:pt x="49321" y="19715"/>
                    <a:pt x="48162" y="29090"/>
                    <a:pt x="49724" y="37840"/>
                  </a:cubicBezTo>
                  <a:cubicBezTo>
                    <a:pt x="51537" y="47897"/>
                    <a:pt x="55316" y="57499"/>
                    <a:pt x="58439" y="68124"/>
                  </a:cubicBezTo>
                  <a:cubicBezTo>
                    <a:pt x="69221" y="65624"/>
                    <a:pt x="72647" y="59431"/>
                    <a:pt x="73856" y="50624"/>
                  </a:cubicBezTo>
                  <a:cubicBezTo>
                    <a:pt x="74763" y="44147"/>
                    <a:pt x="74863" y="37101"/>
                    <a:pt x="77433" y="31533"/>
                  </a:cubicBezTo>
                  <a:cubicBezTo>
                    <a:pt x="79347" y="27442"/>
                    <a:pt x="85141" y="22613"/>
                    <a:pt x="88416" y="23237"/>
                  </a:cubicBezTo>
                  <a:cubicBezTo>
                    <a:pt x="91690" y="23862"/>
                    <a:pt x="94008" y="30908"/>
                    <a:pt x="96628" y="35226"/>
                  </a:cubicBezTo>
                  <a:cubicBezTo>
                    <a:pt x="96930" y="35738"/>
                    <a:pt x="96728" y="36874"/>
                    <a:pt x="96527" y="37669"/>
                  </a:cubicBezTo>
                  <a:cubicBezTo>
                    <a:pt x="91136" y="56306"/>
                    <a:pt x="96275" y="73181"/>
                    <a:pt x="104839" y="90056"/>
                  </a:cubicBezTo>
                  <a:cubicBezTo>
                    <a:pt x="91489" y="102783"/>
                    <a:pt x="85342" y="87272"/>
                    <a:pt x="77937" y="82442"/>
                  </a:cubicBezTo>
                  <a:cubicBezTo>
                    <a:pt x="51235" y="90908"/>
                    <a:pt x="50429" y="90397"/>
                    <a:pt x="32141" y="570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3CAD8E0-5F42-499C-2CF2-83C04527D9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66953" y="1120019"/>
              <a:ext cx="115240" cy="73739"/>
            </a:xfrm>
            <a:custGeom>
              <a:avLst/>
              <a:gdLst>
                <a:gd name="connsiteX0" fmla="*/ 115241 w 115240"/>
                <a:gd name="connsiteY0" fmla="*/ 62488 h 73739"/>
                <a:gd name="connsiteX1" fmla="*/ 68034 w 115240"/>
                <a:gd name="connsiteY1" fmla="*/ 44079 h 73739"/>
                <a:gd name="connsiteX2" fmla="*/ 48637 w 115240"/>
                <a:gd name="connsiteY2" fmla="*/ 62488 h 73739"/>
                <a:gd name="connsiteX3" fmla="*/ 29040 w 115240"/>
                <a:gd name="connsiteY3" fmla="*/ 72772 h 73739"/>
                <a:gd name="connsiteX4" fmla="*/ 122 w 115240"/>
                <a:gd name="connsiteY4" fmla="*/ 44420 h 73739"/>
                <a:gd name="connsiteX5" fmla="*/ 22339 w 115240"/>
                <a:gd name="connsiteY5" fmla="*/ 4135 h 73739"/>
                <a:gd name="connsiteX6" fmla="*/ 38712 w 115240"/>
                <a:gd name="connsiteY6" fmla="*/ 840 h 73739"/>
                <a:gd name="connsiteX7" fmla="*/ 69697 w 115240"/>
                <a:gd name="connsiteY7" fmla="*/ 6124 h 73739"/>
                <a:gd name="connsiteX8" fmla="*/ 78362 w 115240"/>
                <a:gd name="connsiteY8" fmla="*/ 12488 h 73739"/>
                <a:gd name="connsiteX9" fmla="*/ 112369 w 115240"/>
                <a:gd name="connsiteY9" fmla="*/ 53397 h 73739"/>
                <a:gd name="connsiteX10" fmla="*/ 115241 w 115240"/>
                <a:gd name="connsiteY10" fmla="*/ 62431 h 73739"/>
                <a:gd name="connsiteX11" fmla="*/ 50048 w 115240"/>
                <a:gd name="connsiteY11" fmla="*/ 34079 h 73739"/>
                <a:gd name="connsiteX12" fmla="*/ 32364 w 115240"/>
                <a:gd name="connsiteY12" fmla="*/ 19590 h 73739"/>
                <a:gd name="connsiteX13" fmla="*/ 21785 w 115240"/>
                <a:gd name="connsiteY13" fmla="*/ 53908 h 73739"/>
                <a:gd name="connsiteX14" fmla="*/ 50048 w 115240"/>
                <a:gd name="connsiteY14" fmla="*/ 34079 h 7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240" h="73739">
                  <a:moveTo>
                    <a:pt x="115241" y="62488"/>
                  </a:moveTo>
                  <a:cubicBezTo>
                    <a:pt x="95188" y="68965"/>
                    <a:pt x="82443" y="55840"/>
                    <a:pt x="68034" y="44079"/>
                  </a:cubicBezTo>
                  <a:cubicBezTo>
                    <a:pt x="61736" y="50158"/>
                    <a:pt x="55691" y="57147"/>
                    <a:pt x="48637" y="62488"/>
                  </a:cubicBezTo>
                  <a:cubicBezTo>
                    <a:pt x="42693" y="66977"/>
                    <a:pt x="35942" y="70954"/>
                    <a:pt x="29040" y="72772"/>
                  </a:cubicBezTo>
                  <a:cubicBezTo>
                    <a:pt x="11356" y="77431"/>
                    <a:pt x="-1390" y="64818"/>
                    <a:pt x="122" y="44420"/>
                  </a:cubicBezTo>
                  <a:cubicBezTo>
                    <a:pt x="1432" y="26976"/>
                    <a:pt x="9291" y="13226"/>
                    <a:pt x="22339" y="4135"/>
                  </a:cubicBezTo>
                  <a:cubicBezTo>
                    <a:pt x="26874" y="1010"/>
                    <a:pt x="34481" y="-1319"/>
                    <a:pt x="38712" y="840"/>
                  </a:cubicBezTo>
                  <a:cubicBezTo>
                    <a:pt x="48889" y="6067"/>
                    <a:pt x="58109" y="11351"/>
                    <a:pt x="69697" y="6124"/>
                  </a:cubicBezTo>
                  <a:cubicBezTo>
                    <a:pt x="71560" y="5272"/>
                    <a:pt x="75944" y="9704"/>
                    <a:pt x="78362" y="12488"/>
                  </a:cubicBezTo>
                  <a:cubicBezTo>
                    <a:pt x="89899" y="25954"/>
                    <a:pt x="101235" y="39533"/>
                    <a:pt x="112369" y="53397"/>
                  </a:cubicBezTo>
                  <a:cubicBezTo>
                    <a:pt x="114032" y="55443"/>
                    <a:pt x="114182" y="58965"/>
                    <a:pt x="115241" y="62431"/>
                  </a:cubicBezTo>
                  <a:close/>
                  <a:moveTo>
                    <a:pt x="50048" y="34079"/>
                  </a:moveTo>
                  <a:cubicBezTo>
                    <a:pt x="43801" y="28965"/>
                    <a:pt x="38411" y="24590"/>
                    <a:pt x="32364" y="19590"/>
                  </a:cubicBezTo>
                  <a:cubicBezTo>
                    <a:pt x="24607" y="29988"/>
                    <a:pt x="15840" y="38567"/>
                    <a:pt x="21785" y="53908"/>
                  </a:cubicBezTo>
                  <a:cubicBezTo>
                    <a:pt x="35791" y="54647"/>
                    <a:pt x="42844" y="45215"/>
                    <a:pt x="50048" y="340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E7A8057-2FD7-8E2D-32CF-0699C70C51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21115" y="4645341"/>
              <a:ext cx="111526" cy="78073"/>
            </a:xfrm>
            <a:custGeom>
              <a:avLst/>
              <a:gdLst>
                <a:gd name="connsiteX0" fmla="*/ 55000 w 111526"/>
                <a:gd name="connsiteY0" fmla="*/ 57360 h 78073"/>
                <a:gd name="connsiteX1" fmla="*/ 79535 w 111526"/>
                <a:gd name="connsiteY1" fmla="*/ 26224 h 78073"/>
                <a:gd name="connsiteX2" fmla="*/ 87092 w 111526"/>
                <a:gd name="connsiteY2" fmla="*/ 5883 h 78073"/>
                <a:gd name="connsiteX3" fmla="*/ 99587 w 111526"/>
                <a:gd name="connsiteY3" fmla="*/ 30 h 78073"/>
                <a:gd name="connsiteX4" fmla="*/ 107295 w 111526"/>
                <a:gd name="connsiteY4" fmla="*/ 9803 h 78073"/>
                <a:gd name="connsiteX5" fmla="*/ 111527 w 111526"/>
                <a:gd name="connsiteY5" fmla="*/ 58667 h 78073"/>
                <a:gd name="connsiteX6" fmla="*/ 88604 w 111526"/>
                <a:gd name="connsiteY6" fmla="*/ 55599 h 78073"/>
                <a:gd name="connsiteX7" fmla="*/ 24671 w 111526"/>
                <a:gd name="connsiteY7" fmla="*/ 53269 h 78073"/>
                <a:gd name="connsiteX8" fmla="*/ 20994 w 111526"/>
                <a:gd name="connsiteY8" fmla="*/ 54690 h 78073"/>
                <a:gd name="connsiteX9" fmla="*/ 4418 w 111526"/>
                <a:gd name="connsiteY9" fmla="*/ 66110 h 78073"/>
                <a:gd name="connsiteX10" fmla="*/ 6937 w 111526"/>
                <a:gd name="connsiteY10" fmla="*/ 43042 h 78073"/>
                <a:gd name="connsiteX11" fmla="*/ 22959 w 111526"/>
                <a:gd name="connsiteY11" fmla="*/ 13724 h 78073"/>
                <a:gd name="connsiteX12" fmla="*/ 36410 w 111526"/>
                <a:gd name="connsiteY12" fmla="*/ 3837 h 78073"/>
                <a:gd name="connsiteX13" fmla="*/ 43161 w 111526"/>
                <a:gd name="connsiteY13" fmla="*/ 19746 h 78073"/>
                <a:gd name="connsiteX14" fmla="*/ 54950 w 111526"/>
                <a:gd name="connsiteY14" fmla="*/ 57474 h 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26" h="78073">
                  <a:moveTo>
                    <a:pt x="55000" y="57360"/>
                  </a:moveTo>
                  <a:cubicBezTo>
                    <a:pt x="69258" y="51565"/>
                    <a:pt x="74447" y="38894"/>
                    <a:pt x="79535" y="26224"/>
                  </a:cubicBezTo>
                  <a:cubicBezTo>
                    <a:pt x="82206" y="19519"/>
                    <a:pt x="83364" y="11678"/>
                    <a:pt x="87092" y="5883"/>
                  </a:cubicBezTo>
                  <a:cubicBezTo>
                    <a:pt x="89460" y="2246"/>
                    <a:pt x="95456" y="-310"/>
                    <a:pt x="99587" y="30"/>
                  </a:cubicBezTo>
                  <a:cubicBezTo>
                    <a:pt x="102459" y="258"/>
                    <a:pt x="106791" y="5996"/>
                    <a:pt x="107295" y="9803"/>
                  </a:cubicBezTo>
                  <a:cubicBezTo>
                    <a:pt x="109310" y="24860"/>
                    <a:pt x="110066" y="40144"/>
                    <a:pt x="111527" y="58667"/>
                  </a:cubicBezTo>
                  <a:cubicBezTo>
                    <a:pt x="104222" y="57701"/>
                    <a:pt x="96866" y="56678"/>
                    <a:pt x="88604" y="55599"/>
                  </a:cubicBezTo>
                  <a:cubicBezTo>
                    <a:pt x="59988" y="86053"/>
                    <a:pt x="47494" y="85826"/>
                    <a:pt x="24671" y="53269"/>
                  </a:cubicBezTo>
                  <a:cubicBezTo>
                    <a:pt x="23412" y="53724"/>
                    <a:pt x="21901" y="53781"/>
                    <a:pt x="20994" y="54690"/>
                  </a:cubicBezTo>
                  <a:cubicBezTo>
                    <a:pt x="16006" y="59860"/>
                    <a:pt x="12782" y="72133"/>
                    <a:pt x="4418" y="66110"/>
                  </a:cubicBezTo>
                  <a:cubicBezTo>
                    <a:pt x="-5254" y="59122"/>
                    <a:pt x="3461" y="50315"/>
                    <a:pt x="6937" y="43042"/>
                  </a:cubicBezTo>
                  <a:cubicBezTo>
                    <a:pt x="11825" y="32928"/>
                    <a:pt x="16812" y="22758"/>
                    <a:pt x="22959" y="13724"/>
                  </a:cubicBezTo>
                  <a:cubicBezTo>
                    <a:pt x="26032" y="9178"/>
                    <a:pt x="31876" y="7076"/>
                    <a:pt x="36410" y="3837"/>
                  </a:cubicBezTo>
                  <a:cubicBezTo>
                    <a:pt x="38778" y="9121"/>
                    <a:pt x="42808" y="14292"/>
                    <a:pt x="43161" y="19746"/>
                  </a:cubicBezTo>
                  <a:cubicBezTo>
                    <a:pt x="44017" y="33042"/>
                    <a:pt x="44269" y="46053"/>
                    <a:pt x="54950" y="574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D4C1DD2-F072-BCC5-4CE3-FD93D5B3D3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56421" y="3724549"/>
              <a:ext cx="87973" cy="104696"/>
            </a:xfrm>
            <a:custGeom>
              <a:avLst/>
              <a:gdLst>
                <a:gd name="connsiteX0" fmla="*/ 38046 w 87973"/>
                <a:gd name="connsiteY0" fmla="*/ 20703 h 104696"/>
                <a:gd name="connsiteX1" fmla="*/ 362 w 87973"/>
                <a:gd name="connsiteY1" fmla="*/ 20703 h 104696"/>
                <a:gd name="connsiteX2" fmla="*/ 513 w 87973"/>
                <a:gd name="connsiteY2" fmla="*/ 11214 h 104696"/>
                <a:gd name="connsiteX3" fmla="*/ 57241 w 87973"/>
                <a:gd name="connsiteY3" fmla="*/ 13998 h 104696"/>
                <a:gd name="connsiteX4" fmla="*/ 56133 w 87973"/>
                <a:gd name="connsiteY4" fmla="*/ 46271 h 104696"/>
                <a:gd name="connsiteX5" fmla="*/ 32957 w 87973"/>
                <a:gd name="connsiteY5" fmla="*/ 79510 h 104696"/>
                <a:gd name="connsiteX6" fmla="*/ 87973 w 87973"/>
                <a:gd name="connsiteY6" fmla="*/ 92180 h 104696"/>
                <a:gd name="connsiteX7" fmla="*/ 74672 w 87973"/>
                <a:gd name="connsiteY7" fmla="*/ 100476 h 104696"/>
                <a:gd name="connsiteX8" fmla="*/ 20263 w 87973"/>
                <a:gd name="connsiteY8" fmla="*/ 104681 h 104696"/>
                <a:gd name="connsiteX9" fmla="*/ 3788 w 87973"/>
                <a:gd name="connsiteY9" fmla="*/ 92749 h 104696"/>
                <a:gd name="connsiteX10" fmla="*/ 9279 w 87973"/>
                <a:gd name="connsiteY10" fmla="*/ 71044 h 104696"/>
                <a:gd name="connsiteX11" fmla="*/ 30791 w 87973"/>
                <a:gd name="connsiteY11" fmla="*/ 46555 h 104696"/>
                <a:gd name="connsiteX12" fmla="*/ 41573 w 87973"/>
                <a:gd name="connsiteY12" fmla="*/ 27010 h 104696"/>
                <a:gd name="connsiteX13" fmla="*/ 38147 w 87973"/>
                <a:gd name="connsiteY13" fmla="*/ 20703 h 10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73" h="104696">
                  <a:moveTo>
                    <a:pt x="38046" y="20703"/>
                  </a:moveTo>
                  <a:lnTo>
                    <a:pt x="362" y="20703"/>
                  </a:lnTo>
                  <a:cubicBezTo>
                    <a:pt x="362" y="15873"/>
                    <a:pt x="-545" y="12578"/>
                    <a:pt x="513" y="11214"/>
                  </a:cubicBezTo>
                  <a:cubicBezTo>
                    <a:pt x="12957" y="-4979"/>
                    <a:pt x="46913" y="-3275"/>
                    <a:pt x="57241" y="13998"/>
                  </a:cubicBezTo>
                  <a:cubicBezTo>
                    <a:pt x="63740" y="24851"/>
                    <a:pt x="62682" y="36101"/>
                    <a:pt x="56133" y="46271"/>
                  </a:cubicBezTo>
                  <a:cubicBezTo>
                    <a:pt x="49381" y="56783"/>
                    <a:pt x="41925" y="66726"/>
                    <a:pt x="32957" y="79510"/>
                  </a:cubicBezTo>
                  <a:cubicBezTo>
                    <a:pt x="51799" y="82919"/>
                    <a:pt x="70995" y="76385"/>
                    <a:pt x="87973" y="92180"/>
                  </a:cubicBezTo>
                  <a:cubicBezTo>
                    <a:pt x="82582" y="95646"/>
                    <a:pt x="78804" y="99965"/>
                    <a:pt x="74672" y="100476"/>
                  </a:cubicBezTo>
                  <a:cubicBezTo>
                    <a:pt x="56587" y="102692"/>
                    <a:pt x="38399" y="104908"/>
                    <a:pt x="20263" y="104681"/>
                  </a:cubicBezTo>
                  <a:cubicBezTo>
                    <a:pt x="14468" y="104624"/>
                    <a:pt x="5551" y="98431"/>
                    <a:pt x="3788" y="92749"/>
                  </a:cubicBezTo>
                  <a:cubicBezTo>
                    <a:pt x="1924" y="86840"/>
                    <a:pt x="5400" y="76896"/>
                    <a:pt x="9279" y="71044"/>
                  </a:cubicBezTo>
                  <a:cubicBezTo>
                    <a:pt x="15274" y="61896"/>
                    <a:pt x="24090" y="55192"/>
                    <a:pt x="30791" y="46555"/>
                  </a:cubicBezTo>
                  <a:cubicBezTo>
                    <a:pt x="35225" y="40873"/>
                    <a:pt x="38046" y="33544"/>
                    <a:pt x="41573" y="27010"/>
                  </a:cubicBezTo>
                  <a:cubicBezTo>
                    <a:pt x="40415" y="24907"/>
                    <a:pt x="39305" y="22805"/>
                    <a:pt x="38147" y="207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539340A-03ED-B946-F081-ABD7950483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3030" y="93641"/>
              <a:ext cx="80465" cy="134941"/>
            </a:xfrm>
            <a:custGeom>
              <a:avLst/>
              <a:gdLst>
                <a:gd name="connsiteX0" fmla="*/ 31647 w 80465"/>
                <a:gd name="connsiteY0" fmla="*/ 17439 h 134941"/>
                <a:gd name="connsiteX1" fmla="*/ 7011 w 80465"/>
                <a:gd name="connsiteY1" fmla="*/ 35337 h 134941"/>
                <a:gd name="connsiteX2" fmla="*/ 25249 w 80465"/>
                <a:gd name="connsiteY2" fmla="*/ 1416 h 134941"/>
                <a:gd name="connsiteX3" fmla="*/ 55477 w 80465"/>
                <a:gd name="connsiteY3" fmla="*/ 20109 h 134941"/>
                <a:gd name="connsiteX4" fmla="*/ 49784 w 80465"/>
                <a:gd name="connsiteY4" fmla="*/ 60564 h 134941"/>
                <a:gd name="connsiteX5" fmla="*/ 25350 w 80465"/>
                <a:gd name="connsiteY5" fmla="*/ 113974 h 134941"/>
                <a:gd name="connsiteX6" fmla="*/ 80466 w 80465"/>
                <a:gd name="connsiteY6" fmla="*/ 113974 h 134941"/>
                <a:gd name="connsiteX7" fmla="*/ 68627 w 80465"/>
                <a:gd name="connsiteY7" fmla="*/ 127553 h 134941"/>
                <a:gd name="connsiteX8" fmla="*/ 17037 w 80465"/>
                <a:gd name="connsiteY8" fmla="*/ 134940 h 134941"/>
                <a:gd name="connsiteX9" fmla="*/ 3636 w 80465"/>
                <a:gd name="connsiteY9" fmla="*/ 106019 h 134941"/>
                <a:gd name="connsiteX10" fmla="*/ 18851 w 80465"/>
                <a:gd name="connsiteY10" fmla="*/ 78973 h 134941"/>
                <a:gd name="connsiteX11" fmla="*/ 36181 w 80465"/>
                <a:gd name="connsiteY11" fmla="*/ 39371 h 134941"/>
                <a:gd name="connsiteX12" fmla="*/ 36484 w 80465"/>
                <a:gd name="connsiteY12" fmla="*/ 21018 h 134941"/>
                <a:gd name="connsiteX13" fmla="*/ 31597 w 80465"/>
                <a:gd name="connsiteY13" fmla="*/ 17382 h 1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465" h="134941">
                  <a:moveTo>
                    <a:pt x="31647" y="17439"/>
                  </a:moveTo>
                  <a:cubicBezTo>
                    <a:pt x="23486" y="23348"/>
                    <a:pt x="15374" y="29257"/>
                    <a:pt x="7011" y="35337"/>
                  </a:cubicBezTo>
                  <a:cubicBezTo>
                    <a:pt x="2981" y="19712"/>
                    <a:pt x="10437" y="6473"/>
                    <a:pt x="25249" y="1416"/>
                  </a:cubicBezTo>
                  <a:cubicBezTo>
                    <a:pt x="39204" y="-3414"/>
                    <a:pt x="54318" y="4427"/>
                    <a:pt x="55477" y="20109"/>
                  </a:cubicBezTo>
                  <a:cubicBezTo>
                    <a:pt x="56434" y="33405"/>
                    <a:pt x="54067" y="48007"/>
                    <a:pt x="49784" y="60564"/>
                  </a:cubicBezTo>
                  <a:cubicBezTo>
                    <a:pt x="43839" y="77951"/>
                    <a:pt x="34720" y="93917"/>
                    <a:pt x="25350" y="113974"/>
                  </a:cubicBezTo>
                  <a:lnTo>
                    <a:pt x="80466" y="113974"/>
                  </a:lnTo>
                  <a:cubicBezTo>
                    <a:pt x="73967" y="121644"/>
                    <a:pt x="71649" y="126928"/>
                    <a:pt x="68627" y="127553"/>
                  </a:cubicBezTo>
                  <a:cubicBezTo>
                    <a:pt x="51548" y="130849"/>
                    <a:pt x="34267" y="135053"/>
                    <a:pt x="17037" y="134940"/>
                  </a:cubicBezTo>
                  <a:cubicBezTo>
                    <a:pt x="513" y="134826"/>
                    <a:pt x="-4072" y="123235"/>
                    <a:pt x="3636" y="106019"/>
                  </a:cubicBezTo>
                  <a:cubicBezTo>
                    <a:pt x="7868" y="96530"/>
                    <a:pt x="14266" y="88292"/>
                    <a:pt x="18851" y="78973"/>
                  </a:cubicBezTo>
                  <a:cubicBezTo>
                    <a:pt x="25148" y="66076"/>
                    <a:pt x="31244" y="53007"/>
                    <a:pt x="36181" y="39371"/>
                  </a:cubicBezTo>
                  <a:cubicBezTo>
                    <a:pt x="38096" y="34087"/>
                    <a:pt x="36484" y="27212"/>
                    <a:pt x="36484" y="21018"/>
                  </a:cubicBezTo>
                  <a:cubicBezTo>
                    <a:pt x="34872" y="19825"/>
                    <a:pt x="33209" y="18632"/>
                    <a:pt x="31597" y="173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3B116E0-88E0-98BD-3990-06255DF2C9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729" y="2096866"/>
              <a:ext cx="62083" cy="172797"/>
            </a:xfrm>
            <a:custGeom>
              <a:avLst/>
              <a:gdLst>
                <a:gd name="connsiteX0" fmla="*/ 56945 w 62083"/>
                <a:gd name="connsiteY0" fmla="*/ 9114 h 172797"/>
                <a:gd name="connsiteX1" fmla="*/ 25457 w 62083"/>
                <a:gd name="connsiteY1" fmla="*/ 89057 h 172797"/>
                <a:gd name="connsiteX2" fmla="*/ 62083 w 62083"/>
                <a:gd name="connsiteY2" fmla="*/ 168944 h 172797"/>
                <a:gd name="connsiteX3" fmla="*/ 34727 w 62083"/>
                <a:gd name="connsiteY3" fmla="*/ 164569 h 172797"/>
                <a:gd name="connsiteX4" fmla="*/ 6061 w 62083"/>
                <a:gd name="connsiteY4" fmla="*/ 52353 h 172797"/>
                <a:gd name="connsiteX5" fmla="*/ 34475 w 62083"/>
                <a:gd name="connsiteY5" fmla="*/ 6614 h 172797"/>
                <a:gd name="connsiteX6" fmla="*/ 56894 w 62083"/>
                <a:gd name="connsiteY6" fmla="*/ 9114 h 17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83" h="172797">
                  <a:moveTo>
                    <a:pt x="56945" y="9114"/>
                  </a:moveTo>
                  <a:cubicBezTo>
                    <a:pt x="37347" y="30989"/>
                    <a:pt x="24399" y="56500"/>
                    <a:pt x="25457" y="89057"/>
                  </a:cubicBezTo>
                  <a:cubicBezTo>
                    <a:pt x="26516" y="121558"/>
                    <a:pt x="44501" y="144569"/>
                    <a:pt x="62083" y="168944"/>
                  </a:cubicBezTo>
                  <a:cubicBezTo>
                    <a:pt x="49841" y="177183"/>
                    <a:pt x="42133" y="170535"/>
                    <a:pt x="34727" y="164569"/>
                  </a:cubicBezTo>
                  <a:cubicBezTo>
                    <a:pt x="4903" y="140478"/>
                    <a:pt x="-8851" y="90705"/>
                    <a:pt x="6061" y="52353"/>
                  </a:cubicBezTo>
                  <a:cubicBezTo>
                    <a:pt x="12561" y="35591"/>
                    <a:pt x="23644" y="20648"/>
                    <a:pt x="34475" y="6614"/>
                  </a:cubicBezTo>
                  <a:cubicBezTo>
                    <a:pt x="39765" y="-204"/>
                    <a:pt x="49388" y="-4977"/>
                    <a:pt x="56894" y="9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B1C7EEFB-6776-5ADD-6D65-A4A0178954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59149" y="2486323"/>
              <a:ext cx="43360" cy="215228"/>
            </a:xfrm>
            <a:custGeom>
              <a:avLst/>
              <a:gdLst>
                <a:gd name="connsiteX0" fmla="*/ 8968 w 43360"/>
                <a:gd name="connsiteY0" fmla="*/ 0 h 215228"/>
                <a:gd name="connsiteX1" fmla="*/ 22318 w 43360"/>
                <a:gd name="connsiteY1" fmla="*/ 16875 h 215228"/>
                <a:gd name="connsiteX2" fmla="*/ 31941 w 43360"/>
                <a:gd name="connsiteY2" fmla="*/ 181876 h 215228"/>
                <a:gd name="connsiteX3" fmla="*/ 21109 w 43360"/>
                <a:gd name="connsiteY3" fmla="*/ 203069 h 215228"/>
                <a:gd name="connsiteX4" fmla="*/ 4333 w 43360"/>
                <a:gd name="connsiteY4" fmla="*/ 215229 h 215228"/>
                <a:gd name="connsiteX5" fmla="*/ 0 w 43360"/>
                <a:gd name="connsiteY5" fmla="*/ 211536 h 215228"/>
                <a:gd name="connsiteX6" fmla="*/ 3779 w 43360"/>
                <a:gd name="connsiteY6" fmla="*/ 194376 h 215228"/>
                <a:gd name="connsiteX7" fmla="*/ 9018 w 43360"/>
                <a:gd name="connsiteY7" fmla="*/ 31364 h 215228"/>
                <a:gd name="connsiteX8" fmla="*/ 2368 w 43360"/>
                <a:gd name="connsiteY8" fmla="*/ 4205 h 215228"/>
                <a:gd name="connsiteX9" fmla="*/ 9018 w 43360"/>
                <a:gd name="connsiteY9" fmla="*/ 0 h 2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60" h="215228">
                  <a:moveTo>
                    <a:pt x="8968" y="0"/>
                  </a:moveTo>
                  <a:cubicBezTo>
                    <a:pt x="13502" y="5568"/>
                    <a:pt x="19497" y="10341"/>
                    <a:pt x="22318" y="16875"/>
                  </a:cubicBezTo>
                  <a:cubicBezTo>
                    <a:pt x="45292" y="70285"/>
                    <a:pt x="50884" y="125342"/>
                    <a:pt x="31941" y="181876"/>
                  </a:cubicBezTo>
                  <a:cubicBezTo>
                    <a:pt x="29422" y="189433"/>
                    <a:pt x="25895" y="197217"/>
                    <a:pt x="21109" y="203069"/>
                  </a:cubicBezTo>
                  <a:cubicBezTo>
                    <a:pt x="16726" y="208410"/>
                    <a:pt x="10026" y="211251"/>
                    <a:pt x="4333" y="215229"/>
                  </a:cubicBezTo>
                  <a:cubicBezTo>
                    <a:pt x="2871" y="213979"/>
                    <a:pt x="1461" y="212786"/>
                    <a:pt x="0" y="211536"/>
                  </a:cubicBezTo>
                  <a:cubicBezTo>
                    <a:pt x="1209" y="205797"/>
                    <a:pt x="1411" y="199433"/>
                    <a:pt x="3779" y="194376"/>
                  </a:cubicBezTo>
                  <a:cubicBezTo>
                    <a:pt x="28716" y="140910"/>
                    <a:pt x="25190" y="86421"/>
                    <a:pt x="9018" y="31364"/>
                  </a:cubicBezTo>
                  <a:cubicBezTo>
                    <a:pt x="6398" y="22443"/>
                    <a:pt x="4584" y="13239"/>
                    <a:pt x="2368" y="4205"/>
                  </a:cubicBezTo>
                  <a:cubicBezTo>
                    <a:pt x="4584" y="2784"/>
                    <a:pt x="6801" y="1420"/>
                    <a:pt x="901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51527E5-7D48-DED8-9FD6-B3FEDC1F6D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4527" y="782848"/>
              <a:ext cx="60121" cy="134209"/>
            </a:xfrm>
            <a:custGeom>
              <a:avLst/>
              <a:gdLst>
                <a:gd name="connsiteX0" fmla="*/ 33967 w 60121"/>
                <a:gd name="connsiteY0" fmla="*/ 20395 h 134209"/>
                <a:gd name="connsiteX1" fmla="*/ 24999 w 60121"/>
                <a:gd name="connsiteY1" fmla="*/ 43748 h 134209"/>
                <a:gd name="connsiteX2" fmla="*/ 16938 w 60121"/>
                <a:gd name="connsiteY2" fmla="*/ 49600 h 134209"/>
                <a:gd name="connsiteX3" fmla="*/ 9885 w 60121"/>
                <a:gd name="connsiteY3" fmla="*/ 41986 h 134209"/>
                <a:gd name="connsiteX4" fmla="*/ 35629 w 60121"/>
                <a:gd name="connsiteY4" fmla="*/ 111 h 134209"/>
                <a:gd name="connsiteX5" fmla="*/ 60013 w 60121"/>
                <a:gd name="connsiteY5" fmla="*/ 27498 h 134209"/>
                <a:gd name="connsiteX6" fmla="*/ 50189 w 60121"/>
                <a:gd name="connsiteY6" fmla="*/ 67555 h 134209"/>
                <a:gd name="connsiteX7" fmla="*/ 38249 w 60121"/>
                <a:gd name="connsiteY7" fmla="*/ 91134 h 134209"/>
                <a:gd name="connsiteX8" fmla="*/ 24595 w 60121"/>
                <a:gd name="connsiteY8" fmla="*/ 113010 h 134209"/>
                <a:gd name="connsiteX9" fmla="*/ 42178 w 60121"/>
                <a:gd name="connsiteY9" fmla="*/ 117385 h 134209"/>
                <a:gd name="connsiteX10" fmla="*/ 57947 w 60121"/>
                <a:gd name="connsiteY10" fmla="*/ 124316 h 134209"/>
                <a:gd name="connsiteX11" fmla="*/ 10540 w 60121"/>
                <a:gd name="connsiteY11" fmla="*/ 132271 h 134209"/>
                <a:gd name="connsiteX12" fmla="*/ 4293 w 60121"/>
                <a:gd name="connsiteY12" fmla="*/ 104714 h 134209"/>
                <a:gd name="connsiteX13" fmla="*/ 31598 w 60121"/>
                <a:gd name="connsiteY13" fmla="*/ 59941 h 134209"/>
                <a:gd name="connsiteX14" fmla="*/ 39307 w 60121"/>
                <a:gd name="connsiteY14" fmla="*/ 22782 h 134209"/>
                <a:gd name="connsiteX15" fmla="*/ 33967 w 60121"/>
                <a:gd name="connsiteY15" fmla="*/ 20339 h 1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121" h="134209">
                  <a:moveTo>
                    <a:pt x="33967" y="20395"/>
                  </a:moveTo>
                  <a:cubicBezTo>
                    <a:pt x="31044" y="28236"/>
                    <a:pt x="28576" y="36305"/>
                    <a:pt x="24999" y="43748"/>
                  </a:cubicBezTo>
                  <a:cubicBezTo>
                    <a:pt x="23588" y="46702"/>
                    <a:pt x="19457" y="49941"/>
                    <a:pt x="16938" y="49600"/>
                  </a:cubicBezTo>
                  <a:cubicBezTo>
                    <a:pt x="14268" y="49259"/>
                    <a:pt x="10690" y="45225"/>
                    <a:pt x="9885" y="41986"/>
                  </a:cubicBezTo>
                  <a:cubicBezTo>
                    <a:pt x="5250" y="24316"/>
                    <a:pt x="19457" y="1702"/>
                    <a:pt x="35629" y="111"/>
                  </a:cubicBezTo>
                  <a:cubicBezTo>
                    <a:pt x="49785" y="-1253"/>
                    <a:pt x="61373" y="10054"/>
                    <a:pt x="60013" y="27498"/>
                  </a:cubicBezTo>
                  <a:cubicBezTo>
                    <a:pt x="58955" y="41077"/>
                    <a:pt x="54471" y="54600"/>
                    <a:pt x="50189" y="67555"/>
                  </a:cubicBezTo>
                  <a:cubicBezTo>
                    <a:pt x="47418" y="75964"/>
                    <a:pt x="42531" y="83521"/>
                    <a:pt x="38249" y="91134"/>
                  </a:cubicBezTo>
                  <a:cubicBezTo>
                    <a:pt x="34369" y="98009"/>
                    <a:pt x="29936" y="104487"/>
                    <a:pt x="24595" y="113010"/>
                  </a:cubicBezTo>
                  <a:cubicBezTo>
                    <a:pt x="31497" y="114714"/>
                    <a:pt x="36838" y="115964"/>
                    <a:pt x="42178" y="117385"/>
                  </a:cubicBezTo>
                  <a:cubicBezTo>
                    <a:pt x="47468" y="118805"/>
                    <a:pt x="52758" y="120510"/>
                    <a:pt x="57947" y="124316"/>
                  </a:cubicBezTo>
                  <a:cubicBezTo>
                    <a:pt x="43035" y="135794"/>
                    <a:pt x="26560" y="135510"/>
                    <a:pt x="10540" y="132271"/>
                  </a:cubicBezTo>
                  <a:cubicBezTo>
                    <a:pt x="-796" y="129998"/>
                    <a:pt x="-3164" y="117385"/>
                    <a:pt x="4293" y="104714"/>
                  </a:cubicBezTo>
                  <a:cubicBezTo>
                    <a:pt x="13160" y="89657"/>
                    <a:pt x="22983" y="75225"/>
                    <a:pt x="31598" y="59941"/>
                  </a:cubicBezTo>
                  <a:cubicBezTo>
                    <a:pt x="37896" y="48748"/>
                    <a:pt x="41725" y="36305"/>
                    <a:pt x="39307" y="22782"/>
                  </a:cubicBezTo>
                  <a:cubicBezTo>
                    <a:pt x="37543" y="21986"/>
                    <a:pt x="35730" y="21134"/>
                    <a:pt x="33967" y="20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0F4D89DD-F25A-4637-5287-21B8AC2281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66123" y="1347175"/>
              <a:ext cx="58892" cy="194693"/>
            </a:xfrm>
            <a:custGeom>
              <a:avLst/>
              <a:gdLst>
                <a:gd name="connsiteX0" fmla="*/ 58842 w 58892"/>
                <a:gd name="connsiteY0" fmla="*/ 4652 h 194693"/>
                <a:gd name="connsiteX1" fmla="*/ 23677 w 58892"/>
                <a:gd name="connsiteY1" fmla="*/ 98403 h 194693"/>
                <a:gd name="connsiteX2" fmla="*/ 40051 w 58892"/>
                <a:gd name="connsiteY2" fmla="*/ 194426 h 194693"/>
                <a:gd name="connsiteX3" fmla="*/ 14306 w 58892"/>
                <a:gd name="connsiteY3" fmla="*/ 179426 h 194693"/>
                <a:gd name="connsiteX4" fmla="*/ 49 w 58892"/>
                <a:gd name="connsiteY4" fmla="*/ 118630 h 194693"/>
                <a:gd name="connsiteX5" fmla="*/ 30982 w 58892"/>
                <a:gd name="connsiteY5" fmla="*/ 12720 h 194693"/>
                <a:gd name="connsiteX6" fmla="*/ 58893 w 58892"/>
                <a:gd name="connsiteY6" fmla="*/ 4652 h 1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92" h="194693">
                  <a:moveTo>
                    <a:pt x="58842" y="4652"/>
                  </a:moveTo>
                  <a:cubicBezTo>
                    <a:pt x="39094" y="33630"/>
                    <a:pt x="28967" y="64880"/>
                    <a:pt x="23677" y="98403"/>
                  </a:cubicBezTo>
                  <a:cubicBezTo>
                    <a:pt x="18337" y="131982"/>
                    <a:pt x="28766" y="162665"/>
                    <a:pt x="40051" y="194426"/>
                  </a:cubicBezTo>
                  <a:cubicBezTo>
                    <a:pt x="25642" y="196301"/>
                    <a:pt x="19697" y="188006"/>
                    <a:pt x="14306" y="179426"/>
                  </a:cubicBezTo>
                  <a:cubicBezTo>
                    <a:pt x="2819" y="161244"/>
                    <a:pt x="-455" y="140505"/>
                    <a:pt x="49" y="118630"/>
                  </a:cubicBezTo>
                  <a:cubicBezTo>
                    <a:pt x="905" y="79766"/>
                    <a:pt x="10477" y="44141"/>
                    <a:pt x="30982" y="12720"/>
                  </a:cubicBezTo>
                  <a:cubicBezTo>
                    <a:pt x="36977" y="3459"/>
                    <a:pt x="44031" y="-5859"/>
                    <a:pt x="58893" y="4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0C17B7E3-CD32-7B69-10AE-C09849DE3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16579" y="5746970"/>
              <a:ext cx="101667" cy="65799"/>
            </a:xfrm>
            <a:custGeom>
              <a:avLst/>
              <a:gdLst>
                <a:gd name="connsiteX0" fmla="*/ 62677 w 101667"/>
                <a:gd name="connsiteY0" fmla="*/ 28296 h 65799"/>
                <a:gd name="connsiteX1" fmla="*/ 71494 w 101667"/>
                <a:gd name="connsiteY1" fmla="*/ 14773 h 65799"/>
                <a:gd name="connsiteX2" fmla="*/ 100714 w 101667"/>
                <a:gd name="connsiteY2" fmla="*/ 23125 h 65799"/>
                <a:gd name="connsiteX3" fmla="*/ 101067 w 101667"/>
                <a:gd name="connsiteY3" fmla="*/ 52671 h 65799"/>
                <a:gd name="connsiteX4" fmla="*/ 82073 w 101667"/>
                <a:gd name="connsiteY4" fmla="*/ 42841 h 65799"/>
                <a:gd name="connsiteX5" fmla="*/ 38495 w 101667"/>
                <a:gd name="connsiteY5" fmla="*/ 43409 h 65799"/>
                <a:gd name="connsiteX6" fmla="*/ 26554 w 101667"/>
                <a:gd name="connsiteY6" fmla="*/ 60284 h 65799"/>
                <a:gd name="connsiteX7" fmla="*/ 4387 w 101667"/>
                <a:gd name="connsiteY7" fmla="*/ 54603 h 65799"/>
                <a:gd name="connsiteX8" fmla="*/ 4 w 101667"/>
                <a:gd name="connsiteY8" fmla="*/ 8636 h 65799"/>
                <a:gd name="connsiteX9" fmla="*/ 6201 w 101667"/>
                <a:gd name="connsiteY9" fmla="*/ 0 h 65799"/>
                <a:gd name="connsiteX10" fmla="*/ 14766 w 101667"/>
                <a:gd name="connsiteY10" fmla="*/ 8750 h 65799"/>
                <a:gd name="connsiteX11" fmla="*/ 19098 w 101667"/>
                <a:gd name="connsiteY11" fmla="*/ 37500 h 65799"/>
                <a:gd name="connsiteX12" fmla="*/ 27713 w 101667"/>
                <a:gd name="connsiteY12" fmla="*/ 18409 h 65799"/>
                <a:gd name="connsiteX13" fmla="*/ 42928 w 101667"/>
                <a:gd name="connsiteY13" fmla="*/ 3239 h 65799"/>
                <a:gd name="connsiteX14" fmla="*/ 58042 w 101667"/>
                <a:gd name="connsiteY14" fmla="*/ 18352 h 65799"/>
                <a:gd name="connsiteX15" fmla="*/ 62728 w 101667"/>
                <a:gd name="connsiteY15" fmla="*/ 28239 h 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67" h="65799">
                  <a:moveTo>
                    <a:pt x="62677" y="28296"/>
                  </a:moveTo>
                  <a:cubicBezTo>
                    <a:pt x="66456" y="22387"/>
                    <a:pt x="68622" y="18182"/>
                    <a:pt x="71494" y="14773"/>
                  </a:cubicBezTo>
                  <a:cubicBezTo>
                    <a:pt x="82779" y="1364"/>
                    <a:pt x="97137" y="5000"/>
                    <a:pt x="100714" y="23125"/>
                  </a:cubicBezTo>
                  <a:cubicBezTo>
                    <a:pt x="102628" y="32898"/>
                    <a:pt x="101067" y="43523"/>
                    <a:pt x="101067" y="52671"/>
                  </a:cubicBezTo>
                  <a:cubicBezTo>
                    <a:pt x="88623" y="59319"/>
                    <a:pt x="88220" y="45568"/>
                    <a:pt x="82073" y="42841"/>
                  </a:cubicBezTo>
                  <a:cubicBezTo>
                    <a:pt x="62223" y="65796"/>
                    <a:pt x="58495" y="65909"/>
                    <a:pt x="38495" y="43409"/>
                  </a:cubicBezTo>
                  <a:cubicBezTo>
                    <a:pt x="34514" y="49148"/>
                    <a:pt x="31139" y="55455"/>
                    <a:pt x="26554" y="60284"/>
                  </a:cubicBezTo>
                  <a:cubicBezTo>
                    <a:pt x="17990" y="69262"/>
                    <a:pt x="7209" y="67216"/>
                    <a:pt x="4387" y="54603"/>
                  </a:cubicBezTo>
                  <a:cubicBezTo>
                    <a:pt x="1062" y="39773"/>
                    <a:pt x="760" y="24034"/>
                    <a:pt x="4" y="8636"/>
                  </a:cubicBezTo>
                  <a:cubicBezTo>
                    <a:pt x="-147" y="5909"/>
                    <a:pt x="4035" y="2897"/>
                    <a:pt x="6201" y="0"/>
                  </a:cubicBezTo>
                  <a:cubicBezTo>
                    <a:pt x="9174" y="2897"/>
                    <a:pt x="13758" y="5170"/>
                    <a:pt x="14766" y="8750"/>
                  </a:cubicBezTo>
                  <a:cubicBezTo>
                    <a:pt x="16982" y="16420"/>
                    <a:pt x="17335" y="24773"/>
                    <a:pt x="19098" y="37500"/>
                  </a:cubicBezTo>
                  <a:cubicBezTo>
                    <a:pt x="23028" y="28807"/>
                    <a:pt x="25446" y="23636"/>
                    <a:pt x="27713" y="18409"/>
                  </a:cubicBezTo>
                  <a:cubicBezTo>
                    <a:pt x="30937" y="10966"/>
                    <a:pt x="33809" y="2841"/>
                    <a:pt x="42928" y="3239"/>
                  </a:cubicBezTo>
                  <a:cubicBezTo>
                    <a:pt x="51392" y="3636"/>
                    <a:pt x="55825" y="9602"/>
                    <a:pt x="58042" y="18352"/>
                  </a:cubicBezTo>
                  <a:cubicBezTo>
                    <a:pt x="58596" y="20625"/>
                    <a:pt x="60007" y="22614"/>
                    <a:pt x="62728" y="28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E4F9F95-BD93-B7B2-C103-26EFAC122D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70632" y="6560461"/>
              <a:ext cx="97225" cy="101891"/>
            </a:xfrm>
            <a:custGeom>
              <a:avLst/>
              <a:gdLst>
                <a:gd name="connsiteX0" fmla="*/ 51430 w 97225"/>
                <a:gd name="connsiteY0" fmla="*/ 75946 h 101891"/>
                <a:gd name="connsiteX1" fmla="*/ 97226 w 97225"/>
                <a:gd name="connsiteY1" fmla="*/ 86344 h 101891"/>
                <a:gd name="connsiteX2" fmla="*/ 87452 w 97225"/>
                <a:gd name="connsiteY2" fmla="*/ 97707 h 101891"/>
                <a:gd name="connsiteX3" fmla="*/ 35662 w 97225"/>
                <a:gd name="connsiteY3" fmla="*/ 101173 h 101891"/>
                <a:gd name="connsiteX4" fmla="*/ 27298 w 97225"/>
                <a:gd name="connsiteY4" fmla="*/ 64412 h 101891"/>
                <a:gd name="connsiteX5" fmla="*/ 42613 w 97225"/>
                <a:gd name="connsiteY5" fmla="*/ 46912 h 101891"/>
                <a:gd name="connsiteX6" fmla="*/ 51028 w 97225"/>
                <a:gd name="connsiteY6" fmla="*/ 23957 h 101891"/>
                <a:gd name="connsiteX7" fmla="*/ 23872 w 97225"/>
                <a:gd name="connsiteY7" fmla="*/ 24582 h 101891"/>
                <a:gd name="connsiteX8" fmla="*/ 10421 w 97225"/>
                <a:gd name="connsiteY8" fmla="*/ 32650 h 101891"/>
                <a:gd name="connsiteX9" fmla="*/ 949 w 97225"/>
                <a:gd name="connsiteY9" fmla="*/ 30434 h 101891"/>
                <a:gd name="connsiteX10" fmla="*/ 1453 w 97225"/>
                <a:gd name="connsiteY10" fmla="*/ 19469 h 101891"/>
                <a:gd name="connsiteX11" fmla="*/ 57073 w 97225"/>
                <a:gd name="connsiteY11" fmla="*/ 3332 h 101891"/>
                <a:gd name="connsiteX12" fmla="*/ 68711 w 97225"/>
                <a:gd name="connsiteY12" fmla="*/ 32139 h 101891"/>
                <a:gd name="connsiteX13" fmla="*/ 51380 w 97225"/>
                <a:gd name="connsiteY13" fmla="*/ 75946 h 10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225" h="101891">
                  <a:moveTo>
                    <a:pt x="51430" y="75946"/>
                  </a:moveTo>
                  <a:cubicBezTo>
                    <a:pt x="65234" y="83105"/>
                    <a:pt x="81910" y="73105"/>
                    <a:pt x="97226" y="86344"/>
                  </a:cubicBezTo>
                  <a:cubicBezTo>
                    <a:pt x="93548" y="90776"/>
                    <a:pt x="90828" y="97253"/>
                    <a:pt x="87452" y="97707"/>
                  </a:cubicBezTo>
                  <a:cubicBezTo>
                    <a:pt x="70272" y="99980"/>
                    <a:pt x="52589" y="103389"/>
                    <a:pt x="35662" y="101173"/>
                  </a:cubicBezTo>
                  <a:cubicBezTo>
                    <a:pt x="17827" y="98787"/>
                    <a:pt x="14401" y="79583"/>
                    <a:pt x="27298" y="64412"/>
                  </a:cubicBezTo>
                  <a:cubicBezTo>
                    <a:pt x="32336" y="58503"/>
                    <a:pt x="38684" y="53616"/>
                    <a:pt x="42613" y="46912"/>
                  </a:cubicBezTo>
                  <a:cubicBezTo>
                    <a:pt x="46644" y="39980"/>
                    <a:pt x="48458" y="31344"/>
                    <a:pt x="51028" y="23957"/>
                  </a:cubicBezTo>
                  <a:cubicBezTo>
                    <a:pt x="39692" y="15377"/>
                    <a:pt x="31732" y="20605"/>
                    <a:pt x="23872" y="24582"/>
                  </a:cubicBezTo>
                  <a:cubicBezTo>
                    <a:pt x="19238" y="26968"/>
                    <a:pt x="15156" y="31002"/>
                    <a:pt x="10421" y="32650"/>
                  </a:cubicBezTo>
                  <a:cubicBezTo>
                    <a:pt x="7549" y="33617"/>
                    <a:pt x="2461" y="32650"/>
                    <a:pt x="949" y="30434"/>
                  </a:cubicBezTo>
                  <a:cubicBezTo>
                    <a:pt x="-612" y="28161"/>
                    <a:pt x="-109" y="22366"/>
                    <a:pt x="1453" y="19469"/>
                  </a:cubicBezTo>
                  <a:cubicBezTo>
                    <a:pt x="10018" y="3673"/>
                    <a:pt x="42312" y="-5248"/>
                    <a:pt x="57073" y="3332"/>
                  </a:cubicBezTo>
                  <a:cubicBezTo>
                    <a:pt x="67753" y="9582"/>
                    <a:pt x="72137" y="20151"/>
                    <a:pt x="68711" y="32139"/>
                  </a:cubicBezTo>
                  <a:cubicBezTo>
                    <a:pt x="64580" y="46684"/>
                    <a:pt x="57778" y="60207"/>
                    <a:pt x="51380" y="759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D5A54AB9-AF88-4F70-7DDC-141EFB4E87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2366" y="4852304"/>
              <a:ext cx="80310" cy="137433"/>
            </a:xfrm>
            <a:custGeom>
              <a:avLst/>
              <a:gdLst>
                <a:gd name="connsiteX0" fmla="*/ 45901 w 80310"/>
                <a:gd name="connsiteY0" fmla="*/ 113921 h 137433"/>
                <a:gd name="connsiteX1" fmla="*/ 78396 w 80310"/>
                <a:gd name="connsiteY1" fmla="*/ 125569 h 137433"/>
                <a:gd name="connsiteX2" fmla="*/ 80311 w 80310"/>
                <a:gd name="connsiteY2" fmla="*/ 129717 h 137433"/>
                <a:gd name="connsiteX3" fmla="*/ 25346 w 80310"/>
                <a:gd name="connsiteY3" fmla="*/ 124603 h 137433"/>
                <a:gd name="connsiteX4" fmla="*/ 10182 w 80310"/>
                <a:gd name="connsiteY4" fmla="*/ 89262 h 137433"/>
                <a:gd name="connsiteX5" fmla="*/ 1869 w 80310"/>
                <a:gd name="connsiteY5" fmla="*/ 28296 h 137433"/>
                <a:gd name="connsiteX6" fmla="*/ 207 w 80310"/>
                <a:gd name="connsiteY6" fmla="*/ 13693 h 137433"/>
                <a:gd name="connsiteX7" fmla="*/ 6655 w 80310"/>
                <a:gd name="connsiteY7" fmla="*/ 0 h 137433"/>
                <a:gd name="connsiteX8" fmla="*/ 17789 w 80310"/>
                <a:gd name="connsiteY8" fmla="*/ 9659 h 137433"/>
                <a:gd name="connsiteX9" fmla="*/ 23129 w 80310"/>
                <a:gd name="connsiteY9" fmla="*/ 30909 h 137433"/>
                <a:gd name="connsiteX10" fmla="*/ 31795 w 80310"/>
                <a:gd name="connsiteY10" fmla="*/ 97500 h 137433"/>
                <a:gd name="connsiteX11" fmla="*/ 55020 w 80310"/>
                <a:gd name="connsiteY11" fmla="*/ 71080 h 137433"/>
                <a:gd name="connsiteX12" fmla="*/ 75474 w 80310"/>
                <a:gd name="connsiteY12" fmla="*/ 72955 h 137433"/>
                <a:gd name="connsiteX13" fmla="*/ 45800 w 80310"/>
                <a:gd name="connsiteY13" fmla="*/ 113978 h 1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310" h="137433">
                  <a:moveTo>
                    <a:pt x="45901" y="113921"/>
                  </a:moveTo>
                  <a:cubicBezTo>
                    <a:pt x="58094" y="118239"/>
                    <a:pt x="68270" y="121705"/>
                    <a:pt x="78396" y="125569"/>
                  </a:cubicBezTo>
                  <a:cubicBezTo>
                    <a:pt x="79354" y="125910"/>
                    <a:pt x="79706" y="128296"/>
                    <a:pt x="80311" y="129717"/>
                  </a:cubicBezTo>
                  <a:cubicBezTo>
                    <a:pt x="61822" y="142274"/>
                    <a:pt x="40107" y="138751"/>
                    <a:pt x="25346" y="124603"/>
                  </a:cubicBezTo>
                  <a:cubicBezTo>
                    <a:pt x="14968" y="114660"/>
                    <a:pt x="11492" y="103580"/>
                    <a:pt x="10182" y="89262"/>
                  </a:cubicBezTo>
                  <a:cubicBezTo>
                    <a:pt x="8318" y="68864"/>
                    <a:pt x="4741" y="48637"/>
                    <a:pt x="1869" y="28296"/>
                  </a:cubicBezTo>
                  <a:cubicBezTo>
                    <a:pt x="1164" y="23409"/>
                    <a:pt x="-599" y="18295"/>
                    <a:pt x="207" y="13693"/>
                  </a:cubicBezTo>
                  <a:cubicBezTo>
                    <a:pt x="1063" y="8807"/>
                    <a:pt x="4388" y="4545"/>
                    <a:pt x="6655" y="0"/>
                  </a:cubicBezTo>
                  <a:cubicBezTo>
                    <a:pt x="10484" y="3125"/>
                    <a:pt x="15774" y="5398"/>
                    <a:pt x="17789" y="9659"/>
                  </a:cubicBezTo>
                  <a:cubicBezTo>
                    <a:pt x="20812" y="16023"/>
                    <a:pt x="22072" y="23636"/>
                    <a:pt x="23129" y="30909"/>
                  </a:cubicBezTo>
                  <a:cubicBezTo>
                    <a:pt x="26102" y="51762"/>
                    <a:pt x="28621" y="72728"/>
                    <a:pt x="31795" y="97500"/>
                  </a:cubicBezTo>
                  <a:cubicBezTo>
                    <a:pt x="40360" y="87671"/>
                    <a:pt x="47413" y="79034"/>
                    <a:pt x="55020" y="71080"/>
                  </a:cubicBezTo>
                  <a:cubicBezTo>
                    <a:pt x="61066" y="64716"/>
                    <a:pt x="67817" y="58353"/>
                    <a:pt x="75474" y="72955"/>
                  </a:cubicBezTo>
                  <a:cubicBezTo>
                    <a:pt x="66053" y="86023"/>
                    <a:pt x="56179" y="99660"/>
                    <a:pt x="45800" y="1139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F629A80-B9A1-D245-E6F9-8FFEF3EFF2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7899" y="772855"/>
              <a:ext cx="66255" cy="132851"/>
            </a:xfrm>
            <a:custGeom>
              <a:avLst/>
              <a:gdLst>
                <a:gd name="connsiteX0" fmla="*/ 43858 w 66255"/>
                <a:gd name="connsiteY0" fmla="*/ 57093 h 132851"/>
                <a:gd name="connsiteX1" fmla="*/ 63305 w 66255"/>
                <a:gd name="connsiteY1" fmla="*/ 107946 h 132851"/>
                <a:gd name="connsiteX2" fmla="*/ 13428 w 66255"/>
                <a:gd name="connsiteY2" fmla="*/ 131582 h 132851"/>
                <a:gd name="connsiteX3" fmla="*/ 19525 w 66255"/>
                <a:gd name="connsiteY3" fmla="*/ 116412 h 132851"/>
                <a:gd name="connsiteX4" fmla="*/ 38367 w 66255"/>
                <a:gd name="connsiteY4" fmla="*/ 104423 h 132851"/>
                <a:gd name="connsiteX5" fmla="*/ 42447 w 66255"/>
                <a:gd name="connsiteY5" fmla="*/ 87094 h 132851"/>
                <a:gd name="connsiteX6" fmla="*/ 30709 w 66255"/>
                <a:gd name="connsiteY6" fmla="*/ 78684 h 132851"/>
                <a:gd name="connsiteX7" fmla="*/ 26376 w 66255"/>
                <a:gd name="connsiteY7" fmla="*/ 78912 h 132851"/>
                <a:gd name="connsiteX8" fmla="*/ 17257 w 66255"/>
                <a:gd name="connsiteY8" fmla="*/ 56752 h 132851"/>
                <a:gd name="connsiteX9" fmla="*/ 26830 w 66255"/>
                <a:gd name="connsiteY9" fmla="*/ 40218 h 132851"/>
                <a:gd name="connsiteX10" fmla="*/ 31414 w 66255"/>
                <a:gd name="connsiteY10" fmla="*/ 26468 h 132851"/>
                <a:gd name="connsiteX11" fmla="*/ 30155 w 66255"/>
                <a:gd name="connsiteY11" fmla="*/ 15275 h 132851"/>
                <a:gd name="connsiteX12" fmla="*/ 2597 w 66255"/>
                <a:gd name="connsiteY12" fmla="*/ 39764 h 132851"/>
                <a:gd name="connsiteX13" fmla="*/ 11413 w 66255"/>
                <a:gd name="connsiteY13" fmla="*/ 8854 h 132851"/>
                <a:gd name="connsiteX14" fmla="*/ 45772 w 66255"/>
                <a:gd name="connsiteY14" fmla="*/ 5388 h 132851"/>
                <a:gd name="connsiteX15" fmla="*/ 43858 w 66255"/>
                <a:gd name="connsiteY15" fmla="*/ 57093 h 13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255" h="132851">
                  <a:moveTo>
                    <a:pt x="43858" y="57093"/>
                  </a:moveTo>
                  <a:cubicBezTo>
                    <a:pt x="65370" y="77093"/>
                    <a:pt x="70257" y="90446"/>
                    <a:pt x="63305" y="107946"/>
                  </a:cubicBezTo>
                  <a:cubicBezTo>
                    <a:pt x="55596" y="127492"/>
                    <a:pt x="36956" y="136355"/>
                    <a:pt x="13428" y="131582"/>
                  </a:cubicBezTo>
                  <a:cubicBezTo>
                    <a:pt x="9499" y="123514"/>
                    <a:pt x="13731" y="119651"/>
                    <a:pt x="19525" y="116412"/>
                  </a:cubicBezTo>
                  <a:cubicBezTo>
                    <a:pt x="26023" y="112719"/>
                    <a:pt x="33430" y="109935"/>
                    <a:pt x="38367" y="104423"/>
                  </a:cubicBezTo>
                  <a:cubicBezTo>
                    <a:pt x="41742" y="100673"/>
                    <a:pt x="43506" y="92434"/>
                    <a:pt x="42447" y="87094"/>
                  </a:cubicBezTo>
                  <a:cubicBezTo>
                    <a:pt x="41692" y="83457"/>
                    <a:pt x="34941" y="81184"/>
                    <a:pt x="30709" y="78684"/>
                  </a:cubicBezTo>
                  <a:cubicBezTo>
                    <a:pt x="29601" y="78059"/>
                    <a:pt x="27837" y="79025"/>
                    <a:pt x="26376" y="78912"/>
                  </a:cubicBezTo>
                  <a:cubicBezTo>
                    <a:pt x="11514" y="77321"/>
                    <a:pt x="9146" y="71639"/>
                    <a:pt x="17257" y="56752"/>
                  </a:cubicBezTo>
                  <a:cubicBezTo>
                    <a:pt x="20330" y="51127"/>
                    <a:pt x="24059" y="45957"/>
                    <a:pt x="26830" y="40218"/>
                  </a:cubicBezTo>
                  <a:cubicBezTo>
                    <a:pt x="28895" y="35957"/>
                    <a:pt x="30306" y="31184"/>
                    <a:pt x="31414" y="26468"/>
                  </a:cubicBezTo>
                  <a:cubicBezTo>
                    <a:pt x="31918" y="24423"/>
                    <a:pt x="30961" y="21923"/>
                    <a:pt x="30155" y="15275"/>
                  </a:cubicBezTo>
                  <a:cubicBezTo>
                    <a:pt x="19776" y="24480"/>
                    <a:pt x="11363" y="31980"/>
                    <a:pt x="2597" y="39764"/>
                  </a:cubicBezTo>
                  <a:cubicBezTo>
                    <a:pt x="-2341" y="23968"/>
                    <a:pt x="-678" y="18741"/>
                    <a:pt x="11413" y="8854"/>
                  </a:cubicBezTo>
                  <a:cubicBezTo>
                    <a:pt x="24159" y="-1600"/>
                    <a:pt x="36956" y="-2850"/>
                    <a:pt x="45772" y="5388"/>
                  </a:cubicBezTo>
                  <a:cubicBezTo>
                    <a:pt x="55093" y="14138"/>
                    <a:pt x="54740" y="26866"/>
                    <a:pt x="43858" y="57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3ED4588-2FA5-6226-8625-E0EDCFED7E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39516" y="6451804"/>
              <a:ext cx="85408" cy="138864"/>
            </a:xfrm>
            <a:custGeom>
              <a:avLst/>
              <a:gdLst>
                <a:gd name="connsiteX0" fmla="*/ 84906 w 85408"/>
                <a:gd name="connsiteY0" fmla="*/ 51194 h 138864"/>
                <a:gd name="connsiteX1" fmla="*/ 61025 w 85408"/>
                <a:gd name="connsiteY1" fmla="*/ 62444 h 138864"/>
                <a:gd name="connsiteX2" fmla="*/ 60925 w 85408"/>
                <a:gd name="connsiteY2" fmla="*/ 101250 h 138864"/>
                <a:gd name="connsiteX3" fmla="*/ 52259 w 85408"/>
                <a:gd name="connsiteY3" fmla="*/ 138864 h 138864"/>
                <a:gd name="connsiteX4" fmla="*/ 34122 w 85408"/>
                <a:gd name="connsiteY4" fmla="*/ 69318 h 138864"/>
                <a:gd name="connsiteX5" fmla="*/ 23441 w 85408"/>
                <a:gd name="connsiteY5" fmla="*/ 71534 h 138864"/>
                <a:gd name="connsiteX6" fmla="*/ 620 w 85408"/>
                <a:gd name="connsiteY6" fmla="*/ 66591 h 138864"/>
                <a:gd name="connsiteX7" fmla="*/ 17194 w 85408"/>
                <a:gd name="connsiteY7" fmla="*/ 48807 h 138864"/>
                <a:gd name="connsiteX8" fmla="*/ 33819 w 85408"/>
                <a:gd name="connsiteY8" fmla="*/ 42386 h 138864"/>
                <a:gd name="connsiteX9" fmla="*/ 36540 w 85408"/>
                <a:gd name="connsiteY9" fmla="*/ 10000 h 138864"/>
                <a:gd name="connsiteX10" fmla="*/ 46465 w 85408"/>
                <a:gd name="connsiteY10" fmla="*/ 0 h 138864"/>
                <a:gd name="connsiteX11" fmla="*/ 56995 w 85408"/>
                <a:gd name="connsiteY11" fmla="*/ 9489 h 138864"/>
                <a:gd name="connsiteX12" fmla="*/ 59866 w 85408"/>
                <a:gd name="connsiteY12" fmla="*/ 36080 h 138864"/>
                <a:gd name="connsiteX13" fmla="*/ 85409 w 85408"/>
                <a:gd name="connsiteY13" fmla="*/ 43978 h 138864"/>
                <a:gd name="connsiteX14" fmla="*/ 85006 w 85408"/>
                <a:gd name="connsiteY14" fmla="*/ 51137 h 13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08" h="138864">
                  <a:moveTo>
                    <a:pt x="84906" y="51194"/>
                  </a:moveTo>
                  <a:cubicBezTo>
                    <a:pt x="77096" y="54887"/>
                    <a:pt x="69338" y="58523"/>
                    <a:pt x="61025" y="62444"/>
                  </a:cubicBezTo>
                  <a:cubicBezTo>
                    <a:pt x="61025" y="75285"/>
                    <a:pt x="61327" y="88296"/>
                    <a:pt x="60925" y="101250"/>
                  </a:cubicBezTo>
                  <a:cubicBezTo>
                    <a:pt x="60572" y="113808"/>
                    <a:pt x="63343" y="127444"/>
                    <a:pt x="52259" y="138864"/>
                  </a:cubicBezTo>
                  <a:cubicBezTo>
                    <a:pt x="32207" y="120001"/>
                    <a:pt x="42434" y="91989"/>
                    <a:pt x="34122" y="69318"/>
                  </a:cubicBezTo>
                  <a:cubicBezTo>
                    <a:pt x="30243" y="70114"/>
                    <a:pt x="26817" y="70909"/>
                    <a:pt x="23441" y="71534"/>
                  </a:cubicBezTo>
                  <a:cubicBezTo>
                    <a:pt x="15129" y="73125"/>
                    <a:pt x="3995" y="78921"/>
                    <a:pt x="620" y="66591"/>
                  </a:cubicBezTo>
                  <a:cubicBezTo>
                    <a:pt x="-2908" y="53693"/>
                    <a:pt x="9436" y="52216"/>
                    <a:pt x="17194" y="48807"/>
                  </a:cubicBezTo>
                  <a:cubicBezTo>
                    <a:pt x="22484" y="46477"/>
                    <a:pt x="27976" y="44602"/>
                    <a:pt x="33819" y="42386"/>
                  </a:cubicBezTo>
                  <a:cubicBezTo>
                    <a:pt x="34626" y="30966"/>
                    <a:pt x="34475" y="20227"/>
                    <a:pt x="36540" y="10000"/>
                  </a:cubicBezTo>
                  <a:cubicBezTo>
                    <a:pt x="37396" y="5796"/>
                    <a:pt x="42989" y="57"/>
                    <a:pt x="46465" y="0"/>
                  </a:cubicBezTo>
                  <a:cubicBezTo>
                    <a:pt x="50092" y="0"/>
                    <a:pt x="55836" y="5228"/>
                    <a:pt x="56995" y="9489"/>
                  </a:cubicBezTo>
                  <a:cubicBezTo>
                    <a:pt x="59262" y="17898"/>
                    <a:pt x="59060" y="27159"/>
                    <a:pt x="59866" y="36080"/>
                  </a:cubicBezTo>
                  <a:cubicBezTo>
                    <a:pt x="68582" y="38750"/>
                    <a:pt x="76996" y="41364"/>
                    <a:pt x="85409" y="43978"/>
                  </a:cubicBezTo>
                  <a:cubicBezTo>
                    <a:pt x="85257" y="46364"/>
                    <a:pt x="85106" y="48750"/>
                    <a:pt x="85006" y="5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97A32F2-AF0C-B1A4-0DDB-AF88B39E1A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78733" y="2465201"/>
              <a:ext cx="59680" cy="195668"/>
            </a:xfrm>
            <a:custGeom>
              <a:avLst/>
              <a:gdLst>
                <a:gd name="connsiteX0" fmla="*/ 28414 w 59680"/>
                <a:gd name="connsiteY0" fmla="*/ 195668 h 195668"/>
                <a:gd name="connsiteX1" fmla="*/ 30833 w 59680"/>
                <a:gd name="connsiteY1" fmla="*/ 169077 h 195668"/>
                <a:gd name="connsiteX2" fmla="*/ 35468 w 59680"/>
                <a:gd name="connsiteY2" fmla="*/ 83395 h 195668"/>
                <a:gd name="connsiteX3" fmla="*/ 0 w 59680"/>
                <a:gd name="connsiteY3" fmla="*/ 5554 h 195668"/>
                <a:gd name="connsiteX4" fmla="*/ 17633 w 59680"/>
                <a:gd name="connsiteY4" fmla="*/ 156 h 195668"/>
                <a:gd name="connsiteX5" fmla="*/ 44385 w 59680"/>
                <a:gd name="connsiteY5" fmla="*/ 27144 h 195668"/>
                <a:gd name="connsiteX6" fmla="*/ 48920 w 59680"/>
                <a:gd name="connsiteY6" fmla="*/ 176009 h 195668"/>
                <a:gd name="connsiteX7" fmla="*/ 28414 w 59680"/>
                <a:gd name="connsiteY7" fmla="*/ 195668 h 19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80" h="195668">
                  <a:moveTo>
                    <a:pt x="28414" y="195668"/>
                  </a:moveTo>
                  <a:cubicBezTo>
                    <a:pt x="29322" y="185782"/>
                    <a:pt x="30329" y="177486"/>
                    <a:pt x="30833" y="169077"/>
                  </a:cubicBezTo>
                  <a:cubicBezTo>
                    <a:pt x="32697" y="140498"/>
                    <a:pt x="36677" y="111804"/>
                    <a:pt x="35468" y="83395"/>
                  </a:cubicBezTo>
                  <a:cubicBezTo>
                    <a:pt x="34259" y="54815"/>
                    <a:pt x="28667" y="26065"/>
                    <a:pt x="0" y="5554"/>
                  </a:cubicBezTo>
                  <a:cubicBezTo>
                    <a:pt x="9522" y="2485"/>
                    <a:pt x="13955" y="-753"/>
                    <a:pt x="17633" y="156"/>
                  </a:cubicBezTo>
                  <a:cubicBezTo>
                    <a:pt x="30682" y="3394"/>
                    <a:pt x="39347" y="13963"/>
                    <a:pt x="44385" y="27144"/>
                  </a:cubicBezTo>
                  <a:cubicBezTo>
                    <a:pt x="63026" y="75952"/>
                    <a:pt x="64739" y="125838"/>
                    <a:pt x="48920" y="176009"/>
                  </a:cubicBezTo>
                  <a:cubicBezTo>
                    <a:pt x="46148" y="184759"/>
                    <a:pt x="42622" y="194589"/>
                    <a:pt x="28414" y="19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4358CF0-0B7D-3F63-2FDB-9A60C3735E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72797" y="1360578"/>
              <a:ext cx="71437" cy="163749"/>
            </a:xfrm>
            <a:custGeom>
              <a:avLst/>
              <a:gdLst>
                <a:gd name="connsiteX0" fmla="*/ 37275 w 71437"/>
                <a:gd name="connsiteY0" fmla="*/ 163749 h 163749"/>
                <a:gd name="connsiteX1" fmla="*/ 40852 w 71437"/>
                <a:gd name="connsiteY1" fmla="*/ 139033 h 163749"/>
                <a:gd name="connsiteX2" fmla="*/ 46192 w 71437"/>
                <a:gd name="connsiteY2" fmla="*/ 104999 h 163749"/>
                <a:gd name="connsiteX3" fmla="*/ 16971 w 71437"/>
                <a:gd name="connsiteY3" fmla="*/ 31760 h 163749"/>
                <a:gd name="connsiteX4" fmla="*/ 1908 w 71437"/>
                <a:gd name="connsiteY4" fmla="*/ 17612 h 163749"/>
                <a:gd name="connsiteX5" fmla="*/ 800 w 71437"/>
                <a:gd name="connsiteY5" fmla="*/ 4373 h 163749"/>
                <a:gd name="connsiteX6" fmla="*/ 10120 w 71437"/>
                <a:gd name="connsiteY6" fmla="*/ 112 h 163749"/>
                <a:gd name="connsiteX7" fmla="*/ 14352 w 71437"/>
                <a:gd name="connsiteY7" fmla="*/ 1135 h 163749"/>
                <a:gd name="connsiteX8" fmla="*/ 69871 w 71437"/>
                <a:gd name="connsiteY8" fmla="*/ 75283 h 163749"/>
                <a:gd name="connsiteX9" fmla="*/ 46293 w 71437"/>
                <a:gd name="connsiteY9" fmla="*/ 161249 h 163749"/>
                <a:gd name="connsiteX10" fmla="*/ 37325 w 71437"/>
                <a:gd name="connsiteY10" fmla="*/ 163749 h 16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163749">
                  <a:moveTo>
                    <a:pt x="37275" y="163749"/>
                  </a:moveTo>
                  <a:cubicBezTo>
                    <a:pt x="38635" y="154374"/>
                    <a:pt x="39643" y="146647"/>
                    <a:pt x="40852" y="139033"/>
                  </a:cubicBezTo>
                  <a:cubicBezTo>
                    <a:pt x="42615" y="127670"/>
                    <a:pt x="45286" y="116420"/>
                    <a:pt x="46192" y="104999"/>
                  </a:cubicBezTo>
                  <a:cubicBezTo>
                    <a:pt x="48560" y="74658"/>
                    <a:pt x="38484" y="50226"/>
                    <a:pt x="16971" y="31760"/>
                  </a:cubicBezTo>
                  <a:cubicBezTo>
                    <a:pt x="11732" y="27271"/>
                    <a:pt x="5938" y="23237"/>
                    <a:pt x="1908" y="17612"/>
                  </a:cubicBezTo>
                  <a:cubicBezTo>
                    <a:pt x="-258" y="14657"/>
                    <a:pt x="-510" y="8237"/>
                    <a:pt x="800" y="4373"/>
                  </a:cubicBezTo>
                  <a:cubicBezTo>
                    <a:pt x="1606" y="1930"/>
                    <a:pt x="6795" y="1135"/>
                    <a:pt x="10120" y="112"/>
                  </a:cubicBezTo>
                  <a:cubicBezTo>
                    <a:pt x="11380" y="-286"/>
                    <a:pt x="13042" y="453"/>
                    <a:pt x="14352" y="1135"/>
                  </a:cubicBezTo>
                  <a:cubicBezTo>
                    <a:pt x="43925" y="15339"/>
                    <a:pt x="64128" y="39089"/>
                    <a:pt x="69871" y="75283"/>
                  </a:cubicBezTo>
                  <a:cubicBezTo>
                    <a:pt x="75010" y="107897"/>
                    <a:pt x="67604" y="137329"/>
                    <a:pt x="46293" y="161249"/>
                  </a:cubicBezTo>
                  <a:cubicBezTo>
                    <a:pt x="45034" y="162670"/>
                    <a:pt x="42313" y="162442"/>
                    <a:pt x="37325" y="1637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B9F7887-1EC6-7188-1933-0724D77E49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47933" y="5311917"/>
              <a:ext cx="20377" cy="228290"/>
            </a:xfrm>
            <a:custGeom>
              <a:avLst/>
              <a:gdLst>
                <a:gd name="connsiteX0" fmla="*/ 11336 w 20377"/>
                <a:gd name="connsiteY0" fmla="*/ 228233 h 228290"/>
                <a:gd name="connsiteX1" fmla="*/ 655 w 20377"/>
                <a:gd name="connsiteY1" fmla="*/ 202495 h 228290"/>
                <a:gd name="connsiteX2" fmla="*/ 0 w 20377"/>
                <a:gd name="connsiteY2" fmla="*/ 9823 h 228290"/>
                <a:gd name="connsiteX3" fmla="*/ 2368 w 20377"/>
                <a:gd name="connsiteY3" fmla="*/ 1357 h 228290"/>
                <a:gd name="connsiteX4" fmla="*/ 16625 w 20377"/>
                <a:gd name="connsiteY4" fmla="*/ 8573 h 228290"/>
                <a:gd name="connsiteX5" fmla="*/ 18388 w 20377"/>
                <a:gd name="connsiteY5" fmla="*/ 25675 h 228290"/>
                <a:gd name="connsiteX6" fmla="*/ 20353 w 20377"/>
                <a:gd name="connsiteY6" fmla="*/ 186244 h 228290"/>
                <a:gd name="connsiteX7" fmla="*/ 11336 w 20377"/>
                <a:gd name="connsiteY7" fmla="*/ 228290 h 22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77" h="228290">
                  <a:moveTo>
                    <a:pt x="11336" y="228233"/>
                  </a:moveTo>
                  <a:cubicBezTo>
                    <a:pt x="1108" y="222494"/>
                    <a:pt x="755" y="211699"/>
                    <a:pt x="655" y="202495"/>
                  </a:cubicBezTo>
                  <a:cubicBezTo>
                    <a:pt x="0" y="138289"/>
                    <a:pt x="0" y="74028"/>
                    <a:pt x="0" y="9823"/>
                  </a:cubicBezTo>
                  <a:cubicBezTo>
                    <a:pt x="0" y="6811"/>
                    <a:pt x="1662" y="3857"/>
                    <a:pt x="2368" y="1357"/>
                  </a:cubicBezTo>
                  <a:cubicBezTo>
                    <a:pt x="10177" y="-2052"/>
                    <a:pt x="14761" y="1186"/>
                    <a:pt x="16625" y="8573"/>
                  </a:cubicBezTo>
                  <a:cubicBezTo>
                    <a:pt x="17985" y="14027"/>
                    <a:pt x="18288" y="19936"/>
                    <a:pt x="18388" y="25675"/>
                  </a:cubicBezTo>
                  <a:cubicBezTo>
                    <a:pt x="19195" y="79198"/>
                    <a:pt x="20202" y="132721"/>
                    <a:pt x="20353" y="186244"/>
                  </a:cubicBezTo>
                  <a:cubicBezTo>
                    <a:pt x="20404" y="200563"/>
                    <a:pt x="21008" y="215790"/>
                    <a:pt x="11336" y="22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B6239486-1A9E-8FD1-D18F-C871C431C5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303" y="3005818"/>
              <a:ext cx="41914" cy="184372"/>
            </a:xfrm>
            <a:custGeom>
              <a:avLst/>
              <a:gdLst>
                <a:gd name="connsiteX0" fmla="*/ 8101 w 41914"/>
                <a:gd name="connsiteY0" fmla="*/ 184373 h 184372"/>
                <a:gd name="connsiteX1" fmla="*/ 11074 w 41914"/>
                <a:gd name="connsiteY1" fmla="*/ 157611 h 184372"/>
                <a:gd name="connsiteX2" fmla="*/ 2660 w 41914"/>
                <a:gd name="connsiteY2" fmla="*/ 17326 h 184372"/>
                <a:gd name="connsiteX3" fmla="*/ 4423 w 41914"/>
                <a:gd name="connsiteY3" fmla="*/ 394 h 184372"/>
                <a:gd name="connsiteX4" fmla="*/ 19437 w 41914"/>
                <a:gd name="connsiteY4" fmla="*/ 5565 h 184372"/>
                <a:gd name="connsiteX5" fmla="*/ 25684 w 41914"/>
                <a:gd name="connsiteY5" fmla="*/ 15451 h 184372"/>
                <a:gd name="connsiteX6" fmla="*/ 30420 w 41914"/>
                <a:gd name="connsiteY6" fmla="*/ 164145 h 184372"/>
                <a:gd name="connsiteX7" fmla="*/ 8101 w 41914"/>
                <a:gd name="connsiteY7" fmla="*/ 184316 h 18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4" h="184372">
                  <a:moveTo>
                    <a:pt x="8101" y="184373"/>
                  </a:moveTo>
                  <a:cubicBezTo>
                    <a:pt x="9159" y="174600"/>
                    <a:pt x="9210" y="165850"/>
                    <a:pt x="11074" y="157611"/>
                  </a:cubicBezTo>
                  <a:cubicBezTo>
                    <a:pt x="21754" y="109770"/>
                    <a:pt x="20394" y="62895"/>
                    <a:pt x="2660" y="17326"/>
                  </a:cubicBezTo>
                  <a:cubicBezTo>
                    <a:pt x="191" y="10963"/>
                    <a:pt x="-2529" y="3349"/>
                    <a:pt x="4423" y="394"/>
                  </a:cubicBezTo>
                  <a:cubicBezTo>
                    <a:pt x="8403" y="-1254"/>
                    <a:pt x="14852" y="2610"/>
                    <a:pt x="19437" y="5565"/>
                  </a:cubicBezTo>
                  <a:cubicBezTo>
                    <a:pt x="22258" y="7383"/>
                    <a:pt x="24273" y="11758"/>
                    <a:pt x="25684" y="15451"/>
                  </a:cubicBezTo>
                  <a:cubicBezTo>
                    <a:pt x="44173" y="64315"/>
                    <a:pt x="48355" y="113861"/>
                    <a:pt x="30420" y="164145"/>
                  </a:cubicBezTo>
                  <a:cubicBezTo>
                    <a:pt x="26944" y="173918"/>
                    <a:pt x="22963" y="183975"/>
                    <a:pt x="8101" y="1843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47B70AC9-04D0-CB71-2C2A-6D0D2B330F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18654" y="2880834"/>
              <a:ext cx="71691" cy="130711"/>
            </a:xfrm>
            <a:custGeom>
              <a:avLst/>
              <a:gdLst>
                <a:gd name="connsiteX0" fmla="*/ 22470 w 71691"/>
                <a:gd name="connsiteY0" fmla="*/ 83212 h 130711"/>
                <a:gd name="connsiteX1" fmla="*/ 42118 w 71691"/>
                <a:gd name="connsiteY1" fmla="*/ 63098 h 130711"/>
                <a:gd name="connsiteX2" fmla="*/ 55873 w 71691"/>
                <a:gd name="connsiteY2" fmla="*/ 63212 h 130711"/>
                <a:gd name="connsiteX3" fmla="*/ 54613 w 71691"/>
                <a:gd name="connsiteY3" fmla="*/ 76677 h 130711"/>
                <a:gd name="connsiteX4" fmla="*/ 33756 w 71691"/>
                <a:gd name="connsiteY4" fmla="*/ 104576 h 130711"/>
                <a:gd name="connsiteX5" fmla="*/ 71691 w 71691"/>
                <a:gd name="connsiteY5" fmla="*/ 114746 h 130711"/>
                <a:gd name="connsiteX6" fmla="*/ 9220 w 71691"/>
                <a:gd name="connsiteY6" fmla="*/ 130712 h 130711"/>
                <a:gd name="connsiteX7" fmla="*/ 3074 w 71691"/>
                <a:gd name="connsiteY7" fmla="*/ 107360 h 130711"/>
                <a:gd name="connsiteX8" fmla="*/ 1 w 71691"/>
                <a:gd name="connsiteY8" fmla="*/ 15825 h 130711"/>
                <a:gd name="connsiteX9" fmla="*/ 7054 w 71691"/>
                <a:gd name="connsiteY9" fmla="*/ 541 h 130711"/>
                <a:gd name="connsiteX10" fmla="*/ 18893 w 71691"/>
                <a:gd name="connsiteY10" fmla="*/ 14063 h 130711"/>
                <a:gd name="connsiteX11" fmla="*/ 21110 w 71691"/>
                <a:gd name="connsiteY11" fmla="*/ 51052 h 130711"/>
                <a:gd name="connsiteX12" fmla="*/ 22420 w 71691"/>
                <a:gd name="connsiteY12" fmla="*/ 83212 h 13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691" h="130711">
                  <a:moveTo>
                    <a:pt x="22470" y="83212"/>
                  </a:moveTo>
                  <a:cubicBezTo>
                    <a:pt x="31387" y="73780"/>
                    <a:pt x="36073" y="67075"/>
                    <a:pt x="42118" y="63098"/>
                  </a:cubicBezTo>
                  <a:cubicBezTo>
                    <a:pt x="45544" y="60825"/>
                    <a:pt x="51237" y="63041"/>
                    <a:pt x="55873" y="63212"/>
                  </a:cubicBezTo>
                  <a:cubicBezTo>
                    <a:pt x="55520" y="67757"/>
                    <a:pt x="56628" y="73496"/>
                    <a:pt x="54613" y="76677"/>
                  </a:cubicBezTo>
                  <a:cubicBezTo>
                    <a:pt x="48769" y="85996"/>
                    <a:pt x="41615" y="94291"/>
                    <a:pt x="33756" y="104576"/>
                  </a:cubicBezTo>
                  <a:cubicBezTo>
                    <a:pt x="47459" y="108212"/>
                    <a:pt x="59550" y="111507"/>
                    <a:pt x="71691" y="114746"/>
                  </a:cubicBezTo>
                  <a:cubicBezTo>
                    <a:pt x="53001" y="134121"/>
                    <a:pt x="30430" y="117871"/>
                    <a:pt x="9220" y="130712"/>
                  </a:cubicBezTo>
                  <a:cubicBezTo>
                    <a:pt x="6852" y="122019"/>
                    <a:pt x="3477" y="114803"/>
                    <a:pt x="3074" y="107360"/>
                  </a:cubicBezTo>
                  <a:cubicBezTo>
                    <a:pt x="1462" y="76905"/>
                    <a:pt x="354" y="46336"/>
                    <a:pt x="1" y="15825"/>
                  </a:cubicBezTo>
                  <a:cubicBezTo>
                    <a:pt x="-50" y="10541"/>
                    <a:pt x="3578" y="1734"/>
                    <a:pt x="7054" y="541"/>
                  </a:cubicBezTo>
                  <a:cubicBezTo>
                    <a:pt x="15568" y="-2300"/>
                    <a:pt x="18087" y="6620"/>
                    <a:pt x="18893" y="14063"/>
                  </a:cubicBezTo>
                  <a:cubicBezTo>
                    <a:pt x="20203" y="26336"/>
                    <a:pt x="20506" y="38723"/>
                    <a:pt x="21110" y="51052"/>
                  </a:cubicBezTo>
                  <a:cubicBezTo>
                    <a:pt x="21563" y="59859"/>
                    <a:pt x="21816" y="68723"/>
                    <a:pt x="22420" y="832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DFDBF94-DB93-88C8-840D-E4C05E3C70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7210" y="3019572"/>
              <a:ext cx="40949" cy="201300"/>
            </a:xfrm>
            <a:custGeom>
              <a:avLst/>
              <a:gdLst>
                <a:gd name="connsiteX0" fmla="*/ 7205 w 40949"/>
                <a:gd name="connsiteY0" fmla="*/ 201244 h 201300"/>
                <a:gd name="connsiteX1" fmla="*/ 9623 w 40949"/>
                <a:gd name="connsiteY1" fmla="*/ 169596 h 201300"/>
                <a:gd name="connsiteX2" fmla="*/ 17784 w 40949"/>
                <a:gd name="connsiteY2" fmla="*/ 101243 h 201300"/>
                <a:gd name="connsiteX3" fmla="*/ 3678 w 40949"/>
                <a:gd name="connsiteY3" fmla="*/ 17152 h 201300"/>
                <a:gd name="connsiteX4" fmla="*/ 0 w 40949"/>
                <a:gd name="connsiteY4" fmla="*/ 1186 h 201300"/>
                <a:gd name="connsiteX5" fmla="*/ 21412 w 40949"/>
                <a:gd name="connsiteY5" fmla="*/ 11356 h 201300"/>
                <a:gd name="connsiteX6" fmla="*/ 34662 w 40949"/>
                <a:gd name="connsiteY6" fmla="*/ 44880 h 201300"/>
                <a:gd name="connsiteX7" fmla="*/ 27004 w 40949"/>
                <a:gd name="connsiteY7" fmla="*/ 180449 h 201300"/>
                <a:gd name="connsiteX8" fmla="*/ 7255 w 40949"/>
                <a:gd name="connsiteY8" fmla="*/ 201301 h 20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949" h="201300">
                  <a:moveTo>
                    <a:pt x="7205" y="201244"/>
                  </a:moveTo>
                  <a:cubicBezTo>
                    <a:pt x="8061" y="189539"/>
                    <a:pt x="8464" y="179539"/>
                    <a:pt x="9623" y="169596"/>
                  </a:cubicBezTo>
                  <a:cubicBezTo>
                    <a:pt x="12243" y="146812"/>
                    <a:pt x="16223" y="124141"/>
                    <a:pt x="17784" y="101243"/>
                  </a:cubicBezTo>
                  <a:cubicBezTo>
                    <a:pt x="19749" y="72095"/>
                    <a:pt x="14358" y="43970"/>
                    <a:pt x="3678" y="17152"/>
                  </a:cubicBezTo>
                  <a:cubicBezTo>
                    <a:pt x="1814" y="12436"/>
                    <a:pt x="1310" y="7038"/>
                    <a:pt x="0" y="1186"/>
                  </a:cubicBezTo>
                  <a:cubicBezTo>
                    <a:pt x="11487" y="-2734"/>
                    <a:pt x="17482" y="3686"/>
                    <a:pt x="21412" y="11356"/>
                  </a:cubicBezTo>
                  <a:cubicBezTo>
                    <a:pt x="26803" y="21981"/>
                    <a:pt x="32143" y="33175"/>
                    <a:pt x="34662" y="44880"/>
                  </a:cubicBezTo>
                  <a:cubicBezTo>
                    <a:pt x="44486" y="90789"/>
                    <a:pt x="43428" y="136300"/>
                    <a:pt x="27004" y="180449"/>
                  </a:cubicBezTo>
                  <a:cubicBezTo>
                    <a:pt x="23780" y="189085"/>
                    <a:pt x="21412" y="199369"/>
                    <a:pt x="7255" y="2013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2B97B71-8912-7AB8-87D3-82C99811BC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41453" y="2670007"/>
              <a:ext cx="58290" cy="184052"/>
            </a:xfrm>
            <a:custGeom>
              <a:avLst/>
              <a:gdLst>
                <a:gd name="connsiteX0" fmla="*/ 58240 w 58290"/>
                <a:gd name="connsiteY0" fmla="*/ 7283 h 184052"/>
                <a:gd name="connsiteX1" fmla="*/ 41211 w 58290"/>
                <a:gd name="connsiteY1" fmla="*/ 182170 h 184052"/>
                <a:gd name="connsiteX2" fmla="*/ 14862 w 58290"/>
                <a:gd name="connsiteY2" fmla="*/ 173193 h 184052"/>
                <a:gd name="connsiteX3" fmla="*/ 0 w 58290"/>
                <a:gd name="connsiteY3" fmla="*/ 127852 h 184052"/>
                <a:gd name="connsiteX4" fmla="*/ 21613 w 58290"/>
                <a:gd name="connsiteY4" fmla="*/ 27908 h 184052"/>
                <a:gd name="connsiteX5" fmla="*/ 36123 w 58290"/>
                <a:gd name="connsiteY5" fmla="*/ 6374 h 184052"/>
                <a:gd name="connsiteX6" fmla="*/ 58290 w 58290"/>
                <a:gd name="connsiteY6" fmla="*/ 7226 h 18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90" h="184052">
                  <a:moveTo>
                    <a:pt x="58240" y="7283"/>
                  </a:moveTo>
                  <a:cubicBezTo>
                    <a:pt x="26803" y="62567"/>
                    <a:pt x="6096" y="118704"/>
                    <a:pt x="41211" y="182170"/>
                  </a:cubicBezTo>
                  <a:cubicBezTo>
                    <a:pt x="29069" y="187284"/>
                    <a:pt x="21512" y="181204"/>
                    <a:pt x="14862" y="173193"/>
                  </a:cubicBezTo>
                  <a:cubicBezTo>
                    <a:pt x="4333" y="160522"/>
                    <a:pt x="0" y="145011"/>
                    <a:pt x="0" y="127852"/>
                  </a:cubicBezTo>
                  <a:cubicBezTo>
                    <a:pt x="0" y="92567"/>
                    <a:pt x="7860" y="59328"/>
                    <a:pt x="21613" y="27908"/>
                  </a:cubicBezTo>
                  <a:cubicBezTo>
                    <a:pt x="25089" y="19953"/>
                    <a:pt x="30480" y="12624"/>
                    <a:pt x="36123" y="6374"/>
                  </a:cubicBezTo>
                  <a:cubicBezTo>
                    <a:pt x="43226" y="-1467"/>
                    <a:pt x="51237" y="-3058"/>
                    <a:pt x="58290" y="72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CFFE08-C435-F194-A7EE-AE086E240C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1421" y="6418792"/>
              <a:ext cx="65751" cy="169773"/>
            </a:xfrm>
            <a:custGeom>
              <a:avLst/>
              <a:gdLst>
                <a:gd name="connsiteX0" fmla="*/ 59197 w 65751"/>
                <a:gd name="connsiteY0" fmla="*/ 1932 h 169773"/>
                <a:gd name="connsiteX1" fmla="*/ 65746 w 65751"/>
                <a:gd name="connsiteY1" fmla="*/ 158524 h 169773"/>
                <a:gd name="connsiteX2" fmla="*/ 60960 w 65751"/>
                <a:gd name="connsiteY2" fmla="*/ 169774 h 169773"/>
                <a:gd name="connsiteX3" fmla="*/ 38994 w 65751"/>
                <a:gd name="connsiteY3" fmla="*/ 112842 h 169773"/>
                <a:gd name="connsiteX4" fmla="*/ 11083 w 65751"/>
                <a:gd name="connsiteY4" fmla="*/ 110058 h 169773"/>
                <a:gd name="connsiteX5" fmla="*/ 0 w 65751"/>
                <a:gd name="connsiteY5" fmla="*/ 97785 h 169773"/>
                <a:gd name="connsiteX6" fmla="*/ 11839 w 65751"/>
                <a:gd name="connsiteY6" fmla="*/ 86422 h 169773"/>
                <a:gd name="connsiteX7" fmla="*/ 37231 w 65751"/>
                <a:gd name="connsiteY7" fmla="*/ 87614 h 169773"/>
                <a:gd name="connsiteX8" fmla="*/ 53050 w 65751"/>
                <a:gd name="connsiteY8" fmla="*/ 0 h 169773"/>
                <a:gd name="connsiteX9" fmla="*/ 59146 w 65751"/>
                <a:gd name="connsiteY9" fmla="*/ 1875 h 16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51" h="169773">
                  <a:moveTo>
                    <a:pt x="59197" y="1932"/>
                  </a:moveTo>
                  <a:cubicBezTo>
                    <a:pt x="61464" y="54148"/>
                    <a:pt x="63781" y="106308"/>
                    <a:pt x="65746" y="158524"/>
                  </a:cubicBezTo>
                  <a:cubicBezTo>
                    <a:pt x="65897" y="161933"/>
                    <a:pt x="62874" y="165456"/>
                    <a:pt x="60960" y="169774"/>
                  </a:cubicBezTo>
                  <a:cubicBezTo>
                    <a:pt x="38087" y="157615"/>
                    <a:pt x="48969" y="130513"/>
                    <a:pt x="38994" y="112842"/>
                  </a:cubicBezTo>
                  <a:cubicBezTo>
                    <a:pt x="29775" y="112104"/>
                    <a:pt x="20102" y="112558"/>
                    <a:pt x="11083" y="110058"/>
                  </a:cubicBezTo>
                  <a:cubicBezTo>
                    <a:pt x="6751" y="108865"/>
                    <a:pt x="3678" y="102047"/>
                    <a:pt x="0" y="97785"/>
                  </a:cubicBezTo>
                  <a:cubicBezTo>
                    <a:pt x="3930" y="93807"/>
                    <a:pt x="7507" y="87160"/>
                    <a:pt x="11839" y="86422"/>
                  </a:cubicBezTo>
                  <a:cubicBezTo>
                    <a:pt x="20152" y="85058"/>
                    <a:pt x="28918" y="87046"/>
                    <a:pt x="37231" y="87614"/>
                  </a:cubicBezTo>
                  <a:cubicBezTo>
                    <a:pt x="46249" y="58751"/>
                    <a:pt x="34460" y="25228"/>
                    <a:pt x="53050" y="0"/>
                  </a:cubicBezTo>
                  <a:cubicBezTo>
                    <a:pt x="55066" y="626"/>
                    <a:pt x="57131" y="1251"/>
                    <a:pt x="59146" y="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9F65CF72-4F80-1C60-E635-F303E246CB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5615" y="983888"/>
              <a:ext cx="115774" cy="100729"/>
            </a:xfrm>
            <a:custGeom>
              <a:avLst/>
              <a:gdLst>
                <a:gd name="connsiteX0" fmla="*/ 39649 w 115774"/>
                <a:gd name="connsiteY0" fmla="*/ 66914 h 100729"/>
                <a:gd name="connsiteX1" fmla="*/ 0 w 115774"/>
                <a:gd name="connsiteY1" fmla="*/ 72709 h 100729"/>
                <a:gd name="connsiteX2" fmla="*/ 36928 w 115774"/>
                <a:gd name="connsiteY2" fmla="*/ 51686 h 100729"/>
                <a:gd name="connsiteX3" fmla="*/ 35317 w 115774"/>
                <a:gd name="connsiteY3" fmla="*/ 27936 h 100729"/>
                <a:gd name="connsiteX4" fmla="*/ 35719 w 115774"/>
                <a:gd name="connsiteY4" fmla="*/ 11004 h 100729"/>
                <a:gd name="connsiteX5" fmla="*/ 47559 w 115774"/>
                <a:gd name="connsiteY5" fmla="*/ 38 h 100729"/>
                <a:gd name="connsiteX6" fmla="*/ 56426 w 115774"/>
                <a:gd name="connsiteY6" fmla="*/ 11118 h 100729"/>
                <a:gd name="connsiteX7" fmla="*/ 60659 w 115774"/>
                <a:gd name="connsiteY7" fmla="*/ 42766 h 100729"/>
                <a:gd name="connsiteX8" fmla="*/ 64638 w 115774"/>
                <a:gd name="connsiteY8" fmla="*/ 60721 h 100729"/>
                <a:gd name="connsiteX9" fmla="*/ 103280 w 115774"/>
                <a:gd name="connsiteY9" fmla="*/ 49414 h 100729"/>
                <a:gd name="connsiteX10" fmla="*/ 83833 w 115774"/>
                <a:gd name="connsiteY10" fmla="*/ 74527 h 100729"/>
                <a:gd name="connsiteX11" fmla="*/ 115774 w 115774"/>
                <a:gd name="connsiteY11" fmla="*/ 97084 h 100729"/>
                <a:gd name="connsiteX12" fmla="*/ 39599 w 115774"/>
                <a:gd name="connsiteY12" fmla="*/ 66971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774" h="100729">
                  <a:moveTo>
                    <a:pt x="39649" y="66914"/>
                  </a:moveTo>
                  <a:cubicBezTo>
                    <a:pt x="26248" y="68902"/>
                    <a:pt x="14560" y="70607"/>
                    <a:pt x="0" y="72709"/>
                  </a:cubicBezTo>
                  <a:cubicBezTo>
                    <a:pt x="7457" y="48164"/>
                    <a:pt x="23427" y="54811"/>
                    <a:pt x="36928" y="51686"/>
                  </a:cubicBezTo>
                  <a:cubicBezTo>
                    <a:pt x="36375" y="43732"/>
                    <a:pt x="35669" y="35834"/>
                    <a:pt x="35317" y="27936"/>
                  </a:cubicBezTo>
                  <a:cubicBezTo>
                    <a:pt x="35065" y="22198"/>
                    <a:pt x="33705" y="15607"/>
                    <a:pt x="35719" y="11004"/>
                  </a:cubicBezTo>
                  <a:cubicBezTo>
                    <a:pt x="37836" y="6118"/>
                    <a:pt x="42975" y="1402"/>
                    <a:pt x="47559" y="38"/>
                  </a:cubicBezTo>
                  <a:cubicBezTo>
                    <a:pt x="49624" y="-587"/>
                    <a:pt x="55368" y="6573"/>
                    <a:pt x="56426" y="11118"/>
                  </a:cubicBezTo>
                  <a:cubicBezTo>
                    <a:pt x="58794" y="21402"/>
                    <a:pt x="59096" y="32254"/>
                    <a:pt x="60659" y="42766"/>
                  </a:cubicBezTo>
                  <a:cubicBezTo>
                    <a:pt x="61565" y="48959"/>
                    <a:pt x="63378" y="55039"/>
                    <a:pt x="64638" y="60721"/>
                  </a:cubicBezTo>
                  <a:cubicBezTo>
                    <a:pt x="78643" y="60436"/>
                    <a:pt x="84438" y="37255"/>
                    <a:pt x="103280" y="49414"/>
                  </a:cubicBezTo>
                  <a:cubicBezTo>
                    <a:pt x="96226" y="58561"/>
                    <a:pt x="90029" y="66516"/>
                    <a:pt x="83833" y="74527"/>
                  </a:cubicBezTo>
                  <a:cubicBezTo>
                    <a:pt x="93305" y="84016"/>
                    <a:pt x="110181" y="80096"/>
                    <a:pt x="115774" y="97084"/>
                  </a:cubicBezTo>
                  <a:cubicBezTo>
                    <a:pt x="89928" y="107823"/>
                    <a:pt x="55671" y="93959"/>
                    <a:pt x="39599" y="66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E3189526-293D-ED79-AF56-0C4A7B3EC9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6822" y="5206132"/>
              <a:ext cx="80460" cy="84850"/>
            </a:xfrm>
            <a:custGeom>
              <a:avLst/>
              <a:gdLst>
                <a:gd name="connsiteX0" fmla="*/ 27771 w 80460"/>
                <a:gd name="connsiteY0" fmla="*/ 33050 h 84850"/>
                <a:gd name="connsiteX1" fmla="*/ 42784 w 80460"/>
                <a:gd name="connsiteY1" fmla="*/ 17937 h 84850"/>
                <a:gd name="connsiteX2" fmla="*/ 71551 w 80460"/>
                <a:gd name="connsiteY2" fmla="*/ 22539 h 84850"/>
                <a:gd name="connsiteX3" fmla="*/ 75833 w 80460"/>
                <a:gd name="connsiteY3" fmla="*/ 75664 h 84850"/>
                <a:gd name="connsiteX4" fmla="*/ 51499 w 80460"/>
                <a:gd name="connsiteY4" fmla="*/ 44187 h 84850"/>
                <a:gd name="connsiteX5" fmla="*/ 39508 w 80460"/>
                <a:gd name="connsiteY5" fmla="*/ 70437 h 84850"/>
                <a:gd name="connsiteX6" fmla="*/ 21221 w 80460"/>
                <a:gd name="connsiteY6" fmla="*/ 84812 h 84850"/>
                <a:gd name="connsiteX7" fmla="*/ 8374 w 80460"/>
                <a:gd name="connsiteY7" fmla="*/ 67482 h 84850"/>
                <a:gd name="connsiteX8" fmla="*/ 61 w 80460"/>
                <a:gd name="connsiteY8" fmla="*/ 19187 h 84850"/>
                <a:gd name="connsiteX9" fmla="*/ 6812 w 80460"/>
                <a:gd name="connsiteY9" fmla="*/ 1232 h 84850"/>
                <a:gd name="connsiteX10" fmla="*/ 22733 w 80460"/>
                <a:gd name="connsiteY10" fmla="*/ 12936 h 84850"/>
                <a:gd name="connsiteX11" fmla="*/ 27771 w 80460"/>
                <a:gd name="connsiteY11" fmla="*/ 32937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460" h="84850">
                  <a:moveTo>
                    <a:pt x="27771" y="33050"/>
                  </a:moveTo>
                  <a:cubicBezTo>
                    <a:pt x="34320" y="26402"/>
                    <a:pt x="38200" y="21573"/>
                    <a:pt x="42784" y="17937"/>
                  </a:cubicBezTo>
                  <a:cubicBezTo>
                    <a:pt x="52910" y="9868"/>
                    <a:pt x="65304" y="11005"/>
                    <a:pt x="71551" y="22539"/>
                  </a:cubicBezTo>
                  <a:cubicBezTo>
                    <a:pt x="80367" y="38846"/>
                    <a:pt x="84146" y="56744"/>
                    <a:pt x="75833" y="75664"/>
                  </a:cubicBezTo>
                  <a:cubicBezTo>
                    <a:pt x="60165" y="72937"/>
                    <a:pt x="60114" y="56744"/>
                    <a:pt x="51499" y="44187"/>
                  </a:cubicBezTo>
                  <a:cubicBezTo>
                    <a:pt x="47065" y="53789"/>
                    <a:pt x="42985" y="61971"/>
                    <a:pt x="39508" y="70437"/>
                  </a:cubicBezTo>
                  <a:cubicBezTo>
                    <a:pt x="35831" y="79528"/>
                    <a:pt x="30491" y="85380"/>
                    <a:pt x="21221" y="84812"/>
                  </a:cubicBezTo>
                  <a:cubicBezTo>
                    <a:pt x="11700" y="84187"/>
                    <a:pt x="10037" y="75267"/>
                    <a:pt x="8374" y="67482"/>
                  </a:cubicBezTo>
                  <a:cubicBezTo>
                    <a:pt x="5049" y="51516"/>
                    <a:pt x="1624" y="35437"/>
                    <a:pt x="61" y="19187"/>
                  </a:cubicBezTo>
                  <a:cubicBezTo>
                    <a:pt x="-493" y="13277"/>
                    <a:pt x="2782" y="3391"/>
                    <a:pt x="6812" y="1232"/>
                  </a:cubicBezTo>
                  <a:cubicBezTo>
                    <a:pt x="14823" y="-3030"/>
                    <a:pt x="20062" y="4471"/>
                    <a:pt x="22733" y="12936"/>
                  </a:cubicBezTo>
                  <a:cubicBezTo>
                    <a:pt x="24394" y="18277"/>
                    <a:pt x="25504" y="23789"/>
                    <a:pt x="27771" y="32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BBC8AA9-5BEA-ED9E-B8DF-86884C6C11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01393" y="3991024"/>
              <a:ext cx="52211" cy="194230"/>
            </a:xfrm>
            <a:custGeom>
              <a:avLst/>
              <a:gdLst>
                <a:gd name="connsiteX0" fmla="*/ 41128 w 52211"/>
                <a:gd name="connsiteY0" fmla="*/ 195 h 194230"/>
                <a:gd name="connsiteX1" fmla="*/ 52211 w 52211"/>
                <a:gd name="connsiteY1" fmla="*/ 194230 h 194230"/>
                <a:gd name="connsiteX2" fmla="*/ 16592 w 52211"/>
                <a:gd name="connsiteY2" fmla="*/ 171617 h 194230"/>
                <a:gd name="connsiteX3" fmla="*/ 17 w 52211"/>
                <a:gd name="connsiteY3" fmla="*/ 96218 h 194230"/>
                <a:gd name="connsiteX4" fmla="*/ 18305 w 52211"/>
                <a:gd name="connsiteY4" fmla="*/ 13434 h 194230"/>
                <a:gd name="connsiteX5" fmla="*/ 41178 w 52211"/>
                <a:gd name="connsiteY5" fmla="*/ 195 h 19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1" h="194230">
                  <a:moveTo>
                    <a:pt x="41128" y="195"/>
                  </a:moveTo>
                  <a:cubicBezTo>
                    <a:pt x="15786" y="65480"/>
                    <a:pt x="12663" y="129798"/>
                    <a:pt x="52211" y="194230"/>
                  </a:cubicBezTo>
                  <a:cubicBezTo>
                    <a:pt x="32664" y="193946"/>
                    <a:pt x="23797" y="183946"/>
                    <a:pt x="16592" y="171617"/>
                  </a:cubicBezTo>
                  <a:cubicBezTo>
                    <a:pt x="3242" y="148776"/>
                    <a:pt x="370" y="122753"/>
                    <a:pt x="17" y="96218"/>
                  </a:cubicBezTo>
                  <a:cubicBezTo>
                    <a:pt x="-386" y="66843"/>
                    <a:pt x="6264" y="39286"/>
                    <a:pt x="18305" y="13434"/>
                  </a:cubicBezTo>
                  <a:cubicBezTo>
                    <a:pt x="24603" y="-89"/>
                    <a:pt x="25913" y="-487"/>
                    <a:pt x="41178" y="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EEC89105-3BD0-DC69-1D4A-D8B8C3995B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55559" y="2827329"/>
              <a:ext cx="78684" cy="123457"/>
            </a:xfrm>
            <a:custGeom>
              <a:avLst/>
              <a:gdLst>
                <a:gd name="connsiteX0" fmla="*/ 61716 w 78684"/>
                <a:gd name="connsiteY0" fmla="*/ 53315 h 123457"/>
                <a:gd name="connsiteX1" fmla="*/ 17482 w 78684"/>
                <a:gd name="connsiteY1" fmla="*/ 20360 h 123457"/>
                <a:gd name="connsiteX2" fmla="*/ 0 w 78684"/>
                <a:gd name="connsiteY2" fmla="*/ 25474 h 123457"/>
                <a:gd name="connsiteX3" fmla="*/ 16222 w 78684"/>
                <a:gd name="connsiteY3" fmla="*/ 19 h 123457"/>
                <a:gd name="connsiteX4" fmla="*/ 33755 w 78684"/>
                <a:gd name="connsiteY4" fmla="*/ 18031 h 123457"/>
                <a:gd name="connsiteX5" fmla="*/ 39297 w 78684"/>
                <a:gd name="connsiteY5" fmla="*/ 47235 h 123457"/>
                <a:gd name="connsiteX6" fmla="*/ 56073 w 78684"/>
                <a:gd name="connsiteY6" fmla="*/ 21951 h 123457"/>
                <a:gd name="connsiteX7" fmla="*/ 72648 w 78684"/>
                <a:gd name="connsiteY7" fmla="*/ 25247 h 123457"/>
                <a:gd name="connsiteX8" fmla="*/ 71036 w 78684"/>
                <a:gd name="connsiteY8" fmla="*/ 104849 h 123457"/>
                <a:gd name="connsiteX9" fmla="*/ 64839 w 78684"/>
                <a:gd name="connsiteY9" fmla="*/ 114963 h 123457"/>
                <a:gd name="connsiteX10" fmla="*/ 43226 w 78684"/>
                <a:gd name="connsiteY10" fmla="*/ 121440 h 123457"/>
                <a:gd name="connsiteX11" fmla="*/ 38843 w 78684"/>
                <a:gd name="connsiteY11" fmla="*/ 97520 h 123457"/>
                <a:gd name="connsiteX12" fmla="*/ 54310 w 78684"/>
                <a:gd name="connsiteY12" fmla="*/ 70986 h 123457"/>
                <a:gd name="connsiteX13" fmla="*/ 61766 w 78684"/>
                <a:gd name="connsiteY13" fmla="*/ 53372 h 1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4" h="123457">
                  <a:moveTo>
                    <a:pt x="61716" y="53315"/>
                  </a:moveTo>
                  <a:cubicBezTo>
                    <a:pt x="29573" y="67747"/>
                    <a:pt x="25442" y="64679"/>
                    <a:pt x="17482" y="20360"/>
                  </a:cubicBezTo>
                  <a:cubicBezTo>
                    <a:pt x="11839" y="22008"/>
                    <a:pt x="6247" y="23656"/>
                    <a:pt x="0" y="25474"/>
                  </a:cubicBezTo>
                  <a:cubicBezTo>
                    <a:pt x="1914" y="8144"/>
                    <a:pt x="6952" y="360"/>
                    <a:pt x="16222" y="19"/>
                  </a:cubicBezTo>
                  <a:cubicBezTo>
                    <a:pt x="27004" y="-435"/>
                    <a:pt x="31689" y="7292"/>
                    <a:pt x="33755" y="18031"/>
                  </a:cubicBezTo>
                  <a:cubicBezTo>
                    <a:pt x="35216" y="25758"/>
                    <a:pt x="36677" y="33485"/>
                    <a:pt x="39297" y="47235"/>
                  </a:cubicBezTo>
                  <a:cubicBezTo>
                    <a:pt x="46854" y="35701"/>
                    <a:pt x="51086" y="28485"/>
                    <a:pt x="56073" y="21951"/>
                  </a:cubicBezTo>
                  <a:cubicBezTo>
                    <a:pt x="62371" y="13769"/>
                    <a:pt x="69575" y="14962"/>
                    <a:pt x="72648" y="25247"/>
                  </a:cubicBezTo>
                  <a:cubicBezTo>
                    <a:pt x="80558" y="51838"/>
                    <a:pt x="81364" y="78599"/>
                    <a:pt x="71036" y="104849"/>
                  </a:cubicBezTo>
                  <a:cubicBezTo>
                    <a:pt x="69575" y="108543"/>
                    <a:pt x="67308" y="112009"/>
                    <a:pt x="64839" y="114963"/>
                  </a:cubicBezTo>
                  <a:cubicBezTo>
                    <a:pt x="58895" y="121895"/>
                    <a:pt x="51488" y="126213"/>
                    <a:pt x="43226" y="121440"/>
                  </a:cubicBezTo>
                  <a:cubicBezTo>
                    <a:pt x="33906" y="116043"/>
                    <a:pt x="35669" y="105474"/>
                    <a:pt x="38843" y="97520"/>
                  </a:cubicBezTo>
                  <a:cubicBezTo>
                    <a:pt x="42672" y="87974"/>
                    <a:pt x="49373" y="79963"/>
                    <a:pt x="54310" y="70986"/>
                  </a:cubicBezTo>
                  <a:cubicBezTo>
                    <a:pt x="57333" y="65474"/>
                    <a:pt x="59298" y="59281"/>
                    <a:pt x="61766" y="53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3B99372-FB8B-D266-B3C0-4878F7044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07039" y="1722898"/>
              <a:ext cx="184295" cy="27738"/>
            </a:xfrm>
            <a:custGeom>
              <a:avLst/>
              <a:gdLst>
                <a:gd name="connsiteX0" fmla="*/ 184295 w 184295"/>
                <a:gd name="connsiteY0" fmla="*/ 23135 h 27738"/>
                <a:gd name="connsiteX1" fmla="*/ 154924 w 184295"/>
                <a:gd name="connsiteY1" fmla="*/ 27738 h 27738"/>
                <a:gd name="connsiteX2" fmla="*/ 14363 w 184295"/>
                <a:gd name="connsiteY2" fmla="*/ 25692 h 27738"/>
                <a:gd name="connsiteX3" fmla="*/ 5 w 184295"/>
                <a:gd name="connsiteY3" fmla="*/ 14897 h 27738"/>
                <a:gd name="connsiteX4" fmla="*/ 12902 w 184295"/>
                <a:gd name="connsiteY4" fmla="*/ 920 h 27738"/>
                <a:gd name="connsiteX5" fmla="*/ 15069 w 184295"/>
                <a:gd name="connsiteY5" fmla="*/ 578 h 27738"/>
                <a:gd name="connsiteX6" fmla="*/ 172406 w 184295"/>
                <a:gd name="connsiteY6" fmla="*/ 11147 h 27738"/>
                <a:gd name="connsiteX7" fmla="*/ 184043 w 184295"/>
                <a:gd name="connsiteY7" fmla="*/ 16715 h 27738"/>
                <a:gd name="connsiteX8" fmla="*/ 184245 w 184295"/>
                <a:gd name="connsiteY8" fmla="*/ 23022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295" h="27738">
                  <a:moveTo>
                    <a:pt x="184295" y="23135"/>
                  </a:moveTo>
                  <a:cubicBezTo>
                    <a:pt x="174522" y="24783"/>
                    <a:pt x="164697" y="27795"/>
                    <a:pt x="154924" y="27738"/>
                  </a:cubicBezTo>
                  <a:cubicBezTo>
                    <a:pt x="108070" y="27511"/>
                    <a:pt x="61217" y="26488"/>
                    <a:pt x="14363" y="25692"/>
                  </a:cubicBezTo>
                  <a:cubicBezTo>
                    <a:pt x="7562" y="25579"/>
                    <a:pt x="256" y="25124"/>
                    <a:pt x="5" y="14897"/>
                  </a:cubicBezTo>
                  <a:cubicBezTo>
                    <a:pt x="-197" y="5863"/>
                    <a:pt x="5849" y="2454"/>
                    <a:pt x="12902" y="920"/>
                  </a:cubicBezTo>
                  <a:cubicBezTo>
                    <a:pt x="13607" y="749"/>
                    <a:pt x="14363" y="635"/>
                    <a:pt x="15069" y="578"/>
                  </a:cubicBezTo>
                  <a:cubicBezTo>
                    <a:pt x="67766" y="-672"/>
                    <a:pt x="120414" y="-956"/>
                    <a:pt x="172406" y="11147"/>
                  </a:cubicBezTo>
                  <a:cubicBezTo>
                    <a:pt x="176436" y="12113"/>
                    <a:pt x="180164" y="14840"/>
                    <a:pt x="184043" y="16715"/>
                  </a:cubicBezTo>
                  <a:cubicBezTo>
                    <a:pt x="184094" y="18817"/>
                    <a:pt x="184194" y="20920"/>
                    <a:pt x="184245" y="23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59C330A-1DE2-3ADD-54DB-F8CDAA0EE9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9562" y="4077619"/>
              <a:ext cx="88570" cy="130591"/>
            </a:xfrm>
            <a:custGeom>
              <a:avLst/>
              <a:gdLst>
                <a:gd name="connsiteX0" fmla="*/ 88570 w 88570"/>
                <a:gd name="connsiteY0" fmla="*/ 130533 h 130591"/>
                <a:gd name="connsiteX1" fmla="*/ 36225 w 88570"/>
                <a:gd name="connsiteY1" fmla="*/ 85362 h 130591"/>
                <a:gd name="connsiteX2" fmla="*/ 4737 w 88570"/>
                <a:gd name="connsiteY2" fmla="*/ 128203 h 130591"/>
                <a:gd name="connsiteX3" fmla="*/ 3025 w 88570"/>
                <a:gd name="connsiteY3" fmla="*/ 107578 h 130591"/>
                <a:gd name="connsiteX4" fmla="*/ 49677 w 88570"/>
                <a:gd name="connsiteY4" fmla="*/ 9453 h 130591"/>
                <a:gd name="connsiteX5" fmla="*/ 66604 w 88570"/>
                <a:gd name="connsiteY5" fmla="*/ 1498 h 130591"/>
                <a:gd name="connsiteX6" fmla="*/ 61566 w 88570"/>
                <a:gd name="connsiteY6" fmla="*/ 25305 h 130591"/>
                <a:gd name="connsiteX7" fmla="*/ 69325 w 88570"/>
                <a:gd name="connsiteY7" fmla="*/ 102351 h 130591"/>
                <a:gd name="connsiteX8" fmla="*/ 88520 w 88570"/>
                <a:gd name="connsiteY8" fmla="*/ 130533 h 13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70" h="130591">
                  <a:moveTo>
                    <a:pt x="88570" y="130533"/>
                  </a:moveTo>
                  <a:cubicBezTo>
                    <a:pt x="63582" y="131329"/>
                    <a:pt x="56125" y="124396"/>
                    <a:pt x="36225" y="85362"/>
                  </a:cubicBezTo>
                  <a:cubicBezTo>
                    <a:pt x="24637" y="98544"/>
                    <a:pt x="21414" y="119737"/>
                    <a:pt x="4737" y="128203"/>
                  </a:cubicBezTo>
                  <a:cubicBezTo>
                    <a:pt x="-2618" y="121272"/>
                    <a:pt x="52" y="113885"/>
                    <a:pt x="3025" y="107578"/>
                  </a:cubicBezTo>
                  <a:cubicBezTo>
                    <a:pt x="18340" y="74737"/>
                    <a:pt x="33958" y="42066"/>
                    <a:pt x="49677" y="9453"/>
                  </a:cubicBezTo>
                  <a:cubicBezTo>
                    <a:pt x="53001" y="2577"/>
                    <a:pt x="57637" y="-2707"/>
                    <a:pt x="66604" y="1498"/>
                  </a:cubicBezTo>
                  <a:cubicBezTo>
                    <a:pt x="71844" y="10702"/>
                    <a:pt x="65446" y="18430"/>
                    <a:pt x="61566" y="25305"/>
                  </a:cubicBezTo>
                  <a:cubicBezTo>
                    <a:pt x="45747" y="53657"/>
                    <a:pt x="54715" y="78374"/>
                    <a:pt x="69325" y="102351"/>
                  </a:cubicBezTo>
                  <a:cubicBezTo>
                    <a:pt x="74867" y="111442"/>
                    <a:pt x="81215" y="119851"/>
                    <a:pt x="88520" y="130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1F828577-A086-2E82-C080-889A3ED49F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3886" y="5991750"/>
              <a:ext cx="73759" cy="109927"/>
            </a:xfrm>
            <a:custGeom>
              <a:avLst/>
              <a:gdLst>
                <a:gd name="connsiteX0" fmla="*/ 48166 w 73759"/>
                <a:gd name="connsiteY0" fmla="*/ 57039 h 109927"/>
                <a:gd name="connsiteX1" fmla="*/ 51391 w 73759"/>
                <a:gd name="connsiteY1" fmla="*/ 22266 h 109927"/>
                <a:gd name="connsiteX2" fmla="*/ 55622 w 73759"/>
                <a:gd name="connsiteY2" fmla="*/ 5846 h 109927"/>
                <a:gd name="connsiteX3" fmla="*/ 66001 w 73759"/>
                <a:gd name="connsiteY3" fmla="*/ 108 h 109927"/>
                <a:gd name="connsiteX4" fmla="*/ 73759 w 73759"/>
                <a:gd name="connsiteY4" fmla="*/ 9824 h 109927"/>
                <a:gd name="connsiteX5" fmla="*/ 70081 w 73759"/>
                <a:gd name="connsiteY5" fmla="*/ 107665 h 109927"/>
                <a:gd name="connsiteX6" fmla="*/ 50736 w 73759"/>
                <a:gd name="connsiteY6" fmla="*/ 92551 h 109927"/>
                <a:gd name="connsiteX7" fmla="*/ 28266 w 73759"/>
                <a:gd name="connsiteY7" fmla="*/ 107381 h 109927"/>
                <a:gd name="connsiteX8" fmla="*/ 2723 w 73759"/>
                <a:gd name="connsiteY8" fmla="*/ 101131 h 109927"/>
                <a:gd name="connsiteX9" fmla="*/ 7258 w 73759"/>
                <a:gd name="connsiteY9" fmla="*/ 71699 h 109927"/>
                <a:gd name="connsiteX10" fmla="*/ 30029 w 73759"/>
                <a:gd name="connsiteY10" fmla="*/ 58631 h 109927"/>
                <a:gd name="connsiteX11" fmla="*/ 48166 w 73759"/>
                <a:gd name="connsiteY11" fmla="*/ 57096 h 109927"/>
                <a:gd name="connsiteX12" fmla="*/ 35874 w 73759"/>
                <a:gd name="connsiteY12" fmla="*/ 81017 h 109927"/>
                <a:gd name="connsiteX13" fmla="*/ 33304 w 73759"/>
                <a:gd name="connsiteY13" fmla="*/ 76756 h 109927"/>
                <a:gd name="connsiteX14" fmla="*/ 20809 w 73759"/>
                <a:gd name="connsiteY14" fmla="*/ 85904 h 109927"/>
                <a:gd name="connsiteX15" fmla="*/ 22523 w 73759"/>
                <a:gd name="connsiteY15" fmla="*/ 93517 h 109927"/>
                <a:gd name="connsiteX16" fmla="*/ 35874 w 73759"/>
                <a:gd name="connsiteY16" fmla="*/ 81017 h 10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59" h="109927">
                  <a:moveTo>
                    <a:pt x="48166" y="57039"/>
                  </a:moveTo>
                  <a:cubicBezTo>
                    <a:pt x="49224" y="44937"/>
                    <a:pt x="49980" y="33573"/>
                    <a:pt x="51391" y="22266"/>
                  </a:cubicBezTo>
                  <a:cubicBezTo>
                    <a:pt x="52096" y="16585"/>
                    <a:pt x="52952" y="10392"/>
                    <a:pt x="55622" y="5846"/>
                  </a:cubicBezTo>
                  <a:cubicBezTo>
                    <a:pt x="57537" y="2551"/>
                    <a:pt x="62877" y="-631"/>
                    <a:pt x="66001" y="108"/>
                  </a:cubicBezTo>
                  <a:cubicBezTo>
                    <a:pt x="69175" y="846"/>
                    <a:pt x="73810" y="6471"/>
                    <a:pt x="73759" y="9824"/>
                  </a:cubicBezTo>
                  <a:cubicBezTo>
                    <a:pt x="73004" y="42437"/>
                    <a:pt x="71442" y="74994"/>
                    <a:pt x="70081" y="107665"/>
                  </a:cubicBezTo>
                  <a:cubicBezTo>
                    <a:pt x="57436" y="112722"/>
                    <a:pt x="57990" y="96301"/>
                    <a:pt x="50736" y="92551"/>
                  </a:cubicBezTo>
                  <a:cubicBezTo>
                    <a:pt x="43229" y="97608"/>
                    <a:pt x="36176" y="103631"/>
                    <a:pt x="28266" y="107381"/>
                  </a:cubicBezTo>
                  <a:cubicBezTo>
                    <a:pt x="17384" y="112551"/>
                    <a:pt x="6451" y="109540"/>
                    <a:pt x="2723" y="101131"/>
                  </a:cubicBezTo>
                  <a:cubicBezTo>
                    <a:pt x="-2113" y="90335"/>
                    <a:pt x="-451" y="79199"/>
                    <a:pt x="7258" y="71699"/>
                  </a:cubicBezTo>
                  <a:cubicBezTo>
                    <a:pt x="13555" y="65619"/>
                    <a:pt x="22019" y="61756"/>
                    <a:pt x="30029" y="58631"/>
                  </a:cubicBezTo>
                  <a:cubicBezTo>
                    <a:pt x="35219" y="56585"/>
                    <a:pt x="41365" y="57551"/>
                    <a:pt x="48166" y="57096"/>
                  </a:cubicBezTo>
                  <a:close/>
                  <a:moveTo>
                    <a:pt x="35874" y="81017"/>
                  </a:moveTo>
                  <a:cubicBezTo>
                    <a:pt x="35017" y="79597"/>
                    <a:pt x="34160" y="78176"/>
                    <a:pt x="33304" y="76756"/>
                  </a:cubicBezTo>
                  <a:cubicBezTo>
                    <a:pt x="29072" y="79710"/>
                    <a:pt x="24790" y="82551"/>
                    <a:pt x="20809" y="85904"/>
                  </a:cubicBezTo>
                  <a:cubicBezTo>
                    <a:pt x="20255" y="86358"/>
                    <a:pt x="21616" y="89597"/>
                    <a:pt x="22523" y="93517"/>
                  </a:cubicBezTo>
                  <a:cubicBezTo>
                    <a:pt x="27762" y="88631"/>
                    <a:pt x="31793" y="84824"/>
                    <a:pt x="35874" y="81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E0812D6-F9E7-22BA-9B8F-C262C6212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7030" y="4627809"/>
              <a:ext cx="84463" cy="83159"/>
            </a:xfrm>
            <a:custGeom>
              <a:avLst/>
              <a:gdLst>
                <a:gd name="connsiteX0" fmla="*/ 84463 w 84463"/>
                <a:gd name="connsiteY0" fmla="*/ 78472 h 83159"/>
                <a:gd name="connsiteX1" fmla="*/ 65671 w 84463"/>
                <a:gd name="connsiteY1" fmla="*/ 82449 h 83159"/>
                <a:gd name="connsiteX2" fmla="*/ 9598 w 84463"/>
                <a:gd name="connsiteY2" fmla="*/ 68813 h 83159"/>
                <a:gd name="connsiteX3" fmla="*/ 5215 w 84463"/>
                <a:gd name="connsiteY3" fmla="*/ 63358 h 83159"/>
                <a:gd name="connsiteX4" fmla="*/ 5719 w 84463"/>
                <a:gd name="connsiteY4" fmla="*/ 23699 h 83159"/>
                <a:gd name="connsiteX5" fmla="*/ 44108 w 84463"/>
                <a:gd name="connsiteY5" fmla="*/ 62 h 83159"/>
                <a:gd name="connsiteX6" fmla="*/ 69601 w 84463"/>
                <a:gd name="connsiteY6" fmla="*/ 22733 h 83159"/>
                <a:gd name="connsiteX7" fmla="*/ 66981 w 84463"/>
                <a:gd name="connsiteY7" fmla="*/ 60631 h 83159"/>
                <a:gd name="connsiteX8" fmla="*/ 84413 w 84463"/>
                <a:gd name="connsiteY8" fmla="*/ 78472 h 83159"/>
                <a:gd name="connsiteX9" fmla="*/ 49348 w 84463"/>
                <a:gd name="connsiteY9" fmla="*/ 21369 h 83159"/>
                <a:gd name="connsiteX10" fmla="*/ 22445 w 84463"/>
                <a:gd name="connsiteY10" fmla="*/ 38813 h 83159"/>
                <a:gd name="connsiteX11" fmla="*/ 26022 w 84463"/>
                <a:gd name="connsiteY11" fmla="*/ 53017 h 83159"/>
                <a:gd name="connsiteX12" fmla="*/ 40733 w 84463"/>
                <a:gd name="connsiteY12" fmla="*/ 48472 h 83159"/>
                <a:gd name="connsiteX13" fmla="*/ 49399 w 84463"/>
                <a:gd name="connsiteY13" fmla="*/ 21369 h 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63" h="83159">
                  <a:moveTo>
                    <a:pt x="84463" y="78472"/>
                  </a:moveTo>
                  <a:cubicBezTo>
                    <a:pt x="76100" y="80404"/>
                    <a:pt x="68089" y="84892"/>
                    <a:pt x="65671" y="82449"/>
                  </a:cubicBezTo>
                  <a:cubicBezTo>
                    <a:pt x="49046" y="65120"/>
                    <a:pt x="25972" y="84495"/>
                    <a:pt x="9598" y="68813"/>
                  </a:cubicBezTo>
                  <a:cubicBezTo>
                    <a:pt x="7936" y="67222"/>
                    <a:pt x="6323" y="65404"/>
                    <a:pt x="5215" y="63358"/>
                  </a:cubicBezTo>
                  <a:cubicBezTo>
                    <a:pt x="-2090" y="50063"/>
                    <a:pt x="-1536" y="36426"/>
                    <a:pt x="5719" y="23699"/>
                  </a:cubicBezTo>
                  <a:cubicBezTo>
                    <a:pt x="14535" y="8244"/>
                    <a:pt x="26929" y="-847"/>
                    <a:pt x="44108" y="62"/>
                  </a:cubicBezTo>
                  <a:cubicBezTo>
                    <a:pt x="57611" y="801"/>
                    <a:pt x="67233" y="8983"/>
                    <a:pt x="69601" y="22733"/>
                  </a:cubicBezTo>
                  <a:cubicBezTo>
                    <a:pt x="71516" y="33813"/>
                    <a:pt x="68190" y="46029"/>
                    <a:pt x="66981" y="60631"/>
                  </a:cubicBezTo>
                  <a:cubicBezTo>
                    <a:pt x="70558" y="64324"/>
                    <a:pt x="76201" y="70063"/>
                    <a:pt x="84413" y="78472"/>
                  </a:cubicBezTo>
                  <a:close/>
                  <a:moveTo>
                    <a:pt x="49348" y="21369"/>
                  </a:moveTo>
                  <a:cubicBezTo>
                    <a:pt x="32521" y="19267"/>
                    <a:pt x="25921" y="27619"/>
                    <a:pt x="22445" y="38813"/>
                  </a:cubicBezTo>
                  <a:cubicBezTo>
                    <a:pt x="21186" y="42847"/>
                    <a:pt x="24259" y="52790"/>
                    <a:pt x="26022" y="53017"/>
                  </a:cubicBezTo>
                  <a:cubicBezTo>
                    <a:pt x="30909" y="53642"/>
                    <a:pt x="38415" y="52279"/>
                    <a:pt x="40733" y="48472"/>
                  </a:cubicBezTo>
                  <a:cubicBezTo>
                    <a:pt x="44915" y="41597"/>
                    <a:pt x="46124" y="32335"/>
                    <a:pt x="49399" y="21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E594072-A6E2-DA95-C641-B17F9E526D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09324" y="2386522"/>
              <a:ext cx="59761" cy="170336"/>
            </a:xfrm>
            <a:custGeom>
              <a:avLst/>
              <a:gdLst>
                <a:gd name="connsiteX0" fmla="*/ 59761 w 59761"/>
                <a:gd name="connsiteY0" fmla="*/ 4687 h 170336"/>
                <a:gd name="connsiteX1" fmla="*/ 25402 w 59761"/>
                <a:gd name="connsiteY1" fmla="*/ 102074 h 170336"/>
                <a:gd name="connsiteX2" fmla="*/ 37594 w 59761"/>
                <a:gd name="connsiteY2" fmla="*/ 166449 h 170336"/>
                <a:gd name="connsiteX3" fmla="*/ 15830 w 59761"/>
                <a:gd name="connsiteY3" fmla="*/ 162927 h 170336"/>
                <a:gd name="connsiteX4" fmla="*/ 262 w 59761"/>
                <a:gd name="connsiteY4" fmla="*/ 110994 h 170336"/>
                <a:gd name="connsiteX5" fmla="*/ 30944 w 59761"/>
                <a:gd name="connsiteY5" fmla="*/ 14005 h 170336"/>
                <a:gd name="connsiteX6" fmla="*/ 59711 w 59761"/>
                <a:gd name="connsiteY6" fmla="*/ 4687 h 17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1" h="170336">
                  <a:moveTo>
                    <a:pt x="59761" y="4687"/>
                  </a:moveTo>
                  <a:cubicBezTo>
                    <a:pt x="41473" y="35539"/>
                    <a:pt x="31498" y="67983"/>
                    <a:pt x="25402" y="102074"/>
                  </a:cubicBezTo>
                  <a:cubicBezTo>
                    <a:pt x="21271" y="125085"/>
                    <a:pt x="28223" y="145881"/>
                    <a:pt x="37594" y="166449"/>
                  </a:cubicBezTo>
                  <a:cubicBezTo>
                    <a:pt x="28374" y="174233"/>
                    <a:pt x="21825" y="168892"/>
                    <a:pt x="15830" y="162927"/>
                  </a:cubicBezTo>
                  <a:cubicBezTo>
                    <a:pt x="1975" y="149063"/>
                    <a:pt x="-997" y="130426"/>
                    <a:pt x="262" y="110994"/>
                  </a:cubicBezTo>
                  <a:cubicBezTo>
                    <a:pt x="2529" y="75596"/>
                    <a:pt x="15023" y="43949"/>
                    <a:pt x="30944" y="14005"/>
                  </a:cubicBezTo>
                  <a:cubicBezTo>
                    <a:pt x="39458" y="-1961"/>
                    <a:pt x="44899" y="-3097"/>
                    <a:pt x="59711" y="4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669B5A7-9F43-6378-8D2A-B17466064F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8152" y="5965286"/>
              <a:ext cx="84542" cy="89224"/>
            </a:xfrm>
            <a:custGeom>
              <a:avLst/>
              <a:gdLst>
                <a:gd name="connsiteX0" fmla="*/ 29931 w 84542"/>
                <a:gd name="connsiteY0" fmla="*/ 38844 h 89224"/>
                <a:gd name="connsiteX1" fmla="*/ 77943 w 84542"/>
                <a:gd name="connsiteY1" fmla="*/ 38844 h 89224"/>
                <a:gd name="connsiteX2" fmla="*/ 22122 w 84542"/>
                <a:gd name="connsiteY2" fmla="*/ 61231 h 89224"/>
                <a:gd name="connsiteX3" fmla="*/ 79505 w 84542"/>
                <a:gd name="connsiteY3" fmla="*/ 73560 h 89224"/>
                <a:gd name="connsiteX4" fmla="*/ 38697 w 84542"/>
                <a:gd name="connsiteY4" fmla="*/ 89185 h 89224"/>
                <a:gd name="connsiteX5" fmla="*/ 5143 w 84542"/>
                <a:gd name="connsiteY5" fmla="*/ 74924 h 89224"/>
                <a:gd name="connsiteX6" fmla="*/ 408 w 84542"/>
                <a:gd name="connsiteY6" fmla="*/ 49640 h 89224"/>
                <a:gd name="connsiteX7" fmla="*/ 71847 w 84542"/>
                <a:gd name="connsiteY7" fmla="*/ 1116 h 89224"/>
                <a:gd name="connsiteX8" fmla="*/ 84543 w 84542"/>
                <a:gd name="connsiteY8" fmla="*/ 12253 h 89224"/>
                <a:gd name="connsiteX9" fmla="*/ 29931 w 84542"/>
                <a:gd name="connsiteY9" fmla="*/ 38901 h 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42" h="89224">
                  <a:moveTo>
                    <a:pt x="29931" y="38844"/>
                  </a:moveTo>
                  <a:lnTo>
                    <a:pt x="77943" y="38844"/>
                  </a:lnTo>
                  <a:cubicBezTo>
                    <a:pt x="60763" y="59469"/>
                    <a:pt x="39805" y="52708"/>
                    <a:pt x="22122" y="61231"/>
                  </a:cubicBezTo>
                  <a:cubicBezTo>
                    <a:pt x="39049" y="77367"/>
                    <a:pt x="59554" y="65037"/>
                    <a:pt x="79505" y="73560"/>
                  </a:cubicBezTo>
                  <a:cubicBezTo>
                    <a:pt x="66809" y="88163"/>
                    <a:pt x="52652" y="88731"/>
                    <a:pt x="38697" y="89185"/>
                  </a:cubicBezTo>
                  <a:cubicBezTo>
                    <a:pt x="25900" y="89583"/>
                    <a:pt x="12902" y="87083"/>
                    <a:pt x="5143" y="74924"/>
                  </a:cubicBezTo>
                  <a:cubicBezTo>
                    <a:pt x="1013" y="68447"/>
                    <a:pt x="-902" y="57651"/>
                    <a:pt x="408" y="49640"/>
                  </a:cubicBezTo>
                  <a:cubicBezTo>
                    <a:pt x="4841" y="22537"/>
                    <a:pt x="47815" y="-6043"/>
                    <a:pt x="71847" y="1116"/>
                  </a:cubicBezTo>
                  <a:cubicBezTo>
                    <a:pt x="75373" y="2139"/>
                    <a:pt x="78144" y="6458"/>
                    <a:pt x="84543" y="12253"/>
                  </a:cubicBezTo>
                  <a:cubicBezTo>
                    <a:pt x="63333" y="15378"/>
                    <a:pt x="44893" y="16003"/>
                    <a:pt x="29931" y="389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A3EC754-E751-5AB3-30FF-8FAC35E0AA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82635" y="3022731"/>
              <a:ext cx="45920" cy="178203"/>
            </a:xfrm>
            <a:custGeom>
              <a:avLst/>
              <a:gdLst>
                <a:gd name="connsiteX0" fmla="*/ 45920 w 45920"/>
                <a:gd name="connsiteY0" fmla="*/ 3709 h 178203"/>
                <a:gd name="connsiteX1" fmla="*/ 24458 w 45920"/>
                <a:gd name="connsiteY1" fmla="*/ 91380 h 178203"/>
                <a:gd name="connsiteX2" fmla="*/ 37910 w 45920"/>
                <a:gd name="connsiteY2" fmla="*/ 178142 h 178203"/>
                <a:gd name="connsiteX3" fmla="*/ 13123 w 45920"/>
                <a:gd name="connsiteY3" fmla="*/ 158085 h 178203"/>
                <a:gd name="connsiteX4" fmla="*/ 2090 w 45920"/>
                <a:gd name="connsiteY4" fmla="*/ 66948 h 178203"/>
                <a:gd name="connsiteX5" fmla="*/ 20781 w 45920"/>
                <a:gd name="connsiteY5" fmla="*/ 10130 h 178203"/>
                <a:gd name="connsiteX6" fmla="*/ 45920 w 45920"/>
                <a:gd name="connsiteY6" fmla="*/ 3652 h 1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20" h="178203">
                  <a:moveTo>
                    <a:pt x="45920" y="3709"/>
                  </a:moveTo>
                  <a:cubicBezTo>
                    <a:pt x="27733" y="30925"/>
                    <a:pt x="22594" y="61039"/>
                    <a:pt x="24458" y="91380"/>
                  </a:cubicBezTo>
                  <a:cubicBezTo>
                    <a:pt x="26222" y="120187"/>
                    <a:pt x="33124" y="148540"/>
                    <a:pt x="37910" y="178142"/>
                  </a:cubicBezTo>
                  <a:cubicBezTo>
                    <a:pt x="24509" y="179108"/>
                    <a:pt x="18363" y="168596"/>
                    <a:pt x="13123" y="158085"/>
                  </a:cubicBezTo>
                  <a:cubicBezTo>
                    <a:pt x="-1185" y="129505"/>
                    <a:pt x="-1890" y="98426"/>
                    <a:pt x="2090" y="66948"/>
                  </a:cubicBezTo>
                  <a:cubicBezTo>
                    <a:pt x="4659" y="46550"/>
                    <a:pt x="7430" y="26039"/>
                    <a:pt x="20781" y="10130"/>
                  </a:cubicBezTo>
                  <a:cubicBezTo>
                    <a:pt x="26827" y="2914"/>
                    <a:pt x="32872" y="-4700"/>
                    <a:pt x="45920" y="3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92614D50-FDE3-A2FD-E249-8D78350CF2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84844" y="6272752"/>
              <a:ext cx="69627" cy="171097"/>
            </a:xfrm>
            <a:custGeom>
              <a:avLst/>
              <a:gdLst>
                <a:gd name="connsiteX0" fmla="*/ 39205 w 69627"/>
                <a:gd name="connsiteY0" fmla="*/ 167404 h 171097"/>
                <a:gd name="connsiteX1" fmla="*/ 41170 w 69627"/>
                <a:gd name="connsiteY1" fmla="*/ 144279 h 171097"/>
                <a:gd name="connsiteX2" fmla="*/ 46459 w 69627"/>
                <a:gd name="connsiteY2" fmla="*/ 80642 h 171097"/>
                <a:gd name="connsiteX3" fmla="*/ 37744 w 69627"/>
                <a:gd name="connsiteY3" fmla="*/ 40471 h 171097"/>
                <a:gd name="connsiteX4" fmla="*/ 12906 w 69627"/>
                <a:gd name="connsiteY4" fmla="*/ 19562 h 171097"/>
                <a:gd name="connsiteX5" fmla="*/ 9 w 69627"/>
                <a:gd name="connsiteY5" fmla="*/ 10585 h 171097"/>
                <a:gd name="connsiteX6" fmla="*/ 14720 w 69627"/>
                <a:gd name="connsiteY6" fmla="*/ 17 h 171097"/>
                <a:gd name="connsiteX7" fmla="*/ 55225 w 69627"/>
                <a:gd name="connsiteY7" fmla="*/ 24562 h 171097"/>
                <a:gd name="connsiteX8" fmla="*/ 69382 w 69627"/>
                <a:gd name="connsiteY8" fmla="*/ 75699 h 171097"/>
                <a:gd name="connsiteX9" fmla="*/ 57795 w 69627"/>
                <a:gd name="connsiteY9" fmla="*/ 152915 h 171097"/>
                <a:gd name="connsiteX10" fmla="*/ 46560 w 69627"/>
                <a:gd name="connsiteY10" fmla="*/ 171097 h 171097"/>
                <a:gd name="connsiteX11" fmla="*/ 39205 w 69627"/>
                <a:gd name="connsiteY11" fmla="*/ 167518 h 1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627" h="171097">
                  <a:moveTo>
                    <a:pt x="39205" y="167404"/>
                  </a:moveTo>
                  <a:cubicBezTo>
                    <a:pt x="39860" y="159677"/>
                    <a:pt x="40515" y="151949"/>
                    <a:pt x="41170" y="144279"/>
                  </a:cubicBezTo>
                  <a:cubicBezTo>
                    <a:pt x="43084" y="123086"/>
                    <a:pt x="46560" y="101836"/>
                    <a:pt x="46459" y="80642"/>
                  </a:cubicBezTo>
                  <a:cubicBezTo>
                    <a:pt x="46409" y="67176"/>
                    <a:pt x="42026" y="53369"/>
                    <a:pt x="37744" y="40471"/>
                  </a:cubicBezTo>
                  <a:cubicBezTo>
                    <a:pt x="33713" y="28312"/>
                    <a:pt x="25199" y="20471"/>
                    <a:pt x="12906" y="19562"/>
                  </a:cubicBezTo>
                  <a:cubicBezTo>
                    <a:pt x="7213" y="19107"/>
                    <a:pt x="-294" y="19846"/>
                    <a:pt x="9" y="10585"/>
                  </a:cubicBezTo>
                  <a:cubicBezTo>
                    <a:pt x="361" y="869"/>
                    <a:pt x="8019" y="187"/>
                    <a:pt x="14720" y="17"/>
                  </a:cubicBezTo>
                  <a:cubicBezTo>
                    <a:pt x="32252" y="-438"/>
                    <a:pt x="45703" y="8482"/>
                    <a:pt x="55225" y="24562"/>
                  </a:cubicBezTo>
                  <a:cubicBezTo>
                    <a:pt x="64344" y="39903"/>
                    <a:pt x="68425" y="57119"/>
                    <a:pt x="69382" y="75699"/>
                  </a:cubicBezTo>
                  <a:cubicBezTo>
                    <a:pt x="70793" y="102574"/>
                    <a:pt x="66007" y="128143"/>
                    <a:pt x="57795" y="152915"/>
                  </a:cubicBezTo>
                  <a:cubicBezTo>
                    <a:pt x="55578" y="159620"/>
                    <a:pt x="50389" y="165075"/>
                    <a:pt x="46560" y="171097"/>
                  </a:cubicBezTo>
                  <a:cubicBezTo>
                    <a:pt x="44092" y="169904"/>
                    <a:pt x="41673" y="168711"/>
                    <a:pt x="39205" y="167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B48D546-1878-4F4F-4234-3A55E2A732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2348" y="2106518"/>
              <a:ext cx="51230" cy="181622"/>
            </a:xfrm>
            <a:custGeom>
              <a:avLst/>
              <a:gdLst>
                <a:gd name="connsiteX0" fmla="*/ 18743 w 51230"/>
                <a:gd name="connsiteY0" fmla="*/ 177588 h 181622"/>
                <a:gd name="connsiteX1" fmla="*/ 22570 w 51230"/>
                <a:gd name="connsiteY1" fmla="*/ 146622 h 181622"/>
                <a:gd name="connsiteX2" fmla="*/ 25241 w 51230"/>
                <a:gd name="connsiteY2" fmla="*/ 70599 h 181622"/>
                <a:gd name="connsiteX3" fmla="*/ 3275 w 51230"/>
                <a:gd name="connsiteY3" fmla="*/ 15598 h 181622"/>
                <a:gd name="connsiteX4" fmla="*/ 0 w 51230"/>
                <a:gd name="connsiteY4" fmla="*/ 3041 h 181622"/>
                <a:gd name="connsiteX5" fmla="*/ 11991 w 51230"/>
                <a:gd name="connsiteY5" fmla="*/ 200 h 181622"/>
                <a:gd name="connsiteX6" fmla="*/ 40053 w 51230"/>
                <a:gd name="connsiteY6" fmla="*/ 32473 h 181622"/>
                <a:gd name="connsiteX7" fmla="*/ 49070 w 51230"/>
                <a:gd name="connsiteY7" fmla="*/ 122076 h 181622"/>
                <a:gd name="connsiteX8" fmla="*/ 36325 w 51230"/>
                <a:gd name="connsiteY8" fmla="*/ 166565 h 181622"/>
                <a:gd name="connsiteX9" fmla="*/ 25040 w 51230"/>
                <a:gd name="connsiteY9" fmla="*/ 181622 h 181622"/>
                <a:gd name="connsiteX10" fmla="*/ 18792 w 51230"/>
                <a:gd name="connsiteY10" fmla="*/ 177531 h 18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30" h="181622">
                  <a:moveTo>
                    <a:pt x="18743" y="177588"/>
                  </a:moveTo>
                  <a:cubicBezTo>
                    <a:pt x="20002" y="167247"/>
                    <a:pt x="20656" y="156792"/>
                    <a:pt x="22570" y="146622"/>
                  </a:cubicBezTo>
                  <a:cubicBezTo>
                    <a:pt x="27357" y="121394"/>
                    <a:pt x="28918" y="96224"/>
                    <a:pt x="25241" y="70599"/>
                  </a:cubicBezTo>
                  <a:cubicBezTo>
                    <a:pt x="22269" y="49917"/>
                    <a:pt x="17936" y="30428"/>
                    <a:pt x="3275" y="15598"/>
                  </a:cubicBezTo>
                  <a:cubicBezTo>
                    <a:pt x="807" y="13155"/>
                    <a:pt x="1009" y="7303"/>
                    <a:pt x="0" y="3041"/>
                  </a:cubicBezTo>
                  <a:cubicBezTo>
                    <a:pt x="4031" y="2019"/>
                    <a:pt x="8414" y="-766"/>
                    <a:pt x="11991" y="200"/>
                  </a:cubicBezTo>
                  <a:cubicBezTo>
                    <a:pt x="26903" y="4405"/>
                    <a:pt x="34763" y="17757"/>
                    <a:pt x="40053" y="32473"/>
                  </a:cubicBezTo>
                  <a:cubicBezTo>
                    <a:pt x="50380" y="61224"/>
                    <a:pt x="53958" y="91451"/>
                    <a:pt x="49070" y="122076"/>
                  </a:cubicBezTo>
                  <a:cubicBezTo>
                    <a:pt x="46652" y="137304"/>
                    <a:pt x="41463" y="152133"/>
                    <a:pt x="36325" y="166565"/>
                  </a:cubicBezTo>
                  <a:cubicBezTo>
                    <a:pt x="34259" y="172361"/>
                    <a:pt x="28868" y="176622"/>
                    <a:pt x="25040" y="181622"/>
                  </a:cubicBezTo>
                  <a:cubicBezTo>
                    <a:pt x="22974" y="180259"/>
                    <a:pt x="20858" y="178895"/>
                    <a:pt x="18792" y="1775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75AD1CC-FE9A-3AC1-F277-1B803D2E61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11677" y="5701117"/>
              <a:ext cx="184449" cy="32354"/>
            </a:xfrm>
            <a:custGeom>
              <a:avLst/>
              <a:gdLst>
                <a:gd name="connsiteX0" fmla="*/ 184449 w 184449"/>
                <a:gd name="connsiteY0" fmla="*/ 12046 h 32354"/>
                <a:gd name="connsiteX1" fmla="*/ 168277 w 184449"/>
                <a:gd name="connsiteY1" fmla="*/ 19034 h 32354"/>
                <a:gd name="connsiteX2" fmla="*/ 24290 w 184449"/>
                <a:gd name="connsiteY2" fmla="*/ 31535 h 32354"/>
                <a:gd name="connsiteX3" fmla="*/ 7212 w 184449"/>
                <a:gd name="connsiteY3" fmla="*/ 28580 h 32354"/>
                <a:gd name="connsiteX4" fmla="*/ 8 w 184449"/>
                <a:gd name="connsiteY4" fmla="*/ 15739 h 32354"/>
                <a:gd name="connsiteX5" fmla="*/ 8924 w 184449"/>
                <a:gd name="connsiteY5" fmla="*/ 7387 h 32354"/>
                <a:gd name="connsiteX6" fmla="*/ 15423 w 184449"/>
                <a:gd name="connsiteY6" fmla="*/ 6932 h 32354"/>
                <a:gd name="connsiteX7" fmla="*/ 144548 w 184449"/>
                <a:gd name="connsiteY7" fmla="*/ 909 h 32354"/>
                <a:gd name="connsiteX8" fmla="*/ 184449 w 184449"/>
                <a:gd name="connsiteY8" fmla="*/ 11989 h 3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449" h="32354">
                  <a:moveTo>
                    <a:pt x="184449" y="12046"/>
                  </a:moveTo>
                  <a:cubicBezTo>
                    <a:pt x="177094" y="15285"/>
                    <a:pt x="172811" y="18409"/>
                    <a:pt x="168277" y="19034"/>
                  </a:cubicBezTo>
                  <a:cubicBezTo>
                    <a:pt x="120467" y="25626"/>
                    <a:pt x="72807" y="35228"/>
                    <a:pt x="24290" y="31535"/>
                  </a:cubicBezTo>
                  <a:cubicBezTo>
                    <a:pt x="18497" y="31080"/>
                    <a:pt x="12149" y="31307"/>
                    <a:pt x="7212" y="28580"/>
                  </a:cubicBezTo>
                  <a:cubicBezTo>
                    <a:pt x="3635" y="26591"/>
                    <a:pt x="511" y="20398"/>
                    <a:pt x="8" y="15739"/>
                  </a:cubicBezTo>
                  <a:cubicBezTo>
                    <a:pt x="-244" y="13296"/>
                    <a:pt x="5499" y="9660"/>
                    <a:pt x="8924" y="7387"/>
                  </a:cubicBezTo>
                  <a:cubicBezTo>
                    <a:pt x="10587" y="6307"/>
                    <a:pt x="13207" y="7046"/>
                    <a:pt x="15423" y="6932"/>
                  </a:cubicBezTo>
                  <a:cubicBezTo>
                    <a:pt x="58448" y="4830"/>
                    <a:pt x="101473" y="2273"/>
                    <a:pt x="144548" y="909"/>
                  </a:cubicBezTo>
                  <a:cubicBezTo>
                    <a:pt x="156942" y="512"/>
                    <a:pt x="170796" y="-4091"/>
                    <a:pt x="18444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FF4A064-28BF-3119-2B38-107A28F5CF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9247" y="4210830"/>
              <a:ext cx="57588" cy="186799"/>
            </a:xfrm>
            <a:custGeom>
              <a:avLst/>
              <a:gdLst>
                <a:gd name="connsiteX0" fmla="*/ 57538 w 57588"/>
                <a:gd name="connsiteY0" fmla="*/ 5107 h 186799"/>
                <a:gd name="connsiteX1" fmla="*/ 21466 w 57588"/>
                <a:gd name="connsiteY1" fmla="*/ 94312 h 186799"/>
                <a:gd name="connsiteX2" fmla="*/ 55069 w 57588"/>
                <a:gd name="connsiteY2" fmla="*/ 186245 h 186799"/>
                <a:gd name="connsiteX3" fmla="*/ 37134 w 57588"/>
                <a:gd name="connsiteY3" fmla="*/ 185961 h 186799"/>
                <a:gd name="connsiteX4" fmla="*/ 9828 w 57588"/>
                <a:gd name="connsiteY4" fmla="*/ 155562 h 186799"/>
                <a:gd name="connsiteX5" fmla="*/ 26000 w 57588"/>
                <a:gd name="connsiteY5" fmla="*/ 12777 h 186799"/>
                <a:gd name="connsiteX6" fmla="*/ 57589 w 57588"/>
                <a:gd name="connsiteY6" fmla="*/ 5107 h 18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8" h="186799">
                  <a:moveTo>
                    <a:pt x="57538" y="5107"/>
                  </a:moveTo>
                  <a:cubicBezTo>
                    <a:pt x="31894" y="29766"/>
                    <a:pt x="23582" y="60846"/>
                    <a:pt x="21466" y="94312"/>
                  </a:cubicBezTo>
                  <a:cubicBezTo>
                    <a:pt x="19299" y="128574"/>
                    <a:pt x="28771" y="158858"/>
                    <a:pt x="55069" y="186245"/>
                  </a:cubicBezTo>
                  <a:cubicBezTo>
                    <a:pt x="45799" y="186245"/>
                    <a:pt x="40963" y="187665"/>
                    <a:pt x="37134" y="185961"/>
                  </a:cubicBezTo>
                  <a:cubicBezTo>
                    <a:pt x="24337" y="180392"/>
                    <a:pt x="14816" y="169767"/>
                    <a:pt x="9828" y="155562"/>
                  </a:cubicBezTo>
                  <a:cubicBezTo>
                    <a:pt x="-8007" y="104823"/>
                    <a:pt x="-954" y="56982"/>
                    <a:pt x="26000" y="12777"/>
                  </a:cubicBezTo>
                  <a:cubicBezTo>
                    <a:pt x="35119" y="-2223"/>
                    <a:pt x="41013" y="-2961"/>
                    <a:pt x="57589" y="51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E9E0EBD-1644-A701-CDB2-6B637A6D54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1454" y="4319574"/>
              <a:ext cx="45096" cy="198465"/>
            </a:xfrm>
            <a:custGeom>
              <a:avLst/>
              <a:gdLst>
                <a:gd name="connsiteX0" fmla="*/ 38497 w 45096"/>
                <a:gd name="connsiteY0" fmla="*/ 3409 h 198465"/>
                <a:gd name="connsiteX1" fmla="*/ 35272 w 45096"/>
                <a:gd name="connsiteY1" fmla="*/ 28296 h 198465"/>
                <a:gd name="connsiteX2" fmla="*/ 22426 w 45096"/>
                <a:gd name="connsiteY2" fmla="*/ 95739 h 198465"/>
                <a:gd name="connsiteX3" fmla="*/ 37993 w 45096"/>
                <a:gd name="connsiteY3" fmla="*/ 181138 h 198465"/>
                <a:gd name="connsiteX4" fmla="*/ 45097 w 45096"/>
                <a:gd name="connsiteY4" fmla="*/ 197274 h 198465"/>
                <a:gd name="connsiteX5" fmla="*/ 19907 w 45096"/>
                <a:gd name="connsiteY5" fmla="*/ 185456 h 198465"/>
                <a:gd name="connsiteX6" fmla="*/ 107 w 45096"/>
                <a:gd name="connsiteY6" fmla="*/ 123864 h 198465"/>
                <a:gd name="connsiteX7" fmla="*/ 20158 w 45096"/>
                <a:gd name="connsiteY7" fmla="*/ 16250 h 198465"/>
                <a:gd name="connsiteX8" fmla="*/ 30839 w 45096"/>
                <a:gd name="connsiteY8" fmla="*/ 0 h 198465"/>
                <a:gd name="connsiteX9" fmla="*/ 38446 w 45096"/>
                <a:gd name="connsiteY9" fmla="*/ 3352 h 19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96" h="198465">
                  <a:moveTo>
                    <a:pt x="38497" y="3409"/>
                  </a:moveTo>
                  <a:cubicBezTo>
                    <a:pt x="37439" y="11705"/>
                    <a:pt x="36835" y="20114"/>
                    <a:pt x="35272" y="28296"/>
                  </a:cubicBezTo>
                  <a:cubicBezTo>
                    <a:pt x="31091" y="50796"/>
                    <a:pt x="25449" y="73069"/>
                    <a:pt x="22426" y="95739"/>
                  </a:cubicBezTo>
                  <a:cubicBezTo>
                    <a:pt x="18395" y="125967"/>
                    <a:pt x="23332" y="154831"/>
                    <a:pt x="37993" y="181138"/>
                  </a:cubicBezTo>
                  <a:cubicBezTo>
                    <a:pt x="40613" y="185854"/>
                    <a:pt x="42427" y="191138"/>
                    <a:pt x="45097" y="197274"/>
                  </a:cubicBezTo>
                  <a:cubicBezTo>
                    <a:pt x="32502" y="201649"/>
                    <a:pt x="26053" y="193126"/>
                    <a:pt x="19907" y="185456"/>
                  </a:cubicBezTo>
                  <a:cubicBezTo>
                    <a:pt x="6052" y="168069"/>
                    <a:pt x="661" y="146535"/>
                    <a:pt x="107" y="123864"/>
                  </a:cubicBezTo>
                  <a:cubicBezTo>
                    <a:pt x="-799" y="86364"/>
                    <a:pt x="3886" y="49773"/>
                    <a:pt x="20158" y="16250"/>
                  </a:cubicBezTo>
                  <a:cubicBezTo>
                    <a:pt x="22980" y="10398"/>
                    <a:pt x="27262" y="5398"/>
                    <a:pt x="30839" y="0"/>
                  </a:cubicBezTo>
                  <a:cubicBezTo>
                    <a:pt x="33358" y="1136"/>
                    <a:pt x="35927" y="2273"/>
                    <a:pt x="38446" y="33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75D8877-1A68-5DEC-C6A8-100BC09B6E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7880" y="4746534"/>
              <a:ext cx="91648" cy="78934"/>
            </a:xfrm>
            <a:custGeom>
              <a:avLst/>
              <a:gdLst>
                <a:gd name="connsiteX0" fmla="*/ 21014 w 91648"/>
                <a:gd name="connsiteY0" fmla="*/ 27248 h 78934"/>
                <a:gd name="connsiteX1" fmla="*/ 28723 w 91648"/>
                <a:gd name="connsiteY1" fmla="*/ 12532 h 78934"/>
                <a:gd name="connsiteX2" fmla="*/ 52351 w 91648"/>
                <a:gd name="connsiteY2" fmla="*/ 11906 h 78934"/>
                <a:gd name="connsiteX3" fmla="*/ 67918 w 91648"/>
                <a:gd name="connsiteY3" fmla="*/ 36339 h 78934"/>
                <a:gd name="connsiteX4" fmla="*/ 81218 w 91648"/>
                <a:gd name="connsiteY4" fmla="*/ 9122 h 78934"/>
                <a:gd name="connsiteX5" fmla="*/ 84946 w 91648"/>
                <a:gd name="connsiteY5" fmla="*/ 50714 h 78934"/>
                <a:gd name="connsiteX6" fmla="*/ 54064 w 91648"/>
                <a:gd name="connsiteY6" fmla="*/ 50884 h 78934"/>
                <a:gd name="connsiteX7" fmla="*/ 40411 w 91648"/>
                <a:gd name="connsiteY7" fmla="*/ 31168 h 78934"/>
                <a:gd name="connsiteX8" fmla="*/ 30536 w 91648"/>
                <a:gd name="connsiteY8" fmla="*/ 61225 h 78934"/>
                <a:gd name="connsiteX9" fmla="*/ 14918 w 91648"/>
                <a:gd name="connsiteY9" fmla="*/ 78896 h 78934"/>
                <a:gd name="connsiteX10" fmla="*/ 3079 w 91648"/>
                <a:gd name="connsiteY10" fmla="*/ 58498 h 78934"/>
                <a:gd name="connsiteX11" fmla="*/ 107 w 91648"/>
                <a:gd name="connsiteY11" fmla="*/ 16622 h 78934"/>
                <a:gd name="connsiteX12" fmla="*/ 9023 w 91648"/>
                <a:gd name="connsiteY12" fmla="*/ 32 h 78934"/>
                <a:gd name="connsiteX13" fmla="*/ 18899 w 91648"/>
                <a:gd name="connsiteY13" fmla="*/ 13498 h 78934"/>
                <a:gd name="connsiteX14" fmla="*/ 21065 w 91648"/>
                <a:gd name="connsiteY14" fmla="*/ 27248 h 7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648" h="78934">
                  <a:moveTo>
                    <a:pt x="21014" y="27248"/>
                  </a:moveTo>
                  <a:cubicBezTo>
                    <a:pt x="25045" y="19463"/>
                    <a:pt x="26456" y="15543"/>
                    <a:pt x="28723" y="12532"/>
                  </a:cubicBezTo>
                  <a:cubicBezTo>
                    <a:pt x="36582" y="2077"/>
                    <a:pt x="44592" y="1679"/>
                    <a:pt x="52351" y="11906"/>
                  </a:cubicBezTo>
                  <a:cubicBezTo>
                    <a:pt x="57792" y="19122"/>
                    <a:pt x="62225" y="27248"/>
                    <a:pt x="67918" y="36339"/>
                  </a:cubicBezTo>
                  <a:cubicBezTo>
                    <a:pt x="73057" y="25770"/>
                    <a:pt x="76986" y="17759"/>
                    <a:pt x="81218" y="9122"/>
                  </a:cubicBezTo>
                  <a:cubicBezTo>
                    <a:pt x="94015" y="22759"/>
                    <a:pt x="94770" y="38441"/>
                    <a:pt x="84946" y="50714"/>
                  </a:cubicBezTo>
                  <a:cubicBezTo>
                    <a:pt x="76382" y="61396"/>
                    <a:pt x="64693" y="61850"/>
                    <a:pt x="54064" y="50884"/>
                  </a:cubicBezTo>
                  <a:cubicBezTo>
                    <a:pt x="49378" y="46054"/>
                    <a:pt x="46103" y="39521"/>
                    <a:pt x="40411" y="31168"/>
                  </a:cubicBezTo>
                  <a:cubicBezTo>
                    <a:pt x="36027" y="44520"/>
                    <a:pt x="33408" y="52930"/>
                    <a:pt x="30536" y="61225"/>
                  </a:cubicBezTo>
                  <a:cubicBezTo>
                    <a:pt x="27614" y="69634"/>
                    <a:pt x="25196" y="79634"/>
                    <a:pt x="14918" y="78896"/>
                  </a:cubicBezTo>
                  <a:cubicBezTo>
                    <a:pt x="3885" y="78100"/>
                    <a:pt x="4086" y="67020"/>
                    <a:pt x="3079" y="58498"/>
                  </a:cubicBezTo>
                  <a:cubicBezTo>
                    <a:pt x="1466" y="44634"/>
                    <a:pt x="812" y="30600"/>
                    <a:pt x="107" y="16622"/>
                  </a:cubicBezTo>
                  <a:cubicBezTo>
                    <a:pt x="-297" y="9009"/>
                    <a:pt x="6" y="713"/>
                    <a:pt x="9023" y="32"/>
                  </a:cubicBezTo>
                  <a:cubicBezTo>
                    <a:pt x="16782" y="-537"/>
                    <a:pt x="17991" y="6679"/>
                    <a:pt x="18899" y="13498"/>
                  </a:cubicBezTo>
                  <a:cubicBezTo>
                    <a:pt x="19301" y="16679"/>
                    <a:pt x="19906" y="19861"/>
                    <a:pt x="21065" y="27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9F5964-5470-8425-7326-AA9D3CD081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4913" y="4306051"/>
              <a:ext cx="26098" cy="206819"/>
            </a:xfrm>
            <a:custGeom>
              <a:avLst/>
              <a:gdLst>
                <a:gd name="connsiteX0" fmla="*/ 1708 w 26098"/>
                <a:gd name="connsiteY0" fmla="*/ 0 h 206819"/>
                <a:gd name="connsiteX1" fmla="*/ 18737 w 26098"/>
                <a:gd name="connsiteY1" fmla="*/ 27216 h 206819"/>
                <a:gd name="connsiteX2" fmla="*/ 25639 w 26098"/>
                <a:gd name="connsiteY2" fmla="*/ 135626 h 206819"/>
                <a:gd name="connsiteX3" fmla="*/ 25437 w 26098"/>
                <a:gd name="connsiteY3" fmla="*/ 189944 h 206819"/>
                <a:gd name="connsiteX4" fmla="*/ 21357 w 26098"/>
                <a:gd name="connsiteY4" fmla="*/ 206820 h 206819"/>
                <a:gd name="connsiteX5" fmla="*/ 6142 w 26098"/>
                <a:gd name="connsiteY5" fmla="*/ 181194 h 206819"/>
                <a:gd name="connsiteX6" fmla="*/ 4026 w 26098"/>
                <a:gd name="connsiteY6" fmla="*/ 129319 h 206819"/>
                <a:gd name="connsiteX7" fmla="*/ 46 w 26098"/>
                <a:gd name="connsiteY7" fmla="*/ 30568 h 206819"/>
                <a:gd name="connsiteX8" fmla="*/ 1708 w 26098"/>
                <a:gd name="connsiteY8" fmla="*/ 0 h 20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98" h="206819">
                  <a:moveTo>
                    <a:pt x="1708" y="0"/>
                  </a:moveTo>
                  <a:cubicBezTo>
                    <a:pt x="18888" y="4886"/>
                    <a:pt x="17981" y="17500"/>
                    <a:pt x="18737" y="27216"/>
                  </a:cubicBezTo>
                  <a:cubicBezTo>
                    <a:pt x="21659" y="63296"/>
                    <a:pt x="23926" y="99489"/>
                    <a:pt x="25639" y="135626"/>
                  </a:cubicBezTo>
                  <a:cubicBezTo>
                    <a:pt x="26496" y="153694"/>
                    <a:pt x="25991" y="171819"/>
                    <a:pt x="25437" y="189944"/>
                  </a:cubicBezTo>
                  <a:cubicBezTo>
                    <a:pt x="25286" y="195172"/>
                    <a:pt x="22969" y="200342"/>
                    <a:pt x="21357" y="206820"/>
                  </a:cubicBezTo>
                  <a:cubicBezTo>
                    <a:pt x="8510" y="202331"/>
                    <a:pt x="6847" y="191706"/>
                    <a:pt x="6142" y="181194"/>
                  </a:cubicBezTo>
                  <a:cubicBezTo>
                    <a:pt x="5034" y="163922"/>
                    <a:pt x="4731" y="146649"/>
                    <a:pt x="4026" y="129319"/>
                  </a:cubicBezTo>
                  <a:cubicBezTo>
                    <a:pt x="2665" y="96421"/>
                    <a:pt x="1053" y="63523"/>
                    <a:pt x="46" y="30568"/>
                  </a:cubicBezTo>
                  <a:cubicBezTo>
                    <a:pt x="-256" y="21194"/>
                    <a:pt x="1003" y="11818"/>
                    <a:pt x="170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34AC6CA-109B-F6BB-52B6-7B59FAB5D8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1639" y="1712573"/>
              <a:ext cx="52016" cy="174613"/>
            </a:xfrm>
            <a:custGeom>
              <a:avLst/>
              <a:gdLst>
                <a:gd name="connsiteX0" fmla="*/ 51966 w 52016"/>
                <a:gd name="connsiteY0" fmla="*/ 4711 h 174613"/>
                <a:gd name="connsiteX1" fmla="*/ 52016 w 52016"/>
                <a:gd name="connsiteY1" fmla="*/ 173916 h 174613"/>
                <a:gd name="connsiteX2" fmla="*/ 22997 w 52016"/>
                <a:gd name="connsiteY2" fmla="*/ 160678 h 174613"/>
                <a:gd name="connsiteX3" fmla="*/ 175 w 52016"/>
                <a:gd name="connsiteY3" fmla="*/ 77836 h 174613"/>
                <a:gd name="connsiteX4" fmla="*/ 19925 w 52016"/>
                <a:gd name="connsiteY4" fmla="*/ 13233 h 174613"/>
                <a:gd name="connsiteX5" fmla="*/ 51966 w 52016"/>
                <a:gd name="connsiteY5" fmla="*/ 4711 h 17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6" h="174613">
                  <a:moveTo>
                    <a:pt x="51966" y="4711"/>
                  </a:moveTo>
                  <a:cubicBezTo>
                    <a:pt x="6724" y="61359"/>
                    <a:pt x="18161" y="117211"/>
                    <a:pt x="52016" y="173916"/>
                  </a:cubicBezTo>
                  <a:cubicBezTo>
                    <a:pt x="37154" y="177041"/>
                    <a:pt x="29698" y="169143"/>
                    <a:pt x="22997" y="160678"/>
                  </a:cubicBezTo>
                  <a:cubicBezTo>
                    <a:pt x="4256" y="137098"/>
                    <a:pt x="-1085" y="108120"/>
                    <a:pt x="175" y="77836"/>
                  </a:cubicBezTo>
                  <a:cubicBezTo>
                    <a:pt x="1133" y="54597"/>
                    <a:pt x="7481" y="32381"/>
                    <a:pt x="19925" y="13233"/>
                  </a:cubicBezTo>
                  <a:cubicBezTo>
                    <a:pt x="29395" y="-1312"/>
                    <a:pt x="37558" y="-3414"/>
                    <a:pt x="51966" y="47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9166A50-B3C6-76DA-0A05-0A2984B34D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6143" y="4089113"/>
              <a:ext cx="93586" cy="92469"/>
            </a:xfrm>
            <a:custGeom>
              <a:avLst/>
              <a:gdLst>
                <a:gd name="connsiteX0" fmla="*/ 93587 w 93586"/>
                <a:gd name="connsiteY0" fmla="*/ 87449 h 92469"/>
                <a:gd name="connsiteX1" fmla="*/ 55550 w 93586"/>
                <a:gd name="connsiteY1" fmla="*/ 78414 h 92469"/>
                <a:gd name="connsiteX2" fmla="*/ 47942 w 93586"/>
                <a:gd name="connsiteY2" fmla="*/ 85687 h 92469"/>
                <a:gd name="connsiteX3" fmla="*/ 6681 w 93586"/>
                <a:gd name="connsiteY3" fmla="*/ 72960 h 92469"/>
                <a:gd name="connsiteX4" fmla="*/ 4816 w 93586"/>
                <a:gd name="connsiteY4" fmla="*/ 10573 h 92469"/>
                <a:gd name="connsiteX5" fmla="*/ 14338 w 93586"/>
                <a:gd name="connsiteY5" fmla="*/ 5 h 92469"/>
                <a:gd name="connsiteX6" fmla="*/ 22349 w 93586"/>
                <a:gd name="connsiteY6" fmla="*/ 14493 h 92469"/>
                <a:gd name="connsiteX7" fmla="*/ 22903 w 93586"/>
                <a:gd name="connsiteY7" fmla="*/ 46425 h 92469"/>
                <a:gd name="connsiteX8" fmla="*/ 31669 w 93586"/>
                <a:gd name="connsiteY8" fmla="*/ 76142 h 92469"/>
                <a:gd name="connsiteX9" fmla="*/ 49907 w 93586"/>
                <a:gd name="connsiteY9" fmla="*/ 47505 h 92469"/>
                <a:gd name="connsiteX10" fmla="*/ 53484 w 93586"/>
                <a:gd name="connsiteY10" fmla="*/ 25914 h 92469"/>
                <a:gd name="connsiteX11" fmla="*/ 63308 w 93586"/>
                <a:gd name="connsiteY11" fmla="*/ 19266 h 92469"/>
                <a:gd name="connsiteX12" fmla="*/ 70916 w 93586"/>
                <a:gd name="connsiteY12" fmla="*/ 28585 h 92469"/>
                <a:gd name="connsiteX13" fmla="*/ 93587 w 93586"/>
                <a:gd name="connsiteY13" fmla="*/ 87505 h 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586" h="92469">
                  <a:moveTo>
                    <a:pt x="93587" y="87449"/>
                  </a:moveTo>
                  <a:cubicBezTo>
                    <a:pt x="76659" y="98699"/>
                    <a:pt x="66885" y="87846"/>
                    <a:pt x="55550" y="78414"/>
                  </a:cubicBezTo>
                  <a:cubicBezTo>
                    <a:pt x="53081" y="80801"/>
                    <a:pt x="50713" y="83585"/>
                    <a:pt x="47942" y="85687"/>
                  </a:cubicBezTo>
                  <a:cubicBezTo>
                    <a:pt x="31569" y="98074"/>
                    <a:pt x="14338" y="93301"/>
                    <a:pt x="6681" y="72960"/>
                  </a:cubicBezTo>
                  <a:cubicBezTo>
                    <a:pt x="-926" y="52733"/>
                    <a:pt x="-2690" y="31482"/>
                    <a:pt x="4816" y="10573"/>
                  </a:cubicBezTo>
                  <a:cubicBezTo>
                    <a:pt x="6429" y="6141"/>
                    <a:pt x="11014" y="118"/>
                    <a:pt x="14338" y="5"/>
                  </a:cubicBezTo>
                  <a:cubicBezTo>
                    <a:pt x="21895" y="-222"/>
                    <a:pt x="22248" y="7789"/>
                    <a:pt x="22349" y="14493"/>
                  </a:cubicBezTo>
                  <a:cubicBezTo>
                    <a:pt x="22500" y="25175"/>
                    <a:pt x="21392" y="36028"/>
                    <a:pt x="22903" y="46425"/>
                  </a:cubicBezTo>
                  <a:cubicBezTo>
                    <a:pt x="24314" y="56198"/>
                    <a:pt x="28395" y="65460"/>
                    <a:pt x="31669" y="76142"/>
                  </a:cubicBezTo>
                  <a:cubicBezTo>
                    <a:pt x="45775" y="69664"/>
                    <a:pt x="48748" y="59437"/>
                    <a:pt x="49907" y="47505"/>
                  </a:cubicBezTo>
                  <a:cubicBezTo>
                    <a:pt x="50612" y="40175"/>
                    <a:pt x="51116" y="32562"/>
                    <a:pt x="53484" y="25914"/>
                  </a:cubicBezTo>
                  <a:cubicBezTo>
                    <a:pt x="54693" y="22562"/>
                    <a:pt x="60185" y="18869"/>
                    <a:pt x="63308" y="19266"/>
                  </a:cubicBezTo>
                  <a:cubicBezTo>
                    <a:pt x="66230" y="19664"/>
                    <a:pt x="71066" y="25459"/>
                    <a:pt x="70916" y="28585"/>
                  </a:cubicBezTo>
                  <a:cubicBezTo>
                    <a:pt x="69555" y="51937"/>
                    <a:pt x="75550" y="71710"/>
                    <a:pt x="93587" y="87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2DC6664-CE13-B273-B1AF-B932449698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2692" y="4564087"/>
              <a:ext cx="46447" cy="168670"/>
            </a:xfrm>
            <a:custGeom>
              <a:avLst/>
              <a:gdLst>
                <a:gd name="connsiteX0" fmla="*/ 16732 w 46447"/>
                <a:gd name="connsiteY0" fmla="*/ 168671 h 168670"/>
                <a:gd name="connsiteX1" fmla="*/ 18194 w 46447"/>
                <a:gd name="connsiteY1" fmla="*/ 129239 h 168670"/>
                <a:gd name="connsiteX2" fmla="*/ 17539 w 46447"/>
                <a:gd name="connsiteY2" fmla="*/ 48215 h 168670"/>
                <a:gd name="connsiteX3" fmla="*/ 4289 w 46447"/>
                <a:gd name="connsiteY3" fmla="*/ 21908 h 168670"/>
                <a:gd name="connsiteX4" fmla="*/ 409 w 46447"/>
                <a:gd name="connsiteY4" fmla="*/ 7874 h 168670"/>
                <a:gd name="connsiteX5" fmla="*/ 12349 w 46447"/>
                <a:gd name="connsiteY5" fmla="*/ 33 h 168670"/>
                <a:gd name="connsiteX6" fmla="*/ 33811 w 46447"/>
                <a:gd name="connsiteY6" fmla="*/ 17874 h 168670"/>
                <a:gd name="connsiteX7" fmla="*/ 45449 w 46447"/>
                <a:gd name="connsiteY7" fmla="*/ 70090 h 168670"/>
                <a:gd name="connsiteX8" fmla="*/ 35323 w 46447"/>
                <a:gd name="connsiteY8" fmla="*/ 149864 h 168670"/>
                <a:gd name="connsiteX9" fmla="*/ 16732 w 46447"/>
                <a:gd name="connsiteY9" fmla="*/ 168671 h 16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47" h="168670">
                  <a:moveTo>
                    <a:pt x="16732" y="168671"/>
                  </a:moveTo>
                  <a:cubicBezTo>
                    <a:pt x="17286" y="154523"/>
                    <a:pt x="18143" y="141852"/>
                    <a:pt x="18194" y="129239"/>
                  </a:cubicBezTo>
                  <a:cubicBezTo>
                    <a:pt x="18294" y="102193"/>
                    <a:pt x="18546" y="75147"/>
                    <a:pt x="17539" y="48215"/>
                  </a:cubicBezTo>
                  <a:cubicBezTo>
                    <a:pt x="17135" y="37874"/>
                    <a:pt x="15070" y="27249"/>
                    <a:pt x="4289" y="21908"/>
                  </a:cubicBezTo>
                  <a:cubicBezTo>
                    <a:pt x="1467" y="20488"/>
                    <a:pt x="-1002" y="11397"/>
                    <a:pt x="409" y="7874"/>
                  </a:cubicBezTo>
                  <a:cubicBezTo>
                    <a:pt x="2021" y="3897"/>
                    <a:pt x="8067" y="317"/>
                    <a:pt x="12349" y="33"/>
                  </a:cubicBezTo>
                  <a:cubicBezTo>
                    <a:pt x="23131" y="-592"/>
                    <a:pt x="30688" y="7647"/>
                    <a:pt x="33811" y="17874"/>
                  </a:cubicBezTo>
                  <a:cubicBezTo>
                    <a:pt x="38950" y="34806"/>
                    <a:pt x="43434" y="52420"/>
                    <a:pt x="45449" y="70090"/>
                  </a:cubicBezTo>
                  <a:cubicBezTo>
                    <a:pt x="48572" y="97420"/>
                    <a:pt x="44139" y="124182"/>
                    <a:pt x="35323" y="149864"/>
                  </a:cubicBezTo>
                  <a:cubicBezTo>
                    <a:pt x="32602" y="157818"/>
                    <a:pt x="29932" y="166966"/>
                    <a:pt x="16732" y="168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05CD812-88BC-62AA-7524-3ECA6B4E2E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0359" y="553696"/>
              <a:ext cx="75197" cy="122025"/>
            </a:xfrm>
            <a:custGeom>
              <a:avLst/>
              <a:gdLst>
                <a:gd name="connsiteX0" fmla="*/ 6202 w 75197"/>
                <a:gd name="connsiteY0" fmla="*/ 0 h 122025"/>
                <a:gd name="connsiteX1" fmla="*/ 21467 w 75197"/>
                <a:gd name="connsiteY1" fmla="*/ 59034 h 122025"/>
                <a:gd name="connsiteX2" fmla="*/ 36128 w 75197"/>
                <a:gd name="connsiteY2" fmla="*/ 49659 h 122025"/>
                <a:gd name="connsiteX3" fmla="*/ 65197 w 75197"/>
                <a:gd name="connsiteY3" fmla="*/ 52159 h 122025"/>
                <a:gd name="connsiteX4" fmla="*/ 74568 w 75197"/>
                <a:gd name="connsiteY4" fmla="*/ 83012 h 122025"/>
                <a:gd name="connsiteX5" fmla="*/ 36934 w 75197"/>
                <a:gd name="connsiteY5" fmla="*/ 121989 h 122025"/>
                <a:gd name="connsiteX6" fmla="*/ 21971 w 75197"/>
                <a:gd name="connsiteY6" fmla="*/ 116251 h 122025"/>
                <a:gd name="connsiteX7" fmla="*/ 29830 w 75197"/>
                <a:gd name="connsiteY7" fmla="*/ 101535 h 122025"/>
                <a:gd name="connsiteX8" fmla="*/ 47967 w 75197"/>
                <a:gd name="connsiteY8" fmla="*/ 84319 h 122025"/>
                <a:gd name="connsiteX9" fmla="*/ 49529 w 75197"/>
                <a:gd name="connsiteY9" fmla="*/ 68694 h 122025"/>
                <a:gd name="connsiteX10" fmla="*/ 35876 w 75197"/>
                <a:gd name="connsiteY10" fmla="*/ 70341 h 122025"/>
                <a:gd name="connsiteX11" fmla="*/ 22475 w 75197"/>
                <a:gd name="connsiteY11" fmla="*/ 82898 h 122025"/>
                <a:gd name="connsiteX12" fmla="*/ 4590 w 75197"/>
                <a:gd name="connsiteY12" fmla="*/ 74660 h 122025"/>
                <a:gd name="connsiteX13" fmla="*/ 5 w 75197"/>
                <a:gd name="connsiteY13" fmla="*/ 13125 h 122025"/>
                <a:gd name="connsiteX14" fmla="*/ 6202 w 75197"/>
                <a:gd name="connsiteY14" fmla="*/ 0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97" h="122025">
                  <a:moveTo>
                    <a:pt x="6202" y="0"/>
                  </a:moveTo>
                  <a:cubicBezTo>
                    <a:pt x="23080" y="18182"/>
                    <a:pt x="12449" y="40796"/>
                    <a:pt x="21467" y="59034"/>
                  </a:cubicBezTo>
                  <a:cubicBezTo>
                    <a:pt x="26505" y="55796"/>
                    <a:pt x="31241" y="52614"/>
                    <a:pt x="36128" y="49659"/>
                  </a:cubicBezTo>
                  <a:cubicBezTo>
                    <a:pt x="46254" y="43409"/>
                    <a:pt x="56230" y="45455"/>
                    <a:pt x="65197" y="52159"/>
                  </a:cubicBezTo>
                  <a:cubicBezTo>
                    <a:pt x="74920" y="59432"/>
                    <a:pt x="76281" y="70910"/>
                    <a:pt x="74568" y="83012"/>
                  </a:cubicBezTo>
                  <a:cubicBezTo>
                    <a:pt x="71696" y="103012"/>
                    <a:pt x="55272" y="120626"/>
                    <a:pt x="36934" y="121989"/>
                  </a:cubicBezTo>
                  <a:cubicBezTo>
                    <a:pt x="31896" y="122330"/>
                    <a:pt x="24137" y="120228"/>
                    <a:pt x="21971" y="116251"/>
                  </a:cubicBezTo>
                  <a:cubicBezTo>
                    <a:pt x="17991" y="109035"/>
                    <a:pt x="25044" y="105398"/>
                    <a:pt x="29830" y="101535"/>
                  </a:cubicBezTo>
                  <a:cubicBezTo>
                    <a:pt x="36279" y="96364"/>
                    <a:pt x="43030" y="91080"/>
                    <a:pt x="47967" y="84319"/>
                  </a:cubicBezTo>
                  <a:cubicBezTo>
                    <a:pt x="50436" y="80910"/>
                    <a:pt x="49126" y="74035"/>
                    <a:pt x="49529" y="68694"/>
                  </a:cubicBezTo>
                  <a:cubicBezTo>
                    <a:pt x="44944" y="69148"/>
                    <a:pt x="39654" y="68125"/>
                    <a:pt x="35876" y="70341"/>
                  </a:cubicBezTo>
                  <a:cubicBezTo>
                    <a:pt x="30838" y="73296"/>
                    <a:pt x="27362" y="79432"/>
                    <a:pt x="22475" y="82898"/>
                  </a:cubicBezTo>
                  <a:cubicBezTo>
                    <a:pt x="13809" y="89148"/>
                    <a:pt x="6051" y="86137"/>
                    <a:pt x="4590" y="74660"/>
                  </a:cubicBezTo>
                  <a:cubicBezTo>
                    <a:pt x="2020" y="54319"/>
                    <a:pt x="1013" y="33693"/>
                    <a:pt x="5" y="13125"/>
                  </a:cubicBezTo>
                  <a:cubicBezTo>
                    <a:pt x="-146" y="9830"/>
                    <a:pt x="3078" y="6307"/>
                    <a:pt x="620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9435087-9680-DD2A-C649-B3893EE3AC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712" y="5741207"/>
              <a:ext cx="197648" cy="33050"/>
            </a:xfrm>
            <a:custGeom>
              <a:avLst/>
              <a:gdLst>
                <a:gd name="connsiteX0" fmla="*/ 197598 w 197648"/>
                <a:gd name="connsiteY0" fmla="*/ 6104 h 33050"/>
                <a:gd name="connsiteX1" fmla="*/ 176689 w 197648"/>
                <a:gd name="connsiteY1" fmla="*/ 15535 h 33050"/>
                <a:gd name="connsiteX2" fmla="*/ 20208 w 197648"/>
                <a:gd name="connsiteY2" fmla="*/ 32922 h 33050"/>
                <a:gd name="connsiteX3" fmla="*/ 7312 w 197648"/>
                <a:gd name="connsiteY3" fmla="*/ 30990 h 33050"/>
                <a:gd name="connsiteX4" fmla="*/ 7 w 197648"/>
                <a:gd name="connsiteY4" fmla="*/ 21388 h 33050"/>
                <a:gd name="connsiteX5" fmla="*/ 7815 w 197648"/>
                <a:gd name="connsiteY5" fmla="*/ 11729 h 33050"/>
                <a:gd name="connsiteX6" fmla="*/ 18547 w 197648"/>
                <a:gd name="connsiteY6" fmla="*/ 10081 h 33050"/>
                <a:gd name="connsiteX7" fmla="*/ 149535 w 197648"/>
                <a:gd name="connsiteY7" fmla="*/ 479 h 33050"/>
                <a:gd name="connsiteX8" fmla="*/ 196539 w 197648"/>
                <a:gd name="connsiteY8" fmla="*/ 308 h 33050"/>
                <a:gd name="connsiteX9" fmla="*/ 197648 w 197648"/>
                <a:gd name="connsiteY9" fmla="*/ 6047 h 3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648" h="33050">
                  <a:moveTo>
                    <a:pt x="197598" y="6104"/>
                  </a:moveTo>
                  <a:cubicBezTo>
                    <a:pt x="190645" y="9342"/>
                    <a:pt x="183895" y="13774"/>
                    <a:pt x="176689" y="15535"/>
                  </a:cubicBezTo>
                  <a:cubicBezTo>
                    <a:pt x="125150" y="28319"/>
                    <a:pt x="72957" y="34001"/>
                    <a:pt x="20208" y="32922"/>
                  </a:cubicBezTo>
                  <a:cubicBezTo>
                    <a:pt x="15876" y="32808"/>
                    <a:pt x="11040" y="32922"/>
                    <a:pt x="7312" y="30990"/>
                  </a:cubicBezTo>
                  <a:cubicBezTo>
                    <a:pt x="4036" y="29285"/>
                    <a:pt x="-195" y="24513"/>
                    <a:pt x="7" y="21388"/>
                  </a:cubicBezTo>
                  <a:cubicBezTo>
                    <a:pt x="207" y="17865"/>
                    <a:pt x="4440" y="13774"/>
                    <a:pt x="7815" y="11729"/>
                  </a:cubicBezTo>
                  <a:cubicBezTo>
                    <a:pt x="10788" y="9910"/>
                    <a:pt x="14919" y="10308"/>
                    <a:pt x="18547" y="10081"/>
                  </a:cubicBezTo>
                  <a:cubicBezTo>
                    <a:pt x="62226" y="6785"/>
                    <a:pt x="105854" y="3263"/>
                    <a:pt x="149535" y="479"/>
                  </a:cubicBezTo>
                  <a:cubicBezTo>
                    <a:pt x="165152" y="-488"/>
                    <a:pt x="180871" y="308"/>
                    <a:pt x="196539" y="308"/>
                  </a:cubicBezTo>
                  <a:cubicBezTo>
                    <a:pt x="196892" y="2240"/>
                    <a:pt x="197245" y="4115"/>
                    <a:pt x="197648" y="6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353CDE9-7573-363D-2FD4-A9715ACA00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44162" y="4517437"/>
              <a:ext cx="72049" cy="95800"/>
            </a:xfrm>
            <a:custGeom>
              <a:avLst/>
              <a:gdLst>
                <a:gd name="connsiteX0" fmla="*/ 24087 w 72049"/>
                <a:gd name="connsiteY0" fmla="*/ 54297 h 95800"/>
                <a:gd name="connsiteX1" fmla="*/ 72049 w 72049"/>
                <a:gd name="connsiteY1" fmla="*/ 82592 h 95800"/>
                <a:gd name="connsiteX2" fmla="*/ 13004 w 72049"/>
                <a:gd name="connsiteY2" fmla="*/ 84467 h 95800"/>
                <a:gd name="connsiteX3" fmla="*/ 7210 w 72049"/>
                <a:gd name="connsiteY3" fmla="*/ 26228 h 95800"/>
                <a:gd name="connsiteX4" fmla="*/ 42527 w 72049"/>
                <a:gd name="connsiteY4" fmla="*/ 35 h 95800"/>
                <a:gd name="connsiteX5" fmla="*/ 62981 w 72049"/>
                <a:gd name="connsiteY5" fmla="*/ 10717 h 95800"/>
                <a:gd name="connsiteX6" fmla="*/ 55827 w 72049"/>
                <a:gd name="connsiteY6" fmla="*/ 36797 h 95800"/>
                <a:gd name="connsiteX7" fmla="*/ 24138 w 72049"/>
                <a:gd name="connsiteY7" fmla="*/ 54297 h 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49" h="95800">
                  <a:moveTo>
                    <a:pt x="24087" y="54297"/>
                  </a:moveTo>
                  <a:cubicBezTo>
                    <a:pt x="30586" y="82706"/>
                    <a:pt x="57641" y="69695"/>
                    <a:pt x="72049" y="82592"/>
                  </a:cubicBezTo>
                  <a:cubicBezTo>
                    <a:pt x="57439" y="99525"/>
                    <a:pt x="30435" y="100206"/>
                    <a:pt x="13004" y="84467"/>
                  </a:cubicBezTo>
                  <a:cubicBezTo>
                    <a:pt x="-1254" y="71626"/>
                    <a:pt x="-4680" y="44297"/>
                    <a:pt x="7210" y="26228"/>
                  </a:cubicBezTo>
                  <a:cubicBezTo>
                    <a:pt x="15876" y="13047"/>
                    <a:pt x="26052" y="546"/>
                    <a:pt x="42527" y="35"/>
                  </a:cubicBezTo>
                  <a:cubicBezTo>
                    <a:pt x="50839" y="-249"/>
                    <a:pt x="59102" y="1001"/>
                    <a:pt x="62981" y="10717"/>
                  </a:cubicBezTo>
                  <a:cubicBezTo>
                    <a:pt x="67163" y="21285"/>
                    <a:pt x="63485" y="31115"/>
                    <a:pt x="55827" y="36797"/>
                  </a:cubicBezTo>
                  <a:cubicBezTo>
                    <a:pt x="46305" y="43842"/>
                    <a:pt x="35323" y="48274"/>
                    <a:pt x="24138" y="54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0FF44B5-B7F6-50EB-0192-9789F02AE6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56958" y="4344403"/>
              <a:ext cx="85901" cy="79875"/>
            </a:xfrm>
            <a:custGeom>
              <a:avLst/>
              <a:gdLst>
                <a:gd name="connsiteX0" fmla="*/ 26654 w 85901"/>
                <a:gd name="connsiteY0" fmla="*/ 60171 h 79875"/>
                <a:gd name="connsiteX1" fmla="*/ 51290 w 85901"/>
                <a:gd name="connsiteY1" fmla="*/ 21307 h 79875"/>
                <a:gd name="connsiteX2" fmla="*/ 65548 w 85901"/>
                <a:gd name="connsiteY2" fmla="*/ 1023 h 79875"/>
                <a:gd name="connsiteX3" fmla="*/ 77235 w 85901"/>
                <a:gd name="connsiteY3" fmla="*/ 24205 h 79875"/>
                <a:gd name="connsiteX4" fmla="*/ 85901 w 85901"/>
                <a:gd name="connsiteY4" fmla="*/ 78126 h 79875"/>
                <a:gd name="connsiteX5" fmla="*/ 57688 w 85901"/>
                <a:gd name="connsiteY5" fmla="*/ 57728 h 79875"/>
                <a:gd name="connsiteX6" fmla="*/ 36327 w 85901"/>
                <a:gd name="connsiteY6" fmla="*/ 75228 h 79875"/>
                <a:gd name="connsiteX7" fmla="*/ 5142 w 85901"/>
                <a:gd name="connsiteY7" fmla="*/ 62557 h 79875"/>
                <a:gd name="connsiteX8" fmla="*/ 3 w 85901"/>
                <a:gd name="connsiteY8" fmla="*/ 11705 h 79875"/>
                <a:gd name="connsiteX9" fmla="*/ 8870 w 85901"/>
                <a:gd name="connsiteY9" fmla="*/ 0 h 79875"/>
                <a:gd name="connsiteX10" fmla="*/ 16830 w 85901"/>
                <a:gd name="connsiteY10" fmla="*/ 12159 h 79875"/>
                <a:gd name="connsiteX11" fmla="*/ 22422 w 85901"/>
                <a:gd name="connsiteY11" fmla="*/ 51023 h 79875"/>
                <a:gd name="connsiteX12" fmla="*/ 26654 w 85901"/>
                <a:gd name="connsiteY12" fmla="*/ 60171 h 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901" h="79875">
                  <a:moveTo>
                    <a:pt x="26654" y="60171"/>
                  </a:moveTo>
                  <a:cubicBezTo>
                    <a:pt x="43279" y="52898"/>
                    <a:pt x="46655" y="36478"/>
                    <a:pt x="51290" y="21307"/>
                  </a:cubicBezTo>
                  <a:cubicBezTo>
                    <a:pt x="53960" y="12500"/>
                    <a:pt x="52600" y="-454"/>
                    <a:pt x="65548" y="1023"/>
                  </a:cubicBezTo>
                  <a:cubicBezTo>
                    <a:pt x="77890" y="2443"/>
                    <a:pt x="75624" y="15114"/>
                    <a:pt x="77235" y="24205"/>
                  </a:cubicBezTo>
                  <a:cubicBezTo>
                    <a:pt x="80359" y="41762"/>
                    <a:pt x="82928" y="59375"/>
                    <a:pt x="85901" y="78126"/>
                  </a:cubicBezTo>
                  <a:cubicBezTo>
                    <a:pt x="69225" y="84489"/>
                    <a:pt x="64338" y="70057"/>
                    <a:pt x="57688" y="57728"/>
                  </a:cubicBezTo>
                  <a:cubicBezTo>
                    <a:pt x="50081" y="64035"/>
                    <a:pt x="43683" y="70569"/>
                    <a:pt x="36327" y="75228"/>
                  </a:cubicBezTo>
                  <a:cubicBezTo>
                    <a:pt x="22069" y="84262"/>
                    <a:pt x="9626" y="80171"/>
                    <a:pt x="5142" y="62557"/>
                  </a:cubicBezTo>
                  <a:cubicBezTo>
                    <a:pt x="1061" y="46364"/>
                    <a:pt x="607" y="28750"/>
                    <a:pt x="3" y="11705"/>
                  </a:cubicBezTo>
                  <a:cubicBezTo>
                    <a:pt x="-148" y="7955"/>
                    <a:pt x="5746" y="3920"/>
                    <a:pt x="8870" y="0"/>
                  </a:cubicBezTo>
                  <a:cubicBezTo>
                    <a:pt x="11641" y="4034"/>
                    <a:pt x="15923" y="7614"/>
                    <a:pt x="16830" y="12159"/>
                  </a:cubicBezTo>
                  <a:cubicBezTo>
                    <a:pt x="19399" y="24943"/>
                    <a:pt x="20407" y="38069"/>
                    <a:pt x="22422" y="51023"/>
                  </a:cubicBezTo>
                  <a:cubicBezTo>
                    <a:pt x="22876" y="53921"/>
                    <a:pt x="24941" y="56535"/>
                    <a:pt x="26654" y="601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796DB09-3C05-949D-C97E-2323F63C70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46687" y="2693697"/>
              <a:ext cx="49249" cy="172699"/>
            </a:xfrm>
            <a:custGeom>
              <a:avLst/>
              <a:gdLst>
                <a:gd name="connsiteX0" fmla="*/ 41844 w 49249"/>
                <a:gd name="connsiteY0" fmla="*/ 169844 h 172699"/>
                <a:gd name="connsiteX1" fmla="*/ 17359 w 49249"/>
                <a:gd name="connsiteY1" fmla="*/ 162287 h 172699"/>
                <a:gd name="connsiteX2" fmla="*/ 1086 w 49249"/>
                <a:gd name="connsiteY2" fmla="*/ 120241 h 172699"/>
                <a:gd name="connsiteX3" fmla="*/ 25974 w 49249"/>
                <a:gd name="connsiteY3" fmla="*/ 11150 h 172699"/>
                <a:gd name="connsiteX4" fmla="*/ 49249 w 49249"/>
                <a:gd name="connsiteY4" fmla="*/ 4161 h 172699"/>
                <a:gd name="connsiteX5" fmla="*/ 41894 w 49249"/>
                <a:gd name="connsiteY5" fmla="*/ 169844 h 17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9" h="172699">
                  <a:moveTo>
                    <a:pt x="41844" y="169844"/>
                  </a:moveTo>
                  <a:cubicBezTo>
                    <a:pt x="31264" y="176889"/>
                    <a:pt x="23909" y="169560"/>
                    <a:pt x="17359" y="162287"/>
                  </a:cubicBezTo>
                  <a:cubicBezTo>
                    <a:pt x="7031" y="150923"/>
                    <a:pt x="2749" y="136094"/>
                    <a:pt x="1086" y="120241"/>
                  </a:cubicBezTo>
                  <a:cubicBezTo>
                    <a:pt x="-3096" y="80241"/>
                    <a:pt x="4713" y="43650"/>
                    <a:pt x="25974" y="11150"/>
                  </a:cubicBezTo>
                  <a:cubicBezTo>
                    <a:pt x="31868" y="2115"/>
                    <a:pt x="38770" y="-4760"/>
                    <a:pt x="49249" y="4161"/>
                  </a:cubicBezTo>
                  <a:cubicBezTo>
                    <a:pt x="15344" y="91264"/>
                    <a:pt x="14739" y="98366"/>
                    <a:pt x="41894" y="169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9F699F8-E093-CEDC-F8DA-8F2DA70F19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6863" y="4945117"/>
              <a:ext cx="68847" cy="107964"/>
            </a:xfrm>
            <a:custGeom>
              <a:avLst/>
              <a:gdLst>
                <a:gd name="connsiteX0" fmla="*/ 22168 w 68847"/>
                <a:gd name="connsiteY0" fmla="*/ 65598 h 107964"/>
                <a:gd name="connsiteX1" fmla="*/ 52445 w 68847"/>
                <a:gd name="connsiteY1" fmla="*/ 58893 h 107964"/>
                <a:gd name="connsiteX2" fmla="*/ 63781 w 68847"/>
                <a:gd name="connsiteY2" fmla="*/ 88269 h 107964"/>
                <a:gd name="connsiteX3" fmla="*/ 39850 w 68847"/>
                <a:gd name="connsiteY3" fmla="*/ 103553 h 107964"/>
                <a:gd name="connsiteX4" fmla="*/ 14208 w 68847"/>
                <a:gd name="connsiteY4" fmla="*/ 107700 h 107964"/>
                <a:gd name="connsiteX5" fmla="*/ 0 w 68847"/>
                <a:gd name="connsiteY5" fmla="*/ 94007 h 107964"/>
                <a:gd name="connsiteX6" fmla="*/ 1209 w 68847"/>
                <a:gd name="connsiteY6" fmla="*/ 12473 h 107964"/>
                <a:gd name="connsiteX7" fmla="*/ 11689 w 68847"/>
                <a:gd name="connsiteY7" fmla="*/ 370 h 107964"/>
                <a:gd name="connsiteX8" fmla="*/ 21714 w 68847"/>
                <a:gd name="connsiteY8" fmla="*/ 13211 h 107964"/>
                <a:gd name="connsiteX9" fmla="*/ 22168 w 68847"/>
                <a:gd name="connsiteY9" fmla="*/ 65655 h 1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47" h="107964">
                  <a:moveTo>
                    <a:pt x="22168" y="65598"/>
                  </a:moveTo>
                  <a:cubicBezTo>
                    <a:pt x="34309" y="62700"/>
                    <a:pt x="43428" y="58609"/>
                    <a:pt x="52445" y="58893"/>
                  </a:cubicBezTo>
                  <a:cubicBezTo>
                    <a:pt x="67711" y="59348"/>
                    <a:pt x="74159" y="75768"/>
                    <a:pt x="63781" y="88269"/>
                  </a:cubicBezTo>
                  <a:cubicBezTo>
                    <a:pt x="57735" y="95485"/>
                    <a:pt x="48466" y="100200"/>
                    <a:pt x="39850" y="103553"/>
                  </a:cubicBezTo>
                  <a:cubicBezTo>
                    <a:pt x="31841" y="106678"/>
                    <a:pt x="22772" y="106280"/>
                    <a:pt x="14208" y="107700"/>
                  </a:cubicBezTo>
                  <a:cubicBezTo>
                    <a:pt x="4685" y="109291"/>
                    <a:pt x="0" y="103553"/>
                    <a:pt x="0" y="94007"/>
                  </a:cubicBezTo>
                  <a:cubicBezTo>
                    <a:pt x="0" y="66848"/>
                    <a:pt x="555" y="39632"/>
                    <a:pt x="1209" y="12473"/>
                  </a:cubicBezTo>
                  <a:cubicBezTo>
                    <a:pt x="1360" y="5086"/>
                    <a:pt x="4836" y="-1675"/>
                    <a:pt x="11689" y="370"/>
                  </a:cubicBezTo>
                  <a:cubicBezTo>
                    <a:pt x="15870" y="1620"/>
                    <a:pt x="21361" y="8439"/>
                    <a:pt x="21714" y="13211"/>
                  </a:cubicBezTo>
                  <a:cubicBezTo>
                    <a:pt x="22923" y="30314"/>
                    <a:pt x="22168" y="47643"/>
                    <a:pt x="22168" y="65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DFD5F44-30A0-6B8F-6FB4-663899A2B7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08588" y="209184"/>
              <a:ext cx="76678" cy="103833"/>
            </a:xfrm>
            <a:custGeom>
              <a:avLst/>
              <a:gdLst>
                <a:gd name="connsiteX0" fmla="*/ 38340 w 76678"/>
                <a:gd name="connsiteY0" fmla="*/ 78886 h 103833"/>
                <a:gd name="connsiteX1" fmla="*/ 76678 w 76678"/>
                <a:gd name="connsiteY1" fmla="*/ 78886 h 103833"/>
                <a:gd name="connsiteX2" fmla="*/ 63530 w 76678"/>
                <a:gd name="connsiteY2" fmla="*/ 92579 h 103833"/>
                <a:gd name="connsiteX3" fmla="*/ 19145 w 76678"/>
                <a:gd name="connsiteY3" fmla="*/ 103772 h 103833"/>
                <a:gd name="connsiteX4" fmla="*/ 5542 w 76678"/>
                <a:gd name="connsiteY4" fmla="*/ 94795 h 103833"/>
                <a:gd name="connsiteX5" fmla="*/ 8917 w 76678"/>
                <a:gd name="connsiteY5" fmla="*/ 77010 h 103833"/>
                <a:gd name="connsiteX6" fmla="*/ 26147 w 76678"/>
                <a:gd name="connsiteY6" fmla="*/ 58204 h 103833"/>
                <a:gd name="connsiteX7" fmla="*/ 43780 w 76678"/>
                <a:gd name="connsiteY7" fmla="*/ 25987 h 103833"/>
                <a:gd name="connsiteX8" fmla="*/ 0 w 76678"/>
                <a:gd name="connsiteY8" fmla="*/ 18658 h 103833"/>
                <a:gd name="connsiteX9" fmla="*/ 34711 w 76678"/>
                <a:gd name="connsiteY9" fmla="*/ 21 h 103833"/>
                <a:gd name="connsiteX10" fmla="*/ 58240 w 76678"/>
                <a:gd name="connsiteY10" fmla="*/ 49851 h 103833"/>
                <a:gd name="connsiteX11" fmla="*/ 38390 w 76678"/>
                <a:gd name="connsiteY11" fmla="*/ 78942 h 10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8" h="103833">
                  <a:moveTo>
                    <a:pt x="38340" y="78886"/>
                  </a:moveTo>
                  <a:lnTo>
                    <a:pt x="76678" y="78886"/>
                  </a:lnTo>
                  <a:cubicBezTo>
                    <a:pt x="70179" y="85874"/>
                    <a:pt x="67408" y="91329"/>
                    <a:pt x="63530" y="92579"/>
                  </a:cubicBezTo>
                  <a:cubicBezTo>
                    <a:pt x="48969" y="97238"/>
                    <a:pt x="34107" y="101442"/>
                    <a:pt x="19145" y="103772"/>
                  </a:cubicBezTo>
                  <a:cubicBezTo>
                    <a:pt x="14811" y="104454"/>
                    <a:pt x="7254" y="99340"/>
                    <a:pt x="5542" y="94795"/>
                  </a:cubicBezTo>
                  <a:cubicBezTo>
                    <a:pt x="3779" y="90079"/>
                    <a:pt x="5894" y="81670"/>
                    <a:pt x="8917" y="77010"/>
                  </a:cubicBezTo>
                  <a:cubicBezTo>
                    <a:pt x="13552" y="69795"/>
                    <a:pt x="20606" y="64738"/>
                    <a:pt x="26147" y="58204"/>
                  </a:cubicBezTo>
                  <a:cubicBezTo>
                    <a:pt x="34057" y="48885"/>
                    <a:pt x="43629" y="40476"/>
                    <a:pt x="43780" y="25987"/>
                  </a:cubicBezTo>
                  <a:cubicBezTo>
                    <a:pt x="31286" y="8999"/>
                    <a:pt x="13905" y="31897"/>
                    <a:pt x="0" y="18658"/>
                  </a:cubicBezTo>
                  <a:cubicBezTo>
                    <a:pt x="6802" y="-945"/>
                    <a:pt x="22116" y="-35"/>
                    <a:pt x="34711" y="21"/>
                  </a:cubicBezTo>
                  <a:cubicBezTo>
                    <a:pt x="63781" y="249"/>
                    <a:pt x="73756" y="22237"/>
                    <a:pt x="58240" y="49851"/>
                  </a:cubicBezTo>
                  <a:cubicBezTo>
                    <a:pt x="52899" y="59340"/>
                    <a:pt x="46097" y="67749"/>
                    <a:pt x="38390" y="7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C94CB2E9-4E44-1F10-D80D-CE947A1ABC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66375" y="545231"/>
              <a:ext cx="81741" cy="84489"/>
            </a:xfrm>
            <a:custGeom>
              <a:avLst/>
              <a:gdLst>
                <a:gd name="connsiteX0" fmla="*/ 81692 w 81741"/>
                <a:gd name="connsiteY0" fmla="*/ 84432 h 84489"/>
                <a:gd name="connsiteX1" fmla="*/ 51212 w 81741"/>
                <a:gd name="connsiteY1" fmla="*/ 80909 h 84489"/>
                <a:gd name="connsiteX2" fmla="*/ 23452 w 81741"/>
                <a:gd name="connsiteY2" fmla="*/ 84262 h 84489"/>
                <a:gd name="connsiteX3" fmla="*/ 25 w 81741"/>
                <a:gd name="connsiteY3" fmla="*/ 53807 h 84489"/>
                <a:gd name="connsiteX4" fmla="*/ 67837 w 81741"/>
                <a:gd name="connsiteY4" fmla="*/ 3750 h 84489"/>
                <a:gd name="connsiteX5" fmla="*/ 75596 w 81741"/>
                <a:gd name="connsiteY5" fmla="*/ 8579 h 84489"/>
                <a:gd name="connsiteX6" fmla="*/ 60179 w 81741"/>
                <a:gd name="connsiteY6" fmla="*/ 18636 h 84489"/>
                <a:gd name="connsiteX7" fmla="*/ 25467 w 81741"/>
                <a:gd name="connsiteY7" fmla="*/ 41080 h 84489"/>
                <a:gd name="connsiteX8" fmla="*/ 30304 w 81741"/>
                <a:gd name="connsiteY8" fmla="*/ 63864 h 84489"/>
                <a:gd name="connsiteX9" fmla="*/ 51816 w 81741"/>
                <a:gd name="connsiteY9" fmla="*/ 53239 h 84489"/>
                <a:gd name="connsiteX10" fmla="*/ 65923 w 81741"/>
                <a:gd name="connsiteY10" fmla="*/ 33295 h 84489"/>
                <a:gd name="connsiteX11" fmla="*/ 76301 w 81741"/>
                <a:gd name="connsiteY11" fmla="*/ 58012 h 84489"/>
                <a:gd name="connsiteX12" fmla="*/ 81742 w 81741"/>
                <a:gd name="connsiteY12" fmla="*/ 84489 h 8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41" h="84489">
                  <a:moveTo>
                    <a:pt x="81692" y="84432"/>
                  </a:moveTo>
                  <a:cubicBezTo>
                    <a:pt x="69852" y="82955"/>
                    <a:pt x="60482" y="80853"/>
                    <a:pt x="51212" y="80909"/>
                  </a:cubicBezTo>
                  <a:cubicBezTo>
                    <a:pt x="41941" y="81023"/>
                    <a:pt x="32520" y="85114"/>
                    <a:pt x="23452" y="84262"/>
                  </a:cubicBezTo>
                  <a:cubicBezTo>
                    <a:pt x="8943" y="82898"/>
                    <a:pt x="630" y="70682"/>
                    <a:pt x="25" y="53807"/>
                  </a:cubicBezTo>
                  <a:cubicBezTo>
                    <a:pt x="-1184" y="20114"/>
                    <a:pt x="40934" y="-10966"/>
                    <a:pt x="67837" y="3750"/>
                  </a:cubicBezTo>
                  <a:cubicBezTo>
                    <a:pt x="71011" y="5511"/>
                    <a:pt x="74084" y="7614"/>
                    <a:pt x="75596" y="8579"/>
                  </a:cubicBezTo>
                  <a:cubicBezTo>
                    <a:pt x="72069" y="22045"/>
                    <a:pt x="65771" y="19091"/>
                    <a:pt x="60179" y="18636"/>
                  </a:cubicBezTo>
                  <a:cubicBezTo>
                    <a:pt x="43453" y="17273"/>
                    <a:pt x="32067" y="24659"/>
                    <a:pt x="25467" y="41080"/>
                  </a:cubicBezTo>
                  <a:cubicBezTo>
                    <a:pt x="20933" y="52443"/>
                    <a:pt x="22697" y="60966"/>
                    <a:pt x="30304" y="63864"/>
                  </a:cubicBezTo>
                  <a:cubicBezTo>
                    <a:pt x="38516" y="67046"/>
                    <a:pt x="50003" y="62216"/>
                    <a:pt x="51816" y="53239"/>
                  </a:cubicBezTo>
                  <a:cubicBezTo>
                    <a:pt x="53831" y="43466"/>
                    <a:pt x="53479" y="31648"/>
                    <a:pt x="65923" y="33295"/>
                  </a:cubicBezTo>
                  <a:cubicBezTo>
                    <a:pt x="79526" y="35057"/>
                    <a:pt x="76603" y="46989"/>
                    <a:pt x="76301" y="58012"/>
                  </a:cubicBezTo>
                  <a:cubicBezTo>
                    <a:pt x="76049" y="65625"/>
                    <a:pt x="79324" y="73409"/>
                    <a:pt x="81742" y="844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EAD6190-82E9-1330-DC37-610EF03D3A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9402" y="5469380"/>
              <a:ext cx="78038" cy="116491"/>
            </a:xfrm>
            <a:custGeom>
              <a:avLst/>
              <a:gdLst>
                <a:gd name="connsiteX0" fmla="*/ 27492 w 78038"/>
                <a:gd name="connsiteY0" fmla="*/ 24975 h 116491"/>
                <a:gd name="connsiteX1" fmla="*/ 55403 w 78038"/>
                <a:gd name="connsiteY1" fmla="*/ 42873 h 116491"/>
                <a:gd name="connsiteX2" fmla="*/ 77369 w 78038"/>
                <a:gd name="connsiteY2" fmla="*/ 81509 h 116491"/>
                <a:gd name="connsiteX3" fmla="*/ 42909 w 78038"/>
                <a:gd name="connsiteY3" fmla="*/ 114975 h 116491"/>
                <a:gd name="connsiteX4" fmla="*/ 16308 w 78038"/>
                <a:gd name="connsiteY4" fmla="*/ 104066 h 116491"/>
                <a:gd name="connsiteX5" fmla="*/ 55554 w 78038"/>
                <a:gd name="connsiteY5" fmla="*/ 76338 h 116491"/>
                <a:gd name="connsiteX6" fmla="*/ 33185 w 78038"/>
                <a:gd name="connsiteY6" fmla="*/ 54463 h 116491"/>
                <a:gd name="connsiteX7" fmla="*/ 8701 w 78038"/>
                <a:gd name="connsiteY7" fmla="*/ 38327 h 116491"/>
                <a:gd name="connsiteX8" fmla="*/ 12328 w 78038"/>
                <a:gd name="connsiteY8" fmla="*/ 3213 h 116491"/>
                <a:gd name="connsiteX9" fmla="*/ 41901 w 78038"/>
                <a:gd name="connsiteY9" fmla="*/ 486 h 116491"/>
                <a:gd name="connsiteX10" fmla="*/ 51473 w 78038"/>
                <a:gd name="connsiteY10" fmla="*/ 11395 h 116491"/>
                <a:gd name="connsiteX11" fmla="*/ 41800 w 78038"/>
                <a:gd name="connsiteY11" fmla="*/ 19577 h 116491"/>
                <a:gd name="connsiteX12" fmla="*/ 28903 w 78038"/>
                <a:gd name="connsiteY12" fmla="*/ 20884 h 116491"/>
                <a:gd name="connsiteX13" fmla="*/ 27543 w 78038"/>
                <a:gd name="connsiteY13" fmla="*/ 24975 h 11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038" h="116491">
                  <a:moveTo>
                    <a:pt x="27492" y="24975"/>
                  </a:moveTo>
                  <a:cubicBezTo>
                    <a:pt x="36813" y="30940"/>
                    <a:pt x="46385" y="36452"/>
                    <a:pt x="55403" y="42873"/>
                  </a:cubicBezTo>
                  <a:cubicBezTo>
                    <a:pt x="67897" y="51850"/>
                    <a:pt x="81198" y="61850"/>
                    <a:pt x="77369" y="81509"/>
                  </a:cubicBezTo>
                  <a:cubicBezTo>
                    <a:pt x="73489" y="101168"/>
                    <a:pt x="59635" y="110941"/>
                    <a:pt x="42909" y="114975"/>
                  </a:cubicBezTo>
                  <a:cubicBezTo>
                    <a:pt x="33034" y="117362"/>
                    <a:pt x="22807" y="118839"/>
                    <a:pt x="16308" y="104066"/>
                  </a:cubicBezTo>
                  <a:cubicBezTo>
                    <a:pt x="30062" y="94691"/>
                    <a:pt x="49508" y="97020"/>
                    <a:pt x="55554" y="76338"/>
                  </a:cubicBezTo>
                  <a:cubicBezTo>
                    <a:pt x="51977" y="64009"/>
                    <a:pt x="41901" y="60088"/>
                    <a:pt x="33185" y="54463"/>
                  </a:cubicBezTo>
                  <a:cubicBezTo>
                    <a:pt x="24973" y="49179"/>
                    <a:pt x="16056" y="44861"/>
                    <a:pt x="8701" y="38327"/>
                  </a:cubicBezTo>
                  <a:cubicBezTo>
                    <a:pt x="-4096" y="26963"/>
                    <a:pt x="-2685" y="9974"/>
                    <a:pt x="12328" y="3213"/>
                  </a:cubicBezTo>
                  <a:cubicBezTo>
                    <a:pt x="21195" y="-764"/>
                    <a:pt x="32077" y="-196"/>
                    <a:pt x="41901" y="486"/>
                  </a:cubicBezTo>
                  <a:cubicBezTo>
                    <a:pt x="45277" y="713"/>
                    <a:pt x="48299" y="7588"/>
                    <a:pt x="51473" y="11395"/>
                  </a:cubicBezTo>
                  <a:cubicBezTo>
                    <a:pt x="48299" y="14236"/>
                    <a:pt x="45428" y="18099"/>
                    <a:pt x="41800" y="19577"/>
                  </a:cubicBezTo>
                  <a:cubicBezTo>
                    <a:pt x="37871" y="21168"/>
                    <a:pt x="33236" y="20543"/>
                    <a:pt x="28903" y="20884"/>
                  </a:cubicBezTo>
                  <a:cubicBezTo>
                    <a:pt x="28450" y="22247"/>
                    <a:pt x="27996" y="23611"/>
                    <a:pt x="27543" y="2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1514112-4D0F-FD06-8076-E5DCE6A248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3532" y="2082966"/>
              <a:ext cx="45458" cy="191423"/>
            </a:xfrm>
            <a:custGeom>
              <a:avLst/>
              <a:gdLst>
                <a:gd name="connsiteX0" fmla="*/ 32756 w 45458"/>
                <a:gd name="connsiteY0" fmla="*/ 191423 h 191423"/>
                <a:gd name="connsiteX1" fmla="*/ 9430 w 45458"/>
                <a:gd name="connsiteY1" fmla="*/ 169605 h 191423"/>
                <a:gd name="connsiteX2" fmla="*/ 9 w 45458"/>
                <a:gd name="connsiteY2" fmla="*/ 119605 h 191423"/>
                <a:gd name="connsiteX3" fmla="*/ 19405 w 45458"/>
                <a:gd name="connsiteY3" fmla="*/ 24206 h 191423"/>
                <a:gd name="connsiteX4" fmla="*/ 34821 w 45458"/>
                <a:gd name="connsiteY4" fmla="*/ 1081 h 191423"/>
                <a:gd name="connsiteX5" fmla="*/ 42630 w 45458"/>
                <a:gd name="connsiteY5" fmla="*/ 1138 h 191423"/>
                <a:gd name="connsiteX6" fmla="*/ 45401 w 45458"/>
                <a:gd name="connsiteY6" fmla="*/ 9490 h 191423"/>
                <a:gd name="connsiteX7" fmla="*/ 41320 w 45458"/>
                <a:gd name="connsiteY7" fmla="*/ 20740 h 191423"/>
                <a:gd name="connsiteX8" fmla="*/ 23335 w 45458"/>
                <a:gd name="connsiteY8" fmla="*/ 106764 h 191423"/>
                <a:gd name="connsiteX9" fmla="*/ 30136 w 45458"/>
                <a:gd name="connsiteY9" fmla="*/ 174605 h 191423"/>
                <a:gd name="connsiteX10" fmla="*/ 32706 w 45458"/>
                <a:gd name="connsiteY10" fmla="*/ 191367 h 19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58" h="191423">
                  <a:moveTo>
                    <a:pt x="32756" y="191423"/>
                  </a:moveTo>
                  <a:cubicBezTo>
                    <a:pt x="18801" y="190060"/>
                    <a:pt x="12503" y="180060"/>
                    <a:pt x="9430" y="169605"/>
                  </a:cubicBezTo>
                  <a:cubicBezTo>
                    <a:pt x="4694" y="153469"/>
                    <a:pt x="160" y="136366"/>
                    <a:pt x="9" y="119605"/>
                  </a:cubicBezTo>
                  <a:cubicBezTo>
                    <a:pt x="-294" y="86480"/>
                    <a:pt x="7062" y="54377"/>
                    <a:pt x="19405" y="24206"/>
                  </a:cubicBezTo>
                  <a:cubicBezTo>
                    <a:pt x="22932" y="15627"/>
                    <a:pt x="29179" y="8297"/>
                    <a:pt x="34821" y="1081"/>
                  </a:cubicBezTo>
                  <a:cubicBezTo>
                    <a:pt x="36030" y="-453"/>
                    <a:pt x="40817" y="-282"/>
                    <a:pt x="42630" y="1138"/>
                  </a:cubicBezTo>
                  <a:cubicBezTo>
                    <a:pt x="44444" y="2558"/>
                    <a:pt x="45754" y="6820"/>
                    <a:pt x="45401" y="9490"/>
                  </a:cubicBezTo>
                  <a:cubicBezTo>
                    <a:pt x="44897" y="13411"/>
                    <a:pt x="42177" y="16877"/>
                    <a:pt x="41320" y="20740"/>
                  </a:cubicBezTo>
                  <a:cubicBezTo>
                    <a:pt x="35073" y="49377"/>
                    <a:pt x="27919" y="77786"/>
                    <a:pt x="23335" y="106764"/>
                  </a:cubicBezTo>
                  <a:cubicBezTo>
                    <a:pt x="19758" y="129605"/>
                    <a:pt x="22277" y="152616"/>
                    <a:pt x="30136" y="174605"/>
                  </a:cubicBezTo>
                  <a:cubicBezTo>
                    <a:pt x="31849" y="179378"/>
                    <a:pt x="31799" y="185003"/>
                    <a:pt x="32706" y="191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935E280-2823-53B2-8135-9938B859A3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18329" y="64967"/>
              <a:ext cx="55513" cy="191594"/>
            </a:xfrm>
            <a:custGeom>
              <a:avLst/>
              <a:gdLst>
                <a:gd name="connsiteX0" fmla="*/ 20505 w 55513"/>
                <a:gd name="connsiteY0" fmla="*/ 191568 h 191594"/>
                <a:gd name="connsiteX1" fmla="*/ 26903 w 55513"/>
                <a:gd name="connsiteY1" fmla="*/ 159522 h 191594"/>
                <a:gd name="connsiteX2" fmla="*/ 29221 w 55513"/>
                <a:gd name="connsiteY2" fmla="*/ 57192 h 191594"/>
                <a:gd name="connsiteX3" fmla="*/ 5088 w 55513"/>
                <a:gd name="connsiteY3" fmla="*/ 14521 h 191594"/>
                <a:gd name="connsiteX4" fmla="*/ 0 w 55513"/>
                <a:gd name="connsiteY4" fmla="*/ 7760 h 191594"/>
                <a:gd name="connsiteX5" fmla="*/ 15215 w 55513"/>
                <a:gd name="connsiteY5" fmla="*/ 2589 h 191594"/>
                <a:gd name="connsiteX6" fmla="*/ 39700 w 55513"/>
                <a:gd name="connsiteY6" fmla="*/ 29351 h 191594"/>
                <a:gd name="connsiteX7" fmla="*/ 43227 w 55513"/>
                <a:gd name="connsiteY7" fmla="*/ 173102 h 191594"/>
                <a:gd name="connsiteX8" fmla="*/ 20505 w 55513"/>
                <a:gd name="connsiteY8" fmla="*/ 191568 h 19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13" h="191594">
                  <a:moveTo>
                    <a:pt x="20505" y="191568"/>
                  </a:moveTo>
                  <a:cubicBezTo>
                    <a:pt x="22873" y="179522"/>
                    <a:pt x="24183" y="169238"/>
                    <a:pt x="26903" y="159522"/>
                  </a:cubicBezTo>
                  <a:cubicBezTo>
                    <a:pt x="36576" y="125601"/>
                    <a:pt x="37735" y="91624"/>
                    <a:pt x="29221" y="57192"/>
                  </a:cubicBezTo>
                  <a:cubicBezTo>
                    <a:pt x="24988" y="40090"/>
                    <a:pt x="19145" y="24464"/>
                    <a:pt x="5088" y="14521"/>
                  </a:cubicBezTo>
                  <a:cubicBezTo>
                    <a:pt x="2872" y="12930"/>
                    <a:pt x="1512" y="9862"/>
                    <a:pt x="0" y="7760"/>
                  </a:cubicBezTo>
                  <a:cubicBezTo>
                    <a:pt x="4031" y="-877"/>
                    <a:pt x="10278" y="-1843"/>
                    <a:pt x="15215" y="2589"/>
                  </a:cubicBezTo>
                  <a:cubicBezTo>
                    <a:pt x="24132" y="10544"/>
                    <a:pt x="35064" y="18498"/>
                    <a:pt x="39700" y="29351"/>
                  </a:cubicBezTo>
                  <a:cubicBezTo>
                    <a:pt x="59651" y="76226"/>
                    <a:pt x="60607" y="124692"/>
                    <a:pt x="43227" y="173102"/>
                  </a:cubicBezTo>
                  <a:cubicBezTo>
                    <a:pt x="40102" y="181795"/>
                    <a:pt x="37030" y="192193"/>
                    <a:pt x="20505" y="191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7731CA0-18F5-A1AC-C60B-2FAFD964F0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9480" y="601705"/>
              <a:ext cx="89141" cy="84658"/>
            </a:xfrm>
            <a:custGeom>
              <a:avLst/>
              <a:gdLst>
                <a:gd name="connsiteX0" fmla="*/ 57856 w 89141"/>
                <a:gd name="connsiteY0" fmla="*/ 11253 h 84658"/>
                <a:gd name="connsiteX1" fmla="*/ 22690 w 89141"/>
                <a:gd name="connsiteY1" fmla="*/ 63924 h 84658"/>
                <a:gd name="connsiteX2" fmla="*/ 49593 w 89141"/>
                <a:gd name="connsiteY2" fmla="*/ 39094 h 84658"/>
                <a:gd name="connsiteX3" fmla="*/ 60526 w 89141"/>
                <a:gd name="connsiteY3" fmla="*/ 23696 h 84658"/>
                <a:gd name="connsiteX4" fmla="*/ 72164 w 89141"/>
                <a:gd name="connsiteY4" fmla="*/ 38469 h 84658"/>
                <a:gd name="connsiteX5" fmla="*/ 89142 w 89141"/>
                <a:gd name="connsiteY5" fmla="*/ 76765 h 84658"/>
                <a:gd name="connsiteX6" fmla="*/ 58914 w 89141"/>
                <a:gd name="connsiteY6" fmla="*/ 68981 h 84658"/>
                <a:gd name="connsiteX7" fmla="*/ 33220 w 89141"/>
                <a:gd name="connsiteY7" fmla="*/ 82845 h 84658"/>
                <a:gd name="connsiteX8" fmla="*/ 271 w 89141"/>
                <a:gd name="connsiteY8" fmla="*/ 52276 h 84658"/>
                <a:gd name="connsiteX9" fmla="*/ 30297 w 89141"/>
                <a:gd name="connsiteY9" fmla="*/ 3753 h 84658"/>
                <a:gd name="connsiteX10" fmla="*/ 57856 w 89141"/>
                <a:gd name="connsiteY10" fmla="*/ 11196 h 8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41" h="84658">
                  <a:moveTo>
                    <a:pt x="57856" y="11253"/>
                  </a:moveTo>
                  <a:cubicBezTo>
                    <a:pt x="37351" y="21878"/>
                    <a:pt x="17451" y="32674"/>
                    <a:pt x="22690" y="63924"/>
                  </a:cubicBezTo>
                  <a:cubicBezTo>
                    <a:pt x="42742" y="61708"/>
                    <a:pt x="45865" y="59094"/>
                    <a:pt x="49593" y="39094"/>
                  </a:cubicBezTo>
                  <a:cubicBezTo>
                    <a:pt x="51054" y="31424"/>
                    <a:pt x="51961" y="23753"/>
                    <a:pt x="60526" y="23696"/>
                  </a:cubicBezTo>
                  <a:cubicBezTo>
                    <a:pt x="68738" y="23696"/>
                    <a:pt x="69746" y="30969"/>
                    <a:pt x="72164" y="38469"/>
                  </a:cubicBezTo>
                  <a:cubicBezTo>
                    <a:pt x="76295" y="51310"/>
                    <a:pt x="82895" y="63128"/>
                    <a:pt x="89142" y="76765"/>
                  </a:cubicBezTo>
                  <a:cubicBezTo>
                    <a:pt x="77252" y="89095"/>
                    <a:pt x="68738" y="72504"/>
                    <a:pt x="58914" y="68981"/>
                  </a:cubicBezTo>
                  <a:cubicBezTo>
                    <a:pt x="50148" y="73810"/>
                    <a:pt x="42087" y="79890"/>
                    <a:pt x="33220" y="82845"/>
                  </a:cubicBezTo>
                  <a:cubicBezTo>
                    <a:pt x="12463" y="89776"/>
                    <a:pt x="-2197" y="76254"/>
                    <a:pt x="271" y="52276"/>
                  </a:cubicBezTo>
                  <a:cubicBezTo>
                    <a:pt x="2488" y="30515"/>
                    <a:pt x="13017" y="13753"/>
                    <a:pt x="30297" y="3753"/>
                  </a:cubicBezTo>
                  <a:cubicBezTo>
                    <a:pt x="39568" y="-1588"/>
                    <a:pt x="49795" y="-2895"/>
                    <a:pt x="57856" y="111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A416E85-EE0B-A3B1-6996-FA4EA5DE45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5017" y="6580520"/>
              <a:ext cx="85449" cy="111531"/>
            </a:xfrm>
            <a:custGeom>
              <a:avLst/>
              <a:gdLst>
                <a:gd name="connsiteX0" fmla="*/ 63203 w 85449"/>
                <a:gd name="connsiteY0" fmla="*/ 9637 h 111531"/>
                <a:gd name="connsiteX1" fmla="*/ 49197 w 85449"/>
                <a:gd name="connsiteY1" fmla="*/ 20205 h 111531"/>
                <a:gd name="connsiteX2" fmla="*/ 24259 w 85449"/>
                <a:gd name="connsiteY2" fmla="*/ 64182 h 111531"/>
                <a:gd name="connsiteX3" fmla="*/ 43101 w 85449"/>
                <a:gd name="connsiteY3" fmla="*/ 88558 h 111531"/>
                <a:gd name="connsiteX4" fmla="*/ 64714 w 85449"/>
                <a:gd name="connsiteY4" fmla="*/ 86171 h 111531"/>
                <a:gd name="connsiteX5" fmla="*/ 83606 w 85449"/>
                <a:gd name="connsiteY5" fmla="*/ 83387 h 111531"/>
                <a:gd name="connsiteX6" fmla="*/ 85370 w 85449"/>
                <a:gd name="connsiteY6" fmla="*/ 88842 h 111531"/>
                <a:gd name="connsiteX7" fmla="*/ 14133 w 85449"/>
                <a:gd name="connsiteY7" fmla="*/ 104865 h 111531"/>
                <a:gd name="connsiteX8" fmla="*/ 26 w 85449"/>
                <a:gd name="connsiteY8" fmla="*/ 70830 h 111531"/>
                <a:gd name="connsiteX9" fmla="*/ 28944 w 85449"/>
                <a:gd name="connsiteY9" fmla="*/ 7080 h 111531"/>
                <a:gd name="connsiteX10" fmla="*/ 63152 w 85449"/>
                <a:gd name="connsiteY10" fmla="*/ 9580 h 11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9" h="111531">
                  <a:moveTo>
                    <a:pt x="63203" y="9637"/>
                  </a:moveTo>
                  <a:cubicBezTo>
                    <a:pt x="57006" y="14352"/>
                    <a:pt x="53228" y="17534"/>
                    <a:pt x="49197" y="20205"/>
                  </a:cubicBezTo>
                  <a:cubicBezTo>
                    <a:pt x="34335" y="30148"/>
                    <a:pt x="26475" y="45376"/>
                    <a:pt x="24259" y="64182"/>
                  </a:cubicBezTo>
                  <a:cubicBezTo>
                    <a:pt x="22143" y="82478"/>
                    <a:pt x="26778" y="88330"/>
                    <a:pt x="43101" y="88558"/>
                  </a:cubicBezTo>
                  <a:cubicBezTo>
                    <a:pt x="50305" y="88671"/>
                    <a:pt x="57510" y="87080"/>
                    <a:pt x="64714" y="86171"/>
                  </a:cubicBezTo>
                  <a:cubicBezTo>
                    <a:pt x="71112" y="85319"/>
                    <a:pt x="77511" y="84296"/>
                    <a:pt x="83606" y="83387"/>
                  </a:cubicBezTo>
                  <a:cubicBezTo>
                    <a:pt x="84564" y="86171"/>
                    <a:pt x="85773" y="88273"/>
                    <a:pt x="85370" y="88842"/>
                  </a:cubicBezTo>
                  <a:cubicBezTo>
                    <a:pt x="70659" y="110262"/>
                    <a:pt x="33781" y="118501"/>
                    <a:pt x="14133" y="104865"/>
                  </a:cubicBezTo>
                  <a:cubicBezTo>
                    <a:pt x="2847" y="97080"/>
                    <a:pt x="-327" y="84353"/>
                    <a:pt x="26" y="70830"/>
                  </a:cubicBezTo>
                  <a:cubicBezTo>
                    <a:pt x="731" y="44694"/>
                    <a:pt x="11110" y="23387"/>
                    <a:pt x="28944" y="7080"/>
                  </a:cubicBezTo>
                  <a:cubicBezTo>
                    <a:pt x="40028" y="-3034"/>
                    <a:pt x="46326" y="-2409"/>
                    <a:pt x="63152" y="9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581E639-971B-54DA-4010-73B8A89747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6407" y="2431720"/>
              <a:ext cx="60968" cy="211876"/>
            </a:xfrm>
            <a:custGeom>
              <a:avLst/>
              <a:gdLst>
                <a:gd name="connsiteX0" fmla="*/ 6348 w 60968"/>
                <a:gd name="connsiteY0" fmla="*/ 0 h 211876"/>
                <a:gd name="connsiteX1" fmla="*/ 52849 w 60968"/>
                <a:gd name="connsiteY1" fmla="*/ 75853 h 211876"/>
                <a:gd name="connsiteX2" fmla="*/ 38440 w 60968"/>
                <a:gd name="connsiteY2" fmla="*/ 211876 h 211876"/>
                <a:gd name="connsiteX3" fmla="*/ 36324 w 60968"/>
                <a:gd name="connsiteY3" fmla="*/ 185683 h 211876"/>
                <a:gd name="connsiteX4" fmla="*/ 32898 w 60968"/>
                <a:gd name="connsiteY4" fmla="*/ 78353 h 211876"/>
                <a:gd name="connsiteX5" fmla="*/ 9673 w 60968"/>
                <a:gd name="connsiteY5" fmla="*/ 23011 h 211876"/>
                <a:gd name="connsiteX6" fmla="*/ 0 w 60968"/>
                <a:gd name="connsiteY6" fmla="*/ 5398 h 211876"/>
                <a:gd name="connsiteX7" fmla="*/ 6348 w 60968"/>
                <a:gd name="connsiteY7" fmla="*/ 57 h 21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8" h="211876">
                  <a:moveTo>
                    <a:pt x="6348" y="0"/>
                  </a:moveTo>
                  <a:cubicBezTo>
                    <a:pt x="35266" y="13920"/>
                    <a:pt x="45241" y="44773"/>
                    <a:pt x="52849" y="75853"/>
                  </a:cubicBezTo>
                  <a:cubicBezTo>
                    <a:pt x="64083" y="121592"/>
                    <a:pt x="67257" y="167217"/>
                    <a:pt x="38440" y="211876"/>
                  </a:cubicBezTo>
                  <a:cubicBezTo>
                    <a:pt x="31638" y="200683"/>
                    <a:pt x="34863" y="193069"/>
                    <a:pt x="36324" y="185683"/>
                  </a:cubicBezTo>
                  <a:cubicBezTo>
                    <a:pt x="43377" y="149546"/>
                    <a:pt x="43125" y="113353"/>
                    <a:pt x="32898" y="78353"/>
                  </a:cubicBezTo>
                  <a:cubicBezTo>
                    <a:pt x="27306" y="59091"/>
                    <a:pt x="17784" y="41250"/>
                    <a:pt x="9673" y="23011"/>
                  </a:cubicBezTo>
                  <a:cubicBezTo>
                    <a:pt x="6952" y="16875"/>
                    <a:pt x="3274" y="11250"/>
                    <a:pt x="0" y="5398"/>
                  </a:cubicBezTo>
                  <a:cubicBezTo>
                    <a:pt x="2116" y="3636"/>
                    <a:pt x="4232" y="1818"/>
                    <a:pt x="634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769381C8-537A-2C2E-3164-71DA050284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9600" y="5136340"/>
              <a:ext cx="98342" cy="83146"/>
            </a:xfrm>
            <a:custGeom>
              <a:avLst/>
              <a:gdLst>
                <a:gd name="connsiteX0" fmla="*/ 98342 w 98342"/>
                <a:gd name="connsiteY0" fmla="*/ 60739 h 83146"/>
                <a:gd name="connsiteX1" fmla="*/ 74059 w 98342"/>
                <a:gd name="connsiteY1" fmla="*/ 60739 h 83146"/>
                <a:gd name="connsiteX2" fmla="*/ 21966 w 98342"/>
                <a:gd name="connsiteY2" fmla="*/ 65853 h 83146"/>
                <a:gd name="connsiteX3" fmla="*/ 0 w 98342"/>
                <a:gd name="connsiteY3" fmla="*/ 80058 h 83146"/>
                <a:gd name="connsiteX4" fmla="*/ 1008 w 98342"/>
                <a:gd name="connsiteY4" fmla="*/ 59091 h 83146"/>
                <a:gd name="connsiteX5" fmla="*/ 18137 w 98342"/>
                <a:gd name="connsiteY5" fmla="*/ 10966 h 83146"/>
                <a:gd name="connsiteX6" fmla="*/ 30279 w 98342"/>
                <a:gd name="connsiteY6" fmla="*/ 0 h 83146"/>
                <a:gd name="connsiteX7" fmla="*/ 38692 w 98342"/>
                <a:gd name="connsiteY7" fmla="*/ 15341 h 83146"/>
                <a:gd name="connsiteX8" fmla="*/ 44990 w 98342"/>
                <a:gd name="connsiteY8" fmla="*/ 61421 h 83146"/>
                <a:gd name="connsiteX9" fmla="*/ 61968 w 98342"/>
                <a:gd name="connsiteY9" fmla="*/ 34034 h 83146"/>
                <a:gd name="connsiteX10" fmla="*/ 73253 w 98342"/>
                <a:gd name="connsiteY10" fmla="*/ 22103 h 83146"/>
                <a:gd name="connsiteX11" fmla="*/ 85545 w 98342"/>
                <a:gd name="connsiteY11" fmla="*/ 33125 h 83146"/>
                <a:gd name="connsiteX12" fmla="*/ 98292 w 98342"/>
                <a:gd name="connsiteY12" fmla="*/ 60739 h 8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342" h="83146">
                  <a:moveTo>
                    <a:pt x="98342" y="60739"/>
                  </a:moveTo>
                  <a:lnTo>
                    <a:pt x="74059" y="60739"/>
                  </a:lnTo>
                  <a:cubicBezTo>
                    <a:pt x="54108" y="89432"/>
                    <a:pt x="37433" y="89944"/>
                    <a:pt x="21966" y="65853"/>
                  </a:cubicBezTo>
                  <a:cubicBezTo>
                    <a:pt x="15920" y="69773"/>
                    <a:pt x="9774" y="73750"/>
                    <a:pt x="0" y="80058"/>
                  </a:cubicBezTo>
                  <a:cubicBezTo>
                    <a:pt x="403" y="69603"/>
                    <a:pt x="-504" y="63864"/>
                    <a:pt x="1008" y="59091"/>
                  </a:cubicBezTo>
                  <a:cubicBezTo>
                    <a:pt x="6147" y="42841"/>
                    <a:pt x="11588" y="26591"/>
                    <a:pt x="18137" y="10966"/>
                  </a:cubicBezTo>
                  <a:cubicBezTo>
                    <a:pt x="20152" y="6193"/>
                    <a:pt x="26148" y="3580"/>
                    <a:pt x="30279" y="0"/>
                  </a:cubicBezTo>
                  <a:cubicBezTo>
                    <a:pt x="33201" y="5114"/>
                    <a:pt x="37836" y="9830"/>
                    <a:pt x="38692" y="15341"/>
                  </a:cubicBezTo>
                  <a:cubicBezTo>
                    <a:pt x="41060" y="30341"/>
                    <a:pt x="36677" y="46534"/>
                    <a:pt x="44990" y="61421"/>
                  </a:cubicBezTo>
                  <a:cubicBezTo>
                    <a:pt x="56627" y="56251"/>
                    <a:pt x="57585" y="44034"/>
                    <a:pt x="61968" y="34034"/>
                  </a:cubicBezTo>
                  <a:cubicBezTo>
                    <a:pt x="64235" y="28921"/>
                    <a:pt x="69323" y="22159"/>
                    <a:pt x="73253" y="22103"/>
                  </a:cubicBezTo>
                  <a:cubicBezTo>
                    <a:pt x="77384" y="22046"/>
                    <a:pt x="82573" y="28239"/>
                    <a:pt x="85545" y="33125"/>
                  </a:cubicBezTo>
                  <a:cubicBezTo>
                    <a:pt x="90029" y="40398"/>
                    <a:pt x="92952" y="48864"/>
                    <a:pt x="98292" y="60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4CF957-9755-A79D-CA20-79049585FA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5925" y="5881567"/>
              <a:ext cx="75184" cy="94505"/>
            </a:xfrm>
            <a:custGeom>
              <a:avLst/>
              <a:gdLst>
                <a:gd name="connsiteX0" fmla="*/ 40743 w 75184"/>
                <a:gd name="connsiteY0" fmla="*/ 75290 h 94505"/>
                <a:gd name="connsiteX1" fmla="*/ 54748 w 75184"/>
                <a:gd name="connsiteY1" fmla="*/ 47620 h 94505"/>
                <a:gd name="connsiteX2" fmla="*/ 63212 w 75184"/>
                <a:gd name="connsiteY2" fmla="*/ 33472 h 94505"/>
                <a:gd name="connsiteX3" fmla="*/ 70870 w 75184"/>
                <a:gd name="connsiteY3" fmla="*/ 31653 h 94505"/>
                <a:gd name="connsiteX4" fmla="*/ 75152 w 75184"/>
                <a:gd name="connsiteY4" fmla="*/ 39040 h 94505"/>
                <a:gd name="connsiteX5" fmla="*/ 55957 w 75184"/>
                <a:gd name="connsiteY5" fmla="*/ 87506 h 94505"/>
                <a:gd name="connsiteX6" fmla="*/ 20389 w 75184"/>
                <a:gd name="connsiteY6" fmla="*/ 80972 h 94505"/>
                <a:gd name="connsiteX7" fmla="*/ 2302 w 75184"/>
                <a:gd name="connsiteY7" fmla="*/ 36256 h 94505"/>
                <a:gd name="connsiteX8" fmla="*/ 25880 w 75184"/>
                <a:gd name="connsiteY8" fmla="*/ 6 h 94505"/>
                <a:gd name="connsiteX9" fmla="*/ 51927 w 75184"/>
                <a:gd name="connsiteY9" fmla="*/ 2676 h 94505"/>
                <a:gd name="connsiteX10" fmla="*/ 68300 w 75184"/>
                <a:gd name="connsiteY10" fmla="*/ 7904 h 94505"/>
                <a:gd name="connsiteX11" fmla="*/ 19230 w 75184"/>
                <a:gd name="connsiteY11" fmla="*/ 22165 h 94505"/>
                <a:gd name="connsiteX12" fmla="*/ 40793 w 75184"/>
                <a:gd name="connsiteY12" fmla="*/ 75290 h 9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184" h="94505">
                  <a:moveTo>
                    <a:pt x="40743" y="75290"/>
                  </a:moveTo>
                  <a:cubicBezTo>
                    <a:pt x="47090" y="62620"/>
                    <a:pt x="50819" y="55063"/>
                    <a:pt x="54748" y="47620"/>
                  </a:cubicBezTo>
                  <a:cubicBezTo>
                    <a:pt x="57317" y="42733"/>
                    <a:pt x="59836" y="37620"/>
                    <a:pt x="63212" y="33472"/>
                  </a:cubicBezTo>
                  <a:cubicBezTo>
                    <a:pt x="64724" y="31597"/>
                    <a:pt x="68804" y="30688"/>
                    <a:pt x="70870" y="31653"/>
                  </a:cubicBezTo>
                  <a:cubicBezTo>
                    <a:pt x="72936" y="32620"/>
                    <a:pt x="75504" y="36824"/>
                    <a:pt x="75152" y="39040"/>
                  </a:cubicBezTo>
                  <a:cubicBezTo>
                    <a:pt x="72180" y="56824"/>
                    <a:pt x="68351" y="74835"/>
                    <a:pt x="55957" y="87506"/>
                  </a:cubicBezTo>
                  <a:cubicBezTo>
                    <a:pt x="44722" y="98983"/>
                    <a:pt x="27996" y="96029"/>
                    <a:pt x="20389" y="80972"/>
                  </a:cubicBezTo>
                  <a:cubicBezTo>
                    <a:pt x="13184" y="66768"/>
                    <a:pt x="7340" y="51597"/>
                    <a:pt x="2302" y="36256"/>
                  </a:cubicBezTo>
                  <a:cubicBezTo>
                    <a:pt x="-4852" y="14494"/>
                    <a:pt x="5123" y="-335"/>
                    <a:pt x="25880" y="6"/>
                  </a:cubicBezTo>
                  <a:cubicBezTo>
                    <a:pt x="34596" y="176"/>
                    <a:pt x="43312" y="1312"/>
                    <a:pt x="51927" y="2676"/>
                  </a:cubicBezTo>
                  <a:cubicBezTo>
                    <a:pt x="56713" y="3415"/>
                    <a:pt x="61348" y="5631"/>
                    <a:pt x="68300" y="7904"/>
                  </a:cubicBezTo>
                  <a:cubicBezTo>
                    <a:pt x="54194" y="26653"/>
                    <a:pt x="35654" y="14892"/>
                    <a:pt x="19230" y="22165"/>
                  </a:cubicBezTo>
                  <a:cubicBezTo>
                    <a:pt x="25830" y="38472"/>
                    <a:pt x="32278" y="54267"/>
                    <a:pt x="40793" y="75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8C3AAAC-6751-ECC1-CF83-F1176BF8F4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8449" y="499519"/>
              <a:ext cx="60891" cy="132033"/>
            </a:xfrm>
            <a:custGeom>
              <a:avLst/>
              <a:gdLst>
                <a:gd name="connsiteX0" fmla="*/ 33182 w 60891"/>
                <a:gd name="connsiteY0" fmla="*/ 16336 h 132033"/>
                <a:gd name="connsiteX1" fmla="*/ 19277 w 60891"/>
                <a:gd name="connsiteY1" fmla="*/ 36734 h 132033"/>
                <a:gd name="connsiteX2" fmla="*/ 11871 w 60891"/>
                <a:gd name="connsiteY2" fmla="*/ 39405 h 132033"/>
                <a:gd name="connsiteX3" fmla="*/ 6984 w 60891"/>
                <a:gd name="connsiteY3" fmla="*/ 29803 h 132033"/>
                <a:gd name="connsiteX4" fmla="*/ 34240 w 60891"/>
                <a:gd name="connsiteY4" fmla="*/ 30 h 132033"/>
                <a:gd name="connsiteX5" fmla="*/ 56860 w 60891"/>
                <a:gd name="connsiteY5" fmla="*/ 30314 h 132033"/>
                <a:gd name="connsiteX6" fmla="*/ 46885 w 60891"/>
                <a:gd name="connsiteY6" fmla="*/ 72587 h 132033"/>
                <a:gd name="connsiteX7" fmla="*/ 28194 w 60891"/>
                <a:gd name="connsiteY7" fmla="*/ 109462 h 132033"/>
                <a:gd name="connsiteX8" fmla="*/ 60891 w 60891"/>
                <a:gd name="connsiteY8" fmla="*/ 119803 h 132033"/>
                <a:gd name="connsiteX9" fmla="*/ 60287 w 60891"/>
                <a:gd name="connsiteY9" fmla="*/ 125485 h 132033"/>
                <a:gd name="connsiteX10" fmla="*/ 6279 w 60891"/>
                <a:gd name="connsiteY10" fmla="*/ 127190 h 132033"/>
                <a:gd name="connsiteX11" fmla="*/ 5473 w 60891"/>
                <a:gd name="connsiteY11" fmla="*/ 102360 h 132033"/>
                <a:gd name="connsiteX12" fmla="*/ 32376 w 60891"/>
                <a:gd name="connsiteY12" fmla="*/ 57871 h 132033"/>
                <a:gd name="connsiteX13" fmla="*/ 33182 w 60891"/>
                <a:gd name="connsiteY13" fmla="*/ 16280 h 13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91" h="132033">
                  <a:moveTo>
                    <a:pt x="33182" y="16336"/>
                  </a:moveTo>
                  <a:cubicBezTo>
                    <a:pt x="27086" y="25484"/>
                    <a:pt x="23559" y="31507"/>
                    <a:pt x="19277" y="36734"/>
                  </a:cubicBezTo>
                  <a:cubicBezTo>
                    <a:pt x="17664" y="38723"/>
                    <a:pt x="13080" y="40428"/>
                    <a:pt x="11871" y="39405"/>
                  </a:cubicBezTo>
                  <a:cubicBezTo>
                    <a:pt x="9452" y="37246"/>
                    <a:pt x="6933" y="33098"/>
                    <a:pt x="6984" y="29803"/>
                  </a:cubicBezTo>
                  <a:cubicBezTo>
                    <a:pt x="7337" y="14632"/>
                    <a:pt x="21896" y="-766"/>
                    <a:pt x="34240" y="30"/>
                  </a:cubicBezTo>
                  <a:cubicBezTo>
                    <a:pt x="47792" y="882"/>
                    <a:pt x="58221" y="12871"/>
                    <a:pt x="56860" y="30314"/>
                  </a:cubicBezTo>
                  <a:cubicBezTo>
                    <a:pt x="55702" y="44689"/>
                    <a:pt x="51772" y="59178"/>
                    <a:pt x="46885" y="72587"/>
                  </a:cubicBezTo>
                  <a:cubicBezTo>
                    <a:pt x="42300" y="85201"/>
                    <a:pt x="34895" y="96564"/>
                    <a:pt x="28194" y="109462"/>
                  </a:cubicBezTo>
                  <a:cubicBezTo>
                    <a:pt x="39580" y="113098"/>
                    <a:pt x="50210" y="116451"/>
                    <a:pt x="60891" y="119803"/>
                  </a:cubicBezTo>
                  <a:cubicBezTo>
                    <a:pt x="60689" y="121678"/>
                    <a:pt x="60488" y="123610"/>
                    <a:pt x="60287" y="125485"/>
                  </a:cubicBezTo>
                  <a:cubicBezTo>
                    <a:pt x="42804" y="134235"/>
                    <a:pt x="24365" y="133610"/>
                    <a:pt x="6279" y="127190"/>
                  </a:cubicBezTo>
                  <a:cubicBezTo>
                    <a:pt x="-2286" y="124178"/>
                    <a:pt x="-1631" y="113383"/>
                    <a:pt x="5473" y="102360"/>
                  </a:cubicBezTo>
                  <a:cubicBezTo>
                    <a:pt x="14844" y="87871"/>
                    <a:pt x="24667" y="73496"/>
                    <a:pt x="32376" y="57871"/>
                  </a:cubicBezTo>
                  <a:cubicBezTo>
                    <a:pt x="37867" y="46791"/>
                    <a:pt x="41293" y="33780"/>
                    <a:pt x="33182" y="1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C9BC79B-09CB-CD6B-9926-A467C1486A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83867" y="5404360"/>
              <a:ext cx="69713" cy="100552"/>
            </a:xfrm>
            <a:custGeom>
              <a:avLst/>
              <a:gdLst>
                <a:gd name="connsiteX0" fmla="*/ 31929 w 69713"/>
                <a:gd name="connsiteY0" fmla="*/ 79142 h 100552"/>
                <a:gd name="connsiteX1" fmla="*/ 69714 w 69713"/>
                <a:gd name="connsiteY1" fmla="*/ 89198 h 100552"/>
                <a:gd name="connsiteX2" fmla="*/ 14598 w 69713"/>
                <a:gd name="connsiteY2" fmla="*/ 93233 h 100552"/>
                <a:gd name="connsiteX3" fmla="*/ 12684 w 69713"/>
                <a:gd name="connsiteY3" fmla="*/ 68914 h 100552"/>
                <a:gd name="connsiteX4" fmla="*/ 29460 w 69713"/>
                <a:gd name="connsiteY4" fmla="*/ 46243 h 100552"/>
                <a:gd name="connsiteX5" fmla="*/ 44524 w 69713"/>
                <a:gd name="connsiteY5" fmla="*/ 23459 h 100552"/>
                <a:gd name="connsiteX6" fmla="*/ 21802 w 69713"/>
                <a:gd name="connsiteY6" fmla="*/ 30959 h 100552"/>
                <a:gd name="connsiteX7" fmla="*/ 11978 w 69713"/>
                <a:gd name="connsiteY7" fmla="*/ 40107 h 100552"/>
                <a:gd name="connsiteX8" fmla="*/ 2154 w 69713"/>
                <a:gd name="connsiteY8" fmla="*/ 38573 h 100552"/>
                <a:gd name="connsiteX9" fmla="*/ 391 w 69713"/>
                <a:gd name="connsiteY9" fmla="*/ 27607 h 100552"/>
                <a:gd name="connsiteX10" fmla="*/ 58883 w 69713"/>
                <a:gd name="connsiteY10" fmla="*/ 3175 h 100552"/>
                <a:gd name="connsiteX11" fmla="*/ 65231 w 69713"/>
                <a:gd name="connsiteY11" fmla="*/ 26868 h 100552"/>
                <a:gd name="connsiteX12" fmla="*/ 51980 w 69713"/>
                <a:gd name="connsiteY12" fmla="*/ 52153 h 100552"/>
                <a:gd name="connsiteX13" fmla="*/ 31929 w 69713"/>
                <a:gd name="connsiteY13" fmla="*/ 79142 h 10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713" h="100552">
                  <a:moveTo>
                    <a:pt x="31929" y="79142"/>
                  </a:moveTo>
                  <a:cubicBezTo>
                    <a:pt x="46237" y="82948"/>
                    <a:pt x="57220" y="85903"/>
                    <a:pt x="69714" y="89198"/>
                  </a:cubicBezTo>
                  <a:cubicBezTo>
                    <a:pt x="54751" y="102835"/>
                    <a:pt x="25279" y="104198"/>
                    <a:pt x="14598" y="93233"/>
                  </a:cubicBezTo>
                  <a:cubicBezTo>
                    <a:pt x="7545" y="85960"/>
                    <a:pt x="7243" y="77267"/>
                    <a:pt x="12684" y="68914"/>
                  </a:cubicBezTo>
                  <a:cubicBezTo>
                    <a:pt x="17822" y="61016"/>
                    <a:pt x="24020" y="53914"/>
                    <a:pt x="29460" y="46243"/>
                  </a:cubicBezTo>
                  <a:cubicBezTo>
                    <a:pt x="34397" y="39255"/>
                    <a:pt x="38932" y="31982"/>
                    <a:pt x="44524" y="23459"/>
                  </a:cubicBezTo>
                  <a:cubicBezTo>
                    <a:pt x="33743" y="19425"/>
                    <a:pt x="27948" y="26244"/>
                    <a:pt x="21802" y="30959"/>
                  </a:cubicBezTo>
                  <a:cubicBezTo>
                    <a:pt x="18276" y="33630"/>
                    <a:pt x="15706" y="38346"/>
                    <a:pt x="11978" y="40107"/>
                  </a:cubicBezTo>
                  <a:cubicBezTo>
                    <a:pt x="9207" y="41414"/>
                    <a:pt x="4169" y="40732"/>
                    <a:pt x="2154" y="38573"/>
                  </a:cubicBezTo>
                  <a:cubicBezTo>
                    <a:pt x="189" y="36471"/>
                    <a:pt x="-516" y="30902"/>
                    <a:pt x="391" y="27607"/>
                  </a:cubicBezTo>
                  <a:cubicBezTo>
                    <a:pt x="5479" y="8914"/>
                    <a:pt x="44071" y="-6996"/>
                    <a:pt x="58883" y="3175"/>
                  </a:cubicBezTo>
                  <a:cubicBezTo>
                    <a:pt x="67195" y="8914"/>
                    <a:pt x="68454" y="18005"/>
                    <a:pt x="65231" y="26868"/>
                  </a:cubicBezTo>
                  <a:cubicBezTo>
                    <a:pt x="61955" y="35846"/>
                    <a:pt x="57068" y="44255"/>
                    <a:pt x="51980" y="52153"/>
                  </a:cubicBezTo>
                  <a:cubicBezTo>
                    <a:pt x="46489" y="60676"/>
                    <a:pt x="39990" y="68403"/>
                    <a:pt x="31929" y="79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FDDB53E-1C12-E424-EA18-9202B668A9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17715" y="2677303"/>
              <a:ext cx="53325" cy="180386"/>
            </a:xfrm>
            <a:custGeom>
              <a:avLst/>
              <a:gdLst>
                <a:gd name="connsiteX0" fmla="*/ 0 w 53325"/>
                <a:gd name="connsiteY0" fmla="*/ 10215 h 180386"/>
                <a:gd name="connsiteX1" fmla="*/ 14711 w 53325"/>
                <a:gd name="connsiteY1" fmla="*/ 1806 h 180386"/>
                <a:gd name="connsiteX2" fmla="*/ 27760 w 53325"/>
                <a:gd name="connsiteY2" fmla="*/ 14192 h 180386"/>
                <a:gd name="connsiteX3" fmla="*/ 46854 w 53325"/>
                <a:gd name="connsiteY3" fmla="*/ 150954 h 180386"/>
                <a:gd name="connsiteX4" fmla="*/ 24939 w 53325"/>
                <a:gd name="connsiteY4" fmla="*/ 180386 h 180386"/>
                <a:gd name="connsiteX5" fmla="*/ 29069 w 53325"/>
                <a:gd name="connsiteY5" fmla="*/ 89533 h 180386"/>
                <a:gd name="connsiteX6" fmla="*/ 50 w 53325"/>
                <a:gd name="connsiteY6" fmla="*/ 10215 h 18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25" h="180386">
                  <a:moveTo>
                    <a:pt x="0" y="10215"/>
                  </a:moveTo>
                  <a:cubicBezTo>
                    <a:pt x="3426" y="-183"/>
                    <a:pt x="8766" y="-1944"/>
                    <a:pt x="14711" y="1806"/>
                  </a:cubicBezTo>
                  <a:cubicBezTo>
                    <a:pt x="19598" y="4931"/>
                    <a:pt x="24939" y="8965"/>
                    <a:pt x="27760" y="14192"/>
                  </a:cubicBezTo>
                  <a:cubicBezTo>
                    <a:pt x="50733" y="56692"/>
                    <a:pt x="61010" y="101863"/>
                    <a:pt x="46854" y="150954"/>
                  </a:cubicBezTo>
                  <a:cubicBezTo>
                    <a:pt x="43327" y="163170"/>
                    <a:pt x="38491" y="175330"/>
                    <a:pt x="24939" y="180386"/>
                  </a:cubicBezTo>
                  <a:cubicBezTo>
                    <a:pt x="26651" y="148966"/>
                    <a:pt x="31135" y="118966"/>
                    <a:pt x="29069" y="89533"/>
                  </a:cubicBezTo>
                  <a:cubicBezTo>
                    <a:pt x="27004" y="60272"/>
                    <a:pt x="16978" y="32147"/>
                    <a:pt x="50" y="10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CC26677-C11C-CB8C-F03B-1F01BEE041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07210" y="6415728"/>
              <a:ext cx="58015" cy="134216"/>
            </a:xfrm>
            <a:custGeom>
              <a:avLst/>
              <a:gdLst>
                <a:gd name="connsiteX0" fmla="*/ 13490 w 58015"/>
                <a:gd name="connsiteY0" fmla="*/ 106814 h 134216"/>
                <a:gd name="connsiteX1" fmla="*/ 32433 w 58015"/>
                <a:gd name="connsiteY1" fmla="*/ 110053 h 134216"/>
                <a:gd name="connsiteX2" fmla="*/ 31526 w 58015"/>
                <a:gd name="connsiteY2" fmla="*/ 44030 h 134216"/>
                <a:gd name="connsiteX3" fmla="*/ 2961 w 58015"/>
                <a:gd name="connsiteY3" fmla="*/ 41189 h 134216"/>
                <a:gd name="connsiteX4" fmla="*/ 5933 w 58015"/>
                <a:gd name="connsiteY4" fmla="*/ 11075 h 134216"/>
                <a:gd name="connsiteX5" fmla="*/ 27697 w 58015"/>
                <a:gd name="connsiteY5" fmla="*/ 2438 h 134216"/>
                <a:gd name="connsiteX6" fmla="*/ 16110 w 58015"/>
                <a:gd name="connsiteY6" fmla="*/ 29200 h 134216"/>
                <a:gd name="connsiteX7" fmla="*/ 19032 w 58015"/>
                <a:gd name="connsiteY7" fmla="*/ 36416 h 134216"/>
                <a:gd name="connsiteX8" fmla="*/ 27344 w 58015"/>
                <a:gd name="connsiteY8" fmla="*/ 23519 h 134216"/>
                <a:gd name="connsiteX9" fmla="*/ 37270 w 58015"/>
                <a:gd name="connsiteY9" fmla="*/ 13348 h 134216"/>
                <a:gd name="connsiteX10" fmla="*/ 46137 w 58015"/>
                <a:gd name="connsiteY10" fmla="*/ 21927 h 134216"/>
                <a:gd name="connsiteX11" fmla="*/ 57976 w 58015"/>
                <a:gd name="connsiteY11" fmla="*/ 106700 h 134216"/>
                <a:gd name="connsiteX12" fmla="*/ 23314 w 58015"/>
                <a:gd name="connsiteY12" fmla="*/ 132894 h 134216"/>
                <a:gd name="connsiteX13" fmla="*/ 13439 w 58015"/>
                <a:gd name="connsiteY13" fmla="*/ 106700 h 1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015" h="134216">
                  <a:moveTo>
                    <a:pt x="13490" y="106814"/>
                  </a:moveTo>
                  <a:cubicBezTo>
                    <a:pt x="19536" y="107837"/>
                    <a:pt x="25531" y="108916"/>
                    <a:pt x="32433" y="110053"/>
                  </a:cubicBezTo>
                  <a:cubicBezTo>
                    <a:pt x="41653" y="87098"/>
                    <a:pt x="34246" y="66019"/>
                    <a:pt x="31526" y="44030"/>
                  </a:cubicBezTo>
                  <a:cubicBezTo>
                    <a:pt x="21198" y="44826"/>
                    <a:pt x="10266" y="54712"/>
                    <a:pt x="2961" y="41189"/>
                  </a:cubicBezTo>
                  <a:cubicBezTo>
                    <a:pt x="-2531" y="31018"/>
                    <a:pt x="290" y="20450"/>
                    <a:pt x="5933" y="11075"/>
                  </a:cubicBezTo>
                  <a:cubicBezTo>
                    <a:pt x="11021" y="2552"/>
                    <a:pt x="17017" y="-3641"/>
                    <a:pt x="27697" y="2438"/>
                  </a:cubicBezTo>
                  <a:cubicBezTo>
                    <a:pt x="23466" y="12098"/>
                    <a:pt x="19637" y="20564"/>
                    <a:pt x="16110" y="29200"/>
                  </a:cubicBezTo>
                  <a:cubicBezTo>
                    <a:pt x="15757" y="30109"/>
                    <a:pt x="17168" y="31928"/>
                    <a:pt x="19032" y="36416"/>
                  </a:cubicBezTo>
                  <a:cubicBezTo>
                    <a:pt x="22306" y="31246"/>
                    <a:pt x="24574" y="27098"/>
                    <a:pt x="27344" y="23519"/>
                  </a:cubicBezTo>
                  <a:cubicBezTo>
                    <a:pt x="30317" y="19655"/>
                    <a:pt x="33441" y="14484"/>
                    <a:pt x="37270" y="13348"/>
                  </a:cubicBezTo>
                  <a:cubicBezTo>
                    <a:pt x="39587" y="12723"/>
                    <a:pt x="45532" y="18348"/>
                    <a:pt x="46137" y="21927"/>
                  </a:cubicBezTo>
                  <a:cubicBezTo>
                    <a:pt x="50822" y="50052"/>
                    <a:pt x="56313" y="78235"/>
                    <a:pt x="57976" y="106700"/>
                  </a:cubicBezTo>
                  <a:cubicBezTo>
                    <a:pt x="59034" y="125223"/>
                    <a:pt x="38680" y="138576"/>
                    <a:pt x="23314" y="132894"/>
                  </a:cubicBezTo>
                  <a:cubicBezTo>
                    <a:pt x="14094" y="129485"/>
                    <a:pt x="11727" y="123690"/>
                    <a:pt x="13439" y="106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B350E8D-7F79-6DE8-763C-EB0B578966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57890" y="5407166"/>
              <a:ext cx="95814" cy="88897"/>
            </a:xfrm>
            <a:custGeom>
              <a:avLst/>
              <a:gdLst>
                <a:gd name="connsiteX0" fmla="*/ 95773 w 95814"/>
                <a:gd name="connsiteY0" fmla="*/ 76904 h 88897"/>
                <a:gd name="connsiteX1" fmla="*/ 93002 w 95814"/>
                <a:gd name="connsiteY1" fmla="*/ 79518 h 88897"/>
                <a:gd name="connsiteX2" fmla="*/ 49826 w 95814"/>
                <a:gd name="connsiteY2" fmla="*/ 87927 h 88897"/>
                <a:gd name="connsiteX3" fmla="*/ 22570 w 95814"/>
                <a:gd name="connsiteY3" fmla="*/ 72926 h 88897"/>
                <a:gd name="connsiteX4" fmla="*/ 14056 w 95814"/>
                <a:gd name="connsiteY4" fmla="*/ 50483 h 88897"/>
                <a:gd name="connsiteX5" fmla="*/ 0 w 95814"/>
                <a:gd name="connsiteY5" fmla="*/ 52870 h 88897"/>
                <a:gd name="connsiteX6" fmla="*/ 18288 w 95814"/>
                <a:gd name="connsiteY6" fmla="*/ 3040 h 88897"/>
                <a:gd name="connsiteX7" fmla="*/ 31538 w 95814"/>
                <a:gd name="connsiteY7" fmla="*/ 7926 h 88897"/>
                <a:gd name="connsiteX8" fmla="*/ 33553 w 95814"/>
                <a:gd name="connsiteY8" fmla="*/ 29972 h 88897"/>
                <a:gd name="connsiteX9" fmla="*/ 37735 w 95814"/>
                <a:gd name="connsiteY9" fmla="*/ 56563 h 88897"/>
                <a:gd name="connsiteX10" fmla="*/ 49171 w 95814"/>
                <a:gd name="connsiteY10" fmla="*/ 68551 h 88897"/>
                <a:gd name="connsiteX11" fmla="*/ 63126 w 95814"/>
                <a:gd name="connsiteY11" fmla="*/ 52813 h 88897"/>
                <a:gd name="connsiteX12" fmla="*/ 62220 w 95814"/>
                <a:gd name="connsiteY12" fmla="*/ 35653 h 88897"/>
                <a:gd name="connsiteX13" fmla="*/ 73807 w 95814"/>
                <a:gd name="connsiteY13" fmla="*/ 21449 h 88897"/>
                <a:gd name="connsiteX14" fmla="*/ 84991 w 95814"/>
                <a:gd name="connsiteY14" fmla="*/ 33608 h 88897"/>
                <a:gd name="connsiteX15" fmla="*/ 95773 w 95814"/>
                <a:gd name="connsiteY15" fmla="*/ 76847 h 8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814" h="88897">
                  <a:moveTo>
                    <a:pt x="95773" y="76904"/>
                  </a:moveTo>
                  <a:cubicBezTo>
                    <a:pt x="96126" y="76563"/>
                    <a:pt x="94161" y="79858"/>
                    <a:pt x="93002" y="79518"/>
                  </a:cubicBezTo>
                  <a:cubicBezTo>
                    <a:pt x="77384" y="75029"/>
                    <a:pt x="64034" y="83779"/>
                    <a:pt x="49826" y="87927"/>
                  </a:cubicBezTo>
                  <a:cubicBezTo>
                    <a:pt x="37735" y="91449"/>
                    <a:pt x="28314" y="85143"/>
                    <a:pt x="22570" y="72926"/>
                  </a:cubicBezTo>
                  <a:cubicBezTo>
                    <a:pt x="19195" y="65710"/>
                    <a:pt x="16827" y="57926"/>
                    <a:pt x="14056" y="50483"/>
                  </a:cubicBezTo>
                  <a:cubicBezTo>
                    <a:pt x="9673" y="51222"/>
                    <a:pt x="5693" y="51903"/>
                    <a:pt x="0" y="52870"/>
                  </a:cubicBezTo>
                  <a:cubicBezTo>
                    <a:pt x="303" y="32301"/>
                    <a:pt x="11940" y="18722"/>
                    <a:pt x="18288" y="3040"/>
                  </a:cubicBezTo>
                  <a:cubicBezTo>
                    <a:pt x="20656" y="-2813"/>
                    <a:pt x="29926" y="312"/>
                    <a:pt x="31538" y="7926"/>
                  </a:cubicBezTo>
                  <a:cubicBezTo>
                    <a:pt x="33100" y="15028"/>
                    <a:pt x="32697" y="22642"/>
                    <a:pt x="33553" y="29972"/>
                  </a:cubicBezTo>
                  <a:cubicBezTo>
                    <a:pt x="34611" y="38949"/>
                    <a:pt x="34914" y="48324"/>
                    <a:pt x="37735" y="56563"/>
                  </a:cubicBezTo>
                  <a:cubicBezTo>
                    <a:pt x="39448" y="61676"/>
                    <a:pt x="45141" y="68438"/>
                    <a:pt x="49171" y="68551"/>
                  </a:cubicBezTo>
                  <a:cubicBezTo>
                    <a:pt x="56779" y="68779"/>
                    <a:pt x="62673" y="62415"/>
                    <a:pt x="63126" y="52813"/>
                  </a:cubicBezTo>
                  <a:cubicBezTo>
                    <a:pt x="63429" y="47131"/>
                    <a:pt x="62069" y="41335"/>
                    <a:pt x="62220" y="35653"/>
                  </a:cubicBezTo>
                  <a:cubicBezTo>
                    <a:pt x="62421" y="27358"/>
                    <a:pt x="65999" y="19971"/>
                    <a:pt x="73807" y="21449"/>
                  </a:cubicBezTo>
                  <a:cubicBezTo>
                    <a:pt x="78140" y="22301"/>
                    <a:pt x="83329" y="28551"/>
                    <a:pt x="84991" y="33608"/>
                  </a:cubicBezTo>
                  <a:cubicBezTo>
                    <a:pt x="89374" y="47074"/>
                    <a:pt x="91994" y="61279"/>
                    <a:pt x="95773" y="768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8A6A44B-8CC0-337E-3D83-F0C3A4927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63078" y="2259918"/>
              <a:ext cx="79253" cy="92651"/>
            </a:xfrm>
            <a:custGeom>
              <a:avLst/>
              <a:gdLst>
                <a:gd name="connsiteX0" fmla="*/ 15522 w 79253"/>
                <a:gd name="connsiteY0" fmla="*/ 48620 h 92651"/>
                <a:gd name="connsiteX1" fmla="*/ 660 w 79253"/>
                <a:gd name="connsiteY1" fmla="*/ 19472 h 92651"/>
                <a:gd name="connsiteX2" fmla="*/ 3734 w 79253"/>
                <a:gd name="connsiteY2" fmla="*/ 2199 h 92651"/>
                <a:gd name="connsiteX3" fmla="*/ 17941 w 79253"/>
                <a:gd name="connsiteY3" fmla="*/ 7995 h 92651"/>
                <a:gd name="connsiteX4" fmla="*/ 31846 w 79253"/>
                <a:gd name="connsiteY4" fmla="*/ 29017 h 92651"/>
                <a:gd name="connsiteX5" fmla="*/ 49479 w 79253"/>
                <a:gd name="connsiteY5" fmla="*/ 14472 h 92651"/>
                <a:gd name="connsiteX6" fmla="*/ 65550 w 79253"/>
                <a:gd name="connsiteY6" fmla="*/ 12938 h 92651"/>
                <a:gd name="connsiteX7" fmla="*/ 63988 w 79253"/>
                <a:gd name="connsiteY7" fmla="*/ 30438 h 92651"/>
                <a:gd name="connsiteX8" fmla="*/ 51191 w 79253"/>
                <a:gd name="connsiteY8" fmla="*/ 48961 h 92651"/>
                <a:gd name="connsiteX9" fmla="*/ 79254 w 79253"/>
                <a:gd name="connsiteY9" fmla="*/ 90836 h 92651"/>
                <a:gd name="connsiteX10" fmla="*/ 32954 w 79253"/>
                <a:gd name="connsiteY10" fmla="*/ 70097 h 92651"/>
                <a:gd name="connsiteX11" fmla="*/ 5598 w 79253"/>
                <a:gd name="connsiteY11" fmla="*/ 85665 h 92651"/>
                <a:gd name="connsiteX12" fmla="*/ 15522 w 79253"/>
                <a:gd name="connsiteY12" fmla="*/ 48620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53" h="92651">
                  <a:moveTo>
                    <a:pt x="15522" y="48620"/>
                  </a:moveTo>
                  <a:cubicBezTo>
                    <a:pt x="9880" y="37995"/>
                    <a:pt x="3935" y="29302"/>
                    <a:pt x="660" y="19472"/>
                  </a:cubicBezTo>
                  <a:cubicBezTo>
                    <a:pt x="-952" y="14642"/>
                    <a:pt x="509" y="5438"/>
                    <a:pt x="3734" y="2199"/>
                  </a:cubicBezTo>
                  <a:cubicBezTo>
                    <a:pt x="8922" y="-2972"/>
                    <a:pt x="14213" y="1801"/>
                    <a:pt x="17941" y="7995"/>
                  </a:cubicBezTo>
                  <a:cubicBezTo>
                    <a:pt x="21971" y="14756"/>
                    <a:pt x="26606" y="21120"/>
                    <a:pt x="31846" y="29017"/>
                  </a:cubicBezTo>
                  <a:cubicBezTo>
                    <a:pt x="38194" y="23620"/>
                    <a:pt x="43282" y="17654"/>
                    <a:pt x="49479" y="14472"/>
                  </a:cubicBezTo>
                  <a:cubicBezTo>
                    <a:pt x="54063" y="12085"/>
                    <a:pt x="60159" y="13336"/>
                    <a:pt x="65550" y="12938"/>
                  </a:cubicBezTo>
                  <a:cubicBezTo>
                    <a:pt x="65147" y="18847"/>
                    <a:pt x="66054" y="25438"/>
                    <a:pt x="63988" y="30438"/>
                  </a:cubicBezTo>
                  <a:cubicBezTo>
                    <a:pt x="61267" y="36915"/>
                    <a:pt x="56078" y="42142"/>
                    <a:pt x="51191" y="48961"/>
                  </a:cubicBezTo>
                  <a:cubicBezTo>
                    <a:pt x="60008" y="62143"/>
                    <a:pt x="68925" y="75438"/>
                    <a:pt x="79254" y="90836"/>
                  </a:cubicBezTo>
                  <a:cubicBezTo>
                    <a:pt x="55323" y="99302"/>
                    <a:pt x="47615" y="75722"/>
                    <a:pt x="32954" y="70097"/>
                  </a:cubicBezTo>
                  <a:cubicBezTo>
                    <a:pt x="24036" y="75154"/>
                    <a:pt x="15119" y="80211"/>
                    <a:pt x="5598" y="85665"/>
                  </a:cubicBezTo>
                  <a:cubicBezTo>
                    <a:pt x="-2010" y="68109"/>
                    <a:pt x="12550" y="60779"/>
                    <a:pt x="15522" y="48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B598F0B-8183-F5AA-6219-71F6F39283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54909" y="4821127"/>
              <a:ext cx="58494" cy="159928"/>
            </a:xfrm>
            <a:custGeom>
              <a:avLst/>
              <a:gdLst>
                <a:gd name="connsiteX0" fmla="*/ 0 w 58494"/>
                <a:gd name="connsiteY0" fmla="*/ 3166 h 159928"/>
                <a:gd name="connsiteX1" fmla="*/ 26047 w 58494"/>
                <a:gd name="connsiteY1" fmla="*/ 8564 h 159928"/>
                <a:gd name="connsiteX2" fmla="*/ 51589 w 58494"/>
                <a:gd name="connsiteY2" fmla="*/ 140951 h 159928"/>
                <a:gd name="connsiteX3" fmla="*/ 37533 w 58494"/>
                <a:gd name="connsiteY3" fmla="*/ 159928 h 159928"/>
                <a:gd name="connsiteX4" fmla="*/ 33855 w 58494"/>
                <a:gd name="connsiteY4" fmla="*/ 131008 h 159928"/>
                <a:gd name="connsiteX5" fmla="*/ 3224 w 58494"/>
                <a:gd name="connsiteY5" fmla="*/ 15552 h 159928"/>
                <a:gd name="connsiteX6" fmla="*/ 0 w 58494"/>
                <a:gd name="connsiteY6" fmla="*/ 3109 h 1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94" h="159928">
                  <a:moveTo>
                    <a:pt x="0" y="3166"/>
                  </a:moveTo>
                  <a:cubicBezTo>
                    <a:pt x="12242" y="-3936"/>
                    <a:pt x="19346" y="2257"/>
                    <a:pt x="26047" y="8564"/>
                  </a:cubicBezTo>
                  <a:cubicBezTo>
                    <a:pt x="54260" y="35325"/>
                    <a:pt x="67660" y="104076"/>
                    <a:pt x="51589" y="140951"/>
                  </a:cubicBezTo>
                  <a:cubicBezTo>
                    <a:pt x="49322" y="146235"/>
                    <a:pt x="44838" y="150269"/>
                    <a:pt x="37533" y="159928"/>
                  </a:cubicBezTo>
                  <a:cubicBezTo>
                    <a:pt x="35719" y="146121"/>
                    <a:pt x="33754" y="138565"/>
                    <a:pt x="33855" y="131008"/>
                  </a:cubicBezTo>
                  <a:cubicBezTo>
                    <a:pt x="34359" y="88849"/>
                    <a:pt x="29221" y="48791"/>
                    <a:pt x="3224" y="15552"/>
                  </a:cubicBezTo>
                  <a:cubicBezTo>
                    <a:pt x="1159" y="12939"/>
                    <a:pt x="1260" y="8166"/>
                    <a:pt x="0" y="3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C6CFCCE-DEB3-0C0B-DB51-971AA1C533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19147" y="1727222"/>
              <a:ext cx="60366" cy="158447"/>
            </a:xfrm>
            <a:custGeom>
              <a:avLst/>
              <a:gdLst>
                <a:gd name="connsiteX0" fmla="*/ 55429 w 60366"/>
                <a:gd name="connsiteY0" fmla="*/ 9323 h 158447"/>
                <a:gd name="connsiteX1" fmla="*/ 43589 w 60366"/>
                <a:gd name="connsiteY1" fmla="*/ 135688 h 158447"/>
                <a:gd name="connsiteX2" fmla="*/ 60366 w 60366"/>
                <a:gd name="connsiteY2" fmla="*/ 150972 h 158447"/>
                <a:gd name="connsiteX3" fmla="*/ 58452 w 60366"/>
                <a:gd name="connsiteY3" fmla="*/ 156142 h 158447"/>
                <a:gd name="connsiteX4" fmla="*/ 45252 w 60366"/>
                <a:gd name="connsiteY4" fmla="*/ 158188 h 158447"/>
                <a:gd name="connsiteX5" fmla="*/ 11296 w 60366"/>
                <a:gd name="connsiteY5" fmla="*/ 129210 h 158447"/>
                <a:gd name="connsiteX6" fmla="*/ 21523 w 60366"/>
                <a:gd name="connsiteY6" fmla="*/ 11425 h 158447"/>
                <a:gd name="connsiteX7" fmla="*/ 55429 w 60366"/>
                <a:gd name="connsiteY7" fmla="*/ 9380 h 15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66" h="158447">
                  <a:moveTo>
                    <a:pt x="55429" y="9323"/>
                  </a:moveTo>
                  <a:cubicBezTo>
                    <a:pt x="13110" y="33812"/>
                    <a:pt x="15276" y="107847"/>
                    <a:pt x="43589" y="135688"/>
                  </a:cubicBezTo>
                  <a:cubicBezTo>
                    <a:pt x="49031" y="141029"/>
                    <a:pt x="54774" y="145915"/>
                    <a:pt x="60366" y="150972"/>
                  </a:cubicBezTo>
                  <a:cubicBezTo>
                    <a:pt x="59711" y="152676"/>
                    <a:pt x="59107" y="154381"/>
                    <a:pt x="58452" y="156142"/>
                  </a:cubicBezTo>
                  <a:cubicBezTo>
                    <a:pt x="54018" y="156938"/>
                    <a:pt x="49333" y="159211"/>
                    <a:pt x="45252" y="158188"/>
                  </a:cubicBezTo>
                  <a:cubicBezTo>
                    <a:pt x="30239" y="154381"/>
                    <a:pt x="19306" y="143699"/>
                    <a:pt x="11296" y="129210"/>
                  </a:cubicBezTo>
                  <a:cubicBezTo>
                    <a:pt x="-7244" y="95574"/>
                    <a:pt x="-2357" y="40346"/>
                    <a:pt x="21523" y="11425"/>
                  </a:cubicBezTo>
                  <a:cubicBezTo>
                    <a:pt x="33463" y="-3063"/>
                    <a:pt x="40365" y="-3802"/>
                    <a:pt x="55429" y="93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5D37B5-C929-DB79-7590-8E85F0B56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7935" y="4846168"/>
              <a:ext cx="77787" cy="130322"/>
            </a:xfrm>
            <a:custGeom>
              <a:avLst/>
              <a:gdLst>
                <a:gd name="connsiteX0" fmla="*/ 2015 w 77787"/>
                <a:gd name="connsiteY0" fmla="*/ 105342 h 130322"/>
                <a:gd name="connsiteX1" fmla="*/ 1209 w 77787"/>
                <a:gd name="connsiteY1" fmla="*/ 26762 h 130322"/>
                <a:gd name="connsiteX2" fmla="*/ 0 w 77787"/>
                <a:gd name="connsiteY2" fmla="*/ 0 h 130322"/>
                <a:gd name="connsiteX3" fmla="*/ 23981 w 77787"/>
                <a:gd name="connsiteY3" fmla="*/ 61478 h 130322"/>
                <a:gd name="connsiteX4" fmla="*/ 36929 w 77787"/>
                <a:gd name="connsiteY4" fmla="*/ 48694 h 130322"/>
                <a:gd name="connsiteX5" fmla="*/ 53655 w 77787"/>
                <a:gd name="connsiteY5" fmla="*/ 42160 h 130322"/>
                <a:gd name="connsiteX6" fmla="*/ 50330 w 77787"/>
                <a:gd name="connsiteY6" fmla="*/ 60739 h 130322"/>
                <a:gd name="connsiteX7" fmla="*/ 27810 w 77787"/>
                <a:gd name="connsiteY7" fmla="*/ 93126 h 130322"/>
                <a:gd name="connsiteX8" fmla="*/ 77787 w 77787"/>
                <a:gd name="connsiteY8" fmla="*/ 129262 h 130322"/>
                <a:gd name="connsiteX9" fmla="*/ 2066 w 77787"/>
                <a:gd name="connsiteY9" fmla="*/ 105342 h 13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87" h="130322">
                  <a:moveTo>
                    <a:pt x="2015" y="105342"/>
                  </a:moveTo>
                  <a:cubicBezTo>
                    <a:pt x="10479" y="78239"/>
                    <a:pt x="3728" y="52614"/>
                    <a:pt x="1209" y="26762"/>
                  </a:cubicBezTo>
                  <a:cubicBezTo>
                    <a:pt x="403" y="18466"/>
                    <a:pt x="453" y="10057"/>
                    <a:pt x="0" y="0"/>
                  </a:cubicBezTo>
                  <a:cubicBezTo>
                    <a:pt x="11890" y="6063"/>
                    <a:pt x="19901" y="26552"/>
                    <a:pt x="23981" y="61478"/>
                  </a:cubicBezTo>
                  <a:cubicBezTo>
                    <a:pt x="29170" y="56364"/>
                    <a:pt x="33100" y="52557"/>
                    <a:pt x="36929" y="48694"/>
                  </a:cubicBezTo>
                  <a:cubicBezTo>
                    <a:pt x="41765" y="43807"/>
                    <a:pt x="46904" y="36193"/>
                    <a:pt x="53655" y="42160"/>
                  </a:cubicBezTo>
                  <a:cubicBezTo>
                    <a:pt x="61514" y="49034"/>
                    <a:pt x="54007" y="55228"/>
                    <a:pt x="50330" y="60739"/>
                  </a:cubicBezTo>
                  <a:cubicBezTo>
                    <a:pt x="43377" y="71137"/>
                    <a:pt x="36072" y="81250"/>
                    <a:pt x="27810" y="93126"/>
                  </a:cubicBezTo>
                  <a:cubicBezTo>
                    <a:pt x="46148" y="104319"/>
                    <a:pt x="66804" y="108239"/>
                    <a:pt x="77787" y="129262"/>
                  </a:cubicBezTo>
                  <a:cubicBezTo>
                    <a:pt x="63630" y="132842"/>
                    <a:pt x="48466" y="127956"/>
                    <a:pt x="2066" y="10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1605D19-9C4E-5BD7-210D-8F3260BD17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62698" y="4384513"/>
              <a:ext cx="85015" cy="86790"/>
            </a:xfrm>
            <a:custGeom>
              <a:avLst/>
              <a:gdLst>
                <a:gd name="connsiteX0" fmla="*/ 17103 w 85015"/>
                <a:gd name="connsiteY0" fmla="*/ 1481 h 86790"/>
                <a:gd name="connsiteX1" fmla="*/ 29296 w 85015"/>
                <a:gd name="connsiteY1" fmla="*/ 68243 h 86790"/>
                <a:gd name="connsiteX2" fmla="*/ 48944 w 85015"/>
                <a:gd name="connsiteY2" fmla="*/ 33754 h 86790"/>
                <a:gd name="connsiteX3" fmla="*/ 59271 w 85015"/>
                <a:gd name="connsiteY3" fmla="*/ 17163 h 86790"/>
                <a:gd name="connsiteX4" fmla="*/ 73580 w 85015"/>
                <a:gd name="connsiteY4" fmla="*/ 32390 h 86790"/>
                <a:gd name="connsiteX5" fmla="*/ 85016 w 85015"/>
                <a:gd name="connsiteY5" fmla="*/ 82732 h 86790"/>
                <a:gd name="connsiteX6" fmla="*/ 55846 w 85015"/>
                <a:gd name="connsiteY6" fmla="*/ 66368 h 86790"/>
                <a:gd name="connsiteX7" fmla="*/ 50657 w 85015"/>
                <a:gd name="connsiteY7" fmla="*/ 72220 h 86790"/>
                <a:gd name="connsiteX8" fmla="*/ 20127 w 85015"/>
                <a:gd name="connsiteY8" fmla="*/ 85857 h 86790"/>
                <a:gd name="connsiteX9" fmla="*/ 1536 w 85015"/>
                <a:gd name="connsiteY9" fmla="*/ 58243 h 86790"/>
                <a:gd name="connsiteX10" fmla="*/ 730 w 85015"/>
                <a:gd name="connsiteY10" fmla="*/ 11993 h 86790"/>
                <a:gd name="connsiteX11" fmla="*/ 17154 w 85015"/>
                <a:gd name="connsiteY11" fmla="*/ 1595 h 8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015" h="86790">
                  <a:moveTo>
                    <a:pt x="17103" y="1481"/>
                  </a:moveTo>
                  <a:cubicBezTo>
                    <a:pt x="21285" y="22674"/>
                    <a:pt x="17103" y="46709"/>
                    <a:pt x="29296" y="68243"/>
                  </a:cubicBezTo>
                  <a:cubicBezTo>
                    <a:pt x="42293" y="59947"/>
                    <a:pt x="47735" y="48356"/>
                    <a:pt x="48944" y="33754"/>
                  </a:cubicBezTo>
                  <a:cubicBezTo>
                    <a:pt x="49599" y="25913"/>
                    <a:pt x="51312" y="18186"/>
                    <a:pt x="59271" y="17163"/>
                  </a:cubicBezTo>
                  <a:cubicBezTo>
                    <a:pt x="68391" y="16027"/>
                    <a:pt x="71615" y="23981"/>
                    <a:pt x="73580" y="32390"/>
                  </a:cubicBezTo>
                  <a:cubicBezTo>
                    <a:pt x="77358" y="48811"/>
                    <a:pt x="81036" y="65288"/>
                    <a:pt x="85016" y="82732"/>
                  </a:cubicBezTo>
                  <a:cubicBezTo>
                    <a:pt x="68743" y="89493"/>
                    <a:pt x="65166" y="73811"/>
                    <a:pt x="55846" y="66368"/>
                  </a:cubicBezTo>
                  <a:cubicBezTo>
                    <a:pt x="54233" y="68129"/>
                    <a:pt x="52168" y="69947"/>
                    <a:pt x="50657" y="72220"/>
                  </a:cubicBezTo>
                  <a:cubicBezTo>
                    <a:pt x="42898" y="83754"/>
                    <a:pt x="33024" y="89095"/>
                    <a:pt x="20127" y="85857"/>
                  </a:cubicBezTo>
                  <a:cubicBezTo>
                    <a:pt x="7078" y="82561"/>
                    <a:pt x="3048" y="70232"/>
                    <a:pt x="1536" y="58243"/>
                  </a:cubicBezTo>
                  <a:cubicBezTo>
                    <a:pt x="-378" y="43072"/>
                    <a:pt x="-328" y="27333"/>
                    <a:pt x="730" y="11993"/>
                  </a:cubicBezTo>
                  <a:cubicBezTo>
                    <a:pt x="1334" y="3299"/>
                    <a:pt x="6725" y="-3121"/>
                    <a:pt x="17154" y="1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7C96C44F-82C1-35E2-9C4C-736C98B795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0331" y="3762535"/>
              <a:ext cx="49354" cy="172490"/>
            </a:xfrm>
            <a:custGeom>
              <a:avLst/>
              <a:gdLst>
                <a:gd name="connsiteX0" fmla="*/ 14811 w 49354"/>
                <a:gd name="connsiteY0" fmla="*/ 168513 h 172490"/>
                <a:gd name="connsiteX1" fmla="*/ 19094 w 49354"/>
                <a:gd name="connsiteY1" fmla="*/ 142434 h 172490"/>
                <a:gd name="connsiteX2" fmla="*/ 23628 w 49354"/>
                <a:gd name="connsiteY2" fmla="*/ 66467 h 172490"/>
                <a:gd name="connsiteX3" fmla="*/ 0 w 49354"/>
                <a:gd name="connsiteY3" fmla="*/ 13455 h 172490"/>
                <a:gd name="connsiteX4" fmla="*/ 20303 w 49354"/>
                <a:gd name="connsiteY4" fmla="*/ 3228 h 172490"/>
                <a:gd name="connsiteX5" fmla="*/ 38591 w 49354"/>
                <a:gd name="connsiteY5" fmla="*/ 26410 h 172490"/>
                <a:gd name="connsiteX6" fmla="*/ 33604 w 49354"/>
                <a:gd name="connsiteY6" fmla="*/ 155218 h 172490"/>
                <a:gd name="connsiteX7" fmla="*/ 20605 w 49354"/>
                <a:gd name="connsiteY7" fmla="*/ 172491 h 172490"/>
                <a:gd name="connsiteX8" fmla="*/ 14811 w 49354"/>
                <a:gd name="connsiteY8" fmla="*/ 168513 h 17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54" h="172490">
                  <a:moveTo>
                    <a:pt x="14811" y="168513"/>
                  </a:moveTo>
                  <a:cubicBezTo>
                    <a:pt x="16222" y="159820"/>
                    <a:pt x="17583" y="151127"/>
                    <a:pt x="19094" y="142434"/>
                  </a:cubicBezTo>
                  <a:cubicBezTo>
                    <a:pt x="23578" y="117320"/>
                    <a:pt x="27306" y="92206"/>
                    <a:pt x="23628" y="66467"/>
                  </a:cubicBezTo>
                  <a:cubicBezTo>
                    <a:pt x="20706" y="45899"/>
                    <a:pt x="16928" y="25956"/>
                    <a:pt x="0" y="13455"/>
                  </a:cubicBezTo>
                  <a:cubicBezTo>
                    <a:pt x="3476" y="-1147"/>
                    <a:pt x="12393" y="-2681"/>
                    <a:pt x="20303" y="3228"/>
                  </a:cubicBezTo>
                  <a:cubicBezTo>
                    <a:pt x="27760" y="8739"/>
                    <a:pt x="35266" y="17319"/>
                    <a:pt x="38591" y="26410"/>
                  </a:cubicBezTo>
                  <a:cubicBezTo>
                    <a:pt x="54310" y="69876"/>
                    <a:pt x="52950" y="113286"/>
                    <a:pt x="33604" y="155218"/>
                  </a:cubicBezTo>
                  <a:cubicBezTo>
                    <a:pt x="30580" y="161752"/>
                    <a:pt x="24988" y="166809"/>
                    <a:pt x="20605" y="172491"/>
                  </a:cubicBezTo>
                  <a:cubicBezTo>
                    <a:pt x="18691" y="171184"/>
                    <a:pt x="16726" y="169820"/>
                    <a:pt x="14811" y="168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BEB0905-28C1-C9CA-AF6C-28E748EB40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63045" y="5589696"/>
              <a:ext cx="75097" cy="104461"/>
            </a:xfrm>
            <a:custGeom>
              <a:avLst/>
              <a:gdLst>
                <a:gd name="connsiteX0" fmla="*/ 31015 w 75097"/>
                <a:gd name="connsiteY0" fmla="*/ 74602 h 104461"/>
                <a:gd name="connsiteX1" fmla="*/ 50864 w 75097"/>
                <a:gd name="connsiteY1" fmla="*/ 45682 h 104461"/>
                <a:gd name="connsiteX2" fmla="*/ 65576 w 75097"/>
                <a:gd name="connsiteY2" fmla="*/ 39886 h 104461"/>
                <a:gd name="connsiteX3" fmla="*/ 67188 w 75097"/>
                <a:gd name="connsiteY3" fmla="*/ 55739 h 104461"/>
                <a:gd name="connsiteX4" fmla="*/ 53535 w 75097"/>
                <a:gd name="connsiteY4" fmla="*/ 82046 h 104461"/>
                <a:gd name="connsiteX5" fmla="*/ 75098 w 75097"/>
                <a:gd name="connsiteY5" fmla="*/ 96023 h 104461"/>
                <a:gd name="connsiteX6" fmla="*/ 16455 w 75097"/>
                <a:gd name="connsiteY6" fmla="*/ 104035 h 104461"/>
                <a:gd name="connsiteX7" fmla="*/ 31 w 75097"/>
                <a:gd name="connsiteY7" fmla="*/ 13920 h 104461"/>
                <a:gd name="connsiteX8" fmla="*/ 6480 w 75097"/>
                <a:gd name="connsiteY8" fmla="*/ 0 h 104461"/>
                <a:gd name="connsiteX9" fmla="*/ 18672 w 75097"/>
                <a:gd name="connsiteY9" fmla="*/ 10966 h 104461"/>
                <a:gd name="connsiteX10" fmla="*/ 27085 w 75097"/>
                <a:gd name="connsiteY10" fmla="*/ 56819 h 104461"/>
                <a:gd name="connsiteX11" fmla="*/ 30964 w 75097"/>
                <a:gd name="connsiteY11" fmla="*/ 74659 h 10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097" h="104461">
                  <a:moveTo>
                    <a:pt x="31015" y="74602"/>
                  </a:moveTo>
                  <a:cubicBezTo>
                    <a:pt x="39429" y="62046"/>
                    <a:pt x="44315" y="52898"/>
                    <a:pt x="50864" y="45682"/>
                  </a:cubicBezTo>
                  <a:cubicBezTo>
                    <a:pt x="54240" y="41989"/>
                    <a:pt x="60588" y="41705"/>
                    <a:pt x="65576" y="39886"/>
                  </a:cubicBezTo>
                  <a:cubicBezTo>
                    <a:pt x="66231" y="45227"/>
                    <a:pt x="68750" y="51421"/>
                    <a:pt x="67188" y="55739"/>
                  </a:cubicBezTo>
                  <a:cubicBezTo>
                    <a:pt x="63964" y="64716"/>
                    <a:pt x="58573" y="72728"/>
                    <a:pt x="53535" y="82046"/>
                  </a:cubicBezTo>
                  <a:cubicBezTo>
                    <a:pt x="59933" y="86194"/>
                    <a:pt x="66331" y="90341"/>
                    <a:pt x="75098" y="96023"/>
                  </a:cubicBezTo>
                  <a:cubicBezTo>
                    <a:pt x="55046" y="113921"/>
                    <a:pt x="35196" y="96592"/>
                    <a:pt x="16455" y="104035"/>
                  </a:cubicBezTo>
                  <a:cubicBezTo>
                    <a:pt x="5724" y="74148"/>
                    <a:pt x="3104" y="43921"/>
                    <a:pt x="31" y="13920"/>
                  </a:cubicBezTo>
                  <a:cubicBezTo>
                    <a:pt x="-422" y="9602"/>
                    <a:pt x="4213" y="4659"/>
                    <a:pt x="6480" y="0"/>
                  </a:cubicBezTo>
                  <a:cubicBezTo>
                    <a:pt x="10712" y="3579"/>
                    <a:pt x="17462" y="6364"/>
                    <a:pt x="18672" y="10966"/>
                  </a:cubicBezTo>
                  <a:cubicBezTo>
                    <a:pt x="22551" y="25909"/>
                    <a:pt x="24365" y="41477"/>
                    <a:pt x="27085" y="56819"/>
                  </a:cubicBezTo>
                  <a:cubicBezTo>
                    <a:pt x="27790" y="60796"/>
                    <a:pt x="28798" y="64716"/>
                    <a:pt x="30964" y="746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F413E62-4662-3DA6-2576-F65F08578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7276" y="748979"/>
              <a:ext cx="56126" cy="172957"/>
            </a:xfrm>
            <a:custGeom>
              <a:avLst/>
              <a:gdLst>
                <a:gd name="connsiteX0" fmla="*/ 9018 w 56126"/>
                <a:gd name="connsiteY0" fmla="*/ 172958 h 172957"/>
                <a:gd name="connsiteX1" fmla="*/ 0 w 56126"/>
                <a:gd name="connsiteY1" fmla="*/ 627 h 172957"/>
                <a:gd name="connsiteX2" fmla="*/ 19749 w 56126"/>
                <a:gd name="connsiteY2" fmla="*/ 1025 h 172957"/>
                <a:gd name="connsiteX3" fmla="*/ 33049 w 56126"/>
                <a:gd name="connsiteY3" fmla="*/ 13468 h 172957"/>
                <a:gd name="connsiteX4" fmla="*/ 45040 w 56126"/>
                <a:gd name="connsiteY4" fmla="*/ 148697 h 172957"/>
                <a:gd name="connsiteX5" fmla="*/ 29724 w 56126"/>
                <a:gd name="connsiteY5" fmla="*/ 168981 h 172957"/>
                <a:gd name="connsiteX6" fmla="*/ 9068 w 56126"/>
                <a:gd name="connsiteY6" fmla="*/ 172958 h 17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26" h="172957">
                  <a:moveTo>
                    <a:pt x="9018" y="172958"/>
                  </a:moveTo>
                  <a:cubicBezTo>
                    <a:pt x="46048" y="110912"/>
                    <a:pt x="40254" y="56309"/>
                    <a:pt x="0" y="627"/>
                  </a:cubicBezTo>
                  <a:cubicBezTo>
                    <a:pt x="9824" y="627"/>
                    <a:pt x="15466" y="-1020"/>
                    <a:pt x="19749" y="1025"/>
                  </a:cubicBezTo>
                  <a:cubicBezTo>
                    <a:pt x="24837" y="3468"/>
                    <a:pt x="29371" y="8525"/>
                    <a:pt x="33049" y="13468"/>
                  </a:cubicBezTo>
                  <a:cubicBezTo>
                    <a:pt x="58088" y="47219"/>
                    <a:pt x="63781" y="110060"/>
                    <a:pt x="45040" y="148697"/>
                  </a:cubicBezTo>
                  <a:cubicBezTo>
                    <a:pt x="41311" y="156367"/>
                    <a:pt x="35770" y="163526"/>
                    <a:pt x="29724" y="168981"/>
                  </a:cubicBezTo>
                  <a:cubicBezTo>
                    <a:pt x="26298" y="172049"/>
                    <a:pt x="20102" y="171083"/>
                    <a:pt x="9068" y="172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C31CCF5-D314-4B91-3B53-00378415A0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6653" y="4491166"/>
              <a:ext cx="70006" cy="133006"/>
            </a:xfrm>
            <a:custGeom>
              <a:avLst/>
              <a:gdLst>
                <a:gd name="connsiteX0" fmla="*/ 32373 w 70006"/>
                <a:gd name="connsiteY0" fmla="*/ 98864 h 133006"/>
                <a:gd name="connsiteX1" fmla="*/ 70007 w 70006"/>
                <a:gd name="connsiteY1" fmla="*/ 128353 h 133006"/>
                <a:gd name="connsiteX2" fmla="*/ 51416 w 70006"/>
                <a:gd name="connsiteY2" fmla="*/ 132615 h 133006"/>
                <a:gd name="connsiteX3" fmla="*/ 14488 w 70006"/>
                <a:gd name="connsiteY3" fmla="*/ 112217 h 133006"/>
                <a:gd name="connsiteX4" fmla="*/ 8593 w 70006"/>
                <a:gd name="connsiteY4" fmla="*/ 100057 h 133006"/>
                <a:gd name="connsiteX5" fmla="*/ 785 w 70006"/>
                <a:gd name="connsiteY5" fmla="*/ 24318 h 133006"/>
                <a:gd name="connsiteX6" fmla="*/ 482 w 70006"/>
                <a:gd name="connsiteY6" fmla="*/ 14602 h 133006"/>
                <a:gd name="connsiteX7" fmla="*/ 9399 w 70006"/>
                <a:gd name="connsiteY7" fmla="*/ 0 h 133006"/>
                <a:gd name="connsiteX8" fmla="*/ 20181 w 70006"/>
                <a:gd name="connsiteY8" fmla="*/ 13352 h 133006"/>
                <a:gd name="connsiteX9" fmla="*/ 21592 w 70006"/>
                <a:gd name="connsiteY9" fmla="*/ 25455 h 133006"/>
                <a:gd name="connsiteX10" fmla="*/ 26881 w 70006"/>
                <a:gd name="connsiteY10" fmla="*/ 69262 h 133006"/>
                <a:gd name="connsiteX11" fmla="*/ 43305 w 70006"/>
                <a:gd name="connsiteY11" fmla="*/ 55625 h 133006"/>
                <a:gd name="connsiteX12" fmla="*/ 52827 w 70006"/>
                <a:gd name="connsiteY12" fmla="*/ 56535 h 133006"/>
                <a:gd name="connsiteX13" fmla="*/ 54087 w 70006"/>
                <a:gd name="connsiteY13" fmla="*/ 67046 h 133006"/>
                <a:gd name="connsiteX14" fmla="*/ 32423 w 70006"/>
                <a:gd name="connsiteY14" fmla="*/ 98921 h 13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06" h="133006">
                  <a:moveTo>
                    <a:pt x="32373" y="98864"/>
                  </a:moveTo>
                  <a:cubicBezTo>
                    <a:pt x="44464" y="108353"/>
                    <a:pt x="54943" y="116535"/>
                    <a:pt x="70007" y="128353"/>
                  </a:cubicBezTo>
                  <a:cubicBezTo>
                    <a:pt x="59981" y="130853"/>
                    <a:pt x="54792" y="134149"/>
                    <a:pt x="51416" y="132615"/>
                  </a:cubicBezTo>
                  <a:cubicBezTo>
                    <a:pt x="38720" y="126762"/>
                    <a:pt x="26378" y="119830"/>
                    <a:pt x="14488" y="112217"/>
                  </a:cubicBezTo>
                  <a:cubicBezTo>
                    <a:pt x="11415" y="110228"/>
                    <a:pt x="9147" y="104433"/>
                    <a:pt x="8593" y="100057"/>
                  </a:cubicBezTo>
                  <a:cubicBezTo>
                    <a:pt x="5621" y="74887"/>
                    <a:pt x="3304" y="49602"/>
                    <a:pt x="785" y="24318"/>
                  </a:cubicBezTo>
                  <a:cubicBezTo>
                    <a:pt x="482" y="21080"/>
                    <a:pt x="-626" y="17159"/>
                    <a:pt x="482" y="14602"/>
                  </a:cubicBezTo>
                  <a:cubicBezTo>
                    <a:pt x="2800" y="9375"/>
                    <a:pt x="6326" y="4829"/>
                    <a:pt x="9399" y="0"/>
                  </a:cubicBezTo>
                  <a:cubicBezTo>
                    <a:pt x="13077" y="4375"/>
                    <a:pt x="17410" y="8296"/>
                    <a:pt x="20181" y="13352"/>
                  </a:cubicBezTo>
                  <a:cubicBezTo>
                    <a:pt x="21894" y="16534"/>
                    <a:pt x="21087" y="21364"/>
                    <a:pt x="21592" y="25455"/>
                  </a:cubicBezTo>
                  <a:cubicBezTo>
                    <a:pt x="23204" y="39261"/>
                    <a:pt x="24916" y="53012"/>
                    <a:pt x="26881" y="69262"/>
                  </a:cubicBezTo>
                  <a:cubicBezTo>
                    <a:pt x="33229" y="63864"/>
                    <a:pt x="37864" y="58921"/>
                    <a:pt x="43305" y="55625"/>
                  </a:cubicBezTo>
                  <a:cubicBezTo>
                    <a:pt x="45774" y="54148"/>
                    <a:pt x="50913" y="54546"/>
                    <a:pt x="52827" y="56535"/>
                  </a:cubicBezTo>
                  <a:cubicBezTo>
                    <a:pt x="54691" y="58466"/>
                    <a:pt x="55447" y="64716"/>
                    <a:pt x="54087" y="67046"/>
                  </a:cubicBezTo>
                  <a:cubicBezTo>
                    <a:pt x="47537" y="77785"/>
                    <a:pt x="40131" y="87842"/>
                    <a:pt x="32423" y="9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C093AFB-7A44-D963-E9C8-3F7BC784F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7435" y="5714560"/>
              <a:ext cx="87781" cy="72779"/>
            </a:xfrm>
            <a:custGeom>
              <a:avLst/>
              <a:gdLst>
                <a:gd name="connsiteX0" fmla="*/ 34580 w 87781"/>
                <a:gd name="connsiteY0" fmla="*/ 50194 h 72779"/>
                <a:gd name="connsiteX1" fmla="*/ 87782 w 87781"/>
                <a:gd name="connsiteY1" fmla="*/ 40989 h 72779"/>
                <a:gd name="connsiteX2" fmla="*/ 76547 w 87781"/>
                <a:gd name="connsiteY2" fmla="*/ 56728 h 72779"/>
                <a:gd name="connsiteX3" fmla="*/ 18509 w 87781"/>
                <a:gd name="connsiteY3" fmla="*/ 69398 h 72779"/>
                <a:gd name="connsiteX4" fmla="*/ 2589 w 87781"/>
                <a:gd name="connsiteY4" fmla="*/ 30250 h 72779"/>
                <a:gd name="connsiteX5" fmla="*/ 54027 w 87781"/>
                <a:gd name="connsiteY5" fmla="*/ 875 h 72779"/>
                <a:gd name="connsiteX6" fmla="*/ 60979 w 87781"/>
                <a:gd name="connsiteY6" fmla="*/ 26102 h 72779"/>
                <a:gd name="connsiteX7" fmla="*/ 34329 w 87781"/>
                <a:gd name="connsiteY7" fmla="*/ 46443 h 72779"/>
                <a:gd name="connsiteX8" fmla="*/ 34580 w 87781"/>
                <a:gd name="connsiteY8" fmla="*/ 50250 h 7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81" h="72779">
                  <a:moveTo>
                    <a:pt x="34580" y="50194"/>
                  </a:moveTo>
                  <a:cubicBezTo>
                    <a:pt x="50752" y="47409"/>
                    <a:pt x="66975" y="44568"/>
                    <a:pt x="87782" y="40989"/>
                  </a:cubicBezTo>
                  <a:cubicBezTo>
                    <a:pt x="82240" y="48943"/>
                    <a:pt x="80074" y="54057"/>
                    <a:pt x="76547" y="56728"/>
                  </a:cubicBezTo>
                  <a:cubicBezTo>
                    <a:pt x="58864" y="69966"/>
                    <a:pt x="39820" y="77580"/>
                    <a:pt x="18509" y="69398"/>
                  </a:cubicBezTo>
                  <a:cubicBezTo>
                    <a:pt x="1984" y="63034"/>
                    <a:pt x="-3910" y="47750"/>
                    <a:pt x="2589" y="30250"/>
                  </a:cubicBezTo>
                  <a:cubicBezTo>
                    <a:pt x="9541" y="11557"/>
                    <a:pt x="36646" y="-3898"/>
                    <a:pt x="54027" y="875"/>
                  </a:cubicBezTo>
                  <a:cubicBezTo>
                    <a:pt x="66924" y="4398"/>
                    <a:pt x="70652" y="15705"/>
                    <a:pt x="60979" y="26102"/>
                  </a:cubicBezTo>
                  <a:cubicBezTo>
                    <a:pt x="53321" y="34341"/>
                    <a:pt x="43296" y="39739"/>
                    <a:pt x="34329" y="46443"/>
                  </a:cubicBezTo>
                  <a:cubicBezTo>
                    <a:pt x="34429" y="47694"/>
                    <a:pt x="34479" y="48943"/>
                    <a:pt x="34580" y="50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FB9C1FF-3F44-043D-F0AF-9CB65A2109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4318" y="4913305"/>
              <a:ext cx="95671" cy="81623"/>
            </a:xfrm>
            <a:custGeom>
              <a:avLst/>
              <a:gdLst>
                <a:gd name="connsiteX0" fmla="*/ 65998 w 95671"/>
                <a:gd name="connsiteY0" fmla="*/ 66898 h 81623"/>
                <a:gd name="connsiteX1" fmla="*/ 19698 w 95671"/>
                <a:gd name="connsiteY1" fmla="*/ 61614 h 81623"/>
                <a:gd name="connsiteX2" fmla="*/ 0 w 95671"/>
                <a:gd name="connsiteY2" fmla="*/ 61159 h 81623"/>
                <a:gd name="connsiteX3" fmla="*/ 3274 w 95671"/>
                <a:gd name="connsiteY3" fmla="*/ 44568 h 81623"/>
                <a:gd name="connsiteX4" fmla="*/ 16021 w 95671"/>
                <a:gd name="connsiteY4" fmla="*/ 13432 h 81623"/>
                <a:gd name="connsiteX5" fmla="*/ 31588 w 95671"/>
                <a:gd name="connsiteY5" fmla="*/ 818 h 81623"/>
                <a:gd name="connsiteX6" fmla="*/ 35820 w 95671"/>
                <a:gd name="connsiteY6" fmla="*/ 19341 h 81623"/>
                <a:gd name="connsiteX7" fmla="*/ 33754 w 95671"/>
                <a:gd name="connsiteY7" fmla="*/ 26330 h 81623"/>
                <a:gd name="connsiteX8" fmla="*/ 44738 w 95671"/>
                <a:gd name="connsiteY8" fmla="*/ 55989 h 81623"/>
                <a:gd name="connsiteX9" fmla="*/ 64436 w 95671"/>
                <a:gd name="connsiteY9" fmla="*/ 37068 h 81623"/>
                <a:gd name="connsiteX10" fmla="*/ 78139 w 95671"/>
                <a:gd name="connsiteY10" fmla="*/ 19227 h 81623"/>
                <a:gd name="connsiteX11" fmla="*/ 87409 w 95671"/>
                <a:gd name="connsiteY11" fmla="*/ 41273 h 81623"/>
                <a:gd name="connsiteX12" fmla="*/ 95672 w 95671"/>
                <a:gd name="connsiteY12" fmla="*/ 79171 h 81623"/>
                <a:gd name="connsiteX13" fmla="*/ 65947 w 95671"/>
                <a:gd name="connsiteY13" fmla="*/ 66898 h 8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671" h="81623">
                  <a:moveTo>
                    <a:pt x="65998" y="66898"/>
                  </a:moveTo>
                  <a:cubicBezTo>
                    <a:pt x="49776" y="78716"/>
                    <a:pt x="34258" y="80137"/>
                    <a:pt x="19698" y="61614"/>
                  </a:cubicBezTo>
                  <a:cubicBezTo>
                    <a:pt x="17029" y="58262"/>
                    <a:pt x="8212" y="61159"/>
                    <a:pt x="0" y="61159"/>
                  </a:cubicBezTo>
                  <a:cubicBezTo>
                    <a:pt x="1209" y="54682"/>
                    <a:pt x="1561" y="49284"/>
                    <a:pt x="3274" y="44568"/>
                  </a:cubicBezTo>
                  <a:cubicBezTo>
                    <a:pt x="7154" y="34000"/>
                    <a:pt x="11991" y="23886"/>
                    <a:pt x="16021" y="13432"/>
                  </a:cubicBezTo>
                  <a:cubicBezTo>
                    <a:pt x="19094" y="5534"/>
                    <a:pt x="22217" y="-2648"/>
                    <a:pt x="31588" y="818"/>
                  </a:cubicBezTo>
                  <a:cubicBezTo>
                    <a:pt x="40354" y="4057"/>
                    <a:pt x="37936" y="12125"/>
                    <a:pt x="35820" y="19341"/>
                  </a:cubicBezTo>
                  <a:cubicBezTo>
                    <a:pt x="35115" y="21670"/>
                    <a:pt x="34107" y="23943"/>
                    <a:pt x="33754" y="26330"/>
                  </a:cubicBezTo>
                  <a:cubicBezTo>
                    <a:pt x="31941" y="39568"/>
                    <a:pt x="37130" y="53432"/>
                    <a:pt x="44738" y="55989"/>
                  </a:cubicBezTo>
                  <a:cubicBezTo>
                    <a:pt x="51992" y="58432"/>
                    <a:pt x="59398" y="51671"/>
                    <a:pt x="64436" y="37068"/>
                  </a:cubicBezTo>
                  <a:cubicBezTo>
                    <a:pt x="67207" y="29057"/>
                    <a:pt x="66602" y="17011"/>
                    <a:pt x="78139" y="19227"/>
                  </a:cubicBezTo>
                  <a:cubicBezTo>
                    <a:pt x="88971" y="21330"/>
                    <a:pt x="85898" y="32864"/>
                    <a:pt x="87409" y="41273"/>
                  </a:cubicBezTo>
                  <a:cubicBezTo>
                    <a:pt x="89626" y="53773"/>
                    <a:pt x="92749" y="66046"/>
                    <a:pt x="95672" y="79171"/>
                  </a:cubicBezTo>
                  <a:cubicBezTo>
                    <a:pt x="87157" y="84813"/>
                    <a:pt x="77233" y="80722"/>
                    <a:pt x="65947" y="66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980BE47-6AFF-D666-5E1C-ECDA546C0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05834" y="4317926"/>
              <a:ext cx="23201" cy="181762"/>
            </a:xfrm>
            <a:custGeom>
              <a:avLst/>
              <a:gdLst>
                <a:gd name="connsiteX0" fmla="*/ 9229 w 23201"/>
                <a:gd name="connsiteY0" fmla="*/ 181763 h 181762"/>
                <a:gd name="connsiteX1" fmla="*/ 3637 w 23201"/>
                <a:gd name="connsiteY1" fmla="*/ 165342 h 181762"/>
                <a:gd name="connsiteX2" fmla="*/ 261 w 23201"/>
                <a:gd name="connsiteY2" fmla="*/ 113580 h 181762"/>
                <a:gd name="connsiteX3" fmla="*/ 261 w 23201"/>
                <a:gd name="connsiteY3" fmla="*/ 29432 h 181762"/>
                <a:gd name="connsiteX4" fmla="*/ 1773 w 23201"/>
                <a:gd name="connsiteY4" fmla="*/ 9886 h 181762"/>
                <a:gd name="connsiteX5" fmla="*/ 12252 w 23201"/>
                <a:gd name="connsiteY5" fmla="*/ 0 h 181762"/>
                <a:gd name="connsiteX6" fmla="*/ 22378 w 23201"/>
                <a:gd name="connsiteY6" fmla="*/ 10398 h 181762"/>
                <a:gd name="connsiteX7" fmla="*/ 23134 w 23201"/>
                <a:gd name="connsiteY7" fmla="*/ 17614 h 181762"/>
                <a:gd name="connsiteX8" fmla="*/ 21723 w 23201"/>
                <a:gd name="connsiteY8" fmla="*/ 158637 h 181762"/>
                <a:gd name="connsiteX9" fmla="*/ 9229 w 23201"/>
                <a:gd name="connsiteY9" fmla="*/ 181649 h 18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" h="181762">
                  <a:moveTo>
                    <a:pt x="9229" y="181763"/>
                  </a:moveTo>
                  <a:cubicBezTo>
                    <a:pt x="7315" y="176365"/>
                    <a:pt x="4191" y="171024"/>
                    <a:pt x="3637" y="165342"/>
                  </a:cubicBezTo>
                  <a:cubicBezTo>
                    <a:pt x="1924" y="148183"/>
                    <a:pt x="564" y="130853"/>
                    <a:pt x="261" y="113580"/>
                  </a:cubicBezTo>
                  <a:cubicBezTo>
                    <a:pt x="-242" y="85512"/>
                    <a:pt x="111" y="57500"/>
                    <a:pt x="261" y="29432"/>
                  </a:cubicBezTo>
                  <a:cubicBezTo>
                    <a:pt x="261" y="22841"/>
                    <a:pt x="-242" y="15739"/>
                    <a:pt x="1773" y="9886"/>
                  </a:cubicBezTo>
                  <a:cubicBezTo>
                    <a:pt x="3334" y="5454"/>
                    <a:pt x="8675" y="0"/>
                    <a:pt x="12252" y="0"/>
                  </a:cubicBezTo>
                  <a:cubicBezTo>
                    <a:pt x="15728" y="0"/>
                    <a:pt x="19406" y="6307"/>
                    <a:pt x="22378" y="10398"/>
                  </a:cubicBezTo>
                  <a:cubicBezTo>
                    <a:pt x="23537" y="11989"/>
                    <a:pt x="23134" y="15170"/>
                    <a:pt x="23134" y="17614"/>
                  </a:cubicBezTo>
                  <a:cubicBezTo>
                    <a:pt x="22731" y="64603"/>
                    <a:pt x="22429" y="111648"/>
                    <a:pt x="21723" y="158637"/>
                  </a:cubicBezTo>
                  <a:cubicBezTo>
                    <a:pt x="21573" y="167274"/>
                    <a:pt x="22378" y="177387"/>
                    <a:pt x="9229" y="18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61886425-2A1A-ECFB-8F14-12DBC6587E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46761" y="4001503"/>
              <a:ext cx="63696" cy="158353"/>
            </a:xfrm>
            <a:custGeom>
              <a:avLst/>
              <a:gdLst>
                <a:gd name="connsiteX0" fmla="*/ 0 w 63696"/>
                <a:gd name="connsiteY0" fmla="*/ 18977 h 158353"/>
                <a:gd name="connsiteX1" fmla="*/ 17482 w 63696"/>
                <a:gd name="connsiteY1" fmla="*/ 0 h 158353"/>
                <a:gd name="connsiteX2" fmla="*/ 46250 w 63696"/>
                <a:gd name="connsiteY2" fmla="*/ 19546 h 158353"/>
                <a:gd name="connsiteX3" fmla="*/ 53706 w 63696"/>
                <a:gd name="connsiteY3" fmla="*/ 139887 h 158353"/>
                <a:gd name="connsiteX4" fmla="*/ 32395 w 63696"/>
                <a:gd name="connsiteY4" fmla="*/ 158353 h 158353"/>
                <a:gd name="connsiteX5" fmla="*/ 34209 w 63696"/>
                <a:gd name="connsiteY5" fmla="*/ 127614 h 158353"/>
                <a:gd name="connsiteX6" fmla="*/ 33655 w 63696"/>
                <a:gd name="connsiteY6" fmla="*/ 45455 h 158353"/>
                <a:gd name="connsiteX7" fmla="*/ 0 w 63696"/>
                <a:gd name="connsiteY7" fmla="*/ 18977 h 15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96" h="158353">
                  <a:moveTo>
                    <a:pt x="0" y="18977"/>
                  </a:moveTo>
                  <a:cubicBezTo>
                    <a:pt x="-50" y="5341"/>
                    <a:pt x="6651" y="0"/>
                    <a:pt x="17482" y="0"/>
                  </a:cubicBezTo>
                  <a:cubicBezTo>
                    <a:pt x="30329" y="0"/>
                    <a:pt x="39902" y="8011"/>
                    <a:pt x="46250" y="19546"/>
                  </a:cubicBezTo>
                  <a:cubicBezTo>
                    <a:pt x="67459" y="57955"/>
                    <a:pt x="68568" y="98523"/>
                    <a:pt x="53706" y="139887"/>
                  </a:cubicBezTo>
                  <a:cubicBezTo>
                    <a:pt x="50078" y="150058"/>
                    <a:pt x="43227" y="157103"/>
                    <a:pt x="32395" y="158353"/>
                  </a:cubicBezTo>
                  <a:cubicBezTo>
                    <a:pt x="25241" y="146819"/>
                    <a:pt x="31639" y="137046"/>
                    <a:pt x="34209" y="127614"/>
                  </a:cubicBezTo>
                  <a:cubicBezTo>
                    <a:pt x="41816" y="100057"/>
                    <a:pt x="42723" y="72728"/>
                    <a:pt x="33655" y="45455"/>
                  </a:cubicBezTo>
                  <a:cubicBezTo>
                    <a:pt x="26249" y="23125"/>
                    <a:pt x="21513" y="19318"/>
                    <a:pt x="0" y="18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5A8231F-6F6C-966F-C258-C02596B6EF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8352" y="3402508"/>
              <a:ext cx="76840" cy="107396"/>
            </a:xfrm>
            <a:custGeom>
              <a:avLst/>
              <a:gdLst>
                <a:gd name="connsiteX0" fmla="*/ 50138 w 76840"/>
                <a:gd name="connsiteY0" fmla="*/ 25640 h 107396"/>
                <a:gd name="connsiteX1" fmla="*/ 24746 w 76840"/>
                <a:gd name="connsiteY1" fmla="*/ 31037 h 107396"/>
                <a:gd name="connsiteX2" fmla="*/ 53111 w 76840"/>
                <a:gd name="connsiteY2" fmla="*/ 43708 h 107396"/>
                <a:gd name="connsiteX3" fmla="*/ 76688 w 76840"/>
                <a:gd name="connsiteY3" fmla="*/ 78594 h 107396"/>
                <a:gd name="connsiteX4" fmla="*/ 44395 w 76840"/>
                <a:gd name="connsiteY4" fmla="*/ 106493 h 107396"/>
                <a:gd name="connsiteX5" fmla="*/ 19557 w 76840"/>
                <a:gd name="connsiteY5" fmla="*/ 93652 h 107396"/>
                <a:gd name="connsiteX6" fmla="*/ 37543 w 76840"/>
                <a:gd name="connsiteY6" fmla="*/ 86435 h 107396"/>
                <a:gd name="connsiteX7" fmla="*/ 52707 w 76840"/>
                <a:gd name="connsiteY7" fmla="*/ 80072 h 107396"/>
                <a:gd name="connsiteX8" fmla="*/ 37946 w 76840"/>
                <a:gd name="connsiteY8" fmla="*/ 59901 h 107396"/>
                <a:gd name="connsiteX9" fmla="*/ 11295 w 76840"/>
                <a:gd name="connsiteY9" fmla="*/ 49049 h 107396"/>
                <a:gd name="connsiteX10" fmla="*/ 5904 w 76840"/>
                <a:gd name="connsiteY10" fmla="*/ 16435 h 107396"/>
                <a:gd name="connsiteX11" fmla="*/ 40667 w 76840"/>
                <a:gd name="connsiteY11" fmla="*/ 924 h 107396"/>
                <a:gd name="connsiteX12" fmla="*/ 50188 w 76840"/>
                <a:gd name="connsiteY12" fmla="*/ 25583 h 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840" h="107396">
                  <a:moveTo>
                    <a:pt x="50138" y="25640"/>
                  </a:moveTo>
                  <a:cubicBezTo>
                    <a:pt x="39608" y="22270"/>
                    <a:pt x="31144" y="24066"/>
                    <a:pt x="24746" y="31037"/>
                  </a:cubicBezTo>
                  <a:cubicBezTo>
                    <a:pt x="34620" y="35413"/>
                    <a:pt x="44042" y="39106"/>
                    <a:pt x="53111" y="43708"/>
                  </a:cubicBezTo>
                  <a:cubicBezTo>
                    <a:pt x="68980" y="51833"/>
                    <a:pt x="78149" y="65753"/>
                    <a:pt x="76688" y="78594"/>
                  </a:cubicBezTo>
                  <a:cubicBezTo>
                    <a:pt x="75076" y="92970"/>
                    <a:pt x="62682" y="103652"/>
                    <a:pt x="44395" y="106493"/>
                  </a:cubicBezTo>
                  <a:cubicBezTo>
                    <a:pt x="31094" y="108538"/>
                    <a:pt x="30288" y="108197"/>
                    <a:pt x="19557" y="93652"/>
                  </a:cubicBezTo>
                  <a:cubicBezTo>
                    <a:pt x="26157" y="90981"/>
                    <a:pt x="31850" y="88765"/>
                    <a:pt x="37543" y="86435"/>
                  </a:cubicBezTo>
                  <a:cubicBezTo>
                    <a:pt x="42833" y="84276"/>
                    <a:pt x="48073" y="82061"/>
                    <a:pt x="52707" y="80072"/>
                  </a:cubicBezTo>
                  <a:cubicBezTo>
                    <a:pt x="53413" y="66038"/>
                    <a:pt x="45453" y="63083"/>
                    <a:pt x="37946" y="59901"/>
                  </a:cubicBezTo>
                  <a:cubicBezTo>
                    <a:pt x="29079" y="56208"/>
                    <a:pt x="19657" y="53822"/>
                    <a:pt x="11295" y="49049"/>
                  </a:cubicBezTo>
                  <a:cubicBezTo>
                    <a:pt x="-1552" y="41662"/>
                    <a:pt x="-3567" y="28651"/>
                    <a:pt x="5904" y="16435"/>
                  </a:cubicBezTo>
                  <a:cubicBezTo>
                    <a:pt x="14972" y="4787"/>
                    <a:pt x="26106" y="-2713"/>
                    <a:pt x="40667" y="924"/>
                  </a:cubicBezTo>
                  <a:cubicBezTo>
                    <a:pt x="52304" y="3821"/>
                    <a:pt x="54772" y="10640"/>
                    <a:pt x="50188" y="25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F17E8B4-8BA2-2635-A69E-B101D64C28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1151" y="3336758"/>
              <a:ext cx="58785" cy="144612"/>
            </a:xfrm>
            <a:custGeom>
              <a:avLst/>
              <a:gdLst>
                <a:gd name="connsiteX0" fmla="*/ 58735 w 58785"/>
                <a:gd name="connsiteY0" fmla="*/ 144458 h 144612"/>
                <a:gd name="connsiteX1" fmla="*/ 5836 w 58785"/>
                <a:gd name="connsiteY1" fmla="*/ 109287 h 144612"/>
                <a:gd name="connsiteX2" fmla="*/ 14753 w 58785"/>
                <a:gd name="connsiteY2" fmla="*/ 11502 h 144612"/>
                <a:gd name="connsiteX3" fmla="*/ 42008 w 58785"/>
                <a:gd name="connsiteY3" fmla="*/ 7582 h 144612"/>
                <a:gd name="connsiteX4" fmla="*/ 32738 w 58785"/>
                <a:gd name="connsiteY4" fmla="*/ 28889 h 144612"/>
                <a:gd name="connsiteX5" fmla="*/ 49011 w 58785"/>
                <a:gd name="connsiteY5" fmla="*/ 130878 h 144612"/>
                <a:gd name="connsiteX6" fmla="*/ 58785 w 58785"/>
                <a:gd name="connsiteY6" fmla="*/ 144458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85" h="144612">
                  <a:moveTo>
                    <a:pt x="58735" y="144458"/>
                  </a:moveTo>
                  <a:cubicBezTo>
                    <a:pt x="31176" y="146105"/>
                    <a:pt x="13393" y="134628"/>
                    <a:pt x="5836" y="109287"/>
                  </a:cubicBezTo>
                  <a:cubicBezTo>
                    <a:pt x="-4240" y="75651"/>
                    <a:pt x="-1269" y="42355"/>
                    <a:pt x="14753" y="11502"/>
                  </a:cubicBezTo>
                  <a:cubicBezTo>
                    <a:pt x="22260" y="-3043"/>
                    <a:pt x="26743" y="-3157"/>
                    <a:pt x="42008" y="7582"/>
                  </a:cubicBezTo>
                  <a:cubicBezTo>
                    <a:pt x="38935" y="14571"/>
                    <a:pt x="35257" y="21502"/>
                    <a:pt x="32738" y="28889"/>
                  </a:cubicBezTo>
                  <a:cubicBezTo>
                    <a:pt x="22410" y="59116"/>
                    <a:pt x="17171" y="100367"/>
                    <a:pt x="49011" y="130878"/>
                  </a:cubicBezTo>
                  <a:cubicBezTo>
                    <a:pt x="52084" y="133833"/>
                    <a:pt x="54200" y="138037"/>
                    <a:pt x="58785" y="144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E9BD968-D98A-C3F7-3289-D980DEE728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4188" y="5547638"/>
              <a:ext cx="76791" cy="96121"/>
            </a:xfrm>
            <a:custGeom>
              <a:avLst/>
              <a:gdLst>
                <a:gd name="connsiteX0" fmla="*/ 4433 w 76791"/>
                <a:gd name="connsiteY0" fmla="*/ 5807 h 96121"/>
                <a:gd name="connsiteX1" fmla="*/ 32243 w 76791"/>
                <a:gd name="connsiteY1" fmla="*/ 61944 h 96121"/>
                <a:gd name="connsiteX2" fmla="*/ 44385 w 76791"/>
                <a:gd name="connsiteY2" fmla="*/ 37625 h 96121"/>
                <a:gd name="connsiteX3" fmla="*/ 60759 w 76791"/>
                <a:gd name="connsiteY3" fmla="*/ 2966 h 96121"/>
                <a:gd name="connsiteX4" fmla="*/ 71943 w 76791"/>
                <a:gd name="connsiteY4" fmla="*/ 409 h 96121"/>
                <a:gd name="connsiteX5" fmla="*/ 76679 w 76791"/>
                <a:gd name="connsiteY5" fmla="*/ 9955 h 96121"/>
                <a:gd name="connsiteX6" fmla="*/ 48516 w 76791"/>
                <a:gd name="connsiteY6" fmla="*/ 86830 h 96121"/>
                <a:gd name="connsiteX7" fmla="*/ 19094 w 76791"/>
                <a:gd name="connsiteY7" fmla="*/ 86433 h 96121"/>
                <a:gd name="connsiteX8" fmla="*/ 0 w 76791"/>
                <a:gd name="connsiteY8" fmla="*/ 11773 h 96121"/>
                <a:gd name="connsiteX9" fmla="*/ 4484 w 76791"/>
                <a:gd name="connsiteY9" fmla="*/ 5807 h 9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91" h="96121">
                  <a:moveTo>
                    <a:pt x="4433" y="5807"/>
                  </a:moveTo>
                  <a:cubicBezTo>
                    <a:pt x="22923" y="19330"/>
                    <a:pt x="22218" y="43478"/>
                    <a:pt x="32243" y="61944"/>
                  </a:cubicBezTo>
                  <a:cubicBezTo>
                    <a:pt x="40959" y="56659"/>
                    <a:pt x="40607" y="45694"/>
                    <a:pt x="44385" y="37625"/>
                  </a:cubicBezTo>
                  <a:cubicBezTo>
                    <a:pt x="49826" y="26035"/>
                    <a:pt x="54562" y="13989"/>
                    <a:pt x="60759" y="2966"/>
                  </a:cubicBezTo>
                  <a:cubicBezTo>
                    <a:pt x="62219" y="296"/>
                    <a:pt x="68517" y="-613"/>
                    <a:pt x="71943" y="409"/>
                  </a:cubicBezTo>
                  <a:cubicBezTo>
                    <a:pt x="74210" y="1091"/>
                    <a:pt x="77434" y="7625"/>
                    <a:pt x="76679" y="9955"/>
                  </a:cubicBezTo>
                  <a:cubicBezTo>
                    <a:pt x="67912" y="35864"/>
                    <a:pt x="60003" y="62455"/>
                    <a:pt x="48516" y="86830"/>
                  </a:cubicBezTo>
                  <a:cubicBezTo>
                    <a:pt x="42370" y="99842"/>
                    <a:pt x="25442" y="98705"/>
                    <a:pt x="19094" y="86433"/>
                  </a:cubicBezTo>
                  <a:cubicBezTo>
                    <a:pt x="7255" y="63592"/>
                    <a:pt x="857" y="38421"/>
                    <a:pt x="0" y="11773"/>
                  </a:cubicBezTo>
                  <a:cubicBezTo>
                    <a:pt x="0" y="10637"/>
                    <a:pt x="1713" y="9387"/>
                    <a:pt x="4484" y="5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C4134F9-630C-9EB6-22C4-F0479A7CE4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91180" y="3522921"/>
              <a:ext cx="75231" cy="95455"/>
            </a:xfrm>
            <a:custGeom>
              <a:avLst/>
              <a:gdLst>
                <a:gd name="connsiteX0" fmla="*/ 23535 w 75231"/>
                <a:gd name="connsiteY0" fmla="*/ 50739 h 95455"/>
                <a:gd name="connsiteX1" fmla="*/ 38850 w 75231"/>
                <a:gd name="connsiteY1" fmla="*/ 30796 h 95455"/>
                <a:gd name="connsiteX2" fmla="*/ 68574 w 75231"/>
                <a:gd name="connsiteY2" fmla="*/ 38239 h 95455"/>
                <a:gd name="connsiteX3" fmla="*/ 72755 w 75231"/>
                <a:gd name="connsiteY3" fmla="*/ 95455 h 95455"/>
                <a:gd name="connsiteX4" fmla="*/ 49228 w 75231"/>
                <a:gd name="connsiteY4" fmla="*/ 51307 h 95455"/>
                <a:gd name="connsiteX5" fmla="*/ 34719 w 75231"/>
                <a:gd name="connsiteY5" fmla="*/ 74091 h 95455"/>
                <a:gd name="connsiteX6" fmla="*/ 25399 w 75231"/>
                <a:gd name="connsiteY6" fmla="*/ 90341 h 95455"/>
                <a:gd name="connsiteX7" fmla="*/ 9529 w 75231"/>
                <a:gd name="connsiteY7" fmla="*/ 86535 h 95455"/>
                <a:gd name="connsiteX8" fmla="*/ 1418 w 75231"/>
                <a:gd name="connsiteY8" fmla="*/ 6648 h 95455"/>
                <a:gd name="connsiteX9" fmla="*/ 5901 w 75231"/>
                <a:gd name="connsiteY9" fmla="*/ 0 h 95455"/>
                <a:gd name="connsiteX10" fmla="*/ 23484 w 75231"/>
                <a:gd name="connsiteY10" fmla="*/ 50795 h 9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231" h="95455">
                  <a:moveTo>
                    <a:pt x="23535" y="50739"/>
                  </a:moveTo>
                  <a:cubicBezTo>
                    <a:pt x="29429" y="43011"/>
                    <a:pt x="33560" y="36193"/>
                    <a:pt x="38850" y="30796"/>
                  </a:cubicBezTo>
                  <a:cubicBezTo>
                    <a:pt x="49984" y="19432"/>
                    <a:pt x="63536" y="22386"/>
                    <a:pt x="68574" y="38239"/>
                  </a:cubicBezTo>
                  <a:cubicBezTo>
                    <a:pt x="74217" y="55852"/>
                    <a:pt x="77945" y="74262"/>
                    <a:pt x="72755" y="95455"/>
                  </a:cubicBezTo>
                  <a:cubicBezTo>
                    <a:pt x="47767" y="91819"/>
                    <a:pt x="57793" y="65966"/>
                    <a:pt x="49228" y="51307"/>
                  </a:cubicBezTo>
                  <a:cubicBezTo>
                    <a:pt x="40865" y="56136"/>
                    <a:pt x="39001" y="66137"/>
                    <a:pt x="34719" y="74091"/>
                  </a:cubicBezTo>
                  <a:cubicBezTo>
                    <a:pt x="31747" y="79659"/>
                    <a:pt x="29580" y="86307"/>
                    <a:pt x="25399" y="90341"/>
                  </a:cubicBezTo>
                  <a:cubicBezTo>
                    <a:pt x="19756" y="95739"/>
                    <a:pt x="11846" y="95966"/>
                    <a:pt x="9529" y="86535"/>
                  </a:cubicBezTo>
                  <a:cubicBezTo>
                    <a:pt x="3181" y="60512"/>
                    <a:pt x="-2815" y="34148"/>
                    <a:pt x="1418" y="6648"/>
                  </a:cubicBezTo>
                  <a:cubicBezTo>
                    <a:pt x="1770" y="4545"/>
                    <a:pt x="3987" y="2784"/>
                    <a:pt x="5901" y="0"/>
                  </a:cubicBezTo>
                  <a:cubicBezTo>
                    <a:pt x="21570" y="12784"/>
                    <a:pt x="12904" y="34716"/>
                    <a:pt x="23484" y="507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5FB86E3-7A0B-D44E-514B-5B48960AFA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122" y="4255536"/>
              <a:ext cx="85170" cy="89758"/>
            </a:xfrm>
            <a:custGeom>
              <a:avLst/>
              <a:gdLst>
                <a:gd name="connsiteX0" fmla="*/ 46982 w 85170"/>
                <a:gd name="connsiteY0" fmla="*/ 66594 h 89758"/>
                <a:gd name="connsiteX1" fmla="*/ 85171 w 85170"/>
                <a:gd name="connsiteY1" fmla="*/ 80003 h 89758"/>
                <a:gd name="connsiteX2" fmla="*/ 70409 w 85170"/>
                <a:gd name="connsiteY2" fmla="*/ 89322 h 89758"/>
                <a:gd name="connsiteX3" fmla="*/ 35546 w 85170"/>
                <a:gd name="connsiteY3" fmla="*/ 87958 h 89758"/>
                <a:gd name="connsiteX4" fmla="*/ 25671 w 85170"/>
                <a:gd name="connsiteY4" fmla="*/ 54662 h 89758"/>
                <a:gd name="connsiteX5" fmla="*/ 36805 w 85170"/>
                <a:gd name="connsiteY5" fmla="*/ 39492 h 89758"/>
                <a:gd name="connsiteX6" fmla="*/ 39929 w 85170"/>
                <a:gd name="connsiteY6" fmla="*/ 21707 h 89758"/>
                <a:gd name="connsiteX7" fmla="*/ 20885 w 85170"/>
                <a:gd name="connsiteY7" fmla="*/ 37617 h 89758"/>
                <a:gd name="connsiteX8" fmla="*/ 7836 w 85170"/>
                <a:gd name="connsiteY8" fmla="*/ 46878 h 89758"/>
                <a:gd name="connsiteX9" fmla="*/ 632 w 85170"/>
                <a:gd name="connsiteY9" fmla="*/ 28753 h 89758"/>
                <a:gd name="connsiteX10" fmla="*/ 45471 w 85170"/>
                <a:gd name="connsiteY10" fmla="*/ 2503 h 89758"/>
                <a:gd name="connsiteX11" fmla="*/ 58418 w 85170"/>
                <a:gd name="connsiteY11" fmla="*/ 45287 h 89758"/>
                <a:gd name="connsiteX12" fmla="*/ 46932 w 85170"/>
                <a:gd name="connsiteY12" fmla="*/ 66537 h 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70" h="89758">
                  <a:moveTo>
                    <a:pt x="46982" y="66594"/>
                  </a:moveTo>
                  <a:cubicBezTo>
                    <a:pt x="59124" y="70856"/>
                    <a:pt x="69754" y="74606"/>
                    <a:pt x="85171" y="80003"/>
                  </a:cubicBezTo>
                  <a:cubicBezTo>
                    <a:pt x="76959" y="85344"/>
                    <a:pt x="73734" y="89208"/>
                    <a:pt x="70409" y="89322"/>
                  </a:cubicBezTo>
                  <a:cubicBezTo>
                    <a:pt x="58771" y="89719"/>
                    <a:pt x="46831" y="90515"/>
                    <a:pt x="35546" y="87958"/>
                  </a:cubicBezTo>
                  <a:cubicBezTo>
                    <a:pt x="19122" y="84208"/>
                    <a:pt x="15444" y="70060"/>
                    <a:pt x="25671" y="54662"/>
                  </a:cubicBezTo>
                  <a:cubicBezTo>
                    <a:pt x="29148" y="49378"/>
                    <a:pt x="34186" y="45174"/>
                    <a:pt x="36805" y="39492"/>
                  </a:cubicBezTo>
                  <a:cubicBezTo>
                    <a:pt x="39073" y="34605"/>
                    <a:pt x="38871" y="28299"/>
                    <a:pt x="39929" y="21707"/>
                  </a:cubicBezTo>
                  <a:cubicBezTo>
                    <a:pt x="26478" y="20798"/>
                    <a:pt x="23001" y="28242"/>
                    <a:pt x="20885" y="37617"/>
                  </a:cubicBezTo>
                  <a:cubicBezTo>
                    <a:pt x="19172" y="45230"/>
                    <a:pt x="14437" y="49037"/>
                    <a:pt x="7836" y="46878"/>
                  </a:cubicBezTo>
                  <a:cubicBezTo>
                    <a:pt x="-123" y="44265"/>
                    <a:pt x="-879" y="36537"/>
                    <a:pt x="632" y="28753"/>
                  </a:cubicBezTo>
                  <a:cubicBezTo>
                    <a:pt x="4763" y="7446"/>
                    <a:pt x="27535" y="-5793"/>
                    <a:pt x="45471" y="2503"/>
                  </a:cubicBezTo>
                  <a:cubicBezTo>
                    <a:pt x="61391" y="9833"/>
                    <a:pt x="66731" y="27048"/>
                    <a:pt x="58418" y="45287"/>
                  </a:cubicBezTo>
                  <a:cubicBezTo>
                    <a:pt x="55194" y="52390"/>
                    <a:pt x="51063" y="58924"/>
                    <a:pt x="46932" y="66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E9E63143-27F5-D818-D714-D4958D5FE6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6901" y="3803259"/>
              <a:ext cx="69831" cy="116766"/>
            </a:xfrm>
            <a:custGeom>
              <a:avLst/>
              <a:gdLst>
                <a:gd name="connsiteX0" fmla="*/ 46753 w 69831"/>
                <a:gd name="connsiteY0" fmla="*/ 43641 h 116766"/>
                <a:gd name="connsiteX1" fmla="*/ 0 w 69831"/>
                <a:gd name="connsiteY1" fmla="*/ 97164 h 116766"/>
                <a:gd name="connsiteX2" fmla="*/ 5441 w 69831"/>
                <a:gd name="connsiteY2" fmla="*/ 76993 h 116766"/>
                <a:gd name="connsiteX3" fmla="*/ 47912 w 69831"/>
                <a:gd name="connsiteY3" fmla="*/ 8073 h 116766"/>
                <a:gd name="connsiteX4" fmla="*/ 61615 w 69831"/>
                <a:gd name="connsiteY4" fmla="*/ 175 h 116766"/>
                <a:gd name="connsiteX5" fmla="*/ 69827 w 69831"/>
                <a:gd name="connsiteY5" fmla="*/ 14664 h 116766"/>
                <a:gd name="connsiteX6" fmla="*/ 65293 w 69831"/>
                <a:gd name="connsiteY6" fmla="*/ 103300 h 116766"/>
                <a:gd name="connsiteX7" fmla="*/ 64839 w 69831"/>
                <a:gd name="connsiteY7" fmla="*/ 105687 h 116766"/>
                <a:gd name="connsiteX8" fmla="*/ 54965 w 69831"/>
                <a:gd name="connsiteY8" fmla="*/ 116766 h 116766"/>
                <a:gd name="connsiteX9" fmla="*/ 47056 w 69831"/>
                <a:gd name="connsiteY9" fmla="*/ 106482 h 116766"/>
                <a:gd name="connsiteX10" fmla="*/ 44687 w 69831"/>
                <a:gd name="connsiteY10" fmla="*/ 82164 h 116766"/>
                <a:gd name="connsiteX11" fmla="*/ 46703 w 69831"/>
                <a:gd name="connsiteY11" fmla="*/ 43698 h 11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831" h="116766">
                  <a:moveTo>
                    <a:pt x="46753" y="43641"/>
                  </a:moveTo>
                  <a:cubicBezTo>
                    <a:pt x="28465" y="59550"/>
                    <a:pt x="24535" y="85744"/>
                    <a:pt x="0" y="97164"/>
                  </a:cubicBezTo>
                  <a:cubicBezTo>
                    <a:pt x="2721" y="86766"/>
                    <a:pt x="3023" y="81085"/>
                    <a:pt x="5441" y="76993"/>
                  </a:cubicBezTo>
                  <a:cubicBezTo>
                    <a:pt x="19246" y="53755"/>
                    <a:pt x="33201" y="30630"/>
                    <a:pt x="47912" y="8073"/>
                  </a:cubicBezTo>
                  <a:cubicBezTo>
                    <a:pt x="50784" y="3641"/>
                    <a:pt x="57787" y="-961"/>
                    <a:pt x="61615" y="175"/>
                  </a:cubicBezTo>
                  <a:cubicBezTo>
                    <a:pt x="65344" y="1255"/>
                    <a:pt x="69978" y="9607"/>
                    <a:pt x="69827" y="14664"/>
                  </a:cubicBezTo>
                  <a:cubicBezTo>
                    <a:pt x="69021" y="44266"/>
                    <a:pt x="66955" y="73755"/>
                    <a:pt x="65293" y="103300"/>
                  </a:cubicBezTo>
                  <a:cubicBezTo>
                    <a:pt x="65293" y="104096"/>
                    <a:pt x="65293" y="105176"/>
                    <a:pt x="64839" y="105687"/>
                  </a:cubicBezTo>
                  <a:cubicBezTo>
                    <a:pt x="61615" y="109437"/>
                    <a:pt x="58290" y="113073"/>
                    <a:pt x="54965" y="116766"/>
                  </a:cubicBezTo>
                  <a:cubicBezTo>
                    <a:pt x="52194" y="113357"/>
                    <a:pt x="47962" y="110403"/>
                    <a:pt x="47056" y="106482"/>
                  </a:cubicBezTo>
                  <a:cubicBezTo>
                    <a:pt x="45242" y="98641"/>
                    <a:pt x="44637" y="90289"/>
                    <a:pt x="44687" y="82164"/>
                  </a:cubicBezTo>
                  <a:cubicBezTo>
                    <a:pt x="44738" y="70744"/>
                    <a:pt x="45846" y="59266"/>
                    <a:pt x="46703" y="43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9332F59-4BEA-DF3A-ED02-49C9821A85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1571" y="4315238"/>
              <a:ext cx="41950" cy="181836"/>
            </a:xfrm>
            <a:custGeom>
              <a:avLst/>
              <a:gdLst>
                <a:gd name="connsiteX0" fmla="*/ 13250 w 41950"/>
                <a:gd name="connsiteY0" fmla="*/ 181836 h 181836"/>
                <a:gd name="connsiteX1" fmla="*/ 19245 w 41950"/>
                <a:gd name="connsiteY1" fmla="*/ 90018 h 181836"/>
                <a:gd name="connsiteX2" fmla="*/ 0 w 41950"/>
                <a:gd name="connsiteY2" fmla="*/ 2176 h 181836"/>
                <a:gd name="connsiteX3" fmla="*/ 20907 w 41950"/>
                <a:gd name="connsiteY3" fmla="*/ 12403 h 181836"/>
                <a:gd name="connsiteX4" fmla="*/ 37331 w 41950"/>
                <a:gd name="connsiteY4" fmla="*/ 63199 h 181836"/>
                <a:gd name="connsiteX5" fmla="*/ 36021 w 41950"/>
                <a:gd name="connsiteY5" fmla="*/ 158541 h 181836"/>
                <a:gd name="connsiteX6" fmla="*/ 13200 w 41950"/>
                <a:gd name="connsiteY6" fmla="*/ 181780 h 18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0" h="181836">
                  <a:moveTo>
                    <a:pt x="13250" y="181836"/>
                  </a:moveTo>
                  <a:cubicBezTo>
                    <a:pt x="15668" y="149961"/>
                    <a:pt x="21412" y="119620"/>
                    <a:pt x="19245" y="90018"/>
                  </a:cubicBezTo>
                  <a:cubicBezTo>
                    <a:pt x="17078" y="60643"/>
                    <a:pt x="6902" y="32006"/>
                    <a:pt x="0" y="2176"/>
                  </a:cubicBezTo>
                  <a:cubicBezTo>
                    <a:pt x="10781" y="-3619"/>
                    <a:pt x="17280" y="2972"/>
                    <a:pt x="20907" y="12403"/>
                  </a:cubicBezTo>
                  <a:cubicBezTo>
                    <a:pt x="27255" y="28938"/>
                    <a:pt x="33704" y="45756"/>
                    <a:pt x="37331" y="63199"/>
                  </a:cubicBezTo>
                  <a:cubicBezTo>
                    <a:pt x="43931" y="94847"/>
                    <a:pt x="43428" y="127007"/>
                    <a:pt x="36021" y="158541"/>
                  </a:cubicBezTo>
                  <a:cubicBezTo>
                    <a:pt x="31689" y="176893"/>
                    <a:pt x="28112" y="179507"/>
                    <a:pt x="13200" y="1817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E69AC4E4-8600-27E1-6D22-412F7FA100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5597" y="5349488"/>
              <a:ext cx="79158" cy="74559"/>
            </a:xfrm>
            <a:custGeom>
              <a:avLst/>
              <a:gdLst>
                <a:gd name="connsiteX0" fmla="*/ 79108 w 79158"/>
                <a:gd name="connsiteY0" fmla="*/ 69411 h 74559"/>
                <a:gd name="connsiteX1" fmla="*/ 41575 w 79158"/>
                <a:gd name="connsiteY1" fmla="*/ 65832 h 74559"/>
                <a:gd name="connsiteX2" fmla="*/ 20566 w 79158"/>
                <a:gd name="connsiteY2" fmla="*/ 72650 h 74559"/>
                <a:gd name="connsiteX3" fmla="*/ 515 w 79158"/>
                <a:gd name="connsiteY3" fmla="*/ 49014 h 74559"/>
                <a:gd name="connsiteX4" fmla="*/ 26562 w 79158"/>
                <a:gd name="connsiteY4" fmla="*/ 4752 h 74559"/>
                <a:gd name="connsiteX5" fmla="*/ 53565 w 79158"/>
                <a:gd name="connsiteY5" fmla="*/ 17252 h 74559"/>
                <a:gd name="connsiteX6" fmla="*/ 55832 w 79158"/>
                <a:gd name="connsiteY6" fmla="*/ 24127 h 74559"/>
                <a:gd name="connsiteX7" fmla="*/ 76690 w 79158"/>
                <a:gd name="connsiteY7" fmla="*/ 62764 h 74559"/>
                <a:gd name="connsiteX8" fmla="*/ 79158 w 79158"/>
                <a:gd name="connsiteY8" fmla="*/ 69411 h 7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58" h="74559">
                  <a:moveTo>
                    <a:pt x="79108" y="69411"/>
                  </a:moveTo>
                  <a:cubicBezTo>
                    <a:pt x="64750" y="81003"/>
                    <a:pt x="53364" y="69980"/>
                    <a:pt x="41575" y="65832"/>
                  </a:cubicBezTo>
                  <a:cubicBezTo>
                    <a:pt x="34521" y="68218"/>
                    <a:pt x="27670" y="71684"/>
                    <a:pt x="20566" y="72650"/>
                  </a:cubicBezTo>
                  <a:cubicBezTo>
                    <a:pt x="6057" y="74696"/>
                    <a:pt x="-2206" y="65093"/>
                    <a:pt x="515" y="49014"/>
                  </a:cubicBezTo>
                  <a:cubicBezTo>
                    <a:pt x="3638" y="30434"/>
                    <a:pt x="12556" y="15207"/>
                    <a:pt x="26562" y="4752"/>
                  </a:cubicBezTo>
                  <a:cubicBezTo>
                    <a:pt x="39307" y="-4794"/>
                    <a:pt x="49283" y="377"/>
                    <a:pt x="53565" y="17252"/>
                  </a:cubicBezTo>
                  <a:cubicBezTo>
                    <a:pt x="54170" y="19639"/>
                    <a:pt x="56034" y="21968"/>
                    <a:pt x="55832" y="24127"/>
                  </a:cubicBezTo>
                  <a:cubicBezTo>
                    <a:pt x="53867" y="43275"/>
                    <a:pt x="62936" y="54525"/>
                    <a:pt x="76690" y="62764"/>
                  </a:cubicBezTo>
                  <a:cubicBezTo>
                    <a:pt x="77647" y="63332"/>
                    <a:pt x="77798" y="65605"/>
                    <a:pt x="79158" y="694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B0C0690-4B5E-A562-AE5F-FB23EB0AF1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8876" y="2109391"/>
              <a:ext cx="56530" cy="148919"/>
            </a:xfrm>
            <a:custGeom>
              <a:avLst/>
              <a:gdLst>
                <a:gd name="connsiteX0" fmla="*/ 102 w 56530"/>
                <a:gd name="connsiteY0" fmla="*/ 2839 h 148919"/>
                <a:gd name="connsiteX1" fmla="*/ 31036 w 56530"/>
                <a:gd name="connsiteY1" fmla="*/ 9373 h 148919"/>
                <a:gd name="connsiteX2" fmla="*/ 42372 w 56530"/>
                <a:gd name="connsiteY2" fmla="*/ 143749 h 148919"/>
                <a:gd name="connsiteX3" fmla="*/ 33907 w 56530"/>
                <a:gd name="connsiteY3" fmla="*/ 148919 h 148919"/>
                <a:gd name="connsiteX4" fmla="*/ 31287 w 56530"/>
                <a:gd name="connsiteY4" fmla="*/ 124828 h 148919"/>
                <a:gd name="connsiteX5" fmla="*/ 30784 w 56530"/>
                <a:gd name="connsiteY5" fmla="*/ 80623 h 148919"/>
                <a:gd name="connsiteX6" fmla="*/ 3528 w 56530"/>
                <a:gd name="connsiteY6" fmla="*/ 15964 h 148919"/>
                <a:gd name="connsiteX7" fmla="*/ 254 w 56530"/>
                <a:gd name="connsiteY7" fmla="*/ 9884 h 148919"/>
                <a:gd name="connsiteX8" fmla="*/ 153 w 56530"/>
                <a:gd name="connsiteY8" fmla="*/ 2839 h 1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30" h="148919">
                  <a:moveTo>
                    <a:pt x="102" y="2839"/>
                  </a:moveTo>
                  <a:cubicBezTo>
                    <a:pt x="12496" y="-3013"/>
                    <a:pt x="22220" y="680"/>
                    <a:pt x="31036" y="9373"/>
                  </a:cubicBezTo>
                  <a:cubicBezTo>
                    <a:pt x="59299" y="37271"/>
                    <a:pt x="65496" y="110112"/>
                    <a:pt x="42372" y="143749"/>
                  </a:cubicBezTo>
                  <a:cubicBezTo>
                    <a:pt x="41212" y="145453"/>
                    <a:pt x="38744" y="146022"/>
                    <a:pt x="33907" y="148919"/>
                  </a:cubicBezTo>
                  <a:cubicBezTo>
                    <a:pt x="32849" y="139772"/>
                    <a:pt x="31489" y="132328"/>
                    <a:pt x="31287" y="124828"/>
                  </a:cubicBezTo>
                  <a:cubicBezTo>
                    <a:pt x="30835" y="110112"/>
                    <a:pt x="31792" y="95283"/>
                    <a:pt x="30784" y="80623"/>
                  </a:cubicBezTo>
                  <a:cubicBezTo>
                    <a:pt x="29021" y="55339"/>
                    <a:pt x="22069" y="32498"/>
                    <a:pt x="3528" y="15964"/>
                  </a:cubicBezTo>
                  <a:cubicBezTo>
                    <a:pt x="1967" y="14600"/>
                    <a:pt x="1009" y="12100"/>
                    <a:pt x="254" y="9884"/>
                  </a:cubicBezTo>
                  <a:cubicBezTo>
                    <a:pt x="-251" y="8521"/>
                    <a:pt x="153" y="6702"/>
                    <a:pt x="153" y="2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44FC8BAC-2E33-4FA0-48C6-6FC590206E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26638" y="116453"/>
              <a:ext cx="59875" cy="122359"/>
            </a:xfrm>
            <a:custGeom>
              <a:avLst/>
              <a:gdLst>
                <a:gd name="connsiteX0" fmla="*/ 38490 w 59875"/>
                <a:gd name="connsiteY0" fmla="*/ 55082 h 122359"/>
                <a:gd name="connsiteX1" fmla="*/ 0 w 59875"/>
                <a:gd name="connsiteY1" fmla="*/ 84684 h 122359"/>
                <a:gd name="connsiteX2" fmla="*/ 3123 w 59875"/>
                <a:gd name="connsiteY2" fmla="*/ 73605 h 122359"/>
                <a:gd name="connsiteX3" fmla="*/ 34711 w 59875"/>
                <a:gd name="connsiteY3" fmla="*/ 12013 h 122359"/>
                <a:gd name="connsiteX4" fmla="*/ 49070 w 59875"/>
                <a:gd name="connsiteY4" fmla="*/ 934 h 122359"/>
                <a:gd name="connsiteX5" fmla="*/ 59649 w 59875"/>
                <a:gd name="connsiteY5" fmla="*/ 16900 h 122359"/>
                <a:gd name="connsiteX6" fmla="*/ 58692 w 59875"/>
                <a:gd name="connsiteY6" fmla="*/ 105650 h 122359"/>
                <a:gd name="connsiteX7" fmla="*/ 55317 w 59875"/>
                <a:gd name="connsiteY7" fmla="*/ 117128 h 122359"/>
                <a:gd name="connsiteX8" fmla="*/ 44385 w 59875"/>
                <a:gd name="connsiteY8" fmla="*/ 122355 h 122359"/>
                <a:gd name="connsiteX9" fmla="*/ 38742 w 59875"/>
                <a:gd name="connsiteY9" fmla="*/ 113435 h 122359"/>
                <a:gd name="connsiteX10" fmla="*/ 38490 w 59875"/>
                <a:gd name="connsiteY10" fmla="*/ 55082 h 1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75" h="122359">
                  <a:moveTo>
                    <a:pt x="38490" y="55082"/>
                  </a:moveTo>
                  <a:cubicBezTo>
                    <a:pt x="21512" y="73832"/>
                    <a:pt x="8716" y="83700"/>
                    <a:pt x="0" y="84684"/>
                  </a:cubicBezTo>
                  <a:cubicBezTo>
                    <a:pt x="1108" y="80480"/>
                    <a:pt x="1209" y="76218"/>
                    <a:pt x="3123" y="73605"/>
                  </a:cubicBezTo>
                  <a:cubicBezTo>
                    <a:pt x="16575" y="54968"/>
                    <a:pt x="28363" y="35366"/>
                    <a:pt x="34711" y="12013"/>
                  </a:cubicBezTo>
                  <a:cubicBezTo>
                    <a:pt x="36778" y="4457"/>
                    <a:pt x="41917" y="-2589"/>
                    <a:pt x="49070" y="934"/>
                  </a:cubicBezTo>
                  <a:cubicBezTo>
                    <a:pt x="53907" y="3263"/>
                    <a:pt x="59499" y="11275"/>
                    <a:pt x="59649" y="16900"/>
                  </a:cubicBezTo>
                  <a:cubicBezTo>
                    <a:pt x="60305" y="46446"/>
                    <a:pt x="59398" y="76048"/>
                    <a:pt x="58692" y="105650"/>
                  </a:cubicBezTo>
                  <a:cubicBezTo>
                    <a:pt x="58592" y="109571"/>
                    <a:pt x="57584" y="114571"/>
                    <a:pt x="55317" y="117128"/>
                  </a:cubicBezTo>
                  <a:cubicBezTo>
                    <a:pt x="52647" y="120139"/>
                    <a:pt x="48063" y="122469"/>
                    <a:pt x="44385" y="122355"/>
                  </a:cubicBezTo>
                  <a:cubicBezTo>
                    <a:pt x="42319" y="122298"/>
                    <a:pt x="38843" y="116673"/>
                    <a:pt x="38742" y="113435"/>
                  </a:cubicBezTo>
                  <a:cubicBezTo>
                    <a:pt x="38189" y="95423"/>
                    <a:pt x="38490" y="77412"/>
                    <a:pt x="38490" y="550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9747B75-6DCC-F998-0D80-0D4A672B05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53399" y="3336115"/>
              <a:ext cx="52450" cy="169759"/>
            </a:xfrm>
            <a:custGeom>
              <a:avLst/>
              <a:gdLst>
                <a:gd name="connsiteX0" fmla="*/ 27612 w 52450"/>
                <a:gd name="connsiteY0" fmla="*/ 169760 h 169759"/>
                <a:gd name="connsiteX1" fmla="*/ 5697 w 52450"/>
                <a:gd name="connsiteY1" fmla="*/ 147089 h 169759"/>
                <a:gd name="connsiteX2" fmla="*/ 16327 w 52450"/>
                <a:gd name="connsiteY2" fmla="*/ 19929 h 169759"/>
                <a:gd name="connsiteX3" fmla="*/ 33154 w 52450"/>
                <a:gd name="connsiteY3" fmla="*/ 1293 h 169759"/>
                <a:gd name="connsiteX4" fmla="*/ 52450 w 52450"/>
                <a:gd name="connsiteY4" fmla="*/ 838 h 169759"/>
                <a:gd name="connsiteX5" fmla="*/ 27512 w 52450"/>
                <a:gd name="connsiteY5" fmla="*/ 152203 h 169759"/>
                <a:gd name="connsiteX6" fmla="*/ 27612 w 52450"/>
                <a:gd name="connsiteY6" fmla="*/ 169760 h 16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0" h="169759">
                  <a:moveTo>
                    <a:pt x="27612" y="169760"/>
                  </a:moveTo>
                  <a:cubicBezTo>
                    <a:pt x="14110" y="167828"/>
                    <a:pt x="8267" y="158396"/>
                    <a:pt x="5697" y="147089"/>
                  </a:cubicBezTo>
                  <a:cubicBezTo>
                    <a:pt x="-4127" y="103395"/>
                    <a:pt x="-1658" y="60554"/>
                    <a:pt x="16327" y="19929"/>
                  </a:cubicBezTo>
                  <a:cubicBezTo>
                    <a:pt x="19703" y="12372"/>
                    <a:pt x="26605" y="5952"/>
                    <a:pt x="33154" y="1293"/>
                  </a:cubicBezTo>
                  <a:cubicBezTo>
                    <a:pt x="36832" y="-1321"/>
                    <a:pt x="43129" y="838"/>
                    <a:pt x="52450" y="838"/>
                  </a:cubicBezTo>
                  <a:cubicBezTo>
                    <a:pt x="17738" y="49361"/>
                    <a:pt x="20055" y="100270"/>
                    <a:pt x="27512" y="152203"/>
                  </a:cubicBezTo>
                  <a:cubicBezTo>
                    <a:pt x="28267" y="157544"/>
                    <a:pt x="27612" y="163112"/>
                    <a:pt x="27612" y="16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F89A303-5537-8225-E7E7-B19E2AB28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69965" y="3339037"/>
              <a:ext cx="40129" cy="155777"/>
            </a:xfrm>
            <a:custGeom>
              <a:avLst/>
              <a:gdLst>
                <a:gd name="connsiteX0" fmla="*/ 40079 w 40129"/>
                <a:gd name="connsiteY0" fmla="*/ 151270 h 155777"/>
                <a:gd name="connsiteX1" fmla="*/ 16451 w 40129"/>
                <a:gd name="connsiteY1" fmla="*/ 147974 h 155777"/>
                <a:gd name="connsiteX2" fmla="*/ 6829 w 40129"/>
                <a:gd name="connsiteY2" fmla="*/ 128827 h 155777"/>
                <a:gd name="connsiteX3" fmla="*/ 6375 w 40129"/>
                <a:gd name="connsiteY3" fmla="*/ 23883 h 155777"/>
                <a:gd name="connsiteX4" fmla="*/ 14538 w 40129"/>
                <a:gd name="connsiteY4" fmla="*/ 6610 h 155777"/>
                <a:gd name="connsiteX5" fmla="*/ 36049 w 40129"/>
                <a:gd name="connsiteY5" fmla="*/ 5416 h 155777"/>
                <a:gd name="connsiteX6" fmla="*/ 40130 w 40129"/>
                <a:gd name="connsiteY6" fmla="*/ 151327 h 15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29" h="155777">
                  <a:moveTo>
                    <a:pt x="40079" y="151270"/>
                  </a:moveTo>
                  <a:cubicBezTo>
                    <a:pt x="28946" y="159565"/>
                    <a:pt x="21893" y="155190"/>
                    <a:pt x="16451" y="147974"/>
                  </a:cubicBezTo>
                  <a:cubicBezTo>
                    <a:pt x="12270" y="142463"/>
                    <a:pt x="8794" y="135701"/>
                    <a:pt x="6829" y="128827"/>
                  </a:cubicBezTo>
                  <a:cubicBezTo>
                    <a:pt x="-3046" y="93997"/>
                    <a:pt x="-1333" y="58826"/>
                    <a:pt x="6375" y="23883"/>
                  </a:cubicBezTo>
                  <a:cubicBezTo>
                    <a:pt x="7736" y="17690"/>
                    <a:pt x="10859" y="11553"/>
                    <a:pt x="14538" y="6610"/>
                  </a:cubicBezTo>
                  <a:cubicBezTo>
                    <a:pt x="20533" y="-1515"/>
                    <a:pt x="27888" y="-2424"/>
                    <a:pt x="36049" y="5416"/>
                  </a:cubicBezTo>
                  <a:cubicBezTo>
                    <a:pt x="18870" y="54280"/>
                    <a:pt x="20280" y="102860"/>
                    <a:pt x="40130" y="1513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10E196A4-099B-9FAA-F841-E29F0D90CF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05978" y="4853647"/>
              <a:ext cx="164559" cy="33095"/>
            </a:xfrm>
            <a:custGeom>
              <a:avLst/>
              <a:gdLst>
                <a:gd name="connsiteX0" fmla="*/ 164510 w 164559"/>
                <a:gd name="connsiteY0" fmla="*/ 8885 h 33095"/>
                <a:gd name="connsiteX1" fmla="*/ 134332 w 164559"/>
                <a:gd name="connsiteY1" fmla="*/ 20135 h 33095"/>
                <a:gd name="connsiteX2" fmla="*/ 21481 w 164559"/>
                <a:gd name="connsiteY2" fmla="*/ 32465 h 33095"/>
                <a:gd name="connsiteX3" fmla="*/ 220 w 164559"/>
                <a:gd name="connsiteY3" fmla="*/ 21840 h 33095"/>
                <a:gd name="connsiteX4" fmla="*/ 21279 w 164559"/>
                <a:gd name="connsiteY4" fmla="*/ 7294 h 33095"/>
                <a:gd name="connsiteX5" fmla="*/ 138916 w 164559"/>
                <a:gd name="connsiteY5" fmla="*/ 78 h 33095"/>
                <a:gd name="connsiteX6" fmla="*/ 164409 w 164559"/>
                <a:gd name="connsiteY6" fmla="*/ 1953 h 33095"/>
                <a:gd name="connsiteX7" fmla="*/ 164560 w 164559"/>
                <a:gd name="connsiteY7" fmla="*/ 8942 h 3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59" h="33095">
                  <a:moveTo>
                    <a:pt x="164510" y="8885"/>
                  </a:moveTo>
                  <a:cubicBezTo>
                    <a:pt x="154433" y="12749"/>
                    <a:pt x="144610" y="18771"/>
                    <a:pt x="134332" y="20135"/>
                  </a:cubicBezTo>
                  <a:cubicBezTo>
                    <a:pt x="96799" y="25192"/>
                    <a:pt x="59115" y="29055"/>
                    <a:pt x="21481" y="32465"/>
                  </a:cubicBezTo>
                  <a:cubicBezTo>
                    <a:pt x="13621" y="33147"/>
                    <a:pt x="2739" y="35704"/>
                    <a:pt x="220" y="21840"/>
                  </a:cubicBezTo>
                  <a:cubicBezTo>
                    <a:pt x="-1392" y="12805"/>
                    <a:pt x="5862" y="8260"/>
                    <a:pt x="21279" y="7294"/>
                  </a:cubicBezTo>
                  <a:cubicBezTo>
                    <a:pt x="60475" y="4851"/>
                    <a:pt x="99671" y="2180"/>
                    <a:pt x="138916" y="78"/>
                  </a:cubicBezTo>
                  <a:cubicBezTo>
                    <a:pt x="147381" y="-376"/>
                    <a:pt x="155895" y="1271"/>
                    <a:pt x="164409" y="1953"/>
                  </a:cubicBezTo>
                  <a:cubicBezTo>
                    <a:pt x="164459" y="4283"/>
                    <a:pt x="164510" y="6612"/>
                    <a:pt x="164560" y="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ADD3E1E-76A3-DDF4-E2F3-E1DF4B29A4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86635" y="5003467"/>
              <a:ext cx="75188" cy="109108"/>
            </a:xfrm>
            <a:custGeom>
              <a:avLst/>
              <a:gdLst>
                <a:gd name="connsiteX0" fmla="*/ 24154 w 75188"/>
                <a:gd name="connsiteY0" fmla="*/ 85998 h 109108"/>
                <a:gd name="connsiteX1" fmla="*/ 51510 w 75188"/>
                <a:gd name="connsiteY1" fmla="*/ 88896 h 109108"/>
                <a:gd name="connsiteX2" fmla="*/ 74383 w 75188"/>
                <a:gd name="connsiteY2" fmla="*/ 92192 h 109108"/>
                <a:gd name="connsiteX3" fmla="*/ 75189 w 75188"/>
                <a:gd name="connsiteY3" fmla="*/ 97305 h 109108"/>
                <a:gd name="connsiteX4" fmla="*/ 64004 w 75188"/>
                <a:gd name="connsiteY4" fmla="*/ 104976 h 109108"/>
                <a:gd name="connsiteX5" fmla="*/ 20728 w 75188"/>
                <a:gd name="connsiteY5" fmla="*/ 108726 h 109108"/>
                <a:gd name="connsiteX6" fmla="*/ 6924 w 75188"/>
                <a:gd name="connsiteY6" fmla="*/ 70373 h 109108"/>
                <a:gd name="connsiteX7" fmla="*/ 27378 w 75188"/>
                <a:gd name="connsiteY7" fmla="*/ 44691 h 109108"/>
                <a:gd name="connsiteX8" fmla="*/ 16496 w 75188"/>
                <a:gd name="connsiteY8" fmla="*/ 15373 h 109108"/>
                <a:gd name="connsiteX9" fmla="*/ 10551 w 75188"/>
                <a:gd name="connsiteY9" fmla="*/ 12930 h 109108"/>
                <a:gd name="connsiteX10" fmla="*/ 9342 w 75188"/>
                <a:gd name="connsiteY10" fmla="*/ 11055 h 109108"/>
                <a:gd name="connsiteX11" fmla="*/ 35892 w 75188"/>
                <a:gd name="connsiteY11" fmla="*/ 2816 h 109108"/>
                <a:gd name="connsiteX12" fmla="*/ 53072 w 75188"/>
                <a:gd name="connsiteY12" fmla="*/ 33271 h 109108"/>
                <a:gd name="connsiteX13" fmla="*/ 40829 w 75188"/>
                <a:gd name="connsiteY13" fmla="*/ 61737 h 109108"/>
                <a:gd name="connsiteX14" fmla="*/ 24154 w 75188"/>
                <a:gd name="connsiteY14" fmla="*/ 85941 h 1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88" h="109108">
                  <a:moveTo>
                    <a:pt x="24154" y="85998"/>
                  </a:moveTo>
                  <a:cubicBezTo>
                    <a:pt x="36043" y="87248"/>
                    <a:pt x="43802" y="87930"/>
                    <a:pt x="51510" y="88896"/>
                  </a:cubicBezTo>
                  <a:cubicBezTo>
                    <a:pt x="59168" y="89862"/>
                    <a:pt x="66775" y="91112"/>
                    <a:pt x="74383" y="92192"/>
                  </a:cubicBezTo>
                  <a:cubicBezTo>
                    <a:pt x="74635" y="93896"/>
                    <a:pt x="74937" y="95601"/>
                    <a:pt x="75189" y="97305"/>
                  </a:cubicBezTo>
                  <a:cubicBezTo>
                    <a:pt x="71461" y="99976"/>
                    <a:pt x="67934" y="104351"/>
                    <a:pt x="64004" y="104976"/>
                  </a:cubicBezTo>
                  <a:cubicBezTo>
                    <a:pt x="49646" y="107078"/>
                    <a:pt x="34986" y="110203"/>
                    <a:pt x="20728" y="108726"/>
                  </a:cubicBezTo>
                  <a:cubicBezTo>
                    <a:pt x="-381" y="106567"/>
                    <a:pt x="-6074" y="89123"/>
                    <a:pt x="6924" y="70373"/>
                  </a:cubicBezTo>
                  <a:cubicBezTo>
                    <a:pt x="13171" y="61339"/>
                    <a:pt x="21030" y="53669"/>
                    <a:pt x="27378" y="44691"/>
                  </a:cubicBezTo>
                  <a:cubicBezTo>
                    <a:pt x="40527" y="26225"/>
                    <a:pt x="37807" y="19407"/>
                    <a:pt x="16496" y="15373"/>
                  </a:cubicBezTo>
                  <a:cubicBezTo>
                    <a:pt x="14430" y="14975"/>
                    <a:pt x="12465" y="13896"/>
                    <a:pt x="10551" y="12930"/>
                  </a:cubicBezTo>
                  <a:cubicBezTo>
                    <a:pt x="9997" y="12646"/>
                    <a:pt x="9745" y="11680"/>
                    <a:pt x="9342" y="11055"/>
                  </a:cubicBezTo>
                  <a:cubicBezTo>
                    <a:pt x="16798" y="-422"/>
                    <a:pt x="23902" y="-2582"/>
                    <a:pt x="35892" y="2816"/>
                  </a:cubicBezTo>
                  <a:cubicBezTo>
                    <a:pt x="48336" y="8498"/>
                    <a:pt x="56044" y="20259"/>
                    <a:pt x="53072" y="33271"/>
                  </a:cubicBezTo>
                  <a:cubicBezTo>
                    <a:pt x="50804" y="43328"/>
                    <a:pt x="45666" y="52760"/>
                    <a:pt x="40829" y="61737"/>
                  </a:cubicBezTo>
                  <a:cubicBezTo>
                    <a:pt x="36850" y="69123"/>
                    <a:pt x="31408" y="75544"/>
                    <a:pt x="24154" y="85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F5DCE837-D644-0145-005D-941B212C63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0101" y="2095557"/>
              <a:ext cx="74298" cy="136559"/>
            </a:xfrm>
            <a:custGeom>
              <a:avLst/>
              <a:gdLst>
                <a:gd name="connsiteX0" fmla="*/ 47849 w 74298"/>
                <a:gd name="connsiteY0" fmla="*/ 52865 h 136559"/>
                <a:gd name="connsiteX1" fmla="*/ 74299 w 74298"/>
                <a:gd name="connsiteY1" fmla="*/ 57582 h 136559"/>
                <a:gd name="connsiteX2" fmla="*/ 50469 w 74298"/>
                <a:gd name="connsiteY2" fmla="*/ 76332 h 136559"/>
                <a:gd name="connsiteX3" fmla="*/ 48606 w 74298"/>
                <a:gd name="connsiteY3" fmla="*/ 136559 h 136559"/>
                <a:gd name="connsiteX4" fmla="*/ 23566 w 74298"/>
                <a:gd name="connsiteY4" fmla="*/ 85763 h 136559"/>
                <a:gd name="connsiteX5" fmla="*/ 543 w 74298"/>
                <a:gd name="connsiteY5" fmla="*/ 84457 h 136559"/>
                <a:gd name="connsiteX6" fmla="*/ 23365 w 74298"/>
                <a:gd name="connsiteY6" fmla="*/ 57070 h 136559"/>
                <a:gd name="connsiteX7" fmla="*/ 25027 w 74298"/>
                <a:gd name="connsiteY7" fmla="*/ 32695 h 136559"/>
                <a:gd name="connsiteX8" fmla="*/ 28957 w 74298"/>
                <a:gd name="connsiteY8" fmla="*/ 11161 h 136559"/>
                <a:gd name="connsiteX9" fmla="*/ 43919 w 74298"/>
                <a:gd name="connsiteY9" fmla="*/ 536 h 136559"/>
                <a:gd name="connsiteX10" fmla="*/ 49462 w 74298"/>
                <a:gd name="connsiteY10" fmla="*/ 16615 h 136559"/>
                <a:gd name="connsiteX11" fmla="*/ 47799 w 74298"/>
                <a:gd name="connsiteY11" fmla="*/ 52979 h 1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98" h="136559">
                  <a:moveTo>
                    <a:pt x="47849" y="52865"/>
                  </a:moveTo>
                  <a:cubicBezTo>
                    <a:pt x="56262" y="54343"/>
                    <a:pt x="62410" y="55479"/>
                    <a:pt x="74299" y="57582"/>
                  </a:cubicBezTo>
                  <a:cubicBezTo>
                    <a:pt x="63669" y="65934"/>
                    <a:pt x="57221" y="71047"/>
                    <a:pt x="50469" y="76332"/>
                  </a:cubicBezTo>
                  <a:cubicBezTo>
                    <a:pt x="48253" y="95082"/>
                    <a:pt x="57271" y="114627"/>
                    <a:pt x="48606" y="136559"/>
                  </a:cubicBezTo>
                  <a:cubicBezTo>
                    <a:pt x="28856" y="125082"/>
                    <a:pt x="31123" y="102639"/>
                    <a:pt x="23566" y="85763"/>
                  </a:cubicBezTo>
                  <a:cubicBezTo>
                    <a:pt x="16261" y="85366"/>
                    <a:pt x="8603" y="84911"/>
                    <a:pt x="543" y="84457"/>
                  </a:cubicBezTo>
                  <a:cubicBezTo>
                    <a:pt x="-3488" y="62127"/>
                    <a:pt x="16009" y="68263"/>
                    <a:pt x="23365" y="57070"/>
                  </a:cubicBezTo>
                  <a:cubicBezTo>
                    <a:pt x="23767" y="50422"/>
                    <a:pt x="24070" y="41502"/>
                    <a:pt x="25027" y="32695"/>
                  </a:cubicBezTo>
                  <a:cubicBezTo>
                    <a:pt x="25834" y="25422"/>
                    <a:pt x="26942" y="18093"/>
                    <a:pt x="28957" y="11161"/>
                  </a:cubicBezTo>
                  <a:cubicBezTo>
                    <a:pt x="31173" y="3490"/>
                    <a:pt x="36161" y="-1737"/>
                    <a:pt x="43919" y="536"/>
                  </a:cubicBezTo>
                  <a:cubicBezTo>
                    <a:pt x="51628" y="2808"/>
                    <a:pt x="50066" y="9797"/>
                    <a:pt x="49462" y="16615"/>
                  </a:cubicBezTo>
                  <a:cubicBezTo>
                    <a:pt x="48454" y="27979"/>
                    <a:pt x="48354" y="39399"/>
                    <a:pt x="47799" y="529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7F18C9F-B0A0-928B-5511-9FDBFEDFD2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6855" y="3359511"/>
              <a:ext cx="85458" cy="76000"/>
            </a:xfrm>
            <a:custGeom>
              <a:avLst/>
              <a:gdLst>
                <a:gd name="connsiteX0" fmla="*/ 50 w 85458"/>
                <a:gd name="connsiteY0" fmla="*/ 0 h 76000"/>
                <a:gd name="connsiteX1" fmla="*/ 24132 w 85458"/>
                <a:gd name="connsiteY1" fmla="*/ 44773 h 76000"/>
                <a:gd name="connsiteX2" fmla="*/ 41110 w 85458"/>
                <a:gd name="connsiteY2" fmla="*/ 18523 h 76000"/>
                <a:gd name="connsiteX3" fmla="*/ 65292 w 85458"/>
                <a:gd name="connsiteY3" fmla="*/ 5397 h 76000"/>
                <a:gd name="connsiteX4" fmla="*/ 84437 w 85458"/>
                <a:gd name="connsiteY4" fmla="*/ 29375 h 76000"/>
                <a:gd name="connsiteX5" fmla="*/ 84890 w 85458"/>
                <a:gd name="connsiteY5" fmla="*/ 58580 h 76000"/>
                <a:gd name="connsiteX6" fmla="*/ 77535 w 85458"/>
                <a:gd name="connsiteY6" fmla="*/ 65796 h 76000"/>
                <a:gd name="connsiteX7" fmla="*/ 68869 w 85458"/>
                <a:gd name="connsiteY7" fmla="*/ 60512 h 76000"/>
                <a:gd name="connsiteX8" fmla="*/ 60406 w 85458"/>
                <a:gd name="connsiteY8" fmla="*/ 30682 h 76000"/>
                <a:gd name="connsiteX9" fmla="*/ 43830 w 85458"/>
                <a:gd name="connsiteY9" fmla="*/ 54035 h 76000"/>
                <a:gd name="connsiteX10" fmla="*/ 31488 w 85458"/>
                <a:gd name="connsiteY10" fmla="*/ 71080 h 76000"/>
                <a:gd name="connsiteX11" fmla="*/ 7658 w 85458"/>
                <a:gd name="connsiteY11" fmla="*/ 63068 h 76000"/>
                <a:gd name="connsiteX12" fmla="*/ 0 w 85458"/>
                <a:gd name="connsiteY12" fmla="*/ 57 h 7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458" h="76000">
                  <a:moveTo>
                    <a:pt x="50" y="0"/>
                  </a:moveTo>
                  <a:cubicBezTo>
                    <a:pt x="9572" y="6858"/>
                    <a:pt x="17583" y="21779"/>
                    <a:pt x="24132" y="44773"/>
                  </a:cubicBezTo>
                  <a:cubicBezTo>
                    <a:pt x="30480" y="34943"/>
                    <a:pt x="35719" y="26704"/>
                    <a:pt x="41110" y="18523"/>
                  </a:cubicBezTo>
                  <a:cubicBezTo>
                    <a:pt x="47105" y="9432"/>
                    <a:pt x="54612" y="3295"/>
                    <a:pt x="65292" y="5397"/>
                  </a:cubicBezTo>
                  <a:cubicBezTo>
                    <a:pt x="77081" y="7727"/>
                    <a:pt x="82673" y="17443"/>
                    <a:pt x="84437" y="29375"/>
                  </a:cubicBezTo>
                  <a:cubicBezTo>
                    <a:pt x="85847" y="38921"/>
                    <a:pt x="85596" y="48921"/>
                    <a:pt x="84890" y="58580"/>
                  </a:cubicBezTo>
                  <a:cubicBezTo>
                    <a:pt x="84689" y="61364"/>
                    <a:pt x="80306" y="65455"/>
                    <a:pt x="77535" y="65796"/>
                  </a:cubicBezTo>
                  <a:cubicBezTo>
                    <a:pt x="74764" y="66137"/>
                    <a:pt x="69978" y="63296"/>
                    <a:pt x="68869" y="60512"/>
                  </a:cubicBezTo>
                  <a:cubicBezTo>
                    <a:pt x="65695" y="52330"/>
                    <a:pt x="63882" y="43466"/>
                    <a:pt x="60406" y="30682"/>
                  </a:cubicBezTo>
                  <a:cubicBezTo>
                    <a:pt x="54007" y="39716"/>
                    <a:pt x="48919" y="46875"/>
                    <a:pt x="43830" y="54035"/>
                  </a:cubicBezTo>
                  <a:cubicBezTo>
                    <a:pt x="39750" y="59773"/>
                    <a:pt x="36475" y="66648"/>
                    <a:pt x="31488" y="71080"/>
                  </a:cubicBezTo>
                  <a:cubicBezTo>
                    <a:pt x="21512" y="80000"/>
                    <a:pt x="10126" y="76478"/>
                    <a:pt x="7658" y="63068"/>
                  </a:cubicBezTo>
                  <a:cubicBezTo>
                    <a:pt x="4181" y="44091"/>
                    <a:pt x="2871" y="24602"/>
                    <a:pt x="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F8C9E45-C13A-F65F-BEF0-78A41C1323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18948" y="3003714"/>
              <a:ext cx="46114" cy="162574"/>
            </a:xfrm>
            <a:custGeom>
              <a:avLst/>
              <a:gdLst>
                <a:gd name="connsiteX0" fmla="*/ 42286 w 46114"/>
                <a:gd name="connsiteY0" fmla="*/ 6476 h 162574"/>
                <a:gd name="connsiteX1" fmla="*/ 46115 w 46114"/>
                <a:gd name="connsiteY1" fmla="*/ 159773 h 162574"/>
                <a:gd name="connsiteX2" fmla="*/ 20270 w 46114"/>
                <a:gd name="connsiteY2" fmla="*/ 154204 h 162574"/>
                <a:gd name="connsiteX3" fmla="*/ 823 w 46114"/>
                <a:gd name="connsiteY3" fmla="*/ 114204 h 162574"/>
                <a:gd name="connsiteX4" fmla="*/ 16592 w 46114"/>
                <a:gd name="connsiteY4" fmla="*/ 18522 h 162574"/>
                <a:gd name="connsiteX5" fmla="*/ 27373 w 46114"/>
                <a:gd name="connsiteY5" fmla="*/ 3351 h 162574"/>
                <a:gd name="connsiteX6" fmla="*/ 42336 w 46114"/>
                <a:gd name="connsiteY6" fmla="*/ 6476 h 1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4" h="162574">
                  <a:moveTo>
                    <a:pt x="42286" y="6476"/>
                  </a:moveTo>
                  <a:cubicBezTo>
                    <a:pt x="23242" y="59374"/>
                    <a:pt x="7473" y="110397"/>
                    <a:pt x="46115" y="159773"/>
                  </a:cubicBezTo>
                  <a:cubicBezTo>
                    <a:pt x="34376" y="166193"/>
                    <a:pt x="27020" y="160398"/>
                    <a:pt x="20270" y="154204"/>
                  </a:cubicBezTo>
                  <a:cubicBezTo>
                    <a:pt x="9085" y="143977"/>
                    <a:pt x="2384" y="130568"/>
                    <a:pt x="823" y="114204"/>
                  </a:cubicBezTo>
                  <a:cubicBezTo>
                    <a:pt x="-2452" y="80511"/>
                    <a:pt x="4299" y="48863"/>
                    <a:pt x="16592" y="18522"/>
                  </a:cubicBezTo>
                  <a:cubicBezTo>
                    <a:pt x="18909" y="12783"/>
                    <a:pt x="23091" y="7556"/>
                    <a:pt x="27373" y="3351"/>
                  </a:cubicBezTo>
                  <a:cubicBezTo>
                    <a:pt x="32461" y="-1592"/>
                    <a:pt x="38054" y="-1478"/>
                    <a:pt x="42336" y="6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A5C55B7-9D1D-AF58-99E5-398694ADF3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5143" y="4301619"/>
              <a:ext cx="23735" cy="177103"/>
            </a:xfrm>
            <a:custGeom>
              <a:avLst/>
              <a:gdLst>
                <a:gd name="connsiteX0" fmla="*/ 10433 w 23735"/>
                <a:gd name="connsiteY0" fmla="*/ 0 h 177103"/>
                <a:gd name="connsiteX1" fmla="*/ 19400 w 23735"/>
                <a:gd name="connsiteY1" fmla="*/ 22557 h 177103"/>
                <a:gd name="connsiteX2" fmla="*/ 23733 w 23735"/>
                <a:gd name="connsiteY2" fmla="*/ 163183 h 177103"/>
                <a:gd name="connsiteX3" fmla="*/ 18746 w 23735"/>
                <a:gd name="connsiteY3" fmla="*/ 177103 h 177103"/>
                <a:gd name="connsiteX4" fmla="*/ 7813 w 23735"/>
                <a:gd name="connsiteY4" fmla="*/ 164774 h 177103"/>
                <a:gd name="connsiteX5" fmla="*/ 2573 w 23735"/>
                <a:gd name="connsiteY5" fmla="*/ 135967 h 177103"/>
                <a:gd name="connsiteX6" fmla="*/ 4 w 23735"/>
                <a:gd name="connsiteY6" fmla="*/ 24773 h 177103"/>
                <a:gd name="connsiteX7" fmla="*/ 2977 w 23735"/>
                <a:gd name="connsiteY7" fmla="*/ 1591 h 177103"/>
                <a:gd name="connsiteX8" fmla="*/ 10433 w 23735"/>
                <a:gd name="connsiteY8" fmla="*/ 0 h 17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35" h="177103">
                  <a:moveTo>
                    <a:pt x="10433" y="0"/>
                  </a:moveTo>
                  <a:cubicBezTo>
                    <a:pt x="13556" y="7500"/>
                    <a:pt x="19047" y="14886"/>
                    <a:pt x="19400" y="22557"/>
                  </a:cubicBezTo>
                  <a:cubicBezTo>
                    <a:pt x="21567" y="69375"/>
                    <a:pt x="22624" y="116307"/>
                    <a:pt x="23733" y="163183"/>
                  </a:cubicBezTo>
                  <a:cubicBezTo>
                    <a:pt x="23833" y="166762"/>
                    <a:pt x="21265" y="170342"/>
                    <a:pt x="18746" y="177103"/>
                  </a:cubicBezTo>
                  <a:cubicBezTo>
                    <a:pt x="13959" y="171876"/>
                    <a:pt x="9123" y="168978"/>
                    <a:pt x="7813" y="164774"/>
                  </a:cubicBezTo>
                  <a:cubicBezTo>
                    <a:pt x="5042" y="155569"/>
                    <a:pt x="2926" y="145683"/>
                    <a:pt x="2573" y="135967"/>
                  </a:cubicBezTo>
                  <a:cubicBezTo>
                    <a:pt x="1213" y="98921"/>
                    <a:pt x="458" y="61875"/>
                    <a:pt x="4" y="24773"/>
                  </a:cubicBezTo>
                  <a:cubicBezTo>
                    <a:pt x="-97" y="17046"/>
                    <a:pt x="1918" y="9318"/>
                    <a:pt x="2977" y="1591"/>
                  </a:cubicBezTo>
                  <a:cubicBezTo>
                    <a:pt x="5445" y="1080"/>
                    <a:pt x="7914" y="511"/>
                    <a:pt x="1043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7BECA2F-8272-8244-90EC-2101852D11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2568" y="6574530"/>
              <a:ext cx="98997" cy="65221"/>
            </a:xfrm>
            <a:custGeom>
              <a:avLst/>
              <a:gdLst>
                <a:gd name="connsiteX0" fmla="*/ 4736 w 98997"/>
                <a:gd name="connsiteY0" fmla="*/ 61253 h 65221"/>
                <a:gd name="connsiteX1" fmla="*/ 12041 w 98997"/>
                <a:gd name="connsiteY1" fmla="*/ 5230 h 65221"/>
                <a:gd name="connsiteX2" fmla="*/ 34712 w 98997"/>
                <a:gd name="connsiteY2" fmla="*/ 15513 h 65221"/>
                <a:gd name="connsiteX3" fmla="*/ 40003 w 98997"/>
                <a:gd name="connsiteY3" fmla="*/ 31594 h 65221"/>
                <a:gd name="connsiteX4" fmla="*/ 46098 w 98997"/>
                <a:gd name="connsiteY4" fmla="*/ 45457 h 65221"/>
                <a:gd name="connsiteX5" fmla="*/ 60910 w 98997"/>
                <a:gd name="connsiteY5" fmla="*/ 11650 h 65221"/>
                <a:gd name="connsiteX6" fmla="*/ 69727 w 98997"/>
                <a:gd name="connsiteY6" fmla="*/ 286 h 65221"/>
                <a:gd name="connsiteX7" fmla="*/ 79702 w 98997"/>
                <a:gd name="connsiteY7" fmla="*/ 12729 h 65221"/>
                <a:gd name="connsiteX8" fmla="*/ 98998 w 98997"/>
                <a:gd name="connsiteY8" fmla="*/ 50628 h 65221"/>
                <a:gd name="connsiteX9" fmla="*/ 75470 w 98997"/>
                <a:gd name="connsiteY9" fmla="*/ 58695 h 65221"/>
                <a:gd name="connsiteX10" fmla="*/ 57686 w 98997"/>
                <a:gd name="connsiteY10" fmla="*/ 59946 h 65221"/>
                <a:gd name="connsiteX11" fmla="*/ 24989 w 98997"/>
                <a:gd name="connsiteY11" fmla="*/ 46877 h 65221"/>
                <a:gd name="connsiteX12" fmla="*/ 19246 w 98997"/>
                <a:gd name="connsiteY12" fmla="*/ 30514 h 65221"/>
                <a:gd name="connsiteX13" fmla="*/ 4736 w 98997"/>
                <a:gd name="connsiteY13" fmla="*/ 61253 h 6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997" h="65221">
                  <a:moveTo>
                    <a:pt x="4736" y="61253"/>
                  </a:moveTo>
                  <a:cubicBezTo>
                    <a:pt x="-4332" y="40741"/>
                    <a:pt x="454" y="13411"/>
                    <a:pt x="12041" y="5230"/>
                  </a:cubicBezTo>
                  <a:cubicBezTo>
                    <a:pt x="20556" y="-737"/>
                    <a:pt x="29120" y="2900"/>
                    <a:pt x="34712" y="15513"/>
                  </a:cubicBezTo>
                  <a:cubicBezTo>
                    <a:pt x="36980" y="20570"/>
                    <a:pt x="38038" y="26309"/>
                    <a:pt x="40003" y="31594"/>
                  </a:cubicBezTo>
                  <a:cubicBezTo>
                    <a:pt x="41564" y="35798"/>
                    <a:pt x="43579" y="39832"/>
                    <a:pt x="46098" y="45457"/>
                  </a:cubicBezTo>
                  <a:cubicBezTo>
                    <a:pt x="56326" y="35343"/>
                    <a:pt x="57736" y="23128"/>
                    <a:pt x="60910" y="11650"/>
                  </a:cubicBezTo>
                  <a:cubicBezTo>
                    <a:pt x="62170" y="7104"/>
                    <a:pt x="66150" y="1139"/>
                    <a:pt x="69727" y="286"/>
                  </a:cubicBezTo>
                  <a:cubicBezTo>
                    <a:pt x="77183" y="-1532"/>
                    <a:pt x="79098" y="5627"/>
                    <a:pt x="79702" y="12729"/>
                  </a:cubicBezTo>
                  <a:cubicBezTo>
                    <a:pt x="81012" y="28411"/>
                    <a:pt x="82171" y="44207"/>
                    <a:pt x="98998" y="50628"/>
                  </a:cubicBezTo>
                  <a:cubicBezTo>
                    <a:pt x="92146" y="63809"/>
                    <a:pt x="83279" y="62503"/>
                    <a:pt x="75470" y="58695"/>
                  </a:cubicBezTo>
                  <a:cubicBezTo>
                    <a:pt x="68669" y="55400"/>
                    <a:pt x="64235" y="55968"/>
                    <a:pt x="57686" y="59946"/>
                  </a:cubicBezTo>
                  <a:cubicBezTo>
                    <a:pt x="41262" y="69889"/>
                    <a:pt x="32848" y="65911"/>
                    <a:pt x="24989" y="46877"/>
                  </a:cubicBezTo>
                  <a:cubicBezTo>
                    <a:pt x="23175" y="42445"/>
                    <a:pt x="21765" y="37787"/>
                    <a:pt x="19246" y="30514"/>
                  </a:cubicBezTo>
                  <a:cubicBezTo>
                    <a:pt x="14107" y="41366"/>
                    <a:pt x="9926" y="50173"/>
                    <a:pt x="4736" y="612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ED5C6D1-0116-B2E5-11B3-ADE3F0AD0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0388" y="6365790"/>
              <a:ext cx="74187" cy="81887"/>
            </a:xfrm>
            <a:custGeom>
              <a:avLst/>
              <a:gdLst>
                <a:gd name="connsiteX0" fmla="*/ 20814 w 74187"/>
                <a:gd name="connsiteY0" fmla="*/ 57320 h 81887"/>
                <a:gd name="connsiteX1" fmla="*/ 64544 w 74187"/>
                <a:gd name="connsiteY1" fmla="*/ 70843 h 81887"/>
                <a:gd name="connsiteX2" fmla="*/ 2828 w 74187"/>
                <a:gd name="connsiteY2" fmla="*/ 64025 h 81887"/>
                <a:gd name="connsiteX3" fmla="*/ 1619 w 74187"/>
                <a:gd name="connsiteY3" fmla="*/ 35730 h 81887"/>
                <a:gd name="connsiteX4" fmla="*/ 58599 w 74187"/>
                <a:gd name="connsiteY4" fmla="*/ 1525 h 81887"/>
                <a:gd name="connsiteX5" fmla="*/ 73914 w 74187"/>
                <a:gd name="connsiteY5" fmla="*/ 15957 h 81887"/>
                <a:gd name="connsiteX6" fmla="*/ 66660 w 74187"/>
                <a:gd name="connsiteY6" fmla="*/ 36752 h 81887"/>
                <a:gd name="connsiteX7" fmla="*/ 20814 w 74187"/>
                <a:gd name="connsiteY7" fmla="*/ 57320 h 81887"/>
                <a:gd name="connsiteX8" fmla="*/ 23585 w 74187"/>
                <a:gd name="connsiteY8" fmla="*/ 36070 h 81887"/>
                <a:gd name="connsiteX9" fmla="*/ 57188 w 74187"/>
                <a:gd name="connsiteY9" fmla="*/ 17207 h 81887"/>
                <a:gd name="connsiteX10" fmla="*/ 23585 w 74187"/>
                <a:gd name="connsiteY10" fmla="*/ 36070 h 8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187" h="81887">
                  <a:moveTo>
                    <a:pt x="20814" y="57320"/>
                  </a:moveTo>
                  <a:cubicBezTo>
                    <a:pt x="36633" y="62207"/>
                    <a:pt x="50135" y="66412"/>
                    <a:pt x="64544" y="70843"/>
                  </a:cubicBezTo>
                  <a:cubicBezTo>
                    <a:pt x="46961" y="88287"/>
                    <a:pt x="11645" y="84366"/>
                    <a:pt x="2828" y="64025"/>
                  </a:cubicBezTo>
                  <a:cubicBezTo>
                    <a:pt x="-598" y="56127"/>
                    <a:pt x="-799" y="44309"/>
                    <a:pt x="1619" y="35730"/>
                  </a:cubicBezTo>
                  <a:cubicBezTo>
                    <a:pt x="8370" y="11582"/>
                    <a:pt x="36784" y="-5294"/>
                    <a:pt x="58599" y="1525"/>
                  </a:cubicBezTo>
                  <a:cubicBezTo>
                    <a:pt x="64695" y="3456"/>
                    <a:pt x="72555" y="9934"/>
                    <a:pt x="73914" y="15957"/>
                  </a:cubicBezTo>
                  <a:cubicBezTo>
                    <a:pt x="75275" y="22036"/>
                    <a:pt x="71345" y="33854"/>
                    <a:pt x="66660" y="36752"/>
                  </a:cubicBezTo>
                  <a:cubicBezTo>
                    <a:pt x="53612" y="44820"/>
                    <a:pt x="38951" y="49536"/>
                    <a:pt x="20814" y="57320"/>
                  </a:cubicBezTo>
                  <a:close/>
                  <a:moveTo>
                    <a:pt x="23585" y="36070"/>
                  </a:moveTo>
                  <a:cubicBezTo>
                    <a:pt x="37691" y="33514"/>
                    <a:pt x="49984" y="35162"/>
                    <a:pt x="57188" y="17207"/>
                  </a:cubicBezTo>
                  <a:cubicBezTo>
                    <a:pt x="42276" y="15616"/>
                    <a:pt x="31847" y="18627"/>
                    <a:pt x="23585" y="360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2DA5F08-8EC5-30B6-1CD7-CA9D9D267C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45421" y="5281507"/>
              <a:ext cx="82470" cy="72545"/>
            </a:xfrm>
            <a:custGeom>
              <a:avLst/>
              <a:gdLst>
                <a:gd name="connsiteX0" fmla="*/ 82470 w 82470"/>
                <a:gd name="connsiteY0" fmla="*/ 56766 h 72545"/>
                <a:gd name="connsiteX1" fmla="*/ 61613 w 82470"/>
                <a:gd name="connsiteY1" fmla="*/ 50573 h 72545"/>
                <a:gd name="connsiteX2" fmla="*/ 28916 w 82470"/>
                <a:gd name="connsiteY2" fmla="*/ 71141 h 72545"/>
                <a:gd name="connsiteX3" fmla="*/ 6698 w 82470"/>
                <a:gd name="connsiteY3" fmla="*/ 68641 h 72545"/>
                <a:gd name="connsiteX4" fmla="*/ 2114 w 82470"/>
                <a:gd name="connsiteY4" fmla="*/ 41823 h 72545"/>
                <a:gd name="connsiteX5" fmla="*/ 28765 w 82470"/>
                <a:gd name="connsiteY5" fmla="*/ 4095 h 72545"/>
                <a:gd name="connsiteX6" fmla="*/ 51638 w 82470"/>
                <a:gd name="connsiteY6" fmla="*/ 9663 h 72545"/>
                <a:gd name="connsiteX7" fmla="*/ 21964 w 82470"/>
                <a:gd name="connsiteY7" fmla="*/ 54493 h 72545"/>
                <a:gd name="connsiteX8" fmla="*/ 52746 w 82470"/>
                <a:gd name="connsiteY8" fmla="*/ 27561 h 72545"/>
                <a:gd name="connsiteX9" fmla="*/ 58540 w 82470"/>
                <a:gd name="connsiteY9" fmla="*/ 14323 h 72545"/>
                <a:gd name="connsiteX10" fmla="*/ 72092 w 82470"/>
                <a:gd name="connsiteY10" fmla="*/ 6084 h 72545"/>
                <a:gd name="connsiteX11" fmla="*/ 79195 w 82470"/>
                <a:gd name="connsiteY11" fmla="*/ 19152 h 72545"/>
                <a:gd name="connsiteX12" fmla="*/ 82470 w 82470"/>
                <a:gd name="connsiteY12" fmla="*/ 56766 h 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470" h="72545">
                  <a:moveTo>
                    <a:pt x="82470" y="56766"/>
                  </a:moveTo>
                  <a:cubicBezTo>
                    <a:pt x="71538" y="65061"/>
                    <a:pt x="67306" y="53357"/>
                    <a:pt x="61613" y="50573"/>
                  </a:cubicBezTo>
                  <a:cubicBezTo>
                    <a:pt x="50378" y="57902"/>
                    <a:pt x="40302" y="66482"/>
                    <a:pt x="28916" y="71141"/>
                  </a:cubicBezTo>
                  <a:cubicBezTo>
                    <a:pt x="22467" y="73812"/>
                    <a:pt x="12744" y="72505"/>
                    <a:pt x="6698" y="68641"/>
                  </a:cubicBezTo>
                  <a:cubicBezTo>
                    <a:pt x="-2118" y="63016"/>
                    <a:pt x="-607" y="51255"/>
                    <a:pt x="2114" y="41823"/>
                  </a:cubicBezTo>
                  <a:cubicBezTo>
                    <a:pt x="6749" y="25686"/>
                    <a:pt x="15817" y="12788"/>
                    <a:pt x="28765" y="4095"/>
                  </a:cubicBezTo>
                  <a:cubicBezTo>
                    <a:pt x="36524" y="-1132"/>
                    <a:pt x="44736" y="-3291"/>
                    <a:pt x="51638" y="9663"/>
                  </a:cubicBezTo>
                  <a:cubicBezTo>
                    <a:pt x="36120" y="18982"/>
                    <a:pt x="23374" y="30232"/>
                    <a:pt x="21964" y="54493"/>
                  </a:cubicBezTo>
                  <a:cubicBezTo>
                    <a:pt x="37128" y="49948"/>
                    <a:pt x="45491" y="39493"/>
                    <a:pt x="52746" y="27561"/>
                  </a:cubicBezTo>
                  <a:cubicBezTo>
                    <a:pt x="55214" y="23527"/>
                    <a:pt x="56726" y="18811"/>
                    <a:pt x="58540" y="14323"/>
                  </a:cubicBezTo>
                  <a:cubicBezTo>
                    <a:pt x="61260" y="7561"/>
                    <a:pt x="65895" y="2675"/>
                    <a:pt x="72092" y="6084"/>
                  </a:cubicBezTo>
                  <a:cubicBezTo>
                    <a:pt x="75568" y="8016"/>
                    <a:pt x="78440" y="14379"/>
                    <a:pt x="79195" y="19152"/>
                  </a:cubicBezTo>
                  <a:cubicBezTo>
                    <a:pt x="81009" y="31141"/>
                    <a:pt x="81412" y="43414"/>
                    <a:pt x="82470" y="56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86A3F7E-DE7E-1070-0CF1-CAD1290637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9666" y="5672268"/>
              <a:ext cx="57030" cy="152201"/>
            </a:xfrm>
            <a:custGeom>
              <a:avLst/>
              <a:gdLst>
                <a:gd name="connsiteX0" fmla="*/ 50783 w 57030"/>
                <a:gd name="connsiteY0" fmla="*/ 152145 h 152201"/>
                <a:gd name="connsiteX1" fmla="*/ 36021 w 57030"/>
                <a:gd name="connsiteY1" fmla="*/ 66576 h 152201"/>
                <a:gd name="connsiteX2" fmla="*/ 0 w 57030"/>
                <a:gd name="connsiteY2" fmla="*/ 99588 h 152201"/>
                <a:gd name="connsiteX3" fmla="*/ 6952 w 57030"/>
                <a:gd name="connsiteY3" fmla="*/ 80894 h 152201"/>
                <a:gd name="connsiteX4" fmla="*/ 36021 w 57030"/>
                <a:gd name="connsiteY4" fmla="*/ 12087 h 152201"/>
                <a:gd name="connsiteX5" fmla="*/ 47760 w 57030"/>
                <a:gd name="connsiteY5" fmla="*/ 42 h 152201"/>
                <a:gd name="connsiteX6" fmla="*/ 57030 w 57030"/>
                <a:gd name="connsiteY6" fmla="*/ 14132 h 152201"/>
                <a:gd name="connsiteX7" fmla="*/ 56073 w 57030"/>
                <a:gd name="connsiteY7" fmla="*/ 135213 h 152201"/>
                <a:gd name="connsiteX8" fmla="*/ 50833 w 57030"/>
                <a:gd name="connsiteY8" fmla="*/ 152201 h 15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030" h="152201">
                  <a:moveTo>
                    <a:pt x="50783" y="152145"/>
                  </a:moveTo>
                  <a:cubicBezTo>
                    <a:pt x="31488" y="123167"/>
                    <a:pt x="40002" y="94076"/>
                    <a:pt x="36021" y="66576"/>
                  </a:cubicBezTo>
                  <a:cubicBezTo>
                    <a:pt x="21059" y="73167"/>
                    <a:pt x="22771" y="100724"/>
                    <a:pt x="0" y="99588"/>
                  </a:cubicBezTo>
                  <a:cubicBezTo>
                    <a:pt x="2821" y="92031"/>
                    <a:pt x="4685" y="86349"/>
                    <a:pt x="6952" y="80894"/>
                  </a:cubicBezTo>
                  <a:cubicBezTo>
                    <a:pt x="16625" y="57940"/>
                    <a:pt x="26550" y="35155"/>
                    <a:pt x="36021" y="12087"/>
                  </a:cubicBezTo>
                  <a:cubicBezTo>
                    <a:pt x="38540" y="5951"/>
                    <a:pt x="40203" y="-583"/>
                    <a:pt x="47760" y="42"/>
                  </a:cubicBezTo>
                  <a:cubicBezTo>
                    <a:pt x="55518" y="666"/>
                    <a:pt x="57030" y="7201"/>
                    <a:pt x="57030" y="14132"/>
                  </a:cubicBezTo>
                  <a:cubicBezTo>
                    <a:pt x="56879" y="54474"/>
                    <a:pt x="56577" y="94815"/>
                    <a:pt x="56073" y="135213"/>
                  </a:cubicBezTo>
                  <a:cubicBezTo>
                    <a:pt x="56073" y="138906"/>
                    <a:pt x="53907" y="142543"/>
                    <a:pt x="50833" y="1522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941C0D0-4B17-C89B-DFC5-1F15A11F80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2836" y="4905463"/>
              <a:ext cx="90936" cy="70535"/>
            </a:xfrm>
            <a:custGeom>
              <a:avLst/>
              <a:gdLst>
                <a:gd name="connsiteX0" fmla="*/ 90886 w 90936"/>
                <a:gd name="connsiteY0" fmla="*/ 54512 h 70535"/>
                <a:gd name="connsiteX1" fmla="*/ 78190 w 90936"/>
                <a:gd name="connsiteY1" fmla="*/ 54967 h 70535"/>
                <a:gd name="connsiteX2" fmla="*/ 60910 w 90936"/>
                <a:gd name="connsiteY2" fmla="*/ 59058 h 70535"/>
                <a:gd name="connsiteX3" fmla="*/ 20656 w 90936"/>
                <a:gd name="connsiteY3" fmla="*/ 52808 h 70535"/>
                <a:gd name="connsiteX4" fmla="*/ 12545 w 90936"/>
                <a:gd name="connsiteY4" fmla="*/ 62524 h 70535"/>
                <a:gd name="connsiteX5" fmla="*/ 0 w 90936"/>
                <a:gd name="connsiteY5" fmla="*/ 70535 h 70535"/>
                <a:gd name="connsiteX6" fmla="*/ 3275 w 90936"/>
                <a:gd name="connsiteY6" fmla="*/ 51899 h 70535"/>
                <a:gd name="connsiteX7" fmla="*/ 19598 w 90936"/>
                <a:gd name="connsiteY7" fmla="*/ 9626 h 70535"/>
                <a:gd name="connsiteX8" fmla="*/ 29221 w 90936"/>
                <a:gd name="connsiteY8" fmla="*/ 23 h 70535"/>
                <a:gd name="connsiteX9" fmla="*/ 38541 w 90936"/>
                <a:gd name="connsiteY9" fmla="*/ 10933 h 70535"/>
                <a:gd name="connsiteX10" fmla="*/ 42924 w 90936"/>
                <a:gd name="connsiteY10" fmla="*/ 43887 h 70535"/>
                <a:gd name="connsiteX11" fmla="*/ 47811 w 90936"/>
                <a:gd name="connsiteY11" fmla="*/ 45535 h 70535"/>
                <a:gd name="connsiteX12" fmla="*/ 58088 w 90936"/>
                <a:gd name="connsiteY12" fmla="*/ 29228 h 70535"/>
                <a:gd name="connsiteX13" fmla="*/ 64184 w 90936"/>
                <a:gd name="connsiteY13" fmla="*/ 10933 h 70535"/>
                <a:gd name="connsiteX14" fmla="*/ 75369 w 90936"/>
                <a:gd name="connsiteY14" fmla="*/ 2296 h 70535"/>
                <a:gd name="connsiteX15" fmla="*/ 85646 w 90936"/>
                <a:gd name="connsiteY15" fmla="*/ 15137 h 70535"/>
                <a:gd name="connsiteX16" fmla="*/ 90936 w 90936"/>
                <a:gd name="connsiteY16" fmla="*/ 54512 h 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936" h="70535">
                  <a:moveTo>
                    <a:pt x="90886" y="54512"/>
                  </a:moveTo>
                  <a:cubicBezTo>
                    <a:pt x="86301" y="54796"/>
                    <a:pt x="81616" y="56558"/>
                    <a:pt x="78190" y="54967"/>
                  </a:cubicBezTo>
                  <a:cubicBezTo>
                    <a:pt x="71086" y="51671"/>
                    <a:pt x="66754" y="54115"/>
                    <a:pt x="60910" y="59058"/>
                  </a:cubicBezTo>
                  <a:cubicBezTo>
                    <a:pt x="44133" y="73206"/>
                    <a:pt x="38189" y="71899"/>
                    <a:pt x="20656" y="52808"/>
                  </a:cubicBezTo>
                  <a:cubicBezTo>
                    <a:pt x="17986" y="56103"/>
                    <a:pt x="15568" y="59740"/>
                    <a:pt x="12545" y="62524"/>
                  </a:cubicBezTo>
                  <a:cubicBezTo>
                    <a:pt x="9975" y="64910"/>
                    <a:pt x="6701" y="66331"/>
                    <a:pt x="0" y="70535"/>
                  </a:cubicBezTo>
                  <a:cubicBezTo>
                    <a:pt x="1461" y="61501"/>
                    <a:pt x="958" y="55592"/>
                    <a:pt x="3275" y="51899"/>
                  </a:cubicBezTo>
                  <a:cubicBezTo>
                    <a:pt x="11336" y="38944"/>
                    <a:pt x="18238" y="26046"/>
                    <a:pt x="19598" y="9626"/>
                  </a:cubicBezTo>
                  <a:cubicBezTo>
                    <a:pt x="19901" y="5876"/>
                    <a:pt x="26299" y="-431"/>
                    <a:pt x="29221" y="23"/>
                  </a:cubicBezTo>
                  <a:cubicBezTo>
                    <a:pt x="32798" y="535"/>
                    <a:pt x="37534" y="6444"/>
                    <a:pt x="38541" y="10933"/>
                  </a:cubicBezTo>
                  <a:cubicBezTo>
                    <a:pt x="41010" y="21614"/>
                    <a:pt x="41614" y="32865"/>
                    <a:pt x="42924" y="43887"/>
                  </a:cubicBezTo>
                  <a:cubicBezTo>
                    <a:pt x="44537" y="44455"/>
                    <a:pt x="46148" y="44967"/>
                    <a:pt x="47811" y="45535"/>
                  </a:cubicBezTo>
                  <a:cubicBezTo>
                    <a:pt x="51287" y="40137"/>
                    <a:pt x="55368" y="35081"/>
                    <a:pt x="58088" y="29228"/>
                  </a:cubicBezTo>
                  <a:cubicBezTo>
                    <a:pt x="60759" y="23489"/>
                    <a:pt x="61061" y="16217"/>
                    <a:pt x="64184" y="10933"/>
                  </a:cubicBezTo>
                  <a:cubicBezTo>
                    <a:pt x="66603" y="6785"/>
                    <a:pt x="72749" y="1273"/>
                    <a:pt x="75369" y="2296"/>
                  </a:cubicBezTo>
                  <a:cubicBezTo>
                    <a:pt x="79702" y="4058"/>
                    <a:pt x="84437" y="9967"/>
                    <a:pt x="85646" y="15137"/>
                  </a:cubicBezTo>
                  <a:cubicBezTo>
                    <a:pt x="88367" y="26842"/>
                    <a:pt x="89022" y="39114"/>
                    <a:pt x="90936" y="54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23B2974-E1F2-5EE3-9147-2BE32F9AAB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74388" y="6679216"/>
              <a:ext cx="85607" cy="90982"/>
            </a:xfrm>
            <a:custGeom>
              <a:avLst/>
              <a:gdLst>
                <a:gd name="connsiteX0" fmla="*/ 39359 w 85607"/>
                <a:gd name="connsiteY0" fmla="*/ 48215 h 90982"/>
                <a:gd name="connsiteX1" fmla="*/ 65405 w 85607"/>
                <a:gd name="connsiteY1" fmla="*/ 601 h 90982"/>
                <a:gd name="connsiteX2" fmla="*/ 77648 w 85607"/>
                <a:gd name="connsiteY2" fmla="*/ 1623 h 90982"/>
                <a:gd name="connsiteX3" fmla="*/ 56992 w 85607"/>
                <a:gd name="connsiteY3" fmla="*/ 60885 h 90982"/>
                <a:gd name="connsiteX4" fmla="*/ 85608 w 85607"/>
                <a:gd name="connsiteY4" fmla="*/ 77533 h 90982"/>
                <a:gd name="connsiteX5" fmla="*/ 49385 w 85607"/>
                <a:gd name="connsiteY5" fmla="*/ 79579 h 90982"/>
                <a:gd name="connsiteX6" fmla="*/ 7871 w 85607"/>
                <a:gd name="connsiteY6" fmla="*/ 83613 h 90982"/>
                <a:gd name="connsiteX7" fmla="*/ 2279 w 85607"/>
                <a:gd name="connsiteY7" fmla="*/ 54408 h 90982"/>
                <a:gd name="connsiteX8" fmla="*/ 39309 w 85607"/>
                <a:gd name="connsiteY8" fmla="*/ 48215 h 9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07" h="90982">
                  <a:moveTo>
                    <a:pt x="39359" y="48215"/>
                  </a:moveTo>
                  <a:cubicBezTo>
                    <a:pt x="49485" y="32590"/>
                    <a:pt x="48024" y="9692"/>
                    <a:pt x="65405" y="601"/>
                  </a:cubicBezTo>
                  <a:cubicBezTo>
                    <a:pt x="68529" y="-1047"/>
                    <a:pt x="73265" y="1169"/>
                    <a:pt x="77648" y="1623"/>
                  </a:cubicBezTo>
                  <a:cubicBezTo>
                    <a:pt x="70595" y="21851"/>
                    <a:pt x="64095" y="40488"/>
                    <a:pt x="56992" y="60885"/>
                  </a:cubicBezTo>
                  <a:cubicBezTo>
                    <a:pt x="67975" y="67249"/>
                    <a:pt x="76791" y="72363"/>
                    <a:pt x="85608" y="77533"/>
                  </a:cubicBezTo>
                  <a:cubicBezTo>
                    <a:pt x="78253" y="85942"/>
                    <a:pt x="66161" y="86624"/>
                    <a:pt x="49385" y="79579"/>
                  </a:cubicBezTo>
                  <a:cubicBezTo>
                    <a:pt x="36386" y="88215"/>
                    <a:pt x="22784" y="98102"/>
                    <a:pt x="7871" y="83613"/>
                  </a:cubicBezTo>
                  <a:cubicBezTo>
                    <a:pt x="163" y="76169"/>
                    <a:pt x="-2255" y="63044"/>
                    <a:pt x="2279" y="54408"/>
                  </a:cubicBezTo>
                  <a:cubicBezTo>
                    <a:pt x="12053" y="35885"/>
                    <a:pt x="26462" y="45601"/>
                    <a:pt x="39309" y="48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25536B9-11A0-A150-21FD-E5325CDB80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5538" y="4577000"/>
              <a:ext cx="81514" cy="97662"/>
            </a:xfrm>
            <a:custGeom>
              <a:avLst/>
              <a:gdLst>
                <a:gd name="connsiteX0" fmla="*/ 51135 w 81514"/>
                <a:gd name="connsiteY0" fmla="*/ 17348 h 97662"/>
                <a:gd name="connsiteX1" fmla="*/ 0 w 81514"/>
                <a:gd name="connsiteY1" fmla="*/ 34338 h 97662"/>
                <a:gd name="connsiteX2" fmla="*/ 3678 w 81514"/>
                <a:gd name="connsiteY2" fmla="*/ 20360 h 97662"/>
                <a:gd name="connsiteX3" fmla="*/ 49221 w 81514"/>
                <a:gd name="connsiteY3" fmla="*/ 19 h 97662"/>
                <a:gd name="connsiteX4" fmla="*/ 67056 w 81514"/>
                <a:gd name="connsiteY4" fmla="*/ 30758 h 97662"/>
                <a:gd name="connsiteX5" fmla="*/ 54863 w 81514"/>
                <a:gd name="connsiteY5" fmla="*/ 54053 h 97662"/>
                <a:gd name="connsiteX6" fmla="*/ 44888 w 81514"/>
                <a:gd name="connsiteY6" fmla="*/ 73201 h 97662"/>
                <a:gd name="connsiteX7" fmla="*/ 81515 w 81514"/>
                <a:gd name="connsiteY7" fmla="*/ 79963 h 97662"/>
                <a:gd name="connsiteX8" fmla="*/ 51186 w 81514"/>
                <a:gd name="connsiteY8" fmla="*/ 97292 h 97662"/>
                <a:gd name="connsiteX9" fmla="*/ 20353 w 81514"/>
                <a:gd name="connsiteY9" fmla="*/ 85076 h 97662"/>
                <a:gd name="connsiteX10" fmla="*/ 31437 w 81514"/>
                <a:gd name="connsiteY10" fmla="*/ 52633 h 97662"/>
                <a:gd name="connsiteX11" fmla="*/ 51186 w 81514"/>
                <a:gd name="connsiteY11" fmla="*/ 17405 h 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14" h="97662">
                  <a:moveTo>
                    <a:pt x="51135" y="17348"/>
                  </a:moveTo>
                  <a:cubicBezTo>
                    <a:pt x="31538" y="14621"/>
                    <a:pt x="18792" y="31042"/>
                    <a:pt x="0" y="34338"/>
                  </a:cubicBezTo>
                  <a:cubicBezTo>
                    <a:pt x="1511" y="28144"/>
                    <a:pt x="1360" y="22689"/>
                    <a:pt x="3678" y="20360"/>
                  </a:cubicBezTo>
                  <a:cubicBezTo>
                    <a:pt x="16524" y="7349"/>
                    <a:pt x="31638" y="-436"/>
                    <a:pt x="49221" y="19"/>
                  </a:cubicBezTo>
                  <a:cubicBezTo>
                    <a:pt x="67559" y="474"/>
                    <a:pt x="74361" y="12008"/>
                    <a:pt x="67056" y="30758"/>
                  </a:cubicBezTo>
                  <a:cubicBezTo>
                    <a:pt x="63882" y="38940"/>
                    <a:pt x="58945" y="46269"/>
                    <a:pt x="54863" y="54053"/>
                  </a:cubicBezTo>
                  <a:cubicBezTo>
                    <a:pt x="51640" y="60133"/>
                    <a:pt x="48466" y="66326"/>
                    <a:pt x="44888" y="73201"/>
                  </a:cubicBezTo>
                  <a:cubicBezTo>
                    <a:pt x="57786" y="75587"/>
                    <a:pt x="68819" y="77633"/>
                    <a:pt x="81515" y="79963"/>
                  </a:cubicBezTo>
                  <a:cubicBezTo>
                    <a:pt x="74613" y="98088"/>
                    <a:pt x="61816" y="96781"/>
                    <a:pt x="51186" y="97292"/>
                  </a:cubicBezTo>
                  <a:cubicBezTo>
                    <a:pt x="39951" y="97804"/>
                    <a:pt x="26248" y="99735"/>
                    <a:pt x="20353" y="85076"/>
                  </a:cubicBezTo>
                  <a:cubicBezTo>
                    <a:pt x="14862" y="71497"/>
                    <a:pt x="24736" y="62178"/>
                    <a:pt x="31437" y="52633"/>
                  </a:cubicBezTo>
                  <a:cubicBezTo>
                    <a:pt x="38843" y="42122"/>
                    <a:pt x="48717" y="33258"/>
                    <a:pt x="51186" y="17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60AEFC1-74BB-B123-6CDB-A5D185B329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47095" y="4676920"/>
              <a:ext cx="113707" cy="63892"/>
            </a:xfrm>
            <a:custGeom>
              <a:avLst/>
              <a:gdLst>
                <a:gd name="connsiteX0" fmla="*/ 53957 w 113707"/>
                <a:gd name="connsiteY0" fmla="*/ 42770 h 63892"/>
                <a:gd name="connsiteX1" fmla="*/ 82220 w 113707"/>
                <a:gd name="connsiteY1" fmla="*/ 13566 h 63892"/>
                <a:gd name="connsiteX2" fmla="*/ 95621 w 113707"/>
                <a:gd name="connsiteY2" fmla="*/ 43 h 63892"/>
                <a:gd name="connsiteX3" fmla="*/ 106302 w 113707"/>
                <a:gd name="connsiteY3" fmla="*/ 15611 h 63892"/>
                <a:gd name="connsiteX4" fmla="*/ 113708 w 113707"/>
                <a:gd name="connsiteY4" fmla="*/ 34816 h 63892"/>
                <a:gd name="connsiteX5" fmla="*/ 102524 w 113707"/>
                <a:gd name="connsiteY5" fmla="*/ 39588 h 63892"/>
                <a:gd name="connsiteX6" fmla="*/ 81666 w 113707"/>
                <a:gd name="connsiteY6" fmla="*/ 49247 h 63892"/>
                <a:gd name="connsiteX7" fmla="*/ 29371 w 113707"/>
                <a:gd name="connsiteY7" fmla="*/ 46066 h 63892"/>
                <a:gd name="connsiteX8" fmla="*/ 0 w 113707"/>
                <a:gd name="connsiteY8" fmla="*/ 52202 h 63892"/>
                <a:gd name="connsiteX9" fmla="*/ 9320 w 113707"/>
                <a:gd name="connsiteY9" fmla="*/ 37486 h 63892"/>
                <a:gd name="connsiteX10" fmla="*/ 29422 w 113707"/>
                <a:gd name="connsiteY10" fmla="*/ 8565 h 63892"/>
                <a:gd name="connsiteX11" fmla="*/ 41211 w 113707"/>
                <a:gd name="connsiteY11" fmla="*/ 1179 h 63892"/>
                <a:gd name="connsiteX12" fmla="*/ 48617 w 113707"/>
                <a:gd name="connsiteY12" fmla="*/ 13452 h 63892"/>
                <a:gd name="connsiteX13" fmla="*/ 53957 w 113707"/>
                <a:gd name="connsiteY13" fmla="*/ 42713 h 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707" h="63892">
                  <a:moveTo>
                    <a:pt x="53957" y="42770"/>
                  </a:moveTo>
                  <a:cubicBezTo>
                    <a:pt x="71388" y="37032"/>
                    <a:pt x="76678" y="24929"/>
                    <a:pt x="82220" y="13566"/>
                  </a:cubicBezTo>
                  <a:cubicBezTo>
                    <a:pt x="85445" y="6974"/>
                    <a:pt x="87157" y="-639"/>
                    <a:pt x="95621" y="43"/>
                  </a:cubicBezTo>
                  <a:cubicBezTo>
                    <a:pt x="104236" y="724"/>
                    <a:pt x="105143" y="7656"/>
                    <a:pt x="106302" y="15611"/>
                  </a:cubicBezTo>
                  <a:cubicBezTo>
                    <a:pt x="107159" y="21747"/>
                    <a:pt x="110736" y="27429"/>
                    <a:pt x="113708" y="34816"/>
                  </a:cubicBezTo>
                  <a:cubicBezTo>
                    <a:pt x="109929" y="36577"/>
                    <a:pt x="105950" y="40157"/>
                    <a:pt x="102524" y="39588"/>
                  </a:cubicBezTo>
                  <a:cubicBezTo>
                    <a:pt x="93405" y="38054"/>
                    <a:pt x="88064" y="42657"/>
                    <a:pt x="81666" y="49247"/>
                  </a:cubicBezTo>
                  <a:cubicBezTo>
                    <a:pt x="61716" y="69873"/>
                    <a:pt x="49121" y="68623"/>
                    <a:pt x="29371" y="46066"/>
                  </a:cubicBezTo>
                  <a:cubicBezTo>
                    <a:pt x="20504" y="49191"/>
                    <a:pt x="13955" y="62997"/>
                    <a:pt x="0" y="52202"/>
                  </a:cubicBezTo>
                  <a:cubicBezTo>
                    <a:pt x="3174" y="47145"/>
                    <a:pt x="6146" y="42259"/>
                    <a:pt x="9320" y="37486"/>
                  </a:cubicBezTo>
                  <a:cubicBezTo>
                    <a:pt x="15870" y="27713"/>
                    <a:pt x="22218" y="17713"/>
                    <a:pt x="29422" y="8565"/>
                  </a:cubicBezTo>
                  <a:cubicBezTo>
                    <a:pt x="32344" y="4815"/>
                    <a:pt x="37684" y="497"/>
                    <a:pt x="41211" y="1179"/>
                  </a:cubicBezTo>
                  <a:cubicBezTo>
                    <a:pt x="44284" y="1747"/>
                    <a:pt x="47357" y="8679"/>
                    <a:pt x="48617" y="13452"/>
                  </a:cubicBezTo>
                  <a:cubicBezTo>
                    <a:pt x="50985" y="22372"/>
                    <a:pt x="52042" y="31691"/>
                    <a:pt x="53957" y="427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5B3984F-776D-FCAB-D1C0-DAC23A3644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0757" y="5486966"/>
              <a:ext cx="77455" cy="70185"/>
            </a:xfrm>
            <a:custGeom>
              <a:avLst/>
              <a:gdLst>
                <a:gd name="connsiteX0" fmla="*/ 50602 w 77455"/>
                <a:gd name="connsiteY0" fmla="*/ 36479 h 70185"/>
                <a:gd name="connsiteX1" fmla="*/ 34884 w 77455"/>
                <a:gd name="connsiteY1" fmla="*/ 58695 h 70185"/>
                <a:gd name="connsiteX2" fmla="*/ 14682 w 77455"/>
                <a:gd name="connsiteY2" fmla="*/ 70173 h 70185"/>
                <a:gd name="connsiteX3" fmla="*/ 1633 w 77455"/>
                <a:gd name="connsiteY3" fmla="*/ 50343 h 70185"/>
                <a:gd name="connsiteX4" fmla="*/ 324 w 77455"/>
                <a:gd name="connsiteY4" fmla="*/ 11081 h 70185"/>
                <a:gd name="connsiteX5" fmla="*/ 9240 w 77455"/>
                <a:gd name="connsiteY5" fmla="*/ 2 h 70185"/>
                <a:gd name="connsiteX6" fmla="*/ 19821 w 77455"/>
                <a:gd name="connsiteY6" fmla="*/ 9547 h 70185"/>
                <a:gd name="connsiteX7" fmla="*/ 22642 w 77455"/>
                <a:gd name="connsiteY7" fmla="*/ 35343 h 70185"/>
                <a:gd name="connsiteX8" fmla="*/ 39821 w 77455"/>
                <a:gd name="connsiteY8" fmla="*/ 14547 h 70185"/>
                <a:gd name="connsiteX9" fmla="*/ 74181 w 77455"/>
                <a:gd name="connsiteY9" fmla="*/ 25684 h 70185"/>
                <a:gd name="connsiteX10" fmla="*/ 77455 w 77455"/>
                <a:gd name="connsiteY10" fmla="*/ 50002 h 70185"/>
                <a:gd name="connsiteX11" fmla="*/ 72266 w 77455"/>
                <a:gd name="connsiteY11" fmla="*/ 61536 h 70185"/>
                <a:gd name="connsiteX12" fmla="*/ 61233 w 77455"/>
                <a:gd name="connsiteY12" fmla="*/ 56650 h 70185"/>
                <a:gd name="connsiteX13" fmla="*/ 50653 w 77455"/>
                <a:gd name="connsiteY13" fmla="*/ 36422 h 7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55" h="70185">
                  <a:moveTo>
                    <a:pt x="50602" y="36479"/>
                  </a:moveTo>
                  <a:cubicBezTo>
                    <a:pt x="44859" y="44888"/>
                    <a:pt x="40778" y="53014"/>
                    <a:pt x="34884" y="58695"/>
                  </a:cubicBezTo>
                  <a:cubicBezTo>
                    <a:pt x="29191" y="64150"/>
                    <a:pt x="21583" y="69889"/>
                    <a:pt x="14682" y="70173"/>
                  </a:cubicBezTo>
                  <a:cubicBezTo>
                    <a:pt x="4908" y="70627"/>
                    <a:pt x="2641" y="59036"/>
                    <a:pt x="1633" y="50343"/>
                  </a:cubicBezTo>
                  <a:cubicBezTo>
                    <a:pt x="71" y="37389"/>
                    <a:pt x="-382" y="24093"/>
                    <a:pt x="324" y="11081"/>
                  </a:cubicBezTo>
                  <a:cubicBezTo>
                    <a:pt x="575" y="6934"/>
                    <a:pt x="6016" y="172"/>
                    <a:pt x="9240" y="2"/>
                  </a:cubicBezTo>
                  <a:cubicBezTo>
                    <a:pt x="12818" y="-112"/>
                    <a:pt x="18359" y="5172"/>
                    <a:pt x="19821" y="9547"/>
                  </a:cubicBezTo>
                  <a:cubicBezTo>
                    <a:pt x="22087" y="16138"/>
                    <a:pt x="21583" y="23922"/>
                    <a:pt x="22642" y="35343"/>
                  </a:cubicBezTo>
                  <a:cubicBezTo>
                    <a:pt x="29594" y="26877"/>
                    <a:pt x="34380" y="20343"/>
                    <a:pt x="39821" y="14547"/>
                  </a:cubicBezTo>
                  <a:cubicBezTo>
                    <a:pt x="54079" y="-680"/>
                    <a:pt x="69042" y="4093"/>
                    <a:pt x="74181" y="25684"/>
                  </a:cubicBezTo>
                  <a:cubicBezTo>
                    <a:pt x="76044" y="33581"/>
                    <a:pt x="77354" y="41877"/>
                    <a:pt x="77455" y="50002"/>
                  </a:cubicBezTo>
                  <a:cubicBezTo>
                    <a:pt x="77455" y="54036"/>
                    <a:pt x="74886" y="60627"/>
                    <a:pt x="72266" y="61536"/>
                  </a:cubicBezTo>
                  <a:cubicBezTo>
                    <a:pt x="69193" y="62616"/>
                    <a:pt x="63651" y="59832"/>
                    <a:pt x="61233" y="56650"/>
                  </a:cubicBezTo>
                  <a:cubicBezTo>
                    <a:pt x="57152" y="51252"/>
                    <a:pt x="54633" y="44320"/>
                    <a:pt x="50653" y="364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A37F9C5-2DE9-7A9E-00D9-687091D2D2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55196" y="4637605"/>
              <a:ext cx="97537" cy="85001"/>
            </a:xfrm>
            <a:custGeom>
              <a:avLst/>
              <a:gdLst>
                <a:gd name="connsiteX0" fmla="*/ 95697 w 97537"/>
                <a:gd name="connsiteY0" fmla="*/ 4642 h 85001"/>
                <a:gd name="connsiteX1" fmla="*/ 97209 w 97537"/>
                <a:gd name="connsiteY1" fmla="*/ 15948 h 85001"/>
                <a:gd name="connsiteX2" fmla="*/ 68391 w 97537"/>
                <a:gd name="connsiteY2" fmla="*/ 73903 h 85001"/>
                <a:gd name="connsiteX3" fmla="*/ 33276 w 97537"/>
                <a:gd name="connsiteY3" fmla="*/ 73335 h 85001"/>
                <a:gd name="connsiteX4" fmla="*/ 580 w 97537"/>
                <a:gd name="connsiteY4" fmla="*/ 12028 h 85001"/>
                <a:gd name="connsiteX5" fmla="*/ 428 w 97537"/>
                <a:gd name="connsiteY5" fmla="*/ 1516 h 85001"/>
                <a:gd name="connsiteX6" fmla="*/ 28792 w 97537"/>
                <a:gd name="connsiteY6" fmla="*/ 20892 h 85001"/>
                <a:gd name="connsiteX7" fmla="*/ 48944 w 97537"/>
                <a:gd name="connsiteY7" fmla="*/ 57767 h 85001"/>
                <a:gd name="connsiteX8" fmla="*/ 95697 w 97537"/>
                <a:gd name="connsiteY8" fmla="*/ 4698 h 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537" h="85001">
                  <a:moveTo>
                    <a:pt x="95697" y="4642"/>
                  </a:moveTo>
                  <a:cubicBezTo>
                    <a:pt x="96504" y="9926"/>
                    <a:pt x="98267" y="13789"/>
                    <a:pt x="97209" y="15948"/>
                  </a:cubicBezTo>
                  <a:cubicBezTo>
                    <a:pt x="88039" y="35551"/>
                    <a:pt x="79676" y="55892"/>
                    <a:pt x="68391" y="73903"/>
                  </a:cubicBezTo>
                  <a:cubicBezTo>
                    <a:pt x="58920" y="89074"/>
                    <a:pt x="42647" y="88506"/>
                    <a:pt x="33276" y="73335"/>
                  </a:cubicBezTo>
                  <a:cubicBezTo>
                    <a:pt x="21235" y="53789"/>
                    <a:pt x="11159" y="32710"/>
                    <a:pt x="580" y="12028"/>
                  </a:cubicBezTo>
                  <a:cubicBezTo>
                    <a:pt x="-629" y="9698"/>
                    <a:pt x="428" y="5891"/>
                    <a:pt x="428" y="1516"/>
                  </a:cubicBezTo>
                  <a:cubicBezTo>
                    <a:pt x="17306" y="-4847"/>
                    <a:pt x="22243" y="10210"/>
                    <a:pt x="28792" y="20892"/>
                  </a:cubicBezTo>
                  <a:cubicBezTo>
                    <a:pt x="35795" y="32369"/>
                    <a:pt x="41791" y="44585"/>
                    <a:pt x="48944" y="57767"/>
                  </a:cubicBezTo>
                  <a:cubicBezTo>
                    <a:pt x="67384" y="43164"/>
                    <a:pt x="69046" y="10551"/>
                    <a:pt x="95697" y="4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2EC7E09-7A8A-4624-F480-2243A9A481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7597" y="4082868"/>
              <a:ext cx="73716" cy="89147"/>
            </a:xfrm>
            <a:custGeom>
              <a:avLst/>
              <a:gdLst>
                <a:gd name="connsiteX0" fmla="*/ 26712 w 73716"/>
                <a:gd name="connsiteY0" fmla="*/ 70398 h 89147"/>
                <a:gd name="connsiteX1" fmla="*/ 45756 w 73716"/>
                <a:gd name="connsiteY1" fmla="*/ 36648 h 89147"/>
                <a:gd name="connsiteX2" fmla="*/ 57142 w 73716"/>
                <a:gd name="connsiteY2" fmla="*/ 21761 h 89147"/>
                <a:gd name="connsiteX3" fmla="*/ 67369 w 73716"/>
                <a:gd name="connsiteY3" fmla="*/ 37898 h 89147"/>
                <a:gd name="connsiteX4" fmla="*/ 73717 w 73716"/>
                <a:gd name="connsiteY4" fmla="*/ 85171 h 89147"/>
                <a:gd name="connsiteX5" fmla="*/ 47116 w 73716"/>
                <a:gd name="connsiteY5" fmla="*/ 77330 h 89147"/>
                <a:gd name="connsiteX6" fmla="*/ 42834 w 73716"/>
                <a:gd name="connsiteY6" fmla="*/ 80682 h 89147"/>
                <a:gd name="connsiteX7" fmla="*/ 2227 w 73716"/>
                <a:gd name="connsiteY7" fmla="*/ 64375 h 89147"/>
                <a:gd name="connsiteX8" fmla="*/ 464 w 73716"/>
                <a:gd name="connsiteY8" fmla="*/ 10682 h 89147"/>
                <a:gd name="connsiteX9" fmla="*/ 10036 w 73716"/>
                <a:gd name="connsiteY9" fmla="*/ 0 h 89147"/>
                <a:gd name="connsiteX10" fmla="*/ 17644 w 73716"/>
                <a:gd name="connsiteY10" fmla="*/ 12500 h 89147"/>
                <a:gd name="connsiteX11" fmla="*/ 26661 w 73716"/>
                <a:gd name="connsiteY11" fmla="*/ 70455 h 8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716" h="89147">
                  <a:moveTo>
                    <a:pt x="26712" y="70398"/>
                  </a:moveTo>
                  <a:cubicBezTo>
                    <a:pt x="39962" y="61819"/>
                    <a:pt x="43388" y="49432"/>
                    <a:pt x="45756" y="36648"/>
                  </a:cubicBezTo>
                  <a:cubicBezTo>
                    <a:pt x="47217" y="28977"/>
                    <a:pt x="48577" y="21136"/>
                    <a:pt x="57142" y="21761"/>
                  </a:cubicBezTo>
                  <a:cubicBezTo>
                    <a:pt x="65454" y="22330"/>
                    <a:pt x="66512" y="29943"/>
                    <a:pt x="67369" y="37898"/>
                  </a:cubicBezTo>
                  <a:cubicBezTo>
                    <a:pt x="68880" y="52443"/>
                    <a:pt x="71198" y="66819"/>
                    <a:pt x="73717" y="85171"/>
                  </a:cubicBezTo>
                  <a:cubicBezTo>
                    <a:pt x="65051" y="82614"/>
                    <a:pt x="57444" y="80398"/>
                    <a:pt x="47116" y="77330"/>
                  </a:cubicBezTo>
                  <a:cubicBezTo>
                    <a:pt x="47418" y="77103"/>
                    <a:pt x="45151" y="78921"/>
                    <a:pt x="42834" y="80682"/>
                  </a:cubicBezTo>
                  <a:cubicBezTo>
                    <a:pt x="22530" y="95966"/>
                    <a:pt x="6862" y="90569"/>
                    <a:pt x="2227" y="64375"/>
                  </a:cubicBezTo>
                  <a:cubicBezTo>
                    <a:pt x="-846" y="46989"/>
                    <a:pt x="11" y="28580"/>
                    <a:pt x="464" y="10682"/>
                  </a:cubicBezTo>
                  <a:cubicBezTo>
                    <a:pt x="565" y="7045"/>
                    <a:pt x="6711" y="3523"/>
                    <a:pt x="10036" y="0"/>
                  </a:cubicBezTo>
                  <a:cubicBezTo>
                    <a:pt x="12706" y="4148"/>
                    <a:pt x="17392" y="8182"/>
                    <a:pt x="17644" y="12500"/>
                  </a:cubicBezTo>
                  <a:cubicBezTo>
                    <a:pt x="18802" y="31250"/>
                    <a:pt x="17946" y="50227"/>
                    <a:pt x="26661" y="70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7532E10-CE38-155D-45D1-05A32CB41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743" y="5961871"/>
              <a:ext cx="72723" cy="85941"/>
            </a:xfrm>
            <a:custGeom>
              <a:avLst/>
              <a:gdLst>
                <a:gd name="connsiteX0" fmla="*/ 45531 w 72723"/>
                <a:gd name="connsiteY0" fmla="*/ 60611 h 85941"/>
                <a:gd name="connsiteX1" fmla="*/ 1499 w 72723"/>
                <a:gd name="connsiteY1" fmla="*/ 45498 h 85941"/>
                <a:gd name="connsiteX2" fmla="*/ 593 w 72723"/>
                <a:gd name="connsiteY2" fmla="*/ 9304 h 85941"/>
                <a:gd name="connsiteX3" fmla="*/ 8503 w 72723"/>
                <a:gd name="connsiteY3" fmla="*/ 43 h 85941"/>
                <a:gd name="connsiteX4" fmla="*/ 18780 w 72723"/>
                <a:gd name="connsiteY4" fmla="*/ 9815 h 85941"/>
                <a:gd name="connsiteX5" fmla="*/ 23667 w 72723"/>
                <a:gd name="connsiteY5" fmla="*/ 43963 h 85941"/>
                <a:gd name="connsiteX6" fmla="*/ 36514 w 72723"/>
                <a:gd name="connsiteY6" fmla="*/ 35327 h 85941"/>
                <a:gd name="connsiteX7" fmla="*/ 69865 w 72723"/>
                <a:gd name="connsiteY7" fmla="*/ 50270 h 85941"/>
                <a:gd name="connsiteX8" fmla="*/ 72384 w 72723"/>
                <a:gd name="connsiteY8" fmla="*/ 71862 h 85941"/>
                <a:gd name="connsiteX9" fmla="*/ 62661 w 72723"/>
                <a:gd name="connsiteY9" fmla="*/ 85839 h 85941"/>
                <a:gd name="connsiteX10" fmla="*/ 49865 w 72723"/>
                <a:gd name="connsiteY10" fmla="*/ 76236 h 85941"/>
                <a:gd name="connsiteX11" fmla="*/ 45531 w 72723"/>
                <a:gd name="connsiteY11" fmla="*/ 60498 h 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23" h="85941">
                  <a:moveTo>
                    <a:pt x="45531" y="60611"/>
                  </a:moveTo>
                  <a:cubicBezTo>
                    <a:pt x="15505" y="91009"/>
                    <a:pt x="9056" y="88623"/>
                    <a:pt x="1499" y="45498"/>
                  </a:cubicBezTo>
                  <a:cubicBezTo>
                    <a:pt x="-566" y="33793"/>
                    <a:pt x="-112" y="21350"/>
                    <a:pt x="593" y="9304"/>
                  </a:cubicBezTo>
                  <a:cubicBezTo>
                    <a:pt x="794" y="5782"/>
                    <a:pt x="6688" y="-582"/>
                    <a:pt x="8503" y="43"/>
                  </a:cubicBezTo>
                  <a:cubicBezTo>
                    <a:pt x="12533" y="1350"/>
                    <a:pt x="17671" y="5611"/>
                    <a:pt x="18780" y="9815"/>
                  </a:cubicBezTo>
                  <a:cubicBezTo>
                    <a:pt x="21400" y="19872"/>
                    <a:pt x="21903" y="30668"/>
                    <a:pt x="23667" y="43963"/>
                  </a:cubicBezTo>
                  <a:cubicBezTo>
                    <a:pt x="28856" y="40498"/>
                    <a:pt x="32685" y="37883"/>
                    <a:pt x="36514" y="35327"/>
                  </a:cubicBezTo>
                  <a:cubicBezTo>
                    <a:pt x="52384" y="24929"/>
                    <a:pt x="64676" y="30213"/>
                    <a:pt x="69865" y="50270"/>
                  </a:cubicBezTo>
                  <a:cubicBezTo>
                    <a:pt x="71680" y="57259"/>
                    <a:pt x="73493" y="65043"/>
                    <a:pt x="72384" y="71862"/>
                  </a:cubicBezTo>
                  <a:cubicBezTo>
                    <a:pt x="71528" y="77316"/>
                    <a:pt x="66792" y="84702"/>
                    <a:pt x="62661" y="85839"/>
                  </a:cubicBezTo>
                  <a:cubicBezTo>
                    <a:pt x="59135" y="86805"/>
                    <a:pt x="53189" y="80725"/>
                    <a:pt x="49865" y="76236"/>
                  </a:cubicBezTo>
                  <a:cubicBezTo>
                    <a:pt x="47346" y="72827"/>
                    <a:pt x="47245" y="67145"/>
                    <a:pt x="45531" y="60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78A4126-0547-B0A0-C883-8E0DF4894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201" y="4615030"/>
              <a:ext cx="82103" cy="79545"/>
            </a:xfrm>
            <a:custGeom>
              <a:avLst/>
              <a:gdLst>
                <a:gd name="connsiteX0" fmla="*/ 21345 w 82103"/>
                <a:gd name="connsiteY0" fmla="*/ 57103 h 79545"/>
                <a:gd name="connsiteX1" fmla="*/ 2754 w 82103"/>
                <a:gd name="connsiteY1" fmla="*/ 79546 h 79545"/>
                <a:gd name="connsiteX2" fmla="*/ 286 w 82103"/>
                <a:gd name="connsiteY2" fmla="*/ 61819 h 79545"/>
                <a:gd name="connsiteX3" fmla="*/ 17768 w 82103"/>
                <a:gd name="connsiteY3" fmla="*/ 8864 h 79545"/>
                <a:gd name="connsiteX4" fmla="*/ 26937 w 82103"/>
                <a:gd name="connsiteY4" fmla="*/ 0 h 79545"/>
                <a:gd name="connsiteX5" fmla="*/ 35200 w 82103"/>
                <a:gd name="connsiteY5" fmla="*/ 12273 h 79545"/>
                <a:gd name="connsiteX6" fmla="*/ 40439 w 82103"/>
                <a:gd name="connsiteY6" fmla="*/ 51080 h 79545"/>
                <a:gd name="connsiteX7" fmla="*/ 57669 w 82103"/>
                <a:gd name="connsiteY7" fmla="*/ 23807 h 79545"/>
                <a:gd name="connsiteX8" fmla="*/ 70062 w 82103"/>
                <a:gd name="connsiteY8" fmla="*/ 10171 h 79545"/>
                <a:gd name="connsiteX9" fmla="*/ 78576 w 82103"/>
                <a:gd name="connsiteY9" fmla="*/ 29148 h 79545"/>
                <a:gd name="connsiteX10" fmla="*/ 82104 w 82103"/>
                <a:gd name="connsiteY10" fmla="*/ 63978 h 79545"/>
                <a:gd name="connsiteX11" fmla="*/ 73942 w 82103"/>
                <a:gd name="connsiteY11" fmla="*/ 66194 h 79545"/>
                <a:gd name="connsiteX12" fmla="*/ 51624 w 82103"/>
                <a:gd name="connsiteY12" fmla="*/ 68012 h 79545"/>
                <a:gd name="connsiteX13" fmla="*/ 21345 w 82103"/>
                <a:gd name="connsiteY13" fmla="*/ 57103 h 7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03" h="79545">
                  <a:moveTo>
                    <a:pt x="21345" y="57103"/>
                  </a:moveTo>
                  <a:cubicBezTo>
                    <a:pt x="14947" y="64830"/>
                    <a:pt x="10311" y="70398"/>
                    <a:pt x="2754" y="79546"/>
                  </a:cubicBezTo>
                  <a:cubicBezTo>
                    <a:pt x="1344" y="70114"/>
                    <a:pt x="-772" y="65341"/>
                    <a:pt x="286" y="61819"/>
                  </a:cubicBezTo>
                  <a:cubicBezTo>
                    <a:pt x="5576" y="43978"/>
                    <a:pt x="11369" y="26250"/>
                    <a:pt x="17768" y="8864"/>
                  </a:cubicBezTo>
                  <a:cubicBezTo>
                    <a:pt x="19128" y="5114"/>
                    <a:pt x="23814" y="2955"/>
                    <a:pt x="26937" y="0"/>
                  </a:cubicBezTo>
                  <a:cubicBezTo>
                    <a:pt x="29809" y="4091"/>
                    <a:pt x="34292" y="7727"/>
                    <a:pt x="35200" y="12273"/>
                  </a:cubicBezTo>
                  <a:cubicBezTo>
                    <a:pt x="37719" y="24546"/>
                    <a:pt x="38676" y="37273"/>
                    <a:pt x="40439" y="51080"/>
                  </a:cubicBezTo>
                  <a:cubicBezTo>
                    <a:pt x="53991" y="44944"/>
                    <a:pt x="55502" y="34034"/>
                    <a:pt x="57669" y="23807"/>
                  </a:cubicBezTo>
                  <a:cubicBezTo>
                    <a:pt x="59281" y="16193"/>
                    <a:pt x="61548" y="8523"/>
                    <a:pt x="70062" y="10171"/>
                  </a:cubicBezTo>
                  <a:cubicBezTo>
                    <a:pt x="79534" y="11989"/>
                    <a:pt x="79030" y="19886"/>
                    <a:pt x="78576" y="29148"/>
                  </a:cubicBezTo>
                  <a:cubicBezTo>
                    <a:pt x="78073" y="40000"/>
                    <a:pt x="80643" y="51080"/>
                    <a:pt x="82104" y="63978"/>
                  </a:cubicBezTo>
                  <a:cubicBezTo>
                    <a:pt x="80189" y="64546"/>
                    <a:pt x="76259" y="67330"/>
                    <a:pt x="73942" y="66194"/>
                  </a:cubicBezTo>
                  <a:cubicBezTo>
                    <a:pt x="65880" y="62160"/>
                    <a:pt x="59382" y="62784"/>
                    <a:pt x="51624" y="68012"/>
                  </a:cubicBezTo>
                  <a:cubicBezTo>
                    <a:pt x="39280" y="76250"/>
                    <a:pt x="29507" y="68978"/>
                    <a:pt x="21345" y="57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136E09B-76B4-9ECB-4306-FA368AD126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79961" y="2998031"/>
              <a:ext cx="100256" cy="69783"/>
            </a:xfrm>
            <a:custGeom>
              <a:avLst/>
              <a:gdLst>
                <a:gd name="connsiteX0" fmla="*/ 26047 w 100256"/>
                <a:gd name="connsiteY0" fmla="*/ 58693 h 69783"/>
                <a:gd name="connsiteX1" fmla="*/ 0 w 100256"/>
                <a:gd name="connsiteY1" fmla="*/ 64091 h 69783"/>
                <a:gd name="connsiteX2" fmla="*/ 7053 w 100256"/>
                <a:gd name="connsiteY2" fmla="*/ 52898 h 69783"/>
                <a:gd name="connsiteX3" fmla="*/ 21009 w 100256"/>
                <a:gd name="connsiteY3" fmla="*/ 20739 h 69783"/>
                <a:gd name="connsiteX4" fmla="*/ 22420 w 100256"/>
                <a:gd name="connsiteY4" fmla="*/ 11136 h 69783"/>
                <a:gd name="connsiteX5" fmla="*/ 32294 w 100256"/>
                <a:gd name="connsiteY5" fmla="*/ 0 h 69783"/>
                <a:gd name="connsiteX6" fmla="*/ 41715 w 100256"/>
                <a:gd name="connsiteY6" fmla="*/ 13523 h 69783"/>
                <a:gd name="connsiteX7" fmla="*/ 49524 w 100256"/>
                <a:gd name="connsiteY7" fmla="*/ 48693 h 69783"/>
                <a:gd name="connsiteX8" fmla="*/ 66653 w 100256"/>
                <a:gd name="connsiteY8" fmla="*/ 29091 h 69783"/>
                <a:gd name="connsiteX9" fmla="*/ 71591 w 100256"/>
                <a:gd name="connsiteY9" fmla="*/ 12841 h 69783"/>
                <a:gd name="connsiteX10" fmla="*/ 90634 w 100256"/>
                <a:gd name="connsiteY10" fmla="*/ 13864 h 69783"/>
                <a:gd name="connsiteX11" fmla="*/ 100257 w 100256"/>
                <a:gd name="connsiteY11" fmla="*/ 50000 h 69783"/>
                <a:gd name="connsiteX12" fmla="*/ 88216 w 100256"/>
                <a:gd name="connsiteY12" fmla="*/ 52443 h 69783"/>
                <a:gd name="connsiteX13" fmla="*/ 72850 w 100256"/>
                <a:gd name="connsiteY13" fmla="*/ 57443 h 69783"/>
                <a:gd name="connsiteX14" fmla="*/ 26047 w 100256"/>
                <a:gd name="connsiteY14" fmla="*/ 58636 h 6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256" h="69783">
                  <a:moveTo>
                    <a:pt x="26047" y="58693"/>
                  </a:moveTo>
                  <a:cubicBezTo>
                    <a:pt x="17784" y="60228"/>
                    <a:pt x="12091" y="74944"/>
                    <a:pt x="0" y="64091"/>
                  </a:cubicBezTo>
                  <a:cubicBezTo>
                    <a:pt x="2418" y="60228"/>
                    <a:pt x="4232" y="55966"/>
                    <a:pt x="7053" y="52898"/>
                  </a:cubicBezTo>
                  <a:cubicBezTo>
                    <a:pt x="15215" y="44034"/>
                    <a:pt x="21210" y="34205"/>
                    <a:pt x="21009" y="20739"/>
                  </a:cubicBezTo>
                  <a:cubicBezTo>
                    <a:pt x="21009" y="17500"/>
                    <a:pt x="20958" y="13523"/>
                    <a:pt x="22420" y="11136"/>
                  </a:cubicBezTo>
                  <a:cubicBezTo>
                    <a:pt x="25089" y="6932"/>
                    <a:pt x="28918" y="3636"/>
                    <a:pt x="32294" y="0"/>
                  </a:cubicBezTo>
                  <a:cubicBezTo>
                    <a:pt x="35619" y="4489"/>
                    <a:pt x="41866" y="9205"/>
                    <a:pt x="41715" y="13523"/>
                  </a:cubicBezTo>
                  <a:cubicBezTo>
                    <a:pt x="41110" y="26193"/>
                    <a:pt x="40909" y="37898"/>
                    <a:pt x="49524" y="48693"/>
                  </a:cubicBezTo>
                  <a:cubicBezTo>
                    <a:pt x="59751" y="46932"/>
                    <a:pt x="63328" y="37955"/>
                    <a:pt x="66653" y="29091"/>
                  </a:cubicBezTo>
                  <a:cubicBezTo>
                    <a:pt x="68618" y="23807"/>
                    <a:pt x="69172" y="17784"/>
                    <a:pt x="71591" y="12841"/>
                  </a:cubicBezTo>
                  <a:cubicBezTo>
                    <a:pt x="75923" y="3920"/>
                    <a:pt x="87409" y="4375"/>
                    <a:pt x="90634" y="13864"/>
                  </a:cubicBezTo>
                  <a:cubicBezTo>
                    <a:pt x="94463" y="25057"/>
                    <a:pt x="96831" y="36875"/>
                    <a:pt x="100257" y="50000"/>
                  </a:cubicBezTo>
                  <a:cubicBezTo>
                    <a:pt x="95974" y="51023"/>
                    <a:pt x="91491" y="53693"/>
                    <a:pt x="88216" y="52443"/>
                  </a:cubicBezTo>
                  <a:cubicBezTo>
                    <a:pt x="81415" y="49830"/>
                    <a:pt x="77737" y="53182"/>
                    <a:pt x="72850" y="57443"/>
                  </a:cubicBezTo>
                  <a:cubicBezTo>
                    <a:pt x="54310" y="73750"/>
                    <a:pt x="46753" y="73637"/>
                    <a:pt x="26047" y="58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D24D834-CDB8-DBD2-92FC-8725252709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53121" y="2231115"/>
              <a:ext cx="70914" cy="83047"/>
            </a:xfrm>
            <a:custGeom>
              <a:avLst/>
              <a:gdLst>
                <a:gd name="connsiteX0" fmla="*/ 33966 w 70914"/>
                <a:gd name="connsiteY0" fmla="*/ 67309 h 83047"/>
                <a:gd name="connsiteX1" fmla="*/ 14620 w 70914"/>
                <a:gd name="connsiteY1" fmla="*/ 81457 h 83047"/>
                <a:gd name="connsiteX2" fmla="*/ 7416 w 70914"/>
                <a:gd name="connsiteY2" fmla="*/ 83048 h 83047"/>
                <a:gd name="connsiteX3" fmla="*/ 16383 w 70914"/>
                <a:gd name="connsiteY3" fmla="*/ 47593 h 83047"/>
                <a:gd name="connsiteX4" fmla="*/ 715 w 70914"/>
                <a:gd name="connsiteY4" fmla="*/ 18331 h 83047"/>
                <a:gd name="connsiteX5" fmla="*/ 1269 w 70914"/>
                <a:gd name="connsiteY5" fmla="*/ 2706 h 83047"/>
                <a:gd name="connsiteX6" fmla="*/ 16686 w 70914"/>
                <a:gd name="connsiteY6" fmla="*/ 6115 h 83047"/>
                <a:gd name="connsiteX7" fmla="*/ 32354 w 70914"/>
                <a:gd name="connsiteY7" fmla="*/ 26172 h 83047"/>
                <a:gd name="connsiteX8" fmla="*/ 46158 w 70914"/>
                <a:gd name="connsiteY8" fmla="*/ 10774 h 83047"/>
                <a:gd name="connsiteX9" fmla="*/ 58048 w 70914"/>
                <a:gd name="connsiteY9" fmla="*/ 433 h 83047"/>
                <a:gd name="connsiteX10" fmla="*/ 69686 w 70914"/>
                <a:gd name="connsiteY10" fmla="*/ 3615 h 83047"/>
                <a:gd name="connsiteX11" fmla="*/ 69686 w 70914"/>
                <a:gd name="connsiteY11" fmla="*/ 14809 h 83047"/>
                <a:gd name="connsiteX12" fmla="*/ 51095 w 70914"/>
                <a:gd name="connsiteY12" fmla="*/ 44979 h 83047"/>
                <a:gd name="connsiteX13" fmla="*/ 65101 w 70914"/>
                <a:gd name="connsiteY13" fmla="*/ 72195 h 83047"/>
                <a:gd name="connsiteX14" fmla="*/ 33866 w 70914"/>
                <a:gd name="connsiteY14" fmla="*/ 67195 h 8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14" h="83047">
                  <a:moveTo>
                    <a:pt x="33966" y="67309"/>
                  </a:moveTo>
                  <a:cubicBezTo>
                    <a:pt x="26863" y="72536"/>
                    <a:pt x="20867" y="77195"/>
                    <a:pt x="14620" y="81457"/>
                  </a:cubicBezTo>
                  <a:cubicBezTo>
                    <a:pt x="12907" y="82593"/>
                    <a:pt x="10439" y="82423"/>
                    <a:pt x="7416" y="83048"/>
                  </a:cubicBezTo>
                  <a:cubicBezTo>
                    <a:pt x="10" y="67707"/>
                    <a:pt x="14368" y="59525"/>
                    <a:pt x="16383" y="47593"/>
                  </a:cubicBezTo>
                  <a:cubicBezTo>
                    <a:pt x="11094" y="37990"/>
                    <a:pt x="5048" y="28615"/>
                    <a:pt x="715" y="18331"/>
                  </a:cubicBezTo>
                  <a:cubicBezTo>
                    <a:pt x="-1048" y="14183"/>
                    <a:pt x="967" y="7990"/>
                    <a:pt x="1269" y="2706"/>
                  </a:cubicBezTo>
                  <a:cubicBezTo>
                    <a:pt x="6509" y="3729"/>
                    <a:pt x="12857" y="2990"/>
                    <a:pt x="16686" y="6115"/>
                  </a:cubicBezTo>
                  <a:cubicBezTo>
                    <a:pt x="22379" y="10774"/>
                    <a:pt x="26308" y="18161"/>
                    <a:pt x="32354" y="26172"/>
                  </a:cubicBezTo>
                  <a:cubicBezTo>
                    <a:pt x="37341" y="20547"/>
                    <a:pt x="41573" y="15490"/>
                    <a:pt x="46158" y="10774"/>
                  </a:cubicBezTo>
                  <a:cubicBezTo>
                    <a:pt x="49886" y="6911"/>
                    <a:pt x="53564" y="2195"/>
                    <a:pt x="58048" y="433"/>
                  </a:cubicBezTo>
                  <a:cubicBezTo>
                    <a:pt x="61373" y="-873"/>
                    <a:pt x="66814" y="945"/>
                    <a:pt x="69686" y="3615"/>
                  </a:cubicBezTo>
                  <a:cubicBezTo>
                    <a:pt x="71399" y="5149"/>
                    <a:pt x="71247" y="11968"/>
                    <a:pt x="69686" y="14809"/>
                  </a:cubicBezTo>
                  <a:cubicBezTo>
                    <a:pt x="63993" y="25320"/>
                    <a:pt x="57292" y="35093"/>
                    <a:pt x="51095" y="44979"/>
                  </a:cubicBezTo>
                  <a:cubicBezTo>
                    <a:pt x="55831" y="54127"/>
                    <a:pt x="60315" y="62877"/>
                    <a:pt x="65101" y="72195"/>
                  </a:cubicBezTo>
                  <a:cubicBezTo>
                    <a:pt x="51649" y="81854"/>
                    <a:pt x="44042" y="69752"/>
                    <a:pt x="33866" y="67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8811B8C-BFDE-2E91-AC04-B7887444F2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36231" y="240224"/>
              <a:ext cx="78341" cy="74756"/>
            </a:xfrm>
            <a:custGeom>
              <a:avLst/>
              <a:gdLst>
                <a:gd name="connsiteX0" fmla="*/ 75906 w 78341"/>
                <a:gd name="connsiteY0" fmla="*/ 66482 h 74756"/>
                <a:gd name="connsiteX1" fmla="*/ 58777 w 78341"/>
                <a:gd name="connsiteY1" fmla="*/ 56255 h 74756"/>
                <a:gd name="connsiteX2" fmla="*/ 52480 w 78341"/>
                <a:gd name="connsiteY2" fmla="*/ 61709 h 74756"/>
                <a:gd name="connsiteX3" fmla="*/ 16356 w 78341"/>
                <a:gd name="connsiteY3" fmla="*/ 73812 h 74756"/>
                <a:gd name="connsiteX4" fmla="*/ 185 w 78341"/>
                <a:gd name="connsiteY4" fmla="*/ 49152 h 74756"/>
                <a:gd name="connsiteX5" fmla="*/ 46584 w 78341"/>
                <a:gd name="connsiteY5" fmla="*/ 19834 h 74756"/>
                <a:gd name="connsiteX6" fmla="*/ 49305 w 78341"/>
                <a:gd name="connsiteY6" fmla="*/ 16538 h 74756"/>
                <a:gd name="connsiteX7" fmla="*/ 58424 w 78341"/>
                <a:gd name="connsiteY7" fmla="*/ 4 h 74756"/>
                <a:gd name="connsiteX8" fmla="*/ 69760 w 78341"/>
                <a:gd name="connsiteY8" fmla="*/ 15573 h 74756"/>
                <a:gd name="connsiteX9" fmla="*/ 78173 w 78341"/>
                <a:gd name="connsiteY9" fmla="*/ 51084 h 74756"/>
                <a:gd name="connsiteX10" fmla="*/ 75856 w 78341"/>
                <a:gd name="connsiteY10" fmla="*/ 66425 h 74756"/>
                <a:gd name="connsiteX11" fmla="*/ 45024 w 78341"/>
                <a:gd name="connsiteY11" fmla="*/ 38641 h 74756"/>
                <a:gd name="connsiteX12" fmla="*/ 21798 w 78341"/>
                <a:gd name="connsiteY12" fmla="*/ 55857 h 74756"/>
                <a:gd name="connsiteX13" fmla="*/ 45024 w 78341"/>
                <a:gd name="connsiteY13" fmla="*/ 38641 h 7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41" h="74756">
                  <a:moveTo>
                    <a:pt x="75906" y="66482"/>
                  </a:moveTo>
                  <a:cubicBezTo>
                    <a:pt x="69256" y="62505"/>
                    <a:pt x="64419" y="59607"/>
                    <a:pt x="58777" y="56255"/>
                  </a:cubicBezTo>
                  <a:cubicBezTo>
                    <a:pt x="56913" y="57846"/>
                    <a:pt x="54595" y="59607"/>
                    <a:pt x="52480" y="61709"/>
                  </a:cubicBezTo>
                  <a:cubicBezTo>
                    <a:pt x="42101" y="72164"/>
                    <a:pt x="30211" y="76937"/>
                    <a:pt x="16356" y="73812"/>
                  </a:cubicBezTo>
                  <a:cubicBezTo>
                    <a:pt x="4568" y="71141"/>
                    <a:pt x="-1125" y="62618"/>
                    <a:pt x="185" y="49152"/>
                  </a:cubicBezTo>
                  <a:cubicBezTo>
                    <a:pt x="2402" y="26936"/>
                    <a:pt x="20035" y="6197"/>
                    <a:pt x="46584" y="19834"/>
                  </a:cubicBezTo>
                  <a:cubicBezTo>
                    <a:pt x="47492" y="18754"/>
                    <a:pt x="49054" y="17845"/>
                    <a:pt x="49305" y="16538"/>
                  </a:cubicBezTo>
                  <a:cubicBezTo>
                    <a:pt x="50666" y="9720"/>
                    <a:pt x="49054" y="232"/>
                    <a:pt x="58424" y="4"/>
                  </a:cubicBezTo>
                  <a:cubicBezTo>
                    <a:pt x="66989" y="-223"/>
                    <a:pt x="67947" y="8698"/>
                    <a:pt x="69760" y="15573"/>
                  </a:cubicBezTo>
                  <a:cubicBezTo>
                    <a:pt x="72834" y="27334"/>
                    <a:pt x="75956" y="39095"/>
                    <a:pt x="78173" y="51084"/>
                  </a:cubicBezTo>
                  <a:cubicBezTo>
                    <a:pt x="78929" y="55118"/>
                    <a:pt x="76964" y="59777"/>
                    <a:pt x="75856" y="66425"/>
                  </a:cubicBezTo>
                  <a:close/>
                  <a:moveTo>
                    <a:pt x="45024" y="38641"/>
                  </a:moveTo>
                  <a:cubicBezTo>
                    <a:pt x="23713" y="33925"/>
                    <a:pt x="23410" y="34152"/>
                    <a:pt x="21798" y="55857"/>
                  </a:cubicBezTo>
                  <a:cubicBezTo>
                    <a:pt x="33989" y="59152"/>
                    <a:pt x="40036" y="51539"/>
                    <a:pt x="45024" y="386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95E191A-8ABC-A914-AEBE-BA655A7278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7932" y="6227364"/>
              <a:ext cx="78876" cy="77866"/>
            </a:xfrm>
            <a:custGeom>
              <a:avLst/>
              <a:gdLst>
                <a:gd name="connsiteX0" fmla="*/ 78826 w 78876"/>
                <a:gd name="connsiteY0" fmla="*/ 72052 h 77866"/>
                <a:gd name="connsiteX1" fmla="*/ 50613 w 78876"/>
                <a:gd name="connsiteY1" fmla="*/ 50802 h 77866"/>
                <a:gd name="connsiteX2" fmla="*/ 29958 w 78876"/>
                <a:gd name="connsiteY2" fmla="*/ 71484 h 77866"/>
                <a:gd name="connsiteX3" fmla="*/ 5876 w 78876"/>
                <a:gd name="connsiteY3" fmla="*/ 73643 h 77866"/>
                <a:gd name="connsiteX4" fmla="*/ 2601 w 78876"/>
                <a:gd name="connsiteY4" fmla="*/ 48700 h 77866"/>
                <a:gd name="connsiteX5" fmla="*/ 26330 w 78876"/>
                <a:gd name="connsiteY5" fmla="*/ 8018 h 77866"/>
                <a:gd name="connsiteX6" fmla="*/ 65980 w 78876"/>
                <a:gd name="connsiteY6" fmla="*/ 21086 h 77866"/>
                <a:gd name="connsiteX7" fmla="*/ 78877 w 78876"/>
                <a:gd name="connsiteY7" fmla="*/ 72052 h 77866"/>
                <a:gd name="connsiteX8" fmla="*/ 44013 w 78876"/>
                <a:gd name="connsiteY8" fmla="*/ 25802 h 77866"/>
                <a:gd name="connsiteX9" fmla="*/ 39731 w 78876"/>
                <a:gd name="connsiteY9" fmla="*/ 21825 h 77866"/>
                <a:gd name="connsiteX10" fmla="*/ 26129 w 78876"/>
                <a:gd name="connsiteY10" fmla="*/ 54438 h 77866"/>
                <a:gd name="connsiteX11" fmla="*/ 44013 w 78876"/>
                <a:gd name="connsiteY11" fmla="*/ 25802 h 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876" h="77866">
                  <a:moveTo>
                    <a:pt x="78826" y="72052"/>
                  </a:moveTo>
                  <a:cubicBezTo>
                    <a:pt x="62453" y="75802"/>
                    <a:pt x="58422" y="61257"/>
                    <a:pt x="50613" y="50802"/>
                  </a:cubicBezTo>
                  <a:cubicBezTo>
                    <a:pt x="43661" y="57847"/>
                    <a:pt x="37262" y="65348"/>
                    <a:pt x="29958" y="71484"/>
                  </a:cubicBezTo>
                  <a:cubicBezTo>
                    <a:pt x="22652" y="77621"/>
                    <a:pt x="13785" y="81087"/>
                    <a:pt x="5876" y="73643"/>
                  </a:cubicBezTo>
                  <a:cubicBezTo>
                    <a:pt x="-1026" y="67109"/>
                    <a:pt x="-1480" y="56996"/>
                    <a:pt x="2601" y="48700"/>
                  </a:cubicBezTo>
                  <a:cubicBezTo>
                    <a:pt x="9604" y="34495"/>
                    <a:pt x="16506" y="19552"/>
                    <a:pt x="26330" y="8018"/>
                  </a:cubicBezTo>
                  <a:cubicBezTo>
                    <a:pt x="39379" y="-7266"/>
                    <a:pt x="60387" y="518"/>
                    <a:pt x="65980" y="21086"/>
                  </a:cubicBezTo>
                  <a:cubicBezTo>
                    <a:pt x="70363" y="37279"/>
                    <a:pt x="74241" y="53700"/>
                    <a:pt x="78877" y="72052"/>
                  </a:cubicBezTo>
                  <a:close/>
                  <a:moveTo>
                    <a:pt x="44013" y="25802"/>
                  </a:moveTo>
                  <a:cubicBezTo>
                    <a:pt x="42603" y="24495"/>
                    <a:pt x="41192" y="23131"/>
                    <a:pt x="39731" y="21825"/>
                  </a:cubicBezTo>
                  <a:cubicBezTo>
                    <a:pt x="30663" y="29552"/>
                    <a:pt x="24869" y="39495"/>
                    <a:pt x="26129" y="54438"/>
                  </a:cubicBezTo>
                  <a:cubicBezTo>
                    <a:pt x="32073" y="44893"/>
                    <a:pt x="38069" y="35347"/>
                    <a:pt x="44013" y="2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25ADCF3-97D9-C24A-17F4-1D7732401C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24402" y="727845"/>
              <a:ext cx="41750" cy="165682"/>
            </a:xfrm>
            <a:custGeom>
              <a:avLst/>
              <a:gdLst>
                <a:gd name="connsiteX0" fmla="*/ 50 w 41750"/>
                <a:gd name="connsiteY0" fmla="*/ 165683 h 165682"/>
                <a:gd name="connsiteX1" fmla="*/ 7003 w 41750"/>
                <a:gd name="connsiteY1" fmla="*/ 141308 h 165682"/>
                <a:gd name="connsiteX2" fmla="*/ 19598 w 41750"/>
                <a:gd name="connsiteY2" fmla="*/ 64262 h 165682"/>
                <a:gd name="connsiteX3" fmla="*/ 7003 w 41750"/>
                <a:gd name="connsiteY3" fmla="*/ 20284 h 165682"/>
                <a:gd name="connsiteX4" fmla="*/ 3728 w 41750"/>
                <a:gd name="connsiteY4" fmla="*/ 3693 h 165682"/>
                <a:gd name="connsiteX5" fmla="*/ 20606 w 41750"/>
                <a:gd name="connsiteY5" fmla="*/ 6761 h 165682"/>
                <a:gd name="connsiteX6" fmla="*/ 35821 w 41750"/>
                <a:gd name="connsiteY6" fmla="*/ 33239 h 165682"/>
                <a:gd name="connsiteX7" fmla="*/ 28566 w 41750"/>
                <a:gd name="connsiteY7" fmla="*/ 141535 h 165682"/>
                <a:gd name="connsiteX8" fmla="*/ 0 w 41750"/>
                <a:gd name="connsiteY8" fmla="*/ 165683 h 16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50" h="165682">
                  <a:moveTo>
                    <a:pt x="50" y="165683"/>
                  </a:moveTo>
                  <a:cubicBezTo>
                    <a:pt x="2318" y="157558"/>
                    <a:pt x="4031" y="149092"/>
                    <a:pt x="7003" y="141308"/>
                  </a:cubicBezTo>
                  <a:cubicBezTo>
                    <a:pt x="16374" y="116648"/>
                    <a:pt x="21059" y="91194"/>
                    <a:pt x="19598" y="64262"/>
                  </a:cubicBezTo>
                  <a:cubicBezTo>
                    <a:pt x="18742" y="48296"/>
                    <a:pt x="15769" y="33580"/>
                    <a:pt x="7003" y="20284"/>
                  </a:cubicBezTo>
                  <a:cubicBezTo>
                    <a:pt x="4132" y="15966"/>
                    <a:pt x="1713" y="6477"/>
                    <a:pt x="3728" y="3693"/>
                  </a:cubicBezTo>
                  <a:cubicBezTo>
                    <a:pt x="9119" y="-3637"/>
                    <a:pt x="16424" y="1307"/>
                    <a:pt x="20606" y="6761"/>
                  </a:cubicBezTo>
                  <a:cubicBezTo>
                    <a:pt x="26651" y="14716"/>
                    <a:pt x="33302" y="23523"/>
                    <a:pt x="35821" y="33239"/>
                  </a:cubicBezTo>
                  <a:cubicBezTo>
                    <a:pt x="45342" y="70057"/>
                    <a:pt x="43730" y="106591"/>
                    <a:pt x="28566" y="141535"/>
                  </a:cubicBezTo>
                  <a:cubicBezTo>
                    <a:pt x="23427" y="153353"/>
                    <a:pt x="16928" y="164092"/>
                    <a:pt x="0" y="1656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D54C5A8-7D57-FFA4-4EA3-7005266C6C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65517" y="2134706"/>
              <a:ext cx="59886" cy="101672"/>
            </a:xfrm>
            <a:custGeom>
              <a:avLst/>
              <a:gdLst>
                <a:gd name="connsiteX0" fmla="*/ 36608 w 59886"/>
                <a:gd name="connsiteY0" fmla="*/ 43263 h 101672"/>
                <a:gd name="connsiteX1" fmla="*/ 536 w 59886"/>
                <a:gd name="connsiteY1" fmla="*/ 79059 h 101672"/>
                <a:gd name="connsiteX2" fmla="*/ 788 w 59886"/>
                <a:gd name="connsiteY2" fmla="*/ 65081 h 101672"/>
                <a:gd name="connsiteX3" fmla="*/ 26029 w 59886"/>
                <a:gd name="connsiteY3" fmla="*/ 13092 h 101672"/>
                <a:gd name="connsiteX4" fmla="*/ 45174 w 59886"/>
                <a:gd name="connsiteY4" fmla="*/ 422 h 101672"/>
                <a:gd name="connsiteX5" fmla="*/ 57517 w 59886"/>
                <a:gd name="connsiteY5" fmla="*/ 18604 h 101672"/>
                <a:gd name="connsiteX6" fmla="*/ 59884 w 59886"/>
                <a:gd name="connsiteY6" fmla="*/ 84911 h 101672"/>
                <a:gd name="connsiteX7" fmla="*/ 57113 w 59886"/>
                <a:gd name="connsiteY7" fmla="*/ 94002 h 101672"/>
                <a:gd name="connsiteX8" fmla="*/ 45022 w 59886"/>
                <a:gd name="connsiteY8" fmla="*/ 101672 h 101672"/>
                <a:gd name="connsiteX9" fmla="*/ 37112 w 59886"/>
                <a:gd name="connsiteY9" fmla="*/ 91672 h 101672"/>
                <a:gd name="connsiteX10" fmla="*/ 36658 w 59886"/>
                <a:gd name="connsiteY10" fmla="*/ 69627 h 101672"/>
                <a:gd name="connsiteX11" fmla="*/ 36658 w 59886"/>
                <a:gd name="connsiteY11" fmla="*/ 43206 h 10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86" h="101672">
                  <a:moveTo>
                    <a:pt x="36608" y="43263"/>
                  </a:moveTo>
                  <a:cubicBezTo>
                    <a:pt x="20436" y="64246"/>
                    <a:pt x="8396" y="76178"/>
                    <a:pt x="536" y="79059"/>
                  </a:cubicBezTo>
                  <a:cubicBezTo>
                    <a:pt x="536" y="73945"/>
                    <a:pt x="-824" y="68661"/>
                    <a:pt x="788" y="65081"/>
                  </a:cubicBezTo>
                  <a:cubicBezTo>
                    <a:pt x="8748" y="47524"/>
                    <a:pt x="17514" y="30365"/>
                    <a:pt x="26029" y="13092"/>
                  </a:cubicBezTo>
                  <a:cubicBezTo>
                    <a:pt x="30210" y="4683"/>
                    <a:pt x="35550" y="-1737"/>
                    <a:pt x="45174" y="422"/>
                  </a:cubicBezTo>
                  <a:cubicBezTo>
                    <a:pt x="53889" y="2410"/>
                    <a:pt x="57012" y="10195"/>
                    <a:pt x="57517" y="18604"/>
                  </a:cubicBezTo>
                  <a:cubicBezTo>
                    <a:pt x="58826" y="40649"/>
                    <a:pt x="59380" y="62809"/>
                    <a:pt x="59884" y="84911"/>
                  </a:cubicBezTo>
                  <a:cubicBezTo>
                    <a:pt x="59935" y="87979"/>
                    <a:pt x="59028" y="92127"/>
                    <a:pt x="57113" y="94002"/>
                  </a:cubicBezTo>
                  <a:cubicBezTo>
                    <a:pt x="53637" y="97468"/>
                    <a:pt x="49153" y="101502"/>
                    <a:pt x="45022" y="101672"/>
                  </a:cubicBezTo>
                  <a:cubicBezTo>
                    <a:pt x="42352" y="101729"/>
                    <a:pt x="37868" y="95650"/>
                    <a:pt x="37112" y="91672"/>
                  </a:cubicBezTo>
                  <a:cubicBezTo>
                    <a:pt x="35802" y="84627"/>
                    <a:pt x="36658" y="77013"/>
                    <a:pt x="36658" y="69627"/>
                  </a:cubicBezTo>
                  <a:cubicBezTo>
                    <a:pt x="36658" y="60820"/>
                    <a:pt x="36658" y="52013"/>
                    <a:pt x="36658" y="432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6C03627-0447-7363-C15A-3306492EEA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7569" y="3849670"/>
              <a:ext cx="66294" cy="89869"/>
            </a:xfrm>
            <a:custGeom>
              <a:avLst/>
              <a:gdLst>
                <a:gd name="connsiteX0" fmla="*/ 62363 w 66294"/>
                <a:gd name="connsiteY0" fmla="*/ 85356 h 89869"/>
                <a:gd name="connsiteX1" fmla="*/ 38885 w 66294"/>
                <a:gd name="connsiteY1" fmla="*/ 53765 h 89869"/>
                <a:gd name="connsiteX2" fmla="*/ 27651 w 66294"/>
                <a:gd name="connsiteY2" fmla="*/ 76776 h 89869"/>
                <a:gd name="connsiteX3" fmla="*/ 8909 w 66294"/>
                <a:gd name="connsiteY3" fmla="*/ 88594 h 89869"/>
                <a:gd name="connsiteX4" fmla="*/ 344 w 66294"/>
                <a:gd name="connsiteY4" fmla="*/ 71208 h 89869"/>
                <a:gd name="connsiteX5" fmla="*/ 1100 w 66294"/>
                <a:gd name="connsiteY5" fmla="*/ 12116 h 89869"/>
                <a:gd name="connsiteX6" fmla="*/ 11983 w 66294"/>
                <a:gd name="connsiteY6" fmla="*/ 469 h 89869"/>
                <a:gd name="connsiteX7" fmla="*/ 18834 w 66294"/>
                <a:gd name="connsiteY7" fmla="*/ 13367 h 89869"/>
                <a:gd name="connsiteX8" fmla="*/ 19137 w 66294"/>
                <a:gd name="connsiteY8" fmla="*/ 35185 h 89869"/>
                <a:gd name="connsiteX9" fmla="*/ 24275 w 66294"/>
                <a:gd name="connsiteY9" fmla="*/ 35810 h 89869"/>
                <a:gd name="connsiteX10" fmla="*/ 61809 w 66294"/>
                <a:gd name="connsiteY10" fmla="*/ 48140 h 89869"/>
                <a:gd name="connsiteX11" fmla="*/ 62413 w 66294"/>
                <a:gd name="connsiteY11" fmla="*/ 85356 h 8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94" h="89869">
                  <a:moveTo>
                    <a:pt x="62363" y="85356"/>
                  </a:moveTo>
                  <a:cubicBezTo>
                    <a:pt x="45284" y="83424"/>
                    <a:pt x="48206" y="65469"/>
                    <a:pt x="38885" y="53765"/>
                  </a:cubicBezTo>
                  <a:cubicBezTo>
                    <a:pt x="34855" y="62003"/>
                    <a:pt x="30976" y="69219"/>
                    <a:pt x="27651" y="76776"/>
                  </a:cubicBezTo>
                  <a:cubicBezTo>
                    <a:pt x="23670" y="85810"/>
                    <a:pt x="17575" y="92856"/>
                    <a:pt x="8909" y="88594"/>
                  </a:cubicBezTo>
                  <a:cubicBezTo>
                    <a:pt x="4526" y="86378"/>
                    <a:pt x="597" y="77344"/>
                    <a:pt x="344" y="71208"/>
                  </a:cubicBezTo>
                  <a:cubicBezTo>
                    <a:pt x="-461" y="51549"/>
                    <a:pt x="294" y="31776"/>
                    <a:pt x="1100" y="12116"/>
                  </a:cubicBezTo>
                  <a:cubicBezTo>
                    <a:pt x="1403" y="5242"/>
                    <a:pt x="4778" y="-1918"/>
                    <a:pt x="11983" y="469"/>
                  </a:cubicBezTo>
                  <a:cubicBezTo>
                    <a:pt x="15207" y="1548"/>
                    <a:pt x="18028" y="8594"/>
                    <a:pt x="18834" y="13367"/>
                  </a:cubicBezTo>
                  <a:cubicBezTo>
                    <a:pt x="19993" y="20469"/>
                    <a:pt x="19137" y="28026"/>
                    <a:pt x="19137" y="35185"/>
                  </a:cubicBezTo>
                  <a:cubicBezTo>
                    <a:pt x="21656" y="35526"/>
                    <a:pt x="23520" y="36492"/>
                    <a:pt x="24275" y="35810"/>
                  </a:cubicBezTo>
                  <a:cubicBezTo>
                    <a:pt x="44831" y="18139"/>
                    <a:pt x="54201" y="20980"/>
                    <a:pt x="61809" y="48140"/>
                  </a:cubicBezTo>
                  <a:cubicBezTo>
                    <a:pt x="64983" y="59617"/>
                    <a:pt x="69768" y="71378"/>
                    <a:pt x="62413" y="85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0F77666-EC89-E188-E28A-458222DD77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1644" y="699377"/>
              <a:ext cx="43331" cy="128687"/>
            </a:xfrm>
            <a:custGeom>
              <a:avLst/>
              <a:gdLst>
                <a:gd name="connsiteX0" fmla="*/ 19005 w 43331"/>
                <a:gd name="connsiteY0" fmla="*/ 60173 h 128687"/>
                <a:gd name="connsiteX1" fmla="*/ 1170 w 43331"/>
                <a:gd name="connsiteY1" fmla="*/ 81423 h 128687"/>
                <a:gd name="connsiteX2" fmla="*/ 415 w 43331"/>
                <a:gd name="connsiteY2" fmla="*/ 64207 h 128687"/>
                <a:gd name="connsiteX3" fmla="*/ 16083 w 43331"/>
                <a:gd name="connsiteY3" fmla="*/ 15400 h 128687"/>
                <a:gd name="connsiteX4" fmla="*/ 33314 w 43331"/>
                <a:gd name="connsiteY4" fmla="*/ 627 h 128687"/>
                <a:gd name="connsiteX5" fmla="*/ 43238 w 43331"/>
                <a:gd name="connsiteY5" fmla="*/ 23013 h 128687"/>
                <a:gd name="connsiteX6" fmla="*/ 38754 w 43331"/>
                <a:gd name="connsiteY6" fmla="*/ 94605 h 128687"/>
                <a:gd name="connsiteX7" fmla="*/ 36537 w 43331"/>
                <a:gd name="connsiteY7" fmla="*/ 116650 h 128687"/>
                <a:gd name="connsiteX8" fmla="*/ 27822 w 43331"/>
                <a:gd name="connsiteY8" fmla="*/ 128241 h 128687"/>
                <a:gd name="connsiteX9" fmla="*/ 16436 w 43331"/>
                <a:gd name="connsiteY9" fmla="*/ 116878 h 128687"/>
                <a:gd name="connsiteX10" fmla="*/ 17342 w 43331"/>
                <a:gd name="connsiteY10" fmla="*/ 80002 h 128687"/>
                <a:gd name="connsiteX11" fmla="*/ 18955 w 43331"/>
                <a:gd name="connsiteY11" fmla="*/ 60173 h 1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31" h="128687">
                  <a:moveTo>
                    <a:pt x="19005" y="60173"/>
                  </a:moveTo>
                  <a:cubicBezTo>
                    <a:pt x="12104" y="68411"/>
                    <a:pt x="7972" y="73355"/>
                    <a:pt x="1170" y="81423"/>
                  </a:cubicBezTo>
                  <a:cubicBezTo>
                    <a:pt x="718" y="72900"/>
                    <a:pt x="-693" y="68071"/>
                    <a:pt x="415" y="64207"/>
                  </a:cubicBezTo>
                  <a:cubicBezTo>
                    <a:pt x="5201" y="47786"/>
                    <a:pt x="10441" y="31479"/>
                    <a:pt x="16083" y="15400"/>
                  </a:cubicBezTo>
                  <a:cubicBezTo>
                    <a:pt x="19056" y="6991"/>
                    <a:pt x="22885" y="-2555"/>
                    <a:pt x="33314" y="627"/>
                  </a:cubicBezTo>
                  <a:cubicBezTo>
                    <a:pt x="43137" y="3638"/>
                    <a:pt x="43642" y="13979"/>
                    <a:pt x="43238" y="23013"/>
                  </a:cubicBezTo>
                  <a:cubicBezTo>
                    <a:pt x="42181" y="46877"/>
                    <a:pt x="40366" y="70741"/>
                    <a:pt x="38754" y="94605"/>
                  </a:cubicBezTo>
                  <a:cubicBezTo>
                    <a:pt x="38251" y="101991"/>
                    <a:pt x="38452" y="109719"/>
                    <a:pt x="36537" y="116650"/>
                  </a:cubicBezTo>
                  <a:cubicBezTo>
                    <a:pt x="35278" y="121253"/>
                    <a:pt x="31499" y="127048"/>
                    <a:pt x="27822" y="128241"/>
                  </a:cubicBezTo>
                  <a:cubicBezTo>
                    <a:pt x="20719" y="130514"/>
                    <a:pt x="16738" y="123696"/>
                    <a:pt x="16436" y="116878"/>
                  </a:cubicBezTo>
                  <a:cubicBezTo>
                    <a:pt x="15933" y="104605"/>
                    <a:pt x="16890" y="92275"/>
                    <a:pt x="17342" y="80002"/>
                  </a:cubicBezTo>
                  <a:cubicBezTo>
                    <a:pt x="17544" y="75116"/>
                    <a:pt x="18099" y="70230"/>
                    <a:pt x="18955" y="601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635960FE-A427-0E71-3F05-90728ED9F9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69234" y="2173193"/>
              <a:ext cx="60808" cy="111324"/>
            </a:xfrm>
            <a:custGeom>
              <a:avLst/>
              <a:gdLst>
                <a:gd name="connsiteX0" fmla="*/ 50 w 60808"/>
                <a:gd name="connsiteY0" fmla="*/ 27332 h 111324"/>
                <a:gd name="connsiteX1" fmla="*/ 29674 w 60808"/>
                <a:gd name="connsiteY1" fmla="*/ 2 h 111324"/>
                <a:gd name="connsiteX2" fmla="*/ 55720 w 60808"/>
                <a:gd name="connsiteY2" fmla="*/ 26821 h 111324"/>
                <a:gd name="connsiteX3" fmla="*/ 48063 w 60808"/>
                <a:gd name="connsiteY3" fmla="*/ 57105 h 111324"/>
                <a:gd name="connsiteX4" fmla="*/ 31941 w 60808"/>
                <a:gd name="connsiteY4" fmla="*/ 85855 h 111324"/>
                <a:gd name="connsiteX5" fmla="*/ 60809 w 60808"/>
                <a:gd name="connsiteY5" fmla="*/ 102389 h 111324"/>
                <a:gd name="connsiteX6" fmla="*/ 19044 w 60808"/>
                <a:gd name="connsiteY6" fmla="*/ 106707 h 111324"/>
                <a:gd name="connsiteX7" fmla="*/ 10681 w 60808"/>
                <a:gd name="connsiteY7" fmla="*/ 77559 h 111324"/>
                <a:gd name="connsiteX8" fmla="*/ 26147 w 60808"/>
                <a:gd name="connsiteY8" fmla="*/ 50684 h 111324"/>
                <a:gd name="connsiteX9" fmla="*/ 33553 w 60808"/>
                <a:gd name="connsiteY9" fmla="*/ 21025 h 111324"/>
                <a:gd name="connsiteX10" fmla="*/ 0 w 60808"/>
                <a:gd name="connsiteY10" fmla="*/ 27332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08" h="111324">
                  <a:moveTo>
                    <a:pt x="50" y="27332"/>
                  </a:moveTo>
                  <a:cubicBezTo>
                    <a:pt x="2166" y="9718"/>
                    <a:pt x="13250" y="-168"/>
                    <a:pt x="29674" y="2"/>
                  </a:cubicBezTo>
                  <a:cubicBezTo>
                    <a:pt x="44385" y="116"/>
                    <a:pt x="56325" y="11082"/>
                    <a:pt x="55720" y="26821"/>
                  </a:cubicBezTo>
                  <a:cubicBezTo>
                    <a:pt x="55368" y="37048"/>
                    <a:pt x="51942" y="47616"/>
                    <a:pt x="48063" y="57105"/>
                  </a:cubicBezTo>
                  <a:cubicBezTo>
                    <a:pt x="44184" y="66707"/>
                    <a:pt x="38087" y="75116"/>
                    <a:pt x="31941" y="85855"/>
                  </a:cubicBezTo>
                  <a:cubicBezTo>
                    <a:pt x="41060" y="91082"/>
                    <a:pt x="49423" y="95855"/>
                    <a:pt x="60809" y="102389"/>
                  </a:cubicBezTo>
                  <a:cubicBezTo>
                    <a:pt x="45241" y="113355"/>
                    <a:pt x="32193" y="113526"/>
                    <a:pt x="19044" y="106707"/>
                  </a:cubicBezTo>
                  <a:cubicBezTo>
                    <a:pt x="8716" y="101366"/>
                    <a:pt x="5240" y="89889"/>
                    <a:pt x="10681" y="77559"/>
                  </a:cubicBezTo>
                  <a:cubicBezTo>
                    <a:pt x="14862" y="68071"/>
                    <a:pt x="21009" y="59662"/>
                    <a:pt x="26147" y="50684"/>
                  </a:cubicBezTo>
                  <a:cubicBezTo>
                    <a:pt x="31235" y="41821"/>
                    <a:pt x="37684" y="33298"/>
                    <a:pt x="33553" y="21025"/>
                  </a:cubicBezTo>
                  <a:cubicBezTo>
                    <a:pt x="20857" y="11252"/>
                    <a:pt x="13552" y="33241"/>
                    <a:pt x="0" y="273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F617CDC-6429-2DC5-391E-B4D1E8F5D2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52631" y="6215238"/>
              <a:ext cx="62001" cy="105592"/>
            </a:xfrm>
            <a:custGeom>
              <a:avLst/>
              <a:gdLst>
                <a:gd name="connsiteX0" fmla="*/ 23964 w 62001"/>
                <a:gd name="connsiteY0" fmla="*/ 59121 h 105592"/>
                <a:gd name="connsiteX1" fmla="*/ 26282 w 62001"/>
                <a:gd name="connsiteY1" fmla="*/ 79973 h 105592"/>
                <a:gd name="connsiteX2" fmla="*/ 28297 w 62001"/>
                <a:gd name="connsiteY2" fmla="*/ 96792 h 105592"/>
                <a:gd name="connsiteX3" fmla="*/ 21848 w 62001"/>
                <a:gd name="connsiteY3" fmla="*/ 105428 h 105592"/>
                <a:gd name="connsiteX4" fmla="*/ 12629 w 62001"/>
                <a:gd name="connsiteY4" fmla="*/ 101451 h 105592"/>
                <a:gd name="connsiteX5" fmla="*/ 6533 w 62001"/>
                <a:gd name="connsiteY5" fmla="*/ 16507 h 105592"/>
                <a:gd name="connsiteX6" fmla="*/ 56459 w 62001"/>
                <a:gd name="connsiteY6" fmla="*/ 9859 h 105592"/>
                <a:gd name="connsiteX7" fmla="*/ 55603 w 62001"/>
                <a:gd name="connsiteY7" fmla="*/ 38155 h 105592"/>
                <a:gd name="connsiteX8" fmla="*/ 23964 w 62001"/>
                <a:gd name="connsiteY8" fmla="*/ 59121 h 105592"/>
                <a:gd name="connsiteX9" fmla="*/ 43965 w 62001"/>
                <a:gd name="connsiteY9" fmla="*/ 22928 h 105592"/>
                <a:gd name="connsiteX10" fmla="*/ 23259 w 62001"/>
                <a:gd name="connsiteY10" fmla="*/ 33041 h 105592"/>
                <a:gd name="connsiteX11" fmla="*/ 32882 w 62001"/>
                <a:gd name="connsiteY11" fmla="*/ 31962 h 105592"/>
                <a:gd name="connsiteX12" fmla="*/ 43965 w 62001"/>
                <a:gd name="connsiteY12" fmla="*/ 22928 h 10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01" h="105592">
                  <a:moveTo>
                    <a:pt x="23964" y="59121"/>
                  </a:moveTo>
                  <a:cubicBezTo>
                    <a:pt x="24518" y="64348"/>
                    <a:pt x="25325" y="72189"/>
                    <a:pt x="26282" y="79973"/>
                  </a:cubicBezTo>
                  <a:cubicBezTo>
                    <a:pt x="26987" y="85598"/>
                    <a:pt x="28801" y="91337"/>
                    <a:pt x="28297" y="96792"/>
                  </a:cubicBezTo>
                  <a:cubicBezTo>
                    <a:pt x="27995" y="100030"/>
                    <a:pt x="24619" y="104576"/>
                    <a:pt x="21848" y="105428"/>
                  </a:cubicBezTo>
                  <a:cubicBezTo>
                    <a:pt x="19228" y="106223"/>
                    <a:pt x="14695" y="104008"/>
                    <a:pt x="12629" y="101451"/>
                  </a:cubicBezTo>
                  <a:cubicBezTo>
                    <a:pt x="-1175" y="84348"/>
                    <a:pt x="-4349" y="36052"/>
                    <a:pt x="6533" y="16507"/>
                  </a:cubicBezTo>
                  <a:cubicBezTo>
                    <a:pt x="17062" y="-2357"/>
                    <a:pt x="42353" y="-5709"/>
                    <a:pt x="56459" y="9859"/>
                  </a:cubicBezTo>
                  <a:cubicBezTo>
                    <a:pt x="63664" y="17814"/>
                    <a:pt x="64319" y="29802"/>
                    <a:pt x="55603" y="38155"/>
                  </a:cubicBezTo>
                  <a:cubicBezTo>
                    <a:pt x="47543" y="45825"/>
                    <a:pt x="37265" y="50541"/>
                    <a:pt x="23964" y="59121"/>
                  </a:cubicBezTo>
                  <a:close/>
                  <a:moveTo>
                    <a:pt x="43965" y="22928"/>
                  </a:moveTo>
                  <a:cubicBezTo>
                    <a:pt x="30161" y="14973"/>
                    <a:pt x="25526" y="19291"/>
                    <a:pt x="23259" y="33041"/>
                  </a:cubicBezTo>
                  <a:cubicBezTo>
                    <a:pt x="27642" y="32643"/>
                    <a:pt x="30614" y="33155"/>
                    <a:pt x="32882" y="31962"/>
                  </a:cubicBezTo>
                  <a:cubicBezTo>
                    <a:pt x="35955" y="30371"/>
                    <a:pt x="38524" y="27473"/>
                    <a:pt x="43965" y="229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F2C17C7-4774-2184-4355-AF19882BC1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43200" y="6230333"/>
              <a:ext cx="75788" cy="91995"/>
            </a:xfrm>
            <a:custGeom>
              <a:avLst/>
              <a:gdLst>
                <a:gd name="connsiteX0" fmla="*/ 43230 w 75788"/>
                <a:gd name="connsiteY0" fmla="*/ 54027 h 91995"/>
                <a:gd name="connsiteX1" fmla="*/ 30988 w 75788"/>
                <a:gd name="connsiteY1" fmla="*/ 69481 h 91995"/>
                <a:gd name="connsiteX2" fmla="*/ 5495 w 75788"/>
                <a:gd name="connsiteY2" fmla="*/ 62493 h 91995"/>
                <a:gd name="connsiteX3" fmla="*/ 3 w 75788"/>
                <a:gd name="connsiteY3" fmla="*/ 14197 h 91995"/>
                <a:gd name="connsiteX4" fmla="*/ 8921 w 75788"/>
                <a:gd name="connsiteY4" fmla="*/ 333 h 91995"/>
                <a:gd name="connsiteX5" fmla="*/ 21011 w 75788"/>
                <a:gd name="connsiteY5" fmla="*/ 13970 h 91995"/>
                <a:gd name="connsiteX6" fmla="*/ 22674 w 75788"/>
                <a:gd name="connsiteY6" fmla="*/ 30901 h 91995"/>
                <a:gd name="connsiteX7" fmla="*/ 51945 w 75788"/>
                <a:gd name="connsiteY7" fmla="*/ 31413 h 91995"/>
                <a:gd name="connsiteX8" fmla="*/ 75070 w 75788"/>
                <a:gd name="connsiteY8" fmla="*/ 85561 h 91995"/>
                <a:gd name="connsiteX9" fmla="*/ 69679 w 75788"/>
                <a:gd name="connsiteY9" fmla="*/ 91981 h 91995"/>
                <a:gd name="connsiteX10" fmla="*/ 56832 w 75788"/>
                <a:gd name="connsiteY10" fmla="*/ 86129 h 91995"/>
                <a:gd name="connsiteX11" fmla="*/ 43129 w 75788"/>
                <a:gd name="connsiteY11" fmla="*/ 54027 h 9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788" h="91995">
                  <a:moveTo>
                    <a:pt x="43230" y="54027"/>
                  </a:moveTo>
                  <a:cubicBezTo>
                    <a:pt x="38494" y="60049"/>
                    <a:pt x="35219" y="65391"/>
                    <a:pt x="30988" y="69481"/>
                  </a:cubicBezTo>
                  <a:cubicBezTo>
                    <a:pt x="20458" y="79652"/>
                    <a:pt x="9122" y="77322"/>
                    <a:pt x="5495" y="62493"/>
                  </a:cubicBezTo>
                  <a:cubicBezTo>
                    <a:pt x="1717" y="46981"/>
                    <a:pt x="558" y="30390"/>
                    <a:pt x="3" y="14197"/>
                  </a:cubicBezTo>
                  <a:cubicBezTo>
                    <a:pt x="-148" y="9481"/>
                    <a:pt x="5041" y="1299"/>
                    <a:pt x="8921" y="333"/>
                  </a:cubicBezTo>
                  <a:cubicBezTo>
                    <a:pt x="16679" y="-1712"/>
                    <a:pt x="20004" y="6015"/>
                    <a:pt x="21011" y="13970"/>
                  </a:cubicBezTo>
                  <a:cubicBezTo>
                    <a:pt x="21869" y="20390"/>
                    <a:pt x="22321" y="26924"/>
                    <a:pt x="22674" y="30901"/>
                  </a:cubicBezTo>
                  <a:cubicBezTo>
                    <a:pt x="33204" y="30901"/>
                    <a:pt x="43230" y="28628"/>
                    <a:pt x="51945" y="31413"/>
                  </a:cubicBezTo>
                  <a:cubicBezTo>
                    <a:pt x="65094" y="35618"/>
                    <a:pt x="79150" y="70845"/>
                    <a:pt x="75070" y="85561"/>
                  </a:cubicBezTo>
                  <a:cubicBezTo>
                    <a:pt x="74364" y="88232"/>
                    <a:pt x="71141" y="92266"/>
                    <a:pt x="69679" y="91981"/>
                  </a:cubicBezTo>
                  <a:cubicBezTo>
                    <a:pt x="65094" y="91073"/>
                    <a:pt x="58897" y="89822"/>
                    <a:pt x="56832" y="86129"/>
                  </a:cubicBezTo>
                  <a:cubicBezTo>
                    <a:pt x="51492" y="76697"/>
                    <a:pt x="48016" y="65902"/>
                    <a:pt x="43129" y="54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EEE17B1-6295-15A8-D3D7-080839CDD8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97365" y="6584929"/>
              <a:ext cx="104901" cy="68580"/>
            </a:xfrm>
            <a:custGeom>
              <a:avLst/>
              <a:gdLst>
                <a:gd name="connsiteX0" fmla="*/ 413 w 104901"/>
                <a:gd name="connsiteY0" fmla="*/ 68580 h 68580"/>
                <a:gd name="connsiteX1" fmla="*/ 6156 w 104901"/>
                <a:gd name="connsiteY1" fmla="*/ 41876 h 68580"/>
                <a:gd name="connsiteX2" fmla="*/ 24495 w 104901"/>
                <a:gd name="connsiteY2" fmla="*/ 8750 h 68580"/>
                <a:gd name="connsiteX3" fmla="*/ 35780 w 104901"/>
                <a:gd name="connsiteY3" fmla="*/ 0 h 68580"/>
                <a:gd name="connsiteX4" fmla="*/ 42632 w 104901"/>
                <a:gd name="connsiteY4" fmla="*/ 12841 h 68580"/>
                <a:gd name="connsiteX5" fmla="*/ 51751 w 104901"/>
                <a:gd name="connsiteY5" fmla="*/ 49716 h 68580"/>
                <a:gd name="connsiteX6" fmla="*/ 72054 w 104901"/>
                <a:gd name="connsiteY6" fmla="*/ 19603 h 68580"/>
                <a:gd name="connsiteX7" fmla="*/ 81223 w 104901"/>
                <a:gd name="connsiteY7" fmla="*/ 5455 h 68580"/>
                <a:gd name="connsiteX8" fmla="*/ 95027 w 104901"/>
                <a:gd name="connsiteY8" fmla="*/ 17557 h 68580"/>
                <a:gd name="connsiteX9" fmla="*/ 104901 w 104901"/>
                <a:gd name="connsiteY9" fmla="*/ 51535 h 68580"/>
                <a:gd name="connsiteX10" fmla="*/ 101375 w 104901"/>
                <a:gd name="connsiteY10" fmla="*/ 55569 h 68580"/>
                <a:gd name="connsiteX11" fmla="*/ 82382 w 104901"/>
                <a:gd name="connsiteY11" fmla="*/ 46875 h 68580"/>
                <a:gd name="connsiteX12" fmla="*/ 52708 w 104901"/>
                <a:gd name="connsiteY12" fmla="*/ 65739 h 68580"/>
                <a:gd name="connsiteX13" fmla="*/ 22833 w 104901"/>
                <a:gd name="connsiteY13" fmla="*/ 51932 h 68580"/>
                <a:gd name="connsiteX14" fmla="*/ 463 w 104901"/>
                <a:gd name="connsiteY14" fmla="*/ 68410 h 68580"/>
                <a:gd name="connsiteX15" fmla="*/ 463 w 104901"/>
                <a:gd name="connsiteY15" fmla="*/ 6858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901" h="68580">
                  <a:moveTo>
                    <a:pt x="413" y="68580"/>
                  </a:moveTo>
                  <a:cubicBezTo>
                    <a:pt x="-796" y="58808"/>
                    <a:pt x="514" y="50285"/>
                    <a:pt x="6156" y="41876"/>
                  </a:cubicBezTo>
                  <a:cubicBezTo>
                    <a:pt x="13109" y="31535"/>
                    <a:pt x="17895" y="19375"/>
                    <a:pt x="24495" y="8750"/>
                  </a:cubicBezTo>
                  <a:cubicBezTo>
                    <a:pt x="26963" y="4830"/>
                    <a:pt x="31951" y="2898"/>
                    <a:pt x="35780" y="0"/>
                  </a:cubicBezTo>
                  <a:cubicBezTo>
                    <a:pt x="38198" y="4261"/>
                    <a:pt x="42732" y="8637"/>
                    <a:pt x="42632" y="12841"/>
                  </a:cubicBezTo>
                  <a:cubicBezTo>
                    <a:pt x="42178" y="26194"/>
                    <a:pt x="42279" y="38808"/>
                    <a:pt x="51751" y="49716"/>
                  </a:cubicBezTo>
                  <a:cubicBezTo>
                    <a:pt x="64547" y="43978"/>
                    <a:pt x="68930" y="32784"/>
                    <a:pt x="72054" y="19603"/>
                  </a:cubicBezTo>
                  <a:cubicBezTo>
                    <a:pt x="73364" y="14148"/>
                    <a:pt x="77142" y="6932"/>
                    <a:pt x="81223" y="5455"/>
                  </a:cubicBezTo>
                  <a:cubicBezTo>
                    <a:pt x="88730" y="2728"/>
                    <a:pt x="92760" y="10171"/>
                    <a:pt x="95027" y="17557"/>
                  </a:cubicBezTo>
                  <a:cubicBezTo>
                    <a:pt x="98453" y="28807"/>
                    <a:pt x="101627" y="40171"/>
                    <a:pt x="104901" y="51535"/>
                  </a:cubicBezTo>
                  <a:cubicBezTo>
                    <a:pt x="103743" y="52898"/>
                    <a:pt x="102534" y="54262"/>
                    <a:pt x="101375" y="55569"/>
                  </a:cubicBezTo>
                  <a:cubicBezTo>
                    <a:pt x="94624" y="52444"/>
                    <a:pt x="87873" y="49376"/>
                    <a:pt x="82382" y="46875"/>
                  </a:cubicBezTo>
                  <a:cubicBezTo>
                    <a:pt x="72255" y="53751"/>
                    <a:pt x="62985" y="64319"/>
                    <a:pt x="52708" y="65739"/>
                  </a:cubicBezTo>
                  <a:cubicBezTo>
                    <a:pt x="44042" y="66932"/>
                    <a:pt x="34168" y="57614"/>
                    <a:pt x="22833" y="51932"/>
                  </a:cubicBezTo>
                  <a:cubicBezTo>
                    <a:pt x="17441" y="55910"/>
                    <a:pt x="8928" y="62160"/>
                    <a:pt x="463" y="68410"/>
                  </a:cubicBezTo>
                  <a:lnTo>
                    <a:pt x="463" y="6858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A8500C59-1E42-49E1-D3EA-925CBF5F85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5867" y="5073986"/>
              <a:ext cx="69293" cy="95317"/>
            </a:xfrm>
            <a:custGeom>
              <a:avLst/>
              <a:gdLst>
                <a:gd name="connsiteX0" fmla="*/ 45010 w 69293"/>
                <a:gd name="connsiteY0" fmla="*/ 71616 h 95317"/>
                <a:gd name="connsiteX1" fmla="*/ 69294 w 69293"/>
                <a:gd name="connsiteY1" fmla="*/ 82411 h 95317"/>
                <a:gd name="connsiteX2" fmla="*/ 25815 w 69293"/>
                <a:gd name="connsiteY2" fmla="*/ 94457 h 95317"/>
                <a:gd name="connsiteX3" fmla="*/ 15991 w 69293"/>
                <a:gd name="connsiteY3" fmla="*/ 74343 h 95317"/>
                <a:gd name="connsiteX4" fmla="*/ 25514 w 69293"/>
                <a:gd name="connsiteY4" fmla="*/ 54968 h 95317"/>
                <a:gd name="connsiteX5" fmla="*/ 35438 w 69293"/>
                <a:gd name="connsiteY5" fmla="*/ 25650 h 95317"/>
                <a:gd name="connsiteX6" fmla="*/ 12313 w 69293"/>
                <a:gd name="connsiteY6" fmla="*/ 35763 h 95317"/>
                <a:gd name="connsiteX7" fmla="*/ 524 w 69293"/>
                <a:gd name="connsiteY7" fmla="*/ 36047 h 95317"/>
                <a:gd name="connsiteX8" fmla="*/ 827 w 69293"/>
                <a:gd name="connsiteY8" fmla="*/ 22638 h 95317"/>
                <a:gd name="connsiteX9" fmla="*/ 28334 w 69293"/>
                <a:gd name="connsiteY9" fmla="*/ 536 h 95317"/>
                <a:gd name="connsiteX10" fmla="*/ 56800 w 69293"/>
                <a:gd name="connsiteY10" fmla="*/ 32468 h 95317"/>
                <a:gd name="connsiteX11" fmla="*/ 45061 w 69293"/>
                <a:gd name="connsiteY11" fmla="*/ 71673 h 9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293" h="95317">
                  <a:moveTo>
                    <a:pt x="45010" y="71616"/>
                  </a:moveTo>
                  <a:cubicBezTo>
                    <a:pt x="52164" y="74798"/>
                    <a:pt x="59218" y="77923"/>
                    <a:pt x="69294" y="82411"/>
                  </a:cubicBezTo>
                  <a:cubicBezTo>
                    <a:pt x="54280" y="96105"/>
                    <a:pt x="40023" y="96389"/>
                    <a:pt x="25815" y="94457"/>
                  </a:cubicBezTo>
                  <a:cubicBezTo>
                    <a:pt x="16344" y="93150"/>
                    <a:pt x="12465" y="84571"/>
                    <a:pt x="15991" y="74343"/>
                  </a:cubicBezTo>
                  <a:cubicBezTo>
                    <a:pt x="18359" y="67525"/>
                    <a:pt x="22843" y="61673"/>
                    <a:pt x="25514" y="54968"/>
                  </a:cubicBezTo>
                  <a:cubicBezTo>
                    <a:pt x="29191" y="45707"/>
                    <a:pt x="31961" y="35990"/>
                    <a:pt x="35438" y="25650"/>
                  </a:cubicBezTo>
                  <a:cubicBezTo>
                    <a:pt x="22591" y="21502"/>
                    <a:pt x="19166" y="32922"/>
                    <a:pt x="12313" y="35763"/>
                  </a:cubicBezTo>
                  <a:cubicBezTo>
                    <a:pt x="8837" y="37184"/>
                    <a:pt x="4504" y="36047"/>
                    <a:pt x="524" y="36047"/>
                  </a:cubicBezTo>
                  <a:cubicBezTo>
                    <a:pt x="524" y="31502"/>
                    <a:pt x="-836" y="26161"/>
                    <a:pt x="827" y="22638"/>
                  </a:cubicBezTo>
                  <a:cubicBezTo>
                    <a:pt x="6571" y="10309"/>
                    <a:pt x="16193" y="2865"/>
                    <a:pt x="28334" y="536"/>
                  </a:cubicBezTo>
                  <a:cubicBezTo>
                    <a:pt x="46774" y="-3044"/>
                    <a:pt x="60477" y="11729"/>
                    <a:pt x="56800" y="32468"/>
                  </a:cubicBezTo>
                  <a:cubicBezTo>
                    <a:pt x="54432" y="45877"/>
                    <a:pt x="49091" y="58604"/>
                    <a:pt x="45061" y="716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3702FC8-5187-7E53-B2EF-1364EA826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9771" y="4746565"/>
              <a:ext cx="65445" cy="120926"/>
            </a:xfrm>
            <a:custGeom>
              <a:avLst/>
              <a:gdLst>
                <a:gd name="connsiteX0" fmla="*/ 24738 w 65445"/>
                <a:gd name="connsiteY0" fmla="*/ 77841 h 120926"/>
                <a:gd name="connsiteX1" fmla="*/ 49324 w 65445"/>
                <a:gd name="connsiteY1" fmla="*/ 53296 h 120926"/>
                <a:gd name="connsiteX2" fmla="*/ 37484 w 65445"/>
                <a:gd name="connsiteY2" fmla="*/ 97216 h 120926"/>
                <a:gd name="connsiteX3" fmla="*/ 65445 w 65445"/>
                <a:gd name="connsiteY3" fmla="*/ 113239 h 120926"/>
                <a:gd name="connsiteX4" fmla="*/ 50432 w 65445"/>
                <a:gd name="connsiteY4" fmla="*/ 120910 h 120926"/>
                <a:gd name="connsiteX5" fmla="*/ 4334 w 65445"/>
                <a:gd name="connsiteY5" fmla="*/ 78353 h 120926"/>
                <a:gd name="connsiteX6" fmla="*/ 1 w 65445"/>
                <a:gd name="connsiteY6" fmla="*/ 14602 h 120926"/>
                <a:gd name="connsiteX7" fmla="*/ 8617 w 65445"/>
                <a:gd name="connsiteY7" fmla="*/ 0 h 120926"/>
                <a:gd name="connsiteX8" fmla="*/ 18038 w 65445"/>
                <a:gd name="connsiteY8" fmla="*/ 14091 h 120926"/>
                <a:gd name="connsiteX9" fmla="*/ 24688 w 65445"/>
                <a:gd name="connsiteY9" fmla="*/ 77898 h 1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45" h="120926">
                  <a:moveTo>
                    <a:pt x="24738" y="77841"/>
                  </a:moveTo>
                  <a:cubicBezTo>
                    <a:pt x="34612" y="67955"/>
                    <a:pt x="41868" y="60739"/>
                    <a:pt x="49324" y="53296"/>
                  </a:cubicBezTo>
                  <a:cubicBezTo>
                    <a:pt x="53505" y="61631"/>
                    <a:pt x="49525" y="76267"/>
                    <a:pt x="37484" y="97216"/>
                  </a:cubicBezTo>
                  <a:cubicBezTo>
                    <a:pt x="45495" y="101819"/>
                    <a:pt x="53555" y="106421"/>
                    <a:pt x="65445" y="113239"/>
                  </a:cubicBezTo>
                  <a:cubicBezTo>
                    <a:pt x="57485" y="117444"/>
                    <a:pt x="54009" y="120853"/>
                    <a:pt x="50432" y="120910"/>
                  </a:cubicBezTo>
                  <a:cubicBezTo>
                    <a:pt x="21816" y="121421"/>
                    <a:pt x="8969" y="110285"/>
                    <a:pt x="4334" y="78353"/>
                  </a:cubicBezTo>
                  <a:cubicBezTo>
                    <a:pt x="1311" y="57387"/>
                    <a:pt x="455" y="35909"/>
                    <a:pt x="1" y="14602"/>
                  </a:cubicBezTo>
                  <a:cubicBezTo>
                    <a:pt x="-100" y="9830"/>
                    <a:pt x="5593" y="4829"/>
                    <a:pt x="8617" y="0"/>
                  </a:cubicBezTo>
                  <a:cubicBezTo>
                    <a:pt x="11891" y="4659"/>
                    <a:pt x="17282" y="8921"/>
                    <a:pt x="18038" y="14091"/>
                  </a:cubicBezTo>
                  <a:cubicBezTo>
                    <a:pt x="20960" y="33977"/>
                    <a:pt x="22370" y="54148"/>
                    <a:pt x="24688" y="7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5209BD4-50D8-8CFE-64E9-FAB2E7E5F0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7080" y="6252316"/>
              <a:ext cx="49429" cy="168242"/>
            </a:xfrm>
            <a:custGeom>
              <a:avLst/>
              <a:gdLst>
                <a:gd name="connsiteX0" fmla="*/ 48019 w 49429"/>
                <a:gd name="connsiteY0" fmla="*/ 4998 h 168242"/>
                <a:gd name="connsiteX1" fmla="*/ 49430 w 49429"/>
                <a:gd name="connsiteY1" fmla="*/ 166646 h 168242"/>
                <a:gd name="connsiteX2" fmla="*/ 8571 w 49429"/>
                <a:gd name="connsiteY2" fmla="*/ 143237 h 168242"/>
                <a:gd name="connsiteX3" fmla="*/ 2576 w 49429"/>
                <a:gd name="connsiteY3" fmla="*/ 68237 h 168242"/>
                <a:gd name="connsiteX4" fmla="*/ 26557 w 49429"/>
                <a:gd name="connsiteY4" fmla="*/ 8122 h 168242"/>
                <a:gd name="connsiteX5" fmla="*/ 48069 w 49429"/>
                <a:gd name="connsiteY5" fmla="*/ 4998 h 16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29" h="168242">
                  <a:moveTo>
                    <a:pt x="48019" y="4998"/>
                  </a:moveTo>
                  <a:cubicBezTo>
                    <a:pt x="11141" y="70907"/>
                    <a:pt x="9226" y="126134"/>
                    <a:pt x="49430" y="166646"/>
                  </a:cubicBezTo>
                  <a:cubicBezTo>
                    <a:pt x="31696" y="171930"/>
                    <a:pt x="17690" y="164090"/>
                    <a:pt x="8571" y="143237"/>
                  </a:cubicBezTo>
                  <a:cubicBezTo>
                    <a:pt x="-1958" y="119203"/>
                    <a:pt x="-1253" y="93407"/>
                    <a:pt x="2576" y="68237"/>
                  </a:cubicBezTo>
                  <a:cubicBezTo>
                    <a:pt x="5901" y="46362"/>
                    <a:pt x="13307" y="25509"/>
                    <a:pt x="26557" y="8122"/>
                  </a:cubicBezTo>
                  <a:cubicBezTo>
                    <a:pt x="32401" y="509"/>
                    <a:pt x="38397" y="-4037"/>
                    <a:pt x="48069" y="49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72A4A77-94FA-556B-6E1B-228B61EBCB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1949" y="4099970"/>
              <a:ext cx="63273" cy="120431"/>
            </a:xfrm>
            <a:custGeom>
              <a:avLst/>
              <a:gdLst>
                <a:gd name="connsiteX0" fmla="*/ 36685 w 63273"/>
                <a:gd name="connsiteY0" fmla="*/ 93410 h 120431"/>
                <a:gd name="connsiteX1" fmla="*/ 25400 w 63273"/>
                <a:gd name="connsiteY1" fmla="*/ 113978 h 120431"/>
                <a:gd name="connsiteX2" fmla="*/ 2326 w 63273"/>
                <a:gd name="connsiteY2" fmla="*/ 107671 h 120431"/>
                <a:gd name="connsiteX3" fmla="*/ 1218 w 63273"/>
                <a:gd name="connsiteY3" fmla="*/ 95455 h 120431"/>
                <a:gd name="connsiteX4" fmla="*/ 9 w 63273"/>
                <a:gd name="connsiteY4" fmla="*/ 14205 h 120431"/>
                <a:gd name="connsiteX5" fmla="*/ 5601 w 63273"/>
                <a:gd name="connsiteY5" fmla="*/ 0 h 120431"/>
                <a:gd name="connsiteX6" fmla="*/ 16634 w 63273"/>
                <a:gd name="connsiteY6" fmla="*/ 12216 h 120431"/>
                <a:gd name="connsiteX7" fmla="*/ 20563 w 63273"/>
                <a:gd name="connsiteY7" fmla="*/ 71932 h 120431"/>
                <a:gd name="connsiteX8" fmla="*/ 26055 w 63273"/>
                <a:gd name="connsiteY8" fmla="*/ 71307 h 120431"/>
                <a:gd name="connsiteX9" fmla="*/ 55276 w 63273"/>
                <a:gd name="connsiteY9" fmla="*/ 81591 h 120431"/>
                <a:gd name="connsiteX10" fmla="*/ 57896 w 63273"/>
                <a:gd name="connsiteY10" fmla="*/ 109319 h 120431"/>
                <a:gd name="connsiteX11" fmla="*/ 36685 w 63273"/>
                <a:gd name="connsiteY11" fmla="*/ 93410 h 12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73" h="120431">
                  <a:moveTo>
                    <a:pt x="36685" y="93410"/>
                  </a:moveTo>
                  <a:cubicBezTo>
                    <a:pt x="32202" y="101705"/>
                    <a:pt x="29582" y="108637"/>
                    <a:pt x="25400" y="113978"/>
                  </a:cubicBezTo>
                  <a:cubicBezTo>
                    <a:pt x="16987" y="124773"/>
                    <a:pt x="5802" y="121592"/>
                    <a:pt x="2326" y="107671"/>
                  </a:cubicBezTo>
                  <a:cubicBezTo>
                    <a:pt x="1370" y="103807"/>
                    <a:pt x="1319" y="99546"/>
                    <a:pt x="1218" y="95455"/>
                  </a:cubicBezTo>
                  <a:cubicBezTo>
                    <a:pt x="663" y="68353"/>
                    <a:pt x="-92" y="41250"/>
                    <a:pt x="9" y="14205"/>
                  </a:cubicBezTo>
                  <a:cubicBezTo>
                    <a:pt x="9" y="9489"/>
                    <a:pt x="3636" y="4773"/>
                    <a:pt x="5601" y="0"/>
                  </a:cubicBezTo>
                  <a:cubicBezTo>
                    <a:pt x="9430" y="4034"/>
                    <a:pt x="16131" y="7670"/>
                    <a:pt x="16634" y="12216"/>
                  </a:cubicBezTo>
                  <a:cubicBezTo>
                    <a:pt x="18902" y="31648"/>
                    <a:pt x="19405" y="51364"/>
                    <a:pt x="20563" y="71932"/>
                  </a:cubicBezTo>
                  <a:cubicBezTo>
                    <a:pt x="22478" y="71762"/>
                    <a:pt x="24493" y="72103"/>
                    <a:pt x="26055" y="71307"/>
                  </a:cubicBezTo>
                  <a:cubicBezTo>
                    <a:pt x="43134" y="63182"/>
                    <a:pt x="48424" y="64318"/>
                    <a:pt x="55276" y="81591"/>
                  </a:cubicBezTo>
                  <a:cubicBezTo>
                    <a:pt x="58651" y="90114"/>
                    <a:pt x="69835" y="101080"/>
                    <a:pt x="57896" y="109319"/>
                  </a:cubicBezTo>
                  <a:cubicBezTo>
                    <a:pt x="47769" y="116251"/>
                    <a:pt x="44444" y="100966"/>
                    <a:pt x="36685" y="9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93A2872-6D57-D5FE-04D7-36112FD6F9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1523" y="3993265"/>
              <a:ext cx="51097" cy="156023"/>
            </a:xfrm>
            <a:custGeom>
              <a:avLst/>
              <a:gdLst>
                <a:gd name="connsiteX0" fmla="*/ 0 w 51097"/>
                <a:gd name="connsiteY0" fmla="*/ 57 h 156023"/>
                <a:gd name="connsiteX1" fmla="*/ 19497 w 51097"/>
                <a:gd name="connsiteY1" fmla="*/ 2727 h 156023"/>
                <a:gd name="connsiteX2" fmla="*/ 34360 w 51097"/>
                <a:gd name="connsiteY2" fmla="*/ 20171 h 156023"/>
                <a:gd name="connsiteX3" fmla="*/ 47056 w 51097"/>
                <a:gd name="connsiteY3" fmla="*/ 135285 h 156023"/>
                <a:gd name="connsiteX4" fmla="*/ 26047 w 51097"/>
                <a:gd name="connsiteY4" fmla="*/ 156024 h 156023"/>
                <a:gd name="connsiteX5" fmla="*/ 25895 w 51097"/>
                <a:gd name="connsiteY5" fmla="*/ 77614 h 156023"/>
                <a:gd name="connsiteX6" fmla="*/ 0 w 51097"/>
                <a:gd name="connsiteY6" fmla="*/ 0 h 15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97" h="156023">
                  <a:moveTo>
                    <a:pt x="0" y="57"/>
                  </a:moveTo>
                  <a:cubicBezTo>
                    <a:pt x="9572" y="1136"/>
                    <a:pt x="15669" y="-57"/>
                    <a:pt x="19497" y="2727"/>
                  </a:cubicBezTo>
                  <a:cubicBezTo>
                    <a:pt x="25392" y="7045"/>
                    <a:pt x="31186" y="13239"/>
                    <a:pt x="34360" y="20171"/>
                  </a:cubicBezTo>
                  <a:cubicBezTo>
                    <a:pt x="50935" y="56648"/>
                    <a:pt x="55268" y="95285"/>
                    <a:pt x="47056" y="135285"/>
                  </a:cubicBezTo>
                  <a:cubicBezTo>
                    <a:pt x="44939" y="145683"/>
                    <a:pt x="41161" y="155512"/>
                    <a:pt x="26047" y="156024"/>
                  </a:cubicBezTo>
                  <a:cubicBezTo>
                    <a:pt x="26047" y="129092"/>
                    <a:pt x="26601" y="103353"/>
                    <a:pt x="25895" y="77614"/>
                  </a:cubicBezTo>
                  <a:cubicBezTo>
                    <a:pt x="25140" y="50796"/>
                    <a:pt x="15316" y="26989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68BD25E-9238-7FE8-BDD6-938056BA58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22104" y="3394399"/>
              <a:ext cx="74836" cy="79560"/>
            </a:xfrm>
            <a:custGeom>
              <a:avLst/>
              <a:gdLst>
                <a:gd name="connsiteX0" fmla="*/ 63753 w 74836"/>
                <a:gd name="connsiteY0" fmla="*/ 7896 h 79560"/>
                <a:gd name="connsiteX1" fmla="*/ 22391 w 74836"/>
                <a:gd name="connsiteY1" fmla="*/ 52783 h 79560"/>
                <a:gd name="connsiteX2" fmla="*/ 44860 w 74836"/>
                <a:gd name="connsiteY2" fmla="*/ 43294 h 79560"/>
                <a:gd name="connsiteX3" fmla="*/ 57052 w 74836"/>
                <a:gd name="connsiteY3" fmla="*/ 32158 h 79560"/>
                <a:gd name="connsiteX4" fmla="*/ 68741 w 74836"/>
                <a:gd name="connsiteY4" fmla="*/ 47044 h 79560"/>
                <a:gd name="connsiteX5" fmla="*/ 74836 w 74836"/>
                <a:gd name="connsiteY5" fmla="*/ 76306 h 79560"/>
                <a:gd name="connsiteX6" fmla="*/ 51561 w 74836"/>
                <a:gd name="connsiteY6" fmla="*/ 68294 h 79560"/>
                <a:gd name="connsiteX7" fmla="*/ 19418 w 74836"/>
                <a:gd name="connsiteY7" fmla="*/ 73465 h 79560"/>
                <a:gd name="connsiteX8" fmla="*/ 173 w 74836"/>
                <a:gd name="connsiteY8" fmla="*/ 46590 h 79560"/>
                <a:gd name="connsiteX9" fmla="*/ 54130 w 74836"/>
                <a:gd name="connsiteY9" fmla="*/ 510 h 79560"/>
                <a:gd name="connsiteX10" fmla="*/ 63703 w 74836"/>
                <a:gd name="connsiteY10" fmla="*/ 7953 h 7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836" h="79560">
                  <a:moveTo>
                    <a:pt x="63753" y="7896"/>
                  </a:moveTo>
                  <a:cubicBezTo>
                    <a:pt x="46875" y="21931"/>
                    <a:pt x="25665" y="26476"/>
                    <a:pt x="22391" y="52783"/>
                  </a:cubicBezTo>
                  <a:cubicBezTo>
                    <a:pt x="33424" y="58294"/>
                    <a:pt x="39822" y="55112"/>
                    <a:pt x="44860" y="43294"/>
                  </a:cubicBezTo>
                  <a:cubicBezTo>
                    <a:pt x="46976" y="38351"/>
                    <a:pt x="52569" y="32840"/>
                    <a:pt x="57052" y="32158"/>
                  </a:cubicBezTo>
                  <a:cubicBezTo>
                    <a:pt x="65164" y="30964"/>
                    <a:pt x="67128" y="39771"/>
                    <a:pt x="68741" y="47044"/>
                  </a:cubicBezTo>
                  <a:cubicBezTo>
                    <a:pt x="70957" y="56987"/>
                    <a:pt x="72923" y="66988"/>
                    <a:pt x="74836" y="76306"/>
                  </a:cubicBezTo>
                  <a:cubicBezTo>
                    <a:pt x="60629" y="86192"/>
                    <a:pt x="56951" y="70624"/>
                    <a:pt x="51561" y="68294"/>
                  </a:cubicBezTo>
                  <a:cubicBezTo>
                    <a:pt x="39318" y="70397"/>
                    <a:pt x="29343" y="73749"/>
                    <a:pt x="19418" y="73465"/>
                  </a:cubicBezTo>
                  <a:cubicBezTo>
                    <a:pt x="6068" y="73124"/>
                    <a:pt x="-1238" y="61533"/>
                    <a:pt x="173" y="46590"/>
                  </a:cubicBezTo>
                  <a:cubicBezTo>
                    <a:pt x="2591" y="21305"/>
                    <a:pt x="31912" y="-3922"/>
                    <a:pt x="54130" y="510"/>
                  </a:cubicBezTo>
                  <a:cubicBezTo>
                    <a:pt x="56599" y="1021"/>
                    <a:pt x="58715" y="3976"/>
                    <a:pt x="63703" y="79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A406E9C-352E-BDA8-12CD-C922224AF3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4451" y="777872"/>
              <a:ext cx="48019" cy="161087"/>
            </a:xfrm>
            <a:custGeom>
              <a:avLst/>
              <a:gdLst>
                <a:gd name="connsiteX0" fmla="*/ 48019 w 48019"/>
                <a:gd name="connsiteY0" fmla="*/ 1848 h 161087"/>
                <a:gd name="connsiteX1" fmla="*/ 44291 w 48019"/>
                <a:gd name="connsiteY1" fmla="*/ 161054 h 161087"/>
                <a:gd name="connsiteX2" fmla="*/ 5851 w 48019"/>
                <a:gd name="connsiteY2" fmla="*/ 134293 h 161087"/>
                <a:gd name="connsiteX3" fmla="*/ 7 w 48019"/>
                <a:gd name="connsiteY3" fmla="*/ 93213 h 161087"/>
                <a:gd name="connsiteX4" fmla="*/ 20310 w 48019"/>
                <a:gd name="connsiteY4" fmla="*/ 15883 h 161087"/>
                <a:gd name="connsiteX5" fmla="*/ 48019 w 48019"/>
                <a:gd name="connsiteY5" fmla="*/ 1905 h 16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19" h="161087">
                  <a:moveTo>
                    <a:pt x="48019" y="1848"/>
                  </a:moveTo>
                  <a:cubicBezTo>
                    <a:pt x="20360" y="55144"/>
                    <a:pt x="5448" y="106963"/>
                    <a:pt x="44291" y="161054"/>
                  </a:cubicBezTo>
                  <a:cubicBezTo>
                    <a:pt x="24039" y="161679"/>
                    <a:pt x="11444" y="153611"/>
                    <a:pt x="5851" y="134293"/>
                  </a:cubicBezTo>
                  <a:cubicBezTo>
                    <a:pt x="2072" y="121224"/>
                    <a:pt x="-144" y="106906"/>
                    <a:pt x="7" y="93213"/>
                  </a:cubicBezTo>
                  <a:cubicBezTo>
                    <a:pt x="360" y="65599"/>
                    <a:pt x="7917" y="39633"/>
                    <a:pt x="20310" y="15883"/>
                  </a:cubicBezTo>
                  <a:cubicBezTo>
                    <a:pt x="28724" y="-197"/>
                    <a:pt x="34265" y="-2356"/>
                    <a:pt x="48019" y="1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131AACD-059D-779A-2312-F839A72C1A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93119" y="3762101"/>
              <a:ext cx="52527" cy="208152"/>
            </a:xfrm>
            <a:custGeom>
              <a:avLst/>
              <a:gdLst>
                <a:gd name="connsiteX0" fmla="*/ 26582 w 52527"/>
                <a:gd name="connsiteY0" fmla="*/ 208152 h 208152"/>
                <a:gd name="connsiteX1" fmla="*/ 4415 w 52527"/>
                <a:gd name="connsiteY1" fmla="*/ 170027 h 208152"/>
                <a:gd name="connsiteX2" fmla="*/ 16405 w 52527"/>
                <a:gd name="connsiteY2" fmla="*/ 34969 h 208152"/>
                <a:gd name="connsiteX3" fmla="*/ 33786 w 52527"/>
                <a:gd name="connsiteY3" fmla="*/ 7014 h 208152"/>
                <a:gd name="connsiteX4" fmla="*/ 52528 w 52527"/>
                <a:gd name="connsiteY4" fmla="*/ 1958 h 208152"/>
                <a:gd name="connsiteX5" fmla="*/ 26582 w 52527"/>
                <a:gd name="connsiteY5" fmla="*/ 208152 h 20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7" h="208152">
                  <a:moveTo>
                    <a:pt x="26582" y="208152"/>
                  </a:moveTo>
                  <a:cubicBezTo>
                    <a:pt x="11720" y="196505"/>
                    <a:pt x="7034" y="183607"/>
                    <a:pt x="4415" y="170027"/>
                  </a:cubicBezTo>
                  <a:cubicBezTo>
                    <a:pt x="-4553" y="123606"/>
                    <a:pt x="485" y="78435"/>
                    <a:pt x="16405" y="34969"/>
                  </a:cubicBezTo>
                  <a:cubicBezTo>
                    <a:pt x="20184" y="24685"/>
                    <a:pt x="27237" y="15651"/>
                    <a:pt x="33786" y="7014"/>
                  </a:cubicBezTo>
                  <a:cubicBezTo>
                    <a:pt x="37867" y="1617"/>
                    <a:pt x="43711" y="-2645"/>
                    <a:pt x="52528" y="1958"/>
                  </a:cubicBezTo>
                  <a:cubicBezTo>
                    <a:pt x="12173" y="64401"/>
                    <a:pt x="12627" y="133209"/>
                    <a:pt x="26582" y="208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270AF745-9C01-7959-6CBF-B000010084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56883" y="3651066"/>
              <a:ext cx="91687" cy="71651"/>
            </a:xfrm>
            <a:custGeom>
              <a:avLst/>
              <a:gdLst>
                <a:gd name="connsiteX0" fmla="*/ 55011 w 91687"/>
                <a:gd name="connsiteY0" fmla="*/ 10208 h 71651"/>
                <a:gd name="connsiteX1" fmla="*/ 40854 w 91687"/>
                <a:gd name="connsiteY1" fmla="*/ 18219 h 71651"/>
                <a:gd name="connsiteX2" fmla="*/ 27302 w 91687"/>
                <a:gd name="connsiteY2" fmla="*/ 29526 h 71651"/>
                <a:gd name="connsiteX3" fmla="*/ 26898 w 91687"/>
                <a:gd name="connsiteY3" fmla="*/ 50492 h 71651"/>
                <a:gd name="connsiteX4" fmla="*/ 46043 w 91687"/>
                <a:gd name="connsiteY4" fmla="*/ 44128 h 71651"/>
                <a:gd name="connsiteX5" fmla="*/ 51635 w 91687"/>
                <a:gd name="connsiteY5" fmla="*/ 31117 h 71651"/>
                <a:gd name="connsiteX6" fmla="*/ 75113 w 91687"/>
                <a:gd name="connsiteY6" fmla="*/ 29356 h 71651"/>
                <a:gd name="connsiteX7" fmla="*/ 91687 w 91687"/>
                <a:gd name="connsiteY7" fmla="*/ 67253 h 71651"/>
                <a:gd name="connsiteX8" fmla="*/ 57530 w 91687"/>
                <a:gd name="connsiteY8" fmla="*/ 54981 h 71651"/>
                <a:gd name="connsiteX9" fmla="*/ 40401 w 91687"/>
                <a:gd name="connsiteY9" fmla="*/ 64867 h 71651"/>
                <a:gd name="connsiteX10" fmla="*/ 5739 w 91687"/>
                <a:gd name="connsiteY10" fmla="*/ 62140 h 71651"/>
                <a:gd name="connsiteX11" fmla="*/ 5336 w 91687"/>
                <a:gd name="connsiteY11" fmla="*/ 22821 h 71651"/>
                <a:gd name="connsiteX12" fmla="*/ 41307 w 91687"/>
                <a:gd name="connsiteY12" fmla="*/ 549 h 71651"/>
                <a:gd name="connsiteX13" fmla="*/ 55011 w 91687"/>
                <a:gd name="connsiteY13" fmla="*/ 10265 h 7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687" h="71651">
                  <a:moveTo>
                    <a:pt x="55011" y="10208"/>
                  </a:moveTo>
                  <a:cubicBezTo>
                    <a:pt x="48209" y="14015"/>
                    <a:pt x="44330" y="15776"/>
                    <a:pt x="40854" y="18219"/>
                  </a:cubicBezTo>
                  <a:cubicBezTo>
                    <a:pt x="36068" y="21628"/>
                    <a:pt x="30325" y="24583"/>
                    <a:pt x="27302" y="29526"/>
                  </a:cubicBezTo>
                  <a:cubicBezTo>
                    <a:pt x="23473" y="35776"/>
                    <a:pt x="17578" y="45663"/>
                    <a:pt x="26898" y="50492"/>
                  </a:cubicBezTo>
                  <a:cubicBezTo>
                    <a:pt x="31584" y="52935"/>
                    <a:pt x="40249" y="47935"/>
                    <a:pt x="46043" y="44128"/>
                  </a:cubicBezTo>
                  <a:cubicBezTo>
                    <a:pt x="49116" y="42140"/>
                    <a:pt x="49519" y="35378"/>
                    <a:pt x="51635" y="31117"/>
                  </a:cubicBezTo>
                  <a:cubicBezTo>
                    <a:pt x="58084" y="18049"/>
                    <a:pt x="68815" y="16969"/>
                    <a:pt x="75113" y="29356"/>
                  </a:cubicBezTo>
                  <a:cubicBezTo>
                    <a:pt x="81158" y="41231"/>
                    <a:pt x="85944" y="53958"/>
                    <a:pt x="91687" y="67253"/>
                  </a:cubicBezTo>
                  <a:cubicBezTo>
                    <a:pt x="76170" y="78674"/>
                    <a:pt x="67606" y="65435"/>
                    <a:pt x="57530" y="54981"/>
                  </a:cubicBezTo>
                  <a:cubicBezTo>
                    <a:pt x="51837" y="58276"/>
                    <a:pt x="46194" y="61799"/>
                    <a:pt x="40401" y="64867"/>
                  </a:cubicBezTo>
                  <a:cubicBezTo>
                    <a:pt x="26243" y="72367"/>
                    <a:pt x="13447" y="71288"/>
                    <a:pt x="5739" y="62140"/>
                  </a:cubicBezTo>
                  <a:cubicBezTo>
                    <a:pt x="-1768" y="53219"/>
                    <a:pt x="-1919" y="38106"/>
                    <a:pt x="5336" y="22821"/>
                  </a:cubicBezTo>
                  <a:cubicBezTo>
                    <a:pt x="12742" y="7196"/>
                    <a:pt x="27503" y="-2463"/>
                    <a:pt x="41307" y="549"/>
                  </a:cubicBezTo>
                  <a:cubicBezTo>
                    <a:pt x="45388" y="1458"/>
                    <a:pt x="48864" y="5776"/>
                    <a:pt x="55011" y="10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6C7BA52-4772-3A4C-ACD5-A4E8BF8F42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40571" y="4620035"/>
              <a:ext cx="77672" cy="103009"/>
            </a:xfrm>
            <a:custGeom>
              <a:avLst/>
              <a:gdLst>
                <a:gd name="connsiteX0" fmla="*/ 51798 w 77672"/>
                <a:gd name="connsiteY0" fmla="*/ 78405 h 103009"/>
                <a:gd name="connsiteX1" fmla="*/ 60816 w 77672"/>
                <a:gd name="connsiteY1" fmla="*/ 40507 h 103009"/>
                <a:gd name="connsiteX2" fmla="*/ 70388 w 77672"/>
                <a:gd name="connsiteY2" fmla="*/ 33348 h 103009"/>
                <a:gd name="connsiteX3" fmla="*/ 77643 w 77672"/>
                <a:gd name="connsiteY3" fmla="*/ 43177 h 103009"/>
                <a:gd name="connsiteX4" fmla="*/ 67970 w 77672"/>
                <a:gd name="connsiteY4" fmla="*/ 91019 h 103009"/>
                <a:gd name="connsiteX5" fmla="*/ 40261 w 77672"/>
                <a:gd name="connsiteY5" fmla="*/ 97496 h 103009"/>
                <a:gd name="connsiteX6" fmla="*/ 7 w 77672"/>
                <a:gd name="connsiteY6" fmla="*/ 6700 h 103009"/>
                <a:gd name="connsiteX7" fmla="*/ 3332 w 77672"/>
                <a:gd name="connsiteY7" fmla="*/ 280 h 103009"/>
                <a:gd name="connsiteX8" fmla="*/ 21469 w 77672"/>
                <a:gd name="connsiteY8" fmla="*/ 17325 h 103009"/>
                <a:gd name="connsiteX9" fmla="*/ 43132 w 77672"/>
                <a:gd name="connsiteY9" fmla="*/ 65848 h 103009"/>
                <a:gd name="connsiteX10" fmla="*/ 51697 w 77672"/>
                <a:gd name="connsiteY10" fmla="*/ 78292 h 1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672" h="103009">
                  <a:moveTo>
                    <a:pt x="51798" y="78405"/>
                  </a:moveTo>
                  <a:cubicBezTo>
                    <a:pt x="55375" y="62667"/>
                    <a:pt x="57340" y="51246"/>
                    <a:pt x="60816" y="40507"/>
                  </a:cubicBezTo>
                  <a:cubicBezTo>
                    <a:pt x="61924" y="37041"/>
                    <a:pt x="67466" y="32893"/>
                    <a:pt x="70388" y="33348"/>
                  </a:cubicBezTo>
                  <a:cubicBezTo>
                    <a:pt x="73310" y="33803"/>
                    <a:pt x="78097" y="40223"/>
                    <a:pt x="77643" y="43177"/>
                  </a:cubicBezTo>
                  <a:cubicBezTo>
                    <a:pt x="75325" y="59314"/>
                    <a:pt x="73109" y="75848"/>
                    <a:pt x="67970" y="91019"/>
                  </a:cubicBezTo>
                  <a:cubicBezTo>
                    <a:pt x="63738" y="103576"/>
                    <a:pt x="48775" y="107155"/>
                    <a:pt x="40261" y="97496"/>
                  </a:cubicBezTo>
                  <a:cubicBezTo>
                    <a:pt x="18245" y="72439"/>
                    <a:pt x="3332" y="42609"/>
                    <a:pt x="7" y="6700"/>
                  </a:cubicBezTo>
                  <a:cubicBezTo>
                    <a:pt x="-144" y="4825"/>
                    <a:pt x="2073" y="2666"/>
                    <a:pt x="3332" y="280"/>
                  </a:cubicBezTo>
                  <a:cubicBezTo>
                    <a:pt x="15423" y="-1880"/>
                    <a:pt x="17691" y="8916"/>
                    <a:pt x="21469" y="17325"/>
                  </a:cubicBezTo>
                  <a:cubicBezTo>
                    <a:pt x="28724" y="33462"/>
                    <a:pt x="35777" y="49769"/>
                    <a:pt x="43132" y="65848"/>
                  </a:cubicBezTo>
                  <a:cubicBezTo>
                    <a:pt x="44695" y="69200"/>
                    <a:pt x="47264" y="71984"/>
                    <a:pt x="51697" y="78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79EF348-E758-F938-F32F-A6B6C9D09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7549" y="4035014"/>
              <a:ext cx="70030" cy="122569"/>
            </a:xfrm>
            <a:custGeom>
              <a:avLst/>
              <a:gdLst>
                <a:gd name="connsiteX0" fmla="*/ 48569 w 70030"/>
                <a:gd name="connsiteY0" fmla="*/ 29331 h 122569"/>
                <a:gd name="connsiteX1" fmla="*/ 69729 w 70030"/>
                <a:gd name="connsiteY1" fmla="*/ 38762 h 122569"/>
                <a:gd name="connsiteX2" fmla="*/ 70031 w 70030"/>
                <a:gd name="connsiteY2" fmla="*/ 44444 h 122569"/>
                <a:gd name="connsiteX3" fmla="*/ 48821 w 70030"/>
                <a:gd name="connsiteY3" fmla="*/ 57797 h 122569"/>
                <a:gd name="connsiteX4" fmla="*/ 46251 w 70030"/>
                <a:gd name="connsiteY4" fmla="*/ 122570 h 122569"/>
                <a:gd name="connsiteX5" fmla="*/ 24436 w 70030"/>
                <a:gd name="connsiteY5" fmla="*/ 60581 h 122569"/>
                <a:gd name="connsiteX6" fmla="*/ 8264 w 70030"/>
                <a:gd name="connsiteY6" fmla="*/ 56490 h 122569"/>
                <a:gd name="connsiteX7" fmla="*/ 52 w 70030"/>
                <a:gd name="connsiteY7" fmla="*/ 42001 h 122569"/>
                <a:gd name="connsiteX8" fmla="*/ 12547 w 70030"/>
                <a:gd name="connsiteY8" fmla="*/ 32456 h 122569"/>
                <a:gd name="connsiteX9" fmla="*/ 25444 w 70030"/>
                <a:gd name="connsiteY9" fmla="*/ 34558 h 122569"/>
                <a:gd name="connsiteX10" fmla="*/ 26905 w 70030"/>
                <a:gd name="connsiteY10" fmla="*/ 18819 h 122569"/>
                <a:gd name="connsiteX11" fmla="*/ 37082 w 70030"/>
                <a:gd name="connsiteY11" fmla="*/ 12 h 122569"/>
                <a:gd name="connsiteX12" fmla="*/ 47914 w 70030"/>
                <a:gd name="connsiteY12" fmla="*/ 17853 h 122569"/>
                <a:gd name="connsiteX13" fmla="*/ 48619 w 70030"/>
                <a:gd name="connsiteY13" fmla="*/ 29388 h 12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30" h="122569">
                  <a:moveTo>
                    <a:pt x="48569" y="29331"/>
                  </a:moveTo>
                  <a:cubicBezTo>
                    <a:pt x="56226" y="32740"/>
                    <a:pt x="62977" y="35751"/>
                    <a:pt x="69729" y="38762"/>
                  </a:cubicBezTo>
                  <a:cubicBezTo>
                    <a:pt x="69829" y="40637"/>
                    <a:pt x="69930" y="42569"/>
                    <a:pt x="70031" y="44444"/>
                  </a:cubicBezTo>
                  <a:cubicBezTo>
                    <a:pt x="63531" y="48535"/>
                    <a:pt x="57033" y="52626"/>
                    <a:pt x="48821" y="57797"/>
                  </a:cubicBezTo>
                  <a:cubicBezTo>
                    <a:pt x="48014" y="78081"/>
                    <a:pt x="47158" y="99558"/>
                    <a:pt x="46251" y="122570"/>
                  </a:cubicBezTo>
                  <a:cubicBezTo>
                    <a:pt x="37384" y="117683"/>
                    <a:pt x="30129" y="97018"/>
                    <a:pt x="24436" y="60581"/>
                  </a:cubicBezTo>
                  <a:cubicBezTo>
                    <a:pt x="19197" y="59444"/>
                    <a:pt x="12748" y="59672"/>
                    <a:pt x="8264" y="56490"/>
                  </a:cubicBezTo>
                  <a:cubicBezTo>
                    <a:pt x="4184" y="53592"/>
                    <a:pt x="-552" y="46433"/>
                    <a:pt x="52" y="42001"/>
                  </a:cubicBezTo>
                  <a:cubicBezTo>
                    <a:pt x="607" y="38024"/>
                    <a:pt x="7710" y="34160"/>
                    <a:pt x="12547" y="32456"/>
                  </a:cubicBezTo>
                  <a:cubicBezTo>
                    <a:pt x="15973" y="31206"/>
                    <a:pt x="20457" y="33592"/>
                    <a:pt x="25444" y="34558"/>
                  </a:cubicBezTo>
                  <a:cubicBezTo>
                    <a:pt x="26049" y="28365"/>
                    <a:pt x="26552" y="23592"/>
                    <a:pt x="26905" y="18819"/>
                  </a:cubicBezTo>
                  <a:cubicBezTo>
                    <a:pt x="27560" y="10524"/>
                    <a:pt x="27762" y="410"/>
                    <a:pt x="37082" y="12"/>
                  </a:cubicBezTo>
                  <a:cubicBezTo>
                    <a:pt x="46503" y="-385"/>
                    <a:pt x="47712" y="9103"/>
                    <a:pt x="47914" y="17853"/>
                  </a:cubicBezTo>
                  <a:cubicBezTo>
                    <a:pt x="48014" y="21887"/>
                    <a:pt x="48417" y="25865"/>
                    <a:pt x="48619" y="293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DA10335-05A9-A999-FA58-FD0295FECE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0345" y="3850266"/>
              <a:ext cx="70230" cy="119134"/>
            </a:xfrm>
            <a:custGeom>
              <a:avLst/>
              <a:gdLst>
                <a:gd name="connsiteX0" fmla="*/ 0 w 70230"/>
                <a:gd name="connsiteY0" fmla="*/ 119134 h 119134"/>
                <a:gd name="connsiteX1" fmla="*/ 5844 w 70230"/>
                <a:gd name="connsiteY1" fmla="*/ 89986 h 119134"/>
                <a:gd name="connsiteX2" fmla="*/ 32798 w 70230"/>
                <a:gd name="connsiteY2" fmla="*/ 14475 h 119134"/>
                <a:gd name="connsiteX3" fmla="*/ 37735 w 70230"/>
                <a:gd name="connsiteY3" fmla="*/ 3679 h 119134"/>
                <a:gd name="connsiteX4" fmla="*/ 47056 w 70230"/>
                <a:gd name="connsiteY4" fmla="*/ 270 h 119134"/>
                <a:gd name="connsiteX5" fmla="*/ 51741 w 70230"/>
                <a:gd name="connsiteY5" fmla="*/ 9702 h 119134"/>
                <a:gd name="connsiteX6" fmla="*/ 49927 w 70230"/>
                <a:gd name="connsiteY6" fmla="*/ 19191 h 119134"/>
                <a:gd name="connsiteX7" fmla="*/ 57635 w 70230"/>
                <a:gd name="connsiteY7" fmla="*/ 86577 h 119134"/>
                <a:gd name="connsiteX8" fmla="*/ 70230 w 70230"/>
                <a:gd name="connsiteY8" fmla="*/ 117146 h 119134"/>
                <a:gd name="connsiteX9" fmla="*/ 30984 w 70230"/>
                <a:gd name="connsiteY9" fmla="*/ 83168 h 119134"/>
                <a:gd name="connsiteX10" fmla="*/ 0 w 70230"/>
                <a:gd name="connsiteY10" fmla="*/ 119134 h 11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230" h="119134">
                  <a:moveTo>
                    <a:pt x="0" y="119134"/>
                  </a:moveTo>
                  <a:cubicBezTo>
                    <a:pt x="2419" y="106805"/>
                    <a:pt x="3124" y="97941"/>
                    <a:pt x="5844" y="89986"/>
                  </a:cubicBezTo>
                  <a:cubicBezTo>
                    <a:pt x="14409" y="64645"/>
                    <a:pt x="23679" y="39588"/>
                    <a:pt x="32798" y="14475"/>
                  </a:cubicBezTo>
                  <a:cubicBezTo>
                    <a:pt x="34158" y="10668"/>
                    <a:pt x="35266" y="6236"/>
                    <a:pt x="37735" y="3679"/>
                  </a:cubicBezTo>
                  <a:cubicBezTo>
                    <a:pt x="40002" y="1293"/>
                    <a:pt x="44486" y="-753"/>
                    <a:pt x="47056" y="270"/>
                  </a:cubicBezTo>
                  <a:cubicBezTo>
                    <a:pt x="49373" y="1179"/>
                    <a:pt x="51136" y="6179"/>
                    <a:pt x="51741" y="9702"/>
                  </a:cubicBezTo>
                  <a:cubicBezTo>
                    <a:pt x="52245" y="12656"/>
                    <a:pt x="51186" y="16350"/>
                    <a:pt x="49927" y="19191"/>
                  </a:cubicBezTo>
                  <a:cubicBezTo>
                    <a:pt x="38894" y="43736"/>
                    <a:pt x="46803" y="65214"/>
                    <a:pt x="57635" y="86577"/>
                  </a:cubicBezTo>
                  <a:cubicBezTo>
                    <a:pt x="62069" y="95384"/>
                    <a:pt x="65293" y="104987"/>
                    <a:pt x="70230" y="117146"/>
                  </a:cubicBezTo>
                  <a:cubicBezTo>
                    <a:pt x="47106" y="116180"/>
                    <a:pt x="41262" y="97430"/>
                    <a:pt x="30984" y="83168"/>
                  </a:cubicBezTo>
                  <a:cubicBezTo>
                    <a:pt x="21160" y="94191"/>
                    <a:pt x="20857" y="113623"/>
                    <a:pt x="0" y="1191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C541D77-74BA-6A7F-1147-78EA2CE92E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5759" y="6247100"/>
              <a:ext cx="67036" cy="160555"/>
            </a:xfrm>
            <a:custGeom>
              <a:avLst/>
              <a:gdLst>
                <a:gd name="connsiteX0" fmla="*/ 50 w 67036"/>
                <a:gd name="connsiteY0" fmla="*/ 21634 h 160555"/>
                <a:gd name="connsiteX1" fmla="*/ 29674 w 67036"/>
                <a:gd name="connsiteY1" fmla="*/ 4020 h 160555"/>
                <a:gd name="connsiteX2" fmla="*/ 44233 w 67036"/>
                <a:gd name="connsiteY2" fmla="*/ 21748 h 160555"/>
                <a:gd name="connsiteX3" fmla="*/ 66904 w 67036"/>
                <a:gd name="connsiteY3" fmla="*/ 133623 h 160555"/>
                <a:gd name="connsiteX4" fmla="*/ 50531 w 67036"/>
                <a:gd name="connsiteY4" fmla="*/ 160555 h 160555"/>
                <a:gd name="connsiteX5" fmla="*/ 47458 w 67036"/>
                <a:gd name="connsiteY5" fmla="*/ 134476 h 160555"/>
                <a:gd name="connsiteX6" fmla="*/ 33754 w 67036"/>
                <a:gd name="connsiteY6" fmla="*/ 47429 h 160555"/>
                <a:gd name="connsiteX7" fmla="*/ 0 w 67036"/>
                <a:gd name="connsiteY7" fmla="*/ 21634 h 16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36" h="160555">
                  <a:moveTo>
                    <a:pt x="50" y="21634"/>
                  </a:moveTo>
                  <a:cubicBezTo>
                    <a:pt x="8262" y="270"/>
                    <a:pt x="17482" y="-4559"/>
                    <a:pt x="29674" y="4020"/>
                  </a:cubicBezTo>
                  <a:cubicBezTo>
                    <a:pt x="35568" y="8168"/>
                    <a:pt x="41160" y="14759"/>
                    <a:pt x="44233" y="21748"/>
                  </a:cubicBezTo>
                  <a:cubicBezTo>
                    <a:pt x="59700" y="56861"/>
                    <a:pt x="68214" y="94191"/>
                    <a:pt x="66904" y="133623"/>
                  </a:cubicBezTo>
                  <a:cubicBezTo>
                    <a:pt x="66552" y="143851"/>
                    <a:pt x="68315" y="157714"/>
                    <a:pt x="50531" y="160555"/>
                  </a:cubicBezTo>
                  <a:cubicBezTo>
                    <a:pt x="49423" y="151351"/>
                    <a:pt x="47609" y="142942"/>
                    <a:pt x="47458" y="134476"/>
                  </a:cubicBezTo>
                  <a:cubicBezTo>
                    <a:pt x="47004" y="104589"/>
                    <a:pt x="42722" y="75612"/>
                    <a:pt x="33754" y="47429"/>
                  </a:cubicBezTo>
                  <a:cubicBezTo>
                    <a:pt x="28414" y="30725"/>
                    <a:pt x="24233" y="13281"/>
                    <a:pt x="0" y="21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FE7EF65-B170-224F-61AA-C447F209E0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79775" y="2394775"/>
              <a:ext cx="66688" cy="147086"/>
            </a:xfrm>
            <a:custGeom>
              <a:avLst/>
              <a:gdLst>
                <a:gd name="connsiteX0" fmla="*/ 34459 w 66688"/>
                <a:gd name="connsiteY0" fmla="*/ 145753 h 147086"/>
                <a:gd name="connsiteX1" fmla="*/ 42924 w 66688"/>
                <a:gd name="connsiteY1" fmla="*/ 67798 h 147086"/>
                <a:gd name="connsiteX2" fmla="*/ 0 w 66688"/>
                <a:gd name="connsiteY2" fmla="*/ 8082 h 147086"/>
                <a:gd name="connsiteX3" fmla="*/ 2267 w 66688"/>
                <a:gd name="connsiteY3" fmla="*/ 2229 h 147086"/>
                <a:gd name="connsiteX4" fmla="*/ 17179 w 66688"/>
                <a:gd name="connsiteY4" fmla="*/ 695 h 147086"/>
                <a:gd name="connsiteX5" fmla="*/ 41059 w 66688"/>
                <a:gd name="connsiteY5" fmla="*/ 17457 h 147086"/>
                <a:gd name="connsiteX6" fmla="*/ 56073 w 66688"/>
                <a:gd name="connsiteY6" fmla="*/ 133651 h 147086"/>
                <a:gd name="connsiteX7" fmla="*/ 34459 w 66688"/>
                <a:gd name="connsiteY7" fmla="*/ 145753 h 14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88" h="147086">
                  <a:moveTo>
                    <a:pt x="34459" y="145753"/>
                  </a:moveTo>
                  <a:cubicBezTo>
                    <a:pt x="38994" y="119332"/>
                    <a:pt x="48969" y="94616"/>
                    <a:pt x="42924" y="67798"/>
                  </a:cubicBezTo>
                  <a:cubicBezTo>
                    <a:pt x="36828" y="40696"/>
                    <a:pt x="18640" y="24388"/>
                    <a:pt x="0" y="8082"/>
                  </a:cubicBezTo>
                  <a:cubicBezTo>
                    <a:pt x="755" y="6150"/>
                    <a:pt x="1512" y="4161"/>
                    <a:pt x="2267" y="2229"/>
                  </a:cubicBezTo>
                  <a:cubicBezTo>
                    <a:pt x="7305" y="1547"/>
                    <a:pt x="13149" y="-1293"/>
                    <a:pt x="17179" y="695"/>
                  </a:cubicBezTo>
                  <a:cubicBezTo>
                    <a:pt x="25744" y="4900"/>
                    <a:pt x="34410" y="10241"/>
                    <a:pt x="41059" y="17457"/>
                  </a:cubicBezTo>
                  <a:cubicBezTo>
                    <a:pt x="68567" y="47343"/>
                    <a:pt x="74512" y="96037"/>
                    <a:pt x="56073" y="133651"/>
                  </a:cubicBezTo>
                  <a:cubicBezTo>
                    <a:pt x="52193" y="141548"/>
                    <a:pt x="48768" y="150526"/>
                    <a:pt x="34459" y="1457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7AB1932-FDB4-B583-9680-CF6E12CA46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0331" y="6762761"/>
              <a:ext cx="99343" cy="59752"/>
            </a:xfrm>
            <a:custGeom>
              <a:avLst/>
              <a:gdLst>
                <a:gd name="connsiteX0" fmla="*/ 75816 w 99343"/>
                <a:gd name="connsiteY0" fmla="*/ 29329 h 59752"/>
                <a:gd name="connsiteX1" fmla="*/ 99343 w 99343"/>
                <a:gd name="connsiteY1" fmla="*/ 57227 h 59752"/>
                <a:gd name="connsiteX2" fmla="*/ 60551 w 99343"/>
                <a:gd name="connsiteY2" fmla="*/ 45750 h 59752"/>
                <a:gd name="connsiteX3" fmla="*/ 43824 w 99343"/>
                <a:gd name="connsiteY3" fmla="*/ 55238 h 59752"/>
                <a:gd name="connsiteX4" fmla="*/ 13193 w 99343"/>
                <a:gd name="connsiteY4" fmla="*/ 50807 h 59752"/>
                <a:gd name="connsiteX5" fmla="*/ 2059 w 99343"/>
                <a:gd name="connsiteY5" fmla="*/ 17170 h 59752"/>
                <a:gd name="connsiteX6" fmla="*/ 33899 w 99343"/>
                <a:gd name="connsiteY6" fmla="*/ 2227 h 59752"/>
                <a:gd name="connsiteX7" fmla="*/ 52792 w 99343"/>
                <a:gd name="connsiteY7" fmla="*/ 10749 h 59752"/>
                <a:gd name="connsiteX8" fmla="*/ 71785 w 99343"/>
                <a:gd name="connsiteY8" fmla="*/ 3079 h 59752"/>
                <a:gd name="connsiteX9" fmla="*/ 75866 w 99343"/>
                <a:gd name="connsiteY9" fmla="*/ 29329 h 59752"/>
                <a:gd name="connsiteX10" fmla="*/ 45487 w 99343"/>
                <a:gd name="connsiteY10" fmla="*/ 31772 h 59752"/>
                <a:gd name="connsiteX11" fmla="*/ 28660 w 99343"/>
                <a:gd name="connsiteY11" fmla="*/ 21659 h 59752"/>
                <a:gd name="connsiteX12" fmla="*/ 18231 w 99343"/>
                <a:gd name="connsiteY12" fmla="*/ 26715 h 59752"/>
                <a:gd name="connsiteX13" fmla="*/ 19239 w 99343"/>
                <a:gd name="connsiteY13" fmla="*/ 37511 h 59752"/>
                <a:gd name="connsiteX14" fmla="*/ 45487 w 99343"/>
                <a:gd name="connsiteY14" fmla="*/ 31715 h 5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343" h="59752">
                  <a:moveTo>
                    <a:pt x="75816" y="29329"/>
                  </a:moveTo>
                  <a:cubicBezTo>
                    <a:pt x="82264" y="37000"/>
                    <a:pt x="90073" y="46204"/>
                    <a:pt x="99343" y="57227"/>
                  </a:cubicBezTo>
                  <a:cubicBezTo>
                    <a:pt x="81508" y="65181"/>
                    <a:pt x="72289" y="52397"/>
                    <a:pt x="60551" y="45750"/>
                  </a:cubicBezTo>
                  <a:cubicBezTo>
                    <a:pt x="55261" y="48761"/>
                    <a:pt x="49618" y="52227"/>
                    <a:pt x="43824" y="55238"/>
                  </a:cubicBezTo>
                  <a:cubicBezTo>
                    <a:pt x="32842" y="60920"/>
                    <a:pt x="22766" y="59102"/>
                    <a:pt x="13193" y="50807"/>
                  </a:cubicBezTo>
                  <a:cubicBezTo>
                    <a:pt x="1152" y="40409"/>
                    <a:pt x="-2878" y="28761"/>
                    <a:pt x="2059" y="17170"/>
                  </a:cubicBezTo>
                  <a:cubicBezTo>
                    <a:pt x="6896" y="5806"/>
                    <a:pt x="21607" y="-1467"/>
                    <a:pt x="33899" y="2227"/>
                  </a:cubicBezTo>
                  <a:cubicBezTo>
                    <a:pt x="40146" y="4101"/>
                    <a:pt x="46041" y="7624"/>
                    <a:pt x="52792" y="10749"/>
                  </a:cubicBezTo>
                  <a:cubicBezTo>
                    <a:pt x="59442" y="9840"/>
                    <a:pt x="63674" y="-6694"/>
                    <a:pt x="71785" y="3079"/>
                  </a:cubicBezTo>
                  <a:cubicBezTo>
                    <a:pt x="75967" y="8136"/>
                    <a:pt x="74557" y="19215"/>
                    <a:pt x="75866" y="29329"/>
                  </a:cubicBezTo>
                  <a:close/>
                  <a:moveTo>
                    <a:pt x="45487" y="31772"/>
                  </a:moveTo>
                  <a:cubicBezTo>
                    <a:pt x="39643" y="28079"/>
                    <a:pt x="34504" y="23534"/>
                    <a:pt x="28660" y="21659"/>
                  </a:cubicBezTo>
                  <a:cubicBezTo>
                    <a:pt x="25687" y="20693"/>
                    <a:pt x="20549" y="23704"/>
                    <a:pt x="18231" y="26715"/>
                  </a:cubicBezTo>
                  <a:cubicBezTo>
                    <a:pt x="16770" y="28647"/>
                    <a:pt x="17728" y="34500"/>
                    <a:pt x="19239" y="37511"/>
                  </a:cubicBezTo>
                  <a:cubicBezTo>
                    <a:pt x="24932" y="48534"/>
                    <a:pt x="31633" y="47170"/>
                    <a:pt x="45487" y="317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BF894A9-1C81-DCA2-E57F-5DB7BE0F18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4900" y="5284929"/>
              <a:ext cx="117256" cy="71962"/>
            </a:xfrm>
            <a:custGeom>
              <a:avLst/>
              <a:gdLst>
                <a:gd name="connsiteX0" fmla="*/ 117206 w 117256"/>
                <a:gd name="connsiteY0" fmla="*/ 34310 h 71962"/>
                <a:gd name="connsiteX1" fmla="*/ 22693 w 117256"/>
                <a:gd name="connsiteY1" fmla="*/ 48004 h 71962"/>
                <a:gd name="connsiteX2" fmla="*/ 35086 w 117256"/>
                <a:gd name="connsiteY2" fmla="*/ 67435 h 71962"/>
                <a:gd name="connsiteX3" fmla="*/ 4656 w 117256"/>
                <a:gd name="connsiteY3" fmla="*/ 63799 h 71962"/>
                <a:gd name="connsiteX4" fmla="*/ 4909 w 117256"/>
                <a:gd name="connsiteY4" fmla="*/ 36753 h 71962"/>
                <a:gd name="connsiteX5" fmla="*/ 30955 w 117256"/>
                <a:gd name="connsiteY5" fmla="*/ 3742 h 71962"/>
                <a:gd name="connsiteX6" fmla="*/ 49545 w 117256"/>
                <a:gd name="connsiteY6" fmla="*/ 3855 h 71962"/>
                <a:gd name="connsiteX7" fmla="*/ 39318 w 117256"/>
                <a:gd name="connsiteY7" fmla="*/ 28685 h 71962"/>
                <a:gd name="connsiteX8" fmla="*/ 117257 w 117256"/>
                <a:gd name="connsiteY8" fmla="*/ 34310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6" h="71962">
                  <a:moveTo>
                    <a:pt x="117206" y="34310"/>
                  </a:moveTo>
                  <a:cubicBezTo>
                    <a:pt x="96298" y="45901"/>
                    <a:pt x="51913" y="51981"/>
                    <a:pt x="22693" y="48004"/>
                  </a:cubicBezTo>
                  <a:cubicBezTo>
                    <a:pt x="27378" y="55333"/>
                    <a:pt x="31207" y="61356"/>
                    <a:pt x="35086" y="67435"/>
                  </a:cubicBezTo>
                  <a:cubicBezTo>
                    <a:pt x="23297" y="74595"/>
                    <a:pt x="11861" y="73174"/>
                    <a:pt x="4656" y="63799"/>
                  </a:cubicBezTo>
                  <a:cubicBezTo>
                    <a:pt x="-2296" y="54765"/>
                    <a:pt x="-835" y="45106"/>
                    <a:pt x="4909" y="36753"/>
                  </a:cubicBezTo>
                  <a:cubicBezTo>
                    <a:pt x="12969" y="25162"/>
                    <a:pt x="21786" y="14196"/>
                    <a:pt x="30955" y="3742"/>
                  </a:cubicBezTo>
                  <a:cubicBezTo>
                    <a:pt x="35640" y="-1599"/>
                    <a:pt x="36245" y="-917"/>
                    <a:pt x="49545" y="3855"/>
                  </a:cubicBezTo>
                  <a:cubicBezTo>
                    <a:pt x="46321" y="11696"/>
                    <a:pt x="43147" y="19367"/>
                    <a:pt x="39318" y="28685"/>
                  </a:cubicBezTo>
                  <a:cubicBezTo>
                    <a:pt x="65415" y="30390"/>
                    <a:pt x="90958" y="20049"/>
                    <a:pt x="117257" y="34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6E5D49-85CF-85A2-5CC2-BB8F1FD8E0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6520" y="5576093"/>
              <a:ext cx="34493" cy="160549"/>
            </a:xfrm>
            <a:custGeom>
              <a:avLst/>
              <a:gdLst>
                <a:gd name="connsiteX0" fmla="*/ 11633 w 34493"/>
                <a:gd name="connsiteY0" fmla="*/ 110137 h 160549"/>
                <a:gd name="connsiteX1" fmla="*/ 1809 w 34493"/>
                <a:gd name="connsiteY1" fmla="*/ 18262 h 160549"/>
                <a:gd name="connsiteX2" fmla="*/ 6242 w 34493"/>
                <a:gd name="connsiteY2" fmla="*/ 80 h 160549"/>
                <a:gd name="connsiteX3" fmla="*/ 21054 w 34493"/>
                <a:gd name="connsiteY3" fmla="*/ 10193 h 160549"/>
                <a:gd name="connsiteX4" fmla="*/ 34052 w 34493"/>
                <a:gd name="connsiteY4" fmla="*/ 79569 h 160549"/>
                <a:gd name="connsiteX5" fmla="*/ 31130 w 34493"/>
                <a:gd name="connsiteY5" fmla="*/ 148206 h 160549"/>
                <a:gd name="connsiteX6" fmla="*/ 20651 w 34493"/>
                <a:gd name="connsiteY6" fmla="*/ 160195 h 160549"/>
                <a:gd name="connsiteX7" fmla="*/ 13648 w 34493"/>
                <a:gd name="connsiteY7" fmla="*/ 147297 h 160549"/>
                <a:gd name="connsiteX8" fmla="*/ 11633 w 34493"/>
                <a:gd name="connsiteY8" fmla="*/ 110024 h 16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93" h="160549">
                  <a:moveTo>
                    <a:pt x="11633" y="110137"/>
                  </a:moveTo>
                  <a:cubicBezTo>
                    <a:pt x="13044" y="77524"/>
                    <a:pt x="9819" y="47580"/>
                    <a:pt x="1809" y="18262"/>
                  </a:cubicBezTo>
                  <a:cubicBezTo>
                    <a:pt x="-106" y="11216"/>
                    <a:pt x="-2474" y="1728"/>
                    <a:pt x="6242" y="80"/>
                  </a:cubicBezTo>
                  <a:cubicBezTo>
                    <a:pt x="10726" y="-772"/>
                    <a:pt x="19845" y="5364"/>
                    <a:pt x="21054" y="10193"/>
                  </a:cubicBezTo>
                  <a:cubicBezTo>
                    <a:pt x="26696" y="32978"/>
                    <a:pt x="32389" y="56160"/>
                    <a:pt x="34052" y="79569"/>
                  </a:cubicBezTo>
                  <a:cubicBezTo>
                    <a:pt x="35664" y="102240"/>
                    <a:pt x="32440" y="125308"/>
                    <a:pt x="31130" y="148206"/>
                  </a:cubicBezTo>
                  <a:cubicBezTo>
                    <a:pt x="30727" y="155479"/>
                    <a:pt x="27704" y="162183"/>
                    <a:pt x="20651" y="160195"/>
                  </a:cubicBezTo>
                  <a:cubicBezTo>
                    <a:pt x="17477" y="159342"/>
                    <a:pt x="14202" y="152070"/>
                    <a:pt x="13648" y="147297"/>
                  </a:cubicBezTo>
                  <a:cubicBezTo>
                    <a:pt x="12187" y="134342"/>
                    <a:pt x="12136" y="121103"/>
                    <a:pt x="11633" y="1100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8898ADE-5088-8E2A-E88D-43434239E5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4075" y="749876"/>
              <a:ext cx="79680" cy="80810"/>
            </a:xfrm>
            <a:custGeom>
              <a:avLst/>
              <a:gdLst>
                <a:gd name="connsiteX0" fmla="*/ 79680 w 79680"/>
                <a:gd name="connsiteY0" fmla="*/ 65924 h 80810"/>
                <a:gd name="connsiteX1" fmla="*/ 47034 w 79680"/>
                <a:gd name="connsiteY1" fmla="*/ 60810 h 80810"/>
                <a:gd name="connsiteX2" fmla="*/ 34740 w 79680"/>
                <a:gd name="connsiteY2" fmla="*/ 73083 h 80810"/>
                <a:gd name="connsiteX3" fmla="*/ 15797 w 79680"/>
                <a:gd name="connsiteY3" fmla="*/ 80810 h 80810"/>
                <a:gd name="connsiteX4" fmla="*/ 21138 w 79680"/>
                <a:gd name="connsiteY4" fmla="*/ 57515 h 80810"/>
                <a:gd name="connsiteX5" fmla="*/ 14689 w 79680"/>
                <a:gd name="connsiteY5" fmla="*/ 28992 h 80810"/>
                <a:gd name="connsiteX6" fmla="*/ 2498 w 79680"/>
                <a:gd name="connsiteY6" fmla="*/ 18765 h 80810"/>
                <a:gd name="connsiteX7" fmla="*/ 483 w 79680"/>
                <a:gd name="connsiteY7" fmla="*/ 7855 h 80810"/>
                <a:gd name="connsiteX8" fmla="*/ 9199 w 79680"/>
                <a:gd name="connsiteY8" fmla="*/ 3139 h 80810"/>
                <a:gd name="connsiteX9" fmla="*/ 32675 w 79680"/>
                <a:gd name="connsiteY9" fmla="*/ 15412 h 80810"/>
                <a:gd name="connsiteX10" fmla="*/ 40283 w 79680"/>
                <a:gd name="connsiteY10" fmla="*/ 21435 h 80810"/>
                <a:gd name="connsiteX11" fmla="*/ 59528 w 79680"/>
                <a:gd name="connsiteY11" fmla="*/ 1662 h 80810"/>
                <a:gd name="connsiteX12" fmla="*/ 71064 w 79680"/>
                <a:gd name="connsiteY12" fmla="*/ 1662 h 80810"/>
                <a:gd name="connsiteX13" fmla="*/ 72324 w 79680"/>
                <a:gd name="connsiteY13" fmla="*/ 14617 h 80810"/>
                <a:gd name="connsiteX14" fmla="*/ 59931 w 79680"/>
                <a:gd name="connsiteY14" fmla="*/ 38992 h 80810"/>
                <a:gd name="connsiteX15" fmla="*/ 79630 w 79680"/>
                <a:gd name="connsiteY15" fmla="*/ 65924 h 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680" h="80810">
                  <a:moveTo>
                    <a:pt x="79680" y="65924"/>
                  </a:moveTo>
                  <a:cubicBezTo>
                    <a:pt x="64163" y="75470"/>
                    <a:pt x="58671" y="61038"/>
                    <a:pt x="47034" y="60810"/>
                  </a:cubicBezTo>
                  <a:cubicBezTo>
                    <a:pt x="44263" y="63651"/>
                    <a:pt x="39980" y="69220"/>
                    <a:pt x="34740" y="73083"/>
                  </a:cubicBezTo>
                  <a:cubicBezTo>
                    <a:pt x="30560" y="76151"/>
                    <a:pt x="25169" y="77117"/>
                    <a:pt x="15797" y="80810"/>
                  </a:cubicBezTo>
                  <a:cubicBezTo>
                    <a:pt x="18367" y="69276"/>
                    <a:pt x="19174" y="63140"/>
                    <a:pt x="21138" y="57515"/>
                  </a:cubicBezTo>
                  <a:cubicBezTo>
                    <a:pt x="26933" y="40640"/>
                    <a:pt x="26781" y="39219"/>
                    <a:pt x="14689" y="28992"/>
                  </a:cubicBezTo>
                  <a:cubicBezTo>
                    <a:pt x="10608" y="25583"/>
                    <a:pt x="5772" y="22969"/>
                    <a:pt x="2498" y="18765"/>
                  </a:cubicBezTo>
                  <a:cubicBezTo>
                    <a:pt x="483" y="16265"/>
                    <a:pt x="-727" y="10640"/>
                    <a:pt x="483" y="7855"/>
                  </a:cubicBezTo>
                  <a:cubicBezTo>
                    <a:pt x="1642" y="5185"/>
                    <a:pt x="6931" y="2230"/>
                    <a:pt x="9199" y="3139"/>
                  </a:cubicBezTo>
                  <a:cubicBezTo>
                    <a:pt x="17309" y="6321"/>
                    <a:pt x="24967" y="11037"/>
                    <a:pt x="32675" y="15412"/>
                  </a:cubicBezTo>
                  <a:cubicBezTo>
                    <a:pt x="35245" y="16890"/>
                    <a:pt x="37461" y="19162"/>
                    <a:pt x="40283" y="21435"/>
                  </a:cubicBezTo>
                  <a:cubicBezTo>
                    <a:pt x="46681" y="14674"/>
                    <a:pt x="52575" y="7287"/>
                    <a:pt x="59528" y="1662"/>
                  </a:cubicBezTo>
                  <a:cubicBezTo>
                    <a:pt x="62248" y="-497"/>
                    <a:pt x="68798" y="-611"/>
                    <a:pt x="71064" y="1662"/>
                  </a:cubicBezTo>
                  <a:cubicBezTo>
                    <a:pt x="73282" y="3878"/>
                    <a:pt x="73735" y="10924"/>
                    <a:pt x="72324" y="14617"/>
                  </a:cubicBezTo>
                  <a:cubicBezTo>
                    <a:pt x="69201" y="22856"/>
                    <a:pt x="64466" y="30299"/>
                    <a:pt x="59931" y="38992"/>
                  </a:cubicBezTo>
                  <a:cubicBezTo>
                    <a:pt x="66026" y="47288"/>
                    <a:pt x="72123" y="55640"/>
                    <a:pt x="79630" y="65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054F51C-DE4D-EEF3-82FC-6E384F837E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0841" y="5312574"/>
              <a:ext cx="70024" cy="98654"/>
            </a:xfrm>
            <a:custGeom>
              <a:avLst/>
              <a:gdLst>
                <a:gd name="connsiteX0" fmla="*/ 6697 w 70024"/>
                <a:gd name="connsiteY0" fmla="*/ 17 h 98654"/>
                <a:gd name="connsiteX1" fmla="*/ 37076 w 70024"/>
                <a:gd name="connsiteY1" fmla="*/ 25302 h 98654"/>
                <a:gd name="connsiteX2" fmla="*/ 70024 w 70024"/>
                <a:gd name="connsiteY2" fmla="*/ 11608 h 98654"/>
                <a:gd name="connsiteX3" fmla="*/ 59797 w 70024"/>
                <a:gd name="connsiteY3" fmla="*/ 69279 h 98654"/>
                <a:gd name="connsiteX4" fmla="*/ 25236 w 70024"/>
                <a:gd name="connsiteY4" fmla="*/ 82006 h 98654"/>
                <a:gd name="connsiteX5" fmla="*/ 651 w 70024"/>
                <a:gd name="connsiteY5" fmla="*/ 98654 h 98654"/>
                <a:gd name="connsiteX6" fmla="*/ 22012 w 70024"/>
                <a:gd name="connsiteY6" fmla="*/ 46495 h 98654"/>
                <a:gd name="connsiteX7" fmla="*/ 6697 w 70024"/>
                <a:gd name="connsiteY7" fmla="*/ 17 h 9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24" h="98654">
                  <a:moveTo>
                    <a:pt x="6697" y="17"/>
                  </a:moveTo>
                  <a:cubicBezTo>
                    <a:pt x="24430" y="-665"/>
                    <a:pt x="25589" y="19051"/>
                    <a:pt x="37076" y="25302"/>
                  </a:cubicBezTo>
                  <a:cubicBezTo>
                    <a:pt x="47555" y="20813"/>
                    <a:pt x="52593" y="-3562"/>
                    <a:pt x="70024" y="11608"/>
                  </a:cubicBezTo>
                  <a:cubicBezTo>
                    <a:pt x="68614" y="31324"/>
                    <a:pt x="42970" y="41665"/>
                    <a:pt x="59797" y="69279"/>
                  </a:cubicBezTo>
                  <a:cubicBezTo>
                    <a:pt x="40854" y="60870"/>
                    <a:pt x="33297" y="71381"/>
                    <a:pt x="25236" y="82006"/>
                  </a:cubicBezTo>
                  <a:cubicBezTo>
                    <a:pt x="19241" y="89847"/>
                    <a:pt x="12893" y="98200"/>
                    <a:pt x="651" y="98654"/>
                  </a:cubicBezTo>
                  <a:cubicBezTo>
                    <a:pt x="-3732" y="74677"/>
                    <a:pt x="15211" y="64165"/>
                    <a:pt x="22012" y="46495"/>
                  </a:cubicBezTo>
                  <a:cubicBezTo>
                    <a:pt x="18032" y="31722"/>
                    <a:pt x="953" y="21381"/>
                    <a:pt x="6697" y="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68E42C8-7E51-5183-11CD-C6B2F1A82E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8850" y="2603495"/>
              <a:ext cx="93958" cy="88877"/>
            </a:xfrm>
            <a:custGeom>
              <a:avLst/>
              <a:gdLst>
                <a:gd name="connsiteX0" fmla="*/ 0 w 93958"/>
                <a:gd name="connsiteY0" fmla="*/ 18283 h 88877"/>
                <a:gd name="connsiteX1" fmla="*/ 30882 w 93958"/>
                <a:gd name="connsiteY1" fmla="*/ 102 h 88877"/>
                <a:gd name="connsiteX2" fmla="*/ 60759 w 93958"/>
                <a:gd name="connsiteY2" fmla="*/ 11408 h 88877"/>
                <a:gd name="connsiteX3" fmla="*/ 65696 w 93958"/>
                <a:gd name="connsiteY3" fmla="*/ 40556 h 88877"/>
                <a:gd name="connsiteX4" fmla="*/ 56022 w 93958"/>
                <a:gd name="connsiteY4" fmla="*/ 63568 h 88877"/>
                <a:gd name="connsiteX5" fmla="*/ 93959 w 93958"/>
                <a:gd name="connsiteY5" fmla="*/ 70784 h 88877"/>
                <a:gd name="connsiteX6" fmla="*/ 32092 w 93958"/>
                <a:gd name="connsiteY6" fmla="*/ 85841 h 88877"/>
                <a:gd name="connsiteX7" fmla="*/ 28716 w 93958"/>
                <a:gd name="connsiteY7" fmla="*/ 62091 h 88877"/>
                <a:gd name="connsiteX8" fmla="*/ 41564 w 93958"/>
                <a:gd name="connsiteY8" fmla="*/ 45386 h 88877"/>
                <a:gd name="connsiteX9" fmla="*/ 47206 w 93958"/>
                <a:gd name="connsiteY9" fmla="*/ 26238 h 88877"/>
                <a:gd name="connsiteX10" fmla="*/ 28716 w 93958"/>
                <a:gd name="connsiteY10" fmla="*/ 17886 h 88877"/>
                <a:gd name="connsiteX11" fmla="*/ 11638 w 93958"/>
                <a:gd name="connsiteY11" fmla="*/ 20783 h 88877"/>
                <a:gd name="connsiteX12" fmla="*/ 50 w 93958"/>
                <a:gd name="connsiteY12" fmla="*/ 18227 h 8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58" h="88877">
                  <a:moveTo>
                    <a:pt x="0" y="18283"/>
                  </a:moveTo>
                  <a:cubicBezTo>
                    <a:pt x="6600" y="-1433"/>
                    <a:pt x="20303" y="-126"/>
                    <a:pt x="30882" y="102"/>
                  </a:cubicBezTo>
                  <a:cubicBezTo>
                    <a:pt x="41009" y="272"/>
                    <a:pt x="52244" y="4988"/>
                    <a:pt x="60759" y="11408"/>
                  </a:cubicBezTo>
                  <a:cubicBezTo>
                    <a:pt x="68970" y="17658"/>
                    <a:pt x="70129" y="29533"/>
                    <a:pt x="65696" y="40556"/>
                  </a:cubicBezTo>
                  <a:cubicBezTo>
                    <a:pt x="62773" y="47829"/>
                    <a:pt x="59599" y="55045"/>
                    <a:pt x="56022" y="63568"/>
                  </a:cubicBezTo>
                  <a:cubicBezTo>
                    <a:pt x="69121" y="66068"/>
                    <a:pt x="80760" y="68284"/>
                    <a:pt x="93959" y="70784"/>
                  </a:cubicBezTo>
                  <a:cubicBezTo>
                    <a:pt x="80911" y="85670"/>
                    <a:pt x="43679" y="93625"/>
                    <a:pt x="32092" y="85841"/>
                  </a:cubicBezTo>
                  <a:cubicBezTo>
                    <a:pt x="25241" y="81238"/>
                    <a:pt x="23376" y="71068"/>
                    <a:pt x="28716" y="62091"/>
                  </a:cubicBezTo>
                  <a:cubicBezTo>
                    <a:pt x="32344" y="56011"/>
                    <a:pt x="38238" y="51636"/>
                    <a:pt x="41564" y="45386"/>
                  </a:cubicBezTo>
                  <a:cubicBezTo>
                    <a:pt x="44737" y="39477"/>
                    <a:pt x="49272" y="28965"/>
                    <a:pt x="47206" y="26238"/>
                  </a:cubicBezTo>
                  <a:cubicBezTo>
                    <a:pt x="43377" y="21124"/>
                    <a:pt x="35317" y="18852"/>
                    <a:pt x="28716" y="17886"/>
                  </a:cubicBezTo>
                  <a:cubicBezTo>
                    <a:pt x="23225" y="17090"/>
                    <a:pt x="17381" y="20272"/>
                    <a:pt x="11638" y="20783"/>
                  </a:cubicBezTo>
                  <a:cubicBezTo>
                    <a:pt x="8514" y="21068"/>
                    <a:pt x="5240" y="19477"/>
                    <a:pt x="50" y="18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DB464CF-0120-874C-62B5-D6D2B5A61C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2847" y="5117570"/>
              <a:ext cx="61203" cy="93862"/>
            </a:xfrm>
            <a:custGeom>
              <a:avLst/>
              <a:gdLst>
                <a:gd name="connsiteX0" fmla="*/ 40548 w 61203"/>
                <a:gd name="connsiteY0" fmla="*/ 67577 h 93862"/>
                <a:gd name="connsiteX1" fmla="*/ 54100 w 61203"/>
                <a:gd name="connsiteY1" fmla="*/ 86100 h 93862"/>
                <a:gd name="connsiteX2" fmla="*/ 26744 w 61203"/>
                <a:gd name="connsiteY2" fmla="*/ 88316 h 93862"/>
                <a:gd name="connsiteX3" fmla="*/ 18986 w 61203"/>
                <a:gd name="connsiteY3" fmla="*/ 58088 h 93862"/>
                <a:gd name="connsiteX4" fmla="*/ 30271 w 61203"/>
                <a:gd name="connsiteY4" fmla="*/ 25702 h 93862"/>
                <a:gd name="connsiteX5" fmla="*/ 15106 w 61203"/>
                <a:gd name="connsiteY5" fmla="*/ 42975 h 93862"/>
                <a:gd name="connsiteX6" fmla="*/ 2410 w 61203"/>
                <a:gd name="connsiteY6" fmla="*/ 48486 h 93862"/>
                <a:gd name="connsiteX7" fmla="*/ 495 w 61203"/>
                <a:gd name="connsiteY7" fmla="*/ 33373 h 93862"/>
                <a:gd name="connsiteX8" fmla="*/ 41102 w 61203"/>
                <a:gd name="connsiteY8" fmla="*/ 361 h 93862"/>
                <a:gd name="connsiteX9" fmla="*/ 60196 w 61203"/>
                <a:gd name="connsiteY9" fmla="*/ 26441 h 93862"/>
                <a:gd name="connsiteX10" fmla="*/ 53043 w 61203"/>
                <a:gd name="connsiteY10" fmla="*/ 44225 h 93862"/>
                <a:gd name="connsiteX11" fmla="*/ 40599 w 61203"/>
                <a:gd name="connsiteY11" fmla="*/ 67577 h 9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03" h="93862">
                  <a:moveTo>
                    <a:pt x="40548" y="67577"/>
                  </a:moveTo>
                  <a:cubicBezTo>
                    <a:pt x="45385" y="74168"/>
                    <a:pt x="49415" y="79680"/>
                    <a:pt x="54100" y="86100"/>
                  </a:cubicBezTo>
                  <a:cubicBezTo>
                    <a:pt x="44931" y="98316"/>
                    <a:pt x="35460" y="93771"/>
                    <a:pt x="26744" y="88316"/>
                  </a:cubicBezTo>
                  <a:cubicBezTo>
                    <a:pt x="17726" y="82634"/>
                    <a:pt x="14400" y="70191"/>
                    <a:pt x="18986" y="58088"/>
                  </a:cubicBezTo>
                  <a:cubicBezTo>
                    <a:pt x="22865" y="47918"/>
                    <a:pt x="28557" y="38600"/>
                    <a:pt x="30271" y="25702"/>
                  </a:cubicBezTo>
                  <a:cubicBezTo>
                    <a:pt x="25283" y="31554"/>
                    <a:pt x="20698" y="37975"/>
                    <a:pt x="15106" y="42975"/>
                  </a:cubicBezTo>
                  <a:cubicBezTo>
                    <a:pt x="11731" y="45986"/>
                    <a:pt x="6693" y="46725"/>
                    <a:pt x="2410" y="48486"/>
                  </a:cubicBezTo>
                  <a:cubicBezTo>
                    <a:pt x="1655" y="43373"/>
                    <a:pt x="-1116" y="37236"/>
                    <a:pt x="495" y="33373"/>
                  </a:cubicBezTo>
                  <a:cubicBezTo>
                    <a:pt x="8405" y="14168"/>
                    <a:pt x="23116" y="3543"/>
                    <a:pt x="41102" y="361"/>
                  </a:cubicBezTo>
                  <a:cubicBezTo>
                    <a:pt x="56065" y="-2253"/>
                    <a:pt x="64176" y="9622"/>
                    <a:pt x="60196" y="26441"/>
                  </a:cubicBezTo>
                  <a:cubicBezTo>
                    <a:pt x="58735" y="32634"/>
                    <a:pt x="55814" y="38543"/>
                    <a:pt x="53043" y="44225"/>
                  </a:cubicBezTo>
                  <a:cubicBezTo>
                    <a:pt x="49264" y="52009"/>
                    <a:pt x="44981" y="59452"/>
                    <a:pt x="40599" y="675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9816C802-2E43-07E6-2954-767E7060B5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1986" y="5685776"/>
              <a:ext cx="93058" cy="74489"/>
            </a:xfrm>
            <a:custGeom>
              <a:avLst/>
              <a:gdLst>
                <a:gd name="connsiteX0" fmla="*/ 41016 w 93058"/>
                <a:gd name="connsiteY0" fmla="*/ 48069 h 74489"/>
                <a:gd name="connsiteX1" fmla="*/ 50789 w 93058"/>
                <a:gd name="connsiteY1" fmla="*/ 22955 h 74489"/>
                <a:gd name="connsiteX2" fmla="*/ 61420 w 93058"/>
                <a:gd name="connsiteY2" fmla="*/ 13693 h 74489"/>
                <a:gd name="connsiteX3" fmla="*/ 70438 w 93058"/>
                <a:gd name="connsiteY3" fmla="*/ 24318 h 74489"/>
                <a:gd name="connsiteX4" fmla="*/ 93058 w 93058"/>
                <a:gd name="connsiteY4" fmla="*/ 59546 h 74489"/>
                <a:gd name="connsiteX5" fmla="*/ 56029 w 93058"/>
                <a:gd name="connsiteY5" fmla="*/ 57898 h 74489"/>
                <a:gd name="connsiteX6" fmla="*/ 20360 w 93058"/>
                <a:gd name="connsiteY6" fmla="*/ 57614 h 74489"/>
                <a:gd name="connsiteX7" fmla="*/ 1568 w 93058"/>
                <a:gd name="connsiteY7" fmla="*/ 74489 h 74489"/>
                <a:gd name="connsiteX8" fmla="*/ 309 w 93058"/>
                <a:gd name="connsiteY8" fmla="*/ 55625 h 74489"/>
                <a:gd name="connsiteX9" fmla="*/ 10989 w 93058"/>
                <a:gd name="connsiteY9" fmla="*/ 10568 h 74489"/>
                <a:gd name="connsiteX10" fmla="*/ 21116 w 93058"/>
                <a:gd name="connsiteY10" fmla="*/ 0 h 74489"/>
                <a:gd name="connsiteX11" fmla="*/ 28975 w 93058"/>
                <a:gd name="connsiteY11" fmla="*/ 12273 h 74489"/>
                <a:gd name="connsiteX12" fmla="*/ 40915 w 93058"/>
                <a:gd name="connsiteY12" fmla="*/ 48012 h 7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058" h="74489">
                  <a:moveTo>
                    <a:pt x="41016" y="48069"/>
                  </a:moveTo>
                  <a:cubicBezTo>
                    <a:pt x="44643" y="38466"/>
                    <a:pt x="46910" y="30171"/>
                    <a:pt x="50789" y="22955"/>
                  </a:cubicBezTo>
                  <a:cubicBezTo>
                    <a:pt x="53057" y="18750"/>
                    <a:pt x="57893" y="13523"/>
                    <a:pt x="61420" y="13693"/>
                  </a:cubicBezTo>
                  <a:cubicBezTo>
                    <a:pt x="64694" y="13864"/>
                    <a:pt x="70236" y="20341"/>
                    <a:pt x="70438" y="24318"/>
                  </a:cubicBezTo>
                  <a:cubicBezTo>
                    <a:pt x="71345" y="40966"/>
                    <a:pt x="79959" y="51080"/>
                    <a:pt x="93058" y="59546"/>
                  </a:cubicBezTo>
                  <a:cubicBezTo>
                    <a:pt x="79153" y="75341"/>
                    <a:pt x="68272" y="64716"/>
                    <a:pt x="56029" y="57898"/>
                  </a:cubicBezTo>
                  <a:cubicBezTo>
                    <a:pt x="44592" y="67160"/>
                    <a:pt x="31847" y="71648"/>
                    <a:pt x="20360" y="57614"/>
                  </a:cubicBezTo>
                  <a:cubicBezTo>
                    <a:pt x="14263" y="63125"/>
                    <a:pt x="9427" y="67444"/>
                    <a:pt x="1568" y="74489"/>
                  </a:cubicBezTo>
                  <a:cubicBezTo>
                    <a:pt x="863" y="65625"/>
                    <a:pt x="-649" y="60341"/>
                    <a:pt x="309" y="55625"/>
                  </a:cubicBezTo>
                  <a:cubicBezTo>
                    <a:pt x="3281" y="40455"/>
                    <a:pt x="6606" y="25284"/>
                    <a:pt x="10989" y="10568"/>
                  </a:cubicBezTo>
                  <a:cubicBezTo>
                    <a:pt x="12299" y="6250"/>
                    <a:pt x="17639" y="3523"/>
                    <a:pt x="21116" y="0"/>
                  </a:cubicBezTo>
                  <a:cubicBezTo>
                    <a:pt x="23836" y="4091"/>
                    <a:pt x="28269" y="7784"/>
                    <a:pt x="28975" y="12273"/>
                  </a:cubicBezTo>
                  <a:cubicBezTo>
                    <a:pt x="30889" y="23864"/>
                    <a:pt x="28622" y="36818"/>
                    <a:pt x="40915" y="48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1283B03-3136-E61D-2C12-DCE6E3BD62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94422" y="3339586"/>
              <a:ext cx="61840" cy="140663"/>
            </a:xfrm>
            <a:custGeom>
              <a:avLst/>
              <a:gdLst>
                <a:gd name="connsiteX0" fmla="*/ 0 w 61840"/>
                <a:gd name="connsiteY0" fmla="*/ 3845 h 140663"/>
                <a:gd name="connsiteX1" fmla="*/ 15770 w 61840"/>
                <a:gd name="connsiteY1" fmla="*/ 492 h 140663"/>
                <a:gd name="connsiteX2" fmla="*/ 41160 w 61840"/>
                <a:gd name="connsiteY2" fmla="*/ 17595 h 140663"/>
                <a:gd name="connsiteX3" fmla="*/ 55922 w 61840"/>
                <a:gd name="connsiteY3" fmla="*/ 122198 h 140663"/>
                <a:gd name="connsiteX4" fmla="*/ 37432 w 61840"/>
                <a:gd name="connsiteY4" fmla="*/ 140664 h 140663"/>
                <a:gd name="connsiteX5" fmla="*/ 37382 w 61840"/>
                <a:gd name="connsiteY5" fmla="*/ 116005 h 140663"/>
                <a:gd name="connsiteX6" fmla="*/ 33151 w 61840"/>
                <a:gd name="connsiteY6" fmla="*/ 59982 h 140663"/>
                <a:gd name="connsiteX7" fmla="*/ 4534 w 61840"/>
                <a:gd name="connsiteY7" fmla="*/ 13447 h 140663"/>
                <a:gd name="connsiteX8" fmla="*/ 0 w 61840"/>
                <a:gd name="connsiteY8" fmla="*/ 3902 h 14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840" h="140663">
                  <a:moveTo>
                    <a:pt x="0" y="3845"/>
                  </a:moveTo>
                  <a:cubicBezTo>
                    <a:pt x="6146" y="2367"/>
                    <a:pt x="11941" y="-1326"/>
                    <a:pt x="15770" y="492"/>
                  </a:cubicBezTo>
                  <a:cubicBezTo>
                    <a:pt x="24888" y="4697"/>
                    <a:pt x="35670" y="9300"/>
                    <a:pt x="41160" y="17595"/>
                  </a:cubicBezTo>
                  <a:cubicBezTo>
                    <a:pt x="61917" y="49073"/>
                    <a:pt x="67459" y="84470"/>
                    <a:pt x="55922" y="122198"/>
                  </a:cubicBezTo>
                  <a:cubicBezTo>
                    <a:pt x="52748" y="132539"/>
                    <a:pt x="52295" y="132368"/>
                    <a:pt x="37432" y="140664"/>
                  </a:cubicBezTo>
                  <a:cubicBezTo>
                    <a:pt x="37432" y="131459"/>
                    <a:pt x="37785" y="123732"/>
                    <a:pt x="37382" y="116005"/>
                  </a:cubicBezTo>
                  <a:cubicBezTo>
                    <a:pt x="36324" y="97255"/>
                    <a:pt x="36223" y="78277"/>
                    <a:pt x="33151" y="59982"/>
                  </a:cubicBezTo>
                  <a:cubicBezTo>
                    <a:pt x="29875" y="40436"/>
                    <a:pt x="22822" y="22197"/>
                    <a:pt x="4534" y="13447"/>
                  </a:cubicBezTo>
                  <a:cubicBezTo>
                    <a:pt x="3074" y="12708"/>
                    <a:pt x="2519" y="9413"/>
                    <a:pt x="0" y="3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C023D928-6078-678F-1A67-2E43E6A2A8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5463" y="3631557"/>
              <a:ext cx="112681" cy="88751"/>
            </a:xfrm>
            <a:custGeom>
              <a:avLst/>
              <a:gdLst>
                <a:gd name="connsiteX0" fmla="*/ 48819 w 112681"/>
                <a:gd name="connsiteY0" fmla="*/ 88751 h 88751"/>
                <a:gd name="connsiteX1" fmla="*/ 69575 w 112681"/>
                <a:gd name="connsiteY1" fmla="*/ 52217 h 88751"/>
                <a:gd name="connsiteX2" fmla="*/ 93808 w 112681"/>
                <a:gd name="connsiteY2" fmla="*/ 18523 h 88751"/>
                <a:gd name="connsiteX3" fmla="*/ 705 w 112681"/>
                <a:gd name="connsiteY3" fmla="*/ 15569 h 88751"/>
                <a:gd name="connsiteX4" fmla="*/ 0 w 112681"/>
                <a:gd name="connsiteY4" fmla="*/ 9489 h 88751"/>
                <a:gd name="connsiteX5" fmla="*/ 14762 w 112681"/>
                <a:gd name="connsiteY5" fmla="*/ 2955 h 88751"/>
                <a:gd name="connsiteX6" fmla="*/ 86755 w 112681"/>
                <a:gd name="connsiteY6" fmla="*/ 1 h 88751"/>
                <a:gd name="connsiteX7" fmla="*/ 103229 w 112681"/>
                <a:gd name="connsiteY7" fmla="*/ 5683 h 88751"/>
                <a:gd name="connsiteX8" fmla="*/ 112045 w 112681"/>
                <a:gd name="connsiteY8" fmla="*/ 28467 h 88751"/>
                <a:gd name="connsiteX9" fmla="*/ 48819 w 112681"/>
                <a:gd name="connsiteY9" fmla="*/ 88751 h 8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681" h="88751">
                  <a:moveTo>
                    <a:pt x="48819" y="88751"/>
                  </a:moveTo>
                  <a:cubicBezTo>
                    <a:pt x="47106" y="68581"/>
                    <a:pt x="61061" y="62444"/>
                    <a:pt x="69575" y="52217"/>
                  </a:cubicBezTo>
                  <a:cubicBezTo>
                    <a:pt x="77838" y="42330"/>
                    <a:pt x="89576" y="35683"/>
                    <a:pt x="93808" y="18523"/>
                  </a:cubicBezTo>
                  <a:cubicBezTo>
                    <a:pt x="62825" y="6933"/>
                    <a:pt x="30933" y="22217"/>
                    <a:pt x="705" y="15569"/>
                  </a:cubicBezTo>
                  <a:cubicBezTo>
                    <a:pt x="454" y="13524"/>
                    <a:pt x="252" y="11535"/>
                    <a:pt x="0" y="9489"/>
                  </a:cubicBezTo>
                  <a:cubicBezTo>
                    <a:pt x="4938" y="7217"/>
                    <a:pt x="9774" y="3296"/>
                    <a:pt x="14762" y="2955"/>
                  </a:cubicBezTo>
                  <a:cubicBezTo>
                    <a:pt x="38743" y="1308"/>
                    <a:pt x="62724" y="285"/>
                    <a:pt x="86755" y="1"/>
                  </a:cubicBezTo>
                  <a:cubicBezTo>
                    <a:pt x="92246" y="-56"/>
                    <a:pt x="98191" y="2728"/>
                    <a:pt x="103229" y="5683"/>
                  </a:cubicBezTo>
                  <a:cubicBezTo>
                    <a:pt x="111139" y="10342"/>
                    <a:pt x="114111" y="18183"/>
                    <a:pt x="112045" y="28467"/>
                  </a:cubicBezTo>
                  <a:cubicBezTo>
                    <a:pt x="107763" y="49603"/>
                    <a:pt x="71389" y="85513"/>
                    <a:pt x="48819" y="887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7B2CB06-73EF-1D3B-EC56-51B9AC4B2A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1357" y="2630252"/>
              <a:ext cx="60847" cy="95874"/>
            </a:xfrm>
            <a:custGeom>
              <a:avLst/>
              <a:gdLst>
                <a:gd name="connsiteX0" fmla="*/ 6891 w 60847"/>
                <a:gd name="connsiteY0" fmla="*/ 30674 h 95874"/>
                <a:gd name="connsiteX1" fmla="*/ 10115 w 60847"/>
                <a:gd name="connsiteY1" fmla="*/ 1753 h 95874"/>
                <a:gd name="connsiteX2" fmla="*/ 48253 w 60847"/>
                <a:gd name="connsiteY2" fmla="*/ 13344 h 95874"/>
                <a:gd name="connsiteX3" fmla="*/ 49966 w 60847"/>
                <a:gd name="connsiteY3" fmla="*/ 40844 h 95874"/>
                <a:gd name="connsiteX4" fmla="*/ 29864 w 60847"/>
                <a:gd name="connsiteY4" fmla="*/ 73515 h 95874"/>
                <a:gd name="connsiteX5" fmla="*/ 60848 w 60847"/>
                <a:gd name="connsiteY5" fmla="*/ 79992 h 95874"/>
                <a:gd name="connsiteX6" fmla="*/ 7444 w 60847"/>
                <a:gd name="connsiteY6" fmla="*/ 91981 h 95874"/>
                <a:gd name="connsiteX7" fmla="*/ 4875 w 60847"/>
                <a:gd name="connsiteY7" fmla="*/ 66810 h 95874"/>
                <a:gd name="connsiteX8" fmla="*/ 22508 w 60847"/>
                <a:gd name="connsiteY8" fmla="*/ 48401 h 95874"/>
                <a:gd name="connsiteX9" fmla="*/ 30922 w 60847"/>
                <a:gd name="connsiteY9" fmla="*/ 23572 h 95874"/>
                <a:gd name="connsiteX10" fmla="*/ 6891 w 60847"/>
                <a:gd name="connsiteY10" fmla="*/ 30617 h 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7" h="95874">
                  <a:moveTo>
                    <a:pt x="6891" y="30674"/>
                  </a:moveTo>
                  <a:cubicBezTo>
                    <a:pt x="-3488" y="16071"/>
                    <a:pt x="-1926" y="6867"/>
                    <a:pt x="10115" y="1753"/>
                  </a:cubicBezTo>
                  <a:cubicBezTo>
                    <a:pt x="21652" y="-3133"/>
                    <a:pt x="40494" y="2662"/>
                    <a:pt x="48253" y="13344"/>
                  </a:cubicBezTo>
                  <a:cubicBezTo>
                    <a:pt x="54601" y="22094"/>
                    <a:pt x="55004" y="31697"/>
                    <a:pt x="49966" y="40844"/>
                  </a:cubicBezTo>
                  <a:cubicBezTo>
                    <a:pt x="43970" y="51810"/>
                    <a:pt x="36968" y="62095"/>
                    <a:pt x="29864" y="73515"/>
                  </a:cubicBezTo>
                  <a:cubicBezTo>
                    <a:pt x="40242" y="75674"/>
                    <a:pt x="49815" y="77720"/>
                    <a:pt x="60848" y="79992"/>
                  </a:cubicBezTo>
                  <a:cubicBezTo>
                    <a:pt x="47296" y="94993"/>
                    <a:pt x="19839" y="100220"/>
                    <a:pt x="7444" y="91981"/>
                  </a:cubicBezTo>
                  <a:cubicBezTo>
                    <a:pt x="-818" y="86470"/>
                    <a:pt x="-2329" y="76129"/>
                    <a:pt x="4875" y="66810"/>
                  </a:cubicBezTo>
                  <a:cubicBezTo>
                    <a:pt x="10115" y="60049"/>
                    <a:pt x="16866" y="54822"/>
                    <a:pt x="22508" y="48401"/>
                  </a:cubicBezTo>
                  <a:cubicBezTo>
                    <a:pt x="28605" y="41526"/>
                    <a:pt x="37672" y="33458"/>
                    <a:pt x="30922" y="23572"/>
                  </a:cubicBezTo>
                  <a:cubicBezTo>
                    <a:pt x="22307" y="10901"/>
                    <a:pt x="14801" y="22890"/>
                    <a:pt x="6891" y="3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4CD02209-127F-8AD5-1CD5-90F77D09AE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8857" y="5130261"/>
              <a:ext cx="71472" cy="81436"/>
            </a:xfrm>
            <a:custGeom>
              <a:avLst/>
              <a:gdLst>
                <a:gd name="connsiteX0" fmla="*/ 23386 w 71472"/>
                <a:gd name="connsiteY0" fmla="*/ 62898 h 81436"/>
                <a:gd name="connsiteX1" fmla="*/ 44043 w 71472"/>
                <a:gd name="connsiteY1" fmla="*/ 32330 h 81436"/>
                <a:gd name="connsiteX2" fmla="*/ 56688 w 71472"/>
                <a:gd name="connsiteY2" fmla="*/ 18125 h 81436"/>
                <a:gd name="connsiteX3" fmla="*/ 68880 w 71472"/>
                <a:gd name="connsiteY3" fmla="*/ 35228 h 81436"/>
                <a:gd name="connsiteX4" fmla="*/ 71399 w 71472"/>
                <a:gd name="connsiteY4" fmla="*/ 54773 h 81436"/>
                <a:gd name="connsiteX5" fmla="*/ 56083 w 71472"/>
                <a:gd name="connsiteY5" fmla="*/ 68353 h 81436"/>
                <a:gd name="connsiteX6" fmla="*/ 41070 w 71472"/>
                <a:gd name="connsiteY6" fmla="*/ 73466 h 81436"/>
                <a:gd name="connsiteX7" fmla="*/ 2076 w 71472"/>
                <a:gd name="connsiteY7" fmla="*/ 54489 h 81436"/>
                <a:gd name="connsiteX8" fmla="*/ 111 w 71472"/>
                <a:gd name="connsiteY8" fmla="*/ 10398 h 81436"/>
                <a:gd name="connsiteX9" fmla="*/ 7870 w 71472"/>
                <a:gd name="connsiteY9" fmla="*/ 0 h 81436"/>
                <a:gd name="connsiteX10" fmla="*/ 17794 w 71472"/>
                <a:gd name="connsiteY10" fmla="*/ 10796 h 81436"/>
                <a:gd name="connsiteX11" fmla="*/ 18853 w 71472"/>
                <a:gd name="connsiteY11" fmla="*/ 30341 h 81436"/>
                <a:gd name="connsiteX12" fmla="*/ 23386 w 71472"/>
                <a:gd name="connsiteY12" fmla="*/ 62841 h 8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72" h="81436">
                  <a:moveTo>
                    <a:pt x="23386" y="62898"/>
                  </a:moveTo>
                  <a:cubicBezTo>
                    <a:pt x="36989" y="55512"/>
                    <a:pt x="40566" y="43864"/>
                    <a:pt x="44043" y="32330"/>
                  </a:cubicBezTo>
                  <a:cubicBezTo>
                    <a:pt x="46209" y="25000"/>
                    <a:pt x="48174" y="17671"/>
                    <a:pt x="56688" y="18125"/>
                  </a:cubicBezTo>
                  <a:cubicBezTo>
                    <a:pt x="66109" y="18694"/>
                    <a:pt x="68225" y="26250"/>
                    <a:pt x="68880" y="35228"/>
                  </a:cubicBezTo>
                  <a:cubicBezTo>
                    <a:pt x="69384" y="41762"/>
                    <a:pt x="71046" y="48182"/>
                    <a:pt x="71399" y="54773"/>
                  </a:cubicBezTo>
                  <a:cubicBezTo>
                    <a:pt x="72104" y="68182"/>
                    <a:pt x="67822" y="73125"/>
                    <a:pt x="56083" y="68353"/>
                  </a:cubicBezTo>
                  <a:cubicBezTo>
                    <a:pt x="48224" y="65171"/>
                    <a:pt x="45604" y="70228"/>
                    <a:pt x="41070" y="73466"/>
                  </a:cubicBezTo>
                  <a:cubicBezTo>
                    <a:pt x="20162" y="88523"/>
                    <a:pt x="6358" y="82274"/>
                    <a:pt x="2076" y="54489"/>
                  </a:cubicBezTo>
                  <a:cubicBezTo>
                    <a:pt x="-141" y="40057"/>
                    <a:pt x="-141" y="25057"/>
                    <a:pt x="111" y="10398"/>
                  </a:cubicBezTo>
                  <a:cubicBezTo>
                    <a:pt x="161" y="6875"/>
                    <a:pt x="5149" y="3466"/>
                    <a:pt x="7870" y="0"/>
                  </a:cubicBezTo>
                  <a:cubicBezTo>
                    <a:pt x="11345" y="3523"/>
                    <a:pt x="16434" y="6421"/>
                    <a:pt x="17794" y="10796"/>
                  </a:cubicBezTo>
                  <a:cubicBezTo>
                    <a:pt x="19658" y="16705"/>
                    <a:pt x="18147" y="23864"/>
                    <a:pt x="18853" y="30341"/>
                  </a:cubicBezTo>
                  <a:cubicBezTo>
                    <a:pt x="19961" y="40569"/>
                    <a:pt x="21623" y="50739"/>
                    <a:pt x="23386" y="6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D3DB458-8B14-B72A-D44C-9ADC393BAC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1371" y="506768"/>
              <a:ext cx="47867" cy="160849"/>
            </a:xfrm>
            <a:custGeom>
              <a:avLst/>
              <a:gdLst>
                <a:gd name="connsiteX0" fmla="*/ 16278 w 47867"/>
                <a:gd name="connsiteY0" fmla="*/ 160850 h 160849"/>
                <a:gd name="connsiteX1" fmla="*/ 19100 w 47867"/>
                <a:gd name="connsiteY1" fmla="*/ 135225 h 160849"/>
                <a:gd name="connsiteX2" fmla="*/ 408 w 47867"/>
                <a:gd name="connsiteY2" fmla="*/ 10110 h 160849"/>
                <a:gd name="connsiteX3" fmla="*/ 56 w 47867"/>
                <a:gd name="connsiteY3" fmla="*/ 3803 h 160849"/>
                <a:gd name="connsiteX4" fmla="*/ 23332 w 47867"/>
                <a:gd name="connsiteY4" fmla="*/ 10508 h 160849"/>
                <a:gd name="connsiteX5" fmla="*/ 46456 w 47867"/>
                <a:gd name="connsiteY5" fmla="*/ 68349 h 160849"/>
                <a:gd name="connsiteX6" fmla="*/ 39604 w 47867"/>
                <a:gd name="connsiteY6" fmla="*/ 138861 h 160849"/>
                <a:gd name="connsiteX7" fmla="*/ 16278 w 47867"/>
                <a:gd name="connsiteY7" fmla="*/ 160850 h 16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7" h="160849">
                  <a:moveTo>
                    <a:pt x="16278" y="160850"/>
                  </a:moveTo>
                  <a:cubicBezTo>
                    <a:pt x="17286" y="150963"/>
                    <a:pt x="17034" y="142668"/>
                    <a:pt x="19100" y="135225"/>
                  </a:cubicBezTo>
                  <a:cubicBezTo>
                    <a:pt x="31846" y="89770"/>
                    <a:pt x="29629" y="47497"/>
                    <a:pt x="408" y="10110"/>
                  </a:cubicBezTo>
                  <a:cubicBezTo>
                    <a:pt x="-347" y="9201"/>
                    <a:pt x="207" y="6985"/>
                    <a:pt x="56" y="3803"/>
                  </a:cubicBezTo>
                  <a:cubicBezTo>
                    <a:pt x="9930" y="-4776"/>
                    <a:pt x="16984" y="2781"/>
                    <a:pt x="23332" y="10508"/>
                  </a:cubicBezTo>
                  <a:cubicBezTo>
                    <a:pt x="36632" y="26815"/>
                    <a:pt x="43332" y="47099"/>
                    <a:pt x="46456" y="68349"/>
                  </a:cubicBezTo>
                  <a:cubicBezTo>
                    <a:pt x="49982" y="92270"/>
                    <a:pt x="46607" y="115963"/>
                    <a:pt x="39604" y="138861"/>
                  </a:cubicBezTo>
                  <a:cubicBezTo>
                    <a:pt x="36380" y="149259"/>
                    <a:pt x="31493" y="158179"/>
                    <a:pt x="16278" y="160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95053E5-A01B-1DF4-C395-85ED87DD4D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5734" y="5199124"/>
              <a:ext cx="86450" cy="80157"/>
            </a:xfrm>
            <a:custGeom>
              <a:avLst/>
              <a:gdLst>
                <a:gd name="connsiteX0" fmla="*/ 86400 w 86450"/>
                <a:gd name="connsiteY0" fmla="*/ 51763 h 80157"/>
                <a:gd name="connsiteX1" fmla="*/ 74258 w 86450"/>
                <a:gd name="connsiteY1" fmla="*/ 67956 h 80157"/>
                <a:gd name="connsiteX2" fmla="*/ 30326 w 86450"/>
                <a:gd name="connsiteY2" fmla="*/ 79831 h 80157"/>
                <a:gd name="connsiteX3" fmla="*/ 300 w 86450"/>
                <a:gd name="connsiteY3" fmla="*/ 36649 h 80157"/>
                <a:gd name="connsiteX4" fmla="*/ 38891 w 86450"/>
                <a:gd name="connsiteY4" fmla="*/ 229 h 80157"/>
                <a:gd name="connsiteX5" fmla="*/ 52444 w 86450"/>
                <a:gd name="connsiteY5" fmla="*/ 10342 h 80157"/>
                <a:gd name="connsiteX6" fmla="*/ 43022 w 86450"/>
                <a:gd name="connsiteY6" fmla="*/ 22104 h 80157"/>
                <a:gd name="connsiteX7" fmla="*/ 35314 w 86450"/>
                <a:gd name="connsiteY7" fmla="*/ 26195 h 80157"/>
                <a:gd name="connsiteX8" fmla="*/ 27405 w 86450"/>
                <a:gd name="connsiteY8" fmla="*/ 44149 h 80157"/>
                <a:gd name="connsiteX9" fmla="*/ 41410 w 86450"/>
                <a:gd name="connsiteY9" fmla="*/ 55740 h 80157"/>
                <a:gd name="connsiteX10" fmla="*/ 60857 w 86450"/>
                <a:gd name="connsiteY10" fmla="*/ 54547 h 80157"/>
                <a:gd name="connsiteX11" fmla="*/ 86451 w 86450"/>
                <a:gd name="connsiteY11" fmla="*/ 51763 h 8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50" h="80157">
                  <a:moveTo>
                    <a:pt x="86400" y="51763"/>
                  </a:moveTo>
                  <a:cubicBezTo>
                    <a:pt x="80355" y="60001"/>
                    <a:pt x="77986" y="65172"/>
                    <a:pt x="74258" y="67956"/>
                  </a:cubicBezTo>
                  <a:cubicBezTo>
                    <a:pt x="61008" y="77843"/>
                    <a:pt x="45894" y="81308"/>
                    <a:pt x="30326" y="79831"/>
                  </a:cubicBezTo>
                  <a:cubicBezTo>
                    <a:pt x="10275" y="77899"/>
                    <a:pt x="-2118" y="59320"/>
                    <a:pt x="300" y="36649"/>
                  </a:cubicBezTo>
                  <a:cubicBezTo>
                    <a:pt x="2315" y="17899"/>
                    <a:pt x="22971" y="-2385"/>
                    <a:pt x="38891" y="229"/>
                  </a:cubicBezTo>
                  <a:cubicBezTo>
                    <a:pt x="43728" y="1024"/>
                    <a:pt x="47909" y="6819"/>
                    <a:pt x="52444" y="10342"/>
                  </a:cubicBezTo>
                  <a:cubicBezTo>
                    <a:pt x="49320" y="14319"/>
                    <a:pt x="46549" y="18638"/>
                    <a:pt x="43022" y="22104"/>
                  </a:cubicBezTo>
                  <a:cubicBezTo>
                    <a:pt x="40957" y="24149"/>
                    <a:pt x="36725" y="23922"/>
                    <a:pt x="35314" y="26195"/>
                  </a:cubicBezTo>
                  <a:cubicBezTo>
                    <a:pt x="31838" y="31820"/>
                    <a:pt x="26397" y="38979"/>
                    <a:pt x="27405" y="44149"/>
                  </a:cubicBezTo>
                  <a:cubicBezTo>
                    <a:pt x="28312" y="49092"/>
                    <a:pt x="35970" y="54206"/>
                    <a:pt x="41410" y="55740"/>
                  </a:cubicBezTo>
                  <a:cubicBezTo>
                    <a:pt x="47456" y="57445"/>
                    <a:pt x="54358" y="55172"/>
                    <a:pt x="60857" y="54547"/>
                  </a:cubicBezTo>
                  <a:cubicBezTo>
                    <a:pt x="67859" y="53865"/>
                    <a:pt x="74813" y="53013"/>
                    <a:pt x="86451" y="51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2E22B0B7-E29A-969E-A3E9-7019E41CD7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90546" y="4099686"/>
              <a:ext cx="69203" cy="96531"/>
            </a:xfrm>
            <a:custGeom>
              <a:avLst/>
              <a:gdLst>
                <a:gd name="connsiteX0" fmla="*/ 68145 w 69203"/>
                <a:gd name="connsiteY0" fmla="*/ 8012 h 96531"/>
                <a:gd name="connsiteX1" fmla="*/ 47137 w 69203"/>
                <a:gd name="connsiteY1" fmla="*/ 51875 h 96531"/>
                <a:gd name="connsiteX2" fmla="*/ 69204 w 69203"/>
                <a:gd name="connsiteY2" fmla="*/ 94376 h 96531"/>
                <a:gd name="connsiteX3" fmla="*/ 48144 w 69203"/>
                <a:gd name="connsiteY3" fmla="*/ 87728 h 96531"/>
                <a:gd name="connsiteX4" fmla="*/ 17614 w 69203"/>
                <a:gd name="connsiteY4" fmla="*/ 79092 h 96531"/>
                <a:gd name="connsiteX5" fmla="*/ 5271 w 69203"/>
                <a:gd name="connsiteY5" fmla="*/ 26819 h 96531"/>
                <a:gd name="connsiteX6" fmla="*/ 384 w 69203"/>
                <a:gd name="connsiteY6" fmla="*/ 15853 h 96531"/>
                <a:gd name="connsiteX7" fmla="*/ 334 w 69203"/>
                <a:gd name="connsiteY7" fmla="*/ 0 h 96531"/>
                <a:gd name="connsiteX8" fmla="*/ 14994 w 69203"/>
                <a:gd name="connsiteY8" fmla="*/ 5171 h 96531"/>
                <a:gd name="connsiteX9" fmla="*/ 30209 w 69203"/>
                <a:gd name="connsiteY9" fmla="*/ 28694 h 96531"/>
                <a:gd name="connsiteX10" fmla="*/ 68095 w 69203"/>
                <a:gd name="connsiteY10" fmla="*/ 8125 h 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03" h="96531">
                  <a:moveTo>
                    <a:pt x="68145" y="8012"/>
                  </a:moveTo>
                  <a:cubicBezTo>
                    <a:pt x="60487" y="24034"/>
                    <a:pt x="53989" y="37614"/>
                    <a:pt x="47137" y="51875"/>
                  </a:cubicBezTo>
                  <a:cubicBezTo>
                    <a:pt x="54240" y="65512"/>
                    <a:pt x="61394" y="79319"/>
                    <a:pt x="69204" y="94376"/>
                  </a:cubicBezTo>
                  <a:cubicBezTo>
                    <a:pt x="58019" y="100114"/>
                    <a:pt x="52578" y="93183"/>
                    <a:pt x="48144" y="87728"/>
                  </a:cubicBezTo>
                  <a:cubicBezTo>
                    <a:pt x="40235" y="78012"/>
                    <a:pt x="31620" y="72841"/>
                    <a:pt x="17614" y="79092"/>
                  </a:cubicBezTo>
                  <a:cubicBezTo>
                    <a:pt x="23508" y="56591"/>
                    <a:pt x="13886" y="41932"/>
                    <a:pt x="5271" y="26819"/>
                  </a:cubicBezTo>
                  <a:cubicBezTo>
                    <a:pt x="3306" y="23353"/>
                    <a:pt x="989" y="19716"/>
                    <a:pt x="384" y="15853"/>
                  </a:cubicBezTo>
                  <a:cubicBezTo>
                    <a:pt x="-422" y="10739"/>
                    <a:pt x="283" y="5284"/>
                    <a:pt x="334" y="0"/>
                  </a:cubicBezTo>
                  <a:cubicBezTo>
                    <a:pt x="5321" y="1591"/>
                    <a:pt x="11770" y="1591"/>
                    <a:pt x="14994" y="5171"/>
                  </a:cubicBezTo>
                  <a:cubicBezTo>
                    <a:pt x="20989" y="11818"/>
                    <a:pt x="25171" y="20625"/>
                    <a:pt x="30209" y="28694"/>
                  </a:cubicBezTo>
                  <a:cubicBezTo>
                    <a:pt x="43308" y="22898"/>
                    <a:pt x="44467" y="-4318"/>
                    <a:pt x="68095" y="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2291805-8526-FB7B-8C75-9C7B48958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39115" y="5595981"/>
              <a:ext cx="65600" cy="85158"/>
            </a:xfrm>
            <a:custGeom>
              <a:avLst/>
              <a:gdLst>
                <a:gd name="connsiteX0" fmla="*/ 41267 w 65600"/>
                <a:gd name="connsiteY0" fmla="*/ 67749 h 85158"/>
                <a:gd name="connsiteX1" fmla="*/ 34567 w 65600"/>
                <a:gd name="connsiteY1" fmla="*/ 77295 h 85158"/>
                <a:gd name="connsiteX2" fmla="*/ 2223 w 65600"/>
                <a:gd name="connsiteY2" fmla="*/ 66102 h 85158"/>
                <a:gd name="connsiteX3" fmla="*/ 19150 w 65600"/>
                <a:gd name="connsiteY3" fmla="*/ 18090 h 85158"/>
                <a:gd name="connsiteX4" fmla="*/ 28270 w 65600"/>
                <a:gd name="connsiteY4" fmla="*/ 5533 h 85158"/>
                <a:gd name="connsiteX5" fmla="*/ 47213 w 65600"/>
                <a:gd name="connsiteY5" fmla="*/ 1556 h 85158"/>
                <a:gd name="connsiteX6" fmla="*/ 46154 w 65600"/>
                <a:gd name="connsiteY6" fmla="*/ 35817 h 85158"/>
                <a:gd name="connsiteX7" fmla="*/ 65601 w 65600"/>
                <a:gd name="connsiteY7" fmla="*/ 62238 h 85158"/>
                <a:gd name="connsiteX8" fmla="*/ 41267 w 65600"/>
                <a:gd name="connsiteY8" fmla="*/ 67806 h 85158"/>
                <a:gd name="connsiteX9" fmla="*/ 15725 w 65600"/>
                <a:gd name="connsiteY9" fmla="*/ 58829 h 85158"/>
                <a:gd name="connsiteX10" fmla="*/ 20410 w 65600"/>
                <a:gd name="connsiteY10" fmla="*/ 59170 h 85158"/>
                <a:gd name="connsiteX11" fmla="*/ 19755 w 65600"/>
                <a:gd name="connsiteY11" fmla="*/ 42465 h 85158"/>
                <a:gd name="connsiteX12" fmla="*/ 15775 w 65600"/>
                <a:gd name="connsiteY12" fmla="*/ 42636 h 85158"/>
                <a:gd name="connsiteX13" fmla="*/ 15775 w 65600"/>
                <a:gd name="connsiteY13" fmla="*/ 58886 h 8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00" h="85158">
                  <a:moveTo>
                    <a:pt x="41267" y="67749"/>
                  </a:moveTo>
                  <a:cubicBezTo>
                    <a:pt x="39051" y="70988"/>
                    <a:pt x="37237" y="74681"/>
                    <a:pt x="34567" y="77295"/>
                  </a:cubicBezTo>
                  <a:cubicBezTo>
                    <a:pt x="20360" y="91102"/>
                    <a:pt x="6808" y="86329"/>
                    <a:pt x="2223" y="66102"/>
                  </a:cubicBezTo>
                  <a:cubicBezTo>
                    <a:pt x="-3268" y="41954"/>
                    <a:pt x="1064" y="30590"/>
                    <a:pt x="19150" y="18090"/>
                  </a:cubicBezTo>
                  <a:cubicBezTo>
                    <a:pt x="23030" y="15419"/>
                    <a:pt x="25297" y="9794"/>
                    <a:pt x="28270" y="5533"/>
                  </a:cubicBezTo>
                  <a:cubicBezTo>
                    <a:pt x="32249" y="-109"/>
                    <a:pt x="38597" y="-1439"/>
                    <a:pt x="47213" y="1556"/>
                  </a:cubicBezTo>
                  <a:cubicBezTo>
                    <a:pt x="46558" y="13317"/>
                    <a:pt x="42980" y="25931"/>
                    <a:pt x="46154" y="35817"/>
                  </a:cubicBezTo>
                  <a:cubicBezTo>
                    <a:pt x="49479" y="46215"/>
                    <a:pt x="59253" y="54056"/>
                    <a:pt x="65601" y="62238"/>
                  </a:cubicBezTo>
                  <a:cubicBezTo>
                    <a:pt x="57944" y="78204"/>
                    <a:pt x="49177" y="68261"/>
                    <a:pt x="41267" y="67806"/>
                  </a:cubicBezTo>
                  <a:close/>
                  <a:moveTo>
                    <a:pt x="15725" y="58829"/>
                  </a:moveTo>
                  <a:cubicBezTo>
                    <a:pt x="17286" y="58943"/>
                    <a:pt x="18848" y="59056"/>
                    <a:pt x="20410" y="59170"/>
                  </a:cubicBezTo>
                  <a:lnTo>
                    <a:pt x="19755" y="42465"/>
                  </a:lnTo>
                  <a:cubicBezTo>
                    <a:pt x="18445" y="42465"/>
                    <a:pt x="17085" y="42579"/>
                    <a:pt x="15775" y="42636"/>
                  </a:cubicBezTo>
                  <a:lnTo>
                    <a:pt x="15775" y="5888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493F408-F47F-4CB9-431C-90CBE1750E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14587" y="5588675"/>
              <a:ext cx="80104" cy="96287"/>
            </a:xfrm>
            <a:custGeom>
              <a:avLst/>
              <a:gdLst>
                <a:gd name="connsiteX0" fmla="*/ 28263 w 80104"/>
                <a:gd name="connsiteY0" fmla="*/ 60737 h 96287"/>
                <a:gd name="connsiteX1" fmla="*/ 44838 w 80104"/>
                <a:gd name="connsiteY1" fmla="*/ 39658 h 96287"/>
                <a:gd name="connsiteX2" fmla="*/ 56224 w 80104"/>
                <a:gd name="connsiteY2" fmla="*/ 37953 h 96287"/>
                <a:gd name="connsiteX3" fmla="*/ 58693 w 80104"/>
                <a:gd name="connsiteY3" fmla="*/ 50453 h 96287"/>
                <a:gd name="connsiteX4" fmla="*/ 45393 w 80104"/>
                <a:gd name="connsiteY4" fmla="*/ 73578 h 96287"/>
                <a:gd name="connsiteX5" fmla="*/ 80105 w 80104"/>
                <a:gd name="connsiteY5" fmla="*/ 91078 h 96287"/>
                <a:gd name="connsiteX6" fmla="*/ 21311 w 80104"/>
                <a:gd name="connsiteY6" fmla="*/ 92499 h 96287"/>
                <a:gd name="connsiteX7" fmla="*/ 11386 w 80104"/>
                <a:gd name="connsiteY7" fmla="*/ 77783 h 96287"/>
                <a:gd name="connsiteX8" fmla="*/ 0 w 80104"/>
                <a:gd name="connsiteY8" fmla="*/ 3578 h 96287"/>
                <a:gd name="connsiteX9" fmla="*/ 19246 w 80104"/>
                <a:gd name="connsiteY9" fmla="*/ 9657 h 96287"/>
                <a:gd name="connsiteX10" fmla="*/ 24082 w 80104"/>
                <a:gd name="connsiteY10" fmla="*/ 36248 h 96287"/>
                <a:gd name="connsiteX11" fmla="*/ 28314 w 80104"/>
                <a:gd name="connsiteY11" fmla="*/ 60794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104" h="96287">
                  <a:moveTo>
                    <a:pt x="28263" y="60737"/>
                  </a:moveTo>
                  <a:cubicBezTo>
                    <a:pt x="35216" y="51589"/>
                    <a:pt x="39398" y="44771"/>
                    <a:pt x="44838" y="39658"/>
                  </a:cubicBezTo>
                  <a:cubicBezTo>
                    <a:pt x="47509" y="37158"/>
                    <a:pt x="53756" y="36078"/>
                    <a:pt x="56224" y="37953"/>
                  </a:cubicBezTo>
                  <a:cubicBezTo>
                    <a:pt x="58592" y="39771"/>
                    <a:pt x="60053" y="47214"/>
                    <a:pt x="58693" y="50453"/>
                  </a:cubicBezTo>
                  <a:cubicBezTo>
                    <a:pt x="55418" y="58408"/>
                    <a:pt x="50229" y="65396"/>
                    <a:pt x="45393" y="73578"/>
                  </a:cubicBezTo>
                  <a:cubicBezTo>
                    <a:pt x="55519" y="82556"/>
                    <a:pt x="71086" y="75226"/>
                    <a:pt x="80105" y="91078"/>
                  </a:cubicBezTo>
                  <a:cubicBezTo>
                    <a:pt x="59650" y="100567"/>
                    <a:pt x="40203" y="94601"/>
                    <a:pt x="21311" y="92499"/>
                  </a:cubicBezTo>
                  <a:cubicBezTo>
                    <a:pt x="17482" y="92044"/>
                    <a:pt x="12393" y="83408"/>
                    <a:pt x="11386" y="77783"/>
                  </a:cubicBezTo>
                  <a:cubicBezTo>
                    <a:pt x="6852" y="53067"/>
                    <a:pt x="3627" y="28010"/>
                    <a:pt x="0" y="3578"/>
                  </a:cubicBezTo>
                  <a:cubicBezTo>
                    <a:pt x="11084" y="-3297"/>
                    <a:pt x="16676" y="282"/>
                    <a:pt x="19246" y="9657"/>
                  </a:cubicBezTo>
                  <a:cubicBezTo>
                    <a:pt x="21563" y="18294"/>
                    <a:pt x="22520" y="27385"/>
                    <a:pt x="24082" y="36248"/>
                  </a:cubicBezTo>
                  <a:cubicBezTo>
                    <a:pt x="25291" y="43237"/>
                    <a:pt x="26500" y="50226"/>
                    <a:pt x="28314" y="60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E55DD7F-F1FC-1376-9E66-8638EFDF0C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0479" y="6741417"/>
              <a:ext cx="85747" cy="63965"/>
            </a:xfrm>
            <a:custGeom>
              <a:avLst/>
              <a:gdLst>
                <a:gd name="connsiteX0" fmla="*/ 51842 w 85747"/>
                <a:gd name="connsiteY0" fmla="*/ 1810 h 63965"/>
                <a:gd name="connsiteX1" fmla="*/ 20102 w 85747"/>
                <a:gd name="connsiteY1" fmla="*/ 44025 h 63965"/>
                <a:gd name="connsiteX2" fmla="*/ 37433 w 85747"/>
                <a:gd name="connsiteY2" fmla="*/ 27435 h 63965"/>
                <a:gd name="connsiteX3" fmla="*/ 62874 w 85747"/>
                <a:gd name="connsiteY3" fmla="*/ 23968 h 63965"/>
                <a:gd name="connsiteX4" fmla="*/ 85747 w 85747"/>
                <a:gd name="connsiteY4" fmla="*/ 58571 h 63965"/>
                <a:gd name="connsiteX5" fmla="*/ 51337 w 85747"/>
                <a:gd name="connsiteY5" fmla="*/ 46014 h 63965"/>
                <a:gd name="connsiteX6" fmla="*/ 36576 w 85747"/>
                <a:gd name="connsiteY6" fmla="*/ 58969 h 63965"/>
                <a:gd name="connsiteX7" fmla="*/ 5945 w 85747"/>
                <a:gd name="connsiteY7" fmla="*/ 58059 h 63965"/>
                <a:gd name="connsiteX8" fmla="*/ 5995 w 85747"/>
                <a:gd name="connsiteY8" fmla="*/ 21980 h 63965"/>
                <a:gd name="connsiteX9" fmla="*/ 51842 w 85747"/>
                <a:gd name="connsiteY9" fmla="*/ 1867 h 6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47" h="63965">
                  <a:moveTo>
                    <a:pt x="51842" y="1810"/>
                  </a:moveTo>
                  <a:cubicBezTo>
                    <a:pt x="42521" y="18343"/>
                    <a:pt x="21210" y="19934"/>
                    <a:pt x="20102" y="44025"/>
                  </a:cubicBezTo>
                  <a:cubicBezTo>
                    <a:pt x="30127" y="42662"/>
                    <a:pt x="32848" y="33742"/>
                    <a:pt x="37433" y="27435"/>
                  </a:cubicBezTo>
                  <a:cubicBezTo>
                    <a:pt x="46199" y="15446"/>
                    <a:pt x="53504" y="13400"/>
                    <a:pt x="62874" y="23968"/>
                  </a:cubicBezTo>
                  <a:cubicBezTo>
                    <a:pt x="71641" y="33799"/>
                    <a:pt x="84387" y="41185"/>
                    <a:pt x="85747" y="58571"/>
                  </a:cubicBezTo>
                  <a:cubicBezTo>
                    <a:pt x="69575" y="71242"/>
                    <a:pt x="62320" y="53798"/>
                    <a:pt x="51337" y="46014"/>
                  </a:cubicBezTo>
                  <a:cubicBezTo>
                    <a:pt x="46551" y="50275"/>
                    <a:pt x="41916" y="55275"/>
                    <a:pt x="36576" y="58969"/>
                  </a:cubicBezTo>
                  <a:cubicBezTo>
                    <a:pt x="26198" y="66128"/>
                    <a:pt x="12646" y="65389"/>
                    <a:pt x="5945" y="58059"/>
                  </a:cubicBezTo>
                  <a:cubicBezTo>
                    <a:pt x="-2015" y="49367"/>
                    <a:pt x="-1965" y="35275"/>
                    <a:pt x="5995" y="21980"/>
                  </a:cubicBezTo>
                  <a:cubicBezTo>
                    <a:pt x="16676" y="4252"/>
                    <a:pt x="33704" y="-3986"/>
                    <a:pt x="51842" y="1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1CE3550-C83C-3E24-E052-D0517C492B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0341" y="4901845"/>
              <a:ext cx="75436" cy="86895"/>
            </a:xfrm>
            <a:custGeom>
              <a:avLst/>
              <a:gdLst>
                <a:gd name="connsiteX0" fmla="*/ 38658 w 75436"/>
                <a:gd name="connsiteY0" fmla="*/ 32903 h 86895"/>
                <a:gd name="connsiteX1" fmla="*/ 75436 w 75436"/>
                <a:gd name="connsiteY1" fmla="*/ 11198 h 86895"/>
                <a:gd name="connsiteX2" fmla="*/ 58155 w 75436"/>
                <a:gd name="connsiteY2" fmla="*/ 46369 h 86895"/>
                <a:gd name="connsiteX3" fmla="*/ 66871 w 75436"/>
                <a:gd name="connsiteY3" fmla="*/ 63187 h 86895"/>
                <a:gd name="connsiteX4" fmla="*/ 42336 w 75436"/>
                <a:gd name="connsiteY4" fmla="*/ 67619 h 86895"/>
                <a:gd name="connsiteX5" fmla="*/ 15987 w 75436"/>
                <a:gd name="connsiteY5" fmla="*/ 86426 h 86895"/>
                <a:gd name="connsiteX6" fmla="*/ 23192 w 75436"/>
                <a:gd name="connsiteY6" fmla="*/ 54096 h 86895"/>
                <a:gd name="connsiteX7" fmla="*/ 7775 w 75436"/>
                <a:gd name="connsiteY7" fmla="*/ 37505 h 86895"/>
                <a:gd name="connsiteX8" fmla="*/ 2032 w 75436"/>
                <a:gd name="connsiteY8" fmla="*/ 8016 h 86895"/>
                <a:gd name="connsiteX9" fmla="*/ 11756 w 75436"/>
                <a:gd name="connsiteY9" fmla="*/ 5 h 86895"/>
                <a:gd name="connsiteX10" fmla="*/ 20723 w 75436"/>
                <a:gd name="connsiteY10" fmla="*/ 7789 h 86895"/>
                <a:gd name="connsiteX11" fmla="*/ 38709 w 75436"/>
                <a:gd name="connsiteY11" fmla="*/ 32789 h 8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436" h="86895">
                  <a:moveTo>
                    <a:pt x="38658" y="32903"/>
                  </a:moveTo>
                  <a:cubicBezTo>
                    <a:pt x="53168" y="17107"/>
                    <a:pt x="65411" y="9874"/>
                    <a:pt x="75436" y="11198"/>
                  </a:cubicBezTo>
                  <a:cubicBezTo>
                    <a:pt x="69441" y="23414"/>
                    <a:pt x="64050" y="34380"/>
                    <a:pt x="58155" y="46369"/>
                  </a:cubicBezTo>
                  <a:cubicBezTo>
                    <a:pt x="60674" y="51198"/>
                    <a:pt x="63899" y="57448"/>
                    <a:pt x="66871" y="63187"/>
                  </a:cubicBezTo>
                  <a:cubicBezTo>
                    <a:pt x="59365" y="75858"/>
                    <a:pt x="49843" y="64210"/>
                    <a:pt x="42336" y="67619"/>
                  </a:cubicBezTo>
                  <a:cubicBezTo>
                    <a:pt x="33469" y="73755"/>
                    <a:pt x="30396" y="89835"/>
                    <a:pt x="15987" y="86426"/>
                  </a:cubicBezTo>
                  <a:cubicBezTo>
                    <a:pt x="9085" y="72903"/>
                    <a:pt x="21630" y="65460"/>
                    <a:pt x="23192" y="54096"/>
                  </a:cubicBezTo>
                  <a:cubicBezTo>
                    <a:pt x="18204" y="48812"/>
                    <a:pt x="12461" y="43642"/>
                    <a:pt x="7775" y="37505"/>
                  </a:cubicBezTo>
                  <a:cubicBezTo>
                    <a:pt x="1277" y="29039"/>
                    <a:pt x="-2603" y="18982"/>
                    <a:pt x="2032" y="8016"/>
                  </a:cubicBezTo>
                  <a:cubicBezTo>
                    <a:pt x="3594" y="4266"/>
                    <a:pt x="8329" y="232"/>
                    <a:pt x="11756" y="5"/>
                  </a:cubicBezTo>
                  <a:cubicBezTo>
                    <a:pt x="14778" y="-166"/>
                    <a:pt x="20068" y="4380"/>
                    <a:pt x="20723" y="7789"/>
                  </a:cubicBezTo>
                  <a:cubicBezTo>
                    <a:pt x="23041" y="19209"/>
                    <a:pt x="28481" y="26937"/>
                    <a:pt x="38709" y="32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E201927E-2D0A-FEE0-C2AE-66058B600A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09807" y="6704956"/>
              <a:ext cx="82588" cy="68721"/>
            </a:xfrm>
            <a:custGeom>
              <a:avLst/>
              <a:gdLst>
                <a:gd name="connsiteX0" fmla="*/ 82538 w 82588"/>
                <a:gd name="connsiteY0" fmla="*/ 56907 h 68721"/>
                <a:gd name="connsiteX1" fmla="*/ 77449 w 82588"/>
                <a:gd name="connsiteY1" fmla="*/ 59975 h 68721"/>
                <a:gd name="connsiteX2" fmla="*/ 46667 w 82588"/>
                <a:gd name="connsiteY2" fmla="*/ 65941 h 68721"/>
                <a:gd name="connsiteX3" fmla="*/ 16943 w 82588"/>
                <a:gd name="connsiteY3" fmla="*/ 52873 h 68721"/>
                <a:gd name="connsiteX4" fmla="*/ 3239 w 82588"/>
                <a:gd name="connsiteY4" fmla="*/ 58498 h 68721"/>
                <a:gd name="connsiteX5" fmla="*/ 15 w 82588"/>
                <a:gd name="connsiteY5" fmla="*/ 54009 h 68721"/>
                <a:gd name="connsiteX6" fmla="*/ 12308 w 82588"/>
                <a:gd name="connsiteY6" fmla="*/ 4748 h 68721"/>
                <a:gd name="connsiteX7" fmla="*/ 20973 w 82588"/>
                <a:gd name="connsiteY7" fmla="*/ 202 h 68721"/>
                <a:gd name="connsiteX8" fmla="*/ 28782 w 82588"/>
                <a:gd name="connsiteY8" fmla="*/ 10145 h 68721"/>
                <a:gd name="connsiteX9" fmla="*/ 41025 w 82588"/>
                <a:gd name="connsiteY9" fmla="*/ 48782 h 68721"/>
                <a:gd name="connsiteX10" fmla="*/ 48783 w 82588"/>
                <a:gd name="connsiteY10" fmla="*/ 35316 h 68721"/>
                <a:gd name="connsiteX11" fmla="*/ 50194 w 82588"/>
                <a:gd name="connsiteY11" fmla="*/ 18270 h 68721"/>
                <a:gd name="connsiteX12" fmla="*/ 58204 w 82588"/>
                <a:gd name="connsiteY12" fmla="*/ 8952 h 68721"/>
                <a:gd name="connsiteX13" fmla="*/ 69086 w 82588"/>
                <a:gd name="connsiteY13" fmla="*/ 17872 h 68721"/>
                <a:gd name="connsiteX14" fmla="*/ 82588 w 82588"/>
                <a:gd name="connsiteY14" fmla="*/ 56907 h 6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88" h="68721">
                  <a:moveTo>
                    <a:pt x="82538" y="56907"/>
                  </a:moveTo>
                  <a:cubicBezTo>
                    <a:pt x="82185" y="57134"/>
                    <a:pt x="79566" y="60316"/>
                    <a:pt x="77449" y="59975"/>
                  </a:cubicBezTo>
                  <a:cubicBezTo>
                    <a:pt x="66517" y="58214"/>
                    <a:pt x="56894" y="58896"/>
                    <a:pt x="46667" y="65941"/>
                  </a:cubicBezTo>
                  <a:cubicBezTo>
                    <a:pt x="37649" y="72191"/>
                    <a:pt x="31351" y="67930"/>
                    <a:pt x="16943" y="52873"/>
                  </a:cubicBezTo>
                  <a:cubicBezTo>
                    <a:pt x="12408" y="54691"/>
                    <a:pt x="7874" y="56566"/>
                    <a:pt x="3239" y="58498"/>
                  </a:cubicBezTo>
                  <a:cubicBezTo>
                    <a:pt x="1677" y="56396"/>
                    <a:pt x="-187" y="54918"/>
                    <a:pt x="15" y="54009"/>
                  </a:cubicBezTo>
                  <a:cubicBezTo>
                    <a:pt x="3844" y="37532"/>
                    <a:pt x="7623" y="20998"/>
                    <a:pt x="12308" y="4748"/>
                  </a:cubicBezTo>
                  <a:cubicBezTo>
                    <a:pt x="13013" y="2247"/>
                    <a:pt x="18958" y="-820"/>
                    <a:pt x="20973" y="202"/>
                  </a:cubicBezTo>
                  <a:cubicBezTo>
                    <a:pt x="24348" y="1850"/>
                    <a:pt x="28379" y="6395"/>
                    <a:pt x="28782" y="10145"/>
                  </a:cubicBezTo>
                  <a:cubicBezTo>
                    <a:pt x="30142" y="23271"/>
                    <a:pt x="30848" y="36282"/>
                    <a:pt x="41025" y="48782"/>
                  </a:cubicBezTo>
                  <a:cubicBezTo>
                    <a:pt x="44047" y="43725"/>
                    <a:pt x="47574" y="39861"/>
                    <a:pt x="48783" y="35316"/>
                  </a:cubicBezTo>
                  <a:cubicBezTo>
                    <a:pt x="50194" y="29975"/>
                    <a:pt x="48632" y="23554"/>
                    <a:pt x="50194" y="18270"/>
                  </a:cubicBezTo>
                  <a:cubicBezTo>
                    <a:pt x="51352" y="14350"/>
                    <a:pt x="55937" y="8498"/>
                    <a:pt x="58204" y="8952"/>
                  </a:cubicBezTo>
                  <a:cubicBezTo>
                    <a:pt x="62234" y="9748"/>
                    <a:pt x="67323" y="13668"/>
                    <a:pt x="69086" y="17872"/>
                  </a:cubicBezTo>
                  <a:cubicBezTo>
                    <a:pt x="74175" y="29975"/>
                    <a:pt x="77852" y="42816"/>
                    <a:pt x="82588" y="56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07DF516D-27A5-0008-B8BF-22CF06CA3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5512" y="2763293"/>
              <a:ext cx="70966" cy="91782"/>
            </a:xfrm>
            <a:custGeom>
              <a:avLst/>
              <a:gdLst>
                <a:gd name="connsiteX0" fmla="*/ 31821 w 70966"/>
                <a:gd name="connsiteY0" fmla="*/ 70078 h 91782"/>
                <a:gd name="connsiteX1" fmla="*/ 2147 w 70966"/>
                <a:gd name="connsiteY1" fmla="*/ 91783 h 91782"/>
                <a:gd name="connsiteX2" fmla="*/ 14289 w 70966"/>
                <a:gd name="connsiteY2" fmla="*/ 49055 h 91782"/>
                <a:gd name="connsiteX3" fmla="*/ 7185 w 70966"/>
                <a:gd name="connsiteY3" fmla="*/ 15475 h 91782"/>
                <a:gd name="connsiteX4" fmla="*/ 31116 w 70966"/>
                <a:gd name="connsiteY4" fmla="*/ 24055 h 91782"/>
                <a:gd name="connsiteX5" fmla="*/ 70967 w 70966"/>
                <a:gd name="connsiteY5" fmla="*/ 1441 h 91782"/>
                <a:gd name="connsiteX6" fmla="*/ 44114 w 70966"/>
                <a:gd name="connsiteY6" fmla="*/ 48487 h 91782"/>
                <a:gd name="connsiteX7" fmla="*/ 56104 w 70966"/>
                <a:gd name="connsiteY7" fmla="*/ 69737 h 91782"/>
                <a:gd name="connsiteX8" fmla="*/ 55853 w 70966"/>
                <a:gd name="connsiteY8" fmla="*/ 82862 h 91782"/>
                <a:gd name="connsiteX9" fmla="*/ 43963 w 70966"/>
                <a:gd name="connsiteY9" fmla="*/ 81328 h 91782"/>
                <a:gd name="connsiteX10" fmla="*/ 31872 w 70966"/>
                <a:gd name="connsiteY10" fmla="*/ 70078 h 9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966" h="91782">
                  <a:moveTo>
                    <a:pt x="31821" y="70078"/>
                  </a:moveTo>
                  <a:cubicBezTo>
                    <a:pt x="21242" y="77862"/>
                    <a:pt x="12375" y="84339"/>
                    <a:pt x="2147" y="91783"/>
                  </a:cubicBezTo>
                  <a:cubicBezTo>
                    <a:pt x="-5511" y="70419"/>
                    <a:pt x="9402" y="61157"/>
                    <a:pt x="14289" y="49055"/>
                  </a:cubicBezTo>
                  <a:cubicBezTo>
                    <a:pt x="12122" y="38771"/>
                    <a:pt x="10107" y="29339"/>
                    <a:pt x="7185" y="15475"/>
                  </a:cubicBezTo>
                  <a:cubicBezTo>
                    <a:pt x="18319" y="19453"/>
                    <a:pt x="24768" y="21782"/>
                    <a:pt x="31116" y="24055"/>
                  </a:cubicBezTo>
                  <a:cubicBezTo>
                    <a:pt x="46482" y="4095"/>
                    <a:pt x="59782" y="-3445"/>
                    <a:pt x="70967" y="1441"/>
                  </a:cubicBezTo>
                  <a:cubicBezTo>
                    <a:pt x="61898" y="17294"/>
                    <a:pt x="53031" y="32805"/>
                    <a:pt x="44114" y="48487"/>
                  </a:cubicBezTo>
                  <a:cubicBezTo>
                    <a:pt x="48397" y="55873"/>
                    <a:pt x="53082" y="62408"/>
                    <a:pt x="56104" y="69737"/>
                  </a:cubicBezTo>
                  <a:cubicBezTo>
                    <a:pt x="57565" y="73317"/>
                    <a:pt x="56003" y="78430"/>
                    <a:pt x="55853" y="82862"/>
                  </a:cubicBezTo>
                  <a:cubicBezTo>
                    <a:pt x="51822" y="82464"/>
                    <a:pt x="47288" y="83203"/>
                    <a:pt x="43963" y="81328"/>
                  </a:cubicBezTo>
                  <a:cubicBezTo>
                    <a:pt x="39580" y="78828"/>
                    <a:pt x="36103" y="74169"/>
                    <a:pt x="31872" y="700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242B487-564F-B8B6-ADE6-1A536C4F66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92707" y="237877"/>
              <a:ext cx="75986" cy="63411"/>
            </a:xfrm>
            <a:custGeom>
              <a:avLst/>
              <a:gdLst>
                <a:gd name="connsiteX0" fmla="*/ 51353 w 75986"/>
                <a:gd name="connsiteY0" fmla="*/ 47977 h 63411"/>
                <a:gd name="connsiteX1" fmla="*/ 21025 w 75986"/>
                <a:gd name="connsiteY1" fmla="*/ 61102 h 63411"/>
                <a:gd name="connsiteX2" fmla="*/ 117 w 75986"/>
                <a:gd name="connsiteY2" fmla="*/ 37636 h 63411"/>
                <a:gd name="connsiteX3" fmla="*/ 26314 w 75986"/>
                <a:gd name="connsiteY3" fmla="*/ 1272 h 63411"/>
                <a:gd name="connsiteX4" fmla="*/ 43041 w 75986"/>
                <a:gd name="connsiteY4" fmla="*/ 2181 h 63411"/>
                <a:gd name="connsiteX5" fmla="*/ 75233 w 75986"/>
                <a:gd name="connsiteY5" fmla="*/ 43034 h 63411"/>
                <a:gd name="connsiteX6" fmla="*/ 73471 w 75986"/>
                <a:gd name="connsiteY6" fmla="*/ 60306 h 63411"/>
                <a:gd name="connsiteX7" fmla="*/ 56744 w 75986"/>
                <a:gd name="connsiteY7" fmla="*/ 56159 h 63411"/>
                <a:gd name="connsiteX8" fmla="*/ 51454 w 75986"/>
                <a:gd name="connsiteY8" fmla="*/ 48034 h 63411"/>
                <a:gd name="connsiteX9" fmla="*/ 20471 w 75986"/>
                <a:gd name="connsiteY9" fmla="*/ 37238 h 63411"/>
                <a:gd name="connsiteX10" fmla="*/ 34577 w 75986"/>
                <a:gd name="connsiteY10" fmla="*/ 18886 h 63411"/>
                <a:gd name="connsiteX11" fmla="*/ 20471 w 75986"/>
                <a:gd name="connsiteY11" fmla="*/ 37238 h 6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86" h="63411">
                  <a:moveTo>
                    <a:pt x="51353" y="47977"/>
                  </a:moveTo>
                  <a:cubicBezTo>
                    <a:pt x="39464" y="53318"/>
                    <a:pt x="30547" y="59397"/>
                    <a:pt x="21025" y="61102"/>
                  </a:cubicBezTo>
                  <a:cubicBezTo>
                    <a:pt x="7171" y="63602"/>
                    <a:pt x="-1092" y="53034"/>
                    <a:pt x="117" y="37636"/>
                  </a:cubicBezTo>
                  <a:cubicBezTo>
                    <a:pt x="1225" y="23715"/>
                    <a:pt x="14274" y="4567"/>
                    <a:pt x="26314" y="1272"/>
                  </a:cubicBezTo>
                  <a:cubicBezTo>
                    <a:pt x="31604" y="-205"/>
                    <a:pt x="39161" y="-944"/>
                    <a:pt x="43041" y="2181"/>
                  </a:cubicBezTo>
                  <a:cubicBezTo>
                    <a:pt x="56391" y="12920"/>
                    <a:pt x="70649" y="23658"/>
                    <a:pt x="75233" y="43034"/>
                  </a:cubicBezTo>
                  <a:cubicBezTo>
                    <a:pt x="76493" y="48431"/>
                    <a:pt x="76343" y="56954"/>
                    <a:pt x="73471" y="60306"/>
                  </a:cubicBezTo>
                  <a:cubicBezTo>
                    <a:pt x="67827" y="66784"/>
                    <a:pt x="61429" y="62011"/>
                    <a:pt x="56744" y="56159"/>
                  </a:cubicBezTo>
                  <a:cubicBezTo>
                    <a:pt x="54376" y="53204"/>
                    <a:pt x="52513" y="49681"/>
                    <a:pt x="51454" y="48034"/>
                  </a:cubicBezTo>
                  <a:close/>
                  <a:moveTo>
                    <a:pt x="20471" y="37238"/>
                  </a:moveTo>
                  <a:cubicBezTo>
                    <a:pt x="28582" y="35533"/>
                    <a:pt x="33318" y="29416"/>
                    <a:pt x="34577" y="18886"/>
                  </a:cubicBezTo>
                  <a:cubicBezTo>
                    <a:pt x="30395" y="24340"/>
                    <a:pt x="26163" y="29795"/>
                    <a:pt x="20471" y="3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9E04107-5E59-F0AE-2D55-4C01E49280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8087" y="6297564"/>
              <a:ext cx="67153" cy="102028"/>
            </a:xfrm>
            <a:custGeom>
              <a:avLst/>
              <a:gdLst>
                <a:gd name="connsiteX0" fmla="*/ 25074 w 67153"/>
                <a:gd name="connsiteY0" fmla="*/ 63614 h 102028"/>
                <a:gd name="connsiteX1" fmla="*/ 29860 w 67153"/>
                <a:gd name="connsiteY1" fmla="*/ 22023 h 102028"/>
                <a:gd name="connsiteX2" fmla="*/ 1295 w 67153"/>
                <a:gd name="connsiteY2" fmla="*/ 30148 h 102028"/>
                <a:gd name="connsiteX3" fmla="*/ 15251 w 67153"/>
                <a:gd name="connsiteY3" fmla="*/ 2818 h 102028"/>
                <a:gd name="connsiteX4" fmla="*/ 46385 w 67153"/>
                <a:gd name="connsiteY4" fmla="*/ 11284 h 102028"/>
                <a:gd name="connsiteX5" fmla="*/ 51122 w 67153"/>
                <a:gd name="connsiteY5" fmla="*/ 24807 h 102028"/>
                <a:gd name="connsiteX6" fmla="*/ 60946 w 67153"/>
                <a:gd name="connsiteY6" fmla="*/ 50318 h 102028"/>
                <a:gd name="connsiteX7" fmla="*/ 60946 w 67153"/>
                <a:gd name="connsiteY7" fmla="*/ 86228 h 102028"/>
                <a:gd name="connsiteX8" fmla="*/ 27242 w 67153"/>
                <a:gd name="connsiteY8" fmla="*/ 100319 h 102028"/>
                <a:gd name="connsiteX9" fmla="*/ 24622 w 67153"/>
                <a:gd name="connsiteY9" fmla="*/ 94808 h 102028"/>
                <a:gd name="connsiteX10" fmla="*/ 49055 w 67153"/>
                <a:gd name="connsiteY10" fmla="*/ 66057 h 102028"/>
                <a:gd name="connsiteX11" fmla="*/ 25125 w 67153"/>
                <a:gd name="connsiteY11" fmla="*/ 63558 h 10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3" h="102028">
                  <a:moveTo>
                    <a:pt x="25074" y="63614"/>
                  </a:moveTo>
                  <a:cubicBezTo>
                    <a:pt x="26687" y="49580"/>
                    <a:pt x="28098" y="37194"/>
                    <a:pt x="29860" y="22023"/>
                  </a:cubicBezTo>
                  <a:cubicBezTo>
                    <a:pt x="18979" y="25091"/>
                    <a:pt x="10666" y="27477"/>
                    <a:pt x="1295" y="30148"/>
                  </a:cubicBezTo>
                  <a:cubicBezTo>
                    <a:pt x="-3440" y="12307"/>
                    <a:pt x="5628" y="7136"/>
                    <a:pt x="15251" y="2818"/>
                  </a:cubicBezTo>
                  <a:cubicBezTo>
                    <a:pt x="28148" y="-2921"/>
                    <a:pt x="39886" y="205"/>
                    <a:pt x="46385" y="11284"/>
                  </a:cubicBezTo>
                  <a:cubicBezTo>
                    <a:pt x="48753" y="15262"/>
                    <a:pt x="50920" y="20205"/>
                    <a:pt x="51122" y="24807"/>
                  </a:cubicBezTo>
                  <a:cubicBezTo>
                    <a:pt x="51524" y="34978"/>
                    <a:pt x="53288" y="42705"/>
                    <a:pt x="60946" y="50318"/>
                  </a:cubicBezTo>
                  <a:cubicBezTo>
                    <a:pt x="69914" y="59182"/>
                    <a:pt x="68503" y="74523"/>
                    <a:pt x="60946" y="86228"/>
                  </a:cubicBezTo>
                  <a:cubicBezTo>
                    <a:pt x="52331" y="99523"/>
                    <a:pt x="39131" y="105148"/>
                    <a:pt x="27242" y="100319"/>
                  </a:cubicBezTo>
                  <a:cubicBezTo>
                    <a:pt x="26284" y="99921"/>
                    <a:pt x="25881" y="97649"/>
                    <a:pt x="24622" y="94808"/>
                  </a:cubicBezTo>
                  <a:cubicBezTo>
                    <a:pt x="31876" y="86285"/>
                    <a:pt x="39433" y="77364"/>
                    <a:pt x="49055" y="66057"/>
                  </a:cubicBezTo>
                  <a:cubicBezTo>
                    <a:pt x="38979" y="65035"/>
                    <a:pt x="32984" y="64409"/>
                    <a:pt x="25125" y="63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55A0F6F-0B9A-0AFC-0BD9-4CFF720CE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24097" y="5243450"/>
              <a:ext cx="54713" cy="98695"/>
            </a:xfrm>
            <a:custGeom>
              <a:avLst/>
              <a:gdLst>
                <a:gd name="connsiteX0" fmla="*/ 29465 w 54713"/>
                <a:gd name="connsiteY0" fmla="*/ 56414 h 98695"/>
                <a:gd name="connsiteX1" fmla="*/ 2310 w 54713"/>
                <a:gd name="connsiteY1" fmla="*/ 88062 h 98695"/>
                <a:gd name="connsiteX2" fmla="*/ 497 w 54713"/>
                <a:gd name="connsiteY2" fmla="*/ 69426 h 98695"/>
                <a:gd name="connsiteX3" fmla="*/ 31430 w 54713"/>
                <a:gd name="connsiteY3" fmla="*/ 7266 h 98695"/>
                <a:gd name="connsiteX4" fmla="*/ 45687 w 54713"/>
                <a:gd name="connsiteY4" fmla="*/ 50 h 98695"/>
                <a:gd name="connsiteX5" fmla="*/ 54655 w 54713"/>
                <a:gd name="connsiteY5" fmla="*/ 16925 h 98695"/>
                <a:gd name="connsiteX6" fmla="*/ 51784 w 54713"/>
                <a:gd name="connsiteY6" fmla="*/ 78289 h 98695"/>
                <a:gd name="connsiteX7" fmla="*/ 50373 w 54713"/>
                <a:gd name="connsiteY7" fmla="*/ 90221 h 98695"/>
                <a:gd name="connsiteX8" fmla="*/ 38937 w 54713"/>
                <a:gd name="connsiteY8" fmla="*/ 98687 h 98695"/>
                <a:gd name="connsiteX9" fmla="*/ 29868 w 54713"/>
                <a:gd name="connsiteY9" fmla="*/ 88062 h 98695"/>
                <a:gd name="connsiteX10" fmla="*/ 29465 w 54713"/>
                <a:gd name="connsiteY10" fmla="*/ 56414 h 9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13" h="98695">
                  <a:moveTo>
                    <a:pt x="29465" y="56414"/>
                  </a:moveTo>
                  <a:cubicBezTo>
                    <a:pt x="19742" y="67778"/>
                    <a:pt x="12638" y="75960"/>
                    <a:pt x="2310" y="88062"/>
                  </a:cubicBezTo>
                  <a:cubicBezTo>
                    <a:pt x="1152" y="77778"/>
                    <a:pt x="-965" y="72551"/>
                    <a:pt x="497" y="69426"/>
                  </a:cubicBezTo>
                  <a:cubicBezTo>
                    <a:pt x="10271" y="48346"/>
                    <a:pt x="20347" y="27437"/>
                    <a:pt x="31430" y="7266"/>
                  </a:cubicBezTo>
                  <a:cubicBezTo>
                    <a:pt x="33798" y="3005"/>
                    <a:pt x="41053" y="-461"/>
                    <a:pt x="45687" y="50"/>
                  </a:cubicBezTo>
                  <a:cubicBezTo>
                    <a:pt x="53497" y="846"/>
                    <a:pt x="55058" y="8857"/>
                    <a:pt x="54655" y="16925"/>
                  </a:cubicBezTo>
                  <a:cubicBezTo>
                    <a:pt x="53648" y="37380"/>
                    <a:pt x="52791" y="57835"/>
                    <a:pt x="51784" y="78289"/>
                  </a:cubicBezTo>
                  <a:cubicBezTo>
                    <a:pt x="51582" y="82381"/>
                    <a:pt x="52288" y="87551"/>
                    <a:pt x="50373" y="90221"/>
                  </a:cubicBezTo>
                  <a:cubicBezTo>
                    <a:pt x="47552" y="94199"/>
                    <a:pt x="42665" y="98915"/>
                    <a:pt x="38937" y="98687"/>
                  </a:cubicBezTo>
                  <a:cubicBezTo>
                    <a:pt x="35611" y="98460"/>
                    <a:pt x="30523" y="92324"/>
                    <a:pt x="29868" y="88062"/>
                  </a:cubicBezTo>
                  <a:cubicBezTo>
                    <a:pt x="28458" y="78857"/>
                    <a:pt x="29465" y="69255"/>
                    <a:pt x="29465" y="564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8B5A561-B9E8-8F96-2A07-A99ACB68E0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57039" y="4293431"/>
              <a:ext cx="64455" cy="111915"/>
            </a:xfrm>
            <a:custGeom>
              <a:avLst/>
              <a:gdLst>
                <a:gd name="connsiteX0" fmla="*/ 36636 w 64455"/>
                <a:gd name="connsiteY0" fmla="*/ 75063 h 111915"/>
                <a:gd name="connsiteX1" fmla="*/ 14368 w 64455"/>
                <a:gd name="connsiteY1" fmla="*/ 82961 h 111915"/>
                <a:gd name="connsiteX2" fmla="*/ 60 w 64455"/>
                <a:gd name="connsiteY2" fmla="*/ 78018 h 111915"/>
                <a:gd name="connsiteX3" fmla="*/ 8372 w 64455"/>
                <a:gd name="connsiteY3" fmla="*/ 63302 h 111915"/>
                <a:gd name="connsiteX4" fmla="*/ 37593 w 64455"/>
                <a:gd name="connsiteY4" fmla="*/ 51313 h 111915"/>
                <a:gd name="connsiteX5" fmla="*/ 37593 w 64455"/>
                <a:gd name="connsiteY5" fmla="*/ 18018 h 111915"/>
                <a:gd name="connsiteX6" fmla="*/ 48878 w 64455"/>
                <a:gd name="connsiteY6" fmla="*/ 6 h 111915"/>
                <a:gd name="connsiteX7" fmla="*/ 59206 w 64455"/>
                <a:gd name="connsiteY7" fmla="*/ 17847 h 111915"/>
                <a:gd name="connsiteX8" fmla="*/ 62934 w 64455"/>
                <a:gd name="connsiteY8" fmla="*/ 55802 h 111915"/>
                <a:gd name="connsiteX9" fmla="*/ 59458 w 64455"/>
                <a:gd name="connsiteY9" fmla="*/ 105291 h 111915"/>
                <a:gd name="connsiteX10" fmla="*/ 52103 w 64455"/>
                <a:gd name="connsiteY10" fmla="*/ 111882 h 111915"/>
                <a:gd name="connsiteX11" fmla="*/ 42480 w 64455"/>
                <a:gd name="connsiteY11" fmla="*/ 104439 h 111915"/>
                <a:gd name="connsiteX12" fmla="*/ 36636 w 64455"/>
                <a:gd name="connsiteY12" fmla="*/ 75063 h 11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55" h="111915">
                  <a:moveTo>
                    <a:pt x="36636" y="75063"/>
                  </a:moveTo>
                  <a:cubicBezTo>
                    <a:pt x="28122" y="78075"/>
                    <a:pt x="21219" y="80461"/>
                    <a:pt x="14368" y="82961"/>
                  </a:cubicBezTo>
                  <a:cubicBezTo>
                    <a:pt x="8372" y="85177"/>
                    <a:pt x="1269" y="86200"/>
                    <a:pt x="60" y="78018"/>
                  </a:cubicBezTo>
                  <a:cubicBezTo>
                    <a:pt x="-596" y="73586"/>
                    <a:pt x="4242" y="65859"/>
                    <a:pt x="8372" y="63302"/>
                  </a:cubicBezTo>
                  <a:cubicBezTo>
                    <a:pt x="16534" y="58302"/>
                    <a:pt x="25905" y="55859"/>
                    <a:pt x="37593" y="51313"/>
                  </a:cubicBezTo>
                  <a:cubicBezTo>
                    <a:pt x="37593" y="40575"/>
                    <a:pt x="37442" y="29324"/>
                    <a:pt x="37593" y="18018"/>
                  </a:cubicBezTo>
                  <a:cubicBezTo>
                    <a:pt x="37744" y="9268"/>
                    <a:pt x="39809" y="290"/>
                    <a:pt x="48878" y="6"/>
                  </a:cubicBezTo>
                  <a:cubicBezTo>
                    <a:pt x="58904" y="-278"/>
                    <a:pt x="58500" y="9324"/>
                    <a:pt x="59206" y="17847"/>
                  </a:cubicBezTo>
                  <a:cubicBezTo>
                    <a:pt x="60264" y="30404"/>
                    <a:pt x="59105" y="42506"/>
                    <a:pt x="62934" y="55802"/>
                  </a:cubicBezTo>
                  <a:cubicBezTo>
                    <a:pt x="67116" y="70404"/>
                    <a:pt x="61574" y="88700"/>
                    <a:pt x="59458" y="105291"/>
                  </a:cubicBezTo>
                  <a:cubicBezTo>
                    <a:pt x="59105" y="108018"/>
                    <a:pt x="54219" y="112336"/>
                    <a:pt x="52103" y="111882"/>
                  </a:cubicBezTo>
                  <a:cubicBezTo>
                    <a:pt x="48475" y="111143"/>
                    <a:pt x="43638" y="107905"/>
                    <a:pt x="42480" y="104439"/>
                  </a:cubicBezTo>
                  <a:cubicBezTo>
                    <a:pt x="39759" y="96143"/>
                    <a:pt x="38853" y="87052"/>
                    <a:pt x="36636" y="7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7EED0314-32C8-1515-3087-6B55F1267A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67494" y="2116344"/>
              <a:ext cx="65781" cy="113841"/>
            </a:xfrm>
            <a:custGeom>
              <a:avLst/>
              <a:gdLst>
                <a:gd name="connsiteX0" fmla="*/ 33267 w 65781"/>
                <a:gd name="connsiteY0" fmla="*/ 73670 h 113841"/>
                <a:gd name="connsiteX1" fmla="*/ 15231 w 65781"/>
                <a:gd name="connsiteY1" fmla="*/ 73670 h 113841"/>
                <a:gd name="connsiteX2" fmla="*/ 16 w 65781"/>
                <a:gd name="connsiteY2" fmla="*/ 64522 h 113841"/>
                <a:gd name="connsiteX3" fmla="*/ 15987 w 65781"/>
                <a:gd name="connsiteY3" fmla="*/ 53159 h 113841"/>
                <a:gd name="connsiteX4" fmla="*/ 35080 w 65781"/>
                <a:gd name="connsiteY4" fmla="*/ 53045 h 113841"/>
                <a:gd name="connsiteX5" fmla="*/ 42536 w 65781"/>
                <a:gd name="connsiteY5" fmla="*/ 12477 h 113841"/>
                <a:gd name="connsiteX6" fmla="*/ 56291 w 65781"/>
                <a:gd name="connsiteY6" fmla="*/ 317 h 113841"/>
                <a:gd name="connsiteX7" fmla="*/ 65560 w 65781"/>
                <a:gd name="connsiteY7" fmla="*/ 17193 h 113841"/>
                <a:gd name="connsiteX8" fmla="*/ 65560 w 65781"/>
                <a:gd name="connsiteY8" fmla="*/ 60091 h 113841"/>
                <a:gd name="connsiteX9" fmla="*/ 56542 w 65781"/>
                <a:gd name="connsiteY9" fmla="*/ 102136 h 113841"/>
                <a:gd name="connsiteX10" fmla="*/ 51203 w 65781"/>
                <a:gd name="connsiteY10" fmla="*/ 113841 h 113841"/>
                <a:gd name="connsiteX11" fmla="*/ 33217 w 65781"/>
                <a:gd name="connsiteY11" fmla="*/ 73670 h 11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81" h="113841">
                  <a:moveTo>
                    <a:pt x="33267" y="73670"/>
                  </a:moveTo>
                  <a:cubicBezTo>
                    <a:pt x="28179" y="73670"/>
                    <a:pt x="21730" y="73841"/>
                    <a:pt x="15231" y="73670"/>
                  </a:cubicBezTo>
                  <a:cubicBezTo>
                    <a:pt x="8832" y="73500"/>
                    <a:pt x="419" y="74693"/>
                    <a:pt x="16" y="64522"/>
                  </a:cubicBezTo>
                  <a:cubicBezTo>
                    <a:pt x="-437" y="52647"/>
                    <a:pt x="8933" y="53727"/>
                    <a:pt x="15987" y="53159"/>
                  </a:cubicBezTo>
                  <a:cubicBezTo>
                    <a:pt x="21730" y="52647"/>
                    <a:pt x="27523" y="53045"/>
                    <a:pt x="35080" y="53045"/>
                  </a:cubicBezTo>
                  <a:cubicBezTo>
                    <a:pt x="37599" y="39124"/>
                    <a:pt x="39716" y="25715"/>
                    <a:pt x="42536" y="12477"/>
                  </a:cubicBezTo>
                  <a:cubicBezTo>
                    <a:pt x="44149" y="4749"/>
                    <a:pt x="48079" y="-1501"/>
                    <a:pt x="56291" y="317"/>
                  </a:cubicBezTo>
                  <a:cubicBezTo>
                    <a:pt x="64251" y="2079"/>
                    <a:pt x="66568" y="9238"/>
                    <a:pt x="65560" y="17193"/>
                  </a:cubicBezTo>
                  <a:cubicBezTo>
                    <a:pt x="63747" y="31568"/>
                    <a:pt x="59919" y="45772"/>
                    <a:pt x="65560" y="60091"/>
                  </a:cubicBezTo>
                  <a:cubicBezTo>
                    <a:pt x="55283" y="72193"/>
                    <a:pt x="59717" y="88159"/>
                    <a:pt x="56542" y="102136"/>
                  </a:cubicBezTo>
                  <a:cubicBezTo>
                    <a:pt x="55686" y="105886"/>
                    <a:pt x="53369" y="109182"/>
                    <a:pt x="51203" y="113841"/>
                  </a:cubicBezTo>
                  <a:cubicBezTo>
                    <a:pt x="36089" y="105432"/>
                    <a:pt x="41479" y="86966"/>
                    <a:pt x="33217" y="736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6497C38-D808-1272-2450-9EA8B6139B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6156" y="3345590"/>
              <a:ext cx="84188" cy="71868"/>
            </a:xfrm>
            <a:custGeom>
              <a:avLst/>
              <a:gdLst>
                <a:gd name="connsiteX0" fmla="*/ 29120 w 84188"/>
                <a:gd name="connsiteY0" fmla="*/ 42330 h 71868"/>
                <a:gd name="connsiteX1" fmla="*/ 42219 w 84188"/>
                <a:gd name="connsiteY1" fmla="*/ 23466 h 71868"/>
                <a:gd name="connsiteX2" fmla="*/ 82069 w 84188"/>
                <a:gd name="connsiteY2" fmla="*/ 34091 h 71868"/>
                <a:gd name="connsiteX3" fmla="*/ 83934 w 84188"/>
                <a:gd name="connsiteY3" fmla="*/ 58353 h 71868"/>
                <a:gd name="connsiteX4" fmla="*/ 75772 w 84188"/>
                <a:gd name="connsiteY4" fmla="*/ 67614 h 71868"/>
                <a:gd name="connsiteX5" fmla="*/ 65998 w 84188"/>
                <a:gd name="connsiteY5" fmla="*/ 60682 h 71868"/>
                <a:gd name="connsiteX6" fmla="*/ 58844 w 84188"/>
                <a:gd name="connsiteY6" fmla="*/ 32898 h 71868"/>
                <a:gd name="connsiteX7" fmla="*/ 40355 w 84188"/>
                <a:gd name="connsiteY7" fmla="*/ 60284 h 71868"/>
                <a:gd name="connsiteX8" fmla="*/ 22671 w 84188"/>
                <a:gd name="connsiteY8" fmla="*/ 71819 h 71868"/>
                <a:gd name="connsiteX9" fmla="*/ 10177 w 84188"/>
                <a:gd name="connsiteY9" fmla="*/ 54432 h 71868"/>
                <a:gd name="connsiteX10" fmla="*/ 0 w 84188"/>
                <a:gd name="connsiteY10" fmla="*/ 0 h 71868"/>
                <a:gd name="connsiteX11" fmla="*/ 29069 w 84188"/>
                <a:gd name="connsiteY11" fmla="*/ 42330 h 7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188" h="71868">
                  <a:moveTo>
                    <a:pt x="29120" y="42330"/>
                  </a:moveTo>
                  <a:cubicBezTo>
                    <a:pt x="33453" y="36023"/>
                    <a:pt x="37382" y="29261"/>
                    <a:pt x="42219" y="23466"/>
                  </a:cubicBezTo>
                  <a:cubicBezTo>
                    <a:pt x="57232" y="5284"/>
                    <a:pt x="76074" y="10170"/>
                    <a:pt x="82069" y="34091"/>
                  </a:cubicBezTo>
                  <a:cubicBezTo>
                    <a:pt x="83984" y="41818"/>
                    <a:pt x="84588" y="50398"/>
                    <a:pt x="83934" y="58353"/>
                  </a:cubicBezTo>
                  <a:cubicBezTo>
                    <a:pt x="83631" y="61875"/>
                    <a:pt x="78946" y="67160"/>
                    <a:pt x="75772" y="67614"/>
                  </a:cubicBezTo>
                  <a:cubicBezTo>
                    <a:pt x="72698" y="68012"/>
                    <a:pt x="67459" y="64148"/>
                    <a:pt x="65998" y="60682"/>
                  </a:cubicBezTo>
                  <a:cubicBezTo>
                    <a:pt x="62975" y="53409"/>
                    <a:pt x="61867" y="45228"/>
                    <a:pt x="58844" y="32898"/>
                  </a:cubicBezTo>
                  <a:cubicBezTo>
                    <a:pt x="51488" y="44091"/>
                    <a:pt x="46753" y="53125"/>
                    <a:pt x="40355" y="60284"/>
                  </a:cubicBezTo>
                  <a:cubicBezTo>
                    <a:pt x="35619" y="65625"/>
                    <a:pt x="28918" y="71250"/>
                    <a:pt x="22671" y="71819"/>
                  </a:cubicBezTo>
                  <a:cubicBezTo>
                    <a:pt x="13855" y="72671"/>
                    <a:pt x="11789" y="62500"/>
                    <a:pt x="10177" y="54432"/>
                  </a:cubicBezTo>
                  <a:cubicBezTo>
                    <a:pt x="6751" y="37273"/>
                    <a:pt x="3728" y="20057"/>
                    <a:pt x="0" y="0"/>
                  </a:cubicBezTo>
                  <a:cubicBezTo>
                    <a:pt x="25542" y="4318"/>
                    <a:pt x="17935" y="29830"/>
                    <a:pt x="29069" y="423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74BD81E-C7A8-58FA-51A6-DBA3716942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4453" y="4566734"/>
              <a:ext cx="70511" cy="100825"/>
            </a:xfrm>
            <a:custGeom>
              <a:avLst/>
              <a:gdLst>
                <a:gd name="connsiteX0" fmla="*/ 27638 w 70511"/>
                <a:gd name="connsiteY0" fmla="*/ 60398 h 100825"/>
                <a:gd name="connsiteX1" fmla="*/ 51921 w 70511"/>
                <a:gd name="connsiteY1" fmla="*/ 49830 h 100825"/>
                <a:gd name="connsiteX2" fmla="*/ 54642 w 70511"/>
                <a:gd name="connsiteY2" fmla="*/ 54148 h 100825"/>
                <a:gd name="connsiteX3" fmla="*/ 43760 w 70511"/>
                <a:gd name="connsiteY3" fmla="*/ 77841 h 100825"/>
                <a:gd name="connsiteX4" fmla="*/ 70512 w 70511"/>
                <a:gd name="connsiteY4" fmla="*/ 95171 h 100825"/>
                <a:gd name="connsiteX5" fmla="*/ 16303 w 70511"/>
                <a:gd name="connsiteY5" fmla="*/ 100114 h 100825"/>
                <a:gd name="connsiteX6" fmla="*/ 3053 w 70511"/>
                <a:gd name="connsiteY6" fmla="*/ 42444 h 100825"/>
                <a:gd name="connsiteX7" fmla="*/ 30 w 70511"/>
                <a:gd name="connsiteY7" fmla="*/ 13239 h 100825"/>
                <a:gd name="connsiteX8" fmla="*/ 7234 w 70511"/>
                <a:gd name="connsiteY8" fmla="*/ 0 h 100825"/>
                <a:gd name="connsiteX9" fmla="*/ 17714 w 70511"/>
                <a:gd name="connsiteY9" fmla="*/ 9886 h 100825"/>
                <a:gd name="connsiteX10" fmla="*/ 25018 w 70511"/>
                <a:gd name="connsiteY10" fmla="*/ 50796 h 100825"/>
                <a:gd name="connsiteX11" fmla="*/ 27689 w 70511"/>
                <a:gd name="connsiteY11" fmla="*/ 60398 h 10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11" h="100825">
                  <a:moveTo>
                    <a:pt x="27638" y="60398"/>
                  </a:moveTo>
                  <a:cubicBezTo>
                    <a:pt x="37211" y="56251"/>
                    <a:pt x="44566" y="53012"/>
                    <a:pt x="51921" y="49830"/>
                  </a:cubicBezTo>
                  <a:cubicBezTo>
                    <a:pt x="52828" y="51250"/>
                    <a:pt x="53735" y="52728"/>
                    <a:pt x="54642" y="54148"/>
                  </a:cubicBezTo>
                  <a:cubicBezTo>
                    <a:pt x="51165" y="61762"/>
                    <a:pt x="47690" y="69319"/>
                    <a:pt x="43760" y="77841"/>
                  </a:cubicBezTo>
                  <a:cubicBezTo>
                    <a:pt x="52173" y="84035"/>
                    <a:pt x="66129" y="79603"/>
                    <a:pt x="70512" y="95171"/>
                  </a:cubicBezTo>
                  <a:cubicBezTo>
                    <a:pt x="52677" y="109319"/>
                    <a:pt x="33684" y="91364"/>
                    <a:pt x="16303" y="100114"/>
                  </a:cubicBezTo>
                  <a:cubicBezTo>
                    <a:pt x="5219" y="81762"/>
                    <a:pt x="6882" y="61251"/>
                    <a:pt x="3053" y="42444"/>
                  </a:cubicBezTo>
                  <a:cubicBezTo>
                    <a:pt x="1138" y="32898"/>
                    <a:pt x="-222" y="22955"/>
                    <a:pt x="30" y="13239"/>
                  </a:cubicBezTo>
                  <a:cubicBezTo>
                    <a:pt x="130" y="8750"/>
                    <a:pt x="4715" y="4375"/>
                    <a:pt x="7234" y="0"/>
                  </a:cubicBezTo>
                  <a:cubicBezTo>
                    <a:pt x="10861" y="3239"/>
                    <a:pt x="16655" y="5796"/>
                    <a:pt x="17714" y="9886"/>
                  </a:cubicBezTo>
                  <a:cubicBezTo>
                    <a:pt x="21089" y="23239"/>
                    <a:pt x="22600" y="37103"/>
                    <a:pt x="25018" y="50796"/>
                  </a:cubicBezTo>
                  <a:cubicBezTo>
                    <a:pt x="25573" y="53807"/>
                    <a:pt x="26681" y="56762"/>
                    <a:pt x="27689" y="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5DA8AD-DDC8-E65E-4494-1E4A7B6FEF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82116" y="2423558"/>
              <a:ext cx="47094" cy="153844"/>
            </a:xfrm>
            <a:custGeom>
              <a:avLst/>
              <a:gdLst>
                <a:gd name="connsiteX0" fmla="*/ 38580 w 47094"/>
                <a:gd name="connsiteY0" fmla="*/ 153845 h 153844"/>
                <a:gd name="connsiteX1" fmla="*/ 7445 w 47094"/>
                <a:gd name="connsiteY1" fmla="*/ 127993 h 153844"/>
                <a:gd name="connsiteX2" fmla="*/ 23567 w 47094"/>
                <a:gd name="connsiteY2" fmla="*/ 9412 h 153844"/>
                <a:gd name="connsiteX3" fmla="*/ 47095 w 47094"/>
                <a:gd name="connsiteY3" fmla="*/ 3333 h 153844"/>
                <a:gd name="connsiteX4" fmla="*/ 27295 w 47094"/>
                <a:gd name="connsiteY4" fmla="*/ 48617 h 153844"/>
                <a:gd name="connsiteX5" fmla="*/ 22862 w 47094"/>
                <a:gd name="connsiteY5" fmla="*/ 101913 h 153844"/>
                <a:gd name="connsiteX6" fmla="*/ 38631 w 47094"/>
                <a:gd name="connsiteY6" fmla="*/ 153788 h 15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94" h="153844">
                  <a:moveTo>
                    <a:pt x="38580" y="153845"/>
                  </a:moveTo>
                  <a:cubicBezTo>
                    <a:pt x="21300" y="152765"/>
                    <a:pt x="13491" y="141004"/>
                    <a:pt x="7445" y="127993"/>
                  </a:cubicBezTo>
                  <a:cubicBezTo>
                    <a:pt x="-7467" y="96061"/>
                    <a:pt x="1098" y="35037"/>
                    <a:pt x="23567" y="9412"/>
                  </a:cubicBezTo>
                  <a:cubicBezTo>
                    <a:pt x="29764" y="2367"/>
                    <a:pt x="36514" y="-4167"/>
                    <a:pt x="47095" y="3333"/>
                  </a:cubicBezTo>
                  <a:cubicBezTo>
                    <a:pt x="40243" y="18674"/>
                    <a:pt x="32484" y="33105"/>
                    <a:pt x="27295" y="48617"/>
                  </a:cubicBezTo>
                  <a:cubicBezTo>
                    <a:pt x="21602" y="65549"/>
                    <a:pt x="18126" y="83731"/>
                    <a:pt x="22862" y="101913"/>
                  </a:cubicBezTo>
                  <a:cubicBezTo>
                    <a:pt x="27144" y="118333"/>
                    <a:pt x="32635" y="134299"/>
                    <a:pt x="38631" y="1537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84D5331-5F7F-0150-58DE-DC45A0F6B1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3388" y="5584571"/>
              <a:ext cx="49305" cy="125615"/>
            </a:xfrm>
            <a:custGeom>
              <a:avLst/>
              <a:gdLst>
                <a:gd name="connsiteX0" fmla="*/ 27822 w 49305"/>
                <a:gd name="connsiteY0" fmla="*/ 36488 h 125615"/>
                <a:gd name="connsiteX1" fmla="*/ 21273 w 49305"/>
                <a:gd name="connsiteY1" fmla="*/ 10124 h 125615"/>
                <a:gd name="connsiteX2" fmla="*/ 29939 w 49305"/>
                <a:gd name="connsiteY2" fmla="*/ 2852 h 125615"/>
                <a:gd name="connsiteX3" fmla="*/ 45757 w 49305"/>
                <a:gd name="connsiteY3" fmla="*/ 10124 h 125615"/>
                <a:gd name="connsiteX4" fmla="*/ 45858 w 49305"/>
                <a:gd name="connsiteY4" fmla="*/ 98421 h 125615"/>
                <a:gd name="connsiteX5" fmla="*/ 14069 w 49305"/>
                <a:gd name="connsiteY5" fmla="*/ 125409 h 125615"/>
                <a:gd name="connsiteX6" fmla="*/ 113 w 49305"/>
                <a:gd name="connsiteY6" fmla="*/ 100409 h 125615"/>
                <a:gd name="connsiteX7" fmla="*/ 8073 w 49305"/>
                <a:gd name="connsiteY7" fmla="*/ 100466 h 125615"/>
                <a:gd name="connsiteX8" fmla="*/ 27520 w 49305"/>
                <a:gd name="connsiteY8" fmla="*/ 86829 h 125615"/>
                <a:gd name="connsiteX9" fmla="*/ 27873 w 49305"/>
                <a:gd name="connsiteY9" fmla="*/ 36488 h 12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05" h="125615">
                  <a:moveTo>
                    <a:pt x="27822" y="36488"/>
                  </a:moveTo>
                  <a:cubicBezTo>
                    <a:pt x="8980" y="27397"/>
                    <a:pt x="7923" y="21886"/>
                    <a:pt x="21273" y="10124"/>
                  </a:cubicBezTo>
                  <a:cubicBezTo>
                    <a:pt x="24094" y="7624"/>
                    <a:pt x="26865" y="4897"/>
                    <a:pt x="29939" y="2852"/>
                  </a:cubicBezTo>
                  <a:cubicBezTo>
                    <a:pt x="38200" y="-2716"/>
                    <a:pt x="45556" y="-46"/>
                    <a:pt x="45757" y="10124"/>
                  </a:cubicBezTo>
                  <a:cubicBezTo>
                    <a:pt x="46362" y="39557"/>
                    <a:pt x="53365" y="68932"/>
                    <a:pt x="45858" y="98421"/>
                  </a:cubicBezTo>
                  <a:cubicBezTo>
                    <a:pt x="41123" y="116943"/>
                    <a:pt x="29384" y="127228"/>
                    <a:pt x="14069" y="125409"/>
                  </a:cubicBezTo>
                  <a:cubicBezTo>
                    <a:pt x="2683" y="124046"/>
                    <a:pt x="-693" y="118477"/>
                    <a:pt x="113" y="100409"/>
                  </a:cubicBezTo>
                  <a:cubicBezTo>
                    <a:pt x="2733" y="100409"/>
                    <a:pt x="5453" y="100011"/>
                    <a:pt x="8073" y="100466"/>
                  </a:cubicBezTo>
                  <a:cubicBezTo>
                    <a:pt x="21727" y="102966"/>
                    <a:pt x="26110" y="101148"/>
                    <a:pt x="27520" y="86829"/>
                  </a:cubicBezTo>
                  <a:cubicBezTo>
                    <a:pt x="29082" y="70693"/>
                    <a:pt x="27873" y="54216"/>
                    <a:pt x="27873" y="36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2CE8FA9-9901-03F3-E666-6252651368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1295" y="6352485"/>
              <a:ext cx="74320" cy="73160"/>
            </a:xfrm>
            <a:custGeom>
              <a:avLst/>
              <a:gdLst>
                <a:gd name="connsiteX0" fmla="*/ 20826 w 74320"/>
                <a:gd name="connsiteY0" fmla="*/ 54886 h 73160"/>
                <a:gd name="connsiteX1" fmla="*/ 42590 w 74320"/>
                <a:gd name="connsiteY1" fmla="*/ 22443 h 73160"/>
                <a:gd name="connsiteX2" fmla="*/ 54984 w 74320"/>
                <a:gd name="connsiteY2" fmla="*/ 8523 h 73160"/>
                <a:gd name="connsiteX3" fmla="*/ 66118 w 74320"/>
                <a:gd name="connsiteY3" fmla="*/ 21250 h 73160"/>
                <a:gd name="connsiteX4" fmla="*/ 72012 w 74320"/>
                <a:gd name="connsiteY4" fmla="*/ 69489 h 73160"/>
                <a:gd name="connsiteX5" fmla="*/ 51558 w 74320"/>
                <a:gd name="connsiteY5" fmla="*/ 53750 h 73160"/>
                <a:gd name="connsiteX6" fmla="*/ 31406 w 74320"/>
                <a:gd name="connsiteY6" fmla="*/ 69489 h 73160"/>
                <a:gd name="connsiteX7" fmla="*/ 2538 w 74320"/>
                <a:gd name="connsiteY7" fmla="*/ 55455 h 73160"/>
                <a:gd name="connsiteX8" fmla="*/ 5208 w 74320"/>
                <a:gd name="connsiteY8" fmla="*/ 7045 h 73160"/>
                <a:gd name="connsiteX9" fmla="*/ 14932 w 74320"/>
                <a:gd name="connsiteY9" fmla="*/ 0 h 73160"/>
                <a:gd name="connsiteX10" fmla="*/ 19617 w 74320"/>
                <a:gd name="connsiteY10" fmla="*/ 10057 h 73160"/>
                <a:gd name="connsiteX11" fmla="*/ 18710 w 74320"/>
                <a:gd name="connsiteY11" fmla="*/ 27272 h 73160"/>
                <a:gd name="connsiteX12" fmla="*/ 20826 w 74320"/>
                <a:gd name="connsiteY12" fmla="*/ 54830 h 7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320" h="73160">
                  <a:moveTo>
                    <a:pt x="20826" y="54886"/>
                  </a:moveTo>
                  <a:cubicBezTo>
                    <a:pt x="35185" y="47216"/>
                    <a:pt x="40122" y="35682"/>
                    <a:pt x="42590" y="22443"/>
                  </a:cubicBezTo>
                  <a:cubicBezTo>
                    <a:pt x="44102" y="14431"/>
                    <a:pt x="46419" y="8125"/>
                    <a:pt x="54984" y="8523"/>
                  </a:cubicBezTo>
                  <a:cubicBezTo>
                    <a:pt x="62188" y="8863"/>
                    <a:pt x="65161" y="14091"/>
                    <a:pt x="66118" y="21250"/>
                  </a:cubicBezTo>
                  <a:cubicBezTo>
                    <a:pt x="68032" y="36023"/>
                    <a:pt x="79015" y="49204"/>
                    <a:pt x="72012" y="69489"/>
                  </a:cubicBezTo>
                  <a:cubicBezTo>
                    <a:pt x="64657" y="63864"/>
                    <a:pt x="58561" y="59148"/>
                    <a:pt x="51558" y="53750"/>
                  </a:cubicBezTo>
                  <a:cubicBezTo>
                    <a:pt x="45512" y="58580"/>
                    <a:pt x="38963" y="65114"/>
                    <a:pt x="31406" y="69489"/>
                  </a:cubicBezTo>
                  <a:cubicBezTo>
                    <a:pt x="17552" y="77501"/>
                    <a:pt x="7375" y="72216"/>
                    <a:pt x="2538" y="55455"/>
                  </a:cubicBezTo>
                  <a:cubicBezTo>
                    <a:pt x="-2198" y="38977"/>
                    <a:pt x="271" y="22727"/>
                    <a:pt x="5208" y="7045"/>
                  </a:cubicBezTo>
                  <a:cubicBezTo>
                    <a:pt x="6216" y="3806"/>
                    <a:pt x="11556" y="2273"/>
                    <a:pt x="14932" y="0"/>
                  </a:cubicBezTo>
                  <a:cubicBezTo>
                    <a:pt x="16594" y="3352"/>
                    <a:pt x="19315" y="6534"/>
                    <a:pt x="19617" y="10057"/>
                  </a:cubicBezTo>
                  <a:cubicBezTo>
                    <a:pt x="20121" y="15682"/>
                    <a:pt x="18559" y="21534"/>
                    <a:pt x="18710" y="27272"/>
                  </a:cubicBezTo>
                  <a:cubicBezTo>
                    <a:pt x="18962" y="35909"/>
                    <a:pt x="19970" y="44489"/>
                    <a:pt x="20826" y="54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192D467-2FA0-57B6-0EE5-2FDBE19A93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14203" y="4790687"/>
              <a:ext cx="63483" cy="99940"/>
            </a:xfrm>
            <a:custGeom>
              <a:avLst/>
              <a:gdLst>
                <a:gd name="connsiteX0" fmla="*/ 27576 w 63483"/>
                <a:gd name="connsiteY0" fmla="*/ 25026 h 99940"/>
                <a:gd name="connsiteX1" fmla="*/ 58913 w 63483"/>
                <a:gd name="connsiteY1" fmla="*/ 80765 h 99940"/>
                <a:gd name="connsiteX2" fmla="*/ 12764 w 63483"/>
                <a:gd name="connsiteY2" fmla="*/ 93890 h 99940"/>
                <a:gd name="connsiteX3" fmla="*/ 33118 w 63483"/>
                <a:gd name="connsiteY3" fmla="*/ 76163 h 99940"/>
                <a:gd name="connsiteX4" fmla="*/ 30498 w 63483"/>
                <a:gd name="connsiteY4" fmla="*/ 52015 h 99940"/>
                <a:gd name="connsiteX5" fmla="*/ 9892 w 63483"/>
                <a:gd name="connsiteY5" fmla="*/ 44117 h 99940"/>
                <a:gd name="connsiteX6" fmla="*/ 472 w 63483"/>
                <a:gd name="connsiteY6" fmla="*/ 24515 h 99940"/>
                <a:gd name="connsiteX7" fmla="*/ 39365 w 63483"/>
                <a:gd name="connsiteY7" fmla="*/ 1333 h 99940"/>
                <a:gd name="connsiteX8" fmla="*/ 42338 w 63483"/>
                <a:gd name="connsiteY8" fmla="*/ 14799 h 99940"/>
                <a:gd name="connsiteX9" fmla="*/ 27525 w 63483"/>
                <a:gd name="connsiteY9" fmla="*/ 24969 h 9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83" h="99940">
                  <a:moveTo>
                    <a:pt x="27576" y="25026"/>
                  </a:moveTo>
                  <a:cubicBezTo>
                    <a:pt x="62238" y="46958"/>
                    <a:pt x="69694" y="60538"/>
                    <a:pt x="58913" y="80765"/>
                  </a:cubicBezTo>
                  <a:cubicBezTo>
                    <a:pt x="48888" y="99515"/>
                    <a:pt x="30952" y="105766"/>
                    <a:pt x="12764" y="93890"/>
                  </a:cubicBezTo>
                  <a:cubicBezTo>
                    <a:pt x="20220" y="87470"/>
                    <a:pt x="26871" y="82072"/>
                    <a:pt x="33118" y="76163"/>
                  </a:cubicBezTo>
                  <a:cubicBezTo>
                    <a:pt x="43093" y="66845"/>
                    <a:pt x="42288" y="58209"/>
                    <a:pt x="30498" y="52015"/>
                  </a:cubicBezTo>
                  <a:cubicBezTo>
                    <a:pt x="23948" y="48549"/>
                    <a:pt x="16644" y="47129"/>
                    <a:pt x="9892" y="44117"/>
                  </a:cubicBezTo>
                  <a:cubicBezTo>
                    <a:pt x="2135" y="40651"/>
                    <a:pt x="-1342" y="33947"/>
                    <a:pt x="472" y="24515"/>
                  </a:cubicBezTo>
                  <a:cubicBezTo>
                    <a:pt x="3394" y="9628"/>
                    <a:pt x="26871" y="-4463"/>
                    <a:pt x="39365" y="1333"/>
                  </a:cubicBezTo>
                  <a:cubicBezTo>
                    <a:pt x="45310" y="4060"/>
                    <a:pt x="46973" y="9742"/>
                    <a:pt x="42338" y="14799"/>
                  </a:cubicBezTo>
                  <a:cubicBezTo>
                    <a:pt x="38459" y="19004"/>
                    <a:pt x="32967" y="21333"/>
                    <a:pt x="27525" y="24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ACAA6F10-C4FF-8261-909E-1E4A85BBE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8804" y="5106940"/>
              <a:ext cx="78515" cy="95366"/>
            </a:xfrm>
            <a:custGeom>
              <a:avLst/>
              <a:gdLst>
                <a:gd name="connsiteX0" fmla="*/ 39017 w 78515"/>
                <a:gd name="connsiteY0" fmla="*/ 33662 h 95366"/>
                <a:gd name="connsiteX1" fmla="*/ 66273 w 78515"/>
                <a:gd name="connsiteY1" fmla="*/ 252 h 95366"/>
                <a:gd name="connsiteX2" fmla="*/ 78516 w 78515"/>
                <a:gd name="connsiteY2" fmla="*/ 4684 h 95366"/>
                <a:gd name="connsiteX3" fmla="*/ 50706 w 78515"/>
                <a:gd name="connsiteY3" fmla="*/ 57583 h 95366"/>
                <a:gd name="connsiteX4" fmla="*/ 65970 w 78515"/>
                <a:gd name="connsiteY4" fmla="*/ 90878 h 95366"/>
                <a:gd name="connsiteX5" fmla="*/ 62897 w 78515"/>
                <a:gd name="connsiteY5" fmla="*/ 95367 h 95366"/>
                <a:gd name="connsiteX6" fmla="*/ 23198 w 78515"/>
                <a:gd name="connsiteY6" fmla="*/ 76219 h 95366"/>
                <a:gd name="connsiteX7" fmla="*/ 3902 w 78515"/>
                <a:gd name="connsiteY7" fmla="*/ 34457 h 95366"/>
                <a:gd name="connsiteX8" fmla="*/ 225 w 78515"/>
                <a:gd name="connsiteY8" fmla="*/ 22980 h 95366"/>
                <a:gd name="connsiteX9" fmla="*/ 15742 w 78515"/>
                <a:gd name="connsiteY9" fmla="*/ 14514 h 95366"/>
                <a:gd name="connsiteX10" fmla="*/ 39017 w 78515"/>
                <a:gd name="connsiteY10" fmla="*/ 33662 h 9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5" h="95366">
                  <a:moveTo>
                    <a:pt x="39017" y="33662"/>
                  </a:moveTo>
                  <a:cubicBezTo>
                    <a:pt x="47935" y="22469"/>
                    <a:pt x="56751" y="10991"/>
                    <a:pt x="66273" y="252"/>
                  </a:cubicBezTo>
                  <a:cubicBezTo>
                    <a:pt x="67331" y="-940"/>
                    <a:pt x="72369" y="2355"/>
                    <a:pt x="78516" y="4684"/>
                  </a:cubicBezTo>
                  <a:cubicBezTo>
                    <a:pt x="68792" y="23151"/>
                    <a:pt x="60076" y="39855"/>
                    <a:pt x="50706" y="57583"/>
                  </a:cubicBezTo>
                  <a:cubicBezTo>
                    <a:pt x="55593" y="68264"/>
                    <a:pt x="60782" y="79571"/>
                    <a:pt x="65970" y="90878"/>
                  </a:cubicBezTo>
                  <a:cubicBezTo>
                    <a:pt x="64963" y="92355"/>
                    <a:pt x="63905" y="93833"/>
                    <a:pt x="62897" y="95367"/>
                  </a:cubicBezTo>
                  <a:cubicBezTo>
                    <a:pt x="50353" y="89287"/>
                    <a:pt x="37758" y="83264"/>
                    <a:pt x="23198" y="76219"/>
                  </a:cubicBezTo>
                  <a:cubicBezTo>
                    <a:pt x="27581" y="58662"/>
                    <a:pt x="22694" y="42980"/>
                    <a:pt x="3902" y="34457"/>
                  </a:cubicBezTo>
                  <a:cubicBezTo>
                    <a:pt x="1535" y="33378"/>
                    <a:pt x="-733" y="23775"/>
                    <a:pt x="225" y="22980"/>
                  </a:cubicBezTo>
                  <a:cubicBezTo>
                    <a:pt x="4910" y="19003"/>
                    <a:pt x="12114" y="12810"/>
                    <a:pt x="15742" y="14514"/>
                  </a:cubicBezTo>
                  <a:cubicBezTo>
                    <a:pt x="24054" y="18434"/>
                    <a:pt x="30755" y="26503"/>
                    <a:pt x="39017" y="33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1B373333-8D2B-A5FC-9D26-263C54F8C4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99034" y="5982006"/>
              <a:ext cx="140162" cy="46451"/>
            </a:xfrm>
            <a:custGeom>
              <a:avLst/>
              <a:gdLst>
                <a:gd name="connsiteX0" fmla="*/ 140162 w 140162"/>
                <a:gd name="connsiteY0" fmla="*/ 10249 h 46451"/>
                <a:gd name="connsiteX1" fmla="*/ 127567 w 140162"/>
                <a:gd name="connsiteY1" fmla="*/ 17749 h 46451"/>
                <a:gd name="connsiteX2" fmla="*/ 16781 w 140162"/>
                <a:gd name="connsiteY2" fmla="*/ 45420 h 46451"/>
                <a:gd name="connsiteX3" fmla="*/ 559 w 140162"/>
                <a:gd name="connsiteY3" fmla="*/ 38488 h 46451"/>
                <a:gd name="connsiteX4" fmla="*/ 12247 w 140162"/>
                <a:gd name="connsiteY4" fmla="*/ 21386 h 46451"/>
                <a:gd name="connsiteX5" fmla="*/ 82628 w 140162"/>
                <a:gd name="connsiteY5" fmla="*/ 4454 h 46451"/>
                <a:gd name="connsiteX6" fmla="*/ 121723 w 140162"/>
                <a:gd name="connsiteY6" fmla="*/ 22 h 46451"/>
                <a:gd name="connsiteX7" fmla="*/ 139861 w 140162"/>
                <a:gd name="connsiteY7" fmla="*/ 3545 h 46451"/>
                <a:gd name="connsiteX8" fmla="*/ 140162 w 140162"/>
                <a:gd name="connsiteY8" fmla="*/ 10306 h 4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62" h="46451">
                  <a:moveTo>
                    <a:pt x="140162" y="10249"/>
                  </a:moveTo>
                  <a:cubicBezTo>
                    <a:pt x="135981" y="12806"/>
                    <a:pt x="132052" y="16556"/>
                    <a:pt x="127567" y="17749"/>
                  </a:cubicBezTo>
                  <a:cubicBezTo>
                    <a:pt x="90690" y="27238"/>
                    <a:pt x="53710" y="36272"/>
                    <a:pt x="16781" y="45420"/>
                  </a:cubicBezTo>
                  <a:cubicBezTo>
                    <a:pt x="10081" y="47068"/>
                    <a:pt x="2876" y="47920"/>
                    <a:pt x="559" y="38488"/>
                  </a:cubicBezTo>
                  <a:cubicBezTo>
                    <a:pt x="-2010" y="28034"/>
                    <a:pt x="4690" y="23318"/>
                    <a:pt x="12247" y="21386"/>
                  </a:cubicBezTo>
                  <a:cubicBezTo>
                    <a:pt x="35623" y="15363"/>
                    <a:pt x="59051" y="9397"/>
                    <a:pt x="82628" y="4454"/>
                  </a:cubicBezTo>
                  <a:cubicBezTo>
                    <a:pt x="95476" y="1784"/>
                    <a:pt x="108624" y="647"/>
                    <a:pt x="121723" y="22"/>
                  </a:cubicBezTo>
                  <a:cubicBezTo>
                    <a:pt x="127718" y="-262"/>
                    <a:pt x="133814" y="2295"/>
                    <a:pt x="139861" y="3545"/>
                  </a:cubicBezTo>
                  <a:cubicBezTo>
                    <a:pt x="139960" y="5817"/>
                    <a:pt x="140061" y="8090"/>
                    <a:pt x="140162" y="103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A105B84-FE23-8949-0C95-B725BAA86A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9994" y="795475"/>
              <a:ext cx="77736" cy="85780"/>
            </a:xfrm>
            <a:custGeom>
              <a:avLst/>
              <a:gdLst>
                <a:gd name="connsiteX0" fmla="*/ 39196 w 77736"/>
                <a:gd name="connsiteY0" fmla="*/ 16405 h 85780"/>
                <a:gd name="connsiteX1" fmla="*/ 77736 w 77736"/>
                <a:gd name="connsiteY1" fmla="*/ 7314 h 85780"/>
                <a:gd name="connsiteX2" fmla="*/ 57534 w 77736"/>
                <a:gd name="connsiteY2" fmla="*/ 31462 h 85780"/>
                <a:gd name="connsiteX3" fmla="*/ 66804 w 77736"/>
                <a:gd name="connsiteY3" fmla="*/ 48507 h 85780"/>
                <a:gd name="connsiteX4" fmla="*/ 42722 w 77736"/>
                <a:gd name="connsiteY4" fmla="*/ 51576 h 85780"/>
                <a:gd name="connsiteX5" fmla="*/ 3980 w 77736"/>
                <a:gd name="connsiteY5" fmla="*/ 85780 h 85780"/>
                <a:gd name="connsiteX6" fmla="*/ 23175 w 77736"/>
                <a:gd name="connsiteY6" fmla="*/ 35894 h 85780"/>
                <a:gd name="connsiteX7" fmla="*/ 11134 w 77736"/>
                <a:gd name="connsiteY7" fmla="*/ 21007 h 85780"/>
                <a:gd name="connsiteX8" fmla="*/ 0 w 77736"/>
                <a:gd name="connsiteY8" fmla="*/ 2655 h 85780"/>
                <a:gd name="connsiteX9" fmla="*/ 39196 w 77736"/>
                <a:gd name="connsiteY9" fmla="*/ 16405 h 8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36" h="85780">
                  <a:moveTo>
                    <a:pt x="39196" y="16405"/>
                  </a:moveTo>
                  <a:cubicBezTo>
                    <a:pt x="50935" y="12143"/>
                    <a:pt x="59096" y="-10698"/>
                    <a:pt x="77736" y="7314"/>
                  </a:cubicBezTo>
                  <a:cubicBezTo>
                    <a:pt x="70936" y="15439"/>
                    <a:pt x="64689" y="22939"/>
                    <a:pt x="57534" y="31462"/>
                  </a:cubicBezTo>
                  <a:cubicBezTo>
                    <a:pt x="60809" y="37485"/>
                    <a:pt x="64083" y="43450"/>
                    <a:pt x="66804" y="48507"/>
                  </a:cubicBezTo>
                  <a:cubicBezTo>
                    <a:pt x="64436" y="56291"/>
                    <a:pt x="62119" y="56462"/>
                    <a:pt x="42722" y="51576"/>
                  </a:cubicBezTo>
                  <a:cubicBezTo>
                    <a:pt x="28817" y="60553"/>
                    <a:pt x="24334" y="83564"/>
                    <a:pt x="3980" y="85780"/>
                  </a:cubicBezTo>
                  <a:cubicBezTo>
                    <a:pt x="-50" y="63905"/>
                    <a:pt x="16727" y="53507"/>
                    <a:pt x="23175" y="35894"/>
                  </a:cubicBezTo>
                  <a:cubicBezTo>
                    <a:pt x="19547" y="31519"/>
                    <a:pt x="15013" y="26519"/>
                    <a:pt x="11134" y="21007"/>
                  </a:cubicBezTo>
                  <a:cubicBezTo>
                    <a:pt x="7355" y="15666"/>
                    <a:pt x="4232" y="9700"/>
                    <a:pt x="0" y="2655"/>
                  </a:cubicBezTo>
                  <a:cubicBezTo>
                    <a:pt x="19496" y="-7175"/>
                    <a:pt x="26450" y="13223"/>
                    <a:pt x="39196" y="16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E8468C7-6857-F456-57AA-A55D54C9F4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5394" y="541239"/>
              <a:ext cx="46976" cy="156316"/>
            </a:xfrm>
            <a:custGeom>
              <a:avLst/>
              <a:gdLst>
                <a:gd name="connsiteX0" fmla="*/ 35540 w 46976"/>
                <a:gd name="connsiteY0" fmla="*/ 156152 h 156316"/>
                <a:gd name="connsiteX1" fmla="*/ 9543 w 46976"/>
                <a:gd name="connsiteY1" fmla="*/ 139220 h 156316"/>
                <a:gd name="connsiteX2" fmla="*/ 676 w 46976"/>
                <a:gd name="connsiteY2" fmla="*/ 106606 h 156316"/>
                <a:gd name="connsiteX3" fmla="*/ 25262 w 46976"/>
                <a:gd name="connsiteY3" fmla="*/ 12060 h 156316"/>
                <a:gd name="connsiteX4" fmla="*/ 46976 w 46976"/>
                <a:gd name="connsiteY4" fmla="*/ 1378 h 156316"/>
                <a:gd name="connsiteX5" fmla="*/ 35540 w 46976"/>
                <a:gd name="connsiteY5" fmla="*/ 156152 h 15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76" h="156316">
                  <a:moveTo>
                    <a:pt x="35540" y="156152"/>
                  </a:moveTo>
                  <a:cubicBezTo>
                    <a:pt x="21433" y="157572"/>
                    <a:pt x="13977" y="149618"/>
                    <a:pt x="9543" y="139220"/>
                  </a:cubicBezTo>
                  <a:cubicBezTo>
                    <a:pt x="5211" y="129050"/>
                    <a:pt x="1734" y="117743"/>
                    <a:pt x="676" y="106606"/>
                  </a:cubicBezTo>
                  <a:cubicBezTo>
                    <a:pt x="-2699" y="71549"/>
                    <a:pt x="6722" y="40015"/>
                    <a:pt x="25262" y="12060"/>
                  </a:cubicBezTo>
                  <a:cubicBezTo>
                    <a:pt x="30249" y="4560"/>
                    <a:pt x="36245" y="-3224"/>
                    <a:pt x="46976" y="1378"/>
                  </a:cubicBezTo>
                  <a:cubicBezTo>
                    <a:pt x="5563" y="103140"/>
                    <a:pt x="21181" y="107174"/>
                    <a:pt x="35540" y="156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17AE6AF-F8A2-0A79-4D00-95A281873F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5951" y="3708571"/>
              <a:ext cx="78260" cy="66526"/>
            </a:xfrm>
            <a:custGeom>
              <a:avLst/>
              <a:gdLst>
                <a:gd name="connsiteX0" fmla="*/ 78260 w 78260"/>
                <a:gd name="connsiteY0" fmla="*/ 62135 h 66526"/>
                <a:gd name="connsiteX1" fmla="*/ 50551 w 78260"/>
                <a:gd name="connsiteY1" fmla="*/ 55942 h 66526"/>
                <a:gd name="connsiteX2" fmla="*/ 4907 w 78260"/>
                <a:gd name="connsiteY2" fmla="*/ 56567 h 66526"/>
                <a:gd name="connsiteX3" fmla="*/ 11003 w 78260"/>
                <a:gd name="connsiteY3" fmla="*/ 11794 h 66526"/>
                <a:gd name="connsiteX4" fmla="*/ 47025 w 78260"/>
                <a:gd name="connsiteY4" fmla="*/ 7248 h 66526"/>
                <a:gd name="connsiteX5" fmla="*/ 32465 w 78260"/>
                <a:gd name="connsiteY5" fmla="*/ 17817 h 66526"/>
                <a:gd name="connsiteX6" fmla="*/ 19870 w 78260"/>
                <a:gd name="connsiteY6" fmla="*/ 37249 h 66526"/>
                <a:gd name="connsiteX7" fmla="*/ 22540 w 78260"/>
                <a:gd name="connsiteY7" fmla="*/ 45715 h 66526"/>
                <a:gd name="connsiteX8" fmla="*/ 30399 w 78260"/>
                <a:gd name="connsiteY8" fmla="*/ 46397 h 66526"/>
                <a:gd name="connsiteX9" fmla="*/ 44103 w 78260"/>
                <a:gd name="connsiteY9" fmla="*/ 25260 h 66526"/>
                <a:gd name="connsiteX10" fmla="*/ 56899 w 78260"/>
                <a:gd name="connsiteY10" fmla="*/ 15487 h 66526"/>
                <a:gd name="connsiteX11" fmla="*/ 66370 w 78260"/>
                <a:gd name="connsiteY11" fmla="*/ 26396 h 66526"/>
                <a:gd name="connsiteX12" fmla="*/ 78260 w 78260"/>
                <a:gd name="connsiteY12" fmla="*/ 62135 h 6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260" h="66526">
                  <a:moveTo>
                    <a:pt x="78260" y="62135"/>
                  </a:moveTo>
                  <a:cubicBezTo>
                    <a:pt x="65715" y="73556"/>
                    <a:pt x="59217" y="58840"/>
                    <a:pt x="50551" y="55942"/>
                  </a:cubicBezTo>
                  <a:cubicBezTo>
                    <a:pt x="27376" y="69863"/>
                    <a:pt x="14177" y="70033"/>
                    <a:pt x="4907" y="56567"/>
                  </a:cubicBezTo>
                  <a:cubicBezTo>
                    <a:pt x="-3456" y="44465"/>
                    <a:pt x="-937" y="26055"/>
                    <a:pt x="11003" y="11794"/>
                  </a:cubicBezTo>
                  <a:cubicBezTo>
                    <a:pt x="22641" y="-2126"/>
                    <a:pt x="33220" y="-3831"/>
                    <a:pt x="47025" y="7248"/>
                  </a:cubicBezTo>
                  <a:cubicBezTo>
                    <a:pt x="41785" y="10942"/>
                    <a:pt x="36294" y="13499"/>
                    <a:pt x="32465" y="17817"/>
                  </a:cubicBezTo>
                  <a:cubicBezTo>
                    <a:pt x="27477" y="23442"/>
                    <a:pt x="23446" y="30317"/>
                    <a:pt x="19870" y="37249"/>
                  </a:cubicBezTo>
                  <a:cubicBezTo>
                    <a:pt x="18962" y="39010"/>
                    <a:pt x="20676" y="44067"/>
                    <a:pt x="22540" y="45715"/>
                  </a:cubicBezTo>
                  <a:cubicBezTo>
                    <a:pt x="24353" y="47306"/>
                    <a:pt x="29341" y="47817"/>
                    <a:pt x="30399" y="46397"/>
                  </a:cubicBezTo>
                  <a:cubicBezTo>
                    <a:pt x="35386" y="39749"/>
                    <a:pt x="39014" y="31794"/>
                    <a:pt x="44103" y="25260"/>
                  </a:cubicBezTo>
                  <a:cubicBezTo>
                    <a:pt x="47478" y="20885"/>
                    <a:pt x="52315" y="15999"/>
                    <a:pt x="56899" y="15487"/>
                  </a:cubicBezTo>
                  <a:cubicBezTo>
                    <a:pt x="59771" y="15146"/>
                    <a:pt x="64557" y="21794"/>
                    <a:pt x="66370" y="26396"/>
                  </a:cubicBezTo>
                  <a:cubicBezTo>
                    <a:pt x="70804" y="37476"/>
                    <a:pt x="74028" y="49124"/>
                    <a:pt x="78260" y="62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47034B1-0911-545F-BE21-7C7FD1B0E5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7021" y="1225311"/>
              <a:ext cx="63909" cy="88043"/>
            </a:xfrm>
            <a:custGeom>
              <a:avLst/>
              <a:gdLst>
                <a:gd name="connsiteX0" fmla="*/ 63859 w 63909"/>
                <a:gd name="connsiteY0" fmla="*/ 41060 h 88043"/>
                <a:gd name="connsiteX1" fmla="*/ 61491 w 63909"/>
                <a:gd name="connsiteY1" fmla="*/ 56969 h 88043"/>
                <a:gd name="connsiteX2" fmla="*/ 29399 w 63909"/>
                <a:gd name="connsiteY2" fmla="*/ 87992 h 88043"/>
                <a:gd name="connsiteX3" fmla="*/ 481 w 63909"/>
                <a:gd name="connsiteY3" fmla="*/ 53219 h 88043"/>
                <a:gd name="connsiteX4" fmla="*/ 1841 w 63909"/>
                <a:gd name="connsiteY4" fmla="*/ 24071 h 88043"/>
                <a:gd name="connsiteX5" fmla="*/ 10053 w 63909"/>
                <a:gd name="connsiteY5" fmla="*/ 14128 h 88043"/>
                <a:gd name="connsiteX6" fmla="*/ 22547 w 63909"/>
                <a:gd name="connsiteY6" fmla="*/ 7253 h 88043"/>
                <a:gd name="connsiteX7" fmla="*/ 57813 w 63909"/>
                <a:gd name="connsiteY7" fmla="*/ 16401 h 88043"/>
                <a:gd name="connsiteX8" fmla="*/ 63909 w 63909"/>
                <a:gd name="connsiteY8" fmla="*/ 41003 h 88043"/>
                <a:gd name="connsiteX9" fmla="*/ 17207 w 63909"/>
                <a:gd name="connsiteY9" fmla="*/ 23674 h 88043"/>
                <a:gd name="connsiteX10" fmla="*/ 35293 w 63909"/>
                <a:gd name="connsiteY10" fmla="*/ 72594 h 88043"/>
                <a:gd name="connsiteX11" fmla="*/ 36150 w 63909"/>
                <a:gd name="connsiteY11" fmla="*/ 16628 h 88043"/>
                <a:gd name="connsiteX12" fmla="*/ 17258 w 63909"/>
                <a:gd name="connsiteY12" fmla="*/ 23674 h 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909" h="88043">
                  <a:moveTo>
                    <a:pt x="63859" y="41060"/>
                  </a:moveTo>
                  <a:cubicBezTo>
                    <a:pt x="62700" y="48958"/>
                    <a:pt x="62448" y="53049"/>
                    <a:pt x="61491" y="56969"/>
                  </a:cubicBezTo>
                  <a:cubicBezTo>
                    <a:pt x="56705" y="76231"/>
                    <a:pt x="43405" y="88958"/>
                    <a:pt x="29399" y="87992"/>
                  </a:cubicBezTo>
                  <a:cubicBezTo>
                    <a:pt x="15443" y="87026"/>
                    <a:pt x="2698" y="72651"/>
                    <a:pt x="481" y="53219"/>
                  </a:cubicBezTo>
                  <a:cubicBezTo>
                    <a:pt x="-628" y="43674"/>
                    <a:pt x="329" y="33617"/>
                    <a:pt x="1841" y="24071"/>
                  </a:cubicBezTo>
                  <a:cubicBezTo>
                    <a:pt x="2445" y="20265"/>
                    <a:pt x="6728" y="16685"/>
                    <a:pt x="10053" y="14128"/>
                  </a:cubicBezTo>
                  <a:cubicBezTo>
                    <a:pt x="13831" y="11230"/>
                    <a:pt x="18819" y="10265"/>
                    <a:pt x="22547" y="7253"/>
                  </a:cubicBezTo>
                  <a:cubicBezTo>
                    <a:pt x="37107" y="-4679"/>
                    <a:pt x="49904" y="-2065"/>
                    <a:pt x="57813" y="16401"/>
                  </a:cubicBezTo>
                  <a:cubicBezTo>
                    <a:pt x="61491" y="24981"/>
                    <a:pt x="62499" y="34981"/>
                    <a:pt x="63909" y="41003"/>
                  </a:cubicBezTo>
                  <a:close/>
                  <a:moveTo>
                    <a:pt x="17207" y="23674"/>
                  </a:moveTo>
                  <a:cubicBezTo>
                    <a:pt x="16350" y="45094"/>
                    <a:pt x="16451" y="63390"/>
                    <a:pt x="35293" y="72594"/>
                  </a:cubicBezTo>
                  <a:cubicBezTo>
                    <a:pt x="49853" y="52708"/>
                    <a:pt x="50055" y="38049"/>
                    <a:pt x="36150" y="16628"/>
                  </a:cubicBezTo>
                  <a:cubicBezTo>
                    <a:pt x="30508" y="18730"/>
                    <a:pt x="24562" y="20946"/>
                    <a:pt x="17258" y="236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011250D-A63D-981A-5A85-035FEC5D42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9666" y="5148954"/>
              <a:ext cx="73673" cy="78439"/>
            </a:xfrm>
            <a:custGeom>
              <a:avLst/>
              <a:gdLst>
                <a:gd name="connsiteX0" fmla="*/ 37275 w 73673"/>
                <a:gd name="connsiteY0" fmla="*/ 39261 h 78439"/>
                <a:gd name="connsiteX1" fmla="*/ 69821 w 73673"/>
                <a:gd name="connsiteY1" fmla="*/ 0 h 78439"/>
                <a:gd name="connsiteX2" fmla="*/ 73599 w 73673"/>
                <a:gd name="connsiteY2" fmla="*/ 9261 h 78439"/>
                <a:gd name="connsiteX3" fmla="*/ 57629 w 73673"/>
                <a:gd name="connsiteY3" fmla="*/ 65114 h 78439"/>
                <a:gd name="connsiteX4" fmla="*/ 21406 w 73673"/>
                <a:gd name="connsiteY4" fmla="*/ 65171 h 78439"/>
                <a:gd name="connsiteX5" fmla="*/ 2916 w 73673"/>
                <a:gd name="connsiteY5" fmla="*/ 28977 h 78439"/>
                <a:gd name="connsiteX6" fmla="*/ 5284 w 73673"/>
                <a:gd name="connsiteY6" fmla="*/ 9773 h 78439"/>
                <a:gd name="connsiteX7" fmla="*/ 21657 w 73673"/>
                <a:gd name="connsiteY7" fmla="*/ 17727 h 78439"/>
                <a:gd name="connsiteX8" fmla="*/ 37224 w 73673"/>
                <a:gd name="connsiteY8" fmla="*/ 3926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73" h="78439">
                  <a:moveTo>
                    <a:pt x="37275" y="39261"/>
                  </a:moveTo>
                  <a:cubicBezTo>
                    <a:pt x="47300" y="24773"/>
                    <a:pt x="50474" y="4602"/>
                    <a:pt x="69821" y="0"/>
                  </a:cubicBezTo>
                  <a:cubicBezTo>
                    <a:pt x="71483" y="3807"/>
                    <a:pt x="74154" y="7102"/>
                    <a:pt x="73599" y="9261"/>
                  </a:cubicBezTo>
                  <a:cubicBezTo>
                    <a:pt x="68762" y="28068"/>
                    <a:pt x="65034" y="47614"/>
                    <a:pt x="57629" y="65114"/>
                  </a:cubicBezTo>
                  <a:cubicBezTo>
                    <a:pt x="49971" y="83239"/>
                    <a:pt x="31078" y="82500"/>
                    <a:pt x="21406" y="65171"/>
                  </a:cubicBezTo>
                  <a:cubicBezTo>
                    <a:pt x="14806" y="53409"/>
                    <a:pt x="8609" y="41307"/>
                    <a:pt x="2916" y="28977"/>
                  </a:cubicBezTo>
                  <a:cubicBezTo>
                    <a:pt x="-107" y="22443"/>
                    <a:pt x="-2626" y="14148"/>
                    <a:pt x="5284" y="9773"/>
                  </a:cubicBezTo>
                  <a:cubicBezTo>
                    <a:pt x="12387" y="5909"/>
                    <a:pt x="17375" y="11364"/>
                    <a:pt x="21657" y="17727"/>
                  </a:cubicBezTo>
                  <a:cubicBezTo>
                    <a:pt x="26544" y="25000"/>
                    <a:pt x="28207" y="35682"/>
                    <a:pt x="37224" y="392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53AB1B6-9243-DA2F-5FBD-FF9172B512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146" y="3661268"/>
              <a:ext cx="176028" cy="20638"/>
            </a:xfrm>
            <a:custGeom>
              <a:avLst/>
              <a:gdLst>
                <a:gd name="connsiteX0" fmla="*/ 0 w 176028"/>
                <a:gd name="connsiteY0" fmla="*/ 5857 h 20638"/>
                <a:gd name="connsiteX1" fmla="*/ 10983 w 176028"/>
                <a:gd name="connsiteY1" fmla="*/ 5 h 20638"/>
                <a:gd name="connsiteX2" fmla="*/ 176029 w 176028"/>
                <a:gd name="connsiteY2" fmla="*/ 7619 h 20638"/>
                <a:gd name="connsiteX3" fmla="*/ 126757 w 176028"/>
                <a:gd name="connsiteY3" fmla="*/ 19721 h 20638"/>
                <a:gd name="connsiteX4" fmla="*/ 605 w 176028"/>
                <a:gd name="connsiteY4" fmla="*/ 12903 h 20638"/>
                <a:gd name="connsiteX5" fmla="*/ 0 w 176028"/>
                <a:gd name="connsiteY5" fmla="*/ 5857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028" h="20638">
                  <a:moveTo>
                    <a:pt x="0" y="5857"/>
                  </a:moveTo>
                  <a:cubicBezTo>
                    <a:pt x="3678" y="3812"/>
                    <a:pt x="7406" y="-165"/>
                    <a:pt x="10983" y="5"/>
                  </a:cubicBezTo>
                  <a:cubicBezTo>
                    <a:pt x="65898" y="2335"/>
                    <a:pt x="121165" y="-3006"/>
                    <a:pt x="176029" y="7619"/>
                  </a:cubicBezTo>
                  <a:cubicBezTo>
                    <a:pt x="160915" y="19153"/>
                    <a:pt x="143634" y="20062"/>
                    <a:pt x="126757" y="19721"/>
                  </a:cubicBezTo>
                  <a:cubicBezTo>
                    <a:pt x="84639" y="18869"/>
                    <a:pt x="42018" y="25290"/>
                    <a:pt x="605" y="12903"/>
                  </a:cubicBezTo>
                  <a:cubicBezTo>
                    <a:pt x="403" y="10573"/>
                    <a:pt x="202" y="8244"/>
                    <a:pt x="0" y="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C5908C56-B416-7F5B-0199-919693FF46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50191" y="193960"/>
              <a:ext cx="66630" cy="88375"/>
            </a:xfrm>
            <a:custGeom>
              <a:avLst/>
              <a:gdLst>
                <a:gd name="connsiteX0" fmla="*/ 30357 w 66630"/>
                <a:gd name="connsiteY0" fmla="*/ 19905 h 88375"/>
                <a:gd name="connsiteX1" fmla="*/ 13026 w 66630"/>
                <a:gd name="connsiteY1" fmla="*/ 36041 h 88375"/>
                <a:gd name="connsiteX2" fmla="*/ 1086 w 66630"/>
                <a:gd name="connsiteY2" fmla="*/ 38030 h 88375"/>
                <a:gd name="connsiteX3" fmla="*/ 935 w 66630"/>
                <a:gd name="connsiteY3" fmla="*/ 22689 h 88375"/>
                <a:gd name="connsiteX4" fmla="*/ 35848 w 66630"/>
                <a:gd name="connsiteY4" fmla="*/ 132 h 88375"/>
                <a:gd name="connsiteX5" fmla="*/ 53985 w 66630"/>
                <a:gd name="connsiteY5" fmla="*/ 26950 h 88375"/>
                <a:gd name="connsiteX6" fmla="*/ 38821 w 66630"/>
                <a:gd name="connsiteY6" fmla="*/ 66609 h 88375"/>
                <a:gd name="connsiteX7" fmla="*/ 54338 w 66630"/>
                <a:gd name="connsiteY7" fmla="*/ 69450 h 88375"/>
                <a:gd name="connsiteX8" fmla="*/ 66630 w 66630"/>
                <a:gd name="connsiteY8" fmla="*/ 75359 h 88375"/>
                <a:gd name="connsiteX9" fmla="*/ 34085 w 66630"/>
                <a:gd name="connsiteY9" fmla="*/ 88030 h 88375"/>
                <a:gd name="connsiteX10" fmla="*/ 18064 w 66630"/>
                <a:gd name="connsiteY10" fmla="*/ 56893 h 88375"/>
                <a:gd name="connsiteX11" fmla="*/ 33934 w 66630"/>
                <a:gd name="connsiteY11" fmla="*/ 23371 h 88375"/>
                <a:gd name="connsiteX12" fmla="*/ 30407 w 66630"/>
                <a:gd name="connsiteY12" fmla="*/ 19905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30" h="88375">
                  <a:moveTo>
                    <a:pt x="30357" y="19905"/>
                  </a:moveTo>
                  <a:cubicBezTo>
                    <a:pt x="24613" y="25359"/>
                    <a:pt x="19273" y="31552"/>
                    <a:pt x="13026" y="36041"/>
                  </a:cubicBezTo>
                  <a:cubicBezTo>
                    <a:pt x="9953" y="38257"/>
                    <a:pt x="5116" y="37462"/>
                    <a:pt x="1086" y="38030"/>
                  </a:cubicBezTo>
                  <a:cubicBezTo>
                    <a:pt x="935" y="32802"/>
                    <a:pt x="-1181" y="25927"/>
                    <a:pt x="935" y="22689"/>
                  </a:cubicBezTo>
                  <a:cubicBezTo>
                    <a:pt x="9449" y="9734"/>
                    <a:pt x="21540" y="1609"/>
                    <a:pt x="35848" y="132"/>
                  </a:cubicBezTo>
                  <a:cubicBezTo>
                    <a:pt x="50962" y="-1402"/>
                    <a:pt x="59023" y="10643"/>
                    <a:pt x="53985" y="26950"/>
                  </a:cubicBezTo>
                  <a:cubicBezTo>
                    <a:pt x="49955" y="39962"/>
                    <a:pt x="44363" y="52291"/>
                    <a:pt x="38821" y="66609"/>
                  </a:cubicBezTo>
                  <a:cubicBezTo>
                    <a:pt x="44866" y="67689"/>
                    <a:pt x="49703" y="68030"/>
                    <a:pt x="54338" y="69450"/>
                  </a:cubicBezTo>
                  <a:cubicBezTo>
                    <a:pt x="58268" y="70644"/>
                    <a:pt x="61945" y="73030"/>
                    <a:pt x="66630" y="75359"/>
                  </a:cubicBezTo>
                  <a:cubicBezTo>
                    <a:pt x="57209" y="87860"/>
                    <a:pt x="45774" y="89223"/>
                    <a:pt x="34085" y="88030"/>
                  </a:cubicBezTo>
                  <a:cubicBezTo>
                    <a:pt x="17510" y="86382"/>
                    <a:pt x="11263" y="74394"/>
                    <a:pt x="18064" y="56893"/>
                  </a:cubicBezTo>
                  <a:cubicBezTo>
                    <a:pt x="22598" y="45359"/>
                    <a:pt x="28594" y="34507"/>
                    <a:pt x="33934" y="23371"/>
                  </a:cubicBezTo>
                  <a:cubicBezTo>
                    <a:pt x="32775" y="22234"/>
                    <a:pt x="31566" y="21098"/>
                    <a:pt x="30407" y="19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A44E6D4C-54E0-2470-D143-71548A51F7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48079" y="3590496"/>
              <a:ext cx="61871" cy="80305"/>
            </a:xfrm>
            <a:custGeom>
              <a:avLst/>
              <a:gdLst>
                <a:gd name="connsiteX0" fmla="*/ 28621 w 61871"/>
                <a:gd name="connsiteY0" fmla="*/ 42595 h 80305"/>
                <a:gd name="connsiteX1" fmla="*/ 39200 w 61871"/>
                <a:gd name="connsiteY1" fmla="*/ 27596 h 80305"/>
                <a:gd name="connsiteX2" fmla="*/ 58950 w 61871"/>
                <a:gd name="connsiteY2" fmla="*/ 34073 h 80305"/>
                <a:gd name="connsiteX3" fmla="*/ 61871 w 61871"/>
                <a:gd name="connsiteY3" fmla="*/ 65891 h 80305"/>
                <a:gd name="connsiteX4" fmla="*/ 44793 w 61871"/>
                <a:gd name="connsiteY4" fmla="*/ 76403 h 80305"/>
                <a:gd name="connsiteX5" fmla="*/ 25698 w 61871"/>
                <a:gd name="connsiteY5" fmla="*/ 70778 h 80305"/>
                <a:gd name="connsiteX6" fmla="*/ 2675 w 61871"/>
                <a:gd name="connsiteY6" fmla="*/ 53334 h 80305"/>
                <a:gd name="connsiteX7" fmla="*/ 105 w 61871"/>
                <a:gd name="connsiteY7" fmla="*/ 12255 h 80305"/>
                <a:gd name="connsiteX8" fmla="*/ 13557 w 61871"/>
                <a:gd name="connsiteY8" fmla="*/ 891 h 80305"/>
                <a:gd name="connsiteX9" fmla="*/ 22524 w 61871"/>
                <a:gd name="connsiteY9" fmla="*/ 14982 h 80305"/>
                <a:gd name="connsiteX10" fmla="*/ 22928 w 61871"/>
                <a:gd name="connsiteY10" fmla="*/ 41175 h 80305"/>
                <a:gd name="connsiteX11" fmla="*/ 28621 w 61871"/>
                <a:gd name="connsiteY11" fmla="*/ 42652 h 8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71" h="80305">
                  <a:moveTo>
                    <a:pt x="28621" y="42595"/>
                  </a:moveTo>
                  <a:cubicBezTo>
                    <a:pt x="32097" y="37539"/>
                    <a:pt x="35119" y="31970"/>
                    <a:pt x="39200" y="27596"/>
                  </a:cubicBezTo>
                  <a:cubicBezTo>
                    <a:pt x="46858" y="19243"/>
                    <a:pt x="56783" y="22311"/>
                    <a:pt x="58950" y="34073"/>
                  </a:cubicBezTo>
                  <a:cubicBezTo>
                    <a:pt x="60864" y="44471"/>
                    <a:pt x="61821" y="55266"/>
                    <a:pt x="61871" y="65891"/>
                  </a:cubicBezTo>
                  <a:cubicBezTo>
                    <a:pt x="61871" y="78619"/>
                    <a:pt x="52400" y="84925"/>
                    <a:pt x="44793" y="76403"/>
                  </a:cubicBezTo>
                  <a:cubicBezTo>
                    <a:pt x="38344" y="69130"/>
                    <a:pt x="32903" y="69698"/>
                    <a:pt x="25698" y="70778"/>
                  </a:cubicBezTo>
                  <a:cubicBezTo>
                    <a:pt x="13758" y="72539"/>
                    <a:pt x="5042" y="65948"/>
                    <a:pt x="2675" y="53334"/>
                  </a:cubicBezTo>
                  <a:cubicBezTo>
                    <a:pt x="206" y="39982"/>
                    <a:pt x="-247" y="25948"/>
                    <a:pt x="105" y="12255"/>
                  </a:cubicBezTo>
                  <a:cubicBezTo>
                    <a:pt x="307" y="4414"/>
                    <a:pt x="5899" y="-2518"/>
                    <a:pt x="13557" y="891"/>
                  </a:cubicBezTo>
                  <a:cubicBezTo>
                    <a:pt x="17688" y="2709"/>
                    <a:pt x="21618" y="9641"/>
                    <a:pt x="22524" y="14982"/>
                  </a:cubicBezTo>
                  <a:cubicBezTo>
                    <a:pt x="24036" y="23391"/>
                    <a:pt x="22928" y="32425"/>
                    <a:pt x="22928" y="41175"/>
                  </a:cubicBezTo>
                  <a:cubicBezTo>
                    <a:pt x="24842" y="41687"/>
                    <a:pt x="26706" y="42141"/>
                    <a:pt x="28621" y="42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CC4B204-BC7D-F4C9-4430-A4F94411CF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3201" y="4802418"/>
              <a:ext cx="77840" cy="67775"/>
            </a:xfrm>
            <a:custGeom>
              <a:avLst/>
              <a:gdLst>
                <a:gd name="connsiteX0" fmla="*/ 22109 w 77840"/>
                <a:gd name="connsiteY0" fmla="*/ 30341 h 67775"/>
                <a:gd name="connsiteX1" fmla="*/ 39843 w 77840"/>
                <a:gd name="connsiteY1" fmla="*/ 19943 h 67775"/>
                <a:gd name="connsiteX2" fmla="*/ 77830 w 77840"/>
                <a:gd name="connsiteY2" fmla="*/ 52046 h 67775"/>
                <a:gd name="connsiteX3" fmla="*/ 73296 w 77840"/>
                <a:gd name="connsiteY3" fmla="*/ 61989 h 67775"/>
                <a:gd name="connsiteX4" fmla="*/ 59189 w 77840"/>
                <a:gd name="connsiteY4" fmla="*/ 61421 h 67775"/>
                <a:gd name="connsiteX5" fmla="*/ 45888 w 77840"/>
                <a:gd name="connsiteY5" fmla="*/ 44148 h 67775"/>
                <a:gd name="connsiteX6" fmla="*/ 29565 w 77840"/>
                <a:gd name="connsiteY6" fmla="*/ 61023 h 67775"/>
                <a:gd name="connsiteX7" fmla="*/ 2713 w 77840"/>
                <a:gd name="connsiteY7" fmla="*/ 50910 h 67775"/>
                <a:gd name="connsiteX8" fmla="*/ 43 w 77840"/>
                <a:gd name="connsiteY8" fmla="*/ 11932 h 67775"/>
                <a:gd name="connsiteX9" fmla="*/ 8759 w 77840"/>
                <a:gd name="connsiteY9" fmla="*/ 0 h 67775"/>
                <a:gd name="connsiteX10" fmla="*/ 18482 w 77840"/>
                <a:gd name="connsiteY10" fmla="*/ 11193 h 67775"/>
                <a:gd name="connsiteX11" fmla="*/ 22058 w 77840"/>
                <a:gd name="connsiteY11" fmla="*/ 30341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840" h="67775">
                  <a:moveTo>
                    <a:pt x="22109" y="30341"/>
                  </a:moveTo>
                  <a:cubicBezTo>
                    <a:pt x="29716" y="25796"/>
                    <a:pt x="34502" y="21875"/>
                    <a:pt x="39843" y="19943"/>
                  </a:cubicBezTo>
                  <a:cubicBezTo>
                    <a:pt x="57577" y="13580"/>
                    <a:pt x="78384" y="31194"/>
                    <a:pt x="77830" y="52046"/>
                  </a:cubicBezTo>
                  <a:cubicBezTo>
                    <a:pt x="77729" y="55569"/>
                    <a:pt x="75512" y="61251"/>
                    <a:pt x="73296" y="61989"/>
                  </a:cubicBezTo>
                  <a:cubicBezTo>
                    <a:pt x="68912" y="63410"/>
                    <a:pt x="62665" y="63978"/>
                    <a:pt x="59189" y="61421"/>
                  </a:cubicBezTo>
                  <a:cubicBezTo>
                    <a:pt x="54151" y="57671"/>
                    <a:pt x="50825" y="50853"/>
                    <a:pt x="45888" y="44148"/>
                  </a:cubicBezTo>
                  <a:cubicBezTo>
                    <a:pt x="40095" y="50228"/>
                    <a:pt x="35158" y="56080"/>
                    <a:pt x="29565" y="61023"/>
                  </a:cubicBezTo>
                  <a:cubicBezTo>
                    <a:pt x="16366" y="72785"/>
                    <a:pt x="5634" y="69035"/>
                    <a:pt x="2713" y="50910"/>
                  </a:cubicBezTo>
                  <a:cubicBezTo>
                    <a:pt x="647" y="38125"/>
                    <a:pt x="-209" y="24887"/>
                    <a:pt x="43" y="11932"/>
                  </a:cubicBezTo>
                  <a:cubicBezTo>
                    <a:pt x="144" y="7898"/>
                    <a:pt x="5735" y="3977"/>
                    <a:pt x="8759" y="0"/>
                  </a:cubicBezTo>
                  <a:cubicBezTo>
                    <a:pt x="12083" y="3693"/>
                    <a:pt x="16416" y="6761"/>
                    <a:pt x="18482" y="11193"/>
                  </a:cubicBezTo>
                  <a:cubicBezTo>
                    <a:pt x="20648" y="15966"/>
                    <a:pt x="20648" y="21989"/>
                    <a:pt x="22058" y="30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EF1EAB5-3684-30BC-8C01-169928802D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1019" y="4286202"/>
              <a:ext cx="82226" cy="97327"/>
            </a:xfrm>
            <a:custGeom>
              <a:avLst/>
              <a:gdLst>
                <a:gd name="connsiteX0" fmla="*/ 65391 w 82226"/>
                <a:gd name="connsiteY0" fmla="*/ 69167 h 97327"/>
                <a:gd name="connsiteX1" fmla="*/ 38488 w 82226"/>
                <a:gd name="connsiteY1" fmla="*/ 36724 h 97327"/>
                <a:gd name="connsiteX2" fmla="*/ 855 w 82226"/>
                <a:gd name="connsiteY2" fmla="*/ 36724 h 97327"/>
                <a:gd name="connsiteX3" fmla="*/ 11484 w 82226"/>
                <a:gd name="connsiteY3" fmla="*/ 15985 h 97327"/>
                <a:gd name="connsiteX4" fmla="*/ 72697 w 82226"/>
                <a:gd name="connsiteY4" fmla="*/ 4281 h 97327"/>
                <a:gd name="connsiteX5" fmla="*/ 55869 w 82226"/>
                <a:gd name="connsiteY5" fmla="*/ 17406 h 97327"/>
                <a:gd name="connsiteX6" fmla="*/ 61260 w 82226"/>
                <a:gd name="connsiteY6" fmla="*/ 31326 h 97327"/>
                <a:gd name="connsiteX7" fmla="*/ 71639 w 82226"/>
                <a:gd name="connsiteY7" fmla="*/ 50815 h 97327"/>
                <a:gd name="connsiteX8" fmla="*/ 79750 w 82226"/>
                <a:gd name="connsiteY8" fmla="*/ 82804 h 97327"/>
                <a:gd name="connsiteX9" fmla="*/ 51839 w 82226"/>
                <a:gd name="connsiteY9" fmla="*/ 97066 h 97327"/>
                <a:gd name="connsiteX10" fmla="*/ 65391 w 82226"/>
                <a:gd name="connsiteY10" fmla="*/ 69111 h 9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226" h="97327">
                  <a:moveTo>
                    <a:pt x="65391" y="69167"/>
                  </a:moveTo>
                  <a:cubicBezTo>
                    <a:pt x="56424" y="58372"/>
                    <a:pt x="48464" y="48770"/>
                    <a:pt x="38488" y="36724"/>
                  </a:cubicBezTo>
                  <a:lnTo>
                    <a:pt x="855" y="36724"/>
                  </a:lnTo>
                  <a:cubicBezTo>
                    <a:pt x="-2572" y="25361"/>
                    <a:pt x="4985" y="20872"/>
                    <a:pt x="11484" y="15985"/>
                  </a:cubicBezTo>
                  <a:cubicBezTo>
                    <a:pt x="33501" y="-435"/>
                    <a:pt x="50127" y="-3958"/>
                    <a:pt x="72697" y="4281"/>
                  </a:cubicBezTo>
                  <a:cubicBezTo>
                    <a:pt x="66399" y="9224"/>
                    <a:pt x="61513" y="13031"/>
                    <a:pt x="55869" y="17406"/>
                  </a:cubicBezTo>
                  <a:cubicBezTo>
                    <a:pt x="57583" y="21553"/>
                    <a:pt x="60857" y="26326"/>
                    <a:pt x="61260" y="31326"/>
                  </a:cubicBezTo>
                  <a:cubicBezTo>
                    <a:pt x="61965" y="40190"/>
                    <a:pt x="64585" y="45701"/>
                    <a:pt x="71639" y="50815"/>
                  </a:cubicBezTo>
                  <a:cubicBezTo>
                    <a:pt x="82672" y="58826"/>
                    <a:pt x="84535" y="69963"/>
                    <a:pt x="79750" y="82804"/>
                  </a:cubicBezTo>
                  <a:cubicBezTo>
                    <a:pt x="75216" y="94963"/>
                    <a:pt x="69169" y="98372"/>
                    <a:pt x="51839" y="97066"/>
                  </a:cubicBezTo>
                  <a:cubicBezTo>
                    <a:pt x="56776" y="86838"/>
                    <a:pt x="61311" y="77463"/>
                    <a:pt x="65391" y="69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5698886-F677-99E8-F827-FE42280315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44981" y="2576472"/>
              <a:ext cx="64636" cy="86903"/>
            </a:xfrm>
            <a:custGeom>
              <a:avLst/>
              <a:gdLst>
                <a:gd name="connsiteX0" fmla="*/ 20430 w 64636"/>
                <a:gd name="connsiteY0" fmla="*/ 68431 h 86903"/>
                <a:gd name="connsiteX1" fmla="*/ 45620 w 64636"/>
                <a:gd name="connsiteY1" fmla="*/ 21044 h 86903"/>
                <a:gd name="connsiteX2" fmla="*/ 55444 w 64636"/>
                <a:gd name="connsiteY2" fmla="*/ 21 h 86903"/>
                <a:gd name="connsiteX3" fmla="*/ 63858 w 64636"/>
                <a:gd name="connsiteY3" fmla="*/ 23544 h 86903"/>
                <a:gd name="connsiteX4" fmla="*/ 42497 w 64636"/>
                <a:gd name="connsiteY4" fmla="*/ 75931 h 86903"/>
                <a:gd name="connsiteX5" fmla="*/ 1084 w 64636"/>
                <a:gd name="connsiteY5" fmla="*/ 61783 h 86903"/>
                <a:gd name="connsiteX6" fmla="*/ 1789 w 64636"/>
                <a:gd name="connsiteY6" fmla="*/ 15590 h 86903"/>
                <a:gd name="connsiteX7" fmla="*/ 9900 w 64636"/>
                <a:gd name="connsiteY7" fmla="*/ 5817 h 86903"/>
                <a:gd name="connsiteX8" fmla="*/ 18263 w 64636"/>
                <a:gd name="connsiteY8" fmla="*/ 17749 h 86903"/>
                <a:gd name="connsiteX9" fmla="*/ 20380 w 64636"/>
                <a:gd name="connsiteY9" fmla="*/ 68431 h 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36" h="86903">
                  <a:moveTo>
                    <a:pt x="20430" y="68431"/>
                  </a:moveTo>
                  <a:cubicBezTo>
                    <a:pt x="40431" y="54795"/>
                    <a:pt x="43152" y="37976"/>
                    <a:pt x="45620" y="21044"/>
                  </a:cubicBezTo>
                  <a:cubicBezTo>
                    <a:pt x="46880" y="12635"/>
                    <a:pt x="44663" y="-604"/>
                    <a:pt x="55444" y="21"/>
                  </a:cubicBezTo>
                  <a:cubicBezTo>
                    <a:pt x="67737" y="760"/>
                    <a:pt x="64311" y="14453"/>
                    <a:pt x="63858" y="23544"/>
                  </a:cubicBezTo>
                  <a:cubicBezTo>
                    <a:pt x="62850" y="43999"/>
                    <a:pt x="55847" y="61840"/>
                    <a:pt x="42497" y="75931"/>
                  </a:cubicBezTo>
                  <a:cubicBezTo>
                    <a:pt x="24511" y="94852"/>
                    <a:pt x="5215" y="88772"/>
                    <a:pt x="1084" y="61783"/>
                  </a:cubicBezTo>
                  <a:cubicBezTo>
                    <a:pt x="-1183" y="46840"/>
                    <a:pt x="630" y="30931"/>
                    <a:pt x="1789" y="15590"/>
                  </a:cubicBezTo>
                  <a:cubicBezTo>
                    <a:pt x="2041" y="12124"/>
                    <a:pt x="7079" y="9055"/>
                    <a:pt x="9900" y="5817"/>
                  </a:cubicBezTo>
                  <a:cubicBezTo>
                    <a:pt x="12823" y="9794"/>
                    <a:pt x="17861" y="13487"/>
                    <a:pt x="18263" y="17749"/>
                  </a:cubicBezTo>
                  <a:cubicBezTo>
                    <a:pt x="19775" y="32806"/>
                    <a:pt x="19674" y="48090"/>
                    <a:pt x="20380" y="68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F837F888-06D1-88D3-DE41-EDA52ADB8B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61531" y="4733613"/>
              <a:ext cx="78550" cy="67915"/>
            </a:xfrm>
            <a:custGeom>
              <a:avLst/>
              <a:gdLst>
                <a:gd name="connsiteX0" fmla="*/ 17969 w 78550"/>
                <a:gd name="connsiteY0" fmla="*/ 30452 h 67915"/>
                <a:gd name="connsiteX1" fmla="*/ 17969 w 78550"/>
                <a:gd name="connsiteY1" fmla="*/ 18918 h 67915"/>
                <a:gd name="connsiteX2" fmla="*/ 27843 w 78550"/>
                <a:gd name="connsiteY2" fmla="*/ 55 h 67915"/>
                <a:gd name="connsiteX3" fmla="*/ 40741 w 78550"/>
                <a:gd name="connsiteY3" fmla="*/ 16362 h 67915"/>
                <a:gd name="connsiteX4" fmla="*/ 44822 w 78550"/>
                <a:gd name="connsiteY4" fmla="*/ 36930 h 67915"/>
                <a:gd name="connsiteX5" fmla="*/ 60590 w 78550"/>
                <a:gd name="connsiteY5" fmla="*/ 28635 h 67915"/>
                <a:gd name="connsiteX6" fmla="*/ 77216 w 78550"/>
                <a:gd name="connsiteY6" fmla="*/ 35396 h 67915"/>
                <a:gd name="connsiteX7" fmla="*/ 77065 w 78550"/>
                <a:gd name="connsiteY7" fmla="*/ 58578 h 67915"/>
                <a:gd name="connsiteX8" fmla="*/ 72329 w 78550"/>
                <a:gd name="connsiteY8" fmla="*/ 62669 h 67915"/>
                <a:gd name="connsiteX9" fmla="*/ 25677 w 78550"/>
                <a:gd name="connsiteY9" fmla="*/ 60339 h 67915"/>
                <a:gd name="connsiteX10" fmla="*/ 18070 w 78550"/>
                <a:gd name="connsiteY10" fmla="*/ 60169 h 67915"/>
                <a:gd name="connsiteX11" fmla="*/ 739 w 78550"/>
                <a:gd name="connsiteY11" fmla="*/ 53350 h 67915"/>
                <a:gd name="connsiteX12" fmla="*/ 13738 w 78550"/>
                <a:gd name="connsiteY12" fmla="*/ 33180 h 67915"/>
                <a:gd name="connsiteX13" fmla="*/ 18019 w 78550"/>
                <a:gd name="connsiteY13" fmla="*/ 30452 h 6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550" h="67915">
                  <a:moveTo>
                    <a:pt x="17969" y="30452"/>
                  </a:moveTo>
                  <a:cubicBezTo>
                    <a:pt x="17969" y="26987"/>
                    <a:pt x="17969" y="22953"/>
                    <a:pt x="17969" y="18918"/>
                  </a:cubicBezTo>
                  <a:cubicBezTo>
                    <a:pt x="18070" y="10453"/>
                    <a:pt x="18271" y="907"/>
                    <a:pt x="27843" y="55"/>
                  </a:cubicBezTo>
                  <a:cubicBezTo>
                    <a:pt x="36861" y="-741"/>
                    <a:pt x="39733" y="7271"/>
                    <a:pt x="40741" y="16362"/>
                  </a:cubicBezTo>
                  <a:cubicBezTo>
                    <a:pt x="41447" y="22725"/>
                    <a:pt x="43209" y="28975"/>
                    <a:pt x="44822" y="36930"/>
                  </a:cubicBezTo>
                  <a:cubicBezTo>
                    <a:pt x="50817" y="33578"/>
                    <a:pt x="55703" y="28691"/>
                    <a:pt x="60590" y="28635"/>
                  </a:cubicBezTo>
                  <a:cubicBezTo>
                    <a:pt x="66334" y="28578"/>
                    <a:pt x="75252" y="30964"/>
                    <a:pt x="77216" y="35396"/>
                  </a:cubicBezTo>
                  <a:cubicBezTo>
                    <a:pt x="79937" y="41646"/>
                    <a:pt x="77771" y="50737"/>
                    <a:pt x="77065" y="58578"/>
                  </a:cubicBezTo>
                  <a:cubicBezTo>
                    <a:pt x="76915" y="60226"/>
                    <a:pt x="73185" y="63180"/>
                    <a:pt x="72329" y="62669"/>
                  </a:cubicBezTo>
                  <a:cubicBezTo>
                    <a:pt x="57114" y="54600"/>
                    <a:pt x="40539" y="79828"/>
                    <a:pt x="25677" y="60339"/>
                  </a:cubicBezTo>
                  <a:cubicBezTo>
                    <a:pt x="24518" y="58862"/>
                    <a:pt x="20337" y="59146"/>
                    <a:pt x="18070" y="60169"/>
                  </a:cubicBezTo>
                  <a:cubicBezTo>
                    <a:pt x="10311" y="63521"/>
                    <a:pt x="3208" y="64600"/>
                    <a:pt x="739" y="53350"/>
                  </a:cubicBezTo>
                  <a:cubicBezTo>
                    <a:pt x="-1830" y="41589"/>
                    <a:pt x="2251" y="34146"/>
                    <a:pt x="13738" y="33180"/>
                  </a:cubicBezTo>
                  <a:cubicBezTo>
                    <a:pt x="14896" y="33066"/>
                    <a:pt x="16005" y="31759"/>
                    <a:pt x="18019" y="304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74A0435-E8A6-8539-3F2A-11D698A5C9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598" y="1160632"/>
              <a:ext cx="66259" cy="88159"/>
            </a:xfrm>
            <a:custGeom>
              <a:avLst/>
              <a:gdLst>
                <a:gd name="connsiteX0" fmla="*/ 21370 w 66259"/>
                <a:gd name="connsiteY0" fmla="*/ 43693 h 88159"/>
                <a:gd name="connsiteX1" fmla="*/ 63589 w 66259"/>
                <a:gd name="connsiteY1" fmla="*/ 11875 h 88159"/>
                <a:gd name="connsiteX2" fmla="*/ 35577 w 66259"/>
                <a:gd name="connsiteY2" fmla="*/ 60625 h 88159"/>
                <a:gd name="connsiteX3" fmla="*/ 66259 w 66259"/>
                <a:gd name="connsiteY3" fmla="*/ 78751 h 88159"/>
                <a:gd name="connsiteX4" fmla="*/ 45956 w 66259"/>
                <a:gd name="connsiteY4" fmla="*/ 86251 h 88159"/>
                <a:gd name="connsiteX5" fmla="*/ 16584 w 66259"/>
                <a:gd name="connsiteY5" fmla="*/ 76762 h 88159"/>
                <a:gd name="connsiteX6" fmla="*/ 6609 w 66259"/>
                <a:gd name="connsiteY6" fmla="*/ 68807 h 88159"/>
                <a:gd name="connsiteX7" fmla="*/ 9 w 66259"/>
                <a:gd name="connsiteY7" fmla="*/ 10568 h 88159"/>
                <a:gd name="connsiteX8" fmla="*/ 7465 w 66259"/>
                <a:gd name="connsiteY8" fmla="*/ 0 h 88159"/>
                <a:gd name="connsiteX9" fmla="*/ 17239 w 66259"/>
                <a:gd name="connsiteY9" fmla="*/ 10739 h 88159"/>
                <a:gd name="connsiteX10" fmla="*/ 21421 w 66259"/>
                <a:gd name="connsiteY10" fmla="*/ 43693 h 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59" h="88159">
                  <a:moveTo>
                    <a:pt x="21370" y="43693"/>
                  </a:moveTo>
                  <a:cubicBezTo>
                    <a:pt x="39306" y="35909"/>
                    <a:pt x="43689" y="13068"/>
                    <a:pt x="63589" y="11875"/>
                  </a:cubicBezTo>
                  <a:cubicBezTo>
                    <a:pt x="62481" y="35682"/>
                    <a:pt x="43034" y="44034"/>
                    <a:pt x="35577" y="60625"/>
                  </a:cubicBezTo>
                  <a:cubicBezTo>
                    <a:pt x="46057" y="66819"/>
                    <a:pt x="55981" y="72671"/>
                    <a:pt x="66259" y="78751"/>
                  </a:cubicBezTo>
                  <a:cubicBezTo>
                    <a:pt x="60163" y="91535"/>
                    <a:pt x="52807" y="88239"/>
                    <a:pt x="45956" y="86251"/>
                  </a:cubicBezTo>
                  <a:cubicBezTo>
                    <a:pt x="36081" y="83353"/>
                    <a:pt x="26206" y="80512"/>
                    <a:pt x="16584" y="76762"/>
                  </a:cubicBezTo>
                  <a:cubicBezTo>
                    <a:pt x="12755" y="75285"/>
                    <a:pt x="7113" y="72103"/>
                    <a:pt x="6609" y="68807"/>
                  </a:cubicBezTo>
                  <a:cubicBezTo>
                    <a:pt x="3586" y="49546"/>
                    <a:pt x="1420" y="30057"/>
                    <a:pt x="9" y="10568"/>
                  </a:cubicBezTo>
                  <a:cubicBezTo>
                    <a:pt x="-243" y="7273"/>
                    <a:pt x="4845" y="3523"/>
                    <a:pt x="7465" y="0"/>
                  </a:cubicBezTo>
                  <a:cubicBezTo>
                    <a:pt x="10841" y="3523"/>
                    <a:pt x="16231" y="6477"/>
                    <a:pt x="17239" y="10739"/>
                  </a:cubicBezTo>
                  <a:cubicBezTo>
                    <a:pt x="19657" y="20796"/>
                    <a:pt x="20010" y="31534"/>
                    <a:pt x="21421" y="43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AE651954-DEC1-C6A6-771B-D5BE8CFCE3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1266" y="3654747"/>
              <a:ext cx="142293" cy="40980"/>
            </a:xfrm>
            <a:custGeom>
              <a:avLst/>
              <a:gdLst>
                <a:gd name="connsiteX0" fmla="*/ 142243 w 142293"/>
                <a:gd name="connsiteY0" fmla="*/ 15902 h 40980"/>
                <a:gd name="connsiteX1" fmla="*/ 119925 w 142293"/>
                <a:gd name="connsiteY1" fmla="*/ 21300 h 40980"/>
                <a:gd name="connsiteX2" fmla="*/ 27276 w 142293"/>
                <a:gd name="connsiteY2" fmla="*/ 38346 h 40980"/>
                <a:gd name="connsiteX3" fmla="*/ 7930 w 142293"/>
                <a:gd name="connsiteY3" fmla="*/ 40959 h 40980"/>
                <a:gd name="connsiteX4" fmla="*/ 171 w 142293"/>
                <a:gd name="connsiteY4" fmla="*/ 34198 h 40980"/>
                <a:gd name="connsiteX5" fmla="*/ 3446 w 142293"/>
                <a:gd name="connsiteY5" fmla="*/ 23459 h 40980"/>
                <a:gd name="connsiteX6" fmla="*/ 12867 w 142293"/>
                <a:gd name="connsiteY6" fmla="*/ 17493 h 40980"/>
                <a:gd name="connsiteX7" fmla="*/ 116045 w 142293"/>
                <a:gd name="connsiteY7" fmla="*/ 1186 h 40980"/>
                <a:gd name="connsiteX8" fmla="*/ 142294 w 142293"/>
                <a:gd name="connsiteY8" fmla="*/ 15902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93" h="40980">
                  <a:moveTo>
                    <a:pt x="142243" y="15902"/>
                  </a:moveTo>
                  <a:cubicBezTo>
                    <a:pt x="133729" y="18005"/>
                    <a:pt x="126877" y="19993"/>
                    <a:pt x="119925" y="21300"/>
                  </a:cubicBezTo>
                  <a:cubicBezTo>
                    <a:pt x="89042" y="27096"/>
                    <a:pt x="58159" y="32721"/>
                    <a:pt x="27276" y="38346"/>
                  </a:cubicBezTo>
                  <a:cubicBezTo>
                    <a:pt x="20827" y="39539"/>
                    <a:pt x="14328" y="41186"/>
                    <a:pt x="7930" y="40959"/>
                  </a:cubicBezTo>
                  <a:cubicBezTo>
                    <a:pt x="5159" y="40902"/>
                    <a:pt x="927" y="37153"/>
                    <a:pt x="171" y="34198"/>
                  </a:cubicBezTo>
                  <a:cubicBezTo>
                    <a:pt x="-584" y="31130"/>
                    <a:pt x="1280" y="26187"/>
                    <a:pt x="3446" y="23459"/>
                  </a:cubicBezTo>
                  <a:cubicBezTo>
                    <a:pt x="5713" y="20561"/>
                    <a:pt x="9441" y="18743"/>
                    <a:pt x="12867" y="17493"/>
                  </a:cubicBezTo>
                  <a:cubicBezTo>
                    <a:pt x="46370" y="5050"/>
                    <a:pt x="80427" y="-3189"/>
                    <a:pt x="116045" y="1186"/>
                  </a:cubicBezTo>
                  <a:cubicBezTo>
                    <a:pt x="125416" y="2323"/>
                    <a:pt x="134787" y="3573"/>
                    <a:pt x="142294" y="15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E60FD75-C908-0ED4-E198-B4AB166C60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82126" y="4008151"/>
              <a:ext cx="18386" cy="183410"/>
            </a:xfrm>
            <a:custGeom>
              <a:avLst/>
              <a:gdLst>
                <a:gd name="connsiteX0" fmla="*/ 15327 w 18386"/>
                <a:gd name="connsiteY0" fmla="*/ 183410 h 183410"/>
                <a:gd name="connsiteX1" fmla="*/ 61 w 18386"/>
                <a:gd name="connsiteY1" fmla="*/ 162558 h 183410"/>
                <a:gd name="connsiteX2" fmla="*/ 263 w 18386"/>
                <a:gd name="connsiteY2" fmla="*/ 16421 h 183410"/>
                <a:gd name="connsiteX3" fmla="*/ 1674 w 18386"/>
                <a:gd name="connsiteY3" fmla="*/ 6818 h 183410"/>
                <a:gd name="connsiteX4" fmla="*/ 9331 w 18386"/>
                <a:gd name="connsiteY4" fmla="*/ 0 h 183410"/>
                <a:gd name="connsiteX5" fmla="*/ 16788 w 18386"/>
                <a:gd name="connsiteY5" fmla="*/ 6875 h 183410"/>
                <a:gd name="connsiteX6" fmla="*/ 18249 w 18386"/>
                <a:gd name="connsiteY6" fmla="*/ 19034 h 183410"/>
                <a:gd name="connsiteX7" fmla="*/ 18249 w 18386"/>
                <a:gd name="connsiteY7" fmla="*/ 162672 h 183410"/>
                <a:gd name="connsiteX8" fmla="*/ 15276 w 18386"/>
                <a:gd name="connsiteY8" fmla="*/ 183410 h 18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6" h="183410">
                  <a:moveTo>
                    <a:pt x="15327" y="183410"/>
                  </a:moveTo>
                  <a:cubicBezTo>
                    <a:pt x="1825" y="180740"/>
                    <a:pt x="112" y="171762"/>
                    <a:pt x="61" y="162558"/>
                  </a:cubicBezTo>
                  <a:cubicBezTo>
                    <a:pt x="-90" y="113864"/>
                    <a:pt x="61" y="65114"/>
                    <a:pt x="263" y="16421"/>
                  </a:cubicBezTo>
                  <a:cubicBezTo>
                    <a:pt x="263" y="13182"/>
                    <a:pt x="263" y="9318"/>
                    <a:pt x="1674" y="6818"/>
                  </a:cubicBezTo>
                  <a:cubicBezTo>
                    <a:pt x="3437" y="3807"/>
                    <a:pt x="6712" y="0"/>
                    <a:pt x="9331" y="0"/>
                  </a:cubicBezTo>
                  <a:cubicBezTo>
                    <a:pt x="11901" y="0"/>
                    <a:pt x="15428" y="3807"/>
                    <a:pt x="16788" y="6875"/>
                  </a:cubicBezTo>
                  <a:cubicBezTo>
                    <a:pt x="18299" y="10341"/>
                    <a:pt x="18249" y="14886"/>
                    <a:pt x="18249" y="19034"/>
                  </a:cubicBezTo>
                  <a:cubicBezTo>
                    <a:pt x="18349" y="66932"/>
                    <a:pt x="18501" y="114830"/>
                    <a:pt x="18249" y="162672"/>
                  </a:cubicBezTo>
                  <a:cubicBezTo>
                    <a:pt x="18249" y="168978"/>
                    <a:pt x="16485" y="175229"/>
                    <a:pt x="15276" y="18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B910EF3-B58D-B61F-83A5-9C09245D42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6673" y="4619359"/>
              <a:ext cx="91658" cy="79474"/>
            </a:xfrm>
            <a:custGeom>
              <a:avLst/>
              <a:gdLst>
                <a:gd name="connsiteX0" fmla="*/ 56636 w 91658"/>
                <a:gd name="connsiteY0" fmla="*/ 60899 h 79474"/>
                <a:gd name="connsiteX1" fmla="*/ 67418 w 91658"/>
                <a:gd name="connsiteY1" fmla="*/ 35728 h 79474"/>
                <a:gd name="connsiteX2" fmla="*/ 77141 w 91658"/>
                <a:gd name="connsiteY2" fmla="*/ 16524 h 79474"/>
                <a:gd name="connsiteX3" fmla="*/ 86511 w 91658"/>
                <a:gd name="connsiteY3" fmla="*/ 13342 h 79474"/>
                <a:gd name="connsiteX4" fmla="*/ 91549 w 91658"/>
                <a:gd name="connsiteY4" fmla="*/ 22433 h 79474"/>
                <a:gd name="connsiteX5" fmla="*/ 74168 w 91658"/>
                <a:gd name="connsiteY5" fmla="*/ 69479 h 79474"/>
                <a:gd name="connsiteX6" fmla="*/ 41270 w 91658"/>
                <a:gd name="connsiteY6" fmla="*/ 71808 h 79474"/>
                <a:gd name="connsiteX7" fmla="*/ 564 w 91658"/>
                <a:gd name="connsiteY7" fmla="*/ 11353 h 79474"/>
                <a:gd name="connsiteX8" fmla="*/ 1672 w 91658"/>
                <a:gd name="connsiteY8" fmla="*/ 2603 h 79474"/>
                <a:gd name="connsiteX9" fmla="*/ 11193 w 91658"/>
                <a:gd name="connsiteY9" fmla="*/ 615 h 79474"/>
                <a:gd name="connsiteX10" fmla="*/ 28776 w 91658"/>
                <a:gd name="connsiteY10" fmla="*/ 18342 h 79474"/>
                <a:gd name="connsiteX11" fmla="*/ 56586 w 91658"/>
                <a:gd name="connsiteY11" fmla="*/ 60843 h 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58" h="79474">
                  <a:moveTo>
                    <a:pt x="56636" y="60899"/>
                  </a:moveTo>
                  <a:cubicBezTo>
                    <a:pt x="61321" y="49877"/>
                    <a:pt x="64244" y="42717"/>
                    <a:pt x="67418" y="35728"/>
                  </a:cubicBezTo>
                  <a:cubicBezTo>
                    <a:pt x="70390" y="29195"/>
                    <a:pt x="73161" y="22262"/>
                    <a:pt x="77141" y="16524"/>
                  </a:cubicBezTo>
                  <a:cubicBezTo>
                    <a:pt x="78853" y="14024"/>
                    <a:pt x="83942" y="12319"/>
                    <a:pt x="86511" y="13342"/>
                  </a:cubicBezTo>
                  <a:cubicBezTo>
                    <a:pt x="88980" y="14308"/>
                    <a:pt x="92306" y="20217"/>
                    <a:pt x="91549" y="22433"/>
                  </a:cubicBezTo>
                  <a:cubicBezTo>
                    <a:pt x="86461" y="38456"/>
                    <a:pt x="82129" y="55331"/>
                    <a:pt x="74168" y="69479"/>
                  </a:cubicBezTo>
                  <a:cubicBezTo>
                    <a:pt x="67267" y="81695"/>
                    <a:pt x="50187" y="83002"/>
                    <a:pt x="41270" y="71808"/>
                  </a:cubicBezTo>
                  <a:cubicBezTo>
                    <a:pt x="26307" y="53058"/>
                    <a:pt x="13763" y="31865"/>
                    <a:pt x="564" y="11353"/>
                  </a:cubicBezTo>
                  <a:cubicBezTo>
                    <a:pt x="-595" y="9535"/>
                    <a:pt x="160" y="3796"/>
                    <a:pt x="1672" y="2603"/>
                  </a:cubicBezTo>
                  <a:cubicBezTo>
                    <a:pt x="4191" y="672"/>
                    <a:pt x="9229" y="-919"/>
                    <a:pt x="11193" y="615"/>
                  </a:cubicBezTo>
                  <a:cubicBezTo>
                    <a:pt x="17592" y="5672"/>
                    <a:pt x="23889" y="11524"/>
                    <a:pt x="28776" y="18342"/>
                  </a:cubicBezTo>
                  <a:cubicBezTo>
                    <a:pt x="37794" y="30842"/>
                    <a:pt x="45855" y="44308"/>
                    <a:pt x="56586" y="608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23852F5-CFBF-1CA5-93D2-86D99839D3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0259" y="4974484"/>
              <a:ext cx="97723" cy="58678"/>
            </a:xfrm>
            <a:custGeom>
              <a:avLst/>
              <a:gdLst>
                <a:gd name="connsiteX0" fmla="*/ 97673 w 97723"/>
                <a:gd name="connsiteY0" fmla="*/ 53390 h 58678"/>
                <a:gd name="connsiteX1" fmla="*/ 50669 w 97723"/>
                <a:gd name="connsiteY1" fmla="*/ 41231 h 58678"/>
                <a:gd name="connsiteX2" fmla="*/ 18980 w 97723"/>
                <a:gd name="connsiteY2" fmla="*/ 49129 h 58678"/>
                <a:gd name="connsiteX3" fmla="*/ 4219 w 97723"/>
                <a:gd name="connsiteY3" fmla="*/ 17140 h 58678"/>
                <a:gd name="connsiteX4" fmla="*/ 50921 w 97723"/>
                <a:gd name="connsiteY4" fmla="*/ 12197 h 58678"/>
                <a:gd name="connsiteX5" fmla="*/ 83818 w 97723"/>
                <a:gd name="connsiteY5" fmla="*/ 40322 h 58678"/>
                <a:gd name="connsiteX6" fmla="*/ 97723 w 97723"/>
                <a:gd name="connsiteY6" fmla="*/ 53390 h 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23" h="58678">
                  <a:moveTo>
                    <a:pt x="97673" y="53390"/>
                  </a:moveTo>
                  <a:cubicBezTo>
                    <a:pt x="74852" y="67310"/>
                    <a:pt x="63315" y="50379"/>
                    <a:pt x="50669" y="41231"/>
                  </a:cubicBezTo>
                  <a:cubicBezTo>
                    <a:pt x="39736" y="44129"/>
                    <a:pt x="29409" y="48788"/>
                    <a:pt x="18980" y="49129"/>
                  </a:cubicBezTo>
                  <a:cubicBezTo>
                    <a:pt x="1549" y="49697"/>
                    <a:pt x="-5102" y="33958"/>
                    <a:pt x="4219" y="17140"/>
                  </a:cubicBezTo>
                  <a:cubicBezTo>
                    <a:pt x="16007" y="-4110"/>
                    <a:pt x="34144" y="-5417"/>
                    <a:pt x="50921" y="12197"/>
                  </a:cubicBezTo>
                  <a:cubicBezTo>
                    <a:pt x="60947" y="22708"/>
                    <a:pt x="72836" y="30947"/>
                    <a:pt x="83818" y="40322"/>
                  </a:cubicBezTo>
                  <a:cubicBezTo>
                    <a:pt x="87698" y="43617"/>
                    <a:pt x="91325" y="47367"/>
                    <a:pt x="97723" y="53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2C5ACDD-7709-416F-AE85-2E56201CD6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7686" y="5318501"/>
              <a:ext cx="21863" cy="188637"/>
            </a:xfrm>
            <a:custGeom>
              <a:avLst/>
              <a:gdLst>
                <a:gd name="connsiteX0" fmla="*/ 955 w 21863"/>
                <a:gd name="connsiteY0" fmla="*/ 188638 h 188637"/>
                <a:gd name="connsiteX1" fmla="*/ 4784 w 21863"/>
                <a:gd name="connsiteY1" fmla="*/ 11989 h 188637"/>
                <a:gd name="connsiteX2" fmla="*/ 12743 w 21863"/>
                <a:gd name="connsiteY2" fmla="*/ 0 h 188637"/>
                <a:gd name="connsiteX3" fmla="*/ 20955 w 21863"/>
                <a:gd name="connsiteY3" fmla="*/ 71307 h 188637"/>
                <a:gd name="connsiteX4" fmla="*/ 955 w 21863"/>
                <a:gd name="connsiteY4" fmla="*/ 188638 h 18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3" h="188637">
                  <a:moveTo>
                    <a:pt x="955" y="188638"/>
                  </a:moveTo>
                  <a:cubicBezTo>
                    <a:pt x="-1615" y="129490"/>
                    <a:pt x="1458" y="70739"/>
                    <a:pt x="4784" y="11989"/>
                  </a:cubicBezTo>
                  <a:cubicBezTo>
                    <a:pt x="4935" y="8921"/>
                    <a:pt x="8562" y="6137"/>
                    <a:pt x="12743" y="0"/>
                  </a:cubicBezTo>
                  <a:cubicBezTo>
                    <a:pt x="25893" y="24659"/>
                    <a:pt x="20955" y="48694"/>
                    <a:pt x="20955" y="71307"/>
                  </a:cubicBezTo>
                  <a:cubicBezTo>
                    <a:pt x="20955" y="135399"/>
                    <a:pt x="14406" y="175001"/>
                    <a:pt x="955" y="1886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588B4CB-4733-603E-1DE8-65C8360B0B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2056" y="2642972"/>
              <a:ext cx="53054" cy="81752"/>
            </a:xfrm>
            <a:custGeom>
              <a:avLst/>
              <a:gdLst>
                <a:gd name="connsiteX0" fmla="*/ 3803 w 53054"/>
                <a:gd name="connsiteY0" fmla="*/ 0 h 81752"/>
                <a:gd name="connsiteX1" fmla="*/ 32470 w 53054"/>
                <a:gd name="connsiteY1" fmla="*/ 2727 h 81752"/>
                <a:gd name="connsiteX2" fmla="*/ 49397 w 53054"/>
                <a:gd name="connsiteY2" fmla="*/ 15114 h 81752"/>
                <a:gd name="connsiteX3" fmla="*/ 41085 w 53054"/>
                <a:gd name="connsiteY3" fmla="*/ 73012 h 81752"/>
                <a:gd name="connsiteX4" fmla="*/ 8438 w 53054"/>
                <a:gd name="connsiteY4" fmla="*/ 69205 h 81752"/>
                <a:gd name="connsiteX5" fmla="*/ 3803 w 53054"/>
                <a:gd name="connsiteY5" fmla="*/ 0 h 81752"/>
                <a:gd name="connsiteX6" fmla="*/ 27734 w 53054"/>
                <a:gd name="connsiteY6" fmla="*/ 22841 h 81752"/>
                <a:gd name="connsiteX7" fmla="*/ 21084 w 53054"/>
                <a:gd name="connsiteY7" fmla="*/ 23807 h 81752"/>
                <a:gd name="connsiteX8" fmla="*/ 25366 w 53054"/>
                <a:gd name="connsiteY8" fmla="*/ 57273 h 81752"/>
                <a:gd name="connsiteX9" fmla="*/ 27734 w 53054"/>
                <a:gd name="connsiteY9" fmla="*/ 22841 h 81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4" h="81752">
                  <a:moveTo>
                    <a:pt x="3803" y="0"/>
                  </a:moveTo>
                  <a:cubicBezTo>
                    <a:pt x="15844" y="966"/>
                    <a:pt x="24560" y="227"/>
                    <a:pt x="32470" y="2727"/>
                  </a:cubicBezTo>
                  <a:cubicBezTo>
                    <a:pt x="38767" y="4716"/>
                    <a:pt x="46274" y="9148"/>
                    <a:pt x="49397" y="15114"/>
                  </a:cubicBezTo>
                  <a:cubicBezTo>
                    <a:pt x="57156" y="29887"/>
                    <a:pt x="51715" y="60966"/>
                    <a:pt x="41085" y="73012"/>
                  </a:cubicBezTo>
                  <a:cubicBezTo>
                    <a:pt x="29900" y="85682"/>
                    <a:pt x="14887" y="84716"/>
                    <a:pt x="8438" y="69205"/>
                  </a:cubicBezTo>
                  <a:cubicBezTo>
                    <a:pt x="-681" y="47273"/>
                    <a:pt x="-2696" y="24091"/>
                    <a:pt x="3803" y="0"/>
                  </a:cubicBezTo>
                  <a:close/>
                  <a:moveTo>
                    <a:pt x="27734" y="22841"/>
                  </a:moveTo>
                  <a:cubicBezTo>
                    <a:pt x="25517" y="23182"/>
                    <a:pt x="23300" y="23523"/>
                    <a:pt x="21084" y="23807"/>
                  </a:cubicBezTo>
                  <a:cubicBezTo>
                    <a:pt x="22343" y="33693"/>
                    <a:pt x="23603" y="43523"/>
                    <a:pt x="25366" y="57273"/>
                  </a:cubicBezTo>
                  <a:cubicBezTo>
                    <a:pt x="33780" y="42841"/>
                    <a:pt x="36198" y="32671"/>
                    <a:pt x="27734" y="2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5527C2D-E294-69F8-0E16-34792872DD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4145" y="4023487"/>
              <a:ext cx="24966" cy="152789"/>
            </a:xfrm>
            <a:custGeom>
              <a:avLst/>
              <a:gdLst>
                <a:gd name="connsiteX0" fmla="*/ 9606 w 24966"/>
                <a:gd name="connsiteY0" fmla="*/ 152790 h 152789"/>
                <a:gd name="connsiteX1" fmla="*/ 3106 w 24966"/>
                <a:gd name="connsiteY1" fmla="*/ 116824 h 152789"/>
                <a:gd name="connsiteX2" fmla="*/ 33 w 24966"/>
                <a:gd name="connsiteY2" fmla="*/ 20630 h 152789"/>
                <a:gd name="connsiteX3" fmla="*/ 1998 w 24966"/>
                <a:gd name="connsiteY3" fmla="*/ 6368 h 152789"/>
                <a:gd name="connsiteX4" fmla="*/ 12326 w 24966"/>
                <a:gd name="connsiteY4" fmla="*/ 5 h 152789"/>
                <a:gd name="connsiteX5" fmla="*/ 19732 w 24966"/>
                <a:gd name="connsiteY5" fmla="*/ 6936 h 152789"/>
                <a:gd name="connsiteX6" fmla="*/ 15500 w 24966"/>
                <a:gd name="connsiteY6" fmla="*/ 148017 h 152789"/>
                <a:gd name="connsiteX7" fmla="*/ 9606 w 24966"/>
                <a:gd name="connsiteY7" fmla="*/ 152790 h 15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66" h="152789">
                  <a:moveTo>
                    <a:pt x="9606" y="152790"/>
                  </a:moveTo>
                  <a:cubicBezTo>
                    <a:pt x="6935" y="138642"/>
                    <a:pt x="3661" y="127790"/>
                    <a:pt x="3106" y="116824"/>
                  </a:cubicBezTo>
                  <a:cubicBezTo>
                    <a:pt x="1444" y="84778"/>
                    <a:pt x="839" y="52676"/>
                    <a:pt x="33" y="20630"/>
                  </a:cubicBezTo>
                  <a:cubicBezTo>
                    <a:pt x="-68" y="15800"/>
                    <a:pt x="-68" y="10118"/>
                    <a:pt x="1998" y="6368"/>
                  </a:cubicBezTo>
                  <a:cubicBezTo>
                    <a:pt x="3913" y="2959"/>
                    <a:pt x="8649" y="289"/>
                    <a:pt x="12326" y="5"/>
                  </a:cubicBezTo>
                  <a:cubicBezTo>
                    <a:pt x="14744" y="-166"/>
                    <a:pt x="19530" y="4266"/>
                    <a:pt x="19732" y="6936"/>
                  </a:cubicBezTo>
                  <a:cubicBezTo>
                    <a:pt x="23158" y="54096"/>
                    <a:pt x="31470" y="101596"/>
                    <a:pt x="15500" y="148017"/>
                  </a:cubicBezTo>
                  <a:cubicBezTo>
                    <a:pt x="15299" y="148642"/>
                    <a:pt x="14342" y="148983"/>
                    <a:pt x="9606" y="152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92CC83A5-BEEF-FCA6-1C65-3971C40199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2487" y="165767"/>
              <a:ext cx="170188" cy="24770"/>
            </a:xfrm>
            <a:custGeom>
              <a:avLst/>
              <a:gdLst>
                <a:gd name="connsiteX0" fmla="*/ 170188 w 170188"/>
                <a:gd name="connsiteY0" fmla="*/ 10711 h 24770"/>
                <a:gd name="connsiteX1" fmla="*/ 150539 w 170188"/>
                <a:gd name="connsiteY1" fmla="*/ 17188 h 24770"/>
                <a:gd name="connsiteX2" fmla="*/ 17687 w 170188"/>
                <a:gd name="connsiteY2" fmla="*/ 24461 h 24770"/>
                <a:gd name="connsiteX3" fmla="*/ 4 w 170188"/>
                <a:gd name="connsiteY3" fmla="*/ 15768 h 24770"/>
                <a:gd name="connsiteX4" fmla="*/ 18594 w 170188"/>
                <a:gd name="connsiteY4" fmla="*/ 6052 h 24770"/>
                <a:gd name="connsiteX5" fmla="*/ 149431 w 170188"/>
                <a:gd name="connsiteY5" fmla="*/ 29 h 24770"/>
                <a:gd name="connsiteX6" fmla="*/ 169835 w 170188"/>
                <a:gd name="connsiteY6" fmla="*/ 2472 h 24770"/>
                <a:gd name="connsiteX7" fmla="*/ 170188 w 170188"/>
                <a:gd name="connsiteY7" fmla="*/ 10768 h 2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8" h="24770">
                  <a:moveTo>
                    <a:pt x="170188" y="10711"/>
                  </a:moveTo>
                  <a:cubicBezTo>
                    <a:pt x="163639" y="12927"/>
                    <a:pt x="157190" y="16734"/>
                    <a:pt x="150539" y="17188"/>
                  </a:cubicBezTo>
                  <a:cubicBezTo>
                    <a:pt x="106255" y="20086"/>
                    <a:pt x="61972" y="22529"/>
                    <a:pt x="17687" y="24461"/>
                  </a:cubicBezTo>
                  <a:cubicBezTo>
                    <a:pt x="11138" y="24745"/>
                    <a:pt x="206" y="26677"/>
                    <a:pt x="4" y="15768"/>
                  </a:cubicBezTo>
                  <a:cubicBezTo>
                    <a:pt x="-248" y="2245"/>
                    <a:pt x="11541" y="6393"/>
                    <a:pt x="18594" y="6052"/>
                  </a:cubicBezTo>
                  <a:cubicBezTo>
                    <a:pt x="62172" y="3609"/>
                    <a:pt x="105802" y="1677"/>
                    <a:pt x="149431" y="29"/>
                  </a:cubicBezTo>
                  <a:cubicBezTo>
                    <a:pt x="156182" y="-255"/>
                    <a:pt x="163034" y="1620"/>
                    <a:pt x="169835" y="2472"/>
                  </a:cubicBezTo>
                  <a:cubicBezTo>
                    <a:pt x="169936" y="5256"/>
                    <a:pt x="170087" y="7984"/>
                    <a:pt x="170188" y="10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275B53A-97EC-9FB6-4A2F-A1873F233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6475" y="2746103"/>
              <a:ext cx="69307" cy="84653"/>
            </a:xfrm>
            <a:custGeom>
              <a:avLst/>
              <a:gdLst>
                <a:gd name="connsiteX0" fmla="*/ 46115 w 69307"/>
                <a:gd name="connsiteY0" fmla="*/ 67324 h 84653"/>
                <a:gd name="connsiteX1" fmla="*/ 12108 w 69307"/>
                <a:gd name="connsiteY1" fmla="*/ 84653 h 84653"/>
                <a:gd name="connsiteX2" fmla="*/ 8028 w 69307"/>
                <a:gd name="connsiteY2" fmla="*/ 80733 h 84653"/>
                <a:gd name="connsiteX3" fmla="*/ 16088 w 69307"/>
                <a:gd name="connsiteY3" fmla="*/ 53290 h 84653"/>
                <a:gd name="connsiteX4" fmla="*/ 2335 w 69307"/>
                <a:gd name="connsiteY4" fmla="*/ 21244 h 84653"/>
                <a:gd name="connsiteX5" fmla="*/ 6012 w 69307"/>
                <a:gd name="connsiteY5" fmla="*/ 2778 h 84653"/>
                <a:gd name="connsiteX6" fmla="*/ 21429 w 69307"/>
                <a:gd name="connsiteY6" fmla="*/ 11698 h 84653"/>
                <a:gd name="connsiteX7" fmla="*/ 31505 w 69307"/>
                <a:gd name="connsiteY7" fmla="*/ 30505 h 84653"/>
                <a:gd name="connsiteX8" fmla="*/ 48231 w 69307"/>
                <a:gd name="connsiteY8" fmla="*/ 7096 h 84653"/>
                <a:gd name="connsiteX9" fmla="*/ 65411 w 69307"/>
                <a:gd name="connsiteY9" fmla="*/ 2664 h 84653"/>
                <a:gd name="connsiteX10" fmla="*/ 64554 w 69307"/>
                <a:gd name="connsiteY10" fmla="*/ 21812 h 84653"/>
                <a:gd name="connsiteX11" fmla="*/ 46216 w 69307"/>
                <a:gd name="connsiteY11" fmla="*/ 67324 h 8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307" h="84653">
                  <a:moveTo>
                    <a:pt x="46115" y="67324"/>
                  </a:moveTo>
                  <a:cubicBezTo>
                    <a:pt x="33268" y="73858"/>
                    <a:pt x="22688" y="79256"/>
                    <a:pt x="12108" y="84653"/>
                  </a:cubicBezTo>
                  <a:cubicBezTo>
                    <a:pt x="10748" y="83347"/>
                    <a:pt x="9388" y="82040"/>
                    <a:pt x="8028" y="80733"/>
                  </a:cubicBezTo>
                  <a:cubicBezTo>
                    <a:pt x="10597" y="71983"/>
                    <a:pt x="13166" y="63290"/>
                    <a:pt x="16088" y="53290"/>
                  </a:cubicBezTo>
                  <a:cubicBezTo>
                    <a:pt x="11756" y="43290"/>
                    <a:pt x="6617" y="32494"/>
                    <a:pt x="2335" y="21244"/>
                  </a:cubicBezTo>
                  <a:cubicBezTo>
                    <a:pt x="-235" y="14426"/>
                    <a:pt x="-2502" y="4994"/>
                    <a:pt x="6012" y="2778"/>
                  </a:cubicBezTo>
                  <a:cubicBezTo>
                    <a:pt x="10395" y="1642"/>
                    <a:pt x="17247" y="7267"/>
                    <a:pt x="21429" y="11698"/>
                  </a:cubicBezTo>
                  <a:cubicBezTo>
                    <a:pt x="25459" y="15960"/>
                    <a:pt x="27474" y="22664"/>
                    <a:pt x="31505" y="30505"/>
                  </a:cubicBezTo>
                  <a:cubicBezTo>
                    <a:pt x="37651" y="21812"/>
                    <a:pt x="42639" y="14142"/>
                    <a:pt x="48231" y="7096"/>
                  </a:cubicBezTo>
                  <a:cubicBezTo>
                    <a:pt x="52816" y="1301"/>
                    <a:pt x="58710" y="-3018"/>
                    <a:pt x="65411" y="2664"/>
                  </a:cubicBezTo>
                  <a:cubicBezTo>
                    <a:pt x="72867" y="9028"/>
                    <a:pt x="67930" y="15392"/>
                    <a:pt x="64554" y="21812"/>
                  </a:cubicBezTo>
                  <a:cubicBezTo>
                    <a:pt x="56947" y="36187"/>
                    <a:pt x="44654" y="48176"/>
                    <a:pt x="46216" y="67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4684C2C-B259-2679-3C4B-DBE32D193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8042" y="4123897"/>
              <a:ext cx="60357" cy="88688"/>
            </a:xfrm>
            <a:custGeom>
              <a:avLst/>
              <a:gdLst>
                <a:gd name="connsiteX0" fmla="*/ 30079 w 60357"/>
                <a:gd name="connsiteY0" fmla="*/ 22380 h 88688"/>
                <a:gd name="connsiteX1" fmla="*/ 657 w 60357"/>
                <a:gd name="connsiteY1" fmla="*/ 44482 h 88688"/>
                <a:gd name="connsiteX2" fmla="*/ 959 w 60357"/>
                <a:gd name="connsiteY2" fmla="*/ 26982 h 88688"/>
                <a:gd name="connsiteX3" fmla="*/ 30079 w 60357"/>
                <a:gd name="connsiteY3" fmla="*/ 2095 h 88688"/>
                <a:gd name="connsiteX4" fmla="*/ 53808 w 60357"/>
                <a:gd name="connsiteY4" fmla="*/ 22834 h 88688"/>
                <a:gd name="connsiteX5" fmla="*/ 44991 w 60357"/>
                <a:gd name="connsiteY5" fmla="*/ 60050 h 88688"/>
                <a:gd name="connsiteX6" fmla="*/ 60357 w 60357"/>
                <a:gd name="connsiteY6" fmla="*/ 63744 h 88688"/>
                <a:gd name="connsiteX7" fmla="*/ 28366 w 60357"/>
                <a:gd name="connsiteY7" fmla="*/ 88460 h 88688"/>
                <a:gd name="connsiteX8" fmla="*/ 15720 w 60357"/>
                <a:gd name="connsiteY8" fmla="*/ 71528 h 88688"/>
                <a:gd name="connsiteX9" fmla="*/ 21917 w 60357"/>
                <a:gd name="connsiteY9" fmla="*/ 48289 h 88688"/>
                <a:gd name="connsiteX10" fmla="*/ 30029 w 60357"/>
                <a:gd name="connsiteY10" fmla="*/ 30789 h 88688"/>
                <a:gd name="connsiteX11" fmla="*/ 30129 w 60357"/>
                <a:gd name="connsiteY11" fmla="*/ 22437 h 8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57" h="88688">
                  <a:moveTo>
                    <a:pt x="30079" y="22380"/>
                  </a:moveTo>
                  <a:cubicBezTo>
                    <a:pt x="20305" y="29766"/>
                    <a:pt x="12144" y="35903"/>
                    <a:pt x="657" y="44482"/>
                  </a:cubicBezTo>
                  <a:cubicBezTo>
                    <a:pt x="657" y="35334"/>
                    <a:pt x="-1006" y="28914"/>
                    <a:pt x="959" y="26982"/>
                  </a:cubicBezTo>
                  <a:cubicBezTo>
                    <a:pt x="10078" y="17834"/>
                    <a:pt x="19247" y="7607"/>
                    <a:pt x="30079" y="2095"/>
                  </a:cubicBezTo>
                  <a:cubicBezTo>
                    <a:pt x="43581" y="-4779"/>
                    <a:pt x="55470" y="6073"/>
                    <a:pt x="53808" y="22834"/>
                  </a:cubicBezTo>
                  <a:cubicBezTo>
                    <a:pt x="52599" y="34880"/>
                    <a:pt x="48316" y="46528"/>
                    <a:pt x="44991" y="60050"/>
                  </a:cubicBezTo>
                  <a:cubicBezTo>
                    <a:pt x="49929" y="61244"/>
                    <a:pt x="55118" y="62494"/>
                    <a:pt x="60357" y="63744"/>
                  </a:cubicBezTo>
                  <a:cubicBezTo>
                    <a:pt x="55017" y="80562"/>
                    <a:pt x="41969" y="90335"/>
                    <a:pt x="28366" y="88460"/>
                  </a:cubicBezTo>
                  <a:cubicBezTo>
                    <a:pt x="19146" y="87210"/>
                    <a:pt x="15318" y="80051"/>
                    <a:pt x="15720" y="71528"/>
                  </a:cubicBezTo>
                  <a:cubicBezTo>
                    <a:pt x="16124" y="63630"/>
                    <a:pt x="19247" y="55789"/>
                    <a:pt x="21917" y="48289"/>
                  </a:cubicBezTo>
                  <a:cubicBezTo>
                    <a:pt x="24084" y="42209"/>
                    <a:pt x="27409" y="36698"/>
                    <a:pt x="30029" y="30789"/>
                  </a:cubicBezTo>
                  <a:cubicBezTo>
                    <a:pt x="30583" y="29539"/>
                    <a:pt x="30129" y="27664"/>
                    <a:pt x="30129" y="22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E63EDC23-699E-6096-D4A2-DA93E33C01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44057" y="3365650"/>
              <a:ext cx="76002" cy="68762"/>
            </a:xfrm>
            <a:custGeom>
              <a:avLst/>
              <a:gdLst>
                <a:gd name="connsiteX0" fmla="*/ 49388 w 76002"/>
                <a:gd name="connsiteY0" fmla="*/ 37042 h 68762"/>
                <a:gd name="connsiteX1" fmla="*/ 35282 w 76002"/>
                <a:gd name="connsiteY1" fmla="*/ 60508 h 68762"/>
                <a:gd name="connsiteX2" fmla="*/ 6414 w 76002"/>
                <a:gd name="connsiteY2" fmla="*/ 54372 h 68762"/>
                <a:gd name="connsiteX3" fmla="*/ 16 w 76002"/>
                <a:gd name="connsiteY3" fmla="*/ 15849 h 68762"/>
                <a:gd name="connsiteX4" fmla="*/ 7523 w 76002"/>
                <a:gd name="connsiteY4" fmla="*/ 565 h 68762"/>
                <a:gd name="connsiteX5" fmla="*/ 18102 w 76002"/>
                <a:gd name="connsiteY5" fmla="*/ 12497 h 68762"/>
                <a:gd name="connsiteX6" fmla="*/ 23694 w 76002"/>
                <a:gd name="connsiteY6" fmla="*/ 36304 h 68762"/>
                <a:gd name="connsiteX7" fmla="*/ 36743 w 76002"/>
                <a:gd name="connsiteY7" fmla="*/ 17781 h 68762"/>
                <a:gd name="connsiteX8" fmla="*/ 71354 w 76002"/>
                <a:gd name="connsiteY8" fmla="*/ 23803 h 68762"/>
                <a:gd name="connsiteX9" fmla="*/ 72160 w 76002"/>
                <a:gd name="connsiteY9" fmla="*/ 26076 h 68762"/>
                <a:gd name="connsiteX10" fmla="*/ 70498 w 76002"/>
                <a:gd name="connsiteY10" fmla="*/ 55224 h 68762"/>
                <a:gd name="connsiteX11" fmla="*/ 52764 w 76002"/>
                <a:gd name="connsiteY11" fmla="*/ 39145 h 68762"/>
                <a:gd name="connsiteX12" fmla="*/ 49388 w 76002"/>
                <a:gd name="connsiteY12" fmla="*/ 37042 h 6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002" h="68762">
                  <a:moveTo>
                    <a:pt x="49388" y="37042"/>
                  </a:moveTo>
                  <a:cubicBezTo>
                    <a:pt x="44300" y="45679"/>
                    <a:pt x="40572" y="53861"/>
                    <a:pt x="35282" y="60508"/>
                  </a:cubicBezTo>
                  <a:cubicBezTo>
                    <a:pt x="24904" y="73520"/>
                    <a:pt x="11402" y="70906"/>
                    <a:pt x="6414" y="54372"/>
                  </a:cubicBezTo>
                  <a:cubicBezTo>
                    <a:pt x="2736" y="42042"/>
                    <a:pt x="771" y="28804"/>
                    <a:pt x="16" y="15849"/>
                  </a:cubicBezTo>
                  <a:cubicBezTo>
                    <a:pt x="-287" y="10735"/>
                    <a:pt x="3744" y="2042"/>
                    <a:pt x="7523" y="565"/>
                  </a:cubicBezTo>
                  <a:cubicBezTo>
                    <a:pt x="14676" y="-2219"/>
                    <a:pt x="16692" y="5849"/>
                    <a:pt x="18102" y="12497"/>
                  </a:cubicBezTo>
                  <a:cubicBezTo>
                    <a:pt x="19664" y="19486"/>
                    <a:pt x="21377" y="26417"/>
                    <a:pt x="23694" y="36304"/>
                  </a:cubicBezTo>
                  <a:cubicBezTo>
                    <a:pt x="28934" y="28804"/>
                    <a:pt x="32561" y="23008"/>
                    <a:pt x="36743" y="17781"/>
                  </a:cubicBezTo>
                  <a:cubicBezTo>
                    <a:pt x="49036" y="2440"/>
                    <a:pt x="63847" y="5110"/>
                    <a:pt x="71354" y="23803"/>
                  </a:cubicBezTo>
                  <a:cubicBezTo>
                    <a:pt x="71656" y="24542"/>
                    <a:pt x="72059" y="25281"/>
                    <a:pt x="72160" y="26076"/>
                  </a:cubicBezTo>
                  <a:cubicBezTo>
                    <a:pt x="73823" y="36133"/>
                    <a:pt x="80775" y="49088"/>
                    <a:pt x="70498" y="55224"/>
                  </a:cubicBezTo>
                  <a:cubicBezTo>
                    <a:pt x="59112" y="62043"/>
                    <a:pt x="58104" y="45622"/>
                    <a:pt x="52764" y="39145"/>
                  </a:cubicBezTo>
                  <a:cubicBezTo>
                    <a:pt x="52311" y="38577"/>
                    <a:pt x="51504" y="38349"/>
                    <a:pt x="49388" y="370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FE504726-3FE7-82C7-07FA-B08233BCF4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49209" y="3024365"/>
              <a:ext cx="87104" cy="72191"/>
            </a:xfrm>
            <a:custGeom>
              <a:avLst/>
              <a:gdLst>
                <a:gd name="connsiteX0" fmla="*/ 87105 w 87104"/>
                <a:gd name="connsiteY0" fmla="*/ 64121 h 72191"/>
                <a:gd name="connsiteX1" fmla="*/ 56171 w 87104"/>
                <a:gd name="connsiteY1" fmla="*/ 71565 h 72191"/>
                <a:gd name="connsiteX2" fmla="*/ 26145 w 87104"/>
                <a:gd name="connsiteY2" fmla="*/ 56167 h 72191"/>
                <a:gd name="connsiteX3" fmla="*/ 16925 w 87104"/>
                <a:gd name="connsiteY3" fmla="*/ 35428 h 72191"/>
                <a:gd name="connsiteX4" fmla="*/ 1055 w 87104"/>
                <a:gd name="connsiteY4" fmla="*/ 35428 h 72191"/>
                <a:gd name="connsiteX5" fmla="*/ 300 w 87104"/>
                <a:gd name="connsiteY5" fmla="*/ 27473 h 72191"/>
                <a:gd name="connsiteX6" fmla="*/ 14809 w 87104"/>
                <a:gd name="connsiteY6" fmla="*/ 6110 h 72191"/>
                <a:gd name="connsiteX7" fmla="*/ 27757 w 87104"/>
                <a:gd name="connsiteY7" fmla="*/ 257 h 72191"/>
                <a:gd name="connsiteX8" fmla="*/ 34961 w 87104"/>
                <a:gd name="connsiteY8" fmla="*/ 13610 h 72191"/>
                <a:gd name="connsiteX9" fmla="*/ 40100 w 87104"/>
                <a:gd name="connsiteY9" fmla="*/ 39860 h 72191"/>
                <a:gd name="connsiteX10" fmla="*/ 54207 w 87104"/>
                <a:gd name="connsiteY10" fmla="*/ 52928 h 72191"/>
                <a:gd name="connsiteX11" fmla="*/ 62670 w 87104"/>
                <a:gd name="connsiteY11" fmla="*/ 37246 h 72191"/>
                <a:gd name="connsiteX12" fmla="*/ 65340 w 87104"/>
                <a:gd name="connsiteY12" fmla="*/ 22871 h 72191"/>
                <a:gd name="connsiteX13" fmla="*/ 74661 w 87104"/>
                <a:gd name="connsiteY13" fmla="*/ 14973 h 72191"/>
                <a:gd name="connsiteX14" fmla="*/ 82873 w 87104"/>
                <a:gd name="connsiteY14" fmla="*/ 23837 h 72191"/>
                <a:gd name="connsiteX15" fmla="*/ 87055 w 87104"/>
                <a:gd name="connsiteY15" fmla="*/ 64065 h 7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04" h="72191">
                  <a:moveTo>
                    <a:pt x="87105" y="64121"/>
                  </a:moveTo>
                  <a:cubicBezTo>
                    <a:pt x="75669" y="66905"/>
                    <a:pt x="65945" y="69519"/>
                    <a:pt x="56171" y="71565"/>
                  </a:cubicBezTo>
                  <a:cubicBezTo>
                    <a:pt x="43123" y="74292"/>
                    <a:pt x="33198" y="67928"/>
                    <a:pt x="26145" y="56167"/>
                  </a:cubicBezTo>
                  <a:cubicBezTo>
                    <a:pt x="22467" y="50087"/>
                    <a:pt x="20200" y="42985"/>
                    <a:pt x="16925" y="35428"/>
                  </a:cubicBezTo>
                  <a:lnTo>
                    <a:pt x="1055" y="35428"/>
                  </a:lnTo>
                  <a:cubicBezTo>
                    <a:pt x="652" y="31962"/>
                    <a:pt x="-557" y="28894"/>
                    <a:pt x="300" y="27473"/>
                  </a:cubicBezTo>
                  <a:cubicBezTo>
                    <a:pt x="4783" y="20030"/>
                    <a:pt x="9217" y="12360"/>
                    <a:pt x="14809" y="6110"/>
                  </a:cubicBezTo>
                  <a:cubicBezTo>
                    <a:pt x="18033" y="2530"/>
                    <a:pt x="24231" y="-993"/>
                    <a:pt x="27757" y="257"/>
                  </a:cubicBezTo>
                  <a:cubicBezTo>
                    <a:pt x="31133" y="1450"/>
                    <a:pt x="33652" y="8553"/>
                    <a:pt x="34961" y="13610"/>
                  </a:cubicBezTo>
                  <a:cubicBezTo>
                    <a:pt x="37178" y="22246"/>
                    <a:pt x="36725" y="32019"/>
                    <a:pt x="40100" y="39860"/>
                  </a:cubicBezTo>
                  <a:cubicBezTo>
                    <a:pt x="42518" y="45485"/>
                    <a:pt x="49320" y="48667"/>
                    <a:pt x="54207" y="52928"/>
                  </a:cubicBezTo>
                  <a:cubicBezTo>
                    <a:pt x="57078" y="47758"/>
                    <a:pt x="60555" y="42814"/>
                    <a:pt x="62670" y="37246"/>
                  </a:cubicBezTo>
                  <a:cubicBezTo>
                    <a:pt x="64333" y="32814"/>
                    <a:pt x="63325" y="26962"/>
                    <a:pt x="65340" y="22871"/>
                  </a:cubicBezTo>
                  <a:cubicBezTo>
                    <a:pt x="67154" y="19235"/>
                    <a:pt x="71537" y="14860"/>
                    <a:pt x="74661" y="14973"/>
                  </a:cubicBezTo>
                  <a:cubicBezTo>
                    <a:pt x="77633" y="15087"/>
                    <a:pt x="82319" y="20201"/>
                    <a:pt x="82873" y="23837"/>
                  </a:cubicBezTo>
                  <a:cubicBezTo>
                    <a:pt x="84989" y="36621"/>
                    <a:pt x="85694" y="49690"/>
                    <a:pt x="87055" y="640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B6BB366-C908-224A-5E5C-23B8C05ACC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1247" y="4572968"/>
              <a:ext cx="74524" cy="94221"/>
            </a:xfrm>
            <a:custGeom>
              <a:avLst/>
              <a:gdLst>
                <a:gd name="connsiteX0" fmla="*/ 13 w 74524"/>
                <a:gd name="connsiteY0" fmla="*/ 81210 h 94221"/>
                <a:gd name="connsiteX1" fmla="*/ 30543 w 74524"/>
                <a:gd name="connsiteY1" fmla="*/ 46778 h 94221"/>
                <a:gd name="connsiteX2" fmla="*/ 30644 w 74524"/>
                <a:gd name="connsiteY2" fmla="*/ 16324 h 94221"/>
                <a:gd name="connsiteX3" fmla="*/ 40871 w 74524"/>
                <a:gd name="connsiteY3" fmla="*/ 73 h 94221"/>
                <a:gd name="connsiteX4" fmla="*/ 53718 w 74524"/>
                <a:gd name="connsiteY4" fmla="*/ 13653 h 94221"/>
                <a:gd name="connsiteX5" fmla="*/ 59058 w 74524"/>
                <a:gd name="connsiteY5" fmla="*/ 41949 h 94221"/>
                <a:gd name="connsiteX6" fmla="*/ 74525 w 74524"/>
                <a:gd name="connsiteY6" fmla="*/ 51267 h 94221"/>
                <a:gd name="connsiteX7" fmla="*/ 49587 w 74524"/>
                <a:gd name="connsiteY7" fmla="*/ 94222 h 94221"/>
                <a:gd name="connsiteX8" fmla="*/ 35279 w 74524"/>
                <a:gd name="connsiteY8" fmla="*/ 71608 h 94221"/>
                <a:gd name="connsiteX9" fmla="*/ 13 w 74524"/>
                <a:gd name="connsiteY9" fmla="*/ 81153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24" h="94221">
                  <a:moveTo>
                    <a:pt x="13" y="81210"/>
                  </a:moveTo>
                  <a:cubicBezTo>
                    <a:pt x="-592" y="52290"/>
                    <a:pt x="20014" y="57119"/>
                    <a:pt x="30543" y="46778"/>
                  </a:cubicBezTo>
                  <a:cubicBezTo>
                    <a:pt x="30543" y="37403"/>
                    <a:pt x="30191" y="26835"/>
                    <a:pt x="30644" y="16324"/>
                  </a:cubicBezTo>
                  <a:cubicBezTo>
                    <a:pt x="30946" y="8767"/>
                    <a:pt x="32508" y="926"/>
                    <a:pt x="40871" y="73"/>
                  </a:cubicBezTo>
                  <a:cubicBezTo>
                    <a:pt x="49083" y="-779"/>
                    <a:pt x="52156" y="5926"/>
                    <a:pt x="53718" y="13653"/>
                  </a:cubicBezTo>
                  <a:cubicBezTo>
                    <a:pt x="55481" y="22403"/>
                    <a:pt x="57043" y="31267"/>
                    <a:pt x="59058" y="41949"/>
                  </a:cubicBezTo>
                  <a:cubicBezTo>
                    <a:pt x="63492" y="44619"/>
                    <a:pt x="69034" y="47972"/>
                    <a:pt x="74525" y="51267"/>
                  </a:cubicBezTo>
                  <a:cubicBezTo>
                    <a:pt x="66515" y="65074"/>
                    <a:pt x="58756" y="78483"/>
                    <a:pt x="49587" y="94222"/>
                  </a:cubicBezTo>
                  <a:cubicBezTo>
                    <a:pt x="44549" y="86267"/>
                    <a:pt x="40115" y="79278"/>
                    <a:pt x="35279" y="71608"/>
                  </a:cubicBezTo>
                  <a:cubicBezTo>
                    <a:pt x="24699" y="74506"/>
                    <a:pt x="13767" y="77460"/>
                    <a:pt x="13" y="811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C65A7AC0-F6B3-2DD4-CAF4-8240E1925B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5876" y="5472595"/>
              <a:ext cx="58283" cy="100078"/>
            </a:xfrm>
            <a:custGeom>
              <a:avLst/>
              <a:gdLst>
                <a:gd name="connsiteX0" fmla="*/ 2085 w 58283"/>
                <a:gd name="connsiteY0" fmla="*/ 85794 h 100078"/>
                <a:gd name="connsiteX1" fmla="*/ 36696 w 58283"/>
                <a:gd name="connsiteY1" fmla="*/ 64714 h 100078"/>
                <a:gd name="connsiteX2" fmla="*/ 10750 w 58283"/>
                <a:gd name="connsiteY2" fmla="*/ 37384 h 100078"/>
                <a:gd name="connsiteX3" fmla="*/ 3898 w 58283"/>
                <a:gd name="connsiteY3" fmla="*/ 8748 h 100078"/>
                <a:gd name="connsiteX4" fmla="*/ 33472 w 58283"/>
                <a:gd name="connsiteY4" fmla="*/ 8180 h 100078"/>
                <a:gd name="connsiteX5" fmla="*/ 25511 w 58283"/>
                <a:gd name="connsiteY5" fmla="*/ 20850 h 100078"/>
                <a:gd name="connsiteX6" fmla="*/ 49392 w 58283"/>
                <a:gd name="connsiteY6" fmla="*/ 42441 h 100078"/>
                <a:gd name="connsiteX7" fmla="*/ 49644 w 58283"/>
                <a:gd name="connsiteY7" fmla="*/ 86248 h 100078"/>
                <a:gd name="connsiteX8" fmla="*/ 4352 w 58283"/>
                <a:gd name="connsiteY8" fmla="*/ 94203 h 100078"/>
                <a:gd name="connsiteX9" fmla="*/ 1984 w 58283"/>
                <a:gd name="connsiteY9" fmla="*/ 85794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83" h="100078">
                  <a:moveTo>
                    <a:pt x="2085" y="85794"/>
                  </a:moveTo>
                  <a:cubicBezTo>
                    <a:pt x="18659" y="80112"/>
                    <a:pt x="30197" y="73084"/>
                    <a:pt x="36696" y="64714"/>
                  </a:cubicBezTo>
                  <a:cubicBezTo>
                    <a:pt x="33824" y="48748"/>
                    <a:pt x="20675" y="45055"/>
                    <a:pt x="10750" y="37384"/>
                  </a:cubicBezTo>
                  <a:cubicBezTo>
                    <a:pt x="-837" y="28350"/>
                    <a:pt x="-2953" y="19146"/>
                    <a:pt x="3898" y="8748"/>
                  </a:cubicBezTo>
                  <a:cubicBezTo>
                    <a:pt x="11405" y="-2559"/>
                    <a:pt x="20726" y="-3070"/>
                    <a:pt x="33472" y="8180"/>
                  </a:cubicBezTo>
                  <a:cubicBezTo>
                    <a:pt x="30852" y="12384"/>
                    <a:pt x="28182" y="16645"/>
                    <a:pt x="25511" y="20850"/>
                  </a:cubicBezTo>
                  <a:cubicBezTo>
                    <a:pt x="33674" y="28123"/>
                    <a:pt x="42440" y="34316"/>
                    <a:pt x="49392" y="42441"/>
                  </a:cubicBezTo>
                  <a:cubicBezTo>
                    <a:pt x="61432" y="56532"/>
                    <a:pt x="60979" y="73351"/>
                    <a:pt x="49644" y="86248"/>
                  </a:cubicBezTo>
                  <a:cubicBezTo>
                    <a:pt x="36897" y="100737"/>
                    <a:pt x="16041" y="104601"/>
                    <a:pt x="4352" y="94203"/>
                  </a:cubicBezTo>
                  <a:cubicBezTo>
                    <a:pt x="3042" y="93010"/>
                    <a:pt x="3093" y="89885"/>
                    <a:pt x="1984" y="85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B3F65A8-5A37-9339-B1BA-44D47F1DA8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0161" y="2988775"/>
              <a:ext cx="69501" cy="97692"/>
            </a:xfrm>
            <a:custGeom>
              <a:avLst/>
              <a:gdLst>
                <a:gd name="connsiteX0" fmla="*/ 47063 w 69501"/>
                <a:gd name="connsiteY0" fmla="*/ 62211 h 97692"/>
                <a:gd name="connsiteX1" fmla="*/ 20713 w 69501"/>
                <a:gd name="connsiteY1" fmla="*/ 25961 h 97692"/>
                <a:gd name="connsiteX2" fmla="*/ 8773 w 69501"/>
                <a:gd name="connsiteY2" fmla="*/ 28517 h 97692"/>
                <a:gd name="connsiteX3" fmla="*/ 2325 w 69501"/>
                <a:gd name="connsiteY3" fmla="*/ 13404 h 97692"/>
                <a:gd name="connsiteX4" fmla="*/ 35827 w 69501"/>
                <a:gd name="connsiteY4" fmla="*/ 1017 h 97692"/>
                <a:gd name="connsiteX5" fmla="*/ 46257 w 69501"/>
                <a:gd name="connsiteY5" fmla="*/ 30222 h 97692"/>
                <a:gd name="connsiteX6" fmla="*/ 58549 w 69501"/>
                <a:gd name="connsiteY6" fmla="*/ 39370 h 97692"/>
                <a:gd name="connsiteX7" fmla="*/ 67315 w 69501"/>
                <a:gd name="connsiteY7" fmla="*/ 74370 h 97692"/>
                <a:gd name="connsiteX8" fmla="*/ 36130 w 69501"/>
                <a:gd name="connsiteY8" fmla="*/ 97609 h 97692"/>
                <a:gd name="connsiteX9" fmla="*/ 31142 w 69501"/>
                <a:gd name="connsiteY9" fmla="*/ 81472 h 97692"/>
                <a:gd name="connsiteX10" fmla="*/ 47063 w 69501"/>
                <a:gd name="connsiteY10" fmla="*/ 62267 h 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01" h="97692">
                  <a:moveTo>
                    <a:pt x="47063" y="62211"/>
                  </a:moveTo>
                  <a:cubicBezTo>
                    <a:pt x="40211" y="44086"/>
                    <a:pt x="15877" y="50052"/>
                    <a:pt x="20713" y="25961"/>
                  </a:cubicBezTo>
                  <a:cubicBezTo>
                    <a:pt x="15424" y="27154"/>
                    <a:pt x="11998" y="28972"/>
                    <a:pt x="8773" y="28517"/>
                  </a:cubicBezTo>
                  <a:cubicBezTo>
                    <a:pt x="159" y="27210"/>
                    <a:pt x="-2360" y="20790"/>
                    <a:pt x="2325" y="13404"/>
                  </a:cubicBezTo>
                  <a:cubicBezTo>
                    <a:pt x="8169" y="4199"/>
                    <a:pt x="26709" y="-2676"/>
                    <a:pt x="35827" y="1017"/>
                  </a:cubicBezTo>
                  <a:cubicBezTo>
                    <a:pt x="44846" y="4654"/>
                    <a:pt x="46307" y="8631"/>
                    <a:pt x="46257" y="30222"/>
                  </a:cubicBezTo>
                  <a:cubicBezTo>
                    <a:pt x="50186" y="33119"/>
                    <a:pt x="54670" y="35790"/>
                    <a:pt x="58549" y="39370"/>
                  </a:cubicBezTo>
                  <a:cubicBezTo>
                    <a:pt x="69079" y="49029"/>
                    <a:pt x="72051" y="61699"/>
                    <a:pt x="67315" y="74370"/>
                  </a:cubicBezTo>
                  <a:cubicBezTo>
                    <a:pt x="62529" y="87097"/>
                    <a:pt x="46861" y="98802"/>
                    <a:pt x="36130" y="97609"/>
                  </a:cubicBezTo>
                  <a:cubicBezTo>
                    <a:pt x="28321" y="96756"/>
                    <a:pt x="25702" y="89256"/>
                    <a:pt x="31142" y="81472"/>
                  </a:cubicBezTo>
                  <a:cubicBezTo>
                    <a:pt x="35979" y="74540"/>
                    <a:pt x="41823" y="68518"/>
                    <a:pt x="47063" y="622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78F6A8B-6C43-FA97-C90A-24A9645190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1997" y="5520036"/>
              <a:ext cx="22249" cy="138693"/>
            </a:xfrm>
            <a:custGeom>
              <a:avLst/>
              <a:gdLst>
                <a:gd name="connsiteX0" fmla="*/ 11602 w 22249"/>
                <a:gd name="connsiteY0" fmla="*/ 138694 h 138693"/>
                <a:gd name="connsiteX1" fmla="*/ 417 w 22249"/>
                <a:gd name="connsiteY1" fmla="*/ 113410 h 138693"/>
                <a:gd name="connsiteX2" fmla="*/ 1072 w 22249"/>
                <a:gd name="connsiteY2" fmla="*/ 12443 h 138693"/>
                <a:gd name="connsiteX3" fmla="*/ 11954 w 22249"/>
                <a:gd name="connsiteY3" fmla="*/ 0 h 138693"/>
                <a:gd name="connsiteX4" fmla="*/ 21879 w 22249"/>
                <a:gd name="connsiteY4" fmla="*/ 13352 h 138693"/>
                <a:gd name="connsiteX5" fmla="*/ 21425 w 22249"/>
                <a:gd name="connsiteY5" fmla="*/ 117160 h 138693"/>
                <a:gd name="connsiteX6" fmla="*/ 11602 w 22249"/>
                <a:gd name="connsiteY6" fmla="*/ 138694 h 1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49" h="138693">
                  <a:moveTo>
                    <a:pt x="11602" y="138694"/>
                  </a:moveTo>
                  <a:cubicBezTo>
                    <a:pt x="6110" y="126762"/>
                    <a:pt x="568" y="120171"/>
                    <a:pt x="417" y="113410"/>
                  </a:cubicBezTo>
                  <a:cubicBezTo>
                    <a:pt x="-339" y="79773"/>
                    <a:pt x="-37" y="46080"/>
                    <a:pt x="1072" y="12443"/>
                  </a:cubicBezTo>
                  <a:cubicBezTo>
                    <a:pt x="1223" y="8182"/>
                    <a:pt x="8175" y="4148"/>
                    <a:pt x="11954" y="0"/>
                  </a:cubicBezTo>
                  <a:cubicBezTo>
                    <a:pt x="15430" y="4432"/>
                    <a:pt x="21829" y="8807"/>
                    <a:pt x="21879" y="13352"/>
                  </a:cubicBezTo>
                  <a:cubicBezTo>
                    <a:pt x="22534" y="47955"/>
                    <a:pt x="22282" y="82557"/>
                    <a:pt x="21425" y="117160"/>
                  </a:cubicBezTo>
                  <a:cubicBezTo>
                    <a:pt x="21274" y="122558"/>
                    <a:pt x="16690" y="127842"/>
                    <a:pt x="11602" y="1386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BCA52FF0-3E65-34CB-7A4A-827DE8650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29482" y="2089381"/>
              <a:ext cx="67363" cy="101356"/>
            </a:xfrm>
            <a:custGeom>
              <a:avLst/>
              <a:gdLst>
                <a:gd name="connsiteX0" fmla="*/ 67363 w 67363"/>
                <a:gd name="connsiteY0" fmla="*/ 83587 h 101356"/>
                <a:gd name="connsiteX1" fmla="*/ 20913 w 67363"/>
                <a:gd name="connsiteY1" fmla="*/ 98360 h 101356"/>
                <a:gd name="connsiteX2" fmla="*/ 6705 w 67363"/>
                <a:gd name="connsiteY2" fmla="*/ 73303 h 101356"/>
                <a:gd name="connsiteX3" fmla="*/ 11592 w 67363"/>
                <a:gd name="connsiteY3" fmla="*/ 26371 h 101356"/>
                <a:gd name="connsiteX4" fmla="*/ 10131 w 67363"/>
                <a:gd name="connsiteY4" fmla="*/ 22678 h 101356"/>
                <a:gd name="connsiteX5" fmla="*/ 4 w 67363"/>
                <a:gd name="connsiteY5" fmla="*/ 9950 h 101356"/>
                <a:gd name="connsiteX6" fmla="*/ 15018 w 67363"/>
                <a:gd name="connsiteY6" fmla="*/ 7 h 101356"/>
                <a:gd name="connsiteX7" fmla="*/ 35926 w 67363"/>
                <a:gd name="connsiteY7" fmla="*/ 29667 h 101356"/>
                <a:gd name="connsiteX8" fmla="*/ 27261 w 67363"/>
                <a:gd name="connsiteY8" fmla="*/ 76826 h 101356"/>
                <a:gd name="connsiteX9" fmla="*/ 67363 w 67363"/>
                <a:gd name="connsiteY9" fmla="*/ 83530 h 1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3" h="101356">
                  <a:moveTo>
                    <a:pt x="67363" y="83587"/>
                  </a:moveTo>
                  <a:cubicBezTo>
                    <a:pt x="53761" y="104269"/>
                    <a:pt x="37135" y="103360"/>
                    <a:pt x="20913" y="98360"/>
                  </a:cubicBezTo>
                  <a:cubicBezTo>
                    <a:pt x="11037" y="95349"/>
                    <a:pt x="5849" y="85235"/>
                    <a:pt x="6705" y="73303"/>
                  </a:cubicBezTo>
                  <a:cubicBezTo>
                    <a:pt x="7814" y="57848"/>
                    <a:pt x="9879" y="42451"/>
                    <a:pt x="11592" y="26371"/>
                  </a:cubicBezTo>
                  <a:cubicBezTo>
                    <a:pt x="11289" y="25576"/>
                    <a:pt x="11037" y="23814"/>
                    <a:pt x="10131" y="22678"/>
                  </a:cubicBezTo>
                  <a:cubicBezTo>
                    <a:pt x="6655" y="18303"/>
                    <a:pt x="-197" y="13928"/>
                    <a:pt x="4" y="9950"/>
                  </a:cubicBezTo>
                  <a:cubicBezTo>
                    <a:pt x="408" y="1030"/>
                    <a:pt x="8217" y="-107"/>
                    <a:pt x="15018" y="7"/>
                  </a:cubicBezTo>
                  <a:cubicBezTo>
                    <a:pt x="30132" y="291"/>
                    <a:pt x="38596" y="11882"/>
                    <a:pt x="35926" y="29667"/>
                  </a:cubicBezTo>
                  <a:cubicBezTo>
                    <a:pt x="33658" y="44723"/>
                    <a:pt x="30485" y="59667"/>
                    <a:pt x="27261" y="76826"/>
                  </a:cubicBezTo>
                  <a:cubicBezTo>
                    <a:pt x="42626" y="79383"/>
                    <a:pt x="54970" y="81485"/>
                    <a:pt x="67363" y="835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F979F28C-8356-490B-338B-2A64B5CFAE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8320" y="4908660"/>
              <a:ext cx="61312" cy="81292"/>
            </a:xfrm>
            <a:custGeom>
              <a:avLst/>
              <a:gdLst>
                <a:gd name="connsiteX0" fmla="*/ 21567 w 61312"/>
                <a:gd name="connsiteY0" fmla="*/ 45464 h 81292"/>
                <a:gd name="connsiteX1" fmla="*/ 58596 w 61312"/>
                <a:gd name="connsiteY1" fmla="*/ 71600 h 81292"/>
                <a:gd name="connsiteX2" fmla="*/ 12045 w 61312"/>
                <a:gd name="connsiteY2" fmla="*/ 73703 h 81292"/>
                <a:gd name="connsiteX3" fmla="*/ 3934 w 61312"/>
                <a:gd name="connsiteY3" fmla="*/ 32395 h 81292"/>
                <a:gd name="connsiteX4" fmla="*/ 44238 w 61312"/>
                <a:gd name="connsiteY4" fmla="*/ 9 h 81292"/>
                <a:gd name="connsiteX5" fmla="*/ 61266 w 61312"/>
                <a:gd name="connsiteY5" fmla="*/ 11372 h 81292"/>
                <a:gd name="connsiteX6" fmla="*/ 53306 w 61312"/>
                <a:gd name="connsiteY6" fmla="*/ 31770 h 81292"/>
                <a:gd name="connsiteX7" fmla="*/ 21567 w 61312"/>
                <a:gd name="connsiteY7" fmla="*/ 45407 h 8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12" h="81292">
                  <a:moveTo>
                    <a:pt x="21567" y="45464"/>
                  </a:moveTo>
                  <a:cubicBezTo>
                    <a:pt x="27310" y="67111"/>
                    <a:pt x="48168" y="60180"/>
                    <a:pt x="58596" y="71600"/>
                  </a:cubicBezTo>
                  <a:cubicBezTo>
                    <a:pt x="47562" y="83759"/>
                    <a:pt x="25849" y="84498"/>
                    <a:pt x="12045" y="73703"/>
                  </a:cubicBezTo>
                  <a:cubicBezTo>
                    <a:pt x="-47" y="64270"/>
                    <a:pt x="-3573" y="48873"/>
                    <a:pt x="3934" y="32395"/>
                  </a:cubicBezTo>
                  <a:cubicBezTo>
                    <a:pt x="12296" y="14043"/>
                    <a:pt x="24438" y="463"/>
                    <a:pt x="44238" y="9"/>
                  </a:cubicBezTo>
                  <a:cubicBezTo>
                    <a:pt x="51845" y="-162"/>
                    <a:pt x="60561" y="2111"/>
                    <a:pt x="61266" y="11372"/>
                  </a:cubicBezTo>
                  <a:cubicBezTo>
                    <a:pt x="61770" y="18077"/>
                    <a:pt x="58092" y="28305"/>
                    <a:pt x="53306" y="31770"/>
                  </a:cubicBezTo>
                  <a:cubicBezTo>
                    <a:pt x="44540" y="38077"/>
                    <a:pt x="33608" y="40520"/>
                    <a:pt x="21567" y="454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3F55250D-B65D-E40F-A599-259EA25E6D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24531" y="5584360"/>
              <a:ext cx="65734" cy="72609"/>
            </a:xfrm>
            <a:custGeom>
              <a:avLst/>
              <a:gdLst>
                <a:gd name="connsiteX0" fmla="*/ 29095 w 65734"/>
                <a:gd name="connsiteY0" fmla="*/ 72609 h 72609"/>
                <a:gd name="connsiteX1" fmla="*/ 429 w 65734"/>
                <a:gd name="connsiteY1" fmla="*/ 34655 h 72609"/>
                <a:gd name="connsiteX2" fmla="*/ 7482 w 65734"/>
                <a:gd name="connsiteY2" fmla="*/ 20336 h 72609"/>
                <a:gd name="connsiteX3" fmla="*/ 24661 w 65734"/>
                <a:gd name="connsiteY3" fmla="*/ 6359 h 72609"/>
                <a:gd name="connsiteX4" fmla="*/ 55141 w 65734"/>
                <a:gd name="connsiteY4" fmla="*/ 5336 h 72609"/>
                <a:gd name="connsiteX5" fmla="*/ 64965 w 65734"/>
                <a:gd name="connsiteY5" fmla="*/ 35450 h 72609"/>
                <a:gd name="connsiteX6" fmla="*/ 29044 w 65734"/>
                <a:gd name="connsiteY6" fmla="*/ 72552 h 72609"/>
                <a:gd name="connsiteX7" fmla="*/ 19623 w 65734"/>
                <a:gd name="connsiteY7" fmla="*/ 43404 h 72609"/>
                <a:gd name="connsiteX8" fmla="*/ 37861 w 65734"/>
                <a:gd name="connsiteY8" fmla="*/ 49939 h 72609"/>
                <a:gd name="connsiteX9" fmla="*/ 39826 w 65734"/>
                <a:gd name="connsiteY9" fmla="*/ 19143 h 72609"/>
                <a:gd name="connsiteX10" fmla="*/ 19674 w 65734"/>
                <a:gd name="connsiteY10" fmla="*/ 43404 h 7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34" h="72609">
                  <a:moveTo>
                    <a:pt x="29095" y="72609"/>
                  </a:moveTo>
                  <a:cubicBezTo>
                    <a:pt x="11210" y="72325"/>
                    <a:pt x="-2645" y="54484"/>
                    <a:pt x="429" y="34655"/>
                  </a:cubicBezTo>
                  <a:cubicBezTo>
                    <a:pt x="1235" y="29541"/>
                    <a:pt x="4106" y="23973"/>
                    <a:pt x="7482" y="20336"/>
                  </a:cubicBezTo>
                  <a:cubicBezTo>
                    <a:pt x="12520" y="14882"/>
                    <a:pt x="18918" y="11018"/>
                    <a:pt x="24661" y="6359"/>
                  </a:cubicBezTo>
                  <a:cubicBezTo>
                    <a:pt x="34687" y="-1823"/>
                    <a:pt x="44914" y="-2050"/>
                    <a:pt x="55141" y="5336"/>
                  </a:cubicBezTo>
                  <a:cubicBezTo>
                    <a:pt x="65318" y="12666"/>
                    <a:pt x="67031" y="23348"/>
                    <a:pt x="64965" y="35450"/>
                  </a:cubicBezTo>
                  <a:cubicBezTo>
                    <a:pt x="61540" y="55677"/>
                    <a:pt x="44864" y="72836"/>
                    <a:pt x="29044" y="72552"/>
                  </a:cubicBezTo>
                  <a:close/>
                  <a:moveTo>
                    <a:pt x="19623" y="43404"/>
                  </a:moveTo>
                  <a:cubicBezTo>
                    <a:pt x="25216" y="53121"/>
                    <a:pt x="30203" y="57155"/>
                    <a:pt x="37861" y="49939"/>
                  </a:cubicBezTo>
                  <a:cubicBezTo>
                    <a:pt x="45569" y="42666"/>
                    <a:pt x="46527" y="33177"/>
                    <a:pt x="39826" y="19143"/>
                  </a:cubicBezTo>
                  <a:cubicBezTo>
                    <a:pt x="32873" y="27552"/>
                    <a:pt x="26375" y="35336"/>
                    <a:pt x="19674" y="43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AFADAB6-E60D-A748-6011-5FF2CC592B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3361" y="5600175"/>
              <a:ext cx="99496" cy="65231"/>
            </a:xfrm>
            <a:custGeom>
              <a:avLst/>
              <a:gdLst>
                <a:gd name="connsiteX0" fmla="*/ 48310 w 99496"/>
                <a:gd name="connsiteY0" fmla="*/ 30032 h 65231"/>
                <a:gd name="connsiteX1" fmla="*/ 50124 w 99496"/>
                <a:gd name="connsiteY1" fmla="*/ 28612 h 65231"/>
                <a:gd name="connsiteX2" fmla="*/ 65389 w 99496"/>
                <a:gd name="connsiteY2" fmla="*/ 13725 h 65231"/>
                <a:gd name="connsiteX3" fmla="*/ 74306 w 99496"/>
                <a:gd name="connsiteY3" fmla="*/ 33896 h 65231"/>
                <a:gd name="connsiteX4" fmla="*/ 99496 w 99496"/>
                <a:gd name="connsiteY4" fmla="*/ 50260 h 65231"/>
                <a:gd name="connsiteX5" fmla="*/ 56522 w 99496"/>
                <a:gd name="connsiteY5" fmla="*/ 50544 h 65231"/>
                <a:gd name="connsiteX6" fmla="*/ 49167 w 99496"/>
                <a:gd name="connsiteY6" fmla="*/ 55374 h 65231"/>
                <a:gd name="connsiteX7" fmla="*/ 28762 w 99496"/>
                <a:gd name="connsiteY7" fmla="*/ 43101 h 65231"/>
                <a:gd name="connsiteX8" fmla="*/ 24279 w 99496"/>
                <a:gd name="connsiteY8" fmla="*/ 17589 h 65231"/>
                <a:gd name="connsiteX9" fmla="*/ 2615 w 99496"/>
                <a:gd name="connsiteY9" fmla="*/ 42930 h 65231"/>
                <a:gd name="connsiteX10" fmla="*/ 17578 w 99496"/>
                <a:gd name="connsiteY10" fmla="*/ 1964 h 65231"/>
                <a:gd name="connsiteX11" fmla="*/ 48209 w 99496"/>
                <a:gd name="connsiteY11" fmla="*/ 30089 h 6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496" h="65231">
                  <a:moveTo>
                    <a:pt x="48310" y="30032"/>
                  </a:moveTo>
                  <a:cubicBezTo>
                    <a:pt x="48915" y="29578"/>
                    <a:pt x="49570" y="29180"/>
                    <a:pt x="50124" y="28612"/>
                  </a:cubicBezTo>
                  <a:cubicBezTo>
                    <a:pt x="55212" y="23612"/>
                    <a:pt x="55414" y="11566"/>
                    <a:pt x="65389" y="13725"/>
                  </a:cubicBezTo>
                  <a:cubicBezTo>
                    <a:pt x="75314" y="15885"/>
                    <a:pt x="73249" y="26453"/>
                    <a:pt x="74306" y="33896"/>
                  </a:cubicBezTo>
                  <a:cubicBezTo>
                    <a:pt x="76725" y="50317"/>
                    <a:pt x="87607" y="50885"/>
                    <a:pt x="99496" y="50260"/>
                  </a:cubicBezTo>
                  <a:cubicBezTo>
                    <a:pt x="87456" y="70317"/>
                    <a:pt x="78034" y="70033"/>
                    <a:pt x="56522" y="50544"/>
                  </a:cubicBezTo>
                  <a:cubicBezTo>
                    <a:pt x="54154" y="52135"/>
                    <a:pt x="51837" y="54351"/>
                    <a:pt x="49167" y="55374"/>
                  </a:cubicBezTo>
                  <a:cubicBezTo>
                    <a:pt x="36420" y="60317"/>
                    <a:pt x="31785" y="57533"/>
                    <a:pt x="28762" y="43101"/>
                  </a:cubicBezTo>
                  <a:cubicBezTo>
                    <a:pt x="27201" y="35601"/>
                    <a:pt x="26092" y="27987"/>
                    <a:pt x="24279" y="17589"/>
                  </a:cubicBezTo>
                  <a:cubicBezTo>
                    <a:pt x="15765" y="27589"/>
                    <a:pt x="9719" y="34578"/>
                    <a:pt x="2615" y="42930"/>
                  </a:cubicBezTo>
                  <a:cubicBezTo>
                    <a:pt x="-3884" y="21453"/>
                    <a:pt x="1961" y="8100"/>
                    <a:pt x="17578" y="1964"/>
                  </a:cubicBezTo>
                  <a:cubicBezTo>
                    <a:pt x="31735" y="-3604"/>
                    <a:pt x="37579" y="1737"/>
                    <a:pt x="48209" y="300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FD1139CA-41DD-EA34-0605-08A813D217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29558" y="4607707"/>
              <a:ext cx="61301" cy="95869"/>
            </a:xfrm>
            <a:custGeom>
              <a:avLst/>
              <a:gdLst>
                <a:gd name="connsiteX0" fmla="*/ 33856 w 61301"/>
                <a:gd name="connsiteY0" fmla="*/ 66926 h 95869"/>
                <a:gd name="connsiteX1" fmla="*/ 10530 w 61301"/>
                <a:gd name="connsiteY1" fmla="*/ 66472 h 95869"/>
                <a:gd name="connsiteX2" fmla="*/ 0 w 61301"/>
                <a:gd name="connsiteY2" fmla="*/ 56926 h 95869"/>
                <a:gd name="connsiteX3" fmla="*/ 8767 w 61301"/>
                <a:gd name="connsiteY3" fmla="*/ 47665 h 95869"/>
                <a:gd name="connsiteX4" fmla="*/ 33503 w 61301"/>
                <a:gd name="connsiteY4" fmla="*/ 43915 h 95869"/>
                <a:gd name="connsiteX5" fmla="*/ 37332 w 61301"/>
                <a:gd name="connsiteY5" fmla="*/ 15448 h 95869"/>
                <a:gd name="connsiteX6" fmla="*/ 51086 w 61301"/>
                <a:gd name="connsiteY6" fmla="*/ 107 h 95869"/>
                <a:gd name="connsiteX7" fmla="*/ 60406 w 61301"/>
                <a:gd name="connsiteY7" fmla="*/ 16755 h 95869"/>
                <a:gd name="connsiteX8" fmla="*/ 57736 w 61301"/>
                <a:gd name="connsiteY8" fmla="*/ 81244 h 95869"/>
                <a:gd name="connsiteX9" fmla="*/ 46199 w 61301"/>
                <a:gd name="connsiteY9" fmla="*/ 95676 h 95869"/>
                <a:gd name="connsiteX10" fmla="*/ 36828 w 61301"/>
                <a:gd name="connsiteY10" fmla="*/ 81472 h 95869"/>
                <a:gd name="connsiteX11" fmla="*/ 33806 w 61301"/>
                <a:gd name="connsiteY11" fmla="*/ 67040 h 9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01" h="95869">
                  <a:moveTo>
                    <a:pt x="33856" y="66926"/>
                  </a:moveTo>
                  <a:cubicBezTo>
                    <a:pt x="24888" y="66926"/>
                    <a:pt x="17482" y="68062"/>
                    <a:pt x="10530" y="66472"/>
                  </a:cubicBezTo>
                  <a:cubicBezTo>
                    <a:pt x="6600" y="65562"/>
                    <a:pt x="3477" y="60278"/>
                    <a:pt x="0" y="56926"/>
                  </a:cubicBezTo>
                  <a:cubicBezTo>
                    <a:pt x="2922" y="53688"/>
                    <a:pt x="5391" y="48688"/>
                    <a:pt x="8767" y="47665"/>
                  </a:cubicBezTo>
                  <a:cubicBezTo>
                    <a:pt x="16324" y="45392"/>
                    <a:pt x="24384" y="45165"/>
                    <a:pt x="33503" y="43915"/>
                  </a:cubicBezTo>
                  <a:cubicBezTo>
                    <a:pt x="34762" y="34426"/>
                    <a:pt x="35720" y="24881"/>
                    <a:pt x="37332" y="15448"/>
                  </a:cubicBezTo>
                  <a:cubicBezTo>
                    <a:pt x="38793" y="7039"/>
                    <a:pt x="41564" y="-1029"/>
                    <a:pt x="51086" y="107"/>
                  </a:cubicBezTo>
                  <a:cubicBezTo>
                    <a:pt x="59751" y="1130"/>
                    <a:pt x="60356" y="9142"/>
                    <a:pt x="60406" y="16755"/>
                  </a:cubicBezTo>
                  <a:cubicBezTo>
                    <a:pt x="60607" y="38290"/>
                    <a:pt x="63480" y="59881"/>
                    <a:pt x="57736" y="81244"/>
                  </a:cubicBezTo>
                  <a:cubicBezTo>
                    <a:pt x="55721" y="88745"/>
                    <a:pt x="54109" y="97267"/>
                    <a:pt x="46199" y="95676"/>
                  </a:cubicBezTo>
                  <a:cubicBezTo>
                    <a:pt x="42370" y="94881"/>
                    <a:pt x="39347" y="86756"/>
                    <a:pt x="36828" y="81472"/>
                  </a:cubicBezTo>
                  <a:cubicBezTo>
                    <a:pt x="35216" y="78063"/>
                    <a:pt x="35115" y="73687"/>
                    <a:pt x="33806" y="670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5D59F2E-27FF-FEFC-3CAE-5A2EA55FEF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6193" y="6741635"/>
              <a:ext cx="66882" cy="89269"/>
            </a:xfrm>
            <a:custGeom>
              <a:avLst/>
              <a:gdLst>
                <a:gd name="connsiteX0" fmla="*/ 0 w 66882"/>
                <a:gd name="connsiteY0" fmla="*/ 87159 h 89269"/>
                <a:gd name="connsiteX1" fmla="*/ 10831 w 66882"/>
                <a:gd name="connsiteY1" fmla="*/ 0 h 89269"/>
                <a:gd name="connsiteX2" fmla="*/ 24485 w 66882"/>
                <a:gd name="connsiteY2" fmla="*/ 41932 h 89269"/>
                <a:gd name="connsiteX3" fmla="*/ 64033 w 66882"/>
                <a:gd name="connsiteY3" fmla="*/ 55852 h 89269"/>
                <a:gd name="connsiteX4" fmla="*/ 61967 w 66882"/>
                <a:gd name="connsiteY4" fmla="*/ 78466 h 89269"/>
                <a:gd name="connsiteX5" fmla="*/ 34964 w 66882"/>
                <a:gd name="connsiteY5" fmla="*/ 81364 h 89269"/>
                <a:gd name="connsiteX6" fmla="*/ 46702 w 66882"/>
                <a:gd name="connsiteY6" fmla="*/ 60739 h 89269"/>
                <a:gd name="connsiteX7" fmla="*/ 34762 w 66882"/>
                <a:gd name="connsiteY7" fmla="*/ 60000 h 89269"/>
                <a:gd name="connsiteX8" fmla="*/ 21562 w 66882"/>
                <a:gd name="connsiteY8" fmla="*/ 79489 h 89269"/>
                <a:gd name="connsiteX9" fmla="*/ 0 w 66882"/>
                <a:gd name="connsiteY9" fmla="*/ 87159 h 8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882" h="89269">
                  <a:moveTo>
                    <a:pt x="0" y="87159"/>
                  </a:moveTo>
                  <a:cubicBezTo>
                    <a:pt x="1713" y="58239"/>
                    <a:pt x="2972" y="29716"/>
                    <a:pt x="10831" y="0"/>
                  </a:cubicBezTo>
                  <a:cubicBezTo>
                    <a:pt x="29573" y="10853"/>
                    <a:pt x="18993" y="28693"/>
                    <a:pt x="24485" y="41932"/>
                  </a:cubicBezTo>
                  <a:cubicBezTo>
                    <a:pt x="40153" y="36477"/>
                    <a:pt x="54561" y="38011"/>
                    <a:pt x="64033" y="55852"/>
                  </a:cubicBezTo>
                  <a:cubicBezTo>
                    <a:pt x="68214" y="63807"/>
                    <a:pt x="68013" y="72046"/>
                    <a:pt x="61967" y="78466"/>
                  </a:cubicBezTo>
                  <a:cubicBezTo>
                    <a:pt x="54612" y="86307"/>
                    <a:pt x="46047" y="88978"/>
                    <a:pt x="34964" y="81364"/>
                  </a:cubicBezTo>
                  <a:cubicBezTo>
                    <a:pt x="38742" y="74717"/>
                    <a:pt x="41966" y="69092"/>
                    <a:pt x="46702" y="60739"/>
                  </a:cubicBezTo>
                  <a:cubicBezTo>
                    <a:pt x="41362" y="60284"/>
                    <a:pt x="36374" y="58239"/>
                    <a:pt x="34762" y="60000"/>
                  </a:cubicBezTo>
                  <a:cubicBezTo>
                    <a:pt x="29673" y="65739"/>
                    <a:pt x="25845" y="72841"/>
                    <a:pt x="21562" y="79489"/>
                  </a:cubicBezTo>
                  <a:cubicBezTo>
                    <a:pt x="17078" y="86421"/>
                    <a:pt x="12393" y="92671"/>
                    <a:pt x="0" y="87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1C857940-AD12-6B71-99C6-34B01A0413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9324" y="6277651"/>
              <a:ext cx="34414" cy="152784"/>
            </a:xfrm>
            <a:custGeom>
              <a:avLst/>
              <a:gdLst>
                <a:gd name="connsiteX0" fmla="*/ 34414 w 34414"/>
                <a:gd name="connsiteY0" fmla="*/ 345 h 152784"/>
                <a:gd name="connsiteX1" fmla="*/ 33357 w 34414"/>
                <a:gd name="connsiteY1" fmla="*/ 150118 h 152784"/>
                <a:gd name="connsiteX2" fmla="*/ 14766 w 34414"/>
                <a:gd name="connsiteY2" fmla="*/ 145743 h 152784"/>
                <a:gd name="connsiteX3" fmla="*/ 3733 w 34414"/>
                <a:gd name="connsiteY3" fmla="*/ 122107 h 152784"/>
                <a:gd name="connsiteX4" fmla="*/ 11743 w 34414"/>
                <a:gd name="connsiteY4" fmla="*/ 17845 h 152784"/>
                <a:gd name="connsiteX5" fmla="*/ 34414 w 34414"/>
                <a:gd name="connsiteY5" fmla="*/ 345 h 15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414" h="152784">
                  <a:moveTo>
                    <a:pt x="34414" y="345"/>
                  </a:moveTo>
                  <a:cubicBezTo>
                    <a:pt x="22575" y="51254"/>
                    <a:pt x="12449" y="100970"/>
                    <a:pt x="33357" y="150118"/>
                  </a:cubicBezTo>
                  <a:cubicBezTo>
                    <a:pt x="24540" y="155800"/>
                    <a:pt x="18595" y="151482"/>
                    <a:pt x="14766" y="145743"/>
                  </a:cubicBezTo>
                  <a:cubicBezTo>
                    <a:pt x="10031" y="138698"/>
                    <a:pt x="5446" y="130516"/>
                    <a:pt x="3733" y="122107"/>
                  </a:cubicBezTo>
                  <a:cubicBezTo>
                    <a:pt x="-3421" y="86538"/>
                    <a:pt x="-45" y="51595"/>
                    <a:pt x="11743" y="17845"/>
                  </a:cubicBezTo>
                  <a:cubicBezTo>
                    <a:pt x="15069" y="8413"/>
                    <a:pt x="18998" y="-2042"/>
                    <a:pt x="34414" y="3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19D0DBA-E2A8-0089-36DB-F6E6F89C92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6991" y="3899116"/>
              <a:ext cx="75752" cy="69266"/>
            </a:xfrm>
            <a:custGeom>
              <a:avLst/>
              <a:gdLst>
                <a:gd name="connsiteX0" fmla="*/ 6550 w 75752"/>
                <a:gd name="connsiteY0" fmla="*/ 0 h 69266"/>
                <a:gd name="connsiteX1" fmla="*/ 17684 w 75752"/>
                <a:gd name="connsiteY1" fmla="*/ 31307 h 69266"/>
                <a:gd name="connsiteX2" fmla="*/ 52296 w 75752"/>
                <a:gd name="connsiteY2" fmla="*/ 37955 h 69266"/>
                <a:gd name="connsiteX3" fmla="*/ 65143 w 75752"/>
                <a:gd name="connsiteY3" fmla="*/ 15170 h 69266"/>
                <a:gd name="connsiteX4" fmla="*/ 71289 w 75752"/>
                <a:gd name="connsiteY4" fmla="*/ 62444 h 69266"/>
                <a:gd name="connsiteX5" fmla="*/ 32748 w 75752"/>
                <a:gd name="connsiteY5" fmla="*/ 56080 h 69266"/>
                <a:gd name="connsiteX6" fmla="*/ 28818 w 75752"/>
                <a:gd name="connsiteY6" fmla="*/ 57443 h 69266"/>
                <a:gd name="connsiteX7" fmla="*/ 11286 w 75752"/>
                <a:gd name="connsiteY7" fmla="*/ 68580 h 69266"/>
                <a:gd name="connsiteX8" fmla="*/ 1411 w 75752"/>
                <a:gd name="connsiteY8" fmla="*/ 46534 h 69266"/>
                <a:gd name="connsiteX9" fmla="*/ 6550 w 75752"/>
                <a:gd name="connsiteY9" fmla="*/ 57 h 6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752" h="69266">
                  <a:moveTo>
                    <a:pt x="6550" y="0"/>
                  </a:moveTo>
                  <a:cubicBezTo>
                    <a:pt x="21715" y="7841"/>
                    <a:pt x="14410" y="22955"/>
                    <a:pt x="17684" y="31307"/>
                  </a:cubicBezTo>
                  <a:cubicBezTo>
                    <a:pt x="29574" y="33580"/>
                    <a:pt x="40405" y="35682"/>
                    <a:pt x="52296" y="37955"/>
                  </a:cubicBezTo>
                  <a:cubicBezTo>
                    <a:pt x="55923" y="31534"/>
                    <a:pt x="60406" y="23523"/>
                    <a:pt x="65143" y="15170"/>
                  </a:cubicBezTo>
                  <a:cubicBezTo>
                    <a:pt x="76579" y="28466"/>
                    <a:pt x="78997" y="51137"/>
                    <a:pt x="71289" y="62444"/>
                  </a:cubicBezTo>
                  <a:cubicBezTo>
                    <a:pt x="64033" y="73069"/>
                    <a:pt x="54714" y="71535"/>
                    <a:pt x="32748" y="56080"/>
                  </a:cubicBezTo>
                  <a:cubicBezTo>
                    <a:pt x="31438" y="56535"/>
                    <a:pt x="29978" y="56705"/>
                    <a:pt x="28818" y="57443"/>
                  </a:cubicBezTo>
                  <a:cubicBezTo>
                    <a:pt x="22924" y="61364"/>
                    <a:pt x="16677" y="69262"/>
                    <a:pt x="11286" y="68580"/>
                  </a:cubicBezTo>
                  <a:cubicBezTo>
                    <a:pt x="1411" y="67330"/>
                    <a:pt x="2570" y="55057"/>
                    <a:pt x="1411" y="46534"/>
                  </a:cubicBezTo>
                  <a:cubicBezTo>
                    <a:pt x="-1410" y="25455"/>
                    <a:pt x="-151" y="15398"/>
                    <a:pt x="655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06E39720-565B-2650-0C47-2B322EAC45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64411" y="158253"/>
              <a:ext cx="73405" cy="80729"/>
            </a:xfrm>
            <a:custGeom>
              <a:avLst/>
              <a:gdLst>
                <a:gd name="connsiteX0" fmla="*/ 15468 w 73405"/>
                <a:gd name="connsiteY0" fmla="*/ 76919 h 80729"/>
                <a:gd name="connsiteX1" fmla="*/ 21565 w 73405"/>
                <a:gd name="connsiteY1" fmla="*/ 51350 h 80729"/>
                <a:gd name="connsiteX2" fmla="*/ 1664 w 73405"/>
                <a:gd name="connsiteY2" fmla="*/ 18396 h 80729"/>
                <a:gd name="connsiteX3" fmla="*/ 1664 w 73405"/>
                <a:gd name="connsiteY3" fmla="*/ 2941 h 80729"/>
                <a:gd name="connsiteX4" fmla="*/ 16225 w 73405"/>
                <a:gd name="connsiteY4" fmla="*/ 7145 h 80729"/>
                <a:gd name="connsiteX5" fmla="*/ 33404 w 73405"/>
                <a:gd name="connsiteY5" fmla="*/ 31123 h 80729"/>
                <a:gd name="connsiteX6" fmla="*/ 73406 w 73405"/>
                <a:gd name="connsiteY6" fmla="*/ 12998 h 80729"/>
                <a:gd name="connsiteX7" fmla="*/ 50181 w 73405"/>
                <a:gd name="connsiteY7" fmla="*/ 47657 h 80729"/>
                <a:gd name="connsiteX8" fmla="*/ 70383 w 73405"/>
                <a:gd name="connsiteY8" fmla="*/ 77260 h 80729"/>
                <a:gd name="connsiteX9" fmla="*/ 37183 w 73405"/>
                <a:gd name="connsiteY9" fmla="*/ 67657 h 80729"/>
                <a:gd name="connsiteX10" fmla="*/ 15468 w 73405"/>
                <a:gd name="connsiteY10" fmla="*/ 76919 h 8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05" h="80729">
                  <a:moveTo>
                    <a:pt x="15468" y="76919"/>
                  </a:moveTo>
                  <a:cubicBezTo>
                    <a:pt x="18391" y="64646"/>
                    <a:pt x="20054" y="57828"/>
                    <a:pt x="21565" y="51350"/>
                  </a:cubicBezTo>
                  <a:cubicBezTo>
                    <a:pt x="14663" y="40157"/>
                    <a:pt x="7358" y="29759"/>
                    <a:pt x="1664" y="18396"/>
                  </a:cubicBezTo>
                  <a:cubicBezTo>
                    <a:pt x="-401" y="14361"/>
                    <a:pt x="-703" y="5839"/>
                    <a:pt x="1664" y="2941"/>
                  </a:cubicBezTo>
                  <a:cubicBezTo>
                    <a:pt x="7005" y="-3593"/>
                    <a:pt x="12345" y="2089"/>
                    <a:pt x="16225" y="7145"/>
                  </a:cubicBezTo>
                  <a:cubicBezTo>
                    <a:pt x="22371" y="15100"/>
                    <a:pt x="28013" y="23509"/>
                    <a:pt x="33404" y="31123"/>
                  </a:cubicBezTo>
                  <a:cubicBezTo>
                    <a:pt x="47965" y="26521"/>
                    <a:pt x="51037" y="-2286"/>
                    <a:pt x="73406" y="12998"/>
                  </a:cubicBezTo>
                  <a:cubicBezTo>
                    <a:pt x="65345" y="24986"/>
                    <a:pt x="58041" y="35896"/>
                    <a:pt x="50181" y="47657"/>
                  </a:cubicBezTo>
                  <a:cubicBezTo>
                    <a:pt x="56731" y="57259"/>
                    <a:pt x="63129" y="66634"/>
                    <a:pt x="70383" y="77260"/>
                  </a:cubicBezTo>
                  <a:cubicBezTo>
                    <a:pt x="54313" y="87032"/>
                    <a:pt x="46805" y="73680"/>
                    <a:pt x="37183" y="67657"/>
                  </a:cubicBezTo>
                  <a:cubicBezTo>
                    <a:pt x="31440" y="70100"/>
                    <a:pt x="25645" y="72544"/>
                    <a:pt x="15468" y="76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FA323BD3-EBBE-5068-ECF7-CB8DDFEDAF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8760" y="5410433"/>
              <a:ext cx="63844" cy="88890"/>
            </a:xfrm>
            <a:custGeom>
              <a:avLst/>
              <a:gdLst>
                <a:gd name="connsiteX0" fmla="*/ 37491 w 63844"/>
                <a:gd name="connsiteY0" fmla="*/ 67557 h 88890"/>
                <a:gd name="connsiteX1" fmla="*/ 45653 w 63844"/>
                <a:gd name="connsiteY1" fmla="*/ 35228 h 88890"/>
                <a:gd name="connsiteX2" fmla="*/ 55377 w 63844"/>
                <a:gd name="connsiteY2" fmla="*/ 4830 h 88890"/>
                <a:gd name="connsiteX3" fmla="*/ 60464 w 63844"/>
                <a:gd name="connsiteY3" fmla="*/ 6875 h 88890"/>
                <a:gd name="connsiteX4" fmla="*/ 52555 w 63844"/>
                <a:gd name="connsiteY4" fmla="*/ 78978 h 88890"/>
                <a:gd name="connsiteX5" fmla="*/ 17087 w 63844"/>
                <a:gd name="connsiteY5" fmla="*/ 77614 h 88890"/>
                <a:gd name="connsiteX6" fmla="*/ 8 w 63844"/>
                <a:gd name="connsiteY6" fmla="*/ 9602 h 88890"/>
                <a:gd name="connsiteX7" fmla="*/ 5197 w 63844"/>
                <a:gd name="connsiteY7" fmla="*/ 0 h 88890"/>
                <a:gd name="connsiteX8" fmla="*/ 14417 w 63844"/>
                <a:gd name="connsiteY8" fmla="*/ 7955 h 88890"/>
                <a:gd name="connsiteX9" fmla="*/ 23133 w 63844"/>
                <a:gd name="connsiteY9" fmla="*/ 38409 h 88890"/>
                <a:gd name="connsiteX10" fmla="*/ 33108 w 63844"/>
                <a:gd name="connsiteY10" fmla="*/ 67500 h 88890"/>
                <a:gd name="connsiteX11" fmla="*/ 37491 w 63844"/>
                <a:gd name="connsiteY11" fmla="*/ 67500 h 8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44" h="88890">
                  <a:moveTo>
                    <a:pt x="37491" y="67557"/>
                  </a:moveTo>
                  <a:cubicBezTo>
                    <a:pt x="40212" y="56762"/>
                    <a:pt x="42630" y="45909"/>
                    <a:pt x="45653" y="35228"/>
                  </a:cubicBezTo>
                  <a:cubicBezTo>
                    <a:pt x="48575" y="24887"/>
                    <a:pt x="52152" y="14773"/>
                    <a:pt x="55377" y="4830"/>
                  </a:cubicBezTo>
                  <a:cubicBezTo>
                    <a:pt x="59155" y="6307"/>
                    <a:pt x="60263" y="6364"/>
                    <a:pt x="60464" y="6875"/>
                  </a:cubicBezTo>
                  <a:cubicBezTo>
                    <a:pt x="67518" y="24091"/>
                    <a:pt x="62883" y="65910"/>
                    <a:pt x="52555" y="78978"/>
                  </a:cubicBezTo>
                  <a:cubicBezTo>
                    <a:pt x="42026" y="92330"/>
                    <a:pt x="25551" y="92501"/>
                    <a:pt x="17087" y="77614"/>
                  </a:cubicBezTo>
                  <a:cubicBezTo>
                    <a:pt x="5450" y="57159"/>
                    <a:pt x="1469" y="33523"/>
                    <a:pt x="8" y="9602"/>
                  </a:cubicBezTo>
                  <a:cubicBezTo>
                    <a:pt x="-193" y="6534"/>
                    <a:pt x="3384" y="3239"/>
                    <a:pt x="5197" y="0"/>
                  </a:cubicBezTo>
                  <a:cubicBezTo>
                    <a:pt x="8371" y="2614"/>
                    <a:pt x="13107" y="4489"/>
                    <a:pt x="14417" y="7955"/>
                  </a:cubicBezTo>
                  <a:cubicBezTo>
                    <a:pt x="18045" y="17784"/>
                    <a:pt x="20010" y="28352"/>
                    <a:pt x="23133" y="38409"/>
                  </a:cubicBezTo>
                  <a:cubicBezTo>
                    <a:pt x="26156" y="48239"/>
                    <a:pt x="29733" y="57785"/>
                    <a:pt x="33108" y="67500"/>
                  </a:cubicBezTo>
                  <a:cubicBezTo>
                    <a:pt x="34569" y="67500"/>
                    <a:pt x="36030" y="67500"/>
                    <a:pt x="37491" y="6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E43CF6D-E08C-60F7-85E1-B9D531EB0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196" y="3621137"/>
              <a:ext cx="73459" cy="91854"/>
            </a:xfrm>
            <a:custGeom>
              <a:avLst/>
              <a:gdLst>
                <a:gd name="connsiteX0" fmla="*/ 0 w 73459"/>
                <a:gd name="connsiteY0" fmla="*/ 19455 h 91854"/>
                <a:gd name="connsiteX1" fmla="*/ 24485 w 73459"/>
                <a:gd name="connsiteY1" fmla="*/ 193 h 91854"/>
                <a:gd name="connsiteX2" fmla="*/ 50683 w 73459"/>
                <a:gd name="connsiteY2" fmla="*/ 17920 h 91854"/>
                <a:gd name="connsiteX3" fmla="*/ 63731 w 73459"/>
                <a:gd name="connsiteY3" fmla="*/ 39000 h 91854"/>
                <a:gd name="connsiteX4" fmla="*/ 67510 w 73459"/>
                <a:gd name="connsiteY4" fmla="*/ 78489 h 91854"/>
                <a:gd name="connsiteX5" fmla="*/ 25845 w 73459"/>
                <a:gd name="connsiteY5" fmla="*/ 87182 h 91854"/>
                <a:gd name="connsiteX6" fmla="*/ 39901 w 73459"/>
                <a:gd name="connsiteY6" fmla="*/ 72126 h 91854"/>
                <a:gd name="connsiteX7" fmla="*/ 35921 w 73459"/>
                <a:gd name="connsiteY7" fmla="*/ 48319 h 91854"/>
                <a:gd name="connsiteX8" fmla="*/ 29372 w 73459"/>
                <a:gd name="connsiteY8" fmla="*/ 44455 h 91854"/>
                <a:gd name="connsiteX9" fmla="*/ 29372 w 73459"/>
                <a:gd name="connsiteY9" fmla="*/ 21103 h 91854"/>
                <a:gd name="connsiteX10" fmla="*/ 14107 w 73459"/>
                <a:gd name="connsiteY10" fmla="*/ 21103 h 91854"/>
                <a:gd name="connsiteX11" fmla="*/ 50 w 73459"/>
                <a:gd name="connsiteY11" fmla="*/ 19512 h 9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459" h="91854">
                  <a:moveTo>
                    <a:pt x="0" y="19455"/>
                  </a:moveTo>
                  <a:cubicBezTo>
                    <a:pt x="4182" y="1330"/>
                    <a:pt x="13603" y="-773"/>
                    <a:pt x="24485" y="193"/>
                  </a:cubicBezTo>
                  <a:cubicBezTo>
                    <a:pt x="35820" y="1216"/>
                    <a:pt x="47357" y="4114"/>
                    <a:pt x="50683" y="17920"/>
                  </a:cubicBezTo>
                  <a:cubicBezTo>
                    <a:pt x="52950" y="27523"/>
                    <a:pt x="57635" y="32864"/>
                    <a:pt x="63731" y="39000"/>
                  </a:cubicBezTo>
                  <a:cubicBezTo>
                    <a:pt x="75570" y="50989"/>
                    <a:pt x="76326" y="66046"/>
                    <a:pt x="67510" y="78489"/>
                  </a:cubicBezTo>
                  <a:cubicBezTo>
                    <a:pt x="58088" y="91728"/>
                    <a:pt x="40858" y="96103"/>
                    <a:pt x="25845" y="87182"/>
                  </a:cubicBezTo>
                  <a:cubicBezTo>
                    <a:pt x="30883" y="81728"/>
                    <a:pt x="35266" y="76728"/>
                    <a:pt x="39901" y="72126"/>
                  </a:cubicBezTo>
                  <a:cubicBezTo>
                    <a:pt x="52749" y="59341"/>
                    <a:pt x="52094" y="55250"/>
                    <a:pt x="35921" y="48319"/>
                  </a:cubicBezTo>
                  <a:cubicBezTo>
                    <a:pt x="33956" y="47466"/>
                    <a:pt x="32143" y="46103"/>
                    <a:pt x="29372" y="44455"/>
                  </a:cubicBezTo>
                  <a:lnTo>
                    <a:pt x="29372" y="21103"/>
                  </a:lnTo>
                  <a:cubicBezTo>
                    <a:pt x="23729" y="21103"/>
                    <a:pt x="18943" y="21273"/>
                    <a:pt x="14107" y="21103"/>
                  </a:cubicBezTo>
                  <a:cubicBezTo>
                    <a:pt x="10026" y="20875"/>
                    <a:pt x="5945" y="20193"/>
                    <a:pt x="50" y="19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31302D1-BDE6-B002-DB42-FC3A203E9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7619" y="5182587"/>
              <a:ext cx="60273" cy="90660"/>
            </a:xfrm>
            <a:custGeom>
              <a:avLst/>
              <a:gdLst>
                <a:gd name="connsiteX0" fmla="*/ 52567 w 60273"/>
                <a:gd name="connsiteY0" fmla="*/ 85402 h 90660"/>
                <a:gd name="connsiteX1" fmla="*/ 27125 w 60273"/>
                <a:gd name="connsiteY1" fmla="*/ 85402 h 90660"/>
                <a:gd name="connsiteX2" fmla="*/ 25866 w 60273"/>
                <a:gd name="connsiteY2" fmla="*/ 55686 h 90660"/>
                <a:gd name="connsiteX3" fmla="*/ 38813 w 60273"/>
                <a:gd name="connsiteY3" fmla="*/ 25117 h 90660"/>
                <a:gd name="connsiteX4" fmla="*/ 35539 w 60273"/>
                <a:gd name="connsiteY4" fmla="*/ 21084 h 90660"/>
                <a:gd name="connsiteX5" fmla="*/ 625 w 60273"/>
                <a:gd name="connsiteY5" fmla="*/ 45629 h 90660"/>
                <a:gd name="connsiteX6" fmla="*/ 877 w 60273"/>
                <a:gd name="connsiteY6" fmla="*/ 27617 h 90660"/>
                <a:gd name="connsiteX7" fmla="*/ 33977 w 60273"/>
                <a:gd name="connsiteY7" fmla="*/ 970 h 90660"/>
                <a:gd name="connsiteX8" fmla="*/ 59771 w 60273"/>
                <a:gd name="connsiteY8" fmla="*/ 28413 h 90660"/>
                <a:gd name="connsiteX9" fmla="*/ 53071 w 60273"/>
                <a:gd name="connsiteY9" fmla="*/ 51822 h 90660"/>
                <a:gd name="connsiteX10" fmla="*/ 52567 w 60273"/>
                <a:gd name="connsiteY10" fmla="*/ 85459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273" h="90660">
                  <a:moveTo>
                    <a:pt x="52567" y="85402"/>
                  </a:moveTo>
                  <a:cubicBezTo>
                    <a:pt x="43045" y="91595"/>
                    <a:pt x="34329" y="93186"/>
                    <a:pt x="27125" y="85402"/>
                  </a:cubicBezTo>
                  <a:cubicBezTo>
                    <a:pt x="19064" y="76652"/>
                    <a:pt x="21432" y="65913"/>
                    <a:pt x="25866" y="55686"/>
                  </a:cubicBezTo>
                  <a:cubicBezTo>
                    <a:pt x="30249" y="45572"/>
                    <a:pt x="34480" y="35288"/>
                    <a:pt x="38813" y="25117"/>
                  </a:cubicBezTo>
                  <a:cubicBezTo>
                    <a:pt x="37705" y="23754"/>
                    <a:pt x="36647" y="22390"/>
                    <a:pt x="35539" y="21084"/>
                  </a:cubicBezTo>
                  <a:cubicBezTo>
                    <a:pt x="24858" y="28583"/>
                    <a:pt x="14228" y="36083"/>
                    <a:pt x="625" y="45629"/>
                  </a:cubicBezTo>
                  <a:cubicBezTo>
                    <a:pt x="625" y="36254"/>
                    <a:pt x="-937" y="30629"/>
                    <a:pt x="877" y="27617"/>
                  </a:cubicBezTo>
                  <a:cubicBezTo>
                    <a:pt x="8888" y="14322"/>
                    <a:pt x="19921" y="4663"/>
                    <a:pt x="33977" y="970"/>
                  </a:cubicBezTo>
                  <a:cubicBezTo>
                    <a:pt x="51509" y="-3633"/>
                    <a:pt x="62845" y="8583"/>
                    <a:pt x="59771" y="28413"/>
                  </a:cubicBezTo>
                  <a:cubicBezTo>
                    <a:pt x="58512" y="36424"/>
                    <a:pt x="55641" y="44152"/>
                    <a:pt x="53071" y="51822"/>
                  </a:cubicBezTo>
                  <a:cubicBezTo>
                    <a:pt x="47630" y="67959"/>
                    <a:pt x="47529" y="67902"/>
                    <a:pt x="52567" y="854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860DCD9-DA3E-9A9A-9E69-488CF0AA6D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0336" y="680822"/>
              <a:ext cx="60137" cy="93025"/>
            </a:xfrm>
            <a:custGeom>
              <a:avLst/>
              <a:gdLst>
                <a:gd name="connsiteX0" fmla="*/ 32378 w 60137"/>
                <a:gd name="connsiteY0" fmla="*/ 17420 h 93025"/>
                <a:gd name="connsiteX1" fmla="*/ 3208 w 60137"/>
                <a:gd name="connsiteY1" fmla="*/ 37705 h 93025"/>
                <a:gd name="connsiteX2" fmla="*/ 236 w 60137"/>
                <a:gd name="connsiteY2" fmla="*/ 22364 h 93025"/>
                <a:gd name="connsiteX3" fmla="*/ 39986 w 60137"/>
                <a:gd name="connsiteY3" fmla="*/ 1341 h 93025"/>
                <a:gd name="connsiteX4" fmla="*/ 54042 w 60137"/>
                <a:gd name="connsiteY4" fmla="*/ 41398 h 93025"/>
                <a:gd name="connsiteX5" fmla="*/ 41195 w 60137"/>
                <a:gd name="connsiteY5" fmla="*/ 70318 h 93025"/>
                <a:gd name="connsiteX6" fmla="*/ 56662 w 60137"/>
                <a:gd name="connsiteY6" fmla="*/ 78330 h 93025"/>
                <a:gd name="connsiteX7" fmla="*/ 60138 w 60137"/>
                <a:gd name="connsiteY7" fmla="*/ 83955 h 93025"/>
                <a:gd name="connsiteX8" fmla="*/ 51725 w 60137"/>
                <a:gd name="connsiteY8" fmla="*/ 86796 h 93025"/>
                <a:gd name="connsiteX9" fmla="*/ 19380 w 60137"/>
                <a:gd name="connsiteY9" fmla="*/ 86398 h 93025"/>
                <a:gd name="connsiteX10" fmla="*/ 25326 w 60137"/>
                <a:gd name="connsiteY10" fmla="*/ 51114 h 93025"/>
                <a:gd name="connsiteX11" fmla="*/ 32378 w 60137"/>
                <a:gd name="connsiteY11" fmla="*/ 17364 h 9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37" h="93025">
                  <a:moveTo>
                    <a:pt x="32378" y="17420"/>
                  </a:moveTo>
                  <a:cubicBezTo>
                    <a:pt x="22000" y="24636"/>
                    <a:pt x="13738" y="30432"/>
                    <a:pt x="3208" y="37705"/>
                  </a:cubicBezTo>
                  <a:cubicBezTo>
                    <a:pt x="1948" y="31909"/>
                    <a:pt x="-823" y="26511"/>
                    <a:pt x="236" y="22364"/>
                  </a:cubicBezTo>
                  <a:cubicBezTo>
                    <a:pt x="4065" y="7079"/>
                    <a:pt x="26030" y="-3943"/>
                    <a:pt x="39986" y="1341"/>
                  </a:cubicBezTo>
                  <a:cubicBezTo>
                    <a:pt x="55100" y="7079"/>
                    <a:pt x="60743" y="22250"/>
                    <a:pt x="54042" y="41398"/>
                  </a:cubicBezTo>
                  <a:cubicBezTo>
                    <a:pt x="50616" y="51227"/>
                    <a:pt x="45679" y="60318"/>
                    <a:pt x="41195" y="70318"/>
                  </a:cubicBezTo>
                  <a:cubicBezTo>
                    <a:pt x="46485" y="73046"/>
                    <a:pt x="51573" y="75716"/>
                    <a:pt x="56662" y="78330"/>
                  </a:cubicBezTo>
                  <a:cubicBezTo>
                    <a:pt x="57820" y="80205"/>
                    <a:pt x="58979" y="82080"/>
                    <a:pt x="60138" y="83955"/>
                  </a:cubicBezTo>
                  <a:cubicBezTo>
                    <a:pt x="57316" y="84864"/>
                    <a:pt x="54395" y="85489"/>
                    <a:pt x="51725" y="86796"/>
                  </a:cubicBezTo>
                  <a:cubicBezTo>
                    <a:pt x="40791" y="91966"/>
                    <a:pt x="28348" y="97932"/>
                    <a:pt x="19380" y="86398"/>
                  </a:cubicBezTo>
                  <a:cubicBezTo>
                    <a:pt x="9808" y="74068"/>
                    <a:pt x="18423" y="62080"/>
                    <a:pt x="25326" y="51114"/>
                  </a:cubicBezTo>
                  <a:cubicBezTo>
                    <a:pt x="30616" y="42705"/>
                    <a:pt x="37517" y="34523"/>
                    <a:pt x="32378" y="1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3326297-B9ED-96D0-D479-4DA0F0B878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2499" y="2433061"/>
              <a:ext cx="54471" cy="138945"/>
            </a:xfrm>
            <a:custGeom>
              <a:avLst/>
              <a:gdLst>
                <a:gd name="connsiteX0" fmla="*/ 0 w 54471"/>
                <a:gd name="connsiteY0" fmla="*/ 12409 h 138945"/>
                <a:gd name="connsiteX1" fmla="*/ 36173 w 54471"/>
                <a:gd name="connsiteY1" fmla="*/ 10477 h 138945"/>
                <a:gd name="connsiteX2" fmla="*/ 52445 w 54471"/>
                <a:gd name="connsiteY2" fmla="*/ 52751 h 138945"/>
                <a:gd name="connsiteX3" fmla="*/ 46904 w 54471"/>
                <a:gd name="connsiteY3" fmla="*/ 120705 h 138945"/>
                <a:gd name="connsiteX4" fmla="*/ 26097 w 54471"/>
                <a:gd name="connsiteY4" fmla="*/ 138944 h 138945"/>
                <a:gd name="connsiteX5" fmla="*/ 28515 w 54471"/>
                <a:gd name="connsiteY5" fmla="*/ 112637 h 138945"/>
                <a:gd name="connsiteX6" fmla="*/ 32092 w 54471"/>
                <a:gd name="connsiteY6" fmla="*/ 61273 h 138945"/>
                <a:gd name="connsiteX7" fmla="*/ 0 w 54471"/>
                <a:gd name="connsiteY7" fmla="*/ 12353 h 13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1" h="138945">
                  <a:moveTo>
                    <a:pt x="0" y="12409"/>
                  </a:moveTo>
                  <a:cubicBezTo>
                    <a:pt x="15769" y="-3386"/>
                    <a:pt x="26752" y="-4182"/>
                    <a:pt x="36173" y="10477"/>
                  </a:cubicBezTo>
                  <a:cubicBezTo>
                    <a:pt x="43982" y="22693"/>
                    <a:pt x="49624" y="37921"/>
                    <a:pt x="52445" y="52751"/>
                  </a:cubicBezTo>
                  <a:cubicBezTo>
                    <a:pt x="56779" y="75535"/>
                    <a:pt x="53806" y="98603"/>
                    <a:pt x="46904" y="120705"/>
                  </a:cubicBezTo>
                  <a:cubicBezTo>
                    <a:pt x="43931" y="130137"/>
                    <a:pt x="40505" y="139058"/>
                    <a:pt x="26097" y="138944"/>
                  </a:cubicBezTo>
                  <a:cubicBezTo>
                    <a:pt x="26953" y="129342"/>
                    <a:pt x="27810" y="121046"/>
                    <a:pt x="28515" y="112637"/>
                  </a:cubicBezTo>
                  <a:cubicBezTo>
                    <a:pt x="29926" y="95535"/>
                    <a:pt x="33099" y="78205"/>
                    <a:pt x="32092" y="61273"/>
                  </a:cubicBezTo>
                  <a:cubicBezTo>
                    <a:pt x="30782" y="39853"/>
                    <a:pt x="27407" y="17693"/>
                    <a:pt x="0" y="123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10505EF-86B8-2001-7115-9370ABEE37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8699" y="2468434"/>
              <a:ext cx="45904" cy="135957"/>
            </a:xfrm>
            <a:custGeom>
              <a:avLst/>
              <a:gdLst>
                <a:gd name="connsiteX0" fmla="*/ 37390 w 45904"/>
                <a:gd name="connsiteY0" fmla="*/ 135901 h 135957"/>
                <a:gd name="connsiteX1" fmla="*/ 2326 w 45904"/>
                <a:gd name="connsiteY1" fmla="*/ 109765 h 135957"/>
                <a:gd name="connsiteX2" fmla="*/ 19203 w 45904"/>
                <a:gd name="connsiteY2" fmla="*/ 13400 h 135957"/>
                <a:gd name="connsiteX3" fmla="*/ 45905 w 45904"/>
                <a:gd name="connsiteY3" fmla="*/ 2662 h 135957"/>
                <a:gd name="connsiteX4" fmla="*/ 37390 w 45904"/>
                <a:gd name="connsiteY4" fmla="*/ 135958 h 1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4" h="135957">
                  <a:moveTo>
                    <a:pt x="37390" y="135901"/>
                  </a:moveTo>
                  <a:cubicBezTo>
                    <a:pt x="16231" y="135276"/>
                    <a:pt x="5046" y="127492"/>
                    <a:pt x="2326" y="109765"/>
                  </a:cubicBezTo>
                  <a:cubicBezTo>
                    <a:pt x="-2964" y="75560"/>
                    <a:pt x="8" y="42264"/>
                    <a:pt x="19203" y="13400"/>
                  </a:cubicBezTo>
                  <a:cubicBezTo>
                    <a:pt x="25098" y="4537"/>
                    <a:pt x="32101" y="-4668"/>
                    <a:pt x="45905" y="2662"/>
                  </a:cubicBezTo>
                  <a:cubicBezTo>
                    <a:pt x="21571" y="44821"/>
                    <a:pt x="10135" y="87776"/>
                    <a:pt x="37390" y="135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466E1046-4F11-5699-202B-4E746220B2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3225" y="5848447"/>
              <a:ext cx="24750" cy="147841"/>
            </a:xfrm>
            <a:custGeom>
              <a:avLst/>
              <a:gdLst>
                <a:gd name="connsiteX0" fmla="*/ 6201 w 24750"/>
                <a:gd name="connsiteY0" fmla="*/ 147842 h 147841"/>
                <a:gd name="connsiteX1" fmla="*/ 4 w 24750"/>
                <a:gd name="connsiteY1" fmla="*/ 124774 h 147841"/>
                <a:gd name="connsiteX2" fmla="*/ 4539 w 24750"/>
                <a:gd name="connsiteY2" fmla="*/ 14148 h 147841"/>
                <a:gd name="connsiteX3" fmla="*/ 13607 w 24750"/>
                <a:gd name="connsiteY3" fmla="*/ 0 h 147841"/>
                <a:gd name="connsiteX4" fmla="*/ 22675 w 24750"/>
                <a:gd name="connsiteY4" fmla="*/ 14262 h 147841"/>
                <a:gd name="connsiteX5" fmla="*/ 24640 w 24750"/>
                <a:gd name="connsiteY5" fmla="*/ 46080 h 147841"/>
                <a:gd name="connsiteX6" fmla="*/ 21013 w 24750"/>
                <a:gd name="connsiteY6" fmla="*/ 117330 h 147841"/>
                <a:gd name="connsiteX7" fmla="*/ 6100 w 24750"/>
                <a:gd name="connsiteY7" fmla="*/ 147785 h 14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50" h="147841">
                  <a:moveTo>
                    <a:pt x="6201" y="147842"/>
                  </a:moveTo>
                  <a:cubicBezTo>
                    <a:pt x="3682" y="138922"/>
                    <a:pt x="-147" y="131819"/>
                    <a:pt x="4" y="124774"/>
                  </a:cubicBezTo>
                  <a:cubicBezTo>
                    <a:pt x="811" y="87899"/>
                    <a:pt x="2322" y="50967"/>
                    <a:pt x="4539" y="14148"/>
                  </a:cubicBezTo>
                  <a:cubicBezTo>
                    <a:pt x="4841" y="9205"/>
                    <a:pt x="10483" y="4716"/>
                    <a:pt x="13607" y="0"/>
                  </a:cubicBezTo>
                  <a:cubicBezTo>
                    <a:pt x="16781" y="4716"/>
                    <a:pt x="21768" y="9035"/>
                    <a:pt x="22675" y="14262"/>
                  </a:cubicBezTo>
                  <a:cubicBezTo>
                    <a:pt x="24539" y="24603"/>
                    <a:pt x="24993" y="35455"/>
                    <a:pt x="24640" y="46080"/>
                  </a:cubicBezTo>
                  <a:cubicBezTo>
                    <a:pt x="23884" y="69830"/>
                    <a:pt x="22373" y="93581"/>
                    <a:pt x="21013" y="117330"/>
                  </a:cubicBezTo>
                  <a:cubicBezTo>
                    <a:pt x="20409" y="127842"/>
                    <a:pt x="21013" y="139092"/>
                    <a:pt x="6100" y="147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CA9F21F-7D38-B6CB-EF75-59F544D559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0760" y="1781968"/>
              <a:ext cx="75267" cy="69691"/>
            </a:xfrm>
            <a:custGeom>
              <a:avLst/>
              <a:gdLst>
                <a:gd name="connsiteX0" fmla="*/ 16324 w 75267"/>
                <a:gd name="connsiteY0" fmla="*/ 69635 h 69691"/>
                <a:gd name="connsiteX1" fmla="*/ 20404 w 75267"/>
                <a:gd name="connsiteY1" fmla="*/ 45999 h 69691"/>
                <a:gd name="connsiteX2" fmla="*/ 1865 w 75267"/>
                <a:gd name="connsiteY2" fmla="*/ 21510 h 69691"/>
                <a:gd name="connsiteX3" fmla="*/ 0 w 75267"/>
                <a:gd name="connsiteY3" fmla="*/ 6055 h 69691"/>
                <a:gd name="connsiteX4" fmla="*/ 13805 w 75267"/>
                <a:gd name="connsiteY4" fmla="*/ 5203 h 69691"/>
                <a:gd name="connsiteX5" fmla="*/ 37936 w 75267"/>
                <a:gd name="connsiteY5" fmla="*/ 26907 h 69691"/>
                <a:gd name="connsiteX6" fmla="*/ 56578 w 75267"/>
                <a:gd name="connsiteY6" fmla="*/ 4066 h 69691"/>
                <a:gd name="connsiteX7" fmla="*/ 71792 w 75267"/>
                <a:gd name="connsiteY7" fmla="*/ 998 h 69691"/>
                <a:gd name="connsiteX8" fmla="*/ 70583 w 75267"/>
                <a:gd name="connsiteY8" fmla="*/ 17817 h 69691"/>
                <a:gd name="connsiteX9" fmla="*/ 52648 w 75267"/>
                <a:gd name="connsiteY9" fmla="*/ 44578 h 69691"/>
                <a:gd name="connsiteX10" fmla="*/ 57988 w 75267"/>
                <a:gd name="connsiteY10" fmla="*/ 69692 h 69691"/>
                <a:gd name="connsiteX11" fmla="*/ 16274 w 75267"/>
                <a:gd name="connsiteY11" fmla="*/ 69692 h 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267" h="69691">
                  <a:moveTo>
                    <a:pt x="16324" y="69635"/>
                  </a:moveTo>
                  <a:cubicBezTo>
                    <a:pt x="17584" y="62362"/>
                    <a:pt x="18793" y="55430"/>
                    <a:pt x="20404" y="45999"/>
                  </a:cubicBezTo>
                  <a:cubicBezTo>
                    <a:pt x="14863" y="38839"/>
                    <a:pt x="7607" y="30771"/>
                    <a:pt x="1865" y="21510"/>
                  </a:cubicBezTo>
                  <a:cubicBezTo>
                    <a:pt x="-503" y="17703"/>
                    <a:pt x="504" y="11282"/>
                    <a:pt x="0" y="6055"/>
                  </a:cubicBezTo>
                  <a:cubicBezTo>
                    <a:pt x="4686" y="5600"/>
                    <a:pt x="10530" y="2987"/>
                    <a:pt x="13805" y="5203"/>
                  </a:cubicBezTo>
                  <a:cubicBezTo>
                    <a:pt x="21765" y="10601"/>
                    <a:pt x="28566" y="18214"/>
                    <a:pt x="37936" y="26907"/>
                  </a:cubicBezTo>
                  <a:cubicBezTo>
                    <a:pt x="43933" y="19294"/>
                    <a:pt x="49423" y="10544"/>
                    <a:pt x="56578" y="4066"/>
                  </a:cubicBezTo>
                  <a:cubicBezTo>
                    <a:pt x="60256" y="714"/>
                    <a:pt x="68316" y="-1331"/>
                    <a:pt x="71792" y="998"/>
                  </a:cubicBezTo>
                  <a:cubicBezTo>
                    <a:pt x="78392" y="5373"/>
                    <a:pt x="74211" y="12362"/>
                    <a:pt x="70583" y="17817"/>
                  </a:cubicBezTo>
                  <a:cubicBezTo>
                    <a:pt x="64487" y="27021"/>
                    <a:pt x="58341" y="36112"/>
                    <a:pt x="52648" y="44578"/>
                  </a:cubicBezTo>
                  <a:cubicBezTo>
                    <a:pt x="54663" y="54067"/>
                    <a:pt x="56427" y="62249"/>
                    <a:pt x="57988" y="69692"/>
                  </a:cubicBezTo>
                  <a:lnTo>
                    <a:pt x="16274" y="6969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36655BB-2E88-49C0-E2F8-C58D435E26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88702" y="1790046"/>
              <a:ext cx="69152" cy="90477"/>
            </a:xfrm>
            <a:custGeom>
              <a:avLst/>
              <a:gdLst>
                <a:gd name="connsiteX0" fmla="*/ 30058 w 69152"/>
                <a:gd name="connsiteY0" fmla="*/ 23829 h 90477"/>
                <a:gd name="connsiteX1" fmla="*/ 69153 w 69152"/>
                <a:gd name="connsiteY1" fmla="*/ 1329 h 90477"/>
                <a:gd name="connsiteX2" fmla="*/ 46482 w 69152"/>
                <a:gd name="connsiteY2" fmla="*/ 41670 h 90477"/>
                <a:gd name="connsiteX3" fmla="*/ 60840 w 69152"/>
                <a:gd name="connsiteY3" fmla="*/ 70761 h 90477"/>
                <a:gd name="connsiteX4" fmla="*/ 34088 w 69152"/>
                <a:gd name="connsiteY4" fmla="*/ 63034 h 90477"/>
                <a:gd name="connsiteX5" fmla="*/ 8596 w 69152"/>
                <a:gd name="connsiteY5" fmla="*/ 90477 h 90477"/>
                <a:gd name="connsiteX6" fmla="*/ 17715 w 69152"/>
                <a:gd name="connsiteY6" fmla="*/ 44284 h 90477"/>
                <a:gd name="connsiteX7" fmla="*/ 5825 w 69152"/>
                <a:gd name="connsiteY7" fmla="*/ 25875 h 90477"/>
                <a:gd name="connsiteX8" fmla="*/ 4012 w 69152"/>
                <a:gd name="connsiteY8" fmla="*/ 4340 h 90477"/>
                <a:gd name="connsiteX9" fmla="*/ 20284 w 69152"/>
                <a:gd name="connsiteY9" fmla="*/ 11840 h 90477"/>
                <a:gd name="connsiteX10" fmla="*/ 30058 w 69152"/>
                <a:gd name="connsiteY10" fmla="*/ 23886 h 9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152" h="90477">
                  <a:moveTo>
                    <a:pt x="30058" y="23829"/>
                  </a:moveTo>
                  <a:cubicBezTo>
                    <a:pt x="44013" y="18772"/>
                    <a:pt x="46936" y="-5944"/>
                    <a:pt x="69153" y="1329"/>
                  </a:cubicBezTo>
                  <a:cubicBezTo>
                    <a:pt x="61092" y="15647"/>
                    <a:pt x="53938" y="28431"/>
                    <a:pt x="46482" y="41670"/>
                  </a:cubicBezTo>
                  <a:cubicBezTo>
                    <a:pt x="50411" y="49568"/>
                    <a:pt x="54442" y="57750"/>
                    <a:pt x="60840" y="70761"/>
                  </a:cubicBezTo>
                  <a:cubicBezTo>
                    <a:pt x="48800" y="67295"/>
                    <a:pt x="41444" y="65136"/>
                    <a:pt x="34088" y="63034"/>
                  </a:cubicBezTo>
                  <a:cubicBezTo>
                    <a:pt x="26078" y="71670"/>
                    <a:pt x="18017" y="80307"/>
                    <a:pt x="8596" y="90477"/>
                  </a:cubicBezTo>
                  <a:cubicBezTo>
                    <a:pt x="-2840" y="68886"/>
                    <a:pt x="13584" y="59454"/>
                    <a:pt x="17715" y="44284"/>
                  </a:cubicBezTo>
                  <a:cubicBezTo>
                    <a:pt x="14238" y="38943"/>
                    <a:pt x="9805" y="32579"/>
                    <a:pt x="5825" y="25875"/>
                  </a:cubicBezTo>
                  <a:cubicBezTo>
                    <a:pt x="1794" y="19113"/>
                    <a:pt x="-3999" y="10931"/>
                    <a:pt x="4012" y="4340"/>
                  </a:cubicBezTo>
                  <a:cubicBezTo>
                    <a:pt x="10762" y="-1285"/>
                    <a:pt x="15901" y="6045"/>
                    <a:pt x="20284" y="11840"/>
                  </a:cubicBezTo>
                  <a:cubicBezTo>
                    <a:pt x="23509" y="16102"/>
                    <a:pt x="26985" y="20136"/>
                    <a:pt x="30058" y="238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4B4E145-62CB-4FBB-DB0A-9808828C6A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15968" y="4015253"/>
              <a:ext cx="20238" cy="155057"/>
            </a:xfrm>
            <a:custGeom>
              <a:avLst/>
              <a:gdLst>
                <a:gd name="connsiteX0" fmla="*/ 12779 w 20238"/>
                <a:gd name="connsiteY0" fmla="*/ 0 h 155057"/>
                <a:gd name="connsiteX1" fmla="*/ 20135 w 20238"/>
                <a:gd name="connsiteY1" fmla="*/ 17159 h 155057"/>
                <a:gd name="connsiteX2" fmla="*/ 19480 w 20238"/>
                <a:gd name="connsiteY2" fmla="*/ 144603 h 155057"/>
                <a:gd name="connsiteX3" fmla="*/ 11671 w 20238"/>
                <a:gd name="connsiteY3" fmla="*/ 155058 h 155057"/>
                <a:gd name="connsiteX4" fmla="*/ 12779 w 20238"/>
                <a:gd name="connsiteY4" fmla="*/ 0 h 1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8" h="155057">
                  <a:moveTo>
                    <a:pt x="12779" y="0"/>
                  </a:moveTo>
                  <a:cubicBezTo>
                    <a:pt x="16306" y="7898"/>
                    <a:pt x="20135" y="12500"/>
                    <a:pt x="20135" y="17159"/>
                  </a:cubicBezTo>
                  <a:cubicBezTo>
                    <a:pt x="20386" y="59659"/>
                    <a:pt x="20185" y="102160"/>
                    <a:pt x="19480" y="144603"/>
                  </a:cubicBezTo>
                  <a:cubicBezTo>
                    <a:pt x="19429" y="148069"/>
                    <a:pt x="14492" y="151422"/>
                    <a:pt x="11671" y="155058"/>
                  </a:cubicBezTo>
                  <a:cubicBezTo>
                    <a:pt x="-3897" y="133637"/>
                    <a:pt x="-4249" y="27500"/>
                    <a:pt x="1277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21763CB-2DD6-3209-E1BC-36A8B3F2C4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18991" y="5399751"/>
              <a:ext cx="69411" cy="89852"/>
            </a:xfrm>
            <a:custGeom>
              <a:avLst/>
              <a:gdLst>
                <a:gd name="connsiteX0" fmla="*/ 8905 w 69411"/>
                <a:gd name="connsiteY0" fmla="*/ 57 h 89852"/>
                <a:gd name="connsiteX1" fmla="*/ 30719 w 69411"/>
                <a:gd name="connsiteY1" fmla="*/ 28694 h 89852"/>
                <a:gd name="connsiteX2" fmla="*/ 69412 w 69411"/>
                <a:gd name="connsiteY2" fmla="*/ 3012 h 89852"/>
                <a:gd name="connsiteX3" fmla="*/ 42861 w 69411"/>
                <a:gd name="connsiteY3" fmla="*/ 62841 h 89852"/>
                <a:gd name="connsiteX4" fmla="*/ 11575 w 69411"/>
                <a:gd name="connsiteY4" fmla="*/ 89546 h 89852"/>
                <a:gd name="connsiteX5" fmla="*/ 19535 w 69411"/>
                <a:gd name="connsiteY5" fmla="*/ 52160 h 89852"/>
                <a:gd name="connsiteX6" fmla="*/ 2104 w 69411"/>
                <a:gd name="connsiteY6" fmla="*/ 2955 h 89852"/>
                <a:gd name="connsiteX7" fmla="*/ 8955 w 69411"/>
                <a:gd name="connsiteY7" fmla="*/ 0 h 8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11" h="89852">
                  <a:moveTo>
                    <a:pt x="8905" y="57"/>
                  </a:moveTo>
                  <a:cubicBezTo>
                    <a:pt x="16260" y="9659"/>
                    <a:pt x="23566" y="19318"/>
                    <a:pt x="30719" y="28694"/>
                  </a:cubicBezTo>
                  <a:cubicBezTo>
                    <a:pt x="45229" y="23750"/>
                    <a:pt x="43466" y="-8011"/>
                    <a:pt x="69412" y="3012"/>
                  </a:cubicBezTo>
                  <a:cubicBezTo>
                    <a:pt x="60645" y="23921"/>
                    <a:pt x="55154" y="46648"/>
                    <a:pt x="42861" y="62841"/>
                  </a:cubicBezTo>
                  <a:cubicBezTo>
                    <a:pt x="35405" y="72614"/>
                    <a:pt x="30165" y="92558"/>
                    <a:pt x="11575" y="89546"/>
                  </a:cubicBezTo>
                  <a:cubicBezTo>
                    <a:pt x="2104" y="73637"/>
                    <a:pt x="18024" y="64603"/>
                    <a:pt x="19535" y="52160"/>
                  </a:cubicBezTo>
                  <a:cubicBezTo>
                    <a:pt x="13741" y="35568"/>
                    <a:pt x="-6511" y="24603"/>
                    <a:pt x="2104" y="2955"/>
                  </a:cubicBezTo>
                  <a:cubicBezTo>
                    <a:pt x="4371" y="1989"/>
                    <a:pt x="6688" y="966"/>
                    <a:pt x="895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6DE3B9F-5E47-FF04-39E1-A111A5A057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80516" y="4343096"/>
              <a:ext cx="74714" cy="67727"/>
            </a:xfrm>
            <a:custGeom>
              <a:avLst/>
              <a:gdLst>
                <a:gd name="connsiteX0" fmla="*/ 70936 w 74714"/>
                <a:gd name="connsiteY0" fmla="*/ 67728 h 67727"/>
                <a:gd name="connsiteX1" fmla="*/ 46703 w 74714"/>
                <a:gd name="connsiteY1" fmla="*/ 54830 h 67727"/>
                <a:gd name="connsiteX2" fmla="*/ 44285 w 74714"/>
                <a:gd name="connsiteY2" fmla="*/ 55739 h 67727"/>
                <a:gd name="connsiteX3" fmla="*/ 10581 w 74714"/>
                <a:gd name="connsiteY3" fmla="*/ 56762 h 67727"/>
                <a:gd name="connsiteX4" fmla="*/ 1865 w 74714"/>
                <a:gd name="connsiteY4" fmla="*/ 5511 h 67727"/>
                <a:gd name="connsiteX5" fmla="*/ 8515 w 74714"/>
                <a:gd name="connsiteY5" fmla="*/ 625 h 67727"/>
                <a:gd name="connsiteX6" fmla="*/ 15417 w 74714"/>
                <a:gd name="connsiteY6" fmla="*/ 5227 h 67727"/>
                <a:gd name="connsiteX7" fmla="*/ 18037 w 74714"/>
                <a:gd name="connsiteY7" fmla="*/ 19489 h 67727"/>
                <a:gd name="connsiteX8" fmla="*/ 23831 w 74714"/>
                <a:gd name="connsiteY8" fmla="*/ 46023 h 67727"/>
                <a:gd name="connsiteX9" fmla="*/ 47358 w 74714"/>
                <a:gd name="connsiteY9" fmla="*/ 18977 h 67727"/>
                <a:gd name="connsiteX10" fmla="*/ 50129 w 74714"/>
                <a:gd name="connsiteY10" fmla="*/ 7329 h 67727"/>
                <a:gd name="connsiteX11" fmla="*/ 61918 w 74714"/>
                <a:gd name="connsiteY11" fmla="*/ 0 h 67727"/>
                <a:gd name="connsiteX12" fmla="*/ 69475 w 74714"/>
                <a:gd name="connsiteY12" fmla="*/ 9886 h 67727"/>
                <a:gd name="connsiteX13" fmla="*/ 70180 w 74714"/>
                <a:gd name="connsiteY13" fmla="*/ 36591 h 67727"/>
                <a:gd name="connsiteX14" fmla="*/ 74714 w 74714"/>
                <a:gd name="connsiteY14" fmla="*/ 62444 h 67727"/>
                <a:gd name="connsiteX15" fmla="*/ 70936 w 74714"/>
                <a:gd name="connsiteY15" fmla="*/ 67671 h 6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14" h="67727">
                  <a:moveTo>
                    <a:pt x="70936" y="67728"/>
                  </a:moveTo>
                  <a:cubicBezTo>
                    <a:pt x="63782" y="63921"/>
                    <a:pt x="56628" y="60114"/>
                    <a:pt x="46703" y="54830"/>
                  </a:cubicBezTo>
                  <a:cubicBezTo>
                    <a:pt x="48265" y="54319"/>
                    <a:pt x="46048" y="54546"/>
                    <a:pt x="44285" y="55739"/>
                  </a:cubicBezTo>
                  <a:cubicBezTo>
                    <a:pt x="33151" y="63239"/>
                    <a:pt x="21967" y="69091"/>
                    <a:pt x="10581" y="56762"/>
                  </a:cubicBezTo>
                  <a:cubicBezTo>
                    <a:pt x="2469" y="47955"/>
                    <a:pt x="-3072" y="15795"/>
                    <a:pt x="1865" y="5511"/>
                  </a:cubicBezTo>
                  <a:cubicBezTo>
                    <a:pt x="3024" y="3125"/>
                    <a:pt x="6248" y="682"/>
                    <a:pt x="8515" y="625"/>
                  </a:cubicBezTo>
                  <a:cubicBezTo>
                    <a:pt x="10883" y="625"/>
                    <a:pt x="14510" y="2898"/>
                    <a:pt x="15417" y="5227"/>
                  </a:cubicBezTo>
                  <a:cubicBezTo>
                    <a:pt x="17080" y="9602"/>
                    <a:pt x="17080" y="14716"/>
                    <a:pt x="18037" y="19489"/>
                  </a:cubicBezTo>
                  <a:cubicBezTo>
                    <a:pt x="19750" y="27841"/>
                    <a:pt x="21664" y="36193"/>
                    <a:pt x="23831" y="46023"/>
                  </a:cubicBezTo>
                  <a:cubicBezTo>
                    <a:pt x="37483" y="40228"/>
                    <a:pt x="43932" y="31193"/>
                    <a:pt x="47358" y="18977"/>
                  </a:cubicBezTo>
                  <a:cubicBezTo>
                    <a:pt x="48467" y="15114"/>
                    <a:pt x="48013" y="9886"/>
                    <a:pt x="50129" y="7329"/>
                  </a:cubicBezTo>
                  <a:cubicBezTo>
                    <a:pt x="53102" y="3693"/>
                    <a:pt x="57888" y="57"/>
                    <a:pt x="61918" y="0"/>
                  </a:cubicBezTo>
                  <a:cubicBezTo>
                    <a:pt x="64538" y="0"/>
                    <a:pt x="68971" y="6023"/>
                    <a:pt x="69475" y="9886"/>
                  </a:cubicBezTo>
                  <a:cubicBezTo>
                    <a:pt x="70684" y="18636"/>
                    <a:pt x="69374" y="27727"/>
                    <a:pt x="70180" y="36591"/>
                  </a:cubicBezTo>
                  <a:cubicBezTo>
                    <a:pt x="70986" y="45284"/>
                    <a:pt x="73153" y="53864"/>
                    <a:pt x="74714" y="62444"/>
                  </a:cubicBezTo>
                  <a:cubicBezTo>
                    <a:pt x="73455" y="64205"/>
                    <a:pt x="72195" y="65966"/>
                    <a:pt x="70936" y="67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2C55B509-E2CE-02C5-2979-FE31148021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41251" y="2622263"/>
              <a:ext cx="61860" cy="89629"/>
            </a:xfrm>
            <a:custGeom>
              <a:avLst/>
              <a:gdLst>
                <a:gd name="connsiteX0" fmla="*/ 14000 w 61860"/>
                <a:gd name="connsiteY0" fmla="*/ 51447 h 89629"/>
                <a:gd name="connsiteX1" fmla="*/ 2211 w 61860"/>
                <a:gd name="connsiteY1" fmla="*/ 6277 h 89629"/>
                <a:gd name="connsiteX2" fmla="*/ 27804 w 61860"/>
                <a:gd name="connsiteY2" fmla="*/ 25652 h 89629"/>
                <a:gd name="connsiteX3" fmla="*/ 61861 w 61860"/>
                <a:gd name="connsiteY3" fmla="*/ 2015 h 89629"/>
                <a:gd name="connsiteX4" fmla="*/ 41003 w 61860"/>
                <a:gd name="connsiteY4" fmla="*/ 48550 h 89629"/>
                <a:gd name="connsiteX5" fmla="*/ 53901 w 61860"/>
                <a:gd name="connsiteY5" fmla="*/ 85766 h 89629"/>
                <a:gd name="connsiteX6" fmla="*/ 49316 w 61860"/>
                <a:gd name="connsiteY6" fmla="*/ 89630 h 89629"/>
                <a:gd name="connsiteX7" fmla="*/ 27502 w 61860"/>
                <a:gd name="connsiteY7" fmla="*/ 71107 h 89629"/>
                <a:gd name="connsiteX8" fmla="*/ 5889 w 61860"/>
                <a:gd name="connsiteY8" fmla="*/ 87584 h 89629"/>
                <a:gd name="connsiteX9" fmla="*/ 14000 w 61860"/>
                <a:gd name="connsiteY9" fmla="*/ 51391 h 8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60" h="89629">
                  <a:moveTo>
                    <a:pt x="14000" y="51447"/>
                  </a:moveTo>
                  <a:cubicBezTo>
                    <a:pt x="12186" y="33265"/>
                    <a:pt x="-6253" y="24459"/>
                    <a:pt x="2211" y="6277"/>
                  </a:cubicBezTo>
                  <a:cubicBezTo>
                    <a:pt x="17325" y="3152"/>
                    <a:pt x="19441" y="20084"/>
                    <a:pt x="27804" y="25652"/>
                  </a:cubicBezTo>
                  <a:cubicBezTo>
                    <a:pt x="40651" y="21277"/>
                    <a:pt x="38082" y="-7814"/>
                    <a:pt x="61861" y="2015"/>
                  </a:cubicBezTo>
                  <a:cubicBezTo>
                    <a:pt x="54556" y="18322"/>
                    <a:pt x="47805" y="33436"/>
                    <a:pt x="41003" y="48550"/>
                  </a:cubicBezTo>
                  <a:cubicBezTo>
                    <a:pt x="45286" y="60936"/>
                    <a:pt x="49619" y="73379"/>
                    <a:pt x="53901" y="85766"/>
                  </a:cubicBezTo>
                  <a:cubicBezTo>
                    <a:pt x="52389" y="87073"/>
                    <a:pt x="50828" y="88323"/>
                    <a:pt x="49316" y="89630"/>
                  </a:cubicBezTo>
                  <a:cubicBezTo>
                    <a:pt x="42212" y="83607"/>
                    <a:pt x="35160" y="77584"/>
                    <a:pt x="27502" y="71107"/>
                  </a:cubicBezTo>
                  <a:cubicBezTo>
                    <a:pt x="21204" y="75879"/>
                    <a:pt x="14302" y="81163"/>
                    <a:pt x="5889" y="87584"/>
                  </a:cubicBezTo>
                  <a:cubicBezTo>
                    <a:pt x="-1064" y="70254"/>
                    <a:pt x="12136" y="61732"/>
                    <a:pt x="14000" y="513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49565FB-1501-0107-5B9C-096F626050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7155" y="1048424"/>
              <a:ext cx="33450" cy="146226"/>
            </a:xfrm>
            <a:custGeom>
              <a:avLst/>
              <a:gdLst>
                <a:gd name="connsiteX0" fmla="*/ 16222 w 33450"/>
                <a:gd name="connsiteY0" fmla="*/ 145844 h 146226"/>
                <a:gd name="connsiteX1" fmla="*/ 12796 w 33450"/>
                <a:gd name="connsiteY1" fmla="*/ 137606 h 146226"/>
                <a:gd name="connsiteX2" fmla="*/ 0 w 33450"/>
                <a:gd name="connsiteY2" fmla="*/ 843 h 146226"/>
                <a:gd name="connsiteX3" fmla="*/ 20605 w 33450"/>
                <a:gd name="connsiteY3" fmla="*/ 13173 h 146226"/>
                <a:gd name="connsiteX4" fmla="*/ 31588 w 33450"/>
                <a:gd name="connsiteY4" fmla="*/ 132378 h 146226"/>
                <a:gd name="connsiteX5" fmla="*/ 16222 w 33450"/>
                <a:gd name="connsiteY5" fmla="*/ 145844 h 1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0" h="146226">
                  <a:moveTo>
                    <a:pt x="16222" y="145844"/>
                  </a:moveTo>
                  <a:cubicBezTo>
                    <a:pt x="15114" y="143288"/>
                    <a:pt x="12796" y="140447"/>
                    <a:pt x="12796" y="137606"/>
                  </a:cubicBezTo>
                  <a:cubicBezTo>
                    <a:pt x="12696" y="91753"/>
                    <a:pt x="10227" y="46185"/>
                    <a:pt x="0" y="843"/>
                  </a:cubicBezTo>
                  <a:cubicBezTo>
                    <a:pt x="12796" y="-2509"/>
                    <a:pt x="17734" y="4650"/>
                    <a:pt x="20605" y="13173"/>
                  </a:cubicBezTo>
                  <a:cubicBezTo>
                    <a:pt x="33603" y="51753"/>
                    <a:pt x="35619" y="91810"/>
                    <a:pt x="31588" y="132378"/>
                  </a:cubicBezTo>
                  <a:cubicBezTo>
                    <a:pt x="30732" y="141072"/>
                    <a:pt x="26701" y="147947"/>
                    <a:pt x="16222" y="145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56D6D1F4-C969-C880-7F49-4DE498C647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8403" y="5305760"/>
              <a:ext cx="117695" cy="52133"/>
            </a:xfrm>
            <a:custGeom>
              <a:avLst/>
              <a:gdLst>
                <a:gd name="connsiteX0" fmla="*/ 97639 w 117695"/>
                <a:gd name="connsiteY0" fmla="*/ 20241 h 52133"/>
                <a:gd name="connsiteX1" fmla="*/ 41465 w 117695"/>
                <a:gd name="connsiteY1" fmla="*/ 5184 h 52133"/>
                <a:gd name="connsiteX2" fmla="*/ 51087 w 117695"/>
                <a:gd name="connsiteY2" fmla="*/ 1093 h 52133"/>
                <a:gd name="connsiteX3" fmla="*/ 101166 w 117695"/>
                <a:gd name="connsiteY3" fmla="*/ 1491 h 52133"/>
                <a:gd name="connsiteX4" fmla="*/ 109881 w 117695"/>
                <a:gd name="connsiteY4" fmla="*/ 38252 h 52133"/>
                <a:gd name="connsiteX5" fmla="*/ 82927 w 117695"/>
                <a:gd name="connsiteY5" fmla="*/ 48423 h 52133"/>
                <a:gd name="connsiteX6" fmla="*/ 68419 w 117695"/>
                <a:gd name="connsiteY6" fmla="*/ 48423 h 52133"/>
                <a:gd name="connsiteX7" fmla="*/ 11640 w 117695"/>
                <a:gd name="connsiteY7" fmla="*/ 52116 h 52133"/>
                <a:gd name="connsiteX8" fmla="*/ 254 w 117695"/>
                <a:gd name="connsiteY8" fmla="*/ 41605 h 52133"/>
                <a:gd name="connsiteX9" fmla="*/ 11791 w 117695"/>
                <a:gd name="connsiteY9" fmla="*/ 33934 h 52133"/>
                <a:gd name="connsiteX10" fmla="*/ 75321 w 117695"/>
                <a:gd name="connsiteY10" fmla="*/ 34673 h 52133"/>
                <a:gd name="connsiteX11" fmla="*/ 97689 w 117695"/>
                <a:gd name="connsiteY11" fmla="*/ 20298 h 5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5" h="52133">
                  <a:moveTo>
                    <a:pt x="97639" y="20241"/>
                  </a:moveTo>
                  <a:cubicBezTo>
                    <a:pt x="81014" y="9275"/>
                    <a:pt x="60559" y="24388"/>
                    <a:pt x="41465" y="5184"/>
                  </a:cubicBezTo>
                  <a:cubicBezTo>
                    <a:pt x="45647" y="3366"/>
                    <a:pt x="48367" y="1150"/>
                    <a:pt x="51087" y="1093"/>
                  </a:cubicBezTo>
                  <a:cubicBezTo>
                    <a:pt x="67813" y="752"/>
                    <a:pt x="84842" y="-1407"/>
                    <a:pt x="101166" y="1491"/>
                  </a:cubicBezTo>
                  <a:cubicBezTo>
                    <a:pt x="119151" y="4673"/>
                    <a:pt x="123081" y="23764"/>
                    <a:pt x="109881" y="38252"/>
                  </a:cubicBezTo>
                  <a:cubicBezTo>
                    <a:pt x="102727" y="46093"/>
                    <a:pt x="95120" y="54389"/>
                    <a:pt x="82927" y="48423"/>
                  </a:cubicBezTo>
                  <a:cubicBezTo>
                    <a:pt x="78847" y="46434"/>
                    <a:pt x="73255" y="48139"/>
                    <a:pt x="68419" y="48423"/>
                  </a:cubicBezTo>
                  <a:cubicBezTo>
                    <a:pt x="49476" y="49673"/>
                    <a:pt x="30583" y="51321"/>
                    <a:pt x="11640" y="52116"/>
                  </a:cubicBezTo>
                  <a:cubicBezTo>
                    <a:pt x="5846" y="52343"/>
                    <a:pt x="-1459" y="50468"/>
                    <a:pt x="254" y="41605"/>
                  </a:cubicBezTo>
                  <a:cubicBezTo>
                    <a:pt x="909" y="38139"/>
                    <a:pt x="7710" y="33991"/>
                    <a:pt x="11791" y="33934"/>
                  </a:cubicBezTo>
                  <a:cubicBezTo>
                    <a:pt x="32951" y="33423"/>
                    <a:pt x="54161" y="33593"/>
                    <a:pt x="75321" y="34673"/>
                  </a:cubicBezTo>
                  <a:cubicBezTo>
                    <a:pt x="85749" y="35184"/>
                    <a:pt x="93356" y="32968"/>
                    <a:pt x="97689" y="20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39A266A-285E-3B4D-3FC9-2AD8A5E25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3570" y="3957160"/>
              <a:ext cx="48339" cy="101637"/>
            </a:xfrm>
            <a:custGeom>
              <a:avLst/>
              <a:gdLst>
                <a:gd name="connsiteX0" fmla="*/ 24456 w 48339"/>
                <a:gd name="connsiteY0" fmla="*/ 19059 h 101637"/>
                <a:gd name="connsiteX1" fmla="*/ 12314 w 48339"/>
                <a:gd name="connsiteY1" fmla="*/ 30423 h 101637"/>
                <a:gd name="connsiteX2" fmla="*/ 2642 w 48339"/>
                <a:gd name="connsiteY2" fmla="*/ 30480 h 101637"/>
                <a:gd name="connsiteX3" fmla="*/ 223 w 48339"/>
                <a:gd name="connsiteY3" fmla="*/ 19684 h 101637"/>
                <a:gd name="connsiteX4" fmla="*/ 30048 w 48339"/>
                <a:gd name="connsiteY4" fmla="*/ 195 h 101637"/>
                <a:gd name="connsiteX5" fmla="*/ 48286 w 48339"/>
                <a:gd name="connsiteY5" fmla="*/ 26161 h 101637"/>
                <a:gd name="connsiteX6" fmla="*/ 43147 w 48339"/>
                <a:gd name="connsiteY6" fmla="*/ 55082 h 101637"/>
                <a:gd name="connsiteX7" fmla="*/ 46472 w 48339"/>
                <a:gd name="connsiteY7" fmla="*/ 91105 h 101637"/>
                <a:gd name="connsiteX8" fmla="*/ 25363 w 48339"/>
                <a:gd name="connsiteY8" fmla="*/ 99457 h 101637"/>
                <a:gd name="connsiteX9" fmla="*/ 13523 w 48339"/>
                <a:gd name="connsiteY9" fmla="*/ 81162 h 101637"/>
                <a:gd name="connsiteX10" fmla="*/ 18511 w 48339"/>
                <a:gd name="connsiteY10" fmla="*/ 52809 h 101637"/>
                <a:gd name="connsiteX11" fmla="*/ 28537 w 48339"/>
                <a:gd name="connsiteY11" fmla="*/ 21730 h 101637"/>
                <a:gd name="connsiteX12" fmla="*/ 24406 w 48339"/>
                <a:gd name="connsiteY12" fmla="*/ 18945 h 1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39" h="101637">
                  <a:moveTo>
                    <a:pt x="24456" y="19059"/>
                  </a:moveTo>
                  <a:cubicBezTo>
                    <a:pt x="20476" y="22923"/>
                    <a:pt x="16849" y="27582"/>
                    <a:pt x="12314" y="30423"/>
                  </a:cubicBezTo>
                  <a:cubicBezTo>
                    <a:pt x="9745" y="32070"/>
                    <a:pt x="4656" y="32355"/>
                    <a:pt x="2642" y="30480"/>
                  </a:cubicBezTo>
                  <a:cubicBezTo>
                    <a:pt x="525" y="28548"/>
                    <a:pt x="-482" y="23093"/>
                    <a:pt x="223" y="19684"/>
                  </a:cubicBezTo>
                  <a:cubicBezTo>
                    <a:pt x="2642" y="7525"/>
                    <a:pt x="17050" y="-1452"/>
                    <a:pt x="30048" y="195"/>
                  </a:cubicBezTo>
                  <a:cubicBezTo>
                    <a:pt x="41787" y="1729"/>
                    <a:pt x="49042" y="10991"/>
                    <a:pt x="48286" y="26161"/>
                  </a:cubicBezTo>
                  <a:cubicBezTo>
                    <a:pt x="47832" y="35877"/>
                    <a:pt x="45868" y="45821"/>
                    <a:pt x="43147" y="55082"/>
                  </a:cubicBezTo>
                  <a:cubicBezTo>
                    <a:pt x="39368" y="68037"/>
                    <a:pt x="36396" y="80366"/>
                    <a:pt x="46472" y="91105"/>
                  </a:cubicBezTo>
                  <a:cubicBezTo>
                    <a:pt x="41031" y="102696"/>
                    <a:pt x="32164" y="103434"/>
                    <a:pt x="25363" y="99457"/>
                  </a:cubicBezTo>
                  <a:cubicBezTo>
                    <a:pt x="19871" y="96276"/>
                    <a:pt x="14178" y="87809"/>
                    <a:pt x="13523" y="81162"/>
                  </a:cubicBezTo>
                  <a:cubicBezTo>
                    <a:pt x="12667" y="72014"/>
                    <a:pt x="16042" y="62071"/>
                    <a:pt x="18511" y="52809"/>
                  </a:cubicBezTo>
                  <a:cubicBezTo>
                    <a:pt x="21332" y="42298"/>
                    <a:pt x="25161" y="32070"/>
                    <a:pt x="28537" y="21730"/>
                  </a:cubicBezTo>
                  <a:cubicBezTo>
                    <a:pt x="27177" y="20820"/>
                    <a:pt x="25766" y="19855"/>
                    <a:pt x="24406" y="189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EAA103-8D98-0C20-8680-ED315E9AC9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76018" y="3373458"/>
              <a:ext cx="74462" cy="76811"/>
            </a:xfrm>
            <a:custGeom>
              <a:avLst/>
              <a:gdLst>
                <a:gd name="connsiteX0" fmla="*/ 605 w 74462"/>
                <a:gd name="connsiteY0" fmla="*/ 37019 h 76811"/>
                <a:gd name="connsiteX1" fmla="*/ 18389 w 74462"/>
                <a:gd name="connsiteY1" fmla="*/ 20883 h 76811"/>
                <a:gd name="connsiteX2" fmla="*/ 33200 w 74462"/>
                <a:gd name="connsiteY2" fmla="*/ 28837 h 76811"/>
                <a:gd name="connsiteX3" fmla="*/ 62270 w 74462"/>
                <a:gd name="connsiteY3" fmla="*/ 257 h 76811"/>
                <a:gd name="connsiteX4" fmla="*/ 74462 w 74462"/>
                <a:gd name="connsiteY4" fmla="*/ 5087 h 76811"/>
                <a:gd name="connsiteX5" fmla="*/ 53453 w 74462"/>
                <a:gd name="connsiteY5" fmla="*/ 44235 h 76811"/>
                <a:gd name="connsiteX6" fmla="*/ 66200 w 74462"/>
                <a:gd name="connsiteY6" fmla="*/ 60769 h 76811"/>
                <a:gd name="connsiteX7" fmla="*/ 68215 w 74462"/>
                <a:gd name="connsiteY7" fmla="*/ 76053 h 76811"/>
                <a:gd name="connsiteX8" fmla="*/ 54209 w 74462"/>
                <a:gd name="connsiteY8" fmla="*/ 76053 h 76811"/>
                <a:gd name="connsiteX9" fmla="*/ 39447 w 74462"/>
                <a:gd name="connsiteY9" fmla="*/ 65656 h 76811"/>
                <a:gd name="connsiteX10" fmla="*/ 19598 w 74462"/>
                <a:gd name="connsiteY10" fmla="*/ 75087 h 76811"/>
                <a:gd name="connsiteX11" fmla="*/ 21210 w 74462"/>
                <a:gd name="connsiteY11" fmla="*/ 48439 h 76811"/>
                <a:gd name="connsiteX12" fmla="*/ 0 w 74462"/>
                <a:gd name="connsiteY12" fmla="*/ 36394 h 76811"/>
                <a:gd name="connsiteX13" fmla="*/ 605 w 74462"/>
                <a:gd name="connsiteY13" fmla="*/ 37019 h 7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62" h="76811">
                  <a:moveTo>
                    <a:pt x="605" y="37019"/>
                  </a:moveTo>
                  <a:cubicBezTo>
                    <a:pt x="1965" y="19575"/>
                    <a:pt x="5542" y="16110"/>
                    <a:pt x="18389" y="20883"/>
                  </a:cubicBezTo>
                  <a:cubicBezTo>
                    <a:pt x="23830" y="22871"/>
                    <a:pt x="28767" y="26451"/>
                    <a:pt x="33200" y="28837"/>
                  </a:cubicBezTo>
                  <a:cubicBezTo>
                    <a:pt x="43176" y="18837"/>
                    <a:pt x="52395" y="9064"/>
                    <a:pt x="62270" y="257"/>
                  </a:cubicBezTo>
                  <a:cubicBezTo>
                    <a:pt x="63681" y="-993"/>
                    <a:pt x="68416" y="2587"/>
                    <a:pt x="74462" y="5087"/>
                  </a:cubicBezTo>
                  <a:cubicBezTo>
                    <a:pt x="67006" y="18951"/>
                    <a:pt x="60456" y="31167"/>
                    <a:pt x="53453" y="44235"/>
                  </a:cubicBezTo>
                  <a:cubicBezTo>
                    <a:pt x="57836" y="49746"/>
                    <a:pt x="63026" y="54633"/>
                    <a:pt x="66200" y="60769"/>
                  </a:cubicBezTo>
                  <a:cubicBezTo>
                    <a:pt x="68316" y="64917"/>
                    <a:pt x="67661" y="70883"/>
                    <a:pt x="68215" y="76053"/>
                  </a:cubicBezTo>
                  <a:cubicBezTo>
                    <a:pt x="63529" y="76167"/>
                    <a:pt x="58390" y="77701"/>
                    <a:pt x="54209" y="76053"/>
                  </a:cubicBezTo>
                  <a:cubicBezTo>
                    <a:pt x="48919" y="73951"/>
                    <a:pt x="44385" y="69292"/>
                    <a:pt x="39447" y="65656"/>
                  </a:cubicBezTo>
                  <a:cubicBezTo>
                    <a:pt x="33604" y="68440"/>
                    <a:pt x="27911" y="71110"/>
                    <a:pt x="19598" y="75087"/>
                  </a:cubicBezTo>
                  <a:cubicBezTo>
                    <a:pt x="20202" y="65258"/>
                    <a:pt x="20605" y="58326"/>
                    <a:pt x="21210" y="48439"/>
                  </a:cubicBezTo>
                  <a:cubicBezTo>
                    <a:pt x="14863" y="44803"/>
                    <a:pt x="7406" y="40598"/>
                    <a:pt x="0" y="36394"/>
                  </a:cubicBezTo>
                  <a:lnTo>
                    <a:pt x="605" y="370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92959519-F26A-80BA-0212-7163A3A76A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21895" y="6757653"/>
              <a:ext cx="62363" cy="100020"/>
            </a:xfrm>
            <a:custGeom>
              <a:avLst/>
              <a:gdLst>
                <a:gd name="connsiteX0" fmla="*/ 33187 w 62363"/>
                <a:gd name="connsiteY0" fmla="*/ 34949 h 100020"/>
                <a:gd name="connsiteX1" fmla="*/ 12380 w 62363"/>
                <a:gd name="connsiteY1" fmla="*/ 37847 h 100020"/>
                <a:gd name="connsiteX2" fmla="*/ 2656 w 62363"/>
                <a:gd name="connsiteY2" fmla="*/ 16881 h 100020"/>
                <a:gd name="connsiteX3" fmla="*/ 21247 w 62363"/>
                <a:gd name="connsiteY3" fmla="*/ 801 h 100020"/>
                <a:gd name="connsiteX4" fmla="*/ 33237 w 62363"/>
                <a:gd name="connsiteY4" fmla="*/ 3130 h 100020"/>
                <a:gd name="connsiteX5" fmla="*/ 62357 w 62363"/>
                <a:gd name="connsiteY5" fmla="*/ 79836 h 100020"/>
                <a:gd name="connsiteX6" fmla="*/ 49107 w 62363"/>
                <a:gd name="connsiteY6" fmla="*/ 99779 h 100020"/>
                <a:gd name="connsiteX7" fmla="*/ 33791 w 62363"/>
                <a:gd name="connsiteY7" fmla="*/ 94722 h 100020"/>
                <a:gd name="connsiteX8" fmla="*/ 32935 w 62363"/>
                <a:gd name="connsiteY8" fmla="*/ 70176 h 100020"/>
                <a:gd name="connsiteX9" fmla="*/ 33237 w 62363"/>
                <a:gd name="connsiteY9" fmla="*/ 35062 h 10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63" h="100020">
                  <a:moveTo>
                    <a:pt x="33187" y="34949"/>
                  </a:moveTo>
                  <a:cubicBezTo>
                    <a:pt x="25226" y="36142"/>
                    <a:pt x="18778" y="38188"/>
                    <a:pt x="12380" y="37847"/>
                  </a:cubicBezTo>
                  <a:cubicBezTo>
                    <a:pt x="1800" y="37222"/>
                    <a:pt x="-3591" y="26312"/>
                    <a:pt x="2656" y="16881"/>
                  </a:cubicBezTo>
                  <a:cubicBezTo>
                    <a:pt x="7190" y="10062"/>
                    <a:pt x="14345" y="4835"/>
                    <a:pt x="21247" y="801"/>
                  </a:cubicBezTo>
                  <a:cubicBezTo>
                    <a:pt x="24219" y="-960"/>
                    <a:pt x="31071" y="346"/>
                    <a:pt x="33237" y="3130"/>
                  </a:cubicBezTo>
                  <a:cubicBezTo>
                    <a:pt x="50165" y="25062"/>
                    <a:pt x="61752" y="49892"/>
                    <a:pt x="62357" y="79836"/>
                  </a:cubicBezTo>
                  <a:cubicBezTo>
                    <a:pt x="62558" y="90404"/>
                    <a:pt x="57671" y="97847"/>
                    <a:pt x="49107" y="99779"/>
                  </a:cubicBezTo>
                  <a:cubicBezTo>
                    <a:pt x="44371" y="100801"/>
                    <a:pt x="37267" y="98472"/>
                    <a:pt x="33791" y="94722"/>
                  </a:cubicBezTo>
                  <a:cubicBezTo>
                    <a:pt x="27494" y="87790"/>
                    <a:pt x="26436" y="77165"/>
                    <a:pt x="32935" y="70176"/>
                  </a:cubicBezTo>
                  <a:cubicBezTo>
                    <a:pt x="43666" y="58585"/>
                    <a:pt x="39031" y="48301"/>
                    <a:pt x="33237" y="350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ED7C22B-719F-A7F3-B778-B9E27CFD6A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50384" y="2403425"/>
              <a:ext cx="62080" cy="86364"/>
            </a:xfrm>
            <a:custGeom>
              <a:avLst/>
              <a:gdLst>
                <a:gd name="connsiteX0" fmla="*/ 14455 w 62080"/>
                <a:gd name="connsiteY0" fmla="*/ 49375 h 86364"/>
                <a:gd name="connsiteX1" fmla="*/ 248 w 62080"/>
                <a:gd name="connsiteY1" fmla="*/ 14886 h 86364"/>
                <a:gd name="connsiteX2" fmla="*/ 3926 w 62080"/>
                <a:gd name="connsiteY2" fmla="*/ 0 h 86364"/>
                <a:gd name="connsiteX3" fmla="*/ 16772 w 62080"/>
                <a:gd name="connsiteY3" fmla="*/ 5852 h 86364"/>
                <a:gd name="connsiteX4" fmla="*/ 28612 w 62080"/>
                <a:gd name="connsiteY4" fmla="*/ 26875 h 86364"/>
                <a:gd name="connsiteX5" fmla="*/ 62015 w 62080"/>
                <a:gd name="connsiteY5" fmla="*/ 5739 h 86364"/>
                <a:gd name="connsiteX6" fmla="*/ 42719 w 62080"/>
                <a:gd name="connsiteY6" fmla="*/ 48864 h 86364"/>
                <a:gd name="connsiteX7" fmla="*/ 50679 w 62080"/>
                <a:gd name="connsiteY7" fmla="*/ 81535 h 86364"/>
                <a:gd name="connsiteX8" fmla="*/ 27302 w 62080"/>
                <a:gd name="connsiteY8" fmla="*/ 71535 h 86364"/>
                <a:gd name="connsiteX9" fmla="*/ 7301 w 62080"/>
                <a:gd name="connsiteY9" fmla="*/ 86364 h 86364"/>
                <a:gd name="connsiteX10" fmla="*/ 14455 w 62080"/>
                <a:gd name="connsiteY10" fmla="*/ 49432 h 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0" h="86364">
                  <a:moveTo>
                    <a:pt x="14455" y="49375"/>
                  </a:moveTo>
                  <a:cubicBezTo>
                    <a:pt x="9265" y="37103"/>
                    <a:pt x="3775" y="26364"/>
                    <a:pt x="248" y="14886"/>
                  </a:cubicBezTo>
                  <a:cubicBezTo>
                    <a:pt x="-961" y="10852"/>
                    <a:pt x="2566" y="5000"/>
                    <a:pt x="3926" y="0"/>
                  </a:cubicBezTo>
                  <a:cubicBezTo>
                    <a:pt x="8308" y="1875"/>
                    <a:pt x="13952" y="2386"/>
                    <a:pt x="16772" y="5852"/>
                  </a:cubicBezTo>
                  <a:cubicBezTo>
                    <a:pt x="21559" y="11761"/>
                    <a:pt x="24632" y="19546"/>
                    <a:pt x="28612" y="26875"/>
                  </a:cubicBezTo>
                  <a:cubicBezTo>
                    <a:pt x="42012" y="24489"/>
                    <a:pt x="43072" y="-2159"/>
                    <a:pt x="62015" y="5739"/>
                  </a:cubicBezTo>
                  <a:cubicBezTo>
                    <a:pt x="63173" y="24943"/>
                    <a:pt x="48814" y="34432"/>
                    <a:pt x="42719" y="48864"/>
                  </a:cubicBezTo>
                  <a:cubicBezTo>
                    <a:pt x="44834" y="57614"/>
                    <a:pt x="47051" y="66591"/>
                    <a:pt x="50679" y="81535"/>
                  </a:cubicBezTo>
                  <a:cubicBezTo>
                    <a:pt x="39947" y="76932"/>
                    <a:pt x="33902" y="74319"/>
                    <a:pt x="27302" y="71535"/>
                  </a:cubicBezTo>
                  <a:cubicBezTo>
                    <a:pt x="21408" y="75910"/>
                    <a:pt x="14656" y="80910"/>
                    <a:pt x="7301" y="86364"/>
                  </a:cubicBezTo>
                  <a:cubicBezTo>
                    <a:pt x="-2020" y="68864"/>
                    <a:pt x="11433" y="61421"/>
                    <a:pt x="14455" y="4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ED9BEAF-4329-C236-79C5-0F65B776D7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9308" y="4548609"/>
              <a:ext cx="65198" cy="81364"/>
            </a:xfrm>
            <a:custGeom>
              <a:avLst/>
              <a:gdLst>
                <a:gd name="connsiteX0" fmla="*/ 46205 w 65198"/>
                <a:gd name="connsiteY0" fmla="*/ 46250 h 81364"/>
                <a:gd name="connsiteX1" fmla="*/ 63688 w 65198"/>
                <a:gd name="connsiteY1" fmla="*/ 75398 h 81364"/>
                <a:gd name="connsiteX2" fmla="*/ 49027 w 65198"/>
                <a:gd name="connsiteY2" fmla="*/ 76592 h 81364"/>
                <a:gd name="connsiteX3" fmla="*/ 18093 w 65198"/>
                <a:gd name="connsiteY3" fmla="*/ 81364 h 81364"/>
                <a:gd name="connsiteX4" fmla="*/ 16028 w 65198"/>
                <a:gd name="connsiteY4" fmla="*/ 69035 h 81364"/>
                <a:gd name="connsiteX5" fmla="*/ 9881 w 65198"/>
                <a:gd name="connsiteY5" fmla="*/ 35739 h 81364"/>
                <a:gd name="connsiteX6" fmla="*/ 1065 w 65198"/>
                <a:gd name="connsiteY6" fmla="*/ 21762 h 81364"/>
                <a:gd name="connsiteX7" fmla="*/ 1468 w 65198"/>
                <a:gd name="connsiteY7" fmla="*/ 9034 h 81364"/>
                <a:gd name="connsiteX8" fmla="*/ 12955 w 65198"/>
                <a:gd name="connsiteY8" fmla="*/ 8637 h 81364"/>
                <a:gd name="connsiteX9" fmla="*/ 33560 w 65198"/>
                <a:gd name="connsiteY9" fmla="*/ 27500 h 81364"/>
                <a:gd name="connsiteX10" fmla="*/ 49884 w 65198"/>
                <a:gd name="connsiteY10" fmla="*/ 3636 h 81364"/>
                <a:gd name="connsiteX11" fmla="*/ 65199 w 65198"/>
                <a:gd name="connsiteY11" fmla="*/ 0 h 81364"/>
                <a:gd name="connsiteX12" fmla="*/ 63436 w 65198"/>
                <a:gd name="connsiteY12" fmla="*/ 15284 h 81364"/>
                <a:gd name="connsiteX13" fmla="*/ 46155 w 65198"/>
                <a:gd name="connsiteY13" fmla="*/ 4625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198" h="81364">
                  <a:moveTo>
                    <a:pt x="46205" y="46250"/>
                  </a:moveTo>
                  <a:cubicBezTo>
                    <a:pt x="51848" y="55682"/>
                    <a:pt x="56987" y="64205"/>
                    <a:pt x="63688" y="75398"/>
                  </a:cubicBezTo>
                  <a:cubicBezTo>
                    <a:pt x="56735" y="76080"/>
                    <a:pt x="52201" y="78126"/>
                    <a:pt x="49027" y="76592"/>
                  </a:cubicBezTo>
                  <a:cubicBezTo>
                    <a:pt x="38447" y="71421"/>
                    <a:pt x="28321" y="64262"/>
                    <a:pt x="18093" y="81364"/>
                  </a:cubicBezTo>
                  <a:cubicBezTo>
                    <a:pt x="16683" y="73523"/>
                    <a:pt x="15272" y="70682"/>
                    <a:pt x="16028" y="69035"/>
                  </a:cubicBezTo>
                  <a:cubicBezTo>
                    <a:pt x="21821" y="55966"/>
                    <a:pt x="18245" y="45512"/>
                    <a:pt x="9881" y="35739"/>
                  </a:cubicBezTo>
                  <a:cubicBezTo>
                    <a:pt x="6355" y="31648"/>
                    <a:pt x="2929" y="26932"/>
                    <a:pt x="1065" y="21762"/>
                  </a:cubicBezTo>
                  <a:cubicBezTo>
                    <a:pt x="-295" y="17955"/>
                    <a:pt x="-547" y="11023"/>
                    <a:pt x="1468" y="9034"/>
                  </a:cubicBezTo>
                  <a:cubicBezTo>
                    <a:pt x="3786" y="6761"/>
                    <a:pt x="10134" y="6591"/>
                    <a:pt x="12955" y="8637"/>
                  </a:cubicBezTo>
                  <a:cubicBezTo>
                    <a:pt x="20159" y="13807"/>
                    <a:pt x="26406" y="20739"/>
                    <a:pt x="33560" y="27500"/>
                  </a:cubicBezTo>
                  <a:cubicBezTo>
                    <a:pt x="39202" y="18978"/>
                    <a:pt x="43536" y="10057"/>
                    <a:pt x="49884" y="3636"/>
                  </a:cubicBezTo>
                  <a:cubicBezTo>
                    <a:pt x="53259" y="227"/>
                    <a:pt x="60009" y="1080"/>
                    <a:pt x="65199" y="0"/>
                  </a:cubicBezTo>
                  <a:cubicBezTo>
                    <a:pt x="64695" y="5171"/>
                    <a:pt x="65451" y="11080"/>
                    <a:pt x="63436" y="15284"/>
                  </a:cubicBezTo>
                  <a:cubicBezTo>
                    <a:pt x="58297" y="26080"/>
                    <a:pt x="51949" y="36080"/>
                    <a:pt x="46155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C3D6656-C021-0B4B-08CD-5052F9C18B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84180" y="5384288"/>
              <a:ext cx="57237" cy="104717"/>
            </a:xfrm>
            <a:custGeom>
              <a:avLst/>
              <a:gdLst>
                <a:gd name="connsiteX0" fmla="*/ 38037 w 57237"/>
                <a:gd name="connsiteY0" fmla="*/ 5860 h 104717"/>
                <a:gd name="connsiteX1" fmla="*/ 30984 w 57237"/>
                <a:gd name="connsiteY1" fmla="*/ 19099 h 104717"/>
                <a:gd name="connsiteX2" fmla="*/ 48214 w 57237"/>
                <a:gd name="connsiteY2" fmla="*/ 35406 h 104717"/>
                <a:gd name="connsiteX3" fmla="*/ 53705 w 57237"/>
                <a:gd name="connsiteY3" fmla="*/ 73929 h 104717"/>
                <a:gd name="connsiteX4" fmla="*/ 14157 w 57237"/>
                <a:gd name="connsiteY4" fmla="*/ 104668 h 104717"/>
                <a:gd name="connsiteX5" fmla="*/ 0 w 57237"/>
                <a:gd name="connsiteY5" fmla="*/ 97225 h 104717"/>
                <a:gd name="connsiteX6" fmla="*/ 7960 w 57237"/>
                <a:gd name="connsiteY6" fmla="*/ 84668 h 104717"/>
                <a:gd name="connsiteX7" fmla="*/ 28263 w 57237"/>
                <a:gd name="connsiteY7" fmla="*/ 70577 h 104717"/>
                <a:gd name="connsiteX8" fmla="*/ 28314 w 57237"/>
                <a:gd name="connsiteY8" fmla="*/ 41315 h 104717"/>
                <a:gd name="connsiteX9" fmla="*/ 17683 w 57237"/>
                <a:gd name="connsiteY9" fmla="*/ 32736 h 104717"/>
                <a:gd name="connsiteX10" fmla="*/ 10479 w 57237"/>
                <a:gd name="connsiteY10" fmla="*/ 7394 h 104717"/>
                <a:gd name="connsiteX11" fmla="*/ 38037 w 57237"/>
                <a:gd name="connsiteY11" fmla="*/ 5860 h 10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37" h="104717">
                  <a:moveTo>
                    <a:pt x="38037" y="5860"/>
                  </a:moveTo>
                  <a:cubicBezTo>
                    <a:pt x="35115" y="11372"/>
                    <a:pt x="32999" y="15292"/>
                    <a:pt x="30984" y="19099"/>
                  </a:cubicBezTo>
                  <a:cubicBezTo>
                    <a:pt x="37130" y="24838"/>
                    <a:pt x="43075" y="29667"/>
                    <a:pt x="48214" y="35406"/>
                  </a:cubicBezTo>
                  <a:cubicBezTo>
                    <a:pt x="58189" y="46543"/>
                    <a:pt x="59700" y="60406"/>
                    <a:pt x="53705" y="73929"/>
                  </a:cubicBezTo>
                  <a:cubicBezTo>
                    <a:pt x="45746" y="91884"/>
                    <a:pt x="31639" y="102225"/>
                    <a:pt x="14157" y="104668"/>
                  </a:cubicBezTo>
                  <a:cubicBezTo>
                    <a:pt x="9774" y="105293"/>
                    <a:pt x="4736" y="99895"/>
                    <a:pt x="0" y="97225"/>
                  </a:cubicBezTo>
                  <a:cubicBezTo>
                    <a:pt x="2620" y="92963"/>
                    <a:pt x="4484" y="87622"/>
                    <a:pt x="7960" y="84668"/>
                  </a:cubicBezTo>
                  <a:cubicBezTo>
                    <a:pt x="14308" y="79270"/>
                    <a:pt x="22167" y="76202"/>
                    <a:pt x="28263" y="70577"/>
                  </a:cubicBezTo>
                  <a:cubicBezTo>
                    <a:pt x="37936" y="61656"/>
                    <a:pt x="37634" y="50974"/>
                    <a:pt x="28314" y="41315"/>
                  </a:cubicBezTo>
                  <a:cubicBezTo>
                    <a:pt x="25140" y="38020"/>
                    <a:pt x="21210" y="35633"/>
                    <a:pt x="17683" y="32736"/>
                  </a:cubicBezTo>
                  <a:cubicBezTo>
                    <a:pt x="9774" y="26258"/>
                    <a:pt x="5643" y="18076"/>
                    <a:pt x="10479" y="7394"/>
                  </a:cubicBezTo>
                  <a:cubicBezTo>
                    <a:pt x="14661" y="-1924"/>
                    <a:pt x="23075" y="-2435"/>
                    <a:pt x="38037" y="5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E905A9D-68B5-2C40-673B-C3EFFED7C9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8033" y="3103997"/>
              <a:ext cx="76645" cy="72370"/>
            </a:xfrm>
            <a:custGeom>
              <a:avLst/>
              <a:gdLst>
                <a:gd name="connsiteX0" fmla="*/ 18758 w 76645"/>
                <a:gd name="connsiteY0" fmla="*/ 0 h 72370"/>
                <a:gd name="connsiteX1" fmla="*/ 18758 w 76645"/>
                <a:gd name="connsiteY1" fmla="*/ 48864 h 72370"/>
                <a:gd name="connsiteX2" fmla="*/ 22335 w 76645"/>
                <a:gd name="connsiteY2" fmla="*/ 50114 h 72370"/>
                <a:gd name="connsiteX3" fmla="*/ 33218 w 76645"/>
                <a:gd name="connsiteY3" fmla="*/ 33409 h 72370"/>
                <a:gd name="connsiteX4" fmla="*/ 72766 w 76645"/>
                <a:gd name="connsiteY4" fmla="*/ 39773 h 72370"/>
                <a:gd name="connsiteX5" fmla="*/ 76645 w 76645"/>
                <a:gd name="connsiteY5" fmla="*/ 61251 h 72370"/>
                <a:gd name="connsiteX6" fmla="*/ 70398 w 76645"/>
                <a:gd name="connsiteY6" fmla="*/ 72103 h 72370"/>
                <a:gd name="connsiteX7" fmla="*/ 59112 w 76645"/>
                <a:gd name="connsiteY7" fmla="*/ 67785 h 72370"/>
                <a:gd name="connsiteX8" fmla="*/ 49188 w 76645"/>
                <a:gd name="connsiteY8" fmla="*/ 48069 h 72370"/>
                <a:gd name="connsiteX9" fmla="*/ 30699 w 76645"/>
                <a:gd name="connsiteY9" fmla="*/ 67103 h 72370"/>
                <a:gd name="connsiteX10" fmla="*/ 1830 w 76645"/>
                <a:gd name="connsiteY10" fmla="*/ 55796 h 72370"/>
                <a:gd name="connsiteX11" fmla="*/ 18758 w 76645"/>
                <a:gd name="connsiteY11" fmla="*/ 57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45" h="72370">
                  <a:moveTo>
                    <a:pt x="18758" y="0"/>
                  </a:moveTo>
                  <a:lnTo>
                    <a:pt x="18758" y="48864"/>
                  </a:lnTo>
                  <a:cubicBezTo>
                    <a:pt x="19968" y="49262"/>
                    <a:pt x="21126" y="49716"/>
                    <a:pt x="22335" y="50114"/>
                  </a:cubicBezTo>
                  <a:cubicBezTo>
                    <a:pt x="25963" y="44546"/>
                    <a:pt x="29338" y="38750"/>
                    <a:pt x="33218" y="33409"/>
                  </a:cubicBezTo>
                  <a:cubicBezTo>
                    <a:pt x="46367" y="15398"/>
                    <a:pt x="64705" y="18182"/>
                    <a:pt x="72766" y="39773"/>
                  </a:cubicBezTo>
                  <a:cubicBezTo>
                    <a:pt x="75235" y="46421"/>
                    <a:pt x="76595" y="54035"/>
                    <a:pt x="76645" y="61251"/>
                  </a:cubicBezTo>
                  <a:cubicBezTo>
                    <a:pt x="76645" y="65057"/>
                    <a:pt x="73320" y="71137"/>
                    <a:pt x="70398" y="72103"/>
                  </a:cubicBezTo>
                  <a:cubicBezTo>
                    <a:pt x="67174" y="73182"/>
                    <a:pt x="61481" y="70853"/>
                    <a:pt x="59112" y="67785"/>
                  </a:cubicBezTo>
                  <a:cubicBezTo>
                    <a:pt x="55082" y="62500"/>
                    <a:pt x="52765" y="55455"/>
                    <a:pt x="49188" y="48069"/>
                  </a:cubicBezTo>
                  <a:cubicBezTo>
                    <a:pt x="42387" y="55171"/>
                    <a:pt x="37096" y="61932"/>
                    <a:pt x="30699" y="67103"/>
                  </a:cubicBezTo>
                  <a:cubicBezTo>
                    <a:pt x="18153" y="77217"/>
                    <a:pt x="6566" y="72330"/>
                    <a:pt x="1830" y="55796"/>
                  </a:cubicBezTo>
                  <a:cubicBezTo>
                    <a:pt x="-3308" y="37841"/>
                    <a:pt x="2384" y="14716"/>
                    <a:pt x="1875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5B643F8-E02D-6DB8-5F48-DFD398CE68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5646" y="4306903"/>
              <a:ext cx="66602" cy="116705"/>
            </a:xfrm>
            <a:custGeom>
              <a:avLst/>
              <a:gdLst>
                <a:gd name="connsiteX0" fmla="*/ 23729 w 66602"/>
                <a:gd name="connsiteY0" fmla="*/ 39545 h 116705"/>
                <a:gd name="connsiteX1" fmla="*/ 25542 w 66602"/>
                <a:gd name="connsiteY1" fmla="*/ 11307 h 116705"/>
                <a:gd name="connsiteX2" fmla="*/ 34812 w 66602"/>
                <a:gd name="connsiteY2" fmla="*/ 0 h 116705"/>
                <a:gd name="connsiteX3" fmla="*/ 43125 w 66602"/>
                <a:gd name="connsiteY3" fmla="*/ 9830 h 116705"/>
                <a:gd name="connsiteX4" fmla="*/ 47004 w 66602"/>
                <a:gd name="connsiteY4" fmla="*/ 36648 h 116705"/>
                <a:gd name="connsiteX5" fmla="*/ 66602 w 66602"/>
                <a:gd name="connsiteY5" fmla="*/ 43125 h 116705"/>
                <a:gd name="connsiteX6" fmla="*/ 46400 w 66602"/>
                <a:gd name="connsiteY6" fmla="*/ 59830 h 116705"/>
                <a:gd name="connsiteX7" fmla="*/ 46400 w 66602"/>
                <a:gd name="connsiteY7" fmla="*/ 116705 h 116705"/>
                <a:gd name="connsiteX8" fmla="*/ 22671 w 66602"/>
                <a:gd name="connsiteY8" fmla="*/ 64716 h 116705"/>
                <a:gd name="connsiteX9" fmla="*/ 0 w 66602"/>
                <a:gd name="connsiteY9" fmla="*/ 60625 h 116705"/>
                <a:gd name="connsiteX10" fmla="*/ 23779 w 66602"/>
                <a:gd name="connsiteY10" fmla="*/ 39602 h 1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02" h="116705">
                  <a:moveTo>
                    <a:pt x="23729" y="39545"/>
                  </a:moveTo>
                  <a:cubicBezTo>
                    <a:pt x="24182" y="30739"/>
                    <a:pt x="23729" y="20739"/>
                    <a:pt x="25542" y="11307"/>
                  </a:cubicBezTo>
                  <a:cubicBezTo>
                    <a:pt x="26349" y="6989"/>
                    <a:pt x="31588" y="3750"/>
                    <a:pt x="34812" y="0"/>
                  </a:cubicBezTo>
                  <a:cubicBezTo>
                    <a:pt x="37684" y="3239"/>
                    <a:pt x="42118" y="5966"/>
                    <a:pt x="43125" y="9830"/>
                  </a:cubicBezTo>
                  <a:cubicBezTo>
                    <a:pt x="45342" y="18352"/>
                    <a:pt x="45795" y="27387"/>
                    <a:pt x="47004" y="36648"/>
                  </a:cubicBezTo>
                  <a:cubicBezTo>
                    <a:pt x="52496" y="38466"/>
                    <a:pt x="57685" y="40171"/>
                    <a:pt x="66602" y="43125"/>
                  </a:cubicBezTo>
                  <a:cubicBezTo>
                    <a:pt x="58643" y="49716"/>
                    <a:pt x="53352" y="54091"/>
                    <a:pt x="46400" y="59830"/>
                  </a:cubicBezTo>
                  <a:lnTo>
                    <a:pt x="46400" y="116705"/>
                  </a:lnTo>
                  <a:cubicBezTo>
                    <a:pt x="37583" y="112160"/>
                    <a:pt x="29674" y="94830"/>
                    <a:pt x="22671" y="64716"/>
                  </a:cubicBezTo>
                  <a:cubicBezTo>
                    <a:pt x="15466" y="63409"/>
                    <a:pt x="8111" y="62103"/>
                    <a:pt x="0" y="60625"/>
                  </a:cubicBezTo>
                  <a:cubicBezTo>
                    <a:pt x="1914" y="42671"/>
                    <a:pt x="16726" y="48068"/>
                    <a:pt x="23779" y="396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45D170F9-D73A-0069-3D5B-E6115579A4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7769" y="6125192"/>
              <a:ext cx="87913" cy="96610"/>
            </a:xfrm>
            <a:custGeom>
              <a:avLst/>
              <a:gdLst>
                <a:gd name="connsiteX0" fmla="*/ 87814 w 87913"/>
                <a:gd name="connsiteY0" fmla="*/ 17462 h 96610"/>
                <a:gd name="connsiteX1" fmla="*/ 31941 w 87913"/>
                <a:gd name="connsiteY1" fmla="*/ 24394 h 96610"/>
                <a:gd name="connsiteX2" fmla="*/ 27961 w 87913"/>
                <a:gd name="connsiteY2" fmla="*/ 96611 h 96610"/>
                <a:gd name="connsiteX3" fmla="*/ 23024 w 87913"/>
                <a:gd name="connsiteY3" fmla="*/ 30303 h 96610"/>
                <a:gd name="connsiteX4" fmla="*/ 0 w 87913"/>
                <a:gd name="connsiteY4" fmla="*/ 25928 h 96610"/>
                <a:gd name="connsiteX5" fmla="*/ 6953 w 87913"/>
                <a:gd name="connsiteY5" fmla="*/ 10758 h 96610"/>
                <a:gd name="connsiteX6" fmla="*/ 87913 w 87913"/>
                <a:gd name="connsiteY6" fmla="*/ 10758 h 96610"/>
                <a:gd name="connsiteX7" fmla="*/ 87814 w 87913"/>
                <a:gd name="connsiteY7" fmla="*/ 17519 h 9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13" h="96610">
                  <a:moveTo>
                    <a:pt x="87814" y="17462"/>
                  </a:moveTo>
                  <a:cubicBezTo>
                    <a:pt x="69374" y="19735"/>
                    <a:pt x="50985" y="22065"/>
                    <a:pt x="31941" y="24394"/>
                  </a:cubicBezTo>
                  <a:cubicBezTo>
                    <a:pt x="46803" y="50531"/>
                    <a:pt x="45544" y="80986"/>
                    <a:pt x="27961" y="96611"/>
                  </a:cubicBezTo>
                  <a:cubicBezTo>
                    <a:pt x="14963" y="75361"/>
                    <a:pt x="19498" y="53144"/>
                    <a:pt x="23024" y="30303"/>
                  </a:cubicBezTo>
                  <a:cubicBezTo>
                    <a:pt x="16474" y="29053"/>
                    <a:pt x="9573" y="27747"/>
                    <a:pt x="0" y="25928"/>
                  </a:cubicBezTo>
                  <a:cubicBezTo>
                    <a:pt x="2771" y="19508"/>
                    <a:pt x="3829" y="12065"/>
                    <a:pt x="6953" y="10758"/>
                  </a:cubicBezTo>
                  <a:cubicBezTo>
                    <a:pt x="34007" y="-947"/>
                    <a:pt x="61313" y="-6004"/>
                    <a:pt x="87913" y="10758"/>
                  </a:cubicBezTo>
                  <a:cubicBezTo>
                    <a:pt x="87913" y="13030"/>
                    <a:pt x="87864" y="15246"/>
                    <a:pt x="87814" y="17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6DBE85-D270-9EA9-03CD-8BF910892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2225" y="1069791"/>
              <a:ext cx="45094" cy="151523"/>
            </a:xfrm>
            <a:custGeom>
              <a:avLst/>
              <a:gdLst>
                <a:gd name="connsiteX0" fmla="*/ 45095 w 45094"/>
                <a:gd name="connsiteY0" fmla="*/ 897 h 151523"/>
                <a:gd name="connsiteX1" fmla="*/ 39452 w 45094"/>
                <a:gd name="connsiteY1" fmla="*/ 151523 h 151523"/>
                <a:gd name="connsiteX2" fmla="*/ 22776 w 45094"/>
                <a:gd name="connsiteY2" fmla="*/ 146125 h 151523"/>
                <a:gd name="connsiteX3" fmla="*/ 7864 w 45094"/>
                <a:gd name="connsiteY3" fmla="*/ 125330 h 151523"/>
                <a:gd name="connsiteX4" fmla="*/ 16428 w 45094"/>
                <a:gd name="connsiteY4" fmla="*/ 16238 h 151523"/>
                <a:gd name="connsiteX5" fmla="*/ 45044 w 45094"/>
                <a:gd name="connsiteY5" fmla="*/ 840 h 15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1523">
                  <a:moveTo>
                    <a:pt x="45095" y="897"/>
                  </a:moveTo>
                  <a:cubicBezTo>
                    <a:pt x="14312" y="49932"/>
                    <a:pt x="13355" y="98227"/>
                    <a:pt x="39452" y="151523"/>
                  </a:cubicBezTo>
                  <a:cubicBezTo>
                    <a:pt x="31139" y="149023"/>
                    <a:pt x="25698" y="149137"/>
                    <a:pt x="22776" y="146125"/>
                  </a:cubicBezTo>
                  <a:cubicBezTo>
                    <a:pt x="16932" y="140159"/>
                    <a:pt x="10483" y="133284"/>
                    <a:pt x="7864" y="125330"/>
                  </a:cubicBezTo>
                  <a:cubicBezTo>
                    <a:pt x="-4631" y="87716"/>
                    <a:pt x="-2565" y="50784"/>
                    <a:pt x="16428" y="16238"/>
                  </a:cubicBezTo>
                  <a:cubicBezTo>
                    <a:pt x="21567" y="6863"/>
                    <a:pt x="28066" y="-2967"/>
                    <a:pt x="45044" y="8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8B7FC95-5243-A222-4123-B78ED445A7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8276" y="435967"/>
              <a:ext cx="55971" cy="93254"/>
            </a:xfrm>
            <a:custGeom>
              <a:avLst/>
              <a:gdLst>
                <a:gd name="connsiteX0" fmla="*/ 37634 w 55971"/>
                <a:gd name="connsiteY0" fmla="*/ 25342 h 93254"/>
                <a:gd name="connsiteX1" fmla="*/ 10932 w 55971"/>
                <a:gd name="connsiteY1" fmla="*/ 18638 h 93254"/>
                <a:gd name="connsiteX2" fmla="*/ 0 w 55971"/>
                <a:gd name="connsiteY2" fmla="*/ 14206 h 93254"/>
                <a:gd name="connsiteX3" fmla="*/ 7355 w 55971"/>
                <a:gd name="connsiteY3" fmla="*/ 1706 h 93254"/>
                <a:gd name="connsiteX4" fmla="*/ 39548 w 55971"/>
                <a:gd name="connsiteY4" fmla="*/ 1706 h 93254"/>
                <a:gd name="connsiteX5" fmla="*/ 51337 w 55971"/>
                <a:gd name="connsiteY5" fmla="*/ 39377 h 93254"/>
                <a:gd name="connsiteX6" fmla="*/ 42672 w 55971"/>
                <a:gd name="connsiteY6" fmla="*/ 53524 h 93254"/>
                <a:gd name="connsiteX7" fmla="*/ 35064 w 55971"/>
                <a:gd name="connsiteY7" fmla="*/ 68752 h 93254"/>
                <a:gd name="connsiteX8" fmla="*/ 55972 w 55971"/>
                <a:gd name="connsiteY8" fmla="*/ 83070 h 93254"/>
                <a:gd name="connsiteX9" fmla="*/ 19849 w 55971"/>
                <a:gd name="connsiteY9" fmla="*/ 88468 h 93254"/>
                <a:gd name="connsiteX10" fmla="*/ 13098 w 55971"/>
                <a:gd name="connsiteY10" fmla="*/ 62558 h 93254"/>
                <a:gd name="connsiteX11" fmla="*/ 23779 w 55971"/>
                <a:gd name="connsiteY11" fmla="*/ 44149 h 93254"/>
                <a:gd name="connsiteX12" fmla="*/ 37634 w 55971"/>
                <a:gd name="connsiteY12" fmla="*/ 25342 h 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71" h="93254">
                  <a:moveTo>
                    <a:pt x="37634" y="25342"/>
                  </a:moveTo>
                  <a:cubicBezTo>
                    <a:pt x="27911" y="12160"/>
                    <a:pt x="19396" y="17445"/>
                    <a:pt x="10932" y="18638"/>
                  </a:cubicBezTo>
                  <a:cubicBezTo>
                    <a:pt x="7507" y="19149"/>
                    <a:pt x="3627" y="15797"/>
                    <a:pt x="0" y="14206"/>
                  </a:cubicBezTo>
                  <a:cubicBezTo>
                    <a:pt x="2418" y="9831"/>
                    <a:pt x="4483" y="2104"/>
                    <a:pt x="7355" y="1706"/>
                  </a:cubicBezTo>
                  <a:cubicBezTo>
                    <a:pt x="17985" y="229"/>
                    <a:pt x="29421" y="-1249"/>
                    <a:pt x="39548" y="1706"/>
                  </a:cubicBezTo>
                  <a:cubicBezTo>
                    <a:pt x="54863" y="6194"/>
                    <a:pt x="59247" y="22842"/>
                    <a:pt x="51337" y="39377"/>
                  </a:cubicBezTo>
                  <a:cubicBezTo>
                    <a:pt x="48919" y="44377"/>
                    <a:pt x="45393" y="48695"/>
                    <a:pt x="42672" y="53524"/>
                  </a:cubicBezTo>
                  <a:cubicBezTo>
                    <a:pt x="40052" y="58183"/>
                    <a:pt x="37836" y="63127"/>
                    <a:pt x="35064" y="68752"/>
                  </a:cubicBezTo>
                  <a:cubicBezTo>
                    <a:pt x="42621" y="73922"/>
                    <a:pt x="49070" y="78297"/>
                    <a:pt x="55972" y="83070"/>
                  </a:cubicBezTo>
                  <a:cubicBezTo>
                    <a:pt x="42722" y="94604"/>
                    <a:pt x="30228" y="96252"/>
                    <a:pt x="19849" y="88468"/>
                  </a:cubicBezTo>
                  <a:cubicBezTo>
                    <a:pt x="11235" y="81990"/>
                    <a:pt x="9370" y="72615"/>
                    <a:pt x="13098" y="62558"/>
                  </a:cubicBezTo>
                  <a:cubicBezTo>
                    <a:pt x="15567" y="55911"/>
                    <a:pt x="19849" y="50002"/>
                    <a:pt x="23779" y="44149"/>
                  </a:cubicBezTo>
                  <a:cubicBezTo>
                    <a:pt x="28010" y="37842"/>
                    <a:pt x="32747" y="31933"/>
                    <a:pt x="37634" y="2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7B25C6D-4F35-FBB0-1C2A-44D4795D10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9713" y="2658845"/>
              <a:ext cx="42800" cy="112528"/>
            </a:xfrm>
            <a:custGeom>
              <a:avLst/>
              <a:gdLst>
                <a:gd name="connsiteX0" fmla="*/ 19467 w 42800"/>
                <a:gd name="connsiteY0" fmla="*/ 22024 h 112528"/>
                <a:gd name="connsiteX1" fmla="*/ 3295 w 42800"/>
                <a:gd name="connsiteY1" fmla="*/ 19354 h 112528"/>
                <a:gd name="connsiteX2" fmla="*/ 2287 w 42800"/>
                <a:gd name="connsiteY2" fmla="*/ 11797 h 112528"/>
                <a:gd name="connsiteX3" fmla="*/ 34581 w 42800"/>
                <a:gd name="connsiteY3" fmla="*/ 8445 h 112528"/>
                <a:gd name="connsiteX4" fmla="*/ 39316 w 42800"/>
                <a:gd name="connsiteY4" fmla="*/ 47479 h 112528"/>
                <a:gd name="connsiteX5" fmla="*/ 21683 w 42800"/>
                <a:gd name="connsiteY5" fmla="*/ 88218 h 112528"/>
                <a:gd name="connsiteX6" fmla="*/ 40425 w 42800"/>
                <a:gd name="connsiteY6" fmla="*/ 104809 h 112528"/>
                <a:gd name="connsiteX7" fmla="*/ 6620 w 42800"/>
                <a:gd name="connsiteY7" fmla="*/ 106287 h 112528"/>
                <a:gd name="connsiteX8" fmla="*/ 3849 w 42800"/>
                <a:gd name="connsiteY8" fmla="*/ 74639 h 112528"/>
                <a:gd name="connsiteX9" fmla="*/ 15487 w 42800"/>
                <a:gd name="connsiteY9" fmla="*/ 50945 h 112528"/>
                <a:gd name="connsiteX10" fmla="*/ 19467 w 42800"/>
                <a:gd name="connsiteY10" fmla="*/ 21968 h 1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00" h="112528">
                  <a:moveTo>
                    <a:pt x="19467" y="22024"/>
                  </a:moveTo>
                  <a:cubicBezTo>
                    <a:pt x="14328" y="21172"/>
                    <a:pt x="8938" y="20320"/>
                    <a:pt x="3295" y="19354"/>
                  </a:cubicBezTo>
                  <a:cubicBezTo>
                    <a:pt x="2841" y="16229"/>
                    <a:pt x="1481" y="13331"/>
                    <a:pt x="2287" y="11797"/>
                  </a:cubicBezTo>
                  <a:cubicBezTo>
                    <a:pt x="9945" y="-2464"/>
                    <a:pt x="24606" y="-4055"/>
                    <a:pt x="34581" y="8445"/>
                  </a:cubicBezTo>
                  <a:cubicBezTo>
                    <a:pt x="43851" y="20036"/>
                    <a:pt x="45060" y="33502"/>
                    <a:pt x="39316" y="47479"/>
                  </a:cubicBezTo>
                  <a:cubicBezTo>
                    <a:pt x="33825" y="60832"/>
                    <a:pt x="27881" y="74014"/>
                    <a:pt x="21683" y="88218"/>
                  </a:cubicBezTo>
                  <a:cubicBezTo>
                    <a:pt x="28283" y="94071"/>
                    <a:pt x="34128" y="99241"/>
                    <a:pt x="40425" y="104809"/>
                  </a:cubicBezTo>
                  <a:cubicBezTo>
                    <a:pt x="26822" y="114752"/>
                    <a:pt x="15235" y="114923"/>
                    <a:pt x="6620" y="106287"/>
                  </a:cubicBezTo>
                  <a:cubicBezTo>
                    <a:pt x="-2902" y="96741"/>
                    <a:pt x="-584" y="85548"/>
                    <a:pt x="3849" y="74639"/>
                  </a:cubicBezTo>
                  <a:cubicBezTo>
                    <a:pt x="7174" y="66457"/>
                    <a:pt x="11557" y="58786"/>
                    <a:pt x="15487" y="50945"/>
                  </a:cubicBezTo>
                  <a:cubicBezTo>
                    <a:pt x="19819" y="42309"/>
                    <a:pt x="24153" y="33672"/>
                    <a:pt x="19467" y="219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A9AF6F8-D7E6-2E62-B598-FDCB391569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93089" y="2599221"/>
              <a:ext cx="64613" cy="79034"/>
            </a:xfrm>
            <a:custGeom>
              <a:avLst/>
              <a:gdLst>
                <a:gd name="connsiteX0" fmla="*/ 2242 w 64613"/>
                <a:gd name="connsiteY0" fmla="*/ 57 h 79034"/>
                <a:gd name="connsiteX1" fmla="*/ 27684 w 64613"/>
                <a:gd name="connsiteY1" fmla="*/ 20171 h 79034"/>
                <a:gd name="connsiteX2" fmla="*/ 64613 w 64613"/>
                <a:gd name="connsiteY2" fmla="*/ 5625 h 79034"/>
                <a:gd name="connsiteX3" fmla="*/ 47332 w 64613"/>
                <a:gd name="connsiteY3" fmla="*/ 37614 h 79034"/>
                <a:gd name="connsiteX4" fmla="*/ 61237 w 64613"/>
                <a:gd name="connsiteY4" fmla="*/ 65285 h 79034"/>
                <a:gd name="connsiteX5" fmla="*/ 57207 w 64613"/>
                <a:gd name="connsiteY5" fmla="*/ 70398 h 79034"/>
                <a:gd name="connsiteX6" fmla="*/ 34989 w 64613"/>
                <a:gd name="connsiteY6" fmla="*/ 60057 h 79034"/>
                <a:gd name="connsiteX7" fmla="*/ 15089 w 64613"/>
                <a:gd name="connsiteY7" fmla="*/ 79035 h 79034"/>
                <a:gd name="connsiteX8" fmla="*/ 16198 w 64613"/>
                <a:gd name="connsiteY8" fmla="*/ 41478 h 79034"/>
                <a:gd name="connsiteX9" fmla="*/ 2192 w 64613"/>
                <a:gd name="connsiteY9" fmla="*/ 0 h 7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13" h="79034">
                  <a:moveTo>
                    <a:pt x="2242" y="57"/>
                  </a:moveTo>
                  <a:cubicBezTo>
                    <a:pt x="12117" y="7841"/>
                    <a:pt x="19623" y="13750"/>
                    <a:pt x="27684" y="20171"/>
                  </a:cubicBezTo>
                  <a:cubicBezTo>
                    <a:pt x="39221" y="16080"/>
                    <a:pt x="44108" y="-9943"/>
                    <a:pt x="64613" y="5625"/>
                  </a:cubicBezTo>
                  <a:cubicBezTo>
                    <a:pt x="58668" y="16648"/>
                    <a:pt x="53126" y="26875"/>
                    <a:pt x="47332" y="37614"/>
                  </a:cubicBezTo>
                  <a:cubicBezTo>
                    <a:pt x="51917" y="46705"/>
                    <a:pt x="56552" y="56023"/>
                    <a:pt x="61237" y="65285"/>
                  </a:cubicBezTo>
                  <a:cubicBezTo>
                    <a:pt x="59877" y="66989"/>
                    <a:pt x="58567" y="68694"/>
                    <a:pt x="57207" y="70398"/>
                  </a:cubicBezTo>
                  <a:cubicBezTo>
                    <a:pt x="49801" y="66932"/>
                    <a:pt x="42395" y="63523"/>
                    <a:pt x="34989" y="60057"/>
                  </a:cubicBezTo>
                  <a:cubicBezTo>
                    <a:pt x="28541" y="66194"/>
                    <a:pt x="22092" y="72387"/>
                    <a:pt x="15089" y="79035"/>
                  </a:cubicBezTo>
                  <a:cubicBezTo>
                    <a:pt x="2393" y="64091"/>
                    <a:pt x="15895" y="53296"/>
                    <a:pt x="16198" y="41478"/>
                  </a:cubicBezTo>
                  <a:cubicBezTo>
                    <a:pt x="13376" y="28182"/>
                    <a:pt x="-6524" y="23864"/>
                    <a:pt x="219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5480435-0B4C-3D10-DB9B-427DB0814C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45475" y="2068220"/>
              <a:ext cx="81968" cy="87244"/>
            </a:xfrm>
            <a:custGeom>
              <a:avLst/>
              <a:gdLst>
                <a:gd name="connsiteX0" fmla="*/ 50 w 81968"/>
                <a:gd name="connsiteY0" fmla="*/ 28952 h 87244"/>
                <a:gd name="connsiteX1" fmla="*/ 36123 w 81968"/>
                <a:gd name="connsiteY1" fmla="*/ 2248 h 87244"/>
                <a:gd name="connsiteX2" fmla="*/ 46602 w 81968"/>
                <a:gd name="connsiteY2" fmla="*/ 63612 h 87244"/>
                <a:gd name="connsiteX3" fmla="*/ 65042 w 81968"/>
                <a:gd name="connsiteY3" fmla="*/ 66339 h 87244"/>
                <a:gd name="connsiteX4" fmla="*/ 81969 w 81968"/>
                <a:gd name="connsiteY4" fmla="*/ 70771 h 87244"/>
                <a:gd name="connsiteX5" fmla="*/ 27105 w 81968"/>
                <a:gd name="connsiteY5" fmla="*/ 82646 h 87244"/>
                <a:gd name="connsiteX6" fmla="*/ 22974 w 81968"/>
                <a:gd name="connsiteY6" fmla="*/ 60600 h 87244"/>
                <a:gd name="connsiteX7" fmla="*/ 33906 w 81968"/>
                <a:gd name="connsiteY7" fmla="*/ 36566 h 87244"/>
                <a:gd name="connsiteX8" fmla="*/ 32093 w 81968"/>
                <a:gd name="connsiteY8" fmla="*/ 21225 h 87244"/>
                <a:gd name="connsiteX9" fmla="*/ 18440 w 81968"/>
                <a:gd name="connsiteY9" fmla="*/ 19123 h 87244"/>
                <a:gd name="connsiteX10" fmla="*/ 0 w 81968"/>
                <a:gd name="connsiteY10" fmla="*/ 28895 h 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68" h="87244">
                  <a:moveTo>
                    <a:pt x="50" y="28952"/>
                  </a:moveTo>
                  <a:cubicBezTo>
                    <a:pt x="3779" y="4066"/>
                    <a:pt x="19094" y="-4571"/>
                    <a:pt x="36123" y="2248"/>
                  </a:cubicBezTo>
                  <a:cubicBezTo>
                    <a:pt x="54512" y="9577"/>
                    <a:pt x="57132" y="23157"/>
                    <a:pt x="46602" y="63612"/>
                  </a:cubicBezTo>
                  <a:cubicBezTo>
                    <a:pt x="53000" y="64521"/>
                    <a:pt x="59045" y="65146"/>
                    <a:pt x="65042" y="66339"/>
                  </a:cubicBezTo>
                  <a:cubicBezTo>
                    <a:pt x="70331" y="67362"/>
                    <a:pt x="75469" y="69066"/>
                    <a:pt x="81969" y="70771"/>
                  </a:cubicBezTo>
                  <a:cubicBezTo>
                    <a:pt x="68467" y="86453"/>
                    <a:pt x="38390" y="92078"/>
                    <a:pt x="27105" y="82646"/>
                  </a:cubicBezTo>
                  <a:cubicBezTo>
                    <a:pt x="20102" y="76793"/>
                    <a:pt x="19699" y="68725"/>
                    <a:pt x="22974" y="60600"/>
                  </a:cubicBezTo>
                  <a:cubicBezTo>
                    <a:pt x="26248" y="52418"/>
                    <a:pt x="31336" y="44975"/>
                    <a:pt x="33906" y="36566"/>
                  </a:cubicBezTo>
                  <a:cubicBezTo>
                    <a:pt x="35317" y="32021"/>
                    <a:pt x="34763" y="24180"/>
                    <a:pt x="32093" y="21225"/>
                  </a:cubicBezTo>
                  <a:cubicBezTo>
                    <a:pt x="29422" y="18214"/>
                    <a:pt x="22722" y="17873"/>
                    <a:pt x="18440" y="19123"/>
                  </a:cubicBezTo>
                  <a:cubicBezTo>
                    <a:pt x="11991" y="21111"/>
                    <a:pt x="6096" y="25486"/>
                    <a:pt x="0" y="28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B05C4F-5BEE-83B9-3A43-AC47208301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4992" y="4782888"/>
              <a:ext cx="69174" cy="65425"/>
            </a:xfrm>
            <a:custGeom>
              <a:avLst/>
              <a:gdLst>
                <a:gd name="connsiteX0" fmla="*/ 27239 w 69174"/>
                <a:gd name="connsiteY0" fmla="*/ 32712 h 65425"/>
                <a:gd name="connsiteX1" fmla="*/ 62304 w 69174"/>
                <a:gd name="connsiteY1" fmla="*/ 19075 h 65425"/>
                <a:gd name="connsiteX2" fmla="*/ 62556 w 69174"/>
                <a:gd name="connsiteY2" fmla="*/ 59814 h 65425"/>
                <a:gd name="connsiteX3" fmla="*/ 33034 w 69174"/>
                <a:gd name="connsiteY3" fmla="*/ 62598 h 65425"/>
                <a:gd name="connsiteX4" fmla="*/ 7642 w 69174"/>
                <a:gd name="connsiteY4" fmla="*/ 48791 h 65425"/>
                <a:gd name="connsiteX5" fmla="*/ 34 w 69174"/>
                <a:gd name="connsiteY5" fmla="*/ 12996 h 65425"/>
                <a:gd name="connsiteX6" fmla="*/ 7238 w 69174"/>
                <a:gd name="connsiteY6" fmla="*/ 212 h 65425"/>
                <a:gd name="connsiteX7" fmla="*/ 17516 w 69174"/>
                <a:gd name="connsiteY7" fmla="*/ 6575 h 65425"/>
                <a:gd name="connsiteX8" fmla="*/ 27239 w 69174"/>
                <a:gd name="connsiteY8" fmla="*/ 32655 h 6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174" h="65425">
                  <a:moveTo>
                    <a:pt x="27239" y="32712"/>
                  </a:moveTo>
                  <a:cubicBezTo>
                    <a:pt x="37920" y="23337"/>
                    <a:pt x="46031" y="5325"/>
                    <a:pt x="62304" y="19075"/>
                  </a:cubicBezTo>
                  <a:cubicBezTo>
                    <a:pt x="71423" y="26803"/>
                    <a:pt x="71423" y="42598"/>
                    <a:pt x="62556" y="59814"/>
                  </a:cubicBezTo>
                  <a:cubicBezTo>
                    <a:pt x="52782" y="56632"/>
                    <a:pt x="43512" y="56178"/>
                    <a:pt x="33034" y="62598"/>
                  </a:cubicBezTo>
                  <a:cubicBezTo>
                    <a:pt x="21748" y="69587"/>
                    <a:pt x="12075" y="63110"/>
                    <a:pt x="7642" y="48791"/>
                  </a:cubicBezTo>
                  <a:cubicBezTo>
                    <a:pt x="4065" y="37200"/>
                    <a:pt x="1344" y="25098"/>
                    <a:pt x="34" y="12996"/>
                  </a:cubicBezTo>
                  <a:cubicBezTo>
                    <a:pt x="-420" y="8961"/>
                    <a:pt x="3712" y="2712"/>
                    <a:pt x="7238" y="212"/>
                  </a:cubicBezTo>
                  <a:cubicBezTo>
                    <a:pt x="9002" y="-982"/>
                    <a:pt x="15752" y="3109"/>
                    <a:pt x="17516" y="6575"/>
                  </a:cubicBezTo>
                  <a:cubicBezTo>
                    <a:pt x="21496" y="14246"/>
                    <a:pt x="23814" y="23053"/>
                    <a:pt x="27239" y="32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152EFEEE-9B70-F557-4862-83BFF0F8F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1604" y="6409533"/>
              <a:ext cx="73735" cy="76976"/>
            </a:xfrm>
            <a:custGeom>
              <a:avLst/>
              <a:gdLst>
                <a:gd name="connsiteX0" fmla="*/ 27386 w 73735"/>
                <a:gd name="connsiteY0" fmla="*/ 30737 h 76976"/>
                <a:gd name="connsiteX1" fmla="*/ 61242 w 73735"/>
                <a:gd name="connsiteY1" fmla="*/ 4941 h 76976"/>
                <a:gd name="connsiteX2" fmla="*/ 52275 w 73735"/>
                <a:gd name="connsiteY2" fmla="*/ 23748 h 76976"/>
                <a:gd name="connsiteX3" fmla="*/ 45120 w 73735"/>
                <a:gd name="connsiteY3" fmla="*/ 42953 h 76976"/>
                <a:gd name="connsiteX4" fmla="*/ 73736 w 73735"/>
                <a:gd name="connsiteY4" fmla="*/ 62953 h 76976"/>
                <a:gd name="connsiteX5" fmla="*/ 36405 w 73735"/>
                <a:gd name="connsiteY5" fmla="*/ 62953 h 76976"/>
                <a:gd name="connsiteX6" fmla="*/ 7386 w 73735"/>
                <a:gd name="connsiteY6" fmla="*/ 73067 h 76976"/>
                <a:gd name="connsiteX7" fmla="*/ 584 w 73735"/>
                <a:gd name="connsiteY7" fmla="*/ 39373 h 76976"/>
                <a:gd name="connsiteX8" fmla="*/ 27386 w 73735"/>
                <a:gd name="connsiteY8" fmla="*/ 30623 h 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735" h="76976">
                  <a:moveTo>
                    <a:pt x="27386" y="30737"/>
                  </a:moveTo>
                  <a:cubicBezTo>
                    <a:pt x="44314" y="-3638"/>
                    <a:pt x="44868" y="-4036"/>
                    <a:pt x="61242" y="4941"/>
                  </a:cubicBezTo>
                  <a:cubicBezTo>
                    <a:pt x="58219" y="11248"/>
                    <a:pt x="54995" y="17328"/>
                    <a:pt x="52275" y="23748"/>
                  </a:cubicBezTo>
                  <a:cubicBezTo>
                    <a:pt x="49756" y="29601"/>
                    <a:pt x="47791" y="35680"/>
                    <a:pt x="45120" y="42953"/>
                  </a:cubicBezTo>
                  <a:cubicBezTo>
                    <a:pt x="54541" y="49544"/>
                    <a:pt x="63459" y="55794"/>
                    <a:pt x="73736" y="62953"/>
                  </a:cubicBezTo>
                  <a:cubicBezTo>
                    <a:pt x="60335" y="78919"/>
                    <a:pt x="49000" y="66703"/>
                    <a:pt x="36405" y="62953"/>
                  </a:cubicBezTo>
                  <a:cubicBezTo>
                    <a:pt x="27588" y="67726"/>
                    <a:pt x="18218" y="84487"/>
                    <a:pt x="7386" y="73067"/>
                  </a:cubicBezTo>
                  <a:cubicBezTo>
                    <a:pt x="1038" y="66362"/>
                    <a:pt x="-1179" y="50112"/>
                    <a:pt x="584" y="39373"/>
                  </a:cubicBezTo>
                  <a:cubicBezTo>
                    <a:pt x="3254" y="23180"/>
                    <a:pt x="17411" y="32782"/>
                    <a:pt x="27386" y="30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2CD7681D-3F7A-B592-684F-59394E5838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48746" y="5117449"/>
              <a:ext cx="55768" cy="101946"/>
            </a:xfrm>
            <a:custGeom>
              <a:avLst/>
              <a:gdLst>
                <a:gd name="connsiteX0" fmla="*/ 51186 w 55768"/>
                <a:gd name="connsiteY0" fmla="*/ 95085 h 101946"/>
                <a:gd name="connsiteX1" fmla="*/ 19244 w 55768"/>
                <a:gd name="connsiteY1" fmla="*/ 95369 h 101946"/>
                <a:gd name="connsiteX2" fmla="*/ 19900 w 55768"/>
                <a:gd name="connsiteY2" fmla="*/ 63721 h 101946"/>
                <a:gd name="connsiteX3" fmla="*/ 35719 w 55768"/>
                <a:gd name="connsiteY3" fmla="*/ 18948 h 101946"/>
                <a:gd name="connsiteX4" fmla="*/ 0 w 55768"/>
                <a:gd name="connsiteY4" fmla="*/ 23324 h 101946"/>
                <a:gd name="connsiteX5" fmla="*/ 42521 w 55768"/>
                <a:gd name="connsiteY5" fmla="*/ 2698 h 101946"/>
                <a:gd name="connsiteX6" fmla="*/ 53402 w 55768"/>
                <a:gd name="connsiteY6" fmla="*/ 40312 h 101946"/>
                <a:gd name="connsiteX7" fmla="*/ 46450 w 55768"/>
                <a:gd name="connsiteY7" fmla="*/ 58267 h 101946"/>
                <a:gd name="connsiteX8" fmla="*/ 51236 w 55768"/>
                <a:gd name="connsiteY8" fmla="*/ 95085 h 10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8" h="101946">
                  <a:moveTo>
                    <a:pt x="51186" y="95085"/>
                  </a:moveTo>
                  <a:cubicBezTo>
                    <a:pt x="37230" y="104915"/>
                    <a:pt x="27659" y="103438"/>
                    <a:pt x="19244" y="95369"/>
                  </a:cubicBezTo>
                  <a:cubicBezTo>
                    <a:pt x="12040" y="88494"/>
                    <a:pt x="12746" y="77755"/>
                    <a:pt x="19900" y="63721"/>
                  </a:cubicBezTo>
                  <a:cubicBezTo>
                    <a:pt x="26601" y="50540"/>
                    <a:pt x="37836" y="39517"/>
                    <a:pt x="35719" y="18948"/>
                  </a:cubicBezTo>
                  <a:cubicBezTo>
                    <a:pt x="24132" y="20369"/>
                    <a:pt x="12847" y="21732"/>
                    <a:pt x="0" y="23324"/>
                  </a:cubicBezTo>
                  <a:cubicBezTo>
                    <a:pt x="8665" y="3210"/>
                    <a:pt x="27255" y="-4631"/>
                    <a:pt x="42521" y="2698"/>
                  </a:cubicBezTo>
                  <a:cubicBezTo>
                    <a:pt x="55015" y="8664"/>
                    <a:pt x="58743" y="20994"/>
                    <a:pt x="53402" y="40312"/>
                  </a:cubicBezTo>
                  <a:cubicBezTo>
                    <a:pt x="51690" y="46562"/>
                    <a:pt x="49725" y="53040"/>
                    <a:pt x="46450" y="58267"/>
                  </a:cubicBezTo>
                  <a:cubicBezTo>
                    <a:pt x="38490" y="70938"/>
                    <a:pt x="34661" y="82812"/>
                    <a:pt x="51236" y="95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07E009A-9B6B-665A-F7A5-C06919AD03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98187" y="732074"/>
              <a:ext cx="50378" cy="98306"/>
            </a:xfrm>
            <a:custGeom>
              <a:avLst/>
              <a:gdLst>
                <a:gd name="connsiteX0" fmla="*/ 50379 w 50378"/>
                <a:gd name="connsiteY0" fmla="*/ 88669 h 98306"/>
                <a:gd name="connsiteX1" fmla="*/ 34005 w 50378"/>
                <a:gd name="connsiteY1" fmla="*/ 96794 h 98306"/>
                <a:gd name="connsiteX2" fmla="*/ 2568 w 50378"/>
                <a:gd name="connsiteY2" fmla="*/ 87306 h 98306"/>
                <a:gd name="connsiteX3" fmla="*/ 10176 w 50378"/>
                <a:gd name="connsiteY3" fmla="*/ 53896 h 98306"/>
                <a:gd name="connsiteX4" fmla="*/ 23123 w 50378"/>
                <a:gd name="connsiteY4" fmla="*/ 22419 h 98306"/>
                <a:gd name="connsiteX5" fmla="*/ 9420 w 50378"/>
                <a:gd name="connsiteY5" fmla="*/ 18669 h 98306"/>
                <a:gd name="connsiteX6" fmla="*/ 251 w 50378"/>
                <a:gd name="connsiteY6" fmla="*/ 10487 h 98306"/>
                <a:gd name="connsiteX7" fmla="*/ 8614 w 50378"/>
                <a:gd name="connsiteY7" fmla="*/ 1282 h 98306"/>
                <a:gd name="connsiteX8" fmla="*/ 40303 w 50378"/>
                <a:gd name="connsiteY8" fmla="*/ 11851 h 98306"/>
                <a:gd name="connsiteX9" fmla="*/ 40505 w 50378"/>
                <a:gd name="connsiteY9" fmla="*/ 44237 h 98306"/>
                <a:gd name="connsiteX10" fmla="*/ 24081 w 50378"/>
                <a:gd name="connsiteY10" fmla="*/ 73669 h 98306"/>
                <a:gd name="connsiteX11" fmla="*/ 50379 w 50378"/>
                <a:gd name="connsiteY11" fmla="*/ 88669 h 9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78" h="98306">
                  <a:moveTo>
                    <a:pt x="50379" y="88669"/>
                  </a:moveTo>
                  <a:cubicBezTo>
                    <a:pt x="41461" y="93215"/>
                    <a:pt x="37885" y="96169"/>
                    <a:pt x="34005" y="96794"/>
                  </a:cubicBezTo>
                  <a:cubicBezTo>
                    <a:pt x="22469" y="98613"/>
                    <a:pt x="9621" y="101397"/>
                    <a:pt x="2568" y="87306"/>
                  </a:cubicBezTo>
                  <a:cubicBezTo>
                    <a:pt x="-3830" y="74522"/>
                    <a:pt x="2871" y="63840"/>
                    <a:pt x="10176" y="53896"/>
                  </a:cubicBezTo>
                  <a:cubicBezTo>
                    <a:pt x="16574" y="45203"/>
                    <a:pt x="24887" y="37419"/>
                    <a:pt x="23123" y="22419"/>
                  </a:cubicBezTo>
                  <a:cubicBezTo>
                    <a:pt x="18740" y="21283"/>
                    <a:pt x="13752" y="20771"/>
                    <a:pt x="9420" y="18669"/>
                  </a:cubicBezTo>
                  <a:cubicBezTo>
                    <a:pt x="5994" y="16964"/>
                    <a:pt x="3274" y="13328"/>
                    <a:pt x="251" y="10487"/>
                  </a:cubicBezTo>
                  <a:cubicBezTo>
                    <a:pt x="3021" y="7305"/>
                    <a:pt x="5390" y="2135"/>
                    <a:pt x="8614" y="1282"/>
                  </a:cubicBezTo>
                  <a:cubicBezTo>
                    <a:pt x="20604" y="-1729"/>
                    <a:pt x="31990" y="89"/>
                    <a:pt x="40303" y="11851"/>
                  </a:cubicBezTo>
                  <a:cubicBezTo>
                    <a:pt x="47759" y="22476"/>
                    <a:pt x="45794" y="33612"/>
                    <a:pt x="40505" y="44237"/>
                  </a:cubicBezTo>
                  <a:cubicBezTo>
                    <a:pt x="35567" y="54124"/>
                    <a:pt x="29824" y="63499"/>
                    <a:pt x="24081" y="73669"/>
                  </a:cubicBezTo>
                  <a:cubicBezTo>
                    <a:pt x="31738" y="78044"/>
                    <a:pt x="38540" y="81908"/>
                    <a:pt x="50379" y="88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3CE8163-26DF-3B10-6FD8-C2F5C95376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69368" y="6273365"/>
              <a:ext cx="45094" cy="152813"/>
            </a:xfrm>
            <a:custGeom>
              <a:avLst/>
              <a:gdLst>
                <a:gd name="connsiteX0" fmla="*/ 45094 w 45094"/>
                <a:gd name="connsiteY0" fmla="*/ 6847 h 152813"/>
                <a:gd name="connsiteX1" fmla="*/ 22423 w 45094"/>
                <a:gd name="connsiteY1" fmla="*/ 152814 h 152813"/>
                <a:gd name="connsiteX2" fmla="*/ 2977 w 45094"/>
                <a:gd name="connsiteY2" fmla="*/ 125996 h 152813"/>
                <a:gd name="connsiteX3" fmla="*/ 10332 w 45094"/>
                <a:gd name="connsiteY3" fmla="*/ 31506 h 152813"/>
                <a:gd name="connsiteX4" fmla="*/ 25950 w 45094"/>
                <a:gd name="connsiteY4" fmla="*/ 5427 h 152813"/>
                <a:gd name="connsiteX5" fmla="*/ 45044 w 45094"/>
                <a:gd name="connsiteY5" fmla="*/ 6790 h 15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2813">
                  <a:moveTo>
                    <a:pt x="45094" y="6847"/>
                  </a:moveTo>
                  <a:cubicBezTo>
                    <a:pt x="12045" y="49461"/>
                    <a:pt x="19199" y="100881"/>
                    <a:pt x="22423" y="152814"/>
                  </a:cubicBezTo>
                  <a:cubicBezTo>
                    <a:pt x="7058" y="150257"/>
                    <a:pt x="4992" y="137132"/>
                    <a:pt x="2977" y="125996"/>
                  </a:cubicBezTo>
                  <a:cubicBezTo>
                    <a:pt x="-2868" y="93836"/>
                    <a:pt x="55" y="62018"/>
                    <a:pt x="10332" y="31506"/>
                  </a:cubicBezTo>
                  <a:cubicBezTo>
                    <a:pt x="13556" y="21904"/>
                    <a:pt x="19602" y="12926"/>
                    <a:pt x="25950" y="5427"/>
                  </a:cubicBezTo>
                  <a:cubicBezTo>
                    <a:pt x="31039" y="-540"/>
                    <a:pt x="38596" y="-3494"/>
                    <a:pt x="45044" y="6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53D1E019-9190-0C9F-1974-61862BA6C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4690" y="3146720"/>
              <a:ext cx="72383" cy="54550"/>
            </a:xfrm>
            <a:custGeom>
              <a:avLst/>
              <a:gdLst>
                <a:gd name="connsiteX0" fmla="*/ 29508 w 72383"/>
                <a:gd name="connsiteY0" fmla="*/ 54550 h 54550"/>
                <a:gd name="connsiteX1" fmla="*/ 10163 w 72383"/>
                <a:gd name="connsiteY1" fmla="*/ 48244 h 54550"/>
                <a:gd name="connsiteX2" fmla="*/ 389 w 72383"/>
                <a:gd name="connsiteY2" fmla="*/ 26084 h 54550"/>
                <a:gd name="connsiteX3" fmla="*/ 14394 w 72383"/>
                <a:gd name="connsiteY3" fmla="*/ 14664 h 54550"/>
                <a:gd name="connsiteX4" fmla="*/ 35957 w 72383"/>
                <a:gd name="connsiteY4" fmla="*/ 4777 h 54550"/>
                <a:gd name="connsiteX5" fmla="*/ 70971 w 72383"/>
                <a:gd name="connsiteY5" fmla="*/ 10289 h 54550"/>
                <a:gd name="connsiteX6" fmla="*/ 53993 w 72383"/>
                <a:gd name="connsiteY6" fmla="*/ 45687 h 54550"/>
                <a:gd name="connsiteX7" fmla="*/ 29508 w 72383"/>
                <a:gd name="connsiteY7" fmla="*/ 54550 h 5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3" h="54550">
                  <a:moveTo>
                    <a:pt x="29508" y="54550"/>
                  </a:moveTo>
                  <a:cubicBezTo>
                    <a:pt x="22556" y="52335"/>
                    <a:pt x="16057" y="51084"/>
                    <a:pt x="10163" y="48244"/>
                  </a:cubicBezTo>
                  <a:cubicBezTo>
                    <a:pt x="1699" y="44209"/>
                    <a:pt x="-1122" y="35971"/>
                    <a:pt x="389" y="26084"/>
                  </a:cubicBezTo>
                  <a:cubicBezTo>
                    <a:pt x="1699" y="17277"/>
                    <a:pt x="6737" y="15573"/>
                    <a:pt x="14394" y="14664"/>
                  </a:cubicBezTo>
                  <a:cubicBezTo>
                    <a:pt x="21800" y="13811"/>
                    <a:pt x="28854" y="8414"/>
                    <a:pt x="35957" y="4777"/>
                  </a:cubicBezTo>
                  <a:cubicBezTo>
                    <a:pt x="51474" y="-3234"/>
                    <a:pt x="66185" y="-1018"/>
                    <a:pt x="70971" y="10289"/>
                  </a:cubicBezTo>
                  <a:cubicBezTo>
                    <a:pt x="75657" y="21368"/>
                    <a:pt x="68352" y="37902"/>
                    <a:pt x="53993" y="45687"/>
                  </a:cubicBezTo>
                  <a:cubicBezTo>
                    <a:pt x="46285" y="49891"/>
                    <a:pt x="37620" y="51709"/>
                    <a:pt x="29508" y="545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1CBD2A19-4E9F-1F1D-8286-FD239D2759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4981" y="175796"/>
              <a:ext cx="61654" cy="89943"/>
            </a:xfrm>
            <a:custGeom>
              <a:avLst/>
              <a:gdLst>
                <a:gd name="connsiteX0" fmla="*/ 57372 w 61654"/>
                <a:gd name="connsiteY0" fmla="*/ 73523 h 89943"/>
                <a:gd name="connsiteX1" fmla="*/ 30771 w 61654"/>
                <a:gd name="connsiteY1" fmla="*/ 64319 h 89943"/>
                <a:gd name="connsiteX2" fmla="*/ 6437 w 61654"/>
                <a:gd name="connsiteY2" fmla="*/ 89944 h 89943"/>
                <a:gd name="connsiteX3" fmla="*/ 14448 w 61654"/>
                <a:gd name="connsiteY3" fmla="*/ 47557 h 89943"/>
                <a:gd name="connsiteX4" fmla="*/ 341 w 61654"/>
                <a:gd name="connsiteY4" fmla="*/ 15227 h 89943"/>
                <a:gd name="connsiteX5" fmla="*/ 3113 w 61654"/>
                <a:gd name="connsiteY5" fmla="*/ 0 h 89943"/>
                <a:gd name="connsiteX6" fmla="*/ 16110 w 61654"/>
                <a:gd name="connsiteY6" fmla="*/ 5739 h 89943"/>
                <a:gd name="connsiteX7" fmla="*/ 28101 w 61654"/>
                <a:gd name="connsiteY7" fmla="*/ 25284 h 89943"/>
                <a:gd name="connsiteX8" fmla="*/ 61654 w 61654"/>
                <a:gd name="connsiteY8" fmla="*/ 7898 h 89943"/>
                <a:gd name="connsiteX9" fmla="*/ 42157 w 61654"/>
                <a:gd name="connsiteY9" fmla="*/ 43750 h 89943"/>
                <a:gd name="connsiteX10" fmla="*/ 57271 w 61654"/>
                <a:gd name="connsiteY10" fmla="*/ 73580 h 8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4" h="89943">
                  <a:moveTo>
                    <a:pt x="57372" y="73523"/>
                  </a:moveTo>
                  <a:cubicBezTo>
                    <a:pt x="45079" y="69262"/>
                    <a:pt x="37925" y="66819"/>
                    <a:pt x="30771" y="64319"/>
                  </a:cubicBezTo>
                  <a:cubicBezTo>
                    <a:pt x="23164" y="72330"/>
                    <a:pt x="15556" y="80341"/>
                    <a:pt x="6437" y="89944"/>
                  </a:cubicBezTo>
                  <a:cubicBezTo>
                    <a:pt x="-1221" y="70455"/>
                    <a:pt x="11979" y="60909"/>
                    <a:pt x="14448" y="47557"/>
                  </a:cubicBezTo>
                  <a:cubicBezTo>
                    <a:pt x="9762" y="37216"/>
                    <a:pt x="4120" y="26591"/>
                    <a:pt x="341" y="15227"/>
                  </a:cubicBezTo>
                  <a:cubicBezTo>
                    <a:pt x="-1019" y="11136"/>
                    <a:pt x="2054" y="5170"/>
                    <a:pt x="3113" y="0"/>
                  </a:cubicBezTo>
                  <a:cubicBezTo>
                    <a:pt x="7545" y="1818"/>
                    <a:pt x="13138" y="2330"/>
                    <a:pt x="16110" y="5739"/>
                  </a:cubicBezTo>
                  <a:cubicBezTo>
                    <a:pt x="21048" y="11364"/>
                    <a:pt x="24322" y="18864"/>
                    <a:pt x="28101" y="25284"/>
                  </a:cubicBezTo>
                  <a:cubicBezTo>
                    <a:pt x="39638" y="20682"/>
                    <a:pt x="42107" y="-682"/>
                    <a:pt x="61654" y="7898"/>
                  </a:cubicBezTo>
                  <a:cubicBezTo>
                    <a:pt x="54651" y="20739"/>
                    <a:pt x="48455" y="32159"/>
                    <a:pt x="42157" y="43750"/>
                  </a:cubicBezTo>
                  <a:cubicBezTo>
                    <a:pt x="46389" y="52159"/>
                    <a:pt x="50520" y="60228"/>
                    <a:pt x="57271" y="73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09EE95C-FA91-B69E-E056-A7A3FF1C70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7306" y="1054452"/>
              <a:ext cx="53765" cy="120612"/>
            </a:xfrm>
            <a:custGeom>
              <a:avLst/>
              <a:gdLst>
                <a:gd name="connsiteX0" fmla="*/ 32696 w 53765"/>
                <a:gd name="connsiteY0" fmla="*/ 17430 h 120612"/>
                <a:gd name="connsiteX1" fmla="*/ 10529 w 53765"/>
                <a:gd name="connsiteY1" fmla="*/ 27885 h 120612"/>
                <a:gd name="connsiteX2" fmla="*/ 1109 w 53765"/>
                <a:gd name="connsiteY2" fmla="*/ 26464 h 120612"/>
                <a:gd name="connsiteX3" fmla="*/ 1309 w 53765"/>
                <a:gd name="connsiteY3" fmla="*/ 13396 h 120612"/>
                <a:gd name="connsiteX4" fmla="*/ 46401 w 53765"/>
                <a:gd name="connsiteY4" fmla="*/ 6805 h 120612"/>
                <a:gd name="connsiteX5" fmla="*/ 45594 w 53765"/>
                <a:gd name="connsiteY5" fmla="*/ 43339 h 120612"/>
                <a:gd name="connsiteX6" fmla="*/ 29271 w 53765"/>
                <a:gd name="connsiteY6" fmla="*/ 55214 h 120612"/>
                <a:gd name="connsiteX7" fmla="*/ 29069 w 53765"/>
                <a:gd name="connsiteY7" fmla="*/ 114021 h 120612"/>
                <a:gd name="connsiteX8" fmla="*/ 23780 w 53765"/>
                <a:gd name="connsiteY8" fmla="*/ 120612 h 120612"/>
                <a:gd name="connsiteX9" fmla="*/ 13502 w 53765"/>
                <a:gd name="connsiteY9" fmla="*/ 71067 h 120612"/>
                <a:gd name="connsiteX10" fmla="*/ 32696 w 53765"/>
                <a:gd name="connsiteY10" fmla="*/ 17430 h 12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65" h="120612">
                  <a:moveTo>
                    <a:pt x="32696" y="17430"/>
                  </a:moveTo>
                  <a:cubicBezTo>
                    <a:pt x="22771" y="22259"/>
                    <a:pt x="16827" y="25782"/>
                    <a:pt x="10529" y="27885"/>
                  </a:cubicBezTo>
                  <a:cubicBezTo>
                    <a:pt x="7607" y="28850"/>
                    <a:pt x="1713" y="28169"/>
                    <a:pt x="1109" y="26464"/>
                  </a:cubicBezTo>
                  <a:cubicBezTo>
                    <a:pt x="-251" y="22657"/>
                    <a:pt x="-554" y="16634"/>
                    <a:pt x="1309" y="13396"/>
                  </a:cubicBezTo>
                  <a:cubicBezTo>
                    <a:pt x="9774" y="-1320"/>
                    <a:pt x="34460" y="-4502"/>
                    <a:pt x="46401" y="6805"/>
                  </a:cubicBezTo>
                  <a:cubicBezTo>
                    <a:pt x="56376" y="16237"/>
                    <a:pt x="56325" y="32544"/>
                    <a:pt x="45594" y="43339"/>
                  </a:cubicBezTo>
                  <a:cubicBezTo>
                    <a:pt x="40858" y="48112"/>
                    <a:pt x="34863" y="51237"/>
                    <a:pt x="29271" y="55214"/>
                  </a:cubicBezTo>
                  <a:cubicBezTo>
                    <a:pt x="29271" y="74930"/>
                    <a:pt x="29372" y="94476"/>
                    <a:pt x="29069" y="114021"/>
                  </a:cubicBezTo>
                  <a:cubicBezTo>
                    <a:pt x="29069" y="115783"/>
                    <a:pt x="26349" y="117544"/>
                    <a:pt x="23780" y="120612"/>
                  </a:cubicBezTo>
                  <a:cubicBezTo>
                    <a:pt x="7960" y="106862"/>
                    <a:pt x="16072" y="87430"/>
                    <a:pt x="13502" y="71067"/>
                  </a:cubicBezTo>
                  <a:cubicBezTo>
                    <a:pt x="10277" y="50839"/>
                    <a:pt x="26600" y="39646"/>
                    <a:pt x="32696" y="17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5824B9A-D496-240D-1C11-B9C4439673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18608" y="6729023"/>
              <a:ext cx="49970" cy="92760"/>
            </a:xfrm>
            <a:custGeom>
              <a:avLst/>
              <a:gdLst>
                <a:gd name="connsiteX0" fmla="*/ 27447 w 49970"/>
                <a:gd name="connsiteY0" fmla="*/ 42101 h 92760"/>
                <a:gd name="connsiteX1" fmla="*/ 13744 w 49970"/>
                <a:gd name="connsiteY1" fmla="*/ 61761 h 92760"/>
                <a:gd name="connsiteX2" fmla="*/ 3819 w 49970"/>
                <a:gd name="connsiteY2" fmla="*/ 62499 h 92760"/>
                <a:gd name="connsiteX3" fmla="*/ 243 w 49970"/>
                <a:gd name="connsiteY3" fmla="*/ 52385 h 92760"/>
                <a:gd name="connsiteX4" fmla="*/ 23316 w 49970"/>
                <a:gd name="connsiteY4" fmla="*/ 5283 h 92760"/>
                <a:gd name="connsiteX5" fmla="*/ 44023 w 49970"/>
                <a:gd name="connsiteY5" fmla="*/ 10567 h 92760"/>
                <a:gd name="connsiteX6" fmla="*/ 49968 w 49970"/>
                <a:gd name="connsiteY6" fmla="*/ 83636 h 92760"/>
                <a:gd name="connsiteX7" fmla="*/ 42159 w 49970"/>
                <a:gd name="connsiteY7" fmla="*/ 92726 h 92760"/>
                <a:gd name="connsiteX8" fmla="*/ 32384 w 49970"/>
                <a:gd name="connsiteY8" fmla="*/ 83011 h 92760"/>
                <a:gd name="connsiteX9" fmla="*/ 27447 w 49970"/>
                <a:gd name="connsiteY9" fmla="*/ 42158 h 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92760">
                  <a:moveTo>
                    <a:pt x="27447" y="42101"/>
                  </a:moveTo>
                  <a:cubicBezTo>
                    <a:pt x="21604" y="50737"/>
                    <a:pt x="18329" y="57044"/>
                    <a:pt x="13744" y="61761"/>
                  </a:cubicBezTo>
                  <a:cubicBezTo>
                    <a:pt x="11729" y="63806"/>
                    <a:pt x="6288" y="64147"/>
                    <a:pt x="3819" y="62499"/>
                  </a:cubicBezTo>
                  <a:cubicBezTo>
                    <a:pt x="1552" y="60965"/>
                    <a:pt x="-765" y="54715"/>
                    <a:pt x="243" y="52385"/>
                  </a:cubicBezTo>
                  <a:cubicBezTo>
                    <a:pt x="7346" y="36305"/>
                    <a:pt x="14248" y="19885"/>
                    <a:pt x="23316" y="5283"/>
                  </a:cubicBezTo>
                  <a:cubicBezTo>
                    <a:pt x="28909" y="-3751"/>
                    <a:pt x="42259" y="-683"/>
                    <a:pt x="44023" y="10567"/>
                  </a:cubicBezTo>
                  <a:cubicBezTo>
                    <a:pt x="47700" y="34601"/>
                    <a:pt x="48758" y="59203"/>
                    <a:pt x="49968" y="83636"/>
                  </a:cubicBezTo>
                  <a:cubicBezTo>
                    <a:pt x="50118" y="86704"/>
                    <a:pt x="43922" y="93294"/>
                    <a:pt x="42159" y="92726"/>
                  </a:cubicBezTo>
                  <a:cubicBezTo>
                    <a:pt x="38279" y="91420"/>
                    <a:pt x="33241" y="87101"/>
                    <a:pt x="32384" y="83011"/>
                  </a:cubicBezTo>
                  <a:cubicBezTo>
                    <a:pt x="29916" y="71135"/>
                    <a:pt x="29311" y="58749"/>
                    <a:pt x="27447" y="42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8909EFD-91CC-7F2C-C328-2921E41EB9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4276" y="6241314"/>
              <a:ext cx="60325" cy="91005"/>
            </a:xfrm>
            <a:custGeom>
              <a:avLst/>
              <a:gdLst>
                <a:gd name="connsiteX0" fmla="*/ 19402 w 60325"/>
                <a:gd name="connsiteY0" fmla="*/ 87421 h 91005"/>
                <a:gd name="connsiteX1" fmla="*/ 39201 w 60325"/>
                <a:gd name="connsiteY1" fmla="*/ 61170 h 91005"/>
                <a:gd name="connsiteX2" fmla="*/ 11190 w 60325"/>
                <a:gd name="connsiteY2" fmla="*/ 46909 h 91005"/>
                <a:gd name="connsiteX3" fmla="*/ 307 w 60325"/>
                <a:gd name="connsiteY3" fmla="*/ 24863 h 91005"/>
                <a:gd name="connsiteX4" fmla="*/ 20158 w 60325"/>
                <a:gd name="connsiteY4" fmla="*/ 1397 h 91005"/>
                <a:gd name="connsiteX5" fmla="*/ 46456 w 60325"/>
                <a:gd name="connsiteY5" fmla="*/ 7988 h 91005"/>
                <a:gd name="connsiteX6" fmla="*/ 41921 w 60325"/>
                <a:gd name="connsiteY6" fmla="*/ 22989 h 91005"/>
                <a:gd name="connsiteX7" fmla="*/ 22223 w 60325"/>
                <a:gd name="connsiteY7" fmla="*/ 23216 h 91005"/>
                <a:gd name="connsiteX8" fmla="*/ 38950 w 60325"/>
                <a:gd name="connsiteY8" fmla="*/ 38103 h 91005"/>
                <a:gd name="connsiteX9" fmla="*/ 60260 w 60325"/>
                <a:gd name="connsiteY9" fmla="*/ 60716 h 91005"/>
                <a:gd name="connsiteX10" fmla="*/ 30586 w 60325"/>
                <a:gd name="connsiteY10" fmla="*/ 91000 h 91005"/>
                <a:gd name="connsiteX11" fmla="*/ 19351 w 60325"/>
                <a:gd name="connsiteY11" fmla="*/ 87364 h 9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25" h="91005">
                  <a:moveTo>
                    <a:pt x="19402" y="87421"/>
                  </a:moveTo>
                  <a:cubicBezTo>
                    <a:pt x="27110" y="77137"/>
                    <a:pt x="32602" y="69921"/>
                    <a:pt x="39201" y="61170"/>
                  </a:cubicBezTo>
                  <a:cubicBezTo>
                    <a:pt x="28975" y="56057"/>
                    <a:pt x="19855" y="51966"/>
                    <a:pt x="11190" y="46909"/>
                  </a:cubicBezTo>
                  <a:cubicBezTo>
                    <a:pt x="3583" y="42477"/>
                    <a:pt x="-1304" y="35091"/>
                    <a:pt x="307" y="24863"/>
                  </a:cubicBezTo>
                  <a:cubicBezTo>
                    <a:pt x="2273" y="12420"/>
                    <a:pt x="9477" y="4409"/>
                    <a:pt x="20158" y="1397"/>
                  </a:cubicBezTo>
                  <a:cubicBezTo>
                    <a:pt x="29629" y="-1216"/>
                    <a:pt x="39151" y="-762"/>
                    <a:pt x="46456" y="7988"/>
                  </a:cubicBezTo>
                  <a:cubicBezTo>
                    <a:pt x="50990" y="13386"/>
                    <a:pt x="48572" y="21796"/>
                    <a:pt x="41921" y="22989"/>
                  </a:cubicBezTo>
                  <a:cubicBezTo>
                    <a:pt x="35926" y="24068"/>
                    <a:pt x="29629" y="23216"/>
                    <a:pt x="22223" y="23216"/>
                  </a:cubicBezTo>
                  <a:cubicBezTo>
                    <a:pt x="24641" y="35262"/>
                    <a:pt x="32501" y="35773"/>
                    <a:pt x="38950" y="38103"/>
                  </a:cubicBezTo>
                  <a:cubicBezTo>
                    <a:pt x="49277" y="41852"/>
                    <a:pt x="61318" y="43727"/>
                    <a:pt x="60260" y="60716"/>
                  </a:cubicBezTo>
                  <a:cubicBezTo>
                    <a:pt x="59253" y="76398"/>
                    <a:pt x="45549" y="90262"/>
                    <a:pt x="30586" y="91000"/>
                  </a:cubicBezTo>
                  <a:cubicBezTo>
                    <a:pt x="28067" y="91114"/>
                    <a:pt x="25447" y="89409"/>
                    <a:pt x="19351" y="8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530BF1D-DBBC-8654-D76E-62BE6CB1AD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7030" y="6404701"/>
              <a:ext cx="61538" cy="75646"/>
            </a:xfrm>
            <a:custGeom>
              <a:avLst/>
              <a:gdLst>
                <a:gd name="connsiteX0" fmla="*/ 32499 w 61538"/>
                <a:gd name="connsiteY0" fmla="*/ 36705 h 75646"/>
                <a:gd name="connsiteX1" fmla="*/ 60964 w 61538"/>
                <a:gd name="connsiteY1" fmla="*/ 0 h 75646"/>
                <a:gd name="connsiteX2" fmla="*/ 45245 w 61538"/>
                <a:gd name="connsiteY2" fmla="*/ 68467 h 75646"/>
                <a:gd name="connsiteX3" fmla="*/ 20357 w 61538"/>
                <a:gd name="connsiteY3" fmla="*/ 68637 h 75646"/>
                <a:gd name="connsiteX4" fmla="*/ 4 w 61538"/>
                <a:gd name="connsiteY4" fmla="*/ 9603 h 75646"/>
                <a:gd name="connsiteX5" fmla="*/ 2875 w 61538"/>
                <a:gd name="connsiteY5" fmla="*/ 2557 h 75646"/>
                <a:gd name="connsiteX6" fmla="*/ 32499 w 61538"/>
                <a:gd name="connsiteY6" fmla="*/ 36705 h 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75646">
                  <a:moveTo>
                    <a:pt x="32499" y="36705"/>
                  </a:moveTo>
                  <a:cubicBezTo>
                    <a:pt x="40862" y="25114"/>
                    <a:pt x="41467" y="5455"/>
                    <a:pt x="60964" y="0"/>
                  </a:cubicBezTo>
                  <a:cubicBezTo>
                    <a:pt x="63180" y="26932"/>
                    <a:pt x="59201" y="49433"/>
                    <a:pt x="45245" y="68467"/>
                  </a:cubicBezTo>
                  <a:cubicBezTo>
                    <a:pt x="38242" y="78069"/>
                    <a:pt x="25900" y="77955"/>
                    <a:pt x="20357" y="68637"/>
                  </a:cubicBezTo>
                  <a:cubicBezTo>
                    <a:pt x="9727" y="50853"/>
                    <a:pt x="860" y="31818"/>
                    <a:pt x="4" y="9603"/>
                  </a:cubicBezTo>
                  <a:cubicBezTo>
                    <a:pt x="-97" y="7500"/>
                    <a:pt x="1717" y="5284"/>
                    <a:pt x="2875" y="2557"/>
                  </a:cubicBezTo>
                  <a:cubicBezTo>
                    <a:pt x="24791" y="739"/>
                    <a:pt x="18443" y="29659"/>
                    <a:pt x="32499" y="367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0B7F6E53-0FF0-5CEC-3240-F14090B8B1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6482" y="6338319"/>
              <a:ext cx="51313" cy="98484"/>
            </a:xfrm>
            <a:custGeom>
              <a:avLst/>
              <a:gdLst>
                <a:gd name="connsiteX0" fmla="*/ 30171 w 51313"/>
                <a:gd name="connsiteY0" fmla="*/ 98485 h 98484"/>
                <a:gd name="connsiteX1" fmla="*/ 23520 w 51313"/>
                <a:gd name="connsiteY1" fmla="*/ 82007 h 98484"/>
                <a:gd name="connsiteX2" fmla="*/ 20951 w 51313"/>
                <a:gd name="connsiteY2" fmla="*/ 65132 h 98484"/>
                <a:gd name="connsiteX3" fmla="*/ 1354 w 51313"/>
                <a:gd name="connsiteY3" fmla="*/ 72803 h 98484"/>
                <a:gd name="connsiteX4" fmla="*/ 396 w 51313"/>
                <a:gd name="connsiteY4" fmla="*/ 61439 h 98484"/>
                <a:gd name="connsiteX5" fmla="*/ 31430 w 51313"/>
                <a:gd name="connsiteY5" fmla="*/ 4677 h 98484"/>
                <a:gd name="connsiteX6" fmla="*/ 44680 w 51313"/>
                <a:gd name="connsiteY6" fmla="*/ 188 h 98484"/>
                <a:gd name="connsiteX7" fmla="*/ 51280 w 51313"/>
                <a:gd name="connsiteY7" fmla="*/ 11041 h 98484"/>
                <a:gd name="connsiteX8" fmla="*/ 39038 w 51313"/>
                <a:gd name="connsiteY8" fmla="*/ 88712 h 98484"/>
                <a:gd name="connsiteX9" fmla="*/ 30171 w 51313"/>
                <a:gd name="connsiteY9" fmla="*/ 98485 h 9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313" h="98484">
                  <a:moveTo>
                    <a:pt x="30171" y="98485"/>
                  </a:moveTo>
                  <a:cubicBezTo>
                    <a:pt x="27400" y="91780"/>
                    <a:pt x="24881" y="87064"/>
                    <a:pt x="23520" y="82007"/>
                  </a:cubicBezTo>
                  <a:cubicBezTo>
                    <a:pt x="22110" y="76667"/>
                    <a:pt x="21808" y="70928"/>
                    <a:pt x="20951" y="65132"/>
                  </a:cubicBezTo>
                  <a:cubicBezTo>
                    <a:pt x="14200" y="67803"/>
                    <a:pt x="8507" y="70019"/>
                    <a:pt x="1354" y="72803"/>
                  </a:cubicBezTo>
                  <a:cubicBezTo>
                    <a:pt x="799" y="67405"/>
                    <a:pt x="-712" y="63541"/>
                    <a:pt x="396" y="61439"/>
                  </a:cubicBezTo>
                  <a:cubicBezTo>
                    <a:pt x="10371" y="42291"/>
                    <a:pt x="20397" y="23087"/>
                    <a:pt x="31430" y="4677"/>
                  </a:cubicBezTo>
                  <a:cubicBezTo>
                    <a:pt x="33546" y="1155"/>
                    <a:pt x="40448" y="-606"/>
                    <a:pt x="44680" y="188"/>
                  </a:cubicBezTo>
                  <a:cubicBezTo>
                    <a:pt x="47451" y="700"/>
                    <a:pt x="51734" y="7632"/>
                    <a:pt x="51280" y="11041"/>
                  </a:cubicBezTo>
                  <a:cubicBezTo>
                    <a:pt x="47854" y="37064"/>
                    <a:pt x="43622" y="62916"/>
                    <a:pt x="39038" y="88712"/>
                  </a:cubicBezTo>
                  <a:cubicBezTo>
                    <a:pt x="38484" y="91780"/>
                    <a:pt x="34352" y="94053"/>
                    <a:pt x="30171" y="984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5E94D25A-B83C-D848-43A4-26996F359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57632" y="1290073"/>
              <a:ext cx="55133" cy="98103"/>
            </a:xfrm>
            <a:custGeom>
              <a:avLst/>
              <a:gdLst>
                <a:gd name="connsiteX0" fmla="*/ 23065 w 55133"/>
                <a:gd name="connsiteY0" fmla="*/ 79368 h 98103"/>
                <a:gd name="connsiteX1" fmla="*/ 41554 w 55133"/>
                <a:gd name="connsiteY1" fmla="*/ 95050 h 98103"/>
                <a:gd name="connsiteX2" fmla="*/ 16061 w 55133"/>
                <a:gd name="connsiteY2" fmla="*/ 98004 h 98103"/>
                <a:gd name="connsiteX3" fmla="*/ 2055 w 55133"/>
                <a:gd name="connsiteY3" fmla="*/ 72209 h 98103"/>
                <a:gd name="connsiteX4" fmla="*/ 15356 w 55133"/>
                <a:gd name="connsiteY4" fmla="*/ 49708 h 98103"/>
                <a:gd name="connsiteX5" fmla="*/ 29663 w 55133"/>
                <a:gd name="connsiteY5" fmla="*/ 22151 h 98103"/>
                <a:gd name="connsiteX6" fmla="*/ 20948 w 55133"/>
                <a:gd name="connsiteY6" fmla="*/ 27208 h 98103"/>
                <a:gd name="connsiteX7" fmla="*/ 9461 w 55133"/>
                <a:gd name="connsiteY7" fmla="*/ 25106 h 98103"/>
                <a:gd name="connsiteX8" fmla="*/ 12030 w 55133"/>
                <a:gd name="connsiteY8" fmla="*/ 11924 h 98103"/>
                <a:gd name="connsiteX9" fmla="*/ 39739 w 55133"/>
                <a:gd name="connsiteY9" fmla="*/ 49 h 98103"/>
                <a:gd name="connsiteX10" fmla="*/ 53796 w 55133"/>
                <a:gd name="connsiteY10" fmla="*/ 24197 h 98103"/>
                <a:gd name="connsiteX11" fmla="*/ 41554 w 55133"/>
                <a:gd name="connsiteY11" fmla="*/ 47379 h 98103"/>
                <a:gd name="connsiteX12" fmla="*/ 24575 w 55133"/>
                <a:gd name="connsiteY12" fmla="*/ 73174 h 98103"/>
                <a:gd name="connsiteX13" fmla="*/ 23115 w 55133"/>
                <a:gd name="connsiteY13" fmla="*/ 79368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33" h="98103">
                  <a:moveTo>
                    <a:pt x="23065" y="79368"/>
                  </a:moveTo>
                  <a:cubicBezTo>
                    <a:pt x="28153" y="83686"/>
                    <a:pt x="32485" y="87322"/>
                    <a:pt x="41554" y="95050"/>
                  </a:cubicBezTo>
                  <a:cubicBezTo>
                    <a:pt x="29563" y="96584"/>
                    <a:pt x="22762" y="98572"/>
                    <a:pt x="16061" y="98004"/>
                  </a:cubicBezTo>
                  <a:cubicBezTo>
                    <a:pt x="2358" y="96868"/>
                    <a:pt x="-3435" y="86470"/>
                    <a:pt x="2055" y="72209"/>
                  </a:cubicBezTo>
                  <a:cubicBezTo>
                    <a:pt x="5179" y="64084"/>
                    <a:pt x="10569" y="56981"/>
                    <a:pt x="15356" y="49708"/>
                  </a:cubicBezTo>
                  <a:cubicBezTo>
                    <a:pt x="20797" y="41470"/>
                    <a:pt x="26692" y="33572"/>
                    <a:pt x="29663" y="22151"/>
                  </a:cubicBezTo>
                  <a:cubicBezTo>
                    <a:pt x="26793" y="23913"/>
                    <a:pt x="23971" y="26867"/>
                    <a:pt x="20948" y="27208"/>
                  </a:cubicBezTo>
                  <a:cubicBezTo>
                    <a:pt x="17220" y="27606"/>
                    <a:pt x="13290" y="25901"/>
                    <a:pt x="9461" y="25106"/>
                  </a:cubicBezTo>
                  <a:cubicBezTo>
                    <a:pt x="10217" y="20561"/>
                    <a:pt x="9764" y="13288"/>
                    <a:pt x="12030" y="11924"/>
                  </a:cubicBezTo>
                  <a:cubicBezTo>
                    <a:pt x="20797" y="6697"/>
                    <a:pt x="30269" y="788"/>
                    <a:pt x="39739" y="49"/>
                  </a:cubicBezTo>
                  <a:cubicBezTo>
                    <a:pt x="51731" y="-860"/>
                    <a:pt x="58079" y="11015"/>
                    <a:pt x="53796" y="24197"/>
                  </a:cubicBezTo>
                  <a:cubicBezTo>
                    <a:pt x="51075" y="32492"/>
                    <a:pt x="46037" y="39936"/>
                    <a:pt x="41554" y="47379"/>
                  </a:cubicBezTo>
                  <a:cubicBezTo>
                    <a:pt x="36163" y="56186"/>
                    <a:pt x="30168" y="64538"/>
                    <a:pt x="24575" y="73174"/>
                  </a:cubicBezTo>
                  <a:cubicBezTo>
                    <a:pt x="23769" y="74368"/>
                    <a:pt x="23820" y="76243"/>
                    <a:pt x="23115" y="793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50BB7CCB-0B2A-E8C4-8FA5-9B9AECEB72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07790" y="2477908"/>
              <a:ext cx="36780" cy="139381"/>
            </a:xfrm>
            <a:custGeom>
              <a:avLst/>
              <a:gdLst>
                <a:gd name="connsiteX0" fmla="*/ 0 w 36780"/>
                <a:gd name="connsiteY0" fmla="*/ 6937 h 139381"/>
                <a:gd name="connsiteX1" fmla="*/ 17129 w 36780"/>
                <a:gd name="connsiteY1" fmla="*/ 4437 h 139381"/>
                <a:gd name="connsiteX2" fmla="*/ 27407 w 36780"/>
                <a:gd name="connsiteY2" fmla="*/ 22676 h 139381"/>
                <a:gd name="connsiteX3" fmla="*/ 35719 w 36780"/>
                <a:gd name="connsiteY3" fmla="*/ 115461 h 139381"/>
                <a:gd name="connsiteX4" fmla="*/ 18893 w 36780"/>
                <a:gd name="connsiteY4" fmla="*/ 139381 h 139381"/>
                <a:gd name="connsiteX5" fmla="*/ 16072 w 36780"/>
                <a:gd name="connsiteY5" fmla="*/ 108074 h 139381"/>
                <a:gd name="connsiteX6" fmla="*/ 11184 w 36780"/>
                <a:gd name="connsiteY6" fmla="*/ 41824 h 139381"/>
                <a:gd name="connsiteX7" fmla="*/ 0 w 36780"/>
                <a:gd name="connsiteY7" fmla="*/ 6937 h 13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" h="139381">
                  <a:moveTo>
                    <a:pt x="0" y="6937"/>
                  </a:moveTo>
                  <a:cubicBezTo>
                    <a:pt x="3779" y="-1813"/>
                    <a:pt x="10882" y="-1870"/>
                    <a:pt x="17129" y="4437"/>
                  </a:cubicBezTo>
                  <a:cubicBezTo>
                    <a:pt x="21765" y="9096"/>
                    <a:pt x="25543" y="15971"/>
                    <a:pt x="27407" y="22676"/>
                  </a:cubicBezTo>
                  <a:cubicBezTo>
                    <a:pt x="35871" y="52847"/>
                    <a:pt x="38491" y="83983"/>
                    <a:pt x="35719" y="115461"/>
                  </a:cubicBezTo>
                  <a:cubicBezTo>
                    <a:pt x="34813" y="125461"/>
                    <a:pt x="34813" y="137563"/>
                    <a:pt x="18893" y="139381"/>
                  </a:cubicBezTo>
                  <a:cubicBezTo>
                    <a:pt x="17885" y="128529"/>
                    <a:pt x="16827" y="118358"/>
                    <a:pt x="16072" y="108074"/>
                  </a:cubicBezTo>
                  <a:cubicBezTo>
                    <a:pt x="14459" y="85972"/>
                    <a:pt x="13905" y="63756"/>
                    <a:pt x="11184" y="41824"/>
                  </a:cubicBezTo>
                  <a:cubicBezTo>
                    <a:pt x="9825" y="30971"/>
                    <a:pt x="4585" y="20744"/>
                    <a:pt x="0" y="6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A65D681-63B0-220F-2114-AFB1EEF963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63170" y="5821623"/>
              <a:ext cx="24695" cy="128132"/>
            </a:xfrm>
            <a:custGeom>
              <a:avLst/>
              <a:gdLst>
                <a:gd name="connsiteX0" fmla="*/ 2873 w 24695"/>
                <a:gd name="connsiteY0" fmla="*/ 62564 h 128132"/>
                <a:gd name="connsiteX1" fmla="*/ 2924 w 24695"/>
                <a:gd name="connsiteY1" fmla="*/ 15688 h 128132"/>
                <a:gd name="connsiteX2" fmla="*/ 13000 w 24695"/>
                <a:gd name="connsiteY2" fmla="*/ 6 h 128132"/>
                <a:gd name="connsiteX3" fmla="*/ 24688 w 24695"/>
                <a:gd name="connsiteY3" fmla="*/ 14211 h 128132"/>
                <a:gd name="connsiteX4" fmla="*/ 21967 w 24695"/>
                <a:gd name="connsiteY4" fmla="*/ 110121 h 128132"/>
                <a:gd name="connsiteX5" fmla="*/ 21262 w 24695"/>
                <a:gd name="connsiteY5" fmla="*/ 114893 h 128132"/>
                <a:gd name="connsiteX6" fmla="*/ 10228 w 24695"/>
                <a:gd name="connsiteY6" fmla="*/ 128132 h 128132"/>
                <a:gd name="connsiteX7" fmla="*/ 757 w 24695"/>
                <a:gd name="connsiteY7" fmla="*/ 114098 h 128132"/>
                <a:gd name="connsiteX8" fmla="*/ 757 w 24695"/>
                <a:gd name="connsiteY8" fmla="*/ 87110 h 128132"/>
                <a:gd name="connsiteX9" fmla="*/ 2319 w 24695"/>
                <a:gd name="connsiteY9" fmla="*/ 62507 h 128132"/>
                <a:gd name="connsiteX10" fmla="*/ 2873 w 24695"/>
                <a:gd name="connsiteY10" fmla="*/ 62507 h 12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5" h="128132">
                  <a:moveTo>
                    <a:pt x="2873" y="62564"/>
                  </a:moveTo>
                  <a:cubicBezTo>
                    <a:pt x="2873" y="46938"/>
                    <a:pt x="2772" y="31313"/>
                    <a:pt x="2924" y="15688"/>
                  </a:cubicBezTo>
                  <a:cubicBezTo>
                    <a:pt x="3024" y="8018"/>
                    <a:pt x="3931" y="291"/>
                    <a:pt x="13000" y="6"/>
                  </a:cubicBezTo>
                  <a:cubicBezTo>
                    <a:pt x="21312" y="-220"/>
                    <a:pt x="24889" y="5688"/>
                    <a:pt x="24688" y="14211"/>
                  </a:cubicBezTo>
                  <a:cubicBezTo>
                    <a:pt x="23982" y="46200"/>
                    <a:pt x="22924" y="78189"/>
                    <a:pt x="21967" y="110121"/>
                  </a:cubicBezTo>
                  <a:cubicBezTo>
                    <a:pt x="21967" y="111769"/>
                    <a:pt x="22068" y="113871"/>
                    <a:pt x="21262" y="114893"/>
                  </a:cubicBezTo>
                  <a:cubicBezTo>
                    <a:pt x="17785" y="119496"/>
                    <a:pt x="13957" y="123757"/>
                    <a:pt x="10228" y="128132"/>
                  </a:cubicBezTo>
                  <a:cubicBezTo>
                    <a:pt x="6904" y="123473"/>
                    <a:pt x="1614" y="119268"/>
                    <a:pt x="757" y="114098"/>
                  </a:cubicBezTo>
                  <a:cubicBezTo>
                    <a:pt x="-754" y="105405"/>
                    <a:pt x="405" y="96144"/>
                    <a:pt x="757" y="87110"/>
                  </a:cubicBezTo>
                  <a:cubicBezTo>
                    <a:pt x="1060" y="78927"/>
                    <a:pt x="1765" y="70746"/>
                    <a:pt x="2319" y="62507"/>
                  </a:cubicBezTo>
                  <a:cubicBezTo>
                    <a:pt x="2521" y="62507"/>
                    <a:pt x="2671" y="62507"/>
                    <a:pt x="2873" y="62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6D34A22-013E-37E0-E4C0-76C8A09DB4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536" y="5327478"/>
              <a:ext cx="21823" cy="136411"/>
            </a:xfrm>
            <a:custGeom>
              <a:avLst/>
              <a:gdLst>
                <a:gd name="connsiteX0" fmla="*/ 1162 w 21823"/>
                <a:gd name="connsiteY0" fmla="*/ 136137 h 136411"/>
                <a:gd name="connsiteX1" fmla="*/ 2 w 21823"/>
                <a:gd name="connsiteY1" fmla="*/ 108580 h 136411"/>
                <a:gd name="connsiteX2" fmla="*/ 1262 w 21823"/>
                <a:gd name="connsiteY2" fmla="*/ 19716 h 136411"/>
                <a:gd name="connsiteX3" fmla="*/ 1363 w 21823"/>
                <a:gd name="connsiteY3" fmla="*/ 12443 h 136411"/>
                <a:gd name="connsiteX4" fmla="*/ 9776 w 21823"/>
                <a:gd name="connsiteY4" fmla="*/ 0 h 136411"/>
                <a:gd name="connsiteX5" fmla="*/ 18795 w 21823"/>
                <a:gd name="connsiteY5" fmla="*/ 9034 h 136411"/>
                <a:gd name="connsiteX6" fmla="*/ 21817 w 21823"/>
                <a:gd name="connsiteY6" fmla="*/ 20739 h 136411"/>
                <a:gd name="connsiteX7" fmla="*/ 18290 w 21823"/>
                <a:gd name="connsiteY7" fmla="*/ 121592 h 136411"/>
                <a:gd name="connsiteX8" fmla="*/ 1111 w 21823"/>
                <a:gd name="connsiteY8" fmla="*/ 136194 h 1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3" h="136411">
                  <a:moveTo>
                    <a:pt x="1162" y="136137"/>
                  </a:moveTo>
                  <a:cubicBezTo>
                    <a:pt x="708" y="126251"/>
                    <a:pt x="-47" y="117444"/>
                    <a:pt x="2" y="108580"/>
                  </a:cubicBezTo>
                  <a:cubicBezTo>
                    <a:pt x="254" y="78921"/>
                    <a:pt x="859" y="49318"/>
                    <a:pt x="1262" y="19716"/>
                  </a:cubicBezTo>
                  <a:cubicBezTo>
                    <a:pt x="1262" y="17273"/>
                    <a:pt x="406" y="14205"/>
                    <a:pt x="1363" y="12443"/>
                  </a:cubicBezTo>
                  <a:cubicBezTo>
                    <a:pt x="3731" y="8011"/>
                    <a:pt x="6905" y="4091"/>
                    <a:pt x="9776" y="0"/>
                  </a:cubicBezTo>
                  <a:cubicBezTo>
                    <a:pt x="12850" y="2955"/>
                    <a:pt x="16578" y="5398"/>
                    <a:pt x="18795" y="9034"/>
                  </a:cubicBezTo>
                  <a:cubicBezTo>
                    <a:pt x="20760" y="12273"/>
                    <a:pt x="21918" y="16818"/>
                    <a:pt x="21817" y="20739"/>
                  </a:cubicBezTo>
                  <a:cubicBezTo>
                    <a:pt x="20910" y="54375"/>
                    <a:pt x="19903" y="88012"/>
                    <a:pt x="18290" y="121592"/>
                  </a:cubicBezTo>
                  <a:cubicBezTo>
                    <a:pt x="17888" y="129830"/>
                    <a:pt x="14966" y="137842"/>
                    <a:pt x="1111" y="136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F29CC91-E558-B886-7C5A-099FAD68C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95199" y="5618716"/>
              <a:ext cx="53099" cy="97585"/>
            </a:xfrm>
            <a:custGeom>
              <a:avLst/>
              <a:gdLst>
                <a:gd name="connsiteX0" fmla="*/ 32048 w 53099"/>
                <a:gd name="connsiteY0" fmla="*/ 70980 h 97585"/>
                <a:gd name="connsiteX1" fmla="*/ 12249 w 53099"/>
                <a:gd name="connsiteY1" fmla="*/ 54276 h 97585"/>
                <a:gd name="connsiteX2" fmla="*/ 13810 w 53099"/>
                <a:gd name="connsiteY2" fmla="*/ 8366 h 97585"/>
                <a:gd name="connsiteX3" fmla="*/ 44946 w 53099"/>
                <a:gd name="connsiteY3" fmla="*/ 5980 h 97585"/>
                <a:gd name="connsiteX4" fmla="*/ 22325 w 53099"/>
                <a:gd name="connsiteY4" fmla="*/ 33537 h 97585"/>
                <a:gd name="connsiteX5" fmla="*/ 42728 w 53099"/>
                <a:gd name="connsiteY5" fmla="*/ 51662 h 97585"/>
                <a:gd name="connsiteX6" fmla="*/ 48724 w 53099"/>
                <a:gd name="connsiteY6" fmla="*/ 86151 h 97585"/>
                <a:gd name="connsiteX7" fmla="*/ 11141 w 53099"/>
                <a:gd name="connsiteY7" fmla="*/ 90924 h 97585"/>
                <a:gd name="connsiteX8" fmla="*/ 32149 w 53099"/>
                <a:gd name="connsiteY8" fmla="*/ 71037 h 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099" h="97585">
                  <a:moveTo>
                    <a:pt x="32048" y="70980"/>
                  </a:moveTo>
                  <a:cubicBezTo>
                    <a:pt x="24693" y="64787"/>
                    <a:pt x="18345" y="59673"/>
                    <a:pt x="12249" y="54276"/>
                  </a:cubicBezTo>
                  <a:cubicBezTo>
                    <a:pt x="-4629" y="39332"/>
                    <a:pt x="-4024" y="22287"/>
                    <a:pt x="13810" y="8366"/>
                  </a:cubicBezTo>
                  <a:cubicBezTo>
                    <a:pt x="27313" y="-2202"/>
                    <a:pt x="30940" y="-2486"/>
                    <a:pt x="44946" y="5980"/>
                  </a:cubicBezTo>
                  <a:cubicBezTo>
                    <a:pt x="43636" y="20809"/>
                    <a:pt x="26859" y="18537"/>
                    <a:pt x="22325" y="33537"/>
                  </a:cubicBezTo>
                  <a:cubicBezTo>
                    <a:pt x="28572" y="39048"/>
                    <a:pt x="35877" y="45014"/>
                    <a:pt x="42728" y="51662"/>
                  </a:cubicBezTo>
                  <a:cubicBezTo>
                    <a:pt x="54215" y="62855"/>
                    <a:pt x="56080" y="74503"/>
                    <a:pt x="48724" y="86151"/>
                  </a:cubicBezTo>
                  <a:cubicBezTo>
                    <a:pt x="40512" y="99106"/>
                    <a:pt x="26909" y="101549"/>
                    <a:pt x="11141" y="90924"/>
                  </a:cubicBezTo>
                  <a:cubicBezTo>
                    <a:pt x="17941" y="84446"/>
                    <a:pt x="24138" y="78651"/>
                    <a:pt x="32149" y="710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478258-E35D-3FCD-203A-A9F7C04D4B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3161" y="6027360"/>
              <a:ext cx="71071" cy="90599"/>
            </a:xfrm>
            <a:custGeom>
              <a:avLst/>
              <a:gdLst>
                <a:gd name="connsiteX0" fmla="*/ 42381 w 71071"/>
                <a:gd name="connsiteY0" fmla="*/ 27168 h 90599"/>
                <a:gd name="connsiteX1" fmla="*/ 60216 w 71071"/>
                <a:gd name="connsiteY1" fmla="*/ 15009 h 90599"/>
                <a:gd name="connsiteX2" fmla="*/ 70242 w 71071"/>
                <a:gd name="connsiteY2" fmla="*/ 25521 h 90599"/>
                <a:gd name="connsiteX3" fmla="*/ 14622 w 71071"/>
                <a:gd name="connsiteY3" fmla="*/ 90578 h 90599"/>
                <a:gd name="connsiteX4" fmla="*/ 10239 w 71071"/>
                <a:gd name="connsiteY4" fmla="*/ 87851 h 90599"/>
                <a:gd name="connsiteX5" fmla="*/ 18602 w 71071"/>
                <a:gd name="connsiteY5" fmla="*/ 67510 h 90599"/>
                <a:gd name="connsiteX6" fmla="*/ 29988 w 71071"/>
                <a:gd name="connsiteY6" fmla="*/ 48078 h 90599"/>
                <a:gd name="connsiteX7" fmla="*/ 5755 w 71071"/>
                <a:gd name="connsiteY7" fmla="*/ 20066 h 90599"/>
                <a:gd name="connsiteX8" fmla="*/ 3639 w 71071"/>
                <a:gd name="connsiteY8" fmla="*/ 1260 h 90599"/>
                <a:gd name="connsiteX9" fmla="*/ 19005 w 71071"/>
                <a:gd name="connsiteY9" fmla="*/ 3419 h 90599"/>
                <a:gd name="connsiteX10" fmla="*/ 42381 w 71071"/>
                <a:gd name="connsiteY10" fmla="*/ 27225 h 9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71" h="90599">
                  <a:moveTo>
                    <a:pt x="42381" y="27168"/>
                  </a:moveTo>
                  <a:cubicBezTo>
                    <a:pt x="49233" y="22396"/>
                    <a:pt x="54321" y="17566"/>
                    <a:pt x="60216" y="15009"/>
                  </a:cubicBezTo>
                  <a:cubicBezTo>
                    <a:pt x="66463" y="12282"/>
                    <a:pt x="73516" y="19952"/>
                    <a:pt x="70242" y="25521"/>
                  </a:cubicBezTo>
                  <a:cubicBezTo>
                    <a:pt x="55228" y="50862"/>
                    <a:pt x="41424" y="77908"/>
                    <a:pt x="14622" y="90578"/>
                  </a:cubicBezTo>
                  <a:cubicBezTo>
                    <a:pt x="14219" y="90749"/>
                    <a:pt x="13463" y="89896"/>
                    <a:pt x="10239" y="87851"/>
                  </a:cubicBezTo>
                  <a:cubicBezTo>
                    <a:pt x="12909" y="81260"/>
                    <a:pt x="15327" y="74101"/>
                    <a:pt x="18602" y="67510"/>
                  </a:cubicBezTo>
                  <a:cubicBezTo>
                    <a:pt x="21725" y="61146"/>
                    <a:pt x="25706" y="55294"/>
                    <a:pt x="29988" y="48078"/>
                  </a:cubicBezTo>
                  <a:cubicBezTo>
                    <a:pt x="21776" y="38646"/>
                    <a:pt x="13564" y="29555"/>
                    <a:pt x="5755" y="20066"/>
                  </a:cubicBezTo>
                  <a:cubicBezTo>
                    <a:pt x="1171" y="14498"/>
                    <a:pt x="-3414" y="6998"/>
                    <a:pt x="3639" y="1260"/>
                  </a:cubicBezTo>
                  <a:cubicBezTo>
                    <a:pt x="6813" y="-1298"/>
                    <a:pt x="15075" y="350"/>
                    <a:pt x="19005" y="3419"/>
                  </a:cubicBezTo>
                  <a:cubicBezTo>
                    <a:pt x="27267" y="9896"/>
                    <a:pt x="34119" y="18589"/>
                    <a:pt x="42381" y="27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ABCCDD3-43B5-9CE7-4DCE-E4A4025BFF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9487" y="3732763"/>
              <a:ext cx="57760" cy="94818"/>
            </a:xfrm>
            <a:custGeom>
              <a:avLst/>
              <a:gdLst>
                <a:gd name="connsiteX0" fmla="*/ 0 w 57760"/>
                <a:gd name="connsiteY0" fmla="*/ 39250 h 94818"/>
                <a:gd name="connsiteX1" fmla="*/ 21916 w 57760"/>
                <a:gd name="connsiteY1" fmla="*/ 9022 h 94818"/>
                <a:gd name="connsiteX2" fmla="*/ 40254 w 57760"/>
                <a:gd name="connsiteY2" fmla="*/ 272 h 94818"/>
                <a:gd name="connsiteX3" fmla="*/ 52547 w 57760"/>
                <a:gd name="connsiteY3" fmla="*/ 17829 h 94818"/>
                <a:gd name="connsiteX4" fmla="*/ 57736 w 57760"/>
                <a:gd name="connsiteY4" fmla="*/ 74193 h 94818"/>
                <a:gd name="connsiteX5" fmla="*/ 53403 w 57760"/>
                <a:gd name="connsiteY5" fmla="*/ 94818 h 94818"/>
                <a:gd name="connsiteX6" fmla="*/ 32193 w 57760"/>
                <a:gd name="connsiteY6" fmla="*/ 31693 h 94818"/>
                <a:gd name="connsiteX7" fmla="*/ 1864 w 57760"/>
                <a:gd name="connsiteY7" fmla="*/ 59136 h 94818"/>
                <a:gd name="connsiteX8" fmla="*/ 806 w 57760"/>
                <a:gd name="connsiteY8" fmla="*/ 38397 h 94818"/>
                <a:gd name="connsiteX9" fmla="*/ 50 w 57760"/>
                <a:gd name="connsiteY9" fmla="*/ 39250 h 9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60" h="94818">
                  <a:moveTo>
                    <a:pt x="0" y="39250"/>
                  </a:moveTo>
                  <a:cubicBezTo>
                    <a:pt x="7205" y="29079"/>
                    <a:pt x="13653" y="18000"/>
                    <a:pt x="21916" y="9022"/>
                  </a:cubicBezTo>
                  <a:cubicBezTo>
                    <a:pt x="26550" y="3965"/>
                    <a:pt x="35015" y="-1262"/>
                    <a:pt x="40254" y="272"/>
                  </a:cubicBezTo>
                  <a:cubicBezTo>
                    <a:pt x="45493" y="1806"/>
                    <a:pt x="51388" y="11068"/>
                    <a:pt x="52547" y="17829"/>
                  </a:cubicBezTo>
                  <a:cubicBezTo>
                    <a:pt x="55620" y="36352"/>
                    <a:pt x="56728" y="55329"/>
                    <a:pt x="57736" y="74193"/>
                  </a:cubicBezTo>
                  <a:cubicBezTo>
                    <a:pt x="58038" y="79932"/>
                    <a:pt x="55418" y="85841"/>
                    <a:pt x="53403" y="94818"/>
                  </a:cubicBezTo>
                  <a:cubicBezTo>
                    <a:pt x="31437" y="77488"/>
                    <a:pt x="39851" y="51693"/>
                    <a:pt x="32193" y="31693"/>
                  </a:cubicBezTo>
                  <a:cubicBezTo>
                    <a:pt x="18842" y="36182"/>
                    <a:pt x="20152" y="59250"/>
                    <a:pt x="1864" y="59136"/>
                  </a:cubicBezTo>
                  <a:cubicBezTo>
                    <a:pt x="1512" y="51864"/>
                    <a:pt x="1159" y="45102"/>
                    <a:pt x="806" y="38397"/>
                  </a:cubicBezTo>
                  <a:cubicBezTo>
                    <a:pt x="806" y="38397"/>
                    <a:pt x="50" y="39250"/>
                    <a:pt x="50" y="39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086A150-2F9E-9559-B28C-A4BF7FA18D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9486" y="1130702"/>
              <a:ext cx="62410" cy="84475"/>
            </a:xfrm>
            <a:custGeom>
              <a:avLst/>
              <a:gdLst>
                <a:gd name="connsiteX0" fmla="*/ 26752 w 62410"/>
                <a:gd name="connsiteY0" fmla="*/ 35669 h 84475"/>
                <a:gd name="connsiteX1" fmla="*/ 43680 w 62410"/>
                <a:gd name="connsiteY1" fmla="*/ 9191 h 84475"/>
                <a:gd name="connsiteX2" fmla="*/ 58139 w 62410"/>
                <a:gd name="connsiteY2" fmla="*/ 2941 h 84475"/>
                <a:gd name="connsiteX3" fmla="*/ 58995 w 62410"/>
                <a:gd name="connsiteY3" fmla="*/ 19703 h 84475"/>
                <a:gd name="connsiteX4" fmla="*/ 40254 w 62410"/>
                <a:gd name="connsiteY4" fmla="*/ 53112 h 84475"/>
                <a:gd name="connsiteX5" fmla="*/ 52849 w 62410"/>
                <a:gd name="connsiteY5" fmla="*/ 74249 h 84475"/>
                <a:gd name="connsiteX6" fmla="*/ 10933 w 62410"/>
                <a:gd name="connsiteY6" fmla="*/ 84476 h 84475"/>
                <a:gd name="connsiteX7" fmla="*/ 8867 w 62410"/>
                <a:gd name="connsiteY7" fmla="*/ 77146 h 84475"/>
                <a:gd name="connsiteX8" fmla="*/ 10429 w 62410"/>
                <a:gd name="connsiteY8" fmla="*/ 50271 h 84475"/>
                <a:gd name="connsiteX9" fmla="*/ 1662 w 62410"/>
                <a:gd name="connsiteY9" fmla="*/ 25271 h 84475"/>
                <a:gd name="connsiteX10" fmla="*/ 353 w 62410"/>
                <a:gd name="connsiteY10" fmla="*/ 10839 h 84475"/>
                <a:gd name="connsiteX11" fmla="*/ 7053 w 62410"/>
                <a:gd name="connsiteY11" fmla="*/ 100 h 84475"/>
                <a:gd name="connsiteX12" fmla="*/ 16726 w 62410"/>
                <a:gd name="connsiteY12" fmla="*/ 6862 h 84475"/>
                <a:gd name="connsiteX13" fmla="*/ 26803 w 62410"/>
                <a:gd name="connsiteY13" fmla="*/ 35669 h 8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410" h="84475">
                  <a:moveTo>
                    <a:pt x="26752" y="35669"/>
                  </a:moveTo>
                  <a:cubicBezTo>
                    <a:pt x="34259" y="23566"/>
                    <a:pt x="38088" y="15328"/>
                    <a:pt x="43680" y="9191"/>
                  </a:cubicBezTo>
                  <a:cubicBezTo>
                    <a:pt x="47206" y="5328"/>
                    <a:pt x="54512" y="1293"/>
                    <a:pt x="58139" y="2941"/>
                  </a:cubicBezTo>
                  <a:cubicBezTo>
                    <a:pt x="65192" y="6180"/>
                    <a:pt x="62069" y="14021"/>
                    <a:pt x="58995" y="19703"/>
                  </a:cubicBezTo>
                  <a:cubicBezTo>
                    <a:pt x="53050" y="30839"/>
                    <a:pt x="46702" y="41691"/>
                    <a:pt x="40254" y="53112"/>
                  </a:cubicBezTo>
                  <a:cubicBezTo>
                    <a:pt x="44335" y="59987"/>
                    <a:pt x="48314" y="66578"/>
                    <a:pt x="52849" y="74249"/>
                  </a:cubicBezTo>
                  <a:cubicBezTo>
                    <a:pt x="38541" y="88453"/>
                    <a:pt x="22721" y="55953"/>
                    <a:pt x="10933" y="84476"/>
                  </a:cubicBezTo>
                  <a:cubicBezTo>
                    <a:pt x="10227" y="82033"/>
                    <a:pt x="9572" y="79589"/>
                    <a:pt x="8867" y="77146"/>
                  </a:cubicBezTo>
                  <a:cubicBezTo>
                    <a:pt x="9522" y="68169"/>
                    <a:pt x="11688" y="58907"/>
                    <a:pt x="10429" y="50271"/>
                  </a:cubicBezTo>
                  <a:cubicBezTo>
                    <a:pt x="9219" y="41635"/>
                    <a:pt x="4232" y="33794"/>
                    <a:pt x="1662" y="25271"/>
                  </a:cubicBezTo>
                  <a:cubicBezTo>
                    <a:pt x="303" y="20782"/>
                    <a:pt x="-504" y="15385"/>
                    <a:pt x="353" y="10839"/>
                  </a:cubicBezTo>
                  <a:cubicBezTo>
                    <a:pt x="1159" y="6691"/>
                    <a:pt x="4081" y="953"/>
                    <a:pt x="7053" y="100"/>
                  </a:cubicBezTo>
                  <a:cubicBezTo>
                    <a:pt x="9673" y="-695"/>
                    <a:pt x="15064" y="3396"/>
                    <a:pt x="16726" y="6862"/>
                  </a:cubicBezTo>
                  <a:cubicBezTo>
                    <a:pt x="20404" y="14532"/>
                    <a:pt x="22570" y="23169"/>
                    <a:pt x="26803" y="35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1BA0FB77-EF3D-B7A4-944D-5F5DAF6A1D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60223" y="4019779"/>
              <a:ext cx="24490" cy="135588"/>
            </a:xfrm>
            <a:custGeom>
              <a:avLst/>
              <a:gdLst>
                <a:gd name="connsiteX0" fmla="*/ 19862 w 24490"/>
                <a:gd name="connsiteY0" fmla="*/ 19 h 135588"/>
                <a:gd name="connsiteX1" fmla="*/ 21424 w 24490"/>
                <a:gd name="connsiteY1" fmla="*/ 121725 h 135588"/>
                <a:gd name="connsiteX2" fmla="*/ 11147 w 24490"/>
                <a:gd name="connsiteY2" fmla="*/ 135589 h 135588"/>
                <a:gd name="connsiteX3" fmla="*/ 3539 w 24490"/>
                <a:gd name="connsiteY3" fmla="*/ 113827 h 135588"/>
                <a:gd name="connsiteX4" fmla="*/ 13 w 24490"/>
                <a:gd name="connsiteY4" fmla="*/ 20474 h 135588"/>
                <a:gd name="connsiteX5" fmla="*/ 19862 w 24490"/>
                <a:gd name="connsiteY5" fmla="*/ 19 h 13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0" h="135588">
                  <a:moveTo>
                    <a:pt x="19862" y="19"/>
                  </a:moveTo>
                  <a:cubicBezTo>
                    <a:pt x="21777" y="40474"/>
                    <a:pt x="28276" y="80929"/>
                    <a:pt x="21424" y="121725"/>
                  </a:cubicBezTo>
                  <a:cubicBezTo>
                    <a:pt x="20770" y="125588"/>
                    <a:pt x="16487" y="128600"/>
                    <a:pt x="11147" y="135589"/>
                  </a:cubicBezTo>
                  <a:cubicBezTo>
                    <a:pt x="7721" y="126157"/>
                    <a:pt x="3892" y="120077"/>
                    <a:pt x="3539" y="113827"/>
                  </a:cubicBezTo>
                  <a:cubicBezTo>
                    <a:pt x="1776" y="82747"/>
                    <a:pt x="416" y="51611"/>
                    <a:pt x="13" y="20474"/>
                  </a:cubicBezTo>
                  <a:cubicBezTo>
                    <a:pt x="-239" y="2406"/>
                    <a:pt x="3086" y="-265"/>
                    <a:pt x="19862" y="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DF5E991A-C5F5-4801-6AA6-6EAC7318AC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6311" y="1130689"/>
              <a:ext cx="57133" cy="86989"/>
            </a:xfrm>
            <a:custGeom>
              <a:avLst/>
              <a:gdLst>
                <a:gd name="connsiteX0" fmla="*/ 28719 w 57133"/>
                <a:gd name="connsiteY0" fmla="*/ 16364 h 86989"/>
                <a:gd name="connsiteX1" fmla="*/ 55018 w 57133"/>
                <a:gd name="connsiteY1" fmla="*/ 13977 h 86989"/>
                <a:gd name="connsiteX2" fmla="*/ 57134 w 57133"/>
                <a:gd name="connsiteY2" fmla="*/ 18864 h 86989"/>
                <a:gd name="connsiteX3" fmla="*/ 40710 w 57133"/>
                <a:gd name="connsiteY3" fmla="*/ 42159 h 86989"/>
                <a:gd name="connsiteX4" fmla="*/ 48518 w 57133"/>
                <a:gd name="connsiteY4" fmla="*/ 74205 h 86989"/>
                <a:gd name="connsiteX5" fmla="*/ 44639 w 57133"/>
                <a:gd name="connsiteY5" fmla="*/ 77955 h 86989"/>
                <a:gd name="connsiteX6" fmla="*/ 25797 w 57133"/>
                <a:gd name="connsiteY6" fmla="*/ 68921 h 86989"/>
                <a:gd name="connsiteX7" fmla="*/ 4486 w 57133"/>
                <a:gd name="connsiteY7" fmla="*/ 86989 h 86989"/>
                <a:gd name="connsiteX8" fmla="*/ 5695 w 57133"/>
                <a:gd name="connsiteY8" fmla="*/ 58069 h 86989"/>
                <a:gd name="connsiteX9" fmla="*/ 8164 w 57133"/>
                <a:gd name="connsiteY9" fmla="*/ 22273 h 86989"/>
                <a:gd name="connsiteX10" fmla="*/ 5847 w 57133"/>
                <a:gd name="connsiteY10" fmla="*/ 15455 h 86989"/>
                <a:gd name="connsiteX11" fmla="*/ 8768 w 57133"/>
                <a:gd name="connsiteY11" fmla="*/ 0 h 86989"/>
                <a:gd name="connsiteX12" fmla="*/ 21817 w 57133"/>
                <a:gd name="connsiteY12" fmla="*/ 4943 h 86989"/>
                <a:gd name="connsiteX13" fmla="*/ 28619 w 57133"/>
                <a:gd name="connsiteY13" fmla="*/ 16364 h 8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3" h="86989">
                  <a:moveTo>
                    <a:pt x="28719" y="16364"/>
                  </a:moveTo>
                  <a:cubicBezTo>
                    <a:pt x="39148" y="15398"/>
                    <a:pt x="47108" y="14716"/>
                    <a:pt x="55018" y="13977"/>
                  </a:cubicBezTo>
                  <a:cubicBezTo>
                    <a:pt x="55723" y="15625"/>
                    <a:pt x="56429" y="17216"/>
                    <a:pt x="57134" y="18864"/>
                  </a:cubicBezTo>
                  <a:cubicBezTo>
                    <a:pt x="51592" y="26705"/>
                    <a:pt x="46050" y="34602"/>
                    <a:pt x="40710" y="42159"/>
                  </a:cubicBezTo>
                  <a:cubicBezTo>
                    <a:pt x="43430" y="53296"/>
                    <a:pt x="45999" y="63750"/>
                    <a:pt x="48518" y="74205"/>
                  </a:cubicBezTo>
                  <a:cubicBezTo>
                    <a:pt x="47209" y="75455"/>
                    <a:pt x="45949" y="76705"/>
                    <a:pt x="44639" y="77955"/>
                  </a:cubicBezTo>
                  <a:cubicBezTo>
                    <a:pt x="38543" y="75000"/>
                    <a:pt x="32397" y="72103"/>
                    <a:pt x="25797" y="68921"/>
                  </a:cubicBezTo>
                  <a:cubicBezTo>
                    <a:pt x="19349" y="74375"/>
                    <a:pt x="12245" y="80398"/>
                    <a:pt x="4486" y="86989"/>
                  </a:cubicBezTo>
                  <a:cubicBezTo>
                    <a:pt x="-3524" y="74716"/>
                    <a:pt x="657" y="65341"/>
                    <a:pt x="5695" y="58069"/>
                  </a:cubicBezTo>
                  <a:cubicBezTo>
                    <a:pt x="13958" y="46194"/>
                    <a:pt x="15116" y="34943"/>
                    <a:pt x="8164" y="22273"/>
                  </a:cubicBezTo>
                  <a:cubicBezTo>
                    <a:pt x="7056" y="20227"/>
                    <a:pt x="5645" y="17614"/>
                    <a:pt x="5847" y="15455"/>
                  </a:cubicBezTo>
                  <a:cubicBezTo>
                    <a:pt x="6350" y="10227"/>
                    <a:pt x="7761" y="5171"/>
                    <a:pt x="8768" y="0"/>
                  </a:cubicBezTo>
                  <a:cubicBezTo>
                    <a:pt x="13202" y="1534"/>
                    <a:pt x="18290" y="2045"/>
                    <a:pt x="21817" y="4943"/>
                  </a:cubicBezTo>
                  <a:cubicBezTo>
                    <a:pt x="25042" y="7614"/>
                    <a:pt x="26654" y="12841"/>
                    <a:pt x="28619" y="16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F679357-94D2-CD1D-524A-30B598370C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35783" y="2592926"/>
              <a:ext cx="80955" cy="76625"/>
            </a:xfrm>
            <a:custGeom>
              <a:avLst/>
              <a:gdLst>
                <a:gd name="connsiteX0" fmla="*/ 17678 w 80955"/>
                <a:gd name="connsiteY0" fmla="*/ 20159 h 76625"/>
                <a:gd name="connsiteX1" fmla="*/ 649 w 80955"/>
                <a:gd name="connsiteY1" fmla="*/ 23909 h 76625"/>
                <a:gd name="connsiteX2" fmla="*/ 13295 w 80955"/>
                <a:gd name="connsiteY2" fmla="*/ 954 h 76625"/>
                <a:gd name="connsiteX3" fmla="*/ 33497 w 80955"/>
                <a:gd name="connsiteY3" fmla="*/ 11068 h 76625"/>
                <a:gd name="connsiteX4" fmla="*/ 38838 w 80955"/>
                <a:gd name="connsiteY4" fmla="*/ 34818 h 76625"/>
                <a:gd name="connsiteX5" fmla="*/ 40047 w 80955"/>
                <a:gd name="connsiteY5" fmla="*/ 60159 h 76625"/>
                <a:gd name="connsiteX6" fmla="*/ 52390 w 80955"/>
                <a:gd name="connsiteY6" fmla="*/ 41693 h 76625"/>
                <a:gd name="connsiteX7" fmla="*/ 52894 w 80955"/>
                <a:gd name="connsiteY7" fmla="*/ 26977 h 76625"/>
                <a:gd name="connsiteX8" fmla="*/ 59544 w 80955"/>
                <a:gd name="connsiteY8" fmla="*/ 15784 h 76625"/>
                <a:gd name="connsiteX9" fmla="*/ 69721 w 80955"/>
                <a:gd name="connsiteY9" fmla="*/ 26125 h 76625"/>
                <a:gd name="connsiteX10" fmla="*/ 80956 w 80955"/>
                <a:gd name="connsiteY10" fmla="*/ 68625 h 76625"/>
                <a:gd name="connsiteX11" fmla="*/ 55312 w 80955"/>
                <a:gd name="connsiteY11" fmla="*/ 58625 h 76625"/>
                <a:gd name="connsiteX12" fmla="*/ 44531 w 80955"/>
                <a:gd name="connsiteY12" fmla="*/ 71580 h 76625"/>
                <a:gd name="connsiteX13" fmla="*/ 22464 w 80955"/>
                <a:gd name="connsiteY13" fmla="*/ 62034 h 76625"/>
                <a:gd name="connsiteX14" fmla="*/ 20751 w 80955"/>
                <a:gd name="connsiteY14" fmla="*/ 29989 h 76625"/>
                <a:gd name="connsiteX15" fmla="*/ 17678 w 80955"/>
                <a:gd name="connsiteY15" fmla="*/ 20216 h 7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955" h="76625">
                  <a:moveTo>
                    <a:pt x="17678" y="20159"/>
                  </a:moveTo>
                  <a:cubicBezTo>
                    <a:pt x="11028" y="21636"/>
                    <a:pt x="6342" y="22659"/>
                    <a:pt x="649" y="23909"/>
                  </a:cubicBezTo>
                  <a:cubicBezTo>
                    <a:pt x="-2121" y="9647"/>
                    <a:pt x="4327" y="3966"/>
                    <a:pt x="13295" y="954"/>
                  </a:cubicBezTo>
                  <a:cubicBezTo>
                    <a:pt x="22212" y="-2057"/>
                    <a:pt x="29668" y="2261"/>
                    <a:pt x="33497" y="11068"/>
                  </a:cubicBezTo>
                  <a:cubicBezTo>
                    <a:pt x="36621" y="18284"/>
                    <a:pt x="37779" y="26750"/>
                    <a:pt x="38838" y="34818"/>
                  </a:cubicBezTo>
                  <a:cubicBezTo>
                    <a:pt x="39896" y="42886"/>
                    <a:pt x="39644" y="51125"/>
                    <a:pt x="40047" y="60159"/>
                  </a:cubicBezTo>
                  <a:cubicBezTo>
                    <a:pt x="50324" y="58000"/>
                    <a:pt x="51382" y="49648"/>
                    <a:pt x="52390" y="41693"/>
                  </a:cubicBezTo>
                  <a:cubicBezTo>
                    <a:pt x="52994" y="36864"/>
                    <a:pt x="51735" y="31523"/>
                    <a:pt x="52894" y="26977"/>
                  </a:cubicBezTo>
                  <a:cubicBezTo>
                    <a:pt x="53952" y="22886"/>
                    <a:pt x="57226" y="19477"/>
                    <a:pt x="59544" y="15784"/>
                  </a:cubicBezTo>
                  <a:cubicBezTo>
                    <a:pt x="63020" y="19193"/>
                    <a:pt x="68310" y="21807"/>
                    <a:pt x="69721" y="26125"/>
                  </a:cubicBezTo>
                  <a:cubicBezTo>
                    <a:pt x="74154" y="39648"/>
                    <a:pt x="77177" y="53739"/>
                    <a:pt x="80956" y="68625"/>
                  </a:cubicBezTo>
                  <a:cubicBezTo>
                    <a:pt x="69721" y="77148"/>
                    <a:pt x="63776" y="63057"/>
                    <a:pt x="55312" y="58625"/>
                  </a:cubicBezTo>
                  <a:cubicBezTo>
                    <a:pt x="51534" y="63227"/>
                    <a:pt x="48460" y="68000"/>
                    <a:pt x="44531" y="71580"/>
                  </a:cubicBezTo>
                  <a:cubicBezTo>
                    <a:pt x="34152" y="80955"/>
                    <a:pt x="24479" y="76977"/>
                    <a:pt x="22464" y="62034"/>
                  </a:cubicBezTo>
                  <a:cubicBezTo>
                    <a:pt x="21003" y="51523"/>
                    <a:pt x="21507" y="40670"/>
                    <a:pt x="20751" y="29989"/>
                  </a:cubicBezTo>
                  <a:cubicBezTo>
                    <a:pt x="20550" y="26920"/>
                    <a:pt x="18887" y="23966"/>
                    <a:pt x="17678" y="20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5576DBD-D523-5F3C-3326-EEDE3570A8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24656" y="5580662"/>
              <a:ext cx="64301" cy="72273"/>
            </a:xfrm>
            <a:custGeom>
              <a:avLst/>
              <a:gdLst>
                <a:gd name="connsiteX0" fmla="*/ 58508 w 64301"/>
                <a:gd name="connsiteY0" fmla="*/ 72273 h 72273"/>
                <a:gd name="connsiteX1" fmla="*/ 43696 w 64301"/>
                <a:gd name="connsiteY1" fmla="*/ 63068 h 72273"/>
                <a:gd name="connsiteX2" fmla="*/ 5961 w 64301"/>
                <a:gd name="connsiteY2" fmla="*/ 48353 h 72273"/>
                <a:gd name="connsiteX3" fmla="*/ 6515 w 64301"/>
                <a:gd name="connsiteY3" fmla="*/ 0 h 72273"/>
                <a:gd name="connsiteX4" fmla="*/ 27171 w 64301"/>
                <a:gd name="connsiteY4" fmla="*/ 51137 h 72273"/>
                <a:gd name="connsiteX5" fmla="*/ 35635 w 64301"/>
                <a:gd name="connsiteY5" fmla="*/ 23182 h 72273"/>
                <a:gd name="connsiteX6" fmla="*/ 44653 w 64301"/>
                <a:gd name="connsiteY6" fmla="*/ 9091 h 72273"/>
                <a:gd name="connsiteX7" fmla="*/ 56694 w 64301"/>
                <a:gd name="connsiteY7" fmla="*/ 22443 h 72273"/>
                <a:gd name="connsiteX8" fmla="*/ 64301 w 64301"/>
                <a:gd name="connsiteY8" fmla="*/ 69603 h 72273"/>
                <a:gd name="connsiteX9" fmla="*/ 58508 w 64301"/>
                <a:gd name="connsiteY9" fmla="*/ 72273 h 7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1" h="72273">
                  <a:moveTo>
                    <a:pt x="58508" y="72273"/>
                  </a:moveTo>
                  <a:cubicBezTo>
                    <a:pt x="53620" y="69262"/>
                    <a:pt x="48734" y="66250"/>
                    <a:pt x="43696" y="63068"/>
                  </a:cubicBezTo>
                  <a:cubicBezTo>
                    <a:pt x="21528" y="77898"/>
                    <a:pt x="13316" y="75341"/>
                    <a:pt x="5961" y="48353"/>
                  </a:cubicBezTo>
                  <a:cubicBezTo>
                    <a:pt x="1930" y="33523"/>
                    <a:pt x="-5425" y="17670"/>
                    <a:pt x="6515" y="0"/>
                  </a:cubicBezTo>
                  <a:cubicBezTo>
                    <a:pt x="22990" y="12557"/>
                    <a:pt x="14223" y="36591"/>
                    <a:pt x="27171" y="51137"/>
                  </a:cubicBezTo>
                  <a:cubicBezTo>
                    <a:pt x="34728" y="43353"/>
                    <a:pt x="33519" y="32728"/>
                    <a:pt x="35635" y="23182"/>
                  </a:cubicBezTo>
                  <a:cubicBezTo>
                    <a:pt x="36844" y="17784"/>
                    <a:pt x="40723" y="10227"/>
                    <a:pt x="44653" y="9091"/>
                  </a:cubicBezTo>
                  <a:cubicBezTo>
                    <a:pt x="52613" y="6761"/>
                    <a:pt x="55484" y="14375"/>
                    <a:pt x="56694" y="22443"/>
                  </a:cubicBezTo>
                  <a:cubicBezTo>
                    <a:pt x="59011" y="38182"/>
                    <a:pt x="61732" y="53864"/>
                    <a:pt x="64301" y="69603"/>
                  </a:cubicBezTo>
                  <a:cubicBezTo>
                    <a:pt x="62387" y="70512"/>
                    <a:pt x="60422" y="71421"/>
                    <a:pt x="58508" y="7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621E24C-1D67-7350-B1B0-54748E6CFA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50113" y="2574198"/>
              <a:ext cx="51887" cy="100452"/>
            </a:xfrm>
            <a:custGeom>
              <a:avLst/>
              <a:gdLst>
                <a:gd name="connsiteX0" fmla="*/ 23225 w 51887"/>
                <a:gd name="connsiteY0" fmla="*/ 80137 h 100452"/>
                <a:gd name="connsiteX1" fmla="*/ 40404 w 51887"/>
                <a:gd name="connsiteY1" fmla="*/ 89740 h 100452"/>
                <a:gd name="connsiteX2" fmla="*/ 38893 w 51887"/>
                <a:gd name="connsiteY2" fmla="*/ 94853 h 100452"/>
                <a:gd name="connsiteX3" fmla="*/ 24787 w 51887"/>
                <a:gd name="connsiteY3" fmla="*/ 100365 h 100452"/>
                <a:gd name="connsiteX4" fmla="*/ 5542 w 51887"/>
                <a:gd name="connsiteY4" fmla="*/ 72239 h 100452"/>
                <a:gd name="connsiteX5" fmla="*/ 19346 w 51887"/>
                <a:gd name="connsiteY5" fmla="*/ 44512 h 100452"/>
                <a:gd name="connsiteX6" fmla="*/ 36021 w 51887"/>
                <a:gd name="connsiteY6" fmla="*/ 16216 h 100452"/>
                <a:gd name="connsiteX7" fmla="*/ 15214 w 51887"/>
                <a:gd name="connsiteY7" fmla="*/ 19739 h 100452"/>
                <a:gd name="connsiteX8" fmla="*/ 0 w 51887"/>
                <a:gd name="connsiteY8" fmla="*/ 21387 h 100452"/>
                <a:gd name="connsiteX9" fmla="*/ 22268 w 51887"/>
                <a:gd name="connsiteY9" fmla="*/ 989 h 100452"/>
                <a:gd name="connsiteX10" fmla="*/ 48516 w 51887"/>
                <a:gd name="connsiteY10" fmla="*/ 8035 h 100452"/>
                <a:gd name="connsiteX11" fmla="*/ 47458 w 51887"/>
                <a:gd name="connsiteY11" fmla="*/ 33319 h 100452"/>
                <a:gd name="connsiteX12" fmla="*/ 23276 w 51887"/>
                <a:gd name="connsiteY12" fmla="*/ 80137 h 10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887" h="100452">
                  <a:moveTo>
                    <a:pt x="23225" y="80137"/>
                  </a:moveTo>
                  <a:cubicBezTo>
                    <a:pt x="30631" y="84285"/>
                    <a:pt x="35619" y="87069"/>
                    <a:pt x="40404" y="89740"/>
                  </a:cubicBezTo>
                  <a:cubicBezTo>
                    <a:pt x="39749" y="92126"/>
                    <a:pt x="39649" y="94456"/>
                    <a:pt x="38893" y="94853"/>
                  </a:cubicBezTo>
                  <a:cubicBezTo>
                    <a:pt x="34309" y="97012"/>
                    <a:pt x="29573" y="100024"/>
                    <a:pt x="24787" y="100365"/>
                  </a:cubicBezTo>
                  <a:cubicBezTo>
                    <a:pt x="8464" y="101615"/>
                    <a:pt x="-151" y="89399"/>
                    <a:pt x="5542" y="72239"/>
                  </a:cubicBezTo>
                  <a:cubicBezTo>
                    <a:pt x="8766" y="62410"/>
                    <a:pt x="14409" y="53546"/>
                    <a:pt x="19346" y="44512"/>
                  </a:cubicBezTo>
                  <a:cubicBezTo>
                    <a:pt x="23779" y="36330"/>
                    <a:pt x="28767" y="28489"/>
                    <a:pt x="36021" y="16216"/>
                  </a:cubicBezTo>
                  <a:cubicBezTo>
                    <a:pt x="26046" y="17921"/>
                    <a:pt x="20656" y="18944"/>
                    <a:pt x="15214" y="19739"/>
                  </a:cubicBezTo>
                  <a:cubicBezTo>
                    <a:pt x="10580" y="20421"/>
                    <a:pt x="5894" y="20762"/>
                    <a:pt x="0" y="21387"/>
                  </a:cubicBezTo>
                  <a:cubicBezTo>
                    <a:pt x="1814" y="3716"/>
                    <a:pt x="12343" y="2694"/>
                    <a:pt x="22268" y="989"/>
                  </a:cubicBezTo>
                  <a:cubicBezTo>
                    <a:pt x="31840" y="-659"/>
                    <a:pt x="41664" y="-1340"/>
                    <a:pt x="48516" y="8035"/>
                  </a:cubicBezTo>
                  <a:cubicBezTo>
                    <a:pt x="54461" y="16216"/>
                    <a:pt x="51539" y="25194"/>
                    <a:pt x="47458" y="33319"/>
                  </a:cubicBezTo>
                  <a:cubicBezTo>
                    <a:pt x="39951" y="48205"/>
                    <a:pt x="32143" y="62978"/>
                    <a:pt x="23276" y="80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4701D51F-3040-FF83-11E4-8F959D3BC6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6774" y="4158168"/>
              <a:ext cx="66504" cy="83036"/>
            </a:xfrm>
            <a:custGeom>
              <a:avLst/>
              <a:gdLst>
                <a:gd name="connsiteX0" fmla="*/ 66505 w 66504"/>
                <a:gd name="connsiteY0" fmla="*/ 7200 h 83036"/>
                <a:gd name="connsiteX1" fmla="*/ 37386 w 66504"/>
                <a:gd name="connsiteY1" fmla="*/ 51632 h 83036"/>
                <a:gd name="connsiteX2" fmla="*/ 55019 w 66504"/>
                <a:gd name="connsiteY2" fmla="*/ 79530 h 83036"/>
                <a:gd name="connsiteX3" fmla="*/ 31793 w 66504"/>
                <a:gd name="connsiteY3" fmla="*/ 77882 h 83036"/>
                <a:gd name="connsiteX4" fmla="*/ 12296 w 66504"/>
                <a:gd name="connsiteY4" fmla="*/ 70439 h 83036"/>
                <a:gd name="connsiteX5" fmla="*/ 3530 w 66504"/>
                <a:gd name="connsiteY5" fmla="*/ 41121 h 83036"/>
                <a:gd name="connsiteX6" fmla="*/ 3 w 66504"/>
                <a:gd name="connsiteY6" fmla="*/ 27087 h 83036"/>
                <a:gd name="connsiteX7" fmla="*/ 4689 w 66504"/>
                <a:gd name="connsiteY7" fmla="*/ 14984 h 83036"/>
                <a:gd name="connsiteX8" fmla="*/ 15319 w 66504"/>
                <a:gd name="connsiteY8" fmla="*/ 19530 h 83036"/>
                <a:gd name="connsiteX9" fmla="*/ 22422 w 66504"/>
                <a:gd name="connsiteY9" fmla="*/ 31859 h 83036"/>
                <a:gd name="connsiteX10" fmla="*/ 62525 w 66504"/>
                <a:gd name="connsiteY10" fmla="*/ 552 h 83036"/>
                <a:gd name="connsiteX11" fmla="*/ 66505 w 66504"/>
                <a:gd name="connsiteY11" fmla="*/ 7144 h 8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504" h="83036">
                  <a:moveTo>
                    <a:pt x="66505" y="7200"/>
                  </a:moveTo>
                  <a:cubicBezTo>
                    <a:pt x="57084" y="21632"/>
                    <a:pt x="47612" y="36007"/>
                    <a:pt x="37386" y="51632"/>
                  </a:cubicBezTo>
                  <a:cubicBezTo>
                    <a:pt x="42927" y="60382"/>
                    <a:pt x="48570" y="69360"/>
                    <a:pt x="55019" y="79530"/>
                  </a:cubicBezTo>
                  <a:cubicBezTo>
                    <a:pt x="45497" y="86576"/>
                    <a:pt x="38897" y="81405"/>
                    <a:pt x="31793" y="77882"/>
                  </a:cubicBezTo>
                  <a:cubicBezTo>
                    <a:pt x="25395" y="74701"/>
                    <a:pt x="18493" y="72769"/>
                    <a:pt x="12296" y="70439"/>
                  </a:cubicBezTo>
                  <a:cubicBezTo>
                    <a:pt x="9374" y="60723"/>
                    <a:pt x="6452" y="50950"/>
                    <a:pt x="3530" y="41121"/>
                  </a:cubicBezTo>
                  <a:cubicBezTo>
                    <a:pt x="2170" y="36462"/>
                    <a:pt x="-98" y="31689"/>
                    <a:pt x="3" y="27087"/>
                  </a:cubicBezTo>
                  <a:cubicBezTo>
                    <a:pt x="104" y="22825"/>
                    <a:pt x="1918" y="16575"/>
                    <a:pt x="4689" y="14984"/>
                  </a:cubicBezTo>
                  <a:cubicBezTo>
                    <a:pt x="7006" y="13621"/>
                    <a:pt x="12548" y="16746"/>
                    <a:pt x="15319" y="19530"/>
                  </a:cubicBezTo>
                  <a:cubicBezTo>
                    <a:pt x="18443" y="22655"/>
                    <a:pt x="20054" y="27598"/>
                    <a:pt x="22422" y="31859"/>
                  </a:cubicBezTo>
                  <a:cubicBezTo>
                    <a:pt x="39048" y="26689"/>
                    <a:pt x="41164" y="-4505"/>
                    <a:pt x="62525" y="552"/>
                  </a:cubicBezTo>
                  <a:cubicBezTo>
                    <a:pt x="63835" y="2768"/>
                    <a:pt x="65145" y="4984"/>
                    <a:pt x="66505" y="7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21BFF6-3ABA-38EB-08FE-0D9B0F9639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5087" y="5617026"/>
              <a:ext cx="22385" cy="149830"/>
            </a:xfrm>
            <a:custGeom>
              <a:avLst/>
              <a:gdLst>
                <a:gd name="connsiteX0" fmla="*/ 19146 w 22385"/>
                <a:gd name="connsiteY0" fmla="*/ 149774 h 149830"/>
                <a:gd name="connsiteX1" fmla="*/ 4385 w 22385"/>
                <a:gd name="connsiteY1" fmla="*/ 127046 h 149830"/>
                <a:gd name="connsiteX2" fmla="*/ 2 w 22385"/>
                <a:gd name="connsiteY2" fmla="*/ 13693 h 149830"/>
                <a:gd name="connsiteX3" fmla="*/ 6601 w 22385"/>
                <a:gd name="connsiteY3" fmla="*/ 0 h 149830"/>
                <a:gd name="connsiteX4" fmla="*/ 19196 w 22385"/>
                <a:gd name="connsiteY4" fmla="*/ 10738 h 149830"/>
                <a:gd name="connsiteX5" fmla="*/ 19851 w 22385"/>
                <a:gd name="connsiteY5" fmla="*/ 13068 h 149830"/>
                <a:gd name="connsiteX6" fmla="*/ 19196 w 22385"/>
                <a:gd name="connsiteY6" fmla="*/ 149831 h 1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85" h="149830">
                  <a:moveTo>
                    <a:pt x="19146" y="149774"/>
                  </a:moveTo>
                  <a:cubicBezTo>
                    <a:pt x="5695" y="147217"/>
                    <a:pt x="4888" y="135910"/>
                    <a:pt x="4385" y="127046"/>
                  </a:cubicBezTo>
                  <a:cubicBezTo>
                    <a:pt x="2218" y="89319"/>
                    <a:pt x="908" y="51478"/>
                    <a:pt x="2" y="13693"/>
                  </a:cubicBezTo>
                  <a:cubicBezTo>
                    <a:pt x="-99" y="9205"/>
                    <a:pt x="4284" y="4545"/>
                    <a:pt x="6601" y="0"/>
                  </a:cubicBezTo>
                  <a:cubicBezTo>
                    <a:pt x="10783" y="3579"/>
                    <a:pt x="15015" y="7102"/>
                    <a:pt x="19196" y="10738"/>
                  </a:cubicBezTo>
                  <a:cubicBezTo>
                    <a:pt x="19649" y="11136"/>
                    <a:pt x="19649" y="12273"/>
                    <a:pt x="19851" y="13068"/>
                  </a:cubicBezTo>
                  <a:cubicBezTo>
                    <a:pt x="23428" y="28125"/>
                    <a:pt x="23227" y="129887"/>
                    <a:pt x="19196" y="1498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B6EE63F-093B-F7DA-1A94-FD2486030B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4495" y="5131454"/>
              <a:ext cx="66886" cy="74889"/>
            </a:xfrm>
            <a:custGeom>
              <a:avLst/>
              <a:gdLst>
                <a:gd name="connsiteX0" fmla="*/ 50 w 66886"/>
                <a:gd name="connsiteY0" fmla="*/ 8921 h 74889"/>
                <a:gd name="connsiteX1" fmla="*/ 37735 w 66886"/>
                <a:gd name="connsiteY1" fmla="*/ 31591 h 74889"/>
                <a:gd name="connsiteX2" fmla="*/ 64134 w 66886"/>
                <a:gd name="connsiteY2" fmla="*/ 0 h 74889"/>
                <a:gd name="connsiteX3" fmla="*/ 66653 w 66886"/>
                <a:gd name="connsiteY3" fmla="*/ 14034 h 74889"/>
                <a:gd name="connsiteX4" fmla="*/ 51388 w 66886"/>
                <a:gd name="connsiteY4" fmla="*/ 65000 h 74889"/>
                <a:gd name="connsiteX5" fmla="*/ 35921 w 66886"/>
                <a:gd name="connsiteY5" fmla="*/ 74887 h 74889"/>
                <a:gd name="connsiteX6" fmla="*/ 25039 w 66886"/>
                <a:gd name="connsiteY6" fmla="*/ 62614 h 74889"/>
                <a:gd name="connsiteX7" fmla="*/ 0 w 66886"/>
                <a:gd name="connsiteY7" fmla="*/ 8864 h 7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86" h="74889">
                  <a:moveTo>
                    <a:pt x="50" y="8921"/>
                  </a:moveTo>
                  <a:cubicBezTo>
                    <a:pt x="22067" y="-2443"/>
                    <a:pt x="27205" y="20568"/>
                    <a:pt x="37735" y="31591"/>
                  </a:cubicBezTo>
                  <a:cubicBezTo>
                    <a:pt x="47861" y="21875"/>
                    <a:pt x="45745" y="1023"/>
                    <a:pt x="64134" y="0"/>
                  </a:cubicBezTo>
                  <a:cubicBezTo>
                    <a:pt x="65141" y="5114"/>
                    <a:pt x="67660" y="10170"/>
                    <a:pt x="66653" y="14034"/>
                  </a:cubicBezTo>
                  <a:cubicBezTo>
                    <a:pt x="62270" y="31307"/>
                    <a:pt x="57786" y="48637"/>
                    <a:pt x="51388" y="65000"/>
                  </a:cubicBezTo>
                  <a:cubicBezTo>
                    <a:pt x="49372" y="70171"/>
                    <a:pt x="41362" y="74603"/>
                    <a:pt x="35921" y="74887"/>
                  </a:cubicBezTo>
                  <a:cubicBezTo>
                    <a:pt x="32394" y="75057"/>
                    <a:pt x="27608" y="67671"/>
                    <a:pt x="25039" y="62614"/>
                  </a:cubicBezTo>
                  <a:cubicBezTo>
                    <a:pt x="16625" y="45739"/>
                    <a:pt x="9018" y="28409"/>
                    <a:pt x="0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8E8CF98-36AA-BE22-0BB9-5F2F4FBD8C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6999" y="705745"/>
              <a:ext cx="61967" cy="94369"/>
            </a:xfrm>
            <a:custGeom>
              <a:avLst/>
              <a:gdLst>
                <a:gd name="connsiteX0" fmla="*/ 50 w 61967"/>
                <a:gd name="connsiteY0" fmla="*/ 29770 h 94369"/>
                <a:gd name="connsiteX1" fmla="*/ 34964 w 61967"/>
                <a:gd name="connsiteY1" fmla="*/ 1702 h 94369"/>
                <a:gd name="connsiteX2" fmla="*/ 48567 w 61967"/>
                <a:gd name="connsiteY2" fmla="*/ 39770 h 94369"/>
                <a:gd name="connsiteX3" fmla="*/ 32798 w 61967"/>
                <a:gd name="connsiteY3" fmla="*/ 72782 h 94369"/>
                <a:gd name="connsiteX4" fmla="*/ 61967 w 61967"/>
                <a:gd name="connsiteY4" fmla="*/ 86873 h 94369"/>
                <a:gd name="connsiteX5" fmla="*/ 25039 w 61967"/>
                <a:gd name="connsiteY5" fmla="*/ 93123 h 94369"/>
                <a:gd name="connsiteX6" fmla="*/ 12797 w 61967"/>
                <a:gd name="connsiteY6" fmla="*/ 62668 h 94369"/>
                <a:gd name="connsiteX7" fmla="*/ 26047 w 61967"/>
                <a:gd name="connsiteY7" fmla="*/ 43179 h 94369"/>
                <a:gd name="connsiteX8" fmla="*/ 27961 w 61967"/>
                <a:gd name="connsiteY8" fmla="*/ 17725 h 94369"/>
                <a:gd name="connsiteX9" fmla="*/ 0 w 61967"/>
                <a:gd name="connsiteY9" fmla="*/ 29770 h 9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94369">
                  <a:moveTo>
                    <a:pt x="50" y="29770"/>
                  </a:moveTo>
                  <a:cubicBezTo>
                    <a:pt x="7154" y="4827"/>
                    <a:pt x="20051" y="-4094"/>
                    <a:pt x="34964" y="1702"/>
                  </a:cubicBezTo>
                  <a:cubicBezTo>
                    <a:pt x="49423" y="7327"/>
                    <a:pt x="54965" y="21020"/>
                    <a:pt x="48567" y="39770"/>
                  </a:cubicBezTo>
                  <a:cubicBezTo>
                    <a:pt x="44738" y="50964"/>
                    <a:pt x="38491" y="61134"/>
                    <a:pt x="32798" y="72782"/>
                  </a:cubicBezTo>
                  <a:cubicBezTo>
                    <a:pt x="41513" y="76987"/>
                    <a:pt x="49675" y="80907"/>
                    <a:pt x="61967" y="86873"/>
                  </a:cubicBezTo>
                  <a:cubicBezTo>
                    <a:pt x="47307" y="94998"/>
                    <a:pt x="36324" y="95509"/>
                    <a:pt x="25039" y="93123"/>
                  </a:cubicBezTo>
                  <a:cubicBezTo>
                    <a:pt x="9572" y="89884"/>
                    <a:pt x="4735" y="78293"/>
                    <a:pt x="12797" y="62668"/>
                  </a:cubicBezTo>
                  <a:cubicBezTo>
                    <a:pt x="16424" y="55623"/>
                    <a:pt x="22117" y="49998"/>
                    <a:pt x="26047" y="43179"/>
                  </a:cubicBezTo>
                  <a:cubicBezTo>
                    <a:pt x="30279" y="35850"/>
                    <a:pt x="35972" y="28236"/>
                    <a:pt x="27961" y="17725"/>
                  </a:cubicBezTo>
                  <a:cubicBezTo>
                    <a:pt x="20001" y="21134"/>
                    <a:pt x="11738" y="24713"/>
                    <a:pt x="0" y="297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0E75C5C-BEB3-B5D4-ABB4-972BF5A4B8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6584" y="804288"/>
              <a:ext cx="56386" cy="74244"/>
            </a:xfrm>
            <a:custGeom>
              <a:avLst/>
              <a:gdLst>
                <a:gd name="connsiteX0" fmla="*/ 10157 w 56386"/>
                <a:gd name="connsiteY0" fmla="*/ 38842 h 74244"/>
                <a:gd name="connsiteX1" fmla="*/ 1895 w 56386"/>
                <a:gd name="connsiteY1" fmla="*/ 14865 h 74244"/>
                <a:gd name="connsiteX2" fmla="*/ 6480 w 56386"/>
                <a:gd name="connsiteY2" fmla="*/ 546 h 74244"/>
                <a:gd name="connsiteX3" fmla="*/ 19225 w 56386"/>
                <a:gd name="connsiteY3" fmla="*/ 4637 h 74244"/>
                <a:gd name="connsiteX4" fmla="*/ 26632 w 56386"/>
                <a:gd name="connsiteY4" fmla="*/ 16626 h 74244"/>
                <a:gd name="connsiteX5" fmla="*/ 42501 w 56386"/>
                <a:gd name="connsiteY5" fmla="*/ 6967 h 74244"/>
                <a:gd name="connsiteX6" fmla="*/ 55852 w 56386"/>
                <a:gd name="connsiteY6" fmla="*/ 10319 h 74244"/>
                <a:gd name="connsiteX7" fmla="*/ 53988 w 56386"/>
                <a:gd name="connsiteY7" fmla="*/ 23047 h 74244"/>
                <a:gd name="connsiteX8" fmla="*/ 44114 w 56386"/>
                <a:gd name="connsiteY8" fmla="*/ 36683 h 74244"/>
                <a:gd name="connsiteX9" fmla="*/ 49504 w 56386"/>
                <a:gd name="connsiteY9" fmla="*/ 58672 h 74244"/>
                <a:gd name="connsiteX10" fmla="*/ 14037 w 56386"/>
                <a:gd name="connsiteY10" fmla="*/ 72649 h 74244"/>
                <a:gd name="connsiteX11" fmla="*/ 2500 w 56386"/>
                <a:gd name="connsiteY11" fmla="*/ 72422 h 74244"/>
                <a:gd name="connsiteX12" fmla="*/ 535 w 56386"/>
                <a:gd name="connsiteY12" fmla="*/ 59354 h 74244"/>
                <a:gd name="connsiteX13" fmla="*/ 10208 w 56386"/>
                <a:gd name="connsiteY13" fmla="*/ 3884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86" h="74244">
                  <a:moveTo>
                    <a:pt x="10157" y="38842"/>
                  </a:moveTo>
                  <a:cubicBezTo>
                    <a:pt x="6933" y="29978"/>
                    <a:pt x="3154" y="22706"/>
                    <a:pt x="1895" y="14865"/>
                  </a:cubicBezTo>
                  <a:cubicBezTo>
                    <a:pt x="1190" y="10319"/>
                    <a:pt x="3407" y="2649"/>
                    <a:pt x="6480" y="546"/>
                  </a:cubicBezTo>
                  <a:cubicBezTo>
                    <a:pt x="9200" y="-1272"/>
                    <a:pt x="15598" y="1796"/>
                    <a:pt x="19225" y="4637"/>
                  </a:cubicBezTo>
                  <a:cubicBezTo>
                    <a:pt x="22399" y="7137"/>
                    <a:pt x="24012" y="12194"/>
                    <a:pt x="26632" y="16626"/>
                  </a:cubicBezTo>
                  <a:cubicBezTo>
                    <a:pt x="32526" y="12819"/>
                    <a:pt x="37212" y="8331"/>
                    <a:pt x="42501" y="6967"/>
                  </a:cubicBezTo>
                  <a:cubicBezTo>
                    <a:pt x="46633" y="5887"/>
                    <a:pt x="52225" y="7592"/>
                    <a:pt x="55852" y="10319"/>
                  </a:cubicBezTo>
                  <a:cubicBezTo>
                    <a:pt x="57212" y="11399"/>
                    <a:pt x="55751" y="19240"/>
                    <a:pt x="53988" y="23047"/>
                  </a:cubicBezTo>
                  <a:cubicBezTo>
                    <a:pt x="51671" y="27990"/>
                    <a:pt x="47690" y="31910"/>
                    <a:pt x="44114" y="36683"/>
                  </a:cubicBezTo>
                  <a:cubicBezTo>
                    <a:pt x="45776" y="43388"/>
                    <a:pt x="47388" y="50035"/>
                    <a:pt x="49504" y="58672"/>
                  </a:cubicBezTo>
                  <a:cubicBezTo>
                    <a:pt x="34844" y="57535"/>
                    <a:pt x="23155" y="60717"/>
                    <a:pt x="14037" y="72649"/>
                  </a:cubicBezTo>
                  <a:cubicBezTo>
                    <a:pt x="12323" y="74922"/>
                    <a:pt x="4867" y="74695"/>
                    <a:pt x="2500" y="72422"/>
                  </a:cubicBezTo>
                  <a:cubicBezTo>
                    <a:pt x="132" y="70092"/>
                    <a:pt x="-624" y="63274"/>
                    <a:pt x="535" y="59354"/>
                  </a:cubicBezTo>
                  <a:cubicBezTo>
                    <a:pt x="2550" y="52479"/>
                    <a:pt x="6480" y="46399"/>
                    <a:pt x="10208" y="38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3BB5631-1B53-BDC2-B2E0-515AF02F7E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21147" y="3185645"/>
              <a:ext cx="65395" cy="72976"/>
            </a:xfrm>
            <a:custGeom>
              <a:avLst/>
              <a:gdLst>
                <a:gd name="connsiteX0" fmla="*/ 42724 w 65395"/>
                <a:gd name="connsiteY0" fmla="*/ 53808 h 72976"/>
                <a:gd name="connsiteX1" fmla="*/ 50836 w 65395"/>
                <a:gd name="connsiteY1" fmla="*/ 71194 h 72976"/>
                <a:gd name="connsiteX2" fmla="*/ 16124 w 65395"/>
                <a:gd name="connsiteY2" fmla="*/ 69205 h 72976"/>
                <a:gd name="connsiteX3" fmla="*/ 5342 w 65395"/>
                <a:gd name="connsiteY3" fmla="*/ 34944 h 72976"/>
                <a:gd name="connsiteX4" fmla="*/ 2 w 65395"/>
                <a:gd name="connsiteY4" fmla="*/ 11535 h 72976"/>
                <a:gd name="connsiteX5" fmla="*/ 8466 w 65395"/>
                <a:gd name="connsiteY5" fmla="*/ 114 h 72976"/>
                <a:gd name="connsiteX6" fmla="*/ 17534 w 65395"/>
                <a:gd name="connsiteY6" fmla="*/ 7444 h 72976"/>
                <a:gd name="connsiteX7" fmla="*/ 26754 w 65395"/>
                <a:gd name="connsiteY7" fmla="*/ 33012 h 72976"/>
                <a:gd name="connsiteX8" fmla="*/ 65396 w 65395"/>
                <a:gd name="connsiteY8" fmla="*/ 10284 h 72976"/>
                <a:gd name="connsiteX9" fmla="*/ 42724 w 65395"/>
                <a:gd name="connsiteY9" fmla="*/ 53865 h 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95" h="72976">
                  <a:moveTo>
                    <a:pt x="42724" y="53808"/>
                  </a:moveTo>
                  <a:cubicBezTo>
                    <a:pt x="45545" y="59887"/>
                    <a:pt x="48216" y="65569"/>
                    <a:pt x="50836" y="71194"/>
                  </a:cubicBezTo>
                  <a:cubicBezTo>
                    <a:pt x="46956" y="74109"/>
                    <a:pt x="35419" y="73450"/>
                    <a:pt x="16124" y="69205"/>
                  </a:cubicBezTo>
                  <a:cubicBezTo>
                    <a:pt x="12244" y="56933"/>
                    <a:pt x="8567" y="46024"/>
                    <a:pt x="5342" y="34944"/>
                  </a:cubicBezTo>
                  <a:cubicBezTo>
                    <a:pt x="3075" y="27273"/>
                    <a:pt x="203" y="19376"/>
                    <a:pt x="2" y="11535"/>
                  </a:cubicBezTo>
                  <a:cubicBezTo>
                    <a:pt x="-99" y="7614"/>
                    <a:pt x="4738" y="2330"/>
                    <a:pt x="8466" y="114"/>
                  </a:cubicBezTo>
                  <a:cubicBezTo>
                    <a:pt x="10078" y="-795"/>
                    <a:pt x="15871" y="3921"/>
                    <a:pt x="17534" y="7444"/>
                  </a:cubicBezTo>
                  <a:cubicBezTo>
                    <a:pt x="21262" y="15285"/>
                    <a:pt x="23580" y="23921"/>
                    <a:pt x="26754" y="33012"/>
                  </a:cubicBezTo>
                  <a:cubicBezTo>
                    <a:pt x="41969" y="29773"/>
                    <a:pt x="45495" y="3239"/>
                    <a:pt x="65396" y="10284"/>
                  </a:cubicBezTo>
                  <a:cubicBezTo>
                    <a:pt x="64388" y="28978"/>
                    <a:pt x="49576" y="37501"/>
                    <a:pt x="42724" y="538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B0D0ED0-09A9-593F-81E9-654811BE3C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6652" y="5760776"/>
              <a:ext cx="87207" cy="75132"/>
            </a:xfrm>
            <a:custGeom>
              <a:avLst/>
              <a:gdLst>
                <a:gd name="connsiteX0" fmla="*/ 50 w 87207"/>
                <a:gd name="connsiteY0" fmla="*/ 55227 h 75132"/>
                <a:gd name="connsiteX1" fmla="*/ 27558 w 87207"/>
                <a:gd name="connsiteY1" fmla="*/ 0 h 75132"/>
                <a:gd name="connsiteX2" fmla="*/ 45442 w 87207"/>
                <a:gd name="connsiteY2" fmla="*/ 58410 h 75132"/>
                <a:gd name="connsiteX3" fmla="*/ 50330 w 87207"/>
                <a:gd name="connsiteY3" fmla="*/ 33182 h 75132"/>
                <a:gd name="connsiteX4" fmla="*/ 54612 w 87207"/>
                <a:gd name="connsiteY4" fmla="*/ 14432 h 75132"/>
                <a:gd name="connsiteX5" fmla="*/ 63730 w 87207"/>
                <a:gd name="connsiteY5" fmla="*/ 10909 h 75132"/>
                <a:gd name="connsiteX6" fmla="*/ 68718 w 87207"/>
                <a:gd name="connsiteY6" fmla="*/ 17727 h 75132"/>
                <a:gd name="connsiteX7" fmla="*/ 68819 w 87207"/>
                <a:gd name="connsiteY7" fmla="*/ 25057 h 75132"/>
                <a:gd name="connsiteX8" fmla="*/ 87208 w 87207"/>
                <a:gd name="connsiteY8" fmla="*/ 65228 h 75132"/>
                <a:gd name="connsiteX9" fmla="*/ 62622 w 87207"/>
                <a:gd name="connsiteY9" fmla="*/ 71762 h 75132"/>
                <a:gd name="connsiteX10" fmla="*/ 51085 w 87207"/>
                <a:gd name="connsiteY10" fmla="*/ 67671 h 75132"/>
                <a:gd name="connsiteX11" fmla="*/ 21512 w 87207"/>
                <a:gd name="connsiteY11" fmla="*/ 49887 h 75132"/>
                <a:gd name="connsiteX12" fmla="*/ 0 w 87207"/>
                <a:gd name="connsiteY12" fmla="*/ 55227 h 7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07" h="75132">
                  <a:moveTo>
                    <a:pt x="50" y="55227"/>
                  </a:moveTo>
                  <a:cubicBezTo>
                    <a:pt x="10781" y="33693"/>
                    <a:pt x="18540" y="18125"/>
                    <a:pt x="27558" y="0"/>
                  </a:cubicBezTo>
                  <a:cubicBezTo>
                    <a:pt x="39246" y="18977"/>
                    <a:pt x="29220" y="41364"/>
                    <a:pt x="45442" y="58410"/>
                  </a:cubicBezTo>
                  <a:cubicBezTo>
                    <a:pt x="47458" y="48012"/>
                    <a:pt x="48869" y="40569"/>
                    <a:pt x="50330" y="33182"/>
                  </a:cubicBezTo>
                  <a:cubicBezTo>
                    <a:pt x="51589" y="26875"/>
                    <a:pt x="52194" y="20171"/>
                    <a:pt x="54612" y="14432"/>
                  </a:cubicBezTo>
                  <a:cubicBezTo>
                    <a:pt x="55619" y="12046"/>
                    <a:pt x="60657" y="10625"/>
                    <a:pt x="63730" y="10909"/>
                  </a:cubicBezTo>
                  <a:cubicBezTo>
                    <a:pt x="65594" y="11080"/>
                    <a:pt x="67660" y="15000"/>
                    <a:pt x="68718" y="17727"/>
                  </a:cubicBezTo>
                  <a:cubicBezTo>
                    <a:pt x="69524" y="19773"/>
                    <a:pt x="68869" y="22557"/>
                    <a:pt x="68819" y="25057"/>
                  </a:cubicBezTo>
                  <a:cubicBezTo>
                    <a:pt x="68366" y="41932"/>
                    <a:pt x="69121" y="58182"/>
                    <a:pt x="87208" y="65228"/>
                  </a:cubicBezTo>
                  <a:cubicBezTo>
                    <a:pt x="78895" y="77159"/>
                    <a:pt x="71338" y="76933"/>
                    <a:pt x="62622" y="71762"/>
                  </a:cubicBezTo>
                  <a:cubicBezTo>
                    <a:pt x="59096" y="69660"/>
                    <a:pt x="54814" y="67273"/>
                    <a:pt x="51085" y="67671"/>
                  </a:cubicBezTo>
                  <a:cubicBezTo>
                    <a:pt x="31538" y="70000"/>
                    <a:pt x="31588" y="70285"/>
                    <a:pt x="21512" y="49887"/>
                  </a:cubicBezTo>
                  <a:cubicBezTo>
                    <a:pt x="15618" y="51364"/>
                    <a:pt x="9572" y="52841"/>
                    <a:pt x="0" y="55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1D80A9B-FC1E-C357-4D8E-9B55970C30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7281" y="2344346"/>
              <a:ext cx="60552" cy="83175"/>
            </a:xfrm>
            <a:custGeom>
              <a:avLst/>
              <a:gdLst>
                <a:gd name="connsiteX0" fmla="*/ 34296 w 60552"/>
                <a:gd name="connsiteY0" fmla="*/ 17942 h 83175"/>
                <a:gd name="connsiteX1" fmla="*/ 6738 w 60552"/>
                <a:gd name="connsiteY1" fmla="*/ 37658 h 83175"/>
                <a:gd name="connsiteX2" fmla="*/ 3111 w 60552"/>
                <a:gd name="connsiteY2" fmla="*/ 21635 h 83175"/>
                <a:gd name="connsiteX3" fmla="*/ 41199 w 60552"/>
                <a:gd name="connsiteY3" fmla="*/ 101 h 83175"/>
                <a:gd name="connsiteX4" fmla="*/ 59839 w 60552"/>
                <a:gd name="connsiteY4" fmla="*/ 25556 h 83175"/>
                <a:gd name="connsiteX5" fmla="*/ 54046 w 60552"/>
                <a:gd name="connsiteY5" fmla="*/ 41465 h 83175"/>
                <a:gd name="connsiteX6" fmla="*/ 52635 w 60552"/>
                <a:gd name="connsiteY6" fmla="*/ 74988 h 83175"/>
                <a:gd name="connsiteX7" fmla="*/ 28654 w 60552"/>
                <a:gd name="connsiteY7" fmla="*/ 78340 h 83175"/>
                <a:gd name="connsiteX8" fmla="*/ 23566 w 60552"/>
                <a:gd name="connsiteY8" fmla="*/ 53624 h 83175"/>
                <a:gd name="connsiteX9" fmla="*/ 36966 w 60552"/>
                <a:gd name="connsiteY9" fmla="*/ 22772 h 83175"/>
                <a:gd name="connsiteX10" fmla="*/ 34296 w 60552"/>
                <a:gd name="connsiteY10" fmla="*/ 17999 h 8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52" h="83175">
                  <a:moveTo>
                    <a:pt x="34296" y="17942"/>
                  </a:moveTo>
                  <a:cubicBezTo>
                    <a:pt x="24976" y="24590"/>
                    <a:pt x="15656" y="31294"/>
                    <a:pt x="6738" y="37658"/>
                  </a:cubicBezTo>
                  <a:cubicBezTo>
                    <a:pt x="-1826" y="33624"/>
                    <a:pt x="-1271" y="27431"/>
                    <a:pt x="3111" y="21635"/>
                  </a:cubicBezTo>
                  <a:cubicBezTo>
                    <a:pt x="13036" y="8510"/>
                    <a:pt x="26286" y="1465"/>
                    <a:pt x="41199" y="101"/>
                  </a:cubicBezTo>
                  <a:cubicBezTo>
                    <a:pt x="55104" y="-1206"/>
                    <a:pt x="63063" y="10328"/>
                    <a:pt x="59839" y="25556"/>
                  </a:cubicBezTo>
                  <a:cubicBezTo>
                    <a:pt x="58680" y="31067"/>
                    <a:pt x="56765" y="36749"/>
                    <a:pt x="54046" y="41465"/>
                  </a:cubicBezTo>
                  <a:cubicBezTo>
                    <a:pt x="47597" y="52545"/>
                    <a:pt x="45531" y="63681"/>
                    <a:pt x="52635" y="74988"/>
                  </a:cubicBezTo>
                  <a:cubicBezTo>
                    <a:pt x="44624" y="85045"/>
                    <a:pt x="36362" y="85443"/>
                    <a:pt x="28654" y="78340"/>
                  </a:cubicBezTo>
                  <a:cubicBezTo>
                    <a:pt x="21903" y="72090"/>
                    <a:pt x="20189" y="62772"/>
                    <a:pt x="23566" y="53624"/>
                  </a:cubicBezTo>
                  <a:cubicBezTo>
                    <a:pt x="27495" y="43056"/>
                    <a:pt x="32433" y="32999"/>
                    <a:pt x="36966" y="22772"/>
                  </a:cubicBezTo>
                  <a:cubicBezTo>
                    <a:pt x="36060" y="21181"/>
                    <a:pt x="35204" y="19590"/>
                    <a:pt x="34296" y="17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767B2C2-9C6F-42D7-B8FE-3824A4F11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0759" y="6363780"/>
              <a:ext cx="70806" cy="58818"/>
            </a:xfrm>
            <a:custGeom>
              <a:avLst/>
              <a:gdLst>
                <a:gd name="connsiteX0" fmla="*/ 67280 w 70806"/>
                <a:gd name="connsiteY0" fmla="*/ 58705 h 58818"/>
                <a:gd name="connsiteX1" fmla="*/ 41738 w 70806"/>
                <a:gd name="connsiteY1" fmla="*/ 46148 h 58818"/>
                <a:gd name="connsiteX2" fmla="*/ 42795 w 70806"/>
                <a:gd name="connsiteY2" fmla="*/ 46148 h 58818"/>
                <a:gd name="connsiteX3" fmla="*/ 12114 w 70806"/>
                <a:gd name="connsiteY3" fmla="*/ 48535 h 58818"/>
                <a:gd name="connsiteX4" fmla="*/ 73 w 70806"/>
                <a:gd name="connsiteY4" fmla="*/ 10807 h 58818"/>
                <a:gd name="connsiteX5" fmla="*/ 6270 w 70806"/>
                <a:gd name="connsiteY5" fmla="*/ 12 h 58818"/>
                <a:gd name="connsiteX6" fmla="*/ 17807 w 70806"/>
                <a:gd name="connsiteY6" fmla="*/ 7966 h 58818"/>
                <a:gd name="connsiteX7" fmla="*/ 23903 w 70806"/>
                <a:gd name="connsiteY7" fmla="*/ 32739 h 58818"/>
                <a:gd name="connsiteX8" fmla="*/ 28689 w 70806"/>
                <a:gd name="connsiteY8" fmla="*/ 33762 h 58818"/>
                <a:gd name="connsiteX9" fmla="*/ 39773 w 70806"/>
                <a:gd name="connsiteY9" fmla="*/ 11943 h 58818"/>
                <a:gd name="connsiteX10" fmla="*/ 52217 w 70806"/>
                <a:gd name="connsiteY10" fmla="*/ 750 h 58818"/>
                <a:gd name="connsiteX11" fmla="*/ 64509 w 70806"/>
                <a:gd name="connsiteY11" fmla="*/ 15012 h 58818"/>
                <a:gd name="connsiteX12" fmla="*/ 70806 w 70806"/>
                <a:gd name="connsiteY12" fmla="*/ 53364 h 58818"/>
                <a:gd name="connsiteX13" fmla="*/ 67331 w 70806"/>
                <a:gd name="connsiteY13" fmla="*/ 58819 h 5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806" h="58818">
                  <a:moveTo>
                    <a:pt x="67280" y="58705"/>
                  </a:moveTo>
                  <a:cubicBezTo>
                    <a:pt x="60126" y="55182"/>
                    <a:pt x="52972" y="51660"/>
                    <a:pt x="41738" y="46148"/>
                  </a:cubicBezTo>
                  <a:cubicBezTo>
                    <a:pt x="45466" y="45694"/>
                    <a:pt x="43853" y="45353"/>
                    <a:pt x="42795" y="46148"/>
                  </a:cubicBezTo>
                  <a:cubicBezTo>
                    <a:pt x="32871" y="52909"/>
                    <a:pt x="22543" y="56716"/>
                    <a:pt x="12114" y="48535"/>
                  </a:cubicBezTo>
                  <a:cubicBezTo>
                    <a:pt x="577" y="39387"/>
                    <a:pt x="-330" y="24898"/>
                    <a:pt x="73" y="10807"/>
                  </a:cubicBezTo>
                  <a:cubicBezTo>
                    <a:pt x="174" y="6887"/>
                    <a:pt x="4708" y="-330"/>
                    <a:pt x="6270" y="12"/>
                  </a:cubicBezTo>
                  <a:cubicBezTo>
                    <a:pt x="10552" y="921"/>
                    <a:pt x="16094" y="3932"/>
                    <a:pt x="17807" y="7966"/>
                  </a:cubicBezTo>
                  <a:cubicBezTo>
                    <a:pt x="21081" y="15523"/>
                    <a:pt x="21988" y="24387"/>
                    <a:pt x="23903" y="32739"/>
                  </a:cubicBezTo>
                  <a:cubicBezTo>
                    <a:pt x="25515" y="33080"/>
                    <a:pt x="27077" y="33421"/>
                    <a:pt x="28689" y="33762"/>
                  </a:cubicBezTo>
                  <a:cubicBezTo>
                    <a:pt x="32317" y="26432"/>
                    <a:pt x="35390" y="18591"/>
                    <a:pt x="39773" y="11943"/>
                  </a:cubicBezTo>
                  <a:cubicBezTo>
                    <a:pt x="42947" y="7228"/>
                    <a:pt x="47632" y="1432"/>
                    <a:pt x="52217" y="750"/>
                  </a:cubicBezTo>
                  <a:cubicBezTo>
                    <a:pt x="59824" y="-386"/>
                    <a:pt x="63199" y="7057"/>
                    <a:pt x="64509" y="15012"/>
                  </a:cubicBezTo>
                  <a:cubicBezTo>
                    <a:pt x="66575" y="27796"/>
                    <a:pt x="68691" y="40580"/>
                    <a:pt x="70806" y="53364"/>
                  </a:cubicBezTo>
                  <a:lnTo>
                    <a:pt x="67331" y="588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94BCD9A-2289-5445-1AE7-392E67426C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3954" y="4419496"/>
              <a:ext cx="57993" cy="92123"/>
            </a:xfrm>
            <a:custGeom>
              <a:avLst/>
              <a:gdLst>
                <a:gd name="connsiteX0" fmla="*/ 45846 w 57993"/>
                <a:gd name="connsiteY0" fmla="*/ 92124 h 92123"/>
                <a:gd name="connsiteX1" fmla="*/ 34259 w 57993"/>
                <a:gd name="connsiteY1" fmla="*/ 55249 h 92123"/>
                <a:gd name="connsiteX2" fmla="*/ 0 w 57993"/>
                <a:gd name="connsiteY2" fmla="*/ 77578 h 92123"/>
                <a:gd name="connsiteX3" fmla="*/ 6651 w 57993"/>
                <a:gd name="connsiteY3" fmla="*/ 59794 h 92123"/>
                <a:gd name="connsiteX4" fmla="*/ 39145 w 57993"/>
                <a:gd name="connsiteY4" fmla="*/ 7237 h 92123"/>
                <a:gd name="connsiteX5" fmla="*/ 51287 w 57993"/>
                <a:gd name="connsiteY5" fmla="*/ 21 h 92123"/>
                <a:gd name="connsiteX6" fmla="*/ 57988 w 57993"/>
                <a:gd name="connsiteY6" fmla="*/ 7351 h 92123"/>
                <a:gd name="connsiteX7" fmla="*/ 50833 w 57993"/>
                <a:gd name="connsiteY7" fmla="*/ 87806 h 92123"/>
                <a:gd name="connsiteX8" fmla="*/ 45795 w 57993"/>
                <a:gd name="connsiteY8" fmla="*/ 92124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93" h="92123">
                  <a:moveTo>
                    <a:pt x="45846" y="92124"/>
                  </a:moveTo>
                  <a:cubicBezTo>
                    <a:pt x="31437" y="83544"/>
                    <a:pt x="37936" y="68090"/>
                    <a:pt x="34259" y="55249"/>
                  </a:cubicBezTo>
                  <a:cubicBezTo>
                    <a:pt x="21311" y="58033"/>
                    <a:pt x="20455" y="83488"/>
                    <a:pt x="0" y="77578"/>
                  </a:cubicBezTo>
                  <a:cubicBezTo>
                    <a:pt x="2569" y="70646"/>
                    <a:pt x="3829" y="64624"/>
                    <a:pt x="6651" y="59794"/>
                  </a:cubicBezTo>
                  <a:cubicBezTo>
                    <a:pt x="17129" y="42010"/>
                    <a:pt x="27810" y="24339"/>
                    <a:pt x="39145" y="7237"/>
                  </a:cubicBezTo>
                  <a:cubicBezTo>
                    <a:pt x="41664" y="3430"/>
                    <a:pt x="46955" y="930"/>
                    <a:pt x="51287" y="21"/>
                  </a:cubicBezTo>
                  <a:cubicBezTo>
                    <a:pt x="53151" y="-377"/>
                    <a:pt x="58189" y="4964"/>
                    <a:pt x="57988" y="7351"/>
                  </a:cubicBezTo>
                  <a:cubicBezTo>
                    <a:pt x="56073" y="34226"/>
                    <a:pt x="53453" y="60987"/>
                    <a:pt x="50833" y="87806"/>
                  </a:cubicBezTo>
                  <a:cubicBezTo>
                    <a:pt x="50733" y="88885"/>
                    <a:pt x="48617" y="89794"/>
                    <a:pt x="45795" y="921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BA66A2F-7AE8-F500-E336-F4E563B63C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3172" y="3221745"/>
              <a:ext cx="65038" cy="57992"/>
            </a:xfrm>
            <a:custGeom>
              <a:avLst/>
              <a:gdLst>
                <a:gd name="connsiteX0" fmla="*/ 26002 w 65038"/>
                <a:gd name="connsiteY0" fmla="*/ 57992 h 57992"/>
                <a:gd name="connsiteX1" fmla="*/ 207 w 65038"/>
                <a:gd name="connsiteY1" fmla="*/ 24811 h 57992"/>
                <a:gd name="connsiteX2" fmla="*/ 27916 w 65038"/>
                <a:gd name="connsiteY2" fmla="*/ 606 h 57992"/>
                <a:gd name="connsiteX3" fmla="*/ 47212 w 65038"/>
                <a:gd name="connsiteY3" fmla="*/ 2879 h 57992"/>
                <a:gd name="connsiteX4" fmla="*/ 58598 w 65038"/>
                <a:gd name="connsiteY4" fmla="*/ 38845 h 57992"/>
                <a:gd name="connsiteX5" fmla="*/ 25951 w 65038"/>
                <a:gd name="connsiteY5" fmla="*/ 57992 h 57992"/>
                <a:gd name="connsiteX6" fmla="*/ 20359 w 65038"/>
                <a:gd name="connsiteY6" fmla="*/ 22083 h 57992"/>
                <a:gd name="connsiteX7" fmla="*/ 42980 w 65038"/>
                <a:gd name="connsiteY7" fmla="*/ 20435 h 57992"/>
                <a:gd name="connsiteX8" fmla="*/ 20359 w 65038"/>
                <a:gd name="connsiteY8" fmla="*/ 22083 h 5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38" h="57992">
                  <a:moveTo>
                    <a:pt x="26002" y="57992"/>
                  </a:moveTo>
                  <a:cubicBezTo>
                    <a:pt x="8620" y="57936"/>
                    <a:pt x="-1607" y="43902"/>
                    <a:pt x="207" y="24811"/>
                  </a:cubicBezTo>
                  <a:cubicBezTo>
                    <a:pt x="2021" y="5833"/>
                    <a:pt x="11592" y="-2406"/>
                    <a:pt x="27916" y="606"/>
                  </a:cubicBezTo>
                  <a:cubicBezTo>
                    <a:pt x="34314" y="1799"/>
                    <a:pt x="40864" y="1685"/>
                    <a:pt x="47212" y="2879"/>
                  </a:cubicBezTo>
                  <a:cubicBezTo>
                    <a:pt x="65298" y="6401"/>
                    <a:pt x="70588" y="22992"/>
                    <a:pt x="58598" y="38845"/>
                  </a:cubicBezTo>
                  <a:cubicBezTo>
                    <a:pt x="49731" y="50549"/>
                    <a:pt x="38042" y="56686"/>
                    <a:pt x="25951" y="57992"/>
                  </a:cubicBezTo>
                  <a:close/>
                  <a:moveTo>
                    <a:pt x="20359" y="22083"/>
                  </a:moveTo>
                  <a:cubicBezTo>
                    <a:pt x="30082" y="40038"/>
                    <a:pt x="32601" y="39640"/>
                    <a:pt x="42980" y="20435"/>
                  </a:cubicBezTo>
                  <a:cubicBezTo>
                    <a:pt x="35523" y="21004"/>
                    <a:pt x="29528" y="21401"/>
                    <a:pt x="20359" y="220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9E66894-69F1-3F3F-B321-7453057F5F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03543" y="5935814"/>
              <a:ext cx="73988" cy="72649"/>
            </a:xfrm>
            <a:custGeom>
              <a:avLst/>
              <a:gdLst>
                <a:gd name="connsiteX0" fmla="*/ 33232 w 73988"/>
                <a:gd name="connsiteY0" fmla="*/ 53997 h 72649"/>
                <a:gd name="connsiteX1" fmla="*/ 68347 w 73988"/>
                <a:gd name="connsiteY1" fmla="*/ 9736 h 72649"/>
                <a:gd name="connsiteX2" fmla="*/ 73839 w 73988"/>
                <a:gd name="connsiteY2" fmla="*/ 12747 h 72649"/>
                <a:gd name="connsiteX3" fmla="*/ 46180 w 73988"/>
                <a:gd name="connsiteY3" fmla="*/ 69339 h 72649"/>
                <a:gd name="connsiteX4" fmla="*/ 16758 w 73988"/>
                <a:gd name="connsiteY4" fmla="*/ 62407 h 72649"/>
                <a:gd name="connsiteX5" fmla="*/ 133 w 73988"/>
                <a:gd name="connsiteY5" fmla="*/ 15190 h 72649"/>
                <a:gd name="connsiteX6" fmla="*/ 7941 w 73988"/>
                <a:gd name="connsiteY6" fmla="*/ 758 h 72649"/>
                <a:gd name="connsiteX7" fmla="*/ 19025 w 73988"/>
                <a:gd name="connsiteY7" fmla="*/ 11668 h 72649"/>
                <a:gd name="connsiteX8" fmla="*/ 33232 w 73988"/>
                <a:gd name="connsiteY8" fmla="*/ 53997 h 7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8" h="72649">
                  <a:moveTo>
                    <a:pt x="33232" y="53997"/>
                  </a:moveTo>
                  <a:cubicBezTo>
                    <a:pt x="47137" y="36497"/>
                    <a:pt x="57919" y="22861"/>
                    <a:pt x="68347" y="9736"/>
                  </a:cubicBezTo>
                  <a:cubicBezTo>
                    <a:pt x="71471" y="11383"/>
                    <a:pt x="73738" y="11952"/>
                    <a:pt x="73839" y="12747"/>
                  </a:cubicBezTo>
                  <a:cubicBezTo>
                    <a:pt x="75602" y="33031"/>
                    <a:pt x="61445" y="61838"/>
                    <a:pt x="46180" y="69339"/>
                  </a:cubicBezTo>
                  <a:cubicBezTo>
                    <a:pt x="34895" y="74907"/>
                    <a:pt x="22904" y="73997"/>
                    <a:pt x="16758" y="62407"/>
                  </a:cubicBezTo>
                  <a:cubicBezTo>
                    <a:pt x="9150" y="47975"/>
                    <a:pt x="4365" y="31383"/>
                    <a:pt x="133" y="15190"/>
                  </a:cubicBezTo>
                  <a:cubicBezTo>
                    <a:pt x="-875" y="11383"/>
                    <a:pt x="4062" y="2520"/>
                    <a:pt x="7941" y="758"/>
                  </a:cubicBezTo>
                  <a:cubicBezTo>
                    <a:pt x="14894" y="-2366"/>
                    <a:pt x="17060" y="4736"/>
                    <a:pt x="19025" y="11668"/>
                  </a:cubicBezTo>
                  <a:cubicBezTo>
                    <a:pt x="22653" y="24566"/>
                    <a:pt x="27489" y="37065"/>
                    <a:pt x="33232" y="53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F372EF54-DB7B-5512-2C0C-484E61B700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5032" y="3818775"/>
              <a:ext cx="68617" cy="104319"/>
            </a:xfrm>
            <a:custGeom>
              <a:avLst/>
              <a:gdLst>
                <a:gd name="connsiteX0" fmla="*/ 19598 w 68617"/>
                <a:gd name="connsiteY0" fmla="*/ 52955 h 104319"/>
                <a:gd name="connsiteX1" fmla="*/ 0 w 68617"/>
                <a:gd name="connsiteY1" fmla="*/ 44091 h 104319"/>
                <a:gd name="connsiteX2" fmla="*/ 17683 w 68617"/>
                <a:gd name="connsiteY2" fmla="*/ 29205 h 104319"/>
                <a:gd name="connsiteX3" fmla="*/ 37987 w 68617"/>
                <a:gd name="connsiteY3" fmla="*/ 0 h 104319"/>
                <a:gd name="connsiteX4" fmla="*/ 44536 w 68617"/>
                <a:gd name="connsiteY4" fmla="*/ 27159 h 104319"/>
                <a:gd name="connsiteX5" fmla="*/ 67963 w 68617"/>
                <a:gd name="connsiteY5" fmla="*/ 34887 h 104319"/>
                <a:gd name="connsiteX6" fmla="*/ 68618 w 68617"/>
                <a:gd name="connsiteY6" fmla="*/ 40000 h 104319"/>
                <a:gd name="connsiteX7" fmla="*/ 43680 w 68617"/>
                <a:gd name="connsiteY7" fmla="*/ 50966 h 104319"/>
                <a:gd name="connsiteX8" fmla="*/ 32092 w 68617"/>
                <a:gd name="connsiteY8" fmla="*/ 104319 h 104319"/>
                <a:gd name="connsiteX9" fmla="*/ 19648 w 68617"/>
                <a:gd name="connsiteY9" fmla="*/ 53012 h 10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17" h="104319">
                  <a:moveTo>
                    <a:pt x="19598" y="52955"/>
                  </a:moveTo>
                  <a:cubicBezTo>
                    <a:pt x="12041" y="49546"/>
                    <a:pt x="5743" y="46705"/>
                    <a:pt x="0" y="44091"/>
                  </a:cubicBezTo>
                  <a:cubicBezTo>
                    <a:pt x="1007" y="26250"/>
                    <a:pt x="14056" y="32784"/>
                    <a:pt x="17683" y="29205"/>
                  </a:cubicBezTo>
                  <a:cubicBezTo>
                    <a:pt x="26298" y="19091"/>
                    <a:pt x="20152" y="2046"/>
                    <a:pt x="37987" y="0"/>
                  </a:cubicBezTo>
                  <a:cubicBezTo>
                    <a:pt x="40052" y="8580"/>
                    <a:pt x="42168" y="17500"/>
                    <a:pt x="44536" y="27159"/>
                  </a:cubicBezTo>
                  <a:cubicBezTo>
                    <a:pt x="52042" y="29603"/>
                    <a:pt x="60003" y="32216"/>
                    <a:pt x="67963" y="34887"/>
                  </a:cubicBezTo>
                  <a:cubicBezTo>
                    <a:pt x="68165" y="36591"/>
                    <a:pt x="68366" y="38296"/>
                    <a:pt x="68618" y="40000"/>
                  </a:cubicBezTo>
                  <a:cubicBezTo>
                    <a:pt x="60557" y="43523"/>
                    <a:pt x="52546" y="47103"/>
                    <a:pt x="43680" y="50966"/>
                  </a:cubicBezTo>
                  <a:cubicBezTo>
                    <a:pt x="39246" y="67671"/>
                    <a:pt x="46249" y="88523"/>
                    <a:pt x="32092" y="104319"/>
                  </a:cubicBezTo>
                  <a:cubicBezTo>
                    <a:pt x="16323" y="89887"/>
                    <a:pt x="23678" y="70057"/>
                    <a:pt x="19648" y="53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9F6211E-D85B-C07D-1AF3-94236448FF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12444" y="6324339"/>
              <a:ext cx="60909" cy="79679"/>
            </a:xfrm>
            <a:custGeom>
              <a:avLst/>
              <a:gdLst>
                <a:gd name="connsiteX0" fmla="*/ 0 w 60909"/>
                <a:gd name="connsiteY0" fmla="*/ 74850 h 79679"/>
                <a:gd name="connsiteX1" fmla="*/ 17633 w 60909"/>
                <a:gd name="connsiteY1" fmla="*/ 33260 h 79679"/>
                <a:gd name="connsiteX2" fmla="*/ 906 w 60909"/>
                <a:gd name="connsiteY2" fmla="*/ 4850 h 79679"/>
                <a:gd name="connsiteX3" fmla="*/ 31638 w 60909"/>
                <a:gd name="connsiteY3" fmla="*/ 11896 h 79679"/>
                <a:gd name="connsiteX4" fmla="*/ 60909 w 60909"/>
                <a:gd name="connsiteY4" fmla="*/ 6327 h 79679"/>
                <a:gd name="connsiteX5" fmla="*/ 59045 w 60909"/>
                <a:gd name="connsiteY5" fmla="*/ 43259 h 79679"/>
                <a:gd name="connsiteX6" fmla="*/ 21260 w 60909"/>
                <a:gd name="connsiteY6" fmla="*/ 66441 h 79679"/>
                <a:gd name="connsiteX7" fmla="*/ 4383 w 60909"/>
                <a:gd name="connsiteY7" fmla="*/ 79680 h 79679"/>
                <a:gd name="connsiteX8" fmla="*/ 0 w 60909"/>
                <a:gd name="connsiteY8" fmla="*/ 74850 h 7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09" h="79679">
                  <a:moveTo>
                    <a:pt x="0" y="74850"/>
                  </a:moveTo>
                  <a:cubicBezTo>
                    <a:pt x="151" y="58600"/>
                    <a:pt x="11637" y="47805"/>
                    <a:pt x="17633" y="33260"/>
                  </a:cubicBezTo>
                  <a:cubicBezTo>
                    <a:pt x="12796" y="23771"/>
                    <a:pt x="-3829" y="22635"/>
                    <a:pt x="906" y="4850"/>
                  </a:cubicBezTo>
                  <a:cubicBezTo>
                    <a:pt x="12343" y="-4696"/>
                    <a:pt x="20353" y="9055"/>
                    <a:pt x="31638" y="11896"/>
                  </a:cubicBezTo>
                  <a:cubicBezTo>
                    <a:pt x="40153" y="10759"/>
                    <a:pt x="47004" y="-10207"/>
                    <a:pt x="60909" y="6327"/>
                  </a:cubicBezTo>
                  <a:cubicBezTo>
                    <a:pt x="56173" y="17179"/>
                    <a:pt x="48969" y="28316"/>
                    <a:pt x="59045" y="43259"/>
                  </a:cubicBezTo>
                  <a:cubicBezTo>
                    <a:pt x="39599" y="41725"/>
                    <a:pt x="30833" y="54339"/>
                    <a:pt x="21260" y="66441"/>
                  </a:cubicBezTo>
                  <a:cubicBezTo>
                    <a:pt x="16827" y="72066"/>
                    <a:pt x="10076" y="75362"/>
                    <a:pt x="4383" y="79680"/>
                  </a:cubicBezTo>
                  <a:cubicBezTo>
                    <a:pt x="2922" y="78089"/>
                    <a:pt x="1461" y="76442"/>
                    <a:pt x="0" y="74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4AA754B-79EB-F5FD-9A0B-F42566C2C6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10066" y="2803592"/>
              <a:ext cx="48637" cy="89683"/>
            </a:xfrm>
            <a:custGeom>
              <a:avLst/>
              <a:gdLst>
                <a:gd name="connsiteX0" fmla="*/ 30094 w 48637"/>
                <a:gd name="connsiteY0" fmla="*/ 68642 h 89683"/>
                <a:gd name="connsiteX1" fmla="*/ 46166 w 48637"/>
                <a:gd name="connsiteY1" fmla="*/ 77392 h 89683"/>
                <a:gd name="connsiteX2" fmla="*/ 46518 w 48637"/>
                <a:gd name="connsiteY2" fmla="*/ 82108 h 89683"/>
                <a:gd name="connsiteX3" fmla="*/ 20422 w 48637"/>
                <a:gd name="connsiteY3" fmla="*/ 89608 h 89683"/>
                <a:gd name="connsiteX4" fmla="*/ 6365 w 48637"/>
                <a:gd name="connsiteY4" fmla="*/ 65858 h 89683"/>
                <a:gd name="connsiteX5" fmla="*/ 24099 w 48637"/>
                <a:gd name="connsiteY5" fmla="*/ 34949 h 89683"/>
                <a:gd name="connsiteX6" fmla="*/ 31707 w 48637"/>
                <a:gd name="connsiteY6" fmla="*/ 17165 h 89683"/>
                <a:gd name="connsiteX7" fmla="*/ 1730 w 48637"/>
                <a:gd name="connsiteY7" fmla="*/ 26767 h 89683"/>
                <a:gd name="connsiteX8" fmla="*/ 10295 w 48637"/>
                <a:gd name="connsiteY8" fmla="*/ 5062 h 89683"/>
                <a:gd name="connsiteX9" fmla="*/ 39314 w 48637"/>
                <a:gd name="connsiteY9" fmla="*/ 4267 h 89683"/>
                <a:gd name="connsiteX10" fmla="*/ 47476 w 48637"/>
                <a:gd name="connsiteY10" fmla="*/ 27392 h 89683"/>
                <a:gd name="connsiteX11" fmla="*/ 30145 w 48637"/>
                <a:gd name="connsiteY11" fmla="*/ 68585 h 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37" h="89683">
                  <a:moveTo>
                    <a:pt x="30094" y="68642"/>
                  </a:moveTo>
                  <a:cubicBezTo>
                    <a:pt x="36493" y="72108"/>
                    <a:pt x="41330" y="74779"/>
                    <a:pt x="46166" y="77392"/>
                  </a:cubicBezTo>
                  <a:cubicBezTo>
                    <a:pt x="46267" y="78983"/>
                    <a:pt x="46417" y="80517"/>
                    <a:pt x="46518" y="82108"/>
                  </a:cubicBezTo>
                  <a:cubicBezTo>
                    <a:pt x="37803" y="84722"/>
                    <a:pt x="29238" y="88926"/>
                    <a:pt x="20422" y="89608"/>
                  </a:cubicBezTo>
                  <a:cubicBezTo>
                    <a:pt x="6416" y="90688"/>
                    <a:pt x="118" y="80006"/>
                    <a:pt x="6365" y="65858"/>
                  </a:cubicBezTo>
                  <a:cubicBezTo>
                    <a:pt x="11202" y="54949"/>
                    <a:pt x="18305" y="45347"/>
                    <a:pt x="24099" y="34949"/>
                  </a:cubicBezTo>
                  <a:cubicBezTo>
                    <a:pt x="26316" y="31028"/>
                    <a:pt x="27727" y="26596"/>
                    <a:pt x="31707" y="17165"/>
                  </a:cubicBezTo>
                  <a:cubicBezTo>
                    <a:pt x="19061" y="21256"/>
                    <a:pt x="10698" y="23926"/>
                    <a:pt x="1730" y="26767"/>
                  </a:cubicBezTo>
                  <a:cubicBezTo>
                    <a:pt x="-3207" y="14608"/>
                    <a:pt x="3292" y="9380"/>
                    <a:pt x="10295" y="5062"/>
                  </a:cubicBezTo>
                  <a:cubicBezTo>
                    <a:pt x="19716" y="-733"/>
                    <a:pt x="29591" y="-2267"/>
                    <a:pt x="39314" y="4267"/>
                  </a:cubicBezTo>
                  <a:cubicBezTo>
                    <a:pt x="47123" y="9551"/>
                    <a:pt x="50650" y="18074"/>
                    <a:pt x="47476" y="27392"/>
                  </a:cubicBezTo>
                  <a:cubicBezTo>
                    <a:pt x="42841" y="41028"/>
                    <a:pt x="36442" y="53869"/>
                    <a:pt x="30145" y="685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729C6121-9553-AA32-B021-8D64E30DE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66643" y="2215094"/>
              <a:ext cx="68365" cy="75711"/>
            </a:xfrm>
            <a:custGeom>
              <a:avLst/>
              <a:gdLst>
                <a:gd name="connsiteX0" fmla="*/ 59549 w 68365"/>
                <a:gd name="connsiteY0" fmla="*/ 6284 h 75711"/>
                <a:gd name="connsiteX1" fmla="*/ 33754 w 68365"/>
                <a:gd name="connsiteY1" fmla="*/ 24465 h 75711"/>
                <a:gd name="connsiteX2" fmla="*/ 26348 w 68365"/>
                <a:gd name="connsiteY2" fmla="*/ 45431 h 75711"/>
                <a:gd name="connsiteX3" fmla="*/ 42520 w 68365"/>
                <a:gd name="connsiteY3" fmla="*/ 53670 h 75711"/>
                <a:gd name="connsiteX4" fmla="*/ 68366 w 68365"/>
                <a:gd name="connsiteY4" fmla="*/ 55716 h 75711"/>
                <a:gd name="connsiteX5" fmla="*/ 27154 w 68365"/>
                <a:gd name="connsiteY5" fmla="*/ 75375 h 75711"/>
                <a:gd name="connsiteX6" fmla="*/ 1208 w 68365"/>
                <a:gd name="connsiteY6" fmla="*/ 53159 h 75711"/>
                <a:gd name="connsiteX7" fmla="*/ 14056 w 68365"/>
                <a:gd name="connsiteY7" fmla="*/ 13897 h 75711"/>
                <a:gd name="connsiteX8" fmla="*/ 59499 w 68365"/>
                <a:gd name="connsiteY8" fmla="*/ 6227 h 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65" h="75711">
                  <a:moveTo>
                    <a:pt x="59549" y="6284"/>
                  </a:moveTo>
                  <a:cubicBezTo>
                    <a:pt x="49170" y="13329"/>
                    <a:pt x="40203" y="17420"/>
                    <a:pt x="33754" y="24465"/>
                  </a:cubicBezTo>
                  <a:cubicBezTo>
                    <a:pt x="29220" y="29409"/>
                    <a:pt x="25945" y="38500"/>
                    <a:pt x="26348" y="45431"/>
                  </a:cubicBezTo>
                  <a:cubicBezTo>
                    <a:pt x="26550" y="48670"/>
                    <a:pt x="36575" y="52307"/>
                    <a:pt x="42520" y="53670"/>
                  </a:cubicBezTo>
                  <a:cubicBezTo>
                    <a:pt x="50027" y="55432"/>
                    <a:pt x="57936" y="54977"/>
                    <a:pt x="68366" y="55716"/>
                  </a:cubicBezTo>
                  <a:cubicBezTo>
                    <a:pt x="57332" y="76625"/>
                    <a:pt x="42067" y="76341"/>
                    <a:pt x="27154" y="75375"/>
                  </a:cubicBezTo>
                  <a:cubicBezTo>
                    <a:pt x="13098" y="74466"/>
                    <a:pt x="4483" y="66511"/>
                    <a:pt x="1208" y="53159"/>
                  </a:cubicBezTo>
                  <a:cubicBezTo>
                    <a:pt x="-2822" y="36682"/>
                    <a:pt x="3677" y="24352"/>
                    <a:pt x="14056" y="13897"/>
                  </a:cubicBezTo>
                  <a:cubicBezTo>
                    <a:pt x="29170" y="-1330"/>
                    <a:pt x="42268" y="-4285"/>
                    <a:pt x="59499" y="6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D87B3AE-EB27-86B8-8B80-D210A3BC95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8303" y="5181700"/>
              <a:ext cx="60920" cy="70500"/>
            </a:xfrm>
            <a:custGeom>
              <a:avLst/>
              <a:gdLst>
                <a:gd name="connsiteX0" fmla="*/ 37408 w 60920"/>
                <a:gd name="connsiteY0" fmla="*/ 39925 h 70500"/>
                <a:gd name="connsiteX1" fmla="*/ 13780 w 60920"/>
                <a:gd name="connsiteY1" fmla="*/ 68903 h 70500"/>
                <a:gd name="connsiteX2" fmla="*/ 26 w 60920"/>
                <a:gd name="connsiteY2" fmla="*/ 70210 h 70500"/>
                <a:gd name="connsiteX3" fmla="*/ 1335 w 60920"/>
                <a:gd name="connsiteY3" fmla="*/ 54812 h 70500"/>
                <a:gd name="connsiteX4" fmla="*/ 27483 w 60920"/>
                <a:gd name="connsiteY4" fmla="*/ 12596 h 70500"/>
                <a:gd name="connsiteX5" fmla="*/ 49398 w 60920"/>
                <a:gd name="connsiteY5" fmla="*/ 891 h 70500"/>
                <a:gd name="connsiteX6" fmla="*/ 59777 w 60920"/>
                <a:gd name="connsiteY6" fmla="*/ 22823 h 70500"/>
                <a:gd name="connsiteX7" fmla="*/ 60683 w 60920"/>
                <a:gd name="connsiteY7" fmla="*/ 54698 h 70500"/>
                <a:gd name="connsiteX8" fmla="*/ 53328 w 60920"/>
                <a:gd name="connsiteY8" fmla="*/ 67596 h 70500"/>
                <a:gd name="connsiteX9" fmla="*/ 42496 w 60920"/>
                <a:gd name="connsiteY9" fmla="*/ 58334 h 70500"/>
                <a:gd name="connsiteX10" fmla="*/ 37408 w 60920"/>
                <a:gd name="connsiteY10" fmla="*/ 39925 h 7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20" h="70500">
                  <a:moveTo>
                    <a:pt x="37408" y="39925"/>
                  </a:moveTo>
                  <a:cubicBezTo>
                    <a:pt x="28490" y="51118"/>
                    <a:pt x="21840" y="60948"/>
                    <a:pt x="13780" y="68903"/>
                  </a:cubicBezTo>
                  <a:cubicBezTo>
                    <a:pt x="11009" y="71687"/>
                    <a:pt x="4711" y="69926"/>
                    <a:pt x="26" y="70210"/>
                  </a:cubicBezTo>
                  <a:cubicBezTo>
                    <a:pt x="378" y="64982"/>
                    <a:pt x="-831" y="58732"/>
                    <a:pt x="1335" y="54812"/>
                  </a:cubicBezTo>
                  <a:cubicBezTo>
                    <a:pt x="9447" y="40323"/>
                    <a:pt x="18616" y="26573"/>
                    <a:pt x="27483" y="12596"/>
                  </a:cubicBezTo>
                  <a:cubicBezTo>
                    <a:pt x="32823" y="4130"/>
                    <a:pt x="39373" y="-2461"/>
                    <a:pt x="49398" y="891"/>
                  </a:cubicBezTo>
                  <a:cubicBezTo>
                    <a:pt x="59021" y="4073"/>
                    <a:pt x="59424" y="13618"/>
                    <a:pt x="59777" y="22823"/>
                  </a:cubicBezTo>
                  <a:cubicBezTo>
                    <a:pt x="60180" y="33448"/>
                    <a:pt x="61439" y="44187"/>
                    <a:pt x="60683" y="54698"/>
                  </a:cubicBezTo>
                  <a:cubicBezTo>
                    <a:pt x="60381" y="59187"/>
                    <a:pt x="55897" y="63335"/>
                    <a:pt x="53328" y="67596"/>
                  </a:cubicBezTo>
                  <a:cubicBezTo>
                    <a:pt x="49600" y="64585"/>
                    <a:pt x="44864" y="62369"/>
                    <a:pt x="42496" y="58334"/>
                  </a:cubicBezTo>
                  <a:cubicBezTo>
                    <a:pt x="39876" y="53789"/>
                    <a:pt x="39423" y="47653"/>
                    <a:pt x="37408" y="399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DB545C3-0566-8117-635B-0307BD204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53250" y="3180905"/>
              <a:ext cx="59439" cy="75309"/>
            </a:xfrm>
            <a:custGeom>
              <a:avLst/>
              <a:gdLst>
                <a:gd name="connsiteX0" fmla="*/ 44788 w 59439"/>
                <a:gd name="connsiteY0" fmla="*/ 66787 h 75309"/>
                <a:gd name="connsiteX1" fmla="*/ 11235 w 59439"/>
                <a:gd name="connsiteY1" fmla="*/ 75310 h 75309"/>
                <a:gd name="connsiteX2" fmla="*/ 8313 w 59439"/>
                <a:gd name="connsiteY2" fmla="*/ 70480 h 75309"/>
                <a:gd name="connsiteX3" fmla="*/ 1763 w 59439"/>
                <a:gd name="connsiteY3" fmla="*/ 18718 h 75309"/>
                <a:gd name="connsiteX4" fmla="*/ 0 w 59439"/>
                <a:gd name="connsiteY4" fmla="*/ 593 h 75309"/>
                <a:gd name="connsiteX5" fmla="*/ 30026 w 59439"/>
                <a:gd name="connsiteY5" fmla="*/ 22582 h 75309"/>
                <a:gd name="connsiteX6" fmla="*/ 45544 w 59439"/>
                <a:gd name="connsiteY6" fmla="*/ 5764 h 75309"/>
                <a:gd name="connsiteX7" fmla="*/ 59045 w 59439"/>
                <a:gd name="connsiteY7" fmla="*/ 3946 h 75309"/>
                <a:gd name="connsiteX8" fmla="*/ 58239 w 59439"/>
                <a:gd name="connsiteY8" fmla="*/ 18889 h 75309"/>
                <a:gd name="connsiteX9" fmla="*/ 44788 w 59439"/>
                <a:gd name="connsiteY9" fmla="*/ 66730 h 7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39" h="75309">
                  <a:moveTo>
                    <a:pt x="44788" y="66787"/>
                  </a:moveTo>
                  <a:cubicBezTo>
                    <a:pt x="32394" y="69969"/>
                    <a:pt x="21613" y="72696"/>
                    <a:pt x="11235" y="75310"/>
                  </a:cubicBezTo>
                  <a:cubicBezTo>
                    <a:pt x="9824" y="73094"/>
                    <a:pt x="8615" y="71900"/>
                    <a:pt x="8313" y="70480"/>
                  </a:cubicBezTo>
                  <a:cubicBezTo>
                    <a:pt x="8010" y="68946"/>
                    <a:pt x="2015" y="20650"/>
                    <a:pt x="1763" y="18718"/>
                  </a:cubicBezTo>
                  <a:cubicBezTo>
                    <a:pt x="1007" y="12753"/>
                    <a:pt x="554" y="6730"/>
                    <a:pt x="0" y="593"/>
                  </a:cubicBezTo>
                  <a:cubicBezTo>
                    <a:pt x="18389" y="-3498"/>
                    <a:pt x="19648" y="14627"/>
                    <a:pt x="30026" y="22582"/>
                  </a:cubicBezTo>
                  <a:cubicBezTo>
                    <a:pt x="34611" y="17412"/>
                    <a:pt x="39397" y="10480"/>
                    <a:pt x="45544" y="5764"/>
                  </a:cubicBezTo>
                  <a:cubicBezTo>
                    <a:pt x="48869" y="3207"/>
                    <a:pt x="54461" y="4457"/>
                    <a:pt x="59045" y="3946"/>
                  </a:cubicBezTo>
                  <a:cubicBezTo>
                    <a:pt x="58894" y="9002"/>
                    <a:pt x="60456" y="15537"/>
                    <a:pt x="58239" y="18889"/>
                  </a:cubicBezTo>
                  <a:cubicBezTo>
                    <a:pt x="48818" y="33378"/>
                    <a:pt x="39045" y="47241"/>
                    <a:pt x="44788" y="667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6C214DAB-ED1C-99A0-A087-FD4209ADF5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2277" y="6406168"/>
              <a:ext cx="58025" cy="80770"/>
            </a:xfrm>
            <a:custGeom>
              <a:avLst/>
              <a:gdLst>
                <a:gd name="connsiteX0" fmla="*/ 35613 w 58025"/>
                <a:gd name="connsiteY0" fmla="*/ 30579 h 80770"/>
                <a:gd name="connsiteX1" fmla="*/ 14051 w 58025"/>
                <a:gd name="connsiteY1" fmla="*/ 49386 h 80770"/>
                <a:gd name="connsiteX2" fmla="*/ 46 w 58025"/>
                <a:gd name="connsiteY2" fmla="*/ 50522 h 80770"/>
                <a:gd name="connsiteX3" fmla="*/ 1506 w 58025"/>
                <a:gd name="connsiteY3" fmla="*/ 35351 h 80770"/>
                <a:gd name="connsiteX4" fmla="*/ 27301 w 58025"/>
                <a:gd name="connsiteY4" fmla="*/ 5238 h 80770"/>
                <a:gd name="connsiteX5" fmla="*/ 53599 w 58025"/>
                <a:gd name="connsiteY5" fmla="*/ 13590 h 80770"/>
                <a:gd name="connsiteX6" fmla="*/ 53751 w 58025"/>
                <a:gd name="connsiteY6" fmla="*/ 71886 h 80770"/>
                <a:gd name="connsiteX7" fmla="*/ 42819 w 58025"/>
                <a:gd name="connsiteY7" fmla="*/ 80749 h 80770"/>
                <a:gd name="connsiteX8" fmla="*/ 35966 w 58025"/>
                <a:gd name="connsiteY8" fmla="*/ 70352 h 80770"/>
                <a:gd name="connsiteX9" fmla="*/ 35613 w 58025"/>
                <a:gd name="connsiteY9" fmla="*/ 30636 h 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25" h="80770">
                  <a:moveTo>
                    <a:pt x="35613" y="30579"/>
                  </a:moveTo>
                  <a:cubicBezTo>
                    <a:pt x="26344" y="38874"/>
                    <a:pt x="20752" y="45238"/>
                    <a:pt x="14051" y="49386"/>
                  </a:cubicBezTo>
                  <a:cubicBezTo>
                    <a:pt x="10322" y="51715"/>
                    <a:pt x="4781" y="50295"/>
                    <a:pt x="46" y="50522"/>
                  </a:cubicBezTo>
                  <a:cubicBezTo>
                    <a:pt x="398" y="45352"/>
                    <a:pt x="-912" y="38647"/>
                    <a:pt x="1506" y="35351"/>
                  </a:cubicBezTo>
                  <a:cubicBezTo>
                    <a:pt x="9315" y="24556"/>
                    <a:pt x="17779" y="14044"/>
                    <a:pt x="27301" y="5238"/>
                  </a:cubicBezTo>
                  <a:cubicBezTo>
                    <a:pt x="37629" y="-4308"/>
                    <a:pt x="48965" y="-387"/>
                    <a:pt x="53599" y="13590"/>
                  </a:cubicBezTo>
                  <a:cubicBezTo>
                    <a:pt x="59947" y="32795"/>
                    <a:pt x="58991" y="52624"/>
                    <a:pt x="53751" y="71886"/>
                  </a:cubicBezTo>
                  <a:cubicBezTo>
                    <a:pt x="52643" y="75920"/>
                    <a:pt x="46999" y="79500"/>
                    <a:pt x="42819" y="80749"/>
                  </a:cubicBezTo>
                  <a:cubicBezTo>
                    <a:pt x="41307" y="81204"/>
                    <a:pt x="36269" y="74273"/>
                    <a:pt x="35966" y="70352"/>
                  </a:cubicBezTo>
                  <a:cubicBezTo>
                    <a:pt x="35009" y="58988"/>
                    <a:pt x="35613" y="47454"/>
                    <a:pt x="35613" y="30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FB0EFD-1E93-A631-5E1E-4620238163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4888" y="3976893"/>
              <a:ext cx="49057" cy="98883"/>
            </a:xfrm>
            <a:custGeom>
              <a:avLst/>
              <a:gdLst>
                <a:gd name="connsiteX0" fmla="*/ 49007 w 49057"/>
                <a:gd name="connsiteY0" fmla="*/ 95235 h 98883"/>
                <a:gd name="connsiteX1" fmla="*/ 16562 w 49057"/>
                <a:gd name="connsiteY1" fmla="*/ 76712 h 98883"/>
                <a:gd name="connsiteX2" fmla="*/ 20492 w 49057"/>
                <a:gd name="connsiteY2" fmla="*/ 50405 h 98883"/>
                <a:gd name="connsiteX3" fmla="*/ 20945 w 49057"/>
                <a:gd name="connsiteY3" fmla="*/ 21428 h 98883"/>
                <a:gd name="connsiteX4" fmla="*/ 3111 w 49057"/>
                <a:gd name="connsiteY4" fmla="*/ 25519 h 98883"/>
                <a:gd name="connsiteX5" fmla="*/ 11222 w 49057"/>
                <a:gd name="connsiteY5" fmla="*/ 2053 h 98883"/>
                <a:gd name="connsiteX6" fmla="*/ 45883 w 49057"/>
                <a:gd name="connsiteY6" fmla="*/ 25008 h 98883"/>
                <a:gd name="connsiteX7" fmla="*/ 45178 w 49057"/>
                <a:gd name="connsiteY7" fmla="*/ 42167 h 98883"/>
                <a:gd name="connsiteX8" fmla="*/ 49057 w 49057"/>
                <a:gd name="connsiteY8" fmla="*/ 95292 h 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57" h="98883">
                  <a:moveTo>
                    <a:pt x="49007" y="95235"/>
                  </a:moveTo>
                  <a:cubicBezTo>
                    <a:pt x="31777" y="103928"/>
                    <a:pt x="18326" y="96826"/>
                    <a:pt x="16562" y="76712"/>
                  </a:cubicBezTo>
                  <a:cubicBezTo>
                    <a:pt x="15807" y="68133"/>
                    <a:pt x="18426" y="58985"/>
                    <a:pt x="20492" y="50405"/>
                  </a:cubicBezTo>
                  <a:cubicBezTo>
                    <a:pt x="22759" y="41087"/>
                    <a:pt x="28200" y="32280"/>
                    <a:pt x="20945" y="21428"/>
                  </a:cubicBezTo>
                  <a:cubicBezTo>
                    <a:pt x="15303" y="22735"/>
                    <a:pt x="9257" y="24098"/>
                    <a:pt x="3111" y="25519"/>
                  </a:cubicBezTo>
                  <a:cubicBezTo>
                    <a:pt x="-4245" y="12167"/>
                    <a:pt x="2657" y="5973"/>
                    <a:pt x="11222" y="2053"/>
                  </a:cubicBezTo>
                  <a:cubicBezTo>
                    <a:pt x="26336" y="-4879"/>
                    <a:pt x="43364" y="6485"/>
                    <a:pt x="45883" y="25008"/>
                  </a:cubicBezTo>
                  <a:cubicBezTo>
                    <a:pt x="46639" y="30576"/>
                    <a:pt x="46035" y="36542"/>
                    <a:pt x="45178" y="42167"/>
                  </a:cubicBezTo>
                  <a:cubicBezTo>
                    <a:pt x="40493" y="72053"/>
                    <a:pt x="40392" y="72053"/>
                    <a:pt x="49057" y="95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08A6AD1-7A51-2EF6-70D8-58C82A5FFF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6686" y="4293668"/>
              <a:ext cx="55972" cy="107310"/>
            </a:xfrm>
            <a:custGeom>
              <a:avLst/>
              <a:gdLst>
                <a:gd name="connsiteX0" fmla="*/ 55972 w 55972"/>
                <a:gd name="connsiteY0" fmla="*/ 104826 h 107310"/>
                <a:gd name="connsiteX1" fmla="*/ 24132 w 55972"/>
                <a:gd name="connsiteY1" fmla="*/ 82326 h 107310"/>
                <a:gd name="connsiteX2" fmla="*/ 30429 w 55972"/>
                <a:gd name="connsiteY2" fmla="*/ 61587 h 107310"/>
                <a:gd name="connsiteX3" fmla="*/ 35467 w 55972"/>
                <a:gd name="connsiteY3" fmla="*/ 38064 h 107310"/>
                <a:gd name="connsiteX4" fmla="*/ 15366 w 55972"/>
                <a:gd name="connsiteY4" fmla="*/ 18348 h 107310"/>
                <a:gd name="connsiteX5" fmla="*/ 0 w 55972"/>
                <a:gd name="connsiteY5" fmla="*/ 21530 h 107310"/>
                <a:gd name="connsiteX6" fmla="*/ 5390 w 55972"/>
                <a:gd name="connsiteY6" fmla="*/ 7382 h 107310"/>
                <a:gd name="connsiteX7" fmla="*/ 53554 w 55972"/>
                <a:gd name="connsiteY7" fmla="*/ 32326 h 107310"/>
                <a:gd name="connsiteX8" fmla="*/ 51791 w 55972"/>
                <a:gd name="connsiteY8" fmla="*/ 61587 h 107310"/>
                <a:gd name="connsiteX9" fmla="*/ 55922 w 55972"/>
                <a:gd name="connsiteY9" fmla="*/ 104883 h 10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72" h="107310">
                  <a:moveTo>
                    <a:pt x="55972" y="104826"/>
                  </a:moveTo>
                  <a:cubicBezTo>
                    <a:pt x="33906" y="112213"/>
                    <a:pt x="22016" y="102667"/>
                    <a:pt x="24132" y="82326"/>
                  </a:cubicBezTo>
                  <a:cubicBezTo>
                    <a:pt x="24888" y="75224"/>
                    <a:pt x="28565" y="68576"/>
                    <a:pt x="30429" y="61587"/>
                  </a:cubicBezTo>
                  <a:cubicBezTo>
                    <a:pt x="32495" y="53860"/>
                    <a:pt x="35266" y="45962"/>
                    <a:pt x="35467" y="38064"/>
                  </a:cubicBezTo>
                  <a:cubicBezTo>
                    <a:pt x="35921" y="21417"/>
                    <a:pt x="29724" y="15962"/>
                    <a:pt x="15366" y="18348"/>
                  </a:cubicBezTo>
                  <a:cubicBezTo>
                    <a:pt x="11336" y="19030"/>
                    <a:pt x="7305" y="19996"/>
                    <a:pt x="0" y="21530"/>
                  </a:cubicBezTo>
                  <a:cubicBezTo>
                    <a:pt x="2519" y="14655"/>
                    <a:pt x="2922" y="9314"/>
                    <a:pt x="5390" y="7382"/>
                  </a:cubicBezTo>
                  <a:cubicBezTo>
                    <a:pt x="26601" y="-9152"/>
                    <a:pt x="50985" y="3348"/>
                    <a:pt x="53554" y="32326"/>
                  </a:cubicBezTo>
                  <a:cubicBezTo>
                    <a:pt x="54410" y="41928"/>
                    <a:pt x="54058" y="52326"/>
                    <a:pt x="51791" y="61587"/>
                  </a:cubicBezTo>
                  <a:cubicBezTo>
                    <a:pt x="48214" y="76133"/>
                    <a:pt x="45140" y="89940"/>
                    <a:pt x="55922" y="1048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0C4F8945-1252-6146-FC49-7749657ADB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23468" y="3345022"/>
              <a:ext cx="78945" cy="75852"/>
            </a:xfrm>
            <a:custGeom>
              <a:avLst/>
              <a:gdLst>
                <a:gd name="connsiteX0" fmla="*/ 40556 w 78945"/>
                <a:gd name="connsiteY0" fmla="*/ 25114 h 75852"/>
                <a:gd name="connsiteX1" fmla="*/ 42420 w 78945"/>
                <a:gd name="connsiteY1" fmla="*/ 14318 h 75852"/>
                <a:gd name="connsiteX2" fmla="*/ 51891 w 78945"/>
                <a:gd name="connsiteY2" fmla="*/ 0 h 75852"/>
                <a:gd name="connsiteX3" fmla="*/ 61665 w 78945"/>
                <a:gd name="connsiteY3" fmla="*/ 13239 h 75852"/>
                <a:gd name="connsiteX4" fmla="*/ 78945 w 78945"/>
                <a:gd name="connsiteY4" fmla="*/ 33921 h 75852"/>
                <a:gd name="connsiteX5" fmla="*/ 53705 w 78945"/>
                <a:gd name="connsiteY5" fmla="*/ 75853 h 75852"/>
                <a:gd name="connsiteX6" fmla="*/ 39498 w 78945"/>
                <a:gd name="connsiteY6" fmla="*/ 51762 h 75852"/>
                <a:gd name="connsiteX7" fmla="*/ 12595 w 78945"/>
                <a:gd name="connsiteY7" fmla="*/ 57785 h 75852"/>
                <a:gd name="connsiteX8" fmla="*/ 0 w 78945"/>
                <a:gd name="connsiteY8" fmla="*/ 51307 h 75852"/>
                <a:gd name="connsiteX9" fmla="*/ 7859 w 78945"/>
                <a:gd name="connsiteY9" fmla="*/ 36364 h 75852"/>
                <a:gd name="connsiteX10" fmla="*/ 40455 w 78945"/>
                <a:gd name="connsiteY10" fmla="*/ 25114 h 7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945" h="75852">
                  <a:moveTo>
                    <a:pt x="40556" y="25114"/>
                  </a:moveTo>
                  <a:cubicBezTo>
                    <a:pt x="41261" y="20512"/>
                    <a:pt x="41059" y="16875"/>
                    <a:pt x="42420" y="14318"/>
                  </a:cubicBezTo>
                  <a:cubicBezTo>
                    <a:pt x="45090" y="9261"/>
                    <a:pt x="48667" y="4716"/>
                    <a:pt x="51891" y="0"/>
                  </a:cubicBezTo>
                  <a:cubicBezTo>
                    <a:pt x="55317" y="4432"/>
                    <a:pt x="61866" y="8977"/>
                    <a:pt x="61665" y="13239"/>
                  </a:cubicBezTo>
                  <a:cubicBezTo>
                    <a:pt x="61111" y="27898"/>
                    <a:pt x="76830" y="21648"/>
                    <a:pt x="78945" y="33921"/>
                  </a:cubicBezTo>
                  <a:cubicBezTo>
                    <a:pt x="63730" y="39148"/>
                    <a:pt x="61363" y="57046"/>
                    <a:pt x="53705" y="75853"/>
                  </a:cubicBezTo>
                  <a:cubicBezTo>
                    <a:pt x="47458" y="65228"/>
                    <a:pt x="43830" y="59035"/>
                    <a:pt x="39498" y="51762"/>
                  </a:cubicBezTo>
                  <a:cubicBezTo>
                    <a:pt x="30833" y="53864"/>
                    <a:pt x="21814" y="56989"/>
                    <a:pt x="12595" y="57785"/>
                  </a:cubicBezTo>
                  <a:cubicBezTo>
                    <a:pt x="8564" y="58126"/>
                    <a:pt x="4232" y="53637"/>
                    <a:pt x="0" y="51307"/>
                  </a:cubicBezTo>
                  <a:cubicBezTo>
                    <a:pt x="2569" y="46137"/>
                    <a:pt x="4030" y="38296"/>
                    <a:pt x="7859" y="36364"/>
                  </a:cubicBezTo>
                  <a:cubicBezTo>
                    <a:pt x="17633" y="31364"/>
                    <a:pt x="28464" y="29035"/>
                    <a:pt x="40455" y="25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25EFB4D-9A61-48A7-81D7-1AD89D3818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3504" y="5858561"/>
              <a:ext cx="63849" cy="64887"/>
            </a:xfrm>
            <a:custGeom>
              <a:avLst/>
              <a:gdLst>
                <a:gd name="connsiteX0" fmla="*/ 32513 w 63849"/>
                <a:gd name="connsiteY0" fmla="*/ 17614 h 64887"/>
                <a:gd name="connsiteX1" fmla="*/ 35436 w 63849"/>
                <a:gd name="connsiteY1" fmla="*/ 9318 h 64887"/>
                <a:gd name="connsiteX2" fmla="*/ 43950 w 63849"/>
                <a:gd name="connsiteY2" fmla="*/ 0 h 64887"/>
                <a:gd name="connsiteX3" fmla="*/ 51355 w 63849"/>
                <a:gd name="connsiteY3" fmla="*/ 12727 h 64887"/>
                <a:gd name="connsiteX4" fmla="*/ 63850 w 63849"/>
                <a:gd name="connsiteY4" fmla="*/ 46194 h 64887"/>
                <a:gd name="connsiteX5" fmla="*/ 34377 w 63849"/>
                <a:gd name="connsiteY5" fmla="*/ 62217 h 64887"/>
                <a:gd name="connsiteX6" fmla="*/ 5510 w 63849"/>
                <a:gd name="connsiteY6" fmla="*/ 53751 h 64887"/>
                <a:gd name="connsiteX7" fmla="*/ 5006 w 63849"/>
                <a:gd name="connsiteY7" fmla="*/ 17046 h 64887"/>
                <a:gd name="connsiteX8" fmla="*/ 32513 w 63849"/>
                <a:gd name="connsiteY8" fmla="*/ 1761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9" h="64887">
                  <a:moveTo>
                    <a:pt x="32513" y="17614"/>
                  </a:moveTo>
                  <a:cubicBezTo>
                    <a:pt x="33874" y="13580"/>
                    <a:pt x="34176" y="10966"/>
                    <a:pt x="35436" y="9318"/>
                  </a:cubicBezTo>
                  <a:cubicBezTo>
                    <a:pt x="38004" y="5909"/>
                    <a:pt x="41078" y="3068"/>
                    <a:pt x="43950" y="0"/>
                  </a:cubicBezTo>
                  <a:cubicBezTo>
                    <a:pt x="46519" y="4261"/>
                    <a:pt x="51053" y="8352"/>
                    <a:pt x="51355" y="12727"/>
                  </a:cubicBezTo>
                  <a:cubicBezTo>
                    <a:pt x="52111" y="25455"/>
                    <a:pt x="48333" y="39148"/>
                    <a:pt x="63850" y="46194"/>
                  </a:cubicBezTo>
                  <a:cubicBezTo>
                    <a:pt x="51608" y="52898"/>
                    <a:pt x="43093" y="57728"/>
                    <a:pt x="34377" y="62217"/>
                  </a:cubicBezTo>
                  <a:cubicBezTo>
                    <a:pt x="23344" y="67842"/>
                    <a:pt x="11958" y="64376"/>
                    <a:pt x="5510" y="53751"/>
                  </a:cubicBezTo>
                  <a:cubicBezTo>
                    <a:pt x="-1544" y="42216"/>
                    <a:pt x="-1947" y="25568"/>
                    <a:pt x="5006" y="17046"/>
                  </a:cubicBezTo>
                  <a:cubicBezTo>
                    <a:pt x="13420" y="6705"/>
                    <a:pt x="22236" y="13182"/>
                    <a:pt x="32513" y="1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02FD1A46-0F8F-FA1D-C348-D2C4075798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07953" y="4644314"/>
              <a:ext cx="50776" cy="94933"/>
            </a:xfrm>
            <a:custGeom>
              <a:avLst/>
              <a:gdLst>
                <a:gd name="connsiteX0" fmla="*/ 50776 w 50776"/>
                <a:gd name="connsiteY0" fmla="*/ 81740 h 94933"/>
                <a:gd name="connsiteX1" fmla="*/ 30725 w 50776"/>
                <a:gd name="connsiteY1" fmla="*/ 92706 h 94933"/>
                <a:gd name="connsiteX2" fmla="*/ 2865 w 50776"/>
                <a:gd name="connsiteY2" fmla="*/ 85547 h 94933"/>
                <a:gd name="connsiteX3" fmla="*/ 7450 w 50776"/>
                <a:gd name="connsiteY3" fmla="*/ 56001 h 94933"/>
                <a:gd name="connsiteX4" fmla="*/ 21103 w 50776"/>
                <a:gd name="connsiteY4" fmla="*/ 21569 h 94933"/>
                <a:gd name="connsiteX5" fmla="*/ 497 w 50776"/>
                <a:gd name="connsiteY5" fmla="*/ 16967 h 94933"/>
                <a:gd name="connsiteX6" fmla="*/ 20952 w 50776"/>
                <a:gd name="connsiteY6" fmla="*/ 319 h 94933"/>
                <a:gd name="connsiteX7" fmla="*/ 39140 w 50776"/>
                <a:gd name="connsiteY7" fmla="*/ 21683 h 94933"/>
                <a:gd name="connsiteX8" fmla="*/ 34051 w 50776"/>
                <a:gd name="connsiteY8" fmla="*/ 47819 h 94933"/>
                <a:gd name="connsiteX9" fmla="*/ 23925 w 50776"/>
                <a:gd name="connsiteY9" fmla="*/ 70546 h 94933"/>
                <a:gd name="connsiteX10" fmla="*/ 49769 w 50776"/>
                <a:gd name="connsiteY10" fmla="*/ 76342 h 94933"/>
                <a:gd name="connsiteX11" fmla="*/ 50776 w 50776"/>
                <a:gd name="connsiteY11" fmla="*/ 81853 h 9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76" h="94933">
                  <a:moveTo>
                    <a:pt x="50776" y="81740"/>
                  </a:moveTo>
                  <a:cubicBezTo>
                    <a:pt x="44127" y="85490"/>
                    <a:pt x="37779" y="90376"/>
                    <a:pt x="30725" y="92706"/>
                  </a:cubicBezTo>
                  <a:cubicBezTo>
                    <a:pt x="20700" y="96001"/>
                    <a:pt x="9616" y="97081"/>
                    <a:pt x="2865" y="85547"/>
                  </a:cubicBezTo>
                  <a:cubicBezTo>
                    <a:pt x="-3332" y="74978"/>
                    <a:pt x="1605" y="65092"/>
                    <a:pt x="7450" y="56001"/>
                  </a:cubicBezTo>
                  <a:cubicBezTo>
                    <a:pt x="13798" y="46114"/>
                    <a:pt x="21456" y="36853"/>
                    <a:pt x="21103" y="21569"/>
                  </a:cubicBezTo>
                  <a:cubicBezTo>
                    <a:pt x="14251" y="20035"/>
                    <a:pt x="7602" y="18557"/>
                    <a:pt x="497" y="16967"/>
                  </a:cubicBezTo>
                  <a:cubicBezTo>
                    <a:pt x="1958" y="1512"/>
                    <a:pt x="11178" y="-1045"/>
                    <a:pt x="20952" y="319"/>
                  </a:cubicBezTo>
                  <a:cubicBezTo>
                    <a:pt x="31330" y="1739"/>
                    <a:pt x="38837" y="9637"/>
                    <a:pt x="39140" y="21683"/>
                  </a:cubicBezTo>
                  <a:cubicBezTo>
                    <a:pt x="39340" y="30376"/>
                    <a:pt x="36671" y="39410"/>
                    <a:pt x="34051" y="47819"/>
                  </a:cubicBezTo>
                  <a:cubicBezTo>
                    <a:pt x="31683" y="55433"/>
                    <a:pt x="27653" y="62421"/>
                    <a:pt x="23925" y="70546"/>
                  </a:cubicBezTo>
                  <a:cubicBezTo>
                    <a:pt x="33547" y="72706"/>
                    <a:pt x="41659" y="74524"/>
                    <a:pt x="49769" y="76342"/>
                  </a:cubicBezTo>
                  <a:cubicBezTo>
                    <a:pt x="50122" y="78160"/>
                    <a:pt x="50425" y="80035"/>
                    <a:pt x="50776" y="81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ED385E6-2CFC-5C85-F9A5-1C2485F51C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9915" y="6286181"/>
              <a:ext cx="45723" cy="149486"/>
            </a:xfrm>
            <a:custGeom>
              <a:avLst/>
              <a:gdLst>
                <a:gd name="connsiteX0" fmla="*/ 15113 w 45723"/>
                <a:gd name="connsiteY0" fmla="*/ 149486 h 149486"/>
                <a:gd name="connsiteX1" fmla="*/ 20353 w 45723"/>
                <a:gd name="connsiteY1" fmla="*/ 123293 h 149486"/>
                <a:gd name="connsiteX2" fmla="*/ 26097 w 45723"/>
                <a:gd name="connsiteY2" fmla="*/ 67269 h 149486"/>
                <a:gd name="connsiteX3" fmla="*/ 5390 w 45723"/>
                <a:gd name="connsiteY3" fmla="*/ 14769 h 149486"/>
                <a:gd name="connsiteX4" fmla="*/ 100 w 45723"/>
                <a:gd name="connsiteY4" fmla="*/ 7213 h 149486"/>
                <a:gd name="connsiteX5" fmla="*/ 503 w 45723"/>
                <a:gd name="connsiteY5" fmla="*/ 3405 h 149486"/>
                <a:gd name="connsiteX6" fmla="*/ 17381 w 45723"/>
                <a:gd name="connsiteY6" fmla="*/ 4087 h 149486"/>
                <a:gd name="connsiteX7" fmla="*/ 34762 w 45723"/>
                <a:gd name="connsiteY7" fmla="*/ 25735 h 149486"/>
                <a:gd name="connsiteX8" fmla="*/ 29724 w 45723"/>
                <a:gd name="connsiteY8" fmla="*/ 138861 h 149486"/>
                <a:gd name="connsiteX9" fmla="*/ 23678 w 45723"/>
                <a:gd name="connsiteY9" fmla="*/ 145907 h 149486"/>
                <a:gd name="connsiteX10" fmla="*/ 15113 w 45723"/>
                <a:gd name="connsiteY10" fmla="*/ 149430 h 1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3" h="149486">
                  <a:moveTo>
                    <a:pt x="15113" y="149486"/>
                  </a:moveTo>
                  <a:cubicBezTo>
                    <a:pt x="17280" y="138805"/>
                    <a:pt x="19396" y="131133"/>
                    <a:pt x="20353" y="123293"/>
                  </a:cubicBezTo>
                  <a:cubicBezTo>
                    <a:pt x="22670" y="104657"/>
                    <a:pt x="26046" y="85963"/>
                    <a:pt x="26097" y="67269"/>
                  </a:cubicBezTo>
                  <a:cubicBezTo>
                    <a:pt x="26097" y="47099"/>
                    <a:pt x="19849" y="28520"/>
                    <a:pt x="5390" y="14769"/>
                  </a:cubicBezTo>
                  <a:cubicBezTo>
                    <a:pt x="3224" y="12724"/>
                    <a:pt x="1713" y="9826"/>
                    <a:pt x="100" y="7213"/>
                  </a:cubicBezTo>
                  <a:cubicBezTo>
                    <a:pt x="-202" y="6701"/>
                    <a:pt x="251" y="5621"/>
                    <a:pt x="503" y="3405"/>
                  </a:cubicBezTo>
                  <a:cubicBezTo>
                    <a:pt x="5793" y="-1878"/>
                    <a:pt x="12444" y="-515"/>
                    <a:pt x="17381" y="4087"/>
                  </a:cubicBezTo>
                  <a:cubicBezTo>
                    <a:pt x="23980" y="10281"/>
                    <a:pt x="31135" y="17270"/>
                    <a:pt x="34762" y="25735"/>
                  </a:cubicBezTo>
                  <a:cubicBezTo>
                    <a:pt x="51186" y="64145"/>
                    <a:pt x="48868" y="102213"/>
                    <a:pt x="29724" y="138861"/>
                  </a:cubicBezTo>
                  <a:cubicBezTo>
                    <a:pt x="28313" y="141589"/>
                    <a:pt x="25895" y="143805"/>
                    <a:pt x="23678" y="145907"/>
                  </a:cubicBezTo>
                  <a:cubicBezTo>
                    <a:pt x="22670" y="146872"/>
                    <a:pt x="21109" y="147043"/>
                    <a:pt x="15113" y="149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A359AF4-A422-85BF-DC3A-02B69A6EF4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5687" y="4814459"/>
              <a:ext cx="47518" cy="89856"/>
            </a:xfrm>
            <a:custGeom>
              <a:avLst/>
              <a:gdLst>
                <a:gd name="connsiteX0" fmla="*/ 20101 w 47518"/>
                <a:gd name="connsiteY0" fmla="*/ 53811 h 89856"/>
                <a:gd name="connsiteX1" fmla="*/ 1259 w 47518"/>
                <a:gd name="connsiteY1" fmla="*/ 68811 h 89856"/>
                <a:gd name="connsiteX2" fmla="*/ 503 w 47518"/>
                <a:gd name="connsiteY2" fmla="*/ 52163 h 89856"/>
                <a:gd name="connsiteX3" fmla="*/ 18387 w 47518"/>
                <a:gd name="connsiteY3" fmla="*/ 7561 h 89856"/>
                <a:gd name="connsiteX4" fmla="*/ 30076 w 47518"/>
                <a:gd name="connsiteY4" fmla="*/ 4 h 89856"/>
                <a:gd name="connsiteX5" fmla="*/ 38842 w 47518"/>
                <a:gd name="connsiteY5" fmla="*/ 8640 h 89856"/>
                <a:gd name="connsiteX6" fmla="*/ 47356 w 47518"/>
                <a:gd name="connsiteY6" fmla="*/ 74152 h 89856"/>
                <a:gd name="connsiteX7" fmla="*/ 37633 w 47518"/>
                <a:gd name="connsiteY7" fmla="*/ 89834 h 89856"/>
                <a:gd name="connsiteX8" fmla="*/ 25944 w 47518"/>
                <a:gd name="connsiteY8" fmla="*/ 78641 h 89856"/>
                <a:gd name="connsiteX9" fmla="*/ 20101 w 47518"/>
                <a:gd name="connsiteY9" fmla="*/ 53868 h 8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18" h="89856">
                  <a:moveTo>
                    <a:pt x="20101" y="53811"/>
                  </a:moveTo>
                  <a:cubicBezTo>
                    <a:pt x="13702" y="58925"/>
                    <a:pt x="8715" y="62845"/>
                    <a:pt x="1259" y="68811"/>
                  </a:cubicBezTo>
                  <a:cubicBezTo>
                    <a:pt x="805" y="60800"/>
                    <a:pt x="-807" y="55800"/>
                    <a:pt x="503" y="52163"/>
                  </a:cubicBezTo>
                  <a:cubicBezTo>
                    <a:pt x="5893" y="36993"/>
                    <a:pt x="11637" y="21993"/>
                    <a:pt x="18387" y="7561"/>
                  </a:cubicBezTo>
                  <a:cubicBezTo>
                    <a:pt x="20251" y="3640"/>
                    <a:pt x="25944" y="174"/>
                    <a:pt x="30076" y="4"/>
                  </a:cubicBezTo>
                  <a:cubicBezTo>
                    <a:pt x="32998" y="-167"/>
                    <a:pt x="38288" y="5061"/>
                    <a:pt x="38842" y="8640"/>
                  </a:cubicBezTo>
                  <a:cubicBezTo>
                    <a:pt x="42318" y="30345"/>
                    <a:pt x="44988" y="52220"/>
                    <a:pt x="47356" y="74152"/>
                  </a:cubicBezTo>
                  <a:cubicBezTo>
                    <a:pt x="48213" y="82050"/>
                    <a:pt x="45794" y="90345"/>
                    <a:pt x="37633" y="89834"/>
                  </a:cubicBezTo>
                  <a:cubicBezTo>
                    <a:pt x="33452" y="89550"/>
                    <a:pt x="28111" y="83527"/>
                    <a:pt x="25944" y="78641"/>
                  </a:cubicBezTo>
                  <a:cubicBezTo>
                    <a:pt x="22821" y="71482"/>
                    <a:pt x="22116" y="63016"/>
                    <a:pt x="20101" y="538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1680C3E-E9F0-1804-5C43-C6AC3190B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60967" y="6349560"/>
              <a:ext cx="62170" cy="72650"/>
            </a:xfrm>
            <a:custGeom>
              <a:avLst/>
              <a:gdLst>
                <a:gd name="connsiteX0" fmla="*/ 9171 w 62170"/>
                <a:gd name="connsiteY0" fmla="*/ 68039 h 72650"/>
                <a:gd name="connsiteX1" fmla="*/ 3931 w 62170"/>
                <a:gd name="connsiteY1" fmla="*/ 28777 h 72650"/>
                <a:gd name="connsiteX2" fmla="*/ 858 w 62170"/>
                <a:gd name="connsiteY2" fmla="*/ 11732 h 72650"/>
                <a:gd name="connsiteX3" fmla="*/ 17836 w 62170"/>
                <a:gd name="connsiteY3" fmla="*/ 12244 h 72650"/>
                <a:gd name="connsiteX4" fmla="*/ 25997 w 62170"/>
                <a:gd name="connsiteY4" fmla="*/ 18266 h 72650"/>
                <a:gd name="connsiteX5" fmla="*/ 62171 w 62170"/>
                <a:gd name="connsiteY5" fmla="*/ 6391 h 72650"/>
                <a:gd name="connsiteX6" fmla="*/ 41263 w 62170"/>
                <a:gd name="connsiteY6" fmla="*/ 38096 h 72650"/>
                <a:gd name="connsiteX7" fmla="*/ 50684 w 62170"/>
                <a:gd name="connsiteY7" fmla="*/ 57585 h 72650"/>
                <a:gd name="connsiteX8" fmla="*/ 50482 w 62170"/>
                <a:gd name="connsiteY8" fmla="*/ 70709 h 72650"/>
                <a:gd name="connsiteX9" fmla="*/ 37031 w 62170"/>
                <a:gd name="connsiteY9" fmla="*/ 71108 h 72650"/>
                <a:gd name="connsiteX10" fmla="*/ 9221 w 62170"/>
                <a:gd name="connsiteY10" fmla="*/ 68039 h 7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170" h="72650">
                  <a:moveTo>
                    <a:pt x="9171" y="68039"/>
                  </a:moveTo>
                  <a:cubicBezTo>
                    <a:pt x="11136" y="50312"/>
                    <a:pt x="14410" y="38380"/>
                    <a:pt x="3931" y="28777"/>
                  </a:cubicBezTo>
                  <a:cubicBezTo>
                    <a:pt x="707" y="25823"/>
                    <a:pt x="-1207" y="15539"/>
                    <a:pt x="858" y="11732"/>
                  </a:cubicBezTo>
                  <a:cubicBezTo>
                    <a:pt x="5241" y="3607"/>
                    <a:pt x="12143" y="8152"/>
                    <a:pt x="17836" y="12244"/>
                  </a:cubicBezTo>
                  <a:cubicBezTo>
                    <a:pt x="20758" y="14403"/>
                    <a:pt x="23680" y="16562"/>
                    <a:pt x="25997" y="18266"/>
                  </a:cubicBezTo>
                  <a:cubicBezTo>
                    <a:pt x="37938" y="12868"/>
                    <a:pt x="43228" y="-11336"/>
                    <a:pt x="62171" y="6391"/>
                  </a:cubicBezTo>
                  <a:cubicBezTo>
                    <a:pt x="55067" y="17187"/>
                    <a:pt x="48316" y="27414"/>
                    <a:pt x="41263" y="38096"/>
                  </a:cubicBezTo>
                  <a:cubicBezTo>
                    <a:pt x="44639" y="44857"/>
                    <a:pt x="48467" y="50880"/>
                    <a:pt x="50684" y="57585"/>
                  </a:cubicBezTo>
                  <a:cubicBezTo>
                    <a:pt x="51994" y="61619"/>
                    <a:pt x="52044" y="69914"/>
                    <a:pt x="50482" y="70709"/>
                  </a:cubicBezTo>
                  <a:cubicBezTo>
                    <a:pt x="46553" y="72699"/>
                    <a:pt x="39600" y="73664"/>
                    <a:pt x="37031" y="71108"/>
                  </a:cubicBezTo>
                  <a:cubicBezTo>
                    <a:pt x="29524" y="63550"/>
                    <a:pt x="22522" y="58494"/>
                    <a:pt x="9221" y="680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D7DE1BE-DBF0-EDA1-E791-F23D09F6A7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3039" y="3551114"/>
              <a:ext cx="59656" cy="95439"/>
            </a:xfrm>
            <a:custGeom>
              <a:avLst/>
              <a:gdLst>
                <a:gd name="connsiteX0" fmla="*/ 31047 w 59656"/>
                <a:gd name="connsiteY0" fmla="*/ 52205 h 95439"/>
                <a:gd name="connsiteX1" fmla="*/ 39411 w 59656"/>
                <a:gd name="connsiteY1" fmla="*/ 12773 h 95439"/>
                <a:gd name="connsiteX2" fmla="*/ 53114 w 59656"/>
                <a:gd name="connsiteY2" fmla="*/ 329 h 95439"/>
                <a:gd name="connsiteX3" fmla="*/ 59261 w 59656"/>
                <a:gd name="connsiteY3" fmla="*/ 16466 h 95439"/>
                <a:gd name="connsiteX4" fmla="*/ 52761 w 59656"/>
                <a:gd name="connsiteY4" fmla="*/ 78285 h 95439"/>
                <a:gd name="connsiteX5" fmla="*/ 43089 w 59656"/>
                <a:gd name="connsiteY5" fmla="*/ 95103 h 95439"/>
                <a:gd name="connsiteX6" fmla="*/ 31703 w 59656"/>
                <a:gd name="connsiteY6" fmla="*/ 80500 h 95439"/>
                <a:gd name="connsiteX7" fmla="*/ 29234 w 59656"/>
                <a:gd name="connsiteY7" fmla="*/ 77148 h 95439"/>
                <a:gd name="connsiteX8" fmla="*/ 7520 w 59656"/>
                <a:gd name="connsiteY8" fmla="*/ 76807 h 95439"/>
                <a:gd name="connsiteX9" fmla="*/ 64 w 59656"/>
                <a:gd name="connsiteY9" fmla="*/ 69819 h 95439"/>
                <a:gd name="connsiteX10" fmla="*/ 4497 w 59656"/>
                <a:gd name="connsiteY10" fmla="*/ 59989 h 95439"/>
                <a:gd name="connsiteX11" fmla="*/ 30997 w 59656"/>
                <a:gd name="connsiteY11" fmla="*/ 52148 h 9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56" h="95439">
                  <a:moveTo>
                    <a:pt x="31047" y="52205"/>
                  </a:moveTo>
                  <a:cubicBezTo>
                    <a:pt x="33970" y="38284"/>
                    <a:pt x="36388" y="25443"/>
                    <a:pt x="39411" y="12773"/>
                  </a:cubicBezTo>
                  <a:cubicBezTo>
                    <a:pt x="41224" y="5273"/>
                    <a:pt x="44902" y="-1602"/>
                    <a:pt x="53114" y="329"/>
                  </a:cubicBezTo>
                  <a:cubicBezTo>
                    <a:pt x="60823" y="2205"/>
                    <a:pt x="59865" y="9932"/>
                    <a:pt x="59261" y="16466"/>
                  </a:cubicBezTo>
                  <a:cubicBezTo>
                    <a:pt x="57346" y="37091"/>
                    <a:pt x="55835" y="57830"/>
                    <a:pt x="52761" y="78285"/>
                  </a:cubicBezTo>
                  <a:cubicBezTo>
                    <a:pt x="51805" y="84592"/>
                    <a:pt x="47421" y="93853"/>
                    <a:pt x="43089" y="95103"/>
                  </a:cubicBezTo>
                  <a:cubicBezTo>
                    <a:pt x="35078" y="97376"/>
                    <a:pt x="33516" y="87660"/>
                    <a:pt x="31703" y="80500"/>
                  </a:cubicBezTo>
                  <a:cubicBezTo>
                    <a:pt x="31350" y="79137"/>
                    <a:pt x="29990" y="78114"/>
                    <a:pt x="29234" y="77148"/>
                  </a:cubicBezTo>
                  <a:cubicBezTo>
                    <a:pt x="21879" y="77148"/>
                    <a:pt x="14623" y="77830"/>
                    <a:pt x="7520" y="76807"/>
                  </a:cubicBezTo>
                  <a:cubicBezTo>
                    <a:pt x="4699" y="76410"/>
                    <a:pt x="518" y="72660"/>
                    <a:pt x="64" y="69819"/>
                  </a:cubicBezTo>
                  <a:cubicBezTo>
                    <a:pt x="-440" y="66807"/>
                    <a:pt x="2129" y="61012"/>
                    <a:pt x="4497" y="59989"/>
                  </a:cubicBezTo>
                  <a:cubicBezTo>
                    <a:pt x="12558" y="56637"/>
                    <a:pt x="21123" y="54932"/>
                    <a:pt x="30997" y="52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3BD3600-F572-209C-23CA-1F2BA187AC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7632" y="4276231"/>
              <a:ext cx="49033" cy="106241"/>
            </a:xfrm>
            <a:custGeom>
              <a:avLst/>
              <a:gdLst>
                <a:gd name="connsiteX0" fmla="*/ 31445 w 49033"/>
                <a:gd name="connsiteY0" fmla="*/ 106241 h 106241"/>
                <a:gd name="connsiteX1" fmla="*/ 20815 w 49033"/>
                <a:gd name="connsiteY1" fmla="*/ 74764 h 106241"/>
                <a:gd name="connsiteX2" fmla="*/ 18699 w 49033"/>
                <a:gd name="connsiteY2" fmla="*/ 73173 h 106241"/>
                <a:gd name="connsiteX3" fmla="*/ 7 w 49033"/>
                <a:gd name="connsiteY3" fmla="*/ 64480 h 106241"/>
                <a:gd name="connsiteX4" fmla="*/ 20361 w 49033"/>
                <a:gd name="connsiteY4" fmla="*/ 45332 h 106241"/>
                <a:gd name="connsiteX5" fmla="*/ 17439 w 49033"/>
                <a:gd name="connsiteY5" fmla="*/ 17434 h 106241"/>
                <a:gd name="connsiteX6" fmla="*/ 22880 w 49033"/>
                <a:gd name="connsiteY6" fmla="*/ 1241 h 106241"/>
                <a:gd name="connsiteX7" fmla="*/ 37994 w 49033"/>
                <a:gd name="connsiteY7" fmla="*/ 10558 h 106241"/>
                <a:gd name="connsiteX8" fmla="*/ 42075 w 49033"/>
                <a:gd name="connsiteY8" fmla="*/ 29593 h 106241"/>
                <a:gd name="connsiteX9" fmla="*/ 47668 w 49033"/>
                <a:gd name="connsiteY9" fmla="*/ 49934 h 106241"/>
                <a:gd name="connsiteX10" fmla="*/ 49027 w 49033"/>
                <a:gd name="connsiteY10" fmla="*/ 51752 h 106241"/>
                <a:gd name="connsiteX11" fmla="*/ 37440 w 49033"/>
                <a:gd name="connsiteY11" fmla="*/ 105843 h 106241"/>
                <a:gd name="connsiteX12" fmla="*/ 31394 w 49033"/>
                <a:gd name="connsiteY12" fmla="*/ 106184 h 1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33" h="106241">
                  <a:moveTo>
                    <a:pt x="31445" y="106241"/>
                  </a:moveTo>
                  <a:cubicBezTo>
                    <a:pt x="28070" y="96241"/>
                    <a:pt x="24643" y="86184"/>
                    <a:pt x="20815" y="74764"/>
                  </a:cubicBezTo>
                  <a:cubicBezTo>
                    <a:pt x="21016" y="74934"/>
                    <a:pt x="19958" y="73570"/>
                    <a:pt x="18699" y="73173"/>
                  </a:cubicBezTo>
                  <a:cubicBezTo>
                    <a:pt x="11847" y="71014"/>
                    <a:pt x="-345" y="77832"/>
                    <a:pt x="7" y="64480"/>
                  </a:cubicBezTo>
                  <a:cubicBezTo>
                    <a:pt x="159" y="58570"/>
                    <a:pt x="11646" y="53116"/>
                    <a:pt x="20361" y="45332"/>
                  </a:cubicBezTo>
                  <a:cubicBezTo>
                    <a:pt x="19555" y="38286"/>
                    <a:pt x="17489" y="27888"/>
                    <a:pt x="17439" y="17434"/>
                  </a:cubicBezTo>
                  <a:cubicBezTo>
                    <a:pt x="17439" y="11809"/>
                    <a:pt x="19404" y="3172"/>
                    <a:pt x="22880" y="1241"/>
                  </a:cubicBezTo>
                  <a:cubicBezTo>
                    <a:pt x="29480" y="-2510"/>
                    <a:pt x="35526" y="2718"/>
                    <a:pt x="37994" y="10558"/>
                  </a:cubicBezTo>
                  <a:cubicBezTo>
                    <a:pt x="39959" y="16638"/>
                    <a:pt x="40564" y="23286"/>
                    <a:pt x="42075" y="29593"/>
                  </a:cubicBezTo>
                  <a:cubicBezTo>
                    <a:pt x="43738" y="36468"/>
                    <a:pt x="45753" y="43173"/>
                    <a:pt x="47668" y="49934"/>
                  </a:cubicBezTo>
                  <a:cubicBezTo>
                    <a:pt x="47869" y="50673"/>
                    <a:pt x="49128" y="51298"/>
                    <a:pt x="49027" y="51752"/>
                  </a:cubicBezTo>
                  <a:cubicBezTo>
                    <a:pt x="45198" y="69821"/>
                    <a:pt x="41320" y="87832"/>
                    <a:pt x="37440" y="105843"/>
                  </a:cubicBezTo>
                  <a:cubicBezTo>
                    <a:pt x="35425" y="105957"/>
                    <a:pt x="33410" y="106071"/>
                    <a:pt x="31394" y="106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148CF2A-3BAF-7764-0859-40E706A5E4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5831" y="1441058"/>
              <a:ext cx="74268" cy="91110"/>
            </a:xfrm>
            <a:custGeom>
              <a:avLst/>
              <a:gdLst>
                <a:gd name="connsiteX0" fmla="*/ 45602 w 74268"/>
                <a:gd name="connsiteY0" fmla="*/ 91111 h 91110"/>
                <a:gd name="connsiteX1" fmla="*/ 24241 w 74268"/>
                <a:gd name="connsiteY1" fmla="*/ 64406 h 91110"/>
                <a:gd name="connsiteX2" fmla="*/ 311 w 74268"/>
                <a:gd name="connsiteY2" fmla="*/ 64406 h 91110"/>
                <a:gd name="connsiteX3" fmla="*/ 23083 w 74268"/>
                <a:gd name="connsiteY3" fmla="*/ 37076 h 91110"/>
                <a:gd name="connsiteX4" fmla="*/ 25954 w 74268"/>
                <a:gd name="connsiteY4" fmla="*/ 12815 h 91110"/>
                <a:gd name="connsiteX5" fmla="*/ 39456 w 74268"/>
                <a:gd name="connsiteY5" fmla="*/ 201 h 91110"/>
                <a:gd name="connsiteX6" fmla="*/ 47113 w 74268"/>
                <a:gd name="connsiteY6" fmla="*/ 15371 h 91110"/>
                <a:gd name="connsiteX7" fmla="*/ 47113 w 74268"/>
                <a:gd name="connsiteY7" fmla="*/ 32133 h 91110"/>
                <a:gd name="connsiteX8" fmla="*/ 74268 w 74268"/>
                <a:gd name="connsiteY8" fmla="*/ 37417 h 91110"/>
                <a:gd name="connsiteX9" fmla="*/ 48625 w 74268"/>
                <a:gd name="connsiteY9" fmla="*/ 59520 h 91110"/>
                <a:gd name="connsiteX10" fmla="*/ 45602 w 74268"/>
                <a:gd name="connsiteY10" fmla="*/ 91111 h 9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68" h="91110">
                  <a:moveTo>
                    <a:pt x="45602" y="91111"/>
                  </a:moveTo>
                  <a:cubicBezTo>
                    <a:pt x="36635" y="79861"/>
                    <a:pt x="31194" y="73099"/>
                    <a:pt x="24241" y="64406"/>
                  </a:cubicBezTo>
                  <a:lnTo>
                    <a:pt x="311" y="64406"/>
                  </a:lnTo>
                  <a:cubicBezTo>
                    <a:pt x="-2561" y="43156"/>
                    <a:pt x="15223" y="47304"/>
                    <a:pt x="23083" y="37076"/>
                  </a:cubicBezTo>
                  <a:cubicBezTo>
                    <a:pt x="23838" y="30485"/>
                    <a:pt x="24342" y="21508"/>
                    <a:pt x="25954" y="12815"/>
                  </a:cubicBezTo>
                  <a:cubicBezTo>
                    <a:pt x="27415" y="5087"/>
                    <a:pt x="31244" y="-1219"/>
                    <a:pt x="39456" y="201"/>
                  </a:cubicBezTo>
                  <a:cubicBezTo>
                    <a:pt x="47214" y="1508"/>
                    <a:pt x="47113" y="8667"/>
                    <a:pt x="47113" y="15371"/>
                  </a:cubicBezTo>
                  <a:cubicBezTo>
                    <a:pt x="47113" y="20883"/>
                    <a:pt x="47113" y="26394"/>
                    <a:pt x="47113" y="32133"/>
                  </a:cubicBezTo>
                  <a:cubicBezTo>
                    <a:pt x="56736" y="34008"/>
                    <a:pt x="64847" y="35542"/>
                    <a:pt x="74268" y="37417"/>
                  </a:cubicBezTo>
                  <a:cubicBezTo>
                    <a:pt x="69936" y="53838"/>
                    <a:pt x="55779" y="48838"/>
                    <a:pt x="48625" y="59520"/>
                  </a:cubicBezTo>
                  <a:cubicBezTo>
                    <a:pt x="48021" y="66054"/>
                    <a:pt x="47113" y="75315"/>
                    <a:pt x="45602" y="91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54492B-6A23-9253-A5F4-361F12B701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9883" y="2227036"/>
              <a:ext cx="84852" cy="83546"/>
            </a:xfrm>
            <a:custGeom>
              <a:avLst/>
              <a:gdLst>
                <a:gd name="connsiteX0" fmla="*/ 84852 w 84852"/>
                <a:gd name="connsiteY0" fmla="*/ 32126 h 83546"/>
                <a:gd name="connsiteX1" fmla="*/ 61778 w 84852"/>
                <a:gd name="connsiteY1" fmla="*/ 45535 h 83546"/>
                <a:gd name="connsiteX2" fmla="*/ 50090 w 84852"/>
                <a:gd name="connsiteY2" fmla="*/ 83546 h 83546"/>
                <a:gd name="connsiteX3" fmla="*/ 43893 w 84852"/>
                <a:gd name="connsiteY3" fmla="*/ 83149 h 83546"/>
                <a:gd name="connsiteX4" fmla="*/ 37696 w 84852"/>
                <a:gd name="connsiteY4" fmla="*/ 48603 h 83546"/>
                <a:gd name="connsiteX5" fmla="*/ 13211 w 84852"/>
                <a:gd name="connsiteY5" fmla="*/ 50933 h 83546"/>
                <a:gd name="connsiteX6" fmla="*/ 12 w 84852"/>
                <a:gd name="connsiteY6" fmla="*/ 42921 h 83546"/>
                <a:gd name="connsiteX7" fmla="*/ 10894 w 84852"/>
                <a:gd name="connsiteY7" fmla="*/ 30819 h 83546"/>
                <a:gd name="connsiteX8" fmla="*/ 37999 w 84852"/>
                <a:gd name="connsiteY8" fmla="*/ 25592 h 83546"/>
                <a:gd name="connsiteX9" fmla="*/ 42129 w 84852"/>
                <a:gd name="connsiteY9" fmla="*/ 7466 h 83546"/>
                <a:gd name="connsiteX10" fmla="*/ 51954 w 84852"/>
                <a:gd name="connsiteY10" fmla="*/ 23 h 83546"/>
                <a:gd name="connsiteX11" fmla="*/ 59662 w 84852"/>
                <a:gd name="connsiteY11" fmla="*/ 6728 h 83546"/>
                <a:gd name="connsiteX12" fmla="*/ 84802 w 84852"/>
                <a:gd name="connsiteY12" fmla="*/ 32239 h 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852" h="83546">
                  <a:moveTo>
                    <a:pt x="84852" y="32126"/>
                  </a:moveTo>
                  <a:cubicBezTo>
                    <a:pt x="74021" y="38432"/>
                    <a:pt x="67773" y="42069"/>
                    <a:pt x="61778" y="45535"/>
                  </a:cubicBezTo>
                  <a:cubicBezTo>
                    <a:pt x="57898" y="58205"/>
                    <a:pt x="54020" y="70876"/>
                    <a:pt x="50090" y="83546"/>
                  </a:cubicBezTo>
                  <a:cubicBezTo>
                    <a:pt x="48024" y="83433"/>
                    <a:pt x="45958" y="83262"/>
                    <a:pt x="43893" y="83149"/>
                  </a:cubicBezTo>
                  <a:cubicBezTo>
                    <a:pt x="42029" y="72637"/>
                    <a:pt x="40115" y="62126"/>
                    <a:pt x="37696" y="48603"/>
                  </a:cubicBezTo>
                  <a:cubicBezTo>
                    <a:pt x="29887" y="49342"/>
                    <a:pt x="21524" y="50364"/>
                    <a:pt x="13211" y="50933"/>
                  </a:cubicBezTo>
                  <a:cubicBezTo>
                    <a:pt x="7317" y="51330"/>
                    <a:pt x="-341" y="51671"/>
                    <a:pt x="12" y="42921"/>
                  </a:cubicBezTo>
                  <a:cubicBezTo>
                    <a:pt x="213" y="38546"/>
                    <a:pt x="6360" y="32523"/>
                    <a:pt x="10894" y="30819"/>
                  </a:cubicBezTo>
                  <a:cubicBezTo>
                    <a:pt x="19056" y="27751"/>
                    <a:pt x="27973" y="27353"/>
                    <a:pt x="37999" y="25592"/>
                  </a:cubicBezTo>
                  <a:cubicBezTo>
                    <a:pt x="39258" y="19512"/>
                    <a:pt x="39661" y="12864"/>
                    <a:pt x="42129" y="7466"/>
                  </a:cubicBezTo>
                  <a:cubicBezTo>
                    <a:pt x="43792" y="3887"/>
                    <a:pt x="48327" y="591"/>
                    <a:pt x="51954" y="23"/>
                  </a:cubicBezTo>
                  <a:cubicBezTo>
                    <a:pt x="54322" y="-375"/>
                    <a:pt x="59763" y="4455"/>
                    <a:pt x="59662" y="6728"/>
                  </a:cubicBezTo>
                  <a:cubicBezTo>
                    <a:pt x="58906" y="23262"/>
                    <a:pt x="70695" y="25592"/>
                    <a:pt x="84802" y="32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3B71A41-EE82-3A4E-0265-96FD3CA3D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18058" y="1063132"/>
              <a:ext cx="51941" cy="91398"/>
            </a:xfrm>
            <a:custGeom>
              <a:avLst/>
              <a:gdLst>
                <a:gd name="connsiteX0" fmla="*/ 36165 w 51941"/>
                <a:gd name="connsiteY0" fmla="*/ 48807 h 91398"/>
                <a:gd name="connsiteX1" fmla="*/ 51229 w 51941"/>
                <a:gd name="connsiteY1" fmla="*/ 49943 h 91398"/>
                <a:gd name="connsiteX2" fmla="*/ 43571 w 51941"/>
                <a:gd name="connsiteY2" fmla="*/ 83012 h 91398"/>
                <a:gd name="connsiteX3" fmla="*/ 29464 w 51941"/>
                <a:gd name="connsiteY3" fmla="*/ 91307 h 91398"/>
                <a:gd name="connsiteX4" fmla="*/ 20295 w 51941"/>
                <a:gd name="connsiteY4" fmla="*/ 77444 h 91398"/>
                <a:gd name="connsiteX5" fmla="*/ 19891 w 51941"/>
                <a:gd name="connsiteY5" fmla="*/ 46648 h 91398"/>
                <a:gd name="connsiteX6" fmla="*/ 11327 w 51941"/>
                <a:gd name="connsiteY6" fmla="*/ 0 h 91398"/>
                <a:gd name="connsiteX7" fmla="*/ 36165 w 51941"/>
                <a:gd name="connsiteY7" fmla="*/ 9489 h 91398"/>
                <a:gd name="connsiteX8" fmla="*/ 36165 w 51941"/>
                <a:gd name="connsiteY8" fmla="*/ 48750 h 9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941" h="91398">
                  <a:moveTo>
                    <a:pt x="36165" y="48807"/>
                  </a:moveTo>
                  <a:cubicBezTo>
                    <a:pt x="42815" y="49318"/>
                    <a:pt x="46694" y="49603"/>
                    <a:pt x="51229" y="49943"/>
                  </a:cubicBezTo>
                  <a:cubicBezTo>
                    <a:pt x="53647" y="63239"/>
                    <a:pt x="49616" y="73921"/>
                    <a:pt x="43571" y="83012"/>
                  </a:cubicBezTo>
                  <a:cubicBezTo>
                    <a:pt x="40598" y="87557"/>
                    <a:pt x="33746" y="92103"/>
                    <a:pt x="29464" y="91307"/>
                  </a:cubicBezTo>
                  <a:cubicBezTo>
                    <a:pt x="25686" y="90626"/>
                    <a:pt x="21051" y="82785"/>
                    <a:pt x="20295" y="77444"/>
                  </a:cubicBezTo>
                  <a:cubicBezTo>
                    <a:pt x="18834" y="67103"/>
                    <a:pt x="19891" y="56307"/>
                    <a:pt x="19891" y="46648"/>
                  </a:cubicBezTo>
                  <a:cubicBezTo>
                    <a:pt x="-3938" y="33693"/>
                    <a:pt x="-5802" y="20568"/>
                    <a:pt x="11327" y="0"/>
                  </a:cubicBezTo>
                  <a:cubicBezTo>
                    <a:pt x="19086" y="2955"/>
                    <a:pt x="26693" y="5852"/>
                    <a:pt x="36165" y="9489"/>
                  </a:cubicBezTo>
                  <a:lnTo>
                    <a:pt x="36165" y="4875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DB6DEBEF-609C-6BC4-1459-197E284D5D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77864" y="1449678"/>
              <a:ext cx="44655" cy="80791"/>
            </a:xfrm>
            <a:custGeom>
              <a:avLst/>
              <a:gdLst>
                <a:gd name="connsiteX0" fmla="*/ 26374 w 44655"/>
                <a:gd name="connsiteY0" fmla="*/ 56184 h 80791"/>
                <a:gd name="connsiteX1" fmla="*/ 41589 w 44655"/>
                <a:gd name="connsiteY1" fmla="*/ 66184 h 80791"/>
                <a:gd name="connsiteX2" fmla="*/ 19622 w 44655"/>
                <a:gd name="connsiteY2" fmla="*/ 80730 h 80791"/>
                <a:gd name="connsiteX3" fmla="*/ 1788 w 44655"/>
                <a:gd name="connsiteY3" fmla="*/ 53627 h 80791"/>
                <a:gd name="connsiteX4" fmla="*/ 14736 w 44655"/>
                <a:gd name="connsiteY4" fmla="*/ 27775 h 80791"/>
                <a:gd name="connsiteX5" fmla="*/ 5768 w 44655"/>
                <a:gd name="connsiteY5" fmla="*/ 17320 h 80791"/>
                <a:gd name="connsiteX6" fmla="*/ 12921 w 44655"/>
                <a:gd name="connsiteY6" fmla="*/ 6525 h 80791"/>
                <a:gd name="connsiteX7" fmla="*/ 24711 w 44655"/>
                <a:gd name="connsiteY7" fmla="*/ 502 h 80791"/>
                <a:gd name="connsiteX8" fmla="*/ 42646 w 44655"/>
                <a:gd name="connsiteY8" fmla="*/ 2888 h 80791"/>
                <a:gd name="connsiteX9" fmla="*/ 42798 w 44655"/>
                <a:gd name="connsiteY9" fmla="*/ 22434 h 80791"/>
                <a:gd name="connsiteX10" fmla="*/ 26374 w 44655"/>
                <a:gd name="connsiteY10" fmla="*/ 56241 h 8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55" h="80791">
                  <a:moveTo>
                    <a:pt x="26374" y="56184"/>
                  </a:moveTo>
                  <a:cubicBezTo>
                    <a:pt x="32621" y="60275"/>
                    <a:pt x="36802" y="63002"/>
                    <a:pt x="41589" y="66184"/>
                  </a:cubicBezTo>
                  <a:cubicBezTo>
                    <a:pt x="36953" y="78627"/>
                    <a:pt x="28187" y="80161"/>
                    <a:pt x="19622" y="80730"/>
                  </a:cubicBezTo>
                  <a:cubicBezTo>
                    <a:pt x="4155" y="81752"/>
                    <a:pt x="-3804" y="69934"/>
                    <a:pt x="1788" y="53627"/>
                  </a:cubicBezTo>
                  <a:cubicBezTo>
                    <a:pt x="4861" y="44593"/>
                    <a:pt x="10251" y="36525"/>
                    <a:pt x="14736" y="27775"/>
                  </a:cubicBezTo>
                  <a:cubicBezTo>
                    <a:pt x="11662" y="24479"/>
                    <a:pt x="6624" y="21468"/>
                    <a:pt x="5768" y="17320"/>
                  </a:cubicBezTo>
                  <a:cubicBezTo>
                    <a:pt x="5164" y="14422"/>
                    <a:pt x="9748" y="9309"/>
                    <a:pt x="12921" y="6525"/>
                  </a:cubicBezTo>
                  <a:cubicBezTo>
                    <a:pt x="16298" y="3570"/>
                    <a:pt x="20630" y="900"/>
                    <a:pt x="24711" y="502"/>
                  </a:cubicBezTo>
                  <a:cubicBezTo>
                    <a:pt x="30807" y="-66"/>
                    <a:pt x="39170" y="-919"/>
                    <a:pt x="42646" y="2888"/>
                  </a:cubicBezTo>
                  <a:cubicBezTo>
                    <a:pt x="45668" y="6184"/>
                    <a:pt x="44913" y="16581"/>
                    <a:pt x="42798" y="22434"/>
                  </a:cubicBezTo>
                  <a:cubicBezTo>
                    <a:pt x="38717" y="33684"/>
                    <a:pt x="32520" y="43968"/>
                    <a:pt x="26374" y="562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ECA3AE0-7067-0F8D-BB54-5D4A90E45C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6278" y="3725493"/>
              <a:ext cx="52798" cy="81008"/>
            </a:xfrm>
            <a:custGeom>
              <a:avLst/>
              <a:gdLst>
                <a:gd name="connsiteX0" fmla="*/ 52798 w 52798"/>
                <a:gd name="connsiteY0" fmla="*/ 81009 h 81008"/>
                <a:gd name="connsiteX1" fmla="*/ 27961 w 52798"/>
                <a:gd name="connsiteY1" fmla="*/ 45554 h 81008"/>
                <a:gd name="connsiteX2" fmla="*/ 0 w 52798"/>
                <a:gd name="connsiteY2" fmla="*/ 61066 h 81008"/>
                <a:gd name="connsiteX3" fmla="*/ 2973 w 52798"/>
                <a:gd name="connsiteY3" fmla="*/ 42599 h 81008"/>
                <a:gd name="connsiteX4" fmla="*/ 23528 w 52798"/>
                <a:gd name="connsiteY4" fmla="*/ 10497 h 81008"/>
                <a:gd name="connsiteX5" fmla="*/ 41917 w 52798"/>
                <a:gd name="connsiteY5" fmla="*/ 667 h 81008"/>
                <a:gd name="connsiteX6" fmla="*/ 52749 w 52798"/>
                <a:gd name="connsiteY6" fmla="*/ 19758 h 81008"/>
                <a:gd name="connsiteX7" fmla="*/ 52749 w 52798"/>
                <a:gd name="connsiteY7" fmla="*/ 80952 h 8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98" h="81008">
                  <a:moveTo>
                    <a:pt x="52798" y="81009"/>
                  </a:moveTo>
                  <a:cubicBezTo>
                    <a:pt x="29069" y="79475"/>
                    <a:pt x="33251" y="58963"/>
                    <a:pt x="27961" y="45554"/>
                  </a:cubicBezTo>
                  <a:cubicBezTo>
                    <a:pt x="19447" y="50270"/>
                    <a:pt x="11588" y="54645"/>
                    <a:pt x="0" y="61066"/>
                  </a:cubicBezTo>
                  <a:cubicBezTo>
                    <a:pt x="1461" y="51179"/>
                    <a:pt x="1008" y="46009"/>
                    <a:pt x="2973" y="42599"/>
                  </a:cubicBezTo>
                  <a:cubicBezTo>
                    <a:pt x="9371" y="31577"/>
                    <a:pt x="16777" y="21293"/>
                    <a:pt x="23528" y="10497"/>
                  </a:cubicBezTo>
                  <a:cubicBezTo>
                    <a:pt x="28113" y="3224"/>
                    <a:pt x="33553" y="-1890"/>
                    <a:pt x="41917" y="667"/>
                  </a:cubicBezTo>
                  <a:cubicBezTo>
                    <a:pt x="50380" y="3224"/>
                    <a:pt x="52798" y="10667"/>
                    <a:pt x="52749" y="19758"/>
                  </a:cubicBezTo>
                  <a:cubicBezTo>
                    <a:pt x="52698" y="39361"/>
                    <a:pt x="52749" y="59020"/>
                    <a:pt x="52749" y="8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E0C0934-0033-DF36-154D-4E1A847F95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6055" y="3067575"/>
              <a:ext cx="62823" cy="89434"/>
            </a:xfrm>
            <a:custGeom>
              <a:avLst/>
              <a:gdLst>
                <a:gd name="connsiteX0" fmla="*/ 31639 w 62823"/>
                <a:gd name="connsiteY0" fmla="*/ 30059 h 89434"/>
                <a:gd name="connsiteX1" fmla="*/ 36576 w 62823"/>
                <a:gd name="connsiteY1" fmla="*/ 6138 h 89434"/>
                <a:gd name="connsiteX2" fmla="*/ 46753 w 62823"/>
                <a:gd name="connsiteY2" fmla="*/ 2 h 89434"/>
                <a:gd name="connsiteX3" fmla="*/ 53504 w 62823"/>
                <a:gd name="connsiteY3" fmla="*/ 7843 h 89434"/>
                <a:gd name="connsiteX4" fmla="*/ 62824 w 62823"/>
                <a:gd name="connsiteY4" fmla="*/ 38127 h 89434"/>
                <a:gd name="connsiteX5" fmla="*/ 51136 w 62823"/>
                <a:gd name="connsiteY5" fmla="*/ 89434 h 89434"/>
                <a:gd name="connsiteX6" fmla="*/ 32495 w 62823"/>
                <a:gd name="connsiteY6" fmla="*/ 53809 h 89434"/>
                <a:gd name="connsiteX7" fmla="*/ 14308 w 62823"/>
                <a:gd name="connsiteY7" fmla="*/ 57218 h 89434"/>
                <a:gd name="connsiteX8" fmla="*/ 0 w 62823"/>
                <a:gd name="connsiteY8" fmla="*/ 50514 h 89434"/>
                <a:gd name="connsiteX9" fmla="*/ 10479 w 62823"/>
                <a:gd name="connsiteY9" fmla="*/ 37218 h 89434"/>
                <a:gd name="connsiteX10" fmla="*/ 31639 w 62823"/>
                <a:gd name="connsiteY10" fmla="*/ 30116 h 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" h="89434">
                  <a:moveTo>
                    <a:pt x="31639" y="30059"/>
                  </a:moveTo>
                  <a:cubicBezTo>
                    <a:pt x="33503" y="20286"/>
                    <a:pt x="33906" y="12616"/>
                    <a:pt x="36576" y="6138"/>
                  </a:cubicBezTo>
                  <a:cubicBezTo>
                    <a:pt x="37886" y="2843"/>
                    <a:pt x="43176" y="172"/>
                    <a:pt x="46753" y="2"/>
                  </a:cubicBezTo>
                  <a:cubicBezTo>
                    <a:pt x="48919" y="-112"/>
                    <a:pt x="52295" y="4547"/>
                    <a:pt x="53504" y="7843"/>
                  </a:cubicBezTo>
                  <a:cubicBezTo>
                    <a:pt x="57081" y="17786"/>
                    <a:pt x="59801" y="28127"/>
                    <a:pt x="62824" y="38127"/>
                  </a:cubicBezTo>
                  <a:cubicBezTo>
                    <a:pt x="59197" y="53980"/>
                    <a:pt x="55317" y="71025"/>
                    <a:pt x="51136" y="89434"/>
                  </a:cubicBezTo>
                  <a:cubicBezTo>
                    <a:pt x="35871" y="81707"/>
                    <a:pt x="39347" y="65514"/>
                    <a:pt x="32495" y="53809"/>
                  </a:cubicBezTo>
                  <a:cubicBezTo>
                    <a:pt x="26752" y="55002"/>
                    <a:pt x="20455" y="57616"/>
                    <a:pt x="14308" y="57218"/>
                  </a:cubicBezTo>
                  <a:cubicBezTo>
                    <a:pt x="9421" y="56877"/>
                    <a:pt x="4786" y="52900"/>
                    <a:pt x="0" y="50514"/>
                  </a:cubicBezTo>
                  <a:cubicBezTo>
                    <a:pt x="3426" y="45968"/>
                    <a:pt x="6096" y="39775"/>
                    <a:pt x="10479" y="37218"/>
                  </a:cubicBezTo>
                  <a:cubicBezTo>
                    <a:pt x="16676" y="33525"/>
                    <a:pt x="24082" y="32502"/>
                    <a:pt x="31639" y="301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5FCA769-7882-517F-D6A0-F7E174D75C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9025" y="6425783"/>
              <a:ext cx="61093" cy="61475"/>
            </a:xfrm>
            <a:custGeom>
              <a:avLst/>
              <a:gdLst>
                <a:gd name="connsiteX0" fmla="*/ 30942 w 61093"/>
                <a:gd name="connsiteY0" fmla="*/ 61476 h 61475"/>
                <a:gd name="connsiteX1" fmla="*/ 110 w 61093"/>
                <a:gd name="connsiteY1" fmla="*/ 27442 h 61475"/>
                <a:gd name="connsiteX2" fmla="*/ 11243 w 61093"/>
                <a:gd name="connsiteY2" fmla="*/ 12783 h 61475"/>
                <a:gd name="connsiteX3" fmla="*/ 20463 w 61093"/>
                <a:gd name="connsiteY3" fmla="*/ 8009 h 61475"/>
                <a:gd name="connsiteX4" fmla="*/ 58198 w 61093"/>
                <a:gd name="connsiteY4" fmla="*/ 11873 h 61475"/>
                <a:gd name="connsiteX5" fmla="*/ 44898 w 61093"/>
                <a:gd name="connsiteY5" fmla="*/ 56590 h 61475"/>
                <a:gd name="connsiteX6" fmla="*/ 30942 w 61093"/>
                <a:gd name="connsiteY6" fmla="*/ 61476 h 61475"/>
                <a:gd name="connsiteX7" fmla="*/ 38147 w 61093"/>
                <a:gd name="connsiteY7" fmla="*/ 16418 h 61475"/>
                <a:gd name="connsiteX8" fmla="*/ 21823 w 61093"/>
                <a:gd name="connsiteY8" fmla="*/ 36419 h 61475"/>
                <a:gd name="connsiteX9" fmla="*/ 37542 w 61093"/>
                <a:gd name="connsiteY9" fmla="*/ 40396 h 61475"/>
                <a:gd name="connsiteX10" fmla="*/ 38096 w 61093"/>
                <a:gd name="connsiteY10" fmla="*/ 16418 h 6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093" h="61475">
                  <a:moveTo>
                    <a:pt x="30942" y="61476"/>
                  </a:moveTo>
                  <a:cubicBezTo>
                    <a:pt x="11949" y="61191"/>
                    <a:pt x="-1352" y="45396"/>
                    <a:pt x="110" y="27442"/>
                  </a:cubicBezTo>
                  <a:cubicBezTo>
                    <a:pt x="714" y="20112"/>
                    <a:pt x="1571" y="12441"/>
                    <a:pt x="11243" y="12783"/>
                  </a:cubicBezTo>
                  <a:cubicBezTo>
                    <a:pt x="14266" y="12896"/>
                    <a:pt x="17642" y="10112"/>
                    <a:pt x="20463" y="8009"/>
                  </a:cubicBezTo>
                  <a:cubicBezTo>
                    <a:pt x="36383" y="-3865"/>
                    <a:pt x="50792" y="-2502"/>
                    <a:pt x="58198" y="11873"/>
                  </a:cubicBezTo>
                  <a:cubicBezTo>
                    <a:pt x="65301" y="25680"/>
                    <a:pt x="58752" y="48635"/>
                    <a:pt x="44898" y="56590"/>
                  </a:cubicBezTo>
                  <a:cubicBezTo>
                    <a:pt x="39809" y="59487"/>
                    <a:pt x="33864" y="60453"/>
                    <a:pt x="30942" y="61476"/>
                  </a:cubicBezTo>
                  <a:close/>
                  <a:moveTo>
                    <a:pt x="38147" y="16418"/>
                  </a:moveTo>
                  <a:cubicBezTo>
                    <a:pt x="31950" y="24033"/>
                    <a:pt x="26811" y="30339"/>
                    <a:pt x="21823" y="36419"/>
                  </a:cubicBezTo>
                  <a:cubicBezTo>
                    <a:pt x="27113" y="45283"/>
                    <a:pt x="32554" y="44941"/>
                    <a:pt x="37542" y="40396"/>
                  </a:cubicBezTo>
                  <a:cubicBezTo>
                    <a:pt x="43890" y="34658"/>
                    <a:pt x="44999" y="27555"/>
                    <a:pt x="38096" y="16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EBE4478C-7491-259D-3F1C-AFBDB30DE0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4637" y="6573054"/>
              <a:ext cx="52856" cy="96819"/>
            </a:xfrm>
            <a:custGeom>
              <a:avLst/>
              <a:gdLst>
                <a:gd name="connsiteX0" fmla="*/ 3519 w 52856"/>
                <a:gd name="connsiteY0" fmla="*/ 96762 h 96819"/>
                <a:gd name="connsiteX1" fmla="*/ 2411 w 52856"/>
                <a:gd name="connsiteY1" fmla="*/ 0 h 96819"/>
                <a:gd name="connsiteX2" fmla="*/ 17273 w 52856"/>
                <a:gd name="connsiteY2" fmla="*/ 41762 h 96819"/>
                <a:gd name="connsiteX3" fmla="*/ 26997 w 52856"/>
                <a:gd name="connsiteY3" fmla="*/ 40057 h 96819"/>
                <a:gd name="connsiteX4" fmla="*/ 52187 w 52856"/>
                <a:gd name="connsiteY4" fmla="*/ 57046 h 96819"/>
                <a:gd name="connsiteX5" fmla="*/ 38231 w 52856"/>
                <a:gd name="connsiteY5" fmla="*/ 87273 h 96819"/>
                <a:gd name="connsiteX6" fmla="*/ 32135 w 52856"/>
                <a:gd name="connsiteY6" fmla="*/ 90057 h 96819"/>
                <a:gd name="connsiteX7" fmla="*/ 3519 w 52856"/>
                <a:gd name="connsiteY7" fmla="*/ 96819 h 96819"/>
                <a:gd name="connsiteX8" fmla="*/ 18079 w 52856"/>
                <a:gd name="connsiteY8" fmla="*/ 72444 h 96819"/>
                <a:gd name="connsiteX9" fmla="*/ 21959 w 52856"/>
                <a:gd name="connsiteY9" fmla="*/ 75683 h 96819"/>
                <a:gd name="connsiteX10" fmla="*/ 29465 w 52856"/>
                <a:gd name="connsiteY10" fmla="*/ 50853 h 96819"/>
                <a:gd name="connsiteX11" fmla="*/ 18079 w 52856"/>
                <a:gd name="connsiteY11" fmla="*/ 72444 h 9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56" h="96819">
                  <a:moveTo>
                    <a:pt x="3519" y="96762"/>
                  </a:moveTo>
                  <a:cubicBezTo>
                    <a:pt x="3368" y="63353"/>
                    <a:pt x="-3534" y="33296"/>
                    <a:pt x="2411" y="0"/>
                  </a:cubicBezTo>
                  <a:cubicBezTo>
                    <a:pt x="16316" y="12216"/>
                    <a:pt x="11832" y="28126"/>
                    <a:pt x="17273" y="41762"/>
                  </a:cubicBezTo>
                  <a:cubicBezTo>
                    <a:pt x="20346" y="41193"/>
                    <a:pt x="23671" y="40455"/>
                    <a:pt x="26997" y="40057"/>
                  </a:cubicBezTo>
                  <a:cubicBezTo>
                    <a:pt x="40851" y="38523"/>
                    <a:pt x="49415" y="44319"/>
                    <a:pt x="52187" y="57046"/>
                  </a:cubicBezTo>
                  <a:cubicBezTo>
                    <a:pt x="54857" y="69262"/>
                    <a:pt x="49415" y="81080"/>
                    <a:pt x="38231" y="87273"/>
                  </a:cubicBezTo>
                  <a:cubicBezTo>
                    <a:pt x="36266" y="88353"/>
                    <a:pt x="34251" y="89489"/>
                    <a:pt x="32135" y="90057"/>
                  </a:cubicBezTo>
                  <a:cubicBezTo>
                    <a:pt x="23722" y="92160"/>
                    <a:pt x="15308" y="94035"/>
                    <a:pt x="3519" y="96819"/>
                  </a:cubicBezTo>
                  <a:close/>
                  <a:moveTo>
                    <a:pt x="18079" y="72444"/>
                  </a:moveTo>
                  <a:cubicBezTo>
                    <a:pt x="19389" y="73524"/>
                    <a:pt x="20699" y="74603"/>
                    <a:pt x="21959" y="75683"/>
                  </a:cubicBezTo>
                  <a:cubicBezTo>
                    <a:pt x="31531" y="70285"/>
                    <a:pt x="34050" y="61989"/>
                    <a:pt x="29465" y="50853"/>
                  </a:cubicBezTo>
                  <a:cubicBezTo>
                    <a:pt x="25032" y="59262"/>
                    <a:pt x="21556" y="65853"/>
                    <a:pt x="18079" y="724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770AB1F-C7CB-2157-D07D-4042F9000F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7198" y="2519258"/>
              <a:ext cx="79247" cy="79251"/>
            </a:xfrm>
            <a:custGeom>
              <a:avLst/>
              <a:gdLst>
                <a:gd name="connsiteX0" fmla="*/ 28868 w 79247"/>
                <a:gd name="connsiteY0" fmla="*/ 41781 h 79251"/>
                <a:gd name="connsiteX1" fmla="*/ 57685 w 79247"/>
                <a:gd name="connsiteY1" fmla="*/ 6554 h 79251"/>
                <a:gd name="connsiteX2" fmla="*/ 79248 w 79247"/>
                <a:gd name="connsiteY2" fmla="*/ 8599 h 79251"/>
                <a:gd name="connsiteX3" fmla="*/ 42521 w 79247"/>
                <a:gd name="connsiteY3" fmla="*/ 56611 h 79251"/>
                <a:gd name="connsiteX4" fmla="*/ 52546 w 79247"/>
                <a:gd name="connsiteY4" fmla="*/ 76270 h 79251"/>
                <a:gd name="connsiteX5" fmla="*/ 20555 w 79247"/>
                <a:gd name="connsiteY5" fmla="*/ 70872 h 79251"/>
                <a:gd name="connsiteX6" fmla="*/ 2569 w 79247"/>
                <a:gd name="connsiteY6" fmla="*/ 41270 h 79251"/>
                <a:gd name="connsiteX7" fmla="*/ 0 w 79247"/>
                <a:gd name="connsiteY7" fmla="*/ 27974 h 79251"/>
                <a:gd name="connsiteX8" fmla="*/ 13502 w 79247"/>
                <a:gd name="connsiteY8" fmla="*/ 27690 h 79251"/>
                <a:gd name="connsiteX9" fmla="*/ 28868 w 79247"/>
                <a:gd name="connsiteY9" fmla="*/ 41781 h 7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47" h="79251">
                  <a:moveTo>
                    <a:pt x="28868" y="41781"/>
                  </a:moveTo>
                  <a:cubicBezTo>
                    <a:pt x="38994" y="29338"/>
                    <a:pt x="48163" y="17747"/>
                    <a:pt x="57685" y="6554"/>
                  </a:cubicBezTo>
                  <a:cubicBezTo>
                    <a:pt x="63831" y="-662"/>
                    <a:pt x="70583" y="-4355"/>
                    <a:pt x="79248" y="8599"/>
                  </a:cubicBezTo>
                  <a:cubicBezTo>
                    <a:pt x="67308" y="24224"/>
                    <a:pt x="55166" y="40077"/>
                    <a:pt x="42521" y="56611"/>
                  </a:cubicBezTo>
                  <a:cubicBezTo>
                    <a:pt x="45745" y="62975"/>
                    <a:pt x="48869" y="69054"/>
                    <a:pt x="52546" y="76270"/>
                  </a:cubicBezTo>
                  <a:cubicBezTo>
                    <a:pt x="38087" y="86441"/>
                    <a:pt x="29472" y="67009"/>
                    <a:pt x="20555" y="70872"/>
                  </a:cubicBezTo>
                  <a:cubicBezTo>
                    <a:pt x="13653" y="59679"/>
                    <a:pt x="7658" y="50759"/>
                    <a:pt x="2569" y="41270"/>
                  </a:cubicBezTo>
                  <a:cubicBezTo>
                    <a:pt x="605" y="37577"/>
                    <a:pt x="806" y="32463"/>
                    <a:pt x="0" y="27974"/>
                  </a:cubicBezTo>
                  <a:cubicBezTo>
                    <a:pt x="4585" y="27747"/>
                    <a:pt x="9824" y="25815"/>
                    <a:pt x="13502" y="27690"/>
                  </a:cubicBezTo>
                  <a:cubicBezTo>
                    <a:pt x="18590" y="30247"/>
                    <a:pt x="22520" y="35702"/>
                    <a:pt x="28868" y="417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34CF43A5-D69A-9C01-4C76-37AA5A2571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95093" y="4179859"/>
              <a:ext cx="49624" cy="82946"/>
            </a:xfrm>
            <a:custGeom>
              <a:avLst/>
              <a:gdLst>
                <a:gd name="connsiteX0" fmla="*/ 26349 w 49624"/>
                <a:gd name="connsiteY0" fmla="*/ 33862 h 82946"/>
                <a:gd name="connsiteX1" fmla="*/ 0 w 49624"/>
                <a:gd name="connsiteY1" fmla="*/ 42385 h 82946"/>
                <a:gd name="connsiteX2" fmla="*/ 33654 w 49624"/>
                <a:gd name="connsiteY2" fmla="*/ 112 h 82946"/>
                <a:gd name="connsiteX3" fmla="*/ 48163 w 49624"/>
                <a:gd name="connsiteY3" fmla="*/ 11305 h 82946"/>
                <a:gd name="connsiteX4" fmla="*/ 49624 w 49624"/>
                <a:gd name="connsiteY4" fmla="*/ 70510 h 82946"/>
                <a:gd name="connsiteX5" fmla="*/ 38843 w 49624"/>
                <a:gd name="connsiteY5" fmla="*/ 82612 h 82946"/>
                <a:gd name="connsiteX6" fmla="*/ 28364 w 49624"/>
                <a:gd name="connsiteY6" fmla="*/ 69828 h 82946"/>
                <a:gd name="connsiteX7" fmla="*/ 26298 w 49624"/>
                <a:gd name="connsiteY7" fmla="*/ 33919 h 8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24" h="82946">
                  <a:moveTo>
                    <a:pt x="26349" y="33862"/>
                  </a:moveTo>
                  <a:cubicBezTo>
                    <a:pt x="17079" y="36873"/>
                    <a:pt x="9471" y="39316"/>
                    <a:pt x="0" y="42385"/>
                  </a:cubicBezTo>
                  <a:cubicBezTo>
                    <a:pt x="4131" y="23407"/>
                    <a:pt x="22923" y="1134"/>
                    <a:pt x="33654" y="112"/>
                  </a:cubicBezTo>
                  <a:cubicBezTo>
                    <a:pt x="40858" y="-627"/>
                    <a:pt x="47659" y="2214"/>
                    <a:pt x="48163" y="11305"/>
                  </a:cubicBezTo>
                  <a:cubicBezTo>
                    <a:pt x="49322" y="31021"/>
                    <a:pt x="49624" y="50794"/>
                    <a:pt x="49624" y="70510"/>
                  </a:cubicBezTo>
                  <a:cubicBezTo>
                    <a:pt x="49624" y="77783"/>
                    <a:pt x="45594" y="84544"/>
                    <a:pt x="38843" y="82612"/>
                  </a:cubicBezTo>
                  <a:cubicBezTo>
                    <a:pt x="34510" y="81362"/>
                    <a:pt x="29271" y="74885"/>
                    <a:pt x="28364" y="69828"/>
                  </a:cubicBezTo>
                  <a:cubicBezTo>
                    <a:pt x="26399" y="58691"/>
                    <a:pt x="26903" y="46987"/>
                    <a:pt x="26298" y="33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3D9D305-818C-EC18-F0D3-A7B7C85A4C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6785" y="5172298"/>
              <a:ext cx="75418" cy="88360"/>
            </a:xfrm>
            <a:custGeom>
              <a:avLst/>
              <a:gdLst>
                <a:gd name="connsiteX0" fmla="*/ 50178 w 75418"/>
                <a:gd name="connsiteY0" fmla="*/ 37281 h 88360"/>
                <a:gd name="connsiteX1" fmla="*/ 75419 w 75418"/>
                <a:gd name="connsiteY1" fmla="*/ 41088 h 88360"/>
                <a:gd name="connsiteX2" fmla="*/ 50883 w 75418"/>
                <a:gd name="connsiteY2" fmla="*/ 59895 h 88360"/>
                <a:gd name="connsiteX3" fmla="*/ 35115 w 75418"/>
                <a:gd name="connsiteY3" fmla="*/ 88361 h 88360"/>
                <a:gd name="connsiteX4" fmla="*/ 23880 w 75418"/>
                <a:gd name="connsiteY4" fmla="*/ 66486 h 88360"/>
                <a:gd name="connsiteX5" fmla="*/ 0 w 75418"/>
                <a:gd name="connsiteY5" fmla="*/ 47565 h 88360"/>
                <a:gd name="connsiteX6" fmla="*/ 24434 w 75418"/>
                <a:gd name="connsiteY6" fmla="*/ 43758 h 88360"/>
                <a:gd name="connsiteX7" fmla="*/ 30531 w 75418"/>
                <a:gd name="connsiteY7" fmla="*/ 16827 h 88360"/>
                <a:gd name="connsiteX8" fmla="*/ 45493 w 75418"/>
                <a:gd name="connsiteY8" fmla="*/ 463 h 88360"/>
                <a:gd name="connsiteX9" fmla="*/ 52042 w 75418"/>
                <a:gd name="connsiteY9" fmla="*/ 22792 h 88360"/>
                <a:gd name="connsiteX10" fmla="*/ 50229 w 75418"/>
                <a:gd name="connsiteY10" fmla="*/ 37338 h 8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418" h="88360">
                  <a:moveTo>
                    <a:pt x="50178" y="37281"/>
                  </a:moveTo>
                  <a:cubicBezTo>
                    <a:pt x="58894" y="38588"/>
                    <a:pt x="66502" y="39724"/>
                    <a:pt x="75419" y="41088"/>
                  </a:cubicBezTo>
                  <a:cubicBezTo>
                    <a:pt x="71086" y="56543"/>
                    <a:pt x="57181" y="52395"/>
                    <a:pt x="50883" y="59895"/>
                  </a:cubicBezTo>
                  <a:cubicBezTo>
                    <a:pt x="44939" y="66997"/>
                    <a:pt x="41412" y="76656"/>
                    <a:pt x="35115" y="88361"/>
                  </a:cubicBezTo>
                  <a:cubicBezTo>
                    <a:pt x="30329" y="79043"/>
                    <a:pt x="27255" y="73077"/>
                    <a:pt x="23880" y="66486"/>
                  </a:cubicBezTo>
                  <a:cubicBezTo>
                    <a:pt x="16525" y="61543"/>
                    <a:pt x="856" y="69952"/>
                    <a:pt x="0" y="47565"/>
                  </a:cubicBezTo>
                  <a:cubicBezTo>
                    <a:pt x="7860" y="46315"/>
                    <a:pt x="15316" y="45179"/>
                    <a:pt x="24434" y="43758"/>
                  </a:cubicBezTo>
                  <a:cubicBezTo>
                    <a:pt x="26349" y="35349"/>
                    <a:pt x="28616" y="26145"/>
                    <a:pt x="30531" y="16827"/>
                  </a:cubicBezTo>
                  <a:cubicBezTo>
                    <a:pt x="32445" y="7565"/>
                    <a:pt x="34711" y="-2265"/>
                    <a:pt x="45493" y="463"/>
                  </a:cubicBezTo>
                  <a:cubicBezTo>
                    <a:pt x="57029" y="3360"/>
                    <a:pt x="52798" y="14213"/>
                    <a:pt x="52042" y="22792"/>
                  </a:cubicBezTo>
                  <a:cubicBezTo>
                    <a:pt x="51640" y="27452"/>
                    <a:pt x="50934" y="32110"/>
                    <a:pt x="50229" y="37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4619072-7C42-9235-CEE6-68BE99FCDC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90864" y="1442514"/>
              <a:ext cx="57853" cy="79655"/>
            </a:xfrm>
            <a:custGeom>
              <a:avLst/>
              <a:gdLst>
                <a:gd name="connsiteX0" fmla="*/ 30144 w 57853"/>
                <a:gd name="connsiteY0" fmla="*/ 17893 h 79655"/>
                <a:gd name="connsiteX1" fmla="*/ 57853 w 57853"/>
                <a:gd name="connsiteY1" fmla="*/ 1359 h 79655"/>
                <a:gd name="connsiteX2" fmla="*/ 47173 w 57853"/>
                <a:gd name="connsiteY2" fmla="*/ 32268 h 79655"/>
                <a:gd name="connsiteX3" fmla="*/ 56594 w 57853"/>
                <a:gd name="connsiteY3" fmla="*/ 64428 h 79655"/>
                <a:gd name="connsiteX4" fmla="*/ 33973 w 57853"/>
                <a:gd name="connsiteY4" fmla="*/ 58291 h 79655"/>
                <a:gd name="connsiteX5" fmla="*/ 12310 w 57853"/>
                <a:gd name="connsiteY5" fmla="*/ 79655 h 79655"/>
                <a:gd name="connsiteX6" fmla="*/ 22084 w 57853"/>
                <a:gd name="connsiteY6" fmla="*/ 36757 h 79655"/>
                <a:gd name="connsiteX7" fmla="*/ 2486 w 57853"/>
                <a:gd name="connsiteY7" fmla="*/ 21246 h 79655"/>
                <a:gd name="connsiteX8" fmla="*/ 823 w 57853"/>
                <a:gd name="connsiteY8" fmla="*/ 8632 h 79655"/>
                <a:gd name="connsiteX9" fmla="*/ 12259 w 57853"/>
                <a:gd name="connsiteY9" fmla="*/ 6416 h 79655"/>
                <a:gd name="connsiteX10" fmla="*/ 30144 w 57853"/>
                <a:gd name="connsiteY10" fmla="*/ 17950 h 7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853" h="79655">
                  <a:moveTo>
                    <a:pt x="30144" y="17893"/>
                  </a:moveTo>
                  <a:cubicBezTo>
                    <a:pt x="38608" y="10564"/>
                    <a:pt x="41076" y="-4607"/>
                    <a:pt x="57853" y="1359"/>
                  </a:cubicBezTo>
                  <a:cubicBezTo>
                    <a:pt x="53823" y="12212"/>
                    <a:pt x="47626" y="22098"/>
                    <a:pt x="47173" y="32268"/>
                  </a:cubicBezTo>
                  <a:cubicBezTo>
                    <a:pt x="46720" y="41587"/>
                    <a:pt x="52412" y="51246"/>
                    <a:pt x="56594" y="64428"/>
                  </a:cubicBezTo>
                  <a:cubicBezTo>
                    <a:pt x="46720" y="61757"/>
                    <a:pt x="40170" y="59996"/>
                    <a:pt x="33973" y="58291"/>
                  </a:cubicBezTo>
                  <a:cubicBezTo>
                    <a:pt x="27021" y="65110"/>
                    <a:pt x="20270" y="71814"/>
                    <a:pt x="12310" y="79655"/>
                  </a:cubicBezTo>
                  <a:cubicBezTo>
                    <a:pt x="2536" y="62382"/>
                    <a:pt x="15434" y="53178"/>
                    <a:pt x="22084" y="36757"/>
                  </a:cubicBezTo>
                  <a:cubicBezTo>
                    <a:pt x="15484" y="31700"/>
                    <a:pt x="8279" y="27325"/>
                    <a:pt x="2486" y="21246"/>
                  </a:cubicBezTo>
                  <a:cubicBezTo>
                    <a:pt x="168" y="18803"/>
                    <a:pt x="-839" y="10962"/>
                    <a:pt x="823" y="8632"/>
                  </a:cubicBezTo>
                  <a:cubicBezTo>
                    <a:pt x="2738" y="5961"/>
                    <a:pt x="8934" y="5052"/>
                    <a:pt x="12259" y="6416"/>
                  </a:cubicBezTo>
                  <a:cubicBezTo>
                    <a:pt x="18255" y="8859"/>
                    <a:pt x="23544" y="13518"/>
                    <a:pt x="30144" y="179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5E35584-3D92-0E09-8CE2-675C5720E3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14267" y="6433313"/>
              <a:ext cx="65519" cy="76786"/>
            </a:xfrm>
            <a:custGeom>
              <a:avLst/>
              <a:gdLst>
                <a:gd name="connsiteX0" fmla="*/ 65520 w 65519"/>
                <a:gd name="connsiteY0" fmla="*/ 6842 h 76786"/>
                <a:gd name="connsiteX1" fmla="*/ 21387 w 65519"/>
                <a:gd name="connsiteY1" fmla="*/ 76786 h 76786"/>
                <a:gd name="connsiteX2" fmla="*/ 17558 w 65519"/>
                <a:gd name="connsiteY2" fmla="*/ 72014 h 76786"/>
                <a:gd name="connsiteX3" fmla="*/ 5013 w 65519"/>
                <a:gd name="connsiteY3" fmla="*/ 28661 h 76786"/>
                <a:gd name="connsiteX4" fmla="*/ 579 w 65519"/>
                <a:gd name="connsiteY4" fmla="*/ 20365 h 76786"/>
                <a:gd name="connsiteX5" fmla="*/ 1839 w 65519"/>
                <a:gd name="connsiteY5" fmla="*/ 2979 h 76786"/>
                <a:gd name="connsiteX6" fmla="*/ 18313 w 65519"/>
                <a:gd name="connsiteY6" fmla="*/ 7808 h 76786"/>
                <a:gd name="connsiteX7" fmla="*/ 30908 w 65519"/>
                <a:gd name="connsiteY7" fmla="*/ 26388 h 76786"/>
                <a:gd name="connsiteX8" fmla="*/ 65520 w 65519"/>
                <a:gd name="connsiteY8" fmla="*/ 6842 h 7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19" h="76786">
                  <a:moveTo>
                    <a:pt x="65520" y="6842"/>
                  </a:moveTo>
                  <a:cubicBezTo>
                    <a:pt x="52421" y="34229"/>
                    <a:pt x="47080" y="63377"/>
                    <a:pt x="21387" y="76786"/>
                  </a:cubicBezTo>
                  <a:cubicBezTo>
                    <a:pt x="19321" y="74286"/>
                    <a:pt x="17457" y="72979"/>
                    <a:pt x="17558" y="72014"/>
                  </a:cubicBezTo>
                  <a:cubicBezTo>
                    <a:pt x="19926" y="55138"/>
                    <a:pt x="16752" y="40479"/>
                    <a:pt x="5013" y="28661"/>
                  </a:cubicBezTo>
                  <a:cubicBezTo>
                    <a:pt x="2948" y="26559"/>
                    <a:pt x="781" y="23263"/>
                    <a:pt x="579" y="20365"/>
                  </a:cubicBezTo>
                  <a:cubicBezTo>
                    <a:pt x="177" y="14457"/>
                    <a:pt x="-982" y="6104"/>
                    <a:pt x="1839" y="2979"/>
                  </a:cubicBezTo>
                  <a:cubicBezTo>
                    <a:pt x="7683" y="-3498"/>
                    <a:pt x="13880" y="1729"/>
                    <a:pt x="18313" y="7808"/>
                  </a:cubicBezTo>
                  <a:cubicBezTo>
                    <a:pt x="22445" y="13433"/>
                    <a:pt x="26223" y="19400"/>
                    <a:pt x="30908" y="26388"/>
                  </a:cubicBezTo>
                  <a:cubicBezTo>
                    <a:pt x="41690" y="19626"/>
                    <a:pt x="44058" y="-3953"/>
                    <a:pt x="65520" y="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057A894A-223E-4246-9C60-1CA3DDF6C7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8146" y="5843879"/>
              <a:ext cx="20608" cy="140534"/>
            </a:xfrm>
            <a:custGeom>
              <a:avLst/>
              <a:gdLst>
                <a:gd name="connsiteX0" fmla="*/ 4688 w 20608"/>
                <a:gd name="connsiteY0" fmla="*/ 140138 h 140534"/>
                <a:gd name="connsiteX1" fmla="*/ 2 w 20608"/>
                <a:gd name="connsiteY1" fmla="*/ 110364 h 140534"/>
                <a:gd name="connsiteX2" fmla="*/ 2924 w 20608"/>
                <a:gd name="connsiteY2" fmla="*/ 14511 h 140534"/>
                <a:gd name="connsiteX3" fmla="*/ 11035 w 20608"/>
                <a:gd name="connsiteY3" fmla="*/ 23 h 140534"/>
                <a:gd name="connsiteX4" fmla="*/ 20608 w 20608"/>
                <a:gd name="connsiteY4" fmla="*/ 12636 h 140534"/>
                <a:gd name="connsiteX5" fmla="*/ 17535 w 20608"/>
                <a:gd name="connsiteY5" fmla="*/ 123092 h 140534"/>
                <a:gd name="connsiteX6" fmla="*/ 11590 w 20608"/>
                <a:gd name="connsiteY6" fmla="*/ 140535 h 140534"/>
                <a:gd name="connsiteX7" fmla="*/ 4638 w 20608"/>
                <a:gd name="connsiteY7" fmla="*/ 140138 h 14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8" h="140534">
                  <a:moveTo>
                    <a:pt x="4688" y="140138"/>
                  </a:moveTo>
                  <a:cubicBezTo>
                    <a:pt x="3025" y="130194"/>
                    <a:pt x="-98" y="120251"/>
                    <a:pt x="2" y="110364"/>
                  </a:cubicBezTo>
                  <a:cubicBezTo>
                    <a:pt x="355" y="78376"/>
                    <a:pt x="1917" y="46443"/>
                    <a:pt x="2924" y="14511"/>
                  </a:cubicBezTo>
                  <a:cubicBezTo>
                    <a:pt x="3126" y="7693"/>
                    <a:pt x="3882" y="-488"/>
                    <a:pt x="11035" y="23"/>
                  </a:cubicBezTo>
                  <a:cubicBezTo>
                    <a:pt x="14613" y="250"/>
                    <a:pt x="20658" y="8204"/>
                    <a:pt x="20608" y="12636"/>
                  </a:cubicBezTo>
                  <a:cubicBezTo>
                    <a:pt x="20306" y="49455"/>
                    <a:pt x="19147" y="86330"/>
                    <a:pt x="17535" y="123092"/>
                  </a:cubicBezTo>
                  <a:cubicBezTo>
                    <a:pt x="17283" y="129001"/>
                    <a:pt x="13655" y="134739"/>
                    <a:pt x="11590" y="140535"/>
                  </a:cubicBezTo>
                  <a:cubicBezTo>
                    <a:pt x="9272" y="140421"/>
                    <a:pt x="6955" y="140308"/>
                    <a:pt x="4638" y="140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FF95F5E-6952-9F9C-84B3-05F2350162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3965" y="4187337"/>
              <a:ext cx="72723" cy="98088"/>
            </a:xfrm>
            <a:custGeom>
              <a:avLst/>
              <a:gdLst>
                <a:gd name="connsiteX0" fmla="*/ 72723 w 72723"/>
                <a:gd name="connsiteY0" fmla="*/ 816 h 98088"/>
                <a:gd name="connsiteX1" fmla="*/ 20429 w 72723"/>
                <a:gd name="connsiteY1" fmla="*/ 39168 h 98088"/>
                <a:gd name="connsiteX2" fmla="*/ 12368 w 72723"/>
                <a:gd name="connsiteY2" fmla="*/ 98089 h 98088"/>
                <a:gd name="connsiteX3" fmla="*/ 277 w 72723"/>
                <a:gd name="connsiteY3" fmla="*/ 79396 h 98088"/>
                <a:gd name="connsiteX4" fmla="*/ 4560 w 72723"/>
                <a:gd name="connsiteY4" fmla="*/ 55305 h 98088"/>
                <a:gd name="connsiteX5" fmla="*/ 6776 w 72723"/>
                <a:gd name="connsiteY5" fmla="*/ 43486 h 98088"/>
                <a:gd name="connsiteX6" fmla="*/ 2342 w 72723"/>
                <a:gd name="connsiteY6" fmla="*/ 27066 h 98088"/>
                <a:gd name="connsiteX7" fmla="*/ 19624 w 72723"/>
                <a:gd name="connsiteY7" fmla="*/ 13316 h 98088"/>
                <a:gd name="connsiteX8" fmla="*/ 50355 w 72723"/>
                <a:gd name="connsiteY8" fmla="*/ 873 h 98088"/>
                <a:gd name="connsiteX9" fmla="*/ 72723 w 72723"/>
                <a:gd name="connsiteY9" fmla="*/ 873 h 9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23" h="98088">
                  <a:moveTo>
                    <a:pt x="72723" y="816"/>
                  </a:moveTo>
                  <a:cubicBezTo>
                    <a:pt x="60279" y="25645"/>
                    <a:pt x="36248" y="24623"/>
                    <a:pt x="20429" y="39168"/>
                  </a:cubicBezTo>
                  <a:cubicBezTo>
                    <a:pt x="25266" y="60475"/>
                    <a:pt x="22393" y="80134"/>
                    <a:pt x="12368" y="98089"/>
                  </a:cubicBezTo>
                  <a:cubicBezTo>
                    <a:pt x="277" y="96157"/>
                    <a:pt x="-680" y="88032"/>
                    <a:pt x="277" y="79396"/>
                  </a:cubicBezTo>
                  <a:cubicBezTo>
                    <a:pt x="1184" y="71271"/>
                    <a:pt x="3048" y="63316"/>
                    <a:pt x="4560" y="55305"/>
                  </a:cubicBezTo>
                  <a:cubicBezTo>
                    <a:pt x="5315" y="51327"/>
                    <a:pt x="7330" y="47180"/>
                    <a:pt x="6776" y="43486"/>
                  </a:cubicBezTo>
                  <a:cubicBezTo>
                    <a:pt x="5970" y="37691"/>
                    <a:pt x="580" y="29680"/>
                    <a:pt x="2342" y="27066"/>
                  </a:cubicBezTo>
                  <a:cubicBezTo>
                    <a:pt x="6373" y="20986"/>
                    <a:pt x="13175" y="16555"/>
                    <a:pt x="19624" y="13316"/>
                  </a:cubicBezTo>
                  <a:cubicBezTo>
                    <a:pt x="29498" y="8259"/>
                    <a:pt x="39826" y="3657"/>
                    <a:pt x="50355" y="873"/>
                  </a:cubicBezTo>
                  <a:cubicBezTo>
                    <a:pt x="57409" y="-1003"/>
                    <a:pt x="65217" y="702"/>
                    <a:pt x="72723" y="8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AD7207C-DFE1-E0E5-6DBA-0308ADE737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51219" y="1820853"/>
              <a:ext cx="45895" cy="88883"/>
            </a:xfrm>
            <a:custGeom>
              <a:avLst/>
              <a:gdLst>
                <a:gd name="connsiteX0" fmla="*/ 0 w 45895"/>
                <a:gd name="connsiteY0" fmla="*/ 10864 h 88883"/>
                <a:gd name="connsiteX1" fmla="*/ 20706 w 45895"/>
                <a:gd name="connsiteY1" fmla="*/ 1602 h 88883"/>
                <a:gd name="connsiteX2" fmla="*/ 34762 w 45895"/>
                <a:gd name="connsiteY2" fmla="*/ 21318 h 88883"/>
                <a:gd name="connsiteX3" fmla="*/ 31437 w 45895"/>
                <a:gd name="connsiteY3" fmla="*/ 64557 h 88883"/>
                <a:gd name="connsiteX4" fmla="*/ 45896 w 45895"/>
                <a:gd name="connsiteY4" fmla="*/ 69444 h 88883"/>
                <a:gd name="connsiteX5" fmla="*/ 44133 w 45895"/>
                <a:gd name="connsiteY5" fmla="*/ 76091 h 88883"/>
                <a:gd name="connsiteX6" fmla="*/ 18842 w 45895"/>
                <a:gd name="connsiteY6" fmla="*/ 88535 h 88883"/>
                <a:gd name="connsiteX7" fmla="*/ 2721 w 45895"/>
                <a:gd name="connsiteY7" fmla="*/ 62284 h 88883"/>
                <a:gd name="connsiteX8" fmla="*/ 10377 w 45895"/>
                <a:gd name="connsiteY8" fmla="*/ 47455 h 88883"/>
                <a:gd name="connsiteX9" fmla="*/ 0 w 45895"/>
                <a:gd name="connsiteY9" fmla="*/ 10921 h 8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95" h="88883">
                  <a:moveTo>
                    <a:pt x="0" y="10864"/>
                  </a:moveTo>
                  <a:cubicBezTo>
                    <a:pt x="5038" y="-1239"/>
                    <a:pt x="12444" y="-1352"/>
                    <a:pt x="20706" y="1602"/>
                  </a:cubicBezTo>
                  <a:cubicBezTo>
                    <a:pt x="29221" y="4671"/>
                    <a:pt x="34812" y="11602"/>
                    <a:pt x="34762" y="21318"/>
                  </a:cubicBezTo>
                  <a:cubicBezTo>
                    <a:pt x="34711" y="35068"/>
                    <a:pt x="32747" y="48818"/>
                    <a:pt x="31437" y="64557"/>
                  </a:cubicBezTo>
                  <a:cubicBezTo>
                    <a:pt x="35014" y="65750"/>
                    <a:pt x="40203" y="67512"/>
                    <a:pt x="45896" y="69444"/>
                  </a:cubicBezTo>
                  <a:cubicBezTo>
                    <a:pt x="45292" y="72001"/>
                    <a:pt x="45292" y="75466"/>
                    <a:pt x="44133" y="76091"/>
                  </a:cubicBezTo>
                  <a:cubicBezTo>
                    <a:pt x="35870" y="80750"/>
                    <a:pt x="27608" y="87057"/>
                    <a:pt x="18842" y="88535"/>
                  </a:cubicBezTo>
                  <a:cubicBezTo>
                    <a:pt x="3022" y="91148"/>
                    <a:pt x="-3980" y="78762"/>
                    <a:pt x="2721" y="62284"/>
                  </a:cubicBezTo>
                  <a:cubicBezTo>
                    <a:pt x="4836" y="57114"/>
                    <a:pt x="8211" y="52569"/>
                    <a:pt x="10377" y="47455"/>
                  </a:cubicBezTo>
                  <a:cubicBezTo>
                    <a:pt x="17985" y="29216"/>
                    <a:pt x="16424" y="23307"/>
                    <a:pt x="0" y="10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EF8E816D-8CBA-723E-96AA-414F360A1D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11939" y="5812966"/>
              <a:ext cx="72357" cy="66031"/>
            </a:xfrm>
            <a:custGeom>
              <a:avLst/>
              <a:gdLst>
                <a:gd name="connsiteX0" fmla="*/ 0 w 72357"/>
                <a:gd name="connsiteY0" fmla="*/ 8322 h 66031"/>
                <a:gd name="connsiteX1" fmla="*/ 21865 w 72357"/>
                <a:gd name="connsiteY1" fmla="*/ 7185 h 66031"/>
                <a:gd name="connsiteX2" fmla="*/ 45795 w 72357"/>
                <a:gd name="connsiteY2" fmla="*/ 37811 h 66031"/>
                <a:gd name="connsiteX3" fmla="*/ 67005 w 72357"/>
                <a:gd name="connsiteY3" fmla="*/ 708 h 66031"/>
                <a:gd name="connsiteX4" fmla="*/ 60758 w 72357"/>
                <a:gd name="connsiteY4" fmla="*/ 61561 h 66031"/>
                <a:gd name="connsiteX5" fmla="*/ 33654 w 72357"/>
                <a:gd name="connsiteY5" fmla="*/ 56788 h 66031"/>
                <a:gd name="connsiteX6" fmla="*/ 0 w 72357"/>
                <a:gd name="connsiteY6" fmla="*/ 8322 h 6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7" h="66031">
                  <a:moveTo>
                    <a:pt x="0" y="8322"/>
                  </a:moveTo>
                  <a:cubicBezTo>
                    <a:pt x="7708" y="-5201"/>
                    <a:pt x="15567" y="254"/>
                    <a:pt x="21865" y="7185"/>
                  </a:cubicBezTo>
                  <a:cubicBezTo>
                    <a:pt x="30178" y="16276"/>
                    <a:pt x="37281" y="26788"/>
                    <a:pt x="45795" y="37811"/>
                  </a:cubicBezTo>
                  <a:cubicBezTo>
                    <a:pt x="52899" y="25424"/>
                    <a:pt x="59549" y="13833"/>
                    <a:pt x="67005" y="708"/>
                  </a:cubicBezTo>
                  <a:cubicBezTo>
                    <a:pt x="76729" y="20368"/>
                    <a:pt x="72346" y="52072"/>
                    <a:pt x="60758" y="61561"/>
                  </a:cubicBezTo>
                  <a:cubicBezTo>
                    <a:pt x="52093" y="68663"/>
                    <a:pt x="41614" y="67470"/>
                    <a:pt x="33654" y="56788"/>
                  </a:cubicBezTo>
                  <a:cubicBezTo>
                    <a:pt x="22016" y="41163"/>
                    <a:pt x="11285" y="24686"/>
                    <a:pt x="0" y="8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B21A40A-68C7-2FE7-5EA3-0D4940F0B9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5625" y="6529669"/>
              <a:ext cx="45409" cy="120488"/>
            </a:xfrm>
            <a:custGeom>
              <a:avLst/>
              <a:gdLst>
                <a:gd name="connsiteX0" fmla="*/ 26047 w 45409"/>
                <a:gd name="connsiteY0" fmla="*/ 120488 h 120488"/>
                <a:gd name="connsiteX1" fmla="*/ 25039 w 45409"/>
                <a:gd name="connsiteY1" fmla="*/ 86510 h 120488"/>
                <a:gd name="connsiteX2" fmla="*/ 3124 w 45409"/>
                <a:gd name="connsiteY2" fmla="*/ 15942 h 120488"/>
                <a:gd name="connsiteX3" fmla="*/ 0 w 45409"/>
                <a:gd name="connsiteY3" fmla="*/ 942 h 120488"/>
                <a:gd name="connsiteX4" fmla="*/ 14157 w 45409"/>
                <a:gd name="connsiteY4" fmla="*/ 146 h 120488"/>
                <a:gd name="connsiteX5" fmla="*/ 21714 w 45409"/>
                <a:gd name="connsiteY5" fmla="*/ 4806 h 120488"/>
                <a:gd name="connsiteX6" fmla="*/ 34360 w 45409"/>
                <a:gd name="connsiteY6" fmla="*/ 115829 h 120488"/>
                <a:gd name="connsiteX7" fmla="*/ 26047 w 45409"/>
                <a:gd name="connsiteY7" fmla="*/ 120431 h 1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09" h="120488">
                  <a:moveTo>
                    <a:pt x="26047" y="120488"/>
                  </a:moveTo>
                  <a:cubicBezTo>
                    <a:pt x="25694" y="107135"/>
                    <a:pt x="25644" y="96795"/>
                    <a:pt x="25039" y="86510"/>
                  </a:cubicBezTo>
                  <a:cubicBezTo>
                    <a:pt x="23528" y="60772"/>
                    <a:pt x="20556" y="35715"/>
                    <a:pt x="3124" y="15942"/>
                  </a:cubicBezTo>
                  <a:cubicBezTo>
                    <a:pt x="403" y="12874"/>
                    <a:pt x="958" y="6056"/>
                    <a:pt x="0" y="942"/>
                  </a:cubicBezTo>
                  <a:cubicBezTo>
                    <a:pt x="4736" y="601"/>
                    <a:pt x="9471" y="-365"/>
                    <a:pt x="14157" y="146"/>
                  </a:cubicBezTo>
                  <a:cubicBezTo>
                    <a:pt x="16777" y="431"/>
                    <a:pt x="19497" y="2760"/>
                    <a:pt x="21714" y="4806"/>
                  </a:cubicBezTo>
                  <a:cubicBezTo>
                    <a:pt x="45695" y="26738"/>
                    <a:pt x="54209" y="93669"/>
                    <a:pt x="34360" y="115829"/>
                  </a:cubicBezTo>
                  <a:cubicBezTo>
                    <a:pt x="33402" y="116909"/>
                    <a:pt x="31790" y="117306"/>
                    <a:pt x="26047" y="120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F5120D6-1F43-E2F9-CD34-9829052D9C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71882" y="2408423"/>
              <a:ext cx="55015" cy="68467"/>
            </a:xfrm>
            <a:custGeom>
              <a:avLst/>
              <a:gdLst>
                <a:gd name="connsiteX0" fmla="*/ 51458 w 55015"/>
                <a:gd name="connsiteY0" fmla="*/ 57047 h 68467"/>
                <a:gd name="connsiteX1" fmla="*/ 13069 w 55015"/>
                <a:gd name="connsiteY1" fmla="*/ 68468 h 68467"/>
                <a:gd name="connsiteX2" fmla="*/ 12010 w 55015"/>
                <a:gd name="connsiteY2" fmla="*/ 56422 h 68467"/>
                <a:gd name="connsiteX3" fmla="*/ 6772 w 55015"/>
                <a:gd name="connsiteY3" fmla="*/ 25797 h 68467"/>
                <a:gd name="connsiteX4" fmla="*/ 373 w 55015"/>
                <a:gd name="connsiteY4" fmla="*/ 16024 h 68467"/>
                <a:gd name="connsiteX5" fmla="*/ 826 w 55015"/>
                <a:gd name="connsiteY5" fmla="*/ 115 h 68467"/>
                <a:gd name="connsiteX6" fmla="*/ 14781 w 55015"/>
                <a:gd name="connsiteY6" fmla="*/ 1763 h 68467"/>
                <a:gd name="connsiteX7" fmla="*/ 26268 w 55015"/>
                <a:gd name="connsiteY7" fmla="*/ 13070 h 68467"/>
                <a:gd name="connsiteX8" fmla="*/ 42038 w 55015"/>
                <a:gd name="connsiteY8" fmla="*/ 740 h 68467"/>
                <a:gd name="connsiteX9" fmla="*/ 53826 w 55015"/>
                <a:gd name="connsiteY9" fmla="*/ 14263 h 68467"/>
                <a:gd name="connsiteX10" fmla="*/ 51458 w 55015"/>
                <a:gd name="connsiteY10" fmla="*/ 57047 h 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15" h="68467">
                  <a:moveTo>
                    <a:pt x="51458" y="57047"/>
                  </a:moveTo>
                  <a:cubicBezTo>
                    <a:pt x="38007" y="61081"/>
                    <a:pt x="26167" y="64604"/>
                    <a:pt x="13069" y="68468"/>
                  </a:cubicBezTo>
                  <a:cubicBezTo>
                    <a:pt x="12565" y="63922"/>
                    <a:pt x="10751" y="59320"/>
                    <a:pt x="12010" y="56422"/>
                  </a:cubicBezTo>
                  <a:cubicBezTo>
                    <a:pt x="17250" y="44377"/>
                    <a:pt x="15890" y="34547"/>
                    <a:pt x="6772" y="25797"/>
                  </a:cubicBezTo>
                  <a:cubicBezTo>
                    <a:pt x="4051" y="23183"/>
                    <a:pt x="1028" y="19661"/>
                    <a:pt x="373" y="16024"/>
                  </a:cubicBezTo>
                  <a:cubicBezTo>
                    <a:pt x="-585" y="10967"/>
                    <a:pt x="574" y="5456"/>
                    <a:pt x="826" y="115"/>
                  </a:cubicBezTo>
                  <a:cubicBezTo>
                    <a:pt x="5512" y="570"/>
                    <a:pt x="10751" y="-340"/>
                    <a:pt x="14781" y="1763"/>
                  </a:cubicBezTo>
                  <a:cubicBezTo>
                    <a:pt x="19165" y="4035"/>
                    <a:pt x="22439" y="9092"/>
                    <a:pt x="26268" y="13070"/>
                  </a:cubicBezTo>
                  <a:cubicBezTo>
                    <a:pt x="31760" y="8638"/>
                    <a:pt x="36395" y="3126"/>
                    <a:pt x="42038" y="740"/>
                  </a:cubicBezTo>
                  <a:cubicBezTo>
                    <a:pt x="50048" y="-2669"/>
                    <a:pt x="58109" y="6365"/>
                    <a:pt x="53826" y="14263"/>
                  </a:cubicBezTo>
                  <a:cubicBezTo>
                    <a:pt x="46017" y="28581"/>
                    <a:pt x="45665" y="42502"/>
                    <a:pt x="51458" y="57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B4090AF-A05E-F235-1F45-E89FBCDB8B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43018" y="4777201"/>
              <a:ext cx="61967" cy="83569"/>
            </a:xfrm>
            <a:custGeom>
              <a:avLst/>
              <a:gdLst>
                <a:gd name="connsiteX0" fmla="*/ 59700 w 61967"/>
                <a:gd name="connsiteY0" fmla="*/ 77376 h 83569"/>
                <a:gd name="connsiteX1" fmla="*/ 25392 w 61967"/>
                <a:gd name="connsiteY1" fmla="*/ 83569 h 83569"/>
                <a:gd name="connsiteX2" fmla="*/ 25542 w 61967"/>
                <a:gd name="connsiteY2" fmla="*/ 47887 h 83569"/>
                <a:gd name="connsiteX3" fmla="*/ 3779 w 61967"/>
                <a:gd name="connsiteY3" fmla="*/ 16978 h 83569"/>
                <a:gd name="connsiteX4" fmla="*/ 0 w 61967"/>
                <a:gd name="connsiteY4" fmla="*/ 1978 h 83569"/>
                <a:gd name="connsiteX5" fmla="*/ 15668 w 61967"/>
                <a:gd name="connsiteY5" fmla="*/ 955 h 83569"/>
                <a:gd name="connsiteX6" fmla="*/ 40606 w 61967"/>
                <a:gd name="connsiteY6" fmla="*/ 23683 h 83569"/>
                <a:gd name="connsiteX7" fmla="*/ 61968 w 61967"/>
                <a:gd name="connsiteY7" fmla="*/ 16978 h 83569"/>
                <a:gd name="connsiteX8" fmla="*/ 52899 w 61967"/>
                <a:gd name="connsiteY8" fmla="*/ 42660 h 83569"/>
                <a:gd name="connsiteX9" fmla="*/ 59700 w 61967"/>
                <a:gd name="connsiteY9" fmla="*/ 77262 h 8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83569">
                  <a:moveTo>
                    <a:pt x="59700" y="77376"/>
                  </a:moveTo>
                  <a:cubicBezTo>
                    <a:pt x="42672" y="63342"/>
                    <a:pt x="34712" y="75046"/>
                    <a:pt x="25392" y="83569"/>
                  </a:cubicBezTo>
                  <a:cubicBezTo>
                    <a:pt x="16273" y="71240"/>
                    <a:pt x="25542" y="60899"/>
                    <a:pt x="25542" y="47887"/>
                  </a:cubicBezTo>
                  <a:cubicBezTo>
                    <a:pt x="18993" y="38739"/>
                    <a:pt x="10882" y="28285"/>
                    <a:pt x="3779" y="16978"/>
                  </a:cubicBezTo>
                  <a:cubicBezTo>
                    <a:pt x="1260" y="13001"/>
                    <a:pt x="1209" y="7035"/>
                    <a:pt x="0" y="1978"/>
                  </a:cubicBezTo>
                  <a:cubicBezTo>
                    <a:pt x="5290" y="1466"/>
                    <a:pt x="11839" y="-1488"/>
                    <a:pt x="15668" y="955"/>
                  </a:cubicBezTo>
                  <a:cubicBezTo>
                    <a:pt x="23729" y="6126"/>
                    <a:pt x="30430" y="14080"/>
                    <a:pt x="40606" y="23683"/>
                  </a:cubicBezTo>
                  <a:cubicBezTo>
                    <a:pt x="44032" y="22376"/>
                    <a:pt x="48163" y="3512"/>
                    <a:pt x="61968" y="16978"/>
                  </a:cubicBezTo>
                  <a:cubicBezTo>
                    <a:pt x="58894" y="25103"/>
                    <a:pt x="53554" y="33683"/>
                    <a:pt x="52899" y="42660"/>
                  </a:cubicBezTo>
                  <a:cubicBezTo>
                    <a:pt x="52194" y="51580"/>
                    <a:pt x="56224" y="60899"/>
                    <a:pt x="59700" y="77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A911B7E-F3DA-DBB5-6E73-2646B15221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93932" y="2664440"/>
              <a:ext cx="54196" cy="81371"/>
            </a:xfrm>
            <a:custGeom>
              <a:avLst/>
              <a:gdLst>
                <a:gd name="connsiteX0" fmla="*/ 42521 w 54196"/>
                <a:gd name="connsiteY0" fmla="*/ 58020 h 81371"/>
                <a:gd name="connsiteX1" fmla="*/ 50934 w 54196"/>
                <a:gd name="connsiteY1" fmla="*/ 71202 h 81371"/>
                <a:gd name="connsiteX2" fmla="*/ 46400 w 54196"/>
                <a:gd name="connsiteY2" fmla="*/ 77168 h 81371"/>
                <a:gd name="connsiteX3" fmla="*/ 20605 w 54196"/>
                <a:gd name="connsiteY3" fmla="*/ 74441 h 81371"/>
                <a:gd name="connsiteX4" fmla="*/ 21965 w 54196"/>
                <a:gd name="connsiteY4" fmla="*/ 44952 h 81371"/>
                <a:gd name="connsiteX5" fmla="*/ 37836 w 54196"/>
                <a:gd name="connsiteY5" fmla="*/ 18532 h 81371"/>
                <a:gd name="connsiteX6" fmla="*/ 0 w 54196"/>
                <a:gd name="connsiteY6" fmla="*/ 25293 h 81371"/>
                <a:gd name="connsiteX7" fmla="*/ 21864 w 54196"/>
                <a:gd name="connsiteY7" fmla="*/ 1997 h 81371"/>
                <a:gd name="connsiteX8" fmla="*/ 50279 w 54196"/>
                <a:gd name="connsiteY8" fmla="*/ 7850 h 81371"/>
                <a:gd name="connsiteX9" fmla="*/ 53705 w 54196"/>
                <a:gd name="connsiteY9" fmla="*/ 27907 h 81371"/>
                <a:gd name="connsiteX10" fmla="*/ 42521 w 54196"/>
                <a:gd name="connsiteY10" fmla="*/ 57964 h 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96" h="81371">
                  <a:moveTo>
                    <a:pt x="42521" y="58020"/>
                  </a:moveTo>
                  <a:cubicBezTo>
                    <a:pt x="45090" y="62111"/>
                    <a:pt x="47962" y="66543"/>
                    <a:pt x="50934" y="71202"/>
                  </a:cubicBezTo>
                  <a:cubicBezTo>
                    <a:pt x="49121" y="73702"/>
                    <a:pt x="48112" y="76202"/>
                    <a:pt x="46400" y="77168"/>
                  </a:cubicBezTo>
                  <a:cubicBezTo>
                    <a:pt x="37382" y="82339"/>
                    <a:pt x="27859" y="84100"/>
                    <a:pt x="20605" y="74441"/>
                  </a:cubicBezTo>
                  <a:cubicBezTo>
                    <a:pt x="13350" y="64839"/>
                    <a:pt x="16374" y="54441"/>
                    <a:pt x="21965" y="44952"/>
                  </a:cubicBezTo>
                  <a:cubicBezTo>
                    <a:pt x="26248" y="37679"/>
                    <a:pt x="30630" y="30520"/>
                    <a:pt x="37836" y="18532"/>
                  </a:cubicBezTo>
                  <a:cubicBezTo>
                    <a:pt x="22368" y="21316"/>
                    <a:pt x="11990" y="23134"/>
                    <a:pt x="0" y="25293"/>
                  </a:cubicBezTo>
                  <a:cubicBezTo>
                    <a:pt x="1813" y="7054"/>
                    <a:pt x="12292" y="4384"/>
                    <a:pt x="21864" y="1997"/>
                  </a:cubicBezTo>
                  <a:cubicBezTo>
                    <a:pt x="31789" y="-446"/>
                    <a:pt x="43074" y="-2548"/>
                    <a:pt x="50279" y="7850"/>
                  </a:cubicBezTo>
                  <a:cubicBezTo>
                    <a:pt x="53654" y="12736"/>
                    <a:pt x="55015" y="21713"/>
                    <a:pt x="53705" y="27907"/>
                  </a:cubicBezTo>
                  <a:cubicBezTo>
                    <a:pt x="51589" y="38077"/>
                    <a:pt x="46602" y="47509"/>
                    <a:pt x="42521" y="57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0B41AC5-E0C0-4998-088A-0D45EB68C7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58484" y="5119920"/>
              <a:ext cx="69746" cy="77593"/>
            </a:xfrm>
            <a:custGeom>
              <a:avLst/>
              <a:gdLst>
                <a:gd name="connsiteX0" fmla="*/ 33423 w 69746"/>
                <a:gd name="connsiteY0" fmla="*/ 52046 h 77593"/>
                <a:gd name="connsiteX1" fmla="*/ 69747 w 69746"/>
                <a:gd name="connsiteY1" fmla="*/ 0 h 77593"/>
                <a:gd name="connsiteX2" fmla="*/ 49594 w 69746"/>
                <a:gd name="connsiteY2" fmla="*/ 68580 h 77593"/>
                <a:gd name="connsiteX3" fmla="*/ 19366 w 69746"/>
                <a:gd name="connsiteY3" fmla="*/ 68580 h 77593"/>
                <a:gd name="connsiteX4" fmla="*/ 474 w 69746"/>
                <a:gd name="connsiteY4" fmla="*/ 32557 h 77593"/>
                <a:gd name="connsiteX5" fmla="*/ 3295 w 69746"/>
                <a:gd name="connsiteY5" fmla="*/ 20114 h 77593"/>
                <a:gd name="connsiteX6" fmla="*/ 14782 w 69746"/>
                <a:gd name="connsiteY6" fmla="*/ 22103 h 77593"/>
                <a:gd name="connsiteX7" fmla="*/ 33423 w 69746"/>
                <a:gd name="connsiteY7" fmla="*/ 52103 h 7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46" h="77593">
                  <a:moveTo>
                    <a:pt x="33423" y="52046"/>
                  </a:moveTo>
                  <a:cubicBezTo>
                    <a:pt x="47328" y="35796"/>
                    <a:pt x="44304" y="8239"/>
                    <a:pt x="69747" y="0"/>
                  </a:cubicBezTo>
                  <a:cubicBezTo>
                    <a:pt x="68285" y="27216"/>
                    <a:pt x="62542" y="49603"/>
                    <a:pt x="49594" y="68580"/>
                  </a:cubicBezTo>
                  <a:cubicBezTo>
                    <a:pt x="41282" y="80739"/>
                    <a:pt x="27478" y="80455"/>
                    <a:pt x="19366" y="68580"/>
                  </a:cubicBezTo>
                  <a:cubicBezTo>
                    <a:pt x="11860" y="57614"/>
                    <a:pt x="5965" y="45057"/>
                    <a:pt x="474" y="32557"/>
                  </a:cubicBezTo>
                  <a:cubicBezTo>
                    <a:pt x="-887" y="29432"/>
                    <a:pt x="877" y="21762"/>
                    <a:pt x="3295" y="20114"/>
                  </a:cubicBezTo>
                  <a:cubicBezTo>
                    <a:pt x="5965" y="18296"/>
                    <a:pt x="12767" y="19375"/>
                    <a:pt x="14782" y="22103"/>
                  </a:cubicBezTo>
                  <a:cubicBezTo>
                    <a:pt x="21331" y="30796"/>
                    <a:pt x="26571" y="40739"/>
                    <a:pt x="33423" y="52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5574C06-5D07-69F6-331C-45E48A157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4334" y="4549121"/>
              <a:ext cx="52763" cy="108219"/>
            </a:xfrm>
            <a:custGeom>
              <a:avLst/>
              <a:gdLst>
                <a:gd name="connsiteX0" fmla="*/ 26011 w 52763"/>
                <a:gd name="connsiteY0" fmla="*/ 87955 h 108219"/>
                <a:gd name="connsiteX1" fmla="*/ 52763 w 52763"/>
                <a:gd name="connsiteY1" fmla="*/ 73069 h 108219"/>
                <a:gd name="connsiteX2" fmla="*/ 28882 w 52763"/>
                <a:gd name="connsiteY2" fmla="*/ 107671 h 108219"/>
                <a:gd name="connsiteX3" fmla="*/ 10544 w 52763"/>
                <a:gd name="connsiteY3" fmla="*/ 98466 h 108219"/>
                <a:gd name="connsiteX4" fmla="*/ 670 w 52763"/>
                <a:gd name="connsiteY4" fmla="*/ 49148 h 108219"/>
                <a:gd name="connsiteX5" fmla="*/ 5960 w 52763"/>
                <a:gd name="connsiteY5" fmla="*/ 10170 h 108219"/>
                <a:gd name="connsiteX6" fmla="*/ 15884 w 52763"/>
                <a:gd name="connsiteY6" fmla="*/ 0 h 108219"/>
                <a:gd name="connsiteX7" fmla="*/ 22182 w 52763"/>
                <a:gd name="connsiteY7" fmla="*/ 11421 h 108219"/>
                <a:gd name="connsiteX8" fmla="*/ 22333 w 52763"/>
                <a:gd name="connsiteY8" fmla="*/ 67898 h 108219"/>
                <a:gd name="connsiteX9" fmla="*/ 26011 w 52763"/>
                <a:gd name="connsiteY9" fmla="*/ 87955 h 10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63" h="108219">
                  <a:moveTo>
                    <a:pt x="26011" y="87955"/>
                  </a:moveTo>
                  <a:cubicBezTo>
                    <a:pt x="35734" y="82557"/>
                    <a:pt x="43795" y="78069"/>
                    <a:pt x="52763" y="73069"/>
                  </a:cubicBezTo>
                  <a:cubicBezTo>
                    <a:pt x="50394" y="92444"/>
                    <a:pt x="41327" y="104944"/>
                    <a:pt x="28882" y="107671"/>
                  </a:cubicBezTo>
                  <a:cubicBezTo>
                    <a:pt x="20872" y="109433"/>
                    <a:pt x="13265" y="107103"/>
                    <a:pt x="10544" y="98466"/>
                  </a:cubicBezTo>
                  <a:cubicBezTo>
                    <a:pt x="5556" y="82614"/>
                    <a:pt x="-2354" y="67330"/>
                    <a:pt x="670" y="49148"/>
                  </a:cubicBezTo>
                  <a:cubicBezTo>
                    <a:pt x="2785" y="36250"/>
                    <a:pt x="3239" y="22955"/>
                    <a:pt x="5960" y="10170"/>
                  </a:cubicBezTo>
                  <a:cubicBezTo>
                    <a:pt x="6816" y="6136"/>
                    <a:pt x="12459" y="3352"/>
                    <a:pt x="15884" y="0"/>
                  </a:cubicBezTo>
                  <a:cubicBezTo>
                    <a:pt x="18101" y="3807"/>
                    <a:pt x="22081" y="7557"/>
                    <a:pt x="22182" y="11421"/>
                  </a:cubicBezTo>
                  <a:cubicBezTo>
                    <a:pt x="22735" y="30228"/>
                    <a:pt x="21980" y="49091"/>
                    <a:pt x="22333" y="67898"/>
                  </a:cubicBezTo>
                  <a:cubicBezTo>
                    <a:pt x="22434" y="74034"/>
                    <a:pt x="24550" y="80171"/>
                    <a:pt x="26011" y="879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BB2CD14-A249-013A-600D-BA2CB60610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8825" y="5865744"/>
              <a:ext cx="23495" cy="126624"/>
            </a:xfrm>
            <a:custGeom>
              <a:avLst/>
              <a:gdLst>
                <a:gd name="connsiteX0" fmla="*/ 5094 w 23495"/>
                <a:gd name="connsiteY0" fmla="*/ 126625 h 126624"/>
                <a:gd name="connsiteX1" fmla="*/ 5 w 23495"/>
                <a:gd name="connsiteY1" fmla="*/ 100999 h 126624"/>
                <a:gd name="connsiteX2" fmla="*/ 3381 w 23495"/>
                <a:gd name="connsiteY2" fmla="*/ 12306 h 126624"/>
                <a:gd name="connsiteX3" fmla="*/ 11845 w 23495"/>
                <a:gd name="connsiteY3" fmla="*/ 487 h 126624"/>
                <a:gd name="connsiteX4" fmla="*/ 23483 w 23495"/>
                <a:gd name="connsiteY4" fmla="*/ 11396 h 126624"/>
                <a:gd name="connsiteX5" fmla="*/ 12752 w 23495"/>
                <a:gd name="connsiteY5" fmla="*/ 120886 h 126624"/>
                <a:gd name="connsiteX6" fmla="*/ 5094 w 23495"/>
                <a:gd name="connsiteY6" fmla="*/ 126625 h 12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95" h="126624">
                  <a:moveTo>
                    <a:pt x="5094" y="126625"/>
                  </a:moveTo>
                  <a:cubicBezTo>
                    <a:pt x="2877" y="116113"/>
                    <a:pt x="-146" y="108556"/>
                    <a:pt x="5" y="100999"/>
                  </a:cubicBezTo>
                  <a:cubicBezTo>
                    <a:pt x="459" y="71397"/>
                    <a:pt x="1618" y="41794"/>
                    <a:pt x="3381" y="12306"/>
                  </a:cubicBezTo>
                  <a:cubicBezTo>
                    <a:pt x="3633" y="7988"/>
                    <a:pt x="8167" y="1681"/>
                    <a:pt x="11845" y="487"/>
                  </a:cubicBezTo>
                  <a:cubicBezTo>
                    <a:pt x="18546" y="-1785"/>
                    <a:pt x="23785" y="4237"/>
                    <a:pt x="23483" y="11396"/>
                  </a:cubicBezTo>
                  <a:cubicBezTo>
                    <a:pt x="21921" y="48158"/>
                    <a:pt x="23533" y="85317"/>
                    <a:pt x="12752" y="120886"/>
                  </a:cubicBezTo>
                  <a:cubicBezTo>
                    <a:pt x="12399" y="122079"/>
                    <a:pt x="10485" y="122647"/>
                    <a:pt x="5094" y="1266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DD2C4BB-D4BA-15C2-3FB2-DBF505CD9C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3478" y="3980837"/>
              <a:ext cx="86166" cy="75496"/>
            </a:xfrm>
            <a:custGeom>
              <a:avLst/>
              <a:gdLst>
                <a:gd name="connsiteX0" fmla="*/ 49624 w 86166"/>
                <a:gd name="connsiteY0" fmla="*/ 75496 h 75496"/>
                <a:gd name="connsiteX1" fmla="*/ 66804 w 86166"/>
                <a:gd name="connsiteY1" fmla="*/ 17825 h 75496"/>
                <a:gd name="connsiteX2" fmla="*/ 0 w 86166"/>
                <a:gd name="connsiteY2" fmla="*/ 17825 h 75496"/>
                <a:gd name="connsiteX3" fmla="*/ 10479 w 86166"/>
                <a:gd name="connsiteY3" fmla="*/ 3621 h 75496"/>
                <a:gd name="connsiteX4" fmla="*/ 68920 w 86166"/>
                <a:gd name="connsiteY4" fmla="*/ 552 h 75496"/>
                <a:gd name="connsiteX5" fmla="*/ 83379 w 86166"/>
                <a:gd name="connsiteY5" fmla="*/ 31007 h 75496"/>
                <a:gd name="connsiteX6" fmla="*/ 49675 w 86166"/>
                <a:gd name="connsiteY6" fmla="*/ 75496 h 7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6" h="75496">
                  <a:moveTo>
                    <a:pt x="49624" y="75496"/>
                  </a:moveTo>
                  <a:cubicBezTo>
                    <a:pt x="40707" y="47485"/>
                    <a:pt x="66149" y="39075"/>
                    <a:pt x="66804" y="17825"/>
                  </a:cubicBezTo>
                  <a:lnTo>
                    <a:pt x="0" y="17825"/>
                  </a:lnTo>
                  <a:cubicBezTo>
                    <a:pt x="5189" y="10496"/>
                    <a:pt x="7607" y="3905"/>
                    <a:pt x="10479" y="3621"/>
                  </a:cubicBezTo>
                  <a:cubicBezTo>
                    <a:pt x="29926" y="1632"/>
                    <a:pt x="49624" y="-1209"/>
                    <a:pt x="68920" y="552"/>
                  </a:cubicBezTo>
                  <a:cubicBezTo>
                    <a:pt x="84739" y="1973"/>
                    <a:pt x="89979" y="14984"/>
                    <a:pt x="83379" y="31007"/>
                  </a:cubicBezTo>
                  <a:cubicBezTo>
                    <a:pt x="76376" y="47939"/>
                    <a:pt x="66401" y="62655"/>
                    <a:pt x="49675" y="75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3A58A11-8081-EFCE-F27B-39B0D17CF5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5423" y="3383121"/>
              <a:ext cx="70476" cy="82954"/>
            </a:xfrm>
            <a:custGeom>
              <a:avLst/>
              <a:gdLst>
                <a:gd name="connsiteX0" fmla="*/ 23729 w 70476"/>
                <a:gd name="connsiteY0" fmla="*/ 39913 h 82954"/>
                <a:gd name="connsiteX1" fmla="*/ 21664 w 70476"/>
                <a:gd name="connsiteY1" fmla="*/ 22129 h 82954"/>
                <a:gd name="connsiteX2" fmla="*/ 0 w 70476"/>
                <a:gd name="connsiteY2" fmla="*/ 26901 h 82954"/>
                <a:gd name="connsiteX3" fmla="*/ 19648 w 70476"/>
                <a:gd name="connsiteY3" fmla="*/ 708 h 82954"/>
                <a:gd name="connsiteX4" fmla="*/ 40909 w 70476"/>
                <a:gd name="connsiteY4" fmla="*/ 12981 h 82954"/>
                <a:gd name="connsiteX5" fmla="*/ 55368 w 70476"/>
                <a:gd name="connsiteY5" fmla="*/ 25708 h 82954"/>
                <a:gd name="connsiteX6" fmla="*/ 68517 w 70476"/>
                <a:gd name="connsiteY6" fmla="*/ 62867 h 82954"/>
                <a:gd name="connsiteX7" fmla="*/ 33755 w 70476"/>
                <a:gd name="connsiteY7" fmla="*/ 82356 h 82954"/>
                <a:gd name="connsiteX8" fmla="*/ 42773 w 70476"/>
                <a:gd name="connsiteY8" fmla="*/ 65992 h 82954"/>
                <a:gd name="connsiteX9" fmla="*/ 47559 w 70476"/>
                <a:gd name="connsiteY9" fmla="*/ 46163 h 82954"/>
                <a:gd name="connsiteX10" fmla="*/ 31689 w 70476"/>
                <a:gd name="connsiteY10" fmla="*/ 42526 h 82954"/>
                <a:gd name="connsiteX11" fmla="*/ 23729 w 70476"/>
                <a:gd name="connsiteY11" fmla="*/ 39913 h 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76" h="82954">
                  <a:moveTo>
                    <a:pt x="23729" y="39913"/>
                  </a:moveTo>
                  <a:cubicBezTo>
                    <a:pt x="22923" y="33151"/>
                    <a:pt x="22319" y="27697"/>
                    <a:pt x="21664" y="22129"/>
                  </a:cubicBezTo>
                  <a:cubicBezTo>
                    <a:pt x="14510" y="23719"/>
                    <a:pt x="8162" y="25083"/>
                    <a:pt x="0" y="26901"/>
                  </a:cubicBezTo>
                  <a:cubicBezTo>
                    <a:pt x="1864" y="10367"/>
                    <a:pt x="9320" y="3549"/>
                    <a:pt x="19648" y="708"/>
                  </a:cubicBezTo>
                  <a:cubicBezTo>
                    <a:pt x="29322" y="-1962"/>
                    <a:pt x="35719" y="3094"/>
                    <a:pt x="40909" y="12981"/>
                  </a:cubicBezTo>
                  <a:cubicBezTo>
                    <a:pt x="43781" y="18492"/>
                    <a:pt x="50078" y="22129"/>
                    <a:pt x="55368" y="25708"/>
                  </a:cubicBezTo>
                  <a:cubicBezTo>
                    <a:pt x="68920" y="34856"/>
                    <a:pt x="73504" y="47242"/>
                    <a:pt x="68517" y="62867"/>
                  </a:cubicBezTo>
                  <a:cubicBezTo>
                    <a:pt x="63328" y="79117"/>
                    <a:pt x="54058" y="84970"/>
                    <a:pt x="33755" y="82356"/>
                  </a:cubicBezTo>
                  <a:cubicBezTo>
                    <a:pt x="37281" y="76106"/>
                    <a:pt x="40808" y="71447"/>
                    <a:pt x="42773" y="65992"/>
                  </a:cubicBezTo>
                  <a:cubicBezTo>
                    <a:pt x="45091" y="59686"/>
                    <a:pt x="45997" y="52810"/>
                    <a:pt x="47559" y="46163"/>
                  </a:cubicBezTo>
                  <a:cubicBezTo>
                    <a:pt x="42269" y="44970"/>
                    <a:pt x="36979" y="43833"/>
                    <a:pt x="31689" y="42526"/>
                  </a:cubicBezTo>
                  <a:cubicBezTo>
                    <a:pt x="29624" y="42015"/>
                    <a:pt x="27608" y="41219"/>
                    <a:pt x="23729" y="39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978CC141-C9D9-DAA7-8DDB-35E1A62A4A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28774" y="4784866"/>
              <a:ext cx="58340" cy="70805"/>
            </a:xfrm>
            <a:custGeom>
              <a:avLst/>
              <a:gdLst>
                <a:gd name="connsiteX0" fmla="*/ 58341 w 58340"/>
                <a:gd name="connsiteY0" fmla="*/ 5052 h 70805"/>
                <a:gd name="connsiteX1" fmla="*/ 50884 w 58340"/>
                <a:gd name="connsiteY1" fmla="*/ 62780 h 70805"/>
                <a:gd name="connsiteX2" fmla="*/ 27760 w 58340"/>
                <a:gd name="connsiteY2" fmla="*/ 57496 h 70805"/>
                <a:gd name="connsiteX3" fmla="*/ 2217 w 58340"/>
                <a:gd name="connsiteY3" fmla="*/ 69257 h 70805"/>
                <a:gd name="connsiteX4" fmla="*/ 14711 w 58340"/>
                <a:gd name="connsiteY4" fmla="*/ 33916 h 70805"/>
                <a:gd name="connsiteX5" fmla="*/ 0 w 58340"/>
                <a:gd name="connsiteY5" fmla="*/ 10166 h 70805"/>
                <a:gd name="connsiteX6" fmla="*/ 29271 w 58340"/>
                <a:gd name="connsiteY6" fmla="*/ 13916 h 70805"/>
                <a:gd name="connsiteX7" fmla="*/ 58341 w 58340"/>
                <a:gd name="connsiteY7" fmla="*/ 5109 h 7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0" h="70805">
                  <a:moveTo>
                    <a:pt x="58341" y="5052"/>
                  </a:moveTo>
                  <a:cubicBezTo>
                    <a:pt x="48819" y="22552"/>
                    <a:pt x="37684" y="38177"/>
                    <a:pt x="50884" y="62780"/>
                  </a:cubicBezTo>
                  <a:cubicBezTo>
                    <a:pt x="40506" y="60393"/>
                    <a:pt x="34813" y="59087"/>
                    <a:pt x="27760" y="57496"/>
                  </a:cubicBezTo>
                  <a:cubicBezTo>
                    <a:pt x="20303" y="60507"/>
                    <a:pt x="15668" y="75621"/>
                    <a:pt x="2217" y="69257"/>
                  </a:cubicBezTo>
                  <a:cubicBezTo>
                    <a:pt x="-1561" y="54143"/>
                    <a:pt x="12041" y="46473"/>
                    <a:pt x="14711" y="33916"/>
                  </a:cubicBezTo>
                  <a:cubicBezTo>
                    <a:pt x="9925" y="26188"/>
                    <a:pt x="5088" y="18347"/>
                    <a:pt x="0" y="10166"/>
                  </a:cubicBezTo>
                  <a:cubicBezTo>
                    <a:pt x="12898" y="-5460"/>
                    <a:pt x="20001" y="12609"/>
                    <a:pt x="29271" y="13916"/>
                  </a:cubicBezTo>
                  <a:cubicBezTo>
                    <a:pt x="37634" y="9200"/>
                    <a:pt x="42168" y="-8641"/>
                    <a:pt x="58341" y="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9C228AA-F928-9691-2C18-628DC4AEDE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62873" y="2611816"/>
              <a:ext cx="58578" cy="81468"/>
            </a:xfrm>
            <a:custGeom>
              <a:avLst/>
              <a:gdLst>
                <a:gd name="connsiteX0" fmla="*/ 44687 w 58578"/>
                <a:gd name="connsiteY0" fmla="*/ 58997 h 81468"/>
                <a:gd name="connsiteX1" fmla="*/ 55518 w 58578"/>
                <a:gd name="connsiteY1" fmla="*/ 68031 h 81468"/>
                <a:gd name="connsiteX2" fmla="*/ 51438 w 58578"/>
                <a:gd name="connsiteY2" fmla="*/ 74167 h 81468"/>
                <a:gd name="connsiteX3" fmla="*/ 47861 w 58578"/>
                <a:gd name="connsiteY3" fmla="*/ 76838 h 81468"/>
                <a:gd name="connsiteX4" fmla="*/ 19799 w 58578"/>
                <a:gd name="connsiteY4" fmla="*/ 74906 h 81468"/>
                <a:gd name="connsiteX5" fmla="*/ 25895 w 58578"/>
                <a:gd name="connsiteY5" fmla="*/ 46156 h 81468"/>
                <a:gd name="connsiteX6" fmla="*/ 42067 w 58578"/>
                <a:gd name="connsiteY6" fmla="*/ 20928 h 81468"/>
                <a:gd name="connsiteX7" fmla="*/ 0 w 58578"/>
                <a:gd name="connsiteY7" fmla="*/ 21610 h 81468"/>
                <a:gd name="connsiteX8" fmla="*/ 7254 w 58578"/>
                <a:gd name="connsiteY8" fmla="*/ 8144 h 81468"/>
                <a:gd name="connsiteX9" fmla="*/ 31991 w 58578"/>
                <a:gd name="connsiteY9" fmla="*/ 133 h 81468"/>
                <a:gd name="connsiteX10" fmla="*/ 54864 w 58578"/>
                <a:gd name="connsiteY10" fmla="*/ 37122 h 81468"/>
                <a:gd name="connsiteX11" fmla="*/ 44738 w 58578"/>
                <a:gd name="connsiteY11" fmla="*/ 58997 h 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78" h="81468">
                  <a:moveTo>
                    <a:pt x="44687" y="58997"/>
                  </a:moveTo>
                  <a:cubicBezTo>
                    <a:pt x="48616" y="62292"/>
                    <a:pt x="51841" y="64963"/>
                    <a:pt x="55518" y="68031"/>
                  </a:cubicBezTo>
                  <a:cubicBezTo>
                    <a:pt x="53907" y="70474"/>
                    <a:pt x="52849" y="72463"/>
                    <a:pt x="51438" y="74167"/>
                  </a:cubicBezTo>
                  <a:cubicBezTo>
                    <a:pt x="50480" y="75304"/>
                    <a:pt x="49171" y="76440"/>
                    <a:pt x="47861" y="76838"/>
                  </a:cubicBezTo>
                  <a:cubicBezTo>
                    <a:pt x="38238" y="79963"/>
                    <a:pt x="27457" y="86383"/>
                    <a:pt x="19799" y="74906"/>
                  </a:cubicBezTo>
                  <a:cubicBezTo>
                    <a:pt x="12695" y="64281"/>
                    <a:pt x="20757" y="54849"/>
                    <a:pt x="25895" y="46156"/>
                  </a:cubicBezTo>
                  <a:cubicBezTo>
                    <a:pt x="30983" y="37519"/>
                    <a:pt x="36626" y="29394"/>
                    <a:pt x="42067" y="20928"/>
                  </a:cubicBezTo>
                  <a:cubicBezTo>
                    <a:pt x="27004" y="5076"/>
                    <a:pt x="15618" y="28144"/>
                    <a:pt x="0" y="21610"/>
                  </a:cubicBezTo>
                  <a:cubicBezTo>
                    <a:pt x="2771" y="16212"/>
                    <a:pt x="4030" y="9792"/>
                    <a:pt x="7254" y="8144"/>
                  </a:cubicBezTo>
                  <a:cubicBezTo>
                    <a:pt x="15013" y="4167"/>
                    <a:pt x="23578" y="758"/>
                    <a:pt x="31991" y="133"/>
                  </a:cubicBezTo>
                  <a:cubicBezTo>
                    <a:pt x="55469" y="-1572"/>
                    <a:pt x="64285" y="13258"/>
                    <a:pt x="54864" y="37122"/>
                  </a:cubicBezTo>
                  <a:cubicBezTo>
                    <a:pt x="51942" y="44508"/>
                    <a:pt x="48214" y="51497"/>
                    <a:pt x="44738" y="58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559EB2D-47E5-31E7-943C-5AA8670B3E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5220" y="5053178"/>
              <a:ext cx="81272" cy="79525"/>
            </a:xfrm>
            <a:custGeom>
              <a:avLst/>
              <a:gdLst>
                <a:gd name="connsiteX0" fmla="*/ 44083 w 81272"/>
                <a:gd name="connsiteY0" fmla="*/ 79525 h 79525"/>
                <a:gd name="connsiteX1" fmla="*/ 47408 w 81272"/>
                <a:gd name="connsiteY1" fmla="*/ 49185 h 79525"/>
                <a:gd name="connsiteX2" fmla="*/ 64134 w 81272"/>
                <a:gd name="connsiteY2" fmla="*/ 24753 h 79525"/>
                <a:gd name="connsiteX3" fmla="*/ 0 w 81272"/>
                <a:gd name="connsiteY3" fmla="*/ 30775 h 79525"/>
                <a:gd name="connsiteX4" fmla="*/ 8010 w 81272"/>
                <a:gd name="connsiteY4" fmla="*/ 14525 h 79525"/>
                <a:gd name="connsiteX5" fmla="*/ 65947 w 81272"/>
                <a:gd name="connsiteY5" fmla="*/ 3673 h 79525"/>
                <a:gd name="connsiteX6" fmla="*/ 78341 w 81272"/>
                <a:gd name="connsiteY6" fmla="*/ 36741 h 79525"/>
                <a:gd name="connsiteX7" fmla="*/ 44083 w 81272"/>
                <a:gd name="connsiteY7" fmla="*/ 79525 h 7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272" h="79525">
                  <a:moveTo>
                    <a:pt x="44083" y="79525"/>
                  </a:moveTo>
                  <a:cubicBezTo>
                    <a:pt x="33805" y="64810"/>
                    <a:pt x="41765" y="57310"/>
                    <a:pt x="47408" y="49185"/>
                  </a:cubicBezTo>
                  <a:cubicBezTo>
                    <a:pt x="52697" y="41628"/>
                    <a:pt x="57836" y="33957"/>
                    <a:pt x="64134" y="24753"/>
                  </a:cubicBezTo>
                  <a:cubicBezTo>
                    <a:pt x="41362" y="8787"/>
                    <a:pt x="22873" y="28502"/>
                    <a:pt x="0" y="30775"/>
                  </a:cubicBezTo>
                  <a:cubicBezTo>
                    <a:pt x="3627" y="23162"/>
                    <a:pt x="4735" y="17025"/>
                    <a:pt x="8010" y="14525"/>
                  </a:cubicBezTo>
                  <a:cubicBezTo>
                    <a:pt x="25694" y="1173"/>
                    <a:pt x="45140" y="-4225"/>
                    <a:pt x="65947" y="3673"/>
                  </a:cubicBezTo>
                  <a:cubicBezTo>
                    <a:pt x="80457" y="9184"/>
                    <a:pt x="84840" y="21059"/>
                    <a:pt x="78341" y="36741"/>
                  </a:cubicBezTo>
                  <a:cubicBezTo>
                    <a:pt x="71137" y="54185"/>
                    <a:pt x="59096" y="66969"/>
                    <a:pt x="44083" y="79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B4B5903-1F86-C00F-F9DB-C2B40C3EFE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6037" y="5409249"/>
              <a:ext cx="81062" cy="57368"/>
            </a:xfrm>
            <a:custGeom>
              <a:avLst/>
              <a:gdLst>
                <a:gd name="connsiteX0" fmla="*/ 50 w 81062"/>
                <a:gd name="connsiteY0" fmla="*/ 12548 h 57368"/>
                <a:gd name="connsiteX1" fmla="*/ 28868 w 81062"/>
                <a:gd name="connsiteY1" fmla="*/ 6923 h 57368"/>
                <a:gd name="connsiteX2" fmla="*/ 39800 w 81062"/>
                <a:gd name="connsiteY2" fmla="*/ 18911 h 57368"/>
                <a:gd name="connsiteX3" fmla="*/ 50178 w 81062"/>
                <a:gd name="connsiteY3" fmla="*/ 33060 h 57368"/>
                <a:gd name="connsiteX4" fmla="*/ 65847 w 81062"/>
                <a:gd name="connsiteY4" fmla="*/ 6127 h 57368"/>
                <a:gd name="connsiteX5" fmla="*/ 76779 w 81062"/>
                <a:gd name="connsiteY5" fmla="*/ 2264 h 57368"/>
                <a:gd name="connsiteX6" fmla="*/ 80961 w 81062"/>
                <a:gd name="connsiteY6" fmla="*/ 14253 h 57368"/>
                <a:gd name="connsiteX7" fmla="*/ 73656 w 81062"/>
                <a:gd name="connsiteY7" fmla="*/ 39821 h 57368"/>
                <a:gd name="connsiteX8" fmla="*/ 33049 w 81062"/>
                <a:gd name="connsiteY8" fmla="*/ 46526 h 57368"/>
                <a:gd name="connsiteX9" fmla="*/ 18490 w 81062"/>
                <a:gd name="connsiteY9" fmla="*/ 28287 h 57368"/>
                <a:gd name="connsiteX10" fmla="*/ 0 w 81062"/>
                <a:gd name="connsiteY10" fmla="*/ 126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062" h="57368">
                  <a:moveTo>
                    <a:pt x="50" y="12548"/>
                  </a:moveTo>
                  <a:cubicBezTo>
                    <a:pt x="10378" y="-2452"/>
                    <a:pt x="17079" y="-3588"/>
                    <a:pt x="28868" y="6923"/>
                  </a:cubicBezTo>
                  <a:cubicBezTo>
                    <a:pt x="32848" y="10446"/>
                    <a:pt x="36324" y="14707"/>
                    <a:pt x="39800" y="18911"/>
                  </a:cubicBezTo>
                  <a:cubicBezTo>
                    <a:pt x="43125" y="22946"/>
                    <a:pt x="46048" y="27378"/>
                    <a:pt x="50178" y="33060"/>
                  </a:cubicBezTo>
                  <a:cubicBezTo>
                    <a:pt x="56375" y="22037"/>
                    <a:pt x="60406" y="13457"/>
                    <a:pt x="65847" y="6127"/>
                  </a:cubicBezTo>
                  <a:cubicBezTo>
                    <a:pt x="68013" y="3173"/>
                    <a:pt x="74109" y="843"/>
                    <a:pt x="76779" y="2264"/>
                  </a:cubicBezTo>
                  <a:cubicBezTo>
                    <a:pt x="79399" y="3627"/>
                    <a:pt x="81565" y="10446"/>
                    <a:pt x="80961" y="14253"/>
                  </a:cubicBezTo>
                  <a:cubicBezTo>
                    <a:pt x="79550" y="23003"/>
                    <a:pt x="77233" y="31866"/>
                    <a:pt x="73656" y="39821"/>
                  </a:cubicBezTo>
                  <a:cubicBezTo>
                    <a:pt x="64336" y="60503"/>
                    <a:pt x="47609" y="63116"/>
                    <a:pt x="33049" y="46526"/>
                  </a:cubicBezTo>
                  <a:cubicBezTo>
                    <a:pt x="27961" y="40730"/>
                    <a:pt x="23779" y="33798"/>
                    <a:pt x="18490" y="28287"/>
                  </a:cubicBezTo>
                  <a:cubicBezTo>
                    <a:pt x="13300" y="22889"/>
                    <a:pt x="7154" y="18571"/>
                    <a:pt x="0" y="12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A766D4F-9AA5-89A2-AE9D-D9D83C5284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1355" y="3691639"/>
              <a:ext cx="38915" cy="81858"/>
            </a:xfrm>
            <a:custGeom>
              <a:avLst/>
              <a:gdLst>
                <a:gd name="connsiteX0" fmla="*/ 26664 w 38915"/>
                <a:gd name="connsiteY0" fmla="*/ 59749 h 81858"/>
                <a:gd name="connsiteX1" fmla="*/ 37597 w 38915"/>
                <a:gd name="connsiteY1" fmla="*/ 66965 h 81858"/>
                <a:gd name="connsiteX2" fmla="*/ 35078 w 38915"/>
                <a:gd name="connsiteY2" fmla="*/ 73499 h 81858"/>
                <a:gd name="connsiteX3" fmla="*/ 24398 w 38915"/>
                <a:gd name="connsiteY3" fmla="*/ 81397 h 81858"/>
                <a:gd name="connsiteX4" fmla="*/ 2734 w 38915"/>
                <a:gd name="connsiteY4" fmla="*/ 78215 h 81858"/>
                <a:gd name="connsiteX5" fmla="*/ 1877 w 38915"/>
                <a:gd name="connsiteY5" fmla="*/ 53726 h 81858"/>
                <a:gd name="connsiteX6" fmla="*/ 17596 w 38915"/>
                <a:gd name="connsiteY6" fmla="*/ 22931 h 81858"/>
                <a:gd name="connsiteX7" fmla="*/ 366 w 38915"/>
                <a:gd name="connsiteY7" fmla="*/ 18328 h 81858"/>
                <a:gd name="connsiteX8" fmla="*/ 517 w 38915"/>
                <a:gd name="connsiteY8" fmla="*/ 10260 h 81858"/>
                <a:gd name="connsiteX9" fmla="*/ 29687 w 38915"/>
                <a:gd name="connsiteY9" fmla="*/ 3271 h 81858"/>
                <a:gd name="connsiteX10" fmla="*/ 37295 w 38915"/>
                <a:gd name="connsiteY10" fmla="*/ 33613 h 81858"/>
                <a:gd name="connsiteX11" fmla="*/ 32105 w 38915"/>
                <a:gd name="connsiteY11" fmla="*/ 47135 h 81858"/>
                <a:gd name="connsiteX12" fmla="*/ 26664 w 38915"/>
                <a:gd name="connsiteY12" fmla="*/ 59692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5" h="81858">
                  <a:moveTo>
                    <a:pt x="26664" y="59749"/>
                  </a:moveTo>
                  <a:cubicBezTo>
                    <a:pt x="31199" y="62761"/>
                    <a:pt x="34221" y="64692"/>
                    <a:pt x="37597" y="66965"/>
                  </a:cubicBezTo>
                  <a:cubicBezTo>
                    <a:pt x="36690" y="69408"/>
                    <a:pt x="36438" y="72192"/>
                    <a:pt x="35078" y="73499"/>
                  </a:cubicBezTo>
                  <a:cubicBezTo>
                    <a:pt x="31803" y="76624"/>
                    <a:pt x="28126" y="81113"/>
                    <a:pt x="24398" y="81397"/>
                  </a:cubicBezTo>
                  <a:cubicBezTo>
                    <a:pt x="16991" y="81908"/>
                    <a:pt x="6563" y="82931"/>
                    <a:pt x="2734" y="78215"/>
                  </a:cubicBezTo>
                  <a:cubicBezTo>
                    <a:pt x="-1095" y="73499"/>
                    <a:pt x="-440" y="61226"/>
                    <a:pt x="1877" y="53726"/>
                  </a:cubicBezTo>
                  <a:cubicBezTo>
                    <a:pt x="5102" y="43272"/>
                    <a:pt x="11702" y="34067"/>
                    <a:pt x="17596" y="22931"/>
                  </a:cubicBezTo>
                  <a:cubicBezTo>
                    <a:pt x="10694" y="21112"/>
                    <a:pt x="5505" y="19692"/>
                    <a:pt x="366" y="18328"/>
                  </a:cubicBezTo>
                  <a:cubicBezTo>
                    <a:pt x="366" y="14749"/>
                    <a:pt x="-541" y="11453"/>
                    <a:pt x="517" y="10260"/>
                  </a:cubicBezTo>
                  <a:cubicBezTo>
                    <a:pt x="9838" y="-479"/>
                    <a:pt x="20115" y="-2751"/>
                    <a:pt x="29687" y="3271"/>
                  </a:cubicBezTo>
                  <a:cubicBezTo>
                    <a:pt x="38252" y="8669"/>
                    <a:pt x="41023" y="19124"/>
                    <a:pt x="37295" y="33613"/>
                  </a:cubicBezTo>
                  <a:cubicBezTo>
                    <a:pt x="36085" y="38272"/>
                    <a:pt x="33969" y="42703"/>
                    <a:pt x="32105" y="47135"/>
                  </a:cubicBezTo>
                  <a:cubicBezTo>
                    <a:pt x="30594" y="50828"/>
                    <a:pt x="28931" y="54408"/>
                    <a:pt x="26664" y="596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12288B5-1519-2251-4264-012E4D54C2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3687" y="2637462"/>
              <a:ext cx="46372" cy="68320"/>
            </a:xfrm>
            <a:custGeom>
              <a:avLst/>
              <a:gdLst>
                <a:gd name="connsiteX0" fmla="*/ 4809 w 46372"/>
                <a:gd name="connsiteY0" fmla="*/ 6987 h 68320"/>
                <a:gd name="connsiteX1" fmla="*/ 28537 w 46372"/>
                <a:gd name="connsiteY1" fmla="*/ 907 h 68320"/>
                <a:gd name="connsiteX2" fmla="*/ 46372 w 46372"/>
                <a:gd name="connsiteY2" fmla="*/ 12271 h 68320"/>
                <a:gd name="connsiteX3" fmla="*/ 39671 w 46372"/>
                <a:gd name="connsiteY3" fmla="*/ 57214 h 68320"/>
                <a:gd name="connsiteX4" fmla="*/ 5816 w 46372"/>
                <a:gd name="connsiteY4" fmla="*/ 55794 h 68320"/>
                <a:gd name="connsiteX5" fmla="*/ 4859 w 46372"/>
                <a:gd name="connsiteY5" fmla="*/ 6987 h 68320"/>
                <a:gd name="connsiteX6" fmla="*/ 21988 w 46372"/>
                <a:gd name="connsiteY6" fmla="*/ 40566 h 68320"/>
                <a:gd name="connsiteX7" fmla="*/ 26472 w 46372"/>
                <a:gd name="connsiteY7" fmla="*/ 40907 h 68320"/>
                <a:gd name="connsiteX8" fmla="*/ 26472 w 46372"/>
                <a:gd name="connsiteY8" fmla="*/ 23862 h 68320"/>
                <a:gd name="connsiteX9" fmla="*/ 21988 w 46372"/>
                <a:gd name="connsiteY9" fmla="*/ 23975 h 68320"/>
                <a:gd name="connsiteX10" fmla="*/ 21988 w 46372"/>
                <a:gd name="connsiteY10" fmla="*/ 40623 h 6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2" h="68320">
                  <a:moveTo>
                    <a:pt x="4809" y="6987"/>
                  </a:moveTo>
                  <a:cubicBezTo>
                    <a:pt x="14179" y="4600"/>
                    <a:pt x="21434" y="3009"/>
                    <a:pt x="28537" y="907"/>
                  </a:cubicBezTo>
                  <a:cubicBezTo>
                    <a:pt x="37858" y="-1877"/>
                    <a:pt x="46322" y="1703"/>
                    <a:pt x="46372" y="12271"/>
                  </a:cubicBezTo>
                  <a:cubicBezTo>
                    <a:pt x="46372" y="27385"/>
                    <a:pt x="45163" y="43862"/>
                    <a:pt x="39671" y="57214"/>
                  </a:cubicBezTo>
                  <a:cubicBezTo>
                    <a:pt x="33122" y="73180"/>
                    <a:pt x="14784" y="71249"/>
                    <a:pt x="5816" y="55794"/>
                  </a:cubicBezTo>
                  <a:cubicBezTo>
                    <a:pt x="-1640" y="42953"/>
                    <a:pt x="-1892" y="26873"/>
                    <a:pt x="4859" y="6987"/>
                  </a:cubicBezTo>
                  <a:close/>
                  <a:moveTo>
                    <a:pt x="21988" y="40566"/>
                  </a:moveTo>
                  <a:cubicBezTo>
                    <a:pt x="23499" y="40680"/>
                    <a:pt x="24961" y="40794"/>
                    <a:pt x="26472" y="40907"/>
                  </a:cubicBezTo>
                  <a:lnTo>
                    <a:pt x="26472" y="23862"/>
                  </a:lnTo>
                  <a:cubicBezTo>
                    <a:pt x="24961" y="23862"/>
                    <a:pt x="23499" y="23919"/>
                    <a:pt x="21988" y="23975"/>
                  </a:cubicBezTo>
                  <a:lnTo>
                    <a:pt x="21988" y="40623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2D0C4412-70A9-EEB2-4D83-B814FFAC2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1250" y="3972267"/>
              <a:ext cx="69255" cy="56679"/>
            </a:xfrm>
            <a:custGeom>
              <a:avLst/>
              <a:gdLst>
                <a:gd name="connsiteX0" fmla="*/ 41366 w 69255"/>
                <a:gd name="connsiteY0" fmla="*/ 32645 h 56679"/>
                <a:gd name="connsiteX1" fmla="*/ 27461 w 69255"/>
                <a:gd name="connsiteY1" fmla="*/ 51509 h 56679"/>
                <a:gd name="connsiteX2" fmla="*/ 5092 w 69255"/>
                <a:gd name="connsiteY2" fmla="*/ 45486 h 56679"/>
                <a:gd name="connsiteX3" fmla="*/ 4 w 69255"/>
                <a:gd name="connsiteY3" fmla="*/ 11793 h 56679"/>
                <a:gd name="connsiteX4" fmla="*/ 8064 w 69255"/>
                <a:gd name="connsiteY4" fmla="*/ 145 h 56679"/>
                <a:gd name="connsiteX5" fmla="*/ 17637 w 69255"/>
                <a:gd name="connsiteY5" fmla="*/ 7190 h 56679"/>
                <a:gd name="connsiteX6" fmla="*/ 24388 w 69255"/>
                <a:gd name="connsiteY6" fmla="*/ 29122 h 56679"/>
                <a:gd name="connsiteX7" fmla="*/ 32700 w 69255"/>
                <a:gd name="connsiteY7" fmla="*/ 14179 h 56679"/>
                <a:gd name="connsiteX8" fmla="*/ 57538 w 69255"/>
                <a:gd name="connsiteY8" fmla="*/ 17759 h 56679"/>
                <a:gd name="connsiteX9" fmla="*/ 69025 w 69255"/>
                <a:gd name="connsiteY9" fmla="*/ 43838 h 56679"/>
                <a:gd name="connsiteX10" fmla="*/ 65045 w 69255"/>
                <a:gd name="connsiteY10" fmla="*/ 55656 h 56679"/>
                <a:gd name="connsiteX11" fmla="*/ 53709 w 69255"/>
                <a:gd name="connsiteY11" fmla="*/ 52588 h 56679"/>
                <a:gd name="connsiteX12" fmla="*/ 41366 w 69255"/>
                <a:gd name="connsiteY12" fmla="*/ 32645 h 5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255" h="56679">
                  <a:moveTo>
                    <a:pt x="41366" y="32645"/>
                  </a:moveTo>
                  <a:cubicBezTo>
                    <a:pt x="35773" y="40372"/>
                    <a:pt x="32247" y="46736"/>
                    <a:pt x="27461" y="51509"/>
                  </a:cubicBezTo>
                  <a:cubicBezTo>
                    <a:pt x="18795" y="60202"/>
                    <a:pt x="8569" y="57759"/>
                    <a:pt x="5092" y="45486"/>
                  </a:cubicBezTo>
                  <a:cubicBezTo>
                    <a:pt x="2019" y="34690"/>
                    <a:pt x="457" y="23100"/>
                    <a:pt x="4" y="11793"/>
                  </a:cubicBezTo>
                  <a:cubicBezTo>
                    <a:pt x="-148" y="7872"/>
                    <a:pt x="4387" y="2190"/>
                    <a:pt x="8064" y="145"/>
                  </a:cubicBezTo>
                  <a:cubicBezTo>
                    <a:pt x="9928" y="-878"/>
                    <a:pt x="15621" y="3725"/>
                    <a:pt x="17637" y="7190"/>
                  </a:cubicBezTo>
                  <a:cubicBezTo>
                    <a:pt x="20307" y="11736"/>
                    <a:pt x="21012" y="17702"/>
                    <a:pt x="24388" y="29122"/>
                  </a:cubicBezTo>
                  <a:cubicBezTo>
                    <a:pt x="28216" y="22020"/>
                    <a:pt x="29577" y="16793"/>
                    <a:pt x="32700" y="14179"/>
                  </a:cubicBezTo>
                  <a:cubicBezTo>
                    <a:pt x="41517" y="6793"/>
                    <a:pt x="50988" y="7815"/>
                    <a:pt x="57538" y="17759"/>
                  </a:cubicBezTo>
                  <a:cubicBezTo>
                    <a:pt x="62627" y="25429"/>
                    <a:pt x="66254" y="34690"/>
                    <a:pt x="69025" y="43838"/>
                  </a:cubicBezTo>
                  <a:cubicBezTo>
                    <a:pt x="70032" y="47077"/>
                    <a:pt x="67564" y="54350"/>
                    <a:pt x="65045" y="55656"/>
                  </a:cubicBezTo>
                  <a:cubicBezTo>
                    <a:pt x="62123" y="57134"/>
                    <a:pt x="56228" y="55372"/>
                    <a:pt x="53709" y="52588"/>
                  </a:cubicBezTo>
                  <a:cubicBezTo>
                    <a:pt x="49175" y="47588"/>
                    <a:pt x="46203" y="40770"/>
                    <a:pt x="41366" y="326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AB76FE95-2FB8-6D0B-E819-0BFEC92AA6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51703" y="4543159"/>
              <a:ext cx="83484" cy="74143"/>
            </a:xfrm>
            <a:custGeom>
              <a:avLst/>
              <a:gdLst>
                <a:gd name="connsiteX0" fmla="*/ 63479 w 83484"/>
                <a:gd name="connsiteY0" fmla="*/ 17780 h 74143"/>
                <a:gd name="connsiteX1" fmla="*/ 4383 w 83484"/>
                <a:gd name="connsiteY1" fmla="*/ 17553 h 74143"/>
                <a:gd name="connsiteX2" fmla="*/ 0 w 83484"/>
                <a:gd name="connsiteY2" fmla="*/ 11189 h 74143"/>
                <a:gd name="connsiteX3" fmla="*/ 6197 w 83484"/>
                <a:gd name="connsiteY3" fmla="*/ 5052 h 74143"/>
                <a:gd name="connsiteX4" fmla="*/ 64738 w 83484"/>
                <a:gd name="connsiteY4" fmla="*/ 52 h 74143"/>
                <a:gd name="connsiteX5" fmla="*/ 79046 w 83484"/>
                <a:gd name="connsiteY5" fmla="*/ 30280 h 74143"/>
                <a:gd name="connsiteX6" fmla="*/ 44939 w 83484"/>
                <a:gd name="connsiteY6" fmla="*/ 71473 h 74143"/>
                <a:gd name="connsiteX7" fmla="*/ 33754 w 83484"/>
                <a:gd name="connsiteY7" fmla="*/ 74144 h 74143"/>
                <a:gd name="connsiteX8" fmla="*/ 63428 w 83484"/>
                <a:gd name="connsiteY8" fmla="*/ 17837 h 7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84" h="74143">
                  <a:moveTo>
                    <a:pt x="63479" y="17780"/>
                  </a:moveTo>
                  <a:cubicBezTo>
                    <a:pt x="43176" y="17780"/>
                    <a:pt x="23779" y="17893"/>
                    <a:pt x="4383" y="17553"/>
                  </a:cubicBezTo>
                  <a:cubicBezTo>
                    <a:pt x="3124" y="17553"/>
                    <a:pt x="1914" y="14087"/>
                    <a:pt x="0" y="11189"/>
                  </a:cubicBezTo>
                  <a:cubicBezTo>
                    <a:pt x="2267" y="8859"/>
                    <a:pt x="4080" y="5280"/>
                    <a:pt x="6197" y="5052"/>
                  </a:cubicBezTo>
                  <a:cubicBezTo>
                    <a:pt x="25694" y="2893"/>
                    <a:pt x="45292" y="-459"/>
                    <a:pt x="64738" y="52"/>
                  </a:cubicBezTo>
                  <a:cubicBezTo>
                    <a:pt x="81968" y="507"/>
                    <a:pt x="88719" y="14996"/>
                    <a:pt x="79046" y="30280"/>
                  </a:cubicBezTo>
                  <a:cubicBezTo>
                    <a:pt x="69474" y="45451"/>
                    <a:pt x="56778" y="58178"/>
                    <a:pt x="44939" y="71473"/>
                  </a:cubicBezTo>
                  <a:cubicBezTo>
                    <a:pt x="42974" y="73689"/>
                    <a:pt x="38540" y="73121"/>
                    <a:pt x="33754" y="74144"/>
                  </a:cubicBezTo>
                  <a:cubicBezTo>
                    <a:pt x="31537" y="45905"/>
                    <a:pt x="60254" y="39825"/>
                    <a:pt x="63428" y="17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F692FCB0-4EB6-586D-B90B-058A196BBB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53764" y="4667511"/>
              <a:ext cx="54923" cy="82747"/>
            </a:xfrm>
            <a:custGeom>
              <a:avLst/>
              <a:gdLst>
                <a:gd name="connsiteX0" fmla="*/ 34762 w 54923"/>
                <a:gd name="connsiteY0" fmla="*/ 29963 h 82747"/>
                <a:gd name="connsiteX1" fmla="*/ 14509 w 54923"/>
                <a:gd name="connsiteY1" fmla="*/ 53656 h 82747"/>
                <a:gd name="connsiteX2" fmla="*/ 1109 w 54923"/>
                <a:gd name="connsiteY2" fmla="*/ 57520 h 82747"/>
                <a:gd name="connsiteX3" fmla="*/ 957 w 54923"/>
                <a:gd name="connsiteY3" fmla="*/ 42122 h 82747"/>
                <a:gd name="connsiteX4" fmla="*/ 29775 w 54923"/>
                <a:gd name="connsiteY4" fmla="*/ 5588 h 82747"/>
                <a:gd name="connsiteX5" fmla="*/ 54259 w 54923"/>
                <a:gd name="connsiteY5" fmla="*/ 17179 h 82747"/>
                <a:gd name="connsiteX6" fmla="*/ 53957 w 54923"/>
                <a:gd name="connsiteY6" fmla="*/ 71157 h 82747"/>
                <a:gd name="connsiteX7" fmla="*/ 45342 w 54923"/>
                <a:gd name="connsiteY7" fmla="*/ 82747 h 82747"/>
                <a:gd name="connsiteX8" fmla="*/ 36677 w 54923"/>
                <a:gd name="connsiteY8" fmla="*/ 70702 h 82747"/>
                <a:gd name="connsiteX9" fmla="*/ 34712 w 54923"/>
                <a:gd name="connsiteY9" fmla="*/ 29963 h 8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23" h="82747">
                  <a:moveTo>
                    <a:pt x="34762" y="29963"/>
                  </a:moveTo>
                  <a:cubicBezTo>
                    <a:pt x="26198" y="40247"/>
                    <a:pt x="21009" y="47861"/>
                    <a:pt x="14509" y="53656"/>
                  </a:cubicBezTo>
                  <a:cubicBezTo>
                    <a:pt x="11235" y="56611"/>
                    <a:pt x="5642" y="56327"/>
                    <a:pt x="1109" y="57520"/>
                  </a:cubicBezTo>
                  <a:cubicBezTo>
                    <a:pt x="957" y="52293"/>
                    <a:pt x="-1209" y="45304"/>
                    <a:pt x="957" y="42122"/>
                  </a:cubicBezTo>
                  <a:cubicBezTo>
                    <a:pt x="9774" y="29224"/>
                    <a:pt x="18993" y="16327"/>
                    <a:pt x="29775" y="5588"/>
                  </a:cubicBezTo>
                  <a:cubicBezTo>
                    <a:pt x="40858" y="-5435"/>
                    <a:pt x="53202" y="588"/>
                    <a:pt x="54259" y="17179"/>
                  </a:cubicBezTo>
                  <a:cubicBezTo>
                    <a:pt x="55368" y="35077"/>
                    <a:pt x="54965" y="53202"/>
                    <a:pt x="53957" y="71157"/>
                  </a:cubicBezTo>
                  <a:cubicBezTo>
                    <a:pt x="53756" y="75191"/>
                    <a:pt x="48365" y="78884"/>
                    <a:pt x="45342" y="82747"/>
                  </a:cubicBezTo>
                  <a:cubicBezTo>
                    <a:pt x="42319" y="78770"/>
                    <a:pt x="37281" y="75134"/>
                    <a:pt x="36677" y="70702"/>
                  </a:cubicBezTo>
                  <a:cubicBezTo>
                    <a:pt x="35065" y="58997"/>
                    <a:pt x="35367" y="46952"/>
                    <a:pt x="34712" y="29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ECD6E0A4-241C-5D4F-9D79-2BF49BFB1F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73019" y="6262693"/>
              <a:ext cx="57478" cy="65189"/>
            </a:xfrm>
            <a:custGeom>
              <a:avLst/>
              <a:gdLst>
                <a:gd name="connsiteX0" fmla="*/ 12237 w 57478"/>
                <a:gd name="connsiteY0" fmla="*/ 37917 h 65189"/>
                <a:gd name="connsiteX1" fmla="*/ 448 w 57478"/>
                <a:gd name="connsiteY1" fmla="*/ 13940 h 65189"/>
                <a:gd name="connsiteX2" fmla="*/ 3068 w 57478"/>
                <a:gd name="connsiteY2" fmla="*/ 1156 h 65189"/>
                <a:gd name="connsiteX3" fmla="*/ 14705 w 57478"/>
                <a:gd name="connsiteY3" fmla="*/ 2292 h 65189"/>
                <a:gd name="connsiteX4" fmla="*/ 26344 w 57478"/>
                <a:gd name="connsiteY4" fmla="*/ 16496 h 65189"/>
                <a:gd name="connsiteX5" fmla="*/ 57478 w 57478"/>
                <a:gd name="connsiteY5" fmla="*/ 5587 h 65189"/>
                <a:gd name="connsiteX6" fmla="*/ 42868 w 57478"/>
                <a:gd name="connsiteY6" fmla="*/ 34337 h 65189"/>
                <a:gd name="connsiteX7" fmla="*/ 53196 w 57478"/>
                <a:gd name="connsiteY7" fmla="*/ 60758 h 65189"/>
                <a:gd name="connsiteX8" fmla="*/ 50274 w 57478"/>
                <a:gd name="connsiteY8" fmla="*/ 65190 h 65189"/>
                <a:gd name="connsiteX9" fmla="*/ 27603 w 57478"/>
                <a:gd name="connsiteY9" fmla="*/ 55872 h 65189"/>
                <a:gd name="connsiteX10" fmla="*/ 10625 w 57478"/>
                <a:gd name="connsiteY10" fmla="*/ 62917 h 65189"/>
                <a:gd name="connsiteX11" fmla="*/ 12186 w 57478"/>
                <a:gd name="connsiteY11" fmla="*/ 37917 h 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78" h="65189">
                  <a:moveTo>
                    <a:pt x="12237" y="37917"/>
                  </a:moveTo>
                  <a:cubicBezTo>
                    <a:pt x="8005" y="29621"/>
                    <a:pt x="3319" y="22178"/>
                    <a:pt x="448" y="13940"/>
                  </a:cubicBezTo>
                  <a:cubicBezTo>
                    <a:pt x="-761" y="10360"/>
                    <a:pt x="599" y="3144"/>
                    <a:pt x="3068" y="1156"/>
                  </a:cubicBezTo>
                  <a:cubicBezTo>
                    <a:pt x="5536" y="-890"/>
                    <a:pt x="11784" y="-38"/>
                    <a:pt x="14705" y="2292"/>
                  </a:cubicBezTo>
                  <a:cubicBezTo>
                    <a:pt x="19290" y="5871"/>
                    <a:pt x="22565" y="11667"/>
                    <a:pt x="26344" y="16496"/>
                  </a:cubicBezTo>
                  <a:cubicBezTo>
                    <a:pt x="37578" y="5758"/>
                    <a:pt x="47956" y="2121"/>
                    <a:pt x="57478" y="5587"/>
                  </a:cubicBezTo>
                  <a:cubicBezTo>
                    <a:pt x="52390" y="15587"/>
                    <a:pt x="47553" y="25190"/>
                    <a:pt x="42868" y="34337"/>
                  </a:cubicBezTo>
                  <a:cubicBezTo>
                    <a:pt x="46496" y="43599"/>
                    <a:pt x="49871" y="52179"/>
                    <a:pt x="53196" y="60758"/>
                  </a:cubicBezTo>
                  <a:cubicBezTo>
                    <a:pt x="52238" y="62236"/>
                    <a:pt x="51231" y="63712"/>
                    <a:pt x="50274" y="65190"/>
                  </a:cubicBezTo>
                  <a:cubicBezTo>
                    <a:pt x="42768" y="62122"/>
                    <a:pt x="35260" y="59053"/>
                    <a:pt x="27603" y="55872"/>
                  </a:cubicBezTo>
                  <a:cubicBezTo>
                    <a:pt x="22010" y="58201"/>
                    <a:pt x="16066" y="60644"/>
                    <a:pt x="10625" y="62917"/>
                  </a:cubicBezTo>
                  <a:cubicBezTo>
                    <a:pt x="1103" y="52405"/>
                    <a:pt x="12489" y="45644"/>
                    <a:pt x="12186" y="379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4CF15BF-7D6C-AD29-13F7-437439B9DE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94724" y="3557295"/>
              <a:ext cx="70280" cy="73239"/>
            </a:xfrm>
            <a:custGeom>
              <a:avLst/>
              <a:gdLst>
                <a:gd name="connsiteX0" fmla="*/ 47811 w 70280"/>
                <a:gd name="connsiteY0" fmla="*/ 73183 h 73239"/>
                <a:gd name="connsiteX1" fmla="*/ 32545 w 70280"/>
                <a:gd name="connsiteY1" fmla="*/ 47615 h 73239"/>
                <a:gd name="connsiteX2" fmla="*/ 0 w 70280"/>
                <a:gd name="connsiteY2" fmla="*/ 50456 h 73239"/>
                <a:gd name="connsiteX3" fmla="*/ 36475 w 70280"/>
                <a:gd name="connsiteY3" fmla="*/ 23240 h 73239"/>
                <a:gd name="connsiteX4" fmla="*/ 39347 w 70280"/>
                <a:gd name="connsiteY4" fmla="*/ 16876 h 73239"/>
                <a:gd name="connsiteX5" fmla="*/ 52899 w 70280"/>
                <a:gd name="connsiteY5" fmla="*/ 1 h 73239"/>
                <a:gd name="connsiteX6" fmla="*/ 63680 w 70280"/>
                <a:gd name="connsiteY6" fmla="*/ 17728 h 73239"/>
                <a:gd name="connsiteX7" fmla="*/ 70280 w 70280"/>
                <a:gd name="connsiteY7" fmla="*/ 28808 h 73239"/>
                <a:gd name="connsiteX8" fmla="*/ 47760 w 70280"/>
                <a:gd name="connsiteY8" fmla="*/ 73240 h 7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80" h="73239">
                  <a:moveTo>
                    <a:pt x="47811" y="73183"/>
                  </a:moveTo>
                  <a:cubicBezTo>
                    <a:pt x="41966" y="63353"/>
                    <a:pt x="37735" y="56308"/>
                    <a:pt x="32545" y="47615"/>
                  </a:cubicBezTo>
                  <a:cubicBezTo>
                    <a:pt x="22722" y="48467"/>
                    <a:pt x="11487" y="49433"/>
                    <a:pt x="0" y="50456"/>
                  </a:cubicBezTo>
                  <a:cubicBezTo>
                    <a:pt x="453" y="37200"/>
                    <a:pt x="12595" y="28126"/>
                    <a:pt x="36475" y="23240"/>
                  </a:cubicBezTo>
                  <a:cubicBezTo>
                    <a:pt x="37382" y="21194"/>
                    <a:pt x="38540" y="19092"/>
                    <a:pt x="39347" y="16876"/>
                  </a:cubicBezTo>
                  <a:cubicBezTo>
                    <a:pt x="42067" y="9376"/>
                    <a:pt x="43377" y="-113"/>
                    <a:pt x="52899" y="1"/>
                  </a:cubicBezTo>
                  <a:cubicBezTo>
                    <a:pt x="63278" y="171"/>
                    <a:pt x="62420" y="9376"/>
                    <a:pt x="63680" y="17728"/>
                  </a:cubicBezTo>
                  <a:cubicBezTo>
                    <a:pt x="64386" y="22444"/>
                    <a:pt x="68819" y="26478"/>
                    <a:pt x="70280" y="28808"/>
                  </a:cubicBezTo>
                  <a:cubicBezTo>
                    <a:pt x="63026" y="43126"/>
                    <a:pt x="56325" y="56365"/>
                    <a:pt x="47760" y="73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403B7CDF-042C-1D9F-6626-E86E8E77CF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04613" y="1300905"/>
              <a:ext cx="56879" cy="72020"/>
            </a:xfrm>
            <a:custGeom>
              <a:avLst/>
              <a:gdLst>
                <a:gd name="connsiteX0" fmla="*/ 38137 w 56879"/>
                <a:gd name="connsiteY0" fmla="*/ 51547 h 72020"/>
                <a:gd name="connsiteX1" fmla="*/ 56879 w 56879"/>
                <a:gd name="connsiteY1" fmla="*/ 63138 h 72020"/>
                <a:gd name="connsiteX2" fmla="*/ 17734 w 56879"/>
                <a:gd name="connsiteY2" fmla="*/ 70638 h 72020"/>
                <a:gd name="connsiteX3" fmla="*/ 11839 w 56879"/>
                <a:gd name="connsiteY3" fmla="*/ 49956 h 72020"/>
                <a:gd name="connsiteX4" fmla="*/ 31135 w 56879"/>
                <a:gd name="connsiteY4" fmla="*/ 24104 h 72020"/>
                <a:gd name="connsiteX5" fmla="*/ 28616 w 56879"/>
                <a:gd name="connsiteY5" fmla="*/ 19558 h 72020"/>
                <a:gd name="connsiteX6" fmla="*/ 0 w 56879"/>
                <a:gd name="connsiteY6" fmla="*/ 34274 h 72020"/>
                <a:gd name="connsiteX7" fmla="*/ 3274 w 56879"/>
                <a:gd name="connsiteY7" fmla="*/ 16320 h 72020"/>
                <a:gd name="connsiteX8" fmla="*/ 33855 w 56879"/>
                <a:gd name="connsiteY8" fmla="*/ 13 h 72020"/>
                <a:gd name="connsiteX9" fmla="*/ 50481 w 56879"/>
                <a:gd name="connsiteY9" fmla="*/ 26263 h 72020"/>
                <a:gd name="connsiteX10" fmla="*/ 38088 w 56879"/>
                <a:gd name="connsiteY10" fmla="*/ 51490 h 7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879" h="72020">
                  <a:moveTo>
                    <a:pt x="38137" y="51547"/>
                  </a:moveTo>
                  <a:cubicBezTo>
                    <a:pt x="44737" y="55638"/>
                    <a:pt x="50027" y="58933"/>
                    <a:pt x="56879" y="63138"/>
                  </a:cubicBezTo>
                  <a:cubicBezTo>
                    <a:pt x="43578" y="74445"/>
                    <a:pt x="30329" y="72399"/>
                    <a:pt x="17734" y="70638"/>
                  </a:cubicBezTo>
                  <a:cubicBezTo>
                    <a:pt x="8363" y="69331"/>
                    <a:pt x="5743" y="59558"/>
                    <a:pt x="11839" y="49956"/>
                  </a:cubicBezTo>
                  <a:cubicBezTo>
                    <a:pt x="17633" y="40808"/>
                    <a:pt x="24635" y="32683"/>
                    <a:pt x="31135" y="24104"/>
                  </a:cubicBezTo>
                  <a:cubicBezTo>
                    <a:pt x="30279" y="22570"/>
                    <a:pt x="29472" y="21092"/>
                    <a:pt x="28616" y="19558"/>
                  </a:cubicBezTo>
                  <a:cubicBezTo>
                    <a:pt x="20354" y="23820"/>
                    <a:pt x="12091" y="28081"/>
                    <a:pt x="0" y="34274"/>
                  </a:cubicBezTo>
                  <a:cubicBezTo>
                    <a:pt x="1461" y="25638"/>
                    <a:pt x="957" y="19729"/>
                    <a:pt x="3274" y="16320"/>
                  </a:cubicBezTo>
                  <a:cubicBezTo>
                    <a:pt x="10781" y="5297"/>
                    <a:pt x="21864" y="410"/>
                    <a:pt x="33855" y="13"/>
                  </a:cubicBezTo>
                  <a:cubicBezTo>
                    <a:pt x="48012" y="-442"/>
                    <a:pt x="55519" y="11433"/>
                    <a:pt x="50481" y="26263"/>
                  </a:cubicBezTo>
                  <a:cubicBezTo>
                    <a:pt x="47659" y="34558"/>
                    <a:pt x="42874" y="41945"/>
                    <a:pt x="38088" y="51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E5746D2-E030-FDF7-3F59-73E956DA26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7040" y="3891559"/>
              <a:ext cx="61538" cy="83637"/>
            </a:xfrm>
            <a:custGeom>
              <a:avLst/>
              <a:gdLst>
                <a:gd name="connsiteX0" fmla="*/ 15894 w 61538"/>
                <a:gd name="connsiteY0" fmla="*/ 83637 h 83637"/>
                <a:gd name="connsiteX1" fmla="*/ 20227 w 61538"/>
                <a:gd name="connsiteY1" fmla="*/ 51819 h 83637"/>
                <a:gd name="connsiteX2" fmla="*/ 1787 w 61538"/>
                <a:gd name="connsiteY2" fmla="*/ 0 h 83637"/>
                <a:gd name="connsiteX3" fmla="*/ 31965 w 61538"/>
                <a:gd name="connsiteY3" fmla="*/ 26875 h 83637"/>
                <a:gd name="connsiteX4" fmla="*/ 61538 w 61538"/>
                <a:gd name="connsiteY4" fmla="*/ 12614 h 83637"/>
                <a:gd name="connsiteX5" fmla="*/ 44460 w 61538"/>
                <a:gd name="connsiteY5" fmla="*/ 62216 h 83637"/>
                <a:gd name="connsiteX6" fmla="*/ 15894 w 61538"/>
                <a:gd name="connsiteY6" fmla="*/ 83637 h 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83637">
                  <a:moveTo>
                    <a:pt x="15894" y="83637"/>
                  </a:moveTo>
                  <a:cubicBezTo>
                    <a:pt x="10504" y="70285"/>
                    <a:pt x="19823" y="61875"/>
                    <a:pt x="20227" y="51819"/>
                  </a:cubicBezTo>
                  <a:cubicBezTo>
                    <a:pt x="16095" y="35512"/>
                    <a:pt x="-6425" y="28125"/>
                    <a:pt x="1787" y="0"/>
                  </a:cubicBezTo>
                  <a:cubicBezTo>
                    <a:pt x="13375" y="10341"/>
                    <a:pt x="22090" y="18069"/>
                    <a:pt x="31965" y="26875"/>
                  </a:cubicBezTo>
                  <a:cubicBezTo>
                    <a:pt x="41487" y="24716"/>
                    <a:pt x="44359" y="-1420"/>
                    <a:pt x="61538" y="12614"/>
                  </a:cubicBezTo>
                  <a:cubicBezTo>
                    <a:pt x="55846" y="29205"/>
                    <a:pt x="50354" y="45001"/>
                    <a:pt x="44460" y="62216"/>
                  </a:cubicBezTo>
                  <a:cubicBezTo>
                    <a:pt x="36499" y="68182"/>
                    <a:pt x="26524" y="75682"/>
                    <a:pt x="15894" y="83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CA1E102-CF28-8496-BDF8-C5A7016035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51342" y="5067063"/>
              <a:ext cx="19153" cy="126777"/>
            </a:xfrm>
            <a:custGeom>
              <a:avLst/>
              <a:gdLst>
                <a:gd name="connsiteX0" fmla="*/ 6045 w 19153"/>
                <a:gd name="connsiteY0" fmla="*/ 126607 h 126777"/>
                <a:gd name="connsiteX1" fmla="*/ 1713 w 19153"/>
                <a:gd name="connsiteY1" fmla="*/ 109050 h 126777"/>
                <a:gd name="connsiteX2" fmla="*/ 0 w 19153"/>
                <a:gd name="connsiteY2" fmla="*/ 18311 h 126777"/>
                <a:gd name="connsiteX3" fmla="*/ 1411 w 19153"/>
                <a:gd name="connsiteY3" fmla="*/ 8766 h 126777"/>
                <a:gd name="connsiteX4" fmla="*/ 9724 w 19153"/>
                <a:gd name="connsiteY4" fmla="*/ 15 h 126777"/>
                <a:gd name="connsiteX5" fmla="*/ 18540 w 19153"/>
                <a:gd name="connsiteY5" fmla="*/ 9220 h 126777"/>
                <a:gd name="connsiteX6" fmla="*/ 19094 w 19153"/>
                <a:gd name="connsiteY6" fmla="*/ 13993 h 126777"/>
                <a:gd name="connsiteX7" fmla="*/ 17985 w 19153"/>
                <a:gd name="connsiteY7" fmla="*/ 107232 h 126777"/>
                <a:gd name="connsiteX8" fmla="*/ 12847 w 19153"/>
                <a:gd name="connsiteY8" fmla="*/ 126777 h 126777"/>
                <a:gd name="connsiteX9" fmla="*/ 6096 w 19153"/>
                <a:gd name="connsiteY9" fmla="*/ 126607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3" h="126777">
                  <a:moveTo>
                    <a:pt x="6045" y="126607"/>
                  </a:moveTo>
                  <a:cubicBezTo>
                    <a:pt x="4534" y="120755"/>
                    <a:pt x="1914" y="114959"/>
                    <a:pt x="1713" y="109050"/>
                  </a:cubicBezTo>
                  <a:cubicBezTo>
                    <a:pt x="756" y="78823"/>
                    <a:pt x="403" y="48539"/>
                    <a:pt x="0" y="18311"/>
                  </a:cubicBezTo>
                  <a:cubicBezTo>
                    <a:pt x="0" y="15072"/>
                    <a:pt x="0" y="11266"/>
                    <a:pt x="1411" y="8766"/>
                  </a:cubicBezTo>
                  <a:cubicBezTo>
                    <a:pt x="3526" y="5129"/>
                    <a:pt x="7254" y="-326"/>
                    <a:pt x="9724" y="15"/>
                  </a:cubicBezTo>
                  <a:cubicBezTo>
                    <a:pt x="12998" y="527"/>
                    <a:pt x="15870" y="5697"/>
                    <a:pt x="18540" y="9220"/>
                  </a:cubicBezTo>
                  <a:cubicBezTo>
                    <a:pt x="19346" y="10243"/>
                    <a:pt x="19145" y="12402"/>
                    <a:pt x="19094" y="13993"/>
                  </a:cubicBezTo>
                  <a:cubicBezTo>
                    <a:pt x="18842" y="45072"/>
                    <a:pt x="18792" y="76209"/>
                    <a:pt x="17985" y="107232"/>
                  </a:cubicBezTo>
                  <a:cubicBezTo>
                    <a:pt x="17784" y="113823"/>
                    <a:pt x="14610" y="120244"/>
                    <a:pt x="12847" y="126777"/>
                  </a:cubicBezTo>
                  <a:cubicBezTo>
                    <a:pt x="10580" y="126777"/>
                    <a:pt x="8313" y="126664"/>
                    <a:pt x="6096" y="1266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D4559674-4C8D-420A-AB4C-09AEDF7F14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7931" y="6612033"/>
              <a:ext cx="62942" cy="56474"/>
            </a:xfrm>
            <a:custGeom>
              <a:avLst/>
              <a:gdLst>
                <a:gd name="connsiteX0" fmla="*/ 22692 w 62942"/>
                <a:gd name="connsiteY0" fmla="*/ 16534 h 56474"/>
                <a:gd name="connsiteX1" fmla="*/ 55036 w 62942"/>
                <a:gd name="connsiteY1" fmla="*/ 4034 h 56474"/>
                <a:gd name="connsiteX2" fmla="*/ 59620 w 62942"/>
                <a:gd name="connsiteY2" fmla="*/ 40113 h 56474"/>
                <a:gd name="connsiteX3" fmla="*/ 50199 w 62942"/>
                <a:gd name="connsiteY3" fmla="*/ 36023 h 56474"/>
                <a:gd name="connsiteX4" fmla="*/ 41685 w 62942"/>
                <a:gd name="connsiteY4" fmla="*/ 27386 h 56474"/>
                <a:gd name="connsiteX5" fmla="*/ 31962 w 62942"/>
                <a:gd name="connsiteY5" fmla="*/ 45057 h 56474"/>
                <a:gd name="connsiteX6" fmla="*/ 14177 w 62942"/>
                <a:gd name="connsiteY6" fmla="*/ 55340 h 56474"/>
                <a:gd name="connsiteX7" fmla="*/ 2993 w 62942"/>
                <a:gd name="connsiteY7" fmla="*/ 38864 h 56474"/>
                <a:gd name="connsiteX8" fmla="*/ 525 w 62942"/>
                <a:gd name="connsiteY8" fmla="*/ 24431 h 56474"/>
                <a:gd name="connsiteX9" fmla="*/ 7125 w 62942"/>
                <a:gd name="connsiteY9" fmla="*/ 4034 h 56474"/>
                <a:gd name="connsiteX10" fmla="*/ 22692 w 62942"/>
                <a:gd name="connsiteY10" fmla="*/ 16534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942" h="56474">
                  <a:moveTo>
                    <a:pt x="22692" y="16534"/>
                  </a:moveTo>
                  <a:cubicBezTo>
                    <a:pt x="37655" y="-626"/>
                    <a:pt x="45514" y="-3750"/>
                    <a:pt x="55036" y="4034"/>
                  </a:cubicBezTo>
                  <a:cubicBezTo>
                    <a:pt x="63550" y="10965"/>
                    <a:pt x="65364" y="23352"/>
                    <a:pt x="59620" y="40113"/>
                  </a:cubicBezTo>
                  <a:cubicBezTo>
                    <a:pt x="56446" y="38807"/>
                    <a:pt x="53021" y="37954"/>
                    <a:pt x="50199" y="36023"/>
                  </a:cubicBezTo>
                  <a:cubicBezTo>
                    <a:pt x="47277" y="33977"/>
                    <a:pt x="44960" y="30795"/>
                    <a:pt x="41685" y="27386"/>
                  </a:cubicBezTo>
                  <a:cubicBezTo>
                    <a:pt x="38058" y="33977"/>
                    <a:pt x="35035" y="39489"/>
                    <a:pt x="31962" y="45057"/>
                  </a:cubicBezTo>
                  <a:cubicBezTo>
                    <a:pt x="27780" y="52556"/>
                    <a:pt x="21785" y="59204"/>
                    <a:pt x="14177" y="55340"/>
                  </a:cubicBezTo>
                  <a:cubicBezTo>
                    <a:pt x="9190" y="52784"/>
                    <a:pt x="5865" y="45000"/>
                    <a:pt x="2993" y="38864"/>
                  </a:cubicBezTo>
                  <a:cubicBezTo>
                    <a:pt x="1028" y="34715"/>
                    <a:pt x="625" y="29318"/>
                    <a:pt x="525" y="24431"/>
                  </a:cubicBezTo>
                  <a:cubicBezTo>
                    <a:pt x="323" y="16647"/>
                    <a:pt x="-2448" y="5795"/>
                    <a:pt x="7125" y="4034"/>
                  </a:cubicBezTo>
                  <a:cubicBezTo>
                    <a:pt x="11205" y="3295"/>
                    <a:pt x="16596" y="11363"/>
                    <a:pt x="22692" y="1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7CDE268-3CA8-EEE0-A8A1-CDFF4E569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6926" y="3108100"/>
              <a:ext cx="79432" cy="64761"/>
            </a:xfrm>
            <a:custGeom>
              <a:avLst/>
              <a:gdLst>
                <a:gd name="connsiteX0" fmla="*/ 0 w 79432"/>
                <a:gd name="connsiteY0" fmla="*/ 4420 h 64761"/>
                <a:gd name="connsiteX1" fmla="*/ 21512 w 79432"/>
                <a:gd name="connsiteY1" fmla="*/ 6068 h 64761"/>
                <a:gd name="connsiteX2" fmla="*/ 45947 w 79432"/>
                <a:gd name="connsiteY2" fmla="*/ 30330 h 64761"/>
                <a:gd name="connsiteX3" fmla="*/ 58945 w 79432"/>
                <a:gd name="connsiteY3" fmla="*/ 10557 h 64761"/>
                <a:gd name="connsiteX4" fmla="*/ 74663 w 79432"/>
                <a:gd name="connsiteY4" fmla="*/ 1693 h 64761"/>
                <a:gd name="connsiteX5" fmla="*/ 75268 w 79432"/>
                <a:gd name="connsiteY5" fmla="*/ 20670 h 64761"/>
                <a:gd name="connsiteX6" fmla="*/ 58894 w 79432"/>
                <a:gd name="connsiteY6" fmla="*/ 60841 h 64761"/>
                <a:gd name="connsiteX7" fmla="*/ 45342 w 79432"/>
                <a:gd name="connsiteY7" fmla="*/ 64762 h 64761"/>
                <a:gd name="connsiteX8" fmla="*/ 14207 w 79432"/>
                <a:gd name="connsiteY8" fmla="*/ 27886 h 64761"/>
                <a:gd name="connsiteX9" fmla="*/ 705 w 79432"/>
                <a:gd name="connsiteY9" fmla="*/ 3625 h 64761"/>
                <a:gd name="connsiteX10" fmla="*/ 0 w 79432"/>
                <a:gd name="connsiteY10" fmla="*/ 4477 h 6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432" h="64761">
                  <a:moveTo>
                    <a:pt x="0" y="4420"/>
                  </a:moveTo>
                  <a:cubicBezTo>
                    <a:pt x="7658" y="-2795"/>
                    <a:pt x="14761" y="-409"/>
                    <a:pt x="21512" y="6068"/>
                  </a:cubicBezTo>
                  <a:cubicBezTo>
                    <a:pt x="29170" y="13511"/>
                    <a:pt x="36727" y="21125"/>
                    <a:pt x="45947" y="30330"/>
                  </a:cubicBezTo>
                  <a:cubicBezTo>
                    <a:pt x="50682" y="23114"/>
                    <a:pt x="54864" y="16864"/>
                    <a:pt x="58945" y="10557"/>
                  </a:cubicBezTo>
                  <a:cubicBezTo>
                    <a:pt x="62874" y="4477"/>
                    <a:pt x="67106" y="-2682"/>
                    <a:pt x="74663" y="1693"/>
                  </a:cubicBezTo>
                  <a:cubicBezTo>
                    <a:pt x="83530" y="6807"/>
                    <a:pt x="77787" y="14307"/>
                    <a:pt x="75268" y="20670"/>
                  </a:cubicBezTo>
                  <a:cubicBezTo>
                    <a:pt x="70280" y="33227"/>
                    <a:pt x="65091" y="45671"/>
                    <a:pt x="58894" y="60841"/>
                  </a:cubicBezTo>
                  <a:cubicBezTo>
                    <a:pt x="55368" y="61864"/>
                    <a:pt x="49272" y="63625"/>
                    <a:pt x="45342" y="64762"/>
                  </a:cubicBezTo>
                  <a:cubicBezTo>
                    <a:pt x="33906" y="51352"/>
                    <a:pt x="23477" y="40159"/>
                    <a:pt x="14207" y="27886"/>
                  </a:cubicBezTo>
                  <a:cubicBezTo>
                    <a:pt x="8766" y="20670"/>
                    <a:pt x="5139" y="11750"/>
                    <a:pt x="705" y="3625"/>
                  </a:cubicBezTo>
                  <a:lnTo>
                    <a:pt x="0" y="447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FB8651C-A5AF-66F5-6153-58E802C4C7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45064" y="1029722"/>
              <a:ext cx="68421" cy="68007"/>
            </a:xfrm>
            <a:custGeom>
              <a:avLst/>
              <a:gdLst>
                <a:gd name="connsiteX0" fmla="*/ 21817 w 68421"/>
                <a:gd name="connsiteY0" fmla="*/ 42273 h 68007"/>
                <a:gd name="connsiteX1" fmla="*/ 32801 w 68421"/>
                <a:gd name="connsiteY1" fmla="*/ 32955 h 68007"/>
                <a:gd name="connsiteX2" fmla="*/ 68318 w 68421"/>
                <a:gd name="connsiteY2" fmla="*/ 50739 h 68007"/>
                <a:gd name="connsiteX3" fmla="*/ 65749 w 68421"/>
                <a:gd name="connsiteY3" fmla="*/ 64375 h 68007"/>
                <a:gd name="connsiteX4" fmla="*/ 52448 w 68421"/>
                <a:gd name="connsiteY4" fmla="*/ 60341 h 68007"/>
                <a:gd name="connsiteX5" fmla="*/ 44438 w 68421"/>
                <a:gd name="connsiteY5" fmla="*/ 47955 h 68007"/>
                <a:gd name="connsiteX6" fmla="*/ 27611 w 68421"/>
                <a:gd name="connsiteY6" fmla="*/ 64489 h 68007"/>
                <a:gd name="connsiteX7" fmla="*/ 5343 w 68421"/>
                <a:gd name="connsiteY7" fmla="*/ 55455 h 68007"/>
                <a:gd name="connsiteX8" fmla="*/ 3 w 68421"/>
                <a:gd name="connsiteY8" fmla="*/ 11875 h 68007"/>
                <a:gd name="connsiteX9" fmla="*/ 8467 w 68421"/>
                <a:gd name="connsiteY9" fmla="*/ 0 h 68007"/>
                <a:gd name="connsiteX10" fmla="*/ 17837 w 68421"/>
                <a:gd name="connsiteY10" fmla="*/ 11307 h 68007"/>
                <a:gd name="connsiteX11" fmla="*/ 21817 w 68421"/>
                <a:gd name="connsiteY11" fmla="*/ 42273 h 6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421" h="68007">
                  <a:moveTo>
                    <a:pt x="21817" y="42273"/>
                  </a:moveTo>
                  <a:cubicBezTo>
                    <a:pt x="27359" y="37557"/>
                    <a:pt x="29929" y="35057"/>
                    <a:pt x="32801" y="32955"/>
                  </a:cubicBezTo>
                  <a:cubicBezTo>
                    <a:pt x="48469" y="21591"/>
                    <a:pt x="65245" y="29773"/>
                    <a:pt x="68318" y="50739"/>
                  </a:cubicBezTo>
                  <a:cubicBezTo>
                    <a:pt x="68923" y="55000"/>
                    <a:pt x="66706" y="59830"/>
                    <a:pt x="65749" y="64375"/>
                  </a:cubicBezTo>
                  <a:cubicBezTo>
                    <a:pt x="61265" y="63125"/>
                    <a:pt x="56127" y="63012"/>
                    <a:pt x="52448" y="60341"/>
                  </a:cubicBezTo>
                  <a:cubicBezTo>
                    <a:pt x="49124" y="57955"/>
                    <a:pt x="47360" y="52728"/>
                    <a:pt x="44438" y="47955"/>
                  </a:cubicBezTo>
                  <a:cubicBezTo>
                    <a:pt x="38443" y="53978"/>
                    <a:pt x="33556" y="60171"/>
                    <a:pt x="27611" y="64489"/>
                  </a:cubicBezTo>
                  <a:cubicBezTo>
                    <a:pt x="17988" y="71421"/>
                    <a:pt x="8215" y="67955"/>
                    <a:pt x="5343" y="55455"/>
                  </a:cubicBezTo>
                  <a:cubicBezTo>
                    <a:pt x="2068" y="41307"/>
                    <a:pt x="658" y="26477"/>
                    <a:pt x="3" y="11875"/>
                  </a:cubicBezTo>
                  <a:cubicBezTo>
                    <a:pt x="-148" y="8068"/>
                    <a:pt x="5494" y="3977"/>
                    <a:pt x="8467" y="0"/>
                  </a:cubicBezTo>
                  <a:cubicBezTo>
                    <a:pt x="11691" y="3750"/>
                    <a:pt x="16628" y="6875"/>
                    <a:pt x="17837" y="11307"/>
                  </a:cubicBezTo>
                  <a:cubicBezTo>
                    <a:pt x="20105" y="19773"/>
                    <a:pt x="20256" y="28978"/>
                    <a:pt x="21817" y="4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6B9984D9-27DD-39FF-D8F4-C127C06AB3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87160" y="2835265"/>
              <a:ext cx="65997" cy="87253"/>
            </a:xfrm>
            <a:custGeom>
              <a:avLst/>
              <a:gdLst>
                <a:gd name="connsiteX0" fmla="*/ 33402 w 65997"/>
                <a:gd name="connsiteY0" fmla="*/ 29356 h 87253"/>
                <a:gd name="connsiteX1" fmla="*/ 65998 w 65997"/>
                <a:gd name="connsiteY1" fmla="*/ 11912 h 87253"/>
                <a:gd name="connsiteX2" fmla="*/ 43730 w 65997"/>
                <a:gd name="connsiteY2" fmla="*/ 51003 h 87253"/>
                <a:gd name="connsiteX3" fmla="*/ 59449 w 65997"/>
                <a:gd name="connsiteY3" fmla="*/ 87253 h 87253"/>
                <a:gd name="connsiteX4" fmla="*/ 21865 w 65997"/>
                <a:gd name="connsiteY4" fmla="*/ 68163 h 87253"/>
                <a:gd name="connsiteX5" fmla="*/ 0 w 65997"/>
                <a:gd name="connsiteY5" fmla="*/ 719 h 87253"/>
                <a:gd name="connsiteX6" fmla="*/ 33402 w 65997"/>
                <a:gd name="connsiteY6" fmla="*/ 29356 h 8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97" h="87253">
                  <a:moveTo>
                    <a:pt x="33402" y="29356"/>
                  </a:moveTo>
                  <a:cubicBezTo>
                    <a:pt x="43176" y="24583"/>
                    <a:pt x="46955" y="5264"/>
                    <a:pt x="65998" y="11912"/>
                  </a:cubicBezTo>
                  <a:cubicBezTo>
                    <a:pt x="57887" y="26117"/>
                    <a:pt x="50733" y="38674"/>
                    <a:pt x="43730" y="51003"/>
                  </a:cubicBezTo>
                  <a:cubicBezTo>
                    <a:pt x="48415" y="61856"/>
                    <a:pt x="52798" y="71856"/>
                    <a:pt x="59449" y="87253"/>
                  </a:cubicBezTo>
                  <a:cubicBezTo>
                    <a:pt x="44436" y="79640"/>
                    <a:pt x="34259" y="74469"/>
                    <a:pt x="21865" y="68163"/>
                  </a:cubicBezTo>
                  <a:cubicBezTo>
                    <a:pt x="27004" y="43731"/>
                    <a:pt x="2368" y="27537"/>
                    <a:pt x="0" y="719"/>
                  </a:cubicBezTo>
                  <a:cubicBezTo>
                    <a:pt x="21865" y="-4792"/>
                    <a:pt x="20001" y="22992"/>
                    <a:pt x="33402" y="29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900092C-B0AC-86B5-3F7F-AE8C0ACCA6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8551" y="4939940"/>
              <a:ext cx="57298" cy="64471"/>
            </a:xfrm>
            <a:custGeom>
              <a:avLst/>
              <a:gdLst>
                <a:gd name="connsiteX0" fmla="*/ 33309 w 57298"/>
                <a:gd name="connsiteY0" fmla="*/ 35490 h 64471"/>
                <a:gd name="connsiteX1" fmla="*/ 613 w 57298"/>
                <a:gd name="connsiteY1" fmla="*/ 57478 h 64471"/>
                <a:gd name="connsiteX2" fmla="*/ 915 w 57298"/>
                <a:gd name="connsiteY2" fmla="*/ 43785 h 64471"/>
                <a:gd name="connsiteX3" fmla="*/ 22226 w 57298"/>
                <a:gd name="connsiteY3" fmla="*/ 9410 h 64471"/>
                <a:gd name="connsiteX4" fmla="*/ 53965 w 57298"/>
                <a:gd name="connsiteY4" fmla="*/ 16796 h 64471"/>
                <a:gd name="connsiteX5" fmla="*/ 57139 w 57298"/>
                <a:gd name="connsiteY5" fmla="*/ 50944 h 64471"/>
                <a:gd name="connsiteX6" fmla="*/ 46861 w 57298"/>
                <a:gd name="connsiteY6" fmla="*/ 63842 h 64471"/>
                <a:gd name="connsiteX7" fmla="*/ 35073 w 57298"/>
                <a:gd name="connsiteY7" fmla="*/ 53217 h 64471"/>
                <a:gd name="connsiteX8" fmla="*/ 33360 w 57298"/>
                <a:gd name="connsiteY8" fmla="*/ 35490 h 6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8" h="64471">
                  <a:moveTo>
                    <a:pt x="33309" y="35490"/>
                  </a:moveTo>
                  <a:cubicBezTo>
                    <a:pt x="21017" y="50376"/>
                    <a:pt x="10135" y="57706"/>
                    <a:pt x="613" y="57478"/>
                  </a:cubicBezTo>
                  <a:cubicBezTo>
                    <a:pt x="613" y="52876"/>
                    <a:pt x="-949" y="47194"/>
                    <a:pt x="915" y="43785"/>
                  </a:cubicBezTo>
                  <a:cubicBezTo>
                    <a:pt x="7313" y="31854"/>
                    <a:pt x="14014" y="19751"/>
                    <a:pt x="22226" y="9410"/>
                  </a:cubicBezTo>
                  <a:cubicBezTo>
                    <a:pt x="34166" y="-5647"/>
                    <a:pt x="48927" y="-2238"/>
                    <a:pt x="53965" y="16796"/>
                  </a:cubicBezTo>
                  <a:cubicBezTo>
                    <a:pt x="56837" y="27649"/>
                    <a:pt x="57693" y="39581"/>
                    <a:pt x="57139" y="50944"/>
                  </a:cubicBezTo>
                  <a:cubicBezTo>
                    <a:pt x="56888" y="55604"/>
                    <a:pt x="51245" y="62138"/>
                    <a:pt x="46861" y="63842"/>
                  </a:cubicBezTo>
                  <a:cubicBezTo>
                    <a:pt x="40464" y="66342"/>
                    <a:pt x="35980" y="61115"/>
                    <a:pt x="35073" y="53217"/>
                  </a:cubicBezTo>
                  <a:cubicBezTo>
                    <a:pt x="34519" y="48444"/>
                    <a:pt x="34166" y="43672"/>
                    <a:pt x="33360" y="35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3F7A16B4-A1EC-99C4-2804-1ADF06E0A8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94628" y="5681003"/>
              <a:ext cx="60744" cy="67797"/>
            </a:xfrm>
            <a:custGeom>
              <a:avLst/>
              <a:gdLst>
                <a:gd name="connsiteX0" fmla="*/ 28834 w 60744"/>
                <a:gd name="connsiteY0" fmla="*/ 41307 h 67797"/>
                <a:gd name="connsiteX1" fmla="*/ 42587 w 60744"/>
                <a:gd name="connsiteY1" fmla="*/ 15796 h 67797"/>
                <a:gd name="connsiteX2" fmla="*/ 55837 w 60744"/>
                <a:gd name="connsiteY2" fmla="*/ 12330 h 67797"/>
                <a:gd name="connsiteX3" fmla="*/ 60574 w 60744"/>
                <a:gd name="connsiteY3" fmla="*/ 24091 h 67797"/>
                <a:gd name="connsiteX4" fmla="*/ 46316 w 60744"/>
                <a:gd name="connsiteY4" fmla="*/ 59262 h 67797"/>
                <a:gd name="connsiteX5" fmla="*/ 13418 w 60744"/>
                <a:gd name="connsiteY5" fmla="*/ 55228 h 67797"/>
                <a:gd name="connsiteX6" fmla="*/ 117 w 60744"/>
                <a:gd name="connsiteY6" fmla="*/ 13807 h 67797"/>
                <a:gd name="connsiteX7" fmla="*/ 5861 w 60744"/>
                <a:gd name="connsiteY7" fmla="*/ 0 h 67797"/>
                <a:gd name="connsiteX8" fmla="*/ 16944 w 60744"/>
                <a:gd name="connsiteY8" fmla="*/ 9261 h 67797"/>
                <a:gd name="connsiteX9" fmla="*/ 28834 w 60744"/>
                <a:gd name="connsiteY9" fmla="*/ 41307 h 6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44" h="67797">
                  <a:moveTo>
                    <a:pt x="28834" y="41307"/>
                  </a:moveTo>
                  <a:cubicBezTo>
                    <a:pt x="35131" y="29205"/>
                    <a:pt x="37852" y="21364"/>
                    <a:pt x="42587" y="15796"/>
                  </a:cubicBezTo>
                  <a:cubicBezTo>
                    <a:pt x="45359" y="12557"/>
                    <a:pt x="51757" y="11193"/>
                    <a:pt x="55837" y="12330"/>
                  </a:cubicBezTo>
                  <a:cubicBezTo>
                    <a:pt x="58256" y="13012"/>
                    <a:pt x="61530" y="20966"/>
                    <a:pt x="60574" y="24091"/>
                  </a:cubicBezTo>
                  <a:cubicBezTo>
                    <a:pt x="56795" y="36250"/>
                    <a:pt x="53168" y="49375"/>
                    <a:pt x="46316" y="59262"/>
                  </a:cubicBezTo>
                  <a:cubicBezTo>
                    <a:pt x="37298" y="72273"/>
                    <a:pt x="20421" y="70001"/>
                    <a:pt x="13418" y="55228"/>
                  </a:cubicBezTo>
                  <a:cubicBezTo>
                    <a:pt x="7321" y="42387"/>
                    <a:pt x="3442" y="28012"/>
                    <a:pt x="117" y="13807"/>
                  </a:cubicBezTo>
                  <a:cubicBezTo>
                    <a:pt x="-790" y="10057"/>
                    <a:pt x="3795" y="4659"/>
                    <a:pt x="5861" y="0"/>
                  </a:cubicBezTo>
                  <a:cubicBezTo>
                    <a:pt x="9639" y="3012"/>
                    <a:pt x="14878" y="5114"/>
                    <a:pt x="16944" y="9261"/>
                  </a:cubicBezTo>
                  <a:cubicBezTo>
                    <a:pt x="21176" y="17671"/>
                    <a:pt x="23745" y="27159"/>
                    <a:pt x="28834" y="41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BD8DED71-6CDC-6D0A-3429-107AA827D0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1462" y="1011998"/>
              <a:ext cx="60796" cy="79434"/>
            </a:xfrm>
            <a:custGeom>
              <a:avLst/>
              <a:gdLst>
                <a:gd name="connsiteX0" fmla="*/ 52081 w 60796"/>
                <a:gd name="connsiteY0" fmla="*/ 37269 h 79434"/>
                <a:gd name="connsiteX1" fmla="*/ 46387 w 60796"/>
                <a:gd name="connsiteY1" fmla="*/ 51474 h 79434"/>
                <a:gd name="connsiteX2" fmla="*/ 43818 w 60796"/>
                <a:gd name="connsiteY2" fmla="*/ 57383 h 79434"/>
                <a:gd name="connsiteX3" fmla="*/ 60797 w 60796"/>
                <a:gd name="connsiteY3" fmla="*/ 68520 h 79434"/>
                <a:gd name="connsiteX4" fmla="*/ 5026 w 60796"/>
                <a:gd name="connsiteY4" fmla="*/ 52838 h 79434"/>
                <a:gd name="connsiteX5" fmla="*/ 542 w 60796"/>
                <a:gd name="connsiteY5" fmla="*/ 18803 h 79434"/>
                <a:gd name="connsiteX6" fmla="*/ 6941 w 60796"/>
                <a:gd name="connsiteY6" fmla="*/ 337 h 79434"/>
                <a:gd name="connsiteX7" fmla="*/ 19687 w 60796"/>
                <a:gd name="connsiteY7" fmla="*/ 16303 h 79434"/>
                <a:gd name="connsiteX8" fmla="*/ 23163 w 60796"/>
                <a:gd name="connsiteY8" fmla="*/ 41644 h 79434"/>
                <a:gd name="connsiteX9" fmla="*/ 52081 w 60796"/>
                <a:gd name="connsiteY9" fmla="*/ 37269 h 7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96" h="79434">
                  <a:moveTo>
                    <a:pt x="52081" y="37269"/>
                  </a:moveTo>
                  <a:cubicBezTo>
                    <a:pt x="48656" y="45849"/>
                    <a:pt x="47546" y="48690"/>
                    <a:pt x="46387" y="51474"/>
                  </a:cubicBezTo>
                  <a:cubicBezTo>
                    <a:pt x="45582" y="53463"/>
                    <a:pt x="44675" y="55395"/>
                    <a:pt x="43818" y="57383"/>
                  </a:cubicBezTo>
                  <a:cubicBezTo>
                    <a:pt x="49713" y="61247"/>
                    <a:pt x="55003" y="64713"/>
                    <a:pt x="60797" y="68520"/>
                  </a:cubicBezTo>
                  <a:cubicBezTo>
                    <a:pt x="40392" y="88690"/>
                    <a:pt x="9811" y="79429"/>
                    <a:pt x="5026" y="52838"/>
                  </a:cubicBezTo>
                  <a:cubicBezTo>
                    <a:pt x="3011" y="41644"/>
                    <a:pt x="1903" y="30167"/>
                    <a:pt x="542" y="18803"/>
                  </a:cubicBezTo>
                  <a:cubicBezTo>
                    <a:pt x="-366" y="11360"/>
                    <a:pt x="-1121" y="2269"/>
                    <a:pt x="6941" y="337"/>
                  </a:cubicBezTo>
                  <a:cubicBezTo>
                    <a:pt x="17017" y="-2049"/>
                    <a:pt x="17974" y="8746"/>
                    <a:pt x="19687" y="16303"/>
                  </a:cubicBezTo>
                  <a:cubicBezTo>
                    <a:pt x="21449" y="24144"/>
                    <a:pt x="21954" y="32326"/>
                    <a:pt x="23163" y="41644"/>
                  </a:cubicBezTo>
                  <a:cubicBezTo>
                    <a:pt x="31626" y="40338"/>
                    <a:pt x="39486" y="39144"/>
                    <a:pt x="52081" y="372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BDF815A-BE4C-6CC4-C86F-E3DD23ED1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9896" y="4663542"/>
              <a:ext cx="58346" cy="67994"/>
            </a:xfrm>
            <a:custGeom>
              <a:avLst/>
              <a:gdLst>
                <a:gd name="connsiteX0" fmla="*/ 0 w 58346"/>
                <a:gd name="connsiteY0" fmla="*/ 61034 h 67994"/>
                <a:gd name="connsiteX1" fmla="*/ 26802 w 58346"/>
                <a:gd name="connsiteY1" fmla="*/ 6318 h 67994"/>
                <a:gd name="connsiteX2" fmla="*/ 52546 w 58346"/>
                <a:gd name="connsiteY2" fmla="*/ 13477 h 67994"/>
                <a:gd name="connsiteX3" fmla="*/ 58340 w 58346"/>
                <a:gd name="connsiteY3" fmla="*/ 54557 h 67994"/>
                <a:gd name="connsiteX4" fmla="*/ 50128 w 58346"/>
                <a:gd name="connsiteY4" fmla="*/ 67000 h 67994"/>
                <a:gd name="connsiteX5" fmla="*/ 37130 w 58346"/>
                <a:gd name="connsiteY5" fmla="*/ 58023 h 67994"/>
                <a:gd name="connsiteX6" fmla="*/ 31639 w 58346"/>
                <a:gd name="connsiteY6" fmla="*/ 37171 h 67994"/>
                <a:gd name="connsiteX7" fmla="*/ 0 w 58346"/>
                <a:gd name="connsiteY7" fmla="*/ 60977 h 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6" h="67994">
                  <a:moveTo>
                    <a:pt x="0" y="61034"/>
                  </a:moveTo>
                  <a:cubicBezTo>
                    <a:pt x="4030" y="37909"/>
                    <a:pt x="14963" y="21489"/>
                    <a:pt x="26802" y="6318"/>
                  </a:cubicBezTo>
                  <a:cubicBezTo>
                    <a:pt x="35317" y="-4591"/>
                    <a:pt x="48667" y="-841"/>
                    <a:pt x="52546" y="13477"/>
                  </a:cubicBezTo>
                  <a:cubicBezTo>
                    <a:pt x="56124" y="26659"/>
                    <a:pt x="57635" y="40750"/>
                    <a:pt x="58340" y="54557"/>
                  </a:cubicBezTo>
                  <a:cubicBezTo>
                    <a:pt x="58542" y="58648"/>
                    <a:pt x="53907" y="65125"/>
                    <a:pt x="50128" y="67000"/>
                  </a:cubicBezTo>
                  <a:cubicBezTo>
                    <a:pt x="43679" y="70239"/>
                    <a:pt x="39196" y="65125"/>
                    <a:pt x="37130" y="58023"/>
                  </a:cubicBezTo>
                  <a:cubicBezTo>
                    <a:pt x="35216" y="51318"/>
                    <a:pt x="33553" y="44500"/>
                    <a:pt x="31639" y="37171"/>
                  </a:cubicBezTo>
                  <a:cubicBezTo>
                    <a:pt x="19698" y="52852"/>
                    <a:pt x="9169" y="60790"/>
                    <a:pt x="0" y="60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D1676D24-2C6E-0F13-EDDD-AB325DCA16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08099" y="3209615"/>
              <a:ext cx="56921" cy="71288"/>
            </a:xfrm>
            <a:custGeom>
              <a:avLst/>
              <a:gdLst>
                <a:gd name="connsiteX0" fmla="*/ 55351 w 56921"/>
                <a:gd name="connsiteY0" fmla="*/ 67054 h 71288"/>
                <a:gd name="connsiteX1" fmla="*/ 31370 w 56921"/>
                <a:gd name="connsiteY1" fmla="*/ 70520 h 71288"/>
                <a:gd name="connsiteX2" fmla="*/ 9354 w 56921"/>
                <a:gd name="connsiteY2" fmla="*/ 64043 h 71288"/>
                <a:gd name="connsiteX3" fmla="*/ 2804 w 56921"/>
                <a:gd name="connsiteY3" fmla="*/ 5008 h 71288"/>
                <a:gd name="connsiteX4" fmla="*/ 16658 w 56921"/>
                <a:gd name="connsiteY4" fmla="*/ 5008 h 71288"/>
                <a:gd name="connsiteX5" fmla="*/ 19278 w 56921"/>
                <a:gd name="connsiteY5" fmla="*/ 21599 h 71288"/>
                <a:gd name="connsiteX6" fmla="*/ 24316 w 56921"/>
                <a:gd name="connsiteY6" fmla="*/ 49156 h 71288"/>
                <a:gd name="connsiteX7" fmla="*/ 29102 w 56921"/>
                <a:gd name="connsiteY7" fmla="*/ 50236 h 71288"/>
                <a:gd name="connsiteX8" fmla="*/ 38977 w 56921"/>
                <a:gd name="connsiteY8" fmla="*/ 30463 h 71288"/>
                <a:gd name="connsiteX9" fmla="*/ 48952 w 56921"/>
                <a:gd name="connsiteY9" fmla="*/ 23815 h 71288"/>
                <a:gd name="connsiteX10" fmla="*/ 56862 w 56921"/>
                <a:gd name="connsiteY10" fmla="*/ 33474 h 71288"/>
                <a:gd name="connsiteX11" fmla="*/ 55300 w 56921"/>
                <a:gd name="connsiteY11" fmla="*/ 67111 h 7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" h="71288">
                  <a:moveTo>
                    <a:pt x="55351" y="67054"/>
                  </a:moveTo>
                  <a:cubicBezTo>
                    <a:pt x="45174" y="68475"/>
                    <a:pt x="38221" y="69213"/>
                    <a:pt x="31370" y="70520"/>
                  </a:cubicBezTo>
                  <a:cubicBezTo>
                    <a:pt x="23057" y="72168"/>
                    <a:pt x="15500" y="71656"/>
                    <a:pt x="9354" y="64043"/>
                  </a:cubicBezTo>
                  <a:cubicBezTo>
                    <a:pt x="990" y="53645"/>
                    <a:pt x="-3141" y="17281"/>
                    <a:pt x="2804" y="5008"/>
                  </a:cubicBezTo>
                  <a:cubicBezTo>
                    <a:pt x="5927" y="-1469"/>
                    <a:pt x="13988" y="-1867"/>
                    <a:pt x="16658" y="5008"/>
                  </a:cubicBezTo>
                  <a:cubicBezTo>
                    <a:pt x="18623" y="10008"/>
                    <a:pt x="18321" y="16088"/>
                    <a:pt x="19278" y="21599"/>
                  </a:cubicBezTo>
                  <a:cubicBezTo>
                    <a:pt x="20840" y="30804"/>
                    <a:pt x="22654" y="40008"/>
                    <a:pt x="24316" y="49156"/>
                  </a:cubicBezTo>
                  <a:cubicBezTo>
                    <a:pt x="25928" y="49497"/>
                    <a:pt x="27490" y="49838"/>
                    <a:pt x="29102" y="50236"/>
                  </a:cubicBezTo>
                  <a:cubicBezTo>
                    <a:pt x="32327" y="43588"/>
                    <a:pt x="34997" y="36486"/>
                    <a:pt x="38977" y="30463"/>
                  </a:cubicBezTo>
                  <a:cubicBezTo>
                    <a:pt x="41194" y="27110"/>
                    <a:pt x="45980" y="23190"/>
                    <a:pt x="48952" y="23815"/>
                  </a:cubicBezTo>
                  <a:cubicBezTo>
                    <a:pt x="52126" y="24440"/>
                    <a:pt x="56761" y="29951"/>
                    <a:pt x="56862" y="33474"/>
                  </a:cubicBezTo>
                  <a:cubicBezTo>
                    <a:pt x="57215" y="45349"/>
                    <a:pt x="55905" y="57225"/>
                    <a:pt x="55300" y="67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66084F3F-CCBE-3F2D-5C60-18E1B952D5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0699" y="506724"/>
              <a:ext cx="51941" cy="87967"/>
            </a:xfrm>
            <a:custGeom>
              <a:avLst/>
              <a:gdLst>
                <a:gd name="connsiteX0" fmla="*/ 36425 w 51941"/>
                <a:gd name="connsiteY0" fmla="*/ 68166 h 87967"/>
                <a:gd name="connsiteX1" fmla="*/ 51942 w 51941"/>
                <a:gd name="connsiteY1" fmla="*/ 78109 h 87967"/>
                <a:gd name="connsiteX2" fmla="*/ 48113 w 51941"/>
                <a:gd name="connsiteY2" fmla="*/ 84757 h 87967"/>
                <a:gd name="connsiteX3" fmla="*/ 31235 w 51941"/>
                <a:gd name="connsiteY3" fmla="*/ 87939 h 87967"/>
                <a:gd name="connsiteX4" fmla="*/ 16524 w 51941"/>
                <a:gd name="connsiteY4" fmla="*/ 60950 h 87967"/>
                <a:gd name="connsiteX5" fmla="*/ 24988 w 51941"/>
                <a:gd name="connsiteY5" fmla="*/ 43791 h 87967"/>
                <a:gd name="connsiteX6" fmla="*/ 28616 w 51941"/>
                <a:gd name="connsiteY6" fmla="*/ 17484 h 87967"/>
                <a:gd name="connsiteX7" fmla="*/ 0 w 51941"/>
                <a:gd name="connsiteY7" fmla="*/ 30779 h 87967"/>
                <a:gd name="connsiteX8" fmla="*/ 19698 w 51941"/>
                <a:gd name="connsiteY8" fmla="*/ 381 h 87967"/>
                <a:gd name="connsiteX9" fmla="*/ 45191 w 51941"/>
                <a:gd name="connsiteY9" fmla="*/ 17995 h 87967"/>
                <a:gd name="connsiteX10" fmla="*/ 44637 w 51941"/>
                <a:gd name="connsiteY10" fmla="*/ 46859 h 87967"/>
                <a:gd name="connsiteX11" fmla="*/ 36425 w 51941"/>
                <a:gd name="connsiteY11" fmla="*/ 68166 h 8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41" h="87967">
                  <a:moveTo>
                    <a:pt x="36425" y="68166"/>
                  </a:moveTo>
                  <a:cubicBezTo>
                    <a:pt x="42823" y="72257"/>
                    <a:pt x="47004" y="74927"/>
                    <a:pt x="51942" y="78109"/>
                  </a:cubicBezTo>
                  <a:cubicBezTo>
                    <a:pt x="50229" y="81234"/>
                    <a:pt x="49473" y="84359"/>
                    <a:pt x="48113" y="84757"/>
                  </a:cubicBezTo>
                  <a:cubicBezTo>
                    <a:pt x="42571" y="86348"/>
                    <a:pt x="36828" y="88223"/>
                    <a:pt x="31235" y="87939"/>
                  </a:cubicBezTo>
                  <a:cubicBezTo>
                    <a:pt x="16524" y="87200"/>
                    <a:pt x="10529" y="75893"/>
                    <a:pt x="16524" y="60950"/>
                  </a:cubicBezTo>
                  <a:cubicBezTo>
                    <a:pt x="18893" y="54984"/>
                    <a:pt x="23276" y="49927"/>
                    <a:pt x="24988" y="43791"/>
                  </a:cubicBezTo>
                  <a:cubicBezTo>
                    <a:pt x="27004" y="36688"/>
                    <a:pt x="27154" y="28848"/>
                    <a:pt x="28616" y="17484"/>
                  </a:cubicBezTo>
                  <a:cubicBezTo>
                    <a:pt x="16978" y="22882"/>
                    <a:pt x="9270" y="26461"/>
                    <a:pt x="0" y="30779"/>
                  </a:cubicBezTo>
                  <a:cubicBezTo>
                    <a:pt x="1713" y="10722"/>
                    <a:pt x="7507" y="2825"/>
                    <a:pt x="19698" y="381"/>
                  </a:cubicBezTo>
                  <a:cubicBezTo>
                    <a:pt x="30480" y="-1778"/>
                    <a:pt x="42672" y="5381"/>
                    <a:pt x="45191" y="17995"/>
                  </a:cubicBezTo>
                  <a:cubicBezTo>
                    <a:pt x="47004" y="27143"/>
                    <a:pt x="46097" y="37427"/>
                    <a:pt x="44637" y="46859"/>
                  </a:cubicBezTo>
                  <a:cubicBezTo>
                    <a:pt x="43578" y="53791"/>
                    <a:pt x="39599" y="60155"/>
                    <a:pt x="36425" y="681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F41C3E6-F788-B5A9-FF31-FC7214AE16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7479" y="5584115"/>
              <a:ext cx="60620" cy="86813"/>
            </a:xfrm>
            <a:custGeom>
              <a:avLst/>
              <a:gdLst>
                <a:gd name="connsiteX0" fmla="*/ 47485 w 60620"/>
                <a:gd name="connsiteY0" fmla="*/ 36036 h 86813"/>
                <a:gd name="connsiteX1" fmla="*/ 57711 w 60620"/>
                <a:gd name="connsiteY1" fmla="*/ 75240 h 86813"/>
                <a:gd name="connsiteX2" fmla="*/ 27786 w 60620"/>
                <a:gd name="connsiteY2" fmla="*/ 85468 h 86813"/>
                <a:gd name="connsiteX3" fmla="*/ 42547 w 60620"/>
                <a:gd name="connsiteY3" fmla="*/ 59956 h 86813"/>
                <a:gd name="connsiteX4" fmla="*/ 29247 w 60620"/>
                <a:gd name="connsiteY4" fmla="*/ 41945 h 86813"/>
                <a:gd name="connsiteX5" fmla="*/ 27384 w 60620"/>
                <a:gd name="connsiteY5" fmla="*/ 19274 h 86813"/>
                <a:gd name="connsiteX6" fmla="*/ 9297 w 60620"/>
                <a:gd name="connsiteY6" fmla="*/ 27683 h 86813"/>
                <a:gd name="connsiteX7" fmla="*/ 430 w 60620"/>
                <a:gd name="connsiteY7" fmla="*/ 23649 h 86813"/>
                <a:gd name="connsiteX8" fmla="*/ 1841 w 60620"/>
                <a:gd name="connsiteY8" fmla="*/ 15013 h 86813"/>
                <a:gd name="connsiteX9" fmla="*/ 39121 w 60620"/>
                <a:gd name="connsiteY9" fmla="*/ 1376 h 86813"/>
                <a:gd name="connsiteX10" fmla="*/ 50961 w 60620"/>
                <a:gd name="connsiteY10" fmla="*/ 21944 h 86813"/>
                <a:gd name="connsiteX11" fmla="*/ 47435 w 60620"/>
                <a:gd name="connsiteY11" fmla="*/ 36092 h 8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20" h="86813">
                  <a:moveTo>
                    <a:pt x="47485" y="36036"/>
                  </a:moveTo>
                  <a:cubicBezTo>
                    <a:pt x="57561" y="47058"/>
                    <a:pt x="64967" y="58990"/>
                    <a:pt x="57711" y="75240"/>
                  </a:cubicBezTo>
                  <a:cubicBezTo>
                    <a:pt x="52875" y="86093"/>
                    <a:pt x="45217" y="88820"/>
                    <a:pt x="27786" y="85468"/>
                  </a:cubicBezTo>
                  <a:cubicBezTo>
                    <a:pt x="32824" y="76774"/>
                    <a:pt x="37308" y="69047"/>
                    <a:pt x="42547" y="59956"/>
                  </a:cubicBezTo>
                  <a:cubicBezTo>
                    <a:pt x="38013" y="54047"/>
                    <a:pt x="32018" y="48820"/>
                    <a:pt x="29247" y="41945"/>
                  </a:cubicBezTo>
                  <a:cubicBezTo>
                    <a:pt x="26829" y="35865"/>
                    <a:pt x="27937" y="28024"/>
                    <a:pt x="27384" y="19274"/>
                  </a:cubicBezTo>
                  <a:cubicBezTo>
                    <a:pt x="21036" y="22399"/>
                    <a:pt x="15342" y="25979"/>
                    <a:pt x="9297" y="27683"/>
                  </a:cubicBezTo>
                  <a:cubicBezTo>
                    <a:pt x="6677" y="28422"/>
                    <a:pt x="2545" y="26092"/>
                    <a:pt x="430" y="23649"/>
                  </a:cubicBezTo>
                  <a:cubicBezTo>
                    <a:pt x="-628" y="22399"/>
                    <a:pt x="430" y="17342"/>
                    <a:pt x="1841" y="15013"/>
                  </a:cubicBezTo>
                  <a:cubicBezTo>
                    <a:pt x="8289" y="4104"/>
                    <a:pt x="28290" y="-3169"/>
                    <a:pt x="39121" y="1376"/>
                  </a:cubicBezTo>
                  <a:cubicBezTo>
                    <a:pt x="47435" y="4842"/>
                    <a:pt x="52574" y="11206"/>
                    <a:pt x="50961" y="21944"/>
                  </a:cubicBezTo>
                  <a:cubicBezTo>
                    <a:pt x="50255" y="26660"/>
                    <a:pt x="48694" y="31206"/>
                    <a:pt x="47435" y="36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0EA156A7-30C3-9E34-01BD-9B39E8FB51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7819" y="4242392"/>
              <a:ext cx="90159" cy="67920"/>
            </a:xfrm>
            <a:custGeom>
              <a:avLst/>
              <a:gdLst>
                <a:gd name="connsiteX0" fmla="*/ 54763 w 90159"/>
                <a:gd name="connsiteY0" fmla="*/ 67920 h 67920"/>
                <a:gd name="connsiteX1" fmla="*/ 70834 w 90159"/>
                <a:gd name="connsiteY1" fmla="*/ 21784 h 67920"/>
                <a:gd name="connsiteX2" fmla="*/ 0 w 90159"/>
                <a:gd name="connsiteY2" fmla="*/ 20932 h 67920"/>
                <a:gd name="connsiteX3" fmla="*/ 7960 w 90159"/>
                <a:gd name="connsiteY3" fmla="*/ 9568 h 67920"/>
                <a:gd name="connsiteX4" fmla="*/ 63681 w 90159"/>
                <a:gd name="connsiteY4" fmla="*/ 79 h 67920"/>
                <a:gd name="connsiteX5" fmla="*/ 88719 w 90159"/>
                <a:gd name="connsiteY5" fmla="*/ 16045 h 67920"/>
                <a:gd name="connsiteX6" fmla="*/ 80961 w 90159"/>
                <a:gd name="connsiteY6" fmla="*/ 44966 h 67920"/>
                <a:gd name="connsiteX7" fmla="*/ 54763 w 90159"/>
                <a:gd name="connsiteY7" fmla="*/ 67863 h 6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59" h="67920">
                  <a:moveTo>
                    <a:pt x="54763" y="67920"/>
                  </a:moveTo>
                  <a:cubicBezTo>
                    <a:pt x="47257" y="45704"/>
                    <a:pt x="68064" y="39170"/>
                    <a:pt x="70834" y="21784"/>
                  </a:cubicBezTo>
                  <a:cubicBezTo>
                    <a:pt x="48415" y="8431"/>
                    <a:pt x="24938" y="30136"/>
                    <a:pt x="0" y="20932"/>
                  </a:cubicBezTo>
                  <a:cubicBezTo>
                    <a:pt x="3376" y="15875"/>
                    <a:pt x="5240" y="10136"/>
                    <a:pt x="7960" y="9568"/>
                  </a:cubicBezTo>
                  <a:cubicBezTo>
                    <a:pt x="26450" y="5647"/>
                    <a:pt x="44989" y="1556"/>
                    <a:pt x="63681" y="79"/>
                  </a:cubicBezTo>
                  <a:cubicBezTo>
                    <a:pt x="73605" y="-660"/>
                    <a:pt x="84286" y="3715"/>
                    <a:pt x="88719" y="16045"/>
                  </a:cubicBezTo>
                  <a:cubicBezTo>
                    <a:pt x="92901" y="27579"/>
                    <a:pt x="87258" y="36727"/>
                    <a:pt x="80961" y="44966"/>
                  </a:cubicBezTo>
                  <a:cubicBezTo>
                    <a:pt x="74109" y="53943"/>
                    <a:pt x="69172" y="65875"/>
                    <a:pt x="54763" y="678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304210E-E51F-AE31-D4AC-5915AB717D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06118" y="3111895"/>
              <a:ext cx="70819" cy="59304"/>
            </a:xfrm>
            <a:custGeom>
              <a:avLst/>
              <a:gdLst>
                <a:gd name="connsiteX0" fmla="*/ 15192 w 70819"/>
                <a:gd name="connsiteY0" fmla="*/ 0 h 59304"/>
                <a:gd name="connsiteX1" fmla="*/ 22145 w 70819"/>
                <a:gd name="connsiteY1" fmla="*/ 25625 h 59304"/>
                <a:gd name="connsiteX2" fmla="*/ 31213 w 70819"/>
                <a:gd name="connsiteY2" fmla="*/ 19489 h 59304"/>
                <a:gd name="connsiteX3" fmla="*/ 70812 w 70819"/>
                <a:gd name="connsiteY3" fmla="*/ 43125 h 59304"/>
                <a:gd name="connsiteX4" fmla="*/ 63154 w 70819"/>
                <a:gd name="connsiteY4" fmla="*/ 57955 h 59304"/>
                <a:gd name="connsiteX5" fmla="*/ 50106 w 70819"/>
                <a:gd name="connsiteY5" fmla="*/ 49716 h 59304"/>
                <a:gd name="connsiteX6" fmla="*/ 44766 w 70819"/>
                <a:gd name="connsiteY6" fmla="*/ 35512 h 59304"/>
                <a:gd name="connsiteX7" fmla="*/ 27133 w 70819"/>
                <a:gd name="connsiteY7" fmla="*/ 47102 h 59304"/>
                <a:gd name="connsiteX8" fmla="*/ 179 w 70819"/>
                <a:gd name="connsiteY8" fmla="*/ 28977 h 59304"/>
                <a:gd name="connsiteX9" fmla="*/ 15192 w 70819"/>
                <a:gd name="connsiteY9" fmla="*/ 57 h 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19" h="59304">
                  <a:moveTo>
                    <a:pt x="15192" y="0"/>
                  </a:moveTo>
                  <a:cubicBezTo>
                    <a:pt x="17510" y="8637"/>
                    <a:pt x="19676" y="16591"/>
                    <a:pt x="22145" y="25625"/>
                  </a:cubicBezTo>
                  <a:cubicBezTo>
                    <a:pt x="25319" y="23466"/>
                    <a:pt x="28241" y="21364"/>
                    <a:pt x="31213" y="19489"/>
                  </a:cubicBezTo>
                  <a:cubicBezTo>
                    <a:pt x="51920" y="6250"/>
                    <a:pt x="69654" y="16421"/>
                    <a:pt x="70812" y="43125"/>
                  </a:cubicBezTo>
                  <a:cubicBezTo>
                    <a:pt x="71014" y="48069"/>
                    <a:pt x="67034" y="55512"/>
                    <a:pt x="63154" y="57955"/>
                  </a:cubicBezTo>
                  <a:cubicBezTo>
                    <a:pt x="57260" y="61648"/>
                    <a:pt x="52273" y="57387"/>
                    <a:pt x="50106" y="49716"/>
                  </a:cubicBezTo>
                  <a:cubicBezTo>
                    <a:pt x="48846" y="45114"/>
                    <a:pt x="46781" y="40796"/>
                    <a:pt x="44766" y="35512"/>
                  </a:cubicBezTo>
                  <a:cubicBezTo>
                    <a:pt x="38368" y="39773"/>
                    <a:pt x="33027" y="44148"/>
                    <a:pt x="27133" y="47102"/>
                  </a:cubicBezTo>
                  <a:cubicBezTo>
                    <a:pt x="11464" y="55057"/>
                    <a:pt x="1187" y="48239"/>
                    <a:pt x="179" y="28977"/>
                  </a:cubicBezTo>
                  <a:cubicBezTo>
                    <a:pt x="-425" y="17614"/>
                    <a:pt x="-375" y="5625"/>
                    <a:pt x="15192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7AAFA89C-8D22-2741-CE97-933EFE29A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53194" y="1343066"/>
              <a:ext cx="48867" cy="95067"/>
            </a:xfrm>
            <a:custGeom>
              <a:avLst/>
              <a:gdLst>
                <a:gd name="connsiteX0" fmla="*/ 48867 w 48867"/>
                <a:gd name="connsiteY0" fmla="*/ 42681 h 95067"/>
                <a:gd name="connsiteX1" fmla="*/ 33955 w 48867"/>
                <a:gd name="connsiteY1" fmla="*/ 95068 h 95067"/>
                <a:gd name="connsiteX2" fmla="*/ 28362 w 48867"/>
                <a:gd name="connsiteY2" fmla="*/ 95068 h 95067"/>
                <a:gd name="connsiteX3" fmla="*/ 18891 w 48867"/>
                <a:gd name="connsiteY3" fmla="*/ 66431 h 95067"/>
                <a:gd name="connsiteX4" fmla="*/ 201 w 48867"/>
                <a:gd name="connsiteY4" fmla="*/ 64215 h 95067"/>
                <a:gd name="connsiteX5" fmla="*/ 19345 w 48867"/>
                <a:gd name="connsiteY5" fmla="*/ 40863 h 95067"/>
                <a:gd name="connsiteX6" fmla="*/ 23073 w 48867"/>
                <a:gd name="connsiteY6" fmla="*/ 9329 h 95067"/>
                <a:gd name="connsiteX7" fmla="*/ 33250 w 48867"/>
                <a:gd name="connsiteY7" fmla="*/ 11 h 95067"/>
                <a:gd name="connsiteX8" fmla="*/ 42016 w 48867"/>
                <a:gd name="connsiteY8" fmla="*/ 11090 h 95067"/>
                <a:gd name="connsiteX9" fmla="*/ 48817 w 48867"/>
                <a:gd name="connsiteY9" fmla="*/ 42681 h 9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67" h="95067">
                  <a:moveTo>
                    <a:pt x="48867" y="42681"/>
                  </a:moveTo>
                  <a:cubicBezTo>
                    <a:pt x="43175" y="62625"/>
                    <a:pt x="38590" y="78818"/>
                    <a:pt x="33955" y="95068"/>
                  </a:cubicBezTo>
                  <a:cubicBezTo>
                    <a:pt x="32092" y="95068"/>
                    <a:pt x="30227" y="95068"/>
                    <a:pt x="28362" y="95068"/>
                  </a:cubicBezTo>
                  <a:cubicBezTo>
                    <a:pt x="25189" y="85522"/>
                    <a:pt x="22065" y="75977"/>
                    <a:pt x="18891" y="66431"/>
                  </a:cubicBezTo>
                  <a:cubicBezTo>
                    <a:pt x="12796" y="65693"/>
                    <a:pt x="6649" y="65011"/>
                    <a:pt x="201" y="64215"/>
                  </a:cubicBezTo>
                  <a:cubicBezTo>
                    <a:pt x="-1965" y="45636"/>
                    <a:pt x="14005" y="49159"/>
                    <a:pt x="19345" y="40863"/>
                  </a:cubicBezTo>
                  <a:cubicBezTo>
                    <a:pt x="20454" y="30352"/>
                    <a:pt x="20706" y="19499"/>
                    <a:pt x="23073" y="9329"/>
                  </a:cubicBezTo>
                  <a:cubicBezTo>
                    <a:pt x="24030" y="5238"/>
                    <a:pt x="29924" y="-274"/>
                    <a:pt x="33250" y="11"/>
                  </a:cubicBezTo>
                  <a:cubicBezTo>
                    <a:pt x="36474" y="238"/>
                    <a:pt x="40706" y="6545"/>
                    <a:pt x="42016" y="11090"/>
                  </a:cubicBezTo>
                  <a:cubicBezTo>
                    <a:pt x="45240" y="22113"/>
                    <a:pt x="36676" y="36545"/>
                    <a:pt x="48817" y="426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5FCD3B2-C487-B382-0CBD-6E54850F3F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16295" y="6585668"/>
              <a:ext cx="72345" cy="81989"/>
            </a:xfrm>
            <a:custGeom>
              <a:avLst/>
              <a:gdLst>
                <a:gd name="connsiteX0" fmla="*/ 72346 w 72345"/>
                <a:gd name="connsiteY0" fmla="*/ 39830 h 81989"/>
                <a:gd name="connsiteX1" fmla="*/ 55066 w 72345"/>
                <a:gd name="connsiteY1" fmla="*/ 81989 h 81989"/>
                <a:gd name="connsiteX2" fmla="*/ 41564 w 72345"/>
                <a:gd name="connsiteY2" fmla="*/ 64319 h 81989"/>
                <a:gd name="connsiteX3" fmla="*/ 0 w 72345"/>
                <a:gd name="connsiteY3" fmla="*/ 60910 h 81989"/>
                <a:gd name="connsiteX4" fmla="*/ 43176 w 72345"/>
                <a:gd name="connsiteY4" fmla="*/ 39205 h 81989"/>
                <a:gd name="connsiteX5" fmla="*/ 45091 w 72345"/>
                <a:gd name="connsiteY5" fmla="*/ 12330 h 81989"/>
                <a:gd name="connsiteX6" fmla="*/ 53453 w 72345"/>
                <a:gd name="connsiteY6" fmla="*/ 0 h 81989"/>
                <a:gd name="connsiteX7" fmla="*/ 62169 w 72345"/>
                <a:gd name="connsiteY7" fmla="*/ 11989 h 81989"/>
                <a:gd name="connsiteX8" fmla="*/ 72346 w 72345"/>
                <a:gd name="connsiteY8" fmla="*/ 39944 h 8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45" h="81989">
                  <a:moveTo>
                    <a:pt x="72346" y="39830"/>
                  </a:moveTo>
                  <a:cubicBezTo>
                    <a:pt x="66149" y="55001"/>
                    <a:pt x="61212" y="66989"/>
                    <a:pt x="55066" y="81989"/>
                  </a:cubicBezTo>
                  <a:cubicBezTo>
                    <a:pt x="49474" y="74660"/>
                    <a:pt x="45544" y="69547"/>
                    <a:pt x="41564" y="64319"/>
                  </a:cubicBezTo>
                  <a:cubicBezTo>
                    <a:pt x="28414" y="59546"/>
                    <a:pt x="13804" y="76535"/>
                    <a:pt x="0" y="60910"/>
                  </a:cubicBezTo>
                  <a:cubicBezTo>
                    <a:pt x="9371" y="40967"/>
                    <a:pt x="30127" y="52728"/>
                    <a:pt x="43176" y="39205"/>
                  </a:cubicBezTo>
                  <a:cubicBezTo>
                    <a:pt x="43629" y="31535"/>
                    <a:pt x="43327" y="21705"/>
                    <a:pt x="45091" y="12330"/>
                  </a:cubicBezTo>
                  <a:cubicBezTo>
                    <a:pt x="45947" y="7728"/>
                    <a:pt x="50531" y="4091"/>
                    <a:pt x="53453" y="0"/>
                  </a:cubicBezTo>
                  <a:cubicBezTo>
                    <a:pt x="56426" y="3978"/>
                    <a:pt x="60607" y="7387"/>
                    <a:pt x="62169" y="11989"/>
                  </a:cubicBezTo>
                  <a:cubicBezTo>
                    <a:pt x="65545" y="21876"/>
                    <a:pt x="58844" y="36250"/>
                    <a:pt x="72346" y="3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1782A07A-70B4-4535-981E-5259804BD1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02227" y="3560685"/>
              <a:ext cx="68575" cy="69105"/>
            </a:xfrm>
            <a:custGeom>
              <a:avLst/>
              <a:gdLst>
                <a:gd name="connsiteX0" fmla="*/ 68575 w 68575"/>
                <a:gd name="connsiteY0" fmla="*/ 6895 h 69105"/>
                <a:gd name="connsiteX1" fmla="*/ 51950 w 68575"/>
                <a:gd name="connsiteY1" fmla="*/ 14850 h 69105"/>
                <a:gd name="connsiteX2" fmla="*/ 37793 w 68575"/>
                <a:gd name="connsiteY2" fmla="*/ 20929 h 69105"/>
                <a:gd name="connsiteX3" fmla="*/ 35274 w 68575"/>
                <a:gd name="connsiteY3" fmla="*/ 52918 h 69105"/>
                <a:gd name="connsiteX4" fmla="*/ 43990 w 68575"/>
                <a:gd name="connsiteY4" fmla="*/ 63600 h 69105"/>
                <a:gd name="connsiteX5" fmla="*/ 4845 w 68575"/>
                <a:gd name="connsiteY5" fmla="*/ 57179 h 69105"/>
                <a:gd name="connsiteX6" fmla="*/ 7817 w 68575"/>
                <a:gd name="connsiteY6" fmla="*/ 18543 h 69105"/>
                <a:gd name="connsiteX7" fmla="*/ 68575 w 68575"/>
                <a:gd name="connsiteY7" fmla="*/ 6895 h 6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75" h="69105">
                  <a:moveTo>
                    <a:pt x="68575" y="6895"/>
                  </a:moveTo>
                  <a:cubicBezTo>
                    <a:pt x="60665" y="10702"/>
                    <a:pt x="56384" y="12861"/>
                    <a:pt x="51950" y="14850"/>
                  </a:cubicBezTo>
                  <a:cubicBezTo>
                    <a:pt x="47265" y="16952"/>
                    <a:pt x="42025" y="18031"/>
                    <a:pt x="37793" y="20929"/>
                  </a:cubicBezTo>
                  <a:cubicBezTo>
                    <a:pt x="22830" y="31043"/>
                    <a:pt x="22377" y="39338"/>
                    <a:pt x="35274" y="52918"/>
                  </a:cubicBezTo>
                  <a:cubicBezTo>
                    <a:pt x="38297" y="56157"/>
                    <a:pt x="40967" y="59850"/>
                    <a:pt x="43990" y="63600"/>
                  </a:cubicBezTo>
                  <a:cubicBezTo>
                    <a:pt x="28826" y="72975"/>
                    <a:pt x="13308" y="70077"/>
                    <a:pt x="4845" y="57179"/>
                  </a:cubicBezTo>
                  <a:cubicBezTo>
                    <a:pt x="-2562" y="45929"/>
                    <a:pt x="-1402" y="30702"/>
                    <a:pt x="7817" y="18543"/>
                  </a:cubicBezTo>
                  <a:cubicBezTo>
                    <a:pt x="21772" y="134"/>
                    <a:pt x="46710" y="-6117"/>
                    <a:pt x="68575" y="6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A15F319-B908-A517-80CB-B033543D13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5531" y="2644674"/>
              <a:ext cx="52816" cy="67335"/>
            </a:xfrm>
            <a:custGeom>
              <a:avLst/>
              <a:gdLst>
                <a:gd name="connsiteX0" fmla="*/ 52804 w 52816"/>
                <a:gd name="connsiteY0" fmla="*/ 37843 h 67335"/>
                <a:gd name="connsiteX1" fmla="*/ 26556 w 52816"/>
                <a:gd name="connsiteY1" fmla="*/ 67332 h 67335"/>
                <a:gd name="connsiteX2" fmla="*/ 5 w 52816"/>
                <a:gd name="connsiteY2" fmla="*/ 34491 h 67335"/>
                <a:gd name="connsiteX3" fmla="*/ 25397 w 52816"/>
                <a:gd name="connsiteY3" fmla="*/ 2 h 67335"/>
                <a:gd name="connsiteX4" fmla="*/ 52804 w 52816"/>
                <a:gd name="connsiteY4" fmla="*/ 37843 h 67335"/>
                <a:gd name="connsiteX5" fmla="*/ 24944 w 52816"/>
                <a:gd name="connsiteY5" fmla="*/ 18866 h 67335"/>
                <a:gd name="connsiteX6" fmla="*/ 28068 w 52816"/>
                <a:gd name="connsiteY6" fmla="*/ 49207 h 67335"/>
                <a:gd name="connsiteX7" fmla="*/ 24944 w 52816"/>
                <a:gd name="connsiteY7" fmla="*/ 18866 h 6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16" h="67335">
                  <a:moveTo>
                    <a:pt x="52804" y="37843"/>
                  </a:moveTo>
                  <a:cubicBezTo>
                    <a:pt x="52401" y="55344"/>
                    <a:pt x="41519" y="67560"/>
                    <a:pt x="26556" y="67332"/>
                  </a:cubicBezTo>
                  <a:cubicBezTo>
                    <a:pt x="11946" y="67105"/>
                    <a:pt x="-296" y="51934"/>
                    <a:pt x="5" y="34491"/>
                  </a:cubicBezTo>
                  <a:cubicBezTo>
                    <a:pt x="308" y="17162"/>
                    <a:pt x="13105" y="-225"/>
                    <a:pt x="25397" y="2"/>
                  </a:cubicBezTo>
                  <a:cubicBezTo>
                    <a:pt x="40562" y="286"/>
                    <a:pt x="53258" y="17843"/>
                    <a:pt x="52804" y="37843"/>
                  </a:cubicBezTo>
                  <a:close/>
                  <a:moveTo>
                    <a:pt x="24944" y="18866"/>
                  </a:moveTo>
                  <a:cubicBezTo>
                    <a:pt x="18042" y="31139"/>
                    <a:pt x="19100" y="41253"/>
                    <a:pt x="28068" y="49207"/>
                  </a:cubicBezTo>
                  <a:cubicBezTo>
                    <a:pt x="37891" y="38753"/>
                    <a:pt x="33912" y="29946"/>
                    <a:pt x="24944" y="18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69975C6-A69A-F1C9-F3F1-E3F17DD9F3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72174" y="6523783"/>
              <a:ext cx="41926" cy="133160"/>
            </a:xfrm>
            <a:custGeom>
              <a:avLst/>
              <a:gdLst>
                <a:gd name="connsiteX0" fmla="*/ 25705 w 41926"/>
                <a:gd name="connsiteY0" fmla="*/ 129613 h 133160"/>
                <a:gd name="connsiteX1" fmla="*/ 8072 w 41926"/>
                <a:gd name="connsiteY1" fmla="*/ 126261 h 133160"/>
                <a:gd name="connsiteX2" fmla="*/ 1522 w 41926"/>
                <a:gd name="connsiteY2" fmla="*/ 103135 h 133160"/>
                <a:gd name="connsiteX3" fmla="*/ 19256 w 41926"/>
                <a:gd name="connsiteY3" fmla="*/ 11146 h 133160"/>
                <a:gd name="connsiteX4" fmla="*/ 41927 w 41926"/>
                <a:gd name="connsiteY4" fmla="*/ 4669 h 133160"/>
                <a:gd name="connsiteX5" fmla="*/ 25654 w 41926"/>
                <a:gd name="connsiteY5" fmla="*/ 129670 h 133160"/>
                <a:gd name="connsiteX6" fmla="*/ 25705 w 41926"/>
                <a:gd name="connsiteY6" fmla="*/ 129499 h 13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26" h="133160">
                  <a:moveTo>
                    <a:pt x="25705" y="129613"/>
                  </a:moveTo>
                  <a:cubicBezTo>
                    <a:pt x="19055" y="133590"/>
                    <a:pt x="12153" y="136204"/>
                    <a:pt x="8072" y="126261"/>
                  </a:cubicBezTo>
                  <a:cubicBezTo>
                    <a:pt x="5099" y="118988"/>
                    <a:pt x="2732" y="111090"/>
                    <a:pt x="1522" y="103135"/>
                  </a:cubicBezTo>
                  <a:cubicBezTo>
                    <a:pt x="-3768" y="69840"/>
                    <a:pt x="5351" y="39726"/>
                    <a:pt x="19256" y="11146"/>
                  </a:cubicBezTo>
                  <a:cubicBezTo>
                    <a:pt x="25856" y="-2377"/>
                    <a:pt x="28022" y="-2377"/>
                    <a:pt x="41927" y="4669"/>
                  </a:cubicBezTo>
                  <a:cubicBezTo>
                    <a:pt x="20667" y="43646"/>
                    <a:pt x="9180" y="84499"/>
                    <a:pt x="25654" y="129670"/>
                  </a:cubicBezTo>
                  <a:cubicBezTo>
                    <a:pt x="25654" y="129670"/>
                    <a:pt x="25705" y="129499"/>
                    <a:pt x="25705" y="1294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518F36F8-1397-D324-6743-D01EAD1596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3793" y="6341001"/>
              <a:ext cx="65339" cy="74892"/>
            </a:xfrm>
            <a:custGeom>
              <a:avLst/>
              <a:gdLst>
                <a:gd name="connsiteX0" fmla="*/ 7604 w 65339"/>
                <a:gd name="connsiteY0" fmla="*/ 74893 h 74892"/>
                <a:gd name="connsiteX1" fmla="*/ 16571 w 65339"/>
                <a:gd name="connsiteY1" fmla="*/ 37620 h 74892"/>
                <a:gd name="connsiteX2" fmla="*/ 299 w 65339"/>
                <a:gd name="connsiteY2" fmla="*/ 2165 h 74892"/>
                <a:gd name="connsiteX3" fmla="*/ 29821 w 65339"/>
                <a:gd name="connsiteY3" fmla="*/ 17279 h 74892"/>
                <a:gd name="connsiteX4" fmla="*/ 65340 w 65339"/>
                <a:gd name="connsiteY4" fmla="*/ 3018 h 74892"/>
                <a:gd name="connsiteX5" fmla="*/ 45944 w 65339"/>
                <a:gd name="connsiteY5" fmla="*/ 48018 h 74892"/>
                <a:gd name="connsiteX6" fmla="*/ 7655 w 65339"/>
                <a:gd name="connsiteY6" fmla="*/ 74837 h 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39" h="74892">
                  <a:moveTo>
                    <a:pt x="7604" y="74893"/>
                  </a:moveTo>
                  <a:cubicBezTo>
                    <a:pt x="1307" y="57847"/>
                    <a:pt x="14052" y="49324"/>
                    <a:pt x="16571" y="37620"/>
                  </a:cubicBezTo>
                  <a:cubicBezTo>
                    <a:pt x="13650" y="24439"/>
                    <a:pt x="-2371" y="18700"/>
                    <a:pt x="299" y="2165"/>
                  </a:cubicBezTo>
                  <a:cubicBezTo>
                    <a:pt x="9669" y="1541"/>
                    <a:pt x="19494" y="6597"/>
                    <a:pt x="29821" y="17279"/>
                  </a:cubicBezTo>
                  <a:cubicBezTo>
                    <a:pt x="42115" y="15461"/>
                    <a:pt x="47858" y="-8232"/>
                    <a:pt x="65340" y="3018"/>
                  </a:cubicBezTo>
                  <a:cubicBezTo>
                    <a:pt x="61360" y="20802"/>
                    <a:pt x="37278" y="26541"/>
                    <a:pt x="45944" y="48018"/>
                  </a:cubicBezTo>
                  <a:cubicBezTo>
                    <a:pt x="32542" y="57393"/>
                    <a:pt x="20501" y="65859"/>
                    <a:pt x="7655" y="74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E931E4E-201C-FD58-4CF4-8A557D4EA4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6846" y="2871007"/>
              <a:ext cx="56674" cy="89864"/>
            </a:xfrm>
            <a:custGeom>
              <a:avLst/>
              <a:gdLst>
                <a:gd name="connsiteX0" fmla="*/ 40017 w 56674"/>
                <a:gd name="connsiteY0" fmla="*/ 89864 h 89864"/>
                <a:gd name="connsiteX1" fmla="*/ 29739 w 56674"/>
                <a:gd name="connsiteY1" fmla="*/ 58160 h 89864"/>
                <a:gd name="connsiteX2" fmla="*/ 12712 w 56674"/>
                <a:gd name="connsiteY2" fmla="*/ 59353 h 89864"/>
                <a:gd name="connsiteX3" fmla="*/ 419 w 56674"/>
                <a:gd name="connsiteY3" fmla="*/ 53444 h 89864"/>
                <a:gd name="connsiteX4" fmla="*/ 10897 w 56674"/>
                <a:gd name="connsiteY4" fmla="*/ 41569 h 89864"/>
                <a:gd name="connsiteX5" fmla="*/ 32258 w 56674"/>
                <a:gd name="connsiteY5" fmla="*/ 36057 h 89864"/>
                <a:gd name="connsiteX6" fmla="*/ 38003 w 56674"/>
                <a:gd name="connsiteY6" fmla="*/ 6966 h 89864"/>
                <a:gd name="connsiteX7" fmla="*/ 53268 w 56674"/>
                <a:gd name="connsiteY7" fmla="*/ 4807 h 89864"/>
                <a:gd name="connsiteX8" fmla="*/ 40068 w 56674"/>
                <a:gd name="connsiteY8" fmla="*/ 89808 h 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74" h="89864">
                  <a:moveTo>
                    <a:pt x="40017" y="89864"/>
                  </a:moveTo>
                  <a:cubicBezTo>
                    <a:pt x="36491" y="79012"/>
                    <a:pt x="33468" y="69751"/>
                    <a:pt x="29739" y="58160"/>
                  </a:cubicBezTo>
                  <a:cubicBezTo>
                    <a:pt x="25054" y="58557"/>
                    <a:pt x="18757" y="60035"/>
                    <a:pt x="12712" y="59353"/>
                  </a:cubicBezTo>
                  <a:cubicBezTo>
                    <a:pt x="8328" y="58898"/>
                    <a:pt x="1225" y="56569"/>
                    <a:pt x="419" y="53444"/>
                  </a:cubicBezTo>
                  <a:cubicBezTo>
                    <a:pt x="-1748" y="45091"/>
                    <a:pt x="4902" y="43046"/>
                    <a:pt x="10897" y="41569"/>
                  </a:cubicBezTo>
                  <a:cubicBezTo>
                    <a:pt x="17951" y="39864"/>
                    <a:pt x="24954" y="37932"/>
                    <a:pt x="32258" y="36057"/>
                  </a:cubicBezTo>
                  <a:cubicBezTo>
                    <a:pt x="34174" y="25944"/>
                    <a:pt x="35231" y="16114"/>
                    <a:pt x="38003" y="6966"/>
                  </a:cubicBezTo>
                  <a:cubicBezTo>
                    <a:pt x="40572" y="-1557"/>
                    <a:pt x="49035" y="-2238"/>
                    <a:pt x="53268" y="4807"/>
                  </a:cubicBezTo>
                  <a:cubicBezTo>
                    <a:pt x="61378" y="18330"/>
                    <a:pt x="54225" y="73103"/>
                    <a:pt x="40068" y="89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65A6854-B047-E8B2-1E6A-83737037B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1999" y="4893660"/>
              <a:ext cx="63630" cy="88759"/>
            </a:xfrm>
            <a:custGeom>
              <a:avLst/>
              <a:gdLst>
                <a:gd name="connsiteX0" fmla="*/ 63630 w 63630"/>
                <a:gd name="connsiteY0" fmla="*/ 42509 h 88759"/>
                <a:gd name="connsiteX1" fmla="*/ 19396 w 63630"/>
                <a:gd name="connsiteY1" fmla="*/ 88760 h 88759"/>
                <a:gd name="connsiteX2" fmla="*/ 28918 w 63630"/>
                <a:gd name="connsiteY2" fmla="*/ 38475 h 88759"/>
                <a:gd name="connsiteX3" fmla="*/ 6650 w 63630"/>
                <a:gd name="connsiteY3" fmla="*/ 20293 h 88759"/>
                <a:gd name="connsiteX4" fmla="*/ 0 w 63630"/>
                <a:gd name="connsiteY4" fmla="*/ 6429 h 88759"/>
                <a:gd name="connsiteX5" fmla="*/ 12494 w 63630"/>
                <a:gd name="connsiteY5" fmla="*/ 122 h 88759"/>
                <a:gd name="connsiteX6" fmla="*/ 63630 w 63630"/>
                <a:gd name="connsiteY6" fmla="*/ 42509 h 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0" h="88759">
                  <a:moveTo>
                    <a:pt x="63630" y="42509"/>
                  </a:moveTo>
                  <a:cubicBezTo>
                    <a:pt x="38390" y="47225"/>
                    <a:pt x="42571" y="82055"/>
                    <a:pt x="19396" y="88760"/>
                  </a:cubicBezTo>
                  <a:cubicBezTo>
                    <a:pt x="14107" y="68873"/>
                    <a:pt x="26197" y="55691"/>
                    <a:pt x="28918" y="38475"/>
                  </a:cubicBezTo>
                  <a:cubicBezTo>
                    <a:pt x="21714" y="32736"/>
                    <a:pt x="13653" y="27225"/>
                    <a:pt x="6650" y="20293"/>
                  </a:cubicBezTo>
                  <a:cubicBezTo>
                    <a:pt x="3376" y="17055"/>
                    <a:pt x="2167" y="11145"/>
                    <a:pt x="0" y="6429"/>
                  </a:cubicBezTo>
                  <a:cubicBezTo>
                    <a:pt x="4181" y="4157"/>
                    <a:pt x="8968" y="-843"/>
                    <a:pt x="12494" y="122"/>
                  </a:cubicBezTo>
                  <a:cubicBezTo>
                    <a:pt x="33352" y="5918"/>
                    <a:pt x="49977" y="18816"/>
                    <a:pt x="63630" y="42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6DD42EA-4800-E203-3598-39776B6058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7142" y="6010792"/>
              <a:ext cx="45564" cy="79455"/>
            </a:xfrm>
            <a:custGeom>
              <a:avLst/>
              <a:gdLst>
                <a:gd name="connsiteX0" fmla="*/ 44631 w 45564"/>
                <a:gd name="connsiteY0" fmla="*/ 75214 h 79455"/>
                <a:gd name="connsiteX1" fmla="*/ 3117 w 45564"/>
                <a:gd name="connsiteY1" fmla="*/ 60327 h 79455"/>
                <a:gd name="connsiteX2" fmla="*/ 18332 w 45564"/>
                <a:gd name="connsiteY2" fmla="*/ 4020 h 79455"/>
                <a:gd name="connsiteX3" fmla="*/ 40752 w 45564"/>
                <a:gd name="connsiteY3" fmla="*/ 4418 h 79455"/>
                <a:gd name="connsiteX4" fmla="*/ 40902 w 45564"/>
                <a:gd name="connsiteY4" fmla="*/ 20156 h 79455"/>
                <a:gd name="connsiteX5" fmla="*/ 24680 w 45564"/>
                <a:gd name="connsiteY5" fmla="*/ 39418 h 79455"/>
                <a:gd name="connsiteX6" fmla="*/ 38031 w 45564"/>
                <a:gd name="connsiteY6" fmla="*/ 66066 h 79455"/>
                <a:gd name="connsiteX7" fmla="*/ 44580 w 45564"/>
                <a:gd name="connsiteY7" fmla="*/ 75214 h 7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4" h="79455">
                  <a:moveTo>
                    <a:pt x="44631" y="75214"/>
                  </a:moveTo>
                  <a:cubicBezTo>
                    <a:pt x="22816" y="84077"/>
                    <a:pt x="10473" y="79021"/>
                    <a:pt x="3117" y="60327"/>
                  </a:cubicBezTo>
                  <a:cubicBezTo>
                    <a:pt x="-4591" y="40725"/>
                    <a:pt x="2563" y="14702"/>
                    <a:pt x="18332" y="4020"/>
                  </a:cubicBezTo>
                  <a:cubicBezTo>
                    <a:pt x="25990" y="-1151"/>
                    <a:pt x="33597" y="-1662"/>
                    <a:pt x="40752" y="4418"/>
                  </a:cubicBezTo>
                  <a:cubicBezTo>
                    <a:pt x="46495" y="9248"/>
                    <a:pt x="47754" y="16918"/>
                    <a:pt x="40902" y="20156"/>
                  </a:cubicBezTo>
                  <a:cubicBezTo>
                    <a:pt x="32439" y="24191"/>
                    <a:pt x="24932" y="26634"/>
                    <a:pt x="24680" y="39418"/>
                  </a:cubicBezTo>
                  <a:cubicBezTo>
                    <a:pt x="24428" y="51748"/>
                    <a:pt x="30524" y="59078"/>
                    <a:pt x="38031" y="66066"/>
                  </a:cubicBezTo>
                  <a:cubicBezTo>
                    <a:pt x="40097" y="67998"/>
                    <a:pt x="41507" y="70896"/>
                    <a:pt x="44580" y="752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DE0FCE1-53D2-527F-B290-2E08148164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2123" y="5075033"/>
              <a:ext cx="25442" cy="111137"/>
            </a:xfrm>
            <a:custGeom>
              <a:avLst/>
              <a:gdLst>
                <a:gd name="connsiteX0" fmla="*/ 24586 w 25442"/>
                <a:gd name="connsiteY0" fmla="*/ 59148 h 111137"/>
                <a:gd name="connsiteX1" fmla="*/ 24485 w 25442"/>
                <a:gd name="connsiteY1" fmla="*/ 93523 h 111137"/>
                <a:gd name="connsiteX2" fmla="*/ 13906 w 25442"/>
                <a:gd name="connsiteY2" fmla="*/ 111080 h 111137"/>
                <a:gd name="connsiteX3" fmla="*/ 4434 w 25442"/>
                <a:gd name="connsiteY3" fmla="*/ 95000 h 111137"/>
                <a:gd name="connsiteX4" fmla="*/ 2318 w 25442"/>
                <a:gd name="connsiteY4" fmla="*/ 58352 h 111137"/>
                <a:gd name="connsiteX5" fmla="*/ 1 w 25442"/>
                <a:gd name="connsiteY5" fmla="*/ 14432 h 111137"/>
                <a:gd name="connsiteX6" fmla="*/ 4283 w 25442"/>
                <a:gd name="connsiteY6" fmla="*/ 0 h 111137"/>
                <a:gd name="connsiteX7" fmla="*/ 19045 w 25442"/>
                <a:gd name="connsiteY7" fmla="*/ 6591 h 111137"/>
                <a:gd name="connsiteX8" fmla="*/ 23629 w 25442"/>
                <a:gd name="connsiteY8" fmla="*/ 22387 h 111137"/>
                <a:gd name="connsiteX9" fmla="*/ 25443 w 25442"/>
                <a:gd name="connsiteY9" fmla="*/ 59148 h 111137"/>
                <a:gd name="connsiteX10" fmla="*/ 24637 w 25442"/>
                <a:gd name="connsiteY10" fmla="*/ 59148 h 11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2" h="111137">
                  <a:moveTo>
                    <a:pt x="24586" y="59148"/>
                  </a:moveTo>
                  <a:cubicBezTo>
                    <a:pt x="24586" y="70625"/>
                    <a:pt x="24838" y="82046"/>
                    <a:pt x="24485" y="93523"/>
                  </a:cubicBezTo>
                  <a:cubicBezTo>
                    <a:pt x="24234" y="101819"/>
                    <a:pt x="23377" y="111989"/>
                    <a:pt x="13906" y="111080"/>
                  </a:cubicBezTo>
                  <a:cubicBezTo>
                    <a:pt x="10228" y="110739"/>
                    <a:pt x="5392" y="101080"/>
                    <a:pt x="4434" y="95000"/>
                  </a:cubicBezTo>
                  <a:cubicBezTo>
                    <a:pt x="2520" y="83012"/>
                    <a:pt x="2973" y="70569"/>
                    <a:pt x="2318" y="58352"/>
                  </a:cubicBezTo>
                  <a:cubicBezTo>
                    <a:pt x="1512" y="43693"/>
                    <a:pt x="152" y="29091"/>
                    <a:pt x="1" y="14432"/>
                  </a:cubicBezTo>
                  <a:cubicBezTo>
                    <a:pt x="-50" y="9659"/>
                    <a:pt x="2772" y="4829"/>
                    <a:pt x="4283" y="0"/>
                  </a:cubicBezTo>
                  <a:cubicBezTo>
                    <a:pt x="9321" y="2045"/>
                    <a:pt x="15568" y="2727"/>
                    <a:pt x="19045" y="6591"/>
                  </a:cubicBezTo>
                  <a:cubicBezTo>
                    <a:pt x="22168" y="10057"/>
                    <a:pt x="23125" y="16875"/>
                    <a:pt x="23629" y="22387"/>
                  </a:cubicBezTo>
                  <a:cubicBezTo>
                    <a:pt x="24687" y="34602"/>
                    <a:pt x="24889" y="46875"/>
                    <a:pt x="25443" y="59148"/>
                  </a:cubicBezTo>
                  <a:cubicBezTo>
                    <a:pt x="25191" y="59148"/>
                    <a:pt x="24889" y="59148"/>
                    <a:pt x="24637" y="59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AD8B6D7C-E96F-929D-DA0D-945168A9E3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65106" y="463047"/>
              <a:ext cx="48965" cy="86923"/>
            </a:xfrm>
            <a:custGeom>
              <a:avLst/>
              <a:gdLst>
                <a:gd name="connsiteX0" fmla="*/ 31729 w 48965"/>
                <a:gd name="connsiteY0" fmla="*/ 63491 h 86923"/>
                <a:gd name="connsiteX1" fmla="*/ 47549 w 48965"/>
                <a:gd name="connsiteY1" fmla="*/ 82638 h 86923"/>
                <a:gd name="connsiteX2" fmla="*/ 16161 w 48965"/>
                <a:gd name="connsiteY2" fmla="*/ 78207 h 86923"/>
                <a:gd name="connsiteX3" fmla="*/ 20141 w 48965"/>
                <a:gd name="connsiteY3" fmla="*/ 45252 h 86923"/>
                <a:gd name="connsiteX4" fmla="*/ 26943 w 48965"/>
                <a:gd name="connsiteY4" fmla="*/ 35706 h 86923"/>
                <a:gd name="connsiteX5" fmla="*/ 20394 w 48965"/>
                <a:gd name="connsiteY5" fmla="*/ 18604 h 86923"/>
                <a:gd name="connsiteX6" fmla="*/ 13945 w 48965"/>
                <a:gd name="connsiteY6" fmla="*/ 18377 h 86923"/>
                <a:gd name="connsiteX7" fmla="*/ 90 w 48965"/>
                <a:gd name="connsiteY7" fmla="*/ 12411 h 86923"/>
                <a:gd name="connsiteX8" fmla="*/ 13693 w 48965"/>
                <a:gd name="connsiteY8" fmla="*/ 479 h 86923"/>
                <a:gd name="connsiteX9" fmla="*/ 45835 w 48965"/>
                <a:gd name="connsiteY9" fmla="*/ 16217 h 86923"/>
                <a:gd name="connsiteX10" fmla="*/ 40848 w 48965"/>
                <a:gd name="connsiteY10" fmla="*/ 50138 h 86923"/>
                <a:gd name="connsiteX11" fmla="*/ 31830 w 48965"/>
                <a:gd name="connsiteY11" fmla="*/ 63491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65" h="86923">
                  <a:moveTo>
                    <a:pt x="31729" y="63491"/>
                  </a:moveTo>
                  <a:cubicBezTo>
                    <a:pt x="37724" y="70707"/>
                    <a:pt x="42460" y="76445"/>
                    <a:pt x="47549" y="82638"/>
                  </a:cubicBezTo>
                  <a:cubicBezTo>
                    <a:pt x="31679" y="89570"/>
                    <a:pt x="23064" y="88093"/>
                    <a:pt x="16161" y="78207"/>
                  </a:cubicBezTo>
                  <a:cubicBezTo>
                    <a:pt x="9159" y="68150"/>
                    <a:pt x="10166" y="59741"/>
                    <a:pt x="20141" y="45252"/>
                  </a:cubicBezTo>
                  <a:cubicBezTo>
                    <a:pt x="22359" y="42013"/>
                    <a:pt x="25230" y="39229"/>
                    <a:pt x="26943" y="35706"/>
                  </a:cubicBezTo>
                  <a:cubicBezTo>
                    <a:pt x="30973" y="27240"/>
                    <a:pt x="27850" y="21615"/>
                    <a:pt x="20394" y="18604"/>
                  </a:cubicBezTo>
                  <a:cubicBezTo>
                    <a:pt x="18429" y="17808"/>
                    <a:pt x="16061" y="18093"/>
                    <a:pt x="13945" y="18377"/>
                  </a:cubicBezTo>
                  <a:cubicBezTo>
                    <a:pt x="8252" y="19115"/>
                    <a:pt x="1047" y="21956"/>
                    <a:pt x="90" y="12411"/>
                  </a:cubicBezTo>
                  <a:cubicBezTo>
                    <a:pt x="-968" y="2127"/>
                    <a:pt x="7496" y="1672"/>
                    <a:pt x="13693" y="479"/>
                  </a:cubicBezTo>
                  <a:cubicBezTo>
                    <a:pt x="26137" y="-1964"/>
                    <a:pt x="40243" y="5195"/>
                    <a:pt x="45835" y="16217"/>
                  </a:cubicBezTo>
                  <a:cubicBezTo>
                    <a:pt x="52334" y="29002"/>
                    <a:pt x="47750" y="39797"/>
                    <a:pt x="40848" y="50138"/>
                  </a:cubicBezTo>
                  <a:cubicBezTo>
                    <a:pt x="38278" y="54002"/>
                    <a:pt x="35609" y="57866"/>
                    <a:pt x="31830" y="63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2163ADB1-A50D-FDFB-7327-9FA741AF42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97206" y="749728"/>
              <a:ext cx="73051" cy="88686"/>
            </a:xfrm>
            <a:custGeom>
              <a:avLst/>
              <a:gdLst>
                <a:gd name="connsiteX0" fmla="*/ 42169 w 73051"/>
                <a:gd name="connsiteY0" fmla="*/ 88630 h 88686"/>
                <a:gd name="connsiteX1" fmla="*/ 30984 w 73051"/>
                <a:gd name="connsiteY1" fmla="*/ 72834 h 88686"/>
                <a:gd name="connsiteX2" fmla="*/ 26349 w 73051"/>
                <a:gd name="connsiteY2" fmla="*/ 59652 h 88686"/>
                <a:gd name="connsiteX3" fmla="*/ 101 w 73051"/>
                <a:gd name="connsiteY3" fmla="*/ 56755 h 88686"/>
                <a:gd name="connsiteX4" fmla="*/ 25442 w 73051"/>
                <a:gd name="connsiteY4" fmla="*/ 34936 h 88686"/>
                <a:gd name="connsiteX5" fmla="*/ 30883 w 73051"/>
                <a:gd name="connsiteY5" fmla="*/ 7947 h 88686"/>
                <a:gd name="connsiteX6" fmla="*/ 39951 w 73051"/>
                <a:gd name="connsiteY6" fmla="*/ 106 h 88686"/>
                <a:gd name="connsiteX7" fmla="*/ 48467 w 73051"/>
                <a:gd name="connsiteY7" fmla="*/ 11413 h 88686"/>
                <a:gd name="connsiteX8" fmla="*/ 48818 w 73051"/>
                <a:gd name="connsiteY8" fmla="*/ 34425 h 88686"/>
                <a:gd name="connsiteX9" fmla="*/ 73051 w 73051"/>
                <a:gd name="connsiteY9" fmla="*/ 43913 h 88686"/>
                <a:gd name="connsiteX10" fmla="*/ 50330 w 73051"/>
                <a:gd name="connsiteY10" fmla="*/ 56357 h 88686"/>
                <a:gd name="connsiteX11" fmla="*/ 42218 w 73051"/>
                <a:gd name="connsiteY11" fmla="*/ 88687 h 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051" h="88686">
                  <a:moveTo>
                    <a:pt x="42169" y="88630"/>
                  </a:moveTo>
                  <a:cubicBezTo>
                    <a:pt x="35921" y="79936"/>
                    <a:pt x="32949" y="76698"/>
                    <a:pt x="30984" y="72834"/>
                  </a:cubicBezTo>
                  <a:cubicBezTo>
                    <a:pt x="28868" y="68630"/>
                    <a:pt x="27760" y="63857"/>
                    <a:pt x="26349" y="59652"/>
                  </a:cubicBezTo>
                  <a:cubicBezTo>
                    <a:pt x="17179" y="58630"/>
                    <a:pt x="8817" y="57720"/>
                    <a:pt x="101" y="56755"/>
                  </a:cubicBezTo>
                  <a:cubicBezTo>
                    <a:pt x="-1511" y="32095"/>
                    <a:pt x="16575" y="42436"/>
                    <a:pt x="25442" y="34936"/>
                  </a:cubicBezTo>
                  <a:cubicBezTo>
                    <a:pt x="27005" y="26697"/>
                    <a:pt x="28062" y="16982"/>
                    <a:pt x="30883" y="7947"/>
                  </a:cubicBezTo>
                  <a:cubicBezTo>
                    <a:pt x="31992" y="4311"/>
                    <a:pt x="38189" y="-803"/>
                    <a:pt x="39951" y="106"/>
                  </a:cubicBezTo>
                  <a:cubicBezTo>
                    <a:pt x="43629" y="1981"/>
                    <a:pt x="47559" y="6981"/>
                    <a:pt x="48467" y="11413"/>
                  </a:cubicBezTo>
                  <a:cubicBezTo>
                    <a:pt x="49876" y="18402"/>
                    <a:pt x="48818" y="25959"/>
                    <a:pt x="48818" y="34425"/>
                  </a:cubicBezTo>
                  <a:cubicBezTo>
                    <a:pt x="55469" y="37038"/>
                    <a:pt x="61867" y="39538"/>
                    <a:pt x="73051" y="43913"/>
                  </a:cubicBezTo>
                  <a:cubicBezTo>
                    <a:pt x="62774" y="49539"/>
                    <a:pt x="56779" y="52834"/>
                    <a:pt x="50330" y="56357"/>
                  </a:cubicBezTo>
                  <a:cubicBezTo>
                    <a:pt x="48265" y="64539"/>
                    <a:pt x="45997" y="73630"/>
                    <a:pt x="42218" y="88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44F93079-EB6D-D823-51F5-CD0799141F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9996" y="758651"/>
              <a:ext cx="60015" cy="72717"/>
            </a:xfrm>
            <a:custGeom>
              <a:avLst/>
              <a:gdLst>
                <a:gd name="connsiteX0" fmla="*/ 50443 w 60015"/>
                <a:gd name="connsiteY0" fmla="*/ 31013 h 72717"/>
                <a:gd name="connsiteX1" fmla="*/ 60016 w 60015"/>
                <a:gd name="connsiteY1" fmla="*/ 54195 h 72717"/>
                <a:gd name="connsiteX2" fmla="*/ 32256 w 60015"/>
                <a:gd name="connsiteY2" fmla="*/ 50161 h 72717"/>
                <a:gd name="connsiteX3" fmla="*/ 12 w 60015"/>
                <a:gd name="connsiteY3" fmla="*/ 72718 h 72717"/>
                <a:gd name="connsiteX4" fmla="*/ 17142 w 60015"/>
                <a:gd name="connsiteY4" fmla="*/ 34081 h 72717"/>
                <a:gd name="connsiteX5" fmla="*/ 8778 w 60015"/>
                <a:gd name="connsiteY5" fmla="*/ 3967 h 72717"/>
                <a:gd name="connsiteX6" fmla="*/ 34674 w 60015"/>
                <a:gd name="connsiteY6" fmla="*/ 12263 h 72717"/>
                <a:gd name="connsiteX7" fmla="*/ 58856 w 60015"/>
                <a:gd name="connsiteY7" fmla="*/ 13058 h 72717"/>
                <a:gd name="connsiteX8" fmla="*/ 50392 w 60015"/>
                <a:gd name="connsiteY8" fmla="*/ 30956 h 7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15" h="72717">
                  <a:moveTo>
                    <a:pt x="50443" y="31013"/>
                  </a:moveTo>
                  <a:cubicBezTo>
                    <a:pt x="53718" y="38854"/>
                    <a:pt x="56942" y="46752"/>
                    <a:pt x="60016" y="54195"/>
                  </a:cubicBezTo>
                  <a:cubicBezTo>
                    <a:pt x="47621" y="67604"/>
                    <a:pt x="40820" y="52093"/>
                    <a:pt x="32256" y="50161"/>
                  </a:cubicBezTo>
                  <a:cubicBezTo>
                    <a:pt x="22330" y="57093"/>
                    <a:pt x="12708" y="63854"/>
                    <a:pt x="12" y="72718"/>
                  </a:cubicBezTo>
                  <a:cubicBezTo>
                    <a:pt x="-441" y="52604"/>
                    <a:pt x="12003" y="45388"/>
                    <a:pt x="17142" y="34081"/>
                  </a:cubicBezTo>
                  <a:cubicBezTo>
                    <a:pt x="14270" y="23740"/>
                    <a:pt x="11398" y="13456"/>
                    <a:pt x="8778" y="3967"/>
                  </a:cubicBezTo>
                  <a:cubicBezTo>
                    <a:pt x="23238" y="-6715"/>
                    <a:pt x="27519" y="6979"/>
                    <a:pt x="34674" y="12263"/>
                  </a:cubicBezTo>
                  <a:cubicBezTo>
                    <a:pt x="42332" y="10444"/>
                    <a:pt x="49940" y="47"/>
                    <a:pt x="58856" y="13058"/>
                  </a:cubicBezTo>
                  <a:cubicBezTo>
                    <a:pt x="56187" y="18683"/>
                    <a:pt x="53264" y="24820"/>
                    <a:pt x="50392" y="309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518AEFDC-149E-5FDB-E2A6-0593ECF9EF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13781" y="4579064"/>
              <a:ext cx="49914" cy="98012"/>
            </a:xfrm>
            <a:custGeom>
              <a:avLst/>
              <a:gdLst>
                <a:gd name="connsiteX0" fmla="*/ 0 w 49914"/>
                <a:gd name="connsiteY0" fmla="*/ 52273 h 98012"/>
                <a:gd name="connsiteX1" fmla="*/ 23376 w 49914"/>
                <a:gd name="connsiteY1" fmla="*/ 35852 h 98012"/>
                <a:gd name="connsiteX2" fmla="*/ 25039 w 49914"/>
                <a:gd name="connsiteY2" fmla="*/ 14546 h 98012"/>
                <a:gd name="connsiteX3" fmla="*/ 34510 w 49914"/>
                <a:gd name="connsiteY3" fmla="*/ 0 h 98012"/>
                <a:gd name="connsiteX4" fmla="*/ 44486 w 49914"/>
                <a:gd name="connsiteY4" fmla="*/ 13523 h 98012"/>
                <a:gd name="connsiteX5" fmla="*/ 46904 w 49914"/>
                <a:gd name="connsiteY5" fmla="*/ 57557 h 98012"/>
                <a:gd name="connsiteX6" fmla="*/ 46047 w 49914"/>
                <a:gd name="connsiteY6" fmla="*/ 98012 h 98012"/>
                <a:gd name="connsiteX7" fmla="*/ 22923 w 49914"/>
                <a:gd name="connsiteY7" fmla="*/ 59262 h 98012"/>
                <a:gd name="connsiteX8" fmla="*/ 2166 w 49914"/>
                <a:gd name="connsiteY8" fmla="*/ 59262 h 98012"/>
                <a:gd name="connsiteX9" fmla="*/ 0 w 49914"/>
                <a:gd name="connsiteY9" fmla="*/ 52216 h 9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14" h="98012">
                  <a:moveTo>
                    <a:pt x="0" y="52273"/>
                  </a:moveTo>
                  <a:cubicBezTo>
                    <a:pt x="7607" y="46932"/>
                    <a:pt x="15164" y="41591"/>
                    <a:pt x="23376" y="35852"/>
                  </a:cubicBezTo>
                  <a:cubicBezTo>
                    <a:pt x="23779" y="29035"/>
                    <a:pt x="23124" y="21364"/>
                    <a:pt x="25039" y="14546"/>
                  </a:cubicBezTo>
                  <a:cubicBezTo>
                    <a:pt x="26550" y="9091"/>
                    <a:pt x="31235" y="4830"/>
                    <a:pt x="34510" y="0"/>
                  </a:cubicBezTo>
                  <a:cubicBezTo>
                    <a:pt x="37987" y="4489"/>
                    <a:pt x="44234" y="8807"/>
                    <a:pt x="44486" y="13523"/>
                  </a:cubicBezTo>
                  <a:cubicBezTo>
                    <a:pt x="45292" y="27955"/>
                    <a:pt x="54562" y="40853"/>
                    <a:pt x="46904" y="57557"/>
                  </a:cubicBezTo>
                  <a:cubicBezTo>
                    <a:pt x="42218" y="67841"/>
                    <a:pt x="46047" y="83012"/>
                    <a:pt x="46047" y="98012"/>
                  </a:cubicBezTo>
                  <a:cubicBezTo>
                    <a:pt x="25844" y="92899"/>
                    <a:pt x="29926" y="73467"/>
                    <a:pt x="22923" y="59262"/>
                  </a:cubicBezTo>
                  <a:lnTo>
                    <a:pt x="2166" y="59262"/>
                  </a:lnTo>
                  <a:cubicBezTo>
                    <a:pt x="1461" y="56932"/>
                    <a:pt x="705" y="54603"/>
                    <a:pt x="0" y="52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FE04F77-1B2D-3A97-8DBD-F140094590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0694" y="3062203"/>
              <a:ext cx="59254" cy="80828"/>
            </a:xfrm>
            <a:custGeom>
              <a:avLst/>
              <a:gdLst>
                <a:gd name="connsiteX0" fmla="*/ 30235 w 59254"/>
                <a:gd name="connsiteY0" fmla="*/ 25715 h 80828"/>
                <a:gd name="connsiteX1" fmla="*/ 33963 w 59254"/>
                <a:gd name="connsiteY1" fmla="*/ 9294 h 80828"/>
                <a:gd name="connsiteX2" fmla="*/ 44493 w 59254"/>
                <a:gd name="connsiteY2" fmla="*/ 33 h 80828"/>
                <a:gd name="connsiteX3" fmla="*/ 52957 w 59254"/>
                <a:gd name="connsiteY3" fmla="*/ 8897 h 80828"/>
                <a:gd name="connsiteX4" fmla="*/ 59254 w 59254"/>
                <a:gd name="connsiteY4" fmla="*/ 30033 h 80828"/>
                <a:gd name="connsiteX5" fmla="*/ 50085 w 59254"/>
                <a:gd name="connsiteY5" fmla="*/ 66454 h 80828"/>
                <a:gd name="connsiteX6" fmla="*/ 40815 w 59254"/>
                <a:gd name="connsiteY6" fmla="*/ 80829 h 80828"/>
                <a:gd name="connsiteX7" fmla="*/ 31394 w 59254"/>
                <a:gd name="connsiteY7" fmla="*/ 66511 h 80828"/>
                <a:gd name="connsiteX8" fmla="*/ 29127 w 59254"/>
                <a:gd name="connsiteY8" fmla="*/ 48954 h 80828"/>
                <a:gd name="connsiteX9" fmla="*/ 15524 w 59254"/>
                <a:gd name="connsiteY9" fmla="*/ 52022 h 80828"/>
                <a:gd name="connsiteX10" fmla="*/ 914 w 59254"/>
                <a:gd name="connsiteY10" fmla="*/ 47817 h 80828"/>
                <a:gd name="connsiteX11" fmla="*/ 11191 w 59254"/>
                <a:gd name="connsiteY11" fmla="*/ 32817 h 80828"/>
                <a:gd name="connsiteX12" fmla="*/ 30285 w 59254"/>
                <a:gd name="connsiteY12" fmla="*/ 25658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254" h="80828">
                  <a:moveTo>
                    <a:pt x="30235" y="25715"/>
                  </a:moveTo>
                  <a:cubicBezTo>
                    <a:pt x="31394" y="20090"/>
                    <a:pt x="31545" y="13954"/>
                    <a:pt x="33963" y="9294"/>
                  </a:cubicBezTo>
                  <a:cubicBezTo>
                    <a:pt x="36130" y="5146"/>
                    <a:pt x="40513" y="885"/>
                    <a:pt x="44493" y="33"/>
                  </a:cubicBezTo>
                  <a:cubicBezTo>
                    <a:pt x="46810" y="-479"/>
                    <a:pt x="51345" y="5090"/>
                    <a:pt x="52957" y="8897"/>
                  </a:cubicBezTo>
                  <a:cubicBezTo>
                    <a:pt x="55879" y="15885"/>
                    <a:pt x="57440" y="23669"/>
                    <a:pt x="59254" y="30033"/>
                  </a:cubicBezTo>
                  <a:cubicBezTo>
                    <a:pt x="56282" y="42192"/>
                    <a:pt x="53864" y="54579"/>
                    <a:pt x="50085" y="66454"/>
                  </a:cubicBezTo>
                  <a:cubicBezTo>
                    <a:pt x="48372" y="71795"/>
                    <a:pt x="43989" y="76056"/>
                    <a:pt x="40815" y="80829"/>
                  </a:cubicBezTo>
                  <a:cubicBezTo>
                    <a:pt x="37591" y="76113"/>
                    <a:pt x="33459" y="71852"/>
                    <a:pt x="31394" y="66511"/>
                  </a:cubicBezTo>
                  <a:cubicBezTo>
                    <a:pt x="29530" y="61567"/>
                    <a:pt x="29883" y="55544"/>
                    <a:pt x="29127" y="48954"/>
                  </a:cubicBezTo>
                  <a:cubicBezTo>
                    <a:pt x="23786" y="50260"/>
                    <a:pt x="19605" y="52249"/>
                    <a:pt x="15524" y="52022"/>
                  </a:cubicBezTo>
                  <a:cubicBezTo>
                    <a:pt x="10386" y="51681"/>
                    <a:pt x="2174" y="51113"/>
                    <a:pt x="914" y="47817"/>
                  </a:cubicBezTo>
                  <a:cubicBezTo>
                    <a:pt x="-2663" y="38669"/>
                    <a:pt x="4995" y="35431"/>
                    <a:pt x="11191" y="32817"/>
                  </a:cubicBezTo>
                  <a:cubicBezTo>
                    <a:pt x="17288" y="30204"/>
                    <a:pt x="23535" y="28158"/>
                    <a:pt x="30285" y="256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0FC1924-BD68-990E-FCB6-49FD11B12F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32295" y="4940612"/>
              <a:ext cx="58742" cy="64975"/>
            </a:xfrm>
            <a:custGeom>
              <a:avLst/>
              <a:gdLst>
                <a:gd name="connsiteX0" fmla="*/ 57937 w 58742"/>
                <a:gd name="connsiteY0" fmla="*/ 11181 h 64975"/>
                <a:gd name="connsiteX1" fmla="*/ 25996 w 58742"/>
                <a:gd name="connsiteY1" fmla="*/ 40613 h 64975"/>
                <a:gd name="connsiteX2" fmla="*/ 58743 w 58742"/>
                <a:gd name="connsiteY2" fmla="*/ 51068 h 64975"/>
                <a:gd name="connsiteX3" fmla="*/ 36021 w 58742"/>
                <a:gd name="connsiteY3" fmla="*/ 64818 h 64975"/>
                <a:gd name="connsiteX4" fmla="*/ 5240 w 58742"/>
                <a:gd name="connsiteY4" fmla="*/ 55330 h 64975"/>
                <a:gd name="connsiteX5" fmla="*/ 0 w 58742"/>
                <a:gd name="connsiteY5" fmla="*/ 40045 h 64975"/>
                <a:gd name="connsiteX6" fmla="*/ 18741 w 58742"/>
                <a:gd name="connsiteY6" fmla="*/ 6295 h 64975"/>
                <a:gd name="connsiteX7" fmla="*/ 57887 w 58742"/>
                <a:gd name="connsiteY7" fmla="*/ 11181 h 6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2" h="64975">
                  <a:moveTo>
                    <a:pt x="57937" y="11181"/>
                  </a:moveTo>
                  <a:cubicBezTo>
                    <a:pt x="48113" y="23852"/>
                    <a:pt x="26450" y="14477"/>
                    <a:pt x="25996" y="40613"/>
                  </a:cubicBezTo>
                  <a:cubicBezTo>
                    <a:pt x="36273" y="43909"/>
                    <a:pt x="47105" y="47318"/>
                    <a:pt x="58743" y="51068"/>
                  </a:cubicBezTo>
                  <a:cubicBezTo>
                    <a:pt x="54813" y="63739"/>
                    <a:pt x="44787" y="65614"/>
                    <a:pt x="36021" y="64818"/>
                  </a:cubicBezTo>
                  <a:cubicBezTo>
                    <a:pt x="25543" y="63852"/>
                    <a:pt x="14963" y="60102"/>
                    <a:pt x="5240" y="55330"/>
                  </a:cubicBezTo>
                  <a:cubicBezTo>
                    <a:pt x="2065" y="53739"/>
                    <a:pt x="0" y="45330"/>
                    <a:pt x="0" y="40045"/>
                  </a:cubicBezTo>
                  <a:cubicBezTo>
                    <a:pt x="0" y="24818"/>
                    <a:pt x="6550" y="12545"/>
                    <a:pt x="18741" y="6295"/>
                  </a:cubicBezTo>
                  <a:cubicBezTo>
                    <a:pt x="31185" y="-68"/>
                    <a:pt x="44687" y="-5750"/>
                    <a:pt x="57887" y="111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3C8A7AD4-6EAC-3F2D-3F88-C6F4AFD7EA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34055" y="4660782"/>
              <a:ext cx="72732" cy="66646"/>
            </a:xfrm>
            <a:custGeom>
              <a:avLst/>
              <a:gdLst>
                <a:gd name="connsiteX0" fmla="*/ 30866 w 72732"/>
                <a:gd name="connsiteY0" fmla="*/ 17601 h 66646"/>
                <a:gd name="connsiteX1" fmla="*/ 14593 w 72732"/>
                <a:gd name="connsiteY1" fmla="*/ 25839 h 66646"/>
                <a:gd name="connsiteX2" fmla="*/ 2401 w 72732"/>
                <a:gd name="connsiteY2" fmla="*/ 30442 h 66646"/>
                <a:gd name="connsiteX3" fmla="*/ 11520 w 72732"/>
                <a:gd name="connsiteY3" fmla="*/ 6578 h 66646"/>
                <a:gd name="connsiteX4" fmla="*/ 42403 w 72732"/>
                <a:gd name="connsiteY4" fmla="*/ 4532 h 66646"/>
                <a:gd name="connsiteX5" fmla="*/ 45980 w 72732"/>
                <a:gd name="connsiteY5" fmla="*/ 45555 h 66646"/>
                <a:gd name="connsiteX6" fmla="*/ 72732 w 72732"/>
                <a:gd name="connsiteY6" fmla="*/ 57544 h 66646"/>
                <a:gd name="connsiteX7" fmla="*/ 28347 w 72732"/>
                <a:gd name="connsiteY7" fmla="*/ 62374 h 66646"/>
                <a:gd name="connsiteX8" fmla="*/ 22805 w 72732"/>
                <a:gd name="connsiteY8" fmla="*/ 40669 h 66646"/>
                <a:gd name="connsiteX9" fmla="*/ 30916 w 72732"/>
                <a:gd name="connsiteY9" fmla="*/ 17601 h 6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32" h="66646">
                  <a:moveTo>
                    <a:pt x="30866" y="17601"/>
                  </a:moveTo>
                  <a:cubicBezTo>
                    <a:pt x="22302" y="21975"/>
                    <a:pt x="18523" y="24135"/>
                    <a:pt x="14593" y="25839"/>
                  </a:cubicBezTo>
                  <a:cubicBezTo>
                    <a:pt x="10764" y="27544"/>
                    <a:pt x="6784" y="28794"/>
                    <a:pt x="2401" y="30442"/>
                  </a:cubicBezTo>
                  <a:cubicBezTo>
                    <a:pt x="-4451" y="16464"/>
                    <a:pt x="4870" y="11464"/>
                    <a:pt x="11520" y="6578"/>
                  </a:cubicBezTo>
                  <a:cubicBezTo>
                    <a:pt x="21143" y="-524"/>
                    <a:pt x="32327" y="-2854"/>
                    <a:pt x="42403" y="4532"/>
                  </a:cubicBezTo>
                  <a:cubicBezTo>
                    <a:pt x="57014" y="15214"/>
                    <a:pt x="48600" y="30783"/>
                    <a:pt x="45980" y="45555"/>
                  </a:cubicBezTo>
                  <a:cubicBezTo>
                    <a:pt x="55199" y="49703"/>
                    <a:pt x="63613" y="53453"/>
                    <a:pt x="72732" y="57544"/>
                  </a:cubicBezTo>
                  <a:cubicBezTo>
                    <a:pt x="61598" y="67374"/>
                    <a:pt x="37113" y="69646"/>
                    <a:pt x="28347" y="62374"/>
                  </a:cubicBezTo>
                  <a:cubicBezTo>
                    <a:pt x="21697" y="56862"/>
                    <a:pt x="19783" y="49476"/>
                    <a:pt x="22805" y="40669"/>
                  </a:cubicBezTo>
                  <a:cubicBezTo>
                    <a:pt x="24971" y="34419"/>
                    <a:pt x="27188" y="28226"/>
                    <a:pt x="30916" y="176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601E31A-7EF5-C19F-2606-BA2D455573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1346" y="3402308"/>
              <a:ext cx="56375" cy="82665"/>
            </a:xfrm>
            <a:custGeom>
              <a:avLst/>
              <a:gdLst>
                <a:gd name="connsiteX0" fmla="*/ 46736 w 56375"/>
                <a:gd name="connsiteY0" fmla="*/ 13396 h 82665"/>
                <a:gd name="connsiteX1" fmla="*/ 18423 w 56375"/>
                <a:gd name="connsiteY1" fmla="*/ 25328 h 82665"/>
                <a:gd name="connsiteX2" fmla="*/ 18674 w 56375"/>
                <a:gd name="connsiteY2" fmla="*/ 31067 h 82665"/>
                <a:gd name="connsiteX3" fmla="*/ 39986 w 56375"/>
                <a:gd name="connsiteY3" fmla="*/ 40044 h 82665"/>
                <a:gd name="connsiteX4" fmla="*/ 54797 w 56375"/>
                <a:gd name="connsiteY4" fmla="*/ 67374 h 82665"/>
                <a:gd name="connsiteX5" fmla="*/ 21697 w 56375"/>
                <a:gd name="connsiteY5" fmla="*/ 79988 h 82665"/>
                <a:gd name="connsiteX6" fmla="*/ 29405 w 56375"/>
                <a:gd name="connsiteY6" fmla="*/ 69192 h 82665"/>
                <a:gd name="connsiteX7" fmla="*/ 40791 w 56375"/>
                <a:gd name="connsiteY7" fmla="*/ 58851 h 82665"/>
                <a:gd name="connsiteX8" fmla="*/ 16306 w 56375"/>
                <a:gd name="connsiteY8" fmla="*/ 50556 h 82665"/>
                <a:gd name="connsiteX9" fmla="*/ 185 w 56375"/>
                <a:gd name="connsiteY9" fmla="*/ 33453 h 82665"/>
                <a:gd name="connsiteX10" fmla="*/ 8951 w 56375"/>
                <a:gd name="connsiteY10" fmla="*/ 10442 h 82665"/>
                <a:gd name="connsiteX11" fmla="*/ 46837 w 56375"/>
                <a:gd name="connsiteY11" fmla="*/ 13453 h 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75" h="82665">
                  <a:moveTo>
                    <a:pt x="46736" y="13396"/>
                  </a:moveTo>
                  <a:cubicBezTo>
                    <a:pt x="36157" y="17885"/>
                    <a:pt x="27290" y="21578"/>
                    <a:pt x="18423" y="25328"/>
                  </a:cubicBezTo>
                  <a:cubicBezTo>
                    <a:pt x="18524" y="27260"/>
                    <a:pt x="18574" y="29135"/>
                    <a:pt x="18674" y="31067"/>
                  </a:cubicBezTo>
                  <a:cubicBezTo>
                    <a:pt x="25778" y="34021"/>
                    <a:pt x="32932" y="36919"/>
                    <a:pt x="39986" y="40044"/>
                  </a:cubicBezTo>
                  <a:cubicBezTo>
                    <a:pt x="54495" y="46408"/>
                    <a:pt x="59180" y="55215"/>
                    <a:pt x="54797" y="67374"/>
                  </a:cubicBezTo>
                  <a:cubicBezTo>
                    <a:pt x="49860" y="81067"/>
                    <a:pt x="37516" y="86351"/>
                    <a:pt x="21697" y="79988"/>
                  </a:cubicBezTo>
                  <a:cubicBezTo>
                    <a:pt x="24468" y="76010"/>
                    <a:pt x="26685" y="72317"/>
                    <a:pt x="29405" y="69192"/>
                  </a:cubicBezTo>
                  <a:cubicBezTo>
                    <a:pt x="31773" y="66408"/>
                    <a:pt x="34746" y="64249"/>
                    <a:pt x="40791" y="58851"/>
                  </a:cubicBezTo>
                  <a:cubicBezTo>
                    <a:pt x="30514" y="55556"/>
                    <a:pt x="22654" y="54533"/>
                    <a:pt x="16306" y="50556"/>
                  </a:cubicBezTo>
                  <a:cubicBezTo>
                    <a:pt x="9857" y="46465"/>
                    <a:pt x="1394" y="40215"/>
                    <a:pt x="185" y="33453"/>
                  </a:cubicBezTo>
                  <a:cubicBezTo>
                    <a:pt x="-1024" y="26578"/>
                    <a:pt x="3913" y="16180"/>
                    <a:pt x="8951" y="10442"/>
                  </a:cubicBezTo>
                  <a:cubicBezTo>
                    <a:pt x="22252" y="-4615"/>
                    <a:pt x="36609" y="-3195"/>
                    <a:pt x="46837" y="134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F1F3971-5AFD-6A87-B446-823B5838D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22675" y="6536209"/>
              <a:ext cx="46596" cy="115339"/>
            </a:xfrm>
            <a:custGeom>
              <a:avLst/>
              <a:gdLst>
                <a:gd name="connsiteX0" fmla="*/ 31483 w 46596"/>
                <a:gd name="connsiteY0" fmla="*/ 3891 h 115339"/>
                <a:gd name="connsiteX1" fmla="*/ 46597 w 46596"/>
                <a:gd name="connsiteY1" fmla="*/ 114800 h 115339"/>
                <a:gd name="connsiteX2" fmla="*/ 9316 w 46596"/>
                <a:gd name="connsiteY2" fmla="*/ 94801 h 115339"/>
                <a:gd name="connsiteX3" fmla="*/ 8711 w 46596"/>
                <a:gd name="connsiteY3" fmla="*/ 11788 h 115339"/>
                <a:gd name="connsiteX4" fmla="*/ 31483 w 46596"/>
                <a:gd name="connsiteY4" fmla="*/ 3948 h 11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96" h="115339">
                  <a:moveTo>
                    <a:pt x="31483" y="3891"/>
                  </a:moveTo>
                  <a:cubicBezTo>
                    <a:pt x="13195" y="44630"/>
                    <a:pt x="16167" y="81107"/>
                    <a:pt x="46597" y="114800"/>
                  </a:cubicBezTo>
                  <a:cubicBezTo>
                    <a:pt x="26999" y="117641"/>
                    <a:pt x="15764" y="109006"/>
                    <a:pt x="9316" y="94801"/>
                  </a:cubicBezTo>
                  <a:cubicBezTo>
                    <a:pt x="-2977" y="67698"/>
                    <a:pt x="-3027" y="39460"/>
                    <a:pt x="8711" y="11788"/>
                  </a:cubicBezTo>
                  <a:cubicBezTo>
                    <a:pt x="12691" y="2414"/>
                    <a:pt x="18334" y="-4802"/>
                    <a:pt x="31483" y="3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1D9FF3D2-7B6F-EC51-616D-2D0DAE0774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9244" y="4646393"/>
              <a:ext cx="49675" cy="77867"/>
            </a:xfrm>
            <a:custGeom>
              <a:avLst/>
              <a:gdLst>
                <a:gd name="connsiteX0" fmla="*/ 35064 w 49675"/>
                <a:gd name="connsiteY0" fmla="*/ 57274 h 77867"/>
                <a:gd name="connsiteX1" fmla="*/ 49675 w 49675"/>
                <a:gd name="connsiteY1" fmla="*/ 65854 h 77867"/>
                <a:gd name="connsiteX2" fmla="*/ 45140 w 49675"/>
                <a:gd name="connsiteY2" fmla="*/ 72729 h 77867"/>
                <a:gd name="connsiteX3" fmla="*/ 30833 w 49675"/>
                <a:gd name="connsiteY3" fmla="*/ 77842 h 77867"/>
                <a:gd name="connsiteX4" fmla="*/ 13804 w 49675"/>
                <a:gd name="connsiteY4" fmla="*/ 71308 h 77867"/>
                <a:gd name="connsiteX5" fmla="*/ 13804 w 49675"/>
                <a:gd name="connsiteY5" fmla="*/ 50910 h 77867"/>
                <a:gd name="connsiteX6" fmla="*/ 28918 w 49675"/>
                <a:gd name="connsiteY6" fmla="*/ 16649 h 77867"/>
                <a:gd name="connsiteX7" fmla="*/ 0 w 49675"/>
                <a:gd name="connsiteY7" fmla="*/ 27217 h 77867"/>
                <a:gd name="connsiteX8" fmla="*/ 24233 w 49675"/>
                <a:gd name="connsiteY8" fmla="*/ 1 h 77867"/>
                <a:gd name="connsiteX9" fmla="*/ 44184 w 49675"/>
                <a:gd name="connsiteY9" fmla="*/ 23126 h 77867"/>
                <a:gd name="connsiteX10" fmla="*/ 41463 w 49675"/>
                <a:gd name="connsiteY10" fmla="*/ 39944 h 77867"/>
                <a:gd name="connsiteX11" fmla="*/ 35064 w 49675"/>
                <a:gd name="connsiteY11" fmla="*/ 57331 h 7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675" h="77867">
                  <a:moveTo>
                    <a:pt x="35064" y="57274"/>
                  </a:moveTo>
                  <a:cubicBezTo>
                    <a:pt x="40607" y="60513"/>
                    <a:pt x="44838" y="63013"/>
                    <a:pt x="49675" y="65854"/>
                  </a:cubicBezTo>
                  <a:cubicBezTo>
                    <a:pt x="47559" y="69149"/>
                    <a:pt x="46753" y="71933"/>
                    <a:pt x="45140" y="72729"/>
                  </a:cubicBezTo>
                  <a:cubicBezTo>
                    <a:pt x="40556" y="75002"/>
                    <a:pt x="35518" y="78183"/>
                    <a:pt x="30833" y="77842"/>
                  </a:cubicBezTo>
                  <a:cubicBezTo>
                    <a:pt x="24837" y="77445"/>
                    <a:pt x="16676" y="75854"/>
                    <a:pt x="13804" y="71308"/>
                  </a:cubicBezTo>
                  <a:cubicBezTo>
                    <a:pt x="10932" y="66706"/>
                    <a:pt x="11890" y="57217"/>
                    <a:pt x="13804" y="50910"/>
                  </a:cubicBezTo>
                  <a:cubicBezTo>
                    <a:pt x="16979" y="40683"/>
                    <a:pt x="22268" y="31308"/>
                    <a:pt x="28918" y="16649"/>
                  </a:cubicBezTo>
                  <a:cubicBezTo>
                    <a:pt x="15970" y="21365"/>
                    <a:pt x="8312" y="24149"/>
                    <a:pt x="0" y="27217"/>
                  </a:cubicBezTo>
                  <a:cubicBezTo>
                    <a:pt x="555" y="9660"/>
                    <a:pt x="10076" y="-113"/>
                    <a:pt x="24233" y="1"/>
                  </a:cubicBezTo>
                  <a:cubicBezTo>
                    <a:pt x="37080" y="115"/>
                    <a:pt x="44436" y="8296"/>
                    <a:pt x="44184" y="23126"/>
                  </a:cubicBezTo>
                  <a:cubicBezTo>
                    <a:pt x="44083" y="28751"/>
                    <a:pt x="42874" y="34490"/>
                    <a:pt x="41463" y="39944"/>
                  </a:cubicBezTo>
                  <a:cubicBezTo>
                    <a:pt x="40002" y="45399"/>
                    <a:pt x="37634" y="50513"/>
                    <a:pt x="35064" y="573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3CC67EB-F474-BD7F-6BD3-C599CADCE1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2193" y="704449"/>
              <a:ext cx="73466" cy="65854"/>
            </a:xfrm>
            <a:custGeom>
              <a:avLst/>
              <a:gdLst>
                <a:gd name="connsiteX0" fmla="*/ 55329 w 73466"/>
                <a:gd name="connsiteY0" fmla="*/ 36294 h 65854"/>
                <a:gd name="connsiteX1" fmla="*/ 73466 w 73466"/>
                <a:gd name="connsiteY1" fmla="*/ 46237 h 65854"/>
                <a:gd name="connsiteX2" fmla="*/ 48930 w 73466"/>
                <a:gd name="connsiteY2" fmla="*/ 65669 h 65854"/>
                <a:gd name="connsiteX3" fmla="*/ 13212 w 73466"/>
                <a:gd name="connsiteY3" fmla="*/ 65385 h 65854"/>
                <a:gd name="connsiteX4" fmla="*/ 666 w 73466"/>
                <a:gd name="connsiteY4" fmla="*/ 59476 h 65854"/>
                <a:gd name="connsiteX5" fmla="*/ 10289 w 73466"/>
                <a:gd name="connsiteY5" fmla="*/ 46692 h 65854"/>
                <a:gd name="connsiteX6" fmla="*/ 32405 w 73466"/>
                <a:gd name="connsiteY6" fmla="*/ 40840 h 65854"/>
                <a:gd name="connsiteX7" fmla="*/ 35731 w 73466"/>
                <a:gd name="connsiteY7" fmla="*/ 9476 h 65854"/>
                <a:gd name="connsiteX8" fmla="*/ 43590 w 73466"/>
                <a:gd name="connsiteY8" fmla="*/ 44 h 65854"/>
                <a:gd name="connsiteX9" fmla="*/ 53615 w 73466"/>
                <a:gd name="connsiteY9" fmla="*/ 10101 h 65854"/>
                <a:gd name="connsiteX10" fmla="*/ 55329 w 73466"/>
                <a:gd name="connsiteY10" fmla="*/ 36237 h 6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66" h="65854">
                  <a:moveTo>
                    <a:pt x="55329" y="36294"/>
                  </a:moveTo>
                  <a:cubicBezTo>
                    <a:pt x="61324" y="39590"/>
                    <a:pt x="66412" y="42374"/>
                    <a:pt x="73466" y="46237"/>
                  </a:cubicBezTo>
                  <a:cubicBezTo>
                    <a:pt x="63541" y="54078"/>
                    <a:pt x="55026" y="60840"/>
                    <a:pt x="48930" y="65669"/>
                  </a:cubicBezTo>
                  <a:cubicBezTo>
                    <a:pt x="35530" y="65669"/>
                    <a:pt x="24345" y="66238"/>
                    <a:pt x="13212" y="65385"/>
                  </a:cubicBezTo>
                  <a:cubicBezTo>
                    <a:pt x="8777" y="65044"/>
                    <a:pt x="1826" y="62885"/>
                    <a:pt x="666" y="59476"/>
                  </a:cubicBezTo>
                  <a:cubicBezTo>
                    <a:pt x="-2155" y="51294"/>
                    <a:pt x="4545" y="48453"/>
                    <a:pt x="10289" y="46692"/>
                  </a:cubicBezTo>
                  <a:cubicBezTo>
                    <a:pt x="17191" y="44590"/>
                    <a:pt x="24245" y="42942"/>
                    <a:pt x="32405" y="40840"/>
                  </a:cubicBezTo>
                  <a:cubicBezTo>
                    <a:pt x="33413" y="30158"/>
                    <a:pt x="33766" y="19646"/>
                    <a:pt x="35731" y="9476"/>
                  </a:cubicBezTo>
                  <a:cubicBezTo>
                    <a:pt x="36487" y="5612"/>
                    <a:pt x="42029" y="-581"/>
                    <a:pt x="43590" y="44"/>
                  </a:cubicBezTo>
                  <a:cubicBezTo>
                    <a:pt x="47620" y="1635"/>
                    <a:pt x="52558" y="5839"/>
                    <a:pt x="53615" y="10101"/>
                  </a:cubicBezTo>
                  <a:cubicBezTo>
                    <a:pt x="55530" y="17828"/>
                    <a:pt x="54824" y="26294"/>
                    <a:pt x="55329" y="362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ECBCA492-3609-6BD9-384C-C6EED6FAA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9188" y="4802145"/>
              <a:ext cx="45080" cy="82880"/>
            </a:xfrm>
            <a:custGeom>
              <a:avLst/>
              <a:gdLst>
                <a:gd name="connsiteX0" fmla="*/ 45080 w 45080"/>
                <a:gd name="connsiteY0" fmla="*/ 10614 h 82880"/>
                <a:gd name="connsiteX1" fmla="*/ 28253 w 45080"/>
                <a:gd name="connsiteY1" fmla="*/ 23682 h 82880"/>
                <a:gd name="connsiteX2" fmla="*/ 36465 w 45080"/>
                <a:gd name="connsiteY2" fmla="*/ 74478 h 82880"/>
                <a:gd name="connsiteX3" fmla="*/ 12686 w 45080"/>
                <a:gd name="connsiteY3" fmla="*/ 79250 h 82880"/>
                <a:gd name="connsiteX4" fmla="*/ 14349 w 45080"/>
                <a:gd name="connsiteY4" fmla="*/ 69875 h 82880"/>
                <a:gd name="connsiteX5" fmla="*/ 9713 w 45080"/>
                <a:gd name="connsiteY5" fmla="*/ 37830 h 82880"/>
                <a:gd name="connsiteX6" fmla="*/ 5733 w 45080"/>
                <a:gd name="connsiteY6" fmla="*/ 9648 h 82880"/>
                <a:gd name="connsiteX7" fmla="*/ 45080 w 45080"/>
                <a:gd name="connsiteY7" fmla="*/ 10557 h 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80" h="82880">
                  <a:moveTo>
                    <a:pt x="45080" y="10614"/>
                  </a:moveTo>
                  <a:cubicBezTo>
                    <a:pt x="39790" y="14705"/>
                    <a:pt x="34651" y="18739"/>
                    <a:pt x="28253" y="23682"/>
                  </a:cubicBezTo>
                  <a:cubicBezTo>
                    <a:pt x="38631" y="38909"/>
                    <a:pt x="48405" y="55330"/>
                    <a:pt x="36465" y="74478"/>
                  </a:cubicBezTo>
                  <a:cubicBezTo>
                    <a:pt x="31024" y="83171"/>
                    <a:pt x="22712" y="85728"/>
                    <a:pt x="12686" y="79250"/>
                  </a:cubicBezTo>
                  <a:cubicBezTo>
                    <a:pt x="13240" y="75785"/>
                    <a:pt x="12888" y="72091"/>
                    <a:pt x="14349" y="69875"/>
                  </a:cubicBezTo>
                  <a:cubicBezTo>
                    <a:pt x="22510" y="57205"/>
                    <a:pt x="19387" y="47659"/>
                    <a:pt x="9713" y="37830"/>
                  </a:cubicBezTo>
                  <a:cubicBezTo>
                    <a:pt x="-2226" y="25727"/>
                    <a:pt x="-2680" y="18114"/>
                    <a:pt x="5733" y="9648"/>
                  </a:cubicBezTo>
                  <a:cubicBezTo>
                    <a:pt x="18732" y="-3364"/>
                    <a:pt x="34853" y="-3364"/>
                    <a:pt x="45080" y="10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57F4BF50-B8E3-E0E1-72EA-8E1651F398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37994" y="3132404"/>
              <a:ext cx="55065" cy="95457"/>
            </a:xfrm>
            <a:custGeom>
              <a:avLst/>
              <a:gdLst>
                <a:gd name="connsiteX0" fmla="*/ 30833 w 55065"/>
                <a:gd name="connsiteY0" fmla="*/ 95458 h 95457"/>
                <a:gd name="connsiteX1" fmla="*/ 0 w 55065"/>
                <a:gd name="connsiteY1" fmla="*/ 49662 h 95457"/>
                <a:gd name="connsiteX2" fmla="*/ 4333 w 55065"/>
                <a:gd name="connsiteY2" fmla="*/ 39719 h 95457"/>
                <a:gd name="connsiteX3" fmla="*/ 21412 w 55065"/>
                <a:gd name="connsiteY3" fmla="*/ 16196 h 95457"/>
                <a:gd name="connsiteX4" fmla="*/ 31084 w 55065"/>
                <a:gd name="connsiteY4" fmla="*/ 2 h 95457"/>
                <a:gd name="connsiteX5" fmla="*/ 42873 w 55065"/>
                <a:gd name="connsiteY5" fmla="*/ 17105 h 95457"/>
                <a:gd name="connsiteX6" fmla="*/ 55065 w 55065"/>
                <a:gd name="connsiteY6" fmla="*/ 44719 h 95457"/>
                <a:gd name="connsiteX7" fmla="*/ 38742 w 55065"/>
                <a:gd name="connsiteY7" fmla="*/ 68355 h 95457"/>
                <a:gd name="connsiteX8" fmla="*/ 30833 w 55065"/>
                <a:gd name="connsiteY8" fmla="*/ 95458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65" h="95457">
                  <a:moveTo>
                    <a:pt x="30833" y="95458"/>
                  </a:moveTo>
                  <a:cubicBezTo>
                    <a:pt x="12494" y="81253"/>
                    <a:pt x="27255" y="49548"/>
                    <a:pt x="0" y="49662"/>
                  </a:cubicBezTo>
                  <a:cubicBezTo>
                    <a:pt x="2469" y="43753"/>
                    <a:pt x="3073" y="40059"/>
                    <a:pt x="4333" y="39719"/>
                  </a:cubicBezTo>
                  <a:cubicBezTo>
                    <a:pt x="15466" y="36707"/>
                    <a:pt x="22067" y="30344"/>
                    <a:pt x="21412" y="16196"/>
                  </a:cubicBezTo>
                  <a:cubicBezTo>
                    <a:pt x="21059" y="8696"/>
                    <a:pt x="22520" y="173"/>
                    <a:pt x="31084" y="2"/>
                  </a:cubicBezTo>
                  <a:cubicBezTo>
                    <a:pt x="40505" y="-168"/>
                    <a:pt x="42923" y="8468"/>
                    <a:pt x="42873" y="17105"/>
                  </a:cubicBezTo>
                  <a:cubicBezTo>
                    <a:pt x="42773" y="28469"/>
                    <a:pt x="41815" y="39662"/>
                    <a:pt x="55065" y="44719"/>
                  </a:cubicBezTo>
                  <a:cubicBezTo>
                    <a:pt x="47458" y="52560"/>
                    <a:pt x="38692" y="55798"/>
                    <a:pt x="38742" y="68355"/>
                  </a:cubicBezTo>
                  <a:cubicBezTo>
                    <a:pt x="38742" y="76480"/>
                    <a:pt x="34157" y="84662"/>
                    <a:pt x="30833" y="95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15240A6-3C90-1DCC-3FFC-0294E7BB1C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9483" y="2185957"/>
              <a:ext cx="57679" cy="89284"/>
            </a:xfrm>
            <a:custGeom>
              <a:avLst/>
              <a:gdLst>
                <a:gd name="connsiteX0" fmla="*/ 44335 w 57679"/>
                <a:gd name="connsiteY0" fmla="*/ 89228 h 89284"/>
                <a:gd name="connsiteX1" fmla="*/ 31891 w 57679"/>
                <a:gd name="connsiteY1" fmla="*/ 60251 h 89284"/>
                <a:gd name="connsiteX2" fmla="*/ 0 w 57679"/>
                <a:gd name="connsiteY2" fmla="*/ 50762 h 89284"/>
                <a:gd name="connsiteX3" fmla="*/ 32344 w 57679"/>
                <a:gd name="connsiteY3" fmla="*/ 40080 h 89284"/>
                <a:gd name="connsiteX4" fmla="*/ 35670 w 57679"/>
                <a:gd name="connsiteY4" fmla="*/ 13830 h 89284"/>
                <a:gd name="connsiteX5" fmla="*/ 48265 w 57679"/>
                <a:gd name="connsiteY5" fmla="*/ 23 h 89284"/>
                <a:gd name="connsiteX6" fmla="*/ 57635 w 57679"/>
                <a:gd name="connsiteY6" fmla="*/ 15932 h 89284"/>
                <a:gd name="connsiteX7" fmla="*/ 56023 w 57679"/>
                <a:gd name="connsiteY7" fmla="*/ 62580 h 89284"/>
                <a:gd name="connsiteX8" fmla="*/ 51237 w 57679"/>
                <a:gd name="connsiteY8" fmla="*/ 87921 h 89284"/>
                <a:gd name="connsiteX9" fmla="*/ 44385 w 57679"/>
                <a:gd name="connsiteY9" fmla="*/ 89285 h 8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79" h="89284">
                  <a:moveTo>
                    <a:pt x="44335" y="89228"/>
                  </a:moveTo>
                  <a:cubicBezTo>
                    <a:pt x="40405" y="80137"/>
                    <a:pt x="36526" y="71046"/>
                    <a:pt x="31891" y="60251"/>
                  </a:cubicBezTo>
                  <a:cubicBezTo>
                    <a:pt x="23376" y="54512"/>
                    <a:pt x="8313" y="66046"/>
                    <a:pt x="0" y="50762"/>
                  </a:cubicBezTo>
                  <a:cubicBezTo>
                    <a:pt x="7658" y="35478"/>
                    <a:pt x="20505" y="46387"/>
                    <a:pt x="32344" y="40080"/>
                  </a:cubicBezTo>
                  <a:cubicBezTo>
                    <a:pt x="33251" y="32637"/>
                    <a:pt x="34259" y="23148"/>
                    <a:pt x="35670" y="13830"/>
                  </a:cubicBezTo>
                  <a:cubicBezTo>
                    <a:pt x="36828" y="5932"/>
                    <a:pt x="40002" y="-432"/>
                    <a:pt x="48265" y="23"/>
                  </a:cubicBezTo>
                  <a:cubicBezTo>
                    <a:pt x="57333" y="534"/>
                    <a:pt x="57887" y="8034"/>
                    <a:pt x="57635" y="15932"/>
                  </a:cubicBezTo>
                  <a:cubicBezTo>
                    <a:pt x="57132" y="31500"/>
                    <a:pt x="57182" y="47069"/>
                    <a:pt x="56023" y="62580"/>
                  </a:cubicBezTo>
                  <a:cubicBezTo>
                    <a:pt x="55418" y="71103"/>
                    <a:pt x="52899" y="79512"/>
                    <a:pt x="51237" y="87921"/>
                  </a:cubicBezTo>
                  <a:cubicBezTo>
                    <a:pt x="48970" y="88376"/>
                    <a:pt x="46652" y="88830"/>
                    <a:pt x="44385" y="89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41FCC9F-034F-614B-2A36-A819309A69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3148" y="6253432"/>
              <a:ext cx="57403" cy="72695"/>
            </a:xfrm>
            <a:custGeom>
              <a:avLst/>
              <a:gdLst>
                <a:gd name="connsiteX0" fmla="*/ 45967 w 57403"/>
                <a:gd name="connsiteY0" fmla="*/ 55132 h 72695"/>
                <a:gd name="connsiteX1" fmla="*/ 57403 w 57403"/>
                <a:gd name="connsiteY1" fmla="*/ 66894 h 72695"/>
                <a:gd name="connsiteX2" fmla="*/ 52416 w 57403"/>
                <a:gd name="connsiteY2" fmla="*/ 72689 h 72695"/>
                <a:gd name="connsiteX3" fmla="*/ 11759 w 57403"/>
                <a:gd name="connsiteY3" fmla="*/ 66155 h 72695"/>
                <a:gd name="connsiteX4" fmla="*/ 2590 w 57403"/>
                <a:gd name="connsiteY4" fmla="*/ 56382 h 72695"/>
                <a:gd name="connsiteX5" fmla="*/ 1179 w 57403"/>
                <a:gd name="connsiteY5" fmla="*/ 35757 h 72695"/>
                <a:gd name="connsiteX6" fmla="*/ 18208 w 57403"/>
                <a:gd name="connsiteY6" fmla="*/ 36723 h 72695"/>
                <a:gd name="connsiteX7" fmla="*/ 27931 w 57403"/>
                <a:gd name="connsiteY7" fmla="*/ 42859 h 72695"/>
                <a:gd name="connsiteX8" fmla="*/ 29795 w 57403"/>
                <a:gd name="connsiteY8" fmla="*/ 14678 h 72695"/>
                <a:gd name="connsiteX9" fmla="*/ 36647 w 57403"/>
                <a:gd name="connsiteY9" fmla="*/ 18 h 72695"/>
                <a:gd name="connsiteX10" fmla="*/ 47177 w 57403"/>
                <a:gd name="connsiteY10" fmla="*/ 12291 h 72695"/>
                <a:gd name="connsiteX11" fmla="*/ 46017 w 57403"/>
                <a:gd name="connsiteY11" fmla="*/ 55076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03" h="72695">
                  <a:moveTo>
                    <a:pt x="45967" y="55132"/>
                  </a:moveTo>
                  <a:cubicBezTo>
                    <a:pt x="48839" y="58086"/>
                    <a:pt x="52919" y="62348"/>
                    <a:pt x="57403" y="66894"/>
                  </a:cubicBezTo>
                  <a:cubicBezTo>
                    <a:pt x="55237" y="69507"/>
                    <a:pt x="53625" y="72860"/>
                    <a:pt x="52416" y="72689"/>
                  </a:cubicBezTo>
                  <a:cubicBezTo>
                    <a:pt x="38813" y="70927"/>
                    <a:pt x="25160" y="69223"/>
                    <a:pt x="11759" y="66155"/>
                  </a:cubicBezTo>
                  <a:cubicBezTo>
                    <a:pt x="8132" y="65302"/>
                    <a:pt x="3749" y="60473"/>
                    <a:pt x="2590" y="56382"/>
                  </a:cubicBezTo>
                  <a:cubicBezTo>
                    <a:pt x="675" y="49848"/>
                    <a:pt x="-1340" y="40871"/>
                    <a:pt x="1179" y="35757"/>
                  </a:cubicBezTo>
                  <a:cubicBezTo>
                    <a:pt x="5462" y="27064"/>
                    <a:pt x="12515" y="33144"/>
                    <a:pt x="18208" y="36723"/>
                  </a:cubicBezTo>
                  <a:cubicBezTo>
                    <a:pt x="20626" y="38257"/>
                    <a:pt x="23095" y="39791"/>
                    <a:pt x="27931" y="42859"/>
                  </a:cubicBezTo>
                  <a:cubicBezTo>
                    <a:pt x="28737" y="32064"/>
                    <a:pt x="29896" y="23370"/>
                    <a:pt x="29795" y="14678"/>
                  </a:cubicBezTo>
                  <a:cubicBezTo>
                    <a:pt x="29795" y="7802"/>
                    <a:pt x="28737" y="-436"/>
                    <a:pt x="36647" y="18"/>
                  </a:cubicBezTo>
                  <a:cubicBezTo>
                    <a:pt x="40526" y="245"/>
                    <a:pt x="46824" y="7631"/>
                    <a:pt x="47177" y="12291"/>
                  </a:cubicBezTo>
                  <a:cubicBezTo>
                    <a:pt x="48184" y="25132"/>
                    <a:pt x="46672" y="38200"/>
                    <a:pt x="46017" y="550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58290518-A3FF-06FD-1E70-12A938110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59415" y="6079729"/>
              <a:ext cx="61147" cy="64913"/>
            </a:xfrm>
            <a:custGeom>
              <a:avLst/>
              <a:gdLst>
                <a:gd name="connsiteX0" fmla="*/ 54159 w 61147"/>
                <a:gd name="connsiteY0" fmla="*/ 64914 h 64913"/>
                <a:gd name="connsiteX1" fmla="*/ 17432 w 61147"/>
                <a:gd name="connsiteY1" fmla="*/ 64914 h 64913"/>
                <a:gd name="connsiteX2" fmla="*/ 2822 w 61147"/>
                <a:gd name="connsiteY2" fmla="*/ 35993 h 64913"/>
                <a:gd name="connsiteX3" fmla="*/ 0 w 61147"/>
                <a:gd name="connsiteY3" fmla="*/ 18720 h 64913"/>
                <a:gd name="connsiteX4" fmla="*/ 15417 w 61147"/>
                <a:gd name="connsiteY4" fmla="*/ 21391 h 64913"/>
                <a:gd name="connsiteX5" fmla="*/ 23477 w 61147"/>
                <a:gd name="connsiteY5" fmla="*/ 28550 h 64913"/>
                <a:gd name="connsiteX6" fmla="*/ 61061 w 61147"/>
                <a:gd name="connsiteY6" fmla="*/ 1220 h 64913"/>
                <a:gd name="connsiteX7" fmla="*/ 41866 w 61147"/>
                <a:gd name="connsiteY7" fmla="*/ 45084 h 64913"/>
                <a:gd name="connsiteX8" fmla="*/ 54108 w 61147"/>
                <a:gd name="connsiteY8" fmla="*/ 64914 h 6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47" h="64913">
                  <a:moveTo>
                    <a:pt x="54159" y="64914"/>
                  </a:moveTo>
                  <a:lnTo>
                    <a:pt x="17432" y="64914"/>
                  </a:lnTo>
                  <a:cubicBezTo>
                    <a:pt x="12192" y="54744"/>
                    <a:pt x="6852" y="45709"/>
                    <a:pt x="2822" y="35993"/>
                  </a:cubicBezTo>
                  <a:cubicBezTo>
                    <a:pt x="705" y="30879"/>
                    <a:pt x="857" y="24516"/>
                    <a:pt x="0" y="18720"/>
                  </a:cubicBezTo>
                  <a:cubicBezTo>
                    <a:pt x="5189" y="19516"/>
                    <a:pt x="10530" y="19573"/>
                    <a:pt x="15417" y="21391"/>
                  </a:cubicBezTo>
                  <a:cubicBezTo>
                    <a:pt x="18591" y="22584"/>
                    <a:pt x="21009" y="26277"/>
                    <a:pt x="23477" y="28550"/>
                  </a:cubicBezTo>
                  <a:cubicBezTo>
                    <a:pt x="37735" y="22130"/>
                    <a:pt x="38541" y="-6166"/>
                    <a:pt x="61061" y="1220"/>
                  </a:cubicBezTo>
                  <a:cubicBezTo>
                    <a:pt x="62472" y="20596"/>
                    <a:pt x="46249" y="29005"/>
                    <a:pt x="41866" y="45084"/>
                  </a:cubicBezTo>
                  <a:cubicBezTo>
                    <a:pt x="45040" y="50255"/>
                    <a:pt x="48617" y="55993"/>
                    <a:pt x="54108" y="64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58D6FC28-4F3E-AE9C-7784-620B4122DF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45538" y="5125806"/>
              <a:ext cx="57130" cy="83603"/>
            </a:xfrm>
            <a:custGeom>
              <a:avLst/>
              <a:gdLst>
                <a:gd name="connsiteX0" fmla="*/ 26802 w 57130"/>
                <a:gd name="connsiteY0" fmla="*/ 41558 h 83603"/>
                <a:gd name="connsiteX1" fmla="*/ 24736 w 57130"/>
                <a:gd name="connsiteY1" fmla="*/ 23 h 83603"/>
                <a:gd name="connsiteX2" fmla="*/ 47055 w 57130"/>
                <a:gd name="connsiteY2" fmla="*/ 19853 h 83603"/>
                <a:gd name="connsiteX3" fmla="*/ 57131 w 57130"/>
                <a:gd name="connsiteY3" fmla="*/ 53206 h 83603"/>
                <a:gd name="connsiteX4" fmla="*/ 40757 w 57130"/>
                <a:gd name="connsiteY4" fmla="*/ 83603 h 83603"/>
                <a:gd name="connsiteX5" fmla="*/ 10983 w 57130"/>
                <a:gd name="connsiteY5" fmla="*/ 66728 h 83603"/>
                <a:gd name="connsiteX6" fmla="*/ 0 w 57130"/>
                <a:gd name="connsiteY6" fmla="*/ 58206 h 83603"/>
                <a:gd name="connsiteX7" fmla="*/ 9219 w 57130"/>
                <a:gd name="connsiteY7" fmla="*/ 46444 h 83603"/>
                <a:gd name="connsiteX8" fmla="*/ 26802 w 57130"/>
                <a:gd name="connsiteY8" fmla="*/ 41558 h 8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30" h="83603">
                  <a:moveTo>
                    <a:pt x="26802" y="41558"/>
                  </a:moveTo>
                  <a:cubicBezTo>
                    <a:pt x="25996" y="25705"/>
                    <a:pt x="25391" y="12921"/>
                    <a:pt x="24736" y="23"/>
                  </a:cubicBezTo>
                  <a:cubicBezTo>
                    <a:pt x="41362" y="-261"/>
                    <a:pt x="42974" y="1785"/>
                    <a:pt x="47055" y="19853"/>
                  </a:cubicBezTo>
                  <a:cubicBezTo>
                    <a:pt x="49372" y="30137"/>
                    <a:pt x="53100" y="40081"/>
                    <a:pt x="57131" y="53206"/>
                  </a:cubicBezTo>
                  <a:cubicBezTo>
                    <a:pt x="53453" y="60081"/>
                    <a:pt x="47659" y="70819"/>
                    <a:pt x="40757" y="83603"/>
                  </a:cubicBezTo>
                  <a:cubicBezTo>
                    <a:pt x="32999" y="70251"/>
                    <a:pt x="23830" y="64740"/>
                    <a:pt x="10983" y="66728"/>
                  </a:cubicBezTo>
                  <a:cubicBezTo>
                    <a:pt x="7758" y="67240"/>
                    <a:pt x="3678" y="61217"/>
                    <a:pt x="0" y="58206"/>
                  </a:cubicBezTo>
                  <a:cubicBezTo>
                    <a:pt x="3023" y="54171"/>
                    <a:pt x="5390" y="48717"/>
                    <a:pt x="9219" y="46444"/>
                  </a:cubicBezTo>
                  <a:cubicBezTo>
                    <a:pt x="14157" y="43546"/>
                    <a:pt x="20252" y="43205"/>
                    <a:pt x="26802" y="41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79894B8-4F63-C2D2-C2D2-90099684FB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9613" y="5849779"/>
              <a:ext cx="23266" cy="121285"/>
            </a:xfrm>
            <a:custGeom>
              <a:avLst/>
              <a:gdLst>
                <a:gd name="connsiteX0" fmla="*/ 23267 w 23266"/>
                <a:gd name="connsiteY0" fmla="*/ 34918 h 121285"/>
                <a:gd name="connsiteX1" fmla="*/ 19589 w 23266"/>
                <a:gd name="connsiteY1" fmla="*/ 102306 h 121285"/>
                <a:gd name="connsiteX2" fmla="*/ 15861 w 23266"/>
                <a:gd name="connsiteY2" fmla="*/ 116283 h 121285"/>
                <a:gd name="connsiteX3" fmla="*/ 2460 w 23266"/>
                <a:gd name="connsiteY3" fmla="*/ 115487 h 121285"/>
                <a:gd name="connsiteX4" fmla="*/ 41 w 23266"/>
                <a:gd name="connsiteY4" fmla="*/ 98669 h 121285"/>
                <a:gd name="connsiteX5" fmla="*/ 4374 w 23266"/>
                <a:gd name="connsiteY5" fmla="*/ 14919 h 121285"/>
                <a:gd name="connsiteX6" fmla="*/ 6440 w 23266"/>
                <a:gd name="connsiteY6" fmla="*/ 5487 h 121285"/>
                <a:gd name="connsiteX7" fmla="*/ 12788 w 23266"/>
                <a:gd name="connsiteY7" fmla="*/ 32 h 121285"/>
                <a:gd name="connsiteX8" fmla="*/ 20496 w 23266"/>
                <a:gd name="connsiteY8" fmla="*/ 6396 h 121285"/>
                <a:gd name="connsiteX9" fmla="*/ 23267 w 23266"/>
                <a:gd name="connsiteY9" fmla="*/ 34862 h 12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6" h="121285">
                  <a:moveTo>
                    <a:pt x="23267" y="34918"/>
                  </a:moveTo>
                  <a:cubicBezTo>
                    <a:pt x="21957" y="59635"/>
                    <a:pt x="21000" y="80999"/>
                    <a:pt x="19589" y="102306"/>
                  </a:cubicBezTo>
                  <a:cubicBezTo>
                    <a:pt x="19287" y="107078"/>
                    <a:pt x="17927" y="112135"/>
                    <a:pt x="15861" y="116283"/>
                  </a:cubicBezTo>
                  <a:cubicBezTo>
                    <a:pt x="12385" y="123272"/>
                    <a:pt x="4928" y="122874"/>
                    <a:pt x="2460" y="115487"/>
                  </a:cubicBezTo>
                  <a:cubicBezTo>
                    <a:pt x="696" y="110260"/>
                    <a:pt x="-210" y="104237"/>
                    <a:pt x="41" y="98669"/>
                  </a:cubicBezTo>
                  <a:cubicBezTo>
                    <a:pt x="1200" y="70771"/>
                    <a:pt x="2813" y="42816"/>
                    <a:pt x="4374" y="14919"/>
                  </a:cubicBezTo>
                  <a:cubicBezTo>
                    <a:pt x="4576" y="11680"/>
                    <a:pt x="5029" y="8157"/>
                    <a:pt x="6440" y="5487"/>
                  </a:cubicBezTo>
                  <a:cubicBezTo>
                    <a:pt x="7800" y="2986"/>
                    <a:pt x="10974" y="-366"/>
                    <a:pt x="12788" y="32"/>
                  </a:cubicBezTo>
                  <a:cubicBezTo>
                    <a:pt x="15710" y="714"/>
                    <a:pt x="20093" y="3725"/>
                    <a:pt x="20496" y="6396"/>
                  </a:cubicBezTo>
                  <a:cubicBezTo>
                    <a:pt x="22209" y="16850"/>
                    <a:pt x="22612" y="27589"/>
                    <a:pt x="23267" y="34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1CB4A762-A2E1-5C8D-8F6F-B474CAAEA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2380" y="3393649"/>
              <a:ext cx="60195" cy="51997"/>
            </a:xfrm>
            <a:custGeom>
              <a:avLst/>
              <a:gdLst>
                <a:gd name="connsiteX0" fmla="*/ 29918 w 60195"/>
                <a:gd name="connsiteY0" fmla="*/ 51998 h 51997"/>
                <a:gd name="connsiteX1" fmla="*/ 1453 w 60195"/>
                <a:gd name="connsiteY1" fmla="*/ 13986 h 51997"/>
                <a:gd name="connsiteX2" fmla="*/ 26341 w 60195"/>
                <a:gd name="connsiteY2" fmla="*/ 3304 h 51997"/>
                <a:gd name="connsiteX3" fmla="*/ 39138 w 60195"/>
                <a:gd name="connsiteY3" fmla="*/ 5123 h 51997"/>
                <a:gd name="connsiteX4" fmla="*/ 59945 w 60195"/>
                <a:gd name="connsiteY4" fmla="*/ 23475 h 51997"/>
                <a:gd name="connsiteX5" fmla="*/ 42765 w 60195"/>
                <a:gd name="connsiteY5" fmla="*/ 48930 h 51997"/>
                <a:gd name="connsiteX6" fmla="*/ 29918 w 60195"/>
                <a:gd name="connsiteY6" fmla="*/ 51998 h 51997"/>
                <a:gd name="connsiteX7" fmla="*/ 37475 w 60195"/>
                <a:gd name="connsiteY7" fmla="*/ 23759 h 51997"/>
                <a:gd name="connsiteX8" fmla="*/ 25887 w 60195"/>
                <a:gd name="connsiteY8" fmla="*/ 20805 h 51997"/>
                <a:gd name="connsiteX9" fmla="*/ 20044 w 60195"/>
                <a:gd name="connsiteY9" fmla="*/ 23532 h 51997"/>
                <a:gd name="connsiteX10" fmla="*/ 37475 w 60195"/>
                <a:gd name="connsiteY10" fmla="*/ 23759 h 5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195" h="51997">
                  <a:moveTo>
                    <a:pt x="29918" y="51998"/>
                  </a:moveTo>
                  <a:cubicBezTo>
                    <a:pt x="7852" y="51373"/>
                    <a:pt x="-4391" y="33759"/>
                    <a:pt x="1453" y="13986"/>
                  </a:cubicBezTo>
                  <a:cubicBezTo>
                    <a:pt x="5735" y="-502"/>
                    <a:pt x="12537" y="-3116"/>
                    <a:pt x="26341" y="3304"/>
                  </a:cubicBezTo>
                  <a:cubicBezTo>
                    <a:pt x="30170" y="5066"/>
                    <a:pt x="34906" y="4327"/>
                    <a:pt x="39138" y="5123"/>
                  </a:cubicBezTo>
                  <a:cubicBezTo>
                    <a:pt x="49012" y="6941"/>
                    <a:pt x="57829" y="10861"/>
                    <a:pt x="59945" y="23475"/>
                  </a:cubicBezTo>
                  <a:cubicBezTo>
                    <a:pt x="61657" y="33589"/>
                    <a:pt x="54453" y="44214"/>
                    <a:pt x="42765" y="48930"/>
                  </a:cubicBezTo>
                  <a:cubicBezTo>
                    <a:pt x="38029" y="50805"/>
                    <a:pt x="32840" y="51316"/>
                    <a:pt x="29918" y="51998"/>
                  </a:cubicBezTo>
                  <a:close/>
                  <a:moveTo>
                    <a:pt x="37475" y="23759"/>
                  </a:moveTo>
                  <a:cubicBezTo>
                    <a:pt x="33646" y="22737"/>
                    <a:pt x="29817" y="21316"/>
                    <a:pt x="25887" y="20805"/>
                  </a:cubicBezTo>
                  <a:cubicBezTo>
                    <a:pt x="24326" y="20577"/>
                    <a:pt x="22563" y="22282"/>
                    <a:pt x="20044" y="23532"/>
                  </a:cubicBezTo>
                  <a:cubicBezTo>
                    <a:pt x="24830" y="34271"/>
                    <a:pt x="30523" y="33021"/>
                    <a:pt x="37475" y="23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2D71D9C2-5839-BE8D-D51C-6A6949D114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3041" y="5619582"/>
              <a:ext cx="61285" cy="67434"/>
            </a:xfrm>
            <a:custGeom>
              <a:avLst/>
              <a:gdLst>
                <a:gd name="connsiteX0" fmla="*/ 770 w 61285"/>
                <a:gd name="connsiteY0" fmla="*/ 0 h 67434"/>
                <a:gd name="connsiteX1" fmla="*/ 27673 w 61285"/>
                <a:gd name="connsiteY1" fmla="*/ 39205 h 67434"/>
                <a:gd name="connsiteX2" fmla="*/ 57347 w 61285"/>
                <a:gd name="connsiteY2" fmla="*/ 4773 h 67434"/>
                <a:gd name="connsiteX3" fmla="*/ 55483 w 61285"/>
                <a:gd name="connsiteY3" fmla="*/ 39091 h 67434"/>
                <a:gd name="connsiteX4" fmla="*/ 34978 w 61285"/>
                <a:gd name="connsiteY4" fmla="*/ 66478 h 67434"/>
                <a:gd name="connsiteX5" fmla="*/ 22333 w 61285"/>
                <a:gd name="connsiteY5" fmla="*/ 66023 h 67434"/>
                <a:gd name="connsiteX6" fmla="*/ 770 w 61285"/>
                <a:gd name="connsiteY6" fmla="*/ 57 h 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85" h="67434">
                  <a:moveTo>
                    <a:pt x="770" y="0"/>
                  </a:moveTo>
                  <a:cubicBezTo>
                    <a:pt x="11451" y="15569"/>
                    <a:pt x="19260" y="26932"/>
                    <a:pt x="27673" y="39205"/>
                  </a:cubicBezTo>
                  <a:cubicBezTo>
                    <a:pt x="39714" y="30739"/>
                    <a:pt x="38707" y="7784"/>
                    <a:pt x="57347" y="4773"/>
                  </a:cubicBezTo>
                  <a:cubicBezTo>
                    <a:pt x="65509" y="16989"/>
                    <a:pt x="59009" y="28296"/>
                    <a:pt x="55483" y="39091"/>
                  </a:cubicBezTo>
                  <a:cubicBezTo>
                    <a:pt x="51654" y="50796"/>
                    <a:pt x="46515" y="62216"/>
                    <a:pt x="34978" y="66478"/>
                  </a:cubicBezTo>
                  <a:cubicBezTo>
                    <a:pt x="31150" y="67898"/>
                    <a:pt x="26011" y="67728"/>
                    <a:pt x="22333" y="66023"/>
                  </a:cubicBezTo>
                  <a:cubicBezTo>
                    <a:pt x="9889" y="60341"/>
                    <a:pt x="-3361" y="24887"/>
                    <a:pt x="77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D348859D-B528-6C36-450B-3526E8ED6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0439" y="4933044"/>
              <a:ext cx="67005" cy="66250"/>
            </a:xfrm>
            <a:custGeom>
              <a:avLst/>
              <a:gdLst>
                <a:gd name="connsiteX0" fmla="*/ 50 w 67005"/>
                <a:gd name="connsiteY0" fmla="*/ 0 h 66250"/>
                <a:gd name="connsiteX1" fmla="*/ 33654 w 67005"/>
                <a:gd name="connsiteY1" fmla="*/ 26932 h 66250"/>
                <a:gd name="connsiteX2" fmla="*/ 67006 w 67005"/>
                <a:gd name="connsiteY2" fmla="*/ 4545 h 66250"/>
                <a:gd name="connsiteX3" fmla="*/ 44335 w 67005"/>
                <a:gd name="connsiteY3" fmla="*/ 66250 h 66250"/>
                <a:gd name="connsiteX4" fmla="*/ 26651 w 67005"/>
                <a:gd name="connsiteY4" fmla="*/ 58125 h 66250"/>
                <a:gd name="connsiteX5" fmla="*/ 2569 w 67005"/>
                <a:gd name="connsiteY5" fmla="*/ 17386 h 66250"/>
                <a:gd name="connsiteX6" fmla="*/ 0 w 67005"/>
                <a:gd name="connsiteY6" fmla="*/ 0 h 6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05" h="66250">
                  <a:moveTo>
                    <a:pt x="50" y="0"/>
                  </a:moveTo>
                  <a:cubicBezTo>
                    <a:pt x="20303" y="454"/>
                    <a:pt x="23326" y="18864"/>
                    <a:pt x="33654" y="26932"/>
                  </a:cubicBezTo>
                  <a:cubicBezTo>
                    <a:pt x="46854" y="24773"/>
                    <a:pt x="45141" y="-5455"/>
                    <a:pt x="67006" y="4545"/>
                  </a:cubicBezTo>
                  <a:cubicBezTo>
                    <a:pt x="59449" y="25114"/>
                    <a:pt x="52547" y="43921"/>
                    <a:pt x="44335" y="66250"/>
                  </a:cubicBezTo>
                  <a:cubicBezTo>
                    <a:pt x="39901" y="64375"/>
                    <a:pt x="30883" y="63580"/>
                    <a:pt x="26651" y="58125"/>
                  </a:cubicBezTo>
                  <a:cubicBezTo>
                    <a:pt x="17281" y="45853"/>
                    <a:pt x="9925" y="31477"/>
                    <a:pt x="2569" y="17386"/>
                  </a:cubicBezTo>
                  <a:cubicBezTo>
                    <a:pt x="403" y="13238"/>
                    <a:pt x="958" y="7273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0F8B720-5D08-7B84-589C-14A9E6C28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0673" y="5319703"/>
              <a:ext cx="60559" cy="71696"/>
            </a:xfrm>
            <a:custGeom>
              <a:avLst/>
              <a:gdLst>
                <a:gd name="connsiteX0" fmla="*/ 38183 w 60559"/>
                <a:gd name="connsiteY0" fmla="*/ 37207 h 71696"/>
                <a:gd name="connsiteX1" fmla="*/ 549 w 60559"/>
                <a:gd name="connsiteY1" fmla="*/ 71696 h 71696"/>
                <a:gd name="connsiteX2" fmla="*/ 750 w 60559"/>
                <a:gd name="connsiteY2" fmla="*/ 59196 h 71696"/>
                <a:gd name="connsiteX3" fmla="*/ 35765 w 60559"/>
                <a:gd name="connsiteY3" fmla="*/ 6241 h 71696"/>
                <a:gd name="connsiteX4" fmla="*/ 59292 w 60559"/>
                <a:gd name="connsiteY4" fmla="*/ 15560 h 71696"/>
                <a:gd name="connsiteX5" fmla="*/ 60551 w 60559"/>
                <a:gd name="connsiteY5" fmla="*/ 42435 h 71696"/>
                <a:gd name="connsiteX6" fmla="*/ 52239 w 60559"/>
                <a:gd name="connsiteY6" fmla="*/ 56639 h 71696"/>
                <a:gd name="connsiteX7" fmla="*/ 41559 w 60559"/>
                <a:gd name="connsiteY7" fmla="*/ 47264 h 71696"/>
                <a:gd name="connsiteX8" fmla="*/ 38183 w 60559"/>
                <a:gd name="connsiteY8" fmla="*/ 37207 h 7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559" h="71696">
                  <a:moveTo>
                    <a:pt x="38183" y="37207"/>
                  </a:moveTo>
                  <a:cubicBezTo>
                    <a:pt x="22968" y="46639"/>
                    <a:pt x="21407" y="70730"/>
                    <a:pt x="549" y="71696"/>
                  </a:cubicBezTo>
                  <a:cubicBezTo>
                    <a:pt x="549" y="66583"/>
                    <a:pt x="-811" y="61696"/>
                    <a:pt x="750" y="59196"/>
                  </a:cubicBezTo>
                  <a:cubicBezTo>
                    <a:pt x="11986" y="41185"/>
                    <a:pt x="22817" y="22662"/>
                    <a:pt x="35765" y="6241"/>
                  </a:cubicBezTo>
                  <a:cubicBezTo>
                    <a:pt x="44833" y="-5293"/>
                    <a:pt x="56622" y="-66"/>
                    <a:pt x="59292" y="15560"/>
                  </a:cubicBezTo>
                  <a:cubicBezTo>
                    <a:pt x="60804" y="24309"/>
                    <a:pt x="60401" y="33458"/>
                    <a:pt x="60551" y="42435"/>
                  </a:cubicBezTo>
                  <a:cubicBezTo>
                    <a:pt x="60652" y="49196"/>
                    <a:pt x="59897" y="57037"/>
                    <a:pt x="52239" y="56639"/>
                  </a:cubicBezTo>
                  <a:cubicBezTo>
                    <a:pt x="48511" y="56412"/>
                    <a:pt x="44632" y="51071"/>
                    <a:pt x="41559" y="47264"/>
                  </a:cubicBezTo>
                  <a:cubicBezTo>
                    <a:pt x="39795" y="45048"/>
                    <a:pt x="39493" y="41299"/>
                    <a:pt x="38183" y="372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CEB06F76-086E-EE33-C01C-B1D2A2884E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7875" y="1426316"/>
              <a:ext cx="71970" cy="69943"/>
            </a:xfrm>
            <a:custGeom>
              <a:avLst/>
              <a:gdLst>
                <a:gd name="connsiteX0" fmla="*/ 55496 w 71970"/>
                <a:gd name="connsiteY0" fmla="*/ 69944 h 69943"/>
                <a:gd name="connsiteX1" fmla="*/ 45874 w 71970"/>
                <a:gd name="connsiteY1" fmla="*/ 43580 h 69943"/>
                <a:gd name="connsiteX2" fmla="*/ 3202 w 71970"/>
                <a:gd name="connsiteY2" fmla="*/ 51648 h 69943"/>
                <a:gd name="connsiteX3" fmla="*/ 6477 w 71970"/>
                <a:gd name="connsiteY3" fmla="*/ 32955 h 69943"/>
                <a:gd name="connsiteX4" fmla="*/ 29651 w 71970"/>
                <a:gd name="connsiteY4" fmla="*/ 25682 h 69943"/>
                <a:gd name="connsiteX5" fmla="*/ 56655 w 71970"/>
                <a:gd name="connsiteY5" fmla="*/ 5398 h 69943"/>
                <a:gd name="connsiteX6" fmla="*/ 67638 w 71970"/>
                <a:gd name="connsiteY6" fmla="*/ 0 h 69943"/>
                <a:gd name="connsiteX7" fmla="*/ 60937 w 71970"/>
                <a:gd name="connsiteY7" fmla="*/ 69319 h 69943"/>
                <a:gd name="connsiteX8" fmla="*/ 55446 w 71970"/>
                <a:gd name="connsiteY8" fmla="*/ 69944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0" h="69943">
                  <a:moveTo>
                    <a:pt x="55496" y="69944"/>
                  </a:moveTo>
                  <a:cubicBezTo>
                    <a:pt x="52373" y="61421"/>
                    <a:pt x="49249" y="52898"/>
                    <a:pt x="45874" y="43580"/>
                  </a:cubicBezTo>
                  <a:cubicBezTo>
                    <a:pt x="31364" y="46307"/>
                    <a:pt x="16704" y="49091"/>
                    <a:pt x="3202" y="51648"/>
                  </a:cubicBezTo>
                  <a:cubicBezTo>
                    <a:pt x="-2693" y="40853"/>
                    <a:pt x="230" y="35568"/>
                    <a:pt x="6477" y="32955"/>
                  </a:cubicBezTo>
                  <a:cubicBezTo>
                    <a:pt x="13983" y="29830"/>
                    <a:pt x="21842" y="27557"/>
                    <a:pt x="29651" y="25682"/>
                  </a:cubicBezTo>
                  <a:cubicBezTo>
                    <a:pt x="41037" y="22898"/>
                    <a:pt x="53078" y="22102"/>
                    <a:pt x="56655" y="5398"/>
                  </a:cubicBezTo>
                  <a:cubicBezTo>
                    <a:pt x="57209" y="2898"/>
                    <a:pt x="63406" y="1989"/>
                    <a:pt x="67638" y="0"/>
                  </a:cubicBezTo>
                  <a:cubicBezTo>
                    <a:pt x="77714" y="26762"/>
                    <a:pt x="67991" y="47784"/>
                    <a:pt x="60937" y="69319"/>
                  </a:cubicBezTo>
                  <a:cubicBezTo>
                    <a:pt x="59124" y="69546"/>
                    <a:pt x="57310" y="69716"/>
                    <a:pt x="55446" y="6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C859E814-0EC9-31C0-960D-4D430CF3C1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91379" y="735849"/>
              <a:ext cx="58758" cy="85472"/>
            </a:xfrm>
            <a:custGeom>
              <a:avLst/>
              <a:gdLst>
                <a:gd name="connsiteX0" fmla="*/ 39061 w 58758"/>
                <a:gd name="connsiteY0" fmla="*/ 29724 h 85472"/>
                <a:gd name="connsiteX1" fmla="*/ 58759 w 58758"/>
                <a:gd name="connsiteY1" fmla="*/ 32281 h 85472"/>
                <a:gd name="connsiteX2" fmla="*/ 57146 w 58758"/>
                <a:gd name="connsiteY2" fmla="*/ 39383 h 85472"/>
                <a:gd name="connsiteX3" fmla="*/ 35836 w 58758"/>
                <a:gd name="connsiteY3" fmla="*/ 76940 h 85472"/>
                <a:gd name="connsiteX4" fmla="*/ 30194 w 58758"/>
                <a:gd name="connsiteY4" fmla="*/ 85463 h 85472"/>
                <a:gd name="connsiteX5" fmla="*/ 20471 w 58758"/>
                <a:gd name="connsiteY5" fmla="*/ 78474 h 85472"/>
                <a:gd name="connsiteX6" fmla="*/ 15885 w 58758"/>
                <a:gd name="connsiteY6" fmla="*/ 62565 h 85472"/>
                <a:gd name="connsiteX7" fmla="*/ 16 w 58758"/>
                <a:gd name="connsiteY7" fmla="*/ 56713 h 85472"/>
                <a:gd name="connsiteX8" fmla="*/ 16389 w 58758"/>
                <a:gd name="connsiteY8" fmla="*/ 37224 h 85472"/>
                <a:gd name="connsiteX9" fmla="*/ 18152 w 58758"/>
                <a:gd name="connsiteY9" fmla="*/ 10860 h 85472"/>
                <a:gd name="connsiteX10" fmla="*/ 27473 w 58758"/>
                <a:gd name="connsiteY10" fmla="*/ 65 h 85472"/>
                <a:gd name="connsiteX11" fmla="*/ 35785 w 58758"/>
                <a:gd name="connsiteY11" fmla="*/ 8929 h 85472"/>
                <a:gd name="connsiteX12" fmla="*/ 39161 w 58758"/>
                <a:gd name="connsiteY12" fmla="*/ 29724 h 8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58" h="85472">
                  <a:moveTo>
                    <a:pt x="39061" y="29724"/>
                  </a:moveTo>
                  <a:cubicBezTo>
                    <a:pt x="46618" y="30690"/>
                    <a:pt x="52260" y="31429"/>
                    <a:pt x="58759" y="32281"/>
                  </a:cubicBezTo>
                  <a:cubicBezTo>
                    <a:pt x="58104" y="35406"/>
                    <a:pt x="58205" y="38872"/>
                    <a:pt x="57146" y="39383"/>
                  </a:cubicBezTo>
                  <a:cubicBezTo>
                    <a:pt x="42486" y="46542"/>
                    <a:pt x="34224" y="57849"/>
                    <a:pt x="35836" y="76940"/>
                  </a:cubicBezTo>
                  <a:cubicBezTo>
                    <a:pt x="36088" y="79724"/>
                    <a:pt x="31655" y="85747"/>
                    <a:pt x="30194" y="85463"/>
                  </a:cubicBezTo>
                  <a:cubicBezTo>
                    <a:pt x="26617" y="84724"/>
                    <a:pt x="22384" y="81940"/>
                    <a:pt x="20471" y="78474"/>
                  </a:cubicBezTo>
                  <a:cubicBezTo>
                    <a:pt x="17901" y="73815"/>
                    <a:pt x="17246" y="67793"/>
                    <a:pt x="15885" y="62565"/>
                  </a:cubicBezTo>
                  <a:cubicBezTo>
                    <a:pt x="10243" y="60520"/>
                    <a:pt x="5054" y="58588"/>
                    <a:pt x="16" y="56713"/>
                  </a:cubicBezTo>
                  <a:cubicBezTo>
                    <a:pt x="-488" y="42849"/>
                    <a:pt x="11099" y="44156"/>
                    <a:pt x="16389" y="37224"/>
                  </a:cubicBezTo>
                  <a:cubicBezTo>
                    <a:pt x="16842" y="28645"/>
                    <a:pt x="16389" y="19440"/>
                    <a:pt x="18152" y="10860"/>
                  </a:cubicBezTo>
                  <a:cubicBezTo>
                    <a:pt x="19060" y="6485"/>
                    <a:pt x="23594" y="2053"/>
                    <a:pt x="27473" y="65"/>
                  </a:cubicBezTo>
                  <a:cubicBezTo>
                    <a:pt x="28884" y="-674"/>
                    <a:pt x="34426" y="5065"/>
                    <a:pt x="35785" y="8929"/>
                  </a:cubicBezTo>
                  <a:cubicBezTo>
                    <a:pt x="37851" y="14838"/>
                    <a:pt x="37952" y="21656"/>
                    <a:pt x="39161" y="29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D78221F-8223-F921-E95B-C4D1E4467E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2263" y="4358566"/>
              <a:ext cx="61984" cy="67934"/>
            </a:xfrm>
            <a:custGeom>
              <a:avLst/>
              <a:gdLst>
                <a:gd name="connsiteX0" fmla="*/ 37025 w 61984"/>
                <a:gd name="connsiteY0" fmla="*/ 30497 h 67934"/>
                <a:gd name="connsiteX1" fmla="*/ 2464 w 61984"/>
                <a:gd name="connsiteY1" fmla="*/ 60270 h 67934"/>
                <a:gd name="connsiteX2" fmla="*/ 147 w 61984"/>
                <a:gd name="connsiteY2" fmla="*/ 53054 h 67934"/>
                <a:gd name="connsiteX3" fmla="*/ 32340 w 61984"/>
                <a:gd name="connsiteY3" fmla="*/ 3792 h 67934"/>
                <a:gd name="connsiteX4" fmla="*/ 52743 w 61984"/>
                <a:gd name="connsiteY4" fmla="*/ 8963 h 67934"/>
                <a:gd name="connsiteX5" fmla="*/ 61963 w 61984"/>
                <a:gd name="connsiteY5" fmla="*/ 56804 h 67934"/>
                <a:gd name="connsiteX6" fmla="*/ 53046 w 61984"/>
                <a:gd name="connsiteY6" fmla="*/ 67827 h 67934"/>
                <a:gd name="connsiteX7" fmla="*/ 43877 w 61984"/>
                <a:gd name="connsiteY7" fmla="*/ 60043 h 67934"/>
                <a:gd name="connsiteX8" fmla="*/ 37075 w 61984"/>
                <a:gd name="connsiteY8" fmla="*/ 30497 h 6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84" h="67934">
                  <a:moveTo>
                    <a:pt x="37025" y="30497"/>
                  </a:moveTo>
                  <a:cubicBezTo>
                    <a:pt x="22264" y="39758"/>
                    <a:pt x="19140" y="59475"/>
                    <a:pt x="2464" y="60270"/>
                  </a:cubicBezTo>
                  <a:cubicBezTo>
                    <a:pt x="1457" y="57372"/>
                    <a:pt x="-559" y="54190"/>
                    <a:pt x="147" y="53054"/>
                  </a:cubicBezTo>
                  <a:cubicBezTo>
                    <a:pt x="10575" y="36349"/>
                    <a:pt x="20601" y="19247"/>
                    <a:pt x="32340" y="3792"/>
                  </a:cubicBezTo>
                  <a:cubicBezTo>
                    <a:pt x="37579" y="-3140"/>
                    <a:pt x="49973" y="-71"/>
                    <a:pt x="52743" y="8963"/>
                  </a:cubicBezTo>
                  <a:cubicBezTo>
                    <a:pt x="57378" y="24361"/>
                    <a:pt x="59998" y="40668"/>
                    <a:pt x="61963" y="56804"/>
                  </a:cubicBezTo>
                  <a:cubicBezTo>
                    <a:pt x="62366" y="60156"/>
                    <a:pt x="56875" y="66065"/>
                    <a:pt x="53046" y="67827"/>
                  </a:cubicBezTo>
                  <a:cubicBezTo>
                    <a:pt x="51131" y="68736"/>
                    <a:pt x="45136" y="63679"/>
                    <a:pt x="43877" y="60043"/>
                  </a:cubicBezTo>
                  <a:cubicBezTo>
                    <a:pt x="40854" y="51122"/>
                    <a:pt x="39493" y="41463"/>
                    <a:pt x="37075" y="304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B4D776A-20F3-8ABD-E97D-5355452A77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894" y="4591611"/>
              <a:ext cx="67005" cy="71695"/>
            </a:xfrm>
            <a:custGeom>
              <a:avLst/>
              <a:gdLst>
                <a:gd name="connsiteX0" fmla="*/ 38491 w 67005"/>
                <a:gd name="connsiteY0" fmla="*/ 19385 h 71695"/>
                <a:gd name="connsiteX1" fmla="*/ 67005 w 67005"/>
                <a:gd name="connsiteY1" fmla="*/ 24669 h 71695"/>
                <a:gd name="connsiteX2" fmla="*/ 42067 w 67005"/>
                <a:gd name="connsiteY2" fmla="*/ 43248 h 71695"/>
                <a:gd name="connsiteX3" fmla="*/ 41765 w 67005"/>
                <a:gd name="connsiteY3" fmla="*/ 63703 h 71695"/>
                <a:gd name="connsiteX4" fmla="*/ 35014 w 67005"/>
                <a:gd name="connsiteY4" fmla="*/ 71544 h 71695"/>
                <a:gd name="connsiteX5" fmla="*/ 27910 w 67005"/>
                <a:gd name="connsiteY5" fmla="*/ 67851 h 71695"/>
                <a:gd name="connsiteX6" fmla="*/ 0 w 67005"/>
                <a:gd name="connsiteY6" fmla="*/ 43589 h 71695"/>
                <a:gd name="connsiteX7" fmla="*/ 655 w 67005"/>
                <a:gd name="connsiteY7" fmla="*/ 35067 h 71695"/>
                <a:gd name="connsiteX8" fmla="*/ 15769 w 67005"/>
                <a:gd name="connsiteY8" fmla="*/ 8362 h 71695"/>
                <a:gd name="connsiteX9" fmla="*/ 24636 w 67005"/>
                <a:gd name="connsiteY9" fmla="*/ 10 h 71695"/>
                <a:gd name="connsiteX10" fmla="*/ 34662 w 67005"/>
                <a:gd name="connsiteY10" fmla="*/ 7112 h 71695"/>
                <a:gd name="connsiteX11" fmla="*/ 38591 w 67005"/>
                <a:gd name="connsiteY11" fmla="*/ 19385 h 7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05" h="71695">
                  <a:moveTo>
                    <a:pt x="38491" y="19385"/>
                  </a:moveTo>
                  <a:cubicBezTo>
                    <a:pt x="48616" y="21260"/>
                    <a:pt x="57383" y="22908"/>
                    <a:pt x="67005" y="24669"/>
                  </a:cubicBezTo>
                  <a:cubicBezTo>
                    <a:pt x="62320" y="41089"/>
                    <a:pt x="50380" y="37453"/>
                    <a:pt x="42067" y="43248"/>
                  </a:cubicBezTo>
                  <a:cubicBezTo>
                    <a:pt x="42067" y="49669"/>
                    <a:pt x="42773" y="56828"/>
                    <a:pt x="41765" y="63703"/>
                  </a:cubicBezTo>
                  <a:cubicBezTo>
                    <a:pt x="41311" y="66771"/>
                    <a:pt x="37836" y="70294"/>
                    <a:pt x="35014" y="71544"/>
                  </a:cubicBezTo>
                  <a:cubicBezTo>
                    <a:pt x="33251" y="72339"/>
                    <a:pt x="28364" y="69839"/>
                    <a:pt x="27910" y="67851"/>
                  </a:cubicBezTo>
                  <a:cubicBezTo>
                    <a:pt x="23981" y="51828"/>
                    <a:pt x="12897" y="46089"/>
                    <a:pt x="0" y="43589"/>
                  </a:cubicBezTo>
                  <a:cubicBezTo>
                    <a:pt x="252" y="39612"/>
                    <a:pt x="-454" y="36089"/>
                    <a:pt x="655" y="35067"/>
                  </a:cubicBezTo>
                  <a:cubicBezTo>
                    <a:pt x="8514" y="28135"/>
                    <a:pt x="16726" y="22169"/>
                    <a:pt x="15769" y="8362"/>
                  </a:cubicBezTo>
                  <a:cubicBezTo>
                    <a:pt x="15567" y="5635"/>
                    <a:pt x="21361" y="294"/>
                    <a:pt x="24636" y="10"/>
                  </a:cubicBezTo>
                  <a:cubicBezTo>
                    <a:pt x="27910" y="-218"/>
                    <a:pt x="32344" y="3646"/>
                    <a:pt x="34662" y="7112"/>
                  </a:cubicBezTo>
                  <a:cubicBezTo>
                    <a:pt x="37080" y="10691"/>
                    <a:pt x="37533" y="15919"/>
                    <a:pt x="38591" y="19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AC4C6EDE-11B4-7C18-0411-0A61298128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0266" y="4823122"/>
              <a:ext cx="70596" cy="80489"/>
            </a:xfrm>
            <a:custGeom>
              <a:avLst/>
              <a:gdLst>
                <a:gd name="connsiteX0" fmla="*/ 50 w 70596"/>
                <a:gd name="connsiteY0" fmla="*/ 10092 h 80489"/>
                <a:gd name="connsiteX1" fmla="*/ 34258 w 70596"/>
                <a:gd name="connsiteY1" fmla="*/ 1341 h 80489"/>
                <a:gd name="connsiteX2" fmla="*/ 65494 w 70596"/>
                <a:gd name="connsiteY2" fmla="*/ 8557 h 80489"/>
                <a:gd name="connsiteX3" fmla="*/ 70532 w 70596"/>
                <a:gd name="connsiteY3" fmla="*/ 18614 h 80489"/>
                <a:gd name="connsiteX4" fmla="*/ 60909 w 70596"/>
                <a:gd name="connsiteY4" fmla="*/ 55717 h 80489"/>
                <a:gd name="connsiteX5" fmla="*/ 36677 w 70596"/>
                <a:gd name="connsiteY5" fmla="*/ 80490 h 80489"/>
                <a:gd name="connsiteX6" fmla="*/ 50733 w 70596"/>
                <a:gd name="connsiteY6" fmla="*/ 19353 h 80489"/>
                <a:gd name="connsiteX7" fmla="*/ 23326 w 70596"/>
                <a:gd name="connsiteY7" fmla="*/ 19239 h 80489"/>
                <a:gd name="connsiteX8" fmla="*/ 0 w 70596"/>
                <a:gd name="connsiteY8" fmla="*/ 10149 h 8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6" h="80489">
                  <a:moveTo>
                    <a:pt x="50" y="10092"/>
                  </a:moveTo>
                  <a:cubicBezTo>
                    <a:pt x="9572" y="-4852"/>
                    <a:pt x="22973" y="1171"/>
                    <a:pt x="34258" y="1341"/>
                  </a:cubicBezTo>
                  <a:cubicBezTo>
                    <a:pt x="44738" y="1512"/>
                    <a:pt x="55317" y="5205"/>
                    <a:pt x="65494" y="8557"/>
                  </a:cubicBezTo>
                  <a:cubicBezTo>
                    <a:pt x="67963" y="9353"/>
                    <a:pt x="71086" y="15660"/>
                    <a:pt x="70532" y="18614"/>
                  </a:cubicBezTo>
                  <a:cubicBezTo>
                    <a:pt x="68114" y="31171"/>
                    <a:pt x="65242" y="43842"/>
                    <a:pt x="60909" y="55717"/>
                  </a:cubicBezTo>
                  <a:cubicBezTo>
                    <a:pt x="56829" y="66797"/>
                    <a:pt x="51438" y="77876"/>
                    <a:pt x="36677" y="80490"/>
                  </a:cubicBezTo>
                  <a:cubicBezTo>
                    <a:pt x="27709" y="56115"/>
                    <a:pt x="52647" y="42592"/>
                    <a:pt x="50733" y="19353"/>
                  </a:cubicBezTo>
                  <a:cubicBezTo>
                    <a:pt x="41412" y="19353"/>
                    <a:pt x="32344" y="19694"/>
                    <a:pt x="23326" y="19239"/>
                  </a:cubicBezTo>
                  <a:cubicBezTo>
                    <a:pt x="15114" y="18842"/>
                    <a:pt x="5643" y="21683"/>
                    <a:pt x="0" y="10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EBEC01CC-F845-F490-3A34-99058D9CEF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6439" y="3136401"/>
              <a:ext cx="39955" cy="84320"/>
            </a:xfrm>
            <a:custGeom>
              <a:avLst/>
              <a:gdLst>
                <a:gd name="connsiteX0" fmla="*/ 11742 w 39955"/>
                <a:gd name="connsiteY0" fmla="*/ 32483 h 84320"/>
                <a:gd name="connsiteX1" fmla="*/ 5798 w 39955"/>
                <a:gd name="connsiteY1" fmla="*/ 8790 h 84320"/>
                <a:gd name="connsiteX2" fmla="*/ 24337 w 39955"/>
                <a:gd name="connsiteY2" fmla="*/ 1176 h 84320"/>
                <a:gd name="connsiteX3" fmla="*/ 34967 w 39955"/>
                <a:gd name="connsiteY3" fmla="*/ 20154 h 84320"/>
                <a:gd name="connsiteX4" fmla="*/ 24488 w 39955"/>
                <a:gd name="connsiteY4" fmla="*/ 60552 h 84320"/>
                <a:gd name="connsiteX5" fmla="*/ 39955 w 39955"/>
                <a:gd name="connsiteY5" fmla="*/ 73336 h 84320"/>
                <a:gd name="connsiteX6" fmla="*/ 7863 w 39955"/>
                <a:gd name="connsiteY6" fmla="*/ 79643 h 84320"/>
                <a:gd name="connsiteX7" fmla="*/ 11742 w 39955"/>
                <a:gd name="connsiteY7" fmla="*/ 32483 h 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55" h="84320">
                  <a:moveTo>
                    <a:pt x="11742" y="32483"/>
                  </a:moveTo>
                  <a:cubicBezTo>
                    <a:pt x="8820" y="21802"/>
                    <a:pt x="4185" y="14131"/>
                    <a:pt x="5798" y="8790"/>
                  </a:cubicBezTo>
                  <a:cubicBezTo>
                    <a:pt x="8317" y="551"/>
                    <a:pt x="16579" y="-1664"/>
                    <a:pt x="24337" y="1176"/>
                  </a:cubicBezTo>
                  <a:cubicBezTo>
                    <a:pt x="32298" y="4074"/>
                    <a:pt x="36681" y="11176"/>
                    <a:pt x="34967" y="20154"/>
                  </a:cubicBezTo>
                  <a:cubicBezTo>
                    <a:pt x="32398" y="33563"/>
                    <a:pt x="28166" y="46631"/>
                    <a:pt x="24488" y="60552"/>
                  </a:cubicBezTo>
                  <a:cubicBezTo>
                    <a:pt x="29728" y="64870"/>
                    <a:pt x="34817" y="69074"/>
                    <a:pt x="39955" y="73336"/>
                  </a:cubicBezTo>
                  <a:cubicBezTo>
                    <a:pt x="30131" y="85438"/>
                    <a:pt x="17738" y="87540"/>
                    <a:pt x="7863" y="79643"/>
                  </a:cubicBezTo>
                  <a:cubicBezTo>
                    <a:pt x="-3724" y="70325"/>
                    <a:pt x="-2566" y="58961"/>
                    <a:pt x="11742" y="324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4244727-4FB1-AD0A-33C0-D91B7A15AA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6045" y="6752374"/>
              <a:ext cx="78949" cy="78522"/>
            </a:xfrm>
            <a:custGeom>
              <a:avLst/>
              <a:gdLst>
                <a:gd name="connsiteX0" fmla="*/ 33104 w 78949"/>
                <a:gd name="connsiteY0" fmla="*/ 50795 h 78522"/>
                <a:gd name="connsiteX1" fmla="*/ 6957 w 78949"/>
                <a:gd name="connsiteY1" fmla="*/ 50455 h 78522"/>
                <a:gd name="connsiteX2" fmla="*/ 5 w 78949"/>
                <a:gd name="connsiteY2" fmla="*/ 43125 h 78522"/>
                <a:gd name="connsiteX3" fmla="*/ 6000 w 78949"/>
                <a:gd name="connsiteY3" fmla="*/ 34830 h 78522"/>
                <a:gd name="connsiteX4" fmla="*/ 34766 w 78949"/>
                <a:gd name="connsiteY4" fmla="*/ 29716 h 78522"/>
                <a:gd name="connsiteX5" fmla="*/ 38999 w 78949"/>
                <a:gd name="connsiteY5" fmla="*/ 10909 h 78522"/>
                <a:gd name="connsiteX6" fmla="*/ 48722 w 78949"/>
                <a:gd name="connsiteY6" fmla="*/ 0 h 78522"/>
                <a:gd name="connsiteX7" fmla="*/ 54919 w 78949"/>
                <a:gd name="connsiteY7" fmla="*/ 13580 h 78522"/>
                <a:gd name="connsiteX8" fmla="*/ 55523 w 78949"/>
                <a:gd name="connsiteY8" fmla="*/ 24545 h 78522"/>
                <a:gd name="connsiteX9" fmla="*/ 77943 w 78949"/>
                <a:gd name="connsiteY9" fmla="*/ 28693 h 78522"/>
                <a:gd name="connsiteX10" fmla="*/ 78950 w 78949"/>
                <a:gd name="connsiteY10" fmla="*/ 33693 h 78522"/>
                <a:gd name="connsiteX11" fmla="*/ 55272 w 78949"/>
                <a:gd name="connsiteY11" fmla="*/ 47330 h 78522"/>
                <a:gd name="connsiteX12" fmla="*/ 49427 w 78949"/>
                <a:gd name="connsiteY12" fmla="*/ 77557 h 78522"/>
                <a:gd name="connsiteX13" fmla="*/ 44591 w 78949"/>
                <a:gd name="connsiteY13" fmla="*/ 78523 h 78522"/>
                <a:gd name="connsiteX14" fmla="*/ 33104 w 78949"/>
                <a:gd name="connsiteY14" fmla="*/ 50852 h 7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49" h="78522">
                  <a:moveTo>
                    <a:pt x="33104" y="50795"/>
                  </a:moveTo>
                  <a:cubicBezTo>
                    <a:pt x="24338" y="50795"/>
                    <a:pt x="15572" y="51364"/>
                    <a:pt x="6957" y="50455"/>
                  </a:cubicBezTo>
                  <a:cubicBezTo>
                    <a:pt x="4287" y="50171"/>
                    <a:pt x="206" y="45852"/>
                    <a:pt x="5" y="43125"/>
                  </a:cubicBezTo>
                  <a:cubicBezTo>
                    <a:pt x="-147" y="40398"/>
                    <a:pt x="3430" y="35512"/>
                    <a:pt x="6000" y="34830"/>
                  </a:cubicBezTo>
                  <a:cubicBezTo>
                    <a:pt x="15119" y="32443"/>
                    <a:pt x="24540" y="31420"/>
                    <a:pt x="34766" y="29716"/>
                  </a:cubicBezTo>
                  <a:cubicBezTo>
                    <a:pt x="36127" y="23239"/>
                    <a:pt x="36530" y="16478"/>
                    <a:pt x="38999" y="10909"/>
                  </a:cubicBezTo>
                  <a:cubicBezTo>
                    <a:pt x="40913" y="6534"/>
                    <a:pt x="45397" y="3580"/>
                    <a:pt x="48722" y="0"/>
                  </a:cubicBezTo>
                  <a:cubicBezTo>
                    <a:pt x="50838" y="4488"/>
                    <a:pt x="53357" y="8863"/>
                    <a:pt x="54919" y="13580"/>
                  </a:cubicBezTo>
                  <a:cubicBezTo>
                    <a:pt x="55876" y="16478"/>
                    <a:pt x="55322" y="19943"/>
                    <a:pt x="55523" y="24545"/>
                  </a:cubicBezTo>
                  <a:cubicBezTo>
                    <a:pt x="63231" y="25966"/>
                    <a:pt x="70587" y="27329"/>
                    <a:pt x="77943" y="28693"/>
                  </a:cubicBezTo>
                  <a:cubicBezTo>
                    <a:pt x="78295" y="30341"/>
                    <a:pt x="78598" y="32046"/>
                    <a:pt x="78950" y="33693"/>
                  </a:cubicBezTo>
                  <a:cubicBezTo>
                    <a:pt x="71041" y="38239"/>
                    <a:pt x="63131" y="42784"/>
                    <a:pt x="55272" y="47330"/>
                  </a:cubicBezTo>
                  <a:cubicBezTo>
                    <a:pt x="53307" y="57387"/>
                    <a:pt x="51392" y="67500"/>
                    <a:pt x="49427" y="77557"/>
                  </a:cubicBezTo>
                  <a:cubicBezTo>
                    <a:pt x="47815" y="77898"/>
                    <a:pt x="46203" y="78182"/>
                    <a:pt x="44591" y="78523"/>
                  </a:cubicBezTo>
                  <a:cubicBezTo>
                    <a:pt x="41114" y="70114"/>
                    <a:pt x="37638" y="61762"/>
                    <a:pt x="33104" y="50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D8C49A1-C832-DE85-806B-542CABED43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7242" y="5445338"/>
              <a:ext cx="61414" cy="82254"/>
            </a:xfrm>
            <a:custGeom>
              <a:avLst/>
              <a:gdLst>
                <a:gd name="connsiteX0" fmla="*/ 35871 w 61414"/>
                <a:gd name="connsiteY0" fmla="*/ 42822 h 82254"/>
                <a:gd name="connsiteX1" fmla="*/ 37232 w 61414"/>
                <a:gd name="connsiteY1" fmla="*/ 19584 h 82254"/>
                <a:gd name="connsiteX2" fmla="*/ 48718 w 61414"/>
                <a:gd name="connsiteY2" fmla="*/ 38 h 82254"/>
                <a:gd name="connsiteX3" fmla="*/ 57636 w 61414"/>
                <a:gd name="connsiteY3" fmla="*/ 19243 h 82254"/>
                <a:gd name="connsiteX4" fmla="*/ 61414 w 61414"/>
                <a:gd name="connsiteY4" fmla="*/ 53334 h 82254"/>
                <a:gd name="connsiteX5" fmla="*/ 48718 w 61414"/>
                <a:gd name="connsiteY5" fmla="*/ 82254 h 82254"/>
                <a:gd name="connsiteX6" fmla="*/ 36224 w 61414"/>
                <a:gd name="connsiteY6" fmla="*/ 62823 h 82254"/>
                <a:gd name="connsiteX7" fmla="*/ 8515 w 61414"/>
                <a:gd name="connsiteY7" fmla="*/ 58561 h 82254"/>
                <a:gd name="connsiteX8" fmla="*/ 0 w 61414"/>
                <a:gd name="connsiteY8" fmla="*/ 46970 h 82254"/>
                <a:gd name="connsiteX9" fmla="*/ 10328 w 61414"/>
                <a:gd name="connsiteY9" fmla="*/ 40550 h 82254"/>
                <a:gd name="connsiteX10" fmla="*/ 35821 w 61414"/>
                <a:gd name="connsiteY10" fmla="*/ 42822 h 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414" h="82254">
                  <a:moveTo>
                    <a:pt x="35871" y="42822"/>
                  </a:moveTo>
                  <a:cubicBezTo>
                    <a:pt x="36426" y="32538"/>
                    <a:pt x="36476" y="26004"/>
                    <a:pt x="37232" y="19584"/>
                  </a:cubicBezTo>
                  <a:cubicBezTo>
                    <a:pt x="38239" y="11061"/>
                    <a:pt x="37131" y="-757"/>
                    <a:pt x="48718" y="38"/>
                  </a:cubicBezTo>
                  <a:cubicBezTo>
                    <a:pt x="58694" y="720"/>
                    <a:pt x="56930" y="11345"/>
                    <a:pt x="57636" y="19243"/>
                  </a:cubicBezTo>
                  <a:cubicBezTo>
                    <a:pt x="58542" y="29072"/>
                    <a:pt x="59802" y="38845"/>
                    <a:pt x="61414" y="53334"/>
                  </a:cubicBezTo>
                  <a:cubicBezTo>
                    <a:pt x="59047" y="58732"/>
                    <a:pt x="54461" y="69186"/>
                    <a:pt x="48718" y="82254"/>
                  </a:cubicBezTo>
                  <a:cubicBezTo>
                    <a:pt x="43580" y="74243"/>
                    <a:pt x="40003" y="68675"/>
                    <a:pt x="36224" y="62823"/>
                  </a:cubicBezTo>
                  <a:cubicBezTo>
                    <a:pt x="27105" y="61573"/>
                    <a:pt x="17533" y="61288"/>
                    <a:pt x="8515" y="58561"/>
                  </a:cubicBezTo>
                  <a:cubicBezTo>
                    <a:pt x="4989" y="57482"/>
                    <a:pt x="2771" y="51004"/>
                    <a:pt x="0" y="46970"/>
                  </a:cubicBezTo>
                  <a:cubicBezTo>
                    <a:pt x="3427" y="44697"/>
                    <a:pt x="6802" y="40664"/>
                    <a:pt x="10328" y="40550"/>
                  </a:cubicBezTo>
                  <a:cubicBezTo>
                    <a:pt x="18036" y="40209"/>
                    <a:pt x="25795" y="41800"/>
                    <a:pt x="35821" y="42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DF2EC1B6-6F2B-76EE-4991-741CCB7208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4677" y="2824231"/>
              <a:ext cx="63478" cy="64416"/>
            </a:xfrm>
            <a:custGeom>
              <a:avLst/>
              <a:gdLst>
                <a:gd name="connsiteX0" fmla="*/ 34712 w 63478"/>
                <a:gd name="connsiteY0" fmla="*/ 15049 h 64416"/>
                <a:gd name="connsiteX1" fmla="*/ 0 w 63478"/>
                <a:gd name="connsiteY1" fmla="*/ 21356 h 64416"/>
                <a:gd name="connsiteX2" fmla="*/ 19900 w 63478"/>
                <a:gd name="connsiteY2" fmla="*/ 731 h 64416"/>
                <a:gd name="connsiteX3" fmla="*/ 49373 w 63478"/>
                <a:gd name="connsiteY3" fmla="*/ 2890 h 64416"/>
                <a:gd name="connsiteX4" fmla="*/ 50783 w 63478"/>
                <a:gd name="connsiteY4" fmla="*/ 22379 h 64416"/>
                <a:gd name="connsiteX5" fmla="*/ 37684 w 63478"/>
                <a:gd name="connsiteY5" fmla="*/ 44026 h 64416"/>
                <a:gd name="connsiteX6" fmla="*/ 63479 w 63478"/>
                <a:gd name="connsiteY6" fmla="*/ 50504 h 64416"/>
                <a:gd name="connsiteX7" fmla="*/ 20605 w 63478"/>
                <a:gd name="connsiteY7" fmla="*/ 63515 h 64416"/>
                <a:gd name="connsiteX8" fmla="*/ 15618 w 63478"/>
                <a:gd name="connsiteY8" fmla="*/ 38004 h 64416"/>
                <a:gd name="connsiteX9" fmla="*/ 34712 w 63478"/>
                <a:gd name="connsiteY9" fmla="*/ 15049 h 6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78" h="64416">
                  <a:moveTo>
                    <a:pt x="34712" y="15049"/>
                  </a:moveTo>
                  <a:cubicBezTo>
                    <a:pt x="20757" y="17606"/>
                    <a:pt x="11386" y="19310"/>
                    <a:pt x="0" y="21356"/>
                  </a:cubicBezTo>
                  <a:cubicBezTo>
                    <a:pt x="1914" y="5844"/>
                    <a:pt x="11436" y="2151"/>
                    <a:pt x="19900" y="731"/>
                  </a:cubicBezTo>
                  <a:cubicBezTo>
                    <a:pt x="29523" y="-860"/>
                    <a:pt x="39901" y="276"/>
                    <a:pt x="49373" y="2890"/>
                  </a:cubicBezTo>
                  <a:cubicBezTo>
                    <a:pt x="51287" y="3401"/>
                    <a:pt x="52547" y="16413"/>
                    <a:pt x="50783" y="22379"/>
                  </a:cubicBezTo>
                  <a:cubicBezTo>
                    <a:pt x="48617" y="29708"/>
                    <a:pt x="42924" y="35731"/>
                    <a:pt x="37684" y="44026"/>
                  </a:cubicBezTo>
                  <a:cubicBezTo>
                    <a:pt x="46300" y="46186"/>
                    <a:pt x="53756" y="48060"/>
                    <a:pt x="63479" y="50504"/>
                  </a:cubicBezTo>
                  <a:cubicBezTo>
                    <a:pt x="49725" y="63231"/>
                    <a:pt x="35518" y="66186"/>
                    <a:pt x="20605" y="63515"/>
                  </a:cubicBezTo>
                  <a:cubicBezTo>
                    <a:pt x="10479" y="61697"/>
                    <a:pt x="8111" y="49026"/>
                    <a:pt x="15618" y="38004"/>
                  </a:cubicBezTo>
                  <a:cubicBezTo>
                    <a:pt x="20354" y="31072"/>
                    <a:pt x="26248" y="25163"/>
                    <a:pt x="34712" y="150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C3CFAD-B05F-81AC-AF03-C82B044A56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9871" y="2486839"/>
              <a:ext cx="48429" cy="73751"/>
            </a:xfrm>
            <a:custGeom>
              <a:avLst/>
              <a:gdLst>
                <a:gd name="connsiteX0" fmla="*/ 32747 w 48429"/>
                <a:gd name="connsiteY0" fmla="*/ 69087 h 73751"/>
                <a:gd name="connsiteX1" fmla="*/ 18238 w 48429"/>
                <a:gd name="connsiteY1" fmla="*/ 73746 h 73751"/>
                <a:gd name="connsiteX2" fmla="*/ 7305 w 48429"/>
                <a:gd name="connsiteY2" fmla="*/ 52212 h 73751"/>
                <a:gd name="connsiteX3" fmla="*/ 27508 w 48429"/>
                <a:gd name="connsiteY3" fmla="*/ 20337 h 73751"/>
                <a:gd name="connsiteX4" fmla="*/ 0 w 48429"/>
                <a:gd name="connsiteY4" fmla="*/ 20337 h 73751"/>
                <a:gd name="connsiteX5" fmla="*/ 15517 w 48429"/>
                <a:gd name="connsiteY5" fmla="*/ 734 h 73751"/>
                <a:gd name="connsiteX6" fmla="*/ 40859 w 48429"/>
                <a:gd name="connsiteY6" fmla="*/ 2950 h 73751"/>
                <a:gd name="connsiteX7" fmla="*/ 45594 w 48429"/>
                <a:gd name="connsiteY7" fmla="*/ 28973 h 73751"/>
                <a:gd name="connsiteX8" fmla="*/ 34107 w 48429"/>
                <a:gd name="connsiteY8" fmla="*/ 46928 h 73751"/>
                <a:gd name="connsiteX9" fmla="*/ 32798 w 48429"/>
                <a:gd name="connsiteY9" fmla="*/ 69087 h 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429" h="73751">
                  <a:moveTo>
                    <a:pt x="32747" y="69087"/>
                  </a:moveTo>
                  <a:cubicBezTo>
                    <a:pt x="27760" y="70792"/>
                    <a:pt x="23024" y="73632"/>
                    <a:pt x="18238" y="73746"/>
                  </a:cubicBezTo>
                  <a:cubicBezTo>
                    <a:pt x="6247" y="74030"/>
                    <a:pt x="1058" y="64087"/>
                    <a:pt x="7305" y="52212"/>
                  </a:cubicBezTo>
                  <a:cubicBezTo>
                    <a:pt x="12746" y="41871"/>
                    <a:pt x="19699" y="32496"/>
                    <a:pt x="27508" y="20337"/>
                  </a:cubicBezTo>
                  <a:lnTo>
                    <a:pt x="0" y="20337"/>
                  </a:lnTo>
                  <a:cubicBezTo>
                    <a:pt x="756" y="6871"/>
                    <a:pt x="7406" y="1700"/>
                    <a:pt x="15517" y="734"/>
                  </a:cubicBezTo>
                  <a:cubicBezTo>
                    <a:pt x="23931" y="-232"/>
                    <a:pt x="33604" y="-857"/>
                    <a:pt x="40859" y="2950"/>
                  </a:cubicBezTo>
                  <a:cubicBezTo>
                    <a:pt x="50128" y="7780"/>
                    <a:pt x="49827" y="19314"/>
                    <a:pt x="45594" y="28973"/>
                  </a:cubicBezTo>
                  <a:cubicBezTo>
                    <a:pt x="42722" y="35564"/>
                    <a:pt x="38944" y="42269"/>
                    <a:pt x="34107" y="46928"/>
                  </a:cubicBezTo>
                  <a:cubicBezTo>
                    <a:pt x="26752" y="53916"/>
                    <a:pt x="31437" y="60848"/>
                    <a:pt x="32798" y="69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D54CE19-E655-E45D-13F1-D3C59F02E3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20467" y="3600029"/>
              <a:ext cx="62246" cy="75864"/>
            </a:xfrm>
            <a:custGeom>
              <a:avLst/>
              <a:gdLst>
                <a:gd name="connsiteX0" fmla="*/ 7987 w 62246"/>
                <a:gd name="connsiteY0" fmla="*/ 8347 h 75864"/>
                <a:gd name="connsiteX1" fmla="*/ 11261 w 62246"/>
                <a:gd name="connsiteY1" fmla="*/ 3063 h 75864"/>
                <a:gd name="connsiteX2" fmla="*/ 42900 w 62246"/>
                <a:gd name="connsiteY2" fmla="*/ 9256 h 75864"/>
                <a:gd name="connsiteX3" fmla="*/ 33025 w 62246"/>
                <a:gd name="connsiteY3" fmla="*/ 41983 h 75864"/>
                <a:gd name="connsiteX4" fmla="*/ 24965 w 62246"/>
                <a:gd name="connsiteY4" fmla="*/ 53575 h 75864"/>
                <a:gd name="connsiteX5" fmla="*/ 62246 w 62246"/>
                <a:gd name="connsiteY5" fmla="*/ 63120 h 75864"/>
                <a:gd name="connsiteX6" fmla="*/ 6677 w 62246"/>
                <a:gd name="connsiteY6" fmla="*/ 70449 h 75864"/>
                <a:gd name="connsiteX7" fmla="*/ 5568 w 62246"/>
                <a:gd name="connsiteY7" fmla="*/ 45506 h 75864"/>
                <a:gd name="connsiteX8" fmla="*/ 33227 w 62246"/>
                <a:gd name="connsiteY8" fmla="*/ 16301 h 75864"/>
                <a:gd name="connsiteX9" fmla="*/ 7936 w 62246"/>
                <a:gd name="connsiteY9" fmla="*/ 8290 h 7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6" h="75864">
                  <a:moveTo>
                    <a:pt x="7987" y="8347"/>
                  </a:moveTo>
                  <a:cubicBezTo>
                    <a:pt x="10556" y="4199"/>
                    <a:pt x="10858" y="3176"/>
                    <a:pt x="11261" y="3063"/>
                  </a:cubicBezTo>
                  <a:cubicBezTo>
                    <a:pt x="22546" y="790"/>
                    <a:pt x="35746" y="-4892"/>
                    <a:pt x="42900" y="9256"/>
                  </a:cubicBezTo>
                  <a:cubicBezTo>
                    <a:pt x="49348" y="22040"/>
                    <a:pt x="40079" y="32381"/>
                    <a:pt x="33025" y="41983"/>
                  </a:cubicBezTo>
                  <a:cubicBezTo>
                    <a:pt x="30758" y="45052"/>
                    <a:pt x="28642" y="48290"/>
                    <a:pt x="24965" y="53575"/>
                  </a:cubicBezTo>
                  <a:cubicBezTo>
                    <a:pt x="37711" y="56870"/>
                    <a:pt x="48895" y="59711"/>
                    <a:pt x="62246" y="63120"/>
                  </a:cubicBezTo>
                  <a:cubicBezTo>
                    <a:pt x="45520" y="77154"/>
                    <a:pt x="19322" y="79597"/>
                    <a:pt x="6677" y="70449"/>
                  </a:cubicBezTo>
                  <a:cubicBezTo>
                    <a:pt x="-1636" y="64484"/>
                    <a:pt x="-2392" y="54824"/>
                    <a:pt x="5568" y="45506"/>
                  </a:cubicBezTo>
                  <a:cubicBezTo>
                    <a:pt x="13579" y="36188"/>
                    <a:pt x="22345" y="27722"/>
                    <a:pt x="33227" y="16301"/>
                  </a:cubicBezTo>
                  <a:cubicBezTo>
                    <a:pt x="23151" y="13119"/>
                    <a:pt x="16249" y="10904"/>
                    <a:pt x="7936" y="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D85AC0-3C4C-5664-1187-6D90CBE3BB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65448" y="2414044"/>
              <a:ext cx="45946" cy="88248"/>
            </a:xfrm>
            <a:custGeom>
              <a:avLst/>
              <a:gdLst>
                <a:gd name="connsiteX0" fmla="*/ 30379 w 45946"/>
                <a:gd name="connsiteY0" fmla="*/ 16369 h 88248"/>
                <a:gd name="connsiteX1" fmla="*/ 0 w 45946"/>
                <a:gd name="connsiteY1" fmla="*/ 24039 h 88248"/>
                <a:gd name="connsiteX2" fmla="*/ 23729 w 45946"/>
                <a:gd name="connsiteY2" fmla="*/ 5 h 88248"/>
                <a:gd name="connsiteX3" fmla="*/ 45947 w 45946"/>
                <a:gd name="connsiteY3" fmla="*/ 21539 h 88248"/>
                <a:gd name="connsiteX4" fmla="*/ 41564 w 45946"/>
                <a:gd name="connsiteY4" fmla="*/ 50460 h 88248"/>
                <a:gd name="connsiteX5" fmla="*/ 42118 w 45946"/>
                <a:gd name="connsiteY5" fmla="*/ 80347 h 88248"/>
                <a:gd name="connsiteX6" fmla="*/ 25290 w 45946"/>
                <a:gd name="connsiteY6" fmla="*/ 84722 h 88248"/>
                <a:gd name="connsiteX7" fmla="*/ 16928 w 45946"/>
                <a:gd name="connsiteY7" fmla="*/ 63983 h 88248"/>
                <a:gd name="connsiteX8" fmla="*/ 23276 w 45946"/>
                <a:gd name="connsiteY8" fmla="*/ 43301 h 88248"/>
                <a:gd name="connsiteX9" fmla="*/ 30379 w 45946"/>
                <a:gd name="connsiteY9" fmla="*/ 16369 h 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46" h="88248">
                  <a:moveTo>
                    <a:pt x="30379" y="16369"/>
                  </a:moveTo>
                  <a:cubicBezTo>
                    <a:pt x="16726" y="19835"/>
                    <a:pt x="8615" y="21880"/>
                    <a:pt x="0" y="24039"/>
                  </a:cubicBezTo>
                  <a:cubicBezTo>
                    <a:pt x="1159" y="7051"/>
                    <a:pt x="9018" y="-222"/>
                    <a:pt x="23729" y="5"/>
                  </a:cubicBezTo>
                  <a:cubicBezTo>
                    <a:pt x="36676" y="176"/>
                    <a:pt x="45947" y="8187"/>
                    <a:pt x="45947" y="21539"/>
                  </a:cubicBezTo>
                  <a:cubicBezTo>
                    <a:pt x="45947" y="31142"/>
                    <a:pt x="42470" y="40744"/>
                    <a:pt x="41564" y="50460"/>
                  </a:cubicBezTo>
                  <a:cubicBezTo>
                    <a:pt x="40606" y="60290"/>
                    <a:pt x="40858" y="70233"/>
                    <a:pt x="42118" y="80347"/>
                  </a:cubicBezTo>
                  <a:cubicBezTo>
                    <a:pt x="38944" y="89494"/>
                    <a:pt x="31034" y="90347"/>
                    <a:pt x="25290" y="84722"/>
                  </a:cubicBezTo>
                  <a:cubicBezTo>
                    <a:pt x="20605" y="80062"/>
                    <a:pt x="17280" y="71199"/>
                    <a:pt x="16928" y="63983"/>
                  </a:cubicBezTo>
                  <a:cubicBezTo>
                    <a:pt x="16625" y="57221"/>
                    <a:pt x="21210" y="50290"/>
                    <a:pt x="23276" y="43301"/>
                  </a:cubicBezTo>
                  <a:cubicBezTo>
                    <a:pt x="25442" y="35971"/>
                    <a:pt x="27255" y="28471"/>
                    <a:pt x="30379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90153C9-BF11-B1FE-3A45-5A60B668FB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5739" y="3693657"/>
              <a:ext cx="41083" cy="88007"/>
            </a:xfrm>
            <a:custGeom>
              <a:avLst/>
              <a:gdLst>
                <a:gd name="connsiteX0" fmla="*/ 20981 w 41083"/>
                <a:gd name="connsiteY0" fmla="*/ 22503 h 88007"/>
                <a:gd name="connsiteX1" fmla="*/ 1736 w 41083"/>
                <a:gd name="connsiteY1" fmla="*/ 14662 h 88007"/>
                <a:gd name="connsiteX2" fmla="*/ 19873 w 41083"/>
                <a:gd name="connsiteY2" fmla="*/ 344 h 88007"/>
                <a:gd name="connsiteX3" fmla="*/ 36348 w 41083"/>
                <a:gd name="connsiteY3" fmla="*/ 17446 h 88007"/>
                <a:gd name="connsiteX4" fmla="*/ 35038 w 41083"/>
                <a:gd name="connsiteY4" fmla="*/ 41594 h 88007"/>
                <a:gd name="connsiteX5" fmla="*/ 26775 w 41083"/>
                <a:gd name="connsiteY5" fmla="*/ 65913 h 88007"/>
                <a:gd name="connsiteX6" fmla="*/ 41083 w 41083"/>
                <a:gd name="connsiteY6" fmla="*/ 75515 h 88007"/>
                <a:gd name="connsiteX7" fmla="*/ 37557 w 41083"/>
                <a:gd name="connsiteY7" fmla="*/ 81765 h 88007"/>
                <a:gd name="connsiteX8" fmla="*/ 33778 w 41083"/>
                <a:gd name="connsiteY8" fmla="*/ 84038 h 88007"/>
                <a:gd name="connsiteX9" fmla="*/ 3399 w 41083"/>
                <a:gd name="connsiteY9" fmla="*/ 81140 h 88007"/>
                <a:gd name="connsiteX10" fmla="*/ 8941 w 41083"/>
                <a:gd name="connsiteY10" fmla="*/ 50231 h 88007"/>
                <a:gd name="connsiteX11" fmla="*/ 21082 w 41083"/>
                <a:gd name="connsiteY11" fmla="*/ 22503 h 8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83" h="88007">
                  <a:moveTo>
                    <a:pt x="20981" y="22503"/>
                  </a:moveTo>
                  <a:cubicBezTo>
                    <a:pt x="12266" y="18980"/>
                    <a:pt x="7228" y="16878"/>
                    <a:pt x="1736" y="14662"/>
                  </a:cubicBezTo>
                  <a:cubicBezTo>
                    <a:pt x="4256" y="1878"/>
                    <a:pt x="11258" y="-1133"/>
                    <a:pt x="19873" y="344"/>
                  </a:cubicBezTo>
                  <a:cubicBezTo>
                    <a:pt x="28388" y="1764"/>
                    <a:pt x="35189" y="7503"/>
                    <a:pt x="36348" y="17446"/>
                  </a:cubicBezTo>
                  <a:cubicBezTo>
                    <a:pt x="37254" y="25344"/>
                    <a:pt x="36600" y="33810"/>
                    <a:pt x="35038" y="41594"/>
                  </a:cubicBezTo>
                  <a:cubicBezTo>
                    <a:pt x="33476" y="49435"/>
                    <a:pt x="29949" y="56822"/>
                    <a:pt x="26775" y="65913"/>
                  </a:cubicBezTo>
                  <a:cubicBezTo>
                    <a:pt x="31461" y="69037"/>
                    <a:pt x="35995" y="72163"/>
                    <a:pt x="41083" y="75515"/>
                  </a:cubicBezTo>
                  <a:cubicBezTo>
                    <a:pt x="39723" y="77958"/>
                    <a:pt x="38867" y="80117"/>
                    <a:pt x="37557" y="81765"/>
                  </a:cubicBezTo>
                  <a:cubicBezTo>
                    <a:pt x="36650" y="82901"/>
                    <a:pt x="35139" y="83640"/>
                    <a:pt x="33778" y="84038"/>
                  </a:cubicBezTo>
                  <a:cubicBezTo>
                    <a:pt x="23299" y="87276"/>
                    <a:pt x="11560" y="92276"/>
                    <a:pt x="3399" y="81140"/>
                  </a:cubicBezTo>
                  <a:cubicBezTo>
                    <a:pt x="-4712" y="70060"/>
                    <a:pt x="3550" y="60060"/>
                    <a:pt x="8941" y="50231"/>
                  </a:cubicBezTo>
                  <a:cubicBezTo>
                    <a:pt x="13324" y="42162"/>
                    <a:pt x="16448" y="33185"/>
                    <a:pt x="21082" y="22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4012BBC-5635-6876-A844-8837E3951C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6459" y="130733"/>
              <a:ext cx="63378" cy="78813"/>
            </a:xfrm>
            <a:custGeom>
              <a:avLst/>
              <a:gdLst>
                <a:gd name="connsiteX0" fmla="*/ 63378 w 63378"/>
                <a:gd name="connsiteY0" fmla="*/ 45461 h 78813"/>
                <a:gd name="connsiteX1" fmla="*/ 45493 w 63378"/>
                <a:gd name="connsiteY1" fmla="*/ 78813 h 78813"/>
                <a:gd name="connsiteX2" fmla="*/ 32445 w 63378"/>
                <a:gd name="connsiteY2" fmla="*/ 53700 h 78813"/>
                <a:gd name="connsiteX3" fmla="*/ 0 w 63378"/>
                <a:gd name="connsiteY3" fmla="*/ 46540 h 78813"/>
                <a:gd name="connsiteX4" fmla="*/ 32697 w 63378"/>
                <a:gd name="connsiteY4" fmla="*/ 29552 h 78813"/>
                <a:gd name="connsiteX5" fmla="*/ 34259 w 63378"/>
                <a:gd name="connsiteY5" fmla="*/ 10006 h 78813"/>
                <a:gd name="connsiteX6" fmla="*/ 41816 w 63378"/>
                <a:gd name="connsiteY6" fmla="*/ 6 h 78813"/>
                <a:gd name="connsiteX7" fmla="*/ 53504 w 63378"/>
                <a:gd name="connsiteY7" fmla="*/ 8017 h 78813"/>
                <a:gd name="connsiteX8" fmla="*/ 56224 w 63378"/>
                <a:gd name="connsiteY8" fmla="*/ 24609 h 78813"/>
                <a:gd name="connsiteX9" fmla="*/ 63378 w 63378"/>
                <a:gd name="connsiteY9" fmla="*/ 45518 h 7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378" h="78813">
                  <a:moveTo>
                    <a:pt x="63378" y="45461"/>
                  </a:moveTo>
                  <a:cubicBezTo>
                    <a:pt x="58239" y="55063"/>
                    <a:pt x="52899" y="65007"/>
                    <a:pt x="45493" y="78813"/>
                  </a:cubicBezTo>
                  <a:cubicBezTo>
                    <a:pt x="40002" y="68188"/>
                    <a:pt x="36223" y="60916"/>
                    <a:pt x="32445" y="53700"/>
                  </a:cubicBezTo>
                  <a:cubicBezTo>
                    <a:pt x="22016" y="51427"/>
                    <a:pt x="11637" y="49097"/>
                    <a:pt x="0" y="46540"/>
                  </a:cubicBezTo>
                  <a:cubicBezTo>
                    <a:pt x="6045" y="24324"/>
                    <a:pt x="22368" y="38302"/>
                    <a:pt x="32697" y="29552"/>
                  </a:cubicBezTo>
                  <a:cubicBezTo>
                    <a:pt x="33049" y="24154"/>
                    <a:pt x="32697" y="16768"/>
                    <a:pt x="34259" y="10006"/>
                  </a:cubicBezTo>
                  <a:cubicBezTo>
                    <a:pt x="35216" y="5972"/>
                    <a:pt x="39447" y="-221"/>
                    <a:pt x="41816" y="6"/>
                  </a:cubicBezTo>
                  <a:cubicBezTo>
                    <a:pt x="45997" y="404"/>
                    <a:pt x="51287" y="3927"/>
                    <a:pt x="53504" y="8017"/>
                  </a:cubicBezTo>
                  <a:cubicBezTo>
                    <a:pt x="55922" y="12506"/>
                    <a:pt x="54864" y="19211"/>
                    <a:pt x="56224" y="24609"/>
                  </a:cubicBezTo>
                  <a:cubicBezTo>
                    <a:pt x="57887" y="31143"/>
                    <a:pt x="60557" y="37393"/>
                    <a:pt x="63378" y="45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E0D7265C-FA36-0CE4-B8AE-382A71C8AC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6510" y="3371589"/>
              <a:ext cx="52093" cy="70255"/>
            </a:xfrm>
            <a:custGeom>
              <a:avLst/>
              <a:gdLst>
                <a:gd name="connsiteX0" fmla="*/ 33503 w 52093"/>
                <a:gd name="connsiteY0" fmla="*/ 45308 h 70255"/>
                <a:gd name="connsiteX1" fmla="*/ 52094 w 52093"/>
                <a:gd name="connsiteY1" fmla="*/ 60706 h 70255"/>
                <a:gd name="connsiteX2" fmla="*/ 15669 w 52093"/>
                <a:gd name="connsiteY2" fmla="*/ 64513 h 70255"/>
                <a:gd name="connsiteX3" fmla="*/ 14762 w 52093"/>
                <a:gd name="connsiteY3" fmla="*/ 23546 h 70255"/>
                <a:gd name="connsiteX4" fmla="*/ 0 w 52093"/>
                <a:gd name="connsiteY4" fmla="*/ 19001 h 70255"/>
                <a:gd name="connsiteX5" fmla="*/ 29775 w 52093"/>
                <a:gd name="connsiteY5" fmla="*/ 2353 h 70255"/>
                <a:gd name="connsiteX6" fmla="*/ 33453 w 52093"/>
                <a:gd name="connsiteY6" fmla="*/ 45308 h 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93" h="70255">
                  <a:moveTo>
                    <a:pt x="33503" y="45308"/>
                  </a:moveTo>
                  <a:cubicBezTo>
                    <a:pt x="39448" y="50251"/>
                    <a:pt x="45544" y="55308"/>
                    <a:pt x="52094" y="60706"/>
                  </a:cubicBezTo>
                  <a:cubicBezTo>
                    <a:pt x="38088" y="71956"/>
                    <a:pt x="24435" y="73320"/>
                    <a:pt x="15669" y="64513"/>
                  </a:cubicBezTo>
                  <a:cubicBezTo>
                    <a:pt x="3023" y="51842"/>
                    <a:pt x="10278" y="37581"/>
                    <a:pt x="14762" y="23546"/>
                  </a:cubicBezTo>
                  <a:cubicBezTo>
                    <a:pt x="9371" y="21899"/>
                    <a:pt x="4736" y="20478"/>
                    <a:pt x="0" y="19001"/>
                  </a:cubicBezTo>
                  <a:cubicBezTo>
                    <a:pt x="4534" y="3206"/>
                    <a:pt x="16676" y="-4124"/>
                    <a:pt x="29775" y="2353"/>
                  </a:cubicBezTo>
                  <a:cubicBezTo>
                    <a:pt x="51841" y="13319"/>
                    <a:pt x="32898" y="30422"/>
                    <a:pt x="33453" y="453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9E030D2-A653-5E62-6012-A951006FFB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76205" y="3385672"/>
              <a:ext cx="52860" cy="67264"/>
            </a:xfrm>
            <a:custGeom>
              <a:avLst/>
              <a:gdLst>
                <a:gd name="connsiteX0" fmla="*/ 52861 w 52860"/>
                <a:gd name="connsiteY0" fmla="*/ 57759 h 67264"/>
                <a:gd name="connsiteX1" fmla="*/ 9180 w 52860"/>
                <a:gd name="connsiteY1" fmla="*/ 56851 h 67264"/>
                <a:gd name="connsiteX2" fmla="*/ 5755 w 52860"/>
                <a:gd name="connsiteY2" fmla="*/ 11566 h 67264"/>
                <a:gd name="connsiteX3" fmla="*/ 42583 w 52860"/>
                <a:gd name="connsiteY3" fmla="*/ 7361 h 67264"/>
                <a:gd name="connsiteX4" fmla="*/ 33514 w 52860"/>
                <a:gd name="connsiteY4" fmla="*/ 20202 h 67264"/>
                <a:gd name="connsiteX5" fmla="*/ 34522 w 52860"/>
                <a:gd name="connsiteY5" fmla="*/ 44634 h 67264"/>
                <a:gd name="connsiteX6" fmla="*/ 52810 w 52860"/>
                <a:gd name="connsiteY6" fmla="*/ 57759 h 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60" h="67264">
                  <a:moveTo>
                    <a:pt x="52861" y="57759"/>
                  </a:moveTo>
                  <a:cubicBezTo>
                    <a:pt x="36639" y="70941"/>
                    <a:pt x="20819" y="70203"/>
                    <a:pt x="9180" y="56851"/>
                  </a:cubicBezTo>
                  <a:cubicBezTo>
                    <a:pt x="-1550" y="44578"/>
                    <a:pt x="-3112" y="23782"/>
                    <a:pt x="5755" y="11566"/>
                  </a:cubicBezTo>
                  <a:cubicBezTo>
                    <a:pt x="15680" y="-2127"/>
                    <a:pt x="27570" y="-3832"/>
                    <a:pt x="42583" y="7361"/>
                  </a:cubicBezTo>
                  <a:cubicBezTo>
                    <a:pt x="39509" y="11737"/>
                    <a:pt x="36639" y="16112"/>
                    <a:pt x="33514" y="20202"/>
                  </a:cubicBezTo>
                  <a:cubicBezTo>
                    <a:pt x="25655" y="30430"/>
                    <a:pt x="25604" y="36680"/>
                    <a:pt x="34522" y="44634"/>
                  </a:cubicBezTo>
                  <a:cubicBezTo>
                    <a:pt x="40014" y="49521"/>
                    <a:pt x="46311" y="53157"/>
                    <a:pt x="52810" y="57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76E00F9-4DCB-EA13-D6F0-C18C9356E9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65092" y="1251822"/>
              <a:ext cx="54800" cy="73529"/>
            </a:xfrm>
            <a:custGeom>
              <a:avLst/>
              <a:gdLst>
                <a:gd name="connsiteX0" fmla="*/ 0 w 54800"/>
                <a:gd name="connsiteY0" fmla="*/ 21879 h 73529"/>
                <a:gd name="connsiteX1" fmla="*/ 5541 w 54800"/>
                <a:gd name="connsiteY1" fmla="*/ 10970 h 73529"/>
                <a:gd name="connsiteX2" fmla="*/ 38490 w 54800"/>
                <a:gd name="connsiteY2" fmla="*/ 117 h 73529"/>
                <a:gd name="connsiteX3" fmla="*/ 52647 w 54800"/>
                <a:gd name="connsiteY3" fmla="*/ 24265 h 73529"/>
                <a:gd name="connsiteX4" fmla="*/ 40607 w 54800"/>
                <a:gd name="connsiteY4" fmla="*/ 47618 h 73529"/>
                <a:gd name="connsiteX5" fmla="*/ 29623 w 54800"/>
                <a:gd name="connsiteY5" fmla="*/ 73527 h 73529"/>
                <a:gd name="connsiteX6" fmla="*/ 15316 w 54800"/>
                <a:gd name="connsiteY6" fmla="*/ 50061 h 73529"/>
                <a:gd name="connsiteX7" fmla="*/ 25493 w 54800"/>
                <a:gd name="connsiteY7" fmla="*/ 34152 h 73529"/>
                <a:gd name="connsiteX8" fmla="*/ 35216 w 54800"/>
                <a:gd name="connsiteY8" fmla="*/ 16822 h 73529"/>
                <a:gd name="connsiteX9" fmla="*/ 17633 w 54800"/>
                <a:gd name="connsiteY9" fmla="*/ 21879 h 73529"/>
                <a:gd name="connsiteX10" fmla="*/ 3224 w 54800"/>
                <a:gd name="connsiteY10" fmla="*/ 25913 h 73529"/>
                <a:gd name="connsiteX11" fmla="*/ 0 w 54800"/>
                <a:gd name="connsiteY11" fmla="*/ 21936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0" h="73529">
                  <a:moveTo>
                    <a:pt x="0" y="21879"/>
                  </a:moveTo>
                  <a:cubicBezTo>
                    <a:pt x="1813" y="18129"/>
                    <a:pt x="2871" y="12106"/>
                    <a:pt x="5541" y="10970"/>
                  </a:cubicBezTo>
                  <a:cubicBezTo>
                    <a:pt x="16222" y="6367"/>
                    <a:pt x="27306" y="1197"/>
                    <a:pt x="38490" y="117"/>
                  </a:cubicBezTo>
                  <a:cubicBezTo>
                    <a:pt x="52597" y="-1246"/>
                    <a:pt x="58289" y="9435"/>
                    <a:pt x="52647" y="24265"/>
                  </a:cubicBezTo>
                  <a:cubicBezTo>
                    <a:pt x="49523" y="32447"/>
                    <a:pt x="44335" y="39663"/>
                    <a:pt x="40607" y="47618"/>
                  </a:cubicBezTo>
                  <a:cubicBezTo>
                    <a:pt x="36677" y="55970"/>
                    <a:pt x="33351" y="64663"/>
                    <a:pt x="29623" y="73527"/>
                  </a:cubicBezTo>
                  <a:cubicBezTo>
                    <a:pt x="11990" y="73697"/>
                    <a:pt x="7305" y="66481"/>
                    <a:pt x="15316" y="50061"/>
                  </a:cubicBezTo>
                  <a:cubicBezTo>
                    <a:pt x="18086" y="44379"/>
                    <a:pt x="22217" y="39493"/>
                    <a:pt x="25493" y="34152"/>
                  </a:cubicBezTo>
                  <a:cubicBezTo>
                    <a:pt x="28212" y="29720"/>
                    <a:pt x="30630" y="25061"/>
                    <a:pt x="35216" y="16822"/>
                  </a:cubicBezTo>
                  <a:cubicBezTo>
                    <a:pt x="26902" y="19208"/>
                    <a:pt x="22268" y="20572"/>
                    <a:pt x="17633" y="21879"/>
                  </a:cubicBezTo>
                  <a:cubicBezTo>
                    <a:pt x="12847" y="23242"/>
                    <a:pt x="8010" y="24549"/>
                    <a:pt x="3224" y="25913"/>
                  </a:cubicBezTo>
                  <a:cubicBezTo>
                    <a:pt x="2166" y="24606"/>
                    <a:pt x="1058" y="23242"/>
                    <a:pt x="0" y="219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160AEF00-F41C-54D3-C608-F5A6745DC3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17990" y="3573660"/>
              <a:ext cx="49884" cy="87614"/>
            </a:xfrm>
            <a:custGeom>
              <a:avLst/>
              <a:gdLst>
                <a:gd name="connsiteX0" fmla="*/ 16180 w 49884"/>
                <a:gd name="connsiteY0" fmla="*/ 87614 h 87614"/>
                <a:gd name="connsiteX1" fmla="*/ 1368 w 49884"/>
                <a:gd name="connsiteY1" fmla="*/ 59716 h 87614"/>
                <a:gd name="connsiteX2" fmla="*/ 10588 w 49884"/>
                <a:gd name="connsiteY2" fmla="*/ 0 h 87614"/>
                <a:gd name="connsiteX3" fmla="*/ 49884 w 49884"/>
                <a:gd name="connsiteY3" fmla="*/ 16932 h 87614"/>
                <a:gd name="connsiteX4" fmla="*/ 23788 w 49884"/>
                <a:gd name="connsiteY4" fmla="*/ 30341 h 87614"/>
                <a:gd name="connsiteX5" fmla="*/ 16130 w 49884"/>
                <a:gd name="connsiteY5" fmla="*/ 87614 h 8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84" h="87614">
                  <a:moveTo>
                    <a:pt x="16180" y="87614"/>
                  </a:moveTo>
                  <a:cubicBezTo>
                    <a:pt x="2981" y="83012"/>
                    <a:pt x="1721" y="70455"/>
                    <a:pt x="1368" y="59716"/>
                  </a:cubicBezTo>
                  <a:cubicBezTo>
                    <a:pt x="763" y="39205"/>
                    <a:pt x="-4476" y="17102"/>
                    <a:pt x="10588" y="0"/>
                  </a:cubicBezTo>
                  <a:cubicBezTo>
                    <a:pt x="24140" y="5852"/>
                    <a:pt x="36534" y="11193"/>
                    <a:pt x="49884" y="16932"/>
                  </a:cubicBezTo>
                  <a:cubicBezTo>
                    <a:pt x="44393" y="30455"/>
                    <a:pt x="31798" y="25000"/>
                    <a:pt x="23788" y="30341"/>
                  </a:cubicBezTo>
                  <a:cubicBezTo>
                    <a:pt x="16785" y="48296"/>
                    <a:pt x="26962" y="69489"/>
                    <a:pt x="16130" y="8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E79D3216-A209-D704-81C9-0623135A0C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2558" y="6213967"/>
              <a:ext cx="55081" cy="60107"/>
            </a:xfrm>
            <a:custGeom>
              <a:avLst/>
              <a:gdLst>
                <a:gd name="connsiteX0" fmla="*/ 54460 w 55081"/>
                <a:gd name="connsiteY0" fmla="*/ 60108 h 60107"/>
                <a:gd name="connsiteX1" fmla="*/ 32646 w 55081"/>
                <a:gd name="connsiteY1" fmla="*/ 45619 h 60107"/>
                <a:gd name="connsiteX2" fmla="*/ 29623 w 55081"/>
                <a:gd name="connsiteY2" fmla="*/ 46414 h 60107"/>
                <a:gd name="connsiteX3" fmla="*/ 5944 w 55081"/>
                <a:gd name="connsiteY3" fmla="*/ 49653 h 60107"/>
                <a:gd name="connsiteX4" fmla="*/ 3324 w 55081"/>
                <a:gd name="connsiteY4" fmla="*/ 20278 h 60107"/>
                <a:gd name="connsiteX5" fmla="*/ 39850 w 55081"/>
                <a:gd name="connsiteY5" fmla="*/ 12892 h 60107"/>
                <a:gd name="connsiteX6" fmla="*/ 54410 w 55081"/>
                <a:gd name="connsiteY6" fmla="*/ 60108 h 6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81" h="60107">
                  <a:moveTo>
                    <a:pt x="54460" y="60108"/>
                  </a:moveTo>
                  <a:cubicBezTo>
                    <a:pt x="45896" y="54426"/>
                    <a:pt x="39548" y="50221"/>
                    <a:pt x="32646" y="45619"/>
                  </a:cubicBezTo>
                  <a:cubicBezTo>
                    <a:pt x="32293" y="45732"/>
                    <a:pt x="30731" y="45619"/>
                    <a:pt x="29623" y="46414"/>
                  </a:cubicBezTo>
                  <a:cubicBezTo>
                    <a:pt x="22116" y="51869"/>
                    <a:pt x="14257" y="57949"/>
                    <a:pt x="5944" y="49653"/>
                  </a:cubicBezTo>
                  <a:cubicBezTo>
                    <a:pt x="-2419" y="41301"/>
                    <a:pt x="-656" y="30676"/>
                    <a:pt x="3324" y="20278"/>
                  </a:cubicBezTo>
                  <a:cubicBezTo>
                    <a:pt x="12443" y="-3586"/>
                    <a:pt x="25189" y="-6825"/>
                    <a:pt x="39850" y="12892"/>
                  </a:cubicBezTo>
                  <a:cubicBezTo>
                    <a:pt x="48666" y="24710"/>
                    <a:pt x="57634" y="37948"/>
                    <a:pt x="54410" y="6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021FE1C-09D4-9953-B794-10FA7902CC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2125" y="2749279"/>
              <a:ext cx="56642" cy="75831"/>
            </a:xfrm>
            <a:custGeom>
              <a:avLst/>
              <a:gdLst>
                <a:gd name="connsiteX0" fmla="*/ 9386 w 56642"/>
                <a:gd name="connsiteY0" fmla="*/ 0 h 75831"/>
                <a:gd name="connsiteX1" fmla="*/ 20168 w 56642"/>
                <a:gd name="connsiteY1" fmla="*/ 32841 h 75831"/>
                <a:gd name="connsiteX2" fmla="*/ 56643 w 56642"/>
                <a:gd name="connsiteY2" fmla="*/ 11591 h 75831"/>
                <a:gd name="connsiteX3" fmla="*/ 53872 w 56642"/>
                <a:gd name="connsiteY3" fmla="*/ 20455 h 75831"/>
                <a:gd name="connsiteX4" fmla="*/ 36138 w 56642"/>
                <a:gd name="connsiteY4" fmla="*/ 58694 h 75831"/>
                <a:gd name="connsiteX5" fmla="*/ 23492 w 56642"/>
                <a:gd name="connsiteY5" fmla="*/ 75796 h 75831"/>
                <a:gd name="connsiteX6" fmla="*/ 9688 w 56642"/>
                <a:gd name="connsiteY6" fmla="*/ 62671 h 75831"/>
                <a:gd name="connsiteX7" fmla="*/ 116 w 56642"/>
                <a:gd name="connsiteY7" fmla="*/ 17159 h 75831"/>
                <a:gd name="connsiteX8" fmla="*/ 3845 w 56642"/>
                <a:gd name="connsiteY8" fmla="*/ 341 h 75831"/>
                <a:gd name="connsiteX9" fmla="*/ 9386 w 56642"/>
                <a:gd name="connsiteY9" fmla="*/ 0 h 7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2" h="75831">
                  <a:moveTo>
                    <a:pt x="9386" y="0"/>
                  </a:moveTo>
                  <a:cubicBezTo>
                    <a:pt x="12712" y="10057"/>
                    <a:pt x="15986" y="20114"/>
                    <a:pt x="20168" y="32841"/>
                  </a:cubicBezTo>
                  <a:cubicBezTo>
                    <a:pt x="30898" y="22330"/>
                    <a:pt x="37649" y="3580"/>
                    <a:pt x="56643" y="11591"/>
                  </a:cubicBezTo>
                  <a:cubicBezTo>
                    <a:pt x="55636" y="15057"/>
                    <a:pt x="55535" y="18807"/>
                    <a:pt x="53872" y="20455"/>
                  </a:cubicBezTo>
                  <a:cubicBezTo>
                    <a:pt x="43544" y="30682"/>
                    <a:pt x="36994" y="42671"/>
                    <a:pt x="36138" y="58694"/>
                  </a:cubicBezTo>
                  <a:cubicBezTo>
                    <a:pt x="35684" y="67046"/>
                    <a:pt x="33015" y="75171"/>
                    <a:pt x="23492" y="75796"/>
                  </a:cubicBezTo>
                  <a:cubicBezTo>
                    <a:pt x="15231" y="76364"/>
                    <a:pt x="11502" y="70001"/>
                    <a:pt x="9688" y="62671"/>
                  </a:cubicBezTo>
                  <a:cubicBezTo>
                    <a:pt x="5960" y="47671"/>
                    <a:pt x="2434" y="32500"/>
                    <a:pt x="116" y="17159"/>
                  </a:cubicBezTo>
                  <a:cubicBezTo>
                    <a:pt x="-640" y="11932"/>
                    <a:pt x="2484" y="5966"/>
                    <a:pt x="3845" y="341"/>
                  </a:cubicBezTo>
                  <a:cubicBezTo>
                    <a:pt x="5708" y="227"/>
                    <a:pt x="7522" y="114"/>
                    <a:pt x="9386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16023C52-CBE6-23E1-FB2D-ED64222BC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344" y="5147169"/>
              <a:ext cx="37126" cy="84454"/>
            </a:xfrm>
            <a:custGeom>
              <a:avLst/>
              <a:gdLst>
                <a:gd name="connsiteX0" fmla="*/ 10878 w 37126"/>
                <a:gd name="connsiteY0" fmla="*/ 26899 h 84454"/>
                <a:gd name="connsiteX1" fmla="*/ 601 w 37126"/>
                <a:gd name="connsiteY1" fmla="*/ 8319 h 84454"/>
                <a:gd name="connsiteX2" fmla="*/ 12893 w 37126"/>
                <a:gd name="connsiteY2" fmla="*/ 308 h 84454"/>
                <a:gd name="connsiteX3" fmla="*/ 30425 w 37126"/>
                <a:gd name="connsiteY3" fmla="*/ 10933 h 84454"/>
                <a:gd name="connsiteX4" fmla="*/ 29468 w 37126"/>
                <a:gd name="connsiteY4" fmla="*/ 37353 h 84454"/>
                <a:gd name="connsiteX5" fmla="*/ 37126 w 37126"/>
                <a:gd name="connsiteY5" fmla="*/ 73320 h 84454"/>
                <a:gd name="connsiteX6" fmla="*/ 9266 w 37126"/>
                <a:gd name="connsiteY6" fmla="*/ 81445 h 84454"/>
                <a:gd name="connsiteX7" fmla="*/ 1860 w 37126"/>
                <a:gd name="connsiteY7" fmla="*/ 50990 h 84454"/>
                <a:gd name="connsiteX8" fmla="*/ 10878 w 37126"/>
                <a:gd name="connsiteY8" fmla="*/ 26842 h 8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26" h="84454">
                  <a:moveTo>
                    <a:pt x="10878" y="26899"/>
                  </a:moveTo>
                  <a:cubicBezTo>
                    <a:pt x="6697" y="19285"/>
                    <a:pt x="3623" y="13831"/>
                    <a:pt x="601" y="8319"/>
                  </a:cubicBezTo>
                  <a:cubicBezTo>
                    <a:pt x="4681" y="5535"/>
                    <a:pt x="8510" y="1047"/>
                    <a:pt x="12893" y="308"/>
                  </a:cubicBezTo>
                  <a:cubicBezTo>
                    <a:pt x="20450" y="-999"/>
                    <a:pt x="28713" y="1728"/>
                    <a:pt x="30425" y="10933"/>
                  </a:cubicBezTo>
                  <a:cubicBezTo>
                    <a:pt x="32038" y="19342"/>
                    <a:pt x="31937" y="29285"/>
                    <a:pt x="29468" y="37353"/>
                  </a:cubicBezTo>
                  <a:cubicBezTo>
                    <a:pt x="25236" y="51445"/>
                    <a:pt x="23725" y="63660"/>
                    <a:pt x="37126" y="73320"/>
                  </a:cubicBezTo>
                  <a:cubicBezTo>
                    <a:pt x="28662" y="85365"/>
                    <a:pt x="19392" y="86899"/>
                    <a:pt x="9266" y="81445"/>
                  </a:cubicBezTo>
                  <a:cubicBezTo>
                    <a:pt x="601" y="76785"/>
                    <a:pt x="-2271" y="64854"/>
                    <a:pt x="1860" y="50990"/>
                  </a:cubicBezTo>
                  <a:cubicBezTo>
                    <a:pt x="4631" y="41729"/>
                    <a:pt x="8561" y="32865"/>
                    <a:pt x="10878" y="2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C51115B-CDAF-009B-584F-F53208FCC5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0207" y="6539645"/>
              <a:ext cx="46686" cy="116648"/>
            </a:xfrm>
            <a:custGeom>
              <a:avLst/>
              <a:gdLst>
                <a:gd name="connsiteX0" fmla="*/ 0 w 46686"/>
                <a:gd name="connsiteY0" fmla="*/ 0 h 116648"/>
                <a:gd name="connsiteX1" fmla="*/ 37936 w 46686"/>
                <a:gd name="connsiteY1" fmla="*/ 40682 h 116648"/>
                <a:gd name="connsiteX2" fmla="*/ 32546 w 46686"/>
                <a:gd name="connsiteY2" fmla="*/ 116649 h 116648"/>
                <a:gd name="connsiteX3" fmla="*/ 23276 w 46686"/>
                <a:gd name="connsiteY3" fmla="*/ 57842 h 116648"/>
                <a:gd name="connsiteX4" fmla="*/ 50 w 46686"/>
                <a:gd name="connsiteY4" fmla="*/ 0 h 11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86" h="116648">
                  <a:moveTo>
                    <a:pt x="0" y="0"/>
                  </a:moveTo>
                  <a:cubicBezTo>
                    <a:pt x="27256" y="739"/>
                    <a:pt x="31387" y="23182"/>
                    <a:pt x="37936" y="40682"/>
                  </a:cubicBezTo>
                  <a:cubicBezTo>
                    <a:pt x="51237" y="76308"/>
                    <a:pt x="49322" y="101080"/>
                    <a:pt x="32546" y="116649"/>
                  </a:cubicBezTo>
                  <a:cubicBezTo>
                    <a:pt x="29473" y="96024"/>
                    <a:pt x="28314" y="76251"/>
                    <a:pt x="23276" y="57842"/>
                  </a:cubicBezTo>
                  <a:cubicBezTo>
                    <a:pt x="18188" y="39376"/>
                    <a:pt x="9220" y="22330"/>
                    <a:pt x="5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F29CAC9-9DA5-99BA-083A-E5E6387D58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5466" y="6470627"/>
              <a:ext cx="45491" cy="87378"/>
            </a:xfrm>
            <a:custGeom>
              <a:avLst/>
              <a:gdLst>
                <a:gd name="connsiteX0" fmla="*/ 29472 w 45491"/>
                <a:gd name="connsiteY0" fmla="*/ 2712 h 87378"/>
                <a:gd name="connsiteX1" fmla="*/ 36021 w 45491"/>
                <a:gd name="connsiteY1" fmla="*/ 27654 h 87378"/>
                <a:gd name="connsiteX2" fmla="*/ 42016 w 45491"/>
                <a:gd name="connsiteY2" fmla="*/ 65951 h 87378"/>
                <a:gd name="connsiteX3" fmla="*/ 12192 w 45491"/>
                <a:gd name="connsiteY3" fmla="*/ 87371 h 87378"/>
                <a:gd name="connsiteX4" fmla="*/ 0 w 45491"/>
                <a:gd name="connsiteY4" fmla="*/ 79985 h 87378"/>
                <a:gd name="connsiteX5" fmla="*/ 7002 w 45491"/>
                <a:gd name="connsiteY5" fmla="*/ 69360 h 87378"/>
                <a:gd name="connsiteX6" fmla="*/ 14912 w 45491"/>
                <a:gd name="connsiteY6" fmla="*/ 65382 h 87378"/>
                <a:gd name="connsiteX7" fmla="*/ 18741 w 45491"/>
                <a:gd name="connsiteY7" fmla="*/ 36518 h 87378"/>
                <a:gd name="connsiteX8" fmla="*/ 13703 w 45491"/>
                <a:gd name="connsiteY8" fmla="*/ 31746 h 87378"/>
                <a:gd name="connsiteX9" fmla="*/ 5289 w 45491"/>
                <a:gd name="connsiteY9" fmla="*/ 8905 h 87378"/>
                <a:gd name="connsiteX10" fmla="*/ 29371 w 45491"/>
                <a:gd name="connsiteY10" fmla="*/ 2768 h 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91" h="87378">
                  <a:moveTo>
                    <a:pt x="29472" y="2712"/>
                  </a:moveTo>
                  <a:cubicBezTo>
                    <a:pt x="23527" y="14188"/>
                    <a:pt x="29270" y="20609"/>
                    <a:pt x="36021" y="27654"/>
                  </a:cubicBezTo>
                  <a:cubicBezTo>
                    <a:pt x="46400" y="38336"/>
                    <a:pt x="48011" y="51916"/>
                    <a:pt x="42016" y="65951"/>
                  </a:cubicBezTo>
                  <a:cubicBezTo>
                    <a:pt x="36122" y="79757"/>
                    <a:pt x="25291" y="86689"/>
                    <a:pt x="12192" y="87371"/>
                  </a:cubicBezTo>
                  <a:cubicBezTo>
                    <a:pt x="8262" y="87598"/>
                    <a:pt x="4080" y="82598"/>
                    <a:pt x="0" y="79985"/>
                  </a:cubicBezTo>
                  <a:cubicBezTo>
                    <a:pt x="2317" y="76405"/>
                    <a:pt x="4181" y="72314"/>
                    <a:pt x="7002" y="69360"/>
                  </a:cubicBezTo>
                  <a:cubicBezTo>
                    <a:pt x="9017" y="67257"/>
                    <a:pt x="12444" y="67030"/>
                    <a:pt x="14912" y="65382"/>
                  </a:cubicBezTo>
                  <a:cubicBezTo>
                    <a:pt x="28162" y="56746"/>
                    <a:pt x="29220" y="48621"/>
                    <a:pt x="18741" y="36518"/>
                  </a:cubicBezTo>
                  <a:cubicBezTo>
                    <a:pt x="17230" y="34757"/>
                    <a:pt x="15415" y="33280"/>
                    <a:pt x="13703" y="31746"/>
                  </a:cubicBezTo>
                  <a:cubicBezTo>
                    <a:pt x="7204" y="25836"/>
                    <a:pt x="906" y="19188"/>
                    <a:pt x="5289" y="8905"/>
                  </a:cubicBezTo>
                  <a:cubicBezTo>
                    <a:pt x="9420" y="-811"/>
                    <a:pt x="17179" y="-2119"/>
                    <a:pt x="29371" y="2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4AB0E4B-4063-CBBF-DE34-151A05A83B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09769" y="1759072"/>
              <a:ext cx="71036" cy="71450"/>
            </a:xfrm>
            <a:custGeom>
              <a:avLst/>
              <a:gdLst>
                <a:gd name="connsiteX0" fmla="*/ 35569 w 71036"/>
                <a:gd name="connsiteY0" fmla="*/ 24405 h 71450"/>
                <a:gd name="connsiteX1" fmla="*/ 37635 w 71036"/>
                <a:gd name="connsiteY1" fmla="*/ 13268 h 71450"/>
                <a:gd name="connsiteX2" fmla="*/ 48113 w 71036"/>
                <a:gd name="connsiteY2" fmla="*/ 257 h 71450"/>
                <a:gd name="connsiteX3" fmla="*/ 57636 w 71036"/>
                <a:gd name="connsiteY3" fmla="*/ 13041 h 71450"/>
                <a:gd name="connsiteX4" fmla="*/ 71037 w 71036"/>
                <a:gd name="connsiteY4" fmla="*/ 28666 h 71450"/>
                <a:gd name="connsiteX5" fmla="*/ 54461 w 71036"/>
                <a:gd name="connsiteY5" fmla="*/ 71451 h 71450"/>
                <a:gd name="connsiteX6" fmla="*/ 38895 w 71036"/>
                <a:gd name="connsiteY6" fmla="*/ 43950 h 71450"/>
                <a:gd name="connsiteX7" fmla="*/ 9674 w 71036"/>
                <a:gd name="connsiteY7" fmla="*/ 46280 h 71450"/>
                <a:gd name="connsiteX8" fmla="*/ 0 w 71036"/>
                <a:gd name="connsiteY8" fmla="*/ 39121 h 71450"/>
                <a:gd name="connsiteX9" fmla="*/ 8364 w 71036"/>
                <a:gd name="connsiteY9" fmla="*/ 30200 h 71450"/>
                <a:gd name="connsiteX10" fmla="*/ 35569 w 71036"/>
                <a:gd name="connsiteY10" fmla="*/ 24348 h 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36" h="71450">
                  <a:moveTo>
                    <a:pt x="35569" y="24405"/>
                  </a:moveTo>
                  <a:cubicBezTo>
                    <a:pt x="36426" y="19461"/>
                    <a:pt x="36174" y="15711"/>
                    <a:pt x="37635" y="13268"/>
                  </a:cubicBezTo>
                  <a:cubicBezTo>
                    <a:pt x="40607" y="8325"/>
                    <a:pt x="43933" y="1280"/>
                    <a:pt x="48113" y="257"/>
                  </a:cubicBezTo>
                  <a:cubicBezTo>
                    <a:pt x="55721" y="-1618"/>
                    <a:pt x="55268" y="7189"/>
                    <a:pt x="57636" y="13041"/>
                  </a:cubicBezTo>
                  <a:cubicBezTo>
                    <a:pt x="59903" y="18780"/>
                    <a:pt x="65746" y="22757"/>
                    <a:pt x="71037" y="28666"/>
                  </a:cubicBezTo>
                  <a:cubicBezTo>
                    <a:pt x="50683" y="34177"/>
                    <a:pt x="68618" y="57700"/>
                    <a:pt x="54461" y="71451"/>
                  </a:cubicBezTo>
                  <a:cubicBezTo>
                    <a:pt x="49171" y="62132"/>
                    <a:pt x="44436" y="53780"/>
                    <a:pt x="38895" y="43950"/>
                  </a:cubicBezTo>
                  <a:cubicBezTo>
                    <a:pt x="29675" y="44803"/>
                    <a:pt x="19649" y="46394"/>
                    <a:pt x="9674" y="46280"/>
                  </a:cubicBezTo>
                  <a:cubicBezTo>
                    <a:pt x="6398" y="46280"/>
                    <a:pt x="3225" y="41621"/>
                    <a:pt x="0" y="39121"/>
                  </a:cubicBezTo>
                  <a:cubicBezTo>
                    <a:pt x="2771" y="36053"/>
                    <a:pt x="5088" y="31280"/>
                    <a:pt x="8364" y="30200"/>
                  </a:cubicBezTo>
                  <a:cubicBezTo>
                    <a:pt x="16626" y="27473"/>
                    <a:pt x="25341" y="26450"/>
                    <a:pt x="35569" y="243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6788445-8D11-D4EA-AEFA-FC511A73AC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0673" y="5458728"/>
              <a:ext cx="85192" cy="44213"/>
            </a:xfrm>
            <a:custGeom>
              <a:avLst/>
              <a:gdLst>
                <a:gd name="connsiteX0" fmla="*/ 85192 w 85192"/>
                <a:gd name="connsiteY0" fmla="*/ 9432 h 44213"/>
                <a:gd name="connsiteX1" fmla="*/ 66199 w 85192"/>
                <a:gd name="connsiteY1" fmla="*/ 19148 h 44213"/>
                <a:gd name="connsiteX2" fmla="*/ 68365 w 85192"/>
                <a:gd name="connsiteY2" fmla="*/ 23750 h 44213"/>
                <a:gd name="connsiteX3" fmla="*/ 62320 w 85192"/>
                <a:gd name="connsiteY3" fmla="*/ 36251 h 44213"/>
                <a:gd name="connsiteX4" fmla="*/ 29371 w 85192"/>
                <a:gd name="connsiteY4" fmla="*/ 40569 h 44213"/>
                <a:gd name="connsiteX5" fmla="*/ 27054 w 85192"/>
                <a:gd name="connsiteY5" fmla="*/ 24091 h 44213"/>
                <a:gd name="connsiteX6" fmla="*/ 0 w 85192"/>
                <a:gd name="connsiteY6" fmla="*/ 19603 h 44213"/>
                <a:gd name="connsiteX7" fmla="*/ 14307 w 85192"/>
                <a:gd name="connsiteY7" fmla="*/ 6251 h 44213"/>
                <a:gd name="connsiteX8" fmla="*/ 84034 w 85192"/>
                <a:gd name="connsiteY8" fmla="*/ 3353 h 44213"/>
                <a:gd name="connsiteX9" fmla="*/ 85192 w 85192"/>
                <a:gd name="connsiteY9" fmla="*/ 9376 h 4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92" h="44213">
                  <a:moveTo>
                    <a:pt x="85192" y="9432"/>
                  </a:moveTo>
                  <a:cubicBezTo>
                    <a:pt x="79097" y="12557"/>
                    <a:pt x="73051" y="15625"/>
                    <a:pt x="66199" y="19148"/>
                  </a:cubicBezTo>
                  <a:cubicBezTo>
                    <a:pt x="66703" y="20228"/>
                    <a:pt x="67459" y="22046"/>
                    <a:pt x="68365" y="23750"/>
                  </a:cubicBezTo>
                  <a:cubicBezTo>
                    <a:pt x="72396" y="31591"/>
                    <a:pt x="67055" y="34319"/>
                    <a:pt x="62320" y="36251"/>
                  </a:cubicBezTo>
                  <a:cubicBezTo>
                    <a:pt x="51640" y="40569"/>
                    <a:pt x="40807" y="49092"/>
                    <a:pt x="29371" y="40569"/>
                  </a:cubicBezTo>
                  <a:cubicBezTo>
                    <a:pt x="26801" y="38694"/>
                    <a:pt x="27859" y="30683"/>
                    <a:pt x="27054" y="24091"/>
                  </a:cubicBezTo>
                  <a:cubicBezTo>
                    <a:pt x="21412" y="23182"/>
                    <a:pt x="13451" y="21819"/>
                    <a:pt x="0" y="19603"/>
                  </a:cubicBezTo>
                  <a:cubicBezTo>
                    <a:pt x="7557" y="12330"/>
                    <a:pt x="10529" y="7216"/>
                    <a:pt x="14307" y="6251"/>
                  </a:cubicBezTo>
                  <a:cubicBezTo>
                    <a:pt x="37483" y="569"/>
                    <a:pt x="60808" y="-2954"/>
                    <a:pt x="84034" y="3353"/>
                  </a:cubicBezTo>
                  <a:cubicBezTo>
                    <a:pt x="84437" y="5341"/>
                    <a:pt x="84789" y="7387"/>
                    <a:pt x="85192" y="93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1BAF2F2-C851-F078-B23E-C6F332E95B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46881" y="2381663"/>
              <a:ext cx="52867" cy="75221"/>
            </a:xfrm>
            <a:custGeom>
              <a:avLst/>
              <a:gdLst>
                <a:gd name="connsiteX0" fmla="*/ 33301 w 52867"/>
                <a:gd name="connsiteY0" fmla="*/ 15682 h 75221"/>
                <a:gd name="connsiteX1" fmla="*/ 9471 w 52867"/>
                <a:gd name="connsiteY1" fmla="*/ 23125 h 75221"/>
                <a:gd name="connsiteX2" fmla="*/ 0 w 52867"/>
                <a:gd name="connsiteY2" fmla="*/ 20057 h 75221"/>
                <a:gd name="connsiteX3" fmla="*/ 4483 w 52867"/>
                <a:gd name="connsiteY3" fmla="*/ 8125 h 75221"/>
                <a:gd name="connsiteX4" fmla="*/ 40102 w 52867"/>
                <a:gd name="connsiteY4" fmla="*/ 0 h 75221"/>
                <a:gd name="connsiteX5" fmla="*/ 50984 w 52867"/>
                <a:gd name="connsiteY5" fmla="*/ 23125 h 75221"/>
                <a:gd name="connsiteX6" fmla="*/ 43225 w 52867"/>
                <a:gd name="connsiteY6" fmla="*/ 37841 h 75221"/>
                <a:gd name="connsiteX7" fmla="*/ 32041 w 52867"/>
                <a:gd name="connsiteY7" fmla="*/ 70796 h 75221"/>
                <a:gd name="connsiteX8" fmla="*/ 16524 w 52867"/>
                <a:gd name="connsiteY8" fmla="*/ 69432 h 75221"/>
                <a:gd name="connsiteX9" fmla="*/ 14761 w 52867"/>
                <a:gd name="connsiteY9" fmla="*/ 47046 h 75221"/>
                <a:gd name="connsiteX10" fmla="*/ 33351 w 52867"/>
                <a:gd name="connsiteY10" fmla="*/ 15739 h 7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67" h="75221">
                  <a:moveTo>
                    <a:pt x="33301" y="15682"/>
                  </a:moveTo>
                  <a:cubicBezTo>
                    <a:pt x="22972" y="19034"/>
                    <a:pt x="16323" y="21761"/>
                    <a:pt x="9471" y="23125"/>
                  </a:cubicBezTo>
                  <a:cubicBezTo>
                    <a:pt x="6548" y="23693"/>
                    <a:pt x="3173" y="21193"/>
                    <a:pt x="0" y="20057"/>
                  </a:cubicBezTo>
                  <a:cubicBezTo>
                    <a:pt x="1460" y="15909"/>
                    <a:pt x="2166" y="8864"/>
                    <a:pt x="4483" y="8125"/>
                  </a:cubicBezTo>
                  <a:cubicBezTo>
                    <a:pt x="16121" y="4318"/>
                    <a:pt x="28162" y="57"/>
                    <a:pt x="40102" y="0"/>
                  </a:cubicBezTo>
                  <a:cubicBezTo>
                    <a:pt x="51589" y="0"/>
                    <a:pt x="55619" y="10398"/>
                    <a:pt x="50984" y="23125"/>
                  </a:cubicBezTo>
                  <a:cubicBezTo>
                    <a:pt x="49070" y="28352"/>
                    <a:pt x="45342" y="32671"/>
                    <a:pt x="43225" y="37841"/>
                  </a:cubicBezTo>
                  <a:cubicBezTo>
                    <a:pt x="38843" y="48466"/>
                    <a:pt x="34964" y="59318"/>
                    <a:pt x="32041" y="70796"/>
                  </a:cubicBezTo>
                  <a:cubicBezTo>
                    <a:pt x="27003" y="77614"/>
                    <a:pt x="19648" y="76080"/>
                    <a:pt x="16524" y="69432"/>
                  </a:cubicBezTo>
                  <a:cubicBezTo>
                    <a:pt x="13552" y="63182"/>
                    <a:pt x="12494" y="53353"/>
                    <a:pt x="14761" y="47046"/>
                  </a:cubicBezTo>
                  <a:cubicBezTo>
                    <a:pt x="18388" y="36989"/>
                    <a:pt x="25491" y="28580"/>
                    <a:pt x="33351" y="15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392C2549-8E5A-D7E5-9791-B6A2EAF1CF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4837" y="5702289"/>
              <a:ext cx="110282" cy="33715"/>
            </a:xfrm>
            <a:custGeom>
              <a:avLst/>
              <a:gdLst>
                <a:gd name="connsiteX0" fmla="*/ 0 w 110282"/>
                <a:gd name="connsiteY0" fmla="*/ 29680 h 33715"/>
                <a:gd name="connsiteX1" fmla="*/ 23175 w 110282"/>
                <a:gd name="connsiteY1" fmla="*/ 9737 h 33715"/>
                <a:gd name="connsiteX2" fmla="*/ 110282 w 110282"/>
                <a:gd name="connsiteY2" fmla="*/ 7805 h 33715"/>
                <a:gd name="connsiteX3" fmla="*/ 11739 w 110282"/>
                <a:gd name="connsiteY3" fmla="*/ 33544 h 33715"/>
                <a:gd name="connsiteX4" fmla="*/ 50 w 110282"/>
                <a:gd name="connsiteY4" fmla="*/ 29680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82" h="33715">
                  <a:moveTo>
                    <a:pt x="0" y="29680"/>
                  </a:moveTo>
                  <a:cubicBezTo>
                    <a:pt x="2318" y="12862"/>
                    <a:pt x="13955" y="12407"/>
                    <a:pt x="23175" y="9737"/>
                  </a:cubicBezTo>
                  <a:cubicBezTo>
                    <a:pt x="51841" y="1328"/>
                    <a:pt x="80659" y="-6229"/>
                    <a:pt x="110282" y="7805"/>
                  </a:cubicBezTo>
                  <a:cubicBezTo>
                    <a:pt x="78744" y="23373"/>
                    <a:pt x="44284" y="23998"/>
                    <a:pt x="11739" y="33544"/>
                  </a:cubicBezTo>
                  <a:cubicBezTo>
                    <a:pt x="8464" y="34510"/>
                    <a:pt x="4182" y="31157"/>
                    <a:pt x="50" y="296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2C66117A-3EAF-4242-3026-CE47D7DF4E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82961" y="4672385"/>
              <a:ext cx="50238" cy="72276"/>
            </a:xfrm>
            <a:custGeom>
              <a:avLst/>
              <a:gdLst>
                <a:gd name="connsiteX0" fmla="*/ 33966 w 50238"/>
                <a:gd name="connsiteY0" fmla="*/ 50714 h 72276"/>
                <a:gd name="connsiteX1" fmla="*/ 43186 w 50238"/>
                <a:gd name="connsiteY1" fmla="*/ 54975 h 72276"/>
                <a:gd name="connsiteX2" fmla="*/ 50239 w 50238"/>
                <a:gd name="connsiteY2" fmla="*/ 60316 h 72276"/>
                <a:gd name="connsiteX3" fmla="*/ 15627 w 50238"/>
                <a:gd name="connsiteY3" fmla="*/ 67759 h 72276"/>
                <a:gd name="connsiteX4" fmla="*/ 15174 w 50238"/>
                <a:gd name="connsiteY4" fmla="*/ 28725 h 72276"/>
                <a:gd name="connsiteX5" fmla="*/ 866 w 50238"/>
                <a:gd name="connsiteY5" fmla="*/ 13554 h 72276"/>
                <a:gd name="connsiteX6" fmla="*/ 22177 w 50238"/>
                <a:gd name="connsiteY6" fmla="*/ 32 h 72276"/>
                <a:gd name="connsiteX7" fmla="*/ 39558 w 50238"/>
                <a:gd name="connsiteY7" fmla="*/ 18157 h 72276"/>
                <a:gd name="connsiteX8" fmla="*/ 33966 w 50238"/>
                <a:gd name="connsiteY8" fmla="*/ 50714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38" h="72276">
                  <a:moveTo>
                    <a:pt x="33966" y="50714"/>
                  </a:moveTo>
                  <a:cubicBezTo>
                    <a:pt x="36888" y="52077"/>
                    <a:pt x="40163" y="53271"/>
                    <a:pt x="43186" y="54975"/>
                  </a:cubicBezTo>
                  <a:cubicBezTo>
                    <a:pt x="45654" y="56396"/>
                    <a:pt x="47820" y="58441"/>
                    <a:pt x="50239" y="60316"/>
                  </a:cubicBezTo>
                  <a:cubicBezTo>
                    <a:pt x="39558" y="72646"/>
                    <a:pt x="25049" y="75998"/>
                    <a:pt x="15627" y="67759"/>
                  </a:cubicBezTo>
                  <a:cubicBezTo>
                    <a:pt x="2176" y="55998"/>
                    <a:pt x="10993" y="42532"/>
                    <a:pt x="15174" y="28725"/>
                  </a:cubicBezTo>
                  <a:cubicBezTo>
                    <a:pt x="11194" y="22872"/>
                    <a:pt x="-3718" y="27872"/>
                    <a:pt x="866" y="13554"/>
                  </a:cubicBezTo>
                  <a:cubicBezTo>
                    <a:pt x="4292" y="2929"/>
                    <a:pt x="12756" y="-366"/>
                    <a:pt x="22177" y="32"/>
                  </a:cubicBezTo>
                  <a:cubicBezTo>
                    <a:pt x="32051" y="486"/>
                    <a:pt x="39911" y="7588"/>
                    <a:pt x="39558" y="18157"/>
                  </a:cubicBezTo>
                  <a:cubicBezTo>
                    <a:pt x="39206" y="28554"/>
                    <a:pt x="36133" y="38895"/>
                    <a:pt x="33966" y="507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3755A1A-0689-0279-5FAA-24A603E53D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498" y="4822929"/>
              <a:ext cx="48606" cy="63880"/>
            </a:xfrm>
            <a:custGeom>
              <a:avLst/>
              <a:gdLst>
                <a:gd name="connsiteX0" fmla="*/ 12283 w 48606"/>
                <a:gd name="connsiteY0" fmla="*/ 682 h 63880"/>
                <a:gd name="connsiteX1" fmla="*/ 18732 w 48606"/>
                <a:gd name="connsiteY1" fmla="*/ 29716 h 63880"/>
                <a:gd name="connsiteX2" fmla="*/ 32083 w 48606"/>
                <a:gd name="connsiteY2" fmla="*/ 13579 h 63880"/>
                <a:gd name="connsiteX3" fmla="*/ 39942 w 48606"/>
                <a:gd name="connsiteY3" fmla="*/ 13352 h 63880"/>
                <a:gd name="connsiteX4" fmla="*/ 43116 w 48606"/>
                <a:gd name="connsiteY4" fmla="*/ 21364 h 63880"/>
                <a:gd name="connsiteX5" fmla="*/ 34752 w 48606"/>
                <a:gd name="connsiteY5" fmla="*/ 46648 h 63880"/>
                <a:gd name="connsiteX6" fmla="*/ 48607 w 48606"/>
                <a:gd name="connsiteY6" fmla="*/ 55057 h 63880"/>
                <a:gd name="connsiteX7" fmla="*/ 43469 w 48606"/>
                <a:gd name="connsiteY7" fmla="*/ 61819 h 63880"/>
                <a:gd name="connsiteX8" fmla="*/ 19739 w 48606"/>
                <a:gd name="connsiteY8" fmla="*/ 62784 h 63880"/>
                <a:gd name="connsiteX9" fmla="*/ 444 w 48606"/>
                <a:gd name="connsiteY9" fmla="*/ 46194 h 63880"/>
                <a:gd name="connsiteX10" fmla="*/ 545 w 48606"/>
                <a:gd name="connsiteY10" fmla="*/ 16762 h 63880"/>
                <a:gd name="connsiteX11" fmla="*/ 5733 w 48606"/>
                <a:gd name="connsiteY11" fmla="*/ 0 h 63880"/>
                <a:gd name="connsiteX12" fmla="*/ 12333 w 48606"/>
                <a:gd name="connsiteY12" fmla="*/ 568 h 6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06" h="63880">
                  <a:moveTo>
                    <a:pt x="12283" y="682"/>
                  </a:moveTo>
                  <a:cubicBezTo>
                    <a:pt x="14298" y="9659"/>
                    <a:pt x="16263" y="18636"/>
                    <a:pt x="18732" y="29716"/>
                  </a:cubicBezTo>
                  <a:cubicBezTo>
                    <a:pt x="23669" y="23579"/>
                    <a:pt x="27447" y="18011"/>
                    <a:pt x="32083" y="13579"/>
                  </a:cubicBezTo>
                  <a:cubicBezTo>
                    <a:pt x="33694" y="11989"/>
                    <a:pt x="37977" y="12046"/>
                    <a:pt x="39942" y="13352"/>
                  </a:cubicBezTo>
                  <a:cubicBezTo>
                    <a:pt x="41856" y="14716"/>
                    <a:pt x="43670" y="19091"/>
                    <a:pt x="43116" y="21364"/>
                  </a:cubicBezTo>
                  <a:cubicBezTo>
                    <a:pt x="41201" y="29148"/>
                    <a:pt x="38229" y="36534"/>
                    <a:pt x="34752" y="46648"/>
                  </a:cubicBezTo>
                  <a:cubicBezTo>
                    <a:pt x="38884" y="49148"/>
                    <a:pt x="43922" y="52216"/>
                    <a:pt x="48607" y="55057"/>
                  </a:cubicBezTo>
                  <a:cubicBezTo>
                    <a:pt x="45181" y="59659"/>
                    <a:pt x="44375" y="61762"/>
                    <a:pt x="43469" y="61819"/>
                  </a:cubicBezTo>
                  <a:cubicBezTo>
                    <a:pt x="35558" y="62330"/>
                    <a:pt x="27599" y="61819"/>
                    <a:pt x="19739" y="62784"/>
                  </a:cubicBezTo>
                  <a:cubicBezTo>
                    <a:pt x="1451" y="65114"/>
                    <a:pt x="1300" y="65398"/>
                    <a:pt x="444" y="46194"/>
                  </a:cubicBezTo>
                  <a:cubicBezTo>
                    <a:pt x="-10" y="36421"/>
                    <a:pt x="-312" y="26477"/>
                    <a:pt x="545" y="16762"/>
                  </a:cubicBezTo>
                  <a:cubicBezTo>
                    <a:pt x="1048" y="11023"/>
                    <a:pt x="3920" y="5568"/>
                    <a:pt x="5733" y="0"/>
                  </a:cubicBezTo>
                  <a:cubicBezTo>
                    <a:pt x="7950" y="170"/>
                    <a:pt x="10116" y="398"/>
                    <a:pt x="12333" y="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C1CD1A7-9BD8-E601-6B8D-A80192895B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3199" y="3406576"/>
              <a:ext cx="41031" cy="78750"/>
            </a:xfrm>
            <a:custGeom>
              <a:avLst/>
              <a:gdLst>
                <a:gd name="connsiteX0" fmla="*/ 36808 w 41031"/>
                <a:gd name="connsiteY0" fmla="*/ 8674 h 78750"/>
                <a:gd name="connsiteX1" fmla="*/ 20484 w 41031"/>
                <a:gd name="connsiteY1" fmla="*/ 22140 h 78750"/>
                <a:gd name="connsiteX2" fmla="*/ 34893 w 41031"/>
                <a:gd name="connsiteY2" fmla="*/ 34640 h 78750"/>
                <a:gd name="connsiteX3" fmla="*/ 36757 w 41031"/>
                <a:gd name="connsiteY3" fmla="*/ 66344 h 78750"/>
                <a:gd name="connsiteX4" fmla="*/ 4967 w 41031"/>
                <a:gd name="connsiteY4" fmla="*/ 77424 h 78750"/>
                <a:gd name="connsiteX5" fmla="*/ 3304 w 41031"/>
                <a:gd name="connsiteY5" fmla="*/ 63731 h 78750"/>
                <a:gd name="connsiteX6" fmla="*/ 21744 w 41031"/>
                <a:gd name="connsiteY6" fmla="*/ 51799 h 78750"/>
                <a:gd name="connsiteX7" fmla="*/ 9652 w 41031"/>
                <a:gd name="connsiteY7" fmla="*/ 36572 h 78750"/>
                <a:gd name="connsiteX8" fmla="*/ 4765 w 41031"/>
                <a:gd name="connsiteY8" fmla="*/ 6856 h 78750"/>
                <a:gd name="connsiteX9" fmla="*/ 36858 w 41031"/>
                <a:gd name="connsiteY9" fmla="*/ 8731 h 7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31" h="78750">
                  <a:moveTo>
                    <a:pt x="36808" y="8674"/>
                  </a:moveTo>
                  <a:cubicBezTo>
                    <a:pt x="31164" y="13333"/>
                    <a:pt x="27235" y="16571"/>
                    <a:pt x="20484" y="22140"/>
                  </a:cubicBezTo>
                  <a:cubicBezTo>
                    <a:pt x="25773" y="26571"/>
                    <a:pt x="31265" y="29697"/>
                    <a:pt x="34893" y="34640"/>
                  </a:cubicBezTo>
                  <a:cubicBezTo>
                    <a:pt x="42601" y="45094"/>
                    <a:pt x="42853" y="57595"/>
                    <a:pt x="36757" y="66344"/>
                  </a:cubicBezTo>
                  <a:cubicBezTo>
                    <a:pt x="30561" y="75265"/>
                    <a:pt x="13128" y="81629"/>
                    <a:pt x="4967" y="77424"/>
                  </a:cubicBezTo>
                  <a:cubicBezTo>
                    <a:pt x="-1482" y="74129"/>
                    <a:pt x="-1230" y="68049"/>
                    <a:pt x="3304" y="63731"/>
                  </a:cubicBezTo>
                  <a:cubicBezTo>
                    <a:pt x="8090" y="59185"/>
                    <a:pt x="14237" y="56515"/>
                    <a:pt x="21744" y="51799"/>
                  </a:cubicBezTo>
                  <a:cubicBezTo>
                    <a:pt x="16957" y="45719"/>
                    <a:pt x="13380" y="41060"/>
                    <a:pt x="9652" y="36572"/>
                  </a:cubicBezTo>
                  <a:cubicBezTo>
                    <a:pt x="-777" y="24185"/>
                    <a:pt x="-2287" y="15492"/>
                    <a:pt x="4765" y="6856"/>
                  </a:cubicBezTo>
                  <a:cubicBezTo>
                    <a:pt x="12524" y="-2576"/>
                    <a:pt x="22903" y="-2576"/>
                    <a:pt x="36858" y="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66CF13E4-9914-29D6-B4C0-7DDC320160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8524" y="3145423"/>
              <a:ext cx="58820" cy="50114"/>
            </a:xfrm>
            <a:custGeom>
              <a:avLst/>
              <a:gdLst>
                <a:gd name="connsiteX0" fmla="*/ 26317 w 58820"/>
                <a:gd name="connsiteY0" fmla="*/ 50109 h 50114"/>
                <a:gd name="connsiteX1" fmla="*/ 68 w 58820"/>
                <a:gd name="connsiteY1" fmla="*/ 21018 h 50114"/>
                <a:gd name="connsiteX2" fmla="*/ 13772 w 58820"/>
                <a:gd name="connsiteY2" fmla="*/ 1927 h 50114"/>
                <a:gd name="connsiteX3" fmla="*/ 22387 w 58820"/>
                <a:gd name="connsiteY3" fmla="*/ 847 h 50114"/>
                <a:gd name="connsiteX4" fmla="*/ 58761 w 58820"/>
                <a:gd name="connsiteY4" fmla="*/ 20506 h 50114"/>
                <a:gd name="connsiteX5" fmla="*/ 26367 w 58820"/>
                <a:gd name="connsiteY5" fmla="*/ 50052 h 50114"/>
                <a:gd name="connsiteX6" fmla="*/ 18508 w 58820"/>
                <a:gd name="connsiteY6" fmla="*/ 15563 h 50114"/>
                <a:gd name="connsiteX7" fmla="*/ 40524 w 58820"/>
                <a:gd name="connsiteY7" fmla="*/ 18631 h 50114"/>
                <a:gd name="connsiteX8" fmla="*/ 18508 w 58820"/>
                <a:gd name="connsiteY8" fmla="*/ 15563 h 5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20" h="50114">
                  <a:moveTo>
                    <a:pt x="26317" y="50109"/>
                  </a:moveTo>
                  <a:cubicBezTo>
                    <a:pt x="11505" y="50450"/>
                    <a:pt x="-1040" y="36870"/>
                    <a:pt x="68" y="21018"/>
                  </a:cubicBezTo>
                  <a:cubicBezTo>
                    <a:pt x="723" y="11529"/>
                    <a:pt x="3847" y="3404"/>
                    <a:pt x="13772" y="1927"/>
                  </a:cubicBezTo>
                  <a:cubicBezTo>
                    <a:pt x="16644" y="1529"/>
                    <a:pt x="19565" y="1359"/>
                    <a:pt x="22387" y="847"/>
                  </a:cubicBezTo>
                  <a:cubicBezTo>
                    <a:pt x="41934" y="-2789"/>
                    <a:pt x="57350" y="5563"/>
                    <a:pt x="58761" y="20506"/>
                  </a:cubicBezTo>
                  <a:cubicBezTo>
                    <a:pt x="59970" y="33802"/>
                    <a:pt x="42589" y="49711"/>
                    <a:pt x="26367" y="50052"/>
                  </a:cubicBezTo>
                  <a:close/>
                  <a:moveTo>
                    <a:pt x="18508" y="15563"/>
                  </a:moveTo>
                  <a:cubicBezTo>
                    <a:pt x="26518" y="34086"/>
                    <a:pt x="26770" y="34143"/>
                    <a:pt x="40524" y="18631"/>
                  </a:cubicBezTo>
                  <a:cubicBezTo>
                    <a:pt x="32312" y="17495"/>
                    <a:pt x="26367" y="16643"/>
                    <a:pt x="18508" y="155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6BAE2CC3-E031-0923-9A64-46EE136708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1762" y="4256758"/>
              <a:ext cx="24055" cy="97811"/>
            </a:xfrm>
            <a:custGeom>
              <a:avLst/>
              <a:gdLst>
                <a:gd name="connsiteX0" fmla="*/ 23173 w 24055"/>
                <a:gd name="connsiteY0" fmla="*/ 67305 h 97811"/>
                <a:gd name="connsiteX1" fmla="*/ 14407 w 24055"/>
                <a:gd name="connsiteY1" fmla="*/ 97589 h 97811"/>
                <a:gd name="connsiteX2" fmla="*/ 1056 w 24055"/>
                <a:gd name="connsiteY2" fmla="*/ 69861 h 97811"/>
                <a:gd name="connsiteX3" fmla="*/ 99 w 24055"/>
                <a:gd name="connsiteY3" fmla="*/ 15941 h 97811"/>
                <a:gd name="connsiteX4" fmla="*/ 10327 w 24055"/>
                <a:gd name="connsiteY4" fmla="*/ 31 h 97811"/>
                <a:gd name="connsiteX5" fmla="*/ 23123 w 24055"/>
                <a:gd name="connsiteY5" fmla="*/ 15884 h 97811"/>
                <a:gd name="connsiteX6" fmla="*/ 23173 w 24055"/>
                <a:gd name="connsiteY6" fmla="*/ 67305 h 9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5" h="97811">
                  <a:moveTo>
                    <a:pt x="23173" y="67305"/>
                  </a:moveTo>
                  <a:cubicBezTo>
                    <a:pt x="25944" y="88157"/>
                    <a:pt x="21964" y="99578"/>
                    <a:pt x="14407" y="97589"/>
                  </a:cubicBezTo>
                  <a:cubicBezTo>
                    <a:pt x="1661" y="94294"/>
                    <a:pt x="1963" y="80486"/>
                    <a:pt x="1056" y="69861"/>
                  </a:cubicBezTo>
                  <a:cubicBezTo>
                    <a:pt x="-455" y="52021"/>
                    <a:pt x="99" y="33895"/>
                    <a:pt x="99" y="15941"/>
                  </a:cubicBezTo>
                  <a:cubicBezTo>
                    <a:pt x="99" y="8156"/>
                    <a:pt x="1963" y="486"/>
                    <a:pt x="10327" y="31"/>
                  </a:cubicBezTo>
                  <a:cubicBezTo>
                    <a:pt x="19546" y="-537"/>
                    <a:pt x="23022" y="6679"/>
                    <a:pt x="23123" y="15884"/>
                  </a:cubicBezTo>
                  <a:cubicBezTo>
                    <a:pt x="23375" y="33043"/>
                    <a:pt x="23173" y="50145"/>
                    <a:pt x="23173" y="673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1533EA76-9E52-08D7-9C17-1C3691E91D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85085" y="1229496"/>
              <a:ext cx="53596" cy="74470"/>
            </a:xfrm>
            <a:custGeom>
              <a:avLst/>
              <a:gdLst>
                <a:gd name="connsiteX0" fmla="*/ 18482 w 53596"/>
                <a:gd name="connsiteY0" fmla="*/ 33125 h 74470"/>
                <a:gd name="connsiteX1" fmla="*/ 37828 w 53596"/>
                <a:gd name="connsiteY1" fmla="*/ 24546 h 74470"/>
                <a:gd name="connsiteX2" fmla="*/ 38886 w 53596"/>
                <a:gd name="connsiteY2" fmla="*/ 34489 h 74470"/>
                <a:gd name="connsiteX3" fmla="*/ 23570 w 53596"/>
                <a:gd name="connsiteY3" fmla="*/ 53239 h 74470"/>
                <a:gd name="connsiteX4" fmla="*/ 53597 w 53596"/>
                <a:gd name="connsiteY4" fmla="*/ 69830 h 74470"/>
                <a:gd name="connsiteX5" fmla="*/ 4224 w 53596"/>
                <a:gd name="connsiteY5" fmla="*/ 66023 h 74470"/>
                <a:gd name="connsiteX6" fmla="*/ 194 w 53596"/>
                <a:gd name="connsiteY6" fmla="*/ 55057 h 74470"/>
                <a:gd name="connsiteX7" fmla="*/ 798 w 53596"/>
                <a:gd name="connsiteY7" fmla="*/ 10852 h 74470"/>
                <a:gd name="connsiteX8" fmla="*/ 7751 w 53596"/>
                <a:gd name="connsiteY8" fmla="*/ 0 h 74470"/>
                <a:gd name="connsiteX9" fmla="*/ 16618 w 53596"/>
                <a:gd name="connsiteY9" fmla="*/ 11136 h 74470"/>
                <a:gd name="connsiteX10" fmla="*/ 18482 w 53596"/>
                <a:gd name="connsiteY10" fmla="*/ 33125 h 7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6" h="74470">
                  <a:moveTo>
                    <a:pt x="18482" y="33125"/>
                  </a:moveTo>
                  <a:cubicBezTo>
                    <a:pt x="26039" y="29773"/>
                    <a:pt x="31228" y="27500"/>
                    <a:pt x="37828" y="24546"/>
                  </a:cubicBezTo>
                  <a:cubicBezTo>
                    <a:pt x="38382" y="28864"/>
                    <a:pt x="39994" y="32898"/>
                    <a:pt x="38886" y="34489"/>
                  </a:cubicBezTo>
                  <a:cubicBezTo>
                    <a:pt x="34553" y="40796"/>
                    <a:pt x="29415" y="46307"/>
                    <a:pt x="23570" y="53239"/>
                  </a:cubicBezTo>
                  <a:cubicBezTo>
                    <a:pt x="33344" y="58637"/>
                    <a:pt x="42463" y="63694"/>
                    <a:pt x="53597" y="69830"/>
                  </a:cubicBezTo>
                  <a:cubicBezTo>
                    <a:pt x="39037" y="77841"/>
                    <a:pt x="10824" y="74773"/>
                    <a:pt x="4224" y="66023"/>
                  </a:cubicBezTo>
                  <a:cubicBezTo>
                    <a:pt x="2007" y="63125"/>
                    <a:pt x="295" y="58750"/>
                    <a:pt x="194" y="55057"/>
                  </a:cubicBezTo>
                  <a:cubicBezTo>
                    <a:pt x="-108" y="40341"/>
                    <a:pt x="-159" y="25512"/>
                    <a:pt x="798" y="10852"/>
                  </a:cubicBezTo>
                  <a:cubicBezTo>
                    <a:pt x="1050" y="7046"/>
                    <a:pt x="5333" y="3580"/>
                    <a:pt x="7751" y="0"/>
                  </a:cubicBezTo>
                  <a:cubicBezTo>
                    <a:pt x="10824" y="3693"/>
                    <a:pt x="15308" y="6818"/>
                    <a:pt x="16618" y="11136"/>
                  </a:cubicBezTo>
                  <a:cubicBezTo>
                    <a:pt x="18431" y="17102"/>
                    <a:pt x="17827" y="24034"/>
                    <a:pt x="18482" y="33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46FA107-3A0D-98D4-44E1-5C3494151C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5213" y="2414931"/>
              <a:ext cx="63738" cy="69857"/>
            </a:xfrm>
            <a:custGeom>
              <a:avLst/>
              <a:gdLst>
                <a:gd name="connsiteX0" fmla="*/ 35827 w 63738"/>
                <a:gd name="connsiteY0" fmla="*/ 69858 h 69857"/>
                <a:gd name="connsiteX1" fmla="*/ 23787 w 63738"/>
                <a:gd name="connsiteY1" fmla="*/ 51846 h 69857"/>
                <a:gd name="connsiteX2" fmla="*/ 511 w 63738"/>
                <a:gd name="connsiteY2" fmla="*/ 51846 h 69857"/>
                <a:gd name="connsiteX3" fmla="*/ 21621 w 63738"/>
                <a:gd name="connsiteY3" fmla="*/ 28721 h 69857"/>
                <a:gd name="connsiteX4" fmla="*/ 23585 w 63738"/>
                <a:gd name="connsiteY4" fmla="*/ 10653 h 69857"/>
                <a:gd name="connsiteX5" fmla="*/ 33308 w 63738"/>
                <a:gd name="connsiteY5" fmla="*/ 85 h 69857"/>
                <a:gd name="connsiteX6" fmla="*/ 42780 w 63738"/>
                <a:gd name="connsiteY6" fmla="*/ 7528 h 69857"/>
                <a:gd name="connsiteX7" fmla="*/ 63738 w 63738"/>
                <a:gd name="connsiteY7" fmla="*/ 31732 h 69857"/>
                <a:gd name="connsiteX8" fmla="*/ 35827 w 63738"/>
                <a:gd name="connsiteY8" fmla="*/ 69801 h 6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38" h="69857">
                  <a:moveTo>
                    <a:pt x="35827" y="69858"/>
                  </a:moveTo>
                  <a:cubicBezTo>
                    <a:pt x="31041" y="62699"/>
                    <a:pt x="27666" y="57585"/>
                    <a:pt x="23787" y="51846"/>
                  </a:cubicBezTo>
                  <a:lnTo>
                    <a:pt x="511" y="51846"/>
                  </a:lnTo>
                  <a:cubicBezTo>
                    <a:pt x="-3016" y="31391"/>
                    <a:pt x="12552" y="34744"/>
                    <a:pt x="21621" y="28721"/>
                  </a:cubicBezTo>
                  <a:cubicBezTo>
                    <a:pt x="22124" y="23039"/>
                    <a:pt x="21621" y="16278"/>
                    <a:pt x="23585" y="10653"/>
                  </a:cubicBezTo>
                  <a:cubicBezTo>
                    <a:pt x="25198" y="6221"/>
                    <a:pt x="29378" y="1335"/>
                    <a:pt x="33308" y="85"/>
                  </a:cubicBezTo>
                  <a:cubicBezTo>
                    <a:pt x="35777" y="-711"/>
                    <a:pt x="42276" y="4289"/>
                    <a:pt x="42780" y="7528"/>
                  </a:cubicBezTo>
                  <a:cubicBezTo>
                    <a:pt x="44896" y="21505"/>
                    <a:pt x="49984" y="31619"/>
                    <a:pt x="63738" y="31732"/>
                  </a:cubicBezTo>
                  <a:cubicBezTo>
                    <a:pt x="53813" y="45255"/>
                    <a:pt x="45702" y="56392"/>
                    <a:pt x="35827" y="69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87E6CCD-93D0-86FD-CDFC-61B6A75786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06485" y="6008128"/>
              <a:ext cx="53760" cy="70873"/>
            </a:xfrm>
            <a:custGeom>
              <a:avLst/>
              <a:gdLst>
                <a:gd name="connsiteX0" fmla="*/ 53760 w 53760"/>
                <a:gd name="connsiteY0" fmla="*/ 16173 h 70873"/>
                <a:gd name="connsiteX1" fmla="*/ 36178 w 53760"/>
                <a:gd name="connsiteY1" fmla="*/ 17423 h 70873"/>
                <a:gd name="connsiteX2" fmla="*/ 22626 w 53760"/>
                <a:gd name="connsiteY2" fmla="*/ 25946 h 70873"/>
                <a:gd name="connsiteX3" fmla="*/ 27412 w 53760"/>
                <a:gd name="connsiteY3" fmla="*/ 45492 h 70873"/>
                <a:gd name="connsiteX4" fmla="*/ 45548 w 53760"/>
                <a:gd name="connsiteY4" fmla="*/ 58616 h 70873"/>
                <a:gd name="connsiteX5" fmla="*/ 52300 w 53760"/>
                <a:gd name="connsiteY5" fmla="*/ 64809 h 70873"/>
                <a:gd name="connsiteX6" fmla="*/ 5597 w 53760"/>
                <a:gd name="connsiteY6" fmla="*/ 53162 h 70873"/>
                <a:gd name="connsiteX7" fmla="*/ 13104 w 53760"/>
                <a:gd name="connsiteY7" fmla="*/ 5320 h 70873"/>
                <a:gd name="connsiteX8" fmla="*/ 53710 w 53760"/>
                <a:gd name="connsiteY8" fmla="*/ 16230 h 7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60" h="70873">
                  <a:moveTo>
                    <a:pt x="53760" y="16173"/>
                  </a:moveTo>
                  <a:cubicBezTo>
                    <a:pt x="45952" y="16570"/>
                    <a:pt x="40762" y="15832"/>
                    <a:pt x="36178" y="17423"/>
                  </a:cubicBezTo>
                  <a:cubicBezTo>
                    <a:pt x="31140" y="19128"/>
                    <a:pt x="23331" y="22139"/>
                    <a:pt x="22626" y="25946"/>
                  </a:cubicBezTo>
                  <a:cubicBezTo>
                    <a:pt x="21517" y="31969"/>
                    <a:pt x="23734" y="40718"/>
                    <a:pt x="27412" y="45492"/>
                  </a:cubicBezTo>
                  <a:cubicBezTo>
                    <a:pt x="31946" y="51343"/>
                    <a:pt x="39452" y="54241"/>
                    <a:pt x="45548" y="58616"/>
                  </a:cubicBezTo>
                  <a:cubicBezTo>
                    <a:pt x="47866" y="60321"/>
                    <a:pt x="49881" y="62537"/>
                    <a:pt x="52300" y="64809"/>
                  </a:cubicBezTo>
                  <a:cubicBezTo>
                    <a:pt x="35624" y="76230"/>
                    <a:pt x="16026" y="71060"/>
                    <a:pt x="5597" y="53162"/>
                  </a:cubicBezTo>
                  <a:cubicBezTo>
                    <a:pt x="-4127" y="36457"/>
                    <a:pt x="-902" y="15775"/>
                    <a:pt x="13104" y="5320"/>
                  </a:cubicBezTo>
                  <a:cubicBezTo>
                    <a:pt x="26051" y="-4338"/>
                    <a:pt x="43029" y="-929"/>
                    <a:pt x="53710" y="16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F27E6BF-BDDA-ACA5-63D5-4C6EFC5B61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6404" y="2602958"/>
              <a:ext cx="61925" cy="74668"/>
            </a:xfrm>
            <a:custGeom>
              <a:avLst/>
              <a:gdLst>
                <a:gd name="connsiteX0" fmla="*/ 18187 w 61925"/>
                <a:gd name="connsiteY0" fmla="*/ 39729 h 74668"/>
                <a:gd name="connsiteX1" fmla="*/ 21159 w 61925"/>
                <a:gd name="connsiteY1" fmla="*/ 13763 h 74668"/>
                <a:gd name="connsiteX2" fmla="*/ 0 w 61925"/>
                <a:gd name="connsiteY2" fmla="*/ 13763 h 74668"/>
                <a:gd name="connsiteX3" fmla="*/ 38591 w 61925"/>
                <a:gd name="connsiteY3" fmla="*/ 11490 h 74668"/>
                <a:gd name="connsiteX4" fmla="*/ 50733 w 61925"/>
                <a:gd name="connsiteY4" fmla="*/ 23536 h 74668"/>
                <a:gd name="connsiteX5" fmla="*/ 58995 w 61925"/>
                <a:gd name="connsiteY5" fmla="*/ 57570 h 74668"/>
                <a:gd name="connsiteX6" fmla="*/ 25845 w 61925"/>
                <a:gd name="connsiteY6" fmla="*/ 72400 h 74668"/>
                <a:gd name="connsiteX7" fmla="*/ 41614 w 61925"/>
                <a:gd name="connsiteY7" fmla="*/ 39672 h 74668"/>
                <a:gd name="connsiteX8" fmla="*/ 18238 w 61925"/>
                <a:gd name="connsiteY8" fmla="*/ 39672 h 7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25" h="74668">
                  <a:moveTo>
                    <a:pt x="18187" y="39729"/>
                  </a:moveTo>
                  <a:cubicBezTo>
                    <a:pt x="19346" y="29729"/>
                    <a:pt x="20152" y="22683"/>
                    <a:pt x="21159" y="13763"/>
                  </a:cubicBezTo>
                  <a:lnTo>
                    <a:pt x="0" y="13763"/>
                  </a:lnTo>
                  <a:cubicBezTo>
                    <a:pt x="16374" y="-4248"/>
                    <a:pt x="27860" y="-4135"/>
                    <a:pt x="38591" y="11490"/>
                  </a:cubicBezTo>
                  <a:cubicBezTo>
                    <a:pt x="41816" y="16206"/>
                    <a:pt x="46299" y="20127"/>
                    <a:pt x="50733" y="23536"/>
                  </a:cubicBezTo>
                  <a:cubicBezTo>
                    <a:pt x="61968" y="32286"/>
                    <a:pt x="64789" y="43195"/>
                    <a:pt x="58995" y="57570"/>
                  </a:cubicBezTo>
                  <a:cubicBezTo>
                    <a:pt x="52546" y="73536"/>
                    <a:pt x="43931" y="77911"/>
                    <a:pt x="25845" y="72400"/>
                  </a:cubicBezTo>
                  <a:cubicBezTo>
                    <a:pt x="30984" y="61718"/>
                    <a:pt x="35871" y="51661"/>
                    <a:pt x="41614" y="39672"/>
                  </a:cubicBezTo>
                  <a:lnTo>
                    <a:pt x="18238" y="3967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A8DCC3C-DB81-702B-DB7E-B929129BF2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0680" y="6582879"/>
              <a:ext cx="98986" cy="25598"/>
            </a:xfrm>
            <a:custGeom>
              <a:avLst/>
              <a:gdLst>
                <a:gd name="connsiteX0" fmla="*/ 98986 w 98986"/>
                <a:gd name="connsiteY0" fmla="*/ 16369 h 25598"/>
                <a:gd name="connsiteX1" fmla="*/ 61806 w 98986"/>
                <a:gd name="connsiteY1" fmla="*/ 23528 h 25598"/>
                <a:gd name="connsiteX2" fmla="*/ 9814 w 98986"/>
                <a:gd name="connsiteY2" fmla="*/ 25516 h 25598"/>
                <a:gd name="connsiteX3" fmla="*/ 91 w 98986"/>
                <a:gd name="connsiteY3" fmla="*/ 15232 h 25598"/>
                <a:gd name="connsiteX4" fmla="*/ 6539 w 98986"/>
                <a:gd name="connsiteY4" fmla="*/ 4721 h 25598"/>
                <a:gd name="connsiteX5" fmla="*/ 90170 w 98986"/>
                <a:gd name="connsiteY5" fmla="*/ 5800 h 25598"/>
                <a:gd name="connsiteX6" fmla="*/ 98936 w 98986"/>
                <a:gd name="connsiteY6" fmla="*/ 16369 h 2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986" h="25598">
                  <a:moveTo>
                    <a:pt x="98986" y="16369"/>
                  </a:moveTo>
                  <a:cubicBezTo>
                    <a:pt x="83822" y="19380"/>
                    <a:pt x="72890" y="22505"/>
                    <a:pt x="61806" y="23528"/>
                  </a:cubicBezTo>
                  <a:cubicBezTo>
                    <a:pt x="44526" y="25119"/>
                    <a:pt x="27144" y="25858"/>
                    <a:pt x="9814" y="25516"/>
                  </a:cubicBezTo>
                  <a:cubicBezTo>
                    <a:pt x="6338" y="25460"/>
                    <a:pt x="1501" y="19551"/>
                    <a:pt x="91" y="15232"/>
                  </a:cubicBezTo>
                  <a:cubicBezTo>
                    <a:pt x="-716" y="12789"/>
                    <a:pt x="4071" y="4835"/>
                    <a:pt x="6539" y="4721"/>
                  </a:cubicBezTo>
                  <a:cubicBezTo>
                    <a:pt x="34400" y="3244"/>
                    <a:pt x="62461" y="-5734"/>
                    <a:pt x="90170" y="5800"/>
                  </a:cubicBezTo>
                  <a:cubicBezTo>
                    <a:pt x="91883" y="6539"/>
                    <a:pt x="92991" y="9096"/>
                    <a:pt x="98936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BBD7C70-7ABB-782F-361F-E61E0960F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68933" y="6775329"/>
              <a:ext cx="75381" cy="53051"/>
            </a:xfrm>
            <a:custGeom>
              <a:avLst/>
              <a:gdLst>
                <a:gd name="connsiteX0" fmla="*/ 45191 w 75381"/>
                <a:gd name="connsiteY0" fmla="*/ 25852 h 53051"/>
                <a:gd name="connsiteX1" fmla="*/ 62673 w 75381"/>
                <a:gd name="connsiteY1" fmla="*/ 1363 h 53051"/>
                <a:gd name="connsiteX2" fmla="*/ 74462 w 75381"/>
                <a:gd name="connsiteY2" fmla="*/ 227 h 53051"/>
                <a:gd name="connsiteX3" fmla="*/ 74764 w 75381"/>
                <a:gd name="connsiteY3" fmla="*/ 13295 h 53051"/>
                <a:gd name="connsiteX4" fmla="*/ 63781 w 75381"/>
                <a:gd name="connsiteY4" fmla="*/ 31704 h 53051"/>
                <a:gd name="connsiteX5" fmla="*/ 53655 w 75381"/>
                <a:gd name="connsiteY5" fmla="*/ 50625 h 53051"/>
                <a:gd name="connsiteX6" fmla="*/ 28666 w 75381"/>
                <a:gd name="connsiteY6" fmla="*/ 42329 h 53051"/>
                <a:gd name="connsiteX7" fmla="*/ 0 w 75381"/>
                <a:gd name="connsiteY7" fmla="*/ 1761 h 53051"/>
                <a:gd name="connsiteX8" fmla="*/ 45140 w 75381"/>
                <a:gd name="connsiteY8" fmla="*/ 25852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381" h="53051">
                  <a:moveTo>
                    <a:pt x="45191" y="25852"/>
                  </a:moveTo>
                  <a:cubicBezTo>
                    <a:pt x="51640" y="16533"/>
                    <a:pt x="56426" y="8181"/>
                    <a:pt x="62673" y="1363"/>
                  </a:cubicBezTo>
                  <a:cubicBezTo>
                    <a:pt x="64890" y="-1023"/>
                    <a:pt x="70431" y="511"/>
                    <a:pt x="74462" y="227"/>
                  </a:cubicBezTo>
                  <a:cubicBezTo>
                    <a:pt x="74663" y="4659"/>
                    <a:pt x="76225" y="9772"/>
                    <a:pt x="74764" y="13295"/>
                  </a:cubicBezTo>
                  <a:cubicBezTo>
                    <a:pt x="71993" y="19886"/>
                    <a:pt x="67358" y="25511"/>
                    <a:pt x="63781" y="31704"/>
                  </a:cubicBezTo>
                  <a:cubicBezTo>
                    <a:pt x="60254" y="37784"/>
                    <a:pt x="57131" y="44147"/>
                    <a:pt x="53655" y="50625"/>
                  </a:cubicBezTo>
                  <a:cubicBezTo>
                    <a:pt x="43075" y="57499"/>
                    <a:pt x="36123" y="48182"/>
                    <a:pt x="28666" y="42329"/>
                  </a:cubicBezTo>
                  <a:cubicBezTo>
                    <a:pt x="8917" y="26761"/>
                    <a:pt x="3879" y="19261"/>
                    <a:pt x="0" y="1761"/>
                  </a:cubicBezTo>
                  <a:cubicBezTo>
                    <a:pt x="5743" y="-626"/>
                    <a:pt x="20807" y="7386"/>
                    <a:pt x="45140" y="2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498A8E0-C47E-D23D-BD90-05271E95BD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40038" y="2744336"/>
              <a:ext cx="67106" cy="82273"/>
            </a:xfrm>
            <a:custGeom>
              <a:avLst/>
              <a:gdLst>
                <a:gd name="connsiteX0" fmla="*/ 55015 w 67106"/>
                <a:gd name="connsiteY0" fmla="*/ 33523 h 82273"/>
                <a:gd name="connsiteX1" fmla="*/ 67107 w 67106"/>
                <a:gd name="connsiteY1" fmla="*/ 38125 h 82273"/>
                <a:gd name="connsiteX2" fmla="*/ 66905 w 67106"/>
                <a:gd name="connsiteY2" fmla="*/ 41705 h 82273"/>
                <a:gd name="connsiteX3" fmla="*/ 41060 w 67106"/>
                <a:gd name="connsiteY3" fmla="*/ 82273 h 82273"/>
                <a:gd name="connsiteX4" fmla="*/ 32496 w 67106"/>
                <a:gd name="connsiteY4" fmla="*/ 60228 h 82273"/>
                <a:gd name="connsiteX5" fmla="*/ 0 w 67106"/>
                <a:gd name="connsiteY5" fmla="*/ 61875 h 82273"/>
                <a:gd name="connsiteX6" fmla="*/ 33906 w 67106"/>
                <a:gd name="connsiteY6" fmla="*/ 37046 h 82273"/>
                <a:gd name="connsiteX7" fmla="*/ 48919 w 67106"/>
                <a:gd name="connsiteY7" fmla="*/ 0 h 82273"/>
                <a:gd name="connsiteX8" fmla="*/ 55015 w 67106"/>
                <a:gd name="connsiteY8" fmla="*/ 33523 h 8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06" h="82273">
                  <a:moveTo>
                    <a:pt x="55015" y="33523"/>
                  </a:moveTo>
                  <a:cubicBezTo>
                    <a:pt x="59801" y="35341"/>
                    <a:pt x="63580" y="36818"/>
                    <a:pt x="67107" y="38125"/>
                  </a:cubicBezTo>
                  <a:cubicBezTo>
                    <a:pt x="67006" y="40171"/>
                    <a:pt x="67107" y="41648"/>
                    <a:pt x="66905" y="41705"/>
                  </a:cubicBezTo>
                  <a:cubicBezTo>
                    <a:pt x="49624" y="46932"/>
                    <a:pt x="57635" y="73012"/>
                    <a:pt x="41060" y="82273"/>
                  </a:cubicBezTo>
                  <a:cubicBezTo>
                    <a:pt x="37936" y="74205"/>
                    <a:pt x="35468" y="67841"/>
                    <a:pt x="32496" y="60228"/>
                  </a:cubicBezTo>
                  <a:cubicBezTo>
                    <a:pt x="22822" y="60739"/>
                    <a:pt x="12545" y="61250"/>
                    <a:pt x="0" y="61875"/>
                  </a:cubicBezTo>
                  <a:cubicBezTo>
                    <a:pt x="5290" y="37500"/>
                    <a:pt x="24586" y="47216"/>
                    <a:pt x="33906" y="37046"/>
                  </a:cubicBezTo>
                  <a:cubicBezTo>
                    <a:pt x="38893" y="25455"/>
                    <a:pt x="31437" y="6932"/>
                    <a:pt x="48919" y="0"/>
                  </a:cubicBezTo>
                  <a:cubicBezTo>
                    <a:pt x="58895" y="9318"/>
                    <a:pt x="51640" y="22046"/>
                    <a:pt x="55015" y="3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813BA4C-7551-8DEE-33DB-56CC4E16AE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04666" y="4640705"/>
              <a:ext cx="67056" cy="45089"/>
            </a:xfrm>
            <a:custGeom>
              <a:avLst/>
              <a:gdLst>
                <a:gd name="connsiteX0" fmla="*/ 0 w 67056"/>
                <a:gd name="connsiteY0" fmla="*/ 23643 h 45089"/>
                <a:gd name="connsiteX1" fmla="*/ 61313 w 67056"/>
                <a:gd name="connsiteY1" fmla="*/ 4836 h 45089"/>
                <a:gd name="connsiteX2" fmla="*/ 51892 w 67056"/>
                <a:gd name="connsiteY2" fmla="*/ 14155 h 45089"/>
                <a:gd name="connsiteX3" fmla="*/ 41614 w 67056"/>
                <a:gd name="connsiteY3" fmla="*/ 19837 h 45089"/>
                <a:gd name="connsiteX4" fmla="*/ 67056 w 67056"/>
                <a:gd name="connsiteY4" fmla="*/ 26598 h 45089"/>
                <a:gd name="connsiteX5" fmla="*/ 30480 w 67056"/>
                <a:gd name="connsiteY5" fmla="*/ 44439 h 45089"/>
                <a:gd name="connsiteX6" fmla="*/ 50 w 67056"/>
                <a:gd name="connsiteY6" fmla="*/ 23700 h 4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56" h="45089">
                  <a:moveTo>
                    <a:pt x="0" y="23643"/>
                  </a:moveTo>
                  <a:cubicBezTo>
                    <a:pt x="14560" y="1882"/>
                    <a:pt x="40455" y="-6016"/>
                    <a:pt x="61313" y="4836"/>
                  </a:cubicBezTo>
                  <a:cubicBezTo>
                    <a:pt x="57836" y="8302"/>
                    <a:pt x="55116" y="11598"/>
                    <a:pt x="51892" y="14155"/>
                  </a:cubicBezTo>
                  <a:cubicBezTo>
                    <a:pt x="49222" y="16257"/>
                    <a:pt x="46048" y="17450"/>
                    <a:pt x="41614" y="19837"/>
                  </a:cubicBezTo>
                  <a:cubicBezTo>
                    <a:pt x="50431" y="22166"/>
                    <a:pt x="57181" y="23984"/>
                    <a:pt x="67056" y="26598"/>
                  </a:cubicBezTo>
                  <a:cubicBezTo>
                    <a:pt x="55418" y="40291"/>
                    <a:pt x="42621" y="41314"/>
                    <a:pt x="30480" y="44439"/>
                  </a:cubicBezTo>
                  <a:cubicBezTo>
                    <a:pt x="14661" y="48473"/>
                    <a:pt x="10177" y="32791"/>
                    <a:pt x="50" y="23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893D4B9-D951-E52E-F161-F0EA6B50E1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8223" y="5549354"/>
              <a:ext cx="79248" cy="68807"/>
            </a:xfrm>
            <a:custGeom>
              <a:avLst/>
              <a:gdLst>
                <a:gd name="connsiteX0" fmla="*/ 79198 w 79248"/>
                <a:gd name="connsiteY0" fmla="*/ 26421 h 68807"/>
                <a:gd name="connsiteX1" fmla="*/ 40254 w 79248"/>
                <a:gd name="connsiteY1" fmla="*/ 68807 h 68807"/>
                <a:gd name="connsiteX2" fmla="*/ 9774 w 79248"/>
                <a:gd name="connsiteY2" fmla="*/ 56932 h 68807"/>
                <a:gd name="connsiteX3" fmla="*/ 0 w 79248"/>
                <a:gd name="connsiteY3" fmla="*/ 49830 h 68807"/>
                <a:gd name="connsiteX4" fmla="*/ 8112 w 79248"/>
                <a:gd name="connsiteY4" fmla="*/ 40228 h 68807"/>
                <a:gd name="connsiteX5" fmla="*/ 25644 w 79248"/>
                <a:gd name="connsiteY5" fmla="*/ 34773 h 68807"/>
                <a:gd name="connsiteX6" fmla="*/ 32143 w 79248"/>
                <a:gd name="connsiteY6" fmla="*/ 11705 h 68807"/>
                <a:gd name="connsiteX7" fmla="*/ 43831 w 79248"/>
                <a:gd name="connsiteY7" fmla="*/ 0 h 68807"/>
                <a:gd name="connsiteX8" fmla="*/ 49927 w 79248"/>
                <a:gd name="connsiteY8" fmla="*/ 14091 h 68807"/>
                <a:gd name="connsiteX9" fmla="*/ 50531 w 79248"/>
                <a:gd name="connsiteY9" fmla="*/ 23978 h 68807"/>
                <a:gd name="connsiteX10" fmla="*/ 79249 w 79248"/>
                <a:gd name="connsiteY10" fmla="*/ 26307 h 6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248" h="68807">
                  <a:moveTo>
                    <a:pt x="79198" y="26421"/>
                  </a:moveTo>
                  <a:cubicBezTo>
                    <a:pt x="64689" y="43409"/>
                    <a:pt x="43378" y="42785"/>
                    <a:pt x="40254" y="68807"/>
                  </a:cubicBezTo>
                  <a:cubicBezTo>
                    <a:pt x="30632" y="55341"/>
                    <a:pt x="20958" y="54035"/>
                    <a:pt x="9774" y="56932"/>
                  </a:cubicBezTo>
                  <a:cubicBezTo>
                    <a:pt x="7154" y="57614"/>
                    <a:pt x="3275" y="52330"/>
                    <a:pt x="0" y="49830"/>
                  </a:cubicBezTo>
                  <a:cubicBezTo>
                    <a:pt x="2670" y="46534"/>
                    <a:pt x="4786" y="41989"/>
                    <a:pt x="8112" y="40228"/>
                  </a:cubicBezTo>
                  <a:cubicBezTo>
                    <a:pt x="13250" y="37500"/>
                    <a:pt x="19195" y="36648"/>
                    <a:pt x="25644" y="34773"/>
                  </a:cubicBezTo>
                  <a:cubicBezTo>
                    <a:pt x="27709" y="26932"/>
                    <a:pt x="28818" y="18637"/>
                    <a:pt x="32143" y="11705"/>
                  </a:cubicBezTo>
                  <a:cubicBezTo>
                    <a:pt x="34460" y="6875"/>
                    <a:pt x="39851" y="3864"/>
                    <a:pt x="43831" y="0"/>
                  </a:cubicBezTo>
                  <a:cubicBezTo>
                    <a:pt x="45897" y="4659"/>
                    <a:pt x="48315" y="9205"/>
                    <a:pt x="49927" y="14091"/>
                  </a:cubicBezTo>
                  <a:cubicBezTo>
                    <a:pt x="50834" y="16875"/>
                    <a:pt x="50330" y="20227"/>
                    <a:pt x="50531" y="23978"/>
                  </a:cubicBezTo>
                  <a:cubicBezTo>
                    <a:pt x="59096" y="24659"/>
                    <a:pt x="66704" y="25284"/>
                    <a:pt x="79249" y="2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E72C8C61-AE0E-6641-F74D-163A9AEAEB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1413" y="2444481"/>
              <a:ext cx="57063" cy="68894"/>
            </a:xfrm>
            <a:custGeom>
              <a:avLst/>
              <a:gdLst>
                <a:gd name="connsiteX0" fmla="*/ 21597 w 57063"/>
                <a:gd name="connsiteY0" fmla="*/ 22126 h 68894"/>
                <a:gd name="connsiteX1" fmla="*/ 57063 w 57063"/>
                <a:gd name="connsiteY1" fmla="*/ 1444 h 68894"/>
                <a:gd name="connsiteX2" fmla="*/ 48499 w 57063"/>
                <a:gd name="connsiteY2" fmla="*/ 15933 h 68894"/>
                <a:gd name="connsiteX3" fmla="*/ 32983 w 57063"/>
                <a:gd name="connsiteY3" fmla="*/ 55819 h 68894"/>
                <a:gd name="connsiteX4" fmla="*/ 22049 w 57063"/>
                <a:gd name="connsiteY4" fmla="*/ 68831 h 68894"/>
                <a:gd name="connsiteX5" fmla="*/ 9757 w 57063"/>
                <a:gd name="connsiteY5" fmla="*/ 57751 h 68894"/>
                <a:gd name="connsiteX6" fmla="*/ 185 w 57063"/>
                <a:gd name="connsiteY6" fmla="*/ 17410 h 68894"/>
                <a:gd name="connsiteX7" fmla="*/ 4315 w 57063"/>
                <a:gd name="connsiteY7" fmla="*/ 2751 h 68894"/>
                <a:gd name="connsiteX8" fmla="*/ 17062 w 57063"/>
                <a:gd name="connsiteY8" fmla="*/ 11671 h 68894"/>
                <a:gd name="connsiteX9" fmla="*/ 21597 w 57063"/>
                <a:gd name="connsiteY9" fmla="*/ 22126 h 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63" h="68894">
                  <a:moveTo>
                    <a:pt x="21597" y="22126"/>
                  </a:moveTo>
                  <a:cubicBezTo>
                    <a:pt x="33183" y="12410"/>
                    <a:pt x="38221" y="-5147"/>
                    <a:pt x="57063" y="1444"/>
                  </a:cubicBezTo>
                  <a:cubicBezTo>
                    <a:pt x="53638" y="7183"/>
                    <a:pt x="50464" y="11217"/>
                    <a:pt x="48499" y="15933"/>
                  </a:cubicBezTo>
                  <a:cubicBezTo>
                    <a:pt x="43008" y="29058"/>
                    <a:pt x="37415" y="42240"/>
                    <a:pt x="32983" y="55819"/>
                  </a:cubicBezTo>
                  <a:cubicBezTo>
                    <a:pt x="30815" y="62467"/>
                    <a:pt x="29154" y="68149"/>
                    <a:pt x="22049" y="68831"/>
                  </a:cubicBezTo>
                  <a:cubicBezTo>
                    <a:pt x="14845" y="69513"/>
                    <a:pt x="11470" y="64683"/>
                    <a:pt x="9757" y="57751"/>
                  </a:cubicBezTo>
                  <a:cubicBezTo>
                    <a:pt x="6382" y="44342"/>
                    <a:pt x="2502" y="31047"/>
                    <a:pt x="185" y="17410"/>
                  </a:cubicBezTo>
                  <a:cubicBezTo>
                    <a:pt x="-622" y="12808"/>
                    <a:pt x="1293" y="4683"/>
                    <a:pt x="4315" y="2751"/>
                  </a:cubicBezTo>
                  <a:cubicBezTo>
                    <a:pt x="11117" y="-1624"/>
                    <a:pt x="14341" y="5762"/>
                    <a:pt x="17062" y="11671"/>
                  </a:cubicBezTo>
                  <a:cubicBezTo>
                    <a:pt x="18372" y="14512"/>
                    <a:pt x="19530" y="17353"/>
                    <a:pt x="21597" y="22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EADFAB-4BF3-D594-EF83-D77845EA45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2018" y="6188091"/>
              <a:ext cx="67447" cy="56766"/>
            </a:xfrm>
            <a:custGeom>
              <a:avLst/>
              <a:gdLst>
                <a:gd name="connsiteX0" fmla="*/ 26892 w 67447"/>
                <a:gd name="connsiteY0" fmla="*/ 43938 h 56766"/>
                <a:gd name="connsiteX1" fmla="*/ 35456 w 67447"/>
                <a:gd name="connsiteY1" fmla="*/ 20927 h 56766"/>
                <a:gd name="connsiteX2" fmla="*/ 42863 w 67447"/>
                <a:gd name="connsiteY2" fmla="*/ 10699 h 56766"/>
                <a:gd name="connsiteX3" fmla="*/ 55307 w 67447"/>
                <a:gd name="connsiteY3" fmla="*/ 17347 h 56766"/>
                <a:gd name="connsiteX4" fmla="*/ 67448 w 67447"/>
                <a:gd name="connsiteY4" fmla="*/ 51552 h 56766"/>
                <a:gd name="connsiteX5" fmla="*/ 42409 w 67447"/>
                <a:gd name="connsiteY5" fmla="*/ 44734 h 56766"/>
                <a:gd name="connsiteX6" fmla="*/ 8251 w 67447"/>
                <a:gd name="connsiteY6" fmla="*/ 51836 h 56766"/>
                <a:gd name="connsiteX7" fmla="*/ 2357 w 67447"/>
                <a:gd name="connsiteY7" fmla="*/ 10018 h 56766"/>
                <a:gd name="connsiteX8" fmla="*/ 19587 w 67447"/>
                <a:gd name="connsiteY8" fmla="*/ 2632 h 56766"/>
                <a:gd name="connsiteX9" fmla="*/ 26993 w 67447"/>
                <a:gd name="connsiteY9" fmla="*/ 43881 h 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447" h="56766">
                  <a:moveTo>
                    <a:pt x="26892" y="43938"/>
                  </a:moveTo>
                  <a:cubicBezTo>
                    <a:pt x="30217" y="34790"/>
                    <a:pt x="32434" y="27631"/>
                    <a:pt x="35456" y="20927"/>
                  </a:cubicBezTo>
                  <a:cubicBezTo>
                    <a:pt x="37270" y="16949"/>
                    <a:pt x="40344" y="10756"/>
                    <a:pt x="42863" y="10699"/>
                  </a:cubicBezTo>
                  <a:cubicBezTo>
                    <a:pt x="47145" y="10699"/>
                    <a:pt x="53342" y="13484"/>
                    <a:pt x="55307" y="17347"/>
                  </a:cubicBezTo>
                  <a:cubicBezTo>
                    <a:pt x="59790" y="26154"/>
                    <a:pt x="62209" y="36268"/>
                    <a:pt x="67448" y="51552"/>
                  </a:cubicBezTo>
                  <a:cubicBezTo>
                    <a:pt x="55911" y="48427"/>
                    <a:pt x="49513" y="46666"/>
                    <a:pt x="42409" y="44734"/>
                  </a:cubicBezTo>
                  <a:cubicBezTo>
                    <a:pt x="25985" y="58086"/>
                    <a:pt x="17018" y="60132"/>
                    <a:pt x="8251" y="51836"/>
                  </a:cubicBezTo>
                  <a:cubicBezTo>
                    <a:pt x="342" y="44393"/>
                    <a:pt x="-2430" y="24165"/>
                    <a:pt x="2357" y="10018"/>
                  </a:cubicBezTo>
                  <a:cubicBezTo>
                    <a:pt x="5581" y="473"/>
                    <a:pt x="10720" y="-2823"/>
                    <a:pt x="19587" y="2632"/>
                  </a:cubicBezTo>
                  <a:cubicBezTo>
                    <a:pt x="21501" y="15131"/>
                    <a:pt x="11375" y="28938"/>
                    <a:pt x="26993" y="438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E875EC9-96E2-2D75-3888-32525A5AE7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708" y="4375502"/>
              <a:ext cx="44871" cy="75740"/>
            </a:xfrm>
            <a:custGeom>
              <a:avLst/>
              <a:gdLst>
                <a:gd name="connsiteX0" fmla="*/ 22973 w 44871"/>
                <a:gd name="connsiteY0" fmla="*/ 48788 h 75740"/>
                <a:gd name="connsiteX1" fmla="*/ 0 w 44871"/>
                <a:gd name="connsiteY1" fmla="*/ 50720 h 75740"/>
                <a:gd name="connsiteX2" fmla="*/ 27205 w 44871"/>
                <a:gd name="connsiteY2" fmla="*/ 4129 h 75740"/>
                <a:gd name="connsiteX3" fmla="*/ 44788 w 44871"/>
                <a:gd name="connsiteY3" fmla="*/ 14072 h 75740"/>
                <a:gd name="connsiteX4" fmla="*/ 42470 w 44871"/>
                <a:gd name="connsiteY4" fmla="*/ 63107 h 75740"/>
                <a:gd name="connsiteX5" fmla="*/ 31991 w 44871"/>
                <a:gd name="connsiteY5" fmla="*/ 75607 h 75740"/>
                <a:gd name="connsiteX6" fmla="*/ 23023 w 44871"/>
                <a:gd name="connsiteY6" fmla="*/ 62027 h 75740"/>
                <a:gd name="connsiteX7" fmla="*/ 23023 w 44871"/>
                <a:gd name="connsiteY7" fmla="*/ 48731 h 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71" h="75740">
                  <a:moveTo>
                    <a:pt x="22973" y="48788"/>
                  </a:moveTo>
                  <a:cubicBezTo>
                    <a:pt x="14610" y="49470"/>
                    <a:pt x="8564" y="50039"/>
                    <a:pt x="0" y="50720"/>
                  </a:cubicBezTo>
                  <a:cubicBezTo>
                    <a:pt x="5643" y="29868"/>
                    <a:pt x="17230" y="17254"/>
                    <a:pt x="27205" y="4129"/>
                  </a:cubicBezTo>
                  <a:cubicBezTo>
                    <a:pt x="33855" y="-4621"/>
                    <a:pt x="44485" y="1402"/>
                    <a:pt x="44788" y="14072"/>
                  </a:cubicBezTo>
                  <a:cubicBezTo>
                    <a:pt x="45140" y="30436"/>
                    <a:pt x="44385" y="46914"/>
                    <a:pt x="42470" y="63107"/>
                  </a:cubicBezTo>
                  <a:cubicBezTo>
                    <a:pt x="41916" y="67936"/>
                    <a:pt x="36122" y="74868"/>
                    <a:pt x="31991" y="75607"/>
                  </a:cubicBezTo>
                  <a:cubicBezTo>
                    <a:pt x="24787" y="76857"/>
                    <a:pt x="23124" y="69129"/>
                    <a:pt x="23023" y="62027"/>
                  </a:cubicBezTo>
                  <a:cubicBezTo>
                    <a:pt x="22973" y="57993"/>
                    <a:pt x="23023" y="53959"/>
                    <a:pt x="23023" y="4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C1BA092-DFEA-5A2D-ADE1-8EB3E2ECC9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05072" y="3384196"/>
              <a:ext cx="56526" cy="60942"/>
            </a:xfrm>
            <a:custGeom>
              <a:avLst/>
              <a:gdLst>
                <a:gd name="connsiteX0" fmla="*/ 28855 w 56526"/>
                <a:gd name="connsiteY0" fmla="*/ 39065 h 60942"/>
                <a:gd name="connsiteX1" fmla="*/ 46337 w 56526"/>
                <a:gd name="connsiteY1" fmla="*/ 2076 h 60942"/>
                <a:gd name="connsiteX2" fmla="*/ 56111 w 56526"/>
                <a:gd name="connsiteY2" fmla="*/ 14121 h 60942"/>
                <a:gd name="connsiteX3" fmla="*/ 27293 w 56526"/>
                <a:gd name="connsiteY3" fmla="*/ 60429 h 60942"/>
                <a:gd name="connsiteX4" fmla="*/ 7192 w 56526"/>
                <a:gd name="connsiteY4" fmla="*/ 50315 h 60942"/>
                <a:gd name="connsiteX5" fmla="*/ 88 w 56526"/>
                <a:gd name="connsiteY5" fmla="*/ 12644 h 60942"/>
                <a:gd name="connsiteX6" fmla="*/ 10013 w 56526"/>
                <a:gd name="connsiteY6" fmla="*/ 314 h 60942"/>
                <a:gd name="connsiteX7" fmla="*/ 18679 w 56526"/>
                <a:gd name="connsiteY7" fmla="*/ 11792 h 60942"/>
                <a:gd name="connsiteX8" fmla="*/ 23062 w 56526"/>
                <a:gd name="connsiteY8" fmla="*/ 37758 h 60942"/>
                <a:gd name="connsiteX9" fmla="*/ 28855 w 56526"/>
                <a:gd name="connsiteY9" fmla="*/ 39008 h 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26" h="60942">
                  <a:moveTo>
                    <a:pt x="28855" y="39065"/>
                  </a:moveTo>
                  <a:cubicBezTo>
                    <a:pt x="34347" y="27474"/>
                    <a:pt x="39788" y="15940"/>
                    <a:pt x="46337" y="2076"/>
                  </a:cubicBezTo>
                  <a:cubicBezTo>
                    <a:pt x="50972" y="7587"/>
                    <a:pt x="55405" y="10371"/>
                    <a:pt x="56111" y="14121"/>
                  </a:cubicBezTo>
                  <a:cubicBezTo>
                    <a:pt x="59386" y="31451"/>
                    <a:pt x="42710" y="57531"/>
                    <a:pt x="27293" y="60429"/>
                  </a:cubicBezTo>
                  <a:cubicBezTo>
                    <a:pt x="18527" y="62076"/>
                    <a:pt x="10214" y="60031"/>
                    <a:pt x="7192" y="50315"/>
                  </a:cubicBezTo>
                  <a:cubicBezTo>
                    <a:pt x="3464" y="38269"/>
                    <a:pt x="1398" y="25372"/>
                    <a:pt x="88" y="12644"/>
                  </a:cubicBezTo>
                  <a:cubicBezTo>
                    <a:pt x="-567" y="6167"/>
                    <a:pt x="2406" y="-1674"/>
                    <a:pt x="10013" y="314"/>
                  </a:cubicBezTo>
                  <a:cubicBezTo>
                    <a:pt x="13590" y="1224"/>
                    <a:pt x="17369" y="7246"/>
                    <a:pt x="18679" y="11792"/>
                  </a:cubicBezTo>
                  <a:cubicBezTo>
                    <a:pt x="21097" y="20088"/>
                    <a:pt x="21701" y="29065"/>
                    <a:pt x="23062" y="37758"/>
                  </a:cubicBezTo>
                  <a:cubicBezTo>
                    <a:pt x="24976" y="38156"/>
                    <a:pt x="26891" y="38610"/>
                    <a:pt x="28855" y="39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35E22DD-CF5C-BED6-103F-161CF1432D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186" y="6177939"/>
              <a:ext cx="77132" cy="78807"/>
            </a:xfrm>
            <a:custGeom>
              <a:avLst/>
              <a:gdLst>
                <a:gd name="connsiteX0" fmla="*/ 50582 w 77132"/>
                <a:gd name="connsiteY0" fmla="*/ 77671 h 78807"/>
                <a:gd name="connsiteX1" fmla="*/ 41211 w 77132"/>
                <a:gd name="connsiteY1" fmla="*/ 57102 h 78807"/>
                <a:gd name="connsiteX2" fmla="*/ 0 w 77132"/>
                <a:gd name="connsiteY2" fmla="*/ 51932 h 78807"/>
                <a:gd name="connsiteX3" fmla="*/ 39548 w 77132"/>
                <a:gd name="connsiteY3" fmla="*/ 33068 h 78807"/>
                <a:gd name="connsiteX4" fmla="*/ 47257 w 77132"/>
                <a:gd name="connsiteY4" fmla="*/ 0 h 78807"/>
                <a:gd name="connsiteX5" fmla="*/ 59801 w 77132"/>
                <a:gd name="connsiteY5" fmla="*/ 28693 h 78807"/>
                <a:gd name="connsiteX6" fmla="*/ 77132 w 77132"/>
                <a:gd name="connsiteY6" fmla="*/ 35795 h 78807"/>
                <a:gd name="connsiteX7" fmla="*/ 55670 w 77132"/>
                <a:gd name="connsiteY7" fmla="*/ 78807 h 78807"/>
                <a:gd name="connsiteX8" fmla="*/ 50531 w 77132"/>
                <a:gd name="connsiteY8" fmla="*/ 77727 h 7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32" h="78807">
                  <a:moveTo>
                    <a:pt x="50582" y="77671"/>
                  </a:moveTo>
                  <a:cubicBezTo>
                    <a:pt x="47458" y="70853"/>
                    <a:pt x="44385" y="63977"/>
                    <a:pt x="41211" y="57102"/>
                  </a:cubicBezTo>
                  <a:cubicBezTo>
                    <a:pt x="28566" y="48807"/>
                    <a:pt x="13149" y="67045"/>
                    <a:pt x="0" y="51932"/>
                  </a:cubicBezTo>
                  <a:cubicBezTo>
                    <a:pt x="9724" y="35113"/>
                    <a:pt x="27961" y="43579"/>
                    <a:pt x="39548" y="33068"/>
                  </a:cubicBezTo>
                  <a:cubicBezTo>
                    <a:pt x="43579" y="23125"/>
                    <a:pt x="36778" y="8693"/>
                    <a:pt x="47257" y="0"/>
                  </a:cubicBezTo>
                  <a:cubicBezTo>
                    <a:pt x="61313" y="4659"/>
                    <a:pt x="55368" y="18239"/>
                    <a:pt x="59801" y="28693"/>
                  </a:cubicBezTo>
                  <a:cubicBezTo>
                    <a:pt x="63529" y="30227"/>
                    <a:pt x="68567" y="32273"/>
                    <a:pt x="77132" y="35795"/>
                  </a:cubicBezTo>
                  <a:cubicBezTo>
                    <a:pt x="60154" y="45455"/>
                    <a:pt x="55519" y="60568"/>
                    <a:pt x="55670" y="78807"/>
                  </a:cubicBezTo>
                  <a:cubicBezTo>
                    <a:pt x="53957" y="78466"/>
                    <a:pt x="52244" y="78069"/>
                    <a:pt x="50531" y="77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DBEAC0D5-4112-850B-53B3-C145CF6BD4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76147" y="4514038"/>
              <a:ext cx="67142" cy="69042"/>
            </a:xfrm>
            <a:custGeom>
              <a:avLst/>
              <a:gdLst>
                <a:gd name="connsiteX0" fmla="*/ 31336 w 67142"/>
                <a:gd name="connsiteY0" fmla="*/ 49571 h 69042"/>
                <a:gd name="connsiteX1" fmla="*/ 50380 w 67142"/>
                <a:gd name="connsiteY1" fmla="*/ 22867 h 69042"/>
                <a:gd name="connsiteX2" fmla="*/ 0 w 67142"/>
                <a:gd name="connsiteY2" fmla="*/ 13435 h 69042"/>
                <a:gd name="connsiteX3" fmla="*/ 8867 w 67142"/>
                <a:gd name="connsiteY3" fmla="*/ 1446 h 69042"/>
                <a:gd name="connsiteX4" fmla="*/ 54360 w 67142"/>
                <a:gd name="connsiteY4" fmla="*/ 821 h 69042"/>
                <a:gd name="connsiteX5" fmla="*/ 66955 w 67142"/>
                <a:gd name="connsiteY5" fmla="*/ 20878 h 69042"/>
                <a:gd name="connsiteX6" fmla="*/ 42572 w 67142"/>
                <a:gd name="connsiteY6" fmla="*/ 68321 h 69042"/>
                <a:gd name="connsiteX7" fmla="*/ 33050 w 67142"/>
                <a:gd name="connsiteY7" fmla="*/ 68549 h 69042"/>
                <a:gd name="connsiteX8" fmla="*/ 31841 w 67142"/>
                <a:gd name="connsiteY8" fmla="*/ 48833 h 69042"/>
                <a:gd name="connsiteX9" fmla="*/ 31336 w 67142"/>
                <a:gd name="connsiteY9" fmla="*/ 49571 h 6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142" h="69042">
                  <a:moveTo>
                    <a:pt x="31336" y="49571"/>
                  </a:moveTo>
                  <a:cubicBezTo>
                    <a:pt x="37583" y="40878"/>
                    <a:pt x="43781" y="32128"/>
                    <a:pt x="50380" y="22867"/>
                  </a:cubicBezTo>
                  <a:cubicBezTo>
                    <a:pt x="34158" y="8435"/>
                    <a:pt x="16777" y="24003"/>
                    <a:pt x="0" y="13435"/>
                  </a:cubicBezTo>
                  <a:cubicBezTo>
                    <a:pt x="3376" y="8662"/>
                    <a:pt x="5895" y="1730"/>
                    <a:pt x="8867" y="1446"/>
                  </a:cubicBezTo>
                  <a:cubicBezTo>
                    <a:pt x="23981" y="139"/>
                    <a:pt x="39297" y="-713"/>
                    <a:pt x="54360" y="821"/>
                  </a:cubicBezTo>
                  <a:cubicBezTo>
                    <a:pt x="63026" y="1730"/>
                    <a:pt x="68215" y="10651"/>
                    <a:pt x="66955" y="20878"/>
                  </a:cubicBezTo>
                  <a:cubicBezTo>
                    <a:pt x="64588" y="40196"/>
                    <a:pt x="56930" y="56731"/>
                    <a:pt x="42572" y="68321"/>
                  </a:cubicBezTo>
                  <a:cubicBezTo>
                    <a:pt x="40708" y="69799"/>
                    <a:pt x="37130" y="68549"/>
                    <a:pt x="33050" y="68549"/>
                  </a:cubicBezTo>
                  <a:cubicBezTo>
                    <a:pt x="32646" y="61560"/>
                    <a:pt x="32243" y="55196"/>
                    <a:pt x="31841" y="48833"/>
                  </a:cubicBezTo>
                  <a:lnTo>
                    <a:pt x="31336" y="49571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5909E5EA-2758-2603-3C09-6FADAB972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9800" y="4569732"/>
              <a:ext cx="104575" cy="32899"/>
            </a:xfrm>
            <a:custGeom>
              <a:avLst/>
              <a:gdLst>
                <a:gd name="connsiteX0" fmla="*/ 104525 w 104575"/>
                <a:gd name="connsiteY0" fmla="*/ 9786 h 32899"/>
                <a:gd name="connsiteX1" fmla="*/ 58679 w 104575"/>
                <a:gd name="connsiteY1" fmla="*/ 21775 h 32899"/>
                <a:gd name="connsiteX2" fmla="*/ 16107 w 104575"/>
                <a:gd name="connsiteY2" fmla="*/ 31434 h 32899"/>
                <a:gd name="connsiteX3" fmla="*/ 36 w 104575"/>
                <a:gd name="connsiteY3" fmla="*/ 25809 h 32899"/>
                <a:gd name="connsiteX4" fmla="*/ 10364 w 104575"/>
                <a:gd name="connsiteY4" fmla="*/ 9900 h 32899"/>
                <a:gd name="connsiteX5" fmla="*/ 14395 w 104575"/>
                <a:gd name="connsiteY5" fmla="*/ 8309 h 32899"/>
                <a:gd name="connsiteX6" fmla="*/ 96464 w 104575"/>
                <a:gd name="connsiteY6" fmla="*/ 13 h 32899"/>
                <a:gd name="connsiteX7" fmla="*/ 104172 w 104575"/>
                <a:gd name="connsiteY7" fmla="*/ 3877 h 32899"/>
                <a:gd name="connsiteX8" fmla="*/ 104575 w 104575"/>
                <a:gd name="connsiteY8" fmla="*/ 9786 h 3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575" h="32899">
                  <a:moveTo>
                    <a:pt x="104525" y="9786"/>
                  </a:moveTo>
                  <a:cubicBezTo>
                    <a:pt x="89260" y="13820"/>
                    <a:pt x="73994" y="18025"/>
                    <a:pt x="58679" y="21775"/>
                  </a:cubicBezTo>
                  <a:cubicBezTo>
                    <a:pt x="44522" y="25241"/>
                    <a:pt x="30315" y="28195"/>
                    <a:pt x="16107" y="31434"/>
                  </a:cubicBezTo>
                  <a:cubicBezTo>
                    <a:pt x="9609" y="32911"/>
                    <a:pt x="1296" y="35525"/>
                    <a:pt x="36" y="25809"/>
                  </a:cubicBezTo>
                  <a:cubicBezTo>
                    <a:pt x="-568" y="21150"/>
                    <a:pt x="6485" y="15070"/>
                    <a:pt x="10364" y="9900"/>
                  </a:cubicBezTo>
                  <a:cubicBezTo>
                    <a:pt x="11170" y="8820"/>
                    <a:pt x="12984" y="8422"/>
                    <a:pt x="14395" y="8309"/>
                  </a:cubicBezTo>
                  <a:cubicBezTo>
                    <a:pt x="41751" y="5411"/>
                    <a:pt x="69057" y="2457"/>
                    <a:pt x="96464" y="13"/>
                  </a:cubicBezTo>
                  <a:cubicBezTo>
                    <a:pt x="98933" y="-214"/>
                    <a:pt x="101603" y="2513"/>
                    <a:pt x="104172" y="3877"/>
                  </a:cubicBezTo>
                  <a:cubicBezTo>
                    <a:pt x="104323" y="5866"/>
                    <a:pt x="104424" y="7798"/>
                    <a:pt x="104575" y="97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88B977E-B0D2-5808-329F-9D94A67CA2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3221" y="4126312"/>
              <a:ext cx="46020" cy="69908"/>
            </a:xfrm>
            <a:custGeom>
              <a:avLst/>
              <a:gdLst>
                <a:gd name="connsiteX0" fmla="*/ 22204 w 46020"/>
                <a:gd name="connsiteY0" fmla="*/ 44851 h 69908"/>
                <a:gd name="connsiteX1" fmla="*/ 2304 w 46020"/>
                <a:gd name="connsiteY1" fmla="*/ 66102 h 69908"/>
                <a:gd name="connsiteX2" fmla="*/ 490 w 46020"/>
                <a:gd name="connsiteY2" fmla="*/ 47749 h 69908"/>
                <a:gd name="connsiteX3" fmla="*/ 20995 w 46020"/>
                <a:gd name="connsiteY3" fmla="*/ 7067 h 69908"/>
                <a:gd name="connsiteX4" fmla="*/ 42053 w 46020"/>
                <a:gd name="connsiteY4" fmla="*/ 8090 h 69908"/>
                <a:gd name="connsiteX5" fmla="*/ 42658 w 46020"/>
                <a:gd name="connsiteY5" fmla="*/ 69909 h 69908"/>
                <a:gd name="connsiteX6" fmla="*/ 22204 w 46020"/>
                <a:gd name="connsiteY6" fmla="*/ 44851 h 6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0" h="69908">
                  <a:moveTo>
                    <a:pt x="22204" y="44851"/>
                  </a:moveTo>
                  <a:cubicBezTo>
                    <a:pt x="16360" y="51101"/>
                    <a:pt x="10969" y="56897"/>
                    <a:pt x="2304" y="66102"/>
                  </a:cubicBezTo>
                  <a:cubicBezTo>
                    <a:pt x="1195" y="56158"/>
                    <a:pt x="-971" y="50931"/>
                    <a:pt x="490" y="47749"/>
                  </a:cubicBezTo>
                  <a:cubicBezTo>
                    <a:pt x="6687" y="33829"/>
                    <a:pt x="13135" y="19851"/>
                    <a:pt x="20995" y="7067"/>
                  </a:cubicBezTo>
                  <a:cubicBezTo>
                    <a:pt x="27091" y="-2876"/>
                    <a:pt x="39635" y="-2138"/>
                    <a:pt x="42053" y="8090"/>
                  </a:cubicBezTo>
                  <a:cubicBezTo>
                    <a:pt x="46840" y="28431"/>
                    <a:pt x="47596" y="49283"/>
                    <a:pt x="42658" y="69909"/>
                  </a:cubicBezTo>
                  <a:cubicBezTo>
                    <a:pt x="25831" y="68886"/>
                    <a:pt x="27343" y="53658"/>
                    <a:pt x="22204" y="44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0493D0D1-03BF-F18B-50A7-ED8CDE9BB4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71923" y="1446812"/>
              <a:ext cx="43050" cy="82061"/>
            </a:xfrm>
            <a:custGeom>
              <a:avLst/>
              <a:gdLst>
                <a:gd name="connsiteX0" fmla="*/ 23685 w 43050"/>
                <a:gd name="connsiteY0" fmla="*/ 28311 h 82061"/>
                <a:gd name="connsiteX1" fmla="*/ 1266 w 43050"/>
                <a:gd name="connsiteY1" fmla="*/ 42004 h 82061"/>
                <a:gd name="connsiteX2" fmla="*/ 13105 w 43050"/>
                <a:gd name="connsiteY2" fmla="*/ 13254 h 82061"/>
                <a:gd name="connsiteX3" fmla="*/ 33106 w 43050"/>
                <a:gd name="connsiteY3" fmla="*/ 72 h 82061"/>
                <a:gd name="connsiteX4" fmla="*/ 42980 w 43050"/>
                <a:gd name="connsiteY4" fmla="*/ 9617 h 82061"/>
                <a:gd name="connsiteX5" fmla="*/ 41520 w 43050"/>
                <a:gd name="connsiteY5" fmla="*/ 78084 h 82061"/>
                <a:gd name="connsiteX6" fmla="*/ 37389 w 43050"/>
                <a:gd name="connsiteY6" fmla="*/ 82061 h 82061"/>
                <a:gd name="connsiteX7" fmla="*/ 23685 w 43050"/>
                <a:gd name="connsiteY7" fmla="*/ 28311 h 8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50" h="82061">
                  <a:moveTo>
                    <a:pt x="23685" y="28311"/>
                  </a:moveTo>
                  <a:cubicBezTo>
                    <a:pt x="15473" y="33311"/>
                    <a:pt x="8973" y="37288"/>
                    <a:pt x="1266" y="42004"/>
                  </a:cubicBezTo>
                  <a:cubicBezTo>
                    <a:pt x="-3672" y="24845"/>
                    <a:pt x="7009" y="19788"/>
                    <a:pt x="13105" y="13254"/>
                  </a:cubicBezTo>
                  <a:cubicBezTo>
                    <a:pt x="18597" y="7345"/>
                    <a:pt x="25902" y="2799"/>
                    <a:pt x="33106" y="72"/>
                  </a:cubicBezTo>
                  <a:cubicBezTo>
                    <a:pt x="35373" y="-780"/>
                    <a:pt x="42930" y="6152"/>
                    <a:pt x="42980" y="9617"/>
                  </a:cubicBezTo>
                  <a:cubicBezTo>
                    <a:pt x="43333" y="32402"/>
                    <a:pt x="42275" y="55243"/>
                    <a:pt x="41520" y="78084"/>
                  </a:cubicBezTo>
                  <a:cubicBezTo>
                    <a:pt x="41520" y="79163"/>
                    <a:pt x="39454" y="80129"/>
                    <a:pt x="37389" y="82061"/>
                  </a:cubicBezTo>
                  <a:cubicBezTo>
                    <a:pt x="17186" y="70129"/>
                    <a:pt x="27413" y="47743"/>
                    <a:pt x="23685" y="283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EE4A807-AE83-2AE0-E994-ACEE5BBA22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58314" y="3122883"/>
              <a:ext cx="59531" cy="64474"/>
            </a:xfrm>
            <a:custGeom>
              <a:avLst/>
              <a:gdLst>
                <a:gd name="connsiteX0" fmla="*/ 11906 w 59531"/>
                <a:gd name="connsiteY0" fmla="*/ 61569 h 64474"/>
                <a:gd name="connsiteX1" fmla="*/ 5608 w 59531"/>
                <a:gd name="connsiteY1" fmla="*/ 28558 h 64474"/>
                <a:gd name="connsiteX2" fmla="*/ 7371 w 59531"/>
                <a:gd name="connsiteY2" fmla="*/ 4239 h 64474"/>
                <a:gd name="connsiteX3" fmla="*/ 27272 w 59531"/>
                <a:gd name="connsiteY3" fmla="*/ 23728 h 64474"/>
                <a:gd name="connsiteX4" fmla="*/ 46416 w 59531"/>
                <a:gd name="connsiteY4" fmla="*/ 1739 h 64474"/>
                <a:gd name="connsiteX5" fmla="*/ 56241 w 59531"/>
                <a:gd name="connsiteY5" fmla="*/ 1114 h 64474"/>
                <a:gd name="connsiteX6" fmla="*/ 59162 w 59531"/>
                <a:gd name="connsiteY6" fmla="*/ 11398 h 64474"/>
                <a:gd name="connsiteX7" fmla="*/ 25257 w 59531"/>
                <a:gd name="connsiteY7" fmla="*/ 62535 h 64474"/>
                <a:gd name="connsiteX8" fmla="*/ 19060 w 59531"/>
                <a:gd name="connsiteY8" fmla="*/ 64467 h 64474"/>
                <a:gd name="connsiteX9" fmla="*/ 11956 w 59531"/>
                <a:gd name="connsiteY9" fmla="*/ 61569 h 6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31" h="64474">
                  <a:moveTo>
                    <a:pt x="11906" y="61569"/>
                  </a:moveTo>
                  <a:cubicBezTo>
                    <a:pt x="16541" y="48615"/>
                    <a:pt x="14626" y="38217"/>
                    <a:pt x="5608" y="28558"/>
                  </a:cubicBezTo>
                  <a:cubicBezTo>
                    <a:pt x="-85" y="22421"/>
                    <a:pt x="-4165" y="13444"/>
                    <a:pt x="7371" y="4239"/>
                  </a:cubicBezTo>
                  <a:cubicBezTo>
                    <a:pt x="13317" y="10092"/>
                    <a:pt x="19564" y="16228"/>
                    <a:pt x="27272" y="23728"/>
                  </a:cubicBezTo>
                  <a:cubicBezTo>
                    <a:pt x="33519" y="16399"/>
                    <a:pt x="39514" y="8444"/>
                    <a:pt x="46416" y="1739"/>
                  </a:cubicBezTo>
                  <a:cubicBezTo>
                    <a:pt x="48482" y="-306"/>
                    <a:pt x="53973" y="-590"/>
                    <a:pt x="56241" y="1114"/>
                  </a:cubicBezTo>
                  <a:cubicBezTo>
                    <a:pt x="58407" y="2762"/>
                    <a:pt x="60371" y="9751"/>
                    <a:pt x="59162" y="11398"/>
                  </a:cubicBezTo>
                  <a:cubicBezTo>
                    <a:pt x="47071" y="27819"/>
                    <a:pt x="44905" y="52649"/>
                    <a:pt x="25257" y="62535"/>
                  </a:cubicBezTo>
                  <a:cubicBezTo>
                    <a:pt x="23292" y="63501"/>
                    <a:pt x="21125" y="64297"/>
                    <a:pt x="19060" y="64467"/>
                  </a:cubicBezTo>
                  <a:cubicBezTo>
                    <a:pt x="17800" y="64581"/>
                    <a:pt x="16390" y="63444"/>
                    <a:pt x="11956" y="61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B1D186C1-6C08-F2FD-021B-AF26FCE1EE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29633" y="2528807"/>
              <a:ext cx="56283" cy="44006"/>
            </a:xfrm>
            <a:custGeom>
              <a:avLst/>
              <a:gdLst>
                <a:gd name="connsiteX0" fmla="*/ 3540 w 56283"/>
                <a:gd name="connsiteY0" fmla="*/ 4391 h 44006"/>
                <a:gd name="connsiteX1" fmla="*/ 31098 w 56283"/>
                <a:gd name="connsiteY1" fmla="*/ 16 h 44006"/>
                <a:gd name="connsiteX2" fmla="*/ 49537 w 56283"/>
                <a:gd name="connsiteY2" fmla="*/ 5072 h 44006"/>
                <a:gd name="connsiteX3" fmla="*/ 56137 w 56283"/>
                <a:gd name="connsiteY3" fmla="*/ 23368 h 44006"/>
                <a:gd name="connsiteX4" fmla="*/ 14069 w 56283"/>
                <a:gd name="connsiteY4" fmla="*/ 41664 h 44006"/>
                <a:gd name="connsiteX5" fmla="*/ 3540 w 56283"/>
                <a:gd name="connsiteY5" fmla="*/ 4334 h 4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3" h="44006">
                  <a:moveTo>
                    <a:pt x="3540" y="4391"/>
                  </a:moveTo>
                  <a:cubicBezTo>
                    <a:pt x="12760" y="2800"/>
                    <a:pt x="21878" y="300"/>
                    <a:pt x="31098" y="16"/>
                  </a:cubicBezTo>
                  <a:cubicBezTo>
                    <a:pt x="37345" y="-155"/>
                    <a:pt x="45003" y="1038"/>
                    <a:pt x="49537" y="5072"/>
                  </a:cubicBezTo>
                  <a:cubicBezTo>
                    <a:pt x="53618" y="8709"/>
                    <a:pt x="57043" y="17743"/>
                    <a:pt x="56137" y="23368"/>
                  </a:cubicBezTo>
                  <a:cubicBezTo>
                    <a:pt x="53466" y="39448"/>
                    <a:pt x="30594" y="48595"/>
                    <a:pt x="14069" y="41664"/>
                  </a:cubicBezTo>
                  <a:cubicBezTo>
                    <a:pt x="-37" y="35754"/>
                    <a:pt x="-3514" y="23368"/>
                    <a:pt x="3540" y="43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AD875E2-BBDB-1F84-2A8D-B53270AFE9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7089" y="5590687"/>
              <a:ext cx="87546" cy="55027"/>
            </a:xfrm>
            <a:custGeom>
              <a:avLst/>
              <a:gdLst>
                <a:gd name="connsiteX0" fmla="*/ 54562 w 87546"/>
                <a:gd name="connsiteY0" fmla="*/ 54975 h 55027"/>
                <a:gd name="connsiteX1" fmla="*/ 68114 w 87546"/>
                <a:gd name="connsiteY1" fmla="*/ 29520 h 55027"/>
                <a:gd name="connsiteX2" fmla="*/ 0 w 87546"/>
                <a:gd name="connsiteY2" fmla="*/ 21168 h 55027"/>
                <a:gd name="connsiteX3" fmla="*/ 12595 w 87546"/>
                <a:gd name="connsiteY3" fmla="*/ 5486 h 55027"/>
                <a:gd name="connsiteX4" fmla="*/ 71993 w 87546"/>
                <a:gd name="connsiteY4" fmla="*/ 7304 h 55027"/>
                <a:gd name="connsiteX5" fmla="*/ 86604 w 87546"/>
                <a:gd name="connsiteY5" fmla="*/ 36111 h 55027"/>
                <a:gd name="connsiteX6" fmla="*/ 54461 w 87546"/>
                <a:gd name="connsiteY6" fmla="*/ 54975 h 5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46" h="55027">
                  <a:moveTo>
                    <a:pt x="54562" y="54975"/>
                  </a:moveTo>
                  <a:cubicBezTo>
                    <a:pt x="60003" y="44804"/>
                    <a:pt x="63882" y="37531"/>
                    <a:pt x="68114" y="29520"/>
                  </a:cubicBezTo>
                  <a:cubicBezTo>
                    <a:pt x="49070" y="6679"/>
                    <a:pt x="25643" y="25145"/>
                    <a:pt x="0" y="21168"/>
                  </a:cubicBezTo>
                  <a:cubicBezTo>
                    <a:pt x="5895" y="13554"/>
                    <a:pt x="8515" y="6963"/>
                    <a:pt x="12595" y="5486"/>
                  </a:cubicBezTo>
                  <a:cubicBezTo>
                    <a:pt x="32395" y="-1560"/>
                    <a:pt x="52547" y="-2696"/>
                    <a:pt x="71993" y="7304"/>
                  </a:cubicBezTo>
                  <a:cubicBezTo>
                    <a:pt x="85143" y="14065"/>
                    <a:pt x="89727" y="23668"/>
                    <a:pt x="86604" y="36111"/>
                  </a:cubicBezTo>
                  <a:cubicBezTo>
                    <a:pt x="83228" y="49747"/>
                    <a:pt x="74512" y="55656"/>
                    <a:pt x="54461" y="5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A3AB979-C564-5636-061A-36DA1D26FC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46733" y="5206467"/>
              <a:ext cx="47709" cy="75892"/>
            </a:xfrm>
            <a:custGeom>
              <a:avLst/>
              <a:gdLst>
                <a:gd name="connsiteX0" fmla="*/ 47710 w 47709"/>
                <a:gd name="connsiteY0" fmla="*/ 65443 h 75892"/>
                <a:gd name="connsiteX1" fmla="*/ 19648 w 47709"/>
                <a:gd name="connsiteY1" fmla="*/ 72148 h 75892"/>
                <a:gd name="connsiteX2" fmla="*/ 14308 w 47709"/>
                <a:gd name="connsiteY2" fmla="*/ 43170 h 75892"/>
                <a:gd name="connsiteX3" fmla="*/ 22167 w 47709"/>
                <a:gd name="connsiteY3" fmla="*/ 21295 h 75892"/>
                <a:gd name="connsiteX4" fmla="*/ 0 w 47709"/>
                <a:gd name="connsiteY4" fmla="*/ 25158 h 75892"/>
                <a:gd name="connsiteX5" fmla="*/ 26802 w 47709"/>
                <a:gd name="connsiteY5" fmla="*/ 158 h 75892"/>
                <a:gd name="connsiteX6" fmla="*/ 40858 w 47709"/>
                <a:gd name="connsiteY6" fmla="*/ 25499 h 75892"/>
                <a:gd name="connsiteX7" fmla="*/ 39901 w 47709"/>
                <a:gd name="connsiteY7" fmla="*/ 32772 h 75892"/>
                <a:gd name="connsiteX8" fmla="*/ 47710 w 47709"/>
                <a:gd name="connsiteY8" fmla="*/ 65386 h 7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09" h="75892">
                  <a:moveTo>
                    <a:pt x="47710" y="65443"/>
                  </a:moveTo>
                  <a:cubicBezTo>
                    <a:pt x="37533" y="77432"/>
                    <a:pt x="28162" y="78284"/>
                    <a:pt x="19648" y="72148"/>
                  </a:cubicBezTo>
                  <a:cubicBezTo>
                    <a:pt x="10177" y="65272"/>
                    <a:pt x="11486" y="53738"/>
                    <a:pt x="14308" y="43170"/>
                  </a:cubicBezTo>
                  <a:cubicBezTo>
                    <a:pt x="16121" y="36408"/>
                    <a:pt x="18993" y="29988"/>
                    <a:pt x="22167" y="21295"/>
                  </a:cubicBezTo>
                  <a:cubicBezTo>
                    <a:pt x="13502" y="22829"/>
                    <a:pt x="7053" y="23965"/>
                    <a:pt x="0" y="25158"/>
                  </a:cubicBezTo>
                  <a:cubicBezTo>
                    <a:pt x="3023" y="8340"/>
                    <a:pt x="14157" y="-1376"/>
                    <a:pt x="26802" y="158"/>
                  </a:cubicBezTo>
                  <a:cubicBezTo>
                    <a:pt x="37986" y="1522"/>
                    <a:pt x="42067" y="8795"/>
                    <a:pt x="40858" y="25499"/>
                  </a:cubicBezTo>
                  <a:cubicBezTo>
                    <a:pt x="40707" y="27943"/>
                    <a:pt x="40657" y="30556"/>
                    <a:pt x="39901" y="32772"/>
                  </a:cubicBezTo>
                  <a:cubicBezTo>
                    <a:pt x="35518" y="45102"/>
                    <a:pt x="35972" y="56238"/>
                    <a:pt x="47710" y="653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0B62BF7-4B0D-94C8-B009-6007B3F73E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97678" y="4884690"/>
              <a:ext cx="48348" cy="69774"/>
            </a:xfrm>
            <a:custGeom>
              <a:avLst/>
              <a:gdLst>
                <a:gd name="connsiteX0" fmla="*/ 24283 w 48348"/>
                <a:gd name="connsiteY0" fmla="*/ 21990 h 69774"/>
                <a:gd name="connsiteX1" fmla="*/ 13855 w 48348"/>
                <a:gd name="connsiteY1" fmla="*/ 24888 h 69774"/>
                <a:gd name="connsiteX2" fmla="*/ 0 w 48348"/>
                <a:gd name="connsiteY2" fmla="*/ 23126 h 69774"/>
                <a:gd name="connsiteX3" fmla="*/ 6902 w 48348"/>
                <a:gd name="connsiteY3" fmla="*/ 7388 h 69774"/>
                <a:gd name="connsiteX4" fmla="*/ 23074 w 48348"/>
                <a:gd name="connsiteY4" fmla="*/ 797 h 69774"/>
                <a:gd name="connsiteX5" fmla="*/ 46299 w 48348"/>
                <a:gd name="connsiteY5" fmla="*/ 9774 h 69774"/>
                <a:gd name="connsiteX6" fmla="*/ 41966 w 48348"/>
                <a:gd name="connsiteY6" fmla="*/ 34717 h 69774"/>
                <a:gd name="connsiteX7" fmla="*/ 27256 w 48348"/>
                <a:gd name="connsiteY7" fmla="*/ 69774 h 69774"/>
                <a:gd name="connsiteX8" fmla="*/ 13855 w 48348"/>
                <a:gd name="connsiteY8" fmla="*/ 63922 h 69774"/>
                <a:gd name="connsiteX9" fmla="*/ 13200 w 48348"/>
                <a:gd name="connsiteY9" fmla="*/ 43581 h 69774"/>
                <a:gd name="connsiteX10" fmla="*/ 24283 w 48348"/>
                <a:gd name="connsiteY10" fmla="*/ 22047 h 6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48" h="69774">
                  <a:moveTo>
                    <a:pt x="24283" y="21990"/>
                  </a:moveTo>
                  <a:cubicBezTo>
                    <a:pt x="18943" y="23524"/>
                    <a:pt x="16374" y="24945"/>
                    <a:pt x="13855" y="24888"/>
                  </a:cubicBezTo>
                  <a:cubicBezTo>
                    <a:pt x="9219" y="24774"/>
                    <a:pt x="4585" y="23751"/>
                    <a:pt x="0" y="23126"/>
                  </a:cubicBezTo>
                  <a:cubicBezTo>
                    <a:pt x="2216" y="17729"/>
                    <a:pt x="3275" y="10797"/>
                    <a:pt x="6902" y="7388"/>
                  </a:cubicBezTo>
                  <a:cubicBezTo>
                    <a:pt x="11083" y="3467"/>
                    <a:pt x="17431" y="1990"/>
                    <a:pt x="23074" y="797"/>
                  </a:cubicBezTo>
                  <a:cubicBezTo>
                    <a:pt x="32042" y="-1078"/>
                    <a:pt x="40909" y="-226"/>
                    <a:pt x="46299" y="9774"/>
                  </a:cubicBezTo>
                  <a:cubicBezTo>
                    <a:pt x="51438" y="19319"/>
                    <a:pt x="45745" y="26706"/>
                    <a:pt x="41966" y="34717"/>
                  </a:cubicBezTo>
                  <a:cubicBezTo>
                    <a:pt x="37130" y="44945"/>
                    <a:pt x="33099" y="55683"/>
                    <a:pt x="27256" y="69774"/>
                  </a:cubicBezTo>
                  <a:cubicBezTo>
                    <a:pt x="24283" y="68638"/>
                    <a:pt x="16323" y="68240"/>
                    <a:pt x="13855" y="63922"/>
                  </a:cubicBezTo>
                  <a:cubicBezTo>
                    <a:pt x="10983" y="58922"/>
                    <a:pt x="11587" y="50001"/>
                    <a:pt x="13200" y="43581"/>
                  </a:cubicBezTo>
                  <a:cubicBezTo>
                    <a:pt x="14811" y="36876"/>
                    <a:pt x="19447" y="31138"/>
                    <a:pt x="24283" y="22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9D436A0-7326-CEAD-67B9-EE92B945A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37507" y="5622139"/>
              <a:ext cx="51668" cy="62285"/>
            </a:xfrm>
            <a:custGeom>
              <a:avLst/>
              <a:gdLst>
                <a:gd name="connsiteX0" fmla="*/ 4815 w 51668"/>
                <a:gd name="connsiteY0" fmla="*/ 57 h 62285"/>
                <a:gd name="connsiteX1" fmla="*/ 22448 w 51668"/>
                <a:gd name="connsiteY1" fmla="*/ 14546 h 62285"/>
                <a:gd name="connsiteX2" fmla="*/ 51669 w 51668"/>
                <a:gd name="connsiteY2" fmla="*/ 4943 h 62285"/>
                <a:gd name="connsiteX3" fmla="*/ 33280 w 51668"/>
                <a:gd name="connsiteY3" fmla="*/ 34773 h 62285"/>
                <a:gd name="connsiteX4" fmla="*/ 40535 w 51668"/>
                <a:gd name="connsiteY4" fmla="*/ 47273 h 62285"/>
                <a:gd name="connsiteX5" fmla="*/ 42147 w 51668"/>
                <a:gd name="connsiteY5" fmla="*/ 60739 h 62285"/>
                <a:gd name="connsiteX6" fmla="*/ 30509 w 51668"/>
                <a:gd name="connsiteY6" fmla="*/ 61478 h 62285"/>
                <a:gd name="connsiteX7" fmla="*/ 5420 w 51668"/>
                <a:gd name="connsiteY7" fmla="*/ 60455 h 62285"/>
                <a:gd name="connsiteX8" fmla="*/ 5017 w 51668"/>
                <a:gd name="connsiteY8" fmla="*/ 29659 h 62285"/>
                <a:gd name="connsiteX9" fmla="*/ 4765 w 51668"/>
                <a:gd name="connsiteY9" fmla="*/ 0 h 6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68" h="62285">
                  <a:moveTo>
                    <a:pt x="4815" y="57"/>
                  </a:moveTo>
                  <a:cubicBezTo>
                    <a:pt x="11264" y="5398"/>
                    <a:pt x="16856" y="9943"/>
                    <a:pt x="22448" y="14546"/>
                  </a:cubicBezTo>
                  <a:cubicBezTo>
                    <a:pt x="31164" y="9432"/>
                    <a:pt x="36454" y="-6705"/>
                    <a:pt x="51669" y="4943"/>
                  </a:cubicBezTo>
                  <a:cubicBezTo>
                    <a:pt x="45623" y="14716"/>
                    <a:pt x="39678" y="24432"/>
                    <a:pt x="33280" y="34773"/>
                  </a:cubicBezTo>
                  <a:cubicBezTo>
                    <a:pt x="35950" y="39262"/>
                    <a:pt x="39074" y="42898"/>
                    <a:pt x="40535" y="47273"/>
                  </a:cubicBezTo>
                  <a:cubicBezTo>
                    <a:pt x="41946" y="51364"/>
                    <a:pt x="41694" y="56251"/>
                    <a:pt x="42147" y="60739"/>
                  </a:cubicBezTo>
                  <a:cubicBezTo>
                    <a:pt x="38167" y="61080"/>
                    <a:pt x="32323" y="63523"/>
                    <a:pt x="30509" y="61478"/>
                  </a:cubicBezTo>
                  <a:cubicBezTo>
                    <a:pt x="22700" y="52557"/>
                    <a:pt x="14639" y="57443"/>
                    <a:pt x="5420" y="60455"/>
                  </a:cubicBezTo>
                  <a:cubicBezTo>
                    <a:pt x="5420" y="49205"/>
                    <a:pt x="6830" y="39034"/>
                    <a:pt x="5017" y="29659"/>
                  </a:cubicBezTo>
                  <a:cubicBezTo>
                    <a:pt x="3304" y="20739"/>
                    <a:pt x="-5211" y="13068"/>
                    <a:pt x="476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9165045E-EC5F-56AC-B52F-22E863145D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17518" y="841569"/>
              <a:ext cx="57933" cy="60084"/>
            </a:xfrm>
            <a:custGeom>
              <a:avLst/>
              <a:gdLst>
                <a:gd name="connsiteX0" fmla="*/ 57933 w 57933"/>
                <a:gd name="connsiteY0" fmla="*/ 3720 h 60084"/>
                <a:gd name="connsiteX1" fmla="*/ 44330 w 57933"/>
                <a:gd name="connsiteY1" fmla="*/ 47641 h 60084"/>
                <a:gd name="connsiteX2" fmla="*/ 11332 w 57933"/>
                <a:gd name="connsiteY2" fmla="*/ 60084 h 60084"/>
                <a:gd name="connsiteX3" fmla="*/ 8158 w 57933"/>
                <a:gd name="connsiteY3" fmla="*/ 48664 h 60084"/>
                <a:gd name="connsiteX4" fmla="*/ 3321 w 57933"/>
                <a:gd name="connsiteY4" fmla="*/ 24118 h 60084"/>
                <a:gd name="connsiteX5" fmla="*/ 46 w 57933"/>
                <a:gd name="connsiteY5" fmla="*/ 15311 h 60084"/>
                <a:gd name="connsiteX6" fmla="*/ 4883 w 57933"/>
                <a:gd name="connsiteY6" fmla="*/ 3039 h 60084"/>
                <a:gd name="connsiteX7" fmla="*/ 14506 w 57933"/>
                <a:gd name="connsiteY7" fmla="*/ 5027 h 60084"/>
                <a:gd name="connsiteX8" fmla="*/ 23574 w 57933"/>
                <a:gd name="connsiteY8" fmla="*/ 15596 h 60084"/>
                <a:gd name="connsiteX9" fmla="*/ 57883 w 57933"/>
                <a:gd name="connsiteY9" fmla="*/ 366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33" h="60084">
                  <a:moveTo>
                    <a:pt x="57933" y="3720"/>
                  </a:moveTo>
                  <a:cubicBezTo>
                    <a:pt x="56875" y="21221"/>
                    <a:pt x="34506" y="28380"/>
                    <a:pt x="44330" y="47641"/>
                  </a:cubicBezTo>
                  <a:cubicBezTo>
                    <a:pt x="32743" y="52016"/>
                    <a:pt x="22667" y="55823"/>
                    <a:pt x="11332" y="60084"/>
                  </a:cubicBezTo>
                  <a:cubicBezTo>
                    <a:pt x="10022" y="55653"/>
                    <a:pt x="7301" y="51448"/>
                    <a:pt x="8158" y="48664"/>
                  </a:cubicBezTo>
                  <a:cubicBezTo>
                    <a:pt x="11180" y="38948"/>
                    <a:pt x="9820" y="31277"/>
                    <a:pt x="3321" y="24118"/>
                  </a:cubicBezTo>
                  <a:cubicBezTo>
                    <a:pt x="1406" y="22016"/>
                    <a:pt x="-307" y="18096"/>
                    <a:pt x="46" y="15311"/>
                  </a:cubicBezTo>
                  <a:cubicBezTo>
                    <a:pt x="601" y="10936"/>
                    <a:pt x="2112" y="5766"/>
                    <a:pt x="4883" y="3039"/>
                  </a:cubicBezTo>
                  <a:cubicBezTo>
                    <a:pt x="6495" y="1448"/>
                    <a:pt x="11886" y="3039"/>
                    <a:pt x="14506" y="5027"/>
                  </a:cubicBezTo>
                  <a:cubicBezTo>
                    <a:pt x="17981" y="7584"/>
                    <a:pt x="20501" y="11902"/>
                    <a:pt x="23574" y="15596"/>
                  </a:cubicBezTo>
                  <a:cubicBezTo>
                    <a:pt x="34658" y="10539"/>
                    <a:pt x="41207" y="-7700"/>
                    <a:pt x="57883" y="3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333D3656-DB00-E55C-72DE-A7679B7465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5526" y="3336385"/>
              <a:ext cx="56225" cy="77222"/>
            </a:xfrm>
            <a:custGeom>
              <a:avLst/>
              <a:gdLst>
                <a:gd name="connsiteX0" fmla="*/ 27205 w 56225"/>
                <a:gd name="connsiteY0" fmla="*/ 52784 h 77222"/>
                <a:gd name="connsiteX1" fmla="*/ 0 w 56225"/>
                <a:gd name="connsiteY1" fmla="*/ 46989 h 77222"/>
                <a:gd name="connsiteX2" fmla="*/ 27155 w 56225"/>
                <a:gd name="connsiteY2" fmla="*/ 27046 h 77222"/>
                <a:gd name="connsiteX3" fmla="*/ 31387 w 56225"/>
                <a:gd name="connsiteY3" fmla="*/ 6477 h 77222"/>
                <a:gd name="connsiteX4" fmla="*/ 39246 w 56225"/>
                <a:gd name="connsiteY4" fmla="*/ 0 h 77222"/>
                <a:gd name="connsiteX5" fmla="*/ 47458 w 56225"/>
                <a:gd name="connsiteY5" fmla="*/ 6193 h 77222"/>
                <a:gd name="connsiteX6" fmla="*/ 56224 w 56225"/>
                <a:gd name="connsiteY6" fmla="*/ 35000 h 77222"/>
                <a:gd name="connsiteX7" fmla="*/ 48516 w 56225"/>
                <a:gd name="connsiteY7" fmla="*/ 71762 h 77222"/>
                <a:gd name="connsiteX8" fmla="*/ 42420 w 56225"/>
                <a:gd name="connsiteY8" fmla="*/ 77216 h 77222"/>
                <a:gd name="connsiteX9" fmla="*/ 33704 w 56225"/>
                <a:gd name="connsiteY9" fmla="*/ 72273 h 77222"/>
                <a:gd name="connsiteX10" fmla="*/ 27205 w 56225"/>
                <a:gd name="connsiteY10" fmla="*/ 52727 h 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25" h="77222">
                  <a:moveTo>
                    <a:pt x="27205" y="52784"/>
                  </a:moveTo>
                  <a:cubicBezTo>
                    <a:pt x="17683" y="50739"/>
                    <a:pt x="9068" y="48921"/>
                    <a:pt x="0" y="46989"/>
                  </a:cubicBezTo>
                  <a:cubicBezTo>
                    <a:pt x="3879" y="27159"/>
                    <a:pt x="18590" y="36932"/>
                    <a:pt x="27155" y="27046"/>
                  </a:cubicBezTo>
                  <a:cubicBezTo>
                    <a:pt x="28112" y="22103"/>
                    <a:pt x="29019" y="13977"/>
                    <a:pt x="31387" y="6477"/>
                  </a:cubicBezTo>
                  <a:cubicBezTo>
                    <a:pt x="32344" y="3466"/>
                    <a:pt x="36526" y="57"/>
                    <a:pt x="39246" y="0"/>
                  </a:cubicBezTo>
                  <a:cubicBezTo>
                    <a:pt x="42067" y="0"/>
                    <a:pt x="46249" y="3182"/>
                    <a:pt x="47458" y="6193"/>
                  </a:cubicBezTo>
                  <a:cubicBezTo>
                    <a:pt x="51186" y="15511"/>
                    <a:pt x="56325" y="25398"/>
                    <a:pt x="56224" y="35000"/>
                  </a:cubicBezTo>
                  <a:cubicBezTo>
                    <a:pt x="56124" y="47330"/>
                    <a:pt x="51690" y="59659"/>
                    <a:pt x="48516" y="71762"/>
                  </a:cubicBezTo>
                  <a:cubicBezTo>
                    <a:pt x="47861" y="74205"/>
                    <a:pt x="44385" y="77387"/>
                    <a:pt x="42420" y="77216"/>
                  </a:cubicBezTo>
                  <a:cubicBezTo>
                    <a:pt x="39347" y="76989"/>
                    <a:pt x="35014" y="75001"/>
                    <a:pt x="33704" y="72273"/>
                  </a:cubicBezTo>
                  <a:cubicBezTo>
                    <a:pt x="30681" y="66023"/>
                    <a:pt x="29119" y="58807"/>
                    <a:pt x="27205" y="5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49CA58FC-3806-0754-3BD8-9933B8682B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0260" y="2530029"/>
              <a:ext cx="48129" cy="78724"/>
            </a:xfrm>
            <a:custGeom>
              <a:avLst/>
              <a:gdLst>
                <a:gd name="connsiteX0" fmla="*/ 28585 w 48129"/>
                <a:gd name="connsiteY0" fmla="*/ 30954 h 78724"/>
                <a:gd name="connsiteX1" fmla="*/ 48032 w 48129"/>
                <a:gd name="connsiteY1" fmla="*/ 21976 h 78724"/>
                <a:gd name="connsiteX2" fmla="*/ 46823 w 48129"/>
                <a:gd name="connsiteY2" fmla="*/ 39363 h 78724"/>
                <a:gd name="connsiteX3" fmla="*/ 9289 w 48129"/>
                <a:gd name="connsiteY3" fmla="*/ 78681 h 78724"/>
                <a:gd name="connsiteX4" fmla="*/ 2286 w 48129"/>
                <a:gd name="connsiteY4" fmla="*/ 20328 h 78724"/>
                <a:gd name="connsiteX5" fmla="*/ 5460 w 48129"/>
                <a:gd name="connsiteY5" fmla="*/ 1067 h 78724"/>
                <a:gd name="connsiteX6" fmla="*/ 22137 w 48129"/>
                <a:gd name="connsiteY6" fmla="*/ 12317 h 78724"/>
                <a:gd name="connsiteX7" fmla="*/ 28484 w 48129"/>
                <a:gd name="connsiteY7" fmla="*/ 308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29" h="78724">
                  <a:moveTo>
                    <a:pt x="28585" y="30954"/>
                  </a:moveTo>
                  <a:cubicBezTo>
                    <a:pt x="34429" y="28283"/>
                    <a:pt x="39618" y="25897"/>
                    <a:pt x="48032" y="21976"/>
                  </a:cubicBezTo>
                  <a:cubicBezTo>
                    <a:pt x="47629" y="29817"/>
                    <a:pt x="49090" y="36294"/>
                    <a:pt x="46823" y="39363"/>
                  </a:cubicBezTo>
                  <a:cubicBezTo>
                    <a:pt x="36243" y="53851"/>
                    <a:pt x="35336" y="79931"/>
                    <a:pt x="9289" y="78681"/>
                  </a:cubicBezTo>
                  <a:cubicBezTo>
                    <a:pt x="16544" y="57658"/>
                    <a:pt x="7425" y="39419"/>
                    <a:pt x="2286" y="20328"/>
                  </a:cubicBezTo>
                  <a:cubicBezTo>
                    <a:pt x="422" y="13397"/>
                    <a:pt x="-3003" y="4817"/>
                    <a:pt x="5460" y="1067"/>
                  </a:cubicBezTo>
                  <a:cubicBezTo>
                    <a:pt x="13975" y="-2683"/>
                    <a:pt x="19063" y="4021"/>
                    <a:pt x="22137" y="12317"/>
                  </a:cubicBezTo>
                  <a:cubicBezTo>
                    <a:pt x="24403" y="18340"/>
                    <a:pt x="26318" y="24476"/>
                    <a:pt x="28484" y="308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8EE3346-C186-2DCC-81DD-719775487B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99829" y="4751585"/>
              <a:ext cx="43086" cy="79241"/>
            </a:xfrm>
            <a:custGeom>
              <a:avLst/>
              <a:gdLst>
                <a:gd name="connsiteX0" fmla="*/ 21231 w 43086"/>
                <a:gd name="connsiteY0" fmla="*/ 54866 h 79241"/>
                <a:gd name="connsiteX1" fmla="*/ 6067 w 43086"/>
                <a:gd name="connsiteY1" fmla="*/ 9696 h 79241"/>
                <a:gd name="connsiteX2" fmla="*/ 41937 w 43086"/>
                <a:gd name="connsiteY2" fmla="*/ 9696 h 79241"/>
                <a:gd name="connsiteX3" fmla="*/ 21684 w 43086"/>
                <a:gd name="connsiteY3" fmla="*/ 23843 h 79241"/>
                <a:gd name="connsiteX4" fmla="*/ 41232 w 43086"/>
                <a:gd name="connsiteY4" fmla="*/ 66287 h 79241"/>
                <a:gd name="connsiteX5" fmla="*/ 20273 w 43086"/>
                <a:gd name="connsiteY5" fmla="*/ 78617 h 79241"/>
                <a:gd name="connsiteX6" fmla="*/ 21231 w 43086"/>
                <a:gd name="connsiteY6" fmla="*/ 54866 h 7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86" h="79241">
                  <a:moveTo>
                    <a:pt x="21231" y="54866"/>
                  </a:moveTo>
                  <a:cubicBezTo>
                    <a:pt x="-2247" y="29241"/>
                    <a:pt x="-4564" y="22082"/>
                    <a:pt x="6067" y="9696"/>
                  </a:cubicBezTo>
                  <a:cubicBezTo>
                    <a:pt x="16948" y="-2975"/>
                    <a:pt x="29695" y="-3486"/>
                    <a:pt x="41937" y="9696"/>
                  </a:cubicBezTo>
                  <a:cubicBezTo>
                    <a:pt x="35287" y="14355"/>
                    <a:pt x="28990" y="18730"/>
                    <a:pt x="21684" y="23843"/>
                  </a:cubicBezTo>
                  <a:cubicBezTo>
                    <a:pt x="30199" y="37366"/>
                    <a:pt x="49041" y="44809"/>
                    <a:pt x="41232" y="66287"/>
                  </a:cubicBezTo>
                  <a:cubicBezTo>
                    <a:pt x="37403" y="76742"/>
                    <a:pt x="30199" y="80946"/>
                    <a:pt x="20273" y="78617"/>
                  </a:cubicBezTo>
                  <a:cubicBezTo>
                    <a:pt x="11357" y="70378"/>
                    <a:pt x="21885" y="63958"/>
                    <a:pt x="21231" y="54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7EE679C-8DFB-5FB4-F75C-1BD60F06C4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9317" y="567312"/>
              <a:ext cx="51171" cy="75702"/>
            </a:xfrm>
            <a:custGeom>
              <a:avLst/>
              <a:gdLst>
                <a:gd name="connsiteX0" fmla="*/ 51122 w 51171"/>
                <a:gd name="connsiteY0" fmla="*/ 42521 h 75702"/>
                <a:gd name="connsiteX1" fmla="*/ 41952 w 51171"/>
                <a:gd name="connsiteY1" fmla="*/ 61384 h 75702"/>
                <a:gd name="connsiteX2" fmla="*/ 35604 w 51171"/>
                <a:gd name="connsiteY2" fmla="*/ 75703 h 75702"/>
                <a:gd name="connsiteX3" fmla="*/ 23513 w 51171"/>
                <a:gd name="connsiteY3" fmla="*/ 64737 h 75702"/>
                <a:gd name="connsiteX4" fmla="*/ 20238 w 51171"/>
                <a:gd name="connsiteY4" fmla="*/ 58714 h 75702"/>
                <a:gd name="connsiteX5" fmla="*/ 187 w 51171"/>
                <a:gd name="connsiteY5" fmla="*/ 56328 h 75702"/>
                <a:gd name="connsiteX6" fmla="*/ 20692 w 51171"/>
                <a:gd name="connsiteY6" fmla="*/ 34623 h 75702"/>
                <a:gd name="connsiteX7" fmla="*/ 25679 w 51171"/>
                <a:gd name="connsiteY7" fmla="*/ 14964 h 75702"/>
                <a:gd name="connsiteX8" fmla="*/ 40290 w 51171"/>
                <a:gd name="connsiteY8" fmla="*/ 248 h 75702"/>
                <a:gd name="connsiteX9" fmla="*/ 46889 w 51171"/>
                <a:gd name="connsiteY9" fmla="*/ 19736 h 75702"/>
                <a:gd name="connsiteX10" fmla="*/ 51172 w 51171"/>
                <a:gd name="connsiteY10" fmla="*/ 42464 h 7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71" h="75702">
                  <a:moveTo>
                    <a:pt x="51122" y="42521"/>
                  </a:moveTo>
                  <a:cubicBezTo>
                    <a:pt x="49106" y="46668"/>
                    <a:pt x="45479" y="53998"/>
                    <a:pt x="41952" y="61384"/>
                  </a:cubicBezTo>
                  <a:cubicBezTo>
                    <a:pt x="39736" y="66100"/>
                    <a:pt x="37720" y="70930"/>
                    <a:pt x="35604" y="75703"/>
                  </a:cubicBezTo>
                  <a:cubicBezTo>
                    <a:pt x="31524" y="72066"/>
                    <a:pt x="27342" y="68657"/>
                    <a:pt x="23513" y="64737"/>
                  </a:cubicBezTo>
                  <a:cubicBezTo>
                    <a:pt x="22002" y="63203"/>
                    <a:pt x="21296" y="60759"/>
                    <a:pt x="20238" y="58714"/>
                  </a:cubicBezTo>
                  <a:cubicBezTo>
                    <a:pt x="13638" y="57919"/>
                    <a:pt x="7391" y="57180"/>
                    <a:pt x="187" y="56328"/>
                  </a:cubicBezTo>
                  <a:cubicBezTo>
                    <a:pt x="-1778" y="37748"/>
                    <a:pt x="12178" y="40646"/>
                    <a:pt x="20692" y="34623"/>
                  </a:cubicBezTo>
                  <a:cubicBezTo>
                    <a:pt x="22153" y="28827"/>
                    <a:pt x="23714" y="21839"/>
                    <a:pt x="25679" y="14964"/>
                  </a:cubicBezTo>
                  <a:cubicBezTo>
                    <a:pt x="27997" y="6952"/>
                    <a:pt x="31271" y="-1570"/>
                    <a:pt x="40290" y="248"/>
                  </a:cubicBezTo>
                  <a:cubicBezTo>
                    <a:pt x="50718" y="2350"/>
                    <a:pt x="47343" y="11441"/>
                    <a:pt x="46889" y="19736"/>
                  </a:cubicBezTo>
                  <a:cubicBezTo>
                    <a:pt x="46537" y="26555"/>
                    <a:pt x="49358" y="33543"/>
                    <a:pt x="51172" y="4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85087A6-5AA4-2BED-DC7E-C4383CFF15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20239" y="803698"/>
              <a:ext cx="69877" cy="68920"/>
            </a:xfrm>
            <a:custGeom>
              <a:avLst/>
              <a:gdLst>
                <a:gd name="connsiteX0" fmla="*/ 42420 w 69877"/>
                <a:gd name="connsiteY0" fmla="*/ 68807 h 68920"/>
                <a:gd name="connsiteX1" fmla="*/ 28263 w 69877"/>
                <a:gd name="connsiteY1" fmla="*/ 43693 h 68920"/>
                <a:gd name="connsiteX2" fmla="*/ 0 w 69877"/>
                <a:gd name="connsiteY2" fmla="*/ 41705 h 68920"/>
                <a:gd name="connsiteX3" fmla="*/ 28112 w 69877"/>
                <a:gd name="connsiteY3" fmla="*/ 22102 h 68920"/>
                <a:gd name="connsiteX4" fmla="*/ 31034 w 69877"/>
                <a:gd name="connsiteY4" fmla="*/ 11875 h 68920"/>
                <a:gd name="connsiteX5" fmla="*/ 40657 w 69877"/>
                <a:gd name="connsiteY5" fmla="*/ 170 h 68920"/>
                <a:gd name="connsiteX6" fmla="*/ 50833 w 69877"/>
                <a:gd name="connsiteY6" fmla="*/ 12670 h 68920"/>
                <a:gd name="connsiteX7" fmla="*/ 69877 w 69877"/>
                <a:gd name="connsiteY7" fmla="*/ 29375 h 68920"/>
                <a:gd name="connsiteX8" fmla="*/ 52395 w 69877"/>
                <a:gd name="connsiteY8" fmla="*/ 40739 h 68920"/>
                <a:gd name="connsiteX9" fmla="*/ 47559 w 69877"/>
                <a:gd name="connsiteY9" fmla="*/ 67557 h 68920"/>
                <a:gd name="connsiteX10" fmla="*/ 42470 w 69877"/>
                <a:gd name="connsiteY10" fmla="*/ 68921 h 6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77" h="68920">
                  <a:moveTo>
                    <a:pt x="42420" y="68807"/>
                  </a:moveTo>
                  <a:cubicBezTo>
                    <a:pt x="37684" y="60455"/>
                    <a:pt x="32999" y="52046"/>
                    <a:pt x="28263" y="43693"/>
                  </a:cubicBezTo>
                  <a:cubicBezTo>
                    <a:pt x="19346" y="43068"/>
                    <a:pt x="10479" y="42443"/>
                    <a:pt x="0" y="41705"/>
                  </a:cubicBezTo>
                  <a:cubicBezTo>
                    <a:pt x="4333" y="22159"/>
                    <a:pt x="17683" y="26648"/>
                    <a:pt x="28112" y="22102"/>
                  </a:cubicBezTo>
                  <a:cubicBezTo>
                    <a:pt x="28868" y="19261"/>
                    <a:pt x="29220" y="15000"/>
                    <a:pt x="31034" y="11875"/>
                  </a:cubicBezTo>
                  <a:cubicBezTo>
                    <a:pt x="33654" y="7386"/>
                    <a:pt x="36878" y="909"/>
                    <a:pt x="40657" y="170"/>
                  </a:cubicBezTo>
                  <a:cubicBezTo>
                    <a:pt x="47861" y="-1307"/>
                    <a:pt x="47961" y="7159"/>
                    <a:pt x="50833" y="12670"/>
                  </a:cubicBezTo>
                  <a:cubicBezTo>
                    <a:pt x="54208" y="19205"/>
                    <a:pt x="61967" y="22784"/>
                    <a:pt x="69877" y="29375"/>
                  </a:cubicBezTo>
                  <a:cubicBezTo>
                    <a:pt x="64134" y="33125"/>
                    <a:pt x="58390" y="36818"/>
                    <a:pt x="52395" y="40739"/>
                  </a:cubicBezTo>
                  <a:cubicBezTo>
                    <a:pt x="50833" y="49375"/>
                    <a:pt x="49221" y="58466"/>
                    <a:pt x="47559" y="67557"/>
                  </a:cubicBezTo>
                  <a:cubicBezTo>
                    <a:pt x="45846" y="68012"/>
                    <a:pt x="44183" y="68466"/>
                    <a:pt x="42470" y="6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431D4D68-B66C-B7D4-54D2-92EA3F51B0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17848" y="3115654"/>
              <a:ext cx="41435" cy="73476"/>
            </a:xfrm>
            <a:custGeom>
              <a:avLst/>
              <a:gdLst>
                <a:gd name="connsiteX0" fmla="*/ 17583 w 41435"/>
                <a:gd name="connsiteY0" fmla="*/ 22662 h 73476"/>
                <a:gd name="connsiteX1" fmla="*/ 0 w 41435"/>
                <a:gd name="connsiteY1" fmla="*/ 19139 h 73476"/>
                <a:gd name="connsiteX2" fmla="*/ 856 w 41435"/>
                <a:gd name="connsiteY2" fmla="*/ 11014 h 73476"/>
                <a:gd name="connsiteX3" fmla="*/ 23779 w 41435"/>
                <a:gd name="connsiteY3" fmla="*/ 48 h 73476"/>
                <a:gd name="connsiteX4" fmla="*/ 39850 w 41435"/>
                <a:gd name="connsiteY4" fmla="*/ 27037 h 73476"/>
                <a:gd name="connsiteX5" fmla="*/ 35064 w 41435"/>
                <a:gd name="connsiteY5" fmla="*/ 38117 h 73476"/>
                <a:gd name="connsiteX6" fmla="*/ 26399 w 41435"/>
                <a:gd name="connsiteY6" fmla="*/ 71412 h 73476"/>
                <a:gd name="connsiteX7" fmla="*/ 8665 w 41435"/>
                <a:gd name="connsiteY7" fmla="*/ 68060 h 73476"/>
                <a:gd name="connsiteX8" fmla="*/ 7708 w 41435"/>
                <a:gd name="connsiteY8" fmla="*/ 40617 h 73476"/>
                <a:gd name="connsiteX9" fmla="*/ 17583 w 41435"/>
                <a:gd name="connsiteY9" fmla="*/ 22719 h 7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35" h="73476">
                  <a:moveTo>
                    <a:pt x="17583" y="22662"/>
                  </a:moveTo>
                  <a:cubicBezTo>
                    <a:pt x="11033" y="21355"/>
                    <a:pt x="5793" y="20332"/>
                    <a:pt x="0" y="19139"/>
                  </a:cubicBezTo>
                  <a:cubicBezTo>
                    <a:pt x="352" y="15446"/>
                    <a:pt x="-50" y="12832"/>
                    <a:pt x="856" y="11014"/>
                  </a:cubicBezTo>
                  <a:cubicBezTo>
                    <a:pt x="5995" y="957"/>
                    <a:pt x="14862" y="-293"/>
                    <a:pt x="23779" y="48"/>
                  </a:cubicBezTo>
                  <a:cubicBezTo>
                    <a:pt x="38390" y="560"/>
                    <a:pt x="44637" y="11242"/>
                    <a:pt x="39850" y="27037"/>
                  </a:cubicBezTo>
                  <a:cubicBezTo>
                    <a:pt x="38692" y="30901"/>
                    <a:pt x="36173" y="34253"/>
                    <a:pt x="35064" y="38117"/>
                  </a:cubicBezTo>
                  <a:cubicBezTo>
                    <a:pt x="32394" y="47378"/>
                    <a:pt x="30178" y="56867"/>
                    <a:pt x="26399" y="71412"/>
                  </a:cubicBezTo>
                  <a:cubicBezTo>
                    <a:pt x="23225" y="74481"/>
                    <a:pt x="15064" y="74708"/>
                    <a:pt x="8665" y="68060"/>
                  </a:cubicBezTo>
                  <a:cubicBezTo>
                    <a:pt x="1007" y="60162"/>
                    <a:pt x="3426" y="49821"/>
                    <a:pt x="7708" y="40617"/>
                  </a:cubicBezTo>
                  <a:cubicBezTo>
                    <a:pt x="10378" y="34878"/>
                    <a:pt x="13754" y="29537"/>
                    <a:pt x="17583" y="22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079C4FB-37D8-68AB-DDCB-7C5FA5F66D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2574" y="5989755"/>
              <a:ext cx="58743" cy="76023"/>
            </a:xfrm>
            <a:custGeom>
              <a:avLst/>
              <a:gdLst>
                <a:gd name="connsiteX0" fmla="*/ 58693 w 58743"/>
                <a:gd name="connsiteY0" fmla="*/ 32558 h 76023"/>
                <a:gd name="connsiteX1" fmla="*/ 33553 w 58743"/>
                <a:gd name="connsiteY1" fmla="*/ 76023 h 76023"/>
                <a:gd name="connsiteX2" fmla="*/ 18993 w 58743"/>
                <a:gd name="connsiteY2" fmla="*/ 50171 h 76023"/>
                <a:gd name="connsiteX3" fmla="*/ 0 w 58743"/>
                <a:gd name="connsiteY3" fmla="*/ 43637 h 76023"/>
                <a:gd name="connsiteX4" fmla="*/ 22368 w 58743"/>
                <a:gd name="connsiteY4" fmla="*/ 22444 h 76023"/>
                <a:gd name="connsiteX5" fmla="*/ 38037 w 58743"/>
                <a:gd name="connsiteY5" fmla="*/ 0 h 76023"/>
                <a:gd name="connsiteX6" fmla="*/ 58743 w 58743"/>
                <a:gd name="connsiteY6" fmla="*/ 32558 h 7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43" h="76023">
                  <a:moveTo>
                    <a:pt x="58693" y="32558"/>
                  </a:moveTo>
                  <a:cubicBezTo>
                    <a:pt x="39196" y="36421"/>
                    <a:pt x="40304" y="59376"/>
                    <a:pt x="33553" y="76023"/>
                  </a:cubicBezTo>
                  <a:cubicBezTo>
                    <a:pt x="25946" y="71421"/>
                    <a:pt x="21059" y="62785"/>
                    <a:pt x="18993" y="50171"/>
                  </a:cubicBezTo>
                  <a:cubicBezTo>
                    <a:pt x="13099" y="48126"/>
                    <a:pt x="6650" y="45910"/>
                    <a:pt x="0" y="43637"/>
                  </a:cubicBezTo>
                  <a:cubicBezTo>
                    <a:pt x="1159" y="26137"/>
                    <a:pt x="17129" y="31819"/>
                    <a:pt x="22368" y="22444"/>
                  </a:cubicBezTo>
                  <a:cubicBezTo>
                    <a:pt x="26953" y="14205"/>
                    <a:pt x="25442" y="171"/>
                    <a:pt x="38037" y="0"/>
                  </a:cubicBezTo>
                  <a:cubicBezTo>
                    <a:pt x="44637" y="10341"/>
                    <a:pt x="50783" y="20000"/>
                    <a:pt x="58743" y="32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0477CC1-F3F4-22C2-B081-1BAFB50965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3386" y="6253170"/>
              <a:ext cx="96931" cy="37254"/>
            </a:xfrm>
            <a:custGeom>
              <a:avLst/>
              <a:gdLst>
                <a:gd name="connsiteX0" fmla="*/ 96931 w 96931"/>
                <a:gd name="connsiteY0" fmla="*/ 7098 h 37254"/>
                <a:gd name="connsiteX1" fmla="*/ 56879 w 96931"/>
                <a:gd name="connsiteY1" fmla="*/ 21644 h 37254"/>
                <a:gd name="connsiteX2" fmla="*/ 15516 w 96931"/>
                <a:gd name="connsiteY2" fmla="*/ 36246 h 37254"/>
                <a:gd name="connsiteX3" fmla="*/ 0 w 96931"/>
                <a:gd name="connsiteY3" fmla="*/ 34882 h 37254"/>
                <a:gd name="connsiteX4" fmla="*/ 3728 w 96931"/>
                <a:gd name="connsiteY4" fmla="*/ 17325 h 37254"/>
                <a:gd name="connsiteX5" fmla="*/ 18439 w 96931"/>
                <a:gd name="connsiteY5" fmla="*/ 7212 h 37254"/>
                <a:gd name="connsiteX6" fmla="*/ 96881 w 96931"/>
                <a:gd name="connsiteY6" fmla="*/ 7098 h 3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31" h="37254">
                  <a:moveTo>
                    <a:pt x="96931" y="7098"/>
                  </a:moveTo>
                  <a:cubicBezTo>
                    <a:pt x="83127" y="20791"/>
                    <a:pt x="69273" y="18519"/>
                    <a:pt x="56879" y="21644"/>
                  </a:cubicBezTo>
                  <a:cubicBezTo>
                    <a:pt x="42722" y="25166"/>
                    <a:pt x="27961" y="25166"/>
                    <a:pt x="15516" y="36246"/>
                  </a:cubicBezTo>
                  <a:cubicBezTo>
                    <a:pt x="12545" y="38917"/>
                    <a:pt x="5290" y="35508"/>
                    <a:pt x="0" y="34882"/>
                  </a:cubicBezTo>
                  <a:cubicBezTo>
                    <a:pt x="1108" y="28917"/>
                    <a:pt x="755" y="21701"/>
                    <a:pt x="3728" y="17325"/>
                  </a:cubicBezTo>
                  <a:cubicBezTo>
                    <a:pt x="7002" y="12496"/>
                    <a:pt x="12997" y="9087"/>
                    <a:pt x="18439" y="7212"/>
                  </a:cubicBezTo>
                  <a:cubicBezTo>
                    <a:pt x="43326" y="-1481"/>
                    <a:pt x="68466" y="-3243"/>
                    <a:pt x="96881" y="70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7885A670-1677-A9E6-AE48-7ECA7E7771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26195" y="3749797"/>
              <a:ext cx="58374" cy="55591"/>
            </a:xfrm>
            <a:custGeom>
              <a:avLst/>
              <a:gdLst>
                <a:gd name="connsiteX0" fmla="*/ 9005 w 58374"/>
                <a:gd name="connsiteY0" fmla="*/ 0 h 55591"/>
                <a:gd name="connsiteX1" fmla="*/ 19685 w 58374"/>
                <a:gd name="connsiteY1" fmla="*/ 17216 h 55591"/>
                <a:gd name="connsiteX2" fmla="*/ 57218 w 58374"/>
                <a:gd name="connsiteY2" fmla="*/ 54603 h 55591"/>
                <a:gd name="connsiteX3" fmla="*/ 34699 w 58374"/>
                <a:gd name="connsiteY3" fmla="*/ 33523 h 55591"/>
                <a:gd name="connsiteX4" fmla="*/ 4420 w 58374"/>
                <a:gd name="connsiteY4" fmla="*/ 53921 h 55591"/>
                <a:gd name="connsiteX5" fmla="*/ 9005 w 58374"/>
                <a:gd name="connsiteY5" fmla="*/ 57 h 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74" h="55591">
                  <a:moveTo>
                    <a:pt x="9005" y="0"/>
                  </a:moveTo>
                  <a:cubicBezTo>
                    <a:pt x="12884" y="6193"/>
                    <a:pt x="16259" y="11648"/>
                    <a:pt x="19685" y="17216"/>
                  </a:cubicBezTo>
                  <a:cubicBezTo>
                    <a:pt x="47445" y="7216"/>
                    <a:pt x="62861" y="22330"/>
                    <a:pt x="57218" y="54603"/>
                  </a:cubicBezTo>
                  <a:cubicBezTo>
                    <a:pt x="40644" y="60000"/>
                    <a:pt x="43213" y="39545"/>
                    <a:pt x="34699" y="33523"/>
                  </a:cubicBezTo>
                  <a:cubicBezTo>
                    <a:pt x="23011" y="36761"/>
                    <a:pt x="22457" y="62273"/>
                    <a:pt x="4420" y="53921"/>
                  </a:cubicBezTo>
                  <a:cubicBezTo>
                    <a:pt x="-2431" y="30171"/>
                    <a:pt x="-1625" y="16761"/>
                    <a:pt x="9005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7E41597-2E30-6425-DB36-4DE588EE58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7523" y="2436499"/>
              <a:ext cx="51740" cy="72429"/>
            </a:xfrm>
            <a:custGeom>
              <a:avLst/>
              <a:gdLst>
                <a:gd name="connsiteX0" fmla="*/ 28969 w 51740"/>
                <a:gd name="connsiteY0" fmla="*/ 48858 h 72429"/>
                <a:gd name="connsiteX1" fmla="*/ 51741 w 51740"/>
                <a:gd name="connsiteY1" fmla="*/ 61812 h 72429"/>
                <a:gd name="connsiteX2" fmla="*/ 14761 w 51740"/>
                <a:gd name="connsiteY2" fmla="*/ 69824 h 72429"/>
                <a:gd name="connsiteX3" fmla="*/ 6600 w 51740"/>
                <a:gd name="connsiteY3" fmla="*/ 43517 h 72429"/>
                <a:gd name="connsiteX4" fmla="*/ 15366 w 51740"/>
                <a:gd name="connsiteY4" fmla="*/ 26130 h 72429"/>
                <a:gd name="connsiteX5" fmla="*/ 0 w 51740"/>
                <a:gd name="connsiteY5" fmla="*/ 17721 h 72429"/>
                <a:gd name="connsiteX6" fmla="*/ 9018 w 51740"/>
                <a:gd name="connsiteY6" fmla="*/ 2551 h 72429"/>
                <a:gd name="connsiteX7" fmla="*/ 33654 w 51740"/>
                <a:gd name="connsiteY7" fmla="*/ 19028 h 72429"/>
                <a:gd name="connsiteX8" fmla="*/ 29019 w 51740"/>
                <a:gd name="connsiteY8" fmla="*/ 48914 h 7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40" h="72429">
                  <a:moveTo>
                    <a:pt x="28969" y="48858"/>
                  </a:moveTo>
                  <a:cubicBezTo>
                    <a:pt x="36727" y="53290"/>
                    <a:pt x="43427" y="57096"/>
                    <a:pt x="51741" y="61812"/>
                  </a:cubicBezTo>
                  <a:cubicBezTo>
                    <a:pt x="38792" y="75449"/>
                    <a:pt x="26450" y="73290"/>
                    <a:pt x="14761" y="69824"/>
                  </a:cubicBezTo>
                  <a:cubicBezTo>
                    <a:pt x="5088" y="66926"/>
                    <a:pt x="1914" y="55221"/>
                    <a:pt x="6600" y="43517"/>
                  </a:cubicBezTo>
                  <a:cubicBezTo>
                    <a:pt x="9220" y="37039"/>
                    <a:pt x="12797" y="31130"/>
                    <a:pt x="15366" y="26130"/>
                  </a:cubicBezTo>
                  <a:cubicBezTo>
                    <a:pt x="9420" y="22892"/>
                    <a:pt x="4685" y="20278"/>
                    <a:pt x="0" y="17721"/>
                  </a:cubicBezTo>
                  <a:cubicBezTo>
                    <a:pt x="2922" y="12551"/>
                    <a:pt x="4836" y="5278"/>
                    <a:pt x="9018" y="2551"/>
                  </a:cubicBezTo>
                  <a:cubicBezTo>
                    <a:pt x="20051" y="-4722"/>
                    <a:pt x="33704" y="4426"/>
                    <a:pt x="33654" y="19028"/>
                  </a:cubicBezTo>
                  <a:cubicBezTo>
                    <a:pt x="33603" y="28517"/>
                    <a:pt x="30832" y="38062"/>
                    <a:pt x="29019" y="48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DF6F1DEE-E2CD-E139-ABAA-B2C2096324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5453" y="3378282"/>
              <a:ext cx="48906" cy="82431"/>
            </a:xfrm>
            <a:custGeom>
              <a:avLst/>
              <a:gdLst>
                <a:gd name="connsiteX0" fmla="*/ 43453 w 48906"/>
                <a:gd name="connsiteY0" fmla="*/ 5490 h 82431"/>
                <a:gd name="connsiteX1" fmla="*/ 18364 w 48906"/>
                <a:gd name="connsiteY1" fmla="*/ 28558 h 82431"/>
                <a:gd name="connsiteX2" fmla="*/ 36349 w 48906"/>
                <a:gd name="connsiteY2" fmla="*/ 44183 h 82431"/>
                <a:gd name="connsiteX3" fmla="*/ 47735 w 48906"/>
                <a:gd name="connsiteY3" fmla="*/ 70206 h 82431"/>
                <a:gd name="connsiteX4" fmla="*/ 20681 w 48906"/>
                <a:gd name="connsiteY4" fmla="*/ 82138 h 82431"/>
                <a:gd name="connsiteX5" fmla="*/ 31211 w 48906"/>
                <a:gd name="connsiteY5" fmla="*/ 60945 h 82431"/>
                <a:gd name="connsiteX6" fmla="*/ 13829 w 48906"/>
                <a:gd name="connsiteY6" fmla="*/ 50547 h 82431"/>
                <a:gd name="connsiteX7" fmla="*/ 13678 w 48906"/>
                <a:gd name="connsiteY7" fmla="*/ 5831 h 82431"/>
                <a:gd name="connsiteX8" fmla="*/ 43504 w 48906"/>
                <a:gd name="connsiteY8" fmla="*/ 5433 h 8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6" h="82431">
                  <a:moveTo>
                    <a:pt x="43453" y="5490"/>
                  </a:moveTo>
                  <a:cubicBezTo>
                    <a:pt x="34284" y="13956"/>
                    <a:pt x="27281" y="20376"/>
                    <a:pt x="18364" y="28558"/>
                  </a:cubicBezTo>
                  <a:cubicBezTo>
                    <a:pt x="25165" y="34524"/>
                    <a:pt x="30404" y="39979"/>
                    <a:pt x="36349" y="44183"/>
                  </a:cubicBezTo>
                  <a:cubicBezTo>
                    <a:pt x="45165" y="50376"/>
                    <a:pt x="51665" y="57422"/>
                    <a:pt x="47735" y="70206"/>
                  </a:cubicBezTo>
                  <a:cubicBezTo>
                    <a:pt x="44662" y="80206"/>
                    <a:pt x="37509" y="83502"/>
                    <a:pt x="20681" y="82138"/>
                  </a:cubicBezTo>
                  <a:cubicBezTo>
                    <a:pt x="24409" y="74695"/>
                    <a:pt x="27583" y="68274"/>
                    <a:pt x="31211" y="60945"/>
                  </a:cubicBezTo>
                  <a:cubicBezTo>
                    <a:pt x="25266" y="57422"/>
                    <a:pt x="19371" y="54411"/>
                    <a:pt x="13829" y="50547"/>
                  </a:cubicBezTo>
                  <a:cubicBezTo>
                    <a:pt x="-4559" y="37876"/>
                    <a:pt x="-4610" y="18785"/>
                    <a:pt x="13678" y="5831"/>
                  </a:cubicBezTo>
                  <a:cubicBezTo>
                    <a:pt x="21941" y="-22"/>
                    <a:pt x="30556" y="-3487"/>
                    <a:pt x="43504" y="54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A328F0E-7F07-3A33-F007-F5E6002246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3213" y="3690529"/>
              <a:ext cx="94015" cy="33551"/>
            </a:xfrm>
            <a:custGeom>
              <a:avLst/>
              <a:gdLst>
                <a:gd name="connsiteX0" fmla="*/ 94015 w 94015"/>
                <a:gd name="connsiteY0" fmla="*/ 7393 h 33551"/>
                <a:gd name="connsiteX1" fmla="*/ 86861 w 94015"/>
                <a:gd name="connsiteY1" fmla="*/ 15632 h 33551"/>
                <a:gd name="connsiteX2" fmla="*/ 11946 w 94015"/>
                <a:gd name="connsiteY2" fmla="*/ 33472 h 33551"/>
                <a:gd name="connsiteX3" fmla="*/ 157 w 94015"/>
                <a:gd name="connsiteY3" fmla="*/ 25802 h 33551"/>
                <a:gd name="connsiteX4" fmla="*/ 5648 w 94015"/>
                <a:gd name="connsiteY4" fmla="*/ 14495 h 33551"/>
                <a:gd name="connsiteX5" fmla="*/ 86911 w 94015"/>
                <a:gd name="connsiteY5" fmla="*/ 2620 h 33551"/>
                <a:gd name="connsiteX6" fmla="*/ 93965 w 94015"/>
                <a:gd name="connsiteY6" fmla="*/ 7393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015" h="33551">
                  <a:moveTo>
                    <a:pt x="94015" y="7393"/>
                  </a:moveTo>
                  <a:cubicBezTo>
                    <a:pt x="89733" y="12393"/>
                    <a:pt x="88524" y="15177"/>
                    <a:pt x="86861" y="15632"/>
                  </a:cubicBezTo>
                  <a:cubicBezTo>
                    <a:pt x="61973" y="21938"/>
                    <a:pt x="37035" y="28302"/>
                    <a:pt x="11946" y="33472"/>
                  </a:cubicBezTo>
                  <a:cubicBezTo>
                    <a:pt x="8369" y="34211"/>
                    <a:pt x="2978" y="29609"/>
                    <a:pt x="157" y="25802"/>
                  </a:cubicBezTo>
                  <a:cubicBezTo>
                    <a:pt x="-801" y="24495"/>
                    <a:pt x="2827" y="15632"/>
                    <a:pt x="5648" y="14495"/>
                  </a:cubicBezTo>
                  <a:cubicBezTo>
                    <a:pt x="31896" y="4154"/>
                    <a:pt x="58598" y="-4539"/>
                    <a:pt x="86911" y="2620"/>
                  </a:cubicBezTo>
                  <a:cubicBezTo>
                    <a:pt x="88876" y="3131"/>
                    <a:pt x="90589" y="5063"/>
                    <a:pt x="93965" y="73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F252396-C68E-2710-5456-6BB3A3D943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2443" y="3397932"/>
              <a:ext cx="45644" cy="76634"/>
            </a:xfrm>
            <a:custGeom>
              <a:avLst/>
              <a:gdLst>
                <a:gd name="connsiteX0" fmla="*/ 27910 w 45644"/>
                <a:gd name="connsiteY0" fmla="*/ 53114 h 76634"/>
                <a:gd name="connsiteX1" fmla="*/ 45644 w 45644"/>
                <a:gd name="connsiteY1" fmla="*/ 62432 h 76634"/>
                <a:gd name="connsiteX2" fmla="*/ 12695 w 45644"/>
                <a:gd name="connsiteY2" fmla="*/ 73625 h 76634"/>
                <a:gd name="connsiteX3" fmla="*/ 9219 w 45644"/>
                <a:gd name="connsiteY3" fmla="*/ 42602 h 76634"/>
                <a:gd name="connsiteX4" fmla="*/ 16978 w 45644"/>
                <a:gd name="connsiteY4" fmla="*/ 24477 h 76634"/>
                <a:gd name="connsiteX5" fmla="*/ 0 w 45644"/>
                <a:gd name="connsiteY5" fmla="*/ 19193 h 76634"/>
                <a:gd name="connsiteX6" fmla="*/ 23175 w 45644"/>
                <a:gd name="connsiteY6" fmla="*/ 1011 h 76634"/>
                <a:gd name="connsiteX7" fmla="*/ 33855 w 45644"/>
                <a:gd name="connsiteY7" fmla="*/ 26125 h 76634"/>
                <a:gd name="connsiteX8" fmla="*/ 27910 w 45644"/>
                <a:gd name="connsiteY8" fmla="*/ 53114 h 7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44" h="76634">
                  <a:moveTo>
                    <a:pt x="27910" y="53114"/>
                  </a:moveTo>
                  <a:cubicBezTo>
                    <a:pt x="34157" y="56409"/>
                    <a:pt x="39800" y="59364"/>
                    <a:pt x="45644" y="62432"/>
                  </a:cubicBezTo>
                  <a:cubicBezTo>
                    <a:pt x="37281" y="75500"/>
                    <a:pt x="22067" y="80330"/>
                    <a:pt x="12695" y="73625"/>
                  </a:cubicBezTo>
                  <a:cubicBezTo>
                    <a:pt x="5138" y="68227"/>
                    <a:pt x="3728" y="56409"/>
                    <a:pt x="9219" y="42602"/>
                  </a:cubicBezTo>
                  <a:cubicBezTo>
                    <a:pt x="11537" y="36807"/>
                    <a:pt x="14106" y="31125"/>
                    <a:pt x="16978" y="24477"/>
                  </a:cubicBezTo>
                  <a:cubicBezTo>
                    <a:pt x="10428" y="22431"/>
                    <a:pt x="5239" y="20841"/>
                    <a:pt x="0" y="19193"/>
                  </a:cubicBezTo>
                  <a:cubicBezTo>
                    <a:pt x="5441" y="2375"/>
                    <a:pt x="11839" y="-2341"/>
                    <a:pt x="23175" y="1011"/>
                  </a:cubicBezTo>
                  <a:cubicBezTo>
                    <a:pt x="33099" y="3965"/>
                    <a:pt x="36425" y="11352"/>
                    <a:pt x="33855" y="26125"/>
                  </a:cubicBezTo>
                  <a:cubicBezTo>
                    <a:pt x="32344" y="34818"/>
                    <a:pt x="30077" y="43398"/>
                    <a:pt x="27910" y="53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F6FF9376-3D5B-16A2-EF0F-D80ACD9C7B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6977" y="5899641"/>
              <a:ext cx="63982" cy="69371"/>
            </a:xfrm>
            <a:custGeom>
              <a:avLst/>
              <a:gdLst>
                <a:gd name="connsiteX0" fmla="*/ 26701 w 63982"/>
                <a:gd name="connsiteY0" fmla="*/ 16534 h 69371"/>
                <a:gd name="connsiteX1" fmla="*/ 0 w 63982"/>
                <a:gd name="connsiteY1" fmla="*/ 14829 h 69371"/>
                <a:gd name="connsiteX2" fmla="*/ 2620 w 63982"/>
                <a:gd name="connsiteY2" fmla="*/ 5398 h 69371"/>
                <a:gd name="connsiteX3" fmla="*/ 27457 w 63982"/>
                <a:gd name="connsiteY3" fmla="*/ 171 h 69371"/>
                <a:gd name="connsiteX4" fmla="*/ 41815 w 63982"/>
                <a:gd name="connsiteY4" fmla="*/ 45057 h 69371"/>
                <a:gd name="connsiteX5" fmla="*/ 63983 w 63982"/>
                <a:gd name="connsiteY5" fmla="*/ 57785 h 69371"/>
                <a:gd name="connsiteX6" fmla="*/ 32192 w 63982"/>
                <a:gd name="connsiteY6" fmla="*/ 65569 h 69371"/>
                <a:gd name="connsiteX7" fmla="*/ 26751 w 63982"/>
                <a:gd name="connsiteY7" fmla="*/ 16477 h 6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82" h="69371">
                  <a:moveTo>
                    <a:pt x="26701" y="16534"/>
                  </a:moveTo>
                  <a:cubicBezTo>
                    <a:pt x="16927" y="15909"/>
                    <a:pt x="9168" y="15398"/>
                    <a:pt x="0" y="14829"/>
                  </a:cubicBezTo>
                  <a:cubicBezTo>
                    <a:pt x="1058" y="10739"/>
                    <a:pt x="1260" y="5796"/>
                    <a:pt x="2620" y="5398"/>
                  </a:cubicBezTo>
                  <a:cubicBezTo>
                    <a:pt x="10781" y="2955"/>
                    <a:pt x="19396" y="-852"/>
                    <a:pt x="27457" y="171"/>
                  </a:cubicBezTo>
                  <a:cubicBezTo>
                    <a:pt x="42924" y="2216"/>
                    <a:pt x="46501" y="14546"/>
                    <a:pt x="41815" y="45057"/>
                  </a:cubicBezTo>
                  <a:cubicBezTo>
                    <a:pt x="48869" y="49148"/>
                    <a:pt x="56325" y="53410"/>
                    <a:pt x="63983" y="57785"/>
                  </a:cubicBezTo>
                  <a:cubicBezTo>
                    <a:pt x="54410" y="71023"/>
                    <a:pt x="47710" y="71876"/>
                    <a:pt x="32192" y="65569"/>
                  </a:cubicBezTo>
                  <a:cubicBezTo>
                    <a:pt x="4181" y="54205"/>
                    <a:pt x="28868" y="34603"/>
                    <a:pt x="26751" y="16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C6A5A13-96F9-249A-562C-31BEEBDA0B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9993" y="6517422"/>
              <a:ext cx="49758" cy="70632"/>
            </a:xfrm>
            <a:custGeom>
              <a:avLst/>
              <a:gdLst>
                <a:gd name="connsiteX0" fmla="*/ 26125 w 49758"/>
                <a:gd name="connsiteY0" fmla="*/ 17450 h 70632"/>
                <a:gd name="connsiteX1" fmla="*/ 49048 w 49758"/>
                <a:gd name="connsiteY1" fmla="*/ 518 h 70632"/>
                <a:gd name="connsiteX2" fmla="*/ 48695 w 49758"/>
                <a:gd name="connsiteY2" fmla="*/ 15689 h 70632"/>
                <a:gd name="connsiteX3" fmla="*/ 49602 w 49758"/>
                <a:gd name="connsiteY3" fmla="*/ 55064 h 70632"/>
                <a:gd name="connsiteX4" fmla="*/ 10759 w 49758"/>
                <a:gd name="connsiteY4" fmla="*/ 70632 h 70632"/>
                <a:gd name="connsiteX5" fmla="*/ 15192 w 49758"/>
                <a:gd name="connsiteY5" fmla="*/ 37109 h 70632"/>
                <a:gd name="connsiteX6" fmla="*/ 1741 w 49758"/>
                <a:gd name="connsiteY6" fmla="*/ 24041 h 70632"/>
                <a:gd name="connsiteX7" fmla="*/ 884 w 49758"/>
                <a:gd name="connsiteY7" fmla="*/ 11144 h 70632"/>
                <a:gd name="connsiteX8" fmla="*/ 10356 w 49758"/>
                <a:gd name="connsiteY8" fmla="*/ 8473 h 70632"/>
                <a:gd name="connsiteX9" fmla="*/ 26024 w 49758"/>
                <a:gd name="connsiteY9" fmla="*/ 17450 h 7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758" h="70632">
                  <a:moveTo>
                    <a:pt x="26125" y="17450"/>
                  </a:moveTo>
                  <a:cubicBezTo>
                    <a:pt x="34488" y="10916"/>
                    <a:pt x="35697" y="-2834"/>
                    <a:pt x="49048" y="518"/>
                  </a:cubicBezTo>
                  <a:cubicBezTo>
                    <a:pt x="49048" y="5519"/>
                    <a:pt x="50862" y="12109"/>
                    <a:pt x="48695" y="15689"/>
                  </a:cubicBezTo>
                  <a:cubicBezTo>
                    <a:pt x="41491" y="27734"/>
                    <a:pt x="42398" y="39553"/>
                    <a:pt x="49602" y="55064"/>
                  </a:cubicBezTo>
                  <a:cubicBezTo>
                    <a:pt x="33985" y="50462"/>
                    <a:pt x="24362" y="58473"/>
                    <a:pt x="10759" y="70632"/>
                  </a:cubicBezTo>
                  <a:cubicBezTo>
                    <a:pt x="12623" y="56655"/>
                    <a:pt x="13681" y="48530"/>
                    <a:pt x="15192" y="37109"/>
                  </a:cubicBezTo>
                  <a:cubicBezTo>
                    <a:pt x="11515" y="33700"/>
                    <a:pt x="5721" y="29666"/>
                    <a:pt x="1741" y="24041"/>
                  </a:cubicBezTo>
                  <a:cubicBezTo>
                    <a:pt x="-325" y="21144"/>
                    <a:pt x="-476" y="14837"/>
                    <a:pt x="884" y="11144"/>
                  </a:cubicBezTo>
                  <a:cubicBezTo>
                    <a:pt x="1640" y="9041"/>
                    <a:pt x="7535" y="7507"/>
                    <a:pt x="10356" y="8473"/>
                  </a:cubicBezTo>
                  <a:cubicBezTo>
                    <a:pt x="15747" y="10348"/>
                    <a:pt x="20583" y="14212"/>
                    <a:pt x="26024" y="17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7C5DC9E-3B2D-F0F8-F562-F2307A212E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55543" y="1803049"/>
              <a:ext cx="51387" cy="72753"/>
            </a:xfrm>
            <a:custGeom>
              <a:avLst/>
              <a:gdLst>
                <a:gd name="connsiteX0" fmla="*/ 0 w 51387"/>
                <a:gd name="connsiteY0" fmla="*/ 10997 h 72753"/>
                <a:gd name="connsiteX1" fmla="*/ 25844 w 51387"/>
                <a:gd name="connsiteY1" fmla="*/ 4065 h 72753"/>
                <a:gd name="connsiteX2" fmla="*/ 30178 w 51387"/>
                <a:gd name="connsiteY2" fmla="*/ 48100 h 72753"/>
                <a:gd name="connsiteX3" fmla="*/ 51388 w 51387"/>
                <a:gd name="connsiteY3" fmla="*/ 52475 h 72753"/>
                <a:gd name="connsiteX4" fmla="*/ 11839 w 51387"/>
                <a:gd name="connsiteY4" fmla="*/ 68498 h 72753"/>
                <a:gd name="connsiteX5" fmla="*/ 8665 w 51387"/>
                <a:gd name="connsiteY5" fmla="*/ 48497 h 72753"/>
                <a:gd name="connsiteX6" fmla="*/ 16725 w 51387"/>
                <a:gd name="connsiteY6" fmla="*/ 21906 h 72753"/>
                <a:gd name="connsiteX7" fmla="*/ 0 w 51387"/>
                <a:gd name="connsiteY7" fmla="*/ 10997 h 7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87" h="72753">
                  <a:moveTo>
                    <a:pt x="0" y="10997"/>
                  </a:moveTo>
                  <a:cubicBezTo>
                    <a:pt x="8312" y="-1617"/>
                    <a:pt x="17230" y="-2583"/>
                    <a:pt x="25844" y="4065"/>
                  </a:cubicBezTo>
                  <a:cubicBezTo>
                    <a:pt x="40656" y="15486"/>
                    <a:pt x="34560" y="31509"/>
                    <a:pt x="30178" y="48100"/>
                  </a:cubicBezTo>
                  <a:cubicBezTo>
                    <a:pt x="37936" y="49690"/>
                    <a:pt x="44636" y="51054"/>
                    <a:pt x="51388" y="52475"/>
                  </a:cubicBezTo>
                  <a:cubicBezTo>
                    <a:pt x="46047" y="68384"/>
                    <a:pt x="20857" y="79123"/>
                    <a:pt x="11839" y="68498"/>
                  </a:cubicBezTo>
                  <a:cubicBezTo>
                    <a:pt x="8312" y="64350"/>
                    <a:pt x="7809" y="55031"/>
                    <a:pt x="8665" y="48497"/>
                  </a:cubicBezTo>
                  <a:cubicBezTo>
                    <a:pt x="9824" y="39861"/>
                    <a:pt x="13653" y="31622"/>
                    <a:pt x="16725" y="21906"/>
                  </a:cubicBezTo>
                  <a:cubicBezTo>
                    <a:pt x="11386" y="18440"/>
                    <a:pt x="6700" y="15372"/>
                    <a:pt x="0" y="10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8B4C7F3-F81D-C5E3-FCBA-54EAF86440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84498" y="2850013"/>
              <a:ext cx="55736" cy="46823"/>
            </a:xfrm>
            <a:custGeom>
              <a:avLst/>
              <a:gdLst>
                <a:gd name="connsiteX0" fmla="*/ 23233 w 55736"/>
                <a:gd name="connsiteY0" fmla="*/ 46824 h 46823"/>
                <a:gd name="connsiteX1" fmla="*/ 2980 w 55736"/>
                <a:gd name="connsiteY1" fmla="*/ 35574 h 46823"/>
                <a:gd name="connsiteX2" fmla="*/ 1116 w 55736"/>
                <a:gd name="connsiteY2" fmla="*/ 18017 h 46823"/>
                <a:gd name="connsiteX3" fmla="*/ 45601 w 55736"/>
                <a:gd name="connsiteY3" fmla="*/ 3244 h 46823"/>
                <a:gd name="connsiteX4" fmla="*/ 49934 w 55736"/>
                <a:gd name="connsiteY4" fmla="*/ 30915 h 46823"/>
                <a:gd name="connsiteX5" fmla="*/ 23233 w 55736"/>
                <a:gd name="connsiteY5" fmla="*/ 46824 h 4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36" h="46823">
                  <a:moveTo>
                    <a:pt x="23233" y="46824"/>
                  </a:moveTo>
                  <a:cubicBezTo>
                    <a:pt x="15272" y="42676"/>
                    <a:pt x="7665" y="40801"/>
                    <a:pt x="2980" y="35574"/>
                  </a:cubicBezTo>
                  <a:cubicBezTo>
                    <a:pt x="-44" y="32165"/>
                    <a:pt x="-950" y="22619"/>
                    <a:pt x="1116" y="18017"/>
                  </a:cubicBezTo>
                  <a:cubicBezTo>
                    <a:pt x="8219" y="2335"/>
                    <a:pt x="31394" y="-4597"/>
                    <a:pt x="45601" y="3244"/>
                  </a:cubicBezTo>
                  <a:cubicBezTo>
                    <a:pt x="56735" y="9380"/>
                    <a:pt x="59456" y="22108"/>
                    <a:pt x="49934" y="30915"/>
                  </a:cubicBezTo>
                  <a:cubicBezTo>
                    <a:pt x="42427" y="37847"/>
                    <a:pt x="32502" y="41483"/>
                    <a:pt x="23233" y="468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1ACBCC8-2D1E-2AFA-EF0B-58F4C7C99D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3871" y="2626268"/>
              <a:ext cx="44182" cy="79353"/>
            </a:xfrm>
            <a:custGeom>
              <a:avLst/>
              <a:gdLst>
                <a:gd name="connsiteX0" fmla="*/ 0 w 44182"/>
                <a:gd name="connsiteY0" fmla="*/ 14942 h 79353"/>
                <a:gd name="connsiteX1" fmla="*/ 28061 w 44182"/>
                <a:gd name="connsiteY1" fmla="*/ 3124 h 79353"/>
                <a:gd name="connsiteX2" fmla="*/ 34258 w 44182"/>
                <a:gd name="connsiteY2" fmla="*/ 57556 h 79353"/>
                <a:gd name="connsiteX3" fmla="*/ 44183 w 44182"/>
                <a:gd name="connsiteY3" fmla="*/ 73181 h 79353"/>
                <a:gd name="connsiteX4" fmla="*/ 15466 w 44182"/>
                <a:gd name="connsiteY4" fmla="*/ 73067 h 79353"/>
                <a:gd name="connsiteX5" fmla="*/ 16424 w 44182"/>
                <a:gd name="connsiteY5" fmla="*/ 44204 h 79353"/>
                <a:gd name="connsiteX6" fmla="*/ 23426 w 44182"/>
                <a:gd name="connsiteY6" fmla="*/ 21419 h 79353"/>
                <a:gd name="connsiteX7" fmla="*/ 50 w 44182"/>
                <a:gd name="connsiteY7" fmla="*/ 14999 h 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79353">
                  <a:moveTo>
                    <a:pt x="0" y="14942"/>
                  </a:moveTo>
                  <a:cubicBezTo>
                    <a:pt x="9975" y="-513"/>
                    <a:pt x="17280" y="-3070"/>
                    <a:pt x="28061" y="3124"/>
                  </a:cubicBezTo>
                  <a:cubicBezTo>
                    <a:pt x="42420" y="11362"/>
                    <a:pt x="44083" y="25510"/>
                    <a:pt x="34258" y="57556"/>
                  </a:cubicBezTo>
                  <a:cubicBezTo>
                    <a:pt x="37231" y="62215"/>
                    <a:pt x="40355" y="67158"/>
                    <a:pt x="44183" y="73181"/>
                  </a:cubicBezTo>
                  <a:cubicBezTo>
                    <a:pt x="33453" y="80795"/>
                    <a:pt x="23678" y="82045"/>
                    <a:pt x="15466" y="73067"/>
                  </a:cubicBezTo>
                  <a:cubicBezTo>
                    <a:pt x="7204" y="64033"/>
                    <a:pt x="11285" y="54090"/>
                    <a:pt x="16424" y="44204"/>
                  </a:cubicBezTo>
                  <a:cubicBezTo>
                    <a:pt x="19749" y="37783"/>
                    <a:pt x="20907" y="29942"/>
                    <a:pt x="23426" y="21419"/>
                  </a:cubicBezTo>
                  <a:cubicBezTo>
                    <a:pt x="14610" y="18976"/>
                    <a:pt x="8665" y="17385"/>
                    <a:pt x="50" y="14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CAD32797-FCCF-9E4F-BB55-AD76EB57E9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6843" y="2824505"/>
              <a:ext cx="58162" cy="64832"/>
            </a:xfrm>
            <a:custGeom>
              <a:avLst/>
              <a:gdLst>
                <a:gd name="connsiteX0" fmla="*/ 33779 w 58162"/>
                <a:gd name="connsiteY0" fmla="*/ 21650 h 64832"/>
                <a:gd name="connsiteX1" fmla="*/ 58163 w 58162"/>
                <a:gd name="connsiteY1" fmla="*/ 12275 h 64832"/>
                <a:gd name="connsiteX2" fmla="*/ 54082 w 58162"/>
                <a:gd name="connsiteY2" fmla="*/ 56537 h 64832"/>
                <a:gd name="connsiteX3" fmla="*/ 20075 w 58162"/>
                <a:gd name="connsiteY3" fmla="*/ 64832 h 64832"/>
                <a:gd name="connsiteX4" fmla="*/ 13576 w 58162"/>
                <a:gd name="connsiteY4" fmla="*/ 32161 h 64832"/>
                <a:gd name="connsiteX5" fmla="*/ 477 w 58162"/>
                <a:gd name="connsiteY5" fmla="*/ 2218 h 64832"/>
                <a:gd name="connsiteX6" fmla="*/ 33829 w 58162"/>
                <a:gd name="connsiteY6" fmla="*/ 21707 h 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2" h="64832">
                  <a:moveTo>
                    <a:pt x="33779" y="21650"/>
                  </a:moveTo>
                  <a:cubicBezTo>
                    <a:pt x="41185" y="17559"/>
                    <a:pt x="45568" y="3355"/>
                    <a:pt x="58163" y="12275"/>
                  </a:cubicBezTo>
                  <a:cubicBezTo>
                    <a:pt x="57961" y="27616"/>
                    <a:pt x="35894" y="38809"/>
                    <a:pt x="54082" y="56537"/>
                  </a:cubicBezTo>
                  <a:cubicBezTo>
                    <a:pt x="40530" y="59832"/>
                    <a:pt x="30454" y="62275"/>
                    <a:pt x="20075" y="64832"/>
                  </a:cubicBezTo>
                  <a:cubicBezTo>
                    <a:pt x="14584" y="53980"/>
                    <a:pt x="24508" y="41309"/>
                    <a:pt x="13576" y="32161"/>
                  </a:cubicBezTo>
                  <a:cubicBezTo>
                    <a:pt x="5868" y="25741"/>
                    <a:pt x="-2042" y="16707"/>
                    <a:pt x="477" y="2218"/>
                  </a:cubicBezTo>
                  <a:cubicBezTo>
                    <a:pt x="18413" y="-7157"/>
                    <a:pt x="20932" y="15854"/>
                    <a:pt x="33829" y="217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653FDF-68BB-5402-B0FA-27AF688811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2059" y="2577644"/>
              <a:ext cx="39844" cy="61558"/>
            </a:xfrm>
            <a:custGeom>
              <a:avLst/>
              <a:gdLst>
                <a:gd name="connsiteX0" fmla="*/ 12 w 39844"/>
                <a:gd name="connsiteY0" fmla="*/ 31123 h 61558"/>
                <a:gd name="connsiteX1" fmla="*/ 767 w 39844"/>
                <a:gd name="connsiteY1" fmla="*/ 24589 h 61558"/>
                <a:gd name="connsiteX2" fmla="*/ 17695 w 39844"/>
                <a:gd name="connsiteY2" fmla="*/ 43 h 61558"/>
                <a:gd name="connsiteX3" fmla="*/ 39056 w 39844"/>
                <a:gd name="connsiteY3" fmla="*/ 23452 h 61558"/>
                <a:gd name="connsiteX4" fmla="*/ 39560 w 39844"/>
                <a:gd name="connsiteY4" fmla="*/ 35555 h 61558"/>
                <a:gd name="connsiteX5" fmla="*/ 14672 w 39844"/>
                <a:gd name="connsiteY5" fmla="*/ 61350 h 61558"/>
                <a:gd name="connsiteX6" fmla="*/ 12 w 39844"/>
                <a:gd name="connsiteY6" fmla="*/ 31123 h 6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4" h="61558">
                  <a:moveTo>
                    <a:pt x="12" y="31123"/>
                  </a:moveTo>
                  <a:cubicBezTo>
                    <a:pt x="213" y="29475"/>
                    <a:pt x="465" y="27032"/>
                    <a:pt x="767" y="24589"/>
                  </a:cubicBezTo>
                  <a:cubicBezTo>
                    <a:pt x="3085" y="7600"/>
                    <a:pt x="7820" y="725"/>
                    <a:pt x="17695" y="43"/>
                  </a:cubicBezTo>
                  <a:cubicBezTo>
                    <a:pt x="27972" y="-696"/>
                    <a:pt x="36184" y="8111"/>
                    <a:pt x="39056" y="23452"/>
                  </a:cubicBezTo>
                  <a:cubicBezTo>
                    <a:pt x="39812" y="27373"/>
                    <a:pt x="40114" y="31634"/>
                    <a:pt x="39560" y="35555"/>
                  </a:cubicBezTo>
                  <a:cubicBezTo>
                    <a:pt x="37393" y="50839"/>
                    <a:pt x="25151" y="63339"/>
                    <a:pt x="14672" y="61350"/>
                  </a:cubicBezTo>
                  <a:cubicBezTo>
                    <a:pt x="5352" y="59646"/>
                    <a:pt x="-291" y="48396"/>
                    <a:pt x="12" y="3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CCC68C7B-90AE-DB1B-8484-781B2323AD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30233" y="3013199"/>
              <a:ext cx="52437" cy="67741"/>
            </a:xfrm>
            <a:custGeom>
              <a:avLst/>
              <a:gdLst>
                <a:gd name="connsiteX0" fmla="*/ 26960 w 52437"/>
                <a:gd name="connsiteY0" fmla="*/ 35173 h 67741"/>
                <a:gd name="connsiteX1" fmla="*/ 3180 w 52437"/>
                <a:gd name="connsiteY1" fmla="*/ 60173 h 67741"/>
                <a:gd name="connsiteX2" fmla="*/ 5599 w 52437"/>
                <a:gd name="connsiteY2" fmla="*/ 35003 h 67741"/>
                <a:gd name="connsiteX3" fmla="*/ 25247 w 52437"/>
                <a:gd name="connsiteY3" fmla="*/ 2901 h 67741"/>
                <a:gd name="connsiteX4" fmla="*/ 39656 w 52437"/>
                <a:gd name="connsiteY4" fmla="*/ 7446 h 67741"/>
                <a:gd name="connsiteX5" fmla="*/ 52402 w 52437"/>
                <a:gd name="connsiteY5" fmla="*/ 59492 h 67741"/>
                <a:gd name="connsiteX6" fmla="*/ 46306 w 52437"/>
                <a:gd name="connsiteY6" fmla="*/ 67617 h 67741"/>
                <a:gd name="connsiteX7" fmla="*/ 37137 w 52437"/>
                <a:gd name="connsiteY7" fmla="*/ 63469 h 67741"/>
                <a:gd name="connsiteX8" fmla="*/ 26960 w 52437"/>
                <a:gd name="connsiteY8" fmla="*/ 35230 h 6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7" h="67741">
                  <a:moveTo>
                    <a:pt x="26960" y="35173"/>
                  </a:moveTo>
                  <a:cubicBezTo>
                    <a:pt x="16279" y="42560"/>
                    <a:pt x="18899" y="61935"/>
                    <a:pt x="3180" y="60173"/>
                  </a:cubicBezTo>
                  <a:cubicBezTo>
                    <a:pt x="-3621" y="50514"/>
                    <a:pt x="2072" y="42219"/>
                    <a:pt x="5599" y="35003"/>
                  </a:cubicBezTo>
                  <a:cubicBezTo>
                    <a:pt x="11140" y="23639"/>
                    <a:pt x="17539" y="12503"/>
                    <a:pt x="25247" y="2901"/>
                  </a:cubicBezTo>
                  <a:cubicBezTo>
                    <a:pt x="30083" y="-3122"/>
                    <a:pt x="37691" y="1139"/>
                    <a:pt x="39656" y="7446"/>
                  </a:cubicBezTo>
                  <a:cubicBezTo>
                    <a:pt x="44895" y="24435"/>
                    <a:pt x="48775" y="41935"/>
                    <a:pt x="52402" y="59492"/>
                  </a:cubicBezTo>
                  <a:cubicBezTo>
                    <a:pt x="52855" y="61708"/>
                    <a:pt x="48825" y="66992"/>
                    <a:pt x="46306" y="67617"/>
                  </a:cubicBezTo>
                  <a:cubicBezTo>
                    <a:pt x="43535" y="68299"/>
                    <a:pt x="38396" y="66083"/>
                    <a:pt x="37137" y="63469"/>
                  </a:cubicBezTo>
                  <a:cubicBezTo>
                    <a:pt x="33207" y="55003"/>
                    <a:pt x="30637" y="45742"/>
                    <a:pt x="26960" y="35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19DA706A-E1D5-927D-2689-F7E161A17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8175" y="6049178"/>
              <a:ext cx="63025" cy="61089"/>
            </a:xfrm>
            <a:custGeom>
              <a:avLst/>
              <a:gdLst>
                <a:gd name="connsiteX0" fmla="*/ 0 w 63025"/>
                <a:gd name="connsiteY0" fmla="*/ 14612 h 61089"/>
                <a:gd name="connsiteX1" fmla="*/ 32999 w 63025"/>
                <a:gd name="connsiteY1" fmla="*/ 14725 h 61089"/>
                <a:gd name="connsiteX2" fmla="*/ 63026 w 63025"/>
                <a:gd name="connsiteY2" fmla="*/ 6089 h 61089"/>
                <a:gd name="connsiteX3" fmla="*/ 50128 w 63025"/>
                <a:gd name="connsiteY3" fmla="*/ 46942 h 61089"/>
                <a:gd name="connsiteX4" fmla="*/ 12545 w 63025"/>
                <a:gd name="connsiteY4" fmla="*/ 61090 h 61089"/>
                <a:gd name="connsiteX5" fmla="*/ 19396 w 63025"/>
                <a:gd name="connsiteY5" fmla="*/ 33078 h 61089"/>
                <a:gd name="connsiteX6" fmla="*/ 50 w 63025"/>
                <a:gd name="connsiteY6" fmla="*/ 14612 h 6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25" h="61089">
                  <a:moveTo>
                    <a:pt x="0" y="14612"/>
                  </a:moveTo>
                  <a:cubicBezTo>
                    <a:pt x="11486" y="-2945"/>
                    <a:pt x="20857" y="13930"/>
                    <a:pt x="32999" y="14725"/>
                  </a:cubicBezTo>
                  <a:cubicBezTo>
                    <a:pt x="40959" y="10975"/>
                    <a:pt x="48062" y="-10218"/>
                    <a:pt x="63026" y="6089"/>
                  </a:cubicBezTo>
                  <a:cubicBezTo>
                    <a:pt x="50581" y="31260"/>
                    <a:pt x="48869" y="36885"/>
                    <a:pt x="50128" y="46942"/>
                  </a:cubicBezTo>
                  <a:cubicBezTo>
                    <a:pt x="38641" y="51260"/>
                    <a:pt x="27205" y="55578"/>
                    <a:pt x="12545" y="61090"/>
                  </a:cubicBezTo>
                  <a:cubicBezTo>
                    <a:pt x="15064" y="50691"/>
                    <a:pt x="17079" y="42567"/>
                    <a:pt x="19396" y="33078"/>
                  </a:cubicBezTo>
                  <a:cubicBezTo>
                    <a:pt x="13502" y="27453"/>
                    <a:pt x="7154" y="21373"/>
                    <a:pt x="50" y="146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C384AF80-0CC1-9FA5-6E4C-3FA4A1B60B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9560" y="1502420"/>
              <a:ext cx="21036" cy="98271"/>
            </a:xfrm>
            <a:custGeom>
              <a:avLst/>
              <a:gdLst>
                <a:gd name="connsiteX0" fmla="*/ 12673 w 21036"/>
                <a:gd name="connsiteY0" fmla="*/ 98272 h 98271"/>
                <a:gd name="connsiteX1" fmla="*/ 5973 w 21036"/>
                <a:gd name="connsiteY1" fmla="*/ 87817 h 98271"/>
                <a:gd name="connsiteX2" fmla="*/ 27 w 21036"/>
                <a:gd name="connsiteY2" fmla="*/ 16680 h 98271"/>
                <a:gd name="connsiteX3" fmla="*/ 3101 w 21036"/>
                <a:gd name="connsiteY3" fmla="*/ 5033 h 98271"/>
                <a:gd name="connsiteX4" fmla="*/ 18618 w 21036"/>
                <a:gd name="connsiteY4" fmla="*/ 6169 h 98271"/>
                <a:gd name="connsiteX5" fmla="*/ 21036 w 21036"/>
                <a:gd name="connsiteY5" fmla="*/ 89579 h 98271"/>
                <a:gd name="connsiteX6" fmla="*/ 12673 w 21036"/>
                <a:gd name="connsiteY6" fmla="*/ 98272 h 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6" h="98271">
                  <a:moveTo>
                    <a:pt x="12673" y="98272"/>
                  </a:moveTo>
                  <a:cubicBezTo>
                    <a:pt x="9852" y="94067"/>
                    <a:pt x="6325" y="91170"/>
                    <a:pt x="5973" y="87817"/>
                  </a:cubicBezTo>
                  <a:cubicBezTo>
                    <a:pt x="3554" y="64181"/>
                    <a:pt x="1640" y="40431"/>
                    <a:pt x="27" y="16680"/>
                  </a:cubicBezTo>
                  <a:cubicBezTo>
                    <a:pt x="-224" y="12874"/>
                    <a:pt x="1287" y="8442"/>
                    <a:pt x="3101" y="5033"/>
                  </a:cubicBezTo>
                  <a:cubicBezTo>
                    <a:pt x="6980" y="-2127"/>
                    <a:pt x="18064" y="-1558"/>
                    <a:pt x="18618" y="6169"/>
                  </a:cubicBezTo>
                  <a:cubicBezTo>
                    <a:pt x="20533" y="33896"/>
                    <a:pt x="20835" y="61794"/>
                    <a:pt x="21036" y="89579"/>
                  </a:cubicBezTo>
                  <a:cubicBezTo>
                    <a:pt x="21036" y="92135"/>
                    <a:pt x="16250" y="94692"/>
                    <a:pt x="12673" y="98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BBDFAD7-2EEC-7C00-BE97-3E825B14F2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2969" y="2515868"/>
              <a:ext cx="50883" cy="87784"/>
            </a:xfrm>
            <a:custGeom>
              <a:avLst/>
              <a:gdLst>
                <a:gd name="connsiteX0" fmla="*/ 50884 w 50883"/>
                <a:gd name="connsiteY0" fmla="*/ 32557 h 87784"/>
                <a:gd name="connsiteX1" fmla="*/ 24787 w 50883"/>
                <a:gd name="connsiteY1" fmla="*/ 87785 h 87784"/>
                <a:gd name="connsiteX2" fmla="*/ 13804 w 50883"/>
                <a:gd name="connsiteY2" fmla="*/ 53012 h 87784"/>
                <a:gd name="connsiteX3" fmla="*/ 1260 w 50883"/>
                <a:gd name="connsiteY3" fmla="*/ 44546 h 87784"/>
                <a:gd name="connsiteX4" fmla="*/ 0 w 50883"/>
                <a:gd name="connsiteY4" fmla="*/ 40284 h 87784"/>
                <a:gd name="connsiteX5" fmla="*/ 26802 w 50883"/>
                <a:gd name="connsiteY5" fmla="*/ 0 h 87784"/>
                <a:gd name="connsiteX6" fmla="*/ 50884 w 50883"/>
                <a:gd name="connsiteY6" fmla="*/ 32614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83" h="87784">
                  <a:moveTo>
                    <a:pt x="50884" y="32557"/>
                  </a:moveTo>
                  <a:cubicBezTo>
                    <a:pt x="26349" y="39546"/>
                    <a:pt x="38692" y="71478"/>
                    <a:pt x="24787" y="87785"/>
                  </a:cubicBezTo>
                  <a:cubicBezTo>
                    <a:pt x="19094" y="80626"/>
                    <a:pt x="15466" y="69035"/>
                    <a:pt x="13804" y="53012"/>
                  </a:cubicBezTo>
                  <a:cubicBezTo>
                    <a:pt x="9622" y="50228"/>
                    <a:pt x="5390" y="47444"/>
                    <a:pt x="1260" y="44546"/>
                  </a:cubicBezTo>
                  <a:cubicBezTo>
                    <a:pt x="806" y="44205"/>
                    <a:pt x="806" y="43125"/>
                    <a:pt x="0" y="40284"/>
                  </a:cubicBezTo>
                  <a:cubicBezTo>
                    <a:pt x="13149" y="32386"/>
                    <a:pt x="19749" y="16875"/>
                    <a:pt x="26802" y="0"/>
                  </a:cubicBezTo>
                  <a:cubicBezTo>
                    <a:pt x="36021" y="12500"/>
                    <a:pt x="43024" y="21989"/>
                    <a:pt x="50884" y="32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67F71D1-66F2-59E2-2AC7-6CEE871B38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3997" y="4037526"/>
              <a:ext cx="59442" cy="58624"/>
            </a:xfrm>
            <a:custGeom>
              <a:avLst/>
              <a:gdLst>
                <a:gd name="connsiteX0" fmla="*/ 37931 w 59442"/>
                <a:gd name="connsiteY0" fmla="*/ 29546 h 58624"/>
                <a:gd name="connsiteX1" fmla="*/ 21305 w 59442"/>
                <a:gd name="connsiteY1" fmla="*/ 52160 h 58624"/>
                <a:gd name="connsiteX2" fmla="*/ 6493 w 59442"/>
                <a:gd name="connsiteY2" fmla="*/ 58580 h 58624"/>
                <a:gd name="connsiteX3" fmla="*/ 196 w 59442"/>
                <a:gd name="connsiteY3" fmla="*/ 45057 h 58624"/>
                <a:gd name="connsiteX4" fmla="*/ 10372 w 59442"/>
                <a:gd name="connsiteY4" fmla="*/ 0 h 58624"/>
                <a:gd name="connsiteX5" fmla="*/ 18484 w 59442"/>
                <a:gd name="connsiteY5" fmla="*/ 25284 h 58624"/>
                <a:gd name="connsiteX6" fmla="*/ 30776 w 59442"/>
                <a:gd name="connsiteY6" fmla="*/ 16818 h 58624"/>
                <a:gd name="connsiteX7" fmla="*/ 59442 w 59442"/>
                <a:gd name="connsiteY7" fmla="*/ 37273 h 58624"/>
                <a:gd name="connsiteX8" fmla="*/ 53750 w 59442"/>
                <a:gd name="connsiteY8" fmla="*/ 48921 h 58624"/>
                <a:gd name="connsiteX9" fmla="*/ 45185 w 59442"/>
                <a:gd name="connsiteY9" fmla="*/ 44034 h 58624"/>
                <a:gd name="connsiteX10" fmla="*/ 37880 w 59442"/>
                <a:gd name="connsiteY10" fmla="*/ 29546 h 5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442" h="58624">
                  <a:moveTo>
                    <a:pt x="37931" y="29546"/>
                  </a:moveTo>
                  <a:cubicBezTo>
                    <a:pt x="31330" y="38807"/>
                    <a:pt x="27048" y="46421"/>
                    <a:pt x="21305" y="52160"/>
                  </a:cubicBezTo>
                  <a:cubicBezTo>
                    <a:pt x="17476" y="55966"/>
                    <a:pt x="11330" y="59035"/>
                    <a:pt x="6493" y="58580"/>
                  </a:cubicBezTo>
                  <a:cubicBezTo>
                    <a:pt x="3974" y="58353"/>
                    <a:pt x="296" y="49887"/>
                    <a:pt x="196" y="45057"/>
                  </a:cubicBezTo>
                  <a:cubicBezTo>
                    <a:pt x="-56" y="30796"/>
                    <a:pt x="-1568" y="15796"/>
                    <a:pt x="10372" y="0"/>
                  </a:cubicBezTo>
                  <a:cubicBezTo>
                    <a:pt x="13546" y="9887"/>
                    <a:pt x="15763" y="16818"/>
                    <a:pt x="18484" y="25284"/>
                  </a:cubicBezTo>
                  <a:cubicBezTo>
                    <a:pt x="22716" y="22330"/>
                    <a:pt x="26494" y="18864"/>
                    <a:pt x="30776" y="16818"/>
                  </a:cubicBezTo>
                  <a:cubicBezTo>
                    <a:pt x="45991" y="9489"/>
                    <a:pt x="59342" y="18807"/>
                    <a:pt x="59442" y="37273"/>
                  </a:cubicBezTo>
                  <a:cubicBezTo>
                    <a:pt x="59442" y="41250"/>
                    <a:pt x="56521" y="45966"/>
                    <a:pt x="53750" y="48921"/>
                  </a:cubicBezTo>
                  <a:cubicBezTo>
                    <a:pt x="52893" y="49830"/>
                    <a:pt x="47352" y="46648"/>
                    <a:pt x="45185" y="44034"/>
                  </a:cubicBezTo>
                  <a:cubicBezTo>
                    <a:pt x="42515" y="40796"/>
                    <a:pt x="41105" y="36193"/>
                    <a:pt x="37880" y="295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3E748F01-F7C4-9F01-9B72-575089E426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7501" y="1831018"/>
              <a:ext cx="55469" cy="61607"/>
            </a:xfrm>
            <a:custGeom>
              <a:avLst/>
              <a:gdLst>
                <a:gd name="connsiteX0" fmla="*/ 33050 w 55469"/>
                <a:gd name="connsiteY0" fmla="*/ 26664 h 61607"/>
                <a:gd name="connsiteX1" fmla="*/ 6097 w 55469"/>
                <a:gd name="connsiteY1" fmla="*/ 49789 h 61607"/>
                <a:gd name="connsiteX2" fmla="*/ 1 w 55469"/>
                <a:gd name="connsiteY2" fmla="*/ 50528 h 61607"/>
                <a:gd name="connsiteX3" fmla="*/ 1210 w 55469"/>
                <a:gd name="connsiteY3" fmla="*/ 37630 h 61607"/>
                <a:gd name="connsiteX4" fmla="*/ 24284 w 55469"/>
                <a:gd name="connsiteY4" fmla="*/ 7857 h 61607"/>
                <a:gd name="connsiteX5" fmla="*/ 51439 w 55469"/>
                <a:gd name="connsiteY5" fmla="*/ 13652 h 61607"/>
                <a:gd name="connsiteX6" fmla="*/ 55469 w 55469"/>
                <a:gd name="connsiteY6" fmla="*/ 50073 h 61607"/>
                <a:gd name="connsiteX7" fmla="*/ 46451 w 55469"/>
                <a:gd name="connsiteY7" fmla="*/ 61607 h 61607"/>
                <a:gd name="connsiteX8" fmla="*/ 36678 w 55469"/>
                <a:gd name="connsiteY8" fmla="*/ 50641 h 61607"/>
                <a:gd name="connsiteX9" fmla="*/ 33050 w 55469"/>
                <a:gd name="connsiteY9" fmla="*/ 26721 h 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469" h="61607">
                  <a:moveTo>
                    <a:pt x="33050" y="26664"/>
                  </a:moveTo>
                  <a:cubicBezTo>
                    <a:pt x="22219" y="35982"/>
                    <a:pt x="14208" y="43028"/>
                    <a:pt x="6097" y="49789"/>
                  </a:cubicBezTo>
                  <a:cubicBezTo>
                    <a:pt x="5089" y="50641"/>
                    <a:pt x="3276" y="50187"/>
                    <a:pt x="1" y="50528"/>
                  </a:cubicBezTo>
                  <a:cubicBezTo>
                    <a:pt x="353" y="45869"/>
                    <a:pt x="-755" y="40471"/>
                    <a:pt x="1210" y="37630"/>
                  </a:cubicBezTo>
                  <a:cubicBezTo>
                    <a:pt x="8314" y="27175"/>
                    <a:pt x="16021" y="17175"/>
                    <a:pt x="24284" y="7857"/>
                  </a:cubicBezTo>
                  <a:cubicBezTo>
                    <a:pt x="35116" y="-4359"/>
                    <a:pt x="46955" y="-2257"/>
                    <a:pt x="51439" y="13652"/>
                  </a:cubicBezTo>
                  <a:cubicBezTo>
                    <a:pt x="54714" y="25130"/>
                    <a:pt x="55419" y="37857"/>
                    <a:pt x="55469" y="50073"/>
                  </a:cubicBezTo>
                  <a:cubicBezTo>
                    <a:pt x="55469" y="53937"/>
                    <a:pt x="49625" y="57744"/>
                    <a:pt x="46451" y="61607"/>
                  </a:cubicBezTo>
                  <a:cubicBezTo>
                    <a:pt x="43075" y="58028"/>
                    <a:pt x="38239" y="55073"/>
                    <a:pt x="36678" y="50641"/>
                  </a:cubicBezTo>
                  <a:cubicBezTo>
                    <a:pt x="34360" y="44107"/>
                    <a:pt x="34410" y="36493"/>
                    <a:pt x="33050" y="267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12F6910-1599-D244-8E5C-367D99DEE6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00259" y="6616720"/>
              <a:ext cx="47942" cy="62016"/>
            </a:xfrm>
            <a:custGeom>
              <a:avLst/>
              <a:gdLst>
                <a:gd name="connsiteX0" fmla="*/ 25246 w 47942"/>
                <a:gd name="connsiteY0" fmla="*/ 62016 h 62016"/>
                <a:gd name="connsiteX1" fmla="*/ 27312 w 47942"/>
                <a:gd name="connsiteY1" fmla="*/ 45483 h 62016"/>
                <a:gd name="connsiteX2" fmla="*/ 13003 w 47942"/>
                <a:gd name="connsiteY2" fmla="*/ 41107 h 62016"/>
                <a:gd name="connsiteX3" fmla="*/ 358 w 47942"/>
                <a:gd name="connsiteY3" fmla="*/ 22017 h 62016"/>
                <a:gd name="connsiteX4" fmla="*/ 25598 w 47942"/>
                <a:gd name="connsiteY4" fmla="*/ 311 h 62016"/>
                <a:gd name="connsiteX5" fmla="*/ 41972 w 47942"/>
                <a:gd name="connsiteY5" fmla="*/ 19346 h 62016"/>
                <a:gd name="connsiteX6" fmla="*/ 42224 w 47942"/>
                <a:gd name="connsiteY6" fmla="*/ 32528 h 62016"/>
                <a:gd name="connsiteX7" fmla="*/ 25246 w 47942"/>
                <a:gd name="connsiteY7" fmla="*/ 62016 h 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42" h="62016">
                  <a:moveTo>
                    <a:pt x="25246" y="62016"/>
                  </a:moveTo>
                  <a:cubicBezTo>
                    <a:pt x="26052" y="55596"/>
                    <a:pt x="26606" y="51108"/>
                    <a:pt x="27312" y="45483"/>
                  </a:cubicBezTo>
                  <a:cubicBezTo>
                    <a:pt x="22424" y="44005"/>
                    <a:pt x="17689" y="42585"/>
                    <a:pt x="13003" y="41107"/>
                  </a:cubicBezTo>
                  <a:cubicBezTo>
                    <a:pt x="4439" y="38437"/>
                    <a:pt x="-1557" y="33607"/>
                    <a:pt x="358" y="22017"/>
                  </a:cubicBezTo>
                  <a:cubicBezTo>
                    <a:pt x="2474" y="9062"/>
                    <a:pt x="14716" y="-2018"/>
                    <a:pt x="25598" y="311"/>
                  </a:cubicBezTo>
                  <a:cubicBezTo>
                    <a:pt x="34616" y="2187"/>
                    <a:pt x="42325" y="6618"/>
                    <a:pt x="41972" y="19346"/>
                  </a:cubicBezTo>
                  <a:cubicBezTo>
                    <a:pt x="41871" y="23778"/>
                    <a:pt x="40611" y="29005"/>
                    <a:pt x="42224" y="32528"/>
                  </a:cubicBezTo>
                  <a:cubicBezTo>
                    <a:pt x="52350" y="54517"/>
                    <a:pt x="50385" y="59062"/>
                    <a:pt x="25246" y="62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2120BDA-61D9-7D97-DEC8-609232EE02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8242" y="5946005"/>
              <a:ext cx="50300" cy="60083"/>
            </a:xfrm>
            <a:custGeom>
              <a:avLst/>
              <a:gdLst>
                <a:gd name="connsiteX0" fmla="*/ 1885 w 50300"/>
                <a:gd name="connsiteY0" fmla="*/ 0 h 60083"/>
                <a:gd name="connsiteX1" fmla="*/ 19870 w 50300"/>
                <a:gd name="connsiteY1" fmla="*/ 32159 h 60083"/>
                <a:gd name="connsiteX2" fmla="*/ 21835 w 50300"/>
                <a:gd name="connsiteY2" fmla="*/ 31080 h 60083"/>
                <a:gd name="connsiteX3" fmla="*/ 34531 w 50300"/>
                <a:gd name="connsiteY3" fmla="*/ 13977 h 60083"/>
                <a:gd name="connsiteX4" fmla="*/ 48234 w 50300"/>
                <a:gd name="connsiteY4" fmla="*/ 33409 h 60083"/>
                <a:gd name="connsiteX5" fmla="*/ 50300 w 50300"/>
                <a:gd name="connsiteY5" fmla="*/ 51137 h 60083"/>
                <a:gd name="connsiteX6" fmla="*/ 22541 w 50300"/>
                <a:gd name="connsiteY6" fmla="*/ 59205 h 60083"/>
                <a:gd name="connsiteX7" fmla="*/ 3950 w 50300"/>
                <a:gd name="connsiteY7" fmla="*/ 48011 h 60083"/>
                <a:gd name="connsiteX8" fmla="*/ 1985 w 50300"/>
                <a:gd name="connsiteY8" fmla="*/ 0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00" h="60083">
                  <a:moveTo>
                    <a:pt x="1885" y="0"/>
                  </a:moveTo>
                  <a:cubicBezTo>
                    <a:pt x="10802" y="2159"/>
                    <a:pt x="16797" y="12898"/>
                    <a:pt x="19870" y="32159"/>
                  </a:cubicBezTo>
                  <a:cubicBezTo>
                    <a:pt x="20525" y="31818"/>
                    <a:pt x="21432" y="31705"/>
                    <a:pt x="21835" y="31080"/>
                  </a:cubicBezTo>
                  <a:cubicBezTo>
                    <a:pt x="25815" y="25114"/>
                    <a:pt x="24052" y="13466"/>
                    <a:pt x="34531" y="13977"/>
                  </a:cubicBezTo>
                  <a:cubicBezTo>
                    <a:pt x="45262" y="14489"/>
                    <a:pt x="45867" y="25284"/>
                    <a:pt x="48234" y="33409"/>
                  </a:cubicBezTo>
                  <a:cubicBezTo>
                    <a:pt x="49947" y="39262"/>
                    <a:pt x="49746" y="45796"/>
                    <a:pt x="50300" y="51137"/>
                  </a:cubicBezTo>
                  <a:cubicBezTo>
                    <a:pt x="39821" y="54205"/>
                    <a:pt x="31206" y="56705"/>
                    <a:pt x="22541" y="59205"/>
                  </a:cubicBezTo>
                  <a:cubicBezTo>
                    <a:pt x="13371" y="61819"/>
                    <a:pt x="6822" y="58750"/>
                    <a:pt x="3950" y="48011"/>
                  </a:cubicBezTo>
                  <a:cubicBezTo>
                    <a:pt x="-282" y="32216"/>
                    <a:pt x="-1390" y="16250"/>
                    <a:pt x="198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F516F0C1-DBDC-F5B7-A317-B6114A03C3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64584" y="2825631"/>
              <a:ext cx="52250" cy="51119"/>
            </a:xfrm>
            <a:custGeom>
              <a:avLst/>
              <a:gdLst>
                <a:gd name="connsiteX0" fmla="*/ 3003 w 52250"/>
                <a:gd name="connsiteY0" fmla="*/ 5182 h 51119"/>
                <a:gd name="connsiteX1" fmla="*/ 25220 w 52250"/>
                <a:gd name="connsiteY1" fmla="*/ 126 h 51119"/>
                <a:gd name="connsiteX2" fmla="*/ 51166 w 52250"/>
                <a:gd name="connsiteY2" fmla="*/ 18024 h 51119"/>
                <a:gd name="connsiteX3" fmla="*/ 42904 w 52250"/>
                <a:gd name="connsiteY3" fmla="*/ 46205 h 51119"/>
                <a:gd name="connsiteX4" fmla="*/ 12424 w 52250"/>
                <a:gd name="connsiteY4" fmla="*/ 45239 h 51119"/>
                <a:gd name="connsiteX5" fmla="*/ 3003 w 52250"/>
                <a:gd name="connsiteY5" fmla="*/ 5182 h 51119"/>
                <a:gd name="connsiteX6" fmla="*/ 27638 w 52250"/>
                <a:gd name="connsiteY6" fmla="*/ 33251 h 51119"/>
                <a:gd name="connsiteX7" fmla="*/ 21543 w 52250"/>
                <a:gd name="connsiteY7" fmla="*/ 16319 h 51119"/>
                <a:gd name="connsiteX8" fmla="*/ 17714 w 52250"/>
                <a:gd name="connsiteY8" fmla="*/ 20978 h 51119"/>
                <a:gd name="connsiteX9" fmla="*/ 27638 w 52250"/>
                <a:gd name="connsiteY9" fmla="*/ 33251 h 5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" h="51119">
                  <a:moveTo>
                    <a:pt x="3003" y="5182"/>
                  </a:moveTo>
                  <a:cubicBezTo>
                    <a:pt x="11214" y="3251"/>
                    <a:pt x="18167" y="921"/>
                    <a:pt x="25220" y="126"/>
                  </a:cubicBezTo>
                  <a:cubicBezTo>
                    <a:pt x="36405" y="-1124"/>
                    <a:pt x="47690" y="7114"/>
                    <a:pt x="51166" y="18024"/>
                  </a:cubicBezTo>
                  <a:cubicBezTo>
                    <a:pt x="54239" y="27569"/>
                    <a:pt x="50561" y="40183"/>
                    <a:pt x="42904" y="46205"/>
                  </a:cubicBezTo>
                  <a:cubicBezTo>
                    <a:pt x="34389" y="52910"/>
                    <a:pt x="20535" y="52910"/>
                    <a:pt x="12424" y="45239"/>
                  </a:cubicBezTo>
                  <a:cubicBezTo>
                    <a:pt x="1642" y="35069"/>
                    <a:pt x="-3799" y="22683"/>
                    <a:pt x="3003" y="5182"/>
                  </a:cubicBezTo>
                  <a:close/>
                  <a:moveTo>
                    <a:pt x="27638" y="33251"/>
                  </a:moveTo>
                  <a:cubicBezTo>
                    <a:pt x="33281" y="21432"/>
                    <a:pt x="31467" y="15467"/>
                    <a:pt x="21543" y="16319"/>
                  </a:cubicBezTo>
                  <a:cubicBezTo>
                    <a:pt x="20585" y="16433"/>
                    <a:pt x="19728" y="18421"/>
                    <a:pt x="17714" y="20978"/>
                  </a:cubicBezTo>
                  <a:cubicBezTo>
                    <a:pt x="20938" y="24955"/>
                    <a:pt x="24313" y="29103"/>
                    <a:pt x="27638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B86DFE7-D3E3-36E6-CC4D-7D13FF9149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0359" y="1353692"/>
              <a:ext cx="58657" cy="48970"/>
            </a:xfrm>
            <a:custGeom>
              <a:avLst/>
              <a:gdLst>
                <a:gd name="connsiteX0" fmla="*/ 40818 w 58657"/>
                <a:gd name="connsiteY0" fmla="*/ 27283 h 48970"/>
                <a:gd name="connsiteX1" fmla="*/ 26610 w 58657"/>
                <a:gd name="connsiteY1" fmla="*/ 5010 h 48970"/>
                <a:gd name="connsiteX2" fmla="*/ 53816 w 58657"/>
                <a:gd name="connsiteY2" fmla="*/ 8647 h 48970"/>
                <a:gd name="connsiteX3" fmla="*/ 54269 w 58657"/>
                <a:gd name="connsiteY3" fmla="*/ 38306 h 48970"/>
                <a:gd name="connsiteX4" fmla="*/ 24192 w 58657"/>
                <a:gd name="connsiteY4" fmla="*/ 47965 h 48970"/>
                <a:gd name="connsiteX5" fmla="*/ 614 w 58657"/>
                <a:gd name="connsiteY5" fmla="*/ 25067 h 48970"/>
                <a:gd name="connsiteX6" fmla="*/ 211 w 58657"/>
                <a:gd name="connsiteY6" fmla="*/ 20237 h 48970"/>
                <a:gd name="connsiteX7" fmla="*/ 6912 w 58657"/>
                <a:gd name="connsiteY7" fmla="*/ 6090 h 48970"/>
                <a:gd name="connsiteX8" fmla="*/ 17492 w 58657"/>
                <a:gd name="connsiteY8" fmla="*/ 15237 h 48970"/>
                <a:gd name="connsiteX9" fmla="*/ 40818 w 58657"/>
                <a:gd name="connsiteY9" fmla="*/ 27340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7" h="48970">
                  <a:moveTo>
                    <a:pt x="40818" y="27283"/>
                  </a:moveTo>
                  <a:cubicBezTo>
                    <a:pt x="34823" y="17851"/>
                    <a:pt x="30691" y="11431"/>
                    <a:pt x="26610" y="5010"/>
                  </a:cubicBezTo>
                  <a:cubicBezTo>
                    <a:pt x="37996" y="-2660"/>
                    <a:pt x="46209" y="-1581"/>
                    <a:pt x="53816" y="8647"/>
                  </a:cubicBezTo>
                  <a:cubicBezTo>
                    <a:pt x="60013" y="16942"/>
                    <a:pt x="60366" y="30010"/>
                    <a:pt x="54269" y="38306"/>
                  </a:cubicBezTo>
                  <a:cubicBezTo>
                    <a:pt x="46259" y="49158"/>
                    <a:pt x="35327" y="50295"/>
                    <a:pt x="24192" y="47965"/>
                  </a:cubicBezTo>
                  <a:cubicBezTo>
                    <a:pt x="12705" y="45579"/>
                    <a:pt x="4141" y="38306"/>
                    <a:pt x="614" y="25067"/>
                  </a:cubicBezTo>
                  <a:cubicBezTo>
                    <a:pt x="211" y="23533"/>
                    <a:pt x="-292" y="21487"/>
                    <a:pt x="211" y="20237"/>
                  </a:cubicBezTo>
                  <a:cubicBezTo>
                    <a:pt x="2227" y="15408"/>
                    <a:pt x="4645" y="10806"/>
                    <a:pt x="6912" y="6090"/>
                  </a:cubicBezTo>
                  <a:cubicBezTo>
                    <a:pt x="10590" y="9101"/>
                    <a:pt x="16283" y="11260"/>
                    <a:pt x="17492" y="15237"/>
                  </a:cubicBezTo>
                  <a:cubicBezTo>
                    <a:pt x="21019" y="26488"/>
                    <a:pt x="26309" y="31317"/>
                    <a:pt x="40818" y="273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E2DCB705-AF2E-2F87-7024-93379EF2A6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0974" y="5702820"/>
              <a:ext cx="49881" cy="71308"/>
            </a:xfrm>
            <a:custGeom>
              <a:avLst/>
              <a:gdLst>
                <a:gd name="connsiteX0" fmla="*/ 49882 w 49881"/>
                <a:gd name="connsiteY0" fmla="*/ 41138 h 71308"/>
                <a:gd name="connsiteX1" fmla="*/ 36682 w 49881"/>
                <a:gd name="connsiteY1" fmla="*/ 71309 h 71308"/>
                <a:gd name="connsiteX2" fmla="*/ 23331 w 49881"/>
                <a:gd name="connsiteY2" fmla="*/ 54377 h 71308"/>
                <a:gd name="connsiteX3" fmla="*/ 8066 w 49881"/>
                <a:gd name="connsiteY3" fmla="*/ 54093 h 71308"/>
                <a:gd name="connsiteX4" fmla="*/ 6 w 49881"/>
                <a:gd name="connsiteY4" fmla="*/ 48297 h 71308"/>
                <a:gd name="connsiteX5" fmla="*/ 5698 w 49881"/>
                <a:gd name="connsiteY5" fmla="*/ 36763 h 71308"/>
                <a:gd name="connsiteX6" fmla="*/ 21467 w 49881"/>
                <a:gd name="connsiteY6" fmla="*/ 31479 h 71308"/>
                <a:gd name="connsiteX7" fmla="*/ 23684 w 49881"/>
                <a:gd name="connsiteY7" fmla="*/ 10172 h 71308"/>
                <a:gd name="connsiteX8" fmla="*/ 33256 w 49881"/>
                <a:gd name="connsiteY8" fmla="*/ 2 h 71308"/>
                <a:gd name="connsiteX9" fmla="*/ 43786 w 49881"/>
                <a:gd name="connsiteY9" fmla="*/ 9661 h 71308"/>
                <a:gd name="connsiteX10" fmla="*/ 49831 w 49881"/>
                <a:gd name="connsiteY10" fmla="*/ 41138 h 7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881" h="71308">
                  <a:moveTo>
                    <a:pt x="49882" y="41138"/>
                  </a:moveTo>
                  <a:cubicBezTo>
                    <a:pt x="46557" y="48695"/>
                    <a:pt x="42174" y="58752"/>
                    <a:pt x="36682" y="71309"/>
                  </a:cubicBezTo>
                  <a:cubicBezTo>
                    <a:pt x="31896" y="65229"/>
                    <a:pt x="28369" y="60741"/>
                    <a:pt x="23331" y="54377"/>
                  </a:cubicBezTo>
                  <a:cubicBezTo>
                    <a:pt x="19503" y="54377"/>
                    <a:pt x="13659" y="55059"/>
                    <a:pt x="8066" y="54093"/>
                  </a:cubicBezTo>
                  <a:cubicBezTo>
                    <a:pt x="4993" y="53581"/>
                    <a:pt x="-196" y="49832"/>
                    <a:pt x="6" y="48297"/>
                  </a:cubicBezTo>
                  <a:cubicBezTo>
                    <a:pt x="560" y="44093"/>
                    <a:pt x="2675" y="38922"/>
                    <a:pt x="5698" y="36763"/>
                  </a:cubicBezTo>
                  <a:cubicBezTo>
                    <a:pt x="9779" y="33866"/>
                    <a:pt x="15270" y="33411"/>
                    <a:pt x="21467" y="31479"/>
                  </a:cubicBezTo>
                  <a:cubicBezTo>
                    <a:pt x="22072" y="24377"/>
                    <a:pt x="21618" y="16763"/>
                    <a:pt x="23684" y="10172"/>
                  </a:cubicBezTo>
                  <a:cubicBezTo>
                    <a:pt x="25045" y="5797"/>
                    <a:pt x="30032" y="-112"/>
                    <a:pt x="33256" y="2"/>
                  </a:cubicBezTo>
                  <a:cubicBezTo>
                    <a:pt x="36934" y="115"/>
                    <a:pt x="42325" y="5343"/>
                    <a:pt x="43786" y="9661"/>
                  </a:cubicBezTo>
                  <a:cubicBezTo>
                    <a:pt x="46708" y="18297"/>
                    <a:pt x="47463" y="27899"/>
                    <a:pt x="49831" y="41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F2E5096-284B-DE5C-99B4-8AE901F545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9615" y="1031869"/>
              <a:ext cx="55061" cy="58037"/>
            </a:xfrm>
            <a:custGeom>
              <a:avLst/>
              <a:gdLst>
                <a:gd name="connsiteX0" fmla="*/ 19197 w 55061"/>
                <a:gd name="connsiteY0" fmla="*/ 33251 h 58037"/>
                <a:gd name="connsiteX1" fmla="*/ 31238 w 55061"/>
                <a:gd name="connsiteY1" fmla="*/ 21945 h 58037"/>
                <a:gd name="connsiteX2" fmla="*/ 48669 w 55061"/>
                <a:gd name="connsiteY2" fmla="*/ 24331 h 58037"/>
                <a:gd name="connsiteX3" fmla="*/ 51541 w 55061"/>
                <a:gd name="connsiteY3" fmla="*/ 48252 h 58037"/>
                <a:gd name="connsiteX4" fmla="*/ 32548 w 55061"/>
                <a:gd name="connsiteY4" fmla="*/ 47115 h 58037"/>
                <a:gd name="connsiteX5" fmla="*/ 24840 w 55061"/>
                <a:gd name="connsiteY5" fmla="*/ 54331 h 58037"/>
                <a:gd name="connsiteX6" fmla="*/ 4033 w 55061"/>
                <a:gd name="connsiteY6" fmla="*/ 47342 h 58037"/>
                <a:gd name="connsiteX7" fmla="*/ 2 w 55061"/>
                <a:gd name="connsiteY7" fmla="*/ 6490 h 58037"/>
                <a:gd name="connsiteX8" fmla="*/ 4990 w 55061"/>
                <a:gd name="connsiteY8" fmla="*/ 13 h 58037"/>
                <a:gd name="connsiteX9" fmla="*/ 13101 w 55061"/>
                <a:gd name="connsiteY9" fmla="*/ 5581 h 58037"/>
                <a:gd name="connsiteX10" fmla="*/ 19197 w 55061"/>
                <a:gd name="connsiteY10" fmla="*/ 33251 h 5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61" h="58037">
                  <a:moveTo>
                    <a:pt x="19197" y="33251"/>
                  </a:moveTo>
                  <a:cubicBezTo>
                    <a:pt x="23832" y="28876"/>
                    <a:pt x="27359" y="25126"/>
                    <a:pt x="31238" y="21945"/>
                  </a:cubicBezTo>
                  <a:cubicBezTo>
                    <a:pt x="37536" y="16831"/>
                    <a:pt x="44135" y="17797"/>
                    <a:pt x="48669" y="24331"/>
                  </a:cubicBezTo>
                  <a:cubicBezTo>
                    <a:pt x="53506" y="31376"/>
                    <a:pt x="58695" y="40638"/>
                    <a:pt x="51541" y="48252"/>
                  </a:cubicBezTo>
                  <a:cubicBezTo>
                    <a:pt x="48770" y="51206"/>
                    <a:pt x="40609" y="47797"/>
                    <a:pt x="32548" y="47115"/>
                  </a:cubicBezTo>
                  <a:cubicBezTo>
                    <a:pt x="31439" y="48195"/>
                    <a:pt x="28467" y="51945"/>
                    <a:pt x="24840" y="54331"/>
                  </a:cubicBezTo>
                  <a:cubicBezTo>
                    <a:pt x="15015" y="60808"/>
                    <a:pt x="6904" y="58990"/>
                    <a:pt x="4033" y="47342"/>
                  </a:cubicBezTo>
                  <a:cubicBezTo>
                    <a:pt x="859" y="34274"/>
                    <a:pt x="758" y="20183"/>
                    <a:pt x="2" y="6490"/>
                  </a:cubicBezTo>
                  <a:cubicBezTo>
                    <a:pt x="-99" y="4331"/>
                    <a:pt x="3579" y="-272"/>
                    <a:pt x="4990" y="13"/>
                  </a:cubicBezTo>
                  <a:cubicBezTo>
                    <a:pt x="7962" y="524"/>
                    <a:pt x="12245" y="2854"/>
                    <a:pt x="13101" y="5581"/>
                  </a:cubicBezTo>
                  <a:cubicBezTo>
                    <a:pt x="15721" y="13876"/>
                    <a:pt x="16980" y="22683"/>
                    <a:pt x="19197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AF475F2-5DB3-25DA-1358-3DA2B3144A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9575" y="5387023"/>
              <a:ext cx="41909" cy="82577"/>
            </a:xfrm>
            <a:custGeom>
              <a:avLst/>
              <a:gdLst>
                <a:gd name="connsiteX0" fmla="*/ 6495 w 41909"/>
                <a:gd name="connsiteY0" fmla="*/ 80285 h 82577"/>
                <a:gd name="connsiteX1" fmla="*/ 23372 w 41909"/>
                <a:gd name="connsiteY1" fmla="*/ 53353 h 82577"/>
                <a:gd name="connsiteX2" fmla="*/ 6395 w 41909"/>
                <a:gd name="connsiteY2" fmla="*/ 37899 h 82577"/>
                <a:gd name="connsiteX3" fmla="*/ 4379 w 41909"/>
                <a:gd name="connsiteY3" fmla="*/ 9205 h 82577"/>
                <a:gd name="connsiteX4" fmla="*/ 30677 w 41909"/>
                <a:gd name="connsiteY4" fmla="*/ 4717 h 82577"/>
                <a:gd name="connsiteX5" fmla="*/ 18385 w 41909"/>
                <a:gd name="connsiteY5" fmla="*/ 22842 h 82577"/>
                <a:gd name="connsiteX6" fmla="*/ 33297 w 41909"/>
                <a:gd name="connsiteY6" fmla="*/ 36251 h 82577"/>
                <a:gd name="connsiteX7" fmla="*/ 38335 w 41909"/>
                <a:gd name="connsiteY7" fmla="*/ 69319 h 82577"/>
                <a:gd name="connsiteX8" fmla="*/ 6444 w 41909"/>
                <a:gd name="connsiteY8" fmla="*/ 80285 h 8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09" h="82577">
                  <a:moveTo>
                    <a:pt x="6495" y="80285"/>
                  </a:moveTo>
                  <a:cubicBezTo>
                    <a:pt x="12742" y="70342"/>
                    <a:pt x="17529" y="62672"/>
                    <a:pt x="23372" y="53353"/>
                  </a:cubicBezTo>
                  <a:cubicBezTo>
                    <a:pt x="17277" y="47842"/>
                    <a:pt x="11482" y="43296"/>
                    <a:pt x="6395" y="37899"/>
                  </a:cubicBezTo>
                  <a:cubicBezTo>
                    <a:pt x="-1515" y="29546"/>
                    <a:pt x="-1969" y="19148"/>
                    <a:pt x="4379" y="9205"/>
                  </a:cubicBezTo>
                  <a:cubicBezTo>
                    <a:pt x="11231" y="-1533"/>
                    <a:pt x="16671" y="-2670"/>
                    <a:pt x="30677" y="4717"/>
                  </a:cubicBezTo>
                  <a:cubicBezTo>
                    <a:pt x="26747" y="10512"/>
                    <a:pt x="22969" y="16080"/>
                    <a:pt x="18385" y="22842"/>
                  </a:cubicBezTo>
                  <a:cubicBezTo>
                    <a:pt x="23372" y="27273"/>
                    <a:pt x="28612" y="31421"/>
                    <a:pt x="33297" y="36251"/>
                  </a:cubicBezTo>
                  <a:cubicBezTo>
                    <a:pt x="42870" y="46080"/>
                    <a:pt x="44330" y="56933"/>
                    <a:pt x="38335" y="69319"/>
                  </a:cubicBezTo>
                  <a:cubicBezTo>
                    <a:pt x="31987" y="82444"/>
                    <a:pt x="25287" y="85228"/>
                    <a:pt x="6444" y="80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96CBF49-4CBC-DE17-FC91-F1F4AD5086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8104" y="3880587"/>
              <a:ext cx="54814" cy="63700"/>
            </a:xfrm>
            <a:custGeom>
              <a:avLst/>
              <a:gdLst>
                <a:gd name="connsiteX0" fmla="*/ 30531 w 54814"/>
                <a:gd name="connsiteY0" fmla="*/ 15802 h 63700"/>
                <a:gd name="connsiteX1" fmla="*/ 54814 w 54814"/>
                <a:gd name="connsiteY1" fmla="*/ 10575 h 63700"/>
                <a:gd name="connsiteX2" fmla="*/ 54713 w 54814"/>
                <a:gd name="connsiteY2" fmla="*/ 60348 h 63700"/>
                <a:gd name="connsiteX3" fmla="*/ 49625 w 54814"/>
                <a:gd name="connsiteY3" fmla="*/ 63700 h 63700"/>
                <a:gd name="connsiteX4" fmla="*/ 20907 w 54814"/>
                <a:gd name="connsiteY4" fmla="*/ 53643 h 63700"/>
                <a:gd name="connsiteX5" fmla="*/ 0 w 54814"/>
                <a:gd name="connsiteY5" fmla="*/ 2336 h 63700"/>
                <a:gd name="connsiteX6" fmla="*/ 30480 w 54814"/>
                <a:gd name="connsiteY6" fmla="*/ 15802 h 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14" h="63700">
                  <a:moveTo>
                    <a:pt x="30531" y="15802"/>
                  </a:moveTo>
                  <a:cubicBezTo>
                    <a:pt x="37886" y="14211"/>
                    <a:pt x="44284" y="12847"/>
                    <a:pt x="54814" y="10575"/>
                  </a:cubicBezTo>
                  <a:cubicBezTo>
                    <a:pt x="46955" y="30007"/>
                    <a:pt x="43025" y="45007"/>
                    <a:pt x="54713" y="60348"/>
                  </a:cubicBezTo>
                  <a:cubicBezTo>
                    <a:pt x="53000" y="61484"/>
                    <a:pt x="51337" y="62564"/>
                    <a:pt x="49625" y="63700"/>
                  </a:cubicBezTo>
                  <a:cubicBezTo>
                    <a:pt x="39448" y="60120"/>
                    <a:pt x="29271" y="56541"/>
                    <a:pt x="20907" y="53643"/>
                  </a:cubicBezTo>
                  <a:cubicBezTo>
                    <a:pt x="13602" y="35632"/>
                    <a:pt x="7002" y="19495"/>
                    <a:pt x="0" y="2336"/>
                  </a:cubicBezTo>
                  <a:cubicBezTo>
                    <a:pt x="18036" y="-5960"/>
                    <a:pt x="22873" y="10063"/>
                    <a:pt x="30480" y="1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381DFE2-715D-45CB-5B58-131E3DA5D3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25410" y="1093402"/>
              <a:ext cx="48970" cy="81320"/>
            </a:xfrm>
            <a:custGeom>
              <a:avLst/>
              <a:gdLst>
                <a:gd name="connsiteX0" fmla="*/ 24081 w 48970"/>
                <a:gd name="connsiteY0" fmla="*/ 32059 h 81320"/>
                <a:gd name="connsiteX1" fmla="*/ 30983 w 48970"/>
                <a:gd name="connsiteY1" fmla="*/ 7627 h 81320"/>
                <a:gd name="connsiteX2" fmla="*/ 40657 w 48970"/>
                <a:gd name="connsiteY2" fmla="*/ 14 h 81320"/>
                <a:gd name="connsiteX3" fmla="*/ 48969 w 48970"/>
                <a:gd name="connsiteY3" fmla="*/ 9161 h 81320"/>
                <a:gd name="connsiteX4" fmla="*/ 39850 w 48970"/>
                <a:gd name="connsiteY4" fmla="*/ 81321 h 81320"/>
                <a:gd name="connsiteX5" fmla="*/ 22368 w 48970"/>
                <a:gd name="connsiteY5" fmla="*/ 54616 h 81320"/>
                <a:gd name="connsiteX6" fmla="*/ 0 w 48970"/>
                <a:gd name="connsiteY6" fmla="*/ 47855 h 81320"/>
                <a:gd name="connsiteX7" fmla="*/ 24081 w 48970"/>
                <a:gd name="connsiteY7" fmla="*/ 32059 h 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70" h="81320">
                  <a:moveTo>
                    <a:pt x="24081" y="32059"/>
                  </a:moveTo>
                  <a:cubicBezTo>
                    <a:pt x="26046" y="24673"/>
                    <a:pt x="27659" y="15696"/>
                    <a:pt x="30983" y="7627"/>
                  </a:cubicBezTo>
                  <a:cubicBezTo>
                    <a:pt x="32495" y="3934"/>
                    <a:pt x="37533" y="-270"/>
                    <a:pt x="40657" y="14"/>
                  </a:cubicBezTo>
                  <a:cubicBezTo>
                    <a:pt x="43730" y="298"/>
                    <a:pt x="49070" y="6036"/>
                    <a:pt x="48969" y="9161"/>
                  </a:cubicBezTo>
                  <a:cubicBezTo>
                    <a:pt x="48113" y="33252"/>
                    <a:pt x="46702" y="57400"/>
                    <a:pt x="39850" y="81321"/>
                  </a:cubicBezTo>
                  <a:cubicBezTo>
                    <a:pt x="25190" y="76662"/>
                    <a:pt x="27407" y="63139"/>
                    <a:pt x="22368" y="54616"/>
                  </a:cubicBezTo>
                  <a:cubicBezTo>
                    <a:pt x="15315" y="52457"/>
                    <a:pt x="7960" y="50241"/>
                    <a:pt x="0" y="47855"/>
                  </a:cubicBezTo>
                  <a:cubicBezTo>
                    <a:pt x="3173" y="30355"/>
                    <a:pt x="16524" y="38878"/>
                    <a:pt x="24081" y="32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351EC03-F52B-802B-0AF8-46B98C838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266" y="2445827"/>
              <a:ext cx="39105" cy="75894"/>
            </a:xfrm>
            <a:custGeom>
              <a:avLst/>
              <a:gdLst>
                <a:gd name="connsiteX0" fmla="*/ 17412 w 39105"/>
                <a:gd name="connsiteY0" fmla="*/ 75894 h 75894"/>
                <a:gd name="connsiteX1" fmla="*/ 1340 w 39105"/>
                <a:gd name="connsiteY1" fmla="*/ 68564 h 75894"/>
                <a:gd name="connsiteX2" fmla="*/ 3104 w 39105"/>
                <a:gd name="connsiteY2" fmla="*/ 46064 h 75894"/>
                <a:gd name="connsiteX3" fmla="*/ 19679 w 39105"/>
                <a:gd name="connsiteY3" fmla="*/ 23564 h 75894"/>
                <a:gd name="connsiteX4" fmla="*/ 181 w 39105"/>
                <a:gd name="connsiteY4" fmla="*/ 14644 h 75894"/>
                <a:gd name="connsiteX5" fmla="*/ 1642 w 39105"/>
                <a:gd name="connsiteY5" fmla="*/ 5723 h 75894"/>
                <a:gd name="connsiteX6" fmla="*/ 32274 w 39105"/>
                <a:gd name="connsiteY6" fmla="*/ 4530 h 75894"/>
                <a:gd name="connsiteX7" fmla="*/ 34894 w 39105"/>
                <a:gd name="connsiteY7" fmla="*/ 35723 h 75894"/>
                <a:gd name="connsiteX8" fmla="*/ 17463 w 39105"/>
                <a:gd name="connsiteY8" fmla="*/ 75894 h 7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5" h="75894">
                  <a:moveTo>
                    <a:pt x="17412" y="75894"/>
                  </a:moveTo>
                  <a:cubicBezTo>
                    <a:pt x="12675" y="73962"/>
                    <a:pt x="3507" y="73280"/>
                    <a:pt x="1340" y="68564"/>
                  </a:cubicBezTo>
                  <a:cubicBezTo>
                    <a:pt x="-1280" y="62769"/>
                    <a:pt x="282" y="52655"/>
                    <a:pt x="3104" y="46064"/>
                  </a:cubicBezTo>
                  <a:cubicBezTo>
                    <a:pt x="6428" y="38280"/>
                    <a:pt x="12978" y="32314"/>
                    <a:pt x="19679" y="23564"/>
                  </a:cubicBezTo>
                  <a:cubicBezTo>
                    <a:pt x="12172" y="20155"/>
                    <a:pt x="6680" y="17598"/>
                    <a:pt x="181" y="14644"/>
                  </a:cubicBezTo>
                  <a:cubicBezTo>
                    <a:pt x="635" y="11519"/>
                    <a:pt x="80" y="7144"/>
                    <a:pt x="1642" y="5723"/>
                  </a:cubicBezTo>
                  <a:cubicBezTo>
                    <a:pt x="9653" y="-1607"/>
                    <a:pt x="24767" y="-1777"/>
                    <a:pt x="32274" y="4530"/>
                  </a:cubicBezTo>
                  <a:cubicBezTo>
                    <a:pt x="40385" y="11405"/>
                    <a:pt x="41292" y="20496"/>
                    <a:pt x="34894" y="35723"/>
                  </a:cubicBezTo>
                  <a:cubicBezTo>
                    <a:pt x="29755" y="48053"/>
                    <a:pt x="24314" y="60212"/>
                    <a:pt x="17463" y="758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03A90BD6-5240-5327-A9EC-DE4B923ED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40212" y="6091063"/>
              <a:ext cx="60580" cy="59809"/>
            </a:xfrm>
            <a:custGeom>
              <a:avLst/>
              <a:gdLst>
                <a:gd name="connsiteX0" fmla="*/ 33085 w 60580"/>
                <a:gd name="connsiteY0" fmla="*/ 36080 h 59809"/>
                <a:gd name="connsiteX1" fmla="*/ 59031 w 60580"/>
                <a:gd name="connsiteY1" fmla="*/ 0 h 59809"/>
                <a:gd name="connsiteX2" fmla="*/ 47796 w 60580"/>
                <a:gd name="connsiteY2" fmla="*/ 53182 h 59809"/>
                <a:gd name="connsiteX3" fmla="*/ 20389 w 60580"/>
                <a:gd name="connsiteY3" fmla="*/ 53011 h 59809"/>
                <a:gd name="connsiteX4" fmla="*/ 892 w 60580"/>
                <a:gd name="connsiteY4" fmla="*/ 26761 h 59809"/>
                <a:gd name="connsiteX5" fmla="*/ 1698 w 60580"/>
                <a:gd name="connsiteY5" fmla="*/ 16079 h 59809"/>
                <a:gd name="connsiteX6" fmla="*/ 11320 w 60580"/>
                <a:gd name="connsiteY6" fmla="*/ 14318 h 59809"/>
                <a:gd name="connsiteX7" fmla="*/ 33034 w 60580"/>
                <a:gd name="connsiteY7" fmla="*/ 36080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80" h="59809">
                  <a:moveTo>
                    <a:pt x="33085" y="36080"/>
                  </a:moveTo>
                  <a:cubicBezTo>
                    <a:pt x="44773" y="26989"/>
                    <a:pt x="39433" y="4318"/>
                    <a:pt x="59031" y="0"/>
                  </a:cubicBezTo>
                  <a:cubicBezTo>
                    <a:pt x="63464" y="21193"/>
                    <a:pt x="57972" y="38239"/>
                    <a:pt x="47796" y="53182"/>
                  </a:cubicBezTo>
                  <a:cubicBezTo>
                    <a:pt x="41649" y="62216"/>
                    <a:pt x="28853" y="61875"/>
                    <a:pt x="20389" y="53011"/>
                  </a:cubicBezTo>
                  <a:cubicBezTo>
                    <a:pt x="13033" y="45284"/>
                    <a:pt x="6786" y="36023"/>
                    <a:pt x="892" y="26761"/>
                  </a:cubicBezTo>
                  <a:cubicBezTo>
                    <a:pt x="-620" y="24432"/>
                    <a:pt x="-116" y="18068"/>
                    <a:pt x="1698" y="16079"/>
                  </a:cubicBezTo>
                  <a:cubicBezTo>
                    <a:pt x="3663" y="13863"/>
                    <a:pt x="9406" y="12670"/>
                    <a:pt x="11320" y="14318"/>
                  </a:cubicBezTo>
                  <a:cubicBezTo>
                    <a:pt x="18726" y="20568"/>
                    <a:pt x="25326" y="28125"/>
                    <a:pt x="33034" y="36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C03F7B1D-EEAD-3C2A-A692-E43B303441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0386" y="2393308"/>
              <a:ext cx="54964" cy="74207"/>
            </a:xfrm>
            <a:custGeom>
              <a:avLst/>
              <a:gdLst>
                <a:gd name="connsiteX0" fmla="*/ 54964 w 54964"/>
                <a:gd name="connsiteY0" fmla="*/ 50571 h 74207"/>
                <a:gd name="connsiteX1" fmla="*/ 39800 w 54964"/>
                <a:gd name="connsiteY1" fmla="*/ 74208 h 74207"/>
                <a:gd name="connsiteX2" fmla="*/ 0 w 54964"/>
                <a:gd name="connsiteY2" fmla="*/ 49037 h 74207"/>
                <a:gd name="connsiteX3" fmla="*/ 28616 w 54964"/>
                <a:gd name="connsiteY3" fmla="*/ 38071 h 74207"/>
                <a:gd name="connsiteX4" fmla="*/ 30782 w 54964"/>
                <a:gd name="connsiteY4" fmla="*/ 15344 h 74207"/>
                <a:gd name="connsiteX5" fmla="*/ 41915 w 54964"/>
                <a:gd name="connsiteY5" fmla="*/ 3 h 74207"/>
                <a:gd name="connsiteX6" fmla="*/ 51287 w 54964"/>
                <a:gd name="connsiteY6" fmla="*/ 16082 h 74207"/>
                <a:gd name="connsiteX7" fmla="*/ 54964 w 54964"/>
                <a:gd name="connsiteY7" fmla="*/ 50685 h 7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64" h="74207">
                  <a:moveTo>
                    <a:pt x="54964" y="50571"/>
                  </a:moveTo>
                  <a:cubicBezTo>
                    <a:pt x="51840" y="55401"/>
                    <a:pt x="46551" y="63696"/>
                    <a:pt x="39800" y="74208"/>
                  </a:cubicBezTo>
                  <a:cubicBezTo>
                    <a:pt x="34358" y="53526"/>
                    <a:pt x="14156" y="64321"/>
                    <a:pt x="0" y="49037"/>
                  </a:cubicBezTo>
                  <a:cubicBezTo>
                    <a:pt x="11687" y="44548"/>
                    <a:pt x="19396" y="41594"/>
                    <a:pt x="28616" y="38071"/>
                  </a:cubicBezTo>
                  <a:cubicBezTo>
                    <a:pt x="29220" y="31196"/>
                    <a:pt x="29673" y="23185"/>
                    <a:pt x="30782" y="15344"/>
                  </a:cubicBezTo>
                  <a:cubicBezTo>
                    <a:pt x="31789" y="7957"/>
                    <a:pt x="33301" y="-168"/>
                    <a:pt x="41915" y="3"/>
                  </a:cubicBezTo>
                  <a:cubicBezTo>
                    <a:pt x="51135" y="173"/>
                    <a:pt x="50732" y="8582"/>
                    <a:pt x="51287" y="16082"/>
                  </a:cubicBezTo>
                  <a:cubicBezTo>
                    <a:pt x="52092" y="26707"/>
                    <a:pt x="53503" y="37219"/>
                    <a:pt x="54964" y="506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0B66CAD0-416D-35DB-FFC2-2EB993CAA5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53469" y="2846500"/>
              <a:ext cx="52297" cy="51659"/>
            </a:xfrm>
            <a:custGeom>
              <a:avLst/>
              <a:gdLst>
                <a:gd name="connsiteX0" fmla="*/ 22851 w 52297"/>
                <a:gd name="connsiteY0" fmla="*/ 51644 h 51659"/>
                <a:gd name="connsiteX1" fmla="*/ 734 w 52297"/>
                <a:gd name="connsiteY1" fmla="*/ 31643 h 51659"/>
                <a:gd name="connsiteX2" fmla="*/ 14790 w 52297"/>
                <a:gd name="connsiteY2" fmla="*/ 6757 h 51659"/>
                <a:gd name="connsiteX3" fmla="*/ 34439 w 52297"/>
                <a:gd name="connsiteY3" fmla="*/ 52 h 51659"/>
                <a:gd name="connsiteX4" fmla="*/ 52072 w 52297"/>
                <a:gd name="connsiteY4" fmla="*/ 26928 h 51659"/>
                <a:gd name="connsiteX5" fmla="*/ 22851 w 52297"/>
                <a:gd name="connsiteY5" fmla="*/ 51644 h 51659"/>
                <a:gd name="connsiteX6" fmla="*/ 19879 w 52297"/>
                <a:gd name="connsiteY6" fmla="*/ 10393 h 51659"/>
                <a:gd name="connsiteX7" fmla="*/ 24715 w 52297"/>
                <a:gd name="connsiteY7" fmla="*/ 31871 h 51659"/>
                <a:gd name="connsiteX8" fmla="*/ 32222 w 52297"/>
                <a:gd name="connsiteY8" fmla="*/ 25450 h 51659"/>
                <a:gd name="connsiteX9" fmla="*/ 19879 w 52297"/>
                <a:gd name="connsiteY9" fmla="*/ 10450 h 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97" h="51659">
                  <a:moveTo>
                    <a:pt x="22851" y="51644"/>
                  </a:moveTo>
                  <a:cubicBezTo>
                    <a:pt x="11717" y="51189"/>
                    <a:pt x="2800" y="43462"/>
                    <a:pt x="734" y="31643"/>
                  </a:cubicBezTo>
                  <a:cubicBezTo>
                    <a:pt x="-1583" y="18575"/>
                    <a:pt x="1188" y="9143"/>
                    <a:pt x="14790" y="6757"/>
                  </a:cubicBezTo>
                  <a:cubicBezTo>
                    <a:pt x="21541" y="5564"/>
                    <a:pt x="28141" y="-630"/>
                    <a:pt x="34439" y="52"/>
                  </a:cubicBezTo>
                  <a:cubicBezTo>
                    <a:pt x="46026" y="1359"/>
                    <a:pt x="53734" y="15052"/>
                    <a:pt x="52072" y="26928"/>
                  </a:cubicBezTo>
                  <a:cubicBezTo>
                    <a:pt x="50258" y="40223"/>
                    <a:pt x="36101" y="52155"/>
                    <a:pt x="22851" y="51644"/>
                  </a:cubicBezTo>
                  <a:close/>
                  <a:moveTo>
                    <a:pt x="19879" y="10393"/>
                  </a:moveTo>
                  <a:cubicBezTo>
                    <a:pt x="16705" y="24541"/>
                    <a:pt x="16957" y="31018"/>
                    <a:pt x="24715" y="31871"/>
                  </a:cubicBezTo>
                  <a:cubicBezTo>
                    <a:pt x="26983" y="32098"/>
                    <a:pt x="29703" y="27723"/>
                    <a:pt x="32222" y="25450"/>
                  </a:cubicBezTo>
                  <a:cubicBezTo>
                    <a:pt x="28897" y="21416"/>
                    <a:pt x="25622" y="17382"/>
                    <a:pt x="19879" y="10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E2EB9DC4-0C10-4A17-D992-6C90BB250A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9910" y="6515781"/>
              <a:ext cx="60456" cy="56226"/>
            </a:xfrm>
            <a:custGeom>
              <a:avLst/>
              <a:gdLst>
                <a:gd name="connsiteX0" fmla="*/ 50 w 60456"/>
                <a:gd name="connsiteY0" fmla="*/ 19432 h 56226"/>
                <a:gd name="connsiteX1" fmla="*/ 16273 w 60456"/>
                <a:gd name="connsiteY1" fmla="*/ 19602 h 56226"/>
                <a:gd name="connsiteX2" fmla="*/ 31337 w 60456"/>
                <a:gd name="connsiteY2" fmla="*/ 24488 h 56226"/>
                <a:gd name="connsiteX3" fmla="*/ 39549 w 60456"/>
                <a:gd name="connsiteY3" fmla="*/ 0 h 56226"/>
                <a:gd name="connsiteX4" fmla="*/ 46753 w 60456"/>
                <a:gd name="connsiteY4" fmla="*/ 32898 h 56226"/>
                <a:gd name="connsiteX5" fmla="*/ 60456 w 60456"/>
                <a:gd name="connsiteY5" fmla="*/ 53523 h 56226"/>
                <a:gd name="connsiteX6" fmla="*/ 47357 w 60456"/>
                <a:gd name="connsiteY6" fmla="*/ 55852 h 56226"/>
                <a:gd name="connsiteX7" fmla="*/ 22722 w 60456"/>
                <a:gd name="connsiteY7" fmla="*/ 52387 h 56226"/>
                <a:gd name="connsiteX8" fmla="*/ 0 w 60456"/>
                <a:gd name="connsiteY8" fmla="*/ 19488 h 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6" h="56226">
                  <a:moveTo>
                    <a:pt x="50" y="19432"/>
                  </a:moveTo>
                  <a:cubicBezTo>
                    <a:pt x="6600" y="19432"/>
                    <a:pt x="11537" y="18807"/>
                    <a:pt x="16273" y="19602"/>
                  </a:cubicBezTo>
                  <a:cubicBezTo>
                    <a:pt x="21110" y="20398"/>
                    <a:pt x="25694" y="22557"/>
                    <a:pt x="31337" y="24488"/>
                  </a:cubicBezTo>
                  <a:cubicBezTo>
                    <a:pt x="34158" y="16136"/>
                    <a:pt x="36526" y="8920"/>
                    <a:pt x="39549" y="0"/>
                  </a:cubicBezTo>
                  <a:cubicBezTo>
                    <a:pt x="54814" y="8523"/>
                    <a:pt x="49121" y="20625"/>
                    <a:pt x="46753" y="32898"/>
                  </a:cubicBezTo>
                  <a:cubicBezTo>
                    <a:pt x="50481" y="38523"/>
                    <a:pt x="54663" y="44830"/>
                    <a:pt x="60456" y="53523"/>
                  </a:cubicBezTo>
                  <a:cubicBezTo>
                    <a:pt x="54613" y="54716"/>
                    <a:pt x="50380" y="57159"/>
                    <a:pt x="47357" y="55852"/>
                  </a:cubicBezTo>
                  <a:cubicBezTo>
                    <a:pt x="39246" y="52330"/>
                    <a:pt x="32445" y="49261"/>
                    <a:pt x="22722" y="52387"/>
                  </a:cubicBezTo>
                  <a:cubicBezTo>
                    <a:pt x="9724" y="56534"/>
                    <a:pt x="2469" y="45455"/>
                    <a:pt x="0" y="19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D4C9967-066A-F892-CC11-A26664DD2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54117" y="538687"/>
              <a:ext cx="58642" cy="74100"/>
            </a:xfrm>
            <a:custGeom>
              <a:avLst/>
              <a:gdLst>
                <a:gd name="connsiteX0" fmla="*/ 43730 w 58642"/>
                <a:gd name="connsiteY0" fmla="*/ 74100 h 74100"/>
                <a:gd name="connsiteX1" fmla="*/ 33453 w 58642"/>
                <a:gd name="connsiteY1" fmla="*/ 49953 h 74100"/>
                <a:gd name="connsiteX2" fmla="*/ 6499 w 58642"/>
                <a:gd name="connsiteY2" fmla="*/ 46884 h 74100"/>
                <a:gd name="connsiteX3" fmla="*/ 0 w 58642"/>
                <a:gd name="connsiteY3" fmla="*/ 39214 h 74100"/>
                <a:gd name="connsiteX4" fmla="*/ 6298 w 58642"/>
                <a:gd name="connsiteY4" fmla="*/ 31259 h 74100"/>
                <a:gd name="connsiteX5" fmla="*/ 33503 w 58642"/>
                <a:gd name="connsiteY5" fmla="*/ 28930 h 74100"/>
                <a:gd name="connsiteX6" fmla="*/ 35467 w 58642"/>
                <a:gd name="connsiteY6" fmla="*/ 17111 h 74100"/>
                <a:gd name="connsiteX7" fmla="*/ 43730 w 58642"/>
                <a:gd name="connsiteY7" fmla="*/ 9 h 74100"/>
                <a:gd name="connsiteX8" fmla="*/ 53000 w 58642"/>
                <a:gd name="connsiteY8" fmla="*/ 16373 h 74100"/>
                <a:gd name="connsiteX9" fmla="*/ 58643 w 58642"/>
                <a:gd name="connsiteY9" fmla="*/ 40805 h 74100"/>
                <a:gd name="connsiteX10" fmla="*/ 43780 w 58642"/>
                <a:gd name="connsiteY10" fmla="*/ 74100 h 7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642" h="74100">
                  <a:moveTo>
                    <a:pt x="43730" y="74100"/>
                  </a:moveTo>
                  <a:cubicBezTo>
                    <a:pt x="39447" y="64100"/>
                    <a:pt x="36777" y="57794"/>
                    <a:pt x="33453" y="49953"/>
                  </a:cubicBezTo>
                  <a:cubicBezTo>
                    <a:pt x="24988" y="49100"/>
                    <a:pt x="15618" y="48646"/>
                    <a:pt x="6499" y="46884"/>
                  </a:cubicBezTo>
                  <a:cubicBezTo>
                    <a:pt x="3829" y="46373"/>
                    <a:pt x="0" y="41884"/>
                    <a:pt x="0" y="39214"/>
                  </a:cubicBezTo>
                  <a:cubicBezTo>
                    <a:pt x="0" y="36430"/>
                    <a:pt x="3678" y="31714"/>
                    <a:pt x="6298" y="31259"/>
                  </a:cubicBezTo>
                  <a:cubicBezTo>
                    <a:pt x="14811" y="29668"/>
                    <a:pt x="23527" y="29668"/>
                    <a:pt x="33503" y="28930"/>
                  </a:cubicBezTo>
                  <a:cubicBezTo>
                    <a:pt x="34208" y="24668"/>
                    <a:pt x="35014" y="20918"/>
                    <a:pt x="35467" y="17111"/>
                  </a:cubicBezTo>
                  <a:cubicBezTo>
                    <a:pt x="36273" y="10066"/>
                    <a:pt x="34662" y="350"/>
                    <a:pt x="43730" y="9"/>
                  </a:cubicBezTo>
                  <a:cubicBezTo>
                    <a:pt x="52697" y="-332"/>
                    <a:pt x="51992" y="8986"/>
                    <a:pt x="53000" y="16373"/>
                  </a:cubicBezTo>
                  <a:cubicBezTo>
                    <a:pt x="54058" y="23873"/>
                    <a:pt x="56325" y="31146"/>
                    <a:pt x="58643" y="40805"/>
                  </a:cubicBezTo>
                  <a:cubicBezTo>
                    <a:pt x="55317" y="48305"/>
                    <a:pt x="50531" y="58930"/>
                    <a:pt x="43780" y="741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68A047-6D61-7338-06BE-A3FA47DF86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1769" y="5792492"/>
              <a:ext cx="61061" cy="43853"/>
            </a:xfrm>
            <a:custGeom>
              <a:avLst/>
              <a:gdLst>
                <a:gd name="connsiteX0" fmla="*/ 59549 w 61061"/>
                <a:gd name="connsiteY0" fmla="*/ 43853 h 43853"/>
                <a:gd name="connsiteX1" fmla="*/ 33654 w 61061"/>
                <a:gd name="connsiteY1" fmla="*/ 23626 h 43853"/>
                <a:gd name="connsiteX2" fmla="*/ 27154 w 61061"/>
                <a:gd name="connsiteY2" fmla="*/ 34933 h 43853"/>
                <a:gd name="connsiteX3" fmla="*/ 5793 w 61061"/>
                <a:gd name="connsiteY3" fmla="*/ 37489 h 43853"/>
                <a:gd name="connsiteX4" fmla="*/ 4333 w 61061"/>
                <a:gd name="connsiteY4" fmla="*/ 3285 h 43853"/>
                <a:gd name="connsiteX5" fmla="*/ 22469 w 61061"/>
                <a:gd name="connsiteY5" fmla="*/ 11581 h 43853"/>
                <a:gd name="connsiteX6" fmla="*/ 50531 w 61061"/>
                <a:gd name="connsiteY6" fmla="*/ 4819 h 43853"/>
                <a:gd name="connsiteX7" fmla="*/ 59549 w 61061"/>
                <a:gd name="connsiteY7" fmla="*/ 43853 h 4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61" h="43853">
                  <a:moveTo>
                    <a:pt x="59549" y="43853"/>
                  </a:moveTo>
                  <a:cubicBezTo>
                    <a:pt x="49825" y="36240"/>
                    <a:pt x="43276" y="31126"/>
                    <a:pt x="33654" y="23626"/>
                  </a:cubicBezTo>
                  <a:cubicBezTo>
                    <a:pt x="31941" y="26694"/>
                    <a:pt x="30178" y="31524"/>
                    <a:pt x="27154" y="34933"/>
                  </a:cubicBezTo>
                  <a:cubicBezTo>
                    <a:pt x="20907" y="41921"/>
                    <a:pt x="13300" y="44762"/>
                    <a:pt x="5793" y="37489"/>
                  </a:cubicBezTo>
                  <a:cubicBezTo>
                    <a:pt x="-1210" y="30728"/>
                    <a:pt x="-2066" y="9649"/>
                    <a:pt x="4333" y="3285"/>
                  </a:cubicBezTo>
                  <a:cubicBezTo>
                    <a:pt x="13250" y="-5522"/>
                    <a:pt x="16474" y="5501"/>
                    <a:pt x="22469" y="11581"/>
                  </a:cubicBezTo>
                  <a:cubicBezTo>
                    <a:pt x="30631" y="5444"/>
                    <a:pt x="39246" y="-5636"/>
                    <a:pt x="50531" y="4819"/>
                  </a:cubicBezTo>
                  <a:cubicBezTo>
                    <a:pt x="59499" y="13171"/>
                    <a:pt x="63479" y="23910"/>
                    <a:pt x="59549" y="43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2D429821-9700-F825-8B7E-1389BF0882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0790" y="2439732"/>
              <a:ext cx="52282" cy="73125"/>
            </a:xfrm>
            <a:custGeom>
              <a:avLst/>
              <a:gdLst>
                <a:gd name="connsiteX0" fmla="*/ 52244 w 52282"/>
                <a:gd name="connsiteY0" fmla="*/ 0 h 73125"/>
                <a:gd name="connsiteX1" fmla="*/ 39498 w 52282"/>
                <a:gd name="connsiteY1" fmla="*/ 72614 h 73125"/>
                <a:gd name="connsiteX2" fmla="*/ 33553 w 52282"/>
                <a:gd name="connsiteY2" fmla="*/ 73125 h 73125"/>
                <a:gd name="connsiteX3" fmla="*/ 24837 w 52282"/>
                <a:gd name="connsiteY3" fmla="*/ 48921 h 73125"/>
                <a:gd name="connsiteX4" fmla="*/ 0 w 52282"/>
                <a:gd name="connsiteY4" fmla="*/ 45512 h 73125"/>
                <a:gd name="connsiteX5" fmla="*/ 30077 w 52282"/>
                <a:gd name="connsiteY5" fmla="*/ 24886 h 73125"/>
                <a:gd name="connsiteX6" fmla="*/ 52244 w 52282"/>
                <a:gd name="connsiteY6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82" h="73125">
                  <a:moveTo>
                    <a:pt x="52244" y="0"/>
                  </a:moveTo>
                  <a:cubicBezTo>
                    <a:pt x="52597" y="27330"/>
                    <a:pt x="50682" y="51193"/>
                    <a:pt x="39498" y="72614"/>
                  </a:cubicBezTo>
                  <a:cubicBezTo>
                    <a:pt x="37533" y="72785"/>
                    <a:pt x="35518" y="72955"/>
                    <a:pt x="33553" y="73125"/>
                  </a:cubicBezTo>
                  <a:cubicBezTo>
                    <a:pt x="30782" y="65455"/>
                    <a:pt x="28011" y="57728"/>
                    <a:pt x="24837" y="48921"/>
                  </a:cubicBezTo>
                  <a:cubicBezTo>
                    <a:pt x="17885" y="47955"/>
                    <a:pt x="9673" y="46818"/>
                    <a:pt x="0" y="45512"/>
                  </a:cubicBezTo>
                  <a:cubicBezTo>
                    <a:pt x="4030" y="25227"/>
                    <a:pt x="19447" y="32500"/>
                    <a:pt x="30077" y="24886"/>
                  </a:cubicBezTo>
                  <a:cubicBezTo>
                    <a:pt x="34561" y="17500"/>
                    <a:pt x="32999" y="0"/>
                    <a:pt x="5224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A7D013A4-B8D5-F6D6-D19B-F8E1A530DC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1645" y="5338670"/>
              <a:ext cx="81455" cy="55399"/>
            </a:xfrm>
            <a:custGeom>
              <a:avLst/>
              <a:gdLst>
                <a:gd name="connsiteX0" fmla="*/ 52748 w 81455"/>
                <a:gd name="connsiteY0" fmla="*/ 55399 h 55399"/>
                <a:gd name="connsiteX1" fmla="*/ 65645 w 81455"/>
                <a:gd name="connsiteY1" fmla="*/ 12956 h 55399"/>
                <a:gd name="connsiteX2" fmla="*/ 2821 w 81455"/>
                <a:gd name="connsiteY2" fmla="*/ 12956 h 55399"/>
                <a:gd name="connsiteX3" fmla="*/ 0 w 81455"/>
                <a:gd name="connsiteY3" fmla="*/ 5058 h 55399"/>
                <a:gd name="connsiteX4" fmla="*/ 8111 w 81455"/>
                <a:gd name="connsiteY4" fmla="*/ 1365 h 55399"/>
                <a:gd name="connsiteX5" fmla="*/ 70935 w 81455"/>
                <a:gd name="connsiteY5" fmla="*/ 456 h 55399"/>
                <a:gd name="connsiteX6" fmla="*/ 81364 w 81455"/>
                <a:gd name="connsiteY6" fmla="*/ 16308 h 55399"/>
                <a:gd name="connsiteX7" fmla="*/ 52748 w 81455"/>
                <a:gd name="connsiteY7" fmla="*/ 55343 h 5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55" h="55399">
                  <a:moveTo>
                    <a:pt x="52748" y="55399"/>
                  </a:moveTo>
                  <a:cubicBezTo>
                    <a:pt x="45947" y="37331"/>
                    <a:pt x="65998" y="29377"/>
                    <a:pt x="65645" y="12956"/>
                  </a:cubicBezTo>
                  <a:cubicBezTo>
                    <a:pt x="44586" y="8922"/>
                    <a:pt x="23276" y="17388"/>
                    <a:pt x="2821" y="12956"/>
                  </a:cubicBezTo>
                  <a:cubicBezTo>
                    <a:pt x="1864" y="10342"/>
                    <a:pt x="957" y="7672"/>
                    <a:pt x="0" y="5058"/>
                  </a:cubicBezTo>
                  <a:cubicBezTo>
                    <a:pt x="2720" y="3751"/>
                    <a:pt x="5390" y="1422"/>
                    <a:pt x="8111" y="1365"/>
                  </a:cubicBezTo>
                  <a:cubicBezTo>
                    <a:pt x="29069" y="570"/>
                    <a:pt x="50027" y="-681"/>
                    <a:pt x="70935" y="456"/>
                  </a:cubicBezTo>
                  <a:cubicBezTo>
                    <a:pt x="74764" y="683"/>
                    <a:pt x="80659" y="10399"/>
                    <a:pt x="81364" y="16308"/>
                  </a:cubicBezTo>
                  <a:cubicBezTo>
                    <a:pt x="82825" y="28865"/>
                    <a:pt x="66502" y="49661"/>
                    <a:pt x="52748" y="553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50B6272-79D0-8594-3034-1F538BE034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8912" y="6327574"/>
              <a:ext cx="58138" cy="60934"/>
            </a:xfrm>
            <a:custGeom>
              <a:avLst/>
              <a:gdLst>
                <a:gd name="connsiteX0" fmla="*/ 58139 w 58138"/>
                <a:gd name="connsiteY0" fmla="*/ 1047 h 60934"/>
                <a:gd name="connsiteX1" fmla="*/ 40959 w 58138"/>
                <a:gd name="connsiteY1" fmla="*/ 56673 h 60934"/>
                <a:gd name="connsiteX2" fmla="*/ 27306 w 58138"/>
                <a:gd name="connsiteY2" fmla="*/ 60934 h 60934"/>
                <a:gd name="connsiteX3" fmla="*/ 0 w 58138"/>
                <a:gd name="connsiteY3" fmla="*/ 33605 h 60934"/>
                <a:gd name="connsiteX4" fmla="*/ 26953 w 58138"/>
                <a:gd name="connsiteY4" fmla="*/ 25536 h 60934"/>
                <a:gd name="connsiteX5" fmla="*/ 58139 w 58138"/>
                <a:gd name="connsiteY5" fmla="*/ 1047 h 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38" h="60934">
                  <a:moveTo>
                    <a:pt x="58139" y="1047"/>
                  </a:moveTo>
                  <a:cubicBezTo>
                    <a:pt x="52345" y="19911"/>
                    <a:pt x="47105" y="36786"/>
                    <a:pt x="40959" y="56673"/>
                  </a:cubicBezTo>
                  <a:cubicBezTo>
                    <a:pt x="37836" y="57639"/>
                    <a:pt x="31740" y="59570"/>
                    <a:pt x="27306" y="60934"/>
                  </a:cubicBezTo>
                  <a:cubicBezTo>
                    <a:pt x="17583" y="51218"/>
                    <a:pt x="8817" y="42411"/>
                    <a:pt x="0" y="33605"/>
                  </a:cubicBezTo>
                  <a:cubicBezTo>
                    <a:pt x="4232" y="24684"/>
                    <a:pt x="13200" y="22013"/>
                    <a:pt x="26953" y="25536"/>
                  </a:cubicBezTo>
                  <a:cubicBezTo>
                    <a:pt x="36778" y="18263"/>
                    <a:pt x="34662" y="-5203"/>
                    <a:pt x="58139" y="1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0531E1F7-7DF9-3058-E6B6-9FCEEB6E96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3963" y="3345476"/>
              <a:ext cx="51106" cy="68352"/>
            </a:xfrm>
            <a:custGeom>
              <a:avLst/>
              <a:gdLst>
                <a:gd name="connsiteX0" fmla="*/ 51107 w 51106"/>
                <a:gd name="connsiteY0" fmla="*/ 28409 h 68352"/>
                <a:gd name="connsiteX1" fmla="*/ 28083 w 51106"/>
                <a:gd name="connsiteY1" fmla="*/ 68353 h 68352"/>
                <a:gd name="connsiteX2" fmla="*/ 373 w 51106"/>
                <a:gd name="connsiteY2" fmla="*/ 48466 h 68352"/>
                <a:gd name="connsiteX3" fmla="*/ 14933 w 51106"/>
                <a:gd name="connsiteY3" fmla="*/ 29887 h 68352"/>
                <a:gd name="connsiteX4" fmla="*/ 17301 w 51106"/>
                <a:gd name="connsiteY4" fmla="*/ 11818 h 68352"/>
                <a:gd name="connsiteX5" fmla="*/ 26420 w 51106"/>
                <a:gd name="connsiteY5" fmla="*/ 0 h 68352"/>
                <a:gd name="connsiteX6" fmla="*/ 34985 w 51106"/>
                <a:gd name="connsiteY6" fmla="*/ 9318 h 68352"/>
                <a:gd name="connsiteX7" fmla="*/ 51107 w 51106"/>
                <a:gd name="connsiteY7" fmla="*/ 28409 h 6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06" h="68352">
                  <a:moveTo>
                    <a:pt x="51107" y="28409"/>
                  </a:moveTo>
                  <a:cubicBezTo>
                    <a:pt x="42441" y="43466"/>
                    <a:pt x="35338" y="55739"/>
                    <a:pt x="28083" y="68353"/>
                  </a:cubicBezTo>
                  <a:cubicBezTo>
                    <a:pt x="18914" y="61762"/>
                    <a:pt x="9946" y="55341"/>
                    <a:pt x="373" y="48466"/>
                  </a:cubicBezTo>
                  <a:cubicBezTo>
                    <a:pt x="-2095" y="36705"/>
                    <a:pt x="8233" y="35739"/>
                    <a:pt x="14933" y="29887"/>
                  </a:cubicBezTo>
                  <a:cubicBezTo>
                    <a:pt x="15538" y="24432"/>
                    <a:pt x="15286" y="17614"/>
                    <a:pt x="17301" y="11818"/>
                  </a:cubicBezTo>
                  <a:cubicBezTo>
                    <a:pt x="18914" y="7216"/>
                    <a:pt x="23297" y="3864"/>
                    <a:pt x="26420" y="0"/>
                  </a:cubicBezTo>
                  <a:cubicBezTo>
                    <a:pt x="29443" y="3125"/>
                    <a:pt x="34834" y="6080"/>
                    <a:pt x="34985" y="9318"/>
                  </a:cubicBezTo>
                  <a:cubicBezTo>
                    <a:pt x="35539" y="21250"/>
                    <a:pt x="43046" y="25114"/>
                    <a:pt x="51107" y="284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46DD4AB-59FD-332E-8AD6-73D85BD617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29530" y="3400299"/>
              <a:ext cx="47041" cy="58186"/>
            </a:xfrm>
            <a:custGeom>
              <a:avLst/>
              <a:gdLst>
                <a:gd name="connsiteX0" fmla="*/ 46538 w 47041"/>
                <a:gd name="connsiteY0" fmla="*/ 9553 h 58186"/>
                <a:gd name="connsiteX1" fmla="*/ 45430 w 47041"/>
                <a:gd name="connsiteY1" fmla="*/ 38644 h 58186"/>
                <a:gd name="connsiteX2" fmla="*/ 39183 w 47041"/>
                <a:gd name="connsiteY2" fmla="*/ 57167 h 58186"/>
                <a:gd name="connsiteX3" fmla="*/ 25429 w 47041"/>
                <a:gd name="connsiteY3" fmla="*/ 41315 h 58186"/>
                <a:gd name="connsiteX4" fmla="*/ 11977 w 47041"/>
                <a:gd name="connsiteY4" fmla="*/ 56769 h 58186"/>
                <a:gd name="connsiteX5" fmla="*/ 2203 w 47041"/>
                <a:gd name="connsiteY5" fmla="*/ 55917 h 58186"/>
                <a:gd name="connsiteX6" fmla="*/ 390 w 47041"/>
                <a:gd name="connsiteY6" fmla="*/ 47338 h 58186"/>
                <a:gd name="connsiteX7" fmla="*/ 24623 w 47041"/>
                <a:gd name="connsiteY7" fmla="*/ 4098 h 58186"/>
                <a:gd name="connsiteX8" fmla="*/ 47042 w 47041"/>
                <a:gd name="connsiteY8" fmla="*/ 10121 h 58186"/>
                <a:gd name="connsiteX9" fmla="*/ 46488 w 47041"/>
                <a:gd name="connsiteY9" fmla="*/ 9496 h 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41" h="58186">
                  <a:moveTo>
                    <a:pt x="46538" y="9553"/>
                  </a:moveTo>
                  <a:cubicBezTo>
                    <a:pt x="46236" y="19269"/>
                    <a:pt x="46639" y="29099"/>
                    <a:pt x="45430" y="38644"/>
                  </a:cubicBezTo>
                  <a:cubicBezTo>
                    <a:pt x="44573" y="45235"/>
                    <a:pt x="42961" y="55463"/>
                    <a:pt x="39183" y="57167"/>
                  </a:cubicBezTo>
                  <a:cubicBezTo>
                    <a:pt x="29006" y="61769"/>
                    <a:pt x="28855" y="49781"/>
                    <a:pt x="25429" y="41315"/>
                  </a:cubicBezTo>
                  <a:cubicBezTo>
                    <a:pt x="20693" y="46940"/>
                    <a:pt x="16915" y="52735"/>
                    <a:pt x="11977" y="56769"/>
                  </a:cubicBezTo>
                  <a:cubicBezTo>
                    <a:pt x="9861" y="58474"/>
                    <a:pt x="4975" y="57565"/>
                    <a:pt x="2203" y="55917"/>
                  </a:cubicBezTo>
                  <a:cubicBezTo>
                    <a:pt x="591" y="54951"/>
                    <a:pt x="-668" y="49269"/>
                    <a:pt x="390" y="47338"/>
                  </a:cubicBezTo>
                  <a:cubicBezTo>
                    <a:pt x="7997" y="32565"/>
                    <a:pt x="14849" y="16940"/>
                    <a:pt x="24623" y="4098"/>
                  </a:cubicBezTo>
                  <a:cubicBezTo>
                    <a:pt x="32532" y="-6299"/>
                    <a:pt x="39888" y="5860"/>
                    <a:pt x="47042" y="10121"/>
                  </a:cubicBezTo>
                  <a:cubicBezTo>
                    <a:pt x="47042" y="10121"/>
                    <a:pt x="46488" y="9496"/>
                    <a:pt x="46488" y="9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8355A22-6837-51D7-402C-F3B901F7C6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7640" y="2860079"/>
              <a:ext cx="53381" cy="48348"/>
            </a:xfrm>
            <a:custGeom>
              <a:avLst/>
              <a:gdLst>
                <a:gd name="connsiteX0" fmla="*/ 25857 w 53381"/>
                <a:gd name="connsiteY0" fmla="*/ 48292 h 48348"/>
                <a:gd name="connsiteX1" fmla="*/ 918 w 53381"/>
                <a:gd name="connsiteY1" fmla="*/ 30962 h 48348"/>
                <a:gd name="connsiteX2" fmla="*/ 13211 w 53381"/>
                <a:gd name="connsiteY2" fmla="*/ 9087 h 48348"/>
                <a:gd name="connsiteX3" fmla="*/ 26613 w 53381"/>
                <a:gd name="connsiteY3" fmla="*/ 1246 h 48348"/>
                <a:gd name="connsiteX4" fmla="*/ 51198 w 53381"/>
                <a:gd name="connsiteY4" fmla="*/ 10848 h 48348"/>
                <a:gd name="connsiteX5" fmla="*/ 44246 w 53381"/>
                <a:gd name="connsiteY5" fmla="*/ 38689 h 48348"/>
                <a:gd name="connsiteX6" fmla="*/ 25806 w 53381"/>
                <a:gd name="connsiteY6" fmla="*/ 48349 h 48348"/>
                <a:gd name="connsiteX7" fmla="*/ 32658 w 53381"/>
                <a:gd name="connsiteY7" fmla="*/ 24769 h 48348"/>
                <a:gd name="connsiteX8" fmla="*/ 30491 w 53381"/>
                <a:gd name="connsiteY8" fmla="*/ 18349 h 48348"/>
                <a:gd name="connsiteX9" fmla="*/ 17947 w 53381"/>
                <a:gd name="connsiteY9" fmla="*/ 23917 h 48348"/>
                <a:gd name="connsiteX10" fmla="*/ 19408 w 53381"/>
                <a:gd name="connsiteY10" fmla="*/ 28860 h 48348"/>
                <a:gd name="connsiteX11" fmla="*/ 32608 w 53381"/>
                <a:gd name="connsiteY11" fmla="*/ 24769 h 4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81" h="48348">
                  <a:moveTo>
                    <a:pt x="25857" y="48292"/>
                  </a:moveTo>
                  <a:cubicBezTo>
                    <a:pt x="12153" y="47326"/>
                    <a:pt x="4243" y="42496"/>
                    <a:pt x="918" y="30962"/>
                  </a:cubicBezTo>
                  <a:cubicBezTo>
                    <a:pt x="-2659" y="18519"/>
                    <a:pt x="4798" y="13405"/>
                    <a:pt x="13211" y="9087"/>
                  </a:cubicBezTo>
                  <a:cubicBezTo>
                    <a:pt x="17796" y="6757"/>
                    <a:pt x="21927" y="3064"/>
                    <a:pt x="26613" y="1246"/>
                  </a:cubicBezTo>
                  <a:cubicBezTo>
                    <a:pt x="35983" y="-2390"/>
                    <a:pt x="47016" y="2269"/>
                    <a:pt x="51198" y="10848"/>
                  </a:cubicBezTo>
                  <a:cubicBezTo>
                    <a:pt x="55631" y="19826"/>
                    <a:pt x="53314" y="31814"/>
                    <a:pt x="44246" y="38689"/>
                  </a:cubicBezTo>
                  <a:cubicBezTo>
                    <a:pt x="37898" y="43519"/>
                    <a:pt x="30189" y="46133"/>
                    <a:pt x="25806" y="48349"/>
                  </a:cubicBezTo>
                  <a:close/>
                  <a:moveTo>
                    <a:pt x="32658" y="24769"/>
                  </a:moveTo>
                  <a:cubicBezTo>
                    <a:pt x="31953" y="22610"/>
                    <a:pt x="31197" y="20451"/>
                    <a:pt x="30491" y="18349"/>
                  </a:cubicBezTo>
                  <a:cubicBezTo>
                    <a:pt x="26310" y="20223"/>
                    <a:pt x="22129" y="22042"/>
                    <a:pt x="17947" y="23917"/>
                  </a:cubicBezTo>
                  <a:cubicBezTo>
                    <a:pt x="18450" y="25564"/>
                    <a:pt x="18955" y="27212"/>
                    <a:pt x="19408" y="28860"/>
                  </a:cubicBezTo>
                  <a:cubicBezTo>
                    <a:pt x="23791" y="27496"/>
                    <a:pt x="28224" y="26133"/>
                    <a:pt x="32608" y="247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8B6AF6B4-41AA-4140-6B1A-7DB682F74E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8589" y="3245640"/>
              <a:ext cx="50153" cy="51481"/>
            </a:xfrm>
            <a:custGeom>
              <a:avLst/>
              <a:gdLst>
                <a:gd name="connsiteX0" fmla="*/ 50154 w 50153"/>
                <a:gd name="connsiteY0" fmla="*/ 18017 h 51481"/>
                <a:gd name="connsiteX1" fmla="*/ 47484 w 50153"/>
                <a:gd name="connsiteY1" fmla="*/ 39438 h 51481"/>
                <a:gd name="connsiteX2" fmla="*/ 33024 w 50153"/>
                <a:gd name="connsiteY2" fmla="*/ 48983 h 51481"/>
                <a:gd name="connsiteX3" fmla="*/ 10505 w 50153"/>
                <a:gd name="connsiteY3" fmla="*/ 50972 h 51481"/>
                <a:gd name="connsiteX4" fmla="*/ 1184 w 50153"/>
                <a:gd name="connsiteY4" fmla="*/ 48642 h 51481"/>
                <a:gd name="connsiteX5" fmla="*/ 1235 w 50153"/>
                <a:gd name="connsiteY5" fmla="*/ 37790 h 51481"/>
                <a:gd name="connsiteX6" fmla="*/ 26324 w 50153"/>
                <a:gd name="connsiteY6" fmla="*/ 3756 h 51481"/>
                <a:gd name="connsiteX7" fmla="*/ 41791 w 50153"/>
                <a:gd name="connsiteY7" fmla="*/ 1313 h 51481"/>
                <a:gd name="connsiteX8" fmla="*/ 50154 w 50153"/>
                <a:gd name="connsiteY8" fmla="*/ 18074 h 5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3" h="51481">
                  <a:moveTo>
                    <a:pt x="50154" y="18017"/>
                  </a:moveTo>
                  <a:cubicBezTo>
                    <a:pt x="48945" y="28074"/>
                    <a:pt x="48592" y="33870"/>
                    <a:pt x="47484" y="39438"/>
                  </a:cubicBezTo>
                  <a:cubicBezTo>
                    <a:pt x="45670" y="48415"/>
                    <a:pt x="37811" y="53642"/>
                    <a:pt x="33024" y="48983"/>
                  </a:cubicBezTo>
                  <a:cubicBezTo>
                    <a:pt x="23402" y="39552"/>
                    <a:pt x="17910" y="46938"/>
                    <a:pt x="10505" y="50972"/>
                  </a:cubicBezTo>
                  <a:cubicBezTo>
                    <a:pt x="8087" y="52279"/>
                    <a:pt x="2746" y="50915"/>
                    <a:pt x="1184" y="48642"/>
                  </a:cubicBezTo>
                  <a:cubicBezTo>
                    <a:pt x="-428" y="46313"/>
                    <a:pt x="-378" y="40233"/>
                    <a:pt x="1235" y="37790"/>
                  </a:cubicBezTo>
                  <a:cubicBezTo>
                    <a:pt x="9043" y="25915"/>
                    <a:pt x="17004" y="13983"/>
                    <a:pt x="26324" y="3756"/>
                  </a:cubicBezTo>
                  <a:cubicBezTo>
                    <a:pt x="29498" y="233"/>
                    <a:pt x="38919" y="-1301"/>
                    <a:pt x="41791" y="1313"/>
                  </a:cubicBezTo>
                  <a:cubicBezTo>
                    <a:pt x="46627" y="5744"/>
                    <a:pt x="48441" y="14267"/>
                    <a:pt x="50154" y="18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ED3B8582-5868-81AC-C4A0-D2747C740B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77869" y="6428418"/>
              <a:ext cx="50728" cy="50897"/>
            </a:xfrm>
            <a:custGeom>
              <a:avLst/>
              <a:gdLst>
                <a:gd name="connsiteX0" fmla="*/ 50447 w 50728"/>
                <a:gd name="connsiteY0" fmla="*/ 42988 h 50897"/>
                <a:gd name="connsiteX1" fmla="*/ 23444 w 50728"/>
                <a:gd name="connsiteY1" fmla="*/ 47590 h 50897"/>
                <a:gd name="connsiteX2" fmla="*/ 1629 w 50728"/>
                <a:gd name="connsiteY2" fmla="*/ 37079 h 50897"/>
                <a:gd name="connsiteX3" fmla="*/ 369 w 50728"/>
                <a:gd name="connsiteY3" fmla="*/ 7988 h 50897"/>
                <a:gd name="connsiteX4" fmla="*/ 6868 w 50728"/>
                <a:gd name="connsiteY4" fmla="*/ 33 h 50897"/>
                <a:gd name="connsiteX5" fmla="*/ 15584 w 50728"/>
                <a:gd name="connsiteY5" fmla="*/ 8329 h 50897"/>
                <a:gd name="connsiteX6" fmla="*/ 19060 w 50728"/>
                <a:gd name="connsiteY6" fmla="*/ 29067 h 50897"/>
                <a:gd name="connsiteX7" fmla="*/ 38708 w 50728"/>
                <a:gd name="connsiteY7" fmla="*/ 6794 h 50897"/>
                <a:gd name="connsiteX8" fmla="*/ 50447 w 50728"/>
                <a:gd name="connsiteY8" fmla="*/ 42988 h 5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28" h="50897">
                  <a:moveTo>
                    <a:pt x="50447" y="42988"/>
                  </a:moveTo>
                  <a:cubicBezTo>
                    <a:pt x="39666" y="39068"/>
                    <a:pt x="31806" y="41624"/>
                    <a:pt x="23444" y="47590"/>
                  </a:cubicBezTo>
                  <a:cubicBezTo>
                    <a:pt x="13468" y="54693"/>
                    <a:pt x="4501" y="49976"/>
                    <a:pt x="1629" y="37079"/>
                  </a:cubicBezTo>
                  <a:cubicBezTo>
                    <a:pt x="-437" y="27818"/>
                    <a:pt x="-135" y="17647"/>
                    <a:pt x="369" y="7988"/>
                  </a:cubicBezTo>
                  <a:cubicBezTo>
                    <a:pt x="520" y="5033"/>
                    <a:pt x="5457" y="-478"/>
                    <a:pt x="6868" y="33"/>
                  </a:cubicBezTo>
                  <a:cubicBezTo>
                    <a:pt x="10294" y="1226"/>
                    <a:pt x="14072" y="4692"/>
                    <a:pt x="15584" y="8329"/>
                  </a:cubicBezTo>
                  <a:cubicBezTo>
                    <a:pt x="17549" y="13101"/>
                    <a:pt x="17498" y="18897"/>
                    <a:pt x="19060" y="29067"/>
                  </a:cubicBezTo>
                  <a:cubicBezTo>
                    <a:pt x="25559" y="17590"/>
                    <a:pt x="25912" y="3272"/>
                    <a:pt x="38708" y="6794"/>
                  </a:cubicBezTo>
                  <a:cubicBezTo>
                    <a:pt x="47979" y="9352"/>
                    <a:pt x="51857" y="20090"/>
                    <a:pt x="50447" y="429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451A74DA-47C3-CB40-B01D-8C775F1475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31054" y="5843328"/>
              <a:ext cx="19057" cy="106995"/>
            </a:xfrm>
            <a:custGeom>
              <a:avLst/>
              <a:gdLst>
                <a:gd name="connsiteX0" fmla="*/ 4157 w 19057"/>
                <a:gd name="connsiteY0" fmla="*/ 106995 h 106995"/>
                <a:gd name="connsiteX1" fmla="*/ 176 w 19057"/>
                <a:gd name="connsiteY1" fmla="*/ 91938 h 106995"/>
                <a:gd name="connsiteX2" fmla="*/ 277 w 19057"/>
                <a:gd name="connsiteY2" fmla="*/ 18131 h 106995"/>
                <a:gd name="connsiteX3" fmla="*/ 2040 w 19057"/>
                <a:gd name="connsiteY3" fmla="*/ 6199 h 106995"/>
                <a:gd name="connsiteX4" fmla="*/ 10151 w 19057"/>
                <a:gd name="connsiteY4" fmla="*/ 6 h 106995"/>
                <a:gd name="connsiteX5" fmla="*/ 17558 w 19057"/>
                <a:gd name="connsiteY5" fmla="*/ 6995 h 106995"/>
                <a:gd name="connsiteX6" fmla="*/ 19018 w 19057"/>
                <a:gd name="connsiteY6" fmla="*/ 31370 h 106995"/>
                <a:gd name="connsiteX7" fmla="*/ 17054 w 19057"/>
                <a:gd name="connsiteY7" fmla="*/ 87848 h 106995"/>
                <a:gd name="connsiteX8" fmla="*/ 4207 w 19057"/>
                <a:gd name="connsiteY8" fmla="*/ 106938 h 10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7" h="106995">
                  <a:moveTo>
                    <a:pt x="4157" y="106995"/>
                  </a:moveTo>
                  <a:cubicBezTo>
                    <a:pt x="2796" y="102052"/>
                    <a:pt x="227" y="97052"/>
                    <a:pt x="176" y="91938"/>
                  </a:cubicBezTo>
                  <a:cubicBezTo>
                    <a:pt x="-176" y="67336"/>
                    <a:pt x="75" y="42733"/>
                    <a:pt x="277" y="18131"/>
                  </a:cubicBezTo>
                  <a:cubicBezTo>
                    <a:pt x="277" y="14097"/>
                    <a:pt x="378" y="9495"/>
                    <a:pt x="2040" y="6199"/>
                  </a:cubicBezTo>
                  <a:cubicBezTo>
                    <a:pt x="3602" y="3188"/>
                    <a:pt x="7431" y="-164"/>
                    <a:pt x="10151" y="6"/>
                  </a:cubicBezTo>
                  <a:cubicBezTo>
                    <a:pt x="12822" y="119"/>
                    <a:pt x="17054" y="4097"/>
                    <a:pt x="17558" y="6995"/>
                  </a:cubicBezTo>
                  <a:cubicBezTo>
                    <a:pt x="18918" y="14950"/>
                    <a:pt x="19170" y="23245"/>
                    <a:pt x="19018" y="31370"/>
                  </a:cubicBezTo>
                  <a:cubicBezTo>
                    <a:pt x="18666" y="50177"/>
                    <a:pt x="18313" y="69040"/>
                    <a:pt x="17054" y="87848"/>
                  </a:cubicBezTo>
                  <a:cubicBezTo>
                    <a:pt x="16499" y="95575"/>
                    <a:pt x="15442" y="104609"/>
                    <a:pt x="4207" y="10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810B964-7C25-6C56-A0BE-62079206E8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9027" y="967335"/>
              <a:ext cx="59911" cy="55454"/>
            </a:xfrm>
            <a:custGeom>
              <a:avLst/>
              <a:gdLst>
                <a:gd name="connsiteX0" fmla="*/ 54217 w 59911"/>
                <a:gd name="connsiteY0" fmla="*/ 55455 h 55454"/>
                <a:gd name="connsiteX1" fmla="*/ 38649 w 59911"/>
                <a:gd name="connsiteY1" fmla="*/ 35739 h 55454"/>
                <a:gd name="connsiteX2" fmla="*/ 24693 w 59911"/>
                <a:gd name="connsiteY2" fmla="*/ 50341 h 55454"/>
                <a:gd name="connsiteX3" fmla="*/ 5952 w 59911"/>
                <a:gd name="connsiteY3" fmla="*/ 46932 h 55454"/>
                <a:gd name="connsiteX4" fmla="*/ 4743 w 59911"/>
                <a:gd name="connsiteY4" fmla="*/ 0 h 55454"/>
                <a:gd name="connsiteX5" fmla="*/ 20160 w 59911"/>
                <a:gd name="connsiteY5" fmla="*/ 31534 h 55454"/>
                <a:gd name="connsiteX6" fmla="*/ 52554 w 59911"/>
                <a:gd name="connsiteY6" fmla="*/ 19148 h 55454"/>
                <a:gd name="connsiteX7" fmla="*/ 54267 w 59911"/>
                <a:gd name="connsiteY7" fmla="*/ 55455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11" h="55454">
                  <a:moveTo>
                    <a:pt x="54217" y="55455"/>
                  </a:moveTo>
                  <a:cubicBezTo>
                    <a:pt x="48725" y="48466"/>
                    <a:pt x="43788" y="42273"/>
                    <a:pt x="38649" y="35739"/>
                  </a:cubicBezTo>
                  <a:cubicBezTo>
                    <a:pt x="34014" y="40682"/>
                    <a:pt x="29933" y="46478"/>
                    <a:pt x="24693" y="50341"/>
                  </a:cubicBezTo>
                  <a:cubicBezTo>
                    <a:pt x="18094" y="55228"/>
                    <a:pt x="9781" y="56250"/>
                    <a:pt x="5952" y="46932"/>
                  </a:cubicBezTo>
                  <a:cubicBezTo>
                    <a:pt x="-144" y="32216"/>
                    <a:pt x="-3116" y="16591"/>
                    <a:pt x="4743" y="0"/>
                  </a:cubicBezTo>
                  <a:cubicBezTo>
                    <a:pt x="18900" y="5966"/>
                    <a:pt x="14265" y="21591"/>
                    <a:pt x="20160" y="31534"/>
                  </a:cubicBezTo>
                  <a:cubicBezTo>
                    <a:pt x="30991" y="27955"/>
                    <a:pt x="36432" y="4432"/>
                    <a:pt x="52554" y="19148"/>
                  </a:cubicBezTo>
                  <a:cubicBezTo>
                    <a:pt x="61521" y="27330"/>
                    <a:pt x="62529" y="39432"/>
                    <a:pt x="54267" y="55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3CB66020-2E9F-6C8E-A2ED-0BDD8B55B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7154" y="3331178"/>
              <a:ext cx="51035" cy="63389"/>
            </a:xfrm>
            <a:custGeom>
              <a:avLst/>
              <a:gdLst>
                <a:gd name="connsiteX0" fmla="*/ 23499 w 51035"/>
                <a:gd name="connsiteY0" fmla="*/ 22992 h 63389"/>
                <a:gd name="connsiteX1" fmla="*/ 34179 w 51035"/>
                <a:gd name="connsiteY1" fmla="*/ 37 h 63389"/>
                <a:gd name="connsiteX2" fmla="*/ 48387 w 51035"/>
                <a:gd name="connsiteY2" fmla="*/ 20889 h 63389"/>
                <a:gd name="connsiteX3" fmla="*/ 41938 w 51035"/>
                <a:gd name="connsiteY3" fmla="*/ 63390 h 63389"/>
                <a:gd name="connsiteX4" fmla="*/ 12818 w 51035"/>
                <a:gd name="connsiteY4" fmla="*/ 44583 h 63389"/>
                <a:gd name="connsiteX5" fmla="*/ 425 w 51035"/>
                <a:gd name="connsiteY5" fmla="*/ 31969 h 63389"/>
                <a:gd name="connsiteX6" fmla="*/ 13624 w 51035"/>
                <a:gd name="connsiteY6" fmla="*/ 23219 h 63389"/>
                <a:gd name="connsiteX7" fmla="*/ 23499 w 51035"/>
                <a:gd name="connsiteY7" fmla="*/ 22992 h 6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35" h="63389">
                  <a:moveTo>
                    <a:pt x="23499" y="22992"/>
                  </a:moveTo>
                  <a:cubicBezTo>
                    <a:pt x="27832" y="14412"/>
                    <a:pt x="22643" y="832"/>
                    <a:pt x="34179" y="37"/>
                  </a:cubicBezTo>
                  <a:cubicBezTo>
                    <a:pt x="46220" y="-758"/>
                    <a:pt x="45868" y="11514"/>
                    <a:pt x="48387" y="20889"/>
                  </a:cubicBezTo>
                  <a:cubicBezTo>
                    <a:pt x="52317" y="35662"/>
                    <a:pt x="53122" y="49355"/>
                    <a:pt x="41938" y="63390"/>
                  </a:cubicBezTo>
                  <a:cubicBezTo>
                    <a:pt x="34684" y="50492"/>
                    <a:pt x="24507" y="46173"/>
                    <a:pt x="12818" y="44583"/>
                  </a:cubicBezTo>
                  <a:cubicBezTo>
                    <a:pt x="6420" y="43673"/>
                    <a:pt x="-1993" y="42026"/>
                    <a:pt x="425" y="31969"/>
                  </a:cubicBezTo>
                  <a:cubicBezTo>
                    <a:pt x="1382" y="27935"/>
                    <a:pt x="8738" y="25264"/>
                    <a:pt x="13624" y="23219"/>
                  </a:cubicBezTo>
                  <a:cubicBezTo>
                    <a:pt x="16697" y="21912"/>
                    <a:pt x="20577" y="22992"/>
                    <a:pt x="23499" y="229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D4A4359A-4FAB-BA65-83FB-D1431BB183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3724" y="6612665"/>
              <a:ext cx="60204" cy="54650"/>
            </a:xfrm>
            <a:custGeom>
              <a:avLst/>
              <a:gdLst>
                <a:gd name="connsiteX0" fmla="*/ 28767 w 60204"/>
                <a:gd name="connsiteY0" fmla="*/ 11640 h 54650"/>
                <a:gd name="connsiteX1" fmla="*/ 60204 w 60204"/>
                <a:gd name="connsiteY1" fmla="*/ 1071 h 54650"/>
                <a:gd name="connsiteX2" fmla="*/ 40556 w 60204"/>
                <a:gd name="connsiteY2" fmla="*/ 41412 h 54650"/>
                <a:gd name="connsiteX3" fmla="*/ 9521 w 60204"/>
                <a:gd name="connsiteY3" fmla="*/ 54651 h 54650"/>
                <a:gd name="connsiteX4" fmla="*/ 15265 w 60204"/>
                <a:gd name="connsiteY4" fmla="*/ 30787 h 54650"/>
                <a:gd name="connsiteX5" fmla="*/ 0 w 60204"/>
                <a:gd name="connsiteY5" fmla="*/ 7208 h 54650"/>
                <a:gd name="connsiteX6" fmla="*/ 28767 w 60204"/>
                <a:gd name="connsiteY6" fmla="*/ 11583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04" h="54650">
                  <a:moveTo>
                    <a:pt x="28767" y="11640"/>
                  </a:moveTo>
                  <a:cubicBezTo>
                    <a:pt x="40052" y="1526"/>
                    <a:pt x="50531" y="-1997"/>
                    <a:pt x="60204" y="1071"/>
                  </a:cubicBezTo>
                  <a:cubicBezTo>
                    <a:pt x="54208" y="13401"/>
                    <a:pt x="48314" y="25390"/>
                    <a:pt x="40556" y="41412"/>
                  </a:cubicBezTo>
                  <a:cubicBezTo>
                    <a:pt x="34359" y="44083"/>
                    <a:pt x="23426" y="48742"/>
                    <a:pt x="9521" y="54651"/>
                  </a:cubicBezTo>
                  <a:cubicBezTo>
                    <a:pt x="11940" y="44538"/>
                    <a:pt x="13552" y="37890"/>
                    <a:pt x="15265" y="30787"/>
                  </a:cubicBezTo>
                  <a:cubicBezTo>
                    <a:pt x="10428" y="23288"/>
                    <a:pt x="5239" y="15276"/>
                    <a:pt x="0" y="7208"/>
                  </a:cubicBezTo>
                  <a:cubicBezTo>
                    <a:pt x="13502" y="-5292"/>
                    <a:pt x="20404" y="9424"/>
                    <a:pt x="28767" y="11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269E624-C973-864E-4FEF-C0151CCE2A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3302" y="2571562"/>
              <a:ext cx="54219" cy="62225"/>
            </a:xfrm>
            <a:custGeom>
              <a:avLst/>
              <a:gdLst>
                <a:gd name="connsiteX0" fmla="*/ 21462 w 54219"/>
                <a:gd name="connsiteY0" fmla="*/ 46012 h 62225"/>
                <a:gd name="connsiteX1" fmla="*/ 49524 w 54219"/>
                <a:gd name="connsiteY1" fmla="*/ 11125 h 62225"/>
                <a:gd name="connsiteX2" fmla="*/ 48063 w 54219"/>
                <a:gd name="connsiteY2" fmla="*/ 44705 h 62225"/>
                <a:gd name="connsiteX3" fmla="*/ 21260 w 54219"/>
                <a:gd name="connsiteY3" fmla="*/ 62035 h 62225"/>
                <a:gd name="connsiteX4" fmla="*/ 7205 w 54219"/>
                <a:gd name="connsiteY4" fmla="*/ 52376 h 62225"/>
                <a:gd name="connsiteX5" fmla="*/ 1713 w 54219"/>
                <a:gd name="connsiteY5" fmla="*/ 7432 h 62225"/>
                <a:gd name="connsiteX6" fmla="*/ 8564 w 54219"/>
                <a:gd name="connsiteY6" fmla="*/ 46 h 62225"/>
                <a:gd name="connsiteX7" fmla="*/ 16877 w 54219"/>
                <a:gd name="connsiteY7" fmla="*/ 8625 h 62225"/>
                <a:gd name="connsiteX8" fmla="*/ 21462 w 54219"/>
                <a:gd name="connsiteY8" fmla="*/ 46069 h 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19" h="62225">
                  <a:moveTo>
                    <a:pt x="21462" y="46012"/>
                  </a:moveTo>
                  <a:cubicBezTo>
                    <a:pt x="42571" y="42205"/>
                    <a:pt x="38994" y="21353"/>
                    <a:pt x="49524" y="11125"/>
                  </a:cubicBezTo>
                  <a:cubicBezTo>
                    <a:pt x="57786" y="23512"/>
                    <a:pt x="53756" y="34421"/>
                    <a:pt x="48063" y="44705"/>
                  </a:cubicBezTo>
                  <a:cubicBezTo>
                    <a:pt x="41967" y="55671"/>
                    <a:pt x="33251" y="63569"/>
                    <a:pt x="21260" y="62035"/>
                  </a:cubicBezTo>
                  <a:cubicBezTo>
                    <a:pt x="16222" y="61410"/>
                    <a:pt x="9874" y="57149"/>
                    <a:pt x="7205" y="52376"/>
                  </a:cubicBezTo>
                  <a:cubicBezTo>
                    <a:pt x="-453" y="38739"/>
                    <a:pt x="-1512" y="23057"/>
                    <a:pt x="1713" y="7432"/>
                  </a:cubicBezTo>
                  <a:cubicBezTo>
                    <a:pt x="2368" y="4307"/>
                    <a:pt x="7154" y="-522"/>
                    <a:pt x="8564" y="46"/>
                  </a:cubicBezTo>
                  <a:cubicBezTo>
                    <a:pt x="11890" y="1410"/>
                    <a:pt x="16172" y="5103"/>
                    <a:pt x="16877" y="8625"/>
                  </a:cubicBezTo>
                  <a:cubicBezTo>
                    <a:pt x="19094" y="20330"/>
                    <a:pt x="19900" y="32376"/>
                    <a:pt x="21462" y="46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9382F35D-E88B-C6C0-0D28-292C239F39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07955" y="2648937"/>
              <a:ext cx="26278" cy="87841"/>
            </a:xfrm>
            <a:custGeom>
              <a:avLst/>
              <a:gdLst>
                <a:gd name="connsiteX0" fmla="*/ 7833 w 26278"/>
                <a:gd name="connsiteY0" fmla="*/ 86592 h 87841"/>
                <a:gd name="connsiteX1" fmla="*/ 3248 w 26278"/>
                <a:gd name="connsiteY1" fmla="*/ 66535 h 87841"/>
                <a:gd name="connsiteX2" fmla="*/ 125 w 26278"/>
                <a:gd name="connsiteY2" fmla="*/ 17216 h 87841"/>
                <a:gd name="connsiteX3" fmla="*/ 7985 w 26278"/>
                <a:gd name="connsiteY3" fmla="*/ 0 h 87841"/>
                <a:gd name="connsiteX4" fmla="*/ 21083 w 26278"/>
                <a:gd name="connsiteY4" fmla="*/ 13011 h 87841"/>
                <a:gd name="connsiteX5" fmla="*/ 22897 w 26278"/>
                <a:gd name="connsiteY5" fmla="*/ 71364 h 87841"/>
                <a:gd name="connsiteX6" fmla="*/ 13023 w 26278"/>
                <a:gd name="connsiteY6" fmla="*/ 87842 h 87841"/>
                <a:gd name="connsiteX7" fmla="*/ 7833 w 26278"/>
                <a:gd name="connsiteY7" fmla="*/ 86535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8" h="87841">
                  <a:moveTo>
                    <a:pt x="7833" y="86592"/>
                  </a:moveTo>
                  <a:cubicBezTo>
                    <a:pt x="6271" y="79887"/>
                    <a:pt x="3903" y="73296"/>
                    <a:pt x="3248" y="66535"/>
                  </a:cubicBezTo>
                  <a:cubicBezTo>
                    <a:pt x="1737" y="50171"/>
                    <a:pt x="1031" y="33694"/>
                    <a:pt x="125" y="17216"/>
                  </a:cubicBezTo>
                  <a:cubicBezTo>
                    <a:pt x="-278" y="9602"/>
                    <a:pt x="-178" y="57"/>
                    <a:pt x="7985" y="0"/>
                  </a:cubicBezTo>
                  <a:cubicBezTo>
                    <a:pt x="12468" y="0"/>
                    <a:pt x="19068" y="7330"/>
                    <a:pt x="21083" y="13011"/>
                  </a:cubicBezTo>
                  <a:cubicBezTo>
                    <a:pt x="27834" y="31875"/>
                    <a:pt x="27531" y="51875"/>
                    <a:pt x="22897" y="71364"/>
                  </a:cubicBezTo>
                  <a:cubicBezTo>
                    <a:pt x="21436" y="77444"/>
                    <a:pt x="16398" y="82387"/>
                    <a:pt x="13023" y="87842"/>
                  </a:cubicBezTo>
                  <a:cubicBezTo>
                    <a:pt x="11309" y="87387"/>
                    <a:pt x="9545" y="86989"/>
                    <a:pt x="7833" y="865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024FFA53-5F64-14C3-0270-D71A42B2AC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8774" y="5344020"/>
              <a:ext cx="23441" cy="96640"/>
            </a:xfrm>
            <a:custGeom>
              <a:avLst/>
              <a:gdLst>
                <a:gd name="connsiteX0" fmla="*/ 4031 w 23441"/>
                <a:gd name="connsiteY0" fmla="*/ 95789 h 96640"/>
                <a:gd name="connsiteX1" fmla="*/ 1 w 23441"/>
                <a:gd name="connsiteY1" fmla="*/ 85107 h 96640"/>
                <a:gd name="connsiteX2" fmla="*/ 3074 w 23441"/>
                <a:gd name="connsiteY2" fmla="*/ 14425 h 96640"/>
                <a:gd name="connsiteX3" fmla="*/ 15165 w 23441"/>
                <a:gd name="connsiteY3" fmla="*/ 49 h 96640"/>
                <a:gd name="connsiteX4" fmla="*/ 23075 w 23441"/>
                <a:gd name="connsiteY4" fmla="*/ 16868 h 96640"/>
                <a:gd name="connsiteX5" fmla="*/ 16425 w 23441"/>
                <a:gd name="connsiteY5" fmla="*/ 77664 h 96640"/>
                <a:gd name="connsiteX6" fmla="*/ 9270 w 23441"/>
                <a:gd name="connsiteY6" fmla="*/ 96641 h 96640"/>
                <a:gd name="connsiteX7" fmla="*/ 3981 w 23441"/>
                <a:gd name="connsiteY7" fmla="*/ 95845 h 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1" h="96640">
                  <a:moveTo>
                    <a:pt x="4031" y="95789"/>
                  </a:moveTo>
                  <a:cubicBezTo>
                    <a:pt x="2621" y="92209"/>
                    <a:pt x="-50" y="88630"/>
                    <a:pt x="1" y="85107"/>
                  </a:cubicBezTo>
                  <a:cubicBezTo>
                    <a:pt x="656" y="61527"/>
                    <a:pt x="1512" y="37947"/>
                    <a:pt x="3074" y="14425"/>
                  </a:cubicBezTo>
                  <a:cubicBezTo>
                    <a:pt x="3577" y="6981"/>
                    <a:pt x="6903" y="-689"/>
                    <a:pt x="15165" y="49"/>
                  </a:cubicBezTo>
                  <a:cubicBezTo>
                    <a:pt x="24435" y="902"/>
                    <a:pt x="23780" y="9538"/>
                    <a:pt x="23075" y="16868"/>
                  </a:cubicBezTo>
                  <a:cubicBezTo>
                    <a:pt x="21160" y="37152"/>
                    <a:pt x="19246" y="57493"/>
                    <a:pt x="16425" y="77664"/>
                  </a:cubicBezTo>
                  <a:cubicBezTo>
                    <a:pt x="15518" y="84255"/>
                    <a:pt x="11739" y="90334"/>
                    <a:pt x="9270" y="96641"/>
                  </a:cubicBezTo>
                  <a:cubicBezTo>
                    <a:pt x="7507" y="96357"/>
                    <a:pt x="5744" y="96073"/>
                    <a:pt x="3981" y="95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52814C9-6D46-E510-1EDC-D5D4CBDF91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56754" y="5607719"/>
              <a:ext cx="76272" cy="56125"/>
            </a:xfrm>
            <a:custGeom>
              <a:avLst/>
              <a:gdLst>
                <a:gd name="connsiteX0" fmla="*/ 43680 w 76272"/>
                <a:gd name="connsiteY0" fmla="*/ 50727 h 56125"/>
                <a:gd name="connsiteX1" fmla="*/ 56577 w 76272"/>
                <a:gd name="connsiteY1" fmla="*/ 31409 h 56125"/>
                <a:gd name="connsiteX2" fmla="*/ 0 w 76272"/>
                <a:gd name="connsiteY2" fmla="*/ 9306 h 56125"/>
                <a:gd name="connsiteX3" fmla="*/ 1310 w 76272"/>
                <a:gd name="connsiteY3" fmla="*/ 1806 h 56125"/>
                <a:gd name="connsiteX4" fmla="*/ 21361 w 76272"/>
                <a:gd name="connsiteY4" fmla="*/ 499 h 56125"/>
                <a:gd name="connsiteX5" fmla="*/ 61010 w 76272"/>
                <a:gd name="connsiteY5" fmla="*/ 13056 h 56125"/>
                <a:gd name="connsiteX6" fmla="*/ 75671 w 76272"/>
                <a:gd name="connsiteY6" fmla="*/ 34079 h 56125"/>
                <a:gd name="connsiteX7" fmla="*/ 59146 w 76272"/>
                <a:gd name="connsiteY7" fmla="*/ 54704 h 56125"/>
                <a:gd name="connsiteX8" fmla="*/ 47105 w 76272"/>
                <a:gd name="connsiteY8" fmla="*/ 56011 h 56125"/>
                <a:gd name="connsiteX9" fmla="*/ 43680 w 76272"/>
                <a:gd name="connsiteY9" fmla="*/ 50784 h 5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72" h="56125">
                  <a:moveTo>
                    <a:pt x="43680" y="50727"/>
                  </a:moveTo>
                  <a:cubicBezTo>
                    <a:pt x="47760" y="44647"/>
                    <a:pt x="51841" y="38568"/>
                    <a:pt x="56577" y="31409"/>
                  </a:cubicBezTo>
                  <a:cubicBezTo>
                    <a:pt x="41614" y="15045"/>
                    <a:pt x="17079" y="21408"/>
                    <a:pt x="0" y="9306"/>
                  </a:cubicBezTo>
                  <a:cubicBezTo>
                    <a:pt x="453" y="6806"/>
                    <a:pt x="857" y="4306"/>
                    <a:pt x="1310" y="1806"/>
                  </a:cubicBezTo>
                  <a:cubicBezTo>
                    <a:pt x="8010" y="1238"/>
                    <a:pt x="15013" y="-978"/>
                    <a:pt x="21361" y="499"/>
                  </a:cubicBezTo>
                  <a:cubicBezTo>
                    <a:pt x="34762" y="3568"/>
                    <a:pt x="48113" y="7715"/>
                    <a:pt x="61010" y="13056"/>
                  </a:cubicBezTo>
                  <a:cubicBezTo>
                    <a:pt x="69121" y="16409"/>
                    <a:pt x="78795" y="22772"/>
                    <a:pt x="75671" y="34079"/>
                  </a:cubicBezTo>
                  <a:cubicBezTo>
                    <a:pt x="73404" y="42204"/>
                    <a:pt x="65545" y="48852"/>
                    <a:pt x="59146" y="54704"/>
                  </a:cubicBezTo>
                  <a:cubicBezTo>
                    <a:pt x="56526" y="57091"/>
                    <a:pt x="51186" y="55670"/>
                    <a:pt x="47105" y="56011"/>
                  </a:cubicBezTo>
                  <a:cubicBezTo>
                    <a:pt x="45947" y="54250"/>
                    <a:pt x="44788" y="52545"/>
                    <a:pt x="43680" y="507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4525130-DCB8-417D-3F44-6B9E4996D3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88695" y="5187371"/>
              <a:ext cx="46458" cy="60731"/>
            </a:xfrm>
            <a:custGeom>
              <a:avLst/>
              <a:gdLst>
                <a:gd name="connsiteX0" fmla="*/ 25493 w 46458"/>
                <a:gd name="connsiteY0" fmla="*/ 30561 h 60731"/>
                <a:gd name="connsiteX1" fmla="*/ 0 w 46458"/>
                <a:gd name="connsiteY1" fmla="*/ 46527 h 60731"/>
                <a:gd name="connsiteX2" fmla="*/ 1864 w 46458"/>
                <a:gd name="connsiteY2" fmla="*/ 28402 h 60731"/>
                <a:gd name="connsiteX3" fmla="*/ 17230 w 46458"/>
                <a:gd name="connsiteY3" fmla="*/ 7493 h 60731"/>
                <a:gd name="connsiteX4" fmla="*/ 43377 w 46458"/>
                <a:gd name="connsiteY4" fmla="*/ 14652 h 60731"/>
                <a:gd name="connsiteX5" fmla="*/ 46400 w 46458"/>
                <a:gd name="connsiteY5" fmla="*/ 48857 h 60731"/>
                <a:gd name="connsiteX6" fmla="*/ 37583 w 46458"/>
                <a:gd name="connsiteY6" fmla="*/ 60732 h 60731"/>
                <a:gd name="connsiteX7" fmla="*/ 29221 w 46458"/>
                <a:gd name="connsiteY7" fmla="*/ 50959 h 60731"/>
                <a:gd name="connsiteX8" fmla="*/ 25493 w 46458"/>
                <a:gd name="connsiteY8" fmla="*/ 30561 h 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8" h="60731">
                  <a:moveTo>
                    <a:pt x="25493" y="30561"/>
                  </a:moveTo>
                  <a:cubicBezTo>
                    <a:pt x="16676" y="36073"/>
                    <a:pt x="10177" y="40163"/>
                    <a:pt x="0" y="46527"/>
                  </a:cubicBezTo>
                  <a:cubicBezTo>
                    <a:pt x="857" y="36868"/>
                    <a:pt x="0" y="31641"/>
                    <a:pt x="1864" y="28402"/>
                  </a:cubicBezTo>
                  <a:cubicBezTo>
                    <a:pt x="6247" y="20902"/>
                    <a:pt x="11537" y="13856"/>
                    <a:pt x="17230" y="7493"/>
                  </a:cubicBezTo>
                  <a:cubicBezTo>
                    <a:pt x="28113" y="-4723"/>
                    <a:pt x="39750" y="-1769"/>
                    <a:pt x="43377" y="14652"/>
                  </a:cubicBezTo>
                  <a:cubicBezTo>
                    <a:pt x="45846" y="25732"/>
                    <a:pt x="46703" y="37493"/>
                    <a:pt x="46400" y="48857"/>
                  </a:cubicBezTo>
                  <a:cubicBezTo>
                    <a:pt x="46300" y="52891"/>
                    <a:pt x="40657" y="56811"/>
                    <a:pt x="37583" y="60732"/>
                  </a:cubicBezTo>
                  <a:cubicBezTo>
                    <a:pt x="34712" y="57493"/>
                    <a:pt x="30632" y="54880"/>
                    <a:pt x="29221" y="50959"/>
                  </a:cubicBezTo>
                  <a:cubicBezTo>
                    <a:pt x="27054" y="44993"/>
                    <a:pt x="26803" y="38232"/>
                    <a:pt x="25493" y="305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8C0B976-8DF6-1815-D392-14B3081F0D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74416" y="2540975"/>
              <a:ext cx="49594" cy="45689"/>
            </a:xfrm>
            <a:custGeom>
              <a:avLst/>
              <a:gdLst>
                <a:gd name="connsiteX0" fmla="*/ 23926 w 49594"/>
                <a:gd name="connsiteY0" fmla="*/ 45689 h 45689"/>
                <a:gd name="connsiteX1" fmla="*/ 46 w 49594"/>
                <a:gd name="connsiteY1" fmla="*/ 26882 h 45689"/>
                <a:gd name="connsiteX2" fmla="*/ 24631 w 49594"/>
                <a:gd name="connsiteY2" fmla="*/ 234 h 45689"/>
                <a:gd name="connsiteX3" fmla="*/ 48914 w 49594"/>
                <a:gd name="connsiteY3" fmla="*/ 16371 h 45689"/>
                <a:gd name="connsiteX4" fmla="*/ 32894 w 49594"/>
                <a:gd name="connsiteY4" fmla="*/ 44212 h 45689"/>
                <a:gd name="connsiteX5" fmla="*/ 23926 w 49594"/>
                <a:gd name="connsiteY5" fmla="*/ 45632 h 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94" h="45689">
                  <a:moveTo>
                    <a:pt x="23926" y="45689"/>
                  </a:moveTo>
                  <a:cubicBezTo>
                    <a:pt x="9265" y="45348"/>
                    <a:pt x="953" y="38303"/>
                    <a:pt x="46" y="26882"/>
                  </a:cubicBezTo>
                  <a:cubicBezTo>
                    <a:pt x="-861" y="15916"/>
                    <a:pt x="11835" y="2166"/>
                    <a:pt x="24631" y="234"/>
                  </a:cubicBezTo>
                  <a:cubicBezTo>
                    <a:pt x="35514" y="-1413"/>
                    <a:pt x="46295" y="5803"/>
                    <a:pt x="48914" y="16371"/>
                  </a:cubicBezTo>
                  <a:cubicBezTo>
                    <a:pt x="51837" y="28303"/>
                    <a:pt x="45136" y="40235"/>
                    <a:pt x="32894" y="44212"/>
                  </a:cubicBezTo>
                  <a:cubicBezTo>
                    <a:pt x="29468" y="45348"/>
                    <a:pt x="25689" y="45405"/>
                    <a:pt x="23926" y="456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7F10E13-1ED1-449D-D9F3-11F829432B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3283" y="3120817"/>
              <a:ext cx="40455" cy="80195"/>
            </a:xfrm>
            <a:custGeom>
              <a:avLst/>
              <a:gdLst>
                <a:gd name="connsiteX0" fmla="*/ 40455 w 40455"/>
                <a:gd name="connsiteY0" fmla="*/ 72727 h 80195"/>
                <a:gd name="connsiteX1" fmla="*/ 11436 w 40455"/>
                <a:gd name="connsiteY1" fmla="*/ 74431 h 80195"/>
                <a:gd name="connsiteX2" fmla="*/ 10479 w 40455"/>
                <a:gd name="connsiteY2" fmla="*/ 48977 h 80195"/>
                <a:gd name="connsiteX3" fmla="*/ 20857 w 40455"/>
                <a:gd name="connsiteY3" fmla="*/ 23408 h 80195"/>
                <a:gd name="connsiteX4" fmla="*/ 0 w 40455"/>
                <a:gd name="connsiteY4" fmla="*/ 12442 h 80195"/>
                <a:gd name="connsiteX5" fmla="*/ 17079 w 40455"/>
                <a:gd name="connsiteY5" fmla="*/ 567 h 80195"/>
                <a:gd name="connsiteX6" fmla="*/ 36173 w 40455"/>
                <a:gd name="connsiteY6" fmla="*/ 20908 h 80195"/>
                <a:gd name="connsiteX7" fmla="*/ 32646 w 40455"/>
                <a:gd name="connsiteY7" fmla="*/ 44601 h 80195"/>
                <a:gd name="connsiteX8" fmla="*/ 40455 w 40455"/>
                <a:gd name="connsiteY8" fmla="*/ 72727 h 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55" h="80195">
                  <a:moveTo>
                    <a:pt x="40455" y="72727"/>
                  </a:moveTo>
                  <a:cubicBezTo>
                    <a:pt x="26651" y="81590"/>
                    <a:pt x="18439" y="83068"/>
                    <a:pt x="11436" y="74431"/>
                  </a:cubicBezTo>
                  <a:cubicBezTo>
                    <a:pt x="5240" y="66761"/>
                    <a:pt x="7154" y="57613"/>
                    <a:pt x="10479" y="48977"/>
                  </a:cubicBezTo>
                  <a:cubicBezTo>
                    <a:pt x="13553" y="40908"/>
                    <a:pt x="16928" y="33011"/>
                    <a:pt x="20857" y="23408"/>
                  </a:cubicBezTo>
                  <a:cubicBezTo>
                    <a:pt x="12797" y="19147"/>
                    <a:pt x="6651" y="15908"/>
                    <a:pt x="0" y="12442"/>
                  </a:cubicBezTo>
                  <a:cubicBezTo>
                    <a:pt x="857" y="-683"/>
                    <a:pt x="9018" y="-797"/>
                    <a:pt x="17079" y="567"/>
                  </a:cubicBezTo>
                  <a:cubicBezTo>
                    <a:pt x="27407" y="2272"/>
                    <a:pt x="35015" y="9204"/>
                    <a:pt x="36173" y="20908"/>
                  </a:cubicBezTo>
                  <a:cubicBezTo>
                    <a:pt x="36929" y="28579"/>
                    <a:pt x="34762" y="36988"/>
                    <a:pt x="32646" y="44601"/>
                  </a:cubicBezTo>
                  <a:cubicBezTo>
                    <a:pt x="29825" y="54829"/>
                    <a:pt x="23024" y="64999"/>
                    <a:pt x="40455" y="7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F79B3FF7-7BD2-BEF8-F67E-4B81E0556B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5480" y="6502134"/>
              <a:ext cx="52180" cy="72739"/>
            </a:xfrm>
            <a:custGeom>
              <a:avLst/>
              <a:gdLst>
                <a:gd name="connsiteX0" fmla="*/ 30833 w 52180"/>
                <a:gd name="connsiteY0" fmla="*/ 27568 h 72739"/>
                <a:gd name="connsiteX1" fmla="*/ 36677 w 52180"/>
                <a:gd name="connsiteY1" fmla="*/ 6034 h 72739"/>
                <a:gd name="connsiteX2" fmla="*/ 44838 w 52180"/>
                <a:gd name="connsiteY2" fmla="*/ 11 h 72739"/>
                <a:gd name="connsiteX3" fmla="*/ 51993 w 52180"/>
                <a:gd name="connsiteY3" fmla="*/ 7284 h 72739"/>
                <a:gd name="connsiteX4" fmla="*/ 37987 w 52180"/>
                <a:gd name="connsiteY4" fmla="*/ 72739 h 72739"/>
                <a:gd name="connsiteX5" fmla="*/ 27407 w 52180"/>
                <a:gd name="connsiteY5" fmla="*/ 48591 h 72739"/>
                <a:gd name="connsiteX6" fmla="*/ 9018 w 52180"/>
                <a:gd name="connsiteY6" fmla="*/ 46943 h 72739"/>
                <a:gd name="connsiteX7" fmla="*/ 0 w 52180"/>
                <a:gd name="connsiteY7" fmla="*/ 38421 h 72739"/>
                <a:gd name="connsiteX8" fmla="*/ 8565 w 52180"/>
                <a:gd name="connsiteY8" fmla="*/ 29387 h 72739"/>
                <a:gd name="connsiteX9" fmla="*/ 30732 w 52180"/>
                <a:gd name="connsiteY9" fmla="*/ 27568 h 7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0" h="72739">
                  <a:moveTo>
                    <a:pt x="30833" y="27568"/>
                  </a:moveTo>
                  <a:cubicBezTo>
                    <a:pt x="32798" y="19955"/>
                    <a:pt x="34007" y="12625"/>
                    <a:pt x="36677" y="6034"/>
                  </a:cubicBezTo>
                  <a:cubicBezTo>
                    <a:pt x="37886" y="3080"/>
                    <a:pt x="42168" y="-216"/>
                    <a:pt x="44838" y="11"/>
                  </a:cubicBezTo>
                  <a:cubicBezTo>
                    <a:pt x="47509" y="239"/>
                    <a:pt x="51892" y="4557"/>
                    <a:pt x="51993" y="7284"/>
                  </a:cubicBezTo>
                  <a:cubicBezTo>
                    <a:pt x="53000" y="28591"/>
                    <a:pt x="50179" y="49102"/>
                    <a:pt x="37987" y="72739"/>
                  </a:cubicBezTo>
                  <a:cubicBezTo>
                    <a:pt x="33251" y="61830"/>
                    <a:pt x="30632" y="55920"/>
                    <a:pt x="27407" y="48591"/>
                  </a:cubicBezTo>
                  <a:cubicBezTo>
                    <a:pt x="21916" y="48193"/>
                    <a:pt x="15215" y="48648"/>
                    <a:pt x="9018" y="46943"/>
                  </a:cubicBezTo>
                  <a:cubicBezTo>
                    <a:pt x="5592" y="45977"/>
                    <a:pt x="2973" y="41375"/>
                    <a:pt x="0" y="38421"/>
                  </a:cubicBezTo>
                  <a:cubicBezTo>
                    <a:pt x="2822" y="35295"/>
                    <a:pt x="5290" y="30182"/>
                    <a:pt x="8565" y="29387"/>
                  </a:cubicBezTo>
                  <a:cubicBezTo>
                    <a:pt x="15517" y="27625"/>
                    <a:pt x="22974" y="28080"/>
                    <a:pt x="30732" y="27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82EA043-B8F2-B61A-C590-9CA66FA96D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3976" y="2483099"/>
              <a:ext cx="35034" cy="74556"/>
            </a:xfrm>
            <a:custGeom>
              <a:avLst/>
              <a:gdLst>
                <a:gd name="connsiteX0" fmla="*/ 13120 w 35034"/>
                <a:gd name="connsiteY0" fmla="*/ 22202 h 74556"/>
                <a:gd name="connsiteX1" fmla="*/ 625 w 35034"/>
                <a:gd name="connsiteY1" fmla="*/ 12542 h 74556"/>
                <a:gd name="connsiteX2" fmla="*/ 26924 w 35034"/>
                <a:gd name="connsiteY2" fmla="*/ 3849 h 74556"/>
                <a:gd name="connsiteX3" fmla="*/ 28838 w 35034"/>
                <a:gd name="connsiteY3" fmla="*/ 30668 h 74556"/>
                <a:gd name="connsiteX4" fmla="*/ 19669 w 35034"/>
                <a:gd name="connsiteY4" fmla="*/ 54361 h 74556"/>
                <a:gd name="connsiteX5" fmla="*/ 35035 w 35034"/>
                <a:gd name="connsiteY5" fmla="*/ 64588 h 74556"/>
                <a:gd name="connsiteX6" fmla="*/ 32566 w 35034"/>
                <a:gd name="connsiteY6" fmla="*/ 70554 h 74556"/>
                <a:gd name="connsiteX7" fmla="*/ 22339 w 35034"/>
                <a:gd name="connsiteY7" fmla="*/ 74304 h 74556"/>
                <a:gd name="connsiteX8" fmla="*/ 2741 w 35034"/>
                <a:gd name="connsiteY8" fmla="*/ 43565 h 74556"/>
                <a:gd name="connsiteX9" fmla="*/ 13120 w 35034"/>
                <a:gd name="connsiteY9" fmla="*/ 22145 h 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34" h="74556">
                  <a:moveTo>
                    <a:pt x="13120" y="22202"/>
                  </a:moveTo>
                  <a:cubicBezTo>
                    <a:pt x="8636" y="18736"/>
                    <a:pt x="4756" y="15724"/>
                    <a:pt x="625" y="12542"/>
                  </a:cubicBezTo>
                  <a:cubicBezTo>
                    <a:pt x="12767" y="-924"/>
                    <a:pt x="19367" y="-3083"/>
                    <a:pt x="26924" y="3849"/>
                  </a:cubicBezTo>
                  <a:cubicBezTo>
                    <a:pt x="35639" y="11861"/>
                    <a:pt x="32213" y="21406"/>
                    <a:pt x="28838" y="30668"/>
                  </a:cubicBezTo>
                  <a:cubicBezTo>
                    <a:pt x="26067" y="38168"/>
                    <a:pt x="23095" y="45554"/>
                    <a:pt x="19669" y="54361"/>
                  </a:cubicBezTo>
                  <a:cubicBezTo>
                    <a:pt x="25110" y="57997"/>
                    <a:pt x="29846" y="61122"/>
                    <a:pt x="35035" y="64588"/>
                  </a:cubicBezTo>
                  <a:cubicBezTo>
                    <a:pt x="34279" y="66634"/>
                    <a:pt x="33976" y="69759"/>
                    <a:pt x="32566" y="70554"/>
                  </a:cubicBezTo>
                  <a:cubicBezTo>
                    <a:pt x="29443" y="72429"/>
                    <a:pt x="25865" y="73906"/>
                    <a:pt x="22339" y="74304"/>
                  </a:cubicBezTo>
                  <a:cubicBezTo>
                    <a:pt x="3748" y="76577"/>
                    <a:pt x="-4816" y="63281"/>
                    <a:pt x="2741" y="43565"/>
                  </a:cubicBezTo>
                  <a:cubicBezTo>
                    <a:pt x="5612" y="36179"/>
                    <a:pt x="9593" y="29304"/>
                    <a:pt x="13120" y="221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2ABA008F-7330-636F-59C3-DFEEE11CC8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8024" y="501460"/>
              <a:ext cx="52991" cy="61156"/>
            </a:xfrm>
            <a:custGeom>
              <a:avLst/>
              <a:gdLst>
                <a:gd name="connsiteX0" fmla="*/ 13695 w 52991"/>
                <a:gd name="connsiteY0" fmla="*/ 30475 h 61156"/>
                <a:gd name="connsiteX1" fmla="*/ 15005 w 52991"/>
                <a:gd name="connsiteY1" fmla="*/ 9111 h 61156"/>
                <a:gd name="connsiteX2" fmla="*/ 23317 w 52991"/>
                <a:gd name="connsiteY2" fmla="*/ 20 h 61156"/>
                <a:gd name="connsiteX3" fmla="*/ 32840 w 52991"/>
                <a:gd name="connsiteY3" fmla="*/ 7293 h 61156"/>
                <a:gd name="connsiteX4" fmla="*/ 36618 w 52991"/>
                <a:gd name="connsiteY4" fmla="*/ 26782 h 61156"/>
                <a:gd name="connsiteX5" fmla="*/ 52992 w 52991"/>
                <a:gd name="connsiteY5" fmla="*/ 33259 h 61156"/>
                <a:gd name="connsiteX6" fmla="*/ 28557 w 52991"/>
                <a:gd name="connsiteY6" fmla="*/ 61157 h 61156"/>
                <a:gd name="connsiteX7" fmla="*/ 1100 w 52991"/>
                <a:gd name="connsiteY7" fmla="*/ 49395 h 61156"/>
                <a:gd name="connsiteX8" fmla="*/ 13695 w 52991"/>
                <a:gd name="connsiteY8" fmla="*/ 30418 h 6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91" h="61156">
                  <a:moveTo>
                    <a:pt x="13695" y="30475"/>
                  </a:moveTo>
                  <a:cubicBezTo>
                    <a:pt x="13997" y="23600"/>
                    <a:pt x="13392" y="16043"/>
                    <a:pt x="15005" y="9111"/>
                  </a:cubicBezTo>
                  <a:cubicBezTo>
                    <a:pt x="15861" y="5304"/>
                    <a:pt x="20194" y="361"/>
                    <a:pt x="23317" y="20"/>
                  </a:cubicBezTo>
                  <a:cubicBezTo>
                    <a:pt x="26391" y="-321"/>
                    <a:pt x="31378" y="3770"/>
                    <a:pt x="32840" y="7293"/>
                  </a:cubicBezTo>
                  <a:cubicBezTo>
                    <a:pt x="35207" y="12975"/>
                    <a:pt x="35409" y="19850"/>
                    <a:pt x="36618" y="26782"/>
                  </a:cubicBezTo>
                  <a:cubicBezTo>
                    <a:pt x="41707" y="28827"/>
                    <a:pt x="46895" y="30816"/>
                    <a:pt x="52992" y="33259"/>
                  </a:cubicBezTo>
                  <a:cubicBezTo>
                    <a:pt x="44276" y="43202"/>
                    <a:pt x="36669" y="51895"/>
                    <a:pt x="28557" y="61157"/>
                  </a:cubicBezTo>
                  <a:cubicBezTo>
                    <a:pt x="20396" y="57634"/>
                    <a:pt x="10873" y="53600"/>
                    <a:pt x="1100" y="49395"/>
                  </a:cubicBezTo>
                  <a:cubicBezTo>
                    <a:pt x="-3888" y="35872"/>
                    <a:pt x="9463" y="37236"/>
                    <a:pt x="13695" y="30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4014590-27D5-7F0E-44CA-7E456721F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7435" y="4311164"/>
              <a:ext cx="61092" cy="63264"/>
            </a:xfrm>
            <a:custGeom>
              <a:avLst/>
              <a:gdLst>
                <a:gd name="connsiteX0" fmla="*/ 29069 w 61092"/>
                <a:gd name="connsiteY0" fmla="*/ 61706 h 63264"/>
                <a:gd name="connsiteX1" fmla="*/ 42370 w 61092"/>
                <a:gd name="connsiteY1" fmla="*/ 36990 h 63264"/>
                <a:gd name="connsiteX2" fmla="*/ 0 w 61092"/>
                <a:gd name="connsiteY2" fmla="*/ 13467 h 63264"/>
                <a:gd name="connsiteX3" fmla="*/ 12998 w 61092"/>
                <a:gd name="connsiteY3" fmla="*/ 1 h 63264"/>
                <a:gd name="connsiteX4" fmla="*/ 54108 w 61092"/>
                <a:gd name="connsiteY4" fmla="*/ 19774 h 63264"/>
                <a:gd name="connsiteX5" fmla="*/ 58491 w 61092"/>
                <a:gd name="connsiteY5" fmla="*/ 46763 h 63264"/>
                <a:gd name="connsiteX6" fmla="*/ 29069 w 61092"/>
                <a:gd name="connsiteY6" fmla="*/ 61649 h 6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2" h="63264">
                  <a:moveTo>
                    <a:pt x="29069" y="61706"/>
                  </a:moveTo>
                  <a:cubicBezTo>
                    <a:pt x="34561" y="51535"/>
                    <a:pt x="38541" y="44092"/>
                    <a:pt x="42370" y="36990"/>
                  </a:cubicBezTo>
                  <a:cubicBezTo>
                    <a:pt x="34460" y="14546"/>
                    <a:pt x="12897" y="23240"/>
                    <a:pt x="0" y="13467"/>
                  </a:cubicBezTo>
                  <a:cubicBezTo>
                    <a:pt x="151" y="2387"/>
                    <a:pt x="5895" y="-56"/>
                    <a:pt x="12998" y="1"/>
                  </a:cubicBezTo>
                  <a:cubicBezTo>
                    <a:pt x="29069" y="171"/>
                    <a:pt x="42823" y="7387"/>
                    <a:pt x="54108" y="19774"/>
                  </a:cubicBezTo>
                  <a:cubicBezTo>
                    <a:pt x="60809" y="27160"/>
                    <a:pt x="63529" y="37047"/>
                    <a:pt x="58491" y="46763"/>
                  </a:cubicBezTo>
                  <a:cubicBezTo>
                    <a:pt x="53000" y="57444"/>
                    <a:pt x="46148" y="67217"/>
                    <a:pt x="29069" y="6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171EF0B0-5EB6-1D5B-319D-37081C455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2675" y="4767291"/>
              <a:ext cx="64839" cy="66377"/>
            </a:xfrm>
            <a:custGeom>
              <a:avLst/>
              <a:gdLst>
                <a:gd name="connsiteX0" fmla="*/ 36576 w 64839"/>
                <a:gd name="connsiteY0" fmla="*/ 184 h 66377"/>
                <a:gd name="connsiteX1" fmla="*/ 39498 w 64839"/>
                <a:gd name="connsiteY1" fmla="*/ 22400 h 66377"/>
                <a:gd name="connsiteX2" fmla="*/ 64839 w 64839"/>
                <a:gd name="connsiteY2" fmla="*/ 25411 h 66377"/>
                <a:gd name="connsiteX3" fmla="*/ 30127 w 64839"/>
                <a:gd name="connsiteY3" fmla="*/ 66377 h 66377"/>
                <a:gd name="connsiteX4" fmla="*/ 0 w 64839"/>
                <a:gd name="connsiteY4" fmla="*/ 35241 h 66377"/>
                <a:gd name="connsiteX5" fmla="*/ 1713 w 64839"/>
                <a:gd name="connsiteY5" fmla="*/ 29786 h 66377"/>
                <a:gd name="connsiteX6" fmla="*/ 18943 w 64839"/>
                <a:gd name="connsiteY6" fmla="*/ 22627 h 66377"/>
                <a:gd name="connsiteX7" fmla="*/ 36576 w 64839"/>
                <a:gd name="connsiteY7" fmla="*/ 127 h 6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39" h="66377">
                  <a:moveTo>
                    <a:pt x="36576" y="184"/>
                  </a:moveTo>
                  <a:cubicBezTo>
                    <a:pt x="37533" y="7627"/>
                    <a:pt x="38491" y="14672"/>
                    <a:pt x="39498" y="22400"/>
                  </a:cubicBezTo>
                  <a:cubicBezTo>
                    <a:pt x="47156" y="23309"/>
                    <a:pt x="54612" y="24161"/>
                    <a:pt x="64839" y="25411"/>
                  </a:cubicBezTo>
                  <a:cubicBezTo>
                    <a:pt x="53705" y="42116"/>
                    <a:pt x="29674" y="40184"/>
                    <a:pt x="30127" y="66377"/>
                  </a:cubicBezTo>
                  <a:cubicBezTo>
                    <a:pt x="22722" y="51775"/>
                    <a:pt x="13200" y="41547"/>
                    <a:pt x="0" y="35241"/>
                  </a:cubicBezTo>
                  <a:cubicBezTo>
                    <a:pt x="554" y="33422"/>
                    <a:pt x="1159" y="31604"/>
                    <a:pt x="1713" y="29786"/>
                  </a:cubicBezTo>
                  <a:cubicBezTo>
                    <a:pt x="7254" y="27457"/>
                    <a:pt x="12797" y="25184"/>
                    <a:pt x="18943" y="22627"/>
                  </a:cubicBezTo>
                  <a:cubicBezTo>
                    <a:pt x="23931" y="15411"/>
                    <a:pt x="19950" y="-1635"/>
                    <a:pt x="36576" y="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936EEAA2-F07F-B0F7-02E2-E88F9A1E00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53565" y="3048855"/>
              <a:ext cx="42750" cy="64902"/>
            </a:xfrm>
            <a:custGeom>
              <a:avLst/>
              <a:gdLst>
                <a:gd name="connsiteX0" fmla="*/ 27687 w 42750"/>
                <a:gd name="connsiteY0" fmla="*/ 44460 h 64902"/>
                <a:gd name="connsiteX1" fmla="*/ 42751 w 42750"/>
                <a:gd name="connsiteY1" fmla="*/ 53096 h 64902"/>
                <a:gd name="connsiteX2" fmla="*/ 10558 w 42750"/>
                <a:gd name="connsiteY2" fmla="*/ 60540 h 64902"/>
                <a:gd name="connsiteX3" fmla="*/ 13430 w 42750"/>
                <a:gd name="connsiteY3" fmla="*/ 23437 h 64902"/>
                <a:gd name="connsiteX4" fmla="*/ 11113 w 42750"/>
                <a:gd name="connsiteY4" fmla="*/ 19289 h 64902"/>
                <a:gd name="connsiteX5" fmla="*/ 784 w 42750"/>
                <a:gd name="connsiteY5" fmla="*/ 8096 h 64902"/>
                <a:gd name="connsiteX6" fmla="*/ 16352 w 42750"/>
                <a:gd name="connsiteY6" fmla="*/ 28 h 64902"/>
                <a:gd name="connsiteX7" fmla="*/ 32575 w 42750"/>
                <a:gd name="connsiteY7" fmla="*/ 29630 h 64902"/>
                <a:gd name="connsiteX8" fmla="*/ 27738 w 42750"/>
                <a:gd name="connsiteY8" fmla="*/ 44460 h 6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750" h="64902">
                  <a:moveTo>
                    <a:pt x="27687" y="44460"/>
                  </a:moveTo>
                  <a:cubicBezTo>
                    <a:pt x="33834" y="47983"/>
                    <a:pt x="38116" y="50426"/>
                    <a:pt x="42751" y="53096"/>
                  </a:cubicBezTo>
                  <a:cubicBezTo>
                    <a:pt x="31768" y="65313"/>
                    <a:pt x="18468" y="68494"/>
                    <a:pt x="10558" y="60540"/>
                  </a:cubicBezTo>
                  <a:cubicBezTo>
                    <a:pt x="-2792" y="47131"/>
                    <a:pt x="11213" y="35483"/>
                    <a:pt x="13430" y="23437"/>
                  </a:cubicBezTo>
                  <a:cubicBezTo>
                    <a:pt x="12523" y="21733"/>
                    <a:pt x="12120" y="19801"/>
                    <a:pt x="11113" y="19289"/>
                  </a:cubicBezTo>
                  <a:cubicBezTo>
                    <a:pt x="6225" y="16846"/>
                    <a:pt x="-2692" y="16903"/>
                    <a:pt x="784" y="8096"/>
                  </a:cubicBezTo>
                  <a:cubicBezTo>
                    <a:pt x="2598" y="3551"/>
                    <a:pt x="11113" y="-370"/>
                    <a:pt x="16352" y="28"/>
                  </a:cubicBezTo>
                  <a:cubicBezTo>
                    <a:pt x="30912" y="1221"/>
                    <a:pt x="36756" y="13096"/>
                    <a:pt x="32575" y="29630"/>
                  </a:cubicBezTo>
                  <a:cubicBezTo>
                    <a:pt x="31365" y="34290"/>
                    <a:pt x="29602" y="38778"/>
                    <a:pt x="27738" y="444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3FD17BA5-33ED-7A01-169D-906BEC103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33959" y="3783019"/>
              <a:ext cx="24891" cy="81607"/>
            </a:xfrm>
            <a:custGeom>
              <a:avLst/>
              <a:gdLst>
                <a:gd name="connsiteX0" fmla="*/ 24829 w 24891"/>
                <a:gd name="connsiteY0" fmla="*/ 27801 h 81607"/>
                <a:gd name="connsiteX1" fmla="*/ 21252 w 24891"/>
                <a:gd name="connsiteY1" fmla="*/ 65813 h 81607"/>
                <a:gd name="connsiteX2" fmla="*/ 10420 w 24891"/>
                <a:gd name="connsiteY2" fmla="*/ 81608 h 81607"/>
                <a:gd name="connsiteX3" fmla="*/ 92 w 24891"/>
                <a:gd name="connsiteY3" fmla="*/ 63710 h 81607"/>
                <a:gd name="connsiteX4" fmla="*/ 4778 w 24891"/>
                <a:gd name="connsiteY4" fmla="*/ 14960 h 81607"/>
                <a:gd name="connsiteX5" fmla="*/ 16113 w 24891"/>
                <a:gd name="connsiteY5" fmla="*/ 73 h 81607"/>
                <a:gd name="connsiteX6" fmla="*/ 24879 w 24891"/>
                <a:gd name="connsiteY6" fmla="*/ 16948 h 81607"/>
                <a:gd name="connsiteX7" fmla="*/ 24879 w 24891"/>
                <a:gd name="connsiteY7" fmla="*/ 27801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91" h="81607">
                  <a:moveTo>
                    <a:pt x="24829" y="27801"/>
                  </a:moveTo>
                  <a:cubicBezTo>
                    <a:pt x="23721" y="39790"/>
                    <a:pt x="22663" y="52801"/>
                    <a:pt x="21252" y="65813"/>
                  </a:cubicBezTo>
                  <a:cubicBezTo>
                    <a:pt x="20446" y="73369"/>
                    <a:pt x="18632" y="81551"/>
                    <a:pt x="10420" y="81608"/>
                  </a:cubicBezTo>
                  <a:cubicBezTo>
                    <a:pt x="193" y="81608"/>
                    <a:pt x="-311" y="71608"/>
                    <a:pt x="92" y="63710"/>
                  </a:cubicBezTo>
                  <a:cubicBezTo>
                    <a:pt x="898" y="47403"/>
                    <a:pt x="2661" y="31153"/>
                    <a:pt x="4778" y="14960"/>
                  </a:cubicBezTo>
                  <a:cubicBezTo>
                    <a:pt x="5685" y="7858"/>
                    <a:pt x="7397" y="-892"/>
                    <a:pt x="16113" y="73"/>
                  </a:cubicBezTo>
                  <a:cubicBezTo>
                    <a:pt x="24677" y="982"/>
                    <a:pt x="24980" y="9278"/>
                    <a:pt x="24879" y="16948"/>
                  </a:cubicBezTo>
                  <a:cubicBezTo>
                    <a:pt x="24879" y="20244"/>
                    <a:pt x="24879" y="23483"/>
                    <a:pt x="24879" y="27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4113D7A1-FBDB-AFD7-7795-85683AE233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1977" y="5048436"/>
              <a:ext cx="75456" cy="50140"/>
            </a:xfrm>
            <a:custGeom>
              <a:avLst/>
              <a:gdLst>
                <a:gd name="connsiteX0" fmla="*/ 53403 w 75456"/>
                <a:gd name="connsiteY0" fmla="*/ 47961 h 50140"/>
                <a:gd name="connsiteX1" fmla="*/ 58794 w 75456"/>
                <a:gd name="connsiteY1" fmla="*/ 27051 h 50140"/>
                <a:gd name="connsiteX2" fmla="*/ 0 w 75456"/>
                <a:gd name="connsiteY2" fmla="*/ 12165 h 50140"/>
                <a:gd name="connsiteX3" fmla="*/ 1914 w 75456"/>
                <a:gd name="connsiteY3" fmla="*/ 6256 h 50140"/>
                <a:gd name="connsiteX4" fmla="*/ 64638 w 75456"/>
                <a:gd name="connsiteY4" fmla="*/ 9665 h 50140"/>
                <a:gd name="connsiteX5" fmla="*/ 73908 w 75456"/>
                <a:gd name="connsiteY5" fmla="*/ 36597 h 50140"/>
                <a:gd name="connsiteX6" fmla="*/ 53352 w 75456"/>
                <a:gd name="connsiteY6" fmla="*/ 48017 h 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56" h="50140">
                  <a:moveTo>
                    <a:pt x="53403" y="47961"/>
                  </a:moveTo>
                  <a:cubicBezTo>
                    <a:pt x="55216" y="40858"/>
                    <a:pt x="56980" y="34097"/>
                    <a:pt x="58794" y="27051"/>
                  </a:cubicBezTo>
                  <a:cubicBezTo>
                    <a:pt x="41564" y="9722"/>
                    <a:pt x="16978" y="28017"/>
                    <a:pt x="0" y="12165"/>
                  </a:cubicBezTo>
                  <a:cubicBezTo>
                    <a:pt x="957" y="9040"/>
                    <a:pt x="1108" y="6653"/>
                    <a:pt x="1914" y="6256"/>
                  </a:cubicBezTo>
                  <a:cubicBezTo>
                    <a:pt x="23276" y="-3744"/>
                    <a:pt x="44385" y="-1131"/>
                    <a:pt x="64638" y="9665"/>
                  </a:cubicBezTo>
                  <a:cubicBezTo>
                    <a:pt x="74663" y="15006"/>
                    <a:pt x="77636" y="25460"/>
                    <a:pt x="73908" y="36597"/>
                  </a:cubicBezTo>
                  <a:cubicBezTo>
                    <a:pt x="70583" y="46483"/>
                    <a:pt x="65444" y="53983"/>
                    <a:pt x="53352" y="48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1BF44814-4B2E-F874-0603-5D9A616636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4479" y="4859907"/>
              <a:ext cx="89264" cy="30008"/>
            </a:xfrm>
            <a:custGeom>
              <a:avLst/>
              <a:gdLst>
                <a:gd name="connsiteX0" fmla="*/ 89214 w 89264"/>
                <a:gd name="connsiteY0" fmla="*/ 11375 h 30008"/>
                <a:gd name="connsiteX1" fmla="*/ 65233 w 89264"/>
                <a:gd name="connsiteY1" fmla="*/ 18648 h 30008"/>
                <a:gd name="connsiteX2" fmla="*/ 14046 w 89264"/>
                <a:gd name="connsiteY2" fmla="*/ 29159 h 30008"/>
                <a:gd name="connsiteX3" fmla="*/ 41 w 89264"/>
                <a:gd name="connsiteY3" fmla="*/ 23023 h 30008"/>
                <a:gd name="connsiteX4" fmla="*/ 7397 w 89264"/>
                <a:gd name="connsiteY4" fmla="*/ 10238 h 30008"/>
                <a:gd name="connsiteX5" fmla="*/ 88458 w 89264"/>
                <a:gd name="connsiteY5" fmla="*/ 5920 h 30008"/>
                <a:gd name="connsiteX6" fmla="*/ 89264 w 89264"/>
                <a:gd name="connsiteY6" fmla="*/ 11375 h 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64" h="30008">
                  <a:moveTo>
                    <a:pt x="89214" y="11375"/>
                  </a:moveTo>
                  <a:cubicBezTo>
                    <a:pt x="81203" y="13818"/>
                    <a:pt x="73344" y="16829"/>
                    <a:pt x="65233" y="18648"/>
                  </a:cubicBezTo>
                  <a:cubicBezTo>
                    <a:pt x="48204" y="22454"/>
                    <a:pt x="31125" y="25750"/>
                    <a:pt x="14046" y="29159"/>
                  </a:cubicBezTo>
                  <a:cubicBezTo>
                    <a:pt x="8202" y="30352"/>
                    <a:pt x="1099" y="31602"/>
                    <a:pt x="41" y="23023"/>
                  </a:cubicBezTo>
                  <a:cubicBezTo>
                    <a:pt x="-463" y="19102"/>
                    <a:pt x="3819" y="11943"/>
                    <a:pt x="7397" y="10238"/>
                  </a:cubicBezTo>
                  <a:cubicBezTo>
                    <a:pt x="34047" y="-2489"/>
                    <a:pt x="61253" y="-2659"/>
                    <a:pt x="88458" y="5920"/>
                  </a:cubicBezTo>
                  <a:cubicBezTo>
                    <a:pt x="88710" y="7738"/>
                    <a:pt x="88962" y="9557"/>
                    <a:pt x="89264" y="113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0070B9A4-88AD-C082-F2CF-7620D56A7B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1403" y="6511137"/>
              <a:ext cx="37228" cy="70610"/>
            </a:xfrm>
            <a:custGeom>
              <a:avLst/>
              <a:gdLst>
                <a:gd name="connsiteX0" fmla="*/ 32949 w 37228"/>
                <a:gd name="connsiteY0" fmla="*/ 70611 h 70610"/>
                <a:gd name="connsiteX1" fmla="*/ 14963 w 37228"/>
                <a:gd name="connsiteY1" fmla="*/ 43224 h 70610"/>
                <a:gd name="connsiteX2" fmla="*/ 907 w 37228"/>
                <a:gd name="connsiteY2" fmla="*/ 46917 h 70610"/>
                <a:gd name="connsiteX3" fmla="*/ 13804 w 37228"/>
                <a:gd name="connsiteY3" fmla="*/ 4417 h 70610"/>
                <a:gd name="connsiteX4" fmla="*/ 29624 w 37228"/>
                <a:gd name="connsiteY4" fmla="*/ 7315 h 70610"/>
                <a:gd name="connsiteX5" fmla="*/ 32949 w 37228"/>
                <a:gd name="connsiteY5" fmla="*/ 70611 h 7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28" h="70610">
                  <a:moveTo>
                    <a:pt x="32949" y="70611"/>
                  </a:moveTo>
                  <a:cubicBezTo>
                    <a:pt x="16928" y="68054"/>
                    <a:pt x="21160" y="52258"/>
                    <a:pt x="14963" y="43224"/>
                  </a:cubicBezTo>
                  <a:cubicBezTo>
                    <a:pt x="10932" y="44304"/>
                    <a:pt x="6499" y="45440"/>
                    <a:pt x="907" y="46917"/>
                  </a:cubicBezTo>
                  <a:cubicBezTo>
                    <a:pt x="-2973" y="28565"/>
                    <a:pt x="6399" y="16349"/>
                    <a:pt x="13804" y="4417"/>
                  </a:cubicBezTo>
                  <a:cubicBezTo>
                    <a:pt x="18439" y="-2969"/>
                    <a:pt x="27709" y="-469"/>
                    <a:pt x="29624" y="7315"/>
                  </a:cubicBezTo>
                  <a:cubicBezTo>
                    <a:pt x="34611" y="27655"/>
                    <a:pt x="42017" y="48565"/>
                    <a:pt x="32949" y="70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36E46568-65D7-9DF7-66D3-9B7B6C201B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14994" y="6441938"/>
              <a:ext cx="52647" cy="41773"/>
            </a:xfrm>
            <a:custGeom>
              <a:avLst/>
              <a:gdLst>
                <a:gd name="connsiteX0" fmla="*/ 52648 w 52647"/>
                <a:gd name="connsiteY0" fmla="*/ 6684 h 41773"/>
                <a:gd name="connsiteX1" fmla="*/ 46451 w 52647"/>
                <a:gd name="connsiteY1" fmla="*/ 30037 h 41773"/>
                <a:gd name="connsiteX2" fmla="*/ 40103 w 52647"/>
                <a:gd name="connsiteY2" fmla="*/ 35548 h 41773"/>
                <a:gd name="connsiteX3" fmla="*/ 16827 w 52647"/>
                <a:gd name="connsiteY3" fmla="*/ 41741 h 41773"/>
                <a:gd name="connsiteX4" fmla="*/ 1058 w 52647"/>
                <a:gd name="connsiteY4" fmla="*/ 37025 h 41773"/>
                <a:gd name="connsiteX5" fmla="*/ 10026 w 52647"/>
                <a:gd name="connsiteY5" fmla="*/ 19582 h 41773"/>
                <a:gd name="connsiteX6" fmla="*/ 0 w 52647"/>
                <a:gd name="connsiteY6" fmla="*/ 7309 h 41773"/>
                <a:gd name="connsiteX7" fmla="*/ 52597 w 52647"/>
                <a:gd name="connsiteY7" fmla="*/ 6684 h 4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47" h="41773">
                  <a:moveTo>
                    <a:pt x="52648" y="6684"/>
                  </a:moveTo>
                  <a:cubicBezTo>
                    <a:pt x="51892" y="16059"/>
                    <a:pt x="40304" y="20264"/>
                    <a:pt x="46451" y="30037"/>
                  </a:cubicBezTo>
                  <a:cubicBezTo>
                    <a:pt x="46551" y="30150"/>
                    <a:pt x="42622" y="34696"/>
                    <a:pt x="40103" y="35548"/>
                  </a:cubicBezTo>
                  <a:cubicBezTo>
                    <a:pt x="32445" y="38162"/>
                    <a:pt x="24686" y="41116"/>
                    <a:pt x="16827" y="41741"/>
                  </a:cubicBezTo>
                  <a:cubicBezTo>
                    <a:pt x="11689" y="42139"/>
                    <a:pt x="6348" y="38730"/>
                    <a:pt x="1058" y="37025"/>
                  </a:cubicBezTo>
                  <a:cubicBezTo>
                    <a:pt x="3930" y="31457"/>
                    <a:pt x="6751" y="25889"/>
                    <a:pt x="10026" y="19582"/>
                  </a:cubicBezTo>
                  <a:cubicBezTo>
                    <a:pt x="8414" y="17593"/>
                    <a:pt x="5139" y="13559"/>
                    <a:pt x="0" y="7309"/>
                  </a:cubicBezTo>
                  <a:cubicBezTo>
                    <a:pt x="18893" y="-7236"/>
                    <a:pt x="35266" y="3957"/>
                    <a:pt x="52597" y="66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E8A6551-C37A-CC10-3956-62ADA6E697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1817" y="2457104"/>
              <a:ext cx="43636" cy="63764"/>
            </a:xfrm>
            <a:custGeom>
              <a:avLst/>
              <a:gdLst>
                <a:gd name="connsiteX0" fmla="*/ 21563 w 43636"/>
                <a:gd name="connsiteY0" fmla="*/ 28991 h 63764"/>
                <a:gd name="connsiteX1" fmla="*/ 0 w 43636"/>
                <a:gd name="connsiteY1" fmla="*/ 41435 h 63764"/>
                <a:gd name="connsiteX2" fmla="*/ 15770 w 43636"/>
                <a:gd name="connsiteY2" fmla="*/ 5525 h 63764"/>
                <a:gd name="connsiteX3" fmla="*/ 36828 w 43636"/>
                <a:gd name="connsiteY3" fmla="*/ 9503 h 63764"/>
                <a:gd name="connsiteX4" fmla="*/ 43629 w 43636"/>
                <a:gd name="connsiteY4" fmla="*/ 52230 h 63764"/>
                <a:gd name="connsiteX5" fmla="*/ 34460 w 43636"/>
                <a:gd name="connsiteY5" fmla="*/ 63764 h 63764"/>
                <a:gd name="connsiteX6" fmla="*/ 24938 w 43636"/>
                <a:gd name="connsiteY6" fmla="*/ 52401 h 63764"/>
                <a:gd name="connsiteX7" fmla="*/ 21563 w 43636"/>
                <a:gd name="connsiteY7" fmla="*/ 28935 h 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6" h="63764">
                  <a:moveTo>
                    <a:pt x="21563" y="28991"/>
                  </a:moveTo>
                  <a:cubicBezTo>
                    <a:pt x="13451" y="33650"/>
                    <a:pt x="8011" y="36832"/>
                    <a:pt x="0" y="41435"/>
                  </a:cubicBezTo>
                  <a:cubicBezTo>
                    <a:pt x="605" y="24446"/>
                    <a:pt x="8213" y="14616"/>
                    <a:pt x="15770" y="5525"/>
                  </a:cubicBezTo>
                  <a:cubicBezTo>
                    <a:pt x="22873" y="-3054"/>
                    <a:pt x="33403" y="-1577"/>
                    <a:pt x="36828" y="9503"/>
                  </a:cubicBezTo>
                  <a:cubicBezTo>
                    <a:pt x="41059" y="23025"/>
                    <a:pt x="42621" y="37855"/>
                    <a:pt x="43629" y="52230"/>
                  </a:cubicBezTo>
                  <a:cubicBezTo>
                    <a:pt x="43881" y="55753"/>
                    <a:pt x="37684" y="59901"/>
                    <a:pt x="34460" y="63764"/>
                  </a:cubicBezTo>
                  <a:cubicBezTo>
                    <a:pt x="31185" y="60014"/>
                    <a:pt x="26450" y="56946"/>
                    <a:pt x="24938" y="52401"/>
                  </a:cubicBezTo>
                  <a:cubicBezTo>
                    <a:pt x="22722" y="45866"/>
                    <a:pt x="22772" y="38366"/>
                    <a:pt x="21563" y="28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0139B34-C132-2140-F71E-3203A0C062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352" y="3392553"/>
              <a:ext cx="39850" cy="61181"/>
            </a:xfrm>
            <a:custGeom>
              <a:avLst/>
              <a:gdLst>
                <a:gd name="connsiteX0" fmla="*/ 13451 w 39850"/>
                <a:gd name="connsiteY0" fmla="*/ 22753 h 61181"/>
                <a:gd name="connsiteX1" fmla="*/ 0 w 39850"/>
                <a:gd name="connsiteY1" fmla="*/ 14344 h 61181"/>
                <a:gd name="connsiteX2" fmla="*/ 22066 w 39850"/>
                <a:gd name="connsiteY2" fmla="*/ 1106 h 61181"/>
                <a:gd name="connsiteX3" fmla="*/ 34409 w 39850"/>
                <a:gd name="connsiteY3" fmla="*/ 23378 h 61181"/>
                <a:gd name="connsiteX4" fmla="*/ 39850 w 39850"/>
                <a:gd name="connsiteY4" fmla="*/ 48435 h 61181"/>
                <a:gd name="connsiteX5" fmla="*/ 7305 w 39850"/>
                <a:gd name="connsiteY5" fmla="*/ 57015 h 61181"/>
                <a:gd name="connsiteX6" fmla="*/ 13502 w 39850"/>
                <a:gd name="connsiteY6" fmla="*/ 22696 h 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50" h="61181">
                  <a:moveTo>
                    <a:pt x="13451" y="22753"/>
                  </a:moveTo>
                  <a:cubicBezTo>
                    <a:pt x="8766" y="19856"/>
                    <a:pt x="4635" y="17242"/>
                    <a:pt x="0" y="14344"/>
                  </a:cubicBezTo>
                  <a:cubicBezTo>
                    <a:pt x="3073" y="-997"/>
                    <a:pt x="12494" y="-1281"/>
                    <a:pt x="22066" y="1106"/>
                  </a:cubicBezTo>
                  <a:cubicBezTo>
                    <a:pt x="32243" y="3662"/>
                    <a:pt x="36727" y="12469"/>
                    <a:pt x="34409" y="23378"/>
                  </a:cubicBezTo>
                  <a:cubicBezTo>
                    <a:pt x="32344" y="33038"/>
                    <a:pt x="29523" y="41787"/>
                    <a:pt x="39850" y="48435"/>
                  </a:cubicBezTo>
                  <a:cubicBezTo>
                    <a:pt x="29018" y="58378"/>
                    <a:pt x="17583" y="66390"/>
                    <a:pt x="7305" y="57015"/>
                  </a:cubicBezTo>
                  <a:cubicBezTo>
                    <a:pt x="-4938" y="45822"/>
                    <a:pt x="10076" y="35708"/>
                    <a:pt x="13502" y="226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758F335-303B-0EF3-3A1F-B891D43A80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1383" y="4870899"/>
              <a:ext cx="51992" cy="42712"/>
            </a:xfrm>
            <a:custGeom>
              <a:avLst/>
              <a:gdLst>
                <a:gd name="connsiteX0" fmla="*/ 51791 w 51992"/>
                <a:gd name="connsiteY0" fmla="*/ 6803 h 42712"/>
                <a:gd name="connsiteX1" fmla="*/ 36223 w 51992"/>
                <a:gd name="connsiteY1" fmla="*/ 19303 h 42712"/>
                <a:gd name="connsiteX2" fmla="*/ 51993 w 51992"/>
                <a:gd name="connsiteY2" fmla="*/ 28564 h 42712"/>
                <a:gd name="connsiteX3" fmla="*/ 11839 w 51992"/>
                <a:gd name="connsiteY3" fmla="*/ 42712 h 42712"/>
                <a:gd name="connsiteX4" fmla="*/ 0 w 51992"/>
                <a:gd name="connsiteY4" fmla="*/ 11746 h 42712"/>
                <a:gd name="connsiteX5" fmla="*/ 51741 w 51992"/>
                <a:gd name="connsiteY5" fmla="*/ 6803 h 4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92" h="42712">
                  <a:moveTo>
                    <a:pt x="51791" y="6803"/>
                  </a:moveTo>
                  <a:cubicBezTo>
                    <a:pt x="46652" y="10894"/>
                    <a:pt x="42319" y="14417"/>
                    <a:pt x="36223" y="19303"/>
                  </a:cubicBezTo>
                  <a:cubicBezTo>
                    <a:pt x="41412" y="22371"/>
                    <a:pt x="45947" y="24985"/>
                    <a:pt x="51993" y="28564"/>
                  </a:cubicBezTo>
                  <a:cubicBezTo>
                    <a:pt x="39347" y="43337"/>
                    <a:pt x="24536" y="41292"/>
                    <a:pt x="11839" y="42712"/>
                  </a:cubicBezTo>
                  <a:cubicBezTo>
                    <a:pt x="7255" y="30724"/>
                    <a:pt x="3627" y="21235"/>
                    <a:pt x="0" y="11746"/>
                  </a:cubicBezTo>
                  <a:cubicBezTo>
                    <a:pt x="14056" y="-1720"/>
                    <a:pt x="32194" y="-3936"/>
                    <a:pt x="51741" y="6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F603E997-6EB1-6E10-91A5-36059E3A79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1609" y="2627037"/>
              <a:ext cx="36828" cy="61517"/>
            </a:xfrm>
            <a:custGeom>
              <a:avLst/>
              <a:gdLst>
                <a:gd name="connsiteX0" fmla="*/ 15366 w 36828"/>
                <a:gd name="connsiteY0" fmla="*/ 21844 h 61517"/>
                <a:gd name="connsiteX1" fmla="*/ 0 w 36828"/>
                <a:gd name="connsiteY1" fmla="*/ 15424 h 61517"/>
                <a:gd name="connsiteX2" fmla="*/ 12645 w 36828"/>
                <a:gd name="connsiteY2" fmla="*/ 1503 h 61517"/>
                <a:gd name="connsiteX3" fmla="*/ 32647 w 36828"/>
                <a:gd name="connsiteY3" fmla="*/ 2639 h 61517"/>
                <a:gd name="connsiteX4" fmla="*/ 35720 w 36828"/>
                <a:gd name="connsiteY4" fmla="*/ 22356 h 61517"/>
                <a:gd name="connsiteX5" fmla="*/ 36828 w 36828"/>
                <a:gd name="connsiteY5" fmla="*/ 52810 h 61517"/>
                <a:gd name="connsiteX6" fmla="*/ 9623 w 36828"/>
                <a:gd name="connsiteY6" fmla="*/ 56788 h 61517"/>
                <a:gd name="connsiteX7" fmla="*/ 15316 w 36828"/>
                <a:gd name="connsiteY7" fmla="*/ 21844 h 6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28" h="61517">
                  <a:moveTo>
                    <a:pt x="15366" y="21844"/>
                  </a:moveTo>
                  <a:cubicBezTo>
                    <a:pt x="10781" y="19912"/>
                    <a:pt x="6952" y="18321"/>
                    <a:pt x="0" y="15424"/>
                  </a:cubicBezTo>
                  <a:cubicBezTo>
                    <a:pt x="5189" y="9401"/>
                    <a:pt x="8313" y="2810"/>
                    <a:pt x="12645" y="1503"/>
                  </a:cubicBezTo>
                  <a:cubicBezTo>
                    <a:pt x="18993" y="-372"/>
                    <a:pt x="27659" y="-997"/>
                    <a:pt x="32647" y="2639"/>
                  </a:cubicBezTo>
                  <a:cubicBezTo>
                    <a:pt x="36123" y="5140"/>
                    <a:pt x="36979" y="16049"/>
                    <a:pt x="35720" y="22356"/>
                  </a:cubicBezTo>
                  <a:cubicBezTo>
                    <a:pt x="33604" y="32981"/>
                    <a:pt x="26954" y="42810"/>
                    <a:pt x="36828" y="52810"/>
                  </a:cubicBezTo>
                  <a:cubicBezTo>
                    <a:pt x="27054" y="60935"/>
                    <a:pt x="17331" y="65538"/>
                    <a:pt x="9623" y="56788"/>
                  </a:cubicBezTo>
                  <a:cubicBezTo>
                    <a:pt x="-856" y="44856"/>
                    <a:pt x="12545" y="34799"/>
                    <a:pt x="15316" y="21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AA1E67C-F2A9-68E4-E5B5-528E49535F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5835" y="3714701"/>
              <a:ext cx="82622" cy="24986"/>
            </a:xfrm>
            <a:custGeom>
              <a:avLst/>
              <a:gdLst>
                <a:gd name="connsiteX0" fmla="*/ 0 w 82622"/>
                <a:gd name="connsiteY0" fmla="*/ 14926 h 24986"/>
                <a:gd name="connsiteX1" fmla="*/ 82623 w 82622"/>
                <a:gd name="connsiteY1" fmla="*/ 11744 h 24986"/>
                <a:gd name="connsiteX2" fmla="*/ 69777 w 82622"/>
                <a:gd name="connsiteY2" fmla="*/ 19187 h 24986"/>
                <a:gd name="connsiteX3" fmla="*/ 15265 w 82622"/>
                <a:gd name="connsiteY3" fmla="*/ 24869 h 24986"/>
                <a:gd name="connsiteX4" fmla="*/ 0 w 82622"/>
                <a:gd name="connsiteY4" fmla="*/ 14869 h 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22" h="24986">
                  <a:moveTo>
                    <a:pt x="0" y="14926"/>
                  </a:moveTo>
                  <a:cubicBezTo>
                    <a:pt x="16323" y="-3142"/>
                    <a:pt x="59600" y="-5529"/>
                    <a:pt x="82623" y="11744"/>
                  </a:cubicBezTo>
                  <a:cubicBezTo>
                    <a:pt x="77686" y="14756"/>
                    <a:pt x="73907" y="18676"/>
                    <a:pt x="69777" y="19187"/>
                  </a:cubicBezTo>
                  <a:cubicBezTo>
                    <a:pt x="51640" y="21631"/>
                    <a:pt x="33452" y="23165"/>
                    <a:pt x="15265" y="24869"/>
                  </a:cubicBezTo>
                  <a:cubicBezTo>
                    <a:pt x="8112" y="25551"/>
                    <a:pt x="2368" y="23392"/>
                    <a:pt x="0" y="14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CB23AA3-6FE6-BA42-28DF-D712B9659E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5759" y="5619426"/>
              <a:ext cx="55439" cy="42175"/>
            </a:xfrm>
            <a:custGeom>
              <a:avLst/>
              <a:gdLst>
                <a:gd name="connsiteX0" fmla="*/ 32948 w 55439"/>
                <a:gd name="connsiteY0" fmla="*/ 28565 h 42175"/>
                <a:gd name="connsiteX1" fmla="*/ 0 w 55439"/>
                <a:gd name="connsiteY1" fmla="*/ 14077 h 42175"/>
                <a:gd name="connsiteX2" fmla="*/ 20907 w 55439"/>
                <a:gd name="connsiteY2" fmla="*/ 16463 h 42175"/>
                <a:gd name="connsiteX3" fmla="*/ 24636 w 55439"/>
                <a:gd name="connsiteY3" fmla="*/ 10099 h 42175"/>
                <a:gd name="connsiteX4" fmla="*/ 46803 w 55439"/>
                <a:gd name="connsiteY4" fmla="*/ 3679 h 42175"/>
                <a:gd name="connsiteX5" fmla="*/ 52849 w 55439"/>
                <a:gd name="connsiteY5" fmla="*/ 39531 h 42175"/>
                <a:gd name="connsiteX6" fmla="*/ 41916 w 55439"/>
                <a:gd name="connsiteY6" fmla="*/ 41293 h 42175"/>
                <a:gd name="connsiteX7" fmla="*/ 32948 w 55439"/>
                <a:gd name="connsiteY7" fmla="*/ 28509 h 4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439" h="42175">
                  <a:moveTo>
                    <a:pt x="32948" y="28565"/>
                  </a:moveTo>
                  <a:cubicBezTo>
                    <a:pt x="8967" y="44986"/>
                    <a:pt x="2317" y="42372"/>
                    <a:pt x="0" y="14077"/>
                  </a:cubicBezTo>
                  <a:cubicBezTo>
                    <a:pt x="6348" y="14815"/>
                    <a:pt x="12242" y="15497"/>
                    <a:pt x="20907" y="16463"/>
                  </a:cubicBezTo>
                  <a:cubicBezTo>
                    <a:pt x="21412" y="15611"/>
                    <a:pt x="22771" y="12599"/>
                    <a:pt x="24636" y="10099"/>
                  </a:cubicBezTo>
                  <a:cubicBezTo>
                    <a:pt x="30631" y="2088"/>
                    <a:pt x="37181" y="-4333"/>
                    <a:pt x="46803" y="3679"/>
                  </a:cubicBezTo>
                  <a:cubicBezTo>
                    <a:pt x="54209" y="9872"/>
                    <a:pt x="58491" y="32372"/>
                    <a:pt x="52849" y="39531"/>
                  </a:cubicBezTo>
                  <a:cubicBezTo>
                    <a:pt x="50884" y="42031"/>
                    <a:pt x="44385" y="43054"/>
                    <a:pt x="41916" y="41293"/>
                  </a:cubicBezTo>
                  <a:cubicBezTo>
                    <a:pt x="38037" y="38565"/>
                    <a:pt x="35820" y="32884"/>
                    <a:pt x="32948" y="28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4128551F-9C45-04E1-FAA2-BA3969860A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7391" y="2487473"/>
              <a:ext cx="30857" cy="79645"/>
            </a:xfrm>
            <a:custGeom>
              <a:avLst/>
              <a:gdLst>
                <a:gd name="connsiteX0" fmla="*/ 30631 w 30857"/>
                <a:gd name="connsiteY0" fmla="*/ 157 h 79645"/>
                <a:gd name="connsiteX1" fmla="*/ 15970 w 30857"/>
                <a:gd name="connsiteY1" fmla="*/ 79646 h 79645"/>
                <a:gd name="connsiteX2" fmla="*/ 0 w 30857"/>
                <a:gd name="connsiteY2" fmla="*/ 36236 h 79645"/>
                <a:gd name="connsiteX3" fmla="*/ 30631 w 30857"/>
                <a:gd name="connsiteY3" fmla="*/ 157 h 7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7" h="79645">
                  <a:moveTo>
                    <a:pt x="30631" y="157"/>
                  </a:moveTo>
                  <a:cubicBezTo>
                    <a:pt x="31336" y="27998"/>
                    <a:pt x="31336" y="52543"/>
                    <a:pt x="15970" y="79646"/>
                  </a:cubicBezTo>
                  <a:cubicBezTo>
                    <a:pt x="9673" y="62487"/>
                    <a:pt x="5239" y="50384"/>
                    <a:pt x="0" y="36236"/>
                  </a:cubicBezTo>
                  <a:cubicBezTo>
                    <a:pt x="13552" y="29759"/>
                    <a:pt x="2418" y="-2514"/>
                    <a:pt x="30631" y="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F206E7E0-A76A-099C-816C-7FE6F01071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3731" y="5088936"/>
              <a:ext cx="87812" cy="26064"/>
            </a:xfrm>
            <a:custGeom>
              <a:avLst/>
              <a:gdLst>
                <a:gd name="connsiteX0" fmla="*/ 87812 w 87812"/>
                <a:gd name="connsiteY0" fmla="*/ 10642 h 26064"/>
                <a:gd name="connsiteX1" fmla="*/ 59298 w 87812"/>
                <a:gd name="connsiteY1" fmla="*/ 18711 h 26064"/>
                <a:gd name="connsiteX2" fmla="*/ 11940 w 87812"/>
                <a:gd name="connsiteY2" fmla="*/ 26040 h 26064"/>
                <a:gd name="connsiteX3" fmla="*/ 0 w 87812"/>
                <a:gd name="connsiteY3" fmla="*/ 19449 h 26064"/>
                <a:gd name="connsiteX4" fmla="*/ 6549 w 87812"/>
                <a:gd name="connsiteY4" fmla="*/ 8483 h 26064"/>
                <a:gd name="connsiteX5" fmla="*/ 86855 w 87812"/>
                <a:gd name="connsiteY5" fmla="*/ 2347 h 26064"/>
                <a:gd name="connsiteX6" fmla="*/ 87812 w 87812"/>
                <a:gd name="connsiteY6" fmla="*/ 10642 h 2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812" h="26064">
                  <a:moveTo>
                    <a:pt x="87812" y="10642"/>
                  </a:moveTo>
                  <a:cubicBezTo>
                    <a:pt x="78290" y="13370"/>
                    <a:pt x="68920" y="16779"/>
                    <a:pt x="59298" y="18711"/>
                  </a:cubicBezTo>
                  <a:cubicBezTo>
                    <a:pt x="43579" y="21836"/>
                    <a:pt x="27760" y="24449"/>
                    <a:pt x="11940" y="26040"/>
                  </a:cubicBezTo>
                  <a:cubicBezTo>
                    <a:pt x="8162" y="26438"/>
                    <a:pt x="3980" y="21779"/>
                    <a:pt x="0" y="19449"/>
                  </a:cubicBezTo>
                  <a:cubicBezTo>
                    <a:pt x="2166" y="15643"/>
                    <a:pt x="3829" y="9108"/>
                    <a:pt x="6549" y="8483"/>
                  </a:cubicBezTo>
                  <a:cubicBezTo>
                    <a:pt x="33150" y="2461"/>
                    <a:pt x="59902" y="-3392"/>
                    <a:pt x="86855" y="2347"/>
                  </a:cubicBezTo>
                  <a:cubicBezTo>
                    <a:pt x="87157" y="5131"/>
                    <a:pt x="87510" y="7858"/>
                    <a:pt x="87812" y="106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95F60938-EF0D-1A38-2407-45F8CA8574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37436" y="1778982"/>
              <a:ext cx="74582" cy="27510"/>
            </a:xfrm>
            <a:custGeom>
              <a:avLst/>
              <a:gdLst>
                <a:gd name="connsiteX0" fmla="*/ 74532 w 74582"/>
                <a:gd name="connsiteY0" fmla="*/ 12904 h 27510"/>
                <a:gd name="connsiteX1" fmla="*/ 46873 w 74582"/>
                <a:gd name="connsiteY1" fmla="*/ 21995 h 27510"/>
                <a:gd name="connsiteX2" fmla="*/ 10448 w 74582"/>
                <a:gd name="connsiteY2" fmla="*/ 27506 h 27510"/>
                <a:gd name="connsiteX3" fmla="*/ 120 w 74582"/>
                <a:gd name="connsiteY3" fmla="*/ 18245 h 27510"/>
                <a:gd name="connsiteX4" fmla="*/ 6468 w 74582"/>
                <a:gd name="connsiteY4" fmla="*/ 7620 h 27510"/>
                <a:gd name="connsiteX5" fmla="*/ 73776 w 74582"/>
                <a:gd name="connsiteY5" fmla="*/ 6029 h 27510"/>
                <a:gd name="connsiteX6" fmla="*/ 74582 w 74582"/>
                <a:gd name="connsiteY6" fmla="*/ 12961 h 2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82" h="27510">
                  <a:moveTo>
                    <a:pt x="74532" y="12904"/>
                  </a:moveTo>
                  <a:cubicBezTo>
                    <a:pt x="65313" y="15972"/>
                    <a:pt x="56244" y="19836"/>
                    <a:pt x="46873" y="21995"/>
                  </a:cubicBezTo>
                  <a:cubicBezTo>
                    <a:pt x="34883" y="24722"/>
                    <a:pt x="22640" y="26881"/>
                    <a:pt x="10448" y="27506"/>
                  </a:cubicBezTo>
                  <a:cubicBezTo>
                    <a:pt x="6972" y="27677"/>
                    <a:pt x="1934" y="22393"/>
                    <a:pt x="120" y="18245"/>
                  </a:cubicBezTo>
                  <a:cubicBezTo>
                    <a:pt x="-786" y="16200"/>
                    <a:pt x="3648" y="8245"/>
                    <a:pt x="6468" y="7620"/>
                  </a:cubicBezTo>
                  <a:cubicBezTo>
                    <a:pt x="28787" y="2733"/>
                    <a:pt x="51307" y="-5903"/>
                    <a:pt x="73776" y="6029"/>
                  </a:cubicBezTo>
                  <a:cubicBezTo>
                    <a:pt x="74029" y="8359"/>
                    <a:pt x="74280" y="10631"/>
                    <a:pt x="74582" y="12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0F40888-69B5-23CD-ABE2-0A6B54193F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15732" y="3172354"/>
              <a:ext cx="43358" cy="47553"/>
            </a:xfrm>
            <a:custGeom>
              <a:avLst/>
              <a:gdLst>
                <a:gd name="connsiteX0" fmla="*/ 19771 w 43358"/>
                <a:gd name="connsiteY0" fmla="*/ 34144 h 47553"/>
                <a:gd name="connsiteX1" fmla="*/ 14330 w 43358"/>
                <a:gd name="connsiteY1" fmla="*/ 42894 h 47553"/>
                <a:gd name="connsiteX2" fmla="*/ 3296 w 43358"/>
                <a:gd name="connsiteY2" fmla="*/ 47553 h 47553"/>
                <a:gd name="connsiteX3" fmla="*/ 274 w 43358"/>
                <a:gd name="connsiteY3" fmla="*/ 34939 h 47553"/>
                <a:gd name="connsiteX4" fmla="*/ 16194 w 43358"/>
                <a:gd name="connsiteY4" fmla="*/ 3405 h 47553"/>
                <a:gd name="connsiteX5" fmla="*/ 33373 w 43358"/>
                <a:gd name="connsiteY5" fmla="*/ 1076 h 47553"/>
                <a:gd name="connsiteX6" fmla="*/ 42341 w 43358"/>
                <a:gd name="connsiteY6" fmla="*/ 39030 h 47553"/>
                <a:gd name="connsiteX7" fmla="*/ 19821 w 43358"/>
                <a:gd name="connsiteY7" fmla="*/ 34030 h 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58" h="47553">
                  <a:moveTo>
                    <a:pt x="19771" y="34144"/>
                  </a:moveTo>
                  <a:cubicBezTo>
                    <a:pt x="17554" y="37837"/>
                    <a:pt x="16496" y="41360"/>
                    <a:pt x="14330" y="42894"/>
                  </a:cubicBezTo>
                  <a:cubicBezTo>
                    <a:pt x="11055" y="45167"/>
                    <a:pt x="7024" y="46076"/>
                    <a:pt x="3296" y="47553"/>
                  </a:cubicBezTo>
                  <a:cubicBezTo>
                    <a:pt x="2188" y="43292"/>
                    <a:pt x="-935" y="38065"/>
                    <a:pt x="274" y="34939"/>
                  </a:cubicBezTo>
                  <a:cubicBezTo>
                    <a:pt x="4606" y="23860"/>
                    <a:pt x="9342" y="12496"/>
                    <a:pt x="16194" y="3405"/>
                  </a:cubicBezTo>
                  <a:cubicBezTo>
                    <a:pt x="19015" y="-345"/>
                    <a:pt x="28184" y="-799"/>
                    <a:pt x="33373" y="1076"/>
                  </a:cubicBezTo>
                  <a:cubicBezTo>
                    <a:pt x="40175" y="3519"/>
                    <a:pt x="45717" y="31474"/>
                    <a:pt x="42341" y="39030"/>
                  </a:cubicBezTo>
                  <a:cubicBezTo>
                    <a:pt x="38865" y="46815"/>
                    <a:pt x="32467" y="45792"/>
                    <a:pt x="19821" y="3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5A6F222-4FC7-3E7C-62B1-03FC6A69C0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1696" y="2453372"/>
              <a:ext cx="36475" cy="66772"/>
            </a:xfrm>
            <a:custGeom>
              <a:avLst/>
              <a:gdLst>
                <a:gd name="connsiteX0" fmla="*/ 0 w 36475"/>
                <a:gd name="connsiteY0" fmla="*/ 13632 h 66772"/>
                <a:gd name="connsiteX1" fmla="*/ 25493 w 36475"/>
                <a:gd name="connsiteY1" fmla="*/ 2780 h 66772"/>
                <a:gd name="connsiteX2" fmla="*/ 34208 w 36475"/>
                <a:gd name="connsiteY2" fmla="*/ 29257 h 66772"/>
                <a:gd name="connsiteX3" fmla="*/ 36475 w 36475"/>
                <a:gd name="connsiteY3" fmla="*/ 61814 h 66772"/>
                <a:gd name="connsiteX4" fmla="*/ 13502 w 36475"/>
                <a:gd name="connsiteY4" fmla="*/ 60053 h 66772"/>
                <a:gd name="connsiteX5" fmla="*/ 16575 w 36475"/>
                <a:gd name="connsiteY5" fmla="*/ 21928 h 66772"/>
                <a:gd name="connsiteX6" fmla="*/ 50 w 36475"/>
                <a:gd name="connsiteY6" fmla="*/ 13575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5" h="66772">
                  <a:moveTo>
                    <a:pt x="0" y="13632"/>
                  </a:moveTo>
                  <a:cubicBezTo>
                    <a:pt x="7557" y="-856"/>
                    <a:pt x="15618" y="-2561"/>
                    <a:pt x="25493" y="2780"/>
                  </a:cubicBezTo>
                  <a:cubicBezTo>
                    <a:pt x="35266" y="8064"/>
                    <a:pt x="38037" y="15507"/>
                    <a:pt x="34208" y="29257"/>
                  </a:cubicBezTo>
                  <a:cubicBezTo>
                    <a:pt x="31034" y="40678"/>
                    <a:pt x="25341" y="51757"/>
                    <a:pt x="36475" y="61814"/>
                  </a:cubicBezTo>
                  <a:cubicBezTo>
                    <a:pt x="26702" y="70280"/>
                    <a:pt x="18792" y="66701"/>
                    <a:pt x="13502" y="60053"/>
                  </a:cubicBezTo>
                  <a:cubicBezTo>
                    <a:pt x="3779" y="47780"/>
                    <a:pt x="13099" y="35451"/>
                    <a:pt x="16575" y="21928"/>
                  </a:cubicBezTo>
                  <a:cubicBezTo>
                    <a:pt x="11588" y="19428"/>
                    <a:pt x="6902" y="17041"/>
                    <a:pt x="50" y="13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865341DA-5175-78B1-785A-E912A12714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67959" y="3013883"/>
              <a:ext cx="56107" cy="49627"/>
            </a:xfrm>
            <a:custGeom>
              <a:avLst/>
              <a:gdLst>
                <a:gd name="connsiteX0" fmla="*/ 10541 w 56107"/>
                <a:gd name="connsiteY0" fmla="*/ 0 h 49627"/>
                <a:gd name="connsiteX1" fmla="*/ 14622 w 56107"/>
                <a:gd name="connsiteY1" fmla="*/ 10966 h 49627"/>
                <a:gd name="connsiteX2" fmla="*/ 25504 w 56107"/>
                <a:gd name="connsiteY2" fmla="*/ 29943 h 49627"/>
                <a:gd name="connsiteX3" fmla="*/ 40013 w 56107"/>
                <a:gd name="connsiteY3" fmla="*/ 15454 h 49627"/>
                <a:gd name="connsiteX4" fmla="*/ 51802 w 56107"/>
                <a:gd name="connsiteY4" fmla="*/ 7898 h 49627"/>
                <a:gd name="connsiteX5" fmla="*/ 55933 w 56107"/>
                <a:gd name="connsiteY5" fmla="*/ 24603 h 49627"/>
                <a:gd name="connsiteX6" fmla="*/ 18652 w 56107"/>
                <a:gd name="connsiteY6" fmla="*/ 48296 h 49627"/>
                <a:gd name="connsiteX7" fmla="*/ 919 w 56107"/>
                <a:gd name="connsiteY7" fmla="*/ 11307 h 49627"/>
                <a:gd name="connsiteX8" fmla="*/ 10541 w 56107"/>
                <a:gd name="connsiteY8" fmla="*/ 114 h 4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7" h="49627">
                  <a:moveTo>
                    <a:pt x="10541" y="0"/>
                  </a:moveTo>
                  <a:cubicBezTo>
                    <a:pt x="13009" y="6705"/>
                    <a:pt x="13564" y="8977"/>
                    <a:pt x="14622" y="10966"/>
                  </a:cubicBezTo>
                  <a:cubicBezTo>
                    <a:pt x="18098" y="17614"/>
                    <a:pt x="20516" y="27955"/>
                    <a:pt x="25504" y="29943"/>
                  </a:cubicBezTo>
                  <a:cubicBezTo>
                    <a:pt x="34069" y="33296"/>
                    <a:pt x="35680" y="21477"/>
                    <a:pt x="40013" y="15454"/>
                  </a:cubicBezTo>
                  <a:cubicBezTo>
                    <a:pt x="42633" y="11761"/>
                    <a:pt x="47772" y="10341"/>
                    <a:pt x="51802" y="7898"/>
                  </a:cubicBezTo>
                  <a:cubicBezTo>
                    <a:pt x="53314" y="13466"/>
                    <a:pt x="56941" y="19659"/>
                    <a:pt x="55933" y="24603"/>
                  </a:cubicBezTo>
                  <a:cubicBezTo>
                    <a:pt x="52155" y="42898"/>
                    <a:pt x="34320" y="53523"/>
                    <a:pt x="18652" y="48296"/>
                  </a:cubicBezTo>
                  <a:cubicBezTo>
                    <a:pt x="5402" y="43864"/>
                    <a:pt x="-2860" y="27443"/>
                    <a:pt x="919" y="11307"/>
                  </a:cubicBezTo>
                  <a:cubicBezTo>
                    <a:pt x="1724" y="7784"/>
                    <a:pt x="5957" y="5227"/>
                    <a:pt x="10541" y="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DE43BFEC-2A6E-E384-CD38-93B2C32D5C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7862" y="5193603"/>
              <a:ext cx="76471" cy="27591"/>
            </a:xfrm>
            <a:custGeom>
              <a:avLst/>
              <a:gdLst>
                <a:gd name="connsiteX0" fmla="*/ 76472 w 76471"/>
                <a:gd name="connsiteY0" fmla="*/ 6317 h 27591"/>
                <a:gd name="connsiteX1" fmla="*/ 67252 w 76471"/>
                <a:gd name="connsiteY1" fmla="*/ 14613 h 27591"/>
                <a:gd name="connsiteX2" fmla="*/ 14302 w 76471"/>
                <a:gd name="connsiteY2" fmla="*/ 27510 h 27591"/>
                <a:gd name="connsiteX3" fmla="*/ 851 w 76471"/>
                <a:gd name="connsiteY3" fmla="*/ 19556 h 27591"/>
                <a:gd name="connsiteX4" fmla="*/ 9870 w 76471"/>
                <a:gd name="connsiteY4" fmla="*/ 6203 h 27591"/>
                <a:gd name="connsiteX5" fmla="*/ 65893 w 76471"/>
                <a:gd name="connsiteY5" fmla="*/ 10 h 27591"/>
                <a:gd name="connsiteX6" fmla="*/ 76472 w 76471"/>
                <a:gd name="connsiteY6" fmla="*/ 6317 h 2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71" h="27591">
                  <a:moveTo>
                    <a:pt x="76472" y="6317"/>
                  </a:moveTo>
                  <a:cubicBezTo>
                    <a:pt x="72492" y="10010"/>
                    <a:pt x="70174" y="13760"/>
                    <a:pt x="67252" y="14613"/>
                  </a:cubicBezTo>
                  <a:cubicBezTo>
                    <a:pt x="49720" y="19442"/>
                    <a:pt x="32137" y="24328"/>
                    <a:pt x="14302" y="27510"/>
                  </a:cubicBezTo>
                  <a:cubicBezTo>
                    <a:pt x="10122" y="28249"/>
                    <a:pt x="2615" y="23817"/>
                    <a:pt x="851" y="19556"/>
                  </a:cubicBezTo>
                  <a:cubicBezTo>
                    <a:pt x="-2322" y="11999"/>
                    <a:pt x="3975" y="7056"/>
                    <a:pt x="9870" y="6203"/>
                  </a:cubicBezTo>
                  <a:cubicBezTo>
                    <a:pt x="28460" y="3476"/>
                    <a:pt x="47201" y="1544"/>
                    <a:pt x="65893" y="10"/>
                  </a:cubicBezTo>
                  <a:cubicBezTo>
                    <a:pt x="68713" y="-217"/>
                    <a:pt x="71787" y="3419"/>
                    <a:pt x="76472" y="63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5D884273-880B-0796-118A-0884E1A786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7597" y="2624094"/>
              <a:ext cx="40324" cy="56251"/>
            </a:xfrm>
            <a:custGeom>
              <a:avLst/>
              <a:gdLst>
                <a:gd name="connsiteX0" fmla="*/ 17455 w 40324"/>
                <a:gd name="connsiteY0" fmla="*/ 31378 h 56251"/>
                <a:gd name="connsiteX1" fmla="*/ 3147 w 40324"/>
                <a:gd name="connsiteY1" fmla="*/ 44957 h 56251"/>
                <a:gd name="connsiteX2" fmla="*/ 24 w 40324"/>
                <a:gd name="connsiteY2" fmla="*/ 40809 h 56251"/>
                <a:gd name="connsiteX3" fmla="*/ 15288 w 40324"/>
                <a:gd name="connsiteY3" fmla="*/ 6207 h 56251"/>
                <a:gd name="connsiteX4" fmla="*/ 37103 w 40324"/>
                <a:gd name="connsiteY4" fmla="*/ 11434 h 56251"/>
                <a:gd name="connsiteX5" fmla="*/ 40277 w 40324"/>
                <a:gd name="connsiteY5" fmla="*/ 45469 h 56251"/>
                <a:gd name="connsiteX6" fmla="*/ 31158 w 40324"/>
                <a:gd name="connsiteY6" fmla="*/ 56151 h 56251"/>
                <a:gd name="connsiteX7" fmla="*/ 22040 w 40324"/>
                <a:gd name="connsiteY7" fmla="*/ 48764 h 56251"/>
                <a:gd name="connsiteX8" fmla="*/ 17455 w 40324"/>
                <a:gd name="connsiteY8" fmla="*/ 31378 h 5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324" h="56251">
                  <a:moveTo>
                    <a:pt x="17455" y="31378"/>
                  </a:moveTo>
                  <a:cubicBezTo>
                    <a:pt x="11611" y="36889"/>
                    <a:pt x="7379" y="40980"/>
                    <a:pt x="3147" y="44957"/>
                  </a:cubicBezTo>
                  <a:cubicBezTo>
                    <a:pt x="1585" y="42912"/>
                    <a:pt x="-229" y="41321"/>
                    <a:pt x="24" y="40809"/>
                  </a:cubicBezTo>
                  <a:cubicBezTo>
                    <a:pt x="4860" y="29105"/>
                    <a:pt x="8538" y="16321"/>
                    <a:pt x="15288" y="6207"/>
                  </a:cubicBezTo>
                  <a:cubicBezTo>
                    <a:pt x="22140" y="-4077"/>
                    <a:pt x="34030" y="-1066"/>
                    <a:pt x="37103" y="11434"/>
                  </a:cubicBezTo>
                  <a:cubicBezTo>
                    <a:pt x="39823" y="22287"/>
                    <a:pt x="40529" y="34105"/>
                    <a:pt x="40277" y="45469"/>
                  </a:cubicBezTo>
                  <a:cubicBezTo>
                    <a:pt x="40176" y="49332"/>
                    <a:pt x="35038" y="54503"/>
                    <a:pt x="31158" y="56151"/>
                  </a:cubicBezTo>
                  <a:cubicBezTo>
                    <a:pt x="29143" y="57003"/>
                    <a:pt x="24004" y="52287"/>
                    <a:pt x="22040" y="48764"/>
                  </a:cubicBezTo>
                  <a:cubicBezTo>
                    <a:pt x="19772" y="44844"/>
                    <a:pt x="19470" y="39503"/>
                    <a:pt x="17455" y="313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2B6C2232-9BB0-BE5D-ED42-312D08A9A6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2654" y="225086"/>
              <a:ext cx="22418" cy="77926"/>
            </a:xfrm>
            <a:custGeom>
              <a:avLst/>
              <a:gdLst>
                <a:gd name="connsiteX0" fmla="*/ 6499 w 22418"/>
                <a:gd name="connsiteY0" fmla="*/ 76336 h 77926"/>
                <a:gd name="connsiteX1" fmla="*/ 4735 w 22418"/>
                <a:gd name="connsiteY1" fmla="*/ 6051 h 77926"/>
                <a:gd name="connsiteX2" fmla="*/ 19647 w 22418"/>
                <a:gd name="connsiteY2" fmla="*/ 6051 h 77926"/>
                <a:gd name="connsiteX3" fmla="*/ 22166 w 22418"/>
                <a:gd name="connsiteY3" fmla="*/ 54745 h 77926"/>
                <a:gd name="connsiteX4" fmla="*/ 13652 w 22418"/>
                <a:gd name="connsiteY4" fmla="*/ 77927 h 77926"/>
                <a:gd name="connsiteX5" fmla="*/ 6499 w 22418"/>
                <a:gd name="connsiteY5" fmla="*/ 76279 h 7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8" h="77926">
                  <a:moveTo>
                    <a:pt x="6499" y="76336"/>
                  </a:moveTo>
                  <a:cubicBezTo>
                    <a:pt x="-2267" y="53552"/>
                    <a:pt x="-1462" y="29745"/>
                    <a:pt x="4735" y="6051"/>
                  </a:cubicBezTo>
                  <a:cubicBezTo>
                    <a:pt x="6852" y="-2074"/>
                    <a:pt x="18388" y="-1960"/>
                    <a:pt x="19647" y="6051"/>
                  </a:cubicBezTo>
                  <a:cubicBezTo>
                    <a:pt x="22116" y="22017"/>
                    <a:pt x="22872" y="38551"/>
                    <a:pt x="22166" y="54745"/>
                  </a:cubicBezTo>
                  <a:cubicBezTo>
                    <a:pt x="21814" y="62586"/>
                    <a:pt x="16625" y="70199"/>
                    <a:pt x="13652" y="77927"/>
                  </a:cubicBezTo>
                  <a:cubicBezTo>
                    <a:pt x="11285" y="77359"/>
                    <a:pt x="8866" y="76847"/>
                    <a:pt x="6499" y="762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3D1CA1DB-D49A-CA21-B005-CF3DE14640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08340" y="6365496"/>
              <a:ext cx="18707" cy="98807"/>
            </a:xfrm>
            <a:custGeom>
              <a:avLst/>
              <a:gdLst>
                <a:gd name="connsiteX0" fmla="*/ 8526 w 18707"/>
                <a:gd name="connsiteY0" fmla="*/ 0 h 98807"/>
                <a:gd name="connsiteX1" fmla="*/ 18551 w 18707"/>
                <a:gd name="connsiteY1" fmla="*/ 98808 h 98807"/>
                <a:gd name="connsiteX2" fmla="*/ 3035 w 18707"/>
                <a:gd name="connsiteY2" fmla="*/ 80626 h 98807"/>
                <a:gd name="connsiteX3" fmla="*/ 8526 w 18707"/>
                <a:gd name="connsiteY3" fmla="*/ 57 h 9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7" h="98807">
                  <a:moveTo>
                    <a:pt x="8526" y="0"/>
                  </a:moveTo>
                  <a:cubicBezTo>
                    <a:pt x="17192" y="31762"/>
                    <a:pt x="19358" y="63921"/>
                    <a:pt x="18551" y="98808"/>
                  </a:cubicBezTo>
                  <a:cubicBezTo>
                    <a:pt x="7116" y="95740"/>
                    <a:pt x="4092" y="89035"/>
                    <a:pt x="3035" y="80626"/>
                  </a:cubicBezTo>
                  <a:cubicBezTo>
                    <a:pt x="-341" y="53466"/>
                    <a:pt x="-3414" y="26250"/>
                    <a:pt x="8526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7364CFFB-A1C0-4657-8075-AF242A3D91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64448" y="4833935"/>
              <a:ext cx="51488" cy="53426"/>
            </a:xfrm>
            <a:custGeom>
              <a:avLst/>
              <a:gdLst>
                <a:gd name="connsiteX0" fmla="*/ 51488 w 51488"/>
                <a:gd name="connsiteY0" fmla="*/ 21040 h 53426"/>
                <a:gd name="connsiteX1" fmla="*/ 31739 w 51488"/>
                <a:gd name="connsiteY1" fmla="*/ 53426 h 53426"/>
                <a:gd name="connsiteX2" fmla="*/ 0 w 51488"/>
                <a:gd name="connsiteY2" fmla="*/ 34790 h 53426"/>
                <a:gd name="connsiteX3" fmla="*/ 7557 w 51488"/>
                <a:gd name="connsiteY3" fmla="*/ 24676 h 53426"/>
                <a:gd name="connsiteX4" fmla="*/ 19698 w 51488"/>
                <a:gd name="connsiteY4" fmla="*/ 9392 h 53426"/>
                <a:gd name="connsiteX5" fmla="*/ 37785 w 51488"/>
                <a:gd name="connsiteY5" fmla="*/ 5812 h 53426"/>
                <a:gd name="connsiteX6" fmla="*/ 51438 w 51488"/>
                <a:gd name="connsiteY6" fmla="*/ 21096 h 5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88" h="53426">
                  <a:moveTo>
                    <a:pt x="51488" y="21040"/>
                  </a:moveTo>
                  <a:cubicBezTo>
                    <a:pt x="44838" y="32006"/>
                    <a:pt x="38238" y="42801"/>
                    <a:pt x="31739" y="53426"/>
                  </a:cubicBezTo>
                  <a:cubicBezTo>
                    <a:pt x="20908" y="47063"/>
                    <a:pt x="11285" y="41381"/>
                    <a:pt x="0" y="34790"/>
                  </a:cubicBezTo>
                  <a:cubicBezTo>
                    <a:pt x="2620" y="31097"/>
                    <a:pt x="4433" y="26153"/>
                    <a:pt x="7557" y="24676"/>
                  </a:cubicBezTo>
                  <a:cubicBezTo>
                    <a:pt x="14157" y="21608"/>
                    <a:pt x="17230" y="17290"/>
                    <a:pt x="19698" y="9392"/>
                  </a:cubicBezTo>
                  <a:cubicBezTo>
                    <a:pt x="23326" y="-2142"/>
                    <a:pt x="30127" y="-2711"/>
                    <a:pt x="37785" y="5812"/>
                  </a:cubicBezTo>
                  <a:cubicBezTo>
                    <a:pt x="42168" y="10699"/>
                    <a:pt x="46551" y="15585"/>
                    <a:pt x="51438" y="210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414C7B5-7895-0303-5B59-C4C9ED7FD0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8869" y="5640315"/>
              <a:ext cx="77132" cy="21624"/>
            </a:xfrm>
            <a:custGeom>
              <a:avLst/>
              <a:gdLst>
                <a:gd name="connsiteX0" fmla="*/ 77132 w 77132"/>
                <a:gd name="connsiteY0" fmla="*/ 17620 h 21624"/>
                <a:gd name="connsiteX1" fmla="*/ 54108 w 77132"/>
                <a:gd name="connsiteY1" fmla="*/ 21483 h 21624"/>
                <a:gd name="connsiteX2" fmla="*/ 10781 w 77132"/>
                <a:gd name="connsiteY2" fmla="*/ 20234 h 21624"/>
                <a:gd name="connsiteX3" fmla="*/ 0 w 77132"/>
                <a:gd name="connsiteY3" fmla="*/ 11540 h 21624"/>
                <a:gd name="connsiteX4" fmla="*/ 8464 w 77132"/>
                <a:gd name="connsiteY4" fmla="*/ 2336 h 21624"/>
                <a:gd name="connsiteX5" fmla="*/ 77132 w 77132"/>
                <a:gd name="connsiteY5" fmla="*/ 9722 h 21624"/>
                <a:gd name="connsiteX6" fmla="*/ 77132 w 77132"/>
                <a:gd name="connsiteY6" fmla="*/ 17620 h 2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32" h="21624">
                  <a:moveTo>
                    <a:pt x="77132" y="17620"/>
                  </a:moveTo>
                  <a:cubicBezTo>
                    <a:pt x="69474" y="18984"/>
                    <a:pt x="61817" y="21256"/>
                    <a:pt x="54108" y="21483"/>
                  </a:cubicBezTo>
                  <a:cubicBezTo>
                    <a:pt x="39649" y="21825"/>
                    <a:pt x="25190" y="21597"/>
                    <a:pt x="10781" y="20234"/>
                  </a:cubicBezTo>
                  <a:cubicBezTo>
                    <a:pt x="7003" y="19893"/>
                    <a:pt x="3577" y="14552"/>
                    <a:pt x="0" y="11540"/>
                  </a:cubicBezTo>
                  <a:cubicBezTo>
                    <a:pt x="2771" y="8358"/>
                    <a:pt x="5189" y="3188"/>
                    <a:pt x="8464" y="2336"/>
                  </a:cubicBezTo>
                  <a:cubicBezTo>
                    <a:pt x="32344" y="-3914"/>
                    <a:pt x="54662" y="3699"/>
                    <a:pt x="77132" y="9722"/>
                  </a:cubicBezTo>
                  <a:cubicBezTo>
                    <a:pt x="77132" y="12336"/>
                    <a:pt x="77132" y="15006"/>
                    <a:pt x="77132" y="17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20BB6BD2-6992-D863-3861-36FF9AD16C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71036" y="5052632"/>
              <a:ext cx="68092" cy="54162"/>
            </a:xfrm>
            <a:custGeom>
              <a:avLst/>
              <a:gdLst>
                <a:gd name="connsiteX0" fmla="*/ 36425 w 68092"/>
                <a:gd name="connsiteY0" fmla="*/ 54163 h 54162"/>
                <a:gd name="connsiteX1" fmla="*/ 49322 w 68092"/>
                <a:gd name="connsiteY1" fmla="*/ 19277 h 54162"/>
                <a:gd name="connsiteX2" fmla="*/ 453 w 68092"/>
                <a:gd name="connsiteY2" fmla="*/ 10697 h 54162"/>
                <a:gd name="connsiteX3" fmla="*/ 0 w 68092"/>
                <a:gd name="connsiteY3" fmla="*/ 5469 h 54162"/>
                <a:gd name="connsiteX4" fmla="*/ 7909 w 68092"/>
                <a:gd name="connsiteY4" fmla="*/ 15 h 54162"/>
                <a:gd name="connsiteX5" fmla="*/ 57181 w 68092"/>
                <a:gd name="connsiteY5" fmla="*/ 7117 h 54162"/>
                <a:gd name="connsiteX6" fmla="*/ 63227 w 68092"/>
                <a:gd name="connsiteY6" fmla="*/ 31492 h 54162"/>
                <a:gd name="connsiteX7" fmla="*/ 36425 w 68092"/>
                <a:gd name="connsiteY7" fmla="*/ 54163 h 5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92" h="54162">
                  <a:moveTo>
                    <a:pt x="36425" y="54163"/>
                  </a:moveTo>
                  <a:cubicBezTo>
                    <a:pt x="32142" y="37345"/>
                    <a:pt x="46400" y="33311"/>
                    <a:pt x="49322" y="19277"/>
                  </a:cubicBezTo>
                  <a:cubicBezTo>
                    <a:pt x="32948" y="16379"/>
                    <a:pt x="16676" y="13538"/>
                    <a:pt x="453" y="10697"/>
                  </a:cubicBezTo>
                  <a:cubicBezTo>
                    <a:pt x="302" y="8936"/>
                    <a:pt x="151" y="7231"/>
                    <a:pt x="0" y="5469"/>
                  </a:cubicBezTo>
                  <a:cubicBezTo>
                    <a:pt x="2670" y="3538"/>
                    <a:pt x="5441" y="-269"/>
                    <a:pt x="7909" y="15"/>
                  </a:cubicBezTo>
                  <a:cubicBezTo>
                    <a:pt x="24434" y="1720"/>
                    <a:pt x="41211" y="2628"/>
                    <a:pt x="57181" y="7117"/>
                  </a:cubicBezTo>
                  <a:cubicBezTo>
                    <a:pt x="69524" y="10583"/>
                    <a:pt x="71187" y="20015"/>
                    <a:pt x="63227" y="31492"/>
                  </a:cubicBezTo>
                  <a:cubicBezTo>
                    <a:pt x="56728" y="40868"/>
                    <a:pt x="50480" y="51493"/>
                    <a:pt x="36425" y="541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6C5494F2-9079-7E95-2480-4A8DDFB468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9173" y="4294072"/>
              <a:ext cx="64433" cy="59773"/>
            </a:xfrm>
            <a:custGeom>
              <a:avLst/>
              <a:gdLst>
                <a:gd name="connsiteX0" fmla="*/ 51438 w 64433"/>
                <a:gd name="connsiteY0" fmla="*/ 17944 h 59773"/>
                <a:gd name="connsiteX1" fmla="*/ 0 w 64433"/>
                <a:gd name="connsiteY1" fmla="*/ 14706 h 59773"/>
                <a:gd name="connsiteX2" fmla="*/ 9270 w 64433"/>
                <a:gd name="connsiteY2" fmla="*/ 3058 h 59773"/>
                <a:gd name="connsiteX3" fmla="*/ 53504 w 64433"/>
                <a:gd name="connsiteY3" fmla="*/ 7717 h 59773"/>
                <a:gd name="connsiteX4" fmla="*/ 61363 w 64433"/>
                <a:gd name="connsiteY4" fmla="*/ 36524 h 59773"/>
                <a:gd name="connsiteX5" fmla="*/ 46904 w 64433"/>
                <a:gd name="connsiteY5" fmla="*/ 57717 h 59773"/>
                <a:gd name="connsiteX6" fmla="*/ 37483 w 64433"/>
                <a:gd name="connsiteY6" fmla="*/ 58854 h 59773"/>
                <a:gd name="connsiteX7" fmla="*/ 35518 w 64433"/>
                <a:gd name="connsiteY7" fmla="*/ 48342 h 59773"/>
                <a:gd name="connsiteX8" fmla="*/ 51488 w 64433"/>
                <a:gd name="connsiteY8" fmla="*/ 17944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433" h="59773">
                  <a:moveTo>
                    <a:pt x="51438" y="17944"/>
                  </a:moveTo>
                  <a:cubicBezTo>
                    <a:pt x="32646" y="16751"/>
                    <a:pt x="18288" y="15842"/>
                    <a:pt x="0" y="14706"/>
                  </a:cubicBezTo>
                  <a:cubicBezTo>
                    <a:pt x="4937" y="8285"/>
                    <a:pt x="6650" y="3853"/>
                    <a:pt x="9270" y="3058"/>
                  </a:cubicBezTo>
                  <a:cubicBezTo>
                    <a:pt x="24434" y="-1715"/>
                    <a:pt x="39498" y="-1431"/>
                    <a:pt x="53504" y="7717"/>
                  </a:cubicBezTo>
                  <a:cubicBezTo>
                    <a:pt x="64587" y="14990"/>
                    <a:pt x="67308" y="24138"/>
                    <a:pt x="61363" y="36524"/>
                  </a:cubicBezTo>
                  <a:cubicBezTo>
                    <a:pt x="57635" y="44308"/>
                    <a:pt x="52345" y="51354"/>
                    <a:pt x="46904" y="57717"/>
                  </a:cubicBezTo>
                  <a:cubicBezTo>
                    <a:pt x="45090" y="59820"/>
                    <a:pt x="39447" y="60502"/>
                    <a:pt x="37483" y="58854"/>
                  </a:cubicBezTo>
                  <a:cubicBezTo>
                    <a:pt x="35467" y="57206"/>
                    <a:pt x="34359" y="51070"/>
                    <a:pt x="35518" y="48342"/>
                  </a:cubicBezTo>
                  <a:cubicBezTo>
                    <a:pt x="39195" y="39649"/>
                    <a:pt x="44133" y="31638"/>
                    <a:pt x="51488" y="17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40663AE-9BD5-6348-5A3C-F9FEDB7A0F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24294" y="2444688"/>
              <a:ext cx="34713" cy="63850"/>
            </a:xfrm>
            <a:custGeom>
              <a:avLst/>
              <a:gdLst>
                <a:gd name="connsiteX0" fmla="*/ 25940 w 34713"/>
                <a:gd name="connsiteY0" fmla="*/ 63851 h 63850"/>
                <a:gd name="connsiteX1" fmla="*/ 13345 w 34713"/>
                <a:gd name="connsiteY1" fmla="*/ 32600 h 63850"/>
                <a:gd name="connsiteX2" fmla="*/ 850 w 34713"/>
                <a:gd name="connsiteY2" fmla="*/ 38907 h 63850"/>
                <a:gd name="connsiteX3" fmla="*/ 11279 w 34713"/>
                <a:gd name="connsiteY3" fmla="*/ 2600 h 63850"/>
                <a:gd name="connsiteX4" fmla="*/ 31885 w 34713"/>
                <a:gd name="connsiteY4" fmla="*/ 11748 h 63850"/>
                <a:gd name="connsiteX5" fmla="*/ 25940 w 34713"/>
                <a:gd name="connsiteY5" fmla="*/ 63794 h 6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13" h="63850">
                  <a:moveTo>
                    <a:pt x="25940" y="63851"/>
                  </a:moveTo>
                  <a:cubicBezTo>
                    <a:pt x="10120" y="57317"/>
                    <a:pt x="16720" y="43282"/>
                    <a:pt x="13345" y="32600"/>
                  </a:cubicBezTo>
                  <a:cubicBezTo>
                    <a:pt x="9163" y="34703"/>
                    <a:pt x="5133" y="36748"/>
                    <a:pt x="850" y="38907"/>
                  </a:cubicBezTo>
                  <a:cubicBezTo>
                    <a:pt x="-1970" y="22998"/>
                    <a:pt x="2412" y="8737"/>
                    <a:pt x="11279" y="2600"/>
                  </a:cubicBezTo>
                  <a:cubicBezTo>
                    <a:pt x="19391" y="-2968"/>
                    <a:pt x="28962" y="555"/>
                    <a:pt x="31885" y="11748"/>
                  </a:cubicBezTo>
                  <a:cubicBezTo>
                    <a:pt x="36519" y="29305"/>
                    <a:pt x="36066" y="46692"/>
                    <a:pt x="25940" y="63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48013BB8-177E-6ED9-7090-911258BB2E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32527" y="4281516"/>
              <a:ext cx="82975" cy="25727"/>
            </a:xfrm>
            <a:custGeom>
              <a:avLst/>
              <a:gdLst>
                <a:gd name="connsiteX0" fmla="*/ 82976 w 82975"/>
                <a:gd name="connsiteY0" fmla="*/ 3000 h 25727"/>
                <a:gd name="connsiteX1" fmla="*/ 23326 w 82975"/>
                <a:gd name="connsiteY1" fmla="*/ 25387 h 25727"/>
                <a:gd name="connsiteX2" fmla="*/ 0 w 82975"/>
                <a:gd name="connsiteY2" fmla="*/ 23966 h 25727"/>
                <a:gd name="connsiteX3" fmla="*/ 9773 w 82975"/>
                <a:gd name="connsiteY3" fmla="*/ 9137 h 25727"/>
                <a:gd name="connsiteX4" fmla="*/ 82976 w 82975"/>
                <a:gd name="connsiteY4" fmla="*/ 3057 h 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75" h="25727">
                  <a:moveTo>
                    <a:pt x="82976" y="3000"/>
                  </a:moveTo>
                  <a:cubicBezTo>
                    <a:pt x="65444" y="18796"/>
                    <a:pt x="44234" y="21807"/>
                    <a:pt x="23326" y="25387"/>
                  </a:cubicBezTo>
                  <a:cubicBezTo>
                    <a:pt x="16978" y="26466"/>
                    <a:pt x="10278" y="24705"/>
                    <a:pt x="0" y="23966"/>
                  </a:cubicBezTo>
                  <a:cubicBezTo>
                    <a:pt x="5038" y="16068"/>
                    <a:pt x="6700" y="10387"/>
                    <a:pt x="9773" y="9137"/>
                  </a:cubicBezTo>
                  <a:cubicBezTo>
                    <a:pt x="33251" y="-466"/>
                    <a:pt x="57534" y="-2511"/>
                    <a:pt x="82976" y="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EAC1325-77A1-4A7D-74F4-C33F793386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59690" y="5850547"/>
              <a:ext cx="64541" cy="40788"/>
            </a:xfrm>
            <a:custGeom>
              <a:avLst/>
              <a:gdLst>
                <a:gd name="connsiteX0" fmla="*/ 35518 w 64541"/>
                <a:gd name="connsiteY0" fmla="*/ 40628 h 40788"/>
                <a:gd name="connsiteX1" fmla="*/ 42924 w 64541"/>
                <a:gd name="connsiteY1" fmla="*/ 19491 h 40788"/>
                <a:gd name="connsiteX2" fmla="*/ 8162 w 64541"/>
                <a:gd name="connsiteY2" fmla="*/ 15287 h 40788"/>
                <a:gd name="connsiteX3" fmla="*/ 0 w 64541"/>
                <a:gd name="connsiteY3" fmla="*/ 6707 h 40788"/>
                <a:gd name="connsiteX4" fmla="*/ 7759 w 64541"/>
                <a:gd name="connsiteY4" fmla="*/ 2 h 40788"/>
                <a:gd name="connsiteX5" fmla="*/ 48365 w 64541"/>
                <a:gd name="connsiteY5" fmla="*/ 4320 h 40788"/>
                <a:gd name="connsiteX6" fmla="*/ 64083 w 64541"/>
                <a:gd name="connsiteY6" fmla="*/ 26423 h 40788"/>
                <a:gd name="connsiteX7" fmla="*/ 35468 w 64541"/>
                <a:gd name="connsiteY7" fmla="*/ 40571 h 4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541" h="40788">
                  <a:moveTo>
                    <a:pt x="35518" y="40628"/>
                  </a:moveTo>
                  <a:cubicBezTo>
                    <a:pt x="38238" y="32843"/>
                    <a:pt x="40203" y="27332"/>
                    <a:pt x="42924" y="19491"/>
                  </a:cubicBezTo>
                  <a:cubicBezTo>
                    <a:pt x="30833" y="18184"/>
                    <a:pt x="19396" y="17446"/>
                    <a:pt x="8162" y="15287"/>
                  </a:cubicBezTo>
                  <a:cubicBezTo>
                    <a:pt x="5088" y="14719"/>
                    <a:pt x="2721" y="9719"/>
                    <a:pt x="0" y="6707"/>
                  </a:cubicBezTo>
                  <a:cubicBezTo>
                    <a:pt x="2569" y="4377"/>
                    <a:pt x="5240" y="-111"/>
                    <a:pt x="7759" y="2"/>
                  </a:cubicBezTo>
                  <a:cubicBezTo>
                    <a:pt x="21361" y="685"/>
                    <a:pt x="35266" y="798"/>
                    <a:pt x="48365" y="4320"/>
                  </a:cubicBezTo>
                  <a:cubicBezTo>
                    <a:pt x="61564" y="7843"/>
                    <a:pt x="66099" y="16593"/>
                    <a:pt x="64083" y="26423"/>
                  </a:cubicBezTo>
                  <a:cubicBezTo>
                    <a:pt x="61867" y="37332"/>
                    <a:pt x="53957" y="41878"/>
                    <a:pt x="35468" y="40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B74C505B-4FEC-5F7F-5907-DA421AE5B8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3648" y="4720453"/>
              <a:ext cx="21429" cy="87476"/>
            </a:xfrm>
            <a:custGeom>
              <a:avLst/>
              <a:gdLst>
                <a:gd name="connsiteX0" fmla="*/ 8879 w 21429"/>
                <a:gd name="connsiteY0" fmla="*/ 87476 h 87476"/>
                <a:gd name="connsiteX1" fmla="*/ 12 w 21429"/>
                <a:gd name="connsiteY1" fmla="*/ 68783 h 87476"/>
                <a:gd name="connsiteX2" fmla="*/ 5856 w 21429"/>
                <a:gd name="connsiteY2" fmla="*/ 8157 h 87476"/>
                <a:gd name="connsiteX3" fmla="*/ 14925 w 21429"/>
                <a:gd name="connsiteY3" fmla="*/ 32 h 87476"/>
                <a:gd name="connsiteX4" fmla="*/ 21423 w 21429"/>
                <a:gd name="connsiteY4" fmla="*/ 7760 h 87476"/>
                <a:gd name="connsiteX5" fmla="*/ 14824 w 21429"/>
                <a:gd name="connsiteY5" fmla="*/ 72817 h 87476"/>
                <a:gd name="connsiteX6" fmla="*/ 8929 w 21429"/>
                <a:gd name="connsiteY6" fmla="*/ 87476 h 8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29" h="87476">
                  <a:moveTo>
                    <a:pt x="8879" y="87476"/>
                  </a:moveTo>
                  <a:cubicBezTo>
                    <a:pt x="3539" y="76681"/>
                    <a:pt x="-240" y="72590"/>
                    <a:pt x="12" y="68783"/>
                  </a:cubicBezTo>
                  <a:cubicBezTo>
                    <a:pt x="1271" y="48499"/>
                    <a:pt x="3186" y="28271"/>
                    <a:pt x="5856" y="8157"/>
                  </a:cubicBezTo>
                  <a:cubicBezTo>
                    <a:pt x="6309" y="4862"/>
                    <a:pt x="11398" y="1283"/>
                    <a:pt x="14925" y="32"/>
                  </a:cubicBezTo>
                  <a:cubicBezTo>
                    <a:pt x="16385" y="-479"/>
                    <a:pt x="21625" y="5203"/>
                    <a:pt x="21423" y="7760"/>
                  </a:cubicBezTo>
                  <a:cubicBezTo>
                    <a:pt x="19761" y="29521"/>
                    <a:pt x="17393" y="51169"/>
                    <a:pt x="14824" y="72817"/>
                  </a:cubicBezTo>
                  <a:cubicBezTo>
                    <a:pt x="14370" y="76681"/>
                    <a:pt x="11901" y="80260"/>
                    <a:pt x="8929" y="87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FDCF24EC-0457-AFC9-1B73-A1B41FF840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38468" y="2589374"/>
              <a:ext cx="24815" cy="73257"/>
            </a:xfrm>
            <a:custGeom>
              <a:avLst/>
              <a:gdLst>
                <a:gd name="connsiteX0" fmla="*/ 11444 w 24815"/>
                <a:gd name="connsiteY0" fmla="*/ 73257 h 73257"/>
                <a:gd name="connsiteX1" fmla="*/ 8 w 24815"/>
                <a:gd name="connsiteY1" fmla="*/ 8938 h 73257"/>
                <a:gd name="connsiteX2" fmla="*/ 5650 w 24815"/>
                <a:gd name="connsiteY2" fmla="*/ 18 h 73257"/>
                <a:gd name="connsiteX3" fmla="*/ 17036 w 24815"/>
                <a:gd name="connsiteY3" fmla="*/ 4791 h 73257"/>
                <a:gd name="connsiteX4" fmla="*/ 11394 w 24815"/>
                <a:gd name="connsiteY4" fmla="*/ 73200 h 7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15" h="73257">
                  <a:moveTo>
                    <a:pt x="11444" y="73257"/>
                  </a:moveTo>
                  <a:cubicBezTo>
                    <a:pt x="1117" y="51041"/>
                    <a:pt x="1267" y="29734"/>
                    <a:pt x="8" y="8938"/>
                  </a:cubicBezTo>
                  <a:cubicBezTo>
                    <a:pt x="-193" y="5927"/>
                    <a:pt x="3535" y="189"/>
                    <a:pt x="5650" y="18"/>
                  </a:cubicBezTo>
                  <a:cubicBezTo>
                    <a:pt x="9429" y="-209"/>
                    <a:pt x="14467" y="1723"/>
                    <a:pt x="17036" y="4791"/>
                  </a:cubicBezTo>
                  <a:cubicBezTo>
                    <a:pt x="29027" y="18939"/>
                    <a:pt x="27163" y="53030"/>
                    <a:pt x="11394" y="732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6AB29D58-AADC-5CB7-FE3E-20CC0DC775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6659" y="1830393"/>
              <a:ext cx="46292" cy="52358"/>
            </a:xfrm>
            <a:custGeom>
              <a:avLst/>
              <a:gdLst>
                <a:gd name="connsiteX0" fmla="*/ 22950 w 46292"/>
                <a:gd name="connsiteY0" fmla="*/ 19334 h 52358"/>
                <a:gd name="connsiteX1" fmla="*/ 229 w 46292"/>
                <a:gd name="connsiteY1" fmla="*/ 36380 h 52358"/>
                <a:gd name="connsiteX2" fmla="*/ 16149 w 46292"/>
                <a:gd name="connsiteY2" fmla="*/ 1607 h 52358"/>
                <a:gd name="connsiteX3" fmla="*/ 33479 w 46292"/>
                <a:gd name="connsiteY3" fmla="*/ 3709 h 52358"/>
                <a:gd name="connsiteX4" fmla="*/ 46175 w 46292"/>
                <a:gd name="connsiteY4" fmla="*/ 43880 h 52358"/>
                <a:gd name="connsiteX5" fmla="*/ 39878 w 46292"/>
                <a:gd name="connsiteY5" fmla="*/ 52289 h 52358"/>
                <a:gd name="connsiteX6" fmla="*/ 31364 w 46292"/>
                <a:gd name="connsiteY6" fmla="*/ 47005 h 52358"/>
                <a:gd name="connsiteX7" fmla="*/ 23001 w 46292"/>
                <a:gd name="connsiteY7" fmla="*/ 19278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92" h="52358">
                  <a:moveTo>
                    <a:pt x="22950" y="19334"/>
                  </a:moveTo>
                  <a:cubicBezTo>
                    <a:pt x="15141" y="28920"/>
                    <a:pt x="7584" y="34602"/>
                    <a:pt x="229" y="36380"/>
                  </a:cubicBezTo>
                  <a:cubicBezTo>
                    <a:pt x="-1434" y="20414"/>
                    <a:pt x="6173" y="9391"/>
                    <a:pt x="16149" y="1607"/>
                  </a:cubicBezTo>
                  <a:cubicBezTo>
                    <a:pt x="19877" y="-1348"/>
                    <a:pt x="29751" y="16"/>
                    <a:pt x="33479" y="3709"/>
                  </a:cubicBezTo>
                  <a:cubicBezTo>
                    <a:pt x="43706" y="13937"/>
                    <a:pt x="46982" y="28653"/>
                    <a:pt x="46175" y="43880"/>
                  </a:cubicBezTo>
                  <a:cubicBezTo>
                    <a:pt x="46024" y="47005"/>
                    <a:pt x="42447" y="51721"/>
                    <a:pt x="39878" y="52289"/>
                  </a:cubicBezTo>
                  <a:cubicBezTo>
                    <a:pt x="37359" y="52857"/>
                    <a:pt x="32522" y="49846"/>
                    <a:pt x="31364" y="47005"/>
                  </a:cubicBezTo>
                  <a:cubicBezTo>
                    <a:pt x="28089" y="38937"/>
                    <a:pt x="26124" y="30187"/>
                    <a:pt x="23001" y="192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43760BBC-61F6-FD6B-F4A3-0EB2DBA6C1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5235" y="1016243"/>
              <a:ext cx="51562" cy="44190"/>
            </a:xfrm>
            <a:custGeom>
              <a:avLst/>
              <a:gdLst>
                <a:gd name="connsiteX0" fmla="*/ 50735 w 51562"/>
                <a:gd name="connsiteY0" fmla="*/ 28309 h 44190"/>
                <a:gd name="connsiteX1" fmla="*/ 32194 w 51562"/>
                <a:gd name="connsiteY1" fmla="*/ 16207 h 44190"/>
                <a:gd name="connsiteX2" fmla="*/ 20859 w 51562"/>
                <a:gd name="connsiteY2" fmla="*/ 34673 h 44190"/>
                <a:gd name="connsiteX3" fmla="*/ 2370 w 51562"/>
                <a:gd name="connsiteY3" fmla="*/ 42173 h 44190"/>
                <a:gd name="connsiteX4" fmla="*/ 7004 w 51562"/>
                <a:gd name="connsiteY4" fmla="*/ 2343 h 44190"/>
                <a:gd name="connsiteX5" fmla="*/ 29424 w 51562"/>
                <a:gd name="connsiteY5" fmla="*/ 240 h 44190"/>
                <a:gd name="connsiteX6" fmla="*/ 50684 w 51562"/>
                <a:gd name="connsiteY6" fmla="*/ 28309 h 4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62" h="44190">
                  <a:moveTo>
                    <a:pt x="50735" y="28309"/>
                  </a:moveTo>
                  <a:cubicBezTo>
                    <a:pt x="44991" y="24559"/>
                    <a:pt x="39651" y="21036"/>
                    <a:pt x="32194" y="16207"/>
                  </a:cubicBezTo>
                  <a:cubicBezTo>
                    <a:pt x="28668" y="21945"/>
                    <a:pt x="24637" y="28252"/>
                    <a:pt x="20859" y="34673"/>
                  </a:cubicBezTo>
                  <a:cubicBezTo>
                    <a:pt x="16476" y="42059"/>
                    <a:pt x="11488" y="47229"/>
                    <a:pt x="2370" y="42173"/>
                  </a:cubicBezTo>
                  <a:cubicBezTo>
                    <a:pt x="-3928" y="27229"/>
                    <a:pt x="3982" y="14445"/>
                    <a:pt x="7004" y="2343"/>
                  </a:cubicBezTo>
                  <a:cubicBezTo>
                    <a:pt x="15469" y="1547"/>
                    <a:pt x="22471" y="1206"/>
                    <a:pt x="29424" y="240"/>
                  </a:cubicBezTo>
                  <a:cubicBezTo>
                    <a:pt x="44689" y="-1862"/>
                    <a:pt x="54664" y="10013"/>
                    <a:pt x="50684" y="28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653A2E81-C21A-6A1E-7AA2-363D75E352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8576" y="4149341"/>
              <a:ext cx="23139" cy="72391"/>
            </a:xfrm>
            <a:custGeom>
              <a:avLst/>
              <a:gdLst>
                <a:gd name="connsiteX0" fmla="*/ 8504 w 23139"/>
                <a:gd name="connsiteY0" fmla="*/ 72335 h 72391"/>
                <a:gd name="connsiteX1" fmla="*/ 1703 w 23139"/>
                <a:gd name="connsiteY1" fmla="*/ 7107 h 72391"/>
                <a:gd name="connsiteX2" fmla="*/ 9361 w 23139"/>
                <a:gd name="connsiteY2" fmla="*/ 5 h 72391"/>
                <a:gd name="connsiteX3" fmla="*/ 20041 w 23139"/>
                <a:gd name="connsiteY3" fmla="*/ 6368 h 72391"/>
                <a:gd name="connsiteX4" fmla="*/ 15457 w 23139"/>
                <a:gd name="connsiteY4" fmla="*/ 70346 h 72391"/>
                <a:gd name="connsiteX5" fmla="*/ 8504 w 23139"/>
                <a:gd name="connsiteY5" fmla="*/ 72392 h 7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39" h="72391">
                  <a:moveTo>
                    <a:pt x="8504" y="72335"/>
                  </a:moveTo>
                  <a:cubicBezTo>
                    <a:pt x="-2982" y="50971"/>
                    <a:pt x="-111" y="28811"/>
                    <a:pt x="1703" y="7107"/>
                  </a:cubicBezTo>
                  <a:cubicBezTo>
                    <a:pt x="1955" y="4323"/>
                    <a:pt x="6791" y="-166"/>
                    <a:pt x="9361" y="5"/>
                  </a:cubicBezTo>
                  <a:cubicBezTo>
                    <a:pt x="13089" y="232"/>
                    <a:pt x="18026" y="2902"/>
                    <a:pt x="20041" y="6368"/>
                  </a:cubicBezTo>
                  <a:cubicBezTo>
                    <a:pt x="26137" y="16539"/>
                    <a:pt x="22510" y="60346"/>
                    <a:pt x="15457" y="70346"/>
                  </a:cubicBezTo>
                  <a:cubicBezTo>
                    <a:pt x="14751" y="71369"/>
                    <a:pt x="12787" y="71198"/>
                    <a:pt x="8504" y="723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EAFCC54-6EEC-A1F3-46E6-1DA4BCDD8E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302" y="6589589"/>
              <a:ext cx="52934" cy="48693"/>
            </a:xfrm>
            <a:custGeom>
              <a:avLst/>
              <a:gdLst>
                <a:gd name="connsiteX0" fmla="*/ 48028 w 52934"/>
                <a:gd name="connsiteY0" fmla="*/ 48693 h 48693"/>
                <a:gd name="connsiteX1" fmla="*/ 116 w 52934"/>
                <a:gd name="connsiteY1" fmla="*/ 11421 h 48693"/>
                <a:gd name="connsiteX2" fmla="*/ 2232 w 52934"/>
                <a:gd name="connsiteY2" fmla="*/ 2784 h 48693"/>
                <a:gd name="connsiteX3" fmla="*/ 11955 w 52934"/>
                <a:gd name="connsiteY3" fmla="*/ 1932 h 48693"/>
                <a:gd name="connsiteX4" fmla="*/ 29034 w 52934"/>
                <a:gd name="connsiteY4" fmla="*/ 22273 h 48693"/>
                <a:gd name="connsiteX5" fmla="*/ 52814 w 52934"/>
                <a:gd name="connsiteY5" fmla="*/ 0 h 48693"/>
                <a:gd name="connsiteX6" fmla="*/ 48028 w 52934"/>
                <a:gd name="connsiteY6" fmla="*/ 48693 h 4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34" h="48693">
                  <a:moveTo>
                    <a:pt x="48028" y="48693"/>
                  </a:moveTo>
                  <a:cubicBezTo>
                    <a:pt x="25407" y="48410"/>
                    <a:pt x="2887" y="28977"/>
                    <a:pt x="116" y="11421"/>
                  </a:cubicBezTo>
                  <a:cubicBezTo>
                    <a:pt x="-337" y="8637"/>
                    <a:pt x="570" y="3807"/>
                    <a:pt x="2232" y="2784"/>
                  </a:cubicBezTo>
                  <a:cubicBezTo>
                    <a:pt x="4953" y="1136"/>
                    <a:pt x="10091" y="171"/>
                    <a:pt x="11955" y="1932"/>
                  </a:cubicBezTo>
                  <a:cubicBezTo>
                    <a:pt x="17951" y="7670"/>
                    <a:pt x="22939" y="14773"/>
                    <a:pt x="29034" y="22273"/>
                  </a:cubicBezTo>
                  <a:cubicBezTo>
                    <a:pt x="36793" y="15000"/>
                    <a:pt x="43645" y="8580"/>
                    <a:pt x="52814" y="0"/>
                  </a:cubicBezTo>
                  <a:cubicBezTo>
                    <a:pt x="54829" y="19545"/>
                    <a:pt x="30647" y="28977"/>
                    <a:pt x="48028" y="48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95035AB-770B-6345-4CF7-AFB85673E8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6303" y="4553182"/>
              <a:ext cx="81684" cy="21359"/>
            </a:xfrm>
            <a:custGeom>
              <a:avLst/>
              <a:gdLst>
                <a:gd name="connsiteX0" fmla="*/ 81685 w 81684"/>
                <a:gd name="connsiteY0" fmla="*/ 9689 h 21359"/>
                <a:gd name="connsiteX1" fmla="*/ 9137 w 81684"/>
                <a:gd name="connsiteY1" fmla="*/ 21336 h 21359"/>
                <a:gd name="connsiteX2" fmla="*/ 18 w 81684"/>
                <a:gd name="connsiteY2" fmla="*/ 14007 h 21359"/>
                <a:gd name="connsiteX3" fmla="*/ 6366 w 81684"/>
                <a:gd name="connsiteY3" fmla="*/ 2870 h 21359"/>
                <a:gd name="connsiteX4" fmla="*/ 16694 w 81684"/>
                <a:gd name="connsiteY4" fmla="*/ 86 h 21359"/>
                <a:gd name="connsiteX5" fmla="*/ 68737 w 81684"/>
                <a:gd name="connsiteY5" fmla="*/ 484 h 21359"/>
                <a:gd name="connsiteX6" fmla="*/ 81180 w 81684"/>
                <a:gd name="connsiteY6" fmla="*/ 10427 h 21359"/>
                <a:gd name="connsiteX7" fmla="*/ 81685 w 81684"/>
                <a:gd name="connsiteY7" fmla="*/ 9689 h 2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84" h="21359">
                  <a:moveTo>
                    <a:pt x="81685" y="9689"/>
                  </a:moveTo>
                  <a:cubicBezTo>
                    <a:pt x="57502" y="13723"/>
                    <a:pt x="33370" y="18041"/>
                    <a:pt x="9137" y="21336"/>
                  </a:cubicBezTo>
                  <a:cubicBezTo>
                    <a:pt x="6215" y="21734"/>
                    <a:pt x="270" y="16905"/>
                    <a:pt x="18" y="14007"/>
                  </a:cubicBezTo>
                  <a:cubicBezTo>
                    <a:pt x="-284" y="10484"/>
                    <a:pt x="3293" y="5541"/>
                    <a:pt x="6366" y="2870"/>
                  </a:cubicBezTo>
                  <a:cubicBezTo>
                    <a:pt x="8935" y="654"/>
                    <a:pt x="13167" y="86"/>
                    <a:pt x="16694" y="86"/>
                  </a:cubicBezTo>
                  <a:cubicBezTo>
                    <a:pt x="34025" y="-84"/>
                    <a:pt x="51406" y="-27"/>
                    <a:pt x="68737" y="484"/>
                  </a:cubicBezTo>
                  <a:cubicBezTo>
                    <a:pt x="74379" y="654"/>
                    <a:pt x="80777" y="1166"/>
                    <a:pt x="81180" y="10427"/>
                  </a:cubicBezTo>
                  <a:lnTo>
                    <a:pt x="81685" y="968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71BFEA58-09E5-01F3-39D9-F8F88B3EF4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8843" y="6240778"/>
              <a:ext cx="25660" cy="68297"/>
            </a:xfrm>
            <a:custGeom>
              <a:avLst/>
              <a:gdLst>
                <a:gd name="connsiteX0" fmla="*/ 18368 w 25660"/>
                <a:gd name="connsiteY0" fmla="*/ 68241 h 68297"/>
                <a:gd name="connsiteX1" fmla="*/ 181 w 25660"/>
                <a:gd name="connsiteY1" fmla="*/ 9206 h 68297"/>
                <a:gd name="connsiteX2" fmla="*/ 8443 w 25660"/>
                <a:gd name="connsiteY2" fmla="*/ 2 h 68297"/>
                <a:gd name="connsiteX3" fmla="*/ 20534 w 25660"/>
                <a:gd name="connsiteY3" fmla="*/ 7331 h 68297"/>
                <a:gd name="connsiteX4" fmla="*/ 18418 w 25660"/>
                <a:gd name="connsiteY4" fmla="*/ 68298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60" h="68297">
                  <a:moveTo>
                    <a:pt x="18368" y="68241"/>
                  </a:moveTo>
                  <a:cubicBezTo>
                    <a:pt x="583" y="49661"/>
                    <a:pt x="-626" y="29547"/>
                    <a:pt x="181" y="9206"/>
                  </a:cubicBezTo>
                  <a:cubicBezTo>
                    <a:pt x="332" y="5797"/>
                    <a:pt x="5621" y="-112"/>
                    <a:pt x="8443" y="2"/>
                  </a:cubicBezTo>
                  <a:cubicBezTo>
                    <a:pt x="12675" y="172"/>
                    <a:pt x="19375" y="3581"/>
                    <a:pt x="20534" y="7331"/>
                  </a:cubicBezTo>
                  <a:cubicBezTo>
                    <a:pt x="26126" y="25967"/>
                    <a:pt x="29300" y="45116"/>
                    <a:pt x="18418" y="68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5832B1B-6BB6-852C-F4D9-B0468A428A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14405" y="129593"/>
              <a:ext cx="77635" cy="27409"/>
            </a:xfrm>
            <a:custGeom>
              <a:avLst/>
              <a:gdLst>
                <a:gd name="connsiteX0" fmla="*/ 77635 w 77635"/>
                <a:gd name="connsiteY0" fmla="*/ 13021 h 27409"/>
                <a:gd name="connsiteX1" fmla="*/ 60305 w 77635"/>
                <a:gd name="connsiteY1" fmla="*/ 17794 h 27409"/>
                <a:gd name="connsiteX2" fmla="*/ 11336 w 77635"/>
                <a:gd name="connsiteY2" fmla="*/ 26999 h 27409"/>
                <a:gd name="connsiteX3" fmla="*/ 0 w 77635"/>
                <a:gd name="connsiteY3" fmla="*/ 24385 h 27409"/>
                <a:gd name="connsiteX4" fmla="*/ 3678 w 77635"/>
                <a:gd name="connsiteY4" fmla="*/ 11658 h 27409"/>
                <a:gd name="connsiteX5" fmla="*/ 77585 w 77635"/>
                <a:gd name="connsiteY5" fmla="*/ 13021 h 2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35" h="27409">
                  <a:moveTo>
                    <a:pt x="77635" y="13021"/>
                  </a:moveTo>
                  <a:cubicBezTo>
                    <a:pt x="69776" y="15294"/>
                    <a:pt x="65091" y="17510"/>
                    <a:pt x="60305" y="17794"/>
                  </a:cubicBezTo>
                  <a:cubicBezTo>
                    <a:pt x="43679" y="18987"/>
                    <a:pt x="26953" y="18192"/>
                    <a:pt x="11336" y="26999"/>
                  </a:cubicBezTo>
                  <a:cubicBezTo>
                    <a:pt x="8615" y="28533"/>
                    <a:pt x="3829" y="25351"/>
                    <a:pt x="0" y="24385"/>
                  </a:cubicBezTo>
                  <a:cubicBezTo>
                    <a:pt x="1159" y="20067"/>
                    <a:pt x="1159" y="14328"/>
                    <a:pt x="3678" y="11658"/>
                  </a:cubicBezTo>
                  <a:cubicBezTo>
                    <a:pt x="18338" y="-3911"/>
                    <a:pt x="56224" y="-4308"/>
                    <a:pt x="77585" y="130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107CAAF-C8C4-6D3C-F7B4-B2E8204F56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2031" y="4034059"/>
              <a:ext cx="76398" cy="22789"/>
            </a:xfrm>
            <a:custGeom>
              <a:avLst/>
              <a:gdLst>
                <a:gd name="connsiteX0" fmla="*/ 76398 w 76398"/>
                <a:gd name="connsiteY0" fmla="*/ 3865 h 22789"/>
                <a:gd name="connsiteX1" fmla="*/ 8536 w 76398"/>
                <a:gd name="connsiteY1" fmla="*/ 22785 h 22789"/>
                <a:gd name="connsiteX2" fmla="*/ 73 w 76398"/>
                <a:gd name="connsiteY2" fmla="*/ 14092 h 22789"/>
                <a:gd name="connsiteX3" fmla="*/ 5564 w 76398"/>
                <a:gd name="connsiteY3" fmla="*/ 5683 h 22789"/>
                <a:gd name="connsiteX4" fmla="*/ 76398 w 76398"/>
                <a:gd name="connsiteY4" fmla="*/ 3808 h 2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8" h="22789">
                  <a:moveTo>
                    <a:pt x="76398" y="3865"/>
                  </a:moveTo>
                  <a:cubicBezTo>
                    <a:pt x="55944" y="20512"/>
                    <a:pt x="32064" y="21138"/>
                    <a:pt x="8536" y="22785"/>
                  </a:cubicBezTo>
                  <a:cubicBezTo>
                    <a:pt x="5715" y="22956"/>
                    <a:pt x="1735" y="17785"/>
                    <a:pt x="73" y="14092"/>
                  </a:cubicBezTo>
                  <a:cubicBezTo>
                    <a:pt x="-582" y="12558"/>
                    <a:pt x="3347" y="5967"/>
                    <a:pt x="5564" y="5683"/>
                  </a:cubicBezTo>
                  <a:cubicBezTo>
                    <a:pt x="28890" y="2842"/>
                    <a:pt x="52166" y="-4431"/>
                    <a:pt x="76398" y="3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538B58E9-FD2C-7256-D314-0500C5B444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5135" y="3760362"/>
              <a:ext cx="70224" cy="24728"/>
            </a:xfrm>
            <a:custGeom>
              <a:avLst/>
              <a:gdLst>
                <a:gd name="connsiteX0" fmla="*/ 70174 w 70224"/>
                <a:gd name="connsiteY0" fmla="*/ 10969 h 24728"/>
                <a:gd name="connsiteX1" fmla="*/ 59846 w 70224"/>
                <a:gd name="connsiteY1" fmla="*/ 18924 h 24728"/>
                <a:gd name="connsiteX2" fmla="*/ 9970 w 70224"/>
                <a:gd name="connsiteY2" fmla="*/ 24719 h 24728"/>
                <a:gd name="connsiteX3" fmla="*/ 246 w 70224"/>
                <a:gd name="connsiteY3" fmla="*/ 17560 h 24728"/>
                <a:gd name="connsiteX4" fmla="*/ 3823 w 70224"/>
                <a:gd name="connsiteY4" fmla="*/ 7503 h 24728"/>
                <a:gd name="connsiteX5" fmla="*/ 33447 w 70224"/>
                <a:gd name="connsiteY5" fmla="*/ 855 h 24728"/>
                <a:gd name="connsiteX6" fmla="*/ 70225 w 70224"/>
                <a:gd name="connsiteY6" fmla="*/ 10969 h 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4" h="24728">
                  <a:moveTo>
                    <a:pt x="70174" y="10969"/>
                  </a:moveTo>
                  <a:cubicBezTo>
                    <a:pt x="65539" y="14663"/>
                    <a:pt x="62870" y="18469"/>
                    <a:pt x="59846" y="18924"/>
                  </a:cubicBezTo>
                  <a:cubicBezTo>
                    <a:pt x="43271" y="21424"/>
                    <a:pt x="26645" y="23583"/>
                    <a:pt x="9970" y="24719"/>
                  </a:cubicBezTo>
                  <a:cubicBezTo>
                    <a:pt x="6695" y="24947"/>
                    <a:pt x="2111" y="21026"/>
                    <a:pt x="246" y="17560"/>
                  </a:cubicBezTo>
                  <a:cubicBezTo>
                    <a:pt x="-812" y="15571"/>
                    <a:pt x="1758" y="8128"/>
                    <a:pt x="3823" y="7503"/>
                  </a:cubicBezTo>
                  <a:cubicBezTo>
                    <a:pt x="13497" y="4321"/>
                    <a:pt x="23472" y="1140"/>
                    <a:pt x="33447" y="855"/>
                  </a:cubicBezTo>
                  <a:cubicBezTo>
                    <a:pt x="45136" y="458"/>
                    <a:pt x="58234" y="-3747"/>
                    <a:pt x="70225" y="10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FB2BF1C-AF37-AC84-6EB1-D98D6F7CC4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2307" y="4342620"/>
              <a:ext cx="21289" cy="73716"/>
            </a:xfrm>
            <a:custGeom>
              <a:avLst/>
              <a:gdLst>
                <a:gd name="connsiteX0" fmla="*/ 7010 w 21289"/>
                <a:gd name="connsiteY0" fmla="*/ 73716 h 73716"/>
                <a:gd name="connsiteX1" fmla="*/ 8 w 21289"/>
                <a:gd name="connsiteY1" fmla="*/ 8829 h 73716"/>
                <a:gd name="connsiteX2" fmla="*/ 6003 w 21289"/>
                <a:gd name="connsiteY2" fmla="*/ 136 h 73716"/>
                <a:gd name="connsiteX3" fmla="*/ 15323 w 21289"/>
                <a:gd name="connsiteY3" fmla="*/ 4454 h 73716"/>
                <a:gd name="connsiteX4" fmla="*/ 7061 w 21289"/>
                <a:gd name="connsiteY4" fmla="*/ 73716 h 7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9" h="73716">
                  <a:moveTo>
                    <a:pt x="7010" y="73716"/>
                  </a:moveTo>
                  <a:cubicBezTo>
                    <a:pt x="-2108" y="51046"/>
                    <a:pt x="1469" y="29511"/>
                    <a:pt x="8" y="8829"/>
                  </a:cubicBezTo>
                  <a:cubicBezTo>
                    <a:pt x="-194" y="5988"/>
                    <a:pt x="3434" y="818"/>
                    <a:pt x="6003" y="136"/>
                  </a:cubicBezTo>
                  <a:cubicBezTo>
                    <a:pt x="8724" y="-603"/>
                    <a:pt x="13308" y="1784"/>
                    <a:pt x="15323" y="4454"/>
                  </a:cubicBezTo>
                  <a:cubicBezTo>
                    <a:pt x="25803" y="18375"/>
                    <a:pt x="22124" y="57466"/>
                    <a:pt x="7061" y="73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BC82DE72-85EE-4564-864B-5D1097A946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7062" y="5866584"/>
              <a:ext cx="62255" cy="41181"/>
            </a:xfrm>
            <a:custGeom>
              <a:avLst/>
              <a:gdLst>
                <a:gd name="connsiteX0" fmla="*/ 36695 w 62255"/>
                <a:gd name="connsiteY0" fmla="*/ 41182 h 41181"/>
                <a:gd name="connsiteX1" fmla="*/ 44252 w 62255"/>
                <a:gd name="connsiteY1" fmla="*/ 18739 h 41181"/>
                <a:gd name="connsiteX2" fmla="*/ 219 w 62255"/>
                <a:gd name="connsiteY2" fmla="*/ 14307 h 41181"/>
                <a:gd name="connsiteX3" fmla="*/ 320 w 62255"/>
                <a:gd name="connsiteY3" fmla="*/ 6977 h 41181"/>
                <a:gd name="connsiteX4" fmla="*/ 53924 w 62255"/>
                <a:gd name="connsiteY4" fmla="*/ 6579 h 41181"/>
                <a:gd name="connsiteX5" fmla="*/ 61431 w 62255"/>
                <a:gd name="connsiteY5" fmla="*/ 27716 h 41181"/>
                <a:gd name="connsiteX6" fmla="*/ 36695 w 62255"/>
                <a:gd name="connsiteY6" fmla="*/ 41182 h 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55" h="41181">
                  <a:moveTo>
                    <a:pt x="36695" y="41182"/>
                  </a:moveTo>
                  <a:cubicBezTo>
                    <a:pt x="39465" y="32886"/>
                    <a:pt x="41430" y="27091"/>
                    <a:pt x="44252" y="18739"/>
                  </a:cubicBezTo>
                  <a:cubicBezTo>
                    <a:pt x="29037" y="17204"/>
                    <a:pt x="14426" y="15727"/>
                    <a:pt x="219" y="14307"/>
                  </a:cubicBezTo>
                  <a:cubicBezTo>
                    <a:pt x="219" y="9932"/>
                    <a:pt x="-335" y="7431"/>
                    <a:pt x="320" y="6977"/>
                  </a:cubicBezTo>
                  <a:cubicBezTo>
                    <a:pt x="12764" y="-2114"/>
                    <a:pt x="43092" y="-2398"/>
                    <a:pt x="53924" y="6579"/>
                  </a:cubicBezTo>
                  <a:cubicBezTo>
                    <a:pt x="60121" y="11693"/>
                    <a:pt x="64051" y="18284"/>
                    <a:pt x="61431" y="27716"/>
                  </a:cubicBezTo>
                  <a:cubicBezTo>
                    <a:pt x="58610" y="37830"/>
                    <a:pt x="53522" y="41125"/>
                    <a:pt x="36695" y="411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D6253C5D-CC81-EB7A-C763-CB8E0B1007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94593" y="3739967"/>
              <a:ext cx="19093" cy="86932"/>
            </a:xfrm>
            <a:custGeom>
              <a:avLst/>
              <a:gdLst>
                <a:gd name="connsiteX0" fmla="*/ 8617 w 19093"/>
                <a:gd name="connsiteY0" fmla="*/ 0 h 86932"/>
                <a:gd name="connsiteX1" fmla="*/ 7861 w 19093"/>
                <a:gd name="connsiteY1" fmla="*/ 86933 h 86932"/>
                <a:gd name="connsiteX2" fmla="*/ 8617 w 19093"/>
                <a:gd name="connsiteY2" fmla="*/ 0 h 8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3" h="86932">
                  <a:moveTo>
                    <a:pt x="8617" y="0"/>
                  </a:moveTo>
                  <a:cubicBezTo>
                    <a:pt x="23227" y="22330"/>
                    <a:pt x="22169" y="68353"/>
                    <a:pt x="7861" y="86933"/>
                  </a:cubicBezTo>
                  <a:cubicBezTo>
                    <a:pt x="-2718" y="66989"/>
                    <a:pt x="-2769" y="21818"/>
                    <a:pt x="86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526EEBF-2082-DB3E-D872-428B86FBE3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59623" y="4327981"/>
              <a:ext cx="74035" cy="22459"/>
            </a:xfrm>
            <a:custGeom>
              <a:avLst/>
              <a:gdLst>
                <a:gd name="connsiteX0" fmla="*/ 73985 w 74035"/>
                <a:gd name="connsiteY0" fmla="*/ 12445 h 22459"/>
                <a:gd name="connsiteX1" fmla="*/ 5619 w 74035"/>
                <a:gd name="connsiteY1" fmla="*/ 17786 h 22459"/>
                <a:gd name="connsiteX2" fmla="*/ 77 w 74035"/>
                <a:gd name="connsiteY2" fmla="*/ 9150 h 22459"/>
                <a:gd name="connsiteX3" fmla="*/ 7936 w 74035"/>
                <a:gd name="connsiteY3" fmla="*/ 2 h 22459"/>
                <a:gd name="connsiteX4" fmla="*/ 73934 w 74035"/>
                <a:gd name="connsiteY4" fmla="*/ 4604 h 22459"/>
                <a:gd name="connsiteX5" fmla="*/ 74035 w 74035"/>
                <a:gd name="connsiteY5" fmla="*/ 12445 h 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35" h="22459">
                  <a:moveTo>
                    <a:pt x="73985" y="12445"/>
                  </a:moveTo>
                  <a:cubicBezTo>
                    <a:pt x="52120" y="24945"/>
                    <a:pt x="28995" y="24547"/>
                    <a:pt x="5619" y="17786"/>
                  </a:cubicBezTo>
                  <a:cubicBezTo>
                    <a:pt x="3100" y="17047"/>
                    <a:pt x="-578" y="11195"/>
                    <a:pt x="77" y="9150"/>
                  </a:cubicBezTo>
                  <a:cubicBezTo>
                    <a:pt x="1235" y="5400"/>
                    <a:pt x="5266" y="-112"/>
                    <a:pt x="7936" y="2"/>
                  </a:cubicBezTo>
                  <a:cubicBezTo>
                    <a:pt x="29953" y="911"/>
                    <a:pt x="51918" y="2956"/>
                    <a:pt x="73934" y="4604"/>
                  </a:cubicBezTo>
                  <a:cubicBezTo>
                    <a:pt x="73934" y="7218"/>
                    <a:pt x="74035" y="9832"/>
                    <a:pt x="74035" y="124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6DAAB865-2EDC-426D-FE85-BA45C02175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27859" y="2174970"/>
              <a:ext cx="88266" cy="20609"/>
            </a:xfrm>
            <a:custGeom>
              <a:avLst/>
              <a:gdLst>
                <a:gd name="connsiteX0" fmla="*/ 0 w 88266"/>
                <a:gd name="connsiteY0" fmla="*/ 17828 h 20609"/>
                <a:gd name="connsiteX1" fmla="*/ 12696 w 88266"/>
                <a:gd name="connsiteY1" fmla="*/ 5327 h 20609"/>
                <a:gd name="connsiteX2" fmla="*/ 88266 w 88266"/>
                <a:gd name="connsiteY2" fmla="*/ 7146 h 20609"/>
                <a:gd name="connsiteX3" fmla="*/ 0 w 88266"/>
                <a:gd name="connsiteY3" fmla="*/ 17828 h 2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66" h="20609">
                  <a:moveTo>
                    <a:pt x="0" y="17828"/>
                  </a:moveTo>
                  <a:cubicBezTo>
                    <a:pt x="6247" y="11521"/>
                    <a:pt x="9069" y="6123"/>
                    <a:pt x="12696" y="5327"/>
                  </a:cubicBezTo>
                  <a:cubicBezTo>
                    <a:pt x="37483" y="157"/>
                    <a:pt x="62421" y="-4218"/>
                    <a:pt x="88266" y="7146"/>
                  </a:cubicBezTo>
                  <a:cubicBezTo>
                    <a:pt x="72598" y="18396"/>
                    <a:pt x="27155" y="24532"/>
                    <a:pt x="0" y="17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E9EBD3A-02A9-915D-90A8-8A6781104B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6152" y="281420"/>
              <a:ext cx="81263" cy="18987"/>
            </a:xfrm>
            <a:custGeom>
              <a:avLst/>
              <a:gdLst>
                <a:gd name="connsiteX0" fmla="*/ 0 w 81263"/>
                <a:gd name="connsiteY0" fmla="*/ 14320 h 18987"/>
                <a:gd name="connsiteX1" fmla="*/ 13451 w 81263"/>
                <a:gd name="connsiteY1" fmla="*/ 2331 h 18987"/>
                <a:gd name="connsiteX2" fmla="*/ 81263 w 81263"/>
                <a:gd name="connsiteY2" fmla="*/ 8695 h 18987"/>
                <a:gd name="connsiteX3" fmla="*/ 0 w 81263"/>
                <a:gd name="connsiteY3" fmla="*/ 14320 h 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63" h="18987">
                  <a:moveTo>
                    <a:pt x="0" y="14320"/>
                  </a:moveTo>
                  <a:cubicBezTo>
                    <a:pt x="6298" y="8524"/>
                    <a:pt x="9421" y="3695"/>
                    <a:pt x="13451" y="2331"/>
                  </a:cubicBezTo>
                  <a:cubicBezTo>
                    <a:pt x="28969" y="-2953"/>
                    <a:pt x="69071" y="1422"/>
                    <a:pt x="81263" y="8695"/>
                  </a:cubicBezTo>
                  <a:cubicBezTo>
                    <a:pt x="68214" y="19036"/>
                    <a:pt x="28565" y="22786"/>
                    <a:pt x="0" y="143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57A2309A-C406-8E8C-52A0-45BF379D3F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22007" y="3878905"/>
              <a:ext cx="73723" cy="20662"/>
            </a:xfrm>
            <a:custGeom>
              <a:avLst/>
              <a:gdLst>
                <a:gd name="connsiteX0" fmla="*/ 73723 w 73723"/>
                <a:gd name="connsiteY0" fmla="*/ 11291 h 20662"/>
                <a:gd name="connsiteX1" fmla="*/ 6616 w 73723"/>
                <a:gd name="connsiteY1" fmla="*/ 17314 h 20662"/>
                <a:gd name="connsiteX2" fmla="*/ 17 w 73723"/>
                <a:gd name="connsiteY2" fmla="*/ 6746 h 20662"/>
                <a:gd name="connsiteX3" fmla="*/ 7524 w 73723"/>
                <a:gd name="connsiteY3" fmla="*/ 41 h 20662"/>
                <a:gd name="connsiteX4" fmla="*/ 73723 w 73723"/>
                <a:gd name="connsiteY4" fmla="*/ 11291 h 2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0662">
                  <a:moveTo>
                    <a:pt x="73723" y="11291"/>
                  </a:moveTo>
                  <a:cubicBezTo>
                    <a:pt x="52009" y="23393"/>
                    <a:pt x="29288" y="21860"/>
                    <a:pt x="6616" y="17314"/>
                  </a:cubicBezTo>
                  <a:cubicBezTo>
                    <a:pt x="3795" y="16746"/>
                    <a:pt x="923" y="10780"/>
                    <a:pt x="17" y="6746"/>
                  </a:cubicBezTo>
                  <a:cubicBezTo>
                    <a:pt x="-336" y="5211"/>
                    <a:pt x="4904" y="41"/>
                    <a:pt x="7524" y="41"/>
                  </a:cubicBezTo>
                  <a:cubicBezTo>
                    <a:pt x="29741" y="268"/>
                    <a:pt x="52362" y="-2175"/>
                    <a:pt x="73723" y="112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B964350-2F31-28EA-2EEA-058705754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5974" y="5341407"/>
              <a:ext cx="56934" cy="38767"/>
            </a:xfrm>
            <a:custGeom>
              <a:avLst/>
              <a:gdLst>
                <a:gd name="connsiteX0" fmla="*/ 0 w 56934"/>
                <a:gd name="connsiteY0" fmla="*/ 11128 h 38767"/>
                <a:gd name="connsiteX1" fmla="*/ 40959 w 56934"/>
                <a:gd name="connsiteY1" fmla="*/ 1185 h 38767"/>
                <a:gd name="connsiteX2" fmla="*/ 56728 w 56934"/>
                <a:gd name="connsiteY2" fmla="*/ 20276 h 38767"/>
                <a:gd name="connsiteX3" fmla="*/ 28969 w 56934"/>
                <a:gd name="connsiteY3" fmla="*/ 37890 h 38767"/>
                <a:gd name="connsiteX4" fmla="*/ 36224 w 56934"/>
                <a:gd name="connsiteY4" fmla="*/ 17719 h 38767"/>
                <a:gd name="connsiteX5" fmla="*/ 0 w 56934"/>
                <a:gd name="connsiteY5" fmla="*/ 11128 h 3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34" h="38767">
                  <a:moveTo>
                    <a:pt x="0" y="11128"/>
                  </a:moveTo>
                  <a:cubicBezTo>
                    <a:pt x="13653" y="-2167"/>
                    <a:pt x="27558" y="-633"/>
                    <a:pt x="40959" y="1185"/>
                  </a:cubicBezTo>
                  <a:cubicBezTo>
                    <a:pt x="52244" y="2719"/>
                    <a:pt x="58139" y="11128"/>
                    <a:pt x="56728" y="20276"/>
                  </a:cubicBezTo>
                  <a:cubicBezTo>
                    <a:pt x="54562" y="33799"/>
                    <a:pt x="43428" y="41469"/>
                    <a:pt x="28969" y="37890"/>
                  </a:cubicBezTo>
                  <a:cubicBezTo>
                    <a:pt x="31336" y="31242"/>
                    <a:pt x="33654" y="24878"/>
                    <a:pt x="36224" y="17719"/>
                  </a:cubicBezTo>
                  <a:cubicBezTo>
                    <a:pt x="25341" y="10276"/>
                    <a:pt x="11134" y="28003"/>
                    <a:pt x="0" y="11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B2C3C5E-5689-A302-8725-2008F5E07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3411" y="5082903"/>
              <a:ext cx="83782" cy="27627"/>
            </a:xfrm>
            <a:custGeom>
              <a:avLst/>
              <a:gdLst>
                <a:gd name="connsiteX0" fmla="*/ 83732 w 83782"/>
                <a:gd name="connsiteY0" fmla="*/ 198 h 27627"/>
                <a:gd name="connsiteX1" fmla="*/ 0 w 83782"/>
                <a:gd name="connsiteY1" fmla="*/ 24801 h 27627"/>
                <a:gd name="connsiteX2" fmla="*/ 3023 w 83782"/>
                <a:gd name="connsiteY2" fmla="*/ 16733 h 27627"/>
                <a:gd name="connsiteX3" fmla="*/ 83782 w 83782"/>
                <a:gd name="connsiteY3" fmla="*/ 255 h 2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2" h="27627">
                  <a:moveTo>
                    <a:pt x="83732" y="198"/>
                  </a:moveTo>
                  <a:cubicBezTo>
                    <a:pt x="55116" y="22983"/>
                    <a:pt x="18540" y="32983"/>
                    <a:pt x="0" y="24801"/>
                  </a:cubicBezTo>
                  <a:cubicBezTo>
                    <a:pt x="958" y="22017"/>
                    <a:pt x="1411" y="17301"/>
                    <a:pt x="3023" y="16733"/>
                  </a:cubicBezTo>
                  <a:cubicBezTo>
                    <a:pt x="27659" y="7699"/>
                    <a:pt x="52345" y="-1677"/>
                    <a:pt x="83782" y="2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99E63CC7-CAC7-97F9-C3A4-BEAF5D6A1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71131" y="2775416"/>
              <a:ext cx="39652" cy="39730"/>
            </a:xfrm>
            <a:custGeom>
              <a:avLst/>
              <a:gdLst>
                <a:gd name="connsiteX0" fmla="*/ 15423 w 39652"/>
                <a:gd name="connsiteY0" fmla="*/ 39716 h 39730"/>
                <a:gd name="connsiteX1" fmla="*/ 6 w 39652"/>
                <a:gd name="connsiteY1" fmla="*/ 20966 h 39730"/>
                <a:gd name="connsiteX2" fmla="*/ 19352 w 39652"/>
                <a:gd name="connsiteY2" fmla="*/ 0 h 39730"/>
                <a:gd name="connsiteX3" fmla="*/ 39605 w 39652"/>
                <a:gd name="connsiteY3" fmla="*/ 20511 h 39730"/>
                <a:gd name="connsiteX4" fmla="*/ 15423 w 39652"/>
                <a:gd name="connsiteY4" fmla="*/ 39716 h 3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2" h="39730">
                  <a:moveTo>
                    <a:pt x="15423" y="39716"/>
                  </a:moveTo>
                  <a:cubicBezTo>
                    <a:pt x="5094" y="39432"/>
                    <a:pt x="258" y="33523"/>
                    <a:pt x="6" y="20966"/>
                  </a:cubicBezTo>
                  <a:cubicBezTo>
                    <a:pt x="-245" y="8239"/>
                    <a:pt x="7361" y="0"/>
                    <a:pt x="19352" y="0"/>
                  </a:cubicBezTo>
                  <a:cubicBezTo>
                    <a:pt x="30839" y="0"/>
                    <a:pt x="40411" y="9716"/>
                    <a:pt x="39605" y="20511"/>
                  </a:cubicBezTo>
                  <a:cubicBezTo>
                    <a:pt x="38749" y="32046"/>
                    <a:pt x="28623" y="40114"/>
                    <a:pt x="15423" y="39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78AA8690-07EE-B934-B5F3-F1BE15AD4C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6632" y="1499263"/>
              <a:ext cx="69071" cy="30572"/>
            </a:xfrm>
            <a:custGeom>
              <a:avLst/>
              <a:gdLst>
                <a:gd name="connsiteX0" fmla="*/ 69072 w 69071"/>
                <a:gd name="connsiteY0" fmla="*/ 2224 h 30572"/>
                <a:gd name="connsiteX1" fmla="*/ 8364 w 69071"/>
                <a:gd name="connsiteY1" fmla="*/ 30519 h 30572"/>
                <a:gd name="connsiteX2" fmla="*/ 0 w 69071"/>
                <a:gd name="connsiteY2" fmla="*/ 25178 h 30572"/>
                <a:gd name="connsiteX3" fmla="*/ 4837 w 69071"/>
                <a:gd name="connsiteY3" fmla="*/ 13701 h 30572"/>
                <a:gd name="connsiteX4" fmla="*/ 69072 w 69071"/>
                <a:gd name="connsiteY4" fmla="*/ 2224 h 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" h="30572">
                  <a:moveTo>
                    <a:pt x="69072" y="2224"/>
                  </a:moveTo>
                  <a:cubicBezTo>
                    <a:pt x="51237" y="18417"/>
                    <a:pt x="30228" y="25860"/>
                    <a:pt x="8364" y="30519"/>
                  </a:cubicBezTo>
                  <a:cubicBezTo>
                    <a:pt x="5794" y="31088"/>
                    <a:pt x="-50" y="26997"/>
                    <a:pt x="0" y="25178"/>
                  </a:cubicBezTo>
                  <a:cubicBezTo>
                    <a:pt x="101" y="21144"/>
                    <a:pt x="2167" y="14724"/>
                    <a:pt x="4837" y="13701"/>
                  </a:cubicBezTo>
                  <a:cubicBezTo>
                    <a:pt x="25241" y="5519"/>
                    <a:pt x="45494" y="-4538"/>
                    <a:pt x="69072" y="22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A6EA337-D36D-E7E6-0BBB-C128DC6430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39650" y="713940"/>
              <a:ext cx="41196" cy="58394"/>
            </a:xfrm>
            <a:custGeom>
              <a:avLst/>
              <a:gdLst>
                <a:gd name="connsiteX0" fmla="*/ 22419 w 41196"/>
                <a:gd name="connsiteY0" fmla="*/ 58395 h 58394"/>
                <a:gd name="connsiteX1" fmla="*/ 0 w 41196"/>
                <a:gd name="connsiteY1" fmla="*/ 30156 h 58394"/>
                <a:gd name="connsiteX2" fmla="*/ 21916 w 41196"/>
                <a:gd name="connsiteY2" fmla="*/ 14587 h 58394"/>
                <a:gd name="connsiteX3" fmla="*/ 39599 w 41196"/>
                <a:gd name="connsiteY3" fmla="*/ 496 h 58394"/>
                <a:gd name="connsiteX4" fmla="*/ 22419 w 41196"/>
                <a:gd name="connsiteY4" fmla="*/ 58338 h 5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6" h="58394">
                  <a:moveTo>
                    <a:pt x="22419" y="58395"/>
                  </a:moveTo>
                  <a:cubicBezTo>
                    <a:pt x="22116" y="41917"/>
                    <a:pt x="8564" y="39701"/>
                    <a:pt x="0" y="30156"/>
                  </a:cubicBezTo>
                  <a:cubicBezTo>
                    <a:pt x="8464" y="24417"/>
                    <a:pt x="16977" y="21235"/>
                    <a:pt x="21916" y="14587"/>
                  </a:cubicBezTo>
                  <a:cubicBezTo>
                    <a:pt x="26803" y="8053"/>
                    <a:pt x="27760" y="-2401"/>
                    <a:pt x="39599" y="496"/>
                  </a:cubicBezTo>
                  <a:cubicBezTo>
                    <a:pt x="44284" y="22997"/>
                    <a:pt x="38692" y="41463"/>
                    <a:pt x="22419" y="58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797B2DD-003A-CACC-57F8-BB682BB586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5847" y="3712696"/>
              <a:ext cx="69524" cy="23911"/>
            </a:xfrm>
            <a:custGeom>
              <a:avLst/>
              <a:gdLst>
                <a:gd name="connsiteX0" fmla="*/ 0 w 69524"/>
                <a:gd name="connsiteY0" fmla="*/ 19942 h 23911"/>
                <a:gd name="connsiteX1" fmla="*/ 20051 w 69524"/>
                <a:gd name="connsiteY1" fmla="*/ 5510 h 23911"/>
                <a:gd name="connsiteX2" fmla="*/ 69524 w 69524"/>
                <a:gd name="connsiteY2" fmla="*/ 6931 h 23911"/>
                <a:gd name="connsiteX3" fmla="*/ 0 w 69524"/>
                <a:gd name="connsiteY3" fmla="*/ 19942 h 2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24" h="23911">
                  <a:moveTo>
                    <a:pt x="0" y="19942"/>
                  </a:moveTo>
                  <a:cubicBezTo>
                    <a:pt x="1612" y="6305"/>
                    <a:pt x="12242" y="7555"/>
                    <a:pt x="20051" y="5510"/>
                  </a:cubicBezTo>
                  <a:cubicBezTo>
                    <a:pt x="49473" y="-2274"/>
                    <a:pt x="55922" y="-1820"/>
                    <a:pt x="69524" y="6931"/>
                  </a:cubicBezTo>
                  <a:cubicBezTo>
                    <a:pt x="54511" y="21589"/>
                    <a:pt x="15315" y="29033"/>
                    <a:pt x="0" y="19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E18DF8E-6472-0D5D-F8E6-F420A2FB73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3390" y="1778611"/>
              <a:ext cx="69676" cy="23604"/>
            </a:xfrm>
            <a:custGeom>
              <a:avLst/>
              <a:gdLst>
                <a:gd name="connsiteX0" fmla="*/ 69676 w 69676"/>
                <a:gd name="connsiteY0" fmla="*/ 5549 h 23604"/>
                <a:gd name="connsiteX1" fmla="*/ 11033 w 69676"/>
                <a:gd name="connsiteY1" fmla="*/ 23333 h 23604"/>
                <a:gd name="connsiteX2" fmla="*/ 0 w 69676"/>
                <a:gd name="connsiteY2" fmla="*/ 13958 h 23604"/>
                <a:gd name="connsiteX3" fmla="*/ 10076 w 69676"/>
                <a:gd name="connsiteY3" fmla="*/ 4071 h 23604"/>
                <a:gd name="connsiteX4" fmla="*/ 69676 w 69676"/>
                <a:gd name="connsiteY4" fmla="*/ 5492 h 2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6" h="23604">
                  <a:moveTo>
                    <a:pt x="69676" y="5549"/>
                  </a:moveTo>
                  <a:cubicBezTo>
                    <a:pt x="49524" y="21628"/>
                    <a:pt x="30581" y="24640"/>
                    <a:pt x="11033" y="23333"/>
                  </a:cubicBezTo>
                  <a:cubicBezTo>
                    <a:pt x="7204" y="23049"/>
                    <a:pt x="3678" y="17253"/>
                    <a:pt x="0" y="13958"/>
                  </a:cubicBezTo>
                  <a:cubicBezTo>
                    <a:pt x="3325" y="10492"/>
                    <a:pt x="6449" y="4469"/>
                    <a:pt x="10076" y="4071"/>
                  </a:cubicBezTo>
                  <a:cubicBezTo>
                    <a:pt x="28313" y="2083"/>
                    <a:pt x="46753" y="-4736"/>
                    <a:pt x="69676" y="54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3337C39-7B93-7065-EC6C-8E1A684BCB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9796" y="4018647"/>
              <a:ext cx="70661" cy="23491"/>
            </a:xfrm>
            <a:custGeom>
              <a:avLst/>
              <a:gdLst>
                <a:gd name="connsiteX0" fmla="*/ 70661 w 70661"/>
                <a:gd name="connsiteY0" fmla="*/ 4959 h 23491"/>
                <a:gd name="connsiteX1" fmla="*/ 7988 w 70661"/>
                <a:gd name="connsiteY1" fmla="*/ 23482 h 23491"/>
                <a:gd name="connsiteX2" fmla="*/ 129 w 70661"/>
                <a:gd name="connsiteY2" fmla="*/ 17118 h 23491"/>
                <a:gd name="connsiteX3" fmla="*/ 3807 w 70661"/>
                <a:gd name="connsiteY3" fmla="*/ 7232 h 23491"/>
                <a:gd name="connsiteX4" fmla="*/ 70611 w 70661"/>
                <a:gd name="connsiteY4" fmla="*/ 4959 h 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61" h="23491">
                  <a:moveTo>
                    <a:pt x="70661" y="4959"/>
                  </a:moveTo>
                  <a:cubicBezTo>
                    <a:pt x="50761" y="18084"/>
                    <a:pt x="29501" y="21607"/>
                    <a:pt x="7988" y="23482"/>
                  </a:cubicBezTo>
                  <a:cubicBezTo>
                    <a:pt x="5369" y="23709"/>
                    <a:pt x="885" y="19959"/>
                    <a:pt x="129" y="17118"/>
                  </a:cubicBezTo>
                  <a:cubicBezTo>
                    <a:pt x="-576" y="14334"/>
                    <a:pt x="1741" y="7914"/>
                    <a:pt x="3807" y="7232"/>
                  </a:cubicBezTo>
                  <a:cubicBezTo>
                    <a:pt x="25823" y="-211"/>
                    <a:pt x="48142" y="-3393"/>
                    <a:pt x="70611" y="4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482C8DA-4C33-C346-161A-DF5A1CFBAD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4623" y="2122447"/>
              <a:ext cx="76930" cy="28589"/>
            </a:xfrm>
            <a:custGeom>
              <a:avLst/>
              <a:gdLst>
                <a:gd name="connsiteX0" fmla="*/ 76880 w 76930"/>
                <a:gd name="connsiteY0" fmla="*/ 6771 h 28589"/>
                <a:gd name="connsiteX1" fmla="*/ 0 w 76930"/>
                <a:gd name="connsiteY1" fmla="*/ 28589 h 28589"/>
                <a:gd name="connsiteX2" fmla="*/ 4283 w 76930"/>
                <a:gd name="connsiteY2" fmla="*/ 14214 h 28589"/>
                <a:gd name="connsiteX3" fmla="*/ 70179 w 76930"/>
                <a:gd name="connsiteY3" fmla="*/ 9 h 28589"/>
                <a:gd name="connsiteX4" fmla="*/ 76931 w 76930"/>
                <a:gd name="connsiteY4" fmla="*/ 6771 h 2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0" h="28589">
                  <a:moveTo>
                    <a:pt x="76880" y="6771"/>
                  </a:moveTo>
                  <a:cubicBezTo>
                    <a:pt x="51892" y="19612"/>
                    <a:pt x="28163" y="27112"/>
                    <a:pt x="0" y="28589"/>
                  </a:cubicBezTo>
                  <a:cubicBezTo>
                    <a:pt x="1915" y="21771"/>
                    <a:pt x="2469" y="14669"/>
                    <a:pt x="4283" y="14214"/>
                  </a:cubicBezTo>
                  <a:cubicBezTo>
                    <a:pt x="26147" y="8873"/>
                    <a:pt x="48164" y="4441"/>
                    <a:pt x="70179" y="9"/>
                  </a:cubicBezTo>
                  <a:cubicBezTo>
                    <a:pt x="71037" y="-161"/>
                    <a:pt x="72296" y="1998"/>
                    <a:pt x="76931" y="67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131E389-50FB-DFE8-F877-8C116C4FA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3734" y="4384692"/>
              <a:ext cx="72707" cy="21201"/>
            </a:xfrm>
            <a:custGeom>
              <a:avLst/>
              <a:gdLst>
                <a:gd name="connsiteX0" fmla="*/ 72708 w 72707"/>
                <a:gd name="connsiteY0" fmla="*/ 7496 h 21201"/>
                <a:gd name="connsiteX1" fmla="*/ 60 w 72707"/>
                <a:gd name="connsiteY1" fmla="*/ 19144 h 21201"/>
                <a:gd name="connsiteX2" fmla="*/ 12907 w 72707"/>
                <a:gd name="connsiteY2" fmla="*/ 4258 h 21201"/>
                <a:gd name="connsiteX3" fmla="*/ 72658 w 72707"/>
                <a:gd name="connsiteY3" fmla="*/ 743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7" h="21201">
                  <a:moveTo>
                    <a:pt x="72708" y="7496"/>
                  </a:moveTo>
                  <a:cubicBezTo>
                    <a:pt x="47568" y="17326"/>
                    <a:pt x="24847" y="25053"/>
                    <a:pt x="60" y="19144"/>
                  </a:cubicBezTo>
                  <a:cubicBezTo>
                    <a:pt x="-746" y="5223"/>
                    <a:pt x="6710" y="5678"/>
                    <a:pt x="12907" y="4258"/>
                  </a:cubicBezTo>
                  <a:cubicBezTo>
                    <a:pt x="42127" y="-2334"/>
                    <a:pt x="62027" y="-1271"/>
                    <a:pt x="72658" y="74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F08D8B-F338-81C9-1086-D7CAE6FE5D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53818" y="5284133"/>
              <a:ext cx="57222" cy="47322"/>
            </a:xfrm>
            <a:custGeom>
              <a:avLst/>
              <a:gdLst>
                <a:gd name="connsiteX0" fmla="*/ 36878 w 57222"/>
                <a:gd name="connsiteY0" fmla="*/ 47322 h 47322"/>
                <a:gd name="connsiteX1" fmla="*/ 36878 w 57222"/>
                <a:gd name="connsiteY1" fmla="*/ 28969 h 47322"/>
                <a:gd name="connsiteX2" fmla="*/ 0 w 57222"/>
                <a:gd name="connsiteY2" fmla="*/ 3970 h 47322"/>
                <a:gd name="connsiteX3" fmla="*/ 12041 w 57222"/>
                <a:gd name="connsiteY3" fmla="*/ 163 h 47322"/>
                <a:gd name="connsiteX4" fmla="*/ 45393 w 57222"/>
                <a:gd name="connsiteY4" fmla="*/ 12038 h 47322"/>
                <a:gd name="connsiteX5" fmla="*/ 49473 w 57222"/>
                <a:gd name="connsiteY5" fmla="*/ 39367 h 47322"/>
                <a:gd name="connsiteX6" fmla="*/ 36878 w 57222"/>
                <a:gd name="connsiteY6" fmla="*/ 47265 h 4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22" h="47322">
                  <a:moveTo>
                    <a:pt x="36878" y="47322"/>
                  </a:moveTo>
                  <a:lnTo>
                    <a:pt x="36878" y="28969"/>
                  </a:lnTo>
                  <a:cubicBezTo>
                    <a:pt x="26349" y="18856"/>
                    <a:pt x="7607" y="23913"/>
                    <a:pt x="0" y="3970"/>
                  </a:cubicBezTo>
                  <a:cubicBezTo>
                    <a:pt x="4635" y="2378"/>
                    <a:pt x="8766" y="-747"/>
                    <a:pt x="12041" y="163"/>
                  </a:cubicBezTo>
                  <a:cubicBezTo>
                    <a:pt x="23376" y="3288"/>
                    <a:pt x="34611" y="7151"/>
                    <a:pt x="45393" y="12038"/>
                  </a:cubicBezTo>
                  <a:cubicBezTo>
                    <a:pt x="59801" y="18629"/>
                    <a:pt x="60909" y="27208"/>
                    <a:pt x="49473" y="39367"/>
                  </a:cubicBezTo>
                  <a:cubicBezTo>
                    <a:pt x="47004" y="42038"/>
                    <a:pt x="43377" y="43288"/>
                    <a:pt x="36878" y="47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FBCF8C5-7672-6503-BE38-A1C7326C88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4517" y="1466421"/>
              <a:ext cx="71539" cy="19760"/>
            </a:xfrm>
            <a:custGeom>
              <a:avLst/>
              <a:gdLst>
                <a:gd name="connsiteX0" fmla="*/ 71540 w 71539"/>
                <a:gd name="connsiteY0" fmla="*/ 6941 h 19760"/>
                <a:gd name="connsiteX1" fmla="*/ 0 w 71539"/>
                <a:gd name="connsiteY1" fmla="*/ 12111 h 19760"/>
                <a:gd name="connsiteX2" fmla="*/ 8716 w 71539"/>
                <a:gd name="connsiteY2" fmla="*/ 3020 h 19760"/>
                <a:gd name="connsiteX3" fmla="*/ 71540 w 71539"/>
                <a:gd name="connsiteY3" fmla="*/ 6941 h 1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39" h="19760">
                  <a:moveTo>
                    <a:pt x="71540" y="6941"/>
                  </a:moveTo>
                  <a:cubicBezTo>
                    <a:pt x="50279" y="21713"/>
                    <a:pt x="17985" y="24100"/>
                    <a:pt x="0" y="12111"/>
                  </a:cubicBezTo>
                  <a:cubicBezTo>
                    <a:pt x="3124" y="8759"/>
                    <a:pt x="5441" y="4270"/>
                    <a:pt x="8716" y="3020"/>
                  </a:cubicBezTo>
                  <a:cubicBezTo>
                    <a:pt x="23225" y="-2378"/>
                    <a:pt x="57584" y="-219"/>
                    <a:pt x="71540" y="6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E422579-D8E5-4D86-DEE9-3CA53734B1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1542" y="70334"/>
              <a:ext cx="67617" cy="22427"/>
            </a:xfrm>
            <a:custGeom>
              <a:avLst/>
              <a:gdLst>
                <a:gd name="connsiteX0" fmla="*/ 67617 w 67617"/>
                <a:gd name="connsiteY0" fmla="*/ 11939 h 22427"/>
                <a:gd name="connsiteX1" fmla="*/ 9781 w 67617"/>
                <a:gd name="connsiteY1" fmla="*/ 19723 h 22427"/>
                <a:gd name="connsiteX2" fmla="*/ 662 w 67617"/>
                <a:gd name="connsiteY2" fmla="*/ 6427 h 22427"/>
                <a:gd name="connsiteX3" fmla="*/ 12702 w 67617"/>
                <a:gd name="connsiteY3" fmla="*/ 7 h 22427"/>
                <a:gd name="connsiteX4" fmla="*/ 67466 w 67617"/>
                <a:gd name="connsiteY4" fmla="*/ 4950 h 22427"/>
                <a:gd name="connsiteX5" fmla="*/ 67567 w 67617"/>
                <a:gd name="connsiteY5" fmla="*/ 11939 h 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17" h="22427">
                  <a:moveTo>
                    <a:pt x="67617" y="11939"/>
                  </a:moveTo>
                  <a:cubicBezTo>
                    <a:pt x="49329" y="22052"/>
                    <a:pt x="30084" y="25291"/>
                    <a:pt x="9781" y="19723"/>
                  </a:cubicBezTo>
                  <a:cubicBezTo>
                    <a:pt x="3635" y="18018"/>
                    <a:pt x="-1958" y="13984"/>
                    <a:pt x="662" y="6427"/>
                  </a:cubicBezTo>
                  <a:cubicBezTo>
                    <a:pt x="1871" y="2905"/>
                    <a:pt x="8622" y="-164"/>
                    <a:pt x="12702" y="7"/>
                  </a:cubicBezTo>
                  <a:cubicBezTo>
                    <a:pt x="30991" y="973"/>
                    <a:pt x="49228" y="3189"/>
                    <a:pt x="67466" y="4950"/>
                  </a:cubicBezTo>
                  <a:cubicBezTo>
                    <a:pt x="67466" y="7280"/>
                    <a:pt x="67567" y="9609"/>
                    <a:pt x="67567" y="11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0FA79B80-331A-85B5-A112-2163068550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4092" y="2921002"/>
              <a:ext cx="24099" cy="56518"/>
            </a:xfrm>
            <a:custGeom>
              <a:avLst/>
              <a:gdLst>
                <a:gd name="connsiteX0" fmla="*/ 24100 w 24099"/>
                <a:gd name="connsiteY0" fmla="*/ 31289 h 56518"/>
                <a:gd name="connsiteX1" fmla="*/ 22286 w 24099"/>
                <a:gd name="connsiteY1" fmla="*/ 48051 h 56518"/>
                <a:gd name="connsiteX2" fmla="*/ 11102 w 24099"/>
                <a:gd name="connsiteY2" fmla="*/ 56517 h 56518"/>
                <a:gd name="connsiteX3" fmla="*/ 1177 w 24099"/>
                <a:gd name="connsiteY3" fmla="*/ 47142 h 56518"/>
                <a:gd name="connsiteX4" fmla="*/ 1025 w 24099"/>
                <a:gd name="connsiteY4" fmla="*/ 12994 h 56518"/>
                <a:gd name="connsiteX5" fmla="*/ 11303 w 24099"/>
                <a:gd name="connsiteY5" fmla="*/ 39 h 56518"/>
                <a:gd name="connsiteX6" fmla="*/ 23444 w 24099"/>
                <a:gd name="connsiteY6" fmla="*/ 14017 h 56518"/>
                <a:gd name="connsiteX7" fmla="*/ 23444 w 24099"/>
                <a:gd name="connsiteY7" fmla="*/ 31176 h 56518"/>
                <a:gd name="connsiteX8" fmla="*/ 24100 w 24099"/>
                <a:gd name="connsiteY8" fmla="*/ 31176 h 5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99" h="56518">
                  <a:moveTo>
                    <a:pt x="24100" y="31289"/>
                  </a:moveTo>
                  <a:cubicBezTo>
                    <a:pt x="23646" y="36971"/>
                    <a:pt x="24503" y="43448"/>
                    <a:pt x="22286" y="48051"/>
                  </a:cubicBezTo>
                  <a:cubicBezTo>
                    <a:pt x="20321" y="52199"/>
                    <a:pt x="14930" y="56630"/>
                    <a:pt x="11102" y="56517"/>
                  </a:cubicBezTo>
                  <a:cubicBezTo>
                    <a:pt x="7575" y="56460"/>
                    <a:pt x="1681" y="50949"/>
                    <a:pt x="1177" y="47142"/>
                  </a:cubicBezTo>
                  <a:cubicBezTo>
                    <a:pt x="-234" y="35892"/>
                    <a:pt x="-486" y="24187"/>
                    <a:pt x="1025" y="12994"/>
                  </a:cubicBezTo>
                  <a:cubicBezTo>
                    <a:pt x="1731" y="7937"/>
                    <a:pt x="7424" y="380"/>
                    <a:pt x="11303" y="39"/>
                  </a:cubicBezTo>
                  <a:cubicBezTo>
                    <a:pt x="17702" y="-529"/>
                    <a:pt x="23244" y="5153"/>
                    <a:pt x="23444" y="14017"/>
                  </a:cubicBezTo>
                  <a:cubicBezTo>
                    <a:pt x="23596" y="19755"/>
                    <a:pt x="23444" y="25437"/>
                    <a:pt x="23444" y="31176"/>
                  </a:cubicBezTo>
                  <a:cubicBezTo>
                    <a:pt x="23646" y="31176"/>
                    <a:pt x="23898" y="31176"/>
                    <a:pt x="24100" y="31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67ED1B8-5B59-5880-909D-0389B57485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9236" y="6198452"/>
              <a:ext cx="65655" cy="21986"/>
            </a:xfrm>
            <a:custGeom>
              <a:avLst/>
              <a:gdLst>
                <a:gd name="connsiteX0" fmla="*/ 65605 w 65655"/>
                <a:gd name="connsiteY0" fmla="*/ 13350 h 21986"/>
                <a:gd name="connsiteX1" fmla="*/ 50491 w 65655"/>
                <a:gd name="connsiteY1" fmla="*/ 18918 h 21986"/>
                <a:gd name="connsiteX2" fmla="*/ 9280 w 65655"/>
                <a:gd name="connsiteY2" fmla="*/ 21986 h 21986"/>
                <a:gd name="connsiteX3" fmla="*/ 161 w 65655"/>
                <a:gd name="connsiteY3" fmla="*/ 14429 h 21986"/>
                <a:gd name="connsiteX4" fmla="*/ 4393 w 65655"/>
                <a:gd name="connsiteY4" fmla="*/ 4884 h 21986"/>
                <a:gd name="connsiteX5" fmla="*/ 42783 w 65655"/>
                <a:gd name="connsiteY5" fmla="*/ 55 h 21986"/>
                <a:gd name="connsiteX6" fmla="*/ 65655 w 65655"/>
                <a:gd name="connsiteY6" fmla="*/ 13350 h 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55" h="21986">
                  <a:moveTo>
                    <a:pt x="65605" y="13350"/>
                  </a:moveTo>
                  <a:cubicBezTo>
                    <a:pt x="59811" y="15566"/>
                    <a:pt x="55227" y="18350"/>
                    <a:pt x="50491" y="18918"/>
                  </a:cubicBezTo>
                  <a:cubicBezTo>
                    <a:pt x="36788" y="20566"/>
                    <a:pt x="23034" y="21759"/>
                    <a:pt x="9280" y="21986"/>
                  </a:cubicBezTo>
                  <a:cubicBezTo>
                    <a:pt x="6106" y="21986"/>
                    <a:pt x="1774" y="17895"/>
                    <a:pt x="161" y="14429"/>
                  </a:cubicBezTo>
                  <a:cubicBezTo>
                    <a:pt x="-745" y="12497"/>
                    <a:pt x="2378" y="5281"/>
                    <a:pt x="4393" y="4884"/>
                  </a:cubicBezTo>
                  <a:cubicBezTo>
                    <a:pt x="17089" y="2497"/>
                    <a:pt x="29936" y="793"/>
                    <a:pt x="42783" y="55"/>
                  </a:cubicBezTo>
                  <a:cubicBezTo>
                    <a:pt x="51499" y="-400"/>
                    <a:pt x="59962" y="1816"/>
                    <a:pt x="65655" y="13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44BF56CF-0D3C-2F33-7FD3-551E3745AF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4392" y="5627477"/>
              <a:ext cx="76073" cy="18785"/>
            </a:xfrm>
            <a:custGeom>
              <a:avLst/>
              <a:gdLst>
                <a:gd name="connsiteX0" fmla="*/ 0 w 76073"/>
                <a:gd name="connsiteY0" fmla="*/ 8583 h 18785"/>
                <a:gd name="connsiteX1" fmla="*/ 76074 w 76073"/>
                <a:gd name="connsiteY1" fmla="*/ 60 h 18785"/>
                <a:gd name="connsiteX2" fmla="*/ 0 w 76073"/>
                <a:gd name="connsiteY2" fmla="*/ 858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073" h="18785">
                  <a:moveTo>
                    <a:pt x="0" y="8583"/>
                  </a:moveTo>
                  <a:cubicBezTo>
                    <a:pt x="24031" y="-2269"/>
                    <a:pt x="49020" y="401"/>
                    <a:pt x="76074" y="60"/>
                  </a:cubicBezTo>
                  <a:cubicBezTo>
                    <a:pt x="58592" y="20401"/>
                    <a:pt x="17532" y="25571"/>
                    <a:pt x="0" y="8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83AA2974-2E5C-9F05-4259-B365FD459E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11261" y="4985417"/>
              <a:ext cx="21183" cy="69161"/>
            </a:xfrm>
            <a:custGeom>
              <a:avLst/>
              <a:gdLst>
                <a:gd name="connsiteX0" fmla="*/ 0 w 21183"/>
                <a:gd name="connsiteY0" fmla="*/ 1661 h 69161"/>
                <a:gd name="connsiteX1" fmla="*/ 18036 w 21183"/>
                <a:gd name="connsiteY1" fmla="*/ 11491 h 69161"/>
                <a:gd name="connsiteX2" fmla="*/ 10378 w 21183"/>
                <a:gd name="connsiteY2" fmla="*/ 69161 h 69161"/>
                <a:gd name="connsiteX3" fmla="*/ 0 w 21183"/>
                <a:gd name="connsiteY3" fmla="*/ 1718 h 6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3" h="69161">
                  <a:moveTo>
                    <a:pt x="0" y="1661"/>
                  </a:moveTo>
                  <a:cubicBezTo>
                    <a:pt x="11386" y="-2771"/>
                    <a:pt x="16172" y="2059"/>
                    <a:pt x="18036" y="11491"/>
                  </a:cubicBezTo>
                  <a:cubicBezTo>
                    <a:pt x="21714" y="30298"/>
                    <a:pt x="25039" y="49218"/>
                    <a:pt x="10378" y="69161"/>
                  </a:cubicBezTo>
                  <a:cubicBezTo>
                    <a:pt x="-705" y="45127"/>
                    <a:pt x="252" y="23082"/>
                    <a:pt x="0" y="1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1B58C630-B204-8DEF-C0CB-84F19E2E17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1482" y="4934085"/>
              <a:ext cx="61187" cy="29550"/>
            </a:xfrm>
            <a:custGeom>
              <a:avLst/>
              <a:gdLst>
                <a:gd name="connsiteX0" fmla="*/ 61187 w 61187"/>
                <a:gd name="connsiteY0" fmla="*/ 4754 h 29550"/>
                <a:gd name="connsiteX1" fmla="*/ 8490 w 61187"/>
                <a:gd name="connsiteY1" fmla="*/ 29527 h 29550"/>
                <a:gd name="connsiteX2" fmla="*/ 76 w 61187"/>
                <a:gd name="connsiteY2" fmla="*/ 24072 h 29550"/>
                <a:gd name="connsiteX3" fmla="*/ 3704 w 61187"/>
                <a:gd name="connsiteY3" fmla="*/ 11799 h 29550"/>
                <a:gd name="connsiteX4" fmla="*/ 61187 w 61187"/>
                <a:gd name="connsiteY4" fmla="*/ 4754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87" h="29550">
                  <a:moveTo>
                    <a:pt x="61187" y="4754"/>
                  </a:moveTo>
                  <a:cubicBezTo>
                    <a:pt x="43806" y="21800"/>
                    <a:pt x="26627" y="27254"/>
                    <a:pt x="8490" y="29527"/>
                  </a:cubicBezTo>
                  <a:cubicBezTo>
                    <a:pt x="5718" y="29868"/>
                    <a:pt x="327" y="26345"/>
                    <a:pt x="76" y="24072"/>
                  </a:cubicBezTo>
                  <a:cubicBezTo>
                    <a:pt x="-377" y="20095"/>
                    <a:pt x="1235" y="12936"/>
                    <a:pt x="3704" y="11799"/>
                  </a:cubicBezTo>
                  <a:cubicBezTo>
                    <a:pt x="20732" y="3959"/>
                    <a:pt x="37862" y="-6098"/>
                    <a:pt x="61187" y="47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480302-3049-9706-045B-4F34EFCDB5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0980" y="3747711"/>
              <a:ext cx="66925" cy="24946"/>
            </a:xfrm>
            <a:custGeom>
              <a:avLst/>
              <a:gdLst>
                <a:gd name="connsiteX0" fmla="*/ 66925 w 66925"/>
                <a:gd name="connsiteY0" fmla="*/ 10154 h 24946"/>
                <a:gd name="connsiteX1" fmla="*/ 47882 w 66925"/>
                <a:gd name="connsiteY1" fmla="*/ 17881 h 24946"/>
                <a:gd name="connsiteX2" fmla="*/ 9442 w 66925"/>
                <a:gd name="connsiteY2" fmla="*/ 24927 h 24946"/>
                <a:gd name="connsiteX3" fmla="*/ 172 w 66925"/>
                <a:gd name="connsiteY3" fmla="*/ 17711 h 24946"/>
                <a:gd name="connsiteX4" fmla="*/ 4454 w 66925"/>
                <a:gd name="connsiteY4" fmla="*/ 8109 h 24946"/>
                <a:gd name="connsiteX5" fmla="*/ 65716 w 66925"/>
                <a:gd name="connsiteY5" fmla="*/ 4017 h 24946"/>
                <a:gd name="connsiteX6" fmla="*/ 66875 w 66925"/>
                <a:gd name="connsiteY6" fmla="*/ 10154 h 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25" h="24946">
                  <a:moveTo>
                    <a:pt x="66925" y="10154"/>
                  </a:moveTo>
                  <a:cubicBezTo>
                    <a:pt x="60577" y="12768"/>
                    <a:pt x="54431" y="16291"/>
                    <a:pt x="47882" y="17881"/>
                  </a:cubicBezTo>
                  <a:cubicBezTo>
                    <a:pt x="35186" y="20950"/>
                    <a:pt x="22339" y="23449"/>
                    <a:pt x="9442" y="24927"/>
                  </a:cubicBezTo>
                  <a:cubicBezTo>
                    <a:pt x="6419" y="25268"/>
                    <a:pt x="1935" y="21120"/>
                    <a:pt x="172" y="17711"/>
                  </a:cubicBezTo>
                  <a:cubicBezTo>
                    <a:pt x="-735" y="15950"/>
                    <a:pt x="2136" y="9131"/>
                    <a:pt x="4454" y="8109"/>
                  </a:cubicBezTo>
                  <a:cubicBezTo>
                    <a:pt x="24656" y="-699"/>
                    <a:pt x="45211" y="-2744"/>
                    <a:pt x="65716" y="4017"/>
                  </a:cubicBezTo>
                  <a:cubicBezTo>
                    <a:pt x="66119" y="6063"/>
                    <a:pt x="66522" y="8109"/>
                    <a:pt x="66875" y="101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EC2C3675-4BB2-07DD-BCCF-C9944778D9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9985" y="6234564"/>
              <a:ext cx="69188" cy="22952"/>
            </a:xfrm>
            <a:custGeom>
              <a:avLst/>
              <a:gdLst>
                <a:gd name="connsiteX0" fmla="*/ 69188 w 69188"/>
                <a:gd name="connsiteY0" fmla="*/ 6102 h 22952"/>
                <a:gd name="connsiteX1" fmla="*/ 7624 w 69188"/>
                <a:gd name="connsiteY1" fmla="*/ 22579 h 22952"/>
                <a:gd name="connsiteX2" fmla="*/ 67 w 69188"/>
                <a:gd name="connsiteY2" fmla="*/ 15591 h 22952"/>
                <a:gd name="connsiteX3" fmla="*/ 4399 w 69188"/>
                <a:gd name="connsiteY3" fmla="*/ 5931 h 22952"/>
                <a:gd name="connsiteX4" fmla="*/ 69138 w 69188"/>
                <a:gd name="connsiteY4" fmla="*/ 6102 h 2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88" h="22952">
                  <a:moveTo>
                    <a:pt x="69188" y="6102"/>
                  </a:moveTo>
                  <a:cubicBezTo>
                    <a:pt x="47626" y="20705"/>
                    <a:pt x="28078" y="24227"/>
                    <a:pt x="7624" y="22579"/>
                  </a:cubicBezTo>
                  <a:cubicBezTo>
                    <a:pt x="4803" y="22352"/>
                    <a:pt x="621" y="18489"/>
                    <a:pt x="67" y="15591"/>
                  </a:cubicBezTo>
                  <a:cubicBezTo>
                    <a:pt x="-487" y="12693"/>
                    <a:pt x="2535" y="6159"/>
                    <a:pt x="4399" y="5931"/>
                  </a:cubicBezTo>
                  <a:cubicBezTo>
                    <a:pt x="24451" y="3545"/>
                    <a:pt x="44653" y="-6227"/>
                    <a:pt x="69138" y="61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26C270FA-EACF-7EE2-A1F4-67F3C33C29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9174" y="789928"/>
              <a:ext cx="67307" cy="27701"/>
            </a:xfrm>
            <a:custGeom>
              <a:avLst/>
              <a:gdLst>
                <a:gd name="connsiteX0" fmla="*/ 50 w 67307"/>
                <a:gd name="connsiteY0" fmla="*/ 26724 h 27701"/>
                <a:gd name="connsiteX1" fmla="*/ 67308 w 67307"/>
                <a:gd name="connsiteY1" fmla="*/ 6497 h 27701"/>
                <a:gd name="connsiteX2" fmla="*/ 54915 w 67307"/>
                <a:gd name="connsiteY2" fmla="*/ 15418 h 27701"/>
                <a:gd name="connsiteX3" fmla="*/ 0 w 67307"/>
                <a:gd name="connsiteY3" fmla="*/ 26724 h 2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307" h="27701">
                  <a:moveTo>
                    <a:pt x="50" y="26724"/>
                  </a:moveTo>
                  <a:cubicBezTo>
                    <a:pt x="9925" y="2804"/>
                    <a:pt x="45896" y="-7878"/>
                    <a:pt x="67308" y="6497"/>
                  </a:cubicBezTo>
                  <a:cubicBezTo>
                    <a:pt x="62673" y="10020"/>
                    <a:pt x="58844" y="15304"/>
                    <a:pt x="54915" y="15418"/>
                  </a:cubicBezTo>
                  <a:cubicBezTo>
                    <a:pt x="36576" y="15929"/>
                    <a:pt x="20253" y="31724"/>
                    <a:pt x="0" y="26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BC7AC4DC-7C2D-862C-8ACE-6CE3C2501C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0859" y="3741706"/>
              <a:ext cx="63478" cy="23622"/>
            </a:xfrm>
            <a:custGeom>
              <a:avLst/>
              <a:gdLst>
                <a:gd name="connsiteX0" fmla="*/ 0 w 63478"/>
                <a:gd name="connsiteY0" fmla="*/ 18773 h 23622"/>
                <a:gd name="connsiteX1" fmla="*/ 63479 w 63478"/>
                <a:gd name="connsiteY1" fmla="*/ 4228 h 23622"/>
                <a:gd name="connsiteX2" fmla="*/ 0 w 63478"/>
                <a:gd name="connsiteY2" fmla="*/ 18773 h 2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78" h="23622">
                  <a:moveTo>
                    <a:pt x="0" y="18773"/>
                  </a:moveTo>
                  <a:cubicBezTo>
                    <a:pt x="13703" y="1159"/>
                    <a:pt x="42521" y="-4920"/>
                    <a:pt x="63479" y="4228"/>
                  </a:cubicBezTo>
                  <a:cubicBezTo>
                    <a:pt x="48466" y="22296"/>
                    <a:pt x="21159" y="29114"/>
                    <a:pt x="0" y="18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31369064-3CD9-E03F-F23D-E305D5AD5B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3671" y="5702966"/>
              <a:ext cx="71187" cy="22788"/>
            </a:xfrm>
            <a:custGeom>
              <a:avLst/>
              <a:gdLst>
                <a:gd name="connsiteX0" fmla="*/ 71187 w 71187"/>
                <a:gd name="connsiteY0" fmla="*/ 3776 h 22788"/>
                <a:gd name="connsiteX1" fmla="*/ 0 w 71187"/>
                <a:gd name="connsiteY1" fmla="*/ 21390 h 22788"/>
                <a:gd name="connsiteX2" fmla="*/ 6398 w 71187"/>
                <a:gd name="connsiteY2" fmla="*/ 10026 h 22788"/>
                <a:gd name="connsiteX3" fmla="*/ 71187 w 71187"/>
                <a:gd name="connsiteY3" fmla="*/ 3776 h 2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87" h="22788">
                  <a:moveTo>
                    <a:pt x="71187" y="3776"/>
                  </a:moveTo>
                  <a:cubicBezTo>
                    <a:pt x="50581" y="19230"/>
                    <a:pt x="21865" y="25935"/>
                    <a:pt x="0" y="21390"/>
                  </a:cubicBezTo>
                  <a:cubicBezTo>
                    <a:pt x="2317" y="17071"/>
                    <a:pt x="3627" y="11105"/>
                    <a:pt x="6398" y="10026"/>
                  </a:cubicBezTo>
                  <a:cubicBezTo>
                    <a:pt x="26147" y="2469"/>
                    <a:pt x="46148" y="-4577"/>
                    <a:pt x="71187" y="37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705B680-BB13-2067-A34E-ED3D109A2B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44497" y="162079"/>
              <a:ext cx="65766" cy="20818"/>
            </a:xfrm>
            <a:custGeom>
              <a:avLst/>
              <a:gdLst>
                <a:gd name="connsiteX0" fmla="*/ 65767 w 65766"/>
                <a:gd name="connsiteY0" fmla="*/ 9399 h 20818"/>
                <a:gd name="connsiteX1" fmla="*/ 4907 w 65766"/>
                <a:gd name="connsiteY1" fmla="*/ 17922 h 20818"/>
                <a:gd name="connsiteX2" fmla="*/ 20 w 65766"/>
                <a:gd name="connsiteY2" fmla="*/ 10649 h 20818"/>
                <a:gd name="connsiteX3" fmla="*/ 3446 w 65766"/>
                <a:gd name="connsiteY3" fmla="*/ 2751 h 20818"/>
                <a:gd name="connsiteX4" fmla="*/ 38007 w 65766"/>
                <a:gd name="connsiteY4" fmla="*/ 24 h 20818"/>
                <a:gd name="connsiteX5" fmla="*/ 65767 w 65766"/>
                <a:gd name="connsiteY5" fmla="*/ 9399 h 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6" h="20818">
                  <a:moveTo>
                    <a:pt x="65767" y="9399"/>
                  </a:moveTo>
                  <a:cubicBezTo>
                    <a:pt x="51862" y="19342"/>
                    <a:pt x="15689" y="24399"/>
                    <a:pt x="4907" y="17922"/>
                  </a:cubicBezTo>
                  <a:cubicBezTo>
                    <a:pt x="2690" y="16558"/>
                    <a:pt x="272" y="13263"/>
                    <a:pt x="20" y="10649"/>
                  </a:cubicBezTo>
                  <a:cubicBezTo>
                    <a:pt x="-232" y="8092"/>
                    <a:pt x="1935" y="2979"/>
                    <a:pt x="3446" y="2751"/>
                  </a:cubicBezTo>
                  <a:cubicBezTo>
                    <a:pt x="14933" y="1217"/>
                    <a:pt x="26520" y="-203"/>
                    <a:pt x="38007" y="24"/>
                  </a:cubicBezTo>
                  <a:cubicBezTo>
                    <a:pt x="47579" y="194"/>
                    <a:pt x="58411" y="-1567"/>
                    <a:pt x="65767" y="93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CAECE3C-341F-284D-7C85-77AD67F240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64905" y="5489447"/>
              <a:ext cx="22156" cy="65816"/>
            </a:xfrm>
            <a:custGeom>
              <a:avLst/>
              <a:gdLst>
                <a:gd name="connsiteX0" fmla="*/ 10432 w 22156"/>
                <a:gd name="connsiteY0" fmla="*/ 65816 h 65816"/>
                <a:gd name="connsiteX1" fmla="*/ 2572 w 22156"/>
                <a:gd name="connsiteY1" fmla="*/ 6839 h 65816"/>
                <a:gd name="connsiteX2" fmla="*/ 12699 w 22156"/>
                <a:gd name="connsiteY2" fmla="*/ 21 h 65816"/>
                <a:gd name="connsiteX3" fmla="*/ 20860 w 22156"/>
                <a:gd name="connsiteY3" fmla="*/ 6214 h 65816"/>
                <a:gd name="connsiteX4" fmla="*/ 10432 w 22156"/>
                <a:gd name="connsiteY4" fmla="*/ 65816 h 6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56" h="65816">
                  <a:moveTo>
                    <a:pt x="10432" y="65816"/>
                  </a:moveTo>
                  <a:cubicBezTo>
                    <a:pt x="-3322" y="43885"/>
                    <a:pt x="-602" y="25135"/>
                    <a:pt x="2572" y="6839"/>
                  </a:cubicBezTo>
                  <a:cubicBezTo>
                    <a:pt x="3127" y="3771"/>
                    <a:pt x="9021" y="475"/>
                    <a:pt x="12699" y="21"/>
                  </a:cubicBezTo>
                  <a:cubicBezTo>
                    <a:pt x="15319" y="-320"/>
                    <a:pt x="20508" y="3600"/>
                    <a:pt x="20860" y="6214"/>
                  </a:cubicBezTo>
                  <a:cubicBezTo>
                    <a:pt x="23531" y="25646"/>
                    <a:pt x="22977" y="44680"/>
                    <a:pt x="10432" y="658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5F682D6-7899-DA2B-BAD0-4F805BB8FD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177" y="3875849"/>
              <a:ext cx="69171" cy="21280"/>
            </a:xfrm>
            <a:custGeom>
              <a:avLst/>
              <a:gdLst>
                <a:gd name="connsiteX0" fmla="*/ 69172 w 69171"/>
                <a:gd name="connsiteY0" fmla="*/ 5142 h 21280"/>
                <a:gd name="connsiteX1" fmla="*/ 0 w 69171"/>
                <a:gd name="connsiteY1" fmla="*/ 16051 h 21280"/>
                <a:gd name="connsiteX2" fmla="*/ 69172 w 69171"/>
                <a:gd name="connsiteY2" fmla="*/ 5142 h 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71" h="21280">
                  <a:moveTo>
                    <a:pt x="69172" y="5142"/>
                  </a:moveTo>
                  <a:cubicBezTo>
                    <a:pt x="47056" y="21222"/>
                    <a:pt x="13099" y="26108"/>
                    <a:pt x="0" y="16051"/>
                  </a:cubicBezTo>
                  <a:cubicBezTo>
                    <a:pt x="13350" y="767"/>
                    <a:pt x="46803" y="-5142"/>
                    <a:pt x="69172" y="5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01AE75C-4A27-24F7-22C4-72AFB7873B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46691" y="4505766"/>
              <a:ext cx="45795" cy="35342"/>
            </a:xfrm>
            <a:custGeom>
              <a:avLst/>
              <a:gdLst>
                <a:gd name="connsiteX0" fmla="*/ 38742 w 45795"/>
                <a:gd name="connsiteY0" fmla="*/ 3241 h 35342"/>
                <a:gd name="connsiteX1" fmla="*/ 45795 w 45795"/>
                <a:gd name="connsiteY1" fmla="*/ 27275 h 35342"/>
                <a:gd name="connsiteX2" fmla="*/ 15366 w 45795"/>
                <a:gd name="connsiteY2" fmla="*/ 21309 h 35342"/>
                <a:gd name="connsiteX3" fmla="*/ 8262 w 45795"/>
                <a:gd name="connsiteY3" fmla="*/ 17389 h 35342"/>
                <a:gd name="connsiteX4" fmla="*/ 0 w 45795"/>
                <a:gd name="connsiteY4" fmla="*/ 5741 h 35342"/>
                <a:gd name="connsiteX5" fmla="*/ 10832 w 45795"/>
                <a:gd name="connsiteY5" fmla="*/ 2 h 35342"/>
                <a:gd name="connsiteX6" fmla="*/ 38742 w 45795"/>
                <a:gd name="connsiteY6" fmla="*/ 3298 h 3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5" h="35342">
                  <a:moveTo>
                    <a:pt x="38742" y="3241"/>
                  </a:moveTo>
                  <a:cubicBezTo>
                    <a:pt x="41463" y="12559"/>
                    <a:pt x="43629" y="19889"/>
                    <a:pt x="45795" y="27275"/>
                  </a:cubicBezTo>
                  <a:cubicBezTo>
                    <a:pt x="28011" y="38923"/>
                    <a:pt x="28112" y="38810"/>
                    <a:pt x="15366" y="21309"/>
                  </a:cubicBezTo>
                  <a:cubicBezTo>
                    <a:pt x="13855" y="19207"/>
                    <a:pt x="10076" y="19377"/>
                    <a:pt x="8262" y="17389"/>
                  </a:cubicBezTo>
                  <a:cubicBezTo>
                    <a:pt x="5139" y="13923"/>
                    <a:pt x="2721" y="9662"/>
                    <a:pt x="0" y="5741"/>
                  </a:cubicBezTo>
                  <a:cubicBezTo>
                    <a:pt x="3627" y="3695"/>
                    <a:pt x="7254" y="-111"/>
                    <a:pt x="10832" y="2"/>
                  </a:cubicBezTo>
                  <a:cubicBezTo>
                    <a:pt x="20757" y="287"/>
                    <a:pt x="30681" y="2218"/>
                    <a:pt x="38742" y="3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85A73A6-BFA7-7582-403F-DEB8F15823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0190" y="1794839"/>
              <a:ext cx="68053" cy="25118"/>
            </a:xfrm>
            <a:custGeom>
              <a:avLst/>
              <a:gdLst>
                <a:gd name="connsiteX0" fmla="*/ 68003 w 68053"/>
                <a:gd name="connsiteY0" fmla="*/ 5798 h 25118"/>
                <a:gd name="connsiteX1" fmla="*/ 91 w 68053"/>
                <a:gd name="connsiteY1" fmla="*/ 23696 h 25118"/>
                <a:gd name="connsiteX2" fmla="*/ 11477 w 68053"/>
                <a:gd name="connsiteY2" fmla="*/ 9207 h 25118"/>
                <a:gd name="connsiteX3" fmla="*/ 68054 w 68053"/>
                <a:gd name="connsiteY3" fmla="*/ 5798 h 2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53" h="25118">
                  <a:moveTo>
                    <a:pt x="68003" y="5798"/>
                  </a:moveTo>
                  <a:cubicBezTo>
                    <a:pt x="42410" y="21139"/>
                    <a:pt x="13643" y="28412"/>
                    <a:pt x="91" y="23696"/>
                  </a:cubicBezTo>
                  <a:cubicBezTo>
                    <a:pt x="-816" y="14264"/>
                    <a:pt x="5230" y="11025"/>
                    <a:pt x="11477" y="9207"/>
                  </a:cubicBezTo>
                  <a:cubicBezTo>
                    <a:pt x="29160" y="4037"/>
                    <a:pt x="46743" y="-6645"/>
                    <a:pt x="68054" y="57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F7D9E825-7237-F898-6D4A-3EFC105C62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9216" y="2193768"/>
              <a:ext cx="73958" cy="18292"/>
            </a:xfrm>
            <a:custGeom>
              <a:avLst/>
              <a:gdLst>
                <a:gd name="connsiteX0" fmla="*/ 73908 w 73958"/>
                <a:gd name="connsiteY0" fmla="*/ 8178 h 18292"/>
                <a:gd name="connsiteX1" fmla="*/ 0 w 73958"/>
                <a:gd name="connsiteY1" fmla="*/ 10849 h 18292"/>
                <a:gd name="connsiteX2" fmla="*/ 6147 w 73958"/>
                <a:gd name="connsiteY2" fmla="*/ 2099 h 18292"/>
                <a:gd name="connsiteX3" fmla="*/ 73958 w 73958"/>
                <a:gd name="connsiteY3" fmla="*/ 8178 h 1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58" h="18292">
                  <a:moveTo>
                    <a:pt x="73908" y="8178"/>
                  </a:moveTo>
                  <a:cubicBezTo>
                    <a:pt x="48415" y="20849"/>
                    <a:pt x="17482" y="21474"/>
                    <a:pt x="0" y="10849"/>
                  </a:cubicBezTo>
                  <a:cubicBezTo>
                    <a:pt x="2116" y="7667"/>
                    <a:pt x="3879" y="2383"/>
                    <a:pt x="6147" y="2099"/>
                  </a:cubicBezTo>
                  <a:cubicBezTo>
                    <a:pt x="27810" y="-970"/>
                    <a:pt x="49523" y="-1936"/>
                    <a:pt x="73958" y="81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5AC984E-D0DD-DBB9-2DAE-0D77212FBB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2903" y="5387206"/>
              <a:ext cx="59916" cy="30734"/>
            </a:xfrm>
            <a:custGeom>
              <a:avLst/>
              <a:gdLst>
                <a:gd name="connsiteX0" fmla="*/ 59916 w 59916"/>
                <a:gd name="connsiteY0" fmla="*/ 2773 h 30734"/>
                <a:gd name="connsiteX1" fmla="*/ 7773 w 59916"/>
                <a:gd name="connsiteY1" fmla="*/ 30614 h 30734"/>
                <a:gd name="connsiteX2" fmla="*/ 2231 w 59916"/>
                <a:gd name="connsiteY2" fmla="*/ 16863 h 30734"/>
                <a:gd name="connsiteX3" fmla="*/ 33366 w 59916"/>
                <a:gd name="connsiteY3" fmla="*/ 727 h 30734"/>
                <a:gd name="connsiteX4" fmla="*/ 59916 w 59916"/>
                <a:gd name="connsiteY4" fmla="*/ 2773 h 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16" h="30734">
                  <a:moveTo>
                    <a:pt x="59916" y="2773"/>
                  </a:moveTo>
                  <a:cubicBezTo>
                    <a:pt x="43039" y="23227"/>
                    <a:pt x="25104" y="26636"/>
                    <a:pt x="7773" y="30614"/>
                  </a:cubicBezTo>
                  <a:cubicBezTo>
                    <a:pt x="1627" y="32034"/>
                    <a:pt x="-2908" y="20557"/>
                    <a:pt x="2231" y="16863"/>
                  </a:cubicBezTo>
                  <a:cubicBezTo>
                    <a:pt x="11804" y="9932"/>
                    <a:pt x="22484" y="4193"/>
                    <a:pt x="33366" y="727"/>
                  </a:cubicBezTo>
                  <a:cubicBezTo>
                    <a:pt x="39966" y="-1375"/>
                    <a:pt x="47875" y="1636"/>
                    <a:pt x="59916" y="2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2DD1CD9-D8CB-B42C-A131-7BF8641521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3069" y="2967235"/>
              <a:ext cx="35087" cy="38071"/>
            </a:xfrm>
            <a:custGeom>
              <a:avLst/>
              <a:gdLst>
                <a:gd name="connsiteX0" fmla="*/ 35084 w 35087"/>
                <a:gd name="connsiteY0" fmla="*/ 19432 h 38071"/>
                <a:gd name="connsiteX1" fmla="*/ 15385 w 35087"/>
                <a:gd name="connsiteY1" fmla="*/ 38069 h 38071"/>
                <a:gd name="connsiteX2" fmla="*/ 19 w 35087"/>
                <a:gd name="connsiteY2" fmla="*/ 18637 h 38071"/>
                <a:gd name="connsiteX3" fmla="*/ 16342 w 35087"/>
                <a:gd name="connsiteY3" fmla="*/ 0 h 38071"/>
                <a:gd name="connsiteX4" fmla="*/ 35084 w 35087"/>
                <a:gd name="connsiteY4" fmla="*/ 19432 h 3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87" h="38071">
                  <a:moveTo>
                    <a:pt x="35084" y="19432"/>
                  </a:moveTo>
                  <a:cubicBezTo>
                    <a:pt x="34882" y="29773"/>
                    <a:pt x="25914" y="38239"/>
                    <a:pt x="15385" y="38069"/>
                  </a:cubicBezTo>
                  <a:cubicBezTo>
                    <a:pt x="5612" y="37898"/>
                    <a:pt x="-384" y="30398"/>
                    <a:pt x="19" y="18637"/>
                  </a:cubicBezTo>
                  <a:cubicBezTo>
                    <a:pt x="372" y="7045"/>
                    <a:pt x="6569" y="0"/>
                    <a:pt x="16342" y="0"/>
                  </a:cubicBezTo>
                  <a:cubicBezTo>
                    <a:pt x="26721" y="0"/>
                    <a:pt x="35285" y="8864"/>
                    <a:pt x="35084" y="1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34E541E4-439B-D08B-6852-64CE026B47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3238" y="5649977"/>
              <a:ext cx="22972" cy="53678"/>
            </a:xfrm>
            <a:custGeom>
              <a:avLst/>
              <a:gdLst>
                <a:gd name="connsiteX0" fmla="*/ 22877 w 22972"/>
                <a:gd name="connsiteY0" fmla="*/ 28810 h 53678"/>
                <a:gd name="connsiteX1" fmla="*/ 22877 w 22972"/>
                <a:gd name="connsiteY1" fmla="*/ 41026 h 53678"/>
                <a:gd name="connsiteX2" fmla="*/ 12902 w 22972"/>
                <a:gd name="connsiteY2" fmla="*/ 53412 h 53678"/>
                <a:gd name="connsiteX3" fmla="*/ 1567 w 22972"/>
                <a:gd name="connsiteY3" fmla="*/ 41878 h 53678"/>
                <a:gd name="connsiteX4" fmla="*/ 1062 w 22972"/>
                <a:gd name="connsiteY4" fmla="*/ 12901 h 53678"/>
                <a:gd name="connsiteX5" fmla="*/ 11492 w 22972"/>
                <a:gd name="connsiteY5" fmla="*/ 173 h 53678"/>
                <a:gd name="connsiteX6" fmla="*/ 22928 w 22972"/>
                <a:gd name="connsiteY6" fmla="*/ 14208 h 53678"/>
                <a:gd name="connsiteX7" fmla="*/ 22928 w 22972"/>
                <a:gd name="connsiteY7" fmla="*/ 28867 h 53678"/>
                <a:gd name="connsiteX8" fmla="*/ 22928 w 22972"/>
                <a:gd name="connsiteY8" fmla="*/ 28867 h 5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2" h="53678">
                  <a:moveTo>
                    <a:pt x="22877" y="28810"/>
                  </a:moveTo>
                  <a:cubicBezTo>
                    <a:pt x="22877" y="32901"/>
                    <a:pt x="22978" y="36935"/>
                    <a:pt x="22877" y="41026"/>
                  </a:cubicBezTo>
                  <a:cubicBezTo>
                    <a:pt x="22625" y="48356"/>
                    <a:pt x="19855" y="55117"/>
                    <a:pt x="12902" y="53412"/>
                  </a:cubicBezTo>
                  <a:cubicBezTo>
                    <a:pt x="8419" y="52333"/>
                    <a:pt x="2574" y="46651"/>
                    <a:pt x="1567" y="41878"/>
                  </a:cubicBezTo>
                  <a:cubicBezTo>
                    <a:pt x="-347" y="32617"/>
                    <a:pt x="-498" y="22276"/>
                    <a:pt x="1062" y="12901"/>
                  </a:cubicBezTo>
                  <a:cubicBezTo>
                    <a:pt x="1869" y="7901"/>
                    <a:pt x="7311" y="969"/>
                    <a:pt x="11492" y="173"/>
                  </a:cubicBezTo>
                  <a:cubicBezTo>
                    <a:pt x="18948" y="-1190"/>
                    <a:pt x="22777" y="5685"/>
                    <a:pt x="22928" y="14208"/>
                  </a:cubicBezTo>
                  <a:cubicBezTo>
                    <a:pt x="23029" y="19094"/>
                    <a:pt x="22928" y="23980"/>
                    <a:pt x="22928" y="28867"/>
                  </a:cubicBezTo>
                  <a:lnTo>
                    <a:pt x="22928" y="2886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3DF8F2AF-A80C-7776-43AA-91E4DDDA31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9544" y="69410"/>
              <a:ext cx="69121" cy="21665"/>
            </a:xfrm>
            <a:custGeom>
              <a:avLst/>
              <a:gdLst>
                <a:gd name="connsiteX0" fmla="*/ 0 w 69121"/>
                <a:gd name="connsiteY0" fmla="*/ 14908 h 21665"/>
                <a:gd name="connsiteX1" fmla="*/ 10227 w 69121"/>
                <a:gd name="connsiteY1" fmla="*/ 5760 h 21665"/>
                <a:gd name="connsiteX2" fmla="*/ 69121 w 69121"/>
                <a:gd name="connsiteY2" fmla="*/ 5987 h 21665"/>
                <a:gd name="connsiteX3" fmla="*/ 2016 w 69121"/>
                <a:gd name="connsiteY3" fmla="*/ 20419 h 21665"/>
                <a:gd name="connsiteX4" fmla="*/ 0 w 69121"/>
                <a:gd name="connsiteY4" fmla="*/ 14908 h 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21" h="21665">
                  <a:moveTo>
                    <a:pt x="0" y="14908"/>
                  </a:moveTo>
                  <a:cubicBezTo>
                    <a:pt x="3375" y="11726"/>
                    <a:pt x="6449" y="6499"/>
                    <a:pt x="10227" y="5760"/>
                  </a:cubicBezTo>
                  <a:cubicBezTo>
                    <a:pt x="29675" y="1953"/>
                    <a:pt x="49272" y="-5149"/>
                    <a:pt x="69121" y="5987"/>
                  </a:cubicBezTo>
                  <a:cubicBezTo>
                    <a:pt x="47760" y="18658"/>
                    <a:pt x="25543" y="24397"/>
                    <a:pt x="2016" y="20419"/>
                  </a:cubicBezTo>
                  <a:cubicBezTo>
                    <a:pt x="1360" y="18601"/>
                    <a:pt x="656" y="16726"/>
                    <a:pt x="0" y="149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72606DD9-8001-DCF7-B702-A942354A25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17885" y="5088158"/>
              <a:ext cx="62168" cy="25188"/>
            </a:xfrm>
            <a:custGeom>
              <a:avLst/>
              <a:gdLst>
                <a:gd name="connsiteX0" fmla="*/ 62169 w 62168"/>
                <a:gd name="connsiteY0" fmla="*/ 7386 h 25188"/>
                <a:gd name="connsiteX1" fmla="*/ 10278 w 62168"/>
                <a:gd name="connsiteY1" fmla="*/ 25171 h 25188"/>
                <a:gd name="connsiteX2" fmla="*/ 0 w 62168"/>
                <a:gd name="connsiteY2" fmla="*/ 18807 h 25188"/>
                <a:gd name="connsiteX3" fmla="*/ 8665 w 62168"/>
                <a:gd name="connsiteY3" fmla="*/ 6989 h 25188"/>
                <a:gd name="connsiteX4" fmla="*/ 60154 w 62168"/>
                <a:gd name="connsiteY4" fmla="*/ 0 h 25188"/>
                <a:gd name="connsiteX5" fmla="*/ 62119 w 62168"/>
                <a:gd name="connsiteY5" fmla="*/ 7443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68" h="25188">
                  <a:moveTo>
                    <a:pt x="62169" y="7386"/>
                  </a:moveTo>
                  <a:cubicBezTo>
                    <a:pt x="47257" y="21079"/>
                    <a:pt x="28616" y="23125"/>
                    <a:pt x="10278" y="25171"/>
                  </a:cubicBezTo>
                  <a:cubicBezTo>
                    <a:pt x="7053" y="25511"/>
                    <a:pt x="3426" y="21023"/>
                    <a:pt x="0" y="18807"/>
                  </a:cubicBezTo>
                  <a:cubicBezTo>
                    <a:pt x="2871" y="14716"/>
                    <a:pt x="5290" y="7613"/>
                    <a:pt x="8665" y="6989"/>
                  </a:cubicBezTo>
                  <a:cubicBezTo>
                    <a:pt x="25694" y="3750"/>
                    <a:pt x="42974" y="2159"/>
                    <a:pt x="60154" y="0"/>
                  </a:cubicBezTo>
                  <a:cubicBezTo>
                    <a:pt x="60809" y="2500"/>
                    <a:pt x="61464" y="4943"/>
                    <a:pt x="62119" y="7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18A25E12-53EB-1268-F7CF-94B6135774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4019" y="2151311"/>
              <a:ext cx="66047" cy="24801"/>
            </a:xfrm>
            <a:custGeom>
              <a:avLst/>
              <a:gdLst>
                <a:gd name="connsiteX0" fmla="*/ 66048 w 66047"/>
                <a:gd name="connsiteY0" fmla="*/ 2396 h 24801"/>
                <a:gd name="connsiteX1" fmla="*/ 0 w 66047"/>
                <a:gd name="connsiteY1" fmla="*/ 24442 h 24801"/>
                <a:gd name="connsiteX2" fmla="*/ 4483 w 66047"/>
                <a:gd name="connsiteY2" fmla="*/ 10578 h 24801"/>
                <a:gd name="connsiteX3" fmla="*/ 66048 w 66047"/>
                <a:gd name="connsiteY3" fmla="*/ 2396 h 2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47" h="24801">
                  <a:moveTo>
                    <a:pt x="66048" y="2396"/>
                  </a:moveTo>
                  <a:cubicBezTo>
                    <a:pt x="47155" y="19896"/>
                    <a:pt x="26046" y="26487"/>
                    <a:pt x="0" y="24442"/>
                  </a:cubicBezTo>
                  <a:cubicBezTo>
                    <a:pt x="2166" y="17339"/>
                    <a:pt x="2569" y="11260"/>
                    <a:pt x="4483" y="10578"/>
                  </a:cubicBezTo>
                  <a:cubicBezTo>
                    <a:pt x="24383" y="3589"/>
                    <a:pt x="44334" y="-3968"/>
                    <a:pt x="66048" y="2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736E588-6B5A-37CD-37C5-14CBE4504A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1870" y="2214041"/>
              <a:ext cx="67074" cy="22087"/>
            </a:xfrm>
            <a:custGeom>
              <a:avLst/>
              <a:gdLst>
                <a:gd name="connsiteX0" fmla="*/ 67075 w 67074"/>
                <a:gd name="connsiteY0" fmla="*/ 3018 h 22087"/>
                <a:gd name="connsiteX1" fmla="*/ 6871 w 67074"/>
                <a:gd name="connsiteY1" fmla="*/ 21143 h 22087"/>
                <a:gd name="connsiteX2" fmla="*/ 19 w 67074"/>
                <a:gd name="connsiteY2" fmla="*/ 13530 h 22087"/>
                <a:gd name="connsiteX3" fmla="*/ 5007 w 67074"/>
                <a:gd name="connsiteY3" fmla="*/ 4496 h 22087"/>
                <a:gd name="connsiteX4" fmla="*/ 67075 w 67074"/>
                <a:gd name="connsiteY4" fmla="*/ 3018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74" h="22087">
                  <a:moveTo>
                    <a:pt x="67075" y="3018"/>
                  </a:moveTo>
                  <a:cubicBezTo>
                    <a:pt x="46923" y="21712"/>
                    <a:pt x="27326" y="23814"/>
                    <a:pt x="6871" y="21143"/>
                  </a:cubicBezTo>
                  <a:cubicBezTo>
                    <a:pt x="4201" y="20803"/>
                    <a:pt x="372" y="16428"/>
                    <a:pt x="19" y="13530"/>
                  </a:cubicBezTo>
                  <a:cubicBezTo>
                    <a:pt x="-283" y="10689"/>
                    <a:pt x="3042" y="4666"/>
                    <a:pt x="5007" y="4496"/>
                  </a:cubicBezTo>
                  <a:cubicBezTo>
                    <a:pt x="24101" y="3189"/>
                    <a:pt x="43144" y="-3970"/>
                    <a:pt x="67075" y="30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CFA03912-2E7E-732E-5055-7E2C5CDCFE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75132" y="558678"/>
              <a:ext cx="61846" cy="25568"/>
            </a:xfrm>
            <a:custGeom>
              <a:avLst/>
              <a:gdLst>
                <a:gd name="connsiteX0" fmla="*/ 61796 w 61846"/>
                <a:gd name="connsiteY0" fmla="*/ 13257 h 25568"/>
                <a:gd name="connsiteX1" fmla="*/ 7990 w 61846"/>
                <a:gd name="connsiteY1" fmla="*/ 25530 h 25568"/>
                <a:gd name="connsiteX2" fmla="*/ 131 w 61846"/>
                <a:gd name="connsiteY2" fmla="*/ 19564 h 25568"/>
                <a:gd name="connsiteX3" fmla="*/ 3910 w 61846"/>
                <a:gd name="connsiteY3" fmla="*/ 9677 h 25568"/>
                <a:gd name="connsiteX4" fmla="*/ 61192 w 61846"/>
                <a:gd name="connsiteY4" fmla="*/ 6211 h 25568"/>
                <a:gd name="connsiteX5" fmla="*/ 61847 w 61846"/>
                <a:gd name="connsiteY5" fmla="*/ 13257 h 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46" h="25568">
                  <a:moveTo>
                    <a:pt x="61796" y="13257"/>
                  </a:moveTo>
                  <a:cubicBezTo>
                    <a:pt x="43861" y="17462"/>
                    <a:pt x="25976" y="21950"/>
                    <a:pt x="7990" y="25530"/>
                  </a:cubicBezTo>
                  <a:cubicBezTo>
                    <a:pt x="5572" y="25984"/>
                    <a:pt x="786" y="22291"/>
                    <a:pt x="131" y="19564"/>
                  </a:cubicBezTo>
                  <a:cubicBezTo>
                    <a:pt x="-574" y="16780"/>
                    <a:pt x="1693" y="10643"/>
                    <a:pt x="3910" y="9677"/>
                  </a:cubicBezTo>
                  <a:cubicBezTo>
                    <a:pt x="22701" y="1382"/>
                    <a:pt x="41795" y="-5436"/>
                    <a:pt x="61192" y="6211"/>
                  </a:cubicBezTo>
                  <a:cubicBezTo>
                    <a:pt x="61393" y="8541"/>
                    <a:pt x="61595" y="10927"/>
                    <a:pt x="61847" y="13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1DFA5F7-525A-C090-408C-767C6CA161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3042" y="5119505"/>
              <a:ext cx="59345" cy="29903"/>
            </a:xfrm>
            <a:custGeom>
              <a:avLst/>
              <a:gdLst>
                <a:gd name="connsiteX0" fmla="*/ 59345 w 59345"/>
                <a:gd name="connsiteY0" fmla="*/ 6437 h 29903"/>
                <a:gd name="connsiteX1" fmla="*/ 2214 w 59345"/>
                <a:gd name="connsiteY1" fmla="*/ 29903 h 29903"/>
                <a:gd name="connsiteX2" fmla="*/ 6094 w 59345"/>
                <a:gd name="connsiteY2" fmla="*/ 12290 h 29903"/>
                <a:gd name="connsiteX3" fmla="*/ 59345 w 59345"/>
                <a:gd name="connsiteY3" fmla="*/ 6437 h 2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345" h="29903">
                  <a:moveTo>
                    <a:pt x="59345" y="6437"/>
                  </a:moveTo>
                  <a:cubicBezTo>
                    <a:pt x="41461" y="18426"/>
                    <a:pt x="23021" y="27574"/>
                    <a:pt x="2214" y="29903"/>
                  </a:cubicBezTo>
                  <a:cubicBezTo>
                    <a:pt x="-1867" y="20699"/>
                    <a:pt x="-153" y="15244"/>
                    <a:pt x="6094" y="12290"/>
                  </a:cubicBezTo>
                  <a:cubicBezTo>
                    <a:pt x="22971" y="4335"/>
                    <a:pt x="39546" y="-7483"/>
                    <a:pt x="59345" y="6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13BEF121-2826-2962-A88D-5880802B51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0012" y="4823021"/>
              <a:ext cx="70181" cy="22003"/>
            </a:xfrm>
            <a:custGeom>
              <a:avLst/>
              <a:gdLst>
                <a:gd name="connsiteX0" fmla="*/ 70182 w 70181"/>
                <a:gd name="connsiteY0" fmla="*/ 5817 h 22003"/>
                <a:gd name="connsiteX1" fmla="*/ 5594 w 70181"/>
                <a:gd name="connsiteY1" fmla="*/ 21783 h 22003"/>
                <a:gd name="connsiteX2" fmla="*/ 2 w 70181"/>
                <a:gd name="connsiteY2" fmla="*/ 15760 h 22003"/>
                <a:gd name="connsiteX3" fmla="*/ 4436 w 70181"/>
                <a:gd name="connsiteY3" fmla="*/ 5987 h 22003"/>
                <a:gd name="connsiteX4" fmla="*/ 70182 w 70181"/>
                <a:gd name="connsiteY4" fmla="*/ 5817 h 2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81" h="22003">
                  <a:moveTo>
                    <a:pt x="70182" y="5817"/>
                  </a:moveTo>
                  <a:cubicBezTo>
                    <a:pt x="46805" y="19965"/>
                    <a:pt x="26553" y="22919"/>
                    <a:pt x="5594" y="21783"/>
                  </a:cubicBezTo>
                  <a:cubicBezTo>
                    <a:pt x="3529" y="21669"/>
                    <a:pt x="-99" y="17692"/>
                    <a:pt x="2" y="15760"/>
                  </a:cubicBezTo>
                  <a:cubicBezTo>
                    <a:pt x="254" y="12294"/>
                    <a:pt x="2370" y="6385"/>
                    <a:pt x="4436" y="5987"/>
                  </a:cubicBezTo>
                  <a:cubicBezTo>
                    <a:pt x="24436" y="2123"/>
                    <a:pt x="44639" y="-5206"/>
                    <a:pt x="70182" y="5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7E2C5BE1-21B2-8C33-B895-CAAD7D3083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494" y="1456296"/>
              <a:ext cx="65940" cy="21242"/>
            </a:xfrm>
            <a:custGeom>
              <a:avLst/>
              <a:gdLst>
                <a:gd name="connsiteX0" fmla="*/ 65940 w 65940"/>
                <a:gd name="connsiteY0" fmla="*/ 13373 h 21242"/>
                <a:gd name="connsiteX1" fmla="*/ 3419 w 65940"/>
                <a:gd name="connsiteY1" fmla="*/ 14793 h 21242"/>
                <a:gd name="connsiteX2" fmla="*/ 43 w 65940"/>
                <a:gd name="connsiteY2" fmla="*/ 6782 h 21242"/>
                <a:gd name="connsiteX3" fmla="*/ 5383 w 65940"/>
                <a:gd name="connsiteY3" fmla="*/ 248 h 21242"/>
                <a:gd name="connsiteX4" fmla="*/ 65940 w 65940"/>
                <a:gd name="connsiteY4" fmla="*/ 13373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40" h="21242">
                  <a:moveTo>
                    <a:pt x="65940" y="13373"/>
                  </a:moveTo>
                  <a:cubicBezTo>
                    <a:pt x="45184" y="24396"/>
                    <a:pt x="24276" y="22861"/>
                    <a:pt x="3419" y="14793"/>
                  </a:cubicBezTo>
                  <a:cubicBezTo>
                    <a:pt x="1555" y="14112"/>
                    <a:pt x="-309" y="9282"/>
                    <a:pt x="43" y="6782"/>
                  </a:cubicBezTo>
                  <a:cubicBezTo>
                    <a:pt x="396" y="4225"/>
                    <a:pt x="3419" y="304"/>
                    <a:pt x="5383" y="248"/>
                  </a:cubicBezTo>
                  <a:cubicBezTo>
                    <a:pt x="26291" y="-718"/>
                    <a:pt x="46947" y="646"/>
                    <a:pt x="65940" y="13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4D61EA79-49F7-6FF4-9C83-F228A168CC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5807" y="2782752"/>
              <a:ext cx="60695" cy="24232"/>
            </a:xfrm>
            <a:custGeom>
              <a:avLst/>
              <a:gdLst>
                <a:gd name="connsiteX0" fmla="*/ 1499 w 60695"/>
                <a:gd name="connsiteY0" fmla="*/ 23857 h 24232"/>
                <a:gd name="connsiteX1" fmla="*/ 8098 w 60695"/>
                <a:gd name="connsiteY1" fmla="*/ 6414 h 24232"/>
                <a:gd name="connsiteX2" fmla="*/ 60695 w 60695"/>
                <a:gd name="connsiteY2" fmla="*/ 5789 h 24232"/>
                <a:gd name="connsiteX3" fmla="*/ 1499 w 60695"/>
                <a:gd name="connsiteY3" fmla="*/ 23857 h 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5" h="24232">
                  <a:moveTo>
                    <a:pt x="1499" y="23857"/>
                  </a:moveTo>
                  <a:cubicBezTo>
                    <a:pt x="-2330" y="15164"/>
                    <a:pt x="1650" y="9482"/>
                    <a:pt x="8098" y="6414"/>
                  </a:cubicBezTo>
                  <a:cubicBezTo>
                    <a:pt x="25228" y="-1768"/>
                    <a:pt x="42609" y="-2280"/>
                    <a:pt x="60695" y="5789"/>
                  </a:cubicBezTo>
                  <a:cubicBezTo>
                    <a:pt x="50821" y="17834"/>
                    <a:pt x="22558" y="26130"/>
                    <a:pt x="1499" y="23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2507EA6E-77FC-58C7-547E-0254D8ADE3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161" y="6256860"/>
              <a:ext cx="60227" cy="19658"/>
            </a:xfrm>
            <a:custGeom>
              <a:avLst/>
              <a:gdLst>
                <a:gd name="connsiteX0" fmla="*/ 60177 w 60227"/>
                <a:gd name="connsiteY0" fmla="*/ 9203 h 19658"/>
                <a:gd name="connsiteX1" fmla="*/ 51712 w 60227"/>
                <a:gd name="connsiteY1" fmla="*/ 17271 h 19658"/>
                <a:gd name="connsiteX2" fmla="*/ 6622 w 60227"/>
                <a:gd name="connsiteY2" fmla="*/ 19658 h 19658"/>
                <a:gd name="connsiteX3" fmla="*/ 22 w 60227"/>
                <a:gd name="connsiteY3" fmla="*/ 11931 h 19658"/>
                <a:gd name="connsiteX4" fmla="*/ 4708 w 60227"/>
                <a:gd name="connsiteY4" fmla="*/ 2499 h 19658"/>
                <a:gd name="connsiteX5" fmla="*/ 60227 w 60227"/>
                <a:gd name="connsiteY5" fmla="*/ 9147 h 1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27" h="19658">
                  <a:moveTo>
                    <a:pt x="60177" y="9203"/>
                  </a:moveTo>
                  <a:cubicBezTo>
                    <a:pt x="55692" y="13635"/>
                    <a:pt x="53778" y="17101"/>
                    <a:pt x="51712" y="17271"/>
                  </a:cubicBezTo>
                  <a:cubicBezTo>
                    <a:pt x="36699" y="18578"/>
                    <a:pt x="21635" y="19544"/>
                    <a:pt x="6622" y="19658"/>
                  </a:cubicBezTo>
                  <a:cubicBezTo>
                    <a:pt x="4305" y="19658"/>
                    <a:pt x="324" y="14885"/>
                    <a:pt x="22" y="11931"/>
                  </a:cubicBezTo>
                  <a:cubicBezTo>
                    <a:pt x="-279" y="8919"/>
                    <a:pt x="2591" y="2896"/>
                    <a:pt x="4708" y="2499"/>
                  </a:cubicBezTo>
                  <a:cubicBezTo>
                    <a:pt x="22693" y="-853"/>
                    <a:pt x="40729" y="-2615"/>
                    <a:pt x="60227" y="9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25225BB8-2977-3367-D8BF-7174C1033C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11258" y="4280390"/>
              <a:ext cx="17542" cy="64354"/>
            </a:xfrm>
            <a:custGeom>
              <a:avLst/>
              <a:gdLst>
                <a:gd name="connsiteX0" fmla="*/ 5635 w 17542"/>
                <a:gd name="connsiteY0" fmla="*/ 64354 h 64354"/>
                <a:gd name="connsiteX1" fmla="*/ 698 w 17542"/>
                <a:gd name="connsiteY1" fmla="*/ 51457 h 64354"/>
                <a:gd name="connsiteX2" fmla="*/ 497 w 17542"/>
                <a:gd name="connsiteY2" fmla="*/ 8217 h 64354"/>
                <a:gd name="connsiteX3" fmla="*/ 9263 w 17542"/>
                <a:gd name="connsiteY3" fmla="*/ 36 h 64354"/>
                <a:gd name="connsiteX4" fmla="*/ 15913 w 17542"/>
                <a:gd name="connsiteY4" fmla="*/ 7649 h 64354"/>
                <a:gd name="connsiteX5" fmla="*/ 5586 w 17542"/>
                <a:gd name="connsiteY5" fmla="*/ 64354 h 6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42" h="64354">
                  <a:moveTo>
                    <a:pt x="5635" y="64354"/>
                  </a:moveTo>
                  <a:cubicBezTo>
                    <a:pt x="3923" y="60036"/>
                    <a:pt x="950" y="55831"/>
                    <a:pt x="698" y="51457"/>
                  </a:cubicBezTo>
                  <a:cubicBezTo>
                    <a:pt x="-57" y="37081"/>
                    <a:pt x="-309" y="22593"/>
                    <a:pt x="497" y="8217"/>
                  </a:cubicBezTo>
                  <a:cubicBezTo>
                    <a:pt x="698" y="5093"/>
                    <a:pt x="5787" y="1229"/>
                    <a:pt x="9263" y="36"/>
                  </a:cubicBezTo>
                  <a:cubicBezTo>
                    <a:pt x="10724" y="-476"/>
                    <a:pt x="15561" y="4638"/>
                    <a:pt x="15913" y="7649"/>
                  </a:cubicBezTo>
                  <a:cubicBezTo>
                    <a:pt x="17928" y="25036"/>
                    <a:pt x="20800" y="42706"/>
                    <a:pt x="5586" y="643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DB373C-F322-1670-11B7-7E12A2EC80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57791" y="3412482"/>
              <a:ext cx="63528" cy="21292"/>
            </a:xfrm>
            <a:custGeom>
              <a:avLst/>
              <a:gdLst>
                <a:gd name="connsiteX0" fmla="*/ 49 w 63528"/>
                <a:gd name="connsiteY0" fmla="*/ 18734 h 21292"/>
                <a:gd name="connsiteX1" fmla="*/ 7808 w 63528"/>
                <a:gd name="connsiteY1" fmla="*/ 3734 h 21292"/>
                <a:gd name="connsiteX2" fmla="*/ 63529 w 63528"/>
                <a:gd name="connsiteY2" fmla="*/ 7143 h 21292"/>
                <a:gd name="connsiteX3" fmla="*/ 0 w 63528"/>
                <a:gd name="connsiteY3" fmla="*/ 18734 h 2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28" h="21292">
                  <a:moveTo>
                    <a:pt x="49" y="18734"/>
                  </a:moveTo>
                  <a:cubicBezTo>
                    <a:pt x="3325" y="12086"/>
                    <a:pt x="4786" y="4643"/>
                    <a:pt x="7808" y="3734"/>
                  </a:cubicBezTo>
                  <a:cubicBezTo>
                    <a:pt x="26298" y="-1834"/>
                    <a:pt x="44838" y="-1550"/>
                    <a:pt x="63529" y="7143"/>
                  </a:cubicBezTo>
                  <a:cubicBezTo>
                    <a:pt x="50883" y="21063"/>
                    <a:pt x="34308" y="24245"/>
                    <a:pt x="0" y="187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D94B377-13CF-4E92-DDD1-024958A1E4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92333" y="3383714"/>
              <a:ext cx="57635" cy="28919"/>
            </a:xfrm>
            <a:custGeom>
              <a:avLst/>
              <a:gdLst>
                <a:gd name="connsiteX0" fmla="*/ 0 w 57635"/>
                <a:gd name="connsiteY0" fmla="*/ 28297 h 28919"/>
                <a:gd name="connsiteX1" fmla="*/ 7759 w 57635"/>
                <a:gd name="connsiteY1" fmla="*/ 12615 h 28919"/>
                <a:gd name="connsiteX2" fmla="*/ 57636 w 57635"/>
                <a:gd name="connsiteY2" fmla="*/ 2387 h 28919"/>
                <a:gd name="connsiteX3" fmla="*/ 0 w 57635"/>
                <a:gd name="connsiteY3" fmla="*/ 28297 h 2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35" h="28919">
                  <a:moveTo>
                    <a:pt x="0" y="28297"/>
                  </a:moveTo>
                  <a:cubicBezTo>
                    <a:pt x="2922" y="22160"/>
                    <a:pt x="4132" y="15172"/>
                    <a:pt x="7759" y="12615"/>
                  </a:cubicBezTo>
                  <a:cubicBezTo>
                    <a:pt x="22772" y="2160"/>
                    <a:pt x="39045" y="-3522"/>
                    <a:pt x="57636" y="2387"/>
                  </a:cubicBezTo>
                  <a:cubicBezTo>
                    <a:pt x="45897" y="20853"/>
                    <a:pt x="22923" y="31706"/>
                    <a:pt x="0" y="28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1ED0868-1E1A-C73D-5409-7A53929114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25179" y="4023660"/>
              <a:ext cx="22173" cy="60230"/>
            </a:xfrm>
            <a:custGeom>
              <a:avLst/>
              <a:gdLst>
                <a:gd name="connsiteX0" fmla="*/ 10765 w 22173"/>
                <a:gd name="connsiteY0" fmla="*/ 60230 h 60230"/>
                <a:gd name="connsiteX1" fmla="*/ 236 w 22173"/>
                <a:gd name="connsiteY1" fmla="*/ 36651 h 60230"/>
                <a:gd name="connsiteX2" fmla="*/ 6634 w 22173"/>
                <a:gd name="connsiteY2" fmla="*/ 3298 h 60230"/>
                <a:gd name="connsiteX3" fmla="*/ 13939 w 22173"/>
                <a:gd name="connsiteY3" fmla="*/ 173 h 60230"/>
                <a:gd name="connsiteX4" fmla="*/ 21244 w 22173"/>
                <a:gd name="connsiteY4" fmla="*/ 7843 h 60230"/>
                <a:gd name="connsiteX5" fmla="*/ 10816 w 22173"/>
                <a:gd name="connsiteY5" fmla="*/ 60230 h 6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73" h="60230">
                  <a:moveTo>
                    <a:pt x="10765" y="60230"/>
                  </a:moveTo>
                  <a:cubicBezTo>
                    <a:pt x="-269" y="54946"/>
                    <a:pt x="-469" y="45173"/>
                    <a:pt x="236" y="36651"/>
                  </a:cubicBezTo>
                  <a:cubicBezTo>
                    <a:pt x="1142" y="25401"/>
                    <a:pt x="3913" y="14264"/>
                    <a:pt x="6634" y="3298"/>
                  </a:cubicBezTo>
                  <a:cubicBezTo>
                    <a:pt x="7088" y="1480"/>
                    <a:pt x="12025" y="-622"/>
                    <a:pt x="13939" y="173"/>
                  </a:cubicBezTo>
                  <a:cubicBezTo>
                    <a:pt x="16861" y="1423"/>
                    <a:pt x="20136" y="4605"/>
                    <a:pt x="21244" y="7843"/>
                  </a:cubicBezTo>
                  <a:cubicBezTo>
                    <a:pt x="24570" y="17276"/>
                    <a:pt x="18474" y="47276"/>
                    <a:pt x="10816" y="60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97646C02-1C06-632B-2BF1-D28C41D73D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09971" y="2158110"/>
              <a:ext cx="60213" cy="21404"/>
            </a:xfrm>
            <a:custGeom>
              <a:avLst/>
              <a:gdLst>
                <a:gd name="connsiteX0" fmla="*/ 60213 w 60213"/>
                <a:gd name="connsiteY0" fmla="*/ 8040 h 21404"/>
                <a:gd name="connsiteX1" fmla="*/ 3636 w 60213"/>
                <a:gd name="connsiteY1" fmla="*/ 17643 h 21404"/>
                <a:gd name="connsiteX2" fmla="*/ 9 w 60213"/>
                <a:gd name="connsiteY2" fmla="*/ 9688 h 21404"/>
                <a:gd name="connsiteX3" fmla="*/ 4493 w 60213"/>
                <a:gd name="connsiteY3" fmla="*/ 2472 h 21404"/>
                <a:gd name="connsiteX4" fmla="*/ 60213 w 60213"/>
                <a:gd name="connsiteY4" fmla="*/ 7983 h 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13" h="21404">
                  <a:moveTo>
                    <a:pt x="60213" y="8040"/>
                  </a:moveTo>
                  <a:cubicBezTo>
                    <a:pt x="46359" y="20370"/>
                    <a:pt x="13964" y="25540"/>
                    <a:pt x="3636" y="17643"/>
                  </a:cubicBezTo>
                  <a:cubicBezTo>
                    <a:pt x="1621" y="16108"/>
                    <a:pt x="-142" y="12302"/>
                    <a:pt x="9" y="9688"/>
                  </a:cubicBezTo>
                  <a:cubicBezTo>
                    <a:pt x="160" y="7074"/>
                    <a:pt x="2679" y="2756"/>
                    <a:pt x="4493" y="2472"/>
                  </a:cubicBezTo>
                  <a:cubicBezTo>
                    <a:pt x="22982" y="-255"/>
                    <a:pt x="41674" y="-3096"/>
                    <a:pt x="60213" y="79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F222FB2-632B-E809-832F-99483A46E4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7386" y="2664222"/>
              <a:ext cx="17935" cy="70511"/>
            </a:xfrm>
            <a:custGeom>
              <a:avLst/>
              <a:gdLst>
                <a:gd name="connsiteX0" fmla="*/ 11723 w 17935"/>
                <a:gd name="connsiteY0" fmla="*/ 0 h 70511"/>
                <a:gd name="connsiteX1" fmla="*/ 12429 w 17935"/>
                <a:gd name="connsiteY1" fmla="*/ 70512 h 70511"/>
                <a:gd name="connsiteX2" fmla="*/ 539 w 17935"/>
                <a:gd name="connsiteY2" fmla="*/ 47160 h 70511"/>
                <a:gd name="connsiteX3" fmla="*/ 11723 w 17935"/>
                <a:gd name="connsiteY3" fmla="*/ 0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35" h="70511">
                  <a:moveTo>
                    <a:pt x="11723" y="0"/>
                  </a:moveTo>
                  <a:cubicBezTo>
                    <a:pt x="19885" y="25966"/>
                    <a:pt x="19885" y="47330"/>
                    <a:pt x="12429" y="70512"/>
                  </a:cubicBezTo>
                  <a:cubicBezTo>
                    <a:pt x="1395" y="65114"/>
                    <a:pt x="1093" y="56080"/>
                    <a:pt x="539" y="47160"/>
                  </a:cubicBezTo>
                  <a:cubicBezTo>
                    <a:pt x="-972" y="22103"/>
                    <a:pt x="86" y="16534"/>
                    <a:pt x="1172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1237E72-1394-57B2-E83D-EB91738A43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6933" y="5810008"/>
              <a:ext cx="67559" cy="20772"/>
            </a:xfrm>
            <a:custGeom>
              <a:avLst/>
              <a:gdLst>
                <a:gd name="connsiteX0" fmla="*/ 857 w 67559"/>
                <a:gd name="connsiteY0" fmla="*/ 8440 h 20772"/>
                <a:gd name="connsiteX1" fmla="*/ 67560 w 67559"/>
                <a:gd name="connsiteY1" fmla="*/ 3837 h 20772"/>
                <a:gd name="connsiteX2" fmla="*/ 14107 w 67559"/>
                <a:gd name="connsiteY2" fmla="*/ 20712 h 20772"/>
                <a:gd name="connsiteX3" fmla="*/ 0 w 67559"/>
                <a:gd name="connsiteY3" fmla="*/ 15371 h 20772"/>
                <a:gd name="connsiteX4" fmla="*/ 806 w 67559"/>
                <a:gd name="connsiteY4" fmla="*/ 8440 h 2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20772">
                  <a:moveTo>
                    <a:pt x="857" y="8440"/>
                  </a:moveTo>
                  <a:cubicBezTo>
                    <a:pt x="21613" y="-3322"/>
                    <a:pt x="43377" y="-708"/>
                    <a:pt x="67560" y="3837"/>
                  </a:cubicBezTo>
                  <a:cubicBezTo>
                    <a:pt x="57232" y="15371"/>
                    <a:pt x="37231" y="21451"/>
                    <a:pt x="14107" y="20712"/>
                  </a:cubicBezTo>
                  <a:cubicBezTo>
                    <a:pt x="9371" y="20542"/>
                    <a:pt x="4736" y="17246"/>
                    <a:pt x="0" y="15371"/>
                  </a:cubicBezTo>
                  <a:cubicBezTo>
                    <a:pt x="252" y="13042"/>
                    <a:pt x="554" y="10769"/>
                    <a:pt x="806" y="84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727E9EF-76B7-C508-6EAF-1594C5285F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4999" y="2839071"/>
              <a:ext cx="62119" cy="20315"/>
            </a:xfrm>
            <a:custGeom>
              <a:avLst/>
              <a:gdLst>
                <a:gd name="connsiteX0" fmla="*/ 0 w 62119"/>
                <a:gd name="connsiteY0" fmla="*/ 16970 h 20315"/>
                <a:gd name="connsiteX1" fmla="*/ 62119 w 62119"/>
                <a:gd name="connsiteY1" fmla="*/ 7993 h 20315"/>
                <a:gd name="connsiteX2" fmla="*/ 0 w 62119"/>
                <a:gd name="connsiteY2" fmla="*/ 16970 h 2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19" h="20315">
                  <a:moveTo>
                    <a:pt x="0" y="16970"/>
                  </a:moveTo>
                  <a:cubicBezTo>
                    <a:pt x="11235" y="-1212"/>
                    <a:pt x="42017" y="-5701"/>
                    <a:pt x="62119" y="7993"/>
                  </a:cubicBezTo>
                  <a:cubicBezTo>
                    <a:pt x="45544" y="19300"/>
                    <a:pt x="12444" y="24072"/>
                    <a:pt x="0" y="169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DDD7BC-2E4F-7EDB-410F-57252B891B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39673" y="5232543"/>
              <a:ext cx="24690" cy="53114"/>
            </a:xfrm>
            <a:custGeom>
              <a:avLst/>
              <a:gdLst>
                <a:gd name="connsiteX0" fmla="*/ 24690 w 24690"/>
                <a:gd name="connsiteY0" fmla="*/ 52435 h 53114"/>
                <a:gd name="connsiteX1" fmla="*/ 3883 w 24690"/>
                <a:gd name="connsiteY1" fmla="*/ 37776 h 53114"/>
                <a:gd name="connsiteX2" fmla="*/ 54 w 24690"/>
                <a:gd name="connsiteY2" fmla="*/ 16355 h 53114"/>
                <a:gd name="connsiteX3" fmla="*/ 7209 w 24690"/>
                <a:gd name="connsiteY3" fmla="*/ 1071 h 53114"/>
                <a:gd name="connsiteX4" fmla="*/ 21818 w 24690"/>
                <a:gd name="connsiteY4" fmla="*/ 11185 h 53114"/>
                <a:gd name="connsiteX5" fmla="*/ 24690 w 24690"/>
                <a:gd name="connsiteY5" fmla="*/ 52435 h 5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90" h="53114">
                  <a:moveTo>
                    <a:pt x="24690" y="52435"/>
                  </a:moveTo>
                  <a:cubicBezTo>
                    <a:pt x="8769" y="55844"/>
                    <a:pt x="6603" y="45730"/>
                    <a:pt x="3883" y="37776"/>
                  </a:cubicBezTo>
                  <a:cubicBezTo>
                    <a:pt x="1565" y="31014"/>
                    <a:pt x="-348" y="23400"/>
                    <a:pt x="54" y="16355"/>
                  </a:cubicBezTo>
                  <a:cubicBezTo>
                    <a:pt x="356" y="10901"/>
                    <a:pt x="3430" y="3003"/>
                    <a:pt x="7209" y="1071"/>
                  </a:cubicBezTo>
                  <a:cubicBezTo>
                    <a:pt x="14211" y="-2509"/>
                    <a:pt x="20710" y="3400"/>
                    <a:pt x="21818" y="11185"/>
                  </a:cubicBezTo>
                  <a:cubicBezTo>
                    <a:pt x="23833" y="24594"/>
                    <a:pt x="23783" y="38344"/>
                    <a:pt x="24690" y="524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1740645-9ACE-2DDD-91EE-F24D987A15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99721" y="4557657"/>
              <a:ext cx="55557" cy="20798"/>
            </a:xfrm>
            <a:custGeom>
              <a:avLst/>
              <a:gdLst>
                <a:gd name="connsiteX0" fmla="*/ 55558 w 55557"/>
                <a:gd name="connsiteY0" fmla="*/ 10952 h 20798"/>
                <a:gd name="connsiteX1" fmla="*/ 4271 w 55557"/>
                <a:gd name="connsiteY1" fmla="*/ 17998 h 20798"/>
                <a:gd name="connsiteX2" fmla="*/ 39 w 55557"/>
                <a:gd name="connsiteY2" fmla="*/ 10725 h 20798"/>
                <a:gd name="connsiteX3" fmla="*/ 5632 w 55557"/>
                <a:gd name="connsiteY3" fmla="*/ 1918 h 20798"/>
                <a:gd name="connsiteX4" fmla="*/ 55558 w 55557"/>
                <a:gd name="connsiteY4" fmla="*/ 10952 h 2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57" h="20798">
                  <a:moveTo>
                    <a:pt x="55558" y="10952"/>
                  </a:moveTo>
                  <a:cubicBezTo>
                    <a:pt x="39436" y="24759"/>
                    <a:pt x="21703" y="20896"/>
                    <a:pt x="4271" y="17998"/>
                  </a:cubicBezTo>
                  <a:cubicBezTo>
                    <a:pt x="2458" y="17714"/>
                    <a:pt x="-364" y="12827"/>
                    <a:pt x="39" y="10725"/>
                  </a:cubicBezTo>
                  <a:cubicBezTo>
                    <a:pt x="694" y="7373"/>
                    <a:pt x="3314" y="2373"/>
                    <a:pt x="5632" y="1918"/>
                  </a:cubicBezTo>
                  <a:cubicBezTo>
                    <a:pt x="22710" y="-1321"/>
                    <a:pt x="39738" y="-1718"/>
                    <a:pt x="55558" y="1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AB714D8-0764-FCE9-D252-8962CBF4AC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8358" y="5887626"/>
              <a:ext cx="55448" cy="27039"/>
            </a:xfrm>
            <a:custGeom>
              <a:avLst/>
              <a:gdLst>
                <a:gd name="connsiteX0" fmla="*/ 55448 w 55448"/>
                <a:gd name="connsiteY0" fmla="*/ 9231 h 27039"/>
                <a:gd name="connsiteX1" fmla="*/ 9250 w 55448"/>
                <a:gd name="connsiteY1" fmla="*/ 26901 h 27039"/>
                <a:gd name="connsiteX2" fmla="*/ 585 w 55448"/>
                <a:gd name="connsiteY2" fmla="*/ 22243 h 27039"/>
                <a:gd name="connsiteX3" fmla="*/ 2046 w 55448"/>
                <a:gd name="connsiteY3" fmla="*/ 11333 h 27039"/>
                <a:gd name="connsiteX4" fmla="*/ 55399 w 55448"/>
                <a:gd name="connsiteY4" fmla="*/ 9231 h 2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48" h="27039">
                  <a:moveTo>
                    <a:pt x="55448" y="9231"/>
                  </a:moveTo>
                  <a:cubicBezTo>
                    <a:pt x="37362" y="16276"/>
                    <a:pt x="23457" y="22129"/>
                    <a:pt x="9250" y="26901"/>
                  </a:cubicBezTo>
                  <a:cubicBezTo>
                    <a:pt x="6832" y="27697"/>
                    <a:pt x="1794" y="24913"/>
                    <a:pt x="585" y="22243"/>
                  </a:cubicBezTo>
                  <a:cubicBezTo>
                    <a:pt x="-675" y="19515"/>
                    <a:pt x="232" y="14004"/>
                    <a:pt x="2046" y="11333"/>
                  </a:cubicBezTo>
                  <a:cubicBezTo>
                    <a:pt x="11366" y="-2019"/>
                    <a:pt x="36808" y="-4633"/>
                    <a:pt x="55399" y="92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A00BC32-EB26-2560-AB84-B92421CBA2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2926" y="2623635"/>
              <a:ext cx="21402" cy="59678"/>
            </a:xfrm>
            <a:custGeom>
              <a:avLst/>
              <a:gdLst>
                <a:gd name="connsiteX0" fmla="*/ 14884 w 21402"/>
                <a:gd name="connsiteY0" fmla="*/ 59678 h 59678"/>
                <a:gd name="connsiteX1" fmla="*/ 677 w 21402"/>
                <a:gd name="connsiteY1" fmla="*/ 7462 h 59678"/>
                <a:gd name="connsiteX2" fmla="*/ 7780 w 21402"/>
                <a:gd name="connsiteY2" fmla="*/ 19 h 59678"/>
                <a:gd name="connsiteX3" fmla="*/ 16496 w 21402"/>
                <a:gd name="connsiteY3" fmla="*/ 5416 h 59678"/>
                <a:gd name="connsiteX4" fmla="*/ 14884 w 21402"/>
                <a:gd name="connsiteY4" fmla="*/ 59621 h 5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2" h="59678">
                  <a:moveTo>
                    <a:pt x="14884" y="59678"/>
                  </a:moveTo>
                  <a:cubicBezTo>
                    <a:pt x="-3051" y="43655"/>
                    <a:pt x="-130" y="25019"/>
                    <a:pt x="677" y="7462"/>
                  </a:cubicBezTo>
                  <a:cubicBezTo>
                    <a:pt x="828" y="4678"/>
                    <a:pt x="5110" y="303"/>
                    <a:pt x="7780" y="19"/>
                  </a:cubicBezTo>
                  <a:cubicBezTo>
                    <a:pt x="10601" y="-266"/>
                    <a:pt x="15841" y="2746"/>
                    <a:pt x="16496" y="5416"/>
                  </a:cubicBezTo>
                  <a:cubicBezTo>
                    <a:pt x="20527" y="22348"/>
                    <a:pt x="25867" y="39735"/>
                    <a:pt x="14884" y="596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D5D76B-7889-022D-904E-B58A546434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55623" y="5366522"/>
              <a:ext cx="66098" cy="18098"/>
            </a:xfrm>
            <a:custGeom>
              <a:avLst/>
              <a:gdLst>
                <a:gd name="connsiteX0" fmla="*/ 0 w 66098"/>
                <a:gd name="connsiteY0" fmla="*/ 47 h 18098"/>
                <a:gd name="connsiteX1" fmla="*/ 66099 w 66098"/>
                <a:gd name="connsiteY1" fmla="*/ 2206 h 18098"/>
                <a:gd name="connsiteX2" fmla="*/ 0 w 66098"/>
                <a:gd name="connsiteY2" fmla="*/ 47 h 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98" h="18098">
                  <a:moveTo>
                    <a:pt x="0" y="47"/>
                  </a:moveTo>
                  <a:cubicBezTo>
                    <a:pt x="23276" y="161"/>
                    <a:pt x="42773" y="-749"/>
                    <a:pt x="66099" y="2206"/>
                  </a:cubicBezTo>
                  <a:cubicBezTo>
                    <a:pt x="40254" y="23854"/>
                    <a:pt x="12444" y="23627"/>
                    <a:pt x="0" y="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CC7655C-9722-7C9C-316E-C2B70C7083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40286" y="5351180"/>
              <a:ext cx="54336" cy="22206"/>
            </a:xfrm>
            <a:custGeom>
              <a:avLst/>
              <a:gdLst>
                <a:gd name="connsiteX0" fmla="*/ 54286 w 54336"/>
                <a:gd name="connsiteY0" fmla="*/ 10617 h 22206"/>
                <a:gd name="connsiteX1" fmla="*/ 6424 w 54336"/>
                <a:gd name="connsiteY1" fmla="*/ 20674 h 22206"/>
                <a:gd name="connsiteX2" fmla="*/ 3452 w 54336"/>
                <a:gd name="connsiteY2" fmla="*/ 6071 h 22206"/>
                <a:gd name="connsiteX3" fmla="*/ 33126 w 54336"/>
                <a:gd name="connsiteY3" fmla="*/ 332 h 22206"/>
                <a:gd name="connsiteX4" fmla="*/ 54336 w 54336"/>
                <a:gd name="connsiteY4" fmla="*/ 10617 h 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36" h="22206">
                  <a:moveTo>
                    <a:pt x="54286" y="10617"/>
                  </a:moveTo>
                  <a:cubicBezTo>
                    <a:pt x="39020" y="22662"/>
                    <a:pt x="22899" y="23912"/>
                    <a:pt x="6424" y="20674"/>
                  </a:cubicBezTo>
                  <a:cubicBezTo>
                    <a:pt x="-427" y="19310"/>
                    <a:pt x="-2392" y="8287"/>
                    <a:pt x="3452" y="6071"/>
                  </a:cubicBezTo>
                  <a:cubicBezTo>
                    <a:pt x="12823" y="2492"/>
                    <a:pt x="23101" y="1355"/>
                    <a:pt x="33126" y="332"/>
                  </a:cubicBezTo>
                  <a:cubicBezTo>
                    <a:pt x="40834" y="-463"/>
                    <a:pt x="49096" y="-747"/>
                    <a:pt x="54336" y="1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DDA0C1F-BC84-F68B-827C-753042D228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8902" y="1130038"/>
              <a:ext cx="56804" cy="25231"/>
            </a:xfrm>
            <a:custGeom>
              <a:avLst/>
              <a:gdLst>
                <a:gd name="connsiteX0" fmla="*/ 56805 w 56804"/>
                <a:gd name="connsiteY0" fmla="*/ 5935 h 25231"/>
                <a:gd name="connsiteX1" fmla="*/ 1286 w 56804"/>
                <a:gd name="connsiteY1" fmla="*/ 22072 h 25231"/>
                <a:gd name="connsiteX2" fmla="*/ 7382 w 56804"/>
                <a:gd name="connsiteY2" fmla="*/ 7128 h 25231"/>
                <a:gd name="connsiteX3" fmla="*/ 56805 w 56804"/>
                <a:gd name="connsiteY3" fmla="*/ 5878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4" h="25231">
                  <a:moveTo>
                    <a:pt x="56805" y="5935"/>
                  </a:moveTo>
                  <a:cubicBezTo>
                    <a:pt x="39525" y="24515"/>
                    <a:pt x="22344" y="29174"/>
                    <a:pt x="1286" y="22072"/>
                  </a:cubicBezTo>
                  <a:cubicBezTo>
                    <a:pt x="-1837" y="14401"/>
                    <a:pt x="933" y="8094"/>
                    <a:pt x="7382" y="7128"/>
                  </a:cubicBezTo>
                  <a:cubicBezTo>
                    <a:pt x="23353" y="4799"/>
                    <a:pt x="39626" y="-6906"/>
                    <a:pt x="56805" y="58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5FDEAD0-9658-DABF-6947-34F2A445F1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9134" y="5173970"/>
              <a:ext cx="65950" cy="22267"/>
            </a:xfrm>
            <a:custGeom>
              <a:avLst/>
              <a:gdLst>
                <a:gd name="connsiteX0" fmla="*/ 65951 w 65950"/>
                <a:gd name="connsiteY0" fmla="*/ 5893 h 22267"/>
                <a:gd name="connsiteX1" fmla="*/ 6150 w 65950"/>
                <a:gd name="connsiteY1" fmla="*/ 22257 h 22267"/>
                <a:gd name="connsiteX2" fmla="*/ 4 w 65950"/>
                <a:gd name="connsiteY2" fmla="*/ 16916 h 22267"/>
                <a:gd name="connsiteX3" fmla="*/ 3631 w 65950"/>
                <a:gd name="connsiteY3" fmla="*/ 7029 h 22267"/>
                <a:gd name="connsiteX4" fmla="*/ 65951 w 65950"/>
                <a:gd name="connsiteY4" fmla="*/ 5893 h 2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50" h="22267">
                  <a:moveTo>
                    <a:pt x="65951" y="5893"/>
                  </a:moveTo>
                  <a:cubicBezTo>
                    <a:pt x="44943" y="18564"/>
                    <a:pt x="25445" y="20098"/>
                    <a:pt x="6150" y="22257"/>
                  </a:cubicBezTo>
                  <a:cubicBezTo>
                    <a:pt x="4134" y="22484"/>
                    <a:pt x="54" y="18848"/>
                    <a:pt x="4" y="16916"/>
                  </a:cubicBezTo>
                  <a:cubicBezTo>
                    <a:pt x="-97" y="13507"/>
                    <a:pt x="1766" y="7427"/>
                    <a:pt x="3631" y="7029"/>
                  </a:cubicBezTo>
                  <a:cubicBezTo>
                    <a:pt x="22926" y="2825"/>
                    <a:pt x="42323" y="-5812"/>
                    <a:pt x="65951" y="58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F1A1316-34B4-573F-6246-8483B100F7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8277" y="750136"/>
              <a:ext cx="57617" cy="22335"/>
            </a:xfrm>
            <a:custGeom>
              <a:avLst/>
              <a:gdLst>
                <a:gd name="connsiteX0" fmla="*/ 57617 w 57617"/>
                <a:gd name="connsiteY0" fmla="*/ 7596 h 22335"/>
                <a:gd name="connsiteX1" fmla="*/ 990 w 57617"/>
                <a:gd name="connsiteY1" fmla="*/ 20210 h 22335"/>
                <a:gd name="connsiteX2" fmla="*/ 8094 w 57617"/>
                <a:gd name="connsiteY2" fmla="*/ 5664 h 22335"/>
                <a:gd name="connsiteX3" fmla="*/ 57617 w 57617"/>
                <a:gd name="connsiteY3" fmla="*/ 7653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17" h="22335">
                  <a:moveTo>
                    <a:pt x="57617" y="7596"/>
                  </a:moveTo>
                  <a:cubicBezTo>
                    <a:pt x="44166" y="20948"/>
                    <a:pt x="22301" y="25437"/>
                    <a:pt x="990" y="20210"/>
                  </a:cubicBezTo>
                  <a:cubicBezTo>
                    <a:pt x="-1881" y="12085"/>
                    <a:pt x="1797" y="7141"/>
                    <a:pt x="8094" y="5664"/>
                  </a:cubicBezTo>
                  <a:cubicBezTo>
                    <a:pt x="24367" y="1800"/>
                    <a:pt x="41043" y="-5813"/>
                    <a:pt x="57617" y="7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ED53088-DE06-BFF4-6FEB-1C6F107252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6686" y="1452275"/>
              <a:ext cx="55517" cy="23560"/>
            </a:xfrm>
            <a:custGeom>
              <a:avLst/>
              <a:gdLst>
                <a:gd name="connsiteX0" fmla="*/ 0 w 55517"/>
                <a:gd name="connsiteY0" fmla="*/ 23019 h 23560"/>
                <a:gd name="connsiteX1" fmla="*/ 55518 w 55517"/>
                <a:gd name="connsiteY1" fmla="*/ 7109 h 23560"/>
                <a:gd name="connsiteX2" fmla="*/ 0 w 55517"/>
                <a:gd name="connsiteY2" fmla="*/ 23019 h 2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17" h="23560">
                  <a:moveTo>
                    <a:pt x="0" y="23019"/>
                  </a:moveTo>
                  <a:cubicBezTo>
                    <a:pt x="7002" y="348"/>
                    <a:pt x="34308" y="-6811"/>
                    <a:pt x="55518" y="7109"/>
                  </a:cubicBezTo>
                  <a:cubicBezTo>
                    <a:pt x="42923" y="19553"/>
                    <a:pt x="23174" y="25462"/>
                    <a:pt x="0" y="230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1196B42-EBBE-C1B5-6AA4-1985706778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98148" y="2823529"/>
              <a:ext cx="68617" cy="24799"/>
            </a:xfrm>
            <a:custGeom>
              <a:avLst/>
              <a:gdLst>
                <a:gd name="connsiteX0" fmla="*/ 0 w 68617"/>
                <a:gd name="connsiteY0" fmla="*/ 23250 h 24799"/>
                <a:gd name="connsiteX1" fmla="*/ 68618 w 68617"/>
                <a:gd name="connsiteY1" fmla="*/ 466 h 24799"/>
                <a:gd name="connsiteX2" fmla="*/ 0 w 68617"/>
                <a:gd name="connsiteY2" fmla="*/ 23250 h 2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617" h="24799">
                  <a:moveTo>
                    <a:pt x="0" y="23250"/>
                  </a:moveTo>
                  <a:cubicBezTo>
                    <a:pt x="22570" y="3989"/>
                    <a:pt x="43831" y="-1807"/>
                    <a:pt x="68618" y="466"/>
                  </a:cubicBezTo>
                  <a:cubicBezTo>
                    <a:pt x="58139" y="16091"/>
                    <a:pt x="21462" y="29444"/>
                    <a:pt x="0" y="23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F1C6F42-BC16-F643-EB0B-DDDE01E925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5746" y="4351481"/>
              <a:ext cx="63126" cy="23093"/>
            </a:xfrm>
            <a:custGeom>
              <a:avLst/>
              <a:gdLst>
                <a:gd name="connsiteX0" fmla="*/ 63126 w 63126"/>
                <a:gd name="connsiteY0" fmla="*/ 4514 h 23093"/>
                <a:gd name="connsiteX1" fmla="*/ 0 w 63126"/>
                <a:gd name="connsiteY1" fmla="*/ 23093 h 23093"/>
                <a:gd name="connsiteX2" fmla="*/ 63126 w 63126"/>
                <a:gd name="connsiteY2" fmla="*/ 4514 h 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26" h="23093">
                  <a:moveTo>
                    <a:pt x="63126" y="4514"/>
                  </a:moveTo>
                  <a:cubicBezTo>
                    <a:pt x="40959" y="19457"/>
                    <a:pt x="21462" y="22070"/>
                    <a:pt x="0" y="23093"/>
                  </a:cubicBezTo>
                  <a:cubicBezTo>
                    <a:pt x="6247" y="1843"/>
                    <a:pt x="30984" y="-5714"/>
                    <a:pt x="63126" y="45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4075E48A-DD21-5386-CDEE-89F69C53D4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69089" y="5205313"/>
              <a:ext cx="60154" cy="26879"/>
            </a:xfrm>
            <a:custGeom>
              <a:avLst/>
              <a:gdLst>
                <a:gd name="connsiteX0" fmla="*/ 16474 w 60154"/>
                <a:gd name="connsiteY0" fmla="*/ 26880 h 26879"/>
                <a:gd name="connsiteX1" fmla="*/ 0 w 60154"/>
                <a:gd name="connsiteY1" fmla="*/ 22789 h 26879"/>
                <a:gd name="connsiteX2" fmla="*/ 60155 w 60154"/>
                <a:gd name="connsiteY2" fmla="*/ 2391 h 26879"/>
                <a:gd name="connsiteX3" fmla="*/ 48668 w 60154"/>
                <a:gd name="connsiteY3" fmla="*/ 12618 h 26879"/>
                <a:gd name="connsiteX4" fmla="*/ 31790 w 60154"/>
                <a:gd name="connsiteY4" fmla="*/ 25630 h 26879"/>
                <a:gd name="connsiteX5" fmla="*/ 16474 w 60154"/>
                <a:gd name="connsiteY5" fmla="*/ 26823 h 2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4" h="26879">
                  <a:moveTo>
                    <a:pt x="16474" y="26880"/>
                  </a:moveTo>
                  <a:cubicBezTo>
                    <a:pt x="11336" y="25630"/>
                    <a:pt x="6247" y="24323"/>
                    <a:pt x="0" y="22789"/>
                  </a:cubicBezTo>
                  <a:cubicBezTo>
                    <a:pt x="11689" y="4380"/>
                    <a:pt x="38844" y="-4654"/>
                    <a:pt x="60155" y="2391"/>
                  </a:cubicBezTo>
                  <a:cubicBezTo>
                    <a:pt x="55519" y="6539"/>
                    <a:pt x="52194" y="9721"/>
                    <a:pt x="48668" y="12618"/>
                  </a:cubicBezTo>
                  <a:cubicBezTo>
                    <a:pt x="43126" y="17107"/>
                    <a:pt x="37433" y="21312"/>
                    <a:pt x="31790" y="25630"/>
                  </a:cubicBezTo>
                  <a:cubicBezTo>
                    <a:pt x="26702" y="26028"/>
                    <a:pt x="21563" y="26426"/>
                    <a:pt x="16474" y="268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ED59DB7C-9F62-C8F7-F940-7FA335B2DF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4481" y="3022122"/>
              <a:ext cx="23317" cy="57045"/>
            </a:xfrm>
            <a:custGeom>
              <a:avLst/>
              <a:gdLst>
                <a:gd name="connsiteX0" fmla="*/ 12653 w 23317"/>
                <a:gd name="connsiteY0" fmla="*/ 0 h 57045"/>
                <a:gd name="connsiteX1" fmla="*/ 20562 w 23317"/>
                <a:gd name="connsiteY1" fmla="*/ 47784 h 57045"/>
                <a:gd name="connsiteX2" fmla="*/ 4894 w 23317"/>
                <a:gd name="connsiteY2" fmla="*/ 57046 h 57045"/>
                <a:gd name="connsiteX3" fmla="*/ 12653 w 23317"/>
                <a:gd name="connsiteY3" fmla="*/ 0 h 5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17" h="57045">
                  <a:moveTo>
                    <a:pt x="12653" y="0"/>
                  </a:moveTo>
                  <a:cubicBezTo>
                    <a:pt x="22678" y="14262"/>
                    <a:pt x="26356" y="30682"/>
                    <a:pt x="20562" y="47784"/>
                  </a:cubicBezTo>
                  <a:cubicBezTo>
                    <a:pt x="19051" y="52216"/>
                    <a:pt x="10839" y="53694"/>
                    <a:pt x="4894" y="57046"/>
                  </a:cubicBezTo>
                  <a:cubicBezTo>
                    <a:pt x="-3016" y="33580"/>
                    <a:pt x="-1958" y="15398"/>
                    <a:pt x="1265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373B064-72A4-FADA-A95F-82B2D64A8F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8164" y="4969449"/>
              <a:ext cx="55318" cy="20576"/>
            </a:xfrm>
            <a:custGeom>
              <a:avLst/>
              <a:gdLst>
                <a:gd name="connsiteX0" fmla="*/ 55318 w 55318"/>
                <a:gd name="connsiteY0" fmla="*/ 5527 h 20576"/>
                <a:gd name="connsiteX1" fmla="*/ 7810 w 55318"/>
                <a:gd name="connsiteY1" fmla="*/ 18993 h 20576"/>
                <a:gd name="connsiteX2" fmla="*/ 1109 w 55318"/>
                <a:gd name="connsiteY2" fmla="*/ 1152 h 20576"/>
                <a:gd name="connsiteX3" fmla="*/ 55318 w 55318"/>
                <a:gd name="connsiteY3" fmla="*/ 5527 h 2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18" h="20576">
                  <a:moveTo>
                    <a:pt x="55318" y="5527"/>
                  </a:moveTo>
                  <a:cubicBezTo>
                    <a:pt x="41968" y="21322"/>
                    <a:pt x="25191" y="22402"/>
                    <a:pt x="7810" y="18993"/>
                  </a:cubicBezTo>
                  <a:cubicBezTo>
                    <a:pt x="1109" y="17686"/>
                    <a:pt x="-1763" y="12117"/>
                    <a:pt x="1109" y="1152"/>
                  </a:cubicBezTo>
                  <a:cubicBezTo>
                    <a:pt x="18439" y="-1008"/>
                    <a:pt x="36476" y="-440"/>
                    <a:pt x="55318" y="55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5DEDAABB-6D3E-B8CC-C037-FDBB6F9094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3072" y="3862795"/>
              <a:ext cx="63579" cy="18762"/>
            </a:xfrm>
            <a:custGeom>
              <a:avLst/>
              <a:gdLst>
                <a:gd name="connsiteX0" fmla="*/ 0 w 63579"/>
                <a:gd name="connsiteY0" fmla="*/ 12628 h 18762"/>
                <a:gd name="connsiteX1" fmla="*/ 63580 w 63579"/>
                <a:gd name="connsiteY1" fmla="*/ 9900 h 18762"/>
                <a:gd name="connsiteX2" fmla="*/ 0 w 63579"/>
                <a:gd name="connsiteY2" fmla="*/ 12628 h 1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79" h="18762">
                  <a:moveTo>
                    <a:pt x="0" y="12628"/>
                  </a:moveTo>
                  <a:cubicBezTo>
                    <a:pt x="16071" y="-3395"/>
                    <a:pt x="46098" y="-4020"/>
                    <a:pt x="63580" y="9900"/>
                  </a:cubicBezTo>
                  <a:cubicBezTo>
                    <a:pt x="48869" y="20128"/>
                    <a:pt x="15265" y="22116"/>
                    <a:pt x="0" y="126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ED8314BF-E600-3E67-1FC1-CF3C6270E6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38886" y="6524168"/>
              <a:ext cx="61316" cy="24255"/>
            </a:xfrm>
            <a:custGeom>
              <a:avLst/>
              <a:gdLst>
                <a:gd name="connsiteX0" fmla="*/ 61316 w 61316"/>
                <a:gd name="connsiteY0" fmla="*/ 12466 h 24255"/>
                <a:gd name="connsiteX1" fmla="*/ 47763 w 61316"/>
                <a:gd name="connsiteY1" fmla="*/ 17409 h 24255"/>
                <a:gd name="connsiteX2" fmla="*/ 9021 w 61316"/>
                <a:gd name="connsiteY2" fmla="*/ 24227 h 24255"/>
                <a:gd name="connsiteX3" fmla="*/ 356 w 61316"/>
                <a:gd name="connsiteY3" fmla="*/ 19057 h 24255"/>
                <a:gd name="connsiteX4" fmla="*/ 2069 w 61316"/>
                <a:gd name="connsiteY4" fmla="*/ 10818 h 24255"/>
                <a:gd name="connsiteX5" fmla="*/ 32851 w 61316"/>
                <a:gd name="connsiteY5" fmla="*/ 591 h 24255"/>
                <a:gd name="connsiteX6" fmla="*/ 61316 w 61316"/>
                <a:gd name="connsiteY6" fmla="*/ 12466 h 2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6" h="24255">
                  <a:moveTo>
                    <a:pt x="61316" y="12466"/>
                  </a:moveTo>
                  <a:cubicBezTo>
                    <a:pt x="55320" y="14682"/>
                    <a:pt x="51642" y="16614"/>
                    <a:pt x="47763" y="17409"/>
                  </a:cubicBezTo>
                  <a:cubicBezTo>
                    <a:pt x="34917" y="20023"/>
                    <a:pt x="22019" y="22579"/>
                    <a:pt x="9021" y="24227"/>
                  </a:cubicBezTo>
                  <a:cubicBezTo>
                    <a:pt x="6250" y="24568"/>
                    <a:pt x="2370" y="21727"/>
                    <a:pt x="356" y="19057"/>
                  </a:cubicBezTo>
                  <a:cubicBezTo>
                    <a:pt x="-652" y="17693"/>
                    <a:pt x="658" y="11330"/>
                    <a:pt x="2069" y="10818"/>
                  </a:cubicBezTo>
                  <a:cubicBezTo>
                    <a:pt x="12145" y="6784"/>
                    <a:pt x="22322" y="2182"/>
                    <a:pt x="32851" y="591"/>
                  </a:cubicBezTo>
                  <a:cubicBezTo>
                    <a:pt x="42272" y="-830"/>
                    <a:pt x="52851" y="-659"/>
                    <a:pt x="61316" y="124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5DB03F-677F-E4C2-FCBC-583C9FB011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0954" y="5133655"/>
              <a:ext cx="36349" cy="35534"/>
            </a:xfrm>
            <a:custGeom>
              <a:avLst/>
              <a:gdLst>
                <a:gd name="connsiteX0" fmla="*/ 18630 w 36349"/>
                <a:gd name="connsiteY0" fmla="*/ 35526 h 35534"/>
                <a:gd name="connsiteX1" fmla="*/ 191 w 36349"/>
                <a:gd name="connsiteY1" fmla="*/ 13538 h 35534"/>
                <a:gd name="connsiteX2" fmla="*/ 10217 w 36349"/>
                <a:gd name="connsiteY2" fmla="*/ 356 h 35534"/>
                <a:gd name="connsiteX3" fmla="*/ 36313 w 36349"/>
                <a:gd name="connsiteY3" fmla="*/ 18083 h 35534"/>
                <a:gd name="connsiteX4" fmla="*/ 18579 w 36349"/>
                <a:gd name="connsiteY4" fmla="*/ 35526 h 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49" h="35534">
                  <a:moveTo>
                    <a:pt x="18630" y="35526"/>
                  </a:moveTo>
                  <a:cubicBezTo>
                    <a:pt x="8000" y="35867"/>
                    <a:pt x="-1472" y="25697"/>
                    <a:pt x="191" y="13538"/>
                  </a:cubicBezTo>
                  <a:cubicBezTo>
                    <a:pt x="896" y="8481"/>
                    <a:pt x="5934" y="1890"/>
                    <a:pt x="10217" y="356"/>
                  </a:cubicBezTo>
                  <a:cubicBezTo>
                    <a:pt x="17874" y="-2372"/>
                    <a:pt x="35810" y="11265"/>
                    <a:pt x="36313" y="18083"/>
                  </a:cubicBezTo>
                  <a:cubicBezTo>
                    <a:pt x="36968" y="26947"/>
                    <a:pt x="28555" y="35242"/>
                    <a:pt x="18579" y="35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DA105E0-A422-4DEC-4CA8-B8B080003E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7465" y="3374887"/>
              <a:ext cx="56294" cy="21060"/>
            </a:xfrm>
            <a:custGeom>
              <a:avLst/>
              <a:gdLst>
                <a:gd name="connsiteX0" fmla="*/ 56244 w 56294"/>
                <a:gd name="connsiteY0" fmla="*/ 135 h 21060"/>
                <a:gd name="connsiteX1" fmla="*/ 5512 w 56294"/>
                <a:gd name="connsiteY1" fmla="*/ 18885 h 21060"/>
                <a:gd name="connsiteX2" fmla="*/ 70 w 56294"/>
                <a:gd name="connsiteY2" fmla="*/ 10079 h 21060"/>
                <a:gd name="connsiteX3" fmla="*/ 7879 w 56294"/>
                <a:gd name="connsiteY3" fmla="*/ 590 h 21060"/>
                <a:gd name="connsiteX4" fmla="*/ 56295 w 56294"/>
                <a:gd name="connsiteY4" fmla="*/ 135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94" h="21060">
                  <a:moveTo>
                    <a:pt x="56244" y="135"/>
                  </a:moveTo>
                  <a:cubicBezTo>
                    <a:pt x="43649" y="16669"/>
                    <a:pt x="17300" y="25420"/>
                    <a:pt x="5512" y="18885"/>
                  </a:cubicBezTo>
                  <a:cubicBezTo>
                    <a:pt x="2892" y="17408"/>
                    <a:pt x="-534" y="12181"/>
                    <a:pt x="70" y="10079"/>
                  </a:cubicBezTo>
                  <a:cubicBezTo>
                    <a:pt x="1179" y="6215"/>
                    <a:pt x="4958" y="760"/>
                    <a:pt x="7879" y="590"/>
                  </a:cubicBezTo>
                  <a:cubicBezTo>
                    <a:pt x="22842" y="-376"/>
                    <a:pt x="37906" y="135"/>
                    <a:pt x="56295" y="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E0358EC-1C19-9516-A616-4F40BF1860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30708" y="4926158"/>
              <a:ext cx="52749" cy="22236"/>
            </a:xfrm>
            <a:custGeom>
              <a:avLst/>
              <a:gdLst>
                <a:gd name="connsiteX0" fmla="*/ 52749 w 52749"/>
                <a:gd name="connsiteY0" fmla="*/ 10125 h 22236"/>
                <a:gd name="connsiteX1" fmla="*/ 5744 w 52749"/>
                <a:gd name="connsiteY1" fmla="*/ 22227 h 22236"/>
                <a:gd name="connsiteX2" fmla="*/ 1 w 52749"/>
                <a:gd name="connsiteY2" fmla="*/ 16432 h 22236"/>
                <a:gd name="connsiteX3" fmla="*/ 3629 w 52749"/>
                <a:gd name="connsiteY3" fmla="*/ 5977 h 22236"/>
                <a:gd name="connsiteX4" fmla="*/ 52749 w 52749"/>
                <a:gd name="connsiteY4" fmla="*/ 10125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9" h="22236">
                  <a:moveTo>
                    <a:pt x="52749" y="10125"/>
                  </a:moveTo>
                  <a:cubicBezTo>
                    <a:pt x="38491" y="23193"/>
                    <a:pt x="21514" y="20465"/>
                    <a:pt x="5744" y="22227"/>
                  </a:cubicBezTo>
                  <a:cubicBezTo>
                    <a:pt x="3881" y="22454"/>
                    <a:pt x="1" y="18534"/>
                    <a:pt x="1" y="16432"/>
                  </a:cubicBezTo>
                  <a:cubicBezTo>
                    <a:pt x="-49" y="12909"/>
                    <a:pt x="1311" y="8079"/>
                    <a:pt x="3629" y="5977"/>
                  </a:cubicBezTo>
                  <a:cubicBezTo>
                    <a:pt x="14158" y="-3455"/>
                    <a:pt x="38442" y="-1466"/>
                    <a:pt x="52749" y="10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924F2EDD-C3C6-C475-6360-8C82FC7B67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4054" y="4034733"/>
              <a:ext cx="23317" cy="52964"/>
            </a:xfrm>
            <a:custGeom>
              <a:avLst/>
              <a:gdLst>
                <a:gd name="connsiteX0" fmla="*/ 19532 w 23317"/>
                <a:gd name="connsiteY0" fmla="*/ 52907 h 52964"/>
                <a:gd name="connsiteX1" fmla="*/ 690 w 23317"/>
                <a:gd name="connsiteY1" fmla="*/ 6487 h 52964"/>
                <a:gd name="connsiteX2" fmla="*/ 5980 w 23317"/>
                <a:gd name="connsiteY2" fmla="*/ 9 h 52964"/>
                <a:gd name="connsiteX3" fmla="*/ 17114 w 23317"/>
                <a:gd name="connsiteY3" fmla="*/ 5293 h 52964"/>
                <a:gd name="connsiteX4" fmla="*/ 19482 w 23317"/>
                <a:gd name="connsiteY4" fmla="*/ 52964 h 5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7" h="52964">
                  <a:moveTo>
                    <a:pt x="19532" y="52907"/>
                  </a:moveTo>
                  <a:cubicBezTo>
                    <a:pt x="8045" y="45521"/>
                    <a:pt x="-2887" y="19214"/>
                    <a:pt x="690" y="6487"/>
                  </a:cubicBezTo>
                  <a:cubicBezTo>
                    <a:pt x="1446" y="3816"/>
                    <a:pt x="4469" y="-218"/>
                    <a:pt x="5980" y="9"/>
                  </a:cubicBezTo>
                  <a:cubicBezTo>
                    <a:pt x="9909" y="578"/>
                    <a:pt x="14545" y="2168"/>
                    <a:pt x="17114" y="5293"/>
                  </a:cubicBezTo>
                  <a:cubicBezTo>
                    <a:pt x="24520" y="14157"/>
                    <a:pt x="25276" y="38021"/>
                    <a:pt x="19482" y="52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8D12D03-F7CA-606C-C86F-77B5D8CC09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23003" y="4902495"/>
              <a:ext cx="49893" cy="25731"/>
            </a:xfrm>
            <a:custGeom>
              <a:avLst/>
              <a:gdLst>
                <a:gd name="connsiteX0" fmla="*/ 49893 w 49893"/>
                <a:gd name="connsiteY0" fmla="*/ 4980 h 25731"/>
                <a:gd name="connsiteX1" fmla="*/ 9640 w 49893"/>
                <a:gd name="connsiteY1" fmla="*/ 25719 h 25731"/>
                <a:gd name="connsiteX2" fmla="*/ 269 w 49893"/>
                <a:gd name="connsiteY2" fmla="*/ 17821 h 25731"/>
                <a:gd name="connsiteX3" fmla="*/ 3594 w 49893"/>
                <a:gd name="connsiteY3" fmla="*/ 7651 h 25731"/>
                <a:gd name="connsiteX4" fmla="*/ 28280 w 49893"/>
                <a:gd name="connsiteY4" fmla="*/ 94 h 25731"/>
                <a:gd name="connsiteX5" fmla="*/ 49843 w 49893"/>
                <a:gd name="connsiteY5" fmla="*/ 4924 h 2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93" h="25731">
                  <a:moveTo>
                    <a:pt x="49893" y="4980"/>
                  </a:moveTo>
                  <a:cubicBezTo>
                    <a:pt x="36845" y="23503"/>
                    <a:pt x="22990" y="24526"/>
                    <a:pt x="9640" y="25719"/>
                  </a:cubicBezTo>
                  <a:cubicBezTo>
                    <a:pt x="6566" y="26003"/>
                    <a:pt x="1982" y="21458"/>
                    <a:pt x="269" y="17821"/>
                  </a:cubicBezTo>
                  <a:cubicBezTo>
                    <a:pt x="-789" y="15549"/>
                    <a:pt x="1478" y="8617"/>
                    <a:pt x="3594" y="7651"/>
                  </a:cubicBezTo>
                  <a:cubicBezTo>
                    <a:pt x="11503" y="4128"/>
                    <a:pt x="19867" y="1060"/>
                    <a:pt x="28280" y="94"/>
                  </a:cubicBezTo>
                  <a:cubicBezTo>
                    <a:pt x="33974" y="-588"/>
                    <a:pt x="40070" y="2594"/>
                    <a:pt x="49843" y="4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85461077-9EC7-8B07-B147-FAC3A834B9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7119" y="4426098"/>
              <a:ext cx="62521" cy="23373"/>
            </a:xfrm>
            <a:custGeom>
              <a:avLst/>
              <a:gdLst>
                <a:gd name="connsiteX0" fmla="*/ 62522 w 62521"/>
                <a:gd name="connsiteY0" fmla="*/ 3192 h 23373"/>
                <a:gd name="connsiteX1" fmla="*/ 0 w 62521"/>
                <a:gd name="connsiteY1" fmla="*/ 22681 h 23373"/>
                <a:gd name="connsiteX2" fmla="*/ 62522 w 62521"/>
                <a:gd name="connsiteY2" fmla="*/ 3192 h 2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21" h="23373">
                  <a:moveTo>
                    <a:pt x="62522" y="3192"/>
                  </a:moveTo>
                  <a:cubicBezTo>
                    <a:pt x="43831" y="16488"/>
                    <a:pt x="24384" y="26090"/>
                    <a:pt x="0" y="22681"/>
                  </a:cubicBezTo>
                  <a:cubicBezTo>
                    <a:pt x="10781" y="3249"/>
                    <a:pt x="37231" y="-5103"/>
                    <a:pt x="62522" y="31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F41F503D-28E8-3151-B8ED-0DE4C35966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8938" y="4603553"/>
              <a:ext cx="18384" cy="63068"/>
            </a:xfrm>
            <a:custGeom>
              <a:avLst/>
              <a:gdLst>
                <a:gd name="connsiteX0" fmla="*/ 9152 w 18384"/>
                <a:gd name="connsiteY0" fmla="*/ 0 h 63068"/>
                <a:gd name="connsiteX1" fmla="*/ 9253 w 18384"/>
                <a:gd name="connsiteY1" fmla="*/ 63069 h 63068"/>
                <a:gd name="connsiteX2" fmla="*/ 9152 w 18384"/>
                <a:gd name="connsiteY2" fmla="*/ 0 h 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4" h="63068">
                  <a:moveTo>
                    <a:pt x="9152" y="0"/>
                  </a:moveTo>
                  <a:cubicBezTo>
                    <a:pt x="21646" y="18353"/>
                    <a:pt x="21243" y="45512"/>
                    <a:pt x="9253" y="63069"/>
                  </a:cubicBezTo>
                  <a:cubicBezTo>
                    <a:pt x="-2788" y="45341"/>
                    <a:pt x="-3342" y="18807"/>
                    <a:pt x="91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5E515661-293E-6333-5A56-CFEACDBF0F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5109" y="4941488"/>
              <a:ext cx="59196" cy="21137"/>
            </a:xfrm>
            <a:custGeom>
              <a:avLst/>
              <a:gdLst>
                <a:gd name="connsiteX0" fmla="*/ 59197 w 59196"/>
                <a:gd name="connsiteY0" fmla="*/ 5363 h 21137"/>
                <a:gd name="connsiteX1" fmla="*/ 0 w 59196"/>
                <a:gd name="connsiteY1" fmla="*/ 13999 h 21137"/>
                <a:gd name="connsiteX2" fmla="*/ 8464 w 59196"/>
                <a:gd name="connsiteY2" fmla="*/ 4795 h 21137"/>
                <a:gd name="connsiteX3" fmla="*/ 59197 w 59196"/>
                <a:gd name="connsiteY3" fmla="*/ 5363 h 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96" h="21137">
                  <a:moveTo>
                    <a:pt x="59197" y="5363"/>
                  </a:moveTo>
                  <a:cubicBezTo>
                    <a:pt x="39951" y="22636"/>
                    <a:pt x="18137" y="26045"/>
                    <a:pt x="0" y="13999"/>
                  </a:cubicBezTo>
                  <a:cubicBezTo>
                    <a:pt x="3023" y="10590"/>
                    <a:pt x="5794" y="4738"/>
                    <a:pt x="8464" y="4795"/>
                  </a:cubicBezTo>
                  <a:cubicBezTo>
                    <a:pt x="25089" y="5192"/>
                    <a:pt x="42067" y="-6569"/>
                    <a:pt x="59197" y="5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A25B580-24C3-DEA0-94F0-4A1B89A016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1754" y="3416652"/>
              <a:ext cx="57484" cy="20003"/>
            </a:xfrm>
            <a:custGeom>
              <a:avLst/>
              <a:gdLst>
                <a:gd name="connsiteX0" fmla="*/ 57485 w 57484"/>
                <a:gd name="connsiteY0" fmla="*/ 9450 h 20003"/>
                <a:gd name="connsiteX1" fmla="*/ 0 w 57484"/>
                <a:gd name="connsiteY1" fmla="*/ 12859 h 20003"/>
                <a:gd name="connsiteX2" fmla="*/ 57485 w 57484"/>
                <a:gd name="connsiteY2" fmla="*/ 9450 h 2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84" h="20003">
                  <a:moveTo>
                    <a:pt x="57485" y="9450"/>
                  </a:moveTo>
                  <a:cubicBezTo>
                    <a:pt x="39045" y="22462"/>
                    <a:pt x="18137" y="23257"/>
                    <a:pt x="0" y="12859"/>
                  </a:cubicBezTo>
                  <a:cubicBezTo>
                    <a:pt x="7759" y="-2539"/>
                    <a:pt x="34763" y="-4641"/>
                    <a:pt x="57485" y="9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2BB9E441-1342-77A2-7A84-DD7D1B88C1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303" y="1500215"/>
              <a:ext cx="55349" cy="25057"/>
            </a:xfrm>
            <a:custGeom>
              <a:avLst/>
              <a:gdLst>
                <a:gd name="connsiteX0" fmla="*/ 55350 w 55349"/>
                <a:gd name="connsiteY0" fmla="*/ 6101 h 25057"/>
                <a:gd name="connsiteX1" fmla="*/ 7842 w 55349"/>
                <a:gd name="connsiteY1" fmla="*/ 25022 h 25057"/>
                <a:gd name="connsiteX2" fmla="*/ 83 w 55349"/>
                <a:gd name="connsiteY2" fmla="*/ 18772 h 25057"/>
                <a:gd name="connsiteX3" fmla="*/ 4214 w 55349"/>
                <a:gd name="connsiteY3" fmla="*/ 8715 h 25057"/>
                <a:gd name="connsiteX4" fmla="*/ 55350 w 55349"/>
                <a:gd name="connsiteY4" fmla="*/ 6101 h 2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49" h="25057">
                  <a:moveTo>
                    <a:pt x="55350" y="6101"/>
                  </a:moveTo>
                  <a:cubicBezTo>
                    <a:pt x="40437" y="20420"/>
                    <a:pt x="23762" y="21840"/>
                    <a:pt x="7842" y="25022"/>
                  </a:cubicBezTo>
                  <a:cubicBezTo>
                    <a:pt x="5524" y="25476"/>
                    <a:pt x="637" y="21499"/>
                    <a:pt x="83" y="18772"/>
                  </a:cubicBezTo>
                  <a:cubicBezTo>
                    <a:pt x="-471" y="15760"/>
                    <a:pt x="1846" y="9908"/>
                    <a:pt x="4214" y="8715"/>
                  </a:cubicBezTo>
                  <a:cubicBezTo>
                    <a:pt x="20034" y="1044"/>
                    <a:pt x="36256" y="-5035"/>
                    <a:pt x="55350" y="6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CF2B68D5-940E-0395-B8C2-50D3E4DFB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0637" y="312224"/>
              <a:ext cx="58088" cy="20178"/>
            </a:xfrm>
            <a:custGeom>
              <a:avLst/>
              <a:gdLst>
                <a:gd name="connsiteX0" fmla="*/ 58088 w 58088"/>
                <a:gd name="connsiteY0" fmla="*/ 7437 h 20178"/>
                <a:gd name="connsiteX1" fmla="*/ 5895 w 58088"/>
                <a:gd name="connsiteY1" fmla="*/ 19255 h 20178"/>
                <a:gd name="connsiteX2" fmla="*/ 1 w 58088"/>
                <a:gd name="connsiteY2" fmla="*/ 13573 h 20178"/>
                <a:gd name="connsiteX3" fmla="*/ 4232 w 58088"/>
                <a:gd name="connsiteY3" fmla="*/ 3971 h 20178"/>
                <a:gd name="connsiteX4" fmla="*/ 58088 w 58088"/>
                <a:gd name="connsiteY4" fmla="*/ 7437 h 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88" h="20178">
                  <a:moveTo>
                    <a:pt x="58088" y="7437"/>
                  </a:moveTo>
                  <a:cubicBezTo>
                    <a:pt x="38843" y="22380"/>
                    <a:pt x="22268" y="20732"/>
                    <a:pt x="5895" y="19255"/>
                  </a:cubicBezTo>
                  <a:cubicBezTo>
                    <a:pt x="3678" y="19084"/>
                    <a:pt x="-50" y="15448"/>
                    <a:pt x="1" y="13573"/>
                  </a:cubicBezTo>
                  <a:cubicBezTo>
                    <a:pt x="151" y="10164"/>
                    <a:pt x="2066" y="4596"/>
                    <a:pt x="4232" y="3971"/>
                  </a:cubicBezTo>
                  <a:cubicBezTo>
                    <a:pt x="20908" y="-916"/>
                    <a:pt x="37685" y="-2848"/>
                    <a:pt x="58088" y="7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94B8BEB-3F6E-F11F-5AEF-2FFAC98701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549" y="2957091"/>
              <a:ext cx="55669" cy="21634"/>
            </a:xfrm>
            <a:custGeom>
              <a:avLst/>
              <a:gdLst>
                <a:gd name="connsiteX0" fmla="*/ 55670 w 55669"/>
                <a:gd name="connsiteY0" fmla="*/ 7133 h 21634"/>
                <a:gd name="connsiteX1" fmla="*/ 0 w 55669"/>
                <a:gd name="connsiteY1" fmla="*/ 19746 h 21634"/>
                <a:gd name="connsiteX2" fmla="*/ 55670 w 55669"/>
                <a:gd name="connsiteY2" fmla="*/ 7133 h 2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9" h="21634">
                  <a:moveTo>
                    <a:pt x="55670" y="7133"/>
                  </a:moveTo>
                  <a:cubicBezTo>
                    <a:pt x="38440" y="16848"/>
                    <a:pt x="20908" y="25599"/>
                    <a:pt x="0" y="19746"/>
                  </a:cubicBezTo>
                  <a:cubicBezTo>
                    <a:pt x="6650" y="-651"/>
                    <a:pt x="28011" y="-5936"/>
                    <a:pt x="55670" y="71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FF7FBA1-DC85-800B-A310-EB0B264A9C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498" y="2921461"/>
              <a:ext cx="55921" cy="19205"/>
            </a:xfrm>
            <a:custGeom>
              <a:avLst/>
              <a:gdLst>
                <a:gd name="connsiteX0" fmla="*/ 0 w 55921"/>
                <a:gd name="connsiteY0" fmla="*/ 6286 h 19205"/>
                <a:gd name="connsiteX1" fmla="*/ 55922 w 55921"/>
                <a:gd name="connsiteY1" fmla="*/ 10888 h 19205"/>
                <a:gd name="connsiteX2" fmla="*/ 0 w 55921"/>
                <a:gd name="connsiteY2" fmla="*/ 6286 h 1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1" h="19205">
                  <a:moveTo>
                    <a:pt x="0" y="6286"/>
                  </a:moveTo>
                  <a:cubicBezTo>
                    <a:pt x="14207" y="-3999"/>
                    <a:pt x="42370" y="-1101"/>
                    <a:pt x="55922" y="10888"/>
                  </a:cubicBezTo>
                  <a:cubicBezTo>
                    <a:pt x="38289" y="23218"/>
                    <a:pt x="16928" y="21967"/>
                    <a:pt x="0" y="62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480A207F-0AD8-EF35-4442-4539A286F9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69977" y="2916407"/>
              <a:ext cx="55669" cy="20877"/>
            </a:xfrm>
            <a:custGeom>
              <a:avLst/>
              <a:gdLst>
                <a:gd name="connsiteX0" fmla="*/ 0 w 55669"/>
                <a:gd name="connsiteY0" fmla="*/ 18782 h 20877"/>
                <a:gd name="connsiteX1" fmla="*/ 55670 w 55669"/>
                <a:gd name="connsiteY1" fmla="*/ 7532 h 20877"/>
                <a:gd name="connsiteX2" fmla="*/ 0 w 55669"/>
                <a:gd name="connsiteY2" fmla="*/ 18782 h 2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9" h="20877">
                  <a:moveTo>
                    <a:pt x="0" y="18782"/>
                  </a:moveTo>
                  <a:cubicBezTo>
                    <a:pt x="6700" y="-650"/>
                    <a:pt x="33502" y="-6048"/>
                    <a:pt x="55670" y="7532"/>
                  </a:cubicBezTo>
                  <a:cubicBezTo>
                    <a:pt x="41614" y="19009"/>
                    <a:pt x="16474" y="24066"/>
                    <a:pt x="0" y="187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C51833F-883B-EDE4-A9B6-2034038190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4465" y="3750611"/>
              <a:ext cx="55015" cy="19246"/>
            </a:xfrm>
            <a:custGeom>
              <a:avLst/>
              <a:gdLst>
                <a:gd name="connsiteX0" fmla="*/ 55015 w 55015"/>
                <a:gd name="connsiteY0" fmla="*/ 7766 h 19246"/>
                <a:gd name="connsiteX1" fmla="*/ 0 w 55015"/>
                <a:gd name="connsiteY1" fmla="*/ 3561 h 19246"/>
                <a:gd name="connsiteX2" fmla="*/ 55015 w 55015"/>
                <a:gd name="connsiteY2" fmla="*/ 7766 h 1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15" h="19246">
                  <a:moveTo>
                    <a:pt x="55015" y="7766"/>
                  </a:moveTo>
                  <a:cubicBezTo>
                    <a:pt x="26450" y="24868"/>
                    <a:pt x="3124" y="22368"/>
                    <a:pt x="0" y="3561"/>
                  </a:cubicBezTo>
                  <a:cubicBezTo>
                    <a:pt x="21563" y="-2234"/>
                    <a:pt x="39750" y="-1041"/>
                    <a:pt x="55015" y="7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4FE2EA2-9BB0-9D1A-B5EA-C69820DD63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841" y="4513535"/>
              <a:ext cx="56778" cy="19585"/>
            </a:xfrm>
            <a:custGeom>
              <a:avLst/>
              <a:gdLst>
                <a:gd name="connsiteX0" fmla="*/ 56728 w 56778"/>
                <a:gd name="connsiteY0" fmla="*/ 7517 h 19585"/>
                <a:gd name="connsiteX1" fmla="*/ 8111 w 56778"/>
                <a:gd name="connsiteY1" fmla="*/ 19506 h 19585"/>
                <a:gd name="connsiteX2" fmla="*/ 0 w 56778"/>
                <a:gd name="connsiteY2" fmla="*/ 13313 h 19585"/>
                <a:gd name="connsiteX3" fmla="*/ 6952 w 56778"/>
                <a:gd name="connsiteY3" fmla="*/ 2915 h 19585"/>
                <a:gd name="connsiteX4" fmla="*/ 56779 w 56778"/>
                <a:gd name="connsiteY4" fmla="*/ 7517 h 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78" h="19585">
                  <a:moveTo>
                    <a:pt x="56728" y="7517"/>
                  </a:moveTo>
                  <a:cubicBezTo>
                    <a:pt x="39447" y="19222"/>
                    <a:pt x="23779" y="19904"/>
                    <a:pt x="8111" y="19506"/>
                  </a:cubicBezTo>
                  <a:cubicBezTo>
                    <a:pt x="5390" y="19449"/>
                    <a:pt x="2721" y="15472"/>
                    <a:pt x="0" y="13313"/>
                  </a:cubicBezTo>
                  <a:cubicBezTo>
                    <a:pt x="2267" y="9734"/>
                    <a:pt x="4131" y="3483"/>
                    <a:pt x="6952" y="2915"/>
                  </a:cubicBezTo>
                  <a:cubicBezTo>
                    <a:pt x="22368" y="-210"/>
                    <a:pt x="38088" y="-3221"/>
                    <a:pt x="56779" y="75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8D161D63-BDB5-57F3-CF1D-E194E8675E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09064" y="5856609"/>
              <a:ext cx="53011" cy="23756"/>
            </a:xfrm>
            <a:custGeom>
              <a:avLst/>
              <a:gdLst>
                <a:gd name="connsiteX0" fmla="*/ 52961 w 53011"/>
                <a:gd name="connsiteY0" fmla="*/ 7577 h 23756"/>
                <a:gd name="connsiteX1" fmla="*/ 9785 w 53011"/>
                <a:gd name="connsiteY1" fmla="*/ 23714 h 23756"/>
                <a:gd name="connsiteX2" fmla="*/ 163 w 53011"/>
                <a:gd name="connsiteY2" fmla="*/ 16555 h 23756"/>
                <a:gd name="connsiteX3" fmla="*/ 4747 w 53011"/>
                <a:gd name="connsiteY3" fmla="*/ 6952 h 23756"/>
                <a:gd name="connsiteX4" fmla="*/ 53011 w 53011"/>
                <a:gd name="connsiteY4" fmla="*/ 7634 h 2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11" h="23756">
                  <a:moveTo>
                    <a:pt x="52961" y="7577"/>
                  </a:moveTo>
                  <a:cubicBezTo>
                    <a:pt x="38200" y="20021"/>
                    <a:pt x="23690" y="21328"/>
                    <a:pt x="9785" y="23714"/>
                  </a:cubicBezTo>
                  <a:cubicBezTo>
                    <a:pt x="6813" y="24226"/>
                    <a:pt x="2178" y="19964"/>
                    <a:pt x="163" y="16555"/>
                  </a:cubicBezTo>
                  <a:cubicBezTo>
                    <a:pt x="-744" y="15021"/>
                    <a:pt x="2329" y="7976"/>
                    <a:pt x="4747" y="6952"/>
                  </a:cubicBezTo>
                  <a:cubicBezTo>
                    <a:pt x="19559" y="759"/>
                    <a:pt x="34723" y="-5264"/>
                    <a:pt x="53011" y="7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D83D5681-8B26-04E6-2C95-79B8E2F8A2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09315" y="2791661"/>
              <a:ext cx="52620" cy="22021"/>
            </a:xfrm>
            <a:custGeom>
              <a:avLst/>
              <a:gdLst>
                <a:gd name="connsiteX0" fmla="*/ 52621 w 52620"/>
                <a:gd name="connsiteY0" fmla="*/ 8754 h 22021"/>
                <a:gd name="connsiteX1" fmla="*/ 6372 w 52620"/>
                <a:gd name="connsiteY1" fmla="*/ 21482 h 22021"/>
                <a:gd name="connsiteX2" fmla="*/ 74 w 52620"/>
                <a:gd name="connsiteY2" fmla="*/ 13300 h 22021"/>
                <a:gd name="connsiteX3" fmla="*/ 4054 w 52620"/>
                <a:gd name="connsiteY3" fmla="*/ 5686 h 22021"/>
                <a:gd name="connsiteX4" fmla="*/ 52621 w 52620"/>
                <a:gd name="connsiteY4" fmla="*/ 8811 h 2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22021">
                  <a:moveTo>
                    <a:pt x="52621" y="8754"/>
                  </a:moveTo>
                  <a:cubicBezTo>
                    <a:pt x="36600" y="22789"/>
                    <a:pt x="21486" y="22789"/>
                    <a:pt x="6372" y="21482"/>
                  </a:cubicBezTo>
                  <a:cubicBezTo>
                    <a:pt x="4004" y="21255"/>
                    <a:pt x="931" y="16539"/>
                    <a:pt x="74" y="13300"/>
                  </a:cubicBezTo>
                  <a:cubicBezTo>
                    <a:pt x="-480" y="11255"/>
                    <a:pt x="2190" y="6141"/>
                    <a:pt x="4054" y="5686"/>
                  </a:cubicBezTo>
                  <a:cubicBezTo>
                    <a:pt x="18967" y="1993"/>
                    <a:pt x="34333" y="-6473"/>
                    <a:pt x="52621" y="8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4A3A66E-EB00-4058-026E-B17190C690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2651" y="4143206"/>
              <a:ext cx="53806" cy="23543"/>
            </a:xfrm>
            <a:custGeom>
              <a:avLst/>
              <a:gdLst>
                <a:gd name="connsiteX0" fmla="*/ 0 w 53806"/>
                <a:gd name="connsiteY0" fmla="*/ 16309 h 23543"/>
                <a:gd name="connsiteX1" fmla="*/ 53806 w 53806"/>
                <a:gd name="connsiteY1" fmla="*/ 5230 h 23543"/>
                <a:gd name="connsiteX2" fmla="*/ 0 w 53806"/>
                <a:gd name="connsiteY2" fmla="*/ 16309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06" h="23543">
                  <a:moveTo>
                    <a:pt x="0" y="16309"/>
                  </a:moveTo>
                  <a:cubicBezTo>
                    <a:pt x="16978" y="-793"/>
                    <a:pt x="36626" y="-4373"/>
                    <a:pt x="53806" y="5230"/>
                  </a:cubicBezTo>
                  <a:cubicBezTo>
                    <a:pt x="33301" y="24832"/>
                    <a:pt x="15013" y="28980"/>
                    <a:pt x="0" y="16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7884F5D-097A-D172-9516-36435FF595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4104" y="6169246"/>
              <a:ext cx="21547" cy="50511"/>
            </a:xfrm>
            <a:custGeom>
              <a:avLst/>
              <a:gdLst>
                <a:gd name="connsiteX0" fmla="*/ 14070 w 21547"/>
                <a:gd name="connsiteY0" fmla="*/ 50511 h 50511"/>
                <a:gd name="connsiteX1" fmla="*/ 5153 w 21547"/>
                <a:gd name="connsiteY1" fmla="*/ 4658 h 50511"/>
                <a:gd name="connsiteX2" fmla="*/ 20771 w 21547"/>
                <a:gd name="connsiteY2" fmla="*/ 6363 h 50511"/>
                <a:gd name="connsiteX3" fmla="*/ 20418 w 21547"/>
                <a:gd name="connsiteY3" fmla="*/ 33238 h 50511"/>
                <a:gd name="connsiteX4" fmla="*/ 14070 w 21547"/>
                <a:gd name="connsiteY4" fmla="*/ 50511 h 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47" h="50511">
                  <a:moveTo>
                    <a:pt x="14070" y="50511"/>
                  </a:moveTo>
                  <a:cubicBezTo>
                    <a:pt x="-893" y="37102"/>
                    <a:pt x="-4016" y="17102"/>
                    <a:pt x="5153" y="4658"/>
                  </a:cubicBezTo>
                  <a:cubicBezTo>
                    <a:pt x="10090" y="-2103"/>
                    <a:pt x="19612" y="-1478"/>
                    <a:pt x="20771" y="6363"/>
                  </a:cubicBezTo>
                  <a:cubicBezTo>
                    <a:pt x="22081" y="15113"/>
                    <a:pt x="21577" y="24431"/>
                    <a:pt x="20418" y="33238"/>
                  </a:cubicBezTo>
                  <a:cubicBezTo>
                    <a:pt x="19713" y="38977"/>
                    <a:pt x="16438" y="44317"/>
                    <a:pt x="14070" y="5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7E32DCC-08E7-2CC7-1956-2AC6C6260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80840" y="5147817"/>
              <a:ext cx="32150" cy="34306"/>
            </a:xfrm>
            <a:custGeom>
              <a:avLst/>
              <a:gdLst>
                <a:gd name="connsiteX0" fmla="*/ 32093 w 32150"/>
                <a:gd name="connsiteY0" fmla="*/ 16250 h 34306"/>
                <a:gd name="connsiteX1" fmla="*/ 12696 w 32150"/>
                <a:gd name="connsiteY1" fmla="*/ 34262 h 34306"/>
                <a:gd name="connsiteX2" fmla="*/ 0 w 32150"/>
                <a:gd name="connsiteY2" fmla="*/ 18239 h 34306"/>
                <a:gd name="connsiteX3" fmla="*/ 16777 w 32150"/>
                <a:gd name="connsiteY3" fmla="*/ 0 h 34306"/>
                <a:gd name="connsiteX4" fmla="*/ 32143 w 32150"/>
                <a:gd name="connsiteY4" fmla="*/ 16250 h 3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0" h="34306">
                  <a:moveTo>
                    <a:pt x="32093" y="16250"/>
                  </a:moveTo>
                  <a:cubicBezTo>
                    <a:pt x="31790" y="26534"/>
                    <a:pt x="22772" y="35000"/>
                    <a:pt x="12696" y="34262"/>
                  </a:cubicBezTo>
                  <a:cubicBezTo>
                    <a:pt x="3880" y="33580"/>
                    <a:pt x="-50" y="27671"/>
                    <a:pt x="0" y="18239"/>
                  </a:cubicBezTo>
                  <a:cubicBezTo>
                    <a:pt x="51" y="8296"/>
                    <a:pt x="8011" y="-57"/>
                    <a:pt x="16777" y="0"/>
                  </a:cubicBezTo>
                  <a:cubicBezTo>
                    <a:pt x="25896" y="0"/>
                    <a:pt x="32395" y="6932"/>
                    <a:pt x="32143" y="1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7BD37E3B-3409-9D01-1BAC-AC1C613C02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3753" y="5964098"/>
              <a:ext cx="53117" cy="21424"/>
            </a:xfrm>
            <a:custGeom>
              <a:avLst/>
              <a:gdLst>
                <a:gd name="connsiteX0" fmla="*/ 53118 w 53117"/>
                <a:gd name="connsiteY0" fmla="*/ 13385 h 21424"/>
                <a:gd name="connsiteX1" fmla="*/ 34376 w 53117"/>
                <a:gd name="connsiteY1" fmla="*/ 21282 h 21424"/>
                <a:gd name="connsiteX2" fmla="*/ 4047 w 53117"/>
                <a:gd name="connsiteY2" fmla="*/ 19293 h 21424"/>
                <a:gd name="connsiteX3" fmla="*/ 168 w 53117"/>
                <a:gd name="connsiteY3" fmla="*/ 9464 h 21424"/>
                <a:gd name="connsiteX4" fmla="*/ 9085 w 53117"/>
                <a:gd name="connsiteY4" fmla="*/ 714 h 21424"/>
                <a:gd name="connsiteX5" fmla="*/ 53118 w 53117"/>
                <a:gd name="connsiteY5" fmla="*/ 13385 h 2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17" h="21424">
                  <a:moveTo>
                    <a:pt x="53118" y="13385"/>
                  </a:moveTo>
                  <a:cubicBezTo>
                    <a:pt x="44150" y="17305"/>
                    <a:pt x="39314" y="21055"/>
                    <a:pt x="34376" y="21282"/>
                  </a:cubicBezTo>
                  <a:cubicBezTo>
                    <a:pt x="24300" y="21794"/>
                    <a:pt x="14023" y="20884"/>
                    <a:pt x="4047" y="19293"/>
                  </a:cubicBezTo>
                  <a:cubicBezTo>
                    <a:pt x="2233" y="19009"/>
                    <a:pt x="-738" y="11793"/>
                    <a:pt x="168" y="9464"/>
                  </a:cubicBezTo>
                  <a:cubicBezTo>
                    <a:pt x="1680" y="5657"/>
                    <a:pt x="5761" y="1055"/>
                    <a:pt x="9085" y="714"/>
                  </a:cubicBezTo>
                  <a:cubicBezTo>
                    <a:pt x="22688" y="-820"/>
                    <a:pt x="36492" y="-1161"/>
                    <a:pt x="53118" y="13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140DD55-6BDD-229C-01A7-1D2EBAB0C0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6483" y="2943451"/>
              <a:ext cx="49466" cy="22652"/>
            </a:xfrm>
            <a:custGeom>
              <a:avLst/>
              <a:gdLst>
                <a:gd name="connsiteX0" fmla="*/ 49416 w 49466"/>
                <a:gd name="connsiteY0" fmla="*/ 8216 h 22652"/>
                <a:gd name="connsiteX1" fmla="*/ 8255 w 49466"/>
                <a:gd name="connsiteY1" fmla="*/ 22648 h 22652"/>
                <a:gd name="connsiteX2" fmla="*/ 94 w 49466"/>
                <a:gd name="connsiteY2" fmla="*/ 13500 h 22652"/>
                <a:gd name="connsiteX3" fmla="*/ 5384 w 49466"/>
                <a:gd name="connsiteY3" fmla="*/ 4637 h 22652"/>
                <a:gd name="connsiteX4" fmla="*/ 49467 w 49466"/>
                <a:gd name="connsiteY4" fmla="*/ 8216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6" h="22652">
                  <a:moveTo>
                    <a:pt x="49416" y="8216"/>
                  </a:moveTo>
                  <a:cubicBezTo>
                    <a:pt x="35410" y="22364"/>
                    <a:pt x="21657" y="22705"/>
                    <a:pt x="8255" y="22648"/>
                  </a:cubicBezTo>
                  <a:cubicBezTo>
                    <a:pt x="5384" y="22648"/>
                    <a:pt x="1404" y="17307"/>
                    <a:pt x="94" y="13500"/>
                  </a:cubicBezTo>
                  <a:cubicBezTo>
                    <a:pt x="-612" y="11512"/>
                    <a:pt x="2814" y="5659"/>
                    <a:pt x="5384" y="4637"/>
                  </a:cubicBezTo>
                  <a:cubicBezTo>
                    <a:pt x="19138" y="-1102"/>
                    <a:pt x="33043" y="-3147"/>
                    <a:pt x="49467" y="8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DE9129C-C1DB-ED13-C8EC-71276CE644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2661" y="5632350"/>
              <a:ext cx="52622" cy="23653"/>
            </a:xfrm>
            <a:custGeom>
              <a:avLst/>
              <a:gdLst>
                <a:gd name="connsiteX0" fmla="*/ 52572 w 52622"/>
                <a:gd name="connsiteY0" fmla="*/ 6721 h 23653"/>
                <a:gd name="connsiteX1" fmla="*/ 6776 w 52622"/>
                <a:gd name="connsiteY1" fmla="*/ 23653 h 23653"/>
                <a:gd name="connsiteX2" fmla="*/ 126 w 52622"/>
                <a:gd name="connsiteY2" fmla="*/ 15641 h 23653"/>
                <a:gd name="connsiteX3" fmla="*/ 3451 w 52622"/>
                <a:gd name="connsiteY3" fmla="*/ 7516 h 23653"/>
                <a:gd name="connsiteX4" fmla="*/ 52622 w 52622"/>
                <a:gd name="connsiteY4" fmla="*/ 6778 h 2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2" h="23653">
                  <a:moveTo>
                    <a:pt x="52572" y="6721"/>
                  </a:moveTo>
                  <a:cubicBezTo>
                    <a:pt x="37609" y="19505"/>
                    <a:pt x="22495" y="23141"/>
                    <a:pt x="6776" y="23653"/>
                  </a:cubicBezTo>
                  <a:cubicBezTo>
                    <a:pt x="4509" y="23710"/>
                    <a:pt x="1133" y="18937"/>
                    <a:pt x="126" y="15641"/>
                  </a:cubicBezTo>
                  <a:cubicBezTo>
                    <a:pt x="-529" y="13539"/>
                    <a:pt x="1486" y="8539"/>
                    <a:pt x="3451" y="7516"/>
                  </a:cubicBezTo>
                  <a:cubicBezTo>
                    <a:pt x="18766" y="-722"/>
                    <a:pt x="34334" y="-3847"/>
                    <a:pt x="52622" y="67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B1137F6-4B5C-EDE3-DFF6-7873F04626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97151" y="2755281"/>
              <a:ext cx="53755" cy="21912"/>
            </a:xfrm>
            <a:custGeom>
              <a:avLst/>
              <a:gdLst>
                <a:gd name="connsiteX0" fmla="*/ 53755 w 53755"/>
                <a:gd name="connsiteY0" fmla="*/ 7862 h 21912"/>
                <a:gd name="connsiteX1" fmla="*/ 6146 w 53755"/>
                <a:gd name="connsiteY1" fmla="*/ 21896 h 21912"/>
                <a:gd name="connsiteX2" fmla="*/ 0 w 53755"/>
                <a:gd name="connsiteY2" fmla="*/ 16726 h 21912"/>
                <a:gd name="connsiteX3" fmla="*/ 3829 w 53755"/>
                <a:gd name="connsiteY3" fmla="*/ 6840 h 21912"/>
                <a:gd name="connsiteX4" fmla="*/ 53755 w 53755"/>
                <a:gd name="connsiteY4" fmla="*/ 786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55" h="21912">
                  <a:moveTo>
                    <a:pt x="53755" y="7862"/>
                  </a:moveTo>
                  <a:cubicBezTo>
                    <a:pt x="37583" y="20533"/>
                    <a:pt x="21412" y="19567"/>
                    <a:pt x="6146" y="21896"/>
                  </a:cubicBezTo>
                  <a:cubicBezTo>
                    <a:pt x="4232" y="22180"/>
                    <a:pt x="0" y="18544"/>
                    <a:pt x="0" y="16726"/>
                  </a:cubicBezTo>
                  <a:cubicBezTo>
                    <a:pt x="0" y="13317"/>
                    <a:pt x="1662" y="7692"/>
                    <a:pt x="3829" y="6840"/>
                  </a:cubicBezTo>
                  <a:cubicBezTo>
                    <a:pt x="19447" y="589"/>
                    <a:pt x="35417" y="-5206"/>
                    <a:pt x="53755" y="7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3D1CF56-8190-D0D9-5C34-EEFF3481A0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15290" y="6545571"/>
              <a:ext cx="44951" cy="21594"/>
            </a:xfrm>
            <a:custGeom>
              <a:avLst/>
              <a:gdLst>
                <a:gd name="connsiteX0" fmla="*/ 44951 w 44951"/>
                <a:gd name="connsiteY0" fmla="*/ 8222 h 21594"/>
                <a:gd name="connsiteX1" fmla="*/ 25706 w 44951"/>
                <a:gd name="connsiteY1" fmla="*/ 21575 h 21594"/>
                <a:gd name="connsiteX2" fmla="*/ 2884 w 44951"/>
                <a:gd name="connsiteY2" fmla="*/ 17426 h 21594"/>
                <a:gd name="connsiteX3" fmla="*/ 8779 w 44951"/>
                <a:gd name="connsiteY3" fmla="*/ 1631 h 21594"/>
                <a:gd name="connsiteX4" fmla="*/ 44951 w 44951"/>
                <a:gd name="connsiteY4" fmla="*/ 8222 h 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51" h="21594">
                  <a:moveTo>
                    <a:pt x="44951" y="8222"/>
                  </a:moveTo>
                  <a:cubicBezTo>
                    <a:pt x="42231" y="22768"/>
                    <a:pt x="32910" y="21404"/>
                    <a:pt x="25706" y="21575"/>
                  </a:cubicBezTo>
                  <a:cubicBezTo>
                    <a:pt x="18048" y="21745"/>
                    <a:pt x="9786" y="20836"/>
                    <a:pt x="2884" y="17426"/>
                  </a:cubicBezTo>
                  <a:cubicBezTo>
                    <a:pt x="-2960" y="14586"/>
                    <a:pt x="617" y="3506"/>
                    <a:pt x="8779" y="1631"/>
                  </a:cubicBezTo>
                  <a:cubicBezTo>
                    <a:pt x="20870" y="-1153"/>
                    <a:pt x="33011" y="-1209"/>
                    <a:pt x="44951" y="82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D035062-3CDC-1E82-5803-BAB1E8E2E0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2216" y="6717625"/>
              <a:ext cx="49073" cy="24067"/>
            </a:xfrm>
            <a:custGeom>
              <a:avLst/>
              <a:gdLst>
                <a:gd name="connsiteX0" fmla="*/ 49074 w 49073"/>
                <a:gd name="connsiteY0" fmla="*/ 3556 h 24067"/>
                <a:gd name="connsiteX1" fmla="*/ 7258 w 49073"/>
                <a:gd name="connsiteY1" fmla="*/ 24067 h 24067"/>
                <a:gd name="connsiteX2" fmla="*/ 3 w 49073"/>
                <a:gd name="connsiteY2" fmla="*/ 16851 h 24067"/>
                <a:gd name="connsiteX3" fmla="*/ 5747 w 49073"/>
                <a:gd name="connsiteY3" fmla="*/ 5715 h 24067"/>
                <a:gd name="connsiteX4" fmla="*/ 49074 w 49073"/>
                <a:gd name="connsiteY4" fmla="*/ 3556 h 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3" h="24067">
                  <a:moveTo>
                    <a:pt x="49074" y="3556"/>
                  </a:moveTo>
                  <a:cubicBezTo>
                    <a:pt x="37234" y="22248"/>
                    <a:pt x="22221" y="23612"/>
                    <a:pt x="7258" y="24067"/>
                  </a:cubicBezTo>
                  <a:cubicBezTo>
                    <a:pt x="4739" y="24124"/>
                    <a:pt x="-148" y="19181"/>
                    <a:pt x="3" y="16851"/>
                  </a:cubicBezTo>
                  <a:cubicBezTo>
                    <a:pt x="255" y="12874"/>
                    <a:pt x="2824" y="7078"/>
                    <a:pt x="5747" y="5715"/>
                  </a:cubicBezTo>
                  <a:cubicBezTo>
                    <a:pt x="18593" y="-308"/>
                    <a:pt x="31995" y="-2411"/>
                    <a:pt x="49074" y="35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2E50590-DD1F-8F90-611D-12802F9641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1200" y="4291644"/>
              <a:ext cx="53504" cy="22269"/>
            </a:xfrm>
            <a:custGeom>
              <a:avLst/>
              <a:gdLst>
                <a:gd name="connsiteX0" fmla="*/ 0 w 53504"/>
                <a:gd name="connsiteY0" fmla="*/ 14521 h 22269"/>
                <a:gd name="connsiteX1" fmla="*/ 53504 w 53504"/>
                <a:gd name="connsiteY1" fmla="*/ 4748 h 22269"/>
                <a:gd name="connsiteX2" fmla="*/ 0 w 53504"/>
                <a:gd name="connsiteY2" fmla="*/ 14521 h 2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04" h="22269">
                  <a:moveTo>
                    <a:pt x="0" y="14521"/>
                  </a:moveTo>
                  <a:cubicBezTo>
                    <a:pt x="19044" y="2702"/>
                    <a:pt x="34410" y="-5707"/>
                    <a:pt x="53504" y="4748"/>
                  </a:cubicBezTo>
                  <a:cubicBezTo>
                    <a:pt x="41111" y="22930"/>
                    <a:pt x="18238" y="28271"/>
                    <a:pt x="0" y="145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51ED2711-A458-E067-72C4-8E1070D523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3119" y="6345202"/>
              <a:ext cx="47367" cy="23416"/>
            </a:xfrm>
            <a:custGeom>
              <a:avLst/>
              <a:gdLst>
                <a:gd name="connsiteX0" fmla="*/ 47368 w 47367"/>
                <a:gd name="connsiteY0" fmla="*/ 8930 h 23416"/>
                <a:gd name="connsiteX1" fmla="*/ 5855 w 47367"/>
                <a:gd name="connsiteY1" fmla="*/ 20010 h 23416"/>
                <a:gd name="connsiteX2" fmla="*/ 10 w 47367"/>
                <a:gd name="connsiteY2" fmla="*/ 8305 h 23416"/>
                <a:gd name="connsiteX3" fmla="*/ 5904 w 47367"/>
                <a:gd name="connsiteY3" fmla="*/ 10 h 23416"/>
                <a:gd name="connsiteX4" fmla="*/ 47368 w 47367"/>
                <a:gd name="connsiteY4" fmla="*/ 8930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7" h="23416">
                  <a:moveTo>
                    <a:pt x="47368" y="8930"/>
                  </a:moveTo>
                  <a:cubicBezTo>
                    <a:pt x="35024" y="22226"/>
                    <a:pt x="16485" y="27453"/>
                    <a:pt x="5855" y="20010"/>
                  </a:cubicBezTo>
                  <a:cubicBezTo>
                    <a:pt x="2781" y="17851"/>
                    <a:pt x="363" y="12510"/>
                    <a:pt x="10" y="8305"/>
                  </a:cubicBezTo>
                  <a:cubicBezTo>
                    <a:pt x="-242" y="5635"/>
                    <a:pt x="4192" y="-274"/>
                    <a:pt x="5904" y="10"/>
                  </a:cubicBezTo>
                  <a:cubicBezTo>
                    <a:pt x="19659" y="2283"/>
                    <a:pt x="34773" y="-2149"/>
                    <a:pt x="47368" y="89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0F4F904-9F77-6460-D252-2F23EF5AF1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7553" y="3018607"/>
              <a:ext cx="20812" cy="49026"/>
            </a:xfrm>
            <a:custGeom>
              <a:avLst/>
              <a:gdLst>
                <a:gd name="connsiteX0" fmla="*/ 10574 w 20812"/>
                <a:gd name="connsiteY0" fmla="*/ 49027 h 49026"/>
                <a:gd name="connsiteX1" fmla="*/ 851 w 20812"/>
                <a:gd name="connsiteY1" fmla="*/ 8117 h 49026"/>
                <a:gd name="connsiteX2" fmla="*/ 9768 w 20812"/>
                <a:gd name="connsiteY2" fmla="*/ 49 h 49026"/>
                <a:gd name="connsiteX3" fmla="*/ 20196 w 20812"/>
                <a:gd name="connsiteY3" fmla="*/ 9822 h 49026"/>
                <a:gd name="connsiteX4" fmla="*/ 10624 w 20812"/>
                <a:gd name="connsiteY4" fmla="*/ 49027 h 4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2" h="49026">
                  <a:moveTo>
                    <a:pt x="10574" y="49027"/>
                  </a:moveTo>
                  <a:cubicBezTo>
                    <a:pt x="-2071" y="37606"/>
                    <a:pt x="-409" y="22435"/>
                    <a:pt x="851" y="8117"/>
                  </a:cubicBezTo>
                  <a:cubicBezTo>
                    <a:pt x="1103" y="4935"/>
                    <a:pt x="7350" y="-576"/>
                    <a:pt x="9768" y="49"/>
                  </a:cubicBezTo>
                  <a:cubicBezTo>
                    <a:pt x="13848" y="1128"/>
                    <a:pt x="19794" y="5958"/>
                    <a:pt x="20196" y="9822"/>
                  </a:cubicBezTo>
                  <a:cubicBezTo>
                    <a:pt x="21607" y="23515"/>
                    <a:pt x="21405" y="37606"/>
                    <a:pt x="10624" y="49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1D69C70C-EB93-5938-E99A-37F20913A6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5816" y="788377"/>
              <a:ext cx="54964" cy="18777"/>
            </a:xfrm>
            <a:custGeom>
              <a:avLst/>
              <a:gdLst>
                <a:gd name="connsiteX0" fmla="*/ 0 w 54964"/>
                <a:gd name="connsiteY0" fmla="*/ 8503 h 18777"/>
                <a:gd name="connsiteX1" fmla="*/ 54964 w 54964"/>
                <a:gd name="connsiteY1" fmla="*/ 5321 h 18777"/>
                <a:gd name="connsiteX2" fmla="*/ 0 w 54964"/>
                <a:gd name="connsiteY2" fmla="*/ 8503 h 1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964" h="18777">
                  <a:moveTo>
                    <a:pt x="0" y="8503"/>
                  </a:moveTo>
                  <a:cubicBezTo>
                    <a:pt x="17683" y="1741"/>
                    <a:pt x="35216" y="-5020"/>
                    <a:pt x="54964" y="5321"/>
                  </a:cubicBezTo>
                  <a:cubicBezTo>
                    <a:pt x="37382" y="21571"/>
                    <a:pt x="14912" y="23673"/>
                    <a:pt x="0" y="8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364D346-CC7B-EA80-41C9-0468018807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3304" y="4810641"/>
              <a:ext cx="24265" cy="44601"/>
            </a:xfrm>
            <a:custGeom>
              <a:avLst/>
              <a:gdLst>
                <a:gd name="connsiteX0" fmla="*/ 24266 w 24265"/>
                <a:gd name="connsiteY0" fmla="*/ 31891 h 44601"/>
                <a:gd name="connsiteX1" fmla="*/ 15449 w 24265"/>
                <a:gd name="connsiteY1" fmla="*/ 43936 h 44601"/>
                <a:gd name="connsiteX2" fmla="*/ 2551 w 24265"/>
                <a:gd name="connsiteY2" fmla="*/ 31663 h 44601"/>
                <a:gd name="connsiteX3" fmla="*/ 133 w 24265"/>
                <a:gd name="connsiteY3" fmla="*/ 12402 h 44601"/>
                <a:gd name="connsiteX4" fmla="*/ 7337 w 24265"/>
                <a:gd name="connsiteY4" fmla="*/ 72 h 44601"/>
                <a:gd name="connsiteX5" fmla="*/ 18875 w 24265"/>
                <a:gd name="connsiteY5" fmla="*/ 7629 h 44601"/>
                <a:gd name="connsiteX6" fmla="*/ 24266 w 24265"/>
                <a:gd name="connsiteY6" fmla="*/ 31891 h 4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65" h="44601">
                  <a:moveTo>
                    <a:pt x="24266" y="31891"/>
                  </a:moveTo>
                  <a:cubicBezTo>
                    <a:pt x="21898" y="35300"/>
                    <a:pt x="19529" y="42402"/>
                    <a:pt x="15449" y="43936"/>
                  </a:cubicBezTo>
                  <a:cubicBezTo>
                    <a:pt x="7489" y="46891"/>
                    <a:pt x="4013" y="39504"/>
                    <a:pt x="2551" y="31663"/>
                  </a:cubicBezTo>
                  <a:cubicBezTo>
                    <a:pt x="1393" y="25300"/>
                    <a:pt x="-522" y="18652"/>
                    <a:pt x="133" y="12402"/>
                  </a:cubicBezTo>
                  <a:cubicBezTo>
                    <a:pt x="636" y="7800"/>
                    <a:pt x="4265" y="697"/>
                    <a:pt x="7337" y="72"/>
                  </a:cubicBezTo>
                  <a:cubicBezTo>
                    <a:pt x="10813" y="-609"/>
                    <a:pt x="16960" y="3652"/>
                    <a:pt x="18875" y="7629"/>
                  </a:cubicBezTo>
                  <a:cubicBezTo>
                    <a:pt x="21847" y="13822"/>
                    <a:pt x="22149" y="21606"/>
                    <a:pt x="24266" y="318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2C415E2-CA31-CDB5-250C-BA219F9B64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2743" y="4963271"/>
              <a:ext cx="18643" cy="55454"/>
            </a:xfrm>
            <a:custGeom>
              <a:avLst/>
              <a:gdLst>
                <a:gd name="connsiteX0" fmla="*/ 11087 w 18643"/>
                <a:gd name="connsiteY0" fmla="*/ 0 h 55454"/>
                <a:gd name="connsiteX1" fmla="*/ 8770 w 18643"/>
                <a:gd name="connsiteY1" fmla="*/ 55455 h 55454"/>
                <a:gd name="connsiteX2" fmla="*/ 11087 w 18643"/>
                <a:gd name="connsiteY2" fmla="*/ 0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3" h="55454">
                  <a:moveTo>
                    <a:pt x="11087" y="0"/>
                  </a:moveTo>
                  <a:cubicBezTo>
                    <a:pt x="21969" y="28352"/>
                    <a:pt x="21012" y="44262"/>
                    <a:pt x="8770" y="55455"/>
                  </a:cubicBezTo>
                  <a:cubicBezTo>
                    <a:pt x="-3524" y="35114"/>
                    <a:pt x="-3020" y="12557"/>
                    <a:pt x="1108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60E26AFB-5246-75BA-69E7-24273792F4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4751" y="4339757"/>
              <a:ext cx="56627" cy="21849"/>
            </a:xfrm>
            <a:custGeom>
              <a:avLst/>
              <a:gdLst>
                <a:gd name="connsiteX0" fmla="*/ 0 w 56627"/>
                <a:gd name="connsiteY0" fmla="*/ 17657 h 21849"/>
                <a:gd name="connsiteX1" fmla="*/ 56628 w 56627"/>
                <a:gd name="connsiteY1" fmla="*/ 725 h 21849"/>
                <a:gd name="connsiteX2" fmla="*/ 0 w 56627"/>
                <a:gd name="connsiteY2" fmla="*/ 17657 h 2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27" h="21849">
                  <a:moveTo>
                    <a:pt x="0" y="17657"/>
                  </a:moveTo>
                  <a:cubicBezTo>
                    <a:pt x="16727" y="-809"/>
                    <a:pt x="35670" y="-1093"/>
                    <a:pt x="56628" y="725"/>
                  </a:cubicBezTo>
                  <a:cubicBezTo>
                    <a:pt x="46300" y="18737"/>
                    <a:pt x="17633" y="27714"/>
                    <a:pt x="0" y="17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8ED9F17B-B65F-5D73-117A-D143FFD8BF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0795" y="6426027"/>
              <a:ext cx="20235" cy="56060"/>
            </a:xfrm>
            <a:custGeom>
              <a:avLst/>
              <a:gdLst>
                <a:gd name="connsiteX0" fmla="*/ 9843 w 20235"/>
                <a:gd name="connsiteY0" fmla="*/ 56060 h 56060"/>
                <a:gd name="connsiteX1" fmla="*/ 1027 w 20235"/>
                <a:gd name="connsiteY1" fmla="*/ 9128 h 56060"/>
                <a:gd name="connsiteX2" fmla="*/ 9087 w 20235"/>
                <a:gd name="connsiteY2" fmla="*/ 37 h 56060"/>
                <a:gd name="connsiteX3" fmla="*/ 19263 w 20235"/>
                <a:gd name="connsiteY3" fmla="*/ 9526 h 56060"/>
                <a:gd name="connsiteX4" fmla="*/ 9843 w 20235"/>
                <a:gd name="connsiteY4" fmla="*/ 56004 h 5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5" h="56060">
                  <a:moveTo>
                    <a:pt x="9843" y="56060"/>
                  </a:moveTo>
                  <a:cubicBezTo>
                    <a:pt x="-1191" y="40209"/>
                    <a:pt x="-889" y="24583"/>
                    <a:pt x="1027" y="9128"/>
                  </a:cubicBezTo>
                  <a:cubicBezTo>
                    <a:pt x="1479" y="5492"/>
                    <a:pt x="7072" y="-531"/>
                    <a:pt x="9087" y="37"/>
                  </a:cubicBezTo>
                  <a:cubicBezTo>
                    <a:pt x="13067" y="1174"/>
                    <a:pt x="18910" y="5776"/>
                    <a:pt x="19263" y="9526"/>
                  </a:cubicBezTo>
                  <a:cubicBezTo>
                    <a:pt x="20674" y="24697"/>
                    <a:pt x="22388" y="40606"/>
                    <a:pt x="9843" y="560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B3B092CD-90B8-9773-0F25-EF16A31F3B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5183" y="3159686"/>
              <a:ext cx="60859" cy="20732"/>
            </a:xfrm>
            <a:custGeom>
              <a:avLst/>
              <a:gdLst>
                <a:gd name="connsiteX0" fmla="*/ 60205 w 60859"/>
                <a:gd name="connsiteY0" fmla="*/ 14539 h 20732"/>
                <a:gd name="connsiteX1" fmla="*/ 0 w 60859"/>
                <a:gd name="connsiteY1" fmla="*/ 20732 h 20732"/>
                <a:gd name="connsiteX2" fmla="*/ 10983 w 60859"/>
                <a:gd name="connsiteY2" fmla="*/ 3857 h 20732"/>
                <a:gd name="connsiteX3" fmla="*/ 60860 w 60859"/>
                <a:gd name="connsiteY3" fmla="*/ 9312 h 20732"/>
                <a:gd name="connsiteX4" fmla="*/ 60154 w 60859"/>
                <a:gd name="connsiteY4" fmla="*/ 14539 h 2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9" h="20732">
                  <a:moveTo>
                    <a:pt x="60205" y="14539"/>
                  </a:moveTo>
                  <a:cubicBezTo>
                    <a:pt x="42067" y="16414"/>
                    <a:pt x="23931" y="18289"/>
                    <a:pt x="0" y="20732"/>
                  </a:cubicBezTo>
                  <a:cubicBezTo>
                    <a:pt x="5844" y="11471"/>
                    <a:pt x="7607" y="5789"/>
                    <a:pt x="10983" y="3857"/>
                  </a:cubicBezTo>
                  <a:cubicBezTo>
                    <a:pt x="23376" y="-3188"/>
                    <a:pt x="46300" y="-120"/>
                    <a:pt x="60860" y="9312"/>
                  </a:cubicBezTo>
                  <a:cubicBezTo>
                    <a:pt x="60607" y="11073"/>
                    <a:pt x="60406" y="12778"/>
                    <a:pt x="60154" y="145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C1428F04-5E18-944F-B676-15833BB67D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0708" y="5371362"/>
              <a:ext cx="56426" cy="21103"/>
            </a:xfrm>
            <a:custGeom>
              <a:avLst/>
              <a:gdLst>
                <a:gd name="connsiteX0" fmla="*/ 56426 w 56426"/>
                <a:gd name="connsiteY0" fmla="*/ 4242 h 21103"/>
                <a:gd name="connsiteX1" fmla="*/ 9875 w 56426"/>
                <a:gd name="connsiteY1" fmla="*/ 20719 h 21103"/>
                <a:gd name="connsiteX2" fmla="*/ 0 w 56426"/>
                <a:gd name="connsiteY2" fmla="*/ 13219 h 21103"/>
                <a:gd name="connsiteX3" fmla="*/ 9673 w 56426"/>
                <a:gd name="connsiteY3" fmla="*/ 3219 h 21103"/>
                <a:gd name="connsiteX4" fmla="*/ 56426 w 56426"/>
                <a:gd name="connsiteY4" fmla="*/ 4185 h 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6" h="21103">
                  <a:moveTo>
                    <a:pt x="56426" y="4242"/>
                  </a:moveTo>
                  <a:cubicBezTo>
                    <a:pt x="40002" y="18731"/>
                    <a:pt x="25442" y="22424"/>
                    <a:pt x="9875" y="20719"/>
                  </a:cubicBezTo>
                  <a:cubicBezTo>
                    <a:pt x="6398" y="20321"/>
                    <a:pt x="3275" y="15833"/>
                    <a:pt x="0" y="13219"/>
                  </a:cubicBezTo>
                  <a:cubicBezTo>
                    <a:pt x="3224" y="9753"/>
                    <a:pt x="6096" y="3844"/>
                    <a:pt x="9673" y="3219"/>
                  </a:cubicBezTo>
                  <a:cubicBezTo>
                    <a:pt x="23629" y="833"/>
                    <a:pt x="37886" y="-3088"/>
                    <a:pt x="56426" y="41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BF94B45-66F5-4846-768B-2FCA47D759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15451" y="6507449"/>
              <a:ext cx="44790" cy="22960"/>
            </a:xfrm>
            <a:custGeom>
              <a:avLst/>
              <a:gdLst>
                <a:gd name="connsiteX0" fmla="*/ 44790 w 44790"/>
                <a:gd name="connsiteY0" fmla="*/ 5093 h 22960"/>
                <a:gd name="connsiteX1" fmla="*/ 5544 w 44790"/>
                <a:gd name="connsiteY1" fmla="*/ 21912 h 22960"/>
                <a:gd name="connsiteX2" fmla="*/ 3076 w 44790"/>
                <a:gd name="connsiteY2" fmla="*/ 6514 h 22960"/>
                <a:gd name="connsiteX3" fmla="*/ 44790 w 44790"/>
                <a:gd name="connsiteY3" fmla="*/ 5093 h 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0" h="22960">
                  <a:moveTo>
                    <a:pt x="44790" y="5093"/>
                  </a:moveTo>
                  <a:cubicBezTo>
                    <a:pt x="35873" y="17651"/>
                    <a:pt x="16375" y="26003"/>
                    <a:pt x="5544" y="21912"/>
                  </a:cubicBezTo>
                  <a:cubicBezTo>
                    <a:pt x="-653" y="19582"/>
                    <a:pt x="-1912" y="11628"/>
                    <a:pt x="3076" y="6514"/>
                  </a:cubicBezTo>
                  <a:cubicBezTo>
                    <a:pt x="10986" y="-1497"/>
                    <a:pt x="33808" y="-2293"/>
                    <a:pt x="44790" y="5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FDB30A4-692E-DBE4-21C3-D447CDCD4D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6001" y="2665405"/>
              <a:ext cx="18677" cy="55691"/>
            </a:xfrm>
            <a:custGeom>
              <a:avLst/>
              <a:gdLst>
                <a:gd name="connsiteX0" fmla="*/ 12336 w 18677"/>
                <a:gd name="connsiteY0" fmla="*/ 55692 h 55691"/>
                <a:gd name="connsiteX1" fmla="*/ 94 w 18677"/>
                <a:gd name="connsiteY1" fmla="*/ 5635 h 55691"/>
                <a:gd name="connsiteX2" fmla="*/ 5887 w 18677"/>
                <a:gd name="connsiteY2" fmla="*/ 9 h 55691"/>
                <a:gd name="connsiteX3" fmla="*/ 14452 w 18677"/>
                <a:gd name="connsiteY3" fmla="*/ 5350 h 55691"/>
                <a:gd name="connsiteX4" fmla="*/ 12286 w 18677"/>
                <a:gd name="connsiteY4" fmla="*/ 55635 h 5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77" h="55691">
                  <a:moveTo>
                    <a:pt x="12336" y="55692"/>
                  </a:moveTo>
                  <a:cubicBezTo>
                    <a:pt x="-3080" y="40124"/>
                    <a:pt x="496" y="22169"/>
                    <a:pt x="94" y="5635"/>
                  </a:cubicBezTo>
                  <a:cubicBezTo>
                    <a:pt x="94" y="3703"/>
                    <a:pt x="4074" y="-218"/>
                    <a:pt x="5887" y="9"/>
                  </a:cubicBezTo>
                  <a:cubicBezTo>
                    <a:pt x="8960" y="407"/>
                    <a:pt x="13596" y="2680"/>
                    <a:pt x="14452" y="5350"/>
                  </a:cubicBezTo>
                  <a:cubicBezTo>
                    <a:pt x="19338" y="20976"/>
                    <a:pt x="21556" y="36885"/>
                    <a:pt x="12286" y="556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D7C7CFF-86AC-7420-A09A-EBE656CD79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45601" y="2598933"/>
              <a:ext cx="58290" cy="22785"/>
            </a:xfrm>
            <a:custGeom>
              <a:avLst/>
              <a:gdLst>
                <a:gd name="connsiteX0" fmla="*/ 0 w 58290"/>
                <a:gd name="connsiteY0" fmla="*/ 22447 h 22785"/>
                <a:gd name="connsiteX1" fmla="*/ 58290 w 58290"/>
                <a:gd name="connsiteY1" fmla="*/ 3868 h 22785"/>
                <a:gd name="connsiteX2" fmla="*/ 0 w 58290"/>
                <a:gd name="connsiteY2" fmla="*/ 22447 h 2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90" h="22785">
                  <a:moveTo>
                    <a:pt x="0" y="22447"/>
                  </a:moveTo>
                  <a:cubicBezTo>
                    <a:pt x="15467" y="1311"/>
                    <a:pt x="36123" y="-4939"/>
                    <a:pt x="58290" y="3868"/>
                  </a:cubicBezTo>
                  <a:cubicBezTo>
                    <a:pt x="40002" y="16197"/>
                    <a:pt x="23477" y="24606"/>
                    <a:pt x="0" y="224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A229250F-4C74-A140-2C5D-CE176C8D97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00754" y="3695973"/>
              <a:ext cx="52546" cy="20173"/>
            </a:xfrm>
            <a:custGeom>
              <a:avLst/>
              <a:gdLst>
                <a:gd name="connsiteX0" fmla="*/ 52496 w 52546"/>
                <a:gd name="connsiteY0" fmla="*/ 3426 h 20173"/>
                <a:gd name="connsiteX1" fmla="*/ 6449 w 52546"/>
                <a:gd name="connsiteY1" fmla="*/ 19506 h 20173"/>
                <a:gd name="connsiteX2" fmla="*/ 0 w 52546"/>
                <a:gd name="connsiteY2" fmla="*/ 11779 h 20173"/>
                <a:gd name="connsiteX3" fmla="*/ 5995 w 52546"/>
                <a:gd name="connsiteY3" fmla="*/ 3029 h 20173"/>
                <a:gd name="connsiteX4" fmla="*/ 52547 w 52546"/>
                <a:gd name="connsiteY4" fmla="*/ 3426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46" h="20173">
                  <a:moveTo>
                    <a:pt x="52496" y="3426"/>
                  </a:moveTo>
                  <a:cubicBezTo>
                    <a:pt x="36929" y="21779"/>
                    <a:pt x="21613" y="20926"/>
                    <a:pt x="6449" y="19506"/>
                  </a:cubicBezTo>
                  <a:cubicBezTo>
                    <a:pt x="3980" y="19279"/>
                    <a:pt x="-50" y="14449"/>
                    <a:pt x="0" y="11779"/>
                  </a:cubicBezTo>
                  <a:cubicBezTo>
                    <a:pt x="0" y="8711"/>
                    <a:pt x="3376" y="3654"/>
                    <a:pt x="5995" y="3029"/>
                  </a:cubicBezTo>
                  <a:cubicBezTo>
                    <a:pt x="19951" y="-381"/>
                    <a:pt x="34107" y="-1744"/>
                    <a:pt x="52547" y="3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36D571D-A0A1-29DA-F607-351E0ACBC3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5003" y="4883444"/>
              <a:ext cx="55821" cy="21437"/>
            </a:xfrm>
            <a:custGeom>
              <a:avLst/>
              <a:gdLst>
                <a:gd name="connsiteX0" fmla="*/ 55822 w 55821"/>
                <a:gd name="connsiteY0" fmla="*/ 4656 h 21437"/>
                <a:gd name="connsiteX1" fmla="*/ 0 w 55821"/>
                <a:gd name="connsiteY1" fmla="*/ 20849 h 21437"/>
                <a:gd name="connsiteX2" fmla="*/ 55822 w 55821"/>
                <a:gd name="connsiteY2" fmla="*/ 4656 h 2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1" h="21437">
                  <a:moveTo>
                    <a:pt x="55822" y="4656"/>
                  </a:moveTo>
                  <a:cubicBezTo>
                    <a:pt x="36828" y="17554"/>
                    <a:pt x="20001" y="23406"/>
                    <a:pt x="0" y="20849"/>
                  </a:cubicBezTo>
                  <a:cubicBezTo>
                    <a:pt x="7205" y="963"/>
                    <a:pt x="28465" y="-5287"/>
                    <a:pt x="55822" y="46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3736425C-CD7A-4601-CD22-4F86C5123F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44519" y="6559589"/>
              <a:ext cx="50896" cy="20234"/>
            </a:xfrm>
            <a:custGeom>
              <a:avLst/>
              <a:gdLst>
                <a:gd name="connsiteX0" fmla="*/ 50846 w 50896"/>
                <a:gd name="connsiteY0" fmla="*/ 5852 h 20234"/>
                <a:gd name="connsiteX1" fmla="*/ 5404 w 50896"/>
                <a:gd name="connsiteY1" fmla="*/ 19204 h 20234"/>
                <a:gd name="connsiteX2" fmla="*/ 13 w 50896"/>
                <a:gd name="connsiteY2" fmla="*/ 12841 h 20234"/>
                <a:gd name="connsiteX3" fmla="*/ 4900 w 50896"/>
                <a:gd name="connsiteY3" fmla="*/ 3239 h 20234"/>
                <a:gd name="connsiteX4" fmla="*/ 50896 w 50896"/>
                <a:gd name="connsiteY4" fmla="*/ 5852 h 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6" h="20234">
                  <a:moveTo>
                    <a:pt x="50846" y="5852"/>
                  </a:moveTo>
                  <a:cubicBezTo>
                    <a:pt x="36337" y="20341"/>
                    <a:pt x="21223" y="21762"/>
                    <a:pt x="5404" y="19204"/>
                  </a:cubicBezTo>
                  <a:cubicBezTo>
                    <a:pt x="3237" y="18864"/>
                    <a:pt x="-239" y="14772"/>
                    <a:pt x="13" y="12841"/>
                  </a:cubicBezTo>
                  <a:cubicBezTo>
                    <a:pt x="366" y="9318"/>
                    <a:pt x="2683" y="3693"/>
                    <a:pt x="4900" y="3239"/>
                  </a:cubicBezTo>
                  <a:cubicBezTo>
                    <a:pt x="19459" y="284"/>
                    <a:pt x="34272" y="-3295"/>
                    <a:pt x="50896" y="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69C30ED0-082E-0414-64F9-E1C4872929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37458" y="3091952"/>
              <a:ext cx="51220" cy="27782"/>
            </a:xfrm>
            <a:custGeom>
              <a:avLst/>
              <a:gdLst>
                <a:gd name="connsiteX0" fmla="*/ 51220 w 51220"/>
                <a:gd name="connsiteY0" fmla="*/ 1136 h 27782"/>
                <a:gd name="connsiteX1" fmla="*/ 7692 w 51220"/>
                <a:gd name="connsiteY1" fmla="*/ 27727 h 27782"/>
                <a:gd name="connsiteX2" fmla="*/ 84 w 51220"/>
                <a:gd name="connsiteY2" fmla="*/ 21704 h 27782"/>
                <a:gd name="connsiteX3" fmla="*/ 4216 w 51220"/>
                <a:gd name="connsiteY3" fmla="*/ 11875 h 27782"/>
                <a:gd name="connsiteX4" fmla="*/ 51220 w 51220"/>
                <a:gd name="connsiteY4" fmla="*/ 1136 h 2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20" h="27782">
                  <a:moveTo>
                    <a:pt x="51220" y="1136"/>
                  </a:moveTo>
                  <a:cubicBezTo>
                    <a:pt x="37869" y="19602"/>
                    <a:pt x="22705" y="23806"/>
                    <a:pt x="7692" y="27727"/>
                  </a:cubicBezTo>
                  <a:cubicBezTo>
                    <a:pt x="5525" y="28295"/>
                    <a:pt x="588" y="24375"/>
                    <a:pt x="84" y="21704"/>
                  </a:cubicBezTo>
                  <a:cubicBezTo>
                    <a:pt x="-470" y="18806"/>
                    <a:pt x="1797" y="13295"/>
                    <a:pt x="4216" y="11875"/>
                  </a:cubicBezTo>
                  <a:cubicBezTo>
                    <a:pt x="17566" y="4091"/>
                    <a:pt x="31320" y="-2785"/>
                    <a:pt x="51220" y="1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285BA40-01CB-F4B6-F5F0-C6800495EF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0643" y="5027297"/>
              <a:ext cx="51763" cy="24381"/>
            </a:xfrm>
            <a:custGeom>
              <a:avLst/>
              <a:gdLst>
                <a:gd name="connsiteX0" fmla="*/ 51713 w 51763"/>
                <a:gd name="connsiteY0" fmla="*/ 6827 h 24381"/>
                <a:gd name="connsiteX1" fmla="*/ 8940 w 51763"/>
                <a:gd name="connsiteY1" fmla="*/ 24214 h 24381"/>
                <a:gd name="connsiteX2" fmla="*/ 376 w 51763"/>
                <a:gd name="connsiteY2" fmla="*/ 20066 h 24381"/>
                <a:gd name="connsiteX3" fmla="*/ 2643 w 51763"/>
                <a:gd name="connsiteY3" fmla="*/ 9497 h 24381"/>
                <a:gd name="connsiteX4" fmla="*/ 51763 w 51763"/>
                <a:gd name="connsiteY4" fmla="*/ 6827 h 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63" h="24381">
                  <a:moveTo>
                    <a:pt x="51713" y="6827"/>
                  </a:moveTo>
                  <a:cubicBezTo>
                    <a:pt x="34231" y="14100"/>
                    <a:pt x="21737" y="19668"/>
                    <a:pt x="8940" y="24214"/>
                  </a:cubicBezTo>
                  <a:cubicBezTo>
                    <a:pt x="6522" y="25066"/>
                    <a:pt x="1333" y="22509"/>
                    <a:pt x="376" y="20066"/>
                  </a:cubicBezTo>
                  <a:cubicBezTo>
                    <a:pt x="-682" y="17338"/>
                    <a:pt x="627" y="11941"/>
                    <a:pt x="2643" y="9497"/>
                  </a:cubicBezTo>
                  <a:cubicBezTo>
                    <a:pt x="11459" y="-1412"/>
                    <a:pt x="32216" y="-3741"/>
                    <a:pt x="51763" y="6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AAF71488-526E-863D-0C5A-BB6AAED8A5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2778" y="3369198"/>
              <a:ext cx="49838" cy="19457"/>
            </a:xfrm>
            <a:custGeom>
              <a:avLst/>
              <a:gdLst>
                <a:gd name="connsiteX0" fmla="*/ 49839 w 49838"/>
                <a:gd name="connsiteY0" fmla="*/ 8892 h 19457"/>
                <a:gd name="connsiteX1" fmla="*/ 6663 w 49838"/>
                <a:gd name="connsiteY1" fmla="*/ 18210 h 19457"/>
                <a:gd name="connsiteX2" fmla="*/ 13 w 49838"/>
                <a:gd name="connsiteY2" fmla="*/ 10256 h 19457"/>
                <a:gd name="connsiteX3" fmla="*/ 5454 w 49838"/>
                <a:gd name="connsiteY3" fmla="*/ 1506 h 19457"/>
                <a:gd name="connsiteX4" fmla="*/ 49839 w 49838"/>
                <a:gd name="connsiteY4" fmla="*/ 8892 h 1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38" h="19457">
                  <a:moveTo>
                    <a:pt x="49839" y="8892"/>
                  </a:moveTo>
                  <a:cubicBezTo>
                    <a:pt x="33919" y="21620"/>
                    <a:pt x="20165" y="20086"/>
                    <a:pt x="6663" y="18210"/>
                  </a:cubicBezTo>
                  <a:cubicBezTo>
                    <a:pt x="4043" y="17870"/>
                    <a:pt x="265" y="13210"/>
                    <a:pt x="13" y="10256"/>
                  </a:cubicBezTo>
                  <a:cubicBezTo>
                    <a:pt x="-239" y="7415"/>
                    <a:pt x="3288" y="1676"/>
                    <a:pt x="5454" y="1506"/>
                  </a:cubicBezTo>
                  <a:cubicBezTo>
                    <a:pt x="19309" y="369"/>
                    <a:pt x="33768" y="-3608"/>
                    <a:pt x="49839" y="88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B2D90BEA-2525-2B92-FE26-1E9A072F2C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5493" y="5340666"/>
              <a:ext cx="49624" cy="19639"/>
            </a:xfrm>
            <a:custGeom>
              <a:avLst/>
              <a:gdLst>
                <a:gd name="connsiteX0" fmla="*/ 49624 w 49624"/>
                <a:gd name="connsiteY0" fmla="*/ 6756 h 19639"/>
                <a:gd name="connsiteX1" fmla="*/ 0 w 49624"/>
                <a:gd name="connsiteY1" fmla="*/ 12551 h 19639"/>
                <a:gd name="connsiteX2" fmla="*/ 49624 w 49624"/>
                <a:gd name="connsiteY2" fmla="*/ 6756 h 1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24" h="19639">
                  <a:moveTo>
                    <a:pt x="49624" y="6756"/>
                  </a:moveTo>
                  <a:cubicBezTo>
                    <a:pt x="31991" y="21585"/>
                    <a:pt x="13502" y="23745"/>
                    <a:pt x="0" y="12551"/>
                  </a:cubicBezTo>
                  <a:cubicBezTo>
                    <a:pt x="12796" y="-1824"/>
                    <a:pt x="31387" y="-3983"/>
                    <a:pt x="49624" y="67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96B45D7-1472-59DB-646C-12255B3D7C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9250" y="3339286"/>
              <a:ext cx="42823" cy="22711"/>
            </a:xfrm>
            <a:custGeom>
              <a:avLst/>
              <a:gdLst>
                <a:gd name="connsiteX0" fmla="*/ 0 w 42823"/>
                <a:gd name="connsiteY0" fmla="*/ 16304 h 22711"/>
                <a:gd name="connsiteX1" fmla="*/ 42823 w 42823"/>
                <a:gd name="connsiteY1" fmla="*/ 10565 h 22711"/>
                <a:gd name="connsiteX2" fmla="*/ 0 w 42823"/>
                <a:gd name="connsiteY2" fmla="*/ 16304 h 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23" h="22711">
                  <a:moveTo>
                    <a:pt x="0" y="16304"/>
                  </a:moveTo>
                  <a:cubicBezTo>
                    <a:pt x="8564" y="-3242"/>
                    <a:pt x="24082" y="-5287"/>
                    <a:pt x="42823" y="10565"/>
                  </a:cubicBezTo>
                  <a:cubicBezTo>
                    <a:pt x="30631" y="24599"/>
                    <a:pt x="16928" y="26417"/>
                    <a:pt x="0" y="163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5560044C-3DCF-3246-3E13-ED55D4D2C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10727" y="164604"/>
              <a:ext cx="53351" cy="18847"/>
            </a:xfrm>
            <a:custGeom>
              <a:avLst/>
              <a:gdLst>
                <a:gd name="connsiteX0" fmla="*/ 0 w 53351"/>
                <a:gd name="connsiteY0" fmla="*/ 18295 h 18847"/>
                <a:gd name="connsiteX1" fmla="*/ 53352 w 53351"/>
                <a:gd name="connsiteY1" fmla="*/ 8522 h 18847"/>
                <a:gd name="connsiteX2" fmla="*/ 0 w 53351"/>
                <a:gd name="connsiteY2" fmla="*/ 18295 h 1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51" h="18847">
                  <a:moveTo>
                    <a:pt x="0" y="18295"/>
                  </a:moveTo>
                  <a:cubicBezTo>
                    <a:pt x="5793" y="-1762"/>
                    <a:pt x="28363" y="-5796"/>
                    <a:pt x="53352" y="8522"/>
                  </a:cubicBezTo>
                  <a:cubicBezTo>
                    <a:pt x="35367" y="19886"/>
                    <a:pt x="18287" y="19431"/>
                    <a:pt x="0" y="182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3814173B-7964-C543-BBC8-AA3B523D60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9018" y="2918485"/>
              <a:ext cx="46518" cy="22905"/>
            </a:xfrm>
            <a:custGeom>
              <a:avLst/>
              <a:gdLst>
                <a:gd name="connsiteX0" fmla="*/ 45511 w 46518"/>
                <a:gd name="connsiteY0" fmla="*/ 16022 h 22905"/>
                <a:gd name="connsiteX1" fmla="*/ 5207 w 46518"/>
                <a:gd name="connsiteY1" fmla="*/ 17556 h 22905"/>
                <a:gd name="connsiteX2" fmla="*/ 68 w 46518"/>
                <a:gd name="connsiteY2" fmla="*/ 6022 h 22905"/>
                <a:gd name="connsiteX3" fmla="*/ 9640 w 46518"/>
                <a:gd name="connsiteY3" fmla="*/ 56 h 22905"/>
                <a:gd name="connsiteX4" fmla="*/ 46519 w 46518"/>
                <a:gd name="connsiteY4" fmla="*/ 8863 h 22905"/>
                <a:gd name="connsiteX5" fmla="*/ 45511 w 46518"/>
                <a:gd name="connsiteY5" fmla="*/ 16022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8" h="22905">
                  <a:moveTo>
                    <a:pt x="45511" y="16022"/>
                  </a:moveTo>
                  <a:cubicBezTo>
                    <a:pt x="32664" y="27045"/>
                    <a:pt x="18709" y="22727"/>
                    <a:pt x="5207" y="17556"/>
                  </a:cubicBezTo>
                  <a:cubicBezTo>
                    <a:pt x="2436" y="16477"/>
                    <a:pt x="-486" y="9602"/>
                    <a:pt x="68" y="6022"/>
                  </a:cubicBezTo>
                  <a:cubicBezTo>
                    <a:pt x="472" y="3352"/>
                    <a:pt x="6568" y="-512"/>
                    <a:pt x="9640" y="56"/>
                  </a:cubicBezTo>
                  <a:cubicBezTo>
                    <a:pt x="22033" y="2159"/>
                    <a:pt x="34226" y="5795"/>
                    <a:pt x="46519" y="8863"/>
                  </a:cubicBezTo>
                  <a:cubicBezTo>
                    <a:pt x="46166" y="11250"/>
                    <a:pt x="45864" y="13636"/>
                    <a:pt x="45511" y="16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FBB9292-56A0-A954-E489-57FE15E96A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43422" y="3097417"/>
              <a:ext cx="54259" cy="18870"/>
            </a:xfrm>
            <a:custGeom>
              <a:avLst/>
              <a:gdLst>
                <a:gd name="connsiteX0" fmla="*/ 54209 w 54259"/>
                <a:gd name="connsiteY0" fmla="*/ 14251 h 18870"/>
                <a:gd name="connsiteX1" fmla="*/ 13754 w 54259"/>
                <a:gd name="connsiteY1" fmla="*/ 18853 h 18870"/>
                <a:gd name="connsiteX2" fmla="*/ 0 w 54259"/>
                <a:gd name="connsiteY2" fmla="*/ 13853 h 18870"/>
                <a:gd name="connsiteX3" fmla="*/ 51690 w 54259"/>
                <a:gd name="connsiteY3" fmla="*/ 6069 h 18870"/>
                <a:gd name="connsiteX4" fmla="*/ 53554 w 54259"/>
                <a:gd name="connsiteY4" fmla="*/ 15160 h 18870"/>
                <a:gd name="connsiteX5" fmla="*/ 54260 w 54259"/>
                <a:gd name="connsiteY5" fmla="*/ 14307 h 1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59" h="18870">
                  <a:moveTo>
                    <a:pt x="54209" y="14251"/>
                  </a:moveTo>
                  <a:cubicBezTo>
                    <a:pt x="40707" y="15898"/>
                    <a:pt x="27256" y="18001"/>
                    <a:pt x="13754" y="18853"/>
                  </a:cubicBezTo>
                  <a:cubicBezTo>
                    <a:pt x="9572" y="19137"/>
                    <a:pt x="5240" y="15842"/>
                    <a:pt x="0" y="13853"/>
                  </a:cubicBezTo>
                  <a:cubicBezTo>
                    <a:pt x="12696" y="-863"/>
                    <a:pt x="41311" y="-4500"/>
                    <a:pt x="51690" y="6069"/>
                  </a:cubicBezTo>
                  <a:cubicBezTo>
                    <a:pt x="53352" y="7773"/>
                    <a:pt x="52950" y="12035"/>
                    <a:pt x="53554" y="15160"/>
                  </a:cubicBezTo>
                  <a:cubicBezTo>
                    <a:pt x="53554" y="15160"/>
                    <a:pt x="54260" y="14307"/>
                    <a:pt x="54260" y="14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D2D845E3-1356-7F83-CC3E-12A516DC52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52204" y="1106838"/>
              <a:ext cx="52092" cy="18841"/>
            </a:xfrm>
            <a:custGeom>
              <a:avLst/>
              <a:gdLst>
                <a:gd name="connsiteX0" fmla="*/ 0 w 52092"/>
                <a:gd name="connsiteY0" fmla="*/ 12657 h 18841"/>
                <a:gd name="connsiteX1" fmla="*/ 52092 w 52092"/>
                <a:gd name="connsiteY1" fmla="*/ 6464 h 18841"/>
                <a:gd name="connsiteX2" fmla="*/ 0 w 52092"/>
                <a:gd name="connsiteY2" fmla="*/ 12657 h 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92" h="18841">
                  <a:moveTo>
                    <a:pt x="0" y="12657"/>
                  </a:moveTo>
                  <a:cubicBezTo>
                    <a:pt x="17583" y="-1888"/>
                    <a:pt x="38137" y="-3820"/>
                    <a:pt x="52092" y="6464"/>
                  </a:cubicBezTo>
                  <a:cubicBezTo>
                    <a:pt x="35266" y="20157"/>
                    <a:pt x="15869" y="22885"/>
                    <a:pt x="0" y="12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C72063AB-2728-25A5-5BB9-A8C3DC3DD2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0315" y="4072386"/>
              <a:ext cx="52193" cy="19791"/>
            </a:xfrm>
            <a:custGeom>
              <a:avLst/>
              <a:gdLst>
                <a:gd name="connsiteX0" fmla="*/ 0 w 52193"/>
                <a:gd name="connsiteY0" fmla="*/ 19629 h 19791"/>
                <a:gd name="connsiteX1" fmla="*/ 52194 w 52193"/>
                <a:gd name="connsiteY1" fmla="*/ 8606 h 19791"/>
                <a:gd name="connsiteX2" fmla="*/ 0 w 52193"/>
                <a:gd name="connsiteY2" fmla="*/ 19629 h 1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93" h="19791">
                  <a:moveTo>
                    <a:pt x="0" y="19629"/>
                  </a:moveTo>
                  <a:cubicBezTo>
                    <a:pt x="10730" y="-2587"/>
                    <a:pt x="29673" y="-5485"/>
                    <a:pt x="52194" y="8606"/>
                  </a:cubicBezTo>
                  <a:cubicBezTo>
                    <a:pt x="36475" y="20879"/>
                    <a:pt x="19849" y="19970"/>
                    <a:pt x="0" y="196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66FE7D9-4400-77BB-E57C-9FD70408A8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4986" y="2530250"/>
              <a:ext cx="52244" cy="20087"/>
            </a:xfrm>
            <a:custGeom>
              <a:avLst/>
              <a:gdLst>
                <a:gd name="connsiteX0" fmla="*/ 52244 w 52244"/>
                <a:gd name="connsiteY0" fmla="*/ 5732 h 20087"/>
                <a:gd name="connsiteX1" fmla="*/ 0 w 52244"/>
                <a:gd name="connsiteY1" fmla="*/ 13857 h 20087"/>
                <a:gd name="connsiteX2" fmla="*/ 52244 w 52244"/>
                <a:gd name="connsiteY2" fmla="*/ 5732 h 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20087">
                  <a:moveTo>
                    <a:pt x="52244" y="5732"/>
                  </a:moveTo>
                  <a:cubicBezTo>
                    <a:pt x="28817" y="21869"/>
                    <a:pt x="12040" y="24141"/>
                    <a:pt x="0" y="13857"/>
                  </a:cubicBezTo>
                  <a:cubicBezTo>
                    <a:pt x="14660" y="-859"/>
                    <a:pt x="33855" y="-4325"/>
                    <a:pt x="52244" y="57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317310FB-ECA7-9516-82C6-8151B77633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44896" y="2566122"/>
              <a:ext cx="54863" cy="20035"/>
            </a:xfrm>
            <a:custGeom>
              <a:avLst/>
              <a:gdLst>
                <a:gd name="connsiteX0" fmla="*/ 0 w 54863"/>
                <a:gd name="connsiteY0" fmla="*/ 18611 h 20035"/>
                <a:gd name="connsiteX1" fmla="*/ 54863 w 54863"/>
                <a:gd name="connsiteY1" fmla="*/ 2304 h 20035"/>
                <a:gd name="connsiteX2" fmla="*/ 0 w 54863"/>
                <a:gd name="connsiteY2" fmla="*/ 18611 h 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3" h="20035">
                  <a:moveTo>
                    <a:pt x="0" y="18611"/>
                  </a:moveTo>
                  <a:cubicBezTo>
                    <a:pt x="11134" y="1225"/>
                    <a:pt x="28162" y="-3378"/>
                    <a:pt x="54863" y="2304"/>
                  </a:cubicBezTo>
                  <a:cubicBezTo>
                    <a:pt x="45846" y="15486"/>
                    <a:pt x="20706" y="23441"/>
                    <a:pt x="0" y="18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3CACB3B2-FE97-422B-D304-E13E3560A4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4491" y="4823043"/>
              <a:ext cx="24041" cy="42670"/>
            </a:xfrm>
            <a:custGeom>
              <a:avLst/>
              <a:gdLst>
                <a:gd name="connsiteX0" fmla="*/ 24041 w 24041"/>
                <a:gd name="connsiteY0" fmla="*/ 29887 h 42670"/>
                <a:gd name="connsiteX1" fmla="*/ 16385 w 24041"/>
                <a:gd name="connsiteY1" fmla="*/ 42671 h 42670"/>
                <a:gd name="connsiteX2" fmla="*/ 3839 w 24041"/>
                <a:gd name="connsiteY2" fmla="*/ 31875 h 42670"/>
                <a:gd name="connsiteX3" fmla="*/ 111 w 24041"/>
                <a:gd name="connsiteY3" fmla="*/ 15853 h 42670"/>
                <a:gd name="connsiteX4" fmla="*/ 6862 w 24041"/>
                <a:gd name="connsiteY4" fmla="*/ 0 h 42670"/>
                <a:gd name="connsiteX5" fmla="*/ 20062 w 24041"/>
                <a:gd name="connsiteY5" fmla="*/ 10398 h 42670"/>
                <a:gd name="connsiteX6" fmla="*/ 24041 w 24041"/>
                <a:gd name="connsiteY6" fmla="*/ 29887 h 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41" h="42670">
                  <a:moveTo>
                    <a:pt x="24041" y="29887"/>
                  </a:moveTo>
                  <a:cubicBezTo>
                    <a:pt x="22128" y="33068"/>
                    <a:pt x="19256" y="37841"/>
                    <a:pt x="16385" y="42671"/>
                  </a:cubicBezTo>
                  <a:cubicBezTo>
                    <a:pt x="12102" y="39148"/>
                    <a:pt x="6761" y="36478"/>
                    <a:pt x="3839" y="31875"/>
                  </a:cubicBezTo>
                  <a:cubicBezTo>
                    <a:pt x="1119" y="27614"/>
                    <a:pt x="-443" y="21023"/>
                    <a:pt x="111" y="15853"/>
                  </a:cubicBezTo>
                  <a:cubicBezTo>
                    <a:pt x="716" y="10341"/>
                    <a:pt x="4495" y="5284"/>
                    <a:pt x="6862" y="0"/>
                  </a:cubicBezTo>
                  <a:cubicBezTo>
                    <a:pt x="11347" y="3352"/>
                    <a:pt x="17090" y="5796"/>
                    <a:pt x="20062" y="10398"/>
                  </a:cubicBezTo>
                  <a:cubicBezTo>
                    <a:pt x="22731" y="14546"/>
                    <a:pt x="22430" y="21194"/>
                    <a:pt x="24041" y="298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D3F8FD8-6068-6259-1B4B-B8DEABB364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6718" y="5153171"/>
              <a:ext cx="54209" cy="19482"/>
            </a:xfrm>
            <a:custGeom>
              <a:avLst/>
              <a:gdLst>
                <a:gd name="connsiteX0" fmla="*/ 0 w 54209"/>
                <a:gd name="connsiteY0" fmla="*/ 14533 h 19482"/>
                <a:gd name="connsiteX1" fmla="*/ 54209 w 54209"/>
                <a:gd name="connsiteY1" fmla="*/ 499 h 19482"/>
                <a:gd name="connsiteX2" fmla="*/ 0 w 54209"/>
                <a:gd name="connsiteY2" fmla="*/ 14533 h 1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09" h="19482">
                  <a:moveTo>
                    <a:pt x="0" y="14533"/>
                  </a:moveTo>
                  <a:cubicBezTo>
                    <a:pt x="17129" y="271"/>
                    <a:pt x="34510" y="-1035"/>
                    <a:pt x="54209" y="499"/>
                  </a:cubicBezTo>
                  <a:cubicBezTo>
                    <a:pt x="40404" y="18567"/>
                    <a:pt x="18238" y="24817"/>
                    <a:pt x="0" y="14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FD17EEE7-FB2B-A82E-2D89-270E55937F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697" y="5732309"/>
              <a:ext cx="47609" cy="19493"/>
            </a:xfrm>
            <a:custGeom>
              <a:avLst/>
              <a:gdLst>
                <a:gd name="connsiteX0" fmla="*/ 47609 w 47609"/>
                <a:gd name="connsiteY0" fmla="*/ 5456 h 19493"/>
                <a:gd name="connsiteX1" fmla="*/ 0 w 47609"/>
                <a:gd name="connsiteY1" fmla="*/ 17502 h 19493"/>
                <a:gd name="connsiteX2" fmla="*/ 47609 w 47609"/>
                <a:gd name="connsiteY2" fmla="*/ 5456 h 1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19493">
                  <a:moveTo>
                    <a:pt x="47609" y="5456"/>
                  </a:moveTo>
                  <a:cubicBezTo>
                    <a:pt x="31135" y="19547"/>
                    <a:pt x="21311" y="21877"/>
                    <a:pt x="0" y="17502"/>
                  </a:cubicBezTo>
                  <a:cubicBezTo>
                    <a:pt x="3728" y="-339"/>
                    <a:pt x="19497" y="-4885"/>
                    <a:pt x="47609" y="54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040549F7-C81A-5B40-8C29-4533656911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3144" y="4904736"/>
              <a:ext cx="52244" cy="17944"/>
            </a:xfrm>
            <a:custGeom>
              <a:avLst/>
              <a:gdLst>
                <a:gd name="connsiteX0" fmla="*/ 0 w 52244"/>
                <a:gd name="connsiteY0" fmla="*/ 7569 h 17944"/>
                <a:gd name="connsiteX1" fmla="*/ 52244 w 52244"/>
                <a:gd name="connsiteY1" fmla="*/ 6035 h 17944"/>
                <a:gd name="connsiteX2" fmla="*/ 0 w 52244"/>
                <a:gd name="connsiteY2" fmla="*/ 7569 h 1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17944">
                  <a:moveTo>
                    <a:pt x="0" y="7569"/>
                  </a:moveTo>
                  <a:cubicBezTo>
                    <a:pt x="18086" y="-4135"/>
                    <a:pt x="34460" y="-329"/>
                    <a:pt x="52244" y="6035"/>
                  </a:cubicBezTo>
                  <a:cubicBezTo>
                    <a:pt x="37785" y="21149"/>
                    <a:pt x="16978" y="22115"/>
                    <a:pt x="0" y="7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7774352-19B8-A221-70B4-D834217490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6336" y="4689670"/>
              <a:ext cx="21139" cy="45246"/>
            </a:xfrm>
            <a:custGeom>
              <a:avLst/>
              <a:gdLst>
                <a:gd name="connsiteX0" fmla="*/ 9626 w 21139"/>
                <a:gd name="connsiteY0" fmla="*/ 45247 h 45246"/>
                <a:gd name="connsiteX1" fmla="*/ 255 w 21139"/>
                <a:gd name="connsiteY1" fmla="*/ 11610 h 45246"/>
                <a:gd name="connsiteX2" fmla="*/ 8467 w 21139"/>
                <a:gd name="connsiteY2" fmla="*/ 19 h 45246"/>
                <a:gd name="connsiteX3" fmla="*/ 20659 w 21139"/>
                <a:gd name="connsiteY3" fmla="*/ 9962 h 45246"/>
                <a:gd name="connsiteX4" fmla="*/ 9626 w 21139"/>
                <a:gd name="connsiteY4" fmla="*/ 45247 h 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" h="45246">
                  <a:moveTo>
                    <a:pt x="9626" y="45247"/>
                  </a:moveTo>
                  <a:cubicBezTo>
                    <a:pt x="-551" y="34622"/>
                    <a:pt x="-400" y="22747"/>
                    <a:pt x="255" y="11610"/>
                  </a:cubicBezTo>
                  <a:cubicBezTo>
                    <a:pt x="507" y="7292"/>
                    <a:pt x="6351" y="-435"/>
                    <a:pt x="8467" y="19"/>
                  </a:cubicBezTo>
                  <a:cubicBezTo>
                    <a:pt x="13102" y="1042"/>
                    <a:pt x="20306" y="5985"/>
                    <a:pt x="20659" y="9962"/>
                  </a:cubicBezTo>
                  <a:cubicBezTo>
                    <a:pt x="21767" y="22292"/>
                    <a:pt x="21969" y="35758"/>
                    <a:pt x="9626" y="45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1595AA2-7F7D-E871-D9F9-1D032D67A8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8728" y="5762779"/>
              <a:ext cx="42947" cy="22199"/>
            </a:xfrm>
            <a:custGeom>
              <a:avLst/>
              <a:gdLst>
                <a:gd name="connsiteX0" fmla="*/ 42947 w 42947"/>
                <a:gd name="connsiteY0" fmla="*/ 12486 h 22199"/>
                <a:gd name="connsiteX1" fmla="*/ 6925 w 42947"/>
                <a:gd name="connsiteY1" fmla="*/ 19872 h 22199"/>
                <a:gd name="connsiteX2" fmla="*/ 74 w 42947"/>
                <a:gd name="connsiteY2" fmla="*/ 10156 h 22199"/>
                <a:gd name="connsiteX3" fmla="*/ 9444 w 42947"/>
                <a:gd name="connsiteY3" fmla="*/ 383 h 22199"/>
                <a:gd name="connsiteX4" fmla="*/ 42947 w 42947"/>
                <a:gd name="connsiteY4" fmla="*/ 12543 h 2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7" h="22199">
                  <a:moveTo>
                    <a:pt x="42947" y="12486"/>
                  </a:moveTo>
                  <a:cubicBezTo>
                    <a:pt x="30653" y="24474"/>
                    <a:pt x="18664" y="23282"/>
                    <a:pt x="6925" y="19872"/>
                  </a:cubicBezTo>
                  <a:cubicBezTo>
                    <a:pt x="3902" y="19020"/>
                    <a:pt x="-632" y="12202"/>
                    <a:pt x="74" y="10156"/>
                  </a:cubicBezTo>
                  <a:cubicBezTo>
                    <a:pt x="1535" y="6008"/>
                    <a:pt x="5867" y="781"/>
                    <a:pt x="9444" y="383"/>
                  </a:cubicBezTo>
                  <a:cubicBezTo>
                    <a:pt x="20880" y="-980"/>
                    <a:pt x="32115" y="895"/>
                    <a:pt x="42947" y="12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6131E2D-272E-E7BE-CC37-7D5B23FABA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89818" y="2774644"/>
              <a:ext cx="47609" cy="20417"/>
            </a:xfrm>
            <a:custGeom>
              <a:avLst/>
              <a:gdLst>
                <a:gd name="connsiteX0" fmla="*/ 47609 w 47609"/>
                <a:gd name="connsiteY0" fmla="*/ 11567 h 20417"/>
                <a:gd name="connsiteX1" fmla="*/ 0 w 47609"/>
                <a:gd name="connsiteY1" fmla="*/ 14863 h 20417"/>
                <a:gd name="connsiteX2" fmla="*/ 47609 w 47609"/>
                <a:gd name="connsiteY2" fmla="*/ 11567 h 2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20417">
                  <a:moveTo>
                    <a:pt x="47609" y="11567"/>
                  </a:moveTo>
                  <a:cubicBezTo>
                    <a:pt x="30783" y="23386"/>
                    <a:pt x="16121" y="22192"/>
                    <a:pt x="0" y="14863"/>
                  </a:cubicBezTo>
                  <a:cubicBezTo>
                    <a:pt x="12494" y="-3887"/>
                    <a:pt x="25493" y="-4797"/>
                    <a:pt x="47609" y="115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46274C2-16EE-305A-BDCC-2E4DEE5912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9003" y="3615551"/>
              <a:ext cx="48575" cy="19605"/>
            </a:xfrm>
            <a:custGeom>
              <a:avLst/>
              <a:gdLst>
                <a:gd name="connsiteX0" fmla="*/ 48525 w 48575"/>
                <a:gd name="connsiteY0" fmla="*/ 9587 h 19605"/>
                <a:gd name="connsiteX1" fmla="*/ 5400 w 48575"/>
                <a:gd name="connsiteY1" fmla="*/ 17712 h 19605"/>
                <a:gd name="connsiteX2" fmla="*/ 9 w 48575"/>
                <a:gd name="connsiteY2" fmla="*/ 9075 h 19605"/>
                <a:gd name="connsiteX3" fmla="*/ 6559 w 48575"/>
                <a:gd name="connsiteY3" fmla="*/ 1291 h 19605"/>
                <a:gd name="connsiteX4" fmla="*/ 48576 w 48575"/>
                <a:gd name="connsiteY4" fmla="*/ 9587 h 1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5" h="19605">
                  <a:moveTo>
                    <a:pt x="48525" y="9587"/>
                  </a:moveTo>
                  <a:cubicBezTo>
                    <a:pt x="33411" y="21291"/>
                    <a:pt x="19456" y="20837"/>
                    <a:pt x="5400" y="17712"/>
                  </a:cubicBezTo>
                  <a:cubicBezTo>
                    <a:pt x="3032" y="17200"/>
                    <a:pt x="-192" y="11859"/>
                    <a:pt x="9" y="9075"/>
                  </a:cubicBezTo>
                  <a:cubicBezTo>
                    <a:pt x="211" y="6177"/>
                    <a:pt x="3989" y="1575"/>
                    <a:pt x="6559" y="1291"/>
                  </a:cubicBezTo>
                  <a:cubicBezTo>
                    <a:pt x="19960" y="-186"/>
                    <a:pt x="33714" y="-2800"/>
                    <a:pt x="48576" y="9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A9D8DBC-EA22-1F66-8EA7-29000F1851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4558" y="2967240"/>
              <a:ext cx="43692" cy="22297"/>
            </a:xfrm>
            <a:custGeom>
              <a:avLst/>
              <a:gdLst>
                <a:gd name="connsiteX0" fmla="*/ 43692 w 43692"/>
                <a:gd name="connsiteY0" fmla="*/ 8404 h 22297"/>
                <a:gd name="connsiteX1" fmla="*/ 5705 w 43692"/>
                <a:gd name="connsiteY1" fmla="*/ 22211 h 22297"/>
                <a:gd name="connsiteX2" fmla="*/ 12 w 43692"/>
                <a:gd name="connsiteY2" fmla="*/ 16245 h 22297"/>
                <a:gd name="connsiteX3" fmla="*/ 5150 w 43692"/>
                <a:gd name="connsiteY3" fmla="*/ 4370 h 22297"/>
                <a:gd name="connsiteX4" fmla="*/ 43692 w 43692"/>
                <a:gd name="connsiteY4" fmla="*/ 8404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92" h="22297">
                  <a:moveTo>
                    <a:pt x="43692" y="8404"/>
                  </a:moveTo>
                  <a:cubicBezTo>
                    <a:pt x="31550" y="24257"/>
                    <a:pt x="18250" y="22211"/>
                    <a:pt x="5705" y="22211"/>
                  </a:cubicBezTo>
                  <a:cubicBezTo>
                    <a:pt x="3689" y="22211"/>
                    <a:pt x="-241" y="17893"/>
                    <a:pt x="12" y="16245"/>
                  </a:cubicBezTo>
                  <a:cubicBezTo>
                    <a:pt x="718" y="11927"/>
                    <a:pt x="2329" y="5734"/>
                    <a:pt x="5150" y="4370"/>
                  </a:cubicBezTo>
                  <a:cubicBezTo>
                    <a:pt x="17342" y="-1653"/>
                    <a:pt x="29686" y="-2448"/>
                    <a:pt x="43692" y="8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73E31FD8-3F77-44C9-670D-9F15B032D4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11441" y="802236"/>
              <a:ext cx="31772" cy="30344"/>
            </a:xfrm>
            <a:custGeom>
              <a:avLst/>
              <a:gdLst>
                <a:gd name="connsiteX0" fmla="*/ 31772 w 31772"/>
                <a:gd name="connsiteY0" fmla="*/ 10780 h 30344"/>
                <a:gd name="connsiteX1" fmla="*/ 11972 w 31772"/>
                <a:gd name="connsiteY1" fmla="*/ 30269 h 30344"/>
                <a:gd name="connsiteX2" fmla="*/ 32 w 31772"/>
                <a:gd name="connsiteY2" fmla="*/ 13564 h 30344"/>
                <a:gd name="connsiteX3" fmla="*/ 19983 w 31772"/>
                <a:gd name="connsiteY3" fmla="*/ 610 h 30344"/>
                <a:gd name="connsiteX4" fmla="*/ 31722 w 31772"/>
                <a:gd name="connsiteY4" fmla="*/ 10837 h 3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72" h="30344">
                  <a:moveTo>
                    <a:pt x="31772" y="10780"/>
                  </a:moveTo>
                  <a:cubicBezTo>
                    <a:pt x="30261" y="23848"/>
                    <a:pt x="21041" y="31178"/>
                    <a:pt x="11972" y="30269"/>
                  </a:cubicBezTo>
                  <a:cubicBezTo>
                    <a:pt x="2955" y="29360"/>
                    <a:pt x="-371" y="22769"/>
                    <a:pt x="32" y="13564"/>
                  </a:cubicBezTo>
                  <a:cubicBezTo>
                    <a:pt x="436" y="5326"/>
                    <a:pt x="10813" y="-2231"/>
                    <a:pt x="19983" y="610"/>
                  </a:cubicBezTo>
                  <a:cubicBezTo>
                    <a:pt x="24970" y="2144"/>
                    <a:pt x="28900" y="8223"/>
                    <a:pt x="31722" y="10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06C1152F-2691-EE1D-DB72-19492661B0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4565" y="5276720"/>
              <a:ext cx="45185" cy="23807"/>
            </a:xfrm>
            <a:custGeom>
              <a:avLst/>
              <a:gdLst>
                <a:gd name="connsiteX0" fmla="*/ 45185 w 45185"/>
                <a:gd name="connsiteY0" fmla="*/ 2803 h 23807"/>
                <a:gd name="connsiteX1" fmla="*/ 7955 w 45185"/>
                <a:gd name="connsiteY1" fmla="*/ 23769 h 23807"/>
                <a:gd name="connsiteX2" fmla="*/ 146 w 45185"/>
                <a:gd name="connsiteY2" fmla="*/ 17747 h 23807"/>
                <a:gd name="connsiteX3" fmla="*/ 3722 w 45185"/>
                <a:gd name="connsiteY3" fmla="*/ 7519 h 23807"/>
                <a:gd name="connsiteX4" fmla="*/ 45185 w 45185"/>
                <a:gd name="connsiteY4" fmla="*/ 2860 h 2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85" h="23807">
                  <a:moveTo>
                    <a:pt x="45185" y="2803"/>
                  </a:moveTo>
                  <a:cubicBezTo>
                    <a:pt x="33346" y="18201"/>
                    <a:pt x="20650" y="21269"/>
                    <a:pt x="7955" y="23769"/>
                  </a:cubicBezTo>
                  <a:cubicBezTo>
                    <a:pt x="5586" y="24224"/>
                    <a:pt x="750" y="20474"/>
                    <a:pt x="146" y="17747"/>
                  </a:cubicBezTo>
                  <a:cubicBezTo>
                    <a:pt x="-560" y="14792"/>
                    <a:pt x="1405" y="8940"/>
                    <a:pt x="3722" y="7519"/>
                  </a:cubicBezTo>
                  <a:cubicBezTo>
                    <a:pt x="15411" y="190"/>
                    <a:pt x="27905" y="-2595"/>
                    <a:pt x="45185" y="2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FB4CAAA6-40CC-3BFF-0B5B-7188C183A8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214" y="3157577"/>
              <a:ext cx="23532" cy="39943"/>
            </a:xfrm>
            <a:custGeom>
              <a:avLst/>
              <a:gdLst>
                <a:gd name="connsiteX0" fmla="*/ 0 w 23532"/>
                <a:gd name="connsiteY0" fmla="*/ 25853 h 39943"/>
                <a:gd name="connsiteX1" fmla="*/ 4081 w 23532"/>
                <a:gd name="connsiteY1" fmla="*/ 8693 h 39943"/>
                <a:gd name="connsiteX2" fmla="*/ 15316 w 23532"/>
                <a:gd name="connsiteY2" fmla="*/ 0 h 39943"/>
                <a:gd name="connsiteX3" fmla="*/ 23275 w 23532"/>
                <a:gd name="connsiteY3" fmla="*/ 14262 h 39943"/>
                <a:gd name="connsiteX4" fmla="*/ 21210 w 23532"/>
                <a:gd name="connsiteY4" fmla="*/ 26250 h 39943"/>
                <a:gd name="connsiteX5" fmla="*/ 10479 w 23532"/>
                <a:gd name="connsiteY5" fmla="*/ 39944 h 39943"/>
                <a:gd name="connsiteX6" fmla="*/ 0 w 23532"/>
                <a:gd name="connsiteY6" fmla="*/ 25853 h 3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32" h="39943">
                  <a:moveTo>
                    <a:pt x="0" y="25853"/>
                  </a:moveTo>
                  <a:cubicBezTo>
                    <a:pt x="1713" y="17955"/>
                    <a:pt x="1713" y="12386"/>
                    <a:pt x="4081" y="8693"/>
                  </a:cubicBezTo>
                  <a:cubicBezTo>
                    <a:pt x="6701" y="4659"/>
                    <a:pt x="11487" y="0"/>
                    <a:pt x="15316" y="0"/>
                  </a:cubicBezTo>
                  <a:cubicBezTo>
                    <a:pt x="22469" y="0"/>
                    <a:pt x="24284" y="6875"/>
                    <a:pt x="23275" y="14262"/>
                  </a:cubicBezTo>
                  <a:cubicBezTo>
                    <a:pt x="22722" y="18296"/>
                    <a:pt x="22974" y="23012"/>
                    <a:pt x="21210" y="26250"/>
                  </a:cubicBezTo>
                  <a:cubicBezTo>
                    <a:pt x="18388" y="31364"/>
                    <a:pt x="14157" y="35455"/>
                    <a:pt x="10479" y="39944"/>
                  </a:cubicBezTo>
                  <a:cubicBezTo>
                    <a:pt x="6701" y="34887"/>
                    <a:pt x="2922" y="29773"/>
                    <a:pt x="0" y="2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9A0FF00F-7627-D0E9-A101-8E6A053AD1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1396" y="1100746"/>
              <a:ext cx="50581" cy="18717"/>
            </a:xfrm>
            <a:custGeom>
              <a:avLst/>
              <a:gdLst>
                <a:gd name="connsiteX0" fmla="*/ 50582 w 50581"/>
                <a:gd name="connsiteY0" fmla="*/ 8807 h 18717"/>
                <a:gd name="connsiteX1" fmla="*/ 8061 w 50581"/>
                <a:gd name="connsiteY1" fmla="*/ 18068 h 18717"/>
                <a:gd name="connsiteX2" fmla="*/ 0 w 50581"/>
                <a:gd name="connsiteY2" fmla="*/ 11307 h 18717"/>
                <a:gd name="connsiteX3" fmla="*/ 7507 w 50581"/>
                <a:gd name="connsiteY3" fmla="*/ 1307 h 18717"/>
                <a:gd name="connsiteX4" fmla="*/ 50582 w 50581"/>
                <a:gd name="connsiteY4" fmla="*/ 8864 h 1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81" h="18717">
                  <a:moveTo>
                    <a:pt x="50582" y="8807"/>
                  </a:moveTo>
                  <a:cubicBezTo>
                    <a:pt x="34863" y="19886"/>
                    <a:pt x="21362" y="19318"/>
                    <a:pt x="8061" y="18068"/>
                  </a:cubicBezTo>
                  <a:cubicBezTo>
                    <a:pt x="5240" y="17784"/>
                    <a:pt x="2670" y="13636"/>
                    <a:pt x="0" y="11307"/>
                  </a:cubicBezTo>
                  <a:cubicBezTo>
                    <a:pt x="2469" y="7841"/>
                    <a:pt x="4534" y="1989"/>
                    <a:pt x="7507" y="1307"/>
                  </a:cubicBezTo>
                  <a:cubicBezTo>
                    <a:pt x="21110" y="-1875"/>
                    <a:pt x="34208" y="795"/>
                    <a:pt x="50582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115D1845-C163-C0D0-5297-D200E120B3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70560" y="1435701"/>
              <a:ext cx="51338" cy="19174"/>
            </a:xfrm>
            <a:custGeom>
              <a:avLst/>
              <a:gdLst>
                <a:gd name="connsiteX0" fmla="*/ 0 w 51338"/>
                <a:gd name="connsiteY0" fmla="*/ 12660 h 19174"/>
                <a:gd name="connsiteX1" fmla="*/ 51338 w 51338"/>
                <a:gd name="connsiteY1" fmla="*/ 1296 h 19174"/>
                <a:gd name="connsiteX2" fmla="*/ 0 w 51338"/>
                <a:gd name="connsiteY2" fmla="*/ 12660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38" h="19174">
                  <a:moveTo>
                    <a:pt x="0" y="12660"/>
                  </a:moveTo>
                  <a:cubicBezTo>
                    <a:pt x="16878" y="-2567"/>
                    <a:pt x="33554" y="-635"/>
                    <a:pt x="51338" y="1296"/>
                  </a:cubicBezTo>
                  <a:cubicBezTo>
                    <a:pt x="39045" y="19649"/>
                    <a:pt x="19195" y="24649"/>
                    <a:pt x="0" y="126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7F826E67-2F96-1658-7C1B-B15F1CE1E3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9227" y="6312822"/>
              <a:ext cx="42997" cy="23628"/>
            </a:xfrm>
            <a:custGeom>
              <a:avLst/>
              <a:gdLst>
                <a:gd name="connsiteX0" fmla="*/ 42997 w 42997"/>
                <a:gd name="connsiteY0" fmla="*/ 15060 h 23628"/>
                <a:gd name="connsiteX1" fmla="*/ 9696 w 42997"/>
                <a:gd name="connsiteY1" fmla="*/ 23583 h 23628"/>
                <a:gd name="connsiteX2" fmla="*/ 73 w 42997"/>
                <a:gd name="connsiteY2" fmla="*/ 17333 h 23628"/>
                <a:gd name="connsiteX3" fmla="*/ 5162 w 42997"/>
                <a:gd name="connsiteY3" fmla="*/ 5401 h 23628"/>
                <a:gd name="connsiteX4" fmla="*/ 42745 w 42997"/>
                <a:gd name="connsiteY4" fmla="*/ 8527 h 23628"/>
                <a:gd name="connsiteX5" fmla="*/ 42947 w 42997"/>
                <a:gd name="connsiteY5" fmla="*/ 15060 h 2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7" h="23628">
                  <a:moveTo>
                    <a:pt x="42997" y="15060"/>
                  </a:moveTo>
                  <a:cubicBezTo>
                    <a:pt x="31913" y="18072"/>
                    <a:pt x="20931" y="21651"/>
                    <a:pt x="9696" y="23583"/>
                  </a:cubicBezTo>
                  <a:cubicBezTo>
                    <a:pt x="6673" y="24095"/>
                    <a:pt x="527" y="20117"/>
                    <a:pt x="73" y="17333"/>
                  </a:cubicBezTo>
                  <a:cubicBezTo>
                    <a:pt x="-481" y="13697"/>
                    <a:pt x="2190" y="7333"/>
                    <a:pt x="5162" y="5401"/>
                  </a:cubicBezTo>
                  <a:cubicBezTo>
                    <a:pt x="18412" y="-3235"/>
                    <a:pt x="31158" y="-1019"/>
                    <a:pt x="42745" y="8527"/>
                  </a:cubicBezTo>
                  <a:cubicBezTo>
                    <a:pt x="42796" y="10686"/>
                    <a:pt x="42846" y="12845"/>
                    <a:pt x="42947" y="150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EECFD8E0-3B31-5775-4D8E-017E5B1EBD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04642" y="3400579"/>
              <a:ext cx="44350" cy="22290"/>
            </a:xfrm>
            <a:custGeom>
              <a:avLst/>
              <a:gdLst>
                <a:gd name="connsiteX0" fmla="*/ 44351 w 44350"/>
                <a:gd name="connsiteY0" fmla="*/ 7398 h 22290"/>
                <a:gd name="connsiteX1" fmla="*/ 8279 w 44350"/>
                <a:gd name="connsiteY1" fmla="*/ 22284 h 22290"/>
                <a:gd name="connsiteX2" fmla="*/ 167 w 44350"/>
                <a:gd name="connsiteY2" fmla="*/ 16489 h 22290"/>
                <a:gd name="connsiteX3" fmla="*/ 3593 w 44350"/>
                <a:gd name="connsiteY3" fmla="*/ 6489 h 22290"/>
                <a:gd name="connsiteX4" fmla="*/ 44351 w 44350"/>
                <a:gd name="connsiteY4" fmla="*/ 7398 h 2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50" h="22290">
                  <a:moveTo>
                    <a:pt x="44351" y="7398"/>
                  </a:moveTo>
                  <a:cubicBezTo>
                    <a:pt x="32511" y="19216"/>
                    <a:pt x="20470" y="21432"/>
                    <a:pt x="8279" y="22284"/>
                  </a:cubicBezTo>
                  <a:cubicBezTo>
                    <a:pt x="5558" y="22455"/>
                    <a:pt x="922" y="19216"/>
                    <a:pt x="167" y="16489"/>
                  </a:cubicBezTo>
                  <a:cubicBezTo>
                    <a:pt x="-639" y="13704"/>
                    <a:pt x="1628" y="7114"/>
                    <a:pt x="3593" y="6489"/>
                  </a:cubicBezTo>
                  <a:cubicBezTo>
                    <a:pt x="16238" y="2455"/>
                    <a:pt x="29186" y="-6295"/>
                    <a:pt x="44351" y="7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278A2FCC-A0E1-FD76-A5D3-72CFC0504B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5505" y="2748879"/>
              <a:ext cx="45625" cy="25052"/>
            </a:xfrm>
            <a:custGeom>
              <a:avLst/>
              <a:gdLst>
                <a:gd name="connsiteX0" fmla="*/ 45625 w 45625"/>
                <a:gd name="connsiteY0" fmla="*/ 4832 h 25052"/>
                <a:gd name="connsiteX1" fmla="*/ 8697 w 45625"/>
                <a:gd name="connsiteY1" fmla="*/ 24946 h 25052"/>
                <a:gd name="connsiteX2" fmla="*/ 32 w 45625"/>
                <a:gd name="connsiteY2" fmla="*/ 20628 h 25052"/>
                <a:gd name="connsiteX3" fmla="*/ 3659 w 45625"/>
                <a:gd name="connsiteY3" fmla="*/ 8355 h 25052"/>
                <a:gd name="connsiteX4" fmla="*/ 45625 w 45625"/>
                <a:gd name="connsiteY4" fmla="*/ 4775 h 2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25" h="25052">
                  <a:moveTo>
                    <a:pt x="45625" y="4832"/>
                  </a:moveTo>
                  <a:cubicBezTo>
                    <a:pt x="33887" y="18753"/>
                    <a:pt x="21040" y="21537"/>
                    <a:pt x="8697" y="24946"/>
                  </a:cubicBezTo>
                  <a:cubicBezTo>
                    <a:pt x="6127" y="25685"/>
                    <a:pt x="132" y="22389"/>
                    <a:pt x="32" y="20628"/>
                  </a:cubicBezTo>
                  <a:cubicBezTo>
                    <a:pt x="-221" y="16537"/>
                    <a:pt x="1039" y="9946"/>
                    <a:pt x="3659" y="8355"/>
                  </a:cubicBezTo>
                  <a:cubicBezTo>
                    <a:pt x="15700" y="912"/>
                    <a:pt x="28497" y="-4202"/>
                    <a:pt x="45625" y="47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66F3DE2-BEFE-00B4-2646-C35C5C3DD6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76017" y="2839637"/>
              <a:ext cx="47651" cy="19086"/>
            </a:xfrm>
            <a:custGeom>
              <a:avLst/>
              <a:gdLst>
                <a:gd name="connsiteX0" fmla="*/ 47651 w 47651"/>
                <a:gd name="connsiteY0" fmla="*/ 6461 h 19086"/>
                <a:gd name="connsiteX1" fmla="*/ 6037 w 47651"/>
                <a:gd name="connsiteY1" fmla="*/ 17938 h 19086"/>
                <a:gd name="connsiteX2" fmla="*/ 41 w 47651"/>
                <a:gd name="connsiteY2" fmla="*/ 9416 h 19086"/>
                <a:gd name="connsiteX3" fmla="*/ 4727 w 47651"/>
                <a:gd name="connsiteY3" fmla="*/ 2598 h 19086"/>
                <a:gd name="connsiteX4" fmla="*/ 47651 w 47651"/>
                <a:gd name="connsiteY4" fmla="*/ 6404 h 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1" h="19086">
                  <a:moveTo>
                    <a:pt x="47651" y="6461"/>
                  </a:moveTo>
                  <a:cubicBezTo>
                    <a:pt x="34451" y="17995"/>
                    <a:pt x="20748" y="21064"/>
                    <a:pt x="6037" y="17938"/>
                  </a:cubicBezTo>
                  <a:cubicBezTo>
                    <a:pt x="3518" y="17427"/>
                    <a:pt x="848" y="12768"/>
                    <a:pt x="41" y="9416"/>
                  </a:cubicBezTo>
                  <a:cubicBezTo>
                    <a:pt x="-412" y="7654"/>
                    <a:pt x="2964" y="2654"/>
                    <a:pt x="4727" y="2598"/>
                  </a:cubicBezTo>
                  <a:cubicBezTo>
                    <a:pt x="18582" y="2029"/>
                    <a:pt x="32990" y="-4846"/>
                    <a:pt x="47651" y="6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67DA8EFC-82AE-EE74-D6DE-BEF3D3D333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3507" y="4112519"/>
              <a:ext cx="45795" cy="20554"/>
            </a:xfrm>
            <a:custGeom>
              <a:avLst/>
              <a:gdLst>
                <a:gd name="connsiteX0" fmla="*/ 0 w 45795"/>
                <a:gd name="connsiteY0" fmla="*/ 7337 h 20554"/>
                <a:gd name="connsiteX1" fmla="*/ 45795 w 45795"/>
                <a:gd name="connsiteY1" fmla="*/ 11712 h 20554"/>
                <a:gd name="connsiteX2" fmla="*/ 0 w 45795"/>
                <a:gd name="connsiteY2" fmla="*/ 7337 h 2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20554">
                  <a:moveTo>
                    <a:pt x="0" y="7337"/>
                  </a:moveTo>
                  <a:cubicBezTo>
                    <a:pt x="12797" y="-3743"/>
                    <a:pt x="27911" y="-2265"/>
                    <a:pt x="45795" y="11712"/>
                  </a:cubicBezTo>
                  <a:cubicBezTo>
                    <a:pt x="29724" y="24951"/>
                    <a:pt x="11487" y="23189"/>
                    <a:pt x="0" y="73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10898EB-BA3F-1594-252A-04E8BC47B6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3633" y="3101146"/>
              <a:ext cx="44535" cy="19957"/>
            </a:xfrm>
            <a:custGeom>
              <a:avLst/>
              <a:gdLst>
                <a:gd name="connsiteX0" fmla="*/ 44536 w 44535"/>
                <a:gd name="connsiteY0" fmla="*/ 5465 h 19957"/>
                <a:gd name="connsiteX1" fmla="*/ 0 w 44535"/>
                <a:gd name="connsiteY1" fmla="*/ 13874 h 19957"/>
                <a:gd name="connsiteX2" fmla="*/ 44536 w 44535"/>
                <a:gd name="connsiteY2" fmla="*/ 5465 h 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35" h="19957">
                  <a:moveTo>
                    <a:pt x="44536" y="5465"/>
                  </a:moveTo>
                  <a:cubicBezTo>
                    <a:pt x="31941" y="21260"/>
                    <a:pt x="16121" y="24272"/>
                    <a:pt x="0" y="13874"/>
                  </a:cubicBezTo>
                  <a:cubicBezTo>
                    <a:pt x="9874" y="-1296"/>
                    <a:pt x="23779" y="-3910"/>
                    <a:pt x="44536" y="54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0987F79-E7FA-BE98-1027-4796CCC895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8599" y="4229396"/>
              <a:ext cx="26778" cy="40351"/>
            </a:xfrm>
            <a:custGeom>
              <a:avLst/>
              <a:gdLst>
                <a:gd name="connsiteX0" fmla="*/ 26778 w 26778"/>
                <a:gd name="connsiteY0" fmla="*/ 26881 h 40351"/>
                <a:gd name="connsiteX1" fmla="*/ 16149 w 26778"/>
                <a:gd name="connsiteY1" fmla="*/ 40234 h 40351"/>
                <a:gd name="connsiteX2" fmla="*/ 6224 w 26778"/>
                <a:gd name="connsiteY2" fmla="*/ 33416 h 40351"/>
                <a:gd name="connsiteX3" fmla="*/ 5366 w 26778"/>
                <a:gd name="connsiteY3" fmla="*/ 31200 h 40351"/>
                <a:gd name="connsiteX4" fmla="*/ 3049 w 26778"/>
                <a:gd name="connsiteY4" fmla="*/ 3586 h 40351"/>
                <a:gd name="connsiteX5" fmla="*/ 12168 w 26778"/>
                <a:gd name="connsiteY5" fmla="*/ 290 h 40351"/>
                <a:gd name="connsiteX6" fmla="*/ 26778 w 26778"/>
                <a:gd name="connsiteY6" fmla="*/ 26938 h 4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8" h="40351">
                  <a:moveTo>
                    <a:pt x="26778" y="26881"/>
                  </a:moveTo>
                  <a:cubicBezTo>
                    <a:pt x="22295" y="32904"/>
                    <a:pt x="19927" y="38472"/>
                    <a:pt x="16149" y="40234"/>
                  </a:cubicBezTo>
                  <a:cubicBezTo>
                    <a:pt x="14032" y="41200"/>
                    <a:pt x="9548" y="35972"/>
                    <a:pt x="6224" y="33416"/>
                  </a:cubicBezTo>
                  <a:cubicBezTo>
                    <a:pt x="5719" y="33018"/>
                    <a:pt x="5669" y="31938"/>
                    <a:pt x="5366" y="31200"/>
                  </a:cubicBezTo>
                  <a:cubicBezTo>
                    <a:pt x="2143" y="22222"/>
                    <a:pt x="-3551" y="13188"/>
                    <a:pt x="3049" y="3586"/>
                  </a:cubicBezTo>
                  <a:cubicBezTo>
                    <a:pt x="4763" y="1086"/>
                    <a:pt x="11513" y="-732"/>
                    <a:pt x="12168" y="290"/>
                  </a:cubicBezTo>
                  <a:cubicBezTo>
                    <a:pt x="17358" y="8359"/>
                    <a:pt x="21589" y="17166"/>
                    <a:pt x="26778" y="2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91CC83CE-0ED7-E8DD-A689-AE20504CDD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0115" y="2774902"/>
              <a:ext cx="45796" cy="19943"/>
            </a:xfrm>
            <a:custGeom>
              <a:avLst/>
              <a:gdLst>
                <a:gd name="connsiteX0" fmla="*/ 45796 w 45796"/>
                <a:gd name="connsiteY0" fmla="*/ 10002 h 19943"/>
                <a:gd name="connsiteX1" fmla="*/ 0 w 45796"/>
                <a:gd name="connsiteY1" fmla="*/ 13468 h 19943"/>
                <a:gd name="connsiteX2" fmla="*/ 45796 w 45796"/>
                <a:gd name="connsiteY2" fmla="*/ 1000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6" h="19943">
                  <a:moveTo>
                    <a:pt x="45796" y="10002"/>
                  </a:moveTo>
                  <a:cubicBezTo>
                    <a:pt x="29221" y="23866"/>
                    <a:pt x="14813" y="21480"/>
                    <a:pt x="0" y="13468"/>
                  </a:cubicBezTo>
                  <a:cubicBezTo>
                    <a:pt x="13604" y="-3350"/>
                    <a:pt x="21512" y="-4316"/>
                    <a:pt x="45796" y="10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D5009C3-9F20-D411-F558-243E28BE1E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07527" y="6257567"/>
              <a:ext cx="23787" cy="40348"/>
            </a:xfrm>
            <a:custGeom>
              <a:avLst/>
              <a:gdLst>
                <a:gd name="connsiteX0" fmla="*/ 23787 w 23787"/>
                <a:gd name="connsiteY0" fmla="*/ 27986 h 40348"/>
                <a:gd name="connsiteX1" fmla="*/ 14567 w 23787"/>
                <a:gd name="connsiteY1" fmla="*/ 39520 h 40348"/>
                <a:gd name="connsiteX2" fmla="*/ 2325 w 23787"/>
                <a:gd name="connsiteY2" fmla="*/ 29349 h 40348"/>
                <a:gd name="connsiteX3" fmla="*/ 259 w 23787"/>
                <a:gd name="connsiteY3" fmla="*/ 12418 h 40348"/>
                <a:gd name="connsiteX4" fmla="*/ 8018 w 23787"/>
                <a:gd name="connsiteY4" fmla="*/ 88 h 40348"/>
                <a:gd name="connsiteX5" fmla="*/ 19202 w 23787"/>
                <a:gd name="connsiteY5" fmla="*/ 8042 h 40348"/>
                <a:gd name="connsiteX6" fmla="*/ 23787 w 23787"/>
                <a:gd name="connsiteY6" fmla="*/ 27986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7" h="40348">
                  <a:moveTo>
                    <a:pt x="23787" y="27986"/>
                  </a:moveTo>
                  <a:cubicBezTo>
                    <a:pt x="21418" y="31111"/>
                    <a:pt x="18800" y="37588"/>
                    <a:pt x="14567" y="39520"/>
                  </a:cubicBezTo>
                  <a:cubicBezTo>
                    <a:pt x="7665" y="42702"/>
                    <a:pt x="3937" y="36167"/>
                    <a:pt x="2325" y="29349"/>
                  </a:cubicBezTo>
                  <a:cubicBezTo>
                    <a:pt x="1015" y="23838"/>
                    <a:pt x="-648" y="17701"/>
                    <a:pt x="259" y="12418"/>
                  </a:cubicBezTo>
                  <a:cubicBezTo>
                    <a:pt x="1066" y="7702"/>
                    <a:pt x="4643" y="997"/>
                    <a:pt x="8018" y="88"/>
                  </a:cubicBezTo>
                  <a:cubicBezTo>
                    <a:pt x="11192" y="-708"/>
                    <a:pt x="16885" y="4065"/>
                    <a:pt x="19202" y="8042"/>
                  </a:cubicBezTo>
                  <a:cubicBezTo>
                    <a:pt x="21822" y="12588"/>
                    <a:pt x="21872" y="19009"/>
                    <a:pt x="23787" y="279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9BD1E73-45AD-2E69-B6A1-443D5D17F2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9204" y="1127130"/>
              <a:ext cx="47407" cy="20816"/>
            </a:xfrm>
            <a:custGeom>
              <a:avLst/>
              <a:gdLst>
                <a:gd name="connsiteX0" fmla="*/ 47408 w 47407"/>
                <a:gd name="connsiteY0" fmla="*/ 6684 h 20816"/>
                <a:gd name="connsiteX1" fmla="*/ 8313 w 47407"/>
                <a:gd name="connsiteY1" fmla="*/ 20775 h 20816"/>
                <a:gd name="connsiteX2" fmla="*/ 0 w 47407"/>
                <a:gd name="connsiteY2" fmla="*/ 14809 h 20816"/>
                <a:gd name="connsiteX3" fmla="*/ 6852 w 47407"/>
                <a:gd name="connsiteY3" fmla="*/ 4071 h 20816"/>
                <a:gd name="connsiteX4" fmla="*/ 47357 w 47407"/>
                <a:gd name="connsiteY4" fmla="*/ 6627 h 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7" h="20816">
                  <a:moveTo>
                    <a:pt x="47408" y="6684"/>
                  </a:moveTo>
                  <a:cubicBezTo>
                    <a:pt x="34258" y="19298"/>
                    <a:pt x="20656" y="17934"/>
                    <a:pt x="8313" y="20775"/>
                  </a:cubicBezTo>
                  <a:cubicBezTo>
                    <a:pt x="5995" y="21287"/>
                    <a:pt x="2771" y="16912"/>
                    <a:pt x="0" y="14809"/>
                  </a:cubicBezTo>
                  <a:cubicBezTo>
                    <a:pt x="2267" y="11116"/>
                    <a:pt x="3879" y="5150"/>
                    <a:pt x="6852" y="4071"/>
                  </a:cubicBezTo>
                  <a:cubicBezTo>
                    <a:pt x="19245" y="-304"/>
                    <a:pt x="32092" y="-3259"/>
                    <a:pt x="47357" y="6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CA89EAEA-E576-A860-E830-D25E063EA2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729" y="6297511"/>
              <a:ext cx="41622" cy="19755"/>
            </a:xfrm>
            <a:custGeom>
              <a:avLst/>
              <a:gdLst>
                <a:gd name="connsiteX0" fmla="*/ 41623 w 41622"/>
                <a:gd name="connsiteY0" fmla="*/ 6508 h 19755"/>
                <a:gd name="connsiteX1" fmla="*/ 8171 w 41622"/>
                <a:gd name="connsiteY1" fmla="*/ 19121 h 19755"/>
                <a:gd name="connsiteX2" fmla="*/ 59 w 41622"/>
                <a:gd name="connsiteY2" fmla="*/ 10315 h 19755"/>
                <a:gd name="connsiteX3" fmla="*/ 6155 w 41622"/>
                <a:gd name="connsiteY3" fmla="*/ 2019 h 19755"/>
                <a:gd name="connsiteX4" fmla="*/ 41623 w 41622"/>
                <a:gd name="connsiteY4" fmla="*/ 6508 h 1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2" h="19755">
                  <a:moveTo>
                    <a:pt x="41623" y="6508"/>
                  </a:moveTo>
                  <a:cubicBezTo>
                    <a:pt x="31446" y="19860"/>
                    <a:pt x="19909" y="20826"/>
                    <a:pt x="8171" y="19121"/>
                  </a:cubicBezTo>
                  <a:cubicBezTo>
                    <a:pt x="5047" y="18667"/>
                    <a:pt x="1369" y="14007"/>
                    <a:pt x="59" y="10315"/>
                  </a:cubicBezTo>
                  <a:cubicBezTo>
                    <a:pt x="-546" y="8610"/>
                    <a:pt x="3636" y="2474"/>
                    <a:pt x="6155" y="2019"/>
                  </a:cubicBezTo>
                  <a:cubicBezTo>
                    <a:pt x="17440" y="30"/>
                    <a:pt x="29129" y="-2811"/>
                    <a:pt x="41623" y="65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51D87C6A-AD1A-99A4-0B5F-F23533110B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76635" y="5231000"/>
              <a:ext cx="43238" cy="21052"/>
            </a:xfrm>
            <a:custGeom>
              <a:avLst/>
              <a:gdLst>
                <a:gd name="connsiteX0" fmla="*/ 8929 w 43238"/>
                <a:gd name="connsiteY0" fmla="*/ 1193 h 21052"/>
                <a:gd name="connsiteX1" fmla="*/ 24245 w 43238"/>
                <a:gd name="connsiteY1" fmla="*/ 0 h 21052"/>
                <a:gd name="connsiteX2" fmla="*/ 43238 w 43238"/>
                <a:gd name="connsiteY2" fmla="*/ 1193 h 21052"/>
                <a:gd name="connsiteX3" fmla="*/ 1927 w 43238"/>
                <a:gd name="connsiteY3" fmla="*/ 20455 h 21052"/>
                <a:gd name="connsiteX4" fmla="*/ 8879 w 43238"/>
                <a:gd name="connsiteY4" fmla="*/ 1193 h 2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38" h="21052">
                  <a:moveTo>
                    <a:pt x="8929" y="1193"/>
                  </a:moveTo>
                  <a:cubicBezTo>
                    <a:pt x="14018" y="795"/>
                    <a:pt x="19156" y="397"/>
                    <a:pt x="24245" y="0"/>
                  </a:cubicBezTo>
                  <a:cubicBezTo>
                    <a:pt x="30593" y="397"/>
                    <a:pt x="36890" y="795"/>
                    <a:pt x="43238" y="1193"/>
                  </a:cubicBezTo>
                  <a:cubicBezTo>
                    <a:pt x="30996" y="18125"/>
                    <a:pt x="17142" y="22898"/>
                    <a:pt x="1927" y="20455"/>
                  </a:cubicBezTo>
                  <a:cubicBezTo>
                    <a:pt x="-3967" y="7954"/>
                    <a:pt x="5201" y="6193"/>
                    <a:pt x="8879" y="11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9CC7C8CA-5130-0B5D-C4D1-91E81796A3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844" y="6020281"/>
              <a:ext cx="46399" cy="18823"/>
            </a:xfrm>
            <a:custGeom>
              <a:avLst/>
              <a:gdLst>
                <a:gd name="connsiteX0" fmla="*/ 46400 w 46399"/>
                <a:gd name="connsiteY0" fmla="*/ 6861 h 18823"/>
                <a:gd name="connsiteX1" fmla="*/ 0 w 46399"/>
                <a:gd name="connsiteY1" fmla="*/ 9873 h 18823"/>
                <a:gd name="connsiteX2" fmla="*/ 46400 w 46399"/>
                <a:gd name="connsiteY2" fmla="*/ 6861 h 1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99" h="18823">
                  <a:moveTo>
                    <a:pt x="46400" y="6861"/>
                  </a:moveTo>
                  <a:cubicBezTo>
                    <a:pt x="24586" y="22088"/>
                    <a:pt x="14811" y="22430"/>
                    <a:pt x="0" y="9873"/>
                  </a:cubicBezTo>
                  <a:cubicBezTo>
                    <a:pt x="13955" y="-6378"/>
                    <a:pt x="28515" y="1009"/>
                    <a:pt x="46400" y="68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F71F672-AE06-4810-4A4B-54D1E55F89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0200" y="3654757"/>
              <a:ext cx="45744" cy="20594"/>
            </a:xfrm>
            <a:custGeom>
              <a:avLst/>
              <a:gdLst>
                <a:gd name="connsiteX0" fmla="*/ 45745 w 45744"/>
                <a:gd name="connsiteY0" fmla="*/ 1176 h 20594"/>
                <a:gd name="connsiteX1" fmla="*/ 10026 w 45744"/>
                <a:gd name="connsiteY1" fmla="*/ 20437 h 20594"/>
                <a:gd name="connsiteX2" fmla="*/ 0 w 45744"/>
                <a:gd name="connsiteY2" fmla="*/ 10323 h 20594"/>
                <a:gd name="connsiteX3" fmla="*/ 9521 w 45744"/>
                <a:gd name="connsiteY3" fmla="*/ 323 h 20594"/>
                <a:gd name="connsiteX4" fmla="*/ 45695 w 45744"/>
                <a:gd name="connsiteY4" fmla="*/ 1119 h 2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4" h="20594">
                  <a:moveTo>
                    <a:pt x="45745" y="1176"/>
                  </a:moveTo>
                  <a:cubicBezTo>
                    <a:pt x="35518" y="18733"/>
                    <a:pt x="23023" y="21346"/>
                    <a:pt x="10026" y="20437"/>
                  </a:cubicBezTo>
                  <a:cubicBezTo>
                    <a:pt x="6499" y="20210"/>
                    <a:pt x="3325" y="13903"/>
                    <a:pt x="0" y="10323"/>
                  </a:cubicBezTo>
                  <a:cubicBezTo>
                    <a:pt x="3173" y="6801"/>
                    <a:pt x="6146" y="608"/>
                    <a:pt x="9521" y="323"/>
                  </a:cubicBezTo>
                  <a:cubicBezTo>
                    <a:pt x="20605" y="-586"/>
                    <a:pt x="31890" y="664"/>
                    <a:pt x="45695" y="11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873D57D-4363-B66D-D47E-13DC8D3DC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3677" y="6161619"/>
              <a:ext cx="43880" cy="19511"/>
            </a:xfrm>
            <a:custGeom>
              <a:avLst/>
              <a:gdLst>
                <a:gd name="connsiteX0" fmla="*/ 43881 w 43880"/>
                <a:gd name="connsiteY0" fmla="*/ 9785 h 19511"/>
                <a:gd name="connsiteX1" fmla="*/ 4131 w 43880"/>
                <a:gd name="connsiteY1" fmla="*/ 17001 h 19511"/>
                <a:gd name="connsiteX2" fmla="*/ 0 w 43880"/>
                <a:gd name="connsiteY2" fmla="*/ 9557 h 19511"/>
                <a:gd name="connsiteX3" fmla="*/ 4232 w 43880"/>
                <a:gd name="connsiteY3" fmla="*/ 2284 h 19511"/>
                <a:gd name="connsiteX4" fmla="*/ 43881 w 43880"/>
                <a:gd name="connsiteY4" fmla="*/ 9785 h 1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80" h="19511">
                  <a:moveTo>
                    <a:pt x="43881" y="9785"/>
                  </a:moveTo>
                  <a:cubicBezTo>
                    <a:pt x="30833" y="21603"/>
                    <a:pt x="17583" y="20807"/>
                    <a:pt x="4131" y="17001"/>
                  </a:cubicBezTo>
                  <a:cubicBezTo>
                    <a:pt x="2216" y="16489"/>
                    <a:pt x="0" y="12114"/>
                    <a:pt x="0" y="9557"/>
                  </a:cubicBezTo>
                  <a:cubicBezTo>
                    <a:pt x="0" y="7001"/>
                    <a:pt x="2418" y="2569"/>
                    <a:pt x="4232" y="2284"/>
                  </a:cubicBezTo>
                  <a:cubicBezTo>
                    <a:pt x="17381" y="-45"/>
                    <a:pt x="31034" y="-3738"/>
                    <a:pt x="43881" y="9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AE333F67-8DF4-A600-751E-A29F8B2E87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85192" y="1835542"/>
              <a:ext cx="54108" cy="18794"/>
            </a:xfrm>
            <a:custGeom>
              <a:avLst/>
              <a:gdLst>
                <a:gd name="connsiteX0" fmla="*/ 0 w 54108"/>
                <a:gd name="connsiteY0" fmla="*/ 12084 h 18794"/>
                <a:gd name="connsiteX1" fmla="*/ 54108 w 54108"/>
                <a:gd name="connsiteY1" fmla="*/ 3731 h 18794"/>
                <a:gd name="connsiteX2" fmla="*/ 0 w 54108"/>
                <a:gd name="connsiteY2" fmla="*/ 12084 h 1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08" h="18794">
                  <a:moveTo>
                    <a:pt x="0" y="12084"/>
                  </a:moveTo>
                  <a:cubicBezTo>
                    <a:pt x="17936" y="777"/>
                    <a:pt x="34561" y="-3882"/>
                    <a:pt x="54108" y="3731"/>
                  </a:cubicBezTo>
                  <a:cubicBezTo>
                    <a:pt x="36677" y="19754"/>
                    <a:pt x="15366" y="23732"/>
                    <a:pt x="0" y="120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AD13C81-B001-A2D3-36E3-524A75FBE1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9572" y="4309199"/>
              <a:ext cx="44653" cy="24519"/>
            </a:xfrm>
            <a:custGeom>
              <a:avLst/>
              <a:gdLst>
                <a:gd name="connsiteX0" fmla="*/ 44603 w 44653"/>
                <a:gd name="connsiteY0" fmla="*/ 1851 h 24519"/>
                <a:gd name="connsiteX1" fmla="*/ 6919 w 44653"/>
                <a:gd name="connsiteY1" fmla="*/ 24408 h 24519"/>
                <a:gd name="connsiteX2" fmla="*/ 118 w 44653"/>
                <a:gd name="connsiteY2" fmla="*/ 20829 h 24519"/>
                <a:gd name="connsiteX3" fmla="*/ 2385 w 44653"/>
                <a:gd name="connsiteY3" fmla="*/ 10317 h 24519"/>
                <a:gd name="connsiteX4" fmla="*/ 44654 w 44653"/>
                <a:gd name="connsiteY4" fmla="*/ 1851 h 2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53" h="24519">
                  <a:moveTo>
                    <a:pt x="44603" y="1851"/>
                  </a:moveTo>
                  <a:cubicBezTo>
                    <a:pt x="32210" y="18101"/>
                    <a:pt x="18960" y="20033"/>
                    <a:pt x="6919" y="24408"/>
                  </a:cubicBezTo>
                  <a:cubicBezTo>
                    <a:pt x="5055" y="25090"/>
                    <a:pt x="319" y="22476"/>
                    <a:pt x="118" y="20829"/>
                  </a:cubicBezTo>
                  <a:cubicBezTo>
                    <a:pt x="-286" y="17420"/>
                    <a:pt x="319" y="11908"/>
                    <a:pt x="2385" y="10317"/>
                  </a:cubicBezTo>
                  <a:cubicBezTo>
                    <a:pt x="13821" y="1510"/>
                    <a:pt x="26366" y="-2694"/>
                    <a:pt x="44654" y="1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B971B456-4635-EE78-8FD5-61F0DB7E0B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1190" y="1409475"/>
              <a:ext cx="44837" cy="23148"/>
            </a:xfrm>
            <a:custGeom>
              <a:avLst/>
              <a:gdLst>
                <a:gd name="connsiteX0" fmla="*/ 44838 w 44837"/>
                <a:gd name="connsiteY0" fmla="*/ 23148 h 23148"/>
                <a:gd name="connsiteX1" fmla="*/ 0 w 44837"/>
                <a:gd name="connsiteY1" fmla="*/ 14682 h 23148"/>
                <a:gd name="connsiteX2" fmla="*/ 9170 w 44837"/>
                <a:gd name="connsiteY2" fmla="*/ 1671 h 23148"/>
                <a:gd name="connsiteX3" fmla="*/ 44838 w 44837"/>
                <a:gd name="connsiteY3" fmla="*/ 23148 h 2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37" h="23148">
                  <a:moveTo>
                    <a:pt x="44838" y="23148"/>
                  </a:moveTo>
                  <a:cubicBezTo>
                    <a:pt x="31286" y="20591"/>
                    <a:pt x="17683" y="18034"/>
                    <a:pt x="0" y="14682"/>
                  </a:cubicBezTo>
                  <a:cubicBezTo>
                    <a:pt x="4182" y="8489"/>
                    <a:pt x="5995" y="2977"/>
                    <a:pt x="9170" y="1671"/>
                  </a:cubicBezTo>
                  <a:cubicBezTo>
                    <a:pt x="21765" y="-3443"/>
                    <a:pt x="35518" y="3034"/>
                    <a:pt x="44838" y="23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BD5A0FF7-A4AC-B716-A399-F81EA6CA09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04485" y="3732127"/>
              <a:ext cx="41661" cy="22883"/>
            </a:xfrm>
            <a:custGeom>
              <a:avLst/>
              <a:gdLst>
                <a:gd name="connsiteX0" fmla="*/ 41662 w 41661"/>
                <a:gd name="connsiteY0" fmla="*/ 7215 h 22883"/>
                <a:gd name="connsiteX1" fmla="*/ 8310 w 41661"/>
                <a:gd name="connsiteY1" fmla="*/ 22840 h 22883"/>
                <a:gd name="connsiteX2" fmla="*/ 199 w 41661"/>
                <a:gd name="connsiteY2" fmla="*/ 16647 h 22883"/>
                <a:gd name="connsiteX3" fmla="*/ 3373 w 41661"/>
                <a:gd name="connsiteY3" fmla="*/ 6477 h 22883"/>
                <a:gd name="connsiteX4" fmla="*/ 41662 w 41661"/>
                <a:gd name="connsiteY4" fmla="*/ 7215 h 2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1" h="22883">
                  <a:moveTo>
                    <a:pt x="41662" y="7215"/>
                  </a:moveTo>
                  <a:cubicBezTo>
                    <a:pt x="31082" y="19374"/>
                    <a:pt x="20301" y="23352"/>
                    <a:pt x="8310" y="22840"/>
                  </a:cubicBezTo>
                  <a:cubicBezTo>
                    <a:pt x="5388" y="22727"/>
                    <a:pt x="1056" y="19488"/>
                    <a:pt x="199" y="16647"/>
                  </a:cubicBezTo>
                  <a:cubicBezTo>
                    <a:pt x="-657" y="13863"/>
                    <a:pt x="1408" y="7158"/>
                    <a:pt x="3373" y="6477"/>
                  </a:cubicBezTo>
                  <a:cubicBezTo>
                    <a:pt x="15313" y="2272"/>
                    <a:pt x="27657" y="-6080"/>
                    <a:pt x="41662" y="7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875CB4E3-6BEF-A871-407D-A7DACA0B1B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5490" y="3106265"/>
              <a:ext cx="23418" cy="37399"/>
            </a:xfrm>
            <a:custGeom>
              <a:avLst/>
              <a:gdLst>
                <a:gd name="connsiteX0" fmla="*/ 23419 w 23418"/>
                <a:gd name="connsiteY0" fmla="*/ 20971 h 37399"/>
                <a:gd name="connsiteX1" fmla="*/ 11478 w 23418"/>
                <a:gd name="connsiteY1" fmla="*/ 36994 h 37399"/>
                <a:gd name="connsiteX2" fmla="*/ 243 w 23418"/>
                <a:gd name="connsiteY2" fmla="*/ 23017 h 37399"/>
                <a:gd name="connsiteX3" fmla="*/ 1553 w 23418"/>
                <a:gd name="connsiteY3" fmla="*/ 2335 h 37399"/>
                <a:gd name="connsiteX4" fmla="*/ 10824 w 23418"/>
                <a:gd name="connsiteY4" fmla="*/ 573 h 37399"/>
                <a:gd name="connsiteX5" fmla="*/ 23368 w 23418"/>
                <a:gd name="connsiteY5" fmla="*/ 20971 h 3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99">
                  <a:moveTo>
                    <a:pt x="23419" y="20971"/>
                  </a:moveTo>
                  <a:cubicBezTo>
                    <a:pt x="18783" y="27562"/>
                    <a:pt x="15911" y="35687"/>
                    <a:pt x="11478" y="36994"/>
                  </a:cubicBezTo>
                  <a:cubicBezTo>
                    <a:pt x="3166" y="39437"/>
                    <a:pt x="898" y="30346"/>
                    <a:pt x="243" y="23017"/>
                  </a:cubicBezTo>
                  <a:cubicBezTo>
                    <a:pt x="-362" y="16198"/>
                    <a:pt x="193" y="8983"/>
                    <a:pt x="1553" y="2335"/>
                  </a:cubicBezTo>
                  <a:cubicBezTo>
                    <a:pt x="1856" y="914"/>
                    <a:pt x="9564" y="-961"/>
                    <a:pt x="10824" y="573"/>
                  </a:cubicBezTo>
                  <a:cubicBezTo>
                    <a:pt x="15358" y="5971"/>
                    <a:pt x="18531" y="12789"/>
                    <a:pt x="23368" y="20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C3F2696-B034-6B54-6C5E-5D2CB29D22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317" y="6008713"/>
              <a:ext cx="43609" cy="19766"/>
            </a:xfrm>
            <a:custGeom>
              <a:avLst/>
              <a:gdLst>
                <a:gd name="connsiteX0" fmla="*/ 43609 w 43609"/>
                <a:gd name="connsiteY0" fmla="*/ 10247 h 19766"/>
                <a:gd name="connsiteX1" fmla="*/ 4615 w 43609"/>
                <a:gd name="connsiteY1" fmla="*/ 17349 h 19766"/>
                <a:gd name="connsiteX2" fmla="*/ 29 w 43609"/>
                <a:gd name="connsiteY2" fmla="*/ 10418 h 19766"/>
                <a:gd name="connsiteX3" fmla="*/ 5572 w 43609"/>
                <a:gd name="connsiteY3" fmla="*/ 1781 h 19766"/>
                <a:gd name="connsiteX4" fmla="*/ 43609 w 43609"/>
                <a:gd name="connsiteY4" fmla="*/ 10247 h 1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09" h="19766">
                  <a:moveTo>
                    <a:pt x="43609" y="10247"/>
                  </a:moveTo>
                  <a:cubicBezTo>
                    <a:pt x="29502" y="21213"/>
                    <a:pt x="17260" y="21384"/>
                    <a:pt x="4615" y="17349"/>
                  </a:cubicBezTo>
                  <a:cubicBezTo>
                    <a:pt x="2548" y="16667"/>
                    <a:pt x="-322" y="12349"/>
                    <a:pt x="29" y="10418"/>
                  </a:cubicBezTo>
                  <a:cubicBezTo>
                    <a:pt x="635" y="7122"/>
                    <a:pt x="3204" y="2236"/>
                    <a:pt x="5572" y="1781"/>
                  </a:cubicBezTo>
                  <a:cubicBezTo>
                    <a:pt x="17512" y="-662"/>
                    <a:pt x="29755" y="-2594"/>
                    <a:pt x="43609" y="10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F520EB9-9E56-AD94-571B-558FCB92BC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3899" y="6051036"/>
              <a:ext cx="43427" cy="19358"/>
            </a:xfrm>
            <a:custGeom>
              <a:avLst/>
              <a:gdLst>
                <a:gd name="connsiteX0" fmla="*/ 43428 w 43427"/>
                <a:gd name="connsiteY0" fmla="*/ 5935 h 19358"/>
                <a:gd name="connsiteX1" fmla="*/ 0 w 43427"/>
                <a:gd name="connsiteY1" fmla="*/ 17185 h 19358"/>
                <a:gd name="connsiteX2" fmla="*/ 43428 w 43427"/>
                <a:gd name="connsiteY2" fmla="*/ 5935 h 1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27" h="19358">
                  <a:moveTo>
                    <a:pt x="43428" y="5935"/>
                  </a:moveTo>
                  <a:cubicBezTo>
                    <a:pt x="29069" y="19287"/>
                    <a:pt x="15417" y="21901"/>
                    <a:pt x="0" y="17185"/>
                  </a:cubicBezTo>
                  <a:cubicBezTo>
                    <a:pt x="4282" y="-428"/>
                    <a:pt x="20556" y="-5088"/>
                    <a:pt x="43428" y="5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28ACC577-AE3F-1EDC-1260-AAB16D774B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6730" y="6086714"/>
              <a:ext cx="20290" cy="44802"/>
            </a:xfrm>
            <a:custGeom>
              <a:avLst/>
              <a:gdLst>
                <a:gd name="connsiteX0" fmla="*/ 6153 w 20290"/>
                <a:gd name="connsiteY0" fmla="*/ 44803 h 44802"/>
                <a:gd name="connsiteX1" fmla="*/ 4239 w 20290"/>
                <a:gd name="connsiteY1" fmla="*/ 5996 h 44802"/>
                <a:gd name="connsiteX2" fmla="*/ 14164 w 20290"/>
                <a:gd name="connsiteY2" fmla="*/ 144 h 44802"/>
                <a:gd name="connsiteX3" fmla="*/ 20260 w 20290"/>
                <a:gd name="connsiteY3" fmla="*/ 10996 h 44802"/>
                <a:gd name="connsiteX4" fmla="*/ 6103 w 20290"/>
                <a:gd name="connsiteY4" fmla="*/ 44803 h 4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0" h="44802">
                  <a:moveTo>
                    <a:pt x="6153" y="44803"/>
                  </a:moveTo>
                  <a:cubicBezTo>
                    <a:pt x="-3519" y="30712"/>
                    <a:pt x="108" y="18042"/>
                    <a:pt x="4239" y="5996"/>
                  </a:cubicBezTo>
                  <a:cubicBezTo>
                    <a:pt x="5347" y="2814"/>
                    <a:pt x="11494" y="-766"/>
                    <a:pt x="14164" y="144"/>
                  </a:cubicBezTo>
                  <a:cubicBezTo>
                    <a:pt x="17035" y="1109"/>
                    <a:pt x="20663" y="7530"/>
                    <a:pt x="20260" y="10996"/>
                  </a:cubicBezTo>
                  <a:cubicBezTo>
                    <a:pt x="18899" y="22644"/>
                    <a:pt x="18244" y="35371"/>
                    <a:pt x="6103" y="44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A3B9C913-FA32-618F-0682-71D35B02F8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63495" y="2663540"/>
              <a:ext cx="15458" cy="50682"/>
            </a:xfrm>
            <a:custGeom>
              <a:avLst/>
              <a:gdLst>
                <a:gd name="connsiteX0" fmla="*/ 8418 w 15458"/>
                <a:gd name="connsiteY0" fmla="*/ 50682 h 50682"/>
                <a:gd name="connsiteX1" fmla="*/ 7864 w 15458"/>
                <a:gd name="connsiteY1" fmla="*/ 0 h 50682"/>
                <a:gd name="connsiteX2" fmla="*/ 8418 w 15458"/>
                <a:gd name="connsiteY2" fmla="*/ 50682 h 5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58" h="50682">
                  <a:moveTo>
                    <a:pt x="8418" y="50682"/>
                  </a:moveTo>
                  <a:cubicBezTo>
                    <a:pt x="-1960" y="34546"/>
                    <a:pt x="-3421" y="18466"/>
                    <a:pt x="7864" y="0"/>
                  </a:cubicBezTo>
                  <a:cubicBezTo>
                    <a:pt x="20863" y="18580"/>
                    <a:pt x="14515" y="34602"/>
                    <a:pt x="8418" y="50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EEF2433-0F3C-B26B-56C5-B8EB84FEF8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2294" y="3785693"/>
              <a:ext cx="40964" cy="20284"/>
            </a:xfrm>
            <a:custGeom>
              <a:avLst/>
              <a:gdLst>
                <a:gd name="connsiteX0" fmla="*/ 40964 w 40964"/>
                <a:gd name="connsiteY0" fmla="*/ 7684 h 20284"/>
                <a:gd name="connsiteX1" fmla="*/ 6907 w 40964"/>
                <a:gd name="connsiteY1" fmla="*/ 20070 h 20284"/>
                <a:gd name="connsiteX2" fmla="*/ 5 w 40964"/>
                <a:gd name="connsiteY2" fmla="*/ 12741 h 20284"/>
                <a:gd name="connsiteX3" fmla="*/ 5799 w 40964"/>
                <a:gd name="connsiteY3" fmla="*/ 3991 h 20284"/>
                <a:gd name="connsiteX4" fmla="*/ 40964 w 40964"/>
                <a:gd name="connsiteY4" fmla="*/ 7627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64" h="20284">
                  <a:moveTo>
                    <a:pt x="40964" y="7684"/>
                  </a:moveTo>
                  <a:cubicBezTo>
                    <a:pt x="31392" y="20809"/>
                    <a:pt x="18999" y="20695"/>
                    <a:pt x="6907" y="20070"/>
                  </a:cubicBezTo>
                  <a:cubicBezTo>
                    <a:pt x="4338" y="19957"/>
                    <a:pt x="156" y="15468"/>
                    <a:pt x="5" y="12741"/>
                  </a:cubicBezTo>
                  <a:cubicBezTo>
                    <a:pt x="-146" y="9843"/>
                    <a:pt x="3078" y="5127"/>
                    <a:pt x="5799" y="3991"/>
                  </a:cubicBezTo>
                  <a:cubicBezTo>
                    <a:pt x="17436" y="-839"/>
                    <a:pt x="29225" y="-2998"/>
                    <a:pt x="40964" y="7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6AE9252-0957-464D-7DDE-FA04FDA2F5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37689" y="833211"/>
              <a:ext cx="45593" cy="20177"/>
            </a:xfrm>
            <a:custGeom>
              <a:avLst/>
              <a:gdLst>
                <a:gd name="connsiteX0" fmla="*/ 45594 w 45593"/>
                <a:gd name="connsiteY0" fmla="*/ 3783 h 20177"/>
                <a:gd name="connsiteX1" fmla="*/ 0 w 45593"/>
                <a:gd name="connsiteY1" fmla="*/ 18385 h 20177"/>
                <a:gd name="connsiteX2" fmla="*/ 45594 w 45593"/>
                <a:gd name="connsiteY2" fmla="*/ 3783 h 2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93" h="20177">
                  <a:moveTo>
                    <a:pt x="45594" y="3783"/>
                  </a:moveTo>
                  <a:cubicBezTo>
                    <a:pt x="30127" y="16624"/>
                    <a:pt x="17079" y="23726"/>
                    <a:pt x="0" y="18385"/>
                  </a:cubicBezTo>
                  <a:cubicBezTo>
                    <a:pt x="9169" y="-195"/>
                    <a:pt x="19849" y="-3945"/>
                    <a:pt x="45594" y="37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E74AC070-F732-C54F-2A9E-E62F83CB35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342" y="3200907"/>
              <a:ext cx="43514" cy="20380"/>
            </a:xfrm>
            <a:custGeom>
              <a:avLst/>
              <a:gdLst>
                <a:gd name="connsiteX0" fmla="*/ 43514 w 43514"/>
                <a:gd name="connsiteY0" fmla="*/ 8545 h 20380"/>
                <a:gd name="connsiteX1" fmla="*/ 6938 w 43514"/>
                <a:gd name="connsiteY1" fmla="*/ 19966 h 20380"/>
                <a:gd name="connsiteX2" fmla="*/ 86 w 43514"/>
                <a:gd name="connsiteY2" fmla="*/ 12239 h 20380"/>
                <a:gd name="connsiteX3" fmla="*/ 4217 w 43514"/>
                <a:gd name="connsiteY3" fmla="*/ 4795 h 20380"/>
                <a:gd name="connsiteX4" fmla="*/ 43514 w 43514"/>
                <a:gd name="connsiteY4" fmla="*/ 8545 h 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4" h="20380">
                  <a:moveTo>
                    <a:pt x="43514" y="8545"/>
                  </a:moveTo>
                  <a:cubicBezTo>
                    <a:pt x="31473" y="21443"/>
                    <a:pt x="19029" y="20875"/>
                    <a:pt x="6938" y="19966"/>
                  </a:cubicBezTo>
                  <a:cubicBezTo>
                    <a:pt x="4419" y="19796"/>
                    <a:pt x="1245" y="15477"/>
                    <a:pt x="86" y="12239"/>
                  </a:cubicBezTo>
                  <a:cubicBezTo>
                    <a:pt x="-519" y="10534"/>
                    <a:pt x="2202" y="5591"/>
                    <a:pt x="4217" y="4795"/>
                  </a:cubicBezTo>
                  <a:cubicBezTo>
                    <a:pt x="16560" y="-91"/>
                    <a:pt x="29206" y="-4352"/>
                    <a:pt x="43514" y="85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CF6EEE1-5288-C2DF-9A37-E2F6C9D6B6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7159" y="6668512"/>
              <a:ext cx="44586" cy="19389"/>
            </a:xfrm>
            <a:custGeom>
              <a:avLst/>
              <a:gdLst>
                <a:gd name="connsiteX0" fmla="*/ 0 w 44586"/>
                <a:gd name="connsiteY0" fmla="*/ 2611 h 19389"/>
                <a:gd name="connsiteX1" fmla="*/ 44586 w 44586"/>
                <a:gd name="connsiteY1" fmla="*/ 12100 h 19389"/>
                <a:gd name="connsiteX2" fmla="*/ 0 w 44586"/>
                <a:gd name="connsiteY2" fmla="*/ 2611 h 1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6" h="19389">
                  <a:moveTo>
                    <a:pt x="0" y="2611"/>
                  </a:moveTo>
                  <a:cubicBezTo>
                    <a:pt x="17985" y="-3752"/>
                    <a:pt x="31235" y="2328"/>
                    <a:pt x="44586" y="12100"/>
                  </a:cubicBezTo>
                  <a:cubicBezTo>
                    <a:pt x="29825" y="24429"/>
                    <a:pt x="10983" y="21020"/>
                    <a:pt x="0" y="2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F9AB94F8-1718-BEEE-489E-70DCE0FCAD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52340" y="6384407"/>
              <a:ext cx="38769" cy="19126"/>
            </a:xfrm>
            <a:custGeom>
              <a:avLst/>
              <a:gdLst>
                <a:gd name="connsiteX0" fmla="*/ 38769 w 38769"/>
                <a:gd name="connsiteY0" fmla="*/ 8646 h 19126"/>
                <a:gd name="connsiteX1" fmla="*/ 6425 w 38769"/>
                <a:gd name="connsiteY1" fmla="*/ 17965 h 19126"/>
                <a:gd name="connsiteX2" fmla="*/ 27 w 38769"/>
                <a:gd name="connsiteY2" fmla="*/ 10294 h 19126"/>
                <a:gd name="connsiteX3" fmla="*/ 6728 w 38769"/>
                <a:gd name="connsiteY3" fmla="*/ 67 h 19126"/>
                <a:gd name="connsiteX4" fmla="*/ 38165 w 38769"/>
                <a:gd name="connsiteY4" fmla="*/ 1942 h 19126"/>
                <a:gd name="connsiteX5" fmla="*/ 38769 w 38769"/>
                <a:gd name="connsiteY5" fmla="*/ 8646 h 1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69" h="19126">
                  <a:moveTo>
                    <a:pt x="38769" y="8646"/>
                  </a:moveTo>
                  <a:cubicBezTo>
                    <a:pt x="30205" y="20010"/>
                    <a:pt x="18415" y="20294"/>
                    <a:pt x="6425" y="17965"/>
                  </a:cubicBezTo>
                  <a:cubicBezTo>
                    <a:pt x="3806" y="17453"/>
                    <a:pt x="-376" y="12339"/>
                    <a:pt x="27" y="10294"/>
                  </a:cubicBezTo>
                  <a:cubicBezTo>
                    <a:pt x="833" y="6374"/>
                    <a:pt x="4259" y="181"/>
                    <a:pt x="6728" y="67"/>
                  </a:cubicBezTo>
                  <a:cubicBezTo>
                    <a:pt x="17156" y="-331"/>
                    <a:pt x="27686" y="1146"/>
                    <a:pt x="38165" y="1942"/>
                  </a:cubicBezTo>
                  <a:cubicBezTo>
                    <a:pt x="38366" y="4158"/>
                    <a:pt x="38568" y="6430"/>
                    <a:pt x="38769" y="8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640C0E6-48A1-5EDE-3B81-D9C1F2B53C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74961" y="588666"/>
              <a:ext cx="45140" cy="16785"/>
            </a:xfrm>
            <a:custGeom>
              <a:avLst/>
              <a:gdLst>
                <a:gd name="connsiteX0" fmla="*/ 0 w 45140"/>
                <a:gd name="connsiteY0" fmla="*/ 15087 h 16785"/>
                <a:gd name="connsiteX1" fmla="*/ 45140 w 45140"/>
                <a:gd name="connsiteY1" fmla="*/ 8382 h 16785"/>
                <a:gd name="connsiteX2" fmla="*/ 0 w 45140"/>
                <a:gd name="connsiteY2" fmla="*/ 15087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0" h="16785">
                  <a:moveTo>
                    <a:pt x="0" y="15087"/>
                  </a:moveTo>
                  <a:cubicBezTo>
                    <a:pt x="11235" y="-2868"/>
                    <a:pt x="26702" y="-4402"/>
                    <a:pt x="45140" y="8382"/>
                  </a:cubicBezTo>
                  <a:cubicBezTo>
                    <a:pt x="30732" y="20257"/>
                    <a:pt x="15366" y="16507"/>
                    <a:pt x="0" y="15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7441CAF-0812-929E-CA9F-67D5606EAA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3391" y="6699458"/>
              <a:ext cx="38126" cy="22108"/>
            </a:xfrm>
            <a:custGeom>
              <a:avLst/>
              <a:gdLst>
                <a:gd name="connsiteX0" fmla="*/ 37371 w 38126"/>
                <a:gd name="connsiteY0" fmla="*/ 16609 h 22108"/>
                <a:gd name="connsiteX1" fmla="*/ 3767 w 38126"/>
                <a:gd name="connsiteY1" fmla="*/ 16892 h 22108"/>
                <a:gd name="connsiteX2" fmla="*/ 39 w 38126"/>
                <a:gd name="connsiteY2" fmla="*/ 4904 h 22108"/>
                <a:gd name="connsiteX3" fmla="*/ 8352 w 38126"/>
                <a:gd name="connsiteY3" fmla="*/ 74 h 22108"/>
                <a:gd name="connsiteX4" fmla="*/ 38126 w 38126"/>
                <a:gd name="connsiteY4" fmla="*/ 9734 h 22108"/>
                <a:gd name="connsiteX5" fmla="*/ 37321 w 38126"/>
                <a:gd name="connsiteY5" fmla="*/ 16609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26" h="22108">
                  <a:moveTo>
                    <a:pt x="37371" y="16609"/>
                  </a:moveTo>
                  <a:cubicBezTo>
                    <a:pt x="26539" y="24620"/>
                    <a:pt x="14901" y="23143"/>
                    <a:pt x="3767" y="16892"/>
                  </a:cubicBezTo>
                  <a:cubicBezTo>
                    <a:pt x="1198" y="15472"/>
                    <a:pt x="-263" y="8881"/>
                    <a:pt x="39" y="4904"/>
                  </a:cubicBezTo>
                  <a:cubicBezTo>
                    <a:pt x="190" y="2915"/>
                    <a:pt x="5883" y="-551"/>
                    <a:pt x="8352" y="74"/>
                  </a:cubicBezTo>
                  <a:cubicBezTo>
                    <a:pt x="18428" y="2575"/>
                    <a:pt x="28252" y="6438"/>
                    <a:pt x="38126" y="9734"/>
                  </a:cubicBezTo>
                  <a:cubicBezTo>
                    <a:pt x="37875" y="12006"/>
                    <a:pt x="37572" y="14336"/>
                    <a:pt x="37321" y="166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72063467-3847-2B19-EDD2-9A9F61FE62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8933" y="3383905"/>
              <a:ext cx="42748" cy="17880"/>
            </a:xfrm>
            <a:custGeom>
              <a:avLst/>
              <a:gdLst>
                <a:gd name="connsiteX0" fmla="*/ 42749 w 42748"/>
                <a:gd name="connsiteY0" fmla="*/ 8845 h 17880"/>
                <a:gd name="connsiteX1" fmla="*/ 5214 w 42748"/>
                <a:gd name="connsiteY1" fmla="*/ 16231 h 17880"/>
                <a:gd name="connsiteX2" fmla="*/ 25 w 42748"/>
                <a:gd name="connsiteY2" fmla="*/ 10095 h 17880"/>
                <a:gd name="connsiteX3" fmla="*/ 5567 w 42748"/>
                <a:gd name="connsiteY3" fmla="*/ 1572 h 17880"/>
                <a:gd name="connsiteX4" fmla="*/ 42749 w 42748"/>
                <a:gd name="connsiteY4" fmla="*/ 8845 h 1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48" h="17880">
                  <a:moveTo>
                    <a:pt x="42749" y="8845"/>
                  </a:moveTo>
                  <a:cubicBezTo>
                    <a:pt x="28994" y="20265"/>
                    <a:pt x="17004" y="18447"/>
                    <a:pt x="5214" y="16231"/>
                  </a:cubicBezTo>
                  <a:cubicBezTo>
                    <a:pt x="3099" y="15833"/>
                    <a:pt x="-327" y="11629"/>
                    <a:pt x="25" y="10095"/>
                  </a:cubicBezTo>
                  <a:cubicBezTo>
                    <a:pt x="731" y="6799"/>
                    <a:pt x="3301" y="1913"/>
                    <a:pt x="5567" y="1572"/>
                  </a:cubicBezTo>
                  <a:cubicBezTo>
                    <a:pt x="17306" y="-303"/>
                    <a:pt x="29448" y="-2689"/>
                    <a:pt x="42749" y="8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800470-22C7-DB0A-B4D6-522961CDE4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94551" y="3430420"/>
              <a:ext cx="14575" cy="54659"/>
            </a:xfrm>
            <a:custGeom>
              <a:avLst/>
              <a:gdLst>
                <a:gd name="connsiteX0" fmla="*/ 845 w 14575"/>
                <a:gd name="connsiteY0" fmla="*/ 0 h 54659"/>
                <a:gd name="connsiteX1" fmla="*/ 5581 w 14575"/>
                <a:gd name="connsiteY1" fmla="*/ 54659 h 54659"/>
                <a:gd name="connsiteX2" fmla="*/ 845 w 14575"/>
                <a:gd name="connsiteY2" fmla="*/ 0 h 5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5" h="54659">
                  <a:moveTo>
                    <a:pt x="845" y="0"/>
                  </a:moveTo>
                  <a:cubicBezTo>
                    <a:pt x="18024" y="17500"/>
                    <a:pt x="18478" y="36023"/>
                    <a:pt x="5581" y="54659"/>
                  </a:cubicBezTo>
                  <a:cubicBezTo>
                    <a:pt x="-3286" y="38182"/>
                    <a:pt x="1147" y="21534"/>
                    <a:pt x="84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081EDE8D-3BFE-DEAC-F6F9-3675FB34F4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2799" y="3905367"/>
              <a:ext cx="42370" cy="19592"/>
            </a:xfrm>
            <a:custGeom>
              <a:avLst/>
              <a:gdLst>
                <a:gd name="connsiteX0" fmla="*/ 42371 w 42370"/>
                <a:gd name="connsiteY0" fmla="*/ 6534 h 19592"/>
                <a:gd name="connsiteX1" fmla="*/ 0 w 42370"/>
                <a:gd name="connsiteY1" fmla="*/ 18068 h 19592"/>
                <a:gd name="connsiteX2" fmla="*/ 42371 w 42370"/>
                <a:gd name="connsiteY2" fmla="*/ 6534 h 1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70" h="19592">
                  <a:moveTo>
                    <a:pt x="42371" y="6534"/>
                  </a:moveTo>
                  <a:cubicBezTo>
                    <a:pt x="29977" y="19943"/>
                    <a:pt x="15870" y="21420"/>
                    <a:pt x="0" y="18068"/>
                  </a:cubicBezTo>
                  <a:cubicBezTo>
                    <a:pt x="5088" y="-853"/>
                    <a:pt x="23175" y="-5285"/>
                    <a:pt x="42371" y="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4B2B9B5D-1B1D-6991-BA6C-7DF7506A10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30282" y="2131771"/>
              <a:ext cx="41967" cy="19028"/>
            </a:xfrm>
            <a:custGeom>
              <a:avLst/>
              <a:gdLst>
                <a:gd name="connsiteX0" fmla="*/ 0 w 41967"/>
                <a:gd name="connsiteY0" fmla="*/ 17618 h 19028"/>
                <a:gd name="connsiteX1" fmla="*/ 41967 w 41967"/>
                <a:gd name="connsiteY1" fmla="*/ 8697 h 19028"/>
                <a:gd name="connsiteX2" fmla="*/ 0 w 41967"/>
                <a:gd name="connsiteY2" fmla="*/ 17618 h 1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67" h="19028">
                  <a:moveTo>
                    <a:pt x="0" y="17618"/>
                  </a:moveTo>
                  <a:cubicBezTo>
                    <a:pt x="9119" y="-2723"/>
                    <a:pt x="23175" y="-5110"/>
                    <a:pt x="41967" y="8697"/>
                  </a:cubicBezTo>
                  <a:cubicBezTo>
                    <a:pt x="29825" y="21425"/>
                    <a:pt x="16122" y="19606"/>
                    <a:pt x="0" y="176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32328B3-1987-10D8-0015-53DDE625E4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3289" y="6433281"/>
              <a:ext cx="17694" cy="40170"/>
            </a:xfrm>
            <a:custGeom>
              <a:avLst/>
              <a:gdLst>
                <a:gd name="connsiteX0" fmla="*/ 6792 w 17694"/>
                <a:gd name="connsiteY0" fmla="*/ 40170 h 40170"/>
                <a:gd name="connsiteX1" fmla="*/ 11881 w 17694"/>
                <a:gd name="connsiteY1" fmla="*/ 0 h 40170"/>
                <a:gd name="connsiteX2" fmla="*/ 6792 w 17694"/>
                <a:gd name="connsiteY2" fmla="*/ 40170 h 4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94" h="40170">
                  <a:moveTo>
                    <a:pt x="6792" y="40170"/>
                  </a:moveTo>
                  <a:cubicBezTo>
                    <a:pt x="-3536" y="24716"/>
                    <a:pt x="-2276" y="14716"/>
                    <a:pt x="11881" y="0"/>
                  </a:cubicBezTo>
                  <a:cubicBezTo>
                    <a:pt x="21049" y="14830"/>
                    <a:pt x="19387" y="27727"/>
                    <a:pt x="6792" y="40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D356BC41-09F0-D5D3-DD92-6AEF3BD8A7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4685" y="3084015"/>
              <a:ext cx="35819" cy="21242"/>
            </a:xfrm>
            <a:custGeom>
              <a:avLst/>
              <a:gdLst>
                <a:gd name="connsiteX0" fmla="*/ 35769 w 35819"/>
                <a:gd name="connsiteY0" fmla="*/ 5494 h 21242"/>
                <a:gd name="connsiteX1" fmla="*/ 8211 w 35819"/>
                <a:gd name="connsiteY1" fmla="*/ 21233 h 21242"/>
                <a:gd name="connsiteX2" fmla="*/ 251 w 35819"/>
                <a:gd name="connsiteY2" fmla="*/ 14812 h 21242"/>
                <a:gd name="connsiteX3" fmla="*/ 2820 w 35819"/>
                <a:gd name="connsiteY3" fmla="*/ 6290 h 21242"/>
                <a:gd name="connsiteX4" fmla="*/ 35819 w 35819"/>
                <a:gd name="connsiteY4" fmla="*/ 5494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19" h="21242">
                  <a:moveTo>
                    <a:pt x="35769" y="5494"/>
                  </a:moveTo>
                  <a:cubicBezTo>
                    <a:pt x="28212" y="17937"/>
                    <a:pt x="18337" y="20437"/>
                    <a:pt x="8211" y="21233"/>
                  </a:cubicBezTo>
                  <a:cubicBezTo>
                    <a:pt x="5591" y="21460"/>
                    <a:pt x="1812" y="17767"/>
                    <a:pt x="251" y="14812"/>
                  </a:cubicBezTo>
                  <a:cubicBezTo>
                    <a:pt x="-656" y="13051"/>
                    <a:pt x="1057" y="8392"/>
                    <a:pt x="2820" y="6290"/>
                  </a:cubicBezTo>
                  <a:cubicBezTo>
                    <a:pt x="9470" y="-1665"/>
                    <a:pt x="22770" y="-2233"/>
                    <a:pt x="35819" y="5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C9BD62AB-FE75-0FC4-9C66-F5EE0D919A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8558" y="2473889"/>
              <a:ext cx="36525" cy="19068"/>
            </a:xfrm>
            <a:custGeom>
              <a:avLst/>
              <a:gdLst>
                <a:gd name="connsiteX0" fmla="*/ 0 w 36525"/>
                <a:gd name="connsiteY0" fmla="*/ 16127 h 19068"/>
                <a:gd name="connsiteX1" fmla="*/ 36526 w 36525"/>
                <a:gd name="connsiteY1" fmla="*/ 6808 h 19068"/>
                <a:gd name="connsiteX2" fmla="*/ 0 w 36525"/>
                <a:gd name="connsiteY2" fmla="*/ 16127 h 1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9068">
                  <a:moveTo>
                    <a:pt x="0" y="16127"/>
                  </a:moveTo>
                  <a:cubicBezTo>
                    <a:pt x="4836" y="-1942"/>
                    <a:pt x="14963" y="-4499"/>
                    <a:pt x="36526" y="6808"/>
                  </a:cubicBezTo>
                  <a:cubicBezTo>
                    <a:pt x="27356" y="19877"/>
                    <a:pt x="20555" y="21638"/>
                    <a:pt x="0" y="16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7B7D9161-659C-221D-6DC2-6CD2F00A1E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51291" y="5283331"/>
              <a:ext cx="41513" cy="18150"/>
            </a:xfrm>
            <a:custGeom>
              <a:avLst/>
              <a:gdLst>
                <a:gd name="connsiteX0" fmla="*/ 0 w 41513"/>
                <a:gd name="connsiteY0" fmla="*/ 16590 h 18150"/>
                <a:gd name="connsiteX1" fmla="*/ 41513 w 41513"/>
                <a:gd name="connsiteY1" fmla="*/ 8521 h 18150"/>
                <a:gd name="connsiteX2" fmla="*/ 0 w 41513"/>
                <a:gd name="connsiteY2" fmla="*/ 16590 h 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13" h="18150">
                  <a:moveTo>
                    <a:pt x="0" y="16590"/>
                  </a:moveTo>
                  <a:cubicBezTo>
                    <a:pt x="10277" y="-2672"/>
                    <a:pt x="25593" y="-4888"/>
                    <a:pt x="41513" y="8521"/>
                  </a:cubicBezTo>
                  <a:cubicBezTo>
                    <a:pt x="29220" y="19715"/>
                    <a:pt x="16323" y="19203"/>
                    <a:pt x="0" y="165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A80F9C4-1523-6E55-FDF6-F1EA692CF0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76257" y="5728451"/>
              <a:ext cx="42974" cy="19084"/>
            </a:xfrm>
            <a:custGeom>
              <a:avLst/>
              <a:gdLst>
                <a:gd name="connsiteX0" fmla="*/ 42974 w 42974"/>
                <a:gd name="connsiteY0" fmla="*/ 14030 h 19084"/>
                <a:gd name="connsiteX1" fmla="*/ 0 w 42974"/>
                <a:gd name="connsiteY1" fmla="*/ 10053 h 19084"/>
                <a:gd name="connsiteX2" fmla="*/ 42974 w 42974"/>
                <a:gd name="connsiteY2" fmla="*/ 14030 h 1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74" h="19084">
                  <a:moveTo>
                    <a:pt x="42974" y="14030"/>
                  </a:moveTo>
                  <a:cubicBezTo>
                    <a:pt x="25643" y="21871"/>
                    <a:pt x="12746" y="20621"/>
                    <a:pt x="0" y="10053"/>
                  </a:cubicBezTo>
                  <a:cubicBezTo>
                    <a:pt x="10278" y="-4322"/>
                    <a:pt x="22015" y="-3527"/>
                    <a:pt x="42974" y="1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A76EED53-47AC-C89A-6B46-BD965EA4A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5617" y="5307572"/>
              <a:ext cx="37785" cy="22437"/>
            </a:xfrm>
            <a:custGeom>
              <a:avLst/>
              <a:gdLst>
                <a:gd name="connsiteX0" fmla="*/ 0 w 37785"/>
                <a:gd name="connsiteY0" fmla="*/ 22179 h 22437"/>
                <a:gd name="connsiteX1" fmla="*/ 37785 w 37785"/>
                <a:gd name="connsiteY1" fmla="*/ 2803 h 22437"/>
                <a:gd name="connsiteX2" fmla="*/ 0 w 37785"/>
                <a:gd name="connsiteY2" fmla="*/ 22179 h 2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22437">
                  <a:moveTo>
                    <a:pt x="0" y="22179"/>
                  </a:moveTo>
                  <a:cubicBezTo>
                    <a:pt x="9371" y="-322"/>
                    <a:pt x="15869" y="-3390"/>
                    <a:pt x="37785" y="2803"/>
                  </a:cubicBezTo>
                  <a:cubicBezTo>
                    <a:pt x="28817" y="17633"/>
                    <a:pt x="17633" y="23826"/>
                    <a:pt x="0" y="2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08C0EFE2-E71C-6E93-5821-596A3A890B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5736" y="5054985"/>
              <a:ext cx="41330" cy="18825"/>
            </a:xfrm>
            <a:custGeom>
              <a:avLst/>
              <a:gdLst>
                <a:gd name="connsiteX0" fmla="*/ 41331 w 41330"/>
                <a:gd name="connsiteY0" fmla="*/ 6583 h 18825"/>
                <a:gd name="connsiteX1" fmla="*/ 5309 w 41330"/>
                <a:gd name="connsiteY1" fmla="*/ 18003 h 18825"/>
                <a:gd name="connsiteX2" fmla="*/ 18 w 41330"/>
                <a:gd name="connsiteY2" fmla="*/ 11639 h 18825"/>
                <a:gd name="connsiteX3" fmla="*/ 3898 w 41330"/>
                <a:gd name="connsiteY3" fmla="*/ 4253 h 18825"/>
                <a:gd name="connsiteX4" fmla="*/ 41331 w 41330"/>
                <a:gd name="connsiteY4" fmla="*/ 6583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0" h="18825">
                  <a:moveTo>
                    <a:pt x="41331" y="6583"/>
                  </a:moveTo>
                  <a:cubicBezTo>
                    <a:pt x="29340" y="18628"/>
                    <a:pt x="17652" y="20162"/>
                    <a:pt x="5309" y="18003"/>
                  </a:cubicBezTo>
                  <a:cubicBezTo>
                    <a:pt x="3192" y="17605"/>
                    <a:pt x="271" y="14026"/>
                    <a:pt x="18" y="11639"/>
                  </a:cubicBezTo>
                  <a:cubicBezTo>
                    <a:pt x="-233" y="9253"/>
                    <a:pt x="2135" y="4651"/>
                    <a:pt x="3898" y="4253"/>
                  </a:cubicBezTo>
                  <a:cubicBezTo>
                    <a:pt x="15435" y="1639"/>
                    <a:pt x="27274" y="-4952"/>
                    <a:pt x="41331" y="6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95150DD3-B2B7-8811-BB75-F3DD0947E8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0626" y="2511819"/>
              <a:ext cx="40606" cy="19841"/>
            </a:xfrm>
            <a:custGeom>
              <a:avLst/>
              <a:gdLst>
                <a:gd name="connsiteX0" fmla="*/ 0 w 40606"/>
                <a:gd name="connsiteY0" fmla="*/ 17742 h 19841"/>
                <a:gd name="connsiteX1" fmla="*/ 40607 w 40606"/>
                <a:gd name="connsiteY1" fmla="*/ 1208 h 19841"/>
                <a:gd name="connsiteX2" fmla="*/ 0 w 40606"/>
                <a:gd name="connsiteY2" fmla="*/ 17742 h 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06" h="19841">
                  <a:moveTo>
                    <a:pt x="0" y="17742"/>
                  </a:moveTo>
                  <a:cubicBezTo>
                    <a:pt x="13099" y="526"/>
                    <a:pt x="19951" y="-2031"/>
                    <a:pt x="40607" y="1208"/>
                  </a:cubicBezTo>
                  <a:cubicBezTo>
                    <a:pt x="30228" y="17969"/>
                    <a:pt x="18338" y="23254"/>
                    <a:pt x="0" y="177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5B306411-781C-50D2-F3F7-F548EA6139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0849" y="2838427"/>
              <a:ext cx="20441" cy="35170"/>
            </a:xfrm>
            <a:custGeom>
              <a:avLst/>
              <a:gdLst>
                <a:gd name="connsiteX0" fmla="*/ 6334 w 20441"/>
                <a:gd name="connsiteY0" fmla="*/ 0 h 35170"/>
                <a:gd name="connsiteX1" fmla="*/ 9558 w 20441"/>
                <a:gd name="connsiteY1" fmla="*/ 35171 h 35170"/>
                <a:gd name="connsiteX2" fmla="*/ 6334 w 20441"/>
                <a:gd name="connsiteY2" fmla="*/ 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41" h="35170">
                  <a:moveTo>
                    <a:pt x="6334" y="0"/>
                  </a:moveTo>
                  <a:cubicBezTo>
                    <a:pt x="24168" y="10966"/>
                    <a:pt x="24924" y="19318"/>
                    <a:pt x="9558" y="35171"/>
                  </a:cubicBezTo>
                  <a:cubicBezTo>
                    <a:pt x="-2533" y="20512"/>
                    <a:pt x="-2633" y="19830"/>
                    <a:pt x="633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72DE036-CBB5-400B-B767-B01E4C2BC2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6049" y="4265891"/>
              <a:ext cx="36894" cy="20193"/>
            </a:xfrm>
            <a:custGeom>
              <a:avLst/>
              <a:gdLst>
                <a:gd name="connsiteX0" fmla="*/ 36894 w 36894"/>
                <a:gd name="connsiteY0" fmla="*/ 14819 h 20193"/>
                <a:gd name="connsiteX1" fmla="*/ 5054 w 36894"/>
                <a:gd name="connsiteY1" fmla="*/ 17660 h 20193"/>
                <a:gd name="connsiteX2" fmla="*/ 16 w 36894"/>
                <a:gd name="connsiteY2" fmla="*/ 8285 h 20193"/>
                <a:gd name="connsiteX3" fmla="*/ 6616 w 36894"/>
                <a:gd name="connsiteY3" fmla="*/ 387 h 20193"/>
                <a:gd name="connsiteX4" fmla="*/ 36844 w 36894"/>
                <a:gd name="connsiteY4" fmla="*/ 14819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94" h="20193">
                  <a:moveTo>
                    <a:pt x="36894" y="14819"/>
                  </a:moveTo>
                  <a:cubicBezTo>
                    <a:pt x="24702" y="21921"/>
                    <a:pt x="14727" y="21012"/>
                    <a:pt x="5054" y="17660"/>
                  </a:cubicBezTo>
                  <a:cubicBezTo>
                    <a:pt x="2585" y="16808"/>
                    <a:pt x="-236" y="11353"/>
                    <a:pt x="16" y="8285"/>
                  </a:cubicBezTo>
                  <a:cubicBezTo>
                    <a:pt x="268" y="5330"/>
                    <a:pt x="4046" y="728"/>
                    <a:pt x="6616" y="387"/>
                  </a:cubicBezTo>
                  <a:cubicBezTo>
                    <a:pt x="17699" y="-1090"/>
                    <a:pt x="28078" y="1239"/>
                    <a:pt x="36844" y="14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3257977-35D0-668E-87D9-109C120D70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0387" y="2955358"/>
              <a:ext cx="41371" cy="18766"/>
            </a:xfrm>
            <a:custGeom>
              <a:avLst/>
              <a:gdLst>
                <a:gd name="connsiteX0" fmla="*/ 41371 w 41371"/>
                <a:gd name="connsiteY0" fmla="*/ 5059 h 18766"/>
                <a:gd name="connsiteX1" fmla="*/ 5400 w 41371"/>
                <a:gd name="connsiteY1" fmla="*/ 16593 h 18766"/>
                <a:gd name="connsiteX2" fmla="*/ 9 w 41371"/>
                <a:gd name="connsiteY2" fmla="*/ 7843 h 18766"/>
                <a:gd name="connsiteX3" fmla="*/ 6408 w 41371"/>
                <a:gd name="connsiteY3" fmla="*/ 2 h 18766"/>
                <a:gd name="connsiteX4" fmla="*/ 41371 w 41371"/>
                <a:gd name="connsiteY4" fmla="*/ 5002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71" h="18766">
                  <a:moveTo>
                    <a:pt x="41371" y="5059"/>
                  </a:moveTo>
                  <a:cubicBezTo>
                    <a:pt x="28171" y="22218"/>
                    <a:pt x="16584" y="19547"/>
                    <a:pt x="5400" y="16593"/>
                  </a:cubicBezTo>
                  <a:cubicBezTo>
                    <a:pt x="2981" y="15968"/>
                    <a:pt x="-193" y="10684"/>
                    <a:pt x="9" y="7843"/>
                  </a:cubicBezTo>
                  <a:cubicBezTo>
                    <a:pt x="211" y="4945"/>
                    <a:pt x="4240" y="-112"/>
                    <a:pt x="6408" y="2"/>
                  </a:cubicBezTo>
                  <a:cubicBezTo>
                    <a:pt x="16685" y="684"/>
                    <a:pt x="26862" y="2786"/>
                    <a:pt x="41371" y="5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D44FFA2-FAF5-51E6-42A4-942754185D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0199" y="3974288"/>
              <a:ext cx="21891" cy="29658"/>
            </a:xfrm>
            <a:custGeom>
              <a:avLst/>
              <a:gdLst>
                <a:gd name="connsiteX0" fmla="*/ 21892 w 21891"/>
                <a:gd name="connsiteY0" fmla="*/ 1420 h 29658"/>
                <a:gd name="connsiteX1" fmla="*/ 18517 w 21891"/>
                <a:gd name="connsiteY1" fmla="*/ 23181 h 29658"/>
                <a:gd name="connsiteX2" fmla="*/ 3956 w 21891"/>
                <a:gd name="connsiteY2" fmla="*/ 29659 h 29658"/>
                <a:gd name="connsiteX3" fmla="*/ 127 w 21891"/>
                <a:gd name="connsiteY3" fmla="*/ 14942 h 29658"/>
                <a:gd name="connsiteX4" fmla="*/ 21892 w 21891"/>
                <a:gd name="connsiteY4" fmla="*/ 1420 h 2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1" h="29658">
                  <a:moveTo>
                    <a:pt x="21892" y="1420"/>
                  </a:moveTo>
                  <a:cubicBezTo>
                    <a:pt x="20834" y="9545"/>
                    <a:pt x="21589" y="17727"/>
                    <a:pt x="18517" y="23181"/>
                  </a:cubicBezTo>
                  <a:cubicBezTo>
                    <a:pt x="16249" y="27215"/>
                    <a:pt x="8994" y="27670"/>
                    <a:pt x="3956" y="29659"/>
                  </a:cubicBezTo>
                  <a:cubicBezTo>
                    <a:pt x="2546" y="24715"/>
                    <a:pt x="-678" y="19374"/>
                    <a:pt x="127" y="14942"/>
                  </a:cubicBezTo>
                  <a:cubicBezTo>
                    <a:pt x="2093" y="4602"/>
                    <a:pt x="7131" y="-3353"/>
                    <a:pt x="21892" y="14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532F5F3-49B9-4EB1-802D-0AEF80BD4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6048" y="6686651"/>
              <a:ext cx="41865" cy="17463"/>
            </a:xfrm>
            <a:custGeom>
              <a:avLst/>
              <a:gdLst>
                <a:gd name="connsiteX0" fmla="*/ 41866 w 41865"/>
                <a:gd name="connsiteY0" fmla="*/ 8848 h 17463"/>
                <a:gd name="connsiteX1" fmla="*/ 0 w 41865"/>
                <a:gd name="connsiteY1" fmla="*/ 11461 h 17463"/>
                <a:gd name="connsiteX2" fmla="*/ 41866 w 41865"/>
                <a:gd name="connsiteY2" fmla="*/ 8848 h 1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5" h="17463">
                  <a:moveTo>
                    <a:pt x="41866" y="8848"/>
                  </a:moveTo>
                  <a:cubicBezTo>
                    <a:pt x="28263" y="19302"/>
                    <a:pt x="15064" y="20326"/>
                    <a:pt x="0" y="11461"/>
                  </a:cubicBezTo>
                  <a:cubicBezTo>
                    <a:pt x="13502" y="-3084"/>
                    <a:pt x="25391" y="-3596"/>
                    <a:pt x="41866" y="8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2116264D-B65E-5365-80A4-5710DB9349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8286" y="2774914"/>
              <a:ext cx="34410" cy="19943"/>
            </a:xfrm>
            <a:custGeom>
              <a:avLst/>
              <a:gdLst>
                <a:gd name="connsiteX0" fmla="*/ 0 w 34410"/>
                <a:gd name="connsiteY0" fmla="*/ 11582 h 19943"/>
                <a:gd name="connsiteX1" fmla="*/ 34410 w 34410"/>
                <a:gd name="connsiteY1" fmla="*/ 9423 h 19943"/>
                <a:gd name="connsiteX2" fmla="*/ 0 w 34410"/>
                <a:gd name="connsiteY2" fmla="*/ 1158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10" h="19943">
                  <a:moveTo>
                    <a:pt x="0" y="11582"/>
                  </a:moveTo>
                  <a:cubicBezTo>
                    <a:pt x="14006" y="-3362"/>
                    <a:pt x="17381" y="-3589"/>
                    <a:pt x="34410" y="9423"/>
                  </a:cubicBezTo>
                  <a:cubicBezTo>
                    <a:pt x="21664" y="22889"/>
                    <a:pt x="16121" y="23229"/>
                    <a:pt x="0" y="11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6652CC2B-1FDC-F4AD-E61F-5F6CE933D0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46036" y="4917761"/>
              <a:ext cx="42671" cy="17912"/>
            </a:xfrm>
            <a:custGeom>
              <a:avLst/>
              <a:gdLst>
                <a:gd name="connsiteX0" fmla="*/ 42672 w 42671"/>
                <a:gd name="connsiteY0" fmla="*/ 5339 h 17912"/>
                <a:gd name="connsiteX1" fmla="*/ 0 w 42671"/>
                <a:gd name="connsiteY1" fmla="*/ 4600 h 17912"/>
                <a:gd name="connsiteX2" fmla="*/ 42672 w 42671"/>
                <a:gd name="connsiteY2" fmla="*/ 5339 h 1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71" h="17912">
                  <a:moveTo>
                    <a:pt x="42672" y="5339"/>
                  </a:moveTo>
                  <a:cubicBezTo>
                    <a:pt x="22016" y="22782"/>
                    <a:pt x="5794" y="21646"/>
                    <a:pt x="0" y="4600"/>
                  </a:cubicBezTo>
                  <a:cubicBezTo>
                    <a:pt x="13149" y="-2218"/>
                    <a:pt x="25895" y="-1025"/>
                    <a:pt x="42672" y="5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32BE1419-F25B-7410-8E6E-F2844427C7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1629" y="2620983"/>
              <a:ext cx="15341" cy="46250"/>
            </a:xfrm>
            <a:custGeom>
              <a:avLst/>
              <a:gdLst>
                <a:gd name="connsiteX0" fmla="*/ 8061 w 15341"/>
                <a:gd name="connsiteY0" fmla="*/ 46250 h 46250"/>
                <a:gd name="connsiteX1" fmla="*/ 7960 w 15341"/>
                <a:gd name="connsiteY1" fmla="*/ 0 h 46250"/>
                <a:gd name="connsiteX2" fmla="*/ 8061 w 15341"/>
                <a:gd name="connsiteY2" fmla="*/ 46250 h 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1" h="46250">
                  <a:moveTo>
                    <a:pt x="8061" y="46250"/>
                  </a:moveTo>
                  <a:cubicBezTo>
                    <a:pt x="-2771" y="25000"/>
                    <a:pt x="-2569" y="14943"/>
                    <a:pt x="7960" y="0"/>
                  </a:cubicBezTo>
                  <a:cubicBezTo>
                    <a:pt x="17684" y="12784"/>
                    <a:pt x="17885" y="23807"/>
                    <a:pt x="8061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AE5BEF2-D70D-8592-30E5-F39CB9E0B5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8765" y="3893346"/>
              <a:ext cx="41059" cy="16607"/>
            </a:xfrm>
            <a:custGeom>
              <a:avLst/>
              <a:gdLst>
                <a:gd name="connsiteX0" fmla="*/ 41060 w 41059"/>
                <a:gd name="connsiteY0" fmla="*/ 2929 h 16607"/>
                <a:gd name="connsiteX1" fmla="*/ 0 w 41059"/>
                <a:gd name="connsiteY1" fmla="*/ 13895 h 16607"/>
                <a:gd name="connsiteX2" fmla="*/ 41060 w 41059"/>
                <a:gd name="connsiteY2" fmla="*/ 2929 h 16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59" h="16607">
                  <a:moveTo>
                    <a:pt x="41060" y="2929"/>
                  </a:moveTo>
                  <a:cubicBezTo>
                    <a:pt x="22218" y="17588"/>
                    <a:pt x="16021" y="19065"/>
                    <a:pt x="0" y="13895"/>
                  </a:cubicBezTo>
                  <a:cubicBezTo>
                    <a:pt x="8615" y="-1162"/>
                    <a:pt x="13250" y="-2526"/>
                    <a:pt x="41060" y="29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D2DA1D7F-6CC0-A09D-0776-A0F8EF72E3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3005" y="5830759"/>
              <a:ext cx="41009" cy="17746"/>
            </a:xfrm>
            <a:custGeom>
              <a:avLst/>
              <a:gdLst>
                <a:gd name="connsiteX0" fmla="*/ 0 w 41009"/>
                <a:gd name="connsiteY0" fmla="*/ 2233 h 17746"/>
                <a:gd name="connsiteX1" fmla="*/ 41010 w 41009"/>
                <a:gd name="connsiteY1" fmla="*/ 11097 h 17746"/>
                <a:gd name="connsiteX2" fmla="*/ 0 w 41009"/>
                <a:gd name="connsiteY2" fmla="*/ 2233 h 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9" h="17746">
                  <a:moveTo>
                    <a:pt x="0" y="2233"/>
                  </a:moveTo>
                  <a:cubicBezTo>
                    <a:pt x="16626" y="-3050"/>
                    <a:pt x="28918" y="1495"/>
                    <a:pt x="41010" y="11097"/>
                  </a:cubicBezTo>
                  <a:cubicBezTo>
                    <a:pt x="24132" y="22120"/>
                    <a:pt x="9975" y="19620"/>
                    <a:pt x="0" y="2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0662203-C282-7FFC-E6C4-DA4C3FAA05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8581" y="5596741"/>
              <a:ext cx="38692" cy="18475"/>
            </a:xfrm>
            <a:custGeom>
              <a:avLst/>
              <a:gdLst>
                <a:gd name="connsiteX0" fmla="*/ 38692 w 38692"/>
                <a:gd name="connsiteY0" fmla="*/ 5682 h 18475"/>
                <a:gd name="connsiteX1" fmla="*/ 5995 w 38692"/>
                <a:gd name="connsiteY1" fmla="*/ 18466 h 18475"/>
                <a:gd name="connsiteX2" fmla="*/ 0 w 38692"/>
                <a:gd name="connsiteY2" fmla="*/ 13125 h 18475"/>
                <a:gd name="connsiteX3" fmla="*/ 4182 w 38692"/>
                <a:gd name="connsiteY3" fmla="*/ 3352 h 18475"/>
                <a:gd name="connsiteX4" fmla="*/ 38692 w 38692"/>
                <a:gd name="connsiteY4" fmla="*/ 5682 h 1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2" h="18475">
                  <a:moveTo>
                    <a:pt x="38692" y="5682"/>
                  </a:moveTo>
                  <a:cubicBezTo>
                    <a:pt x="29070" y="19205"/>
                    <a:pt x="16928" y="17330"/>
                    <a:pt x="5995" y="18466"/>
                  </a:cubicBezTo>
                  <a:cubicBezTo>
                    <a:pt x="4031" y="18693"/>
                    <a:pt x="-50" y="14887"/>
                    <a:pt x="0" y="13125"/>
                  </a:cubicBezTo>
                  <a:cubicBezTo>
                    <a:pt x="151" y="9659"/>
                    <a:pt x="1915" y="4262"/>
                    <a:pt x="4182" y="3352"/>
                  </a:cubicBezTo>
                  <a:cubicBezTo>
                    <a:pt x="15165" y="-1136"/>
                    <a:pt x="26299" y="-1818"/>
                    <a:pt x="38692" y="5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9852519-ACB2-116E-B7C0-A0F5B018E2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65434" y="6621010"/>
              <a:ext cx="19671" cy="35170"/>
            </a:xfrm>
            <a:custGeom>
              <a:avLst/>
              <a:gdLst>
                <a:gd name="connsiteX0" fmla="*/ 12163 w 19671"/>
                <a:gd name="connsiteY0" fmla="*/ 35170 h 35170"/>
                <a:gd name="connsiteX1" fmla="*/ 375 w 19671"/>
                <a:gd name="connsiteY1" fmla="*/ 12954 h 35170"/>
                <a:gd name="connsiteX2" fmla="*/ 2037 w 19671"/>
                <a:gd name="connsiteY2" fmla="*/ 0 h 35170"/>
                <a:gd name="connsiteX3" fmla="*/ 14783 w 19671"/>
                <a:gd name="connsiteY3" fmla="*/ 4205 h 35170"/>
                <a:gd name="connsiteX4" fmla="*/ 12163 w 19671"/>
                <a:gd name="connsiteY4" fmla="*/ 3517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1" h="35170">
                  <a:moveTo>
                    <a:pt x="12163" y="35170"/>
                  </a:moveTo>
                  <a:cubicBezTo>
                    <a:pt x="7629" y="26875"/>
                    <a:pt x="3095" y="20341"/>
                    <a:pt x="375" y="12954"/>
                  </a:cubicBezTo>
                  <a:cubicBezTo>
                    <a:pt x="-885" y="9488"/>
                    <a:pt x="1382" y="4375"/>
                    <a:pt x="2037" y="0"/>
                  </a:cubicBezTo>
                  <a:cubicBezTo>
                    <a:pt x="6420" y="1307"/>
                    <a:pt x="12617" y="1022"/>
                    <a:pt x="14783" y="4205"/>
                  </a:cubicBezTo>
                  <a:cubicBezTo>
                    <a:pt x="20678" y="12841"/>
                    <a:pt x="22793" y="22897"/>
                    <a:pt x="12163" y="35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20D8170-25D0-459F-31AC-85D49EC2C4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4226" y="3564066"/>
              <a:ext cx="23408" cy="30194"/>
            </a:xfrm>
            <a:custGeom>
              <a:avLst/>
              <a:gdLst>
                <a:gd name="connsiteX0" fmla="*/ 23390 w 23408"/>
                <a:gd name="connsiteY0" fmla="*/ 24139 h 30194"/>
                <a:gd name="connsiteX1" fmla="*/ 14926 w 23408"/>
                <a:gd name="connsiteY1" fmla="*/ 30162 h 30194"/>
                <a:gd name="connsiteX2" fmla="*/ 64 w 23408"/>
                <a:gd name="connsiteY2" fmla="*/ 9878 h 30194"/>
                <a:gd name="connsiteX3" fmla="*/ 7117 w 23408"/>
                <a:gd name="connsiteY3" fmla="*/ 162 h 30194"/>
                <a:gd name="connsiteX4" fmla="*/ 23390 w 23408"/>
                <a:gd name="connsiteY4" fmla="*/ 24139 h 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8" h="30194">
                  <a:moveTo>
                    <a:pt x="23390" y="24139"/>
                  </a:moveTo>
                  <a:cubicBezTo>
                    <a:pt x="21273" y="25730"/>
                    <a:pt x="18251" y="29821"/>
                    <a:pt x="14926" y="30162"/>
                  </a:cubicBezTo>
                  <a:cubicBezTo>
                    <a:pt x="8124" y="30901"/>
                    <a:pt x="-843" y="18855"/>
                    <a:pt x="64" y="9878"/>
                  </a:cubicBezTo>
                  <a:cubicBezTo>
                    <a:pt x="417" y="6241"/>
                    <a:pt x="4145" y="957"/>
                    <a:pt x="7117" y="162"/>
                  </a:cubicBezTo>
                  <a:cubicBezTo>
                    <a:pt x="14019" y="-1657"/>
                    <a:pt x="23893" y="12207"/>
                    <a:pt x="23390" y="241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2863FC18-7D70-ACB8-0D86-69BBEED32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92597" y="5310432"/>
              <a:ext cx="37684" cy="19082"/>
            </a:xfrm>
            <a:custGeom>
              <a:avLst/>
              <a:gdLst>
                <a:gd name="connsiteX0" fmla="*/ 0 w 37684"/>
                <a:gd name="connsiteY0" fmla="*/ 0 h 19082"/>
                <a:gd name="connsiteX1" fmla="*/ 37685 w 37684"/>
                <a:gd name="connsiteY1" fmla="*/ 7159 h 19082"/>
                <a:gd name="connsiteX2" fmla="*/ 0 w 37684"/>
                <a:gd name="connsiteY2" fmla="*/ 0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84" h="19082">
                  <a:moveTo>
                    <a:pt x="0" y="0"/>
                  </a:moveTo>
                  <a:cubicBezTo>
                    <a:pt x="12645" y="2386"/>
                    <a:pt x="24031" y="4545"/>
                    <a:pt x="37685" y="7159"/>
                  </a:cubicBezTo>
                  <a:cubicBezTo>
                    <a:pt x="18087" y="25114"/>
                    <a:pt x="4988" y="22841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2D17CC17-B3F5-9C43-2F74-620DE094FF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1174" y="4249573"/>
              <a:ext cx="35570" cy="21025"/>
            </a:xfrm>
            <a:custGeom>
              <a:avLst/>
              <a:gdLst>
                <a:gd name="connsiteX0" fmla="*/ 35570 w 35570"/>
                <a:gd name="connsiteY0" fmla="*/ 0 h 21025"/>
                <a:gd name="connsiteX1" fmla="*/ 8113 w 35570"/>
                <a:gd name="connsiteY1" fmla="*/ 21023 h 21025"/>
                <a:gd name="connsiteX2" fmla="*/ 1 w 35570"/>
                <a:gd name="connsiteY2" fmla="*/ 15739 h 21025"/>
                <a:gd name="connsiteX3" fmla="*/ 4738 w 35570"/>
                <a:gd name="connsiteY3" fmla="*/ 4375 h 21025"/>
                <a:gd name="connsiteX4" fmla="*/ 35570 w 35570"/>
                <a:gd name="connsiteY4" fmla="*/ 0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" h="21025">
                  <a:moveTo>
                    <a:pt x="35570" y="0"/>
                  </a:moveTo>
                  <a:cubicBezTo>
                    <a:pt x="28013" y="18523"/>
                    <a:pt x="18139" y="20512"/>
                    <a:pt x="8113" y="21023"/>
                  </a:cubicBezTo>
                  <a:cubicBezTo>
                    <a:pt x="5292" y="21137"/>
                    <a:pt x="-99" y="17443"/>
                    <a:pt x="1" y="15739"/>
                  </a:cubicBezTo>
                  <a:cubicBezTo>
                    <a:pt x="153" y="11705"/>
                    <a:pt x="2320" y="5057"/>
                    <a:pt x="4738" y="4375"/>
                  </a:cubicBezTo>
                  <a:cubicBezTo>
                    <a:pt x="13403" y="1989"/>
                    <a:pt x="22572" y="1648"/>
                    <a:pt x="3557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5A14C2E-0CF0-123A-CB58-2A86A035AD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3155" y="5182232"/>
              <a:ext cx="30784" cy="25501"/>
            </a:xfrm>
            <a:custGeom>
              <a:avLst/>
              <a:gdLst>
                <a:gd name="connsiteX0" fmla="*/ 30785 w 30784"/>
                <a:gd name="connsiteY0" fmla="*/ 11665 h 25501"/>
                <a:gd name="connsiteX1" fmla="*/ 11590 w 30784"/>
                <a:gd name="connsiteY1" fmla="*/ 24961 h 25501"/>
                <a:gd name="connsiteX2" fmla="*/ 2 w 30784"/>
                <a:gd name="connsiteY2" fmla="*/ 14677 h 25501"/>
                <a:gd name="connsiteX3" fmla="*/ 10986 w 30784"/>
                <a:gd name="connsiteY3" fmla="*/ 75 h 25501"/>
                <a:gd name="connsiteX4" fmla="*/ 30785 w 30784"/>
                <a:gd name="connsiteY4" fmla="*/ 11665 h 2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4" h="25501">
                  <a:moveTo>
                    <a:pt x="30785" y="11665"/>
                  </a:moveTo>
                  <a:cubicBezTo>
                    <a:pt x="21414" y="18370"/>
                    <a:pt x="16930" y="23256"/>
                    <a:pt x="11590" y="24961"/>
                  </a:cubicBezTo>
                  <a:cubicBezTo>
                    <a:pt x="5091" y="27120"/>
                    <a:pt x="154" y="22631"/>
                    <a:pt x="2" y="14677"/>
                  </a:cubicBezTo>
                  <a:cubicBezTo>
                    <a:pt x="-98" y="6722"/>
                    <a:pt x="2975" y="-835"/>
                    <a:pt x="10986" y="75"/>
                  </a:cubicBezTo>
                  <a:cubicBezTo>
                    <a:pt x="16225" y="699"/>
                    <a:pt x="21062" y="5756"/>
                    <a:pt x="30785" y="116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37B7EC3-D528-47C6-D546-A384E0CAC7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53204" y="5307193"/>
              <a:ext cx="31638" cy="17273"/>
            </a:xfrm>
            <a:custGeom>
              <a:avLst/>
              <a:gdLst>
                <a:gd name="connsiteX0" fmla="*/ 31588 w 31638"/>
                <a:gd name="connsiteY0" fmla="*/ 11932 h 17273"/>
                <a:gd name="connsiteX1" fmla="*/ 10026 w 31638"/>
                <a:gd name="connsiteY1" fmla="*/ 17273 h 17273"/>
                <a:gd name="connsiteX2" fmla="*/ 0 w 31638"/>
                <a:gd name="connsiteY2" fmla="*/ 7728 h 17273"/>
                <a:gd name="connsiteX3" fmla="*/ 9119 w 31638"/>
                <a:gd name="connsiteY3" fmla="*/ 0 h 17273"/>
                <a:gd name="connsiteX4" fmla="*/ 31538 w 31638"/>
                <a:gd name="connsiteY4" fmla="*/ 3864 h 17273"/>
                <a:gd name="connsiteX5" fmla="*/ 31639 w 31638"/>
                <a:gd name="connsiteY5" fmla="*/ 11989 h 1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38" h="17273">
                  <a:moveTo>
                    <a:pt x="31588" y="11932"/>
                  </a:moveTo>
                  <a:cubicBezTo>
                    <a:pt x="24384" y="13921"/>
                    <a:pt x="17230" y="17160"/>
                    <a:pt x="10026" y="17273"/>
                  </a:cubicBezTo>
                  <a:cubicBezTo>
                    <a:pt x="6701" y="17273"/>
                    <a:pt x="3325" y="11137"/>
                    <a:pt x="0" y="7728"/>
                  </a:cubicBezTo>
                  <a:cubicBezTo>
                    <a:pt x="3023" y="5001"/>
                    <a:pt x="6096" y="-56"/>
                    <a:pt x="9119" y="0"/>
                  </a:cubicBezTo>
                  <a:cubicBezTo>
                    <a:pt x="16575" y="0"/>
                    <a:pt x="24031" y="2387"/>
                    <a:pt x="31538" y="3864"/>
                  </a:cubicBezTo>
                  <a:cubicBezTo>
                    <a:pt x="31538" y="6591"/>
                    <a:pt x="31588" y="9262"/>
                    <a:pt x="3163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57B7C282-19F3-E7D9-99FD-61EB0AFFE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3964" y="3112507"/>
              <a:ext cx="31047" cy="18899"/>
            </a:xfrm>
            <a:custGeom>
              <a:avLst/>
              <a:gdLst>
                <a:gd name="connsiteX0" fmla="*/ 31048 w 31047"/>
                <a:gd name="connsiteY0" fmla="*/ 8650 h 18899"/>
                <a:gd name="connsiteX1" fmla="*/ 4951 w 31047"/>
                <a:gd name="connsiteY1" fmla="*/ 17797 h 18899"/>
                <a:gd name="connsiteX2" fmla="*/ 14 w 31047"/>
                <a:gd name="connsiteY2" fmla="*/ 11377 h 18899"/>
                <a:gd name="connsiteX3" fmla="*/ 5052 w 31047"/>
                <a:gd name="connsiteY3" fmla="*/ 2002 h 18899"/>
                <a:gd name="connsiteX4" fmla="*/ 31048 w 31047"/>
                <a:gd name="connsiteY4" fmla="*/ 8650 h 1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7" h="18899">
                  <a:moveTo>
                    <a:pt x="31048" y="8650"/>
                  </a:moveTo>
                  <a:cubicBezTo>
                    <a:pt x="23189" y="21093"/>
                    <a:pt x="13869" y="19388"/>
                    <a:pt x="4951" y="17797"/>
                  </a:cubicBezTo>
                  <a:cubicBezTo>
                    <a:pt x="2937" y="17456"/>
                    <a:pt x="-237" y="13252"/>
                    <a:pt x="14" y="11377"/>
                  </a:cubicBezTo>
                  <a:cubicBezTo>
                    <a:pt x="467" y="7968"/>
                    <a:pt x="2533" y="3309"/>
                    <a:pt x="5052" y="2002"/>
                  </a:cubicBezTo>
                  <a:cubicBezTo>
                    <a:pt x="14624" y="-2885"/>
                    <a:pt x="22383" y="1888"/>
                    <a:pt x="31048" y="86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66F5697-C0E8-7016-7F04-A59A9BB83F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9593" y="5423453"/>
              <a:ext cx="34913" cy="18079"/>
            </a:xfrm>
            <a:custGeom>
              <a:avLst/>
              <a:gdLst>
                <a:gd name="connsiteX0" fmla="*/ 0 w 34913"/>
                <a:gd name="connsiteY0" fmla="*/ 11071 h 18079"/>
                <a:gd name="connsiteX1" fmla="*/ 34914 w 34913"/>
                <a:gd name="connsiteY1" fmla="*/ 2662 h 18079"/>
                <a:gd name="connsiteX2" fmla="*/ 0 w 34913"/>
                <a:gd name="connsiteY2" fmla="*/ 11071 h 1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13" h="18079">
                  <a:moveTo>
                    <a:pt x="0" y="11071"/>
                  </a:moveTo>
                  <a:cubicBezTo>
                    <a:pt x="10227" y="-917"/>
                    <a:pt x="21512" y="-2224"/>
                    <a:pt x="34914" y="2662"/>
                  </a:cubicBezTo>
                  <a:cubicBezTo>
                    <a:pt x="23830" y="20219"/>
                    <a:pt x="14963" y="22435"/>
                    <a:pt x="0" y="110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D1876B27-0D52-6B0E-5E4D-1C9B9F953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478" y="3407273"/>
              <a:ext cx="35719" cy="17572"/>
            </a:xfrm>
            <a:custGeom>
              <a:avLst/>
              <a:gdLst>
                <a:gd name="connsiteX0" fmla="*/ 35720 w 35719"/>
                <a:gd name="connsiteY0" fmla="*/ 4113 h 17572"/>
                <a:gd name="connsiteX1" fmla="*/ 0 w 35719"/>
                <a:gd name="connsiteY1" fmla="*/ 11442 h 17572"/>
                <a:gd name="connsiteX2" fmla="*/ 35720 w 35719"/>
                <a:gd name="connsiteY2" fmla="*/ 4113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9" h="17572">
                  <a:moveTo>
                    <a:pt x="35720" y="4113"/>
                  </a:moveTo>
                  <a:cubicBezTo>
                    <a:pt x="20857" y="20079"/>
                    <a:pt x="15568" y="20931"/>
                    <a:pt x="0" y="11442"/>
                  </a:cubicBezTo>
                  <a:cubicBezTo>
                    <a:pt x="7507" y="-1910"/>
                    <a:pt x="9925" y="-2478"/>
                    <a:pt x="35720" y="41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55B45FB-E185-5363-19C5-390CA20E52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85193" y="5888517"/>
              <a:ext cx="24213" cy="26595"/>
            </a:xfrm>
            <a:custGeom>
              <a:avLst/>
              <a:gdLst>
                <a:gd name="connsiteX0" fmla="*/ 24213 w 24213"/>
                <a:gd name="connsiteY0" fmla="*/ 15328 h 26595"/>
                <a:gd name="connsiteX1" fmla="*/ 9603 w 24213"/>
                <a:gd name="connsiteY1" fmla="*/ 26351 h 26595"/>
                <a:gd name="connsiteX2" fmla="*/ 31 w 24213"/>
                <a:gd name="connsiteY2" fmla="*/ 14078 h 26595"/>
                <a:gd name="connsiteX3" fmla="*/ 11618 w 24213"/>
                <a:gd name="connsiteY3" fmla="*/ 158 h 26595"/>
                <a:gd name="connsiteX4" fmla="*/ 24213 w 24213"/>
                <a:gd name="connsiteY4" fmla="*/ 15328 h 2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13" h="26595">
                  <a:moveTo>
                    <a:pt x="24213" y="15328"/>
                  </a:moveTo>
                  <a:cubicBezTo>
                    <a:pt x="17866" y="20328"/>
                    <a:pt x="14087" y="25385"/>
                    <a:pt x="9603" y="26351"/>
                  </a:cubicBezTo>
                  <a:cubicBezTo>
                    <a:pt x="2298" y="27942"/>
                    <a:pt x="-322" y="21522"/>
                    <a:pt x="31" y="14078"/>
                  </a:cubicBezTo>
                  <a:cubicBezTo>
                    <a:pt x="383" y="5840"/>
                    <a:pt x="4212" y="-1149"/>
                    <a:pt x="11618" y="158"/>
                  </a:cubicBezTo>
                  <a:cubicBezTo>
                    <a:pt x="15548" y="840"/>
                    <a:pt x="18571" y="8170"/>
                    <a:pt x="24213" y="153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CDFA3E0-92A0-3787-92AC-2DB7FCCD58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1128" y="4293422"/>
              <a:ext cx="38389" cy="17291"/>
            </a:xfrm>
            <a:custGeom>
              <a:avLst/>
              <a:gdLst>
                <a:gd name="connsiteX0" fmla="*/ 38390 w 38389"/>
                <a:gd name="connsiteY0" fmla="*/ 3538 h 17291"/>
                <a:gd name="connsiteX1" fmla="*/ 0 w 38389"/>
                <a:gd name="connsiteY1" fmla="*/ 5413 h 17291"/>
                <a:gd name="connsiteX2" fmla="*/ 38390 w 38389"/>
                <a:gd name="connsiteY2" fmla="*/ 3538 h 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9" h="17291">
                  <a:moveTo>
                    <a:pt x="38390" y="3538"/>
                  </a:moveTo>
                  <a:cubicBezTo>
                    <a:pt x="18540" y="21492"/>
                    <a:pt x="7809" y="21606"/>
                    <a:pt x="0" y="5413"/>
                  </a:cubicBezTo>
                  <a:cubicBezTo>
                    <a:pt x="11487" y="-2258"/>
                    <a:pt x="23125" y="-723"/>
                    <a:pt x="38390" y="35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32C44D6A-03FA-CD64-4A6F-FB49BCFBA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1795" y="2466028"/>
              <a:ext cx="38893" cy="16247"/>
            </a:xfrm>
            <a:custGeom>
              <a:avLst/>
              <a:gdLst>
                <a:gd name="connsiteX0" fmla="*/ 0 w 38893"/>
                <a:gd name="connsiteY0" fmla="*/ 13704 h 16247"/>
                <a:gd name="connsiteX1" fmla="*/ 38893 w 38893"/>
                <a:gd name="connsiteY1" fmla="*/ 351 h 16247"/>
                <a:gd name="connsiteX2" fmla="*/ 0 w 38893"/>
                <a:gd name="connsiteY2" fmla="*/ 13704 h 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93" h="16247">
                  <a:moveTo>
                    <a:pt x="0" y="13704"/>
                  </a:moveTo>
                  <a:cubicBezTo>
                    <a:pt x="11537" y="-4023"/>
                    <a:pt x="25291" y="636"/>
                    <a:pt x="38893" y="351"/>
                  </a:cubicBezTo>
                  <a:cubicBezTo>
                    <a:pt x="29825" y="16602"/>
                    <a:pt x="23175" y="19045"/>
                    <a:pt x="0" y="137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3EEE7522-BD45-0CA6-C66A-BD74554BCA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16859" y="2438960"/>
              <a:ext cx="35114" cy="17951"/>
            </a:xfrm>
            <a:custGeom>
              <a:avLst/>
              <a:gdLst>
                <a:gd name="connsiteX0" fmla="*/ 0 w 35114"/>
                <a:gd name="connsiteY0" fmla="*/ 16454 h 17951"/>
                <a:gd name="connsiteX1" fmla="*/ 35115 w 35114"/>
                <a:gd name="connsiteY1" fmla="*/ 1170 h 17951"/>
                <a:gd name="connsiteX2" fmla="*/ 0 w 35114"/>
                <a:gd name="connsiteY2" fmla="*/ 16454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14" h="17951">
                  <a:moveTo>
                    <a:pt x="0" y="16454"/>
                  </a:moveTo>
                  <a:cubicBezTo>
                    <a:pt x="7406" y="-1728"/>
                    <a:pt x="19648" y="-1160"/>
                    <a:pt x="35115" y="1170"/>
                  </a:cubicBezTo>
                  <a:cubicBezTo>
                    <a:pt x="25644" y="15772"/>
                    <a:pt x="15316" y="20772"/>
                    <a:pt x="0" y="16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D086D6C1-62E4-B5E1-7C62-CEFFD2FCA4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5326" y="2782926"/>
              <a:ext cx="36525" cy="16211"/>
            </a:xfrm>
            <a:custGeom>
              <a:avLst/>
              <a:gdLst>
                <a:gd name="connsiteX0" fmla="*/ 0 w 36525"/>
                <a:gd name="connsiteY0" fmla="*/ 7149 h 16211"/>
                <a:gd name="connsiteX1" fmla="*/ 36526 w 36525"/>
                <a:gd name="connsiteY1" fmla="*/ 6127 h 16211"/>
                <a:gd name="connsiteX2" fmla="*/ 0 w 36525"/>
                <a:gd name="connsiteY2" fmla="*/ 7149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6211">
                  <a:moveTo>
                    <a:pt x="0" y="7149"/>
                  </a:moveTo>
                  <a:cubicBezTo>
                    <a:pt x="13703" y="-3930"/>
                    <a:pt x="24484" y="-408"/>
                    <a:pt x="36526" y="6127"/>
                  </a:cubicBezTo>
                  <a:cubicBezTo>
                    <a:pt x="20958" y="19252"/>
                    <a:pt x="16172" y="19536"/>
                    <a:pt x="0" y="7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17A0DDB-D55A-E7D1-38BD-0EFA2A2190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6399" y="2780857"/>
              <a:ext cx="28969" cy="18537"/>
            </a:xfrm>
            <a:custGeom>
              <a:avLst/>
              <a:gdLst>
                <a:gd name="connsiteX0" fmla="*/ 28969 w 28969"/>
                <a:gd name="connsiteY0" fmla="*/ 13990 h 18537"/>
                <a:gd name="connsiteX1" fmla="*/ 6046 w 28969"/>
                <a:gd name="connsiteY1" fmla="*/ 18536 h 18537"/>
                <a:gd name="connsiteX2" fmla="*/ 1 w 28969"/>
                <a:gd name="connsiteY2" fmla="*/ 10638 h 18537"/>
                <a:gd name="connsiteX3" fmla="*/ 5442 w 28969"/>
                <a:gd name="connsiteY3" fmla="*/ 1661 h 18537"/>
                <a:gd name="connsiteX4" fmla="*/ 28969 w 28969"/>
                <a:gd name="connsiteY4" fmla="*/ 14047 h 1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69" h="18537">
                  <a:moveTo>
                    <a:pt x="28969" y="13990"/>
                  </a:moveTo>
                  <a:cubicBezTo>
                    <a:pt x="19951" y="15922"/>
                    <a:pt x="13048" y="18195"/>
                    <a:pt x="6046" y="18536"/>
                  </a:cubicBezTo>
                  <a:cubicBezTo>
                    <a:pt x="3981" y="18649"/>
                    <a:pt x="51" y="13479"/>
                    <a:pt x="1" y="10638"/>
                  </a:cubicBezTo>
                  <a:cubicBezTo>
                    <a:pt x="-50" y="7570"/>
                    <a:pt x="2873" y="2797"/>
                    <a:pt x="5442" y="1661"/>
                  </a:cubicBezTo>
                  <a:cubicBezTo>
                    <a:pt x="14459" y="-2373"/>
                    <a:pt x="21816" y="638"/>
                    <a:pt x="28969" y="1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9370FC18-94B2-6917-2949-AE5BFFC07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47247" y="1242482"/>
              <a:ext cx="39800" cy="17209"/>
            </a:xfrm>
            <a:custGeom>
              <a:avLst/>
              <a:gdLst>
                <a:gd name="connsiteX0" fmla="*/ 0 w 39800"/>
                <a:gd name="connsiteY0" fmla="*/ 15367 h 17209"/>
                <a:gd name="connsiteX1" fmla="*/ 39800 w 39800"/>
                <a:gd name="connsiteY1" fmla="*/ 2696 h 17209"/>
                <a:gd name="connsiteX2" fmla="*/ 0 w 39800"/>
                <a:gd name="connsiteY2" fmla="*/ 15367 h 1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00" h="17209">
                  <a:moveTo>
                    <a:pt x="0" y="15367"/>
                  </a:moveTo>
                  <a:cubicBezTo>
                    <a:pt x="11587" y="-4179"/>
                    <a:pt x="24384" y="-827"/>
                    <a:pt x="39800" y="2696"/>
                  </a:cubicBezTo>
                  <a:cubicBezTo>
                    <a:pt x="29220" y="18435"/>
                    <a:pt x="17129" y="19003"/>
                    <a:pt x="0" y="15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C1C9A10-B338-3DE6-D22E-14B3A0F4E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4152" y="147728"/>
              <a:ext cx="23302" cy="30384"/>
            </a:xfrm>
            <a:custGeom>
              <a:avLst/>
              <a:gdLst>
                <a:gd name="connsiteX0" fmla="*/ 9751 w 23302"/>
                <a:gd name="connsiteY0" fmla="*/ 0 h 30384"/>
                <a:gd name="connsiteX1" fmla="*/ 23303 w 23302"/>
                <a:gd name="connsiteY1" fmla="*/ 19602 h 30384"/>
                <a:gd name="connsiteX2" fmla="*/ 10608 w 23302"/>
                <a:gd name="connsiteY2" fmla="*/ 30000 h 30384"/>
                <a:gd name="connsiteX3" fmla="*/ 128 w 23302"/>
                <a:gd name="connsiteY3" fmla="*/ 18580 h 30384"/>
                <a:gd name="connsiteX4" fmla="*/ 9700 w 23302"/>
                <a:gd name="connsiteY4" fmla="*/ 0 h 3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02" h="30384">
                  <a:moveTo>
                    <a:pt x="9751" y="0"/>
                  </a:moveTo>
                  <a:cubicBezTo>
                    <a:pt x="16099" y="9205"/>
                    <a:pt x="19726" y="14432"/>
                    <a:pt x="23303" y="19602"/>
                  </a:cubicBezTo>
                  <a:cubicBezTo>
                    <a:pt x="19122" y="23239"/>
                    <a:pt x="15343" y="28693"/>
                    <a:pt x="10608" y="30000"/>
                  </a:cubicBezTo>
                  <a:cubicBezTo>
                    <a:pt x="3655" y="31989"/>
                    <a:pt x="-829" y="25966"/>
                    <a:pt x="128" y="18580"/>
                  </a:cubicBezTo>
                  <a:cubicBezTo>
                    <a:pt x="783" y="13466"/>
                    <a:pt x="4965" y="8864"/>
                    <a:pt x="970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157A1B-9C06-494F-D451-EEE56EEA84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04101" y="2675699"/>
              <a:ext cx="14720" cy="40454"/>
            </a:xfrm>
            <a:custGeom>
              <a:avLst/>
              <a:gdLst>
                <a:gd name="connsiteX0" fmla="*/ 12710 w 14720"/>
                <a:gd name="connsiteY0" fmla="*/ 0 h 40454"/>
                <a:gd name="connsiteX1" fmla="*/ 5808 w 14720"/>
                <a:gd name="connsiteY1" fmla="*/ 40455 h 40454"/>
                <a:gd name="connsiteX2" fmla="*/ 12710 w 14720"/>
                <a:gd name="connsiteY2" fmla="*/ 0 h 4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0" h="40454">
                  <a:moveTo>
                    <a:pt x="12710" y="0"/>
                  </a:moveTo>
                  <a:cubicBezTo>
                    <a:pt x="15431" y="14546"/>
                    <a:pt x="17144" y="28239"/>
                    <a:pt x="5808" y="40455"/>
                  </a:cubicBezTo>
                  <a:cubicBezTo>
                    <a:pt x="-3512" y="17500"/>
                    <a:pt x="-1899" y="8352"/>
                    <a:pt x="1271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2E85B40D-83C7-330C-9C81-DA3E58059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190" y="5593162"/>
              <a:ext cx="21809" cy="27128"/>
            </a:xfrm>
            <a:custGeom>
              <a:avLst/>
              <a:gdLst>
                <a:gd name="connsiteX0" fmla="*/ 8817 w 21809"/>
                <a:gd name="connsiteY0" fmla="*/ 57 h 27128"/>
                <a:gd name="connsiteX1" fmla="*/ 21613 w 21809"/>
                <a:gd name="connsiteY1" fmla="*/ 15568 h 27128"/>
                <a:gd name="connsiteX2" fmla="*/ 9170 w 21809"/>
                <a:gd name="connsiteY2" fmla="*/ 26932 h 27128"/>
                <a:gd name="connsiteX3" fmla="*/ 0 w 21809"/>
                <a:gd name="connsiteY3" fmla="*/ 17273 h 27128"/>
                <a:gd name="connsiteX4" fmla="*/ 8817 w 21809"/>
                <a:gd name="connsiteY4" fmla="*/ 0 h 2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9" h="27128">
                  <a:moveTo>
                    <a:pt x="8817" y="57"/>
                  </a:moveTo>
                  <a:cubicBezTo>
                    <a:pt x="15064" y="7329"/>
                    <a:pt x="20907" y="10909"/>
                    <a:pt x="21613" y="15568"/>
                  </a:cubicBezTo>
                  <a:cubicBezTo>
                    <a:pt x="23125" y="25114"/>
                    <a:pt x="15618" y="27955"/>
                    <a:pt x="9170" y="26932"/>
                  </a:cubicBezTo>
                  <a:cubicBezTo>
                    <a:pt x="5593" y="26364"/>
                    <a:pt x="0" y="20682"/>
                    <a:pt x="0" y="17273"/>
                  </a:cubicBezTo>
                  <a:cubicBezTo>
                    <a:pt x="0" y="12670"/>
                    <a:pt x="4434" y="8011"/>
                    <a:pt x="88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EF4D642-9208-403F-1753-DB15180B97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3194" y="3586458"/>
              <a:ext cx="37785" cy="17382"/>
            </a:xfrm>
            <a:custGeom>
              <a:avLst/>
              <a:gdLst>
                <a:gd name="connsiteX0" fmla="*/ 0 w 37785"/>
                <a:gd name="connsiteY0" fmla="*/ 12031 h 17382"/>
                <a:gd name="connsiteX1" fmla="*/ 37785 w 37785"/>
                <a:gd name="connsiteY1" fmla="*/ 11577 h 17382"/>
                <a:gd name="connsiteX2" fmla="*/ 0 w 37785"/>
                <a:gd name="connsiteY2" fmla="*/ 12031 h 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17382">
                  <a:moveTo>
                    <a:pt x="0" y="12031"/>
                  </a:moveTo>
                  <a:cubicBezTo>
                    <a:pt x="15970" y="-4162"/>
                    <a:pt x="24333" y="-3707"/>
                    <a:pt x="37785" y="11577"/>
                  </a:cubicBezTo>
                  <a:cubicBezTo>
                    <a:pt x="25945" y="20668"/>
                    <a:pt x="15114" y="17713"/>
                    <a:pt x="0" y="120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9266B32-EF7A-4F4B-59A3-D5B2833A39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5428" y="6132394"/>
              <a:ext cx="31198" cy="16680"/>
            </a:xfrm>
            <a:custGeom>
              <a:avLst/>
              <a:gdLst>
                <a:gd name="connsiteX0" fmla="*/ 30896 w 31198"/>
                <a:gd name="connsiteY0" fmla="*/ 13839 h 16680"/>
                <a:gd name="connsiteX1" fmla="*/ 6965 w 31198"/>
                <a:gd name="connsiteY1" fmla="*/ 16680 h 16680"/>
                <a:gd name="connsiteX2" fmla="*/ 12 w 31198"/>
                <a:gd name="connsiteY2" fmla="*/ 9578 h 16680"/>
                <a:gd name="connsiteX3" fmla="*/ 5907 w 31198"/>
                <a:gd name="connsiteY3" fmla="*/ 1453 h 16680"/>
                <a:gd name="connsiteX4" fmla="*/ 31198 w 31198"/>
                <a:gd name="connsiteY4" fmla="*/ 6851 h 16680"/>
                <a:gd name="connsiteX5" fmla="*/ 30896 w 31198"/>
                <a:gd name="connsiteY5" fmla="*/ 13839 h 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8" h="16680">
                  <a:moveTo>
                    <a:pt x="30896" y="13839"/>
                  </a:moveTo>
                  <a:cubicBezTo>
                    <a:pt x="22936" y="14919"/>
                    <a:pt x="14925" y="16623"/>
                    <a:pt x="6965" y="16680"/>
                  </a:cubicBezTo>
                  <a:cubicBezTo>
                    <a:pt x="4496" y="16680"/>
                    <a:pt x="265" y="12305"/>
                    <a:pt x="12" y="9578"/>
                  </a:cubicBezTo>
                  <a:cubicBezTo>
                    <a:pt x="-240" y="7021"/>
                    <a:pt x="3388" y="2078"/>
                    <a:pt x="5907" y="1453"/>
                  </a:cubicBezTo>
                  <a:cubicBezTo>
                    <a:pt x="14925" y="-763"/>
                    <a:pt x="24145" y="-1444"/>
                    <a:pt x="31198" y="6851"/>
                  </a:cubicBezTo>
                  <a:cubicBezTo>
                    <a:pt x="31097" y="9181"/>
                    <a:pt x="30996" y="11510"/>
                    <a:pt x="30896" y="13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DA3B8134-EF1D-8907-1BCB-D89F57EC77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53393" y="1266527"/>
              <a:ext cx="28717" cy="16681"/>
            </a:xfrm>
            <a:custGeom>
              <a:avLst/>
              <a:gdLst>
                <a:gd name="connsiteX0" fmla="*/ 0 w 28717"/>
                <a:gd name="connsiteY0" fmla="*/ 15981 h 16681"/>
                <a:gd name="connsiteX1" fmla="*/ 28717 w 28717"/>
                <a:gd name="connsiteY1" fmla="*/ 2742 h 16681"/>
                <a:gd name="connsiteX2" fmla="*/ 0 w 28717"/>
                <a:gd name="connsiteY2" fmla="*/ 15981 h 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17" h="16681">
                  <a:moveTo>
                    <a:pt x="0" y="15981"/>
                  </a:moveTo>
                  <a:cubicBezTo>
                    <a:pt x="7507" y="-1462"/>
                    <a:pt x="9774" y="-2428"/>
                    <a:pt x="28717" y="2742"/>
                  </a:cubicBezTo>
                  <a:cubicBezTo>
                    <a:pt x="22722" y="16152"/>
                    <a:pt x="13553" y="18027"/>
                    <a:pt x="0" y="159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2A1B4094-E211-4FA3-EEC1-3E8E9EA462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745" y="5207037"/>
              <a:ext cx="32293" cy="16224"/>
            </a:xfrm>
            <a:custGeom>
              <a:avLst/>
              <a:gdLst>
                <a:gd name="connsiteX0" fmla="*/ 32293 w 32293"/>
                <a:gd name="connsiteY0" fmla="*/ 5668 h 16224"/>
                <a:gd name="connsiteX1" fmla="*/ 0 w 32293"/>
                <a:gd name="connsiteY1" fmla="*/ 14191 h 16224"/>
                <a:gd name="connsiteX2" fmla="*/ 4231 w 32293"/>
                <a:gd name="connsiteY2" fmla="*/ 3793 h 16224"/>
                <a:gd name="connsiteX3" fmla="*/ 32243 w 32293"/>
                <a:gd name="connsiteY3" fmla="*/ 5668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93" h="16224">
                  <a:moveTo>
                    <a:pt x="32293" y="5668"/>
                  </a:moveTo>
                  <a:cubicBezTo>
                    <a:pt x="22268" y="16804"/>
                    <a:pt x="12595" y="18168"/>
                    <a:pt x="0" y="14191"/>
                  </a:cubicBezTo>
                  <a:cubicBezTo>
                    <a:pt x="1662" y="9929"/>
                    <a:pt x="2065" y="5327"/>
                    <a:pt x="4231" y="3793"/>
                  </a:cubicBezTo>
                  <a:cubicBezTo>
                    <a:pt x="11939" y="-1775"/>
                    <a:pt x="15114" y="-1264"/>
                    <a:pt x="32243" y="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0B21C5F-49A4-A9FE-ABB7-37E594D367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2518" y="3116781"/>
              <a:ext cx="16372" cy="34753"/>
            </a:xfrm>
            <a:custGeom>
              <a:avLst/>
              <a:gdLst>
                <a:gd name="connsiteX0" fmla="*/ 10484 w 16372"/>
                <a:gd name="connsiteY0" fmla="*/ 0 h 34753"/>
                <a:gd name="connsiteX1" fmla="*/ 16328 w 16372"/>
                <a:gd name="connsiteY1" fmla="*/ 24034 h 34753"/>
                <a:gd name="connsiteX2" fmla="*/ 11794 w 16372"/>
                <a:gd name="connsiteY2" fmla="*/ 33978 h 34753"/>
                <a:gd name="connsiteX3" fmla="*/ 2473 w 16372"/>
                <a:gd name="connsiteY3" fmla="*/ 32671 h 34753"/>
                <a:gd name="connsiteX4" fmla="*/ 408 w 16372"/>
                <a:gd name="connsiteY4" fmla="*/ 21762 h 34753"/>
                <a:gd name="connsiteX5" fmla="*/ 10484 w 16372"/>
                <a:gd name="connsiteY5" fmla="*/ 0 h 3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2" h="34753">
                  <a:moveTo>
                    <a:pt x="10484" y="0"/>
                  </a:moveTo>
                  <a:cubicBezTo>
                    <a:pt x="12650" y="8466"/>
                    <a:pt x="15320" y="16137"/>
                    <a:pt x="16328" y="24034"/>
                  </a:cubicBezTo>
                  <a:cubicBezTo>
                    <a:pt x="16731" y="27159"/>
                    <a:pt x="14313" y="32330"/>
                    <a:pt x="11794" y="33978"/>
                  </a:cubicBezTo>
                  <a:cubicBezTo>
                    <a:pt x="9527" y="35455"/>
                    <a:pt x="4338" y="34716"/>
                    <a:pt x="2473" y="32671"/>
                  </a:cubicBezTo>
                  <a:cubicBezTo>
                    <a:pt x="458" y="30398"/>
                    <a:pt x="-650" y="24830"/>
                    <a:pt x="408" y="21762"/>
                  </a:cubicBezTo>
                  <a:cubicBezTo>
                    <a:pt x="2927" y="14318"/>
                    <a:pt x="6907" y="7500"/>
                    <a:pt x="1048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5671986-CB09-35AF-5F95-9772E8E5B4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1881" y="6407121"/>
              <a:ext cx="27262" cy="20246"/>
            </a:xfrm>
            <a:custGeom>
              <a:avLst/>
              <a:gdLst>
                <a:gd name="connsiteX0" fmla="*/ 27262 w 27262"/>
                <a:gd name="connsiteY0" fmla="*/ 10819 h 20246"/>
                <a:gd name="connsiteX1" fmla="*/ 10990 w 27262"/>
                <a:gd name="connsiteY1" fmla="*/ 20081 h 20246"/>
                <a:gd name="connsiteX2" fmla="*/ 57 w 27262"/>
                <a:gd name="connsiteY2" fmla="*/ 9228 h 20246"/>
                <a:gd name="connsiteX3" fmla="*/ 7312 w 27262"/>
                <a:gd name="connsiteY3" fmla="*/ 24 h 20246"/>
                <a:gd name="connsiteX4" fmla="*/ 27262 w 27262"/>
                <a:gd name="connsiteY4" fmla="*/ 10819 h 2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62" h="20246">
                  <a:moveTo>
                    <a:pt x="27262" y="10819"/>
                  </a:moveTo>
                  <a:cubicBezTo>
                    <a:pt x="18748" y="15819"/>
                    <a:pt x="15020" y="19399"/>
                    <a:pt x="10990" y="20081"/>
                  </a:cubicBezTo>
                  <a:cubicBezTo>
                    <a:pt x="4490" y="21160"/>
                    <a:pt x="-598" y="16899"/>
                    <a:pt x="57" y="9228"/>
                  </a:cubicBezTo>
                  <a:cubicBezTo>
                    <a:pt x="359" y="5762"/>
                    <a:pt x="5397" y="-431"/>
                    <a:pt x="7312" y="24"/>
                  </a:cubicBezTo>
                  <a:cubicBezTo>
                    <a:pt x="12753" y="1274"/>
                    <a:pt x="17740" y="5364"/>
                    <a:pt x="27262" y="10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96D41ABB-BF11-0FCA-42D5-1E7D365AEF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1114" y="6173375"/>
              <a:ext cx="23376" cy="23142"/>
            </a:xfrm>
            <a:custGeom>
              <a:avLst/>
              <a:gdLst>
                <a:gd name="connsiteX0" fmla="*/ 23377 w 23376"/>
                <a:gd name="connsiteY0" fmla="*/ 9961 h 23142"/>
                <a:gd name="connsiteX1" fmla="*/ 6701 w 23376"/>
                <a:gd name="connsiteY1" fmla="*/ 23143 h 23142"/>
                <a:gd name="connsiteX2" fmla="*/ 0 w 23376"/>
                <a:gd name="connsiteY2" fmla="*/ 10359 h 23142"/>
                <a:gd name="connsiteX3" fmla="*/ 11890 w 23376"/>
                <a:gd name="connsiteY3" fmla="*/ 359 h 23142"/>
                <a:gd name="connsiteX4" fmla="*/ 23377 w 23376"/>
                <a:gd name="connsiteY4" fmla="*/ 9961 h 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76" h="23142">
                  <a:moveTo>
                    <a:pt x="23377" y="9961"/>
                  </a:moveTo>
                  <a:cubicBezTo>
                    <a:pt x="16273" y="15529"/>
                    <a:pt x="11487" y="19336"/>
                    <a:pt x="6701" y="23143"/>
                  </a:cubicBezTo>
                  <a:cubicBezTo>
                    <a:pt x="4333" y="18881"/>
                    <a:pt x="51" y="14620"/>
                    <a:pt x="0" y="10359"/>
                  </a:cubicBezTo>
                  <a:cubicBezTo>
                    <a:pt x="-50" y="2859"/>
                    <a:pt x="5240" y="-1289"/>
                    <a:pt x="11890" y="359"/>
                  </a:cubicBezTo>
                  <a:cubicBezTo>
                    <a:pt x="15165" y="1211"/>
                    <a:pt x="17835" y="5189"/>
                    <a:pt x="23377" y="9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D61F7EA0-4807-8F8C-ECB0-41C9627A5A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63359" y="5444638"/>
              <a:ext cx="20693" cy="26591"/>
            </a:xfrm>
            <a:custGeom>
              <a:avLst/>
              <a:gdLst>
                <a:gd name="connsiteX0" fmla="*/ 8350 w 20693"/>
                <a:gd name="connsiteY0" fmla="*/ 26534 h 26591"/>
                <a:gd name="connsiteX1" fmla="*/ 3312 w 20693"/>
                <a:gd name="connsiteY1" fmla="*/ 4829 h 26591"/>
                <a:gd name="connsiteX2" fmla="*/ 17419 w 20693"/>
                <a:gd name="connsiteY2" fmla="*/ 0 h 26591"/>
                <a:gd name="connsiteX3" fmla="*/ 20694 w 20693"/>
                <a:gd name="connsiteY3" fmla="*/ 5170 h 26591"/>
                <a:gd name="connsiteX4" fmla="*/ 8350 w 20693"/>
                <a:gd name="connsiteY4" fmla="*/ 26591 h 2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93" h="26591">
                  <a:moveTo>
                    <a:pt x="8350" y="26534"/>
                  </a:moveTo>
                  <a:cubicBezTo>
                    <a:pt x="-1877" y="17955"/>
                    <a:pt x="-1625" y="10398"/>
                    <a:pt x="3312" y="4829"/>
                  </a:cubicBezTo>
                  <a:cubicBezTo>
                    <a:pt x="6385" y="1364"/>
                    <a:pt x="12582" y="1477"/>
                    <a:pt x="17419" y="0"/>
                  </a:cubicBezTo>
                  <a:cubicBezTo>
                    <a:pt x="18527" y="1704"/>
                    <a:pt x="19585" y="3466"/>
                    <a:pt x="20694" y="5170"/>
                  </a:cubicBezTo>
                  <a:cubicBezTo>
                    <a:pt x="16814" y="11875"/>
                    <a:pt x="12985" y="18580"/>
                    <a:pt x="8350" y="26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7C83C60A-7D87-961D-0520-DC111736C5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2874" y="4726839"/>
              <a:ext cx="18726" cy="24271"/>
            </a:xfrm>
            <a:custGeom>
              <a:avLst/>
              <a:gdLst>
                <a:gd name="connsiteX0" fmla="*/ 9053 w 18726"/>
                <a:gd name="connsiteY0" fmla="*/ 24272 h 24271"/>
                <a:gd name="connsiteX1" fmla="*/ 35 w 18726"/>
                <a:gd name="connsiteY1" fmla="*/ 10067 h 24271"/>
                <a:gd name="connsiteX2" fmla="*/ 9255 w 18726"/>
                <a:gd name="connsiteY2" fmla="*/ 10 h 24271"/>
                <a:gd name="connsiteX3" fmla="*/ 18725 w 18726"/>
                <a:gd name="connsiteY3" fmla="*/ 8987 h 24271"/>
                <a:gd name="connsiteX4" fmla="*/ 9053 w 18726"/>
                <a:gd name="connsiteY4" fmla="*/ 24215 h 2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6" h="24271">
                  <a:moveTo>
                    <a:pt x="9053" y="24272"/>
                  </a:moveTo>
                  <a:cubicBezTo>
                    <a:pt x="4620" y="17737"/>
                    <a:pt x="-469" y="13362"/>
                    <a:pt x="35" y="10067"/>
                  </a:cubicBezTo>
                  <a:cubicBezTo>
                    <a:pt x="690" y="5976"/>
                    <a:pt x="5779" y="351"/>
                    <a:pt x="9255" y="10"/>
                  </a:cubicBezTo>
                  <a:cubicBezTo>
                    <a:pt x="12428" y="-274"/>
                    <a:pt x="18676" y="5635"/>
                    <a:pt x="18725" y="8987"/>
                  </a:cubicBezTo>
                  <a:cubicBezTo>
                    <a:pt x="18826" y="12965"/>
                    <a:pt x="13839" y="17169"/>
                    <a:pt x="9053" y="2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A838B443-937D-B86E-DB3E-5F51611744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4175" y="4771391"/>
              <a:ext cx="26752" cy="18700"/>
            </a:xfrm>
            <a:custGeom>
              <a:avLst/>
              <a:gdLst>
                <a:gd name="connsiteX0" fmla="*/ 26752 w 26752"/>
                <a:gd name="connsiteY0" fmla="*/ 8356 h 18700"/>
                <a:gd name="connsiteX1" fmla="*/ 9320 w 26752"/>
                <a:gd name="connsiteY1" fmla="*/ 18697 h 18700"/>
                <a:gd name="connsiteX2" fmla="*/ 0 w 26752"/>
                <a:gd name="connsiteY2" fmla="*/ 9322 h 18700"/>
                <a:gd name="connsiteX3" fmla="*/ 10328 w 26752"/>
                <a:gd name="connsiteY3" fmla="*/ 61 h 18700"/>
                <a:gd name="connsiteX4" fmla="*/ 26752 w 26752"/>
                <a:gd name="connsiteY4" fmla="*/ 8356 h 1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2" h="18700">
                  <a:moveTo>
                    <a:pt x="26752" y="8356"/>
                  </a:moveTo>
                  <a:cubicBezTo>
                    <a:pt x="18187" y="13754"/>
                    <a:pt x="13855" y="18413"/>
                    <a:pt x="9320" y="18697"/>
                  </a:cubicBezTo>
                  <a:cubicBezTo>
                    <a:pt x="6348" y="18867"/>
                    <a:pt x="3123" y="12674"/>
                    <a:pt x="0" y="9322"/>
                  </a:cubicBezTo>
                  <a:cubicBezTo>
                    <a:pt x="3426" y="6026"/>
                    <a:pt x="6550" y="685"/>
                    <a:pt x="10328" y="61"/>
                  </a:cubicBezTo>
                  <a:cubicBezTo>
                    <a:pt x="13955" y="-565"/>
                    <a:pt x="18187" y="3754"/>
                    <a:pt x="26752" y="8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058DF7F-26EE-03FC-5955-6F681EEB0D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93047" y="773872"/>
              <a:ext cx="23175" cy="21753"/>
            </a:xfrm>
            <a:custGeom>
              <a:avLst/>
              <a:gdLst>
                <a:gd name="connsiteX0" fmla="*/ 23175 w 23175"/>
                <a:gd name="connsiteY0" fmla="*/ 13462 h 21753"/>
                <a:gd name="connsiteX1" fmla="*/ 8011 w 23175"/>
                <a:gd name="connsiteY1" fmla="*/ 21644 h 21753"/>
                <a:gd name="connsiteX2" fmla="*/ 0 w 23175"/>
                <a:gd name="connsiteY2" fmla="*/ 10053 h 21753"/>
                <a:gd name="connsiteX3" fmla="*/ 8465 w 23175"/>
                <a:gd name="connsiteY3" fmla="*/ 53 h 21753"/>
                <a:gd name="connsiteX4" fmla="*/ 23175 w 23175"/>
                <a:gd name="connsiteY4" fmla="*/ 13519 h 2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5" h="21753">
                  <a:moveTo>
                    <a:pt x="23175" y="13462"/>
                  </a:moveTo>
                  <a:cubicBezTo>
                    <a:pt x="15870" y="17666"/>
                    <a:pt x="11285" y="22553"/>
                    <a:pt x="8011" y="21644"/>
                  </a:cubicBezTo>
                  <a:cubicBezTo>
                    <a:pt x="4485" y="20621"/>
                    <a:pt x="50" y="14200"/>
                    <a:pt x="0" y="10053"/>
                  </a:cubicBezTo>
                  <a:cubicBezTo>
                    <a:pt x="0" y="6530"/>
                    <a:pt x="6701" y="-686"/>
                    <a:pt x="8465" y="53"/>
                  </a:cubicBezTo>
                  <a:cubicBezTo>
                    <a:pt x="13099" y="1871"/>
                    <a:pt x="16676" y="7155"/>
                    <a:pt x="23175" y="13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CF8A774-0EA9-0FAE-107F-5B1955D5A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60232" y="5133990"/>
              <a:ext cx="23628" cy="18751"/>
            </a:xfrm>
            <a:custGeom>
              <a:avLst/>
              <a:gdLst>
                <a:gd name="connsiteX0" fmla="*/ 23628 w 23628"/>
                <a:gd name="connsiteY0" fmla="*/ 7691 h 18751"/>
                <a:gd name="connsiteX1" fmla="*/ 8112 w 23628"/>
                <a:gd name="connsiteY1" fmla="*/ 18714 h 18751"/>
                <a:gd name="connsiteX2" fmla="*/ 0 w 23628"/>
                <a:gd name="connsiteY2" fmla="*/ 10362 h 18751"/>
                <a:gd name="connsiteX3" fmla="*/ 9874 w 23628"/>
                <a:gd name="connsiteY3" fmla="*/ 134 h 18751"/>
                <a:gd name="connsiteX4" fmla="*/ 23628 w 23628"/>
                <a:gd name="connsiteY4" fmla="*/ 7748 h 1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8" h="18751">
                  <a:moveTo>
                    <a:pt x="23628" y="7691"/>
                  </a:moveTo>
                  <a:cubicBezTo>
                    <a:pt x="16727" y="12918"/>
                    <a:pt x="12746" y="17293"/>
                    <a:pt x="8112" y="18714"/>
                  </a:cubicBezTo>
                  <a:cubicBezTo>
                    <a:pt x="6197" y="19282"/>
                    <a:pt x="2771" y="13316"/>
                    <a:pt x="0" y="10362"/>
                  </a:cubicBezTo>
                  <a:cubicBezTo>
                    <a:pt x="3224" y="6782"/>
                    <a:pt x="5995" y="1554"/>
                    <a:pt x="9874" y="134"/>
                  </a:cubicBezTo>
                  <a:cubicBezTo>
                    <a:pt x="12494" y="-832"/>
                    <a:pt x="16626" y="3600"/>
                    <a:pt x="23628" y="77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C799D81-95DF-AD06-846D-600443E8BE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43254" y="2776873"/>
              <a:ext cx="17343" cy="13656"/>
            </a:xfrm>
            <a:custGeom>
              <a:avLst/>
              <a:gdLst>
                <a:gd name="connsiteX0" fmla="*/ 17143 w 17343"/>
                <a:gd name="connsiteY0" fmla="*/ 13657 h 13656"/>
                <a:gd name="connsiteX1" fmla="*/ 215 w 17343"/>
                <a:gd name="connsiteY1" fmla="*/ 13657 h 13656"/>
                <a:gd name="connsiteX2" fmla="*/ 970 w 17343"/>
                <a:gd name="connsiteY2" fmla="*/ 3145 h 13656"/>
                <a:gd name="connsiteX3" fmla="*/ 17343 w 17343"/>
                <a:gd name="connsiteY3" fmla="*/ 6270 h 13656"/>
                <a:gd name="connsiteX4" fmla="*/ 17193 w 17343"/>
                <a:gd name="connsiteY4" fmla="*/ 13657 h 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3" h="13656">
                  <a:moveTo>
                    <a:pt x="17143" y="13657"/>
                  </a:moveTo>
                  <a:lnTo>
                    <a:pt x="215" y="13657"/>
                  </a:lnTo>
                  <a:cubicBezTo>
                    <a:pt x="366" y="10077"/>
                    <a:pt x="-742" y="4850"/>
                    <a:pt x="970" y="3145"/>
                  </a:cubicBezTo>
                  <a:cubicBezTo>
                    <a:pt x="7519" y="-3389"/>
                    <a:pt x="12608" y="1554"/>
                    <a:pt x="17343" y="6270"/>
                  </a:cubicBezTo>
                  <a:cubicBezTo>
                    <a:pt x="17343" y="8713"/>
                    <a:pt x="17244" y="11157"/>
                    <a:pt x="17193" y="13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D3DAD310-7FD5-AA0D-F074-5814AB777A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26691" y="6439247"/>
              <a:ext cx="16531" cy="22029"/>
            </a:xfrm>
            <a:custGeom>
              <a:avLst/>
              <a:gdLst>
                <a:gd name="connsiteX0" fmla="*/ 12861 w 16531"/>
                <a:gd name="connsiteY0" fmla="*/ 0 h 22029"/>
                <a:gd name="connsiteX1" fmla="*/ 16338 w 16531"/>
                <a:gd name="connsiteY1" fmla="*/ 10852 h 22029"/>
                <a:gd name="connsiteX2" fmla="*/ 6664 w 16531"/>
                <a:gd name="connsiteY2" fmla="*/ 21989 h 22029"/>
                <a:gd name="connsiteX3" fmla="*/ 14 w 16531"/>
                <a:gd name="connsiteY3" fmla="*/ 15966 h 22029"/>
                <a:gd name="connsiteX4" fmla="*/ 7017 w 16531"/>
                <a:gd name="connsiteY4" fmla="*/ 2954 h 22029"/>
                <a:gd name="connsiteX5" fmla="*/ 12861 w 16531"/>
                <a:gd name="connsiteY5" fmla="*/ 0 h 2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1" h="22029">
                  <a:moveTo>
                    <a:pt x="12861" y="0"/>
                  </a:moveTo>
                  <a:cubicBezTo>
                    <a:pt x="14171" y="3693"/>
                    <a:pt x="17345" y="8352"/>
                    <a:pt x="16338" y="10852"/>
                  </a:cubicBezTo>
                  <a:cubicBezTo>
                    <a:pt x="14524" y="15398"/>
                    <a:pt x="10493" y="19091"/>
                    <a:pt x="6664" y="21989"/>
                  </a:cubicBezTo>
                  <a:cubicBezTo>
                    <a:pt x="5908" y="22557"/>
                    <a:pt x="-339" y="16989"/>
                    <a:pt x="14" y="15966"/>
                  </a:cubicBezTo>
                  <a:cubicBezTo>
                    <a:pt x="1576" y="11307"/>
                    <a:pt x="4548" y="7215"/>
                    <a:pt x="7017" y="2954"/>
                  </a:cubicBezTo>
                  <a:cubicBezTo>
                    <a:pt x="8982" y="1989"/>
                    <a:pt x="10896" y="965"/>
                    <a:pt x="1286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80B606A8-67F9-2C68-9F6A-F28FE482C7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5900" y="5722880"/>
              <a:ext cx="17006" cy="15680"/>
            </a:xfrm>
            <a:custGeom>
              <a:avLst/>
              <a:gdLst>
                <a:gd name="connsiteX0" fmla="*/ 16956 w 17006"/>
                <a:gd name="connsiteY0" fmla="*/ 9373 h 15680"/>
                <a:gd name="connsiteX1" fmla="*/ 1136 w 17006"/>
                <a:gd name="connsiteY1" fmla="*/ 15680 h 15680"/>
                <a:gd name="connsiteX2" fmla="*/ 582 w 17006"/>
                <a:gd name="connsiteY2" fmla="*/ 5055 h 15680"/>
                <a:gd name="connsiteX3" fmla="*/ 17006 w 17006"/>
                <a:gd name="connsiteY3" fmla="*/ 9373 h 1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6" h="15680">
                  <a:moveTo>
                    <a:pt x="16956" y="9373"/>
                  </a:moveTo>
                  <a:cubicBezTo>
                    <a:pt x="11111" y="11703"/>
                    <a:pt x="6124" y="13692"/>
                    <a:pt x="1136" y="15680"/>
                  </a:cubicBezTo>
                  <a:cubicBezTo>
                    <a:pt x="834" y="12044"/>
                    <a:pt x="-879" y="7214"/>
                    <a:pt x="582" y="5055"/>
                  </a:cubicBezTo>
                  <a:cubicBezTo>
                    <a:pt x="5418" y="-2331"/>
                    <a:pt x="10860" y="-2217"/>
                    <a:pt x="17006" y="9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14C86FD-E281-22D5-DE5B-111A10764B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8768" y="4107333"/>
              <a:ext cx="20454" cy="14873"/>
            </a:xfrm>
            <a:custGeom>
              <a:avLst/>
              <a:gdLst>
                <a:gd name="connsiteX0" fmla="*/ 20404 w 20454"/>
                <a:gd name="connsiteY0" fmla="*/ 6557 h 14873"/>
                <a:gd name="connsiteX1" fmla="*/ 7909 w 20454"/>
                <a:gd name="connsiteY1" fmla="*/ 14853 h 14873"/>
                <a:gd name="connsiteX2" fmla="*/ 0 w 20454"/>
                <a:gd name="connsiteY2" fmla="*/ 9228 h 14873"/>
                <a:gd name="connsiteX3" fmla="*/ 7456 w 20454"/>
                <a:gd name="connsiteY3" fmla="*/ 80 h 14873"/>
                <a:gd name="connsiteX4" fmla="*/ 20454 w 20454"/>
                <a:gd name="connsiteY4" fmla="*/ 6557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4" h="14873">
                  <a:moveTo>
                    <a:pt x="20404" y="6557"/>
                  </a:moveTo>
                  <a:cubicBezTo>
                    <a:pt x="14509" y="10705"/>
                    <a:pt x="11385" y="14341"/>
                    <a:pt x="7909" y="14853"/>
                  </a:cubicBezTo>
                  <a:cubicBezTo>
                    <a:pt x="5542" y="15194"/>
                    <a:pt x="2619" y="11273"/>
                    <a:pt x="0" y="9228"/>
                  </a:cubicBezTo>
                  <a:cubicBezTo>
                    <a:pt x="2469" y="5989"/>
                    <a:pt x="4534" y="705"/>
                    <a:pt x="7456" y="80"/>
                  </a:cubicBezTo>
                  <a:cubicBezTo>
                    <a:pt x="10479" y="-602"/>
                    <a:pt x="14257" y="3205"/>
                    <a:pt x="20454" y="6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BB44757-67B3-2D51-CCFF-0D6A272B68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2636" y="2963183"/>
              <a:ext cx="16748" cy="14549"/>
            </a:xfrm>
            <a:custGeom>
              <a:avLst/>
              <a:gdLst>
                <a:gd name="connsiteX0" fmla="*/ 16748 w 16748"/>
                <a:gd name="connsiteY0" fmla="*/ 6779 h 14549"/>
                <a:gd name="connsiteX1" fmla="*/ 827 w 16748"/>
                <a:gd name="connsiteY1" fmla="*/ 11382 h 14549"/>
                <a:gd name="connsiteX2" fmla="*/ 1029 w 16748"/>
                <a:gd name="connsiteY2" fmla="*/ 3313 h 14549"/>
                <a:gd name="connsiteX3" fmla="*/ 16748 w 16748"/>
                <a:gd name="connsiteY3" fmla="*/ 6779 h 1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8" h="14549">
                  <a:moveTo>
                    <a:pt x="16748" y="6779"/>
                  </a:moveTo>
                  <a:cubicBezTo>
                    <a:pt x="12566" y="15302"/>
                    <a:pt x="7025" y="16779"/>
                    <a:pt x="827" y="11382"/>
                  </a:cubicBezTo>
                  <a:cubicBezTo>
                    <a:pt x="-331" y="10359"/>
                    <a:pt x="-281" y="4563"/>
                    <a:pt x="1029" y="3313"/>
                  </a:cubicBezTo>
                  <a:cubicBezTo>
                    <a:pt x="7377" y="-2937"/>
                    <a:pt x="12465" y="472"/>
                    <a:pt x="16748" y="67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F0D7E06-D1E5-6640-E459-466A3AB246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59117" y="6666382"/>
              <a:ext cx="17157" cy="16071"/>
            </a:xfrm>
            <a:custGeom>
              <a:avLst/>
              <a:gdLst>
                <a:gd name="connsiteX0" fmla="*/ 17158 w 17157"/>
                <a:gd name="connsiteY0" fmla="*/ 7185 h 16071"/>
                <a:gd name="connsiteX1" fmla="*/ 6074 w 17157"/>
                <a:gd name="connsiteY1" fmla="*/ 16048 h 16071"/>
                <a:gd name="connsiteX2" fmla="*/ 28 w 17157"/>
                <a:gd name="connsiteY2" fmla="*/ 9173 h 16071"/>
                <a:gd name="connsiteX3" fmla="*/ 7988 w 17157"/>
                <a:gd name="connsiteY3" fmla="*/ 82 h 16071"/>
                <a:gd name="connsiteX4" fmla="*/ 17158 w 17157"/>
                <a:gd name="connsiteY4" fmla="*/ 7128 h 1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7" h="16071">
                  <a:moveTo>
                    <a:pt x="17158" y="7185"/>
                  </a:moveTo>
                  <a:cubicBezTo>
                    <a:pt x="12422" y="11219"/>
                    <a:pt x="9601" y="14912"/>
                    <a:pt x="6074" y="16048"/>
                  </a:cubicBezTo>
                  <a:cubicBezTo>
                    <a:pt x="4663" y="16503"/>
                    <a:pt x="-425" y="10083"/>
                    <a:pt x="28" y="9173"/>
                  </a:cubicBezTo>
                  <a:cubicBezTo>
                    <a:pt x="1792" y="5480"/>
                    <a:pt x="4713" y="1673"/>
                    <a:pt x="7988" y="82"/>
                  </a:cubicBezTo>
                  <a:cubicBezTo>
                    <a:pt x="9500" y="-656"/>
                    <a:pt x="12925" y="3719"/>
                    <a:pt x="17158" y="7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CCDC4B-0D7B-871E-D66F-19EF8FE07E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4945" y="5735905"/>
              <a:ext cx="16877" cy="11334"/>
            </a:xfrm>
            <a:custGeom>
              <a:avLst/>
              <a:gdLst>
                <a:gd name="connsiteX0" fmla="*/ 16877 w 16877"/>
                <a:gd name="connsiteY0" fmla="*/ 9075 h 11334"/>
                <a:gd name="connsiteX1" fmla="*/ 8514 w 16877"/>
                <a:gd name="connsiteY1" fmla="*/ 11291 h 11334"/>
                <a:gd name="connsiteX2" fmla="*/ 0 w 16877"/>
                <a:gd name="connsiteY2" fmla="*/ 7144 h 11334"/>
                <a:gd name="connsiteX3" fmla="*/ 4433 w 16877"/>
                <a:gd name="connsiteY3" fmla="*/ 98 h 11334"/>
                <a:gd name="connsiteX4" fmla="*/ 13300 w 16877"/>
                <a:gd name="connsiteY4" fmla="*/ 2484 h 11334"/>
                <a:gd name="connsiteX5" fmla="*/ 16877 w 16877"/>
                <a:gd name="connsiteY5" fmla="*/ 9132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7" h="11334">
                  <a:moveTo>
                    <a:pt x="16877" y="9075"/>
                  </a:moveTo>
                  <a:cubicBezTo>
                    <a:pt x="14056" y="9871"/>
                    <a:pt x="11184" y="11632"/>
                    <a:pt x="8514" y="11291"/>
                  </a:cubicBezTo>
                  <a:cubicBezTo>
                    <a:pt x="5542" y="10894"/>
                    <a:pt x="2821" y="8621"/>
                    <a:pt x="0" y="7144"/>
                  </a:cubicBezTo>
                  <a:cubicBezTo>
                    <a:pt x="1461" y="4700"/>
                    <a:pt x="2620" y="496"/>
                    <a:pt x="4433" y="98"/>
                  </a:cubicBezTo>
                  <a:cubicBezTo>
                    <a:pt x="7154" y="-470"/>
                    <a:pt x="10328" y="1575"/>
                    <a:pt x="13300" y="2484"/>
                  </a:cubicBezTo>
                  <a:cubicBezTo>
                    <a:pt x="14510" y="4700"/>
                    <a:pt x="15719" y="6916"/>
                    <a:pt x="16877" y="91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F736EB6-671B-AE0F-DBBD-93DDCDDB44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2674" y="5230347"/>
              <a:ext cx="15114" cy="10895"/>
            </a:xfrm>
            <a:custGeom>
              <a:avLst/>
              <a:gdLst>
                <a:gd name="connsiteX0" fmla="*/ 15114 w 15114"/>
                <a:gd name="connsiteY0" fmla="*/ 3551 h 10895"/>
                <a:gd name="connsiteX1" fmla="*/ 7204 w 15114"/>
                <a:gd name="connsiteY1" fmla="*/ 10880 h 10895"/>
                <a:gd name="connsiteX2" fmla="*/ 0 w 15114"/>
                <a:gd name="connsiteY2" fmla="*/ 7528 h 10895"/>
                <a:gd name="connsiteX3" fmla="*/ 3326 w 15114"/>
                <a:gd name="connsiteY3" fmla="*/ 28 h 10895"/>
                <a:gd name="connsiteX4" fmla="*/ 15114 w 15114"/>
                <a:gd name="connsiteY4" fmla="*/ 3551 h 1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4" h="10895">
                  <a:moveTo>
                    <a:pt x="15114" y="3551"/>
                  </a:moveTo>
                  <a:cubicBezTo>
                    <a:pt x="10932" y="7642"/>
                    <a:pt x="9170" y="10710"/>
                    <a:pt x="7204" y="10880"/>
                  </a:cubicBezTo>
                  <a:cubicBezTo>
                    <a:pt x="4887" y="11108"/>
                    <a:pt x="2418" y="8778"/>
                    <a:pt x="0" y="7528"/>
                  </a:cubicBezTo>
                  <a:cubicBezTo>
                    <a:pt x="1108" y="4858"/>
                    <a:pt x="2016" y="142"/>
                    <a:pt x="3326" y="28"/>
                  </a:cubicBezTo>
                  <a:cubicBezTo>
                    <a:pt x="6298" y="-256"/>
                    <a:pt x="9472" y="1676"/>
                    <a:pt x="15114" y="35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65185830-AB7E-7BC7-85EA-6F1433DED1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3000" y="1467544"/>
              <a:ext cx="9787" cy="10874"/>
            </a:xfrm>
            <a:custGeom>
              <a:avLst/>
              <a:gdLst>
                <a:gd name="connsiteX0" fmla="*/ 4850 w 9787"/>
                <a:gd name="connsiteY0" fmla="*/ 10875 h 10874"/>
                <a:gd name="connsiteX1" fmla="*/ 14 w 9787"/>
                <a:gd name="connsiteY1" fmla="*/ 4113 h 10874"/>
                <a:gd name="connsiteX2" fmla="*/ 3893 w 9787"/>
                <a:gd name="connsiteY2" fmla="*/ 22 h 10874"/>
                <a:gd name="connsiteX3" fmla="*/ 9787 w 9787"/>
                <a:gd name="connsiteY3" fmla="*/ 4909 h 10874"/>
                <a:gd name="connsiteX4" fmla="*/ 4901 w 9787"/>
                <a:gd name="connsiteY4" fmla="*/ 10875 h 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7" h="10874">
                  <a:moveTo>
                    <a:pt x="4850" y="10875"/>
                  </a:moveTo>
                  <a:cubicBezTo>
                    <a:pt x="2784" y="8204"/>
                    <a:pt x="819" y="6443"/>
                    <a:pt x="14" y="4113"/>
                  </a:cubicBezTo>
                  <a:cubicBezTo>
                    <a:pt x="-238" y="3318"/>
                    <a:pt x="3036" y="-318"/>
                    <a:pt x="3893" y="22"/>
                  </a:cubicBezTo>
                  <a:cubicBezTo>
                    <a:pt x="6110" y="875"/>
                    <a:pt x="7822" y="3204"/>
                    <a:pt x="9787" y="4909"/>
                  </a:cubicBezTo>
                  <a:cubicBezTo>
                    <a:pt x="8528" y="6500"/>
                    <a:pt x="7218" y="8034"/>
                    <a:pt x="4901" y="10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1D2569B-8C36-1D57-3A07-050C7A7416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6276" y="4707948"/>
              <a:ext cx="10378" cy="8503"/>
            </a:xfrm>
            <a:custGeom>
              <a:avLst/>
              <a:gdLst>
                <a:gd name="connsiteX0" fmla="*/ 10328 w 10378"/>
                <a:gd name="connsiteY0" fmla="*/ 4583 h 8503"/>
                <a:gd name="connsiteX1" fmla="*/ 4988 w 10378"/>
                <a:gd name="connsiteY1" fmla="*/ 8504 h 8503"/>
                <a:gd name="connsiteX2" fmla="*/ 0 w 10378"/>
                <a:gd name="connsiteY2" fmla="*/ 5435 h 8503"/>
                <a:gd name="connsiteX3" fmla="*/ 5341 w 10378"/>
                <a:gd name="connsiteY3" fmla="*/ 38 h 8503"/>
                <a:gd name="connsiteX4" fmla="*/ 10379 w 10378"/>
                <a:gd name="connsiteY4" fmla="*/ 4526 h 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8" h="8503">
                  <a:moveTo>
                    <a:pt x="10328" y="4583"/>
                  </a:moveTo>
                  <a:cubicBezTo>
                    <a:pt x="8010" y="6401"/>
                    <a:pt x="6499" y="8504"/>
                    <a:pt x="4988" y="8504"/>
                  </a:cubicBezTo>
                  <a:cubicBezTo>
                    <a:pt x="3325" y="8504"/>
                    <a:pt x="1662" y="6572"/>
                    <a:pt x="0" y="5435"/>
                  </a:cubicBezTo>
                  <a:cubicBezTo>
                    <a:pt x="1712" y="3560"/>
                    <a:pt x="3274" y="1117"/>
                    <a:pt x="5341" y="38"/>
                  </a:cubicBezTo>
                  <a:cubicBezTo>
                    <a:pt x="6096" y="-360"/>
                    <a:pt x="8161" y="2481"/>
                    <a:pt x="10379" y="4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0F13273A-306E-31A0-BB64-07DE04381ED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66651" y="7724"/>
              <a:ext cx="3016497" cy="2052743"/>
              <a:chOff x="6166651" y="7724"/>
              <a:chExt cx="3016497" cy="2052743"/>
            </a:xfrm>
            <a:grpFill/>
          </p:grpSpPr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8B1B2197-8919-178A-10E4-CFBC394CEC8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12439" y="193137"/>
                <a:ext cx="670708" cy="781304"/>
              </a:xfrm>
              <a:custGeom>
                <a:avLst/>
                <a:gdLst>
                  <a:gd name="connsiteX0" fmla="*/ 629495 w 670708"/>
                  <a:gd name="connsiteY0" fmla="*/ 757664 h 781304"/>
                  <a:gd name="connsiteX1" fmla="*/ 616899 w 670708"/>
                  <a:gd name="connsiteY1" fmla="*/ 779937 h 781304"/>
                  <a:gd name="connsiteX2" fmla="*/ 592818 w 670708"/>
                  <a:gd name="connsiteY2" fmla="*/ 781301 h 781304"/>
                  <a:gd name="connsiteX3" fmla="*/ 81056 w 670708"/>
                  <a:gd name="connsiteY3" fmla="*/ 778233 h 781304"/>
                  <a:gd name="connsiteX4" fmla="*/ 17375 w 670708"/>
                  <a:gd name="connsiteY4" fmla="*/ 777664 h 781304"/>
                  <a:gd name="connsiteX5" fmla="*/ 146 w 670708"/>
                  <a:gd name="connsiteY5" fmla="*/ 758573 h 781304"/>
                  <a:gd name="connsiteX6" fmla="*/ 45 w 670708"/>
                  <a:gd name="connsiteY6" fmla="*/ 746187 h 781304"/>
                  <a:gd name="connsiteX7" fmla="*/ 1405 w 670708"/>
                  <a:gd name="connsiteY7" fmla="*/ 52603 h 781304"/>
                  <a:gd name="connsiteX8" fmla="*/ 1405 w 670708"/>
                  <a:gd name="connsiteY8" fmla="*/ 5841 h 781304"/>
                  <a:gd name="connsiteX9" fmla="*/ 22263 w 670708"/>
                  <a:gd name="connsiteY9" fmla="*/ 3739 h 781304"/>
                  <a:gd name="connsiteX10" fmla="*/ 380163 w 670708"/>
                  <a:gd name="connsiteY10" fmla="*/ 102 h 781304"/>
                  <a:gd name="connsiteX11" fmla="*/ 457900 w 670708"/>
                  <a:gd name="connsiteY11" fmla="*/ 330 h 781304"/>
                  <a:gd name="connsiteX12" fmla="*/ 534780 w 670708"/>
                  <a:gd name="connsiteY12" fmla="*/ 330 h 781304"/>
                  <a:gd name="connsiteX13" fmla="*/ 613826 w 670708"/>
                  <a:gd name="connsiteY13" fmla="*/ 500 h 781304"/>
                  <a:gd name="connsiteX14" fmla="*/ 629193 w 670708"/>
                  <a:gd name="connsiteY14" fmla="*/ 671 h 781304"/>
                  <a:gd name="connsiteX15" fmla="*/ 649596 w 670708"/>
                  <a:gd name="connsiteY15" fmla="*/ 24705 h 781304"/>
                  <a:gd name="connsiteX16" fmla="*/ 649798 w 670708"/>
                  <a:gd name="connsiteY16" fmla="*/ 153512 h 781304"/>
                  <a:gd name="connsiteX17" fmla="*/ 650755 w 670708"/>
                  <a:gd name="connsiteY17" fmla="*/ 169138 h 781304"/>
                  <a:gd name="connsiteX18" fmla="*/ 666776 w 670708"/>
                  <a:gd name="connsiteY18" fmla="*/ 159535 h 781304"/>
                  <a:gd name="connsiteX19" fmla="*/ 670655 w 670708"/>
                  <a:gd name="connsiteY19" fmla="*/ 166524 h 781304"/>
                  <a:gd name="connsiteX20" fmla="*/ 661386 w 670708"/>
                  <a:gd name="connsiteY20" fmla="*/ 188456 h 781304"/>
                  <a:gd name="connsiteX21" fmla="*/ 650201 w 670708"/>
                  <a:gd name="connsiteY21" fmla="*/ 234706 h 781304"/>
                  <a:gd name="connsiteX22" fmla="*/ 650655 w 670708"/>
                  <a:gd name="connsiteY22" fmla="*/ 732607 h 781304"/>
                  <a:gd name="connsiteX23" fmla="*/ 628638 w 670708"/>
                  <a:gd name="connsiteY23" fmla="*/ 758460 h 781304"/>
                  <a:gd name="connsiteX24" fmla="*/ 625212 w 670708"/>
                  <a:gd name="connsiteY24" fmla="*/ 729312 h 781304"/>
                  <a:gd name="connsiteX25" fmla="*/ 624910 w 670708"/>
                  <a:gd name="connsiteY25" fmla="*/ 605447 h 781304"/>
                  <a:gd name="connsiteX26" fmla="*/ 623399 w 670708"/>
                  <a:gd name="connsiteY26" fmla="*/ 582777 h 781304"/>
                  <a:gd name="connsiteX27" fmla="*/ 579215 w 670708"/>
                  <a:gd name="connsiteY27" fmla="*/ 636186 h 781304"/>
                  <a:gd name="connsiteX28" fmla="*/ 525006 w 670708"/>
                  <a:gd name="connsiteY28" fmla="*/ 701073 h 781304"/>
                  <a:gd name="connsiteX29" fmla="*/ 501429 w 670708"/>
                  <a:gd name="connsiteY29" fmla="*/ 712721 h 781304"/>
                  <a:gd name="connsiteX30" fmla="*/ 524502 w 670708"/>
                  <a:gd name="connsiteY30" fmla="*/ 673516 h 781304"/>
                  <a:gd name="connsiteX31" fmla="*/ 624205 w 670708"/>
                  <a:gd name="connsiteY31" fmla="*/ 554367 h 781304"/>
                  <a:gd name="connsiteX32" fmla="*/ 621132 w 670708"/>
                  <a:gd name="connsiteY32" fmla="*/ 368116 h 781304"/>
                  <a:gd name="connsiteX33" fmla="*/ 533218 w 670708"/>
                  <a:gd name="connsiteY33" fmla="*/ 496867 h 781304"/>
                  <a:gd name="connsiteX34" fmla="*/ 437194 w 670708"/>
                  <a:gd name="connsiteY34" fmla="*/ 622550 h 781304"/>
                  <a:gd name="connsiteX35" fmla="*/ 337189 w 670708"/>
                  <a:gd name="connsiteY35" fmla="*/ 737891 h 781304"/>
                  <a:gd name="connsiteX36" fmla="*/ 354268 w 670708"/>
                  <a:gd name="connsiteY36" fmla="*/ 704539 h 781304"/>
                  <a:gd name="connsiteX37" fmla="*/ 602844 w 670708"/>
                  <a:gd name="connsiteY37" fmla="*/ 364423 h 781304"/>
                  <a:gd name="connsiteX38" fmla="*/ 624960 w 670708"/>
                  <a:gd name="connsiteY38" fmla="*/ 348400 h 781304"/>
                  <a:gd name="connsiteX39" fmla="*/ 624960 w 670708"/>
                  <a:gd name="connsiteY39" fmla="*/ 301411 h 781304"/>
                  <a:gd name="connsiteX40" fmla="*/ 624406 w 670708"/>
                  <a:gd name="connsiteY40" fmla="*/ 251127 h 781304"/>
                  <a:gd name="connsiteX41" fmla="*/ 619620 w 670708"/>
                  <a:gd name="connsiteY41" fmla="*/ 249024 h 781304"/>
                  <a:gd name="connsiteX42" fmla="*/ 613424 w 670708"/>
                  <a:gd name="connsiteY42" fmla="*/ 258684 h 781304"/>
                  <a:gd name="connsiteX43" fmla="*/ 267916 w 670708"/>
                  <a:gd name="connsiteY43" fmla="*/ 697664 h 781304"/>
                  <a:gd name="connsiteX44" fmla="*/ 240207 w 670708"/>
                  <a:gd name="connsiteY44" fmla="*/ 729425 h 781304"/>
                  <a:gd name="connsiteX45" fmla="*/ 230433 w 670708"/>
                  <a:gd name="connsiteY45" fmla="*/ 734085 h 781304"/>
                  <a:gd name="connsiteX46" fmla="*/ 259654 w 670708"/>
                  <a:gd name="connsiteY46" fmla="*/ 677664 h 781304"/>
                  <a:gd name="connsiteX47" fmla="*/ 315122 w 670708"/>
                  <a:gd name="connsiteY47" fmla="*/ 600902 h 781304"/>
                  <a:gd name="connsiteX48" fmla="*/ 596294 w 670708"/>
                  <a:gd name="connsiteY48" fmla="*/ 246524 h 781304"/>
                  <a:gd name="connsiteX49" fmla="*/ 626875 w 670708"/>
                  <a:gd name="connsiteY49" fmla="*/ 157035 h 781304"/>
                  <a:gd name="connsiteX50" fmla="*/ 626875 w 670708"/>
                  <a:gd name="connsiteY50" fmla="*/ 83967 h 781304"/>
                  <a:gd name="connsiteX51" fmla="*/ 617504 w 670708"/>
                  <a:gd name="connsiteY51" fmla="*/ 94137 h 781304"/>
                  <a:gd name="connsiteX52" fmla="*/ 465003 w 670708"/>
                  <a:gd name="connsiteY52" fmla="*/ 298741 h 781304"/>
                  <a:gd name="connsiteX53" fmla="*/ 120554 w 670708"/>
                  <a:gd name="connsiteY53" fmla="*/ 728744 h 781304"/>
                  <a:gd name="connsiteX54" fmla="*/ 103576 w 670708"/>
                  <a:gd name="connsiteY54" fmla="*/ 744255 h 781304"/>
                  <a:gd name="connsiteX55" fmla="*/ 112392 w 670708"/>
                  <a:gd name="connsiteY55" fmla="*/ 710505 h 781304"/>
                  <a:gd name="connsiteX56" fmla="*/ 245497 w 670708"/>
                  <a:gd name="connsiteY56" fmla="*/ 529481 h 781304"/>
                  <a:gd name="connsiteX57" fmla="*/ 462938 w 670708"/>
                  <a:gd name="connsiteY57" fmla="*/ 267150 h 781304"/>
                  <a:gd name="connsiteX58" fmla="*/ 619066 w 670708"/>
                  <a:gd name="connsiteY58" fmla="*/ 56296 h 781304"/>
                  <a:gd name="connsiteX59" fmla="*/ 624104 w 670708"/>
                  <a:gd name="connsiteY59" fmla="*/ 24875 h 781304"/>
                  <a:gd name="connsiteX60" fmla="*/ 557250 w 670708"/>
                  <a:gd name="connsiteY60" fmla="*/ 24534 h 781304"/>
                  <a:gd name="connsiteX61" fmla="*/ 531304 w 670708"/>
                  <a:gd name="connsiteY61" fmla="*/ 38682 h 781304"/>
                  <a:gd name="connsiteX62" fmla="*/ 459613 w 670708"/>
                  <a:gd name="connsiteY62" fmla="*/ 129194 h 781304"/>
                  <a:gd name="connsiteX63" fmla="*/ 200759 w 670708"/>
                  <a:gd name="connsiteY63" fmla="*/ 446185 h 781304"/>
                  <a:gd name="connsiteX64" fmla="*/ 72895 w 670708"/>
                  <a:gd name="connsiteY64" fmla="*/ 609595 h 781304"/>
                  <a:gd name="connsiteX65" fmla="*/ 42062 w 670708"/>
                  <a:gd name="connsiteY65" fmla="*/ 642720 h 781304"/>
                  <a:gd name="connsiteX66" fmla="*/ 38031 w 670708"/>
                  <a:gd name="connsiteY66" fmla="*/ 638800 h 781304"/>
                  <a:gd name="connsiteX67" fmla="*/ 62517 w 670708"/>
                  <a:gd name="connsiteY67" fmla="*/ 599311 h 781304"/>
                  <a:gd name="connsiteX68" fmla="*/ 236126 w 670708"/>
                  <a:gd name="connsiteY68" fmla="*/ 366014 h 781304"/>
                  <a:gd name="connsiteX69" fmla="*/ 507172 w 670708"/>
                  <a:gd name="connsiteY69" fmla="*/ 41523 h 781304"/>
                  <a:gd name="connsiteX70" fmla="*/ 518759 w 670708"/>
                  <a:gd name="connsiteY70" fmla="*/ 24875 h 781304"/>
                  <a:gd name="connsiteX71" fmla="*/ 425354 w 670708"/>
                  <a:gd name="connsiteY71" fmla="*/ 24477 h 781304"/>
                  <a:gd name="connsiteX72" fmla="*/ 393061 w 670708"/>
                  <a:gd name="connsiteY72" fmla="*/ 40387 h 781304"/>
                  <a:gd name="connsiteX73" fmla="*/ 239754 w 670708"/>
                  <a:gd name="connsiteY73" fmla="*/ 231240 h 781304"/>
                  <a:gd name="connsiteX74" fmla="*/ 90326 w 670708"/>
                  <a:gd name="connsiteY74" fmla="*/ 432548 h 781304"/>
                  <a:gd name="connsiteX75" fmla="*/ 75011 w 670708"/>
                  <a:gd name="connsiteY75" fmla="*/ 450560 h 781304"/>
                  <a:gd name="connsiteX76" fmla="*/ 70577 w 670708"/>
                  <a:gd name="connsiteY76" fmla="*/ 445730 h 781304"/>
                  <a:gd name="connsiteX77" fmla="*/ 382783 w 670708"/>
                  <a:gd name="connsiteY77" fmla="*/ 25841 h 781304"/>
                  <a:gd name="connsiteX78" fmla="*/ 364747 w 670708"/>
                  <a:gd name="connsiteY78" fmla="*/ 24818 h 781304"/>
                  <a:gd name="connsiteX79" fmla="*/ 290134 w 670708"/>
                  <a:gd name="connsiteY79" fmla="*/ 24137 h 781304"/>
                  <a:gd name="connsiteX80" fmla="*/ 232197 w 670708"/>
                  <a:gd name="connsiteY80" fmla="*/ 53853 h 781304"/>
                  <a:gd name="connsiteX81" fmla="*/ 123476 w 670708"/>
                  <a:gd name="connsiteY81" fmla="*/ 212490 h 781304"/>
                  <a:gd name="connsiteX82" fmla="*/ 61660 w 670708"/>
                  <a:gd name="connsiteY82" fmla="*/ 308741 h 781304"/>
                  <a:gd name="connsiteX83" fmla="*/ 40853 w 670708"/>
                  <a:gd name="connsiteY83" fmla="*/ 325616 h 781304"/>
                  <a:gd name="connsiteX84" fmla="*/ 131335 w 670708"/>
                  <a:gd name="connsiteY84" fmla="*/ 169933 h 781304"/>
                  <a:gd name="connsiteX85" fmla="*/ 231693 w 670708"/>
                  <a:gd name="connsiteY85" fmla="*/ 26580 h 781304"/>
                  <a:gd name="connsiteX86" fmla="*/ 164788 w 670708"/>
                  <a:gd name="connsiteY86" fmla="*/ 47944 h 781304"/>
                  <a:gd name="connsiteX87" fmla="*/ 136777 w 670708"/>
                  <a:gd name="connsiteY87" fmla="*/ 82773 h 781304"/>
                  <a:gd name="connsiteX88" fmla="*/ 77126 w 670708"/>
                  <a:gd name="connsiteY88" fmla="*/ 168456 h 781304"/>
                  <a:gd name="connsiteX89" fmla="*/ 57378 w 670708"/>
                  <a:gd name="connsiteY89" fmla="*/ 185558 h 781304"/>
                  <a:gd name="connsiteX90" fmla="*/ 75313 w 670708"/>
                  <a:gd name="connsiteY90" fmla="*/ 146694 h 781304"/>
                  <a:gd name="connsiteX91" fmla="*/ 152344 w 670708"/>
                  <a:gd name="connsiteY91" fmla="*/ 38966 h 781304"/>
                  <a:gd name="connsiteX92" fmla="*/ 164335 w 670708"/>
                  <a:gd name="connsiteY92" fmla="*/ 22830 h 781304"/>
                  <a:gd name="connsiteX93" fmla="*/ 120756 w 670708"/>
                  <a:gd name="connsiteY93" fmla="*/ 22489 h 781304"/>
                  <a:gd name="connsiteX94" fmla="*/ 83273 w 670708"/>
                  <a:gd name="connsiteY94" fmla="*/ 45046 h 781304"/>
                  <a:gd name="connsiteX95" fmla="*/ 30928 w 670708"/>
                  <a:gd name="connsiteY95" fmla="*/ 133626 h 781304"/>
                  <a:gd name="connsiteX96" fmla="*/ 21255 w 670708"/>
                  <a:gd name="connsiteY96" fmla="*/ 164819 h 781304"/>
                  <a:gd name="connsiteX97" fmla="*/ 21759 w 670708"/>
                  <a:gd name="connsiteY97" fmla="*/ 736982 h 781304"/>
                  <a:gd name="connsiteX98" fmla="*/ 22666 w 670708"/>
                  <a:gd name="connsiteY98" fmla="*/ 757664 h 781304"/>
                  <a:gd name="connsiteX99" fmla="*/ 549995 w 670708"/>
                  <a:gd name="connsiteY99" fmla="*/ 752607 h 781304"/>
                  <a:gd name="connsiteX100" fmla="*/ 568736 w 670708"/>
                  <a:gd name="connsiteY100" fmla="*/ 707493 h 781304"/>
                  <a:gd name="connsiteX101" fmla="*/ 594984 w 670708"/>
                  <a:gd name="connsiteY101" fmla="*/ 650391 h 781304"/>
                  <a:gd name="connsiteX102" fmla="*/ 611509 w 670708"/>
                  <a:gd name="connsiteY102" fmla="*/ 633516 h 781304"/>
                  <a:gd name="connsiteX103" fmla="*/ 613625 w 670708"/>
                  <a:gd name="connsiteY103" fmla="*/ 659482 h 781304"/>
                  <a:gd name="connsiteX104" fmla="*/ 572616 w 670708"/>
                  <a:gd name="connsiteY104" fmla="*/ 738232 h 781304"/>
                  <a:gd name="connsiteX105" fmla="*/ 564303 w 670708"/>
                  <a:gd name="connsiteY105" fmla="*/ 751982 h 781304"/>
                  <a:gd name="connsiteX106" fmla="*/ 629444 w 670708"/>
                  <a:gd name="connsiteY106" fmla="*/ 757664 h 781304"/>
                  <a:gd name="connsiteX107" fmla="*/ 21204 w 670708"/>
                  <a:gd name="connsiteY107" fmla="*/ 123455 h 781304"/>
                  <a:gd name="connsiteX108" fmla="*/ 25185 w 670708"/>
                  <a:gd name="connsiteY108" fmla="*/ 123569 h 781304"/>
                  <a:gd name="connsiteX109" fmla="*/ 79545 w 670708"/>
                  <a:gd name="connsiteY109" fmla="*/ 22432 h 781304"/>
                  <a:gd name="connsiteX110" fmla="*/ 21204 w 670708"/>
                  <a:gd name="connsiteY110" fmla="*/ 24250 h 781304"/>
                  <a:gd name="connsiteX111" fmla="*/ 21204 w 670708"/>
                  <a:gd name="connsiteY111" fmla="*/ 123455 h 78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670708" h="781304">
                    <a:moveTo>
                      <a:pt x="629495" y="757664"/>
                    </a:moveTo>
                    <a:cubicBezTo>
                      <a:pt x="633072" y="770676"/>
                      <a:pt x="629394" y="778687"/>
                      <a:pt x="616899" y="779937"/>
                    </a:cubicBezTo>
                    <a:cubicBezTo>
                      <a:pt x="608889" y="780732"/>
                      <a:pt x="600829" y="781357"/>
                      <a:pt x="592818" y="781301"/>
                    </a:cubicBezTo>
                    <a:cubicBezTo>
                      <a:pt x="422230" y="780335"/>
                      <a:pt x="251643" y="779255"/>
                      <a:pt x="81056" y="778233"/>
                    </a:cubicBezTo>
                    <a:cubicBezTo>
                      <a:pt x="59846" y="778119"/>
                      <a:pt x="38586" y="778403"/>
                      <a:pt x="17375" y="777664"/>
                    </a:cubicBezTo>
                    <a:cubicBezTo>
                      <a:pt x="3269" y="777153"/>
                      <a:pt x="1153" y="774142"/>
                      <a:pt x="146" y="758573"/>
                    </a:cubicBezTo>
                    <a:cubicBezTo>
                      <a:pt x="-106" y="754482"/>
                      <a:pt x="45" y="750335"/>
                      <a:pt x="45" y="746187"/>
                    </a:cubicBezTo>
                    <a:cubicBezTo>
                      <a:pt x="498" y="514992"/>
                      <a:pt x="952" y="283797"/>
                      <a:pt x="1405" y="52603"/>
                    </a:cubicBezTo>
                    <a:cubicBezTo>
                      <a:pt x="1405" y="37887"/>
                      <a:pt x="1405" y="23227"/>
                      <a:pt x="1405" y="5841"/>
                    </a:cubicBezTo>
                    <a:cubicBezTo>
                      <a:pt x="8307" y="5102"/>
                      <a:pt x="15310" y="3796"/>
                      <a:pt x="22263" y="3739"/>
                    </a:cubicBezTo>
                    <a:cubicBezTo>
                      <a:pt x="141563" y="2489"/>
                      <a:pt x="260863" y="1693"/>
                      <a:pt x="380163" y="102"/>
                    </a:cubicBezTo>
                    <a:cubicBezTo>
                      <a:pt x="406109" y="-239"/>
                      <a:pt x="432005" y="386"/>
                      <a:pt x="457900" y="330"/>
                    </a:cubicBezTo>
                    <a:cubicBezTo>
                      <a:pt x="483543" y="330"/>
                      <a:pt x="509136" y="330"/>
                      <a:pt x="534780" y="330"/>
                    </a:cubicBezTo>
                    <a:cubicBezTo>
                      <a:pt x="561129" y="330"/>
                      <a:pt x="587478" y="443"/>
                      <a:pt x="613826" y="500"/>
                    </a:cubicBezTo>
                    <a:cubicBezTo>
                      <a:pt x="618965" y="500"/>
                      <a:pt x="624104" y="273"/>
                      <a:pt x="629193" y="671"/>
                    </a:cubicBezTo>
                    <a:cubicBezTo>
                      <a:pt x="646322" y="1921"/>
                      <a:pt x="649496" y="5273"/>
                      <a:pt x="649596" y="24705"/>
                    </a:cubicBezTo>
                    <a:cubicBezTo>
                      <a:pt x="649899" y="67660"/>
                      <a:pt x="649697" y="110558"/>
                      <a:pt x="649798" y="153512"/>
                    </a:cubicBezTo>
                    <a:cubicBezTo>
                      <a:pt x="649798" y="158228"/>
                      <a:pt x="650352" y="162887"/>
                      <a:pt x="650755" y="169138"/>
                    </a:cubicBezTo>
                    <a:cubicBezTo>
                      <a:pt x="656952" y="165444"/>
                      <a:pt x="661688" y="162603"/>
                      <a:pt x="666776" y="159535"/>
                    </a:cubicBezTo>
                    <a:cubicBezTo>
                      <a:pt x="668590" y="162717"/>
                      <a:pt x="671109" y="165274"/>
                      <a:pt x="670655" y="166524"/>
                    </a:cubicBezTo>
                    <a:cubicBezTo>
                      <a:pt x="668035" y="174081"/>
                      <a:pt x="665718" y="182206"/>
                      <a:pt x="661386" y="188456"/>
                    </a:cubicBezTo>
                    <a:cubicBezTo>
                      <a:pt x="651712" y="202376"/>
                      <a:pt x="650150" y="217604"/>
                      <a:pt x="650201" y="234706"/>
                    </a:cubicBezTo>
                    <a:cubicBezTo>
                      <a:pt x="650705" y="400673"/>
                      <a:pt x="650655" y="566640"/>
                      <a:pt x="650655" y="732607"/>
                    </a:cubicBezTo>
                    <a:cubicBezTo>
                      <a:pt x="650655" y="756641"/>
                      <a:pt x="650201" y="756812"/>
                      <a:pt x="628638" y="758460"/>
                    </a:cubicBezTo>
                    <a:cubicBezTo>
                      <a:pt x="627429" y="748744"/>
                      <a:pt x="625313" y="739028"/>
                      <a:pt x="625212" y="729312"/>
                    </a:cubicBezTo>
                    <a:cubicBezTo>
                      <a:pt x="624810" y="688061"/>
                      <a:pt x="625061" y="646754"/>
                      <a:pt x="624910" y="605447"/>
                    </a:cubicBezTo>
                    <a:cubicBezTo>
                      <a:pt x="624910" y="599311"/>
                      <a:pt x="624104" y="593118"/>
                      <a:pt x="623399" y="582777"/>
                    </a:cubicBezTo>
                    <a:cubicBezTo>
                      <a:pt x="606823" y="602834"/>
                      <a:pt x="593070" y="619538"/>
                      <a:pt x="579215" y="636186"/>
                    </a:cubicBezTo>
                    <a:cubicBezTo>
                      <a:pt x="561230" y="657891"/>
                      <a:pt x="543345" y="679766"/>
                      <a:pt x="525006" y="701073"/>
                    </a:cubicBezTo>
                    <a:cubicBezTo>
                      <a:pt x="520019" y="706868"/>
                      <a:pt x="514980" y="714596"/>
                      <a:pt x="501429" y="712721"/>
                    </a:cubicBezTo>
                    <a:cubicBezTo>
                      <a:pt x="510245" y="697550"/>
                      <a:pt x="516543" y="684766"/>
                      <a:pt x="524502" y="673516"/>
                    </a:cubicBezTo>
                    <a:cubicBezTo>
                      <a:pt x="554378" y="631129"/>
                      <a:pt x="585311" y="589709"/>
                      <a:pt x="624205" y="554367"/>
                    </a:cubicBezTo>
                    <a:cubicBezTo>
                      <a:pt x="627933" y="485390"/>
                      <a:pt x="626069" y="381923"/>
                      <a:pt x="621132" y="368116"/>
                    </a:cubicBezTo>
                    <a:cubicBezTo>
                      <a:pt x="592213" y="410673"/>
                      <a:pt x="563698" y="454651"/>
                      <a:pt x="533218" y="496867"/>
                    </a:cubicBezTo>
                    <a:cubicBezTo>
                      <a:pt x="502285" y="539765"/>
                      <a:pt x="469941" y="581413"/>
                      <a:pt x="437194" y="622550"/>
                    </a:cubicBezTo>
                    <a:cubicBezTo>
                      <a:pt x="405404" y="662493"/>
                      <a:pt x="376838" y="706130"/>
                      <a:pt x="337189" y="737891"/>
                    </a:cubicBezTo>
                    <a:cubicBezTo>
                      <a:pt x="341472" y="725505"/>
                      <a:pt x="347114" y="714312"/>
                      <a:pt x="354268" y="704539"/>
                    </a:cubicBezTo>
                    <a:cubicBezTo>
                      <a:pt x="436891" y="590959"/>
                      <a:pt x="519666" y="477492"/>
                      <a:pt x="602844" y="364423"/>
                    </a:cubicBezTo>
                    <a:cubicBezTo>
                      <a:pt x="607731" y="357775"/>
                      <a:pt x="616295" y="354480"/>
                      <a:pt x="624960" y="348400"/>
                    </a:cubicBezTo>
                    <a:cubicBezTo>
                      <a:pt x="624960" y="334366"/>
                      <a:pt x="625061" y="317889"/>
                      <a:pt x="624960" y="301411"/>
                    </a:cubicBezTo>
                    <a:cubicBezTo>
                      <a:pt x="624860" y="284650"/>
                      <a:pt x="624608" y="267888"/>
                      <a:pt x="624406" y="251127"/>
                    </a:cubicBezTo>
                    <a:cubicBezTo>
                      <a:pt x="622794" y="250445"/>
                      <a:pt x="621182" y="249706"/>
                      <a:pt x="619620" y="249024"/>
                    </a:cubicBezTo>
                    <a:cubicBezTo>
                      <a:pt x="617554" y="252263"/>
                      <a:pt x="615791" y="255729"/>
                      <a:pt x="613424" y="258684"/>
                    </a:cubicBezTo>
                    <a:cubicBezTo>
                      <a:pt x="498305" y="405048"/>
                      <a:pt x="383135" y="551413"/>
                      <a:pt x="267916" y="697664"/>
                    </a:cubicBezTo>
                    <a:cubicBezTo>
                      <a:pt x="259200" y="708743"/>
                      <a:pt x="249779" y="719198"/>
                      <a:pt x="240207" y="729425"/>
                    </a:cubicBezTo>
                    <a:cubicBezTo>
                      <a:pt x="237839" y="731982"/>
                      <a:pt x="233759" y="732550"/>
                      <a:pt x="230433" y="734085"/>
                    </a:cubicBezTo>
                    <a:cubicBezTo>
                      <a:pt x="238393" y="712834"/>
                      <a:pt x="248167" y="694539"/>
                      <a:pt x="259654" y="677664"/>
                    </a:cubicBezTo>
                    <a:cubicBezTo>
                      <a:pt x="277488" y="651470"/>
                      <a:pt x="295675" y="625504"/>
                      <a:pt x="315122" y="600902"/>
                    </a:cubicBezTo>
                    <a:cubicBezTo>
                      <a:pt x="408578" y="482492"/>
                      <a:pt x="502436" y="364537"/>
                      <a:pt x="596294" y="246524"/>
                    </a:cubicBezTo>
                    <a:cubicBezTo>
                      <a:pt x="626421" y="208626"/>
                      <a:pt x="626674" y="208797"/>
                      <a:pt x="626875" y="157035"/>
                    </a:cubicBezTo>
                    <a:cubicBezTo>
                      <a:pt x="626976" y="134308"/>
                      <a:pt x="626875" y="111580"/>
                      <a:pt x="626875" y="83967"/>
                    </a:cubicBezTo>
                    <a:cubicBezTo>
                      <a:pt x="621232" y="89989"/>
                      <a:pt x="619016" y="91751"/>
                      <a:pt x="617504" y="94137"/>
                    </a:cubicBezTo>
                    <a:cubicBezTo>
                      <a:pt x="571205" y="166694"/>
                      <a:pt x="518709" y="233399"/>
                      <a:pt x="465003" y="298741"/>
                    </a:cubicBezTo>
                    <a:cubicBezTo>
                      <a:pt x="348575" y="440389"/>
                      <a:pt x="229577" y="579538"/>
                      <a:pt x="120554" y="728744"/>
                    </a:cubicBezTo>
                    <a:cubicBezTo>
                      <a:pt x="116322" y="734539"/>
                      <a:pt x="110025" y="738460"/>
                      <a:pt x="103576" y="744255"/>
                    </a:cubicBezTo>
                    <a:cubicBezTo>
                      <a:pt x="97833" y="727607"/>
                      <a:pt x="106397" y="718800"/>
                      <a:pt x="112392" y="710505"/>
                    </a:cubicBezTo>
                    <a:cubicBezTo>
                      <a:pt x="156324" y="649766"/>
                      <a:pt x="198996" y="587663"/>
                      <a:pt x="245497" y="529481"/>
                    </a:cubicBezTo>
                    <a:cubicBezTo>
                      <a:pt x="316583" y="440617"/>
                      <a:pt x="390743" y="354877"/>
                      <a:pt x="462938" y="267150"/>
                    </a:cubicBezTo>
                    <a:cubicBezTo>
                      <a:pt x="518205" y="199990"/>
                      <a:pt x="572565" y="131865"/>
                      <a:pt x="619066" y="56296"/>
                    </a:cubicBezTo>
                    <a:cubicBezTo>
                      <a:pt x="624709" y="47148"/>
                      <a:pt x="629696" y="38568"/>
                      <a:pt x="624104" y="24875"/>
                    </a:cubicBezTo>
                    <a:cubicBezTo>
                      <a:pt x="602340" y="24875"/>
                      <a:pt x="579769" y="25614"/>
                      <a:pt x="557250" y="24534"/>
                    </a:cubicBezTo>
                    <a:cubicBezTo>
                      <a:pt x="545611" y="23966"/>
                      <a:pt x="538559" y="29250"/>
                      <a:pt x="531304" y="38682"/>
                    </a:cubicBezTo>
                    <a:cubicBezTo>
                      <a:pt x="507877" y="69307"/>
                      <a:pt x="483896" y="99421"/>
                      <a:pt x="459613" y="129194"/>
                    </a:cubicBezTo>
                    <a:cubicBezTo>
                      <a:pt x="373362" y="234933"/>
                      <a:pt x="286607" y="340048"/>
                      <a:pt x="200759" y="446185"/>
                    </a:cubicBezTo>
                    <a:cubicBezTo>
                      <a:pt x="157332" y="499878"/>
                      <a:pt x="115718" y="555333"/>
                      <a:pt x="72895" y="609595"/>
                    </a:cubicBezTo>
                    <a:cubicBezTo>
                      <a:pt x="63473" y="621527"/>
                      <a:pt x="52390" y="631754"/>
                      <a:pt x="42062" y="642720"/>
                    </a:cubicBezTo>
                    <a:lnTo>
                      <a:pt x="38031" y="638800"/>
                    </a:lnTo>
                    <a:cubicBezTo>
                      <a:pt x="46143" y="625618"/>
                      <a:pt x="53448" y="611640"/>
                      <a:pt x="62517" y="599311"/>
                    </a:cubicBezTo>
                    <a:cubicBezTo>
                      <a:pt x="120000" y="521185"/>
                      <a:pt x="175670" y="441128"/>
                      <a:pt x="236126" y="366014"/>
                    </a:cubicBezTo>
                    <a:cubicBezTo>
                      <a:pt x="324644" y="255956"/>
                      <a:pt x="416689" y="149535"/>
                      <a:pt x="507172" y="41523"/>
                    </a:cubicBezTo>
                    <a:cubicBezTo>
                      <a:pt x="510749" y="37262"/>
                      <a:pt x="513671" y="32205"/>
                      <a:pt x="518759" y="24875"/>
                    </a:cubicBezTo>
                    <a:cubicBezTo>
                      <a:pt x="485206" y="24875"/>
                      <a:pt x="455230" y="25784"/>
                      <a:pt x="425354" y="24477"/>
                    </a:cubicBezTo>
                    <a:cubicBezTo>
                      <a:pt x="411450" y="23909"/>
                      <a:pt x="402028" y="29193"/>
                      <a:pt x="393061" y="40387"/>
                    </a:cubicBezTo>
                    <a:cubicBezTo>
                      <a:pt x="342076" y="104137"/>
                      <a:pt x="289731" y="166524"/>
                      <a:pt x="239754" y="231240"/>
                    </a:cubicBezTo>
                    <a:cubicBezTo>
                      <a:pt x="188819" y="297207"/>
                      <a:pt x="140102" y="365389"/>
                      <a:pt x="90326" y="432548"/>
                    </a:cubicBezTo>
                    <a:cubicBezTo>
                      <a:pt x="85590" y="438912"/>
                      <a:pt x="80150" y="444594"/>
                      <a:pt x="75011" y="450560"/>
                    </a:cubicBezTo>
                    <a:cubicBezTo>
                      <a:pt x="73550" y="448969"/>
                      <a:pt x="72088" y="447378"/>
                      <a:pt x="70577" y="445730"/>
                    </a:cubicBezTo>
                    <a:cubicBezTo>
                      <a:pt x="159297" y="293286"/>
                      <a:pt x="268571" y="159876"/>
                      <a:pt x="382783" y="25841"/>
                    </a:cubicBezTo>
                    <a:cubicBezTo>
                      <a:pt x="374420" y="25387"/>
                      <a:pt x="369583" y="24875"/>
                      <a:pt x="364747" y="24818"/>
                    </a:cubicBezTo>
                    <a:cubicBezTo>
                      <a:pt x="339859" y="24705"/>
                      <a:pt x="314770" y="26864"/>
                      <a:pt x="290134" y="24137"/>
                    </a:cubicBezTo>
                    <a:cubicBezTo>
                      <a:pt x="264591" y="21296"/>
                      <a:pt x="247009" y="31978"/>
                      <a:pt x="232197" y="53853"/>
                    </a:cubicBezTo>
                    <a:cubicBezTo>
                      <a:pt x="196175" y="106921"/>
                      <a:pt x="159297" y="159251"/>
                      <a:pt x="123476" y="212490"/>
                    </a:cubicBezTo>
                    <a:cubicBezTo>
                      <a:pt x="102216" y="244024"/>
                      <a:pt x="82366" y="276752"/>
                      <a:pt x="61660" y="308741"/>
                    </a:cubicBezTo>
                    <a:cubicBezTo>
                      <a:pt x="55866" y="317718"/>
                      <a:pt x="55564" y="317434"/>
                      <a:pt x="40853" y="325616"/>
                    </a:cubicBezTo>
                    <a:cubicBezTo>
                      <a:pt x="67151" y="267604"/>
                      <a:pt x="98941" y="218456"/>
                      <a:pt x="131335" y="169933"/>
                    </a:cubicBezTo>
                    <a:cubicBezTo>
                      <a:pt x="163629" y="121524"/>
                      <a:pt x="197888" y="74705"/>
                      <a:pt x="231693" y="26580"/>
                    </a:cubicBezTo>
                    <a:cubicBezTo>
                      <a:pt x="205344" y="19705"/>
                      <a:pt x="182572" y="22546"/>
                      <a:pt x="164788" y="47944"/>
                    </a:cubicBezTo>
                    <a:cubicBezTo>
                      <a:pt x="156224" y="60216"/>
                      <a:pt x="145442" y="70557"/>
                      <a:pt x="136777" y="82773"/>
                    </a:cubicBezTo>
                    <a:cubicBezTo>
                      <a:pt x="116574" y="111069"/>
                      <a:pt x="97077" y="139990"/>
                      <a:pt x="77126" y="168456"/>
                    </a:cubicBezTo>
                    <a:cubicBezTo>
                      <a:pt x="73096" y="174194"/>
                      <a:pt x="70174" y="181922"/>
                      <a:pt x="57378" y="185558"/>
                    </a:cubicBezTo>
                    <a:cubicBezTo>
                      <a:pt x="64733" y="169365"/>
                      <a:pt x="68461" y="156637"/>
                      <a:pt x="75313" y="146694"/>
                    </a:cubicBezTo>
                    <a:cubicBezTo>
                      <a:pt x="100452" y="110274"/>
                      <a:pt x="126600" y="74819"/>
                      <a:pt x="152344" y="38966"/>
                    </a:cubicBezTo>
                    <a:cubicBezTo>
                      <a:pt x="155266" y="34932"/>
                      <a:pt x="158289" y="31012"/>
                      <a:pt x="164335" y="22830"/>
                    </a:cubicBezTo>
                    <a:cubicBezTo>
                      <a:pt x="146802" y="22830"/>
                      <a:pt x="133603" y="24250"/>
                      <a:pt x="120756" y="22489"/>
                    </a:cubicBezTo>
                    <a:cubicBezTo>
                      <a:pt x="102871" y="19989"/>
                      <a:pt x="92291" y="28853"/>
                      <a:pt x="83273" y="45046"/>
                    </a:cubicBezTo>
                    <a:cubicBezTo>
                      <a:pt x="66547" y="75103"/>
                      <a:pt x="49367" y="104933"/>
                      <a:pt x="30928" y="133626"/>
                    </a:cubicBezTo>
                    <a:cubicBezTo>
                      <a:pt x="24479" y="143626"/>
                      <a:pt x="21255" y="152660"/>
                      <a:pt x="21255" y="164819"/>
                    </a:cubicBezTo>
                    <a:cubicBezTo>
                      <a:pt x="21557" y="355559"/>
                      <a:pt x="21608" y="546299"/>
                      <a:pt x="21759" y="736982"/>
                    </a:cubicBezTo>
                    <a:cubicBezTo>
                      <a:pt x="21759" y="743346"/>
                      <a:pt x="22313" y="749710"/>
                      <a:pt x="22666" y="757664"/>
                    </a:cubicBezTo>
                    <a:cubicBezTo>
                      <a:pt x="199601" y="755960"/>
                      <a:pt x="374974" y="754255"/>
                      <a:pt x="549995" y="752607"/>
                    </a:cubicBezTo>
                    <a:cubicBezTo>
                      <a:pt x="556393" y="737096"/>
                      <a:pt x="562237" y="722096"/>
                      <a:pt x="568736" y="707493"/>
                    </a:cubicBezTo>
                    <a:cubicBezTo>
                      <a:pt x="577250" y="688346"/>
                      <a:pt x="586218" y="669425"/>
                      <a:pt x="594984" y="650391"/>
                    </a:cubicBezTo>
                    <a:cubicBezTo>
                      <a:pt x="598712" y="642322"/>
                      <a:pt x="599468" y="627891"/>
                      <a:pt x="611509" y="633516"/>
                    </a:cubicBezTo>
                    <a:cubicBezTo>
                      <a:pt x="622945" y="638857"/>
                      <a:pt x="617303" y="651811"/>
                      <a:pt x="613625" y="659482"/>
                    </a:cubicBezTo>
                    <a:cubicBezTo>
                      <a:pt x="600778" y="686243"/>
                      <a:pt x="586470" y="712096"/>
                      <a:pt x="572616" y="738232"/>
                    </a:cubicBezTo>
                    <a:cubicBezTo>
                      <a:pt x="570247" y="742721"/>
                      <a:pt x="567376" y="746925"/>
                      <a:pt x="564303" y="751982"/>
                    </a:cubicBezTo>
                    <a:cubicBezTo>
                      <a:pt x="587326" y="754028"/>
                      <a:pt x="608386" y="755846"/>
                      <a:pt x="629444" y="757664"/>
                    </a:cubicBezTo>
                    <a:close/>
                    <a:moveTo>
                      <a:pt x="21204" y="123455"/>
                    </a:moveTo>
                    <a:cubicBezTo>
                      <a:pt x="22514" y="123455"/>
                      <a:pt x="23875" y="123569"/>
                      <a:pt x="25185" y="123569"/>
                    </a:cubicBezTo>
                    <a:cubicBezTo>
                      <a:pt x="42717" y="90898"/>
                      <a:pt x="60249" y="58285"/>
                      <a:pt x="79545" y="22432"/>
                    </a:cubicBezTo>
                    <a:cubicBezTo>
                      <a:pt x="57881" y="23114"/>
                      <a:pt x="39341" y="18568"/>
                      <a:pt x="21204" y="24250"/>
                    </a:cubicBezTo>
                    <a:lnTo>
                      <a:pt x="21204" y="12345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CF42FA3D-BF6E-56F1-1B96-214A235777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67210" y="54067"/>
                <a:ext cx="677965" cy="188720"/>
              </a:xfrm>
              <a:custGeom>
                <a:avLst/>
                <a:gdLst>
                  <a:gd name="connsiteX0" fmla="*/ 434680 w 677965"/>
                  <a:gd name="connsiteY0" fmla="*/ 94173 h 188720"/>
                  <a:gd name="connsiteX1" fmla="*/ 428131 w 677965"/>
                  <a:gd name="connsiteY1" fmla="*/ 147241 h 188720"/>
                  <a:gd name="connsiteX2" fmla="*/ 452817 w 677965"/>
                  <a:gd name="connsiteY2" fmla="*/ 147241 h 188720"/>
                  <a:gd name="connsiteX3" fmla="*/ 650408 w 677965"/>
                  <a:gd name="connsiteY3" fmla="*/ 147525 h 188720"/>
                  <a:gd name="connsiteX4" fmla="*/ 677966 w 677965"/>
                  <a:gd name="connsiteY4" fmla="*/ 159059 h 188720"/>
                  <a:gd name="connsiteX5" fmla="*/ 664111 w 677965"/>
                  <a:gd name="connsiteY5" fmla="*/ 168094 h 188720"/>
                  <a:gd name="connsiteX6" fmla="*/ 642246 w 677965"/>
                  <a:gd name="connsiteY6" fmla="*/ 168946 h 188720"/>
                  <a:gd name="connsiteX7" fmla="*/ 106504 w 677965"/>
                  <a:gd name="connsiteY7" fmla="*/ 168719 h 188720"/>
                  <a:gd name="connsiteX8" fmla="*/ 79752 w 677965"/>
                  <a:gd name="connsiteY8" fmla="*/ 168719 h 188720"/>
                  <a:gd name="connsiteX9" fmla="*/ 72699 w 677965"/>
                  <a:gd name="connsiteY9" fmla="*/ 188378 h 188720"/>
                  <a:gd name="connsiteX10" fmla="*/ 51690 w 677965"/>
                  <a:gd name="connsiteY10" fmla="*/ 168207 h 188720"/>
                  <a:gd name="connsiteX11" fmla="*/ 23074 w 677965"/>
                  <a:gd name="connsiteY11" fmla="*/ 168150 h 188720"/>
                  <a:gd name="connsiteX12" fmla="*/ 7909 w 677965"/>
                  <a:gd name="connsiteY12" fmla="*/ 166275 h 188720"/>
                  <a:gd name="connsiteX13" fmla="*/ 0 w 677965"/>
                  <a:gd name="connsiteY13" fmla="*/ 156730 h 188720"/>
                  <a:gd name="connsiteX14" fmla="*/ 7960 w 677965"/>
                  <a:gd name="connsiteY14" fmla="*/ 149798 h 188720"/>
                  <a:gd name="connsiteX15" fmla="*/ 34208 w 677965"/>
                  <a:gd name="connsiteY15" fmla="*/ 148093 h 188720"/>
                  <a:gd name="connsiteX16" fmla="*/ 50934 w 677965"/>
                  <a:gd name="connsiteY16" fmla="*/ 146730 h 188720"/>
                  <a:gd name="connsiteX17" fmla="*/ 49574 w 677965"/>
                  <a:gd name="connsiteY17" fmla="*/ 124968 h 188720"/>
                  <a:gd name="connsiteX18" fmla="*/ 4534 w 677965"/>
                  <a:gd name="connsiteY18" fmla="*/ 111843 h 188720"/>
                  <a:gd name="connsiteX19" fmla="*/ 47861 w 677965"/>
                  <a:gd name="connsiteY19" fmla="*/ 98320 h 188720"/>
                  <a:gd name="connsiteX20" fmla="*/ 49776 w 677965"/>
                  <a:gd name="connsiteY20" fmla="*/ 55366 h 188720"/>
                  <a:gd name="connsiteX21" fmla="*/ 51186 w 677965"/>
                  <a:gd name="connsiteY21" fmla="*/ 45593 h 188720"/>
                  <a:gd name="connsiteX22" fmla="*/ 64738 w 677965"/>
                  <a:gd name="connsiteY22" fmla="*/ 22411 h 188720"/>
                  <a:gd name="connsiteX23" fmla="*/ 89122 w 677965"/>
                  <a:gd name="connsiteY23" fmla="*/ 35422 h 188720"/>
                  <a:gd name="connsiteX24" fmla="*/ 90836 w 677965"/>
                  <a:gd name="connsiteY24" fmla="*/ 67638 h 188720"/>
                  <a:gd name="connsiteX25" fmla="*/ 79953 w 677965"/>
                  <a:gd name="connsiteY25" fmla="*/ 79627 h 188720"/>
                  <a:gd name="connsiteX26" fmla="*/ 81918 w 677965"/>
                  <a:gd name="connsiteY26" fmla="*/ 102582 h 188720"/>
                  <a:gd name="connsiteX27" fmla="*/ 87712 w 677965"/>
                  <a:gd name="connsiteY27" fmla="*/ 108377 h 188720"/>
                  <a:gd name="connsiteX28" fmla="*/ 76527 w 677965"/>
                  <a:gd name="connsiteY28" fmla="*/ 146446 h 188720"/>
                  <a:gd name="connsiteX29" fmla="*/ 227265 w 677965"/>
                  <a:gd name="connsiteY29" fmla="*/ 146446 h 188720"/>
                  <a:gd name="connsiteX30" fmla="*/ 202478 w 677965"/>
                  <a:gd name="connsiteY30" fmla="*/ 53434 h 188720"/>
                  <a:gd name="connsiteX31" fmla="*/ 198850 w 677965"/>
                  <a:gd name="connsiteY31" fmla="*/ 40479 h 188720"/>
                  <a:gd name="connsiteX32" fmla="*/ 212100 w 677965"/>
                  <a:gd name="connsiteY32" fmla="*/ 36786 h 188720"/>
                  <a:gd name="connsiteX33" fmla="*/ 233965 w 677965"/>
                  <a:gd name="connsiteY33" fmla="*/ 59400 h 188720"/>
                  <a:gd name="connsiteX34" fmla="*/ 242933 w 677965"/>
                  <a:gd name="connsiteY34" fmla="*/ 146048 h 188720"/>
                  <a:gd name="connsiteX35" fmla="*/ 404503 w 677965"/>
                  <a:gd name="connsiteY35" fmla="*/ 146048 h 188720"/>
                  <a:gd name="connsiteX36" fmla="*/ 399565 w 677965"/>
                  <a:gd name="connsiteY36" fmla="*/ 110139 h 188720"/>
                  <a:gd name="connsiteX37" fmla="*/ 376793 w 677965"/>
                  <a:gd name="connsiteY37" fmla="*/ 116616 h 188720"/>
                  <a:gd name="connsiteX38" fmla="*/ 364047 w 677965"/>
                  <a:gd name="connsiteY38" fmla="*/ 111786 h 188720"/>
                  <a:gd name="connsiteX39" fmla="*/ 370848 w 677965"/>
                  <a:gd name="connsiteY39" fmla="*/ 98207 h 188720"/>
                  <a:gd name="connsiteX40" fmla="*/ 395585 w 677965"/>
                  <a:gd name="connsiteY40" fmla="*/ 87582 h 188720"/>
                  <a:gd name="connsiteX41" fmla="*/ 400270 w 677965"/>
                  <a:gd name="connsiteY41" fmla="*/ 39002 h 188720"/>
                  <a:gd name="connsiteX42" fmla="*/ 411606 w 677965"/>
                  <a:gd name="connsiteY42" fmla="*/ 10138 h 188720"/>
                  <a:gd name="connsiteX43" fmla="*/ 437199 w 677965"/>
                  <a:gd name="connsiteY43" fmla="*/ 1331 h 188720"/>
                  <a:gd name="connsiteX44" fmla="*/ 444957 w 677965"/>
                  <a:gd name="connsiteY44" fmla="*/ 39286 h 188720"/>
                  <a:gd name="connsiteX45" fmla="*/ 420120 w 677965"/>
                  <a:gd name="connsiteY45" fmla="*/ 54456 h 188720"/>
                  <a:gd name="connsiteX46" fmla="*/ 434630 w 677965"/>
                  <a:gd name="connsiteY46" fmla="*/ 94286 h 188720"/>
                  <a:gd name="connsiteX47" fmla="*/ 76628 w 677965"/>
                  <a:gd name="connsiteY47" fmla="*/ 47070 h 188720"/>
                  <a:gd name="connsiteX48" fmla="*/ 71338 w 677965"/>
                  <a:gd name="connsiteY48" fmla="*/ 46331 h 188720"/>
                  <a:gd name="connsiteX49" fmla="*/ 71338 w 677965"/>
                  <a:gd name="connsiteY49" fmla="*/ 61729 h 188720"/>
                  <a:gd name="connsiteX50" fmla="*/ 75218 w 677965"/>
                  <a:gd name="connsiteY50" fmla="*/ 62070 h 188720"/>
                  <a:gd name="connsiteX51" fmla="*/ 76678 w 677965"/>
                  <a:gd name="connsiteY51" fmla="*/ 47127 h 188720"/>
                  <a:gd name="connsiteX52" fmla="*/ 425209 w 677965"/>
                  <a:gd name="connsiteY52" fmla="*/ 34399 h 188720"/>
                  <a:gd name="connsiteX53" fmla="*/ 435335 w 677965"/>
                  <a:gd name="connsiteY53" fmla="*/ 21729 h 188720"/>
                  <a:gd name="connsiteX54" fmla="*/ 425209 w 677965"/>
                  <a:gd name="connsiteY54" fmla="*/ 34399 h 18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677965" h="188720">
                    <a:moveTo>
                      <a:pt x="434680" y="94173"/>
                    </a:moveTo>
                    <a:cubicBezTo>
                      <a:pt x="415989" y="109968"/>
                      <a:pt x="427476" y="127696"/>
                      <a:pt x="428131" y="147241"/>
                    </a:cubicBezTo>
                    <a:cubicBezTo>
                      <a:pt x="436998" y="147241"/>
                      <a:pt x="444907" y="147241"/>
                      <a:pt x="452817" y="147241"/>
                    </a:cubicBezTo>
                    <a:cubicBezTo>
                      <a:pt x="518664" y="147241"/>
                      <a:pt x="584561" y="147241"/>
                      <a:pt x="650408" y="147525"/>
                    </a:cubicBezTo>
                    <a:cubicBezTo>
                      <a:pt x="659477" y="147525"/>
                      <a:pt x="669653" y="145196"/>
                      <a:pt x="677966" y="159059"/>
                    </a:cubicBezTo>
                    <a:cubicBezTo>
                      <a:pt x="672978" y="162469"/>
                      <a:pt x="668847" y="167071"/>
                      <a:pt x="664111" y="168094"/>
                    </a:cubicBezTo>
                    <a:cubicBezTo>
                      <a:pt x="657058" y="169684"/>
                      <a:pt x="649552" y="168946"/>
                      <a:pt x="642246" y="168946"/>
                    </a:cubicBezTo>
                    <a:cubicBezTo>
                      <a:pt x="463649" y="168946"/>
                      <a:pt x="285051" y="168832"/>
                      <a:pt x="106504" y="168719"/>
                    </a:cubicBezTo>
                    <a:cubicBezTo>
                      <a:pt x="97738" y="168719"/>
                      <a:pt x="89022" y="168719"/>
                      <a:pt x="79752" y="168719"/>
                    </a:cubicBezTo>
                    <a:cubicBezTo>
                      <a:pt x="77132" y="175991"/>
                      <a:pt x="74814" y="182469"/>
                      <a:pt x="72699" y="188378"/>
                    </a:cubicBezTo>
                    <a:cubicBezTo>
                      <a:pt x="58844" y="191048"/>
                      <a:pt x="58794" y="177525"/>
                      <a:pt x="51690" y="168207"/>
                    </a:cubicBezTo>
                    <a:cubicBezTo>
                      <a:pt x="43276" y="168207"/>
                      <a:pt x="33150" y="168378"/>
                      <a:pt x="23074" y="168150"/>
                    </a:cubicBezTo>
                    <a:cubicBezTo>
                      <a:pt x="17985" y="168037"/>
                      <a:pt x="12545" y="168264"/>
                      <a:pt x="7909" y="166275"/>
                    </a:cubicBezTo>
                    <a:cubicBezTo>
                      <a:pt x="4686" y="164855"/>
                      <a:pt x="2620" y="160025"/>
                      <a:pt x="0" y="156730"/>
                    </a:cubicBezTo>
                    <a:cubicBezTo>
                      <a:pt x="2620" y="154343"/>
                      <a:pt x="5088" y="150253"/>
                      <a:pt x="7960" y="149798"/>
                    </a:cubicBezTo>
                    <a:cubicBezTo>
                      <a:pt x="16626" y="148491"/>
                      <a:pt x="25442" y="148605"/>
                      <a:pt x="34208" y="148093"/>
                    </a:cubicBezTo>
                    <a:cubicBezTo>
                      <a:pt x="39196" y="147809"/>
                      <a:pt x="44184" y="147298"/>
                      <a:pt x="50934" y="146730"/>
                    </a:cubicBezTo>
                    <a:cubicBezTo>
                      <a:pt x="50431" y="138434"/>
                      <a:pt x="49977" y="131502"/>
                      <a:pt x="49574" y="124968"/>
                    </a:cubicBezTo>
                    <a:cubicBezTo>
                      <a:pt x="34460" y="118548"/>
                      <a:pt x="15719" y="132866"/>
                      <a:pt x="4534" y="111843"/>
                    </a:cubicBezTo>
                    <a:cubicBezTo>
                      <a:pt x="17330" y="96957"/>
                      <a:pt x="34409" y="108775"/>
                      <a:pt x="47861" y="98320"/>
                    </a:cubicBezTo>
                    <a:cubicBezTo>
                      <a:pt x="48466" y="84684"/>
                      <a:pt x="49020" y="70025"/>
                      <a:pt x="49776" y="55366"/>
                    </a:cubicBezTo>
                    <a:cubicBezTo>
                      <a:pt x="49927" y="52070"/>
                      <a:pt x="50682" y="48831"/>
                      <a:pt x="51186" y="45593"/>
                    </a:cubicBezTo>
                    <a:cubicBezTo>
                      <a:pt x="52798" y="35706"/>
                      <a:pt x="54411" y="24911"/>
                      <a:pt x="64738" y="22411"/>
                    </a:cubicBezTo>
                    <a:cubicBezTo>
                      <a:pt x="75067" y="19911"/>
                      <a:pt x="83077" y="26502"/>
                      <a:pt x="89122" y="35422"/>
                    </a:cubicBezTo>
                    <a:cubicBezTo>
                      <a:pt x="96024" y="45536"/>
                      <a:pt x="97083" y="56786"/>
                      <a:pt x="90836" y="67638"/>
                    </a:cubicBezTo>
                    <a:cubicBezTo>
                      <a:pt x="88165" y="72297"/>
                      <a:pt x="83883" y="75991"/>
                      <a:pt x="79953" y="79627"/>
                    </a:cubicBezTo>
                    <a:cubicBezTo>
                      <a:pt x="67610" y="90934"/>
                      <a:pt x="67761" y="93093"/>
                      <a:pt x="81918" y="102582"/>
                    </a:cubicBezTo>
                    <a:cubicBezTo>
                      <a:pt x="83681" y="103775"/>
                      <a:pt x="85042" y="105650"/>
                      <a:pt x="87712" y="108377"/>
                    </a:cubicBezTo>
                    <a:cubicBezTo>
                      <a:pt x="70230" y="115877"/>
                      <a:pt x="73102" y="130309"/>
                      <a:pt x="76527" y="146446"/>
                    </a:cubicBezTo>
                    <a:lnTo>
                      <a:pt x="227265" y="146446"/>
                    </a:lnTo>
                    <a:cubicBezTo>
                      <a:pt x="223084" y="113150"/>
                      <a:pt x="223285" y="80138"/>
                      <a:pt x="202478" y="53434"/>
                    </a:cubicBezTo>
                    <a:cubicBezTo>
                      <a:pt x="200059" y="50309"/>
                      <a:pt x="200009" y="44854"/>
                      <a:pt x="198850" y="40479"/>
                    </a:cubicBezTo>
                    <a:cubicBezTo>
                      <a:pt x="203385" y="39059"/>
                      <a:pt x="209581" y="34854"/>
                      <a:pt x="212100" y="36786"/>
                    </a:cubicBezTo>
                    <a:cubicBezTo>
                      <a:pt x="220262" y="43036"/>
                      <a:pt x="229129" y="50081"/>
                      <a:pt x="233965" y="59400"/>
                    </a:cubicBezTo>
                    <a:cubicBezTo>
                      <a:pt x="247720" y="85877"/>
                      <a:pt x="251195" y="114911"/>
                      <a:pt x="242933" y="146048"/>
                    </a:cubicBezTo>
                    <a:lnTo>
                      <a:pt x="404503" y="146048"/>
                    </a:lnTo>
                    <a:cubicBezTo>
                      <a:pt x="402739" y="133377"/>
                      <a:pt x="401228" y="122411"/>
                      <a:pt x="399565" y="110139"/>
                    </a:cubicBezTo>
                    <a:cubicBezTo>
                      <a:pt x="390748" y="112809"/>
                      <a:pt x="383897" y="115934"/>
                      <a:pt x="376793" y="116616"/>
                    </a:cubicBezTo>
                    <a:cubicBezTo>
                      <a:pt x="372712" y="117014"/>
                      <a:pt x="368329" y="113548"/>
                      <a:pt x="364047" y="111786"/>
                    </a:cubicBezTo>
                    <a:cubicBezTo>
                      <a:pt x="366264" y="107127"/>
                      <a:pt x="367423" y="100366"/>
                      <a:pt x="370848" y="98207"/>
                    </a:cubicBezTo>
                    <a:cubicBezTo>
                      <a:pt x="378305" y="93491"/>
                      <a:pt x="386970" y="91104"/>
                      <a:pt x="395585" y="87582"/>
                    </a:cubicBezTo>
                    <a:cubicBezTo>
                      <a:pt x="396996" y="71388"/>
                      <a:pt x="397399" y="54911"/>
                      <a:pt x="400270" y="39002"/>
                    </a:cubicBezTo>
                    <a:cubicBezTo>
                      <a:pt x="402084" y="28888"/>
                      <a:pt x="406417" y="18774"/>
                      <a:pt x="411606" y="10138"/>
                    </a:cubicBezTo>
                    <a:cubicBezTo>
                      <a:pt x="417450" y="365"/>
                      <a:pt x="427123" y="-1794"/>
                      <a:pt x="437199" y="1331"/>
                    </a:cubicBezTo>
                    <a:cubicBezTo>
                      <a:pt x="454228" y="6615"/>
                      <a:pt x="458611" y="26104"/>
                      <a:pt x="444957" y="39286"/>
                    </a:cubicBezTo>
                    <a:cubicBezTo>
                      <a:pt x="438156" y="45877"/>
                      <a:pt x="428886" y="49286"/>
                      <a:pt x="420120" y="54456"/>
                    </a:cubicBezTo>
                    <a:cubicBezTo>
                      <a:pt x="418760" y="71881"/>
                      <a:pt x="423596" y="85157"/>
                      <a:pt x="434630" y="94286"/>
                    </a:cubicBezTo>
                    <a:close/>
                    <a:moveTo>
                      <a:pt x="76628" y="47070"/>
                    </a:moveTo>
                    <a:cubicBezTo>
                      <a:pt x="74865" y="46843"/>
                      <a:pt x="73102" y="46559"/>
                      <a:pt x="71338" y="46331"/>
                    </a:cubicBezTo>
                    <a:lnTo>
                      <a:pt x="71338" y="61729"/>
                    </a:lnTo>
                    <a:cubicBezTo>
                      <a:pt x="72648" y="61843"/>
                      <a:pt x="73908" y="61956"/>
                      <a:pt x="75218" y="62070"/>
                    </a:cubicBezTo>
                    <a:cubicBezTo>
                      <a:pt x="75722" y="57070"/>
                      <a:pt x="76175" y="52127"/>
                      <a:pt x="76678" y="47127"/>
                    </a:cubicBezTo>
                    <a:close/>
                    <a:moveTo>
                      <a:pt x="425209" y="34399"/>
                    </a:moveTo>
                    <a:cubicBezTo>
                      <a:pt x="428231" y="30649"/>
                      <a:pt x="431204" y="26843"/>
                      <a:pt x="435335" y="21729"/>
                    </a:cubicBezTo>
                    <a:cubicBezTo>
                      <a:pt x="424251" y="18093"/>
                      <a:pt x="422488" y="23604"/>
                      <a:pt x="425209" y="343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A7096B41-EECD-91E3-BD07-53B0CCBAB2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94438" y="957474"/>
                <a:ext cx="1095264" cy="92845"/>
              </a:xfrm>
              <a:custGeom>
                <a:avLst/>
                <a:gdLst>
                  <a:gd name="connsiteX0" fmla="*/ 1094811 w 1095264"/>
                  <a:gd name="connsiteY0" fmla="*/ 87590 h 92845"/>
                  <a:gd name="connsiteX1" fmla="*/ 1074609 w 1095264"/>
                  <a:gd name="connsiteY1" fmla="*/ 92021 h 92845"/>
                  <a:gd name="connsiteX2" fmla="*/ 1021911 w 1095264"/>
                  <a:gd name="connsiteY2" fmla="*/ 92817 h 92845"/>
                  <a:gd name="connsiteX3" fmla="*/ 266763 w 1095264"/>
                  <a:gd name="connsiteY3" fmla="*/ 92703 h 92845"/>
                  <a:gd name="connsiteX4" fmla="*/ 23124 w 1095264"/>
                  <a:gd name="connsiteY4" fmla="*/ 90828 h 92845"/>
                  <a:gd name="connsiteX5" fmla="*/ 0 w 1095264"/>
                  <a:gd name="connsiteY5" fmla="*/ 87192 h 92845"/>
                  <a:gd name="connsiteX6" fmla="*/ 20303 w 1095264"/>
                  <a:gd name="connsiteY6" fmla="*/ 73442 h 92845"/>
                  <a:gd name="connsiteX7" fmla="*/ 136631 w 1095264"/>
                  <a:gd name="connsiteY7" fmla="*/ 73271 h 92845"/>
                  <a:gd name="connsiteX8" fmla="*/ 241271 w 1095264"/>
                  <a:gd name="connsiteY8" fmla="*/ 73271 h 92845"/>
                  <a:gd name="connsiteX9" fmla="*/ 242278 w 1095264"/>
                  <a:gd name="connsiteY9" fmla="*/ 13669 h 92845"/>
                  <a:gd name="connsiteX10" fmla="*/ 291600 w 1095264"/>
                  <a:gd name="connsiteY10" fmla="*/ 10032 h 92845"/>
                  <a:gd name="connsiteX11" fmla="*/ 290794 w 1095264"/>
                  <a:gd name="connsiteY11" fmla="*/ 71851 h 92845"/>
                  <a:gd name="connsiteX12" fmla="*/ 316891 w 1095264"/>
                  <a:gd name="connsiteY12" fmla="*/ 71851 h 92845"/>
                  <a:gd name="connsiteX13" fmla="*/ 1023775 w 1095264"/>
                  <a:gd name="connsiteY13" fmla="*/ 71908 h 92845"/>
                  <a:gd name="connsiteX14" fmla="*/ 1080806 w 1095264"/>
                  <a:gd name="connsiteY14" fmla="*/ 73442 h 92845"/>
                  <a:gd name="connsiteX15" fmla="*/ 1095265 w 1095264"/>
                  <a:gd name="connsiteY15" fmla="*/ 78612 h 92845"/>
                  <a:gd name="connsiteX16" fmla="*/ 1094710 w 1095264"/>
                  <a:gd name="connsiteY16" fmla="*/ 87533 h 92845"/>
                  <a:gd name="connsiteX17" fmla="*/ 253160 w 1095264"/>
                  <a:gd name="connsiteY17" fmla="*/ 36680 h 92845"/>
                  <a:gd name="connsiteX18" fmla="*/ 267468 w 1095264"/>
                  <a:gd name="connsiteY18" fmla="*/ 57192 h 92845"/>
                  <a:gd name="connsiteX19" fmla="*/ 283288 w 1095264"/>
                  <a:gd name="connsiteY19" fmla="*/ 36623 h 92845"/>
                  <a:gd name="connsiteX20" fmla="*/ 266611 w 1095264"/>
                  <a:gd name="connsiteY20" fmla="*/ 17873 h 92845"/>
                  <a:gd name="connsiteX21" fmla="*/ 253160 w 1095264"/>
                  <a:gd name="connsiteY21" fmla="*/ 36680 h 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264" h="92845">
                    <a:moveTo>
                      <a:pt x="1094811" y="87590"/>
                    </a:moveTo>
                    <a:cubicBezTo>
                      <a:pt x="1088060" y="89124"/>
                      <a:pt x="1081360" y="91680"/>
                      <a:pt x="1074609" y="92021"/>
                    </a:cubicBezTo>
                    <a:cubicBezTo>
                      <a:pt x="1057076" y="92817"/>
                      <a:pt x="1039494" y="92817"/>
                      <a:pt x="1021911" y="92817"/>
                    </a:cubicBezTo>
                    <a:cubicBezTo>
                      <a:pt x="770212" y="92817"/>
                      <a:pt x="518462" y="92930"/>
                      <a:pt x="266763" y="92703"/>
                    </a:cubicBezTo>
                    <a:cubicBezTo>
                      <a:pt x="185550" y="92646"/>
                      <a:pt x="104337" y="91680"/>
                      <a:pt x="23124" y="90828"/>
                    </a:cubicBezTo>
                    <a:cubicBezTo>
                      <a:pt x="15769" y="90771"/>
                      <a:pt x="8413" y="88612"/>
                      <a:pt x="0" y="87192"/>
                    </a:cubicBezTo>
                    <a:cubicBezTo>
                      <a:pt x="3829" y="71169"/>
                      <a:pt x="12897" y="73499"/>
                      <a:pt x="20303" y="73442"/>
                    </a:cubicBezTo>
                    <a:cubicBezTo>
                      <a:pt x="59096" y="73214"/>
                      <a:pt x="97888" y="73271"/>
                      <a:pt x="136631" y="73271"/>
                    </a:cubicBezTo>
                    <a:cubicBezTo>
                      <a:pt x="170839" y="73271"/>
                      <a:pt x="205047" y="73271"/>
                      <a:pt x="241271" y="73271"/>
                    </a:cubicBezTo>
                    <a:cubicBezTo>
                      <a:pt x="234721" y="50771"/>
                      <a:pt x="223940" y="29578"/>
                      <a:pt x="242278" y="13669"/>
                    </a:cubicBezTo>
                    <a:cubicBezTo>
                      <a:pt x="263035" y="-4286"/>
                      <a:pt x="277192" y="-3547"/>
                      <a:pt x="291600" y="10032"/>
                    </a:cubicBezTo>
                    <a:cubicBezTo>
                      <a:pt x="311803" y="29123"/>
                      <a:pt x="302432" y="49294"/>
                      <a:pt x="290794" y="71851"/>
                    </a:cubicBezTo>
                    <a:lnTo>
                      <a:pt x="316891" y="71851"/>
                    </a:lnTo>
                    <a:cubicBezTo>
                      <a:pt x="552519" y="71851"/>
                      <a:pt x="788147" y="71851"/>
                      <a:pt x="1023775" y="71908"/>
                    </a:cubicBezTo>
                    <a:cubicBezTo>
                      <a:pt x="1042769" y="71908"/>
                      <a:pt x="1061812" y="72419"/>
                      <a:pt x="1080806" y="73442"/>
                    </a:cubicBezTo>
                    <a:cubicBezTo>
                      <a:pt x="1085693" y="73726"/>
                      <a:pt x="1090478" y="76794"/>
                      <a:pt x="1095265" y="78612"/>
                    </a:cubicBezTo>
                    <a:cubicBezTo>
                      <a:pt x="1095063" y="81567"/>
                      <a:pt x="1094862" y="84578"/>
                      <a:pt x="1094710" y="87533"/>
                    </a:cubicBezTo>
                    <a:close/>
                    <a:moveTo>
                      <a:pt x="253160" y="36680"/>
                    </a:moveTo>
                    <a:cubicBezTo>
                      <a:pt x="253110" y="48839"/>
                      <a:pt x="259357" y="57873"/>
                      <a:pt x="267468" y="57192"/>
                    </a:cubicBezTo>
                    <a:cubicBezTo>
                      <a:pt x="275176" y="56567"/>
                      <a:pt x="283338" y="45942"/>
                      <a:pt x="283288" y="36623"/>
                    </a:cubicBezTo>
                    <a:cubicBezTo>
                      <a:pt x="283288" y="26907"/>
                      <a:pt x="274723" y="17305"/>
                      <a:pt x="266611" y="17873"/>
                    </a:cubicBezTo>
                    <a:cubicBezTo>
                      <a:pt x="258551" y="18385"/>
                      <a:pt x="253211" y="25885"/>
                      <a:pt x="253160" y="366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23B8780E-80B6-EAC1-C816-DFA73C57168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0751" y="1848658"/>
                <a:ext cx="1067706" cy="21922"/>
              </a:xfrm>
              <a:custGeom>
                <a:avLst/>
                <a:gdLst>
                  <a:gd name="connsiteX0" fmla="*/ 0 w 1067706"/>
                  <a:gd name="connsiteY0" fmla="*/ 6638 h 21922"/>
                  <a:gd name="connsiteX1" fmla="*/ 20102 w 1067706"/>
                  <a:gd name="connsiteY1" fmla="*/ 3627 h 21922"/>
                  <a:gd name="connsiteX2" fmla="*/ 149528 w 1067706"/>
                  <a:gd name="connsiteY2" fmla="*/ 275 h 21922"/>
                  <a:gd name="connsiteX3" fmla="*/ 1038637 w 1067706"/>
                  <a:gd name="connsiteY3" fmla="*/ 275 h 21922"/>
                  <a:gd name="connsiteX4" fmla="*/ 1067707 w 1067706"/>
                  <a:gd name="connsiteY4" fmla="*/ 9650 h 21922"/>
                  <a:gd name="connsiteX5" fmla="*/ 1049620 w 1067706"/>
                  <a:gd name="connsiteY5" fmla="*/ 20900 h 21922"/>
                  <a:gd name="connsiteX6" fmla="*/ 1007905 w 1067706"/>
                  <a:gd name="connsiteY6" fmla="*/ 21923 h 21922"/>
                  <a:gd name="connsiteX7" fmla="*/ 162728 w 1067706"/>
                  <a:gd name="connsiteY7" fmla="*/ 21468 h 21922"/>
                  <a:gd name="connsiteX8" fmla="*/ 22268 w 1067706"/>
                  <a:gd name="connsiteY8" fmla="*/ 18968 h 21922"/>
                  <a:gd name="connsiteX9" fmla="*/ 0 w 1067706"/>
                  <a:gd name="connsiteY9" fmla="*/ 15672 h 21922"/>
                  <a:gd name="connsiteX10" fmla="*/ 0 w 1067706"/>
                  <a:gd name="connsiteY10" fmla="*/ 6581 h 2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706" h="21922">
                    <a:moveTo>
                      <a:pt x="0" y="6638"/>
                    </a:moveTo>
                    <a:cubicBezTo>
                      <a:pt x="6700" y="5616"/>
                      <a:pt x="13401" y="3797"/>
                      <a:pt x="20102" y="3627"/>
                    </a:cubicBezTo>
                    <a:cubicBezTo>
                      <a:pt x="63227" y="2263"/>
                      <a:pt x="106352" y="332"/>
                      <a:pt x="149528" y="275"/>
                    </a:cubicBezTo>
                    <a:cubicBezTo>
                      <a:pt x="445914" y="-10"/>
                      <a:pt x="742251" y="161"/>
                      <a:pt x="1038637" y="275"/>
                    </a:cubicBezTo>
                    <a:cubicBezTo>
                      <a:pt x="1049016" y="275"/>
                      <a:pt x="1060653" y="-2509"/>
                      <a:pt x="1067707" y="9650"/>
                    </a:cubicBezTo>
                    <a:cubicBezTo>
                      <a:pt x="1064785" y="22150"/>
                      <a:pt x="1056421" y="20502"/>
                      <a:pt x="1049620" y="20900"/>
                    </a:cubicBezTo>
                    <a:cubicBezTo>
                      <a:pt x="1035766" y="21695"/>
                      <a:pt x="1021810" y="21923"/>
                      <a:pt x="1007905" y="21923"/>
                    </a:cubicBezTo>
                    <a:cubicBezTo>
                      <a:pt x="726179" y="21809"/>
                      <a:pt x="444454" y="21809"/>
                      <a:pt x="162728" y="21468"/>
                    </a:cubicBezTo>
                    <a:cubicBezTo>
                      <a:pt x="115924" y="21411"/>
                      <a:pt x="69071" y="20048"/>
                      <a:pt x="22268" y="18968"/>
                    </a:cubicBezTo>
                    <a:cubicBezTo>
                      <a:pt x="14811" y="18798"/>
                      <a:pt x="7406" y="16809"/>
                      <a:pt x="0" y="15672"/>
                    </a:cubicBezTo>
                    <a:cubicBezTo>
                      <a:pt x="0" y="12661"/>
                      <a:pt x="0" y="9650"/>
                      <a:pt x="0" y="65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C01D8993-04D3-6537-F9F4-DC1E604486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80515" y="1555787"/>
                <a:ext cx="695933" cy="266943"/>
              </a:xfrm>
              <a:custGeom>
                <a:avLst/>
                <a:gdLst>
                  <a:gd name="connsiteX0" fmla="*/ 686430 w 695933"/>
                  <a:gd name="connsiteY0" fmla="*/ 112917 h 266943"/>
                  <a:gd name="connsiteX1" fmla="*/ 674439 w 695933"/>
                  <a:gd name="connsiteY1" fmla="*/ 82916 h 266943"/>
                  <a:gd name="connsiteX2" fmla="*/ 667890 w 695933"/>
                  <a:gd name="connsiteY2" fmla="*/ 46553 h 266943"/>
                  <a:gd name="connsiteX3" fmla="*/ 645874 w 695933"/>
                  <a:gd name="connsiteY3" fmla="*/ 25302 h 266943"/>
                  <a:gd name="connsiteX4" fmla="*/ 476949 w 695933"/>
                  <a:gd name="connsiteY4" fmla="*/ 23768 h 266943"/>
                  <a:gd name="connsiteX5" fmla="*/ 161519 w 695933"/>
                  <a:gd name="connsiteY5" fmla="*/ 45018 h 266943"/>
                  <a:gd name="connsiteX6" fmla="*/ 63529 w 695933"/>
                  <a:gd name="connsiteY6" fmla="*/ 54678 h 266943"/>
                  <a:gd name="connsiteX7" fmla="*/ 59348 w 695933"/>
                  <a:gd name="connsiteY7" fmla="*/ 139962 h 266943"/>
                  <a:gd name="connsiteX8" fmla="*/ 53907 w 695933"/>
                  <a:gd name="connsiteY8" fmla="*/ 243713 h 266943"/>
                  <a:gd name="connsiteX9" fmla="*/ 51539 w 695933"/>
                  <a:gd name="connsiteY9" fmla="*/ 258088 h 266943"/>
                  <a:gd name="connsiteX10" fmla="*/ 35569 w 695933"/>
                  <a:gd name="connsiteY10" fmla="*/ 263770 h 266943"/>
                  <a:gd name="connsiteX11" fmla="*/ 0 w 695933"/>
                  <a:gd name="connsiteY11" fmla="*/ 186838 h 266943"/>
                  <a:gd name="connsiteX12" fmla="*/ 32344 w 695933"/>
                  <a:gd name="connsiteY12" fmla="*/ 222406 h 266943"/>
                  <a:gd name="connsiteX13" fmla="*/ 35669 w 695933"/>
                  <a:gd name="connsiteY13" fmla="*/ 199224 h 266943"/>
                  <a:gd name="connsiteX14" fmla="*/ 39901 w 695933"/>
                  <a:gd name="connsiteY14" fmla="*/ 80530 h 266943"/>
                  <a:gd name="connsiteX15" fmla="*/ 75621 w 695933"/>
                  <a:gd name="connsiteY15" fmla="*/ 35530 h 266943"/>
                  <a:gd name="connsiteX16" fmla="*/ 276486 w 695933"/>
                  <a:gd name="connsiteY16" fmla="*/ 14393 h 266943"/>
                  <a:gd name="connsiteX17" fmla="*/ 583251 w 695933"/>
                  <a:gd name="connsiteY17" fmla="*/ 473 h 266943"/>
                  <a:gd name="connsiteX18" fmla="*/ 662046 w 695933"/>
                  <a:gd name="connsiteY18" fmla="*/ 5530 h 266943"/>
                  <a:gd name="connsiteX19" fmla="*/ 683709 w 695933"/>
                  <a:gd name="connsiteY19" fmla="*/ 19677 h 266943"/>
                  <a:gd name="connsiteX20" fmla="*/ 694642 w 695933"/>
                  <a:gd name="connsiteY20" fmla="*/ 99166 h 266943"/>
                  <a:gd name="connsiteX21" fmla="*/ 686430 w 695933"/>
                  <a:gd name="connsiteY21" fmla="*/ 113030 h 26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5933" h="266943">
                    <a:moveTo>
                      <a:pt x="686430" y="112917"/>
                    </a:moveTo>
                    <a:cubicBezTo>
                      <a:pt x="681090" y="99792"/>
                      <a:pt x="676706" y="91667"/>
                      <a:pt x="674439" y="82916"/>
                    </a:cubicBezTo>
                    <a:cubicBezTo>
                      <a:pt x="671417" y="71098"/>
                      <a:pt x="670409" y="58598"/>
                      <a:pt x="667890" y="46553"/>
                    </a:cubicBezTo>
                    <a:cubicBezTo>
                      <a:pt x="664162" y="28541"/>
                      <a:pt x="661996" y="25643"/>
                      <a:pt x="645874" y="25302"/>
                    </a:cubicBezTo>
                    <a:cubicBezTo>
                      <a:pt x="589549" y="24109"/>
                      <a:pt x="533123" y="20984"/>
                      <a:pt x="476949" y="23768"/>
                    </a:cubicBezTo>
                    <a:cubicBezTo>
                      <a:pt x="371755" y="28939"/>
                      <a:pt x="266663" y="37405"/>
                      <a:pt x="161519" y="45018"/>
                    </a:cubicBezTo>
                    <a:cubicBezTo>
                      <a:pt x="129427" y="47348"/>
                      <a:pt x="97435" y="51268"/>
                      <a:pt x="63529" y="54678"/>
                    </a:cubicBezTo>
                    <a:cubicBezTo>
                      <a:pt x="62169" y="82916"/>
                      <a:pt x="60809" y="111439"/>
                      <a:pt x="59348" y="139962"/>
                    </a:cubicBezTo>
                    <a:cubicBezTo>
                      <a:pt x="57585" y="174565"/>
                      <a:pt x="55821" y="209110"/>
                      <a:pt x="53907" y="243713"/>
                    </a:cubicBezTo>
                    <a:cubicBezTo>
                      <a:pt x="53655" y="248599"/>
                      <a:pt x="53403" y="253883"/>
                      <a:pt x="51539" y="258088"/>
                    </a:cubicBezTo>
                    <a:cubicBezTo>
                      <a:pt x="48214" y="265588"/>
                      <a:pt x="41010" y="270475"/>
                      <a:pt x="35569" y="263770"/>
                    </a:cubicBezTo>
                    <a:cubicBezTo>
                      <a:pt x="18490" y="242804"/>
                      <a:pt x="5643" y="218883"/>
                      <a:pt x="0" y="186838"/>
                    </a:cubicBezTo>
                    <a:cubicBezTo>
                      <a:pt x="18993" y="192860"/>
                      <a:pt x="18842" y="212122"/>
                      <a:pt x="32344" y="222406"/>
                    </a:cubicBezTo>
                    <a:cubicBezTo>
                      <a:pt x="33604" y="213826"/>
                      <a:pt x="35367" y="206554"/>
                      <a:pt x="35669" y="199224"/>
                    </a:cubicBezTo>
                    <a:cubicBezTo>
                      <a:pt x="37483" y="159678"/>
                      <a:pt x="40607" y="120076"/>
                      <a:pt x="39901" y="80530"/>
                    </a:cubicBezTo>
                    <a:cubicBezTo>
                      <a:pt x="39397" y="51553"/>
                      <a:pt x="53857" y="37632"/>
                      <a:pt x="75621" y="35530"/>
                    </a:cubicBezTo>
                    <a:cubicBezTo>
                      <a:pt x="142627" y="28939"/>
                      <a:pt x="209481" y="20246"/>
                      <a:pt x="276486" y="14393"/>
                    </a:cubicBezTo>
                    <a:cubicBezTo>
                      <a:pt x="378557" y="5416"/>
                      <a:pt x="480778" y="-1971"/>
                      <a:pt x="583251" y="473"/>
                    </a:cubicBezTo>
                    <a:cubicBezTo>
                      <a:pt x="609550" y="1098"/>
                      <a:pt x="635797" y="3825"/>
                      <a:pt x="662046" y="5530"/>
                    </a:cubicBezTo>
                    <a:cubicBezTo>
                      <a:pt x="671417" y="6154"/>
                      <a:pt x="679880" y="9734"/>
                      <a:pt x="683709" y="19677"/>
                    </a:cubicBezTo>
                    <a:cubicBezTo>
                      <a:pt x="693483" y="44962"/>
                      <a:pt x="698471" y="71439"/>
                      <a:pt x="694642" y="99166"/>
                    </a:cubicBezTo>
                    <a:cubicBezTo>
                      <a:pt x="694239" y="102007"/>
                      <a:pt x="691569" y="104507"/>
                      <a:pt x="686430" y="113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9B6102C0-D24C-7962-ED3D-33CE0F8E3C3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9726" y="609378"/>
                <a:ext cx="720788" cy="20008"/>
              </a:xfrm>
              <a:custGeom>
                <a:avLst/>
                <a:gdLst>
                  <a:gd name="connsiteX0" fmla="*/ 720688 w 720788"/>
                  <a:gd name="connsiteY0" fmla="*/ 5910 h 20008"/>
                  <a:gd name="connsiteX1" fmla="*/ 695246 w 720788"/>
                  <a:gd name="connsiteY1" fmla="*/ 19205 h 20008"/>
                  <a:gd name="connsiteX2" fmla="*/ 594284 w 720788"/>
                  <a:gd name="connsiteY2" fmla="*/ 19887 h 20008"/>
                  <a:gd name="connsiteX3" fmla="*/ 30127 w 720788"/>
                  <a:gd name="connsiteY3" fmla="*/ 19887 h 20008"/>
                  <a:gd name="connsiteX4" fmla="*/ 8262 w 720788"/>
                  <a:gd name="connsiteY4" fmla="*/ 18921 h 20008"/>
                  <a:gd name="connsiteX5" fmla="*/ 0 w 720788"/>
                  <a:gd name="connsiteY5" fmla="*/ 9603 h 20008"/>
                  <a:gd name="connsiteX6" fmla="*/ 9068 w 720788"/>
                  <a:gd name="connsiteY6" fmla="*/ 967 h 20008"/>
                  <a:gd name="connsiteX7" fmla="*/ 24333 w 720788"/>
                  <a:gd name="connsiteY7" fmla="*/ 228 h 20008"/>
                  <a:gd name="connsiteX8" fmla="*/ 671870 w 720788"/>
                  <a:gd name="connsiteY8" fmla="*/ 455 h 20008"/>
                  <a:gd name="connsiteX9" fmla="*/ 702602 w 720788"/>
                  <a:gd name="connsiteY9" fmla="*/ 739 h 20008"/>
                  <a:gd name="connsiteX10" fmla="*/ 720789 w 720788"/>
                  <a:gd name="connsiteY10" fmla="*/ 5967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0788" h="20008">
                    <a:moveTo>
                      <a:pt x="720688" y="5910"/>
                    </a:moveTo>
                    <a:cubicBezTo>
                      <a:pt x="712930" y="21592"/>
                      <a:pt x="703509" y="19092"/>
                      <a:pt x="695246" y="19205"/>
                    </a:cubicBezTo>
                    <a:cubicBezTo>
                      <a:pt x="661592" y="19603"/>
                      <a:pt x="627938" y="19830"/>
                      <a:pt x="594284" y="19887"/>
                    </a:cubicBezTo>
                    <a:cubicBezTo>
                      <a:pt x="406215" y="19887"/>
                      <a:pt x="218196" y="19887"/>
                      <a:pt x="30127" y="19887"/>
                    </a:cubicBezTo>
                    <a:cubicBezTo>
                      <a:pt x="22822" y="19887"/>
                      <a:pt x="15315" y="20512"/>
                      <a:pt x="8262" y="18921"/>
                    </a:cubicBezTo>
                    <a:cubicBezTo>
                      <a:pt x="5088" y="18239"/>
                      <a:pt x="2720" y="12842"/>
                      <a:pt x="0" y="9603"/>
                    </a:cubicBezTo>
                    <a:cubicBezTo>
                      <a:pt x="2972" y="6592"/>
                      <a:pt x="5592" y="2103"/>
                      <a:pt x="9068" y="967"/>
                    </a:cubicBezTo>
                    <a:cubicBezTo>
                      <a:pt x="13804" y="-624"/>
                      <a:pt x="19195" y="228"/>
                      <a:pt x="24333" y="228"/>
                    </a:cubicBezTo>
                    <a:cubicBezTo>
                      <a:pt x="240162" y="228"/>
                      <a:pt x="455991" y="342"/>
                      <a:pt x="671870" y="455"/>
                    </a:cubicBezTo>
                    <a:cubicBezTo>
                      <a:pt x="682097" y="455"/>
                      <a:pt x="692374" y="1"/>
                      <a:pt x="702602" y="739"/>
                    </a:cubicBezTo>
                    <a:cubicBezTo>
                      <a:pt x="707992" y="1137"/>
                      <a:pt x="713232" y="3694"/>
                      <a:pt x="720789" y="596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AD49A4A1-332C-2CE4-5E84-2F0081167C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03070" y="1406339"/>
                <a:ext cx="131582" cy="264534"/>
              </a:xfrm>
              <a:custGeom>
                <a:avLst/>
                <a:gdLst>
                  <a:gd name="connsiteX0" fmla="*/ 71981 w 131582"/>
                  <a:gd name="connsiteY0" fmla="*/ 50090 h 264534"/>
                  <a:gd name="connsiteX1" fmla="*/ 80092 w 131582"/>
                  <a:gd name="connsiteY1" fmla="*/ 27476 h 264534"/>
                  <a:gd name="connsiteX2" fmla="*/ 93241 w 131582"/>
                  <a:gd name="connsiteY2" fmla="*/ 13556 h 264534"/>
                  <a:gd name="connsiteX3" fmla="*/ 113746 w 131582"/>
                  <a:gd name="connsiteY3" fmla="*/ 27988 h 264534"/>
                  <a:gd name="connsiteX4" fmla="*/ 120194 w 131582"/>
                  <a:gd name="connsiteY4" fmla="*/ 54181 h 264534"/>
                  <a:gd name="connsiteX5" fmla="*/ 130270 w 131582"/>
                  <a:gd name="connsiteY5" fmla="*/ 211569 h 264534"/>
                  <a:gd name="connsiteX6" fmla="*/ 124628 w 131582"/>
                  <a:gd name="connsiteY6" fmla="*/ 245489 h 264534"/>
                  <a:gd name="connsiteX7" fmla="*/ 104073 w 131582"/>
                  <a:gd name="connsiteY7" fmla="*/ 264467 h 264534"/>
                  <a:gd name="connsiteX8" fmla="*/ 81251 w 131582"/>
                  <a:gd name="connsiteY8" fmla="*/ 248842 h 264534"/>
                  <a:gd name="connsiteX9" fmla="*/ 95206 w 131582"/>
                  <a:gd name="connsiteY9" fmla="*/ 162818 h 264534"/>
                  <a:gd name="connsiteX10" fmla="*/ 108053 w 131582"/>
                  <a:gd name="connsiteY10" fmla="*/ 122022 h 264534"/>
                  <a:gd name="connsiteX11" fmla="*/ 96667 w 131582"/>
                  <a:gd name="connsiteY11" fmla="*/ 55204 h 264534"/>
                  <a:gd name="connsiteX12" fmla="*/ 90823 w 131582"/>
                  <a:gd name="connsiteY12" fmla="*/ 68556 h 264534"/>
                  <a:gd name="connsiteX13" fmla="*/ 82107 w 131582"/>
                  <a:gd name="connsiteY13" fmla="*/ 96511 h 264534"/>
                  <a:gd name="connsiteX14" fmla="*/ 63567 w 131582"/>
                  <a:gd name="connsiteY14" fmla="*/ 110261 h 264534"/>
                  <a:gd name="connsiteX15" fmla="*/ 51627 w 131582"/>
                  <a:gd name="connsiteY15" fmla="*/ 92136 h 264534"/>
                  <a:gd name="connsiteX16" fmla="*/ 45430 w 131582"/>
                  <a:gd name="connsiteY16" fmla="*/ 30829 h 264534"/>
                  <a:gd name="connsiteX17" fmla="*/ 21550 w 131582"/>
                  <a:gd name="connsiteY17" fmla="*/ 74181 h 264534"/>
                  <a:gd name="connsiteX18" fmla="*/ 18930 w 131582"/>
                  <a:gd name="connsiteY18" fmla="*/ 88500 h 264534"/>
                  <a:gd name="connsiteX19" fmla="*/ 8199 w 131582"/>
                  <a:gd name="connsiteY19" fmla="*/ 97079 h 264534"/>
                  <a:gd name="connsiteX20" fmla="*/ 139 w 131582"/>
                  <a:gd name="connsiteY20" fmla="*/ 84977 h 264534"/>
                  <a:gd name="connsiteX21" fmla="*/ 3615 w 131582"/>
                  <a:gd name="connsiteY21" fmla="*/ 65943 h 264534"/>
                  <a:gd name="connsiteX22" fmla="*/ 33541 w 131582"/>
                  <a:gd name="connsiteY22" fmla="*/ 9010 h 264534"/>
                  <a:gd name="connsiteX23" fmla="*/ 65482 w 131582"/>
                  <a:gd name="connsiteY23" fmla="*/ 17420 h 264534"/>
                  <a:gd name="connsiteX24" fmla="*/ 72031 w 131582"/>
                  <a:gd name="connsiteY24" fmla="*/ 50147 h 264534"/>
                  <a:gd name="connsiteX25" fmla="*/ 111026 w 131582"/>
                  <a:gd name="connsiteY25" fmla="*/ 174750 h 264534"/>
                  <a:gd name="connsiteX26" fmla="*/ 105584 w 131582"/>
                  <a:gd name="connsiteY26" fmla="*/ 240262 h 264534"/>
                  <a:gd name="connsiteX27" fmla="*/ 111026 w 131582"/>
                  <a:gd name="connsiteY27" fmla="*/ 174750 h 26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82" h="264534">
                    <a:moveTo>
                      <a:pt x="71981" y="50090"/>
                    </a:moveTo>
                    <a:cubicBezTo>
                      <a:pt x="75810" y="38954"/>
                      <a:pt x="76968" y="32476"/>
                      <a:pt x="80092" y="27476"/>
                    </a:cubicBezTo>
                    <a:cubicBezTo>
                      <a:pt x="83568" y="21851"/>
                      <a:pt x="88505" y="13954"/>
                      <a:pt x="93241" y="13556"/>
                    </a:cubicBezTo>
                    <a:cubicBezTo>
                      <a:pt x="101655" y="12817"/>
                      <a:pt x="110824" y="16226"/>
                      <a:pt x="113746" y="27988"/>
                    </a:cubicBezTo>
                    <a:cubicBezTo>
                      <a:pt x="115912" y="36681"/>
                      <a:pt x="118583" y="45317"/>
                      <a:pt x="120194" y="54181"/>
                    </a:cubicBezTo>
                    <a:cubicBezTo>
                      <a:pt x="129515" y="106170"/>
                      <a:pt x="133999" y="158557"/>
                      <a:pt x="130270" y="211569"/>
                    </a:cubicBezTo>
                    <a:cubicBezTo>
                      <a:pt x="129464" y="222989"/>
                      <a:pt x="127449" y="234466"/>
                      <a:pt x="124628" y="245489"/>
                    </a:cubicBezTo>
                    <a:cubicBezTo>
                      <a:pt x="121807" y="256569"/>
                      <a:pt x="115106" y="263671"/>
                      <a:pt x="104073" y="264467"/>
                    </a:cubicBezTo>
                    <a:cubicBezTo>
                      <a:pt x="93090" y="265262"/>
                      <a:pt x="86339" y="258955"/>
                      <a:pt x="81251" y="248842"/>
                    </a:cubicBezTo>
                    <a:cubicBezTo>
                      <a:pt x="68353" y="223046"/>
                      <a:pt x="72736" y="184750"/>
                      <a:pt x="95206" y="162818"/>
                    </a:cubicBezTo>
                    <a:cubicBezTo>
                      <a:pt x="107852" y="150489"/>
                      <a:pt x="110068" y="138159"/>
                      <a:pt x="108053" y="122022"/>
                    </a:cubicBezTo>
                    <a:cubicBezTo>
                      <a:pt x="105282" y="100034"/>
                      <a:pt x="102612" y="78045"/>
                      <a:pt x="96667" y="55204"/>
                    </a:cubicBezTo>
                    <a:cubicBezTo>
                      <a:pt x="94702" y="59636"/>
                      <a:pt x="92384" y="63897"/>
                      <a:pt x="90823" y="68556"/>
                    </a:cubicBezTo>
                    <a:cubicBezTo>
                      <a:pt x="87699" y="77818"/>
                      <a:pt x="85231" y="87306"/>
                      <a:pt x="82107" y="96511"/>
                    </a:cubicBezTo>
                    <a:cubicBezTo>
                      <a:pt x="78883" y="105886"/>
                      <a:pt x="72938" y="111511"/>
                      <a:pt x="63567" y="110261"/>
                    </a:cubicBezTo>
                    <a:cubicBezTo>
                      <a:pt x="54197" y="109011"/>
                      <a:pt x="52584" y="100318"/>
                      <a:pt x="51627" y="92136"/>
                    </a:cubicBezTo>
                    <a:cubicBezTo>
                      <a:pt x="49360" y="72647"/>
                      <a:pt x="47647" y="53102"/>
                      <a:pt x="45430" y="30829"/>
                    </a:cubicBezTo>
                    <a:cubicBezTo>
                      <a:pt x="30216" y="42022"/>
                      <a:pt x="27142" y="59124"/>
                      <a:pt x="21550" y="74181"/>
                    </a:cubicBezTo>
                    <a:cubicBezTo>
                      <a:pt x="19887" y="78613"/>
                      <a:pt x="21096" y="84693"/>
                      <a:pt x="18930" y="88500"/>
                    </a:cubicBezTo>
                    <a:cubicBezTo>
                      <a:pt x="16563" y="92590"/>
                      <a:pt x="11121" y="97875"/>
                      <a:pt x="8199" y="97079"/>
                    </a:cubicBezTo>
                    <a:cubicBezTo>
                      <a:pt x="4723" y="96170"/>
                      <a:pt x="592" y="89579"/>
                      <a:pt x="139" y="84977"/>
                    </a:cubicBezTo>
                    <a:cubicBezTo>
                      <a:pt x="-466" y="78784"/>
                      <a:pt x="944" y="71454"/>
                      <a:pt x="3615" y="65943"/>
                    </a:cubicBezTo>
                    <a:cubicBezTo>
                      <a:pt x="12935" y="46511"/>
                      <a:pt x="21449" y="26170"/>
                      <a:pt x="33541" y="9010"/>
                    </a:cubicBezTo>
                    <a:cubicBezTo>
                      <a:pt x="44322" y="-6274"/>
                      <a:pt x="59487" y="-1217"/>
                      <a:pt x="65482" y="17420"/>
                    </a:cubicBezTo>
                    <a:cubicBezTo>
                      <a:pt x="68202" y="25829"/>
                      <a:pt x="69109" y="34976"/>
                      <a:pt x="72031" y="50147"/>
                    </a:cubicBezTo>
                    <a:close/>
                    <a:moveTo>
                      <a:pt x="111026" y="174750"/>
                    </a:moveTo>
                    <a:cubicBezTo>
                      <a:pt x="93795" y="197023"/>
                      <a:pt x="92032" y="215660"/>
                      <a:pt x="105584" y="240262"/>
                    </a:cubicBezTo>
                    <a:cubicBezTo>
                      <a:pt x="107549" y="216512"/>
                      <a:pt x="109111" y="197591"/>
                      <a:pt x="111026" y="174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8154C974-3978-2EB2-B1E1-C3A53D2B6A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68750" y="1396748"/>
                <a:ext cx="155804" cy="204852"/>
              </a:xfrm>
              <a:custGeom>
                <a:avLst/>
                <a:gdLst>
                  <a:gd name="connsiteX0" fmla="*/ 129096 w 155804"/>
                  <a:gd name="connsiteY0" fmla="*/ 179000 h 204852"/>
                  <a:gd name="connsiteX1" fmla="*/ 77406 w 155804"/>
                  <a:gd name="connsiteY1" fmla="*/ 42181 h 204852"/>
                  <a:gd name="connsiteX2" fmla="*/ 67733 w 155804"/>
                  <a:gd name="connsiteY2" fmla="*/ 66102 h 204852"/>
                  <a:gd name="connsiteX3" fmla="*/ 28336 w 155804"/>
                  <a:gd name="connsiteY3" fmla="*/ 168205 h 204852"/>
                  <a:gd name="connsiteX4" fmla="*/ 19016 w 155804"/>
                  <a:gd name="connsiteY4" fmla="*/ 187637 h 204852"/>
                  <a:gd name="connsiteX5" fmla="*/ 4304 w 155804"/>
                  <a:gd name="connsiteY5" fmla="*/ 194057 h 204852"/>
                  <a:gd name="connsiteX6" fmla="*/ 73 w 155804"/>
                  <a:gd name="connsiteY6" fmla="*/ 178944 h 204852"/>
                  <a:gd name="connsiteX7" fmla="*/ 7277 w 155804"/>
                  <a:gd name="connsiteY7" fmla="*/ 150534 h 204852"/>
                  <a:gd name="connsiteX8" fmla="*/ 61788 w 155804"/>
                  <a:gd name="connsiteY8" fmla="*/ 15420 h 204852"/>
                  <a:gd name="connsiteX9" fmla="*/ 81587 w 155804"/>
                  <a:gd name="connsiteY9" fmla="*/ 79 h 204852"/>
                  <a:gd name="connsiteX10" fmla="*/ 96903 w 155804"/>
                  <a:gd name="connsiteY10" fmla="*/ 17977 h 204852"/>
                  <a:gd name="connsiteX11" fmla="*/ 139172 w 155804"/>
                  <a:gd name="connsiteY11" fmla="*/ 134682 h 204852"/>
                  <a:gd name="connsiteX12" fmla="*/ 154487 w 155804"/>
                  <a:gd name="connsiteY12" fmla="*/ 178318 h 204852"/>
                  <a:gd name="connsiteX13" fmla="*/ 140432 w 155804"/>
                  <a:gd name="connsiteY13" fmla="*/ 202523 h 204852"/>
                  <a:gd name="connsiteX14" fmla="*/ 35489 w 155804"/>
                  <a:gd name="connsiteY14" fmla="*/ 204853 h 204852"/>
                  <a:gd name="connsiteX15" fmla="*/ 29545 w 155804"/>
                  <a:gd name="connsiteY15" fmla="*/ 202353 h 204852"/>
                  <a:gd name="connsiteX16" fmla="*/ 38663 w 155804"/>
                  <a:gd name="connsiteY16" fmla="*/ 189000 h 204852"/>
                  <a:gd name="connsiteX17" fmla="*/ 97054 w 155804"/>
                  <a:gd name="connsiteY17" fmla="*/ 179171 h 204852"/>
                  <a:gd name="connsiteX18" fmla="*/ 129046 w 155804"/>
                  <a:gd name="connsiteY18" fmla="*/ 178944 h 20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804" h="204852">
                    <a:moveTo>
                      <a:pt x="129096" y="179000"/>
                    </a:moveTo>
                    <a:cubicBezTo>
                      <a:pt x="111413" y="132182"/>
                      <a:pt x="94938" y="88545"/>
                      <a:pt x="77406" y="42181"/>
                    </a:cubicBezTo>
                    <a:cubicBezTo>
                      <a:pt x="73628" y="51499"/>
                      <a:pt x="70554" y="58715"/>
                      <a:pt x="67733" y="66102"/>
                    </a:cubicBezTo>
                    <a:cubicBezTo>
                      <a:pt x="54584" y="100136"/>
                      <a:pt x="41535" y="134227"/>
                      <a:pt x="28336" y="168205"/>
                    </a:cubicBezTo>
                    <a:cubicBezTo>
                      <a:pt x="25716" y="174966"/>
                      <a:pt x="23399" y="182523"/>
                      <a:pt x="19016" y="187637"/>
                    </a:cubicBezTo>
                    <a:cubicBezTo>
                      <a:pt x="15690" y="191500"/>
                      <a:pt x="9342" y="192069"/>
                      <a:pt x="4304" y="194057"/>
                    </a:cubicBezTo>
                    <a:cubicBezTo>
                      <a:pt x="2793" y="189000"/>
                      <a:pt x="-532" y="183659"/>
                      <a:pt x="73" y="178944"/>
                    </a:cubicBezTo>
                    <a:cubicBezTo>
                      <a:pt x="1332" y="169284"/>
                      <a:pt x="3700" y="159455"/>
                      <a:pt x="7277" y="150534"/>
                    </a:cubicBezTo>
                    <a:cubicBezTo>
                      <a:pt x="25212" y="105363"/>
                      <a:pt x="43752" y="60534"/>
                      <a:pt x="61788" y="15420"/>
                    </a:cubicBezTo>
                    <a:cubicBezTo>
                      <a:pt x="65818" y="5363"/>
                      <a:pt x="70907" y="-774"/>
                      <a:pt x="81587" y="79"/>
                    </a:cubicBezTo>
                    <a:cubicBezTo>
                      <a:pt x="92016" y="931"/>
                      <a:pt x="93830" y="9283"/>
                      <a:pt x="96903" y="17977"/>
                    </a:cubicBezTo>
                    <a:cubicBezTo>
                      <a:pt x="110758" y="57011"/>
                      <a:pt x="125065" y="95761"/>
                      <a:pt x="139172" y="134682"/>
                    </a:cubicBezTo>
                    <a:cubicBezTo>
                      <a:pt x="144411" y="149171"/>
                      <a:pt x="150407" y="163432"/>
                      <a:pt x="154487" y="178318"/>
                    </a:cubicBezTo>
                    <a:cubicBezTo>
                      <a:pt x="158468" y="192750"/>
                      <a:pt x="153329" y="201955"/>
                      <a:pt x="140432" y="202523"/>
                    </a:cubicBezTo>
                    <a:cubicBezTo>
                      <a:pt x="105468" y="204057"/>
                      <a:pt x="70454" y="204285"/>
                      <a:pt x="35489" y="204853"/>
                    </a:cubicBezTo>
                    <a:cubicBezTo>
                      <a:pt x="33475" y="204853"/>
                      <a:pt x="31459" y="203205"/>
                      <a:pt x="29545" y="202353"/>
                    </a:cubicBezTo>
                    <a:cubicBezTo>
                      <a:pt x="26875" y="192694"/>
                      <a:pt x="33122" y="190080"/>
                      <a:pt x="38663" y="189000"/>
                    </a:cubicBezTo>
                    <a:cubicBezTo>
                      <a:pt x="58060" y="185194"/>
                      <a:pt x="77507" y="181728"/>
                      <a:pt x="97054" y="179171"/>
                    </a:cubicBezTo>
                    <a:cubicBezTo>
                      <a:pt x="106425" y="177921"/>
                      <a:pt x="115997" y="178944"/>
                      <a:pt x="129046" y="1789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8DAD37CB-EE3F-6AA3-4842-9F07192CC3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59481" y="1749601"/>
                <a:ext cx="295624" cy="163669"/>
              </a:xfrm>
              <a:custGeom>
                <a:avLst/>
                <a:gdLst>
                  <a:gd name="connsiteX0" fmla="*/ 295624 w 295624"/>
                  <a:gd name="connsiteY0" fmla="*/ 127172 h 163669"/>
                  <a:gd name="connsiteX1" fmla="*/ 271190 w 295624"/>
                  <a:gd name="connsiteY1" fmla="*/ 133195 h 163669"/>
                  <a:gd name="connsiteX2" fmla="*/ 113802 w 295624"/>
                  <a:gd name="connsiteY2" fmla="*/ 148081 h 163669"/>
                  <a:gd name="connsiteX3" fmla="*/ 74305 w 295624"/>
                  <a:gd name="connsiteY3" fmla="*/ 159729 h 163669"/>
                  <a:gd name="connsiteX4" fmla="*/ 59996 w 295624"/>
                  <a:gd name="connsiteY4" fmla="*/ 162741 h 163669"/>
                  <a:gd name="connsiteX5" fmla="*/ 19894 w 295624"/>
                  <a:gd name="connsiteY5" fmla="*/ 154786 h 163669"/>
                  <a:gd name="connsiteX6" fmla="*/ 10070 w 295624"/>
                  <a:gd name="connsiteY6" fmla="*/ 147002 h 163669"/>
                  <a:gd name="connsiteX7" fmla="*/ 18533 w 295624"/>
                  <a:gd name="connsiteY7" fmla="*/ 135013 h 163669"/>
                  <a:gd name="connsiteX8" fmla="*/ 65588 w 295624"/>
                  <a:gd name="connsiteY8" fmla="*/ 119388 h 163669"/>
                  <a:gd name="connsiteX9" fmla="*/ 72088 w 295624"/>
                  <a:gd name="connsiteY9" fmla="*/ 122456 h 163669"/>
                  <a:gd name="connsiteX10" fmla="*/ 80501 w 295624"/>
                  <a:gd name="connsiteY10" fmla="*/ 65581 h 163669"/>
                  <a:gd name="connsiteX11" fmla="*/ 28811 w 295624"/>
                  <a:gd name="connsiteY11" fmla="*/ 21830 h 163669"/>
                  <a:gd name="connsiteX12" fmla="*/ 11631 w 295624"/>
                  <a:gd name="connsiteY12" fmla="*/ 41092 h 163669"/>
                  <a:gd name="connsiteX13" fmla="*/ 2210 w 295624"/>
                  <a:gd name="connsiteY13" fmla="*/ 42285 h 163669"/>
                  <a:gd name="connsiteX14" fmla="*/ 649 w 295624"/>
                  <a:gd name="connsiteY14" fmla="*/ 31887 h 163669"/>
                  <a:gd name="connsiteX15" fmla="*/ 29214 w 295624"/>
                  <a:gd name="connsiteY15" fmla="*/ 2171 h 163669"/>
                  <a:gd name="connsiteX16" fmla="*/ 46897 w 295624"/>
                  <a:gd name="connsiteY16" fmla="*/ 13421 h 163669"/>
                  <a:gd name="connsiteX17" fmla="*/ 50575 w 295624"/>
                  <a:gd name="connsiteY17" fmla="*/ 37796 h 163669"/>
                  <a:gd name="connsiteX18" fmla="*/ 57376 w 295624"/>
                  <a:gd name="connsiteY18" fmla="*/ 58422 h 163669"/>
                  <a:gd name="connsiteX19" fmla="*/ 72743 w 295624"/>
                  <a:gd name="connsiteY19" fmla="*/ 31490 h 163669"/>
                  <a:gd name="connsiteX20" fmla="*/ 81207 w 295624"/>
                  <a:gd name="connsiteY20" fmla="*/ 15069 h 163669"/>
                  <a:gd name="connsiteX21" fmla="*/ 94658 w 295624"/>
                  <a:gd name="connsiteY21" fmla="*/ 28137 h 163669"/>
                  <a:gd name="connsiteX22" fmla="*/ 101963 w 295624"/>
                  <a:gd name="connsiteY22" fmla="*/ 91149 h 163669"/>
                  <a:gd name="connsiteX23" fmla="*/ 97379 w 295624"/>
                  <a:gd name="connsiteY23" fmla="*/ 122854 h 163669"/>
                  <a:gd name="connsiteX24" fmla="*/ 123224 w 295624"/>
                  <a:gd name="connsiteY24" fmla="*/ 122797 h 163669"/>
                  <a:gd name="connsiteX25" fmla="*/ 254564 w 295624"/>
                  <a:gd name="connsiteY25" fmla="*/ 114501 h 163669"/>
                  <a:gd name="connsiteX26" fmla="*/ 295070 w 295624"/>
                  <a:gd name="connsiteY26" fmla="*/ 118990 h 163669"/>
                  <a:gd name="connsiteX27" fmla="*/ 295624 w 295624"/>
                  <a:gd name="connsiteY27" fmla="*/ 127229 h 16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5624" h="163669">
                    <a:moveTo>
                      <a:pt x="295624" y="127172"/>
                    </a:moveTo>
                    <a:cubicBezTo>
                      <a:pt x="287463" y="129274"/>
                      <a:pt x="279402" y="132399"/>
                      <a:pt x="271190" y="133195"/>
                    </a:cubicBezTo>
                    <a:cubicBezTo>
                      <a:pt x="218744" y="138422"/>
                      <a:pt x="166248" y="143138"/>
                      <a:pt x="113802" y="148081"/>
                    </a:cubicBezTo>
                    <a:cubicBezTo>
                      <a:pt x="100099" y="149388"/>
                      <a:pt x="86093" y="148593"/>
                      <a:pt x="74305" y="159729"/>
                    </a:cubicBezTo>
                    <a:cubicBezTo>
                      <a:pt x="70929" y="162911"/>
                      <a:pt x="63170" y="164956"/>
                      <a:pt x="59996" y="162741"/>
                    </a:cubicBezTo>
                    <a:cubicBezTo>
                      <a:pt x="47250" y="153820"/>
                      <a:pt x="33346" y="156604"/>
                      <a:pt x="19894" y="154786"/>
                    </a:cubicBezTo>
                    <a:cubicBezTo>
                      <a:pt x="16417" y="154331"/>
                      <a:pt x="13344" y="149672"/>
                      <a:pt x="10070" y="147002"/>
                    </a:cubicBezTo>
                    <a:cubicBezTo>
                      <a:pt x="12891" y="142797"/>
                      <a:pt x="15410" y="135411"/>
                      <a:pt x="18533" y="135013"/>
                    </a:cubicBezTo>
                    <a:cubicBezTo>
                      <a:pt x="35159" y="133081"/>
                      <a:pt x="51583" y="131433"/>
                      <a:pt x="65588" y="119388"/>
                    </a:cubicBezTo>
                    <a:cubicBezTo>
                      <a:pt x="66395" y="118706"/>
                      <a:pt x="69367" y="121092"/>
                      <a:pt x="72088" y="122456"/>
                    </a:cubicBezTo>
                    <a:cubicBezTo>
                      <a:pt x="79897" y="104502"/>
                      <a:pt x="83423" y="85865"/>
                      <a:pt x="80501" y="65581"/>
                    </a:cubicBezTo>
                    <a:cubicBezTo>
                      <a:pt x="51029" y="76263"/>
                      <a:pt x="42464" y="83535"/>
                      <a:pt x="28811" y="21830"/>
                    </a:cubicBezTo>
                    <a:cubicBezTo>
                      <a:pt x="22362" y="29217"/>
                      <a:pt x="17425" y="35751"/>
                      <a:pt x="11631" y="41092"/>
                    </a:cubicBezTo>
                    <a:cubicBezTo>
                      <a:pt x="9415" y="43081"/>
                      <a:pt x="4125" y="43876"/>
                      <a:pt x="2210" y="42285"/>
                    </a:cubicBezTo>
                    <a:cubicBezTo>
                      <a:pt x="296" y="40694"/>
                      <a:pt x="-762" y="33535"/>
                      <a:pt x="649" y="31887"/>
                    </a:cubicBezTo>
                    <a:cubicBezTo>
                      <a:pt x="9666" y="21376"/>
                      <a:pt x="18634" y="10410"/>
                      <a:pt x="29214" y="2171"/>
                    </a:cubicBezTo>
                    <a:cubicBezTo>
                      <a:pt x="36469" y="-3454"/>
                      <a:pt x="44429" y="2399"/>
                      <a:pt x="46897" y="13421"/>
                    </a:cubicBezTo>
                    <a:cubicBezTo>
                      <a:pt x="48711" y="21376"/>
                      <a:pt x="48812" y="29785"/>
                      <a:pt x="50575" y="37796"/>
                    </a:cubicBezTo>
                    <a:cubicBezTo>
                      <a:pt x="52036" y="44444"/>
                      <a:pt x="54808" y="50751"/>
                      <a:pt x="57376" y="58422"/>
                    </a:cubicBezTo>
                    <a:cubicBezTo>
                      <a:pt x="70677" y="52513"/>
                      <a:pt x="72289" y="42512"/>
                      <a:pt x="72743" y="31490"/>
                    </a:cubicBezTo>
                    <a:cubicBezTo>
                      <a:pt x="72995" y="24217"/>
                      <a:pt x="72138" y="14160"/>
                      <a:pt x="81207" y="15069"/>
                    </a:cubicBezTo>
                    <a:cubicBezTo>
                      <a:pt x="86093" y="15524"/>
                      <a:pt x="92593" y="22456"/>
                      <a:pt x="94658" y="28137"/>
                    </a:cubicBezTo>
                    <a:cubicBezTo>
                      <a:pt x="101913" y="48194"/>
                      <a:pt x="104936" y="69331"/>
                      <a:pt x="101963" y="91149"/>
                    </a:cubicBezTo>
                    <a:cubicBezTo>
                      <a:pt x="100653" y="100922"/>
                      <a:pt x="99142" y="110638"/>
                      <a:pt x="97379" y="122854"/>
                    </a:cubicBezTo>
                    <a:cubicBezTo>
                      <a:pt x="106497" y="122854"/>
                      <a:pt x="114860" y="123308"/>
                      <a:pt x="123224" y="122797"/>
                    </a:cubicBezTo>
                    <a:cubicBezTo>
                      <a:pt x="167004" y="120070"/>
                      <a:pt x="210734" y="116490"/>
                      <a:pt x="254564" y="114501"/>
                    </a:cubicBezTo>
                    <a:cubicBezTo>
                      <a:pt x="268016" y="113877"/>
                      <a:pt x="281568" y="117399"/>
                      <a:pt x="295070" y="118990"/>
                    </a:cubicBezTo>
                    <a:cubicBezTo>
                      <a:pt x="295272" y="121718"/>
                      <a:pt x="295423" y="124502"/>
                      <a:pt x="295624" y="1272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710945E8-D09B-4E37-7F03-5E01B1DDB0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66651" y="906576"/>
                <a:ext cx="101775" cy="292636"/>
              </a:xfrm>
              <a:custGeom>
                <a:avLst/>
                <a:gdLst>
                  <a:gd name="connsiteX0" fmla="*/ 59077 w 101775"/>
                  <a:gd name="connsiteY0" fmla="*/ 106669 h 292636"/>
                  <a:gd name="connsiteX1" fmla="*/ 61849 w 101775"/>
                  <a:gd name="connsiteY1" fmla="*/ 145590 h 292636"/>
                  <a:gd name="connsiteX2" fmla="*/ 97165 w 101775"/>
                  <a:gd name="connsiteY2" fmla="*/ 143771 h 292636"/>
                  <a:gd name="connsiteX3" fmla="*/ 63662 w 101775"/>
                  <a:gd name="connsiteY3" fmla="*/ 172067 h 292636"/>
                  <a:gd name="connsiteX4" fmla="*/ 70161 w 101775"/>
                  <a:gd name="connsiteY4" fmla="*/ 233715 h 292636"/>
                  <a:gd name="connsiteX5" fmla="*/ 65828 w 101775"/>
                  <a:gd name="connsiteY5" fmla="*/ 292636 h 292636"/>
                  <a:gd name="connsiteX6" fmla="*/ 49909 w 101775"/>
                  <a:gd name="connsiteY6" fmla="*/ 268034 h 292636"/>
                  <a:gd name="connsiteX7" fmla="*/ 39833 w 101775"/>
                  <a:gd name="connsiteY7" fmla="*/ 197238 h 292636"/>
                  <a:gd name="connsiteX8" fmla="*/ 37817 w 101775"/>
                  <a:gd name="connsiteY8" fmla="*/ 182465 h 292636"/>
                  <a:gd name="connsiteX9" fmla="*/ 18975 w 101775"/>
                  <a:gd name="connsiteY9" fmla="*/ 188147 h 292636"/>
                  <a:gd name="connsiteX10" fmla="*/ 435 w 101775"/>
                  <a:gd name="connsiteY10" fmla="*/ 182692 h 292636"/>
                  <a:gd name="connsiteX11" fmla="*/ 11720 w 101775"/>
                  <a:gd name="connsiteY11" fmla="*/ 167294 h 292636"/>
                  <a:gd name="connsiteX12" fmla="*/ 34694 w 101775"/>
                  <a:gd name="connsiteY12" fmla="*/ 156044 h 292636"/>
                  <a:gd name="connsiteX13" fmla="*/ 35096 w 101775"/>
                  <a:gd name="connsiteY13" fmla="*/ 84623 h 292636"/>
                  <a:gd name="connsiteX14" fmla="*/ 45374 w 101775"/>
                  <a:gd name="connsiteY14" fmla="*/ 24452 h 292636"/>
                  <a:gd name="connsiteX15" fmla="*/ 76811 w 101775"/>
                  <a:gd name="connsiteY15" fmla="*/ 702 h 292636"/>
                  <a:gd name="connsiteX16" fmla="*/ 101699 w 101775"/>
                  <a:gd name="connsiteY16" fmla="*/ 37237 h 292636"/>
                  <a:gd name="connsiteX17" fmla="*/ 74292 w 101775"/>
                  <a:gd name="connsiteY17" fmla="*/ 98033 h 292636"/>
                  <a:gd name="connsiteX18" fmla="*/ 59077 w 101775"/>
                  <a:gd name="connsiteY18" fmla="*/ 106555 h 292636"/>
                  <a:gd name="connsiteX19" fmla="*/ 61294 w 101775"/>
                  <a:gd name="connsiteY19" fmla="*/ 85078 h 292636"/>
                  <a:gd name="connsiteX20" fmla="*/ 71572 w 101775"/>
                  <a:gd name="connsiteY20" fmla="*/ 21214 h 292636"/>
                  <a:gd name="connsiteX21" fmla="*/ 61294 w 101775"/>
                  <a:gd name="connsiteY21" fmla="*/ 85078 h 29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775" h="292636">
                    <a:moveTo>
                      <a:pt x="59077" y="106669"/>
                    </a:moveTo>
                    <a:cubicBezTo>
                      <a:pt x="60085" y="120760"/>
                      <a:pt x="60941" y="132862"/>
                      <a:pt x="61849" y="145590"/>
                    </a:cubicBezTo>
                    <a:cubicBezTo>
                      <a:pt x="73889" y="144965"/>
                      <a:pt x="84419" y="144453"/>
                      <a:pt x="97165" y="143771"/>
                    </a:cubicBezTo>
                    <a:cubicBezTo>
                      <a:pt x="91018" y="163147"/>
                      <a:pt x="74292" y="160533"/>
                      <a:pt x="63662" y="172067"/>
                    </a:cubicBezTo>
                    <a:cubicBezTo>
                      <a:pt x="65828" y="191499"/>
                      <a:pt x="69305" y="212522"/>
                      <a:pt x="70161" y="233715"/>
                    </a:cubicBezTo>
                    <a:cubicBezTo>
                      <a:pt x="70967" y="253090"/>
                      <a:pt x="80036" y="274056"/>
                      <a:pt x="65828" y="292636"/>
                    </a:cubicBezTo>
                    <a:cubicBezTo>
                      <a:pt x="52477" y="289795"/>
                      <a:pt x="51621" y="277863"/>
                      <a:pt x="49909" y="268034"/>
                    </a:cubicBezTo>
                    <a:cubicBezTo>
                      <a:pt x="45928" y="244568"/>
                      <a:pt x="43107" y="220817"/>
                      <a:pt x="39833" y="197238"/>
                    </a:cubicBezTo>
                    <a:cubicBezTo>
                      <a:pt x="39278" y="193260"/>
                      <a:pt x="38724" y="189226"/>
                      <a:pt x="37817" y="182465"/>
                    </a:cubicBezTo>
                    <a:cubicBezTo>
                      <a:pt x="30814" y="184624"/>
                      <a:pt x="25020" y="187010"/>
                      <a:pt x="18975" y="188147"/>
                    </a:cubicBezTo>
                    <a:cubicBezTo>
                      <a:pt x="12224" y="189454"/>
                      <a:pt x="3357" y="194056"/>
                      <a:pt x="435" y="182692"/>
                    </a:cubicBezTo>
                    <a:cubicBezTo>
                      <a:pt x="-1882" y="173601"/>
                      <a:pt x="5523" y="170306"/>
                      <a:pt x="11720" y="167294"/>
                    </a:cubicBezTo>
                    <a:cubicBezTo>
                      <a:pt x="19076" y="163772"/>
                      <a:pt x="26381" y="160135"/>
                      <a:pt x="34694" y="156044"/>
                    </a:cubicBezTo>
                    <a:cubicBezTo>
                      <a:pt x="34694" y="132237"/>
                      <a:pt x="33384" y="108317"/>
                      <a:pt x="35096" y="84623"/>
                    </a:cubicBezTo>
                    <a:cubicBezTo>
                      <a:pt x="36558" y="64339"/>
                      <a:pt x="39681" y="43657"/>
                      <a:pt x="45374" y="24452"/>
                    </a:cubicBezTo>
                    <a:cubicBezTo>
                      <a:pt x="51268" y="4452"/>
                      <a:pt x="63208" y="-2366"/>
                      <a:pt x="76811" y="702"/>
                    </a:cubicBezTo>
                    <a:cubicBezTo>
                      <a:pt x="90213" y="3771"/>
                      <a:pt x="100944" y="18771"/>
                      <a:pt x="101699" y="37237"/>
                    </a:cubicBezTo>
                    <a:cubicBezTo>
                      <a:pt x="102707" y="63089"/>
                      <a:pt x="93739" y="83771"/>
                      <a:pt x="74292" y="98033"/>
                    </a:cubicBezTo>
                    <a:cubicBezTo>
                      <a:pt x="70061" y="101158"/>
                      <a:pt x="65224" y="103146"/>
                      <a:pt x="59077" y="106555"/>
                    </a:cubicBezTo>
                    <a:close/>
                    <a:moveTo>
                      <a:pt x="61294" y="85078"/>
                    </a:moveTo>
                    <a:cubicBezTo>
                      <a:pt x="86333" y="61896"/>
                      <a:pt x="89356" y="39964"/>
                      <a:pt x="71572" y="21214"/>
                    </a:cubicBezTo>
                    <a:cubicBezTo>
                      <a:pt x="60891" y="38487"/>
                      <a:pt x="57466" y="58373"/>
                      <a:pt x="61294" y="850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7C31817-13E5-B10F-C8B3-38012395DD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3509" y="1253006"/>
                <a:ext cx="176229" cy="194591"/>
              </a:xfrm>
              <a:custGeom>
                <a:avLst/>
                <a:gdLst>
                  <a:gd name="connsiteX0" fmla="*/ 24182 w 176229"/>
                  <a:gd name="connsiteY0" fmla="*/ 43877 h 194591"/>
                  <a:gd name="connsiteX1" fmla="*/ 55771 w 176229"/>
                  <a:gd name="connsiteY1" fmla="*/ 1832 h 194591"/>
                  <a:gd name="connsiteX2" fmla="*/ 74663 w 176229"/>
                  <a:gd name="connsiteY2" fmla="*/ 18139 h 194591"/>
                  <a:gd name="connsiteX3" fmla="*/ 81011 w 176229"/>
                  <a:gd name="connsiteY3" fmla="*/ 51491 h 194591"/>
                  <a:gd name="connsiteX4" fmla="*/ 104086 w 176229"/>
                  <a:gd name="connsiteY4" fmla="*/ 20298 h 194591"/>
                  <a:gd name="connsiteX5" fmla="*/ 118192 w 176229"/>
                  <a:gd name="connsiteY5" fmla="*/ 241 h 194591"/>
                  <a:gd name="connsiteX6" fmla="*/ 126656 w 176229"/>
                  <a:gd name="connsiteY6" fmla="*/ 22400 h 194591"/>
                  <a:gd name="connsiteX7" fmla="*/ 133004 w 176229"/>
                  <a:gd name="connsiteY7" fmla="*/ 61321 h 194591"/>
                  <a:gd name="connsiteX8" fmla="*/ 135724 w 176229"/>
                  <a:gd name="connsiteY8" fmla="*/ 95753 h 194591"/>
                  <a:gd name="connsiteX9" fmla="*/ 103279 w 176229"/>
                  <a:gd name="connsiteY9" fmla="*/ 157117 h 194591"/>
                  <a:gd name="connsiteX10" fmla="*/ 165751 w 176229"/>
                  <a:gd name="connsiteY10" fmla="*/ 157287 h 194591"/>
                  <a:gd name="connsiteX11" fmla="*/ 176230 w 176229"/>
                  <a:gd name="connsiteY11" fmla="*/ 160924 h 194591"/>
                  <a:gd name="connsiteX12" fmla="*/ 21361 w 176229"/>
                  <a:gd name="connsiteY12" fmla="*/ 194447 h 194591"/>
                  <a:gd name="connsiteX13" fmla="*/ 0 w 176229"/>
                  <a:gd name="connsiteY13" fmla="*/ 193310 h 194591"/>
                  <a:gd name="connsiteX14" fmla="*/ 76326 w 176229"/>
                  <a:gd name="connsiteY14" fmla="*/ 162060 h 194591"/>
                  <a:gd name="connsiteX15" fmla="*/ 72900 w 176229"/>
                  <a:gd name="connsiteY15" fmla="*/ 129617 h 194591"/>
                  <a:gd name="connsiteX16" fmla="*/ 99198 w 176229"/>
                  <a:gd name="connsiteY16" fmla="*/ 133310 h 194591"/>
                  <a:gd name="connsiteX17" fmla="*/ 114716 w 176229"/>
                  <a:gd name="connsiteY17" fmla="*/ 99503 h 194591"/>
                  <a:gd name="connsiteX18" fmla="*/ 112650 w 176229"/>
                  <a:gd name="connsiteY18" fmla="*/ 54389 h 194591"/>
                  <a:gd name="connsiteX19" fmla="*/ 71489 w 176229"/>
                  <a:gd name="connsiteY19" fmla="*/ 68309 h 194591"/>
                  <a:gd name="connsiteX20" fmla="*/ 52295 w 176229"/>
                  <a:gd name="connsiteY20" fmla="*/ 25980 h 194591"/>
                  <a:gd name="connsiteX21" fmla="*/ 24031 w 176229"/>
                  <a:gd name="connsiteY21" fmla="*/ 43877 h 19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6229" h="194591">
                    <a:moveTo>
                      <a:pt x="24182" y="43877"/>
                    </a:moveTo>
                    <a:cubicBezTo>
                      <a:pt x="26298" y="23650"/>
                      <a:pt x="41614" y="3195"/>
                      <a:pt x="55771" y="1832"/>
                    </a:cubicBezTo>
                    <a:cubicBezTo>
                      <a:pt x="65947" y="866"/>
                      <a:pt x="72396" y="6832"/>
                      <a:pt x="74663" y="18139"/>
                    </a:cubicBezTo>
                    <a:cubicBezTo>
                      <a:pt x="76729" y="28480"/>
                      <a:pt x="78593" y="38821"/>
                      <a:pt x="81011" y="51491"/>
                    </a:cubicBezTo>
                    <a:cubicBezTo>
                      <a:pt x="96075" y="46264"/>
                      <a:pt x="100055" y="33196"/>
                      <a:pt x="104086" y="20298"/>
                    </a:cubicBezTo>
                    <a:cubicBezTo>
                      <a:pt x="106806" y="11605"/>
                      <a:pt x="104841" y="-1975"/>
                      <a:pt x="118192" y="241"/>
                    </a:cubicBezTo>
                    <a:cubicBezTo>
                      <a:pt x="129931" y="2173"/>
                      <a:pt x="125295" y="14218"/>
                      <a:pt x="126656" y="22400"/>
                    </a:cubicBezTo>
                    <a:cubicBezTo>
                      <a:pt x="128822" y="35355"/>
                      <a:pt x="131341" y="48253"/>
                      <a:pt x="133004" y="61321"/>
                    </a:cubicBezTo>
                    <a:cubicBezTo>
                      <a:pt x="134464" y="72685"/>
                      <a:pt x="135321" y="84219"/>
                      <a:pt x="135724" y="95753"/>
                    </a:cubicBezTo>
                    <a:cubicBezTo>
                      <a:pt x="136581" y="121833"/>
                      <a:pt x="125749" y="141321"/>
                      <a:pt x="103279" y="157117"/>
                    </a:cubicBezTo>
                    <a:cubicBezTo>
                      <a:pt x="127008" y="157117"/>
                      <a:pt x="146404" y="156946"/>
                      <a:pt x="165751" y="157287"/>
                    </a:cubicBezTo>
                    <a:cubicBezTo>
                      <a:pt x="168925" y="157287"/>
                      <a:pt x="172048" y="159446"/>
                      <a:pt x="176230" y="160924"/>
                    </a:cubicBezTo>
                    <a:cubicBezTo>
                      <a:pt x="159050" y="173253"/>
                      <a:pt x="87611" y="188538"/>
                      <a:pt x="21361" y="194447"/>
                    </a:cubicBezTo>
                    <a:cubicBezTo>
                      <a:pt x="14711" y="195015"/>
                      <a:pt x="7909" y="193765"/>
                      <a:pt x="0" y="193310"/>
                    </a:cubicBezTo>
                    <a:cubicBezTo>
                      <a:pt x="5139" y="181077"/>
                      <a:pt x="30580" y="170657"/>
                      <a:pt x="76326" y="162060"/>
                    </a:cubicBezTo>
                    <a:cubicBezTo>
                      <a:pt x="73757" y="151833"/>
                      <a:pt x="58945" y="143424"/>
                      <a:pt x="72900" y="129617"/>
                    </a:cubicBezTo>
                    <a:cubicBezTo>
                      <a:pt x="80709" y="133253"/>
                      <a:pt x="88770" y="142514"/>
                      <a:pt x="99198" y="133310"/>
                    </a:cubicBezTo>
                    <a:cubicBezTo>
                      <a:pt x="109274" y="124446"/>
                      <a:pt x="114716" y="113480"/>
                      <a:pt x="114716" y="99503"/>
                    </a:cubicBezTo>
                    <a:cubicBezTo>
                      <a:pt x="114716" y="85753"/>
                      <a:pt x="113507" y="72060"/>
                      <a:pt x="112650" y="54389"/>
                    </a:cubicBezTo>
                    <a:cubicBezTo>
                      <a:pt x="97788" y="64332"/>
                      <a:pt x="84538" y="80639"/>
                      <a:pt x="71489" y="68309"/>
                    </a:cubicBezTo>
                    <a:cubicBezTo>
                      <a:pt x="62068" y="59446"/>
                      <a:pt x="59096" y="41889"/>
                      <a:pt x="52295" y="25980"/>
                    </a:cubicBezTo>
                    <a:cubicBezTo>
                      <a:pt x="41513" y="23821"/>
                      <a:pt x="40606" y="52855"/>
                      <a:pt x="24031" y="438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FA7806F4-9DDF-32D3-4EBF-19F5D77DDA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76296" y="496384"/>
                <a:ext cx="102231" cy="280822"/>
              </a:xfrm>
              <a:custGeom>
                <a:avLst/>
                <a:gdLst>
                  <a:gd name="connsiteX0" fmla="*/ 55478 w 102231"/>
                  <a:gd name="connsiteY0" fmla="*/ 128222 h 280822"/>
                  <a:gd name="connsiteX1" fmla="*/ 57091 w 102231"/>
                  <a:gd name="connsiteY1" fmla="*/ 162427 h 280822"/>
                  <a:gd name="connsiteX2" fmla="*/ 80518 w 102231"/>
                  <a:gd name="connsiteY2" fmla="*/ 162484 h 280822"/>
                  <a:gd name="connsiteX3" fmla="*/ 102231 w 102231"/>
                  <a:gd name="connsiteY3" fmla="*/ 164359 h 280822"/>
                  <a:gd name="connsiteX4" fmla="*/ 60668 w 102231"/>
                  <a:gd name="connsiteY4" fmla="*/ 188109 h 280822"/>
                  <a:gd name="connsiteX5" fmla="*/ 62532 w 102231"/>
                  <a:gd name="connsiteY5" fmla="*/ 215041 h 280822"/>
                  <a:gd name="connsiteX6" fmla="*/ 66008 w 102231"/>
                  <a:gd name="connsiteY6" fmla="*/ 264246 h 280822"/>
                  <a:gd name="connsiteX7" fmla="*/ 57947 w 102231"/>
                  <a:gd name="connsiteY7" fmla="*/ 280780 h 280822"/>
                  <a:gd name="connsiteX8" fmla="*/ 47367 w 102231"/>
                  <a:gd name="connsiteY8" fmla="*/ 265269 h 280822"/>
                  <a:gd name="connsiteX9" fmla="*/ 41271 w 102231"/>
                  <a:gd name="connsiteY9" fmla="*/ 221348 h 280822"/>
                  <a:gd name="connsiteX10" fmla="*/ 37140 w 102231"/>
                  <a:gd name="connsiteY10" fmla="*/ 192598 h 280822"/>
                  <a:gd name="connsiteX11" fmla="*/ 15678 w 102231"/>
                  <a:gd name="connsiteY11" fmla="*/ 196518 h 280822"/>
                  <a:gd name="connsiteX12" fmla="*/ 10 w 102231"/>
                  <a:gd name="connsiteY12" fmla="*/ 189302 h 280822"/>
                  <a:gd name="connsiteX13" fmla="*/ 11094 w 102231"/>
                  <a:gd name="connsiteY13" fmla="*/ 177427 h 280822"/>
                  <a:gd name="connsiteX14" fmla="*/ 33110 w 102231"/>
                  <a:gd name="connsiteY14" fmla="*/ 169927 h 280822"/>
                  <a:gd name="connsiteX15" fmla="*/ 33211 w 102231"/>
                  <a:gd name="connsiteY15" fmla="*/ 123847 h 280822"/>
                  <a:gd name="connsiteX16" fmla="*/ 38853 w 102231"/>
                  <a:gd name="connsiteY16" fmla="*/ 32994 h 280822"/>
                  <a:gd name="connsiteX17" fmla="*/ 61474 w 102231"/>
                  <a:gd name="connsiteY17" fmla="*/ 267 h 280822"/>
                  <a:gd name="connsiteX18" fmla="*/ 93163 w 102231"/>
                  <a:gd name="connsiteY18" fmla="*/ 29812 h 280822"/>
                  <a:gd name="connsiteX19" fmla="*/ 72205 w 102231"/>
                  <a:gd name="connsiteY19" fmla="*/ 114699 h 280822"/>
                  <a:gd name="connsiteX20" fmla="*/ 55428 w 102231"/>
                  <a:gd name="connsiteY20" fmla="*/ 128279 h 280822"/>
                  <a:gd name="connsiteX21" fmla="*/ 54370 w 102231"/>
                  <a:gd name="connsiteY21" fmla="*/ 109188 h 280822"/>
                  <a:gd name="connsiteX22" fmla="*/ 61323 w 102231"/>
                  <a:gd name="connsiteY22" fmla="*/ 21687 h 280822"/>
                  <a:gd name="connsiteX23" fmla="*/ 54370 w 102231"/>
                  <a:gd name="connsiteY23" fmla="*/ 109188 h 28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2231" h="280822">
                    <a:moveTo>
                      <a:pt x="55478" y="128222"/>
                    </a:moveTo>
                    <a:cubicBezTo>
                      <a:pt x="55983" y="139075"/>
                      <a:pt x="56537" y="150268"/>
                      <a:pt x="57091" y="162427"/>
                    </a:cubicBezTo>
                    <a:cubicBezTo>
                      <a:pt x="66209" y="162427"/>
                      <a:pt x="73363" y="162200"/>
                      <a:pt x="80518" y="162484"/>
                    </a:cubicBezTo>
                    <a:cubicBezTo>
                      <a:pt x="86765" y="162711"/>
                      <a:pt x="93012" y="163506"/>
                      <a:pt x="102231" y="164359"/>
                    </a:cubicBezTo>
                    <a:cubicBezTo>
                      <a:pt x="91500" y="182825"/>
                      <a:pt x="74170" y="177711"/>
                      <a:pt x="60668" y="188109"/>
                    </a:cubicBezTo>
                    <a:cubicBezTo>
                      <a:pt x="61222" y="196007"/>
                      <a:pt x="61826" y="205495"/>
                      <a:pt x="62532" y="215041"/>
                    </a:cubicBezTo>
                    <a:cubicBezTo>
                      <a:pt x="63741" y="231462"/>
                      <a:pt x="65353" y="247825"/>
                      <a:pt x="66008" y="264246"/>
                    </a:cubicBezTo>
                    <a:cubicBezTo>
                      <a:pt x="66260" y="271121"/>
                      <a:pt x="66915" y="281575"/>
                      <a:pt x="57947" y="280780"/>
                    </a:cubicBezTo>
                    <a:cubicBezTo>
                      <a:pt x="53967" y="280439"/>
                      <a:pt x="48677" y="271348"/>
                      <a:pt x="47367" y="265269"/>
                    </a:cubicBezTo>
                    <a:cubicBezTo>
                      <a:pt x="44294" y="250950"/>
                      <a:pt x="43236" y="236007"/>
                      <a:pt x="41271" y="221348"/>
                    </a:cubicBezTo>
                    <a:cubicBezTo>
                      <a:pt x="40113" y="212484"/>
                      <a:pt x="38752" y="203620"/>
                      <a:pt x="37140" y="192598"/>
                    </a:cubicBezTo>
                    <a:cubicBezTo>
                      <a:pt x="29432" y="194075"/>
                      <a:pt x="22580" y="195779"/>
                      <a:pt x="15678" y="196518"/>
                    </a:cubicBezTo>
                    <a:cubicBezTo>
                      <a:pt x="9431" y="197143"/>
                      <a:pt x="866" y="199586"/>
                      <a:pt x="10" y="189302"/>
                    </a:cubicBezTo>
                    <a:cubicBezTo>
                      <a:pt x="-292" y="185666"/>
                      <a:pt x="6559" y="179870"/>
                      <a:pt x="11094" y="177427"/>
                    </a:cubicBezTo>
                    <a:cubicBezTo>
                      <a:pt x="17542" y="173904"/>
                      <a:pt x="24948" y="172541"/>
                      <a:pt x="33110" y="169927"/>
                    </a:cubicBezTo>
                    <a:cubicBezTo>
                      <a:pt x="33110" y="154643"/>
                      <a:pt x="32556" y="139188"/>
                      <a:pt x="33211" y="123847"/>
                    </a:cubicBezTo>
                    <a:cubicBezTo>
                      <a:pt x="34571" y="93506"/>
                      <a:pt x="35780" y="63108"/>
                      <a:pt x="38853" y="32994"/>
                    </a:cubicBezTo>
                    <a:cubicBezTo>
                      <a:pt x="40364" y="18278"/>
                      <a:pt x="45856" y="3505"/>
                      <a:pt x="61474" y="267"/>
                    </a:cubicBezTo>
                    <a:cubicBezTo>
                      <a:pt x="72860" y="-2063"/>
                      <a:pt x="86261" y="11119"/>
                      <a:pt x="93163" y="29812"/>
                    </a:cubicBezTo>
                    <a:cubicBezTo>
                      <a:pt x="103390" y="57710"/>
                      <a:pt x="94926" y="92654"/>
                      <a:pt x="72205" y="114699"/>
                    </a:cubicBezTo>
                    <a:cubicBezTo>
                      <a:pt x="67318" y="119472"/>
                      <a:pt x="61676" y="123222"/>
                      <a:pt x="55428" y="128279"/>
                    </a:cubicBezTo>
                    <a:close/>
                    <a:moveTo>
                      <a:pt x="54370" y="109188"/>
                    </a:moveTo>
                    <a:cubicBezTo>
                      <a:pt x="85455" y="79870"/>
                      <a:pt x="87873" y="38676"/>
                      <a:pt x="61323" y="21687"/>
                    </a:cubicBezTo>
                    <a:cubicBezTo>
                      <a:pt x="52909" y="49244"/>
                      <a:pt x="51901" y="77085"/>
                      <a:pt x="54370" y="10918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B5DF7E5D-D30A-585A-75F9-F063C32F22C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83731" y="1696398"/>
                <a:ext cx="88431" cy="231195"/>
              </a:xfrm>
              <a:custGeom>
                <a:avLst/>
                <a:gdLst>
                  <a:gd name="connsiteX0" fmla="*/ 87863 w 88431"/>
                  <a:gd name="connsiteY0" fmla="*/ 212932 h 231195"/>
                  <a:gd name="connsiteX1" fmla="*/ 15819 w 88431"/>
                  <a:gd name="connsiteY1" fmla="*/ 230887 h 231195"/>
                  <a:gd name="connsiteX2" fmla="*/ 1864 w 88431"/>
                  <a:gd name="connsiteY2" fmla="*/ 218500 h 231195"/>
                  <a:gd name="connsiteX3" fmla="*/ 15417 w 88431"/>
                  <a:gd name="connsiteY3" fmla="*/ 206398 h 231195"/>
                  <a:gd name="connsiteX4" fmla="*/ 60406 w 88431"/>
                  <a:gd name="connsiteY4" fmla="*/ 200205 h 231195"/>
                  <a:gd name="connsiteX5" fmla="*/ 60406 w 88431"/>
                  <a:gd name="connsiteY5" fmla="*/ 75659 h 231195"/>
                  <a:gd name="connsiteX6" fmla="*/ 5491 w 88431"/>
                  <a:gd name="connsiteY6" fmla="*/ 167761 h 231195"/>
                  <a:gd name="connsiteX7" fmla="*/ 0 w 88431"/>
                  <a:gd name="connsiteY7" fmla="*/ 164466 h 231195"/>
                  <a:gd name="connsiteX8" fmla="*/ 6952 w 88431"/>
                  <a:gd name="connsiteY8" fmla="*/ 143329 h 231195"/>
                  <a:gd name="connsiteX9" fmla="*/ 59247 w 88431"/>
                  <a:gd name="connsiteY9" fmla="*/ 20999 h 231195"/>
                  <a:gd name="connsiteX10" fmla="*/ 77082 w 88431"/>
                  <a:gd name="connsiteY10" fmla="*/ 374 h 231195"/>
                  <a:gd name="connsiteX11" fmla="*/ 88115 w 88431"/>
                  <a:gd name="connsiteY11" fmla="*/ 28840 h 231195"/>
                  <a:gd name="connsiteX12" fmla="*/ 83480 w 88431"/>
                  <a:gd name="connsiteY12" fmla="*/ 191966 h 231195"/>
                  <a:gd name="connsiteX13" fmla="*/ 87863 w 88431"/>
                  <a:gd name="connsiteY13" fmla="*/ 212989 h 23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31" h="231195">
                    <a:moveTo>
                      <a:pt x="87863" y="212932"/>
                    </a:moveTo>
                    <a:cubicBezTo>
                      <a:pt x="64890" y="226455"/>
                      <a:pt x="41211" y="232705"/>
                      <a:pt x="15819" y="230887"/>
                    </a:cubicBezTo>
                    <a:cubicBezTo>
                      <a:pt x="8615" y="230375"/>
                      <a:pt x="2167" y="227478"/>
                      <a:pt x="1864" y="218500"/>
                    </a:cubicBezTo>
                    <a:cubicBezTo>
                      <a:pt x="1512" y="208784"/>
                      <a:pt x="8313" y="207250"/>
                      <a:pt x="15417" y="206398"/>
                    </a:cubicBezTo>
                    <a:cubicBezTo>
                      <a:pt x="30531" y="204580"/>
                      <a:pt x="45645" y="202250"/>
                      <a:pt x="60406" y="200205"/>
                    </a:cubicBezTo>
                    <a:lnTo>
                      <a:pt x="60406" y="75659"/>
                    </a:lnTo>
                    <a:cubicBezTo>
                      <a:pt x="40153" y="106340"/>
                      <a:pt x="32445" y="145091"/>
                      <a:pt x="5491" y="167761"/>
                    </a:cubicBezTo>
                    <a:cubicBezTo>
                      <a:pt x="3678" y="166682"/>
                      <a:pt x="1814" y="165546"/>
                      <a:pt x="0" y="164466"/>
                    </a:cubicBezTo>
                    <a:cubicBezTo>
                      <a:pt x="2267" y="157364"/>
                      <a:pt x="3526" y="149580"/>
                      <a:pt x="6952" y="143329"/>
                    </a:cubicBezTo>
                    <a:cubicBezTo>
                      <a:pt x="28162" y="104579"/>
                      <a:pt x="45997" y="64124"/>
                      <a:pt x="59247" y="20999"/>
                    </a:cubicBezTo>
                    <a:cubicBezTo>
                      <a:pt x="62169" y="11510"/>
                      <a:pt x="64336" y="-2467"/>
                      <a:pt x="77082" y="374"/>
                    </a:cubicBezTo>
                    <a:cubicBezTo>
                      <a:pt x="90634" y="3385"/>
                      <a:pt x="88417" y="17476"/>
                      <a:pt x="88115" y="28840"/>
                    </a:cubicBezTo>
                    <a:cubicBezTo>
                      <a:pt x="86604" y="83215"/>
                      <a:pt x="84790" y="137591"/>
                      <a:pt x="83480" y="191966"/>
                    </a:cubicBezTo>
                    <a:cubicBezTo>
                      <a:pt x="83329" y="197875"/>
                      <a:pt x="85848" y="203841"/>
                      <a:pt x="87863" y="2129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CB6ED9FB-4D27-5073-8FC6-73CFDA20CF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91148" y="1679019"/>
                <a:ext cx="69536" cy="343682"/>
              </a:xfrm>
              <a:custGeom>
                <a:avLst/>
                <a:gdLst>
                  <a:gd name="connsiteX0" fmla="*/ 50744 w 69536"/>
                  <a:gd name="connsiteY0" fmla="*/ 2753 h 343682"/>
                  <a:gd name="connsiteX1" fmla="*/ 69536 w 69536"/>
                  <a:gd name="connsiteY1" fmla="*/ 342187 h 343682"/>
                  <a:gd name="connsiteX2" fmla="*/ 42078 w 69536"/>
                  <a:gd name="connsiteY2" fmla="*/ 332300 h 343682"/>
                  <a:gd name="connsiteX3" fmla="*/ 13916 w 69536"/>
                  <a:gd name="connsiteY3" fmla="*/ 277414 h 343682"/>
                  <a:gd name="connsiteX4" fmla="*/ 3185 w 69536"/>
                  <a:gd name="connsiteY4" fmla="*/ 113265 h 343682"/>
                  <a:gd name="connsiteX5" fmla="*/ 17896 w 69536"/>
                  <a:gd name="connsiteY5" fmla="*/ 38662 h 343682"/>
                  <a:gd name="connsiteX6" fmla="*/ 32406 w 69536"/>
                  <a:gd name="connsiteY6" fmla="*/ 8492 h 343682"/>
                  <a:gd name="connsiteX7" fmla="*/ 50744 w 69536"/>
                  <a:gd name="connsiteY7" fmla="*/ 2696 h 34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536" h="343682">
                    <a:moveTo>
                      <a:pt x="50744" y="2753"/>
                    </a:moveTo>
                    <a:cubicBezTo>
                      <a:pt x="16233" y="120026"/>
                      <a:pt x="7871" y="232925"/>
                      <a:pt x="69536" y="342187"/>
                    </a:cubicBezTo>
                    <a:cubicBezTo>
                      <a:pt x="57696" y="346846"/>
                      <a:pt x="49686" y="339801"/>
                      <a:pt x="42078" y="332300"/>
                    </a:cubicBezTo>
                    <a:cubicBezTo>
                      <a:pt x="27267" y="317641"/>
                      <a:pt x="19407" y="298209"/>
                      <a:pt x="13916" y="277414"/>
                    </a:cubicBezTo>
                    <a:cubicBezTo>
                      <a:pt x="-341" y="223607"/>
                      <a:pt x="-3112" y="168606"/>
                      <a:pt x="3185" y="113265"/>
                    </a:cubicBezTo>
                    <a:cubicBezTo>
                      <a:pt x="6057" y="88094"/>
                      <a:pt x="11800" y="63208"/>
                      <a:pt x="17896" y="38662"/>
                    </a:cubicBezTo>
                    <a:cubicBezTo>
                      <a:pt x="20566" y="27867"/>
                      <a:pt x="26662" y="17923"/>
                      <a:pt x="32406" y="8492"/>
                    </a:cubicBezTo>
                    <a:cubicBezTo>
                      <a:pt x="36638" y="1560"/>
                      <a:pt x="43036" y="-3270"/>
                      <a:pt x="50744" y="26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8B629393-F6E1-F8B3-A03D-8022DEAE18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26996" y="338254"/>
                <a:ext cx="97318" cy="202428"/>
              </a:xfrm>
              <a:custGeom>
                <a:avLst/>
                <a:gdLst>
                  <a:gd name="connsiteX0" fmla="*/ 75957 w 97318"/>
                  <a:gd name="connsiteY0" fmla="*/ 159647 h 202428"/>
                  <a:gd name="connsiteX1" fmla="*/ 97318 w 97318"/>
                  <a:gd name="connsiteY1" fmla="*/ 171294 h 202428"/>
                  <a:gd name="connsiteX2" fmla="*/ 80038 w 97318"/>
                  <a:gd name="connsiteY2" fmla="*/ 181692 h 202428"/>
                  <a:gd name="connsiteX3" fmla="*/ 16609 w 97318"/>
                  <a:gd name="connsiteY3" fmla="*/ 201011 h 202428"/>
                  <a:gd name="connsiteX4" fmla="*/ 336 w 97318"/>
                  <a:gd name="connsiteY4" fmla="*/ 194533 h 202428"/>
                  <a:gd name="connsiteX5" fmla="*/ 11168 w 97318"/>
                  <a:gd name="connsiteY5" fmla="*/ 178510 h 202428"/>
                  <a:gd name="connsiteX6" fmla="*/ 52581 w 97318"/>
                  <a:gd name="connsiteY6" fmla="*/ 164817 h 202428"/>
                  <a:gd name="connsiteX7" fmla="*/ 52581 w 97318"/>
                  <a:gd name="connsiteY7" fmla="*/ 89817 h 202428"/>
                  <a:gd name="connsiteX8" fmla="*/ 49809 w 97318"/>
                  <a:gd name="connsiteY8" fmla="*/ 88339 h 202428"/>
                  <a:gd name="connsiteX9" fmla="*/ 35250 w 97318"/>
                  <a:gd name="connsiteY9" fmla="*/ 127771 h 202428"/>
                  <a:gd name="connsiteX10" fmla="*/ 28247 w 97318"/>
                  <a:gd name="connsiteY10" fmla="*/ 145783 h 202428"/>
                  <a:gd name="connsiteX11" fmla="*/ 19430 w 97318"/>
                  <a:gd name="connsiteY11" fmla="*/ 150272 h 202428"/>
                  <a:gd name="connsiteX12" fmla="*/ 14241 w 97318"/>
                  <a:gd name="connsiteY12" fmla="*/ 138624 h 202428"/>
                  <a:gd name="connsiteX13" fmla="*/ 18221 w 97318"/>
                  <a:gd name="connsiteY13" fmla="*/ 124646 h 202428"/>
                  <a:gd name="connsiteX14" fmla="*/ 53437 w 97318"/>
                  <a:gd name="connsiteY14" fmla="*/ 15498 h 202428"/>
                  <a:gd name="connsiteX15" fmla="*/ 57971 w 97318"/>
                  <a:gd name="connsiteY15" fmla="*/ 4362 h 202428"/>
                  <a:gd name="connsiteX16" fmla="*/ 73992 w 97318"/>
                  <a:gd name="connsiteY16" fmla="*/ 6407 h 202428"/>
                  <a:gd name="connsiteX17" fmla="*/ 75907 w 97318"/>
                  <a:gd name="connsiteY17" fmla="*/ 25896 h 202428"/>
                  <a:gd name="connsiteX18" fmla="*/ 76007 w 97318"/>
                  <a:gd name="connsiteY18" fmla="*/ 159647 h 20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318" h="202428">
                    <a:moveTo>
                      <a:pt x="75957" y="159647"/>
                    </a:moveTo>
                    <a:cubicBezTo>
                      <a:pt x="84673" y="164419"/>
                      <a:pt x="89559" y="167090"/>
                      <a:pt x="97318" y="171294"/>
                    </a:cubicBezTo>
                    <a:cubicBezTo>
                      <a:pt x="89761" y="175954"/>
                      <a:pt x="85227" y="179988"/>
                      <a:pt x="80038" y="181692"/>
                    </a:cubicBezTo>
                    <a:cubicBezTo>
                      <a:pt x="58978" y="188567"/>
                      <a:pt x="37819" y="195045"/>
                      <a:pt x="16609" y="201011"/>
                    </a:cubicBezTo>
                    <a:cubicBezTo>
                      <a:pt x="10513" y="202715"/>
                      <a:pt x="2452" y="204817"/>
                      <a:pt x="336" y="194533"/>
                    </a:cubicBezTo>
                    <a:cubicBezTo>
                      <a:pt x="-1528" y="185556"/>
                      <a:pt x="4669" y="180897"/>
                      <a:pt x="11168" y="178510"/>
                    </a:cubicBezTo>
                    <a:cubicBezTo>
                      <a:pt x="24367" y="173681"/>
                      <a:pt x="37769" y="169647"/>
                      <a:pt x="52581" y="164817"/>
                    </a:cubicBezTo>
                    <a:lnTo>
                      <a:pt x="52581" y="89817"/>
                    </a:lnTo>
                    <a:cubicBezTo>
                      <a:pt x="51674" y="89305"/>
                      <a:pt x="50717" y="88851"/>
                      <a:pt x="49809" y="88339"/>
                    </a:cubicBezTo>
                    <a:cubicBezTo>
                      <a:pt x="44973" y="101464"/>
                      <a:pt x="40086" y="114590"/>
                      <a:pt x="35250" y="127771"/>
                    </a:cubicBezTo>
                    <a:cubicBezTo>
                      <a:pt x="32983" y="133851"/>
                      <a:pt x="31421" y="140385"/>
                      <a:pt x="28247" y="145783"/>
                    </a:cubicBezTo>
                    <a:cubicBezTo>
                      <a:pt x="26635" y="148510"/>
                      <a:pt x="20539" y="151351"/>
                      <a:pt x="19430" y="150272"/>
                    </a:cubicBezTo>
                    <a:cubicBezTo>
                      <a:pt x="16710" y="147544"/>
                      <a:pt x="14291" y="142658"/>
                      <a:pt x="14241" y="138624"/>
                    </a:cubicBezTo>
                    <a:cubicBezTo>
                      <a:pt x="14191" y="133965"/>
                      <a:pt x="16760" y="129249"/>
                      <a:pt x="18221" y="124646"/>
                    </a:cubicBezTo>
                    <a:cubicBezTo>
                      <a:pt x="29960" y="88226"/>
                      <a:pt x="41648" y="51862"/>
                      <a:pt x="53437" y="15498"/>
                    </a:cubicBezTo>
                    <a:cubicBezTo>
                      <a:pt x="54696" y="11634"/>
                      <a:pt x="55805" y="7543"/>
                      <a:pt x="57971" y="4362"/>
                    </a:cubicBezTo>
                    <a:cubicBezTo>
                      <a:pt x="62405" y="-2173"/>
                      <a:pt x="71624" y="-1264"/>
                      <a:pt x="73992" y="6407"/>
                    </a:cubicBezTo>
                    <a:cubicBezTo>
                      <a:pt x="75856" y="12430"/>
                      <a:pt x="75856" y="19362"/>
                      <a:pt x="75907" y="25896"/>
                    </a:cubicBezTo>
                    <a:cubicBezTo>
                      <a:pt x="76057" y="70442"/>
                      <a:pt x="76007" y="114930"/>
                      <a:pt x="76007" y="15964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2B439764-5BCC-65E3-8F61-CEF18B4B4A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43948" y="1401372"/>
                <a:ext cx="99370" cy="159702"/>
              </a:xfrm>
              <a:custGeom>
                <a:avLst/>
                <a:gdLst>
                  <a:gd name="connsiteX0" fmla="*/ 7109 w 99370"/>
                  <a:gd name="connsiteY0" fmla="*/ 156762 h 159702"/>
                  <a:gd name="connsiteX1" fmla="*/ 2927 w 99370"/>
                  <a:gd name="connsiteY1" fmla="*/ 143524 h 159702"/>
                  <a:gd name="connsiteX2" fmla="*/ 5 w 99370"/>
                  <a:gd name="connsiteY2" fmla="*/ 18011 h 159702"/>
                  <a:gd name="connsiteX3" fmla="*/ 16328 w 99370"/>
                  <a:gd name="connsiteY3" fmla="*/ 0 h 159702"/>
                  <a:gd name="connsiteX4" fmla="*/ 20913 w 99370"/>
                  <a:gd name="connsiteY4" fmla="*/ 112785 h 159702"/>
                  <a:gd name="connsiteX5" fmla="*/ 45145 w 99370"/>
                  <a:gd name="connsiteY5" fmla="*/ 86421 h 159702"/>
                  <a:gd name="connsiteX6" fmla="*/ 90487 w 99370"/>
                  <a:gd name="connsiteY6" fmla="*/ 83410 h 159702"/>
                  <a:gd name="connsiteX7" fmla="*/ 89581 w 99370"/>
                  <a:gd name="connsiteY7" fmla="*/ 139887 h 159702"/>
                  <a:gd name="connsiteX8" fmla="*/ 39906 w 99370"/>
                  <a:gd name="connsiteY8" fmla="*/ 159433 h 159702"/>
                  <a:gd name="connsiteX9" fmla="*/ 7058 w 99370"/>
                  <a:gd name="connsiteY9" fmla="*/ 156762 h 159702"/>
                  <a:gd name="connsiteX10" fmla="*/ 72300 w 99370"/>
                  <a:gd name="connsiteY10" fmla="*/ 98183 h 159702"/>
                  <a:gd name="connsiteX11" fmla="*/ 40511 w 99370"/>
                  <a:gd name="connsiteY11" fmla="*/ 136137 h 159702"/>
                  <a:gd name="connsiteX12" fmla="*/ 72300 w 99370"/>
                  <a:gd name="connsiteY12" fmla="*/ 98183 h 15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370" h="159702">
                    <a:moveTo>
                      <a:pt x="7109" y="156762"/>
                    </a:moveTo>
                    <a:cubicBezTo>
                      <a:pt x="5698" y="152501"/>
                      <a:pt x="3078" y="148069"/>
                      <a:pt x="2927" y="143524"/>
                    </a:cubicBezTo>
                    <a:cubicBezTo>
                      <a:pt x="1617" y="101705"/>
                      <a:pt x="357" y="59887"/>
                      <a:pt x="5" y="18011"/>
                    </a:cubicBezTo>
                    <a:cubicBezTo>
                      <a:pt x="-96" y="5966"/>
                      <a:pt x="1264" y="5909"/>
                      <a:pt x="16328" y="0"/>
                    </a:cubicBezTo>
                    <a:cubicBezTo>
                      <a:pt x="17840" y="36932"/>
                      <a:pt x="19300" y="73069"/>
                      <a:pt x="20913" y="112785"/>
                    </a:cubicBezTo>
                    <a:cubicBezTo>
                      <a:pt x="30837" y="101932"/>
                      <a:pt x="37538" y="93523"/>
                      <a:pt x="45145" y="86421"/>
                    </a:cubicBezTo>
                    <a:cubicBezTo>
                      <a:pt x="61368" y="71250"/>
                      <a:pt x="79354" y="70398"/>
                      <a:pt x="90487" y="83410"/>
                    </a:cubicBezTo>
                    <a:cubicBezTo>
                      <a:pt x="102528" y="97444"/>
                      <a:pt x="102427" y="123694"/>
                      <a:pt x="89581" y="139887"/>
                    </a:cubicBezTo>
                    <a:cubicBezTo>
                      <a:pt x="76381" y="156592"/>
                      <a:pt x="58899" y="160910"/>
                      <a:pt x="39906" y="159433"/>
                    </a:cubicBezTo>
                    <a:cubicBezTo>
                      <a:pt x="29930" y="158637"/>
                      <a:pt x="20006" y="157785"/>
                      <a:pt x="7058" y="156762"/>
                    </a:cubicBezTo>
                    <a:close/>
                    <a:moveTo>
                      <a:pt x="72300" y="98183"/>
                    </a:moveTo>
                    <a:cubicBezTo>
                      <a:pt x="55272" y="102785"/>
                      <a:pt x="44239" y="115910"/>
                      <a:pt x="40511" y="136137"/>
                    </a:cubicBezTo>
                    <a:cubicBezTo>
                      <a:pt x="70487" y="134433"/>
                      <a:pt x="77842" y="125626"/>
                      <a:pt x="72300" y="9818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B38B631-373A-0154-97EA-66CE828EF4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56711" y="1673747"/>
                <a:ext cx="62575" cy="299731"/>
              </a:xfrm>
              <a:custGeom>
                <a:avLst/>
                <a:gdLst>
                  <a:gd name="connsiteX0" fmla="*/ 23938 w 62575"/>
                  <a:gd name="connsiteY0" fmla="*/ 296720 h 299731"/>
                  <a:gd name="connsiteX1" fmla="*/ 25247 w 62575"/>
                  <a:gd name="connsiteY1" fmla="*/ 274106 h 299731"/>
                  <a:gd name="connsiteX2" fmla="*/ 37993 w 62575"/>
                  <a:gd name="connsiteY2" fmla="*/ 134162 h 299731"/>
                  <a:gd name="connsiteX3" fmla="*/ 25550 w 62575"/>
                  <a:gd name="connsiteY3" fmla="*/ 39275 h 299731"/>
                  <a:gd name="connsiteX4" fmla="*/ 813 w 62575"/>
                  <a:gd name="connsiteY4" fmla="*/ 19388 h 299731"/>
                  <a:gd name="connsiteX5" fmla="*/ 12854 w 62575"/>
                  <a:gd name="connsiteY5" fmla="*/ 184 h 299731"/>
                  <a:gd name="connsiteX6" fmla="*/ 38749 w 62575"/>
                  <a:gd name="connsiteY6" fmla="*/ 15127 h 299731"/>
                  <a:gd name="connsiteX7" fmla="*/ 51747 w 62575"/>
                  <a:gd name="connsiteY7" fmla="*/ 48934 h 299731"/>
                  <a:gd name="connsiteX8" fmla="*/ 49027 w 62575"/>
                  <a:gd name="connsiteY8" fmla="*/ 269163 h 299731"/>
                  <a:gd name="connsiteX9" fmla="*/ 42679 w 62575"/>
                  <a:gd name="connsiteY9" fmla="*/ 287402 h 299731"/>
                  <a:gd name="connsiteX10" fmla="*/ 29025 w 62575"/>
                  <a:gd name="connsiteY10" fmla="*/ 299731 h 299731"/>
                  <a:gd name="connsiteX11" fmla="*/ 23987 w 62575"/>
                  <a:gd name="connsiteY11" fmla="*/ 296663 h 29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575" h="299731">
                    <a:moveTo>
                      <a:pt x="23938" y="296720"/>
                    </a:moveTo>
                    <a:cubicBezTo>
                      <a:pt x="24340" y="289163"/>
                      <a:pt x="24542" y="281606"/>
                      <a:pt x="25247" y="274106"/>
                    </a:cubicBezTo>
                    <a:cubicBezTo>
                      <a:pt x="29731" y="227458"/>
                      <a:pt x="37087" y="180924"/>
                      <a:pt x="37993" y="134162"/>
                    </a:cubicBezTo>
                    <a:cubicBezTo>
                      <a:pt x="38598" y="102628"/>
                      <a:pt x="30739" y="70752"/>
                      <a:pt x="25550" y="39275"/>
                    </a:cubicBezTo>
                    <a:cubicBezTo>
                      <a:pt x="23232" y="25354"/>
                      <a:pt x="16179" y="14900"/>
                      <a:pt x="813" y="19388"/>
                    </a:cubicBezTo>
                    <a:cubicBezTo>
                      <a:pt x="-2260" y="5809"/>
                      <a:pt x="3735" y="1263"/>
                      <a:pt x="12854" y="184"/>
                    </a:cubicBezTo>
                    <a:cubicBezTo>
                      <a:pt x="24139" y="-1123"/>
                      <a:pt x="33308" y="4616"/>
                      <a:pt x="38749" y="15127"/>
                    </a:cubicBezTo>
                    <a:cubicBezTo>
                      <a:pt x="44190" y="25695"/>
                      <a:pt x="49228" y="37116"/>
                      <a:pt x="51747" y="48934"/>
                    </a:cubicBezTo>
                    <a:cubicBezTo>
                      <a:pt x="67466" y="122514"/>
                      <a:pt x="65652" y="196037"/>
                      <a:pt x="49027" y="269163"/>
                    </a:cubicBezTo>
                    <a:cubicBezTo>
                      <a:pt x="47566" y="275470"/>
                      <a:pt x="46004" y="282345"/>
                      <a:pt x="42679" y="287402"/>
                    </a:cubicBezTo>
                    <a:cubicBezTo>
                      <a:pt x="39303" y="292515"/>
                      <a:pt x="33661" y="295697"/>
                      <a:pt x="29025" y="299731"/>
                    </a:cubicBezTo>
                    <a:cubicBezTo>
                      <a:pt x="27363" y="298708"/>
                      <a:pt x="25650" y="297686"/>
                      <a:pt x="23987" y="296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4464536-0C09-7556-C917-DA802EA12B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44894" y="1488971"/>
                <a:ext cx="157926" cy="88849"/>
              </a:xfrm>
              <a:custGeom>
                <a:avLst/>
                <a:gdLst>
                  <a:gd name="connsiteX0" fmla="*/ 157927 w 157926"/>
                  <a:gd name="connsiteY0" fmla="*/ 64619 h 88849"/>
                  <a:gd name="connsiteX1" fmla="*/ 114196 w 157926"/>
                  <a:gd name="connsiteY1" fmla="*/ 80585 h 88849"/>
                  <a:gd name="connsiteX2" fmla="*/ 65932 w 157926"/>
                  <a:gd name="connsiteY2" fmla="*/ 62176 h 88849"/>
                  <a:gd name="connsiteX3" fmla="*/ 49105 w 157926"/>
                  <a:gd name="connsiteY3" fmla="*/ 79619 h 88849"/>
                  <a:gd name="connsiteX4" fmla="*/ 10413 w 157926"/>
                  <a:gd name="connsiteY4" fmla="*/ 83312 h 88849"/>
                  <a:gd name="connsiteX5" fmla="*/ 3008 w 157926"/>
                  <a:gd name="connsiteY5" fmla="*/ 42857 h 88849"/>
                  <a:gd name="connsiteX6" fmla="*/ 23008 w 157926"/>
                  <a:gd name="connsiteY6" fmla="*/ 11550 h 88849"/>
                  <a:gd name="connsiteX7" fmla="*/ 55000 w 157926"/>
                  <a:gd name="connsiteY7" fmla="*/ 14448 h 88849"/>
                  <a:gd name="connsiteX8" fmla="*/ 57015 w 157926"/>
                  <a:gd name="connsiteY8" fmla="*/ 18652 h 88849"/>
                  <a:gd name="connsiteX9" fmla="*/ 84170 w 157926"/>
                  <a:gd name="connsiteY9" fmla="*/ 46550 h 88849"/>
                  <a:gd name="connsiteX10" fmla="*/ 142813 w 157926"/>
                  <a:gd name="connsiteY10" fmla="*/ 10982 h 88849"/>
                  <a:gd name="connsiteX11" fmla="*/ 126842 w 157926"/>
                  <a:gd name="connsiteY11" fmla="*/ 22232 h 88849"/>
                  <a:gd name="connsiteX12" fmla="*/ 116665 w 157926"/>
                  <a:gd name="connsiteY12" fmla="*/ 47516 h 88849"/>
                  <a:gd name="connsiteX13" fmla="*/ 133794 w 157926"/>
                  <a:gd name="connsiteY13" fmla="*/ 58766 h 88849"/>
                  <a:gd name="connsiteX14" fmla="*/ 157876 w 157926"/>
                  <a:gd name="connsiteY14" fmla="*/ 64562 h 88849"/>
                  <a:gd name="connsiteX15" fmla="*/ 33084 w 157926"/>
                  <a:gd name="connsiteY15" fmla="*/ 23937 h 88849"/>
                  <a:gd name="connsiteX16" fmla="*/ 21547 w 157926"/>
                  <a:gd name="connsiteY16" fmla="*/ 57005 h 88849"/>
                  <a:gd name="connsiteX17" fmla="*/ 28399 w 157926"/>
                  <a:gd name="connsiteY17" fmla="*/ 70301 h 88849"/>
                  <a:gd name="connsiteX18" fmla="*/ 39835 w 157926"/>
                  <a:gd name="connsiteY18" fmla="*/ 66835 h 88849"/>
                  <a:gd name="connsiteX19" fmla="*/ 52178 w 157926"/>
                  <a:gd name="connsiteY19" fmla="*/ 34903 h 88849"/>
                  <a:gd name="connsiteX20" fmla="*/ 33034 w 157926"/>
                  <a:gd name="connsiteY20" fmla="*/ 23937 h 8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7926" h="88849">
                    <a:moveTo>
                      <a:pt x="157927" y="64619"/>
                    </a:moveTo>
                    <a:cubicBezTo>
                      <a:pt x="144626" y="86267"/>
                      <a:pt x="128655" y="84164"/>
                      <a:pt x="114196" y="80585"/>
                    </a:cubicBezTo>
                    <a:cubicBezTo>
                      <a:pt x="98125" y="76664"/>
                      <a:pt x="82810" y="68766"/>
                      <a:pt x="65932" y="62176"/>
                    </a:cubicBezTo>
                    <a:cubicBezTo>
                      <a:pt x="60743" y="67630"/>
                      <a:pt x="55302" y="74221"/>
                      <a:pt x="49105" y="79619"/>
                    </a:cubicBezTo>
                    <a:cubicBezTo>
                      <a:pt x="36661" y="90528"/>
                      <a:pt x="20489" y="91778"/>
                      <a:pt x="10413" y="83312"/>
                    </a:cubicBezTo>
                    <a:cubicBezTo>
                      <a:pt x="942" y="75357"/>
                      <a:pt x="-3340" y="58937"/>
                      <a:pt x="3008" y="42857"/>
                    </a:cubicBezTo>
                    <a:cubicBezTo>
                      <a:pt x="7541" y="31266"/>
                      <a:pt x="14595" y="19902"/>
                      <a:pt x="23008" y="11550"/>
                    </a:cubicBezTo>
                    <a:cubicBezTo>
                      <a:pt x="35250" y="-609"/>
                      <a:pt x="43563" y="1323"/>
                      <a:pt x="55000" y="14448"/>
                    </a:cubicBezTo>
                    <a:cubicBezTo>
                      <a:pt x="55957" y="15584"/>
                      <a:pt x="56259" y="18539"/>
                      <a:pt x="57015" y="18652"/>
                    </a:cubicBezTo>
                    <a:cubicBezTo>
                      <a:pt x="71676" y="20471"/>
                      <a:pt x="77066" y="34334"/>
                      <a:pt x="84170" y="46550"/>
                    </a:cubicBezTo>
                    <a:cubicBezTo>
                      <a:pt x="104372" y="-154"/>
                      <a:pt x="121653" y="-11120"/>
                      <a:pt x="142813" y="10982"/>
                    </a:cubicBezTo>
                    <a:cubicBezTo>
                      <a:pt x="137019" y="14846"/>
                      <a:pt x="130318" y="17118"/>
                      <a:pt x="126842" y="22232"/>
                    </a:cubicBezTo>
                    <a:cubicBezTo>
                      <a:pt x="121854" y="29562"/>
                      <a:pt x="117269" y="38766"/>
                      <a:pt x="116665" y="47516"/>
                    </a:cubicBezTo>
                    <a:cubicBezTo>
                      <a:pt x="116413" y="50812"/>
                      <a:pt x="127396" y="56096"/>
                      <a:pt x="133794" y="58766"/>
                    </a:cubicBezTo>
                    <a:cubicBezTo>
                      <a:pt x="140343" y="61494"/>
                      <a:pt x="147548" y="62176"/>
                      <a:pt x="157876" y="64562"/>
                    </a:cubicBezTo>
                    <a:close/>
                    <a:moveTo>
                      <a:pt x="33084" y="23937"/>
                    </a:moveTo>
                    <a:cubicBezTo>
                      <a:pt x="28500" y="36550"/>
                      <a:pt x="23815" y="46437"/>
                      <a:pt x="21547" y="57005"/>
                    </a:cubicBezTo>
                    <a:cubicBezTo>
                      <a:pt x="20741" y="60812"/>
                      <a:pt x="24872" y="67744"/>
                      <a:pt x="28399" y="70301"/>
                    </a:cubicBezTo>
                    <a:cubicBezTo>
                      <a:pt x="30717" y="71948"/>
                      <a:pt x="36863" y="69505"/>
                      <a:pt x="39835" y="66835"/>
                    </a:cubicBezTo>
                    <a:cubicBezTo>
                      <a:pt x="48803" y="58937"/>
                      <a:pt x="52984" y="48141"/>
                      <a:pt x="52178" y="34903"/>
                    </a:cubicBezTo>
                    <a:cubicBezTo>
                      <a:pt x="46838" y="31834"/>
                      <a:pt x="41851" y="28993"/>
                      <a:pt x="33034" y="239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7DE50D0A-0CE6-7E72-4873-2379A8A4BB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16005" y="160825"/>
                <a:ext cx="106942" cy="183335"/>
              </a:xfrm>
              <a:custGeom>
                <a:avLst/>
                <a:gdLst>
                  <a:gd name="connsiteX0" fmla="*/ 106806 w 106942"/>
                  <a:gd name="connsiteY0" fmla="*/ 28551 h 183335"/>
                  <a:gd name="connsiteX1" fmla="*/ 87914 w 106942"/>
                  <a:gd name="connsiteY1" fmla="*/ 24460 h 183335"/>
                  <a:gd name="connsiteX2" fmla="*/ 53806 w 106942"/>
                  <a:gd name="connsiteY2" fmla="*/ 31960 h 183335"/>
                  <a:gd name="connsiteX3" fmla="*/ 33755 w 106942"/>
                  <a:gd name="connsiteY3" fmla="*/ 57926 h 183335"/>
                  <a:gd name="connsiteX4" fmla="*/ 45091 w 106942"/>
                  <a:gd name="connsiteY4" fmla="*/ 100029 h 183335"/>
                  <a:gd name="connsiteX5" fmla="*/ 71993 w 106942"/>
                  <a:gd name="connsiteY5" fmla="*/ 110370 h 183335"/>
                  <a:gd name="connsiteX6" fmla="*/ 98594 w 106942"/>
                  <a:gd name="connsiteY6" fmla="*/ 142302 h 183335"/>
                  <a:gd name="connsiteX7" fmla="*/ 71338 w 106942"/>
                  <a:gd name="connsiteY7" fmla="*/ 176563 h 183335"/>
                  <a:gd name="connsiteX8" fmla="*/ 21916 w 106942"/>
                  <a:gd name="connsiteY8" fmla="*/ 183325 h 183335"/>
                  <a:gd name="connsiteX9" fmla="*/ 0 w 106942"/>
                  <a:gd name="connsiteY9" fmla="*/ 173552 h 183335"/>
                  <a:gd name="connsiteX10" fmla="*/ 77989 w 106942"/>
                  <a:gd name="connsiteY10" fmla="*/ 138779 h 183335"/>
                  <a:gd name="connsiteX11" fmla="*/ 55217 w 106942"/>
                  <a:gd name="connsiteY11" fmla="*/ 125143 h 183335"/>
                  <a:gd name="connsiteX12" fmla="*/ 26702 w 106942"/>
                  <a:gd name="connsiteY12" fmla="*/ 112870 h 183335"/>
                  <a:gd name="connsiteX13" fmla="*/ 9421 w 106942"/>
                  <a:gd name="connsiteY13" fmla="*/ 60994 h 183335"/>
                  <a:gd name="connsiteX14" fmla="*/ 52547 w 106942"/>
                  <a:gd name="connsiteY14" fmla="*/ 6790 h 183335"/>
                  <a:gd name="connsiteX15" fmla="*/ 92750 w 106942"/>
                  <a:gd name="connsiteY15" fmla="*/ 3835 h 183335"/>
                  <a:gd name="connsiteX16" fmla="*/ 106907 w 106942"/>
                  <a:gd name="connsiteY16" fmla="*/ 28665 h 18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942" h="183335">
                    <a:moveTo>
                      <a:pt x="106806" y="28551"/>
                    </a:moveTo>
                    <a:cubicBezTo>
                      <a:pt x="99551" y="27074"/>
                      <a:pt x="93203" y="27131"/>
                      <a:pt x="87914" y="24460"/>
                    </a:cubicBezTo>
                    <a:cubicBezTo>
                      <a:pt x="74664" y="17869"/>
                      <a:pt x="63480" y="21278"/>
                      <a:pt x="53806" y="31960"/>
                    </a:cubicBezTo>
                    <a:cubicBezTo>
                      <a:pt x="46552" y="39972"/>
                      <a:pt x="39398" y="48438"/>
                      <a:pt x="33755" y="57926"/>
                    </a:cubicBezTo>
                    <a:cubicBezTo>
                      <a:pt x="21311" y="78722"/>
                      <a:pt x="24787" y="90881"/>
                      <a:pt x="45091" y="100029"/>
                    </a:cubicBezTo>
                    <a:cubicBezTo>
                      <a:pt x="53857" y="104006"/>
                      <a:pt x="63126" y="106620"/>
                      <a:pt x="71993" y="110370"/>
                    </a:cubicBezTo>
                    <a:cubicBezTo>
                      <a:pt x="85496" y="116052"/>
                      <a:pt x="98594" y="123722"/>
                      <a:pt x="98594" y="142302"/>
                    </a:cubicBezTo>
                    <a:cubicBezTo>
                      <a:pt x="98594" y="161563"/>
                      <a:pt x="85848" y="172359"/>
                      <a:pt x="71338" y="176563"/>
                    </a:cubicBezTo>
                    <a:cubicBezTo>
                      <a:pt x="55368" y="181223"/>
                      <a:pt x="38491" y="182529"/>
                      <a:pt x="21916" y="183325"/>
                    </a:cubicBezTo>
                    <a:cubicBezTo>
                      <a:pt x="15971" y="183609"/>
                      <a:pt x="9774" y="178154"/>
                      <a:pt x="0" y="173552"/>
                    </a:cubicBezTo>
                    <a:cubicBezTo>
                      <a:pt x="26299" y="155768"/>
                      <a:pt x="57282" y="167700"/>
                      <a:pt x="77989" y="138779"/>
                    </a:cubicBezTo>
                    <a:cubicBezTo>
                      <a:pt x="69575" y="133665"/>
                      <a:pt x="62623" y="128779"/>
                      <a:pt x="55217" y="125143"/>
                    </a:cubicBezTo>
                    <a:cubicBezTo>
                      <a:pt x="45897" y="120597"/>
                      <a:pt x="35670" y="118097"/>
                      <a:pt x="26702" y="112870"/>
                    </a:cubicBezTo>
                    <a:cubicBezTo>
                      <a:pt x="7860" y="101847"/>
                      <a:pt x="1210" y="82415"/>
                      <a:pt x="9421" y="60994"/>
                    </a:cubicBezTo>
                    <a:cubicBezTo>
                      <a:pt x="18288" y="37756"/>
                      <a:pt x="32697" y="19233"/>
                      <a:pt x="52547" y="6790"/>
                    </a:cubicBezTo>
                    <a:cubicBezTo>
                      <a:pt x="65444" y="-1279"/>
                      <a:pt x="79097" y="-2017"/>
                      <a:pt x="92750" y="3835"/>
                    </a:cubicBezTo>
                    <a:cubicBezTo>
                      <a:pt x="100257" y="7074"/>
                      <a:pt x="107512" y="11562"/>
                      <a:pt x="106907" y="286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C1721F50-7BA4-E34C-033D-EBE5E669CE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30424" y="1402146"/>
                <a:ext cx="91399" cy="185818"/>
              </a:xfrm>
              <a:custGeom>
                <a:avLst/>
                <a:gdLst>
                  <a:gd name="connsiteX0" fmla="*/ 84126 w 91399"/>
                  <a:gd name="connsiteY0" fmla="*/ 185762 h 185818"/>
                  <a:gd name="connsiteX1" fmla="*/ 67249 w 91399"/>
                  <a:gd name="connsiteY1" fmla="*/ 124341 h 185818"/>
                  <a:gd name="connsiteX2" fmla="*/ 25080 w 91399"/>
                  <a:gd name="connsiteY2" fmla="*/ 136443 h 185818"/>
                  <a:gd name="connsiteX3" fmla="*/ 1099 w 91399"/>
                  <a:gd name="connsiteY3" fmla="*/ 111102 h 185818"/>
                  <a:gd name="connsiteX4" fmla="*/ 7599 w 91399"/>
                  <a:gd name="connsiteY4" fmla="*/ 17920 h 185818"/>
                  <a:gd name="connsiteX5" fmla="*/ 15004 w 91399"/>
                  <a:gd name="connsiteY5" fmla="*/ 249 h 185818"/>
                  <a:gd name="connsiteX6" fmla="*/ 29061 w 91399"/>
                  <a:gd name="connsiteY6" fmla="*/ 14795 h 185818"/>
                  <a:gd name="connsiteX7" fmla="*/ 27650 w 91399"/>
                  <a:gd name="connsiteY7" fmla="*/ 90989 h 185818"/>
                  <a:gd name="connsiteX8" fmla="*/ 24728 w 91399"/>
                  <a:gd name="connsiteY8" fmla="*/ 112977 h 185818"/>
                  <a:gd name="connsiteX9" fmla="*/ 68659 w 91399"/>
                  <a:gd name="connsiteY9" fmla="*/ 102068 h 185818"/>
                  <a:gd name="connsiteX10" fmla="*/ 68659 w 91399"/>
                  <a:gd name="connsiteY10" fmla="*/ 66159 h 185818"/>
                  <a:gd name="connsiteX11" fmla="*/ 78836 w 91399"/>
                  <a:gd name="connsiteY11" fmla="*/ 50477 h 185818"/>
                  <a:gd name="connsiteX12" fmla="*/ 90273 w 91399"/>
                  <a:gd name="connsiteY12" fmla="*/ 65591 h 185818"/>
                  <a:gd name="connsiteX13" fmla="*/ 91330 w 91399"/>
                  <a:gd name="connsiteY13" fmla="*/ 161898 h 185818"/>
                  <a:gd name="connsiteX14" fmla="*/ 84076 w 91399"/>
                  <a:gd name="connsiteY14" fmla="*/ 185819 h 18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99" h="185818">
                    <a:moveTo>
                      <a:pt x="84126" y="185762"/>
                    </a:moveTo>
                    <a:cubicBezTo>
                      <a:pt x="64730" y="168035"/>
                      <a:pt x="71733" y="145534"/>
                      <a:pt x="67249" y="124341"/>
                    </a:cubicBezTo>
                    <a:cubicBezTo>
                      <a:pt x="52840" y="128489"/>
                      <a:pt x="39036" y="132807"/>
                      <a:pt x="25080" y="136443"/>
                    </a:cubicBezTo>
                    <a:cubicBezTo>
                      <a:pt x="4374" y="141841"/>
                      <a:pt x="-3031" y="134455"/>
                      <a:pt x="1099" y="111102"/>
                    </a:cubicBezTo>
                    <a:cubicBezTo>
                      <a:pt x="6541" y="80250"/>
                      <a:pt x="10874" y="49511"/>
                      <a:pt x="7599" y="17920"/>
                    </a:cubicBezTo>
                    <a:cubicBezTo>
                      <a:pt x="6843" y="10704"/>
                      <a:pt x="5936" y="1897"/>
                      <a:pt x="15004" y="249"/>
                    </a:cubicBezTo>
                    <a:cubicBezTo>
                      <a:pt x="24325" y="-1455"/>
                      <a:pt x="29010" y="5818"/>
                      <a:pt x="29061" y="14795"/>
                    </a:cubicBezTo>
                    <a:cubicBezTo>
                      <a:pt x="29212" y="40193"/>
                      <a:pt x="28406" y="65591"/>
                      <a:pt x="27650" y="90989"/>
                    </a:cubicBezTo>
                    <a:cubicBezTo>
                      <a:pt x="27449" y="97352"/>
                      <a:pt x="25988" y="103716"/>
                      <a:pt x="24728" y="112977"/>
                    </a:cubicBezTo>
                    <a:cubicBezTo>
                      <a:pt x="39741" y="109284"/>
                      <a:pt x="52790" y="105989"/>
                      <a:pt x="68659" y="102068"/>
                    </a:cubicBezTo>
                    <a:cubicBezTo>
                      <a:pt x="68659" y="90364"/>
                      <a:pt x="68559" y="78261"/>
                      <a:pt x="68659" y="66159"/>
                    </a:cubicBezTo>
                    <a:cubicBezTo>
                      <a:pt x="68760" y="58318"/>
                      <a:pt x="70020" y="50363"/>
                      <a:pt x="78836" y="50477"/>
                    </a:cubicBezTo>
                    <a:cubicBezTo>
                      <a:pt x="86847" y="50534"/>
                      <a:pt x="90121" y="57352"/>
                      <a:pt x="90273" y="65591"/>
                    </a:cubicBezTo>
                    <a:cubicBezTo>
                      <a:pt x="90877" y="97693"/>
                      <a:pt x="91633" y="129796"/>
                      <a:pt x="91330" y="161898"/>
                    </a:cubicBezTo>
                    <a:cubicBezTo>
                      <a:pt x="91280" y="169057"/>
                      <a:pt x="87099" y="176216"/>
                      <a:pt x="84076" y="18581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344F1722-4633-A38F-6A7B-A90AE7103D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08325" y="1734422"/>
                <a:ext cx="63663" cy="295704"/>
              </a:xfrm>
              <a:custGeom>
                <a:avLst/>
                <a:gdLst>
                  <a:gd name="connsiteX0" fmla="*/ 0 w 63663"/>
                  <a:gd name="connsiteY0" fmla="*/ 4111 h 295704"/>
                  <a:gd name="connsiteX1" fmla="*/ 20958 w 63663"/>
                  <a:gd name="connsiteY1" fmla="*/ 7748 h 295704"/>
                  <a:gd name="connsiteX2" fmla="*/ 45140 w 63663"/>
                  <a:gd name="connsiteY2" fmla="*/ 48430 h 295704"/>
                  <a:gd name="connsiteX3" fmla="*/ 43176 w 63663"/>
                  <a:gd name="connsiteY3" fmla="*/ 272749 h 295704"/>
                  <a:gd name="connsiteX4" fmla="*/ 23276 w 63663"/>
                  <a:gd name="connsiteY4" fmla="*/ 295704 h 295704"/>
                  <a:gd name="connsiteX5" fmla="*/ 21311 w 63663"/>
                  <a:gd name="connsiteY5" fmla="*/ 270533 h 295704"/>
                  <a:gd name="connsiteX6" fmla="*/ 35468 w 63663"/>
                  <a:gd name="connsiteY6" fmla="*/ 203260 h 295704"/>
                  <a:gd name="connsiteX7" fmla="*/ 31437 w 63663"/>
                  <a:gd name="connsiteY7" fmla="*/ 78146 h 295704"/>
                  <a:gd name="connsiteX8" fmla="*/ 9170 w 63663"/>
                  <a:gd name="connsiteY8" fmla="*/ 22123 h 295704"/>
                  <a:gd name="connsiteX9" fmla="*/ 0 w 63663"/>
                  <a:gd name="connsiteY9" fmla="*/ 4111 h 29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63" h="295704">
                    <a:moveTo>
                      <a:pt x="0" y="4111"/>
                    </a:moveTo>
                    <a:cubicBezTo>
                      <a:pt x="10278" y="-4127"/>
                      <a:pt x="16727" y="1554"/>
                      <a:pt x="20958" y="7748"/>
                    </a:cubicBezTo>
                    <a:cubicBezTo>
                      <a:pt x="29876" y="20646"/>
                      <a:pt x="39800" y="33600"/>
                      <a:pt x="45140" y="48430"/>
                    </a:cubicBezTo>
                    <a:cubicBezTo>
                      <a:pt x="72094" y="123260"/>
                      <a:pt x="68064" y="198317"/>
                      <a:pt x="43176" y="272749"/>
                    </a:cubicBezTo>
                    <a:cubicBezTo>
                      <a:pt x="39649" y="283318"/>
                      <a:pt x="35619" y="294454"/>
                      <a:pt x="23276" y="295704"/>
                    </a:cubicBezTo>
                    <a:cubicBezTo>
                      <a:pt x="14056" y="287693"/>
                      <a:pt x="19648" y="278715"/>
                      <a:pt x="21311" y="270533"/>
                    </a:cubicBezTo>
                    <a:cubicBezTo>
                      <a:pt x="25845" y="248033"/>
                      <a:pt x="31891" y="225874"/>
                      <a:pt x="35468" y="203260"/>
                    </a:cubicBezTo>
                    <a:cubicBezTo>
                      <a:pt x="42118" y="161385"/>
                      <a:pt x="41866" y="119169"/>
                      <a:pt x="31437" y="78146"/>
                    </a:cubicBezTo>
                    <a:cubicBezTo>
                      <a:pt x="26450" y="58657"/>
                      <a:pt x="16928" y="40646"/>
                      <a:pt x="9170" y="22123"/>
                    </a:cubicBezTo>
                    <a:cubicBezTo>
                      <a:pt x="6550" y="15873"/>
                      <a:pt x="3023" y="10077"/>
                      <a:pt x="0" y="411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5166F041-F3D0-8EC5-BAA0-524D8A4D4F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74410" y="1742113"/>
                <a:ext cx="76220" cy="318354"/>
              </a:xfrm>
              <a:custGeom>
                <a:avLst/>
                <a:gdLst>
                  <a:gd name="connsiteX0" fmla="*/ 42668 w 76220"/>
                  <a:gd name="connsiteY0" fmla="*/ 5284 h 318354"/>
                  <a:gd name="connsiteX1" fmla="*/ 37378 w 76220"/>
                  <a:gd name="connsiteY1" fmla="*/ 25625 h 318354"/>
                  <a:gd name="connsiteX2" fmla="*/ 27150 w 76220"/>
                  <a:gd name="connsiteY2" fmla="*/ 204035 h 318354"/>
                  <a:gd name="connsiteX3" fmla="*/ 63626 w 76220"/>
                  <a:gd name="connsiteY3" fmla="*/ 295513 h 318354"/>
                  <a:gd name="connsiteX4" fmla="*/ 76221 w 76220"/>
                  <a:gd name="connsiteY4" fmla="*/ 318355 h 318354"/>
                  <a:gd name="connsiteX5" fmla="*/ 40652 w 76220"/>
                  <a:gd name="connsiteY5" fmla="*/ 297275 h 318354"/>
                  <a:gd name="connsiteX6" fmla="*/ 7502 w 76220"/>
                  <a:gd name="connsiteY6" fmla="*/ 220286 h 318354"/>
                  <a:gd name="connsiteX7" fmla="*/ 14858 w 76220"/>
                  <a:gd name="connsiteY7" fmla="*/ 34432 h 318354"/>
                  <a:gd name="connsiteX8" fmla="*/ 24833 w 76220"/>
                  <a:gd name="connsiteY8" fmla="*/ 9887 h 318354"/>
                  <a:gd name="connsiteX9" fmla="*/ 37730 w 76220"/>
                  <a:gd name="connsiteY9" fmla="*/ 0 h 318354"/>
                  <a:gd name="connsiteX10" fmla="*/ 42718 w 76220"/>
                  <a:gd name="connsiteY10" fmla="*/ 5284 h 3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20" h="318354">
                    <a:moveTo>
                      <a:pt x="42668" y="5284"/>
                    </a:moveTo>
                    <a:cubicBezTo>
                      <a:pt x="40904" y="12046"/>
                      <a:pt x="39191" y="18864"/>
                      <a:pt x="37378" y="25625"/>
                    </a:cubicBezTo>
                    <a:cubicBezTo>
                      <a:pt x="21709" y="84205"/>
                      <a:pt x="16823" y="143524"/>
                      <a:pt x="27150" y="204035"/>
                    </a:cubicBezTo>
                    <a:cubicBezTo>
                      <a:pt x="32894" y="237899"/>
                      <a:pt x="43726" y="268865"/>
                      <a:pt x="63626" y="295513"/>
                    </a:cubicBezTo>
                    <a:cubicBezTo>
                      <a:pt x="67908" y="301252"/>
                      <a:pt x="70780" y="308354"/>
                      <a:pt x="76221" y="318355"/>
                    </a:cubicBezTo>
                    <a:cubicBezTo>
                      <a:pt x="58033" y="316650"/>
                      <a:pt x="49116" y="307218"/>
                      <a:pt x="40652" y="297275"/>
                    </a:cubicBezTo>
                    <a:cubicBezTo>
                      <a:pt x="22264" y="275684"/>
                      <a:pt x="13346" y="248695"/>
                      <a:pt x="7502" y="220286"/>
                    </a:cubicBezTo>
                    <a:cubicBezTo>
                      <a:pt x="-5345" y="157615"/>
                      <a:pt x="-911" y="95683"/>
                      <a:pt x="14858" y="34432"/>
                    </a:cubicBezTo>
                    <a:cubicBezTo>
                      <a:pt x="17074" y="25853"/>
                      <a:pt x="20400" y="17216"/>
                      <a:pt x="24833" y="9887"/>
                    </a:cubicBezTo>
                    <a:cubicBezTo>
                      <a:pt x="27554" y="5398"/>
                      <a:pt x="33347" y="3182"/>
                      <a:pt x="37730" y="0"/>
                    </a:cubicBezTo>
                    <a:cubicBezTo>
                      <a:pt x="39393" y="1762"/>
                      <a:pt x="41055" y="3523"/>
                      <a:pt x="42718" y="52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BB5C4AC-4ADC-CCD7-42D7-CB7107466B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10109" y="1313649"/>
                <a:ext cx="87072" cy="175734"/>
              </a:xfrm>
              <a:custGeom>
                <a:avLst/>
                <a:gdLst>
                  <a:gd name="connsiteX0" fmla="*/ 37448 w 87072"/>
                  <a:gd name="connsiteY0" fmla="*/ 141246 h 175734"/>
                  <a:gd name="connsiteX1" fmla="*/ 87072 w 87072"/>
                  <a:gd name="connsiteY1" fmla="*/ 164542 h 175734"/>
                  <a:gd name="connsiteX2" fmla="*/ 57398 w 87072"/>
                  <a:gd name="connsiteY2" fmla="*/ 166133 h 175734"/>
                  <a:gd name="connsiteX3" fmla="*/ 26565 w 87072"/>
                  <a:gd name="connsiteY3" fmla="*/ 175735 h 175734"/>
                  <a:gd name="connsiteX4" fmla="*/ 5356 w 87072"/>
                  <a:gd name="connsiteY4" fmla="*/ 157269 h 175734"/>
                  <a:gd name="connsiteX5" fmla="*/ 1426 w 87072"/>
                  <a:gd name="connsiteY5" fmla="*/ 36473 h 175734"/>
                  <a:gd name="connsiteX6" fmla="*/ 166 w 87072"/>
                  <a:gd name="connsiteY6" fmla="*/ 9427 h 175734"/>
                  <a:gd name="connsiteX7" fmla="*/ 8127 w 87072"/>
                  <a:gd name="connsiteY7" fmla="*/ 52 h 175734"/>
                  <a:gd name="connsiteX8" fmla="*/ 18606 w 87072"/>
                  <a:gd name="connsiteY8" fmla="*/ 6245 h 175734"/>
                  <a:gd name="connsiteX9" fmla="*/ 21931 w 87072"/>
                  <a:gd name="connsiteY9" fmla="*/ 20336 h 175734"/>
                  <a:gd name="connsiteX10" fmla="*/ 29488 w 87072"/>
                  <a:gd name="connsiteY10" fmla="*/ 89030 h 175734"/>
                  <a:gd name="connsiteX11" fmla="*/ 31906 w 87072"/>
                  <a:gd name="connsiteY11" fmla="*/ 111416 h 175734"/>
                  <a:gd name="connsiteX12" fmla="*/ 52814 w 87072"/>
                  <a:gd name="connsiteY12" fmla="*/ 84030 h 175734"/>
                  <a:gd name="connsiteX13" fmla="*/ 66114 w 87072"/>
                  <a:gd name="connsiteY13" fmla="*/ 67780 h 175734"/>
                  <a:gd name="connsiteX14" fmla="*/ 77651 w 87072"/>
                  <a:gd name="connsiteY14" fmla="*/ 66473 h 175734"/>
                  <a:gd name="connsiteX15" fmla="*/ 79515 w 87072"/>
                  <a:gd name="connsiteY15" fmla="*/ 81246 h 175734"/>
                  <a:gd name="connsiteX16" fmla="*/ 57348 w 87072"/>
                  <a:gd name="connsiteY16" fmla="*/ 114939 h 175734"/>
                  <a:gd name="connsiteX17" fmla="*/ 37397 w 87072"/>
                  <a:gd name="connsiteY17" fmla="*/ 141303 h 175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072" h="175734">
                    <a:moveTo>
                      <a:pt x="37448" y="141246"/>
                    </a:moveTo>
                    <a:cubicBezTo>
                      <a:pt x="55282" y="149087"/>
                      <a:pt x="74125" y="145621"/>
                      <a:pt x="87072" y="164542"/>
                    </a:cubicBezTo>
                    <a:cubicBezTo>
                      <a:pt x="76593" y="171189"/>
                      <a:pt x="66668" y="167894"/>
                      <a:pt x="57398" y="166133"/>
                    </a:cubicBezTo>
                    <a:cubicBezTo>
                      <a:pt x="45660" y="163917"/>
                      <a:pt x="34576" y="161985"/>
                      <a:pt x="26565" y="175735"/>
                    </a:cubicBezTo>
                    <a:cubicBezTo>
                      <a:pt x="18404" y="168633"/>
                      <a:pt x="11703" y="162780"/>
                      <a:pt x="5356" y="157269"/>
                    </a:cubicBezTo>
                    <a:cubicBezTo>
                      <a:pt x="13618" y="115791"/>
                      <a:pt x="3391" y="76302"/>
                      <a:pt x="1426" y="36473"/>
                    </a:cubicBezTo>
                    <a:cubicBezTo>
                      <a:pt x="972" y="27438"/>
                      <a:pt x="-489" y="18347"/>
                      <a:pt x="166" y="9427"/>
                    </a:cubicBezTo>
                    <a:cubicBezTo>
                      <a:pt x="418" y="5847"/>
                      <a:pt x="5003" y="563"/>
                      <a:pt x="8127" y="52"/>
                    </a:cubicBezTo>
                    <a:cubicBezTo>
                      <a:pt x="11401" y="-459"/>
                      <a:pt x="16439" y="2893"/>
                      <a:pt x="18606" y="6245"/>
                    </a:cubicBezTo>
                    <a:cubicBezTo>
                      <a:pt x="20973" y="9938"/>
                      <a:pt x="21376" y="15507"/>
                      <a:pt x="21931" y="20336"/>
                    </a:cubicBezTo>
                    <a:cubicBezTo>
                      <a:pt x="24600" y="43234"/>
                      <a:pt x="27019" y="66132"/>
                      <a:pt x="29488" y="89030"/>
                    </a:cubicBezTo>
                    <a:cubicBezTo>
                      <a:pt x="30092" y="94428"/>
                      <a:pt x="30646" y="99825"/>
                      <a:pt x="31906" y="111416"/>
                    </a:cubicBezTo>
                    <a:cubicBezTo>
                      <a:pt x="40974" y="99541"/>
                      <a:pt x="46869" y="91757"/>
                      <a:pt x="52814" y="84030"/>
                    </a:cubicBezTo>
                    <a:cubicBezTo>
                      <a:pt x="57146" y="78461"/>
                      <a:pt x="60975" y="72098"/>
                      <a:pt x="66114" y="67780"/>
                    </a:cubicBezTo>
                    <a:cubicBezTo>
                      <a:pt x="68935" y="65393"/>
                      <a:pt x="76593" y="64655"/>
                      <a:pt x="77651" y="66473"/>
                    </a:cubicBezTo>
                    <a:cubicBezTo>
                      <a:pt x="79918" y="70336"/>
                      <a:pt x="81379" y="77780"/>
                      <a:pt x="79515" y="81246"/>
                    </a:cubicBezTo>
                    <a:cubicBezTo>
                      <a:pt x="72966" y="93064"/>
                      <a:pt x="65056" y="103973"/>
                      <a:pt x="57348" y="114939"/>
                    </a:cubicBezTo>
                    <a:cubicBezTo>
                      <a:pt x="51504" y="123235"/>
                      <a:pt x="45156" y="131132"/>
                      <a:pt x="37397" y="14130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5B38C615-6828-82C3-E700-3482EFC6D8C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73051" y="1282394"/>
                <a:ext cx="93824" cy="194829"/>
              </a:xfrm>
              <a:custGeom>
                <a:avLst/>
                <a:gdLst>
                  <a:gd name="connsiteX0" fmla="*/ 74781 w 93824"/>
                  <a:gd name="connsiteY0" fmla="*/ 95228 h 194829"/>
                  <a:gd name="connsiteX1" fmla="*/ 38155 w 93824"/>
                  <a:gd name="connsiteY1" fmla="*/ 161137 h 194829"/>
                  <a:gd name="connsiteX2" fmla="*/ 93825 w 93824"/>
                  <a:gd name="connsiteY2" fmla="*/ 192274 h 194829"/>
                  <a:gd name="connsiteX3" fmla="*/ 27273 w 93824"/>
                  <a:gd name="connsiteY3" fmla="*/ 179490 h 194829"/>
                  <a:gd name="connsiteX4" fmla="*/ 17146 w 93824"/>
                  <a:gd name="connsiteY4" fmla="*/ 194604 h 194829"/>
                  <a:gd name="connsiteX5" fmla="*/ 2536 w 93824"/>
                  <a:gd name="connsiteY5" fmla="*/ 180172 h 194829"/>
                  <a:gd name="connsiteX6" fmla="*/ 5912 w 93824"/>
                  <a:gd name="connsiteY6" fmla="*/ 133978 h 194829"/>
                  <a:gd name="connsiteX7" fmla="*/ 67 w 93824"/>
                  <a:gd name="connsiteY7" fmla="*/ 25341 h 194829"/>
                  <a:gd name="connsiteX8" fmla="*/ 1830 w 93824"/>
                  <a:gd name="connsiteY8" fmla="*/ 0 h 194829"/>
                  <a:gd name="connsiteX9" fmla="*/ 18406 w 93824"/>
                  <a:gd name="connsiteY9" fmla="*/ 21307 h 194829"/>
                  <a:gd name="connsiteX10" fmla="*/ 24905 w 93824"/>
                  <a:gd name="connsiteY10" fmla="*/ 97614 h 194829"/>
                  <a:gd name="connsiteX11" fmla="*/ 27374 w 93824"/>
                  <a:gd name="connsiteY11" fmla="*/ 138353 h 194829"/>
                  <a:gd name="connsiteX12" fmla="*/ 74731 w 93824"/>
                  <a:gd name="connsiteY12" fmla="*/ 95228 h 19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24" h="194829">
                    <a:moveTo>
                      <a:pt x="74781" y="95228"/>
                    </a:moveTo>
                    <a:cubicBezTo>
                      <a:pt x="71406" y="123012"/>
                      <a:pt x="52412" y="139603"/>
                      <a:pt x="38155" y="161137"/>
                    </a:cubicBezTo>
                    <a:cubicBezTo>
                      <a:pt x="54478" y="175172"/>
                      <a:pt x="77250" y="173524"/>
                      <a:pt x="93825" y="192274"/>
                    </a:cubicBezTo>
                    <a:cubicBezTo>
                      <a:pt x="68080" y="200797"/>
                      <a:pt x="49137" y="185797"/>
                      <a:pt x="27273" y="179490"/>
                    </a:cubicBezTo>
                    <a:cubicBezTo>
                      <a:pt x="24351" y="183865"/>
                      <a:pt x="21026" y="188808"/>
                      <a:pt x="17146" y="194604"/>
                    </a:cubicBezTo>
                    <a:cubicBezTo>
                      <a:pt x="11050" y="188581"/>
                      <a:pt x="5307" y="182899"/>
                      <a:pt x="2536" y="180172"/>
                    </a:cubicBezTo>
                    <a:cubicBezTo>
                      <a:pt x="3947" y="162274"/>
                      <a:pt x="6415" y="148069"/>
                      <a:pt x="5912" y="133978"/>
                    </a:cubicBezTo>
                    <a:cubicBezTo>
                      <a:pt x="4602" y="97728"/>
                      <a:pt x="1780" y="61591"/>
                      <a:pt x="67" y="25341"/>
                    </a:cubicBezTo>
                    <a:cubicBezTo>
                      <a:pt x="-336" y="16989"/>
                      <a:pt x="1175" y="8580"/>
                      <a:pt x="1830" y="0"/>
                    </a:cubicBezTo>
                    <a:cubicBezTo>
                      <a:pt x="17650" y="511"/>
                      <a:pt x="17449" y="12386"/>
                      <a:pt x="18406" y="21307"/>
                    </a:cubicBezTo>
                    <a:cubicBezTo>
                      <a:pt x="21227" y="46648"/>
                      <a:pt x="22940" y="72160"/>
                      <a:pt x="24905" y="97614"/>
                    </a:cubicBezTo>
                    <a:cubicBezTo>
                      <a:pt x="25912" y="110683"/>
                      <a:pt x="26466" y="123751"/>
                      <a:pt x="27374" y="138353"/>
                    </a:cubicBezTo>
                    <a:cubicBezTo>
                      <a:pt x="47777" y="128240"/>
                      <a:pt x="51959" y="100114"/>
                      <a:pt x="74731" y="9522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140F1632-9CA4-38B6-3CD6-0DAA2D3F88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98552" y="805582"/>
                <a:ext cx="94671" cy="187037"/>
              </a:xfrm>
              <a:custGeom>
                <a:avLst/>
                <a:gdLst>
                  <a:gd name="connsiteX0" fmla="*/ 56274 w 94671"/>
                  <a:gd name="connsiteY0" fmla="*/ 67093 h 187037"/>
                  <a:gd name="connsiteX1" fmla="*/ 58844 w 94671"/>
                  <a:gd name="connsiteY1" fmla="*/ 187037 h 187037"/>
                  <a:gd name="connsiteX2" fmla="*/ 36576 w 94671"/>
                  <a:gd name="connsiteY2" fmla="*/ 144935 h 187037"/>
                  <a:gd name="connsiteX3" fmla="*/ 9522 w 94671"/>
                  <a:gd name="connsiteY3" fmla="*/ 144537 h 187037"/>
                  <a:gd name="connsiteX4" fmla="*/ 0 w 94671"/>
                  <a:gd name="connsiteY4" fmla="*/ 136298 h 187037"/>
                  <a:gd name="connsiteX5" fmla="*/ 9622 w 94671"/>
                  <a:gd name="connsiteY5" fmla="*/ 125730 h 187037"/>
                  <a:gd name="connsiteX6" fmla="*/ 33855 w 94671"/>
                  <a:gd name="connsiteY6" fmla="*/ 123514 h 187037"/>
                  <a:gd name="connsiteX7" fmla="*/ 31941 w 94671"/>
                  <a:gd name="connsiteY7" fmla="*/ 89537 h 187037"/>
                  <a:gd name="connsiteX8" fmla="*/ 34863 w 94671"/>
                  <a:gd name="connsiteY8" fmla="*/ 25786 h 187037"/>
                  <a:gd name="connsiteX9" fmla="*/ 81515 w 94671"/>
                  <a:gd name="connsiteY9" fmla="*/ 7548 h 187037"/>
                  <a:gd name="connsiteX10" fmla="*/ 94564 w 94671"/>
                  <a:gd name="connsiteY10" fmla="*/ 37150 h 187037"/>
                  <a:gd name="connsiteX11" fmla="*/ 75318 w 94671"/>
                  <a:gd name="connsiteY11" fmla="*/ 61355 h 187037"/>
                  <a:gd name="connsiteX12" fmla="*/ 56325 w 94671"/>
                  <a:gd name="connsiteY12" fmla="*/ 66980 h 187037"/>
                  <a:gd name="connsiteX13" fmla="*/ 51992 w 94671"/>
                  <a:gd name="connsiteY13" fmla="*/ 50616 h 187037"/>
                  <a:gd name="connsiteX14" fmla="*/ 77283 w 94671"/>
                  <a:gd name="connsiteY14" fmla="*/ 35786 h 187037"/>
                  <a:gd name="connsiteX15" fmla="*/ 57534 w 94671"/>
                  <a:gd name="connsiteY15" fmla="*/ 17434 h 187037"/>
                  <a:gd name="connsiteX16" fmla="*/ 51942 w 94671"/>
                  <a:gd name="connsiteY16" fmla="*/ 50616 h 18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671" h="187037">
                    <a:moveTo>
                      <a:pt x="56274" y="67093"/>
                    </a:moveTo>
                    <a:cubicBezTo>
                      <a:pt x="51438" y="106980"/>
                      <a:pt x="72195" y="145901"/>
                      <a:pt x="58844" y="187037"/>
                    </a:cubicBezTo>
                    <a:cubicBezTo>
                      <a:pt x="40808" y="179083"/>
                      <a:pt x="41564" y="161696"/>
                      <a:pt x="36576" y="144935"/>
                    </a:cubicBezTo>
                    <a:cubicBezTo>
                      <a:pt x="28061" y="144935"/>
                      <a:pt x="18691" y="145673"/>
                      <a:pt x="9522" y="144537"/>
                    </a:cubicBezTo>
                    <a:cubicBezTo>
                      <a:pt x="6096" y="144082"/>
                      <a:pt x="3174" y="139196"/>
                      <a:pt x="0" y="136298"/>
                    </a:cubicBezTo>
                    <a:cubicBezTo>
                      <a:pt x="3174" y="132605"/>
                      <a:pt x="5844" y="126923"/>
                      <a:pt x="9622" y="125730"/>
                    </a:cubicBezTo>
                    <a:cubicBezTo>
                      <a:pt x="16474" y="123628"/>
                      <a:pt x="23931" y="124253"/>
                      <a:pt x="33855" y="123514"/>
                    </a:cubicBezTo>
                    <a:cubicBezTo>
                      <a:pt x="33251" y="111696"/>
                      <a:pt x="33402" y="100503"/>
                      <a:pt x="31941" y="89537"/>
                    </a:cubicBezTo>
                    <a:cubicBezTo>
                      <a:pt x="29069" y="67946"/>
                      <a:pt x="29321" y="46695"/>
                      <a:pt x="34863" y="25786"/>
                    </a:cubicBezTo>
                    <a:cubicBezTo>
                      <a:pt x="41564" y="559"/>
                      <a:pt x="62673" y="-7453"/>
                      <a:pt x="81515" y="7548"/>
                    </a:cubicBezTo>
                    <a:cubicBezTo>
                      <a:pt x="90634" y="14763"/>
                      <a:pt x="95470" y="24934"/>
                      <a:pt x="94564" y="37150"/>
                    </a:cubicBezTo>
                    <a:cubicBezTo>
                      <a:pt x="93606" y="49934"/>
                      <a:pt x="85898" y="57661"/>
                      <a:pt x="75318" y="61355"/>
                    </a:cubicBezTo>
                    <a:cubicBezTo>
                      <a:pt x="69121" y="63514"/>
                      <a:pt x="62773" y="65048"/>
                      <a:pt x="56325" y="66980"/>
                    </a:cubicBezTo>
                    <a:close/>
                    <a:moveTo>
                      <a:pt x="51992" y="50616"/>
                    </a:moveTo>
                    <a:cubicBezTo>
                      <a:pt x="64990" y="48798"/>
                      <a:pt x="75923" y="49423"/>
                      <a:pt x="77283" y="35786"/>
                    </a:cubicBezTo>
                    <a:cubicBezTo>
                      <a:pt x="78593" y="23116"/>
                      <a:pt x="71338" y="17036"/>
                      <a:pt x="57534" y="17434"/>
                    </a:cubicBezTo>
                    <a:cubicBezTo>
                      <a:pt x="55871" y="27320"/>
                      <a:pt x="54209" y="37093"/>
                      <a:pt x="51942" y="506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A95B4333-95BA-75DB-9752-975340496B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35210" y="387494"/>
                <a:ext cx="82944" cy="199384"/>
              </a:xfrm>
              <a:custGeom>
                <a:avLst/>
                <a:gdLst>
                  <a:gd name="connsiteX0" fmla="*/ 59801 w 82944"/>
                  <a:gd name="connsiteY0" fmla="*/ 122963 h 199384"/>
                  <a:gd name="connsiteX1" fmla="*/ 46954 w 82944"/>
                  <a:gd name="connsiteY1" fmla="*/ 153702 h 199384"/>
                  <a:gd name="connsiteX2" fmla="*/ 51690 w 82944"/>
                  <a:gd name="connsiteY2" fmla="*/ 185236 h 199384"/>
                  <a:gd name="connsiteX3" fmla="*/ 46551 w 82944"/>
                  <a:gd name="connsiteY3" fmla="*/ 199384 h 199384"/>
                  <a:gd name="connsiteX4" fmla="*/ 34611 w 82944"/>
                  <a:gd name="connsiteY4" fmla="*/ 191202 h 199384"/>
                  <a:gd name="connsiteX5" fmla="*/ 24233 w 82944"/>
                  <a:gd name="connsiteY5" fmla="*/ 158929 h 199384"/>
                  <a:gd name="connsiteX6" fmla="*/ 20252 w 82944"/>
                  <a:gd name="connsiteY6" fmla="*/ 135350 h 199384"/>
                  <a:gd name="connsiteX7" fmla="*/ 0 w 82944"/>
                  <a:gd name="connsiteY7" fmla="*/ 123702 h 199384"/>
                  <a:gd name="connsiteX8" fmla="*/ 554 w 82944"/>
                  <a:gd name="connsiteY8" fmla="*/ 118190 h 199384"/>
                  <a:gd name="connsiteX9" fmla="*/ 18086 w 82944"/>
                  <a:gd name="connsiteY9" fmla="*/ 110122 h 199384"/>
                  <a:gd name="connsiteX10" fmla="*/ 19195 w 82944"/>
                  <a:gd name="connsiteY10" fmla="*/ 101486 h 199384"/>
                  <a:gd name="connsiteX11" fmla="*/ 24283 w 82944"/>
                  <a:gd name="connsiteY11" fmla="*/ 40292 h 199384"/>
                  <a:gd name="connsiteX12" fmla="*/ 28817 w 82944"/>
                  <a:gd name="connsiteY12" fmla="*/ 23872 h 199384"/>
                  <a:gd name="connsiteX13" fmla="*/ 53907 w 82944"/>
                  <a:gd name="connsiteY13" fmla="*/ 8 h 199384"/>
                  <a:gd name="connsiteX14" fmla="*/ 80558 w 82944"/>
                  <a:gd name="connsiteY14" fmla="*/ 22451 h 199384"/>
                  <a:gd name="connsiteX15" fmla="*/ 73102 w 82944"/>
                  <a:gd name="connsiteY15" fmla="*/ 60861 h 199384"/>
                  <a:gd name="connsiteX16" fmla="*/ 43327 w 82944"/>
                  <a:gd name="connsiteY16" fmla="*/ 78417 h 199384"/>
                  <a:gd name="connsiteX17" fmla="*/ 59902 w 82944"/>
                  <a:gd name="connsiteY17" fmla="*/ 122963 h 199384"/>
                  <a:gd name="connsiteX18" fmla="*/ 53201 w 82944"/>
                  <a:gd name="connsiteY18" fmla="*/ 17110 h 199384"/>
                  <a:gd name="connsiteX19" fmla="*/ 44183 w 82944"/>
                  <a:gd name="connsiteY19" fmla="*/ 56713 h 199384"/>
                  <a:gd name="connsiteX20" fmla="*/ 66703 w 82944"/>
                  <a:gd name="connsiteY20" fmla="*/ 36429 h 199384"/>
                  <a:gd name="connsiteX21" fmla="*/ 53201 w 82944"/>
                  <a:gd name="connsiteY21" fmla="*/ 1711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944" h="199384">
                    <a:moveTo>
                      <a:pt x="59801" y="122963"/>
                    </a:moveTo>
                    <a:cubicBezTo>
                      <a:pt x="43679" y="128929"/>
                      <a:pt x="44888" y="141088"/>
                      <a:pt x="46954" y="153702"/>
                    </a:cubicBezTo>
                    <a:cubicBezTo>
                      <a:pt x="48667" y="164213"/>
                      <a:pt x="51135" y="174668"/>
                      <a:pt x="51690" y="185236"/>
                    </a:cubicBezTo>
                    <a:cubicBezTo>
                      <a:pt x="51942" y="189782"/>
                      <a:pt x="48365" y="194668"/>
                      <a:pt x="46551" y="199384"/>
                    </a:cubicBezTo>
                    <a:cubicBezTo>
                      <a:pt x="42420" y="196714"/>
                      <a:pt x="36374" y="195180"/>
                      <a:pt x="34611" y="191202"/>
                    </a:cubicBezTo>
                    <a:cubicBezTo>
                      <a:pt x="30077" y="181032"/>
                      <a:pt x="27054" y="169952"/>
                      <a:pt x="24233" y="158929"/>
                    </a:cubicBezTo>
                    <a:cubicBezTo>
                      <a:pt x="22217" y="151088"/>
                      <a:pt x="21462" y="142907"/>
                      <a:pt x="20252" y="135350"/>
                    </a:cubicBezTo>
                    <a:cubicBezTo>
                      <a:pt x="13048" y="131202"/>
                      <a:pt x="6549" y="127452"/>
                      <a:pt x="0" y="123702"/>
                    </a:cubicBezTo>
                    <a:lnTo>
                      <a:pt x="554" y="118190"/>
                    </a:lnTo>
                    <a:cubicBezTo>
                      <a:pt x="6096" y="115634"/>
                      <a:pt x="11688" y="113077"/>
                      <a:pt x="18086" y="110122"/>
                    </a:cubicBezTo>
                    <a:cubicBezTo>
                      <a:pt x="18388" y="107849"/>
                      <a:pt x="18943" y="104724"/>
                      <a:pt x="19195" y="101486"/>
                    </a:cubicBezTo>
                    <a:cubicBezTo>
                      <a:pt x="20857" y="81088"/>
                      <a:pt x="22268" y="60633"/>
                      <a:pt x="24283" y="40292"/>
                    </a:cubicBezTo>
                    <a:cubicBezTo>
                      <a:pt x="24837" y="34667"/>
                      <a:pt x="26852" y="29156"/>
                      <a:pt x="28817" y="23872"/>
                    </a:cubicBezTo>
                    <a:cubicBezTo>
                      <a:pt x="33502" y="11087"/>
                      <a:pt x="40203" y="519"/>
                      <a:pt x="53907" y="8"/>
                    </a:cubicBezTo>
                    <a:cubicBezTo>
                      <a:pt x="63882" y="-333"/>
                      <a:pt x="76980" y="10519"/>
                      <a:pt x="80558" y="22451"/>
                    </a:cubicBezTo>
                    <a:cubicBezTo>
                      <a:pt x="84840" y="36713"/>
                      <a:pt x="83933" y="51145"/>
                      <a:pt x="73102" y="60861"/>
                    </a:cubicBezTo>
                    <a:cubicBezTo>
                      <a:pt x="64890" y="68190"/>
                      <a:pt x="54309" y="72111"/>
                      <a:pt x="43327" y="78417"/>
                    </a:cubicBezTo>
                    <a:cubicBezTo>
                      <a:pt x="45090" y="93077"/>
                      <a:pt x="32747" y="114270"/>
                      <a:pt x="59902" y="122963"/>
                    </a:cubicBezTo>
                    <a:close/>
                    <a:moveTo>
                      <a:pt x="53201" y="17110"/>
                    </a:moveTo>
                    <a:cubicBezTo>
                      <a:pt x="43327" y="28133"/>
                      <a:pt x="43629" y="41542"/>
                      <a:pt x="44183" y="56713"/>
                    </a:cubicBezTo>
                    <a:cubicBezTo>
                      <a:pt x="57081" y="55747"/>
                      <a:pt x="64587" y="48701"/>
                      <a:pt x="66703" y="36429"/>
                    </a:cubicBezTo>
                    <a:cubicBezTo>
                      <a:pt x="68466" y="26144"/>
                      <a:pt x="63176" y="19497"/>
                      <a:pt x="53201" y="1711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B9E4B4E1-8AE8-9692-F180-BA753ED99F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4587" y="412192"/>
                <a:ext cx="85897" cy="187754"/>
              </a:xfrm>
              <a:custGeom>
                <a:avLst/>
                <a:gdLst>
                  <a:gd name="connsiteX0" fmla="*/ 33453 w 85897"/>
                  <a:gd name="connsiteY0" fmla="*/ 109231 h 187754"/>
                  <a:gd name="connsiteX1" fmla="*/ 38742 w 85897"/>
                  <a:gd name="connsiteY1" fmla="*/ 47299 h 187754"/>
                  <a:gd name="connsiteX2" fmla="*/ 49725 w 85897"/>
                  <a:gd name="connsiteY2" fmla="*/ 10083 h 187754"/>
                  <a:gd name="connsiteX3" fmla="*/ 76779 w 85897"/>
                  <a:gd name="connsiteY3" fmla="*/ 8719 h 187754"/>
                  <a:gd name="connsiteX4" fmla="*/ 71792 w 85897"/>
                  <a:gd name="connsiteY4" fmla="*/ 55481 h 187754"/>
                  <a:gd name="connsiteX5" fmla="*/ 58793 w 85897"/>
                  <a:gd name="connsiteY5" fmla="*/ 104629 h 187754"/>
                  <a:gd name="connsiteX6" fmla="*/ 85495 w 85897"/>
                  <a:gd name="connsiteY6" fmla="*/ 111390 h 187754"/>
                  <a:gd name="connsiteX7" fmla="*/ 85898 w 85897"/>
                  <a:gd name="connsiteY7" fmla="*/ 116276 h 187754"/>
                  <a:gd name="connsiteX8" fmla="*/ 61413 w 85897"/>
                  <a:gd name="connsiteY8" fmla="*/ 128777 h 187754"/>
                  <a:gd name="connsiteX9" fmla="*/ 57584 w 85897"/>
                  <a:gd name="connsiteY9" fmla="*/ 187754 h 187754"/>
                  <a:gd name="connsiteX10" fmla="*/ 35216 w 85897"/>
                  <a:gd name="connsiteY10" fmla="*/ 133663 h 187754"/>
                  <a:gd name="connsiteX11" fmla="*/ 12696 w 85897"/>
                  <a:gd name="connsiteY11" fmla="*/ 136504 h 187754"/>
                  <a:gd name="connsiteX12" fmla="*/ 0 w 85897"/>
                  <a:gd name="connsiteY12" fmla="*/ 129572 h 187754"/>
                  <a:gd name="connsiteX13" fmla="*/ 9471 w 85897"/>
                  <a:gd name="connsiteY13" fmla="*/ 115595 h 187754"/>
                  <a:gd name="connsiteX14" fmla="*/ 33402 w 85897"/>
                  <a:gd name="connsiteY14" fmla="*/ 109231 h 187754"/>
                  <a:gd name="connsiteX15" fmla="*/ 60204 w 85897"/>
                  <a:gd name="connsiteY15" fmla="*/ 42185 h 187754"/>
                  <a:gd name="connsiteX16" fmla="*/ 64083 w 85897"/>
                  <a:gd name="connsiteY16" fmla="*/ 43208 h 187754"/>
                  <a:gd name="connsiteX17" fmla="*/ 68114 w 85897"/>
                  <a:gd name="connsiteY17" fmla="*/ 26333 h 187754"/>
                  <a:gd name="connsiteX18" fmla="*/ 63126 w 85897"/>
                  <a:gd name="connsiteY18" fmla="*/ 25083 h 187754"/>
                  <a:gd name="connsiteX19" fmla="*/ 60204 w 85897"/>
                  <a:gd name="connsiteY19" fmla="*/ 42242 h 18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897" h="187754">
                    <a:moveTo>
                      <a:pt x="33453" y="109231"/>
                    </a:moveTo>
                    <a:cubicBezTo>
                      <a:pt x="35266" y="86560"/>
                      <a:pt x="35871" y="66731"/>
                      <a:pt x="38742" y="47299"/>
                    </a:cubicBezTo>
                    <a:cubicBezTo>
                      <a:pt x="40606" y="34515"/>
                      <a:pt x="44284" y="21446"/>
                      <a:pt x="49725" y="10083"/>
                    </a:cubicBezTo>
                    <a:cubicBezTo>
                      <a:pt x="56124" y="-3270"/>
                      <a:pt x="67963" y="-2986"/>
                      <a:pt x="76779" y="8719"/>
                    </a:cubicBezTo>
                    <a:cubicBezTo>
                      <a:pt x="86251" y="21333"/>
                      <a:pt x="85697" y="42015"/>
                      <a:pt x="71792" y="55481"/>
                    </a:cubicBezTo>
                    <a:cubicBezTo>
                      <a:pt x="57282" y="69572"/>
                      <a:pt x="56124" y="85254"/>
                      <a:pt x="58793" y="104629"/>
                    </a:cubicBezTo>
                    <a:cubicBezTo>
                      <a:pt x="68013" y="106958"/>
                      <a:pt x="76779" y="109174"/>
                      <a:pt x="85495" y="111390"/>
                    </a:cubicBezTo>
                    <a:cubicBezTo>
                      <a:pt x="85646" y="113038"/>
                      <a:pt x="85747" y="114686"/>
                      <a:pt x="85898" y="116276"/>
                    </a:cubicBezTo>
                    <a:cubicBezTo>
                      <a:pt x="77736" y="120424"/>
                      <a:pt x="69575" y="124629"/>
                      <a:pt x="61413" y="128777"/>
                    </a:cubicBezTo>
                    <a:cubicBezTo>
                      <a:pt x="54511" y="147413"/>
                      <a:pt x="70029" y="168777"/>
                      <a:pt x="57584" y="187754"/>
                    </a:cubicBezTo>
                    <a:cubicBezTo>
                      <a:pt x="47912" y="180822"/>
                      <a:pt x="40455" y="162794"/>
                      <a:pt x="35216" y="133663"/>
                    </a:cubicBezTo>
                    <a:cubicBezTo>
                      <a:pt x="27860" y="134686"/>
                      <a:pt x="20253" y="136845"/>
                      <a:pt x="12696" y="136504"/>
                    </a:cubicBezTo>
                    <a:cubicBezTo>
                      <a:pt x="8363" y="136277"/>
                      <a:pt x="4232" y="132015"/>
                      <a:pt x="0" y="129572"/>
                    </a:cubicBezTo>
                    <a:cubicBezTo>
                      <a:pt x="3073" y="124742"/>
                      <a:pt x="5290" y="117754"/>
                      <a:pt x="9471" y="115595"/>
                    </a:cubicBezTo>
                    <a:cubicBezTo>
                      <a:pt x="16525" y="111901"/>
                      <a:pt x="24837" y="111333"/>
                      <a:pt x="33402" y="109231"/>
                    </a:cubicBezTo>
                    <a:close/>
                    <a:moveTo>
                      <a:pt x="60204" y="42185"/>
                    </a:moveTo>
                    <a:cubicBezTo>
                      <a:pt x="61514" y="42526"/>
                      <a:pt x="62824" y="42867"/>
                      <a:pt x="64083" y="43208"/>
                    </a:cubicBezTo>
                    <a:lnTo>
                      <a:pt x="68114" y="26333"/>
                    </a:lnTo>
                    <a:cubicBezTo>
                      <a:pt x="66451" y="25935"/>
                      <a:pt x="64789" y="25480"/>
                      <a:pt x="63126" y="25083"/>
                    </a:cubicBezTo>
                    <a:cubicBezTo>
                      <a:pt x="62169" y="30821"/>
                      <a:pt x="61162" y="36503"/>
                      <a:pt x="60204" y="42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7CD13998-19A3-2098-00BD-5BD8FB3D7F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09029" y="479946"/>
                <a:ext cx="95026" cy="161265"/>
              </a:xfrm>
              <a:custGeom>
                <a:avLst/>
                <a:gdLst>
                  <a:gd name="connsiteX0" fmla="*/ 94917 w 95026"/>
                  <a:gd name="connsiteY0" fmla="*/ 149262 h 161265"/>
                  <a:gd name="connsiteX1" fmla="*/ 74715 w 95026"/>
                  <a:gd name="connsiteY1" fmla="*/ 135853 h 161265"/>
                  <a:gd name="connsiteX2" fmla="*/ 54512 w 95026"/>
                  <a:gd name="connsiteY2" fmla="*/ 153467 h 161265"/>
                  <a:gd name="connsiteX3" fmla="*/ 4082 w 95026"/>
                  <a:gd name="connsiteY3" fmla="*/ 130796 h 161265"/>
                  <a:gd name="connsiteX4" fmla="*/ 1 w 95026"/>
                  <a:gd name="connsiteY4" fmla="*/ 91648 h 161265"/>
                  <a:gd name="connsiteX5" fmla="*/ 2822 w 95026"/>
                  <a:gd name="connsiteY5" fmla="*/ 17614 h 161265"/>
                  <a:gd name="connsiteX6" fmla="*/ 7407 w 95026"/>
                  <a:gd name="connsiteY6" fmla="*/ 0 h 161265"/>
                  <a:gd name="connsiteX7" fmla="*/ 20305 w 95026"/>
                  <a:gd name="connsiteY7" fmla="*/ 22216 h 161265"/>
                  <a:gd name="connsiteX8" fmla="*/ 22068 w 95026"/>
                  <a:gd name="connsiteY8" fmla="*/ 91421 h 161265"/>
                  <a:gd name="connsiteX9" fmla="*/ 33202 w 95026"/>
                  <a:gd name="connsiteY9" fmla="*/ 140853 h 161265"/>
                  <a:gd name="connsiteX10" fmla="*/ 70382 w 95026"/>
                  <a:gd name="connsiteY10" fmla="*/ 100967 h 161265"/>
                  <a:gd name="connsiteX11" fmla="*/ 74665 w 95026"/>
                  <a:gd name="connsiteY11" fmla="*/ 84546 h 161265"/>
                  <a:gd name="connsiteX12" fmla="*/ 85749 w 95026"/>
                  <a:gd name="connsiteY12" fmla="*/ 76080 h 161265"/>
                  <a:gd name="connsiteX13" fmla="*/ 94464 w 95026"/>
                  <a:gd name="connsiteY13" fmla="*/ 87160 h 161265"/>
                  <a:gd name="connsiteX14" fmla="*/ 94867 w 95026"/>
                  <a:gd name="connsiteY14" fmla="*/ 149262 h 16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026" h="161265">
                    <a:moveTo>
                      <a:pt x="94917" y="149262"/>
                    </a:moveTo>
                    <a:cubicBezTo>
                      <a:pt x="86554" y="143694"/>
                      <a:pt x="80811" y="139887"/>
                      <a:pt x="74715" y="135853"/>
                    </a:cubicBezTo>
                    <a:cubicBezTo>
                      <a:pt x="68317" y="141478"/>
                      <a:pt x="61918" y="148410"/>
                      <a:pt x="54512" y="153467"/>
                    </a:cubicBezTo>
                    <a:cubicBezTo>
                      <a:pt x="31237" y="169433"/>
                      <a:pt x="10682" y="160399"/>
                      <a:pt x="4082" y="130796"/>
                    </a:cubicBezTo>
                    <a:cubicBezTo>
                      <a:pt x="1261" y="118126"/>
                      <a:pt x="-49" y="104717"/>
                      <a:pt x="1" y="91648"/>
                    </a:cubicBezTo>
                    <a:cubicBezTo>
                      <a:pt x="102" y="66932"/>
                      <a:pt x="1412" y="42273"/>
                      <a:pt x="2822" y="17614"/>
                    </a:cubicBezTo>
                    <a:cubicBezTo>
                      <a:pt x="3175" y="11761"/>
                      <a:pt x="5795" y="6023"/>
                      <a:pt x="7407" y="0"/>
                    </a:cubicBezTo>
                    <a:cubicBezTo>
                      <a:pt x="20405" y="3580"/>
                      <a:pt x="19952" y="13523"/>
                      <a:pt x="20305" y="22216"/>
                    </a:cubicBezTo>
                    <a:cubicBezTo>
                      <a:pt x="21161" y="45284"/>
                      <a:pt x="21312" y="68353"/>
                      <a:pt x="22068" y="91421"/>
                    </a:cubicBezTo>
                    <a:cubicBezTo>
                      <a:pt x="22572" y="107842"/>
                      <a:pt x="23075" y="124319"/>
                      <a:pt x="33202" y="140853"/>
                    </a:cubicBezTo>
                    <a:cubicBezTo>
                      <a:pt x="53152" y="136535"/>
                      <a:pt x="62724" y="119774"/>
                      <a:pt x="70382" y="100967"/>
                    </a:cubicBezTo>
                    <a:cubicBezTo>
                      <a:pt x="72499" y="95853"/>
                      <a:pt x="72045" y="89148"/>
                      <a:pt x="74665" y="84546"/>
                    </a:cubicBezTo>
                    <a:cubicBezTo>
                      <a:pt x="77032" y="80455"/>
                      <a:pt x="82272" y="75625"/>
                      <a:pt x="85749" y="76080"/>
                    </a:cubicBezTo>
                    <a:cubicBezTo>
                      <a:pt x="89124" y="76478"/>
                      <a:pt x="94262" y="83069"/>
                      <a:pt x="94464" y="87160"/>
                    </a:cubicBezTo>
                    <a:cubicBezTo>
                      <a:pt x="95421" y="105796"/>
                      <a:pt x="94867" y="124546"/>
                      <a:pt x="94867" y="149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68AA08E8-176B-AFAF-D434-A7DD60C37B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54934" y="162338"/>
                <a:ext cx="89715" cy="161041"/>
              </a:xfrm>
              <a:custGeom>
                <a:avLst/>
                <a:gdLst>
                  <a:gd name="connsiteX0" fmla="*/ 61282 w 89715"/>
                  <a:gd name="connsiteY0" fmla="*/ 10277 h 161041"/>
                  <a:gd name="connsiteX1" fmla="*/ 21733 w 89715"/>
                  <a:gd name="connsiteY1" fmla="*/ 56868 h 161041"/>
                  <a:gd name="connsiteX2" fmla="*/ 40525 w 89715"/>
                  <a:gd name="connsiteY2" fmla="*/ 66186 h 161041"/>
                  <a:gd name="connsiteX3" fmla="*/ 72819 w 89715"/>
                  <a:gd name="connsiteY3" fmla="*/ 81073 h 161041"/>
                  <a:gd name="connsiteX4" fmla="*/ 83248 w 89715"/>
                  <a:gd name="connsiteY4" fmla="*/ 131357 h 161041"/>
                  <a:gd name="connsiteX5" fmla="*/ 24000 w 89715"/>
                  <a:gd name="connsiteY5" fmla="*/ 159823 h 161041"/>
                  <a:gd name="connsiteX6" fmla="*/ 10650 w 89715"/>
                  <a:gd name="connsiteY6" fmla="*/ 146925 h 161041"/>
                  <a:gd name="connsiteX7" fmla="*/ 23950 w 89715"/>
                  <a:gd name="connsiteY7" fmla="*/ 135391 h 161041"/>
                  <a:gd name="connsiteX8" fmla="*/ 57553 w 89715"/>
                  <a:gd name="connsiteY8" fmla="*/ 119936 h 161041"/>
                  <a:gd name="connsiteX9" fmla="*/ 54480 w 89715"/>
                  <a:gd name="connsiteY9" fmla="*/ 94766 h 161041"/>
                  <a:gd name="connsiteX10" fmla="*/ 23698 w 89715"/>
                  <a:gd name="connsiteY10" fmla="*/ 82209 h 161041"/>
                  <a:gd name="connsiteX11" fmla="*/ 9743 w 89715"/>
                  <a:gd name="connsiteY11" fmla="*/ 29197 h 161041"/>
                  <a:gd name="connsiteX12" fmla="*/ 38308 w 89715"/>
                  <a:gd name="connsiteY12" fmla="*/ 3345 h 161041"/>
                  <a:gd name="connsiteX13" fmla="*/ 61282 w 89715"/>
                  <a:gd name="connsiteY13" fmla="*/ 10277 h 1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15" h="161041">
                    <a:moveTo>
                      <a:pt x="61282" y="10277"/>
                    </a:moveTo>
                    <a:cubicBezTo>
                      <a:pt x="45613" y="22265"/>
                      <a:pt x="26922" y="30390"/>
                      <a:pt x="21733" y="56868"/>
                    </a:cubicBezTo>
                    <a:cubicBezTo>
                      <a:pt x="27930" y="59936"/>
                      <a:pt x="34177" y="63232"/>
                      <a:pt x="40525" y="66186"/>
                    </a:cubicBezTo>
                    <a:cubicBezTo>
                      <a:pt x="51306" y="71186"/>
                      <a:pt x="62843" y="74595"/>
                      <a:pt x="72819" y="81073"/>
                    </a:cubicBezTo>
                    <a:cubicBezTo>
                      <a:pt x="91207" y="93004"/>
                      <a:pt x="94432" y="111300"/>
                      <a:pt x="83248" y="131357"/>
                    </a:cubicBezTo>
                    <a:cubicBezTo>
                      <a:pt x="72365" y="150846"/>
                      <a:pt x="43699" y="165448"/>
                      <a:pt x="24000" y="159823"/>
                    </a:cubicBezTo>
                    <a:cubicBezTo>
                      <a:pt x="18710" y="158346"/>
                      <a:pt x="11556" y="152153"/>
                      <a:pt x="10650" y="146925"/>
                    </a:cubicBezTo>
                    <a:cubicBezTo>
                      <a:pt x="8987" y="137607"/>
                      <a:pt x="16998" y="135448"/>
                      <a:pt x="23950" y="135391"/>
                    </a:cubicBezTo>
                    <a:cubicBezTo>
                      <a:pt x="36998" y="135277"/>
                      <a:pt x="48334" y="130164"/>
                      <a:pt x="57553" y="119936"/>
                    </a:cubicBezTo>
                    <a:cubicBezTo>
                      <a:pt x="66824" y="109652"/>
                      <a:pt x="66118" y="101243"/>
                      <a:pt x="54480" y="94766"/>
                    </a:cubicBezTo>
                    <a:cubicBezTo>
                      <a:pt x="44757" y="89368"/>
                      <a:pt x="33976" y="86414"/>
                      <a:pt x="23698" y="82209"/>
                    </a:cubicBezTo>
                    <a:cubicBezTo>
                      <a:pt x="-1593" y="71868"/>
                      <a:pt x="-7286" y="52663"/>
                      <a:pt x="9743" y="29197"/>
                    </a:cubicBezTo>
                    <a:cubicBezTo>
                      <a:pt x="17350" y="18743"/>
                      <a:pt x="27829" y="10220"/>
                      <a:pt x="38308" y="3345"/>
                    </a:cubicBezTo>
                    <a:cubicBezTo>
                      <a:pt x="45412" y="-1314"/>
                      <a:pt x="54984" y="-2792"/>
                      <a:pt x="61282" y="102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6658C08A-418F-9161-63E2-1A5FF39181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0007" y="960406"/>
                <a:ext cx="117466" cy="80345"/>
              </a:xfrm>
              <a:custGeom>
                <a:avLst/>
                <a:gdLst>
                  <a:gd name="connsiteX0" fmla="*/ 7822 w 117466"/>
                  <a:gd name="connsiteY0" fmla="*/ 7838 h 80345"/>
                  <a:gd name="connsiteX1" fmla="*/ 22784 w 117466"/>
                  <a:gd name="connsiteY1" fmla="*/ 46191 h 80345"/>
                  <a:gd name="connsiteX2" fmla="*/ 33314 w 117466"/>
                  <a:gd name="connsiteY2" fmla="*/ 18634 h 80345"/>
                  <a:gd name="connsiteX3" fmla="*/ 43793 w 117466"/>
                  <a:gd name="connsiteY3" fmla="*/ 8463 h 80345"/>
                  <a:gd name="connsiteX4" fmla="*/ 55834 w 117466"/>
                  <a:gd name="connsiteY4" fmla="*/ 19997 h 80345"/>
                  <a:gd name="connsiteX5" fmla="*/ 64600 w 117466"/>
                  <a:gd name="connsiteY5" fmla="*/ 52554 h 80345"/>
                  <a:gd name="connsiteX6" fmla="*/ 82989 w 117466"/>
                  <a:gd name="connsiteY6" fmla="*/ 14657 h 80345"/>
                  <a:gd name="connsiteX7" fmla="*/ 101075 w 117466"/>
                  <a:gd name="connsiteY7" fmla="*/ 338 h 80345"/>
                  <a:gd name="connsiteX8" fmla="*/ 114275 w 117466"/>
                  <a:gd name="connsiteY8" fmla="*/ 20793 h 80345"/>
                  <a:gd name="connsiteX9" fmla="*/ 113972 w 117466"/>
                  <a:gd name="connsiteY9" fmla="*/ 61248 h 80345"/>
                  <a:gd name="connsiteX10" fmla="*/ 92007 w 117466"/>
                  <a:gd name="connsiteY10" fmla="*/ 38861 h 80345"/>
                  <a:gd name="connsiteX11" fmla="*/ 81326 w 117466"/>
                  <a:gd name="connsiteY11" fmla="*/ 62555 h 80345"/>
                  <a:gd name="connsiteX12" fmla="*/ 44246 w 117466"/>
                  <a:gd name="connsiteY12" fmla="*/ 64486 h 80345"/>
                  <a:gd name="connsiteX13" fmla="*/ 40418 w 117466"/>
                  <a:gd name="connsiteY13" fmla="*/ 58520 h 80345"/>
                  <a:gd name="connsiteX14" fmla="*/ 36790 w 117466"/>
                  <a:gd name="connsiteY14" fmla="*/ 60282 h 80345"/>
                  <a:gd name="connsiteX15" fmla="*/ 14874 w 117466"/>
                  <a:gd name="connsiteY15" fmla="*/ 72611 h 80345"/>
                  <a:gd name="connsiteX16" fmla="*/ 1575 w 117466"/>
                  <a:gd name="connsiteY16" fmla="*/ 46418 h 80345"/>
                  <a:gd name="connsiteX17" fmla="*/ 7922 w 117466"/>
                  <a:gd name="connsiteY17" fmla="*/ 7895 h 8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7466" h="80345">
                    <a:moveTo>
                      <a:pt x="7822" y="7838"/>
                    </a:moveTo>
                    <a:cubicBezTo>
                      <a:pt x="13615" y="13520"/>
                      <a:pt x="18603" y="26304"/>
                      <a:pt x="22784" y="46191"/>
                    </a:cubicBezTo>
                    <a:cubicBezTo>
                      <a:pt x="27168" y="34316"/>
                      <a:pt x="29485" y="25963"/>
                      <a:pt x="33314" y="18634"/>
                    </a:cubicBezTo>
                    <a:cubicBezTo>
                      <a:pt x="35631" y="14202"/>
                      <a:pt x="41022" y="7781"/>
                      <a:pt x="43793" y="8463"/>
                    </a:cubicBezTo>
                    <a:cubicBezTo>
                      <a:pt x="48428" y="9656"/>
                      <a:pt x="53668" y="14941"/>
                      <a:pt x="55834" y="19997"/>
                    </a:cubicBezTo>
                    <a:cubicBezTo>
                      <a:pt x="59512" y="28691"/>
                      <a:pt x="60972" y="38520"/>
                      <a:pt x="64600" y="52554"/>
                    </a:cubicBezTo>
                    <a:cubicBezTo>
                      <a:pt x="72006" y="37270"/>
                      <a:pt x="77346" y="25907"/>
                      <a:pt x="82989" y="14657"/>
                    </a:cubicBezTo>
                    <a:cubicBezTo>
                      <a:pt x="86969" y="6759"/>
                      <a:pt x="90747" y="-1821"/>
                      <a:pt x="101075" y="338"/>
                    </a:cubicBezTo>
                    <a:cubicBezTo>
                      <a:pt x="111101" y="2441"/>
                      <a:pt x="112965" y="12043"/>
                      <a:pt x="114275" y="20793"/>
                    </a:cubicBezTo>
                    <a:cubicBezTo>
                      <a:pt x="116290" y="34145"/>
                      <a:pt x="120472" y="47895"/>
                      <a:pt x="113972" y="61248"/>
                    </a:cubicBezTo>
                    <a:cubicBezTo>
                      <a:pt x="98002" y="64941"/>
                      <a:pt x="99413" y="47895"/>
                      <a:pt x="92007" y="38861"/>
                    </a:cubicBezTo>
                    <a:cubicBezTo>
                      <a:pt x="88178" y="47384"/>
                      <a:pt x="84853" y="55055"/>
                      <a:pt x="81326" y="62555"/>
                    </a:cubicBezTo>
                    <a:cubicBezTo>
                      <a:pt x="70343" y="85623"/>
                      <a:pt x="57244" y="86248"/>
                      <a:pt x="44246" y="64486"/>
                    </a:cubicBezTo>
                    <a:cubicBezTo>
                      <a:pt x="43037" y="62441"/>
                      <a:pt x="41727" y="60509"/>
                      <a:pt x="40418" y="58520"/>
                    </a:cubicBezTo>
                    <a:cubicBezTo>
                      <a:pt x="39057" y="59145"/>
                      <a:pt x="37495" y="59316"/>
                      <a:pt x="36790" y="60282"/>
                    </a:cubicBezTo>
                    <a:cubicBezTo>
                      <a:pt x="30996" y="68009"/>
                      <a:pt x="24900" y="76305"/>
                      <a:pt x="14874" y="72611"/>
                    </a:cubicBezTo>
                    <a:cubicBezTo>
                      <a:pt x="4244" y="68691"/>
                      <a:pt x="2481" y="57100"/>
                      <a:pt x="1575" y="46418"/>
                    </a:cubicBezTo>
                    <a:cubicBezTo>
                      <a:pt x="466" y="33179"/>
                      <a:pt x="-3514" y="18861"/>
                      <a:pt x="7922" y="789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6F64E326-B70E-F674-C5D7-4906015256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96202" y="837033"/>
                <a:ext cx="90179" cy="158163"/>
              </a:xfrm>
              <a:custGeom>
                <a:avLst/>
                <a:gdLst>
                  <a:gd name="connsiteX0" fmla="*/ 89979 w 90179"/>
                  <a:gd name="connsiteY0" fmla="*/ 120871 h 158163"/>
                  <a:gd name="connsiteX1" fmla="*/ 77384 w 90179"/>
                  <a:gd name="connsiteY1" fmla="*/ 129791 h 158163"/>
                  <a:gd name="connsiteX2" fmla="*/ 67510 w 90179"/>
                  <a:gd name="connsiteY2" fmla="*/ 134564 h 158163"/>
                  <a:gd name="connsiteX3" fmla="*/ 62975 w 90179"/>
                  <a:gd name="connsiteY3" fmla="*/ 157917 h 158163"/>
                  <a:gd name="connsiteX4" fmla="*/ 43730 w 90179"/>
                  <a:gd name="connsiteY4" fmla="*/ 138996 h 158163"/>
                  <a:gd name="connsiteX5" fmla="*/ 13754 w 90179"/>
                  <a:gd name="connsiteY5" fmla="*/ 140530 h 158163"/>
                  <a:gd name="connsiteX6" fmla="*/ 0 w 90179"/>
                  <a:gd name="connsiteY6" fmla="*/ 132007 h 158163"/>
                  <a:gd name="connsiteX7" fmla="*/ 12142 w 90179"/>
                  <a:gd name="connsiteY7" fmla="*/ 120700 h 158163"/>
                  <a:gd name="connsiteX8" fmla="*/ 41916 w 90179"/>
                  <a:gd name="connsiteY8" fmla="*/ 117121 h 158163"/>
                  <a:gd name="connsiteX9" fmla="*/ 41664 w 90179"/>
                  <a:gd name="connsiteY9" fmla="*/ 92519 h 158163"/>
                  <a:gd name="connsiteX10" fmla="*/ 41966 w 90179"/>
                  <a:gd name="connsiteY10" fmla="*/ 29904 h 158163"/>
                  <a:gd name="connsiteX11" fmla="*/ 64184 w 90179"/>
                  <a:gd name="connsiteY11" fmla="*/ 302 h 158163"/>
                  <a:gd name="connsiteX12" fmla="*/ 89324 w 90179"/>
                  <a:gd name="connsiteY12" fmla="*/ 42802 h 158163"/>
                  <a:gd name="connsiteX13" fmla="*/ 77586 w 90179"/>
                  <a:gd name="connsiteY13" fmla="*/ 65587 h 158163"/>
                  <a:gd name="connsiteX14" fmla="*/ 65444 w 90179"/>
                  <a:gd name="connsiteY14" fmla="*/ 113314 h 158163"/>
                  <a:gd name="connsiteX15" fmla="*/ 89928 w 90179"/>
                  <a:gd name="connsiteY15" fmla="*/ 120871 h 158163"/>
                  <a:gd name="connsiteX16" fmla="*/ 61363 w 90179"/>
                  <a:gd name="connsiteY16" fmla="*/ 58371 h 158163"/>
                  <a:gd name="connsiteX17" fmla="*/ 61363 w 90179"/>
                  <a:gd name="connsiteY17" fmla="*/ 20018 h 158163"/>
                  <a:gd name="connsiteX18" fmla="*/ 61363 w 90179"/>
                  <a:gd name="connsiteY18" fmla="*/ 58371 h 15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" h="158163">
                    <a:moveTo>
                      <a:pt x="89979" y="120871"/>
                    </a:moveTo>
                    <a:cubicBezTo>
                      <a:pt x="83228" y="125701"/>
                      <a:pt x="80457" y="128030"/>
                      <a:pt x="77384" y="129791"/>
                    </a:cubicBezTo>
                    <a:cubicBezTo>
                      <a:pt x="74159" y="131667"/>
                      <a:pt x="70734" y="133030"/>
                      <a:pt x="67510" y="134564"/>
                    </a:cubicBezTo>
                    <a:cubicBezTo>
                      <a:pt x="65897" y="142803"/>
                      <a:pt x="64386" y="150530"/>
                      <a:pt x="62975" y="157917"/>
                    </a:cubicBezTo>
                    <a:cubicBezTo>
                      <a:pt x="49776" y="160189"/>
                      <a:pt x="51690" y="146212"/>
                      <a:pt x="43730" y="138996"/>
                    </a:cubicBezTo>
                    <a:cubicBezTo>
                      <a:pt x="35216" y="139564"/>
                      <a:pt x="24434" y="141269"/>
                      <a:pt x="13754" y="140530"/>
                    </a:cubicBezTo>
                    <a:cubicBezTo>
                      <a:pt x="9018" y="140189"/>
                      <a:pt x="4585" y="135019"/>
                      <a:pt x="0" y="132007"/>
                    </a:cubicBezTo>
                    <a:cubicBezTo>
                      <a:pt x="4031" y="128087"/>
                      <a:pt x="7557" y="121951"/>
                      <a:pt x="12142" y="120700"/>
                    </a:cubicBezTo>
                    <a:cubicBezTo>
                      <a:pt x="21159" y="118144"/>
                      <a:pt x="30782" y="118314"/>
                      <a:pt x="41916" y="117121"/>
                    </a:cubicBezTo>
                    <a:cubicBezTo>
                      <a:pt x="41916" y="108144"/>
                      <a:pt x="43276" y="99905"/>
                      <a:pt x="41664" y="92519"/>
                    </a:cubicBezTo>
                    <a:cubicBezTo>
                      <a:pt x="37080" y="71496"/>
                      <a:pt x="39548" y="50700"/>
                      <a:pt x="41966" y="29904"/>
                    </a:cubicBezTo>
                    <a:cubicBezTo>
                      <a:pt x="44687" y="6438"/>
                      <a:pt x="51337" y="-1744"/>
                      <a:pt x="64184" y="302"/>
                    </a:cubicBezTo>
                    <a:cubicBezTo>
                      <a:pt x="80306" y="2859"/>
                      <a:pt x="93757" y="24450"/>
                      <a:pt x="89324" y="42802"/>
                    </a:cubicBezTo>
                    <a:cubicBezTo>
                      <a:pt x="87309" y="51155"/>
                      <a:pt x="83480" y="62064"/>
                      <a:pt x="77586" y="65587"/>
                    </a:cubicBezTo>
                    <a:cubicBezTo>
                      <a:pt x="58592" y="76893"/>
                      <a:pt x="60254" y="93257"/>
                      <a:pt x="65444" y="113314"/>
                    </a:cubicBezTo>
                    <a:cubicBezTo>
                      <a:pt x="71389" y="115132"/>
                      <a:pt x="78190" y="117235"/>
                      <a:pt x="89928" y="120871"/>
                    </a:cubicBezTo>
                    <a:close/>
                    <a:moveTo>
                      <a:pt x="61363" y="58371"/>
                    </a:moveTo>
                    <a:cubicBezTo>
                      <a:pt x="78845" y="47859"/>
                      <a:pt x="79450" y="32802"/>
                      <a:pt x="61363" y="20018"/>
                    </a:cubicBezTo>
                    <a:lnTo>
                      <a:pt x="61363" y="58371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75FF6C1D-BFC1-6C0A-39E5-FE030F44D6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17778" y="550458"/>
                <a:ext cx="102459" cy="87781"/>
              </a:xfrm>
              <a:custGeom>
                <a:avLst/>
                <a:gdLst>
                  <a:gd name="connsiteX0" fmla="*/ 63149 w 102459"/>
                  <a:gd name="connsiteY0" fmla="*/ 49659 h 87781"/>
                  <a:gd name="connsiteX1" fmla="*/ 73124 w 102459"/>
                  <a:gd name="connsiteY1" fmla="*/ 32784 h 87781"/>
                  <a:gd name="connsiteX2" fmla="*/ 87130 w 102459"/>
                  <a:gd name="connsiteY2" fmla="*/ 24602 h 87781"/>
                  <a:gd name="connsiteX3" fmla="*/ 99675 w 102459"/>
                  <a:gd name="connsiteY3" fmla="*/ 38807 h 87781"/>
                  <a:gd name="connsiteX4" fmla="*/ 98969 w 102459"/>
                  <a:gd name="connsiteY4" fmla="*/ 80455 h 87781"/>
                  <a:gd name="connsiteX5" fmla="*/ 79875 w 102459"/>
                  <a:gd name="connsiteY5" fmla="*/ 70114 h 87781"/>
                  <a:gd name="connsiteX6" fmla="*/ 53677 w 102459"/>
                  <a:gd name="connsiteY6" fmla="*/ 85285 h 87781"/>
                  <a:gd name="connsiteX7" fmla="*/ 36296 w 102459"/>
                  <a:gd name="connsiteY7" fmla="*/ 51989 h 87781"/>
                  <a:gd name="connsiteX8" fmla="*/ 26573 w 102459"/>
                  <a:gd name="connsiteY8" fmla="*/ 68921 h 87781"/>
                  <a:gd name="connsiteX9" fmla="*/ 10099 w 102459"/>
                  <a:gd name="connsiteY9" fmla="*/ 77160 h 87781"/>
                  <a:gd name="connsiteX10" fmla="*/ 627 w 102459"/>
                  <a:gd name="connsiteY10" fmla="*/ 63296 h 87781"/>
                  <a:gd name="connsiteX11" fmla="*/ 930 w 102459"/>
                  <a:gd name="connsiteY11" fmla="*/ 9205 h 87781"/>
                  <a:gd name="connsiteX12" fmla="*/ 9343 w 102459"/>
                  <a:gd name="connsiteY12" fmla="*/ 0 h 87781"/>
                  <a:gd name="connsiteX13" fmla="*/ 17202 w 102459"/>
                  <a:gd name="connsiteY13" fmla="*/ 10057 h 87781"/>
                  <a:gd name="connsiteX14" fmla="*/ 19570 w 102459"/>
                  <a:gd name="connsiteY14" fmla="*/ 36989 h 87781"/>
                  <a:gd name="connsiteX15" fmla="*/ 32820 w 102459"/>
                  <a:gd name="connsiteY15" fmla="*/ 19034 h 87781"/>
                  <a:gd name="connsiteX16" fmla="*/ 56549 w 102459"/>
                  <a:gd name="connsiteY16" fmla="*/ 24602 h 87781"/>
                  <a:gd name="connsiteX17" fmla="*/ 59017 w 102459"/>
                  <a:gd name="connsiteY17" fmla="*/ 36648 h 87781"/>
                  <a:gd name="connsiteX18" fmla="*/ 63099 w 102459"/>
                  <a:gd name="connsiteY18" fmla="*/ 49659 h 8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459" h="87781">
                    <a:moveTo>
                      <a:pt x="63149" y="49659"/>
                    </a:moveTo>
                    <a:cubicBezTo>
                      <a:pt x="67431" y="42159"/>
                      <a:pt x="69447" y="36478"/>
                      <a:pt x="73124" y="32784"/>
                    </a:cubicBezTo>
                    <a:cubicBezTo>
                      <a:pt x="77104" y="28807"/>
                      <a:pt x="83452" y="23352"/>
                      <a:pt x="87130" y="24602"/>
                    </a:cubicBezTo>
                    <a:cubicBezTo>
                      <a:pt x="92269" y="26307"/>
                      <a:pt x="98113" y="32955"/>
                      <a:pt x="99675" y="38807"/>
                    </a:cubicBezTo>
                    <a:cubicBezTo>
                      <a:pt x="102949" y="51137"/>
                      <a:pt x="104058" y="64375"/>
                      <a:pt x="98969" y="80455"/>
                    </a:cubicBezTo>
                    <a:cubicBezTo>
                      <a:pt x="92168" y="76762"/>
                      <a:pt x="86827" y="73864"/>
                      <a:pt x="79875" y="70114"/>
                    </a:cubicBezTo>
                    <a:cubicBezTo>
                      <a:pt x="72570" y="75455"/>
                      <a:pt x="66273" y="94546"/>
                      <a:pt x="53677" y="85285"/>
                    </a:cubicBezTo>
                    <a:cubicBezTo>
                      <a:pt x="45314" y="79148"/>
                      <a:pt x="42191" y="63921"/>
                      <a:pt x="36296" y="51989"/>
                    </a:cubicBezTo>
                    <a:cubicBezTo>
                      <a:pt x="33475" y="57103"/>
                      <a:pt x="31057" y="64319"/>
                      <a:pt x="26573" y="68921"/>
                    </a:cubicBezTo>
                    <a:cubicBezTo>
                      <a:pt x="22190" y="73353"/>
                      <a:pt x="15489" y="77614"/>
                      <a:pt x="10099" y="77160"/>
                    </a:cubicBezTo>
                    <a:cubicBezTo>
                      <a:pt x="6522" y="76876"/>
                      <a:pt x="930" y="68410"/>
                      <a:pt x="627" y="63296"/>
                    </a:cubicBezTo>
                    <a:cubicBezTo>
                      <a:pt x="-431" y="45341"/>
                      <a:pt x="-28" y="27216"/>
                      <a:pt x="930" y="9205"/>
                    </a:cubicBezTo>
                    <a:cubicBezTo>
                      <a:pt x="1080" y="5966"/>
                      <a:pt x="6370" y="3068"/>
                      <a:pt x="9343" y="0"/>
                    </a:cubicBezTo>
                    <a:cubicBezTo>
                      <a:pt x="12063" y="3352"/>
                      <a:pt x="16245" y="6193"/>
                      <a:pt x="17202" y="10057"/>
                    </a:cubicBezTo>
                    <a:cubicBezTo>
                      <a:pt x="18915" y="17046"/>
                      <a:pt x="18663" y="24659"/>
                      <a:pt x="19570" y="36989"/>
                    </a:cubicBezTo>
                    <a:cubicBezTo>
                      <a:pt x="25313" y="29148"/>
                      <a:pt x="28739" y="23750"/>
                      <a:pt x="32820" y="19034"/>
                    </a:cubicBezTo>
                    <a:cubicBezTo>
                      <a:pt x="41788" y="8636"/>
                      <a:pt x="51763" y="11023"/>
                      <a:pt x="56549" y="24602"/>
                    </a:cubicBezTo>
                    <a:cubicBezTo>
                      <a:pt x="57859" y="28352"/>
                      <a:pt x="58061" y="32671"/>
                      <a:pt x="59017" y="36648"/>
                    </a:cubicBezTo>
                    <a:cubicBezTo>
                      <a:pt x="59773" y="39773"/>
                      <a:pt x="60932" y="42784"/>
                      <a:pt x="63099" y="49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4B5F109-A0DA-F910-2A52-2A169A3F112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91688" y="1721506"/>
                <a:ext cx="78600" cy="152028"/>
              </a:xfrm>
              <a:custGeom>
                <a:avLst/>
                <a:gdLst>
                  <a:gd name="connsiteX0" fmla="*/ 51546 w 78600"/>
                  <a:gd name="connsiteY0" fmla="*/ 106176 h 152028"/>
                  <a:gd name="connsiteX1" fmla="*/ 38800 w 78600"/>
                  <a:gd name="connsiteY1" fmla="*/ 130040 h 152028"/>
                  <a:gd name="connsiteX2" fmla="*/ 16834 w 78600"/>
                  <a:gd name="connsiteY2" fmla="*/ 146745 h 152028"/>
                  <a:gd name="connsiteX3" fmla="*/ 2677 w 78600"/>
                  <a:gd name="connsiteY3" fmla="*/ 121574 h 152028"/>
                  <a:gd name="connsiteX4" fmla="*/ 964 w 78600"/>
                  <a:gd name="connsiteY4" fmla="*/ 106858 h 152028"/>
                  <a:gd name="connsiteX5" fmla="*/ 7 w 78600"/>
                  <a:gd name="connsiteY5" fmla="*/ 15267 h 152028"/>
                  <a:gd name="connsiteX6" fmla="*/ 7614 w 78600"/>
                  <a:gd name="connsiteY6" fmla="*/ 39 h 152028"/>
                  <a:gd name="connsiteX7" fmla="*/ 18950 w 78600"/>
                  <a:gd name="connsiteY7" fmla="*/ 14755 h 152028"/>
                  <a:gd name="connsiteX8" fmla="*/ 20562 w 78600"/>
                  <a:gd name="connsiteY8" fmla="*/ 76631 h 152028"/>
                  <a:gd name="connsiteX9" fmla="*/ 22224 w 78600"/>
                  <a:gd name="connsiteY9" fmla="*/ 112597 h 152028"/>
                  <a:gd name="connsiteX10" fmla="*/ 36129 w 78600"/>
                  <a:gd name="connsiteY10" fmla="*/ 94926 h 152028"/>
                  <a:gd name="connsiteX11" fmla="*/ 55274 w 78600"/>
                  <a:gd name="connsiteY11" fmla="*/ 80835 h 152028"/>
                  <a:gd name="connsiteX12" fmla="*/ 74066 w 78600"/>
                  <a:gd name="connsiteY12" fmla="*/ 98847 h 152028"/>
                  <a:gd name="connsiteX13" fmla="*/ 78600 w 78600"/>
                  <a:gd name="connsiteY13" fmla="*/ 137654 h 152028"/>
                  <a:gd name="connsiteX14" fmla="*/ 69279 w 78600"/>
                  <a:gd name="connsiteY14" fmla="*/ 152029 h 152028"/>
                  <a:gd name="connsiteX15" fmla="*/ 57893 w 78600"/>
                  <a:gd name="connsiteY15" fmla="*/ 139870 h 152028"/>
                  <a:gd name="connsiteX16" fmla="*/ 51496 w 78600"/>
                  <a:gd name="connsiteY16" fmla="*/ 106176 h 15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600" h="152028">
                    <a:moveTo>
                      <a:pt x="51546" y="106176"/>
                    </a:moveTo>
                    <a:cubicBezTo>
                      <a:pt x="45500" y="117540"/>
                      <a:pt x="42225" y="123847"/>
                      <a:pt x="38800" y="130040"/>
                    </a:cubicBezTo>
                    <a:cubicBezTo>
                      <a:pt x="33711" y="139302"/>
                      <a:pt x="28371" y="149188"/>
                      <a:pt x="16834" y="146745"/>
                    </a:cubicBezTo>
                    <a:cubicBezTo>
                      <a:pt x="4743" y="144245"/>
                      <a:pt x="4994" y="131574"/>
                      <a:pt x="2677" y="121574"/>
                    </a:cubicBezTo>
                    <a:cubicBezTo>
                      <a:pt x="1569" y="116858"/>
                      <a:pt x="1065" y="111801"/>
                      <a:pt x="964" y="106858"/>
                    </a:cubicBezTo>
                    <a:cubicBezTo>
                      <a:pt x="511" y="76347"/>
                      <a:pt x="259" y="45778"/>
                      <a:pt x="7" y="15267"/>
                    </a:cubicBezTo>
                    <a:cubicBezTo>
                      <a:pt x="-44" y="8505"/>
                      <a:pt x="7" y="664"/>
                      <a:pt x="7614" y="39"/>
                    </a:cubicBezTo>
                    <a:cubicBezTo>
                      <a:pt x="15776" y="-586"/>
                      <a:pt x="18748" y="6346"/>
                      <a:pt x="18950" y="14755"/>
                    </a:cubicBezTo>
                    <a:cubicBezTo>
                      <a:pt x="19504" y="35380"/>
                      <a:pt x="19907" y="56006"/>
                      <a:pt x="20562" y="76631"/>
                    </a:cubicBezTo>
                    <a:cubicBezTo>
                      <a:pt x="20914" y="88165"/>
                      <a:pt x="21620" y="99642"/>
                      <a:pt x="22224" y="112597"/>
                    </a:cubicBezTo>
                    <a:cubicBezTo>
                      <a:pt x="31898" y="110438"/>
                      <a:pt x="32300" y="100835"/>
                      <a:pt x="36129" y="94926"/>
                    </a:cubicBezTo>
                    <a:cubicBezTo>
                      <a:pt x="41016" y="87426"/>
                      <a:pt x="45803" y="80153"/>
                      <a:pt x="55274" y="80835"/>
                    </a:cubicBezTo>
                    <a:cubicBezTo>
                      <a:pt x="65501" y="81517"/>
                      <a:pt x="71798" y="89017"/>
                      <a:pt x="74066" y="98847"/>
                    </a:cubicBezTo>
                    <a:cubicBezTo>
                      <a:pt x="76937" y="111404"/>
                      <a:pt x="78550" y="124699"/>
                      <a:pt x="78600" y="137654"/>
                    </a:cubicBezTo>
                    <a:cubicBezTo>
                      <a:pt x="78600" y="142427"/>
                      <a:pt x="72554" y="147256"/>
                      <a:pt x="69279" y="152029"/>
                    </a:cubicBezTo>
                    <a:cubicBezTo>
                      <a:pt x="65350" y="148052"/>
                      <a:pt x="59607" y="144870"/>
                      <a:pt x="57893" y="139870"/>
                    </a:cubicBezTo>
                    <a:cubicBezTo>
                      <a:pt x="54770" y="130836"/>
                      <a:pt x="54115" y="120779"/>
                      <a:pt x="51496" y="1061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FD6B924F-75F7-27DC-0ACD-C2974DF905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42540" y="916531"/>
                <a:ext cx="101710" cy="132389"/>
              </a:xfrm>
              <a:custGeom>
                <a:avLst/>
                <a:gdLst>
                  <a:gd name="connsiteX0" fmla="*/ 101660 w 101710"/>
                  <a:gd name="connsiteY0" fmla="*/ 117168 h 132389"/>
                  <a:gd name="connsiteX1" fmla="*/ 76419 w 101710"/>
                  <a:gd name="connsiteY1" fmla="*/ 103759 h 132389"/>
                  <a:gd name="connsiteX2" fmla="*/ 57124 w 101710"/>
                  <a:gd name="connsiteY2" fmla="*/ 123475 h 132389"/>
                  <a:gd name="connsiteX3" fmla="*/ 5282 w 101710"/>
                  <a:gd name="connsiteY3" fmla="*/ 104100 h 132389"/>
                  <a:gd name="connsiteX4" fmla="*/ 5282 w 101710"/>
                  <a:gd name="connsiteY4" fmla="*/ 8531 h 132389"/>
                  <a:gd name="connsiteX5" fmla="*/ 13797 w 101710"/>
                  <a:gd name="connsiteY5" fmla="*/ 65 h 132389"/>
                  <a:gd name="connsiteX6" fmla="*/ 22916 w 101710"/>
                  <a:gd name="connsiteY6" fmla="*/ 10691 h 132389"/>
                  <a:gd name="connsiteX7" fmla="*/ 23671 w 101710"/>
                  <a:gd name="connsiteY7" fmla="*/ 57679 h 132389"/>
                  <a:gd name="connsiteX8" fmla="*/ 27299 w 101710"/>
                  <a:gd name="connsiteY8" fmla="*/ 94384 h 132389"/>
                  <a:gd name="connsiteX9" fmla="*/ 50675 w 101710"/>
                  <a:gd name="connsiteY9" fmla="*/ 101827 h 132389"/>
                  <a:gd name="connsiteX10" fmla="*/ 70374 w 101710"/>
                  <a:gd name="connsiteY10" fmla="*/ 69725 h 132389"/>
                  <a:gd name="connsiteX11" fmla="*/ 74908 w 101710"/>
                  <a:gd name="connsiteY11" fmla="*/ 56032 h 132389"/>
                  <a:gd name="connsiteX12" fmla="*/ 90627 w 101710"/>
                  <a:gd name="connsiteY12" fmla="*/ 57736 h 132389"/>
                  <a:gd name="connsiteX13" fmla="*/ 101710 w 101710"/>
                  <a:gd name="connsiteY13" fmla="*/ 117168 h 13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710" h="132389">
                    <a:moveTo>
                      <a:pt x="101660" y="117168"/>
                    </a:moveTo>
                    <a:cubicBezTo>
                      <a:pt x="92340" y="117583"/>
                      <a:pt x="83926" y="113117"/>
                      <a:pt x="76419" y="103759"/>
                    </a:cubicBezTo>
                    <a:cubicBezTo>
                      <a:pt x="70021" y="110407"/>
                      <a:pt x="64228" y="117964"/>
                      <a:pt x="57124" y="123475"/>
                    </a:cubicBezTo>
                    <a:cubicBezTo>
                      <a:pt x="35158" y="140578"/>
                      <a:pt x="12991" y="132510"/>
                      <a:pt x="5282" y="104100"/>
                    </a:cubicBezTo>
                    <a:cubicBezTo>
                      <a:pt x="-3282" y="72452"/>
                      <a:pt x="-58" y="40350"/>
                      <a:pt x="5282" y="8531"/>
                    </a:cubicBezTo>
                    <a:cubicBezTo>
                      <a:pt x="5887" y="5009"/>
                      <a:pt x="12134" y="-673"/>
                      <a:pt x="13797" y="65"/>
                    </a:cubicBezTo>
                    <a:cubicBezTo>
                      <a:pt x="17626" y="1827"/>
                      <a:pt x="22614" y="6713"/>
                      <a:pt x="22916" y="10691"/>
                    </a:cubicBezTo>
                    <a:cubicBezTo>
                      <a:pt x="24024" y="26259"/>
                      <a:pt x="23067" y="41998"/>
                      <a:pt x="23671" y="57679"/>
                    </a:cubicBezTo>
                    <a:cubicBezTo>
                      <a:pt x="24175" y="69952"/>
                      <a:pt x="24729" y="82509"/>
                      <a:pt x="27299" y="94384"/>
                    </a:cubicBezTo>
                    <a:cubicBezTo>
                      <a:pt x="31027" y="111487"/>
                      <a:pt x="39390" y="114441"/>
                      <a:pt x="50675" y="101827"/>
                    </a:cubicBezTo>
                    <a:cubicBezTo>
                      <a:pt x="58736" y="92850"/>
                      <a:pt x="64228" y="80805"/>
                      <a:pt x="70374" y="69725"/>
                    </a:cubicBezTo>
                    <a:cubicBezTo>
                      <a:pt x="72641" y="65691"/>
                      <a:pt x="72641" y="60066"/>
                      <a:pt x="74908" y="56032"/>
                    </a:cubicBezTo>
                    <a:cubicBezTo>
                      <a:pt x="78787" y="49043"/>
                      <a:pt x="88863" y="49838"/>
                      <a:pt x="90627" y="57736"/>
                    </a:cubicBezTo>
                    <a:cubicBezTo>
                      <a:pt x="95060" y="77282"/>
                      <a:pt x="98083" y="97225"/>
                      <a:pt x="101710" y="1171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05E68C65-BBF3-C1E5-B127-691A35963E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7754" y="840516"/>
                <a:ext cx="105926" cy="143248"/>
              </a:xfrm>
              <a:custGeom>
                <a:avLst/>
                <a:gdLst>
                  <a:gd name="connsiteX0" fmla="*/ 26982 w 105926"/>
                  <a:gd name="connsiteY0" fmla="*/ 97501 h 143248"/>
                  <a:gd name="connsiteX1" fmla="*/ 36454 w 105926"/>
                  <a:gd name="connsiteY1" fmla="*/ 81364 h 143248"/>
                  <a:gd name="connsiteX2" fmla="*/ 68193 w 105926"/>
                  <a:gd name="connsiteY2" fmla="*/ 86080 h 143248"/>
                  <a:gd name="connsiteX3" fmla="*/ 73382 w 105926"/>
                  <a:gd name="connsiteY3" fmla="*/ 104887 h 143248"/>
                  <a:gd name="connsiteX4" fmla="*/ 80687 w 105926"/>
                  <a:gd name="connsiteY4" fmla="*/ 126251 h 143248"/>
                  <a:gd name="connsiteX5" fmla="*/ 105877 w 105926"/>
                  <a:gd name="connsiteY5" fmla="*/ 112728 h 143248"/>
                  <a:gd name="connsiteX6" fmla="*/ 85221 w 105926"/>
                  <a:gd name="connsiteY6" fmla="*/ 142217 h 143248"/>
                  <a:gd name="connsiteX7" fmla="*/ 48847 w 105926"/>
                  <a:gd name="connsiteY7" fmla="*/ 104262 h 143248"/>
                  <a:gd name="connsiteX8" fmla="*/ 36806 w 105926"/>
                  <a:gd name="connsiteY8" fmla="*/ 131194 h 143248"/>
                  <a:gd name="connsiteX9" fmla="*/ 22448 w 105926"/>
                  <a:gd name="connsiteY9" fmla="*/ 139376 h 143248"/>
                  <a:gd name="connsiteX10" fmla="*/ 11465 w 105926"/>
                  <a:gd name="connsiteY10" fmla="*/ 127046 h 143248"/>
                  <a:gd name="connsiteX11" fmla="*/ 29 w 105926"/>
                  <a:gd name="connsiteY11" fmla="*/ 19489 h 143248"/>
                  <a:gd name="connsiteX12" fmla="*/ 7536 w 105926"/>
                  <a:gd name="connsiteY12" fmla="*/ 0 h 143248"/>
                  <a:gd name="connsiteX13" fmla="*/ 27083 w 105926"/>
                  <a:gd name="connsiteY13" fmla="*/ 97558 h 14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926" h="143248">
                    <a:moveTo>
                      <a:pt x="26982" y="97501"/>
                    </a:moveTo>
                    <a:cubicBezTo>
                      <a:pt x="30962" y="90569"/>
                      <a:pt x="33330" y="85626"/>
                      <a:pt x="36454" y="81364"/>
                    </a:cubicBezTo>
                    <a:cubicBezTo>
                      <a:pt x="48091" y="65398"/>
                      <a:pt x="60888" y="67216"/>
                      <a:pt x="68193" y="86080"/>
                    </a:cubicBezTo>
                    <a:cubicBezTo>
                      <a:pt x="70511" y="92046"/>
                      <a:pt x="71468" y="98694"/>
                      <a:pt x="73382" y="104887"/>
                    </a:cubicBezTo>
                    <a:cubicBezTo>
                      <a:pt x="75448" y="111592"/>
                      <a:pt x="77866" y="118069"/>
                      <a:pt x="80687" y="126251"/>
                    </a:cubicBezTo>
                    <a:cubicBezTo>
                      <a:pt x="90411" y="121024"/>
                      <a:pt x="98119" y="116876"/>
                      <a:pt x="105877" y="112728"/>
                    </a:cubicBezTo>
                    <a:cubicBezTo>
                      <a:pt x="106583" y="129205"/>
                      <a:pt x="99731" y="138921"/>
                      <a:pt x="85221" y="142217"/>
                    </a:cubicBezTo>
                    <a:cubicBezTo>
                      <a:pt x="67487" y="146251"/>
                      <a:pt x="60737" y="139433"/>
                      <a:pt x="48847" y="104262"/>
                    </a:cubicBezTo>
                    <a:cubicBezTo>
                      <a:pt x="44615" y="114149"/>
                      <a:pt x="41844" y="123580"/>
                      <a:pt x="36806" y="131194"/>
                    </a:cubicBezTo>
                    <a:cubicBezTo>
                      <a:pt x="33834" y="135740"/>
                      <a:pt x="26982" y="140001"/>
                      <a:pt x="22448" y="139376"/>
                    </a:cubicBezTo>
                    <a:cubicBezTo>
                      <a:pt x="18267" y="138808"/>
                      <a:pt x="12069" y="131933"/>
                      <a:pt x="11465" y="127046"/>
                    </a:cubicBezTo>
                    <a:cubicBezTo>
                      <a:pt x="6881" y="91307"/>
                      <a:pt x="3202" y="55398"/>
                      <a:pt x="29" y="19489"/>
                    </a:cubicBezTo>
                    <a:cubicBezTo>
                      <a:pt x="-374" y="15000"/>
                      <a:pt x="3505" y="10000"/>
                      <a:pt x="7536" y="0"/>
                    </a:cubicBezTo>
                    <a:cubicBezTo>
                      <a:pt x="23808" y="32671"/>
                      <a:pt x="17158" y="65228"/>
                      <a:pt x="27083" y="975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791451B9-3407-2065-1AAC-2B2EBBEEE2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65731" y="476964"/>
                <a:ext cx="54263" cy="231572"/>
              </a:xfrm>
              <a:custGeom>
                <a:avLst/>
                <a:gdLst>
                  <a:gd name="connsiteX0" fmla="*/ 37436 w 54263"/>
                  <a:gd name="connsiteY0" fmla="*/ 231449 h 231572"/>
                  <a:gd name="connsiteX1" fmla="*/ 11289 w 54263"/>
                  <a:gd name="connsiteY1" fmla="*/ 214574 h 231572"/>
                  <a:gd name="connsiteX2" fmla="*/ 256 w 54263"/>
                  <a:gd name="connsiteY2" fmla="*/ 172585 h 231572"/>
                  <a:gd name="connsiteX3" fmla="*/ 27209 w 54263"/>
                  <a:gd name="connsiteY3" fmla="*/ 19289 h 231572"/>
                  <a:gd name="connsiteX4" fmla="*/ 38444 w 54263"/>
                  <a:gd name="connsiteY4" fmla="*/ 1561 h 231572"/>
                  <a:gd name="connsiteX5" fmla="*/ 54264 w 54263"/>
                  <a:gd name="connsiteY5" fmla="*/ 596 h 231572"/>
                  <a:gd name="connsiteX6" fmla="*/ 52097 w 54263"/>
                  <a:gd name="connsiteY6" fmla="*/ 15368 h 231572"/>
                  <a:gd name="connsiteX7" fmla="*/ 24841 w 54263"/>
                  <a:gd name="connsiteY7" fmla="*/ 121164 h 231572"/>
                  <a:gd name="connsiteX8" fmla="*/ 37386 w 54263"/>
                  <a:gd name="connsiteY8" fmla="*/ 231506 h 23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63" h="231572">
                    <a:moveTo>
                      <a:pt x="37436" y="231449"/>
                    </a:moveTo>
                    <a:cubicBezTo>
                      <a:pt x="21567" y="232699"/>
                      <a:pt x="14967" y="224233"/>
                      <a:pt x="11289" y="214574"/>
                    </a:cubicBezTo>
                    <a:cubicBezTo>
                      <a:pt x="6201" y="201165"/>
                      <a:pt x="759" y="186790"/>
                      <a:pt x="256" y="172585"/>
                    </a:cubicBezTo>
                    <a:cubicBezTo>
                      <a:pt x="-1659" y="119289"/>
                      <a:pt x="7158" y="67869"/>
                      <a:pt x="27209" y="19289"/>
                    </a:cubicBezTo>
                    <a:cubicBezTo>
                      <a:pt x="29930" y="12698"/>
                      <a:pt x="33457" y="5482"/>
                      <a:pt x="38444" y="1561"/>
                    </a:cubicBezTo>
                    <a:cubicBezTo>
                      <a:pt x="42172" y="-1336"/>
                      <a:pt x="48873" y="709"/>
                      <a:pt x="54264" y="596"/>
                    </a:cubicBezTo>
                    <a:cubicBezTo>
                      <a:pt x="53609" y="5596"/>
                      <a:pt x="54163" y="11334"/>
                      <a:pt x="52097" y="15368"/>
                    </a:cubicBezTo>
                    <a:cubicBezTo>
                      <a:pt x="35321" y="48153"/>
                      <a:pt x="30081" y="84630"/>
                      <a:pt x="24841" y="121164"/>
                    </a:cubicBezTo>
                    <a:cubicBezTo>
                      <a:pt x="19501" y="158324"/>
                      <a:pt x="21667" y="194574"/>
                      <a:pt x="37386" y="23150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9CD32BA8-B190-7158-E8EC-2DFF0F6376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22101" y="1893481"/>
                <a:ext cx="109857" cy="130416"/>
              </a:xfrm>
              <a:custGeom>
                <a:avLst/>
                <a:gdLst>
                  <a:gd name="connsiteX0" fmla="*/ 62197 w 109857"/>
                  <a:gd name="connsiteY0" fmla="*/ 24713 h 130416"/>
                  <a:gd name="connsiteX1" fmla="*/ 18013 w 109857"/>
                  <a:gd name="connsiteY1" fmla="*/ 23747 h 130416"/>
                  <a:gd name="connsiteX2" fmla="*/ 50307 w 109857"/>
                  <a:gd name="connsiteY2" fmla="*/ 54 h 130416"/>
                  <a:gd name="connsiteX3" fmla="*/ 77513 w 109857"/>
                  <a:gd name="connsiteY3" fmla="*/ 22668 h 130416"/>
                  <a:gd name="connsiteX4" fmla="*/ 69956 w 109857"/>
                  <a:gd name="connsiteY4" fmla="*/ 50168 h 130416"/>
                  <a:gd name="connsiteX5" fmla="*/ 42347 w 109857"/>
                  <a:gd name="connsiteY5" fmla="*/ 85168 h 130416"/>
                  <a:gd name="connsiteX6" fmla="*/ 25571 w 109857"/>
                  <a:gd name="connsiteY6" fmla="*/ 103180 h 130416"/>
                  <a:gd name="connsiteX7" fmla="*/ 109857 w 109857"/>
                  <a:gd name="connsiteY7" fmla="*/ 110168 h 130416"/>
                  <a:gd name="connsiteX8" fmla="*/ 93030 w 109857"/>
                  <a:gd name="connsiteY8" fmla="*/ 122441 h 130416"/>
                  <a:gd name="connsiteX9" fmla="*/ 21641 w 109857"/>
                  <a:gd name="connsiteY9" fmla="*/ 126816 h 130416"/>
                  <a:gd name="connsiteX10" fmla="*/ 380 w 109857"/>
                  <a:gd name="connsiteY10" fmla="*/ 108236 h 130416"/>
                  <a:gd name="connsiteX11" fmla="*/ 11918 w 109857"/>
                  <a:gd name="connsiteY11" fmla="*/ 83293 h 130416"/>
                  <a:gd name="connsiteX12" fmla="*/ 41642 w 109857"/>
                  <a:gd name="connsiteY12" fmla="*/ 54032 h 130416"/>
                  <a:gd name="connsiteX13" fmla="*/ 62096 w 109857"/>
                  <a:gd name="connsiteY13" fmla="*/ 24713 h 1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857" h="130416">
                    <a:moveTo>
                      <a:pt x="62197" y="24713"/>
                    </a:moveTo>
                    <a:cubicBezTo>
                      <a:pt x="45018" y="7043"/>
                      <a:pt x="31818" y="25622"/>
                      <a:pt x="18013" y="23747"/>
                    </a:cubicBezTo>
                    <a:cubicBezTo>
                      <a:pt x="21389" y="7270"/>
                      <a:pt x="32926" y="-742"/>
                      <a:pt x="50307" y="54"/>
                    </a:cubicBezTo>
                    <a:cubicBezTo>
                      <a:pt x="65824" y="793"/>
                      <a:pt x="77815" y="9486"/>
                      <a:pt x="77513" y="22668"/>
                    </a:cubicBezTo>
                    <a:cubicBezTo>
                      <a:pt x="77311" y="31986"/>
                      <a:pt x="74641" y="42611"/>
                      <a:pt x="69956" y="50168"/>
                    </a:cubicBezTo>
                    <a:cubicBezTo>
                      <a:pt x="62096" y="62895"/>
                      <a:pt x="51869" y="73748"/>
                      <a:pt x="42347" y="85168"/>
                    </a:cubicBezTo>
                    <a:cubicBezTo>
                      <a:pt x="37611" y="90907"/>
                      <a:pt x="32271" y="96020"/>
                      <a:pt x="25571" y="103180"/>
                    </a:cubicBezTo>
                    <a:cubicBezTo>
                      <a:pt x="53380" y="114884"/>
                      <a:pt x="79880" y="103691"/>
                      <a:pt x="109857" y="110168"/>
                    </a:cubicBezTo>
                    <a:cubicBezTo>
                      <a:pt x="101947" y="116077"/>
                      <a:pt x="97867" y="120566"/>
                      <a:pt x="93030" y="122441"/>
                    </a:cubicBezTo>
                    <a:cubicBezTo>
                      <a:pt x="69704" y="131589"/>
                      <a:pt x="45672" y="132612"/>
                      <a:pt x="21641" y="126816"/>
                    </a:cubicBezTo>
                    <a:cubicBezTo>
                      <a:pt x="12320" y="124600"/>
                      <a:pt x="2749" y="120793"/>
                      <a:pt x="380" y="108236"/>
                    </a:cubicBezTo>
                    <a:cubicBezTo>
                      <a:pt x="-1735" y="96816"/>
                      <a:pt x="5368" y="89884"/>
                      <a:pt x="11918" y="83293"/>
                    </a:cubicBezTo>
                    <a:cubicBezTo>
                      <a:pt x="21742" y="73407"/>
                      <a:pt x="32423" y="64543"/>
                      <a:pt x="41642" y="54032"/>
                    </a:cubicBezTo>
                    <a:cubicBezTo>
                      <a:pt x="49098" y="45509"/>
                      <a:pt x="54943" y="35168"/>
                      <a:pt x="62096" y="247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91466861-47C3-BFE6-0377-6013F299C4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06243" y="1070290"/>
                <a:ext cx="88223" cy="128827"/>
              </a:xfrm>
              <a:custGeom>
                <a:avLst/>
                <a:gdLst>
                  <a:gd name="connsiteX0" fmla="*/ 18996 w 88223"/>
                  <a:gd name="connsiteY0" fmla="*/ 54262 h 128827"/>
                  <a:gd name="connsiteX1" fmla="*/ 70131 w 88223"/>
                  <a:gd name="connsiteY1" fmla="*/ 102160 h 128827"/>
                  <a:gd name="connsiteX2" fmla="*/ 87916 w 88223"/>
                  <a:gd name="connsiteY2" fmla="*/ 106876 h 128827"/>
                  <a:gd name="connsiteX3" fmla="*/ 87815 w 88223"/>
                  <a:gd name="connsiteY3" fmla="*/ 114603 h 128827"/>
                  <a:gd name="connsiteX4" fmla="*/ 59753 w 88223"/>
                  <a:gd name="connsiteY4" fmla="*/ 128013 h 128827"/>
                  <a:gd name="connsiteX5" fmla="*/ 44791 w 88223"/>
                  <a:gd name="connsiteY5" fmla="*/ 101308 h 128827"/>
                  <a:gd name="connsiteX6" fmla="*/ 37989 w 88223"/>
                  <a:gd name="connsiteY6" fmla="*/ 75342 h 128827"/>
                  <a:gd name="connsiteX7" fmla="*/ 28367 w 88223"/>
                  <a:gd name="connsiteY7" fmla="*/ 94717 h 128827"/>
                  <a:gd name="connsiteX8" fmla="*/ 10784 w 88223"/>
                  <a:gd name="connsiteY8" fmla="*/ 106137 h 128827"/>
                  <a:gd name="connsiteX9" fmla="*/ 959 w 88223"/>
                  <a:gd name="connsiteY9" fmla="*/ 89490 h 128827"/>
                  <a:gd name="connsiteX10" fmla="*/ 53 w 88223"/>
                  <a:gd name="connsiteY10" fmla="*/ 18012 h 128827"/>
                  <a:gd name="connsiteX11" fmla="*/ 10028 w 88223"/>
                  <a:gd name="connsiteY11" fmla="*/ 57 h 128827"/>
                  <a:gd name="connsiteX12" fmla="*/ 18895 w 88223"/>
                  <a:gd name="connsiteY12" fmla="*/ 19603 h 128827"/>
                  <a:gd name="connsiteX13" fmla="*/ 18996 w 88223"/>
                  <a:gd name="connsiteY13" fmla="*/ 54262 h 12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223" h="128827">
                    <a:moveTo>
                      <a:pt x="18996" y="54262"/>
                    </a:moveTo>
                    <a:cubicBezTo>
                      <a:pt x="54614" y="37103"/>
                      <a:pt x="65396" y="46194"/>
                      <a:pt x="70131" y="102160"/>
                    </a:cubicBezTo>
                    <a:cubicBezTo>
                      <a:pt x="75573" y="103581"/>
                      <a:pt x="81517" y="105172"/>
                      <a:pt x="87916" y="106876"/>
                    </a:cubicBezTo>
                    <a:cubicBezTo>
                      <a:pt x="87916" y="109888"/>
                      <a:pt x="88672" y="112785"/>
                      <a:pt x="87815" y="114603"/>
                    </a:cubicBezTo>
                    <a:cubicBezTo>
                      <a:pt x="81618" y="127160"/>
                      <a:pt x="71341" y="130626"/>
                      <a:pt x="59753" y="128013"/>
                    </a:cubicBezTo>
                    <a:cubicBezTo>
                      <a:pt x="47108" y="125172"/>
                      <a:pt x="45546" y="113410"/>
                      <a:pt x="44791" y="101308"/>
                    </a:cubicBezTo>
                    <a:cubicBezTo>
                      <a:pt x="44287" y="93240"/>
                      <a:pt x="42977" y="85228"/>
                      <a:pt x="37989" y="75342"/>
                    </a:cubicBezTo>
                    <a:cubicBezTo>
                      <a:pt x="34765" y="81762"/>
                      <a:pt x="31238" y="88069"/>
                      <a:pt x="28367" y="94717"/>
                    </a:cubicBezTo>
                    <a:cubicBezTo>
                      <a:pt x="24689" y="103183"/>
                      <a:pt x="18895" y="107331"/>
                      <a:pt x="10784" y="106137"/>
                    </a:cubicBezTo>
                    <a:cubicBezTo>
                      <a:pt x="2421" y="104887"/>
                      <a:pt x="1111" y="97331"/>
                      <a:pt x="959" y="89490"/>
                    </a:cubicBezTo>
                    <a:cubicBezTo>
                      <a:pt x="506" y="65683"/>
                      <a:pt x="-199" y="41819"/>
                      <a:pt x="53" y="18012"/>
                    </a:cubicBezTo>
                    <a:cubicBezTo>
                      <a:pt x="154" y="10569"/>
                      <a:pt x="-854" y="-909"/>
                      <a:pt x="10028" y="57"/>
                    </a:cubicBezTo>
                    <a:cubicBezTo>
                      <a:pt x="20054" y="909"/>
                      <a:pt x="18542" y="11762"/>
                      <a:pt x="18895" y="19603"/>
                    </a:cubicBezTo>
                    <a:cubicBezTo>
                      <a:pt x="19348" y="30228"/>
                      <a:pt x="18996" y="40910"/>
                      <a:pt x="18996" y="54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417B4B3D-94A0-ED00-E6C0-D63B43B560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74727" y="1649272"/>
                <a:ext cx="73535" cy="143676"/>
              </a:xfrm>
              <a:custGeom>
                <a:avLst/>
                <a:gdLst>
                  <a:gd name="connsiteX0" fmla="*/ 21272 w 73535"/>
                  <a:gd name="connsiteY0" fmla="*/ 90569 h 143676"/>
                  <a:gd name="connsiteX1" fmla="*/ 50896 w 73535"/>
                  <a:gd name="connsiteY1" fmla="*/ 85455 h 143676"/>
                  <a:gd name="connsiteX2" fmla="*/ 50997 w 73535"/>
                  <a:gd name="connsiteY2" fmla="*/ 50739 h 143676"/>
                  <a:gd name="connsiteX3" fmla="*/ 63491 w 73535"/>
                  <a:gd name="connsiteY3" fmla="*/ 34602 h 143676"/>
                  <a:gd name="connsiteX4" fmla="*/ 73366 w 73535"/>
                  <a:gd name="connsiteY4" fmla="*/ 50966 h 143676"/>
                  <a:gd name="connsiteX5" fmla="*/ 73063 w 73535"/>
                  <a:gd name="connsiteY5" fmla="*/ 129830 h 143676"/>
                  <a:gd name="connsiteX6" fmla="*/ 65960 w 73535"/>
                  <a:gd name="connsiteY6" fmla="*/ 143069 h 143676"/>
                  <a:gd name="connsiteX7" fmla="*/ 54372 w 73535"/>
                  <a:gd name="connsiteY7" fmla="*/ 131990 h 143676"/>
                  <a:gd name="connsiteX8" fmla="*/ 48629 w 73535"/>
                  <a:gd name="connsiteY8" fmla="*/ 107558 h 143676"/>
                  <a:gd name="connsiteX9" fmla="*/ 22331 w 73535"/>
                  <a:gd name="connsiteY9" fmla="*/ 109887 h 143676"/>
                  <a:gd name="connsiteX10" fmla="*/ 163 w 73535"/>
                  <a:gd name="connsiteY10" fmla="*/ 87444 h 143676"/>
                  <a:gd name="connsiteX11" fmla="*/ 1574 w 73535"/>
                  <a:gd name="connsiteY11" fmla="*/ 13523 h 143676"/>
                  <a:gd name="connsiteX12" fmla="*/ 11297 w 73535"/>
                  <a:gd name="connsiteY12" fmla="*/ 0 h 143676"/>
                  <a:gd name="connsiteX13" fmla="*/ 20970 w 73535"/>
                  <a:gd name="connsiteY13" fmla="*/ 13523 h 143676"/>
                  <a:gd name="connsiteX14" fmla="*/ 21323 w 73535"/>
                  <a:gd name="connsiteY14" fmla="*/ 50512 h 143676"/>
                  <a:gd name="connsiteX15" fmla="*/ 21323 w 73535"/>
                  <a:gd name="connsiteY15" fmla="*/ 90626 h 14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535" h="143676">
                    <a:moveTo>
                      <a:pt x="21272" y="90569"/>
                    </a:moveTo>
                    <a:cubicBezTo>
                      <a:pt x="32658" y="88580"/>
                      <a:pt x="40367" y="87273"/>
                      <a:pt x="50896" y="85455"/>
                    </a:cubicBezTo>
                    <a:cubicBezTo>
                      <a:pt x="50896" y="73239"/>
                      <a:pt x="50594" y="61989"/>
                      <a:pt x="50997" y="50739"/>
                    </a:cubicBezTo>
                    <a:cubicBezTo>
                      <a:pt x="51299" y="41932"/>
                      <a:pt x="53718" y="33807"/>
                      <a:pt x="63491" y="34602"/>
                    </a:cubicBezTo>
                    <a:cubicBezTo>
                      <a:pt x="72106" y="35284"/>
                      <a:pt x="73315" y="43296"/>
                      <a:pt x="73366" y="50966"/>
                    </a:cubicBezTo>
                    <a:cubicBezTo>
                      <a:pt x="73517" y="77273"/>
                      <a:pt x="73769" y="103580"/>
                      <a:pt x="73063" y="129830"/>
                    </a:cubicBezTo>
                    <a:cubicBezTo>
                      <a:pt x="72962" y="134490"/>
                      <a:pt x="69386" y="141762"/>
                      <a:pt x="65960" y="143069"/>
                    </a:cubicBezTo>
                    <a:cubicBezTo>
                      <a:pt x="58856" y="145853"/>
                      <a:pt x="56085" y="138524"/>
                      <a:pt x="54372" y="131990"/>
                    </a:cubicBezTo>
                    <a:cubicBezTo>
                      <a:pt x="52357" y="124262"/>
                      <a:pt x="50695" y="116364"/>
                      <a:pt x="48629" y="107558"/>
                    </a:cubicBezTo>
                    <a:cubicBezTo>
                      <a:pt x="39460" y="108410"/>
                      <a:pt x="30895" y="109603"/>
                      <a:pt x="22331" y="109887"/>
                    </a:cubicBezTo>
                    <a:cubicBezTo>
                      <a:pt x="6410" y="110342"/>
                      <a:pt x="617" y="105512"/>
                      <a:pt x="163" y="87444"/>
                    </a:cubicBezTo>
                    <a:cubicBezTo>
                      <a:pt x="-441" y="62841"/>
                      <a:pt x="768" y="38182"/>
                      <a:pt x="1574" y="13523"/>
                    </a:cubicBezTo>
                    <a:cubicBezTo>
                      <a:pt x="1775" y="6705"/>
                      <a:pt x="3538" y="0"/>
                      <a:pt x="11297" y="0"/>
                    </a:cubicBezTo>
                    <a:cubicBezTo>
                      <a:pt x="19106" y="0"/>
                      <a:pt x="20769" y="6534"/>
                      <a:pt x="20970" y="13523"/>
                    </a:cubicBezTo>
                    <a:cubicBezTo>
                      <a:pt x="21323" y="25853"/>
                      <a:pt x="21272" y="38182"/>
                      <a:pt x="21323" y="50512"/>
                    </a:cubicBezTo>
                    <a:cubicBezTo>
                      <a:pt x="21373" y="62728"/>
                      <a:pt x="21323" y="74944"/>
                      <a:pt x="21323" y="90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3192DAFA-1A25-C7FA-1EBF-073DFA1BA7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4007" y="464868"/>
                <a:ext cx="74903" cy="216386"/>
              </a:xfrm>
              <a:custGeom>
                <a:avLst/>
                <a:gdLst>
                  <a:gd name="connsiteX0" fmla="*/ 53151 w 74903"/>
                  <a:gd name="connsiteY0" fmla="*/ 216386 h 216386"/>
                  <a:gd name="connsiteX1" fmla="*/ 51741 w 74903"/>
                  <a:gd name="connsiteY1" fmla="*/ 185420 h 216386"/>
                  <a:gd name="connsiteX2" fmla="*/ 49020 w 74903"/>
                  <a:gd name="connsiteY2" fmla="*/ 121442 h 216386"/>
                  <a:gd name="connsiteX3" fmla="*/ 11487 w 74903"/>
                  <a:gd name="connsiteY3" fmla="*/ 23487 h 216386"/>
                  <a:gd name="connsiteX4" fmla="*/ 0 w 74903"/>
                  <a:gd name="connsiteY4" fmla="*/ 5873 h 216386"/>
                  <a:gd name="connsiteX5" fmla="*/ 20958 w 74903"/>
                  <a:gd name="connsiteY5" fmla="*/ 4964 h 216386"/>
                  <a:gd name="connsiteX6" fmla="*/ 49020 w 74903"/>
                  <a:gd name="connsiteY6" fmla="*/ 38828 h 216386"/>
                  <a:gd name="connsiteX7" fmla="*/ 71540 w 74903"/>
                  <a:gd name="connsiteY7" fmla="*/ 183602 h 216386"/>
                  <a:gd name="connsiteX8" fmla="*/ 53151 w 74903"/>
                  <a:gd name="connsiteY8" fmla="*/ 216386 h 21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03" h="216386">
                    <a:moveTo>
                      <a:pt x="53151" y="216386"/>
                    </a:moveTo>
                    <a:cubicBezTo>
                      <a:pt x="52547" y="202920"/>
                      <a:pt x="52093" y="194170"/>
                      <a:pt x="51741" y="185420"/>
                    </a:cubicBezTo>
                    <a:cubicBezTo>
                      <a:pt x="50884" y="164113"/>
                      <a:pt x="51136" y="142636"/>
                      <a:pt x="49020" y="121442"/>
                    </a:cubicBezTo>
                    <a:cubicBezTo>
                      <a:pt x="45342" y="84737"/>
                      <a:pt x="33956" y="51328"/>
                      <a:pt x="11487" y="23487"/>
                    </a:cubicBezTo>
                    <a:cubicBezTo>
                      <a:pt x="7305" y="18317"/>
                      <a:pt x="4080" y="12180"/>
                      <a:pt x="0" y="5873"/>
                    </a:cubicBezTo>
                    <a:cubicBezTo>
                      <a:pt x="8464" y="-2763"/>
                      <a:pt x="15517" y="-831"/>
                      <a:pt x="20958" y="4964"/>
                    </a:cubicBezTo>
                    <a:cubicBezTo>
                      <a:pt x="30933" y="15532"/>
                      <a:pt x="42168" y="25817"/>
                      <a:pt x="49020" y="38828"/>
                    </a:cubicBezTo>
                    <a:cubicBezTo>
                      <a:pt x="72497" y="83544"/>
                      <a:pt x="80004" y="132238"/>
                      <a:pt x="71540" y="183602"/>
                    </a:cubicBezTo>
                    <a:cubicBezTo>
                      <a:pt x="69273" y="197522"/>
                      <a:pt x="67560" y="200022"/>
                      <a:pt x="53151" y="21638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8FF628FA-37CE-14B3-FB3D-6BF8CEA6A5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35299" y="1921576"/>
                <a:ext cx="241236" cy="33572"/>
              </a:xfrm>
              <a:custGeom>
                <a:avLst/>
                <a:gdLst>
                  <a:gd name="connsiteX0" fmla="*/ 241237 w 241236"/>
                  <a:gd name="connsiteY0" fmla="*/ 5709 h 33572"/>
                  <a:gd name="connsiteX1" fmla="*/ 226576 w 241236"/>
                  <a:gd name="connsiteY1" fmla="*/ 15539 h 33572"/>
                  <a:gd name="connsiteX2" fmla="*/ 15584 w 241236"/>
                  <a:gd name="connsiteY2" fmla="*/ 26391 h 33572"/>
                  <a:gd name="connsiteX3" fmla="*/ 218 w 241236"/>
                  <a:gd name="connsiteY3" fmla="*/ 14175 h 33572"/>
                  <a:gd name="connsiteX4" fmla="*/ 18607 w 241236"/>
                  <a:gd name="connsiteY4" fmla="*/ 6618 h 33572"/>
                  <a:gd name="connsiteX5" fmla="*/ 193426 w 241236"/>
                  <a:gd name="connsiteY5" fmla="*/ 2527 h 33572"/>
                  <a:gd name="connsiteX6" fmla="*/ 241237 w 241236"/>
                  <a:gd name="connsiteY6" fmla="*/ 5709 h 33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36" h="33572">
                    <a:moveTo>
                      <a:pt x="241237" y="5709"/>
                    </a:moveTo>
                    <a:cubicBezTo>
                      <a:pt x="234435" y="10368"/>
                      <a:pt x="230808" y="14459"/>
                      <a:pt x="226576" y="15539"/>
                    </a:cubicBezTo>
                    <a:cubicBezTo>
                      <a:pt x="156850" y="33437"/>
                      <a:pt x="86569" y="39800"/>
                      <a:pt x="15584" y="26391"/>
                    </a:cubicBezTo>
                    <a:cubicBezTo>
                      <a:pt x="8884" y="25141"/>
                      <a:pt x="-1646" y="26107"/>
                      <a:pt x="218" y="14175"/>
                    </a:cubicBezTo>
                    <a:cubicBezTo>
                      <a:pt x="1830" y="3664"/>
                      <a:pt x="11654" y="5482"/>
                      <a:pt x="18607" y="6618"/>
                    </a:cubicBezTo>
                    <a:cubicBezTo>
                      <a:pt x="77098" y="16050"/>
                      <a:pt x="135237" y="10141"/>
                      <a:pt x="193426" y="2527"/>
                    </a:cubicBezTo>
                    <a:cubicBezTo>
                      <a:pt x="207885" y="652"/>
                      <a:pt x="223150" y="-3382"/>
                      <a:pt x="241237" y="570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3E24F798-8693-9714-2892-092319EC4C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7046" y="171449"/>
                <a:ext cx="66076" cy="162759"/>
              </a:xfrm>
              <a:custGeom>
                <a:avLst/>
                <a:gdLst>
                  <a:gd name="connsiteX0" fmla="*/ 27536 w 66076"/>
                  <a:gd name="connsiteY0" fmla="*/ 133723 h 162759"/>
                  <a:gd name="connsiteX1" fmla="*/ 66077 w 66076"/>
                  <a:gd name="connsiteY1" fmla="*/ 147302 h 162759"/>
                  <a:gd name="connsiteX2" fmla="*/ 10507 w 66076"/>
                  <a:gd name="connsiteY2" fmla="*/ 157075 h 162759"/>
                  <a:gd name="connsiteX3" fmla="*/ 28 w 66076"/>
                  <a:gd name="connsiteY3" fmla="*/ 131791 h 162759"/>
                  <a:gd name="connsiteX4" fmla="*/ 9550 w 66076"/>
                  <a:gd name="connsiteY4" fmla="*/ 16279 h 162759"/>
                  <a:gd name="connsiteX5" fmla="*/ 10104 w 66076"/>
                  <a:gd name="connsiteY5" fmla="*/ 13892 h 162759"/>
                  <a:gd name="connsiteX6" fmla="*/ 22951 w 66076"/>
                  <a:gd name="connsiteY6" fmla="*/ 142 h 162759"/>
                  <a:gd name="connsiteX7" fmla="*/ 33128 w 66076"/>
                  <a:gd name="connsiteY7" fmla="*/ 16506 h 162759"/>
                  <a:gd name="connsiteX8" fmla="*/ 28694 w 66076"/>
                  <a:gd name="connsiteY8" fmla="*/ 117643 h 162759"/>
                  <a:gd name="connsiteX9" fmla="*/ 27536 w 66076"/>
                  <a:gd name="connsiteY9" fmla="*/ 133666 h 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6" h="162759">
                    <a:moveTo>
                      <a:pt x="27536" y="133723"/>
                    </a:moveTo>
                    <a:cubicBezTo>
                      <a:pt x="41894" y="138495"/>
                      <a:pt x="56302" y="134745"/>
                      <a:pt x="66077" y="147302"/>
                    </a:cubicBezTo>
                    <a:cubicBezTo>
                      <a:pt x="53985" y="161734"/>
                      <a:pt x="22145" y="168325"/>
                      <a:pt x="10507" y="157075"/>
                    </a:cubicBezTo>
                    <a:cubicBezTo>
                      <a:pt x="4663" y="151450"/>
                      <a:pt x="-426" y="140143"/>
                      <a:pt x="28" y="131791"/>
                    </a:cubicBezTo>
                    <a:cubicBezTo>
                      <a:pt x="2093" y="93211"/>
                      <a:pt x="6174" y="54745"/>
                      <a:pt x="9550" y="16279"/>
                    </a:cubicBezTo>
                    <a:cubicBezTo>
                      <a:pt x="9600" y="15483"/>
                      <a:pt x="9903" y="14688"/>
                      <a:pt x="10104" y="13892"/>
                    </a:cubicBezTo>
                    <a:cubicBezTo>
                      <a:pt x="12321" y="6790"/>
                      <a:pt x="14286" y="-1165"/>
                      <a:pt x="22951" y="142"/>
                    </a:cubicBezTo>
                    <a:cubicBezTo>
                      <a:pt x="31012" y="1335"/>
                      <a:pt x="33430" y="8324"/>
                      <a:pt x="33128" y="16506"/>
                    </a:cubicBezTo>
                    <a:cubicBezTo>
                      <a:pt x="31767" y="50199"/>
                      <a:pt x="30206" y="83949"/>
                      <a:pt x="28694" y="117643"/>
                    </a:cubicBezTo>
                    <a:cubicBezTo>
                      <a:pt x="28493" y="122472"/>
                      <a:pt x="27989" y="127245"/>
                      <a:pt x="27536" y="1336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84AE6B62-FB45-B2C7-8CB5-B4A393871A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77968" y="1854904"/>
                <a:ext cx="85142" cy="124540"/>
              </a:xfrm>
              <a:custGeom>
                <a:avLst/>
                <a:gdLst>
                  <a:gd name="connsiteX0" fmla="*/ 42974 w 85142"/>
                  <a:gd name="connsiteY0" fmla="*/ 77552 h 124540"/>
                  <a:gd name="connsiteX1" fmla="*/ 2569 w 85142"/>
                  <a:gd name="connsiteY1" fmla="*/ 124541 h 124540"/>
                  <a:gd name="connsiteX2" fmla="*/ 23628 w 85142"/>
                  <a:gd name="connsiteY2" fmla="*/ 57949 h 124540"/>
                  <a:gd name="connsiteX3" fmla="*/ 11487 w 85142"/>
                  <a:gd name="connsiteY3" fmla="*/ 42495 h 124540"/>
                  <a:gd name="connsiteX4" fmla="*/ 1763 w 85142"/>
                  <a:gd name="connsiteY4" fmla="*/ 29313 h 124540"/>
                  <a:gd name="connsiteX5" fmla="*/ 0 w 85142"/>
                  <a:gd name="connsiteY5" fmla="*/ 13688 h 124540"/>
                  <a:gd name="connsiteX6" fmla="*/ 15366 w 85142"/>
                  <a:gd name="connsiteY6" fmla="*/ 16301 h 124540"/>
                  <a:gd name="connsiteX7" fmla="*/ 34057 w 85142"/>
                  <a:gd name="connsiteY7" fmla="*/ 35335 h 124540"/>
                  <a:gd name="connsiteX8" fmla="*/ 48012 w 85142"/>
                  <a:gd name="connsiteY8" fmla="*/ 8858 h 124540"/>
                  <a:gd name="connsiteX9" fmla="*/ 72043 w 85142"/>
                  <a:gd name="connsiteY9" fmla="*/ 6983 h 124540"/>
                  <a:gd name="connsiteX10" fmla="*/ 52798 w 85142"/>
                  <a:gd name="connsiteY10" fmla="*/ 53120 h 124540"/>
                  <a:gd name="connsiteX11" fmla="*/ 85143 w 85142"/>
                  <a:gd name="connsiteY11" fmla="*/ 100961 h 124540"/>
                  <a:gd name="connsiteX12" fmla="*/ 42874 w 85142"/>
                  <a:gd name="connsiteY12" fmla="*/ 77552 h 1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42" h="124540">
                    <a:moveTo>
                      <a:pt x="42974" y="77552"/>
                    </a:moveTo>
                    <a:cubicBezTo>
                      <a:pt x="28616" y="92609"/>
                      <a:pt x="26701" y="118404"/>
                      <a:pt x="2569" y="124541"/>
                    </a:cubicBezTo>
                    <a:cubicBezTo>
                      <a:pt x="453" y="97665"/>
                      <a:pt x="16625" y="80506"/>
                      <a:pt x="23628" y="57949"/>
                    </a:cubicBezTo>
                    <a:cubicBezTo>
                      <a:pt x="19950" y="53290"/>
                      <a:pt x="15719" y="47892"/>
                      <a:pt x="11487" y="42495"/>
                    </a:cubicBezTo>
                    <a:cubicBezTo>
                      <a:pt x="8111" y="38176"/>
                      <a:pt x="3829" y="34313"/>
                      <a:pt x="1763" y="29313"/>
                    </a:cubicBezTo>
                    <a:cubicBezTo>
                      <a:pt x="-101" y="24767"/>
                      <a:pt x="504" y="18972"/>
                      <a:pt x="0" y="13688"/>
                    </a:cubicBezTo>
                    <a:cubicBezTo>
                      <a:pt x="5189" y="14426"/>
                      <a:pt x="11336" y="13460"/>
                      <a:pt x="15366" y="16301"/>
                    </a:cubicBezTo>
                    <a:cubicBezTo>
                      <a:pt x="21915" y="20904"/>
                      <a:pt x="27054" y="28006"/>
                      <a:pt x="34057" y="35335"/>
                    </a:cubicBezTo>
                    <a:cubicBezTo>
                      <a:pt x="39246" y="25336"/>
                      <a:pt x="43176" y="16756"/>
                      <a:pt x="48012" y="8858"/>
                    </a:cubicBezTo>
                    <a:cubicBezTo>
                      <a:pt x="55116" y="-2619"/>
                      <a:pt x="57434" y="-2619"/>
                      <a:pt x="72043" y="6983"/>
                    </a:cubicBezTo>
                    <a:cubicBezTo>
                      <a:pt x="65696" y="22154"/>
                      <a:pt x="59298" y="37495"/>
                      <a:pt x="52798" y="53120"/>
                    </a:cubicBezTo>
                    <a:cubicBezTo>
                      <a:pt x="63026" y="69483"/>
                      <a:pt x="81011" y="78234"/>
                      <a:pt x="85143" y="100961"/>
                    </a:cubicBezTo>
                    <a:cubicBezTo>
                      <a:pt x="65847" y="103461"/>
                      <a:pt x="57383" y="84256"/>
                      <a:pt x="42874" y="7755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6E442583-3740-028E-7B71-5F2A9633A1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96381" y="1012108"/>
                <a:ext cx="86498" cy="145621"/>
              </a:xfrm>
              <a:custGeom>
                <a:avLst/>
                <a:gdLst>
                  <a:gd name="connsiteX0" fmla="*/ 48109 w 86498"/>
                  <a:gd name="connsiteY0" fmla="*/ 123694 h 145621"/>
                  <a:gd name="connsiteX1" fmla="*/ 86499 w 86498"/>
                  <a:gd name="connsiteY1" fmla="*/ 100455 h 145621"/>
                  <a:gd name="connsiteX2" fmla="*/ 51132 w 86498"/>
                  <a:gd name="connsiteY2" fmla="*/ 144888 h 145621"/>
                  <a:gd name="connsiteX3" fmla="*/ 27856 w 86498"/>
                  <a:gd name="connsiteY3" fmla="*/ 132046 h 145621"/>
                  <a:gd name="connsiteX4" fmla="*/ 19694 w 86498"/>
                  <a:gd name="connsiteY4" fmla="*/ 105626 h 145621"/>
                  <a:gd name="connsiteX5" fmla="*/ 14052 w 86498"/>
                  <a:gd name="connsiteY5" fmla="*/ 108296 h 145621"/>
                  <a:gd name="connsiteX6" fmla="*/ 550 w 86498"/>
                  <a:gd name="connsiteY6" fmla="*/ 97671 h 145621"/>
                  <a:gd name="connsiteX7" fmla="*/ 4933 w 86498"/>
                  <a:gd name="connsiteY7" fmla="*/ 83751 h 145621"/>
                  <a:gd name="connsiteX8" fmla="*/ 22566 w 86498"/>
                  <a:gd name="connsiteY8" fmla="*/ 17784 h 145621"/>
                  <a:gd name="connsiteX9" fmla="*/ 23977 w 86498"/>
                  <a:gd name="connsiteY9" fmla="*/ 10568 h 145621"/>
                  <a:gd name="connsiteX10" fmla="*/ 36521 w 86498"/>
                  <a:gd name="connsiteY10" fmla="*/ 512 h 145621"/>
                  <a:gd name="connsiteX11" fmla="*/ 43977 w 86498"/>
                  <a:gd name="connsiteY11" fmla="*/ 16023 h 145621"/>
                  <a:gd name="connsiteX12" fmla="*/ 41005 w 86498"/>
                  <a:gd name="connsiteY12" fmla="*/ 77501 h 145621"/>
                  <a:gd name="connsiteX13" fmla="*/ 48109 w 86498"/>
                  <a:gd name="connsiteY13" fmla="*/ 123751 h 14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498" h="145621">
                    <a:moveTo>
                      <a:pt x="48109" y="123694"/>
                    </a:moveTo>
                    <a:cubicBezTo>
                      <a:pt x="61006" y="115910"/>
                      <a:pt x="72795" y="108751"/>
                      <a:pt x="86499" y="100455"/>
                    </a:cubicBezTo>
                    <a:cubicBezTo>
                      <a:pt x="81662" y="123296"/>
                      <a:pt x="66447" y="141251"/>
                      <a:pt x="51132" y="144888"/>
                    </a:cubicBezTo>
                    <a:cubicBezTo>
                      <a:pt x="40350" y="147444"/>
                      <a:pt x="32239" y="143353"/>
                      <a:pt x="27856" y="132046"/>
                    </a:cubicBezTo>
                    <a:cubicBezTo>
                      <a:pt x="24682" y="123865"/>
                      <a:pt x="22616" y="115171"/>
                      <a:pt x="19694" y="105626"/>
                    </a:cubicBezTo>
                    <a:cubicBezTo>
                      <a:pt x="17477" y="106649"/>
                      <a:pt x="15815" y="107558"/>
                      <a:pt x="14052" y="108296"/>
                    </a:cubicBezTo>
                    <a:cubicBezTo>
                      <a:pt x="2565" y="112842"/>
                      <a:pt x="-1616" y="109660"/>
                      <a:pt x="550" y="97671"/>
                    </a:cubicBezTo>
                    <a:cubicBezTo>
                      <a:pt x="1406" y="92898"/>
                      <a:pt x="3673" y="88467"/>
                      <a:pt x="4933" y="83751"/>
                    </a:cubicBezTo>
                    <a:cubicBezTo>
                      <a:pt x="10878" y="61762"/>
                      <a:pt x="16722" y="39773"/>
                      <a:pt x="22566" y="17784"/>
                    </a:cubicBezTo>
                    <a:cubicBezTo>
                      <a:pt x="23170" y="15398"/>
                      <a:pt x="23322" y="12898"/>
                      <a:pt x="23977" y="10568"/>
                    </a:cubicBezTo>
                    <a:cubicBezTo>
                      <a:pt x="25841" y="3580"/>
                      <a:pt x="29267" y="-1704"/>
                      <a:pt x="36521" y="512"/>
                    </a:cubicBezTo>
                    <a:cubicBezTo>
                      <a:pt x="43322" y="2614"/>
                      <a:pt x="44531" y="8409"/>
                      <a:pt x="43977" y="16023"/>
                    </a:cubicBezTo>
                    <a:cubicBezTo>
                      <a:pt x="42567" y="36478"/>
                      <a:pt x="41357" y="56989"/>
                      <a:pt x="41005" y="77501"/>
                    </a:cubicBezTo>
                    <a:cubicBezTo>
                      <a:pt x="40753" y="92785"/>
                      <a:pt x="40552" y="108410"/>
                      <a:pt x="48109" y="1237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17B2C94-303F-A07F-9410-C3532712DF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51875" y="909015"/>
                <a:ext cx="48521" cy="202753"/>
              </a:xfrm>
              <a:custGeom>
                <a:avLst/>
                <a:gdLst>
                  <a:gd name="connsiteX0" fmla="*/ 48522 w 48521"/>
                  <a:gd name="connsiteY0" fmla="*/ 202696 h 202753"/>
                  <a:gd name="connsiteX1" fmla="*/ 18697 w 48521"/>
                  <a:gd name="connsiteY1" fmla="*/ 177242 h 202753"/>
                  <a:gd name="connsiteX2" fmla="*/ 1668 w 48521"/>
                  <a:gd name="connsiteY2" fmla="*/ 69627 h 202753"/>
                  <a:gd name="connsiteX3" fmla="*/ 15321 w 48521"/>
                  <a:gd name="connsiteY3" fmla="*/ 10195 h 202753"/>
                  <a:gd name="connsiteX4" fmla="*/ 35221 w 48521"/>
                  <a:gd name="connsiteY4" fmla="*/ 138 h 202753"/>
                  <a:gd name="connsiteX5" fmla="*/ 33962 w 48521"/>
                  <a:gd name="connsiteY5" fmla="*/ 16445 h 202753"/>
                  <a:gd name="connsiteX6" fmla="*/ 44088 w 48521"/>
                  <a:gd name="connsiteY6" fmla="*/ 184912 h 202753"/>
                  <a:gd name="connsiteX7" fmla="*/ 48471 w 48521"/>
                  <a:gd name="connsiteY7" fmla="*/ 202753 h 20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1" h="202753">
                    <a:moveTo>
                      <a:pt x="48522" y="202696"/>
                    </a:moveTo>
                    <a:cubicBezTo>
                      <a:pt x="32148" y="200424"/>
                      <a:pt x="25045" y="188946"/>
                      <a:pt x="18697" y="177242"/>
                    </a:cubicBezTo>
                    <a:cubicBezTo>
                      <a:pt x="761" y="143946"/>
                      <a:pt x="-2614" y="107128"/>
                      <a:pt x="1668" y="69627"/>
                    </a:cubicBezTo>
                    <a:cubicBezTo>
                      <a:pt x="3985" y="49457"/>
                      <a:pt x="9528" y="29570"/>
                      <a:pt x="15321" y="10195"/>
                    </a:cubicBezTo>
                    <a:cubicBezTo>
                      <a:pt x="18596" y="-771"/>
                      <a:pt x="20158" y="-203"/>
                      <a:pt x="35221" y="138"/>
                    </a:cubicBezTo>
                    <a:cubicBezTo>
                      <a:pt x="34818" y="5650"/>
                      <a:pt x="35272" y="11332"/>
                      <a:pt x="33962" y="16445"/>
                    </a:cubicBezTo>
                    <a:cubicBezTo>
                      <a:pt x="19049" y="74059"/>
                      <a:pt x="19251" y="130310"/>
                      <a:pt x="44088" y="184912"/>
                    </a:cubicBezTo>
                    <a:cubicBezTo>
                      <a:pt x="46204" y="189571"/>
                      <a:pt x="46658" y="195196"/>
                      <a:pt x="48471" y="2027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B84E9A3-F6BD-740B-EAC1-2E59F31FF01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6551" y="887785"/>
                <a:ext cx="58015" cy="196028"/>
              </a:xfrm>
              <a:custGeom>
                <a:avLst/>
                <a:gdLst>
                  <a:gd name="connsiteX0" fmla="*/ 33301 w 58015"/>
                  <a:gd name="connsiteY0" fmla="*/ 196029 h 196028"/>
                  <a:gd name="connsiteX1" fmla="*/ 29926 w 58015"/>
                  <a:gd name="connsiteY1" fmla="*/ 160176 h 196028"/>
                  <a:gd name="connsiteX2" fmla="*/ 33906 w 58015"/>
                  <a:gd name="connsiteY2" fmla="*/ 86312 h 196028"/>
                  <a:gd name="connsiteX3" fmla="*/ 32243 w 58015"/>
                  <a:gd name="connsiteY3" fmla="*/ 59266 h 196028"/>
                  <a:gd name="connsiteX4" fmla="*/ 0 w 58015"/>
                  <a:gd name="connsiteY4" fmla="*/ 15061 h 196028"/>
                  <a:gd name="connsiteX5" fmla="*/ 16877 w 58015"/>
                  <a:gd name="connsiteY5" fmla="*/ 1311 h 196028"/>
                  <a:gd name="connsiteX6" fmla="*/ 40002 w 58015"/>
                  <a:gd name="connsiteY6" fmla="*/ 18527 h 196028"/>
                  <a:gd name="connsiteX7" fmla="*/ 53756 w 58015"/>
                  <a:gd name="connsiteY7" fmla="*/ 51539 h 196028"/>
                  <a:gd name="connsiteX8" fmla="*/ 49222 w 58015"/>
                  <a:gd name="connsiteY8" fmla="*/ 171312 h 196028"/>
                  <a:gd name="connsiteX9" fmla="*/ 33301 w 58015"/>
                  <a:gd name="connsiteY9" fmla="*/ 196029 h 19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15" h="196028">
                    <a:moveTo>
                      <a:pt x="33301" y="196029"/>
                    </a:moveTo>
                    <a:cubicBezTo>
                      <a:pt x="24938" y="184494"/>
                      <a:pt x="29422" y="171994"/>
                      <a:pt x="29926" y="160176"/>
                    </a:cubicBezTo>
                    <a:cubicBezTo>
                      <a:pt x="30984" y="135574"/>
                      <a:pt x="32898" y="110971"/>
                      <a:pt x="33906" y="86312"/>
                    </a:cubicBezTo>
                    <a:cubicBezTo>
                      <a:pt x="34259" y="77335"/>
                      <a:pt x="33402" y="68187"/>
                      <a:pt x="32243" y="59266"/>
                    </a:cubicBezTo>
                    <a:cubicBezTo>
                      <a:pt x="29472" y="37675"/>
                      <a:pt x="21260" y="20459"/>
                      <a:pt x="0" y="15061"/>
                    </a:cubicBezTo>
                    <a:cubicBezTo>
                      <a:pt x="1612" y="1766"/>
                      <a:pt x="8464" y="-2439"/>
                      <a:pt x="16877" y="1311"/>
                    </a:cubicBezTo>
                    <a:cubicBezTo>
                      <a:pt x="25392" y="5061"/>
                      <a:pt x="34510" y="10686"/>
                      <a:pt x="40002" y="18527"/>
                    </a:cubicBezTo>
                    <a:cubicBezTo>
                      <a:pt x="46551" y="27846"/>
                      <a:pt x="51589" y="39891"/>
                      <a:pt x="53756" y="51539"/>
                    </a:cubicBezTo>
                    <a:cubicBezTo>
                      <a:pt x="61162" y="91653"/>
                      <a:pt x="58441" y="131824"/>
                      <a:pt x="49222" y="171312"/>
                    </a:cubicBezTo>
                    <a:cubicBezTo>
                      <a:pt x="46954" y="181085"/>
                      <a:pt x="44586" y="192165"/>
                      <a:pt x="33301" y="1960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5F2DB464-2328-5530-D898-A5CAF1BBD1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1416" y="107387"/>
                <a:ext cx="79289" cy="100713"/>
              </a:xfrm>
              <a:custGeom>
                <a:avLst/>
                <a:gdLst>
                  <a:gd name="connsiteX0" fmla="*/ 79290 w 79289"/>
                  <a:gd name="connsiteY0" fmla="*/ 94091 h 100713"/>
                  <a:gd name="connsiteX1" fmla="*/ 52689 w 79289"/>
                  <a:gd name="connsiteY1" fmla="*/ 86705 h 100713"/>
                  <a:gd name="connsiteX2" fmla="*/ 41656 w 79289"/>
                  <a:gd name="connsiteY2" fmla="*/ 95227 h 100713"/>
                  <a:gd name="connsiteX3" fmla="*/ 42 w 79289"/>
                  <a:gd name="connsiteY3" fmla="*/ 69829 h 100713"/>
                  <a:gd name="connsiteX4" fmla="*/ 25131 w 79289"/>
                  <a:gd name="connsiteY4" fmla="*/ 6818 h 100713"/>
                  <a:gd name="connsiteX5" fmla="*/ 52589 w 79289"/>
                  <a:gd name="connsiteY5" fmla="*/ 5340 h 100713"/>
                  <a:gd name="connsiteX6" fmla="*/ 24728 w 79289"/>
                  <a:gd name="connsiteY6" fmla="*/ 81818 h 100713"/>
                  <a:gd name="connsiteX7" fmla="*/ 43621 w 79289"/>
                  <a:gd name="connsiteY7" fmla="*/ 54375 h 100713"/>
                  <a:gd name="connsiteX8" fmla="*/ 41605 w 79289"/>
                  <a:gd name="connsiteY8" fmla="*/ 37272 h 100713"/>
                  <a:gd name="connsiteX9" fmla="*/ 49918 w 79289"/>
                  <a:gd name="connsiteY9" fmla="*/ 23068 h 100713"/>
                  <a:gd name="connsiteX10" fmla="*/ 62513 w 79289"/>
                  <a:gd name="connsiteY10" fmla="*/ 33352 h 100713"/>
                  <a:gd name="connsiteX11" fmla="*/ 79290 w 79289"/>
                  <a:gd name="connsiteY11" fmla="*/ 94091 h 10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289" h="100713">
                    <a:moveTo>
                      <a:pt x="79290" y="94091"/>
                    </a:moveTo>
                    <a:cubicBezTo>
                      <a:pt x="68912" y="102614"/>
                      <a:pt x="61455" y="90909"/>
                      <a:pt x="52689" y="86705"/>
                    </a:cubicBezTo>
                    <a:cubicBezTo>
                      <a:pt x="48860" y="89659"/>
                      <a:pt x="45485" y="92898"/>
                      <a:pt x="41656" y="95227"/>
                    </a:cubicBezTo>
                    <a:cubicBezTo>
                      <a:pt x="20143" y="108352"/>
                      <a:pt x="848" y="97159"/>
                      <a:pt x="42" y="69829"/>
                    </a:cubicBezTo>
                    <a:cubicBezTo>
                      <a:pt x="-664" y="44829"/>
                      <a:pt x="7548" y="23011"/>
                      <a:pt x="25131" y="6818"/>
                    </a:cubicBezTo>
                    <a:cubicBezTo>
                      <a:pt x="32739" y="-171"/>
                      <a:pt x="41303" y="-3523"/>
                      <a:pt x="52589" y="5340"/>
                    </a:cubicBezTo>
                    <a:cubicBezTo>
                      <a:pt x="31831" y="26022"/>
                      <a:pt x="15710" y="47897"/>
                      <a:pt x="24728" y="81818"/>
                    </a:cubicBezTo>
                    <a:cubicBezTo>
                      <a:pt x="39238" y="77614"/>
                      <a:pt x="44729" y="68636"/>
                      <a:pt x="43621" y="54375"/>
                    </a:cubicBezTo>
                    <a:cubicBezTo>
                      <a:pt x="43167" y="48636"/>
                      <a:pt x="41907" y="43011"/>
                      <a:pt x="41605" y="37272"/>
                    </a:cubicBezTo>
                    <a:cubicBezTo>
                      <a:pt x="41203" y="30284"/>
                      <a:pt x="42562" y="22386"/>
                      <a:pt x="49918" y="23068"/>
                    </a:cubicBezTo>
                    <a:cubicBezTo>
                      <a:pt x="54453" y="23465"/>
                      <a:pt x="61002" y="28636"/>
                      <a:pt x="62513" y="33352"/>
                    </a:cubicBezTo>
                    <a:cubicBezTo>
                      <a:pt x="68912" y="53125"/>
                      <a:pt x="73748" y="73523"/>
                      <a:pt x="79290" y="9409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58724B7-CF7E-F3C5-6C38-F4352DFEEF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62021" y="1616931"/>
                <a:ext cx="87057" cy="112108"/>
              </a:xfrm>
              <a:custGeom>
                <a:avLst/>
                <a:gdLst>
                  <a:gd name="connsiteX0" fmla="*/ 0 w 87057"/>
                  <a:gd name="connsiteY0" fmla="*/ 72285 h 112108"/>
                  <a:gd name="connsiteX1" fmla="*/ 32042 w 87057"/>
                  <a:gd name="connsiteY1" fmla="*/ 47398 h 112108"/>
                  <a:gd name="connsiteX2" fmla="*/ 32143 w 87057"/>
                  <a:gd name="connsiteY2" fmla="*/ 14955 h 112108"/>
                  <a:gd name="connsiteX3" fmla="*/ 43629 w 87057"/>
                  <a:gd name="connsiteY3" fmla="*/ 11 h 112108"/>
                  <a:gd name="connsiteX4" fmla="*/ 54108 w 87057"/>
                  <a:gd name="connsiteY4" fmla="*/ 15807 h 112108"/>
                  <a:gd name="connsiteX5" fmla="*/ 55418 w 87057"/>
                  <a:gd name="connsiteY5" fmla="*/ 44216 h 112108"/>
                  <a:gd name="connsiteX6" fmla="*/ 73555 w 87057"/>
                  <a:gd name="connsiteY6" fmla="*/ 55353 h 112108"/>
                  <a:gd name="connsiteX7" fmla="*/ 60507 w 87057"/>
                  <a:gd name="connsiteY7" fmla="*/ 83932 h 112108"/>
                  <a:gd name="connsiteX8" fmla="*/ 86402 w 87057"/>
                  <a:gd name="connsiteY8" fmla="*/ 93137 h 112108"/>
                  <a:gd name="connsiteX9" fmla="*/ 87057 w 87057"/>
                  <a:gd name="connsiteY9" fmla="*/ 97967 h 112108"/>
                  <a:gd name="connsiteX10" fmla="*/ 51741 w 87057"/>
                  <a:gd name="connsiteY10" fmla="*/ 111035 h 112108"/>
                  <a:gd name="connsiteX11" fmla="*/ 17633 w 87057"/>
                  <a:gd name="connsiteY11" fmla="*/ 110467 h 112108"/>
                  <a:gd name="connsiteX12" fmla="*/ 5592 w 87057"/>
                  <a:gd name="connsiteY12" fmla="*/ 103137 h 112108"/>
                  <a:gd name="connsiteX13" fmla="*/ 15013 w 87057"/>
                  <a:gd name="connsiteY13" fmla="*/ 92057 h 112108"/>
                  <a:gd name="connsiteX14" fmla="*/ 35367 w 87057"/>
                  <a:gd name="connsiteY14" fmla="*/ 85864 h 112108"/>
                  <a:gd name="connsiteX15" fmla="*/ 25241 w 87057"/>
                  <a:gd name="connsiteY15" fmla="*/ 72171 h 112108"/>
                  <a:gd name="connsiteX16" fmla="*/ 0 w 87057"/>
                  <a:gd name="connsiteY16" fmla="*/ 72285 h 11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057" h="112108">
                    <a:moveTo>
                      <a:pt x="0" y="72285"/>
                    </a:moveTo>
                    <a:cubicBezTo>
                      <a:pt x="5189" y="50012"/>
                      <a:pt x="20455" y="55353"/>
                      <a:pt x="32042" y="47398"/>
                    </a:cubicBezTo>
                    <a:cubicBezTo>
                      <a:pt x="32042" y="37512"/>
                      <a:pt x="31689" y="26205"/>
                      <a:pt x="32143" y="14955"/>
                    </a:cubicBezTo>
                    <a:cubicBezTo>
                      <a:pt x="32496" y="7057"/>
                      <a:pt x="35417" y="-330"/>
                      <a:pt x="43629" y="11"/>
                    </a:cubicBezTo>
                    <a:cubicBezTo>
                      <a:pt x="51791" y="352"/>
                      <a:pt x="53857" y="7625"/>
                      <a:pt x="54108" y="15807"/>
                    </a:cubicBezTo>
                    <a:cubicBezTo>
                      <a:pt x="54360" y="24841"/>
                      <a:pt x="54915" y="33818"/>
                      <a:pt x="55418" y="44216"/>
                    </a:cubicBezTo>
                    <a:cubicBezTo>
                      <a:pt x="61162" y="47739"/>
                      <a:pt x="67207" y="51432"/>
                      <a:pt x="73555" y="55353"/>
                    </a:cubicBezTo>
                    <a:cubicBezTo>
                      <a:pt x="64487" y="64938"/>
                      <a:pt x="60154" y="74461"/>
                      <a:pt x="60507" y="83932"/>
                    </a:cubicBezTo>
                    <a:cubicBezTo>
                      <a:pt x="68920" y="86944"/>
                      <a:pt x="77636" y="90069"/>
                      <a:pt x="86402" y="93137"/>
                    </a:cubicBezTo>
                    <a:cubicBezTo>
                      <a:pt x="86604" y="94728"/>
                      <a:pt x="86855" y="96376"/>
                      <a:pt x="87057" y="97967"/>
                    </a:cubicBezTo>
                    <a:cubicBezTo>
                      <a:pt x="75319" y="102512"/>
                      <a:pt x="63832" y="108762"/>
                      <a:pt x="51741" y="111035"/>
                    </a:cubicBezTo>
                    <a:cubicBezTo>
                      <a:pt x="40708" y="113137"/>
                      <a:pt x="28918" y="111717"/>
                      <a:pt x="17633" y="110467"/>
                    </a:cubicBezTo>
                    <a:cubicBezTo>
                      <a:pt x="13452" y="110012"/>
                      <a:pt x="9623" y="105694"/>
                      <a:pt x="5592" y="103137"/>
                    </a:cubicBezTo>
                    <a:cubicBezTo>
                      <a:pt x="8665" y="99330"/>
                      <a:pt x="11184" y="93989"/>
                      <a:pt x="15013" y="92057"/>
                    </a:cubicBezTo>
                    <a:cubicBezTo>
                      <a:pt x="21412" y="88819"/>
                      <a:pt x="28717" y="87796"/>
                      <a:pt x="35367" y="85864"/>
                    </a:cubicBezTo>
                    <a:cubicBezTo>
                      <a:pt x="37584" y="74898"/>
                      <a:pt x="33806" y="71546"/>
                      <a:pt x="25241" y="72171"/>
                    </a:cubicBezTo>
                    <a:cubicBezTo>
                      <a:pt x="17633" y="72739"/>
                      <a:pt x="10026" y="72285"/>
                      <a:pt x="0" y="722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FA598117-E290-2D08-CCEA-E555F2C61F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83432" y="1662170"/>
                <a:ext cx="77987" cy="114564"/>
              </a:xfrm>
              <a:custGeom>
                <a:avLst/>
                <a:gdLst>
                  <a:gd name="connsiteX0" fmla="*/ 20968 w 77987"/>
                  <a:gd name="connsiteY0" fmla="*/ 59773 h 114564"/>
                  <a:gd name="connsiteX1" fmla="*/ 75277 w 77987"/>
                  <a:gd name="connsiteY1" fmla="*/ 65000 h 114564"/>
                  <a:gd name="connsiteX2" fmla="*/ 55528 w 77987"/>
                  <a:gd name="connsiteY2" fmla="*/ 109830 h 114564"/>
                  <a:gd name="connsiteX3" fmla="*/ 16837 w 77987"/>
                  <a:gd name="connsiteY3" fmla="*/ 96421 h 114564"/>
                  <a:gd name="connsiteX4" fmla="*/ 55378 w 77987"/>
                  <a:gd name="connsiteY4" fmla="*/ 79546 h 114564"/>
                  <a:gd name="connsiteX5" fmla="*/ 54168 w 77987"/>
                  <a:gd name="connsiteY5" fmla="*/ 63410 h 114564"/>
                  <a:gd name="connsiteX6" fmla="*/ 33210 w 77987"/>
                  <a:gd name="connsiteY6" fmla="*/ 80114 h 114564"/>
                  <a:gd name="connsiteX7" fmla="*/ 2982 w 77987"/>
                  <a:gd name="connsiteY7" fmla="*/ 67728 h 114564"/>
                  <a:gd name="connsiteX8" fmla="*/ 60 w 77987"/>
                  <a:gd name="connsiteY8" fmla="*/ 13807 h 114564"/>
                  <a:gd name="connsiteX9" fmla="*/ 9380 w 77987"/>
                  <a:gd name="connsiteY9" fmla="*/ 0 h 114564"/>
                  <a:gd name="connsiteX10" fmla="*/ 17290 w 77987"/>
                  <a:gd name="connsiteY10" fmla="*/ 15341 h 114564"/>
                  <a:gd name="connsiteX11" fmla="*/ 20968 w 77987"/>
                  <a:gd name="connsiteY11" fmla="*/ 59716 h 11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987" h="114564">
                    <a:moveTo>
                      <a:pt x="20968" y="59773"/>
                    </a:moveTo>
                    <a:cubicBezTo>
                      <a:pt x="53614" y="42671"/>
                      <a:pt x="66864" y="44318"/>
                      <a:pt x="75277" y="65000"/>
                    </a:cubicBezTo>
                    <a:cubicBezTo>
                      <a:pt x="82633" y="83182"/>
                      <a:pt x="74673" y="101251"/>
                      <a:pt x="55528" y="109830"/>
                    </a:cubicBezTo>
                    <a:cubicBezTo>
                      <a:pt x="35175" y="118978"/>
                      <a:pt x="22530" y="115058"/>
                      <a:pt x="16837" y="96421"/>
                    </a:cubicBezTo>
                    <a:cubicBezTo>
                      <a:pt x="29230" y="89603"/>
                      <a:pt x="47065" y="96705"/>
                      <a:pt x="55378" y="79546"/>
                    </a:cubicBezTo>
                    <a:cubicBezTo>
                      <a:pt x="56688" y="76819"/>
                      <a:pt x="54924" y="72159"/>
                      <a:pt x="54168" y="63410"/>
                    </a:cubicBezTo>
                    <a:cubicBezTo>
                      <a:pt x="45452" y="70398"/>
                      <a:pt x="39407" y="75398"/>
                      <a:pt x="33210" y="80114"/>
                    </a:cubicBezTo>
                    <a:cubicBezTo>
                      <a:pt x="17239" y="92330"/>
                      <a:pt x="6559" y="88807"/>
                      <a:pt x="2982" y="67728"/>
                    </a:cubicBezTo>
                    <a:cubicBezTo>
                      <a:pt x="10" y="50171"/>
                      <a:pt x="-141" y="31762"/>
                      <a:pt x="60" y="13807"/>
                    </a:cubicBezTo>
                    <a:cubicBezTo>
                      <a:pt x="60" y="9148"/>
                      <a:pt x="6106" y="4602"/>
                      <a:pt x="9380" y="0"/>
                    </a:cubicBezTo>
                    <a:cubicBezTo>
                      <a:pt x="12101" y="5114"/>
                      <a:pt x="16484" y="9886"/>
                      <a:pt x="17290" y="15341"/>
                    </a:cubicBezTo>
                    <a:cubicBezTo>
                      <a:pt x="19356" y="29659"/>
                      <a:pt x="19809" y="44318"/>
                      <a:pt x="20968" y="597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8B2B2A9C-7EDD-D8D3-9C6C-E5F7654C59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15947" y="788667"/>
                <a:ext cx="61105" cy="180941"/>
              </a:xfrm>
              <a:custGeom>
                <a:avLst/>
                <a:gdLst>
                  <a:gd name="connsiteX0" fmla="*/ 0 w 61105"/>
                  <a:gd name="connsiteY0" fmla="*/ 9122 h 180941"/>
                  <a:gd name="connsiteX1" fmla="*/ 26097 w 61105"/>
                  <a:gd name="connsiteY1" fmla="*/ 7076 h 180941"/>
                  <a:gd name="connsiteX2" fmla="*/ 43730 w 61105"/>
                  <a:gd name="connsiteY2" fmla="*/ 31849 h 180941"/>
                  <a:gd name="connsiteX3" fmla="*/ 55015 w 61105"/>
                  <a:gd name="connsiteY3" fmla="*/ 158782 h 180941"/>
                  <a:gd name="connsiteX4" fmla="*/ 34762 w 61105"/>
                  <a:gd name="connsiteY4" fmla="*/ 180941 h 180941"/>
                  <a:gd name="connsiteX5" fmla="*/ 34762 w 61105"/>
                  <a:gd name="connsiteY5" fmla="*/ 154748 h 180941"/>
                  <a:gd name="connsiteX6" fmla="*/ 35417 w 61105"/>
                  <a:gd name="connsiteY6" fmla="*/ 95770 h 180941"/>
                  <a:gd name="connsiteX7" fmla="*/ 0 w 61105"/>
                  <a:gd name="connsiteY7" fmla="*/ 9179 h 1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105" h="180941">
                    <a:moveTo>
                      <a:pt x="0" y="9122"/>
                    </a:moveTo>
                    <a:cubicBezTo>
                      <a:pt x="9975" y="-5878"/>
                      <a:pt x="19195" y="713"/>
                      <a:pt x="26097" y="7076"/>
                    </a:cubicBezTo>
                    <a:cubicBezTo>
                      <a:pt x="33251" y="13667"/>
                      <a:pt x="39397" y="22588"/>
                      <a:pt x="43730" y="31849"/>
                    </a:cubicBezTo>
                    <a:cubicBezTo>
                      <a:pt x="62572" y="72247"/>
                      <a:pt x="65695" y="114918"/>
                      <a:pt x="55015" y="158782"/>
                    </a:cubicBezTo>
                    <a:cubicBezTo>
                      <a:pt x="52546" y="168952"/>
                      <a:pt x="49322" y="179293"/>
                      <a:pt x="34762" y="180941"/>
                    </a:cubicBezTo>
                    <a:cubicBezTo>
                      <a:pt x="34762" y="171566"/>
                      <a:pt x="34662" y="163157"/>
                      <a:pt x="34762" y="154748"/>
                    </a:cubicBezTo>
                    <a:cubicBezTo>
                      <a:pt x="35064" y="135089"/>
                      <a:pt x="37029" y="115259"/>
                      <a:pt x="35417" y="95770"/>
                    </a:cubicBezTo>
                    <a:cubicBezTo>
                      <a:pt x="32697" y="63270"/>
                      <a:pt x="22016" y="33781"/>
                      <a:pt x="0" y="917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ACBA564-474B-6209-E9E8-DA9F91ADAA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40949" y="1644840"/>
                <a:ext cx="79319" cy="125891"/>
              </a:xfrm>
              <a:custGeom>
                <a:avLst/>
                <a:gdLst>
                  <a:gd name="connsiteX0" fmla="*/ 54217 w 79319"/>
                  <a:gd name="connsiteY0" fmla="*/ 73694 h 125891"/>
                  <a:gd name="connsiteX1" fmla="*/ 32352 w 79319"/>
                  <a:gd name="connsiteY1" fmla="*/ 96194 h 125891"/>
                  <a:gd name="connsiteX2" fmla="*/ 15877 w 79319"/>
                  <a:gd name="connsiteY2" fmla="*/ 105171 h 125891"/>
                  <a:gd name="connsiteX3" fmla="*/ 7515 w 79319"/>
                  <a:gd name="connsiteY3" fmla="*/ 87842 h 125891"/>
                  <a:gd name="connsiteX4" fmla="*/ 915 w 79319"/>
                  <a:gd name="connsiteY4" fmla="*/ 21477 h 125891"/>
                  <a:gd name="connsiteX5" fmla="*/ 310 w 79319"/>
                  <a:gd name="connsiteY5" fmla="*/ 11705 h 125891"/>
                  <a:gd name="connsiteX6" fmla="*/ 6557 w 79319"/>
                  <a:gd name="connsiteY6" fmla="*/ 0 h 125891"/>
                  <a:gd name="connsiteX7" fmla="*/ 17591 w 79319"/>
                  <a:gd name="connsiteY7" fmla="*/ 8637 h 125891"/>
                  <a:gd name="connsiteX8" fmla="*/ 23535 w 79319"/>
                  <a:gd name="connsiteY8" fmla="*/ 47500 h 125891"/>
                  <a:gd name="connsiteX9" fmla="*/ 26709 w 79319"/>
                  <a:gd name="connsiteY9" fmla="*/ 73069 h 125891"/>
                  <a:gd name="connsiteX10" fmla="*/ 47113 w 79319"/>
                  <a:gd name="connsiteY10" fmla="*/ 61478 h 125891"/>
                  <a:gd name="connsiteX11" fmla="*/ 78701 w 79319"/>
                  <a:gd name="connsiteY11" fmla="*/ 91648 h 125891"/>
                  <a:gd name="connsiteX12" fmla="*/ 55124 w 79319"/>
                  <a:gd name="connsiteY12" fmla="*/ 121762 h 125891"/>
                  <a:gd name="connsiteX13" fmla="*/ 25097 w 79319"/>
                  <a:gd name="connsiteY13" fmla="*/ 116762 h 125891"/>
                  <a:gd name="connsiteX14" fmla="*/ 59456 w 79319"/>
                  <a:gd name="connsiteY14" fmla="*/ 78580 h 125891"/>
                  <a:gd name="connsiteX15" fmla="*/ 54217 w 79319"/>
                  <a:gd name="connsiteY15" fmla="*/ 73694 h 125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319" h="125891">
                    <a:moveTo>
                      <a:pt x="54217" y="73694"/>
                    </a:moveTo>
                    <a:cubicBezTo>
                      <a:pt x="46962" y="81251"/>
                      <a:pt x="40110" y="89376"/>
                      <a:pt x="32352" y="96194"/>
                    </a:cubicBezTo>
                    <a:cubicBezTo>
                      <a:pt x="27566" y="100398"/>
                      <a:pt x="21319" y="105342"/>
                      <a:pt x="15877" y="105171"/>
                    </a:cubicBezTo>
                    <a:cubicBezTo>
                      <a:pt x="7313" y="104887"/>
                      <a:pt x="8219" y="95114"/>
                      <a:pt x="7515" y="87842"/>
                    </a:cubicBezTo>
                    <a:cubicBezTo>
                      <a:pt x="5398" y="65739"/>
                      <a:pt x="3131" y="43637"/>
                      <a:pt x="915" y="21477"/>
                    </a:cubicBezTo>
                    <a:cubicBezTo>
                      <a:pt x="612" y="18182"/>
                      <a:pt x="-547" y="14546"/>
                      <a:pt x="310" y="11705"/>
                    </a:cubicBezTo>
                    <a:cubicBezTo>
                      <a:pt x="1620" y="7500"/>
                      <a:pt x="4390" y="3864"/>
                      <a:pt x="6557" y="0"/>
                    </a:cubicBezTo>
                    <a:cubicBezTo>
                      <a:pt x="10386" y="2841"/>
                      <a:pt x="16684" y="4886"/>
                      <a:pt x="17591" y="8637"/>
                    </a:cubicBezTo>
                    <a:cubicBezTo>
                      <a:pt x="20613" y="21250"/>
                      <a:pt x="21772" y="34489"/>
                      <a:pt x="23535" y="47500"/>
                    </a:cubicBezTo>
                    <a:cubicBezTo>
                      <a:pt x="24593" y="55455"/>
                      <a:pt x="25500" y="63466"/>
                      <a:pt x="26709" y="73069"/>
                    </a:cubicBezTo>
                    <a:cubicBezTo>
                      <a:pt x="34317" y="68694"/>
                      <a:pt x="40412" y="64262"/>
                      <a:pt x="47113" y="61478"/>
                    </a:cubicBezTo>
                    <a:cubicBezTo>
                      <a:pt x="67316" y="52955"/>
                      <a:pt x="82631" y="67728"/>
                      <a:pt x="78701" y="91648"/>
                    </a:cubicBezTo>
                    <a:cubicBezTo>
                      <a:pt x="76182" y="106933"/>
                      <a:pt x="67265" y="116592"/>
                      <a:pt x="55124" y="121762"/>
                    </a:cubicBezTo>
                    <a:cubicBezTo>
                      <a:pt x="45249" y="125967"/>
                      <a:pt x="34266" y="130228"/>
                      <a:pt x="25097" y="116762"/>
                    </a:cubicBezTo>
                    <a:cubicBezTo>
                      <a:pt x="33712" y="100512"/>
                      <a:pt x="63134" y="106478"/>
                      <a:pt x="59456" y="78580"/>
                    </a:cubicBezTo>
                    <a:cubicBezTo>
                      <a:pt x="57693" y="76932"/>
                      <a:pt x="55980" y="75341"/>
                      <a:pt x="54217" y="7369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1BC13EDC-9681-77FC-8CD4-B26D1CFDEF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5820" y="793514"/>
                <a:ext cx="54124" cy="181871"/>
              </a:xfrm>
              <a:custGeom>
                <a:avLst/>
                <a:gdLst>
                  <a:gd name="connsiteX0" fmla="*/ 54125 w 54124"/>
                  <a:gd name="connsiteY0" fmla="*/ 179958 h 181871"/>
                  <a:gd name="connsiteX1" fmla="*/ 14677 w 54124"/>
                  <a:gd name="connsiteY1" fmla="*/ 161947 h 181871"/>
                  <a:gd name="connsiteX2" fmla="*/ 16 w 54124"/>
                  <a:gd name="connsiteY2" fmla="*/ 108481 h 181871"/>
                  <a:gd name="connsiteX3" fmla="*/ 26919 w 54124"/>
                  <a:gd name="connsiteY3" fmla="*/ 11207 h 181871"/>
                  <a:gd name="connsiteX4" fmla="*/ 49187 w 54124"/>
                  <a:gd name="connsiteY4" fmla="*/ 3991 h 181871"/>
                  <a:gd name="connsiteX5" fmla="*/ 54125 w 54124"/>
                  <a:gd name="connsiteY5" fmla="*/ 179958 h 18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24" h="181871">
                    <a:moveTo>
                      <a:pt x="54125" y="179958"/>
                    </a:moveTo>
                    <a:cubicBezTo>
                      <a:pt x="33922" y="186436"/>
                      <a:pt x="23291" y="175470"/>
                      <a:pt x="14677" y="161947"/>
                    </a:cubicBezTo>
                    <a:cubicBezTo>
                      <a:pt x="4651" y="146208"/>
                      <a:pt x="268" y="127913"/>
                      <a:pt x="16" y="108481"/>
                    </a:cubicBezTo>
                    <a:cubicBezTo>
                      <a:pt x="-437" y="72742"/>
                      <a:pt x="8832" y="40355"/>
                      <a:pt x="26919" y="11207"/>
                    </a:cubicBezTo>
                    <a:cubicBezTo>
                      <a:pt x="31957" y="3082"/>
                      <a:pt x="37297" y="-5100"/>
                      <a:pt x="49187" y="3991"/>
                    </a:cubicBezTo>
                    <a:cubicBezTo>
                      <a:pt x="23141" y="62969"/>
                      <a:pt x="4198" y="122287"/>
                      <a:pt x="54125" y="1799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ED8D898A-68CF-A6E0-F369-B6DF09D934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50213" y="416865"/>
                <a:ext cx="64068" cy="186718"/>
              </a:xfrm>
              <a:custGeom>
                <a:avLst/>
                <a:gdLst>
                  <a:gd name="connsiteX0" fmla="*/ 30933 w 64068"/>
                  <a:gd name="connsiteY0" fmla="*/ 186718 h 186718"/>
                  <a:gd name="connsiteX1" fmla="*/ 0 w 64068"/>
                  <a:gd name="connsiteY1" fmla="*/ 467 h 186718"/>
                  <a:gd name="connsiteX2" fmla="*/ 18288 w 64068"/>
                  <a:gd name="connsiteY2" fmla="*/ 808 h 186718"/>
                  <a:gd name="connsiteX3" fmla="*/ 28213 w 64068"/>
                  <a:gd name="connsiteY3" fmla="*/ 10126 h 186718"/>
                  <a:gd name="connsiteX4" fmla="*/ 59247 w 64068"/>
                  <a:gd name="connsiteY4" fmla="*/ 155241 h 186718"/>
                  <a:gd name="connsiteX5" fmla="*/ 30933 w 64068"/>
                  <a:gd name="connsiteY5" fmla="*/ 186718 h 1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068" h="186718">
                    <a:moveTo>
                      <a:pt x="30933" y="186718"/>
                    </a:moveTo>
                    <a:cubicBezTo>
                      <a:pt x="53151" y="116945"/>
                      <a:pt x="36727" y="58535"/>
                      <a:pt x="0" y="467"/>
                    </a:cubicBezTo>
                    <a:cubicBezTo>
                      <a:pt x="9623" y="467"/>
                      <a:pt x="14409" y="-783"/>
                      <a:pt x="18288" y="808"/>
                    </a:cubicBezTo>
                    <a:cubicBezTo>
                      <a:pt x="22117" y="2399"/>
                      <a:pt x="25594" y="6319"/>
                      <a:pt x="28213" y="10126"/>
                    </a:cubicBezTo>
                    <a:cubicBezTo>
                      <a:pt x="57534" y="53308"/>
                      <a:pt x="72396" y="100638"/>
                      <a:pt x="59247" y="155241"/>
                    </a:cubicBezTo>
                    <a:cubicBezTo>
                      <a:pt x="56073" y="168366"/>
                      <a:pt x="51741" y="182002"/>
                      <a:pt x="30933" y="1867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33C71603-B9E5-9098-44EE-38B6FB745B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33936" y="380441"/>
                <a:ext cx="47678" cy="188351"/>
              </a:xfrm>
              <a:custGeom>
                <a:avLst/>
                <a:gdLst>
                  <a:gd name="connsiteX0" fmla="*/ 47679 w 47678"/>
                  <a:gd name="connsiteY0" fmla="*/ 188085 h 188351"/>
                  <a:gd name="connsiteX1" fmla="*/ 9038 w 47678"/>
                  <a:gd name="connsiteY1" fmla="*/ 163426 h 188351"/>
                  <a:gd name="connsiteX2" fmla="*/ 120 w 47678"/>
                  <a:gd name="connsiteY2" fmla="*/ 113198 h 188351"/>
                  <a:gd name="connsiteX3" fmla="*/ 22640 w 47678"/>
                  <a:gd name="connsiteY3" fmla="*/ 13709 h 188351"/>
                  <a:gd name="connsiteX4" fmla="*/ 43850 w 47678"/>
                  <a:gd name="connsiteY4" fmla="*/ 2970 h 188351"/>
                  <a:gd name="connsiteX5" fmla="*/ 23245 w 47678"/>
                  <a:gd name="connsiteY5" fmla="*/ 96777 h 188351"/>
                  <a:gd name="connsiteX6" fmla="*/ 47628 w 47678"/>
                  <a:gd name="connsiteY6" fmla="*/ 188085 h 18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78" h="188351">
                    <a:moveTo>
                      <a:pt x="47679" y="188085"/>
                    </a:moveTo>
                    <a:cubicBezTo>
                      <a:pt x="25310" y="190244"/>
                      <a:pt x="14327" y="179051"/>
                      <a:pt x="9038" y="163426"/>
                    </a:cubicBezTo>
                    <a:cubicBezTo>
                      <a:pt x="3747" y="147630"/>
                      <a:pt x="775" y="130130"/>
                      <a:pt x="120" y="113198"/>
                    </a:cubicBezTo>
                    <a:cubicBezTo>
                      <a:pt x="-1190" y="77857"/>
                      <a:pt x="8332" y="44902"/>
                      <a:pt x="22640" y="13709"/>
                    </a:cubicBezTo>
                    <a:cubicBezTo>
                      <a:pt x="27124" y="3936"/>
                      <a:pt x="32817" y="-4757"/>
                      <a:pt x="43850" y="2970"/>
                    </a:cubicBezTo>
                    <a:cubicBezTo>
                      <a:pt x="36696" y="34959"/>
                      <a:pt x="28283" y="65527"/>
                      <a:pt x="23245" y="96777"/>
                    </a:cubicBezTo>
                    <a:cubicBezTo>
                      <a:pt x="18106" y="128823"/>
                      <a:pt x="25713" y="158710"/>
                      <a:pt x="47628" y="1880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09D984F-E625-0505-4650-AF8FE55071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38906" y="1935812"/>
                <a:ext cx="101671" cy="67277"/>
              </a:xfrm>
              <a:custGeom>
                <a:avLst/>
                <a:gdLst>
                  <a:gd name="connsiteX0" fmla="*/ 101671 w 101671"/>
                  <a:gd name="connsiteY0" fmla="*/ 52609 h 67277"/>
                  <a:gd name="connsiteX1" fmla="*/ 65750 w 101671"/>
                  <a:gd name="connsiteY1" fmla="*/ 51871 h 67277"/>
                  <a:gd name="connsiteX2" fmla="*/ 29930 w 101671"/>
                  <a:gd name="connsiteY2" fmla="*/ 66473 h 67277"/>
                  <a:gd name="connsiteX3" fmla="*/ 2019 w 101671"/>
                  <a:gd name="connsiteY3" fmla="*/ 53234 h 67277"/>
                  <a:gd name="connsiteX4" fmla="*/ 11289 w 101671"/>
                  <a:gd name="connsiteY4" fmla="*/ 18234 h 67277"/>
                  <a:gd name="connsiteX5" fmla="*/ 39855 w 101671"/>
                  <a:gd name="connsiteY5" fmla="*/ 1757 h 67277"/>
                  <a:gd name="connsiteX6" fmla="*/ 74013 w 101671"/>
                  <a:gd name="connsiteY6" fmla="*/ 18689 h 67277"/>
                  <a:gd name="connsiteX7" fmla="*/ 86154 w 101671"/>
                  <a:gd name="connsiteY7" fmla="*/ 35791 h 67277"/>
                  <a:gd name="connsiteX8" fmla="*/ 101671 w 101671"/>
                  <a:gd name="connsiteY8" fmla="*/ 52666 h 67277"/>
                  <a:gd name="connsiteX9" fmla="*/ 51442 w 101671"/>
                  <a:gd name="connsiteY9" fmla="*/ 17723 h 67277"/>
                  <a:gd name="connsiteX10" fmla="*/ 23330 w 101671"/>
                  <a:gd name="connsiteY10" fmla="*/ 45223 h 67277"/>
                  <a:gd name="connsiteX11" fmla="*/ 51442 w 101671"/>
                  <a:gd name="connsiteY11" fmla="*/ 17723 h 6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671" h="67277">
                    <a:moveTo>
                      <a:pt x="101671" y="52609"/>
                    </a:moveTo>
                    <a:cubicBezTo>
                      <a:pt x="89832" y="57570"/>
                      <a:pt x="77892" y="57325"/>
                      <a:pt x="65750" y="51871"/>
                    </a:cubicBezTo>
                    <a:cubicBezTo>
                      <a:pt x="52752" y="57325"/>
                      <a:pt x="41668" y="63803"/>
                      <a:pt x="29930" y="66473"/>
                    </a:cubicBezTo>
                    <a:cubicBezTo>
                      <a:pt x="16277" y="69598"/>
                      <a:pt x="6100" y="63291"/>
                      <a:pt x="2019" y="53234"/>
                    </a:cubicBezTo>
                    <a:cubicBezTo>
                      <a:pt x="-2414" y="42155"/>
                      <a:pt x="357" y="27609"/>
                      <a:pt x="11289" y="18234"/>
                    </a:cubicBezTo>
                    <a:cubicBezTo>
                      <a:pt x="19703" y="11018"/>
                      <a:pt x="29728" y="4825"/>
                      <a:pt x="39855" y="1757"/>
                    </a:cubicBezTo>
                    <a:cubicBezTo>
                      <a:pt x="56077" y="-3243"/>
                      <a:pt x="64642" y="2439"/>
                      <a:pt x="74013" y="18689"/>
                    </a:cubicBezTo>
                    <a:cubicBezTo>
                      <a:pt x="77539" y="24768"/>
                      <a:pt x="81822" y="30393"/>
                      <a:pt x="86154" y="35791"/>
                    </a:cubicBezTo>
                    <a:cubicBezTo>
                      <a:pt x="90336" y="40962"/>
                      <a:pt x="95122" y="45621"/>
                      <a:pt x="101671" y="52666"/>
                    </a:cubicBezTo>
                    <a:close/>
                    <a:moveTo>
                      <a:pt x="51442" y="17723"/>
                    </a:moveTo>
                    <a:cubicBezTo>
                      <a:pt x="36580" y="24030"/>
                      <a:pt x="26907" y="28291"/>
                      <a:pt x="23330" y="45223"/>
                    </a:cubicBezTo>
                    <a:cubicBezTo>
                      <a:pt x="37940" y="43462"/>
                      <a:pt x="46152" y="37155"/>
                      <a:pt x="51442" y="1772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4378689-464C-C7BD-6440-EA215E3059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3305" y="430243"/>
                <a:ext cx="87799" cy="99248"/>
              </a:xfrm>
              <a:custGeom>
                <a:avLst/>
                <a:gdLst>
                  <a:gd name="connsiteX0" fmla="*/ 87749 w 87799"/>
                  <a:gd name="connsiteY0" fmla="*/ 99249 h 99248"/>
                  <a:gd name="connsiteX1" fmla="*/ 56160 w 87799"/>
                  <a:gd name="connsiteY1" fmla="*/ 67714 h 99248"/>
                  <a:gd name="connsiteX2" fmla="*/ 35001 w 87799"/>
                  <a:gd name="connsiteY2" fmla="*/ 86010 h 99248"/>
                  <a:gd name="connsiteX3" fmla="*/ 8198 w 87799"/>
                  <a:gd name="connsiteY3" fmla="*/ 87146 h 99248"/>
                  <a:gd name="connsiteX4" fmla="*/ 540 w 87799"/>
                  <a:gd name="connsiteY4" fmla="*/ 60442 h 99248"/>
                  <a:gd name="connsiteX5" fmla="*/ 24119 w 87799"/>
                  <a:gd name="connsiteY5" fmla="*/ 8566 h 99248"/>
                  <a:gd name="connsiteX6" fmla="*/ 55858 w 87799"/>
                  <a:gd name="connsiteY6" fmla="*/ 8055 h 99248"/>
                  <a:gd name="connsiteX7" fmla="*/ 19836 w 87799"/>
                  <a:gd name="connsiteY7" fmla="*/ 73794 h 99248"/>
                  <a:gd name="connsiteX8" fmla="*/ 51072 w 87799"/>
                  <a:gd name="connsiteY8" fmla="*/ 47942 h 99248"/>
                  <a:gd name="connsiteX9" fmla="*/ 50568 w 87799"/>
                  <a:gd name="connsiteY9" fmla="*/ 40555 h 99248"/>
                  <a:gd name="connsiteX10" fmla="*/ 55908 w 87799"/>
                  <a:gd name="connsiteY10" fmla="*/ 21578 h 99248"/>
                  <a:gd name="connsiteX11" fmla="*/ 69964 w 87799"/>
                  <a:gd name="connsiteY11" fmla="*/ 35782 h 99248"/>
                  <a:gd name="connsiteX12" fmla="*/ 82559 w 87799"/>
                  <a:gd name="connsiteY12" fmla="*/ 75271 h 99248"/>
                  <a:gd name="connsiteX13" fmla="*/ 87799 w 87799"/>
                  <a:gd name="connsiteY13" fmla="*/ 99192 h 9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799" h="99248">
                    <a:moveTo>
                      <a:pt x="87749" y="99249"/>
                    </a:moveTo>
                    <a:cubicBezTo>
                      <a:pt x="67193" y="96010"/>
                      <a:pt x="64221" y="79362"/>
                      <a:pt x="56160" y="67714"/>
                    </a:cubicBezTo>
                    <a:cubicBezTo>
                      <a:pt x="48755" y="74135"/>
                      <a:pt x="42154" y="80499"/>
                      <a:pt x="35001" y="86010"/>
                    </a:cubicBezTo>
                    <a:cubicBezTo>
                      <a:pt x="26486" y="92544"/>
                      <a:pt x="16813" y="93680"/>
                      <a:pt x="8198" y="87146"/>
                    </a:cubicBezTo>
                    <a:cubicBezTo>
                      <a:pt x="87" y="81010"/>
                      <a:pt x="-870" y="70783"/>
                      <a:pt x="540" y="60442"/>
                    </a:cubicBezTo>
                    <a:cubicBezTo>
                      <a:pt x="3261" y="40214"/>
                      <a:pt x="11120" y="22771"/>
                      <a:pt x="24119" y="8566"/>
                    </a:cubicBezTo>
                    <a:cubicBezTo>
                      <a:pt x="34497" y="-2797"/>
                      <a:pt x="40341" y="-2741"/>
                      <a:pt x="55858" y="8055"/>
                    </a:cubicBezTo>
                    <a:cubicBezTo>
                      <a:pt x="31121" y="21691"/>
                      <a:pt x="19937" y="43737"/>
                      <a:pt x="19836" y="73794"/>
                    </a:cubicBezTo>
                    <a:cubicBezTo>
                      <a:pt x="40744" y="74760"/>
                      <a:pt x="50266" y="66237"/>
                      <a:pt x="51072" y="47942"/>
                    </a:cubicBezTo>
                    <a:cubicBezTo>
                      <a:pt x="51173" y="45498"/>
                      <a:pt x="50619" y="42998"/>
                      <a:pt x="50568" y="40555"/>
                    </a:cubicBezTo>
                    <a:cubicBezTo>
                      <a:pt x="50366" y="33453"/>
                      <a:pt x="47293" y="24305"/>
                      <a:pt x="55908" y="21578"/>
                    </a:cubicBezTo>
                    <a:cubicBezTo>
                      <a:pt x="65682" y="18510"/>
                      <a:pt x="67597" y="27487"/>
                      <a:pt x="69964" y="35782"/>
                    </a:cubicBezTo>
                    <a:cubicBezTo>
                      <a:pt x="73743" y="49078"/>
                      <a:pt x="78579" y="62033"/>
                      <a:pt x="82559" y="75271"/>
                    </a:cubicBezTo>
                    <a:cubicBezTo>
                      <a:pt x="84524" y="81862"/>
                      <a:pt x="85582" y="88851"/>
                      <a:pt x="87799" y="991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2BD83FC-6678-8DEB-4B15-8E372309E6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07817" y="365190"/>
                <a:ext cx="57663" cy="182255"/>
              </a:xfrm>
              <a:custGeom>
                <a:avLst/>
                <a:gdLst>
                  <a:gd name="connsiteX0" fmla="*/ 32848 w 57663"/>
                  <a:gd name="connsiteY0" fmla="*/ 182256 h 182255"/>
                  <a:gd name="connsiteX1" fmla="*/ 32445 w 57663"/>
                  <a:gd name="connsiteY1" fmla="*/ 86233 h 182255"/>
                  <a:gd name="connsiteX2" fmla="*/ 0 w 57663"/>
                  <a:gd name="connsiteY2" fmla="*/ 6005 h 182255"/>
                  <a:gd name="connsiteX3" fmla="*/ 19396 w 57663"/>
                  <a:gd name="connsiteY3" fmla="*/ 4527 h 182255"/>
                  <a:gd name="connsiteX4" fmla="*/ 35770 w 57663"/>
                  <a:gd name="connsiteY4" fmla="*/ 24016 h 182255"/>
                  <a:gd name="connsiteX5" fmla="*/ 50632 w 57663"/>
                  <a:gd name="connsiteY5" fmla="*/ 158790 h 182255"/>
                  <a:gd name="connsiteX6" fmla="*/ 32848 w 57663"/>
                  <a:gd name="connsiteY6" fmla="*/ 182256 h 18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63" h="182255">
                    <a:moveTo>
                      <a:pt x="32848" y="182256"/>
                    </a:moveTo>
                    <a:cubicBezTo>
                      <a:pt x="32848" y="148165"/>
                      <a:pt x="34208" y="117085"/>
                      <a:pt x="32445" y="86233"/>
                    </a:cubicBezTo>
                    <a:cubicBezTo>
                      <a:pt x="30681" y="55437"/>
                      <a:pt x="16928" y="29073"/>
                      <a:pt x="0" y="6005"/>
                    </a:cubicBezTo>
                    <a:cubicBezTo>
                      <a:pt x="8111" y="-3427"/>
                      <a:pt x="14459" y="-18"/>
                      <a:pt x="19396" y="4527"/>
                    </a:cubicBezTo>
                    <a:cubicBezTo>
                      <a:pt x="25492" y="10152"/>
                      <a:pt x="31739" y="16459"/>
                      <a:pt x="35770" y="24016"/>
                    </a:cubicBezTo>
                    <a:cubicBezTo>
                      <a:pt x="58390" y="66289"/>
                      <a:pt x="63731" y="111403"/>
                      <a:pt x="50632" y="158790"/>
                    </a:cubicBezTo>
                    <a:cubicBezTo>
                      <a:pt x="47206" y="171233"/>
                      <a:pt x="46803" y="171119"/>
                      <a:pt x="32848" y="18225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44078477-1D4A-66D3-FF3C-A8A8D13DA9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49593" y="1059611"/>
                <a:ext cx="61315" cy="101634"/>
              </a:xfrm>
              <a:custGeom>
                <a:avLst/>
                <a:gdLst>
                  <a:gd name="connsiteX0" fmla="*/ 61315 w 61315"/>
                  <a:gd name="connsiteY0" fmla="*/ 55509 h 101634"/>
                  <a:gd name="connsiteX1" fmla="*/ 56026 w 61315"/>
                  <a:gd name="connsiteY1" fmla="*/ 80964 h 101634"/>
                  <a:gd name="connsiteX2" fmla="*/ 33858 w 61315"/>
                  <a:gd name="connsiteY2" fmla="*/ 101476 h 101634"/>
                  <a:gd name="connsiteX3" fmla="*/ 8164 w 61315"/>
                  <a:gd name="connsiteY3" fmla="*/ 86703 h 101634"/>
                  <a:gd name="connsiteX4" fmla="*/ 19047 w 61315"/>
                  <a:gd name="connsiteY4" fmla="*/ 6305 h 101634"/>
                  <a:gd name="connsiteX5" fmla="*/ 51743 w 61315"/>
                  <a:gd name="connsiteY5" fmla="*/ 14032 h 101634"/>
                  <a:gd name="connsiteX6" fmla="*/ 61315 w 61315"/>
                  <a:gd name="connsiteY6" fmla="*/ 55623 h 101634"/>
                  <a:gd name="connsiteX7" fmla="*/ 31944 w 61315"/>
                  <a:gd name="connsiteY7" fmla="*/ 79260 h 101634"/>
                  <a:gd name="connsiteX8" fmla="*/ 29223 w 61315"/>
                  <a:gd name="connsiteY8" fmla="*/ 23293 h 101634"/>
                  <a:gd name="connsiteX9" fmla="*/ 31944 w 61315"/>
                  <a:gd name="connsiteY9" fmla="*/ 79260 h 10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15" h="101634">
                    <a:moveTo>
                      <a:pt x="61315" y="55509"/>
                    </a:moveTo>
                    <a:cubicBezTo>
                      <a:pt x="59401" y="65055"/>
                      <a:pt x="58242" y="73180"/>
                      <a:pt x="56026" y="80964"/>
                    </a:cubicBezTo>
                    <a:cubicBezTo>
                      <a:pt x="52650" y="92953"/>
                      <a:pt x="45345" y="100226"/>
                      <a:pt x="33858" y="101476"/>
                    </a:cubicBezTo>
                    <a:cubicBezTo>
                      <a:pt x="22523" y="102669"/>
                      <a:pt x="14159" y="97101"/>
                      <a:pt x="8164" y="86703"/>
                    </a:cubicBezTo>
                    <a:cubicBezTo>
                      <a:pt x="-6143" y="61873"/>
                      <a:pt x="-1105" y="24998"/>
                      <a:pt x="19047" y="6305"/>
                    </a:cubicBezTo>
                    <a:cubicBezTo>
                      <a:pt x="30382" y="-4207"/>
                      <a:pt x="46000" y="-1536"/>
                      <a:pt x="51743" y="14032"/>
                    </a:cubicBezTo>
                    <a:cubicBezTo>
                      <a:pt x="56681" y="27441"/>
                      <a:pt x="58393" y="42328"/>
                      <a:pt x="61315" y="55623"/>
                    </a:cubicBezTo>
                    <a:close/>
                    <a:moveTo>
                      <a:pt x="31944" y="79260"/>
                    </a:moveTo>
                    <a:cubicBezTo>
                      <a:pt x="43027" y="59032"/>
                      <a:pt x="42171" y="41589"/>
                      <a:pt x="29223" y="23293"/>
                    </a:cubicBezTo>
                    <a:cubicBezTo>
                      <a:pt x="17434" y="42157"/>
                      <a:pt x="18392" y="61021"/>
                      <a:pt x="31944" y="792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C8C503C3-E7A5-5E36-6161-80C541FFBA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01067" y="837494"/>
                <a:ext cx="44663" cy="164463"/>
              </a:xfrm>
              <a:custGeom>
                <a:avLst/>
                <a:gdLst>
                  <a:gd name="connsiteX0" fmla="*/ 44613 w 44663"/>
                  <a:gd name="connsiteY0" fmla="*/ 2965 h 164463"/>
                  <a:gd name="connsiteX1" fmla="*/ 44310 w 44663"/>
                  <a:gd name="connsiteY1" fmla="*/ 163080 h 164463"/>
                  <a:gd name="connsiteX2" fmla="*/ 20531 w 44663"/>
                  <a:gd name="connsiteY2" fmla="*/ 152228 h 164463"/>
                  <a:gd name="connsiteX3" fmla="*/ 3250 w 44663"/>
                  <a:gd name="connsiteY3" fmla="*/ 110352 h 164463"/>
                  <a:gd name="connsiteX4" fmla="*/ 19926 w 44663"/>
                  <a:gd name="connsiteY4" fmla="*/ 11602 h 164463"/>
                  <a:gd name="connsiteX5" fmla="*/ 44663 w 44663"/>
                  <a:gd name="connsiteY5" fmla="*/ 2965 h 16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3" h="164463">
                    <a:moveTo>
                      <a:pt x="44613" y="2965"/>
                    </a:moveTo>
                    <a:cubicBezTo>
                      <a:pt x="19170" y="78193"/>
                      <a:pt x="15442" y="81943"/>
                      <a:pt x="44310" y="163080"/>
                    </a:cubicBezTo>
                    <a:cubicBezTo>
                      <a:pt x="33277" y="167455"/>
                      <a:pt x="25216" y="160807"/>
                      <a:pt x="20531" y="152228"/>
                    </a:cubicBezTo>
                    <a:cubicBezTo>
                      <a:pt x="13377" y="139216"/>
                      <a:pt x="6727" y="125068"/>
                      <a:pt x="3250" y="110352"/>
                    </a:cubicBezTo>
                    <a:cubicBezTo>
                      <a:pt x="-5113" y="74954"/>
                      <a:pt x="3452" y="42000"/>
                      <a:pt x="19926" y="11602"/>
                    </a:cubicBezTo>
                    <a:cubicBezTo>
                      <a:pt x="27231" y="-1864"/>
                      <a:pt x="29549" y="-1921"/>
                      <a:pt x="44663" y="29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8E73674-DAB9-6EFA-BF7A-0F2A08BBA1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77062" y="246398"/>
                <a:ext cx="90217" cy="75129"/>
              </a:xfrm>
              <a:custGeom>
                <a:avLst/>
                <a:gdLst>
                  <a:gd name="connsiteX0" fmla="*/ 90217 w 90217"/>
                  <a:gd name="connsiteY0" fmla="*/ 72069 h 75129"/>
                  <a:gd name="connsiteX1" fmla="*/ 55556 w 90217"/>
                  <a:gd name="connsiteY1" fmla="*/ 59342 h 75129"/>
                  <a:gd name="connsiteX2" fmla="*/ 30819 w 90217"/>
                  <a:gd name="connsiteY2" fmla="*/ 72638 h 75129"/>
                  <a:gd name="connsiteX3" fmla="*/ 4822 w 90217"/>
                  <a:gd name="connsiteY3" fmla="*/ 66047 h 75129"/>
                  <a:gd name="connsiteX4" fmla="*/ 2656 w 90217"/>
                  <a:gd name="connsiteY4" fmla="*/ 38205 h 75129"/>
                  <a:gd name="connsiteX5" fmla="*/ 34144 w 90217"/>
                  <a:gd name="connsiteY5" fmla="*/ 2637 h 75129"/>
                  <a:gd name="connsiteX6" fmla="*/ 62004 w 90217"/>
                  <a:gd name="connsiteY6" fmla="*/ 23092 h 75129"/>
                  <a:gd name="connsiteX7" fmla="*/ 71576 w 90217"/>
                  <a:gd name="connsiteY7" fmla="*/ 41842 h 75129"/>
                  <a:gd name="connsiteX8" fmla="*/ 90167 w 90217"/>
                  <a:gd name="connsiteY8" fmla="*/ 72126 h 75129"/>
                  <a:gd name="connsiteX9" fmla="*/ 42910 w 90217"/>
                  <a:gd name="connsiteY9" fmla="*/ 21046 h 75129"/>
                  <a:gd name="connsiteX10" fmla="*/ 25982 w 90217"/>
                  <a:gd name="connsiteY10" fmla="*/ 53149 h 75129"/>
                  <a:gd name="connsiteX11" fmla="*/ 42910 w 90217"/>
                  <a:gd name="connsiteY11" fmla="*/ 21046 h 7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217" h="75129">
                    <a:moveTo>
                      <a:pt x="90217" y="72069"/>
                    </a:moveTo>
                    <a:cubicBezTo>
                      <a:pt x="72382" y="81388"/>
                      <a:pt x="65178" y="67183"/>
                      <a:pt x="55556" y="59342"/>
                    </a:cubicBezTo>
                    <a:cubicBezTo>
                      <a:pt x="47394" y="63831"/>
                      <a:pt x="39383" y="69172"/>
                      <a:pt x="30819" y="72638"/>
                    </a:cubicBezTo>
                    <a:cubicBezTo>
                      <a:pt x="21347" y="76501"/>
                      <a:pt x="11775" y="74967"/>
                      <a:pt x="4822" y="66047"/>
                    </a:cubicBezTo>
                    <a:cubicBezTo>
                      <a:pt x="-1626" y="57751"/>
                      <a:pt x="-820" y="47751"/>
                      <a:pt x="2656" y="38205"/>
                    </a:cubicBezTo>
                    <a:cubicBezTo>
                      <a:pt x="8752" y="21501"/>
                      <a:pt x="19433" y="9285"/>
                      <a:pt x="34144" y="2637"/>
                    </a:cubicBezTo>
                    <a:cubicBezTo>
                      <a:pt x="50064" y="-4522"/>
                      <a:pt x="58730" y="3092"/>
                      <a:pt x="62004" y="23092"/>
                    </a:cubicBezTo>
                    <a:cubicBezTo>
                      <a:pt x="63113" y="29796"/>
                      <a:pt x="67999" y="35819"/>
                      <a:pt x="71576" y="41842"/>
                    </a:cubicBezTo>
                    <a:cubicBezTo>
                      <a:pt x="77420" y="51728"/>
                      <a:pt x="83567" y="61387"/>
                      <a:pt x="90167" y="72126"/>
                    </a:cubicBezTo>
                    <a:close/>
                    <a:moveTo>
                      <a:pt x="42910" y="21046"/>
                    </a:moveTo>
                    <a:cubicBezTo>
                      <a:pt x="30063" y="32372"/>
                      <a:pt x="24420" y="43073"/>
                      <a:pt x="25982" y="53149"/>
                    </a:cubicBezTo>
                    <a:cubicBezTo>
                      <a:pt x="39031" y="48887"/>
                      <a:pt x="40290" y="36842"/>
                      <a:pt x="42910" y="21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1097DC6-BCCB-BE50-38F5-0A7083010E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84788" y="242501"/>
                <a:ext cx="76185" cy="104228"/>
              </a:xfrm>
              <a:custGeom>
                <a:avLst/>
                <a:gdLst>
                  <a:gd name="connsiteX0" fmla="*/ 7868 w 76185"/>
                  <a:gd name="connsiteY0" fmla="*/ 114 h 104228"/>
                  <a:gd name="connsiteX1" fmla="*/ 19405 w 76185"/>
                  <a:gd name="connsiteY1" fmla="*/ 45455 h 104228"/>
                  <a:gd name="connsiteX2" fmla="*/ 35729 w 76185"/>
                  <a:gd name="connsiteY2" fmla="*/ 35512 h 104228"/>
                  <a:gd name="connsiteX3" fmla="*/ 67971 w 76185"/>
                  <a:gd name="connsiteY3" fmla="*/ 37273 h 104228"/>
                  <a:gd name="connsiteX4" fmla="*/ 73664 w 76185"/>
                  <a:gd name="connsiteY4" fmla="*/ 76421 h 104228"/>
                  <a:gd name="connsiteX5" fmla="*/ 37139 w 76185"/>
                  <a:gd name="connsiteY5" fmla="*/ 103751 h 104228"/>
                  <a:gd name="connsiteX6" fmla="*/ 3435 w 76185"/>
                  <a:gd name="connsiteY6" fmla="*/ 82387 h 104228"/>
                  <a:gd name="connsiteX7" fmla="*/ 462 w 76185"/>
                  <a:gd name="connsiteY7" fmla="*/ 21761 h 104228"/>
                  <a:gd name="connsiteX8" fmla="*/ 7868 w 76185"/>
                  <a:gd name="connsiteY8" fmla="*/ 0 h 104228"/>
                  <a:gd name="connsiteX9" fmla="*/ 52656 w 76185"/>
                  <a:gd name="connsiteY9" fmla="*/ 44659 h 104228"/>
                  <a:gd name="connsiteX10" fmla="*/ 19153 w 76185"/>
                  <a:gd name="connsiteY10" fmla="*/ 83523 h 104228"/>
                  <a:gd name="connsiteX11" fmla="*/ 52656 w 76185"/>
                  <a:gd name="connsiteY11" fmla="*/ 44659 h 10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85" h="104228">
                    <a:moveTo>
                      <a:pt x="7868" y="114"/>
                    </a:moveTo>
                    <a:cubicBezTo>
                      <a:pt x="22579" y="11080"/>
                      <a:pt x="10639" y="30852"/>
                      <a:pt x="19405" y="45455"/>
                    </a:cubicBezTo>
                    <a:cubicBezTo>
                      <a:pt x="24846" y="42159"/>
                      <a:pt x="30186" y="38580"/>
                      <a:pt x="35729" y="35512"/>
                    </a:cubicBezTo>
                    <a:cubicBezTo>
                      <a:pt x="49885" y="27671"/>
                      <a:pt x="60213" y="28352"/>
                      <a:pt x="67971" y="37273"/>
                    </a:cubicBezTo>
                    <a:cubicBezTo>
                      <a:pt x="75780" y="46307"/>
                      <a:pt x="78753" y="64205"/>
                      <a:pt x="73664" y="76421"/>
                    </a:cubicBezTo>
                    <a:cubicBezTo>
                      <a:pt x="66511" y="93751"/>
                      <a:pt x="52908" y="100796"/>
                      <a:pt x="37139" y="103751"/>
                    </a:cubicBezTo>
                    <a:cubicBezTo>
                      <a:pt x="20916" y="106762"/>
                      <a:pt x="7112" y="95057"/>
                      <a:pt x="3435" y="82387"/>
                    </a:cubicBezTo>
                    <a:cubicBezTo>
                      <a:pt x="-1956" y="63807"/>
                      <a:pt x="663" y="42159"/>
                      <a:pt x="462" y="21761"/>
                    </a:cubicBezTo>
                    <a:cubicBezTo>
                      <a:pt x="412" y="14148"/>
                      <a:pt x="-1956" y="4943"/>
                      <a:pt x="7868" y="0"/>
                    </a:cubicBezTo>
                    <a:close/>
                    <a:moveTo>
                      <a:pt x="52656" y="44659"/>
                    </a:moveTo>
                    <a:cubicBezTo>
                      <a:pt x="36685" y="53864"/>
                      <a:pt x="22780" y="62557"/>
                      <a:pt x="19153" y="83523"/>
                    </a:cubicBezTo>
                    <a:cubicBezTo>
                      <a:pt x="50691" y="87671"/>
                      <a:pt x="62984" y="74603"/>
                      <a:pt x="52656" y="44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702A01E7-3857-AA0E-77BE-FEB28AC927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9057" y="1700693"/>
                <a:ext cx="61259" cy="125495"/>
              </a:xfrm>
              <a:custGeom>
                <a:avLst/>
                <a:gdLst>
                  <a:gd name="connsiteX0" fmla="*/ 101 w 61259"/>
                  <a:gd name="connsiteY0" fmla="*/ 118353 h 125495"/>
                  <a:gd name="connsiteX1" fmla="*/ 5088 w 61259"/>
                  <a:gd name="connsiteY1" fmla="*/ 75000 h 125495"/>
                  <a:gd name="connsiteX2" fmla="*/ 3476 w 61259"/>
                  <a:gd name="connsiteY2" fmla="*/ 23409 h 125495"/>
                  <a:gd name="connsiteX3" fmla="*/ 5088 w 61259"/>
                  <a:gd name="connsiteY3" fmla="*/ 8921 h 125495"/>
                  <a:gd name="connsiteX4" fmla="*/ 14056 w 61259"/>
                  <a:gd name="connsiteY4" fmla="*/ 0 h 125495"/>
                  <a:gd name="connsiteX5" fmla="*/ 20757 w 61259"/>
                  <a:gd name="connsiteY5" fmla="*/ 10795 h 125495"/>
                  <a:gd name="connsiteX6" fmla="*/ 22469 w 61259"/>
                  <a:gd name="connsiteY6" fmla="*/ 57500 h 125495"/>
                  <a:gd name="connsiteX7" fmla="*/ 25643 w 61259"/>
                  <a:gd name="connsiteY7" fmla="*/ 85682 h 125495"/>
                  <a:gd name="connsiteX8" fmla="*/ 60557 w 61259"/>
                  <a:gd name="connsiteY8" fmla="*/ 60682 h 125495"/>
                  <a:gd name="connsiteX9" fmla="*/ 41311 w 61259"/>
                  <a:gd name="connsiteY9" fmla="*/ 103807 h 125495"/>
                  <a:gd name="connsiteX10" fmla="*/ 60305 w 61259"/>
                  <a:gd name="connsiteY10" fmla="*/ 111876 h 125495"/>
                  <a:gd name="connsiteX11" fmla="*/ 0 w 61259"/>
                  <a:gd name="connsiteY11" fmla="*/ 118353 h 1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59" h="125495">
                    <a:moveTo>
                      <a:pt x="101" y="118353"/>
                    </a:moveTo>
                    <a:cubicBezTo>
                      <a:pt x="9371" y="105228"/>
                      <a:pt x="7204" y="90626"/>
                      <a:pt x="5088" y="75000"/>
                    </a:cubicBezTo>
                    <a:cubicBezTo>
                      <a:pt x="2771" y="58125"/>
                      <a:pt x="3728" y="40625"/>
                      <a:pt x="3476" y="23409"/>
                    </a:cubicBezTo>
                    <a:cubicBezTo>
                      <a:pt x="3426" y="18523"/>
                      <a:pt x="3275" y="13068"/>
                      <a:pt x="5088" y="8921"/>
                    </a:cubicBezTo>
                    <a:cubicBezTo>
                      <a:pt x="6700" y="5171"/>
                      <a:pt x="10983" y="2898"/>
                      <a:pt x="14056" y="0"/>
                    </a:cubicBezTo>
                    <a:cubicBezTo>
                      <a:pt x="16374" y="3580"/>
                      <a:pt x="20454" y="6989"/>
                      <a:pt x="20757" y="10795"/>
                    </a:cubicBezTo>
                    <a:cubicBezTo>
                      <a:pt x="21915" y="26307"/>
                      <a:pt x="21663" y="41932"/>
                      <a:pt x="22469" y="57500"/>
                    </a:cubicBezTo>
                    <a:cubicBezTo>
                      <a:pt x="22923" y="66364"/>
                      <a:pt x="24434" y="75114"/>
                      <a:pt x="25643" y="85682"/>
                    </a:cubicBezTo>
                    <a:cubicBezTo>
                      <a:pt x="37836" y="76932"/>
                      <a:pt x="48264" y="69489"/>
                      <a:pt x="60557" y="60682"/>
                    </a:cubicBezTo>
                    <a:cubicBezTo>
                      <a:pt x="65091" y="84376"/>
                      <a:pt x="46400" y="88864"/>
                      <a:pt x="41311" y="103807"/>
                    </a:cubicBezTo>
                    <a:cubicBezTo>
                      <a:pt x="47307" y="106364"/>
                      <a:pt x="53453" y="108921"/>
                      <a:pt x="60305" y="111876"/>
                    </a:cubicBezTo>
                    <a:cubicBezTo>
                      <a:pt x="43780" y="126933"/>
                      <a:pt x="14711" y="130114"/>
                      <a:pt x="0" y="1183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31013D9-CFA3-1815-B3C6-7B0FE423E2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34745" y="1000011"/>
                <a:ext cx="73329" cy="98745"/>
              </a:xfrm>
              <a:custGeom>
                <a:avLst/>
                <a:gdLst>
                  <a:gd name="connsiteX0" fmla="*/ 51448 w 73329"/>
                  <a:gd name="connsiteY0" fmla="*/ 57439 h 98745"/>
                  <a:gd name="connsiteX1" fmla="*/ 70542 w 73329"/>
                  <a:gd name="connsiteY1" fmla="*/ 96927 h 98745"/>
                  <a:gd name="connsiteX2" fmla="*/ 39357 w 73329"/>
                  <a:gd name="connsiteY2" fmla="*/ 82325 h 98745"/>
                  <a:gd name="connsiteX3" fmla="*/ 15830 w 73329"/>
                  <a:gd name="connsiteY3" fmla="*/ 98746 h 98745"/>
                  <a:gd name="connsiteX4" fmla="*/ 21775 w 73329"/>
                  <a:gd name="connsiteY4" fmla="*/ 58518 h 98745"/>
                  <a:gd name="connsiteX5" fmla="*/ 111 w 73329"/>
                  <a:gd name="connsiteY5" fmla="*/ 12950 h 98745"/>
                  <a:gd name="connsiteX6" fmla="*/ 35881 w 73329"/>
                  <a:gd name="connsiteY6" fmla="*/ 35904 h 98745"/>
                  <a:gd name="connsiteX7" fmla="*/ 48526 w 73329"/>
                  <a:gd name="connsiteY7" fmla="*/ 14711 h 98745"/>
                  <a:gd name="connsiteX8" fmla="*/ 58350 w 73329"/>
                  <a:gd name="connsiteY8" fmla="*/ 1700 h 98745"/>
                  <a:gd name="connsiteX9" fmla="*/ 71953 w 73329"/>
                  <a:gd name="connsiteY9" fmla="*/ 1075 h 98745"/>
                  <a:gd name="connsiteX10" fmla="*/ 72507 w 73329"/>
                  <a:gd name="connsiteY10" fmla="*/ 13745 h 98745"/>
                  <a:gd name="connsiteX11" fmla="*/ 51398 w 73329"/>
                  <a:gd name="connsiteY11" fmla="*/ 57382 h 9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329" h="98745">
                    <a:moveTo>
                      <a:pt x="51448" y="57439"/>
                    </a:moveTo>
                    <a:cubicBezTo>
                      <a:pt x="58300" y="71643"/>
                      <a:pt x="64094" y="83575"/>
                      <a:pt x="70542" y="96927"/>
                    </a:cubicBezTo>
                    <a:cubicBezTo>
                      <a:pt x="53312" y="104087"/>
                      <a:pt x="49282" y="85336"/>
                      <a:pt x="39357" y="82325"/>
                    </a:cubicBezTo>
                    <a:cubicBezTo>
                      <a:pt x="31548" y="87780"/>
                      <a:pt x="23941" y="93064"/>
                      <a:pt x="15830" y="98746"/>
                    </a:cubicBezTo>
                    <a:cubicBezTo>
                      <a:pt x="5300" y="80450"/>
                      <a:pt x="19961" y="70734"/>
                      <a:pt x="21775" y="58518"/>
                    </a:cubicBezTo>
                    <a:cubicBezTo>
                      <a:pt x="16988" y="42154"/>
                      <a:pt x="-1602" y="34768"/>
                      <a:pt x="111" y="12950"/>
                    </a:cubicBezTo>
                    <a:cubicBezTo>
                      <a:pt x="18399" y="6700"/>
                      <a:pt x="22833" y="27097"/>
                      <a:pt x="35881" y="35904"/>
                    </a:cubicBezTo>
                    <a:cubicBezTo>
                      <a:pt x="39962" y="29029"/>
                      <a:pt x="44093" y="21700"/>
                      <a:pt x="48526" y="14711"/>
                    </a:cubicBezTo>
                    <a:cubicBezTo>
                      <a:pt x="51499" y="10052"/>
                      <a:pt x="54219" y="4313"/>
                      <a:pt x="58350" y="1700"/>
                    </a:cubicBezTo>
                    <a:cubicBezTo>
                      <a:pt x="61978" y="-630"/>
                      <a:pt x="67721" y="-289"/>
                      <a:pt x="71953" y="1075"/>
                    </a:cubicBezTo>
                    <a:cubicBezTo>
                      <a:pt x="73213" y="1472"/>
                      <a:pt x="74019" y="10222"/>
                      <a:pt x="72507" y="13745"/>
                    </a:cubicBezTo>
                    <a:cubicBezTo>
                      <a:pt x="66059" y="28518"/>
                      <a:pt x="58602" y="42723"/>
                      <a:pt x="51398" y="5738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5F6EC5FD-A69E-B665-86D5-D7D59184350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4329" y="416389"/>
                <a:ext cx="46738" cy="161864"/>
              </a:xfrm>
              <a:custGeom>
                <a:avLst/>
                <a:gdLst>
                  <a:gd name="connsiteX0" fmla="*/ 46739 w 46738"/>
                  <a:gd name="connsiteY0" fmla="*/ 160774 h 161864"/>
                  <a:gd name="connsiteX1" fmla="*/ 11322 w 46738"/>
                  <a:gd name="connsiteY1" fmla="*/ 143898 h 161864"/>
                  <a:gd name="connsiteX2" fmla="*/ 23161 w 46738"/>
                  <a:gd name="connsiteY2" fmla="*/ 9125 h 161864"/>
                  <a:gd name="connsiteX3" fmla="*/ 43111 w 46738"/>
                  <a:gd name="connsiteY3" fmla="*/ 1795 h 161864"/>
                  <a:gd name="connsiteX4" fmla="*/ 38124 w 46738"/>
                  <a:gd name="connsiteY4" fmla="*/ 17079 h 161864"/>
                  <a:gd name="connsiteX5" fmla="*/ 25176 w 46738"/>
                  <a:gd name="connsiteY5" fmla="*/ 105489 h 161864"/>
                  <a:gd name="connsiteX6" fmla="*/ 39031 w 46738"/>
                  <a:gd name="connsiteY6" fmla="*/ 146171 h 161864"/>
                  <a:gd name="connsiteX7" fmla="*/ 46739 w 46738"/>
                  <a:gd name="connsiteY7" fmla="*/ 160774 h 16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38" h="161864">
                    <a:moveTo>
                      <a:pt x="46739" y="160774"/>
                    </a:moveTo>
                    <a:cubicBezTo>
                      <a:pt x="28048" y="164126"/>
                      <a:pt x="20037" y="160092"/>
                      <a:pt x="11322" y="143898"/>
                    </a:cubicBezTo>
                    <a:cubicBezTo>
                      <a:pt x="-7873" y="108387"/>
                      <a:pt x="-1828" y="39125"/>
                      <a:pt x="23161" y="9125"/>
                    </a:cubicBezTo>
                    <a:cubicBezTo>
                      <a:pt x="28098" y="3216"/>
                      <a:pt x="32985" y="-3205"/>
                      <a:pt x="43111" y="1795"/>
                    </a:cubicBezTo>
                    <a:cubicBezTo>
                      <a:pt x="41399" y="7079"/>
                      <a:pt x="40340" y="12420"/>
                      <a:pt x="38124" y="17079"/>
                    </a:cubicBezTo>
                    <a:cubicBezTo>
                      <a:pt x="24874" y="44921"/>
                      <a:pt x="21095" y="74921"/>
                      <a:pt x="25176" y="105489"/>
                    </a:cubicBezTo>
                    <a:cubicBezTo>
                      <a:pt x="27040" y="119523"/>
                      <a:pt x="33993" y="132762"/>
                      <a:pt x="39031" y="146171"/>
                    </a:cubicBezTo>
                    <a:cubicBezTo>
                      <a:pt x="40895" y="151114"/>
                      <a:pt x="43918" y="155546"/>
                      <a:pt x="46739" y="16077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0D0CDFDB-34E9-4E09-AC2E-9A6004E91A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4413" y="821112"/>
                <a:ext cx="62751" cy="160541"/>
              </a:xfrm>
              <a:custGeom>
                <a:avLst/>
                <a:gdLst>
                  <a:gd name="connsiteX0" fmla="*/ 39145 w 62751"/>
                  <a:gd name="connsiteY0" fmla="*/ 125030 h 160541"/>
                  <a:gd name="connsiteX1" fmla="*/ 3577 w 62751"/>
                  <a:gd name="connsiteY1" fmla="*/ 15768 h 160541"/>
                  <a:gd name="connsiteX2" fmla="*/ 0 w 62751"/>
                  <a:gd name="connsiteY2" fmla="*/ 3267 h 160541"/>
                  <a:gd name="connsiteX3" fmla="*/ 13200 w 62751"/>
                  <a:gd name="connsiteY3" fmla="*/ 540 h 160541"/>
                  <a:gd name="connsiteX4" fmla="*/ 35216 w 62751"/>
                  <a:gd name="connsiteY4" fmla="*/ 20029 h 160541"/>
                  <a:gd name="connsiteX5" fmla="*/ 61061 w 62751"/>
                  <a:gd name="connsiteY5" fmla="*/ 143439 h 160541"/>
                  <a:gd name="connsiteX6" fmla="*/ 56879 w 62751"/>
                  <a:gd name="connsiteY6" fmla="*/ 154575 h 160541"/>
                  <a:gd name="connsiteX7" fmla="*/ 46048 w 62751"/>
                  <a:gd name="connsiteY7" fmla="*/ 160428 h 160541"/>
                  <a:gd name="connsiteX8" fmla="*/ 39498 w 62751"/>
                  <a:gd name="connsiteY8" fmla="*/ 149575 h 160541"/>
                  <a:gd name="connsiteX9" fmla="*/ 39196 w 62751"/>
                  <a:gd name="connsiteY9" fmla="*/ 125030 h 1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51" h="160541">
                    <a:moveTo>
                      <a:pt x="39145" y="125030"/>
                    </a:moveTo>
                    <a:cubicBezTo>
                      <a:pt x="40002" y="83438"/>
                      <a:pt x="32798" y="45086"/>
                      <a:pt x="3577" y="15768"/>
                    </a:cubicBezTo>
                    <a:cubicBezTo>
                      <a:pt x="1058" y="13268"/>
                      <a:pt x="1109" y="7472"/>
                      <a:pt x="0" y="3267"/>
                    </a:cubicBezTo>
                    <a:cubicBezTo>
                      <a:pt x="4484" y="2188"/>
                      <a:pt x="10227" y="-1335"/>
                      <a:pt x="13200" y="540"/>
                    </a:cubicBezTo>
                    <a:cubicBezTo>
                      <a:pt x="21261" y="5711"/>
                      <a:pt x="29473" y="11961"/>
                      <a:pt x="35216" y="20029"/>
                    </a:cubicBezTo>
                    <a:cubicBezTo>
                      <a:pt x="60910" y="56393"/>
                      <a:pt x="65999" y="98723"/>
                      <a:pt x="61061" y="143439"/>
                    </a:cubicBezTo>
                    <a:cubicBezTo>
                      <a:pt x="60607" y="147359"/>
                      <a:pt x="59247" y="151962"/>
                      <a:pt x="56879" y="154575"/>
                    </a:cubicBezTo>
                    <a:cubicBezTo>
                      <a:pt x="54058" y="157700"/>
                      <a:pt x="49222" y="161223"/>
                      <a:pt x="46048" y="160428"/>
                    </a:cubicBezTo>
                    <a:cubicBezTo>
                      <a:pt x="43227" y="159746"/>
                      <a:pt x="40002" y="153666"/>
                      <a:pt x="39498" y="149575"/>
                    </a:cubicBezTo>
                    <a:cubicBezTo>
                      <a:pt x="38491" y="141564"/>
                      <a:pt x="39196" y="133212"/>
                      <a:pt x="39196" y="125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E107437A-4D31-24D8-EC25-778B5DB1EB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91327" y="84295"/>
                <a:ext cx="89811" cy="75154"/>
              </a:xfrm>
              <a:custGeom>
                <a:avLst/>
                <a:gdLst>
                  <a:gd name="connsiteX0" fmla="*/ 47089 w 89811"/>
                  <a:gd name="connsiteY0" fmla="*/ 14057 h 75154"/>
                  <a:gd name="connsiteX1" fmla="*/ 25879 w 89811"/>
                  <a:gd name="connsiteY1" fmla="*/ 54114 h 75154"/>
                  <a:gd name="connsiteX2" fmla="*/ 46737 w 89811"/>
                  <a:gd name="connsiteY2" fmla="*/ 33319 h 75154"/>
                  <a:gd name="connsiteX3" fmla="*/ 57719 w 89811"/>
                  <a:gd name="connsiteY3" fmla="*/ 18489 h 75154"/>
                  <a:gd name="connsiteX4" fmla="*/ 71473 w 89811"/>
                  <a:gd name="connsiteY4" fmla="*/ 31728 h 75154"/>
                  <a:gd name="connsiteX5" fmla="*/ 89812 w 89811"/>
                  <a:gd name="connsiteY5" fmla="*/ 65137 h 75154"/>
                  <a:gd name="connsiteX6" fmla="*/ 58777 w 89811"/>
                  <a:gd name="connsiteY6" fmla="*/ 56671 h 75154"/>
                  <a:gd name="connsiteX7" fmla="*/ 38877 w 89811"/>
                  <a:gd name="connsiteY7" fmla="*/ 71273 h 75154"/>
                  <a:gd name="connsiteX8" fmla="*/ 9657 w 89811"/>
                  <a:gd name="connsiteY8" fmla="*/ 69910 h 75154"/>
                  <a:gd name="connsiteX9" fmla="*/ 588 w 89811"/>
                  <a:gd name="connsiteY9" fmla="*/ 38887 h 75154"/>
                  <a:gd name="connsiteX10" fmla="*/ 19582 w 89811"/>
                  <a:gd name="connsiteY10" fmla="*/ 4455 h 75154"/>
                  <a:gd name="connsiteX11" fmla="*/ 46988 w 89811"/>
                  <a:gd name="connsiteY11" fmla="*/ 14057 h 7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811" h="75154">
                    <a:moveTo>
                      <a:pt x="47089" y="14057"/>
                    </a:moveTo>
                    <a:cubicBezTo>
                      <a:pt x="22907" y="26273"/>
                      <a:pt x="20741" y="30250"/>
                      <a:pt x="25879" y="54114"/>
                    </a:cubicBezTo>
                    <a:cubicBezTo>
                      <a:pt x="38222" y="54057"/>
                      <a:pt x="43311" y="44739"/>
                      <a:pt x="46737" y="33319"/>
                    </a:cubicBezTo>
                    <a:cubicBezTo>
                      <a:pt x="48802" y="26614"/>
                      <a:pt x="48802" y="16273"/>
                      <a:pt x="57719" y="18489"/>
                    </a:cubicBezTo>
                    <a:cubicBezTo>
                      <a:pt x="62959" y="19796"/>
                      <a:pt x="67997" y="26216"/>
                      <a:pt x="71473" y="31728"/>
                    </a:cubicBezTo>
                    <a:cubicBezTo>
                      <a:pt x="78073" y="42126"/>
                      <a:pt x="83514" y="53432"/>
                      <a:pt x="89812" y="65137"/>
                    </a:cubicBezTo>
                    <a:cubicBezTo>
                      <a:pt x="75655" y="74001"/>
                      <a:pt x="67947" y="62978"/>
                      <a:pt x="58777" y="56671"/>
                    </a:cubicBezTo>
                    <a:cubicBezTo>
                      <a:pt x="52127" y="61671"/>
                      <a:pt x="45931" y="67523"/>
                      <a:pt x="38877" y="71273"/>
                    </a:cubicBezTo>
                    <a:cubicBezTo>
                      <a:pt x="29305" y="76330"/>
                      <a:pt x="18977" y="77012"/>
                      <a:pt x="9657" y="69910"/>
                    </a:cubicBezTo>
                    <a:cubicBezTo>
                      <a:pt x="-218" y="62410"/>
                      <a:pt x="-873" y="50648"/>
                      <a:pt x="588" y="38887"/>
                    </a:cubicBezTo>
                    <a:cubicBezTo>
                      <a:pt x="2402" y="24455"/>
                      <a:pt x="8196" y="12296"/>
                      <a:pt x="19582" y="4455"/>
                    </a:cubicBezTo>
                    <a:cubicBezTo>
                      <a:pt x="31219" y="-3557"/>
                      <a:pt x="37920" y="-1000"/>
                      <a:pt x="46988" y="140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91CC619-DE29-19D5-A0AD-AFB2B2C4983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28710" y="579661"/>
                <a:ext cx="76325" cy="91081"/>
              </a:xfrm>
              <a:custGeom>
                <a:avLst/>
                <a:gdLst>
                  <a:gd name="connsiteX0" fmla="*/ 66149 w 76325"/>
                  <a:gd name="connsiteY0" fmla="*/ 85570 h 91081"/>
                  <a:gd name="connsiteX1" fmla="*/ 38440 w 76325"/>
                  <a:gd name="connsiteY1" fmla="*/ 69774 h 91081"/>
                  <a:gd name="connsiteX2" fmla="*/ 14207 w 76325"/>
                  <a:gd name="connsiteY2" fmla="*/ 91081 h 91081"/>
                  <a:gd name="connsiteX3" fmla="*/ 20253 w 76325"/>
                  <a:gd name="connsiteY3" fmla="*/ 49035 h 91081"/>
                  <a:gd name="connsiteX4" fmla="*/ 1713 w 76325"/>
                  <a:gd name="connsiteY4" fmla="*/ 24319 h 91081"/>
                  <a:gd name="connsiteX5" fmla="*/ 0 w 76325"/>
                  <a:gd name="connsiteY5" fmla="*/ 8808 h 91081"/>
                  <a:gd name="connsiteX6" fmla="*/ 15517 w 76325"/>
                  <a:gd name="connsiteY6" fmla="*/ 9035 h 91081"/>
                  <a:gd name="connsiteX7" fmla="*/ 33654 w 76325"/>
                  <a:gd name="connsiteY7" fmla="*/ 26478 h 91081"/>
                  <a:gd name="connsiteX8" fmla="*/ 76325 w 76325"/>
                  <a:gd name="connsiteY8" fmla="*/ 2387 h 91081"/>
                  <a:gd name="connsiteX9" fmla="*/ 52295 w 76325"/>
                  <a:gd name="connsiteY9" fmla="*/ 46194 h 91081"/>
                  <a:gd name="connsiteX10" fmla="*/ 66149 w 76325"/>
                  <a:gd name="connsiteY10" fmla="*/ 85513 h 9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325" h="91081">
                    <a:moveTo>
                      <a:pt x="66149" y="85570"/>
                    </a:moveTo>
                    <a:cubicBezTo>
                      <a:pt x="55569" y="79547"/>
                      <a:pt x="47307" y="74888"/>
                      <a:pt x="38440" y="69774"/>
                    </a:cubicBezTo>
                    <a:cubicBezTo>
                      <a:pt x="30983" y="76308"/>
                      <a:pt x="22973" y="83354"/>
                      <a:pt x="14207" y="91081"/>
                    </a:cubicBezTo>
                    <a:cubicBezTo>
                      <a:pt x="5945" y="73297"/>
                      <a:pt x="17633" y="63467"/>
                      <a:pt x="20253" y="49035"/>
                    </a:cubicBezTo>
                    <a:cubicBezTo>
                      <a:pt x="14510" y="41592"/>
                      <a:pt x="7355" y="33581"/>
                      <a:pt x="1713" y="24319"/>
                    </a:cubicBezTo>
                    <a:cubicBezTo>
                      <a:pt x="-605" y="20512"/>
                      <a:pt x="453" y="14092"/>
                      <a:pt x="0" y="8808"/>
                    </a:cubicBezTo>
                    <a:cubicBezTo>
                      <a:pt x="5239" y="8751"/>
                      <a:pt x="11537" y="6535"/>
                      <a:pt x="15517" y="9035"/>
                    </a:cubicBezTo>
                    <a:cubicBezTo>
                      <a:pt x="22318" y="13296"/>
                      <a:pt x="27659" y="20512"/>
                      <a:pt x="33654" y="26478"/>
                    </a:cubicBezTo>
                    <a:cubicBezTo>
                      <a:pt x="48415" y="21194"/>
                      <a:pt x="51035" y="-8522"/>
                      <a:pt x="76325" y="2387"/>
                    </a:cubicBezTo>
                    <a:cubicBezTo>
                      <a:pt x="67559" y="18353"/>
                      <a:pt x="59801" y="32501"/>
                      <a:pt x="52295" y="46194"/>
                    </a:cubicBezTo>
                    <a:cubicBezTo>
                      <a:pt x="56728" y="58410"/>
                      <a:pt x="70431" y="64774"/>
                      <a:pt x="66149" y="855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D885D33B-EC07-9D02-B4A9-5602CC146A2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58243" y="110129"/>
                <a:ext cx="91091" cy="69260"/>
              </a:xfrm>
              <a:custGeom>
                <a:avLst/>
                <a:gdLst>
                  <a:gd name="connsiteX0" fmla="*/ 91091 w 91091"/>
                  <a:gd name="connsiteY0" fmla="*/ 64360 h 69260"/>
                  <a:gd name="connsiteX1" fmla="*/ 52299 w 91091"/>
                  <a:gd name="connsiteY1" fmla="*/ 48167 h 69260"/>
                  <a:gd name="connsiteX2" fmla="*/ 28620 w 91091"/>
                  <a:gd name="connsiteY2" fmla="*/ 65326 h 69260"/>
                  <a:gd name="connsiteX3" fmla="*/ 4588 w 91091"/>
                  <a:gd name="connsiteY3" fmla="*/ 63053 h 69260"/>
                  <a:gd name="connsiteX4" fmla="*/ 1112 w 91091"/>
                  <a:gd name="connsiteY4" fmla="*/ 38224 h 69260"/>
                  <a:gd name="connsiteX5" fmla="*/ 21113 w 91091"/>
                  <a:gd name="connsiteY5" fmla="*/ 7201 h 69260"/>
                  <a:gd name="connsiteX6" fmla="*/ 54163 w 91091"/>
                  <a:gd name="connsiteY6" fmla="*/ 10383 h 69260"/>
                  <a:gd name="connsiteX7" fmla="*/ 91091 w 91091"/>
                  <a:gd name="connsiteY7" fmla="*/ 64360 h 69260"/>
                  <a:gd name="connsiteX8" fmla="*/ 18242 w 91091"/>
                  <a:gd name="connsiteY8" fmla="*/ 43849 h 69260"/>
                  <a:gd name="connsiteX9" fmla="*/ 35421 w 91091"/>
                  <a:gd name="connsiteY9" fmla="*/ 17258 h 69260"/>
                  <a:gd name="connsiteX10" fmla="*/ 18242 w 91091"/>
                  <a:gd name="connsiteY10" fmla="*/ 43849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1" h="69260">
                    <a:moveTo>
                      <a:pt x="91091" y="64360"/>
                    </a:moveTo>
                    <a:cubicBezTo>
                      <a:pt x="69176" y="75554"/>
                      <a:pt x="61669" y="59872"/>
                      <a:pt x="52299" y="48167"/>
                    </a:cubicBezTo>
                    <a:cubicBezTo>
                      <a:pt x="44087" y="54247"/>
                      <a:pt x="36781" y="60838"/>
                      <a:pt x="28620" y="65326"/>
                    </a:cubicBezTo>
                    <a:cubicBezTo>
                      <a:pt x="20610" y="69758"/>
                      <a:pt x="10281" y="72144"/>
                      <a:pt x="4588" y="63053"/>
                    </a:cubicBezTo>
                    <a:cubicBezTo>
                      <a:pt x="609" y="56747"/>
                      <a:pt x="-1407" y="44928"/>
                      <a:pt x="1112" y="38224"/>
                    </a:cubicBezTo>
                    <a:cubicBezTo>
                      <a:pt x="5445" y="26690"/>
                      <a:pt x="12650" y="15383"/>
                      <a:pt x="21113" y="7201"/>
                    </a:cubicBezTo>
                    <a:cubicBezTo>
                      <a:pt x="32096" y="-3424"/>
                      <a:pt x="44087" y="-2231"/>
                      <a:pt x="54163" y="10383"/>
                    </a:cubicBezTo>
                    <a:cubicBezTo>
                      <a:pt x="67060" y="26462"/>
                      <a:pt x="77841" y="44758"/>
                      <a:pt x="91091" y="64360"/>
                    </a:cubicBezTo>
                    <a:close/>
                    <a:moveTo>
                      <a:pt x="18242" y="43849"/>
                    </a:moveTo>
                    <a:cubicBezTo>
                      <a:pt x="38243" y="38394"/>
                      <a:pt x="38847" y="37315"/>
                      <a:pt x="35421" y="17258"/>
                    </a:cubicBezTo>
                    <a:cubicBezTo>
                      <a:pt x="28771" y="27542"/>
                      <a:pt x="23481" y="35724"/>
                      <a:pt x="18242" y="4384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6C90B893-717E-9EAD-8C0B-C7430977AB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73980" y="1711582"/>
                <a:ext cx="88173" cy="74866"/>
              </a:xfrm>
              <a:custGeom>
                <a:avLst/>
                <a:gdLst>
                  <a:gd name="connsiteX0" fmla="*/ 88174 w 88173"/>
                  <a:gd name="connsiteY0" fmla="*/ 59906 h 74866"/>
                  <a:gd name="connsiteX1" fmla="*/ 76335 w 88173"/>
                  <a:gd name="connsiteY1" fmla="*/ 61611 h 74866"/>
                  <a:gd name="connsiteX2" fmla="*/ 54117 w 88173"/>
                  <a:gd name="connsiteY2" fmla="*/ 66043 h 74866"/>
                  <a:gd name="connsiteX3" fmla="*/ 18448 w 88173"/>
                  <a:gd name="connsiteY3" fmla="*/ 73372 h 74866"/>
                  <a:gd name="connsiteX4" fmla="*/ 2679 w 88173"/>
                  <a:gd name="connsiteY4" fmla="*/ 37406 h 74866"/>
                  <a:gd name="connsiteX5" fmla="*/ 44293 w 88173"/>
                  <a:gd name="connsiteY5" fmla="*/ 588 h 74866"/>
                  <a:gd name="connsiteX6" fmla="*/ 60616 w 88173"/>
                  <a:gd name="connsiteY6" fmla="*/ 3940 h 74866"/>
                  <a:gd name="connsiteX7" fmla="*/ 80164 w 88173"/>
                  <a:gd name="connsiteY7" fmla="*/ 39622 h 74866"/>
                  <a:gd name="connsiteX8" fmla="*/ 88174 w 88173"/>
                  <a:gd name="connsiteY8" fmla="*/ 59906 h 74866"/>
                  <a:gd name="connsiteX9" fmla="*/ 60717 w 88173"/>
                  <a:gd name="connsiteY9" fmla="*/ 20076 h 74866"/>
                  <a:gd name="connsiteX10" fmla="*/ 22125 w 88173"/>
                  <a:gd name="connsiteY10" fmla="*/ 39792 h 74866"/>
                  <a:gd name="connsiteX11" fmla="*/ 32151 w 88173"/>
                  <a:gd name="connsiteY11" fmla="*/ 57179 h 74866"/>
                  <a:gd name="connsiteX12" fmla="*/ 60717 w 88173"/>
                  <a:gd name="connsiteY12" fmla="*/ 20076 h 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173" h="74866">
                    <a:moveTo>
                      <a:pt x="88174" y="59906"/>
                    </a:moveTo>
                    <a:cubicBezTo>
                      <a:pt x="83136" y="60759"/>
                      <a:pt x="79207" y="62804"/>
                      <a:pt x="76335" y="61611"/>
                    </a:cubicBezTo>
                    <a:cubicBezTo>
                      <a:pt x="67821" y="58088"/>
                      <a:pt x="61372" y="60645"/>
                      <a:pt x="54117" y="66043"/>
                    </a:cubicBezTo>
                    <a:cubicBezTo>
                      <a:pt x="43487" y="73941"/>
                      <a:pt x="31245" y="76952"/>
                      <a:pt x="18448" y="73372"/>
                    </a:cubicBezTo>
                    <a:cubicBezTo>
                      <a:pt x="2628" y="68940"/>
                      <a:pt x="-4223" y="54168"/>
                      <a:pt x="2679" y="37406"/>
                    </a:cubicBezTo>
                    <a:cubicBezTo>
                      <a:pt x="10891" y="17406"/>
                      <a:pt x="25703" y="5588"/>
                      <a:pt x="44293" y="588"/>
                    </a:cubicBezTo>
                    <a:cubicBezTo>
                      <a:pt x="49432" y="-776"/>
                      <a:pt x="58248" y="190"/>
                      <a:pt x="60616" y="3940"/>
                    </a:cubicBezTo>
                    <a:cubicBezTo>
                      <a:pt x="67669" y="15077"/>
                      <a:pt x="86914" y="17804"/>
                      <a:pt x="80164" y="39622"/>
                    </a:cubicBezTo>
                    <a:cubicBezTo>
                      <a:pt x="78702" y="44338"/>
                      <a:pt x="84900" y="52122"/>
                      <a:pt x="88174" y="59906"/>
                    </a:cubicBezTo>
                    <a:close/>
                    <a:moveTo>
                      <a:pt x="60717" y="20076"/>
                    </a:moveTo>
                    <a:cubicBezTo>
                      <a:pt x="41875" y="16781"/>
                      <a:pt x="28877" y="23826"/>
                      <a:pt x="22125" y="39792"/>
                    </a:cubicBezTo>
                    <a:cubicBezTo>
                      <a:pt x="17592" y="50531"/>
                      <a:pt x="21571" y="57463"/>
                      <a:pt x="32151" y="57179"/>
                    </a:cubicBezTo>
                    <a:cubicBezTo>
                      <a:pt x="47618" y="56781"/>
                      <a:pt x="58047" y="43656"/>
                      <a:pt x="60717" y="200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A395B352-8E5C-A82E-8C7C-0B0BA8762C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06465" y="1090457"/>
                <a:ext cx="116119" cy="49859"/>
              </a:xfrm>
              <a:custGeom>
                <a:avLst/>
                <a:gdLst>
                  <a:gd name="connsiteX0" fmla="*/ 26450 w 116119"/>
                  <a:gd name="connsiteY0" fmla="*/ 18527 h 49859"/>
                  <a:gd name="connsiteX1" fmla="*/ 30380 w 116119"/>
                  <a:gd name="connsiteY1" fmla="*/ 1311 h 49859"/>
                  <a:gd name="connsiteX2" fmla="*/ 99602 w 116119"/>
                  <a:gd name="connsiteY2" fmla="*/ 4493 h 49859"/>
                  <a:gd name="connsiteX3" fmla="*/ 116077 w 116119"/>
                  <a:gd name="connsiteY3" fmla="*/ 20856 h 49859"/>
                  <a:gd name="connsiteX4" fmla="*/ 104086 w 116119"/>
                  <a:gd name="connsiteY4" fmla="*/ 39266 h 49859"/>
                  <a:gd name="connsiteX5" fmla="*/ 74009 w 116119"/>
                  <a:gd name="connsiteY5" fmla="*/ 48129 h 49859"/>
                  <a:gd name="connsiteX6" fmla="*/ 96730 w 116119"/>
                  <a:gd name="connsiteY6" fmla="*/ 21197 h 49859"/>
                  <a:gd name="connsiteX7" fmla="*/ 72850 w 116119"/>
                  <a:gd name="connsiteY7" fmla="*/ 24777 h 49859"/>
                  <a:gd name="connsiteX8" fmla="*/ 5996 w 116119"/>
                  <a:gd name="connsiteY8" fmla="*/ 38016 h 49859"/>
                  <a:gd name="connsiteX9" fmla="*/ 0 w 116119"/>
                  <a:gd name="connsiteY9" fmla="*/ 29777 h 49859"/>
                  <a:gd name="connsiteX10" fmla="*/ 6248 w 116119"/>
                  <a:gd name="connsiteY10" fmla="*/ 21481 h 49859"/>
                  <a:gd name="connsiteX11" fmla="*/ 26501 w 116119"/>
                  <a:gd name="connsiteY11" fmla="*/ 18584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119" h="49859">
                    <a:moveTo>
                      <a:pt x="26450" y="18527"/>
                    </a:moveTo>
                    <a:cubicBezTo>
                      <a:pt x="27609" y="13470"/>
                      <a:pt x="28818" y="8186"/>
                      <a:pt x="30380" y="1311"/>
                    </a:cubicBezTo>
                    <a:cubicBezTo>
                      <a:pt x="53655" y="345"/>
                      <a:pt x="76729" y="-2269"/>
                      <a:pt x="99602" y="4493"/>
                    </a:cubicBezTo>
                    <a:cubicBezTo>
                      <a:pt x="107512" y="6822"/>
                      <a:pt x="116832" y="10402"/>
                      <a:pt x="116077" y="20856"/>
                    </a:cubicBezTo>
                    <a:cubicBezTo>
                      <a:pt x="115623" y="27447"/>
                      <a:pt x="109476" y="35118"/>
                      <a:pt x="104086" y="39266"/>
                    </a:cubicBezTo>
                    <a:cubicBezTo>
                      <a:pt x="95471" y="45857"/>
                      <a:pt x="86050" y="53300"/>
                      <a:pt x="74009" y="48129"/>
                    </a:cubicBezTo>
                    <a:cubicBezTo>
                      <a:pt x="74614" y="32050"/>
                      <a:pt x="90987" y="33925"/>
                      <a:pt x="96730" y="21197"/>
                    </a:cubicBezTo>
                    <a:cubicBezTo>
                      <a:pt x="87360" y="19152"/>
                      <a:pt x="81868" y="17163"/>
                      <a:pt x="72850" y="24777"/>
                    </a:cubicBezTo>
                    <a:cubicBezTo>
                      <a:pt x="53454" y="41084"/>
                      <a:pt x="29070" y="38754"/>
                      <a:pt x="5996" y="38016"/>
                    </a:cubicBezTo>
                    <a:cubicBezTo>
                      <a:pt x="3779" y="37959"/>
                      <a:pt x="-50" y="32561"/>
                      <a:pt x="0" y="29777"/>
                    </a:cubicBezTo>
                    <a:cubicBezTo>
                      <a:pt x="51" y="26822"/>
                      <a:pt x="3577" y="22334"/>
                      <a:pt x="6248" y="21481"/>
                    </a:cubicBezTo>
                    <a:cubicBezTo>
                      <a:pt x="12495" y="19606"/>
                      <a:pt x="19145" y="19550"/>
                      <a:pt x="26501" y="185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9718323-1722-8791-D407-33FDC9EF04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43476" y="55153"/>
                <a:ext cx="96656" cy="66055"/>
              </a:xfrm>
              <a:custGeom>
                <a:avLst/>
                <a:gdLst>
                  <a:gd name="connsiteX0" fmla="*/ 6399 w 96656"/>
                  <a:gd name="connsiteY0" fmla="*/ 5358 h 66055"/>
                  <a:gd name="connsiteX1" fmla="*/ 23831 w 96656"/>
                  <a:gd name="connsiteY1" fmla="*/ 44392 h 66055"/>
                  <a:gd name="connsiteX2" fmla="*/ 34713 w 96656"/>
                  <a:gd name="connsiteY2" fmla="*/ 21267 h 66055"/>
                  <a:gd name="connsiteX3" fmla="*/ 55217 w 96656"/>
                  <a:gd name="connsiteY3" fmla="*/ 19676 h 66055"/>
                  <a:gd name="connsiteX4" fmla="*/ 57435 w 96656"/>
                  <a:gd name="connsiteY4" fmla="*/ 23824 h 66055"/>
                  <a:gd name="connsiteX5" fmla="*/ 59752 w 96656"/>
                  <a:gd name="connsiteY5" fmla="*/ 24449 h 66055"/>
                  <a:gd name="connsiteX6" fmla="*/ 68316 w 96656"/>
                  <a:gd name="connsiteY6" fmla="*/ 7744 h 66055"/>
                  <a:gd name="connsiteX7" fmla="*/ 90131 w 96656"/>
                  <a:gd name="connsiteY7" fmla="*/ 10415 h 66055"/>
                  <a:gd name="connsiteX8" fmla="*/ 94665 w 96656"/>
                  <a:gd name="connsiteY8" fmla="*/ 45926 h 66055"/>
                  <a:gd name="connsiteX9" fmla="*/ 77385 w 96656"/>
                  <a:gd name="connsiteY9" fmla="*/ 35244 h 66055"/>
                  <a:gd name="connsiteX10" fmla="*/ 55470 w 96656"/>
                  <a:gd name="connsiteY10" fmla="*/ 51949 h 66055"/>
                  <a:gd name="connsiteX11" fmla="*/ 39600 w 96656"/>
                  <a:gd name="connsiteY11" fmla="*/ 44108 h 66055"/>
                  <a:gd name="connsiteX12" fmla="*/ 31337 w 96656"/>
                  <a:gd name="connsiteY12" fmla="*/ 57347 h 66055"/>
                  <a:gd name="connsiteX13" fmla="*/ 6349 w 96656"/>
                  <a:gd name="connsiteY13" fmla="*/ 53881 h 66055"/>
                  <a:gd name="connsiteX14" fmla="*/ 6449 w 96656"/>
                  <a:gd name="connsiteY14" fmla="*/ 5301 h 6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656" h="66055">
                    <a:moveTo>
                      <a:pt x="6399" y="5358"/>
                    </a:moveTo>
                    <a:cubicBezTo>
                      <a:pt x="12999" y="20187"/>
                      <a:pt x="17936" y="31153"/>
                      <a:pt x="23831" y="44392"/>
                    </a:cubicBezTo>
                    <a:cubicBezTo>
                      <a:pt x="27962" y="35585"/>
                      <a:pt x="31388" y="28426"/>
                      <a:pt x="34713" y="21267"/>
                    </a:cubicBezTo>
                    <a:cubicBezTo>
                      <a:pt x="42018" y="5471"/>
                      <a:pt x="46199" y="5131"/>
                      <a:pt x="55217" y="19676"/>
                    </a:cubicBezTo>
                    <a:cubicBezTo>
                      <a:pt x="56024" y="20983"/>
                      <a:pt x="56578" y="22517"/>
                      <a:pt x="57435" y="23824"/>
                    </a:cubicBezTo>
                    <a:cubicBezTo>
                      <a:pt x="57686" y="24222"/>
                      <a:pt x="58492" y="24108"/>
                      <a:pt x="59752" y="24449"/>
                    </a:cubicBezTo>
                    <a:cubicBezTo>
                      <a:pt x="62473" y="18994"/>
                      <a:pt x="64840" y="12915"/>
                      <a:pt x="68316" y="7744"/>
                    </a:cubicBezTo>
                    <a:cubicBezTo>
                      <a:pt x="75722" y="-3335"/>
                      <a:pt x="85193" y="-2597"/>
                      <a:pt x="90131" y="10415"/>
                    </a:cubicBezTo>
                    <a:cubicBezTo>
                      <a:pt x="94313" y="21437"/>
                      <a:pt x="99603" y="33085"/>
                      <a:pt x="94665" y="45926"/>
                    </a:cubicBezTo>
                    <a:cubicBezTo>
                      <a:pt x="84538" y="50983"/>
                      <a:pt x="82876" y="39165"/>
                      <a:pt x="77385" y="35244"/>
                    </a:cubicBezTo>
                    <a:cubicBezTo>
                      <a:pt x="70180" y="41040"/>
                      <a:pt x="63480" y="48483"/>
                      <a:pt x="55470" y="51949"/>
                    </a:cubicBezTo>
                    <a:cubicBezTo>
                      <a:pt x="51842" y="53540"/>
                      <a:pt x="45544" y="47290"/>
                      <a:pt x="39600" y="44108"/>
                    </a:cubicBezTo>
                    <a:cubicBezTo>
                      <a:pt x="37131" y="48085"/>
                      <a:pt x="34612" y="53085"/>
                      <a:pt x="31337" y="57347"/>
                    </a:cubicBezTo>
                    <a:cubicBezTo>
                      <a:pt x="21664" y="69904"/>
                      <a:pt x="11387" y="68995"/>
                      <a:pt x="6349" y="53881"/>
                    </a:cubicBezTo>
                    <a:cubicBezTo>
                      <a:pt x="1764" y="40131"/>
                      <a:pt x="-5340" y="25472"/>
                      <a:pt x="6449" y="53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30FC0EF5-070B-AC3D-DF49-DA5E0BE8DA0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15371" y="673915"/>
                <a:ext cx="74097" cy="81373"/>
              </a:xfrm>
              <a:custGeom>
                <a:avLst/>
                <a:gdLst>
                  <a:gd name="connsiteX0" fmla="*/ 36817 w 74097"/>
                  <a:gd name="connsiteY0" fmla="*/ 28419 h 81373"/>
                  <a:gd name="connsiteX1" fmla="*/ 58379 w 74097"/>
                  <a:gd name="connsiteY1" fmla="*/ 6259 h 81373"/>
                  <a:gd name="connsiteX2" fmla="*/ 74098 w 74097"/>
                  <a:gd name="connsiteY2" fmla="*/ 5805 h 81373"/>
                  <a:gd name="connsiteX3" fmla="*/ 72334 w 74097"/>
                  <a:gd name="connsiteY3" fmla="*/ 21543 h 81373"/>
                  <a:gd name="connsiteX4" fmla="*/ 57070 w 74097"/>
                  <a:gd name="connsiteY4" fmla="*/ 45066 h 81373"/>
                  <a:gd name="connsiteX5" fmla="*/ 67700 w 74097"/>
                  <a:gd name="connsiteY5" fmla="*/ 68589 h 81373"/>
                  <a:gd name="connsiteX6" fmla="*/ 42358 w 74097"/>
                  <a:gd name="connsiteY6" fmla="*/ 65521 h 81373"/>
                  <a:gd name="connsiteX7" fmla="*/ 16211 w 74097"/>
                  <a:gd name="connsiteY7" fmla="*/ 81373 h 81373"/>
                  <a:gd name="connsiteX8" fmla="*/ 21753 w 74097"/>
                  <a:gd name="connsiteY8" fmla="*/ 46771 h 81373"/>
                  <a:gd name="connsiteX9" fmla="*/ 5883 w 74097"/>
                  <a:gd name="connsiteY9" fmla="*/ 25123 h 81373"/>
                  <a:gd name="connsiteX10" fmla="*/ 3415 w 74097"/>
                  <a:gd name="connsiteY10" fmla="*/ 3248 h 81373"/>
                  <a:gd name="connsiteX11" fmla="*/ 21350 w 74097"/>
                  <a:gd name="connsiteY11" fmla="*/ 9612 h 81373"/>
                  <a:gd name="connsiteX12" fmla="*/ 36817 w 74097"/>
                  <a:gd name="connsiteY12" fmla="*/ 28362 h 8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097" h="81373">
                    <a:moveTo>
                      <a:pt x="36817" y="28419"/>
                    </a:moveTo>
                    <a:cubicBezTo>
                      <a:pt x="44524" y="20180"/>
                      <a:pt x="50671" y="11884"/>
                      <a:pt x="58379" y="6259"/>
                    </a:cubicBezTo>
                    <a:cubicBezTo>
                      <a:pt x="62108" y="3532"/>
                      <a:pt x="68758" y="5805"/>
                      <a:pt x="74098" y="5805"/>
                    </a:cubicBezTo>
                    <a:cubicBezTo>
                      <a:pt x="73594" y="11089"/>
                      <a:pt x="74451" y="17282"/>
                      <a:pt x="72334" y="21543"/>
                    </a:cubicBezTo>
                    <a:cubicBezTo>
                      <a:pt x="68103" y="30009"/>
                      <a:pt x="62208" y="37396"/>
                      <a:pt x="57070" y="45066"/>
                    </a:cubicBezTo>
                    <a:cubicBezTo>
                      <a:pt x="60747" y="53248"/>
                      <a:pt x="64173" y="60805"/>
                      <a:pt x="67700" y="68589"/>
                    </a:cubicBezTo>
                    <a:cubicBezTo>
                      <a:pt x="56717" y="77851"/>
                      <a:pt x="50016" y="67851"/>
                      <a:pt x="42358" y="65521"/>
                    </a:cubicBezTo>
                    <a:cubicBezTo>
                      <a:pt x="33744" y="70748"/>
                      <a:pt x="25179" y="75919"/>
                      <a:pt x="16211" y="81373"/>
                    </a:cubicBezTo>
                    <a:cubicBezTo>
                      <a:pt x="7143" y="66260"/>
                      <a:pt x="17975" y="58248"/>
                      <a:pt x="21753" y="46771"/>
                    </a:cubicBezTo>
                    <a:cubicBezTo>
                      <a:pt x="16765" y="40010"/>
                      <a:pt x="10972" y="32850"/>
                      <a:pt x="5883" y="25123"/>
                    </a:cubicBezTo>
                    <a:cubicBezTo>
                      <a:pt x="1500" y="18532"/>
                      <a:pt x="-3487" y="10407"/>
                      <a:pt x="3415" y="3248"/>
                    </a:cubicBezTo>
                    <a:cubicBezTo>
                      <a:pt x="11072" y="-4650"/>
                      <a:pt x="16412" y="3589"/>
                      <a:pt x="21350" y="9612"/>
                    </a:cubicBezTo>
                    <a:cubicBezTo>
                      <a:pt x="26236" y="15578"/>
                      <a:pt x="31124" y="21487"/>
                      <a:pt x="36817" y="283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2B662E6D-417D-921E-534B-B52A853EDA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03202" y="1399738"/>
                <a:ext cx="72925" cy="94248"/>
              </a:xfrm>
              <a:custGeom>
                <a:avLst/>
                <a:gdLst>
                  <a:gd name="connsiteX0" fmla="*/ 42898 w 72925"/>
                  <a:gd name="connsiteY0" fmla="*/ 21521 h 94248"/>
                  <a:gd name="connsiteX1" fmla="*/ 67383 w 72925"/>
                  <a:gd name="connsiteY1" fmla="*/ 12487 h 94248"/>
                  <a:gd name="connsiteX2" fmla="*/ 57307 w 72925"/>
                  <a:gd name="connsiteY2" fmla="*/ 41408 h 94248"/>
                  <a:gd name="connsiteX3" fmla="*/ 72925 w 72925"/>
                  <a:gd name="connsiteY3" fmla="*/ 75726 h 94248"/>
                  <a:gd name="connsiteX4" fmla="*/ 39926 w 72925"/>
                  <a:gd name="connsiteY4" fmla="*/ 57203 h 94248"/>
                  <a:gd name="connsiteX5" fmla="*/ 25265 w 72925"/>
                  <a:gd name="connsiteY5" fmla="*/ 75726 h 94248"/>
                  <a:gd name="connsiteX6" fmla="*/ 16348 w 72925"/>
                  <a:gd name="connsiteY6" fmla="*/ 89647 h 94248"/>
                  <a:gd name="connsiteX7" fmla="*/ 3199 w 72925"/>
                  <a:gd name="connsiteY7" fmla="*/ 94249 h 94248"/>
                  <a:gd name="connsiteX8" fmla="*/ 378 w 72925"/>
                  <a:gd name="connsiteY8" fmla="*/ 78908 h 94248"/>
                  <a:gd name="connsiteX9" fmla="*/ 13728 w 72925"/>
                  <a:gd name="connsiteY9" fmla="*/ 53624 h 94248"/>
                  <a:gd name="connsiteX10" fmla="*/ 26122 w 72925"/>
                  <a:gd name="connsiteY10" fmla="*/ 37430 h 94248"/>
                  <a:gd name="connsiteX11" fmla="*/ 15391 w 72925"/>
                  <a:gd name="connsiteY11" fmla="*/ 19532 h 94248"/>
                  <a:gd name="connsiteX12" fmla="*/ 14283 w 72925"/>
                  <a:gd name="connsiteY12" fmla="*/ 555 h 94248"/>
                  <a:gd name="connsiteX13" fmla="*/ 30707 w 72925"/>
                  <a:gd name="connsiteY13" fmla="*/ 6976 h 94248"/>
                  <a:gd name="connsiteX14" fmla="*/ 42949 w 72925"/>
                  <a:gd name="connsiteY14" fmla="*/ 21578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925" h="94248">
                    <a:moveTo>
                      <a:pt x="42898" y="21521"/>
                    </a:moveTo>
                    <a:cubicBezTo>
                      <a:pt x="52068" y="18112"/>
                      <a:pt x="59423" y="15442"/>
                      <a:pt x="67383" y="12487"/>
                    </a:cubicBezTo>
                    <a:cubicBezTo>
                      <a:pt x="71565" y="27089"/>
                      <a:pt x="59423" y="30612"/>
                      <a:pt x="57307" y="41408"/>
                    </a:cubicBezTo>
                    <a:cubicBezTo>
                      <a:pt x="61690" y="51010"/>
                      <a:pt x="66879" y="62487"/>
                      <a:pt x="72925" y="75726"/>
                    </a:cubicBezTo>
                    <a:cubicBezTo>
                      <a:pt x="56602" y="79590"/>
                      <a:pt x="52068" y="63340"/>
                      <a:pt x="39926" y="57203"/>
                    </a:cubicBezTo>
                    <a:cubicBezTo>
                      <a:pt x="35442" y="62828"/>
                      <a:pt x="30152" y="69078"/>
                      <a:pt x="25265" y="75726"/>
                    </a:cubicBezTo>
                    <a:cubicBezTo>
                      <a:pt x="22041" y="80158"/>
                      <a:pt x="20177" y="86294"/>
                      <a:pt x="16348" y="89647"/>
                    </a:cubicBezTo>
                    <a:cubicBezTo>
                      <a:pt x="12973" y="92601"/>
                      <a:pt x="7632" y="92828"/>
                      <a:pt x="3199" y="94249"/>
                    </a:cubicBezTo>
                    <a:cubicBezTo>
                      <a:pt x="2090" y="89078"/>
                      <a:pt x="-1084" y="82942"/>
                      <a:pt x="378" y="78908"/>
                    </a:cubicBezTo>
                    <a:cubicBezTo>
                      <a:pt x="3552" y="69874"/>
                      <a:pt x="8791" y="61692"/>
                      <a:pt x="13728" y="53624"/>
                    </a:cubicBezTo>
                    <a:cubicBezTo>
                      <a:pt x="17003" y="48283"/>
                      <a:pt x="21286" y="43680"/>
                      <a:pt x="26122" y="37430"/>
                    </a:cubicBezTo>
                    <a:cubicBezTo>
                      <a:pt x="22495" y="31408"/>
                      <a:pt x="19068" y="25385"/>
                      <a:pt x="15391" y="19532"/>
                    </a:cubicBezTo>
                    <a:cubicBezTo>
                      <a:pt x="11411" y="13226"/>
                      <a:pt x="6978" y="5271"/>
                      <a:pt x="14283" y="555"/>
                    </a:cubicBezTo>
                    <a:cubicBezTo>
                      <a:pt x="17658" y="-1661"/>
                      <a:pt x="25920" y="3226"/>
                      <a:pt x="30707" y="6976"/>
                    </a:cubicBezTo>
                    <a:cubicBezTo>
                      <a:pt x="35845" y="10953"/>
                      <a:pt x="39523" y="17373"/>
                      <a:pt x="42949" y="215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0046155C-7395-FBB2-7486-1773CADBF3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15982" y="1073984"/>
                <a:ext cx="80054" cy="101585"/>
              </a:xfrm>
              <a:custGeom>
                <a:avLst/>
                <a:gdLst>
                  <a:gd name="connsiteX0" fmla="*/ 57384 w 80054"/>
                  <a:gd name="connsiteY0" fmla="*/ 83694 h 101585"/>
                  <a:gd name="connsiteX1" fmla="*/ 80055 w 80054"/>
                  <a:gd name="connsiteY1" fmla="*/ 87785 h 101585"/>
                  <a:gd name="connsiteX2" fmla="*/ 54109 w 80054"/>
                  <a:gd name="connsiteY2" fmla="*/ 100739 h 101585"/>
                  <a:gd name="connsiteX3" fmla="*/ 35972 w 80054"/>
                  <a:gd name="connsiteY3" fmla="*/ 62728 h 101585"/>
                  <a:gd name="connsiteX4" fmla="*/ 21261 w 80054"/>
                  <a:gd name="connsiteY4" fmla="*/ 90057 h 101585"/>
                  <a:gd name="connsiteX5" fmla="*/ 3628 w 80054"/>
                  <a:gd name="connsiteY5" fmla="*/ 87160 h 101585"/>
                  <a:gd name="connsiteX6" fmla="*/ 1 w 80054"/>
                  <a:gd name="connsiteY6" fmla="*/ 8864 h 101585"/>
                  <a:gd name="connsiteX7" fmla="*/ 6298 w 80054"/>
                  <a:gd name="connsiteY7" fmla="*/ 0 h 101585"/>
                  <a:gd name="connsiteX8" fmla="*/ 13352 w 80054"/>
                  <a:gd name="connsiteY8" fmla="*/ 32841 h 101585"/>
                  <a:gd name="connsiteX9" fmla="*/ 17483 w 80054"/>
                  <a:gd name="connsiteY9" fmla="*/ 65398 h 101585"/>
                  <a:gd name="connsiteX10" fmla="*/ 29624 w 80054"/>
                  <a:gd name="connsiteY10" fmla="*/ 51762 h 101585"/>
                  <a:gd name="connsiteX11" fmla="*/ 51086 w 80054"/>
                  <a:gd name="connsiteY11" fmla="*/ 35398 h 101585"/>
                  <a:gd name="connsiteX12" fmla="*/ 57384 w 80054"/>
                  <a:gd name="connsiteY12" fmla="*/ 64262 h 101585"/>
                  <a:gd name="connsiteX13" fmla="*/ 57434 w 80054"/>
                  <a:gd name="connsiteY13" fmla="*/ 83637 h 10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54" h="101585">
                    <a:moveTo>
                      <a:pt x="57384" y="83694"/>
                    </a:moveTo>
                    <a:cubicBezTo>
                      <a:pt x="66100" y="85285"/>
                      <a:pt x="72296" y="86364"/>
                      <a:pt x="80055" y="87785"/>
                    </a:cubicBezTo>
                    <a:cubicBezTo>
                      <a:pt x="74211" y="102558"/>
                      <a:pt x="64135" y="102614"/>
                      <a:pt x="54109" y="100739"/>
                    </a:cubicBezTo>
                    <a:cubicBezTo>
                      <a:pt x="36677" y="97501"/>
                      <a:pt x="39700" y="79660"/>
                      <a:pt x="35972" y="62728"/>
                    </a:cubicBezTo>
                    <a:cubicBezTo>
                      <a:pt x="30128" y="73750"/>
                      <a:pt x="26299" y="82444"/>
                      <a:pt x="21261" y="90057"/>
                    </a:cubicBezTo>
                    <a:cubicBezTo>
                      <a:pt x="15014" y="99489"/>
                      <a:pt x="4635" y="98126"/>
                      <a:pt x="3628" y="87160"/>
                    </a:cubicBezTo>
                    <a:cubicBezTo>
                      <a:pt x="1210" y="61194"/>
                      <a:pt x="857" y="35000"/>
                      <a:pt x="1" y="8864"/>
                    </a:cubicBezTo>
                    <a:cubicBezTo>
                      <a:pt x="-50" y="7216"/>
                      <a:pt x="2368" y="5398"/>
                      <a:pt x="6298" y="0"/>
                    </a:cubicBezTo>
                    <a:cubicBezTo>
                      <a:pt x="9119" y="13011"/>
                      <a:pt x="11638" y="22841"/>
                      <a:pt x="13352" y="32841"/>
                    </a:cubicBezTo>
                    <a:cubicBezTo>
                      <a:pt x="14964" y="42330"/>
                      <a:pt x="15820" y="52046"/>
                      <a:pt x="17483" y="65398"/>
                    </a:cubicBezTo>
                    <a:cubicBezTo>
                      <a:pt x="23125" y="59034"/>
                      <a:pt x="26350" y="55341"/>
                      <a:pt x="29624" y="51762"/>
                    </a:cubicBezTo>
                    <a:cubicBezTo>
                      <a:pt x="36023" y="44773"/>
                      <a:pt x="39347" y="30000"/>
                      <a:pt x="51086" y="35398"/>
                    </a:cubicBezTo>
                    <a:cubicBezTo>
                      <a:pt x="62220" y="40568"/>
                      <a:pt x="56628" y="54148"/>
                      <a:pt x="57384" y="64262"/>
                    </a:cubicBezTo>
                    <a:cubicBezTo>
                      <a:pt x="57787" y="69887"/>
                      <a:pt x="57434" y="75569"/>
                      <a:pt x="57434" y="836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04D8641A-2162-ED1E-2F47-BB39115C6C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89700" y="666462"/>
                <a:ext cx="76788" cy="84508"/>
              </a:xfrm>
              <a:custGeom>
                <a:avLst/>
                <a:gdLst>
                  <a:gd name="connsiteX0" fmla="*/ 30890 w 76788"/>
                  <a:gd name="connsiteY0" fmla="*/ 56611 h 84508"/>
                  <a:gd name="connsiteX1" fmla="*/ 4743 w 76788"/>
                  <a:gd name="connsiteY1" fmla="*/ 17974 h 84508"/>
                  <a:gd name="connsiteX2" fmla="*/ 3382 w 76788"/>
                  <a:gd name="connsiteY2" fmla="*/ 1213 h 84508"/>
                  <a:gd name="connsiteX3" fmla="*/ 18698 w 76788"/>
                  <a:gd name="connsiteY3" fmla="*/ 3599 h 84508"/>
                  <a:gd name="connsiteX4" fmla="*/ 44744 w 76788"/>
                  <a:gd name="connsiteY4" fmla="*/ 35815 h 84508"/>
                  <a:gd name="connsiteX5" fmla="*/ 61673 w 76788"/>
                  <a:gd name="connsiteY5" fmla="*/ 14395 h 84508"/>
                  <a:gd name="connsiteX6" fmla="*/ 76787 w 76788"/>
                  <a:gd name="connsiteY6" fmla="*/ 10872 h 84508"/>
                  <a:gd name="connsiteX7" fmla="*/ 75577 w 76788"/>
                  <a:gd name="connsiteY7" fmla="*/ 26156 h 84508"/>
                  <a:gd name="connsiteX8" fmla="*/ 59304 w 76788"/>
                  <a:gd name="connsiteY8" fmla="*/ 54963 h 84508"/>
                  <a:gd name="connsiteX9" fmla="*/ 73260 w 76788"/>
                  <a:gd name="connsiteY9" fmla="*/ 82066 h 84508"/>
                  <a:gd name="connsiteX10" fmla="*/ 24088 w 76788"/>
                  <a:gd name="connsiteY10" fmla="*/ 84509 h 84508"/>
                  <a:gd name="connsiteX11" fmla="*/ 30890 w 76788"/>
                  <a:gd name="connsiteY11" fmla="*/ 56668 h 8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788" h="84508">
                    <a:moveTo>
                      <a:pt x="30890" y="56611"/>
                    </a:moveTo>
                    <a:cubicBezTo>
                      <a:pt x="22325" y="43997"/>
                      <a:pt x="13559" y="30986"/>
                      <a:pt x="4743" y="17974"/>
                    </a:cubicBezTo>
                    <a:cubicBezTo>
                      <a:pt x="1115" y="12577"/>
                      <a:pt x="-3117" y="5702"/>
                      <a:pt x="3382" y="1213"/>
                    </a:cubicBezTo>
                    <a:cubicBezTo>
                      <a:pt x="6909" y="-1230"/>
                      <a:pt x="15373" y="247"/>
                      <a:pt x="18698" y="3599"/>
                    </a:cubicBezTo>
                    <a:cubicBezTo>
                      <a:pt x="27817" y="12804"/>
                      <a:pt x="35374" y="23940"/>
                      <a:pt x="44744" y="35815"/>
                    </a:cubicBezTo>
                    <a:cubicBezTo>
                      <a:pt x="50387" y="28429"/>
                      <a:pt x="55224" y="20247"/>
                      <a:pt x="61673" y="14395"/>
                    </a:cubicBezTo>
                    <a:cubicBezTo>
                      <a:pt x="65249" y="11156"/>
                      <a:pt x="71648" y="11895"/>
                      <a:pt x="76787" y="10872"/>
                    </a:cubicBezTo>
                    <a:cubicBezTo>
                      <a:pt x="76484" y="16043"/>
                      <a:pt x="77491" y="21952"/>
                      <a:pt x="75577" y="26156"/>
                    </a:cubicBezTo>
                    <a:cubicBezTo>
                      <a:pt x="70892" y="36213"/>
                      <a:pt x="64846" y="45418"/>
                      <a:pt x="59304" y="54963"/>
                    </a:cubicBezTo>
                    <a:cubicBezTo>
                      <a:pt x="63537" y="63202"/>
                      <a:pt x="67415" y="70759"/>
                      <a:pt x="73260" y="82066"/>
                    </a:cubicBezTo>
                    <a:cubicBezTo>
                      <a:pt x="55627" y="79168"/>
                      <a:pt x="41016" y="76725"/>
                      <a:pt x="24088" y="84509"/>
                    </a:cubicBezTo>
                    <a:cubicBezTo>
                      <a:pt x="27011" y="72577"/>
                      <a:pt x="28825" y="65077"/>
                      <a:pt x="30890" y="566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6746009F-6A32-8774-5804-718DB68A6C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85059" y="1924346"/>
                <a:ext cx="57112" cy="95230"/>
              </a:xfrm>
              <a:custGeom>
                <a:avLst/>
                <a:gdLst>
                  <a:gd name="connsiteX0" fmla="*/ 5304 w 57112"/>
                  <a:gd name="connsiteY0" fmla="*/ 92088 h 95230"/>
                  <a:gd name="connsiteX1" fmla="*/ 5808 w 57112"/>
                  <a:gd name="connsiteY1" fmla="*/ 70724 h 95230"/>
                  <a:gd name="connsiteX2" fmla="*/ 10392 w 57112"/>
                  <a:gd name="connsiteY2" fmla="*/ 2712 h 95230"/>
                  <a:gd name="connsiteX3" fmla="*/ 14020 w 57112"/>
                  <a:gd name="connsiteY3" fmla="*/ 212 h 95230"/>
                  <a:gd name="connsiteX4" fmla="*/ 20368 w 57112"/>
                  <a:gd name="connsiteY4" fmla="*/ 98 h 95230"/>
                  <a:gd name="connsiteX5" fmla="*/ 20368 w 57112"/>
                  <a:gd name="connsiteY5" fmla="*/ 48110 h 95230"/>
                  <a:gd name="connsiteX6" fmla="*/ 31653 w 57112"/>
                  <a:gd name="connsiteY6" fmla="*/ 43394 h 95230"/>
                  <a:gd name="connsiteX7" fmla="*/ 54172 w 57112"/>
                  <a:gd name="connsiteY7" fmla="*/ 51803 h 95230"/>
                  <a:gd name="connsiteX8" fmla="*/ 49789 w 57112"/>
                  <a:gd name="connsiteY8" fmla="*/ 80894 h 95230"/>
                  <a:gd name="connsiteX9" fmla="*/ 5354 w 57112"/>
                  <a:gd name="connsiteY9" fmla="*/ 92031 h 9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12" h="95230">
                    <a:moveTo>
                      <a:pt x="5304" y="92088"/>
                    </a:moveTo>
                    <a:cubicBezTo>
                      <a:pt x="4397" y="83224"/>
                      <a:pt x="10191" y="79758"/>
                      <a:pt x="5808" y="70724"/>
                    </a:cubicBezTo>
                    <a:cubicBezTo>
                      <a:pt x="-5024" y="48508"/>
                      <a:pt x="921" y="24758"/>
                      <a:pt x="10392" y="2712"/>
                    </a:cubicBezTo>
                    <a:cubicBezTo>
                      <a:pt x="10946" y="1462"/>
                      <a:pt x="12659" y="610"/>
                      <a:pt x="14020" y="212"/>
                    </a:cubicBezTo>
                    <a:cubicBezTo>
                      <a:pt x="15330" y="-186"/>
                      <a:pt x="16841" y="98"/>
                      <a:pt x="20368" y="98"/>
                    </a:cubicBezTo>
                    <a:lnTo>
                      <a:pt x="20368" y="48110"/>
                    </a:lnTo>
                    <a:cubicBezTo>
                      <a:pt x="25103" y="46121"/>
                      <a:pt x="28327" y="44587"/>
                      <a:pt x="31653" y="43394"/>
                    </a:cubicBezTo>
                    <a:cubicBezTo>
                      <a:pt x="40922" y="40099"/>
                      <a:pt x="49084" y="41235"/>
                      <a:pt x="54172" y="51803"/>
                    </a:cubicBezTo>
                    <a:cubicBezTo>
                      <a:pt x="59362" y="62655"/>
                      <a:pt x="57548" y="73110"/>
                      <a:pt x="49789" y="80894"/>
                    </a:cubicBezTo>
                    <a:cubicBezTo>
                      <a:pt x="37245" y="93451"/>
                      <a:pt x="22786" y="99360"/>
                      <a:pt x="5354" y="9203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D263EC1A-BB70-E5F9-F231-180462B9FA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16769" y="1981319"/>
                <a:ext cx="76437" cy="76087"/>
              </a:xfrm>
              <a:custGeom>
                <a:avLst/>
                <a:gdLst>
                  <a:gd name="connsiteX0" fmla="*/ 42733 w 76437"/>
                  <a:gd name="connsiteY0" fmla="*/ 0 h 76087"/>
                  <a:gd name="connsiteX1" fmla="*/ 20465 w 76437"/>
                  <a:gd name="connsiteY1" fmla="*/ 47500 h 76087"/>
                  <a:gd name="connsiteX2" fmla="*/ 20365 w 76437"/>
                  <a:gd name="connsiteY2" fmla="*/ 55739 h 76087"/>
                  <a:gd name="connsiteX3" fmla="*/ 43489 w 76437"/>
                  <a:gd name="connsiteY3" fmla="*/ 30625 h 76087"/>
                  <a:gd name="connsiteX4" fmla="*/ 47570 w 76437"/>
                  <a:gd name="connsiteY4" fmla="*/ 16989 h 76087"/>
                  <a:gd name="connsiteX5" fmla="*/ 65656 w 76437"/>
                  <a:gd name="connsiteY5" fmla="*/ 20398 h 76087"/>
                  <a:gd name="connsiteX6" fmla="*/ 76438 w 76437"/>
                  <a:gd name="connsiteY6" fmla="*/ 71251 h 76087"/>
                  <a:gd name="connsiteX7" fmla="*/ 48729 w 76437"/>
                  <a:gd name="connsiteY7" fmla="*/ 61194 h 76087"/>
                  <a:gd name="connsiteX8" fmla="*/ 26158 w 76437"/>
                  <a:gd name="connsiteY8" fmla="*/ 74148 h 76087"/>
                  <a:gd name="connsiteX9" fmla="*/ 615 w 76437"/>
                  <a:gd name="connsiteY9" fmla="*/ 48637 h 76087"/>
                  <a:gd name="connsiteX10" fmla="*/ 27669 w 76437"/>
                  <a:gd name="connsiteY10" fmla="*/ 2216 h 76087"/>
                  <a:gd name="connsiteX11" fmla="*/ 42733 w 76437"/>
                  <a:gd name="connsiteY11" fmla="*/ 57 h 7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437" h="76087">
                    <a:moveTo>
                      <a:pt x="42733" y="0"/>
                    </a:moveTo>
                    <a:cubicBezTo>
                      <a:pt x="33917" y="18750"/>
                      <a:pt x="27065" y="33012"/>
                      <a:pt x="20465" y="47500"/>
                    </a:cubicBezTo>
                    <a:cubicBezTo>
                      <a:pt x="19659" y="49262"/>
                      <a:pt x="20365" y="51932"/>
                      <a:pt x="20365" y="55739"/>
                    </a:cubicBezTo>
                    <a:cubicBezTo>
                      <a:pt x="34421" y="53466"/>
                      <a:pt x="41675" y="45569"/>
                      <a:pt x="43489" y="30625"/>
                    </a:cubicBezTo>
                    <a:cubicBezTo>
                      <a:pt x="44043" y="25909"/>
                      <a:pt x="45101" y="20625"/>
                      <a:pt x="47570" y="16989"/>
                    </a:cubicBezTo>
                    <a:cubicBezTo>
                      <a:pt x="52054" y="10341"/>
                      <a:pt x="63691" y="12500"/>
                      <a:pt x="65656" y="20398"/>
                    </a:cubicBezTo>
                    <a:cubicBezTo>
                      <a:pt x="69485" y="35682"/>
                      <a:pt x="72307" y="51307"/>
                      <a:pt x="76438" y="71251"/>
                    </a:cubicBezTo>
                    <a:cubicBezTo>
                      <a:pt x="66261" y="67557"/>
                      <a:pt x="58603" y="64773"/>
                      <a:pt x="48729" y="61194"/>
                    </a:cubicBezTo>
                    <a:cubicBezTo>
                      <a:pt x="42834" y="64660"/>
                      <a:pt x="34925" y="71023"/>
                      <a:pt x="26158" y="74148"/>
                    </a:cubicBezTo>
                    <a:cubicBezTo>
                      <a:pt x="7669" y="80739"/>
                      <a:pt x="-2709" y="70114"/>
                      <a:pt x="615" y="48637"/>
                    </a:cubicBezTo>
                    <a:cubicBezTo>
                      <a:pt x="3639" y="28978"/>
                      <a:pt x="13966" y="13977"/>
                      <a:pt x="27669" y="2216"/>
                    </a:cubicBezTo>
                    <a:cubicBezTo>
                      <a:pt x="30390" y="-170"/>
                      <a:pt x="35479" y="966"/>
                      <a:pt x="42733" y="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F1F31E5E-B9EA-4702-0A06-8A15E3F7E4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45434" y="1820125"/>
                <a:ext cx="54921" cy="87132"/>
              </a:xfrm>
              <a:custGeom>
                <a:avLst/>
                <a:gdLst>
                  <a:gd name="connsiteX0" fmla="*/ 23636 w 54921"/>
                  <a:gd name="connsiteY0" fmla="*/ 21818 h 87132"/>
                  <a:gd name="connsiteX1" fmla="*/ 36534 w 54921"/>
                  <a:gd name="connsiteY1" fmla="*/ 2500 h 87132"/>
                  <a:gd name="connsiteX2" fmla="*/ 50086 w 54921"/>
                  <a:gd name="connsiteY2" fmla="*/ 0 h 87132"/>
                  <a:gd name="connsiteX3" fmla="*/ 50841 w 54921"/>
                  <a:gd name="connsiteY3" fmla="*/ 13182 h 87132"/>
                  <a:gd name="connsiteX4" fmla="*/ 35778 w 54921"/>
                  <a:gd name="connsiteY4" fmla="*/ 45853 h 87132"/>
                  <a:gd name="connsiteX5" fmla="*/ 54922 w 54921"/>
                  <a:gd name="connsiteY5" fmla="*/ 85569 h 87132"/>
                  <a:gd name="connsiteX6" fmla="*/ 23787 w 54921"/>
                  <a:gd name="connsiteY6" fmla="*/ 70853 h 87132"/>
                  <a:gd name="connsiteX7" fmla="*/ 6356 w 54921"/>
                  <a:gd name="connsiteY7" fmla="*/ 79603 h 87132"/>
                  <a:gd name="connsiteX8" fmla="*/ 3031 w 54921"/>
                  <a:gd name="connsiteY8" fmla="*/ 75171 h 87132"/>
                  <a:gd name="connsiteX9" fmla="*/ 411 w 54921"/>
                  <a:gd name="connsiteY9" fmla="*/ 19773 h 87132"/>
                  <a:gd name="connsiteX10" fmla="*/ 4088 w 54921"/>
                  <a:gd name="connsiteY10" fmla="*/ 7500 h 87132"/>
                  <a:gd name="connsiteX11" fmla="*/ 15323 w 54921"/>
                  <a:gd name="connsiteY11" fmla="*/ 9886 h 87132"/>
                  <a:gd name="connsiteX12" fmla="*/ 23686 w 54921"/>
                  <a:gd name="connsiteY12" fmla="*/ 21762 h 8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21" h="87132">
                    <a:moveTo>
                      <a:pt x="23636" y="21818"/>
                    </a:moveTo>
                    <a:cubicBezTo>
                      <a:pt x="28724" y="13864"/>
                      <a:pt x="31697" y="6875"/>
                      <a:pt x="36534" y="2500"/>
                    </a:cubicBezTo>
                    <a:cubicBezTo>
                      <a:pt x="39657" y="-341"/>
                      <a:pt x="45450" y="682"/>
                      <a:pt x="50086" y="0"/>
                    </a:cubicBezTo>
                    <a:cubicBezTo>
                      <a:pt x="50439" y="4432"/>
                      <a:pt x="52252" y="9602"/>
                      <a:pt x="50841" y="13182"/>
                    </a:cubicBezTo>
                    <a:cubicBezTo>
                      <a:pt x="46509" y="24375"/>
                      <a:pt x="40917" y="34887"/>
                      <a:pt x="35778" y="45853"/>
                    </a:cubicBezTo>
                    <a:cubicBezTo>
                      <a:pt x="42126" y="59035"/>
                      <a:pt x="48222" y="71705"/>
                      <a:pt x="54922" y="85569"/>
                    </a:cubicBezTo>
                    <a:cubicBezTo>
                      <a:pt x="37893" y="92387"/>
                      <a:pt x="33259" y="74944"/>
                      <a:pt x="23787" y="70853"/>
                    </a:cubicBezTo>
                    <a:cubicBezTo>
                      <a:pt x="17490" y="73978"/>
                      <a:pt x="11545" y="76989"/>
                      <a:pt x="6356" y="79603"/>
                    </a:cubicBezTo>
                    <a:cubicBezTo>
                      <a:pt x="3887" y="76364"/>
                      <a:pt x="2930" y="75569"/>
                      <a:pt x="3031" y="75171"/>
                    </a:cubicBezTo>
                    <a:cubicBezTo>
                      <a:pt x="8270" y="56364"/>
                      <a:pt x="10487" y="37955"/>
                      <a:pt x="411" y="19773"/>
                    </a:cubicBezTo>
                    <a:cubicBezTo>
                      <a:pt x="-1000" y="17273"/>
                      <a:pt x="1469" y="9432"/>
                      <a:pt x="4088" y="7500"/>
                    </a:cubicBezTo>
                    <a:cubicBezTo>
                      <a:pt x="6507" y="5739"/>
                      <a:pt x="12048" y="7784"/>
                      <a:pt x="15323" y="9886"/>
                    </a:cubicBezTo>
                    <a:cubicBezTo>
                      <a:pt x="18195" y="11761"/>
                      <a:pt x="19807" y="16080"/>
                      <a:pt x="23686" y="217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537991F2-A17E-6D91-650D-667DEEBEEB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32757" y="1381266"/>
                <a:ext cx="61562" cy="101890"/>
              </a:xfrm>
              <a:custGeom>
                <a:avLst/>
                <a:gdLst>
                  <a:gd name="connsiteX0" fmla="*/ 55787 w 61562"/>
                  <a:gd name="connsiteY0" fmla="*/ 99596 h 101890"/>
                  <a:gd name="connsiteX1" fmla="*/ 27827 w 61562"/>
                  <a:gd name="connsiteY1" fmla="*/ 101584 h 101890"/>
                  <a:gd name="connsiteX2" fmla="*/ 19010 w 61562"/>
                  <a:gd name="connsiteY2" fmla="*/ 76527 h 101890"/>
                  <a:gd name="connsiteX3" fmla="*/ 34325 w 61562"/>
                  <a:gd name="connsiteY3" fmla="*/ 59027 h 101890"/>
                  <a:gd name="connsiteX4" fmla="*/ 41077 w 61562"/>
                  <a:gd name="connsiteY4" fmla="*/ 34822 h 101890"/>
                  <a:gd name="connsiteX5" fmla="*/ 19916 w 61562"/>
                  <a:gd name="connsiteY5" fmla="*/ 20390 h 101890"/>
                  <a:gd name="connsiteX6" fmla="*/ 6919 w 61562"/>
                  <a:gd name="connsiteY6" fmla="*/ 20163 h 101890"/>
                  <a:gd name="connsiteX7" fmla="*/ 17 w 61562"/>
                  <a:gd name="connsiteY7" fmla="*/ 12777 h 101890"/>
                  <a:gd name="connsiteX8" fmla="*/ 5055 w 61562"/>
                  <a:gd name="connsiteY8" fmla="*/ 3118 h 101890"/>
                  <a:gd name="connsiteX9" fmla="*/ 51707 w 61562"/>
                  <a:gd name="connsiteY9" fmla="*/ 14197 h 101890"/>
                  <a:gd name="connsiteX10" fmla="*/ 56090 w 61562"/>
                  <a:gd name="connsiteY10" fmla="*/ 61641 h 101890"/>
                  <a:gd name="connsiteX11" fmla="*/ 43192 w 61562"/>
                  <a:gd name="connsiteY11" fmla="*/ 82039 h 101890"/>
                  <a:gd name="connsiteX12" fmla="*/ 55787 w 61562"/>
                  <a:gd name="connsiteY12" fmla="*/ 99539 h 1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62" h="101890">
                    <a:moveTo>
                      <a:pt x="55787" y="99596"/>
                    </a:moveTo>
                    <a:cubicBezTo>
                      <a:pt x="43243" y="100618"/>
                      <a:pt x="35384" y="102664"/>
                      <a:pt x="27827" y="101584"/>
                    </a:cubicBezTo>
                    <a:cubicBezTo>
                      <a:pt x="15131" y="99766"/>
                      <a:pt x="11251" y="88289"/>
                      <a:pt x="19010" y="76527"/>
                    </a:cubicBezTo>
                    <a:cubicBezTo>
                      <a:pt x="23292" y="70050"/>
                      <a:pt x="29287" y="64993"/>
                      <a:pt x="34325" y="59027"/>
                    </a:cubicBezTo>
                    <a:cubicBezTo>
                      <a:pt x="40018" y="52266"/>
                      <a:pt x="44956" y="44538"/>
                      <a:pt x="41077" y="34822"/>
                    </a:cubicBezTo>
                    <a:cubicBezTo>
                      <a:pt x="37147" y="24993"/>
                      <a:pt x="29539" y="20447"/>
                      <a:pt x="19916" y="20390"/>
                    </a:cubicBezTo>
                    <a:cubicBezTo>
                      <a:pt x="15533" y="20390"/>
                      <a:pt x="10949" y="21413"/>
                      <a:pt x="6919" y="20163"/>
                    </a:cubicBezTo>
                    <a:cubicBezTo>
                      <a:pt x="4097" y="19311"/>
                      <a:pt x="218" y="15561"/>
                      <a:pt x="17" y="12777"/>
                    </a:cubicBezTo>
                    <a:cubicBezTo>
                      <a:pt x="-236" y="9652"/>
                      <a:pt x="2435" y="4879"/>
                      <a:pt x="5055" y="3118"/>
                    </a:cubicBezTo>
                    <a:cubicBezTo>
                      <a:pt x="16188" y="-4212"/>
                      <a:pt x="41177" y="2152"/>
                      <a:pt x="51707" y="14197"/>
                    </a:cubicBezTo>
                    <a:cubicBezTo>
                      <a:pt x="62941" y="27095"/>
                      <a:pt x="64805" y="45220"/>
                      <a:pt x="56090" y="61641"/>
                    </a:cubicBezTo>
                    <a:cubicBezTo>
                      <a:pt x="52362" y="68629"/>
                      <a:pt x="47726" y="74936"/>
                      <a:pt x="43192" y="82039"/>
                    </a:cubicBezTo>
                    <a:cubicBezTo>
                      <a:pt x="46266" y="86300"/>
                      <a:pt x="49188" y="90391"/>
                      <a:pt x="55787" y="99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F7594819-CC17-59BA-CB32-59D9462EFC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84630" y="30374"/>
                <a:ext cx="91301" cy="55298"/>
              </a:xfrm>
              <a:custGeom>
                <a:avLst/>
                <a:gdLst>
                  <a:gd name="connsiteX0" fmla="*/ 41145 w 91301"/>
                  <a:gd name="connsiteY0" fmla="*/ 38603 h 55298"/>
                  <a:gd name="connsiteX1" fmla="*/ 12630 w 91301"/>
                  <a:gd name="connsiteY1" fmla="*/ 53376 h 55298"/>
                  <a:gd name="connsiteX2" fmla="*/ 740 w 91301"/>
                  <a:gd name="connsiteY2" fmla="*/ 23205 h 55298"/>
                  <a:gd name="connsiteX3" fmla="*/ 438 w 91301"/>
                  <a:gd name="connsiteY3" fmla="*/ 15933 h 55298"/>
                  <a:gd name="connsiteX4" fmla="*/ 8952 w 91301"/>
                  <a:gd name="connsiteY4" fmla="*/ 4342 h 55298"/>
                  <a:gd name="connsiteX5" fmla="*/ 18625 w 91301"/>
                  <a:gd name="connsiteY5" fmla="*/ 11274 h 55298"/>
                  <a:gd name="connsiteX6" fmla="*/ 23361 w 91301"/>
                  <a:gd name="connsiteY6" fmla="*/ 29910 h 55298"/>
                  <a:gd name="connsiteX7" fmla="*/ 58072 w 91301"/>
                  <a:gd name="connsiteY7" fmla="*/ 13603 h 55298"/>
                  <a:gd name="connsiteX8" fmla="*/ 82053 w 91301"/>
                  <a:gd name="connsiteY8" fmla="*/ 1558 h 55298"/>
                  <a:gd name="connsiteX9" fmla="*/ 89308 w 91301"/>
                  <a:gd name="connsiteY9" fmla="*/ 28490 h 55298"/>
                  <a:gd name="connsiteX10" fmla="*/ 41145 w 91301"/>
                  <a:gd name="connsiteY10" fmla="*/ 38546 h 5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301" h="55298">
                    <a:moveTo>
                      <a:pt x="41145" y="38603"/>
                    </a:moveTo>
                    <a:cubicBezTo>
                      <a:pt x="32681" y="48490"/>
                      <a:pt x="25275" y="59910"/>
                      <a:pt x="12630" y="53376"/>
                    </a:cubicBezTo>
                    <a:cubicBezTo>
                      <a:pt x="1798" y="47751"/>
                      <a:pt x="3108" y="34115"/>
                      <a:pt x="740" y="23205"/>
                    </a:cubicBezTo>
                    <a:cubicBezTo>
                      <a:pt x="236" y="20819"/>
                      <a:pt x="-469" y="17694"/>
                      <a:pt x="438" y="15933"/>
                    </a:cubicBezTo>
                    <a:cubicBezTo>
                      <a:pt x="2755" y="11558"/>
                      <a:pt x="5274" y="6160"/>
                      <a:pt x="8952" y="4342"/>
                    </a:cubicBezTo>
                    <a:cubicBezTo>
                      <a:pt x="11017" y="3319"/>
                      <a:pt x="16862" y="7808"/>
                      <a:pt x="18625" y="11274"/>
                    </a:cubicBezTo>
                    <a:cubicBezTo>
                      <a:pt x="21245" y="16501"/>
                      <a:pt x="21748" y="23035"/>
                      <a:pt x="23361" y="29910"/>
                    </a:cubicBezTo>
                    <a:cubicBezTo>
                      <a:pt x="35401" y="12864"/>
                      <a:pt x="46989" y="7429"/>
                      <a:pt x="58072" y="13603"/>
                    </a:cubicBezTo>
                    <a:cubicBezTo>
                      <a:pt x="65730" y="8830"/>
                      <a:pt x="70517" y="-4522"/>
                      <a:pt x="82053" y="1558"/>
                    </a:cubicBezTo>
                    <a:cubicBezTo>
                      <a:pt x="91525" y="6558"/>
                      <a:pt x="93288" y="15649"/>
                      <a:pt x="89308" y="28490"/>
                    </a:cubicBezTo>
                    <a:cubicBezTo>
                      <a:pt x="70869" y="19569"/>
                      <a:pt x="60944" y="54228"/>
                      <a:pt x="41145" y="385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EAE21E59-435D-492E-A19C-19D2D64387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0201" y="1722281"/>
                <a:ext cx="57069" cy="101148"/>
              </a:xfrm>
              <a:custGeom>
                <a:avLst/>
                <a:gdLst>
                  <a:gd name="connsiteX0" fmla="*/ 32763 w 57069"/>
                  <a:gd name="connsiteY0" fmla="*/ 15685 h 101148"/>
                  <a:gd name="connsiteX1" fmla="*/ 3492 w 57069"/>
                  <a:gd name="connsiteY1" fmla="*/ 31310 h 101148"/>
                  <a:gd name="connsiteX2" fmla="*/ 67 w 57069"/>
                  <a:gd name="connsiteY2" fmla="*/ 22219 h 101148"/>
                  <a:gd name="connsiteX3" fmla="*/ 41277 w 57069"/>
                  <a:gd name="connsiteY3" fmla="*/ 1707 h 101148"/>
                  <a:gd name="connsiteX4" fmla="*/ 55082 w 57069"/>
                  <a:gd name="connsiteY4" fmla="*/ 37219 h 101148"/>
                  <a:gd name="connsiteX5" fmla="*/ 42940 w 57069"/>
                  <a:gd name="connsiteY5" fmla="*/ 65912 h 101148"/>
                  <a:gd name="connsiteX6" fmla="*/ 44804 w 57069"/>
                  <a:gd name="connsiteY6" fmla="*/ 93867 h 101148"/>
                  <a:gd name="connsiteX7" fmla="*/ 18909 w 57069"/>
                  <a:gd name="connsiteY7" fmla="*/ 94833 h 101148"/>
                  <a:gd name="connsiteX8" fmla="*/ 17045 w 57069"/>
                  <a:gd name="connsiteY8" fmla="*/ 69890 h 101148"/>
                  <a:gd name="connsiteX9" fmla="*/ 30143 w 57069"/>
                  <a:gd name="connsiteY9" fmla="*/ 44435 h 101148"/>
                  <a:gd name="connsiteX10" fmla="*/ 38204 w 57069"/>
                  <a:gd name="connsiteY10" fmla="*/ 21026 h 101148"/>
                  <a:gd name="connsiteX11" fmla="*/ 32763 w 57069"/>
                  <a:gd name="connsiteY11" fmla="*/ 15685 h 10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069" h="101148">
                    <a:moveTo>
                      <a:pt x="32763" y="15685"/>
                    </a:moveTo>
                    <a:cubicBezTo>
                      <a:pt x="23342" y="20685"/>
                      <a:pt x="13921" y="25741"/>
                      <a:pt x="3492" y="31310"/>
                    </a:cubicBezTo>
                    <a:cubicBezTo>
                      <a:pt x="2032" y="27617"/>
                      <a:pt x="-437" y="24491"/>
                      <a:pt x="67" y="22219"/>
                    </a:cubicBezTo>
                    <a:cubicBezTo>
                      <a:pt x="3896" y="5855"/>
                      <a:pt x="24551" y="-4202"/>
                      <a:pt x="41277" y="1707"/>
                    </a:cubicBezTo>
                    <a:cubicBezTo>
                      <a:pt x="54880" y="6537"/>
                      <a:pt x="60372" y="19378"/>
                      <a:pt x="55082" y="37219"/>
                    </a:cubicBezTo>
                    <a:cubicBezTo>
                      <a:pt x="52109" y="47219"/>
                      <a:pt x="48130" y="57219"/>
                      <a:pt x="42940" y="65912"/>
                    </a:cubicBezTo>
                    <a:cubicBezTo>
                      <a:pt x="36794" y="76196"/>
                      <a:pt x="35484" y="85003"/>
                      <a:pt x="44804" y="93867"/>
                    </a:cubicBezTo>
                    <a:cubicBezTo>
                      <a:pt x="35434" y="104151"/>
                      <a:pt x="26718" y="102674"/>
                      <a:pt x="18909" y="94833"/>
                    </a:cubicBezTo>
                    <a:cubicBezTo>
                      <a:pt x="11855" y="87787"/>
                      <a:pt x="13165" y="78355"/>
                      <a:pt x="17045" y="69890"/>
                    </a:cubicBezTo>
                    <a:cubicBezTo>
                      <a:pt x="21025" y="61196"/>
                      <a:pt x="26264" y="53185"/>
                      <a:pt x="30143" y="44435"/>
                    </a:cubicBezTo>
                    <a:cubicBezTo>
                      <a:pt x="33418" y="36992"/>
                      <a:pt x="35585" y="28867"/>
                      <a:pt x="38204" y="21026"/>
                    </a:cubicBezTo>
                    <a:cubicBezTo>
                      <a:pt x="36391" y="19264"/>
                      <a:pt x="34577" y="17446"/>
                      <a:pt x="32763" y="156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B854BD65-D702-92E6-282D-F8B19A0275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7727" y="891620"/>
                <a:ext cx="56780" cy="80147"/>
              </a:xfrm>
              <a:custGeom>
                <a:avLst/>
                <a:gdLst>
                  <a:gd name="connsiteX0" fmla="*/ 56780 w 56780"/>
                  <a:gd name="connsiteY0" fmla="*/ 76624 h 80147"/>
                  <a:gd name="connsiteX1" fmla="*/ 29978 w 56780"/>
                  <a:gd name="connsiteY1" fmla="*/ 69863 h 80147"/>
                  <a:gd name="connsiteX2" fmla="*/ 16980 w 56780"/>
                  <a:gd name="connsiteY2" fmla="*/ 80147 h 80147"/>
                  <a:gd name="connsiteX3" fmla="*/ 13100 w 56780"/>
                  <a:gd name="connsiteY3" fmla="*/ 76511 h 80147"/>
                  <a:gd name="connsiteX4" fmla="*/ 1815 w 56780"/>
                  <a:gd name="connsiteY4" fmla="*/ 24806 h 80147"/>
                  <a:gd name="connsiteX5" fmla="*/ 1 w 56780"/>
                  <a:gd name="connsiteY5" fmla="*/ 20374 h 80147"/>
                  <a:gd name="connsiteX6" fmla="*/ 2168 w 56780"/>
                  <a:gd name="connsiteY6" fmla="*/ 2419 h 80147"/>
                  <a:gd name="connsiteX7" fmla="*/ 17887 w 56780"/>
                  <a:gd name="connsiteY7" fmla="*/ 9294 h 80147"/>
                  <a:gd name="connsiteX8" fmla="*/ 24486 w 56780"/>
                  <a:gd name="connsiteY8" fmla="*/ 19692 h 80147"/>
                  <a:gd name="connsiteX9" fmla="*/ 49021 w 56780"/>
                  <a:gd name="connsiteY9" fmla="*/ 8556 h 80147"/>
                  <a:gd name="connsiteX10" fmla="*/ 50331 w 56780"/>
                  <a:gd name="connsiteY10" fmla="*/ 13158 h 80147"/>
                  <a:gd name="connsiteX11" fmla="*/ 54614 w 56780"/>
                  <a:gd name="connsiteY11" fmla="*/ 65431 h 80147"/>
                  <a:gd name="connsiteX12" fmla="*/ 56730 w 56780"/>
                  <a:gd name="connsiteY12" fmla="*/ 76624 h 80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780" h="80147">
                    <a:moveTo>
                      <a:pt x="56780" y="76624"/>
                    </a:moveTo>
                    <a:cubicBezTo>
                      <a:pt x="45495" y="85033"/>
                      <a:pt x="38542" y="75488"/>
                      <a:pt x="29978" y="69863"/>
                    </a:cubicBezTo>
                    <a:cubicBezTo>
                      <a:pt x="25695" y="73272"/>
                      <a:pt x="21212" y="76795"/>
                      <a:pt x="16980" y="80147"/>
                    </a:cubicBezTo>
                    <a:cubicBezTo>
                      <a:pt x="15015" y="78386"/>
                      <a:pt x="13151" y="77533"/>
                      <a:pt x="13100" y="76511"/>
                    </a:cubicBezTo>
                    <a:cubicBezTo>
                      <a:pt x="12899" y="72193"/>
                      <a:pt x="3982" y="29976"/>
                      <a:pt x="1815" y="24806"/>
                    </a:cubicBezTo>
                    <a:cubicBezTo>
                      <a:pt x="1211" y="23329"/>
                      <a:pt x="-49" y="21794"/>
                      <a:pt x="1" y="20374"/>
                    </a:cubicBezTo>
                    <a:cubicBezTo>
                      <a:pt x="354" y="14181"/>
                      <a:pt x="-905" y="5260"/>
                      <a:pt x="2168" y="2419"/>
                    </a:cubicBezTo>
                    <a:cubicBezTo>
                      <a:pt x="8516" y="-3433"/>
                      <a:pt x="14058" y="2306"/>
                      <a:pt x="17887" y="9294"/>
                    </a:cubicBezTo>
                    <a:cubicBezTo>
                      <a:pt x="19751" y="12703"/>
                      <a:pt x="22018" y="15828"/>
                      <a:pt x="24486" y="19692"/>
                    </a:cubicBezTo>
                    <a:cubicBezTo>
                      <a:pt x="33202" y="16340"/>
                      <a:pt x="36124" y="-3149"/>
                      <a:pt x="49021" y="8556"/>
                    </a:cubicBezTo>
                    <a:cubicBezTo>
                      <a:pt x="49526" y="10203"/>
                      <a:pt x="50785" y="12135"/>
                      <a:pt x="50331" y="13158"/>
                    </a:cubicBezTo>
                    <a:cubicBezTo>
                      <a:pt x="42170" y="31624"/>
                      <a:pt x="37283" y="49408"/>
                      <a:pt x="54614" y="65431"/>
                    </a:cubicBezTo>
                    <a:cubicBezTo>
                      <a:pt x="56679" y="67363"/>
                      <a:pt x="56075" y="72988"/>
                      <a:pt x="56730" y="7662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B53932F1-82F1-2C85-494D-17687AE4ED2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09433" y="99943"/>
                <a:ext cx="61464" cy="99610"/>
              </a:xfrm>
              <a:custGeom>
                <a:avLst/>
                <a:gdLst>
                  <a:gd name="connsiteX0" fmla="*/ 4686 w 61464"/>
                  <a:gd name="connsiteY0" fmla="*/ 0 h 99610"/>
                  <a:gd name="connsiteX1" fmla="*/ 16575 w 61464"/>
                  <a:gd name="connsiteY1" fmla="*/ 24716 h 99610"/>
                  <a:gd name="connsiteX2" fmla="*/ 18993 w 61464"/>
                  <a:gd name="connsiteY2" fmla="*/ 52500 h 99610"/>
                  <a:gd name="connsiteX3" fmla="*/ 38238 w 61464"/>
                  <a:gd name="connsiteY3" fmla="*/ 43978 h 99610"/>
                  <a:gd name="connsiteX4" fmla="*/ 61464 w 61464"/>
                  <a:gd name="connsiteY4" fmla="*/ 65512 h 99610"/>
                  <a:gd name="connsiteX5" fmla="*/ 31790 w 61464"/>
                  <a:gd name="connsiteY5" fmla="*/ 99603 h 99610"/>
                  <a:gd name="connsiteX6" fmla="*/ 21966 w 61464"/>
                  <a:gd name="connsiteY6" fmla="*/ 92501 h 99610"/>
                  <a:gd name="connsiteX7" fmla="*/ 24838 w 61464"/>
                  <a:gd name="connsiteY7" fmla="*/ 82046 h 99610"/>
                  <a:gd name="connsiteX8" fmla="*/ 41966 w 61464"/>
                  <a:gd name="connsiteY8" fmla="*/ 66535 h 99610"/>
                  <a:gd name="connsiteX9" fmla="*/ 39196 w 61464"/>
                  <a:gd name="connsiteY9" fmla="*/ 62046 h 99610"/>
                  <a:gd name="connsiteX10" fmla="*/ 23124 w 61464"/>
                  <a:gd name="connsiteY10" fmla="*/ 72330 h 99610"/>
                  <a:gd name="connsiteX11" fmla="*/ 1613 w 61464"/>
                  <a:gd name="connsiteY11" fmla="*/ 59432 h 99610"/>
                  <a:gd name="connsiteX12" fmla="*/ 0 w 61464"/>
                  <a:gd name="connsiteY12" fmla="*/ 10341 h 99610"/>
                  <a:gd name="connsiteX13" fmla="*/ 4635 w 61464"/>
                  <a:gd name="connsiteY13" fmla="*/ 0 h 9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464" h="99610">
                    <a:moveTo>
                      <a:pt x="4686" y="0"/>
                    </a:moveTo>
                    <a:cubicBezTo>
                      <a:pt x="16323" y="4659"/>
                      <a:pt x="15567" y="15284"/>
                      <a:pt x="16575" y="24716"/>
                    </a:cubicBezTo>
                    <a:cubicBezTo>
                      <a:pt x="17532" y="33409"/>
                      <a:pt x="18086" y="42103"/>
                      <a:pt x="18993" y="52500"/>
                    </a:cubicBezTo>
                    <a:cubicBezTo>
                      <a:pt x="26550" y="49034"/>
                      <a:pt x="32193" y="45398"/>
                      <a:pt x="38238" y="43978"/>
                    </a:cubicBezTo>
                    <a:cubicBezTo>
                      <a:pt x="51237" y="40909"/>
                      <a:pt x="61564" y="50966"/>
                      <a:pt x="61464" y="65512"/>
                    </a:cubicBezTo>
                    <a:cubicBezTo>
                      <a:pt x="61363" y="80114"/>
                      <a:pt x="44687" y="100057"/>
                      <a:pt x="31790" y="99603"/>
                    </a:cubicBezTo>
                    <a:cubicBezTo>
                      <a:pt x="28314" y="99489"/>
                      <a:pt x="23880" y="95967"/>
                      <a:pt x="21966" y="92501"/>
                    </a:cubicBezTo>
                    <a:cubicBezTo>
                      <a:pt x="20807" y="90398"/>
                      <a:pt x="22722" y="84432"/>
                      <a:pt x="24838" y="82046"/>
                    </a:cubicBezTo>
                    <a:cubicBezTo>
                      <a:pt x="30026" y="76307"/>
                      <a:pt x="36224" y="71648"/>
                      <a:pt x="41966" y="66535"/>
                    </a:cubicBezTo>
                    <a:cubicBezTo>
                      <a:pt x="41060" y="65057"/>
                      <a:pt x="40102" y="63523"/>
                      <a:pt x="39196" y="62046"/>
                    </a:cubicBezTo>
                    <a:cubicBezTo>
                      <a:pt x="33855" y="65512"/>
                      <a:pt x="28717" y="69432"/>
                      <a:pt x="23124" y="72330"/>
                    </a:cubicBezTo>
                    <a:cubicBezTo>
                      <a:pt x="10781" y="78637"/>
                      <a:pt x="2872" y="74262"/>
                      <a:pt x="1613" y="59432"/>
                    </a:cubicBezTo>
                    <a:cubicBezTo>
                      <a:pt x="252" y="43125"/>
                      <a:pt x="50" y="26705"/>
                      <a:pt x="0" y="10341"/>
                    </a:cubicBezTo>
                    <a:cubicBezTo>
                      <a:pt x="0" y="6989"/>
                      <a:pt x="2922" y="3636"/>
                      <a:pt x="4635" y="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3BE80420-92ED-093D-3690-2EEDD5831A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17224" y="1651931"/>
                <a:ext cx="62920" cy="97449"/>
              </a:xfrm>
              <a:custGeom>
                <a:avLst/>
                <a:gdLst>
                  <a:gd name="connsiteX0" fmla="*/ 47710 w 62920"/>
                  <a:gd name="connsiteY0" fmla="*/ 93990 h 97449"/>
                  <a:gd name="connsiteX1" fmla="*/ 24233 w 62920"/>
                  <a:gd name="connsiteY1" fmla="*/ 90126 h 97449"/>
                  <a:gd name="connsiteX2" fmla="*/ 25442 w 62920"/>
                  <a:gd name="connsiteY2" fmla="*/ 62512 h 97449"/>
                  <a:gd name="connsiteX3" fmla="*/ 45342 w 62920"/>
                  <a:gd name="connsiteY3" fmla="*/ 29160 h 97449"/>
                  <a:gd name="connsiteX4" fmla="*/ 0 w 62920"/>
                  <a:gd name="connsiteY4" fmla="*/ 8989 h 97449"/>
                  <a:gd name="connsiteX5" fmla="*/ 12394 w 62920"/>
                  <a:gd name="connsiteY5" fmla="*/ 182 h 97449"/>
                  <a:gd name="connsiteX6" fmla="*/ 40204 w 62920"/>
                  <a:gd name="connsiteY6" fmla="*/ 2852 h 97449"/>
                  <a:gd name="connsiteX7" fmla="*/ 57837 w 62920"/>
                  <a:gd name="connsiteY7" fmla="*/ 49955 h 97449"/>
                  <a:gd name="connsiteX8" fmla="*/ 53554 w 62920"/>
                  <a:gd name="connsiteY8" fmla="*/ 58535 h 97449"/>
                  <a:gd name="connsiteX9" fmla="*/ 47660 w 62920"/>
                  <a:gd name="connsiteY9" fmla="*/ 94046 h 9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920" h="97449">
                    <a:moveTo>
                      <a:pt x="47710" y="93990"/>
                    </a:moveTo>
                    <a:cubicBezTo>
                      <a:pt x="39045" y="99330"/>
                      <a:pt x="30430" y="98819"/>
                      <a:pt x="24233" y="90126"/>
                    </a:cubicBezTo>
                    <a:cubicBezTo>
                      <a:pt x="17986" y="81319"/>
                      <a:pt x="20656" y="71205"/>
                      <a:pt x="25442" y="62512"/>
                    </a:cubicBezTo>
                    <a:cubicBezTo>
                      <a:pt x="31891" y="50921"/>
                      <a:pt x="38995" y="39785"/>
                      <a:pt x="45342" y="29160"/>
                    </a:cubicBezTo>
                    <a:cubicBezTo>
                      <a:pt x="34561" y="7171"/>
                      <a:pt x="13603" y="23421"/>
                      <a:pt x="0" y="8989"/>
                    </a:cubicBezTo>
                    <a:cubicBezTo>
                      <a:pt x="4736" y="5466"/>
                      <a:pt x="8464" y="352"/>
                      <a:pt x="12394" y="182"/>
                    </a:cubicBezTo>
                    <a:cubicBezTo>
                      <a:pt x="21664" y="-272"/>
                      <a:pt x="31387" y="-45"/>
                      <a:pt x="40204" y="2852"/>
                    </a:cubicBezTo>
                    <a:cubicBezTo>
                      <a:pt x="62774" y="10239"/>
                      <a:pt x="68265" y="26205"/>
                      <a:pt x="57837" y="49955"/>
                    </a:cubicBezTo>
                    <a:cubicBezTo>
                      <a:pt x="56527" y="52910"/>
                      <a:pt x="55015" y="55694"/>
                      <a:pt x="53554" y="58535"/>
                    </a:cubicBezTo>
                    <a:cubicBezTo>
                      <a:pt x="47660" y="69899"/>
                      <a:pt x="45695" y="81734"/>
                      <a:pt x="47660" y="94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A9EB2BA5-CE07-84DF-2234-4D64D65251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1159" y="50368"/>
                <a:ext cx="42119" cy="117065"/>
              </a:xfrm>
              <a:custGeom>
                <a:avLst/>
                <a:gdLst>
                  <a:gd name="connsiteX0" fmla="*/ 42119 w 42119"/>
                  <a:gd name="connsiteY0" fmla="*/ 5257 h 117065"/>
                  <a:gd name="connsiteX1" fmla="*/ 28214 w 42119"/>
                  <a:gd name="connsiteY1" fmla="*/ 116735 h 117065"/>
                  <a:gd name="connsiteX2" fmla="*/ 2974 w 42119"/>
                  <a:gd name="connsiteY2" fmla="*/ 99406 h 117065"/>
                  <a:gd name="connsiteX3" fmla="*/ 21867 w 42119"/>
                  <a:gd name="connsiteY3" fmla="*/ 4178 h 117065"/>
                  <a:gd name="connsiteX4" fmla="*/ 42119 w 42119"/>
                  <a:gd name="connsiteY4" fmla="*/ 5257 h 11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19" h="117065">
                    <a:moveTo>
                      <a:pt x="42119" y="5257"/>
                    </a:moveTo>
                    <a:cubicBezTo>
                      <a:pt x="25998" y="50371"/>
                      <a:pt x="16879" y="55314"/>
                      <a:pt x="28214" y="116735"/>
                    </a:cubicBezTo>
                    <a:cubicBezTo>
                      <a:pt x="15115" y="118781"/>
                      <a:pt x="7659" y="111110"/>
                      <a:pt x="2974" y="99406"/>
                    </a:cubicBezTo>
                    <a:cubicBezTo>
                      <a:pt x="-5742" y="77758"/>
                      <a:pt x="5947" y="20371"/>
                      <a:pt x="21867" y="4178"/>
                    </a:cubicBezTo>
                    <a:cubicBezTo>
                      <a:pt x="27509" y="-1561"/>
                      <a:pt x="27660" y="-1561"/>
                      <a:pt x="42119" y="52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119F434A-FFD0-E4D3-1F36-43D24452E3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87624" y="471066"/>
                <a:ext cx="55827" cy="79589"/>
              </a:xfrm>
              <a:custGeom>
                <a:avLst/>
                <a:gdLst>
                  <a:gd name="connsiteX0" fmla="*/ 27191 w 55827"/>
                  <a:gd name="connsiteY0" fmla="*/ 24108 h 79589"/>
                  <a:gd name="connsiteX1" fmla="*/ 55807 w 55827"/>
                  <a:gd name="connsiteY1" fmla="*/ 755 h 79589"/>
                  <a:gd name="connsiteX2" fmla="*/ 37972 w 55827"/>
                  <a:gd name="connsiteY2" fmla="*/ 46722 h 79589"/>
                  <a:gd name="connsiteX3" fmla="*/ 53591 w 55827"/>
                  <a:gd name="connsiteY3" fmla="*/ 75756 h 79589"/>
                  <a:gd name="connsiteX4" fmla="*/ 31927 w 55827"/>
                  <a:gd name="connsiteY4" fmla="*/ 73938 h 79589"/>
                  <a:gd name="connsiteX5" fmla="*/ 16107 w 55827"/>
                  <a:gd name="connsiteY5" fmla="*/ 67574 h 79589"/>
                  <a:gd name="connsiteX6" fmla="*/ 7240 w 55827"/>
                  <a:gd name="connsiteY6" fmla="*/ 36892 h 79589"/>
                  <a:gd name="connsiteX7" fmla="*/ 4520 w 55827"/>
                  <a:gd name="connsiteY7" fmla="*/ 30187 h 79589"/>
                  <a:gd name="connsiteX8" fmla="*/ 5830 w 55827"/>
                  <a:gd name="connsiteY8" fmla="*/ 1494 h 79589"/>
                  <a:gd name="connsiteX9" fmla="*/ 23312 w 55827"/>
                  <a:gd name="connsiteY9" fmla="*/ 20130 h 79589"/>
                  <a:gd name="connsiteX10" fmla="*/ 27241 w 55827"/>
                  <a:gd name="connsiteY10" fmla="*/ 24051 h 7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827" h="79589">
                    <a:moveTo>
                      <a:pt x="27191" y="24108"/>
                    </a:moveTo>
                    <a:cubicBezTo>
                      <a:pt x="37368" y="16664"/>
                      <a:pt x="39585" y="-381"/>
                      <a:pt x="55807" y="755"/>
                    </a:cubicBezTo>
                    <a:cubicBezTo>
                      <a:pt x="56462" y="19790"/>
                      <a:pt x="41449" y="29505"/>
                      <a:pt x="37972" y="46722"/>
                    </a:cubicBezTo>
                    <a:cubicBezTo>
                      <a:pt x="42759" y="55642"/>
                      <a:pt x="48200" y="65756"/>
                      <a:pt x="53591" y="75756"/>
                    </a:cubicBezTo>
                    <a:cubicBezTo>
                      <a:pt x="44018" y="83654"/>
                      <a:pt x="38325" y="77460"/>
                      <a:pt x="31927" y="73938"/>
                    </a:cubicBezTo>
                    <a:cubicBezTo>
                      <a:pt x="26385" y="70926"/>
                      <a:pt x="20289" y="69222"/>
                      <a:pt x="16107" y="67574"/>
                    </a:cubicBezTo>
                    <a:cubicBezTo>
                      <a:pt x="12933" y="56494"/>
                      <a:pt x="10162" y="46665"/>
                      <a:pt x="7240" y="36892"/>
                    </a:cubicBezTo>
                    <a:cubicBezTo>
                      <a:pt x="6535" y="34562"/>
                      <a:pt x="5024" y="32517"/>
                      <a:pt x="4520" y="30187"/>
                    </a:cubicBezTo>
                    <a:cubicBezTo>
                      <a:pt x="2505" y="20301"/>
                      <a:pt x="-5254" y="7176"/>
                      <a:pt x="5830" y="1494"/>
                    </a:cubicBezTo>
                    <a:cubicBezTo>
                      <a:pt x="19080" y="-5267"/>
                      <a:pt x="18224" y="12687"/>
                      <a:pt x="23312" y="20130"/>
                    </a:cubicBezTo>
                    <a:cubicBezTo>
                      <a:pt x="24168" y="21380"/>
                      <a:pt x="25428" y="22290"/>
                      <a:pt x="27241" y="240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3A62F911-8D07-822C-D2D2-C9CB371109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35596" y="1065969"/>
                <a:ext cx="48083" cy="70289"/>
              </a:xfrm>
              <a:custGeom>
                <a:avLst/>
                <a:gdLst>
                  <a:gd name="connsiteX0" fmla="*/ 21 w 48083"/>
                  <a:gd name="connsiteY0" fmla="*/ 31935 h 70289"/>
                  <a:gd name="connsiteX1" fmla="*/ 1834 w 48083"/>
                  <a:gd name="connsiteY1" fmla="*/ 19833 h 70289"/>
                  <a:gd name="connsiteX2" fmla="*/ 15537 w 48083"/>
                  <a:gd name="connsiteY2" fmla="*/ 3 h 70289"/>
                  <a:gd name="connsiteX3" fmla="*/ 38813 w 48083"/>
                  <a:gd name="connsiteY3" fmla="*/ 9662 h 70289"/>
                  <a:gd name="connsiteX4" fmla="*/ 47730 w 48083"/>
                  <a:gd name="connsiteY4" fmla="*/ 31310 h 70289"/>
                  <a:gd name="connsiteX5" fmla="*/ 22339 w 48083"/>
                  <a:gd name="connsiteY5" fmla="*/ 70288 h 70289"/>
                  <a:gd name="connsiteX6" fmla="*/ 21 w 48083"/>
                  <a:gd name="connsiteY6" fmla="*/ 31992 h 70289"/>
                  <a:gd name="connsiteX7" fmla="*/ 20374 w 48083"/>
                  <a:gd name="connsiteY7" fmla="*/ 48299 h 70289"/>
                  <a:gd name="connsiteX8" fmla="*/ 20374 w 48083"/>
                  <a:gd name="connsiteY8" fmla="*/ 20287 h 70289"/>
                  <a:gd name="connsiteX9" fmla="*/ 20374 w 48083"/>
                  <a:gd name="connsiteY9" fmla="*/ 48299 h 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083" h="70289">
                    <a:moveTo>
                      <a:pt x="21" y="31935"/>
                    </a:moveTo>
                    <a:cubicBezTo>
                      <a:pt x="373" y="29549"/>
                      <a:pt x="524" y="24492"/>
                      <a:pt x="1834" y="19833"/>
                    </a:cubicBezTo>
                    <a:cubicBezTo>
                      <a:pt x="4202" y="11310"/>
                      <a:pt x="5865" y="-224"/>
                      <a:pt x="15537" y="3"/>
                    </a:cubicBezTo>
                    <a:cubicBezTo>
                      <a:pt x="23498" y="174"/>
                      <a:pt x="32667" y="4037"/>
                      <a:pt x="38813" y="9662"/>
                    </a:cubicBezTo>
                    <a:cubicBezTo>
                      <a:pt x="43801" y="14208"/>
                      <a:pt x="46723" y="23583"/>
                      <a:pt x="47730" y="31310"/>
                    </a:cubicBezTo>
                    <a:cubicBezTo>
                      <a:pt x="50401" y="51424"/>
                      <a:pt x="37554" y="70117"/>
                      <a:pt x="22339" y="70288"/>
                    </a:cubicBezTo>
                    <a:cubicBezTo>
                      <a:pt x="8283" y="70458"/>
                      <a:pt x="-483" y="56424"/>
                      <a:pt x="21" y="31992"/>
                    </a:cubicBezTo>
                    <a:close/>
                    <a:moveTo>
                      <a:pt x="20374" y="48299"/>
                    </a:moveTo>
                    <a:cubicBezTo>
                      <a:pt x="25261" y="40191"/>
                      <a:pt x="25261" y="30856"/>
                      <a:pt x="20374" y="20287"/>
                    </a:cubicBezTo>
                    <a:lnTo>
                      <a:pt x="20374" y="48299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1330F2A9-59FA-8136-8773-71C327E725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57321" y="347118"/>
                <a:ext cx="58771" cy="70782"/>
              </a:xfrm>
              <a:custGeom>
                <a:avLst/>
                <a:gdLst>
                  <a:gd name="connsiteX0" fmla="*/ 58772 w 58771"/>
                  <a:gd name="connsiteY0" fmla="*/ 30327 h 70782"/>
                  <a:gd name="connsiteX1" fmla="*/ 43960 w 58771"/>
                  <a:gd name="connsiteY1" fmla="*/ 59248 h 70782"/>
                  <a:gd name="connsiteX2" fmla="*/ 14337 w 58771"/>
                  <a:gd name="connsiteY2" fmla="*/ 68964 h 70782"/>
                  <a:gd name="connsiteX3" fmla="*/ 331 w 58771"/>
                  <a:gd name="connsiteY3" fmla="*/ 45782 h 70782"/>
                  <a:gd name="connsiteX4" fmla="*/ 12976 w 58771"/>
                  <a:gd name="connsiteY4" fmla="*/ 14872 h 70782"/>
                  <a:gd name="connsiteX5" fmla="*/ 20030 w 58771"/>
                  <a:gd name="connsiteY5" fmla="*/ 9702 h 70782"/>
                  <a:gd name="connsiteX6" fmla="*/ 42852 w 58771"/>
                  <a:gd name="connsiteY6" fmla="*/ 2656 h 70782"/>
                  <a:gd name="connsiteX7" fmla="*/ 58772 w 58771"/>
                  <a:gd name="connsiteY7" fmla="*/ 30441 h 70782"/>
                  <a:gd name="connsiteX8" fmla="*/ 35093 w 58771"/>
                  <a:gd name="connsiteY8" fmla="*/ 20327 h 70782"/>
                  <a:gd name="connsiteX9" fmla="*/ 23053 w 58771"/>
                  <a:gd name="connsiteY9" fmla="*/ 49702 h 70782"/>
                  <a:gd name="connsiteX10" fmla="*/ 35093 w 58771"/>
                  <a:gd name="connsiteY10" fmla="*/ 20327 h 70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771" h="70782">
                    <a:moveTo>
                      <a:pt x="58772" y="30327"/>
                    </a:moveTo>
                    <a:cubicBezTo>
                      <a:pt x="53936" y="40043"/>
                      <a:pt x="50107" y="50725"/>
                      <a:pt x="43960" y="59248"/>
                    </a:cubicBezTo>
                    <a:cubicBezTo>
                      <a:pt x="36604" y="69418"/>
                      <a:pt x="25974" y="73452"/>
                      <a:pt x="14337" y="68964"/>
                    </a:cubicBezTo>
                    <a:cubicBezTo>
                      <a:pt x="4815" y="65270"/>
                      <a:pt x="1289" y="55839"/>
                      <a:pt x="331" y="45782"/>
                    </a:cubicBezTo>
                    <a:cubicBezTo>
                      <a:pt x="-828" y="33111"/>
                      <a:pt x="533" y="20952"/>
                      <a:pt x="12976" y="14872"/>
                    </a:cubicBezTo>
                    <a:cubicBezTo>
                      <a:pt x="15546" y="13622"/>
                      <a:pt x="18468" y="12088"/>
                      <a:pt x="20030" y="9702"/>
                    </a:cubicBezTo>
                    <a:cubicBezTo>
                      <a:pt x="26126" y="554"/>
                      <a:pt x="33481" y="-2855"/>
                      <a:pt x="42852" y="2656"/>
                    </a:cubicBezTo>
                    <a:cubicBezTo>
                      <a:pt x="52172" y="8111"/>
                      <a:pt x="56303" y="17259"/>
                      <a:pt x="58772" y="30441"/>
                    </a:cubicBezTo>
                    <a:close/>
                    <a:moveTo>
                      <a:pt x="35093" y="20327"/>
                    </a:moveTo>
                    <a:cubicBezTo>
                      <a:pt x="23859" y="26993"/>
                      <a:pt x="19828" y="36786"/>
                      <a:pt x="23053" y="49702"/>
                    </a:cubicBezTo>
                    <a:cubicBezTo>
                      <a:pt x="38469" y="42713"/>
                      <a:pt x="38670" y="42202"/>
                      <a:pt x="35093" y="203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0AE244D0-6E14-A86A-5F3E-F8D373DB5C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61846" y="932403"/>
                <a:ext cx="59469" cy="61128"/>
              </a:xfrm>
              <a:custGeom>
                <a:avLst/>
                <a:gdLst>
                  <a:gd name="connsiteX0" fmla="*/ 30069 w 59469"/>
                  <a:gd name="connsiteY0" fmla="*/ 61126 h 61128"/>
                  <a:gd name="connsiteX1" fmla="*/ 93 w 59469"/>
                  <a:gd name="connsiteY1" fmla="*/ 29933 h 61128"/>
                  <a:gd name="connsiteX2" fmla="*/ 33495 w 59469"/>
                  <a:gd name="connsiteY2" fmla="*/ 46 h 61128"/>
                  <a:gd name="connsiteX3" fmla="*/ 59440 w 59469"/>
                  <a:gd name="connsiteY3" fmla="*/ 31069 h 61128"/>
                  <a:gd name="connsiteX4" fmla="*/ 30069 w 59469"/>
                  <a:gd name="connsiteY4" fmla="*/ 61126 h 61128"/>
                  <a:gd name="connsiteX5" fmla="*/ 31429 w 59469"/>
                  <a:gd name="connsiteY5" fmla="*/ 48626 h 61128"/>
                  <a:gd name="connsiteX6" fmla="*/ 38583 w 59469"/>
                  <a:gd name="connsiteY6" fmla="*/ 29990 h 61128"/>
                  <a:gd name="connsiteX7" fmla="*/ 26996 w 59469"/>
                  <a:gd name="connsiteY7" fmla="*/ 19819 h 61128"/>
                  <a:gd name="connsiteX8" fmla="*/ 20950 w 59469"/>
                  <a:gd name="connsiteY8" fmla="*/ 30046 h 61128"/>
                  <a:gd name="connsiteX9" fmla="*/ 31429 w 59469"/>
                  <a:gd name="connsiteY9" fmla="*/ 48626 h 6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69" h="61128">
                    <a:moveTo>
                      <a:pt x="30069" y="61126"/>
                    </a:moveTo>
                    <a:cubicBezTo>
                      <a:pt x="12537" y="61353"/>
                      <a:pt x="-1267" y="47035"/>
                      <a:pt x="93" y="29933"/>
                    </a:cubicBezTo>
                    <a:cubicBezTo>
                      <a:pt x="1100" y="17035"/>
                      <a:pt x="21303" y="-1033"/>
                      <a:pt x="33495" y="46"/>
                    </a:cubicBezTo>
                    <a:cubicBezTo>
                      <a:pt x="48055" y="1353"/>
                      <a:pt x="60146" y="15785"/>
                      <a:pt x="59440" y="31069"/>
                    </a:cubicBezTo>
                    <a:cubicBezTo>
                      <a:pt x="58685" y="47887"/>
                      <a:pt x="45989" y="60899"/>
                      <a:pt x="30069" y="61126"/>
                    </a:cubicBezTo>
                    <a:close/>
                    <a:moveTo>
                      <a:pt x="31429" y="48626"/>
                    </a:moveTo>
                    <a:cubicBezTo>
                      <a:pt x="35208" y="39194"/>
                      <a:pt x="38482" y="34592"/>
                      <a:pt x="38583" y="29990"/>
                    </a:cubicBezTo>
                    <a:cubicBezTo>
                      <a:pt x="38684" y="22319"/>
                      <a:pt x="33545" y="17830"/>
                      <a:pt x="26996" y="19819"/>
                    </a:cubicBezTo>
                    <a:cubicBezTo>
                      <a:pt x="24174" y="20671"/>
                      <a:pt x="20345" y="27205"/>
                      <a:pt x="20950" y="30046"/>
                    </a:cubicBezTo>
                    <a:cubicBezTo>
                      <a:pt x="22109" y="35331"/>
                      <a:pt x="26190" y="39762"/>
                      <a:pt x="31429" y="48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61368044-E079-C99D-8A11-EC0E577CF1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53924" y="1660537"/>
                <a:ext cx="74562" cy="81576"/>
              </a:xfrm>
              <a:custGeom>
                <a:avLst/>
                <a:gdLst>
                  <a:gd name="connsiteX0" fmla="*/ 50 w 74562"/>
                  <a:gd name="connsiteY0" fmla="*/ 24871 h 81576"/>
                  <a:gd name="connsiteX1" fmla="*/ 45140 w 74562"/>
                  <a:gd name="connsiteY1" fmla="*/ 3451 h 81576"/>
                  <a:gd name="connsiteX2" fmla="*/ 54864 w 74562"/>
                  <a:gd name="connsiteY2" fmla="*/ 61178 h 81576"/>
                  <a:gd name="connsiteX3" fmla="*/ 74562 w 74562"/>
                  <a:gd name="connsiteY3" fmla="*/ 76519 h 81576"/>
                  <a:gd name="connsiteX4" fmla="*/ 49523 w 74562"/>
                  <a:gd name="connsiteY4" fmla="*/ 81576 h 81576"/>
                  <a:gd name="connsiteX5" fmla="*/ 34662 w 74562"/>
                  <a:gd name="connsiteY5" fmla="*/ 53167 h 81576"/>
                  <a:gd name="connsiteX6" fmla="*/ 35871 w 74562"/>
                  <a:gd name="connsiteY6" fmla="*/ 51064 h 81576"/>
                  <a:gd name="connsiteX7" fmla="*/ 39700 w 74562"/>
                  <a:gd name="connsiteY7" fmla="*/ 21462 h 81576"/>
                  <a:gd name="connsiteX8" fmla="*/ 13451 w 74562"/>
                  <a:gd name="connsiteY8" fmla="*/ 21973 h 81576"/>
                  <a:gd name="connsiteX9" fmla="*/ 0 w 74562"/>
                  <a:gd name="connsiteY9" fmla="*/ 24814 h 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62" h="81576">
                    <a:moveTo>
                      <a:pt x="50" y="24871"/>
                    </a:moveTo>
                    <a:cubicBezTo>
                      <a:pt x="10479" y="2087"/>
                      <a:pt x="28061" y="-5015"/>
                      <a:pt x="45140" y="3451"/>
                    </a:cubicBezTo>
                    <a:cubicBezTo>
                      <a:pt x="62773" y="12201"/>
                      <a:pt x="65242" y="26746"/>
                      <a:pt x="54864" y="61178"/>
                    </a:cubicBezTo>
                    <a:cubicBezTo>
                      <a:pt x="59852" y="65042"/>
                      <a:pt x="64839" y="68962"/>
                      <a:pt x="74562" y="76519"/>
                    </a:cubicBezTo>
                    <a:cubicBezTo>
                      <a:pt x="62925" y="79019"/>
                      <a:pt x="56224" y="81633"/>
                      <a:pt x="49523" y="81576"/>
                    </a:cubicBezTo>
                    <a:cubicBezTo>
                      <a:pt x="28565" y="81406"/>
                      <a:pt x="24636" y="73508"/>
                      <a:pt x="34662" y="53167"/>
                    </a:cubicBezTo>
                    <a:cubicBezTo>
                      <a:pt x="35014" y="52428"/>
                      <a:pt x="35518" y="51803"/>
                      <a:pt x="35871" y="51064"/>
                    </a:cubicBezTo>
                    <a:cubicBezTo>
                      <a:pt x="40455" y="41689"/>
                      <a:pt x="47156" y="31292"/>
                      <a:pt x="39700" y="21462"/>
                    </a:cubicBezTo>
                    <a:cubicBezTo>
                      <a:pt x="32042" y="11405"/>
                      <a:pt x="22268" y="17939"/>
                      <a:pt x="13451" y="21973"/>
                    </a:cubicBezTo>
                    <a:cubicBezTo>
                      <a:pt x="10378" y="23394"/>
                      <a:pt x="6852" y="23451"/>
                      <a:pt x="0" y="248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3BEB4AFC-22AB-95F8-936C-E989FE5AE8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55783" y="517901"/>
                <a:ext cx="62263" cy="56895"/>
              </a:xfrm>
              <a:custGeom>
                <a:avLst/>
                <a:gdLst>
                  <a:gd name="connsiteX0" fmla="*/ 25282 w 62263"/>
                  <a:gd name="connsiteY0" fmla="*/ 57 h 56895"/>
                  <a:gd name="connsiteX1" fmla="*/ 52689 w 62263"/>
                  <a:gd name="connsiteY1" fmla="*/ 12046 h 56895"/>
                  <a:gd name="connsiteX2" fmla="*/ 48205 w 62263"/>
                  <a:gd name="connsiteY2" fmla="*/ 53580 h 56895"/>
                  <a:gd name="connsiteX3" fmla="*/ 3266 w 62263"/>
                  <a:gd name="connsiteY3" fmla="*/ 36023 h 56895"/>
                  <a:gd name="connsiteX4" fmla="*/ 25282 w 62263"/>
                  <a:gd name="connsiteY4" fmla="*/ 0 h 56895"/>
                  <a:gd name="connsiteX5" fmla="*/ 40497 w 62263"/>
                  <a:gd name="connsiteY5" fmla="*/ 34432 h 56895"/>
                  <a:gd name="connsiteX6" fmla="*/ 19136 w 62263"/>
                  <a:gd name="connsiteY6" fmla="*/ 20796 h 56895"/>
                  <a:gd name="connsiteX7" fmla="*/ 40497 w 62263"/>
                  <a:gd name="connsiteY7" fmla="*/ 34432 h 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63" h="56895">
                    <a:moveTo>
                      <a:pt x="25282" y="57"/>
                    </a:moveTo>
                    <a:cubicBezTo>
                      <a:pt x="34502" y="3920"/>
                      <a:pt x="44930" y="5852"/>
                      <a:pt x="52689" y="12046"/>
                    </a:cubicBezTo>
                    <a:cubicBezTo>
                      <a:pt x="67400" y="23921"/>
                      <a:pt x="64579" y="44603"/>
                      <a:pt x="48205" y="53580"/>
                    </a:cubicBezTo>
                    <a:cubicBezTo>
                      <a:pt x="32789" y="62103"/>
                      <a:pt x="10672" y="53466"/>
                      <a:pt x="3266" y="36023"/>
                    </a:cubicBezTo>
                    <a:cubicBezTo>
                      <a:pt x="-5198" y="16136"/>
                      <a:pt x="3014" y="3182"/>
                      <a:pt x="25282" y="0"/>
                    </a:cubicBezTo>
                    <a:close/>
                    <a:moveTo>
                      <a:pt x="40497" y="34432"/>
                    </a:moveTo>
                    <a:cubicBezTo>
                      <a:pt x="37071" y="22216"/>
                      <a:pt x="31378" y="16989"/>
                      <a:pt x="19136" y="20796"/>
                    </a:cubicBezTo>
                    <a:cubicBezTo>
                      <a:pt x="23166" y="32898"/>
                      <a:pt x="27851" y="40171"/>
                      <a:pt x="40497" y="3443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FBF78DA9-B79D-CE21-2F23-5A34A94FE3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00640" y="1448475"/>
                <a:ext cx="81057" cy="83977"/>
              </a:xfrm>
              <a:custGeom>
                <a:avLst/>
                <a:gdLst>
                  <a:gd name="connsiteX0" fmla="*/ 49725 w 81057"/>
                  <a:gd name="connsiteY0" fmla="*/ 69603 h 83977"/>
                  <a:gd name="connsiteX1" fmla="*/ 29926 w 81057"/>
                  <a:gd name="connsiteY1" fmla="*/ 83978 h 83977"/>
                  <a:gd name="connsiteX2" fmla="*/ 37634 w 81057"/>
                  <a:gd name="connsiteY2" fmla="*/ 56421 h 83977"/>
                  <a:gd name="connsiteX3" fmla="*/ 0 w 81057"/>
                  <a:gd name="connsiteY3" fmla="*/ 17557 h 83977"/>
                  <a:gd name="connsiteX4" fmla="*/ 49624 w 81057"/>
                  <a:gd name="connsiteY4" fmla="*/ 38523 h 83977"/>
                  <a:gd name="connsiteX5" fmla="*/ 63126 w 81057"/>
                  <a:gd name="connsiteY5" fmla="*/ 18580 h 83977"/>
                  <a:gd name="connsiteX6" fmla="*/ 80507 w 81057"/>
                  <a:gd name="connsiteY6" fmla="*/ 0 h 83977"/>
                  <a:gd name="connsiteX7" fmla="*/ 62219 w 81057"/>
                  <a:gd name="connsiteY7" fmla="*/ 52841 h 83977"/>
                  <a:gd name="connsiteX8" fmla="*/ 75520 w 81057"/>
                  <a:gd name="connsiteY8" fmla="*/ 80682 h 83977"/>
                  <a:gd name="connsiteX9" fmla="*/ 49776 w 81057"/>
                  <a:gd name="connsiteY9" fmla="*/ 69660 h 8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057" h="83977">
                    <a:moveTo>
                      <a:pt x="49725" y="69603"/>
                    </a:moveTo>
                    <a:cubicBezTo>
                      <a:pt x="44586" y="73353"/>
                      <a:pt x="39196" y="77273"/>
                      <a:pt x="29926" y="83978"/>
                    </a:cubicBezTo>
                    <a:cubicBezTo>
                      <a:pt x="33150" y="72501"/>
                      <a:pt x="35115" y="65341"/>
                      <a:pt x="37634" y="56421"/>
                    </a:cubicBezTo>
                    <a:cubicBezTo>
                      <a:pt x="26349" y="44773"/>
                      <a:pt x="14510" y="32557"/>
                      <a:pt x="0" y="17557"/>
                    </a:cubicBezTo>
                    <a:cubicBezTo>
                      <a:pt x="24183" y="10000"/>
                      <a:pt x="33150" y="30682"/>
                      <a:pt x="49624" y="38523"/>
                    </a:cubicBezTo>
                    <a:cubicBezTo>
                      <a:pt x="53756" y="32330"/>
                      <a:pt x="58038" y="25057"/>
                      <a:pt x="63126" y="18580"/>
                    </a:cubicBezTo>
                    <a:cubicBezTo>
                      <a:pt x="67610" y="12841"/>
                      <a:pt x="72950" y="8011"/>
                      <a:pt x="80507" y="0"/>
                    </a:cubicBezTo>
                    <a:cubicBezTo>
                      <a:pt x="84286" y="25568"/>
                      <a:pt x="67560" y="35796"/>
                      <a:pt x="62219" y="52841"/>
                    </a:cubicBezTo>
                    <a:cubicBezTo>
                      <a:pt x="65444" y="59603"/>
                      <a:pt x="69121" y="67273"/>
                      <a:pt x="75520" y="80682"/>
                    </a:cubicBezTo>
                    <a:cubicBezTo>
                      <a:pt x="64033" y="75739"/>
                      <a:pt x="57131" y="72785"/>
                      <a:pt x="49776" y="696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37A7401C-A3BC-4BBD-C7FE-4C7271D37C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82446" y="94743"/>
                <a:ext cx="55873" cy="65767"/>
              </a:xfrm>
              <a:custGeom>
                <a:avLst/>
                <a:gdLst>
                  <a:gd name="connsiteX0" fmla="*/ 50987 w 55873"/>
                  <a:gd name="connsiteY0" fmla="*/ 9802 h 65767"/>
                  <a:gd name="connsiteX1" fmla="*/ 21464 w 55873"/>
                  <a:gd name="connsiteY1" fmla="*/ 44007 h 65767"/>
                  <a:gd name="connsiteX2" fmla="*/ 44034 w 55873"/>
                  <a:gd name="connsiteY2" fmla="*/ 30143 h 65767"/>
                  <a:gd name="connsiteX3" fmla="*/ 55873 w 55873"/>
                  <a:gd name="connsiteY3" fmla="*/ 51848 h 65767"/>
                  <a:gd name="connsiteX4" fmla="*/ 25847 w 55873"/>
                  <a:gd name="connsiteY4" fmla="*/ 64348 h 65767"/>
                  <a:gd name="connsiteX5" fmla="*/ 1262 w 55873"/>
                  <a:gd name="connsiteY5" fmla="*/ 51223 h 65767"/>
                  <a:gd name="connsiteX6" fmla="*/ 12547 w 55873"/>
                  <a:gd name="connsiteY6" fmla="*/ 10825 h 65767"/>
                  <a:gd name="connsiteX7" fmla="*/ 46402 w 55873"/>
                  <a:gd name="connsiteY7" fmla="*/ 3495 h 65767"/>
                  <a:gd name="connsiteX8" fmla="*/ 50936 w 55873"/>
                  <a:gd name="connsiteY8" fmla="*/ 9859 h 6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73" h="65767">
                    <a:moveTo>
                      <a:pt x="50987" y="9802"/>
                    </a:moveTo>
                    <a:cubicBezTo>
                      <a:pt x="40357" y="19973"/>
                      <a:pt x="19398" y="18609"/>
                      <a:pt x="21464" y="44007"/>
                    </a:cubicBezTo>
                    <a:cubicBezTo>
                      <a:pt x="30784" y="40598"/>
                      <a:pt x="33051" y="22075"/>
                      <a:pt x="44034" y="30143"/>
                    </a:cubicBezTo>
                    <a:cubicBezTo>
                      <a:pt x="49626" y="34291"/>
                      <a:pt x="51944" y="44178"/>
                      <a:pt x="55873" y="51848"/>
                    </a:cubicBezTo>
                    <a:cubicBezTo>
                      <a:pt x="44034" y="56848"/>
                      <a:pt x="35066" y="61053"/>
                      <a:pt x="25847" y="64348"/>
                    </a:cubicBezTo>
                    <a:cubicBezTo>
                      <a:pt x="14159" y="68496"/>
                      <a:pt x="4284" y="63382"/>
                      <a:pt x="1262" y="51223"/>
                    </a:cubicBezTo>
                    <a:cubicBezTo>
                      <a:pt x="-2719" y="35314"/>
                      <a:pt x="3176" y="22018"/>
                      <a:pt x="12547" y="10825"/>
                    </a:cubicBezTo>
                    <a:cubicBezTo>
                      <a:pt x="22169" y="-709"/>
                      <a:pt x="33605" y="-2811"/>
                      <a:pt x="46402" y="3495"/>
                    </a:cubicBezTo>
                    <a:cubicBezTo>
                      <a:pt x="48014" y="4291"/>
                      <a:pt x="48921" y="6961"/>
                      <a:pt x="50936" y="98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41B9C885-31A8-F02F-7F45-B8FC7017201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58509" y="1855229"/>
                <a:ext cx="69222" cy="79328"/>
              </a:xfrm>
              <a:custGeom>
                <a:avLst/>
                <a:gdLst>
                  <a:gd name="connsiteX0" fmla="*/ 69222 w 69222"/>
                  <a:gd name="connsiteY0" fmla="*/ 31203 h 79328"/>
                  <a:gd name="connsiteX1" fmla="*/ 46551 w 69222"/>
                  <a:gd name="connsiteY1" fmla="*/ 79329 h 79328"/>
                  <a:gd name="connsiteX2" fmla="*/ 31437 w 69222"/>
                  <a:gd name="connsiteY2" fmla="*/ 48533 h 79328"/>
                  <a:gd name="connsiteX3" fmla="*/ 0 w 69222"/>
                  <a:gd name="connsiteY3" fmla="*/ 46090 h 79328"/>
                  <a:gd name="connsiteX4" fmla="*/ 34409 w 69222"/>
                  <a:gd name="connsiteY4" fmla="*/ 23249 h 79328"/>
                  <a:gd name="connsiteX5" fmla="*/ 38692 w 69222"/>
                  <a:gd name="connsiteY5" fmla="*/ 9215 h 79328"/>
                  <a:gd name="connsiteX6" fmla="*/ 51992 w 69222"/>
                  <a:gd name="connsiteY6" fmla="*/ 10 h 79328"/>
                  <a:gd name="connsiteX7" fmla="*/ 58995 w 69222"/>
                  <a:gd name="connsiteY7" fmla="*/ 12567 h 79328"/>
                  <a:gd name="connsiteX8" fmla="*/ 69172 w 69222"/>
                  <a:gd name="connsiteY8" fmla="*/ 31317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22" h="79328">
                    <a:moveTo>
                      <a:pt x="69222" y="31203"/>
                    </a:moveTo>
                    <a:cubicBezTo>
                      <a:pt x="60758" y="49215"/>
                      <a:pt x="53856" y="63874"/>
                      <a:pt x="46551" y="79329"/>
                    </a:cubicBezTo>
                    <a:cubicBezTo>
                      <a:pt x="33150" y="73363"/>
                      <a:pt x="36928" y="59044"/>
                      <a:pt x="31437" y="48533"/>
                    </a:cubicBezTo>
                    <a:cubicBezTo>
                      <a:pt x="22016" y="47794"/>
                      <a:pt x="11688" y="46999"/>
                      <a:pt x="0" y="46090"/>
                    </a:cubicBezTo>
                    <a:cubicBezTo>
                      <a:pt x="4131" y="21260"/>
                      <a:pt x="22621" y="31203"/>
                      <a:pt x="34409" y="23249"/>
                    </a:cubicBezTo>
                    <a:cubicBezTo>
                      <a:pt x="35467" y="19499"/>
                      <a:pt x="35820" y="13192"/>
                      <a:pt x="38692" y="9215"/>
                    </a:cubicBezTo>
                    <a:cubicBezTo>
                      <a:pt x="41866" y="4783"/>
                      <a:pt x="47105" y="1033"/>
                      <a:pt x="51992" y="10"/>
                    </a:cubicBezTo>
                    <a:cubicBezTo>
                      <a:pt x="53705" y="-331"/>
                      <a:pt x="59197" y="8249"/>
                      <a:pt x="58995" y="12567"/>
                    </a:cubicBezTo>
                    <a:cubicBezTo>
                      <a:pt x="58592" y="23078"/>
                      <a:pt x="62471" y="29215"/>
                      <a:pt x="69172" y="313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ABAA6A77-7202-F5D3-9ACC-09A19AC530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77518" y="1723447"/>
                <a:ext cx="59451" cy="59907"/>
              </a:xfrm>
              <a:custGeom>
                <a:avLst/>
                <a:gdLst>
                  <a:gd name="connsiteX0" fmla="*/ 59451 w 59451"/>
                  <a:gd name="connsiteY0" fmla="*/ 40428 h 59907"/>
                  <a:gd name="connsiteX1" fmla="*/ 9877 w 59451"/>
                  <a:gd name="connsiteY1" fmla="*/ 54348 h 59907"/>
                  <a:gd name="connsiteX2" fmla="*/ 355 w 59451"/>
                  <a:gd name="connsiteY2" fmla="*/ 28609 h 59907"/>
                  <a:gd name="connsiteX3" fmla="*/ 20658 w 59451"/>
                  <a:gd name="connsiteY3" fmla="*/ 1962 h 59907"/>
                  <a:gd name="connsiteX4" fmla="*/ 45143 w 59451"/>
                  <a:gd name="connsiteY4" fmla="*/ 6905 h 59907"/>
                  <a:gd name="connsiteX5" fmla="*/ 41415 w 59451"/>
                  <a:gd name="connsiteY5" fmla="*/ 24064 h 59907"/>
                  <a:gd name="connsiteX6" fmla="*/ 22321 w 59451"/>
                  <a:gd name="connsiteY6" fmla="*/ 27985 h 59907"/>
                  <a:gd name="connsiteX7" fmla="*/ 59401 w 59451"/>
                  <a:gd name="connsiteY7" fmla="*/ 40314 h 5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51" h="59907">
                    <a:moveTo>
                      <a:pt x="59451" y="40428"/>
                    </a:moveTo>
                    <a:cubicBezTo>
                      <a:pt x="47410" y="59405"/>
                      <a:pt x="24739" y="65485"/>
                      <a:pt x="9877" y="54348"/>
                    </a:cubicBezTo>
                    <a:cubicBezTo>
                      <a:pt x="1665" y="48212"/>
                      <a:pt x="-1056" y="39235"/>
                      <a:pt x="355" y="28609"/>
                    </a:cubicBezTo>
                    <a:cubicBezTo>
                      <a:pt x="2169" y="15087"/>
                      <a:pt x="9625" y="6337"/>
                      <a:pt x="20658" y="1962"/>
                    </a:cubicBezTo>
                    <a:cubicBezTo>
                      <a:pt x="29323" y="-1391"/>
                      <a:pt x="38090" y="-879"/>
                      <a:pt x="45143" y="6905"/>
                    </a:cubicBezTo>
                    <a:cubicBezTo>
                      <a:pt x="50936" y="13269"/>
                      <a:pt x="49325" y="21166"/>
                      <a:pt x="41415" y="24064"/>
                    </a:cubicBezTo>
                    <a:cubicBezTo>
                      <a:pt x="36528" y="25825"/>
                      <a:pt x="31238" y="26223"/>
                      <a:pt x="22321" y="27985"/>
                    </a:cubicBezTo>
                    <a:cubicBezTo>
                      <a:pt x="35167" y="41507"/>
                      <a:pt x="48518" y="31337"/>
                      <a:pt x="59401" y="403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B6957232-B25F-D4BB-67C4-FFA5FED89C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56405" y="33511"/>
                <a:ext cx="64519" cy="58972"/>
              </a:xfrm>
              <a:custGeom>
                <a:avLst/>
                <a:gdLst>
                  <a:gd name="connsiteX0" fmla="*/ 24015 w 64519"/>
                  <a:gd name="connsiteY0" fmla="*/ 31602 h 58972"/>
                  <a:gd name="connsiteX1" fmla="*/ 36358 w 64519"/>
                  <a:gd name="connsiteY1" fmla="*/ 14613 h 58972"/>
                  <a:gd name="connsiteX2" fmla="*/ 62303 w 64519"/>
                  <a:gd name="connsiteY2" fmla="*/ 20579 h 58972"/>
                  <a:gd name="connsiteX3" fmla="*/ 64520 w 64519"/>
                  <a:gd name="connsiteY3" fmla="*/ 48136 h 58972"/>
                  <a:gd name="connsiteX4" fmla="*/ 42403 w 64519"/>
                  <a:gd name="connsiteY4" fmla="*/ 39670 h 58972"/>
                  <a:gd name="connsiteX5" fmla="*/ 33335 w 64519"/>
                  <a:gd name="connsiteY5" fmla="*/ 52568 h 58972"/>
                  <a:gd name="connsiteX6" fmla="*/ 9556 w 64519"/>
                  <a:gd name="connsiteY6" fmla="*/ 50182 h 58972"/>
                  <a:gd name="connsiteX7" fmla="*/ 34 w 64519"/>
                  <a:gd name="connsiteY7" fmla="*/ 10466 h 58972"/>
                  <a:gd name="connsiteX8" fmla="*/ 6633 w 64519"/>
                  <a:gd name="connsiteY8" fmla="*/ 11 h 58972"/>
                  <a:gd name="connsiteX9" fmla="*/ 17868 w 64519"/>
                  <a:gd name="connsiteY9" fmla="*/ 8193 h 58972"/>
                  <a:gd name="connsiteX10" fmla="*/ 24065 w 64519"/>
                  <a:gd name="connsiteY10" fmla="*/ 31602 h 5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519" h="58972">
                    <a:moveTo>
                      <a:pt x="24015" y="31602"/>
                    </a:moveTo>
                    <a:cubicBezTo>
                      <a:pt x="29455" y="24102"/>
                      <a:pt x="32680" y="19159"/>
                      <a:pt x="36358" y="14613"/>
                    </a:cubicBezTo>
                    <a:cubicBezTo>
                      <a:pt x="46534" y="2056"/>
                      <a:pt x="57971" y="4386"/>
                      <a:pt x="62303" y="20579"/>
                    </a:cubicBezTo>
                    <a:cubicBezTo>
                      <a:pt x="64268" y="27909"/>
                      <a:pt x="63664" y="36148"/>
                      <a:pt x="64520" y="48136"/>
                    </a:cubicBezTo>
                    <a:cubicBezTo>
                      <a:pt x="55452" y="44670"/>
                      <a:pt x="49860" y="42511"/>
                      <a:pt x="42403" y="39670"/>
                    </a:cubicBezTo>
                    <a:cubicBezTo>
                      <a:pt x="40237" y="42795"/>
                      <a:pt x="37315" y="48307"/>
                      <a:pt x="33335" y="52568"/>
                    </a:cubicBezTo>
                    <a:cubicBezTo>
                      <a:pt x="24972" y="61602"/>
                      <a:pt x="14140" y="61318"/>
                      <a:pt x="9556" y="50182"/>
                    </a:cubicBezTo>
                    <a:cubicBezTo>
                      <a:pt x="4518" y="37909"/>
                      <a:pt x="2200" y="23988"/>
                      <a:pt x="34" y="10466"/>
                    </a:cubicBezTo>
                    <a:cubicBezTo>
                      <a:pt x="-470" y="7341"/>
                      <a:pt x="4820" y="-330"/>
                      <a:pt x="6633" y="11"/>
                    </a:cubicBezTo>
                    <a:cubicBezTo>
                      <a:pt x="10765" y="693"/>
                      <a:pt x="15803" y="4159"/>
                      <a:pt x="17868" y="8193"/>
                    </a:cubicBezTo>
                    <a:cubicBezTo>
                      <a:pt x="20891" y="14102"/>
                      <a:pt x="21546" y="21545"/>
                      <a:pt x="24065" y="31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7B128785-31EA-BB54-F71C-CCFF40359B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88421" y="481506"/>
                <a:ext cx="65974" cy="62133"/>
              </a:xfrm>
              <a:custGeom>
                <a:avLst/>
                <a:gdLst>
                  <a:gd name="connsiteX0" fmla="*/ 58014 w 65974"/>
                  <a:gd name="connsiteY0" fmla="*/ 62134 h 62133"/>
                  <a:gd name="connsiteX1" fmla="*/ 15493 w 65974"/>
                  <a:gd name="connsiteY1" fmla="*/ 59975 h 62133"/>
                  <a:gd name="connsiteX2" fmla="*/ 5971 w 65974"/>
                  <a:gd name="connsiteY2" fmla="*/ 23668 h 62133"/>
                  <a:gd name="connsiteX3" fmla="*/ 2747 w 65974"/>
                  <a:gd name="connsiteY3" fmla="*/ 17247 h 62133"/>
                  <a:gd name="connsiteX4" fmla="*/ 4510 w 65974"/>
                  <a:gd name="connsiteY4" fmla="*/ 372 h 62133"/>
                  <a:gd name="connsiteX5" fmla="*/ 17307 w 65974"/>
                  <a:gd name="connsiteY5" fmla="*/ 5372 h 62133"/>
                  <a:gd name="connsiteX6" fmla="*/ 30708 w 65974"/>
                  <a:gd name="connsiteY6" fmla="*/ 24065 h 62133"/>
                  <a:gd name="connsiteX7" fmla="*/ 65974 w 65974"/>
                  <a:gd name="connsiteY7" fmla="*/ 10486 h 62133"/>
                  <a:gd name="connsiteX8" fmla="*/ 46427 w 65974"/>
                  <a:gd name="connsiteY8" fmla="*/ 39349 h 62133"/>
                  <a:gd name="connsiteX9" fmla="*/ 57963 w 65974"/>
                  <a:gd name="connsiteY9" fmla="*/ 62077 h 6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974" h="62133">
                    <a:moveTo>
                      <a:pt x="58014" y="62134"/>
                    </a:moveTo>
                    <a:cubicBezTo>
                      <a:pt x="41691" y="61338"/>
                      <a:pt x="29449" y="60713"/>
                      <a:pt x="15493" y="59975"/>
                    </a:cubicBezTo>
                    <a:cubicBezTo>
                      <a:pt x="19423" y="46224"/>
                      <a:pt x="14486" y="34293"/>
                      <a:pt x="5971" y="23668"/>
                    </a:cubicBezTo>
                    <a:cubicBezTo>
                      <a:pt x="4561" y="21906"/>
                      <a:pt x="3604" y="19520"/>
                      <a:pt x="2747" y="17247"/>
                    </a:cubicBezTo>
                    <a:cubicBezTo>
                      <a:pt x="430" y="11167"/>
                      <a:pt x="-2795" y="3724"/>
                      <a:pt x="4510" y="372"/>
                    </a:cubicBezTo>
                    <a:cubicBezTo>
                      <a:pt x="7735" y="-1105"/>
                      <a:pt x="14133" y="2076"/>
                      <a:pt x="17307" y="5372"/>
                    </a:cubicBezTo>
                    <a:cubicBezTo>
                      <a:pt x="22597" y="10770"/>
                      <a:pt x="26426" y="17929"/>
                      <a:pt x="30708" y="24065"/>
                    </a:cubicBezTo>
                    <a:cubicBezTo>
                      <a:pt x="43051" y="22304"/>
                      <a:pt x="47434" y="656"/>
                      <a:pt x="65974" y="10486"/>
                    </a:cubicBezTo>
                    <a:cubicBezTo>
                      <a:pt x="59072" y="20713"/>
                      <a:pt x="53178" y="29406"/>
                      <a:pt x="46427" y="39349"/>
                    </a:cubicBezTo>
                    <a:cubicBezTo>
                      <a:pt x="49550" y="45486"/>
                      <a:pt x="52925" y="52134"/>
                      <a:pt x="57963" y="620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EF608EF3-DC67-4178-C845-0130FFE625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25490" y="636822"/>
                <a:ext cx="57333" cy="60966"/>
              </a:xfrm>
              <a:custGeom>
                <a:avLst/>
                <a:gdLst>
                  <a:gd name="connsiteX0" fmla="*/ 30883 w 57333"/>
                  <a:gd name="connsiteY0" fmla="*/ 0 h 60966"/>
                  <a:gd name="connsiteX1" fmla="*/ 57333 w 57333"/>
                  <a:gd name="connsiteY1" fmla="*/ 26364 h 60966"/>
                  <a:gd name="connsiteX2" fmla="*/ 26298 w 57333"/>
                  <a:gd name="connsiteY2" fmla="*/ 60966 h 60966"/>
                  <a:gd name="connsiteX3" fmla="*/ 0 w 57333"/>
                  <a:gd name="connsiteY3" fmla="*/ 30966 h 60966"/>
                  <a:gd name="connsiteX4" fmla="*/ 30883 w 57333"/>
                  <a:gd name="connsiteY4" fmla="*/ 57 h 60966"/>
                  <a:gd name="connsiteX5" fmla="*/ 42722 w 57333"/>
                  <a:gd name="connsiteY5" fmla="*/ 28296 h 60966"/>
                  <a:gd name="connsiteX6" fmla="*/ 26450 w 57333"/>
                  <a:gd name="connsiteY6" fmla="*/ 18523 h 60966"/>
                  <a:gd name="connsiteX7" fmla="*/ 14358 w 57333"/>
                  <a:gd name="connsiteY7" fmla="*/ 29148 h 60966"/>
                  <a:gd name="connsiteX8" fmla="*/ 26248 w 57333"/>
                  <a:gd name="connsiteY8" fmla="*/ 43125 h 60966"/>
                  <a:gd name="connsiteX9" fmla="*/ 42722 w 57333"/>
                  <a:gd name="connsiteY9" fmla="*/ 28296 h 6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33" h="60966">
                    <a:moveTo>
                      <a:pt x="30883" y="0"/>
                    </a:moveTo>
                    <a:cubicBezTo>
                      <a:pt x="45997" y="511"/>
                      <a:pt x="57232" y="11648"/>
                      <a:pt x="57333" y="26364"/>
                    </a:cubicBezTo>
                    <a:cubicBezTo>
                      <a:pt x="57484" y="43523"/>
                      <a:pt x="41715" y="61080"/>
                      <a:pt x="26298" y="60966"/>
                    </a:cubicBezTo>
                    <a:cubicBezTo>
                      <a:pt x="12243" y="60853"/>
                      <a:pt x="101" y="46989"/>
                      <a:pt x="0" y="30966"/>
                    </a:cubicBezTo>
                    <a:cubicBezTo>
                      <a:pt x="-50" y="14773"/>
                      <a:pt x="15165" y="-511"/>
                      <a:pt x="30883" y="57"/>
                    </a:cubicBezTo>
                    <a:close/>
                    <a:moveTo>
                      <a:pt x="42722" y="28296"/>
                    </a:moveTo>
                    <a:cubicBezTo>
                      <a:pt x="34914" y="23296"/>
                      <a:pt x="30279" y="17898"/>
                      <a:pt x="26450" y="18523"/>
                    </a:cubicBezTo>
                    <a:cubicBezTo>
                      <a:pt x="22067" y="19261"/>
                      <a:pt x="18339" y="25341"/>
                      <a:pt x="14358" y="29148"/>
                    </a:cubicBezTo>
                    <a:cubicBezTo>
                      <a:pt x="18288" y="34148"/>
                      <a:pt x="21764" y="42387"/>
                      <a:pt x="26248" y="43125"/>
                    </a:cubicBezTo>
                    <a:cubicBezTo>
                      <a:pt x="30027" y="43750"/>
                      <a:pt x="34964" y="35682"/>
                      <a:pt x="42722" y="282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FB80D76C-6DE9-DA13-8BF7-96AEA12796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52376" y="57367"/>
                <a:ext cx="57940" cy="89281"/>
              </a:xfrm>
              <a:custGeom>
                <a:avLst/>
                <a:gdLst>
                  <a:gd name="connsiteX0" fmla="*/ 40707 w 57940"/>
                  <a:gd name="connsiteY0" fmla="*/ 89281 h 89281"/>
                  <a:gd name="connsiteX1" fmla="*/ 24888 w 57940"/>
                  <a:gd name="connsiteY1" fmla="*/ 44394 h 89281"/>
                  <a:gd name="connsiteX2" fmla="*/ 0 w 57940"/>
                  <a:gd name="connsiteY2" fmla="*/ 8769 h 89281"/>
                  <a:gd name="connsiteX3" fmla="*/ 16575 w 57940"/>
                  <a:gd name="connsiteY3" fmla="*/ 2235 h 89281"/>
                  <a:gd name="connsiteX4" fmla="*/ 57937 w 57940"/>
                  <a:gd name="connsiteY4" fmla="*/ 70360 h 89281"/>
                  <a:gd name="connsiteX5" fmla="*/ 40707 w 57940"/>
                  <a:gd name="connsiteY5" fmla="*/ 89281 h 8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40" h="89281">
                    <a:moveTo>
                      <a:pt x="40707" y="89281"/>
                    </a:moveTo>
                    <a:cubicBezTo>
                      <a:pt x="35568" y="74224"/>
                      <a:pt x="31840" y="58258"/>
                      <a:pt x="24888" y="44394"/>
                    </a:cubicBezTo>
                    <a:cubicBezTo>
                      <a:pt x="18238" y="31156"/>
                      <a:pt x="8162" y="20190"/>
                      <a:pt x="0" y="8769"/>
                    </a:cubicBezTo>
                    <a:cubicBezTo>
                      <a:pt x="3728" y="-3163"/>
                      <a:pt x="10479" y="-265"/>
                      <a:pt x="16575" y="2235"/>
                    </a:cubicBezTo>
                    <a:cubicBezTo>
                      <a:pt x="36324" y="10417"/>
                      <a:pt x="58239" y="46781"/>
                      <a:pt x="57937" y="70360"/>
                    </a:cubicBezTo>
                    <a:cubicBezTo>
                      <a:pt x="57786" y="80986"/>
                      <a:pt x="57030" y="81895"/>
                      <a:pt x="40707" y="892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80152019-2C86-FBF7-0CEA-FD488F3874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68052" y="83640"/>
                <a:ext cx="28571" cy="106076"/>
              </a:xfrm>
              <a:custGeom>
                <a:avLst/>
                <a:gdLst>
                  <a:gd name="connsiteX0" fmla="*/ 27124 w 28571"/>
                  <a:gd name="connsiteY0" fmla="*/ 3462 h 106076"/>
                  <a:gd name="connsiteX1" fmla="*/ 24000 w 28571"/>
                  <a:gd name="connsiteY1" fmla="*/ 20621 h 106076"/>
                  <a:gd name="connsiteX2" fmla="*/ 28232 w 28571"/>
                  <a:gd name="connsiteY2" fmla="*/ 92894 h 106076"/>
                  <a:gd name="connsiteX3" fmla="*/ 26871 w 28571"/>
                  <a:gd name="connsiteY3" fmla="*/ 106076 h 106076"/>
                  <a:gd name="connsiteX4" fmla="*/ 13974 w 28571"/>
                  <a:gd name="connsiteY4" fmla="*/ 101019 h 106076"/>
                  <a:gd name="connsiteX5" fmla="*/ 10196 w 28571"/>
                  <a:gd name="connsiteY5" fmla="*/ 6019 h 106076"/>
                  <a:gd name="connsiteX6" fmla="*/ 27124 w 28571"/>
                  <a:gd name="connsiteY6" fmla="*/ 3462 h 10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1" h="106076">
                    <a:moveTo>
                      <a:pt x="27124" y="3462"/>
                    </a:moveTo>
                    <a:cubicBezTo>
                      <a:pt x="26015" y="9598"/>
                      <a:pt x="25410" y="15223"/>
                      <a:pt x="24000" y="20621"/>
                    </a:cubicBezTo>
                    <a:cubicBezTo>
                      <a:pt x="17602" y="45337"/>
                      <a:pt x="21380" y="69144"/>
                      <a:pt x="28232" y="92894"/>
                    </a:cubicBezTo>
                    <a:cubicBezTo>
                      <a:pt x="29340" y="96701"/>
                      <a:pt x="27426" y="101644"/>
                      <a:pt x="26871" y="106076"/>
                    </a:cubicBezTo>
                    <a:cubicBezTo>
                      <a:pt x="22488" y="104485"/>
                      <a:pt x="16795" y="104315"/>
                      <a:pt x="13974" y="101019"/>
                    </a:cubicBezTo>
                    <a:cubicBezTo>
                      <a:pt x="-3054" y="80678"/>
                      <a:pt x="-4767" y="28349"/>
                      <a:pt x="10196" y="6019"/>
                    </a:cubicBezTo>
                    <a:cubicBezTo>
                      <a:pt x="14125" y="167"/>
                      <a:pt x="18609" y="-2731"/>
                      <a:pt x="27124" y="34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F2E7DCA8-4CB4-AB01-3B49-1B5062FE18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77290" y="690474"/>
                <a:ext cx="63630" cy="66916"/>
              </a:xfrm>
              <a:custGeom>
                <a:avLst/>
                <a:gdLst>
                  <a:gd name="connsiteX0" fmla="*/ 63630 w 63630"/>
                  <a:gd name="connsiteY0" fmla="*/ 5950 h 66916"/>
                  <a:gd name="connsiteX1" fmla="*/ 41060 w 63630"/>
                  <a:gd name="connsiteY1" fmla="*/ 39757 h 66916"/>
                  <a:gd name="connsiteX2" fmla="*/ 45292 w 63630"/>
                  <a:gd name="connsiteY2" fmla="*/ 66917 h 66916"/>
                  <a:gd name="connsiteX3" fmla="*/ 16222 w 63630"/>
                  <a:gd name="connsiteY3" fmla="*/ 57598 h 66916"/>
                  <a:gd name="connsiteX4" fmla="*/ 0 w 63630"/>
                  <a:gd name="connsiteY4" fmla="*/ 5780 h 66916"/>
                  <a:gd name="connsiteX5" fmla="*/ 27306 w 63630"/>
                  <a:gd name="connsiteY5" fmla="*/ 21178 h 66916"/>
                  <a:gd name="connsiteX6" fmla="*/ 54562 w 63630"/>
                  <a:gd name="connsiteY6" fmla="*/ 98 h 66916"/>
                  <a:gd name="connsiteX7" fmla="*/ 63630 w 63630"/>
                  <a:gd name="connsiteY7" fmla="*/ 5950 h 6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630" h="66916">
                    <a:moveTo>
                      <a:pt x="63630" y="5950"/>
                    </a:moveTo>
                    <a:cubicBezTo>
                      <a:pt x="55620" y="17996"/>
                      <a:pt x="48365" y="28848"/>
                      <a:pt x="41060" y="39757"/>
                    </a:cubicBezTo>
                    <a:cubicBezTo>
                      <a:pt x="42370" y="48110"/>
                      <a:pt x="43629" y="56462"/>
                      <a:pt x="45292" y="66917"/>
                    </a:cubicBezTo>
                    <a:cubicBezTo>
                      <a:pt x="33805" y="63223"/>
                      <a:pt x="24737" y="60326"/>
                      <a:pt x="16222" y="57598"/>
                    </a:cubicBezTo>
                    <a:cubicBezTo>
                      <a:pt x="10983" y="40837"/>
                      <a:pt x="5592" y="23564"/>
                      <a:pt x="0" y="5780"/>
                    </a:cubicBezTo>
                    <a:cubicBezTo>
                      <a:pt x="16323" y="-1947"/>
                      <a:pt x="18943" y="15496"/>
                      <a:pt x="27306" y="21178"/>
                    </a:cubicBezTo>
                    <a:cubicBezTo>
                      <a:pt x="36324" y="14075"/>
                      <a:pt x="45241" y="6689"/>
                      <a:pt x="54562" y="98"/>
                    </a:cubicBezTo>
                    <a:cubicBezTo>
                      <a:pt x="55620" y="-641"/>
                      <a:pt x="59096" y="2939"/>
                      <a:pt x="63630" y="59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F7F324D9-F823-8908-2598-DDBF55DF7B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3084" y="719462"/>
                <a:ext cx="50092" cy="63443"/>
              </a:xfrm>
              <a:custGeom>
                <a:avLst/>
                <a:gdLst>
                  <a:gd name="connsiteX0" fmla="*/ 64 w 50092"/>
                  <a:gd name="connsiteY0" fmla="*/ 27928 h 63443"/>
                  <a:gd name="connsiteX1" fmla="*/ 28629 w 50092"/>
                  <a:gd name="connsiteY1" fmla="*/ 30 h 63443"/>
                  <a:gd name="connsiteX2" fmla="*/ 50091 w 50092"/>
                  <a:gd name="connsiteY2" fmla="*/ 29860 h 63443"/>
                  <a:gd name="connsiteX3" fmla="*/ 23994 w 50092"/>
                  <a:gd name="connsiteY3" fmla="*/ 63440 h 63443"/>
                  <a:gd name="connsiteX4" fmla="*/ 13 w 50092"/>
                  <a:gd name="connsiteY4" fmla="*/ 27928 h 63443"/>
                  <a:gd name="connsiteX5" fmla="*/ 19158 w 50092"/>
                  <a:gd name="connsiteY5" fmla="*/ 15201 h 63443"/>
                  <a:gd name="connsiteX6" fmla="*/ 25808 w 50092"/>
                  <a:gd name="connsiteY6" fmla="*/ 44463 h 63443"/>
                  <a:gd name="connsiteX7" fmla="*/ 19158 w 50092"/>
                  <a:gd name="connsiteY7" fmla="*/ 15201 h 6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92" h="63443">
                    <a:moveTo>
                      <a:pt x="64" y="27928"/>
                    </a:moveTo>
                    <a:cubicBezTo>
                      <a:pt x="366" y="16394"/>
                      <a:pt x="17999" y="-822"/>
                      <a:pt x="28629" y="30"/>
                    </a:cubicBezTo>
                    <a:cubicBezTo>
                      <a:pt x="40216" y="940"/>
                      <a:pt x="50242" y="14917"/>
                      <a:pt x="50091" y="29860"/>
                    </a:cubicBezTo>
                    <a:cubicBezTo>
                      <a:pt x="49890" y="48213"/>
                      <a:pt x="37849" y="63724"/>
                      <a:pt x="23994" y="63440"/>
                    </a:cubicBezTo>
                    <a:cubicBezTo>
                      <a:pt x="10845" y="63213"/>
                      <a:pt x="-440" y="46508"/>
                      <a:pt x="13" y="27928"/>
                    </a:cubicBezTo>
                    <a:close/>
                    <a:moveTo>
                      <a:pt x="19158" y="15201"/>
                    </a:moveTo>
                    <a:cubicBezTo>
                      <a:pt x="16084" y="26735"/>
                      <a:pt x="16538" y="36394"/>
                      <a:pt x="25808" y="44463"/>
                    </a:cubicBezTo>
                    <a:cubicBezTo>
                      <a:pt x="34927" y="25428"/>
                      <a:pt x="34725" y="24462"/>
                      <a:pt x="19158" y="152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4CC2C020-B746-4A07-0AE2-0991945997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6032" y="681603"/>
                <a:ext cx="52528" cy="68572"/>
              </a:xfrm>
              <a:custGeom>
                <a:avLst/>
                <a:gdLst>
                  <a:gd name="connsiteX0" fmla="*/ 12527 w 52528"/>
                  <a:gd name="connsiteY0" fmla="*/ 35276 h 68572"/>
                  <a:gd name="connsiteX1" fmla="*/ 2652 w 52528"/>
                  <a:gd name="connsiteY1" fmla="*/ 10617 h 68572"/>
                  <a:gd name="connsiteX2" fmla="*/ 24013 w 52528"/>
                  <a:gd name="connsiteY2" fmla="*/ 12833 h 68572"/>
                  <a:gd name="connsiteX3" fmla="*/ 52529 w 52528"/>
                  <a:gd name="connsiteY3" fmla="*/ 4594 h 68572"/>
                  <a:gd name="connsiteX4" fmla="*/ 40236 w 52528"/>
                  <a:gd name="connsiteY4" fmla="*/ 29140 h 68572"/>
                  <a:gd name="connsiteX5" fmla="*/ 51975 w 52528"/>
                  <a:gd name="connsiteY5" fmla="*/ 51924 h 68572"/>
                  <a:gd name="connsiteX6" fmla="*/ 29505 w 52528"/>
                  <a:gd name="connsiteY6" fmla="*/ 50788 h 68572"/>
                  <a:gd name="connsiteX7" fmla="*/ 9404 w 52528"/>
                  <a:gd name="connsiteY7" fmla="*/ 68572 h 68572"/>
                  <a:gd name="connsiteX8" fmla="*/ 12527 w 52528"/>
                  <a:gd name="connsiteY8" fmla="*/ 35333 h 6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28" h="68572">
                    <a:moveTo>
                      <a:pt x="12527" y="35276"/>
                    </a:moveTo>
                    <a:cubicBezTo>
                      <a:pt x="8849" y="25731"/>
                      <a:pt x="-5963" y="21981"/>
                      <a:pt x="2652" y="10617"/>
                    </a:cubicBezTo>
                    <a:cubicBezTo>
                      <a:pt x="5524" y="6810"/>
                      <a:pt x="16709" y="11015"/>
                      <a:pt x="24013" y="12833"/>
                    </a:cubicBezTo>
                    <a:cubicBezTo>
                      <a:pt x="33183" y="11583"/>
                      <a:pt x="36911" y="-8928"/>
                      <a:pt x="52529" y="4594"/>
                    </a:cubicBezTo>
                    <a:cubicBezTo>
                      <a:pt x="48448" y="12776"/>
                      <a:pt x="44317" y="21015"/>
                      <a:pt x="40236" y="29140"/>
                    </a:cubicBezTo>
                    <a:cubicBezTo>
                      <a:pt x="44266" y="36924"/>
                      <a:pt x="48196" y="44538"/>
                      <a:pt x="51975" y="51924"/>
                    </a:cubicBezTo>
                    <a:cubicBezTo>
                      <a:pt x="42654" y="62549"/>
                      <a:pt x="36357" y="49879"/>
                      <a:pt x="29505" y="50788"/>
                    </a:cubicBezTo>
                    <a:cubicBezTo>
                      <a:pt x="22754" y="56754"/>
                      <a:pt x="16306" y="62436"/>
                      <a:pt x="9404" y="68572"/>
                    </a:cubicBezTo>
                    <a:cubicBezTo>
                      <a:pt x="587" y="53913"/>
                      <a:pt x="11066" y="45901"/>
                      <a:pt x="12527" y="353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24B20CE9-E64D-3523-FCB1-8B06EF95D2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3369" y="858738"/>
                <a:ext cx="60909" cy="77404"/>
              </a:xfrm>
              <a:custGeom>
                <a:avLst/>
                <a:gdLst>
                  <a:gd name="connsiteX0" fmla="*/ 60909 w 60909"/>
                  <a:gd name="connsiteY0" fmla="*/ 51211 h 77404"/>
                  <a:gd name="connsiteX1" fmla="*/ 43025 w 60909"/>
                  <a:gd name="connsiteY1" fmla="*/ 77404 h 77404"/>
                  <a:gd name="connsiteX2" fmla="*/ 34662 w 60909"/>
                  <a:gd name="connsiteY2" fmla="*/ 68597 h 77404"/>
                  <a:gd name="connsiteX3" fmla="*/ 29422 w 60909"/>
                  <a:gd name="connsiteY3" fmla="*/ 59166 h 77404"/>
                  <a:gd name="connsiteX4" fmla="*/ 0 w 60909"/>
                  <a:gd name="connsiteY4" fmla="*/ 57234 h 77404"/>
                  <a:gd name="connsiteX5" fmla="*/ 28263 w 60909"/>
                  <a:gd name="connsiteY5" fmla="*/ 37859 h 77404"/>
                  <a:gd name="connsiteX6" fmla="*/ 34712 w 60909"/>
                  <a:gd name="connsiteY6" fmla="*/ 10756 h 77404"/>
                  <a:gd name="connsiteX7" fmla="*/ 49524 w 60909"/>
                  <a:gd name="connsiteY7" fmla="*/ 1097 h 77404"/>
                  <a:gd name="connsiteX8" fmla="*/ 54512 w 60909"/>
                  <a:gd name="connsiteY8" fmla="*/ 17631 h 77404"/>
                  <a:gd name="connsiteX9" fmla="*/ 60909 w 60909"/>
                  <a:gd name="connsiteY9" fmla="*/ 51268 h 77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09" h="77404">
                    <a:moveTo>
                      <a:pt x="60909" y="51211"/>
                    </a:moveTo>
                    <a:cubicBezTo>
                      <a:pt x="54260" y="60984"/>
                      <a:pt x="49121" y="68427"/>
                      <a:pt x="43025" y="77404"/>
                    </a:cubicBezTo>
                    <a:cubicBezTo>
                      <a:pt x="40254" y="74563"/>
                      <a:pt x="37130" y="71893"/>
                      <a:pt x="34662" y="68597"/>
                    </a:cubicBezTo>
                    <a:cubicBezTo>
                      <a:pt x="32445" y="65586"/>
                      <a:pt x="30933" y="61950"/>
                      <a:pt x="29422" y="59166"/>
                    </a:cubicBezTo>
                    <a:cubicBezTo>
                      <a:pt x="19195" y="58484"/>
                      <a:pt x="10076" y="57859"/>
                      <a:pt x="0" y="57234"/>
                    </a:cubicBezTo>
                    <a:cubicBezTo>
                      <a:pt x="2721" y="35074"/>
                      <a:pt x="19699" y="46211"/>
                      <a:pt x="28263" y="37859"/>
                    </a:cubicBezTo>
                    <a:cubicBezTo>
                      <a:pt x="30178" y="29506"/>
                      <a:pt x="31841" y="19904"/>
                      <a:pt x="34712" y="10756"/>
                    </a:cubicBezTo>
                    <a:cubicBezTo>
                      <a:pt x="36979" y="3427"/>
                      <a:pt x="41463" y="-2539"/>
                      <a:pt x="49524" y="1097"/>
                    </a:cubicBezTo>
                    <a:cubicBezTo>
                      <a:pt x="56477" y="4165"/>
                      <a:pt x="56275" y="10870"/>
                      <a:pt x="54512" y="17631"/>
                    </a:cubicBezTo>
                    <a:cubicBezTo>
                      <a:pt x="51136" y="30415"/>
                      <a:pt x="48113" y="42972"/>
                      <a:pt x="60909" y="512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716AD5C5-EBF4-C30D-BE4E-08D6C2F297F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49954" y="918975"/>
                <a:ext cx="61118" cy="57281"/>
              </a:xfrm>
              <a:custGeom>
                <a:avLst/>
                <a:gdLst>
                  <a:gd name="connsiteX0" fmla="*/ 26255 w 61118"/>
                  <a:gd name="connsiteY0" fmla="*/ 57281 h 57281"/>
                  <a:gd name="connsiteX1" fmla="*/ 9328 w 61118"/>
                  <a:gd name="connsiteY1" fmla="*/ 28702 h 57281"/>
                  <a:gd name="connsiteX2" fmla="*/ 2426 w 61118"/>
                  <a:gd name="connsiteY2" fmla="*/ 19327 h 57281"/>
                  <a:gd name="connsiteX3" fmla="*/ 814 w 61118"/>
                  <a:gd name="connsiteY3" fmla="*/ 3929 h 57281"/>
                  <a:gd name="connsiteX4" fmla="*/ 15877 w 61118"/>
                  <a:gd name="connsiteY4" fmla="*/ 4951 h 57281"/>
                  <a:gd name="connsiteX5" fmla="*/ 31898 w 61118"/>
                  <a:gd name="connsiteY5" fmla="*/ 21599 h 57281"/>
                  <a:gd name="connsiteX6" fmla="*/ 61119 w 61118"/>
                  <a:gd name="connsiteY6" fmla="*/ 15974 h 57281"/>
                  <a:gd name="connsiteX7" fmla="*/ 52050 w 61118"/>
                  <a:gd name="connsiteY7" fmla="*/ 37054 h 57281"/>
                  <a:gd name="connsiteX8" fmla="*/ 60262 w 61118"/>
                  <a:gd name="connsiteY8" fmla="*/ 57225 h 57281"/>
                  <a:gd name="connsiteX9" fmla="*/ 26306 w 61118"/>
                  <a:gd name="connsiteY9" fmla="*/ 57225 h 5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118" h="57281">
                    <a:moveTo>
                      <a:pt x="26255" y="57281"/>
                    </a:moveTo>
                    <a:cubicBezTo>
                      <a:pt x="19807" y="46372"/>
                      <a:pt x="14718" y="37452"/>
                      <a:pt x="9328" y="28702"/>
                    </a:cubicBezTo>
                    <a:cubicBezTo>
                      <a:pt x="7262" y="25349"/>
                      <a:pt x="3584" y="22906"/>
                      <a:pt x="2426" y="19327"/>
                    </a:cubicBezTo>
                    <a:cubicBezTo>
                      <a:pt x="864" y="14440"/>
                      <a:pt x="-1151" y="7281"/>
                      <a:pt x="814" y="3929"/>
                    </a:cubicBezTo>
                    <a:cubicBezTo>
                      <a:pt x="4945" y="-3003"/>
                      <a:pt x="11192" y="463"/>
                      <a:pt x="15877" y="4951"/>
                    </a:cubicBezTo>
                    <a:cubicBezTo>
                      <a:pt x="21369" y="10236"/>
                      <a:pt x="26508" y="15974"/>
                      <a:pt x="31898" y="21599"/>
                    </a:cubicBezTo>
                    <a:cubicBezTo>
                      <a:pt x="41672" y="20520"/>
                      <a:pt x="47717" y="3531"/>
                      <a:pt x="61119" y="15974"/>
                    </a:cubicBezTo>
                    <a:cubicBezTo>
                      <a:pt x="58398" y="22281"/>
                      <a:pt x="55426" y="29213"/>
                      <a:pt x="52050" y="37054"/>
                    </a:cubicBezTo>
                    <a:cubicBezTo>
                      <a:pt x="54166" y="42338"/>
                      <a:pt x="56786" y="48645"/>
                      <a:pt x="60262" y="57225"/>
                    </a:cubicBezTo>
                    <a:lnTo>
                      <a:pt x="26306" y="5722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2900FC9F-1FBC-6113-7EFC-A7B9D183676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85045" y="560245"/>
                <a:ext cx="77535" cy="38426"/>
              </a:xfrm>
              <a:custGeom>
                <a:avLst/>
                <a:gdLst>
                  <a:gd name="connsiteX0" fmla="*/ 77535 w 77535"/>
                  <a:gd name="connsiteY0" fmla="*/ 8735 h 38426"/>
                  <a:gd name="connsiteX1" fmla="*/ 57584 w 77535"/>
                  <a:gd name="connsiteY1" fmla="*/ 20440 h 38426"/>
                  <a:gd name="connsiteX2" fmla="*/ 64587 w 77535"/>
                  <a:gd name="connsiteY2" fmla="*/ 33451 h 38426"/>
                  <a:gd name="connsiteX3" fmla="*/ 37382 w 77535"/>
                  <a:gd name="connsiteY3" fmla="*/ 38394 h 38426"/>
                  <a:gd name="connsiteX4" fmla="*/ 24182 w 77535"/>
                  <a:gd name="connsiteY4" fmla="*/ 20610 h 38426"/>
                  <a:gd name="connsiteX5" fmla="*/ 10731 w 77535"/>
                  <a:gd name="connsiteY5" fmla="*/ 19247 h 38426"/>
                  <a:gd name="connsiteX6" fmla="*/ 0 w 77535"/>
                  <a:gd name="connsiteY6" fmla="*/ 10553 h 38426"/>
                  <a:gd name="connsiteX7" fmla="*/ 10781 w 77535"/>
                  <a:gd name="connsiteY7" fmla="*/ 1008 h 38426"/>
                  <a:gd name="connsiteX8" fmla="*/ 77535 w 77535"/>
                  <a:gd name="connsiteY8" fmla="*/ 8792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35" h="38426">
                    <a:moveTo>
                      <a:pt x="77535" y="8735"/>
                    </a:moveTo>
                    <a:cubicBezTo>
                      <a:pt x="68366" y="14076"/>
                      <a:pt x="63026" y="17258"/>
                      <a:pt x="57584" y="20440"/>
                    </a:cubicBezTo>
                    <a:cubicBezTo>
                      <a:pt x="59700" y="24360"/>
                      <a:pt x="61312" y="27372"/>
                      <a:pt x="64587" y="33451"/>
                    </a:cubicBezTo>
                    <a:cubicBezTo>
                      <a:pt x="53907" y="35497"/>
                      <a:pt x="45695" y="37940"/>
                      <a:pt x="37382" y="38394"/>
                    </a:cubicBezTo>
                    <a:cubicBezTo>
                      <a:pt x="27809" y="38906"/>
                      <a:pt x="22217" y="33338"/>
                      <a:pt x="24182" y="20610"/>
                    </a:cubicBezTo>
                    <a:cubicBezTo>
                      <a:pt x="18993" y="20212"/>
                      <a:pt x="14459" y="20894"/>
                      <a:pt x="10731" y="19247"/>
                    </a:cubicBezTo>
                    <a:cubicBezTo>
                      <a:pt x="6751" y="17485"/>
                      <a:pt x="3526" y="13565"/>
                      <a:pt x="0" y="10553"/>
                    </a:cubicBezTo>
                    <a:cubicBezTo>
                      <a:pt x="3577" y="7201"/>
                      <a:pt x="7053" y="1235"/>
                      <a:pt x="10781" y="1008"/>
                    </a:cubicBezTo>
                    <a:cubicBezTo>
                      <a:pt x="31538" y="-72"/>
                      <a:pt x="52647" y="-2572"/>
                      <a:pt x="77535" y="87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EF7E7329-E186-1920-67BE-D94B53BCA5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78717" y="874507"/>
                <a:ext cx="35345" cy="82544"/>
              </a:xfrm>
              <a:custGeom>
                <a:avLst/>
                <a:gdLst>
                  <a:gd name="connsiteX0" fmla="*/ 28224 w 35345"/>
                  <a:gd name="connsiteY0" fmla="*/ 82544 h 82544"/>
                  <a:gd name="connsiteX1" fmla="*/ 16939 w 35345"/>
                  <a:gd name="connsiteY1" fmla="*/ 68567 h 82544"/>
                  <a:gd name="connsiteX2" fmla="*/ 263 w 35345"/>
                  <a:gd name="connsiteY2" fmla="*/ 15157 h 82544"/>
                  <a:gd name="connsiteX3" fmla="*/ 4797 w 35345"/>
                  <a:gd name="connsiteY3" fmla="*/ 782 h 82544"/>
                  <a:gd name="connsiteX4" fmla="*/ 17946 w 35345"/>
                  <a:gd name="connsiteY4" fmla="*/ 3907 h 82544"/>
                  <a:gd name="connsiteX5" fmla="*/ 33866 w 35345"/>
                  <a:gd name="connsiteY5" fmla="*/ 75499 h 82544"/>
                  <a:gd name="connsiteX6" fmla="*/ 28224 w 35345"/>
                  <a:gd name="connsiteY6" fmla="*/ 82544 h 8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45" h="82544">
                    <a:moveTo>
                      <a:pt x="28224" y="82544"/>
                    </a:moveTo>
                    <a:cubicBezTo>
                      <a:pt x="24093" y="77601"/>
                      <a:pt x="18853" y="73851"/>
                      <a:pt x="16939" y="68567"/>
                    </a:cubicBezTo>
                    <a:cubicBezTo>
                      <a:pt x="10591" y="51124"/>
                      <a:pt x="4948" y="33282"/>
                      <a:pt x="263" y="15157"/>
                    </a:cubicBezTo>
                    <a:cubicBezTo>
                      <a:pt x="-846" y="10953"/>
                      <a:pt x="1724" y="2714"/>
                      <a:pt x="4797" y="782"/>
                    </a:cubicBezTo>
                    <a:cubicBezTo>
                      <a:pt x="7870" y="-1150"/>
                      <a:pt x="16183" y="725"/>
                      <a:pt x="17946" y="3907"/>
                    </a:cubicBezTo>
                    <a:cubicBezTo>
                      <a:pt x="29836" y="25726"/>
                      <a:pt x="39056" y="48737"/>
                      <a:pt x="33866" y="75499"/>
                    </a:cubicBezTo>
                    <a:cubicBezTo>
                      <a:pt x="33464" y="77487"/>
                      <a:pt x="31196" y="78965"/>
                      <a:pt x="28224" y="825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BB74FEF5-7738-7436-6F2C-87CDCF539C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6706" y="7724"/>
                <a:ext cx="63329" cy="51723"/>
              </a:xfrm>
              <a:custGeom>
                <a:avLst/>
                <a:gdLst>
                  <a:gd name="connsiteX0" fmla="*/ 38120 w 63329"/>
                  <a:gd name="connsiteY0" fmla="*/ 43242 h 51723"/>
                  <a:gd name="connsiteX1" fmla="*/ 22653 w 63329"/>
                  <a:gd name="connsiteY1" fmla="*/ 51651 h 51723"/>
                  <a:gd name="connsiteX2" fmla="*/ 7539 w 63329"/>
                  <a:gd name="connsiteY2" fmla="*/ 45855 h 51723"/>
                  <a:gd name="connsiteX3" fmla="*/ 2047 w 63329"/>
                  <a:gd name="connsiteY3" fmla="*/ 6253 h 51723"/>
                  <a:gd name="connsiteX4" fmla="*/ 9857 w 63329"/>
                  <a:gd name="connsiteY4" fmla="*/ 3 h 51723"/>
                  <a:gd name="connsiteX5" fmla="*/ 17716 w 63329"/>
                  <a:gd name="connsiteY5" fmla="*/ 6594 h 51723"/>
                  <a:gd name="connsiteX6" fmla="*/ 20537 w 63329"/>
                  <a:gd name="connsiteY6" fmla="*/ 30003 h 51723"/>
                  <a:gd name="connsiteX7" fmla="*/ 34594 w 63329"/>
                  <a:gd name="connsiteY7" fmla="*/ 22389 h 51723"/>
                  <a:gd name="connsiteX8" fmla="*/ 49254 w 63329"/>
                  <a:gd name="connsiteY8" fmla="*/ 22389 h 51723"/>
                  <a:gd name="connsiteX9" fmla="*/ 63159 w 63329"/>
                  <a:gd name="connsiteY9" fmla="*/ 39605 h 51723"/>
                  <a:gd name="connsiteX10" fmla="*/ 59380 w 63329"/>
                  <a:gd name="connsiteY10" fmla="*/ 49321 h 51723"/>
                  <a:gd name="connsiteX11" fmla="*/ 41747 w 63329"/>
                  <a:gd name="connsiteY11" fmla="*/ 44548 h 51723"/>
                  <a:gd name="connsiteX12" fmla="*/ 38069 w 63329"/>
                  <a:gd name="connsiteY12" fmla="*/ 43242 h 5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29" h="51723">
                    <a:moveTo>
                      <a:pt x="38120" y="43242"/>
                    </a:moveTo>
                    <a:cubicBezTo>
                      <a:pt x="32880" y="46310"/>
                      <a:pt x="27943" y="51139"/>
                      <a:pt x="22653" y="51651"/>
                    </a:cubicBezTo>
                    <a:cubicBezTo>
                      <a:pt x="17665" y="52162"/>
                      <a:pt x="10461" y="49946"/>
                      <a:pt x="7539" y="45855"/>
                    </a:cubicBezTo>
                    <a:cubicBezTo>
                      <a:pt x="-673" y="34378"/>
                      <a:pt x="-1630" y="20230"/>
                      <a:pt x="2047" y="6253"/>
                    </a:cubicBezTo>
                    <a:cubicBezTo>
                      <a:pt x="2803" y="3355"/>
                      <a:pt x="7237" y="-111"/>
                      <a:pt x="9857" y="3"/>
                    </a:cubicBezTo>
                    <a:cubicBezTo>
                      <a:pt x="12678" y="116"/>
                      <a:pt x="16960" y="3639"/>
                      <a:pt x="17716" y="6594"/>
                    </a:cubicBezTo>
                    <a:cubicBezTo>
                      <a:pt x="19529" y="13469"/>
                      <a:pt x="19580" y="20912"/>
                      <a:pt x="20537" y="30003"/>
                    </a:cubicBezTo>
                    <a:cubicBezTo>
                      <a:pt x="26029" y="26935"/>
                      <a:pt x="30110" y="23582"/>
                      <a:pt x="34594" y="22389"/>
                    </a:cubicBezTo>
                    <a:cubicBezTo>
                      <a:pt x="39329" y="21139"/>
                      <a:pt x="45677" y="19832"/>
                      <a:pt x="49254" y="22389"/>
                    </a:cubicBezTo>
                    <a:cubicBezTo>
                      <a:pt x="54947" y="26423"/>
                      <a:pt x="59431" y="33128"/>
                      <a:pt x="63159" y="39605"/>
                    </a:cubicBezTo>
                    <a:cubicBezTo>
                      <a:pt x="64167" y="41367"/>
                      <a:pt x="60439" y="49492"/>
                      <a:pt x="59380" y="49321"/>
                    </a:cubicBezTo>
                    <a:cubicBezTo>
                      <a:pt x="53436" y="48639"/>
                      <a:pt x="47591" y="46310"/>
                      <a:pt x="41747" y="44548"/>
                    </a:cubicBezTo>
                    <a:cubicBezTo>
                      <a:pt x="40437" y="44151"/>
                      <a:pt x="39127" y="43639"/>
                      <a:pt x="38069" y="43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D67B02D5-EB83-0143-5C01-45420DE875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99328" y="468288"/>
                <a:ext cx="35285" cy="76474"/>
              </a:xfrm>
              <a:custGeom>
                <a:avLst/>
                <a:gdLst>
                  <a:gd name="connsiteX0" fmla="*/ 33005 w 35285"/>
                  <a:gd name="connsiteY0" fmla="*/ 76033 h 76474"/>
                  <a:gd name="connsiteX1" fmla="*/ 15120 w 35285"/>
                  <a:gd name="connsiteY1" fmla="*/ 63249 h 76474"/>
                  <a:gd name="connsiteX2" fmla="*/ 308 w 35285"/>
                  <a:gd name="connsiteY2" fmla="*/ 16942 h 76474"/>
                  <a:gd name="connsiteX3" fmla="*/ 4842 w 35285"/>
                  <a:gd name="connsiteY3" fmla="*/ 692 h 76474"/>
                  <a:gd name="connsiteX4" fmla="*/ 19755 w 35285"/>
                  <a:gd name="connsiteY4" fmla="*/ 5067 h 76474"/>
                  <a:gd name="connsiteX5" fmla="*/ 33005 w 35285"/>
                  <a:gd name="connsiteY5" fmla="*/ 76033 h 7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85" h="76474">
                    <a:moveTo>
                      <a:pt x="33005" y="76033"/>
                    </a:moveTo>
                    <a:cubicBezTo>
                      <a:pt x="21417" y="78420"/>
                      <a:pt x="17841" y="70692"/>
                      <a:pt x="15120" y="63249"/>
                    </a:cubicBezTo>
                    <a:cubicBezTo>
                      <a:pt x="9629" y="48079"/>
                      <a:pt x="4187" y="32738"/>
                      <a:pt x="308" y="16942"/>
                    </a:cubicBezTo>
                    <a:cubicBezTo>
                      <a:pt x="-901" y="12056"/>
                      <a:pt x="1618" y="2340"/>
                      <a:pt x="4842" y="692"/>
                    </a:cubicBezTo>
                    <a:cubicBezTo>
                      <a:pt x="8621" y="-1297"/>
                      <a:pt x="17689" y="1260"/>
                      <a:pt x="19755" y="5067"/>
                    </a:cubicBezTo>
                    <a:cubicBezTo>
                      <a:pt x="31493" y="26828"/>
                      <a:pt x="39404" y="50010"/>
                      <a:pt x="33005" y="760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A5A71FB5-1C0A-7D62-8F6A-B6664ECAC4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9711" y="723401"/>
                <a:ext cx="49808" cy="44899"/>
              </a:xfrm>
              <a:custGeom>
                <a:avLst/>
                <a:gdLst>
                  <a:gd name="connsiteX0" fmla="*/ 20161 w 49808"/>
                  <a:gd name="connsiteY0" fmla="*/ 44899 h 44899"/>
                  <a:gd name="connsiteX1" fmla="*/ 5198 w 49808"/>
                  <a:gd name="connsiteY1" fmla="*/ 35808 h 44899"/>
                  <a:gd name="connsiteX2" fmla="*/ 10236 w 49808"/>
                  <a:gd name="connsiteY2" fmla="*/ 5751 h 44899"/>
                  <a:gd name="connsiteX3" fmla="*/ 24494 w 49808"/>
                  <a:gd name="connsiteY3" fmla="*/ 240 h 44899"/>
                  <a:gd name="connsiteX4" fmla="*/ 49785 w 49808"/>
                  <a:gd name="connsiteY4" fmla="*/ 20865 h 44899"/>
                  <a:gd name="connsiteX5" fmla="*/ 20161 w 49808"/>
                  <a:gd name="connsiteY5" fmla="*/ 44899 h 4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" h="44899">
                    <a:moveTo>
                      <a:pt x="20161" y="44899"/>
                    </a:moveTo>
                    <a:cubicBezTo>
                      <a:pt x="17340" y="43251"/>
                      <a:pt x="9985" y="41035"/>
                      <a:pt x="5198" y="35808"/>
                    </a:cubicBezTo>
                    <a:cubicBezTo>
                      <a:pt x="-3618" y="26206"/>
                      <a:pt x="-746" y="11774"/>
                      <a:pt x="10236" y="5751"/>
                    </a:cubicBezTo>
                    <a:cubicBezTo>
                      <a:pt x="14720" y="3251"/>
                      <a:pt x="19607" y="978"/>
                      <a:pt x="24494" y="240"/>
                    </a:cubicBezTo>
                    <a:cubicBezTo>
                      <a:pt x="37442" y="-1692"/>
                      <a:pt x="49180" y="8308"/>
                      <a:pt x="49785" y="20865"/>
                    </a:cubicBezTo>
                    <a:cubicBezTo>
                      <a:pt x="50389" y="34160"/>
                      <a:pt x="39306" y="44672"/>
                      <a:pt x="20161" y="448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26F1A3BE-5151-073A-EB85-DF70FFCAA13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77840" y="109145"/>
                <a:ext cx="50531" cy="63670"/>
              </a:xfrm>
              <a:custGeom>
                <a:avLst/>
                <a:gdLst>
                  <a:gd name="connsiteX0" fmla="*/ 17583 w 50531"/>
                  <a:gd name="connsiteY0" fmla="*/ 20457 h 63670"/>
                  <a:gd name="connsiteX1" fmla="*/ 50531 w 50531"/>
                  <a:gd name="connsiteY1" fmla="*/ 2843 h 63670"/>
                  <a:gd name="connsiteX2" fmla="*/ 28465 w 50531"/>
                  <a:gd name="connsiteY2" fmla="*/ 40969 h 63670"/>
                  <a:gd name="connsiteX3" fmla="*/ 35317 w 50531"/>
                  <a:gd name="connsiteY3" fmla="*/ 60969 h 63670"/>
                  <a:gd name="connsiteX4" fmla="*/ 28969 w 50531"/>
                  <a:gd name="connsiteY4" fmla="*/ 63639 h 63670"/>
                  <a:gd name="connsiteX5" fmla="*/ 3678 w 50531"/>
                  <a:gd name="connsiteY5" fmla="*/ 57957 h 63670"/>
                  <a:gd name="connsiteX6" fmla="*/ 0 w 50531"/>
                  <a:gd name="connsiteY6" fmla="*/ 18071 h 63670"/>
                  <a:gd name="connsiteX7" fmla="*/ 17533 w 50531"/>
                  <a:gd name="connsiteY7" fmla="*/ 20457 h 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31" h="63670">
                    <a:moveTo>
                      <a:pt x="17583" y="20457"/>
                    </a:moveTo>
                    <a:cubicBezTo>
                      <a:pt x="28113" y="12446"/>
                      <a:pt x="31135" y="-7327"/>
                      <a:pt x="50531" y="2843"/>
                    </a:cubicBezTo>
                    <a:cubicBezTo>
                      <a:pt x="43025" y="15798"/>
                      <a:pt x="36072" y="27844"/>
                      <a:pt x="28465" y="40969"/>
                    </a:cubicBezTo>
                    <a:cubicBezTo>
                      <a:pt x="30531" y="46935"/>
                      <a:pt x="32798" y="53639"/>
                      <a:pt x="35317" y="60969"/>
                    </a:cubicBezTo>
                    <a:cubicBezTo>
                      <a:pt x="32546" y="62219"/>
                      <a:pt x="30632" y="63923"/>
                      <a:pt x="28969" y="63639"/>
                    </a:cubicBezTo>
                    <a:cubicBezTo>
                      <a:pt x="20706" y="62105"/>
                      <a:pt x="12495" y="60003"/>
                      <a:pt x="3678" y="57957"/>
                    </a:cubicBezTo>
                    <a:cubicBezTo>
                      <a:pt x="2569" y="45969"/>
                      <a:pt x="1360" y="32844"/>
                      <a:pt x="0" y="18071"/>
                    </a:cubicBezTo>
                    <a:cubicBezTo>
                      <a:pt x="5743" y="6650"/>
                      <a:pt x="11185" y="20684"/>
                      <a:pt x="17533" y="204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1CE817E4-2006-2C86-3E08-68CC0315E5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8255" y="1457912"/>
                <a:ext cx="90355" cy="28688"/>
              </a:xfrm>
              <a:custGeom>
                <a:avLst/>
                <a:gdLst>
                  <a:gd name="connsiteX0" fmla="*/ 830 w 90355"/>
                  <a:gd name="connsiteY0" fmla="*/ 28689 h 28688"/>
                  <a:gd name="connsiteX1" fmla="*/ 9898 w 90355"/>
                  <a:gd name="connsiteY1" fmla="*/ 9541 h 28688"/>
                  <a:gd name="connsiteX2" fmla="*/ 90355 w 90355"/>
                  <a:gd name="connsiteY2" fmla="*/ 8007 h 28688"/>
                  <a:gd name="connsiteX3" fmla="*/ 830 w 90355"/>
                  <a:gd name="connsiteY3" fmla="*/ 28689 h 2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55" h="28688">
                    <a:moveTo>
                      <a:pt x="830" y="28689"/>
                    </a:moveTo>
                    <a:cubicBezTo>
                      <a:pt x="-2193" y="15734"/>
                      <a:pt x="3550" y="12325"/>
                      <a:pt x="9898" y="9541"/>
                    </a:cubicBezTo>
                    <a:cubicBezTo>
                      <a:pt x="36247" y="-2107"/>
                      <a:pt x="71261" y="-3641"/>
                      <a:pt x="90355" y="8007"/>
                    </a:cubicBezTo>
                    <a:cubicBezTo>
                      <a:pt x="59976" y="22836"/>
                      <a:pt x="30906" y="28689"/>
                      <a:pt x="830" y="286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63A88BD7-D929-2E0E-5921-16C7EB6649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77345" y="674223"/>
                <a:ext cx="71797" cy="72883"/>
              </a:xfrm>
              <a:custGeom>
                <a:avLst/>
                <a:gdLst>
                  <a:gd name="connsiteX0" fmla="*/ 30581 w 71797"/>
                  <a:gd name="connsiteY0" fmla="*/ 67770 h 72883"/>
                  <a:gd name="connsiteX1" fmla="*/ 41312 w 71797"/>
                  <a:gd name="connsiteY1" fmla="*/ 54190 h 72883"/>
                  <a:gd name="connsiteX2" fmla="*/ 53202 w 71797"/>
                  <a:gd name="connsiteY2" fmla="*/ 43451 h 72883"/>
                  <a:gd name="connsiteX3" fmla="*/ 59197 w 71797"/>
                  <a:gd name="connsiteY3" fmla="*/ 26690 h 72883"/>
                  <a:gd name="connsiteX4" fmla="*/ 46048 w 71797"/>
                  <a:gd name="connsiteY4" fmla="*/ 16065 h 72883"/>
                  <a:gd name="connsiteX5" fmla="*/ 15568 w 71797"/>
                  <a:gd name="connsiteY5" fmla="*/ 16690 h 72883"/>
                  <a:gd name="connsiteX6" fmla="*/ 0 w 71797"/>
                  <a:gd name="connsiteY6" fmla="*/ 8224 h 72883"/>
                  <a:gd name="connsiteX7" fmla="*/ 58391 w 71797"/>
                  <a:gd name="connsiteY7" fmla="*/ 6690 h 72883"/>
                  <a:gd name="connsiteX8" fmla="*/ 66855 w 71797"/>
                  <a:gd name="connsiteY8" fmla="*/ 44020 h 72883"/>
                  <a:gd name="connsiteX9" fmla="*/ 34712 w 71797"/>
                  <a:gd name="connsiteY9" fmla="*/ 72883 h 72883"/>
                  <a:gd name="connsiteX10" fmla="*/ 30632 w 71797"/>
                  <a:gd name="connsiteY10" fmla="*/ 67827 h 7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97" h="72883">
                    <a:moveTo>
                      <a:pt x="30581" y="67770"/>
                    </a:moveTo>
                    <a:cubicBezTo>
                      <a:pt x="34107" y="63224"/>
                      <a:pt x="37433" y="58338"/>
                      <a:pt x="41312" y="54190"/>
                    </a:cubicBezTo>
                    <a:cubicBezTo>
                      <a:pt x="45040" y="50270"/>
                      <a:pt x="50279" y="47883"/>
                      <a:pt x="53202" y="43451"/>
                    </a:cubicBezTo>
                    <a:cubicBezTo>
                      <a:pt x="56426" y="38622"/>
                      <a:pt x="60456" y="31235"/>
                      <a:pt x="59197" y="26690"/>
                    </a:cubicBezTo>
                    <a:cubicBezTo>
                      <a:pt x="57887" y="21917"/>
                      <a:pt x="50985" y="16690"/>
                      <a:pt x="46048" y="16065"/>
                    </a:cubicBezTo>
                    <a:cubicBezTo>
                      <a:pt x="36072" y="14701"/>
                      <a:pt x="25694" y="15951"/>
                      <a:pt x="15568" y="16690"/>
                    </a:cubicBezTo>
                    <a:cubicBezTo>
                      <a:pt x="9925" y="17088"/>
                      <a:pt x="3779" y="20383"/>
                      <a:pt x="0" y="8224"/>
                    </a:cubicBezTo>
                    <a:cubicBezTo>
                      <a:pt x="19548" y="-15"/>
                      <a:pt x="38743" y="-4504"/>
                      <a:pt x="58391" y="6690"/>
                    </a:cubicBezTo>
                    <a:cubicBezTo>
                      <a:pt x="72346" y="14701"/>
                      <a:pt x="75822" y="29474"/>
                      <a:pt x="66855" y="44020"/>
                    </a:cubicBezTo>
                    <a:cubicBezTo>
                      <a:pt x="58794" y="57031"/>
                      <a:pt x="50229" y="70611"/>
                      <a:pt x="34712" y="72883"/>
                    </a:cubicBezTo>
                    <a:cubicBezTo>
                      <a:pt x="33352" y="71179"/>
                      <a:pt x="31991" y="69531"/>
                      <a:pt x="30632" y="678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3BD61119-9949-D54B-12F0-31470C332D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74584" y="1715372"/>
                <a:ext cx="90231" cy="27002"/>
              </a:xfrm>
              <a:custGeom>
                <a:avLst/>
                <a:gdLst>
                  <a:gd name="connsiteX0" fmla="*/ 90231 w 90231"/>
                  <a:gd name="connsiteY0" fmla="*/ 8673 h 27002"/>
                  <a:gd name="connsiteX1" fmla="*/ 76931 w 90231"/>
                  <a:gd name="connsiteY1" fmla="*/ 15264 h 27002"/>
                  <a:gd name="connsiteX2" fmla="*/ 12041 w 90231"/>
                  <a:gd name="connsiteY2" fmla="*/ 26969 h 27002"/>
                  <a:gd name="connsiteX3" fmla="*/ 0 w 90231"/>
                  <a:gd name="connsiteY3" fmla="*/ 19469 h 27002"/>
                  <a:gd name="connsiteX4" fmla="*/ 9824 w 90231"/>
                  <a:gd name="connsiteY4" fmla="*/ 9184 h 27002"/>
                  <a:gd name="connsiteX5" fmla="*/ 72850 w 90231"/>
                  <a:gd name="connsiteY5" fmla="*/ 94 h 27002"/>
                  <a:gd name="connsiteX6" fmla="*/ 89425 w 90231"/>
                  <a:gd name="connsiteY6" fmla="*/ 3275 h 27002"/>
                  <a:gd name="connsiteX7" fmla="*/ 90181 w 90231"/>
                  <a:gd name="connsiteY7" fmla="*/ 8730 h 2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31" h="27002">
                    <a:moveTo>
                      <a:pt x="90231" y="8673"/>
                    </a:moveTo>
                    <a:cubicBezTo>
                      <a:pt x="85798" y="10946"/>
                      <a:pt x="81566" y="14298"/>
                      <a:pt x="76931" y="15264"/>
                    </a:cubicBezTo>
                    <a:cubicBezTo>
                      <a:pt x="55368" y="19696"/>
                      <a:pt x="33754" y="23900"/>
                      <a:pt x="12041" y="26969"/>
                    </a:cubicBezTo>
                    <a:cubicBezTo>
                      <a:pt x="8363" y="27480"/>
                      <a:pt x="4031" y="22139"/>
                      <a:pt x="0" y="19469"/>
                    </a:cubicBezTo>
                    <a:cubicBezTo>
                      <a:pt x="3275" y="15889"/>
                      <a:pt x="6146" y="9866"/>
                      <a:pt x="9824" y="9184"/>
                    </a:cubicBezTo>
                    <a:cubicBezTo>
                      <a:pt x="30732" y="5378"/>
                      <a:pt x="51791" y="2423"/>
                      <a:pt x="72850" y="94"/>
                    </a:cubicBezTo>
                    <a:cubicBezTo>
                      <a:pt x="78241" y="-532"/>
                      <a:pt x="83883" y="2139"/>
                      <a:pt x="89425" y="3275"/>
                    </a:cubicBezTo>
                    <a:cubicBezTo>
                      <a:pt x="89677" y="5093"/>
                      <a:pt x="89928" y="6912"/>
                      <a:pt x="90181" y="87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1FCF5C56-E96D-CB47-74F8-02AE00E750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0226" y="1715681"/>
                <a:ext cx="81637" cy="23107"/>
              </a:xfrm>
              <a:custGeom>
                <a:avLst/>
                <a:gdLst>
                  <a:gd name="connsiteX0" fmla="*/ 81638 w 81637"/>
                  <a:gd name="connsiteY0" fmla="*/ 14159 h 23107"/>
                  <a:gd name="connsiteX1" fmla="*/ 676 w 81637"/>
                  <a:gd name="connsiteY1" fmla="*/ 18705 h 23107"/>
                  <a:gd name="connsiteX2" fmla="*/ 11911 w 81637"/>
                  <a:gd name="connsiteY2" fmla="*/ 11 h 23107"/>
                  <a:gd name="connsiteX3" fmla="*/ 81587 w 81637"/>
                  <a:gd name="connsiteY3" fmla="*/ 14159 h 2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37" h="23107">
                    <a:moveTo>
                      <a:pt x="81638" y="14159"/>
                    </a:moveTo>
                    <a:cubicBezTo>
                      <a:pt x="54583" y="29386"/>
                      <a:pt x="27378" y="21091"/>
                      <a:pt x="676" y="18705"/>
                    </a:cubicBezTo>
                    <a:cubicBezTo>
                      <a:pt x="-2195" y="4841"/>
                      <a:pt x="4556" y="-273"/>
                      <a:pt x="11911" y="11"/>
                    </a:cubicBezTo>
                    <a:cubicBezTo>
                      <a:pt x="35439" y="920"/>
                      <a:pt x="59168" y="1886"/>
                      <a:pt x="81587" y="141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F0B1BC9-A455-2477-37AF-72EB2868ED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90161" y="12015"/>
                <a:ext cx="47609" cy="50825"/>
              </a:xfrm>
              <a:custGeom>
                <a:avLst/>
                <a:gdLst>
                  <a:gd name="connsiteX0" fmla="*/ 17129 w 47609"/>
                  <a:gd name="connsiteY0" fmla="*/ 21905 h 50825"/>
                  <a:gd name="connsiteX1" fmla="*/ 33099 w 47609"/>
                  <a:gd name="connsiteY1" fmla="*/ 30 h 50825"/>
                  <a:gd name="connsiteX2" fmla="*/ 44032 w 47609"/>
                  <a:gd name="connsiteY2" fmla="*/ 22360 h 50825"/>
                  <a:gd name="connsiteX3" fmla="*/ 47609 w 47609"/>
                  <a:gd name="connsiteY3" fmla="*/ 29064 h 50825"/>
                  <a:gd name="connsiteX4" fmla="*/ 34813 w 47609"/>
                  <a:gd name="connsiteY4" fmla="*/ 50826 h 50825"/>
                  <a:gd name="connsiteX5" fmla="*/ 0 w 47609"/>
                  <a:gd name="connsiteY5" fmla="*/ 32985 h 50825"/>
                  <a:gd name="connsiteX6" fmla="*/ 17079 w 47609"/>
                  <a:gd name="connsiteY6" fmla="*/ 21962 h 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09" h="50825">
                    <a:moveTo>
                      <a:pt x="17129" y="21905"/>
                    </a:moveTo>
                    <a:cubicBezTo>
                      <a:pt x="23779" y="12303"/>
                      <a:pt x="28162" y="371"/>
                      <a:pt x="33099" y="30"/>
                    </a:cubicBezTo>
                    <a:cubicBezTo>
                      <a:pt x="45745" y="-765"/>
                      <a:pt x="40657" y="14348"/>
                      <a:pt x="44032" y="22360"/>
                    </a:cubicBezTo>
                    <a:cubicBezTo>
                      <a:pt x="44939" y="24519"/>
                      <a:pt x="46249" y="26508"/>
                      <a:pt x="47609" y="29064"/>
                    </a:cubicBezTo>
                    <a:cubicBezTo>
                      <a:pt x="43377" y="36280"/>
                      <a:pt x="39095" y="43553"/>
                      <a:pt x="34813" y="50826"/>
                    </a:cubicBezTo>
                    <a:cubicBezTo>
                      <a:pt x="22621" y="44576"/>
                      <a:pt x="11134" y="38667"/>
                      <a:pt x="0" y="32985"/>
                    </a:cubicBezTo>
                    <a:cubicBezTo>
                      <a:pt x="3224" y="18042"/>
                      <a:pt x="13905" y="24121"/>
                      <a:pt x="17079" y="219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73A676F6-1D36-F14A-CCCA-566FD9C7B0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93793" y="971081"/>
                <a:ext cx="77603" cy="17857"/>
              </a:xfrm>
              <a:custGeom>
                <a:avLst/>
                <a:gdLst>
                  <a:gd name="connsiteX0" fmla="*/ 77603 w 77603"/>
                  <a:gd name="connsiteY0" fmla="*/ 8244 h 17857"/>
                  <a:gd name="connsiteX1" fmla="*/ 5711 w 77603"/>
                  <a:gd name="connsiteY1" fmla="*/ 15175 h 17857"/>
                  <a:gd name="connsiteX2" fmla="*/ 18 w 77603"/>
                  <a:gd name="connsiteY2" fmla="*/ 6937 h 17857"/>
                  <a:gd name="connsiteX3" fmla="*/ 7121 w 77603"/>
                  <a:gd name="connsiteY3" fmla="*/ 5 h 17857"/>
                  <a:gd name="connsiteX4" fmla="*/ 77603 w 77603"/>
                  <a:gd name="connsiteY4" fmla="*/ 8300 h 1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3" h="17857">
                    <a:moveTo>
                      <a:pt x="77603" y="8244"/>
                    </a:moveTo>
                    <a:cubicBezTo>
                      <a:pt x="54126" y="20232"/>
                      <a:pt x="29943" y="19039"/>
                      <a:pt x="5711" y="15175"/>
                    </a:cubicBezTo>
                    <a:cubicBezTo>
                      <a:pt x="3342" y="14778"/>
                      <a:pt x="-285" y="9437"/>
                      <a:pt x="18" y="6937"/>
                    </a:cubicBezTo>
                    <a:cubicBezTo>
                      <a:pt x="370" y="4209"/>
                      <a:pt x="4703" y="-166"/>
                      <a:pt x="7121" y="5"/>
                    </a:cubicBezTo>
                    <a:cubicBezTo>
                      <a:pt x="30649" y="1482"/>
                      <a:pt x="54731" y="-3632"/>
                      <a:pt x="77603" y="830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EDB5CC5E-7ACC-527D-799E-0234BB11E8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37161" y="1486789"/>
                <a:ext cx="68063" cy="21980"/>
              </a:xfrm>
              <a:custGeom>
                <a:avLst/>
                <a:gdLst>
                  <a:gd name="connsiteX0" fmla="*/ 0 w 68063"/>
                  <a:gd name="connsiteY0" fmla="*/ 7539 h 21980"/>
                  <a:gd name="connsiteX1" fmla="*/ 68064 w 68063"/>
                  <a:gd name="connsiteY1" fmla="*/ 9300 h 21980"/>
                  <a:gd name="connsiteX2" fmla="*/ 15618 w 68063"/>
                  <a:gd name="connsiteY2" fmla="*/ 21914 h 21980"/>
                  <a:gd name="connsiteX3" fmla="*/ 0 w 68063"/>
                  <a:gd name="connsiteY3" fmla="*/ 7539 h 2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3" h="21980">
                    <a:moveTo>
                      <a:pt x="0" y="7539"/>
                    </a:moveTo>
                    <a:cubicBezTo>
                      <a:pt x="22218" y="-4109"/>
                      <a:pt x="42924" y="-1268"/>
                      <a:pt x="68064" y="9300"/>
                    </a:cubicBezTo>
                    <a:cubicBezTo>
                      <a:pt x="49474" y="23732"/>
                      <a:pt x="32143" y="21005"/>
                      <a:pt x="15618" y="21914"/>
                    </a:cubicBezTo>
                    <a:cubicBezTo>
                      <a:pt x="9119" y="22255"/>
                      <a:pt x="2167" y="21800"/>
                      <a:pt x="0" y="7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6209275B-2D1F-8A43-CC69-3F7D5510AAE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98141" y="999466"/>
                <a:ext cx="65193" cy="20501"/>
              </a:xfrm>
              <a:custGeom>
                <a:avLst/>
                <a:gdLst>
                  <a:gd name="connsiteX0" fmla="*/ 65194 w 65193"/>
                  <a:gd name="connsiteY0" fmla="*/ 9517 h 20501"/>
                  <a:gd name="connsiteX1" fmla="*/ 6199 w 65193"/>
                  <a:gd name="connsiteY1" fmla="*/ 18153 h 20501"/>
                  <a:gd name="connsiteX2" fmla="*/ 2 w 65193"/>
                  <a:gd name="connsiteY2" fmla="*/ 9972 h 20501"/>
                  <a:gd name="connsiteX3" fmla="*/ 5796 w 65193"/>
                  <a:gd name="connsiteY3" fmla="*/ 1733 h 20501"/>
                  <a:gd name="connsiteX4" fmla="*/ 65194 w 65193"/>
                  <a:gd name="connsiteY4" fmla="*/ 9517 h 2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93" h="20501">
                    <a:moveTo>
                      <a:pt x="65194" y="9517"/>
                    </a:moveTo>
                    <a:cubicBezTo>
                      <a:pt x="46251" y="23097"/>
                      <a:pt x="26250" y="21563"/>
                      <a:pt x="6199" y="18153"/>
                    </a:cubicBezTo>
                    <a:cubicBezTo>
                      <a:pt x="3680" y="17699"/>
                      <a:pt x="103" y="12926"/>
                      <a:pt x="2" y="9972"/>
                    </a:cubicBezTo>
                    <a:cubicBezTo>
                      <a:pt x="-99" y="7187"/>
                      <a:pt x="3528" y="1903"/>
                      <a:pt x="5796" y="1733"/>
                    </a:cubicBezTo>
                    <a:cubicBezTo>
                      <a:pt x="25898" y="28"/>
                      <a:pt x="46301" y="-3438"/>
                      <a:pt x="65194" y="95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F107DDE6-67F7-DACE-46A2-6A6FF6B58A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0875" y="218884"/>
                <a:ext cx="59859" cy="25037"/>
              </a:xfrm>
              <a:custGeom>
                <a:avLst/>
                <a:gdLst>
                  <a:gd name="connsiteX0" fmla="*/ 59860 w 59859"/>
                  <a:gd name="connsiteY0" fmla="*/ 25037 h 25037"/>
                  <a:gd name="connsiteX1" fmla="*/ 8321 w 59859"/>
                  <a:gd name="connsiteY1" fmla="*/ 20776 h 25037"/>
                  <a:gd name="connsiteX2" fmla="*/ 8 w 59859"/>
                  <a:gd name="connsiteY2" fmla="*/ 12253 h 25037"/>
                  <a:gd name="connsiteX3" fmla="*/ 6708 w 59859"/>
                  <a:gd name="connsiteY3" fmla="*/ 1742 h 25037"/>
                  <a:gd name="connsiteX4" fmla="*/ 59860 w 59859"/>
                  <a:gd name="connsiteY4" fmla="*/ 25037 h 2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59" h="25037">
                    <a:moveTo>
                      <a:pt x="59860" y="25037"/>
                    </a:moveTo>
                    <a:cubicBezTo>
                      <a:pt x="39506" y="23503"/>
                      <a:pt x="23838" y="22764"/>
                      <a:pt x="8321" y="20776"/>
                    </a:cubicBezTo>
                    <a:cubicBezTo>
                      <a:pt x="5096" y="20378"/>
                      <a:pt x="210" y="15435"/>
                      <a:pt x="8" y="12253"/>
                    </a:cubicBezTo>
                    <a:cubicBezTo>
                      <a:pt x="-194" y="8844"/>
                      <a:pt x="3484" y="3389"/>
                      <a:pt x="6708" y="1742"/>
                    </a:cubicBezTo>
                    <a:cubicBezTo>
                      <a:pt x="18598" y="-4395"/>
                      <a:pt x="46660" y="6230"/>
                      <a:pt x="59860" y="250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6FB96618-2105-3A0E-1E36-59FFE3583C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12346" y="1813106"/>
                <a:ext cx="64285" cy="19916"/>
              </a:xfrm>
              <a:custGeom>
                <a:avLst/>
                <a:gdLst>
                  <a:gd name="connsiteX0" fmla="*/ 64285 w 64285"/>
                  <a:gd name="connsiteY0" fmla="*/ 7758 h 19916"/>
                  <a:gd name="connsiteX1" fmla="*/ 0 w 64285"/>
                  <a:gd name="connsiteY1" fmla="*/ 11394 h 19916"/>
                  <a:gd name="connsiteX2" fmla="*/ 11638 w 64285"/>
                  <a:gd name="connsiteY2" fmla="*/ 1735 h 19916"/>
                  <a:gd name="connsiteX3" fmla="*/ 64285 w 64285"/>
                  <a:gd name="connsiteY3" fmla="*/ 7758 h 1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85" h="19916">
                    <a:moveTo>
                      <a:pt x="64285" y="7758"/>
                    </a:moveTo>
                    <a:cubicBezTo>
                      <a:pt x="41513" y="22474"/>
                      <a:pt x="16827" y="24008"/>
                      <a:pt x="0" y="11394"/>
                    </a:cubicBezTo>
                    <a:cubicBezTo>
                      <a:pt x="4232" y="7758"/>
                      <a:pt x="7507" y="3098"/>
                      <a:pt x="11638" y="1735"/>
                    </a:cubicBezTo>
                    <a:cubicBezTo>
                      <a:pt x="23578" y="-2299"/>
                      <a:pt x="51338" y="1110"/>
                      <a:pt x="64285" y="77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D9CE5D1D-1E45-FB56-AFE6-BC80583898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03248" y="1402758"/>
                <a:ext cx="58443" cy="23274"/>
              </a:xfrm>
              <a:custGeom>
                <a:avLst/>
                <a:gdLst>
                  <a:gd name="connsiteX0" fmla="*/ 58444 w 58443"/>
                  <a:gd name="connsiteY0" fmla="*/ 7365 h 23274"/>
                  <a:gd name="connsiteX1" fmla="*/ 5897 w 58443"/>
                  <a:gd name="connsiteY1" fmla="*/ 23274 h 23274"/>
                  <a:gd name="connsiteX2" fmla="*/ 103 w 58443"/>
                  <a:gd name="connsiteY2" fmla="*/ 17365 h 23274"/>
                  <a:gd name="connsiteX3" fmla="*/ 2824 w 58443"/>
                  <a:gd name="connsiteY3" fmla="*/ 8842 h 23274"/>
                  <a:gd name="connsiteX4" fmla="*/ 58444 w 58443"/>
                  <a:gd name="connsiteY4" fmla="*/ 7421 h 2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43" h="23274">
                    <a:moveTo>
                      <a:pt x="58444" y="7365"/>
                    </a:moveTo>
                    <a:cubicBezTo>
                      <a:pt x="41113" y="18728"/>
                      <a:pt x="23883" y="22706"/>
                      <a:pt x="5897" y="23274"/>
                    </a:cubicBezTo>
                    <a:cubicBezTo>
                      <a:pt x="3932" y="23331"/>
                      <a:pt x="607" y="19808"/>
                      <a:pt x="103" y="17365"/>
                    </a:cubicBezTo>
                    <a:cubicBezTo>
                      <a:pt x="-401" y="14808"/>
                      <a:pt x="1010" y="10774"/>
                      <a:pt x="2824" y="8842"/>
                    </a:cubicBezTo>
                    <a:cubicBezTo>
                      <a:pt x="12598" y="-1954"/>
                      <a:pt x="40912" y="-3374"/>
                      <a:pt x="58444" y="742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9B054D79-A40F-F5E2-C088-C095A42787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47475" y="134110"/>
                <a:ext cx="62219" cy="19161"/>
              </a:xfrm>
              <a:custGeom>
                <a:avLst/>
                <a:gdLst>
                  <a:gd name="connsiteX0" fmla="*/ 62219 w 62219"/>
                  <a:gd name="connsiteY0" fmla="*/ 9129 h 19161"/>
                  <a:gd name="connsiteX1" fmla="*/ 0 w 62219"/>
                  <a:gd name="connsiteY1" fmla="*/ 14356 h 19161"/>
                  <a:gd name="connsiteX2" fmla="*/ 62219 w 62219"/>
                  <a:gd name="connsiteY2" fmla="*/ 9129 h 1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219" h="19161">
                    <a:moveTo>
                      <a:pt x="62219" y="9129"/>
                    </a:moveTo>
                    <a:cubicBezTo>
                      <a:pt x="40707" y="17879"/>
                      <a:pt x="21814" y="23788"/>
                      <a:pt x="0" y="14356"/>
                    </a:cubicBezTo>
                    <a:cubicBezTo>
                      <a:pt x="12595" y="-2519"/>
                      <a:pt x="40506" y="-4848"/>
                      <a:pt x="62219" y="91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A790FC66-267E-9164-5578-D5E985204F3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90024" y="1796238"/>
                <a:ext cx="58340" cy="19517"/>
              </a:xfrm>
              <a:custGeom>
                <a:avLst/>
                <a:gdLst>
                  <a:gd name="connsiteX0" fmla="*/ 0 w 58340"/>
                  <a:gd name="connsiteY0" fmla="*/ 13489 h 19517"/>
                  <a:gd name="connsiteX1" fmla="*/ 58340 w 58340"/>
                  <a:gd name="connsiteY1" fmla="*/ 5534 h 19517"/>
                  <a:gd name="connsiteX2" fmla="*/ 0 w 58340"/>
                  <a:gd name="connsiteY2" fmla="*/ 13489 h 1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340" h="19517">
                    <a:moveTo>
                      <a:pt x="0" y="13489"/>
                    </a:moveTo>
                    <a:cubicBezTo>
                      <a:pt x="10126" y="-1113"/>
                      <a:pt x="31185" y="-4011"/>
                      <a:pt x="58340" y="5534"/>
                    </a:cubicBezTo>
                    <a:cubicBezTo>
                      <a:pt x="49121" y="19853"/>
                      <a:pt x="16273" y="24341"/>
                      <a:pt x="0" y="134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D51289B4-C552-F211-FBA9-546B41277E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91018" y="1766680"/>
                <a:ext cx="68315" cy="23728"/>
              </a:xfrm>
              <a:custGeom>
                <a:avLst/>
                <a:gdLst>
                  <a:gd name="connsiteX0" fmla="*/ 68315 w 68315"/>
                  <a:gd name="connsiteY0" fmla="*/ 8217 h 23728"/>
                  <a:gd name="connsiteX1" fmla="*/ 0 w 68315"/>
                  <a:gd name="connsiteY1" fmla="*/ 23729 h 23728"/>
                  <a:gd name="connsiteX2" fmla="*/ 7859 w 68315"/>
                  <a:gd name="connsiteY2" fmla="*/ 6399 h 23728"/>
                  <a:gd name="connsiteX3" fmla="*/ 68315 w 68315"/>
                  <a:gd name="connsiteY3" fmla="*/ 8217 h 2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15" h="23728">
                    <a:moveTo>
                      <a:pt x="68315" y="8217"/>
                    </a:moveTo>
                    <a:cubicBezTo>
                      <a:pt x="45140" y="20320"/>
                      <a:pt x="24535" y="17592"/>
                      <a:pt x="0" y="23729"/>
                    </a:cubicBezTo>
                    <a:cubicBezTo>
                      <a:pt x="4080" y="14411"/>
                      <a:pt x="4988" y="7649"/>
                      <a:pt x="7859" y="6399"/>
                    </a:cubicBezTo>
                    <a:cubicBezTo>
                      <a:pt x="26248" y="-1555"/>
                      <a:pt x="44888" y="-3317"/>
                      <a:pt x="68315" y="82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560297B-4230-72D8-520C-F114827402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8003" y="256933"/>
                <a:ext cx="51623" cy="20851"/>
              </a:xfrm>
              <a:custGeom>
                <a:avLst/>
                <a:gdLst>
                  <a:gd name="connsiteX0" fmla="*/ 51623 w 51623"/>
                  <a:gd name="connsiteY0" fmla="*/ 13750 h 20851"/>
                  <a:gd name="connsiteX1" fmla="*/ 6029 w 51623"/>
                  <a:gd name="connsiteY1" fmla="*/ 19148 h 20851"/>
                  <a:gd name="connsiteX2" fmla="*/ 84 w 51623"/>
                  <a:gd name="connsiteY2" fmla="*/ 10568 h 20851"/>
                  <a:gd name="connsiteX3" fmla="*/ 3409 w 51623"/>
                  <a:gd name="connsiteY3" fmla="*/ 2614 h 20851"/>
                  <a:gd name="connsiteX4" fmla="*/ 31118 w 51623"/>
                  <a:gd name="connsiteY4" fmla="*/ 0 h 20851"/>
                  <a:gd name="connsiteX5" fmla="*/ 51623 w 51623"/>
                  <a:gd name="connsiteY5" fmla="*/ 13750 h 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23" h="20851">
                    <a:moveTo>
                      <a:pt x="51623" y="13750"/>
                    </a:moveTo>
                    <a:cubicBezTo>
                      <a:pt x="36005" y="24375"/>
                      <a:pt x="20740" y="20227"/>
                      <a:pt x="6029" y="19148"/>
                    </a:cubicBezTo>
                    <a:cubicBezTo>
                      <a:pt x="3762" y="18977"/>
                      <a:pt x="890" y="13921"/>
                      <a:pt x="84" y="10568"/>
                    </a:cubicBezTo>
                    <a:cubicBezTo>
                      <a:pt x="-470" y="8296"/>
                      <a:pt x="1848" y="2841"/>
                      <a:pt x="3409" y="2614"/>
                    </a:cubicBezTo>
                    <a:cubicBezTo>
                      <a:pt x="12579" y="1080"/>
                      <a:pt x="21899" y="0"/>
                      <a:pt x="31118" y="0"/>
                    </a:cubicBezTo>
                    <a:cubicBezTo>
                      <a:pt x="38927" y="0"/>
                      <a:pt x="47038" y="1193"/>
                      <a:pt x="51623" y="13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D3A20663-544C-942A-6BD7-B794D5D479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21722" y="886335"/>
                <a:ext cx="67106" cy="19455"/>
              </a:xfrm>
              <a:custGeom>
                <a:avLst/>
                <a:gdLst>
                  <a:gd name="connsiteX0" fmla="*/ 67106 w 67106"/>
                  <a:gd name="connsiteY0" fmla="*/ 5602 h 19455"/>
                  <a:gd name="connsiteX1" fmla="*/ 0 w 67106"/>
                  <a:gd name="connsiteY1" fmla="*/ 16852 h 19455"/>
                  <a:gd name="connsiteX2" fmla="*/ 6852 w 67106"/>
                  <a:gd name="connsiteY2" fmla="*/ 6113 h 19455"/>
                  <a:gd name="connsiteX3" fmla="*/ 67106 w 67106"/>
                  <a:gd name="connsiteY3" fmla="*/ 5602 h 1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06" h="19455">
                    <a:moveTo>
                      <a:pt x="67106" y="5602"/>
                    </a:moveTo>
                    <a:cubicBezTo>
                      <a:pt x="43125" y="18841"/>
                      <a:pt x="19497" y="22591"/>
                      <a:pt x="0" y="16852"/>
                    </a:cubicBezTo>
                    <a:cubicBezTo>
                      <a:pt x="2469" y="12761"/>
                      <a:pt x="4080" y="6909"/>
                      <a:pt x="6852" y="6113"/>
                    </a:cubicBezTo>
                    <a:cubicBezTo>
                      <a:pt x="25442" y="488"/>
                      <a:pt x="44334" y="-4000"/>
                      <a:pt x="67106" y="5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C6B84F3B-F33A-9D61-7C69-66D5CD2BBD5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92863" y="271159"/>
                <a:ext cx="56375" cy="19754"/>
              </a:xfrm>
              <a:custGeom>
                <a:avLst/>
                <a:gdLst>
                  <a:gd name="connsiteX0" fmla="*/ 56375 w 56375"/>
                  <a:gd name="connsiteY0" fmla="*/ 13672 h 19754"/>
                  <a:gd name="connsiteX1" fmla="*/ 0 w 56375"/>
                  <a:gd name="connsiteY1" fmla="*/ 7081 h 19754"/>
                  <a:gd name="connsiteX2" fmla="*/ 56375 w 56375"/>
                  <a:gd name="connsiteY2" fmla="*/ 13672 h 1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75" h="19754">
                    <a:moveTo>
                      <a:pt x="56375" y="13672"/>
                    </a:moveTo>
                    <a:cubicBezTo>
                      <a:pt x="39045" y="23956"/>
                      <a:pt x="12292" y="20831"/>
                      <a:pt x="0" y="7081"/>
                    </a:cubicBezTo>
                    <a:cubicBezTo>
                      <a:pt x="14157" y="-4396"/>
                      <a:pt x="36928" y="-1726"/>
                      <a:pt x="56375" y="1367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E303CD71-5149-9C25-9E99-9BA06A73E6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09822" y="1374042"/>
                <a:ext cx="59174" cy="20121"/>
              </a:xfrm>
              <a:custGeom>
                <a:avLst/>
                <a:gdLst>
                  <a:gd name="connsiteX0" fmla="*/ 59175 w 59174"/>
                  <a:gd name="connsiteY0" fmla="*/ 11250 h 20121"/>
                  <a:gd name="connsiteX1" fmla="*/ 4210 w 59174"/>
                  <a:gd name="connsiteY1" fmla="*/ 16932 h 20121"/>
                  <a:gd name="connsiteX2" fmla="*/ 79 w 59174"/>
                  <a:gd name="connsiteY2" fmla="*/ 9716 h 20121"/>
                  <a:gd name="connsiteX3" fmla="*/ 8139 w 59174"/>
                  <a:gd name="connsiteY3" fmla="*/ 171 h 20121"/>
                  <a:gd name="connsiteX4" fmla="*/ 59124 w 59174"/>
                  <a:gd name="connsiteY4" fmla="*/ 11250 h 2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4" h="20121">
                    <a:moveTo>
                      <a:pt x="59175" y="11250"/>
                    </a:moveTo>
                    <a:cubicBezTo>
                      <a:pt x="37914" y="24944"/>
                      <a:pt x="20886" y="19319"/>
                      <a:pt x="4210" y="16932"/>
                    </a:cubicBezTo>
                    <a:cubicBezTo>
                      <a:pt x="2497" y="16705"/>
                      <a:pt x="-526" y="11023"/>
                      <a:pt x="79" y="9716"/>
                    </a:cubicBezTo>
                    <a:cubicBezTo>
                      <a:pt x="1943" y="5909"/>
                      <a:pt x="5218" y="341"/>
                      <a:pt x="8139" y="171"/>
                    </a:cubicBezTo>
                    <a:cubicBezTo>
                      <a:pt x="23959" y="-625"/>
                      <a:pt x="39627" y="1080"/>
                      <a:pt x="59124" y="112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5ADAF485-F586-6900-3DD3-67F6FC3AA4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55279" y="703386"/>
                <a:ext cx="64990" cy="17327"/>
              </a:xfrm>
              <a:custGeom>
                <a:avLst/>
                <a:gdLst>
                  <a:gd name="connsiteX0" fmla="*/ 0 w 64990"/>
                  <a:gd name="connsiteY0" fmla="*/ 1334 h 17327"/>
                  <a:gd name="connsiteX1" fmla="*/ 64991 w 64990"/>
                  <a:gd name="connsiteY1" fmla="*/ 11448 h 17327"/>
                  <a:gd name="connsiteX2" fmla="*/ 0 w 64990"/>
                  <a:gd name="connsiteY2" fmla="*/ 1334 h 1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990" h="17327">
                    <a:moveTo>
                      <a:pt x="0" y="1334"/>
                    </a:moveTo>
                    <a:cubicBezTo>
                      <a:pt x="23225" y="-1620"/>
                      <a:pt x="43277" y="-256"/>
                      <a:pt x="64991" y="11448"/>
                    </a:cubicBezTo>
                    <a:cubicBezTo>
                      <a:pt x="37181" y="22016"/>
                      <a:pt x="9673" y="18153"/>
                      <a:pt x="0" y="133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912BBEAE-DA18-A0FA-25E2-D04E675177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11526" y="1812385"/>
                <a:ext cx="59952" cy="19000"/>
              </a:xfrm>
              <a:custGeom>
                <a:avLst/>
                <a:gdLst>
                  <a:gd name="connsiteX0" fmla="*/ 59953 w 59952"/>
                  <a:gd name="connsiteY0" fmla="*/ 11604 h 19000"/>
                  <a:gd name="connsiteX1" fmla="*/ 0 w 59952"/>
                  <a:gd name="connsiteY1" fmla="*/ 2399 h 19000"/>
                  <a:gd name="connsiteX2" fmla="*/ 59953 w 59952"/>
                  <a:gd name="connsiteY2" fmla="*/ 11604 h 1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952" h="19000">
                    <a:moveTo>
                      <a:pt x="59953" y="11604"/>
                    </a:moveTo>
                    <a:cubicBezTo>
                      <a:pt x="33754" y="24104"/>
                      <a:pt x="10026" y="20581"/>
                      <a:pt x="0" y="2399"/>
                    </a:cubicBezTo>
                    <a:cubicBezTo>
                      <a:pt x="21109" y="-3396"/>
                      <a:pt x="39045" y="1945"/>
                      <a:pt x="59953" y="1160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AFCF2811-4C1C-27E6-259A-1F751B895F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37656" y="403340"/>
                <a:ext cx="52395" cy="21662"/>
              </a:xfrm>
              <a:custGeom>
                <a:avLst/>
                <a:gdLst>
                  <a:gd name="connsiteX0" fmla="*/ 0 w 52395"/>
                  <a:gd name="connsiteY0" fmla="*/ 21662 h 21662"/>
                  <a:gd name="connsiteX1" fmla="*/ 52395 w 52395"/>
                  <a:gd name="connsiteY1" fmla="*/ 14673 h 21662"/>
                  <a:gd name="connsiteX2" fmla="*/ 0 w 52395"/>
                  <a:gd name="connsiteY2" fmla="*/ 21662 h 2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95" h="21662">
                    <a:moveTo>
                      <a:pt x="0" y="21662"/>
                    </a:moveTo>
                    <a:cubicBezTo>
                      <a:pt x="10630" y="-4758"/>
                      <a:pt x="33200" y="-6918"/>
                      <a:pt x="52395" y="14673"/>
                    </a:cubicBezTo>
                    <a:cubicBezTo>
                      <a:pt x="34460" y="17060"/>
                      <a:pt x="18893" y="19162"/>
                      <a:pt x="0" y="216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55DE9E83-9254-7E05-31B3-5DFBC93002B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88859" y="1835738"/>
                <a:ext cx="48017" cy="21994"/>
              </a:xfrm>
              <a:custGeom>
                <a:avLst/>
                <a:gdLst>
                  <a:gd name="connsiteX0" fmla="*/ 48018 w 48017"/>
                  <a:gd name="connsiteY0" fmla="*/ 4160 h 21994"/>
                  <a:gd name="connsiteX1" fmla="*/ 7714 w 48017"/>
                  <a:gd name="connsiteY1" fmla="*/ 21944 h 21994"/>
                  <a:gd name="connsiteX2" fmla="*/ 57 w 48017"/>
                  <a:gd name="connsiteY2" fmla="*/ 15523 h 21994"/>
                  <a:gd name="connsiteX3" fmla="*/ 4842 w 48017"/>
                  <a:gd name="connsiteY3" fmla="*/ 6319 h 21994"/>
                  <a:gd name="connsiteX4" fmla="*/ 48018 w 48017"/>
                  <a:gd name="connsiteY4" fmla="*/ 4160 h 2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17" h="21994">
                    <a:moveTo>
                      <a:pt x="48018" y="4160"/>
                    </a:moveTo>
                    <a:cubicBezTo>
                      <a:pt x="36481" y="19273"/>
                      <a:pt x="22526" y="22455"/>
                      <a:pt x="7714" y="21944"/>
                    </a:cubicBezTo>
                    <a:cubicBezTo>
                      <a:pt x="4943" y="21830"/>
                      <a:pt x="510" y="18251"/>
                      <a:pt x="57" y="15523"/>
                    </a:cubicBezTo>
                    <a:cubicBezTo>
                      <a:pt x="-448" y="12796"/>
                      <a:pt x="2525" y="6944"/>
                      <a:pt x="4842" y="6319"/>
                    </a:cubicBezTo>
                    <a:cubicBezTo>
                      <a:pt x="18495" y="2398"/>
                      <a:pt x="32350" y="-4477"/>
                      <a:pt x="48018" y="41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77280C44-2964-43B6-3D53-D83EEDB9A5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98808" y="1490795"/>
                <a:ext cx="47105" cy="20358"/>
              </a:xfrm>
              <a:custGeom>
                <a:avLst/>
                <a:gdLst>
                  <a:gd name="connsiteX0" fmla="*/ 0 w 47105"/>
                  <a:gd name="connsiteY0" fmla="*/ 17851 h 20358"/>
                  <a:gd name="connsiteX1" fmla="*/ 47106 w 47105"/>
                  <a:gd name="connsiteY1" fmla="*/ 6487 h 20358"/>
                  <a:gd name="connsiteX2" fmla="*/ 0 w 47105"/>
                  <a:gd name="connsiteY2" fmla="*/ 17851 h 2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105" h="20358">
                    <a:moveTo>
                      <a:pt x="0" y="17851"/>
                    </a:moveTo>
                    <a:cubicBezTo>
                      <a:pt x="8565" y="-1354"/>
                      <a:pt x="25996" y="-4933"/>
                      <a:pt x="47106" y="6487"/>
                    </a:cubicBezTo>
                    <a:cubicBezTo>
                      <a:pt x="36173" y="20010"/>
                      <a:pt x="23376" y="23306"/>
                      <a:pt x="0" y="178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907DE245-DAAD-16DC-733D-893DB3939A5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09057" y="1851557"/>
                <a:ext cx="57332" cy="17158"/>
              </a:xfrm>
              <a:custGeom>
                <a:avLst/>
                <a:gdLst>
                  <a:gd name="connsiteX0" fmla="*/ 0 w 57332"/>
                  <a:gd name="connsiteY0" fmla="*/ 10671 h 17158"/>
                  <a:gd name="connsiteX1" fmla="*/ 57333 w 57332"/>
                  <a:gd name="connsiteY1" fmla="*/ 3114 h 17158"/>
                  <a:gd name="connsiteX2" fmla="*/ 0 w 57332"/>
                  <a:gd name="connsiteY2" fmla="*/ 10671 h 1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32" h="17158">
                    <a:moveTo>
                      <a:pt x="0" y="10671"/>
                    </a:moveTo>
                    <a:cubicBezTo>
                      <a:pt x="20555" y="-5352"/>
                      <a:pt x="37886" y="785"/>
                      <a:pt x="57333" y="3114"/>
                    </a:cubicBezTo>
                    <a:cubicBezTo>
                      <a:pt x="45393" y="18683"/>
                      <a:pt x="25845" y="21467"/>
                      <a:pt x="0" y="1067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4602EA8C-466C-D00A-848F-62A96412FB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58431" y="484175"/>
                <a:ext cx="55921" cy="18222"/>
              </a:xfrm>
              <a:custGeom>
                <a:avLst/>
                <a:gdLst>
                  <a:gd name="connsiteX0" fmla="*/ 55922 w 55921"/>
                  <a:gd name="connsiteY0" fmla="*/ 9465 h 18222"/>
                  <a:gd name="connsiteX1" fmla="*/ 0 w 55921"/>
                  <a:gd name="connsiteY1" fmla="*/ 3839 h 18222"/>
                  <a:gd name="connsiteX2" fmla="*/ 55922 w 55921"/>
                  <a:gd name="connsiteY2" fmla="*/ 9465 h 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21" h="18222">
                    <a:moveTo>
                      <a:pt x="55922" y="9465"/>
                    </a:moveTo>
                    <a:cubicBezTo>
                      <a:pt x="25593" y="22760"/>
                      <a:pt x="10227" y="20942"/>
                      <a:pt x="0" y="3839"/>
                    </a:cubicBezTo>
                    <a:cubicBezTo>
                      <a:pt x="18540" y="-2695"/>
                      <a:pt x="35165" y="-933"/>
                      <a:pt x="55922" y="94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8AE29163-7BDB-7F08-60AF-E6EB651F55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95490" y="1433357"/>
                <a:ext cx="47880" cy="19173"/>
              </a:xfrm>
              <a:custGeom>
                <a:avLst/>
                <a:gdLst>
                  <a:gd name="connsiteX0" fmla="*/ 47880 w 47880"/>
                  <a:gd name="connsiteY0" fmla="*/ 11084 h 19173"/>
                  <a:gd name="connsiteX1" fmla="*/ 5209 w 47880"/>
                  <a:gd name="connsiteY1" fmla="*/ 16482 h 19173"/>
                  <a:gd name="connsiteX2" fmla="*/ 19 w 47880"/>
                  <a:gd name="connsiteY2" fmla="*/ 7391 h 19173"/>
                  <a:gd name="connsiteX3" fmla="*/ 7073 w 47880"/>
                  <a:gd name="connsiteY3" fmla="*/ 5 h 19173"/>
                  <a:gd name="connsiteX4" fmla="*/ 47528 w 47880"/>
                  <a:gd name="connsiteY4" fmla="*/ 4209 h 19173"/>
                  <a:gd name="connsiteX5" fmla="*/ 47880 w 47880"/>
                  <a:gd name="connsiteY5" fmla="*/ 11141 h 1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80" h="19173">
                    <a:moveTo>
                      <a:pt x="47880" y="11084"/>
                    </a:moveTo>
                    <a:cubicBezTo>
                      <a:pt x="35084" y="23641"/>
                      <a:pt x="19768" y="18300"/>
                      <a:pt x="5209" y="16482"/>
                    </a:cubicBezTo>
                    <a:cubicBezTo>
                      <a:pt x="3043" y="16198"/>
                      <a:pt x="-283" y="10289"/>
                      <a:pt x="19" y="7391"/>
                    </a:cubicBezTo>
                    <a:cubicBezTo>
                      <a:pt x="322" y="4493"/>
                      <a:pt x="4654" y="-166"/>
                      <a:pt x="7073" y="5"/>
                    </a:cubicBezTo>
                    <a:cubicBezTo>
                      <a:pt x="20575" y="743"/>
                      <a:pt x="34076" y="2675"/>
                      <a:pt x="47528" y="4209"/>
                    </a:cubicBezTo>
                    <a:cubicBezTo>
                      <a:pt x="47629" y="6539"/>
                      <a:pt x="47780" y="8811"/>
                      <a:pt x="47880" y="1114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90EADD3E-48D5-B7E1-1194-4B4B53931F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74680" y="93298"/>
                <a:ext cx="52092" cy="18022"/>
              </a:xfrm>
              <a:custGeom>
                <a:avLst/>
                <a:gdLst>
                  <a:gd name="connsiteX0" fmla="*/ 0 w 52092"/>
                  <a:gd name="connsiteY0" fmla="*/ 8066 h 18022"/>
                  <a:gd name="connsiteX1" fmla="*/ 52093 w 52092"/>
                  <a:gd name="connsiteY1" fmla="*/ 5679 h 18022"/>
                  <a:gd name="connsiteX2" fmla="*/ 0 w 52092"/>
                  <a:gd name="connsiteY2" fmla="*/ 8066 h 1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92" h="18022">
                    <a:moveTo>
                      <a:pt x="0" y="8066"/>
                    </a:moveTo>
                    <a:cubicBezTo>
                      <a:pt x="19598" y="-5059"/>
                      <a:pt x="35317" y="622"/>
                      <a:pt x="52093" y="5679"/>
                    </a:cubicBezTo>
                    <a:cubicBezTo>
                      <a:pt x="38339" y="20907"/>
                      <a:pt x="21613" y="22441"/>
                      <a:pt x="0" y="80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093C8D0-A631-623F-3566-3A19DA8645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16363" y="680418"/>
                <a:ext cx="57181" cy="16951"/>
              </a:xfrm>
              <a:custGeom>
                <a:avLst/>
                <a:gdLst>
                  <a:gd name="connsiteX0" fmla="*/ 57182 w 57181"/>
                  <a:gd name="connsiteY0" fmla="*/ 6518 h 16951"/>
                  <a:gd name="connsiteX1" fmla="*/ 0 w 57181"/>
                  <a:gd name="connsiteY1" fmla="*/ 15382 h 16951"/>
                  <a:gd name="connsiteX2" fmla="*/ 57182 w 57181"/>
                  <a:gd name="connsiteY2" fmla="*/ 6518 h 1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81" h="16951">
                    <a:moveTo>
                      <a:pt x="57182" y="6518"/>
                    </a:moveTo>
                    <a:cubicBezTo>
                      <a:pt x="38944" y="13507"/>
                      <a:pt x="22016" y="20041"/>
                      <a:pt x="0" y="15382"/>
                    </a:cubicBezTo>
                    <a:cubicBezTo>
                      <a:pt x="16928" y="-1891"/>
                      <a:pt x="38339" y="-4277"/>
                      <a:pt x="57182" y="65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F8FD5ADA-3E2D-7441-D6FA-576796E96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79992" y="1399679"/>
                <a:ext cx="52042" cy="15607"/>
              </a:xfrm>
              <a:custGeom>
                <a:avLst/>
                <a:gdLst>
                  <a:gd name="connsiteX0" fmla="*/ 52042 w 52042"/>
                  <a:gd name="connsiteY0" fmla="*/ 6580 h 15607"/>
                  <a:gd name="connsiteX1" fmla="*/ 0 w 52042"/>
                  <a:gd name="connsiteY1" fmla="*/ 11864 h 15607"/>
                  <a:gd name="connsiteX2" fmla="*/ 52042 w 52042"/>
                  <a:gd name="connsiteY2" fmla="*/ 6580 h 1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42" h="15607">
                    <a:moveTo>
                      <a:pt x="52042" y="6580"/>
                    </a:moveTo>
                    <a:cubicBezTo>
                      <a:pt x="36123" y="13682"/>
                      <a:pt x="20303" y="19819"/>
                      <a:pt x="0" y="11864"/>
                    </a:cubicBezTo>
                    <a:cubicBezTo>
                      <a:pt x="18238" y="-6772"/>
                      <a:pt x="35367" y="671"/>
                      <a:pt x="52042" y="65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AB50E9A1-4AEB-4150-6846-8B13CF8696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5512" y="120626"/>
                <a:ext cx="41412" cy="19625"/>
              </a:xfrm>
              <a:custGeom>
                <a:avLst/>
                <a:gdLst>
                  <a:gd name="connsiteX0" fmla="*/ 0 w 41412"/>
                  <a:gd name="connsiteY0" fmla="*/ 13522 h 19625"/>
                  <a:gd name="connsiteX1" fmla="*/ 41412 w 41412"/>
                  <a:gd name="connsiteY1" fmla="*/ 4488 h 19625"/>
                  <a:gd name="connsiteX2" fmla="*/ 0 w 41412"/>
                  <a:gd name="connsiteY2" fmla="*/ 13522 h 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12" h="19625">
                    <a:moveTo>
                      <a:pt x="0" y="13522"/>
                    </a:moveTo>
                    <a:cubicBezTo>
                      <a:pt x="11587" y="-1080"/>
                      <a:pt x="22520" y="-3467"/>
                      <a:pt x="41412" y="4488"/>
                    </a:cubicBezTo>
                    <a:cubicBezTo>
                      <a:pt x="27054" y="21022"/>
                      <a:pt x="13552" y="23976"/>
                      <a:pt x="0" y="135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93A8080B-1239-6FD7-5266-57D40B203E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0200" y="434811"/>
                <a:ext cx="33704" cy="16283"/>
              </a:xfrm>
              <a:custGeom>
                <a:avLst/>
                <a:gdLst>
                  <a:gd name="connsiteX0" fmla="*/ 0 w 33704"/>
                  <a:gd name="connsiteY0" fmla="*/ 6612 h 16283"/>
                  <a:gd name="connsiteX1" fmla="*/ 33705 w 33704"/>
                  <a:gd name="connsiteY1" fmla="*/ 7749 h 16283"/>
                  <a:gd name="connsiteX2" fmla="*/ 0 w 33704"/>
                  <a:gd name="connsiteY2" fmla="*/ 6612 h 1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04" h="16283">
                    <a:moveTo>
                      <a:pt x="0" y="6612"/>
                    </a:moveTo>
                    <a:cubicBezTo>
                      <a:pt x="13452" y="-1797"/>
                      <a:pt x="23578" y="-2990"/>
                      <a:pt x="33705" y="7749"/>
                    </a:cubicBezTo>
                    <a:cubicBezTo>
                      <a:pt x="18741" y="19283"/>
                      <a:pt x="14510" y="19340"/>
                      <a:pt x="0" y="661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3EEEA096-E00B-7210-0C5F-6A6C4D7D34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88983" y="487226"/>
                <a:ext cx="18439" cy="15746"/>
              </a:xfrm>
              <a:custGeom>
                <a:avLst/>
                <a:gdLst>
                  <a:gd name="connsiteX0" fmla="*/ 18389 w 18439"/>
                  <a:gd name="connsiteY0" fmla="*/ 7663 h 15746"/>
                  <a:gd name="connsiteX1" fmla="*/ 6197 w 18439"/>
                  <a:gd name="connsiteY1" fmla="*/ 15731 h 15746"/>
                  <a:gd name="connsiteX2" fmla="*/ 0 w 18439"/>
                  <a:gd name="connsiteY2" fmla="*/ 7890 h 15746"/>
                  <a:gd name="connsiteX3" fmla="*/ 9371 w 18439"/>
                  <a:gd name="connsiteY3" fmla="*/ 49 h 15746"/>
                  <a:gd name="connsiteX4" fmla="*/ 18439 w 18439"/>
                  <a:gd name="connsiteY4" fmla="*/ 7663 h 1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9" h="15746">
                    <a:moveTo>
                      <a:pt x="18389" y="7663"/>
                    </a:moveTo>
                    <a:cubicBezTo>
                      <a:pt x="13048" y="11469"/>
                      <a:pt x="9824" y="14992"/>
                      <a:pt x="6197" y="15731"/>
                    </a:cubicBezTo>
                    <a:cubicBezTo>
                      <a:pt x="4585" y="16072"/>
                      <a:pt x="2066" y="10674"/>
                      <a:pt x="0" y="7890"/>
                    </a:cubicBezTo>
                    <a:cubicBezTo>
                      <a:pt x="3073" y="5106"/>
                      <a:pt x="5844" y="1185"/>
                      <a:pt x="9371" y="49"/>
                    </a:cubicBezTo>
                    <a:cubicBezTo>
                      <a:pt x="11184" y="-519"/>
                      <a:pt x="14257" y="3969"/>
                      <a:pt x="18439" y="7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0751036A-F33E-8946-1038-A6C6FD2724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50792" y="684923"/>
                <a:ext cx="154112" cy="215429"/>
              </a:xfrm>
              <a:custGeom>
                <a:avLst/>
                <a:gdLst>
                  <a:gd name="connsiteX0" fmla="*/ 154113 w 154112"/>
                  <a:gd name="connsiteY0" fmla="*/ 422 h 215429"/>
                  <a:gd name="connsiteX1" fmla="*/ 25694 w 154112"/>
                  <a:gd name="connsiteY1" fmla="*/ 197753 h 215429"/>
                  <a:gd name="connsiteX2" fmla="*/ 0 w 154112"/>
                  <a:gd name="connsiteY2" fmla="*/ 215423 h 215429"/>
                  <a:gd name="connsiteX3" fmla="*/ 6499 w 154112"/>
                  <a:gd name="connsiteY3" fmla="*/ 193094 h 215429"/>
                  <a:gd name="connsiteX4" fmla="*/ 36928 w 154112"/>
                  <a:gd name="connsiteY4" fmla="*/ 144684 h 215429"/>
                  <a:gd name="connsiteX5" fmla="*/ 131694 w 154112"/>
                  <a:gd name="connsiteY5" fmla="*/ 14683 h 215429"/>
                  <a:gd name="connsiteX6" fmla="*/ 154113 w 154112"/>
                  <a:gd name="connsiteY6" fmla="*/ 422 h 21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112" h="215429">
                    <a:moveTo>
                      <a:pt x="154113" y="422"/>
                    </a:moveTo>
                    <a:cubicBezTo>
                      <a:pt x="149176" y="27922"/>
                      <a:pt x="113556" y="82298"/>
                      <a:pt x="25694" y="197753"/>
                    </a:cubicBezTo>
                    <a:cubicBezTo>
                      <a:pt x="19648" y="205707"/>
                      <a:pt x="14661" y="215707"/>
                      <a:pt x="0" y="215423"/>
                    </a:cubicBezTo>
                    <a:cubicBezTo>
                      <a:pt x="2317" y="207128"/>
                      <a:pt x="3073" y="199116"/>
                      <a:pt x="6499" y="193094"/>
                    </a:cubicBezTo>
                    <a:cubicBezTo>
                      <a:pt x="16021" y="176503"/>
                      <a:pt x="25946" y="160082"/>
                      <a:pt x="36928" y="144684"/>
                    </a:cubicBezTo>
                    <a:cubicBezTo>
                      <a:pt x="68165" y="101048"/>
                      <a:pt x="99954" y="57866"/>
                      <a:pt x="131694" y="14683"/>
                    </a:cubicBezTo>
                    <a:cubicBezTo>
                      <a:pt x="136983" y="7467"/>
                      <a:pt x="141417" y="-2135"/>
                      <a:pt x="154113" y="4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2A90594-E1F7-C1EF-CF26-4D8DD17B6A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36639" y="4748209"/>
              <a:ext cx="49691" cy="97929"/>
            </a:xfrm>
            <a:custGeom>
              <a:avLst/>
              <a:gdLst>
                <a:gd name="connsiteX0" fmla="*/ 50 w 49691"/>
                <a:gd name="connsiteY0" fmla="*/ 7675 h 97929"/>
                <a:gd name="connsiteX1" fmla="*/ 21462 w 49691"/>
                <a:gd name="connsiteY1" fmla="*/ 231 h 97929"/>
                <a:gd name="connsiteX2" fmla="*/ 45191 w 49691"/>
                <a:gd name="connsiteY2" fmla="*/ 15686 h 97929"/>
                <a:gd name="connsiteX3" fmla="*/ 23427 w 49691"/>
                <a:gd name="connsiteY3" fmla="*/ 58414 h 97929"/>
                <a:gd name="connsiteX4" fmla="*/ 24384 w 49691"/>
                <a:gd name="connsiteY4" fmla="*/ 79493 h 97929"/>
                <a:gd name="connsiteX5" fmla="*/ 17986 w 49691"/>
                <a:gd name="connsiteY5" fmla="*/ 97675 h 97929"/>
                <a:gd name="connsiteX6" fmla="*/ 7910 w 49691"/>
                <a:gd name="connsiteY6" fmla="*/ 82732 h 97929"/>
                <a:gd name="connsiteX7" fmla="*/ 5693 w 49691"/>
                <a:gd name="connsiteY7" fmla="*/ 53414 h 97929"/>
                <a:gd name="connsiteX8" fmla="*/ 5945 w 49691"/>
                <a:gd name="connsiteY8" fmla="*/ 31368 h 97929"/>
                <a:gd name="connsiteX9" fmla="*/ 0 w 49691"/>
                <a:gd name="connsiteY9" fmla="*/ 7731 h 9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91" h="97929">
                  <a:moveTo>
                    <a:pt x="50" y="7675"/>
                  </a:moveTo>
                  <a:cubicBezTo>
                    <a:pt x="7708" y="4720"/>
                    <a:pt x="15265" y="-1246"/>
                    <a:pt x="21462" y="231"/>
                  </a:cubicBezTo>
                  <a:cubicBezTo>
                    <a:pt x="30077" y="2334"/>
                    <a:pt x="39347" y="8243"/>
                    <a:pt x="45191" y="15686"/>
                  </a:cubicBezTo>
                  <a:cubicBezTo>
                    <a:pt x="55066" y="28186"/>
                    <a:pt x="49070" y="39209"/>
                    <a:pt x="23427" y="58414"/>
                  </a:cubicBezTo>
                  <a:cubicBezTo>
                    <a:pt x="23729" y="65005"/>
                    <a:pt x="23981" y="72221"/>
                    <a:pt x="24384" y="79493"/>
                  </a:cubicBezTo>
                  <a:cubicBezTo>
                    <a:pt x="24787" y="86766"/>
                    <a:pt x="26601" y="95857"/>
                    <a:pt x="17986" y="97675"/>
                  </a:cubicBezTo>
                  <a:cubicBezTo>
                    <a:pt x="8313" y="99664"/>
                    <a:pt x="8766" y="89550"/>
                    <a:pt x="7910" y="82732"/>
                  </a:cubicBezTo>
                  <a:cubicBezTo>
                    <a:pt x="6701" y="73016"/>
                    <a:pt x="6046" y="63243"/>
                    <a:pt x="5693" y="53414"/>
                  </a:cubicBezTo>
                  <a:cubicBezTo>
                    <a:pt x="5441" y="46084"/>
                    <a:pt x="6751" y="38584"/>
                    <a:pt x="5945" y="31368"/>
                  </a:cubicBezTo>
                  <a:cubicBezTo>
                    <a:pt x="5189" y="24379"/>
                    <a:pt x="2620" y="17675"/>
                    <a:pt x="0" y="7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F37ECBD4-C4C9-C94F-1123-13879EA737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6523" y="4202300"/>
              <a:ext cx="58486" cy="121137"/>
            </a:xfrm>
            <a:custGeom>
              <a:avLst/>
              <a:gdLst>
                <a:gd name="connsiteX0" fmla="*/ 55952 w 58486"/>
                <a:gd name="connsiteY0" fmla="*/ 121080 h 121137"/>
                <a:gd name="connsiteX1" fmla="*/ 29301 w 58486"/>
                <a:gd name="connsiteY1" fmla="*/ 62671 h 121137"/>
                <a:gd name="connsiteX2" fmla="*/ 18570 w 58486"/>
                <a:gd name="connsiteY2" fmla="*/ 88978 h 121137"/>
                <a:gd name="connsiteX3" fmla="*/ 3002 w 58486"/>
                <a:gd name="connsiteY3" fmla="*/ 88694 h 121137"/>
                <a:gd name="connsiteX4" fmla="*/ 10206 w 58486"/>
                <a:gd name="connsiteY4" fmla="*/ 0 h 121137"/>
                <a:gd name="connsiteX5" fmla="*/ 16000 w 58486"/>
                <a:gd name="connsiteY5" fmla="*/ 43523 h 121137"/>
                <a:gd name="connsiteX6" fmla="*/ 53937 w 58486"/>
                <a:gd name="connsiteY6" fmla="*/ 71080 h 121137"/>
                <a:gd name="connsiteX7" fmla="*/ 58471 w 58486"/>
                <a:gd name="connsiteY7" fmla="*/ 112614 h 121137"/>
                <a:gd name="connsiteX8" fmla="*/ 55952 w 58486"/>
                <a:gd name="connsiteY8" fmla="*/ 121137 h 1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86" h="121137">
                  <a:moveTo>
                    <a:pt x="55952" y="121080"/>
                  </a:moveTo>
                  <a:cubicBezTo>
                    <a:pt x="27839" y="111535"/>
                    <a:pt x="43357" y="79830"/>
                    <a:pt x="29301" y="62671"/>
                  </a:cubicBezTo>
                  <a:cubicBezTo>
                    <a:pt x="25673" y="71705"/>
                    <a:pt x="22801" y="80796"/>
                    <a:pt x="18570" y="88978"/>
                  </a:cubicBezTo>
                  <a:cubicBezTo>
                    <a:pt x="14540" y="96762"/>
                    <a:pt x="6428" y="96194"/>
                    <a:pt x="3002" y="88694"/>
                  </a:cubicBezTo>
                  <a:cubicBezTo>
                    <a:pt x="-3093" y="75398"/>
                    <a:pt x="483" y="18069"/>
                    <a:pt x="10206" y="0"/>
                  </a:cubicBezTo>
                  <a:cubicBezTo>
                    <a:pt x="12423" y="16534"/>
                    <a:pt x="14187" y="30000"/>
                    <a:pt x="16000" y="43523"/>
                  </a:cubicBezTo>
                  <a:cubicBezTo>
                    <a:pt x="40133" y="37330"/>
                    <a:pt x="49705" y="44148"/>
                    <a:pt x="53937" y="71080"/>
                  </a:cubicBezTo>
                  <a:cubicBezTo>
                    <a:pt x="56103" y="84774"/>
                    <a:pt x="57111" y="98751"/>
                    <a:pt x="58471" y="112614"/>
                  </a:cubicBezTo>
                  <a:cubicBezTo>
                    <a:pt x="58622" y="114035"/>
                    <a:pt x="57665" y="115569"/>
                    <a:pt x="55952" y="12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E4606AE6-9DAF-F1BA-9402-DF526DB7E6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52749" y="6186517"/>
              <a:ext cx="106282" cy="126102"/>
            </a:xfrm>
            <a:custGeom>
              <a:avLst/>
              <a:gdLst>
                <a:gd name="connsiteX0" fmla="*/ 64064 w 106282"/>
                <a:gd name="connsiteY0" fmla="*/ 62103 h 126102"/>
                <a:gd name="connsiteX1" fmla="*/ 74140 w 106282"/>
                <a:gd name="connsiteY1" fmla="*/ 0 h 126102"/>
                <a:gd name="connsiteX2" fmla="*/ 80186 w 106282"/>
                <a:gd name="connsiteY2" fmla="*/ 82956 h 126102"/>
                <a:gd name="connsiteX3" fmla="*/ 106282 w 106282"/>
                <a:gd name="connsiteY3" fmla="*/ 106762 h 126102"/>
                <a:gd name="connsiteX4" fmla="*/ 67389 w 106282"/>
                <a:gd name="connsiteY4" fmla="*/ 104660 h 126102"/>
                <a:gd name="connsiteX5" fmla="*/ 39075 w 106282"/>
                <a:gd name="connsiteY5" fmla="*/ 122899 h 126102"/>
                <a:gd name="connsiteX6" fmla="*/ 181 w 106282"/>
                <a:gd name="connsiteY6" fmla="*/ 89319 h 126102"/>
                <a:gd name="connsiteX7" fmla="*/ 5169 w 106282"/>
                <a:gd name="connsiteY7" fmla="*/ 67955 h 126102"/>
                <a:gd name="connsiteX8" fmla="*/ 49706 w 106282"/>
                <a:gd name="connsiteY8" fmla="*/ 52557 h 126102"/>
                <a:gd name="connsiteX9" fmla="*/ 54996 w 106282"/>
                <a:gd name="connsiteY9" fmla="*/ 56932 h 126102"/>
                <a:gd name="connsiteX10" fmla="*/ 64064 w 106282"/>
                <a:gd name="connsiteY10" fmla="*/ 61932 h 126102"/>
                <a:gd name="connsiteX11" fmla="*/ 24415 w 106282"/>
                <a:gd name="connsiteY11" fmla="*/ 111194 h 126102"/>
                <a:gd name="connsiteX12" fmla="*/ 51922 w 106282"/>
                <a:gd name="connsiteY12" fmla="*/ 87274 h 126102"/>
                <a:gd name="connsiteX13" fmla="*/ 28597 w 106282"/>
                <a:gd name="connsiteY13" fmla="*/ 63580 h 126102"/>
                <a:gd name="connsiteX14" fmla="*/ 24415 w 106282"/>
                <a:gd name="connsiteY14" fmla="*/ 111194 h 12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282" h="126102">
                  <a:moveTo>
                    <a:pt x="64064" y="62103"/>
                  </a:moveTo>
                  <a:cubicBezTo>
                    <a:pt x="67641" y="40000"/>
                    <a:pt x="70815" y="20512"/>
                    <a:pt x="74140" y="0"/>
                  </a:cubicBezTo>
                  <a:cubicBezTo>
                    <a:pt x="94343" y="13353"/>
                    <a:pt x="94796" y="22841"/>
                    <a:pt x="80186" y="82956"/>
                  </a:cubicBezTo>
                  <a:cubicBezTo>
                    <a:pt x="88448" y="90512"/>
                    <a:pt x="97264" y="98581"/>
                    <a:pt x="106282" y="106762"/>
                  </a:cubicBezTo>
                  <a:cubicBezTo>
                    <a:pt x="98222" y="113751"/>
                    <a:pt x="85274" y="113069"/>
                    <a:pt x="67389" y="104660"/>
                  </a:cubicBezTo>
                  <a:cubicBezTo>
                    <a:pt x="57918" y="110910"/>
                    <a:pt x="49051" y="118524"/>
                    <a:pt x="39075" y="122899"/>
                  </a:cubicBezTo>
                  <a:cubicBezTo>
                    <a:pt x="15497" y="133183"/>
                    <a:pt x="-1985" y="117842"/>
                    <a:pt x="181" y="89319"/>
                  </a:cubicBezTo>
                  <a:cubicBezTo>
                    <a:pt x="736" y="82103"/>
                    <a:pt x="2549" y="74603"/>
                    <a:pt x="5169" y="67955"/>
                  </a:cubicBezTo>
                  <a:cubicBezTo>
                    <a:pt x="14389" y="44716"/>
                    <a:pt x="30258" y="39432"/>
                    <a:pt x="49706" y="52557"/>
                  </a:cubicBezTo>
                  <a:cubicBezTo>
                    <a:pt x="51570" y="53808"/>
                    <a:pt x="53131" y="55682"/>
                    <a:pt x="54996" y="56932"/>
                  </a:cubicBezTo>
                  <a:cubicBezTo>
                    <a:pt x="56809" y="58183"/>
                    <a:pt x="58774" y="59035"/>
                    <a:pt x="64064" y="61932"/>
                  </a:cubicBezTo>
                  <a:close/>
                  <a:moveTo>
                    <a:pt x="24415" y="111194"/>
                  </a:moveTo>
                  <a:cubicBezTo>
                    <a:pt x="34138" y="102728"/>
                    <a:pt x="42048" y="95853"/>
                    <a:pt x="51922" y="87274"/>
                  </a:cubicBezTo>
                  <a:cubicBezTo>
                    <a:pt x="42804" y="78012"/>
                    <a:pt x="36355" y="71478"/>
                    <a:pt x="28597" y="63580"/>
                  </a:cubicBezTo>
                  <a:cubicBezTo>
                    <a:pt x="19931" y="79149"/>
                    <a:pt x="12676" y="90967"/>
                    <a:pt x="24415" y="111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8D3520E0-C770-295F-32B2-B6EE09F187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-50" y="6145072"/>
              <a:ext cx="161132" cy="196273"/>
            </a:xfrm>
            <a:custGeom>
              <a:avLst/>
              <a:gdLst>
                <a:gd name="connsiteX0" fmla="*/ 50 w 161132"/>
                <a:gd name="connsiteY0" fmla="*/ 117582 h 196273"/>
                <a:gd name="connsiteX1" fmla="*/ 12494 w 161132"/>
                <a:gd name="connsiteY1" fmla="*/ 66787 h 196273"/>
                <a:gd name="connsiteX2" fmla="*/ 17482 w 161132"/>
                <a:gd name="connsiteY2" fmla="*/ 15252 h 196273"/>
                <a:gd name="connsiteX3" fmla="*/ 28314 w 161132"/>
                <a:gd name="connsiteY3" fmla="*/ 82 h 196273"/>
                <a:gd name="connsiteX4" fmla="*/ 35871 w 161132"/>
                <a:gd name="connsiteY4" fmla="*/ 17411 h 196273"/>
                <a:gd name="connsiteX5" fmla="*/ 31588 w 161132"/>
                <a:gd name="connsiteY5" fmla="*/ 86332 h 196273"/>
                <a:gd name="connsiteX6" fmla="*/ 33049 w 161132"/>
                <a:gd name="connsiteY6" fmla="*/ 114060 h 196273"/>
                <a:gd name="connsiteX7" fmla="*/ 98695 w 161132"/>
                <a:gd name="connsiteY7" fmla="*/ 76105 h 196273"/>
                <a:gd name="connsiteX8" fmla="*/ 109778 w 161132"/>
                <a:gd name="connsiteY8" fmla="*/ 63605 h 196273"/>
                <a:gd name="connsiteX9" fmla="*/ 143483 w 161132"/>
                <a:gd name="connsiteY9" fmla="*/ 69798 h 196273"/>
                <a:gd name="connsiteX10" fmla="*/ 158093 w 161132"/>
                <a:gd name="connsiteY10" fmla="*/ 161731 h 196273"/>
                <a:gd name="connsiteX11" fmla="*/ 124237 w 161132"/>
                <a:gd name="connsiteY11" fmla="*/ 195822 h 196273"/>
                <a:gd name="connsiteX12" fmla="*/ 100458 w 161132"/>
                <a:gd name="connsiteY12" fmla="*/ 171844 h 196273"/>
                <a:gd name="connsiteX13" fmla="*/ 136581 w 161132"/>
                <a:gd name="connsiteY13" fmla="*/ 135822 h 196273"/>
                <a:gd name="connsiteX14" fmla="*/ 122373 w 161132"/>
                <a:gd name="connsiteY14" fmla="*/ 170026 h 196273"/>
                <a:gd name="connsiteX15" fmla="*/ 135321 w 161132"/>
                <a:gd name="connsiteY15" fmla="*/ 98719 h 196273"/>
                <a:gd name="connsiteX16" fmla="*/ 96528 w 161132"/>
                <a:gd name="connsiteY16" fmla="*/ 111048 h 196273"/>
                <a:gd name="connsiteX17" fmla="*/ 88669 w 161132"/>
                <a:gd name="connsiteY17" fmla="*/ 113946 h 196273"/>
                <a:gd name="connsiteX18" fmla="*/ 48718 w 161132"/>
                <a:gd name="connsiteY18" fmla="*/ 122014 h 196273"/>
                <a:gd name="connsiteX19" fmla="*/ 0 w 161132"/>
                <a:gd name="connsiteY19" fmla="*/ 137412 h 196273"/>
                <a:gd name="connsiteX20" fmla="*/ 0 w 161132"/>
                <a:gd name="connsiteY20" fmla="*/ 117582 h 19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132" h="196273">
                  <a:moveTo>
                    <a:pt x="50" y="117582"/>
                  </a:moveTo>
                  <a:cubicBezTo>
                    <a:pt x="12797" y="103378"/>
                    <a:pt x="9975" y="84116"/>
                    <a:pt x="12494" y="66787"/>
                  </a:cubicBezTo>
                  <a:cubicBezTo>
                    <a:pt x="14963" y="49741"/>
                    <a:pt x="15719" y="32411"/>
                    <a:pt x="17482" y="15252"/>
                  </a:cubicBezTo>
                  <a:cubicBezTo>
                    <a:pt x="18238" y="7809"/>
                    <a:pt x="19447" y="-941"/>
                    <a:pt x="28314" y="82"/>
                  </a:cubicBezTo>
                  <a:cubicBezTo>
                    <a:pt x="37483" y="1104"/>
                    <a:pt x="36324" y="9911"/>
                    <a:pt x="35871" y="17411"/>
                  </a:cubicBezTo>
                  <a:cubicBezTo>
                    <a:pt x="34410" y="40366"/>
                    <a:pt x="32697" y="63321"/>
                    <a:pt x="31588" y="86332"/>
                  </a:cubicBezTo>
                  <a:cubicBezTo>
                    <a:pt x="31185" y="94173"/>
                    <a:pt x="32394" y="102128"/>
                    <a:pt x="33049" y="114060"/>
                  </a:cubicBezTo>
                  <a:cubicBezTo>
                    <a:pt x="50783" y="85707"/>
                    <a:pt x="65494" y="58378"/>
                    <a:pt x="98695" y="76105"/>
                  </a:cubicBezTo>
                  <a:cubicBezTo>
                    <a:pt x="102574" y="71673"/>
                    <a:pt x="105748" y="67014"/>
                    <a:pt x="109778" y="63605"/>
                  </a:cubicBezTo>
                  <a:cubicBezTo>
                    <a:pt x="122172" y="53037"/>
                    <a:pt x="134767" y="54911"/>
                    <a:pt x="143483" y="69798"/>
                  </a:cubicBezTo>
                  <a:cubicBezTo>
                    <a:pt x="159907" y="97923"/>
                    <a:pt x="165096" y="128889"/>
                    <a:pt x="158093" y="161731"/>
                  </a:cubicBezTo>
                  <a:cubicBezTo>
                    <a:pt x="153911" y="181390"/>
                    <a:pt x="141468" y="192470"/>
                    <a:pt x="124237" y="195822"/>
                  </a:cubicBezTo>
                  <a:cubicBezTo>
                    <a:pt x="109829" y="198606"/>
                    <a:pt x="100206" y="188265"/>
                    <a:pt x="100458" y="171844"/>
                  </a:cubicBezTo>
                  <a:cubicBezTo>
                    <a:pt x="100760" y="150651"/>
                    <a:pt x="116580" y="134117"/>
                    <a:pt x="136581" y="135822"/>
                  </a:cubicBezTo>
                  <a:cubicBezTo>
                    <a:pt x="131946" y="146958"/>
                    <a:pt x="127512" y="157583"/>
                    <a:pt x="122373" y="170026"/>
                  </a:cubicBezTo>
                  <a:cubicBezTo>
                    <a:pt x="143735" y="159344"/>
                    <a:pt x="147815" y="135083"/>
                    <a:pt x="135321" y="98719"/>
                  </a:cubicBezTo>
                  <a:cubicBezTo>
                    <a:pt x="123532" y="107355"/>
                    <a:pt x="112549" y="120366"/>
                    <a:pt x="96528" y="111048"/>
                  </a:cubicBezTo>
                  <a:cubicBezTo>
                    <a:pt x="94815" y="110083"/>
                    <a:pt x="91390" y="113378"/>
                    <a:pt x="88669" y="113946"/>
                  </a:cubicBezTo>
                  <a:cubicBezTo>
                    <a:pt x="76981" y="116446"/>
                    <a:pt x="65242" y="118719"/>
                    <a:pt x="48718" y="122014"/>
                  </a:cubicBezTo>
                  <a:cubicBezTo>
                    <a:pt x="38692" y="135878"/>
                    <a:pt x="18993" y="135537"/>
                    <a:pt x="0" y="137412"/>
                  </a:cubicBezTo>
                  <a:lnTo>
                    <a:pt x="0" y="11758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683330C0-327F-6D6A-2D9F-6887B3FA09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6493" y="0"/>
              <a:ext cx="65335" cy="302786"/>
            </a:xfrm>
            <a:custGeom>
              <a:avLst/>
              <a:gdLst>
                <a:gd name="connsiteX0" fmla="*/ 9647 w 65335"/>
                <a:gd name="connsiteY0" fmla="*/ 0 h 302786"/>
                <a:gd name="connsiteX1" fmla="*/ 25164 w 65335"/>
                <a:gd name="connsiteY1" fmla="*/ 23296 h 302786"/>
                <a:gd name="connsiteX2" fmla="*/ 60279 w 65335"/>
                <a:gd name="connsiteY2" fmla="*/ 194888 h 302786"/>
                <a:gd name="connsiteX3" fmla="*/ 32570 w 65335"/>
                <a:gd name="connsiteY3" fmla="*/ 277786 h 302786"/>
                <a:gd name="connsiteX4" fmla="*/ 15642 w 65335"/>
                <a:gd name="connsiteY4" fmla="*/ 302786 h 302786"/>
                <a:gd name="connsiteX5" fmla="*/ 19824 w 65335"/>
                <a:gd name="connsiteY5" fmla="*/ 263524 h 302786"/>
                <a:gd name="connsiteX6" fmla="*/ 40732 w 65335"/>
                <a:gd name="connsiteY6" fmla="*/ 167956 h 302786"/>
                <a:gd name="connsiteX7" fmla="*/ 12166 w 65335"/>
                <a:gd name="connsiteY7" fmla="*/ 39262 h 302786"/>
                <a:gd name="connsiteX8" fmla="*/ 780 w 65335"/>
                <a:gd name="connsiteY8" fmla="*/ 18296 h 302786"/>
                <a:gd name="connsiteX9" fmla="*/ 881 w 65335"/>
                <a:gd name="connsiteY9" fmla="*/ 57 h 302786"/>
                <a:gd name="connsiteX10" fmla="*/ 9647 w 65335"/>
                <a:gd name="connsiteY10" fmla="*/ 57 h 30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35" h="302786">
                  <a:moveTo>
                    <a:pt x="9647" y="0"/>
                  </a:moveTo>
                  <a:cubicBezTo>
                    <a:pt x="14786" y="7784"/>
                    <a:pt x="19572" y="15966"/>
                    <a:pt x="25164" y="23296"/>
                  </a:cubicBezTo>
                  <a:cubicBezTo>
                    <a:pt x="63453" y="73637"/>
                    <a:pt x="72420" y="132330"/>
                    <a:pt x="60279" y="194888"/>
                  </a:cubicBezTo>
                  <a:cubicBezTo>
                    <a:pt x="54737" y="223467"/>
                    <a:pt x="42746" y="250570"/>
                    <a:pt x="32570" y="277786"/>
                  </a:cubicBezTo>
                  <a:cubicBezTo>
                    <a:pt x="29446" y="286195"/>
                    <a:pt x="22594" y="292786"/>
                    <a:pt x="15642" y="302786"/>
                  </a:cubicBezTo>
                  <a:cubicBezTo>
                    <a:pt x="10705" y="285627"/>
                    <a:pt x="17154" y="274945"/>
                    <a:pt x="19824" y="263524"/>
                  </a:cubicBezTo>
                  <a:cubicBezTo>
                    <a:pt x="27179" y="231763"/>
                    <a:pt x="36298" y="200229"/>
                    <a:pt x="40732" y="167956"/>
                  </a:cubicBezTo>
                  <a:cubicBezTo>
                    <a:pt x="47129" y="121308"/>
                    <a:pt x="36398" y="78012"/>
                    <a:pt x="12166" y="39262"/>
                  </a:cubicBezTo>
                  <a:cubicBezTo>
                    <a:pt x="7985" y="32557"/>
                    <a:pt x="3198" y="25852"/>
                    <a:pt x="780" y="18296"/>
                  </a:cubicBezTo>
                  <a:cubicBezTo>
                    <a:pt x="-983" y="12955"/>
                    <a:pt x="780" y="6193"/>
                    <a:pt x="881" y="57"/>
                  </a:cubicBezTo>
                  <a:lnTo>
                    <a:pt x="9647" y="5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72B5B9D-BDB4-27E6-9F73-1B1A777E20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5481" y="4648974"/>
              <a:ext cx="49132" cy="166966"/>
            </a:xfrm>
            <a:custGeom>
              <a:avLst/>
              <a:gdLst>
                <a:gd name="connsiteX0" fmla="*/ 49133 w 49132"/>
                <a:gd name="connsiteY0" fmla="*/ 166967 h 166966"/>
                <a:gd name="connsiteX1" fmla="*/ 1473 w 49132"/>
                <a:gd name="connsiteY1" fmla="*/ 112421 h 166966"/>
                <a:gd name="connsiteX2" fmla="*/ 10491 w 49132"/>
                <a:gd name="connsiteY2" fmla="*/ 19920 h 166966"/>
                <a:gd name="connsiteX3" fmla="*/ 19408 w 49132"/>
                <a:gd name="connsiteY3" fmla="*/ 3443 h 166966"/>
                <a:gd name="connsiteX4" fmla="*/ 37142 w 49132"/>
                <a:gd name="connsiteY4" fmla="*/ 943 h 166966"/>
                <a:gd name="connsiteX5" fmla="*/ 39813 w 49132"/>
                <a:gd name="connsiteY5" fmla="*/ 17818 h 166966"/>
                <a:gd name="connsiteX6" fmla="*/ 26815 w 49132"/>
                <a:gd name="connsiteY6" fmla="*/ 94637 h 166966"/>
                <a:gd name="connsiteX7" fmla="*/ 49133 w 49132"/>
                <a:gd name="connsiteY7" fmla="*/ 142137 h 166966"/>
                <a:gd name="connsiteX8" fmla="*/ 49133 w 49132"/>
                <a:gd name="connsiteY8" fmla="*/ 166910 h 16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132" h="166966">
                  <a:moveTo>
                    <a:pt x="49133" y="166967"/>
                  </a:moveTo>
                  <a:cubicBezTo>
                    <a:pt x="21877" y="163160"/>
                    <a:pt x="5101" y="145489"/>
                    <a:pt x="1473" y="112421"/>
                  </a:cubicBezTo>
                  <a:cubicBezTo>
                    <a:pt x="-1953" y="81114"/>
                    <a:pt x="415" y="49807"/>
                    <a:pt x="10491" y="19920"/>
                  </a:cubicBezTo>
                  <a:cubicBezTo>
                    <a:pt x="12506" y="13897"/>
                    <a:pt x="15076" y="6454"/>
                    <a:pt x="19408" y="3443"/>
                  </a:cubicBezTo>
                  <a:cubicBezTo>
                    <a:pt x="24094" y="147"/>
                    <a:pt x="31903" y="-989"/>
                    <a:pt x="37142" y="943"/>
                  </a:cubicBezTo>
                  <a:cubicBezTo>
                    <a:pt x="43943" y="3500"/>
                    <a:pt x="42835" y="11511"/>
                    <a:pt x="39813" y="17818"/>
                  </a:cubicBezTo>
                  <a:cubicBezTo>
                    <a:pt x="28326" y="41909"/>
                    <a:pt x="26663" y="68159"/>
                    <a:pt x="26815" y="94637"/>
                  </a:cubicBezTo>
                  <a:cubicBezTo>
                    <a:pt x="26915" y="114580"/>
                    <a:pt x="32356" y="131910"/>
                    <a:pt x="49133" y="142137"/>
                  </a:cubicBezTo>
                  <a:lnTo>
                    <a:pt x="49133" y="16691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094E6777-5F01-7F53-64AA-27A62410DE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3842" y="0"/>
              <a:ext cx="78883" cy="122012"/>
            </a:xfrm>
            <a:custGeom>
              <a:avLst/>
              <a:gdLst>
                <a:gd name="connsiteX0" fmla="*/ 17867 w 78883"/>
                <a:gd name="connsiteY0" fmla="*/ 0 h 122012"/>
                <a:gd name="connsiteX1" fmla="*/ 21595 w 78883"/>
                <a:gd name="connsiteY1" fmla="*/ 23182 h 122012"/>
                <a:gd name="connsiteX2" fmla="*/ 23056 w 78883"/>
                <a:gd name="connsiteY2" fmla="*/ 77955 h 122012"/>
                <a:gd name="connsiteX3" fmla="*/ 43460 w 78883"/>
                <a:gd name="connsiteY3" fmla="*/ 61194 h 122012"/>
                <a:gd name="connsiteX4" fmla="*/ 68146 w 78883"/>
                <a:gd name="connsiteY4" fmla="*/ 59546 h 122012"/>
                <a:gd name="connsiteX5" fmla="*/ 78877 w 78883"/>
                <a:gd name="connsiteY5" fmla="*/ 84944 h 122012"/>
                <a:gd name="connsiteX6" fmla="*/ 32175 w 78883"/>
                <a:gd name="connsiteY6" fmla="*/ 117444 h 122012"/>
                <a:gd name="connsiteX7" fmla="*/ 56156 w 78883"/>
                <a:gd name="connsiteY7" fmla="*/ 73978 h 122012"/>
                <a:gd name="connsiteX8" fmla="*/ 43309 w 78883"/>
                <a:gd name="connsiteY8" fmla="*/ 85910 h 122012"/>
                <a:gd name="connsiteX9" fmla="*/ 30411 w 78883"/>
                <a:gd name="connsiteY9" fmla="*/ 102614 h 122012"/>
                <a:gd name="connsiteX10" fmla="*/ 7993 w 78883"/>
                <a:gd name="connsiteY10" fmla="*/ 95910 h 122012"/>
                <a:gd name="connsiteX11" fmla="*/ 9050 w 78883"/>
                <a:gd name="connsiteY11" fmla="*/ 0 h 122012"/>
                <a:gd name="connsiteX12" fmla="*/ 17816 w 78883"/>
                <a:gd name="connsiteY12" fmla="*/ 0 h 12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83" h="122012">
                  <a:moveTo>
                    <a:pt x="17867" y="0"/>
                  </a:moveTo>
                  <a:cubicBezTo>
                    <a:pt x="19177" y="7727"/>
                    <a:pt x="21192" y="15398"/>
                    <a:pt x="21595" y="23182"/>
                  </a:cubicBezTo>
                  <a:cubicBezTo>
                    <a:pt x="22502" y="40057"/>
                    <a:pt x="22553" y="56989"/>
                    <a:pt x="23056" y="77955"/>
                  </a:cubicBezTo>
                  <a:cubicBezTo>
                    <a:pt x="32125" y="70398"/>
                    <a:pt x="37566" y="65341"/>
                    <a:pt x="43460" y="61194"/>
                  </a:cubicBezTo>
                  <a:cubicBezTo>
                    <a:pt x="51269" y="55625"/>
                    <a:pt x="59582" y="53353"/>
                    <a:pt x="68146" y="59546"/>
                  </a:cubicBezTo>
                  <a:cubicBezTo>
                    <a:pt x="76409" y="65512"/>
                    <a:pt x="79028" y="74432"/>
                    <a:pt x="78877" y="84944"/>
                  </a:cubicBezTo>
                  <a:cubicBezTo>
                    <a:pt x="78525" y="113353"/>
                    <a:pt x="54191" y="130796"/>
                    <a:pt x="32175" y="117444"/>
                  </a:cubicBezTo>
                  <a:cubicBezTo>
                    <a:pt x="38120" y="102330"/>
                    <a:pt x="63965" y="102160"/>
                    <a:pt x="56156" y="73978"/>
                  </a:cubicBezTo>
                  <a:cubicBezTo>
                    <a:pt x="51168" y="78523"/>
                    <a:pt x="46886" y="81819"/>
                    <a:pt x="43309" y="85910"/>
                  </a:cubicBezTo>
                  <a:cubicBezTo>
                    <a:pt x="38724" y="91194"/>
                    <a:pt x="35349" y="97955"/>
                    <a:pt x="30411" y="102614"/>
                  </a:cubicBezTo>
                  <a:cubicBezTo>
                    <a:pt x="21343" y="111137"/>
                    <a:pt x="10914" y="108808"/>
                    <a:pt x="7993" y="95910"/>
                  </a:cubicBezTo>
                  <a:cubicBezTo>
                    <a:pt x="738" y="64091"/>
                    <a:pt x="-6064" y="31705"/>
                    <a:pt x="9050" y="0"/>
                  </a:cubicBezTo>
                  <a:lnTo>
                    <a:pt x="17816" y="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7C771D2-7218-373A-F23B-999F298989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937" y="3832638"/>
              <a:ext cx="865781" cy="1086327"/>
            </a:xfrm>
            <a:custGeom>
              <a:avLst/>
              <a:gdLst>
                <a:gd name="connsiteX0" fmla="*/ 502757 w 865781"/>
                <a:gd name="connsiteY0" fmla="*/ 0 h 1086327"/>
                <a:gd name="connsiteX1" fmla="*/ 540643 w 865781"/>
                <a:gd name="connsiteY1" fmla="*/ 36819 h 1086327"/>
                <a:gd name="connsiteX2" fmla="*/ 692690 w 865781"/>
                <a:gd name="connsiteY2" fmla="*/ 418071 h 1086327"/>
                <a:gd name="connsiteX3" fmla="*/ 778034 w 865781"/>
                <a:gd name="connsiteY3" fmla="*/ 693584 h 1086327"/>
                <a:gd name="connsiteX4" fmla="*/ 822822 w 865781"/>
                <a:gd name="connsiteY4" fmla="*/ 835801 h 1086327"/>
                <a:gd name="connsiteX5" fmla="*/ 837835 w 865781"/>
                <a:gd name="connsiteY5" fmla="*/ 862222 h 1086327"/>
                <a:gd name="connsiteX6" fmla="*/ 848415 w 865781"/>
                <a:gd name="connsiteY6" fmla="*/ 874779 h 1086327"/>
                <a:gd name="connsiteX7" fmla="*/ 845493 w 865781"/>
                <a:gd name="connsiteY7" fmla="*/ 969325 h 1086327"/>
                <a:gd name="connsiteX8" fmla="*/ 781964 w 865781"/>
                <a:gd name="connsiteY8" fmla="*/ 1012393 h 1086327"/>
                <a:gd name="connsiteX9" fmla="*/ 567546 w 865781"/>
                <a:gd name="connsiteY9" fmla="*/ 1072678 h 1086327"/>
                <a:gd name="connsiteX10" fmla="*/ 228235 w 865781"/>
                <a:gd name="connsiteY10" fmla="*/ 1077053 h 1086327"/>
                <a:gd name="connsiteX11" fmla="*/ 58152 w 865781"/>
                <a:gd name="connsiteY11" fmla="*/ 1031996 h 1086327"/>
                <a:gd name="connsiteX12" fmla="*/ 17243 w 865781"/>
                <a:gd name="connsiteY12" fmla="*/ 1003757 h 1086327"/>
                <a:gd name="connsiteX13" fmla="*/ 7973 w 865781"/>
                <a:gd name="connsiteY13" fmla="*/ 940120 h 1086327"/>
                <a:gd name="connsiteX14" fmla="*/ 22331 w 865781"/>
                <a:gd name="connsiteY14" fmla="*/ 918358 h 1086327"/>
                <a:gd name="connsiteX15" fmla="*/ 59059 w 865781"/>
                <a:gd name="connsiteY15" fmla="*/ 857506 h 1086327"/>
                <a:gd name="connsiteX16" fmla="*/ 458573 w 865781"/>
                <a:gd name="connsiteY16" fmla="*/ 106705 h 1086327"/>
                <a:gd name="connsiteX17" fmla="*/ 488701 w 865781"/>
                <a:gd name="connsiteY17" fmla="*/ 61080 h 1086327"/>
                <a:gd name="connsiteX18" fmla="*/ 502757 w 865781"/>
                <a:gd name="connsiteY18" fmla="*/ 13807 h 1086327"/>
                <a:gd name="connsiteX19" fmla="*/ 502656 w 865781"/>
                <a:gd name="connsiteY19" fmla="*/ 0 h 1086327"/>
                <a:gd name="connsiteX20" fmla="*/ 471068 w 865781"/>
                <a:gd name="connsiteY20" fmla="*/ 757221 h 1086327"/>
                <a:gd name="connsiteX21" fmla="*/ 459883 w 865781"/>
                <a:gd name="connsiteY21" fmla="*/ 755687 h 1086327"/>
                <a:gd name="connsiteX22" fmla="*/ 398671 w 865781"/>
                <a:gd name="connsiteY22" fmla="*/ 761653 h 1086327"/>
                <a:gd name="connsiteX23" fmla="*/ 75483 w 865781"/>
                <a:gd name="connsiteY23" fmla="*/ 895177 h 1086327"/>
                <a:gd name="connsiteX24" fmla="*/ 53920 w 865781"/>
                <a:gd name="connsiteY24" fmla="*/ 915631 h 1086327"/>
                <a:gd name="connsiteX25" fmla="*/ 17293 w 865781"/>
                <a:gd name="connsiteY25" fmla="*/ 972450 h 1086327"/>
                <a:gd name="connsiteX26" fmla="*/ 50041 w 865781"/>
                <a:gd name="connsiteY26" fmla="*/ 1007280 h 1086327"/>
                <a:gd name="connsiteX27" fmla="*/ 119615 w 865781"/>
                <a:gd name="connsiteY27" fmla="*/ 1036882 h 1086327"/>
                <a:gd name="connsiteX28" fmla="*/ 308390 w 865781"/>
                <a:gd name="connsiteY28" fmla="*/ 1065803 h 1086327"/>
                <a:gd name="connsiteX29" fmla="*/ 540643 w 865781"/>
                <a:gd name="connsiteY29" fmla="*/ 1057735 h 1086327"/>
                <a:gd name="connsiteX30" fmla="*/ 766295 w 865781"/>
                <a:gd name="connsiteY30" fmla="*/ 997791 h 1086327"/>
                <a:gd name="connsiteX31" fmla="*/ 818338 w 865781"/>
                <a:gd name="connsiteY31" fmla="*/ 966597 h 1086327"/>
                <a:gd name="connsiteX32" fmla="*/ 838490 w 865781"/>
                <a:gd name="connsiteY32" fmla="*/ 941086 h 1086327"/>
                <a:gd name="connsiteX33" fmla="*/ 836273 w 865781"/>
                <a:gd name="connsiteY33" fmla="*/ 898699 h 1086327"/>
                <a:gd name="connsiteX34" fmla="*/ 811184 w 865781"/>
                <a:gd name="connsiteY34" fmla="*/ 889324 h 1086327"/>
                <a:gd name="connsiteX35" fmla="*/ 510364 w 865781"/>
                <a:gd name="connsiteY35" fmla="*/ 889040 h 1086327"/>
                <a:gd name="connsiteX36" fmla="*/ 466936 w 865781"/>
                <a:gd name="connsiteY36" fmla="*/ 884608 h 1086327"/>
                <a:gd name="connsiteX37" fmla="*/ 451621 w 865781"/>
                <a:gd name="connsiteY37" fmla="*/ 873301 h 1086327"/>
                <a:gd name="connsiteX38" fmla="*/ 458674 w 865781"/>
                <a:gd name="connsiteY38" fmla="*/ 857960 h 1086327"/>
                <a:gd name="connsiteX39" fmla="*/ 464115 w 865781"/>
                <a:gd name="connsiteY39" fmla="*/ 847960 h 1086327"/>
                <a:gd name="connsiteX40" fmla="*/ 471118 w 865781"/>
                <a:gd name="connsiteY40" fmla="*/ 757164 h 1086327"/>
                <a:gd name="connsiteX41" fmla="*/ 789873 w 865781"/>
                <a:gd name="connsiteY41" fmla="*/ 821824 h 1086327"/>
                <a:gd name="connsiteX42" fmla="*/ 665837 w 865781"/>
                <a:gd name="connsiteY42" fmla="*/ 426878 h 1086327"/>
                <a:gd name="connsiteX43" fmla="*/ 521750 w 865781"/>
                <a:gd name="connsiteY43" fmla="*/ 41762 h 1086327"/>
                <a:gd name="connsiteX44" fmla="*/ 497568 w 865781"/>
                <a:gd name="connsiteY44" fmla="*/ 734551 h 1086327"/>
                <a:gd name="connsiteX45" fmla="*/ 584826 w 865781"/>
                <a:gd name="connsiteY45" fmla="*/ 741084 h 1086327"/>
                <a:gd name="connsiteX46" fmla="*/ 670926 w 865781"/>
                <a:gd name="connsiteY46" fmla="*/ 758812 h 1086327"/>
                <a:gd name="connsiteX47" fmla="*/ 494142 w 865781"/>
                <a:gd name="connsiteY47" fmla="*/ 754948 h 1086327"/>
                <a:gd name="connsiteX48" fmla="*/ 479481 w 865781"/>
                <a:gd name="connsiteY48" fmla="*/ 847619 h 1086327"/>
                <a:gd name="connsiteX49" fmla="*/ 500842 w 865781"/>
                <a:gd name="connsiteY49" fmla="*/ 872904 h 1086327"/>
                <a:gd name="connsiteX50" fmla="*/ 810479 w 865781"/>
                <a:gd name="connsiteY50" fmla="*/ 867563 h 1086327"/>
                <a:gd name="connsiteX51" fmla="*/ 759091 w 865781"/>
                <a:gd name="connsiteY51" fmla="*/ 831142 h 1086327"/>
                <a:gd name="connsiteX52" fmla="*/ 588705 w 865781"/>
                <a:gd name="connsiteY52" fmla="*/ 780346 h 1086327"/>
                <a:gd name="connsiteX53" fmla="*/ 532531 w 865781"/>
                <a:gd name="connsiteY53" fmla="*/ 776710 h 1086327"/>
                <a:gd name="connsiteX54" fmla="*/ 533237 w 865781"/>
                <a:gd name="connsiteY54" fmla="*/ 770005 h 1086327"/>
                <a:gd name="connsiteX55" fmla="*/ 789873 w 865781"/>
                <a:gd name="connsiteY55" fmla="*/ 821824 h 1086327"/>
                <a:gd name="connsiteX56" fmla="*/ 501296 w 865781"/>
                <a:gd name="connsiteY56" fmla="*/ 85569 h 1086327"/>
                <a:gd name="connsiteX57" fmla="*/ 81175 w 865781"/>
                <a:gd name="connsiteY57" fmla="*/ 869154 h 1086327"/>
                <a:gd name="connsiteX58" fmla="*/ 473385 w 865781"/>
                <a:gd name="connsiteY58" fmla="*/ 737051 h 1086327"/>
                <a:gd name="connsiteX59" fmla="*/ 501296 w 865781"/>
                <a:gd name="connsiteY59" fmla="*/ 85569 h 108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65781" h="1086327">
                  <a:moveTo>
                    <a:pt x="502757" y="0"/>
                  </a:moveTo>
                  <a:cubicBezTo>
                    <a:pt x="524924" y="3466"/>
                    <a:pt x="533035" y="18466"/>
                    <a:pt x="540643" y="36819"/>
                  </a:cubicBezTo>
                  <a:cubicBezTo>
                    <a:pt x="593139" y="163012"/>
                    <a:pt x="649061" y="287502"/>
                    <a:pt x="692690" y="418071"/>
                  </a:cubicBezTo>
                  <a:cubicBezTo>
                    <a:pt x="723120" y="509038"/>
                    <a:pt x="749670" y="601709"/>
                    <a:pt x="778034" y="693584"/>
                  </a:cubicBezTo>
                  <a:cubicBezTo>
                    <a:pt x="792695" y="741084"/>
                    <a:pt x="807355" y="788585"/>
                    <a:pt x="822822" y="835801"/>
                  </a:cubicBezTo>
                  <a:cubicBezTo>
                    <a:pt x="825945" y="845404"/>
                    <a:pt x="832394" y="853756"/>
                    <a:pt x="837835" y="862222"/>
                  </a:cubicBezTo>
                  <a:cubicBezTo>
                    <a:pt x="840808" y="866881"/>
                    <a:pt x="844989" y="870460"/>
                    <a:pt x="848415" y="874779"/>
                  </a:cubicBezTo>
                  <a:cubicBezTo>
                    <a:pt x="872547" y="905120"/>
                    <a:pt x="871489" y="940688"/>
                    <a:pt x="845493" y="969325"/>
                  </a:cubicBezTo>
                  <a:cubicBezTo>
                    <a:pt x="827356" y="989268"/>
                    <a:pt x="805390" y="1002564"/>
                    <a:pt x="781964" y="1012393"/>
                  </a:cubicBezTo>
                  <a:cubicBezTo>
                    <a:pt x="712540" y="1041655"/>
                    <a:pt x="641101" y="1061655"/>
                    <a:pt x="567546" y="1072678"/>
                  </a:cubicBezTo>
                  <a:cubicBezTo>
                    <a:pt x="454543" y="1089610"/>
                    <a:pt x="341389" y="1090462"/>
                    <a:pt x="228235" y="1077053"/>
                  </a:cubicBezTo>
                  <a:cubicBezTo>
                    <a:pt x="170046" y="1070178"/>
                    <a:pt x="112008" y="1060178"/>
                    <a:pt x="58152" y="1031996"/>
                  </a:cubicBezTo>
                  <a:cubicBezTo>
                    <a:pt x="43693" y="1024439"/>
                    <a:pt x="29536" y="1015064"/>
                    <a:pt x="17243" y="1003757"/>
                  </a:cubicBezTo>
                  <a:cubicBezTo>
                    <a:pt x="-2556" y="985518"/>
                    <a:pt x="-4823" y="964666"/>
                    <a:pt x="7973" y="940120"/>
                  </a:cubicBezTo>
                  <a:cubicBezTo>
                    <a:pt x="12054" y="932336"/>
                    <a:pt x="16336" y="924097"/>
                    <a:pt x="22331" y="918358"/>
                  </a:cubicBezTo>
                  <a:cubicBezTo>
                    <a:pt x="39662" y="901767"/>
                    <a:pt x="48932" y="879381"/>
                    <a:pt x="59059" y="857506"/>
                  </a:cubicBezTo>
                  <a:cubicBezTo>
                    <a:pt x="179064" y="598300"/>
                    <a:pt x="311917" y="347843"/>
                    <a:pt x="458573" y="106705"/>
                  </a:cubicBezTo>
                  <a:cubicBezTo>
                    <a:pt x="468095" y="91080"/>
                    <a:pt x="477818" y="75455"/>
                    <a:pt x="488701" y="61080"/>
                  </a:cubicBezTo>
                  <a:cubicBezTo>
                    <a:pt x="499280" y="47103"/>
                    <a:pt x="505175" y="32330"/>
                    <a:pt x="502757" y="13807"/>
                  </a:cubicBezTo>
                  <a:cubicBezTo>
                    <a:pt x="502253" y="9830"/>
                    <a:pt x="502656" y="5739"/>
                    <a:pt x="502656" y="0"/>
                  </a:cubicBezTo>
                  <a:close/>
                  <a:moveTo>
                    <a:pt x="471068" y="757221"/>
                  </a:moveTo>
                  <a:cubicBezTo>
                    <a:pt x="465425" y="756426"/>
                    <a:pt x="462604" y="755460"/>
                    <a:pt x="459883" y="755687"/>
                  </a:cubicBezTo>
                  <a:cubicBezTo>
                    <a:pt x="439479" y="757505"/>
                    <a:pt x="418924" y="758358"/>
                    <a:pt x="398671" y="761653"/>
                  </a:cubicBezTo>
                  <a:cubicBezTo>
                    <a:pt x="282746" y="780687"/>
                    <a:pt x="175235" y="826142"/>
                    <a:pt x="75483" y="895177"/>
                  </a:cubicBezTo>
                  <a:cubicBezTo>
                    <a:pt x="67522" y="900688"/>
                    <a:pt x="59713" y="907506"/>
                    <a:pt x="53920" y="915631"/>
                  </a:cubicBezTo>
                  <a:cubicBezTo>
                    <a:pt x="41274" y="933415"/>
                    <a:pt x="29989" y="952506"/>
                    <a:pt x="17293" y="972450"/>
                  </a:cubicBezTo>
                  <a:cubicBezTo>
                    <a:pt x="21374" y="990234"/>
                    <a:pt x="35682" y="999950"/>
                    <a:pt x="50041" y="1007280"/>
                  </a:cubicBezTo>
                  <a:cubicBezTo>
                    <a:pt x="72611" y="1018814"/>
                    <a:pt x="95786" y="1029723"/>
                    <a:pt x="119615" y="1036882"/>
                  </a:cubicBezTo>
                  <a:cubicBezTo>
                    <a:pt x="181331" y="1055405"/>
                    <a:pt x="244760" y="1062564"/>
                    <a:pt x="308390" y="1065803"/>
                  </a:cubicBezTo>
                  <a:cubicBezTo>
                    <a:pt x="385925" y="1069780"/>
                    <a:pt x="463410" y="1068019"/>
                    <a:pt x="540643" y="1057735"/>
                  </a:cubicBezTo>
                  <a:cubicBezTo>
                    <a:pt x="617926" y="1047450"/>
                    <a:pt x="693546" y="1029098"/>
                    <a:pt x="766295" y="997791"/>
                  </a:cubicBezTo>
                  <a:cubicBezTo>
                    <a:pt x="784533" y="989950"/>
                    <a:pt x="801813" y="978529"/>
                    <a:pt x="818338" y="966597"/>
                  </a:cubicBezTo>
                  <a:cubicBezTo>
                    <a:pt x="826550" y="960631"/>
                    <a:pt x="833502" y="950802"/>
                    <a:pt x="838490" y="941086"/>
                  </a:cubicBezTo>
                  <a:cubicBezTo>
                    <a:pt x="845644" y="927222"/>
                    <a:pt x="843024" y="912677"/>
                    <a:pt x="836273" y="898699"/>
                  </a:cubicBezTo>
                  <a:cubicBezTo>
                    <a:pt x="830278" y="886256"/>
                    <a:pt x="820404" y="889324"/>
                    <a:pt x="811184" y="889324"/>
                  </a:cubicBezTo>
                  <a:cubicBezTo>
                    <a:pt x="710928" y="889267"/>
                    <a:pt x="610621" y="889381"/>
                    <a:pt x="510364" y="889040"/>
                  </a:cubicBezTo>
                  <a:cubicBezTo>
                    <a:pt x="495855" y="889040"/>
                    <a:pt x="481244" y="887336"/>
                    <a:pt x="466936" y="884608"/>
                  </a:cubicBezTo>
                  <a:cubicBezTo>
                    <a:pt x="461294" y="883529"/>
                    <a:pt x="454795" y="878642"/>
                    <a:pt x="451621" y="873301"/>
                  </a:cubicBezTo>
                  <a:cubicBezTo>
                    <a:pt x="447389" y="866142"/>
                    <a:pt x="453989" y="862165"/>
                    <a:pt x="458674" y="857960"/>
                  </a:cubicBezTo>
                  <a:cubicBezTo>
                    <a:pt x="461243" y="855631"/>
                    <a:pt x="463762" y="851483"/>
                    <a:pt x="464115" y="847960"/>
                  </a:cubicBezTo>
                  <a:cubicBezTo>
                    <a:pt x="466735" y="818017"/>
                    <a:pt x="468801" y="788017"/>
                    <a:pt x="471118" y="757164"/>
                  </a:cubicBezTo>
                  <a:close/>
                  <a:moveTo>
                    <a:pt x="789873" y="821824"/>
                  </a:moveTo>
                  <a:cubicBezTo>
                    <a:pt x="748209" y="688641"/>
                    <a:pt x="709063" y="556936"/>
                    <a:pt x="665837" y="426878"/>
                  </a:cubicBezTo>
                  <a:cubicBezTo>
                    <a:pt x="606389" y="247956"/>
                    <a:pt x="532934" y="56421"/>
                    <a:pt x="521750" y="41762"/>
                  </a:cubicBezTo>
                  <a:cubicBezTo>
                    <a:pt x="514294" y="88864"/>
                    <a:pt x="492630" y="707619"/>
                    <a:pt x="497568" y="734551"/>
                  </a:cubicBezTo>
                  <a:cubicBezTo>
                    <a:pt x="526637" y="736653"/>
                    <a:pt x="555757" y="738414"/>
                    <a:pt x="584826" y="741084"/>
                  </a:cubicBezTo>
                  <a:cubicBezTo>
                    <a:pt x="613946" y="743755"/>
                    <a:pt x="643620" y="743414"/>
                    <a:pt x="670926" y="758812"/>
                  </a:cubicBezTo>
                  <a:cubicBezTo>
                    <a:pt x="611729" y="763301"/>
                    <a:pt x="552784" y="751425"/>
                    <a:pt x="494142" y="754948"/>
                  </a:cubicBezTo>
                  <a:cubicBezTo>
                    <a:pt x="488953" y="787619"/>
                    <a:pt x="484166" y="817846"/>
                    <a:pt x="479481" y="847619"/>
                  </a:cubicBezTo>
                  <a:cubicBezTo>
                    <a:pt x="485980" y="855290"/>
                    <a:pt x="493235" y="863870"/>
                    <a:pt x="500842" y="872904"/>
                  </a:cubicBezTo>
                  <a:cubicBezTo>
                    <a:pt x="592030" y="876938"/>
                    <a:pt x="793047" y="874267"/>
                    <a:pt x="810479" y="867563"/>
                  </a:cubicBezTo>
                  <a:cubicBezTo>
                    <a:pt x="792241" y="854494"/>
                    <a:pt x="776271" y="841596"/>
                    <a:pt x="759091" y="831142"/>
                  </a:cubicBezTo>
                  <a:cubicBezTo>
                    <a:pt x="706041" y="798755"/>
                    <a:pt x="648255" y="785517"/>
                    <a:pt x="588705" y="780346"/>
                  </a:cubicBezTo>
                  <a:cubicBezTo>
                    <a:pt x="570014" y="778755"/>
                    <a:pt x="551273" y="777903"/>
                    <a:pt x="532531" y="776710"/>
                  </a:cubicBezTo>
                  <a:cubicBezTo>
                    <a:pt x="532783" y="774494"/>
                    <a:pt x="532985" y="772221"/>
                    <a:pt x="533237" y="770005"/>
                  </a:cubicBezTo>
                  <a:cubicBezTo>
                    <a:pt x="623165" y="755119"/>
                    <a:pt x="708711" y="771028"/>
                    <a:pt x="789873" y="821824"/>
                  </a:cubicBezTo>
                  <a:close/>
                  <a:moveTo>
                    <a:pt x="501296" y="85569"/>
                  </a:moveTo>
                  <a:cubicBezTo>
                    <a:pt x="437565" y="168240"/>
                    <a:pt x="95836" y="809210"/>
                    <a:pt x="81175" y="869154"/>
                  </a:cubicBezTo>
                  <a:cubicBezTo>
                    <a:pt x="202692" y="790119"/>
                    <a:pt x="331263" y="742732"/>
                    <a:pt x="473385" y="737051"/>
                  </a:cubicBezTo>
                  <a:cubicBezTo>
                    <a:pt x="472176" y="517788"/>
                    <a:pt x="484318" y="301593"/>
                    <a:pt x="501296" y="85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8D38B09-96BA-DA41-4BA7-7D82CA6E30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2554" y="3870305"/>
              <a:ext cx="617698" cy="836941"/>
            </a:xfrm>
            <a:custGeom>
              <a:avLst/>
              <a:gdLst>
                <a:gd name="connsiteX0" fmla="*/ 100406 w 617698"/>
                <a:gd name="connsiteY0" fmla="*/ 167619 h 836941"/>
                <a:gd name="connsiteX1" fmla="*/ 105948 w 617698"/>
                <a:gd name="connsiteY1" fmla="*/ 190062 h 836941"/>
                <a:gd name="connsiteX2" fmla="*/ 107207 w 617698"/>
                <a:gd name="connsiteY2" fmla="*/ 246995 h 836941"/>
                <a:gd name="connsiteX3" fmla="*/ 108215 w 617698"/>
                <a:gd name="connsiteY3" fmla="*/ 774555 h 836941"/>
                <a:gd name="connsiteX4" fmla="*/ 108215 w 617698"/>
                <a:gd name="connsiteY4" fmla="*/ 804214 h 836941"/>
                <a:gd name="connsiteX5" fmla="*/ 129677 w 617698"/>
                <a:gd name="connsiteY5" fmla="*/ 787623 h 836941"/>
                <a:gd name="connsiteX6" fmla="*/ 211998 w 617698"/>
                <a:gd name="connsiteY6" fmla="*/ 713475 h 836941"/>
                <a:gd name="connsiteX7" fmla="*/ 263990 w 617698"/>
                <a:gd name="connsiteY7" fmla="*/ 677963 h 836941"/>
                <a:gd name="connsiteX8" fmla="*/ 239758 w 617698"/>
                <a:gd name="connsiteY8" fmla="*/ 710520 h 836941"/>
                <a:gd name="connsiteX9" fmla="*/ 142323 w 617698"/>
                <a:gd name="connsiteY9" fmla="*/ 799044 h 836941"/>
                <a:gd name="connsiteX10" fmla="*/ 131037 w 617698"/>
                <a:gd name="connsiteY10" fmla="*/ 808930 h 836941"/>
                <a:gd name="connsiteX11" fmla="*/ 308879 w 617698"/>
                <a:gd name="connsiteY11" fmla="*/ 796260 h 836941"/>
                <a:gd name="connsiteX12" fmla="*/ 484202 w 617698"/>
                <a:gd name="connsiteY12" fmla="*/ 787794 h 836941"/>
                <a:gd name="connsiteX13" fmla="*/ 588338 w 617698"/>
                <a:gd name="connsiteY13" fmla="*/ 634043 h 836941"/>
                <a:gd name="connsiteX14" fmla="*/ 492062 w 617698"/>
                <a:gd name="connsiteY14" fmla="*/ 649668 h 836941"/>
                <a:gd name="connsiteX15" fmla="*/ 489341 w 617698"/>
                <a:gd name="connsiteY15" fmla="*/ 718077 h 836941"/>
                <a:gd name="connsiteX16" fmla="*/ 476142 w 617698"/>
                <a:gd name="connsiteY16" fmla="*/ 783646 h 836941"/>
                <a:gd name="connsiteX17" fmla="*/ 461531 w 617698"/>
                <a:gd name="connsiteY17" fmla="*/ 752452 h 836941"/>
                <a:gd name="connsiteX18" fmla="*/ 461430 w 617698"/>
                <a:gd name="connsiteY18" fmla="*/ 680634 h 836941"/>
                <a:gd name="connsiteX19" fmla="*/ 461430 w 617698"/>
                <a:gd name="connsiteY19" fmla="*/ 653475 h 836941"/>
                <a:gd name="connsiteX20" fmla="*/ 399312 w 617698"/>
                <a:gd name="connsiteY20" fmla="*/ 658532 h 836941"/>
                <a:gd name="connsiteX21" fmla="*/ 337999 w 617698"/>
                <a:gd name="connsiteY21" fmla="*/ 663361 h 836941"/>
                <a:gd name="connsiteX22" fmla="*/ 278702 w 617698"/>
                <a:gd name="connsiteY22" fmla="*/ 669497 h 836941"/>
                <a:gd name="connsiteX23" fmla="*/ 301927 w 617698"/>
                <a:gd name="connsiteY23" fmla="*/ 650407 h 836941"/>
                <a:gd name="connsiteX24" fmla="*/ 373517 w 617698"/>
                <a:gd name="connsiteY24" fmla="*/ 639043 h 836941"/>
                <a:gd name="connsiteX25" fmla="*/ 450044 w 617698"/>
                <a:gd name="connsiteY25" fmla="*/ 631656 h 836941"/>
                <a:gd name="connsiteX26" fmla="*/ 463748 w 617698"/>
                <a:gd name="connsiteY26" fmla="*/ 627395 h 836941"/>
                <a:gd name="connsiteX27" fmla="*/ 468836 w 617698"/>
                <a:gd name="connsiteY27" fmla="*/ 139324 h 836941"/>
                <a:gd name="connsiteX28" fmla="*/ 255426 w 617698"/>
                <a:gd name="connsiteY28" fmla="*/ 147619 h 836941"/>
                <a:gd name="connsiteX29" fmla="*/ 255426 w 617698"/>
                <a:gd name="connsiteY29" fmla="*/ 198812 h 836941"/>
                <a:gd name="connsiteX30" fmla="*/ 258348 w 617698"/>
                <a:gd name="connsiteY30" fmla="*/ 580179 h 836941"/>
                <a:gd name="connsiteX31" fmla="*/ 249229 w 617698"/>
                <a:gd name="connsiteY31" fmla="*/ 629100 h 836941"/>
                <a:gd name="connsiteX32" fmla="*/ 233561 w 617698"/>
                <a:gd name="connsiteY32" fmla="*/ 608474 h 836941"/>
                <a:gd name="connsiteX33" fmla="*/ 234569 w 617698"/>
                <a:gd name="connsiteY33" fmla="*/ 578872 h 836941"/>
                <a:gd name="connsiteX34" fmla="*/ 237642 w 617698"/>
                <a:gd name="connsiteY34" fmla="*/ 162790 h 836941"/>
                <a:gd name="connsiteX35" fmla="*/ 236433 w 617698"/>
                <a:gd name="connsiteY35" fmla="*/ 148699 h 836941"/>
                <a:gd name="connsiteX36" fmla="*/ 81766 w 617698"/>
                <a:gd name="connsiteY36" fmla="*/ 164665 h 836941"/>
                <a:gd name="connsiteX37" fmla="*/ 86249 w 617698"/>
                <a:gd name="connsiteY37" fmla="*/ 150858 h 836941"/>
                <a:gd name="connsiteX38" fmla="*/ 229682 w 617698"/>
                <a:gd name="connsiteY38" fmla="*/ 33300 h 836941"/>
                <a:gd name="connsiteX39" fmla="*/ 247264 w 617698"/>
                <a:gd name="connsiteY39" fmla="*/ 24436 h 836941"/>
                <a:gd name="connsiteX40" fmla="*/ 434930 w 617698"/>
                <a:gd name="connsiteY40" fmla="*/ 3243 h 836941"/>
                <a:gd name="connsiteX41" fmla="*/ 540175 w 617698"/>
                <a:gd name="connsiteY41" fmla="*/ 4 h 836941"/>
                <a:gd name="connsiteX42" fmla="*/ 561032 w 617698"/>
                <a:gd name="connsiteY42" fmla="*/ 3186 h 836941"/>
                <a:gd name="connsiteX43" fmla="*/ 561284 w 617698"/>
                <a:gd name="connsiteY43" fmla="*/ 8641 h 836941"/>
                <a:gd name="connsiteX44" fmla="*/ 535086 w 617698"/>
                <a:gd name="connsiteY44" fmla="*/ 14096 h 836941"/>
                <a:gd name="connsiteX45" fmla="*/ 335833 w 617698"/>
                <a:gd name="connsiteY45" fmla="*/ 29550 h 836941"/>
                <a:gd name="connsiteX46" fmla="*/ 252806 w 617698"/>
                <a:gd name="connsiteY46" fmla="*/ 38357 h 836941"/>
                <a:gd name="connsiteX47" fmla="*/ 240715 w 617698"/>
                <a:gd name="connsiteY47" fmla="*/ 42789 h 836941"/>
                <a:gd name="connsiteX48" fmla="*/ 140106 w 617698"/>
                <a:gd name="connsiteY48" fmla="*/ 126653 h 836941"/>
                <a:gd name="connsiteX49" fmla="*/ 132599 w 617698"/>
                <a:gd name="connsiteY49" fmla="*/ 136539 h 836941"/>
                <a:gd name="connsiteX50" fmla="*/ 235324 w 617698"/>
                <a:gd name="connsiteY50" fmla="*/ 126369 h 836941"/>
                <a:gd name="connsiteX51" fmla="*/ 247164 w 617698"/>
                <a:gd name="connsiteY51" fmla="*/ 55005 h 836941"/>
                <a:gd name="connsiteX52" fmla="*/ 256786 w 617698"/>
                <a:gd name="connsiteY52" fmla="*/ 125005 h 836941"/>
                <a:gd name="connsiteX53" fmla="*/ 276938 w 617698"/>
                <a:gd name="connsiteY53" fmla="*/ 126198 h 836941"/>
                <a:gd name="connsiteX54" fmla="*/ 452362 w 617698"/>
                <a:gd name="connsiteY54" fmla="*/ 126653 h 836941"/>
                <a:gd name="connsiteX55" fmla="*/ 470952 w 617698"/>
                <a:gd name="connsiteY55" fmla="*/ 116710 h 836941"/>
                <a:gd name="connsiteX56" fmla="*/ 568287 w 617698"/>
                <a:gd name="connsiteY56" fmla="*/ 16766 h 836941"/>
                <a:gd name="connsiteX57" fmla="*/ 585064 w 617698"/>
                <a:gd name="connsiteY57" fmla="*/ 3584 h 836941"/>
                <a:gd name="connsiteX58" fmla="*/ 601387 w 617698"/>
                <a:gd name="connsiteY58" fmla="*/ 44152 h 836941"/>
                <a:gd name="connsiteX59" fmla="*/ 610001 w 617698"/>
                <a:gd name="connsiteY59" fmla="*/ 415405 h 836941"/>
                <a:gd name="connsiteX60" fmla="*/ 616853 w 617698"/>
                <a:gd name="connsiteY60" fmla="*/ 590974 h 836941"/>
                <a:gd name="connsiteX61" fmla="*/ 617407 w 617698"/>
                <a:gd name="connsiteY61" fmla="*/ 620634 h 836941"/>
                <a:gd name="connsiteX62" fmla="*/ 611513 w 617698"/>
                <a:gd name="connsiteY62" fmla="*/ 637850 h 836941"/>
                <a:gd name="connsiteX63" fmla="*/ 588640 w 617698"/>
                <a:gd name="connsiteY63" fmla="*/ 666373 h 836941"/>
                <a:gd name="connsiteX64" fmla="*/ 510853 w 617698"/>
                <a:gd name="connsiteY64" fmla="*/ 786203 h 836941"/>
                <a:gd name="connsiteX65" fmla="*/ 486016 w 617698"/>
                <a:gd name="connsiteY65" fmla="*/ 803817 h 836941"/>
                <a:gd name="connsiteX66" fmla="*/ 353113 w 617698"/>
                <a:gd name="connsiteY66" fmla="*/ 819044 h 836941"/>
                <a:gd name="connsiteX67" fmla="*/ 127309 w 617698"/>
                <a:gd name="connsiteY67" fmla="*/ 831771 h 836941"/>
                <a:gd name="connsiteX68" fmla="*/ 103479 w 617698"/>
                <a:gd name="connsiteY68" fmla="*/ 835578 h 836941"/>
                <a:gd name="connsiteX69" fmla="*/ 85544 w 617698"/>
                <a:gd name="connsiteY69" fmla="*/ 836942 h 836941"/>
                <a:gd name="connsiteX70" fmla="*/ 85544 w 617698"/>
                <a:gd name="connsiteY70" fmla="*/ 752737 h 836941"/>
                <a:gd name="connsiteX71" fmla="*/ 51437 w 617698"/>
                <a:gd name="connsiteY71" fmla="*/ 816999 h 836941"/>
                <a:gd name="connsiteX72" fmla="*/ 53351 w 617698"/>
                <a:gd name="connsiteY72" fmla="*/ 780691 h 836941"/>
                <a:gd name="connsiteX73" fmla="*/ 60303 w 617698"/>
                <a:gd name="connsiteY73" fmla="*/ 729384 h 836941"/>
                <a:gd name="connsiteX74" fmla="*/ 27909 w 617698"/>
                <a:gd name="connsiteY74" fmla="*/ 650236 h 836941"/>
                <a:gd name="connsiteX75" fmla="*/ 8110 w 617698"/>
                <a:gd name="connsiteY75" fmla="*/ 634725 h 836941"/>
                <a:gd name="connsiteX76" fmla="*/ 150 w 617698"/>
                <a:gd name="connsiteY76" fmla="*/ 620008 h 836941"/>
                <a:gd name="connsiteX77" fmla="*/ 16926 w 617698"/>
                <a:gd name="connsiteY77" fmla="*/ 616713 h 836941"/>
                <a:gd name="connsiteX78" fmla="*/ 46147 w 617698"/>
                <a:gd name="connsiteY78" fmla="*/ 633418 h 836941"/>
                <a:gd name="connsiteX79" fmla="*/ 85393 w 617698"/>
                <a:gd name="connsiteY79" fmla="*/ 684725 h 836941"/>
                <a:gd name="connsiteX80" fmla="*/ 86501 w 617698"/>
                <a:gd name="connsiteY80" fmla="*/ 662111 h 836941"/>
                <a:gd name="connsiteX81" fmla="*/ 88164 w 617698"/>
                <a:gd name="connsiteY81" fmla="*/ 198983 h 836941"/>
                <a:gd name="connsiteX82" fmla="*/ 100557 w 617698"/>
                <a:gd name="connsiteY82" fmla="*/ 167790 h 836941"/>
                <a:gd name="connsiteX83" fmla="*/ 586323 w 617698"/>
                <a:gd name="connsiteY83" fmla="*/ 34379 h 836941"/>
                <a:gd name="connsiteX84" fmla="*/ 577154 w 617698"/>
                <a:gd name="connsiteY84" fmla="*/ 35971 h 836941"/>
                <a:gd name="connsiteX85" fmla="*/ 494480 w 617698"/>
                <a:gd name="connsiteY85" fmla="*/ 121028 h 836941"/>
                <a:gd name="connsiteX86" fmla="*/ 489392 w 617698"/>
                <a:gd name="connsiteY86" fmla="*/ 138244 h 836941"/>
                <a:gd name="connsiteX87" fmla="*/ 490651 w 617698"/>
                <a:gd name="connsiteY87" fmla="*/ 212449 h 836941"/>
                <a:gd name="connsiteX88" fmla="*/ 494177 w 617698"/>
                <a:gd name="connsiteY88" fmla="*/ 573929 h 836941"/>
                <a:gd name="connsiteX89" fmla="*/ 494177 w 617698"/>
                <a:gd name="connsiteY89" fmla="*/ 625065 h 836941"/>
                <a:gd name="connsiteX90" fmla="*/ 594585 w 617698"/>
                <a:gd name="connsiteY90" fmla="*/ 613418 h 836941"/>
                <a:gd name="connsiteX91" fmla="*/ 586323 w 617698"/>
                <a:gd name="connsiteY91" fmla="*/ 323359 h 836941"/>
                <a:gd name="connsiteX92" fmla="*/ 586323 w 617698"/>
                <a:gd name="connsiteY92" fmla="*/ 34436 h 83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17698" h="836941">
                  <a:moveTo>
                    <a:pt x="100406" y="167619"/>
                  </a:moveTo>
                  <a:cubicBezTo>
                    <a:pt x="102472" y="175688"/>
                    <a:pt x="105545" y="182733"/>
                    <a:pt x="105948" y="190062"/>
                  </a:cubicBezTo>
                  <a:cubicBezTo>
                    <a:pt x="107006" y="208983"/>
                    <a:pt x="107157" y="228017"/>
                    <a:pt x="107207" y="246995"/>
                  </a:cubicBezTo>
                  <a:cubicBezTo>
                    <a:pt x="107611" y="422848"/>
                    <a:pt x="107913" y="598701"/>
                    <a:pt x="108215" y="774555"/>
                  </a:cubicBezTo>
                  <a:cubicBezTo>
                    <a:pt x="108215" y="782737"/>
                    <a:pt x="108215" y="790919"/>
                    <a:pt x="108215" y="804214"/>
                  </a:cubicBezTo>
                  <a:cubicBezTo>
                    <a:pt x="117233" y="797282"/>
                    <a:pt x="123783" y="792851"/>
                    <a:pt x="129677" y="787623"/>
                  </a:cubicBezTo>
                  <a:cubicBezTo>
                    <a:pt x="157185" y="763021"/>
                    <a:pt x="184339" y="737850"/>
                    <a:pt x="211998" y="713475"/>
                  </a:cubicBezTo>
                  <a:cubicBezTo>
                    <a:pt x="227918" y="699441"/>
                    <a:pt x="244242" y="685918"/>
                    <a:pt x="263990" y="677963"/>
                  </a:cubicBezTo>
                  <a:cubicBezTo>
                    <a:pt x="258902" y="691941"/>
                    <a:pt x="249481" y="701543"/>
                    <a:pt x="239758" y="710520"/>
                  </a:cubicBezTo>
                  <a:cubicBezTo>
                    <a:pt x="207414" y="740180"/>
                    <a:pt x="174818" y="769555"/>
                    <a:pt x="142323" y="799044"/>
                  </a:cubicBezTo>
                  <a:cubicBezTo>
                    <a:pt x="139501" y="801601"/>
                    <a:pt x="136630" y="803987"/>
                    <a:pt x="131037" y="808930"/>
                  </a:cubicBezTo>
                  <a:cubicBezTo>
                    <a:pt x="192501" y="804498"/>
                    <a:pt x="250640" y="799782"/>
                    <a:pt x="308879" y="796260"/>
                  </a:cubicBezTo>
                  <a:cubicBezTo>
                    <a:pt x="367270" y="792794"/>
                    <a:pt x="425711" y="790578"/>
                    <a:pt x="484202" y="787794"/>
                  </a:cubicBezTo>
                  <a:cubicBezTo>
                    <a:pt x="518360" y="737339"/>
                    <a:pt x="552417" y="687111"/>
                    <a:pt x="588338" y="634043"/>
                  </a:cubicBezTo>
                  <a:cubicBezTo>
                    <a:pt x="555540" y="639384"/>
                    <a:pt x="525061" y="644327"/>
                    <a:pt x="492062" y="649668"/>
                  </a:cubicBezTo>
                  <a:cubicBezTo>
                    <a:pt x="491256" y="672566"/>
                    <a:pt x="491759" y="695520"/>
                    <a:pt x="489341" y="718077"/>
                  </a:cubicBezTo>
                  <a:cubicBezTo>
                    <a:pt x="487024" y="740009"/>
                    <a:pt x="492414" y="764612"/>
                    <a:pt x="476142" y="783646"/>
                  </a:cubicBezTo>
                  <a:cubicBezTo>
                    <a:pt x="461380" y="777794"/>
                    <a:pt x="461985" y="763987"/>
                    <a:pt x="461531" y="752452"/>
                  </a:cubicBezTo>
                  <a:cubicBezTo>
                    <a:pt x="460675" y="728532"/>
                    <a:pt x="461380" y="704611"/>
                    <a:pt x="461430" y="680634"/>
                  </a:cubicBezTo>
                  <a:cubicBezTo>
                    <a:pt x="461430" y="672566"/>
                    <a:pt x="461430" y="664497"/>
                    <a:pt x="461430" y="653475"/>
                  </a:cubicBezTo>
                  <a:cubicBezTo>
                    <a:pt x="439566" y="655236"/>
                    <a:pt x="419464" y="656884"/>
                    <a:pt x="399312" y="658532"/>
                  </a:cubicBezTo>
                  <a:cubicBezTo>
                    <a:pt x="378858" y="660179"/>
                    <a:pt x="358453" y="662225"/>
                    <a:pt x="337999" y="663361"/>
                  </a:cubicBezTo>
                  <a:cubicBezTo>
                    <a:pt x="318603" y="664441"/>
                    <a:pt x="299609" y="675520"/>
                    <a:pt x="278702" y="669497"/>
                  </a:cubicBezTo>
                  <a:cubicBezTo>
                    <a:pt x="282279" y="652281"/>
                    <a:pt x="293664" y="652168"/>
                    <a:pt x="301927" y="650407"/>
                  </a:cubicBezTo>
                  <a:cubicBezTo>
                    <a:pt x="325606" y="645406"/>
                    <a:pt x="349536" y="641941"/>
                    <a:pt x="373517" y="639043"/>
                  </a:cubicBezTo>
                  <a:cubicBezTo>
                    <a:pt x="398959" y="635918"/>
                    <a:pt x="424552" y="634270"/>
                    <a:pt x="450044" y="631656"/>
                  </a:cubicBezTo>
                  <a:cubicBezTo>
                    <a:pt x="454276" y="631202"/>
                    <a:pt x="458357" y="629100"/>
                    <a:pt x="463748" y="627395"/>
                  </a:cubicBezTo>
                  <a:cubicBezTo>
                    <a:pt x="465461" y="464780"/>
                    <a:pt x="467123" y="302506"/>
                    <a:pt x="468836" y="139324"/>
                  </a:cubicBezTo>
                  <a:cubicBezTo>
                    <a:pt x="396994" y="142108"/>
                    <a:pt x="327218" y="144835"/>
                    <a:pt x="255426" y="147619"/>
                  </a:cubicBezTo>
                  <a:cubicBezTo>
                    <a:pt x="255426" y="166199"/>
                    <a:pt x="255325" y="182505"/>
                    <a:pt x="255426" y="198812"/>
                  </a:cubicBezTo>
                  <a:cubicBezTo>
                    <a:pt x="256433" y="325916"/>
                    <a:pt x="257592" y="453075"/>
                    <a:pt x="258348" y="580179"/>
                  </a:cubicBezTo>
                  <a:cubicBezTo>
                    <a:pt x="258449" y="597111"/>
                    <a:pt x="258449" y="614667"/>
                    <a:pt x="249229" y="629100"/>
                  </a:cubicBezTo>
                  <a:cubicBezTo>
                    <a:pt x="235123" y="628986"/>
                    <a:pt x="234266" y="617963"/>
                    <a:pt x="233561" y="608474"/>
                  </a:cubicBezTo>
                  <a:cubicBezTo>
                    <a:pt x="232856" y="598701"/>
                    <a:pt x="234468" y="588758"/>
                    <a:pt x="234569" y="578872"/>
                  </a:cubicBezTo>
                  <a:cubicBezTo>
                    <a:pt x="235677" y="440178"/>
                    <a:pt x="236685" y="301484"/>
                    <a:pt x="237642" y="162790"/>
                  </a:cubicBezTo>
                  <a:cubicBezTo>
                    <a:pt x="237642" y="158812"/>
                    <a:pt x="236987" y="154835"/>
                    <a:pt x="236433" y="148699"/>
                  </a:cubicBezTo>
                  <a:cubicBezTo>
                    <a:pt x="184843" y="148471"/>
                    <a:pt x="134766" y="159096"/>
                    <a:pt x="81766" y="164665"/>
                  </a:cubicBezTo>
                  <a:cubicBezTo>
                    <a:pt x="83932" y="157676"/>
                    <a:pt x="84083" y="152903"/>
                    <a:pt x="86249" y="150858"/>
                  </a:cubicBezTo>
                  <a:cubicBezTo>
                    <a:pt x="131340" y="107448"/>
                    <a:pt x="177841" y="66255"/>
                    <a:pt x="229682" y="33300"/>
                  </a:cubicBezTo>
                  <a:cubicBezTo>
                    <a:pt x="235274" y="29721"/>
                    <a:pt x="241168" y="25175"/>
                    <a:pt x="247264" y="24436"/>
                  </a:cubicBezTo>
                  <a:cubicBezTo>
                    <a:pt x="309786" y="16823"/>
                    <a:pt x="372308" y="8982"/>
                    <a:pt x="434930" y="3243"/>
                  </a:cubicBezTo>
                  <a:cubicBezTo>
                    <a:pt x="469844" y="61"/>
                    <a:pt x="505060" y="630"/>
                    <a:pt x="540175" y="4"/>
                  </a:cubicBezTo>
                  <a:cubicBezTo>
                    <a:pt x="547127" y="-109"/>
                    <a:pt x="554080" y="2050"/>
                    <a:pt x="561032" y="3186"/>
                  </a:cubicBezTo>
                  <a:cubicBezTo>
                    <a:pt x="561133" y="5004"/>
                    <a:pt x="561233" y="6823"/>
                    <a:pt x="561284" y="8641"/>
                  </a:cubicBezTo>
                  <a:cubicBezTo>
                    <a:pt x="552568" y="10516"/>
                    <a:pt x="543903" y="13414"/>
                    <a:pt x="535086" y="14096"/>
                  </a:cubicBezTo>
                  <a:cubicBezTo>
                    <a:pt x="468685" y="19436"/>
                    <a:pt x="402234" y="24152"/>
                    <a:pt x="335833" y="29550"/>
                  </a:cubicBezTo>
                  <a:cubicBezTo>
                    <a:pt x="308124" y="31823"/>
                    <a:pt x="280465" y="35175"/>
                    <a:pt x="252806" y="38357"/>
                  </a:cubicBezTo>
                  <a:cubicBezTo>
                    <a:pt x="248675" y="38811"/>
                    <a:pt x="243990" y="40118"/>
                    <a:pt x="240715" y="42789"/>
                  </a:cubicBezTo>
                  <a:cubicBezTo>
                    <a:pt x="207011" y="70516"/>
                    <a:pt x="173558" y="98585"/>
                    <a:pt x="140106" y="126653"/>
                  </a:cubicBezTo>
                  <a:cubicBezTo>
                    <a:pt x="137940" y="128471"/>
                    <a:pt x="136529" y="131312"/>
                    <a:pt x="132599" y="136539"/>
                  </a:cubicBezTo>
                  <a:cubicBezTo>
                    <a:pt x="168621" y="132960"/>
                    <a:pt x="201620" y="129721"/>
                    <a:pt x="235324" y="126369"/>
                  </a:cubicBezTo>
                  <a:cubicBezTo>
                    <a:pt x="245048" y="105062"/>
                    <a:pt x="234065" y="79153"/>
                    <a:pt x="247164" y="55005"/>
                  </a:cubicBezTo>
                  <a:cubicBezTo>
                    <a:pt x="258197" y="78300"/>
                    <a:pt x="250388" y="101539"/>
                    <a:pt x="256786" y="125005"/>
                  </a:cubicBezTo>
                  <a:cubicBezTo>
                    <a:pt x="262882" y="125403"/>
                    <a:pt x="269935" y="126198"/>
                    <a:pt x="276938" y="126198"/>
                  </a:cubicBezTo>
                  <a:cubicBezTo>
                    <a:pt x="335430" y="126312"/>
                    <a:pt x="393871" y="125914"/>
                    <a:pt x="452362" y="126653"/>
                  </a:cubicBezTo>
                  <a:cubicBezTo>
                    <a:pt x="461028" y="126766"/>
                    <a:pt x="465461" y="122448"/>
                    <a:pt x="470952" y="116710"/>
                  </a:cubicBezTo>
                  <a:cubicBezTo>
                    <a:pt x="503196" y="83130"/>
                    <a:pt x="535691" y="49834"/>
                    <a:pt x="568287" y="16766"/>
                  </a:cubicBezTo>
                  <a:cubicBezTo>
                    <a:pt x="573476" y="11539"/>
                    <a:pt x="579773" y="7675"/>
                    <a:pt x="585064" y="3584"/>
                  </a:cubicBezTo>
                  <a:cubicBezTo>
                    <a:pt x="599523" y="14777"/>
                    <a:pt x="601084" y="28925"/>
                    <a:pt x="601387" y="44152"/>
                  </a:cubicBezTo>
                  <a:cubicBezTo>
                    <a:pt x="604107" y="167903"/>
                    <a:pt x="606677" y="291654"/>
                    <a:pt x="610001" y="415405"/>
                  </a:cubicBezTo>
                  <a:cubicBezTo>
                    <a:pt x="611564" y="473928"/>
                    <a:pt x="614536" y="532451"/>
                    <a:pt x="616853" y="590974"/>
                  </a:cubicBezTo>
                  <a:cubicBezTo>
                    <a:pt x="617257" y="600861"/>
                    <a:pt x="618163" y="610861"/>
                    <a:pt x="617407" y="620634"/>
                  </a:cubicBezTo>
                  <a:cubicBezTo>
                    <a:pt x="616903" y="626770"/>
                    <a:pt x="614788" y="636713"/>
                    <a:pt x="611513" y="637850"/>
                  </a:cubicBezTo>
                  <a:cubicBezTo>
                    <a:pt x="598263" y="642452"/>
                    <a:pt x="595341" y="656202"/>
                    <a:pt x="588640" y="666373"/>
                  </a:cubicBezTo>
                  <a:cubicBezTo>
                    <a:pt x="562493" y="706146"/>
                    <a:pt x="536598" y="746146"/>
                    <a:pt x="510853" y="786203"/>
                  </a:cubicBezTo>
                  <a:cubicBezTo>
                    <a:pt x="504556" y="796033"/>
                    <a:pt x="496747" y="800521"/>
                    <a:pt x="486016" y="803817"/>
                  </a:cubicBezTo>
                  <a:cubicBezTo>
                    <a:pt x="442336" y="817169"/>
                    <a:pt x="397599" y="816317"/>
                    <a:pt x="353113" y="819044"/>
                  </a:cubicBezTo>
                  <a:cubicBezTo>
                    <a:pt x="277845" y="823646"/>
                    <a:pt x="202577" y="827396"/>
                    <a:pt x="127309" y="831771"/>
                  </a:cubicBezTo>
                  <a:cubicBezTo>
                    <a:pt x="119349" y="832226"/>
                    <a:pt x="111439" y="834555"/>
                    <a:pt x="103479" y="835578"/>
                  </a:cubicBezTo>
                  <a:cubicBezTo>
                    <a:pt x="97283" y="836374"/>
                    <a:pt x="91086" y="836544"/>
                    <a:pt x="85544" y="836942"/>
                  </a:cubicBezTo>
                  <a:lnTo>
                    <a:pt x="85544" y="752737"/>
                  </a:lnTo>
                  <a:cubicBezTo>
                    <a:pt x="74158" y="774498"/>
                    <a:pt x="73554" y="800351"/>
                    <a:pt x="51437" y="816999"/>
                  </a:cubicBezTo>
                  <a:cubicBezTo>
                    <a:pt x="52142" y="802453"/>
                    <a:pt x="52142" y="791487"/>
                    <a:pt x="53351" y="780691"/>
                  </a:cubicBezTo>
                  <a:cubicBezTo>
                    <a:pt x="55265" y="763532"/>
                    <a:pt x="58591" y="746543"/>
                    <a:pt x="60303" y="729384"/>
                  </a:cubicBezTo>
                  <a:cubicBezTo>
                    <a:pt x="63578" y="695918"/>
                    <a:pt x="51235" y="670009"/>
                    <a:pt x="27909" y="650236"/>
                  </a:cubicBezTo>
                  <a:cubicBezTo>
                    <a:pt x="21511" y="644782"/>
                    <a:pt x="14055" y="640690"/>
                    <a:pt x="8110" y="634725"/>
                  </a:cubicBezTo>
                  <a:cubicBezTo>
                    <a:pt x="4331" y="630918"/>
                    <a:pt x="-959" y="623531"/>
                    <a:pt x="150" y="620008"/>
                  </a:cubicBezTo>
                  <a:cubicBezTo>
                    <a:pt x="3021" y="610804"/>
                    <a:pt x="10981" y="613702"/>
                    <a:pt x="16926" y="616713"/>
                  </a:cubicBezTo>
                  <a:cubicBezTo>
                    <a:pt x="26901" y="621713"/>
                    <a:pt x="36977" y="626827"/>
                    <a:pt x="46147" y="633418"/>
                  </a:cubicBezTo>
                  <a:cubicBezTo>
                    <a:pt x="63226" y="645804"/>
                    <a:pt x="75015" y="663532"/>
                    <a:pt x="85393" y="684725"/>
                  </a:cubicBezTo>
                  <a:cubicBezTo>
                    <a:pt x="85796" y="677168"/>
                    <a:pt x="86451" y="669668"/>
                    <a:pt x="86501" y="662111"/>
                  </a:cubicBezTo>
                  <a:cubicBezTo>
                    <a:pt x="87055" y="507735"/>
                    <a:pt x="87458" y="353359"/>
                    <a:pt x="88164" y="198983"/>
                  </a:cubicBezTo>
                  <a:cubicBezTo>
                    <a:pt x="88164" y="188301"/>
                    <a:pt x="84688" y="175233"/>
                    <a:pt x="100557" y="167790"/>
                  </a:cubicBezTo>
                  <a:close/>
                  <a:moveTo>
                    <a:pt x="586323" y="34379"/>
                  </a:moveTo>
                  <a:cubicBezTo>
                    <a:pt x="579773" y="35459"/>
                    <a:pt x="577960" y="35118"/>
                    <a:pt x="577154" y="35971"/>
                  </a:cubicBezTo>
                  <a:cubicBezTo>
                    <a:pt x="549445" y="64153"/>
                    <a:pt x="521685" y="92221"/>
                    <a:pt x="494480" y="121028"/>
                  </a:cubicBezTo>
                  <a:cubicBezTo>
                    <a:pt x="491003" y="124721"/>
                    <a:pt x="489392" y="132391"/>
                    <a:pt x="489392" y="138244"/>
                  </a:cubicBezTo>
                  <a:cubicBezTo>
                    <a:pt x="489291" y="162960"/>
                    <a:pt x="490399" y="187733"/>
                    <a:pt x="490651" y="212449"/>
                  </a:cubicBezTo>
                  <a:cubicBezTo>
                    <a:pt x="491911" y="332961"/>
                    <a:pt x="493069" y="453416"/>
                    <a:pt x="494177" y="573929"/>
                  </a:cubicBezTo>
                  <a:cubicBezTo>
                    <a:pt x="494329" y="590122"/>
                    <a:pt x="494177" y="606315"/>
                    <a:pt x="494177" y="625065"/>
                  </a:cubicBezTo>
                  <a:cubicBezTo>
                    <a:pt x="527983" y="621145"/>
                    <a:pt x="560982" y="617281"/>
                    <a:pt x="594585" y="613418"/>
                  </a:cubicBezTo>
                  <a:cubicBezTo>
                    <a:pt x="585164" y="514724"/>
                    <a:pt x="586373" y="418984"/>
                    <a:pt x="586323" y="323359"/>
                  </a:cubicBezTo>
                  <a:cubicBezTo>
                    <a:pt x="586222" y="227676"/>
                    <a:pt x="586323" y="131994"/>
                    <a:pt x="586323" y="344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27CC2293-3A6A-5419-ED5D-7619DCED51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10416" y="5751619"/>
              <a:ext cx="1187329" cy="620241"/>
            </a:xfrm>
            <a:custGeom>
              <a:avLst/>
              <a:gdLst>
                <a:gd name="connsiteX0" fmla="*/ 50 w 1187329"/>
                <a:gd name="connsiteY0" fmla="*/ 609503 h 620241"/>
                <a:gd name="connsiteX1" fmla="*/ 7406 w 1187329"/>
                <a:gd name="connsiteY1" fmla="*/ 594787 h 620241"/>
                <a:gd name="connsiteX2" fmla="*/ 33352 w 1187329"/>
                <a:gd name="connsiteY2" fmla="*/ 576377 h 620241"/>
                <a:gd name="connsiteX3" fmla="*/ 457250 w 1187329"/>
                <a:gd name="connsiteY3" fmla="*/ 343706 h 620241"/>
                <a:gd name="connsiteX4" fmla="*/ 754997 w 1187329"/>
                <a:gd name="connsiteY4" fmla="*/ 198080 h 620241"/>
                <a:gd name="connsiteX5" fmla="*/ 1056321 w 1187329"/>
                <a:gd name="connsiteY5" fmla="*/ 43135 h 620241"/>
                <a:gd name="connsiteX6" fmla="*/ 1137584 w 1187329"/>
                <a:gd name="connsiteY6" fmla="*/ 6146 h 620241"/>
                <a:gd name="connsiteX7" fmla="*/ 1171843 w 1187329"/>
                <a:gd name="connsiteY7" fmla="*/ 237 h 620241"/>
                <a:gd name="connsiteX8" fmla="*/ 1187310 w 1187329"/>
                <a:gd name="connsiteY8" fmla="*/ 17794 h 620241"/>
                <a:gd name="connsiteX9" fmla="*/ 1187310 w 1187329"/>
                <a:gd name="connsiteY9" fmla="*/ 32624 h 620241"/>
                <a:gd name="connsiteX10" fmla="*/ 1186957 w 1187329"/>
                <a:gd name="connsiteY10" fmla="*/ 569900 h 620241"/>
                <a:gd name="connsiteX11" fmla="*/ 1186805 w 1187329"/>
                <a:gd name="connsiteY11" fmla="*/ 587230 h 620241"/>
                <a:gd name="connsiteX12" fmla="*/ 1155318 w 1187329"/>
                <a:gd name="connsiteY12" fmla="*/ 620241 h 620241"/>
                <a:gd name="connsiteX13" fmla="*/ 334222 w 1187329"/>
                <a:gd name="connsiteY13" fmla="*/ 619844 h 620241"/>
                <a:gd name="connsiteX14" fmla="*/ 66451 w 1187329"/>
                <a:gd name="connsiteY14" fmla="*/ 618480 h 620241"/>
                <a:gd name="connsiteX15" fmla="*/ 41161 w 1187329"/>
                <a:gd name="connsiteY15" fmla="*/ 615128 h 620241"/>
                <a:gd name="connsiteX16" fmla="*/ 40002 w 1187329"/>
                <a:gd name="connsiteY16" fmla="*/ 609332 h 620241"/>
                <a:gd name="connsiteX17" fmla="*/ 53554 w 1187329"/>
                <a:gd name="connsiteY17" fmla="*/ 602116 h 620241"/>
                <a:gd name="connsiteX18" fmla="*/ 82019 w 1187329"/>
                <a:gd name="connsiteY18" fmla="*/ 600866 h 620241"/>
                <a:gd name="connsiteX19" fmla="*/ 275227 w 1187329"/>
                <a:gd name="connsiteY19" fmla="*/ 600525 h 620241"/>
                <a:gd name="connsiteX20" fmla="*/ 300770 w 1187329"/>
                <a:gd name="connsiteY20" fmla="*/ 600525 h 620241"/>
                <a:gd name="connsiteX21" fmla="*/ 275630 w 1187329"/>
                <a:gd name="connsiteY21" fmla="*/ 465979 h 620241"/>
                <a:gd name="connsiteX22" fmla="*/ 5239 w 1187329"/>
                <a:gd name="connsiteY22" fmla="*/ 614048 h 620241"/>
                <a:gd name="connsiteX23" fmla="*/ 0 w 1187329"/>
                <a:gd name="connsiteY23" fmla="*/ 609389 h 620241"/>
                <a:gd name="connsiteX24" fmla="*/ 319158 w 1187329"/>
                <a:gd name="connsiteY24" fmla="*/ 598594 h 620241"/>
                <a:gd name="connsiteX25" fmla="*/ 1164789 w 1187329"/>
                <a:gd name="connsiteY25" fmla="*/ 595810 h 620241"/>
                <a:gd name="connsiteX26" fmla="*/ 1164789 w 1187329"/>
                <a:gd name="connsiteY26" fmla="*/ 18135 h 620241"/>
                <a:gd name="connsiteX27" fmla="*/ 1146854 w 1187329"/>
                <a:gd name="connsiteY27" fmla="*/ 25351 h 620241"/>
                <a:gd name="connsiteX28" fmla="*/ 1062467 w 1187329"/>
                <a:gd name="connsiteY28" fmla="*/ 66943 h 620241"/>
                <a:gd name="connsiteX29" fmla="*/ 733031 w 1187329"/>
                <a:gd name="connsiteY29" fmla="*/ 235864 h 620241"/>
                <a:gd name="connsiteX30" fmla="*/ 357447 w 1187329"/>
                <a:gd name="connsiteY30" fmla="*/ 421661 h 620241"/>
                <a:gd name="connsiteX31" fmla="*/ 292356 w 1187329"/>
                <a:gd name="connsiteY31" fmla="*/ 456433 h 620241"/>
                <a:gd name="connsiteX32" fmla="*/ 319108 w 1187329"/>
                <a:gd name="connsiteY32" fmla="*/ 598537 h 6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7329" h="620241">
                  <a:moveTo>
                    <a:pt x="50" y="609503"/>
                  </a:moveTo>
                  <a:cubicBezTo>
                    <a:pt x="2418" y="604503"/>
                    <a:pt x="3779" y="597969"/>
                    <a:pt x="7406" y="594787"/>
                  </a:cubicBezTo>
                  <a:cubicBezTo>
                    <a:pt x="15416" y="587741"/>
                    <a:pt x="24334" y="581832"/>
                    <a:pt x="33352" y="576377"/>
                  </a:cubicBezTo>
                  <a:cubicBezTo>
                    <a:pt x="171998" y="492627"/>
                    <a:pt x="313919" y="416490"/>
                    <a:pt x="457250" y="343706"/>
                  </a:cubicBezTo>
                  <a:cubicBezTo>
                    <a:pt x="555895" y="293591"/>
                    <a:pt x="656151" y="247682"/>
                    <a:pt x="754997" y="198080"/>
                  </a:cubicBezTo>
                  <a:cubicBezTo>
                    <a:pt x="855858" y="147511"/>
                    <a:pt x="955762" y="94499"/>
                    <a:pt x="1056321" y="43135"/>
                  </a:cubicBezTo>
                  <a:cubicBezTo>
                    <a:pt x="1082921" y="29556"/>
                    <a:pt x="1110127" y="17340"/>
                    <a:pt x="1137584" y="6146"/>
                  </a:cubicBezTo>
                  <a:cubicBezTo>
                    <a:pt x="1148265" y="1772"/>
                    <a:pt x="1160356" y="1828"/>
                    <a:pt x="1171843" y="237"/>
                  </a:cubicBezTo>
                  <a:cubicBezTo>
                    <a:pt x="1183481" y="-1410"/>
                    <a:pt x="1187662" y="5635"/>
                    <a:pt x="1187310" y="17794"/>
                  </a:cubicBezTo>
                  <a:cubicBezTo>
                    <a:pt x="1187158" y="22738"/>
                    <a:pt x="1187310" y="27681"/>
                    <a:pt x="1187310" y="32624"/>
                  </a:cubicBezTo>
                  <a:cubicBezTo>
                    <a:pt x="1187209" y="211716"/>
                    <a:pt x="1187057" y="390808"/>
                    <a:pt x="1186957" y="569900"/>
                  </a:cubicBezTo>
                  <a:cubicBezTo>
                    <a:pt x="1186957" y="575696"/>
                    <a:pt x="1187158" y="581491"/>
                    <a:pt x="1186805" y="587230"/>
                  </a:cubicBezTo>
                  <a:cubicBezTo>
                    <a:pt x="1185244" y="612287"/>
                    <a:pt x="1177586" y="620241"/>
                    <a:pt x="1155318" y="620241"/>
                  </a:cubicBezTo>
                  <a:cubicBezTo>
                    <a:pt x="881602" y="620128"/>
                    <a:pt x="607937" y="620071"/>
                    <a:pt x="334222" y="619844"/>
                  </a:cubicBezTo>
                  <a:cubicBezTo>
                    <a:pt x="244948" y="619730"/>
                    <a:pt x="155725" y="619162"/>
                    <a:pt x="66451" y="618480"/>
                  </a:cubicBezTo>
                  <a:cubicBezTo>
                    <a:pt x="58038" y="618423"/>
                    <a:pt x="49574" y="616321"/>
                    <a:pt x="41161" y="615128"/>
                  </a:cubicBezTo>
                  <a:cubicBezTo>
                    <a:pt x="40757" y="613196"/>
                    <a:pt x="40355" y="611264"/>
                    <a:pt x="40002" y="609332"/>
                  </a:cubicBezTo>
                  <a:cubicBezTo>
                    <a:pt x="44486" y="606832"/>
                    <a:pt x="48818" y="602855"/>
                    <a:pt x="53554" y="602116"/>
                  </a:cubicBezTo>
                  <a:cubicBezTo>
                    <a:pt x="62925" y="600753"/>
                    <a:pt x="72497" y="600923"/>
                    <a:pt x="82019" y="600866"/>
                  </a:cubicBezTo>
                  <a:cubicBezTo>
                    <a:pt x="146405" y="600696"/>
                    <a:pt x="210841" y="600639"/>
                    <a:pt x="275227" y="600525"/>
                  </a:cubicBezTo>
                  <a:cubicBezTo>
                    <a:pt x="283187" y="600525"/>
                    <a:pt x="291197" y="600525"/>
                    <a:pt x="300770" y="600525"/>
                  </a:cubicBezTo>
                  <a:cubicBezTo>
                    <a:pt x="310493" y="550695"/>
                    <a:pt x="294875" y="508934"/>
                    <a:pt x="275630" y="465979"/>
                  </a:cubicBezTo>
                  <a:cubicBezTo>
                    <a:pt x="182729" y="511093"/>
                    <a:pt x="93959" y="562514"/>
                    <a:pt x="5239" y="614048"/>
                  </a:cubicBezTo>
                  <a:cubicBezTo>
                    <a:pt x="3476" y="612514"/>
                    <a:pt x="1763" y="610923"/>
                    <a:pt x="0" y="609389"/>
                  </a:cubicBezTo>
                  <a:close/>
                  <a:moveTo>
                    <a:pt x="319158" y="598594"/>
                  </a:moveTo>
                  <a:cubicBezTo>
                    <a:pt x="364753" y="604275"/>
                    <a:pt x="1147811" y="601548"/>
                    <a:pt x="1164789" y="595810"/>
                  </a:cubicBezTo>
                  <a:lnTo>
                    <a:pt x="1164789" y="18135"/>
                  </a:lnTo>
                  <a:cubicBezTo>
                    <a:pt x="1157585" y="21033"/>
                    <a:pt x="1152094" y="22794"/>
                    <a:pt x="1146854" y="25351"/>
                  </a:cubicBezTo>
                  <a:cubicBezTo>
                    <a:pt x="1118692" y="39101"/>
                    <a:pt x="1090428" y="52624"/>
                    <a:pt x="1062467" y="66943"/>
                  </a:cubicBezTo>
                  <a:cubicBezTo>
                    <a:pt x="952638" y="123192"/>
                    <a:pt x="843213" y="180523"/>
                    <a:pt x="733031" y="235864"/>
                  </a:cubicBezTo>
                  <a:cubicBezTo>
                    <a:pt x="608189" y="298648"/>
                    <a:pt x="482592" y="359614"/>
                    <a:pt x="357447" y="421661"/>
                  </a:cubicBezTo>
                  <a:cubicBezTo>
                    <a:pt x="335532" y="432513"/>
                    <a:pt x="314171" y="444786"/>
                    <a:pt x="292356" y="456433"/>
                  </a:cubicBezTo>
                  <a:cubicBezTo>
                    <a:pt x="322534" y="512911"/>
                    <a:pt x="327924" y="541889"/>
                    <a:pt x="319108" y="598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D8ED63E3-7282-75B4-0429-6C36CCE6BC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9630" y="1937115"/>
              <a:ext cx="977727" cy="1016212"/>
            </a:xfrm>
            <a:custGeom>
              <a:avLst/>
              <a:gdLst>
                <a:gd name="connsiteX0" fmla="*/ 453422 w 977727"/>
                <a:gd name="connsiteY0" fmla="*/ 510572 h 1016212"/>
                <a:gd name="connsiteX1" fmla="*/ 425914 w 977727"/>
                <a:gd name="connsiteY1" fmla="*/ 510572 h 1016212"/>
                <a:gd name="connsiteX2" fmla="*/ 41664 w 977727"/>
                <a:gd name="connsiteY2" fmla="*/ 508867 h 1016212"/>
                <a:gd name="connsiteX3" fmla="*/ 0 w 977727"/>
                <a:gd name="connsiteY3" fmla="*/ 500969 h 1016212"/>
                <a:gd name="connsiteX4" fmla="*/ 14661 w 977727"/>
                <a:gd name="connsiteY4" fmla="*/ 493810 h 1016212"/>
                <a:gd name="connsiteX5" fmla="*/ 47508 w 977727"/>
                <a:gd name="connsiteY5" fmla="*/ 491708 h 1016212"/>
                <a:gd name="connsiteX6" fmla="*/ 394426 w 977727"/>
                <a:gd name="connsiteY6" fmla="*/ 490742 h 1016212"/>
                <a:gd name="connsiteX7" fmla="*/ 431002 w 977727"/>
                <a:gd name="connsiteY7" fmla="*/ 487844 h 1016212"/>
                <a:gd name="connsiteX8" fmla="*/ 370143 w 977727"/>
                <a:gd name="connsiteY8" fmla="*/ 469378 h 1016212"/>
                <a:gd name="connsiteX9" fmla="*/ 173560 w 977727"/>
                <a:gd name="connsiteY9" fmla="*/ 317048 h 1016212"/>
                <a:gd name="connsiteX10" fmla="*/ 84991 w 977727"/>
                <a:gd name="connsiteY10" fmla="*/ 161251 h 1016212"/>
                <a:gd name="connsiteX11" fmla="*/ 42974 w 977727"/>
                <a:gd name="connsiteY11" fmla="*/ 34148 h 1016212"/>
                <a:gd name="connsiteX12" fmla="*/ 44586 w 977727"/>
                <a:gd name="connsiteY12" fmla="*/ 13296 h 1016212"/>
                <a:gd name="connsiteX13" fmla="*/ 58592 w 977727"/>
                <a:gd name="connsiteY13" fmla="*/ 50114 h 1016212"/>
                <a:gd name="connsiteX14" fmla="*/ 183988 w 977727"/>
                <a:gd name="connsiteY14" fmla="*/ 295741 h 1016212"/>
                <a:gd name="connsiteX15" fmla="*/ 407072 w 977727"/>
                <a:gd name="connsiteY15" fmla="*/ 458071 h 1016212"/>
                <a:gd name="connsiteX16" fmla="*/ 454278 w 977727"/>
                <a:gd name="connsiteY16" fmla="*/ 467446 h 1016212"/>
                <a:gd name="connsiteX17" fmla="*/ 454278 w 977727"/>
                <a:gd name="connsiteY17" fmla="*/ 437219 h 1016212"/>
                <a:gd name="connsiteX18" fmla="*/ 458006 w 977727"/>
                <a:gd name="connsiteY18" fmla="*/ 31137 h 1016212"/>
                <a:gd name="connsiteX19" fmla="*/ 466923 w 977727"/>
                <a:gd name="connsiteY19" fmla="*/ 0 h 1016212"/>
                <a:gd name="connsiteX20" fmla="*/ 474581 w 977727"/>
                <a:gd name="connsiteY20" fmla="*/ 12046 h 1016212"/>
                <a:gd name="connsiteX21" fmla="*/ 475538 w 977727"/>
                <a:gd name="connsiteY21" fmla="*/ 36705 h 1016212"/>
                <a:gd name="connsiteX22" fmla="*/ 479216 w 977727"/>
                <a:gd name="connsiteY22" fmla="*/ 442787 h 1016212"/>
                <a:gd name="connsiteX23" fmla="*/ 479216 w 977727"/>
                <a:gd name="connsiteY23" fmla="*/ 463299 h 1016212"/>
                <a:gd name="connsiteX24" fmla="*/ 520780 w 977727"/>
                <a:gd name="connsiteY24" fmla="*/ 463526 h 1016212"/>
                <a:gd name="connsiteX25" fmla="*/ 685221 w 977727"/>
                <a:gd name="connsiteY25" fmla="*/ 384775 h 1016212"/>
                <a:gd name="connsiteX26" fmla="*/ 864373 w 977727"/>
                <a:gd name="connsiteY26" fmla="*/ 180228 h 1016212"/>
                <a:gd name="connsiteX27" fmla="*/ 892031 w 977727"/>
                <a:gd name="connsiteY27" fmla="*/ 133694 h 1016212"/>
                <a:gd name="connsiteX28" fmla="*/ 896414 w 977727"/>
                <a:gd name="connsiteY28" fmla="*/ 136194 h 1016212"/>
                <a:gd name="connsiteX29" fmla="*/ 881351 w 977727"/>
                <a:gd name="connsiteY29" fmla="*/ 178808 h 1016212"/>
                <a:gd name="connsiteX30" fmla="*/ 790314 w 977727"/>
                <a:gd name="connsiteY30" fmla="*/ 320400 h 1016212"/>
                <a:gd name="connsiteX31" fmla="*/ 581891 w 977727"/>
                <a:gd name="connsiteY31" fmla="*/ 468128 h 1016212"/>
                <a:gd name="connsiteX32" fmla="*/ 543955 w 977727"/>
                <a:gd name="connsiteY32" fmla="*/ 480344 h 1016212"/>
                <a:gd name="connsiteX33" fmla="*/ 523903 w 977727"/>
                <a:gd name="connsiteY33" fmla="*/ 489435 h 1016212"/>
                <a:gd name="connsiteX34" fmla="*/ 549597 w 977727"/>
                <a:gd name="connsiteY34" fmla="*/ 489435 h 1016212"/>
                <a:gd name="connsiteX35" fmla="*/ 940446 w 977727"/>
                <a:gd name="connsiteY35" fmla="*/ 489321 h 1016212"/>
                <a:gd name="connsiteX36" fmla="*/ 977728 w 977727"/>
                <a:gd name="connsiteY36" fmla="*/ 497674 h 1016212"/>
                <a:gd name="connsiteX37" fmla="*/ 964125 w 977727"/>
                <a:gd name="connsiteY37" fmla="*/ 510231 h 1016212"/>
                <a:gd name="connsiteX38" fmla="*/ 926844 w 977727"/>
                <a:gd name="connsiteY38" fmla="*/ 511708 h 1016212"/>
                <a:gd name="connsiteX39" fmla="*/ 507429 w 977727"/>
                <a:gd name="connsiteY39" fmla="*/ 510572 h 1016212"/>
                <a:gd name="connsiteX40" fmla="*/ 480727 w 977727"/>
                <a:gd name="connsiteY40" fmla="*/ 510572 h 1016212"/>
                <a:gd name="connsiteX41" fmla="*/ 479821 w 977727"/>
                <a:gd name="connsiteY41" fmla="*/ 537617 h 1016212"/>
                <a:gd name="connsiteX42" fmla="*/ 479670 w 977727"/>
                <a:gd name="connsiteY42" fmla="*/ 973472 h 1016212"/>
                <a:gd name="connsiteX43" fmla="*/ 478561 w 977727"/>
                <a:gd name="connsiteY43" fmla="*/ 1003132 h 1016212"/>
                <a:gd name="connsiteX44" fmla="*/ 465462 w 977727"/>
                <a:gd name="connsiteY44" fmla="*/ 1015802 h 1016212"/>
                <a:gd name="connsiteX45" fmla="*/ 455034 w 977727"/>
                <a:gd name="connsiteY45" fmla="*/ 1003075 h 1016212"/>
                <a:gd name="connsiteX46" fmla="*/ 453371 w 977727"/>
                <a:gd name="connsiteY46" fmla="*/ 973586 h 1016212"/>
                <a:gd name="connsiteX47" fmla="*/ 453270 w 977727"/>
                <a:gd name="connsiteY47" fmla="*/ 540231 h 1016212"/>
                <a:gd name="connsiteX48" fmla="*/ 453270 w 977727"/>
                <a:gd name="connsiteY48" fmla="*/ 510458 h 101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7727" h="1016212">
                  <a:moveTo>
                    <a:pt x="453422" y="510572"/>
                  </a:moveTo>
                  <a:cubicBezTo>
                    <a:pt x="441885" y="510572"/>
                    <a:pt x="433924" y="510572"/>
                    <a:pt x="425914" y="510572"/>
                  </a:cubicBezTo>
                  <a:cubicBezTo>
                    <a:pt x="297848" y="510060"/>
                    <a:pt x="169731" y="509549"/>
                    <a:pt x="41664" y="508867"/>
                  </a:cubicBezTo>
                  <a:cubicBezTo>
                    <a:pt x="29069" y="508810"/>
                    <a:pt x="16071" y="510231"/>
                    <a:pt x="0" y="500969"/>
                  </a:cubicBezTo>
                  <a:cubicBezTo>
                    <a:pt x="7607" y="497106"/>
                    <a:pt x="11033" y="494208"/>
                    <a:pt x="14661" y="493810"/>
                  </a:cubicBezTo>
                  <a:cubicBezTo>
                    <a:pt x="25543" y="492560"/>
                    <a:pt x="36526" y="491765"/>
                    <a:pt x="47508" y="491708"/>
                  </a:cubicBezTo>
                  <a:cubicBezTo>
                    <a:pt x="163131" y="491310"/>
                    <a:pt x="278804" y="491026"/>
                    <a:pt x="394426" y="490742"/>
                  </a:cubicBezTo>
                  <a:cubicBezTo>
                    <a:pt x="406568" y="490742"/>
                    <a:pt x="418760" y="490742"/>
                    <a:pt x="431002" y="487844"/>
                  </a:cubicBezTo>
                  <a:cubicBezTo>
                    <a:pt x="410699" y="481765"/>
                    <a:pt x="389943" y="477049"/>
                    <a:pt x="370143" y="469378"/>
                  </a:cubicBezTo>
                  <a:cubicBezTo>
                    <a:pt x="292205" y="439151"/>
                    <a:pt x="226862" y="387787"/>
                    <a:pt x="173560" y="317048"/>
                  </a:cubicBezTo>
                  <a:cubicBezTo>
                    <a:pt x="137840" y="269661"/>
                    <a:pt x="107562" y="218127"/>
                    <a:pt x="84991" y="161251"/>
                  </a:cubicBezTo>
                  <a:cubicBezTo>
                    <a:pt x="68618" y="119944"/>
                    <a:pt x="48919" y="79887"/>
                    <a:pt x="42974" y="34148"/>
                  </a:cubicBezTo>
                  <a:cubicBezTo>
                    <a:pt x="42118" y="27784"/>
                    <a:pt x="41463" y="21364"/>
                    <a:pt x="44586" y="13296"/>
                  </a:cubicBezTo>
                  <a:cubicBezTo>
                    <a:pt x="49272" y="25568"/>
                    <a:pt x="53957" y="37841"/>
                    <a:pt x="58592" y="50114"/>
                  </a:cubicBezTo>
                  <a:cubicBezTo>
                    <a:pt x="91591" y="137671"/>
                    <a:pt x="128721" y="222558"/>
                    <a:pt x="183988" y="295741"/>
                  </a:cubicBezTo>
                  <a:cubicBezTo>
                    <a:pt x="243941" y="375116"/>
                    <a:pt x="316740" y="431992"/>
                    <a:pt x="407072" y="458071"/>
                  </a:cubicBezTo>
                  <a:cubicBezTo>
                    <a:pt x="421581" y="462276"/>
                    <a:pt x="436695" y="464037"/>
                    <a:pt x="454278" y="467446"/>
                  </a:cubicBezTo>
                  <a:cubicBezTo>
                    <a:pt x="454278" y="455003"/>
                    <a:pt x="454227" y="446083"/>
                    <a:pt x="454278" y="437219"/>
                  </a:cubicBezTo>
                  <a:cubicBezTo>
                    <a:pt x="455437" y="301877"/>
                    <a:pt x="456595" y="166478"/>
                    <a:pt x="458006" y="31137"/>
                  </a:cubicBezTo>
                  <a:cubicBezTo>
                    <a:pt x="458107" y="20966"/>
                    <a:pt x="455084" y="9261"/>
                    <a:pt x="466923" y="0"/>
                  </a:cubicBezTo>
                  <a:cubicBezTo>
                    <a:pt x="469594" y="3977"/>
                    <a:pt x="473775" y="7614"/>
                    <a:pt x="474581" y="12046"/>
                  </a:cubicBezTo>
                  <a:cubicBezTo>
                    <a:pt x="475992" y="20000"/>
                    <a:pt x="475488" y="28466"/>
                    <a:pt x="475538" y="36705"/>
                  </a:cubicBezTo>
                  <a:cubicBezTo>
                    <a:pt x="476798" y="172047"/>
                    <a:pt x="478007" y="307445"/>
                    <a:pt x="479216" y="442787"/>
                  </a:cubicBezTo>
                  <a:cubicBezTo>
                    <a:pt x="479267" y="449321"/>
                    <a:pt x="479216" y="455855"/>
                    <a:pt x="479216" y="463299"/>
                  </a:cubicBezTo>
                  <a:cubicBezTo>
                    <a:pt x="493826" y="468696"/>
                    <a:pt x="507379" y="466253"/>
                    <a:pt x="520780" y="463526"/>
                  </a:cubicBezTo>
                  <a:cubicBezTo>
                    <a:pt x="580883" y="451310"/>
                    <a:pt x="634639" y="421992"/>
                    <a:pt x="685221" y="384775"/>
                  </a:cubicBezTo>
                  <a:cubicBezTo>
                    <a:pt x="758020" y="331252"/>
                    <a:pt x="817519" y="262786"/>
                    <a:pt x="864373" y="180228"/>
                  </a:cubicBezTo>
                  <a:cubicBezTo>
                    <a:pt x="873290" y="164490"/>
                    <a:pt x="882812" y="149206"/>
                    <a:pt x="892031" y="133694"/>
                  </a:cubicBezTo>
                  <a:cubicBezTo>
                    <a:pt x="893492" y="134546"/>
                    <a:pt x="894953" y="135342"/>
                    <a:pt x="896414" y="136194"/>
                  </a:cubicBezTo>
                  <a:cubicBezTo>
                    <a:pt x="891427" y="150399"/>
                    <a:pt x="887195" y="165058"/>
                    <a:pt x="881351" y="178808"/>
                  </a:cubicBezTo>
                  <a:cubicBezTo>
                    <a:pt x="858579" y="232161"/>
                    <a:pt x="827897" y="279377"/>
                    <a:pt x="790314" y="320400"/>
                  </a:cubicBezTo>
                  <a:cubicBezTo>
                    <a:pt x="730160" y="386082"/>
                    <a:pt x="660786" y="435855"/>
                    <a:pt x="581891" y="468128"/>
                  </a:cubicBezTo>
                  <a:cubicBezTo>
                    <a:pt x="569548" y="473185"/>
                    <a:pt x="556600" y="476310"/>
                    <a:pt x="543955" y="480344"/>
                  </a:cubicBezTo>
                  <a:cubicBezTo>
                    <a:pt x="537103" y="482503"/>
                    <a:pt x="530302" y="484662"/>
                    <a:pt x="523903" y="489435"/>
                  </a:cubicBezTo>
                  <a:cubicBezTo>
                    <a:pt x="532468" y="489435"/>
                    <a:pt x="541033" y="489435"/>
                    <a:pt x="549597" y="489435"/>
                  </a:cubicBezTo>
                  <a:cubicBezTo>
                    <a:pt x="679880" y="489321"/>
                    <a:pt x="810163" y="489094"/>
                    <a:pt x="940446" y="489321"/>
                  </a:cubicBezTo>
                  <a:cubicBezTo>
                    <a:pt x="953042" y="489321"/>
                    <a:pt x="966947" y="485572"/>
                    <a:pt x="977728" y="497674"/>
                  </a:cubicBezTo>
                  <a:cubicBezTo>
                    <a:pt x="977224" y="508015"/>
                    <a:pt x="970926" y="509833"/>
                    <a:pt x="964125" y="510231"/>
                  </a:cubicBezTo>
                  <a:cubicBezTo>
                    <a:pt x="951681" y="510969"/>
                    <a:pt x="939288" y="511765"/>
                    <a:pt x="926844" y="511708"/>
                  </a:cubicBezTo>
                  <a:cubicBezTo>
                    <a:pt x="787039" y="511424"/>
                    <a:pt x="647234" y="510969"/>
                    <a:pt x="507429" y="510572"/>
                  </a:cubicBezTo>
                  <a:cubicBezTo>
                    <a:pt x="499419" y="510572"/>
                    <a:pt x="491408" y="510572"/>
                    <a:pt x="480727" y="510572"/>
                  </a:cubicBezTo>
                  <a:cubicBezTo>
                    <a:pt x="480375" y="520231"/>
                    <a:pt x="479821" y="528924"/>
                    <a:pt x="479821" y="537617"/>
                  </a:cubicBezTo>
                  <a:cubicBezTo>
                    <a:pt x="479770" y="682902"/>
                    <a:pt x="479770" y="828187"/>
                    <a:pt x="479670" y="973472"/>
                  </a:cubicBezTo>
                  <a:cubicBezTo>
                    <a:pt x="479670" y="983359"/>
                    <a:pt x="479418" y="993302"/>
                    <a:pt x="478561" y="1003132"/>
                  </a:cubicBezTo>
                  <a:cubicBezTo>
                    <a:pt x="477805" y="1011654"/>
                    <a:pt x="472868" y="1017905"/>
                    <a:pt x="465462" y="1015802"/>
                  </a:cubicBezTo>
                  <a:cubicBezTo>
                    <a:pt x="461180" y="1014609"/>
                    <a:pt x="456091" y="1008132"/>
                    <a:pt x="455034" y="1003075"/>
                  </a:cubicBezTo>
                  <a:cubicBezTo>
                    <a:pt x="453069" y="993586"/>
                    <a:pt x="453371" y="983416"/>
                    <a:pt x="453371" y="973586"/>
                  </a:cubicBezTo>
                  <a:cubicBezTo>
                    <a:pt x="453270" y="829153"/>
                    <a:pt x="453270" y="684664"/>
                    <a:pt x="453270" y="540231"/>
                  </a:cubicBezTo>
                  <a:cubicBezTo>
                    <a:pt x="453270" y="531310"/>
                    <a:pt x="453270" y="522447"/>
                    <a:pt x="453270" y="510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144EBBF1-6A3D-FC2F-FE37-23DCD7748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85533" y="2522142"/>
              <a:ext cx="1038080" cy="1104644"/>
            </a:xfrm>
            <a:custGeom>
              <a:avLst/>
              <a:gdLst>
                <a:gd name="connsiteX0" fmla="*/ 222025 w 1038080"/>
                <a:gd name="connsiteY0" fmla="*/ 733788 h 1104644"/>
                <a:gd name="connsiteX1" fmla="*/ 222025 w 1038080"/>
                <a:gd name="connsiteY1" fmla="*/ 762539 h 1104644"/>
                <a:gd name="connsiteX2" fmla="*/ 221824 w 1038080"/>
                <a:gd name="connsiteY2" fmla="*/ 1062313 h 1104644"/>
                <a:gd name="connsiteX3" fmla="*/ 220161 w 1038080"/>
                <a:gd name="connsiteY3" fmla="*/ 1094359 h 1104644"/>
                <a:gd name="connsiteX4" fmla="*/ 210589 w 1038080"/>
                <a:gd name="connsiteY4" fmla="*/ 1104643 h 1104644"/>
                <a:gd name="connsiteX5" fmla="*/ 201319 w 1038080"/>
                <a:gd name="connsiteY5" fmla="*/ 1094302 h 1104644"/>
                <a:gd name="connsiteX6" fmla="*/ 199354 w 1038080"/>
                <a:gd name="connsiteY6" fmla="*/ 1059756 h 1104644"/>
                <a:gd name="connsiteX7" fmla="*/ 198952 w 1038080"/>
                <a:gd name="connsiteY7" fmla="*/ 762482 h 1104644"/>
                <a:gd name="connsiteX8" fmla="*/ 198952 w 1038080"/>
                <a:gd name="connsiteY8" fmla="*/ 734698 h 1104644"/>
                <a:gd name="connsiteX9" fmla="*/ 174971 w 1038080"/>
                <a:gd name="connsiteY9" fmla="*/ 733391 h 1104644"/>
                <a:gd name="connsiteX10" fmla="*/ 25593 w 1038080"/>
                <a:gd name="connsiteY10" fmla="*/ 733050 h 1104644"/>
                <a:gd name="connsiteX11" fmla="*/ 0 w 1038080"/>
                <a:gd name="connsiteY11" fmla="*/ 729300 h 1104644"/>
                <a:gd name="connsiteX12" fmla="*/ 19296 w 1038080"/>
                <a:gd name="connsiteY12" fmla="*/ 717311 h 1104644"/>
                <a:gd name="connsiteX13" fmla="*/ 98342 w 1038080"/>
                <a:gd name="connsiteY13" fmla="*/ 716459 h 1104644"/>
                <a:gd name="connsiteX14" fmla="*/ 175222 w 1038080"/>
                <a:gd name="connsiteY14" fmla="*/ 716345 h 1104644"/>
                <a:gd name="connsiteX15" fmla="*/ 197742 w 1038080"/>
                <a:gd name="connsiteY15" fmla="*/ 715095 h 1104644"/>
                <a:gd name="connsiteX16" fmla="*/ 197742 w 1038080"/>
                <a:gd name="connsiteY16" fmla="*/ 640606 h 1104644"/>
                <a:gd name="connsiteX17" fmla="*/ 187767 w 1038080"/>
                <a:gd name="connsiteY17" fmla="*/ 638617 h 1104644"/>
                <a:gd name="connsiteX18" fmla="*/ 183031 w 1038080"/>
                <a:gd name="connsiteY18" fmla="*/ 618277 h 1104644"/>
                <a:gd name="connsiteX19" fmla="*/ 199254 w 1038080"/>
                <a:gd name="connsiteY19" fmla="*/ 569469 h 1104644"/>
                <a:gd name="connsiteX20" fmla="*/ 185651 w 1038080"/>
                <a:gd name="connsiteY20" fmla="*/ 539355 h 1104644"/>
                <a:gd name="connsiteX21" fmla="*/ 199858 w 1038080"/>
                <a:gd name="connsiteY21" fmla="*/ 463446 h 1104644"/>
                <a:gd name="connsiteX22" fmla="*/ 176633 w 1038080"/>
                <a:gd name="connsiteY22" fmla="*/ 457991 h 1104644"/>
                <a:gd name="connsiteX23" fmla="*/ 179051 w 1038080"/>
                <a:gd name="connsiteY23" fmla="*/ 444582 h 1104644"/>
                <a:gd name="connsiteX24" fmla="*/ 198498 w 1038080"/>
                <a:gd name="connsiteY24" fmla="*/ 389752 h 1104644"/>
                <a:gd name="connsiteX25" fmla="*/ 181822 w 1038080"/>
                <a:gd name="connsiteY25" fmla="*/ 373388 h 1104644"/>
                <a:gd name="connsiteX26" fmla="*/ 195677 w 1038080"/>
                <a:gd name="connsiteY26" fmla="*/ 357536 h 1104644"/>
                <a:gd name="connsiteX27" fmla="*/ 199959 w 1038080"/>
                <a:gd name="connsiteY27" fmla="*/ 359695 h 1104644"/>
                <a:gd name="connsiteX28" fmla="*/ 199556 w 1038080"/>
                <a:gd name="connsiteY28" fmla="*/ 270888 h 1104644"/>
                <a:gd name="connsiteX29" fmla="*/ 190487 w 1038080"/>
                <a:gd name="connsiteY29" fmla="*/ 250035 h 1104644"/>
                <a:gd name="connsiteX30" fmla="*/ 200312 w 1038080"/>
                <a:gd name="connsiteY30" fmla="*/ 182592 h 1104644"/>
                <a:gd name="connsiteX31" fmla="*/ 185702 w 1038080"/>
                <a:gd name="connsiteY31" fmla="*/ 172080 h 1104644"/>
                <a:gd name="connsiteX32" fmla="*/ 201218 w 1038080"/>
                <a:gd name="connsiteY32" fmla="*/ 155262 h 1104644"/>
                <a:gd name="connsiteX33" fmla="*/ 201218 w 1038080"/>
                <a:gd name="connsiteY33" fmla="*/ 36738 h 1104644"/>
                <a:gd name="connsiteX34" fmla="*/ 191697 w 1038080"/>
                <a:gd name="connsiteY34" fmla="*/ 49977 h 1104644"/>
                <a:gd name="connsiteX35" fmla="*/ 167514 w 1038080"/>
                <a:gd name="connsiteY35" fmla="*/ 97136 h 1104644"/>
                <a:gd name="connsiteX36" fmla="*/ 155675 w 1038080"/>
                <a:gd name="connsiteY36" fmla="*/ 111114 h 1104644"/>
                <a:gd name="connsiteX37" fmla="*/ 145800 w 1038080"/>
                <a:gd name="connsiteY37" fmla="*/ 110432 h 1104644"/>
                <a:gd name="connsiteX38" fmla="*/ 142979 w 1038080"/>
                <a:gd name="connsiteY38" fmla="*/ 99637 h 1104644"/>
                <a:gd name="connsiteX39" fmla="*/ 147060 w 1038080"/>
                <a:gd name="connsiteY39" fmla="*/ 88273 h 1104644"/>
                <a:gd name="connsiteX40" fmla="*/ 187515 w 1038080"/>
                <a:gd name="connsiteY40" fmla="*/ 14636 h 1104644"/>
                <a:gd name="connsiteX41" fmla="*/ 221219 w 1038080"/>
                <a:gd name="connsiteY41" fmla="*/ 11454 h 1104644"/>
                <a:gd name="connsiteX42" fmla="*/ 265151 w 1038080"/>
                <a:gd name="connsiteY42" fmla="*/ 90943 h 1104644"/>
                <a:gd name="connsiteX43" fmla="*/ 263891 w 1038080"/>
                <a:gd name="connsiteY43" fmla="*/ 97477 h 1104644"/>
                <a:gd name="connsiteX44" fmla="*/ 219456 w 1038080"/>
                <a:gd name="connsiteY44" fmla="*/ 55489 h 1104644"/>
                <a:gd name="connsiteX45" fmla="*/ 226207 w 1038080"/>
                <a:gd name="connsiteY45" fmla="*/ 169239 h 1104644"/>
                <a:gd name="connsiteX46" fmla="*/ 226056 w 1038080"/>
                <a:gd name="connsiteY46" fmla="*/ 257649 h 1104644"/>
                <a:gd name="connsiteX47" fmla="*/ 265252 w 1038080"/>
                <a:gd name="connsiteY47" fmla="*/ 266229 h 1104644"/>
                <a:gd name="connsiteX48" fmla="*/ 223638 w 1038080"/>
                <a:gd name="connsiteY48" fmla="*/ 279183 h 1104644"/>
                <a:gd name="connsiteX49" fmla="*/ 229482 w 1038080"/>
                <a:gd name="connsiteY49" fmla="*/ 373161 h 1104644"/>
                <a:gd name="connsiteX50" fmla="*/ 223487 w 1038080"/>
                <a:gd name="connsiteY50" fmla="*/ 440378 h 1104644"/>
                <a:gd name="connsiteX51" fmla="*/ 277444 w 1038080"/>
                <a:gd name="connsiteY51" fmla="*/ 451571 h 1104644"/>
                <a:gd name="connsiteX52" fmla="*/ 221673 w 1038080"/>
                <a:gd name="connsiteY52" fmla="*/ 462196 h 1104644"/>
                <a:gd name="connsiteX53" fmla="*/ 233210 w 1038080"/>
                <a:gd name="connsiteY53" fmla="*/ 537821 h 1104644"/>
                <a:gd name="connsiteX54" fmla="*/ 222025 w 1038080"/>
                <a:gd name="connsiteY54" fmla="*/ 566401 h 1104644"/>
                <a:gd name="connsiteX55" fmla="*/ 222126 w 1038080"/>
                <a:gd name="connsiteY55" fmla="*/ 715379 h 1104644"/>
                <a:gd name="connsiteX56" fmla="*/ 299409 w 1038080"/>
                <a:gd name="connsiteY56" fmla="*/ 715379 h 1104644"/>
                <a:gd name="connsiteX57" fmla="*/ 312861 w 1038080"/>
                <a:gd name="connsiteY57" fmla="*/ 704754 h 1104644"/>
                <a:gd name="connsiteX58" fmla="*/ 419264 w 1038080"/>
                <a:gd name="connsiteY58" fmla="*/ 705663 h 1104644"/>
                <a:gd name="connsiteX59" fmla="*/ 455185 w 1038080"/>
                <a:gd name="connsiteY59" fmla="*/ 713845 h 1104644"/>
                <a:gd name="connsiteX60" fmla="*/ 516044 w 1038080"/>
                <a:gd name="connsiteY60" fmla="*/ 714186 h 1104644"/>
                <a:gd name="connsiteX61" fmla="*/ 536196 w 1038080"/>
                <a:gd name="connsiteY61" fmla="*/ 695266 h 1104644"/>
                <a:gd name="connsiteX62" fmla="*/ 553779 w 1038080"/>
                <a:gd name="connsiteY62" fmla="*/ 713959 h 1104644"/>
                <a:gd name="connsiteX63" fmla="*/ 598668 w 1038080"/>
                <a:gd name="connsiteY63" fmla="*/ 713448 h 1104644"/>
                <a:gd name="connsiteX64" fmla="*/ 646277 w 1038080"/>
                <a:gd name="connsiteY64" fmla="*/ 699356 h 1104644"/>
                <a:gd name="connsiteX65" fmla="*/ 681291 w 1038080"/>
                <a:gd name="connsiteY65" fmla="*/ 713959 h 1104644"/>
                <a:gd name="connsiteX66" fmla="*/ 731470 w 1038080"/>
                <a:gd name="connsiteY66" fmla="*/ 713732 h 1104644"/>
                <a:gd name="connsiteX67" fmla="*/ 755552 w 1038080"/>
                <a:gd name="connsiteY67" fmla="*/ 711970 h 1104644"/>
                <a:gd name="connsiteX68" fmla="*/ 722955 w 1038080"/>
                <a:gd name="connsiteY68" fmla="*/ 705550 h 1104644"/>
                <a:gd name="connsiteX69" fmla="*/ 746483 w 1038080"/>
                <a:gd name="connsiteY69" fmla="*/ 698504 h 1104644"/>
                <a:gd name="connsiteX70" fmla="*/ 775603 w 1038080"/>
                <a:gd name="connsiteY70" fmla="*/ 714016 h 1104644"/>
                <a:gd name="connsiteX71" fmla="*/ 859889 w 1038080"/>
                <a:gd name="connsiteY71" fmla="*/ 702254 h 1104644"/>
                <a:gd name="connsiteX72" fmla="*/ 919589 w 1038080"/>
                <a:gd name="connsiteY72" fmla="*/ 703732 h 1104644"/>
                <a:gd name="connsiteX73" fmla="*/ 940749 w 1038080"/>
                <a:gd name="connsiteY73" fmla="*/ 704584 h 1104644"/>
                <a:gd name="connsiteX74" fmla="*/ 961455 w 1038080"/>
                <a:gd name="connsiteY74" fmla="*/ 713959 h 1104644"/>
                <a:gd name="connsiteX75" fmla="*/ 991985 w 1038080"/>
                <a:gd name="connsiteY75" fmla="*/ 716629 h 1104644"/>
                <a:gd name="connsiteX76" fmla="*/ 1016571 w 1038080"/>
                <a:gd name="connsiteY76" fmla="*/ 704016 h 1104644"/>
                <a:gd name="connsiteX77" fmla="*/ 983471 w 1038080"/>
                <a:gd name="connsiteY77" fmla="*/ 687311 h 1104644"/>
                <a:gd name="connsiteX78" fmla="*/ 974504 w 1038080"/>
                <a:gd name="connsiteY78" fmla="*/ 663561 h 1104644"/>
                <a:gd name="connsiteX79" fmla="*/ 1026899 w 1038080"/>
                <a:gd name="connsiteY79" fmla="*/ 686118 h 1104644"/>
                <a:gd name="connsiteX80" fmla="*/ 1032289 w 1038080"/>
                <a:gd name="connsiteY80" fmla="*/ 716573 h 1104644"/>
                <a:gd name="connsiteX81" fmla="*/ 998434 w 1038080"/>
                <a:gd name="connsiteY81" fmla="*/ 747311 h 1104644"/>
                <a:gd name="connsiteX82" fmla="*/ 984680 w 1038080"/>
                <a:gd name="connsiteY82" fmla="*/ 746459 h 1104644"/>
                <a:gd name="connsiteX83" fmla="*/ 957979 w 1038080"/>
                <a:gd name="connsiteY83" fmla="*/ 736175 h 1104644"/>
                <a:gd name="connsiteX84" fmla="*/ 903770 w 1038080"/>
                <a:gd name="connsiteY84" fmla="*/ 736061 h 1104644"/>
                <a:gd name="connsiteX85" fmla="*/ 791724 w 1038080"/>
                <a:gd name="connsiteY85" fmla="*/ 736345 h 1104644"/>
                <a:gd name="connsiteX86" fmla="*/ 759985 w 1038080"/>
                <a:gd name="connsiteY86" fmla="*/ 741800 h 1104644"/>
                <a:gd name="connsiteX87" fmla="*/ 728346 w 1038080"/>
                <a:gd name="connsiteY87" fmla="*/ 736118 h 1104644"/>
                <a:gd name="connsiteX88" fmla="*/ 587786 w 1038080"/>
                <a:gd name="connsiteY88" fmla="*/ 735834 h 1104644"/>
                <a:gd name="connsiteX89" fmla="*/ 474733 w 1038080"/>
                <a:gd name="connsiteY89" fmla="*/ 735209 h 1104644"/>
                <a:gd name="connsiteX90" fmla="*/ 362687 w 1038080"/>
                <a:gd name="connsiteY90" fmla="*/ 734641 h 1104644"/>
                <a:gd name="connsiteX91" fmla="*/ 248475 w 1038080"/>
                <a:gd name="connsiteY91" fmla="*/ 733959 h 1104644"/>
                <a:gd name="connsiteX92" fmla="*/ 221975 w 1038080"/>
                <a:gd name="connsiteY92" fmla="*/ 733959 h 110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38080" h="1104644">
                  <a:moveTo>
                    <a:pt x="222025" y="733788"/>
                  </a:moveTo>
                  <a:cubicBezTo>
                    <a:pt x="222025" y="744925"/>
                    <a:pt x="222025" y="753732"/>
                    <a:pt x="222025" y="762539"/>
                  </a:cubicBezTo>
                  <a:cubicBezTo>
                    <a:pt x="222025" y="862483"/>
                    <a:pt x="221975" y="962370"/>
                    <a:pt x="221824" y="1062313"/>
                  </a:cubicBezTo>
                  <a:cubicBezTo>
                    <a:pt x="221824" y="1073052"/>
                    <a:pt x="221925" y="1083961"/>
                    <a:pt x="220161" y="1094359"/>
                  </a:cubicBezTo>
                  <a:cubicBezTo>
                    <a:pt x="219456" y="1098564"/>
                    <a:pt x="214015" y="1104530"/>
                    <a:pt x="210589" y="1104643"/>
                  </a:cubicBezTo>
                  <a:cubicBezTo>
                    <a:pt x="207465" y="1104757"/>
                    <a:pt x="201974" y="1098507"/>
                    <a:pt x="201319" y="1094302"/>
                  </a:cubicBezTo>
                  <a:cubicBezTo>
                    <a:pt x="199556" y="1082995"/>
                    <a:pt x="199405" y="1071291"/>
                    <a:pt x="199354" y="1059756"/>
                  </a:cubicBezTo>
                  <a:cubicBezTo>
                    <a:pt x="199103" y="960665"/>
                    <a:pt x="199052" y="861574"/>
                    <a:pt x="198952" y="762482"/>
                  </a:cubicBezTo>
                  <a:cubicBezTo>
                    <a:pt x="198952" y="753675"/>
                    <a:pt x="198952" y="744811"/>
                    <a:pt x="198952" y="734698"/>
                  </a:cubicBezTo>
                  <a:cubicBezTo>
                    <a:pt x="189278" y="734129"/>
                    <a:pt x="182124" y="733448"/>
                    <a:pt x="174971" y="733391"/>
                  </a:cubicBezTo>
                  <a:cubicBezTo>
                    <a:pt x="125195" y="733277"/>
                    <a:pt x="75369" y="733391"/>
                    <a:pt x="25593" y="733050"/>
                  </a:cubicBezTo>
                  <a:cubicBezTo>
                    <a:pt x="17482" y="732993"/>
                    <a:pt x="9371" y="730720"/>
                    <a:pt x="0" y="729300"/>
                  </a:cubicBezTo>
                  <a:cubicBezTo>
                    <a:pt x="4433" y="715152"/>
                    <a:pt x="12696" y="717425"/>
                    <a:pt x="19296" y="717311"/>
                  </a:cubicBezTo>
                  <a:cubicBezTo>
                    <a:pt x="45644" y="716686"/>
                    <a:pt x="71993" y="716573"/>
                    <a:pt x="98342" y="716459"/>
                  </a:cubicBezTo>
                  <a:cubicBezTo>
                    <a:pt x="123986" y="716345"/>
                    <a:pt x="149579" y="716459"/>
                    <a:pt x="175222" y="716345"/>
                  </a:cubicBezTo>
                  <a:cubicBezTo>
                    <a:pt x="182376" y="716345"/>
                    <a:pt x="189530" y="715607"/>
                    <a:pt x="197742" y="715095"/>
                  </a:cubicBezTo>
                  <a:lnTo>
                    <a:pt x="197742" y="640606"/>
                  </a:lnTo>
                  <a:cubicBezTo>
                    <a:pt x="194468" y="639981"/>
                    <a:pt x="190991" y="639754"/>
                    <a:pt x="187767" y="638617"/>
                  </a:cubicBezTo>
                  <a:cubicBezTo>
                    <a:pt x="175575" y="634186"/>
                    <a:pt x="173610" y="628447"/>
                    <a:pt x="183031" y="618277"/>
                  </a:cubicBezTo>
                  <a:cubicBezTo>
                    <a:pt x="195778" y="604526"/>
                    <a:pt x="200312" y="588901"/>
                    <a:pt x="199254" y="569469"/>
                  </a:cubicBezTo>
                  <a:cubicBezTo>
                    <a:pt x="198548" y="557083"/>
                    <a:pt x="199858" y="544696"/>
                    <a:pt x="185651" y="539355"/>
                  </a:cubicBezTo>
                  <a:cubicBezTo>
                    <a:pt x="207566" y="515605"/>
                    <a:pt x="195677" y="489014"/>
                    <a:pt x="199858" y="463446"/>
                  </a:cubicBezTo>
                  <a:cubicBezTo>
                    <a:pt x="191697" y="461514"/>
                    <a:pt x="184895" y="459923"/>
                    <a:pt x="176633" y="457991"/>
                  </a:cubicBezTo>
                  <a:cubicBezTo>
                    <a:pt x="177439" y="452934"/>
                    <a:pt x="176885" y="445775"/>
                    <a:pt x="179051" y="444582"/>
                  </a:cubicBezTo>
                  <a:cubicBezTo>
                    <a:pt x="201269" y="431911"/>
                    <a:pt x="201521" y="410548"/>
                    <a:pt x="198498" y="389752"/>
                  </a:cubicBezTo>
                  <a:cubicBezTo>
                    <a:pt x="192100" y="383445"/>
                    <a:pt x="186961" y="378445"/>
                    <a:pt x="181822" y="373388"/>
                  </a:cubicBezTo>
                  <a:cubicBezTo>
                    <a:pt x="186457" y="368104"/>
                    <a:pt x="191042" y="362820"/>
                    <a:pt x="195677" y="357536"/>
                  </a:cubicBezTo>
                  <a:cubicBezTo>
                    <a:pt x="197087" y="358275"/>
                    <a:pt x="198498" y="358957"/>
                    <a:pt x="199959" y="359695"/>
                  </a:cubicBezTo>
                  <a:cubicBezTo>
                    <a:pt x="199959" y="330093"/>
                    <a:pt x="200463" y="300433"/>
                    <a:pt x="199556" y="270888"/>
                  </a:cubicBezTo>
                  <a:cubicBezTo>
                    <a:pt x="199354" y="264524"/>
                    <a:pt x="194266" y="258388"/>
                    <a:pt x="190487" y="250035"/>
                  </a:cubicBezTo>
                  <a:cubicBezTo>
                    <a:pt x="205803" y="231683"/>
                    <a:pt x="199203" y="207194"/>
                    <a:pt x="200312" y="182592"/>
                  </a:cubicBezTo>
                  <a:cubicBezTo>
                    <a:pt x="195374" y="179012"/>
                    <a:pt x="190185" y="175262"/>
                    <a:pt x="185702" y="172080"/>
                  </a:cubicBezTo>
                  <a:cubicBezTo>
                    <a:pt x="184039" y="158273"/>
                    <a:pt x="194316" y="159807"/>
                    <a:pt x="201218" y="155262"/>
                  </a:cubicBezTo>
                  <a:lnTo>
                    <a:pt x="201218" y="36738"/>
                  </a:lnTo>
                  <a:cubicBezTo>
                    <a:pt x="197339" y="42079"/>
                    <a:pt x="193964" y="45659"/>
                    <a:pt x="191697" y="49977"/>
                  </a:cubicBezTo>
                  <a:cubicBezTo>
                    <a:pt x="183485" y="65602"/>
                    <a:pt x="175928" y="81682"/>
                    <a:pt x="167514" y="97136"/>
                  </a:cubicBezTo>
                  <a:cubicBezTo>
                    <a:pt x="164542" y="102534"/>
                    <a:pt x="160310" y="107534"/>
                    <a:pt x="155675" y="111114"/>
                  </a:cubicBezTo>
                  <a:cubicBezTo>
                    <a:pt x="153408" y="112875"/>
                    <a:pt x="148017" y="112421"/>
                    <a:pt x="145800" y="110432"/>
                  </a:cubicBezTo>
                  <a:cubicBezTo>
                    <a:pt x="143634" y="108500"/>
                    <a:pt x="142677" y="103273"/>
                    <a:pt x="142979" y="99637"/>
                  </a:cubicBezTo>
                  <a:cubicBezTo>
                    <a:pt x="143281" y="95716"/>
                    <a:pt x="145145" y="91739"/>
                    <a:pt x="147060" y="88273"/>
                  </a:cubicBezTo>
                  <a:cubicBezTo>
                    <a:pt x="160360" y="63614"/>
                    <a:pt x="173207" y="38557"/>
                    <a:pt x="187515" y="14636"/>
                  </a:cubicBezTo>
                  <a:cubicBezTo>
                    <a:pt x="198246" y="-3319"/>
                    <a:pt x="210388" y="-5194"/>
                    <a:pt x="221219" y="11454"/>
                  </a:cubicBezTo>
                  <a:cubicBezTo>
                    <a:pt x="237543" y="36568"/>
                    <a:pt x="250793" y="64239"/>
                    <a:pt x="265151" y="90943"/>
                  </a:cubicBezTo>
                  <a:cubicBezTo>
                    <a:pt x="265705" y="91909"/>
                    <a:pt x="264597" y="94012"/>
                    <a:pt x="263891" y="97477"/>
                  </a:cubicBezTo>
                  <a:cubicBezTo>
                    <a:pt x="241573" y="97193"/>
                    <a:pt x="236434" y="72364"/>
                    <a:pt x="219456" y="55489"/>
                  </a:cubicBezTo>
                  <a:cubicBezTo>
                    <a:pt x="222932" y="96114"/>
                    <a:pt x="214872" y="132307"/>
                    <a:pt x="226207" y="169239"/>
                  </a:cubicBezTo>
                  <a:cubicBezTo>
                    <a:pt x="215778" y="196683"/>
                    <a:pt x="220010" y="226740"/>
                    <a:pt x="226056" y="257649"/>
                  </a:cubicBezTo>
                  <a:cubicBezTo>
                    <a:pt x="238349" y="260319"/>
                    <a:pt x="250591" y="263047"/>
                    <a:pt x="265252" y="266229"/>
                  </a:cubicBezTo>
                  <a:cubicBezTo>
                    <a:pt x="251397" y="282763"/>
                    <a:pt x="235779" y="273899"/>
                    <a:pt x="223638" y="279183"/>
                  </a:cubicBezTo>
                  <a:cubicBezTo>
                    <a:pt x="218096" y="318104"/>
                    <a:pt x="220615" y="357422"/>
                    <a:pt x="229482" y="373161"/>
                  </a:cubicBezTo>
                  <a:cubicBezTo>
                    <a:pt x="220464" y="389354"/>
                    <a:pt x="219406" y="401002"/>
                    <a:pt x="223487" y="440378"/>
                  </a:cubicBezTo>
                  <a:cubicBezTo>
                    <a:pt x="239810" y="451116"/>
                    <a:pt x="261322" y="436173"/>
                    <a:pt x="277444" y="451571"/>
                  </a:cubicBezTo>
                  <a:cubicBezTo>
                    <a:pt x="266562" y="467082"/>
                    <a:pt x="257543" y="468787"/>
                    <a:pt x="221673" y="462196"/>
                  </a:cubicBezTo>
                  <a:cubicBezTo>
                    <a:pt x="225502" y="487480"/>
                    <a:pt x="212907" y="514242"/>
                    <a:pt x="233210" y="537821"/>
                  </a:cubicBezTo>
                  <a:cubicBezTo>
                    <a:pt x="221723" y="543503"/>
                    <a:pt x="221975" y="554753"/>
                    <a:pt x="222025" y="566401"/>
                  </a:cubicBezTo>
                  <a:cubicBezTo>
                    <a:pt x="222227" y="615038"/>
                    <a:pt x="222126" y="663618"/>
                    <a:pt x="222126" y="715379"/>
                  </a:cubicBezTo>
                  <a:cubicBezTo>
                    <a:pt x="248727" y="717368"/>
                    <a:pt x="274119" y="717027"/>
                    <a:pt x="299409" y="715379"/>
                  </a:cubicBezTo>
                  <a:cubicBezTo>
                    <a:pt x="304699" y="715038"/>
                    <a:pt x="309586" y="707481"/>
                    <a:pt x="312861" y="704754"/>
                  </a:cubicBezTo>
                  <a:cubicBezTo>
                    <a:pt x="351352" y="725550"/>
                    <a:pt x="387474" y="717822"/>
                    <a:pt x="419264" y="705663"/>
                  </a:cubicBezTo>
                  <a:cubicBezTo>
                    <a:pt x="433824" y="709129"/>
                    <a:pt x="444454" y="713220"/>
                    <a:pt x="455185" y="713845"/>
                  </a:cubicBezTo>
                  <a:cubicBezTo>
                    <a:pt x="476345" y="714981"/>
                    <a:pt x="497605" y="714186"/>
                    <a:pt x="516044" y="714186"/>
                  </a:cubicBezTo>
                  <a:cubicBezTo>
                    <a:pt x="524004" y="706118"/>
                    <a:pt x="529395" y="696856"/>
                    <a:pt x="536196" y="695266"/>
                  </a:cubicBezTo>
                  <a:cubicBezTo>
                    <a:pt x="540176" y="694356"/>
                    <a:pt x="546373" y="705663"/>
                    <a:pt x="553779" y="713959"/>
                  </a:cubicBezTo>
                  <a:cubicBezTo>
                    <a:pt x="566626" y="713959"/>
                    <a:pt x="582899" y="715777"/>
                    <a:pt x="598668" y="713448"/>
                  </a:cubicBezTo>
                  <a:cubicBezTo>
                    <a:pt x="614336" y="711118"/>
                    <a:pt x="629450" y="704527"/>
                    <a:pt x="646277" y="699356"/>
                  </a:cubicBezTo>
                  <a:cubicBezTo>
                    <a:pt x="653582" y="715550"/>
                    <a:pt x="667285" y="714470"/>
                    <a:pt x="681291" y="713959"/>
                  </a:cubicBezTo>
                  <a:cubicBezTo>
                    <a:pt x="698017" y="713334"/>
                    <a:pt x="714743" y="713959"/>
                    <a:pt x="731470" y="713732"/>
                  </a:cubicBezTo>
                  <a:cubicBezTo>
                    <a:pt x="738170" y="713618"/>
                    <a:pt x="744821" y="712766"/>
                    <a:pt x="755552" y="711970"/>
                  </a:cubicBezTo>
                  <a:cubicBezTo>
                    <a:pt x="742604" y="698504"/>
                    <a:pt x="732175" y="712595"/>
                    <a:pt x="722955" y="705550"/>
                  </a:cubicBezTo>
                  <a:cubicBezTo>
                    <a:pt x="731067" y="703107"/>
                    <a:pt x="738724" y="700607"/>
                    <a:pt x="746483" y="698504"/>
                  </a:cubicBezTo>
                  <a:cubicBezTo>
                    <a:pt x="759113" y="694982"/>
                    <a:pt x="768817" y="700152"/>
                    <a:pt x="775603" y="714016"/>
                  </a:cubicBezTo>
                  <a:cubicBezTo>
                    <a:pt x="802859" y="709584"/>
                    <a:pt x="832482" y="723618"/>
                    <a:pt x="859889" y="702254"/>
                  </a:cubicBezTo>
                  <a:cubicBezTo>
                    <a:pt x="879033" y="720095"/>
                    <a:pt x="899336" y="717141"/>
                    <a:pt x="919589" y="703732"/>
                  </a:cubicBezTo>
                  <a:cubicBezTo>
                    <a:pt x="927096" y="698788"/>
                    <a:pt x="935207" y="694527"/>
                    <a:pt x="940749" y="704584"/>
                  </a:cubicBezTo>
                  <a:cubicBezTo>
                    <a:pt x="946190" y="714413"/>
                    <a:pt x="953495" y="713618"/>
                    <a:pt x="961455" y="713959"/>
                  </a:cubicBezTo>
                  <a:cubicBezTo>
                    <a:pt x="971682" y="714413"/>
                    <a:pt x="982161" y="714073"/>
                    <a:pt x="991985" y="716629"/>
                  </a:cubicBezTo>
                  <a:cubicBezTo>
                    <a:pt x="1003170" y="719584"/>
                    <a:pt x="1010173" y="715720"/>
                    <a:pt x="1016571" y="704016"/>
                  </a:cubicBezTo>
                  <a:cubicBezTo>
                    <a:pt x="1007402" y="693277"/>
                    <a:pt x="994253" y="692993"/>
                    <a:pt x="983471" y="687311"/>
                  </a:cubicBezTo>
                  <a:cubicBezTo>
                    <a:pt x="975612" y="683163"/>
                    <a:pt x="965990" y="679868"/>
                    <a:pt x="974504" y="663561"/>
                  </a:cubicBezTo>
                  <a:cubicBezTo>
                    <a:pt x="991885" y="670890"/>
                    <a:pt x="1009971" y="677140"/>
                    <a:pt x="1026899" y="686118"/>
                  </a:cubicBezTo>
                  <a:cubicBezTo>
                    <a:pt x="1039444" y="692709"/>
                    <a:pt x="1041711" y="705095"/>
                    <a:pt x="1032289" y="716573"/>
                  </a:cubicBezTo>
                  <a:cubicBezTo>
                    <a:pt x="1022516" y="728447"/>
                    <a:pt x="1010374" y="738107"/>
                    <a:pt x="998434" y="747311"/>
                  </a:cubicBezTo>
                  <a:cubicBezTo>
                    <a:pt x="995260" y="749754"/>
                    <a:pt x="985688" y="748845"/>
                    <a:pt x="984680" y="746459"/>
                  </a:cubicBezTo>
                  <a:cubicBezTo>
                    <a:pt x="978534" y="732027"/>
                    <a:pt x="967551" y="736402"/>
                    <a:pt x="957979" y="736175"/>
                  </a:cubicBezTo>
                  <a:cubicBezTo>
                    <a:pt x="939892" y="735777"/>
                    <a:pt x="921806" y="736061"/>
                    <a:pt x="903770" y="736061"/>
                  </a:cubicBezTo>
                  <a:cubicBezTo>
                    <a:pt x="866438" y="736061"/>
                    <a:pt x="829056" y="735607"/>
                    <a:pt x="791724" y="736345"/>
                  </a:cubicBezTo>
                  <a:cubicBezTo>
                    <a:pt x="781145" y="736573"/>
                    <a:pt x="770565" y="741857"/>
                    <a:pt x="759985" y="741800"/>
                  </a:cubicBezTo>
                  <a:cubicBezTo>
                    <a:pt x="749405" y="741800"/>
                    <a:pt x="738926" y="736345"/>
                    <a:pt x="728346" y="736118"/>
                  </a:cubicBezTo>
                  <a:cubicBezTo>
                    <a:pt x="681493" y="735323"/>
                    <a:pt x="634589" y="734129"/>
                    <a:pt x="587786" y="735834"/>
                  </a:cubicBezTo>
                  <a:cubicBezTo>
                    <a:pt x="550051" y="737198"/>
                    <a:pt x="512417" y="735266"/>
                    <a:pt x="474733" y="735209"/>
                  </a:cubicBezTo>
                  <a:cubicBezTo>
                    <a:pt x="437401" y="735152"/>
                    <a:pt x="400069" y="734868"/>
                    <a:pt x="362687" y="734641"/>
                  </a:cubicBezTo>
                  <a:cubicBezTo>
                    <a:pt x="324599" y="734414"/>
                    <a:pt x="286562" y="734186"/>
                    <a:pt x="248475" y="733959"/>
                  </a:cubicBezTo>
                  <a:cubicBezTo>
                    <a:pt x="240616" y="733959"/>
                    <a:pt x="232706" y="733959"/>
                    <a:pt x="221975" y="733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B7C850D-166A-0860-E66E-35D59B2E9B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0786" y="6033206"/>
              <a:ext cx="831574" cy="486763"/>
            </a:xfrm>
            <a:custGeom>
              <a:avLst/>
              <a:gdLst>
                <a:gd name="connsiteX0" fmla="*/ 50 w 831574"/>
                <a:gd name="connsiteY0" fmla="*/ 480700 h 486763"/>
                <a:gd name="connsiteX1" fmla="*/ 3627 w 831574"/>
                <a:gd name="connsiteY1" fmla="*/ 428655 h 486763"/>
                <a:gd name="connsiteX2" fmla="*/ 5743 w 831574"/>
                <a:gd name="connsiteY2" fmla="*/ 44788 h 486763"/>
                <a:gd name="connsiteX3" fmla="*/ 5894 w 831574"/>
                <a:gd name="connsiteY3" fmla="*/ 32402 h 486763"/>
                <a:gd name="connsiteX4" fmla="*/ 32999 w 831574"/>
                <a:gd name="connsiteY4" fmla="*/ 2004 h 486763"/>
                <a:gd name="connsiteX5" fmla="*/ 797216 w 831574"/>
                <a:gd name="connsiteY5" fmla="*/ 15 h 486763"/>
                <a:gd name="connsiteX6" fmla="*/ 810365 w 831574"/>
                <a:gd name="connsiteY6" fmla="*/ 299 h 486763"/>
                <a:gd name="connsiteX7" fmla="*/ 830164 w 831574"/>
                <a:gd name="connsiteY7" fmla="*/ 22516 h 486763"/>
                <a:gd name="connsiteX8" fmla="*/ 831575 w 831574"/>
                <a:gd name="connsiteY8" fmla="*/ 59618 h 486763"/>
                <a:gd name="connsiteX9" fmla="*/ 830316 w 831574"/>
                <a:gd name="connsiteY9" fmla="*/ 431097 h 486763"/>
                <a:gd name="connsiteX10" fmla="*/ 819937 w 831574"/>
                <a:gd name="connsiteY10" fmla="*/ 453995 h 486763"/>
                <a:gd name="connsiteX11" fmla="*/ 810617 w 831574"/>
                <a:gd name="connsiteY11" fmla="*/ 430928 h 486763"/>
                <a:gd name="connsiteX12" fmla="*/ 810214 w 831574"/>
                <a:gd name="connsiteY12" fmla="*/ 39674 h 486763"/>
                <a:gd name="connsiteX13" fmla="*/ 810214 w 831574"/>
                <a:gd name="connsiteY13" fmla="*/ 21720 h 486763"/>
                <a:gd name="connsiteX14" fmla="*/ 23175 w 831574"/>
                <a:gd name="connsiteY14" fmla="*/ 21720 h 486763"/>
                <a:gd name="connsiteX15" fmla="*/ 24031 w 831574"/>
                <a:gd name="connsiteY15" fmla="*/ 463371 h 486763"/>
                <a:gd name="connsiteX16" fmla="*/ 39649 w 831574"/>
                <a:gd name="connsiteY16" fmla="*/ 463371 h 486763"/>
                <a:gd name="connsiteX17" fmla="*/ 799483 w 831574"/>
                <a:gd name="connsiteY17" fmla="*/ 461382 h 486763"/>
                <a:gd name="connsiteX18" fmla="*/ 818930 w 831574"/>
                <a:gd name="connsiteY18" fmla="*/ 464109 h 486763"/>
                <a:gd name="connsiteX19" fmla="*/ 824673 w 831574"/>
                <a:gd name="connsiteY19" fmla="*/ 473257 h 486763"/>
                <a:gd name="connsiteX20" fmla="*/ 819131 w 831574"/>
                <a:gd name="connsiteY20" fmla="*/ 482348 h 486763"/>
                <a:gd name="connsiteX21" fmla="*/ 795503 w 831574"/>
                <a:gd name="connsiteY21" fmla="*/ 486155 h 486763"/>
                <a:gd name="connsiteX22" fmla="*/ 595645 w 831574"/>
                <a:gd name="connsiteY22" fmla="*/ 486609 h 486763"/>
                <a:gd name="connsiteX23" fmla="*/ 18086 w 831574"/>
                <a:gd name="connsiteY23" fmla="*/ 482348 h 486763"/>
                <a:gd name="connsiteX24" fmla="*/ 0 w 831574"/>
                <a:gd name="connsiteY24" fmla="*/ 480757 h 4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1574" h="486763">
                  <a:moveTo>
                    <a:pt x="50" y="480700"/>
                  </a:moveTo>
                  <a:cubicBezTo>
                    <a:pt x="1511" y="460473"/>
                    <a:pt x="3527" y="444563"/>
                    <a:pt x="3627" y="428655"/>
                  </a:cubicBezTo>
                  <a:cubicBezTo>
                    <a:pt x="4534" y="300699"/>
                    <a:pt x="5088" y="172744"/>
                    <a:pt x="5743" y="44788"/>
                  </a:cubicBezTo>
                  <a:cubicBezTo>
                    <a:pt x="5743" y="40640"/>
                    <a:pt x="5794" y="36550"/>
                    <a:pt x="5894" y="32402"/>
                  </a:cubicBezTo>
                  <a:cubicBezTo>
                    <a:pt x="6600" y="2402"/>
                    <a:pt x="6600" y="2060"/>
                    <a:pt x="32999" y="2004"/>
                  </a:cubicBezTo>
                  <a:cubicBezTo>
                    <a:pt x="287721" y="1266"/>
                    <a:pt x="542494" y="640"/>
                    <a:pt x="797216" y="15"/>
                  </a:cubicBezTo>
                  <a:cubicBezTo>
                    <a:pt x="801599" y="15"/>
                    <a:pt x="806032" y="-99"/>
                    <a:pt x="810365" y="299"/>
                  </a:cubicBezTo>
                  <a:cubicBezTo>
                    <a:pt x="826839" y="1834"/>
                    <a:pt x="828905" y="3993"/>
                    <a:pt x="830164" y="22516"/>
                  </a:cubicBezTo>
                  <a:cubicBezTo>
                    <a:pt x="831021" y="34845"/>
                    <a:pt x="831575" y="47232"/>
                    <a:pt x="831575" y="59618"/>
                  </a:cubicBezTo>
                  <a:cubicBezTo>
                    <a:pt x="831323" y="183426"/>
                    <a:pt x="830970" y="307290"/>
                    <a:pt x="830316" y="431097"/>
                  </a:cubicBezTo>
                  <a:cubicBezTo>
                    <a:pt x="830316" y="440189"/>
                    <a:pt x="832835" y="454109"/>
                    <a:pt x="819937" y="453995"/>
                  </a:cubicBezTo>
                  <a:cubicBezTo>
                    <a:pt x="806284" y="453882"/>
                    <a:pt x="810667" y="439563"/>
                    <a:pt x="810617" y="430928"/>
                  </a:cubicBezTo>
                  <a:cubicBezTo>
                    <a:pt x="810264" y="300528"/>
                    <a:pt x="810264" y="170073"/>
                    <a:pt x="810214" y="39674"/>
                  </a:cubicBezTo>
                  <a:cubicBezTo>
                    <a:pt x="810214" y="34845"/>
                    <a:pt x="810214" y="29959"/>
                    <a:pt x="810214" y="21720"/>
                  </a:cubicBezTo>
                  <a:lnTo>
                    <a:pt x="23175" y="21720"/>
                  </a:lnTo>
                  <a:cubicBezTo>
                    <a:pt x="21915" y="166551"/>
                    <a:pt x="24737" y="313768"/>
                    <a:pt x="24031" y="463371"/>
                  </a:cubicBezTo>
                  <a:cubicBezTo>
                    <a:pt x="30127" y="463371"/>
                    <a:pt x="34913" y="463371"/>
                    <a:pt x="39649" y="463371"/>
                  </a:cubicBezTo>
                  <a:cubicBezTo>
                    <a:pt x="292910" y="462689"/>
                    <a:pt x="546222" y="461950"/>
                    <a:pt x="799483" y="461382"/>
                  </a:cubicBezTo>
                  <a:cubicBezTo>
                    <a:pt x="805982" y="461382"/>
                    <a:pt x="812733" y="462064"/>
                    <a:pt x="818930" y="464109"/>
                  </a:cubicBezTo>
                  <a:cubicBezTo>
                    <a:pt x="821549" y="464962"/>
                    <a:pt x="824623" y="470075"/>
                    <a:pt x="824673" y="473257"/>
                  </a:cubicBezTo>
                  <a:cubicBezTo>
                    <a:pt x="824723" y="476382"/>
                    <a:pt x="821650" y="481609"/>
                    <a:pt x="819131" y="482348"/>
                  </a:cubicBezTo>
                  <a:cubicBezTo>
                    <a:pt x="811473" y="484621"/>
                    <a:pt x="803413" y="486155"/>
                    <a:pt x="795503" y="486155"/>
                  </a:cubicBezTo>
                  <a:cubicBezTo>
                    <a:pt x="728900" y="486552"/>
                    <a:pt x="662247" y="487007"/>
                    <a:pt x="595645" y="486609"/>
                  </a:cubicBezTo>
                  <a:cubicBezTo>
                    <a:pt x="403142" y="485416"/>
                    <a:pt x="210589" y="483882"/>
                    <a:pt x="18086" y="482348"/>
                  </a:cubicBezTo>
                  <a:cubicBezTo>
                    <a:pt x="11739" y="482348"/>
                    <a:pt x="5340" y="481269"/>
                    <a:pt x="0" y="4807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F43FD76-9B48-6FD6-7F90-91F63F7801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86912" y="1683533"/>
              <a:ext cx="1727275" cy="234127"/>
            </a:xfrm>
            <a:custGeom>
              <a:avLst/>
              <a:gdLst>
                <a:gd name="connsiteX0" fmla="*/ 1712340 w 1727275"/>
                <a:gd name="connsiteY0" fmla="*/ 123580 h 234127"/>
                <a:gd name="connsiteX1" fmla="*/ 1703675 w 1727275"/>
                <a:gd name="connsiteY1" fmla="*/ 95683 h 234127"/>
                <a:gd name="connsiteX2" fmla="*/ 1684580 w 1727275"/>
                <a:gd name="connsiteY2" fmla="*/ 25512 h 234127"/>
                <a:gd name="connsiteX3" fmla="*/ 1669013 w 1727275"/>
                <a:gd name="connsiteY3" fmla="*/ 16932 h 234127"/>
                <a:gd name="connsiteX4" fmla="*/ 1661506 w 1727275"/>
                <a:gd name="connsiteY4" fmla="*/ 64262 h 234127"/>
                <a:gd name="connsiteX5" fmla="*/ 1670574 w 1727275"/>
                <a:gd name="connsiteY5" fmla="*/ 77557 h 234127"/>
                <a:gd name="connsiteX6" fmla="*/ 1660045 w 1727275"/>
                <a:gd name="connsiteY6" fmla="*/ 82216 h 234127"/>
                <a:gd name="connsiteX7" fmla="*/ 1638634 w 1727275"/>
                <a:gd name="connsiteY7" fmla="*/ 74035 h 234127"/>
                <a:gd name="connsiteX8" fmla="*/ 1641757 w 1727275"/>
                <a:gd name="connsiteY8" fmla="*/ 51875 h 234127"/>
                <a:gd name="connsiteX9" fmla="*/ 1647601 w 1727275"/>
                <a:gd name="connsiteY9" fmla="*/ 38750 h 234127"/>
                <a:gd name="connsiteX10" fmla="*/ 1637827 w 1727275"/>
                <a:gd name="connsiteY10" fmla="*/ 22727 h 234127"/>
                <a:gd name="connsiteX11" fmla="*/ 1584475 w 1727275"/>
                <a:gd name="connsiteY11" fmla="*/ 20171 h 234127"/>
                <a:gd name="connsiteX12" fmla="*/ 1574298 w 1727275"/>
                <a:gd name="connsiteY12" fmla="*/ 21534 h 234127"/>
                <a:gd name="connsiteX13" fmla="*/ 1586691 w 1727275"/>
                <a:gd name="connsiteY13" fmla="*/ 158808 h 234127"/>
                <a:gd name="connsiteX14" fmla="*/ 1576011 w 1727275"/>
                <a:gd name="connsiteY14" fmla="*/ 171649 h 234127"/>
                <a:gd name="connsiteX15" fmla="*/ 1568353 w 1727275"/>
                <a:gd name="connsiteY15" fmla="*/ 145399 h 234127"/>
                <a:gd name="connsiteX16" fmla="*/ 1560645 w 1727275"/>
                <a:gd name="connsiteY16" fmla="*/ 57273 h 234127"/>
                <a:gd name="connsiteX17" fmla="*/ 1517570 w 1727275"/>
                <a:gd name="connsiteY17" fmla="*/ 19830 h 234127"/>
                <a:gd name="connsiteX18" fmla="*/ 753303 w 1727275"/>
                <a:gd name="connsiteY18" fmla="*/ 19659 h 234127"/>
                <a:gd name="connsiteX19" fmla="*/ 731085 w 1727275"/>
                <a:gd name="connsiteY19" fmla="*/ 20966 h 234127"/>
                <a:gd name="connsiteX20" fmla="*/ 729423 w 1727275"/>
                <a:gd name="connsiteY20" fmla="*/ 86933 h 234127"/>
                <a:gd name="connsiteX21" fmla="*/ 754209 w 1727275"/>
                <a:gd name="connsiteY21" fmla="*/ 104433 h 234127"/>
                <a:gd name="connsiteX22" fmla="*/ 721160 w 1727275"/>
                <a:gd name="connsiteY22" fmla="*/ 107842 h 234127"/>
                <a:gd name="connsiteX23" fmla="*/ 711789 w 1727275"/>
                <a:gd name="connsiteY23" fmla="*/ 75001 h 234127"/>
                <a:gd name="connsiteX24" fmla="*/ 725291 w 1727275"/>
                <a:gd name="connsiteY24" fmla="*/ 46534 h 234127"/>
                <a:gd name="connsiteX25" fmla="*/ 691537 w 1727275"/>
                <a:gd name="connsiteY25" fmla="*/ 33921 h 234127"/>
                <a:gd name="connsiteX26" fmla="*/ 692494 w 1727275"/>
                <a:gd name="connsiteY26" fmla="*/ 21023 h 234127"/>
                <a:gd name="connsiteX27" fmla="*/ 653852 w 1727275"/>
                <a:gd name="connsiteY27" fmla="*/ 21023 h 234127"/>
                <a:gd name="connsiteX28" fmla="*/ 673098 w 1727275"/>
                <a:gd name="connsiteY28" fmla="*/ 164149 h 234127"/>
                <a:gd name="connsiteX29" fmla="*/ 640602 w 1727275"/>
                <a:gd name="connsiteY29" fmla="*/ 203979 h 234127"/>
                <a:gd name="connsiteX30" fmla="*/ 645640 w 1727275"/>
                <a:gd name="connsiteY30" fmla="*/ 173126 h 234127"/>
                <a:gd name="connsiteX31" fmla="*/ 657933 w 1727275"/>
                <a:gd name="connsiteY31" fmla="*/ 123239 h 234127"/>
                <a:gd name="connsiteX32" fmla="*/ 654659 w 1727275"/>
                <a:gd name="connsiteY32" fmla="*/ 67273 h 234127"/>
                <a:gd name="connsiteX33" fmla="*/ 637428 w 1727275"/>
                <a:gd name="connsiteY33" fmla="*/ 39773 h 234127"/>
                <a:gd name="connsiteX34" fmla="*/ 621005 w 1727275"/>
                <a:gd name="connsiteY34" fmla="*/ 19148 h 234127"/>
                <a:gd name="connsiteX35" fmla="*/ 76798 w 1727275"/>
                <a:gd name="connsiteY35" fmla="*/ 19148 h 234127"/>
                <a:gd name="connsiteX36" fmla="*/ 72264 w 1727275"/>
                <a:gd name="connsiteY36" fmla="*/ 92046 h 234127"/>
                <a:gd name="connsiteX37" fmla="*/ 64908 w 1727275"/>
                <a:gd name="connsiteY37" fmla="*/ 203126 h 234127"/>
                <a:gd name="connsiteX38" fmla="*/ 62087 w 1727275"/>
                <a:gd name="connsiteY38" fmla="*/ 222615 h 234127"/>
                <a:gd name="connsiteX39" fmla="*/ 39668 w 1727275"/>
                <a:gd name="connsiteY39" fmla="*/ 228695 h 234127"/>
                <a:gd name="connsiteX40" fmla="*/ 371 w 1727275"/>
                <a:gd name="connsiteY40" fmla="*/ 149319 h 234127"/>
                <a:gd name="connsiteX41" fmla="*/ 2386 w 1727275"/>
                <a:gd name="connsiteY41" fmla="*/ 128694 h 234127"/>
                <a:gd name="connsiteX42" fmla="*/ 40978 w 1727275"/>
                <a:gd name="connsiteY42" fmla="*/ 187672 h 234127"/>
                <a:gd name="connsiteX43" fmla="*/ 54480 w 1727275"/>
                <a:gd name="connsiteY43" fmla="*/ 398 h 234127"/>
                <a:gd name="connsiteX44" fmla="*/ 76042 w 1727275"/>
                <a:gd name="connsiteY44" fmla="*/ 1705 h 234127"/>
                <a:gd name="connsiteX45" fmla="*/ 332981 w 1727275"/>
                <a:gd name="connsiteY45" fmla="*/ 739 h 234127"/>
                <a:gd name="connsiteX46" fmla="*/ 363713 w 1727275"/>
                <a:gd name="connsiteY46" fmla="*/ 227 h 234127"/>
                <a:gd name="connsiteX47" fmla="*/ 1586943 w 1727275"/>
                <a:gd name="connsiteY47" fmla="*/ 0 h 234127"/>
                <a:gd name="connsiteX48" fmla="*/ 1676922 w 1727275"/>
                <a:gd name="connsiteY48" fmla="*/ 966 h 234127"/>
                <a:gd name="connsiteX49" fmla="*/ 1703221 w 1727275"/>
                <a:gd name="connsiteY49" fmla="*/ 15796 h 234127"/>
                <a:gd name="connsiteX50" fmla="*/ 1720249 w 1727275"/>
                <a:gd name="connsiteY50" fmla="*/ 110796 h 234127"/>
                <a:gd name="connsiteX51" fmla="*/ 1712289 w 1727275"/>
                <a:gd name="connsiteY51" fmla="*/ 123524 h 23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27275" h="234127">
                  <a:moveTo>
                    <a:pt x="1712340" y="123580"/>
                  </a:moveTo>
                  <a:cubicBezTo>
                    <a:pt x="1699996" y="115512"/>
                    <a:pt x="1701659" y="104830"/>
                    <a:pt x="1703675" y="95683"/>
                  </a:cubicBezTo>
                  <a:cubicBezTo>
                    <a:pt x="1709720" y="67728"/>
                    <a:pt x="1700349" y="45341"/>
                    <a:pt x="1684580" y="25512"/>
                  </a:cubicBezTo>
                  <a:cubicBezTo>
                    <a:pt x="1681053" y="21080"/>
                    <a:pt x="1674454" y="19773"/>
                    <a:pt x="1669013" y="16932"/>
                  </a:cubicBezTo>
                  <a:cubicBezTo>
                    <a:pt x="1666242" y="34546"/>
                    <a:pt x="1663975" y="48750"/>
                    <a:pt x="1661506" y="64262"/>
                  </a:cubicBezTo>
                  <a:cubicBezTo>
                    <a:pt x="1663622" y="67330"/>
                    <a:pt x="1666594" y="71705"/>
                    <a:pt x="1670574" y="77557"/>
                  </a:cubicBezTo>
                  <a:cubicBezTo>
                    <a:pt x="1666191" y="79603"/>
                    <a:pt x="1662766" y="82842"/>
                    <a:pt x="1660045" y="82216"/>
                  </a:cubicBezTo>
                  <a:cubicBezTo>
                    <a:pt x="1652639" y="80512"/>
                    <a:pt x="1643823" y="79262"/>
                    <a:pt x="1638634" y="74035"/>
                  </a:cubicBezTo>
                  <a:cubicBezTo>
                    <a:pt x="1632185" y="67500"/>
                    <a:pt x="1637676" y="58978"/>
                    <a:pt x="1641757" y="51875"/>
                  </a:cubicBezTo>
                  <a:cubicBezTo>
                    <a:pt x="1644125" y="47784"/>
                    <a:pt x="1646745" y="43409"/>
                    <a:pt x="1647601" y="38750"/>
                  </a:cubicBezTo>
                  <a:cubicBezTo>
                    <a:pt x="1649163" y="30228"/>
                    <a:pt x="1645636" y="23409"/>
                    <a:pt x="1637827" y="22727"/>
                  </a:cubicBezTo>
                  <a:cubicBezTo>
                    <a:pt x="1620093" y="21250"/>
                    <a:pt x="1602259" y="20852"/>
                    <a:pt x="1584475" y="20171"/>
                  </a:cubicBezTo>
                  <a:cubicBezTo>
                    <a:pt x="1581603" y="20057"/>
                    <a:pt x="1578731" y="20909"/>
                    <a:pt x="1574298" y="21534"/>
                  </a:cubicBezTo>
                  <a:cubicBezTo>
                    <a:pt x="1590017" y="66478"/>
                    <a:pt x="1600244" y="111592"/>
                    <a:pt x="1586691" y="158808"/>
                  </a:cubicBezTo>
                  <a:cubicBezTo>
                    <a:pt x="1585231" y="163865"/>
                    <a:pt x="1579639" y="167444"/>
                    <a:pt x="1576011" y="171649"/>
                  </a:cubicBezTo>
                  <a:cubicBezTo>
                    <a:pt x="1565431" y="163467"/>
                    <a:pt x="1567547" y="154149"/>
                    <a:pt x="1568353" y="145399"/>
                  </a:cubicBezTo>
                  <a:cubicBezTo>
                    <a:pt x="1571174" y="115398"/>
                    <a:pt x="1567698" y="86137"/>
                    <a:pt x="1560645" y="57273"/>
                  </a:cubicBezTo>
                  <a:cubicBezTo>
                    <a:pt x="1553340" y="27387"/>
                    <a:pt x="1544876" y="19830"/>
                    <a:pt x="1517570" y="19830"/>
                  </a:cubicBezTo>
                  <a:cubicBezTo>
                    <a:pt x="1262797" y="19716"/>
                    <a:pt x="1008075" y="19659"/>
                    <a:pt x="753303" y="19659"/>
                  </a:cubicBezTo>
                  <a:cubicBezTo>
                    <a:pt x="747005" y="19659"/>
                    <a:pt x="740708" y="20398"/>
                    <a:pt x="731085" y="20966"/>
                  </a:cubicBezTo>
                  <a:cubicBezTo>
                    <a:pt x="753101" y="45057"/>
                    <a:pt x="737131" y="65171"/>
                    <a:pt x="729423" y="86933"/>
                  </a:cubicBezTo>
                  <a:cubicBezTo>
                    <a:pt x="737383" y="92557"/>
                    <a:pt x="744889" y="97842"/>
                    <a:pt x="754209" y="104433"/>
                  </a:cubicBezTo>
                  <a:cubicBezTo>
                    <a:pt x="742018" y="113524"/>
                    <a:pt x="731186" y="111308"/>
                    <a:pt x="721160" y="107842"/>
                  </a:cubicBezTo>
                  <a:cubicBezTo>
                    <a:pt x="709119" y="103637"/>
                    <a:pt x="705593" y="89887"/>
                    <a:pt x="711789" y="75001"/>
                  </a:cubicBezTo>
                  <a:cubicBezTo>
                    <a:pt x="716072" y="64830"/>
                    <a:pt x="721211" y="55114"/>
                    <a:pt x="725291" y="46534"/>
                  </a:cubicBezTo>
                  <a:cubicBezTo>
                    <a:pt x="716273" y="28409"/>
                    <a:pt x="701613" y="42898"/>
                    <a:pt x="691537" y="33921"/>
                  </a:cubicBezTo>
                  <a:cubicBezTo>
                    <a:pt x="691789" y="30455"/>
                    <a:pt x="692091" y="26477"/>
                    <a:pt x="692494" y="21023"/>
                  </a:cubicBezTo>
                  <a:lnTo>
                    <a:pt x="653852" y="21023"/>
                  </a:lnTo>
                  <a:cubicBezTo>
                    <a:pt x="692292" y="64376"/>
                    <a:pt x="688967" y="113637"/>
                    <a:pt x="673098" y="164149"/>
                  </a:cubicBezTo>
                  <a:cubicBezTo>
                    <a:pt x="668110" y="180058"/>
                    <a:pt x="663979" y="199149"/>
                    <a:pt x="640602" y="203979"/>
                  </a:cubicBezTo>
                  <a:cubicBezTo>
                    <a:pt x="642567" y="191535"/>
                    <a:pt x="643474" y="182160"/>
                    <a:pt x="645640" y="173126"/>
                  </a:cubicBezTo>
                  <a:cubicBezTo>
                    <a:pt x="649570" y="156421"/>
                    <a:pt x="656472" y="140171"/>
                    <a:pt x="657933" y="123239"/>
                  </a:cubicBezTo>
                  <a:cubicBezTo>
                    <a:pt x="659545" y="104773"/>
                    <a:pt x="658235" y="85342"/>
                    <a:pt x="654659" y="67273"/>
                  </a:cubicBezTo>
                  <a:cubicBezTo>
                    <a:pt x="652643" y="57159"/>
                    <a:pt x="643625" y="48694"/>
                    <a:pt x="637428" y="39773"/>
                  </a:cubicBezTo>
                  <a:cubicBezTo>
                    <a:pt x="633146" y="33694"/>
                    <a:pt x="628209" y="28182"/>
                    <a:pt x="621005" y="19148"/>
                  </a:cubicBezTo>
                  <a:lnTo>
                    <a:pt x="76798" y="19148"/>
                  </a:lnTo>
                  <a:cubicBezTo>
                    <a:pt x="75287" y="43353"/>
                    <a:pt x="73825" y="67728"/>
                    <a:pt x="72264" y="92046"/>
                  </a:cubicBezTo>
                  <a:cubicBezTo>
                    <a:pt x="69896" y="129092"/>
                    <a:pt x="67477" y="166138"/>
                    <a:pt x="64908" y="203126"/>
                  </a:cubicBezTo>
                  <a:cubicBezTo>
                    <a:pt x="64455" y="209661"/>
                    <a:pt x="63951" y="216479"/>
                    <a:pt x="62087" y="222615"/>
                  </a:cubicBezTo>
                  <a:cubicBezTo>
                    <a:pt x="58459" y="234490"/>
                    <a:pt x="46318" y="238297"/>
                    <a:pt x="39668" y="228695"/>
                  </a:cubicBezTo>
                  <a:cubicBezTo>
                    <a:pt x="22992" y="204604"/>
                    <a:pt x="7525" y="179376"/>
                    <a:pt x="371" y="149319"/>
                  </a:cubicBezTo>
                  <a:cubicBezTo>
                    <a:pt x="-888" y="144149"/>
                    <a:pt x="1379" y="137899"/>
                    <a:pt x="2386" y="128694"/>
                  </a:cubicBezTo>
                  <a:cubicBezTo>
                    <a:pt x="23848" y="144149"/>
                    <a:pt x="22186" y="172729"/>
                    <a:pt x="40978" y="187672"/>
                  </a:cubicBezTo>
                  <a:cubicBezTo>
                    <a:pt x="45562" y="124376"/>
                    <a:pt x="49945" y="63182"/>
                    <a:pt x="54480" y="398"/>
                  </a:cubicBezTo>
                  <a:cubicBezTo>
                    <a:pt x="63548" y="966"/>
                    <a:pt x="69795" y="1705"/>
                    <a:pt x="76042" y="1705"/>
                  </a:cubicBezTo>
                  <a:cubicBezTo>
                    <a:pt x="161688" y="1477"/>
                    <a:pt x="247335" y="1080"/>
                    <a:pt x="332981" y="739"/>
                  </a:cubicBezTo>
                  <a:cubicBezTo>
                    <a:pt x="343208" y="739"/>
                    <a:pt x="353486" y="284"/>
                    <a:pt x="363713" y="227"/>
                  </a:cubicBezTo>
                  <a:cubicBezTo>
                    <a:pt x="771440" y="114"/>
                    <a:pt x="1179217" y="0"/>
                    <a:pt x="1586943" y="0"/>
                  </a:cubicBezTo>
                  <a:cubicBezTo>
                    <a:pt x="1616919" y="0"/>
                    <a:pt x="1646946" y="1648"/>
                    <a:pt x="1676922" y="966"/>
                  </a:cubicBezTo>
                  <a:cubicBezTo>
                    <a:pt x="1688913" y="682"/>
                    <a:pt x="1695865" y="7841"/>
                    <a:pt x="1703221" y="15796"/>
                  </a:cubicBezTo>
                  <a:cubicBezTo>
                    <a:pt x="1727454" y="41819"/>
                    <a:pt x="1733852" y="77160"/>
                    <a:pt x="1720249" y="110796"/>
                  </a:cubicBezTo>
                  <a:cubicBezTo>
                    <a:pt x="1718536" y="115058"/>
                    <a:pt x="1715413" y="118637"/>
                    <a:pt x="1712289" y="1235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6082612E-C7D0-5686-D25B-254722B3AA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5421" y="3297921"/>
              <a:ext cx="1282715" cy="283254"/>
            </a:xfrm>
            <a:custGeom>
              <a:avLst/>
              <a:gdLst>
                <a:gd name="connsiteX0" fmla="*/ 815059 w 1282715"/>
                <a:gd name="connsiteY0" fmla="*/ 188806 h 283254"/>
                <a:gd name="connsiteX1" fmla="*/ 817729 w 1282715"/>
                <a:gd name="connsiteY1" fmla="*/ 108408 h 283254"/>
                <a:gd name="connsiteX2" fmla="*/ 802413 w 1282715"/>
                <a:gd name="connsiteY2" fmla="*/ 29771 h 283254"/>
                <a:gd name="connsiteX3" fmla="*/ 753595 w 1282715"/>
                <a:gd name="connsiteY3" fmla="*/ 28180 h 283254"/>
                <a:gd name="connsiteX4" fmla="*/ 382545 w 1282715"/>
                <a:gd name="connsiteY4" fmla="*/ 24373 h 283254"/>
                <a:gd name="connsiteX5" fmla="*/ 114875 w 1282715"/>
                <a:gd name="connsiteY5" fmla="*/ 19487 h 283254"/>
                <a:gd name="connsiteX6" fmla="*/ 92960 w 1282715"/>
                <a:gd name="connsiteY6" fmla="*/ 19373 h 283254"/>
                <a:gd name="connsiteX7" fmla="*/ 81574 w 1282715"/>
                <a:gd name="connsiteY7" fmla="*/ 21703 h 283254"/>
                <a:gd name="connsiteX8" fmla="*/ 81524 w 1282715"/>
                <a:gd name="connsiteY8" fmla="*/ 145340 h 283254"/>
                <a:gd name="connsiteX9" fmla="*/ 79911 w 1282715"/>
                <a:gd name="connsiteY9" fmla="*/ 244375 h 283254"/>
                <a:gd name="connsiteX10" fmla="*/ 79357 w 1282715"/>
                <a:gd name="connsiteY10" fmla="*/ 264147 h 283254"/>
                <a:gd name="connsiteX11" fmla="*/ 50842 w 1282715"/>
                <a:gd name="connsiteY11" fmla="*/ 276875 h 283254"/>
                <a:gd name="connsiteX12" fmla="*/ 2124 w 1282715"/>
                <a:gd name="connsiteY12" fmla="*/ 201249 h 283254"/>
                <a:gd name="connsiteX13" fmla="*/ 8 w 1282715"/>
                <a:gd name="connsiteY13" fmla="*/ 189204 h 283254"/>
                <a:gd name="connsiteX14" fmla="*/ 3485 w 1282715"/>
                <a:gd name="connsiteY14" fmla="*/ 181136 h 283254"/>
                <a:gd name="connsiteX15" fmla="*/ 13359 w 1282715"/>
                <a:gd name="connsiteY15" fmla="*/ 181988 h 283254"/>
                <a:gd name="connsiteX16" fmla="*/ 22680 w 1282715"/>
                <a:gd name="connsiteY16" fmla="*/ 198408 h 283254"/>
                <a:gd name="connsiteX17" fmla="*/ 58097 w 1282715"/>
                <a:gd name="connsiteY17" fmla="*/ 249489 h 283254"/>
                <a:gd name="connsiteX18" fmla="*/ 58097 w 1282715"/>
                <a:gd name="connsiteY18" fmla="*/ 224090 h 283254"/>
                <a:gd name="connsiteX19" fmla="*/ 62933 w 1282715"/>
                <a:gd name="connsiteY19" fmla="*/ 48351 h 283254"/>
                <a:gd name="connsiteX20" fmla="*/ 65956 w 1282715"/>
                <a:gd name="connsiteY20" fmla="*/ 26476 h 283254"/>
                <a:gd name="connsiteX21" fmla="*/ 95731 w 1282715"/>
                <a:gd name="connsiteY21" fmla="*/ 964 h 283254"/>
                <a:gd name="connsiteX22" fmla="*/ 198708 w 1282715"/>
                <a:gd name="connsiteY22" fmla="*/ 5851 h 283254"/>
                <a:gd name="connsiteX23" fmla="*/ 354483 w 1282715"/>
                <a:gd name="connsiteY23" fmla="*/ 3010 h 283254"/>
                <a:gd name="connsiteX24" fmla="*/ 527942 w 1282715"/>
                <a:gd name="connsiteY24" fmla="*/ 510 h 283254"/>
                <a:gd name="connsiteX25" fmla="*/ 868210 w 1282715"/>
                <a:gd name="connsiteY25" fmla="*/ 6816 h 283254"/>
                <a:gd name="connsiteX26" fmla="*/ 1094266 w 1282715"/>
                <a:gd name="connsiteY26" fmla="*/ 1475 h 283254"/>
                <a:gd name="connsiteX27" fmla="*/ 1241023 w 1282715"/>
                <a:gd name="connsiteY27" fmla="*/ 6589 h 283254"/>
                <a:gd name="connsiteX28" fmla="*/ 1282587 w 1282715"/>
                <a:gd name="connsiteY28" fmla="*/ 58180 h 283254"/>
                <a:gd name="connsiteX29" fmla="*/ 1279715 w 1282715"/>
                <a:gd name="connsiteY29" fmla="*/ 89942 h 283254"/>
                <a:gd name="connsiteX30" fmla="*/ 1272058 w 1282715"/>
                <a:gd name="connsiteY30" fmla="*/ 99828 h 283254"/>
                <a:gd name="connsiteX31" fmla="*/ 1261024 w 1282715"/>
                <a:gd name="connsiteY31" fmla="*/ 90681 h 283254"/>
                <a:gd name="connsiteX32" fmla="*/ 1254172 w 1282715"/>
                <a:gd name="connsiteY32" fmla="*/ 32044 h 283254"/>
                <a:gd name="connsiteX33" fmla="*/ 1227723 w 1282715"/>
                <a:gd name="connsiteY33" fmla="*/ 26362 h 283254"/>
                <a:gd name="connsiteX34" fmla="*/ 1251855 w 1282715"/>
                <a:gd name="connsiteY34" fmla="*/ 106590 h 283254"/>
                <a:gd name="connsiteX35" fmla="*/ 1218654 w 1282715"/>
                <a:gd name="connsiteY35" fmla="*/ 174260 h 283254"/>
                <a:gd name="connsiteX36" fmla="*/ 1220317 w 1282715"/>
                <a:gd name="connsiteY36" fmla="*/ 144090 h 283254"/>
                <a:gd name="connsiteX37" fmla="*/ 1226262 w 1282715"/>
                <a:gd name="connsiteY37" fmla="*/ 92726 h 283254"/>
                <a:gd name="connsiteX38" fmla="*/ 1205606 w 1282715"/>
                <a:gd name="connsiteY38" fmla="*/ 47498 h 283254"/>
                <a:gd name="connsiteX39" fmla="*/ 1203238 w 1282715"/>
                <a:gd name="connsiteY39" fmla="*/ 21419 h 283254"/>
                <a:gd name="connsiteX40" fmla="*/ 816621 w 1282715"/>
                <a:gd name="connsiteY40" fmla="*/ 31646 h 283254"/>
                <a:gd name="connsiteX41" fmla="*/ 838637 w 1282715"/>
                <a:gd name="connsiteY41" fmla="*/ 100112 h 283254"/>
                <a:gd name="connsiteX42" fmla="*/ 834757 w 1282715"/>
                <a:gd name="connsiteY42" fmla="*/ 170965 h 283254"/>
                <a:gd name="connsiteX43" fmla="*/ 815059 w 1282715"/>
                <a:gd name="connsiteY43" fmla="*/ 188806 h 28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82715" h="283254">
                  <a:moveTo>
                    <a:pt x="815059" y="188806"/>
                  </a:moveTo>
                  <a:cubicBezTo>
                    <a:pt x="816217" y="161590"/>
                    <a:pt x="819744" y="134715"/>
                    <a:pt x="817729" y="108408"/>
                  </a:cubicBezTo>
                  <a:cubicBezTo>
                    <a:pt x="815764" y="82669"/>
                    <a:pt x="808056" y="57555"/>
                    <a:pt x="802413" y="29771"/>
                  </a:cubicBezTo>
                  <a:cubicBezTo>
                    <a:pt x="786947" y="29260"/>
                    <a:pt x="770271" y="28578"/>
                    <a:pt x="753595" y="28180"/>
                  </a:cubicBezTo>
                  <a:cubicBezTo>
                    <a:pt x="629912" y="25226"/>
                    <a:pt x="506329" y="17725"/>
                    <a:pt x="382545" y="24373"/>
                  </a:cubicBezTo>
                  <a:cubicBezTo>
                    <a:pt x="293221" y="29146"/>
                    <a:pt x="203998" y="28066"/>
                    <a:pt x="114875" y="19487"/>
                  </a:cubicBezTo>
                  <a:cubicBezTo>
                    <a:pt x="107620" y="18805"/>
                    <a:pt x="100265" y="19089"/>
                    <a:pt x="92960" y="19373"/>
                  </a:cubicBezTo>
                  <a:cubicBezTo>
                    <a:pt x="89433" y="19544"/>
                    <a:pt x="86007" y="20794"/>
                    <a:pt x="81574" y="21703"/>
                  </a:cubicBezTo>
                  <a:cubicBezTo>
                    <a:pt x="81574" y="63408"/>
                    <a:pt x="81775" y="104374"/>
                    <a:pt x="81524" y="145340"/>
                  </a:cubicBezTo>
                  <a:cubicBezTo>
                    <a:pt x="81322" y="178352"/>
                    <a:pt x="80466" y="211363"/>
                    <a:pt x="79911" y="244375"/>
                  </a:cubicBezTo>
                  <a:cubicBezTo>
                    <a:pt x="79811" y="250966"/>
                    <a:pt x="80163" y="257670"/>
                    <a:pt x="79357" y="264147"/>
                  </a:cubicBezTo>
                  <a:cubicBezTo>
                    <a:pt x="77090" y="282330"/>
                    <a:pt x="62581" y="289546"/>
                    <a:pt x="50842" y="276875"/>
                  </a:cubicBezTo>
                  <a:cubicBezTo>
                    <a:pt x="30690" y="255170"/>
                    <a:pt x="13158" y="230738"/>
                    <a:pt x="2124" y="201249"/>
                  </a:cubicBezTo>
                  <a:cubicBezTo>
                    <a:pt x="714" y="197499"/>
                    <a:pt x="-92" y="193238"/>
                    <a:pt x="8" y="189204"/>
                  </a:cubicBezTo>
                  <a:cubicBezTo>
                    <a:pt x="109" y="186363"/>
                    <a:pt x="1671" y="181817"/>
                    <a:pt x="3485" y="181136"/>
                  </a:cubicBezTo>
                  <a:cubicBezTo>
                    <a:pt x="6457" y="179999"/>
                    <a:pt x="11596" y="179886"/>
                    <a:pt x="13359" y="181988"/>
                  </a:cubicBezTo>
                  <a:cubicBezTo>
                    <a:pt x="17289" y="186590"/>
                    <a:pt x="19808" y="192783"/>
                    <a:pt x="22680" y="198408"/>
                  </a:cubicBezTo>
                  <a:cubicBezTo>
                    <a:pt x="31496" y="215965"/>
                    <a:pt x="39909" y="233863"/>
                    <a:pt x="58097" y="249489"/>
                  </a:cubicBezTo>
                  <a:cubicBezTo>
                    <a:pt x="58097" y="238238"/>
                    <a:pt x="57946" y="231136"/>
                    <a:pt x="58097" y="224090"/>
                  </a:cubicBezTo>
                  <a:cubicBezTo>
                    <a:pt x="59659" y="165511"/>
                    <a:pt x="61170" y="106931"/>
                    <a:pt x="62933" y="48351"/>
                  </a:cubicBezTo>
                  <a:cubicBezTo>
                    <a:pt x="63135" y="41021"/>
                    <a:pt x="64142" y="33464"/>
                    <a:pt x="65956" y="26476"/>
                  </a:cubicBezTo>
                  <a:cubicBezTo>
                    <a:pt x="71297" y="6078"/>
                    <a:pt x="76737" y="453"/>
                    <a:pt x="95731" y="964"/>
                  </a:cubicBezTo>
                  <a:cubicBezTo>
                    <a:pt x="130090" y="1816"/>
                    <a:pt x="164399" y="5737"/>
                    <a:pt x="198708" y="5851"/>
                  </a:cubicBezTo>
                  <a:cubicBezTo>
                    <a:pt x="250599" y="6021"/>
                    <a:pt x="302541" y="3919"/>
                    <a:pt x="354483" y="3010"/>
                  </a:cubicBezTo>
                  <a:cubicBezTo>
                    <a:pt x="412320" y="1987"/>
                    <a:pt x="470156" y="-172"/>
                    <a:pt x="527942" y="510"/>
                  </a:cubicBezTo>
                  <a:cubicBezTo>
                    <a:pt x="641348" y="1873"/>
                    <a:pt x="754754" y="6191"/>
                    <a:pt x="868210" y="6816"/>
                  </a:cubicBezTo>
                  <a:cubicBezTo>
                    <a:pt x="943528" y="7214"/>
                    <a:pt x="1018897" y="3123"/>
                    <a:pt x="1094266" y="1475"/>
                  </a:cubicBezTo>
                  <a:cubicBezTo>
                    <a:pt x="1143235" y="396"/>
                    <a:pt x="1192356" y="-3013"/>
                    <a:pt x="1241023" y="6589"/>
                  </a:cubicBezTo>
                  <a:cubicBezTo>
                    <a:pt x="1272460" y="12782"/>
                    <a:pt x="1280471" y="22157"/>
                    <a:pt x="1282587" y="58180"/>
                  </a:cubicBezTo>
                  <a:cubicBezTo>
                    <a:pt x="1283191" y="68692"/>
                    <a:pt x="1281579" y="79544"/>
                    <a:pt x="1279715" y="89942"/>
                  </a:cubicBezTo>
                  <a:cubicBezTo>
                    <a:pt x="1279010" y="93919"/>
                    <a:pt x="1273972" y="100340"/>
                    <a:pt x="1272058" y="99828"/>
                  </a:cubicBezTo>
                  <a:cubicBezTo>
                    <a:pt x="1267825" y="98806"/>
                    <a:pt x="1261679" y="94601"/>
                    <a:pt x="1261024" y="90681"/>
                  </a:cubicBezTo>
                  <a:cubicBezTo>
                    <a:pt x="1257951" y="72215"/>
                    <a:pt x="1256490" y="53465"/>
                    <a:pt x="1254172" y="32044"/>
                  </a:cubicBezTo>
                  <a:cubicBezTo>
                    <a:pt x="1247270" y="30566"/>
                    <a:pt x="1237496" y="28464"/>
                    <a:pt x="1227723" y="26362"/>
                  </a:cubicBezTo>
                  <a:cubicBezTo>
                    <a:pt x="1249688" y="48578"/>
                    <a:pt x="1256036" y="76021"/>
                    <a:pt x="1251855" y="106590"/>
                  </a:cubicBezTo>
                  <a:cubicBezTo>
                    <a:pt x="1248530" y="130794"/>
                    <a:pt x="1242988" y="154658"/>
                    <a:pt x="1218654" y="174260"/>
                  </a:cubicBezTo>
                  <a:cubicBezTo>
                    <a:pt x="1219360" y="160624"/>
                    <a:pt x="1219410" y="152329"/>
                    <a:pt x="1220317" y="144090"/>
                  </a:cubicBezTo>
                  <a:cubicBezTo>
                    <a:pt x="1222181" y="126931"/>
                    <a:pt x="1225607" y="109942"/>
                    <a:pt x="1226262" y="92726"/>
                  </a:cubicBezTo>
                  <a:cubicBezTo>
                    <a:pt x="1227017" y="73919"/>
                    <a:pt x="1223138" y="56078"/>
                    <a:pt x="1205606" y="47498"/>
                  </a:cubicBezTo>
                  <a:cubicBezTo>
                    <a:pt x="1193867" y="41760"/>
                    <a:pt x="1201626" y="32839"/>
                    <a:pt x="1203238" y="21419"/>
                  </a:cubicBezTo>
                  <a:cubicBezTo>
                    <a:pt x="1074114" y="24828"/>
                    <a:pt x="946350" y="28237"/>
                    <a:pt x="816621" y="31646"/>
                  </a:cubicBezTo>
                  <a:cubicBezTo>
                    <a:pt x="829216" y="52782"/>
                    <a:pt x="834909" y="76135"/>
                    <a:pt x="838637" y="100112"/>
                  </a:cubicBezTo>
                  <a:cubicBezTo>
                    <a:pt x="842365" y="124033"/>
                    <a:pt x="842012" y="147840"/>
                    <a:pt x="834757" y="170965"/>
                  </a:cubicBezTo>
                  <a:cubicBezTo>
                    <a:pt x="830929" y="183124"/>
                    <a:pt x="829770" y="183806"/>
                    <a:pt x="815059" y="1888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00C47E86-A211-57CA-02E7-0FA40C5FAA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16453" y="2035466"/>
              <a:ext cx="1296777" cy="271657"/>
            </a:xfrm>
            <a:custGeom>
              <a:avLst/>
              <a:gdLst>
                <a:gd name="connsiteX0" fmla="*/ 74512 w 1296777"/>
                <a:gd name="connsiteY0" fmla="*/ 22842 h 271657"/>
                <a:gd name="connsiteX1" fmla="*/ 65847 w 1296777"/>
                <a:gd name="connsiteY1" fmla="*/ 207332 h 271657"/>
                <a:gd name="connsiteX2" fmla="*/ 67358 w 1296777"/>
                <a:gd name="connsiteY2" fmla="*/ 256764 h 271657"/>
                <a:gd name="connsiteX3" fmla="*/ 58945 w 1296777"/>
                <a:gd name="connsiteY3" fmla="*/ 271310 h 271657"/>
                <a:gd name="connsiteX4" fmla="*/ 44637 w 1296777"/>
                <a:gd name="connsiteY4" fmla="*/ 265230 h 271657"/>
                <a:gd name="connsiteX5" fmla="*/ 7255 w 1296777"/>
                <a:gd name="connsiteY5" fmla="*/ 189775 h 271657"/>
                <a:gd name="connsiteX6" fmla="*/ 0 w 1296777"/>
                <a:gd name="connsiteY6" fmla="*/ 162162 h 271657"/>
                <a:gd name="connsiteX7" fmla="*/ 41312 w 1296777"/>
                <a:gd name="connsiteY7" fmla="*/ 211026 h 271657"/>
                <a:gd name="connsiteX8" fmla="*/ 45896 w 1296777"/>
                <a:gd name="connsiteY8" fmla="*/ 138980 h 271657"/>
                <a:gd name="connsiteX9" fmla="*/ 50682 w 1296777"/>
                <a:gd name="connsiteY9" fmla="*/ 42559 h 271657"/>
                <a:gd name="connsiteX10" fmla="*/ 88871 w 1296777"/>
                <a:gd name="connsiteY10" fmla="*/ 1592 h 271657"/>
                <a:gd name="connsiteX11" fmla="*/ 284346 w 1296777"/>
                <a:gd name="connsiteY11" fmla="*/ 1195 h 271657"/>
                <a:gd name="connsiteX12" fmla="*/ 923468 w 1296777"/>
                <a:gd name="connsiteY12" fmla="*/ 1024 h 271657"/>
                <a:gd name="connsiteX13" fmla="*/ 1255071 w 1296777"/>
                <a:gd name="connsiteY13" fmla="*/ 1 h 271657"/>
                <a:gd name="connsiteX14" fmla="*/ 1296080 w 1296777"/>
                <a:gd name="connsiteY14" fmla="*/ 40002 h 271657"/>
                <a:gd name="connsiteX15" fmla="*/ 1294619 w 1296777"/>
                <a:gd name="connsiteY15" fmla="*/ 101536 h 271657"/>
                <a:gd name="connsiteX16" fmla="*/ 1285903 w 1296777"/>
                <a:gd name="connsiteY16" fmla="*/ 114036 h 271657"/>
                <a:gd name="connsiteX17" fmla="*/ 1275676 w 1296777"/>
                <a:gd name="connsiteY17" fmla="*/ 100684 h 271657"/>
                <a:gd name="connsiteX18" fmla="*/ 1272200 w 1296777"/>
                <a:gd name="connsiteY18" fmla="*/ 63922 h 271657"/>
                <a:gd name="connsiteX19" fmla="*/ 1272099 w 1296777"/>
                <a:gd name="connsiteY19" fmla="*/ 22899 h 271657"/>
                <a:gd name="connsiteX20" fmla="*/ 74563 w 1296777"/>
                <a:gd name="connsiteY20" fmla="*/ 22899 h 27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777" h="271657">
                  <a:moveTo>
                    <a:pt x="74512" y="22842"/>
                  </a:moveTo>
                  <a:cubicBezTo>
                    <a:pt x="71489" y="85456"/>
                    <a:pt x="68265" y="146366"/>
                    <a:pt x="65847" y="207332"/>
                  </a:cubicBezTo>
                  <a:cubicBezTo>
                    <a:pt x="65192" y="223753"/>
                    <a:pt x="67812" y="240344"/>
                    <a:pt x="67358" y="256764"/>
                  </a:cubicBezTo>
                  <a:cubicBezTo>
                    <a:pt x="67207" y="261992"/>
                    <a:pt x="62874" y="269833"/>
                    <a:pt x="58945" y="271310"/>
                  </a:cubicBezTo>
                  <a:cubicBezTo>
                    <a:pt x="55065" y="272787"/>
                    <a:pt x="46853" y="269321"/>
                    <a:pt x="44637" y="265230"/>
                  </a:cubicBezTo>
                  <a:cubicBezTo>
                    <a:pt x="31437" y="240571"/>
                    <a:pt x="19195" y="215230"/>
                    <a:pt x="7255" y="189775"/>
                  </a:cubicBezTo>
                  <a:cubicBezTo>
                    <a:pt x="4131" y="183071"/>
                    <a:pt x="3275" y="175003"/>
                    <a:pt x="0" y="162162"/>
                  </a:cubicBezTo>
                  <a:cubicBezTo>
                    <a:pt x="25492" y="170741"/>
                    <a:pt x="23477" y="199605"/>
                    <a:pt x="41312" y="211026"/>
                  </a:cubicBezTo>
                  <a:cubicBezTo>
                    <a:pt x="42924" y="185969"/>
                    <a:pt x="44586" y="162502"/>
                    <a:pt x="45896" y="138980"/>
                  </a:cubicBezTo>
                  <a:cubicBezTo>
                    <a:pt x="47660" y="106877"/>
                    <a:pt x="49121" y="74718"/>
                    <a:pt x="50682" y="42559"/>
                  </a:cubicBezTo>
                  <a:cubicBezTo>
                    <a:pt x="52143" y="11592"/>
                    <a:pt x="60909" y="1706"/>
                    <a:pt x="88871" y="1592"/>
                  </a:cubicBezTo>
                  <a:cubicBezTo>
                    <a:pt x="154012" y="1251"/>
                    <a:pt x="219204" y="1251"/>
                    <a:pt x="284346" y="1195"/>
                  </a:cubicBezTo>
                  <a:cubicBezTo>
                    <a:pt x="497403" y="1138"/>
                    <a:pt x="710461" y="1195"/>
                    <a:pt x="923468" y="1024"/>
                  </a:cubicBezTo>
                  <a:cubicBezTo>
                    <a:pt x="1034002" y="910"/>
                    <a:pt x="1144537" y="342"/>
                    <a:pt x="1255071" y="1"/>
                  </a:cubicBezTo>
                  <a:cubicBezTo>
                    <a:pt x="1284593" y="-112"/>
                    <a:pt x="1293309" y="7160"/>
                    <a:pt x="1296080" y="40002"/>
                  </a:cubicBezTo>
                  <a:cubicBezTo>
                    <a:pt x="1297793" y="60286"/>
                    <a:pt x="1295979" y="81081"/>
                    <a:pt x="1294619" y="101536"/>
                  </a:cubicBezTo>
                  <a:cubicBezTo>
                    <a:pt x="1294317" y="105911"/>
                    <a:pt x="1288976" y="109888"/>
                    <a:pt x="1285903" y="114036"/>
                  </a:cubicBezTo>
                  <a:cubicBezTo>
                    <a:pt x="1282377" y="109604"/>
                    <a:pt x="1276684" y="105741"/>
                    <a:pt x="1275676" y="100684"/>
                  </a:cubicBezTo>
                  <a:cubicBezTo>
                    <a:pt x="1273308" y="88695"/>
                    <a:pt x="1272704" y="76252"/>
                    <a:pt x="1272200" y="63922"/>
                  </a:cubicBezTo>
                  <a:cubicBezTo>
                    <a:pt x="1271646" y="50968"/>
                    <a:pt x="1272099" y="38013"/>
                    <a:pt x="1272099" y="22899"/>
                  </a:cubicBezTo>
                  <a:lnTo>
                    <a:pt x="74563" y="2289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9BD3D3FF-AF2F-54F5-80AA-CBAB30EA02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80925" y="3858624"/>
              <a:ext cx="1021088" cy="119299"/>
            </a:xfrm>
            <a:custGeom>
              <a:avLst/>
              <a:gdLst>
                <a:gd name="connsiteX0" fmla="*/ 957 w 1021088"/>
                <a:gd name="connsiteY0" fmla="*/ 84016 h 119299"/>
                <a:gd name="connsiteX1" fmla="*/ 31034 w 1021088"/>
                <a:gd name="connsiteY1" fmla="*/ 81004 h 119299"/>
                <a:gd name="connsiteX2" fmla="*/ 298150 w 1021088"/>
                <a:gd name="connsiteY2" fmla="*/ 61572 h 119299"/>
                <a:gd name="connsiteX3" fmla="*/ 604109 w 1021088"/>
                <a:gd name="connsiteY3" fmla="*/ 30663 h 119299"/>
                <a:gd name="connsiteX4" fmla="*/ 879537 w 1021088"/>
                <a:gd name="connsiteY4" fmla="*/ 3276 h 119299"/>
                <a:gd name="connsiteX5" fmla="*/ 991180 w 1021088"/>
                <a:gd name="connsiteY5" fmla="*/ 95 h 119299"/>
                <a:gd name="connsiteX6" fmla="*/ 1020501 w 1021088"/>
                <a:gd name="connsiteY6" fmla="*/ 32992 h 119299"/>
                <a:gd name="connsiteX7" fmla="*/ 1020803 w 1021088"/>
                <a:gd name="connsiteY7" fmla="*/ 94925 h 119299"/>
                <a:gd name="connsiteX8" fmla="*/ 1016773 w 1021088"/>
                <a:gd name="connsiteY8" fmla="*/ 113732 h 119299"/>
                <a:gd name="connsiteX9" fmla="*/ 1005941 w 1021088"/>
                <a:gd name="connsiteY9" fmla="*/ 119300 h 119299"/>
                <a:gd name="connsiteX10" fmla="*/ 998686 w 1021088"/>
                <a:gd name="connsiteY10" fmla="*/ 111686 h 119299"/>
                <a:gd name="connsiteX11" fmla="*/ 996268 w 1021088"/>
                <a:gd name="connsiteY11" fmla="*/ 89754 h 119299"/>
                <a:gd name="connsiteX12" fmla="*/ 996167 w 1021088"/>
                <a:gd name="connsiteY12" fmla="*/ 22424 h 119299"/>
                <a:gd name="connsiteX13" fmla="*/ 942512 w 1021088"/>
                <a:gd name="connsiteY13" fmla="*/ 21629 h 119299"/>
                <a:gd name="connsiteX14" fmla="*/ 649350 w 1021088"/>
                <a:gd name="connsiteY14" fmla="*/ 49186 h 119299"/>
                <a:gd name="connsiteX15" fmla="*/ 369287 w 1021088"/>
                <a:gd name="connsiteY15" fmla="*/ 75095 h 119299"/>
                <a:gd name="connsiteX16" fmla="*/ 148168 w 1021088"/>
                <a:gd name="connsiteY16" fmla="*/ 93391 h 119299"/>
                <a:gd name="connsiteX17" fmla="*/ 18641 w 1021088"/>
                <a:gd name="connsiteY17" fmla="*/ 94186 h 119299"/>
                <a:gd name="connsiteX18" fmla="*/ 0 w 1021088"/>
                <a:gd name="connsiteY18" fmla="*/ 90379 h 119299"/>
                <a:gd name="connsiteX19" fmla="*/ 1008 w 1021088"/>
                <a:gd name="connsiteY19" fmla="*/ 84016 h 1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1088" h="119299">
                  <a:moveTo>
                    <a:pt x="957" y="84016"/>
                  </a:moveTo>
                  <a:cubicBezTo>
                    <a:pt x="10983" y="82993"/>
                    <a:pt x="21009" y="81061"/>
                    <a:pt x="31034" y="81004"/>
                  </a:cubicBezTo>
                  <a:cubicBezTo>
                    <a:pt x="120459" y="81004"/>
                    <a:pt x="209229" y="70663"/>
                    <a:pt x="298150" y="61572"/>
                  </a:cubicBezTo>
                  <a:cubicBezTo>
                    <a:pt x="400120" y="51174"/>
                    <a:pt x="502139" y="40947"/>
                    <a:pt x="604109" y="30663"/>
                  </a:cubicBezTo>
                  <a:cubicBezTo>
                    <a:pt x="695901" y="21402"/>
                    <a:pt x="787644" y="11401"/>
                    <a:pt x="879537" y="3276"/>
                  </a:cubicBezTo>
                  <a:cubicBezTo>
                    <a:pt x="916617" y="-19"/>
                    <a:pt x="953999" y="-189"/>
                    <a:pt x="991180" y="95"/>
                  </a:cubicBezTo>
                  <a:cubicBezTo>
                    <a:pt x="1014153" y="265"/>
                    <a:pt x="1019543" y="7481"/>
                    <a:pt x="1020501" y="32992"/>
                  </a:cubicBezTo>
                  <a:cubicBezTo>
                    <a:pt x="1021307" y="53618"/>
                    <a:pt x="1021156" y="74300"/>
                    <a:pt x="1020803" y="94925"/>
                  </a:cubicBezTo>
                  <a:cubicBezTo>
                    <a:pt x="1020702" y="101288"/>
                    <a:pt x="1019493" y="108277"/>
                    <a:pt x="1016773" y="113732"/>
                  </a:cubicBezTo>
                  <a:cubicBezTo>
                    <a:pt x="1015160" y="117027"/>
                    <a:pt x="1009669" y="119300"/>
                    <a:pt x="1005941" y="119300"/>
                  </a:cubicBezTo>
                  <a:cubicBezTo>
                    <a:pt x="1003422" y="119300"/>
                    <a:pt x="999442" y="114925"/>
                    <a:pt x="998686" y="111686"/>
                  </a:cubicBezTo>
                  <a:cubicBezTo>
                    <a:pt x="996973" y="104641"/>
                    <a:pt x="996369" y="97084"/>
                    <a:pt x="996268" y="89754"/>
                  </a:cubicBezTo>
                  <a:cubicBezTo>
                    <a:pt x="995966" y="68391"/>
                    <a:pt x="996167" y="47027"/>
                    <a:pt x="996167" y="22424"/>
                  </a:cubicBezTo>
                  <a:cubicBezTo>
                    <a:pt x="977123" y="22026"/>
                    <a:pt x="959692" y="20095"/>
                    <a:pt x="942512" y="21629"/>
                  </a:cubicBezTo>
                  <a:cubicBezTo>
                    <a:pt x="844775" y="30379"/>
                    <a:pt x="747088" y="39981"/>
                    <a:pt x="649350" y="49186"/>
                  </a:cubicBezTo>
                  <a:cubicBezTo>
                    <a:pt x="555996" y="57936"/>
                    <a:pt x="462641" y="66743"/>
                    <a:pt x="369287" y="75095"/>
                  </a:cubicBezTo>
                  <a:cubicBezTo>
                    <a:pt x="295631" y="81686"/>
                    <a:pt x="221925" y="88788"/>
                    <a:pt x="148168" y="93391"/>
                  </a:cubicBezTo>
                  <a:cubicBezTo>
                    <a:pt x="105093" y="96061"/>
                    <a:pt x="61817" y="94356"/>
                    <a:pt x="18641" y="94186"/>
                  </a:cubicBezTo>
                  <a:cubicBezTo>
                    <a:pt x="12394" y="94186"/>
                    <a:pt x="6197" y="91686"/>
                    <a:pt x="0" y="90379"/>
                  </a:cubicBezTo>
                  <a:cubicBezTo>
                    <a:pt x="353" y="88277"/>
                    <a:pt x="655" y="86118"/>
                    <a:pt x="1008" y="84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0F852C-B09E-70F8-960F-8C986F149E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9595" y="6555745"/>
              <a:ext cx="484916" cy="162267"/>
            </a:xfrm>
            <a:custGeom>
              <a:avLst/>
              <a:gdLst>
                <a:gd name="connsiteX0" fmla="*/ 145002 w 484916"/>
                <a:gd name="connsiteY0" fmla="*/ 118900 h 162267"/>
                <a:gd name="connsiteX1" fmla="*/ 161325 w 484916"/>
                <a:gd name="connsiteY1" fmla="*/ 137708 h 162267"/>
                <a:gd name="connsiteX2" fmla="*/ 159813 w 484916"/>
                <a:gd name="connsiteY2" fmla="*/ 77878 h 162267"/>
                <a:gd name="connsiteX3" fmla="*/ 127117 w 484916"/>
                <a:gd name="connsiteY3" fmla="*/ 82367 h 162267"/>
                <a:gd name="connsiteX4" fmla="*/ 114673 w 484916"/>
                <a:gd name="connsiteY4" fmla="*/ 89866 h 162267"/>
                <a:gd name="connsiteX5" fmla="*/ 84294 w 484916"/>
                <a:gd name="connsiteY5" fmla="*/ 98503 h 162267"/>
                <a:gd name="connsiteX6" fmla="*/ 68424 w 484916"/>
                <a:gd name="connsiteY6" fmla="*/ 101002 h 162267"/>
                <a:gd name="connsiteX7" fmla="*/ 18044 w 484916"/>
                <a:gd name="connsiteY7" fmla="*/ 82878 h 162267"/>
                <a:gd name="connsiteX8" fmla="*/ 16633 w 484916"/>
                <a:gd name="connsiteY8" fmla="*/ 78275 h 162267"/>
                <a:gd name="connsiteX9" fmla="*/ 23182 w 484916"/>
                <a:gd name="connsiteY9" fmla="*/ 12593 h 162267"/>
                <a:gd name="connsiteX10" fmla="*/ 26104 w 484916"/>
                <a:gd name="connsiteY10" fmla="*/ 6173 h 162267"/>
                <a:gd name="connsiteX11" fmla="*/ 40815 w 484916"/>
                <a:gd name="connsiteY11" fmla="*/ 320 h 162267"/>
                <a:gd name="connsiteX12" fmla="*/ 48070 w 484916"/>
                <a:gd name="connsiteY12" fmla="*/ 15320 h 162267"/>
                <a:gd name="connsiteX13" fmla="*/ 38599 w 484916"/>
                <a:gd name="connsiteY13" fmla="*/ 55889 h 162267"/>
                <a:gd name="connsiteX14" fmla="*/ 70489 w 484916"/>
                <a:gd name="connsiteY14" fmla="*/ 84355 h 162267"/>
                <a:gd name="connsiteX15" fmla="*/ 56484 w 484916"/>
                <a:gd name="connsiteY15" fmla="*/ 55775 h 162267"/>
                <a:gd name="connsiteX16" fmla="*/ 91548 w 484916"/>
                <a:gd name="connsiteY16" fmla="*/ 29809 h 162267"/>
                <a:gd name="connsiteX17" fmla="*/ 132306 w 484916"/>
                <a:gd name="connsiteY17" fmla="*/ 37763 h 162267"/>
                <a:gd name="connsiteX18" fmla="*/ 164549 w 484916"/>
                <a:gd name="connsiteY18" fmla="*/ 26287 h 162267"/>
                <a:gd name="connsiteX19" fmla="*/ 182736 w 484916"/>
                <a:gd name="connsiteY19" fmla="*/ 136685 h 162267"/>
                <a:gd name="connsiteX20" fmla="*/ 298762 w 484916"/>
                <a:gd name="connsiteY20" fmla="*/ 139753 h 162267"/>
                <a:gd name="connsiteX21" fmla="*/ 442698 w 484916"/>
                <a:gd name="connsiteY21" fmla="*/ 123730 h 162267"/>
                <a:gd name="connsiteX22" fmla="*/ 484917 w 484916"/>
                <a:gd name="connsiteY22" fmla="*/ 123503 h 162267"/>
                <a:gd name="connsiteX23" fmla="*/ 469450 w 484916"/>
                <a:gd name="connsiteY23" fmla="*/ 137083 h 162267"/>
                <a:gd name="connsiteX24" fmla="*/ 185860 w 484916"/>
                <a:gd name="connsiteY24" fmla="*/ 159412 h 162267"/>
                <a:gd name="connsiteX25" fmla="*/ 43536 w 484916"/>
                <a:gd name="connsiteY25" fmla="*/ 131685 h 162267"/>
                <a:gd name="connsiteX26" fmla="*/ 310 w 484916"/>
                <a:gd name="connsiteY26" fmla="*/ 127708 h 162267"/>
                <a:gd name="connsiteX27" fmla="*/ 15726 w 484916"/>
                <a:gd name="connsiteY27" fmla="*/ 109185 h 162267"/>
                <a:gd name="connsiteX28" fmla="*/ 69986 w 484916"/>
                <a:gd name="connsiteY28" fmla="*/ 116003 h 162267"/>
                <a:gd name="connsiteX29" fmla="*/ 123590 w 484916"/>
                <a:gd name="connsiteY29" fmla="*/ 128787 h 162267"/>
                <a:gd name="connsiteX30" fmla="*/ 145002 w 484916"/>
                <a:gd name="connsiteY30" fmla="*/ 119014 h 162267"/>
                <a:gd name="connsiteX31" fmla="*/ 79407 w 484916"/>
                <a:gd name="connsiteY31" fmla="*/ 62366 h 162267"/>
                <a:gd name="connsiteX32" fmla="*/ 95176 w 484916"/>
                <a:gd name="connsiteY32" fmla="*/ 84809 h 162267"/>
                <a:gd name="connsiteX33" fmla="*/ 109987 w 484916"/>
                <a:gd name="connsiteY33" fmla="*/ 42025 h 162267"/>
                <a:gd name="connsiteX34" fmla="*/ 79407 w 484916"/>
                <a:gd name="connsiteY34" fmla="*/ 62366 h 162267"/>
                <a:gd name="connsiteX35" fmla="*/ 135883 w 484916"/>
                <a:gd name="connsiteY35" fmla="*/ 63844 h 162267"/>
                <a:gd name="connsiteX36" fmla="*/ 139409 w 484916"/>
                <a:gd name="connsiteY36" fmla="*/ 67366 h 162267"/>
                <a:gd name="connsiteX37" fmla="*/ 153415 w 484916"/>
                <a:gd name="connsiteY37" fmla="*/ 42650 h 162267"/>
                <a:gd name="connsiteX38" fmla="*/ 135933 w 484916"/>
                <a:gd name="connsiteY38" fmla="*/ 63844 h 1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4916" h="162267">
                  <a:moveTo>
                    <a:pt x="145002" y="118900"/>
                  </a:moveTo>
                  <a:cubicBezTo>
                    <a:pt x="151299" y="126173"/>
                    <a:pt x="155279" y="130719"/>
                    <a:pt x="161325" y="137708"/>
                  </a:cubicBezTo>
                  <a:cubicBezTo>
                    <a:pt x="169789" y="113503"/>
                    <a:pt x="163038" y="95094"/>
                    <a:pt x="159813" y="77878"/>
                  </a:cubicBezTo>
                  <a:cubicBezTo>
                    <a:pt x="148276" y="79355"/>
                    <a:pt x="137596" y="80151"/>
                    <a:pt x="127117" y="82367"/>
                  </a:cubicBezTo>
                  <a:cubicBezTo>
                    <a:pt x="122683" y="83275"/>
                    <a:pt x="118199" y="86457"/>
                    <a:pt x="114673" y="89866"/>
                  </a:cubicBezTo>
                  <a:cubicBezTo>
                    <a:pt x="105705" y="98673"/>
                    <a:pt x="96234" y="101798"/>
                    <a:pt x="84294" y="98503"/>
                  </a:cubicBezTo>
                  <a:cubicBezTo>
                    <a:pt x="79457" y="97139"/>
                    <a:pt x="73361" y="98957"/>
                    <a:pt x="68424" y="101002"/>
                  </a:cubicBezTo>
                  <a:cubicBezTo>
                    <a:pt x="51949" y="107707"/>
                    <a:pt x="26659" y="98957"/>
                    <a:pt x="18044" y="82878"/>
                  </a:cubicBezTo>
                  <a:cubicBezTo>
                    <a:pt x="17288" y="81514"/>
                    <a:pt x="16482" y="79752"/>
                    <a:pt x="16633" y="78275"/>
                  </a:cubicBezTo>
                  <a:cubicBezTo>
                    <a:pt x="18699" y="56343"/>
                    <a:pt x="20814" y="34468"/>
                    <a:pt x="23182" y="12593"/>
                  </a:cubicBezTo>
                  <a:cubicBezTo>
                    <a:pt x="23434" y="10263"/>
                    <a:pt x="24543" y="7082"/>
                    <a:pt x="26104" y="6173"/>
                  </a:cubicBezTo>
                  <a:cubicBezTo>
                    <a:pt x="30840" y="3445"/>
                    <a:pt x="36936" y="-1271"/>
                    <a:pt x="40815" y="320"/>
                  </a:cubicBezTo>
                  <a:cubicBezTo>
                    <a:pt x="44544" y="1798"/>
                    <a:pt x="48775" y="10605"/>
                    <a:pt x="48070" y="15320"/>
                  </a:cubicBezTo>
                  <a:cubicBezTo>
                    <a:pt x="46105" y="29071"/>
                    <a:pt x="40765" y="42139"/>
                    <a:pt x="38599" y="55889"/>
                  </a:cubicBezTo>
                  <a:cubicBezTo>
                    <a:pt x="35072" y="78616"/>
                    <a:pt x="47919" y="91059"/>
                    <a:pt x="70489" y="84355"/>
                  </a:cubicBezTo>
                  <a:cubicBezTo>
                    <a:pt x="65905" y="74980"/>
                    <a:pt x="61673" y="66400"/>
                    <a:pt x="56484" y="55775"/>
                  </a:cubicBezTo>
                  <a:cubicBezTo>
                    <a:pt x="67718" y="47309"/>
                    <a:pt x="79155" y="37593"/>
                    <a:pt x="91548" y="29809"/>
                  </a:cubicBezTo>
                  <a:cubicBezTo>
                    <a:pt x="107015" y="20093"/>
                    <a:pt x="121121" y="25775"/>
                    <a:pt x="132306" y="37763"/>
                  </a:cubicBezTo>
                  <a:cubicBezTo>
                    <a:pt x="143541" y="33786"/>
                    <a:pt x="153566" y="30207"/>
                    <a:pt x="164549" y="26287"/>
                  </a:cubicBezTo>
                  <a:cubicBezTo>
                    <a:pt x="175733" y="63787"/>
                    <a:pt x="182787" y="98843"/>
                    <a:pt x="182736" y="136685"/>
                  </a:cubicBezTo>
                  <a:cubicBezTo>
                    <a:pt x="221781" y="144526"/>
                    <a:pt x="260322" y="143503"/>
                    <a:pt x="298762" y="139753"/>
                  </a:cubicBezTo>
                  <a:cubicBezTo>
                    <a:pt x="346774" y="135037"/>
                    <a:pt x="394686" y="128673"/>
                    <a:pt x="442698" y="123730"/>
                  </a:cubicBezTo>
                  <a:cubicBezTo>
                    <a:pt x="456150" y="122366"/>
                    <a:pt x="469853" y="123503"/>
                    <a:pt x="484917" y="123503"/>
                  </a:cubicBezTo>
                  <a:cubicBezTo>
                    <a:pt x="482650" y="135662"/>
                    <a:pt x="475042" y="136060"/>
                    <a:pt x="469450" y="137083"/>
                  </a:cubicBezTo>
                  <a:cubicBezTo>
                    <a:pt x="375541" y="154072"/>
                    <a:pt x="281633" y="168617"/>
                    <a:pt x="185860" y="159412"/>
                  </a:cubicBezTo>
                  <a:cubicBezTo>
                    <a:pt x="137495" y="154753"/>
                    <a:pt x="91095" y="140207"/>
                    <a:pt x="43536" y="131685"/>
                  </a:cubicBezTo>
                  <a:cubicBezTo>
                    <a:pt x="29379" y="129128"/>
                    <a:pt x="14920" y="128957"/>
                    <a:pt x="310" y="127708"/>
                  </a:cubicBezTo>
                  <a:cubicBezTo>
                    <a:pt x="-1756" y="112537"/>
                    <a:pt x="6859" y="108674"/>
                    <a:pt x="15726" y="109185"/>
                  </a:cubicBezTo>
                  <a:cubicBezTo>
                    <a:pt x="33863" y="110264"/>
                    <a:pt x="52050" y="112707"/>
                    <a:pt x="69986" y="116003"/>
                  </a:cubicBezTo>
                  <a:cubicBezTo>
                    <a:pt x="87971" y="119299"/>
                    <a:pt x="105856" y="123787"/>
                    <a:pt x="123590" y="128787"/>
                  </a:cubicBezTo>
                  <a:cubicBezTo>
                    <a:pt x="133213" y="131457"/>
                    <a:pt x="140820" y="131003"/>
                    <a:pt x="145002" y="119014"/>
                  </a:cubicBezTo>
                  <a:close/>
                  <a:moveTo>
                    <a:pt x="79407" y="62366"/>
                  </a:moveTo>
                  <a:cubicBezTo>
                    <a:pt x="86359" y="72253"/>
                    <a:pt x="90541" y="78218"/>
                    <a:pt x="95176" y="84809"/>
                  </a:cubicBezTo>
                  <a:cubicBezTo>
                    <a:pt x="107116" y="72991"/>
                    <a:pt x="116789" y="63332"/>
                    <a:pt x="109987" y="42025"/>
                  </a:cubicBezTo>
                  <a:cubicBezTo>
                    <a:pt x="99962" y="48673"/>
                    <a:pt x="91196" y="54525"/>
                    <a:pt x="79407" y="62366"/>
                  </a:cubicBezTo>
                  <a:close/>
                  <a:moveTo>
                    <a:pt x="135883" y="63844"/>
                  </a:moveTo>
                  <a:cubicBezTo>
                    <a:pt x="137042" y="65037"/>
                    <a:pt x="138251" y="66230"/>
                    <a:pt x="139409" y="67366"/>
                  </a:cubicBezTo>
                  <a:cubicBezTo>
                    <a:pt x="148881" y="62366"/>
                    <a:pt x="153551" y="54127"/>
                    <a:pt x="153415" y="42650"/>
                  </a:cubicBezTo>
                  <a:cubicBezTo>
                    <a:pt x="146614" y="50889"/>
                    <a:pt x="141273" y="57366"/>
                    <a:pt x="135933" y="63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A7236098-A7C6-E624-6E64-F80227F70D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225" y="3094867"/>
              <a:ext cx="149997" cy="600188"/>
            </a:xfrm>
            <a:custGeom>
              <a:avLst/>
              <a:gdLst>
                <a:gd name="connsiteX0" fmla="*/ 133019 w 149997"/>
                <a:gd name="connsiteY0" fmla="*/ 95381 h 600188"/>
                <a:gd name="connsiteX1" fmla="*/ 126823 w 149997"/>
                <a:gd name="connsiteY1" fmla="*/ 68222 h 600188"/>
                <a:gd name="connsiteX2" fmla="*/ 112968 w 149997"/>
                <a:gd name="connsiteY2" fmla="*/ 29699 h 600188"/>
                <a:gd name="connsiteX3" fmla="*/ 73571 w 149997"/>
                <a:gd name="connsiteY3" fmla="*/ 28279 h 600188"/>
                <a:gd name="connsiteX4" fmla="*/ 60220 w 149997"/>
                <a:gd name="connsiteY4" fmla="*/ 58790 h 600188"/>
                <a:gd name="connsiteX5" fmla="*/ 50396 w 149997"/>
                <a:gd name="connsiteY5" fmla="*/ 149359 h 600188"/>
                <a:gd name="connsiteX6" fmla="*/ 48532 w 149997"/>
                <a:gd name="connsiteY6" fmla="*/ 322940 h 600188"/>
                <a:gd name="connsiteX7" fmla="*/ 77450 w 149997"/>
                <a:gd name="connsiteY7" fmla="*/ 409702 h 600188"/>
                <a:gd name="connsiteX8" fmla="*/ 66971 w 149997"/>
                <a:gd name="connsiteY8" fmla="*/ 502941 h 600188"/>
                <a:gd name="connsiteX9" fmla="*/ 65409 w 149997"/>
                <a:gd name="connsiteY9" fmla="*/ 539873 h 600188"/>
                <a:gd name="connsiteX10" fmla="*/ 104555 w 149997"/>
                <a:gd name="connsiteY10" fmla="*/ 573566 h 600188"/>
                <a:gd name="connsiteX11" fmla="*/ 127729 w 149997"/>
                <a:gd name="connsiteY11" fmla="*/ 566180 h 600188"/>
                <a:gd name="connsiteX12" fmla="*/ 149997 w 149997"/>
                <a:gd name="connsiteY12" fmla="*/ 559191 h 600188"/>
                <a:gd name="connsiteX13" fmla="*/ 142541 w 149997"/>
                <a:gd name="connsiteY13" fmla="*/ 577544 h 600188"/>
                <a:gd name="connsiteX14" fmla="*/ 67676 w 149997"/>
                <a:gd name="connsiteY14" fmla="*/ 594419 h 600188"/>
                <a:gd name="connsiteX15" fmla="*/ 38808 w 149997"/>
                <a:gd name="connsiteY15" fmla="*/ 543168 h 600188"/>
                <a:gd name="connsiteX16" fmla="*/ 44904 w 149997"/>
                <a:gd name="connsiteY16" fmla="*/ 471975 h 600188"/>
                <a:gd name="connsiteX17" fmla="*/ 54477 w 149997"/>
                <a:gd name="connsiteY17" fmla="*/ 406009 h 600188"/>
                <a:gd name="connsiteX18" fmla="*/ 41126 w 149997"/>
                <a:gd name="connsiteY18" fmla="*/ 344019 h 600188"/>
                <a:gd name="connsiteX19" fmla="*/ 27876 w 149997"/>
                <a:gd name="connsiteY19" fmla="*/ 355838 h 600188"/>
                <a:gd name="connsiteX20" fmla="*/ 3996 w 149997"/>
                <a:gd name="connsiteY20" fmla="*/ 354019 h 600188"/>
                <a:gd name="connsiteX21" fmla="*/ 8429 w 149997"/>
                <a:gd name="connsiteY21" fmla="*/ 323792 h 600188"/>
                <a:gd name="connsiteX22" fmla="*/ 26566 w 149997"/>
                <a:gd name="connsiteY22" fmla="*/ 286405 h 600188"/>
                <a:gd name="connsiteX23" fmla="*/ 28934 w 149997"/>
                <a:gd name="connsiteY23" fmla="*/ 150325 h 600188"/>
                <a:gd name="connsiteX24" fmla="*/ 42234 w 149997"/>
                <a:gd name="connsiteY24" fmla="*/ 52881 h 600188"/>
                <a:gd name="connsiteX25" fmla="*/ 67424 w 149997"/>
                <a:gd name="connsiteY25" fmla="*/ 10381 h 600188"/>
                <a:gd name="connsiteX26" fmla="*/ 122137 w 149997"/>
                <a:gd name="connsiteY26" fmla="*/ 16574 h 600188"/>
                <a:gd name="connsiteX27" fmla="*/ 141131 w 149997"/>
                <a:gd name="connsiteY27" fmla="*/ 83166 h 600188"/>
                <a:gd name="connsiteX28" fmla="*/ 136848 w 149997"/>
                <a:gd name="connsiteY28" fmla="*/ 95324 h 600188"/>
                <a:gd name="connsiteX29" fmla="*/ 133070 w 149997"/>
                <a:gd name="connsiteY29" fmla="*/ 95324 h 6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9997" h="600188">
                  <a:moveTo>
                    <a:pt x="133019" y="95381"/>
                  </a:moveTo>
                  <a:cubicBezTo>
                    <a:pt x="131004" y="86290"/>
                    <a:pt x="129543" y="77029"/>
                    <a:pt x="126823" y="68222"/>
                  </a:cubicBezTo>
                  <a:cubicBezTo>
                    <a:pt x="122792" y="55097"/>
                    <a:pt x="119618" y="41063"/>
                    <a:pt x="112968" y="29699"/>
                  </a:cubicBezTo>
                  <a:cubicBezTo>
                    <a:pt x="101683" y="10267"/>
                    <a:pt x="86619" y="9983"/>
                    <a:pt x="73571" y="28279"/>
                  </a:cubicBezTo>
                  <a:cubicBezTo>
                    <a:pt x="67374" y="36972"/>
                    <a:pt x="61832" y="47995"/>
                    <a:pt x="60220" y="58790"/>
                  </a:cubicBezTo>
                  <a:cubicBezTo>
                    <a:pt x="55635" y="88734"/>
                    <a:pt x="51403" y="119075"/>
                    <a:pt x="50396" y="149359"/>
                  </a:cubicBezTo>
                  <a:cubicBezTo>
                    <a:pt x="48532" y="206177"/>
                    <a:pt x="49036" y="263053"/>
                    <a:pt x="48532" y="322940"/>
                  </a:cubicBezTo>
                  <a:cubicBezTo>
                    <a:pt x="74780" y="342088"/>
                    <a:pt x="80473" y="374361"/>
                    <a:pt x="77450" y="409702"/>
                  </a:cubicBezTo>
                  <a:cubicBezTo>
                    <a:pt x="74780" y="440895"/>
                    <a:pt x="70246" y="471804"/>
                    <a:pt x="66971" y="502941"/>
                  </a:cubicBezTo>
                  <a:cubicBezTo>
                    <a:pt x="65711" y="515157"/>
                    <a:pt x="64653" y="527657"/>
                    <a:pt x="65409" y="539873"/>
                  </a:cubicBezTo>
                  <a:cubicBezTo>
                    <a:pt x="66971" y="565271"/>
                    <a:pt x="82135" y="578055"/>
                    <a:pt x="104555" y="573566"/>
                  </a:cubicBezTo>
                  <a:cubicBezTo>
                    <a:pt x="112414" y="571975"/>
                    <a:pt x="119971" y="568623"/>
                    <a:pt x="127729" y="566180"/>
                  </a:cubicBezTo>
                  <a:cubicBezTo>
                    <a:pt x="133775" y="564248"/>
                    <a:pt x="139871" y="562373"/>
                    <a:pt x="149997" y="559191"/>
                  </a:cubicBezTo>
                  <a:cubicBezTo>
                    <a:pt x="146370" y="568282"/>
                    <a:pt x="145413" y="573907"/>
                    <a:pt x="142541" y="577544"/>
                  </a:cubicBezTo>
                  <a:cubicBezTo>
                    <a:pt x="125563" y="598964"/>
                    <a:pt x="90902" y="606521"/>
                    <a:pt x="67676" y="594419"/>
                  </a:cubicBezTo>
                  <a:cubicBezTo>
                    <a:pt x="48330" y="584305"/>
                    <a:pt x="38456" y="566237"/>
                    <a:pt x="38808" y="543168"/>
                  </a:cubicBezTo>
                  <a:cubicBezTo>
                    <a:pt x="39161" y="519418"/>
                    <a:pt x="42134" y="495611"/>
                    <a:pt x="44904" y="471975"/>
                  </a:cubicBezTo>
                  <a:cubicBezTo>
                    <a:pt x="47474" y="449929"/>
                    <a:pt x="51504" y="428054"/>
                    <a:pt x="54477" y="406009"/>
                  </a:cubicBezTo>
                  <a:cubicBezTo>
                    <a:pt x="57399" y="384133"/>
                    <a:pt x="55333" y="363395"/>
                    <a:pt x="41126" y="344019"/>
                  </a:cubicBezTo>
                  <a:cubicBezTo>
                    <a:pt x="36441" y="348224"/>
                    <a:pt x="32461" y="352599"/>
                    <a:pt x="27876" y="355838"/>
                  </a:cubicBezTo>
                  <a:cubicBezTo>
                    <a:pt x="18807" y="362201"/>
                    <a:pt x="8832" y="361179"/>
                    <a:pt x="3996" y="354019"/>
                  </a:cubicBezTo>
                  <a:cubicBezTo>
                    <a:pt x="-2302" y="344758"/>
                    <a:pt x="-1395" y="327940"/>
                    <a:pt x="8429" y="323792"/>
                  </a:cubicBezTo>
                  <a:cubicBezTo>
                    <a:pt x="25458" y="316633"/>
                    <a:pt x="26213" y="302087"/>
                    <a:pt x="26566" y="286405"/>
                  </a:cubicBezTo>
                  <a:cubicBezTo>
                    <a:pt x="27574" y="241064"/>
                    <a:pt x="28430" y="195666"/>
                    <a:pt x="28934" y="150325"/>
                  </a:cubicBezTo>
                  <a:cubicBezTo>
                    <a:pt x="29287" y="117086"/>
                    <a:pt x="32964" y="84529"/>
                    <a:pt x="42234" y="52881"/>
                  </a:cubicBezTo>
                  <a:cubicBezTo>
                    <a:pt x="47172" y="36176"/>
                    <a:pt x="54527" y="21176"/>
                    <a:pt x="67424" y="10381"/>
                  </a:cubicBezTo>
                  <a:cubicBezTo>
                    <a:pt x="86015" y="-5301"/>
                    <a:pt x="107023" y="-3199"/>
                    <a:pt x="122137" y="16574"/>
                  </a:cubicBezTo>
                  <a:cubicBezTo>
                    <a:pt x="136647" y="35665"/>
                    <a:pt x="142138" y="58392"/>
                    <a:pt x="141131" y="83166"/>
                  </a:cubicBezTo>
                  <a:cubicBezTo>
                    <a:pt x="140979" y="87256"/>
                    <a:pt x="138360" y="91291"/>
                    <a:pt x="136848" y="95324"/>
                  </a:cubicBezTo>
                  <a:cubicBezTo>
                    <a:pt x="135589" y="95324"/>
                    <a:pt x="134329" y="95324"/>
                    <a:pt x="133070" y="95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156E7A47-4FD4-FF48-8B06-877D61B99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70919" y="5063708"/>
              <a:ext cx="227055" cy="143729"/>
            </a:xfrm>
            <a:custGeom>
              <a:avLst/>
              <a:gdLst>
                <a:gd name="connsiteX0" fmla="*/ 283 w 227055"/>
                <a:gd name="connsiteY0" fmla="*/ 126440 h 143729"/>
                <a:gd name="connsiteX1" fmla="*/ 27942 w 227055"/>
                <a:gd name="connsiteY1" fmla="*/ 105815 h 143729"/>
                <a:gd name="connsiteX2" fmla="*/ 64921 w 227055"/>
                <a:gd name="connsiteY2" fmla="*/ 98371 h 143729"/>
                <a:gd name="connsiteX3" fmla="*/ 70110 w 227055"/>
                <a:gd name="connsiteY3" fmla="*/ 47973 h 143729"/>
                <a:gd name="connsiteX4" fmla="*/ 56911 w 227055"/>
                <a:gd name="connsiteY4" fmla="*/ 56609 h 143729"/>
                <a:gd name="connsiteX5" fmla="*/ 19730 w 227055"/>
                <a:gd name="connsiteY5" fmla="*/ 68257 h 143729"/>
                <a:gd name="connsiteX6" fmla="*/ 183 w 227055"/>
                <a:gd name="connsiteY6" fmla="*/ 49394 h 143729"/>
                <a:gd name="connsiteX7" fmla="*/ 12475 w 227055"/>
                <a:gd name="connsiteY7" fmla="*/ 23371 h 143729"/>
                <a:gd name="connsiteX8" fmla="*/ 72478 w 227055"/>
                <a:gd name="connsiteY8" fmla="*/ 26553 h 143729"/>
                <a:gd name="connsiteX9" fmla="*/ 94595 w 227055"/>
                <a:gd name="connsiteY9" fmla="*/ 21382 h 143729"/>
                <a:gd name="connsiteX10" fmla="*/ 109004 w 227055"/>
                <a:gd name="connsiteY10" fmla="*/ 7916 h 143729"/>
                <a:gd name="connsiteX11" fmla="*/ 139181 w 227055"/>
                <a:gd name="connsiteY11" fmla="*/ 10757 h 143729"/>
                <a:gd name="connsiteX12" fmla="*/ 137116 w 227055"/>
                <a:gd name="connsiteY12" fmla="*/ 42348 h 143729"/>
                <a:gd name="connsiteX13" fmla="*/ 101799 w 227055"/>
                <a:gd name="connsiteY13" fmla="*/ 55985 h 143729"/>
                <a:gd name="connsiteX14" fmla="*/ 92227 w 227055"/>
                <a:gd name="connsiteY14" fmla="*/ 94962 h 143729"/>
                <a:gd name="connsiteX15" fmla="*/ 149308 w 227055"/>
                <a:gd name="connsiteY15" fmla="*/ 89167 h 143729"/>
                <a:gd name="connsiteX16" fmla="*/ 157973 w 227055"/>
                <a:gd name="connsiteY16" fmla="*/ 9052 h 143729"/>
                <a:gd name="connsiteX17" fmla="*/ 178831 w 227055"/>
                <a:gd name="connsiteY17" fmla="*/ 23087 h 143729"/>
                <a:gd name="connsiteX18" fmla="*/ 199436 w 227055"/>
                <a:gd name="connsiteY18" fmla="*/ 5359 h 143729"/>
                <a:gd name="connsiteX19" fmla="*/ 223367 w 227055"/>
                <a:gd name="connsiteY19" fmla="*/ 5757 h 143729"/>
                <a:gd name="connsiteX20" fmla="*/ 221503 w 227055"/>
                <a:gd name="connsiteY20" fmla="*/ 30530 h 143729"/>
                <a:gd name="connsiteX21" fmla="*/ 185078 w 227055"/>
                <a:gd name="connsiteY21" fmla="*/ 56155 h 143729"/>
                <a:gd name="connsiteX22" fmla="*/ 185078 w 227055"/>
                <a:gd name="connsiteY22" fmla="*/ 86496 h 143729"/>
                <a:gd name="connsiteX23" fmla="*/ 217926 w 227055"/>
                <a:gd name="connsiteY23" fmla="*/ 94280 h 143729"/>
                <a:gd name="connsiteX24" fmla="*/ 218077 w 227055"/>
                <a:gd name="connsiteY24" fmla="*/ 98996 h 143729"/>
                <a:gd name="connsiteX25" fmla="*/ 202308 w 227055"/>
                <a:gd name="connsiteY25" fmla="*/ 104905 h 143729"/>
                <a:gd name="connsiteX26" fmla="*/ 188000 w 227055"/>
                <a:gd name="connsiteY26" fmla="*/ 108826 h 143729"/>
                <a:gd name="connsiteX27" fmla="*/ 172533 w 227055"/>
                <a:gd name="connsiteY27" fmla="*/ 143485 h 143729"/>
                <a:gd name="connsiteX28" fmla="*/ 149106 w 227055"/>
                <a:gd name="connsiteY28" fmla="*/ 112746 h 143729"/>
                <a:gd name="connsiteX29" fmla="*/ 96006 w 227055"/>
                <a:gd name="connsiteY29" fmla="*/ 119564 h 143729"/>
                <a:gd name="connsiteX30" fmla="*/ 86484 w 227055"/>
                <a:gd name="connsiteY30" fmla="*/ 130928 h 143729"/>
                <a:gd name="connsiteX31" fmla="*/ 68347 w 227055"/>
                <a:gd name="connsiteY31" fmla="*/ 133542 h 143729"/>
                <a:gd name="connsiteX32" fmla="*/ 46129 w 227055"/>
                <a:gd name="connsiteY32" fmla="*/ 125985 h 143729"/>
                <a:gd name="connsiteX33" fmla="*/ 384 w 227055"/>
                <a:gd name="connsiteY33" fmla="*/ 126553 h 143729"/>
                <a:gd name="connsiteX34" fmla="*/ 20385 w 227055"/>
                <a:gd name="connsiteY34" fmla="*/ 47689 h 143729"/>
                <a:gd name="connsiteX35" fmla="*/ 49958 w 227055"/>
                <a:gd name="connsiteY35" fmla="*/ 35359 h 143729"/>
                <a:gd name="connsiteX36" fmla="*/ 20385 w 227055"/>
                <a:gd name="connsiteY36" fmla="*/ 47689 h 143729"/>
                <a:gd name="connsiteX37" fmla="*/ 119483 w 227055"/>
                <a:gd name="connsiteY37" fmla="*/ 32007 h 143729"/>
                <a:gd name="connsiteX38" fmla="*/ 116460 w 227055"/>
                <a:gd name="connsiteY38" fmla="*/ 29621 h 143729"/>
                <a:gd name="connsiteX39" fmla="*/ 109205 w 227055"/>
                <a:gd name="connsiteY39" fmla="*/ 41325 h 143729"/>
                <a:gd name="connsiteX40" fmla="*/ 111976 w 227055"/>
                <a:gd name="connsiteY40" fmla="*/ 43541 h 143729"/>
                <a:gd name="connsiteX41" fmla="*/ 119432 w 227055"/>
                <a:gd name="connsiteY41" fmla="*/ 32007 h 14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7055" h="143729">
                  <a:moveTo>
                    <a:pt x="283" y="126440"/>
                  </a:moveTo>
                  <a:cubicBezTo>
                    <a:pt x="2047" y="105530"/>
                    <a:pt x="17614" y="109167"/>
                    <a:pt x="27942" y="105815"/>
                  </a:cubicBezTo>
                  <a:cubicBezTo>
                    <a:pt x="39681" y="101951"/>
                    <a:pt x="52125" y="100814"/>
                    <a:pt x="64921" y="98371"/>
                  </a:cubicBezTo>
                  <a:cubicBezTo>
                    <a:pt x="66634" y="81837"/>
                    <a:pt x="68196" y="66496"/>
                    <a:pt x="70110" y="47973"/>
                  </a:cubicBezTo>
                  <a:cubicBezTo>
                    <a:pt x="64568" y="51666"/>
                    <a:pt x="61042" y="55076"/>
                    <a:pt x="56911" y="56609"/>
                  </a:cubicBezTo>
                  <a:cubicBezTo>
                    <a:pt x="44668" y="61098"/>
                    <a:pt x="32325" y="66780"/>
                    <a:pt x="19730" y="68257"/>
                  </a:cubicBezTo>
                  <a:cubicBezTo>
                    <a:pt x="9906" y="69394"/>
                    <a:pt x="1291" y="62348"/>
                    <a:pt x="183" y="49394"/>
                  </a:cubicBezTo>
                  <a:cubicBezTo>
                    <a:pt x="-775" y="38030"/>
                    <a:pt x="1845" y="28882"/>
                    <a:pt x="12475" y="23371"/>
                  </a:cubicBezTo>
                  <a:cubicBezTo>
                    <a:pt x="32728" y="12916"/>
                    <a:pt x="52376" y="6041"/>
                    <a:pt x="72478" y="26553"/>
                  </a:cubicBezTo>
                  <a:cubicBezTo>
                    <a:pt x="78070" y="14109"/>
                    <a:pt x="86030" y="12291"/>
                    <a:pt x="94595" y="21382"/>
                  </a:cubicBezTo>
                  <a:cubicBezTo>
                    <a:pt x="99986" y="16268"/>
                    <a:pt x="104117" y="11382"/>
                    <a:pt x="109004" y="7916"/>
                  </a:cubicBezTo>
                  <a:cubicBezTo>
                    <a:pt x="119281" y="643"/>
                    <a:pt x="132682" y="2234"/>
                    <a:pt x="139181" y="10757"/>
                  </a:cubicBezTo>
                  <a:cubicBezTo>
                    <a:pt x="145681" y="19223"/>
                    <a:pt x="145177" y="30928"/>
                    <a:pt x="137116" y="42348"/>
                  </a:cubicBezTo>
                  <a:cubicBezTo>
                    <a:pt x="128450" y="54621"/>
                    <a:pt x="117972" y="62519"/>
                    <a:pt x="101799" y="55985"/>
                  </a:cubicBezTo>
                  <a:cubicBezTo>
                    <a:pt x="98777" y="68201"/>
                    <a:pt x="95905" y="79905"/>
                    <a:pt x="92227" y="94962"/>
                  </a:cubicBezTo>
                  <a:cubicBezTo>
                    <a:pt x="113437" y="92803"/>
                    <a:pt x="132078" y="90928"/>
                    <a:pt x="149308" y="89167"/>
                  </a:cubicBezTo>
                  <a:cubicBezTo>
                    <a:pt x="166689" y="63314"/>
                    <a:pt x="159787" y="35189"/>
                    <a:pt x="157973" y="9052"/>
                  </a:cubicBezTo>
                  <a:cubicBezTo>
                    <a:pt x="171928" y="4450"/>
                    <a:pt x="173843" y="15359"/>
                    <a:pt x="178831" y="23087"/>
                  </a:cubicBezTo>
                  <a:cubicBezTo>
                    <a:pt x="185733" y="17120"/>
                    <a:pt x="192383" y="10871"/>
                    <a:pt x="199436" y="5359"/>
                  </a:cubicBezTo>
                  <a:cubicBezTo>
                    <a:pt x="207295" y="-777"/>
                    <a:pt x="215961" y="-2879"/>
                    <a:pt x="223367" y="5757"/>
                  </a:cubicBezTo>
                  <a:cubicBezTo>
                    <a:pt x="230621" y="14166"/>
                    <a:pt x="225634" y="22746"/>
                    <a:pt x="221503" y="30530"/>
                  </a:cubicBezTo>
                  <a:cubicBezTo>
                    <a:pt x="213492" y="45473"/>
                    <a:pt x="201250" y="53712"/>
                    <a:pt x="185078" y="56155"/>
                  </a:cubicBezTo>
                  <a:lnTo>
                    <a:pt x="185078" y="86496"/>
                  </a:lnTo>
                  <a:cubicBezTo>
                    <a:pt x="196313" y="89167"/>
                    <a:pt x="207094" y="91723"/>
                    <a:pt x="217926" y="94280"/>
                  </a:cubicBezTo>
                  <a:cubicBezTo>
                    <a:pt x="217926" y="95871"/>
                    <a:pt x="218026" y="97405"/>
                    <a:pt x="218077" y="98996"/>
                  </a:cubicBezTo>
                  <a:cubicBezTo>
                    <a:pt x="212837" y="100985"/>
                    <a:pt x="207648" y="103201"/>
                    <a:pt x="202308" y="104905"/>
                  </a:cubicBezTo>
                  <a:cubicBezTo>
                    <a:pt x="197471" y="106496"/>
                    <a:pt x="192484" y="107576"/>
                    <a:pt x="188000" y="108826"/>
                  </a:cubicBezTo>
                  <a:cubicBezTo>
                    <a:pt x="182055" y="120758"/>
                    <a:pt x="190871" y="140815"/>
                    <a:pt x="172533" y="143485"/>
                  </a:cubicBezTo>
                  <a:cubicBezTo>
                    <a:pt x="154749" y="146099"/>
                    <a:pt x="155404" y="127178"/>
                    <a:pt x="149106" y="112746"/>
                  </a:cubicBezTo>
                  <a:cubicBezTo>
                    <a:pt x="131675" y="114848"/>
                    <a:pt x="113739" y="116383"/>
                    <a:pt x="96006" y="119564"/>
                  </a:cubicBezTo>
                  <a:cubicBezTo>
                    <a:pt x="92378" y="120189"/>
                    <a:pt x="89607" y="126951"/>
                    <a:pt x="86484" y="130928"/>
                  </a:cubicBezTo>
                  <a:cubicBezTo>
                    <a:pt x="80992" y="137917"/>
                    <a:pt x="72831" y="142633"/>
                    <a:pt x="68347" y="133542"/>
                  </a:cubicBezTo>
                  <a:cubicBezTo>
                    <a:pt x="62201" y="120985"/>
                    <a:pt x="54392" y="124792"/>
                    <a:pt x="46129" y="125985"/>
                  </a:cubicBezTo>
                  <a:cubicBezTo>
                    <a:pt x="31217" y="128144"/>
                    <a:pt x="16304" y="132917"/>
                    <a:pt x="384" y="126553"/>
                  </a:cubicBezTo>
                  <a:close/>
                  <a:moveTo>
                    <a:pt x="20385" y="47689"/>
                  </a:moveTo>
                  <a:cubicBezTo>
                    <a:pt x="33988" y="51894"/>
                    <a:pt x="41293" y="45871"/>
                    <a:pt x="49958" y="35359"/>
                  </a:cubicBezTo>
                  <a:cubicBezTo>
                    <a:pt x="36305" y="30018"/>
                    <a:pt x="28899" y="35359"/>
                    <a:pt x="20385" y="47689"/>
                  </a:cubicBezTo>
                  <a:close/>
                  <a:moveTo>
                    <a:pt x="119483" y="32007"/>
                  </a:moveTo>
                  <a:cubicBezTo>
                    <a:pt x="118475" y="31212"/>
                    <a:pt x="117468" y="30416"/>
                    <a:pt x="116460" y="29621"/>
                  </a:cubicBezTo>
                  <a:cubicBezTo>
                    <a:pt x="114042" y="33541"/>
                    <a:pt x="111624" y="37405"/>
                    <a:pt x="109205" y="41325"/>
                  </a:cubicBezTo>
                  <a:cubicBezTo>
                    <a:pt x="110112" y="42064"/>
                    <a:pt x="111069" y="42803"/>
                    <a:pt x="111976" y="43541"/>
                  </a:cubicBezTo>
                  <a:cubicBezTo>
                    <a:pt x="114445" y="39678"/>
                    <a:pt x="116964" y="35871"/>
                    <a:pt x="119432" y="32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5CDCCE5A-06E6-C306-52FE-68079C5437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50804" y="2434182"/>
              <a:ext cx="465787" cy="182282"/>
            </a:xfrm>
            <a:custGeom>
              <a:avLst/>
              <a:gdLst>
                <a:gd name="connsiteX0" fmla="*/ 73 w 465787"/>
                <a:gd name="connsiteY0" fmla="*/ 182199 h 182282"/>
                <a:gd name="connsiteX1" fmla="*/ 14381 w 465787"/>
                <a:gd name="connsiteY1" fmla="*/ 164869 h 182282"/>
                <a:gd name="connsiteX2" fmla="*/ 85971 w 465787"/>
                <a:gd name="connsiteY2" fmla="*/ 152937 h 182282"/>
                <a:gd name="connsiteX3" fmla="*/ 262705 w 465787"/>
                <a:gd name="connsiteY3" fmla="*/ 132255 h 182282"/>
                <a:gd name="connsiteX4" fmla="*/ 272075 w 465787"/>
                <a:gd name="connsiteY4" fmla="*/ 129983 h 182282"/>
                <a:gd name="connsiteX5" fmla="*/ 302556 w 465787"/>
                <a:gd name="connsiteY5" fmla="*/ 61403 h 182282"/>
                <a:gd name="connsiteX6" fmla="*/ 300087 w 465787"/>
                <a:gd name="connsiteY6" fmla="*/ 43561 h 182282"/>
                <a:gd name="connsiteX7" fmla="*/ 293185 w 465787"/>
                <a:gd name="connsiteY7" fmla="*/ 44868 h 182282"/>
                <a:gd name="connsiteX8" fmla="*/ 279482 w 465787"/>
                <a:gd name="connsiteY8" fmla="*/ 52368 h 182282"/>
                <a:gd name="connsiteX9" fmla="*/ 246986 w 465787"/>
                <a:gd name="connsiteY9" fmla="*/ 36062 h 182282"/>
                <a:gd name="connsiteX10" fmla="*/ 234290 w 465787"/>
                <a:gd name="connsiteY10" fmla="*/ 15096 h 182282"/>
                <a:gd name="connsiteX11" fmla="*/ 244870 w 465787"/>
                <a:gd name="connsiteY11" fmla="*/ 2027 h 182282"/>
                <a:gd name="connsiteX12" fmla="*/ 259581 w 465787"/>
                <a:gd name="connsiteY12" fmla="*/ 13732 h 182282"/>
                <a:gd name="connsiteX13" fmla="*/ 270413 w 465787"/>
                <a:gd name="connsiteY13" fmla="*/ 41459 h 182282"/>
                <a:gd name="connsiteX14" fmla="*/ 293437 w 465787"/>
                <a:gd name="connsiteY14" fmla="*/ 14300 h 182282"/>
                <a:gd name="connsiteX15" fmla="*/ 305830 w 465787"/>
                <a:gd name="connsiteY15" fmla="*/ 39 h 182282"/>
                <a:gd name="connsiteX16" fmla="*/ 317771 w 465787"/>
                <a:gd name="connsiteY16" fmla="*/ 17596 h 182282"/>
                <a:gd name="connsiteX17" fmla="*/ 313589 w 465787"/>
                <a:gd name="connsiteY17" fmla="*/ 125380 h 182282"/>
                <a:gd name="connsiteX18" fmla="*/ 389663 w 465787"/>
                <a:gd name="connsiteY18" fmla="*/ 114585 h 182282"/>
                <a:gd name="connsiteX19" fmla="*/ 446341 w 465787"/>
                <a:gd name="connsiteY19" fmla="*/ 107482 h 182282"/>
                <a:gd name="connsiteX20" fmla="*/ 465787 w 465787"/>
                <a:gd name="connsiteY20" fmla="*/ 119528 h 182282"/>
                <a:gd name="connsiteX21" fmla="*/ 445736 w 465787"/>
                <a:gd name="connsiteY21" fmla="*/ 127312 h 182282"/>
                <a:gd name="connsiteX22" fmla="*/ 304772 w 465787"/>
                <a:gd name="connsiteY22" fmla="*/ 151233 h 182282"/>
                <a:gd name="connsiteX23" fmla="*/ 99473 w 465787"/>
                <a:gd name="connsiteY23" fmla="*/ 174301 h 182282"/>
                <a:gd name="connsiteX24" fmla="*/ 20729 w 465787"/>
                <a:gd name="connsiteY24" fmla="*/ 181972 h 182282"/>
                <a:gd name="connsiteX25" fmla="*/ 22 w 465787"/>
                <a:gd name="connsiteY25" fmla="*/ 182085 h 18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65787" h="182282">
                  <a:moveTo>
                    <a:pt x="73" y="182199"/>
                  </a:moveTo>
                  <a:cubicBezTo>
                    <a:pt x="-884" y="166403"/>
                    <a:pt x="7781" y="166119"/>
                    <a:pt x="14381" y="164869"/>
                  </a:cubicBezTo>
                  <a:cubicBezTo>
                    <a:pt x="38211" y="160494"/>
                    <a:pt x="61990" y="155949"/>
                    <a:pt x="85971" y="152937"/>
                  </a:cubicBezTo>
                  <a:cubicBezTo>
                    <a:pt x="144865" y="145608"/>
                    <a:pt x="203811" y="139130"/>
                    <a:pt x="262705" y="132255"/>
                  </a:cubicBezTo>
                  <a:cubicBezTo>
                    <a:pt x="265526" y="131914"/>
                    <a:pt x="268297" y="130948"/>
                    <a:pt x="272075" y="129983"/>
                  </a:cubicBezTo>
                  <a:cubicBezTo>
                    <a:pt x="266685" y="98562"/>
                    <a:pt x="274695" y="74414"/>
                    <a:pt x="302556" y="61403"/>
                  </a:cubicBezTo>
                  <a:cubicBezTo>
                    <a:pt x="301699" y="55153"/>
                    <a:pt x="300943" y="49641"/>
                    <a:pt x="300087" y="43561"/>
                  </a:cubicBezTo>
                  <a:cubicBezTo>
                    <a:pt x="297165" y="44073"/>
                    <a:pt x="294999" y="43959"/>
                    <a:pt x="293185" y="44868"/>
                  </a:cubicBezTo>
                  <a:cubicBezTo>
                    <a:pt x="288550" y="47198"/>
                    <a:pt x="284268" y="50834"/>
                    <a:pt x="279482" y="52368"/>
                  </a:cubicBezTo>
                  <a:cubicBezTo>
                    <a:pt x="264116" y="57369"/>
                    <a:pt x="254341" y="51971"/>
                    <a:pt x="246986" y="36062"/>
                  </a:cubicBezTo>
                  <a:cubicBezTo>
                    <a:pt x="243510" y="28618"/>
                    <a:pt x="239278" y="21630"/>
                    <a:pt x="234290" y="15096"/>
                  </a:cubicBezTo>
                  <a:cubicBezTo>
                    <a:pt x="232729" y="6573"/>
                    <a:pt x="237817" y="777"/>
                    <a:pt x="244870" y="2027"/>
                  </a:cubicBezTo>
                  <a:cubicBezTo>
                    <a:pt x="250311" y="2993"/>
                    <a:pt x="256458" y="8334"/>
                    <a:pt x="259581" y="13732"/>
                  </a:cubicBezTo>
                  <a:cubicBezTo>
                    <a:pt x="264417" y="22141"/>
                    <a:pt x="266987" y="32255"/>
                    <a:pt x="270413" y="41459"/>
                  </a:cubicBezTo>
                  <a:cubicBezTo>
                    <a:pt x="286887" y="38505"/>
                    <a:pt x="287744" y="24187"/>
                    <a:pt x="293437" y="14300"/>
                  </a:cubicBezTo>
                  <a:cubicBezTo>
                    <a:pt x="296711" y="8675"/>
                    <a:pt x="301347" y="436"/>
                    <a:pt x="305830" y="39"/>
                  </a:cubicBezTo>
                  <a:cubicBezTo>
                    <a:pt x="314647" y="-700"/>
                    <a:pt x="316007" y="9300"/>
                    <a:pt x="317771" y="17596"/>
                  </a:cubicBezTo>
                  <a:cubicBezTo>
                    <a:pt x="324673" y="49868"/>
                    <a:pt x="323866" y="79528"/>
                    <a:pt x="313589" y="125380"/>
                  </a:cubicBezTo>
                  <a:cubicBezTo>
                    <a:pt x="339585" y="121687"/>
                    <a:pt x="364624" y="117994"/>
                    <a:pt x="389663" y="114585"/>
                  </a:cubicBezTo>
                  <a:cubicBezTo>
                    <a:pt x="408556" y="112028"/>
                    <a:pt x="427448" y="109642"/>
                    <a:pt x="446341" y="107482"/>
                  </a:cubicBezTo>
                  <a:cubicBezTo>
                    <a:pt x="453595" y="106630"/>
                    <a:pt x="460951" y="106517"/>
                    <a:pt x="465787" y="119528"/>
                  </a:cubicBezTo>
                  <a:cubicBezTo>
                    <a:pt x="458482" y="122426"/>
                    <a:pt x="452285" y="126119"/>
                    <a:pt x="445736" y="127312"/>
                  </a:cubicBezTo>
                  <a:cubicBezTo>
                    <a:pt x="398782" y="135665"/>
                    <a:pt x="351928" y="145040"/>
                    <a:pt x="304772" y="151233"/>
                  </a:cubicBezTo>
                  <a:cubicBezTo>
                    <a:pt x="236457" y="160210"/>
                    <a:pt x="167940" y="166858"/>
                    <a:pt x="99473" y="174301"/>
                  </a:cubicBezTo>
                  <a:cubicBezTo>
                    <a:pt x="73275" y="177142"/>
                    <a:pt x="47028" y="179642"/>
                    <a:pt x="20729" y="181972"/>
                  </a:cubicBezTo>
                  <a:cubicBezTo>
                    <a:pt x="13927" y="182597"/>
                    <a:pt x="6975" y="182085"/>
                    <a:pt x="22" y="182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B6225691-7D2B-FAE8-B644-54E158D105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6646" y="3552864"/>
              <a:ext cx="480548" cy="156738"/>
            </a:xfrm>
            <a:custGeom>
              <a:avLst/>
              <a:gdLst>
                <a:gd name="connsiteX0" fmla="*/ 480549 w 480548"/>
                <a:gd name="connsiteY0" fmla="*/ 99262 h 156738"/>
                <a:gd name="connsiteX1" fmla="*/ 452034 w 480548"/>
                <a:gd name="connsiteY1" fmla="*/ 118637 h 156738"/>
                <a:gd name="connsiteX2" fmla="*/ 338628 w 480548"/>
                <a:gd name="connsiteY2" fmla="*/ 132615 h 156738"/>
                <a:gd name="connsiteX3" fmla="*/ 84410 w 480548"/>
                <a:gd name="connsiteY3" fmla="*/ 148751 h 156738"/>
                <a:gd name="connsiteX4" fmla="*/ 21031 w 480548"/>
                <a:gd name="connsiteY4" fmla="*/ 155399 h 156738"/>
                <a:gd name="connsiteX5" fmla="*/ 7983 w 480548"/>
                <a:gd name="connsiteY5" fmla="*/ 156479 h 156738"/>
                <a:gd name="connsiteX6" fmla="*/ 174 w 480548"/>
                <a:gd name="connsiteY6" fmla="*/ 149717 h 156738"/>
                <a:gd name="connsiteX7" fmla="*/ 3550 w 480548"/>
                <a:gd name="connsiteY7" fmla="*/ 139262 h 156738"/>
                <a:gd name="connsiteX8" fmla="*/ 19973 w 480548"/>
                <a:gd name="connsiteY8" fmla="*/ 133410 h 156738"/>
                <a:gd name="connsiteX9" fmla="*/ 164010 w 480548"/>
                <a:gd name="connsiteY9" fmla="*/ 117387 h 156738"/>
                <a:gd name="connsiteX10" fmla="*/ 220940 w 480548"/>
                <a:gd name="connsiteY10" fmla="*/ 113410 h 156738"/>
                <a:gd name="connsiteX11" fmla="*/ 237716 w 480548"/>
                <a:gd name="connsiteY11" fmla="*/ 104717 h 156738"/>
                <a:gd name="connsiteX12" fmla="*/ 260992 w 480548"/>
                <a:gd name="connsiteY12" fmla="*/ 87103 h 156738"/>
                <a:gd name="connsiteX13" fmla="*/ 269355 w 480548"/>
                <a:gd name="connsiteY13" fmla="*/ 62784 h 156738"/>
                <a:gd name="connsiteX14" fmla="*/ 248649 w 480548"/>
                <a:gd name="connsiteY14" fmla="*/ 69660 h 156738"/>
                <a:gd name="connsiteX15" fmla="*/ 237867 w 480548"/>
                <a:gd name="connsiteY15" fmla="*/ 81932 h 156738"/>
                <a:gd name="connsiteX16" fmla="*/ 215751 w 480548"/>
                <a:gd name="connsiteY16" fmla="*/ 71194 h 156738"/>
                <a:gd name="connsiteX17" fmla="*/ 216103 w 480548"/>
                <a:gd name="connsiteY17" fmla="*/ 11875 h 156738"/>
                <a:gd name="connsiteX18" fmla="*/ 224819 w 480548"/>
                <a:gd name="connsiteY18" fmla="*/ 0 h 156738"/>
                <a:gd name="connsiteX19" fmla="*/ 233233 w 480548"/>
                <a:gd name="connsiteY19" fmla="*/ 12046 h 156738"/>
                <a:gd name="connsiteX20" fmla="*/ 234139 w 480548"/>
                <a:gd name="connsiteY20" fmla="*/ 41648 h 156738"/>
                <a:gd name="connsiteX21" fmla="*/ 235701 w 480548"/>
                <a:gd name="connsiteY21" fmla="*/ 58012 h 156738"/>
                <a:gd name="connsiteX22" fmla="*/ 287794 w 480548"/>
                <a:gd name="connsiteY22" fmla="*/ 53637 h 156738"/>
                <a:gd name="connsiteX23" fmla="*/ 273386 w 480548"/>
                <a:gd name="connsiteY23" fmla="*/ 108353 h 156738"/>
                <a:gd name="connsiteX24" fmla="*/ 343918 w 480548"/>
                <a:gd name="connsiteY24" fmla="*/ 105967 h 156738"/>
                <a:gd name="connsiteX25" fmla="*/ 446794 w 480548"/>
                <a:gd name="connsiteY25" fmla="*/ 97614 h 156738"/>
                <a:gd name="connsiteX26" fmla="*/ 480499 w 480548"/>
                <a:gd name="connsiteY26" fmla="*/ 99262 h 1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0548" h="156738">
                  <a:moveTo>
                    <a:pt x="480549" y="99262"/>
                  </a:moveTo>
                  <a:cubicBezTo>
                    <a:pt x="472287" y="115853"/>
                    <a:pt x="461808" y="117274"/>
                    <a:pt x="452034" y="118637"/>
                  </a:cubicBezTo>
                  <a:cubicBezTo>
                    <a:pt x="414299" y="123751"/>
                    <a:pt x="376564" y="129831"/>
                    <a:pt x="338628" y="132615"/>
                  </a:cubicBezTo>
                  <a:cubicBezTo>
                    <a:pt x="253939" y="138865"/>
                    <a:pt x="169149" y="143240"/>
                    <a:pt x="84410" y="148751"/>
                  </a:cubicBezTo>
                  <a:cubicBezTo>
                    <a:pt x="63250" y="150115"/>
                    <a:pt x="42141" y="153126"/>
                    <a:pt x="21031" y="155399"/>
                  </a:cubicBezTo>
                  <a:cubicBezTo>
                    <a:pt x="16648" y="155853"/>
                    <a:pt x="12164" y="157331"/>
                    <a:pt x="7983" y="156479"/>
                  </a:cubicBezTo>
                  <a:cubicBezTo>
                    <a:pt x="4960" y="155853"/>
                    <a:pt x="879" y="152671"/>
                    <a:pt x="174" y="149717"/>
                  </a:cubicBezTo>
                  <a:cubicBezTo>
                    <a:pt x="-582" y="146649"/>
                    <a:pt x="1232" y="140683"/>
                    <a:pt x="3550" y="139262"/>
                  </a:cubicBezTo>
                  <a:cubicBezTo>
                    <a:pt x="8487" y="136137"/>
                    <a:pt x="14331" y="134092"/>
                    <a:pt x="19973" y="133410"/>
                  </a:cubicBezTo>
                  <a:cubicBezTo>
                    <a:pt x="67935" y="127785"/>
                    <a:pt x="115948" y="122331"/>
                    <a:pt x="164010" y="117387"/>
                  </a:cubicBezTo>
                  <a:cubicBezTo>
                    <a:pt x="182953" y="115398"/>
                    <a:pt x="201946" y="114717"/>
                    <a:pt x="220940" y="113410"/>
                  </a:cubicBezTo>
                  <a:cubicBezTo>
                    <a:pt x="227540" y="112955"/>
                    <a:pt x="232578" y="111365"/>
                    <a:pt x="237716" y="104717"/>
                  </a:cubicBezTo>
                  <a:cubicBezTo>
                    <a:pt x="243661" y="97046"/>
                    <a:pt x="253586" y="93580"/>
                    <a:pt x="260992" y="87103"/>
                  </a:cubicBezTo>
                  <a:cubicBezTo>
                    <a:pt x="271774" y="77614"/>
                    <a:pt x="274947" y="67557"/>
                    <a:pt x="269355" y="62784"/>
                  </a:cubicBezTo>
                  <a:cubicBezTo>
                    <a:pt x="260287" y="55000"/>
                    <a:pt x="254644" y="64603"/>
                    <a:pt x="248649" y="69660"/>
                  </a:cubicBezTo>
                  <a:cubicBezTo>
                    <a:pt x="244619" y="73069"/>
                    <a:pt x="241948" y="78580"/>
                    <a:pt x="237867" y="81932"/>
                  </a:cubicBezTo>
                  <a:cubicBezTo>
                    <a:pt x="227590" y="90455"/>
                    <a:pt x="216658" y="85739"/>
                    <a:pt x="215751" y="71194"/>
                  </a:cubicBezTo>
                  <a:cubicBezTo>
                    <a:pt x="214541" y="51478"/>
                    <a:pt x="215096" y="31591"/>
                    <a:pt x="216103" y="11875"/>
                  </a:cubicBezTo>
                  <a:cubicBezTo>
                    <a:pt x="216305" y="7727"/>
                    <a:pt x="221796" y="3920"/>
                    <a:pt x="224819" y="0"/>
                  </a:cubicBezTo>
                  <a:cubicBezTo>
                    <a:pt x="227741" y="3977"/>
                    <a:pt x="232578" y="7614"/>
                    <a:pt x="233233" y="12046"/>
                  </a:cubicBezTo>
                  <a:cubicBezTo>
                    <a:pt x="234643" y="21705"/>
                    <a:pt x="233787" y="31762"/>
                    <a:pt x="234139" y="41648"/>
                  </a:cubicBezTo>
                  <a:cubicBezTo>
                    <a:pt x="234291" y="46250"/>
                    <a:pt x="234996" y="50853"/>
                    <a:pt x="235701" y="58012"/>
                  </a:cubicBezTo>
                  <a:cubicBezTo>
                    <a:pt x="253838" y="46364"/>
                    <a:pt x="272025" y="31250"/>
                    <a:pt x="287794" y="53637"/>
                  </a:cubicBezTo>
                  <a:cubicBezTo>
                    <a:pt x="302404" y="74376"/>
                    <a:pt x="284771" y="89603"/>
                    <a:pt x="273386" y="108353"/>
                  </a:cubicBezTo>
                  <a:cubicBezTo>
                    <a:pt x="298374" y="110569"/>
                    <a:pt x="321196" y="107671"/>
                    <a:pt x="343918" y="105967"/>
                  </a:cubicBezTo>
                  <a:cubicBezTo>
                    <a:pt x="378227" y="103353"/>
                    <a:pt x="412485" y="100001"/>
                    <a:pt x="446794" y="97614"/>
                  </a:cubicBezTo>
                  <a:cubicBezTo>
                    <a:pt x="456669" y="96932"/>
                    <a:pt x="466694" y="98524"/>
                    <a:pt x="480499" y="99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5A27320-F244-779C-7AF8-440C02EB5D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70" y="5580253"/>
              <a:ext cx="248273" cy="212462"/>
            </a:xfrm>
            <a:custGeom>
              <a:avLst/>
              <a:gdLst>
                <a:gd name="connsiteX0" fmla="*/ 191948 w 248273"/>
                <a:gd name="connsiteY0" fmla="*/ 153080 h 212462"/>
                <a:gd name="connsiteX1" fmla="*/ 189429 w 248273"/>
                <a:gd name="connsiteY1" fmla="*/ 190694 h 212462"/>
                <a:gd name="connsiteX2" fmla="*/ 166607 w 248273"/>
                <a:gd name="connsiteY2" fmla="*/ 212342 h 212462"/>
                <a:gd name="connsiteX3" fmla="*/ 158143 w 248273"/>
                <a:gd name="connsiteY3" fmla="*/ 195012 h 212462"/>
                <a:gd name="connsiteX4" fmla="*/ 168371 w 248273"/>
                <a:gd name="connsiteY4" fmla="*/ 120125 h 212462"/>
                <a:gd name="connsiteX5" fmla="*/ 126303 w 248273"/>
                <a:gd name="connsiteY5" fmla="*/ 129046 h 212462"/>
                <a:gd name="connsiteX6" fmla="*/ 116328 w 248273"/>
                <a:gd name="connsiteY6" fmla="*/ 132625 h 212462"/>
                <a:gd name="connsiteX7" fmla="*/ 99551 w 248273"/>
                <a:gd name="connsiteY7" fmla="*/ 137398 h 212462"/>
                <a:gd name="connsiteX8" fmla="*/ 66300 w 248273"/>
                <a:gd name="connsiteY8" fmla="*/ 150410 h 212462"/>
                <a:gd name="connsiteX9" fmla="*/ 26198 w 248273"/>
                <a:gd name="connsiteY9" fmla="*/ 141659 h 212462"/>
                <a:gd name="connsiteX10" fmla="*/ 4282 w 248273"/>
                <a:gd name="connsiteY10" fmla="*/ 153705 h 212462"/>
                <a:gd name="connsiteX11" fmla="*/ 0 w 248273"/>
                <a:gd name="connsiteY11" fmla="*/ 149330 h 212462"/>
                <a:gd name="connsiteX12" fmla="*/ 6499 w 248273"/>
                <a:gd name="connsiteY12" fmla="*/ 130637 h 212462"/>
                <a:gd name="connsiteX13" fmla="*/ 28062 w 248273"/>
                <a:gd name="connsiteY13" fmla="*/ 51261 h 212462"/>
                <a:gd name="connsiteX14" fmla="*/ 33049 w 248273"/>
                <a:gd name="connsiteY14" fmla="*/ 17170 h 212462"/>
                <a:gd name="connsiteX15" fmla="*/ 48113 w 248273"/>
                <a:gd name="connsiteY15" fmla="*/ 295 h 212462"/>
                <a:gd name="connsiteX16" fmla="*/ 58340 w 248273"/>
                <a:gd name="connsiteY16" fmla="*/ 21715 h 212462"/>
                <a:gd name="connsiteX17" fmla="*/ 47660 w 248273"/>
                <a:gd name="connsiteY17" fmla="*/ 82114 h 212462"/>
                <a:gd name="connsiteX18" fmla="*/ 48869 w 248273"/>
                <a:gd name="connsiteY18" fmla="*/ 140069 h 212462"/>
                <a:gd name="connsiteX19" fmla="*/ 62623 w 248273"/>
                <a:gd name="connsiteY19" fmla="*/ 130353 h 212462"/>
                <a:gd name="connsiteX20" fmla="*/ 92397 w 248273"/>
                <a:gd name="connsiteY20" fmla="*/ 93705 h 212462"/>
                <a:gd name="connsiteX21" fmla="*/ 131492 w 248273"/>
                <a:gd name="connsiteY21" fmla="*/ 88591 h 212462"/>
                <a:gd name="connsiteX22" fmla="*/ 182427 w 248273"/>
                <a:gd name="connsiteY22" fmla="*/ 86091 h 212462"/>
                <a:gd name="connsiteX23" fmla="*/ 216081 w 248273"/>
                <a:gd name="connsiteY23" fmla="*/ 76773 h 212462"/>
                <a:gd name="connsiteX24" fmla="*/ 248273 w 248273"/>
                <a:gd name="connsiteY24" fmla="*/ 61659 h 212462"/>
                <a:gd name="connsiteX25" fmla="*/ 234822 w 248273"/>
                <a:gd name="connsiteY25" fmla="*/ 91261 h 212462"/>
                <a:gd name="connsiteX26" fmla="*/ 246359 w 248273"/>
                <a:gd name="connsiteY26" fmla="*/ 121148 h 212462"/>
                <a:gd name="connsiteX27" fmla="*/ 224091 w 248273"/>
                <a:gd name="connsiteY27" fmla="*/ 123648 h 212462"/>
                <a:gd name="connsiteX28" fmla="*/ 191999 w 248273"/>
                <a:gd name="connsiteY28" fmla="*/ 153137 h 212462"/>
                <a:gd name="connsiteX29" fmla="*/ 205954 w 248273"/>
                <a:gd name="connsiteY29" fmla="*/ 101886 h 212462"/>
                <a:gd name="connsiteX30" fmla="*/ 200261 w 248273"/>
                <a:gd name="connsiteY30" fmla="*/ 100409 h 212462"/>
                <a:gd name="connsiteX31" fmla="*/ 195576 w 248273"/>
                <a:gd name="connsiteY31" fmla="*/ 122568 h 212462"/>
                <a:gd name="connsiteX32" fmla="*/ 205954 w 248273"/>
                <a:gd name="connsiteY32" fmla="*/ 101886 h 212462"/>
                <a:gd name="connsiteX33" fmla="*/ 147009 w 248273"/>
                <a:gd name="connsiteY33" fmla="*/ 108193 h 212462"/>
                <a:gd name="connsiteX34" fmla="*/ 154264 w 248273"/>
                <a:gd name="connsiteY34" fmla="*/ 104841 h 212462"/>
                <a:gd name="connsiteX35" fmla="*/ 154919 w 248273"/>
                <a:gd name="connsiteY35" fmla="*/ 98080 h 212462"/>
                <a:gd name="connsiteX36" fmla="*/ 147009 w 248273"/>
                <a:gd name="connsiteY36" fmla="*/ 108250 h 2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273" h="212462">
                  <a:moveTo>
                    <a:pt x="191948" y="153080"/>
                  </a:moveTo>
                  <a:cubicBezTo>
                    <a:pt x="191042" y="167739"/>
                    <a:pt x="191193" y="179387"/>
                    <a:pt x="189429" y="190694"/>
                  </a:cubicBezTo>
                  <a:cubicBezTo>
                    <a:pt x="187213" y="205069"/>
                    <a:pt x="177338" y="213592"/>
                    <a:pt x="166607" y="212342"/>
                  </a:cubicBezTo>
                  <a:cubicBezTo>
                    <a:pt x="158093" y="211376"/>
                    <a:pt x="152350" y="200921"/>
                    <a:pt x="158143" y="195012"/>
                  </a:cubicBezTo>
                  <a:cubicBezTo>
                    <a:pt x="179454" y="173421"/>
                    <a:pt x="165650" y="148364"/>
                    <a:pt x="168371" y="120125"/>
                  </a:cubicBezTo>
                  <a:cubicBezTo>
                    <a:pt x="152702" y="130012"/>
                    <a:pt x="140611" y="139273"/>
                    <a:pt x="126303" y="129046"/>
                  </a:cubicBezTo>
                  <a:cubicBezTo>
                    <a:pt x="124389" y="127682"/>
                    <a:pt x="119754" y="131489"/>
                    <a:pt x="116328" y="132625"/>
                  </a:cubicBezTo>
                  <a:cubicBezTo>
                    <a:pt x="110736" y="134444"/>
                    <a:pt x="105043" y="137739"/>
                    <a:pt x="99551" y="137398"/>
                  </a:cubicBezTo>
                  <a:cubicBezTo>
                    <a:pt x="86553" y="136602"/>
                    <a:pt x="76578" y="140126"/>
                    <a:pt x="66300" y="150410"/>
                  </a:cubicBezTo>
                  <a:cubicBezTo>
                    <a:pt x="52647" y="164103"/>
                    <a:pt x="40355" y="159898"/>
                    <a:pt x="26198" y="141659"/>
                  </a:cubicBezTo>
                  <a:cubicBezTo>
                    <a:pt x="18792" y="145751"/>
                    <a:pt x="11537" y="149728"/>
                    <a:pt x="4282" y="153705"/>
                  </a:cubicBezTo>
                  <a:cubicBezTo>
                    <a:pt x="2872" y="152228"/>
                    <a:pt x="1411" y="150807"/>
                    <a:pt x="0" y="149330"/>
                  </a:cubicBezTo>
                  <a:cubicBezTo>
                    <a:pt x="2116" y="143080"/>
                    <a:pt x="3375" y="136205"/>
                    <a:pt x="6499" y="130637"/>
                  </a:cubicBezTo>
                  <a:cubicBezTo>
                    <a:pt x="20102" y="106318"/>
                    <a:pt x="26752" y="79841"/>
                    <a:pt x="28062" y="51261"/>
                  </a:cubicBezTo>
                  <a:cubicBezTo>
                    <a:pt x="28616" y="39841"/>
                    <a:pt x="30883" y="28420"/>
                    <a:pt x="33049" y="17170"/>
                  </a:cubicBezTo>
                  <a:cubicBezTo>
                    <a:pt x="34813" y="8250"/>
                    <a:pt x="37332" y="-1864"/>
                    <a:pt x="48113" y="295"/>
                  </a:cubicBezTo>
                  <a:cubicBezTo>
                    <a:pt x="58290" y="2341"/>
                    <a:pt x="59650" y="12454"/>
                    <a:pt x="58340" y="21715"/>
                  </a:cubicBezTo>
                  <a:cubicBezTo>
                    <a:pt x="55418" y="41943"/>
                    <a:pt x="52295" y="62284"/>
                    <a:pt x="47660" y="82114"/>
                  </a:cubicBezTo>
                  <a:cubicBezTo>
                    <a:pt x="43277" y="100921"/>
                    <a:pt x="43125" y="118819"/>
                    <a:pt x="48869" y="140069"/>
                  </a:cubicBezTo>
                  <a:cubicBezTo>
                    <a:pt x="55015" y="135921"/>
                    <a:pt x="61363" y="134159"/>
                    <a:pt x="62623" y="130353"/>
                  </a:cubicBezTo>
                  <a:cubicBezTo>
                    <a:pt x="68114" y="113250"/>
                    <a:pt x="83681" y="107227"/>
                    <a:pt x="92397" y="93705"/>
                  </a:cubicBezTo>
                  <a:cubicBezTo>
                    <a:pt x="103229" y="76943"/>
                    <a:pt x="117738" y="81489"/>
                    <a:pt x="131492" y="88591"/>
                  </a:cubicBezTo>
                  <a:cubicBezTo>
                    <a:pt x="160511" y="67057"/>
                    <a:pt x="165549" y="67000"/>
                    <a:pt x="182427" y="86091"/>
                  </a:cubicBezTo>
                  <a:cubicBezTo>
                    <a:pt x="193813" y="82966"/>
                    <a:pt x="203939" y="80125"/>
                    <a:pt x="216081" y="76773"/>
                  </a:cubicBezTo>
                  <a:cubicBezTo>
                    <a:pt x="231598" y="50239"/>
                    <a:pt x="233764" y="49159"/>
                    <a:pt x="248273" y="61659"/>
                  </a:cubicBezTo>
                  <a:cubicBezTo>
                    <a:pt x="243437" y="71545"/>
                    <a:pt x="235225" y="81204"/>
                    <a:pt x="234822" y="91261"/>
                  </a:cubicBezTo>
                  <a:cubicBezTo>
                    <a:pt x="234419" y="100864"/>
                    <a:pt x="242077" y="110978"/>
                    <a:pt x="246359" y="121148"/>
                  </a:cubicBezTo>
                  <a:cubicBezTo>
                    <a:pt x="240364" y="131716"/>
                    <a:pt x="232253" y="125409"/>
                    <a:pt x="224091" y="123648"/>
                  </a:cubicBezTo>
                  <a:cubicBezTo>
                    <a:pt x="216786" y="138023"/>
                    <a:pt x="209783" y="153194"/>
                    <a:pt x="191999" y="153137"/>
                  </a:cubicBezTo>
                  <a:close/>
                  <a:moveTo>
                    <a:pt x="205954" y="101886"/>
                  </a:moveTo>
                  <a:cubicBezTo>
                    <a:pt x="204040" y="101375"/>
                    <a:pt x="202176" y="100921"/>
                    <a:pt x="200261" y="100409"/>
                  </a:cubicBezTo>
                  <a:cubicBezTo>
                    <a:pt x="198699" y="107796"/>
                    <a:pt x="197138" y="115182"/>
                    <a:pt x="195576" y="122568"/>
                  </a:cubicBezTo>
                  <a:cubicBezTo>
                    <a:pt x="203838" y="117171"/>
                    <a:pt x="209430" y="111148"/>
                    <a:pt x="205954" y="101886"/>
                  </a:cubicBezTo>
                  <a:close/>
                  <a:moveTo>
                    <a:pt x="147009" y="108193"/>
                  </a:moveTo>
                  <a:cubicBezTo>
                    <a:pt x="151896" y="105978"/>
                    <a:pt x="153911" y="105750"/>
                    <a:pt x="154264" y="104841"/>
                  </a:cubicBezTo>
                  <a:cubicBezTo>
                    <a:pt x="154969" y="102796"/>
                    <a:pt x="154768" y="100353"/>
                    <a:pt x="154919" y="98080"/>
                  </a:cubicBezTo>
                  <a:cubicBezTo>
                    <a:pt x="153055" y="100466"/>
                    <a:pt x="151140" y="102909"/>
                    <a:pt x="147009" y="108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8D9AC6F-9359-2BD6-D43D-30D871DF03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0110" y="5731624"/>
              <a:ext cx="317596" cy="140512"/>
            </a:xfrm>
            <a:custGeom>
              <a:avLst/>
              <a:gdLst>
                <a:gd name="connsiteX0" fmla="*/ 29120 w 317596"/>
                <a:gd name="connsiteY0" fmla="*/ 74380 h 140512"/>
                <a:gd name="connsiteX1" fmla="*/ 24233 w 317596"/>
                <a:gd name="connsiteY1" fmla="*/ 88528 h 140512"/>
                <a:gd name="connsiteX2" fmla="*/ 34158 w 317596"/>
                <a:gd name="connsiteY2" fmla="*/ 117846 h 140512"/>
                <a:gd name="connsiteX3" fmla="*/ 58038 w 317596"/>
                <a:gd name="connsiteY3" fmla="*/ 114608 h 140512"/>
                <a:gd name="connsiteX4" fmla="*/ 80205 w 317596"/>
                <a:gd name="connsiteY4" fmla="*/ 98699 h 140512"/>
                <a:gd name="connsiteX5" fmla="*/ 111239 w 317596"/>
                <a:gd name="connsiteY5" fmla="*/ 65516 h 140512"/>
                <a:gd name="connsiteX6" fmla="*/ 156078 w 317596"/>
                <a:gd name="connsiteY6" fmla="*/ 71255 h 140512"/>
                <a:gd name="connsiteX7" fmla="*/ 191294 w 317596"/>
                <a:gd name="connsiteY7" fmla="*/ 63812 h 140512"/>
                <a:gd name="connsiteX8" fmla="*/ 180915 w 317596"/>
                <a:gd name="connsiteY8" fmla="*/ 82676 h 140512"/>
                <a:gd name="connsiteX9" fmla="*/ 192049 w 317596"/>
                <a:gd name="connsiteY9" fmla="*/ 94551 h 140512"/>
                <a:gd name="connsiteX10" fmla="*/ 254974 w 317596"/>
                <a:gd name="connsiteY10" fmla="*/ 62107 h 140512"/>
                <a:gd name="connsiteX11" fmla="*/ 262531 w 317596"/>
                <a:gd name="connsiteY11" fmla="*/ 25800 h 140512"/>
                <a:gd name="connsiteX12" fmla="*/ 265403 w 317596"/>
                <a:gd name="connsiteY12" fmla="*/ 9039 h 140512"/>
                <a:gd name="connsiteX13" fmla="*/ 278351 w 317596"/>
                <a:gd name="connsiteY13" fmla="*/ 5 h 140512"/>
                <a:gd name="connsiteX14" fmla="*/ 286310 w 317596"/>
                <a:gd name="connsiteY14" fmla="*/ 11823 h 140512"/>
                <a:gd name="connsiteX15" fmla="*/ 281726 w 317596"/>
                <a:gd name="connsiteY15" fmla="*/ 50914 h 140512"/>
                <a:gd name="connsiteX16" fmla="*/ 276033 w 317596"/>
                <a:gd name="connsiteY16" fmla="*/ 81710 h 140512"/>
                <a:gd name="connsiteX17" fmla="*/ 317597 w 317596"/>
                <a:gd name="connsiteY17" fmla="*/ 112392 h 140512"/>
                <a:gd name="connsiteX18" fmla="*/ 265604 w 317596"/>
                <a:gd name="connsiteY18" fmla="*/ 110972 h 140512"/>
                <a:gd name="connsiteX19" fmla="*/ 197893 w 317596"/>
                <a:gd name="connsiteY19" fmla="*/ 126426 h 140512"/>
                <a:gd name="connsiteX20" fmla="*/ 172804 w 317596"/>
                <a:gd name="connsiteY20" fmla="*/ 131994 h 140512"/>
                <a:gd name="connsiteX21" fmla="*/ 164038 w 317596"/>
                <a:gd name="connsiteY21" fmla="*/ 99437 h 140512"/>
                <a:gd name="connsiteX22" fmla="*/ 144994 w 317596"/>
                <a:gd name="connsiteY22" fmla="*/ 118642 h 140512"/>
                <a:gd name="connsiteX23" fmla="*/ 116932 w 317596"/>
                <a:gd name="connsiteY23" fmla="*/ 131199 h 140512"/>
                <a:gd name="connsiteX24" fmla="*/ 42823 w 317596"/>
                <a:gd name="connsiteY24" fmla="*/ 139040 h 140512"/>
                <a:gd name="connsiteX25" fmla="*/ 7960 w 317596"/>
                <a:gd name="connsiteY25" fmla="*/ 123017 h 140512"/>
                <a:gd name="connsiteX26" fmla="*/ 11991 w 317596"/>
                <a:gd name="connsiteY26" fmla="*/ 72505 h 140512"/>
                <a:gd name="connsiteX27" fmla="*/ 29120 w 317596"/>
                <a:gd name="connsiteY27" fmla="*/ 74324 h 140512"/>
                <a:gd name="connsiteX28" fmla="*/ 219507 w 317596"/>
                <a:gd name="connsiteY28" fmla="*/ 116767 h 140512"/>
                <a:gd name="connsiteX29" fmla="*/ 246359 w 317596"/>
                <a:gd name="connsiteY29" fmla="*/ 89551 h 140512"/>
                <a:gd name="connsiteX30" fmla="*/ 226056 w 317596"/>
                <a:gd name="connsiteY30" fmla="*/ 74039 h 140512"/>
                <a:gd name="connsiteX31" fmla="*/ 219557 w 317596"/>
                <a:gd name="connsiteY31" fmla="*/ 116710 h 140512"/>
                <a:gd name="connsiteX32" fmla="*/ 138193 w 317596"/>
                <a:gd name="connsiteY32" fmla="*/ 89494 h 140512"/>
                <a:gd name="connsiteX33" fmla="*/ 93103 w 317596"/>
                <a:gd name="connsiteY33" fmla="*/ 108869 h 140512"/>
                <a:gd name="connsiteX34" fmla="*/ 138193 w 317596"/>
                <a:gd name="connsiteY34" fmla="*/ 89494 h 14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596" h="140512">
                  <a:moveTo>
                    <a:pt x="29120" y="74380"/>
                  </a:moveTo>
                  <a:cubicBezTo>
                    <a:pt x="27306" y="79494"/>
                    <a:pt x="25493" y="83926"/>
                    <a:pt x="24233" y="88528"/>
                  </a:cubicBezTo>
                  <a:cubicBezTo>
                    <a:pt x="20807" y="101312"/>
                    <a:pt x="24132" y="111028"/>
                    <a:pt x="34158" y="117846"/>
                  </a:cubicBezTo>
                  <a:cubicBezTo>
                    <a:pt x="42773" y="123756"/>
                    <a:pt x="50330" y="122278"/>
                    <a:pt x="58038" y="114608"/>
                  </a:cubicBezTo>
                  <a:cubicBezTo>
                    <a:pt x="63630" y="109096"/>
                    <a:pt x="70683" y="105403"/>
                    <a:pt x="80205" y="98699"/>
                  </a:cubicBezTo>
                  <a:cubicBezTo>
                    <a:pt x="80558" y="81085"/>
                    <a:pt x="94715" y="72278"/>
                    <a:pt x="111239" y="65516"/>
                  </a:cubicBezTo>
                  <a:cubicBezTo>
                    <a:pt x="127512" y="58812"/>
                    <a:pt x="142677" y="60573"/>
                    <a:pt x="156078" y="71255"/>
                  </a:cubicBezTo>
                  <a:cubicBezTo>
                    <a:pt x="167867" y="66085"/>
                    <a:pt x="175726" y="46085"/>
                    <a:pt x="191294" y="63812"/>
                  </a:cubicBezTo>
                  <a:cubicBezTo>
                    <a:pt x="187868" y="70062"/>
                    <a:pt x="184593" y="75971"/>
                    <a:pt x="180915" y="82676"/>
                  </a:cubicBezTo>
                  <a:cubicBezTo>
                    <a:pt x="184241" y="86255"/>
                    <a:pt x="187314" y="89494"/>
                    <a:pt x="192049" y="94551"/>
                  </a:cubicBezTo>
                  <a:cubicBezTo>
                    <a:pt x="201571" y="57335"/>
                    <a:pt x="219859" y="41028"/>
                    <a:pt x="254974" y="62107"/>
                  </a:cubicBezTo>
                  <a:cubicBezTo>
                    <a:pt x="257745" y="48982"/>
                    <a:pt x="260264" y="37391"/>
                    <a:pt x="262531" y="25800"/>
                  </a:cubicBezTo>
                  <a:cubicBezTo>
                    <a:pt x="263639" y="20175"/>
                    <a:pt x="262783" y="13357"/>
                    <a:pt x="265403" y="9039"/>
                  </a:cubicBezTo>
                  <a:cubicBezTo>
                    <a:pt x="268073" y="4550"/>
                    <a:pt x="273715" y="403"/>
                    <a:pt x="278351" y="5"/>
                  </a:cubicBezTo>
                  <a:cubicBezTo>
                    <a:pt x="280870" y="-223"/>
                    <a:pt x="286411" y="7732"/>
                    <a:pt x="286310" y="11823"/>
                  </a:cubicBezTo>
                  <a:cubicBezTo>
                    <a:pt x="285908" y="24891"/>
                    <a:pt x="283691" y="37960"/>
                    <a:pt x="281726" y="50914"/>
                  </a:cubicBezTo>
                  <a:cubicBezTo>
                    <a:pt x="280265" y="60573"/>
                    <a:pt x="278199" y="70119"/>
                    <a:pt x="276033" y="81710"/>
                  </a:cubicBezTo>
                  <a:cubicBezTo>
                    <a:pt x="289988" y="91994"/>
                    <a:pt x="303742" y="102164"/>
                    <a:pt x="317597" y="112392"/>
                  </a:cubicBezTo>
                  <a:cubicBezTo>
                    <a:pt x="304750" y="129892"/>
                    <a:pt x="301525" y="129721"/>
                    <a:pt x="265604" y="110972"/>
                  </a:cubicBezTo>
                  <a:cubicBezTo>
                    <a:pt x="235930" y="144438"/>
                    <a:pt x="216282" y="149040"/>
                    <a:pt x="197893" y="126426"/>
                  </a:cubicBezTo>
                  <a:cubicBezTo>
                    <a:pt x="189480" y="128301"/>
                    <a:pt x="181469" y="130063"/>
                    <a:pt x="172804" y="131994"/>
                  </a:cubicBezTo>
                  <a:cubicBezTo>
                    <a:pt x="169932" y="119096"/>
                    <a:pt x="181621" y="104096"/>
                    <a:pt x="164038" y="99437"/>
                  </a:cubicBezTo>
                  <a:cubicBezTo>
                    <a:pt x="157942" y="105744"/>
                    <a:pt x="152299" y="113756"/>
                    <a:pt x="144994" y="118642"/>
                  </a:cubicBezTo>
                  <a:cubicBezTo>
                    <a:pt x="136379" y="124438"/>
                    <a:pt x="126555" y="130403"/>
                    <a:pt x="116932" y="131199"/>
                  </a:cubicBezTo>
                  <a:cubicBezTo>
                    <a:pt x="92196" y="133244"/>
                    <a:pt x="67459" y="128756"/>
                    <a:pt x="42823" y="139040"/>
                  </a:cubicBezTo>
                  <a:cubicBezTo>
                    <a:pt x="30178" y="144324"/>
                    <a:pt x="17230" y="134551"/>
                    <a:pt x="7960" y="123017"/>
                  </a:cubicBezTo>
                  <a:cubicBezTo>
                    <a:pt x="-4181" y="107903"/>
                    <a:pt x="-2116" y="85233"/>
                    <a:pt x="11991" y="72505"/>
                  </a:cubicBezTo>
                  <a:cubicBezTo>
                    <a:pt x="17079" y="67903"/>
                    <a:pt x="22167" y="65971"/>
                    <a:pt x="29120" y="74324"/>
                  </a:cubicBezTo>
                  <a:close/>
                  <a:moveTo>
                    <a:pt x="219507" y="116767"/>
                  </a:moveTo>
                  <a:cubicBezTo>
                    <a:pt x="234520" y="114324"/>
                    <a:pt x="240918" y="104324"/>
                    <a:pt x="246359" y="89551"/>
                  </a:cubicBezTo>
                  <a:cubicBezTo>
                    <a:pt x="239407" y="84267"/>
                    <a:pt x="232757" y="79153"/>
                    <a:pt x="226056" y="74039"/>
                  </a:cubicBezTo>
                  <a:cubicBezTo>
                    <a:pt x="212605" y="87562"/>
                    <a:pt x="212101" y="100516"/>
                    <a:pt x="219557" y="116710"/>
                  </a:cubicBezTo>
                  <a:close/>
                  <a:moveTo>
                    <a:pt x="138193" y="89494"/>
                  </a:moveTo>
                  <a:cubicBezTo>
                    <a:pt x="119905" y="80346"/>
                    <a:pt x="105395" y="86596"/>
                    <a:pt x="93103" y="108869"/>
                  </a:cubicBezTo>
                  <a:cubicBezTo>
                    <a:pt x="118494" y="113869"/>
                    <a:pt x="127865" y="109835"/>
                    <a:pt x="138193" y="89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FDC8C58D-D2BB-3698-89A2-01852FA2C2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72415" y="5533786"/>
              <a:ext cx="274159" cy="192152"/>
            </a:xfrm>
            <a:custGeom>
              <a:avLst/>
              <a:gdLst>
                <a:gd name="connsiteX0" fmla="*/ 191385 w 274159"/>
                <a:gd name="connsiteY0" fmla="*/ 88581 h 192152"/>
                <a:gd name="connsiteX1" fmla="*/ 222016 w 274159"/>
                <a:gd name="connsiteY1" fmla="*/ 80456 h 192152"/>
                <a:gd name="connsiteX2" fmla="*/ 237583 w 274159"/>
                <a:gd name="connsiteY2" fmla="*/ 88581 h 192152"/>
                <a:gd name="connsiteX3" fmla="*/ 244082 w 274159"/>
                <a:gd name="connsiteY3" fmla="*/ 114490 h 192152"/>
                <a:gd name="connsiteX4" fmla="*/ 267408 w 274159"/>
                <a:gd name="connsiteY4" fmla="*/ 115570 h 192152"/>
                <a:gd name="connsiteX5" fmla="*/ 274159 w 274159"/>
                <a:gd name="connsiteY5" fmla="*/ 119547 h 192152"/>
                <a:gd name="connsiteX6" fmla="*/ 251136 w 274159"/>
                <a:gd name="connsiteY6" fmla="*/ 135967 h 192152"/>
                <a:gd name="connsiteX7" fmla="*/ 211688 w 274159"/>
                <a:gd name="connsiteY7" fmla="*/ 142672 h 192152"/>
                <a:gd name="connsiteX8" fmla="*/ 197531 w 274159"/>
                <a:gd name="connsiteY8" fmla="*/ 144036 h 192152"/>
                <a:gd name="connsiteX9" fmla="*/ 194458 w 274159"/>
                <a:gd name="connsiteY9" fmla="*/ 162672 h 192152"/>
                <a:gd name="connsiteX10" fmla="*/ 193350 w 274159"/>
                <a:gd name="connsiteY10" fmla="*/ 167445 h 192152"/>
                <a:gd name="connsiteX11" fmla="*/ 168815 w 274159"/>
                <a:gd name="connsiteY11" fmla="*/ 191990 h 192152"/>
                <a:gd name="connsiteX12" fmla="*/ 149468 w 274159"/>
                <a:gd name="connsiteY12" fmla="*/ 179434 h 192152"/>
                <a:gd name="connsiteX13" fmla="*/ 159242 w 274159"/>
                <a:gd name="connsiteY13" fmla="*/ 141536 h 192152"/>
                <a:gd name="connsiteX14" fmla="*/ 170276 w 274159"/>
                <a:gd name="connsiteY14" fmla="*/ 161081 h 192152"/>
                <a:gd name="connsiteX15" fmla="*/ 169721 w 274159"/>
                <a:gd name="connsiteY15" fmla="*/ 96592 h 192152"/>
                <a:gd name="connsiteX16" fmla="*/ 134354 w 274159"/>
                <a:gd name="connsiteY16" fmla="*/ 96763 h 192152"/>
                <a:gd name="connsiteX17" fmla="*/ 122465 w 274159"/>
                <a:gd name="connsiteY17" fmla="*/ 100286 h 192152"/>
                <a:gd name="connsiteX18" fmla="*/ 70422 w 274159"/>
                <a:gd name="connsiteY18" fmla="*/ 99035 h 192152"/>
                <a:gd name="connsiteX19" fmla="*/ 17170 w 274159"/>
                <a:gd name="connsiteY19" fmla="*/ 113354 h 192152"/>
                <a:gd name="connsiteX20" fmla="*/ 7195 w 274159"/>
                <a:gd name="connsiteY20" fmla="*/ 125456 h 192152"/>
                <a:gd name="connsiteX21" fmla="*/ 1250 w 274159"/>
                <a:gd name="connsiteY21" fmla="*/ 108865 h 192152"/>
                <a:gd name="connsiteX22" fmla="*/ 11427 w 274159"/>
                <a:gd name="connsiteY22" fmla="*/ 18467 h 192152"/>
                <a:gd name="connsiteX23" fmla="*/ 13291 w 274159"/>
                <a:gd name="connsiteY23" fmla="*/ 6421 h 192152"/>
                <a:gd name="connsiteX24" fmla="*/ 21201 w 274159"/>
                <a:gd name="connsiteY24" fmla="*/ 1 h 192152"/>
                <a:gd name="connsiteX25" fmla="*/ 28405 w 274159"/>
                <a:gd name="connsiteY25" fmla="*/ 7046 h 192152"/>
                <a:gd name="connsiteX26" fmla="*/ 29060 w 274159"/>
                <a:gd name="connsiteY26" fmla="*/ 29149 h 192152"/>
                <a:gd name="connsiteX27" fmla="*/ 36567 w 274159"/>
                <a:gd name="connsiteY27" fmla="*/ 104831 h 192152"/>
                <a:gd name="connsiteX28" fmla="*/ 56265 w 274159"/>
                <a:gd name="connsiteY28" fmla="*/ 86819 h 192152"/>
                <a:gd name="connsiteX29" fmla="*/ 126546 w 274159"/>
                <a:gd name="connsiteY29" fmla="*/ 57103 h 192152"/>
                <a:gd name="connsiteX30" fmla="*/ 137881 w 274159"/>
                <a:gd name="connsiteY30" fmla="*/ 55456 h 192152"/>
                <a:gd name="connsiteX31" fmla="*/ 146395 w 274159"/>
                <a:gd name="connsiteY31" fmla="*/ 47785 h 192152"/>
                <a:gd name="connsiteX32" fmla="*/ 181007 w 274159"/>
                <a:gd name="connsiteY32" fmla="*/ 57728 h 192152"/>
                <a:gd name="connsiteX33" fmla="*/ 187052 w 274159"/>
                <a:gd name="connsiteY33" fmla="*/ 73240 h 192152"/>
                <a:gd name="connsiteX34" fmla="*/ 191284 w 274159"/>
                <a:gd name="connsiteY34" fmla="*/ 88410 h 192152"/>
                <a:gd name="connsiteX35" fmla="*/ 83118 w 274159"/>
                <a:gd name="connsiteY35" fmla="*/ 81706 h 192152"/>
                <a:gd name="connsiteX36" fmla="*/ 112842 w 274159"/>
                <a:gd name="connsiteY36" fmla="*/ 73808 h 192152"/>
                <a:gd name="connsiteX37" fmla="*/ 83118 w 274159"/>
                <a:gd name="connsiteY37" fmla="*/ 8170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159" h="192152">
                  <a:moveTo>
                    <a:pt x="191385" y="88581"/>
                  </a:moveTo>
                  <a:cubicBezTo>
                    <a:pt x="201763" y="85513"/>
                    <a:pt x="213300" y="97729"/>
                    <a:pt x="222016" y="80456"/>
                  </a:cubicBezTo>
                  <a:cubicBezTo>
                    <a:pt x="225744" y="73069"/>
                    <a:pt x="235669" y="78694"/>
                    <a:pt x="237583" y="88581"/>
                  </a:cubicBezTo>
                  <a:cubicBezTo>
                    <a:pt x="239296" y="97501"/>
                    <a:pt x="232344" y="110172"/>
                    <a:pt x="244082" y="114490"/>
                  </a:cubicBezTo>
                  <a:cubicBezTo>
                    <a:pt x="251186" y="117104"/>
                    <a:pt x="259600" y="115058"/>
                    <a:pt x="267408" y="115570"/>
                  </a:cubicBezTo>
                  <a:cubicBezTo>
                    <a:pt x="269323" y="115683"/>
                    <a:pt x="271086" y="117672"/>
                    <a:pt x="274159" y="119547"/>
                  </a:cubicBezTo>
                  <a:cubicBezTo>
                    <a:pt x="271288" y="134149"/>
                    <a:pt x="260708" y="137559"/>
                    <a:pt x="251136" y="135967"/>
                  </a:cubicBezTo>
                  <a:cubicBezTo>
                    <a:pt x="236878" y="133581"/>
                    <a:pt x="224333" y="135059"/>
                    <a:pt x="211688" y="142672"/>
                  </a:cubicBezTo>
                  <a:cubicBezTo>
                    <a:pt x="208161" y="144774"/>
                    <a:pt x="203073" y="143638"/>
                    <a:pt x="197531" y="144036"/>
                  </a:cubicBezTo>
                  <a:cubicBezTo>
                    <a:pt x="196524" y="150058"/>
                    <a:pt x="195516" y="156365"/>
                    <a:pt x="194458" y="162672"/>
                  </a:cubicBezTo>
                  <a:cubicBezTo>
                    <a:pt x="194206" y="164263"/>
                    <a:pt x="193753" y="165854"/>
                    <a:pt x="193350" y="167445"/>
                  </a:cubicBezTo>
                  <a:cubicBezTo>
                    <a:pt x="189420" y="182275"/>
                    <a:pt x="181107" y="190513"/>
                    <a:pt x="168815" y="191990"/>
                  </a:cubicBezTo>
                  <a:cubicBezTo>
                    <a:pt x="159645" y="193070"/>
                    <a:pt x="153247" y="188752"/>
                    <a:pt x="149468" y="179434"/>
                  </a:cubicBezTo>
                  <a:cubicBezTo>
                    <a:pt x="144430" y="167047"/>
                    <a:pt x="147302" y="155115"/>
                    <a:pt x="159242" y="141536"/>
                  </a:cubicBezTo>
                  <a:cubicBezTo>
                    <a:pt x="162567" y="147388"/>
                    <a:pt x="165691" y="152899"/>
                    <a:pt x="170276" y="161081"/>
                  </a:cubicBezTo>
                  <a:cubicBezTo>
                    <a:pt x="177026" y="136024"/>
                    <a:pt x="173147" y="114717"/>
                    <a:pt x="169721" y="96592"/>
                  </a:cubicBezTo>
                  <a:cubicBezTo>
                    <a:pt x="156623" y="96592"/>
                    <a:pt x="145489" y="96308"/>
                    <a:pt x="134354" y="96763"/>
                  </a:cubicBezTo>
                  <a:cubicBezTo>
                    <a:pt x="130324" y="96933"/>
                    <a:pt x="125941" y="98126"/>
                    <a:pt x="122465" y="100286"/>
                  </a:cubicBezTo>
                  <a:cubicBezTo>
                    <a:pt x="105084" y="111024"/>
                    <a:pt x="87854" y="113013"/>
                    <a:pt x="70422" y="99035"/>
                  </a:cubicBezTo>
                  <a:cubicBezTo>
                    <a:pt x="54452" y="113354"/>
                    <a:pt x="41302" y="140229"/>
                    <a:pt x="17170" y="113354"/>
                  </a:cubicBezTo>
                  <a:cubicBezTo>
                    <a:pt x="13442" y="117899"/>
                    <a:pt x="10218" y="121820"/>
                    <a:pt x="7195" y="125456"/>
                  </a:cubicBezTo>
                  <a:cubicBezTo>
                    <a:pt x="-1571" y="121990"/>
                    <a:pt x="-614" y="115058"/>
                    <a:pt x="1250" y="108865"/>
                  </a:cubicBezTo>
                  <a:cubicBezTo>
                    <a:pt x="10218" y="79490"/>
                    <a:pt x="11024" y="49035"/>
                    <a:pt x="11427" y="18467"/>
                  </a:cubicBezTo>
                  <a:cubicBezTo>
                    <a:pt x="11477" y="14376"/>
                    <a:pt x="11628" y="9773"/>
                    <a:pt x="13291" y="6421"/>
                  </a:cubicBezTo>
                  <a:cubicBezTo>
                    <a:pt x="14802" y="3410"/>
                    <a:pt x="18530" y="-56"/>
                    <a:pt x="21201" y="1"/>
                  </a:cubicBezTo>
                  <a:cubicBezTo>
                    <a:pt x="23770" y="114"/>
                    <a:pt x="27952" y="4148"/>
                    <a:pt x="28405" y="7046"/>
                  </a:cubicBezTo>
                  <a:cubicBezTo>
                    <a:pt x="29564" y="14262"/>
                    <a:pt x="28959" y="21762"/>
                    <a:pt x="29060" y="29149"/>
                  </a:cubicBezTo>
                  <a:cubicBezTo>
                    <a:pt x="29413" y="54376"/>
                    <a:pt x="27145" y="80001"/>
                    <a:pt x="36567" y="104831"/>
                  </a:cubicBezTo>
                  <a:cubicBezTo>
                    <a:pt x="48305" y="104604"/>
                    <a:pt x="51882" y="94831"/>
                    <a:pt x="56265" y="86819"/>
                  </a:cubicBezTo>
                  <a:cubicBezTo>
                    <a:pt x="73898" y="54774"/>
                    <a:pt x="93647" y="46535"/>
                    <a:pt x="126546" y="57103"/>
                  </a:cubicBezTo>
                  <a:cubicBezTo>
                    <a:pt x="129971" y="58183"/>
                    <a:pt x="134455" y="57103"/>
                    <a:pt x="137881" y="55456"/>
                  </a:cubicBezTo>
                  <a:cubicBezTo>
                    <a:pt x="141106" y="53921"/>
                    <a:pt x="143322" y="49944"/>
                    <a:pt x="146395" y="47785"/>
                  </a:cubicBezTo>
                  <a:cubicBezTo>
                    <a:pt x="160754" y="37728"/>
                    <a:pt x="171988" y="40910"/>
                    <a:pt x="181007" y="57728"/>
                  </a:cubicBezTo>
                  <a:cubicBezTo>
                    <a:pt x="183576" y="62501"/>
                    <a:pt x="185289" y="67956"/>
                    <a:pt x="187052" y="73240"/>
                  </a:cubicBezTo>
                  <a:cubicBezTo>
                    <a:pt x="188564" y="77785"/>
                    <a:pt x="189672" y="82558"/>
                    <a:pt x="191284" y="88410"/>
                  </a:cubicBezTo>
                  <a:close/>
                  <a:moveTo>
                    <a:pt x="83118" y="81706"/>
                  </a:moveTo>
                  <a:cubicBezTo>
                    <a:pt x="101305" y="92842"/>
                    <a:pt x="107351" y="90967"/>
                    <a:pt x="112842" y="73808"/>
                  </a:cubicBezTo>
                  <a:cubicBezTo>
                    <a:pt x="102162" y="68581"/>
                    <a:pt x="93698" y="73410"/>
                    <a:pt x="83118" y="817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A3494E2E-FBA3-D2FF-6FC6-97A2A552A1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214" y="5266817"/>
              <a:ext cx="193927" cy="268564"/>
            </a:xfrm>
            <a:custGeom>
              <a:avLst/>
              <a:gdLst>
                <a:gd name="connsiteX0" fmla="*/ 162669 w 193927"/>
                <a:gd name="connsiteY0" fmla="*/ 202195 h 268564"/>
                <a:gd name="connsiteX1" fmla="*/ 167304 w 193927"/>
                <a:gd name="connsiteY1" fmla="*/ 234071 h 268564"/>
                <a:gd name="connsiteX2" fmla="*/ 164080 w 193927"/>
                <a:gd name="connsiteY2" fmla="*/ 113900 h 268564"/>
                <a:gd name="connsiteX3" fmla="*/ 116672 w 193927"/>
                <a:gd name="connsiteY3" fmla="*/ 124809 h 268564"/>
                <a:gd name="connsiteX4" fmla="*/ 70020 w 193927"/>
                <a:gd name="connsiteY4" fmla="*/ 131343 h 268564"/>
                <a:gd name="connsiteX5" fmla="*/ 21252 w 193927"/>
                <a:gd name="connsiteY5" fmla="*/ 137195 h 268564"/>
                <a:gd name="connsiteX6" fmla="*/ 6188 w 193927"/>
                <a:gd name="connsiteY6" fmla="*/ 158729 h 268564"/>
                <a:gd name="connsiteX7" fmla="*/ 1503 w 193927"/>
                <a:gd name="connsiteY7" fmla="*/ 156741 h 268564"/>
                <a:gd name="connsiteX8" fmla="*/ 546 w 193927"/>
                <a:gd name="connsiteY8" fmla="*/ 141456 h 268564"/>
                <a:gd name="connsiteX9" fmla="*/ 27902 w 193927"/>
                <a:gd name="connsiteY9" fmla="*/ 17081 h 268564"/>
                <a:gd name="connsiteX10" fmla="*/ 31681 w 193927"/>
                <a:gd name="connsiteY10" fmla="*/ 5717 h 268564"/>
                <a:gd name="connsiteX11" fmla="*/ 42311 w 193927"/>
                <a:gd name="connsiteY11" fmla="*/ 92 h 268564"/>
                <a:gd name="connsiteX12" fmla="*/ 49767 w 193927"/>
                <a:gd name="connsiteY12" fmla="*/ 9694 h 268564"/>
                <a:gd name="connsiteX13" fmla="*/ 45485 w 193927"/>
                <a:gd name="connsiteY13" fmla="*/ 43785 h 268564"/>
                <a:gd name="connsiteX14" fmla="*/ 42563 w 193927"/>
                <a:gd name="connsiteY14" fmla="*/ 131400 h 268564"/>
                <a:gd name="connsiteX15" fmla="*/ 61858 w 193927"/>
                <a:gd name="connsiteY15" fmla="*/ 102706 h 268564"/>
                <a:gd name="connsiteX16" fmla="*/ 96268 w 193927"/>
                <a:gd name="connsiteY16" fmla="*/ 73672 h 268564"/>
                <a:gd name="connsiteX17" fmla="*/ 126899 w 193927"/>
                <a:gd name="connsiteY17" fmla="*/ 93104 h 268564"/>
                <a:gd name="connsiteX18" fmla="*/ 145036 w 193927"/>
                <a:gd name="connsiteY18" fmla="*/ 70263 h 268564"/>
                <a:gd name="connsiteX19" fmla="*/ 168715 w 193927"/>
                <a:gd name="connsiteY19" fmla="*/ 75661 h 268564"/>
                <a:gd name="connsiteX20" fmla="*/ 190882 w 193927"/>
                <a:gd name="connsiteY20" fmla="*/ 140661 h 268564"/>
                <a:gd name="connsiteX21" fmla="*/ 191990 w 193927"/>
                <a:gd name="connsiteY21" fmla="*/ 241116 h 268564"/>
                <a:gd name="connsiteX22" fmla="*/ 185542 w 193927"/>
                <a:gd name="connsiteY22" fmla="*/ 256571 h 268564"/>
                <a:gd name="connsiteX23" fmla="*/ 160805 w 193927"/>
                <a:gd name="connsiteY23" fmla="*/ 267764 h 268564"/>
                <a:gd name="connsiteX24" fmla="*/ 147706 w 193927"/>
                <a:gd name="connsiteY24" fmla="*/ 244696 h 268564"/>
                <a:gd name="connsiteX25" fmla="*/ 162619 w 193927"/>
                <a:gd name="connsiteY25" fmla="*/ 202195 h 268564"/>
                <a:gd name="connsiteX26" fmla="*/ 105639 w 193927"/>
                <a:gd name="connsiteY26" fmla="*/ 94127 h 268564"/>
                <a:gd name="connsiteX27" fmla="*/ 84429 w 193927"/>
                <a:gd name="connsiteY27" fmla="*/ 110661 h 268564"/>
                <a:gd name="connsiteX28" fmla="*/ 89114 w 193927"/>
                <a:gd name="connsiteY28" fmla="*/ 117649 h 268564"/>
                <a:gd name="connsiteX29" fmla="*/ 105538 w 193927"/>
                <a:gd name="connsiteY29" fmla="*/ 101911 h 268564"/>
                <a:gd name="connsiteX30" fmla="*/ 105588 w 193927"/>
                <a:gd name="connsiteY30" fmla="*/ 94184 h 26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27" h="268564">
                  <a:moveTo>
                    <a:pt x="162669" y="202195"/>
                  </a:moveTo>
                  <a:cubicBezTo>
                    <a:pt x="164634" y="215661"/>
                    <a:pt x="165994" y="224866"/>
                    <a:pt x="167304" y="234071"/>
                  </a:cubicBezTo>
                  <a:cubicBezTo>
                    <a:pt x="183174" y="193048"/>
                    <a:pt x="171737" y="154411"/>
                    <a:pt x="164080" y="113900"/>
                  </a:cubicBezTo>
                  <a:cubicBezTo>
                    <a:pt x="143390" y="131701"/>
                    <a:pt x="127588" y="135337"/>
                    <a:pt x="116672" y="124809"/>
                  </a:cubicBezTo>
                  <a:cubicBezTo>
                    <a:pt x="93749" y="140377"/>
                    <a:pt x="92943" y="140491"/>
                    <a:pt x="70020" y="131343"/>
                  </a:cubicBezTo>
                  <a:cubicBezTo>
                    <a:pt x="44830" y="159411"/>
                    <a:pt x="39741" y="159979"/>
                    <a:pt x="21252" y="137195"/>
                  </a:cubicBezTo>
                  <a:cubicBezTo>
                    <a:pt x="16264" y="144354"/>
                    <a:pt x="11226" y="151570"/>
                    <a:pt x="6188" y="158729"/>
                  </a:cubicBezTo>
                  <a:cubicBezTo>
                    <a:pt x="4626" y="158048"/>
                    <a:pt x="3065" y="157422"/>
                    <a:pt x="1503" y="156741"/>
                  </a:cubicBezTo>
                  <a:cubicBezTo>
                    <a:pt x="1100" y="151627"/>
                    <a:pt x="-966" y="145718"/>
                    <a:pt x="546" y="141456"/>
                  </a:cubicBezTo>
                  <a:cubicBezTo>
                    <a:pt x="14652" y="101343"/>
                    <a:pt x="22763" y="59638"/>
                    <a:pt x="27902" y="17081"/>
                  </a:cubicBezTo>
                  <a:cubicBezTo>
                    <a:pt x="28406" y="13103"/>
                    <a:pt x="29363" y="8387"/>
                    <a:pt x="31681" y="5717"/>
                  </a:cubicBezTo>
                  <a:cubicBezTo>
                    <a:pt x="34351" y="2649"/>
                    <a:pt x="39086" y="-590"/>
                    <a:pt x="42311" y="92"/>
                  </a:cubicBezTo>
                  <a:cubicBezTo>
                    <a:pt x="45334" y="717"/>
                    <a:pt x="49868" y="6456"/>
                    <a:pt x="49767" y="9694"/>
                  </a:cubicBezTo>
                  <a:cubicBezTo>
                    <a:pt x="49314" y="21115"/>
                    <a:pt x="47853" y="32649"/>
                    <a:pt x="45485" y="43785"/>
                  </a:cubicBezTo>
                  <a:cubicBezTo>
                    <a:pt x="39540" y="72024"/>
                    <a:pt x="37575" y="100263"/>
                    <a:pt x="42563" y="131400"/>
                  </a:cubicBezTo>
                  <a:cubicBezTo>
                    <a:pt x="55661" y="125661"/>
                    <a:pt x="59642" y="113900"/>
                    <a:pt x="61858" y="102706"/>
                  </a:cubicBezTo>
                  <a:cubicBezTo>
                    <a:pt x="66191" y="81286"/>
                    <a:pt x="82514" y="78559"/>
                    <a:pt x="96268" y="73672"/>
                  </a:cubicBezTo>
                  <a:cubicBezTo>
                    <a:pt x="109216" y="69127"/>
                    <a:pt x="120702" y="75320"/>
                    <a:pt x="126899" y="93104"/>
                  </a:cubicBezTo>
                  <a:cubicBezTo>
                    <a:pt x="133650" y="84468"/>
                    <a:pt x="138890" y="76797"/>
                    <a:pt x="145036" y="70263"/>
                  </a:cubicBezTo>
                  <a:cubicBezTo>
                    <a:pt x="155515" y="59183"/>
                    <a:pt x="158739" y="63899"/>
                    <a:pt x="168715" y="75661"/>
                  </a:cubicBezTo>
                  <a:cubicBezTo>
                    <a:pt x="184685" y="94525"/>
                    <a:pt x="187103" y="119297"/>
                    <a:pt x="190882" y="140661"/>
                  </a:cubicBezTo>
                  <a:cubicBezTo>
                    <a:pt x="196625" y="172991"/>
                    <a:pt x="192595" y="207536"/>
                    <a:pt x="191990" y="241116"/>
                  </a:cubicBezTo>
                  <a:cubicBezTo>
                    <a:pt x="191889" y="246344"/>
                    <a:pt x="188312" y="251798"/>
                    <a:pt x="185542" y="256571"/>
                  </a:cubicBezTo>
                  <a:cubicBezTo>
                    <a:pt x="179697" y="266571"/>
                    <a:pt x="171082" y="270378"/>
                    <a:pt x="160805" y="267764"/>
                  </a:cubicBezTo>
                  <a:cubicBezTo>
                    <a:pt x="150024" y="265094"/>
                    <a:pt x="148008" y="254469"/>
                    <a:pt x="147706" y="244696"/>
                  </a:cubicBezTo>
                  <a:cubicBezTo>
                    <a:pt x="147202" y="230094"/>
                    <a:pt x="148311" y="215321"/>
                    <a:pt x="162619" y="202195"/>
                  </a:cubicBezTo>
                  <a:close/>
                  <a:moveTo>
                    <a:pt x="105639" y="94127"/>
                  </a:moveTo>
                  <a:cubicBezTo>
                    <a:pt x="93094" y="93218"/>
                    <a:pt x="86393" y="98672"/>
                    <a:pt x="84429" y="110661"/>
                  </a:cubicBezTo>
                  <a:cubicBezTo>
                    <a:pt x="84076" y="112706"/>
                    <a:pt x="87250" y="117365"/>
                    <a:pt x="89114" y="117649"/>
                  </a:cubicBezTo>
                  <a:cubicBezTo>
                    <a:pt x="99190" y="119070"/>
                    <a:pt x="102767" y="110718"/>
                    <a:pt x="105538" y="101911"/>
                  </a:cubicBezTo>
                  <a:cubicBezTo>
                    <a:pt x="105991" y="100490"/>
                    <a:pt x="105588" y="98672"/>
                    <a:pt x="105588" y="94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C621728-F3FB-8926-5BD9-1010859E5D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54" y="3821739"/>
              <a:ext cx="197529" cy="204201"/>
            </a:xfrm>
            <a:custGeom>
              <a:avLst/>
              <a:gdLst>
                <a:gd name="connsiteX0" fmla="*/ 96920 w 197529"/>
                <a:gd name="connsiteY0" fmla="*/ 92661 h 204201"/>
                <a:gd name="connsiteX1" fmla="*/ 30368 w 197529"/>
                <a:gd name="connsiteY1" fmla="*/ 55786 h 204201"/>
                <a:gd name="connsiteX2" fmla="*/ 11375 w 197529"/>
                <a:gd name="connsiteY2" fmla="*/ 35388 h 204201"/>
                <a:gd name="connsiteX3" fmla="*/ 33139 w 197529"/>
                <a:gd name="connsiteY3" fmla="*/ 18854 h 204201"/>
                <a:gd name="connsiteX4" fmla="*/ 161256 w 197529"/>
                <a:gd name="connsiteY4" fmla="*/ 104 h 204201"/>
                <a:gd name="connsiteX5" fmla="*/ 184632 w 197529"/>
                <a:gd name="connsiteY5" fmla="*/ 6467 h 204201"/>
                <a:gd name="connsiteX6" fmla="*/ 154001 w 197529"/>
                <a:gd name="connsiteY6" fmla="*/ 22433 h 204201"/>
                <a:gd name="connsiteX7" fmla="*/ 73443 w 197529"/>
                <a:gd name="connsiteY7" fmla="*/ 33115 h 204201"/>
                <a:gd name="connsiteX8" fmla="*/ 48455 w 197529"/>
                <a:gd name="connsiteY8" fmla="*/ 39195 h 204201"/>
                <a:gd name="connsiteX9" fmla="*/ 132690 w 197529"/>
                <a:gd name="connsiteY9" fmla="*/ 87206 h 204201"/>
                <a:gd name="connsiteX10" fmla="*/ 142666 w 197529"/>
                <a:gd name="connsiteY10" fmla="*/ 92206 h 204201"/>
                <a:gd name="connsiteX11" fmla="*/ 141205 w 197529"/>
                <a:gd name="connsiteY11" fmla="*/ 110616 h 204201"/>
                <a:gd name="connsiteX12" fmla="*/ 111228 w 197529"/>
                <a:gd name="connsiteY12" fmla="*/ 117605 h 204201"/>
                <a:gd name="connsiteX13" fmla="*/ 42762 w 197529"/>
                <a:gd name="connsiteY13" fmla="*/ 141582 h 204201"/>
                <a:gd name="connsiteX14" fmla="*/ 34499 w 197529"/>
                <a:gd name="connsiteY14" fmla="*/ 149309 h 204201"/>
                <a:gd name="connsiteX15" fmla="*/ 197530 w 197529"/>
                <a:gd name="connsiteY15" fmla="*/ 194310 h 204201"/>
                <a:gd name="connsiteX16" fmla="*/ 197530 w 197529"/>
                <a:gd name="connsiteY16" fmla="*/ 200616 h 204201"/>
                <a:gd name="connsiteX17" fmla="*/ 173851 w 197529"/>
                <a:gd name="connsiteY17" fmla="*/ 204196 h 204201"/>
                <a:gd name="connsiteX18" fmla="*/ 9360 w 197529"/>
                <a:gd name="connsiteY18" fmla="*/ 166752 h 204201"/>
                <a:gd name="connsiteX19" fmla="*/ 7244 w 197529"/>
                <a:gd name="connsiteY19" fmla="*/ 142604 h 204201"/>
                <a:gd name="connsiteX20" fmla="*/ 76869 w 197529"/>
                <a:gd name="connsiteY20" fmla="*/ 102604 h 204201"/>
                <a:gd name="connsiteX21" fmla="*/ 95862 w 197529"/>
                <a:gd name="connsiteY21" fmla="*/ 97832 h 204201"/>
                <a:gd name="connsiteX22" fmla="*/ 96971 w 197529"/>
                <a:gd name="connsiteY22" fmla="*/ 92718 h 20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529" h="204201">
                  <a:moveTo>
                    <a:pt x="96920" y="92661"/>
                  </a:moveTo>
                  <a:cubicBezTo>
                    <a:pt x="74703" y="80388"/>
                    <a:pt x="52485" y="68229"/>
                    <a:pt x="30368" y="55786"/>
                  </a:cubicBezTo>
                  <a:cubicBezTo>
                    <a:pt x="22257" y="51184"/>
                    <a:pt x="10266" y="49422"/>
                    <a:pt x="11375" y="35388"/>
                  </a:cubicBezTo>
                  <a:cubicBezTo>
                    <a:pt x="12483" y="21581"/>
                    <a:pt x="24423" y="20331"/>
                    <a:pt x="33139" y="18854"/>
                  </a:cubicBezTo>
                  <a:cubicBezTo>
                    <a:pt x="75761" y="11808"/>
                    <a:pt x="118433" y="5558"/>
                    <a:pt x="161256" y="104"/>
                  </a:cubicBezTo>
                  <a:cubicBezTo>
                    <a:pt x="168158" y="-749"/>
                    <a:pt x="175564" y="3854"/>
                    <a:pt x="184632" y="6467"/>
                  </a:cubicBezTo>
                  <a:cubicBezTo>
                    <a:pt x="175967" y="23001"/>
                    <a:pt x="163976" y="20899"/>
                    <a:pt x="154001" y="22433"/>
                  </a:cubicBezTo>
                  <a:cubicBezTo>
                    <a:pt x="127199" y="26524"/>
                    <a:pt x="100296" y="29365"/>
                    <a:pt x="73443" y="33115"/>
                  </a:cubicBezTo>
                  <a:cubicBezTo>
                    <a:pt x="66592" y="34081"/>
                    <a:pt x="59891" y="36354"/>
                    <a:pt x="48455" y="39195"/>
                  </a:cubicBezTo>
                  <a:cubicBezTo>
                    <a:pt x="79489" y="56922"/>
                    <a:pt x="106039" y="72093"/>
                    <a:pt x="132690" y="87206"/>
                  </a:cubicBezTo>
                  <a:cubicBezTo>
                    <a:pt x="135965" y="89025"/>
                    <a:pt x="139693" y="89991"/>
                    <a:pt x="142666" y="92206"/>
                  </a:cubicBezTo>
                  <a:cubicBezTo>
                    <a:pt x="150525" y="98002"/>
                    <a:pt x="150122" y="107377"/>
                    <a:pt x="141205" y="110616"/>
                  </a:cubicBezTo>
                  <a:cubicBezTo>
                    <a:pt x="131532" y="114139"/>
                    <a:pt x="121304" y="115729"/>
                    <a:pt x="111228" y="117605"/>
                  </a:cubicBezTo>
                  <a:cubicBezTo>
                    <a:pt x="87348" y="121980"/>
                    <a:pt x="63468" y="126127"/>
                    <a:pt x="42762" y="141582"/>
                  </a:cubicBezTo>
                  <a:cubicBezTo>
                    <a:pt x="39890" y="143741"/>
                    <a:pt x="37371" y="146582"/>
                    <a:pt x="34499" y="149309"/>
                  </a:cubicBezTo>
                  <a:cubicBezTo>
                    <a:pt x="86189" y="178684"/>
                    <a:pt x="144630" y="174480"/>
                    <a:pt x="197530" y="194310"/>
                  </a:cubicBezTo>
                  <a:cubicBezTo>
                    <a:pt x="197530" y="196412"/>
                    <a:pt x="197530" y="198514"/>
                    <a:pt x="197530" y="200616"/>
                  </a:cubicBezTo>
                  <a:cubicBezTo>
                    <a:pt x="189620" y="201867"/>
                    <a:pt x="181761" y="204196"/>
                    <a:pt x="173851" y="204196"/>
                  </a:cubicBezTo>
                  <a:cubicBezTo>
                    <a:pt x="116770" y="204537"/>
                    <a:pt x="62410" y="188969"/>
                    <a:pt x="9360" y="166752"/>
                  </a:cubicBezTo>
                  <a:cubicBezTo>
                    <a:pt x="-2127" y="161923"/>
                    <a:pt x="-3286" y="152889"/>
                    <a:pt x="7244" y="142604"/>
                  </a:cubicBezTo>
                  <a:cubicBezTo>
                    <a:pt x="27396" y="122832"/>
                    <a:pt x="50722" y="109423"/>
                    <a:pt x="76869" y="102604"/>
                  </a:cubicBezTo>
                  <a:cubicBezTo>
                    <a:pt x="83217" y="100957"/>
                    <a:pt x="89514" y="99423"/>
                    <a:pt x="95862" y="97832"/>
                  </a:cubicBezTo>
                  <a:cubicBezTo>
                    <a:pt x="96215" y="96127"/>
                    <a:pt x="96568" y="94422"/>
                    <a:pt x="96971" y="92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78475C-95BD-FABD-0BEA-606F99A360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30835" y="5768467"/>
              <a:ext cx="230390" cy="184097"/>
            </a:xfrm>
            <a:custGeom>
              <a:avLst/>
              <a:gdLst>
                <a:gd name="connsiteX0" fmla="*/ 44790 w 230390"/>
                <a:gd name="connsiteY0" fmla="*/ 87708 h 184097"/>
                <a:gd name="connsiteX1" fmla="*/ 61869 w 230390"/>
                <a:gd name="connsiteY1" fmla="*/ 60435 h 184097"/>
                <a:gd name="connsiteX2" fmla="*/ 106657 w 230390"/>
                <a:gd name="connsiteY2" fmla="*/ 48106 h 184097"/>
                <a:gd name="connsiteX3" fmla="*/ 112904 w 230390"/>
                <a:gd name="connsiteY3" fmla="*/ 54242 h 184097"/>
                <a:gd name="connsiteX4" fmla="*/ 158397 w 230390"/>
                <a:gd name="connsiteY4" fmla="*/ 41969 h 184097"/>
                <a:gd name="connsiteX5" fmla="*/ 149530 w 230390"/>
                <a:gd name="connsiteY5" fmla="*/ 54071 h 184097"/>
                <a:gd name="connsiteX6" fmla="*/ 163486 w 230390"/>
                <a:gd name="connsiteY6" fmla="*/ 80776 h 184097"/>
                <a:gd name="connsiteX7" fmla="*/ 196132 w 230390"/>
                <a:gd name="connsiteY7" fmla="*/ 82367 h 184097"/>
                <a:gd name="connsiteX8" fmla="*/ 227821 w 230390"/>
                <a:gd name="connsiteY8" fmla="*/ 66003 h 184097"/>
                <a:gd name="connsiteX9" fmla="*/ 208727 w 230390"/>
                <a:gd name="connsiteY9" fmla="*/ 96629 h 184097"/>
                <a:gd name="connsiteX10" fmla="*/ 230391 w 230390"/>
                <a:gd name="connsiteY10" fmla="*/ 112481 h 184097"/>
                <a:gd name="connsiteX11" fmla="*/ 217846 w 230390"/>
                <a:gd name="connsiteY11" fmla="*/ 119299 h 184097"/>
                <a:gd name="connsiteX12" fmla="*/ 167466 w 230390"/>
                <a:gd name="connsiteY12" fmla="*/ 119470 h 184097"/>
                <a:gd name="connsiteX13" fmla="*/ 162176 w 230390"/>
                <a:gd name="connsiteY13" fmla="*/ 154640 h 184097"/>
                <a:gd name="connsiteX14" fmla="*/ 142880 w 230390"/>
                <a:gd name="connsiteY14" fmla="*/ 182198 h 184097"/>
                <a:gd name="connsiteX15" fmla="*/ 120713 w 230390"/>
                <a:gd name="connsiteY15" fmla="*/ 177367 h 184097"/>
                <a:gd name="connsiteX16" fmla="*/ 120965 w 230390"/>
                <a:gd name="connsiteY16" fmla="*/ 149754 h 184097"/>
                <a:gd name="connsiteX17" fmla="*/ 136532 w 230390"/>
                <a:gd name="connsiteY17" fmla="*/ 160549 h 184097"/>
                <a:gd name="connsiteX18" fmla="*/ 144291 w 230390"/>
                <a:gd name="connsiteY18" fmla="*/ 86685 h 184097"/>
                <a:gd name="connsiteX19" fmla="*/ 102224 w 230390"/>
                <a:gd name="connsiteY19" fmla="*/ 83390 h 184097"/>
                <a:gd name="connsiteX20" fmla="*/ 56428 w 230390"/>
                <a:gd name="connsiteY20" fmla="*/ 101231 h 184097"/>
                <a:gd name="connsiteX21" fmla="*/ 25646 w 230390"/>
                <a:gd name="connsiteY21" fmla="*/ 103049 h 184097"/>
                <a:gd name="connsiteX22" fmla="*/ 556 w 230390"/>
                <a:gd name="connsiteY22" fmla="*/ 93220 h 184097"/>
                <a:gd name="connsiteX23" fmla="*/ 53 w 230390"/>
                <a:gd name="connsiteY23" fmla="*/ 91970 h 184097"/>
                <a:gd name="connsiteX24" fmla="*/ 8265 w 230390"/>
                <a:gd name="connsiteY24" fmla="*/ 32480 h 184097"/>
                <a:gd name="connsiteX25" fmla="*/ 14310 w 230390"/>
                <a:gd name="connsiteY25" fmla="*/ 9128 h 184097"/>
                <a:gd name="connsiteX26" fmla="*/ 27913 w 230390"/>
                <a:gd name="connsiteY26" fmla="*/ 37 h 184097"/>
                <a:gd name="connsiteX27" fmla="*/ 40004 w 230390"/>
                <a:gd name="connsiteY27" fmla="*/ 11969 h 184097"/>
                <a:gd name="connsiteX28" fmla="*/ 35974 w 230390"/>
                <a:gd name="connsiteY28" fmla="*/ 52480 h 184097"/>
                <a:gd name="connsiteX29" fmla="*/ 44790 w 230390"/>
                <a:gd name="connsiteY29" fmla="*/ 87595 h 1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390" h="184097">
                  <a:moveTo>
                    <a:pt x="44790" y="87708"/>
                  </a:moveTo>
                  <a:cubicBezTo>
                    <a:pt x="51239" y="77538"/>
                    <a:pt x="57436" y="69526"/>
                    <a:pt x="61869" y="60435"/>
                  </a:cubicBezTo>
                  <a:cubicBezTo>
                    <a:pt x="74162" y="35151"/>
                    <a:pt x="85951" y="31571"/>
                    <a:pt x="106657" y="48106"/>
                  </a:cubicBezTo>
                  <a:cubicBezTo>
                    <a:pt x="108975" y="49924"/>
                    <a:pt x="110939" y="52310"/>
                    <a:pt x="112904" y="54242"/>
                  </a:cubicBezTo>
                  <a:cubicBezTo>
                    <a:pt x="127716" y="48958"/>
                    <a:pt x="137490" y="24128"/>
                    <a:pt x="158397" y="41969"/>
                  </a:cubicBezTo>
                  <a:cubicBezTo>
                    <a:pt x="154821" y="46799"/>
                    <a:pt x="151798" y="50946"/>
                    <a:pt x="149530" y="54071"/>
                  </a:cubicBezTo>
                  <a:cubicBezTo>
                    <a:pt x="154317" y="63219"/>
                    <a:pt x="159204" y="72538"/>
                    <a:pt x="163486" y="80776"/>
                  </a:cubicBezTo>
                  <a:cubicBezTo>
                    <a:pt x="173663" y="81288"/>
                    <a:pt x="183991" y="81799"/>
                    <a:pt x="196132" y="82367"/>
                  </a:cubicBezTo>
                  <a:cubicBezTo>
                    <a:pt x="203337" y="74242"/>
                    <a:pt x="207972" y="54469"/>
                    <a:pt x="227821" y="66003"/>
                  </a:cubicBezTo>
                  <a:cubicBezTo>
                    <a:pt x="221423" y="76231"/>
                    <a:pt x="215478" y="85776"/>
                    <a:pt x="208727" y="96629"/>
                  </a:cubicBezTo>
                  <a:cubicBezTo>
                    <a:pt x="216133" y="102083"/>
                    <a:pt x="222078" y="106401"/>
                    <a:pt x="230391" y="112481"/>
                  </a:cubicBezTo>
                  <a:cubicBezTo>
                    <a:pt x="222783" y="116743"/>
                    <a:pt x="220315" y="119242"/>
                    <a:pt x="217846" y="119299"/>
                  </a:cubicBezTo>
                  <a:cubicBezTo>
                    <a:pt x="201472" y="119640"/>
                    <a:pt x="185099" y="119470"/>
                    <a:pt x="167466" y="119470"/>
                  </a:cubicBezTo>
                  <a:cubicBezTo>
                    <a:pt x="165753" y="130947"/>
                    <a:pt x="164242" y="142879"/>
                    <a:pt x="162176" y="154640"/>
                  </a:cubicBezTo>
                  <a:cubicBezTo>
                    <a:pt x="159959" y="167424"/>
                    <a:pt x="154619" y="177992"/>
                    <a:pt x="142880" y="182198"/>
                  </a:cubicBezTo>
                  <a:cubicBezTo>
                    <a:pt x="134920" y="185039"/>
                    <a:pt x="126658" y="185607"/>
                    <a:pt x="120713" y="177367"/>
                  </a:cubicBezTo>
                  <a:cubicBezTo>
                    <a:pt x="114617" y="169015"/>
                    <a:pt x="113005" y="159981"/>
                    <a:pt x="120965" y="149754"/>
                  </a:cubicBezTo>
                  <a:cubicBezTo>
                    <a:pt x="125801" y="153106"/>
                    <a:pt x="130386" y="156288"/>
                    <a:pt x="136532" y="160549"/>
                  </a:cubicBezTo>
                  <a:cubicBezTo>
                    <a:pt x="149530" y="136743"/>
                    <a:pt x="144896" y="112254"/>
                    <a:pt x="144291" y="86685"/>
                  </a:cubicBezTo>
                  <a:cubicBezTo>
                    <a:pt x="129328" y="89299"/>
                    <a:pt x="114113" y="111742"/>
                    <a:pt x="102224" y="83390"/>
                  </a:cubicBezTo>
                  <a:cubicBezTo>
                    <a:pt x="86404" y="88049"/>
                    <a:pt x="69628" y="84980"/>
                    <a:pt x="56428" y="101231"/>
                  </a:cubicBezTo>
                  <a:cubicBezTo>
                    <a:pt x="48921" y="110492"/>
                    <a:pt x="36578" y="109185"/>
                    <a:pt x="25646" y="103049"/>
                  </a:cubicBezTo>
                  <a:cubicBezTo>
                    <a:pt x="18441" y="99015"/>
                    <a:pt x="10380" y="96970"/>
                    <a:pt x="556" y="93220"/>
                  </a:cubicBezTo>
                  <a:cubicBezTo>
                    <a:pt x="1262" y="94754"/>
                    <a:pt x="-300" y="92878"/>
                    <a:pt x="53" y="91970"/>
                  </a:cubicBezTo>
                  <a:cubicBezTo>
                    <a:pt x="7811" y="72992"/>
                    <a:pt x="8416" y="52935"/>
                    <a:pt x="8265" y="32480"/>
                  </a:cubicBezTo>
                  <a:cubicBezTo>
                    <a:pt x="8214" y="24640"/>
                    <a:pt x="10683" y="15889"/>
                    <a:pt x="14310" y="9128"/>
                  </a:cubicBezTo>
                  <a:cubicBezTo>
                    <a:pt x="16829" y="4412"/>
                    <a:pt x="23580" y="-475"/>
                    <a:pt x="27913" y="37"/>
                  </a:cubicBezTo>
                  <a:cubicBezTo>
                    <a:pt x="32346" y="548"/>
                    <a:pt x="37787" y="6742"/>
                    <a:pt x="40004" y="11969"/>
                  </a:cubicBezTo>
                  <a:cubicBezTo>
                    <a:pt x="45899" y="25889"/>
                    <a:pt x="40004" y="39583"/>
                    <a:pt x="35974" y="52480"/>
                  </a:cubicBezTo>
                  <a:cubicBezTo>
                    <a:pt x="31893" y="65435"/>
                    <a:pt x="31389" y="76231"/>
                    <a:pt x="44790" y="87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1117199E-37BE-A6A8-7EB0-31CDDE10C9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703" y="3697524"/>
              <a:ext cx="107994" cy="231804"/>
            </a:xfrm>
            <a:custGeom>
              <a:avLst/>
              <a:gdLst>
                <a:gd name="connsiteX0" fmla="*/ 13108 w 107994"/>
                <a:gd name="connsiteY0" fmla="*/ 0 h 231804"/>
                <a:gd name="connsiteX1" fmla="*/ 37492 w 107994"/>
                <a:gd name="connsiteY1" fmla="*/ 13182 h 231804"/>
                <a:gd name="connsiteX2" fmla="*/ 84346 w 107994"/>
                <a:gd name="connsiteY2" fmla="*/ 34659 h 231804"/>
                <a:gd name="connsiteX3" fmla="*/ 107974 w 107994"/>
                <a:gd name="connsiteY3" fmla="*/ 185171 h 231804"/>
                <a:gd name="connsiteX4" fmla="*/ 101072 w 107994"/>
                <a:gd name="connsiteY4" fmla="*/ 209660 h 231804"/>
                <a:gd name="connsiteX5" fmla="*/ 76235 w 107994"/>
                <a:gd name="connsiteY5" fmla="*/ 126421 h 231804"/>
                <a:gd name="connsiteX6" fmla="*/ 29028 w 107994"/>
                <a:gd name="connsiteY6" fmla="*/ 137785 h 231804"/>
                <a:gd name="connsiteX7" fmla="*/ 29028 w 107994"/>
                <a:gd name="connsiteY7" fmla="*/ 200399 h 231804"/>
                <a:gd name="connsiteX8" fmla="*/ 27870 w 107994"/>
                <a:gd name="connsiteY8" fmla="*/ 219831 h 231804"/>
                <a:gd name="connsiteX9" fmla="*/ 13310 w 107994"/>
                <a:gd name="connsiteY9" fmla="*/ 231422 h 231804"/>
                <a:gd name="connsiteX10" fmla="*/ 1974 w 107994"/>
                <a:gd name="connsiteY10" fmla="*/ 219717 h 231804"/>
                <a:gd name="connsiteX11" fmla="*/ 161 w 107994"/>
                <a:gd name="connsiteY11" fmla="*/ 200058 h 231804"/>
                <a:gd name="connsiteX12" fmla="*/ 13209 w 107994"/>
                <a:gd name="connsiteY12" fmla="*/ 57 h 231804"/>
                <a:gd name="connsiteX13" fmla="*/ 72607 w 107994"/>
                <a:gd name="connsiteY13" fmla="*/ 107842 h 231804"/>
                <a:gd name="connsiteX14" fmla="*/ 54017 w 107994"/>
                <a:gd name="connsiteY14" fmla="*/ 30228 h 231804"/>
                <a:gd name="connsiteX15" fmla="*/ 33966 w 107994"/>
                <a:gd name="connsiteY15" fmla="*/ 112330 h 231804"/>
                <a:gd name="connsiteX16" fmla="*/ 72607 w 107994"/>
                <a:gd name="connsiteY16" fmla="*/ 107898 h 2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94" h="231804">
                  <a:moveTo>
                    <a:pt x="13108" y="0"/>
                  </a:moveTo>
                  <a:cubicBezTo>
                    <a:pt x="23285" y="5511"/>
                    <a:pt x="29683" y="8977"/>
                    <a:pt x="37492" y="13182"/>
                  </a:cubicBezTo>
                  <a:cubicBezTo>
                    <a:pt x="61574" y="-2159"/>
                    <a:pt x="75126" y="2386"/>
                    <a:pt x="84346" y="34659"/>
                  </a:cubicBezTo>
                  <a:cubicBezTo>
                    <a:pt x="98301" y="83466"/>
                    <a:pt x="105959" y="133865"/>
                    <a:pt x="107974" y="185171"/>
                  </a:cubicBezTo>
                  <a:cubicBezTo>
                    <a:pt x="108276" y="193183"/>
                    <a:pt x="105203" y="201422"/>
                    <a:pt x="101072" y="209660"/>
                  </a:cubicBezTo>
                  <a:cubicBezTo>
                    <a:pt x="79308" y="186990"/>
                    <a:pt x="85656" y="154887"/>
                    <a:pt x="76235" y="126421"/>
                  </a:cubicBezTo>
                  <a:cubicBezTo>
                    <a:pt x="60768" y="126194"/>
                    <a:pt x="46107" y="132160"/>
                    <a:pt x="29028" y="137785"/>
                  </a:cubicBezTo>
                  <a:cubicBezTo>
                    <a:pt x="29028" y="159319"/>
                    <a:pt x="29079" y="179887"/>
                    <a:pt x="29028" y="200399"/>
                  </a:cubicBezTo>
                  <a:cubicBezTo>
                    <a:pt x="29028" y="206990"/>
                    <a:pt x="30439" y="214774"/>
                    <a:pt x="27870" y="219831"/>
                  </a:cubicBezTo>
                  <a:cubicBezTo>
                    <a:pt x="25149" y="225172"/>
                    <a:pt x="18852" y="229774"/>
                    <a:pt x="13310" y="231422"/>
                  </a:cubicBezTo>
                  <a:cubicBezTo>
                    <a:pt x="6408" y="233467"/>
                    <a:pt x="2932" y="226990"/>
                    <a:pt x="1974" y="219717"/>
                  </a:cubicBezTo>
                  <a:cubicBezTo>
                    <a:pt x="1118" y="213183"/>
                    <a:pt x="362" y="206649"/>
                    <a:pt x="161" y="200058"/>
                  </a:cubicBezTo>
                  <a:cubicBezTo>
                    <a:pt x="-1351" y="135058"/>
                    <a:pt x="8171" y="71080"/>
                    <a:pt x="13209" y="57"/>
                  </a:cubicBezTo>
                  <a:close/>
                  <a:moveTo>
                    <a:pt x="72607" y="107842"/>
                  </a:moveTo>
                  <a:cubicBezTo>
                    <a:pt x="71952" y="76421"/>
                    <a:pt x="65252" y="48125"/>
                    <a:pt x="54017" y="30228"/>
                  </a:cubicBezTo>
                  <a:cubicBezTo>
                    <a:pt x="39961" y="55739"/>
                    <a:pt x="33966" y="82046"/>
                    <a:pt x="33966" y="112330"/>
                  </a:cubicBezTo>
                  <a:cubicBezTo>
                    <a:pt x="48173" y="110682"/>
                    <a:pt x="59710" y="109376"/>
                    <a:pt x="72607" y="10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6F9C697-1985-0C05-07DE-D08DA8D11A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29" y="5888663"/>
              <a:ext cx="181590" cy="199353"/>
            </a:xfrm>
            <a:custGeom>
              <a:avLst/>
              <a:gdLst>
                <a:gd name="connsiteX0" fmla="*/ 143182 w 181590"/>
                <a:gd name="connsiteY0" fmla="*/ 160184 h 199353"/>
                <a:gd name="connsiteX1" fmla="*/ 153106 w 181590"/>
                <a:gd name="connsiteY1" fmla="*/ 167798 h 199353"/>
                <a:gd name="connsiteX2" fmla="*/ 152401 w 181590"/>
                <a:gd name="connsiteY2" fmla="*/ 110524 h 199353"/>
                <a:gd name="connsiteX3" fmla="*/ 136632 w 181590"/>
                <a:gd name="connsiteY3" fmla="*/ 122911 h 199353"/>
                <a:gd name="connsiteX4" fmla="*/ 128722 w 181590"/>
                <a:gd name="connsiteY4" fmla="*/ 126660 h 199353"/>
                <a:gd name="connsiteX5" fmla="*/ 82625 w 181590"/>
                <a:gd name="connsiteY5" fmla="*/ 140070 h 199353"/>
                <a:gd name="connsiteX6" fmla="*/ 61314 w 181590"/>
                <a:gd name="connsiteY6" fmla="*/ 140979 h 199353"/>
                <a:gd name="connsiteX7" fmla="*/ 2772 w 181590"/>
                <a:gd name="connsiteY7" fmla="*/ 134843 h 199353"/>
                <a:gd name="connsiteX8" fmla="*/ 1 w 181590"/>
                <a:gd name="connsiteY8" fmla="*/ 130240 h 199353"/>
                <a:gd name="connsiteX9" fmla="*/ 6601 w 181590"/>
                <a:gd name="connsiteY9" fmla="*/ 27342 h 199353"/>
                <a:gd name="connsiteX10" fmla="*/ 10178 w 181590"/>
                <a:gd name="connsiteY10" fmla="*/ 13137 h 199353"/>
                <a:gd name="connsiteX11" fmla="*/ 26249 w 181590"/>
                <a:gd name="connsiteY11" fmla="*/ 410 h 199353"/>
                <a:gd name="connsiteX12" fmla="*/ 38139 w 181590"/>
                <a:gd name="connsiteY12" fmla="*/ 18649 h 199353"/>
                <a:gd name="connsiteX13" fmla="*/ 35116 w 181590"/>
                <a:gd name="connsiteY13" fmla="*/ 52910 h 199353"/>
                <a:gd name="connsiteX14" fmla="*/ 26199 w 181590"/>
                <a:gd name="connsiteY14" fmla="*/ 91093 h 199353"/>
                <a:gd name="connsiteX15" fmla="*/ 34663 w 181590"/>
                <a:gd name="connsiteY15" fmla="*/ 119388 h 199353"/>
                <a:gd name="connsiteX16" fmla="*/ 60558 w 181590"/>
                <a:gd name="connsiteY16" fmla="*/ 87456 h 199353"/>
                <a:gd name="connsiteX17" fmla="*/ 95371 w 181590"/>
                <a:gd name="connsiteY17" fmla="*/ 83478 h 199353"/>
                <a:gd name="connsiteX18" fmla="*/ 110082 w 181590"/>
                <a:gd name="connsiteY18" fmla="*/ 93990 h 199353"/>
                <a:gd name="connsiteX19" fmla="*/ 126858 w 181590"/>
                <a:gd name="connsiteY19" fmla="*/ 67115 h 199353"/>
                <a:gd name="connsiteX20" fmla="*/ 152955 w 181590"/>
                <a:gd name="connsiteY20" fmla="*/ 51546 h 199353"/>
                <a:gd name="connsiteX21" fmla="*/ 166004 w 181590"/>
                <a:gd name="connsiteY21" fmla="*/ 67570 h 199353"/>
                <a:gd name="connsiteX22" fmla="*/ 169027 w 181590"/>
                <a:gd name="connsiteY22" fmla="*/ 83365 h 199353"/>
                <a:gd name="connsiteX23" fmla="*/ 181168 w 181590"/>
                <a:gd name="connsiteY23" fmla="*/ 143422 h 199353"/>
                <a:gd name="connsiteX24" fmla="*/ 178045 w 181590"/>
                <a:gd name="connsiteY24" fmla="*/ 174956 h 199353"/>
                <a:gd name="connsiteX25" fmla="*/ 168624 w 181590"/>
                <a:gd name="connsiteY25" fmla="*/ 191036 h 199353"/>
                <a:gd name="connsiteX26" fmla="*/ 139050 w 181590"/>
                <a:gd name="connsiteY26" fmla="*/ 193707 h 199353"/>
                <a:gd name="connsiteX27" fmla="*/ 143081 w 181590"/>
                <a:gd name="connsiteY27" fmla="*/ 159957 h 199353"/>
                <a:gd name="connsiteX28" fmla="*/ 89426 w 181590"/>
                <a:gd name="connsiteY28" fmla="*/ 108877 h 199353"/>
                <a:gd name="connsiteX29" fmla="*/ 60911 w 181590"/>
                <a:gd name="connsiteY29" fmla="*/ 116377 h 199353"/>
                <a:gd name="connsiteX30" fmla="*/ 89426 w 181590"/>
                <a:gd name="connsiteY30" fmla="*/ 108877 h 19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590" h="199353">
                  <a:moveTo>
                    <a:pt x="143182" y="160184"/>
                  </a:moveTo>
                  <a:cubicBezTo>
                    <a:pt x="147414" y="163423"/>
                    <a:pt x="150336" y="165695"/>
                    <a:pt x="153106" y="167798"/>
                  </a:cubicBezTo>
                  <a:cubicBezTo>
                    <a:pt x="161016" y="164559"/>
                    <a:pt x="160815" y="139615"/>
                    <a:pt x="152401" y="110524"/>
                  </a:cubicBezTo>
                  <a:cubicBezTo>
                    <a:pt x="146910" y="114899"/>
                    <a:pt x="141872" y="119104"/>
                    <a:pt x="136632" y="122911"/>
                  </a:cubicBezTo>
                  <a:cubicBezTo>
                    <a:pt x="134214" y="124672"/>
                    <a:pt x="131090" y="127172"/>
                    <a:pt x="128722" y="126660"/>
                  </a:cubicBezTo>
                  <a:cubicBezTo>
                    <a:pt x="111291" y="122911"/>
                    <a:pt x="97336" y="131661"/>
                    <a:pt x="82625" y="140070"/>
                  </a:cubicBezTo>
                  <a:cubicBezTo>
                    <a:pt x="76781" y="143422"/>
                    <a:pt x="67662" y="143479"/>
                    <a:pt x="61314" y="140979"/>
                  </a:cubicBezTo>
                  <a:cubicBezTo>
                    <a:pt x="41968" y="133479"/>
                    <a:pt x="21967" y="136717"/>
                    <a:pt x="2772" y="134843"/>
                  </a:cubicBezTo>
                  <a:cubicBezTo>
                    <a:pt x="1563" y="132911"/>
                    <a:pt x="-49" y="131491"/>
                    <a:pt x="1" y="130240"/>
                  </a:cubicBezTo>
                  <a:cubicBezTo>
                    <a:pt x="2067" y="95922"/>
                    <a:pt x="4183" y="61603"/>
                    <a:pt x="6601" y="27342"/>
                  </a:cubicBezTo>
                  <a:cubicBezTo>
                    <a:pt x="6954" y="22512"/>
                    <a:pt x="8767" y="17797"/>
                    <a:pt x="10178" y="13137"/>
                  </a:cubicBezTo>
                  <a:cubicBezTo>
                    <a:pt x="12747" y="4557"/>
                    <a:pt x="17332" y="-1692"/>
                    <a:pt x="26249" y="410"/>
                  </a:cubicBezTo>
                  <a:cubicBezTo>
                    <a:pt x="34612" y="2398"/>
                    <a:pt x="38441" y="9557"/>
                    <a:pt x="38139" y="18649"/>
                  </a:cubicBezTo>
                  <a:cubicBezTo>
                    <a:pt x="37736" y="30126"/>
                    <a:pt x="37031" y="41660"/>
                    <a:pt x="35116" y="52910"/>
                  </a:cubicBezTo>
                  <a:cubicBezTo>
                    <a:pt x="32950" y="65808"/>
                    <a:pt x="29474" y="78478"/>
                    <a:pt x="26199" y="91093"/>
                  </a:cubicBezTo>
                  <a:cubicBezTo>
                    <a:pt x="23226" y="102569"/>
                    <a:pt x="25191" y="111774"/>
                    <a:pt x="34663" y="119388"/>
                  </a:cubicBezTo>
                  <a:cubicBezTo>
                    <a:pt x="43782" y="108138"/>
                    <a:pt x="51943" y="97569"/>
                    <a:pt x="60558" y="87456"/>
                  </a:cubicBezTo>
                  <a:cubicBezTo>
                    <a:pt x="68115" y="78592"/>
                    <a:pt x="83431" y="76888"/>
                    <a:pt x="95371" y="83478"/>
                  </a:cubicBezTo>
                  <a:cubicBezTo>
                    <a:pt x="100409" y="86263"/>
                    <a:pt x="104893" y="90240"/>
                    <a:pt x="110082" y="93990"/>
                  </a:cubicBezTo>
                  <a:cubicBezTo>
                    <a:pt x="115976" y="84502"/>
                    <a:pt x="121115" y="75524"/>
                    <a:pt x="126858" y="67115"/>
                  </a:cubicBezTo>
                  <a:cubicBezTo>
                    <a:pt x="133357" y="57570"/>
                    <a:pt x="141821" y="51092"/>
                    <a:pt x="152955" y="51546"/>
                  </a:cubicBezTo>
                  <a:cubicBezTo>
                    <a:pt x="161621" y="51888"/>
                    <a:pt x="168624" y="54104"/>
                    <a:pt x="166004" y="67570"/>
                  </a:cubicBezTo>
                  <a:cubicBezTo>
                    <a:pt x="165097" y="72342"/>
                    <a:pt x="167918" y="78081"/>
                    <a:pt x="169027" y="83365"/>
                  </a:cubicBezTo>
                  <a:cubicBezTo>
                    <a:pt x="173208" y="103365"/>
                    <a:pt x="178448" y="123195"/>
                    <a:pt x="181168" y="143422"/>
                  </a:cubicBezTo>
                  <a:cubicBezTo>
                    <a:pt x="182529" y="153593"/>
                    <a:pt x="180362" y="164729"/>
                    <a:pt x="178045" y="174956"/>
                  </a:cubicBezTo>
                  <a:cubicBezTo>
                    <a:pt x="176735" y="180866"/>
                    <a:pt x="172704" y="186718"/>
                    <a:pt x="168624" y="191036"/>
                  </a:cubicBezTo>
                  <a:cubicBezTo>
                    <a:pt x="158799" y="201263"/>
                    <a:pt x="145902" y="201945"/>
                    <a:pt x="139050" y="193707"/>
                  </a:cubicBezTo>
                  <a:cubicBezTo>
                    <a:pt x="132199" y="185468"/>
                    <a:pt x="133106" y="175979"/>
                    <a:pt x="143081" y="159957"/>
                  </a:cubicBezTo>
                  <a:close/>
                  <a:moveTo>
                    <a:pt x="89426" y="108877"/>
                  </a:moveTo>
                  <a:cubicBezTo>
                    <a:pt x="79719" y="102001"/>
                    <a:pt x="70214" y="104502"/>
                    <a:pt x="60911" y="116377"/>
                  </a:cubicBezTo>
                  <a:cubicBezTo>
                    <a:pt x="69912" y="122456"/>
                    <a:pt x="79417" y="119956"/>
                    <a:pt x="89426" y="1088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E1DD1AAB-A395-2342-9F29-8C0089DA28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5153" y="4940146"/>
              <a:ext cx="602294" cy="42683"/>
            </a:xfrm>
            <a:custGeom>
              <a:avLst/>
              <a:gdLst>
                <a:gd name="connsiteX0" fmla="*/ 0 w 602294"/>
                <a:gd name="connsiteY0" fmla="*/ 6136 h 42683"/>
                <a:gd name="connsiteX1" fmla="*/ 17835 w 602294"/>
                <a:gd name="connsiteY1" fmla="*/ 0 h 42683"/>
                <a:gd name="connsiteX2" fmla="*/ 147362 w 602294"/>
                <a:gd name="connsiteY2" fmla="*/ 1932 h 42683"/>
                <a:gd name="connsiteX3" fmla="*/ 278905 w 602294"/>
                <a:gd name="connsiteY3" fmla="*/ 8977 h 42683"/>
                <a:gd name="connsiteX4" fmla="*/ 515742 w 602294"/>
                <a:gd name="connsiteY4" fmla="*/ 20171 h 42683"/>
                <a:gd name="connsiteX5" fmla="*/ 581639 w 602294"/>
                <a:gd name="connsiteY5" fmla="*/ 19261 h 42683"/>
                <a:gd name="connsiteX6" fmla="*/ 602295 w 602294"/>
                <a:gd name="connsiteY6" fmla="*/ 21648 h 42683"/>
                <a:gd name="connsiteX7" fmla="*/ 558011 w 602294"/>
                <a:gd name="connsiteY7" fmla="*/ 38580 h 42683"/>
                <a:gd name="connsiteX8" fmla="*/ 457150 w 602294"/>
                <a:gd name="connsiteY8" fmla="*/ 42159 h 42683"/>
                <a:gd name="connsiteX9" fmla="*/ 216030 w 602294"/>
                <a:gd name="connsiteY9" fmla="*/ 26193 h 42683"/>
                <a:gd name="connsiteX10" fmla="*/ 25190 w 602294"/>
                <a:gd name="connsiteY10" fmla="*/ 17216 h 42683"/>
                <a:gd name="connsiteX11" fmla="*/ 50 w 602294"/>
                <a:gd name="connsiteY11" fmla="*/ 6136 h 4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2294" h="42683">
                  <a:moveTo>
                    <a:pt x="0" y="6136"/>
                  </a:moveTo>
                  <a:cubicBezTo>
                    <a:pt x="6801" y="3693"/>
                    <a:pt x="12343" y="0"/>
                    <a:pt x="17835" y="0"/>
                  </a:cubicBezTo>
                  <a:cubicBezTo>
                    <a:pt x="61010" y="170"/>
                    <a:pt x="104186" y="398"/>
                    <a:pt x="147362" y="1932"/>
                  </a:cubicBezTo>
                  <a:cubicBezTo>
                    <a:pt x="191243" y="3523"/>
                    <a:pt x="235074" y="6761"/>
                    <a:pt x="278905" y="8977"/>
                  </a:cubicBezTo>
                  <a:cubicBezTo>
                    <a:pt x="357850" y="12898"/>
                    <a:pt x="436746" y="16875"/>
                    <a:pt x="515742" y="20171"/>
                  </a:cubicBezTo>
                  <a:cubicBezTo>
                    <a:pt x="537657" y="21079"/>
                    <a:pt x="559673" y="19602"/>
                    <a:pt x="581639" y="19261"/>
                  </a:cubicBezTo>
                  <a:cubicBezTo>
                    <a:pt x="588491" y="19148"/>
                    <a:pt x="595292" y="19261"/>
                    <a:pt x="602295" y="21648"/>
                  </a:cubicBezTo>
                  <a:cubicBezTo>
                    <a:pt x="589398" y="35114"/>
                    <a:pt x="573377" y="37443"/>
                    <a:pt x="558011" y="38580"/>
                  </a:cubicBezTo>
                  <a:cubicBezTo>
                    <a:pt x="524458" y="41080"/>
                    <a:pt x="490652" y="43864"/>
                    <a:pt x="457150" y="42159"/>
                  </a:cubicBezTo>
                  <a:cubicBezTo>
                    <a:pt x="376743" y="38125"/>
                    <a:pt x="296437" y="30966"/>
                    <a:pt x="216030" y="26193"/>
                  </a:cubicBezTo>
                  <a:cubicBezTo>
                    <a:pt x="152450" y="22387"/>
                    <a:pt x="88820" y="20284"/>
                    <a:pt x="25190" y="17216"/>
                  </a:cubicBezTo>
                  <a:cubicBezTo>
                    <a:pt x="17129" y="16818"/>
                    <a:pt x="7456" y="20966"/>
                    <a:pt x="50" y="6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DC849A46-6899-D255-C4A3-0932DE4CFC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6905" y="5381053"/>
              <a:ext cx="234163" cy="122122"/>
            </a:xfrm>
            <a:custGeom>
              <a:avLst/>
              <a:gdLst>
                <a:gd name="connsiteX0" fmla="*/ 133453 w 234163"/>
                <a:gd name="connsiteY0" fmla="*/ 52335 h 122122"/>
                <a:gd name="connsiteX1" fmla="*/ 174916 w 234163"/>
                <a:gd name="connsiteY1" fmla="*/ 54380 h 122122"/>
                <a:gd name="connsiteX2" fmla="*/ 215573 w 234163"/>
                <a:gd name="connsiteY2" fmla="*/ 35516 h 122122"/>
                <a:gd name="connsiteX3" fmla="*/ 234163 w 234163"/>
                <a:gd name="connsiteY3" fmla="*/ 44323 h 122122"/>
                <a:gd name="connsiteX4" fmla="*/ 211895 w 234163"/>
                <a:gd name="connsiteY4" fmla="*/ 58585 h 122122"/>
                <a:gd name="connsiteX5" fmla="*/ 198998 w 234163"/>
                <a:gd name="connsiteY5" fmla="*/ 78926 h 122122"/>
                <a:gd name="connsiteX6" fmla="*/ 214162 w 234163"/>
                <a:gd name="connsiteY6" fmla="*/ 94494 h 122122"/>
                <a:gd name="connsiteX7" fmla="*/ 227765 w 234163"/>
                <a:gd name="connsiteY7" fmla="*/ 101994 h 122122"/>
                <a:gd name="connsiteX8" fmla="*/ 177083 w 234163"/>
                <a:gd name="connsiteY8" fmla="*/ 102221 h 122122"/>
                <a:gd name="connsiteX9" fmla="*/ 124536 w 234163"/>
                <a:gd name="connsiteY9" fmla="*/ 111369 h 122122"/>
                <a:gd name="connsiteX10" fmla="*/ 158844 w 234163"/>
                <a:gd name="connsiteY10" fmla="*/ 75687 h 122122"/>
                <a:gd name="connsiteX11" fmla="*/ 141716 w 234163"/>
                <a:gd name="connsiteY11" fmla="*/ 82051 h 122122"/>
                <a:gd name="connsiteX12" fmla="*/ 21257 w 234163"/>
                <a:gd name="connsiteY12" fmla="*/ 117392 h 122122"/>
                <a:gd name="connsiteX13" fmla="*/ 601 w 234163"/>
                <a:gd name="connsiteY13" fmla="*/ 101994 h 122122"/>
                <a:gd name="connsiteX14" fmla="*/ 11433 w 234163"/>
                <a:gd name="connsiteY14" fmla="*/ 76994 h 122122"/>
                <a:gd name="connsiteX15" fmla="*/ 36975 w 234163"/>
                <a:gd name="connsiteY15" fmla="*/ 50005 h 122122"/>
                <a:gd name="connsiteX16" fmla="*/ 39645 w 234163"/>
                <a:gd name="connsiteY16" fmla="*/ 28187 h 122122"/>
                <a:gd name="connsiteX17" fmla="*/ 15463 w 234163"/>
                <a:gd name="connsiteY17" fmla="*/ 35743 h 122122"/>
                <a:gd name="connsiteX18" fmla="*/ 26496 w 234163"/>
                <a:gd name="connsiteY18" fmla="*/ 8186 h 122122"/>
                <a:gd name="connsiteX19" fmla="*/ 55364 w 234163"/>
                <a:gd name="connsiteY19" fmla="*/ 11482 h 122122"/>
                <a:gd name="connsiteX20" fmla="*/ 64735 w 234163"/>
                <a:gd name="connsiteY20" fmla="*/ 42107 h 122122"/>
                <a:gd name="connsiteX21" fmla="*/ 47253 w 234163"/>
                <a:gd name="connsiteY21" fmla="*/ 72903 h 122122"/>
                <a:gd name="connsiteX22" fmla="*/ 27856 w 234163"/>
                <a:gd name="connsiteY22" fmla="*/ 93528 h 122122"/>
                <a:gd name="connsiteX23" fmla="*/ 110329 w 234163"/>
                <a:gd name="connsiteY23" fmla="*/ 92789 h 122122"/>
                <a:gd name="connsiteX24" fmla="*/ 110329 w 234163"/>
                <a:gd name="connsiteY24" fmla="*/ 35118 h 122122"/>
                <a:gd name="connsiteX25" fmla="*/ 110429 w 234163"/>
                <a:gd name="connsiteY25" fmla="*/ 17789 h 122122"/>
                <a:gd name="connsiteX26" fmla="*/ 121564 w 234163"/>
                <a:gd name="connsiteY26" fmla="*/ 5 h 122122"/>
                <a:gd name="connsiteX27" fmla="*/ 133302 w 234163"/>
                <a:gd name="connsiteY27" fmla="*/ 17107 h 122122"/>
                <a:gd name="connsiteX28" fmla="*/ 133302 w 234163"/>
                <a:gd name="connsiteY28" fmla="*/ 52505 h 1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4163" h="122122">
                  <a:moveTo>
                    <a:pt x="133453" y="52335"/>
                  </a:moveTo>
                  <a:cubicBezTo>
                    <a:pt x="149827" y="53130"/>
                    <a:pt x="162472" y="53755"/>
                    <a:pt x="174916" y="54380"/>
                  </a:cubicBezTo>
                  <a:cubicBezTo>
                    <a:pt x="187864" y="48187"/>
                    <a:pt x="201416" y="40743"/>
                    <a:pt x="215573" y="35516"/>
                  </a:cubicBezTo>
                  <a:cubicBezTo>
                    <a:pt x="219301" y="34153"/>
                    <a:pt x="224994" y="39778"/>
                    <a:pt x="234163" y="44323"/>
                  </a:cubicBezTo>
                  <a:cubicBezTo>
                    <a:pt x="223785" y="50914"/>
                    <a:pt x="217538" y="54266"/>
                    <a:pt x="211895" y="58585"/>
                  </a:cubicBezTo>
                  <a:cubicBezTo>
                    <a:pt x="205396" y="63585"/>
                    <a:pt x="195925" y="68528"/>
                    <a:pt x="198998" y="78926"/>
                  </a:cubicBezTo>
                  <a:cubicBezTo>
                    <a:pt x="200912" y="85346"/>
                    <a:pt x="208570" y="89948"/>
                    <a:pt x="214162" y="94494"/>
                  </a:cubicBezTo>
                  <a:cubicBezTo>
                    <a:pt x="218142" y="97733"/>
                    <a:pt x="223079" y="99494"/>
                    <a:pt x="227765" y="101994"/>
                  </a:cubicBezTo>
                  <a:cubicBezTo>
                    <a:pt x="216429" y="119608"/>
                    <a:pt x="203129" y="119380"/>
                    <a:pt x="177083" y="102221"/>
                  </a:cubicBezTo>
                  <a:cubicBezTo>
                    <a:pt x="148567" y="125914"/>
                    <a:pt x="138743" y="127789"/>
                    <a:pt x="124536" y="111369"/>
                  </a:cubicBezTo>
                  <a:cubicBezTo>
                    <a:pt x="133705" y="97278"/>
                    <a:pt x="158694" y="101823"/>
                    <a:pt x="158844" y="75687"/>
                  </a:cubicBezTo>
                  <a:cubicBezTo>
                    <a:pt x="150683" y="70971"/>
                    <a:pt x="146754" y="77903"/>
                    <a:pt x="141716" y="82051"/>
                  </a:cubicBezTo>
                  <a:cubicBezTo>
                    <a:pt x="105694" y="111596"/>
                    <a:pt x="65994" y="125858"/>
                    <a:pt x="21257" y="117392"/>
                  </a:cubicBezTo>
                  <a:cubicBezTo>
                    <a:pt x="12792" y="115801"/>
                    <a:pt x="3321" y="113699"/>
                    <a:pt x="601" y="101994"/>
                  </a:cubicBezTo>
                  <a:cubicBezTo>
                    <a:pt x="-2069" y="90460"/>
                    <a:pt x="4631" y="83755"/>
                    <a:pt x="11433" y="76994"/>
                  </a:cubicBezTo>
                  <a:cubicBezTo>
                    <a:pt x="20148" y="68244"/>
                    <a:pt x="29066" y="59607"/>
                    <a:pt x="36975" y="50005"/>
                  </a:cubicBezTo>
                  <a:cubicBezTo>
                    <a:pt x="43172" y="42505"/>
                    <a:pt x="42567" y="41880"/>
                    <a:pt x="39645" y="28187"/>
                  </a:cubicBezTo>
                  <a:cubicBezTo>
                    <a:pt x="31786" y="30630"/>
                    <a:pt x="23927" y="33073"/>
                    <a:pt x="15463" y="35743"/>
                  </a:cubicBezTo>
                  <a:cubicBezTo>
                    <a:pt x="10123" y="19550"/>
                    <a:pt x="17931" y="13243"/>
                    <a:pt x="26496" y="8186"/>
                  </a:cubicBezTo>
                  <a:cubicBezTo>
                    <a:pt x="36471" y="2277"/>
                    <a:pt x="46548" y="3982"/>
                    <a:pt x="55364" y="11482"/>
                  </a:cubicBezTo>
                  <a:cubicBezTo>
                    <a:pt x="64382" y="19152"/>
                    <a:pt x="68765" y="30573"/>
                    <a:pt x="64735" y="42107"/>
                  </a:cubicBezTo>
                  <a:cubicBezTo>
                    <a:pt x="60855" y="53244"/>
                    <a:pt x="53953" y="63357"/>
                    <a:pt x="47253" y="72903"/>
                  </a:cubicBezTo>
                  <a:cubicBezTo>
                    <a:pt x="42416" y="79835"/>
                    <a:pt x="35817" y="85176"/>
                    <a:pt x="27856" y="93528"/>
                  </a:cubicBezTo>
                  <a:cubicBezTo>
                    <a:pt x="56926" y="102505"/>
                    <a:pt x="82922" y="95744"/>
                    <a:pt x="110329" y="92789"/>
                  </a:cubicBezTo>
                  <a:cubicBezTo>
                    <a:pt x="110329" y="72789"/>
                    <a:pt x="110329" y="53925"/>
                    <a:pt x="110329" y="35118"/>
                  </a:cubicBezTo>
                  <a:cubicBezTo>
                    <a:pt x="110329" y="29323"/>
                    <a:pt x="110329" y="23584"/>
                    <a:pt x="110429" y="17789"/>
                  </a:cubicBezTo>
                  <a:cubicBezTo>
                    <a:pt x="110631" y="9039"/>
                    <a:pt x="111840" y="232"/>
                    <a:pt x="121564" y="5"/>
                  </a:cubicBezTo>
                  <a:cubicBezTo>
                    <a:pt x="131135" y="-223"/>
                    <a:pt x="133252" y="8016"/>
                    <a:pt x="133302" y="17107"/>
                  </a:cubicBezTo>
                  <a:cubicBezTo>
                    <a:pt x="133302" y="29380"/>
                    <a:pt x="133302" y="41653"/>
                    <a:pt x="133302" y="52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5E47ACA5-6948-CBEA-1369-C79BB50C3C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1064" y="5605093"/>
              <a:ext cx="167490" cy="228240"/>
            </a:xfrm>
            <a:custGeom>
              <a:avLst/>
              <a:gdLst>
                <a:gd name="connsiteX0" fmla="*/ 83809 w 167490"/>
                <a:gd name="connsiteY0" fmla="*/ 36080 h 228240"/>
                <a:gd name="connsiteX1" fmla="*/ 86177 w 167490"/>
                <a:gd name="connsiteY1" fmla="*/ 67330 h 228240"/>
                <a:gd name="connsiteX2" fmla="*/ 75294 w 167490"/>
                <a:gd name="connsiteY2" fmla="*/ 82160 h 228240"/>
                <a:gd name="connsiteX3" fmla="*/ 65118 w 167490"/>
                <a:gd name="connsiteY3" fmla="*/ 68921 h 228240"/>
                <a:gd name="connsiteX4" fmla="*/ 57863 w 167490"/>
                <a:gd name="connsiteY4" fmla="*/ 48182 h 228240"/>
                <a:gd name="connsiteX5" fmla="*/ 56352 w 167490"/>
                <a:gd name="connsiteY5" fmla="*/ 66023 h 228240"/>
                <a:gd name="connsiteX6" fmla="*/ 47535 w 167490"/>
                <a:gd name="connsiteY6" fmla="*/ 78069 h 228240"/>
                <a:gd name="connsiteX7" fmla="*/ 38920 w 167490"/>
                <a:gd name="connsiteY7" fmla="*/ 66194 h 228240"/>
                <a:gd name="connsiteX8" fmla="*/ 37560 w 167490"/>
                <a:gd name="connsiteY8" fmla="*/ 42444 h 228240"/>
                <a:gd name="connsiteX9" fmla="*/ 18516 w 167490"/>
                <a:gd name="connsiteY9" fmla="*/ 29773 h 228240"/>
                <a:gd name="connsiteX10" fmla="*/ 40230 w 167490"/>
                <a:gd name="connsiteY10" fmla="*/ 14432 h 228240"/>
                <a:gd name="connsiteX11" fmla="*/ 66478 w 167490"/>
                <a:gd name="connsiteY11" fmla="*/ 13864 h 228240"/>
                <a:gd name="connsiteX12" fmla="*/ 92726 w 167490"/>
                <a:gd name="connsiteY12" fmla="*/ 0 h 228240"/>
                <a:gd name="connsiteX13" fmla="*/ 109100 w 167490"/>
                <a:gd name="connsiteY13" fmla="*/ 20227 h 228240"/>
                <a:gd name="connsiteX14" fmla="*/ 118723 w 167490"/>
                <a:gd name="connsiteY14" fmla="*/ 88523 h 228240"/>
                <a:gd name="connsiteX15" fmla="*/ 121896 w 167490"/>
                <a:gd name="connsiteY15" fmla="*/ 105455 h 228240"/>
                <a:gd name="connsiteX16" fmla="*/ 165878 w 167490"/>
                <a:gd name="connsiteY16" fmla="*/ 101535 h 228240"/>
                <a:gd name="connsiteX17" fmla="*/ 125372 w 167490"/>
                <a:gd name="connsiteY17" fmla="*/ 129546 h 228240"/>
                <a:gd name="connsiteX18" fmla="*/ 135146 w 167490"/>
                <a:gd name="connsiteY18" fmla="*/ 142217 h 228240"/>
                <a:gd name="connsiteX19" fmla="*/ 167490 w 167490"/>
                <a:gd name="connsiteY19" fmla="*/ 141990 h 228240"/>
                <a:gd name="connsiteX20" fmla="*/ 128043 w 167490"/>
                <a:gd name="connsiteY20" fmla="*/ 160285 h 228240"/>
                <a:gd name="connsiteX21" fmla="*/ 113986 w 167490"/>
                <a:gd name="connsiteY21" fmla="*/ 228240 h 228240"/>
                <a:gd name="connsiteX22" fmla="*/ 104364 w 167490"/>
                <a:gd name="connsiteY22" fmla="*/ 166478 h 228240"/>
                <a:gd name="connsiteX23" fmla="*/ 97411 w 167490"/>
                <a:gd name="connsiteY23" fmla="*/ 104319 h 228240"/>
                <a:gd name="connsiteX24" fmla="*/ 22295 w 167490"/>
                <a:gd name="connsiteY24" fmla="*/ 125910 h 228240"/>
                <a:gd name="connsiteX25" fmla="*/ 9548 w 167490"/>
                <a:gd name="connsiteY25" fmla="*/ 129262 h 228240"/>
                <a:gd name="connsiteX26" fmla="*/ 682 w 167490"/>
                <a:gd name="connsiteY26" fmla="*/ 124376 h 228240"/>
                <a:gd name="connsiteX27" fmla="*/ 1991 w 167490"/>
                <a:gd name="connsiteY27" fmla="*/ 113296 h 228240"/>
                <a:gd name="connsiteX28" fmla="*/ 16652 w 167490"/>
                <a:gd name="connsiteY28" fmla="*/ 103467 h 228240"/>
                <a:gd name="connsiteX29" fmla="*/ 72725 w 167490"/>
                <a:gd name="connsiteY29" fmla="*/ 93012 h 228240"/>
                <a:gd name="connsiteX30" fmla="*/ 96353 w 167490"/>
                <a:gd name="connsiteY30" fmla="*/ 90626 h 228240"/>
                <a:gd name="connsiteX31" fmla="*/ 87638 w 167490"/>
                <a:gd name="connsiteY31" fmla="*/ 35284 h 228240"/>
                <a:gd name="connsiteX32" fmla="*/ 83708 w 167490"/>
                <a:gd name="connsiteY32" fmla="*/ 35966 h 22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490" h="228240">
                  <a:moveTo>
                    <a:pt x="83809" y="36080"/>
                  </a:moveTo>
                  <a:cubicBezTo>
                    <a:pt x="84665" y="46478"/>
                    <a:pt x="86025" y="56875"/>
                    <a:pt x="86177" y="67330"/>
                  </a:cubicBezTo>
                  <a:cubicBezTo>
                    <a:pt x="86328" y="75228"/>
                    <a:pt x="83406" y="83523"/>
                    <a:pt x="75294" y="82160"/>
                  </a:cubicBezTo>
                  <a:cubicBezTo>
                    <a:pt x="71315" y="81478"/>
                    <a:pt x="67234" y="74205"/>
                    <a:pt x="65118" y="68921"/>
                  </a:cubicBezTo>
                  <a:cubicBezTo>
                    <a:pt x="62498" y="62444"/>
                    <a:pt x="61894" y="55000"/>
                    <a:pt x="57863" y="48182"/>
                  </a:cubicBezTo>
                  <a:cubicBezTo>
                    <a:pt x="57460" y="54148"/>
                    <a:pt x="58115" y="60569"/>
                    <a:pt x="56352" y="66023"/>
                  </a:cubicBezTo>
                  <a:cubicBezTo>
                    <a:pt x="54840" y="70625"/>
                    <a:pt x="50608" y="74092"/>
                    <a:pt x="47535" y="78069"/>
                  </a:cubicBezTo>
                  <a:cubicBezTo>
                    <a:pt x="44562" y="74148"/>
                    <a:pt x="39877" y="70682"/>
                    <a:pt x="38920" y="66194"/>
                  </a:cubicBezTo>
                  <a:cubicBezTo>
                    <a:pt x="37258" y="58410"/>
                    <a:pt x="37862" y="49944"/>
                    <a:pt x="37560" y="42444"/>
                  </a:cubicBezTo>
                  <a:cubicBezTo>
                    <a:pt x="31917" y="35171"/>
                    <a:pt x="18012" y="43239"/>
                    <a:pt x="18516" y="29773"/>
                  </a:cubicBezTo>
                  <a:cubicBezTo>
                    <a:pt x="19070" y="15455"/>
                    <a:pt x="31262" y="15853"/>
                    <a:pt x="40230" y="14432"/>
                  </a:cubicBezTo>
                  <a:cubicBezTo>
                    <a:pt x="48845" y="13068"/>
                    <a:pt x="57812" y="12955"/>
                    <a:pt x="66478" y="13864"/>
                  </a:cubicBezTo>
                  <a:cubicBezTo>
                    <a:pt x="78217" y="15114"/>
                    <a:pt x="87739" y="12443"/>
                    <a:pt x="92726" y="0"/>
                  </a:cubicBezTo>
                  <a:cubicBezTo>
                    <a:pt x="105321" y="796"/>
                    <a:pt x="107689" y="9716"/>
                    <a:pt x="109100" y="20227"/>
                  </a:cubicBezTo>
                  <a:cubicBezTo>
                    <a:pt x="112072" y="43012"/>
                    <a:pt x="115448" y="65796"/>
                    <a:pt x="118723" y="88523"/>
                  </a:cubicBezTo>
                  <a:cubicBezTo>
                    <a:pt x="119528" y="94092"/>
                    <a:pt x="120788" y="99546"/>
                    <a:pt x="121896" y="105455"/>
                  </a:cubicBezTo>
                  <a:cubicBezTo>
                    <a:pt x="136708" y="104149"/>
                    <a:pt x="150764" y="102898"/>
                    <a:pt x="165878" y="101535"/>
                  </a:cubicBezTo>
                  <a:cubicBezTo>
                    <a:pt x="163410" y="111933"/>
                    <a:pt x="149908" y="121308"/>
                    <a:pt x="125372" y="129546"/>
                  </a:cubicBezTo>
                  <a:cubicBezTo>
                    <a:pt x="124717" y="137558"/>
                    <a:pt x="125070" y="143297"/>
                    <a:pt x="135146" y="142217"/>
                  </a:cubicBezTo>
                  <a:cubicBezTo>
                    <a:pt x="144819" y="141194"/>
                    <a:pt x="154643" y="141990"/>
                    <a:pt x="167490" y="141990"/>
                  </a:cubicBezTo>
                  <a:cubicBezTo>
                    <a:pt x="157011" y="165683"/>
                    <a:pt x="140335" y="156876"/>
                    <a:pt x="128043" y="160285"/>
                  </a:cubicBezTo>
                  <a:cubicBezTo>
                    <a:pt x="123256" y="182274"/>
                    <a:pt x="134693" y="208240"/>
                    <a:pt x="113986" y="228240"/>
                  </a:cubicBezTo>
                  <a:cubicBezTo>
                    <a:pt x="100484" y="207445"/>
                    <a:pt x="107286" y="185967"/>
                    <a:pt x="104364" y="166478"/>
                  </a:cubicBezTo>
                  <a:cubicBezTo>
                    <a:pt x="101341" y="146308"/>
                    <a:pt x="99780" y="125910"/>
                    <a:pt x="97411" y="104319"/>
                  </a:cubicBezTo>
                  <a:cubicBezTo>
                    <a:pt x="71012" y="111876"/>
                    <a:pt x="46679" y="118921"/>
                    <a:pt x="22295" y="125910"/>
                  </a:cubicBezTo>
                  <a:cubicBezTo>
                    <a:pt x="18062" y="127103"/>
                    <a:pt x="13780" y="129319"/>
                    <a:pt x="9548" y="129262"/>
                  </a:cubicBezTo>
                  <a:cubicBezTo>
                    <a:pt x="6475" y="129262"/>
                    <a:pt x="1941" y="127103"/>
                    <a:pt x="682" y="124376"/>
                  </a:cubicBezTo>
                  <a:cubicBezTo>
                    <a:pt x="-628" y="121535"/>
                    <a:pt x="27" y="115398"/>
                    <a:pt x="1991" y="113296"/>
                  </a:cubicBezTo>
                  <a:cubicBezTo>
                    <a:pt x="6122" y="108978"/>
                    <a:pt x="11362" y="104660"/>
                    <a:pt x="16652" y="103467"/>
                  </a:cubicBezTo>
                  <a:cubicBezTo>
                    <a:pt x="35192" y="99262"/>
                    <a:pt x="53984" y="96194"/>
                    <a:pt x="72725" y="93012"/>
                  </a:cubicBezTo>
                  <a:cubicBezTo>
                    <a:pt x="79829" y="91819"/>
                    <a:pt x="87033" y="91535"/>
                    <a:pt x="96353" y="90626"/>
                  </a:cubicBezTo>
                  <a:cubicBezTo>
                    <a:pt x="93280" y="71194"/>
                    <a:pt x="90459" y="53239"/>
                    <a:pt x="87638" y="35284"/>
                  </a:cubicBezTo>
                  <a:cubicBezTo>
                    <a:pt x="86328" y="35512"/>
                    <a:pt x="85018" y="35739"/>
                    <a:pt x="83708" y="359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C1BC2DA-FB90-9324-D890-43708585A6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038" y="4121136"/>
              <a:ext cx="175478" cy="169816"/>
            </a:xfrm>
            <a:custGeom>
              <a:avLst/>
              <a:gdLst>
                <a:gd name="connsiteX0" fmla="*/ 76431 w 175478"/>
                <a:gd name="connsiteY0" fmla="*/ 80937 h 169816"/>
                <a:gd name="connsiteX1" fmla="*/ 46908 w 175478"/>
                <a:gd name="connsiteY1" fmla="*/ 62471 h 169816"/>
                <a:gd name="connsiteX2" fmla="*/ 15420 w 175478"/>
                <a:gd name="connsiteY2" fmla="*/ 40142 h 169816"/>
                <a:gd name="connsiteX3" fmla="*/ 16982 w 175478"/>
                <a:gd name="connsiteY3" fmla="*/ 13551 h 169816"/>
                <a:gd name="connsiteX4" fmla="*/ 50586 w 175478"/>
                <a:gd name="connsiteY4" fmla="*/ 1846 h 169816"/>
                <a:gd name="connsiteX5" fmla="*/ 140514 w 175478"/>
                <a:gd name="connsiteY5" fmla="*/ 28 h 169816"/>
                <a:gd name="connsiteX6" fmla="*/ 169735 w 175478"/>
                <a:gd name="connsiteY6" fmla="*/ 14062 h 169816"/>
                <a:gd name="connsiteX7" fmla="*/ 38242 w 175478"/>
                <a:gd name="connsiteY7" fmla="*/ 26335 h 169816"/>
                <a:gd name="connsiteX8" fmla="*/ 55724 w 175478"/>
                <a:gd name="connsiteY8" fmla="*/ 39744 h 169816"/>
                <a:gd name="connsiteX9" fmla="*/ 102779 w 175478"/>
                <a:gd name="connsiteY9" fmla="*/ 71278 h 169816"/>
                <a:gd name="connsiteX10" fmla="*/ 114165 w 175478"/>
                <a:gd name="connsiteY10" fmla="*/ 90028 h 169816"/>
                <a:gd name="connsiteX11" fmla="*/ 97086 w 175478"/>
                <a:gd name="connsiteY11" fmla="*/ 100881 h 169816"/>
                <a:gd name="connsiteX12" fmla="*/ 37134 w 175478"/>
                <a:gd name="connsiteY12" fmla="*/ 123608 h 169816"/>
                <a:gd name="connsiteX13" fmla="*/ 26857 w 175478"/>
                <a:gd name="connsiteY13" fmla="*/ 132983 h 169816"/>
                <a:gd name="connsiteX14" fmla="*/ 86104 w 175478"/>
                <a:gd name="connsiteY14" fmla="*/ 144403 h 169816"/>
                <a:gd name="connsiteX15" fmla="*/ 153865 w 175478"/>
                <a:gd name="connsiteY15" fmla="*/ 150085 h 169816"/>
                <a:gd name="connsiteX16" fmla="*/ 175277 w 175478"/>
                <a:gd name="connsiteY16" fmla="*/ 155426 h 169816"/>
                <a:gd name="connsiteX17" fmla="*/ 175478 w 175478"/>
                <a:gd name="connsiteY17" fmla="*/ 161733 h 169816"/>
                <a:gd name="connsiteX18" fmla="*/ 155880 w 175478"/>
                <a:gd name="connsiteY18" fmla="*/ 168722 h 169816"/>
                <a:gd name="connsiteX19" fmla="*/ 23733 w 175478"/>
                <a:gd name="connsiteY19" fmla="*/ 152869 h 169816"/>
                <a:gd name="connsiteX20" fmla="*/ 4 w 175478"/>
                <a:gd name="connsiteY20" fmla="*/ 131278 h 169816"/>
                <a:gd name="connsiteX21" fmla="*/ 20609 w 175478"/>
                <a:gd name="connsiteY21" fmla="*/ 108494 h 169816"/>
                <a:gd name="connsiteX22" fmla="*/ 76431 w 175478"/>
                <a:gd name="connsiteY22" fmla="*/ 80937 h 16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478" h="169816">
                  <a:moveTo>
                    <a:pt x="76431" y="80937"/>
                  </a:moveTo>
                  <a:cubicBezTo>
                    <a:pt x="64491" y="73494"/>
                    <a:pt x="55573" y="68267"/>
                    <a:pt x="46908" y="62471"/>
                  </a:cubicBezTo>
                  <a:cubicBezTo>
                    <a:pt x="36227" y="55369"/>
                    <a:pt x="25144" y="48664"/>
                    <a:pt x="15420" y="40142"/>
                  </a:cubicBezTo>
                  <a:cubicBezTo>
                    <a:pt x="2724" y="29062"/>
                    <a:pt x="4992" y="26278"/>
                    <a:pt x="16982" y="13551"/>
                  </a:cubicBezTo>
                  <a:cubicBezTo>
                    <a:pt x="27411" y="2528"/>
                    <a:pt x="38192" y="1959"/>
                    <a:pt x="50586" y="1846"/>
                  </a:cubicBezTo>
                  <a:cubicBezTo>
                    <a:pt x="80562" y="1562"/>
                    <a:pt x="110538" y="85"/>
                    <a:pt x="140514" y="28"/>
                  </a:cubicBezTo>
                  <a:cubicBezTo>
                    <a:pt x="149986" y="28"/>
                    <a:pt x="160969" y="-1279"/>
                    <a:pt x="169735" y="14062"/>
                  </a:cubicBezTo>
                  <a:cubicBezTo>
                    <a:pt x="126055" y="25425"/>
                    <a:pt x="83585" y="18721"/>
                    <a:pt x="38242" y="26335"/>
                  </a:cubicBezTo>
                  <a:cubicBezTo>
                    <a:pt x="45850" y="32187"/>
                    <a:pt x="50636" y="36335"/>
                    <a:pt x="55724" y="39744"/>
                  </a:cubicBezTo>
                  <a:cubicBezTo>
                    <a:pt x="71393" y="50255"/>
                    <a:pt x="87665" y="59857"/>
                    <a:pt x="102779" y="71278"/>
                  </a:cubicBezTo>
                  <a:cubicBezTo>
                    <a:pt x="108120" y="75312"/>
                    <a:pt x="114216" y="83721"/>
                    <a:pt x="114165" y="90028"/>
                  </a:cubicBezTo>
                  <a:cubicBezTo>
                    <a:pt x="114115" y="100256"/>
                    <a:pt x="103888" y="98494"/>
                    <a:pt x="97086" y="100881"/>
                  </a:cubicBezTo>
                  <a:cubicBezTo>
                    <a:pt x="76934" y="107869"/>
                    <a:pt x="57034" y="115767"/>
                    <a:pt x="37134" y="123608"/>
                  </a:cubicBezTo>
                  <a:cubicBezTo>
                    <a:pt x="34817" y="124517"/>
                    <a:pt x="33104" y="127188"/>
                    <a:pt x="26857" y="132983"/>
                  </a:cubicBezTo>
                  <a:cubicBezTo>
                    <a:pt x="49578" y="137472"/>
                    <a:pt x="67715" y="142074"/>
                    <a:pt x="86104" y="144403"/>
                  </a:cubicBezTo>
                  <a:cubicBezTo>
                    <a:pt x="108573" y="147244"/>
                    <a:pt x="131295" y="147870"/>
                    <a:pt x="153865" y="150085"/>
                  </a:cubicBezTo>
                  <a:cubicBezTo>
                    <a:pt x="161069" y="150824"/>
                    <a:pt x="168123" y="153608"/>
                    <a:pt x="175277" y="155426"/>
                  </a:cubicBezTo>
                  <a:cubicBezTo>
                    <a:pt x="175327" y="157529"/>
                    <a:pt x="175428" y="159631"/>
                    <a:pt x="175478" y="161733"/>
                  </a:cubicBezTo>
                  <a:cubicBezTo>
                    <a:pt x="168929" y="164177"/>
                    <a:pt x="162530" y="168267"/>
                    <a:pt x="155880" y="168722"/>
                  </a:cubicBezTo>
                  <a:cubicBezTo>
                    <a:pt x="111092" y="171733"/>
                    <a:pt x="66606" y="169177"/>
                    <a:pt x="23733" y="152869"/>
                  </a:cubicBezTo>
                  <a:cubicBezTo>
                    <a:pt x="14010" y="149176"/>
                    <a:pt x="306" y="147131"/>
                    <a:pt x="4" y="131278"/>
                  </a:cubicBezTo>
                  <a:cubicBezTo>
                    <a:pt x="-248" y="117301"/>
                    <a:pt x="11742" y="113324"/>
                    <a:pt x="20609" y="108494"/>
                  </a:cubicBezTo>
                  <a:cubicBezTo>
                    <a:pt x="37688" y="99233"/>
                    <a:pt x="55321" y="91278"/>
                    <a:pt x="76431" y="80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11C2FDB6-3F22-3140-4014-A10BEE6A80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59885" y="1009687"/>
              <a:ext cx="325964" cy="223636"/>
            </a:xfrm>
            <a:custGeom>
              <a:avLst/>
              <a:gdLst>
                <a:gd name="connsiteX0" fmla="*/ 296236 w 325964"/>
                <a:gd name="connsiteY0" fmla="*/ 31285 h 223636"/>
                <a:gd name="connsiteX1" fmla="*/ 296236 w 325964"/>
                <a:gd name="connsiteY1" fmla="*/ 95831 h 223636"/>
                <a:gd name="connsiteX2" fmla="*/ 282179 w 325964"/>
                <a:gd name="connsiteY2" fmla="*/ 17251 h 223636"/>
                <a:gd name="connsiteX3" fmla="*/ 205602 w 325964"/>
                <a:gd name="connsiteY3" fmla="*/ 21171 h 223636"/>
                <a:gd name="connsiteX4" fmla="*/ 75369 w 325964"/>
                <a:gd name="connsiteY4" fmla="*/ 52308 h 223636"/>
                <a:gd name="connsiteX5" fmla="*/ 41765 w 325964"/>
                <a:gd name="connsiteY5" fmla="*/ 125661 h 223636"/>
                <a:gd name="connsiteX6" fmla="*/ 52144 w 325964"/>
                <a:gd name="connsiteY6" fmla="*/ 171172 h 223636"/>
                <a:gd name="connsiteX7" fmla="*/ 55418 w 325964"/>
                <a:gd name="connsiteY7" fmla="*/ 200547 h 223636"/>
                <a:gd name="connsiteX8" fmla="*/ 42521 w 325964"/>
                <a:gd name="connsiteY8" fmla="*/ 223161 h 223636"/>
                <a:gd name="connsiteX9" fmla="*/ 23830 w 325964"/>
                <a:gd name="connsiteY9" fmla="*/ 209922 h 223636"/>
                <a:gd name="connsiteX10" fmla="*/ 1814 w 325964"/>
                <a:gd name="connsiteY10" fmla="*/ 158786 h 223636"/>
                <a:gd name="connsiteX11" fmla="*/ 0 w 325964"/>
                <a:gd name="connsiteY11" fmla="*/ 141229 h 223636"/>
                <a:gd name="connsiteX12" fmla="*/ 34309 w 325964"/>
                <a:gd name="connsiteY12" fmla="*/ 178275 h 223636"/>
                <a:gd name="connsiteX13" fmla="*/ 27609 w 325964"/>
                <a:gd name="connsiteY13" fmla="*/ 134638 h 223636"/>
                <a:gd name="connsiteX14" fmla="*/ 21261 w 325964"/>
                <a:gd name="connsiteY14" fmla="*/ 98217 h 223636"/>
                <a:gd name="connsiteX15" fmla="*/ 41010 w 325964"/>
                <a:gd name="connsiteY15" fmla="*/ 49069 h 223636"/>
                <a:gd name="connsiteX16" fmla="*/ 152854 w 325964"/>
                <a:gd name="connsiteY16" fmla="*/ 8160 h 223636"/>
                <a:gd name="connsiteX17" fmla="*/ 299359 w 325964"/>
                <a:gd name="connsiteY17" fmla="*/ 35 h 223636"/>
                <a:gd name="connsiteX18" fmla="*/ 318605 w 325964"/>
                <a:gd name="connsiteY18" fmla="*/ 3785 h 223636"/>
                <a:gd name="connsiteX19" fmla="*/ 325960 w 325964"/>
                <a:gd name="connsiteY19" fmla="*/ 14012 h 223636"/>
                <a:gd name="connsiteX20" fmla="*/ 318100 w 325964"/>
                <a:gd name="connsiteY20" fmla="*/ 24126 h 223636"/>
                <a:gd name="connsiteX21" fmla="*/ 296185 w 325964"/>
                <a:gd name="connsiteY21" fmla="*/ 31228 h 22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964" h="223636">
                  <a:moveTo>
                    <a:pt x="296236" y="31285"/>
                  </a:moveTo>
                  <a:lnTo>
                    <a:pt x="296236" y="95831"/>
                  </a:lnTo>
                  <a:cubicBezTo>
                    <a:pt x="283388" y="80263"/>
                    <a:pt x="277595" y="46455"/>
                    <a:pt x="282179" y="17251"/>
                  </a:cubicBezTo>
                  <a:cubicBezTo>
                    <a:pt x="256385" y="18501"/>
                    <a:pt x="230943" y="19183"/>
                    <a:pt x="205602" y="21171"/>
                  </a:cubicBezTo>
                  <a:cubicBezTo>
                    <a:pt x="160915" y="24694"/>
                    <a:pt x="116681" y="31512"/>
                    <a:pt x="75369" y="52308"/>
                  </a:cubicBezTo>
                  <a:cubicBezTo>
                    <a:pt x="29120" y="75660"/>
                    <a:pt x="31438" y="75092"/>
                    <a:pt x="41765" y="125661"/>
                  </a:cubicBezTo>
                  <a:cubicBezTo>
                    <a:pt x="44889" y="140945"/>
                    <a:pt x="49171" y="155888"/>
                    <a:pt x="52144" y="171172"/>
                  </a:cubicBezTo>
                  <a:cubicBezTo>
                    <a:pt x="54008" y="180775"/>
                    <a:pt x="54864" y="190718"/>
                    <a:pt x="55418" y="200547"/>
                  </a:cubicBezTo>
                  <a:cubicBezTo>
                    <a:pt x="56023" y="211286"/>
                    <a:pt x="53101" y="220548"/>
                    <a:pt x="42521" y="223161"/>
                  </a:cubicBezTo>
                  <a:cubicBezTo>
                    <a:pt x="32848" y="225548"/>
                    <a:pt x="27659" y="218616"/>
                    <a:pt x="23830" y="209922"/>
                  </a:cubicBezTo>
                  <a:cubicBezTo>
                    <a:pt x="16374" y="192934"/>
                    <a:pt x="8716" y="176059"/>
                    <a:pt x="1814" y="158786"/>
                  </a:cubicBezTo>
                  <a:cubicBezTo>
                    <a:pt x="0" y="154297"/>
                    <a:pt x="705" y="148558"/>
                    <a:pt x="0" y="141229"/>
                  </a:cubicBezTo>
                  <a:cubicBezTo>
                    <a:pt x="22167" y="142649"/>
                    <a:pt x="18893" y="168672"/>
                    <a:pt x="34309" y="178275"/>
                  </a:cubicBezTo>
                  <a:cubicBezTo>
                    <a:pt x="31790" y="161911"/>
                    <a:pt x="29825" y="148274"/>
                    <a:pt x="27609" y="134638"/>
                  </a:cubicBezTo>
                  <a:cubicBezTo>
                    <a:pt x="25644" y="122479"/>
                    <a:pt x="24132" y="110149"/>
                    <a:pt x="21261" y="98217"/>
                  </a:cubicBezTo>
                  <a:cubicBezTo>
                    <a:pt x="15769" y="75319"/>
                    <a:pt x="23729" y="60831"/>
                    <a:pt x="41010" y="49069"/>
                  </a:cubicBezTo>
                  <a:cubicBezTo>
                    <a:pt x="75570" y="25489"/>
                    <a:pt x="113608" y="12705"/>
                    <a:pt x="152854" y="8160"/>
                  </a:cubicBezTo>
                  <a:cubicBezTo>
                    <a:pt x="201420" y="2535"/>
                    <a:pt x="250491" y="2194"/>
                    <a:pt x="299359" y="35"/>
                  </a:cubicBezTo>
                  <a:cubicBezTo>
                    <a:pt x="305758" y="-249"/>
                    <a:pt x="312609" y="1228"/>
                    <a:pt x="318605" y="3785"/>
                  </a:cubicBezTo>
                  <a:cubicBezTo>
                    <a:pt x="321929" y="5205"/>
                    <a:pt x="326111" y="10603"/>
                    <a:pt x="325960" y="14012"/>
                  </a:cubicBezTo>
                  <a:cubicBezTo>
                    <a:pt x="325809" y="17592"/>
                    <a:pt x="321527" y="22421"/>
                    <a:pt x="318100" y="24126"/>
                  </a:cubicBezTo>
                  <a:cubicBezTo>
                    <a:pt x="311602" y="27364"/>
                    <a:pt x="304347" y="28728"/>
                    <a:pt x="296185" y="312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F9E9C52-0B77-79A0-D8C1-80251A476C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696" y="5756987"/>
              <a:ext cx="185358" cy="199921"/>
            </a:xfrm>
            <a:custGeom>
              <a:avLst/>
              <a:gdLst>
                <a:gd name="connsiteX0" fmla="*/ 138382 w 185358"/>
                <a:gd name="connsiteY0" fmla="*/ 169075 h 199921"/>
                <a:gd name="connsiteX1" fmla="*/ 153445 w 185358"/>
                <a:gd name="connsiteY1" fmla="*/ 178450 h 199921"/>
                <a:gd name="connsiteX2" fmla="*/ 163219 w 185358"/>
                <a:gd name="connsiteY2" fmla="*/ 119472 h 199921"/>
                <a:gd name="connsiteX3" fmla="*/ 116063 w 185358"/>
                <a:gd name="connsiteY3" fmla="*/ 130950 h 199921"/>
                <a:gd name="connsiteX4" fmla="*/ 75507 w 185358"/>
                <a:gd name="connsiteY4" fmla="*/ 125382 h 199921"/>
                <a:gd name="connsiteX5" fmla="*/ 19636 w 185358"/>
                <a:gd name="connsiteY5" fmla="*/ 119472 h 199921"/>
                <a:gd name="connsiteX6" fmla="*/ 3162 w 185358"/>
                <a:gd name="connsiteY6" fmla="*/ 135211 h 199921"/>
                <a:gd name="connsiteX7" fmla="*/ 5832 w 185358"/>
                <a:gd name="connsiteY7" fmla="*/ 108733 h 199921"/>
                <a:gd name="connsiteX8" fmla="*/ 16865 w 185358"/>
                <a:gd name="connsiteY8" fmla="*/ 64528 h 199921"/>
                <a:gd name="connsiteX9" fmla="*/ 25732 w 185358"/>
                <a:gd name="connsiteY9" fmla="*/ 14074 h 199921"/>
                <a:gd name="connsiteX10" fmla="*/ 43818 w 185358"/>
                <a:gd name="connsiteY10" fmla="*/ 551 h 199921"/>
                <a:gd name="connsiteX11" fmla="*/ 53642 w 185358"/>
                <a:gd name="connsiteY11" fmla="*/ 22142 h 199921"/>
                <a:gd name="connsiteX12" fmla="*/ 45682 w 185358"/>
                <a:gd name="connsiteY12" fmla="*/ 55381 h 199921"/>
                <a:gd name="connsiteX13" fmla="*/ 51678 w 185358"/>
                <a:gd name="connsiteY13" fmla="*/ 135439 h 199921"/>
                <a:gd name="connsiteX14" fmla="*/ 64726 w 185358"/>
                <a:gd name="connsiteY14" fmla="*/ 124359 h 199921"/>
                <a:gd name="connsiteX15" fmla="*/ 84777 w 185358"/>
                <a:gd name="connsiteY15" fmla="*/ 95892 h 199921"/>
                <a:gd name="connsiteX16" fmla="*/ 130573 w 185358"/>
                <a:gd name="connsiteY16" fmla="*/ 91688 h 199921"/>
                <a:gd name="connsiteX17" fmla="*/ 175613 w 185358"/>
                <a:gd name="connsiteY17" fmla="*/ 80438 h 199921"/>
                <a:gd name="connsiteX18" fmla="*/ 185084 w 185358"/>
                <a:gd name="connsiteY18" fmla="*/ 153279 h 199921"/>
                <a:gd name="connsiteX19" fmla="*/ 182565 w 185358"/>
                <a:gd name="connsiteY19" fmla="*/ 177541 h 199921"/>
                <a:gd name="connsiteX20" fmla="*/ 144780 w 185358"/>
                <a:gd name="connsiteY20" fmla="*/ 198961 h 199921"/>
                <a:gd name="connsiteX21" fmla="*/ 138331 w 185358"/>
                <a:gd name="connsiteY21" fmla="*/ 169188 h 199921"/>
                <a:gd name="connsiteX22" fmla="*/ 95659 w 185358"/>
                <a:gd name="connsiteY22" fmla="*/ 112484 h 199921"/>
                <a:gd name="connsiteX23" fmla="*/ 106189 w 185358"/>
                <a:gd name="connsiteY23" fmla="*/ 99358 h 199921"/>
                <a:gd name="connsiteX24" fmla="*/ 95659 w 185358"/>
                <a:gd name="connsiteY24" fmla="*/ 112484 h 19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358" h="199921">
                  <a:moveTo>
                    <a:pt x="138382" y="169075"/>
                  </a:moveTo>
                  <a:cubicBezTo>
                    <a:pt x="143118" y="172029"/>
                    <a:pt x="147853" y="174984"/>
                    <a:pt x="153445" y="178450"/>
                  </a:cubicBezTo>
                  <a:cubicBezTo>
                    <a:pt x="171532" y="162143"/>
                    <a:pt x="162967" y="140950"/>
                    <a:pt x="163219" y="119472"/>
                  </a:cubicBezTo>
                  <a:cubicBezTo>
                    <a:pt x="146846" y="123790"/>
                    <a:pt x="131177" y="117256"/>
                    <a:pt x="116063" y="130950"/>
                  </a:cubicBezTo>
                  <a:cubicBezTo>
                    <a:pt x="103922" y="141972"/>
                    <a:pt x="88203" y="133904"/>
                    <a:pt x="75507" y="125382"/>
                  </a:cubicBezTo>
                  <a:cubicBezTo>
                    <a:pt x="43919" y="164984"/>
                    <a:pt x="31878" y="149416"/>
                    <a:pt x="19636" y="119472"/>
                  </a:cubicBezTo>
                  <a:cubicBezTo>
                    <a:pt x="14447" y="124415"/>
                    <a:pt x="9257" y="129415"/>
                    <a:pt x="3162" y="135211"/>
                  </a:cubicBezTo>
                  <a:cubicBezTo>
                    <a:pt x="-3489" y="123563"/>
                    <a:pt x="1801" y="115779"/>
                    <a:pt x="5832" y="108733"/>
                  </a:cubicBezTo>
                  <a:cubicBezTo>
                    <a:pt x="13590" y="95097"/>
                    <a:pt x="16160" y="80722"/>
                    <a:pt x="16865" y="64528"/>
                  </a:cubicBezTo>
                  <a:cubicBezTo>
                    <a:pt x="17570" y="47540"/>
                    <a:pt x="21752" y="30608"/>
                    <a:pt x="25732" y="14074"/>
                  </a:cubicBezTo>
                  <a:cubicBezTo>
                    <a:pt x="27949" y="4983"/>
                    <a:pt x="33944" y="-2063"/>
                    <a:pt x="43818" y="551"/>
                  </a:cubicBezTo>
                  <a:cubicBezTo>
                    <a:pt x="54096" y="3278"/>
                    <a:pt x="55053" y="12994"/>
                    <a:pt x="53642" y="22142"/>
                  </a:cubicBezTo>
                  <a:cubicBezTo>
                    <a:pt x="51929" y="33392"/>
                    <a:pt x="49259" y="44642"/>
                    <a:pt x="45682" y="55381"/>
                  </a:cubicBezTo>
                  <a:cubicBezTo>
                    <a:pt x="36564" y="82768"/>
                    <a:pt x="37622" y="104018"/>
                    <a:pt x="51678" y="135439"/>
                  </a:cubicBezTo>
                  <a:cubicBezTo>
                    <a:pt x="56363" y="131688"/>
                    <a:pt x="62963" y="129131"/>
                    <a:pt x="64726" y="124359"/>
                  </a:cubicBezTo>
                  <a:cubicBezTo>
                    <a:pt x="69109" y="112370"/>
                    <a:pt x="73593" y="103790"/>
                    <a:pt x="84777" y="95892"/>
                  </a:cubicBezTo>
                  <a:cubicBezTo>
                    <a:pt x="108355" y="79245"/>
                    <a:pt x="107045" y="76972"/>
                    <a:pt x="130573" y="91688"/>
                  </a:cubicBezTo>
                  <a:cubicBezTo>
                    <a:pt x="142866" y="79188"/>
                    <a:pt x="156166" y="69699"/>
                    <a:pt x="175613" y="80438"/>
                  </a:cubicBezTo>
                  <a:cubicBezTo>
                    <a:pt x="178787" y="103961"/>
                    <a:pt x="182515" y="128563"/>
                    <a:pt x="185084" y="153279"/>
                  </a:cubicBezTo>
                  <a:cubicBezTo>
                    <a:pt x="185890" y="161177"/>
                    <a:pt x="184883" y="169984"/>
                    <a:pt x="182565" y="177541"/>
                  </a:cubicBezTo>
                  <a:cubicBezTo>
                    <a:pt x="177628" y="193734"/>
                    <a:pt x="159995" y="203052"/>
                    <a:pt x="144780" y="198961"/>
                  </a:cubicBezTo>
                  <a:cubicBezTo>
                    <a:pt x="130976" y="195211"/>
                    <a:pt x="128810" y="186462"/>
                    <a:pt x="138331" y="169188"/>
                  </a:cubicBezTo>
                  <a:close/>
                  <a:moveTo>
                    <a:pt x="95659" y="112484"/>
                  </a:moveTo>
                  <a:cubicBezTo>
                    <a:pt x="104461" y="112029"/>
                    <a:pt x="107967" y="107654"/>
                    <a:pt x="106189" y="99358"/>
                  </a:cubicBezTo>
                  <a:cubicBezTo>
                    <a:pt x="102511" y="103961"/>
                    <a:pt x="99539" y="107654"/>
                    <a:pt x="95659" y="1124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6ED2A1-57E9-B50D-0415-CA386823E0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763" y="4039825"/>
              <a:ext cx="167233" cy="197252"/>
            </a:xfrm>
            <a:custGeom>
              <a:avLst/>
              <a:gdLst>
                <a:gd name="connsiteX0" fmla="*/ 44659 w 167233"/>
                <a:gd name="connsiteY0" fmla="*/ 35543 h 197252"/>
                <a:gd name="connsiteX1" fmla="*/ 131716 w 167233"/>
                <a:gd name="connsiteY1" fmla="*/ 83611 h 197252"/>
                <a:gd name="connsiteX2" fmla="*/ 75894 w 167233"/>
                <a:gd name="connsiteY2" fmla="*/ 125089 h 197252"/>
                <a:gd name="connsiteX3" fmla="*/ 28587 w 167233"/>
                <a:gd name="connsiteY3" fmla="*/ 171736 h 197252"/>
                <a:gd name="connsiteX4" fmla="*/ 142950 w 167233"/>
                <a:gd name="connsiteY4" fmla="*/ 179975 h 197252"/>
                <a:gd name="connsiteX5" fmla="*/ 130355 w 167233"/>
                <a:gd name="connsiteY5" fmla="*/ 186850 h 197252"/>
                <a:gd name="connsiteX6" fmla="*/ 27983 w 167233"/>
                <a:gd name="connsiteY6" fmla="*/ 196453 h 197252"/>
                <a:gd name="connsiteX7" fmla="*/ 25816 w 167233"/>
                <a:gd name="connsiteY7" fmla="*/ 196282 h 197252"/>
                <a:gd name="connsiteX8" fmla="*/ 1382 w 167233"/>
                <a:gd name="connsiteY8" fmla="*/ 183328 h 197252"/>
                <a:gd name="connsiteX9" fmla="*/ 13020 w 167233"/>
                <a:gd name="connsiteY9" fmla="*/ 153896 h 197252"/>
                <a:gd name="connsiteX10" fmla="*/ 67582 w 167233"/>
                <a:gd name="connsiteY10" fmla="*/ 104350 h 197252"/>
                <a:gd name="connsiteX11" fmla="*/ 86273 w 167233"/>
                <a:gd name="connsiteY11" fmla="*/ 89009 h 197252"/>
                <a:gd name="connsiteX12" fmla="*/ 42190 w 167233"/>
                <a:gd name="connsiteY12" fmla="*/ 63099 h 197252"/>
                <a:gd name="connsiteX13" fmla="*/ 22240 w 167233"/>
                <a:gd name="connsiteY13" fmla="*/ 47986 h 197252"/>
                <a:gd name="connsiteX14" fmla="*/ 24003 w 167233"/>
                <a:gd name="connsiteY14" fmla="*/ 24577 h 197252"/>
                <a:gd name="connsiteX15" fmla="*/ 59269 w 167233"/>
                <a:gd name="connsiteY15" fmla="*/ 7474 h 197252"/>
                <a:gd name="connsiteX16" fmla="*/ 141892 w 167233"/>
                <a:gd name="connsiteY16" fmla="*/ 31 h 197252"/>
                <a:gd name="connsiteX17" fmla="*/ 167234 w 167233"/>
                <a:gd name="connsiteY17" fmla="*/ 5656 h 197252"/>
                <a:gd name="connsiteX18" fmla="*/ 141237 w 167233"/>
                <a:gd name="connsiteY18" fmla="*/ 18156 h 197252"/>
                <a:gd name="connsiteX19" fmla="*/ 45969 w 167233"/>
                <a:gd name="connsiteY19" fmla="*/ 27418 h 197252"/>
                <a:gd name="connsiteX20" fmla="*/ 44659 w 167233"/>
                <a:gd name="connsiteY20" fmla="*/ 35543 h 19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233" h="197252">
                  <a:moveTo>
                    <a:pt x="44659" y="35543"/>
                  </a:moveTo>
                  <a:cubicBezTo>
                    <a:pt x="72368" y="50827"/>
                    <a:pt x="100026" y="66111"/>
                    <a:pt x="131716" y="83611"/>
                  </a:cubicBezTo>
                  <a:cubicBezTo>
                    <a:pt x="110254" y="99407"/>
                    <a:pt x="92469" y="111338"/>
                    <a:pt x="75894" y="125089"/>
                  </a:cubicBezTo>
                  <a:cubicBezTo>
                    <a:pt x="59219" y="138896"/>
                    <a:pt x="43701" y="154578"/>
                    <a:pt x="28587" y="171736"/>
                  </a:cubicBezTo>
                  <a:cubicBezTo>
                    <a:pt x="66927" y="178782"/>
                    <a:pt x="105216" y="161282"/>
                    <a:pt x="142950" y="179975"/>
                  </a:cubicBezTo>
                  <a:cubicBezTo>
                    <a:pt x="138769" y="182362"/>
                    <a:pt x="134789" y="185941"/>
                    <a:pt x="130355" y="186850"/>
                  </a:cubicBezTo>
                  <a:cubicBezTo>
                    <a:pt x="96550" y="193725"/>
                    <a:pt x="62594" y="199407"/>
                    <a:pt x="27983" y="196453"/>
                  </a:cubicBezTo>
                  <a:cubicBezTo>
                    <a:pt x="27278" y="196396"/>
                    <a:pt x="26522" y="196453"/>
                    <a:pt x="25816" y="196282"/>
                  </a:cubicBezTo>
                  <a:cubicBezTo>
                    <a:pt x="16395" y="194862"/>
                    <a:pt x="5614" y="194805"/>
                    <a:pt x="1382" y="183328"/>
                  </a:cubicBezTo>
                  <a:cubicBezTo>
                    <a:pt x="-3454" y="170203"/>
                    <a:pt x="5362" y="161225"/>
                    <a:pt x="13020" y="153896"/>
                  </a:cubicBezTo>
                  <a:cubicBezTo>
                    <a:pt x="30804" y="136793"/>
                    <a:pt x="49294" y="120657"/>
                    <a:pt x="67582" y="104350"/>
                  </a:cubicBezTo>
                  <a:cubicBezTo>
                    <a:pt x="73174" y="99350"/>
                    <a:pt x="79068" y="94918"/>
                    <a:pt x="86273" y="89009"/>
                  </a:cubicBezTo>
                  <a:cubicBezTo>
                    <a:pt x="70453" y="79804"/>
                    <a:pt x="56196" y="71793"/>
                    <a:pt x="42190" y="63099"/>
                  </a:cubicBezTo>
                  <a:cubicBezTo>
                    <a:pt x="35187" y="58781"/>
                    <a:pt x="28134" y="54009"/>
                    <a:pt x="22240" y="47986"/>
                  </a:cubicBezTo>
                  <a:cubicBezTo>
                    <a:pt x="13473" y="39065"/>
                    <a:pt x="13826" y="31054"/>
                    <a:pt x="24003" y="24577"/>
                  </a:cubicBezTo>
                  <a:cubicBezTo>
                    <a:pt x="35137" y="17474"/>
                    <a:pt x="46976" y="9463"/>
                    <a:pt x="59269" y="7474"/>
                  </a:cubicBezTo>
                  <a:cubicBezTo>
                    <a:pt x="86575" y="3042"/>
                    <a:pt x="114284" y="1622"/>
                    <a:pt x="141892" y="31"/>
                  </a:cubicBezTo>
                  <a:cubicBezTo>
                    <a:pt x="149198" y="-367"/>
                    <a:pt x="156704" y="3156"/>
                    <a:pt x="167234" y="5656"/>
                  </a:cubicBezTo>
                  <a:cubicBezTo>
                    <a:pt x="158266" y="17985"/>
                    <a:pt x="149550" y="17361"/>
                    <a:pt x="141237" y="18156"/>
                  </a:cubicBezTo>
                  <a:cubicBezTo>
                    <a:pt x="109498" y="21167"/>
                    <a:pt x="77758" y="24293"/>
                    <a:pt x="45969" y="27418"/>
                  </a:cubicBezTo>
                  <a:cubicBezTo>
                    <a:pt x="45515" y="30145"/>
                    <a:pt x="45112" y="32815"/>
                    <a:pt x="44659" y="35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D47E625F-7F61-AE77-C7CF-3CA948BCD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4173" y="5806779"/>
              <a:ext cx="548035" cy="24054"/>
            </a:xfrm>
            <a:custGeom>
              <a:avLst/>
              <a:gdLst>
                <a:gd name="connsiteX0" fmla="*/ 547784 w 548035"/>
                <a:gd name="connsiteY0" fmla="*/ 12179 h 24054"/>
                <a:gd name="connsiteX1" fmla="*/ 527581 w 548035"/>
                <a:gd name="connsiteY1" fmla="*/ 16838 h 24054"/>
                <a:gd name="connsiteX2" fmla="*/ 367725 w 548035"/>
                <a:gd name="connsiteY2" fmla="*/ 24054 h 24054"/>
                <a:gd name="connsiteX3" fmla="*/ 54008 w 548035"/>
                <a:gd name="connsiteY3" fmla="*/ 19850 h 24054"/>
                <a:gd name="connsiteX4" fmla="*/ 21109 w 548035"/>
                <a:gd name="connsiteY4" fmla="*/ 18997 h 24054"/>
                <a:gd name="connsiteX5" fmla="*/ 0 w 548035"/>
                <a:gd name="connsiteY5" fmla="*/ 12748 h 24054"/>
                <a:gd name="connsiteX6" fmla="*/ 16928 w 548035"/>
                <a:gd name="connsiteY6" fmla="*/ 2747 h 24054"/>
                <a:gd name="connsiteX7" fmla="*/ 40959 w 548035"/>
                <a:gd name="connsiteY7" fmla="*/ 930 h 24054"/>
                <a:gd name="connsiteX8" fmla="*/ 326212 w 548035"/>
                <a:gd name="connsiteY8" fmla="*/ 418 h 24054"/>
                <a:gd name="connsiteX9" fmla="*/ 525667 w 548035"/>
                <a:gd name="connsiteY9" fmla="*/ 20 h 24054"/>
                <a:gd name="connsiteX10" fmla="*/ 548035 w 548035"/>
                <a:gd name="connsiteY10" fmla="*/ 3714 h 24054"/>
                <a:gd name="connsiteX11" fmla="*/ 547834 w 548035"/>
                <a:gd name="connsiteY11" fmla="*/ 12179 h 2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35" h="24054">
                  <a:moveTo>
                    <a:pt x="547784" y="12179"/>
                  </a:moveTo>
                  <a:cubicBezTo>
                    <a:pt x="541083" y="13771"/>
                    <a:pt x="534382" y="16498"/>
                    <a:pt x="527581" y="16838"/>
                  </a:cubicBezTo>
                  <a:cubicBezTo>
                    <a:pt x="474279" y="19679"/>
                    <a:pt x="420977" y="24111"/>
                    <a:pt x="367725" y="24054"/>
                  </a:cubicBezTo>
                  <a:cubicBezTo>
                    <a:pt x="263136" y="24054"/>
                    <a:pt x="158597" y="21384"/>
                    <a:pt x="54008" y="19850"/>
                  </a:cubicBezTo>
                  <a:cubicBezTo>
                    <a:pt x="43025" y="19679"/>
                    <a:pt x="32042" y="19850"/>
                    <a:pt x="21109" y="18997"/>
                  </a:cubicBezTo>
                  <a:cubicBezTo>
                    <a:pt x="15769" y="18543"/>
                    <a:pt x="10529" y="15987"/>
                    <a:pt x="0" y="12748"/>
                  </a:cubicBezTo>
                  <a:cubicBezTo>
                    <a:pt x="8817" y="7350"/>
                    <a:pt x="12645" y="3600"/>
                    <a:pt x="16928" y="2747"/>
                  </a:cubicBezTo>
                  <a:cubicBezTo>
                    <a:pt x="24787" y="1214"/>
                    <a:pt x="32898" y="986"/>
                    <a:pt x="40959" y="930"/>
                  </a:cubicBezTo>
                  <a:cubicBezTo>
                    <a:pt x="136026" y="645"/>
                    <a:pt x="231144" y="589"/>
                    <a:pt x="326212" y="418"/>
                  </a:cubicBezTo>
                  <a:cubicBezTo>
                    <a:pt x="392713" y="304"/>
                    <a:pt x="459165" y="-94"/>
                    <a:pt x="525667" y="20"/>
                  </a:cubicBezTo>
                  <a:cubicBezTo>
                    <a:pt x="533123" y="20"/>
                    <a:pt x="540579" y="2407"/>
                    <a:pt x="548035" y="3714"/>
                  </a:cubicBezTo>
                  <a:cubicBezTo>
                    <a:pt x="547985" y="6555"/>
                    <a:pt x="547884" y="9339"/>
                    <a:pt x="547834" y="1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CF985BE1-53EB-BAAC-9643-992EFDA1C7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1423" y="4148208"/>
              <a:ext cx="122226" cy="243410"/>
            </a:xfrm>
            <a:custGeom>
              <a:avLst/>
              <a:gdLst>
                <a:gd name="connsiteX0" fmla="*/ 81468 w 122226"/>
                <a:gd name="connsiteY0" fmla="*/ 201195 h 243410"/>
                <a:gd name="connsiteX1" fmla="*/ 119858 w 122226"/>
                <a:gd name="connsiteY1" fmla="*/ 197161 h 243410"/>
                <a:gd name="connsiteX2" fmla="*/ 122226 w 122226"/>
                <a:gd name="connsiteY2" fmla="*/ 203525 h 243410"/>
                <a:gd name="connsiteX3" fmla="*/ 106255 w 122226"/>
                <a:gd name="connsiteY3" fmla="*/ 217275 h 243410"/>
                <a:gd name="connsiteX4" fmla="*/ 65599 w 122226"/>
                <a:gd name="connsiteY4" fmla="*/ 243411 h 243410"/>
                <a:gd name="connsiteX5" fmla="*/ 36227 w 122226"/>
                <a:gd name="connsiteY5" fmla="*/ 239150 h 243410"/>
                <a:gd name="connsiteX6" fmla="*/ 12649 w 122226"/>
                <a:gd name="connsiteY6" fmla="*/ 236934 h 243410"/>
                <a:gd name="connsiteX7" fmla="*/ 6603 w 122226"/>
                <a:gd name="connsiteY7" fmla="*/ 226081 h 243410"/>
                <a:gd name="connsiteX8" fmla="*/ 15017 w 122226"/>
                <a:gd name="connsiteY8" fmla="*/ 217388 h 243410"/>
                <a:gd name="connsiteX9" fmla="*/ 53659 w 122226"/>
                <a:gd name="connsiteY9" fmla="*/ 211706 h 243410"/>
                <a:gd name="connsiteX10" fmla="*/ 53659 w 122226"/>
                <a:gd name="connsiteY10" fmla="*/ 97558 h 243410"/>
                <a:gd name="connsiteX11" fmla="*/ 46152 w 122226"/>
                <a:gd name="connsiteY11" fmla="*/ 111990 h 243410"/>
                <a:gd name="connsiteX12" fmla="*/ 15874 w 122226"/>
                <a:gd name="connsiteY12" fmla="*/ 183354 h 243410"/>
                <a:gd name="connsiteX13" fmla="*/ 2573 w 122226"/>
                <a:gd name="connsiteY13" fmla="*/ 190513 h 243410"/>
                <a:gd name="connsiteX14" fmla="*/ 810 w 122226"/>
                <a:gd name="connsiteY14" fmla="*/ 175513 h 243410"/>
                <a:gd name="connsiteX15" fmla="*/ 30182 w 122226"/>
                <a:gd name="connsiteY15" fmla="*/ 101024 h 243410"/>
                <a:gd name="connsiteX16" fmla="*/ 53659 w 122226"/>
                <a:gd name="connsiteY16" fmla="*/ 21364 h 243410"/>
                <a:gd name="connsiteX17" fmla="*/ 57487 w 122226"/>
                <a:gd name="connsiteY17" fmla="*/ 7387 h 243410"/>
                <a:gd name="connsiteX18" fmla="*/ 69528 w 122226"/>
                <a:gd name="connsiteY18" fmla="*/ 0 h 243410"/>
                <a:gd name="connsiteX19" fmla="*/ 77639 w 122226"/>
                <a:gd name="connsiteY19" fmla="*/ 9546 h 243410"/>
                <a:gd name="connsiteX20" fmla="*/ 79655 w 122226"/>
                <a:gd name="connsiteY20" fmla="*/ 34092 h 243410"/>
                <a:gd name="connsiteX21" fmla="*/ 81418 w 122226"/>
                <a:gd name="connsiteY21" fmla="*/ 175115 h 243410"/>
                <a:gd name="connsiteX22" fmla="*/ 81418 w 122226"/>
                <a:gd name="connsiteY22" fmla="*/ 201195 h 24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26" h="243410">
                  <a:moveTo>
                    <a:pt x="81468" y="201195"/>
                  </a:moveTo>
                  <a:cubicBezTo>
                    <a:pt x="96482" y="199604"/>
                    <a:pt x="108170" y="198354"/>
                    <a:pt x="119858" y="197161"/>
                  </a:cubicBezTo>
                  <a:cubicBezTo>
                    <a:pt x="120664" y="199263"/>
                    <a:pt x="121420" y="201422"/>
                    <a:pt x="122226" y="203525"/>
                  </a:cubicBezTo>
                  <a:cubicBezTo>
                    <a:pt x="116936" y="208127"/>
                    <a:pt x="111948" y="213411"/>
                    <a:pt x="106255" y="217275"/>
                  </a:cubicBezTo>
                  <a:cubicBezTo>
                    <a:pt x="93660" y="225854"/>
                    <a:pt x="80663" y="233809"/>
                    <a:pt x="65599" y="243411"/>
                  </a:cubicBezTo>
                  <a:cubicBezTo>
                    <a:pt x="58848" y="237218"/>
                    <a:pt x="48419" y="235627"/>
                    <a:pt x="36227" y="239150"/>
                  </a:cubicBezTo>
                  <a:cubicBezTo>
                    <a:pt x="28922" y="241252"/>
                    <a:pt x="20257" y="239150"/>
                    <a:pt x="12649" y="236934"/>
                  </a:cubicBezTo>
                  <a:cubicBezTo>
                    <a:pt x="9828" y="236138"/>
                    <a:pt x="6251" y="229547"/>
                    <a:pt x="6603" y="226081"/>
                  </a:cubicBezTo>
                  <a:cubicBezTo>
                    <a:pt x="6956" y="222729"/>
                    <a:pt x="11641" y="218127"/>
                    <a:pt x="15017" y="217388"/>
                  </a:cubicBezTo>
                  <a:cubicBezTo>
                    <a:pt x="27108" y="214831"/>
                    <a:pt x="39502" y="213695"/>
                    <a:pt x="53659" y="211706"/>
                  </a:cubicBezTo>
                  <a:lnTo>
                    <a:pt x="53659" y="97558"/>
                  </a:lnTo>
                  <a:cubicBezTo>
                    <a:pt x="50585" y="103467"/>
                    <a:pt x="48066" y="107558"/>
                    <a:pt x="46152" y="111990"/>
                  </a:cubicBezTo>
                  <a:cubicBezTo>
                    <a:pt x="35975" y="135740"/>
                    <a:pt x="26000" y="159547"/>
                    <a:pt x="15874" y="183354"/>
                  </a:cubicBezTo>
                  <a:cubicBezTo>
                    <a:pt x="13103" y="189831"/>
                    <a:pt x="8820" y="195684"/>
                    <a:pt x="2573" y="190513"/>
                  </a:cubicBezTo>
                  <a:cubicBezTo>
                    <a:pt x="4" y="188411"/>
                    <a:pt x="-752" y="179718"/>
                    <a:pt x="810" y="175513"/>
                  </a:cubicBezTo>
                  <a:cubicBezTo>
                    <a:pt x="10181" y="150456"/>
                    <a:pt x="21466" y="126308"/>
                    <a:pt x="30182" y="101024"/>
                  </a:cubicBezTo>
                  <a:cubicBezTo>
                    <a:pt x="39149" y="75001"/>
                    <a:pt x="45951" y="47955"/>
                    <a:pt x="53659" y="21364"/>
                  </a:cubicBezTo>
                  <a:cubicBezTo>
                    <a:pt x="55019" y="16705"/>
                    <a:pt x="54918" y="10853"/>
                    <a:pt x="57487" y="7387"/>
                  </a:cubicBezTo>
                  <a:cubicBezTo>
                    <a:pt x="60309" y="3580"/>
                    <a:pt x="65397" y="57"/>
                    <a:pt x="69528" y="0"/>
                  </a:cubicBezTo>
                  <a:cubicBezTo>
                    <a:pt x="72299" y="-56"/>
                    <a:pt x="76783" y="5625"/>
                    <a:pt x="77639" y="9546"/>
                  </a:cubicBezTo>
                  <a:cubicBezTo>
                    <a:pt x="79353" y="17444"/>
                    <a:pt x="79554" y="25853"/>
                    <a:pt x="79655" y="34092"/>
                  </a:cubicBezTo>
                  <a:cubicBezTo>
                    <a:pt x="80360" y="81080"/>
                    <a:pt x="80864" y="128126"/>
                    <a:pt x="81418" y="175115"/>
                  </a:cubicBezTo>
                  <a:cubicBezTo>
                    <a:pt x="81519" y="183297"/>
                    <a:pt x="81418" y="191422"/>
                    <a:pt x="81418" y="201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2B729569-7317-05CB-695F-5DB319B65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4186" y="6520892"/>
              <a:ext cx="207040" cy="87620"/>
            </a:xfrm>
            <a:custGeom>
              <a:avLst/>
              <a:gdLst>
                <a:gd name="connsiteX0" fmla="*/ 98498 w 207040"/>
                <a:gd name="connsiteY0" fmla="*/ 57503 h 87620"/>
                <a:gd name="connsiteX1" fmla="*/ 107013 w 207040"/>
                <a:gd name="connsiteY1" fmla="*/ 32674 h 87620"/>
                <a:gd name="connsiteX2" fmla="*/ 121875 w 207040"/>
                <a:gd name="connsiteY2" fmla="*/ 13923 h 87620"/>
                <a:gd name="connsiteX3" fmla="*/ 141120 w 207040"/>
                <a:gd name="connsiteY3" fmla="*/ 26821 h 87620"/>
                <a:gd name="connsiteX4" fmla="*/ 145352 w 207040"/>
                <a:gd name="connsiteY4" fmla="*/ 34207 h 87620"/>
                <a:gd name="connsiteX5" fmla="*/ 160617 w 207040"/>
                <a:gd name="connsiteY5" fmla="*/ 13867 h 87620"/>
                <a:gd name="connsiteX6" fmla="*/ 199863 w 207040"/>
                <a:gd name="connsiteY6" fmla="*/ 20287 h 87620"/>
                <a:gd name="connsiteX7" fmla="*/ 207018 w 207040"/>
                <a:gd name="connsiteY7" fmla="*/ 51083 h 87620"/>
                <a:gd name="connsiteX8" fmla="*/ 200065 w 207040"/>
                <a:gd name="connsiteY8" fmla="*/ 67390 h 87620"/>
                <a:gd name="connsiteX9" fmla="*/ 186059 w 207040"/>
                <a:gd name="connsiteY9" fmla="*/ 58753 h 87620"/>
                <a:gd name="connsiteX10" fmla="*/ 176487 w 207040"/>
                <a:gd name="connsiteY10" fmla="*/ 38014 h 87620"/>
                <a:gd name="connsiteX11" fmla="*/ 128223 w 207040"/>
                <a:gd name="connsiteY11" fmla="*/ 58753 h 87620"/>
                <a:gd name="connsiteX12" fmla="*/ 63988 w 207040"/>
                <a:gd name="connsiteY12" fmla="*/ 59378 h 87620"/>
                <a:gd name="connsiteX13" fmla="*/ 45952 w 207040"/>
                <a:gd name="connsiteY13" fmla="*/ 78980 h 87620"/>
                <a:gd name="connsiteX14" fmla="*/ 1466 w 207040"/>
                <a:gd name="connsiteY14" fmla="*/ 60571 h 87620"/>
                <a:gd name="connsiteX15" fmla="*/ 46607 w 207040"/>
                <a:gd name="connsiteY15" fmla="*/ 60 h 87620"/>
                <a:gd name="connsiteX16" fmla="*/ 59555 w 207040"/>
                <a:gd name="connsiteY16" fmla="*/ 1253 h 87620"/>
                <a:gd name="connsiteX17" fmla="*/ 83485 w 207040"/>
                <a:gd name="connsiteY17" fmla="*/ 23412 h 87620"/>
                <a:gd name="connsiteX18" fmla="*/ 98448 w 207040"/>
                <a:gd name="connsiteY18" fmla="*/ 57503 h 87620"/>
                <a:gd name="connsiteX19" fmla="*/ 51897 w 207040"/>
                <a:gd name="connsiteY19" fmla="*/ 24321 h 87620"/>
                <a:gd name="connsiteX20" fmla="*/ 28420 w 207040"/>
                <a:gd name="connsiteY20" fmla="*/ 63924 h 87620"/>
                <a:gd name="connsiteX21" fmla="*/ 51897 w 207040"/>
                <a:gd name="connsiteY21" fmla="*/ 24321 h 8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040" h="87620">
                  <a:moveTo>
                    <a:pt x="98498" y="57503"/>
                  </a:moveTo>
                  <a:cubicBezTo>
                    <a:pt x="101975" y="47503"/>
                    <a:pt x="104846" y="40174"/>
                    <a:pt x="107013" y="32674"/>
                  </a:cubicBezTo>
                  <a:cubicBezTo>
                    <a:pt x="109532" y="23810"/>
                    <a:pt x="111900" y="15059"/>
                    <a:pt x="121875" y="13923"/>
                  </a:cubicBezTo>
                  <a:cubicBezTo>
                    <a:pt x="131044" y="12900"/>
                    <a:pt x="137140" y="17900"/>
                    <a:pt x="141120" y="26821"/>
                  </a:cubicBezTo>
                  <a:cubicBezTo>
                    <a:pt x="142077" y="28980"/>
                    <a:pt x="143488" y="30969"/>
                    <a:pt x="145352" y="34207"/>
                  </a:cubicBezTo>
                  <a:cubicBezTo>
                    <a:pt x="151297" y="26253"/>
                    <a:pt x="155579" y="19662"/>
                    <a:pt x="160617" y="13867"/>
                  </a:cubicBezTo>
                  <a:cubicBezTo>
                    <a:pt x="174069" y="-1645"/>
                    <a:pt x="191903" y="912"/>
                    <a:pt x="199863" y="20287"/>
                  </a:cubicBezTo>
                  <a:cubicBezTo>
                    <a:pt x="203793" y="29833"/>
                    <a:pt x="206211" y="40628"/>
                    <a:pt x="207018" y="51083"/>
                  </a:cubicBezTo>
                  <a:cubicBezTo>
                    <a:pt x="207420" y="56253"/>
                    <a:pt x="202534" y="61935"/>
                    <a:pt x="200065" y="67390"/>
                  </a:cubicBezTo>
                  <a:cubicBezTo>
                    <a:pt x="195329" y="64606"/>
                    <a:pt x="189384" y="63015"/>
                    <a:pt x="186059" y="58753"/>
                  </a:cubicBezTo>
                  <a:cubicBezTo>
                    <a:pt x="181978" y="53526"/>
                    <a:pt x="180064" y="46083"/>
                    <a:pt x="176487" y="38014"/>
                  </a:cubicBezTo>
                  <a:cubicBezTo>
                    <a:pt x="163439" y="57219"/>
                    <a:pt x="147266" y="64094"/>
                    <a:pt x="128223" y="58753"/>
                  </a:cubicBezTo>
                  <a:cubicBezTo>
                    <a:pt x="102781" y="89662"/>
                    <a:pt x="88725" y="89890"/>
                    <a:pt x="63988" y="59378"/>
                  </a:cubicBezTo>
                  <a:cubicBezTo>
                    <a:pt x="58043" y="65913"/>
                    <a:pt x="52501" y="73185"/>
                    <a:pt x="45952" y="78980"/>
                  </a:cubicBezTo>
                  <a:cubicBezTo>
                    <a:pt x="27009" y="95799"/>
                    <a:pt x="6706" y="87219"/>
                    <a:pt x="1466" y="60571"/>
                  </a:cubicBezTo>
                  <a:cubicBezTo>
                    <a:pt x="-5637" y="24548"/>
                    <a:pt x="13658" y="-1417"/>
                    <a:pt x="46607" y="60"/>
                  </a:cubicBezTo>
                  <a:cubicBezTo>
                    <a:pt x="50940" y="230"/>
                    <a:pt x="55272" y="1480"/>
                    <a:pt x="59555" y="1253"/>
                  </a:cubicBezTo>
                  <a:cubicBezTo>
                    <a:pt x="80110" y="116"/>
                    <a:pt x="79858" y="60"/>
                    <a:pt x="83485" y="23412"/>
                  </a:cubicBezTo>
                  <a:cubicBezTo>
                    <a:pt x="85198" y="34378"/>
                    <a:pt x="85500" y="46423"/>
                    <a:pt x="98448" y="57503"/>
                  </a:cubicBezTo>
                  <a:close/>
                  <a:moveTo>
                    <a:pt x="51897" y="24321"/>
                  </a:moveTo>
                  <a:cubicBezTo>
                    <a:pt x="24994" y="24208"/>
                    <a:pt x="20057" y="32901"/>
                    <a:pt x="28420" y="63924"/>
                  </a:cubicBezTo>
                  <a:cubicBezTo>
                    <a:pt x="42224" y="55344"/>
                    <a:pt x="49227" y="42730"/>
                    <a:pt x="51897" y="243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C1C830B-0FC6-DE19-A750-93ED1DF36F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0000" y="3728774"/>
              <a:ext cx="115261" cy="161015"/>
            </a:xfrm>
            <a:custGeom>
              <a:avLst/>
              <a:gdLst>
                <a:gd name="connsiteX0" fmla="*/ 41406 w 115261"/>
                <a:gd name="connsiteY0" fmla="*/ 27443 h 161015"/>
                <a:gd name="connsiteX1" fmla="*/ 27904 w 115261"/>
                <a:gd name="connsiteY1" fmla="*/ 66648 h 161015"/>
                <a:gd name="connsiteX2" fmla="*/ 25485 w 115261"/>
                <a:gd name="connsiteY2" fmla="*/ 143126 h 161015"/>
                <a:gd name="connsiteX3" fmla="*/ 24629 w 115261"/>
                <a:gd name="connsiteY3" fmla="*/ 150342 h 161015"/>
                <a:gd name="connsiteX4" fmla="*/ 11732 w 115261"/>
                <a:gd name="connsiteY4" fmla="*/ 160285 h 161015"/>
                <a:gd name="connsiteX5" fmla="*/ 2361 w 115261"/>
                <a:gd name="connsiteY5" fmla="*/ 150115 h 161015"/>
                <a:gd name="connsiteX6" fmla="*/ 144 w 115261"/>
                <a:gd name="connsiteY6" fmla="*/ 95910 h 161015"/>
                <a:gd name="connsiteX7" fmla="*/ 5182 w 115261"/>
                <a:gd name="connsiteY7" fmla="*/ 19546 h 161015"/>
                <a:gd name="connsiteX8" fmla="*/ 9364 w 115261"/>
                <a:gd name="connsiteY8" fmla="*/ 0 h 161015"/>
                <a:gd name="connsiteX9" fmla="*/ 41607 w 115261"/>
                <a:gd name="connsiteY9" fmla="*/ 2500 h 161015"/>
                <a:gd name="connsiteX10" fmla="*/ 64177 w 115261"/>
                <a:gd name="connsiteY10" fmla="*/ 23466 h 161015"/>
                <a:gd name="connsiteX11" fmla="*/ 65689 w 115261"/>
                <a:gd name="connsiteY11" fmla="*/ 51818 h 161015"/>
                <a:gd name="connsiteX12" fmla="*/ 86193 w 115261"/>
                <a:gd name="connsiteY12" fmla="*/ 54659 h 161015"/>
                <a:gd name="connsiteX13" fmla="*/ 112643 w 115261"/>
                <a:gd name="connsiteY13" fmla="*/ 106478 h 161015"/>
                <a:gd name="connsiteX14" fmla="*/ 59290 w 115261"/>
                <a:gd name="connsiteY14" fmla="*/ 159831 h 161015"/>
                <a:gd name="connsiteX15" fmla="*/ 37476 w 115261"/>
                <a:gd name="connsiteY15" fmla="*/ 149092 h 161015"/>
                <a:gd name="connsiteX16" fmla="*/ 56368 w 115261"/>
                <a:gd name="connsiteY16" fmla="*/ 134489 h 161015"/>
                <a:gd name="connsiteX17" fmla="*/ 85790 w 115261"/>
                <a:gd name="connsiteY17" fmla="*/ 102103 h 161015"/>
                <a:gd name="connsiteX18" fmla="*/ 86244 w 115261"/>
                <a:gd name="connsiteY18" fmla="*/ 82046 h 161015"/>
                <a:gd name="connsiteX19" fmla="*/ 66696 w 115261"/>
                <a:gd name="connsiteY19" fmla="*/ 78921 h 161015"/>
                <a:gd name="connsiteX20" fmla="*/ 53295 w 115261"/>
                <a:gd name="connsiteY20" fmla="*/ 87103 h 161015"/>
                <a:gd name="connsiteX21" fmla="*/ 35410 w 115261"/>
                <a:gd name="connsiteY21" fmla="*/ 87159 h 161015"/>
                <a:gd name="connsiteX22" fmla="*/ 34554 w 115261"/>
                <a:gd name="connsiteY22" fmla="*/ 69432 h 161015"/>
                <a:gd name="connsiteX23" fmla="*/ 42212 w 115261"/>
                <a:gd name="connsiteY23" fmla="*/ 41250 h 161015"/>
                <a:gd name="connsiteX24" fmla="*/ 41406 w 115261"/>
                <a:gd name="connsiteY24" fmla="*/ 27500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261" h="161015">
                  <a:moveTo>
                    <a:pt x="41406" y="27443"/>
                  </a:moveTo>
                  <a:cubicBezTo>
                    <a:pt x="29717" y="39091"/>
                    <a:pt x="28156" y="52330"/>
                    <a:pt x="27904" y="66648"/>
                  </a:cubicBezTo>
                  <a:cubicBezTo>
                    <a:pt x="27501" y="92160"/>
                    <a:pt x="26342" y="117614"/>
                    <a:pt x="25485" y="143126"/>
                  </a:cubicBezTo>
                  <a:cubicBezTo>
                    <a:pt x="25385" y="145569"/>
                    <a:pt x="25838" y="149092"/>
                    <a:pt x="24629" y="150342"/>
                  </a:cubicBezTo>
                  <a:cubicBezTo>
                    <a:pt x="20699" y="154376"/>
                    <a:pt x="16417" y="159490"/>
                    <a:pt x="11732" y="160285"/>
                  </a:cubicBezTo>
                  <a:cubicBezTo>
                    <a:pt x="8961" y="160740"/>
                    <a:pt x="2713" y="154092"/>
                    <a:pt x="2361" y="150115"/>
                  </a:cubicBezTo>
                  <a:cubicBezTo>
                    <a:pt x="698" y="132160"/>
                    <a:pt x="-410" y="113921"/>
                    <a:pt x="144" y="95910"/>
                  </a:cubicBezTo>
                  <a:cubicBezTo>
                    <a:pt x="900" y="70398"/>
                    <a:pt x="3167" y="44943"/>
                    <a:pt x="5182" y="19546"/>
                  </a:cubicBezTo>
                  <a:cubicBezTo>
                    <a:pt x="5686" y="13352"/>
                    <a:pt x="7751" y="7329"/>
                    <a:pt x="9364" y="0"/>
                  </a:cubicBezTo>
                  <a:cubicBezTo>
                    <a:pt x="21052" y="1875"/>
                    <a:pt x="30372" y="6818"/>
                    <a:pt x="41607" y="2500"/>
                  </a:cubicBezTo>
                  <a:cubicBezTo>
                    <a:pt x="52237" y="-1591"/>
                    <a:pt x="61809" y="8921"/>
                    <a:pt x="64177" y="23466"/>
                  </a:cubicBezTo>
                  <a:cubicBezTo>
                    <a:pt x="65588" y="32273"/>
                    <a:pt x="65185" y="41421"/>
                    <a:pt x="65689" y="51818"/>
                  </a:cubicBezTo>
                  <a:cubicBezTo>
                    <a:pt x="72339" y="52727"/>
                    <a:pt x="79392" y="53012"/>
                    <a:pt x="86193" y="54659"/>
                  </a:cubicBezTo>
                  <a:cubicBezTo>
                    <a:pt x="110023" y="60512"/>
                    <a:pt x="120603" y="80455"/>
                    <a:pt x="112643" y="106478"/>
                  </a:cubicBezTo>
                  <a:cubicBezTo>
                    <a:pt x="103877" y="135114"/>
                    <a:pt x="85236" y="152728"/>
                    <a:pt x="59290" y="159831"/>
                  </a:cubicBezTo>
                  <a:cubicBezTo>
                    <a:pt x="51784" y="161876"/>
                    <a:pt x="43219" y="162842"/>
                    <a:pt x="37476" y="149092"/>
                  </a:cubicBezTo>
                  <a:cubicBezTo>
                    <a:pt x="43925" y="144206"/>
                    <a:pt x="50726" y="140058"/>
                    <a:pt x="56368" y="134489"/>
                  </a:cubicBezTo>
                  <a:cubicBezTo>
                    <a:pt x="66696" y="124319"/>
                    <a:pt x="77226" y="114035"/>
                    <a:pt x="85790" y="102103"/>
                  </a:cubicBezTo>
                  <a:cubicBezTo>
                    <a:pt x="88864" y="97841"/>
                    <a:pt x="88763" y="87330"/>
                    <a:pt x="86244" y="82046"/>
                  </a:cubicBezTo>
                  <a:cubicBezTo>
                    <a:pt x="82163" y="73466"/>
                    <a:pt x="73699" y="75398"/>
                    <a:pt x="66696" y="78921"/>
                  </a:cubicBezTo>
                  <a:cubicBezTo>
                    <a:pt x="62061" y="81250"/>
                    <a:pt x="58081" y="85853"/>
                    <a:pt x="53295" y="87103"/>
                  </a:cubicBezTo>
                  <a:cubicBezTo>
                    <a:pt x="47502" y="88694"/>
                    <a:pt x="40347" y="89773"/>
                    <a:pt x="35410" y="87159"/>
                  </a:cubicBezTo>
                  <a:cubicBezTo>
                    <a:pt x="33093" y="85967"/>
                    <a:pt x="33445" y="75341"/>
                    <a:pt x="34554" y="69432"/>
                  </a:cubicBezTo>
                  <a:cubicBezTo>
                    <a:pt x="36317" y="59830"/>
                    <a:pt x="40045" y="50739"/>
                    <a:pt x="42212" y="41250"/>
                  </a:cubicBezTo>
                  <a:cubicBezTo>
                    <a:pt x="43018" y="37671"/>
                    <a:pt x="41809" y="33523"/>
                    <a:pt x="41406" y="2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CF6A31CE-16E0-8D17-E090-AEA03AF07D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9624" y="5750647"/>
              <a:ext cx="170809" cy="209108"/>
            </a:xfrm>
            <a:custGeom>
              <a:avLst/>
              <a:gdLst>
                <a:gd name="connsiteX0" fmla="*/ 31930 w 170809"/>
                <a:gd name="connsiteY0" fmla="*/ 162573 h 209108"/>
                <a:gd name="connsiteX1" fmla="*/ 81805 w 170809"/>
                <a:gd name="connsiteY1" fmla="*/ 121437 h 209108"/>
                <a:gd name="connsiteX2" fmla="*/ 124478 w 170809"/>
                <a:gd name="connsiteY2" fmla="*/ 90187 h 209108"/>
                <a:gd name="connsiteX3" fmla="*/ 81705 w 170809"/>
                <a:gd name="connsiteY3" fmla="*/ 78255 h 209108"/>
                <a:gd name="connsiteX4" fmla="*/ 102008 w 170809"/>
                <a:gd name="connsiteY4" fmla="*/ 21266 h 209108"/>
                <a:gd name="connsiteX5" fmla="*/ 84425 w 170809"/>
                <a:gd name="connsiteY5" fmla="*/ 24107 h 209108"/>
                <a:gd name="connsiteX6" fmla="*/ 77675 w 170809"/>
                <a:gd name="connsiteY6" fmla="*/ 19561 h 209108"/>
                <a:gd name="connsiteX7" fmla="*/ 79387 w 170809"/>
                <a:gd name="connsiteY7" fmla="*/ 8538 h 209108"/>
                <a:gd name="connsiteX8" fmla="*/ 116417 w 170809"/>
                <a:gd name="connsiteY8" fmla="*/ 3368 h 209108"/>
                <a:gd name="connsiteX9" fmla="*/ 122865 w 170809"/>
                <a:gd name="connsiteY9" fmla="*/ 36493 h 209108"/>
                <a:gd name="connsiteX10" fmla="*/ 113444 w 170809"/>
                <a:gd name="connsiteY10" fmla="*/ 58766 h 209108"/>
                <a:gd name="connsiteX11" fmla="*/ 146947 w 170809"/>
                <a:gd name="connsiteY11" fmla="*/ 102857 h 209108"/>
                <a:gd name="connsiteX12" fmla="*/ 156066 w 170809"/>
                <a:gd name="connsiteY12" fmla="*/ 209108 h 209108"/>
                <a:gd name="connsiteX13" fmla="*/ 146191 w 170809"/>
                <a:gd name="connsiteY13" fmla="*/ 187687 h 209108"/>
                <a:gd name="connsiteX14" fmla="*/ 146292 w 170809"/>
                <a:gd name="connsiteY14" fmla="*/ 150642 h 209108"/>
                <a:gd name="connsiteX15" fmla="*/ 143270 w 170809"/>
                <a:gd name="connsiteY15" fmla="*/ 125073 h 209108"/>
                <a:gd name="connsiteX16" fmla="*/ 122563 w 170809"/>
                <a:gd name="connsiteY16" fmla="*/ 130926 h 209108"/>
                <a:gd name="connsiteX17" fmla="*/ 80143 w 170809"/>
                <a:gd name="connsiteY17" fmla="*/ 140414 h 209108"/>
                <a:gd name="connsiteX18" fmla="*/ 51225 w 170809"/>
                <a:gd name="connsiteY18" fmla="*/ 173028 h 209108"/>
                <a:gd name="connsiteX19" fmla="*/ 50469 w 170809"/>
                <a:gd name="connsiteY19" fmla="*/ 195130 h 209108"/>
                <a:gd name="connsiteX20" fmla="*/ 41300 w 170809"/>
                <a:gd name="connsiteY20" fmla="*/ 206778 h 209108"/>
                <a:gd name="connsiteX21" fmla="*/ 28000 w 170809"/>
                <a:gd name="connsiteY21" fmla="*/ 202517 h 209108"/>
                <a:gd name="connsiteX22" fmla="*/ 341 w 170809"/>
                <a:gd name="connsiteY22" fmla="*/ 146665 h 209108"/>
                <a:gd name="connsiteX23" fmla="*/ 2104 w 170809"/>
                <a:gd name="connsiteY23" fmla="*/ 138142 h 209108"/>
                <a:gd name="connsiteX24" fmla="*/ 11828 w 170809"/>
                <a:gd name="connsiteY24" fmla="*/ 137914 h 209108"/>
                <a:gd name="connsiteX25" fmla="*/ 31829 w 170809"/>
                <a:gd name="connsiteY25" fmla="*/ 162687 h 2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0809" h="209108">
                  <a:moveTo>
                    <a:pt x="31930" y="162573"/>
                  </a:moveTo>
                  <a:cubicBezTo>
                    <a:pt x="39487" y="134164"/>
                    <a:pt x="58832" y="125641"/>
                    <a:pt x="81805" y="121437"/>
                  </a:cubicBezTo>
                  <a:cubicBezTo>
                    <a:pt x="99237" y="118255"/>
                    <a:pt x="115258" y="110528"/>
                    <a:pt x="124478" y="90187"/>
                  </a:cubicBezTo>
                  <a:cubicBezTo>
                    <a:pt x="113394" y="70641"/>
                    <a:pt x="94501" y="91096"/>
                    <a:pt x="81705" y="78255"/>
                  </a:cubicBezTo>
                  <a:cubicBezTo>
                    <a:pt x="76516" y="55300"/>
                    <a:pt x="103872" y="45527"/>
                    <a:pt x="102008" y="21266"/>
                  </a:cubicBezTo>
                  <a:cubicBezTo>
                    <a:pt x="95459" y="22402"/>
                    <a:pt x="89968" y="23993"/>
                    <a:pt x="84425" y="24107"/>
                  </a:cubicBezTo>
                  <a:cubicBezTo>
                    <a:pt x="82108" y="24107"/>
                    <a:pt x="78128" y="21607"/>
                    <a:pt x="77675" y="19561"/>
                  </a:cubicBezTo>
                  <a:cubicBezTo>
                    <a:pt x="76969" y="16152"/>
                    <a:pt x="77523" y="11152"/>
                    <a:pt x="79387" y="8538"/>
                  </a:cubicBezTo>
                  <a:cubicBezTo>
                    <a:pt x="85634" y="-212"/>
                    <a:pt x="107197" y="-2769"/>
                    <a:pt x="116417" y="3368"/>
                  </a:cubicBezTo>
                  <a:cubicBezTo>
                    <a:pt x="125183" y="9220"/>
                    <a:pt x="127803" y="21436"/>
                    <a:pt x="122865" y="36493"/>
                  </a:cubicBezTo>
                  <a:cubicBezTo>
                    <a:pt x="120346" y="44164"/>
                    <a:pt x="116618" y="51323"/>
                    <a:pt x="113444" y="58766"/>
                  </a:cubicBezTo>
                  <a:cubicBezTo>
                    <a:pt x="145789" y="70528"/>
                    <a:pt x="147552" y="72914"/>
                    <a:pt x="146947" y="102857"/>
                  </a:cubicBezTo>
                  <a:cubicBezTo>
                    <a:pt x="174203" y="127857"/>
                    <a:pt x="179292" y="185074"/>
                    <a:pt x="156066" y="209108"/>
                  </a:cubicBezTo>
                  <a:cubicBezTo>
                    <a:pt x="145738" y="206210"/>
                    <a:pt x="146292" y="196608"/>
                    <a:pt x="146191" y="187687"/>
                  </a:cubicBezTo>
                  <a:cubicBezTo>
                    <a:pt x="146040" y="175358"/>
                    <a:pt x="146695" y="162971"/>
                    <a:pt x="146292" y="150642"/>
                  </a:cubicBezTo>
                  <a:cubicBezTo>
                    <a:pt x="146040" y="142744"/>
                    <a:pt x="144479" y="134903"/>
                    <a:pt x="143270" y="125073"/>
                  </a:cubicBezTo>
                  <a:cubicBezTo>
                    <a:pt x="134856" y="127460"/>
                    <a:pt x="128760" y="129448"/>
                    <a:pt x="122563" y="130926"/>
                  </a:cubicBezTo>
                  <a:cubicBezTo>
                    <a:pt x="108457" y="134278"/>
                    <a:pt x="94400" y="138539"/>
                    <a:pt x="80143" y="140414"/>
                  </a:cubicBezTo>
                  <a:cubicBezTo>
                    <a:pt x="61049" y="142914"/>
                    <a:pt x="52837" y="150983"/>
                    <a:pt x="51225" y="173028"/>
                  </a:cubicBezTo>
                  <a:cubicBezTo>
                    <a:pt x="50671" y="180414"/>
                    <a:pt x="52082" y="188142"/>
                    <a:pt x="50469" y="195130"/>
                  </a:cubicBezTo>
                  <a:cubicBezTo>
                    <a:pt x="49411" y="199790"/>
                    <a:pt x="45129" y="205585"/>
                    <a:pt x="41300" y="206778"/>
                  </a:cubicBezTo>
                  <a:cubicBezTo>
                    <a:pt x="37370" y="208028"/>
                    <a:pt x="29914" y="205983"/>
                    <a:pt x="28000" y="202517"/>
                  </a:cubicBezTo>
                  <a:cubicBezTo>
                    <a:pt x="18025" y="184448"/>
                    <a:pt x="9158" y="165528"/>
                    <a:pt x="341" y="146665"/>
                  </a:cubicBezTo>
                  <a:cubicBezTo>
                    <a:pt x="-616" y="144562"/>
                    <a:pt x="593" y="138880"/>
                    <a:pt x="2104" y="138142"/>
                  </a:cubicBezTo>
                  <a:cubicBezTo>
                    <a:pt x="4926" y="136721"/>
                    <a:pt x="10064" y="136040"/>
                    <a:pt x="11828" y="137914"/>
                  </a:cubicBezTo>
                  <a:cubicBezTo>
                    <a:pt x="18629" y="145073"/>
                    <a:pt x="24473" y="153369"/>
                    <a:pt x="31829" y="162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9DF99D29-7301-527A-036B-8E3194B63D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3388" y="6672215"/>
              <a:ext cx="584208" cy="54650"/>
            </a:xfrm>
            <a:custGeom>
              <a:avLst/>
              <a:gdLst>
                <a:gd name="connsiteX0" fmla="*/ 0 w 584208"/>
                <a:gd name="connsiteY0" fmla="*/ 43511 h 54650"/>
                <a:gd name="connsiteX1" fmla="*/ 26097 w 584208"/>
                <a:gd name="connsiteY1" fmla="*/ 36239 h 54650"/>
                <a:gd name="connsiteX2" fmla="*/ 126757 w 584208"/>
                <a:gd name="connsiteY2" fmla="*/ 28624 h 54650"/>
                <a:gd name="connsiteX3" fmla="*/ 301626 w 584208"/>
                <a:gd name="connsiteY3" fmla="*/ 12602 h 54650"/>
                <a:gd name="connsiteX4" fmla="*/ 542695 w 584208"/>
                <a:gd name="connsiteY4" fmla="*/ 215 h 54650"/>
                <a:gd name="connsiteX5" fmla="*/ 584208 w 584208"/>
                <a:gd name="connsiteY5" fmla="*/ 4818 h 54650"/>
                <a:gd name="connsiteX6" fmla="*/ 554635 w 584208"/>
                <a:gd name="connsiteY6" fmla="*/ 11465 h 54650"/>
                <a:gd name="connsiteX7" fmla="*/ 405913 w 584208"/>
                <a:gd name="connsiteY7" fmla="*/ 24022 h 54650"/>
                <a:gd name="connsiteX8" fmla="*/ 158647 w 584208"/>
                <a:gd name="connsiteY8" fmla="*/ 44023 h 54650"/>
                <a:gd name="connsiteX9" fmla="*/ 44738 w 584208"/>
                <a:gd name="connsiteY9" fmla="*/ 50897 h 54650"/>
                <a:gd name="connsiteX10" fmla="*/ 14207 w 584208"/>
                <a:gd name="connsiteY10" fmla="*/ 54363 h 54650"/>
                <a:gd name="connsiteX11" fmla="*/ 50 w 584208"/>
                <a:gd name="connsiteY11" fmla="*/ 43454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4208" h="54650">
                  <a:moveTo>
                    <a:pt x="0" y="43511"/>
                  </a:moveTo>
                  <a:cubicBezTo>
                    <a:pt x="8615" y="41011"/>
                    <a:pt x="17230" y="37033"/>
                    <a:pt x="26097" y="36239"/>
                  </a:cubicBezTo>
                  <a:cubicBezTo>
                    <a:pt x="59600" y="33170"/>
                    <a:pt x="93254" y="31579"/>
                    <a:pt x="126757" y="28624"/>
                  </a:cubicBezTo>
                  <a:cubicBezTo>
                    <a:pt x="185046" y="23511"/>
                    <a:pt x="243235" y="16465"/>
                    <a:pt x="301626" y="12602"/>
                  </a:cubicBezTo>
                  <a:cubicBezTo>
                    <a:pt x="381932" y="7260"/>
                    <a:pt x="462339" y="4079"/>
                    <a:pt x="542695" y="215"/>
                  </a:cubicBezTo>
                  <a:cubicBezTo>
                    <a:pt x="556197" y="-410"/>
                    <a:pt x="569749" y="101"/>
                    <a:pt x="584208" y="4818"/>
                  </a:cubicBezTo>
                  <a:cubicBezTo>
                    <a:pt x="574334" y="7091"/>
                    <a:pt x="564611" y="10556"/>
                    <a:pt x="554635" y="11465"/>
                  </a:cubicBezTo>
                  <a:cubicBezTo>
                    <a:pt x="505111" y="16011"/>
                    <a:pt x="455487" y="19988"/>
                    <a:pt x="405913" y="24022"/>
                  </a:cubicBezTo>
                  <a:cubicBezTo>
                    <a:pt x="323491" y="30783"/>
                    <a:pt x="241120" y="37715"/>
                    <a:pt x="158647" y="44023"/>
                  </a:cubicBezTo>
                  <a:cubicBezTo>
                    <a:pt x="120711" y="46920"/>
                    <a:pt x="82674" y="48454"/>
                    <a:pt x="44738" y="50897"/>
                  </a:cubicBezTo>
                  <a:cubicBezTo>
                    <a:pt x="34561" y="51579"/>
                    <a:pt x="24384" y="53340"/>
                    <a:pt x="14207" y="54363"/>
                  </a:cubicBezTo>
                  <a:cubicBezTo>
                    <a:pt x="8464" y="54931"/>
                    <a:pt x="2318" y="55898"/>
                    <a:pt x="50" y="43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C03D6FB6-8ABD-B355-1692-8AE36DA3BF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3937" y="2456432"/>
              <a:ext cx="130797" cy="160439"/>
            </a:xfrm>
            <a:custGeom>
              <a:avLst/>
              <a:gdLst>
                <a:gd name="connsiteX0" fmla="*/ 103458 w 130797"/>
                <a:gd name="connsiteY0" fmla="*/ 61822 h 160439"/>
                <a:gd name="connsiteX1" fmla="*/ 91820 w 130797"/>
                <a:gd name="connsiteY1" fmla="*/ 84834 h 160439"/>
                <a:gd name="connsiteX2" fmla="*/ 42699 w 130797"/>
                <a:gd name="connsiteY2" fmla="*/ 84550 h 160439"/>
                <a:gd name="connsiteX3" fmla="*/ 26628 w 130797"/>
                <a:gd name="connsiteY3" fmla="*/ 62732 h 160439"/>
                <a:gd name="connsiteX4" fmla="*/ 26628 w 130797"/>
                <a:gd name="connsiteY4" fmla="*/ 132846 h 160439"/>
                <a:gd name="connsiteX5" fmla="*/ 12572 w 130797"/>
                <a:gd name="connsiteY5" fmla="*/ 160289 h 160439"/>
                <a:gd name="connsiteX6" fmla="*/ 279 w 130797"/>
                <a:gd name="connsiteY6" fmla="*/ 133357 h 160439"/>
                <a:gd name="connsiteX7" fmla="*/ 4763 w 130797"/>
                <a:gd name="connsiteY7" fmla="*/ 42163 h 160439"/>
                <a:gd name="connsiteX8" fmla="*/ 6174 w 130797"/>
                <a:gd name="connsiteY8" fmla="*/ 34947 h 160439"/>
                <a:gd name="connsiteX9" fmla="*/ 21389 w 130797"/>
                <a:gd name="connsiteY9" fmla="*/ 13015 h 160439"/>
                <a:gd name="connsiteX10" fmla="*/ 42951 w 130797"/>
                <a:gd name="connsiteY10" fmla="*/ 30231 h 160439"/>
                <a:gd name="connsiteX11" fmla="*/ 66630 w 130797"/>
                <a:gd name="connsiteY11" fmla="*/ 82959 h 160439"/>
                <a:gd name="connsiteX12" fmla="*/ 81593 w 130797"/>
                <a:gd name="connsiteY12" fmla="*/ 55175 h 160439"/>
                <a:gd name="connsiteX13" fmla="*/ 97160 w 130797"/>
                <a:gd name="connsiteY13" fmla="*/ 14322 h 160439"/>
                <a:gd name="connsiteX14" fmla="*/ 115549 w 130797"/>
                <a:gd name="connsiteY14" fmla="*/ 174 h 160439"/>
                <a:gd name="connsiteX15" fmla="*/ 129756 w 130797"/>
                <a:gd name="connsiteY15" fmla="*/ 19152 h 160439"/>
                <a:gd name="connsiteX16" fmla="*/ 130663 w 130797"/>
                <a:gd name="connsiteY16" fmla="*/ 122902 h 160439"/>
                <a:gd name="connsiteX17" fmla="*/ 122048 w 130797"/>
                <a:gd name="connsiteY17" fmla="*/ 133812 h 160439"/>
                <a:gd name="connsiteX18" fmla="*/ 111317 w 130797"/>
                <a:gd name="connsiteY18" fmla="*/ 124493 h 160439"/>
                <a:gd name="connsiteX19" fmla="*/ 107539 w 130797"/>
                <a:gd name="connsiteY19" fmla="*/ 97845 h 160439"/>
                <a:gd name="connsiteX20" fmla="*/ 107388 w 130797"/>
                <a:gd name="connsiteY20" fmla="*/ 63527 h 160439"/>
                <a:gd name="connsiteX21" fmla="*/ 103508 w 130797"/>
                <a:gd name="connsiteY21" fmla="*/ 61822 h 16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0797" h="160439">
                  <a:moveTo>
                    <a:pt x="103458" y="61822"/>
                  </a:moveTo>
                  <a:cubicBezTo>
                    <a:pt x="99629" y="69550"/>
                    <a:pt x="96253" y="77618"/>
                    <a:pt x="91820" y="84834"/>
                  </a:cubicBezTo>
                  <a:cubicBezTo>
                    <a:pt x="77210" y="108868"/>
                    <a:pt x="56705" y="108698"/>
                    <a:pt x="42699" y="84550"/>
                  </a:cubicBezTo>
                  <a:cubicBezTo>
                    <a:pt x="38468" y="77277"/>
                    <a:pt x="34840" y="69493"/>
                    <a:pt x="26628" y="62732"/>
                  </a:cubicBezTo>
                  <a:cubicBezTo>
                    <a:pt x="26628" y="86084"/>
                    <a:pt x="26779" y="109436"/>
                    <a:pt x="26628" y="132846"/>
                  </a:cubicBezTo>
                  <a:cubicBezTo>
                    <a:pt x="26477" y="154550"/>
                    <a:pt x="23051" y="161596"/>
                    <a:pt x="12572" y="160289"/>
                  </a:cubicBezTo>
                  <a:cubicBezTo>
                    <a:pt x="-2441" y="158357"/>
                    <a:pt x="78" y="143698"/>
                    <a:pt x="279" y="133357"/>
                  </a:cubicBezTo>
                  <a:cubicBezTo>
                    <a:pt x="884" y="102902"/>
                    <a:pt x="3101" y="72561"/>
                    <a:pt x="4763" y="42163"/>
                  </a:cubicBezTo>
                  <a:cubicBezTo>
                    <a:pt x="4914" y="39720"/>
                    <a:pt x="5569" y="37334"/>
                    <a:pt x="6174" y="34947"/>
                  </a:cubicBezTo>
                  <a:cubicBezTo>
                    <a:pt x="8642" y="25288"/>
                    <a:pt x="11161" y="14720"/>
                    <a:pt x="21389" y="13015"/>
                  </a:cubicBezTo>
                  <a:cubicBezTo>
                    <a:pt x="32523" y="11140"/>
                    <a:pt x="38468" y="20231"/>
                    <a:pt x="42951" y="30231"/>
                  </a:cubicBezTo>
                  <a:cubicBezTo>
                    <a:pt x="50206" y="46254"/>
                    <a:pt x="57360" y="62277"/>
                    <a:pt x="66630" y="82959"/>
                  </a:cubicBezTo>
                  <a:cubicBezTo>
                    <a:pt x="73129" y="71027"/>
                    <a:pt x="78066" y="63470"/>
                    <a:pt x="81593" y="55175"/>
                  </a:cubicBezTo>
                  <a:cubicBezTo>
                    <a:pt x="87236" y="41822"/>
                    <a:pt x="91770" y="27845"/>
                    <a:pt x="97160" y="14322"/>
                  </a:cubicBezTo>
                  <a:cubicBezTo>
                    <a:pt x="100637" y="5629"/>
                    <a:pt x="105775" y="-1189"/>
                    <a:pt x="115549" y="174"/>
                  </a:cubicBezTo>
                  <a:cubicBezTo>
                    <a:pt x="125474" y="1538"/>
                    <a:pt x="129505" y="9777"/>
                    <a:pt x="129756" y="19152"/>
                  </a:cubicBezTo>
                  <a:cubicBezTo>
                    <a:pt x="130663" y="53754"/>
                    <a:pt x="131016" y="88357"/>
                    <a:pt x="130663" y="122902"/>
                  </a:cubicBezTo>
                  <a:cubicBezTo>
                    <a:pt x="130663" y="126823"/>
                    <a:pt x="125021" y="133812"/>
                    <a:pt x="122048" y="133812"/>
                  </a:cubicBezTo>
                  <a:cubicBezTo>
                    <a:pt x="118320" y="133812"/>
                    <a:pt x="112627" y="128755"/>
                    <a:pt x="111317" y="124493"/>
                  </a:cubicBezTo>
                  <a:cubicBezTo>
                    <a:pt x="108748" y="116141"/>
                    <a:pt x="107992" y="106823"/>
                    <a:pt x="107539" y="97845"/>
                  </a:cubicBezTo>
                  <a:cubicBezTo>
                    <a:pt x="106934" y="86425"/>
                    <a:pt x="107388" y="74948"/>
                    <a:pt x="107388" y="63527"/>
                  </a:cubicBezTo>
                  <a:cubicBezTo>
                    <a:pt x="106078" y="62959"/>
                    <a:pt x="104818" y="62391"/>
                    <a:pt x="103508" y="61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DD31E37-7B46-F388-6B30-228D523DB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5185" y="5316057"/>
              <a:ext cx="144625" cy="177873"/>
            </a:xfrm>
            <a:custGeom>
              <a:avLst/>
              <a:gdLst>
                <a:gd name="connsiteX0" fmla="*/ 117622 w 144625"/>
                <a:gd name="connsiteY0" fmla="*/ 147955 h 177873"/>
                <a:gd name="connsiteX1" fmla="*/ 34444 w 144625"/>
                <a:gd name="connsiteY1" fmla="*/ 143581 h 177873"/>
                <a:gd name="connsiteX2" fmla="*/ 10816 w 144625"/>
                <a:gd name="connsiteY2" fmla="*/ 147103 h 177873"/>
                <a:gd name="connsiteX3" fmla="*/ 8196 w 144625"/>
                <a:gd name="connsiteY3" fmla="*/ 141933 h 177873"/>
                <a:gd name="connsiteX4" fmla="*/ 25930 w 144625"/>
                <a:gd name="connsiteY4" fmla="*/ 119376 h 177873"/>
                <a:gd name="connsiteX5" fmla="*/ 11219 w 144625"/>
                <a:gd name="connsiteY5" fmla="*/ 106592 h 177873"/>
                <a:gd name="connsiteX6" fmla="*/ 1646 w 144625"/>
                <a:gd name="connsiteY6" fmla="*/ 82160 h 177873"/>
                <a:gd name="connsiteX7" fmla="*/ 19129 w 144625"/>
                <a:gd name="connsiteY7" fmla="*/ 71307 h 177873"/>
                <a:gd name="connsiteX8" fmla="*/ 31421 w 144625"/>
                <a:gd name="connsiteY8" fmla="*/ 65057 h 177873"/>
                <a:gd name="connsiteX9" fmla="*/ 60390 w 144625"/>
                <a:gd name="connsiteY9" fmla="*/ 60398 h 177873"/>
                <a:gd name="connsiteX10" fmla="*/ 84774 w 144625"/>
                <a:gd name="connsiteY10" fmla="*/ 81080 h 177873"/>
                <a:gd name="connsiteX11" fmla="*/ 106387 w 144625"/>
                <a:gd name="connsiteY11" fmla="*/ 102728 h 177873"/>
                <a:gd name="connsiteX12" fmla="*/ 110518 w 144625"/>
                <a:gd name="connsiteY12" fmla="*/ 84773 h 177873"/>
                <a:gd name="connsiteX13" fmla="*/ 110518 w 144625"/>
                <a:gd name="connsiteY13" fmla="*/ 23068 h 177873"/>
                <a:gd name="connsiteX14" fmla="*/ 124020 w 144625"/>
                <a:gd name="connsiteY14" fmla="*/ 0 h 177873"/>
                <a:gd name="connsiteX15" fmla="*/ 126388 w 144625"/>
                <a:gd name="connsiteY15" fmla="*/ 119035 h 177873"/>
                <a:gd name="connsiteX16" fmla="*/ 138328 w 144625"/>
                <a:gd name="connsiteY16" fmla="*/ 129660 h 177873"/>
                <a:gd name="connsiteX17" fmla="*/ 144625 w 144625"/>
                <a:gd name="connsiteY17" fmla="*/ 143751 h 177873"/>
                <a:gd name="connsiteX18" fmla="*/ 131375 w 144625"/>
                <a:gd name="connsiteY18" fmla="*/ 149546 h 177873"/>
                <a:gd name="connsiteX19" fmla="*/ 117571 w 144625"/>
                <a:gd name="connsiteY19" fmla="*/ 147955 h 177873"/>
                <a:gd name="connsiteX20" fmla="*/ 46938 w 144625"/>
                <a:gd name="connsiteY20" fmla="*/ 76989 h 177873"/>
                <a:gd name="connsiteX21" fmla="*/ 53941 w 144625"/>
                <a:gd name="connsiteY21" fmla="*/ 135058 h 177873"/>
                <a:gd name="connsiteX22" fmla="*/ 78426 w 144625"/>
                <a:gd name="connsiteY22" fmla="*/ 156024 h 177873"/>
                <a:gd name="connsiteX23" fmla="*/ 99132 w 144625"/>
                <a:gd name="connsiteY23" fmla="*/ 130853 h 177873"/>
                <a:gd name="connsiteX24" fmla="*/ 46938 w 144625"/>
                <a:gd name="connsiteY24" fmla="*/ 76989 h 17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625" h="177873">
                  <a:moveTo>
                    <a:pt x="117622" y="147955"/>
                  </a:moveTo>
                  <a:cubicBezTo>
                    <a:pt x="86335" y="189319"/>
                    <a:pt x="62909" y="187728"/>
                    <a:pt x="34444" y="143581"/>
                  </a:cubicBezTo>
                  <a:cubicBezTo>
                    <a:pt x="26686" y="144717"/>
                    <a:pt x="18725" y="145910"/>
                    <a:pt x="10816" y="147103"/>
                  </a:cubicBezTo>
                  <a:cubicBezTo>
                    <a:pt x="9959" y="145399"/>
                    <a:pt x="9052" y="143637"/>
                    <a:pt x="8196" y="141933"/>
                  </a:cubicBezTo>
                  <a:cubicBezTo>
                    <a:pt x="13536" y="135171"/>
                    <a:pt x="18876" y="128353"/>
                    <a:pt x="25930" y="119376"/>
                  </a:cubicBezTo>
                  <a:cubicBezTo>
                    <a:pt x="20942" y="115001"/>
                    <a:pt x="16307" y="110398"/>
                    <a:pt x="11219" y="106592"/>
                  </a:cubicBezTo>
                  <a:cubicBezTo>
                    <a:pt x="3259" y="100569"/>
                    <a:pt x="-3140" y="92330"/>
                    <a:pt x="1646" y="82160"/>
                  </a:cubicBezTo>
                  <a:cubicBezTo>
                    <a:pt x="4266" y="76591"/>
                    <a:pt x="13032" y="74660"/>
                    <a:pt x="19129" y="71307"/>
                  </a:cubicBezTo>
                  <a:cubicBezTo>
                    <a:pt x="23159" y="69092"/>
                    <a:pt x="28146" y="68239"/>
                    <a:pt x="31421" y="65057"/>
                  </a:cubicBezTo>
                  <a:cubicBezTo>
                    <a:pt x="43261" y="53523"/>
                    <a:pt x="47240" y="51875"/>
                    <a:pt x="60390" y="60398"/>
                  </a:cubicBezTo>
                  <a:cubicBezTo>
                    <a:pt x="69156" y="66080"/>
                    <a:pt x="76864" y="73864"/>
                    <a:pt x="84774" y="81080"/>
                  </a:cubicBezTo>
                  <a:cubicBezTo>
                    <a:pt x="91424" y="87216"/>
                    <a:pt x="97671" y="93921"/>
                    <a:pt x="106387" y="102728"/>
                  </a:cubicBezTo>
                  <a:cubicBezTo>
                    <a:pt x="108301" y="94660"/>
                    <a:pt x="110417" y="89716"/>
                    <a:pt x="110518" y="84773"/>
                  </a:cubicBezTo>
                  <a:cubicBezTo>
                    <a:pt x="110871" y="64205"/>
                    <a:pt x="110417" y="43637"/>
                    <a:pt x="110518" y="23068"/>
                  </a:cubicBezTo>
                  <a:cubicBezTo>
                    <a:pt x="110568" y="13523"/>
                    <a:pt x="109158" y="2671"/>
                    <a:pt x="124020" y="0"/>
                  </a:cubicBezTo>
                  <a:cubicBezTo>
                    <a:pt x="134549" y="39375"/>
                    <a:pt x="132433" y="78807"/>
                    <a:pt x="126388" y="119035"/>
                  </a:cubicBezTo>
                  <a:cubicBezTo>
                    <a:pt x="130569" y="122671"/>
                    <a:pt x="135154" y="125455"/>
                    <a:pt x="138328" y="129660"/>
                  </a:cubicBezTo>
                  <a:cubicBezTo>
                    <a:pt x="141250" y="133580"/>
                    <a:pt x="142610" y="138978"/>
                    <a:pt x="144625" y="143751"/>
                  </a:cubicBezTo>
                  <a:cubicBezTo>
                    <a:pt x="140242" y="145797"/>
                    <a:pt x="135960" y="148751"/>
                    <a:pt x="131375" y="149546"/>
                  </a:cubicBezTo>
                  <a:cubicBezTo>
                    <a:pt x="127244" y="150285"/>
                    <a:pt x="122811" y="148638"/>
                    <a:pt x="117571" y="147955"/>
                  </a:cubicBezTo>
                  <a:close/>
                  <a:moveTo>
                    <a:pt x="46938" y="76989"/>
                  </a:moveTo>
                  <a:cubicBezTo>
                    <a:pt x="41699" y="100398"/>
                    <a:pt x="47442" y="118012"/>
                    <a:pt x="53941" y="135058"/>
                  </a:cubicBezTo>
                  <a:cubicBezTo>
                    <a:pt x="58375" y="146706"/>
                    <a:pt x="65982" y="157672"/>
                    <a:pt x="78426" y="156024"/>
                  </a:cubicBezTo>
                  <a:cubicBezTo>
                    <a:pt x="90013" y="154490"/>
                    <a:pt x="97066" y="144603"/>
                    <a:pt x="99132" y="130853"/>
                  </a:cubicBezTo>
                  <a:cubicBezTo>
                    <a:pt x="82204" y="113410"/>
                    <a:pt x="65780" y="96478"/>
                    <a:pt x="46938" y="7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E5DADE54-AC54-F5AE-952C-E2B75F96FC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8778" y="5662507"/>
              <a:ext cx="154524" cy="193601"/>
            </a:xfrm>
            <a:custGeom>
              <a:avLst/>
              <a:gdLst>
                <a:gd name="connsiteX0" fmla="*/ 80416 w 154524"/>
                <a:gd name="connsiteY0" fmla="*/ 98270 h 193601"/>
                <a:gd name="connsiteX1" fmla="*/ 101777 w 154524"/>
                <a:gd name="connsiteY1" fmla="*/ 22190 h 193601"/>
                <a:gd name="connsiteX2" fmla="*/ 117949 w 154524"/>
                <a:gd name="connsiteY2" fmla="*/ 1053 h 193601"/>
                <a:gd name="connsiteX3" fmla="*/ 122735 w 154524"/>
                <a:gd name="connsiteY3" fmla="*/ 27190 h 193601"/>
                <a:gd name="connsiteX4" fmla="*/ 98754 w 154524"/>
                <a:gd name="connsiteY4" fmla="*/ 115827 h 193601"/>
                <a:gd name="connsiteX5" fmla="*/ 154525 w 154524"/>
                <a:gd name="connsiteY5" fmla="*/ 155543 h 193601"/>
                <a:gd name="connsiteX6" fmla="*/ 87620 w 154524"/>
                <a:gd name="connsiteY6" fmla="*/ 138611 h 193601"/>
                <a:gd name="connsiteX7" fmla="*/ 77343 w 154524"/>
                <a:gd name="connsiteY7" fmla="*/ 154463 h 193601"/>
                <a:gd name="connsiteX8" fmla="*/ 64193 w 154524"/>
                <a:gd name="connsiteY8" fmla="*/ 174236 h 193601"/>
                <a:gd name="connsiteX9" fmla="*/ 25804 w 154524"/>
                <a:gd name="connsiteY9" fmla="*/ 192588 h 193601"/>
                <a:gd name="connsiteX10" fmla="*/ 2226 w 154524"/>
                <a:gd name="connsiteY10" fmla="*/ 157134 h 193601"/>
                <a:gd name="connsiteX11" fmla="*/ 1974 w 154524"/>
                <a:gd name="connsiteY11" fmla="*/ 95997 h 193601"/>
                <a:gd name="connsiteX12" fmla="*/ 49634 w 154524"/>
                <a:gd name="connsiteY12" fmla="*/ 73667 h 193601"/>
                <a:gd name="connsiteX13" fmla="*/ 80416 w 154524"/>
                <a:gd name="connsiteY13" fmla="*/ 98327 h 193601"/>
                <a:gd name="connsiteX14" fmla="*/ 67317 w 154524"/>
                <a:gd name="connsiteY14" fmla="*/ 122475 h 193601"/>
                <a:gd name="connsiteX15" fmla="*/ 28121 w 154524"/>
                <a:gd name="connsiteY15" fmla="*/ 88951 h 193601"/>
                <a:gd name="connsiteX16" fmla="*/ 33965 w 154524"/>
                <a:gd name="connsiteY16" fmla="*/ 170089 h 193601"/>
                <a:gd name="connsiteX17" fmla="*/ 67317 w 154524"/>
                <a:gd name="connsiteY17" fmla="*/ 122475 h 19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24" h="193601">
                  <a:moveTo>
                    <a:pt x="80416" y="98270"/>
                  </a:moveTo>
                  <a:cubicBezTo>
                    <a:pt x="88225" y="70542"/>
                    <a:pt x="95328" y="46451"/>
                    <a:pt x="101777" y="22190"/>
                  </a:cubicBezTo>
                  <a:cubicBezTo>
                    <a:pt x="106614" y="3894"/>
                    <a:pt x="110896" y="-2811"/>
                    <a:pt x="117949" y="1053"/>
                  </a:cubicBezTo>
                  <a:cubicBezTo>
                    <a:pt x="128680" y="6962"/>
                    <a:pt x="124801" y="18553"/>
                    <a:pt x="122735" y="27190"/>
                  </a:cubicBezTo>
                  <a:cubicBezTo>
                    <a:pt x="115783" y="55713"/>
                    <a:pt x="107520" y="83895"/>
                    <a:pt x="98754" y="115827"/>
                  </a:cubicBezTo>
                  <a:cubicBezTo>
                    <a:pt x="114826" y="127247"/>
                    <a:pt x="132660" y="139974"/>
                    <a:pt x="154525" y="155543"/>
                  </a:cubicBezTo>
                  <a:cubicBezTo>
                    <a:pt x="125758" y="165202"/>
                    <a:pt x="107470" y="150827"/>
                    <a:pt x="87620" y="138611"/>
                  </a:cubicBezTo>
                  <a:cubicBezTo>
                    <a:pt x="83942" y="144293"/>
                    <a:pt x="80668" y="149350"/>
                    <a:pt x="77343" y="154463"/>
                  </a:cubicBezTo>
                  <a:cubicBezTo>
                    <a:pt x="73010" y="161111"/>
                    <a:pt x="69030" y="168100"/>
                    <a:pt x="64193" y="174236"/>
                  </a:cubicBezTo>
                  <a:cubicBezTo>
                    <a:pt x="54067" y="187077"/>
                    <a:pt x="41976" y="196850"/>
                    <a:pt x="25804" y="192588"/>
                  </a:cubicBezTo>
                  <a:cubicBezTo>
                    <a:pt x="9884" y="188384"/>
                    <a:pt x="3888" y="172588"/>
                    <a:pt x="2226" y="157134"/>
                  </a:cubicBezTo>
                  <a:cubicBezTo>
                    <a:pt x="9" y="136963"/>
                    <a:pt x="-1301" y="115713"/>
                    <a:pt x="1974" y="95997"/>
                  </a:cubicBezTo>
                  <a:cubicBezTo>
                    <a:pt x="6911" y="66053"/>
                    <a:pt x="26610" y="57985"/>
                    <a:pt x="49634" y="73667"/>
                  </a:cubicBezTo>
                  <a:cubicBezTo>
                    <a:pt x="58954" y="80031"/>
                    <a:pt x="67468" y="87872"/>
                    <a:pt x="80416" y="98327"/>
                  </a:cubicBezTo>
                  <a:close/>
                  <a:moveTo>
                    <a:pt x="67317" y="122475"/>
                  </a:moveTo>
                  <a:cubicBezTo>
                    <a:pt x="55226" y="109179"/>
                    <a:pt x="43890" y="95827"/>
                    <a:pt x="28121" y="88951"/>
                  </a:cubicBezTo>
                  <a:cubicBezTo>
                    <a:pt x="12705" y="116395"/>
                    <a:pt x="15224" y="150202"/>
                    <a:pt x="33965" y="170089"/>
                  </a:cubicBezTo>
                  <a:cubicBezTo>
                    <a:pt x="50792" y="159747"/>
                    <a:pt x="58954" y="141622"/>
                    <a:pt x="67317" y="1224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811BF9FD-40B2-EA50-4571-9408083DC7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4342" y="3614211"/>
              <a:ext cx="118525" cy="266837"/>
            </a:xfrm>
            <a:custGeom>
              <a:avLst/>
              <a:gdLst>
                <a:gd name="connsiteX0" fmla="*/ 85042 w 118525"/>
                <a:gd name="connsiteY0" fmla="*/ 159621 h 266837"/>
                <a:gd name="connsiteX1" fmla="*/ 70683 w 118525"/>
                <a:gd name="connsiteY1" fmla="*/ 173484 h 266837"/>
                <a:gd name="connsiteX2" fmla="*/ 84437 w 118525"/>
                <a:gd name="connsiteY2" fmla="*/ 266837 h 266837"/>
                <a:gd name="connsiteX3" fmla="*/ 58542 w 118525"/>
                <a:gd name="connsiteY3" fmla="*/ 224394 h 266837"/>
                <a:gd name="connsiteX4" fmla="*/ 43982 w 118525"/>
                <a:gd name="connsiteY4" fmla="*/ 178314 h 266837"/>
                <a:gd name="connsiteX5" fmla="*/ 10731 w 118525"/>
                <a:gd name="connsiteY5" fmla="*/ 177859 h 266837"/>
                <a:gd name="connsiteX6" fmla="*/ 0 w 118525"/>
                <a:gd name="connsiteY6" fmla="*/ 168598 h 266837"/>
                <a:gd name="connsiteX7" fmla="*/ 9925 w 118525"/>
                <a:gd name="connsiteY7" fmla="*/ 157689 h 266837"/>
                <a:gd name="connsiteX8" fmla="*/ 38037 w 118525"/>
                <a:gd name="connsiteY8" fmla="*/ 153598 h 266837"/>
                <a:gd name="connsiteX9" fmla="*/ 34007 w 118525"/>
                <a:gd name="connsiteY9" fmla="*/ 116495 h 266837"/>
                <a:gd name="connsiteX10" fmla="*/ 36223 w 118525"/>
                <a:gd name="connsiteY10" fmla="*/ 40415 h 266837"/>
                <a:gd name="connsiteX11" fmla="*/ 102070 w 118525"/>
                <a:gd name="connsiteY11" fmla="*/ 8426 h 266837"/>
                <a:gd name="connsiteX12" fmla="*/ 113759 w 118525"/>
                <a:gd name="connsiteY12" fmla="*/ 54563 h 266837"/>
                <a:gd name="connsiteX13" fmla="*/ 75822 w 118525"/>
                <a:gd name="connsiteY13" fmla="*/ 90416 h 266837"/>
                <a:gd name="connsiteX14" fmla="*/ 56426 w 118525"/>
                <a:gd name="connsiteY14" fmla="*/ 97006 h 266837"/>
                <a:gd name="connsiteX15" fmla="*/ 63328 w 118525"/>
                <a:gd name="connsiteY15" fmla="*/ 150018 h 266837"/>
                <a:gd name="connsiteX16" fmla="*/ 85142 w 118525"/>
                <a:gd name="connsiteY16" fmla="*/ 159621 h 266837"/>
                <a:gd name="connsiteX17" fmla="*/ 52849 w 118525"/>
                <a:gd name="connsiteY17" fmla="*/ 77347 h 266837"/>
                <a:gd name="connsiteX18" fmla="*/ 94664 w 118525"/>
                <a:gd name="connsiteY18" fmla="*/ 47290 h 266837"/>
                <a:gd name="connsiteX19" fmla="*/ 93052 w 118525"/>
                <a:gd name="connsiteY19" fmla="*/ 27290 h 266837"/>
                <a:gd name="connsiteX20" fmla="*/ 60607 w 118525"/>
                <a:gd name="connsiteY20" fmla="*/ 34222 h 266837"/>
                <a:gd name="connsiteX21" fmla="*/ 52899 w 118525"/>
                <a:gd name="connsiteY21" fmla="*/ 77347 h 2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525" h="266837">
                  <a:moveTo>
                    <a:pt x="85042" y="159621"/>
                  </a:moveTo>
                  <a:cubicBezTo>
                    <a:pt x="78694" y="165757"/>
                    <a:pt x="74462" y="169848"/>
                    <a:pt x="70683" y="173484"/>
                  </a:cubicBezTo>
                  <a:cubicBezTo>
                    <a:pt x="75016" y="204621"/>
                    <a:pt x="91339" y="232462"/>
                    <a:pt x="84437" y="266837"/>
                  </a:cubicBezTo>
                  <a:cubicBezTo>
                    <a:pt x="65494" y="258030"/>
                    <a:pt x="64386" y="239110"/>
                    <a:pt x="58542" y="224394"/>
                  </a:cubicBezTo>
                  <a:cubicBezTo>
                    <a:pt x="52597" y="209451"/>
                    <a:pt x="48667" y="193485"/>
                    <a:pt x="43982" y="178314"/>
                  </a:cubicBezTo>
                  <a:cubicBezTo>
                    <a:pt x="32394" y="178314"/>
                    <a:pt x="21462" y="179166"/>
                    <a:pt x="10731" y="177859"/>
                  </a:cubicBezTo>
                  <a:cubicBezTo>
                    <a:pt x="6902" y="177405"/>
                    <a:pt x="3577" y="171837"/>
                    <a:pt x="0" y="168598"/>
                  </a:cubicBezTo>
                  <a:cubicBezTo>
                    <a:pt x="3275" y="164791"/>
                    <a:pt x="6046" y="158882"/>
                    <a:pt x="9925" y="157689"/>
                  </a:cubicBezTo>
                  <a:cubicBezTo>
                    <a:pt x="18187" y="155132"/>
                    <a:pt x="27004" y="155018"/>
                    <a:pt x="38037" y="153598"/>
                  </a:cubicBezTo>
                  <a:cubicBezTo>
                    <a:pt x="36526" y="140416"/>
                    <a:pt x="34057" y="128484"/>
                    <a:pt x="34007" y="116495"/>
                  </a:cubicBezTo>
                  <a:cubicBezTo>
                    <a:pt x="33855" y="91097"/>
                    <a:pt x="32143" y="65074"/>
                    <a:pt x="36223" y="40415"/>
                  </a:cubicBezTo>
                  <a:cubicBezTo>
                    <a:pt x="42370" y="3029"/>
                    <a:pt x="72900" y="-10324"/>
                    <a:pt x="102070" y="8426"/>
                  </a:cubicBezTo>
                  <a:cubicBezTo>
                    <a:pt x="118595" y="19051"/>
                    <a:pt x="123028" y="35756"/>
                    <a:pt x="113759" y="54563"/>
                  </a:cubicBezTo>
                  <a:cubicBezTo>
                    <a:pt x="105244" y="71836"/>
                    <a:pt x="91742" y="82972"/>
                    <a:pt x="75822" y="90416"/>
                  </a:cubicBezTo>
                  <a:cubicBezTo>
                    <a:pt x="70482" y="92916"/>
                    <a:pt x="64739" y="94222"/>
                    <a:pt x="56426" y="97006"/>
                  </a:cubicBezTo>
                  <a:cubicBezTo>
                    <a:pt x="58743" y="114791"/>
                    <a:pt x="61010" y="132291"/>
                    <a:pt x="63328" y="150018"/>
                  </a:cubicBezTo>
                  <a:cubicBezTo>
                    <a:pt x="70381" y="153143"/>
                    <a:pt x="76427" y="155757"/>
                    <a:pt x="85142" y="159621"/>
                  </a:cubicBezTo>
                  <a:close/>
                  <a:moveTo>
                    <a:pt x="52849" y="77347"/>
                  </a:moveTo>
                  <a:cubicBezTo>
                    <a:pt x="76679" y="69506"/>
                    <a:pt x="88820" y="59961"/>
                    <a:pt x="94664" y="47290"/>
                  </a:cubicBezTo>
                  <a:cubicBezTo>
                    <a:pt x="97939" y="40188"/>
                    <a:pt x="99098" y="33483"/>
                    <a:pt x="93052" y="27290"/>
                  </a:cubicBezTo>
                  <a:cubicBezTo>
                    <a:pt x="82271" y="16154"/>
                    <a:pt x="65595" y="18824"/>
                    <a:pt x="60607" y="34222"/>
                  </a:cubicBezTo>
                  <a:cubicBezTo>
                    <a:pt x="56527" y="46779"/>
                    <a:pt x="55720" y="60700"/>
                    <a:pt x="52899" y="773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68C9F41-AE5C-B136-E042-326E63B13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09620" y="3283268"/>
              <a:ext cx="128501" cy="167206"/>
            </a:xfrm>
            <a:custGeom>
              <a:avLst/>
              <a:gdLst>
                <a:gd name="connsiteX0" fmla="*/ 128451 w 128501"/>
                <a:gd name="connsiteY0" fmla="*/ 77265 h 167206"/>
                <a:gd name="connsiteX1" fmla="*/ 80237 w 128501"/>
                <a:gd name="connsiteY1" fmla="*/ 160163 h 167206"/>
                <a:gd name="connsiteX2" fmla="*/ 18219 w 128501"/>
                <a:gd name="connsiteY2" fmla="*/ 133174 h 167206"/>
                <a:gd name="connsiteX3" fmla="*/ 1845 w 128501"/>
                <a:gd name="connsiteY3" fmla="*/ 95049 h 167206"/>
                <a:gd name="connsiteX4" fmla="*/ 1442 w 128501"/>
                <a:gd name="connsiteY4" fmla="*/ 76469 h 167206"/>
                <a:gd name="connsiteX5" fmla="*/ 18017 w 128501"/>
                <a:gd name="connsiteY5" fmla="*/ 33799 h 167206"/>
                <a:gd name="connsiteX6" fmla="*/ 81295 w 128501"/>
                <a:gd name="connsiteY6" fmla="*/ 1753 h 167206"/>
                <a:gd name="connsiteX7" fmla="*/ 127594 w 128501"/>
                <a:gd name="connsiteY7" fmla="*/ 61128 h 167206"/>
                <a:gd name="connsiteX8" fmla="*/ 128501 w 128501"/>
                <a:gd name="connsiteY8" fmla="*/ 77322 h 167206"/>
                <a:gd name="connsiteX9" fmla="*/ 35197 w 128501"/>
                <a:gd name="connsiteY9" fmla="*/ 82378 h 167206"/>
                <a:gd name="connsiteX10" fmla="*/ 45122 w 128501"/>
                <a:gd name="connsiteY10" fmla="*/ 134652 h 167206"/>
                <a:gd name="connsiteX11" fmla="*/ 67440 w 128501"/>
                <a:gd name="connsiteY11" fmla="*/ 143515 h 167206"/>
                <a:gd name="connsiteX12" fmla="*/ 92832 w 128501"/>
                <a:gd name="connsiteY12" fmla="*/ 40560 h 167206"/>
                <a:gd name="connsiteX13" fmla="*/ 45626 w 128501"/>
                <a:gd name="connsiteY13" fmla="*/ 38685 h 167206"/>
                <a:gd name="connsiteX14" fmla="*/ 35197 w 128501"/>
                <a:gd name="connsiteY14" fmla="*/ 82322 h 1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01" h="167206">
                  <a:moveTo>
                    <a:pt x="128451" y="77265"/>
                  </a:moveTo>
                  <a:cubicBezTo>
                    <a:pt x="127292" y="116810"/>
                    <a:pt x="109558" y="143402"/>
                    <a:pt x="80237" y="160163"/>
                  </a:cubicBezTo>
                  <a:cubicBezTo>
                    <a:pt x="52931" y="175788"/>
                    <a:pt x="29907" y="164822"/>
                    <a:pt x="18219" y="133174"/>
                  </a:cubicBezTo>
                  <a:cubicBezTo>
                    <a:pt x="13483" y="120277"/>
                    <a:pt x="15448" y="103970"/>
                    <a:pt x="1845" y="95049"/>
                  </a:cubicBezTo>
                  <a:cubicBezTo>
                    <a:pt x="-724" y="93345"/>
                    <a:pt x="-371" y="82151"/>
                    <a:pt x="1442" y="76469"/>
                  </a:cubicBezTo>
                  <a:cubicBezTo>
                    <a:pt x="6027" y="61867"/>
                    <a:pt x="10964" y="46981"/>
                    <a:pt x="18017" y="33799"/>
                  </a:cubicBezTo>
                  <a:cubicBezTo>
                    <a:pt x="32426" y="6924"/>
                    <a:pt x="57112" y="-4724"/>
                    <a:pt x="81295" y="1753"/>
                  </a:cubicBezTo>
                  <a:cubicBezTo>
                    <a:pt x="104973" y="8060"/>
                    <a:pt x="123715" y="31980"/>
                    <a:pt x="127594" y="61128"/>
                  </a:cubicBezTo>
                  <a:cubicBezTo>
                    <a:pt x="128350" y="66810"/>
                    <a:pt x="128249" y="72606"/>
                    <a:pt x="128501" y="77322"/>
                  </a:cubicBezTo>
                  <a:close/>
                  <a:moveTo>
                    <a:pt x="35197" y="82378"/>
                  </a:moveTo>
                  <a:cubicBezTo>
                    <a:pt x="33937" y="100958"/>
                    <a:pt x="36305" y="118629"/>
                    <a:pt x="45122" y="134652"/>
                  </a:cubicBezTo>
                  <a:cubicBezTo>
                    <a:pt x="50412" y="144254"/>
                    <a:pt x="57465" y="147777"/>
                    <a:pt x="67440" y="143515"/>
                  </a:cubicBezTo>
                  <a:cubicBezTo>
                    <a:pt x="99835" y="129708"/>
                    <a:pt x="114495" y="70731"/>
                    <a:pt x="92832" y="40560"/>
                  </a:cubicBezTo>
                  <a:cubicBezTo>
                    <a:pt x="79380" y="21753"/>
                    <a:pt x="60689" y="21355"/>
                    <a:pt x="45626" y="38685"/>
                  </a:cubicBezTo>
                  <a:cubicBezTo>
                    <a:pt x="34693" y="51299"/>
                    <a:pt x="34290" y="66526"/>
                    <a:pt x="35197" y="82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EAE5444-2194-51A3-CD50-0890665D41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3728" y="1776366"/>
              <a:ext cx="123099" cy="193745"/>
            </a:xfrm>
            <a:custGeom>
              <a:avLst/>
              <a:gdLst>
                <a:gd name="connsiteX0" fmla="*/ 101061 w 123099"/>
                <a:gd name="connsiteY0" fmla="*/ 109214 h 193745"/>
                <a:gd name="connsiteX1" fmla="*/ 96275 w 123099"/>
                <a:gd name="connsiteY1" fmla="*/ 49044 h 193745"/>
                <a:gd name="connsiteX2" fmla="*/ 73352 w 123099"/>
                <a:gd name="connsiteY2" fmla="*/ 77282 h 193745"/>
                <a:gd name="connsiteX3" fmla="*/ 40555 w 123099"/>
                <a:gd name="connsiteY3" fmla="*/ 62282 h 193745"/>
                <a:gd name="connsiteX4" fmla="*/ 38137 w 123099"/>
                <a:gd name="connsiteY4" fmla="*/ 27793 h 193745"/>
                <a:gd name="connsiteX5" fmla="*/ 3626 w 123099"/>
                <a:gd name="connsiteY5" fmla="*/ 73191 h 193745"/>
                <a:gd name="connsiteX6" fmla="*/ 402 w 123099"/>
                <a:gd name="connsiteY6" fmla="*/ 56544 h 193745"/>
                <a:gd name="connsiteX7" fmla="*/ 23677 w 123099"/>
                <a:gd name="connsiteY7" fmla="*/ 15293 h 193745"/>
                <a:gd name="connsiteX8" fmla="*/ 56928 w 123099"/>
                <a:gd name="connsiteY8" fmla="*/ 28248 h 193745"/>
                <a:gd name="connsiteX9" fmla="*/ 61362 w 123099"/>
                <a:gd name="connsiteY9" fmla="*/ 61885 h 193745"/>
                <a:gd name="connsiteX10" fmla="*/ 82773 w 123099"/>
                <a:gd name="connsiteY10" fmla="*/ 29839 h 193745"/>
                <a:gd name="connsiteX11" fmla="*/ 91540 w 123099"/>
                <a:gd name="connsiteY11" fmla="*/ 7339 h 193745"/>
                <a:gd name="connsiteX12" fmla="*/ 103832 w 123099"/>
                <a:gd name="connsiteY12" fmla="*/ 66 h 193745"/>
                <a:gd name="connsiteX13" fmla="*/ 114211 w 123099"/>
                <a:gd name="connsiteY13" fmla="*/ 10918 h 193745"/>
                <a:gd name="connsiteX14" fmla="*/ 114714 w 123099"/>
                <a:gd name="connsiteY14" fmla="*/ 13305 h 193745"/>
                <a:gd name="connsiteX15" fmla="*/ 119097 w 123099"/>
                <a:gd name="connsiteY15" fmla="*/ 145692 h 193745"/>
                <a:gd name="connsiteX16" fmla="*/ 110533 w 123099"/>
                <a:gd name="connsiteY16" fmla="*/ 173476 h 193745"/>
                <a:gd name="connsiteX17" fmla="*/ 95973 w 123099"/>
                <a:gd name="connsiteY17" fmla="*/ 190749 h 193745"/>
                <a:gd name="connsiteX18" fmla="*/ 71287 w 123099"/>
                <a:gd name="connsiteY18" fmla="*/ 191999 h 193745"/>
                <a:gd name="connsiteX19" fmla="*/ 61866 w 123099"/>
                <a:gd name="connsiteY19" fmla="*/ 166601 h 193745"/>
                <a:gd name="connsiteX20" fmla="*/ 101061 w 123099"/>
                <a:gd name="connsiteY20" fmla="*/ 109101 h 193745"/>
                <a:gd name="connsiteX21" fmla="*/ 97837 w 123099"/>
                <a:gd name="connsiteY21" fmla="*/ 141999 h 193745"/>
                <a:gd name="connsiteX22" fmla="*/ 93504 w 123099"/>
                <a:gd name="connsiteY22" fmla="*/ 140181 h 193745"/>
                <a:gd name="connsiteX23" fmla="*/ 85040 w 123099"/>
                <a:gd name="connsiteY23" fmla="*/ 164669 h 193745"/>
                <a:gd name="connsiteX24" fmla="*/ 89978 w 123099"/>
                <a:gd name="connsiteY24" fmla="*/ 166715 h 193745"/>
                <a:gd name="connsiteX25" fmla="*/ 97787 w 123099"/>
                <a:gd name="connsiteY25" fmla="*/ 141942 h 19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99" h="193745">
                  <a:moveTo>
                    <a:pt x="101061" y="109214"/>
                  </a:moveTo>
                  <a:cubicBezTo>
                    <a:pt x="100104" y="88703"/>
                    <a:pt x="103480" y="69100"/>
                    <a:pt x="96275" y="49044"/>
                  </a:cubicBezTo>
                  <a:cubicBezTo>
                    <a:pt x="88013" y="59441"/>
                    <a:pt x="81615" y="69669"/>
                    <a:pt x="73352" y="77282"/>
                  </a:cubicBezTo>
                  <a:cubicBezTo>
                    <a:pt x="56072" y="93248"/>
                    <a:pt x="43225" y="86998"/>
                    <a:pt x="40555" y="62282"/>
                  </a:cubicBezTo>
                  <a:cubicBezTo>
                    <a:pt x="39446" y="51941"/>
                    <a:pt x="39043" y="41487"/>
                    <a:pt x="38137" y="27793"/>
                  </a:cubicBezTo>
                  <a:cubicBezTo>
                    <a:pt x="21310" y="39214"/>
                    <a:pt x="17733" y="58703"/>
                    <a:pt x="3626" y="73191"/>
                  </a:cubicBezTo>
                  <a:cubicBezTo>
                    <a:pt x="2014" y="65635"/>
                    <a:pt x="-1110" y="59669"/>
                    <a:pt x="402" y="56544"/>
                  </a:cubicBezTo>
                  <a:cubicBezTo>
                    <a:pt x="7304" y="42225"/>
                    <a:pt x="13904" y="26941"/>
                    <a:pt x="23677" y="15293"/>
                  </a:cubicBezTo>
                  <a:cubicBezTo>
                    <a:pt x="37179" y="-729"/>
                    <a:pt x="52646" y="5975"/>
                    <a:pt x="56928" y="28248"/>
                  </a:cubicBezTo>
                  <a:cubicBezTo>
                    <a:pt x="58893" y="38532"/>
                    <a:pt x="59699" y="49100"/>
                    <a:pt x="61362" y="61885"/>
                  </a:cubicBezTo>
                  <a:cubicBezTo>
                    <a:pt x="73654" y="53305"/>
                    <a:pt x="78189" y="41487"/>
                    <a:pt x="82773" y="29839"/>
                  </a:cubicBezTo>
                  <a:cubicBezTo>
                    <a:pt x="85746" y="22339"/>
                    <a:pt x="87509" y="13987"/>
                    <a:pt x="91540" y="7339"/>
                  </a:cubicBezTo>
                  <a:cubicBezTo>
                    <a:pt x="93958" y="3362"/>
                    <a:pt x="100004" y="-559"/>
                    <a:pt x="103832" y="66"/>
                  </a:cubicBezTo>
                  <a:cubicBezTo>
                    <a:pt x="107712" y="748"/>
                    <a:pt x="110835" y="6998"/>
                    <a:pt x="114211" y="10918"/>
                  </a:cubicBezTo>
                  <a:cubicBezTo>
                    <a:pt x="114664" y="11430"/>
                    <a:pt x="114614" y="12452"/>
                    <a:pt x="114714" y="13305"/>
                  </a:cubicBezTo>
                  <a:cubicBezTo>
                    <a:pt x="120609" y="57282"/>
                    <a:pt x="127713" y="101203"/>
                    <a:pt x="119097" y="145692"/>
                  </a:cubicBezTo>
                  <a:cubicBezTo>
                    <a:pt x="117233" y="155237"/>
                    <a:pt x="114664" y="164954"/>
                    <a:pt x="110533" y="173476"/>
                  </a:cubicBezTo>
                  <a:cubicBezTo>
                    <a:pt x="107208" y="180351"/>
                    <a:pt x="101968" y="188135"/>
                    <a:pt x="95973" y="190749"/>
                  </a:cubicBezTo>
                  <a:cubicBezTo>
                    <a:pt x="88567" y="193988"/>
                    <a:pt x="78642" y="194897"/>
                    <a:pt x="71287" y="191999"/>
                  </a:cubicBezTo>
                  <a:cubicBezTo>
                    <a:pt x="62319" y="188419"/>
                    <a:pt x="60253" y="176885"/>
                    <a:pt x="61866" y="166601"/>
                  </a:cubicBezTo>
                  <a:cubicBezTo>
                    <a:pt x="65946" y="140806"/>
                    <a:pt x="77282" y="120692"/>
                    <a:pt x="101061" y="109101"/>
                  </a:cubicBezTo>
                  <a:close/>
                  <a:moveTo>
                    <a:pt x="97837" y="141999"/>
                  </a:moveTo>
                  <a:cubicBezTo>
                    <a:pt x="96376" y="141431"/>
                    <a:pt x="94966" y="140806"/>
                    <a:pt x="93504" y="140181"/>
                  </a:cubicBezTo>
                  <a:cubicBezTo>
                    <a:pt x="90683" y="148362"/>
                    <a:pt x="87862" y="156544"/>
                    <a:pt x="85040" y="164669"/>
                  </a:cubicBezTo>
                  <a:cubicBezTo>
                    <a:pt x="86703" y="165351"/>
                    <a:pt x="88315" y="166033"/>
                    <a:pt x="89978" y="166715"/>
                  </a:cubicBezTo>
                  <a:cubicBezTo>
                    <a:pt x="92597" y="158476"/>
                    <a:pt x="95217" y="150237"/>
                    <a:pt x="97787" y="141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84752BE3-34DE-9C7C-CAB8-17758EB038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0512" y="5260101"/>
              <a:ext cx="149179" cy="185033"/>
            </a:xfrm>
            <a:custGeom>
              <a:avLst/>
              <a:gdLst>
                <a:gd name="connsiteX0" fmla="*/ 54563 w 149179"/>
                <a:gd name="connsiteY0" fmla="*/ 72889 h 185033"/>
                <a:gd name="connsiteX1" fmla="*/ 101920 w 149179"/>
                <a:gd name="connsiteY1" fmla="*/ 50332 h 185033"/>
                <a:gd name="connsiteX2" fmla="*/ 140612 w 149179"/>
                <a:gd name="connsiteY2" fmla="*/ 48343 h 185033"/>
                <a:gd name="connsiteX3" fmla="*/ 110032 w 149179"/>
                <a:gd name="connsiteY3" fmla="*/ 83400 h 185033"/>
                <a:gd name="connsiteX4" fmla="*/ 124289 w 149179"/>
                <a:gd name="connsiteY4" fmla="*/ 70275 h 185033"/>
                <a:gd name="connsiteX5" fmla="*/ 147162 w 149179"/>
                <a:gd name="connsiteY5" fmla="*/ 78514 h 185033"/>
                <a:gd name="connsiteX6" fmla="*/ 134315 w 149179"/>
                <a:gd name="connsiteY6" fmla="*/ 169196 h 185033"/>
                <a:gd name="connsiteX7" fmla="*/ 115372 w 149179"/>
                <a:gd name="connsiteY7" fmla="*/ 184083 h 185033"/>
                <a:gd name="connsiteX8" fmla="*/ 101215 w 149179"/>
                <a:gd name="connsiteY8" fmla="*/ 171071 h 185033"/>
                <a:gd name="connsiteX9" fmla="*/ 128219 w 149179"/>
                <a:gd name="connsiteY9" fmla="*/ 93968 h 185033"/>
                <a:gd name="connsiteX10" fmla="*/ 71037 w 149179"/>
                <a:gd name="connsiteY10" fmla="*/ 96355 h 185033"/>
                <a:gd name="connsiteX11" fmla="*/ 39499 w 149179"/>
                <a:gd name="connsiteY11" fmla="*/ 106810 h 185033"/>
                <a:gd name="connsiteX12" fmla="*/ 14763 w 149179"/>
                <a:gd name="connsiteY12" fmla="*/ 110503 h 185033"/>
                <a:gd name="connsiteX13" fmla="*/ 2923 w 149179"/>
                <a:gd name="connsiteY13" fmla="*/ 121866 h 185033"/>
                <a:gd name="connsiteX14" fmla="*/ 52 w 149179"/>
                <a:gd name="connsiteY14" fmla="*/ 115559 h 185033"/>
                <a:gd name="connsiteX15" fmla="*/ 7659 w 149179"/>
                <a:gd name="connsiteY15" fmla="*/ 33116 h 185033"/>
                <a:gd name="connsiteX16" fmla="*/ 8969 w 149179"/>
                <a:gd name="connsiteY16" fmla="*/ 15900 h 185033"/>
                <a:gd name="connsiteX17" fmla="*/ 22169 w 149179"/>
                <a:gd name="connsiteY17" fmla="*/ 104 h 185033"/>
                <a:gd name="connsiteX18" fmla="*/ 31690 w 149179"/>
                <a:gd name="connsiteY18" fmla="*/ 16923 h 185033"/>
                <a:gd name="connsiteX19" fmla="*/ 30078 w 149179"/>
                <a:gd name="connsiteY19" fmla="*/ 48968 h 185033"/>
                <a:gd name="connsiteX20" fmla="*/ 30028 w 149179"/>
                <a:gd name="connsiteY20" fmla="*/ 78343 h 185033"/>
                <a:gd name="connsiteX21" fmla="*/ 55319 w 149179"/>
                <a:gd name="connsiteY21" fmla="*/ 72434 h 185033"/>
                <a:gd name="connsiteX22" fmla="*/ 77436 w 149179"/>
                <a:gd name="connsiteY22" fmla="*/ 75843 h 185033"/>
                <a:gd name="connsiteX23" fmla="*/ 81315 w 149179"/>
                <a:gd name="connsiteY23" fmla="*/ 65673 h 185033"/>
                <a:gd name="connsiteX24" fmla="*/ 72095 w 149179"/>
                <a:gd name="connsiteY24" fmla="*/ 63684 h 185033"/>
                <a:gd name="connsiteX25" fmla="*/ 54714 w 149179"/>
                <a:gd name="connsiteY25" fmla="*/ 72889 h 1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179" h="185033">
                  <a:moveTo>
                    <a:pt x="54563" y="72889"/>
                  </a:moveTo>
                  <a:cubicBezTo>
                    <a:pt x="54714" y="39082"/>
                    <a:pt x="70534" y="31582"/>
                    <a:pt x="101920" y="50332"/>
                  </a:cubicBezTo>
                  <a:cubicBezTo>
                    <a:pt x="126808" y="30445"/>
                    <a:pt x="130234" y="30161"/>
                    <a:pt x="140612" y="48343"/>
                  </a:cubicBezTo>
                  <a:cubicBezTo>
                    <a:pt x="126153" y="52718"/>
                    <a:pt x="113407" y="59593"/>
                    <a:pt x="110032" y="83400"/>
                  </a:cubicBezTo>
                  <a:cubicBezTo>
                    <a:pt x="116430" y="77491"/>
                    <a:pt x="120309" y="73798"/>
                    <a:pt x="124289" y="70275"/>
                  </a:cubicBezTo>
                  <a:cubicBezTo>
                    <a:pt x="134617" y="61184"/>
                    <a:pt x="145197" y="64139"/>
                    <a:pt x="147162" y="78514"/>
                  </a:cubicBezTo>
                  <a:cubicBezTo>
                    <a:pt x="151444" y="109991"/>
                    <a:pt x="149681" y="141355"/>
                    <a:pt x="134315" y="169196"/>
                  </a:cubicBezTo>
                  <a:cubicBezTo>
                    <a:pt x="130536" y="176071"/>
                    <a:pt x="122475" y="181412"/>
                    <a:pt x="115372" y="184083"/>
                  </a:cubicBezTo>
                  <a:cubicBezTo>
                    <a:pt x="107916" y="186924"/>
                    <a:pt x="100762" y="183628"/>
                    <a:pt x="101215" y="171071"/>
                  </a:cubicBezTo>
                  <a:cubicBezTo>
                    <a:pt x="129277" y="155503"/>
                    <a:pt x="126909" y="125844"/>
                    <a:pt x="128219" y="93968"/>
                  </a:cubicBezTo>
                  <a:cubicBezTo>
                    <a:pt x="108520" y="105730"/>
                    <a:pt x="90383" y="91355"/>
                    <a:pt x="71037" y="96355"/>
                  </a:cubicBezTo>
                  <a:cubicBezTo>
                    <a:pt x="60205" y="99139"/>
                    <a:pt x="49374" y="96923"/>
                    <a:pt x="39499" y="106810"/>
                  </a:cubicBezTo>
                  <a:cubicBezTo>
                    <a:pt x="34814" y="111469"/>
                    <a:pt x="24738" y="109310"/>
                    <a:pt x="14763" y="110503"/>
                  </a:cubicBezTo>
                  <a:cubicBezTo>
                    <a:pt x="12546" y="112662"/>
                    <a:pt x="7911" y="117037"/>
                    <a:pt x="2923" y="121866"/>
                  </a:cubicBezTo>
                  <a:cubicBezTo>
                    <a:pt x="1210" y="118230"/>
                    <a:pt x="-301" y="116412"/>
                    <a:pt x="52" y="115559"/>
                  </a:cubicBezTo>
                  <a:cubicBezTo>
                    <a:pt x="10329" y="88968"/>
                    <a:pt x="7155" y="60843"/>
                    <a:pt x="7659" y="33116"/>
                  </a:cubicBezTo>
                  <a:cubicBezTo>
                    <a:pt x="7760" y="27377"/>
                    <a:pt x="8213" y="21582"/>
                    <a:pt x="8969" y="15900"/>
                  </a:cubicBezTo>
                  <a:cubicBezTo>
                    <a:pt x="10128" y="7320"/>
                    <a:pt x="12596" y="-1032"/>
                    <a:pt x="22169" y="104"/>
                  </a:cubicBezTo>
                  <a:cubicBezTo>
                    <a:pt x="30582" y="1070"/>
                    <a:pt x="31841" y="9252"/>
                    <a:pt x="31690" y="16923"/>
                  </a:cubicBezTo>
                  <a:cubicBezTo>
                    <a:pt x="31489" y="27604"/>
                    <a:pt x="30381" y="38286"/>
                    <a:pt x="30078" y="48968"/>
                  </a:cubicBezTo>
                  <a:cubicBezTo>
                    <a:pt x="29776" y="59252"/>
                    <a:pt x="30028" y="69593"/>
                    <a:pt x="30028" y="78343"/>
                  </a:cubicBezTo>
                  <a:cubicBezTo>
                    <a:pt x="39852" y="76070"/>
                    <a:pt x="47560" y="74309"/>
                    <a:pt x="55319" y="72434"/>
                  </a:cubicBezTo>
                  <a:cubicBezTo>
                    <a:pt x="62422" y="76468"/>
                    <a:pt x="69375" y="83059"/>
                    <a:pt x="77436" y="75843"/>
                  </a:cubicBezTo>
                  <a:cubicBezTo>
                    <a:pt x="79703" y="73798"/>
                    <a:pt x="80055" y="69139"/>
                    <a:pt x="81315" y="65673"/>
                  </a:cubicBezTo>
                  <a:cubicBezTo>
                    <a:pt x="78191" y="64934"/>
                    <a:pt x="74665" y="62718"/>
                    <a:pt x="72095" y="63684"/>
                  </a:cubicBezTo>
                  <a:cubicBezTo>
                    <a:pt x="66050" y="65957"/>
                    <a:pt x="60457" y="69707"/>
                    <a:pt x="54714" y="72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FEC5911F-E9CE-746C-6306-8C685C7582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381" y="2761832"/>
              <a:ext cx="169467" cy="175339"/>
            </a:xfrm>
            <a:custGeom>
              <a:avLst/>
              <a:gdLst>
                <a:gd name="connsiteX0" fmla="*/ 125221 w 169467"/>
                <a:gd name="connsiteY0" fmla="*/ 66765 h 175339"/>
                <a:gd name="connsiteX1" fmla="*/ 128697 w 169467"/>
                <a:gd name="connsiteY1" fmla="*/ 50345 h 175339"/>
                <a:gd name="connsiteX2" fmla="*/ 148295 w 169467"/>
                <a:gd name="connsiteY2" fmla="*/ 38584 h 175339"/>
                <a:gd name="connsiteX3" fmla="*/ 166886 w 169467"/>
                <a:gd name="connsiteY3" fmla="*/ 52049 h 175339"/>
                <a:gd name="connsiteX4" fmla="*/ 162452 w 169467"/>
                <a:gd name="connsiteY4" fmla="*/ 76425 h 175339"/>
                <a:gd name="connsiteX5" fmla="*/ 120687 w 169467"/>
                <a:gd name="connsiteY5" fmla="*/ 83357 h 175339"/>
                <a:gd name="connsiteX6" fmla="*/ 109099 w 169467"/>
                <a:gd name="connsiteY6" fmla="*/ 76254 h 175339"/>
                <a:gd name="connsiteX7" fmla="*/ 104515 w 169467"/>
                <a:gd name="connsiteY7" fmla="*/ 95800 h 175339"/>
                <a:gd name="connsiteX8" fmla="*/ 97562 w 169467"/>
                <a:gd name="connsiteY8" fmla="*/ 144493 h 175339"/>
                <a:gd name="connsiteX9" fmla="*/ 92676 w 169467"/>
                <a:gd name="connsiteY9" fmla="*/ 160743 h 175339"/>
                <a:gd name="connsiteX10" fmla="*/ 67183 w 169467"/>
                <a:gd name="connsiteY10" fmla="*/ 174437 h 175339"/>
                <a:gd name="connsiteX11" fmla="*/ 55193 w 169467"/>
                <a:gd name="connsiteY11" fmla="*/ 148471 h 175339"/>
                <a:gd name="connsiteX12" fmla="*/ 72826 w 169467"/>
                <a:gd name="connsiteY12" fmla="*/ 104039 h 175339"/>
                <a:gd name="connsiteX13" fmla="*/ 78065 w 169467"/>
                <a:gd name="connsiteY13" fmla="*/ 62447 h 175339"/>
                <a:gd name="connsiteX14" fmla="*/ 20531 w 169467"/>
                <a:gd name="connsiteY14" fmla="*/ 28470 h 175339"/>
                <a:gd name="connsiteX15" fmla="*/ 3855 w 169467"/>
                <a:gd name="connsiteY15" fmla="*/ 42618 h 175339"/>
                <a:gd name="connsiteX16" fmla="*/ 6828 w 169467"/>
                <a:gd name="connsiteY16" fmla="*/ 14265 h 175339"/>
                <a:gd name="connsiteX17" fmla="*/ 23453 w 169467"/>
                <a:gd name="connsiteY17" fmla="*/ 117 h 175339"/>
                <a:gd name="connsiteX18" fmla="*/ 38567 w 169467"/>
                <a:gd name="connsiteY18" fmla="*/ 10117 h 175339"/>
                <a:gd name="connsiteX19" fmla="*/ 43505 w 169467"/>
                <a:gd name="connsiteY19" fmla="*/ 33811 h 175339"/>
                <a:gd name="connsiteX20" fmla="*/ 46830 w 169467"/>
                <a:gd name="connsiteY20" fmla="*/ 57959 h 175339"/>
                <a:gd name="connsiteX21" fmla="*/ 71869 w 169467"/>
                <a:gd name="connsiteY21" fmla="*/ 33981 h 175339"/>
                <a:gd name="connsiteX22" fmla="*/ 83909 w 169467"/>
                <a:gd name="connsiteY22" fmla="*/ 23413 h 175339"/>
                <a:gd name="connsiteX23" fmla="*/ 96101 w 169467"/>
                <a:gd name="connsiteY23" fmla="*/ 35061 h 175339"/>
                <a:gd name="connsiteX24" fmla="*/ 103154 w 169467"/>
                <a:gd name="connsiteY24" fmla="*/ 58243 h 175339"/>
                <a:gd name="connsiteX25" fmla="*/ 125070 w 169467"/>
                <a:gd name="connsiteY25" fmla="*/ 66425 h 175339"/>
                <a:gd name="connsiteX26" fmla="*/ 148094 w 169467"/>
                <a:gd name="connsiteY26" fmla="*/ 58243 h 175339"/>
                <a:gd name="connsiteX27" fmla="*/ 125120 w 169467"/>
                <a:gd name="connsiteY27" fmla="*/ 66709 h 17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467" h="175339">
                  <a:moveTo>
                    <a:pt x="125221" y="66765"/>
                  </a:moveTo>
                  <a:cubicBezTo>
                    <a:pt x="126279" y="61140"/>
                    <a:pt x="125675" y="53584"/>
                    <a:pt x="128697" y="50345"/>
                  </a:cubicBezTo>
                  <a:cubicBezTo>
                    <a:pt x="134088" y="44663"/>
                    <a:pt x="141796" y="38299"/>
                    <a:pt x="148295" y="38584"/>
                  </a:cubicBezTo>
                  <a:cubicBezTo>
                    <a:pt x="154794" y="38868"/>
                    <a:pt x="162704" y="45629"/>
                    <a:pt x="166886" y="52049"/>
                  </a:cubicBezTo>
                  <a:cubicBezTo>
                    <a:pt x="172075" y="60061"/>
                    <a:pt x="168850" y="69209"/>
                    <a:pt x="162452" y="76425"/>
                  </a:cubicBezTo>
                  <a:cubicBezTo>
                    <a:pt x="150713" y="89720"/>
                    <a:pt x="135902" y="92334"/>
                    <a:pt x="120687" y="83357"/>
                  </a:cubicBezTo>
                  <a:cubicBezTo>
                    <a:pt x="117614" y="81538"/>
                    <a:pt x="114540" y="79607"/>
                    <a:pt x="109099" y="76254"/>
                  </a:cubicBezTo>
                  <a:cubicBezTo>
                    <a:pt x="107235" y="83981"/>
                    <a:pt x="105422" y="89777"/>
                    <a:pt x="104515" y="95800"/>
                  </a:cubicBezTo>
                  <a:cubicBezTo>
                    <a:pt x="102046" y="111993"/>
                    <a:pt x="100132" y="128300"/>
                    <a:pt x="97562" y="144493"/>
                  </a:cubicBezTo>
                  <a:cubicBezTo>
                    <a:pt x="96656" y="150062"/>
                    <a:pt x="94993" y="155743"/>
                    <a:pt x="92676" y="160743"/>
                  </a:cubicBezTo>
                  <a:cubicBezTo>
                    <a:pt x="87436" y="171993"/>
                    <a:pt x="76252" y="177675"/>
                    <a:pt x="67183" y="174437"/>
                  </a:cubicBezTo>
                  <a:cubicBezTo>
                    <a:pt x="58719" y="171425"/>
                    <a:pt x="52119" y="160971"/>
                    <a:pt x="55193" y="148471"/>
                  </a:cubicBezTo>
                  <a:cubicBezTo>
                    <a:pt x="59072" y="132959"/>
                    <a:pt x="64916" y="117391"/>
                    <a:pt x="72826" y="104039"/>
                  </a:cubicBezTo>
                  <a:cubicBezTo>
                    <a:pt x="80987" y="90288"/>
                    <a:pt x="81743" y="77561"/>
                    <a:pt x="78065" y="62447"/>
                  </a:cubicBezTo>
                  <a:cubicBezTo>
                    <a:pt x="37711" y="87788"/>
                    <a:pt x="31766" y="84152"/>
                    <a:pt x="20531" y="28470"/>
                  </a:cubicBezTo>
                  <a:cubicBezTo>
                    <a:pt x="15191" y="33015"/>
                    <a:pt x="9851" y="37561"/>
                    <a:pt x="3855" y="42618"/>
                  </a:cubicBezTo>
                  <a:cubicBezTo>
                    <a:pt x="-3954" y="30174"/>
                    <a:pt x="1689" y="21538"/>
                    <a:pt x="6828" y="14265"/>
                  </a:cubicBezTo>
                  <a:cubicBezTo>
                    <a:pt x="11110" y="8186"/>
                    <a:pt x="17256" y="1538"/>
                    <a:pt x="23453" y="117"/>
                  </a:cubicBezTo>
                  <a:cubicBezTo>
                    <a:pt x="27887" y="-905"/>
                    <a:pt x="35796" y="4947"/>
                    <a:pt x="38567" y="10117"/>
                  </a:cubicBezTo>
                  <a:cubicBezTo>
                    <a:pt x="42094" y="16708"/>
                    <a:pt x="42195" y="25799"/>
                    <a:pt x="43505" y="33811"/>
                  </a:cubicBezTo>
                  <a:cubicBezTo>
                    <a:pt x="44764" y="41538"/>
                    <a:pt x="45671" y="49379"/>
                    <a:pt x="46830" y="57959"/>
                  </a:cubicBezTo>
                  <a:cubicBezTo>
                    <a:pt x="61742" y="55459"/>
                    <a:pt x="66578" y="44947"/>
                    <a:pt x="71869" y="33981"/>
                  </a:cubicBezTo>
                  <a:cubicBezTo>
                    <a:pt x="74236" y="29152"/>
                    <a:pt x="80081" y="23015"/>
                    <a:pt x="83909" y="23413"/>
                  </a:cubicBezTo>
                  <a:cubicBezTo>
                    <a:pt x="88343" y="23868"/>
                    <a:pt x="93532" y="29947"/>
                    <a:pt x="96101" y="35061"/>
                  </a:cubicBezTo>
                  <a:cubicBezTo>
                    <a:pt x="99578" y="42050"/>
                    <a:pt x="100887" y="50402"/>
                    <a:pt x="103154" y="58243"/>
                  </a:cubicBezTo>
                  <a:cubicBezTo>
                    <a:pt x="110510" y="61027"/>
                    <a:pt x="121241" y="52163"/>
                    <a:pt x="125070" y="66425"/>
                  </a:cubicBezTo>
                  <a:cubicBezTo>
                    <a:pt x="136456" y="71425"/>
                    <a:pt x="144129" y="68697"/>
                    <a:pt x="148094" y="58243"/>
                  </a:cubicBezTo>
                  <a:cubicBezTo>
                    <a:pt x="138672" y="55743"/>
                    <a:pt x="131267" y="58868"/>
                    <a:pt x="125120" y="667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3EB163C2-3C1B-ADE9-F73A-FF70279261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1669" y="5236011"/>
              <a:ext cx="95291" cy="249155"/>
            </a:xfrm>
            <a:custGeom>
              <a:avLst/>
              <a:gdLst>
                <a:gd name="connsiteX0" fmla="*/ 60549 w 95291"/>
                <a:gd name="connsiteY0" fmla="*/ 67717 h 249155"/>
                <a:gd name="connsiteX1" fmla="*/ 73346 w 95291"/>
                <a:gd name="connsiteY1" fmla="*/ 31296 h 249155"/>
                <a:gd name="connsiteX2" fmla="*/ 70625 w 95291"/>
                <a:gd name="connsiteY2" fmla="*/ 19421 h 249155"/>
                <a:gd name="connsiteX3" fmla="*/ 56721 w 95291"/>
                <a:gd name="connsiteY3" fmla="*/ 46467 h 249155"/>
                <a:gd name="connsiteX4" fmla="*/ 47451 w 95291"/>
                <a:gd name="connsiteY4" fmla="*/ 104649 h 249155"/>
                <a:gd name="connsiteX5" fmla="*/ 41556 w 95291"/>
                <a:gd name="connsiteY5" fmla="*/ 157092 h 249155"/>
                <a:gd name="connsiteX6" fmla="*/ 28256 w 95291"/>
                <a:gd name="connsiteY6" fmla="*/ 224877 h 249155"/>
                <a:gd name="connsiteX7" fmla="*/ 63824 w 95291"/>
                <a:gd name="connsiteY7" fmla="*/ 239820 h 249155"/>
                <a:gd name="connsiteX8" fmla="*/ 40851 w 95291"/>
                <a:gd name="connsiteY8" fmla="*/ 248855 h 249155"/>
                <a:gd name="connsiteX9" fmla="*/ 14603 w 95291"/>
                <a:gd name="connsiteY9" fmla="*/ 247888 h 249155"/>
                <a:gd name="connsiteX10" fmla="*/ 3670 w 95291"/>
                <a:gd name="connsiteY10" fmla="*/ 221525 h 249155"/>
                <a:gd name="connsiteX11" fmla="*/ 28256 w 95291"/>
                <a:gd name="connsiteY11" fmla="*/ 175218 h 249155"/>
                <a:gd name="connsiteX12" fmla="*/ 7247 w 95291"/>
                <a:gd name="connsiteY12" fmla="*/ 178456 h 249155"/>
                <a:gd name="connsiteX13" fmla="*/ 25485 w 95291"/>
                <a:gd name="connsiteY13" fmla="*/ 150502 h 249155"/>
                <a:gd name="connsiteX14" fmla="*/ 18180 w 95291"/>
                <a:gd name="connsiteY14" fmla="*/ 76183 h 249155"/>
                <a:gd name="connsiteX15" fmla="*/ 15661 w 95291"/>
                <a:gd name="connsiteY15" fmla="*/ 21921 h 249155"/>
                <a:gd name="connsiteX16" fmla="*/ 25334 w 95291"/>
                <a:gd name="connsiteY16" fmla="*/ 6126 h 249155"/>
                <a:gd name="connsiteX17" fmla="*/ 35158 w 95291"/>
                <a:gd name="connsiteY17" fmla="*/ 19535 h 249155"/>
                <a:gd name="connsiteX18" fmla="*/ 38735 w 95291"/>
                <a:gd name="connsiteY18" fmla="*/ 30217 h 249155"/>
                <a:gd name="connsiteX19" fmla="*/ 53093 w 95291"/>
                <a:gd name="connsiteY19" fmla="*/ 10558 h 249155"/>
                <a:gd name="connsiteX20" fmla="*/ 80752 w 95291"/>
                <a:gd name="connsiteY20" fmla="*/ 1978 h 249155"/>
                <a:gd name="connsiteX21" fmla="*/ 94959 w 95291"/>
                <a:gd name="connsiteY21" fmla="*/ 29819 h 249155"/>
                <a:gd name="connsiteX22" fmla="*/ 83624 w 95291"/>
                <a:gd name="connsiteY22" fmla="*/ 63342 h 249155"/>
                <a:gd name="connsiteX23" fmla="*/ 60600 w 95291"/>
                <a:gd name="connsiteY23" fmla="*/ 67830 h 2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91" h="249155">
                  <a:moveTo>
                    <a:pt x="60549" y="67717"/>
                  </a:moveTo>
                  <a:cubicBezTo>
                    <a:pt x="65033" y="55160"/>
                    <a:pt x="69416" y="43342"/>
                    <a:pt x="73346" y="31296"/>
                  </a:cubicBezTo>
                  <a:cubicBezTo>
                    <a:pt x="73951" y="29478"/>
                    <a:pt x="72389" y="26751"/>
                    <a:pt x="70625" y="19421"/>
                  </a:cubicBezTo>
                  <a:cubicBezTo>
                    <a:pt x="64731" y="30501"/>
                    <a:pt x="58585" y="37887"/>
                    <a:pt x="56721" y="46467"/>
                  </a:cubicBezTo>
                  <a:cubicBezTo>
                    <a:pt x="52489" y="65558"/>
                    <a:pt x="50222" y="85160"/>
                    <a:pt x="47451" y="104649"/>
                  </a:cubicBezTo>
                  <a:cubicBezTo>
                    <a:pt x="44982" y="122036"/>
                    <a:pt x="52791" y="140899"/>
                    <a:pt x="41556" y="157092"/>
                  </a:cubicBezTo>
                  <a:cubicBezTo>
                    <a:pt x="50322" y="182434"/>
                    <a:pt x="37022" y="202888"/>
                    <a:pt x="28256" y="224877"/>
                  </a:cubicBezTo>
                  <a:cubicBezTo>
                    <a:pt x="40498" y="229991"/>
                    <a:pt x="51582" y="234650"/>
                    <a:pt x="63824" y="239820"/>
                  </a:cubicBezTo>
                  <a:cubicBezTo>
                    <a:pt x="56821" y="252264"/>
                    <a:pt x="48156" y="248571"/>
                    <a:pt x="40851" y="248855"/>
                  </a:cubicBezTo>
                  <a:cubicBezTo>
                    <a:pt x="32085" y="249195"/>
                    <a:pt x="23218" y="249366"/>
                    <a:pt x="14603" y="247888"/>
                  </a:cubicBezTo>
                  <a:cubicBezTo>
                    <a:pt x="43" y="245445"/>
                    <a:pt x="-3685" y="236127"/>
                    <a:pt x="3670" y="221525"/>
                  </a:cubicBezTo>
                  <a:cubicBezTo>
                    <a:pt x="10774" y="207434"/>
                    <a:pt x="18381" y="193741"/>
                    <a:pt x="28256" y="175218"/>
                  </a:cubicBezTo>
                  <a:cubicBezTo>
                    <a:pt x="18079" y="176809"/>
                    <a:pt x="13041" y="177547"/>
                    <a:pt x="7247" y="178456"/>
                  </a:cubicBezTo>
                  <a:cubicBezTo>
                    <a:pt x="1454" y="159933"/>
                    <a:pt x="15610" y="158513"/>
                    <a:pt x="25485" y="150502"/>
                  </a:cubicBezTo>
                  <a:cubicBezTo>
                    <a:pt x="23117" y="126638"/>
                    <a:pt x="20245" y="101467"/>
                    <a:pt x="18180" y="76183"/>
                  </a:cubicBezTo>
                  <a:cubicBezTo>
                    <a:pt x="16719" y="58172"/>
                    <a:pt x="16114" y="40046"/>
                    <a:pt x="15661" y="21921"/>
                  </a:cubicBezTo>
                  <a:cubicBezTo>
                    <a:pt x="15459" y="14421"/>
                    <a:pt x="16668" y="5217"/>
                    <a:pt x="25334" y="6126"/>
                  </a:cubicBezTo>
                  <a:cubicBezTo>
                    <a:pt x="29012" y="6523"/>
                    <a:pt x="32236" y="14591"/>
                    <a:pt x="35158" y="19535"/>
                  </a:cubicBezTo>
                  <a:cubicBezTo>
                    <a:pt x="36720" y="22148"/>
                    <a:pt x="37224" y="25501"/>
                    <a:pt x="38735" y="30217"/>
                  </a:cubicBezTo>
                  <a:cubicBezTo>
                    <a:pt x="44075" y="22830"/>
                    <a:pt x="48458" y="16523"/>
                    <a:pt x="53093" y="10558"/>
                  </a:cubicBezTo>
                  <a:cubicBezTo>
                    <a:pt x="60600" y="898"/>
                    <a:pt x="70122" y="-2568"/>
                    <a:pt x="80752" y="1978"/>
                  </a:cubicBezTo>
                  <a:cubicBezTo>
                    <a:pt x="91735" y="6694"/>
                    <a:pt x="96672" y="17887"/>
                    <a:pt x="94959" y="29819"/>
                  </a:cubicBezTo>
                  <a:cubicBezTo>
                    <a:pt x="93297" y="41467"/>
                    <a:pt x="89216" y="53399"/>
                    <a:pt x="83624" y="63342"/>
                  </a:cubicBezTo>
                  <a:cubicBezTo>
                    <a:pt x="78737" y="71922"/>
                    <a:pt x="69819" y="74649"/>
                    <a:pt x="60600" y="67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04783631-0DAB-19E7-BCD8-4B2404697D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2524" y="5402712"/>
              <a:ext cx="163355" cy="171762"/>
            </a:xfrm>
            <a:custGeom>
              <a:avLst/>
              <a:gdLst>
                <a:gd name="connsiteX0" fmla="*/ 81638 w 163355"/>
                <a:gd name="connsiteY0" fmla="*/ 92551 h 171762"/>
                <a:gd name="connsiteX1" fmla="*/ 106577 w 163355"/>
                <a:gd name="connsiteY1" fmla="*/ 19369 h 171762"/>
                <a:gd name="connsiteX2" fmla="*/ 122043 w 163355"/>
                <a:gd name="connsiteY2" fmla="*/ 675 h 171762"/>
                <a:gd name="connsiteX3" fmla="*/ 125671 w 163355"/>
                <a:gd name="connsiteY3" fmla="*/ 24312 h 171762"/>
                <a:gd name="connsiteX4" fmla="*/ 98969 w 163355"/>
                <a:gd name="connsiteY4" fmla="*/ 113517 h 171762"/>
                <a:gd name="connsiteX5" fmla="*/ 163355 w 163355"/>
                <a:gd name="connsiteY5" fmla="*/ 135790 h 171762"/>
                <a:gd name="connsiteX6" fmla="*/ 83452 w 163355"/>
                <a:gd name="connsiteY6" fmla="*/ 135108 h 171762"/>
                <a:gd name="connsiteX7" fmla="*/ 71310 w 163355"/>
                <a:gd name="connsiteY7" fmla="*/ 147324 h 171762"/>
                <a:gd name="connsiteX8" fmla="*/ 50403 w 163355"/>
                <a:gd name="connsiteY8" fmla="*/ 165108 h 171762"/>
                <a:gd name="connsiteX9" fmla="*/ 1534 w 163355"/>
                <a:gd name="connsiteY9" fmla="*/ 139142 h 171762"/>
                <a:gd name="connsiteX10" fmla="*/ 3096 w 163355"/>
                <a:gd name="connsiteY10" fmla="*/ 90562 h 171762"/>
                <a:gd name="connsiteX11" fmla="*/ 53224 w 163355"/>
                <a:gd name="connsiteY11" fmla="*/ 68460 h 171762"/>
                <a:gd name="connsiteX12" fmla="*/ 81689 w 163355"/>
                <a:gd name="connsiteY12" fmla="*/ 92438 h 171762"/>
                <a:gd name="connsiteX13" fmla="*/ 32921 w 163355"/>
                <a:gd name="connsiteY13" fmla="*/ 79767 h 171762"/>
                <a:gd name="connsiteX14" fmla="*/ 33374 w 163355"/>
                <a:gd name="connsiteY14" fmla="*/ 152836 h 171762"/>
                <a:gd name="connsiteX15" fmla="*/ 68842 w 163355"/>
                <a:gd name="connsiteY15" fmla="*/ 115051 h 171762"/>
                <a:gd name="connsiteX16" fmla="*/ 32921 w 163355"/>
                <a:gd name="connsiteY16" fmla="*/ 79710 h 1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355" h="171762">
                  <a:moveTo>
                    <a:pt x="81638" y="92551"/>
                  </a:moveTo>
                  <a:cubicBezTo>
                    <a:pt x="90455" y="66755"/>
                    <a:pt x="98717" y="43119"/>
                    <a:pt x="106577" y="19369"/>
                  </a:cubicBezTo>
                  <a:cubicBezTo>
                    <a:pt x="109549" y="10392"/>
                    <a:pt x="110204" y="-3188"/>
                    <a:pt x="122043" y="675"/>
                  </a:cubicBezTo>
                  <a:cubicBezTo>
                    <a:pt x="132472" y="4085"/>
                    <a:pt x="127988" y="16130"/>
                    <a:pt x="125671" y="24312"/>
                  </a:cubicBezTo>
                  <a:cubicBezTo>
                    <a:pt x="117459" y="53176"/>
                    <a:pt x="108542" y="81813"/>
                    <a:pt x="98969" y="113517"/>
                  </a:cubicBezTo>
                  <a:cubicBezTo>
                    <a:pt x="113025" y="135904"/>
                    <a:pt x="134890" y="144370"/>
                    <a:pt x="163355" y="135790"/>
                  </a:cubicBezTo>
                  <a:cubicBezTo>
                    <a:pt x="148090" y="165961"/>
                    <a:pt x="125066" y="164995"/>
                    <a:pt x="83452" y="135108"/>
                  </a:cubicBezTo>
                  <a:cubicBezTo>
                    <a:pt x="79623" y="138972"/>
                    <a:pt x="75643" y="143404"/>
                    <a:pt x="71310" y="147324"/>
                  </a:cubicBezTo>
                  <a:cubicBezTo>
                    <a:pt x="64509" y="153518"/>
                    <a:pt x="58010" y="160563"/>
                    <a:pt x="50403" y="165108"/>
                  </a:cubicBezTo>
                  <a:cubicBezTo>
                    <a:pt x="26120" y="179711"/>
                    <a:pt x="6421" y="169938"/>
                    <a:pt x="1534" y="139142"/>
                  </a:cubicBezTo>
                  <a:cubicBezTo>
                    <a:pt x="-935" y="123460"/>
                    <a:pt x="-431" y="106017"/>
                    <a:pt x="3096" y="90562"/>
                  </a:cubicBezTo>
                  <a:cubicBezTo>
                    <a:pt x="9343" y="63176"/>
                    <a:pt x="31158" y="54369"/>
                    <a:pt x="53224" y="68460"/>
                  </a:cubicBezTo>
                  <a:cubicBezTo>
                    <a:pt x="62041" y="74085"/>
                    <a:pt x="69598" y="82097"/>
                    <a:pt x="81689" y="92438"/>
                  </a:cubicBezTo>
                  <a:close/>
                  <a:moveTo>
                    <a:pt x="32921" y="79767"/>
                  </a:moveTo>
                  <a:cubicBezTo>
                    <a:pt x="13726" y="106756"/>
                    <a:pt x="13978" y="131927"/>
                    <a:pt x="33374" y="152836"/>
                  </a:cubicBezTo>
                  <a:cubicBezTo>
                    <a:pt x="44559" y="140960"/>
                    <a:pt x="55844" y="128915"/>
                    <a:pt x="68842" y="115051"/>
                  </a:cubicBezTo>
                  <a:cubicBezTo>
                    <a:pt x="55592" y="102040"/>
                    <a:pt x="44861" y="91471"/>
                    <a:pt x="32921" y="797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9E609245-75F7-44CB-836A-B88E67D972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2124" y="5628555"/>
              <a:ext cx="141508" cy="199201"/>
            </a:xfrm>
            <a:custGeom>
              <a:avLst/>
              <a:gdLst>
                <a:gd name="connsiteX0" fmla="*/ 78388 w 141508"/>
                <a:gd name="connsiteY0" fmla="*/ 181596 h 199201"/>
                <a:gd name="connsiteX1" fmla="*/ 107810 w 141508"/>
                <a:gd name="connsiteY1" fmla="*/ 107391 h 199201"/>
                <a:gd name="connsiteX2" fmla="*/ 137938 w 141508"/>
                <a:gd name="connsiteY2" fmla="*/ 102732 h 199201"/>
                <a:gd name="connsiteX3" fmla="*/ 103931 w 141508"/>
                <a:gd name="connsiteY3" fmla="*/ 160971 h 199201"/>
                <a:gd name="connsiteX4" fmla="*/ 123075 w 141508"/>
                <a:gd name="connsiteY4" fmla="*/ 154494 h 199201"/>
                <a:gd name="connsiteX5" fmla="*/ 141363 w 141508"/>
                <a:gd name="connsiteY5" fmla="*/ 168528 h 199201"/>
                <a:gd name="connsiteX6" fmla="*/ 134663 w 141508"/>
                <a:gd name="connsiteY6" fmla="*/ 189380 h 199201"/>
                <a:gd name="connsiteX7" fmla="*/ 104334 w 141508"/>
                <a:gd name="connsiteY7" fmla="*/ 199153 h 199201"/>
                <a:gd name="connsiteX8" fmla="*/ 70630 w 141508"/>
                <a:gd name="connsiteY8" fmla="*/ 196881 h 199201"/>
                <a:gd name="connsiteX9" fmla="*/ 21307 w 141508"/>
                <a:gd name="connsiteY9" fmla="*/ 168812 h 199201"/>
                <a:gd name="connsiteX10" fmla="*/ 33701 w 141508"/>
                <a:gd name="connsiteY10" fmla="*/ 7163 h 199201"/>
                <a:gd name="connsiteX11" fmla="*/ 61410 w 141508"/>
                <a:gd name="connsiteY11" fmla="*/ 5118 h 199201"/>
                <a:gd name="connsiteX12" fmla="*/ 47505 w 141508"/>
                <a:gd name="connsiteY12" fmla="*/ 23470 h 199201"/>
                <a:gd name="connsiteX13" fmla="*/ 39495 w 141508"/>
                <a:gd name="connsiteY13" fmla="*/ 149948 h 199201"/>
                <a:gd name="connsiteX14" fmla="*/ 78438 w 141508"/>
                <a:gd name="connsiteY14" fmla="*/ 181653 h 19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508" h="199201">
                  <a:moveTo>
                    <a:pt x="78388" y="181596"/>
                  </a:moveTo>
                  <a:cubicBezTo>
                    <a:pt x="78842" y="151994"/>
                    <a:pt x="89018" y="127221"/>
                    <a:pt x="107810" y="107391"/>
                  </a:cubicBezTo>
                  <a:cubicBezTo>
                    <a:pt x="115619" y="99153"/>
                    <a:pt x="124335" y="90346"/>
                    <a:pt x="137938" y="102732"/>
                  </a:cubicBezTo>
                  <a:cubicBezTo>
                    <a:pt x="124435" y="120800"/>
                    <a:pt x="106752" y="135403"/>
                    <a:pt x="103931" y="160971"/>
                  </a:cubicBezTo>
                  <a:cubicBezTo>
                    <a:pt x="111085" y="158414"/>
                    <a:pt x="116979" y="154892"/>
                    <a:pt x="123075" y="154494"/>
                  </a:cubicBezTo>
                  <a:cubicBezTo>
                    <a:pt x="131691" y="153926"/>
                    <a:pt x="140104" y="158812"/>
                    <a:pt x="141363" y="168528"/>
                  </a:cubicBezTo>
                  <a:cubicBezTo>
                    <a:pt x="142220" y="175233"/>
                    <a:pt x="139197" y="186426"/>
                    <a:pt x="134663" y="189380"/>
                  </a:cubicBezTo>
                  <a:cubicBezTo>
                    <a:pt x="125695" y="195176"/>
                    <a:pt x="114410" y="199721"/>
                    <a:pt x="104334" y="199153"/>
                  </a:cubicBezTo>
                  <a:cubicBezTo>
                    <a:pt x="93150" y="198472"/>
                    <a:pt x="82116" y="196937"/>
                    <a:pt x="70630" y="196881"/>
                  </a:cubicBezTo>
                  <a:cubicBezTo>
                    <a:pt x="51082" y="196824"/>
                    <a:pt x="34204" y="185971"/>
                    <a:pt x="21307" y="168812"/>
                  </a:cubicBezTo>
                  <a:cubicBezTo>
                    <a:pt x="-11692" y="124891"/>
                    <a:pt x="-5445" y="44095"/>
                    <a:pt x="33701" y="7163"/>
                  </a:cubicBezTo>
                  <a:cubicBezTo>
                    <a:pt x="43424" y="-1984"/>
                    <a:pt x="43827" y="-2041"/>
                    <a:pt x="61410" y="5118"/>
                  </a:cubicBezTo>
                  <a:cubicBezTo>
                    <a:pt x="56372" y="11822"/>
                    <a:pt x="51938" y="17675"/>
                    <a:pt x="47505" y="23470"/>
                  </a:cubicBezTo>
                  <a:cubicBezTo>
                    <a:pt x="21055" y="57902"/>
                    <a:pt x="17529" y="113698"/>
                    <a:pt x="39495" y="149948"/>
                  </a:cubicBezTo>
                  <a:cubicBezTo>
                    <a:pt x="49269" y="166085"/>
                    <a:pt x="57329" y="172733"/>
                    <a:pt x="78438" y="181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D4F558BD-D671-7C99-5B9B-088563AC3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4991" y="2924214"/>
              <a:ext cx="227405" cy="90010"/>
            </a:xfrm>
            <a:custGeom>
              <a:avLst/>
              <a:gdLst>
                <a:gd name="connsiteX0" fmla="*/ 76366 w 227405"/>
                <a:gd name="connsiteY0" fmla="*/ 64158 h 90010"/>
                <a:gd name="connsiteX1" fmla="*/ 67801 w 227405"/>
                <a:gd name="connsiteY1" fmla="*/ 71999 h 90010"/>
                <a:gd name="connsiteX2" fmla="*/ 47901 w 227405"/>
                <a:gd name="connsiteY2" fmla="*/ 61828 h 90010"/>
                <a:gd name="connsiteX3" fmla="*/ 37271 w 227405"/>
                <a:gd name="connsiteY3" fmla="*/ 22794 h 90010"/>
                <a:gd name="connsiteX4" fmla="*/ 2861 w 227405"/>
                <a:gd name="connsiteY4" fmla="*/ 81374 h 90010"/>
                <a:gd name="connsiteX5" fmla="*/ 291 w 227405"/>
                <a:gd name="connsiteY5" fmla="*/ 62113 h 90010"/>
                <a:gd name="connsiteX6" fmla="*/ 13945 w 227405"/>
                <a:gd name="connsiteY6" fmla="*/ 18078 h 90010"/>
                <a:gd name="connsiteX7" fmla="*/ 56818 w 227405"/>
                <a:gd name="connsiteY7" fmla="*/ 19271 h 90010"/>
                <a:gd name="connsiteX8" fmla="*/ 61453 w 227405"/>
                <a:gd name="connsiteY8" fmla="*/ 30237 h 90010"/>
                <a:gd name="connsiteX9" fmla="*/ 82108 w 227405"/>
                <a:gd name="connsiteY9" fmla="*/ 18362 h 90010"/>
                <a:gd name="connsiteX10" fmla="*/ 99087 w 227405"/>
                <a:gd name="connsiteY10" fmla="*/ 39101 h 90010"/>
                <a:gd name="connsiteX11" fmla="*/ 110372 w 227405"/>
                <a:gd name="connsiteY11" fmla="*/ 24271 h 90010"/>
                <a:gd name="connsiteX12" fmla="*/ 142766 w 227405"/>
                <a:gd name="connsiteY12" fmla="*/ 18021 h 90010"/>
                <a:gd name="connsiteX13" fmla="*/ 147855 w 227405"/>
                <a:gd name="connsiteY13" fmla="*/ 21714 h 90010"/>
                <a:gd name="connsiteX14" fmla="*/ 188260 w 227405"/>
                <a:gd name="connsiteY14" fmla="*/ 38192 h 90010"/>
                <a:gd name="connsiteX15" fmla="*/ 192240 w 227405"/>
                <a:gd name="connsiteY15" fmla="*/ 39556 h 90010"/>
                <a:gd name="connsiteX16" fmla="*/ 227405 w 227405"/>
                <a:gd name="connsiteY16" fmla="*/ 29044 h 90010"/>
                <a:gd name="connsiteX17" fmla="*/ 208614 w 227405"/>
                <a:gd name="connsiteY17" fmla="*/ 58249 h 90010"/>
                <a:gd name="connsiteX18" fmla="*/ 212543 w 227405"/>
                <a:gd name="connsiteY18" fmla="*/ 75294 h 90010"/>
                <a:gd name="connsiteX19" fmla="*/ 166445 w 227405"/>
                <a:gd name="connsiteY19" fmla="*/ 90010 h 90010"/>
                <a:gd name="connsiteX20" fmla="*/ 176320 w 227405"/>
                <a:gd name="connsiteY20" fmla="*/ 60692 h 90010"/>
                <a:gd name="connsiteX21" fmla="*/ 154354 w 227405"/>
                <a:gd name="connsiteY21" fmla="*/ 37680 h 90010"/>
                <a:gd name="connsiteX22" fmla="*/ 153195 w 227405"/>
                <a:gd name="connsiteY22" fmla="*/ 53987 h 90010"/>
                <a:gd name="connsiteX23" fmla="*/ 144580 w 227405"/>
                <a:gd name="connsiteY23" fmla="*/ 68647 h 90010"/>
                <a:gd name="connsiteX24" fmla="*/ 131633 w 227405"/>
                <a:gd name="connsiteY24" fmla="*/ 55294 h 90010"/>
                <a:gd name="connsiteX25" fmla="*/ 126846 w 227405"/>
                <a:gd name="connsiteY25" fmla="*/ 38476 h 90010"/>
                <a:gd name="connsiteX26" fmla="*/ 76315 w 227405"/>
                <a:gd name="connsiteY26" fmla="*/ 64215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7405" h="90010">
                  <a:moveTo>
                    <a:pt x="76366" y="64158"/>
                  </a:moveTo>
                  <a:cubicBezTo>
                    <a:pt x="73443" y="66885"/>
                    <a:pt x="71025" y="70465"/>
                    <a:pt x="67801" y="71999"/>
                  </a:cubicBezTo>
                  <a:cubicBezTo>
                    <a:pt x="57171" y="77113"/>
                    <a:pt x="51528" y="74158"/>
                    <a:pt x="47901" y="61828"/>
                  </a:cubicBezTo>
                  <a:cubicBezTo>
                    <a:pt x="44323" y="49669"/>
                    <a:pt x="41200" y="37283"/>
                    <a:pt x="37271" y="22794"/>
                  </a:cubicBezTo>
                  <a:cubicBezTo>
                    <a:pt x="19537" y="38419"/>
                    <a:pt x="22559" y="66033"/>
                    <a:pt x="2861" y="81374"/>
                  </a:cubicBezTo>
                  <a:cubicBezTo>
                    <a:pt x="1500" y="72226"/>
                    <a:pt x="-817" y="66601"/>
                    <a:pt x="291" y="62113"/>
                  </a:cubicBezTo>
                  <a:cubicBezTo>
                    <a:pt x="4070" y="47169"/>
                    <a:pt x="7496" y="31658"/>
                    <a:pt x="13945" y="18078"/>
                  </a:cubicBezTo>
                  <a:cubicBezTo>
                    <a:pt x="25784" y="-6752"/>
                    <a:pt x="44575" y="-5672"/>
                    <a:pt x="56818" y="19271"/>
                  </a:cubicBezTo>
                  <a:cubicBezTo>
                    <a:pt x="58581" y="22851"/>
                    <a:pt x="59942" y="26601"/>
                    <a:pt x="61453" y="30237"/>
                  </a:cubicBezTo>
                  <a:cubicBezTo>
                    <a:pt x="68758" y="25692"/>
                    <a:pt x="76516" y="16885"/>
                    <a:pt x="82108" y="18362"/>
                  </a:cubicBezTo>
                  <a:cubicBezTo>
                    <a:pt x="88456" y="20010"/>
                    <a:pt x="92890" y="30976"/>
                    <a:pt x="99087" y="39101"/>
                  </a:cubicBezTo>
                  <a:cubicBezTo>
                    <a:pt x="102261" y="34896"/>
                    <a:pt x="106190" y="29499"/>
                    <a:pt x="110372" y="24271"/>
                  </a:cubicBezTo>
                  <a:cubicBezTo>
                    <a:pt x="121456" y="10464"/>
                    <a:pt x="127401" y="9328"/>
                    <a:pt x="142766" y="18021"/>
                  </a:cubicBezTo>
                  <a:cubicBezTo>
                    <a:pt x="144630" y="19044"/>
                    <a:pt x="147200" y="22226"/>
                    <a:pt x="147855" y="21714"/>
                  </a:cubicBezTo>
                  <a:cubicBezTo>
                    <a:pt x="167956" y="6885"/>
                    <a:pt x="175665" y="30124"/>
                    <a:pt x="188260" y="38192"/>
                  </a:cubicBezTo>
                  <a:cubicBezTo>
                    <a:pt x="189469" y="38931"/>
                    <a:pt x="190930" y="39158"/>
                    <a:pt x="192240" y="39556"/>
                  </a:cubicBezTo>
                  <a:cubicBezTo>
                    <a:pt x="207001" y="25237"/>
                    <a:pt x="218739" y="21731"/>
                    <a:pt x="227405" y="29044"/>
                  </a:cubicBezTo>
                  <a:cubicBezTo>
                    <a:pt x="221108" y="38817"/>
                    <a:pt x="214810" y="48646"/>
                    <a:pt x="208614" y="58249"/>
                  </a:cubicBezTo>
                  <a:cubicBezTo>
                    <a:pt x="210125" y="64726"/>
                    <a:pt x="211485" y="70692"/>
                    <a:pt x="212543" y="75294"/>
                  </a:cubicBezTo>
                  <a:cubicBezTo>
                    <a:pt x="197479" y="80124"/>
                    <a:pt x="183776" y="84499"/>
                    <a:pt x="166445" y="90010"/>
                  </a:cubicBezTo>
                  <a:cubicBezTo>
                    <a:pt x="170375" y="78363"/>
                    <a:pt x="172994" y="70522"/>
                    <a:pt x="176320" y="60692"/>
                  </a:cubicBezTo>
                  <a:cubicBezTo>
                    <a:pt x="170073" y="54158"/>
                    <a:pt x="163372" y="47112"/>
                    <a:pt x="154354" y="37680"/>
                  </a:cubicBezTo>
                  <a:cubicBezTo>
                    <a:pt x="153800" y="45294"/>
                    <a:pt x="153296" y="49613"/>
                    <a:pt x="153195" y="53987"/>
                  </a:cubicBezTo>
                  <a:cubicBezTo>
                    <a:pt x="153044" y="61033"/>
                    <a:pt x="152087" y="67738"/>
                    <a:pt x="144580" y="68647"/>
                  </a:cubicBezTo>
                  <a:cubicBezTo>
                    <a:pt x="136217" y="69669"/>
                    <a:pt x="133345" y="63135"/>
                    <a:pt x="131633" y="55294"/>
                  </a:cubicBezTo>
                  <a:cubicBezTo>
                    <a:pt x="130474" y="50010"/>
                    <a:pt x="128710" y="44896"/>
                    <a:pt x="126846" y="38476"/>
                  </a:cubicBezTo>
                  <a:cubicBezTo>
                    <a:pt x="110977" y="52681"/>
                    <a:pt x="104780" y="87851"/>
                    <a:pt x="76315" y="6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D1D5168E-34FC-45F3-FFDB-1961857243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4955" y="2042378"/>
              <a:ext cx="135896" cy="201160"/>
            </a:xfrm>
            <a:custGeom>
              <a:avLst/>
              <a:gdLst>
                <a:gd name="connsiteX0" fmla="*/ 58966 w 135896"/>
                <a:gd name="connsiteY0" fmla="*/ 107067 h 201160"/>
                <a:gd name="connsiteX1" fmla="*/ 27932 w 135896"/>
                <a:gd name="connsiteY1" fmla="*/ 127692 h 201160"/>
                <a:gd name="connsiteX2" fmla="*/ 7528 w 135896"/>
                <a:gd name="connsiteY2" fmla="*/ 130704 h 201160"/>
                <a:gd name="connsiteX3" fmla="*/ 1130 w 135896"/>
                <a:gd name="connsiteY3" fmla="*/ 106783 h 201160"/>
                <a:gd name="connsiteX4" fmla="*/ 14279 w 135896"/>
                <a:gd name="connsiteY4" fmla="*/ 51897 h 201160"/>
                <a:gd name="connsiteX5" fmla="*/ 17604 w 135896"/>
                <a:gd name="connsiteY5" fmla="*/ 28828 h 201160"/>
                <a:gd name="connsiteX6" fmla="*/ 25111 w 135896"/>
                <a:gd name="connsiteY6" fmla="*/ 15533 h 201160"/>
                <a:gd name="connsiteX7" fmla="*/ 130254 w 135896"/>
                <a:gd name="connsiteY7" fmla="*/ 5362 h 201160"/>
                <a:gd name="connsiteX8" fmla="*/ 135897 w 135896"/>
                <a:gd name="connsiteY8" fmla="*/ 12294 h 201160"/>
                <a:gd name="connsiteX9" fmla="*/ 85970 w 135896"/>
                <a:gd name="connsiteY9" fmla="*/ 25987 h 201160"/>
                <a:gd name="connsiteX10" fmla="*/ 33826 w 135896"/>
                <a:gd name="connsiteY10" fmla="*/ 33885 h 201160"/>
                <a:gd name="connsiteX11" fmla="*/ 23347 w 135896"/>
                <a:gd name="connsiteY11" fmla="*/ 102181 h 201160"/>
                <a:gd name="connsiteX12" fmla="*/ 43096 w 135896"/>
                <a:gd name="connsiteY12" fmla="*/ 90988 h 201160"/>
                <a:gd name="connsiteX13" fmla="*/ 93225 w 135896"/>
                <a:gd name="connsiteY13" fmla="*/ 109681 h 201160"/>
                <a:gd name="connsiteX14" fmla="*/ 48739 w 135896"/>
                <a:gd name="connsiteY14" fmla="*/ 201102 h 201160"/>
                <a:gd name="connsiteX15" fmla="*/ 35942 w 135896"/>
                <a:gd name="connsiteY15" fmla="*/ 198886 h 201160"/>
                <a:gd name="connsiteX16" fmla="*/ 24606 w 135896"/>
                <a:gd name="connsiteY16" fmla="*/ 186159 h 201160"/>
                <a:gd name="connsiteX17" fmla="*/ 36396 w 135896"/>
                <a:gd name="connsiteY17" fmla="*/ 177750 h 201160"/>
                <a:gd name="connsiteX18" fmla="*/ 40728 w 135896"/>
                <a:gd name="connsiteY18" fmla="*/ 177466 h 201160"/>
                <a:gd name="connsiteX19" fmla="*/ 72821 w 135896"/>
                <a:gd name="connsiteY19" fmla="*/ 151613 h 201160"/>
                <a:gd name="connsiteX20" fmla="*/ 58916 w 135896"/>
                <a:gd name="connsiteY20" fmla="*/ 107011 h 20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896" h="201160">
                  <a:moveTo>
                    <a:pt x="58966" y="107067"/>
                  </a:moveTo>
                  <a:cubicBezTo>
                    <a:pt x="47932" y="114567"/>
                    <a:pt x="38411" y="122295"/>
                    <a:pt x="27932" y="127692"/>
                  </a:cubicBezTo>
                  <a:cubicBezTo>
                    <a:pt x="21836" y="130818"/>
                    <a:pt x="13221" y="133147"/>
                    <a:pt x="7528" y="130704"/>
                  </a:cubicBezTo>
                  <a:cubicBezTo>
                    <a:pt x="-1188" y="126954"/>
                    <a:pt x="-785" y="115761"/>
                    <a:pt x="1130" y="106783"/>
                  </a:cubicBezTo>
                  <a:cubicBezTo>
                    <a:pt x="5059" y="88374"/>
                    <a:pt x="10147" y="70249"/>
                    <a:pt x="14279" y="51897"/>
                  </a:cubicBezTo>
                  <a:cubicBezTo>
                    <a:pt x="15992" y="44340"/>
                    <a:pt x="15690" y="36215"/>
                    <a:pt x="17604" y="28828"/>
                  </a:cubicBezTo>
                  <a:cubicBezTo>
                    <a:pt x="18864" y="23885"/>
                    <a:pt x="21584" y="17067"/>
                    <a:pt x="25111" y="15533"/>
                  </a:cubicBezTo>
                  <a:cubicBezTo>
                    <a:pt x="59218" y="930"/>
                    <a:pt x="94182" y="-5320"/>
                    <a:pt x="130254" y="5362"/>
                  </a:cubicBezTo>
                  <a:cubicBezTo>
                    <a:pt x="132017" y="5873"/>
                    <a:pt x="133176" y="8828"/>
                    <a:pt x="135897" y="12294"/>
                  </a:cubicBezTo>
                  <a:cubicBezTo>
                    <a:pt x="120883" y="26442"/>
                    <a:pt x="102646" y="23146"/>
                    <a:pt x="85970" y="25987"/>
                  </a:cubicBezTo>
                  <a:cubicBezTo>
                    <a:pt x="68689" y="28999"/>
                    <a:pt x="51308" y="31271"/>
                    <a:pt x="33826" y="33885"/>
                  </a:cubicBezTo>
                  <a:cubicBezTo>
                    <a:pt x="30299" y="56783"/>
                    <a:pt x="27025" y="78260"/>
                    <a:pt x="23347" y="102181"/>
                  </a:cubicBezTo>
                  <a:cubicBezTo>
                    <a:pt x="31459" y="97522"/>
                    <a:pt x="37152" y="93886"/>
                    <a:pt x="43096" y="90988"/>
                  </a:cubicBezTo>
                  <a:cubicBezTo>
                    <a:pt x="64760" y="80419"/>
                    <a:pt x="81536" y="86783"/>
                    <a:pt x="93225" y="109681"/>
                  </a:cubicBezTo>
                  <a:cubicBezTo>
                    <a:pt x="114132" y="150590"/>
                    <a:pt x="90605" y="199170"/>
                    <a:pt x="48739" y="201102"/>
                  </a:cubicBezTo>
                  <a:cubicBezTo>
                    <a:pt x="44457" y="201273"/>
                    <a:pt x="39418" y="201216"/>
                    <a:pt x="35942" y="198886"/>
                  </a:cubicBezTo>
                  <a:cubicBezTo>
                    <a:pt x="31509" y="195875"/>
                    <a:pt x="28335" y="190534"/>
                    <a:pt x="24606" y="186159"/>
                  </a:cubicBezTo>
                  <a:cubicBezTo>
                    <a:pt x="28536" y="183318"/>
                    <a:pt x="32365" y="180307"/>
                    <a:pt x="36396" y="177750"/>
                  </a:cubicBezTo>
                  <a:cubicBezTo>
                    <a:pt x="37504" y="177011"/>
                    <a:pt x="39267" y="177636"/>
                    <a:pt x="40728" y="177466"/>
                  </a:cubicBezTo>
                  <a:cubicBezTo>
                    <a:pt x="55691" y="175590"/>
                    <a:pt x="67732" y="167806"/>
                    <a:pt x="72821" y="151613"/>
                  </a:cubicBezTo>
                  <a:cubicBezTo>
                    <a:pt x="77959" y="135193"/>
                    <a:pt x="72166" y="121158"/>
                    <a:pt x="58916" y="1070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5FB56265-55B7-6B07-71E4-474AC2DB2D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9926" y="5758935"/>
              <a:ext cx="203282" cy="90308"/>
            </a:xfrm>
            <a:custGeom>
              <a:avLst/>
              <a:gdLst>
                <a:gd name="connsiteX0" fmla="*/ 128404 w 203282"/>
                <a:gd name="connsiteY0" fmla="*/ 38489 h 90308"/>
                <a:gd name="connsiteX1" fmla="*/ 150974 w 203282"/>
                <a:gd name="connsiteY1" fmla="*/ 10307 h 90308"/>
                <a:gd name="connsiteX2" fmla="*/ 196166 w 203282"/>
                <a:gd name="connsiteY2" fmla="*/ 22750 h 90308"/>
                <a:gd name="connsiteX3" fmla="*/ 203269 w 203282"/>
                <a:gd name="connsiteY3" fmla="*/ 61102 h 90308"/>
                <a:gd name="connsiteX4" fmla="*/ 194201 w 203282"/>
                <a:gd name="connsiteY4" fmla="*/ 77694 h 90308"/>
                <a:gd name="connsiteX5" fmla="*/ 181001 w 203282"/>
                <a:gd name="connsiteY5" fmla="*/ 65478 h 90308"/>
                <a:gd name="connsiteX6" fmla="*/ 172587 w 203282"/>
                <a:gd name="connsiteY6" fmla="*/ 21557 h 90308"/>
                <a:gd name="connsiteX7" fmla="*/ 159388 w 203282"/>
                <a:gd name="connsiteY7" fmla="*/ 32750 h 90308"/>
                <a:gd name="connsiteX8" fmla="*/ 141503 w 203282"/>
                <a:gd name="connsiteY8" fmla="*/ 66614 h 90308"/>
                <a:gd name="connsiteX9" fmla="*/ 120243 w 203282"/>
                <a:gd name="connsiteY9" fmla="*/ 76898 h 90308"/>
                <a:gd name="connsiteX10" fmla="*/ 102660 w 203282"/>
                <a:gd name="connsiteY10" fmla="*/ 78319 h 90308"/>
                <a:gd name="connsiteX11" fmla="*/ 62809 w 203282"/>
                <a:gd name="connsiteY11" fmla="*/ 83774 h 90308"/>
                <a:gd name="connsiteX12" fmla="*/ 44521 w 203282"/>
                <a:gd name="connsiteY12" fmla="*/ 86501 h 90308"/>
                <a:gd name="connsiteX13" fmla="*/ 9255 w 203282"/>
                <a:gd name="connsiteY13" fmla="*/ 83205 h 90308"/>
                <a:gd name="connsiteX14" fmla="*/ 2252 w 203282"/>
                <a:gd name="connsiteY14" fmla="*/ 41898 h 90308"/>
                <a:gd name="connsiteX15" fmla="*/ 22757 w 203282"/>
                <a:gd name="connsiteY15" fmla="*/ 8148 h 90308"/>
                <a:gd name="connsiteX16" fmla="*/ 55907 w 203282"/>
                <a:gd name="connsiteY16" fmla="*/ 17636 h 90308"/>
                <a:gd name="connsiteX17" fmla="*/ 59232 w 203282"/>
                <a:gd name="connsiteY17" fmla="*/ 26273 h 90308"/>
                <a:gd name="connsiteX18" fmla="*/ 70467 w 203282"/>
                <a:gd name="connsiteY18" fmla="*/ 61444 h 90308"/>
                <a:gd name="connsiteX19" fmla="*/ 110419 w 203282"/>
                <a:gd name="connsiteY19" fmla="*/ 58205 h 90308"/>
                <a:gd name="connsiteX20" fmla="*/ 106741 w 203282"/>
                <a:gd name="connsiteY20" fmla="*/ 32239 h 90308"/>
                <a:gd name="connsiteX21" fmla="*/ 112031 w 203282"/>
                <a:gd name="connsiteY21" fmla="*/ 13546 h 90308"/>
                <a:gd name="connsiteX22" fmla="*/ 125029 w 203282"/>
                <a:gd name="connsiteY22" fmla="*/ 26273 h 90308"/>
                <a:gd name="connsiteX23" fmla="*/ 128455 w 203282"/>
                <a:gd name="connsiteY23" fmla="*/ 38602 h 90308"/>
                <a:gd name="connsiteX24" fmla="*/ 26535 w 203282"/>
                <a:gd name="connsiteY24" fmla="*/ 67580 h 90308"/>
                <a:gd name="connsiteX25" fmla="*/ 47494 w 203282"/>
                <a:gd name="connsiteY25" fmla="*/ 37523 h 90308"/>
                <a:gd name="connsiteX26" fmla="*/ 41247 w 203282"/>
                <a:gd name="connsiteY26" fmla="*/ 29057 h 90308"/>
                <a:gd name="connsiteX27" fmla="*/ 31876 w 203282"/>
                <a:gd name="connsiteY27" fmla="*/ 31784 h 90308"/>
                <a:gd name="connsiteX28" fmla="*/ 26535 w 203282"/>
                <a:gd name="connsiteY28" fmla="*/ 67580 h 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282" h="90308">
                  <a:moveTo>
                    <a:pt x="128404" y="38489"/>
                  </a:moveTo>
                  <a:cubicBezTo>
                    <a:pt x="137372" y="27125"/>
                    <a:pt x="143417" y="17750"/>
                    <a:pt x="150974" y="10307"/>
                  </a:cubicBezTo>
                  <a:cubicBezTo>
                    <a:pt x="168658" y="-7136"/>
                    <a:pt x="187752" y="-2079"/>
                    <a:pt x="196166" y="22750"/>
                  </a:cubicBezTo>
                  <a:cubicBezTo>
                    <a:pt x="200246" y="34853"/>
                    <a:pt x="202614" y="48205"/>
                    <a:pt x="203269" y="61102"/>
                  </a:cubicBezTo>
                  <a:cubicBezTo>
                    <a:pt x="203571" y="66614"/>
                    <a:pt x="198634" y="75648"/>
                    <a:pt x="194201" y="77694"/>
                  </a:cubicBezTo>
                  <a:cubicBezTo>
                    <a:pt x="186694" y="81103"/>
                    <a:pt x="182613" y="73092"/>
                    <a:pt x="181001" y="65478"/>
                  </a:cubicBezTo>
                  <a:cubicBezTo>
                    <a:pt x="178129" y="52012"/>
                    <a:pt x="175761" y="38432"/>
                    <a:pt x="172587" y="21557"/>
                  </a:cubicBezTo>
                  <a:cubicBezTo>
                    <a:pt x="166592" y="26500"/>
                    <a:pt x="161806" y="28773"/>
                    <a:pt x="159388" y="32750"/>
                  </a:cubicBezTo>
                  <a:cubicBezTo>
                    <a:pt x="152889" y="43603"/>
                    <a:pt x="147196" y="55137"/>
                    <a:pt x="141503" y="66614"/>
                  </a:cubicBezTo>
                  <a:cubicBezTo>
                    <a:pt x="136616" y="76444"/>
                    <a:pt x="129059" y="83148"/>
                    <a:pt x="120243" y="76898"/>
                  </a:cubicBezTo>
                  <a:cubicBezTo>
                    <a:pt x="112635" y="71501"/>
                    <a:pt x="108504" y="74512"/>
                    <a:pt x="102660" y="78319"/>
                  </a:cubicBezTo>
                  <a:cubicBezTo>
                    <a:pt x="90166" y="86444"/>
                    <a:pt x="77268" y="89228"/>
                    <a:pt x="62809" y="83774"/>
                  </a:cubicBezTo>
                  <a:cubicBezTo>
                    <a:pt x="57519" y="81784"/>
                    <a:pt x="50466" y="84625"/>
                    <a:pt x="44521" y="86501"/>
                  </a:cubicBezTo>
                  <a:cubicBezTo>
                    <a:pt x="32279" y="90250"/>
                    <a:pt x="19734" y="94001"/>
                    <a:pt x="9255" y="83205"/>
                  </a:cubicBezTo>
                  <a:cubicBezTo>
                    <a:pt x="-1728" y="71898"/>
                    <a:pt x="-1325" y="57012"/>
                    <a:pt x="2252" y="41898"/>
                  </a:cubicBezTo>
                  <a:cubicBezTo>
                    <a:pt x="5527" y="27864"/>
                    <a:pt x="11522" y="15875"/>
                    <a:pt x="22757" y="8148"/>
                  </a:cubicBezTo>
                  <a:cubicBezTo>
                    <a:pt x="36007" y="-943"/>
                    <a:pt x="48300" y="2693"/>
                    <a:pt x="55907" y="17636"/>
                  </a:cubicBezTo>
                  <a:cubicBezTo>
                    <a:pt x="57318" y="20420"/>
                    <a:pt x="57570" y="25761"/>
                    <a:pt x="59232" y="26273"/>
                  </a:cubicBezTo>
                  <a:cubicBezTo>
                    <a:pt x="78226" y="31898"/>
                    <a:pt x="73037" y="47864"/>
                    <a:pt x="70467" y="61444"/>
                  </a:cubicBezTo>
                  <a:cubicBezTo>
                    <a:pt x="87344" y="70648"/>
                    <a:pt x="88604" y="70534"/>
                    <a:pt x="110419" y="58205"/>
                  </a:cubicBezTo>
                  <a:cubicBezTo>
                    <a:pt x="109260" y="49853"/>
                    <a:pt x="108151" y="40989"/>
                    <a:pt x="106741" y="32239"/>
                  </a:cubicBezTo>
                  <a:cubicBezTo>
                    <a:pt x="105582" y="24796"/>
                    <a:pt x="103718" y="16330"/>
                    <a:pt x="112031" y="13546"/>
                  </a:cubicBezTo>
                  <a:cubicBezTo>
                    <a:pt x="120595" y="10705"/>
                    <a:pt x="122963" y="19000"/>
                    <a:pt x="125029" y="26273"/>
                  </a:cubicBezTo>
                  <a:cubicBezTo>
                    <a:pt x="125885" y="29284"/>
                    <a:pt x="126691" y="32296"/>
                    <a:pt x="128455" y="38602"/>
                  </a:cubicBezTo>
                  <a:close/>
                  <a:moveTo>
                    <a:pt x="26535" y="67580"/>
                  </a:moveTo>
                  <a:cubicBezTo>
                    <a:pt x="43816" y="60932"/>
                    <a:pt x="49660" y="52409"/>
                    <a:pt x="47494" y="37523"/>
                  </a:cubicBezTo>
                  <a:cubicBezTo>
                    <a:pt x="47040" y="34284"/>
                    <a:pt x="43917" y="30023"/>
                    <a:pt x="41247" y="29057"/>
                  </a:cubicBezTo>
                  <a:cubicBezTo>
                    <a:pt x="38576" y="28091"/>
                    <a:pt x="33589" y="29398"/>
                    <a:pt x="31876" y="31784"/>
                  </a:cubicBezTo>
                  <a:cubicBezTo>
                    <a:pt x="24520" y="41784"/>
                    <a:pt x="21548" y="53205"/>
                    <a:pt x="26535" y="67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53C8C938-75E6-B669-3526-CAE4F5B539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53" y="4434799"/>
              <a:ext cx="96031" cy="196822"/>
            </a:xfrm>
            <a:custGeom>
              <a:avLst/>
              <a:gdLst>
                <a:gd name="connsiteX0" fmla="*/ 54921 w 96031"/>
                <a:gd name="connsiteY0" fmla="*/ 92390 h 196822"/>
                <a:gd name="connsiteX1" fmla="*/ 66458 w 96031"/>
                <a:gd name="connsiteY1" fmla="*/ 64663 h 196822"/>
                <a:gd name="connsiteX2" fmla="*/ 81925 w 96031"/>
                <a:gd name="connsiteY2" fmla="*/ 50344 h 196822"/>
                <a:gd name="connsiteX3" fmla="*/ 94621 w 96031"/>
                <a:gd name="connsiteY3" fmla="*/ 70572 h 196822"/>
                <a:gd name="connsiteX4" fmla="*/ 96032 w 96031"/>
                <a:gd name="connsiteY4" fmla="*/ 117561 h 196822"/>
                <a:gd name="connsiteX5" fmla="*/ 94722 w 96031"/>
                <a:gd name="connsiteY5" fmla="*/ 164493 h 196822"/>
                <a:gd name="connsiteX6" fmla="*/ 88726 w 96031"/>
                <a:gd name="connsiteY6" fmla="*/ 180175 h 196822"/>
                <a:gd name="connsiteX7" fmla="*/ 72202 w 96031"/>
                <a:gd name="connsiteY7" fmla="*/ 108470 h 196822"/>
                <a:gd name="connsiteX8" fmla="*/ 27212 w 96031"/>
                <a:gd name="connsiteY8" fmla="*/ 93640 h 196822"/>
                <a:gd name="connsiteX9" fmla="*/ 23484 w 96031"/>
                <a:gd name="connsiteY9" fmla="*/ 96765 h 196822"/>
                <a:gd name="connsiteX10" fmla="*/ 21922 w 96031"/>
                <a:gd name="connsiteY10" fmla="*/ 152163 h 196822"/>
                <a:gd name="connsiteX11" fmla="*/ 21771 w 96031"/>
                <a:gd name="connsiteY11" fmla="*/ 181879 h 196822"/>
                <a:gd name="connsiteX12" fmla="*/ 10587 w 96031"/>
                <a:gd name="connsiteY12" fmla="*/ 196822 h 196822"/>
                <a:gd name="connsiteX13" fmla="*/ 158 w 96031"/>
                <a:gd name="connsiteY13" fmla="*/ 181141 h 196822"/>
                <a:gd name="connsiteX14" fmla="*/ 108 w 96031"/>
                <a:gd name="connsiteY14" fmla="*/ 166311 h 196822"/>
                <a:gd name="connsiteX15" fmla="*/ 2627 w 96031"/>
                <a:gd name="connsiteY15" fmla="*/ 45117 h 196822"/>
                <a:gd name="connsiteX16" fmla="*/ 7362 w 96031"/>
                <a:gd name="connsiteY16" fmla="*/ 11026 h 196822"/>
                <a:gd name="connsiteX17" fmla="*/ 16481 w 96031"/>
                <a:gd name="connsiteY17" fmla="*/ 3 h 196822"/>
                <a:gd name="connsiteX18" fmla="*/ 29882 w 96031"/>
                <a:gd name="connsiteY18" fmla="*/ 8924 h 196822"/>
                <a:gd name="connsiteX19" fmla="*/ 34265 w 96031"/>
                <a:gd name="connsiteY19" fmla="*/ 27844 h 196822"/>
                <a:gd name="connsiteX20" fmla="*/ 54921 w 96031"/>
                <a:gd name="connsiteY20" fmla="*/ 92390 h 19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031" h="196822">
                  <a:moveTo>
                    <a:pt x="54921" y="92390"/>
                  </a:moveTo>
                  <a:cubicBezTo>
                    <a:pt x="59808" y="80629"/>
                    <a:pt x="63083" y="72617"/>
                    <a:pt x="66458" y="64663"/>
                  </a:cubicBezTo>
                  <a:cubicBezTo>
                    <a:pt x="69632" y="57163"/>
                    <a:pt x="72554" y="48640"/>
                    <a:pt x="81925" y="50344"/>
                  </a:cubicBezTo>
                  <a:cubicBezTo>
                    <a:pt x="91749" y="52163"/>
                    <a:pt x="94218" y="60969"/>
                    <a:pt x="94621" y="70572"/>
                  </a:cubicBezTo>
                  <a:cubicBezTo>
                    <a:pt x="95276" y="86197"/>
                    <a:pt x="95981" y="101879"/>
                    <a:pt x="96032" y="117561"/>
                  </a:cubicBezTo>
                  <a:cubicBezTo>
                    <a:pt x="96032" y="133242"/>
                    <a:pt x="95679" y="148924"/>
                    <a:pt x="94722" y="164493"/>
                  </a:cubicBezTo>
                  <a:cubicBezTo>
                    <a:pt x="94470" y="168811"/>
                    <a:pt x="91598" y="172959"/>
                    <a:pt x="88726" y="180175"/>
                  </a:cubicBezTo>
                  <a:cubicBezTo>
                    <a:pt x="68574" y="159038"/>
                    <a:pt x="78247" y="131879"/>
                    <a:pt x="72202" y="108470"/>
                  </a:cubicBezTo>
                  <a:cubicBezTo>
                    <a:pt x="53712" y="119152"/>
                    <a:pt x="37742" y="118697"/>
                    <a:pt x="27212" y="93640"/>
                  </a:cubicBezTo>
                  <a:cubicBezTo>
                    <a:pt x="25953" y="94663"/>
                    <a:pt x="24744" y="95685"/>
                    <a:pt x="23484" y="96765"/>
                  </a:cubicBezTo>
                  <a:cubicBezTo>
                    <a:pt x="22930" y="115231"/>
                    <a:pt x="22325" y="133697"/>
                    <a:pt x="21922" y="152163"/>
                  </a:cubicBezTo>
                  <a:cubicBezTo>
                    <a:pt x="21721" y="162050"/>
                    <a:pt x="21872" y="171936"/>
                    <a:pt x="21771" y="181879"/>
                  </a:cubicBezTo>
                  <a:cubicBezTo>
                    <a:pt x="21670" y="190289"/>
                    <a:pt x="18849" y="196879"/>
                    <a:pt x="10587" y="196822"/>
                  </a:cubicBezTo>
                  <a:cubicBezTo>
                    <a:pt x="1770" y="196822"/>
                    <a:pt x="561" y="188925"/>
                    <a:pt x="158" y="181141"/>
                  </a:cubicBezTo>
                  <a:cubicBezTo>
                    <a:pt x="-94" y="176198"/>
                    <a:pt x="7" y="171254"/>
                    <a:pt x="108" y="166311"/>
                  </a:cubicBezTo>
                  <a:cubicBezTo>
                    <a:pt x="863" y="125913"/>
                    <a:pt x="1367" y="85458"/>
                    <a:pt x="2627" y="45117"/>
                  </a:cubicBezTo>
                  <a:cubicBezTo>
                    <a:pt x="2979" y="33697"/>
                    <a:pt x="4793" y="22105"/>
                    <a:pt x="7362" y="11026"/>
                  </a:cubicBezTo>
                  <a:cubicBezTo>
                    <a:pt x="8420" y="6480"/>
                    <a:pt x="13509" y="-167"/>
                    <a:pt x="16481" y="3"/>
                  </a:cubicBezTo>
                  <a:cubicBezTo>
                    <a:pt x="21217" y="287"/>
                    <a:pt x="27162" y="4378"/>
                    <a:pt x="29882" y="8924"/>
                  </a:cubicBezTo>
                  <a:cubicBezTo>
                    <a:pt x="32905" y="14037"/>
                    <a:pt x="32855" y="21480"/>
                    <a:pt x="34265" y="27844"/>
                  </a:cubicBezTo>
                  <a:cubicBezTo>
                    <a:pt x="38850" y="48412"/>
                    <a:pt x="40563" y="70117"/>
                    <a:pt x="54921" y="92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3B869E1-2781-DD8F-746C-3956CC6C7F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9124" y="226144"/>
              <a:ext cx="92640" cy="209555"/>
            </a:xfrm>
            <a:custGeom>
              <a:avLst/>
              <a:gdLst>
                <a:gd name="connsiteX0" fmla="*/ 65281 w 92640"/>
                <a:gd name="connsiteY0" fmla="*/ 142097 h 209555"/>
                <a:gd name="connsiteX1" fmla="*/ 43617 w 92640"/>
                <a:gd name="connsiteY1" fmla="*/ 146756 h 209555"/>
                <a:gd name="connsiteX2" fmla="*/ 26589 w 92640"/>
                <a:gd name="connsiteY2" fmla="*/ 152722 h 209555"/>
                <a:gd name="connsiteX3" fmla="*/ 19687 w 92640"/>
                <a:gd name="connsiteY3" fmla="*/ 194711 h 209555"/>
                <a:gd name="connsiteX4" fmla="*/ 8956 w 92640"/>
                <a:gd name="connsiteY4" fmla="*/ 209484 h 209555"/>
                <a:gd name="connsiteX5" fmla="*/ 39 w 92640"/>
                <a:gd name="connsiteY5" fmla="*/ 192495 h 209555"/>
                <a:gd name="connsiteX6" fmla="*/ 945 w 92640"/>
                <a:gd name="connsiteY6" fmla="*/ 175222 h 209555"/>
                <a:gd name="connsiteX7" fmla="*/ 945 w 92640"/>
                <a:gd name="connsiteY7" fmla="*/ 146358 h 209555"/>
                <a:gd name="connsiteX8" fmla="*/ 13591 w 92640"/>
                <a:gd name="connsiteY8" fmla="*/ 112892 h 209555"/>
                <a:gd name="connsiteX9" fmla="*/ 37471 w 92640"/>
                <a:gd name="connsiteY9" fmla="*/ 28005 h 209555"/>
                <a:gd name="connsiteX10" fmla="*/ 46237 w 92640"/>
                <a:gd name="connsiteY10" fmla="*/ 8176 h 209555"/>
                <a:gd name="connsiteX11" fmla="*/ 72133 w 92640"/>
                <a:gd name="connsiteY11" fmla="*/ 11244 h 209555"/>
                <a:gd name="connsiteX12" fmla="*/ 75962 w 92640"/>
                <a:gd name="connsiteY12" fmla="*/ 27892 h 209555"/>
                <a:gd name="connsiteX13" fmla="*/ 83821 w 92640"/>
                <a:gd name="connsiteY13" fmla="*/ 94142 h 209555"/>
                <a:gd name="connsiteX14" fmla="*/ 86088 w 92640"/>
                <a:gd name="connsiteY14" fmla="*/ 111131 h 209555"/>
                <a:gd name="connsiteX15" fmla="*/ 92537 w 92640"/>
                <a:gd name="connsiteY15" fmla="*/ 168915 h 209555"/>
                <a:gd name="connsiteX16" fmla="*/ 85685 w 92640"/>
                <a:gd name="connsiteY16" fmla="*/ 184427 h 209555"/>
                <a:gd name="connsiteX17" fmla="*/ 72032 w 92640"/>
                <a:gd name="connsiteY17" fmla="*/ 172268 h 209555"/>
                <a:gd name="connsiteX18" fmla="*/ 65180 w 92640"/>
                <a:gd name="connsiteY18" fmla="*/ 142040 h 209555"/>
                <a:gd name="connsiteX19" fmla="*/ 55910 w 92640"/>
                <a:gd name="connsiteY19" fmla="*/ 55392 h 209555"/>
                <a:gd name="connsiteX20" fmla="*/ 50469 w 92640"/>
                <a:gd name="connsiteY20" fmla="*/ 53971 h 209555"/>
                <a:gd name="connsiteX21" fmla="*/ 31778 w 92640"/>
                <a:gd name="connsiteY21" fmla="*/ 126756 h 209555"/>
                <a:gd name="connsiteX22" fmla="*/ 63114 w 92640"/>
                <a:gd name="connsiteY22" fmla="*/ 122608 h 209555"/>
                <a:gd name="connsiteX23" fmla="*/ 55910 w 92640"/>
                <a:gd name="connsiteY23" fmla="*/ 55335 h 20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40" h="209555">
                  <a:moveTo>
                    <a:pt x="65281" y="142097"/>
                  </a:moveTo>
                  <a:cubicBezTo>
                    <a:pt x="56515" y="143972"/>
                    <a:pt x="49965" y="145052"/>
                    <a:pt x="43617" y="146756"/>
                  </a:cubicBezTo>
                  <a:cubicBezTo>
                    <a:pt x="38680" y="148063"/>
                    <a:pt x="33894" y="150165"/>
                    <a:pt x="26589" y="152722"/>
                  </a:cubicBezTo>
                  <a:cubicBezTo>
                    <a:pt x="24372" y="165961"/>
                    <a:pt x="21652" y="180279"/>
                    <a:pt x="19687" y="194711"/>
                  </a:cubicBezTo>
                  <a:cubicBezTo>
                    <a:pt x="18629" y="202495"/>
                    <a:pt x="18226" y="210393"/>
                    <a:pt x="8956" y="209484"/>
                  </a:cubicBezTo>
                  <a:cubicBezTo>
                    <a:pt x="-213" y="208575"/>
                    <a:pt x="391" y="199711"/>
                    <a:pt x="39" y="192495"/>
                  </a:cubicBezTo>
                  <a:cubicBezTo>
                    <a:pt x="-213" y="186756"/>
                    <a:pt x="845" y="180961"/>
                    <a:pt x="945" y="175222"/>
                  </a:cubicBezTo>
                  <a:cubicBezTo>
                    <a:pt x="1096" y="165109"/>
                    <a:pt x="945" y="154995"/>
                    <a:pt x="945" y="146358"/>
                  </a:cubicBezTo>
                  <a:cubicBezTo>
                    <a:pt x="5379" y="134824"/>
                    <a:pt x="10266" y="124142"/>
                    <a:pt x="13591" y="112892"/>
                  </a:cubicBezTo>
                  <a:cubicBezTo>
                    <a:pt x="21903" y="84710"/>
                    <a:pt x="29259" y="56244"/>
                    <a:pt x="37471" y="28005"/>
                  </a:cubicBezTo>
                  <a:cubicBezTo>
                    <a:pt x="39486" y="21017"/>
                    <a:pt x="42459" y="14085"/>
                    <a:pt x="46237" y="8176"/>
                  </a:cubicBezTo>
                  <a:cubicBezTo>
                    <a:pt x="53996" y="-3927"/>
                    <a:pt x="66641" y="-2336"/>
                    <a:pt x="72133" y="11244"/>
                  </a:cubicBezTo>
                  <a:cubicBezTo>
                    <a:pt x="74198" y="16414"/>
                    <a:pt x="75206" y="22267"/>
                    <a:pt x="75962" y="27892"/>
                  </a:cubicBezTo>
                  <a:cubicBezTo>
                    <a:pt x="78732" y="49937"/>
                    <a:pt x="81251" y="72040"/>
                    <a:pt x="83821" y="94142"/>
                  </a:cubicBezTo>
                  <a:cubicBezTo>
                    <a:pt x="84476" y="99881"/>
                    <a:pt x="83720" y="106585"/>
                    <a:pt x="86088" y="111131"/>
                  </a:cubicBezTo>
                  <a:cubicBezTo>
                    <a:pt x="95761" y="129483"/>
                    <a:pt x="89312" y="149824"/>
                    <a:pt x="92537" y="168915"/>
                  </a:cubicBezTo>
                  <a:cubicBezTo>
                    <a:pt x="93343" y="173631"/>
                    <a:pt x="89312" y="182950"/>
                    <a:pt x="85685" y="184427"/>
                  </a:cubicBezTo>
                  <a:cubicBezTo>
                    <a:pt x="78027" y="187552"/>
                    <a:pt x="74047" y="179541"/>
                    <a:pt x="72032" y="172268"/>
                  </a:cubicBezTo>
                  <a:cubicBezTo>
                    <a:pt x="69412" y="162950"/>
                    <a:pt x="67699" y="153290"/>
                    <a:pt x="65180" y="142040"/>
                  </a:cubicBezTo>
                  <a:close/>
                  <a:moveTo>
                    <a:pt x="55910" y="55392"/>
                  </a:moveTo>
                  <a:cubicBezTo>
                    <a:pt x="54096" y="54937"/>
                    <a:pt x="52283" y="54483"/>
                    <a:pt x="50469" y="53971"/>
                  </a:cubicBezTo>
                  <a:cubicBezTo>
                    <a:pt x="44524" y="77153"/>
                    <a:pt x="38579" y="100279"/>
                    <a:pt x="31778" y="126756"/>
                  </a:cubicBezTo>
                  <a:cubicBezTo>
                    <a:pt x="43617" y="125222"/>
                    <a:pt x="52585" y="124029"/>
                    <a:pt x="63114" y="122608"/>
                  </a:cubicBezTo>
                  <a:cubicBezTo>
                    <a:pt x="60545" y="98574"/>
                    <a:pt x="58228" y="76926"/>
                    <a:pt x="55910" y="553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8CC4C784-55B8-F505-E054-B176225A88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0389" y="5422313"/>
              <a:ext cx="158081" cy="150736"/>
            </a:xfrm>
            <a:custGeom>
              <a:avLst/>
              <a:gdLst>
                <a:gd name="connsiteX0" fmla="*/ 81252 w 158081"/>
                <a:gd name="connsiteY0" fmla="*/ 50222 h 150736"/>
                <a:gd name="connsiteX1" fmla="*/ 116417 w 158081"/>
                <a:gd name="connsiteY1" fmla="*/ 109 h 150736"/>
                <a:gd name="connsiteX2" fmla="*/ 101756 w 158081"/>
                <a:gd name="connsiteY2" fmla="*/ 65961 h 150736"/>
                <a:gd name="connsiteX3" fmla="*/ 106845 w 158081"/>
                <a:gd name="connsiteY3" fmla="*/ 88121 h 150736"/>
                <a:gd name="connsiteX4" fmla="*/ 158081 w 158081"/>
                <a:gd name="connsiteY4" fmla="*/ 118632 h 150736"/>
                <a:gd name="connsiteX5" fmla="*/ 89212 w 158081"/>
                <a:gd name="connsiteY5" fmla="*/ 107780 h 150736"/>
                <a:gd name="connsiteX6" fmla="*/ 75962 w 158081"/>
                <a:gd name="connsiteY6" fmla="*/ 126644 h 150736"/>
                <a:gd name="connsiteX7" fmla="*/ 45079 w 158081"/>
                <a:gd name="connsiteY7" fmla="*/ 148405 h 150736"/>
                <a:gd name="connsiteX8" fmla="*/ 4926 w 158081"/>
                <a:gd name="connsiteY8" fmla="*/ 125451 h 150736"/>
                <a:gd name="connsiteX9" fmla="*/ 14951 w 158081"/>
                <a:gd name="connsiteY9" fmla="*/ 43007 h 150736"/>
                <a:gd name="connsiteX10" fmla="*/ 65432 w 158081"/>
                <a:gd name="connsiteY10" fmla="*/ 34256 h 150736"/>
                <a:gd name="connsiteX11" fmla="*/ 81302 w 158081"/>
                <a:gd name="connsiteY11" fmla="*/ 50222 h 150736"/>
                <a:gd name="connsiteX12" fmla="*/ 42157 w 158081"/>
                <a:gd name="connsiteY12" fmla="*/ 41529 h 150736"/>
                <a:gd name="connsiteX13" fmla="*/ 21098 w 158081"/>
                <a:gd name="connsiteY13" fmla="*/ 109541 h 150736"/>
                <a:gd name="connsiteX14" fmla="*/ 50066 w 158081"/>
                <a:gd name="connsiteY14" fmla="*/ 121303 h 150736"/>
                <a:gd name="connsiteX15" fmla="*/ 73644 w 158081"/>
                <a:gd name="connsiteY15" fmla="*/ 82382 h 150736"/>
                <a:gd name="connsiteX16" fmla="*/ 42207 w 158081"/>
                <a:gd name="connsiteY16" fmla="*/ 41529 h 15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081" h="150736">
                  <a:moveTo>
                    <a:pt x="81252" y="50222"/>
                  </a:moveTo>
                  <a:cubicBezTo>
                    <a:pt x="92975" y="15183"/>
                    <a:pt x="104694" y="-1522"/>
                    <a:pt x="116417" y="109"/>
                  </a:cubicBezTo>
                  <a:cubicBezTo>
                    <a:pt x="111580" y="22098"/>
                    <a:pt x="107147" y="44143"/>
                    <a:pt x="101756" y="65961"/>
                  </a:cubicBezTo>
                  <a:cubicBezTo>
                    <a:pt x="99489" y="75109"/>
                    <a:pt x="101102" y="81643"/>
                    <a:pt x="106845" y="88121"/>
                  </a:cubicBezTo>
                  <a:cubicBezTo>
                    <a:pt x="120850" y="104030"/>
                    <a:pt x="135159" y="119087"/>
                    <a:pt x="158081" y="118632"/>
                  </a:cubicBezTo>
                  <a:cubicBezTo>
                    <a:pt x="144227" y="141189"/>
                    <a:pt x="129113" y="138178"/>
                    <a:pt x="89212" y="107780"/>
                  </a:cubicBezTo>
                  <a:cubicBezTo>
                    <a:pt x="84879" y="114143"/>
                    <a:pt x="81453" y="121871"/>
                    <a:pt x="75962" y="126644"/>
                  </a:cubicBezTo>
                  <a:cubicBezTo>
                    <a:pt x="66390" y="135053"/>
                    <a:pt x="56313" y="144087"/>
                    <a:pt x="45079" y="148405"/>
                  </a:cubicBezTo>
                  <a:cubicBezTo>
                    <a:pt x="26740" y="155507"/>
                    <a:pt x="11576" y="145962"/>
                    <a:pt x="4926" y="125451"/>
                  </a:cubicBezTo>
                  <a:cubicBezTo>
                    <a:pt x="-4596" y="96189"/>
                    <a:pt x="190" y="68348"/>
                    <a:pt x="14951" y="43007"/>
                  </a:cubicBezTo>
                  <a:cubicBezTo>
                    <a:pt x="28201" y="20279"/>
                    <a:pt x="46388" y="17609"/>
                    <a:pt x="65432" y="34256"/>
                  </a:cubicBezTo>
                  <a:cubicBezTo>
                    <a:pt x="70571" y="38745"/>
                    <a:pt x="75156" y="44029"/>
                    <a:pt x="81302" y="50222"/>
                  </a:cubicBezTo>
                  <a:close/>
                  <a:moveTo>
                    <a:pt x="42157" y="41529"/>
                  </a:moveTo>
                  <a:cubicBezTo>
                    <a:pt x="21652" y="62552"/>
                    <a:pt x="16715" y="84655"/>
                    <a:pt x="21098" y="109541"/>
                  </a:cubicBezTo>
                  <a:cubicBezTo>
                    <a:pt x="24423" y="128575"/>
                    <a:pt x="36111" y="133064"/>
                    <a:pt x="50066" y="121303"/>
                  </a:cubicBezTo>
                  <a:cubicBezTo>
                    <a:pt x="61402" y="111700"/>
                    <a:pt x="68254" y="98462"/>
                    <a:pt x="73644" y="82382"/>
                  </a:cubicBezTo>
                  <a:cubicBezTo>
                    <a:pt x="63467" y="69143"/>
                    <a:pt x="53643" y="56359"/>
                    <a:pt x="42207" y="415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EC46FE3B-1D2D-50AB-5926-133E39C9E3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34741" y="5889700"/>
              <a:ext cx="86475" cy="213751"/>
            </a:xfrm>
            <a:custGeom>
              <a:avLst/>
              <a:gdLst>
                <a:gd name="connsiteX0" fmla="*/ 81438 w 86475"/>
                <a:gd name="connsiteY0" fmla="*/ 5964 h 213751"/>
                <a:gd name="connsiteX1" fmla="*/ 69598 w 86475"/>
                <a:gd name="connsiteY1" fmla="*/ 77612 h 213751"/>
                <a:gd name="connsiteX2" fmla="*/ 86476 w 86475"/>
                <a:gd name="connsiteY2" fmla="*/ 90225 h 213751"/>
                <a:gd name="connsiteX3" fmla="*/ 35642 w 86475"/>
                <a:gd name="connsiteY3" fmla="*/ 107669 h 213751"/>
                <a:gd name="connsiteX4" fmla="*/ 40378 w 86475"/>
                <a:gd name="connsiteY4" fmla="*/ 155340 h 213751"/>
                <a:gd name="connsiteX5" fmla="*/ 52469 w 86475"/>
                <a:gd name="connsiteY5" fmla="*/ 138124 h 213751"/>
                <a:gd name="connsiteX6" fmla="*/ 61941 w 86475"/>
                <a:gd name="connsiteY6" fmla="*/ 124828 h 213751"/>
                <a:gd name="connsiteX7" fmla="*/ 72621 w 86475"/>
                <a:gd name="connsiteY7" fmla="*/ 137670 h 213751"/>
                <a:gd name="connsiteX8" fmla="*/ 73981 w 86475"/>
                <a:gd name="connsiteY8" fmla="*/ 196703 h 213751"/>
                <a:gd name="connsiteX9" fmla="*/ 64510 w 86475"/>
                <a:gd name="connsiteY9" fmla="*/ 213408 h 213751"/>
                <a:gd name="connsiteX10" fmla="*/ 53779 w 86475"/>
                <a:gd name="connsiteY10" fmla="*/ 198522 h 213751"/>
                <a:gd name="connsiteX11" fmla="*/ 52419 w 86475"/>
                <a:gd name="connsiteY11" fmla="*/ 189715 h 213751"/>
                <a:gd name="connsiteX12" fmla="*/ 28136 w 86475"/>
                <a:gd name="connsiteY12" fmla="*/ 184715 h 213751"/>
                <a:gd name="connsiteX13" fmla="*/ 18764 w 86475"/>
                <a:gd name="connsiteY13" fmla="*/ 155681 h 213751"/>
                <a:gd name="connsiteX14" fmla="*/ 18412 w 86475"/>
                <a:gd name="connsiteY14" fmla="*/ 113237 h 213751"/>
                <a:gd name="connsiteX15" fmla="*/ 15893 w 86475"/>
                <a:gd name="connsiteY15" fmla="*/ 111532 h 213751"/>
                <a:gd name="connsiteX16" fmla="*/ 74 w 86475"/>
                <a:gd name="connsiteY16" fmla="*/ 103237 h 213751"/>
                <a:gd name="connsiteX17" fmla="*/ 14936 w 86475"/>
                <a:gd name="connsiteY17" fmla="*/ 89146 h 213751"/>
                <a:gd name="connsiteX18" fmla="*/ 51612 w 86475"/>
                <a:gd name="connsiteY18" fmla="*/ 74885 h 213751"/>
                <a:gd name="connsiteX19" fmla="*/ 32216 w 86475"/>
                <a:gd name="connsiteY19" fmla="*/ 69203 h 213751"/>
                <a:gd name="connsiteX20" fmla="*/ 28589 w 86475"/>
                <a:gd name="connsiteY20" fmla="*/ 31362 h 213751"/>
                <a:gd name="connsiteX21" fmla="*/ 11812 w 86475"/>
                <a:gd name="connsiteY21" fmla="*/ 23009 h 213751"/>
                <a:gd name="connsiteX22" fmla="*/ 23702 w 86475"/>
                <a:gd name="connsiteY22" fmla="*/ 6873 h 213751"/>
                <a:gd name="connsiteX23" fmla="*/ 81539 w 86475"/>
                <a:gd name="connsiteY23" fmla="*/ 5907 h 21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475" h="213751">
                  <a:moveTo>
                    <a:pt x="81438" y="5964"/>
                  </a:moveTo>
                  <a:cubicBezTo>
                    <a:pt x="67734" y="28577"/>
                    <a:pt x="74133" y="53862"/>
                    <a:pt x="69598" y="77612"/>
                  </a:cubicBezTo>
                  <a:cubicBezTo>
                    <a:pt x="74737" y="81419"/>
                    <a:pt x="79775" y="85225"/>
                    <a:pt x="86476" y="90225"/>
                  </a:cubicBezTo>
                  <a:cubicBezTo>
                    <a:pt x="70455" y="104658"/>
                    <a:pt x="51562" y="100339"/>
                    <a:pt x="35642" y="107669"/>
                  </a:cubicBezTo>
                  <a:cubicBezTo>
                    <a:pt x="37204" y="123351"/>
                    <a:pt x="38766" y="139146"/>
                    <a:pt x="40378" y="155340"/>
                  </a:cubicBezTo>
                  <a:cubicBezTo>
                    <a:pt x="52066" y="156022"/>
                    <a:pt x="52671" y="147499"/>
                    <a:pt x="52469" y="138124"/>
                  </a:cubicBezTo>
                  <a:cubicBezTo>
                    <a:pt x="52318" y="130737"/>
                    <a:pt x="54131" y="124885"/>
                    <a:pt x="61941" y="124828"/>
                  </a:cubicBezTo>
                  <a:cubicBezTo>
                    <a:pt x="69447" y="124772"/>
                    <a:pt x="72319" y="130623"/>
                    <a:pt x="72621" y="137670"/>
                  </a:cubicBezTo>
                  <a:cubicBezTo>
                    <a:pt x="73528" y="157329"/>
                    <a:pt x="74636" y="177101"/>
                    <a:pt x="73981" y="196703"/>
                  </a:cubicBezTo>
                  <a:cubicBezTo>
                    <a:pt x="73780" y="202670"/>
                    <a:pt x="68792" y="212272"/>
                    <a:pt x="64510" y="213408"/>
                  </a:cubicBezTo>
                  <a:cubicBezTo>
                    <a:pt x="56096" y="215738"/>
                    <a:pt x="55240" y="205681"/>
                    <a:pt x="53779" y="198522"/>
                  </a:cubicBezTo>
                  <a:cubicBezTo>
                    <a:pt x="53124" y="195340"/>
                    <a:pt x="52771" y="192158"/>
                    <a:pt x="52419" y="189715"/>
                  </a:cubicBezTo>
                  <a:cubicBezTo>
                    <a:pt x="43602" y="188237"/>
                    <a:pt x="32770" y="189999"/>
                    <a:pt x="28136" y="184715"/>
                  </a:cubicBezTo>
                  <a:cubicBezTo>
                    <a:pt x="22241" y="178011"/>
                    <a:pt x="19924" y="165851"/>
                    <a:pt x="18764" y="155681"/>
                  </a:cubicBezTo>
                  <a:cubicBezTo>
                    <a:pt x="17253" y="141987"/>
                    <a:pt x="18412" y="127896"/>
                    <a:pt x="18412" y="113237"/>
                  </a:cubicBezTo>
                  <a:cubicBezTo>
                    <a:pt x="18261" y="113124"/>
                    <a:pt x="17153" y="111817"/>
                    <a:pt x="15893" y="111532"/>
                  </a:cubicBezTo>
                  <a:cubicBezTo>
                    <a:pt x="9898" y="110226"/>
                    <a:pt x="1031" y="113919"/>
                    <a:pt x="74" y="103237"/>
                  </a:cubicBezTo>
                  <a:cubicBezTo>
                    <a:pt x="-883" y="92271"/>
                    <a:pt x="7681" y="90964"/>
                    <a:pt x="14936" y="89146"/>
                  </a:cubicBezTo>
                  <a:cubicBezTo>
                    <a:pt x="27229" y="86021"/>
                    <a:pt x="39521" y="82612"/>
                    <a:pt x="51612" y="74885"/>
                  </a:cubicBezTo>
                  <a:cubicBezTo>
                    <a:pt x="45769" y="73180"/>
                    <a:pt x="39975" y="71476"/>
                    <a:pt x="32216" y="69203"/>
                  </a:cubicBezTo>
                  <a:cubicBezTo>
                    <a:pt x="31057" y="57101"/>
                    <a:pt x="29798" y="44259"/>
                    <a:pt x="28589" y="31362"/>
                  </a:cubicBezTo>
                  <a:cubicBezTo>
                    <a:pt x="22694" y="28407"/>
                    <a:pt x="17102" y="25623"/>
                    <a:pt x="11812" y="23009"/>
                  </a:cubicBezTo>
                  <a:cubicBezTo>
                    <a:pt x="11258" y="11873"/>
                    <a:pt x="16951" y="8577"/>
                    <a:pt x="23702" y="6873"/>
                  </a:cubicBezTo>
                  <a:cubicBezTo>
                    <a:pt x="42544" y="1987"/>
                    <a:pt x="61437" y="-5286"/>
                    <a:pt x="81539" y="5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7FD178D1-683C-711C-3EE0-000F2A80BF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51" y="6650781"/>
              <a:ext cx="143108" cy="162891"/>
            </a:xfrm>
            <a:custGeom>
              <a:avLst/>
              <a:gdLst>
                <a:gd name="connsiteX0" fmla="*/ 49779 w 143108"/>
                <a:gd name="connsiteY0" fmla="*/ 143582 h 162891"/>
                <a:gd name="connsiteX1" fmla="*/ 70535 w 143108"/>
                <a:gd name="connsiteY1" fmla="*/ 118752 h 162891"/>
                <a:gd name="connsiteX2" fmla="*/ 88672 w 143108"/>
                <a:gd name="connsiteY2" fmla="*/ 113752 h 162891"/>
                <a:gd name="connsiteX3" fmla="*/ 109076 w 143108"/>
                <a:gd name="connsiteY3" fmla="*/ 119434 h 162891"/>
                <a:gd name="connsiteX4" fmla="*/ 118094 w 143108"/>
                <a:gd name="connsiteY4" fmla="*/ 90797 h 162891"/>
                <a:gd name="connsiteX5" fmla="*/ 91594 w 143108"/>
                <a:gd name="connsiteY5" fmla="*/ 110855 h 162891"/>
                <a:gd name="connsiteX6" fmla="*/ 105197 w 143108"/>
                <a:gd name="connsiteY6" fmla="*/ 74320 h 162891"/>
                <a:gd name="connsiteX7" fmla="*/ 137591 w 143108"/>
                <a:gd name="connsiteY7" fmla="*/ 81252 h 162891"/>
                <a:gd name="connsiteX8" fmla="*/ 137591 w 143108"/>
                <a:gd name="connsiteY8" fmla="*/ 118127 h 162891"/>
                <a:gd name="connsiteX9" fmla="*/ 101418 w 143108"/>
                <a:gd name="connsiteY9" fmla="*/ 142787 h 162891"/>
                <a:gd name="connsiteX10" fmla="*/ 81619 w 143108"/>
                <a:gd name="connsiteY10" fmla="*/ 142900 h 162891"/>
                <a:gd name="connsiteX11" fmla="*/ 23127 w 143108"/>
                <a:gd name="connsiteY11" fmla="*/ 151082 h 162891"/>
                <a:gd name="connsiteX12" fmla="*/ 16679 w 143108"/>
                <a:gd name="connsiteY12" fmla="*/ 159832 h 162891"/>
                <a:gd name="connsiteX13" fmla="*/ 4739 w 143108"/>
                <a:gd name="connsiteY13" fmla="*/ 161991 h 162891"/>
                <a:gd name="connsiteX14" fmla="*/ 154 w 143108"/>
                <a:gd name="connsiteY14" fmla="*/ 149548 h 162891"/>
                <a:gd name="connsiteX15" fmla="*/ 759 w 143108"/>
                <a:gd name="connsiteY15" fmla="*/ 144718 h 162891"/>
                <a:gd name="connsiteX16" fmla="*/ 19752 w 143108"/>
                <a:gd name="connsiteY16" fmla="*/ 33581 h 162891"/>
                <a:gd name="connsiteX17" fmla="*/ 28317 w 143108"/>
                <a:gd name="connsiteY17" fmla="*/ 8411 h 162891"/>
                <a:gd name="connsiteX18" fmla="*/ 42272 w 143108"/>
                <a:gd name="connsiteY18" fmla="*/ 228 h 162891"/>
                <a:gd name="connsiteX19" fmla="*/ 54061 w 143108"/>
                <a:gd name="connsiteY19" fmla="*/ 15115 h 162891"/>
                <a:gd name="connsiteX20" fmla="*/ 52348 w 143108"/>
                <a:gd name="connsiteY20" fmla="*/ 39433 h 162891"/>
                <a:gd name="connsiteX21" fmla="*/ 39249 w 143108"/>
                <a:gd name="connsiteY21" fmla="*/ 89206 h 162891"/>
                <a:gd name="connsiteX22" fmla="*/ 49728 w 143108"/>
                <a:gd name="connsiteY22" fmla="*/ 143582 h 16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108" h="162891">
                  <a:moveTo>
                    <a:pt x="49779" y="143582"/>
                  </a:moveTo>
                  <a:cubicBezTo>
                    <a:pt x="63079" y="139946"/>
                    <a:pt x="67563" y="130855"/>
                    <a:pt x="70535" y="118752"/>
                  </a:cubicBezTo>
                  <a:cubicBezTo>
                    <a:pt x="73911" y="105173"/>
                    <a:pt x="81216" y="102843"/>
                    <a:pt x="88672" y="113752"/>
                  </a:cubicBezTo>
                  <a:cubicBezTo>
                    <a:pt x="95171" y="123298"/>
                    <a:pt x="101116" y="124207"/>
                    <a:pt x="109076" y="119434"/>
                  </a:cubicBezTo>
                  <a:cubicBezTo>
                    <a:pt x="118144" y="113979"/>
                    <a:pt x="124140" y="106423"/>
                    <a:pt x="118094" y="90797"/>
                  </a:cubicBezTo>
                  <a:cubicBezTo>
                    <a:pt x="109026" y="97672"/>
                    <a:pt x="100814" y="103866"/>
                    <a:pt x="91594" y="110855"/>
                  </a:cubicBezTo>
                  <a:cubicBezTo>
                    <a:pt x="89428" y="89831"/>
                    <a:pt x="93458" y="80116"/>
                    <a:pt x="105197" y="74320"/>
                  </a:cubicBezTo>
                  <a:cubicBezTo>
                    <a:pt x="116331" y="68809"/>
                    <a:pt x="130387" y="71820"/>
                    <a:pt x="137591" y="81252"/>
                  </a:cubicBezTo>
                  <a:cubicBezTo>
                    <a:pt x="144846" y="90797"/>
                    <a:pt x="145047" y="104775"/>
                    <a:pt x="137591" y="118127"/>
                  </a:cubicBezTo>
                  <a:cubicBezTo>
                    <a:pt x="129278" y="133070"/>
                    <a:pt x="116935" y="141252"/>
                    <a:pt x="101418" y="142787"/>
                  </a:cubicBezTo>
                  <a:cubicBezTo>
                    <a:pt x="94919" y="143412"/>
                    <a:pt x="88319" y="142900"/>
                    <a:pt x="81619" y="142900"/>
                  </a:cubicBezTo>
                  <a:cubicBezTo>
                    <a:pt x="55875" y="167332"/>
                    <a:pt x="48267" y="168525"/>
                    <a:pt x="23127" y="151082"/>
                  </a:cubicBezTo>
                  <a:cubicBezTo>
                    <a:pt x="21062" y="154037"/>
                    <a:pt x="19450" y="158241"/>
                    <a:pt x="16679" y="159832"/>
                  </a:cubicBezTo>
                  <a:cubicBezTo>
                    <a:pt x="13102" y="161878"/>
                    <a:pt x="7610" y="163752"/>
                    <a:pt x="4739" y="161991"/>
                  </a:cubicBezTo>
                  <a:cubicBezTo>
                    <a:pt x="2018" y="160343"/>
                    <a:pt x="1363" y="153980"/>
                    <a:pt x="154" y="149548"/>
                  </a:cubicBezTo>
                  <a:cubicBezTo>
                    <a:pt x="-249" y="148127"/>
                    <a:pt x="204" y="146196"/>
                    <a:pt x="759" y="144718"/>
                  </a:cubicBezTo>
                  <a:cubicBezTo>
                    <a:pt x="14059" y="109150"/>
                    <a:pt x="13505" y="70627"/>
                    <a:pt x="19752" y="33581"/>
                  </a:cubicBezTo>
                  <a:cubicBezTo>
                    <a:pt x="21213" y="24831"/>
                    <a:pt x="24034" y="15740"/>
                    <a:pt x="28317" y="8411"/>
                  </a:cubicBezTo>
                  <a:cubicBezTo>
                    <a:pt x="30987" y="3865"/>
                    <a:pt x="38695" y="-1135"/>
                    <a:pt x="42272" y="228"/>
                  </a:cubicBezTo>
                  <a:cubicBezTo>
                    <a:pt x="47260" y="2104"/>
                    <a:pt x="52801" y="9206"/>
                    <a:pt x="54061" y="15115"/>
                  </a:cubicBezTo>
                  <a:cubicBezTo>
                    <a:pt x="55673" y="22672"/>
                    <a:pt x="54162" y="31592"/>
                    <a:pt x="52348" y="39433"/>
                  </a:cubicBezTo>
                  <a:cubicBezTo>
                    <a:pt x="48519" y="56195"/>
                    <a:pt x="43229" y="72502"/>
                    <a:pt x="39249" y="89206"/>
                  </a:cubicBezTo>
                  <a:cubicBezTo>
                    <a:pt x="34413" y="109434"/>
                    <a:pt x="37788" y="127730"/>
                    <a:pt x="49728" y="143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05E65D5A-C199-B0AB-A1EC-505E3BB8EE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7600" y="499262"/>
              <a:ext cx="170044" cy="120038"/>
            </a:xfrm>
            <a:custGeom>
              <a:avLst/>
              <a:gdLst>
                <a:gd name="connsiteX0" fmla="*/ 51359 w 170044"/>
                <a:gd name="connsiteY0" fmla="*/ 105571 h 120038"/>
                <a:gd name="connsiteX1" fmla="*/ 33676 w 170044"/>
                <a:gd name="connsiteY1" fmla="*/ 117333 h 120038"/>
                <a:gd name="connsiteX2" fmla="*/ 5513 w 170044"/>
                <a:gd name="connsiteY2" fmla="*/ 111310 h 120038"/>
                <a:gd name="connsiteX3" fmla="*/ 273 w 170044"/>
                <a:gd name="connsiteY3" fmla="*/ 84094 h 120038"/>
                <a:gd name="connsiteX4" fmla="*/ 34381 w 170044"/>
                <a:gd name="connsiteY4" fmla="*/ 51082 h 120038"/>
                <a:gd name="connsiteX5" fmla="*/ 60125 w 170044"/>
                <a:gd name="connsiteY5" fmla="*/ 72105 h 120038"/>
                <a:gd name="connsiteX6" fmla="*/ 74131 w 170044"/>
                <a:gd name="connsiteY6" fmla="*/ 99151 h 120038"/>
                <a:gd name="connsiteX7" fmla="*/ 85768 w 170044"/>
                <a:gd name="connsiteY7" fmla="*/ 67844 h 120038"/>
                <a:gd name="connsiteX8" fmla="*/ 84207 w 170044"/>
                <a:gd name="connsiteY8" fmla="*/ 28412 h 120038"/>
                <a:gd name="connsiteX9" fmla="*/ 87280 w 170044"/>
                <a:gd name="connsiteY9" fmla="*/ 9377 h 120038"/>
                <a:gd name="connsiteX10" fmla="*/ 100077 w 170044"/>
                <a:gd name="connsiteY10" fmla="*/ 59 h 120038"/>
                <a:gd name="connsiteX11" fmla="*/ 109800 w 170044"/>
                <a:gd name="connsiteY11" fmla="*/ 13184 h 120038"/>
                <a:gd name="connsiteX12" fmla="*/ 107331 w 170044"/>
                <a:gd name="connsiteY12" fmla="*/ 47446 h 120038"/>
                <a:gd name="connsiteX13" fmla="*/ 107281 w 170044"/>
                <a:gd name="connsiteY13" fmla="*/ 69605 h 120038"/>
                <a:gd name="connsiteX14" fmla="*/ 122194 w 170044"/>
                <a:gd name="connsiteY14" fmla="*/ 50969 h 120038"/>
                <a:gd name="connsiteX15" fmla="*/ 161238 w 170044"/>
                <a:gd name="connsiteY15" fmla="*/ 53469 h 120038"/>
                <a:gd name="connsiteX16" fmla="*/ 164009 w 170044"/>
                <a:gd name="connsiteY16" fmla="*/ 96083 h 120038"/>
                <a:gd name="connsiteX17" fmla="*/ 120783 w 170044"/>
                <a:gd name="connsiteY17" fmla="*/ 110003 h 120038"/>
                <a:gd name="connsiteX18" fmla="*/ 82796 w 170044"/>
                <a:gd name="connsiteY18" fmla="*/ 111139 h 120038"/>
                <a:gd name="connsiteX19" fmla="*/ 51359 w 170044"/>
                <a:gd name="connsiteY19" fmla="*/ 105571 h 120038"/>
                <a:gd name="connsiteX20" fmla="*/ 33927 w 170044"/>
                <a:gd name="connsiteY20" fmla="*/ 70571 h 120038"/>
                <a:gd name="connsiteX21" fmla="*/ 23297 w 170044"/>
                <a:gd name="connsiteY21" fmla="*/ 96992 h 120038"/>
                <a:gd name="connsiteX22" fmla="*/ 37857 w 170044"/>
                <a:gd name="connsiteY22" fmla="*/ 95685 h 120038"/>
                <a:gd name="connsiteX23" fmla="*/ 33927 w 170044"/>
                <a:gd name="connsiteY23" fmla="*/ 70628 h 120038"/>
                <a:gd name="connsiteX24" fmla="*/ 136400 w 170044"/>
                <a:gd name="connsiteY24" fmla="*/ 59889 h 120038"/>
                <a:gd name="connsiteX25" fmla="*/ 119171 w 170044"/>
                <a:gd name="connsiteY25" fmla="*/ 93355 h 120038"/>
                <a:gd name="connsiteX26" fmla="*/ 136400 w 170044"/>
                <a:gd name="connsiteY26" fmla="*/ 59889 h 12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044" h="120038">
                  <a:moveTo>
                    <a:pt x="51359" y="105571"/>
                  </a:moveTo>
                  <a:cubicBezTo>
                    <a:pt x="44910" y="109946"/>
                    <a:pt x="39570" y="114435"/>
                    <a:pt x="33676" y="117333"/>
                  </a:cubicBezTo>
                  <a:cubicBezTo>
                    <a:pt x="23297" y="122390"/>
                    <a:pt x="12012" y="120344"/>
                    <a:pt x="5513" y="111310"/>
                  </a:cubicBezTo>
                  <a:cubicBezTo>
                    <a:pt x="828" y="104776"/>
                    <a:pt x="-684" y="93014"/>
                    <a:pt x="273" y="84094"/>
                  </a:cubicBezTo>
                  <a:cubicBezTo>
                    <a:pt x="2137" y="67105"/>
                    <a:pt x="19166" y="52105"/>
                    <a:pt x="34381" y="51082"/>
                  </a:cubicBezTo>
                  <a:cubicBezTo>
                    <a:pt x="47429" y="50230"/>
                    <a:pt x="56195" y="57332"/>
                    <a:pt x="60125" y="72105"/>
                  </a:cubicBezTo>
                  <a:cubicBezTo>
                    <a:pt x="63148" y="83469"/>
                    <a:pt x="67818" y="92486"/>
                    <a:pt x="74131" y="99151"/>
                  </a:cubicBezTo>
                  <a:cubicBezTo>
                    <a:pt x="85416" y="92276"/>
                    <a:pt x="86121" y="80230"/>
                    <a:pt x="85768" y="67844"/>
                  </a:cubicBezTo>
                  <a:cubicBezTo>
                    <a:pt x="85365" y="54719"/>
                    <a:pt x="84257" y="41594"/>
                    <a:pt x="84207" y="28412"/>
                  </a:cubicBezTo>
                  <a:cubicBezTo>
                    <a:pt x="84207" y="21991"/>
                    <a:pt x="84559" y="14605"/>
                    <a:pt x="87280" y="9377"/>
                  </a:cubicBezTo>
                  <a:cubicBezTo>
                    <a:pt x="89749" y="4718"/>
                    <a:pt x="96197" y="-623"/>
                    <a:pt x="100077" y="59"/>
                  </a:cubicBezTo>
                  <a:cubicBezTo>
                    <a:pt x="104006" y="741"/>
                    <a:pt x="109498" y="8355"/>
                    <a:pt x="109800" y="13184"/>
                  </a:cubicBezTo>
                  <a:cubicBezTo>
                    <a:pt x="110404" y="24491"/>
                    <a:pt x="108087" y="36025"/>
                    <a:pt x="107331" y="47446"/>
                  </a:cubicBezTo>
                  <a:cubicBezTo>
                    <a:pt x="106928" y="53525"/>
                    <a:pt x="107281" y="59662"/>
                    <a:pt x="107281" y="69605"/>
                  </a:cubicBezTo>
                  <a:cubicBezTo>
                    <a:pt x="113780" y="61423"/>
                    <a:pt x="117508" y="55571"/>
                    <a:pt x="122194" y="50969"/>
                  </a:cubicBezTo>
                  <a:cubicBezTo>
                    <a:pt x="134486" y="38923"/>
                    <a:pt x="149499" y="40116"/>
                    <a:pt x="161238" y="53469"/>
                  </a:cubicBezTo>
                  <a:cubicBezTo>
                    <a:pt x="171868" y="65514"/>
                    <a:pt x="172977" y="82446"/>
                    <a:pt x="164009" y="96083"/>
                  </a:cubicBezTo>
                  <a:cubicBezTo>
                    <a:pt x="154890" y="109946"/>
                    <a:pt x="134436" y="117787"/>
                    <a:pt x="120783" y="110003"/>
                  </a:cubicBezTo>
                  <a:cubicBezTo>
                    <a:pt x="107281" y="102389"/>
                    <a:pt x="95643" y="101537"/>
                    <a:pt x="82796" y="111139"/>
                  </a:cubicBezTo>
                  <a:cubicBezTo>
                    <a:pt x="71410" y="119662"/>
                    <a:pt x="60578" y="114321"/>
                    <a:pt x="51359" y="105571"/>
                  </a:cubicBezTo>
                  <a:close/>
                  <a:moveTo>
                    <a:pt x="33927" y="70571"/>
                  </a:moveTo>
                  <a:cubicBezTo>
                    <a:pt x="26471" y="78469"/>
                    <a:pt x="17151" y="84378"/>
                    <a:pt x="23297" y="96992"/>
                  </a:cubicBezTo>
                  <a:cubicBezTo>
                    <a:pt x="24355" y="99094"/>
                    <a:pt x="34431" y="98639"/>
                    <a:pt x="37857" y="95685"/>
                  </a:cubicBezTo>
                  <a:cubicBezTo>
                    <a:pt x="46673" y="88014"/>
                    <a:pt x="45666" y="79321"/>
                    <a:pt x="33927" y="70628"/>
                  </a:cubicBezTo>
                  <a:close/>
                  <a:moveTo>
                    <a:pt x="136400" y="59889"/>
                  </a:moveTo>
                  <a:cubicBezTo>
                    <a:pt x="129851" y="72616"/>
                    <a:pt x="125166" y="81707"/>
                    <a:pt x="119171" y="93355"/>
                  </a:cubicBezTo>
                  <a:cubicBezTo>
                    <a:pt x="145318" y="86367"/>
                    <a:pt x="147988" y="81878"/>
                    <a:pt x="136400" y="59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95CE104-383D-8DF9-106A-D4393501E9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952" y="4675160"/>
              <a:ext cx="89948" cy="181982"/>
            </a:xfrm>
            <a:custGeom>
              <a:avLst/>
              <a:gdLst>
                <a:gd name="connsiteX0" fmla="*/ 34547 w 89948"/>
                <a:gd name="connsiteY0" fmla="*/ 91689 h 181982"/>
                <a:gd name="connsiteX1" fmla="*/ 38074 w 89948"/>
                <a:gd name="connsiteY1" fmla="*/ 122371 h 181982"/>
                <a:gd name="connsiteX2" fmla="*/ 30063 w 89948"/>
                <a:gd name="connsiteY2" fmla="*/ 142257 h 181982"/>
                <a:gd name="connsiteX3" fmla="*/ 15352 w 89948"/>
                <a:gd name="connsiteY3" fmla="*/ 128621 h 181982"/>
                <a:gd name="connsiteX4" fmla="*/ 440 w 89948"/>
                <a:gd name="connsiteY4" fmla="*/ 49018 h 181982"/>
                <a:gd name="connsiteX5" fmla="*/ 22204 w 89948"/>
                <a:gd name="connsiteY5" fmla="*/ 4813 h 181982"/>
                <a:gd name="connsiteX6" fmla="*/ 67697 w 89948"/>
                <a:gd name="connsiteY6" fmla="*/ 9302 h 181982"/>
                <a:gd name="connsiteX7" fmla="*/ 77924 w 89948"/>
                <a:gd name="connsiteY7" fmla="*/ 58678 h 181982"/>
                <a:gd name="connsiteX8" fmla="*/ 71174 w 89948"/>
                <a:gd name="connsiteY8" fmla="*/ 73052 h 181982"/>
                <a:gd name="connsiteX9" fmla="*/ 89814 w 89948"/>
                <a:gd name="connsiteY9" fmla="*/ 111632 h 181982"/>
                <a:gd name="connsiteX10" fmla="*/ 69914 w 89948"/>
                <a:gd name="connsiteY10" fmla="*/ 159985 h 181982"/>
                <a:gd name="connsiteX11" fmla="*/ 17620 w 89948"/>
                <a:gd name="connsiteY11" fmla="*/ 175099 h 181982"/>
                <a:gd name="connsiteX12" fmla="*/ 30517 w 89948"/>
                <a:gd name="connsiteY12" fmla="*/ 163223 h 181982"/>
                <a:gd name="connsiteX13" fmla="*/ 59889 w 89948"/>
                <a:gd name="connsiteY13" fmla="*/ 131064 h 181982"/>
                <a:gd name="connsiteX14" fmla="*/ 63112 w 89948"/>
                <a:gd name="connsiteY14" fmla="*/ 97655 h 181982"/>
                <a:gd name="connsiteX15" fmla="*/ 34547 w 89948"/>
                <a:gd name="connsiteY15" fmla="*/ 91689 h 181982"/>
                <a:gd name="connsiteX16" fmla="*/ 30063 w 89948"/>
                <a:gd name="connsiteY16" fmla="*/ 73905 h 181982"/>
                <a:gd name="connsiteX17" fmla="*/ 35051 w 89948"/>
                <a:gd name="connsiteY17" fmla="*/ 76803 h 181982"/>
                <a:gd name="connsiteX18" fmla="*/ 55001 w 89948"/>
                <a:gd name="connsiteY18" fmla="*/ 49132 h 181982"/>
                <a:gd name="connsiteX19" fmla="*/ 50568 w 89948"/>
                <a:gd name="connsiteY19" fmla="*/ 27200 h 181982"/>
                <a:gd name="connsiteX20" fmla="*/ 33086 w 89948"/>
                <a:gd name="connsiteY20" fmla="*/ 25495 h 181982"/>
                <a:gd name="connsiteX21" fmla="*/ 21045 w 89948"/>
                <a:gd name="connsiteY21" fmla="*/ 36064 h 181982"/>
                <a:gd name="connsiteX22" fmla="*/ 30063 w 89948"/>
                <a:gd name="connsiteY22" fmla="*/ 73962 h 18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48" h="181982">
                  <a:moveTo>
                    <a:pt x="34547" y="91689"/>
                  </a:moveTo>
                  <a:cubicBezTo>
                    <a:pt x="36210" y="106292"/>
                    <a:pt x="37016" y="114360"/>
                    <a:pt x="38074" y="122371"/>
                  </a:cubicBezTo>
                  <a:cubicBezTo>
                    <a:pt x="39232" y="131064"/>
                    <a:pt x="39383" y="139587"/>
                    <a:pt x="30063" y="142257"/>
                  </a:cubicBezTo>
                  <a:cubicBezTo>
                    <a:pt x="20390" y="145041"/>
                    <a:pt x="17015" y="137030"/>
                    <a:pt x="15352" y="128621"/>
                  </a:cubicBezTo>
                  <a:cubicBezTo>
                    <a:pt x="10113" y="102144"/>
                    <a:pt x="4772" y="75666"/>
                    <a:pt x="440" y="49018"/>
                  </a:cubicBezTo>
                  <a:cubicBezTo>
                    <a:pt x="-2281" y="32371"/>
                    <a:pt x="7946" y="13052"/>
                    <a:pt x="22204" y="4813"/>
                  </a:cubicBezTo>
                  <a:cubicBezTo>
                    <a:pt x="35958" y="-3084"/>
                    <a:pt x="57017" y="-1039"/>
                    <a:pt x="67697" y="9302"/>
                  </a:cubicBezTo>
                  <a:cubicBezTo>
                    <a:pt x="80191" y="21348"/>
                    <a:pt x="84323" y="40780"/>
                    <a:pt x="77924" y="58678"/>
                  </a:cubicBezTo>
                  <a:cubicBezTo>
                    <a:pt x="76312" y="63223"/>
                    <a:pt x="73843" y="67371"/>
                    <a:pt x="71174" y="73052"/>
                  </a:cubicBezTo>
                  <a:cubicBezTo>
                    <a:pt x="79738" y="84018"/>
                    <a:pt x="91326" y="93621"/>
                    <a:pt x="89814" y="111632"/>
                  </a:cubicBezTo>
                  <a:cubicBezTo>
                    <a:pt x="88202" y="130667"/>
                    <a:pt x="80443" y="146065"/>
                    <a:pt x="69914" y="159985"/>
                  </a:cubicBezTo>
                  <a:cubicBezTo>
                    <a:pt x="52684" y="182769"/>
                    <a:pt x="36663" y="187940"/>
                    <a:pt x="17620" y="175099"/>
                  </a:cubicBezTo>
                  <a:cubicBezTo>
                    <a:pt x="22456" y="170667"/>
                    <a:pt x="26688" y="167201"/>
                    <a:pt x="30517" y="163223"/>
                  </a:cubicBezTo>
                  <a:cubicBezTo>
                    <a:pt x="40492" y="152712"/>
                    <a:pt x="51273" y="142882"/>
                    <a:pt x="59889" y="131064"/>
                  </a:cubicBezTo>
                  <a:cubicBezTo>
                    <a:pt x="66841" y="121519"/>
                    <a:pt x="72533" y="107655"/>
                    <a:pt x="63112" y="97655"/>
                  </a:cubicBezTo>
                  <a:cubicBezTo>
                    <a:pt x="57823" y="92030"/>
                    <a:pt x="46386" y="93791"/>
                    <a:pt x="34547" y="91689"/>
                  </a:cubicBezTo>
                  <a:close/>
                  <a:moveTo>
                    <a:pt x="30063" y="73905"/>
                  </a:moveTo>
                  <a:cubicBezTo>
                    <a:pt x="31726" y="74871"/>
                    <a:pt x="33389" y="75837"/>
                    <a:pt x="35051" y="76803"/>
                  </a:cubicBezTo>
                  <a:cubicBezTo>
                    <a:pt x="41751" y="67655"/>
                    <a:pt x="49107" y="58962"/>
                    <a:pt x="55001" y="49132"/>
                  </a:cubicBezTo>
                  <a:cubicBezTo>
                    <a:pt x="59889" y="41064"/>
                    <a:pt x="55405" y="33393"/>
                    <a:pt x="50568" y="27200"/>
                  </a:cubicBezTo>
                  <a:cubicBezTo>
                    <a:pt x="45530" y="20722"/>
                    <a:pt x="39182" y="20893"/>
                    <a:pt x="33086" y="25495"/>
                  </a:cubicBezTo>
                  <a:cubicBezTo>
                    <a:pt x="29056" y="28563"/>
                    <a:pt x="25378" y="32200"/>
                    <a:pt x="21045" y="36064"/>
                  </a:cubicBezTo>
                  <a:cubicBezTo>
                    <a:pt x="24169" y="49245"/>
                    <a:pt x="27141" y="61632"/>
                    <a:pt x="30063" y="739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2CA26DF5-93C4-983D-A944-7B05054153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358" y="5541961"/>
              <a:ext cx="182360" cy="184366"/>
            </a:xfrm>
            <a:custGeom>
              <a:avLst/>
              <a:gdLst>
                <a:gd name="connsiteX0" fmla="*/ 131564 w 182360"/>
                <a:gd name="connsiteY0" fmla="*/ 143303 h 184366"/>
                <a:gd name="connsiteX1" fmla="*/ 81940 w 182360"/>
                <a:gd name="connsiteY1" fmla="*/ 123473 h 184366"/>
                <a:gd name="connsiteX2" fmla="*/ 66725 w 182360"/>
                <a:gd name="connsiteY2" fmla="*/ 152962 h 184366"/>
                <a:gd name="connsiteX3" fmla="*/ 45817 w 182360"/>
                <a:gd name="connsiteY3" fmla="*/ 179667 h 184366"/>
                <a:gd name="connsiteX4" fmla="*/ 28335 w 182360"/>
                <a:gd name="connsiteY4" fmla="*/ 181485 h 184366"/>
                <a:gd name="connsiteX5" fmla="*/ 7931 w 182360"/>
                <a:gd name="connsiteY5" fmla="*/ 157451 h 184366"/>
                <a:gd name="connsiteX6" fmla="*/ 23045 w 182360"/>
                <a:gd name="connsiteY6" fmla="*/ 15405 h 184366"/>
                <a:gd name="connsiteX7" fmla="*/ 37656 w 182360"/>
                <a:gd name="connsiteY7" fmla="*/ 1143 h 184366"/>
                <a:gd name="connsiteX8" fmla="*/ 58412 w 182360"/>
                <a:gd name="connsiteY8" fmla="*/ 689 h 184366"/>
                <a:gd name="connsiteX9" fmla="*/ 22542 w 182360"/>
                <a:gd name="connsiteY9" fmla="*/ 122735 h 184366"/>
                <a:gd name="connsiteX10" fmla="*/ 38764 w 182360"/>
                <a:gd name="connsiteY10" fmla="*/ 168190 h 184366"/>
                <a:gd name="connsiteX11" fmla="*/ 59017 w 182360"/>
                <a:gd name="connsiteY11" fmla="*/ 124496 h 184366"/>
                <a:gd name="connsiteX12" fmla="*/ 74080 w 182360"/>
                <a:gd name="connsiteY12" fmla="*/ 103417 h 184366"/>
                <a:gd name="connsiteX13" fmla="*/ 95542 w 182360"/>
                <a:gd name="connsiteY13" fmla="*/ 97735 h 184366"/>
                <a:gd name="connsiteX14" fmla="*/ 102797 w 182360"/>
                <a:gd name="connsiteY14" fmla="*/ 116485 h 184366"/>
                <a:gd name="connsiteX15" fmla="*/ 104460 w 182360"/>
                <a:gd name="connsiteY15" fmla="*/ 142451 h 184366"/>
                <a:gd name="connsiteX16" fmla="*/ 126274 w 182360"/>
                <a:gd name="connsiteY16" fmla="*/ 116712 h 184366"/>
                <a:gd name="connsiteX17" fmla="*/ 135645 w 182360"/>
                <a:gd name="connsiteY17" fmla="*/ 102621 h 184366"/>
                <a:gd name="connsiteX18" fmla="*/ 147887 w 182360"/>
                <a:gd name="connsiteY18" fmla="*/ 116599 h 184366"/>
                <a:gd name="connsiteX19" fmla="*/ 156502 w 182360"/>
                <a:gd name="connsiteY19" fmla="*/ 144553 h 184366"/>
                <a:gd name="connsiteX20" fmla="*/ 177813 w 182360"/>
                <a:gd name="connsiteY20" fmla="*/ 116258 h 184366"/>
                <a:gd name="connsiteX21" fmla="*/ 172523 w 182360"/>
                <a:gd name="connsiteY21" fmla="*/ 149269 h 184366"/>
                <a:gd name="connsiteX22" fmla="*/ 131665 w 182360"/>
                <a:gd name="connsiteY22" fmla="*/ 143303 h 18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360" h="184366">
                  <a:moveTo>
                    <a:pt x="131564" y="143303"/>
                  </a:moveTo>
                  <a:cubicBezTo>
                    <a:pt x="107986" y="165405"/>
                    <a:pt x="90152" y="172394"/>
                    <a:pt x="81940" y="123473"/>
                  </a:cubicBezTo>
                  <a:cubicBezTo>
                    <a:pt x="75793" y="135178"/>
                    <a:pt x="70352" y="143644"/>
                    <a:pt x="66725" y="152962"/>
                  </a:cubicBezTo>
                  <a:cubicBezTo>
                    <a:pt x="62191" y="164724"/>
                    <a:pt x="54986" y="172281"/>
                    <a:pt x="45817" y="179667"/>
                  </a:cubicBezTo>
                  <a:cubicBezTo>
                    <a:pt x="38965" y="185178"/>
                    <a:pt x="33323" y="185917"/>
                    <a:pt x="28335" y="181485"/>
                  </a:cubicBezTo>
                  <a:cubicBezTo>
                    <a:pt x="20577" y="174667"/>
                    <a:pt x="10702" y="167053"/>
                    <a:pt x="7931" y="157451"/>
                  </a:cubicBezTo>
                  <a:cubicBezTo>
                    <a:pt x="-6276" y="107962"/>
                    <a:pt x="-1490" y="59950"/>
                    <a:pt x="23045" y="15405"/>
                  </a:cubicBezTo>
                  <a:cubicBezTo>
                    <a:pt x="26320" y="9438"/>
                    <a:pt x="32013" y="4211"/>
                    <a:pt x="37656" y="1143"/>
                  </a:cubicBezTo>
                  <a:cubicBezTo>
                    <a:pt x="41837" y="-1130"/>
                    <a:pt x="47782" y="689"/>
                    <a:pt x="58412" y="689"/>
                  </a:cubicBezTo>
                  <a:cubicBezTo>
                    <a:pt x="25262" y="37791"/>
                    <a:pt x="20426" y="79269"/>
                    <a:pt x="22542" y="122735"/>
                  </a:cubicBezTo>
                  <a:cubicBezTo>
                    <a:pt x="23348" y="139326"/>
                    <a:pt x="26622" y="155348"/>
                    <a:pt x="38764" y="168190"/>
                  </a:cubicBezTo>
                  <a:cubicBezTo>
                    <a:pt x="45565" y="153246"/>
                    <a:pt x="51712" y="138474"/>
                    <a:pt x="59017" y="124496"/>
                  </a:cubicBezTo>
                  <a:cubicBezTo>
                    <a:pt x="63047" y="116769"/>
                    <a:pt x="68690" y="110064"/>
                    <a:pt x="74080" y="103417"/>
                  </a:cubicBezTo>
                  <a:cubicBezTo>
                    <a:pt x="79975" y="96144"/>
                    <a:pt x="88187" y="91996"/>
                    <a:pt x="95542" y="97735"/>
                  </a:cubicBezTo>
                  <a:cubicBezTo>
                    <a:pt x="99825" y="101087"/>
                    <a:pt x="101538" y="109780"/>
                    <a:pt x="102797" y="116485"/>
                  </a:cubicBezTo>
                  <a:cubicBezTo>
                    <a:pt x="104258" y="124212"/>
                    <a:pt x="103905" y="132337"/>
                    <a:pt x="104460" y="142451"/>
                  </a:cubicBezTo>
                  <a:cubicBezTo>
                    <a:pt x="119271" y="139269"/>
                    <a:pt x="122798" y="128530"/>
                    <a:pt x="126274" y="116712"/>
                  </a:cubicBezTo>
                  <a:cubicBezTo>
                    <a:pt x="127836" y="111258"/>
                    <a:pt x="131665" y="103644"/>
                    <a:pt x="135645" y="102621"/>
                  </a:cubicBezTo>
                  <a:cubicBezTo>
                    <a:pt x="143706" y="100576"/>
                    <a:pt x="145872" y="109155"/>
                    <a:pt x="147887" y="116599"/>
                  </a:cubicBezTo>
                  <a:cubicBezTo>
                    <a:pt x="150104" y="124894"/>
                    <a:pt x="152925" y="132962"/>
                    <a:pt x="156502" y="144553"/>
                  </a:cubicBezTo>
                  <a:cubicBezTo>
                    <a:pt x="165117" y="133076"/>
                    <a:pt x="171365" y="124780"/>
                    <a:pt x="177813" y="116258"/>
                  </a:cubicBezTo>
                  <a:cubicBezTo>
                    <a:pt x="185303" y="125956"/>
                    <a:pt x="183540" y="136956"/>
                    <a:pt x="172523" y="149269"/>
                  </a:cubicBezTo>
                  <a:cubicBezTo>
                    <a:pt x="159727" y="163587"/>
                    <a:pt x="151212" y="162337"/>
                    <a:pt x="131665" y="1433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581BFED-0FCE-6663-F6D6-094F76D46C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26653" y="6028888"/>
              <a:ext cx="153676" cy="194588"/>
            </a:xfrm>
            <a:custGeom>
              <a:avLst/>
              <a:gdLst>
                <a:gd name="connsiteX0" fmla="*/ 42484 w 153676"/>
                <a:gd name="connsiteY0" fmla="*/ 73083 h 194588"/>
                <a:gd name="connsiteX1" fmla="*/ 87373 w 153676"/>
                <a:gd name="connsiteY1" fmla="*/ 72515 h 194588"/>
                <a:gd name="connsiteX2" fmla="*/ 125712 w 153676"/>
                <a:gd name="connsiteY2" fmla="*/ 62458 h 194588"/>
                <a:gd name="connsiteX3" fmla="*/ 152817 w 153676"/>
                <a:gd name="connsiteY3" fmla="*/ 84334 h 194588"/>
                <a:gd name="connsiteX4" fmla="*/ 153673 w 153676"/>
                <a:gd name="connsiteY4" fmla="*/ 131266 h 194588"/>
                <a:gd name="connsiteX5" fmla="*/ 141733 w 153676"/>
                <a:gd name="connsiteY5" fmla="*/ 147971 h 194588"/>
                <a:gd name="connsiteX6" fmla="*/ 130297 w 153676"/>
                <a:gd name="connsiteY6" fmla="*/ 130186 h 194588"/>
                <a:gd name="connsiteX7" fmla="*/ 130246 w 153676"/>
                <a:gd name="connsiteY7" fmla="*/ 84902 h 194588"/>
                <a:gd name="connsiteX8" fmla="*/ 65609 w 153676"/>
                <a:gd name="connsiteY8" fmla="*/ 101323 h 194588"/>
                <a:gd name="connsiteX9" fmla="*/ 48076 w 153676"/>
                <a:gd name="connsiteY9" fmla="*/ 130868 h 194588"/>
                <a:gd name="connsiteX10" fmla="*/ 41728 w 153676"/>
                <a:gd name="connsiteY10" fmla="*/ 174562 h 194588"/>
                <a:gd name="connsiteX11" fmla="*/ 29990 w 153676"/>
                <a:gd name="connsiteY11" fmla="*/ 193028 h 194588"/>
                <a:gd name="connsiteX12" fmla="*/ 11500 w 153676"/>
                <a:gd name="connsiteY12" fmla="*/ 184391 h 194588"/>
                <a:gd name="connsiteX13" fmla="*/ 1122 w 153676"/>
                <a:gd name="connsiteY13" fmla="*/ 165584 h 194588"/>
                <a:gd name="connsiteX14" fmla="*/ 1525 w 153676"/>
                <a:gd name="connsiteY14" fmla="*/ 152175 h 194588"/>
                <a:gd name="connsiteX15" fmla="*/ 13163 w 153676"/>
                <a:gd name="connsiteY15" fmla="*/ 149675 h 194588"/>
                <a:gd name="connsiteX16" fmla="*/ 22634 w 153676"/>
                <a:gd name="connsiteY16" fmla="*/ 153937 h 194588"/>
                <a:gd name="connsiteX17" fmla="*/ 36539 w 153676"/>
                <a:gd name="connsiteY17" fmla="*/ 101038 h 194588"/>
                <a:gd name="connsiteX18" fmla="*/ 34373 w 153676"/>
                <a:gd name="connsiteY18" fmla="*/ 98254 h 194588"/>
                <a:gd name="connsiteX19" fmla="*/ 25808 w 153676"/>
                <a:gd name="connsiteY19" fmla="*/ 57061 h 194588"/>
                <a:gd name="connsiteX20" fmla="*/ 41073 w 153676"/>
                <a:gd name="connsiteY20" fmla="*/ 18254 h 194588"/>
                <a:gd name="connsiteX21" fmla="*/ 15531 w 153676"/>
                <a:gd name="connsiteY21" fmla="*/ 27402 h 194588"/>
                <a:gd name="connsiteX22" fmla="*/ 36186 w 153676"/>
                <a:gd name="connsiteY22" fmla="*/ 185 h 194588"/>
                <a:gd name="connsiteX23" fmla="*/ 60420 w 153676"/>
                <a:gd name="connsiteY23" fmla="*/ 21435 h 194588"/>
                <a:gd name="connsiteX24" fmla="*/ 54928 w 153676"/>
                <a:gd name="connsiteY24" fmla="*/ 47459 h 194588"/>
                <a:gd name="connsiteX25" fmla="*/ 42484 w 153676"/>
                <a:gd name="connsiteY25" fmla="*/ 73027 h 19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76" h="194588">
                  <a:moveTo>
                    <a:pt x="42484" y="73083"/>
                  </a:moveTo>
                  <a:cubicBezTo>
                    <a:pt x="58908" y="78482"/>
                    <a:pt x="72964" y="77572"/>
                    <a:pt x="87373" y="72515"/>
                  </a:cubicBezTo>
                  <a:cubicBezTo>
                    <a:pt x="99867" y="68084"/>
                    <a:pt x="112865" y="65413"/>
                    <a:pt x="125712" y="62458"/>
                  </a:cubicBezTo>
                  <a:cubicBezTo>
                    <a:pt x="142035" y="58709"/>
                    <a:pt x="151456" y="65925"/>
                    <a:pt x="152817" y="84334"/>
                  </a:cubicBezTo>
                  <a:cubicBezTo>
                    <a:pt x="153975" y="99902"/>
                    <a:pt x="153472" y="115584"/>
                    <a:pt x="153673" y="131266"/>
                  </a:cubicBezTo>
                  <a:cubicBezTo>
                    <a:pt x="153774" y="140471"/>
                    <a:pt x="151205" y="148368"/>
                    <a:pt x="141733" y="147971"/>
                  </a:cubicBezTo>
                  <a:cubicBezTo>
                    <a:pt x="132363" y="147573"/>
                    <a:pt x="130398" y="138993"/>
                    <a:pt x="130297" y="130186"/>
                  </a:cubicBezTo>
                  <a:cubicBezTo>
                    <a:pt x="130095" y="115527"/>
                    <a:pt x="130246" y="100811"/>
                    <a:pt x="130246" y="84902"/>
                  </a:cubicBezTo>
                  <a:cubicBezTo>
                    <a:pt x="105409" y="82289"/>
                    <a:pt x="84249" y="88822"/>
                    <a:pt x="65609" y="101323"/>
                  </a:cubicBezTo>
                  <a:cubicBezTo>
                    <a:pt x="57347" y="106834"/>
                    <a:pt x="51301" y="119846"/>
                    <a:pt x="48076" y="130868"/>
                  </a:cubicBezTo>
                  <a:cubicBezTo>
                    <a:pt x="44046" y="144732"/>
                    <a:pt x="44902" y="160300"/>
                    <a:pt x="41728" y="174562"/>
                  </a:cubicBezTo>
                  <a:cubicBezTo>
                    <a:pt x="40167" y="181550"/>
                    <a:pt x="35381" y="189618"/>
                    <a:pt x="29990" y="193028"/>
                  </a:cubicBezTo>
                  <a:cubicBezTo>
                    <a:pt x="22886" y="197516"/>
                    <a:pt x="16034" y="191607"/>
                    <a:pt x="11500" y="184391"/>
                  </a:cubicBezTo>
                  <a:cubicBezTo>
                    <a:pt x="7722" y="178368"/>
                    <a:pt x="3641" y="172289"/>
                    <a:pt x="1122" y="165584"/>
                  </a:cubicBezTo>
                  <a:cubicBezTo>
                    <a:pt x="-339" y="161664"/>
                    <a:pt x="-540" y="154959"/>
                    <a:pt x="1525" y="152175"/>
                  </a:cubicBezTo>
                  <a:cubicBezTo>
                    <a:pt x="3490" y="149448"/>
                    <a:pt x="9183" y="149334"/>
                    <a:pt x="13163" y="149675"/>
                  </a:cubicBezTo>
                  <a:cubicBezTo>
                    <a:pt x="16387" y="149902"/>
                    <a:pt x="19511" y="152459"/>
                    <a:pt x="22634" y="153937"/>
                  </a:cubicBezTo>
                  <a:cubicBezTo>
                    <a:pt x="27370" y="135925"/>
                    <a:pt x="31904" y="118766"/>
                    <a:pt x="36539" y="101038"/>
                  </a:cubicBezTo>
                  <a:cubicBezTo>
                    <a:pt x="36186" y="100584"/>
                    <a:pt x="35481" y="98765"/>
                    <a:pt x="34373" y="98254"/>
                  </a:cubicBezTo>
                  <a:cubicBezTo>
                    <a:pt x="9233" y="87629"/>
                    <a:pt x="7571" y="79106"/>
                    <a:pt x="25808" y="57061"/>
                  </a:cubicBezTo>
                  <a:cubicBezTo>
                    <a:pt x="34423" y="46663"/>
                    <a:pt x="44852" y="36663"/>
                    <a:pt x="41073" y="18254"/>
                  </a:cubicBezTo>
                  <a:cubicBezTo>
                    <a:pt x="31854" y="21549"/>
                    <a:pt x="23944" y="24390"/>
                    <a:pt x="15531" y="27402"/>
                  </a:cubicBezTo>
                  <a:cubicBezTo>
                    <a:pt x="14473" y="10640"/>
                    <a:pt x="21828" y="1776"/>
                    <a:pt x="36186" y="185"/>
                  </a:cubicBezTo>
                  <a:cubicBezTo>
                    <a:pt x="50142" y="-1349"/>
                    <a:pt x="60420" y="6720"/>
                    <a:pt x="60420" y="21435"/>
                  </a:cubicBezTo>
                  <a:cubicBezTo>
                    <a:pt x="60420" y="30129"/>
                    <a:pt x="57800" y="39163"/>
                    <a:pt x="54928" y="47459"/>
                  </a:cubicBezTo>
                  <a:cubicBezTo>
                    <a:pt x="52056" y="55754"/>
                    <a:pt x="47371" y="63197"/>
                    <a:pt x="42484" y="73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04EADE6-765D-CBE2-2B07-07616C9ECF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6355" y="4810910"/>
              <a:ext cx="152087" cy="140090"/>
            </a:xfrm>
            <a:custGeom>
              <a:avLst/>
              <a:gdLst>
                <a:gd name="connsiteX0" fmla="*/ 121031 w 152087"/>
                <a:gd name="connsiteY0" fmla="*/ 62644 h 140090"/>
                <a:gd name="connsiteX1" fmla="*/ 134331 w 152087"/>
                <a:gd name="connsiteY1" fmla="*/ 14917 h 140090"/>
                <a:gd name="connsiteX2" fmla="*/ 105010 w 152087"/>
                <a:gd name="connsiteY2" fmla="*/ 20826 h 140090"/>
                <a:gd name="connsiteX3" fmla="*/ 113826 w 152087"/>
                <a:gd name="connsiteY3" fmla="*/ 36621 h 140090"/>
                <a:gd name="connsiteX4" fmla="*/ 48533 w 152087"/>
                <a:gd name="connsiteY4" fmla="*/ 57985 h 140090"/>
                <a:gd name="connsiteX5" fmla="*/ 58862 w 152087"/>
                <a:gd name="connsiteY5" fmla="*/ 119349 h 140090"/>
                <a:gd name="connsiteX6" fmla="*/ 75789 w 152087"/>
                <a:gd name="connsiteY6" fmla="*/ 94747 h 140090"/>
                <a:gd name="connsiteX7" fmla="*/ 75588 w 152087"/>
                <a:gd name="connsiteY7" fmla="*/ 87360 h 140090"/>
                <a:gd name="connsiteX8" fmla="*/ 86873 w 152087"/>
                <a:gd name="connsiteY8" fmla="*/ 69917 h 140090"/>
                <a:gd name="connsiteX9" fmla="*/ 96999 w 152087"/>
                <a:gd name="connsiteY9" fmla="*/ 85826 h 140090"/>
                <a:gd name="connsiteX10" fmla="*/ 98611 w 152087"/>
                <a:gd name="connsiteY10" fmla="*/ 100485 h 140090"/>
                <a:gd name="connsiteX11" fmla="*/ 125263 w 152087"/>
                <a:gd name="connsiteY11" fmla="*/ 115031 h 140090"/>
                <a:gd name="connsiteX12" fmla="*/ 131560 w 152087"/>
                <a:gd name="connsiteY12" fmla="*/ 113099 h 140090"/>
                <a:gd name="connsiteX13" fmla="*/ 134432 w 152087"/>
                <a:gd name="connsiteY13" fmla="*/ 114803 h 140090"/>
                <a:gd name="connsiteX14" fmla="*/ 121988 w 152087"/>
                <a:gd name="connsiteY14" fmla="*/ 136792 h 140090"/>
                <a:gd name="connsiteX15" fmla="*/ 83951 w 152087"/>
                <a:gd name="connsiteY15" fmla="*/ 126622 h 140090"/>
                <a:gd name="connsiteX16" fmla="*/ 78459 w 152087"/>
                <a:gd name="connsiteY16" fmla="*/ 130201 h 140090"/>
                <a:gd name="connsiteX17" fmla="*/ 37299 w 152087"/>
                <a:gd name="connsiteY17" fmla="*/ 110031 h 140090"/>
                <a:gd name="connsiteX18" fmla="*/ 32613 w 152087"/>
                <a:gd name="connsiteY18" fmla="*/ 85371 h 140090"/>
                <a:gd name="connsiteX19" fmla="*/ 14275 w 152087"/>
                <a:gd name="connsiteY19" fmla="*/ 116963 h 140090"/>
                <a:gd name="connsiteX20" fmla="*/ 2083 w 152087"/>
                <a:gd name="connsiteY20" fmla="*/ 123951 h 140090"/>
                <a:gd name="connsiteX21" fmla="*/ 622 w 152087"/>
                <a:gd name="connsiteY21" fmla="*/ 108781 h 140090"/>
                <a:gd name="connsiteX22" fmla="*/ 26316 w 152087"/>
                <a:gd name="connsiteY22" fmla="*/ 61564 h 140090"/>
                <a:gd name="connsiteX23" fmla="*/ 18557 w 152087"/>
                <a:gd name="connsiteY23" fmla="*/ 59803 h 140090"/>
                <a:gd name="connsiteX24" fmla="*/ 9086 w 152087"/>
                <a:gd name="connsiteY24" fmla="*/ 51451 h 140090"/>
                <a:gd name="connsiteX25" fmla="*/ 19112 w 152087"/>
                <a:gd name="connsiteY25" fmla="*/ 40996 h 140090"/>
                <a:gd name="connsiteX26" fmla="*/ 70751 w 152087"/>
                <a:gd name="connsiteY26" fmla="*/ 30257 h 140090"/>
                <a:gd name="connsiteX27" fmla="*/ 93019 w 152087"/>
                <a:gd name="connsiteY27" fmla="*/ 13553 h 140090"/>
                <a:gd name="connsiteX28" fmla="*/ 147329 w 152087"/>
                <a:gd name="connsiteY28" fmla="*/ 5598 h 140090"/>
                <a:gd name="connsiteX29" fmla="*/ 152065 w 152087"/>
                <a:gd name="connsiteY29" fmla="*/ 20712 h 140090"/>
                <a:gd name="connsiteX30" fmla="*/ 121031 w 152087"/>
                <a:gd name="connsiteY30" fmla="*/ 62758 h 1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87" h="140090">
                  <a:moveTo>
                    <a:pt x="121031" y="62644"/>
                  </a:moveTo>
                  <a:cubicBezTo>
                    <a:pt x="113625" y="43667"/>
                    <a:pt x="131560" y="33724"/>
                    <a:pt x="134331" y="14917"/>
                  </a:cubicBezTo>
                  <a:cubicBezTo>
                    <a:pt x="123801" y="17019"/>
                    <a:pt x="114985" y="18837"/>
                    <a:pt x="105010" y="20826"/>
                  </a:cubicBezTo>
                  <a:cubicBezTo>
                    <a:pt x="107881" y="25996"/>
                    <a:pt x="110048" y="29860"/>
                    <a:pt x="113826" y="36621"/>
                  </a:cubicBezTo>
                  <a:cubicBezTo>
                    <a:pt x="91206" y="44008"/>
                    <a:pt x="69794" y="50996"/>
                    <a:pt x="48533" y="57985"/>
                  </a:cubicBezTo>
                  <a:cubicBezTo>
                    <a:pt x="52010" y="78667"/>
                    <a:pt x="55335" y="98383"/>
                    <a:pt x="58862" y="119349"/>
                  </a:cubicBezTo>
                  <a:cubicBezTo>
                    <a:pt x="71204" y="114576"/>
                    <a:pt x="75890" y="106678"/>
                    <a:pt x="75789" y="94747"/>
                  </a:cubicBezTo>
                  <a:cubicBezTo>
                    <a:pt x="75789" y="92303"/>
                    <a:pt x="75336" y="89747"/>
                    <a:pt x="75588" y="87360"/>
                  </a:cubicBezTo>
                  <a:cubicBezTo>
                    <a:pt x="76444" y="79178"/>
                    <a:pt x="76495" y="69746"/>
                    <a:pt x="86873" y="69917"/>
                  </a:cubicBezTo>
                  <a:cubicBezTo>
                    <a:pt x="95891" y="70030"/>
                    <a:pt x="96395" y="78155"/>
                    <a:pt x="96999" y="85826"/>
                  </a:cubicBezTo>
                  <a:cubicBezTo>
                    <a:pt x="97352" y="90712"/>
                    <a:pt x="97503" y="95769"/>
                    <a:pt x="98611" y="100485"/>
                  </a:cubicBezTo>
                  <a:cubicBezTo>
                    <a:pt x="102944" y="119122"/>
                    <a:pt x="108587" y="122076"/>
                    <a:pt x="125263" y="115031"/>
                  </a:cubicBezTo>
                  <a:cubicBezTo>
                    <a:pt x="127278" y="114178"/>
                    <a:pt x="129444" y="113610"/>
                    <a:pt x="131560" y="113099"/>
                  </a:cubicBezTo>
                  <a:cubicBezTo>
                    <a:pt x="132064" y="112985"/>
                    <a:pt x="132769" y="113781"/>
                    <a:pt x="134432" y="114803"/>
                  </a:cubicBezTo>
                  <a:cubicBezTo>
                    <a:pt x="136296" y="125997"/>
                    <a:pt x="130049" y="132190"/>
                    <a:pt x="121988" y="136792"/>
                  </a:cubicBezTo>
                  <a:cubicBezTo>
                    <a:pt x="110652" y="143213"/>
                    <a:pt x="101080" y="140485"/>
                    <a:pt x="83951" y="126622"/>
                  </a:cubicBezTo>
                  <a:cubicBezTo>
                    <a:pt x="82188" y="127758"/>
                    <a:pt x="80273" y="128895"/>
                    <a:pt x="78459" y="130201"/>
                  </a:cubicBezTo>
                  <a:cubicBezTo>
                    <a:pt x="55284" y="147020"/>
                    <a:pt x="42790" y="140883"/>
                    <a:pt x="37299" y="110031"/>
                  </a:cubicBezTo>
                  <a:cubicBezTo>
                    <a:pt x="36190" y="103724"/>
                    <a:pt x="34931" y="97417"/>
                    <a:pt x="32613" y="85371"/>
                  </a:cubicBezTo>
                  <a:cubicBezTo>
                    <a:pt x="25006" y="98724"/>
                    <a:pt x="20321" y="108440"/>
                    <a:pt x="14275" y="116963"/>
                  </a:cubicBezTo>
                  <a:cubicBezTo>
                    <a:pt x="11655" y="120599"/>
                    <a:pt x="6265" y="121679"/>
                    <a:pt x="2083" y="123951"/>
                  </a:cubicBezTo>
                  <a:cubicBezTo>
                    <a:pt x="1478" y="118838"/>
                    <a:pt x="-1192" y="112417"/>
                    <a:pt x="622" y="108781"/>
                  </a:cubicBezTo>
                  <a:cubicBezTo>
                    <a:pt x="8280" y="93042"/>
                    <a:pt x="17197" y="78042"/>
                    <a:pt x="26316" y="61564"/>
                  </a:cubicBezTo>
                  <a:cubicBezTo>
                    <a:pt x="23545" y="60996"/>
                    <a:pt x="20673" y="61167"/>
                    <a:pt x="18557" y="59803"/>
                  </a:cubicBezTo>
                  <a:cubicBezTo>
                    <a:pt x="15132" y="57531"/>
                    <a:pt x="12209" y="54292"/>
                    <a:pt x="9086" y="51451"/>
                  </a:cubicBezTo>
                  <a:cubicBezTo>
                    <a:pt x="12411" y="47871"/>
                    <a:pt x="15283" y="42019"/>
                    <a:pt x="19112" y="40996"/>
                  </a:cubicBezTo>
                  <a:cubicBezTo>
                    <a:pt x="36140" y="36621"/>
                    <a:pt x="53471" y="33383"/>
                    <a:pt x="70751" y="30257"/>
                  </a:cubicBezTo>
                  <a:cubicBezTo>
                    <a:pt x="80525" y="28496"/>
                    <a:pt x="88838" y="28837"/>
                    <a:pt x="93019" y="13553"/>
                  </a:cubicBezTo>
                  <a:cubicBezTo>
                    <a:pt x="96747" y="-84"/>
                    <a:pt x="137757" y="-4686"/>
                    <a:pt x="147329" y="5598"/>
                  </a:cubicBezTo>
                  <a:cubicBezTo>
                    <a:pt x="150453" y="8950"/>
                    <a:pt x="152317" y="15712"/>
                    <a:pt x="152065" y="20712"/>
                  </a:cubicBezTo>
                  <a:cubicBezTo>
                    <a:pt x="151359" y="33894"/>
                    <a:pt x="135842" y="54235"/>
                    <a:pt x="121031" y="627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3D56D5F1-94B7-8C7B-F92D-6BC214C772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2024" y="5087988"/>
              <a:ext cx="121134" cy="217001"/>
            </a:xfrm>
            <a:custGeom>
              <a:avLst/>
              <a:gdLst>
                <a:gd name="connsiteX0" fmla="*/ 85667 w 121134"/>
                <a:gd name="connsiteY0" fmla="*/ 143297 h 217001"/>
                <a:gd name="connsiteX1" fmla="*/ 121135 w 121134"/>
                <a:gd name="connsiteY1" fmla="*/ 177047 h 217001"/>
                <a:gd name="connsiteX2" fmla="*/ 79622 w 121134"/>
                <a:gd name="connsiteY2" fmla="*/ 166933 h 217001"/>
                <a:gd name="connsiteX3" fmla="*/ 69243 w 121134"/>
                <a:gd name="connsiteY3" fmla="*/ 188070 h 217001"/>
                <a:gd name="connsiteX4" fmla="*/ 47983 w 121134"/>
                <a:gd name="connsiteY4" fmla="*/ 212047 h 217001"/>
                <a:gd name="connsiteX5" fmla="*/ 10198 w 121134"/>
                <a:gd name="connsiteY5" fmla="*/ 197444 h 217001"/>
                <a:gd name="connsiteX6" fmla="*/ 5764 w 121134"/>
                <a:gd name="connsiteY6" fmla="*/ 90853 h 217001"/>
                <a:gd name="connsiteX7" fmla="*/ 29644 w 121134"/>
                <a:gd name="connsiteY7" fmla="*/ 83069 h 217001"/>
                <a:gd name="connsiteX8" fmla="*/ 43096 w 121134"/>
                <a:gd name="connsiteY8" fmla="*/ 99148 h 217001"/>
                <a:gd name="connsiteX9" fmla="*/ 65414 w 121134"/>
                <a:gd name="connsiteY9" fmla="*/ 126421 h 217001"/>
                <a:gd name="connsiteX10" fmla="*/ 91562 w 121134"/>
                <a:gd name="connsiteY10" fmla="*/ 0 h 217001"/>
                <a:gd name="connsiteX11" fmla="*/ 85717 w 121134"/>
                <a:gd name="connsiteY11" fmla="*/ 143297 h 217001"/>
                <a:gd name="connsiteX12" fmla="*/ 30854 w 121134"/>
                <a:gd name="connsiteY12" fmla="*/ 198297 h 217001"/>
                <a:gd name="connsiteX13" fmla="*/ 61485 w 121134"/>
                <a:gd name="connsiteY13" fmla="*/ 151194 h 217001"/>
                <a:gd name="connsiteX14" fmla="*/ 19468 w 121134"/>
                <a:gd name="connsiteY14" fmla="*/ 102785 h 217001"/>
                <a:gd name="connsiteX15" fmla="*/ 30854 w 121134"/>
                <a:gd name="connsiteY15" fmla="*/ 198240 h 2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134" h="217001">
                  <a:moveTo>
                    <a:pt x="85667" y="143297"/>
                  </a:moveTo>
                  <a:cubicBezTo>
                    <a:pt x="97708" y="154774"/>
                    <a:pt x="108489" y="165001"/>
                    <a:pt x="121135" y="177047"/>
                  </a:cubicBezTo>
                  <a:cubicBezTo>
                    <a:pt x="103250" y="183070"/>
                    <a:pt x="93123" y="170001"/>
                    <a:pt x="79622" y="166933"/>
                  </a:cubicBezTo>
                  <a:cubicBezTo>
                    <a:pt x="76196" y="174092"/>
                    <a:pt x="73626" y="181933"/>
                    <a:pt x="69243" y="188070"/>
                  </a:cubicBezTo>
                  <a:cubicBezTo>
                    <a:pt x="62946" y="196876"/>
                    <a:pt x="56346" y="206479"/>
                    <a:pt x="47983" y="212047"/>
                  </a:cubicBezTo>
                  <a:cubicBezTo>
                    <a:pt x="32617" y="222331"/>
                    <a:pt x="16697" y="216195"/>
                    <a:pt x="10198" y="197444"/>
                  </a:cubicBezTo>
                  <a:cubicBezTo>
                    <a:pt x="-1893" y="162785"/>
                    <a:pt x="-3052" y="126762"/>
                    <a:pt x="5764" y="90853"/>
                  </a:cubicBezTo>
                  <a:cubicBezTo>
                    <a:pt x="9140" y="77046"/>
                    <a:pt x="19316" y="74092"/>
                    <a:pt x="29644" y="83069"/>
                  </a:cubicBezTo>
                  <a:cubicBezTo>
                    <a:pt x="34783" y="87501"/>
                    <a:pt x="38663" y="93751"/>
                    <a:pt x="43096" y="99148"/>
                  </a:cubicBezTo>
                  <a:cubicBezTo>
                    <a:pt x="49948" y="107501"/>
                    <a:pt x="56749" y="115853"/>
                    <a:pt x="65414" y="126421"/>
                  </a:cubicBezTo>
                  <a:cubicBezTo>
                    <a:pt x="81183" y="84262"/>
                    <a:pt x="72720" y="38409"/>
                    <a:pt x="91562" y="0"/>
                  </a:cubicBezTo>
                  <a:cubicBezTo>
                    <a:pt x="102948" y="48523"/>
                    <a:pt x="91914" y="95228"/>
                    <a:pt x="85717" y="143297"/>
                  </a:cubicBezTo>
                  <a:close/>
                  <a:moveTo>
                    <a:pt x="30854" y="198297"/>
                  </a:moveTo>
                  <a:cubicBezTo>
                    <a:pt x="51409" y="187842"/>
                    <a:pt x="56547" y="169660"/>
                    <a:pt x="61485" y="151194"/>
                  </a:cubicBezTo>
                  <a:cubicBezTo>
                    <a:pt x="47781" y="135399"/>
                    <a:pt x="35136" y="120796"/>
                    <a:pt x="19468" y="102785"/>
                  </a:cubicBezTo>
                  <a:cubicBezTo>
                    <a:pt x="16394" y="138410"/>
                    <a:pt x="15891" y="167842"/>
                    <a:pt x="30854" y="198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F7C6FBF-4CD3-C88E-8FA1-AE8857F28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964" y="2165789"/>
              <a:ext cx="116775" cy="168802"/>
            </a:xfrm>
            <a:custGeom>
              <a:avLst/>
              <a:gdLst>
                <a:gd name="connsiteX0" fmla="*/ 116775 w 116775"/>
                <a:gd name="connsiteY0" fmla="*/ 70759 h 168802"/>
                <a:gd name="connsiteX1" fmla="*/ 100503 w 116775"/>
                <a:gd name="connsiteY1" fmla="*/ 141214 h 168802"/>
                <a:gd name="connsiteX2" fmla="*/ 9617 w 116775"/>
                <a:gd name="connsiteY2" fmla="*/ 137521 h 168802"/>
                <a:gd name="connsiteX3" fmla="*/ 347 w 116775"/>
                <a:gd name="connsiteY3" fmla="*/ 104907 h 168802"/>
                <a:gd name="connsiteX4" fmla="*/ 53699 w 116775"/>
                <a:gd name="connsiteY4" fmla="*/ 4338 h 168802"/>
                <a:gd name="connsiteX5" fmla="*/ 105490 w 116775"/>
                <a:gd name="connsiteY5" fmla="*/ 25304 h 168802"/>
                <a:gd name="connsiteX6" fmla="*/ 116775 w 116775"/>
                <a:gd name="connsiteY6" fmla="*/ 70759 h 168802"/>
                <a:gd name="connsiteX7" fmla="*/ 94507 w 116775"/>
                <a:gd name="connsiteY7" fmla="*/ 79225 h 168802"/>
                <a:gd name="connsiteX8" fmla="*/ 85993 w 116775"/>
                <a:gd name="connsiteY8" fmla="*/ 38713 h 168802"/>
                <a:gd name="connsiteX9" fmla="*/ 54808 w 116775"/>
                <a:gd name="connsiteY9" fmla="*/ 29736 h 168802"/>
                <a:gd name="connsiteX10" fmla="*/ 23925 w 116775"/>
                <a:gd name="connsiteY10" fmla="*/ 79680 h 168802"/>
                <a:gd name="connsiteX11" fmla="*/ 39442 w 116775"/>
                <a:gd name="connsiteY11" fmla="*/ 137805 h 168802"/>
                <a:gd name="connsiteX12" fmla="*/ 79091 w 116775"/>
                <a:gd name="connsiteY12" fmla="*/ 133203 h 168802"/>
                <a:gd name="connsiteX13" fmla="*/ 94507 w 116775"/>
                <a:gd name="connsiteY13" fmla="*/ 79225 h 16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75" h="168802">
                  <a:moveTo>
                    <a:pt x="116775" y="70759"/>
                  </a:moveTo>
                  <a:cubicBezTo>
                    <a:pt x="114861" y="100191"/>
                    <a:pt x="112493" y="122123"/>
                    <a:pt x="100503" y="141214"/>
                  </a:cubicBezTo>
                  <a:cubicBezTo>
                    <a:pt x="76673" y="179282"/>
                    <a:pt x="30273" y="177862"/>
                    <a:pt x="9617" y="137521"/>
                  </a:cubicBezTo>
                  <a:cubicBezTo>
                    <a:pt x="4629" y="127805"/>
                    <a:pt x="1506" y="116100"/>
                    <a:pt x="347" y="104907"/>
                  </a:cubicBezTo>
                  <a:cubicBezTo>
                    <a:pt x="-3432" y="69168"/>
                    <a:pt x="24277" y="18088"/>
                    <a:pt x="53699" y="4338"/>
                  </a:cubicBezTo>
                  <a:cubicBezTo>
                    <a:pt x="74960" y="-5605"/>
                    <a:pt x="96019" y="1611"/>
                    <a:pt x="105490" y="25304"/>
                  </a:cubicBezTo>
                  <a:cubicBezTo>
                    <a:pt x="111939" y="41497"/>
                    <a:pt x="114206" y="59793"/>
                    <a:pt x="116775" y="70759"/>
                  </a:cubicBezTo>
                  <a:close/>
                  <a:moveTo>
                    <a:pt x="94507" y="79225"/>
                  </a:moveTo>
                  <a:cubicBezTo>
                    <a:pt x="91787" y="65702"/>
                    <a:pt x="90477" y="51497"/>
                    <a:pt x="85993" y="38713"/>
                  </a:cubicBezTo>
                  <a:cubicBezTo>
                    <a:pt x="79696" y="20588"/>
                    <a:pt x="68410" y="17690"/>
                    <a:pt x="54808" y="29736"/>
                  </a:cubicBezTo>
                  <a:cubicBezTo>
                    <a:pt x="40147" y="42748"/>
                    <a:pt x="29063" y="59566"/>
                    <a:pt x="23925" y="79680"/>
                  </a:cubicBezTo>
                  <a:cubicBezTo>
                    <a:pt x="18232" y="101952"/>
                    <a:pt x="23673" y="122350"/>
                    <a:pt x="39442" y="137805"/>
                  </a:cubicBezTo>
                  <a:cubicBezTo>
                    <a:pt x="53649" y="151725"/>
                    <a:pt x="67453" y="149907"/>
                    <a:pt x="79091" y="133203"/>
                  </a:cubicBezTo>
                  <a:cubicBezTo>
                    <a:pt x="90024" y="117521"/>
                    <a:pt x="92794" y="98998"/>
                    <a:pt x="94507" y="79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6B6BF23C-DB8C-8B06-A146-C0D266169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2535" y="1772616"/>
              <a:ext cx="110201" cy="134890"/>
            </a:xfrm>
            <a:custGeom>
              <a:avLst/>
              <a:gdLst>
                <a:gd name="connsiteX0" fmla="*/ 23678 w 110201"/>
                <a:gd name="connsiteY0" fmla="*/ 25123 h 134890"/>
                <a:gd name="connsiteX1" fmla="*/ 42671 w 110201"/>
                <a:gd name="connsiteY1" fmla="*/ 7907 h 134890"/>
                <a:gd name="connsiteX2" fmla="*/ 75318 w 110201"/>
                <a:gd name="connsiteY2" fmla="*/ 4555 h 134890"/>
                <a:gd name="connsiteX3" fmla="*/ 77887 w 110201"/>
                <a:gd name="connsiteY3" fmla="*/ 36203 h 134890"/>
                <a:gd name="connsiteX4" fmla="*/ 77383 w 110201"/>
                <a:gd name="connsiteY4" fmla="*/ 42055 h 134890"/>
                <a:gd name="connsiteX5" fmla="*/ 96175 w 110201"/>
                <a:gd name="connsiteY5" fmla="*/ 52396 h 134890"/>
                <a:gd name="connsiteX6" fmla="*/ 108014 w 110201"/>
                <a:gd name="connsiteY6" fmla="*/ 93533 h 134890"/>
                <a:gd name="connsiteX7" fmla="*/ 50379 w 110201"/>
                <a:gd name="connsiteY7" fmla="*/ 134613 h 134890"/>
                <a:gd name="connsiteX8" fmla="*/ 31839 w 110201"/>
                <a:gd name="connsiteY8" fmla="*/ 124953 h 134890"/>
                <a:gd name="connsiteX9" fmla="*/ 48818 w 110201"/>
                <a:gd name="connsiteY9" fmla="*/ 115124 h 134890"/>
                <a:gd name="connsiteX10" fmla="*/ 81968 w 110201"/>
                <a:gd name="connsiteY10" fmla="*/ 92567 h 134890"/>
                <a:gd name="connsiteX11" fmla="*/ 85696 w 110201"/>
                <a:gd name="connsiteY11" fmla="*/ 73078 h 134890"/>
                <a:gd name="connsiteX12" fmla="*/ 69675 w 110201"/>
                <a:gd name="connsiteY12" fmla="*/ 63248 h 134890"/>
                <a:gd name="connsiteX13" fmla="*/ 52898 w 110201"/>
                <a:gd name="connsiteY13" fmla="*/ 67510 h 134890"/>
                <a:gd name="connsiteX14" fmla="*/ 29975 w 110201"/>
                <a:gd name="connsiteY14" fmla="*/ 57964 h 134890"/>
                <a:gd name="connsiteX15" fmla="*/ 26801 w 110201"/>
                <a:gd name="connsiteY15" fmla="*/ 84669 h 134890"/>
                <a:gd name="connsiteX16" fmla="*/ 28716 w 110201"/>
                <a:gd name="connsiteY16" fmla="*/ 119158 h 134890"/>
                <a:gd name="connsiteX17" fmla="*/ 16876 w 110201"/>
                <a:gd name="connsiteY17" fmla="*/ 133533 h 134890"/>
                <a:gd name="connsiteX18" fmla="*/ 4382 w 110201"/>
                <a:gd name="connsiteY18" fmla="*/ 123476 h 134890"/>
                <a:gd name="connsiteX19" fmla="*/ 956 w 110201"/>
                <a:gd name="connsiteY19" fmla="*/ 91942 h 134890"/>
                <a:gd name="connsiteX20" fmla="*/ 705 w 110201"/>
                <a:gd name="connsiteY20" fmla="*/ 35578 h 134890"/>
                <a:gd name="connsiteX21" fmla="*/ 201 w 110201"/>
                <a:gd name="connsiteY21" fmla="*/ 25748 h 134890"/>
                <a:gd name="connsiteX22" fmla="*/ 5894 w 110201"/>
                <a:gd name="connsiteY22" fmla="*/ 8816 h 134890"/>
                <a:gd name="connsiteX23" fmla="*/ 19950 w 110201"/>
                <a:gd name="connsiteY23" fmla="*/ 19441 h 134890"/>
                <a:gd name="connsiteX24" fmla="*/ 23778 w 110201"/>
                <a:gd name="connsiteY24" fmla="*/ 25180 h 134890"/>
                <a:gd name="connsiteX25" fmla="*/ 39044 w 110201"/>
                <a:gd name="connsiteY25" fmla="*/ 41828 h 134890"/>
                <a:gd name="connsiteX26" fmla="*/ 43225 w 110201"/>
                <a:gd name="connsiteY26" fmla="*/ 46430 h 134890"/>
                <a:gd name="connsiteX27" fmla="*/ 55568 w 110201"/>
                <a:gd name="connsiteY27" fmla="*/ 29384 h 134890"/>
                <a:gd name="connsiteX28" fmla="*/ 52193 w 110201"/>
                <a:gd name="connsiteY28" fmla="*/ 26089 h 134890"/>
                <a:gd name="connsiteX29" fmla="*/ 39044 w 110201"/>
                <a:gd name="connsiteY29" fmla="*/ 41828 h 1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201" h="134890">
                  <a:moveTo>
                    <a:pt x="23678" y="25123"/>
                  </a:moveTo>
                  <a:cubicBezTo>
                    <a:pt x="30177" y="19214"/>
                    <a:pt x="36071" y="12964"/>
                    <a:pt x="42671" y="7907"/>
                  </a:cubicBezTo>
                  <a:cubicBezTo>
                    <a:pt x="54762" y="-1354"/>
                    <a:pt x="67761" y="-2491"/>
                    <a:pt x="75318" y="4555"/>
                  </a:cubicBezTo>
                  <a:cubicBezTo>
                    <a:pt x="85444" y="14044"/>
                    <a:pt x="81363" y="25180"/>
                    <a:pt x="77887" y="36203"/>
                  </a:cubicBezTo>
                  <a:cubicBezTo>
                    <a:pt x="77433" y="37680"/>
                    <a:pt x="77584" y="39385"/>
                    <a:pt x="77383" y="42055"/>
                  </a:cubicBezTo>
                  <a:cubicBezTo>
                    <a:pt x="83479" y="45350"/>
                    <a:pt x="90280" y="48078"/>
                    <a:pt x="96175" y="52396"/>
                  </a:cubicBezTo>
                  <a:cubicBezTo>
                    <a:pt x="109122" y="61885"/>
                    <a:pt x="113203" y="77282"/>
                    <a:pt x="108014" y="93533"/>
                  </a:cubicBezTo>
                  <a:cubicBezTo>
                    <a:pt x="100608" y="116487"/>
                    <a:pt x="71740" y="137567"/>
                    <a:pt x="50379" y="134613"/>
                  </a:cubicBezTo>
                  <a:cubicBezTo>
                    <a:pt x="45492" y="133931"/>
                    <a:pt x="40958" y="129840"/>
                    <a:pt x="31839" y="124953"/>
                  </a:cubicBezTo>
                  <a:cubicBezTo>
                    <a:pt x="40656" y="119896"/>
                    <a:pt x="44837" y="117737"/>
                    <a:pt x="48818" y="115124"/>
                  </a:cubicBezTo>
                  <a:cubicBezTo>
                    <a:pt x="60052" y="107908"/>
                    <a:pt x="71942" y="101544"/>
                    <a:pt x="81968" y="92567"/>
                  </a:cubicBezTo>
                  <a:cubicBezTo>
                    <a:pt x="85746" y="89158"/>
                    <a:pt x="87812" y="78021"/>
                    <a:pt x="85696" y="73078"/>
                  </a:cubicBezTo>
                  <a:cubicBezTo>
                    <a:pt x="83479" y="67907"/>
                    <a:pt x="75569" y="64214"/>
                    <a:pt x="69675" y="63248"/>
                  </a:cubicBezTo>
                  <a:cubicBezTo>
                    <a:pt x="64385" y="62339"/>
                    <a:pt x="58490" y="65805"/>
                    <a:pt x="52898" y="67510"/>
                  </a:cubicBezTo>
                  <a:cubicBezTo>
                    <a:pt x="42973" y="70578"/>
                    <a:pt x="42973" y="70635"/>
                    <a:pt x="29975" y="57964"/>
                  </a:cubicBezTo>
                  <a:cubicBezTo>
                    <a:pt x="28665" y="68192"/>
                    <a:pt x="26852" y="76430"/>
                    <a:pt x="26801" y="84669"/>
                  </a:cubicBezTo>
                  <a:cubicBezTo>
                    <a:pt x="26801" y="96146"/>
                    <a:pt x="28514" y="107680"/>
                    <a:pt x="28716" y="119158"/>
                  </a:cubicBezTo>
                  <a:cubicBezTo>
                    <a:pt x="28867" y="127624"/>
                    <a:pt x="24433" y="134385"/>
                    <a:pt x="16876" y="133533"/>
                  </a:cubicBezTo>
                  <a:cubicBezTo>
                    <a:pt x="12292" y="133022"/>
                    <a:pt x="5642" y="128022"/>
                    <a:pt x="4382" y="123476"/>
                  </a:cubicBezTo>
                  <a:cubicBezTo>
                    <a:pt x="1662" y="113476"/>
                    <a:pt x="1208" y="102510"/>
                    <a:pt x="956" y="91942"/>
                  </a:cubicBezTo>
                  <a:cubicBezTo>
                    <a:pt x="452" y="73135"/>
                    <a:pt x="805" y="54328"/>
                    <a:pt x="705" y="35578"/>
                  </a:cubicBezTo>
                  <a:cubicBezTo>
                    <a:pt x="705" y="32282"/>
                    <a:pt x="-454" y="28816"/>
                    <a:pt x="201" y="25748"/>
                  </a:cubicBezTo>
                  <a:cubicBezTo>
                    <a:pt x="1510" y="19782"/>
                    <a:pt x="2317" y="10918"/>
                    <a:pt x="5894" y="8816"/>
                  </a:cubicBezTo>
                  <a:cubicBezTo>
                    <a:pt x="13400" y="4441"/>
                    <a:pt x="17229" y="12112"/>
                    <a:pt x="19950" y="19441"/>
                  </a:cubicBezTo>
                  <a:cubicBezTo>
                    <a:pt x="20756" y="21543"/>
                    <a:pt x="22469" y="23248"/>
                    <a:pt x="23778" y="25180"/>
                  </a:cubicBezTo>
                  <a:close/>
                  <a:moveTo>
                    <a:pt x="39044" y="41828"/>
                  </a:moveTo>
                  <a:cubicBezTo>
                    <a:pt x="40454" y="43362"/>
                    <a:pt x="41815" y="44896"/>
                    <a:pt x="43225" y="46430"/>
                  </a:cubicBezTo>
                  <a:cubicBezTo>
                    <a:pt x="47306" y="40748"/>
                    <a:pt x="51437" y="35066"/>
                    <a:pt x="55568" y="29384"/>
                  </a:cubicBezTo>
                  <a:cubicBezTo>
                    <a:pt x="54460" y="28305"/>
                    <a:pt x="53352" y="27169"/>
                    <a:pt x="52193" y="26089"/>
                  </a:cubicBezTo>
                  <a:cubicBezTo>
                    <a:pt x="47810" y="31316"/>
                    <a:pt x="43427" y="36544"/>
                    <a:pt x="39044" y="41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725C8E27-2652-228F-F665-72CAA64BC6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9249" y="3331683"/>
              <a:ext cx="109181" cy="159183"/>
            </a:xfrm>
            <a:custGeom>
              <a:avLst/>
              <a:gdLst>
                <a:gd name="connsiteX0" fmla="*/ 15568 w 109181"/>
                <a:gd name="connsiteY0" fmla="*/ 125839 h 159183"/>
                <a:gd name="connsiteX1" fmla="*/ 0 w 109181"/>
                <a:gd name="connsiteY1" fmla="*/ 113964 h 159183"/>
                <a:gd name="connsiteX2" fmla="*/ 9371 w 109181"/>
                <a:gd name="connsiteY2" fmla="*/ 99646 h 159183"/>
                <a:gd name="connsiteX3" fmla="*/ 28414 w 109181"/>
                <a:gd name="connsiteY3" fmla="*/ 70044 h 159183"/>
                <a:gd name="connsiteX4" fmla="*/ 49977 w 109181"/>
                <a:gd name="connsiteY4" fmla="*/ 17032 h 159183"/>
                <a:gd name="connsiteX5" fmla="*/ 94564 w 109181"/>
                <a:gd name="connsiteY5" fmla="*/ 21179 h 159183"/>
                <a:gd name="connsiteX6" fmla="*/ 107461 w 109181"/>
                <a:gd name="connsiteY6" fmla="*/ 87544 h 159183"/>
                <a:gd name="connsiteX7" fmla="*/ 109073 w 109181"/>
                <a:gd name="connsiteY7" fmla="*/ 114362 h 159183"/>
                <a:gd name="connsiteX8" fmla="*/ 98140 w 109181"/>
                <a:gd name="connsiteY8" fmla="*/ 141749 h 159183"/>
                <a:gd name="connsiteX9" fmla="*/ 78089 w 109181"/>
                <a:gd name="connsiteY9" fmla="*/ 99419 h 159183"/>
                <a:gd name="connsiteX10" fmla="*/ 45846 w 109181"/>
                <a:gd name="connsiteY10" fmla="*/ 109532 h 159183"/>
                <a:gd name="connsiteX11" fmla="*/ 40254 w 109181"/>
                <a:gd name="connsiteY11" fmla="*/ 141067 h 159183"/>
                <a:gd name="connsiteX12" fmla="*/ 23477 w 109181"/>
                <a:gd name="connsiteY12" fmla="*/ 158794 h 159183"/>
                <a:gd name="connsiteX13" fmla="*/ 14006 w 109181"/>
                <a:gd name="connsiteY13" fmla="*/ 137032 h 159183"/>
                <a:gd name="connsiteX14" fmla="*/ 15517 w 109181"/>
                <a:gd name="connsiteY14" fmla="*/ 125839 h 159183"/>
                <a:gd name="connsiteX15" fmla="*/ 77586 w 109181"/>
                <a:gd name="connsiteY15" fmla="*/ 79646 h 159183"/>
                <a:gd name="connsiteX16" fmla="*/ 72245 w 109181"/>
                <a:gd name="connsiteY16" fmla="*/ 35100 h 159183"/>
                <a:gd name="connsiteX17" fmla="*/ 66703 w 109181"/>
                <a:gd name="connsiteY17" fmla="*/ 34134 h 159183"/>
                <a:gd name="connsiteX18" fmla="*/ 49020 w 109181"/>
                <a:gd name="connsiteY18" fmla="*/ 83623 h 159183"/>
                <a:gd name="connsiteX19" fmla="*/ 77586 w 109181"/>
                <a:gd name="connsiteY19" fmla="*/ 79646 h 15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181" h="159183">
                  <a:moveTo>
                    <a:pt x="15568" y="125839"/>
                  </a:moveTo>
                  <a:cubicBezTo>
                    <a:pt x="8867" y="120726"/>
                    <a:pt x="4433" y="117373"/>
                    <a:pt x="0" y="113964"/>
                  </a:cubicBezTo>
                  <a:cubicBezTo>
                    <a:pt x="3073" y="109021"/>
                    <a:pt x="5492" y="100612"/>
                    <a:pt x="9371" y="99646"/>
                  </a:cubicBezTo>
                  <a:cubicBezTo>
                    <a:pt x="24233" y="95896"/>
                    <a:pt x="27205" y="82657"/>
                    <a:pt x="28414" y="70044"/>
                  </a:cubicBezTo>
                  <a:cubicBezTo>
                    <a:pt x="30379" y="49248"/>
                    <a:pt x="40506" y="33282"/>
                    <a:pt x="49977" y="17032"/>
                  </a:cubicBezTo>
                  <a:cubicBezTo>
                    <a:pt x="63932" y="-7002"/>
                    <a:pt x="85898" y="-5582"/>
                    <a:pt x="94564" y="21179"/>
                  </a:cubicBezTo>
                  <a:cubicBezTo>
                    <a:pt x="101415" y="42259"/>
                    <a:pt x="103733" y="65271"/>
                    <a:pt x="107461" y="87544"/>
                  </a:cubicBezTo>
                  <a:cubicBezTo>
                    <a:pt x="108922" y="96294"/>
                    <a:pt x="108821" y="105441"/>
                    <a:pt x="109073" y="114362"/>
                  </a:cubicBezTo>
                  <a:cubicBezTo>
                    <a:pt x="109476" y="128112"/>
                    <a:pt x="109325" y="128112"/>
                    <a:pt x="98140" y="141749"/>
                  </a:cubicBezTo>
                  <a:cubicBezTo>
                    <a:pt x="79550" y="135896"/>
                    <a:pt x="85697" y="114362"/>
                    <a:pt x="78089" y="99419"/>
                  </a:cubicBezTo>
                  <a:cubicBezTo>
                    <a:pt x="67409" y="102771"/>
                    <a:pt x="57181" y="105953"/>
                    <a:pt x="45846" y="109532"/>
                  </a:cubicBezTo>
                  <a:cubicBezTo>
                    <a:pt x="43932" y="120385"/>
                    <a:pt x="42269" y="130783"/>
                    <a:pt x="40254" y="141067"/>
                  </a:cubicBezTo>
                  <a:cubicBezTo>
                    <a:pt x="37735" y="154021"/>
                    <a:pt x="31437" y="160953"/>
                    <a:pt x="23477" y="158794"/>
                  </a:cubicBezTo>
                  <a:cubicBezTo>
                    <a:pt x="12998" y="155953"/>
                    <a:pt x="13300" y="146351"/>
                    <a:pt x="14006" y="137032"/>
                  </a:cubicBezTo>
                  <a:cubicBezTo>
                    <a:pt x="14308" y="132942"/>
                    <a:pt x="15114" y="128907"/>
                    <a:pt x="15517" y="125839"/>
                  </a:cubicBezTo>
                  <a:close/>
                  <a:moveTo>
                    <a:pt x="77586" y="79646"/>
                  </a:moveTo>
                  <a:cubicBezTo>
                    <a:pt x="75570" y="62884"/>
                    <a:pt x="73908" y="48964"/>
                    <a:pt x="72245" y="35100"/>
                  </a:cubicBezTo>
                  <a:cubicBezTo>
                    <a:pt x="70381" y="34759"/>
                    <a:pt x="68567" y="34475"/>
                    <a:pt x="66703" y="34134"/>
                  </a:cubicBezTo>
                  <a:cubicBezTo>
                    <a:pt x="61212" y="49532"/>
                    <a:pt x="55720" y="64873"/>
                    <a:pt x="49020" y="83623"/>
                  </a:cubicBezTo>
                  <a:cubicBezTo>
                    <a:pt x="60255" y="82032"/>
                    <a:pt x="67157" y="81066"/>
                    <a:pt x="77586" y="79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EB57C176-010F-E810-0A6E-053A6BA369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9297" y="3099607"/>
              <a:ext cx="156879" cy="143225"/>
            </a:xfrm>
            <a:custGeom>
              <a:avLst/>
              <a:gdLst>
                <a:gd name="connsiteX0" fmla="*/ 103935 w 156879"/>
                <a:gd name="connsiteY0" fmla="*/ 57800 h 143225"/>
                <a:gd name="connsiteX1" fmla="*/ 100761 w 156879"/>
                <a:gd name="connsiteY1" fmla="*/ 80130 h 143225"/>
                <a:gd name="connsiteX2" fmla="*/ 101971 w 156879"/>
                <a:gd name="connsiteY2" fmla="*/ 112119 h 143225"/>
                <a:gd name="connsiteX3" fmla="*/ 97688 w 156879"/>
                <a:gd name="connsiteY3" fmla="*/ 130925 h 143225"/>
                <a:gd name="connsiteX4" fmla="*/ 73355 w 156879"/>
                <a:gd name="connsiteY4" fmla="*/ 142630 h 143225"/>
                <a:gd name="connsiteX5" fmla="*/ 58442 w 156879"/>
                <a:gd name="connsiteY5" fmla="*/ 121153 h 143225"/>
                <a:gd name="connsiteX6" fmla="*/ 69878 w 156879"/>
                <a:gd name="connsiteY6" fmla="*/ 77062 h 143225"/>
                <a:gd name="connsiteX7" fmla="*/ 74514 w 156879"/>
                <a:gd name="connsiteY7" fmla="*/ 41777 h 143225"/>
                <a:gd name="connsiteX8" fmla="*/ 44991 w 156879"/>
                <a:gd name="connsiteY8" fmla="*/ 51720 h 143225"/>
                <a:gd name="connsiteX9" fmla="*/ 24536 w 156879"/>
                <a:gd name="connsiteY9" fmla="*/ 25754 h 143225"/>
                <a:gd name="connsiteX10" fmla="*/ 5644 w 156879"/>
                <a:gd name="connsiteY10" fmla="*/ 49504 h 143225"/>
                <a:gd name="connsiteX11" fmla="*/ 6148 w 156879"/>
                <a:gd name="connsiteY11" fmla="*/ 20640 h 143225"/>
                <a:gd name="connsiteX12" fmla="*/ 30028 w 156879"/>
                <a:gd name="connsiteY12" fmla="*/ 2686 h 143225"/>
                <a:gd name="connsiteX13" fmla="*/ 48870 w 156879"/>
                <a:gd name="connsiteY13" fmla="*/ 33482 h 143225"/>
                <a:gd name="connsiteX14" fmla="*/ 68115 w 156879"/>
                <a:gd name="connsiteY14" fmla="*/ 12970 h 143225"/>
                <a:gd name="connsiteX15" fmla="*/ 78745 w 156879"/>
                <a:gd name="connsiteY15" fmla="*/ 186 h 143225"/>
                <a:gd name="connsiteX16" fmla="*/ 91794 w 156879"/>
                <a:gd name="connsiteY16" fmla="*/ 13709 h 143225"/>
                <a:gd name="connsiteX17" fmla="*/ 95220 w 156879"/>
                <a:gd name="connsiteY17" fmla="*/ 34050 h 143225"/>
                <a:gd name="connsiteX18" fmla="*/ 136733 w 156879"/>
                <a:gd name="connsiteY18" fmla="*/ 16777 h 143225"/>
                <a:gd name="connsiteX19" fmla="*/ 154013 w 156879"/>
                <a:gd name="connsiteY19" fmla="*/ 22572 h 143225"/>
                <a:gd name="connsiteX20" fmla="*/ 155827 w 156879"/>
                <a:gd name="connsiteY20" fmla="*/ 42686 h 143225"/>
                <a:gd name="connsiteX21" fmla="*/ 118495 w 156879"/>
                <a:gd name="connsiteY21" fmla="*/ 64391 h 143225"/>
                <a:gd name="connsiteX22" fmla="*/ 104036 w 156879"/>
                <a:gd name="connsiteY22" fmla="*/ 57913 h 14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6879" h="143225">
                  <a:moveTo>
                    <a:pt x="103935" y="57800"/>
                  </a:moveTo>
                  <a:cubicBezTo>
                    <a:pt x="102575" y="66777"/>
                    <a:pt x="100812" y="73425"/>
                    <a:pt x="100761" y="80130"/>
                  </a:cubicBezTo>
                  <a:cubicBezTo>
                    <a:pt x="100661" y="90812"/>
                    <a:pt x="102273" y="101494"/>
                    <a:pt x="101971" y="112119"/>
                  </a:cubicBezTo>
                  <a:cubicBezTo>
                    <a:pt x="101769" y="118482"/>
                    <a:pt x="100359" y="125357"/>
                    <a:pt x="97688" y="130925"/>
                  </a:cubicBezTo>
                  <a:cubicBezTo>
                    <a:pt x="92600" y="141607"/>
                    <a:pt x="83531" y="144675"/>
                    <a:pt x="73355" y="142630"/>
                  </a:cubicBezTo>
                  <a:cubicBezTo>
                    <a:pt x="62976" y="140528"/>
                    <a:pt x="59550" y="131664"/>
                    <a:pt x="58442" y="121153"/>
                  </a:cubicBezTo>
                  <a:cubicBezTo>
                    <a:pt x="56679" y="104618"/>
                    <a:pt x="62019" y="90016"/>
                    <a:pt x="69878" y="77062"/>
                  </a:cubicBezTo>
                  <a:cubicBezTo>
                    <a:pt x="76680" y="65811"/>
                    <a:pt x="78594" y="54902"/>
                    <a:pt x="74514" y="41777"/>
                  </a:cubicBezTo>
                  <a:cubicBezTo>
                    <a:pt x="64740" y="45243"/>
                    <a:pt x="55067" y="50470"/>
                    <a:pt x="44991" y="51720"/>
                  </a:cubicBezTo>
                  <a:cubicBezTo>
                    <a:pt x="31136" y="53425"/>
                    <a:pt x="29725" y="37743"/>
                    <a:pt x="24536" y="25754"/>
                  </a:cubicBezTo>
                  <a:cubicBezTo>
                    <a:pt x="17584" y="34504"/>
                    <a:pt x="11992" y="41493"/>
                    <a:pt x="5644" y="49504"/>
                  </a:cubicBezTo>
                  <a:cubicBezTo>
                    <a:pt x="-5037" y="38198"/>
                    <a:pt x="1966" y="29050"/>
                    <a:pt x="6148" y="20640"/>
                  </a:cubicBezTo>
                  <a:cubicBezTo>
                    <a:pt x="11236" y="10356"/>
                    <a:pt x="17785" y="1038"/>
                    <a:pt x="30028" y="2686"/>
                  </a:cubicBezTo>
                  <a:cubicBezTo>
                    <a:pt x="45293" y="4674"/>
                    <a:pt x="44739" y="20697"/>
                    <a:pt x="48870" y="33482"/>
                  </a:cubicBezTo>
                  <a:cubicBezTo>
                    <a:pt x="61062" y="32061"/>
                    <a:pt x="64790" y="23538"/>
                    <a:pt x="68115" y="12970"/>
                  </a:cubicBezTo>
                  <a:cubicBezTo>
                    <a:pt x="69778" y="7743"/>
                    <a:pt x="74564" y="981"/>
                    <a:pt x="78745" y="186"/>
                  </a:cubicBezTo>
                  <a:cubicBezTo>
                    <a:pt x="86000" y="-1235"/>
                    <a:pt x="90283" y="5697"/>
                    <a:pt x="91794" y="13709"/>
                  </a:cubicBezTo>
                  <a:cubicBezTo>
                    <a:pt x="93104" y="20697"/>
                    <a:pt x="94162" y="27686"/>
                    <a:pt x="95220" y="34050"/>
                  </a:cubicBezTo>
                  <a:cubicBezTo>
                    <a:pt x="109628" y="27800"/>
                    <a:pt x="122878" y="20925"/>
                    <a:pt x="136733" y="16777"/>
                  </a:cubicBezTo>
                  <a:cubicBezTo>
                    <a:pt x="141922" y="15243"/>
                    <a:pt x="150688" y="18140"/>
                    <a:pt x="154013" y="22572"/>
                  </a:cubicBezTo>
                  <a:cubicBezTo>
                    <a:pt x="157238" y="26948"/>
                    <a:pt x="157590" y="36606"/>
                    <a:pt x="155827" y="42686"/>
                  </a:cubicBezTo>
                  <a:cubicBezTo>
                    <a:pt x="151041" y="58993"/>
                    <a:pt x="133307" y="68595"/>
                    <a:pt x="118495" y="64391"/>
                  </a:cubicBezTo>
                  <a:cubicBezTo>
                    <a:pt x="114515" y="63254"/>
                    <a:pt x="110787" y="60982"/>
                    <a:pt x="104036" y="57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573889D-D359-A125-D5BF-FC8122A661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2478" y="11617"/>
              <a:ext cx="77714" cy="344827"/>
            </a:xfrm>
            <a:custGeom>
              <a:avLst/>
              <a:gdLst>
                <a:gd name="connsiteX0" fmla="*/ 59376 w 77714"/>
                <a:gd name="connsiteY0" fmla="*/ 6223 h 344827"/>
                <a:gd name="connsiteX1" fmla="*/ 28040 w 77714"/>
                <a:gd name="connsiteY1" fmla="*/ 118326 h 344827"/>
                <a:gd name="connsiteX2" fmla="*/ 32524 w 77714"/>
                <a:gd name="connsiteY2" fmla="*/ 236168 h 344827"/>
                <a:gd name="connsiteX3" fmla="*/ 77715 w 77714"/>
                <a:gd name="connsiteY3" fmla="*/ 342703 h 344827"/>
                <a:gd name="connsiteX4" fmla="*/ 49401 w 77714"/>
                <a:gd name="connsiteY4" fmla="*/ 334464 h 344827"/>
                <a:gd name="connsiteX5" fmla="*/ 16604 w 77714"/>
                <a:gd name="connsiteY5" fmla="*/ 276907 h 344827"/>
                <a:gd name="connsiteX6" fmla="*/ 24060 w 77714"/>
                <a:gd name="connsiteY6" fmla="*/ 30371 h 344827"/>
                <a:gd name="connsiteX7" fmla="*/ 38821 w 77714"/>
                <a:gd name="connsiteY7" fmla="*/ 6280 h 344827"/>
                <a:gd name="connsiteX8" fmla="*/ 59376 w 77714"/>
                <a:gd name="connsiteY8" fmla="*/ 6280 h 34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4" h="344827">
                  <a:moveTo>
                    <a:pt x="59376" y="6223"/>
                  </a:moveTo>
                  <a:cubicBezTo>
                    <a:pt x="36554" y="39746"/>
                    <a:pt x="32977" y="79349"/>
                    <a:pt x="28040" y="118326"/>
                  </a:cubicBezTo>
                  <a:cubicBezTo>
                    <a:pt x="23002" y="157872"/>
                    <a:pt x="24715" y="197020"/>
                    <a:pt x="32524" y="236168"/>
                  </a:cubicBezTo>
                  <a:cubicBezTo>
                    <a:pt x="40333" y="275202"/>
                    <a:pt x="57160" y="309293"/>
                    <a:pt x="77715" y="342703"/>
                  </a:cubicBezTo>
                  <a:cubicBezTo>
                    <a:pt x="63911" y="348555"/>
                    <a:pt x="56555" y="341168"/>
                    <a:pt x="49401" y="334464"/>
                  </a:cubicBezTo>
                  <a:cubicBezTo>
                    <a:pt x="33179" y="319180"/>
                    <a:pt x="23455" y="298839"/>
                    <a:pt x="16604" y="276907"/>
                  </a:cubicBezTo>
                  <a:cubicBezTo>
                    <a:pt x="-9443" y="193668"/>
                    <a:pt x="-3246" y="111451"/>
                    <a:pt x="24060" y="30371"/>
                  </a:cubicBezTo>
                  <a:cubicBezTo>
                    <a:pt x="27083" y="21450"/>
                    <a:pt x="32876" y="13269"/>
                    <a:pt x="38821" y="6280"/>
                  </a:cubicBezTo>
                  <a:cubicBezTo>
                    <a:pt x="43759" y="428"/>
                    <a:pt x="50661" y="-4288"/>
                    <a:pt x="59376" y="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97EA29E-972A-B28A-A3A6-50E7FC3612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17347" y="2357673"/>
              <a:ext cx="88513" cy="318196"/>
            </a:xfrm>
            <a:custGeom>
              <a:avLst/>
              <a:gdLst>
                <a:gd name="connsiteX0" fmla="*/ 29422 w 88513"/>
                <a:gd name="connsiteY0" fmla="*/ 313423 h 318196"/>
                <a:gd name="connsiteX1" fmla="*/ 37785 w 88513"/>
                <a:gd name="connsiteY1" fmla="*/ 291264 h 318196"/>
                <a:gd name="connsiteX2" fmla="*/ 60456 w 88513"/>
                <a:gd name="connsiteY2" fmla="*/ 132343 h 318196"/>
                <a:gd name="connsiteX3" fmla="*/ 34511 w 88513"/>
                <a:gd name="connsiteY3" fmla="*/ 49444 h 318196"/>
                <a:gd name="connsiteX4" fmla="*/ 6147 w 88513"/>
                <a:gd name="connsiteY4" fmla="*/ 19387 h 318196"/>
                <a:gd name="connsiteX5" fmla="*/ 0 w 88513"/>
                <a:gd name="connsiteY5" fmla="*/ 3024 h 318196"/>
                <a:gd name="connsiteX6" fmla="*/ 32193 w 88513"/>
                <a:gd name="connsiteY6" fmla="*/ 9785 h 318196"/>
                <a:gd name="connsiteX7" fmla="*/ 72901 w 88513"/>
                <a:gd name="connsiteY7" fmla="*/ 72569 h 318196"/>
                <a:gd name="connsiteX8" fmla="*/ 67006 w 88513"/>
                <a:gd name="connsiteY8" fmla="*/ 281605 h 318196"/>
                <a:gd name="connsiteX9" fmla="*/ 46148 w 88513"/>
                <a:gd name="connsiteY9" fmla="*/ 312628 h 318196"/>
                <a:gd name="connsiteX10" fmla="*/ 33352 w 88513"/>
                <a:gd name="connsiteY10" fmla="*/ 318196 h 318196"/>
                <a:gd name="connsiteX11" fmla="*/ 29574 w 88513"/>
                <a:gd name="connsiteY11" fmla="*/ 313367 h 3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13" h="318196">
                  <a:moveTo>
                    <a:pt x="29422" y="313423"/>
                  </a:moveTo>
                  <a:cubicBezTo>
                    <a:pt x="32193" y="306037"/>
                    <a:pt x="34964" y="298651"/>
                    <a:pt x="37785" y="291264"/>
                  </a:cubicBezTo>
                  <a:cubicBezTo>
                    <a:pt x="57182" y="240468"/>
                    <a:pt x="66250" y="187741"/>
                    <a:pt x="60456" y="132343"/>
                  </a:cubicBezTo>
                  <a:cubicBezTo>
                    <a:pt x="57333" y="102513"/>
                    <a:pt x="49927" y="73933"/>
                    <a:pt x="34511" y="49444"/>
                  </a:cubicBezTo>
                  <a:cubicBezTo>
                    <a:pt x="27155" y="37740"/>
                    <a:pt x="15870" y="29103"/>
                    <a:pt x="6147" y="19387"/>
                  </a:cubicBezTo>
                  <a:cubicBezTo>
                    <a:pt x="1965" y="15240"/>
                    <a:pt x="1663" y="15637"/>
                    <a:pt x="0" y="3024"/>
                  </a:cubicBezTo>
                  <a:cubicBezTo>
                    <a:pt x="12192" y="-3852"/>
                    <a:pt x="22319" y="2114"/>
                    <a:pt x="32193" y="9785"/>
                  </a:cubicBezTo>
                  <a:cubicBezTo>
                    <a:pt x="52245" y="25353"/>
                    <a:pt x="64789" y="47456"/>
                    <a:pt x="72901" y="72569"/>
                  </a:cubicBezTo>
                  <a:cubicBezTo>
                    <a:pt x="95572" y="143024"/>
                    <a:pt x="93506" y="213025"/>
                    <a:pt x="67006" y="281605"/>
                  </a:cubicBezTo>
                  <a:cubicBezTo>
                    <a:pt x="62522" y="293196"/>
                    <a:pt x="53857" y="303026"/>
                    <a:pt x="46148" y="312628"/>
                  </a:cubicBezTo>
                  <a:cubicBezTo>
                    <a:pt x="43428" y="316037"/>
                    <a:pt x="37685" y="316435"/>
                    <a:pt x="33352" y="318196"/>
                  </a:cubicBezTo>
                  <a:cubicBezTo>
                    <a:pt x="32093" y="316605"/>
                    <a:pt x="30833" y="314957"/>
                    <a:pt x="29574" y="313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F3E7D5A8-5DCF-4968-A7FD-239FC4D7ED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02028" y="1779538"/>
              <a:ext cx="123716" cy="184331"/>
            </a:xfrm>
            <a:custGeom>
              <a:avLst/>
              <a:gdLst>
                <a:gd name="connsiteX0" fmla="*/ 86126 w 123716"/>
                <a:gd name="connsiteY0" fmla="*/ 117350 h 184331"/>
                <a:gd name="connsiteX1" fmla="*/ 75446 w 123716"/>
                <a:gd name="connsiteY1" fmla="*/ 157747 h 184331"/>
                <a:gd name="connsiteX2" fmla="*/ 95900 w 123716"/>
                <a:gd name="connsiteY2" fmla="*/ 140645 h 184331"/>
                <a:gd name="connsiteX3" fmla="*/ 99326 w 123716"/>
                <a:gd name="connsiteY3" fmla="*/ 101952 h 184331"/>
                <a:gd name="connsiteX4" fmla="*/ 85471 w 123716"/>
                <a:gd name="connsiteY4" fmla="*/ 39963 h 184331"/>
                <a:gd name="connsiteX5" fmla="*/ 47031 w 123716"/>
                <a:gd name="connsiteY5" fmla="*/ 62861 h 184331"/>
                <a:gd name="connsiteX6" fmla="*/ 25972 w 123716"/>
                <a:gd name="connsiteY6" fmla="*/ 24735 h 184331"/>
                <a:gd name="connsiteX7" fmla="*/ 4107 w 123716"/>
                <a:gd name="connsiteY7" fmla="*/ 47122 h 184331"/>
                <a:gd name="connsiteX8" fmla="*/ 8389 w 123716"/>
                <a:gd name="connsiteY8" fmla="*/ 15871 h 184331"/>
                <a:gd name="connsiteX9" fmla="*/ 27534 w 123716"/>
                <a:gd name="connsiteY9" fmla="*/ 1440 h 184331"/>
                <a:gd name="connsiteX10" fmla="*/ 45369 w 123716"/>
                <a:gd name="connsiteY10" fmla="*/ 16212 h 184331"/>
                <a:gd name="connsiteX11" fmla="*/ 53631 w 123716"/>
                <a:gd name="connsiteY11" fmla="*/ 46724 h 184331"/>
                <a:gd name="connsiteX12" fmla="*/ 69753 w 123716"/>
                <a:gd name="connsiteY12" fmla="*/ 24224 h 184331"/>
                <a:gd name="connsiteX13" fmla="*/ 76806 w 123716"/>
                <a:gd name="connsiteY13" fmla="*/ 8940 h 184331"/>
                <a:gd name="connsiteX14" fmla="*/ 88141 w 123716"/>
                <a:gd name="connsiteY14" fmla="*/ 76 h 184331"/>
                <a:gd name="connsiteX15" fmla="*/ 100031 w 123716"/>
                <a:gd name="connsiteY15" fmla="*/ 11781 h 184331"/>
                <a:gd name="connsiteX16" fmla="*/ 111417 w 123716"/>
                <a:gd name="connsiteY16" fmla="*/ 51781 h 184331"/>
                <a:gd name="connsiteX17" fmla="*/ 122299 w 123716"/>
                <a:gd name="connsiteY17" fmla="*/ 99679 h 184331"/>
                <a:gd name="connsiteX18" fmla="*/ 90811 w 123716"/>
                <a:gd name="connsiteY18" fmla="*/ 178770 h 184331"/>
                <a:gd name="connsiteX19" fmla="*/ 52472 w 123716"/>
                <a:gd name="connsiteY19" fmla="*/ 175304 h 184331"/>
                <a:gd name="connsiteX20" fmla="*/ 63455 w 123716"/>
                <a:gd name="connsiteY20" fmla="*/ 131725 h 184331"/>
                <a:gd name="connsiteX21" fmla="*/ 86076 w 123716"/>
                <a:gd name="connsiteY21" fmla="*/ 117236 h 18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716" h="184331">
                  <a:moveTo>
                    <a:pt x="86126" y="117350"/>
                  </a:moveTo>
                  <a:cubicBezTo>
                    <a:pt x="90962" y="135986"/>
                    <a:pt x="74438" y="142407"/>
                    <a:pt x="75446" y="157747"/>
                  </a:cubicBezTo>
                  <a:cubicBezTo>
                    <a:pt x="86378" y="157975"/>
                    <a:pt x="93532" y="150986"/>
                    <a:pt x="95900" y="140645"/>
                  </a:cubicBezTo>
                  <a:cubicBezTo>
                    <a:pt x="98772" y="128202"/>
                    <a:pt x="100988" y="114452"/>
                    <a:pt x="99326" y="101952"/>
                  </a:cubicBezTo>
                  <a:cubicBezTo>
                    <a:pt x="96706" y="81838"/>
                    <a:pt x="90660" y="62349"/>
                    <a:pt x="85471" y="39963"/>
                  </a:cubicBezTo>
                  <a:cubicBezTo>
                    <a:pt x="72876" y="51383"/>
                    <a:pt x="63455" y="66611"/>
                    <a:pt x="47031" y="62861"/>
                  </a:cubicBezTo>
                  <a:cubicBezTo>
                    <a:pt x="29600" y="58883"/>
                    <a:pt x="33328" y="37974"/>
                    <a:pt x="25972" y="24735"/>
                  </a:cubicBezTo>
                  <a:cubicBezTo>
                    <a:pt x="18566" y="32292"/>
                    <a:pt x="11765" y="39281"/>
                    <a:pt x="4107" y="47122"/>
                  </a:cubicBezTo>
                  <a:cubicBezTo>
                    <a:pt x="-4810" y="31951"/>
                    <a:pt x="2747" y="23258"/>
                    <a:pt x="8389" y="15871"/>
                  </a:cubicBezTo>
                  <a:cubicBezTo>
                    <a:pt x="13326" y="9451"/>
                    <a:pt x="20481" y="3201"/>
                    <a:pt x="27534" y="1440"/>
                  </a:cubicBezTo>
                  <a:cubicBezTo>
                    <a:pt x="35997" y="-663"/>
                    <a:pt x="42446" y="6781"/>
                    <a:pt x="45369" y="16212"/>
                  </a:cubicBezTo>
                  <a:cubicBezTo>
                    <a:pt x="47938" y="24678"/>
                    <a:pt x="50054" y="33315"/>
                    <a:pt x="53631" y="46724"/>
                  </a:cubicBezTo>
                  <a:cubicBezTo>
                    <a:pt x="60432" y="37349"/>
                    <a:pt x="65521" y="31099"/>
                    <a:pt x="69753" y="24224"/>
                  </a:cubicBezTo>
                  <a:cubicBezTo>
                    <a:pt x="72624" y="19565"/>
                    <a:pt x="73682" y="13315"/>
                    <a:pt x="76806" y="8940"/>
                  </a:cubicBezTo>
                  <a:cubicBezTo>
                    <a:pt x="79728" y="4906"/>
                    <a:pt x="85068" y="-719"/>
                    <a:pt x="88141" y="76"/>
                  </a:cubicBezTo>
                  <a:cubicBezTo>
                    <a:pt x="92776" y="1269"/>
                    <a:pt x="98117" y="6667"/>
                    <a:pt x="100031" y="11781"/>
                  </a:cubicBezTo>
                  <a:cubicBezTo>
                    <a:pt x="104766" y="24678"/>
                    <a:pt x="108041" y="38315"/>
                    <a:pt x="111417" y="51781"/>
                  </a:cubicBezTo>
                  <a:cubicBezTo>
                    <a:pt x="115397" y="67633"/>
                    <a:pt x="119881" y="83486"/>
                    <a:pt x="122299" y="99679"/>
                  </a:cubicBezTo>
                  <a:cubicBezTo>
                    <a:pt x="127992" y="137463"/>
                    <a:pt x="116354" y="165475"/>
                    <a:pt x="90811" y="178770"/>
                  </a:cubicBezTo>
                  <a:cubicBezTo>
                    <a:pt x="74387" y="187293"/>
                    <a:pt x="58921" y="185930"/>
                    <a:pt x="52472" y="175304"/>
                  </a:cubicBezTo>
                  <a:cubicBezTo>
                    <a:pt x="45268" y="163486"/>
                    <a:pt x="49449" y="144679"/>
                    <a:pt x="63455" y="131725"/>
                  </a:cubicBezTo>
                  <a:cubicBezTo>
                    <a:pt x="69702" y="125986"/>
                    <a:pt x="77612" y="122520"/>
                    <a:pt x="86076" y="1172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DC559B6A-CB0A-343F-5061-1803E56960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41758" y="6449672"/>
              <a:ext cx="148621" cy="121051"/>
            </a:xfrm>
            <a:custGeom>
              <a:avLst/>
              <a:gdLst>
                <a:gd name="connsiteX0" fmla="*/ 76477 w 148621"/>
                <a:gd name="connsiteY0" fmla="*/ 45200 h 121051"/>
                <a:gd name="connsiteX1" fmla="*/ 89173 w 148621"/>
                <a:gd name="connsiteY1" fmla="*/ 15882 h 121051"/>
                <a:gd name="connsiteX2" fmla="*/ 100105 w 148621"/>
                <a:gd name="connsiteY2" fmla="*/ 1336 h 121051"/>
                <a:gd name="connsiteX3" fmla="*/ 114010 w 148621"/>
                <a:gd name="connsiteY3" fmla="*/ 2586 h 121051"/>
                <a:gd name="connsiteX4" fmla="*/ 116076 w 148621"/>
                <a:gd name="connsiteY4" fmla="*/ 17246 h 121051"/>
                <a:gd name="connsiteX5" fmla="*/ 98846 w 148621"/>
                <a:gd name="connsiteY5" fmla="*/ 57700 h 121051"/>
                <a:gd name="connsiteX6" fmla="*/ 148621 w 148621"/>
                <a:gd name="connsiteY6" fmla="*/ 94802 h 121051"/>
                <a:gd name="connsiteX7" fmla="*/ 83329 w 148621"/>
                <a:gd name="connsiteY7" fmla="*/ 85655 h 121051"/>
                <a:gd name="connsiteX8" fmla="*/ 70331 w 148621"/>
                <a:gd name="connsiteY8" fmla="*/ 100882 h 121051"/>
                <a:gd name="connsiteX9" fmla="*/ 46803 w 148621"/>
                <a:gd name="connsiteY9" fmla="*/ 118212 h 121051"/>
                <a:gd name="connsiteX10" fmla="*/ 14358 w 148621"/>
                <a:gd name="connsiteY10" fmla="*/ 106848 h 121051"/>
                <a:gd name="connsiteX11" fmla="*/ 0 w 148621"/>
                <a:gd name="connsiteY11" fmla="*/ 40769 h 121051"/>
                <a:gd name="connsiteX12" fmla="*/ 20253 w 148621"/>
                <a:gd name="connsiteY12" fmla="*/ 20427 h 121051"/>
                <a:gd name="connsiteX13" fmla="*/ 45342 w 148621"/>
                <a:gd name="connsiteY13" fmla="*/ 27700 h 121051"/>
                <a:gd name="connsiteX14" fmla="*/ 76477 w 148621"/>
                <a:gd name="connsiteY14" fmla="*/ 45257 h 121051"/>
                <a:gd name="connsiteX15" fmla="*/ 38742 w 148621"/>
                <a:gd name="connsiteY15" fmla="*/ 100939 h 121051"/>
                <a:gd name="connsiteX16" fmla="*/ 62874 w 148621"/>
                <a:gd name="connsiteY16" fmla="*/ 69746 h 121051"/>
                <a:gd name="connsiteX17" fmla="*/ 24787 w 148621"/>
                <a:gd name="connsiteY17" fmla="*/ 45768 h 121051"/>
                <a:gd name="connsiteX18" fmla="*/ 38793 w 148621"/>
                <a:gd name="connsiteY18" fmla="*/ 100939 h 12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621" h="121051">
                  <a:moveTo>
                    <a:pt x="76477" y="45200"/>
                  </a:moveTo>
                  <a:cubicBezTo>
                    <a:pt x="81515" y="33439"/>
                    <a:pt x="84840" y="24348"/>
                    <a:pt x="89173" y="15882"/>
                  </a:cubicBezTo>
                  <a:cubicBezTo>
                    <a:pt x="91994" y="10370"/>
                    <a:pt x="95470" y="4177"/>
                    <a:pt x="100105" y="1336"/>
                  </a:cubicBezTo>
                  <a:cubicBezTo>
                    <a:pt x="103682" y="-880"/>
                    <a:pt x="110836" y="-255"/>
                    <a:pt x="114010" y="2586"/>
                  </a:cubicBezTo>
                  <a:cubicBezTo>
                    <a:pt x="116630" y="4916"/>
                    <a:pt x="117587" y="13097"/>
                    <a:pt x="116076" y="17246"/>
                  </a:cubicBezTo>
                  <a:cubicBezTo>
                    <a:pt x="111189" y="30881"/>
                    <a:pt x="104841" y="43893"/>
                    <a:pt x="98846" y="57700"/>
                  </a:cubicBezTo>
                  <a:cubicBezTo>
                    <a:pt x="112297" y="74291"/>
                    <a:pt x="134213" y="76507"/>
                    <a:pt x="148621" y="94802"/>
                  </a:cubicBezTo>
                  <a:cubicBezTo>
                    <a:pt x="122625" y="115939"/>
                    <a:pt x="104690" y="91678"/>
                    <a:pt x="83329" y="85655"/>
                  </a:cubicBezTo>
                  <a:cubicBezTo>
                    <a:pt x="79298" y="90485"/>
                    <a:pt x="75318" y="96450"/>
                    <a:pt x="70331" y="100882"/>
                  </a:cubicBezTo>
                  <a:cubicBezTo>
                    <a:pt x="62925" y="107360"/>
                    <a:pt x="55317" y="114291"/>
                    <a:pt x="46803" y="118212"/>
                  </a:cubicBezTo>
                  <a:cubicBezTo>
                    <a:pt x="33100" y="124519"/>
                    <a:pt x="22268" y="120144"/>
                    <a:pt x="14358" y="106848"/>
                  </a:cubicBezTo>
                  <a:cubicBezTo>
                    <a:pt x="2519" y="86905"/>
                    <a:pt x="0" y="63837"/>
                    <a:pt x="0" y="40769"/>
                  </a:cubicBezTo>
                  <a:cubicBezTo>
                    <a:pt x="0" y="27246"/>
                    <a:pt x="8262" y="19518"/>
                    <a:pt x="20253" y="20427"/>
                  </a:cubicBezTo>
                  <a:cubicBezTo>
                    <a:pt x="28767" y="21109"/>
                    <a:pt x="37382" y="24064"/>
                    <a:pt x="45342" y="27700"/>
                  </a:cubicBezTo>
                  <a:cubicBezTo>
                    <a:pt x="55317" y="32246"/>
                    <a:pt x="64738" y="38496"/>
                    <a:pt x="76477" y="45257"/>
                  </a:cubicBezTo>
                  <a:close/>
                  <a:moveTo>
                    <a:pt x="38742" y="100939"/>
                  </a:moveTo>
                  <a:cubicBezTo>
                    <a:pt x="47559" y="89519"/>
                    <a:pt x="54612" y="80371"/>
                    <a:pt x="62874" y="69746"/>
                  </a:cubicBezTo>
                  <a:cubicBezTo>
                    <a:pt x="48567" y="60711"/>
                    <a:pt x="37332" y="53666"/>
                    <a:pt x="24787" y="45768"/>
                  </a:cubicBezTo>
                  <a:cubicBezTo>
                    <a:pt x="22520" y="66280"/>
                    <a:pt x="24787" y="82416"/>
                    <a:pt x="38793" y="10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293A225-6AAA-8720-BF31-F3F70EE034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6911" y="1038376"/>
              <a:ext cx="126454" cy="155916"/>
            </a:xfrm>
            <a:custGeom>
              <a:avLst/>
              <a:gdLst>
                <a:gd name="connsiteX0" fmla="*/ 108368 w 126454"/>
                <a:gd name="connsiteY0" fmla="*/ 74359 h 155916"/>
                <a:gd name="connsiteX1" fmla="*/ 41765 w 126454"/>
                <a:gd name="connsiteY1" fmla="*/ 129302 h 155916"/>
                <a:gd name="connsiteX2" fmla="*/ 123834 w 126454"/>
                <a:gd name="connsiteY2" fmla="*/ 141404 h 155916"/>
                <a:gd name="connsiteX3" fmla="*/ 106806 w 126454"/>
                <a:gd name="connsiteY3" fmla="*/ 149700 h 155916"/>
                <a:gd name="connsiteX4" fmla="*/ 21563 w 126454"/>
                <a:gd name="connsiteY4" fmla="*/ 155609 h 155916"/>
                <a:gd name="connsiteX5" fmla="*/ 907 w 126454"/>
                <a:gd name="connsiteY5" fmla="*/ 146518 h 155916"/>
                <a:gd name="connsiteX6" fmla="*/ 12847 w 126454"/>
                <a:gd name="connsiteY6" fmla="*/ 122938 h 155916"/>
                <a:gd name="connsiteX7" fmla="*/ 63177 w 126454"/>
                <a:gd name="connsiteY7" fmla="*/ 88052 h 155916"/>
                <a:gd name="connsiteX8" fmla="*/ 71993 w 126454"/>
                <a:gd name="connsiteY8" fmla="*/ 80609 h 155916"/>
                <a:gd name="connsiteX9" fmla="*/ 28414 w 126454"/>
                <a:gd name="connsiteY9" fmla="*/ 64245 h 155916"/>
                <a:gd name="connsiteX10" fmla="*/ 5592 w 126454"/>
                <a:gd name="connsiteY10" fmla="*/ 48563 h 155916"/>
                <a:gd name="connsiteX11" fmla="*/ 23729 w 126454"/>
                <a:gd name="connsiteY11" fmla="*/ 23676 h 155916"/>
                <a:gd name="connsiteX12" fmla="*/ 107612 w 126454"/>
                <a:gd name="connsiteY12" fmla="*/ 210 h 155916"/>
                <a:gd name="connsiteX13" fmla="*/ 120560 w 126454"/>
                <a:gd name="connsiteY13" fmla="*/ 1972 h 155916"/>
                <a:gd name="connsiteX14" fmla="*/ 126454 w 126454"/>
                <a:gd name="connsiteY14" fmla="*/ 6290 h 155916"/>
                <a:gd name="connsiteX15" fmla="*/ 107914 w 126454"/>
                <a:gd name="connsiteY15" fmla="*/ 17767 h 155916"/>
                <a:gd name="connsiteX16" fmla="*/ 40354 w 126454"/>
                <a:gd name="connsiteY16" fmla="*/ 36063 h 155916"/>
                <a:gd name="connsiteX17" fmla="*/ 31639 w 126454"/>
                <a:gd name="connsiteY17" fmla="*/ 42256 h 155916"/>
                <a:gd name="connsiteX18" fmla="*/ 108267 w 126454"/>
                <a:gd name="connsiteY18" fmla="*/ 74359 h 15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54" h="155916">
                  <a:moveTo>
                    <a:pt x="108368" y="74359"/>
                  </a:moveTo>
                  <a:cubicBezTo>
                    <a:pt x="89425" y="98961"/>
                    <a:pt x="64587" y="109757"/>
                    <a:pt x="41765" y="129302"/>
                  </a:cubicBezTo>
                  <a:cubicBezTo>
                    <a:pt x="69726" y="132541"/>
                    <a:pt x="96226" y="123279"/>
                    <a:pt x="123834" y="141404"/>
                  </a:cubicBezTo>
                  <a:cubicBezTo>
                    <a:pt x="115270" y="145723"/>
                    <a:pt x="111139" y="149302"/>
                    <a:pt x="106806" y="149700"/>
                  </a:cubicBezTo>
                  <a:cubicBezTo>
                    <a:pt x="78442" y="152086"/>
                    <a:pt x="50028" y="154018"/>
                    <a:pt x="21563" y="155609"/>
                  </a:cubicBezTo>
                  <a:cubicBezTo>
                    <a:pt x="13754" y="156064"/>
                    <a:pt x="4333" y="157427"/>
                    <a:pt x="907" y="146518"/>
                  </a:cubicBezTo>
                  <a:cubicBezTo>
                    <a:pt x="-2821" y="134473"/>
                    <a:pt x="5693" y="128223"/>
                    <a:pt x="12847" y="122938"/>
                  </a:cubicBezTo>
                  <a:cubicBezTo>
                    <a:pt x="29371" y="110836"/>
                    <a:pt x="46400" y="99700"/>
                    <a:pt x="63177" y="88052"/>
                  </a:cubicBezTo>
                  <a:cubicBezTo>
                    <a:pt x="65595" y="86404"/>
                    <a:pt x="67711" y="84245"/>
                    <a:pt x="71993" y="80609"/>
                  </a:cubicBezTo>
                  <a:cubicBezTo>
                    <a:pt x="57181" y="71745"/>
                    <a:pt x="42370" y="69472"/>
                    <a:pt x="28414" y="64245"/>
                  </a:cubicBezTo>
                  <a:cubicBezTo>
                    <a:pt x="19749" y="61006"/>
                    <a:pt x="7355" y="61461"/>
                    <a:pt x="5592" y="48563"/>
                  </a:cubicBezTo>
                  <a:cubicBezTo>
                    <a:pt x="3728" y="34870"/>
                    <a:pt x="14761" y="29017"/>
                    <a:pt x="23729" y="23676"/>
                  </a:cubicBezTo>
                  <a:cubicBezTo>
                    <a:pt x="49876" y="7881"/>
                    <a:pt x="77585" y="-1551"/>
                    <a:pt x="107612" y="210"/>
                  </a:cubicBezTo>
                  <a:cubicBezTo>
                    <a:pt x="111945" y="438"/>
                    <a:pt x="116328" y="949"/>
                    <a:pt x="120560" y="1972"/>
                  </a:cubicBezTo>
                  <a:cubicBezTo>
                    <a:pt x="122424" y="2426"/>
                    <a:pt x="123986" y="4415"/>
                    <a:pt x="126454" y="6290"/>
                  </a:cubicBezTo>
                  <a:cubicBezTo>
                    <a:pt x="124187" y="18847"/>
                    <a:pt x="115270" y="17483"/>
                    <a:pt x="107914" y="17767"/>
                  </a:cubicBezTo>
                  <a:cubicBezTo>
                    <a:pt x="84236" y="18733"/>
                    <a:pt x="61665" y="24358"/>
                    <a:pt x="40354" y="36063"/>
                  </a:cubicBezTo>
                  <a:cubicBezTo>
                    <a:pt x="37987" y="37370"/>
                    <a:pt x="35820" y="39245"/>
                    <a:pt x="31639" y="42256"/>
                  </a:cubicBezTo>
                  <a:cubicBezTo>
                    <a:pt x="56728" y="55211"/>
                    <a:pt x="83732" y="56177"/>
                    <a:pt x="108267" y="74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DA5E6B3E-64CE-831E-6AEB-C19D817D7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18505" y="3714377"/>
              <a:ext cx="113323" cy="147719"/>
            </a:xfrm>
            <a:custGeom>
              <a:avLst/>
              <a:gdLst>
                <a:gd name="connsiteX0" fmla="*/ 73141 w 113323"/>
                <a:gd name="connsiteY0" fmla="*/ 61443 h 147719"/>
                <a:gd name="connsiteX1" fmla="*/ 99289 w 113323"/>
                <a:gd name="connsiteY1" fmla="*/ 70136 h 147719"/>
                <a:gd name="connsiteX2" fmla="*/ 111279 w 113323"/>
                <a:gd name="connsiteY2" fmla="*/ 102579 h 147719"/>
                <a:gd name="connsiteX3" fmla="*/ 40495 w 113323"/>
                <a:gd name="connsiteY3" fmla="*/ 147182 h 147719"/>
                <a:gd name="connsiteX4" fmla="*/ 34449 w 113323"/>
                <a:gd name="connsiteY4" fmla="*/ 141500 h 147719"/>
                <a:gd name="connsiteX5" fmla="*/ 90271 w 113323"/>
                <a:gd name="connsiteY5" fmla="*/ 87693 h 147719"/>
                <a:gd name="connsiteX6" fmla="*/ 61252 w 113323"/>
                <a:gd name="connsiteY6" fmla="*/ 84681 h 147719"/>
                <a:gd name="connsiteX7" fmla="*/ 47851 w 113323"/>
                <a:gd name="connsiteY7" fmla="*/ 61386 h 147719"/>
                <a:gd name="connsiteX8" fmla="*/ 51780 w 113323"/>
                <a:gd name="connsiteY8" fmla="*/ 18545 h 147719"/>
                <a:gd name="connsiteX9" fmla="*/ 27044 w 113323"/>
                <a:gd name="connsiteY9" fmla="*/ 86613 h 147719"/>
                <a:gd name="connsiteX10" fmla="*/ 27447 w 113323"/>
                <a:gd name="connsiteY10" fmla="*/ 123716 h 147719"/>
                <a:gd name="connsiteX11" fmla="*/ 15406 w 113323"/>
                <a:gd name="connsiteY11" fmla="*/ 140420 h 147719"/>
                <a:gd name="connsiteX12" fmla="*/ 4725 w 113323"/>
                <a:gd name="connsiteY12" fmla="*/ 124909 h 147719"/>
                <a:gd name="connsiteX13" fmla="*/ 4120 w 113323"/>
                <a:gd name="connsiteY13" fmla="*/ 115079 h 147719"/>
                <a:gd name="connsiteX14" fmla="*/ 141 w 113323"/>
                <a:gd name="connsiteY14" fmla="*/ 19056 h 147719"/>
                <a:gd name="connsiteX15" fmla="*/ 1551 w 113323"/>
                <a:gd name="connsiteY15" fmla="*/ 7920 h 147719"/>
                <a:gd name="connsiteX16" fmla="*/ 21048 w 113323"/>
                <a:gd name="connsiteY16" fmla="*/ 25136 h 147719"/>
                <a:gd name="connsiteX17" fmla="*/ 32787 w 113323"/>
                <a:gd name="connsiteY17" fmla="*/ 11215 h 147719"/>
                <a:gd name="connsiteX18" fmla="*/ 62511 w 113323"/>
                <a:gd name="connsiteY18" fmla="*/ 2181 h 147719"/>
                <a:gd name="connsiteX19" fmla="*/ 76567 w 113323"/>
                <a:gd name="connsiteY19" fmla="*/ 32863 h 147719"/>
                <a:gd name="connsiteX20" fmla="*/ 73141 w 113323"/>
                <a:gd name="connsiteY20" fmla="*/ 61443 h 14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323" h="147719">
                  <a:moveTo>
                    <a:pt x="73141" y="61443"/>
                  </a:moveTo>
                  <a:cubicBezTo>
                    <a:pt x="82663" y="64511"/>
                    <a:pt x="91429" y="66159"/>
                    <a:pt x="99289" y="70136"/>
                  </a:cubicBezTo>
                  <a:cubicBezTo>
                    <a:pt x="112337" y="76727"/>
                    <a:pt x="116166" y="88545"/>
                    <a:pt x="111279" y="102579"/>
                  </a:cubicBezTo>
                  <a:cubicBezTo>
                    <a:pt x="103168" y="125989"/>
                    <a:pt x="62461" y="151784"/>
                    <a:pt x="40495" y="147182"/>
                  </a:cubicBezTo>
                  <a:cubicBezTo>
                    <a:pt x="38681" y="146784"/>
                    <a:pt x="37271" y="144227"/>
                    <a:pt x="34449" y="141500"/>
                  </a:cubicBezTo>
                  <a:cubicBezTo>
                    <a:pt x="48909" y="119454"/>
                    <a:pt x="81303" y="121273"/>
                    <a:pt x="90271" y="87693"/>
                  </a:cubicBezTo>
                  <a:cubicBezTo>
                    <a:pt x="79439" y="86557"/>
                    <a:pt x="70320" y="85818"/>
                    <a:pt x="61252" y="84681"/>
                  </a:cubicBezTo>
                  <a:cubicBezTo>
                    <a:pt x="47296" y="82920"/>
                    <a:pt x="43619" y="76613"/>
                    <a:pt x="47851" y="61386"/>
                  </a:cubicBezTo>
                  <a:cubicBezTo>
                    <a:pt x="51377" y="48658"/>
                    <a:pt x="59539" y="36670"/>
                    <a:pt x="51780" y="18545"/>
                  </a:cubicBezTo>
                  <a:cubicBezTo>
                    <a:pt x="34248" y="39056"/>
                    <a:pt x="28353" y="61840"/>
                    <a:pt x="27044" y="86613"/>
                  </a:cubicBezTo>
                  <a:cubicBezTo>
                    <a:pt x="26389" y="98943"/>
                    <a:pt x="27346" y="111329"/>
                    <a:pt x="27447" y="123716"/>
                  </a:cubicBezTo>
                  <a:cubicBezTo>
                    <a:pt x="27497" y="132920"/>
                    <a:pt x="25129" y="140364"/>
                    <a:pt x="15406" y="140420"/>
                  </a:cubicBezTo>
                  <a:cubicBezTo>
                    <a:pt x="6287" y="140420"/>
                    <a:pt x="5632" y="132409"/>
                    <a:pt x="4725" y="124909"/>
                  </a:cubicBezTo>
                  <a:cubicBezTo>
                    <a:pt x="4322" y="121670"/>
                    <a:pt x="3768" y="118261"/>
                    <a:pt x="4120" y="115079"/>
                  </a:cubicBezTo>
                  <a:cubicBezTo>
                    <a:pt x="7748" y="82806"/>
                    <a:pt x="5430" y="50874"/>
                    <a:pt x="141" y="19056"/>
                  </a:cubicBezTo>
                  <a:cubicBezTo>
                    <a:pt x="-464" y="15420"/>
                    <a:pt x="1047" y="11385"/>
                    <a:pt x="1551" y="7920"/>
                  </a:cubicBezTo>
                  <a:cubicBezTo>
                    <a:pt x="15758" y="2863"/>
                    <a:pt x="15960" y="16158"/>
                    <a:pt x="21048" y="25136"/>
                  </a:cubicBezTo>
                  <a:cubicBezTo>
                    <a:pt x="25129" y="20306"/>
                    <a:pt x="29008" y="15817"/>
                    <a:pt x="32787" y="11215"/>
                  </a:cubicBezTo>
                  <a:cubicBezTo>
                    <a:pt x="41049" y="1158"/>
                    <a:pt x="51125" y="-2876"/>
                    <a:pt x="62511" y="2181"/>
                  </a:cubicBezTo>
                  <a:cubicBezTo>
                    <a:pt x="74552" y="7522"/>
                    <a:pt x="77172" y="19851"/>
                    <a:pt x="76567" y="32863"/>
                  </a:cubicBezTo>
                  <a:cubicBezTo>
                    <a:pt x="76164" y="41784"/>
                    <a:pt x="74502" y="50647"/>
                    <a:pt x="73141" y="61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B1695945-3302-639A-8ABB-88C7C690AA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3345" y="2526580"/>
              <a:ext cx="420271" cy="37147"/>
            </a:xfrm>
            <a:custGeom>
              <a:avLst/>
              <a:gdLst>
                <a:gd name="connsiteX0" fmla="*/ 0 w 420271"/>
                <a:gd name="connsiteY0" fmla="*/ 27755 h 37147"/>
                <a:gd name="connsiteX1" fmla="*/ 21663 w 420271"/>
                <a:gd name="connsiteY1" fmla="*/ 19914 h 37147"/>
                <a:gd name="connsiteX2" fmla="*/ 192150 w 420271"/>
                <a:gd name="connsiteY2" fmla="*/ 9573 h 37147"/>
                <a:gd name="connsiteX3" fmla="*/ 389187 w 420271"/>
                <a:gd name="connsiteY3" fmla="*/ 1675 h 37147"/>
                <a:gd name="connsiteX4" fmla="*/ 420271 w 420271"/>
                <a:gd name="connsiteY4" fmla="*/ 7755 h 37147"/>
                <a:gd name="connsiteX5" fmla="*/ 404200 w 420271"/>
                <a:gd name="connsiteY5" fmla="*/ 20368 h 37147"/>
                <a:gd name="connsiteX6" fmla="*/ 310342 w 420271"/>
                <a:gd name="connsiteY6" fmla="*/ 29573 h 37147"/>
                <a:gd name="connsiteX7" fmla="*/ 106353 w 420271"/>
                <a:gd name="connsiteY7" fmla="*/ 30368 h 37147"/>
                <a:gd name="connsiteX8" fmla="*/ 21109 w 420271"/>
                <a:gd name="connsiteY8" fmla="*/ 36959 h 37147"/>
                <a:gd name="connsiteX9" fmla="*/ 1058 w 420271"/>
                <a:gd name="connsiteY9" fmla="*/ 36675 h 37147"/>
                <a:gd name="connsiteX10" fmla="*/ 151 w 420271"/>
                <a:gd name="connsiteY10" fmla="*/ 2769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271" h="37147">
                  <a:moveTo>
                    <a:pt x="0" y="27755"/>
                  </a:moveTo>
                  <a:cubicBezTo>
                    <a:pt x="7204" y="25084"/>
                    <a:pt x="14258" y="21448"/>
                    <a:pt x="21663" y="19914"/>
                  </a:cubicBezTo>
                  <a:cubicBezTo>
                    <a:pt x="78039" y="7925"/>
                    <a:pt x="135069" y="8039"/>
                    <a:pt x="192150" y="9573"/>
                  </a:cubicBezTo>
                  <a:cubicBezTo>
                    <a:pt x="257947" y="11334"/>
                    <a:pt x="323693" y="11505"/>
                    <a:pt x="389187" y="1675"/>
                  </a:cubicBezTo>
                  <a:cubicBezTo>
                    <a:pt x="399666" y="84"/>
                    <a:pt x="411153" y="-3041"/>
                    <a:pt x="420271" y="7755"/>
                  </a:cubicBezTo>
                  <a:cubicBezTo>
                    <a:pt x="419264" y="19232"/>
                    <a:pt x="411254" y="19630"/>
                    <a:pt x="404200" y="20368"/>
                  </a:cubicBezTo>
                  <a:cubicBezTo>
                    <a:pt x="372914" y="23777"/>
                    <a:pt x="341678" y="28948"/>
                    <a:pt x="310342" y="29573"/>
                  </a:cubicBezTo>
                  <a:cubicBezTo>
                    <a:pt x="242379" y="30993"/>
                    <a:pt x="174316" y="29345"/>
                    <a:pt x="106353" y="30368"/>
                  </a:cubicBezTo>
                  <a:cubicBezTo>
                    <a:pt x="77938" y="30766"/>
                    <a:pt x="49524" y="34857"/>
                    <a:pt x="21109" y="36959"/>
                  </a:cubicBezTo>
                  <a:cubicBezTo>
                    <a:pt x="14459" y="37470"/>
                    <a:pt x="7708" y="36789"/>
                    <a:pt x="1058" y="36675"/>
                  </a:cubicBezTo>
                  <a:cubicBezTo>
                    <a:pt x="756" y="33664"/>
                    <a:pt x="454" y="30709"/>
                    <a:pt x="151" y="27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FE28680-E507-07AD-D33F-5A42821694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7517" y="2135250"/>
              <a:ext cx="118331" cy="139380"/>
            </a:xfrm>
            <a:custGeom>
              <a:avLst/>
              <a:gdLst>
                <a:gd name="connsiteX0" fmla="*/ 53584 w 118331"/>
                <a:gd name="connsiteY0" fmla="*/ 17775 h 139380"/>
                <a:gd name="connsiteX1" fmla="*/ 28041 w 118331"/>
                <a:gd name="connsiteY1" fmla="*/ 79935 h 139380"/>
                <a:gd name="connsiteX2" fmla="*/ 25825 w 118331"/>
                <a:gd name="connsiteY2" fmla="*/ 124310 h 139380"/>
                <a:gd name="connsiteX3" fmla="*/ 11668 w 118331"/>
                <a:gd name="connsiteY3" fmla="*/ 139367 h 139380"/>
                <a:gd name="connsiteX4" fmla="*/ 80 w 118331"/>
                <a:gd name="connsiteY4" fmla="*/ 121867 h 139380"/>
                <a:gd name="connsiteX5" fmla="*/ 886 w 118331"/>
                <a:gd name="connsiteY5" fmla="*/ 109537 h 139380"/>
                <a:gd name="connsiteX6" fmla="*/ 6428 w 118331"/>
                <a:gd name="connsiteY6" fmla="*/ 23400 h 139380"/>
                <a:gd name="connsiteX7" fmla="*/ 9149 w 118331"/>
                <a:gd name="connsiteY7" fmla="*/ 10048 h 139380"/>
                <a:gd name="connsiteX8" fmla="*/ 26580 w 118331"/>
                <a:gd name="connsiteY8" fmla="*/ 16298 h 139380"/>
                <a:gd name="connsiteX9" fmla="*/ 78119 w 118331"/>
                <a:gd name="connsiteY9" fmla="*/ 33116 h 139380"/>
                <a:gd name="connsiteX10" fmla="*/ 98725 w 118331"/>
                <a:gd name="connsiteY10" fmla="*/ 38344 h 139380"/>
                <a:gd name="connsiteX11" fmla="*/ 117768 w 118331"/>
                <a:gd name="connsiteY11" fmla="*/ 75389 h 139380"/>
                <a:gd name="connsiteX12" fmla="*/ 61947 w 118331"/>
                <a:gd name="connsiteY12" fmla="*/ 130958 h 139380"/>
                <a:gd name="connsiteX13" fmla="*/ 47690 w 118331"/>
                <a:gd name="connsiteY13" fmla="*/ 126753 h 139380"/>
                <a:gd name="connsiteX14" fmla="*/ 63962 w 118331"/>
                <a:gd name="connsiteY14" fmla="*/ 107208 h 139380"/>
                <a:gd name="connsiteX15" fmla="*/ 93536 w 118331"/>
                <a:gd name="connsiteY15" fmla="*/ 78344 h 139380"/>
                <a:gd name="connsiteX16" fmla="*/ 94997 w 118331"/>
                <a:gd name="connsiteY16" fmla="*/ 58855 h 139380"/>
                <a:gd name="connsiteX17" fmla="*/ 77212 w 118331"/>
                <a:gd name="connsiteY17" fmla="*/ 54651 h 139380"/>
                <a:gd name="connsiteX18" fmla="*/ 62854 w 118331"/>
                <a:gd name="connsiteY18" fmla="*/ 64991 h 139380"/>
                <a:gd name="connsiteX19" fmla="*/ 48748 w 118331"/>
                <a:gd name="connsiteY19" fmla="*/ 66923 h 139380"/>
                <a:gd name="connsiteX20" fmla="*/ 48949 w 118331"/>
                <a:gd name="connsiteY20" fmla="*/ 51526 h 139380"/>
                <a:gd name="connsiteX21" fmla="*/ 53584 w 118331"/>
                <a:gd name="connsiteY21" fmla="*/ 17719 h 1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331" h="139380">
                  <a:moveTo>
                    <a:pt x="53584" y="17775"/>
                  </a:moveTo>
                  <a:cubicBezTo>
                    <a:pt x="36102" y="36071"/>
                    <a:pt x="29200" y="56412"/>
                    <a:pt x="28041" y="79935"/>
                  </a:cubicBezTo>
                  <a:cubicBezTo>
                    <a:pt x="27286" y="94708"/>
                    <a:pt x="26832" y="109537"/>
                    <a:pt x="25825" y="124310"/>
                  </a:cubicBezTo>
                  <a:cubicBezTo>
                    <a:pt x="25170" y="133742"/>
                    <a:pt x="20787" y="139708"/>
                    <a:pt x="11668" y="139367"/>
                  </a:cubicBezTo>
                  <a:cubicBezTo>
                    <a:pt x="1491" y="138969"/>
                    <a:pt x="786" y="130162"/>
                    <a:pt x="80" y="121867"/>
                  </a:cubicBezTo>
                  <a:cubicBezTo>
                    <a:pt x="-272" y="117833"/>
                    <a:pt x="635" y="113685"/>
                    <a:pt x="886" y="109537"/>
                  </a:cubicBezTo>
                  <a:cubicBezTo>
                    <a:pt x="2700" y="80844"/>
                    <a:pt x="4463" y="52094"/>
                    <a:pt x="6428" y="23400"/>
                  </a:cubicBezTo>
                  <a:cubicBezTo>
                    <a:pt x="6680" y="19594"/>
                    <a:pt x="7940" y="15843"/>
                    <a:pt x="9149" y="10048"/>
                  </a:cubicBezTo>
                  <a:cubicBezTo>
                    <a:pt x="15698" y="12434"/>
                    <a:pt x="20887" y="14253"/>
                    <a:pt x="26580" y="16298"/>
                  </a:cubicBezTo>
                  <a:cubicBezTo>
                    <a:pt x="56909" y="-9498"/>
                    <a:pt x="71419" y="-5236"/>
                    <a:pt x="78119" y="33116"/>
                  </a:cubicBezTo>
                  <a:cubicBezTo>
                    <a:pt x="84820" y="34764"/>
                    <a:pt x="92075" y="35560"/>
                    <a:pt x="98725" y="38344"/>
                  </a:cubicBezTo>
                  <a:cubicBezTo>
                    <a:pt x="113839" y="44651"/>
                    <a:pt x="120388" y="58230"/>
                    <a:pt x="117768" y="75389"/>
                  </a:cubicBezTo>
                  <a:cubicBezTo>
                    <a:pt x="113839" y="100958"/>
                    <a:pt x="84618" y="130390"/>
                    <a:pt x="61947" y="130958"/>
                  </a:cubicBezTo>
                  <a:cubicBezTo>
                    <a:pt x="57363" y="131071"/>
                    <a:pt x="52677" y="128287"/>
                    <a:pt x="47690" y="126753"/>
                  </a:cubicBezTo>
                  <a:cubicBezTo>
                    <a:pt x="48546" y="113401"/>
                    <a:pt x="58169" y="112549"/>
                    <a:pt x="63962" y="107208"/>
                  </a:cubicBezTo>
                  <a:cubicBezTo>
                    <a:pt x="74089" y="97946"/>
                    <a:pt x="84215" y="88571"/>
                    <a:pt x="93536" y="78344"/>
                  </a:cubicBezTo>
                  <a:cubicBezTo>
                    <a:pt x="98322" y="73060"/>
                    <a:pt x="101647" y="64423"/>
                    <a:pt x="94997" y="58855"/>
                  </a:cubicBezTo>
                  <a:cubicBezTo>
                    <a:pt x="90462" y="55048"/>
                    <a:pt x="82855" y="53514"/>
                    <a:pt x="77212" y="54651"/>
                  </a:cubicBezTo>
                  <a:cubicBezTo>
                    <a:pt x="72074" y="55616"/>
                    <a:pt x="68043" y="62491"/>
                    <a:pt x="62854" y="64991"/>
                  </a:cubicBezTo>
                  <a:cubicBezTo>
                    <a:pt x="58673" y="66980"/>
                    <a:pt x="53483" y="66412"/>
                    <a:pt x="48748" y="66923"/>
                  </a:cubicBezTo>
                  <a:cubicBezTo>
                    <a:pt x="48748" y="61696"/>
                    <a:pt x="46883" y="55162"/>
                    <a:pt x="48949" y="51526"/>
                  </a:cubicBezTo>
                  <a:cubicBezTo>
                    <a:pt x="54340" y="42037"/>
                    <a:pt x="57766" y="33003"/>
                    <a:pt x="53584" y="17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931233E8-AC63-AA65-7683-B871FC9F33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2013" y="1015167"/>
              <a:ext cx="115962" cy="189726"/>
            </a:xfrm>
            <a:custGeom>
              <a:avLst/>
              <a:gdLst>
                <a:gd name="connsiteX0" fmla="*/ 51892 w 115962"/>
                <a:gd name="connsiteY0" fmla="*/ 95465 h 189726"/>
                <a:gd name="connsiteX1" fmla="*/ 94866 w 115962"/>
                <a:gd name="connsiteY1" fmla="*/ 121999 h 189726"/>
                <a:gd name="connsiteX2" fmla="*/ 114212 w 115962"/>
                <a:gd name="connsiteY2" fmla="*/ 109670 h 189726"/>
                <a:gd name="connsiteX3" fmla="*/ 115421 w 115962"/>
                <a:gd name="connsiteY3" fmla="*/ 127567 h 189726"/>
                <a:gd name="connsiteX4" fmla="*/ 95017 w 115962"/>
                <a:gd name="connsiteY4" fmla="*/ 179500 h 189726"/>
                <a:gd name="connsiteX5" fmla="*/ 93808 w 115962"/>
                <a:gd name="connsiteY5" fmla="*/ 181488 h 189726"/>
                <a:gd name="connsiteX6" fmla="*/ 79198 w 115962"/>
                <a:gd name="connsiteY6" fmla="*/ 189727 h 189726"/>
                <a:gd name="connsiteX7" fmla="*/ 72900 w 115962"/>
                <a:gd name="connsiteY7" fmla="*/ 173477 h 189726"/>
                <a:gd name="connsiteX8" fmla="*/ 75973 w 115962"/>
                <a:gd name="connsiteY8" fmla="*/ 129329 h 189726"/>
                <a:gd name="connsiteX9" fmla="*/ 52043 w 115962"/>
                <a:gd name="connsiteY9" fmla="*/ 137738 h 189726"/>
                <a:gd name="connsiteX10" fmla="*/ 34913 w 115962"/>
                <a:gd name="connsiteY10" fmla="*/ 126261 h 189726"/>
                <a:gd name="connsiteX11" fmla="*/ 62371 w 115962"/>
                <a:gd name="connsiteY11" fmla="*/ 116772 h 189726"/>
                <a:gd name="connsiteX12" fmla="*/ 62975 w 115962"/>
                <a:gd name="connsiteY12" fmla="*/ 111715 h 189726"/>
                <a:gd name="connsiteX13" fmla="*/ 35468 w 115962"/>
                <a:gd name="connsiteY13" fmla="*/ 92681 h 189726"/>
                <a:gd name="connsiteX14" fmla="*/ 8817 w 115962"/>
                <a:gd name="connsiteY14" fmla="*/ 92283 h 189726"/>
                <a:gd name="connsiteX15" fmla="*/ 0 w 115962"/>
                <a:gd name="connsiteY15" fmla="*/ 83419 h 189726"/>
                <a:gd name="connsiteX16" fmla="*/ 8565 w 115962"/>
                <a:gd name="connsiteY16" fmla="*/ 74556 h 189726"/>
                <a:gd name="connsiteX17" fmla="*/ 33503 w 115962"/>
                <a:gd name="connsiteY17" fmla="*/ 69897 h 189726"/>
                <a:gd name="connsiteX18" fmla="*/ 33503 w 115962"/>
                <a:gd name="connsiteY18" fmla="*/ 14499 h 189726"/>
                <a:gd name="connsiteX19" fmla="*/ 72094 w 115962"/>
                <a:gd name="connsiteY19" fmla="*/ 578 h 189726"/>
                <a:gd name="connsiteX20" fmla="*/ 83279 w 115962"/>
                <a:gd name="connsiteY20" fmla="*/ 29271 h 189726"/>
                <a:gd name="connsiteX21" fmla="*/ 61867 w 115962"/>
                <a:gd name="connsiteY21" fmla="*/ 49612 h 189726"/>
                <a:gd name="connsiteX22" fmla="*/ 52345 w 115962"/>
                <a:gd name="connsiteY22" fmla="*/ 59044 h 189726"/>
                <a:gd name="connsiteX23" fmla="*/ 54159 w 115962"/>
                <a:gd name="connsiteY23" fmla="*/ 64840 h 189726"/>
                <a:gd name="connsiteX24" fmla="*/ 98997 w 115962"/>
                <a:gd name="connsiteY24" fmla="*/ 64840 h 189726"/>
                <a:gd name="connsiteX25" fmla="*/ 51841 w 115962"/>
                <a:gd name="connsiteY25" fmla="*/ 95465 h 189726"/>
                <a:gd name="connsiteX26" fmla="*/ 70331 w 115962"/>
                <a:gd name="connsiteY26" fmla="*/ 18249 h 189726"/>
                <a:gd name="connsiteX27" fmla="*/ 54915 w 115962"/>
                <a:gd name="connsiteY27" fmla="*/ 37283 h 189726"/>
                <a:gd name="connsiteX28" fmla="*/ 70331 w 115962"/>
                <a:gd name="connsiteY28" fmla="*/ 18249 h 1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5962" h="189726">
                  <a:moveTo>
                    <a:pt x="51892" y="95465"/>
                  </a:moveTo>
                  <a:cubicBezTo>
                    <a:pt x="83329" y="94158"/>
                    <a:pt x="80256" y="92056"/>
                    <a:pt x="94866" y="121999"/>
                  </a:cubicBezTo>
                  <a:cubicBezTo>
                    <a:pt x="100307" y="118533"/>
                    <a:pt x="105748" y="115067"/>
                    <a:pt x="114212" y="109670"/>
                  </a:cubicBezTo>
                  <a:cubicBezTo>
                    <a:pt x="114867" y="117738"/>
                    <a:pt x="116932" y="123476"/>
                    <a:pt x="115421" y="127567"/>
                  </a:cubicBezTo>
                  <a:cubicBezTo>
                    <a:pt x="109174" y="145124"/>
                    <a:pt x="101919" y="162227"/>
                    <a:pt x="95017" y="179500"/>
                  </a:cubicBezTo>
                  <a:cubicBezTo>
                    <a:pt x="94715" y="180238"/>
                    <a:pt x="94362" y="181204"/>
                    <a:pt x="93808" y="181488"/>
                  </a:cubicBezTo>
                  <a:cubicBezTo>
                    <a:pt x="88972" y="184329"/>
                    <a:pt x="84085" y="187000"/>
                    <a:pt x="79198" y="189727"/>
                  </a:cubicBezTo>
                  <a:cubicBezTo>
                    <a:pt x="76981" y="184329"/>
                    <a:pt x="72900" y="178875"/>
                    <a:pt x="72900" y="173477"/>
                  </a:cubicBezTo>
                  <a:cubicBezTo>
                    <a:pt x="72900" y="159613"/>
                    <a:pt x="74714" y="145806"/>
                    <a:pt x="75973" y="129329"/>
                  </a:cubicBezTo>
                  <a:cubicBezTo>
                    <a:pt x="66603" y="132681"/>
                    <a:pt x="59449" y="136090"/>
                    <a:pt x="52043" y="137738"/>
                  </a:cubicBezTo>
                  <a:cubicBezTo>
                    <a:pt x="44637" y="139386"/>
                    <a:pt x="37533" y="138022"/>
                    <a:pt x="34913" y="126261"/>
                  </a:cubicBezTo>
                  <a:cubicBezTo>
                    <a:pt x="44385" y="122965"/>
                    <a:pt x="53403" y="119897"/>
                    <a:pt x="62371" y="116772"/>
                  </a:cubicBezTo>
                  <a:cubicBezTo>
                    <a:pt x="62572" y="115067"/>
                    <a:pt x="62774" y="113363"/>
                    <a:pt x="62975" y="111715"/>
                  </a:cubicBezTo>
                  <a:cubicBezTo>
                    <a:pt x="48012" y="115295"/>
                    <a:pt x="36576" y="112681"/>
                    <a:pt x="35468" y="92681"/>
                  </a:cubicBezTo>
                  <a:cubicBezTo>
                    <a:pt x="25946" y="92681"/>
                    <a:pt x="17230" y="93533"/>
                    <a:pt x="8817" y="92283"/>
                  </a:cubicBezTo>
                  <a:cubicBezTo>
                    <a:pt x="5592" y="91829"/>
                    <a:pt x="2922" y="86544"/>
                    <a:pt x="0" y="83419"/>
                  </a:cubicBezTo>
                  <a:cubicBezTo>
                    <a:pt x="2821" y="80351"/>
                    <a:pt x="5240" y="75635"/>
                    <a:pt x="8565" y="74556"/>
                  </a:cubicBezTo>
                  <a:cubicBezTo>
                    <a:pt x="16223" y="72113"/>
                    <a:pt x="24283" y="71488"/>
                    <a:pt x="33503" y="69897"/>
                  </a:cubicBezTo>
                  <a:lnTo>
                    <a:pt x="33503" y="14499"/>
                  </a:lnTo>
                  <a:cubicBezTo>
                    <a:pt x="43025" y="1885"/>
                    <a:pt x="57030" y="-1524"/>
                    <a:pt x="72094" y="578"/>
                  </a:cubicBezTo>
                  <a:cubicBezTo>
                    <a:pt x="86503" y="2567"/>
                    <a:pt x="92045" y="16260"/>
                    <a:pt x="83279" y="29271"/>
                  </a:cubicBezTo>
                  <a:cubicBezTo>
                    <a:pt x="77787" y="37453"/>
                    <a:pt x="69071" y="42908"/>
                    <a:pt x="61867" y="49612"/>
                  </a:cubicBezTo>
                  <a:cubicBezTo>
                    <a:pt x="58643" y="52624"/>
                    <a:pt x="55519" y="55862"/>
                    <a:pt x="52345" y="59044"/>
                  </a:cubicBezTo>
                  <a:cubicBezTo>
                    <a:pt x="52950" y="60976"/>
                    <a:pt x="53554" y="62908"/>
                    <a:pt x="54159" y="64840"/>
                  </a:cubicBezTo>
                  <a:lnTo>
                    <a:pt x="98997" y="64840"/>
                  </a:lnTo>
                  <a:cubicBezTo>
                    <a:pt x="85999" y="85522"/>
                    <a:pt x="62572" y="75806"/>
                    <a:pt x="51841" y="95465"/>
                  </a:cubicBezTo>
                  <a:close/>
                  <a:moveTo>
                    <a:pt x="70331" y="18249"/>
                  </a:moveTo>
                  <a:cubicBezTo>
                    <a:pt x="58073" y="20447"/>
                    <a:pt x="52935" y="26788"/>
                    <a:pt x="54915" y="37283"/>
                  </a:cubicBezTo>
                  <a:cubicBezTo>
                    <a:pt x="60356" y="30578"/>
                    <a:pt x="63681" y="26430"/>
                    <a:pt x="70331" y="182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EFCBDFC-6C20-CA1E-7DF2-50339D969E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90703" y="5509042"/>
              <a:ext cx="175637" cy="190947"/>
            </a:xfrm>
            <a:custGeom>
              <a:avLst/>
              <a:gdLst>
                <a:gd name="connsiteX0" fmla="*/ 153199 w 175637"/>
                <a:gd name="connsiteY0" fmla="*/ 19290 h 190947"/>
                <a:gd name="connsiteX1" fmla="*/ 124583 w 175637"/>
                <a:gd name="connsiteY1" fmla="*/ 24403 h 190947"/>
                <a:gd name="connsiteX2" fmla="*/ 66444 w 175637"/>
                <a:gd name="connsiteY2" fmla="*/ 45994 h 190947"/>
                <a:gd name="connsiteX3" fmla="*/ 53295 w 175637"/>
                <a:gd name="connsiteY3" fmla="*/ 72813 h 190947"/>
                <a:gd name="connsiteX4" fmla="*/ 52489 w 175637"/>
                <a:gd name="connsiteY4" fmla="*/ 171336 h 190947"/>
                <a:gd name="connsiteX5" fmla="*/ 39289 w 175637"/>
                <a:gd name="connsiteY5" fmla="*/ 190939 h 190947"/>
                <a:gd name="connsiteX6" fmla="*/ 20649 w 175637"/>
                <a:gd name="connsiteY6" fmla="*/ 182075 h 190947"/>
                <a:gd name="connsiteX7" fmla="*/ 3268 w 175637"/>
                <a:gd name="connsiteY7" fmla="*/ 153666 h 190947"/>
                <a:gd name="connsiteX8" fmla="*/ 4326 w 175637"/>
                <a:gd name="connsiteY8" fmla="*/ 136677 h 190947"/>
                <a:gd name="connsiteX9" fmla="*/ 19389 w 175637"/>
                <a:gd name="connsiteY9" fmla="*/ 141734 h 190947"/>
                <a:gd name="connsiteX10" fmla="*/ 33747 w 175637"/>
                <a:gd name="connsiteY10" fmla="*/ 161052 h 190947"/>
                <a:gd name="connsiteX11" fmla="*/ 36720 w 175637"/>
                <a:gd name="connsiteY11" fmla="*/ 84972 h 190947"/>
                <a:gd name="connsiteX12" fmla="*/ 70273 w 175637"/>
                <a:gd name="connsiteY12" fmla="*/ 23608 h 190947"/>
                <a:gd name="connsiteX13" fmla="*/ 133097 w 175637"/>
                <a:gd name="connsiteY13" fmla="*/ 2415 h 190947"/>
                <a:gd name="connsiteX14" fmla="*/ 175517 w 175637"/>
                <a:gd name="connsiteY14" fmla="*/ 39063 h 190947"/>
                <a:gd name="connsiteX15" fmla="*/ 174106 w 175637"/>
                <a:gd name="connsiteY15" fmla="*/ 83495 h 190947"/>
                <a:gd name="connsiteX16" fmla="*/ 169673 w 175637"/>
                <a:gd name="connsiteY16" fmla="*/ 97074 h 190947"/>
                <a:gd name="connsiteX17" fmla="*/ 160302 w 175637"/>
                <a:gd name="connsiteY17" fmla="*/ 101222 h 190947"/>
                <a:gd name="connsiteX18" fmla="*/ 153451 w 175637"/>
                <a:gd name="connsiteY18" fmla="*/ 93154 h 190947"/>
                <a:gd name="connsiteX19" fmla="*/ 153199 w 175637"/>
                <a:gd name="connsiteY19" fmla="*/ 66051 h 190947"/>
                <a:gd name="connsiteX20" fmla="*/ 153199 w 175637"/>
                <a:gd name="connsiteY20" fmla="*/ 19233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637" h="190947">
                  <a:moveTo>
                    <a:pt x="153199" y="19290"/>
                  </a:moveTo>
                  <a:cubicBezTo>
                    <a:pt x="141259" y="21335"/>
                    <a:pt x="132593" y="21676"/>
                    <a:pt x="124583" y="24403"/>
                  </a:cubicBezTo>
                  <a:cubicBezTo>
                    <a:pt x="105035" y="30994"/>
                    <a:pt x="85690" y="38381"/>
                    <a:pt x="66444" y="45994"/>
                  </a:cubicBezTo>
                  <a:cubicBezTo>
                    <a:pt x="55361" y="50369"/>
                    <a:pt x="52690" y="58778"/>
                    <a:pt x="53295" y="72813"/>
                  </a:cubicBezTo>
                  <a:cubicBezTo>
                    <a:pt x="54706" y="105540"/>
                    <a:pt x="53194" y="138495"/>
                    <a:pt x="52489" y="171336"/>
                  </a:cubicBezTo>
                  <a:cubicBezTo>
                    <a:pt x="52288" y="181052"/>
                    <a:pt x="48660" y="190654"/>
                    <a:pt x="39289" y="190939"/>
                  </a:cubicBezTo>
                  <a:cubicBezTo>
                    <a:pt x="33042" y="191166"/>
                    <a:pt x="25082" y="187189"/>
                    <a:pt x="20649" y="182075"/>
                  </a:cubicBezTo>
                  <a:cubicBezTo>
                    <a:pt x="13646" y="173950"/>
                    <a:pt x="8709" y="163438"/>
                    <a:pt x="3268" y="153666"/>
                  </a:cubicBezTo>
                  <a:cubicBezTo>
                    <a:pt x="-7" y="147813"/>
                    <a:pt x="-2476" y="139916"/>
                    <a:pt x="4326" y="136677"/>
                  </a:cubicBezTo>
                  <a:cubicBezTo>
                    <a:pt x="8155" y="134859"/>
                    <a:pt x="15157" y="138381"/>
                    <a:pt x="19389" y="141734"/>
                  </a:cubicBezTo>
                  <a:cubicBezTo>
                    <a:pt x="23924" y="145313"/>
                    <a:pt x="26845" y="151506"/>
                    <a:pt x="33747" y="161052"/>
                  </a:cubicBezTo>
                  <a:cubicBezTo>
                    <a:pt x="37022" y="132813"/>
                    <a:pt x="38836" y="108892"/>
                    <a:pt x="36720" y="84972"/>
                  </a:cubicBezTo>
                  <a:cubicBezTo>
                    <a:pt x="32891" y="41960"/>
                    <a:pt x="33596" y="38892"/>
                    <a:pt x="70273" y="23608"/>
                  </a:cubicBezTo>
                  <a:cubicBezTo>
                    <a:pt x="90728" y="15085"/>
                    <a:pt x="111837" y="7926"/>
                    <a:pt x="133097" y="2415"/>
                  </a:cubicBezTo>
                  <a:cubicBezTo>
                    <a:pt x="162872" y="-5313"/>
                    <a:pt x="174409" y="5142"/>
                    <a:pt x="175517" y="39063"/>
                  </a:cubicBezTo>
                  <a:cubicBezTo>
                    <a:pt x="175971" y="53835"/>
                    <a:pt x="175064" y="68722"/>
                    <a:pt x="174106" y="83495"/>
                  </a:cubicBezTo>
                  <a:cubicBezTo>
                    <a:pt x="173805" y="88210"/>
                    <a:pt x="172192" y="93438"/>
                    <a:pt x="169673" y="97074"/>
                  </a:cubicBezTo>
                  <a:cubicBezTo>
                    <a:pt x="167809" y="99745"/>
                    <a:pt x="163174" y="101904"/>
                    <a:pt x="160302" y="101222"/>
                  </a:cubicBezTo>
                  <a:cubicBezTo>
                    <a:pt x="157532" y="100597"/>
                    <a:pt x="153753" y="96279"/>
                    <a:pt x="153451" y="93154"/>
                  </a:cubicBezTo>
                  <a:cubicBezTo>
                    <a:pt x="152544" y="84233"/>
                    <a:pt x="153199" y="75085"/>
                    <a:pt x="153199" y="66051"/>
                  </a:cubicBezTo>
                  <a:cubicBezTo>
                    <a:pt x="153199" y="51506"/>
                    <a:pt x="153199" y="36960"/>
                    <a:pt x="153199" y="19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AB2DE523-B39F-26E6-7D8E-4A67F59475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938" y="6401888"/>
              <a:ext cx="203384" cy="158466"/>
            </a:xfrm>
            <a:custGeom>
              <a:avLst/>
              <a:gdLst>
                <a:gd name="connsiteX0" fmla="*/ 121920 w 203384"/>
                <a:gd name="connsiteY0" fmla="*/ 96621 h 158466"/>
                <a:gd name="connsiteX1" fmla="*/ 203385 w 203384"/>
                <a:gd name="connsiteY1" fmla="*/ 95598 h 158466"/>
                <a:gd name="connsiteX2" fmla="*/ 184290 w 203384"/>
                <a:gd name="connsiteY2" fmla="*/ 109746 h 158466"/>
                <a:gd name="connsiteX3" fmla="*/ 104891 w 203384"/>
                <a:gd name="connsiteY3" fmla="*/ 127871 h 158466"/>
                <a:gd name="connsiteX4" fmla="*/ 15265 w 203384"/>
                <a:gd name="connsiteY4" fmla="*/ 157701 h 158466"/>
                <a:gd name="connsiteX5" fmla="*/ 0 w 203384"/>
                <a:gd name="connsiteY5" fmla="*/ 155258 h 158466"/>
                <a:gd name="connsiteX6" fmla="*/ 3879 w 203384"/>
                <a:gd name="connsiteY6" fmla="*/ 137814 h 158466"/>
                <a:gd name="connsiteX7" fmla="*/ 34359 w 203384"/>
                <a:gd name="connsiteY7" fmla="*/ 119405 h 158466"/>
                <a:gd name="connsiteX8" fmla="*/ 94312 w 203384"/>
                <a:gd name="connsiteY8" fmla="*/ 103269 h 158466"/>
                <a:gd name="connsiteX9" fmla="*/ 96528 w 203384"/>
                <a:gd name="connsiteY9" fmla="*/ 88325 h 158466"/>
                <a:gd name="connsiteX10" fmla="*/ 106907 w 203384"/>
                <a:gd name="connsiteY10" fmla="*/ 79746 h 158466"/>
                <a:gd name="connsiteX11" fmla="*/ 112600 w 203384"/>
                <a:gd name="connsiteY11" fmla="*/ 50427 h 158466"/>
                <a:gd name="connsiteX12" fmla="*/ 107058 w 203384"/>
                <a:gd name="connsiteY12" fmla="*/ 24291 h 158466"/>
                <a:gd name="connsiteX13" fmla="*/ 84739 w 203384"/>
                <a:gd name="connsiteY13" fmla="*/ 35370 h 158466"/>
                <a:gd name="connsiteX14" fmla="*/ 71036 w 203384"/>
                <a:gd name="connsiteY14" fmla="*/ 35882 h 158466"/>
                <a:gd name="connsiteX15" fmla="*/ 72749 w 203384"/>
                <a:gd name="connsiteY15" fmla="*/ 20200 h 158466"/>
                <a:gd name="connsiteX16" fmla="*/ 106403 w 203384"/>
                <a:gd name="connsiteY16" fmla="*/ 29 h 158466"/>
                <a:gd name="connsiteX17" fmla="*/ 131341 w 203384"/>
                <a:gd name="connsiteY17" fmla="*/ 27416 h 158466"/>
                <a:gd name="connsiteX18" fmla="*/ 135724 w 203384"/>
                <a:gd name="connsiteY18" fmla="*/ 52814 h 158466"/>
                <a:gd name="connsiteX19" fmla="*/ 122021 w 203384"/>
                <a:gd name="connsiteY19" fmla="*/ 96507 h 15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84" h="158466">
                  <a:moveTo>
                    <a:pt x="121920" y="96621"/>
                  </a:moveTo>
                  <a:cubicBezTo>
                    <a:pt x="149024" y="100825"/>
                    <a:pt x="175222" y="87530"/>
                    <a:pt x="203385" y="95598"/>
                  </a:cubicBezTo>
                  <a:cubicBezTo>
                    <a:pt x="199807" y="107246"/>
                    <a:pt x="191646" y="108041"/>
                    <a:pt x="184290" y="109746"/>
                  </a:cubicBezTo>
                  <a:cubicBezTo>
                    <a:pt x="157841" y="115882"/>
                    <a:pt x="131391" y="121905"/>
                    <a:pt x="104891" y="127871"/>
                  </a:cubicBezTo>
                  <a:cubicBezTo>
                    <a:pt x="74260" y="134746"/>
                    <a:pt x="42672" y="137757"/>
                    <a:pt x="15265" y="157701"/>
                  </a:cubicBezTo>
                  <a:cubicBezTo>
                    <a:pt x="11991" y="160087"/>
                    <a:pt x="5139" y="156223"/>
                    <a:pt x="0" y="155258"/>
                  </a:cubicBezTo>
                  <a:cubicBezTo>
                    <a:pt x="1159" y="149292"/>
                    <a:pt x="554" y="140541"/>
                    <a:pt x="3879" y="137814"/>
                  </a:cubicBezTo>
                  <a:cubicBezTo>
                    <a:pt x="13149" y="130201"/>
                    <a:pt x="23477" y="123155"/>
                    <a:pt x="34359" y="119405"/>
                  </a:cubicBezTo>
                  <a:cubicBezTo>
                    <a:pt x="53806" y="112701"/>
                    <a:pt x="74008" y="108609"/>
                    <a:pt x="94312" y="103269"/>
                  </a:cubicBezTo>
                  <a:cubicBezTo>
                    <a:pt x="94916" y="98326"/>
                    <a:pt x="94362" y="92473"/>
                    <a:pt x="96528" y="88325"/>
                  </a:cubicBezTo>
                  <a:cubicBezTo>
                    <a:pt x="98493" y="84462"/>
                    <a:pt x="103279" y="82473"/>
                    <a:pt x="106907" y="79746"/>
                  </a:cubicBezTo>
                  <a:cubicBezTo>
                    <a:pt x="122222" y="68268"/>
                    <a:pt x="121618" y="68666"/>
                    <a:pt x="112600" y="50427"/>
                  </a:cubicBezTo>
                  <a:cubicBezTo>
                    <a:pt x="109023" y="43154"/>
                    <a:pt x="108922" y="33723"/>
                    <a:pt x="107058" y="24291"/>
                  </a:cubicBezTo>
                  <a:cubicBezTo>
                    <a:pt x="97435" y="21734"/>
                    <a:pt x="92246" y="31791"/>
                    <a:pt x="84739" y="35370"/>
                  </a:cubicBezTo>
                  <a:cubicBezTo>
                    <a:pt x="80809" y="37246"/>
                    <a:pt x="75621" y="35825"/>
                    <a:pt x="71036" y="35882"/>
                  </a:cubicBezTo>
                  <a:cubicBezTo>
                    <a:pt x="71489" y="30541"/>
                    <a:pt x="70280" y="23780"/>
                    <a:pt x="72749" y="20200"/>
                  </a:cubicBezTo>
                  <a:cubicBezTo>
                    <a:pt x="81112" y="8098"/>
                    <a:pt x="92599" y="654"/>
                    <a:pt x="106403" y="29"/>
                  </a:cubicBezTo>
                  <a:cubicBezTo>
                    <a:pt x="121214" y="-653"/>
                    <a:pt x="132097" y="10654"/>
                    <a:pt x="131341" y="27416"/>
                  </a:cubicBezTo>
                  <a:cubicBezTo>
                    <a:pt x="130888" y="36848"/>
                    <a:pt x="132198" y="44291"/>
                    <a:pt x="135724" y="52814"/>
                  </a:cubicBezTo>
                  <a:cubicBezTo>
                    <a:pt x="143180" y="70769"/>
                    <a:pt x="135321" y="84292"/>
                    <a:pt x="122021" y="96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7C7A62C-D0F4-7223-F524-4C3983BD4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0119" y="5381011"/>
              <a:ext cx="96074" cy="192553"/>
            </a:xfrm>
            <a:custGeom>
              <a:avLst/>
              <a:gdLst>
                <a:gd name="connsiteX0" fmla="*/ 43075 w 96074"/>
                <a:gd name="connsiteY0" fmla="*/ 83116 h 192553"/>
                <a:gd name="connsiteX1" fmla="*/ 17381 w 96074"/>
                <a:gd name="connsiteY1" fmla="*/ 107832 h 192553"/>
                <a:gd name="connsiteX2" fmla="*/ 18842 w 96074"/>
                <a:gd name="connsiteY2" fmla="*/ 85275 h 192553"/>
                <a:gd name="connsiteX3" fmla="*/ 50380 w 96074"/>
                <a:gd name="connsiteY3" fmla="*/ 11979 h 192553"/>
                <a:gd name="connsiteX4" fmla="*/ 67660 w 96074"/>
                <a:gd name="connsiteY4" fmla="*/ 785 h 192553"/>
                <a:gd name="connsiteX5" fmla="*/ 77736 w 96074"/>
                <a:gd name="connsiteY5" fmla="*/ 20501 h 192553"/>
                <a:gd name="connsiteX6" fmla="*/ 74260 w 96074"/>
                <a:gd name="connsiteY6" fmla="*/ 62320 h 192553"/>
                <a:gd name="connsiteX7" fmla="*/ 62723 w 96074"/>
                <a:gd name="connsiteY7" fmla="*/ 165843 h 192553"/>
                <a:gd name="connsiteX8" fmla="*/ 96075 w 96074"/>
                <a:gd name="connsiteY8" fmla="*/ 175673 h 192553"/>
                <a:gd name="connsiteX9" fmla="*/ 84537 w 96074"/>
                <a:gd name="connsiteY9" fmla="*/ 185389 h 192553"/>
                <a:gd name="connsiteX10" fmla="*/ 12645 w 96074"/>
                <a:gd name="connsiteY10" fmla="*/ 192548 h 192553"/>
                <a:gd name="connsiteX11" fmla="*/ 0 w 96074"/>
                <a:gd name="connsiteY11" fmla="*/ 182605 h 192553"/>
                <a:gd name="connsiteX12" fmla="*/ 11637 w 96074"/>
                <a:gd name="connsiteY12" fmla="*/ 170446 h 192553"/>
                <a:gd name="connsiteX13" fmla="*/ 38944 w 96074"/>
                <a:gd name="connsiteY13" fmla="*/ 167491 h 192553"/>
                <a:gd name="connsiteX14" fmla="*/ 43125 w 96074"/>
                <a:gd name="connsiteY14" fmla="*/ 83059 h 1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74" h="192553">
                  <a:moveTo>
                    <a:pt x="43075" y="83116"/>
                  </a:moveTo>
                  <a:cubicBezTo>
                    <a:pt x="33855" y="92718"/>
                    <a:pt x="34460" y="108684"/>
                    <a:pt x="17381" y="107832"/>
                  </a:cubicBezTo>
                  <a:cubicBezTo>
                    <a:pt x="17784" y="100047"/>
                    <a:pt x="16273" y="91638"/>
                    <a:pt x="18842" y="85275"/>
                  </a:cubicBezTo>
                  <a:cubicBezTo>
                    <a:pt x="28616" y="60502"/>
                    <a:pt x="39548" y="36240"/>
                    <a:pt x="50380" y="11979"/>
                  </a:cubicBezTo>
                  <a:cubicBezTo>
                    <a:pt x="53806" y="4365"/>
                    <a:pt x="58743" y="-2339"/>
                    <a:pt x="67660" y="785"/>
                  </a:cubicBezTo>
                  <a:cubicBezTo>
                    <a:pt x="76074" y="3740"/>
                    <a:pt x="78290" y="11638"/>
                    <a:pt x="77736" y="20501"/>
                  </a:cubicBezTo>
                  <a:cubicBezTo>
                    <a:pt x="76880" y="34479"/>
                    <a:pt x="75721" y="48456"/>
                    <a:pt x="74260" y="62320"/>
                  </a:cubicBezTo>
                  <a:cubicBezTo>
                    <a:pt x="70583" y="96695"/>
                    <a:pt x="66602" y="131014"/>
                    <a:pt x="62723" y="165843"/>
                  </a:cubicBezTo>
                  <a:cubicBezTo>
                    <a:pt x="71741" y="168514"/>
                    <a:pt x="81817" y="171468"/>
                    <a:pt x="96075" y="175673"/>
                  </a:cubicBezTo>
                  <a:cubicBezTo>
                    <a:pt x="89727" y="181184"/>
                    <a:pt x="87309" y="185048"/>
                    <a:pt x="84537" y="185389"/>
                  </a:cubicBezTo>
                  <a:cubicBezTo>
                    <a:pt x="60607" y="188287"/>
                    <a:pt x="36676" y="191128"/>
                    <a:pt x="12645" y="192548"/>
                  </a:cubicBezTo>
                  <a:cubicBezTo>
                    <a:pt x="8615" y="192775"/>
                    <a:pt x="4232" y="186071"/>
                    <a:pt x="0" y="182605"/>
                  </a:cubicBezTo>
                  <a:cubicBezTo>
                    <a:pt x="3829" y="178400"/>
                    <a:pt x="7103" y="171753"/>
                    <a:pt x="11637" y="170446"/>
                  </a:cubicBezTo>
                  <a:cubicBezTo>
                    <a:pt x="20656" y="167889"/>
                    <a:pt x="30329" y="168286"/>
                    <a:pt x="38944" y="167491"/>
                  </a:cubicBezTo>
                  <a:cubicBezTo>
                    <a:pt x="40304" y="139707"/>
                    <a:pt x="41664" y="113002"/>
                    <a:pt x="43125" y="83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24D62CF7-4213-31E2-7455-0EB13251C0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43338" y="2901864"/>
              <a:ext cx="109180" cy="176226"/>
            </a:xfrm>
            <a:custGeom>
              <a:avLst/>
              <a:gdLst>
                <a:gd name="connsiteX0" fmla="*/ 38257 w 109180"/>
                <a:gd name="connsiteY0" fmla="*/ 22530 h 176226"/>
                <a:gd name="connsiteX1" fmla="*/ 22085 w 109180"/>
                <a:gd name="connsiteY1" fmla="*/ 43553 h 176226"/>
                <a:gd name="connsiteX2" fmla="*/ 8432 w 109180"/>
                <a:gd name="connsiteY2" fmla="*/ 54632 h 176226"/>
                <a:gd name="connsiteX3" fmla="*/ 1933 w 109180"/>
                <a:gd name="connsiteY3" fmla="*/ 34632 h 176226"/>
                <a:gd name="connsiteX4" fmla="*/ 15435 w 109180"/>
                <a:gd name="connsiteY4" fmla="*/ 12359 h 176226"/>
                <a:gd name="connsiteX5" fmla="*/ 47124 w 109180"/>
                <a:gd name="connsiteY5" fmla="*/ 2075 h 176226"/>
                <a:gd name="connsiteX6" fmla="*/ 60273 w 109180"/>
                <a:gd name="connsiteY6" fmla="*/ 30939 h 176226"/>
                <a:gd name="connsiteX7" fmla="*/ 60374 w 109180"/>
                <a:gd name="connsiteY7" fmla="*/ 56621 h 176226"/>
                <a:gd name="connsiteX8" fmla="*/ 65966 w 109180"/>
                <a:gd name="connsiteY8" fmla="*/ 57928 h 176226"/>
                <a:gd name="connsiteX9" fmla="*/ 75337 w 109180"/>
                <a:gd name="connsiteY9" fmla="*/ 34859 h 176226"/>
                <a:gd name="connsiteX10" fmla="*/ 85816 w 109180"/>
                <a:gd name="connsiteY10" fmla="*/ 22246 h 176226"/>
                <a:gd name="connsiteX11" fmla="*/ 98512 w 109180"/>
                <a:gd name="connsiteY11" fmla="*/ 32985 h 176226"/>
                <a:gd name="connsiteX12" fmla="*/ 108437 w 109180"/>
                <a:gd name="connsiteY12" fmla="*/ 75712 h 176226"/>
                <a:gd name="connsiteX13" fmla="*/ 89645 w 109180"/>
                <a:gd name="connsiteY13" fmla="*/ 155088 h 176226"/>
                <a:gd name="connsiteX14" fmla="*/ 79367 w 109180"/>
                <a:gd name="connsiteY14" fmla="*/ 167929 h 176226"/>
                <a:gd name="connsiteX15" fmla="*/ 50802 w 109180"/>
                <a:gd name="connsiteY15" fmla="*/ 173667 h 176226"/>
                <a:gd name="connsiteX16" fmla="*/ 41532 w 109180"/>
                <a:gd name="connsiteY16" fmla="*/ 143155 h 176226"/>
                <a:gd name="connsiteX17" fmla="*/ 71861 w 109180"/>
                <a:gd name="connsiteY17" fmla="*/ 105939 h 176226"/>
                <a:gd name="connsiteX18" fmla="*/ 59820 w 109180"/>
                <a:gd name="connsiteY18" fmla="*/ 150542 h 176226"/>
                <a:gd name="connsiteX19" fmla="*/ 86068 w 109180"/>
                <a:gd name="connsiteY19" fmla="*/ 59178 h 176226"/>
                <a:gd name="connsiteX20" fmla="*/ 70349 w 109180"/>
                <a:gd name="connsiteY20" fmla="*/ 76337 h 176226"/>
                <a:gd name="connsiteX21" fmla="*/ 50600 w 109180"/>
                <a:gd name="connsiteY21" fmla="*/ 81678 h 176226"/>
                <a:gd name="connsiteX22" fmla="*/ 39869 w 109180"/>
                <a:gd name="connsiteY22" fmla="*/ 62814 h 176226"/>
                <a:gd name="connsiteX23" fmla="*/ 38156 w 109180"/>
                <a:gd name="connsiteY23" fmla="*/ 22473 h 17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9180" h="176226">
                  <a:moveTo>
                    <a:pt x="38257" y="22530"/>
                  </a:moveTo>
                  <a:cubicBezTo>
                    <a:pt x="27375" y="27075"/>
                    <a:pt x="23395" y="34462"/>
                    <a:pt x="22085" y="43553"/>
                  </a:cubicBezTo>
                  <a:cubicBezTo>
                    <a:pt x="20725" y="52984"/>
                    <a:pt x="15889" y="57132"/>
                    <a:pt x="8432" y="54632"/>
                  </a:cubicBezTo>
                  <a:cubicBezTo>
                    <a:pt x="-586" y="51621"/>
                    <a:pt x="-1694" y="42928"/>
                    <a:pt x="1933" y="34632"/>
                  </a:cubicBezTo>
                  <a:cubicBezTo>
                    <a:pt x="5460" y="26621"/>
                    <a:pt x="10145" y="19007"/>
                    <a:pt x="15435" y="12359"/>
                  </a:cubicBezTo>
                  <a:cubicBezTo>
                    <a:pt x="23848" y="1791"/>
                    <a:pt x="34680" y="-3095"/>
                    <a:pt x="47124" y="2075"/>
                  </a:cubicBezTo>
                  <a:cubicBezTo>
                    <a:pt x="58863" y="6962"/>
                    <a:pt x="59417" y="19405"/>
                    <a:pt x="60273" y="30939"/>
                  </a:cubicBezTo>
                  <a:cubicBezTo>
                    <a:pt x="60878" y="39462"/>
                    <a:pt x="60374" y="48041"/>
                    <a:pt x="60374" y="56621"/>
                  </a:cubicBezTo>
                  <a:cubicBezTo>
                    <a:pt x="62238" y="57076"/>
                    <a:pt x="64102" y="57473"/>
                    <a:pt x="65966" y="57928"/>
                  </a:cubicBezTo>
                  <a:cubicBezTo>
                    <a:pt x="69040" y="50200"/>
                    <a:pt x="71559" y="42132"/>
                    <a:pt x="75337" y="34859"/>
                  </a:cubicBezTo>
                  <a:cubicBezTo>
                    <a:pt x="77957" y="29802"/>
                    <a:pt x="82290" y="22189"/>
                    <a:pt x="85816" y="22246"/>
                  </a:cubicBezTo>
                  <a:cubicBezTo>
                    <a:pt x="90199" y="22246"/>
                    <a:pt x="96900" y="28041"/>
                    <a:pt x="98512" y="32985"/>
                  </a:cubicBezTo>
                  <a:cubicBezTo>
                    <a:pt x="103046" y="46735"/>
                    <a:pt x="106875" y="61223"/>
                    <a:pt x="108437" y="75712"/>
                  </a:cubicBezTo>
                  <a:cubicBezTo>
                    <a:pt x="111560" y="104633"/>
                    <a:pt x="104759" y="131337"/>
                    <a:pt x="89645" y="155088"/>
                  </a:cubicBezTo>
                  <a:cubicBezTo>
                    <a:pt x="86673" y="159747"/>
                    <a:pt x="83146" y="164065"/>
                    <a:pt x="79367" y="167929"/>
                  </a:cubicBezTo>
                  <a:cubicBezTo>
                    <a:pt x="71004" y="176338"/>
                    <a:pt x="61130" y="178554"/>
                    <a:pt x="50802" y="173667"/>
                  </a:cubicBezTo>
                  <a:cubicBezTo>
                    <a:pt x="42791" y="169917"/>
                    <a:pt x="38912" y="156565"/>
                    <a:pt x="41532" y="143155"/>
                  </a:cubicBezTo>
                  <a:cubicBezTo>
                    <a:pt x="44857" y="126110"/>
                    <a:pt x="52515" y="112871"/>
                    <a:pt x="71861" y="105939"/>
                  </a:cubicBezTo>
                  <a:cubicBezTo>
                    <a:pt x="67578" y="121792"/>
                    <a:pt x="64002" y="134974"/>
                    <a:pt x="59820" y="150542"/>
                  </a:cubicBezTo>
                  <a:cubicBezTo>
                    <a:pt x="83902" y="135201"/>
                    <a:pt x="91056" y="109462"/>
                    <a:pt x="86068" y="59178"/>
                  </a:cubicBezTo>
                  <a:cubicBezTo>
                    <a:pt x="80022" y="65996"/>
                    <a:pt x="75992" y="72758"/>
                    <a:pt x="70349" y="76337"/>
                  </a:cubicBezTo>
                  <a:cubicBezTo>
                    <a:pt x="64455" y="80030"/>
                    <a:pt x="55940" y="83951"/>
                    <a:pt x="50600" y="81678"/>
                  </a:cubicBezTo>
                  <a:cubicBezTo>
                    <a:pt x="45512" y="79519"/>
                    <a:pt x="41028" y="69860"/>
                    <a:pt x="39869" y="62814"/>
                  </a:cubicBezTo>
                  <a:cubicBezTo>
                    <a:pt x="37854" y="50371"/>
                    <a:pt x="38610" y="37302"/>
                    <a:pt x="38156" y="224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4C2045C3-98ED-4444-E652-CD713C5B10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2961" y="4300834"/>
              <a:ext cx="84362" cy="146710"/>
            </a:xfrm>
            <a:custGeom>
              <a:avLst/>
              <a:gdLst>
                <a:gd name="connsiteX0" fmla="*/ 59604 w 84362"/>
                <a:gd name="connsiteY0" fmla="*/ 94251 h 146710"/>
                <a:gd name="connsiteX1" fmla="*/ 24539 w 84362"/>
                <a:gd name="connsiteY1" fmla="*/ 106069 h 146710"/>
                <a:gd name="connsiteX2" fmla="*/ 21516 w 84362"/>
                <a:gd name="connsiteY2" fmla="*/ 134763 h 146710"/>
                <a:gd name="connsiteX3" fmla="*/ 7510 w 84362"/>
                <a:gd name="connsiteY3" fmla="*/ 146240 h 146710"/>
                <a:gd name="connsiteX4" fmla="*/ 4 w 84362"/>
                <a:gd name="connsiteY4" fmla="*/ 133683 h 146710"/>
                <a:gd name="connsiteX5" fmla="*/ 6654 w 84362"/>
                <a:gd name="connsiteY5" fmla="*/ 16467 h 146710"/>
                <a:gd name="connsiteX6" fmla="*/ 11289 w 84362"/>
                <a:gd name="connsiteY6" fmla="*/ 6864 h 146710"/>
                <a:gd name="connsiteX7" fmla="*/ 25395 w 84362"/>
                <a:gd name="connsiteY7" fmla="*/ 13228 h 146710"/>
                <a:gd name="connsiteX8" fmla="*/ 73408 w 84362"/>
                <a:gd name="connsiteY8" fmla="*/ 28796 h 146710"/>
                <a:gd name="connsiteX9" fmla="*/ 83685 w 84362"/>
                <a:gd name="connsiteY9" fmla="*/ 121126 h 146710"/>
                <a:gd name="connsiteX10" fmla="*/ 81569 w 84362"/>
                <a:gd name="connsiteY10" fmla="*/ 133058 h 146710"/>
                <a:gd name="connsiteX11" fmla="*/ 71544 w 84362"/>
                <a:gd name="connsiteY11" fmla="*/ 144365 h 146710"/>
                <a:gd name="connsiteX12" fmla="*/ 62828 w 84362"/>
                <a:gd name="connsiteY12" fmla="*/ 132092 h 146710"/>
                <a:gd name="connsiteX13" fmla="*/ 59553 w 84362"/>
                <a:gd name="connsiteY13" fmla="*/ 94365 h 146710"/>
                <a:gd name="connsiteX14" fmla="*/ 59301 w 84362"/>
                <a:gd name="connsiteY14" fmla="*/ 75728 h 146710"/>
                <a:gd name="connsiteX15" fmla="*/ 49578 w 84362"/>
                <a:gd name="connsiteY15" fmla="*/ 30728 h 146710"/>
                <a:gd name="connsiteX16" fmla="*/ 44691 w 84362"/>
                <a:gd name="connsiteY16" fmla="*/ 30501 h 146710"/>
                <a:gd name="connsiteX17" fmla="*/ 28066 w 84362"/>
                <a:gd name="connsiteY17" fmla="*/ 80558 h 146710"/>
                <a:gd name="connsiteX18" fmla="*/ 59301 w 84362"/>
                <a:gd name="connsiteY18" fmla="*/ 75785 h 14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62" h="146710">
                  <a:moveTo>
                    <a:pt x="59604" y="94251"/>
                  </a:moveTo>
                  <a:cubicBezTo>
                    <a:pt x="46706" y="98626"/>
                    <a:pt x="36429" y="102092"/>
                    <a:pt x="24539" y="106069"/>
                  </a:cubicBezTo>
                  <a:cubicBezTo>
                    <a:pt x="23582" y="115615"/>
                    <a:pt x="22876" y="125217"/>
                    <a:pt x="21516" y="134763"/>
                  </a:cubicBezTo>
                  <a:cubicBezTo>
                    <a:pt x="20257" y="143513"/>
                    <a:pt x="14513" y="148285"/>
                    <a:pt x="7510" y="146240"/>
                  </a:cubicBezTo>
                  <a:cubicBezTo>
                    <a:pt x="4135" y="145274"/>
                    <a:pt x="-147" y="137888"/>
                    <a:pt x="4" y="133683"/>
                  </a:cubicBezTo>
                  <a:cubicBezTo>
                    <a:pt x="1667" y="94592"/>
                    <a:pt x="4135" y="55501"/>
                    <a:pt x="6654" y="16467"/>
                  </a:cubicBezTo>
                  <a:cubicBezTo>
                    <a:pt x="6856" y="13569"/>
                    <a:pt x="9274" y="10841"/>
                    <a:pt x="11289" y="6864"/>
                  </a:cubicBezTo>
                  <a:cubicBezTo>
                    <a:pt x="16176" y="9080"/>
                    <a:pt x="20660" y="11069"/>
                    <a:pt x="25395" y="13228"/>
                  </a:cubicBezTo>
                  <a:cubicBezTo>
                    <a:pt x="44439" y="-7000"/>
                    <a:pt x="62878" y="-5693"/>
                    <a:pt x="73408" y="28796"/>
                  </a:cubicBezTo>
                  <a:cubicBezTo>
                    <a:pt x="82527" y="58683"/>
                    <a:pt x="85952" y="89535"/>
                    <a:pt x="83685" y="121126"/>
                  </a:cubicBezTo>
                  <a:cubicBezTo>
                    <a:pt x="83383" y="125217"/>
                    <a:pt x="83383" y="129876"/>
                    <a:pt x="81569" y="133058"/>
                  </a:cubicBezTo>
                  <a:cubicBezTo>
                    <a:pt x="79050" y="137433"/>
                    <a:pt x="74970" y="140615"/>
                    <a:pt x="71544" y="144365"/>
                  </a:cubicBezTo>
                  <a:cubicBezTo>
                    <a:pt x="68521" y="140274"/>
                    <a:pt x="63634" y="136638"/>
                    <a:pt x="62828" y="132092"/>
                  </a:cubicBezTo>
                  <a:cubicBezTo>
                    <a:pt x="60813" y="120388"/>
                    <a:pt x="60611" y="108285"/>
                    <a:pt x="59553" y="94365"/>
                  </a:cubicBezTo>
                  <a:close/>
                  <a:moveTo>
                    <a:pt x="59301" y="75728"/>
                  </a:moveTo>
                  <a:cubicBezTo>
                    <a:pt x="55523" y="58285"/>
                    <a:pt x="52550" y="44478"/>
                    <a:pt x="49578" y="30728"/>
                  </a:cubicBezTo>
                  <a:cubicBezTo>
                    <a:pt x="47966" y="30671"/>
                    <a:pt x="46303" y="30557"/>
                    <a:pt x="44691" y="30501"/>
                  </a:cubicBezTo>
                  <a:cubicBezTo>
                    <a:pt x="39603" y="45842"/>
                    <a:pt x="34514" y="61183"/>
                    <a:pt x="28066" y="80558"/>
                  </a:cubicBezTo>
                  <a:cubicBezTo>
                    <a:pt x="40157" y="78683"/>
                    <a:pt x="47714" y="77547"/>
                    <a:pt x="59301" y="75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263BBCDD-25DD-2359-DAA3-D0EB8CC9E9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0727" y="6169820"/>
              <a:ext cx="180203" cy="79275"/>
            </a:xfrm>
            <a:custGeom>
              <a:avLst/>
              <a:gdLst>
                <a:gd name="connsiteX0" fmla="*/ 111653 w 180203"/>
                <a:gd name="connsiteY0" fmla="*/ 19027 h 79275"/>
                <a:gd name="connsiteX1" fmla="*/ 140117 w 180203"/>
                <a:gd name="connsiteY1" fmla="*/ 3345 h 79275"/>
                <a:gd name="connsiteX2" fmla="*/ 163494 w 180203"/>
                <a:gd name="connsiteY2" fmla="*/ 618 h 79275"/>
                <a:gd name="connsiteX3" fmla="*/ 176643 w 180203"/>
                <a:gd name="connsiteY3" fmla="*/ 34027 h 79275"/>
                <a:gd name="connsiteX4" fmla="*/ 104801 w 180203"/>
                <a:gd name="connsiteY4" fmla="*/ 62266 h 79275"/>
                <a:gd name="connsiteX5" fmla="*/ 52708 w 180203"/>
                <a:gd name="connsiteY5" fmla="*/ 78971 h 79275"/>
                <a:gd name="connsiteX6" fmla="*/ 14872 w 180203"/>
                <a:gd name="connsiteY6" fmla="*/ 70675 h 79275"/>
                <a:gd name="connsiteX7" fmla="*/ 866 w 180203"/>
                <a:gd name="connsiteY7" fmla="*/ 40562 h 79275"/>
                <a:gd name="connsiteX8" fmla="*/ 22429 w 180203"/>
                <a:gd name="connsiteY8" fmla="*/ 27039 h 79275"/>
                <a:gd name="connsiteX9" fmla="*/ 37140 w 180203"/>
                <a:gd name="connsiteY9" fmla="*/ 18118 h 79275"/>
                <a:gd name="connsiteX10" fmla="*/ 111653 w 180203"/>
                <a:gd name="connsiteY10" fmla="*/ 19027 h 79275"/>
                <a:gd name="connsiteX11" fmla="*/ 91047 w 180203"/>
                <a:gd name="connsiteY11" fmla="*/ 29766 h 79275"/>
                <a:gd name="connsiteX12" fmla="*/ 32505 w 180203"/>
                <a:gd name="connsiteY12" fmla="*/ 56300 h 79275"/>
                <a:gd name="connsiteX13" fmla="*/ 91047 w 180203"/>
                <a:gd name="connsiteY13" fmla="*/ 29766 h 79275"/>
                <a:gd name="connsiteX14" fmla="*/ 113970 w 180203"/>
                <a:gd name="connsiteY14" fmla="*/ 39937 h 79275"/>
                <a:gd name="connsiteX15" fmla="*/ 157146 w 180203"/>
                <a:gd name="connsiteY15" fmla="*/ 21754 h 79275"/>
                <a:gd name="connsiteX16" fmla="*/ 113970 w 180203"/>
                <a:gd name="connsiteY16" fmla="*/ 39937 h 7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203" h="79275">
                  <a:moveTo>
                    <a:pt x="111653" y="19027"/>
                  </a:moveTo>
                  <a:cubicBezTo>
                    <a:pt x="121880" y="13288"/>
                    <a:pt x="130595" y="6982"/>
                    <a:pt x="140117" y="3345"/>
                  </a:cubicBezTo>
                  <a:cubicBezTo>
                    <a:pt x="147423" y="561"/>
                    <a:pt x="156037" y="-916"/>
                    <a:pt x="163494" y="618"/>
                  </a:cubicBezTo>
                  <a:cubicBezTo>
                    <a:pt x="179464" y="3913"/>
                    <a:pt x="184301" y="17834"/>
                    <a:pt x="176643" y="34027"/>
                  </a:cubicBezTo>
                  <a:cubicBezTo>
                    <a:pt x="161882" y="65107"/>
                    <a:pt x="131553" y="75959"/>
                    <a:pt x="104801" y="62266"/>
                  </a:cubicBezTo>
                  <a:cubicBezTo>
                    <a:pt x="85908" y="68630"/>
                    <a:pt x="69585" y="76812"/>
                    <a:pt x="52708" y="78971"/>
                  </a:cubicBezTo>
                  <a:cubicBezTo>
                    <a:pt x="40465" y="80505"/>
                    <a:pt x="26712" y="76016"/>
                    <a:pt x="14872" y="70675"/>
                  </a:cubicBezTo>
                  <a:cubicBezTo>
                    <a:pt x="2781" y="65221"/>
                    <a:pt x="-2156" y="51584"/>
                    <a:pt x="866" y="40562"/>
                  </a:cubicBezTo>
                  <a:cubicBezTo>
                    <a:pt x="4141" y="28630"/>
                    <a:pt x="10388" y="23687"/>
                    <a:pt x="22429" y="27039"/>
                  </a:cubicBezTo>
                  <a:cubicBezTo>
                    <a:pt x="26460" y="28175"/>
                    <a:pt x="32253" y="21471"/>
                    <a:pt x="37140" y="18118"/>
                  </a:cubicBezTo>
                  <a:cubicBezTo>
                    <a:pt x="64144" y="-461"/>
                    <a:pt x="83490" y="-461"/>
                    <a:pt x="111653" y="19027"/>
                  </a:cubicBezTo>
                  <a:close/>
                  <a:moveTo>
                    <a:pt x="91047" y="29766"/>
                  </a:moveTo>
                  <a:cubicBezTo>
                    <a:pt x="65706" y="16300"/>
                    <a:pt x="39508" y="28800"/>
                    <a:pt x="32505" y="56300"/>
                  </a:cubicBezTo>
                  <a:cubicBezTo>
                    <a:pt x="63489" y="62948"/>
                    <a:pt x="80014" y="55789"/>
                    <a:pt x="91047" y="29766"/>
                  </a:cubicBezTo>
                  <a:close/>
                  <a:moveTo>
                    <a:pt x="113970" y="39937"/>
                  </a:moveTo>
                  <a:cubicBezTo>
                    <a:pt x="131654" y="56357"/>
                    <a:pt x="146314" y="49766"/>
                    <a:pt x="157146" y="21754"/>
                  </a:cubicBezTo>
                  <a:cubicBezTo>
                    <a:pt x="140319" y="19936"/>
                    <a:pt x="128076" y="29141"/>
                    <a:pt x="113970" y="39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5B01034B-E1F1-066B-E6F9-6CFAEBCD0D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78138" y="5593096"/>
              <a:ext cx="141827" cy="118857"/>
            </a:xfrm>
            <a:custGeom>
              <a:avLst/>
              <a:gdLst>
                <a:gd name="connsiteX0" fmla="*/ 126416 w 141827"/>
                <a:gd name="connsiteY0" fmla="*/ 67793 h 118857"/>
                <a:gd name="connsiteX1" fmla="*/ 140876 w 141827"/>
                <a:gd name="connsiteY1" fmla="*/ 105180 h 118857"/>
                <a:gd name="connsiteX2" fmla="*/ 116592 w 141827"/>
                <a:gd name="connsiteY2" fmla="*/ 96486 h 118857"/>
                <a:gd name="connsiteX3" fmla="*/ 90042 w 141827"/>
                <a:gd name="connsiteY3" fmla="*/ 115350 h 118857"/>
                <a:gd name="connsiteX4" fmla="*/ 60620 w 141827"/>
                <a:gd name="connsiteY4" fmla="*/ 108646 h 118857"/>
                <a:gd name="connsiteX5" fmla="*/ 32004 w 141827"/>
                <a:gd name="connsiteY5" fmla="*/ 103361 h 118857"/>
                <a:gd name="connsiteX6" fmla="*/ 22784 w 141827"/>
                <a:gd name="connsiteY6" fmla="*/ 109782 h 118857"/>
                <a:gd name="connsiteX7" fmla="*/ 63 w 141827"/>
                <a:gd name="connsiteY7" fmla="*/ 93873 h 118857"/>
                <a:gd name="connsiteX8" fmla="*/ 2682 w 141827"/>
                <a:gd name="connsiteY8" fmla="*/ 61997 h 118857"/>
                <a:gd name="connsiteX9" fmla="*/ 14371 w 141827"/>
                <a:gd name="connsiteY9" fmla="*/ 50918 h 118857"/>
                <a:gd name="connsiteX10" fmla="*/ 23842 w 141827"/>
                <a:gd name="connsiteY10" fmla="*/ 62225 h 118857"/>
                <a:gd name="connsiteX11" fmla="*/ 24195 w 141827"/>
                <a:gd name="connsiteY11" fmla="*/ 77339 h 118857"/>
                <a:gd name="connsiteX12" fmla="*/ 53617 w 141827"/>
                <a:gd name="connsiteY12" fmla="*/ 79498 h 118857"/>
                <a:gd name="connsiteX13" fmla="*/ 104551 w 141827"/>
                <a:gd name="connsiteY13" fmla="*/ 41657 h 118857"/>
                <a:gd name="connsiteX14" fmla="*/ 106012 w 141827"/>
                <a:gd name="connsiteY14" fmla="*/ 15179 h 118857"/>
                <a:gd name="connsiteX15" fmla="*/ 116441 w 141827"/>
                <a:gd name="connsiteY15" fmla="*/ 9 h 118857"/>
                <a:gd name="connsiteX16" fmla="*/ 130547 w 141827"/>
                <a:gd name="connsiteY16" fmla="*/ 12452 h 118857"/>
                <a:gd name="connsiteX17" fmla="*/ 130547 w 141827"/>
                <a:gd name="connsiteY17" fmla="*/ 29497 h 118857"/>
                <a:gd name="connsiteX18" fmla="*/ 126517 w 141827"/>
                <a:gd name="connsiteY18" fmla="*/ 67736 h 118857"/>
                <a:gd name="connsiteX19" fmla="*/ 76641 w 141827"/>
                <a:gd name="connsiteY19" fmla="*/ 90748 h 118857"/>
                <a:gd name="connsiteX20" fmla="*/ 83039 w 141827"/>
                <a:gd name="connsiteY20" fmla="*/ 94043 h 118857"/>
                <a:gd name="connsiteX21" fmla="*/ 97548 w 141827"/>
                <a:gd name="connsiteY21" fmla="*/ 72566 h 118857"/>
                <a:gd name="connsiteX22" fmla="*/ 81225 w 141827"/>
                <a:gd name="connsiteY22" fmla="*/ 60634 h 118857"/>
                <a:gd name="connsiteX23" fmla="*/ 76691 w 141827"/>
                <a:gd name="connsiteY23" fmla="*/ 90804 h 11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827" h="118857">
                  <a:moveTo>
                    <a:pt x="126416" y="67793"/>
                  </a:moveTo>
                  <a:cubicBezTo>
                    <a:pt x="131404" y="79725"/>
                    <a:pt x="145611" y="85464"/>
                    <a:pt x="140876" y="105180"/>
                  </a:cubicBezTo>
                  <a:cubicBezTo>
                    <a:pt x="132411" y="102168"/>
                    <a:pt x="124603" y="99384"/>
                    <a:pt x="116592" y="96486"/>
                  </a:cubicBezTo>
                  <a:cubicBezTo>
                    <a:pt x="108279" y="102509"/>
                    <a:pt x="99614" y="110009"/>
                    <a:pt x="90042" y="115350"/>
                  </a:cubicBezTo>
                  <a:cubicBezTo>
                    <a:pt x="79311" y="121373"/>
                    <a:pt x="69285" y="119952"/>
                    <a:pt x="60620" y="108646"/>
                  </a:cubicBezTo>
                  <a:cubicBezTo>
                    <a:pt x="53415" y="99270"/>
                    <a:pt x="41627" y="97793"/>
                    <a:pt x="32004" y="103361"/>
                  </a:cubicBezTo>
                  <a:cubicBezTo>
                    <a:pt x="28780" y="105237"/>
                    <a:pt x="26059" y="108362"/>
                    <a:pt x="22784" y="109782"/>
                  </a:cubicBezTo>
                  <a:cubicBezTo>
                    <a:pt x="9887" y="115407"/>
                    <a:pt x="617" y="109384"/>
                    <a:pt x="63" y="93873"/>
                  </a:cubicBezTo>
                  <a:cubicBezTo>
                    <a:pt x="-340" y="83304"/>
                    <a:pt x="1272" y="72566"/>
                    <a:pt x="2682" y="61997"/>
                  </a:cubicBezTo>
                  <a:cubicBezTo>
                    <a:pt x="3640" y="54952"/>
                    <a:pt x="7368" y="48588"/>
                    <a:pt x="14371" y="50918"/>
                  </a:cubicBezTo>
                  <a:cubicBezTo>
                    <a:pt x="18300" y="52225"/>
                    <a:pt x="22079" y="57623"/>
                    <a:pt x="23842" y="62225"/>
                  </a:cubicBezTo>
                  <a:cubicBezTo>
                    <a:pt x="25454" y="66373"/>
                    <a:pt x="24195" y="71884"/>
                    <a:pt x="24195" y="77339"/>
                  </a:cubicBezTo>
                  <a:cubicBezTo>
                    <a:pt x="34220" y="78077"/>
                    <a:pt x="43944" y="78816"/>
                    <a:pt x="53617" y="79498"/>
                  </a:cubicBezTo>
                  <a:cubicBezTo>
                    <a:pt x="63728" y="51503"/>
                    <a:pt x="80706" y="38890"/>
                    <a:pt x="104551" y="41657"/>
                  </a:cubicBezTo>
                  <a:cubicBezTo>
                    <a:pt x="105055" y="32793"/>
                    <a:pt x="105912" y="23986"/>
                    <a:pt x="106012" y="15179"/>
                  </a:cubicBezTo>
                  <a:cubicBezTo>
                    <a:pt x="106113" y="6827"/>
                    <a:pt x="107624" y="236"/>
                    <a:pt x="116441" y="9"/>
                  </a:cubicBezTo>
                  <a:cubicBezTo>
                    <a:pt x="123998" y="-219"/>
                    <a:pt x="129237" y="4099"/>
                    <a:pt x="130547" y="12452"/>
                  </a:cubicBezTo>
                  <a:cubicBezTo>
                    <a:pt x="131404" y="17963"/>
                    <a:pt x="131051" y="23872"/>
                    <a:pt x="130547" y="29497"/>
                  </a:cubicBezTo>
                  <a:cubicBezTo>
                    <a:pt x="129389" y="42566"/>
                    <a:pt x="127827" y="55577"/>
                    <a:pt x="126517" y="67736"/>
                  </a:cubicBezTo>
                  <a:close/>
                  <a:moveTo>
                    <a:pt x="76641" y="90748"/>
                  </a:moveTo>
                  <a:cubicBezTo>
                    <a:pt x="78757" y="91827"/>
                    <a:pt x="80873" y="92907"/>
                    <a:pt x="83039" y="94043"/>
                  </a:cubicBezTo>
                  <a:cubicBezTo>
                    <a:pt x="87523" y="87452"/>
                    <a:pt x="91956" y="80861"/>
                    <a:pt x="97548" y="72566"/>
                  </a:cubicBezTo>
                  <a:cubicBezTo>
                    <a:pt x="91956" y="68475"/>
                    <a:pt x="87724" y="65407"/>
                    <a:pt x="81225" y="60634"/>
                  </a:cubicBezTo>
                  <a:cubicBezTo>
                    <a:pt x="79361" y="73020"/>
                    <a:pt x="78001" y="81884"/>
                    <a:pt x="76691" y="908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0A0AF82-AAFF-967C-3FE2-18A482D9B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7170" y="69419"/>
              <a:ext cx="105652" cy="168971"/>
            </a:xfrm>
            <a:custGeom>
              <a:avLst/>
              <a:gdLst>
                <a:gd name="connsiteX0" fmla="*/ 23632 w 105652"/>
                <a:gd name="connsiteY0" fmla="*/ 56377 h 168971"/>
                <a:gd name="connsiteX1" fmla="*/ 21768 w 105652"/>
                <a:gd name="connsiteY1" fmla="*/ 99275 h 168971"/>
                <a:gd name="connsiteX2" fmla="*/ 27361 w 105652"/>
                <a:gd name="connsiteY2" fmla="*/ 128025 h 168971"/>
                <a:gd name="connsiteX3" fmla="*/ 61972 w 105652"/>
                <a:gd name="connsiteY3" fmla="*/ 133650 h 168971"/>
                <a:gd name="connsiteX4" fmla="*/ 81066 w 105652"/>
                <a:gd name="connsiteY4" fmla="*/ 42115 h 168971"/>
                <a:gd name="connsiteX5" fmla="*/ 50132 w 105652"/>
                <a:gd name="connsiteY5" fmla="*/ 27172 h 168971"/>
                <a:gd name="connsiteX6" fmla="*/ 28620 w 105652"/>
                <a:gd name="connsiteY6" fmla="*/ 45922 h 168971"/>
                <a:gd name="connsiteX7" fmla="*/ 31693 w 105652"/>
                <a:gd name="connsiteY7" fmla="*/ 19615 h 168971"/>
                <a:gd name="connsiteX8" fmla="*/ 74315 w 105652"/>
                <a:gd name="connsiteY8" fmla="*/ 865 h 168971"/>
                <a:gd name="connsiteX9" fmla="*/ 104291 w 105652"/>
                <a:gd name="connsiteY9" fmla="*/ 35865 h 168971"/>
                <a:gd name="connsiteX10" fmla="*/ 88069 w 105652"/>
                <a:gd name="connsiteY10" fmla="*/ 136207 h 168971"/>
                <a:gd name="connsiteX11" fmla="*/ 74214 w 105652"/>
                <a:gd name="connsiteY11" fmla="*/ 155241 h 168971"/>
                <a:gd name="connsiteX12" fmla="*/ 9425 w 105652"/>
                <a:gd name="connsiteY12" fmla="*/ 143309 h 168971"/>
                <a:gd name="connsiteX13" fmla="*/ 4639 w 105652"/>
                <a:gd name="connsiteY13" fmla="*/ 66320 h 168971"/>
                <a:gd name="connsiteX14" fmla="*/ 23733 w 105652"/>
                <a:gd name="connsiteY14" fmla="*/ 56434 h 1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52" h="168971">
                  <a:moveTo>
                    <a:pt x="23632" y="56377"/>
                  </a:moveTo>
                  <a:cubicBezTo>
                    <a:pt x="22877" y="71604"/>
                    <a:pt x="21265" y="85468"/>
                    <a:pt x="21768" y="99275"/>
                  </a:cubicBezTo>
                  <a:cubicBezTo>
                    <a:pt x="22121" y="108934"/>
                    <a:pt x="23985" y="119104"/>
                    <a:pt x="27361" y="128025"/>
                  </a:cubicBezTo>
                  <a:cubicBezTo>
                    <a:pt x="35623" y="149673"/>
                    <a:pt x="49377" y="151946"/>
                    <a:pt x="61972" y="133650"/>
                  </a:cubicBezTo>
                  <a:cubicBezTo>
                    <a:pt x="80562" y="106604"/>
                    <a:pt x="84441" y="74729"/>
                    <a:pt x="81066" y="42115"/>
                  </a:cubicBezTo>
                  <a:cubicBezTo>
                    <a:pt x="79051" y="22570"/>
                    <a:pt x="65347" y="16717"/>
                    <a:pt x="50132" y="27172"/>
                  </a:cubicBezTo>
                  <a:cubicBezTo>
                    <a:pt x="42827" y="32172"/>
                    <a:pt x="36530" y="38933"/>
                    <a:pt x="28620" y="45922"/>
                  </a:cubicBezTo>
                  <a:cubicBezTo>
                    <a:pt x="23784" y="34843"/>
                    <a:pt x="27109" y="26433"/>
                    <a:pt x="31693" y="19615"/>
                  </a:cubicBezTo>
                  <a:cubicBezTo>
                    <a:pt x="42324" y="3933"/>
                    <a:pt x="56934" y="-2487"/>
                    <a:pt x="74315" y="865"/>
                  </a:cubicBezTo>
                  <a:cubicBezTo>
                    <a:pt x="89933" y="3876"/>
                    <a:pt x="102225" y="16888"/>
                    <a:pt x="104291" y="35865"/>
                  </a:cubicBezTo>
                  <a:cubicBezTo>
                    <a:pt x="108070" y="70979"/>
                    <a:pt x="104392" y="105127"/>
                    <a:pt x="88069" y="136207"/>
                  </a:cubicBezTo>
                  <a:cubicBezTo>
                    <a:pt x="84391" y="143196"/>
                    <a:pt x="79504" y="149730"/>
                    <a:pt x="74214" y="155241"/>
                  </a:cubicBezTo>
                  <a:cubicBezTo>
                    <a:pt x="52903" y="177457"/>
                    <a:pt x="23280" y="172173"/>
                    <a:pt x="9425" y="143309"/>
                  </a:cubicBezTo>
                  <a:cubicBezTo>
                    <a:pt x="-2414" y="118707"/>
                    <a:pt x="-2011" y="92513"/>
                    <a:pt x="4639" y="66320"/>
                  </a:cubicBezTo>
                  <a:cubicBezTo>
                    <a:pt x="7108" y="56604"/>
                    <a:pt x="12498" y="50411"/>
                    <a:pt x="23733" y="564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C55C3BFE-0940-2800-F884-F004E57A4A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48949" y="6100870"/>
              <a:ext cx="186258" cy="112755"/>
            </a:xfrm>
            <a:custGeom>
              <a:avLst/>
              <a:gdLst>
                <a:gd name="connsiteX0" fmla="*/ 71895 w 186258"/>
                <a:gd name="connsiteY0" fmla="*/ 76443 h 112755"/>
                <a:gd name="connsiteX1" fmla="*/ 61416 w 186258"/>
                <a:gd name="connsiteY1" fmla="*/ 66443 h 112755"/>
                <a:gd name="connsiteX2" fmla="*/ 33657 w 186258"/>
                <a:gd name="connsiteY2" fmla="*/ 77637 h 112755"/>
                <a:gd name="connsiteX3" fmla="*/ 8568 w 186258"/>
                <a:gd name="connsiteY3" fmla="*/ 54795 h 112755"/>
                <a:gd name="connsiteX4" fmla="*/ 24991 w 186258"/>
                <a:gd name="connsiteY4" fmla="*/ 8204 h 112755"/>
                <a:gd name="connsiteX5" fmla="*/ 58897 w 186258"/>
                <a:gd name="connsiteY5" fmla="*/ 11215 h 112755"/>
                <a:gd name="connsiteX6" fmla="*/ 78546 w 186258"/>
                <a:gd name="connsiteY6" fmla="*/ 48489 h 112755"/>
                <a:gd name="connsiteX7" fmla="*/ 112502 w 186258"/>
                <a:gd name="connsiteY7" fmla="*/ 72295 h 112755"/>
                <a:gd name="connsiteX8" fmla="*/ 166761 w 186258"/>
                <a:gd name="connsiteY8" fmla="*/ 78262 h 112755"/>
                <a:gd name="connsiteX9" fmla="*/ 186258 w 186258"/>
                <a:gd name="connsiteY9" fmla="*/ 92011 h 112755"/>
                <a:gd name="connsiteX10" fmla="*/ 173865 w 186258"/>
                <a:gd name="connsiteY10" fmla="*/ 96273 h 112755"/>
                <a:gd name="connsiteX11" fmla="*/ 23732 w 186258"/>
                <a:gd name="connsiteY11" fmla="*/ 109739 h 112755"/>
                <a:gd name="connsiteX12" fmla="*/ 507 w 186258"/>
                <a:gd name="connsiteY12" fmla="*/ 105534 h 112755"/>
                <a:gd name="connsiteX13" fmla="*/ 20155 w 186258"/>
                <a:gd name="connsiteY13" fmla="*/ 89341 h 112755"/>
                <a:gd name="connsiteX14" fmla="*/ 71946 w 186258"/>
                <a:gd name="connsiteY14" fmla="*/ 76557 h 112755"/>
                <a:gd name="connsiteX15" fmla="*/ 31894 w 186258"/>
                <a:gd name="connsiteY15" fmla="*/ 57238 h 112755"/>
                <a:gd name="connsiteX16" fmla="*/ 51743 w 186258"/>
                <a:gd name="connsiteY16" fmla="*/ 24227 h 112755"/>
                <a:gd name="connsiteX17" fmla="*/ 31894 w 186258"/>
                <a:gd name="connsiteY17" fmla="*/ 57238 h 11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6258" h="112755">
                  <a:moveTo>
                    <a:pt x="71895" y="76443"/>
                  </a:moveTo>
                  <a:cubicBezTo>
                    <a:pt x="66404" y="71159"/>
                    <a:pt x="63381" y="68318"/>
                    <a:pt x="61416" y="66443"/>
                  </a:cubicBezTo>
                  <a:cubicBezTo>
                    <a:pt x="51240" y="70704"/>
                    <a:pt x="42725" y="75989"/>
                    <a:pt x="33657" y="77637"/>
                  </a:cubicBezTo>
                  <a:cubicBezTo>
                    <a:pt x="18392" y="80421"/>
                    <a:pt x="9726" y="72012"/>
                    <a:pt x="8568" y="54795"/>
                  </a:cubicBezTo>
                  <a:cubicBezTo>
                    <a:pt x="7308" y="36443"/>
                    <a:pt x="13051" y="20534"/>
                    <a:pt x="24991" y="8204"/>
                  </a:cubicBezTo>
                  <a:cubicBezTo>
                    <a:pt x="36730" y="-3955"/>
                    <a:pt x="48922" y="-2307"/>
                    <a:pt x="58897" y="11215"/>
                  </a:cubicBezTo>
                  <a:cubicBezTo>
                    <a:pt x="67210" y="22465"/>
                    <a:pt x="75875" y="31954"/>
                    <a:pt x="78546" y="48489"/>
                  </a:cubicBezTo>
                  <a:cubicBezTo>
                    <a:pt x="81266" y="65193"/>
                    <a:pt x="96632" y="71670"/>
                    <a:pt x="112502" y="72295"/>
                  </a:cubicBezTo>
                  <a:cubicBezTo>
                    <a:pt x="130639" y="73034"/>
                    <a:pt x="148776" y="75307"/>
                    <a:pt x="166761" y="78262"/>
                  </a:cubicBezTo>
                  <a:cubicBezTo>
                    <a:pt x="173512" y="79341"/>
                    <a:pt x="179810" y="84171"/>
                    <a:pt x="186258" y="92011"/>
                  </a:cubicBezTo>
                  <a:cubicBezTo>
                    <a:pt x="182127" y="93545"/>
                    <a:pt x="177744" y="96898"/>
                    <a:pt x="173865" y="96273"/>
                  </a:cubicBezTo>
                  <a:cubicBezTo>
                    <a:pt x="122880" y="88091"/>
                    <a:pt x="73407" y="100023"/>
                    <a:pt x="23732" y="109739"/>
                  </a:cubicBezTo>
                  <a:cubicBezTo>
                    <a:pt x="15671" y="111330"/>
                    <a:pt x="3227" y="117523"/>
                    <a:pt x="507" y="105534"/>
                  </a:cubicBezTo>
                  <a:cubicBezTo>
                    <a:pt x="-2969" y="90193"/>
                    <a:pt x="12296" y="91898"/>
                    <a:pt x="20155" y="89341"/>
                  </a:cubicBezTo>
                  <a:cubicBezTo>
                    <a:pt x="36025" y="84114"/>
                    <a:pt x="52499" y="81216"/>
                    <a:pt x="71946" y="76557"/>
                  </a:cubicBezTo>
                  <a:close/>
                  <a:moveTo>
                    <a:pt x="31894" y="57238"/>
                  </a:moveTo>
                  <a:cubicBezTo>
                    <a:pt x="51240" y="50988"/>
                    <a:pt x="52549" y="48829"/>
                    <a:pt x="51743" y="24227"/>
                  </a:cubicBezTo>
                  <a:cubicBezTo>
                    <a:pt x="33556" y="23091"/>
                    <a:pt x="27007" y="34057"/>
                    <a:pt x="31894" y="5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EA3F179-1374-706F-C406-063F79E701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11053" y="3696950"/>
              <a:ext cx="92718" cy="133757"/>
            </a:xfrm>
            <a:custGeom>
              <a:avLst/>
              <a:gdLst>
                <a:gd name="connsiteX0" fmla="*/ 13144 w 92718"/>
                <a:gd name="connsiteY0" fmla="*/ 99666 h 133757"/>
                <a:gd name="connsiteX1" fmla="*/ 96 w 92718"/>
                <a:gd name="connsiteY1" fmla="*/ 90348 h 133757"/>
                <a:gd name="connsiteX2" fmla="*/ 17628 w 92718"/>
                <a:gd name="connsiteY2" fmla="*/ 69666 h 133757"/>
                <a:gd name="connsiteX3" fmla="*/ 24077 w 92718"/>
                <a:gd name="connsiteY3" fmla="*/ 18984 h 133757"/>
                <a:gd name="connsiteX4" fmla="*/ 40148 w 92718"/>
                <a:gd name="connsiteY4" fmla="*/ 4324 h 133757"/>
                <a:gd name="connsiteX5" fmla="*/ 52189 w 92718"/>
                <a:gd name="connsiteY5" fmla="*/ 1995 h 133757"/>
                <a:gd name="connsiteX6" fmla="*/ 79495 w 92718"/>
                <a:gd name="connsiteY6" fmla="*/ 16540 h 133757"/>
                <a:gd name="connsiteX7" fmla="*/ 92695 w 92718"/>
                <a:gd name="connsiteY7" fmla="*/ 118928 h 133757"/>
                <a:gd name="connsiteX8" fmla="*/ 84079 w 92718"/>
                <a:gd name="connsiteY8" fmla="*/ 133757 h 133757"/>
                <a:gd name="connsiteX9" fmla="*/ 73752 w 92718"/>
                <a:gd name="connsiteY9" fmla="*/ 119723 h 133757"/>
                <a:gd name="connsiteX10" fmla="*/ 67152 w 92718"/>
                <a:gd name="connsiteY10" fmla="*/ 94325 h 133757"/>
                <a:gd name="connsiteX11" fmla="*/ 45740 w 92718"/>
                <a:gd name="connsiteY11" fmla="*/ 94325 h 133757"/>
                <a:gd name="connsiteX12" fmla="*/ 15260 w 92718"/>
                <a:gd name="connsiteY12" fmla="*/ 131484 h 133757"/>
                <a:gd name="connsiteX13" fmla="*/ 13044 w 92718"/>
                <a:gd name="connsiteY13" fmla="*/ 99609 h 133757"/>
                <a:gd name="connsiteX14" fmla="*/ 47907 w 92718"/>
                <a:gd name="connsiteY14" fmla="*/ 71029 h 133757"/>
                <a:gd name="connsiteX15" fmla="*/ 64582 w 92718"/>
                <a:gd name="connsiteY15" fmla="*/ 71029 h 133757"/>
                <a:gd name="connsiteX16" fmla="*/ 59242 w 92718"/>
                <a:gd name="connsiteY16" fmla="*/ 43643 h 133757"/>
                <a:gd name="connsiteX17" fmla="*/ 55262 w 92718"/>
                <a:gd name="connsiteY17" fmla="*/ 44154 h 133757"/>
                <a:gd name="connsiteX18" fmla="*/ 47907 w 92718"/>
                <a:gd name="connsiteY18" fmla="*/ 71029 h 13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8" h="133757">
                  <a:moveTo>
                    <a:pt x="13144" y="99666"/>
                  </a:moveTo>
                  <a:cubicBezTo>
                    <a:pt x="9164" y="96825"/>
                    <a:pt x="4428" y="93416"/>
                    <a:pt x="96" y="90348"/>
                  </a:cubicBezTo>
                  <a:cubicBezTo>
                    <a:pt x="-1214" y="74893"/>
                    <a:pt x="11230" y="76314"/>
                    <a:pt x="17628" y="69666"/>
                  </a:cubicBezTo>
                  <a:cubicBezTo>
                    <a:pt x="19694" y="53188"/>
                    <a:pt x="21659" y="36029"/>
                    <a:pt x="24077" y="18984"/>
                  </a:cubicBezTo>
                  <a:cubicBezTo>
                    <a:pt x="25487" y="9097"/>
                    <a:pt x="29115" y="1881"/>
                    <a:pt x="40148" y="4324"/>
                  </a:cubicBezTo>
                  <a:cubicBezTo>
                    <a:pt x="43927" y="5120"/>
                    <a:pt x="48259" y="3302"/>
                    <a:pt x="52189" y="1995"/>
                  </a:cubicBezTo>
                  <a:cubicBezTo>
                    <a:pt x="66446" y="-2721"/>
                    <a:pt x="76573" y="461"/>
                    <a:pt x="79495" y="16540"/>
                  </a:cubicBezTo>
                  <a:cubicBezTo>
                    <a:pt x="85641" y="50291"/>
                    <a:pt x="89168" y="84666"/>
                    <a:pt x="92695" y="118928"/>
                  </a:cubicBezTo>
                  <a:cubicBezTo>
                    <a:pt x="93148" y="123416"/>
                    <a:pt x="87102" y="128757"/>
                    <a:pt x="84079" y="133757"/>
                  </a:cubicBezTo>
                  <a:cubicBezTo>
                    <a:pt x="80553" y="129155"/>
                    <a:pt x="75867" y="125064"/>
                    <a:pt x="73752" y="119723"/>
                  </a:cubicBezTo>
                  <a:cubicBezTo>
                    <a:pt x="70578" y="111655"/>
                    <a:pt x="69268" y="102734"/>
                    <a:pt x="67152" y="94325"/>
                  </a:cubicBezTo>
                  <a:lnTo>
                    <a:pt x="45740" y="94325"/>
                  </a:lnTo>
                  <a:cubicBezTo>
                    <a:pt x="33699" y="105689"/>
                    <a:pt x="43725" y="135746"/>
                    <a:pt x="15260" y="131484"/>
                  </a:cubicBezTo>
                  <a:cubicBezTo>
                    <a:pt x="14555" y="121143"/>
                    <a:pt x="13799" y="110802"/>
                    <a:pt x="13044" y="99609"/>
                  </a:cubicBezTo>
                  <a:close/>
                  <a:moveTo>
                    <a:pt x="47907" y="71029"/>
                  </a:moveTo>
                  <a:lnTo>
                    <a:pt x="64582" y="71029"/>
                  </a:lnTo>
                  <a:cubicBezTo>
                    <a:pt x="62567" y="60745"/>
                    <a:pt x="60905" y="52166"/>
                    <a:pt x="59242" y="43643"/>
                  </a:cubicBezTo>
                  <a:cubicBezTo>
                    <a:pt x="57932" y="43813"/>
                    <a:pt x="56572" y="43984"/>
                    <a:pt x="55262" y="44154"/>
                  </a:cubicBezTo>
                  <a:cubicBezTo>
                    <a:pt x="53197" y="51768"/>
                    <a:pt x="51081" y="59382"/>
                    <a:pt x="47907" y="710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34FB23A-BC73-FC96-EC00-765766D2A9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4439" y="77500"/>
              <a:ext cx="113288" cy="179972"/>
            </a:xfrm>
            <a:custGeom>
              <a:avLst/>
              <a:gdLst>
                <a:gd name="connsiteX0" fmla="*/ 60104 w 113288"/>
                <a:gd name="connsiteY0" fmla="*/ 137274 h 179972"/>
                <a:gd name="connsiteX1" fmla="*/ 75621 w 113288"/>
                <a:gd name="connsiteY1" fmla="*/ 76364 h 179972"/>
                <a:gd name="connsiteX2" fmla="*/ 93909 w 113288"/>
                <a:gd name="connsiteY2" fmla="*/ 18239 h 179972"/>
                <a:gd name="connsiteX3" fmla="*/ 105547 w 113288"/>
                <a:gd name="connsiteY3" fmla="*/ 0 h 179972"/>
                <a:gd name="connsiteX4" fmla="*/ 110887 w 113288"/>
                <a:gd name="connsiteY4" fmla="*/ 1648 h 179972"/>
                <a:gd name="connsiteX5" fmla="*/ 113003 w 113288"/>
                <a:gd name="connsiteY5" fmla="*/ 19148 h 179972"/>
                <a:gd name="connsiteX6" fmla="*/ 81666 w 113288"/>
                <a:gd name="connsiteY6" fmla="*/ 157842 h 179972"/>
                <a:gd name="connsiteX7" fmla="*/ 76981 w 113288"/>
                <a:gd name="connsiteY7" fmla="*/ 168922 h 179972"/>
                <a:gd name="connsiteX8" fmla="*/ 42773 w 113288"/>
                <a:gd name="connsiteY8" fmla="*/ 168353 h 179972"/>
                <a:gd name="connsiteX9" fmla="*/ 21462 w 113288"/>
                <a:gd name="connsiteY9" fmla="*/ 116989 h 179972"/>
                <a:gd name="connsiteX10" fmla="*/ 3174 w 113288"/>
                <a:gd name="connsiteY10" fmla="*/ 61421 h 179972"/>
                <a:gd name="connsiteX11" fmla="*/ 0 w 113288"/>
                <a:gd name="connsiteY11" fmla="*/ 39205 h 179972"/>
                <a:gd name="connsiteX12" fmla="*/ 20908 w 113288"/>
                <a:gd name="connsiteY12" fmla="*/ 49546 h 179972"/>
                <a:gd name="connsiteX13" fmla="*/ 38742 w 113288"/>
                <a:gd name="connsiteY13" fmla="*/ 94603 h 179972"/>
                <a:gd name="connsiteX14" fmla="*/ 54965 w 113288"/>
                <a:gd name="connsiteY14" fmla="*/ 137387 h 179972"/>
                <a:gd name="connsiteX15" fmla="*/ 60104 w 113288"/>
                <a:gd name="connsiteY15" fmla="*/ 137274 h 1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88" h="179972">
                  <a:moveTo>
                    <a:pt x="60104" y="137274"/>
                  </a:moveTo>
                  <a:cubicBezTo>
                    <a:pt x="65242" y="116989"/>
                    <a:pt x="69978" y="96535"/>
                    <a:pt x="75621" y="76364"/>
                  </a:cubicBezTo>
                  <a:cubicBezTo>
                    <a:pt x="81163" y="56762"/>
                    <a:pt x="87158" y="37273"/>
                    <a:pt x="93909" y="18239"/>
                  </a:cubicBezTo>
                  <a:cubicBezTo>
                    <a:pt x="96327" y="11477"/>
                    <a:pt x="101567" y="6023"/>
                    <a:pt x="105547" y="0"/>
                  </a:cubicBezTo>
                  <a:cubicBezTo>
                    <a:pt x="107310" y="568"/>
                    <a:pt x="109124" y="1080"/>
                    <a:pt x="110887" y="1648"/>
                  </a:cubicBezTo>
                  <a:cubicBezTo>
                    <a:pt x="111693" y="7500"/>
                    <a:pt x="114111" y="13807"/>
                    <a:pt x="113003" y="19148"/>
                  </a:cubicBezTo>
                  <a:cubicBezTo>
                    <a:pt x="102927" y="65512"/>
                    <a:pt x="92297" y="111648"/>
                    <a:pt x="81666" y="157842"/>
                  </a:cubicBezTo>
                  <a:cubicBezTo>
                    <a:pt x="80760" y="161762"/>
                    <a:pt x="79046" y="165626"/>
                    <a:pt x="76981" y="168922"/>
                  </a:cubicBezTo>
                  <a:cubicBezTo>
                    <a:pt x="67812" y="183524"/>
                    <a:pt x="50733" y="183979"/>
                    <a:pt x="42773" y="168353"/>
                  </a:cubicBezTo>
                  <a:cubicBezTo>
                    <a:pt x="34410" y="152046"/>
                    <a:pt x="27911" y="134433"/>
                    <a:pt x="21462" y="116989"/>
                  </a:cubicBezTo>
                  <a:cubicBezTo>
                    <a:pt x="14761" y="98751"/>
                    <a:pt x="8766" y="80171"/>
                    <a:pt x="3174" y="61421"/>
                  </a:cubicBezTo>
                  <a:cubicBezTo>
                    <a:pt x="1008" y="54205"/>
                    <a:pt x="907" y="46193"/>
                    <a:pt x="0" y="39205"/>
                  </a:cubicBezTo>
                  <a:cubicBezTo>
                    <a:pt x="13099" y="32898"/>
                    <a:pt x="17432" y="41591"/>
                    <a:pt x="20908" y="49546"/>
                  </a:cubicBezTo>
                  <a:cubicBezTo>
                    <a:pt x="27356" y="64319"/>
                    <a:pt x="32949" y="79546"/>
                    <a:pt x="38742" y="94603"/>
                  </a:cubicBezTo>
                  <a:cubicBezTo>
                    <a:pt x="44234" y="108808"/>
                    <a:pt x="49574" y="123126"/>
                    <a:pt x="54965" y="137387"/>
                  </a:cubicBezTo>
                  <a:cubicBezTo>
                    <a:pt x="56678" y="137387"/>
                    <a:pt x="58391" y="137274"/>
                    <a:pt x="60104" y="1372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1EC49F52-C6EE-56DC-FAA2-943E22673A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6113" y="1332468"/>
              <a:ext cx="111670" cy="164075"/>
            </a:xfrm>
            <a:custGeom>
              <a:avLst/>
              <a:gdLst>
                <a:gd name="connsiteX0" fmla="*/ 33251 w 111670"/>
                <a:gd name="connsiteY0" fmla="*/ 86575 h 164075"/>
                <a:gd name="connsiteX1" fmla="*/ 78241 w 111670"/>
                <a:gd name="connsiteY1" fmla="*/ 75723 h 164075"/>
                <a:gd name="connsiteX2" fmla="*/ 72144 w 111670"/>
                <a:gd name="connsiteY2" fmla="*/ 25836 h 164075"/>
                <a:gd name="connsiteX3" fmla="*/ 80004 w 111670"/>
                <a:gd name="connsiteY3" fmla="*/ 665 h 164075"/>
                <a:gd name="connsiteX4" fmla="*/ 95571 w 111670"/>
                <a:gd name="connsiteY4" fmla="*/ 22427 h 164075"/>
                <a:gd name="connsiteX5" fmla="*/ 111290 w 111670"/>
                <a:gd name="connsiteY5" fmla="*/ 131973 h 164075"/>
                <a:gd name="connsiteX6" fmla="*/ 110282 w 111670"/>
                <a:gd name="connsiteY6" fmla="*/ 162257 h 164075"/>
                <a:gd name="connsiteX7" fmla="*/ 80306 w 111670"/>
                <a:gd name="connsiteY7" fmla="*/ 95666 h 164075"/>
                <a:gd name="connsiteX8" fmla="*/ 38037 w 111670"/>
                <a:gd name="connsiteY8" fmla="*/ 109359 h 164075"/>
                <a:gd name="connsiteX9" fmla="*/ 40254 w 111670"/>
                <a:gd name="connsiteY9" fmla="*/ 152939 h 164075"/>
                <a:gd name="connsiteX10" fmla="*/ 33906 w 111670"/>
                <a:gd name="connsiteY10" fmla="*/ 164076 h 164075"/>
                <a:gd name="connsiteX11" fmla="*/ 24787 w 111670"/>
                <a:gd name="connsiteY11" fmla="*/ 155553 h 164075"/>
                <a:gd name="connsiteX12" fmla="*/ 16978 w 111670"/>
                <a:gd name="connsiteY12" fmla="*/ 118053 h 164075"/>
                <a:gd name="connsiteX13" fmla="*/ 0 w 111670"/>
                <a:gd name="connsiteY13" fmla="*/ 104018 h 164075"/>
                <a:gd name="connsiteX14" fmla="*/ 11890 w 111670"/>
                <a:gd name="connsiteY14" fmla="*/ 86746 h 164075"/>
                <a:gd name="connsiteX15" fmla="*/ 3980 w 111670"/>
                <a:gd name="connsiteY15" fmla="*/ 39643 h 164075"/>
                <a:gd name="connsiteX16" fmla="*/ 10076 w 111670"/>
                <a:gd name="connsiteY16" fmla="*/ 24132 h 164075"/>
                <a:gd name="connsiteX17" fmla="*/ 21714 w 111670"/>
                <a:gd name="connsiteY17" fmla="*/ 35098 h 164075"/>
                <a:gd name="connsiteX18" fmla="*/ 33402 w 111670"/>
                <a:gd name="connsiteY18" fmla="*/ 86575 h 16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670" h="164075">
                  <a:moveTo>
                    <a:pt x="33251" y="86575"/>
                  </a:moveTo>
                  <a:cubicBezTo>
                    <a:pt x="48768" y="82825"/>
                    <a:pt x="62773" y="79473"/>
                    <a:pt x="78241" y="75723"/>
                  </a:cubicBezTo>
                  <a:cubicBezTo>
                    <a:pt x="76024" y="58052"/>
                    <a:pt x="73504" y="41973"/>
                    <a:pt x="72144" y="25836"/>
                  </a:cubicBezTo>
                  <a:cubicBezTo>
                    <a:pt x="71338" y="16518"/>
                    <a:pt x="68668" y="5040"/>
                    <a:pt x="80004" y="665"/>
                  </a:cubicBezTo>
                  <a:cubicBezTo>
                    <a:pt x="87662" y="-2289"/>
                    <a:pt x="92800" y="4529"/>
                    <a:pt x="95571" y="22427"/>
                  </a:cubicBezTo>
                  <a:cubicBezTo>
                    <a:pt x="101214" y="58905"/>
                    <a:pt x="106504" y="95382"/>
                    <a:pt x="111290" y="131973"/>
                  </a:cubicBezTo>
                  <a:cubicBezTo>
                    <a:pt x="112398" y="140325"/>
                    <a:pt x="110786" y="149076"/>
                    <a:pt x="110282" y="162257"/>
                  </a:cubicBezTo>
                  <a:cubicBezTo>
                    <a:pt x="85999" y="144928"/>
                    <a:pt x="90080" y="117655"/>
                    <a:pt x="80306" y="95666"/>
                  </a:cubicBezTo>
                  <a:cubicBezTo>
                    <a:pt x="66451" y="100155"/>
                    <a:pt x="52244" y="104757"/>
                    <a:pt x="38037" y="109359"/>
                  </a:cubicBezTo>
                  <a:cubicBezTo>
                    <a:pt x="38994" y="125269"/>
                    <a:pt x="40304" y="139132"/>
                    <a:pt x="40254" y="152939"/>
                  </a:cubicBezTo>
                  <a:cubicBezTo>
                    <a:pt x="40254" y="156689"/>
                    <a:pt x="36123" y="160382"/>
                    <a:pt x="33906" y="164076"/>
                  </a:cubicBezTo>
                  <a:cubicBezTo>
                    <a:pt x="30782" y="161292"/>
                    <a:pt x="25744" y="159076"/>
                    <a:pt x="24787" y="155553"/>
                  </a:cubicBezTo>
                  <a:cubicBezTo>
                    <a:pt x="21361" y="143053"/>
                    <a:pt x="19346" y="130041"/>
                    <a:pt x="16978" y="118053"/>
                  </a:cubicBezTo>
                  <a:cubicBezTo>
                    <a:pt x="10933" y="113053"/>
                    <a:pt x="5491" y="108564"/>
                    <a:pt x="0" y="104018"/>
                  </a:cubicBezTo>
                  <a:cubicBezTo>
                    <a:pt x="3728" y="98621"/>
                    <a:pt x="7456" y="93223"/>
                    <a:pt x="11890" y="86746"/>
                  </a:cubicBezTo>
                  <a:cubicBezTo>
                    <a:pt x="9371" y="71859"/>
                    <a:pt x="6449" y="55779"/>
                    <a:pt x="3980" y="39643"/>
                  </a:cubicBezTo>
                  <a:cubicBezTo>
                    <a:pt x="2972" y="33166"/>
                    <a:pt x="2317" y="24472"/>
                    <a:pt x="10076" y="24132"/>
                  </a:cubicBezTo>
                  <a:cubicBezTo>
                    <a:pt x="13955" y="23961"/>
                    <a:pt x="20303" y="30268"/>
                    <a:pt x="21714" y="35098"/>
                  </a:cubicBezTo>
                  <a:cubicBezTo>
                    <a:pt x="26399" y="51348"/>
                    <a:pt x="29371" y="68223"/>
                    <a:pt x="33402" y="86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8A5133DA-775F-C6AC-8BA0-CE450648F0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44239" y="5286909"/>
              <a:ext cx="86939" cy="165853"/>
            </a:xfrm>
            <a:custGeom>
              <a:avLst/>
              <a:gdLst>
                <a:gd name="connsiteX0" fmla="*/ 82891 w 86939"/>
                <a:gd name="connsiteY0" fmla="*/ 165853 h 165853"/>
                <a:gd name="connsiteX1" fmla="*/ 59162 w 86939"/>
                <a:gd name="connsiteY1" fmla="*/ 126933 h 165853"/>
                <a:gd name="connsiteX2" fmla="*/ 4449 w 86939"/>
                <a:gd name="connsiteY2" fmla="*/ 141365 h 165853"/>
                <a:gd name="connsiteX3" fmla="*/ 317 w 86939"/>
                <a:gd name="connsiteY3" fmla="*/ 114206 h 165853"/>
                <a:gd name="connsiteX4" fmla="*/ 1477 w 86939"/>
                <a:gd name="connsiteY4" fmla="*/ 102557 h 165853"/>
                <a:gd name="connsiteX5" fmla="*/ 25507 w 86939"/>
                <a:gd name="connsiteY5" fmla="*/ 24830 h 165853"/>
                <a:gd name="connsiteX6" fmla="*/ 32662 w 86939"/>
                <a:gd name="connsiteY6" fmla="*/ 0 h 165853"/>
                <a:gd name="connsiteX7" fmla="*/ 66920 w 86939"/>
                <a:gd name="connsiteY7" fmla="*/ 27500 h 165853"/>
                <a:gd name="connsiteX8" fmla="*/ 73923 w 86939"/>
                <a:gd name="connsiteY8" fmla="*/ 42387 h 165853"/>
                <a:gd name="connsiteX9" fmla="*/ 86820 w 86939"/>
                <a:gd name="connsiteY9" fmla="*/ 142558 h 165853"/>
                <a:gd name="connsiteX10" fmla="*/ 82790 w 86939"/>
                <a:gd name="connsiteY10" fmla="*/ 165853 h 165853"/>
                <a:gd name="connsiteX11" fmla="*/ 57801 w 86939"/>
                <a:gd name="connsiteY11" fmla="*/ 104092 h 165853"/>
                <a:gd name="connsiteX12" fmla="*/ 50496 w 86939"/>
                <a:gd name="connsiteY12" fmla="*/ 61478 h 165853"/>
                <a:gd name="connsiteX13" fmla="*/ 45307 w 86939"/>
                <a:gd name="connsiteY13" fmla="*/ 56819 h 165853"/>
                <a:gd name="connsiteX14" fmla="*/ 30496 w 86939"/>
                <a:gd name="connsiteY14" fmla="*/ 101989 h 165853"/>
                <a:gd name="connsiteX15" fmla="*/ 57801 w 86939"/>
                <a:gd name="connsiteY15" fmla="*/ 104092 h 16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939" h="165853">
                  <a:moveTo>
                    <a:pt x="82891" y="165853"/>
                  </a:moveTo>
                  <a:cubicBezTo>
                    <a:pt x="61832" y="158808"/>
                    <a:pt x="64754" y="139830"/>
                    <a:pt x="59162" y="126933"/>
                  </a:cubicBezTo>
                  <a:cubicBezTo>
                    <a:pt x="39665" y="121933"/>
                    <a:pt x="22787" y="133353"/>
                    <a:pt x="4449" y="141365"/>
                  </a:cubicBezTo>
                  <a:cubicBezTo>
                    <a:pt x="2635" y="129831"/>
                    <a:pt x="1124" y="122046"/>
                    <a:pt x="317" y="114206"/>
                  </a:cubicBezTo>
                  <a:cubicBezTo>
                    <a:pt x="-85" y="110342"/>
                    <a:pt x="-438" y="104830"/>
                    <a:pt x="1477" y="102557"/>
                  </a:cubicBezTo>
                  <a:cubicBezTo>
                    <a:pt x="20218" y="80739"/>
                    <a:pt x="18152" y="50966"/>
                    <a:pt x="25507" y="24830"/>
                  </a:cubicBezTo>
                  <a:cubicBezTo>
                    <a:pt x="27775" y="16818"/>
                    <a:pt x="30143" y="8807"/>
                    <a:pt x="32662" y="0"/>
                  </a:cubicBezTo>
                  <a:cubicBezTo>
                    <a:pt x="45861" y="10398"/>
                    <a:pt x="56844" y="18296"/>
                    <a:pt x="66920" y="27500"/>
                  </a:cubicBezTo>
                  <a:cubicBezTo>
                    <a:pt x="70497" y="30796"/>
                    <a:pt x="73168" y="37046"/>
                    <a:pt x="73923" y="42387"/>
                  </a:cubicBezTo>
                  <a:cubicBezTo>
                    <a:pt x="78709" y="75682"/>
                    <a:pt x="83143" y="109092"/>
                    <a:pt x="86820" y="142558"/>
                  </a:cubicBezTo>
                  <a:cubicBezTo>
                    <a:pt x="87576" y="149206"/>
                    <a:pt x="84553" y="156422"/>
                    <a:pt x="82790" y="165853"/>
                  </a:cubicBezTo>
                  <a:close/>
                  <a:moveTo>
                    <a:pt x="57801" y="104092"/>
                  </a:moveTo>
                  <a:cubicBezTo>
                    <a:pt x="54980" y="87217"/>
                    <a:pt x="52864" y="74319"/>
                    <a:pt x="50496" y="61478"/>
                  </a:cubicBezTo>
                  <a:cubicBezTo>
                    <a:pt x="50295" y="60341"/>
                    <a:pt x="48431" y="59546"/>
                    <a:pt x="45307" y="56819"/>
                  </a:cubicBezTo>
                  <a:cubicBezTo>
                    <a:pt x="40471" y="71592"/>
                    <a:pt x="35886" y="85512"/>
                    <a:pt x="30496" y="101989"/>
                  </a:cubicBezTo>
                  <a:cubicBezTo>
                    <a:pt x="40672" y="102785"/>
                    <a:pt x="47624" y="103296"/>
                    <a:pt x="57801" y="104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5529341-583E-F644-0DA0-01672DF033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21937" y="5392298"/>
              <a:ext cx="155989" cy="101364"/>
            </a:xfrm>
            <a:custGeom>
              <a:avLst/>
              <a:gdLst>
                <a:gd name="connsiteX0" fmla="*/ 44222 w 155989"/>
                <a:gd name="connsiteY0" fmla="*/ 9612 h 101364"/>
                <a:gd name="connsiteX1" fmla="*/ 23667 w 155989"/>
                <a:gd name="connsiteY1" fmla="*/ 53192 h 101364"/>
                <a:gd name="connsiteX2" fmla="*/ 45734 w 155989"/>
                <a:gd name="connsiteY2" fmla="*/ 82510 h 101364"/>
                <a:gd name="connsiteX3" fmla="*/ 77171 w 155989"/>
                <a:gd name="connsiteY3" fmla="*/ 53078 h 101364"/>
                <a:gd name="connsiteX4" fmla="*/ 82713 w 155989"/>
                <a:gd name="connsiteY4" fmla="*/ 27339 h 101364"/>
                <a:gd name="connsiteX5" fmla="*/ 139441 w 155989"/>
                <a:gd name="connsiteY5" fmla="*/ 12226 h 101364"/>
                <a:gd name="connsiteX6" fmla="*/ 155311 w 155989"/>
                <a:gd name="connsiteY6" fmla="*/ 49499 h 101364"/>
                <a:gd name="connsiteX7" fmla="*/ 122110 w 155989"/>
                <a:gd name="connsiteY7" fmla="*/ 86999 h 101364"/>
                <a:gd name="connsiteX8" fmla="*/ 84275 w 155989"/>
                <a:gd name="connsiteY8" fmla="*/ 79726 h 101364"/>
                <a:gd name="connsiteX9" fmla="*/ 68858 w 155989"/>
                <a:gd name="connsiteY9" fmla="*/ 91658 h 101364"/>
                <a:gd name="connsiteX10" fmla="*/ 11123 w 155989"/>
                <a:gd name="connsiteY10" fmla="*/ 86033 h 101364"/>
                <a:gd name="connsiteX11" fmla="*/ 10720 w 155989"/>
                <a:gd name="connsiteY11" fmla="*/ 9896 h 101364"/>
                <a:gd name="connsiteX12" fmla="*/ 44273 w 155989"/>
                <a:gd name="connsiteY12" fmla="*/ 9669 h 101364"/>
                <a:gd name="connsiteX13" fmla="*/ 98079 w 155989"/>
                <a:gd name="connsiteY13" fmla="*/ 37567 h 101364"/>
                <a:gd name="connsiteX14" fmla="*/ 113596 w 155989"/>
                <a:gd name="connsiteY14" fmla="*/ 65919 h 101364"/>
                <a:gd name="connsiteX15" fmla="*/ 130322 w 155989"/>
                <a:gd name="connsiteY15" fmla="*/ 53987 h 101364"/>
                <a:gd name="connsiteX16" fmla="*/ 127400 w 155989"/>
                <a:gd name="connsiteY16" fmla="*/ 31998 h 101364"/>
                <a:gd name="connsiteX17" fmla="*/ 98129 w 155989"/>
                <a:gd name="connsiteY17" fmla="*/ 37623 h 10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989" h="101364">
                  <a:moveTo>
                    <a:pt x="44222" y="9612"/>
                  </a:moveTo>
                  <a:cubicBezTo>
                    <a:pt x="26539" y="19555"/>
                    <a:pt x="20443" y="33703"/>
                    <a:pt x="23667" y="53192"/>
                  </a:cubicBezTo>
                  <a:cubicBezTo>
                    <a:pt x="26690" y="71487"/>
                    <a:pt x="34549" y="82397"/>
                    <a:pt x="45734" y="82510"/>
                  </a:cubicBezTo>
                  <a:cubicBezTo>
                    <a:pt x="58933" y="82624"/>
                    <a:pt x="74501" y="67965"/>
                    <a:pt x="77171" y="53078"/>
                  </a:cubicBezTo>
                  <a:cubicBezTo>
                    <a:pt x="78733" y="44385"/>
                    <a:pt x="78834" y="34555"/>
                    <a:pt x="82713" y="27339"/>
                  </a:cubicBezTo>
                  <a:cubicBezTo>
                    <a:pt x="93293" y="7794"/>
                    <a:pt x="121506" y="1032"/>
                    <a:pt x="139441" y="12226"/>
                  </a:cubicBezTo>
                  <a:cubicBezTo>
                    <a:pt x="152036" y="20067"/>
                    <a:pt x="158132" y="34271"/>
                    <a:pt x="155311" y="49499"/>
                  </a:cubicBezTo>
                  <a:cubicBezTo>
                    <a:pt x="151532" y="69726"/>
                    <a:pt x="138081" y="86601"/>
                    <a:pt x="122110" y="86999"/>
                  </a:cubicBezTo>
                  <a:cubicBezTo>
                    <a:pt x="110976" y="87283"/>
                    <a:pt x="99792" y="82908"/>
                    <a:pt x="84275" y="79726"/>
                  </a:cubicBezTo>
                  <a:cubicBezTo>
                    <a:pt x="81907" y="81601"/>
                    <a:pt x="75609" y="87056"/>
                    <a:pt x="68858" y="91658"/>
                  </a:cubicBezTo>
                  <a:cubicBezTo>
                    <a:pt x="47346" y="106488"/>
                    <a:pt x="24222" y="104101"/>
                    <a:pt x="11123" y="86033"/>
                  </a:cubicBezTo>
                  <a:cubicBezTo>
                    <a:pt x="-3538" y="65806"/>
                    <a:pt x="-3740" y="28305"/>
                    <a:pt x="10720" y="9896"/>
                  </a:cubicBezTo>
                  <a:cubicBezTo>
                    <a:pt x="20796" y="-2945"/>
                    <a:pt x="28504" y="-3570"/>
                    <a:pt x="44273" y="9669"/>
                  </a:cubicBezTo>
                  <a:close/>
                  <a:moveTo>
                    <a:pt x="98079" y="37567"/>
                  </a:moveTo>
                  <a:cubicBezTo>
                    <a:pt x="98482" y="50635"/>
                    <a:pt x="100447" y="62397"/>
                    <a:pt x="113596" y="65919"/>
                  </a:cubicBezTo>
                  <a:cubicBezTo>
                    <a:pt x="122261" y="68192"/>
                    <a:pt x="126997" y="61771"/>
                    <a:pt x="130322" y="53987"/>
                  </a:cubicBezTo>
                  <a:cubicBezTo>
                    <a:pt x="133647" y="46033"/>
                    <a:pt x="134655" y="37567"/>
                    <a:pt x="127400" y="31998"/>
                  </a:cubicBezTo>
                  <a:cubicBezTo>
                    <a:pt x="116568" y="23703"/>
                    <a:pt x="106996" y="28589"/>
                    <a:pt x="98129" y="37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059FF8E8-57AA-C5F1-07D3-987BFA2892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3293" y="2099275"/>
              <a:ext cx="98090" cy="140285"/>
            </a:xfrm>
            <a:custGeom>
              <a:avLst/>
              <a:gdLst>
                <a:gd name="connsiteX0" fmla="*/ 67912 w 98090"/>
                <a:gd name="connsiteY0" fmla="*/ 71875 h 140285"/>
                <a:gd name="connsiteX1" fmla="*/ 40909 w 98090"/>
                <a:gd name="connsiteY1" fmla="*/ 95398 h 140285"/>
                <a:gd name="connsiteX2" fmla="*/ 29120 w 98090"/>
                <a:gd name="connsiteY2" fmla="*/ 129830 h 140285"/>
                <a:gd name="connsiteX3" fmla="*/ 16071 w 98090"/>
                <a:gd name="connsiteY3" fmla="*/ 140285 h 140285"/>
                <a:gd name="connsiteX4" fmla="*/ 8313 w 98090"/>
                <a:gd name="connsiteY4" fmla="*/ 125001 h 140285"/>
                <a:gd name="connsiteX5" fmla="*/ 9522 w 98090"/>
                <a:gd name="connsiteY5" fmla="*/ 107955 h 140285"/>
                <a:gd name="connsiteX6" fmla="*/ 0 w 98090"/>
                <a:gd name="connsiteY6" fmla="*/ 76364 h 140285"/>
                <a:gd name="connsiteX7" fmla="*/ 14610 w 98090"/>
                <a:gd name="connsiteY7" fmla="*/ 48750 h 140285"/>
                <a:gd name="connsiteX8" fmla="*/ 17330 w 98090"/>
                <a:gd name="connsiteY8" fmla="*/ 19375 h 140285"/>
                <a:gd name="connsiteX9" fmla="*/ 18691 w 98090"/>
                <a:gd name="connsiteY9" fmla="*/ 12216 h 140285"/>
                <a:gd name="connsiteX10" fmla="*/ 27558 w 98090"/>
                <a:gd name="connsiteY10" fmla="*/ 0 h 140285"/>
                <a:gd name="connsiteX11" fmla="*/ 34258 w 98090"/>
                <a:gd name="connsiteY11" fmla="*/ 13296 h 140285"/>
                <a:gd name="connsiteX12" fmla="*/ 34561 w 98090"/>
                <a:gd name="connsiteY12" fmla="*/ 49773 h 140285"/>
                <a:gd name="connsiteX13" fmla="*/ 50582 w 98090"/>
                <a:gd name="connsiteY13" fmla="*/ 20625 h 140285"/>
                <a:gd name="connsiteX14" fmla="*/ 71792 w 98090"/>
                <a:gd name="connsiteY14" fmla="*/ 6534 h 140285"/>
                <a:gd name="connsiteX15" fmla="*/ 88467 w 98090"/>
                <a:gd name="connsiteY15" fmla="*/ 27216 h 140285"/>
                <a:gd name="connsiteX16" fmla="*/ 98090 w 98090"/>
                <a:gd name="connsiteY16" fmla="*/ 57728 h 140285"/>
                <a:gd name="connsiteX17" fmla="*/ 83934 w 98090"/>
                <a:gd name="connsiteY17" fmla="*/ 116080 h 140285"/>
                <a:gd name="connsiteX18" fmla="*/ 67812 w 98090"/>
                <a:gd name="connsiteY18" fmla="*/ 71875 h 1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090" h="140285">
                  <a:moveTo>
                    <a:pt x="67912" y="71875"/>
                  </a:moveTo>
                  <a:cubicBezTo>
                    <a:pt x="51539" y="70796"/>
                    <a:pt x="44334" y="79489"/>
                    <a:pt x="40909" y="95398"/>
                  </a:cubicBezTo>
                  <a:cubicBezTo>
                    <a:pt x="38339" y="107273"/>
                    <a:pt x="34208" y="119035"/>
                    <a:pt x="29120" y="129830"/>
                  </a:cubicBezTo>
                  <a:cubicBezTo>
                    <a:pt x="26903" y="134603"/>
                    <a:pt x="20555" y="136876"/>
                    <a:pt x="16071" y="140285"/>
                  </a:cubicBezTo>
                  <a:cubicBezTo>
                    <a:pt x="13401" y="135228"/>
                    <a:pt x="9471" y="130455"/>
                    <a:pt x="8313" y="125001"/>
                  </a:cubicBezTo>
                  <a:cubicBezTo>
                    <a:pt x="7204" y="119717"/>
                    <a:pt x="8564" y="113580"/>
                    <a:pt x="9522" y="107955"/>
                  </a:cubicBezTo>
                  <a:cubicBezTo>
                    <a:pt x="11688" y="95398"/>
                    <a:pt x="13149" y="83296"/>
                    <a:pt x="0" y="76364"/>
                  </a:cubicBezTo>
                  <a:cubicBezTo>
                    <a:pt x="5592" y="66137"/>
                    <a:pt x="11839" y="58069"/>
                    <a:pt x="14610" y="48750"/>
                  </a:cubicBezTo>
                  <a:cubicBezTo>
                    <a:pt x="17330" y="39659"/>
                    <a:pt x="16525" y="29205"/>
                    <a:pt x="17330" y="19375"/>
                  </a:cubicBezTo>
                  <a:cubicBezTo>
                    <a:pt x="17532" y="16932"/>
                    <a:pt x="17532" y="14091"/>
                    <a:pt x="18691" y="12216"/>
                  </a:cubicBezTo>
                  <a:cubicBezTo>
                    <a:pt x="21311" y="7898"/>
                    <a:pt x="24586" y="4034"/>
                    <a:pt x="27558" y="0"/>
                  </a:cubicBezTo>
                  <a:cubicBezTo>
                    <a:pt x="29875" y="4432"/>
                    <a:pt x="33805" y="8636"/>
                    <a:pt x="34258" y="13296"/>
                  </a:cubicBezTo>
                  <a:cubicBezTo>
                    <a:pt x="35266" y="23750"/>
                    <a:pt x="34561" y="34432"/>
                    <a:pt x="34561" y="49773"/>
                  </a:cubicBezTo>
                  <a:cubicBezTo>
                    <a:pt x="41110" y="37841"/>
                    <a:pt x="45544" y="29034"/>
                    <a:pt x="50582" y="20625"/>
                  </a:cubicBezTo>
                  <a:cubicBezTo>
                    <a:pt x="55569" y="12273"/>
                    <a:pt x="61313" y="4545"/>
                    <a:pt x="71792" y="6534"/>
                  </a:cubicBezTo>
                  <a:cubicBezTo>
                    <a:pt x="82069" y="8523"/>
                    <a:pt x="85445" y="17727"/>
                    <a:pt x="88467" y="27216"/>
                  </a:cubicBezTo>
                  <a:cubicBezTo>
                    <a:pt x="91491" y="36648"/>
                    <a:pt x="94463" y="46137"/>
                    <a:pt x="98090" y="57728"/>
                  </a:cubicBezTo>
                  <a:cubicBezTo>
                    <a:pt x="86150" y="71762"/>
                    <a:pt x="101919" y="99205"/>
                    <a:pt x="83934" y="116080"/>
                  </a:cubicBezTo>
                  <a:cubicBezTo>
                    <a:pt x="66955" y="106478"/>
                    <a:pt x="76276" y="85626"/>
                    <a:pt x="67812" y="7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28CBCF-FBCF-4F43-A7E2-DB5006BCE3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9626" y="5748346"/>
              <a:ext cx="149518" cy="83088"/>
            </a:xfrm>
            <a:custGeom>
              <a:avLst/>
              <a:gdLst>
                <a:gd name="connsiteX0" fmla="*/ 73852 w 149518"/>
                <a:gd name="connsiteY0" fmla="*/ 50896 h 83088"/>
                <a:gd name="connsiteX1" fmla="*/ 79545 w 149518"/>
                <a:gd name="connsiteY1" fmla="*/ 33226 h 83088"/>
                <a:gd name="connsiteX2" fmla="*/ 91787 w 149518"/>
                <a:gd name="connsiteY2" fmla="*/ 14760 h 83088"/>
                <a:gd name="connsiteX3" fmla="*/ 110226 w 149518"/>
                <a:gd name="connsiteY3" fmla="*/ 28056 h 83088"/>
                <a:gd name="connsiteX4" fmla="*/ 139446 w 149518"/>
                <a:gd name="connsiteY4" fmla="*/ 24021 h 83088"/>
                <a:gd name="connsiteX5" fmla="*/ 147558 w 149518"/>
                <a:gd name="connsiteY5" fmla="*/ 67772 h 83088"/>
                <a:gd name="connsiteX6" fmla="*/ 135316 w 149518"/>
                <a:gd name="connsiteY6" fmla="*/ 71010 h 83088"/>
                <a:gd name="connsiteX7" fmla="*/ 124837 w 149518"/>
                <a:gd name="connsiteY7" fmla="*/ 56067 h 83088"/>
                <a:gd name="connsiteX8" fmla="*/ 90528 w 149518"/>
                <a:gd name="connsiteY8" fmla="*/ 66806 h 83088"/>
                <a:gd name="connsiteX9" fmla="*/ 51281 w 149518"/>
                <a:gd name="connsiteY9" fmla="*/ 72033 h 83088"/>
                <a:gd name="connsiteX10" fmla="*/ 38132 w 149518"/>
                <a:gd name="connsiteY10" fmla="*/ 79022 h 83088"/>
                <a:gd name="connsiteX11" fmla="*/ 448 w 149518"/>
                <a:gd name="connsiteY11" fmla="*/ 45555 h 83088"/>
                <a:gd name="connsiteX12" fmla="*/ 14907 w 149518"/>
                <a:gd name="connsiteY12" fmla="*/ 10555 h 83088"/>
                <a:gd name="connsiteX13" fmla="*/ 51080 w 149518"/>
                <a:gd name="connsiteY13" fmla="*/ 10499 h 83088"/>
                <a:gd name="connsiteX14" fmla="*/ 69267 w 149518"/>
                <a:gd name="connsiteY14" fmla="*/ 51465 h 83088"/>
                <a:gd name="connsiteX15" fmla="*/ 73802 w 149518"/>
                <a:gd name="connsiteY15" fmla="*/ 50953 h 83088"/>
                <a:gd name="connsiteX16" fmla="*/ 46798 w 149518"/>
                <a:gd name="connsiteY16" fmla="*/ 20101 h 83088"/>
                <a:gd name="connsiteX17" fmla="*/ 22565 w 149518"/>
                <a:gd name="connsiteY17" fmla="*/ 37885 h 83088"/>
                <a:gd name="connsiteX18" fmla="*/ 29265 w 149518"/>
                <a:gd name="connsiteY18" fmla="*/ 63056 h 83088"/>
                <a:gd name="connsiteX19" fmla="*/ 46848 w 149518"/>
                <a:gd name="connsiteY19" fmla="*/ 20101 h 8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9518" h="83088">
                  <a:moveTo>
                    <a:pt x="73852" y="50896"/>
                  </a:moveTo>
                  <a:cubicBezTo>
                    <a:pt x="75716" y="44987"/>
                    <a:pt x="76875" y="38624"/>
                    <a:pt x="79545" y="33226"/>
                  </a:cubicBezTo>
                  <a:cubicBezTo>
                    <a:pt x="82920" y="26465"/>
                    <a:pt x="86296" y="17715"/>
                    <a:pt x="91787" y="14760"/>
                  </a:cubicBezTo>
                  <a:cubicBezTo>
                    <a:pt x="101057" y="9760"/>
                    <a:pt x="105591" y="20044"/>
                    <a:pt x="110226" y="28056"/>
                  </a:cubicBezTo>
                  <a:cubicBezTo>
                    <a:pt x="119395" y="20328"/>
                    <a:pt x="128666" y="13623"/>
                    <a:pt x="139446" y="24021"/>
                  </a:cubicBezTo>
                  <a:cubicBezTo>
                    <a:pt x="146802" y="31124"/>
                    <a:pt x="152747" y="59078"/>
                    <a:pt x="147558" y="67772"/>
                  </a:cubicBezTo>
                  <a:cubicBezTo>
                    <a:pt x="145694" y="70840"/>
                    <a:pt x="137935" y="72886"/>
                    <a:pt x="135316" y="71010"/>
                  </a:cubicBezTo>
                  <a:cubicBezTo>
                    <a:pt x="130781" y="67715"/>
                    <a:pt x="128111" y="61067"/>
                    <a:pt x="124837" y="56067"/>
                  </a:cubicBezTo>
                  <a:cubicBezTo>
                    <a:pt x="114559" y="59306"/>
                    <a:pt x="104030" y="62601"/>
                    <a:pt x="90528" y="66806"/>
                  </a:cubicBezTo>
                  <a:cubicBezTo>
                    <a:pt x="74154" y="87090"/>
                    <a:pt x="70124" y="87943"/>
                    <a:pt x="51281" y="72033"/>
                  </a:cubicBezTo>
                  <a:cubicBezTo>
                    <a:pt x="47150" y="74249"/>
                    <a:pt x="42818" y="77204"/>
                    <a:pt x="38132" y="79022"/>
                  </a:cubicBezTo>
                  <a:cubicBezTo>
                    <a:pt x="16318" y="87601"/>
                    <a:pt x="-3230" y="71181"/>
                    <a:pt x="448" y="45555"/>
                  </a:cubicBezTo>
                  <a:cubicBezTo>
                    <a:pt x="2211" y="33226"/>
                    <a:pt x="8005" y="20499"/>
                    <a:pt x="14907" y="10555"/>
                  </a:cubicBezTo>
                  <a:cubicBezTo>
                    <a:pt x="25890" y="-5297"/>
                    <a:pt x="35966" y="-1604"/>
                    <a:pt x="51080" y="10499"/>
                  </a:cubicBezTo>
                  <a:cubicBezTo>
                    <a:pt x="64682" y="21351"/>
                    <a:pt x="68764" y="34476"/>
                    <a:pt x="69267" y="51465"/>
                  </a:cubicBezTo>
                  <a:cubicBezTo>
                    <a:pt x="70779" y="51294"/>
                    <a:pt x="72290" y="51124"/>
                    <a:pt x="73802" y="50953"/>
                  </a:cubicBezTo>
                  <a:close/>
                  <a:moveTo>
                    <a:pt x="46798" y="20101"/>
                  </a:moveTo>
                  <a:cubicBezTo>
                    <a:pt x="30525" y="16067"/>
                    <a:pt x="26444" y="27374"/>
                    <a:pt x="22565" y="37885"/>
                  </a:cubicBezTo>
                  <a:cubicBezTo>
                    <a:pt x="18988" y="47601"/>
                    <a:pt x="18988" y="56919"/>
                    <a:pt x="29265" y="63056"/>
                  </a:cubicBezTo>
                  <a:cubicBezTo>
                    <a:pt x="44934" y="53794"/>
                    <a:pt x="42314" y="36294"/>
                    <a:pt x="46848" y="20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2091AB-4360-A234-C371-68D44B8A35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7557" y="6384297"/>
              <a:ext cx="138063" cy="224042"/>
            </a:xfrm>
            <a:custGeom>
              <a:avLst/>
              <a:gdLst>
                <a:gd name="connsiteX0" fmla="*/ 138064 w 138063"/>
                <a:gd name="connsiteY0" fmla="*/ 11257 h 224042"/>
                <a:gd name="connsiteX1" fmla="*/ 95089 w 138063"/>
                <a:gd name="connsiteY1" fmla="*/ 26768 h 224042"/>
                <a:gd name="connsiteX2" fmla="*/ 50956 w 138063"/>
                <a:gd name="connsiteY2" fmla="*/ 38245 h 224042"/>
                <a:gd name="connsiteX3" fmla="*/ 38412 w 138063"/>
                <a:gd name="connsiteY3" fmla="*/ 224042 h 224042"/>
                <a:gd name="connsiteX4" fmla="*/ 5009 w 138063"/>
                <a:gd name="connsiteY4" fmla="*/ 193928 h 224042"/>
                <a:gd name="connsiteX5" fmla="*/ 223 w 138063"/>
                <a:gd name="connsiteY5" fmla="*/ 128019 h 224042"/>
                <a:gd name="connsiteX6" fmla="*/ 26874 w 138063"/>
                <a:gd name="connsiteY6" fmla="*/ 29495 h 224042"/>
                <a:gd name="connsiteX7" fmla="*/ 52669 w 138063"/>
                <a:gd name="connsiteY7" fmla="*/ 11768 h 224042"/>
                <a:gd name="connsiteX8" fmla="*/ 86877 w 138063"/>
                <a:gd name="connsiteY8" fmla="*/ 4439 h 224042"/>
                <a:gd name="connsiteX9" fmla="*/ 115040 w 138063"/>
                <a:gd name="connsiteY9" fmla="*/ 63 h 224042"/>
                <a:gd name="connsiteX10" fmla="*/ 138064 w 138063"/>
                <a:gd name="connsiteY10" fmla="*/ 11257 h 22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063" h="224042">
                  <a:moveTo>
                    <a:pt x="138064" y="11257"/>
                  </a:moveTo>
                  <a:cubicBezTo>
                    <a:pt x="125720" y="24211"/>
                    <a:pt x="109195" y="21654"/>
                    <a:pt x="95089" y="26768"/>
                  </a:cubicBezTo>
                  <a:cubicBezTo>
                    <a:pt x="81235" y="31768"/>
                    <a:pt x="66675" y="34268"/>
                    <a:pt x="50956" y="38245"/>
                  </a:cubicBezTo>
                  <a:cubicBezTo>
                    <a:pt x="24003" y="96655"/>
                    <a:pt x="15488" y="157849"/>
                    <a:pt x="38412" y="224042"/>
                  </a:cubicBezTo>
                  <a:cubicBezTo>
                    <a:pt x="17655" y="222792"/>
                    <a:pt x="7982" y="209724"/>
                    <a:pt x="5009" y="193928"/>
                  </a:cubicBezTo>
                  <a:cubicBezTo>
                    <a:pt x="979" y="172508"/>
                    <a:pt x="-633" y="149894"/>
                    <a:pt x="223" y="128019"/>
                  </a:cubicBezTo>
                  <a:cubicBezTo>
                    <a:pt x="1533" y="92962"/>
                    <a:pt x="12466" y="60462"/>
                    <a:pt x="26874" y="29495"/>
                  </a:cubicBezTo>
                  <a:cubicBezTo>
                    <a:pt x="32366" y="17677"/>
                    <a:pt x="39218" y="11200"/>
                    <a:pt x="52669" y="11768"/>
                  </a:cubicBezTo>
                  <a:cubicBezTo>
                    <a:pt x="63954" y="12280"/>
                    <a:pt x="75441" y="6824"/>
                    <a:pt x="86877" y="4439"/>
                  </a:cubicBezTo>
                  <a:cubicBezTo>
                    <a:pt x="96197" y="2506"/>
                    <a:pt x="105618" y="291"/>
                    <a:pt x="115040" y="63"/>
                  </a:cubicBezTo>
                  <a:cubicBezTo>
                    <a:pt x="123302" y="-107"/>
                    <a:pt x="132773" y="-732"/>
                    <a:pt x="138064" y="11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68DADCE-32DE-50BC-3D49-4401A9FF4F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620" y="4429404"/>
              <a:ext cx="174630" cy="105398"/>
            </a:xfrm>
            <a:custGeom>
              <a:avLst/>
              <a:gdLst>
                <a:gd name="connsiteX0" fmla="*/ 65709 w 174630"/>
                <a:gd name="connsiteY0" fmla="*/ 73694 h 105398"/>
                <a:gd name="connsiteX1" fmla="*/ 79009 w 174630"/>
                <a:gd name="connsiteY1" fmla="*/ 12443 h 105398"/>
                <a:gd name="connsiteX2" fmla="*/ 87826 w 174630"/>
                <a:gd name="connsiteY2" fmla="*/ 5227 h 105398"/>
                <a:gd name="connsiteX3" fmla="*/ 96642 w 174630"/>
                <a:gd name="connsiteY3" fmla="*/ 27387 h 105398"/>
                <a:gd name="connsiteX4" fmla="*/ 126468 w 174630"/>
                <a:gd name="connsiteY4" fmla="*/ 19716 h 105398"/>
                <a:gd name="connsiteX5" fmla="*/ 135536 w 174630"/>
                <a:gd name="connsiteY5" fmla="*/ 14375 h 105398"/>
                <a:gd name="connsiteX6" fmla="*/ 174631 w 174630"/>
                <a:gd name="connsiteY6" fmla="*/ 21136 h 105398"/>
                <a:gd name="connsiteX7" fmla="*/ 147627 w 174630"/>
                <a:gd name="connsiteY7" fmla="*/ 40057 h 105398"/>
                <a:gd name="connsiteX8" fmla="*/ 137853 w 174630"/>
                <a:gd name="connsiteY8" fmla="*/ 69660 h 105398"/>
                <a:gd name="connsiteX9" fmla="*/ 132916 w 174630"/>
                <a:gd name="connsiteY9" fmla="*/ 69887 h 105398"/>
                <a:gd name="connsiteX10" fmla="*/ 124654 w 174630"/>
                <a:gd name="connsiteY10" fmla="*/ 45739 h 105398"/>
                <a:gd name="connsiteX11" fmla="*/ 93620 w 174630"/>
                <a:gd name="connsiteY11" fmla="*/ 42728 h 105398"/>
                <a:gd name="connsiteX12" fmla="*/ 90446 w 174630"/>
                <a:gd name="connsiteY12" fmla="*/ 73239 h 105398"/>
                <a:gd name="connsiteX13" fmla="*/ 77246 w 174630"/>
                <a:gd name="connsiteY13" fmla="*/ 99546 h 105398"/>
                <a:gd name="connsiteX14" fmla="*/ 51048 w 174630"/>
                <a:gd name="connsiteY14" fmla="*/ 87159 h 105398"/>
                <a:gd name="connsiteX15" fmla="*/ 24548 w 174630"/>
                <a:gd name="connsiteY15" fmla="*/ 51421 h 105398"/>
                <a:gd name="connsiteX16" fmla="*/ 4598 w 174630"/>
                <a:gd name="connsiteY16" fmla="*/ 105398 h 105398"/>
                <a:gd name="connsiteX17" fmla="*/ 316 w 174630"/>
                <a:gd name="connsiteY17" fmla="*/ 87728 h 105398"/>
                <a:gd name="connsiteX18" fmla="*/ 668 w 174630"/>
                <a:gd name="connsiteY18" fmla="*/ 18580 h 105398"/>
                <a:gd name="connsiteX19" fmla="*/ 8125 w 174630"/>
                <a:gd name="connsiteY19" fmla="*/ 0 h 105398"/>
                <a:gd name="connsiteX20" fmla="*/ 24045 w 174630"/>
                <a:gd name="connsiteY20" fmla="*/ 9943 h 105398"/>
                <a:gd name="connsiteX21" fmla="*/ 52207 w 174630"/>
                <a:gd name="connsiteY21" fmla="*/ 56989 h 105398"/>
                <a:gd name="connsiteX22" fmla="*/ 65659 w 174630"/>
                <a:gd name="connsiteY22" fmla="*/ 73523 h 10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630" h="105398">
                  <a:moveTo>
                    <a:pt x="65709" y="73694"/>
                  </a:moveTo>
                  <a:cubicBezTo>
                    <a:pt x="70445" y="51364"/>
                    <a:pt x="74425" y="31818"/>
                    <a:pt x="79009" y="12443"/>
                  </a:cubicBezTo>
                  <a:cubicBezTo>
                    <a:pt x="79564" y="10114"/>
                    <a:pt x="83393" y="8750"/>
                    <a:pt x="87826" y="5227"/>
                  </a:cubicBezTo>
                  <a:cubicBezTo>
                    <a:pt x="90748" y="12557"/>
                    <a:pt x="93217" y="18693"/>
                    <a:pt x="96642" y="27387"/>
                  </a:cubicBezTo>
                  <a:cubicBezTo>
                    <a:pt x="105963" y="25057"/>
                    <a:pt x="116291" y="22727"/>
                    <a:pt x="126468" y="19716"/>
                  </a:cubicBezTo>
                  <a:cubicBezTo>
                    <a:pt x="129742" y="18750"/>
                    <a:pt x="132765" y="14034"/>
                    <a:pt x="135536" y="14375"/>
                  </a:cubicBezTo>
                  <a:cubicBezTo>
                    <a:pt x="148282" y="15909"/>
                    <a:pt x="160978" y="18636"/>
                    <a:pt x="174631" y="21136"/>
                  </a:cubicBezTo>
                  <a:cubicBezTo>
                    <a:pt x="170550" y="35852"/>
                    <a:pt x="156242" y="31591"/>
                    <a:pt x="147627" y="40057"/>
                  </a:cubicBezTo>
                  <a:cubicBezTo>
                    <a:pt x="144655" y="49034"/>
                    <a:pt x="141279" y="59375"/>
                    <a:pt x="137853" y="69660"/>
                  </a:cubicBezTo>
                  <a:cubicBezTo>
                    <a:pt x="136191" y="69716"/>
                    <a:pt x="134579" y="69830"/>
                    <a:pt x="132916" y="69887"/>
                  </a:cubicBezTo>
                  <a:cubicBezTo>
                    <a:pt x="130296" y="62273"/>
                    <a:pt x="127677" y="54603"/>
                    <a:pt x="124654" y="45739"/>
                  </a:cubicBezTo>
                  <a:cubicBezTo>
                    <a:pt x="115434" y="44830"/>
                    <a:pt x="105409" y="43864"/>
                    <a:pt x="93620" y="42728"/>
                  </a:cubicBezTo>
                  <a:cubicBezTo>
                    <a:pt x="92612" y="52671"/>
                    <a:pt x="92159" y="63125"/>
                    <a:pt x="90446" y="73239"/>
                  </a:cubicBezTo>
                  <a:cubicBezTo>
                    <a:pt x="88682" y="83466"/>
                    <a:pt x="88481" y="95171"/>
                    <a:pt x="77246" y="99546"/>
                  </a:cubicBezTo>
                  <a:cubicBezTo>
                    <a:pt x="65205" y="104262"/>
                    <a:pt x="57900" y="96251"/>
                    <a:pt x="51048" y="87159"/>
                  </a:cubicBezTo>
                  <a:cubicBezTo>
                    <a:pt x="42181" y="75341"/>
                    <a:pt x="33415" y="63409"/>
                    <a:pt x="24548" y="51421"/>
                  </a:cubicBezTo>
                  <a:cubicBezTo>
                    <a:pt x="12306" y="66591"/>
                    <a:pt x="25506" y="91989"/>
                    <a:pt x="4598" y="105398"/>
                  </a:cubicBezTo>
                  <a:cubicBezTo>
                    <a:pt x="2734" y="97955"/>
                    <a:pt x="366" y="92841"/>
                    <a:pt x="316" y="87728"/>
                  </a:cubicBezTo>
                  <a:cubicBezTo>
                    <a:pt x="-37" y="64660"/>
                    <a:pt x="-289" y="41591"/>
                    <a:pt x="668" y="18580"/>
                  </a:cubicBezTo>
                  <a:cubicBezTo>
                    <a:pt x="920" y="12273"/>
                    <a:pt x="5505" y="6193"/>
                    <a:pt x="8125" y="0"/>
                  </a:cubicBezTo>
                  <a:cubicBezTo>
                    <a:pt x="13515" y="3239"/>
                    <a:pt x="20669" y="5000"/>
                    <a:pt x="24045" y="9943"/>
                  </a:cubicBezTo>
                  <a:cubicBezTo>
                    <a:pt x="34171" y="25000"/>
                    <a:pt x="42635" y="41421"/>
                    <a:pt x="52207" y="56989"/>
                  </a:cubicBezTo>
                  <a:cubicBezTo>
                    <a:pt x="55683" y="62671"/>
                    <a:pt x="60470" y="67273"/>
                    <a:pt x="65659" y="7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4C0EFD92-4FDF-8236-A71C-746E9B93A6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6759" y="2057225"/>
              <a:ext cx="294170" cy="27921"/>
            </a:xfrm>
            <a:custGeom>
              <a:avLst/>
              <a:gdLst>
                <a:gd name="connsiteX0" fmla="*/ 1663 w 294170"/>
                <a:gd name="connsiteY0" fmla="*/ 27845 h 27921"/>
                <a:gd name="connsiteX1" fmla="*/ 8212 w 294170"/>
                <a:gd name="connsiteY1" fmla="*/ 9095 h 27921"/>
                <a:gd name="connsiteX2" fmla="*/ 31538 w 294170"/>
                <a:gd name="connsiteY2" fmla="*/ 3186 h 27921"/>
                <a:gd name="connsiteX3" fmla="*/ 259861 w 294170"/>
                <a:gd name="connsiteY3" fmla="*/ 4 h 27921"/>
                <a:gd name="connsiteX4" fmla="*/ 288023 w 294170"/>
                <a:gd name="connsiteY4" fmla="*/ 4322 h 27921"/>
                <a:gd name="connsiteX5" fmla="*/ 294170 w 294170"/>
                <a:gd name="connsiteY5" fmla="*/ 12675 h 27921"/>
                <a:gd name="connsiteX6" fmla="*/ 288124 w 294170"/>
                <a:gd name="connsiteY6" fmla="*/ 21482 h 27921"/>
                <a:gd name="connsiteX7" fmla="*/ 270844 w 294170"/>
                <a:gd name="connsiteY7" fmla="*/ 23925 h 27921"/>
                <a:gd name="connsiteX8" fmla="*/ 33654 w 294170"/>
                <a:gd name="connsiteY8" fmla="*/ 27845 h 27921"/>
                <a:gd name="connsiteX9" fmla="*/ 1612 w 294170"/>
                <a:gd name="connsiteY9" fmla="*/ 27845 h 2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170" h="27921">
                  <a:moveTo>
                    <a:pt x="1663" y="27845"/>
                  </a:moveTo>
                  <a:cubicBezTo>
                    <a:pt x="-2368" y="17789"/>
                    <a:pt x="1360" y="11822"/>
                    <a:pt x="8212" y="9095"/>
                  </a:cubicBezTo>
                  <a:cubicBezTo>
                    <a:pt x="15668" y="6084"/>
                    <a:pt x="23679" y="3357"/>
                    <a:pt x="31538" y="3186"/>
                  </a:cubicBezTo>
                  <a:cubicBezTo>
                    <a:pt x="107662" y="1709"/>
                    <a:pt x="183737" y="686"/>
                    <a:pt x="259861" y="4"/>
                  </a:cubicBezTo>
                  <a:cubicBezTo>
                    <a:pt x="269282" y="-109"/>
                    <a:pt x="278804" y="2050"/>
                    <a:pt x="288023" y="4322"/>
                  </a:cubicBezTo>
                  <a:cubicBezTo>
                    <a:pt x="290643" y="4947"/>
                    <a:pt x="294220" y="9777"/>
                    <a:pt x="294170" y="12675"/>
                  </a:cubicBezTo>
                  <a:cubicBezTo>
                    <a:pt x="294170" y="15743"/>
                    <a:pt x="290845" y="20516"/>
                    <a:pt x="288124" y="21482"/>
                  </a:cubicBezTo>
                  <a:cubicBezTo>
                    <a:pt x="282683" y="23414"/>
                    <a:pt x="276638" y="23811"/>
                    <a:pt x="270844" y="23925"/>
                  </a:cubicBezTo>
                  <a:cubicBezTo>
                    <a:pt x="191797" y="25345"/>
                    <a:pt x="112751" y="26595"/>
                    <a:pt x="33654" y="27845"/>
                  </a:cubicBezTo>
                  <a:cubicBezTo>
                    <a:pt x="22822" y="28016"/>
                    <a:pt x="11991" y="27845"/>
                    <a:pt x="1612" y="27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81119B0A-E16D-7951-ED1C-6EACA8962E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0655" y="2093031"/>
              <a:ext cx="95751" cy="150577"/>
            </a:xfrm>
            <a:custGeom>
              <a:avLst/>
              <a:gdLst>
                <a:gd name="connsiteX0" fmla="*/ 20656 w 95751"/>
                <a:gd name="connsiteY0" fmla="*/ 145052 h 150577"/>
                <a:gd name="connsiteX1" fmla="*/ 43982 w 95751"/>
                <a:gd name="connsiteY1" fmla="*/ 127040 h 150577"/>
                <a:gd name="connsiteX2" fmla="*/ 69877 w 95751"/>
                <a:gd name="connsiteY2" fmla="*/ 104710 h 150577"/>
                <a:gd name="connsiteX3" fmla="*/ 62018 w 95751"/>
                <a:gd name="connsiteY3" fmla="*/ 59938 h 150577"/>
                <a:gd name="connsiteX4" fmla="*/ 37634 w 95751"/>
                <a:gd name="connsiteY4" fmla="*/ 39881 h 150577"/>
                <a:gd name="connsiteX5" fmla="*/ 28918 w 95751"/>
                <a:gd name="connsiteY5" fmla="*/ 82495 h 150577"/>
                <a:gd name="connsiteX6" fmla="*/ 23276 w 95751"/>
                <a:gd name="connsiteY6" fmla="*/ 116358 h 150577"/>
                <a:gd name="connsiteX7" fmla="*/ 9421 w 95751"/>
                <a:gd name="connsiteY7" fmla="*/ 128745 h 150577"/>
                <a:gd name="connsiteX8" fmla="*/ 0 w 95751"/>
                <a:gd name="connsiteY8" fmla="*/ 112551 h 150577"/>
                <a:gd name="connsiteX9" fmla="*/ 1108 w 95751"/>
                <a:gd name="connsiteY9" fmla="*/ 92835 h 150577"/>
                <a:gd name="connsiteX10" fmla="*/ 4887 w 95751"/>
                <a:gd name="connsiteY10" fmla="*/ 1983 h 150577"/>
                <a:gd name="connsiteX11" fmla="*/ 26752 w 95751"/>
                <a:gd name="connsiteY11" fmla="*/ 13233 h 150577"/>
                <a:gd name="connsiteX12" fmla="*/ 36122 w 95751"/>
                <a:gd name="connsiteY12" fmla="*/ 4198 h 150577"/>
                <a:gd name="connsiteX13" fmla="*/ 59499 w 95751"/>
                <a:gd name="connsiteY13" fmla="*/ 15789 h 150577"/>
                <a:gd name="connsiteX14" fmla="*/ 81918 w 95751"/>
                <a:gd name="connsiteY14" fmla="*/ 51926 h 150577"/>
                <a:gd name="connsiteX15" fmla="*/ 91742 w 95751"/>
                <a:gd name="connsiteY15" fmla="*/ 105960 h 150577"/>
                <a:gd name="connsiteX16" fmla="*/ 39095 w 95751"/>
                <a:gd name="connsiteY16" fmla="*/ 150336 h 150577"/>
                <a:gd name="connsiteX17" fmla="*/ 20656 w 95751"/>
                <a:gd name="connsiteY17" fmla="*/ 145109 h 15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751" h="150577">
                  <a:moveTo>
                    <a:pt x="20656" y="145052"/>
                  </a:moveTo>
                  <a:cubicBezTo>
                    <a:pt x="31437" y="136756"/>
                    <a:pt x="37836" y="132097"/>
                    <a:pt x="43982" y="127040"/>
                  </a:cubicBezTo>
                  <a:cubicBezTo>
                    <a:pt x="52798" y="119824"/>
                    <a:pt x="62673" y="113631"/>
                    <a:pt x="69877" y="104710"/>
                  </a:cubicBezTo>
                  <a:cubicBezTo>
                    <a:pt x="82623" y="88915"/>
                    <a:pt x="78391" y="70392"/>
                    <a:pt x="62018" y="59938"/>
                  </a:cubicBezTo>
                  <a:cubicBezTo>
                    <a:pt x="54108" y="54881"/>
                    <a:pt x="47206" y="47892"/>
                    <a:pt x="37634" y="39881"/>
                  </a:cubicBezTo>
                  <a:cubicBezTo>
                    <a:pt x="34812" y="53517"/>
                    <a:pt x="31588" y="67949"/>
                    <a:pt x="28918" y="82495"/>
                  </a:cubicBezTo>
                  <a:cubicBezTo>
                    <a:pt x="26852" y="93745"/>
                    <a:pt x="26752" y="105733"/>
                    <a:pt x="23276" y="116358"/>
                  </a:cubicBezTo>
                  <a:cubicBezTo>
                    <a:pt x="21462" y="121870"/>
                    <a:pt x="14459" y="128233"/>
                    <a:pt x="9421" y="128745"/>
                  </a:cubicBezTo>
                  <a:cubicBezTo>
                    <a:pt x="1108" y="129540"/>
                    <a:pt x="0" y="120222"/>
                    <a:pt x="0" y="112551"/>
                  </a:cubicBezTo>
                  <a:cubicBezTo>
                    <a:pt x="0" y="105960"/>
                    <a:pt x="806" y="99426"/>
                    <a:pt x="1108" y="92835"/>
                  </a:cubicBezTo>
                  <a:cubicBezTo>
                    <a:pt x="2368" y="62665"/>
                    <a:pt x="3627" y="32551"/>
                    <a:pt x="4887" y="1983"/>
                  </a:cubicBezTo>
                  <a:cubicBezTo>
                    <a:pt x="15819" y="-4608"/>
                    <a:pt x="19900" y="6812"/>
                    <a:pt x="26752" y="13233"/>
                  </a:cubicBezTo>
                  <a:cubicBezTo>
                    <a:pt x="29825" y="10221"/>
                    <a:pt x="32545" y="6187"/>
                    <a:pt x="36122" y="4198"/>
                  </a:cubicBezTo>
                  <a:cubicBezTo>
                    <a:pt x="47458" y="-2108"/>
                    <a:pt x="57635" y="1812"/>
                    <a:pt x="59499" y="15789"/>
                  </a:cubicBezTo>
                  <a:cubicBezTo>
                    <a:pt x="61816" y="33005"/>
                    <a:pt x="69776" y="42551"/>
                    <a:pt x="81918" y="51926"/>
                  </a:cubicBezTo>
                  <a:cubicBezTo>
                    <a:pt x="95974" y="62779"/>
                    <a:pt x="99450" y="87949"/>
                    <a:pt x="91742" y="105960"/>
                  </a:cubicBezTo>
                  <a:cubicBezTo>
                    <a:pt x="81062" y="130847"/>
                    <a:pt x="61615" y="143347"/>
                    <a:pt x="39095" y="150336"/>
                  </a:cubicBezTo>
                  <a:cubicBezTo>
                    <a:pt x="35317" y="151529"/>
                    <a:pt x="30429" y="148063"/>
                    <a:pt x="20656" y="14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22F475D-1F62-D993-6020-6976178F89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7563" y="6331243"/>
              <a:ext cx="94966" cy="197867"/>
            </a:xfrm>
            <a:custGeom>
              <a:avLst/>
              <a:gdLst>
                <a:gd name="connsiteX0" fmla="*/ 48818 w 94966"/>
                <a:gd name="connsiteY0" fmla="*/ 167322 h 197867"/>
                <a:gd name="connsiteX1" fmla="*/ 94362 w 94966"/>
                <a:gd name="connsiteY1" fmla="*/ 173970 h 197867"/>
                <a:gd name="connsiteX2" fmla="*/ 94967 w 94966"/>
                <a:gd name="connsiteY2" fmla="*/ 180788 h 197867"/>
                <a:gd name="connsiteX3" fmla="*/ 73354 w 94966"/>
                <a:gd name="connsiteY3" fmla="*/ 188515 h 197867"/>
                <a:gd name="connsiteX4" fmla="*/ 12595 w 94966"/>
                <a:gd name="connsiteY4" fmla="*/ 197833 h 197867"/>
                <a:gd name="connsiteX5" fmla="*/ 0 w 94966"/>
                <a:gd name="connsiteY5" fmla="*/ 191981 h 197867"/>
                <a:gd name="connsiteX6" fmla="*/ 7557 w 94966"/>
                <a:gd name="connsiteY6" fmla="*/ 178743 h 197867"/>
                <a:gd name="connsiteX7" fmla="*/ 25593 w 94966"/>
                <a:gd name="connsiteY7" fmla="*/ 171015 h 197867"/>
                <a:gd name="connsiteX8" fmla="*/ 31387 w 94966"/>
                <a:gd name="connsiteY8" fmla="*/ 81015 h 197867"/>
                <a:gd name="connsiteX9" fmla="*/ 10832 w 94966"/>
                <a:gd name="connsiteY9" fmla="*/ 110674 h 197867"/>
                <a:gd name="connsiteX10" fmla="*/ 6549 w 94966"/>
                <a:gd name="connsiteY10" fmla="*/ 108969 h 197867"/>
                <a:gd name="connsiteX11" fmla="*/ 6751 w 94966"/>
                <a:gd name="connsiteY11" fmla="*/ 96697 h 197867"/>
                <a:gd name="connsiteX12" fmla="*/ 42722 w 94966"/>
                <a:gd name="connsiteY12" fmla="*/ 9139 h 197867"/>
                <a:gd name="connsiteX13" fmla="*/ 58995 w 94966"/>
                <a:gd name="connsiteY13" fmla="*/ 673 h 197867"/>
                <a:gd name="connsiteX14" fmla="*/ 66854 w 94966"/>
                <a:gd name="connsiteY14" fmla="*/ 18458 h 197867"/>
                <a:gd name="connsiteX15" fmla="*/ 55872 w 94966"/>
                <a:gd name="connsiteY15" fmla="*/ 104140 h 197867"/>
                <a:gd name="connsiteX16" fmla="*/ 48869 w 94966"/>
                <a:gd name="connsiteY16" fmla="*/ 167208 h 19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66" h="197867">
                  <a:moveTo>
                    <a:pt x="48818" y="167322"/>
                  </a:moveTo>
                  <a:cubicBezTo>
                    <a:pt x="65242" y="169709"/>
                    <a:pt x="79802" y="171868"/>
                    <a:pt x="94362" y="173970"/>
                  </a:cubicBezTo>
                  <a:cubicBezTo>
                    <a:pt x="94564" y="176243"/>
                    <a:pt x="94765" y="178515"/>
                    <a:pt x="94967" y="180788"/>
                  </a:cubicBezTo>
                  <a:cubicBezTo>
                    <a:pt x="87762" y="183458"/>
                    <a:pt x="80709" y="187152"/>
                    <a:pt x="73354" y="188515"/>
                  </a:cubicBezTo>
                  <a:cubicBezTo>
                    <a:pt x="53201" y="192265"/>
                    <a:pt x="32898" y="195447"/>
                    <a:pt x="12595" y="197833"/>
                  </a:cubicBezTo>
                  <a:cubicBezTo>
                    <a:pt x="8615" y="198288"/>
                    <a:pt x="4232" y="194083"/>
                    <a:pt x="0" y="191981"/>
                  </a:cubicBezTo>
                  <a:cubicBezTo>
                    <a:pt x="2469" y="187436"/>
                    <a:pt x="4030" y="181356"/>
                    <a:pt x="7557" y="178743"/>
                  </a:cubicBezTo>
                  <a:cubicBezTo>
                    <a:pt x="12797" y="174879"/>
                    <a:pt x="19447" y="173458"/>
                    <a:pt x="25593" y="171015"/>
                  </a:cubicBezTo>
                  <a:cubicBezTo>
                    <a:pt x="27457" y="142038"/>
                    <a:pt x="29271" y="113912"/>
                    <a:pt x="31387" y="81015"/>
                  </a:cubicBezTo>
                  <a:cubicBezTo>
                    <a:pt x="22772" y="93458"/>
                    <a:pt x="16827" y="102037"/>
                    <a:pt x="10832" y="110674"/>
                  </a:cubicBezTo>
                  <a:cubicBezTo>
                    <a:pt x="9421" y="110106"/>
                    <a:pt x="7960" y="109537"/>
                    <a:pt x="6549" y="108969"/>
                  </a:cubicBezTo>
                  <a:cubicBezTo>
                    <a:pt x="6549" y="104821"/>
                    <a:pt x="5340" y="100106"/>
                    <a:pt x="6751" y="96697"/>
                  </a:cubicBezTo>
                  <a:cubicBezTo>
                    <a:pt x="18490" y="67378"/>
                    <a:pt x="30682" y="38287"/>
                    <a:pt x="42722" y="9139"/>
                  </a:cubicBezTo>
                  <a:cubicBezTo>
                    <a:pt x="46048" y="1184"/>
                    <a:pt x="51690" y="-1372"/>
                    <a:pt x="58995" y="673"/>
                  </a:cubicBezTo>
                  <a:cubicBezTo>
                    <a:pt x="67509" y="3116"/>
                    <a:pt x="67761" y="10957"/>
                    <a:pt x="66854" y="18458"/>
                  </a:cubicBezTo>
                  <a:cubicBezTo>
                    <a:pt x="63378" y="47037"/>
                    <a:pt x="59398" y="75560"/>
                    <a:pt x="55872" y="104140"/>
                  </a:cubicBezTo>
                  <a:cubicBezTo>
                    <a:pt x="53353" y="124537"/>
                    <a:pt x="51337" y="144993"/>
                    <a:pt x="48869" y="1672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B9CA6569-F9EC-68DD-998C-C259301CAC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5641" y="5261558"/>
              <a:ext cx="146095" cy="115363"/>
            </a:xfrm>
            <a:custGeom>
              <a:avLst/>
              <a:gdLst>
                <a:gd name="connsiteX0" fmla="*/ 51028 w 146095"/>
                <a:gd name="connsiteY0" fmla="*/ 78534 h 115363"/>
                <a:gd name="connsiteX1" fmla="*/ 49214 w 146095"/>
                <a:gd name="connsiteY1" fmla="*/ 57738 h 115363"/>
                <a:gd name="connsiteX2" fmla="*/ 73397 w 146095"/>
                <a:gd name="connsiteY2" fmla="*/ 34443 h 115363"/>
                <a:gd name="connsiteX3" fmla="*/ 87503 w 146095"/>
                <a:gd name="connsiteY3" fmla="*/ 40920 h 115363"/>
                <a:gd name="connsiteX4" fmla="*/ 102416 w 146095"/>
                <a:gd name="connsiteY4" fmla="*/ 50863 h 115363"/>
                <a:gd name="connsiteX5" fmla="*/ 112542 w 146095"/>
                <a:gd name="connsiteY5" fmla="*/ 23022 h 115363"/>
                <a:gd name="connsiteX6" fmla="*/ 116522 w 146095"/>
                <a:gd name="connsiteY6" fmla="*/ 8988 h 115363"/>
                <a:gd name="connsiteX7" fmla="*/ 127354 w 146095"/>
                <a:gd name="connsiteY7" fmla="*/ 11 h 115363"/>
                <a:gd name="connsiteX8" fmla="*/ 135213 w 146095"/>
                <a:gd name="connsiteY8" fmla="*/ 14272 h 115363"/>
                <a:gd name="connsiteX9" fmla="*/ 127857 w 146095"/>
                <a:gd name="connsiteY9" fmla="*/ 45181 h 115363"/>
                <a:gd name="connsiteX10" fmla="*/ 120855 w 146095"/>
                <a:gd name="connsiteY10" fmla="*/ 64898 h 115363"/>
                <a:gd name="connsiteX11" fmla="*/ 146095 w 146095"/>
                <a:gd name="connsiteY11" fmla="*/ 94216 h 115363"/>
                <a:gd name="connsiteX12" fmla="*/ 108008 w 146095"/>
                <a:gd name="connsiteY12" fmla="*/ 88193 h 115363"/>
                <a:gd name="connsiteX13" fmla="*/ 62061 w 146095"/>
                <a:gd name="connsiteY13" fmla="*/ 101830 h 115363"/>
                <a:gd name="connsiteX14" fmla="*/ 34755 w 146095"/>
                <a:gd name="connsiteY14" fmla="*/ 103023 h 115363"/>
                <a:gd name="connsiteX15" fmla="*/ 16568 w 146095"/>
                <a:gd name="connsiteY15" fmla="*/ 110580 h 115363"/>
                <a:gd name="connsiteX16" fmla="*/ 1655 w 146095"/>
                <a:gd name="connsiteY16" fmla="*/ 104500 h 115363"/>
                <a:gd name="connsiteX17" fmla="*/ 1806 w 146095"/>
                <a:gd name="connsiteY17" fmla="*/ 86489 h 115363"/>
                <a:gd name="connsiteX18" fmla="*/ 33546 w 146095"/>
                <a:gd name="connsiteY18" fmla="*/ 70636 h 115363"/>
                <a:gd name="connsiteX19" fmla="*/ 50977 w 146095"/>
                <a:gd name="connsiteY19" fmla="*/ 78477 h 115363"/>
                <a:gd name="connsiteX20" fmla="*/ 89720 w 146095"/>
                <a:gd name="connsiteY20" fmla="*/ 71091 h 115363"/>
                <a:gd name="connsiteX21" fmla="*/ 71684 w 146095"/>
                <a:gd name="connsiteY21" fmla="*/ 57284 h 115363"/>
                <a:gd name="connsiteX22" fmla="*/ 68560 w 146095"/>
                <a:gd name="connsiteY22" fmla="*/ 59841 h 115363"/>
                <a:gd name="connsiteX23" fmla="*/ 77024 w 146095"/>
                <a:gd name="connsiteY23" fmla="*/ 85523 h 115363"/>
                <a:gd name="connsiteX24" fmla="*/ 84631 w 146095"/>
                <a:gd name="connsiteY24" fmla="*/ 79329 h 115363"/>
                <a:gd name="connsiteX25" fmla="*/ 89770 w 146095"/>
                <a:gd name="connsiteY25" fmla="*/ 71091 h 1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095" h="115363">
                  <a:moveTo>
                    <a:pt x="51028" y="78534"/>
                  </a:moveTo>
                  <a:cubicBezTo>
                    <a:pt x="50322" y="70466"/>
                    <a:pt x="49516" y="64102"/>
                    <a:pt x="49214" y="57738"/>
                  </a:cubicBezTo>
                  <a:cubicBezTo>
                    <a:pt x="48156" y="38363"/>
                    <a:pt x="56469" y="30181"/>
                    <a:pt x="73397" y="34443"/>
                  </a:cubicBezTo>
                  <a:cubicBezTo>
                    <a:pt x="78283" y="35693"/>
                    <a:pt x="82969" y="38363"/>
                    <a:pt x="87503" y="40920"/>
                  </a:cubicBezTo>
                  <a:cubicBezTo>
                    <a:pt x="91987" y="43477"/>
                    <a:pt x="96168" y="46659"/>
                    <a:pt x="102416" y="50863"/>
                  </a:cubicBezTo>
                  <a:cubicBezTo>
                    <a:pt x="106093" y="40807"/>
                    <a:pt x="109519" y="31943"/>
                    <a:pt x="112542" y="23022"/>
                  </a:cubicBezTo>
                  <a:cubicBezTo>
                    <a:pt x="114104" y="18420"/>
                    <a:pt x="114104" y="12795"/>
                    <a:pt x="116522" y="8988"/>
                  </a:cubicBezTo>
                  <a:cubicBezTo>
                    <a:pt x="119091" y="4954"/>
                    <a:pt x="123575" y="181"/>
                    <a:pt x="127354" y="11"/>
                  </a:cubicBezTo>
                  <a:cubicBezTo>
                    <a:pt x="135112" y="-330"/>
                    <a:pt x="136422" y="7454"/>
                    <a:pt x="135213" y="14272"/>
                  </a:cubicBezTo>
                  <a:cubicBezTo>
                    <a:pt x="133399" y="24727"/>
                    <a:pt x="130679" y="35011"/>
                    <a:pt x="127857" y="45181"/>
                  </a:cubicBezTo>
                  <a:cubicBezTo>
                    <a:pt x="125943" y="52113"/>
                    <a:pt x="123071" y="58704"/>
                    <a:pt x="120855" y="64898"/>
                  </a:cubicBezTo>
                  <a:cubicBezTo>
                    <a:pt x="129470" y="74898"/>
                    <a:pt x="137228" y="83932"/>
                    <a:pt x="146095" y="94216"/>
                  </a:cubicBezTo>
                  <a:cubicBezTo>
                    <a:pt x="129873" y="105693"/>
                    <a:pt x="120200" y="93477"/>
                    <a:pt x="108008" y="88193"/>
                  </a:cubicBezTo>
                  <a:cubicBezTo>
                    <a:pt x="95262" y="101716"/>
                    <a:pt x="81054" y="113648"/>
                    <a:pt x="62061" y="101830"/>
                  </a:cubicBezTo>
                  <a:cubicBezTo>
                    <a:pt x="51229" y="119671"/>
                    <a:pt x="50977" y="119671"/>
                    <a:pt x="34755" y="103023"/>
                  </a:cubicBezTo>
                  <a:cubicBezTo>
                    <a:pt x="28760" y="105693"/>
                    <a:pt x="22815" y="110011"/>
                    <a:pt x="16568" y="110580"/>
                  </a:cubicBezTo>
                  <a:cubicBezTo>
                    <a:pt x="11580" y="111034"/>
                    <a:pt x="4174" y="108648"/>
                    <a:pt x="1655" y="104500"/>
                  </a:cubicBezTo>
                  <a:cubicBezTo>
                    <a:pt x="-864" y="100352"/>
                    <a:pt x="-259" y="91716"/>
                    <a:pt x="1806" y="86489"/>
                  </a:cubicBezTo>
                  <a:cubicBezTo>
                    <a:pt x="6592" y="74329"/>
                    <a:pt x="21555" y="67341"/>
                    <a:pt x="33546" y="70636"/>
                  </a:cubicBezTo>
                  <a:cubicBezTo>
                    <a:pt x="38937" y="72113"/>
                    <a:pt x="43975" y="75239"/>
                    <a:pt x="50977" y="78477"/>
                  </a:cubicBezTo>
                  <a:close/>
                  <a:moveTo>
                    <a:pt x="89720" y="71091"/>
                  </a:moveTo>
                  <a:cubicBezTo>
                    <a:pt x="82818" y="65806"/>
                    <a:pt x="77225" y="61545"/>
                    <a:pt x="71684" y="57284"/>
                  </a:cubicBezTo>
                  <a:cubicBezTo>
                    <a:pt x="70626" y="58136"/>
                    <a:pt x="69568" y="58988"/>
                    <a:pt x="68560" y="59841"/>
                  </a:cubicBezTo>
                  <a:cubicBezTo>
                    <a:pt x="71230" y="68022"/>
                    <a:pt x="73951" y="76204"/>
                    <a:pt x="77024" y="85523"/>
                  </a:cubicBezTo>
                  <a:cubicBezTo>
                    <a:pt x="81306" y="82113"/>
                    <a:pt x="83221" y="80977"/>
                    <a:pt x="84631" y="79329"/>
                  </a:cubicBezTo>
                  <a:cubicBezTo>
                    <a:pt x="86092" y="77682"/>
                    <a:pt x="87050" y="75466"/>
                    <a:pt x="89770" y="710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60A42840-B1CD-0E26-AC5F-D600EAB57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41" y="4842810"/>
              <a:ext cx="94825" cy="159551"/>
            </a:xfrm>
            <a:custGeom>
              <a:avLst/>
              <a:gdLst>
                <a:gd name="connsiteX0" fmla="*/ 71147 w 94825"/>
                <a:gd name="connsiteY0" fmla="*/ 67108 h 159551"/>
                <a:gd name="connsiteX1" fmla="*/ 18348 w 94825"/>
                <a:gd name="connsiteY1" fmla="*/ 47108 h 159551"/>
                <a:gd name="connsiteX2" fmla="*/ 15678 w 94825"/>
                <a:gd name="connsiteY2" fmla="*/ 64722 h 159551"/>
                <a:gd name="connsiteX3" fmla="*/ 17190 w 94825"/>
                <a:gd name="connsiteY3" fmla="*/ 141370 h 159551"/>
                <a:gd name="connsiteX4" fmla="*/ 7668 w 94825"/>
                <a:gd name="connsiteY4" fmla="*/ 159552 h 159551"/>
                <a:gd name="connsiteX5" fmla="*/ 3839 w 94825"/>
                <a:gd name="connsiteY5" fmla="*/ 144495 h 159551"/>
                <a:gd name="connsiteX6" fmla="*/ 312 w 94825"/>
                <a:gd name="connsiteY6" fmla="*/ 23358 h 159551"/>
                <a:gd name="connsiteX7" fmla="*/ 514 w 94825"/>
                <a:gd name="connsiteY7" fmla="*/ 13528 h 159551"/>
                <a:gd name="connsiteX8" fmla="*/ 7567 w 94825"/>
                <a:gd name="connsiteY8" fmla="*/ 176 h 159551"/>
                <a:gd name="connsiteX9" fmla="*/ 19860 w 94825"/>
                <a:gd name="connsiteY9" fmla="*/ 7051 h 159551"/>
                <a:gd name="connsiteX10" fmla="*/ 34571 w 94825"/>
                <a:gd name="connsiteY10" fmla="*/ 34494 h 159551"/>
                <a:gd name="connsiteX11" fmla="*/ 52153 w 94825"/>
                <a:gd name="connsiteY11" fmla="*/ 57222 h 159551"/>
                <a:gd name="connsiteX12" fmla="*/ 71298 w 94825"/>
                <a:gd name="connsiteY12" fmla="*/ 19949 h 159551"/>
                <a:gd name="connsiteX13" fmla="*/ 84951 w 94825"/>
                <a:gd name="connsiteY13" fmla="*/ 4324 h 159551"/>
                <a:gd name="connsiteX14" fmla="*/ 93314 w 94825"/>
                <a:gd name="connsiteY14" fmla="*/ 24608 h 159551"/>
                <a:gd name="connsiteX15" fmla="*/ 94825 w 94825"/>
                <a:gd name="connsiteY15" fmla="*/ 143245 h 159551"/>
                <a:gd name="connsiteX16" fmla="*/ 89535 w 94825"/>
                <a:gd name="connsiteY16" fmla="*/ 154665 h 159551"/>
                <a:gd name="connsiteX17" fmla="*/ 77293 w 94825"/>
                <a:gd name="connsiteY17" fmla="*/ 147847 h 159551"/>
                <a:gd name="connsiteX18" fmla="*/ 71399 w 94825"/>
                <a:gd name="connsiteY18" fmla="*/ 116768 h 159551"/>
                <a:gd name="connsiteX19" fmla="*/ 71147 w 94825"/>
                <a:gd name="connsiteY19" fmla="*/ 67108 h 15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25" h="159551">
                  <a:moveTo>
                    <a:pt x="71147" y="67108"/>
                  </a:moveTo>
                  <a:cubicBezTo>
                    <a:pt x="45050" y="84779"/>
                    <a:pt x="33412" y="64665"/>
                    <a:pt x="18348" y="47108"/>
                  </a:cubicBezTo>
                  <a:cubicBezTo>
                    <a:pt x="17190" y="54608"/>
                    <a:pt x="15628" y="59665"/>
                    <a:pt x="15678" y="64722"/>
                  </a:cubicBezTo>
                  <a:cubicBezTo>
                    <a:pt x="15980" y="90290"/>
                    <a:pt x="16786" y="115802"/>
                    <a:pt x="17190" y="141370"/>
                  </a:cubicBezTo>
                  <a:cubicBezTo>
                    <a:pt x="17290" y="148359"/>
                    <a:pt x="18852" y="156541"/>
                    <a:pt x="7668" y="159552"/>
                  </a:cubicBezTo>
                  <a:cubicBezTo>
                    <a:pt x="6307" y="154381"/>
                    <a:pt x="3990" y="149495"/>
                    <a:pt x="3839" y="144495"/>
                  </a:cubicBezTo>
                  <a:cubicBezTo>
                    <a:pt x="2428" y="104154"/>
                    <a:pt x="1421" y="63756"/>
                    <a:pt x="312" y="23358"/>
                  </a:cubicBezTo>
                  <a:cubicBezTo>
                    <a:pt x="211" y="20062"/>
                    <a:pt x="-444" y="16426"/>
                    <a:pt x="514" y="13528"/>
                  </a:cubicBezTo>
                  <a:cubicBezTo>
                    <a:pt x="2227" y="8585"/>
                    <a:pt x="4292" y="1198"/>
                    <a:pt x="7567" y="176"/>
                  </a:cubicBezTo>
                  <a:cubicBezTo>
                    <a:pt x="10892" y="-904"/>
                    <a:pt x="17240" y="3187"/>
                    <a:pt x="19860" y="7051"/>
                  </a:cubicBezTo>
                  <a:cubicBezTo>
                    <a:pt x="25502" y="15574"/>
                    <a:pt x="29079" y="25801"/>
                    <a:pt x="34571" y="34494"/>
                  </a:cubicBezTo>
                  <a:cubicBezTo>
                    <a:pt x="39458" y="42335"/>
                    <a:pt x="45705" y="49040"/>
                    <a:pt x="52153" y="57222"/>
                  </a:cubicBezTo>
                  <a:cubicBezTo>
                    <a:pt x="64093" y="46426"/>
                    <a:pt x="66713" y="32562"/>
                    <a:pt x="71298" y="19949"/>
                  </a:cubicBezTo>
                  <a:cubicBezTo>
                    <a:pt x="73918" y="12733"/>
                    <a:pt x="74724" y="1937"/>
                    <a:pt x="84951" y="4324"/>
                  </a:cubicBezTo>
                  <a:cubicBezTo>
                    <a:pt x="94322" y="6539"/>
                    <a:pt x="93163" y="16540"/>
                    <a:pt x="93314" y="24608"/>
                  </a:cubicBezTo>
                  <a:cubicBezTo>
                    <a:pt x="93969" y="64154"/>
                    <a:pt x="94674" y="103699"/>
                    <a:pt x="94825" y="143245"/>
                  </a:cubicBezTo>
                  <a:cubicBezTo>
                    <a:pt x="94825" y="147279"/>
                    <a:pt x="90896" y="154836"/>
                    <a:pt x="89535" y="154665"/>
                  </a:cubicBezTo>
                  <a:cubicBezTo>
                    <a:pt x="85102" y="154041"/>
                    <a:pt x="78553" y="151540"/>
                    <a:pt x="77293" y="147847"/>
                  </a:cubicBezTo>
                  <a:cubicBezTo>
                    <a:pt x="74018" y="138018"/>
                    <a:pt x="72104" y="127279"/>
                    <a:pt x="71399" y="116768"/>
                  </a:cubicBezTo>
                  <a:cubicBezTo>
                    <a:pt x="70441" y="102051"/>
                    <a:pt x="71147" y="87222"/>
                    <a:pt x="71147" y="67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DAD749FF-CB83-E178-D7CB-38D4B8940A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716" y="2596756"/>
              <a:ext cx="106962" cy="186186"/>
            </a:xfrm>
            <a:custGeom>
              <a:avLst/>
              <a:gdLst>
                <a:gd name="connsiteX0" fmla="*/ 23766 w 106962"/>
                <a:gd name="connsiteY0" fmla="*/ 17010 h 186186"/>
                <a:gd name="connsiteX1" fmla="*/ 1549 w 106962"/>
                <a:gd name="connsiteY1" fmla="*/ 44681 h 186186"/>
                <a:gd name="connsiteX2" fmla="*/ 24723 w 106962"/>
                <a:gd name="connsiteY2" fmla="*/ 192 h 186186"/>
                <a:gd name="connsiteX3" fmla="*/ 40694 w 106962"/>
                <a:gd name="connsiteY3" fmla="*/ 14056 h 186186"/>
                <a:gd name="connsiteX4" fmla="*/ 45682 w 106962"/>
                <a:gd name="connsiteY4" fmla="*/ 45363 h 186186"/>
                <a:gd name="connsiteX5" fmla="*/ 47092 w 106962"/>
                <a:gd name="connsiteY5" fmla="*/ 69283 h 186186"/>
                <a:gd name="connsiteX6" fmla="*/ 74852 w 106962"/>
                <a:gd name="connsiteY6" fmla="*/ 41897 h 186186"/>
                <a:gd name="connsiteX7" fmla="*/ 76917 w 106962"/>
                <a:gd name="connsiteY7" fmla="*/ 24908 h 186186"/>
                <a:gd name="connsiteX8" fmla="*/ 86036 w 106962"/>
                <a:gd name="connsiteY8" fmla="*/ 17067 h 186186"/>
                <a:gd name="connsiteX9" fmla="*/ 94399 w 106962"/>
                <a:gd name="connsiteY9" fmla="*/ 25988 h 186186"/>
                <a:gd name="connsiteX10" fmla="*/ 106692 w 106962"/>
                <a:gd name="connsiteY10" fmla="*/ 123602 h 186186"/>
                <a:gd name="connsiteX11" fmla="*/ 103014 w 106962"/>
                <a:gd name="connsiteY11" fmla="*/ 157636 h 186186"/>
                <a:gd name="connsiteX12" fmla="*/ 92989 w 106962"/>
                <a:gd name="connsiteY12" fmla="*/ 176330 h 186186"/>
                <a:gd name="connsiteX13" fmla="*/ 58025 w 106962"/>
                <a:gd name="connsiteY13" fmla="*/ 178432 h 186186"/>
                <a:gd name="connsiteX14" fmla="*/ 70368 w 106962"/>
                <a:gd name="connsiteY14" fmla="*/ 139227 h 186186"/>
                <a:gd name="connsiteX15" fmla="*/ 72887 w 106962"/>
                <a:gd name="connsiteY15" fmla="*/ 160534 h 186186"/>
                <a:gd name="connsiteX16" fmla="*/ 76917 w 106962"/>
                <a:gd name="connsiteY16" fmla="*/ 160761 h 186186"/>
                <a:gd name="connsiteX17" fmla="*/ 85381 w 106962"/>
                <a:gd name="connsiteY17" fmla="*/ 134000 h 186186"/>
                <a:gd name="connsiteX18" fmla="*/ 80041 w 106962"/>
                <a:gd name="connsiteY18" fmla="*/ 72181 h 186186"/>
                <a:gd name="connsiteX19" fmla="*/ 58780 w 106962"/>
                <a:gd name="connsiteY19" fmla="*/ 85249 h 186186"/>
                <a:gd name="connsiteX20" fmla="*/ 26991 w 106962"/>
                <a:gd name="connsiteY20" fmla="*/ 66329 h 186186"/>
                <a:gd name="connsiteX21" fmla="*/ 23716 w 106962"/>
                <a:gd name="connsiteY21" fmla="*/ 17010 h 18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962" h="186186">
                  <a:moveTo>
                    <a:pt x="23766" y="17010"/>
                  </a:moveTo>
                  <a:cubicBezTo>
                    <a:pt x="14396" y="28715"/>
                    <a:pt x="8652" y="35874"/>
                    <a:pt x="1549" y="44681"/>
                  </a:cubicBezTo>
                  <a:cubicBezTo>
                    <a:pt x="-4648" y="21045"/>
                    <a:pt x="8703" y="-2365"/>
                    <a:pt x="24723" y="192"/>
                  </a:cubicBezTo>
                  <a:cubicBezTo>
                    <a:pt x="30668" y="1158"/>
                    <a:pt x="38225" y="7806"/>
                    <a:pt x="40694" y="14056"/>
                  </a:cubicBezTo>
                  <a:cubicBezTo>
                    <a:pt x="44422" y="23488"/>
                    <a:pt x="44523" y="34795"/>
                    <a:pt x="45682" y="45363"/>
                  </a:cubicBezTo>
                  <a:cubicBezTo>
                    <a:pt x="46538" y="53204"/>
                    <a:pt x="46639" y="61102"/>
                    <a:pt x="47092" y="69283"/>
                  </a:cubicBezTo>
                  <a:cubicBezTo>
                    <a:pt x="66489" y="64852"/>
                    <a:pt x="72383" y="58772"/>
                    <a:pt x="74852" y="41897"/>
                  </a:cubicBezTo>
                  <a:cubicBezTo>
                    <a:pt x="75708" y="36215"/>
                    <a:pt x="75003" y="29965"/>
                    <a:pt x="76917" y="24908"/>
                  </a:cubicBezTo>
                  <a:cubicBezTo>
                    <a:pt x="78278" y="21272"/>
                    <a:pt x="83013" y="16840"/>
                    <a:pt x="86036" y="17067"/>
                  </a:cubicBezTo>
                  <a:cubicBezTo>
                    <a:pt x="89059" y="17294"/>
                    <a:pt x="93845" y="22351"/>
                    <a:pt x="94399" y="25988"/>
                  </a:cubicBezTo>
                  <a:cubicBezTo>
                    <a:pt x="99085" y="58431"/>
                    <a:pt x="103619" y="90931"/>
                    <a:pt x="106692" y="123602"/>
                  </a:cubicBezTo>
                  <a:cubicBezTo>
                    <a:pt x="107750" y="134738"/>
                    <a:pt x="105533" y="146613"/>
                    <a:pt x="103014" y="157636"/>
                  </a:cubicBezTo>
                  <a:cubicBezTo>
                    <a:pt x="101452" y="164455"/>
                    <a:pt x="97422" y="171216"/>
                    <a:pt x="92989" y="176330"/>
                  </a:cubicBezTo>
                  <a:cubicBezTo>
                    <a:pt x="82157" y="188830"/>
                    <a:pt x="65380" y="189341"/>
                    <a:pt x="58025" y="178432"/>
                  </a:cubicBezTo>
                  <a:cubicBezTo>
                    <a:pt x="50165" y="166784"/>
                    <a:pt x="54549" y="151500"/>
                    <a:pt x="70368" y="139227"/>
                  </a:cubicBezTo>
                  <a:cubicBezTo>
                    <a:pt x="71275" y="146898"/>
                    <a:pt x="72081" y="153659"/>
                    <a:pt x="72887" y="160534"/>
                  </a:cubicBezTo>
                  <a:cubicBezTo>
                    <a:pt x="74650" y="160648"/>
                    <a:pt x="76817" y="161159"/>
                    <a:pt x="76917" y="160761"/>
                  </a:cubicBezTo>
                  <a:cubicBezTo>
                    <a:pt x="80041" y="151898"/>
                    <a:pt x="85432" y="142920"/>
                    <a:pt x="85381" y="134000"/>
                  </a:cubicBezTo>
                  <a:cubicBezTo>
                    <a:pt x="85180" y="114568"/>
                    <a:pt x="82207" y="95136"/>
                    <a:pt x="80041" y="72181"/>
                  </a:cubicBezTo>
                  <a:cubicBezTo>
                    <a:pt x="70872" y="77863"/>
                    <a:pt x="65028" y="82068"/>
                    <a:pt x="58780" y="85249"/>
                  </a:cubicBezTo>
                  <a:cubicBezTo>
                    <a:pt x="41752" y="93886"/>
                    <a:pt x="29761" y="87068"/>
                    <a:pt x="26991" y="66329"/>
                  </a:cubicBezTo>
                  <a:cubicBezTo>
                    <a:pt x="25076" y="51954"/>
                    <a:pt x="24975" y="37238"/>
                    <a:pt x="23716" y="170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255D7338-114F-DED7-E33B-8B652B1F28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7749" y="4700710"/>
              <a:ext cx="73274" cy="154014"/>
            </a:xfrm>
            <a:custGeom>
              <a:avLst/>
              <a:gdLst>
                <a:gd name="connsiteX0" fmla="*/ 44816 w 73274"/>
                <a:gd name="connsiteY0" fmla="*/ 119662 h 154014"/>
                <a:gd name="connsiteX1" fmla="*/ 28744 w 73274"/>
                <a:gd name="connsiteY1" fmla="*/ 120799 h 154014"/>
                <a:gd name="connsiteX2" fmla="*/ 21943 w 73274"/>
                <a:gd name="connsiteY2" fmla="*/ 140742 h 154014"/>
                <a:gd name="connsiteX3" fmla="*/ 7635 w 73274"/>
                <a:gd name="connsiteY3" fmla="*/ 148128 h 154014"/>
                <a:gd name="connsiteX4" fmla="*/ 78 w 73274"/>
                <a:gd name="connsiteY4" fmla="*/ 133640 h 154014"/>
                <a:gd name="connsiteX5" fmla="*/ 33379 w 73274"/>
                <a:gd name="connsiteY5" fmla="*/ 12502 h 154014"/>
                <a:gd name="connsiteX6" fmla="*/ 52927 w 73274"/>
                <a:gd name="connsiteY6" fmla="*/ 286 h 154014"/>
                <a:gd name="connsiteX7" fmla="*/ 67083 w 73274"/>
                <a:gd name="connsiteY7" fmla="*/ 19718 h 154014"/>
                <a:gd name="connsiteX8" fmla="*/ 70459 w 73274"/>
                <a:gd name="connsiteY8" fmla="*/ 53980 h 154014"/>
                <a:gd name="connsiteX9" fmla="*/ 72021 w 73274"/>
                <a:gd name="connsiteY9" fmla="*/ 128583 h 154014"/>
                <a:gd name="connsiteX10" fmla="*/ 67789 w 73274"/>
                <a:gd name="connsiteY10" fmla="*/ 147447 h 154014"/>
                <a:gd name="connsiteX11" fmla="*/ 51113 w 73274"/>
                <a:gd name="connsiteY11" fmla="*/ 146765 h 154014"/>
                <a:gd name="connsiteX12" fmla="*/ 44816 w 73274"/>
                <a:gd name="connsiteY12" fmla="*/ 119662 h 154014"/>
                <a:gd name="connsiteX13" fmla="*/ 30155 w 73274"/>
                <a:gd name="connsiteY13" fmla="*/ 98582 h 154014"/>
                <a:gd name="connsiteX14" fmla="*/ 43254 w 73274"/>
                <a:gd name="connsiteY14" fmla="*/ 54150 h 154014"/>
                <a:gd name="connsiteX15" fmla="*/ 30155 w 73274"/>
                <a:gd name="connsiteY15" fmla="*/ 98582 h 15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74" h="154014">
                  <a:moveTo>
                    <a:pt x="44816" y="119662"/>
                  </a:moveTo>
                  <a:cubicBezTo>
                    <a:pt x="39576" y="120003"/>
                    <a:pt x="34689" y="120344"/>
                    <a:pt x="28744" y="120799"/>
                  </a:cubicBezTo>
                  <a:cubicBezTo>
                    <a:pt x="26578" y="127617"/>
                    <a:pt x="25671" y="135458"/>
                    <a:pt x="21943" y="140742"/>
                  </a:cubicBezTo>
                  <a:cubicBezTo>
                    <a:pt x="18870" y="145060"/>
                    <a:pt x="11917" y="149151"/>
                    <a:pt x="7635" y="148128"/>
                  </a:cubicBezTo>
                  <a:cubicBezTo>
                    <a:pt x="4209" y="147333"/>
                    <a:pt x="-678" y="138128"/>
                    <a:pt x="78" y="133640"/>
                  </a:cubicBezTo>
                  <a:cubicBezTo>
                    <a:pt x="6930" y="91821"/>
                    <a:pt x="14688" y="50230"/>
                    <a:pt x="33379" y="12502"/>
                  </a:cubicBezTo>
                  <a:cubicBezTo>
                    <a:pt x="37662" y="3866"/>
                    <a:pt x="43707" y="-1304"/>
                    <a:pt x="52927" y="286"/>
                  </a:cubicBezTo>
                  <a:cubicBezTo>
                    <a:pt x="62751" y="1934"/>
                    <a:pt x="65723" y="10627"/>
                    <a:pt x="67083" y="19718"/>
                  </a:cubicBezTo>
                  <a:cubicBezTo>
                    <a:pt x="68797" y="31025"/>
                    <a:pt x="69602" y="42559"/>
                    <a:pt x="70459" y="53980"/>
                  </a:cubicBezTo>
                  <a:cubicBezTo>
                    <a:pt x="72273" y="78810"/>
                    <a:pt x="74842" y="103696"/>
                    <a:pt x="72021" y="128583"/>
                  </a:cubicBezTo>
                  <a:cubicBezTo>
                    <a:pt x="71316" y="135003"/>
                    <a:pt x="70358" y="141822"/>
                    <a:pt x="67789" y="147447"/>
                  </a:cubicBezTo>
                  <a:cubicBezTo>
                    <a:pt x="63708" y="156480"/>
                    <a:pt x="54539" y="156140"/>
                    <a:pt x="51113" y="146765"/>
                  </a:cubicBezTo>
                  <a:cubicBezTo>
                    <a:pt x="48140" y="138583"/>
                    <a:pt x="47032" y="129605"/>
                    <a:pt x="44816" y="119662"/>
                  </a:cubicBezTo>
                  <a:close/>
                  <a:moveTo>
                    <a:pt x="30155" y="98582"/>
                  </a:moveTo>
                  <a:cubicBezTo>
                    <a:pt x="48342" y="94378"/>
                    <a:pt x="48947" y="92105"/>
                    <a:pt x="43254" y="54150"/>
                  </a:cubicBezTo>
                  <a:cubicBezTo>
                    <a:pt x="35092" y="68241"/>
                    <a:pt x="32876" y="82275"/>
                    <a:pt x="30155" y="98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FE86312-31DA-530C-4CD8-526E204A54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333" y="2577513"/>
              <a:ext cx="100842" cy="179882"/>
            </a:xfrm>
            <a:custGeom>
              <a:avLst/>
              <a:gdLst>
                <a:gd name="connsiteX0" fmla="*/ 40758 w 100842"/>
                <a:gd name="connsiteY0" fmla="*/ 59663 h 179882"/>
                <a:gd name="connsiteX1" fmla="*/ 64688 w 100842"/>
                <a:gd name="connsiteY1" fmla="*/ 35856 h 179882"/>
                <a:gd name="connsiteX2" fmla="*/ 69676 w 100842"/>
                <a:gd name="connsiteY2" fmla="*/ 17049 h 179882"/>
                <a:gd name="connsiteX3" fmla="*/ 78845 w 100842"/>
                <a:gd name="connsiteY3" fmla="*/ 4833 h 179882"/>
                <a:gd name="connsiteX4" fmla="*/ 89677 w 100842"/>
                <a:gd name="connsiteY4" fmla="*/ 17504 h 179882"/>
                <a:gd name="connsiteX5" fmla="*/ 100710 w 100842"/>
                <a:gd name="connsiteY5" fmla="*/ 122675 h 179882"/>
                <a:gd name="connsiteX6" fmla="*/ 94312 w 100842"/>
                <a:gd name="connsiteY6" fmla="*/ 155800 h 179882"/>
                <a:gd name="connsiteX7" fmla="*/ 74109 w 100842"/>
                <a:gd name="connsiteY7" fmla="*/ 176653 h 179882"/>
                <a:gd name="connsiteX8" fmla="*/ 41916 w 100842"/>
                <a:gd name="connsiteY8" fmla="*/ 166312 h 179882"/>
                <a:gd name="connsiteX9" fmla="*/ 59046 w 100842"/>
                <a:gd name="connsiteY9" fmla="*/ 129323 h 179882"/>
                <a:gd name="connsiteX10" fmla="*/ 61262 w 100842"/>
                <a:gd name="connsiteY10" fmla="*/ 153243 h 179882"/>
                <a:gd name="connsiteX11" fmla="*/ 72044 w 100842"/>
                <a:gd name="connsiteY11" fmla="*/ 56140 h 179882"/>
                <a:gd name="connsiteX12" fmla="*/ 53201 w 100842"/>
                <a:gd name="connsiteY12" fmla="*/ 72561 h 179882"/>
                <a:gd name="connsiteX13" fmla="*/ 20757 w 100842"/>
                <a:gd name="connsiteY13" fmla="*/ 56993 h 179882"/>
                <a:gd name="connsiteX14" fmla="*/ 18792 w 100842"/>
                <a:gd name="connsiteY14" fmla="*/ 39834 h 179882"/>
                <a:gd name="connsiteX15" fmla="*/ 16525 w 100842"/>
                <a:gd name="connsiteY15" fmla="*/ 21708 h 179882"/>
                <a:gd name="connsiteX16" fmla="*/ 0 w 100842"/>
                <a:gd name="connsiteY16" fmla="*/ 20402 h 179882"/>
                <a:gd name="connsiteX17" fmla="*/ 16777 w 100842"/>
                <a:gd name="connsiteY17" fmla="*/ 61 h 179882"/>
                <a:gd name="connsiteX18" fmla="*/ 34964 w 100842"/>
                <a:gd name="connsiteY18" fmla="*/ 17390 h 179882"/>
                <a:gd name="connsiteX19" fmla="*/ 40808 w 100842"/>
                <a:gd name="connsiteY19" fmla="*/ 59493 h 1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42" h="179882">
                  <a:moveTo>
                    <a:pt x="40758" y="59663"/>
                  </a:moveTo>
                  <a:cubicBezTo>
                    <a:pt x="55872" y="56822"/>
                    <a:pt x="60607" y="46425"/>
                    <a:pt x="64688" y="35856"/>
                  </a:cubicBezTo>
                  <a:cubicBezTo>
                    <a:pt x="67006" y="29890"/>
                    <a:pt x="67207" y="22845"/>
                    <a:pt x="69676" y="17049"/>
                  </a:cubicBezTo>
                  <a:cubicBezTo>
                    <a:pt x="71691" y="12390"/>
                    <a:pt x="75721" y="8868"/>
                    <a:pt x="78845" y="4833"/>
                  </a:cubicBezTo>
                  <a:cubicBezTo>
                    <a:pt x="82573" y="9038"/>
                    <a:pt x="89072" y="12788"/>
                    <a:pt x="89677" y="17504"/>
                  </a:cubicBezTo>
                  <a:cubicBezTo>
                    <a:pt x="94161" y="52447"/>
                    <a:pt x="98191" y="87504"/>
                    <a:pt x="100710" y="122675"/>
                  </a:cubicBezTo>
                  <a:cubicBezTo>
                    <a:pt x="101466" y="133584"/>
                    <a:pt x="98947" y="146141"/>
                    <a:pt x="94312" y="155800"/>
                  </a:cubicBezTo>
                  <a:cubicBezTo>
                    <a:pt x="90180" y="164437"/>
                    <a:pt x="82069" y="172335"/>
                    <a:pt x="74109" y="176653"/>
                  </a:cubicBezTo>
                  <a:cubicBezTo>
                    <a:pt x="60758" y="183926"/>
                    <a:pt x="46954" y="178244"/>
                    <a:pt x="41916" y="166312"/>
                  </a:cubicBezTo>
                  <a:cubicBezTo>
                    <a:pt x="35921" y="152164"/>
                    <a:pt x="41312" y="139834"/>
                    <a:pt x="59046" y="129323"/>
                  </a:cubicBezTo>
                  <a:cubicBezTo>
                    <a:pt x="59801" y="137618"/>
                    <a:pt x="60507" y="145346"/>
                    <a:pt x="61262" y="153243"/>
                  </a:cubicBezTo>
                  <a:cubicBezTo>
                    <a:pt x="81062" y="143130"/>
                    <a:pt x="84135" y="115118"/>
                    <a:pt x="72044" y="56140"/>
                  </a:cubicBezTo>
                  <a:cubicBezTo>
                    <a:pt x="65444" y="61936"/>
                    <a:pt x="59751" y="68016"/>
                    <a:pt x="53201" y="72561"/>
                  </a:cubicBezTo>
                  <a:cubicBezTo>
                    <a:pt x="37432" y="83641"/>
                    <a:pt x="24636" y="77334"/>
                    <a:pt x="20757" y="56993"/>
                  </a:cubicBezTo>
                  <a:cubicBezTo>
                    <a:pt x="19699" y="51368"/>
                    <a:pt x="19447" y="45572"/>
                    <a:pt x="18792" y="39834"/>
                  </a:cubicBezTo>
                  <a:cubicBezTo>
                    <a:pt x="18137" y="34152"/>
                    <a:pt x="17381" y="28470"/>
                    <a:pt x="16525" y="21708"/>
                  </a:cubicBezTo>
                  <a:cubicBezTo>
                    <a:pt x="11084" y="21254"/>
                    <a:pt x="5894" y="20856"/>
                    <a:pt x="0" y="20402"/>
                  </a:cubicBezTo>
                  <a:cubicBezTo>
                    <a:pt x="856" y="6822"/>
                    <a:pt x="7456" y="799"/>
                    <a:pt x="16777" y="61"/>
                  </a:cubicBezTo>
                  <a:cubicBezTo>
                    <a:pt x="26853" y="-735"/>
                    <a:pt x="33150" y="6368"/>
                    <a:pt x="34964" y="17390"/>
                  </a:cubicBezTo>
                  <a:cubicBezTo>
                    <a:pt x="37181" y="30799"/>
                    <a:pt x="38742" y="44379"/>
                    <a:pt x="40808" y="594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0E5DFCF3-4781-E5E8-8DE5-FA103425E6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8020" y="1761780"/>
              <a:ext cx="93046" cy="160888"/>
            </a:xfrm>
            <a:custGeom>
              <a:avLst/>
              <a:gdLst>
                <a:gd name="connsiteX0" fmla="*/ 2317 w 93046"/>
                <a:gd name="connsiteY0" fmla="*/ 102607 h 160888"/>
                <a:gd name="connsiteX1" fmla="*/ 19497 w 93046"/>
                <a:gd name="connsiteY1" fmla="*/ 67039 h 160888"/>
                <a:gd name="connsiteX2" fmla="*/ 47256 w 93046"/>
                <a:gd name="connsiteY2" fmla="*/ 11300 h 160888"/>
                <a:gd name="connsiteX3" fmla="*/ 66754 w 93046"/>
                <a:gd name="connsiteY3" fmla="*/ 163 h 160888"/>
                <a:gd name="connsiteX4" fmla="*/ 82019 w 93046"/>
                <a:gd name="connsiteY4" fmla="*/ 18345 h 160888"/>
                <a:gd name="connsiteX5" fmla="*/ 92750 w 93046"/>
                <a:gd name="connsiteY5" fmla="*/ 137494 h 160888"/>
                <a:gd name="connsiteX6" fmla="*/ 87611 w 93046"/>
                <a:gd name="connsiteY6" fmla="*/ 150107 h 160888"/>
                <a:gd name="connsiteX7" fmla="*/ 67912 w 93046"/>
                <a:gd name="connsiteY7" fmla="*/ 99823 h 160888"/>
                <a:gd name="connsiteX8" fmla="*/ 27961 w 93046"/>
                <a:gd name="connsiteY8" fmla="*/ 109482 h 160888"/>
                <a:gd name="connsiteX9" fmla="*/ 18489 w 93046"/>
                <a:gd name="connsiteY9" fmla="*/ 148233 h 160888"/>
                <a:gd name="connsiteX10" fmla="*/ 0 w 93046"/>
                <a:gd name="connsiteY10" fmla="*/ 159255 h 160888"/>
                <a:gd name="connsiteX11" fmla="*/ 2317 w 93046"/>
                <a:gd name="connsiteY11" fmla="*/ 102607 h 160888"/>
                <a:gd name="connsiteX12" fmla="*/ 66804 w 93046"/>
                <a:gd name="connsiteY12" fmla="*/ 79596 h 160888"/>
                <a:gd name="connsiteX13" fmla="*/ 59801 w 93046"/>
                <a:gd name="connsiteY13" fmla="*/ 24936 h 160888"/>
                <a:gd name="connsiteX14" fmla="*/ 35871 w 93046"/>
                <a:gd name="connsiteY14" fmla="*/ 84823 h 160888"/>
                <a:gd name="connsiteX15" fmla="*/ 66804 w 93046"/>
                <a:gd name="connsiteY15" fmla="*/ 79596 h 16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046" h="160888">
                  <a:moveTo>
                    <a:pt x="2317" y="102607"/>
                  </a:moveTo>
                  <a:cubicBezTo>
                    <a:pt x="8212" y="90334"/>
                    <a:pt x="13855" y="78687"/>
                    <a:pt x="19497" y="67039"/>
                  </a:cubicBezTo>
                  <a:cubicBezTo>
                    <a:pt x="28565" y="48345"/>
                    <a:pt x="36777" y="28970"/>
                    <a:pt x="47256" y="11300"/>
                  </a:cubicBezTo>
                  <a:cubicBezTo>
                    <a:pt x="50985" y="5050"/>
                    <a:pt x="60909" y="-1087"/>
                    <a:pt x="66754" y="163"/>
                  </a:cubicBezTo>
                  <a:cubicBezTo>
                    <a:pt x="72799" y="1470"/>
                    <a:pt x="80356" y="10959"/>
                    <a:pt x="82019" y="18345"/>
                  </a:cubicBezTo>
                  <a:cubicBezTo>
                    <a:pt x="90835" y="57323"/>
                    <a:pt x="94110" y="97266"/>
                    <a:pt x="92750" y="137494"/>
                  </a:cubicBezTo>
                  <a:cubicBezTo>
                    <a:pt x="92598" y="141642"/>
                    <a:pt x="89475" y="145732"/>
                    <a:pt x="87611" y="150107"/>
                  </a:cubicBezTo>
                  <a:cubicBezTo>
                    <a:pt x="79112" y="142909"/>
                    <a:pt x="72547" y="126147"/>
                    <a:pt x="67912" y="99823"/>
                  </a:cubicBezTo>
                  <a:cubicBezTo>
                    <a:pt x="54813" y="103005"/>
                    <a:pt x="41765" y="106130"/>
                    <a:pt x="27961" y="109482"/>
                  </a:cubicBezTo>
                  <a:cubicBezTo>
                    <a:pt x="24636" y="122948"/>
                    <a:pt x="21361" y="135505"/>
                    <a:pt x="18489" y="148233"/>
                  </a:cubicBezTo>
                  <a:cubicBezTo>
                    <a:pt x="16071" y="158801"/>
                    <a:pt x="11184" y="163687"/>
                    <a:pt x="0" y="159255"/>
                  </a:cubicBezTo>
                  <a:cubicBezTo>
                    <a:pt x="756" y="140562"/>
                    <a:pt x="1511" y="121925"/>
                    <a:pt x="2317" y="102607"/>
                  </a:cubicBezTo>
                  <a:close/>
                  <a:moveTo>
                    <a:pt x="66804" y="79596"/>
                  </a:moveTo>
                  <a:cubicBezTo>
                    <a:pt x="66099" y="61584"/>
                    <a:pt x="67157" y="44539"/>
                    <a:pt x="59801" y="24936"/>
                  </a:cubicBezTo>
                  <a:cubicBezTo>
                    <a:pt x="47559" y="44936"/>
                    <a:pt x="37735" y="61812"/>
                    <a:pt x="35871" y="84823"/>
                  </a:cubicBezTo>
                  <a:cubicBezTo>
                    <a:pt x="47004" y="82948"/>
                    <a:pt x="56023" y="81414"/>
                    <a:pt x="66804" y="795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E472364-BEB8-9C97-D8C8-B99F0C1E0C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129" y="5815872"/>
              <a:ext cx="126875" cy="181231"/>
            </a:xfrm>
            <a:custGeom>
              <a:avLst/>
              <a:gdLst>
                <a:gd name="connsiteX0" fmla="*/ 51394 w 126875"/>
                <a:gd name="connsiteY0" fmla="*/ 54223 h 181231"/>
                <a:gd name="connsiteX1" fmla="*/ 16834 w 126875"/>
                <a:gd name="connsiteY1" fmla="*/ 19791 h 181231"/>
                <a:gd name="connsiteX2" fmla="*/ 1417 w 126875"/>
                <a:gd name="connsiteY2" fmla="*/ 23371 h 181231"/>
                <a:gd name="connsiteX3" fmla="*/ 12753 w 126875"/>
                <a:gd name="connsiteY3" fmla="*/ 1098 h 181231"/>
                <a:gd name="connsiteX4" fmla="*/ 42376 w 126875"/>
                <a:gd name="connsiteY4" fmla="*/ 37462 h 181231"/>
                <a:gd name="connsiteX5" fmla="*/ 56281 w 126875"/>
                <a:gd name="connsiteY5" fmla="*/ 11382 h 181231"/>
                <a:gd name="connsiteX6" fmla="*/ 66710 w 126875"/>
                <a:gd name="connsiteY6" fmla="*/ 1155 h 181231"/>
                <a:gd name="connsiteX7" fmla="*/ 77794 w 126875"/>
                <a:gd name="connsiteY7" fmla="*/ 10189 h 181231"/>
                <a:gd name="connsiteX8" fmla="*/ 96636 w 126875"/>
                <a:gd name="connsiteY8" fmla="*/ 52406 h 181231"/>
                <a:gd name="connsiteX9" fmla="*/ 66760 w 126875"/>
                <a:gd name="connsiteY9" fmla="*/ 44678 h 181231"/>
                <a:gd name="connsiteX10" fmla="*/ 75224 w 126875"/>
                <a:gd name="connsiteY10" fmla="*/ 127008 h 181231"/>
                <a:gd name="connsiteX11" fmla="*/ 86560 w 126875"/>
                <a:gd name="connsiteY11" fmla="*/ 116895 h 181231"/>
                <a:gd name="connsiteX12" fmla="*/ 112354 w 126875"/>
                <a:gd name="connsiteY12" fmla="*/ 110928 h 181231"/>
                <a:gd name="connsiteX13" fmla="*/ 126814 w 126875"/>
                <a:gd name="connsiteY13" fmla="*/ 136838 h 181231"/>
                <a:gd name="connsiteX14" fmla="*/ 79658 w 126875"/>
                <a:gd name="connsiteY14" fmla="*/ 180872 h 181231"/>
                <a:gd name="connsiteX15" fmla="*/ 101775 w 126875"/>
                <a:gd name="connsiteY15" fmla="*/ 122803 h 181231"/>
                <a:gd name="connsiteX16" fmla="*/ 83134 w 126875"/>
                <a:gd name="connsiteY16" fmla="*/ 145190 h 181231"/>
                <a:gd name="connsiteX17" fmla="*/ 66861 w 126875"/>
                <a:gd name="connsiteY17" fmla="*/ 153428 h 181231"/>
                <a:gd name="connsiteX18" fmla="*/ 57742 w 126875"/>
                <a:gd name="connsiteY18" fmla="*/ 136326 h 181231"/>
                <a:gd name="connsiteX19" fmla="*/ 51394 w 126875"/>
                <a:gd name="connsiteY19" fmla="*/ 54280 h 181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" h="181231">
                  <a:moveTo>
                    <a:pt x="51394" y="54223"/>
                  </a:moveTo>
                  <a:cubicBezTo>
                    <a:pt x="23736" y="61951"/>
                    <a:pt x="21519" y="39394"/>
                    <a:pt x="16834" y="19791"/>
                  </a:cubicBezTo>
                  <a:cubicBezTo>
                    <a:pt x="11292" y="21042"/>
                    <a:pt x="6657" y="22121"/>
                    <a:pt x="1417" y="23371"/>
                  </a:cubicBezTo>
                  <a:cubicBezTo>
                    <a:pt x="-3218" y="9337"/>
                    <a:pt x="4289" y="3939"/>
                    <a:pt x="12753" y="1098"/>
                  </a:cubicBezTo>
                  <a:cubicBezTo>
                    <a:pt x="25247" y="-3163"/>
                    <a:pt x="31192" y="4166"/>
                    <a:pt x="42376" y="37462"/>
                  </a:cubicBezTo>
                  <a:cubicBezTo>
                    <a:pt x="47717" y="27292"/>
                    <a:pt x="51546" y="18939"/>
                    <a:pt x="56281" y="11382"/>
                  </a:cubicBezTo>
                  <a:cubicBezTo>
                    <a:pt x="58951" y="7121"/>
                    <a:pt x="63032" y="1382"/>
                    <a:pt x="66710" y="1155"/>
                  </a:cubicBezTo>
                  <a:cubicBezTo>
                    <a:pt x="70337" y="928"/>
                    <a:pt x="75627" y="5928"/>
                    <a:pt x="77794" y="10189"/>
                  </a:cubicBezTo>
                  <a:cubicBezTo>
                    <a:pt x="84545" y="23541"/>
                    <a:pt x="90187" y="37689"/>
                    <a:pt x="96636" y="52406"/>
                  </a:cubicBezTo>
                  <a:cubicBezTo>
                    <a:pt x="84696" y="64280"/>
                    <a:pt x="77088" y="50473"/>
                    <a:pt x="66760" y="44678"/>
                  </a:cubicBezTo>
                  <a:cubicBezTo>
                    <a:pt x="69632" y="72633"/>
                    <a:pt x="72252" y="98315"/>
                    <a:pt x="75224" y="127008"/>
                  </a:cubicBezTo>
                  <a:cubicBezTo>
                    <a:pt x="80212" y="122633"/>
                    <a:pt x="83739" y="120133"/>
                    <a:pt x="86560" y="116895"/>
                  </a:cubicBezTo>
                  <a:cubicBezTo>
                    <a:pt x="94066" y="108315"/>
                    <a:pt x="102782" y="105303"/>
                    <a:pt x="112354" y="110928"/>
                  </a:cubicBezTo>
                  <a:cubicBezTo>
                    <a:pt x="121272" y="116213"/>
                    <a:pt x="126209" y="125019"/>
                    <a:pt x="126814" y="136838"/>
                  </a:cubicBezTo>
                  <a:cubicBezTo>
                    <a:pt x="128174" y="163713"/>
                    <a:pt x="107065" y="184224"/>
                    <a:pt x="79658" y="180872"/>
                  </a:cubicBezTo>
                  <a:cubicBezTo>
                    <a:pt x="84142" y="160929"/>
                    <a:pt x="117544" y="155872"/>
                    <a:pt x="101775" y="122803"/>
                  </a:cubicBezTo>
                  <a:cubicBezTo>
                    <a:pt x="94671" y="131553"/>
                    <a:pt x="89532" y="139281"/>
                    <a:pt x="83134" y="145190"/>
                  </a:cubicBezTo>
                  <a:cubicBezTo>
                    <a:pt x="78499" y="149508"/>
                    <a:pt x="71244" y="154906"/>
                    <a:pt x="66861" y="153428"/>
                  </a:cubicBezTo>
                  <a:cubicBezTo>
                    <a:pt x="62579" y="152008"/>
                    <a:pt x="58397" y="142690"/>
                    <a:pt x="57742" y="136326"/>
                  </a:cubicBezTo>
                  <a:cubicBezTo>
                    <a:pt x="54971" y="110246"/>
                    <a:pt x="53561" y="83996"/>
                    <a:pt x="51394" y="54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72E1D3D-B52C-5554-1453-E5A7BE0F19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7718" y="6606170"/>
              <a:ext cx="74076" cy="187360"/>
            </a:xfrm>
            <a:custGeom>
              <a:avLst/>
              <a:gdLst>
                <a:gd name="connsiteX0" fmla="*/ 49088 w 74076"/>
                <a:gd name="connsiteY0" fmla="*/ 154215 h 187360"/>
                <a:gd name="connsiteX1" fmla="*/ 74077 w 74076"/>
                <a:gd name="connsiteY1" fmla="*/ 165067 h 187360"/>
                <a:gd name="connsiteX2" fmla="*/ 65462 w 74076"/>
                <a:gd name="connsiteY2" fmla="*/ 176033 h 187360"/>
                <a:gd name="connsiteX3" fmla="*/ 14124 w 74076"/>
                <a:gd name="connsiteY3" fmla="*/ 187113 h 187360"/>
                <a:gd name="connsiteX4" fmla="*/ 18 w 74076"/>
                <a:gd name="connsiteY4" fmla="*/ 175806 h 187360"/>
                <a:gd name="connsiteX5" fmla="*/ 12966 w 74076"/>
                <a:gd name="connsiteY5" fmla="*/ 162511 h 187360"/>
                <a:gd name="connsiteX6" fmla="*/ 29541 w 74076"/>
                <a:gd name="connsiteY6" fmla="*/ 159272 h 187360"/>
                <a:gd name="connsiteX7" fmla="*/ 29541 w 74076"/>
                <a:gd name="connsiteY7" fmla="*/ 103249 h 187360"/>
                <a:gd name="connsiteX8" fmla="*/ 3242 w 74076"/>
                <a:gd name="connsiteY8" fmla="*/ 126999 h 187360"/>
                <a:gd name="connsiteX9" fmla="*/ 6114 w 74076"/>
                <a:gd name="connsiteY9" fmla="*/ 103533 h 187360"/>
                <a:gd name="connsiteX10" fmla="*/ 43244 w 74076"/>
                <a:gd name="connsiteY10" fmla="*/ 11260 h 187360"/>
                <a:gd name="connsiteX11" fmla="*/ 60625 w 74076"/>
                <a:gd name="connsiteY11" fmla="*/ 1032 h 187360"/>
                <a:gd name="connsiteX12" fmla="*/ 67981 w 74076"/>
                <a:gd name="connsiteY12" fmla="*/ 21260 h 187360"/>
                <a:gd name="connsiteX13" fmla="*/ 49038 w 74076"/>
                <a:gd name="connsiteY13" fmla="*/ 154215 h 18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76" h="187360">
                  <a:moveTo>
                    <a:pt x="49088" y="154215"/>
                  </a:moveTo>
                  <a:cubicBezTo>
                    <a:pt x="57502" y="157908"/>
                    <a:pt x="64555" y="160920"/>
                    <a:pt x="74077" y="165067"/>
                  </a:cubicBezTo>
                  <a:cubicBezTo>
                    <a:pt x="69794" y="170692"/>
                    <a:pt x="68031" y="175409"/>
                    <a:pt x="65462" y="176033"/>
                  </a:cubicBezTo>
                  <a:cubicBezTo>
                    <a:pt x="48433" y="180295"/>
                    <a:pt x="31354" y="184215"/>
                    <a:pt x="14124" y="187113"/>
                  </a:cubicBezTo>
                  <a:cubicBezTo>
                    <a:pt x="7424" y="188250"/>
                    <a:pt x="421" y="185635"/>
                    <a:pt x="18" y="175806"/>
                  </a:cubicBezTo>
                  <a:cubicBezTo>
                    <a:pt x="-385" y="166147"/>
                    <a:pt x="6063" y="163760"/>
                    <a:pt x="12966" y="162511"/>
                  </a:cubicBezTo>
                  <a:cubicBezTo>
                    <a:pt x="18608" y="161431"/>
                    <a:pt x="24200" y="160295"/>
                    <a:pt x="29541" y="159272"/>
                  </a:cubicBezTo>
                  <a:lnTo>
                    <a:pt x="29541" y="103249"/>
                  </a:lnTo>
                  <a:cubicBezTo>
                    <a:pt x="18911" y="107737"/>
                    <a:pt x="20271" y="126601"/>
                    <a:pt x="3242" y="126999"/>
                  </a:cubicBezTo>
                  <a:cubicBezTo>
                    <a:pt x="4199" y="118306"/>
                    <a:pt x="3595" y="110180"/>
                    <a:pt x="6114" y="103533"/>
                  </a:cubicBezTo>
                  <a:cubicBezTo>
                    <a:pt x="18004" y="72566"/>
                    <a:pt x="30699" y="41942"/>
                    <a:pt x="43244" y="11260"/>
                  </a:cubicBezTo>
                  <a:cubicBezTo>
                    <a:pt x="46620" y="3077"/>
                    <a:pt x="51859" y="-2377"/>
                    <a:pt x="60625" y="1032"/>
                  </a:cubicBezTo>
                  <a:cubicBezTo>
                    <a:pt x="69694" y="4555"/>
                    <a:pt x="69291" y="12339"/>
                    <a:pt x="67981" y="21260"/>
                  </a:cubicBezTo>
                  <a:cubicBezTo>
                    <a:pt x="61532" y="65124"/>
                    <a:pt x="55436" y="109044"/>
                    <a:pt x="49038" y="15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5FF82AE0-2032-9888-3749-4BF737CD8D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0195" y="3942696"/>
              <a:ext cx="83304" cy="267904"/>
            </a:xfrm>
            <a:custGeom>
              <a:avLst/>
              <a:gdLst>
                <a:gd name="connsiteX0" fmla="*/ 81685 w 83304"/>
                <a:gd name="connsiteY0" fmla="*/ 1477 h 267904"/>
                <a:gd name="connsiteX1" fmla="*/ 83146 w 83304"/>
                <a:gd name="connsiteY1" fmla="*/ 24546 h 267904"/>
                <a:gd name="connsiteX2" fmla="*/ 64455 w 83304"/>
                <a:gd name="connsiteY2" fmla="*/ 238638 h 267904"/>
                <a:gd name="connsiteX3" fmla="*/ 62843 w 83304"/>
                <a:gd name="connsiteY3" fmla="*/ 248354 h 267904"/>
                <a:gd name="connsiteX4" fmla="*/ 49543 w 83304"/>
                <a:gd name="connsiteY4" fmla="*/ 267843 h 267904"/>
                <a:gd name="connsiteX5" fmla="*/ 34429 w 83304"/>
                <a:gd name="connsiteY5" fmla="*/ 252786 h 267904"/>
                <a:gd name="connsiteX6" fmla="*/ 2841 w 83304"/>
                <a:gd name="connsiteY6" fmla="*/ 168524 h 267904"/>
                <a:gd name="connsiteX7" fmla="*/ 4301 w 83304"/>
                <a:gd name="connsiteY7" fmla="*/ 145853 h 267904"/>
                <a:gd name="connsiteX8" fmla="*/ 43850 w 83304"/>
                <a:gd name="connsiteY8" fmla="*/ 224206 h 267904"/>
                <a:gd name="connsiteX9" fmla="*/ 48132 w 83304"/>
                <a:gd name="connsiteY9" fmla="*/ 190570 h 267904"/>
                <a:gd name="connsiteX10" fmla="*/ 66118 w 83304"/>
                <a:gd name="connsiteY10" fmla="*/ 26194 h 267904"/>
                <a:gd name="connsiteX11" fmla="*/ 73776 w 83304"/>
                <a:gd name="connsiteY11" fmla="*/ 0 h 267904"/>
                <a:gd name="connsiteX12" fmla="*/ 81685 w 83304"/>
                <a:gd name="connsiteY12" fmla="*/ 1477 h 26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04" h="267904">
                  <a:moveTo>
                    <a:pt x="81685" y="1477"/>
                  </a:moveTo>
                  <a:cubicBezTo>
                    <a:pt x="82240" y="9148"/>
                    <a:pt x="83801" y="16932"/>
                    <a:pt x="83146" y="24546"/>
                  </a:cubicBezTo>
                  <a:cubicBezTo>
                    <a:pt x="77151" y="95910"/>
                    <a:pt x="70753" y="167274"/>
                    <a:pt x="64455" y="238638"/>
                  </a:cubicBezTo>
                  <a:cubicBezTo>
                    <a:pt x="64153" y="241934"/>
                    <a:pt x="63196" y="245115"/>
                    <a:pt x="62843" y="248354"/>
                  </a:cubicBezTo>
                  <a:cubicBezTo>
                    <a:pt x="61836" y="257900"/>
                    <a:pt x="59720" y="266877"/>
                    <a:pt x="49543" y="267843"/>
                  </a:cubicBezTo>
                  <a:cubicBezTo>
                    <a:pt x="40474" y="268695"/>
                    <a:pt x="37351" y="260627"/>
                    <a:pt x="34429" y="252786"/>
                  </a:cubicBezTo>
                  <a:cubicBezTo>
                    <a:pt x="23950" y="224661"/>
                    <a:pt x="13420" y="196592"/>
                    <a:pt x="2841" y="168524"/>
                  </a:cubicBezTo>
                  <a:cubicBezTo>
                    <a:pt x="271" y="161763"/>
                    <a:pt x="-2601" y="155115"/>
                    <a:pt x="4301" y="145853"/>
                  </a:cubicBezTo>
                  <a:cubicBezTo>
                    <a:pt x="25814" y="165399"/>
                    <a:pt x="25915" y="197672"/>
                    <a:pt x="43850" y="224206"/>
                  </a:cubicBezTo>
                  <a:cubicBezTo>
                    <a:pt x="45613" y="210286"/>
                    <a:pt x="47024" y="200456"/>
                    <a:pt x="48132" y="190570"/>
                  </a:cubicBezTo>
                  <a:cubicBezTo>
                    <a:pt x="54077" y="135740"/>
                    <a:pt x="59770" y="80910"/>
                    <a:pt x="66118" y="26194"/>
                  </a:cubicBezTo>
                  <a:cubicBezTo>
                    <a:pt x="67176" y="17216"/>
                    <a:pt x="71156" y="8750"/>
                    <a:pt x="73776" y="0"/>
                  </a:cubicBezTo>
                  <a:cubicBezTo>
                    <a:pt x="76395" y="512"/>
                    <a:pt x="79015" y="966"/>
                    <a:pt x="81685" y="1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59A3DF73-2004-1AE3-A528-7A57B5934B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23174" y="6499127"/>
              <a:ext cx="255649" cy="74838"/>
            </a:xfrm>
            <a:custGeom>
              <a:avLst/>
              <a:gdLst>
                <a:gd name="connsiteX0" fmla="*/ 185571 w 255649"/>
                <a:gd name="connsiteY0" fmla="*/ 70404 h 74838"/>
                <a:gd name="connsiteX1" fmla="*/ 164160 w 255649"/>
                <a:gd name="connsiteY1" fmla="*/ 74552 h 74838"/>
                <a:gd name="connsiteX2" fmla="*/ 149297 w 255649"/>
                <a:gd name="connsiteY2" fmla="*/ 55916 h 74838"/>
                <a:gd name="connsiteX3" fmla="*/ 150960 w 255649"/>
                <a:gd name="connsiteY3" fmla="*/ 24779 h 74838"/>
                <a:gd name="connsiteX4" fmla="*/ 38310 w 255649"/>
                <a:gd name="connsiteY4" fmla="*/ 24779 h 74838"/>
                <a:gd name="connsiteX5" fmla="*/ 12011 w 255649"/>
                <a:gd name="connsiteY5" fmla="*/ 25688 h 74838"/>
                <a:gd name="connsiteX6" fmla="*/ 172 w 255649"/>
                <a:gd name="connsiteY6" fmla="*/ 15631 h 74838"/>
                <a:gd name="connsiteX7" fmla="*/ 10903 w 255649"/>
                <a:gd name="connsiteY7" fmla="*/ 2961 h 74838"/>
                <a:gd name="connsiteX8" fmla="*/ 41383 w 255649"/>
                <a:gd name="connsiteY8" fmla="*/ 63 h 74838"/>
                <a:gd name="connsiteX9" fmla="*/ 234087 w 255649"/>
                <a:gd name="connsiteY9" fmla="*/ 7108 h 74838"/>
                <a:gd name="connsiteX10" fmla="*/ 255650 w 255649"/>
                <a:gd name="connsiteY10" fmla="*/ 16143 h 74838"/>
                <a:gd name="connsiteX11" fmla="*/ 170508 w 255649"/>
                <a:gd name="connsiteY11" fmla="*/ 29836 h 74838"/>
                <a:gd name="connsiteX12" fmla="*/ 182951 w 255649"/>
                <a:gd name="connsiteY12" fmla="*/ 56427 h 74838"/>
                <a:gd name="connsiteX13" fmla="*/ 184815 w 255649"/>
                <a:gd name="connsiteY13" fmla="*/ 71086 h 74838"/>
                <a:gd name="connsiteX14" fmla="*/ 185622 w 255649"/>
                <a:gd name="connsiteY14" fmla="*/ 70234 h 7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649" h="74838">
                  <a:moveTo>
                    <a:pt x="185571" y="70404"/>
                  </a:moveTo>
                  <a:cubicBezTo>
                    <a:pt x="178417" y="71825"/>
                    <a:pt x="171364" y="73643"/>
                    <a:pt x="164160" y="74552"/>
                  </a:cubicBezTo>
                  <a:cubicBezTo>
                    <a:pt x="151161" y="76257"/>
                    <a:pt x="147081" y="70404"/>
                    <a:pt x="149297" y="55916"/>
                  </a:cubicBezTo>
                  <a:cubicBezTo>
                    <a:pt x="150658" y="46938"/>
                    <a:pt x="150356" y="37620"/>
                    <a:pt x="150960" y="24779"/>
                  </a:cubicBezTo>
                  <a:cubicBezTo>
                    <a:pt x="111260" y="24779"/>
                    <a:pt x="74785" y="24722"/>
                    <a:pt x="38310" y="24779"/>
                  </a:cubicBezTo>
                  <a:cubicBezTo>
                    <a:pt x="29544" y="24779"/>
                    <a:pt x="20778" y="25574"/>
                    <a:pt x="12011" y="25688"/>
                  </a:cubicBezTo>
                  <a:cubicBezTo>
                    <a:pt x="5764" y="25802"/>
                    <a:pt x="-1188" y="24154"/>
                    <a:pt x="172" y="15631"/>
                  </a:cubicBezTo>
                  <a:cubicBezTo>
                    <a:pt x="978" y="10688"/>
                    <a:pt x="6520" y="4098"/>
                    <a:pt x="10903" y="2961"/>
                  </a:cubicBezTo>
                  <a:cubicBezTo>
                    <a:pt x="20727" y="404"/>
                    <a:pt x="31206" y="-221"/>
                    <a:pt x="41383" y="63"/>
                  </a:cubicBezTo>
                  <a:cubicBezTo>
                    <a:pt x="105618" y="2051"/>
                    <a:pt x="169853" y="4381"/>
                    <a:pt x="234087" y="7108"/>
                  </a:cubicBezTo>
                  <a:cubicBezTo>
                    <a:pt x="241393" y="7450"/>
                    <a:pt x="248597" y="11029"/>
                    <a:pt x="255650" y="16143"/>
                  </a:cubicBezTo>
                  <a:cubicBezTo>
                    <a:pt x="228797" y="33415"/>
                    <a:pt x="199123" y="22393"/>
                    <a:pt x="170508" y="29836"/>
                  </a:cubicBezTo>
                  <a:cubicBezTo>
                    <a:pt x="172069" y="40234"/>
                    <a:pt x="168644" y="52336"/>
                    <a:pt x="182951" y="56427"/>
                  </a:cubicBezTo>
                  <a:cubicBezTo>
                    <a:pt x="190458" y="58586"/>
                    <a:pt x="185118" y="65972"/>
                    <a:pt x="184815" y="71086"/>
                  </a:cubicBezTo>
                  <a:lnTo>
                    <a:pt x="185622" y="70234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99A545E8-ADD1-B4A6-4464-88715580E2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6995" y="3354880"/>
              <a:ext cx="104395" cy="158792"/>
            </a:xfrm>
            <a:custGeom>
              <a:avLst/>
              <a:gdLst>
                <a:gd name="connsiteX0" fmla="*/ 54327 w 104395"/>
                <a:gd name="connsiteY0" fmla="*/ 45426 h 158792"/>
                <a:gd name="connsiteX1" fmla="*/ 71356 w 104395"/>
                <a:gd name="connsiteY1" fmla="*/ 21165 h 158792"/>
                <a:gd name="connsiteX2" fmla="*/ 81986 w 104395"/>
                <a:gd name="connsiteY2" fmla="*/ 11392 h 158792"/>
                <a:gd name="connsiteX3" fmla="*/ 89140 w 104395"/>
                <a:gd name="connsiteY3" fmla="*/ 22528 h 158792"/>
                <a:gd name="connsiteX4" fmla="*/ 103751 w 104395"/>
                <a:gd name="connsiteY4" fmla="*/ 94688 h 158792"/>
                <a:gd name="connsiteX5" fmla="*/ 56897 w 104395"/>
                <a:gd name="connsiteY5" fmla="*/ 158780 h 158792"/>
                <a:gd name="connsiteX6" fmla="*/ 39818 w 104395"/>
                <a:gd name="connsiteY6" fmla="*/ 128268 h 158792"/>
                <a:gd name="connsiteX7" fmla="*/ 60827 w 104395"/>
                <a:gd name="connsiteY7" fmla="*/ 103665 h 158792"/>
                <a:gd name="connsiteX8" fmla="*/ 80223 w 104395"/>
                <a:gd name="connsiteY8" fmla="*/ 91733 h 158792"/>
                <a:gd name="connsiteX9" fmla="*/ 73623 w 104395"/>
                <a:gd name="connsiteY9" fmla="*/ 57358 h 158792"/>
                <a:gd name="connsiteX10" fmla="*/ 24805 w 104395"/>
                <a:gd name="connsiteY10" fmla="*/ 28324 h 158792"/>
                <a:gd name="connsiteX11" fmla="*/ 21177 w 104395"/>
                <a:gd name="connsiteY11" fmla="*/ 28040 h 158792"/>
                <a:gd name="connsiteX12" fmla="*/ 2940 w 104395"/>
                <a:gd name="connsiteY12" fmla="*/ 34233 h 158792"/>
                <a:gd name="connsiteX13" fmla="*/ 8582 w 104395"/>
                <a:gd name="connsiteY13" fmla="*/ 10824 h 158792"/>
                <a:gd name="connsiteX14" fmla="*/ 41078 w 104395"/>
                <a:gd name="connsiteY14" fmla="*/ 15028 h 158792"/>
                <a:gd name="connsiteX15" fmla="*/ 54327 w 104395"/>
                <a:gd name="connsiteY15" fmla="*/ 45426 h 1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395" h="158792">
                  <a:moveTo>
                    <a:pt x="54327" y="45426"/>
                  </a:moveTo>
                  <a:cubicBezTo>
                    <a:pt x="66116" y="39801"/>
                    <a:pt x="67880" y="30085"/>
                    <a:pt x="71356" y="21165"/>
                  </a:cubicBezTo>
                  <a:cubicBezTo>
                    <a:pt x="72968" y="16960"/>
                    <a:pt x="78359" y="14574"/>
                    <a:pt x="81986" y="11392"/>
                  </a:cubicBezTo>
                  <a:cubicBezTo>
                    <a:pt x="84455" y="15085"/>
                    <a:pt x="88233" y="18438"/>
                    <a:pt x="89140" y="22528"/>
                  </a:cubicBezTo>
                  <a:cubicBezTo>
                    <a:pt x="94480" y="46449"/>
                    <a:pt x="100123" y="70370"/>
                    <a:pt x="103751" y="94688"/>
                  </a:cubicBezTo>
                  <a:cubicBezTo>
                    <a:pt x="108587" y="127416"/>
                    <a:pt x="85563" y="157870"/>
                    <a:pt x="56897" y="158780"/>
                  </a:cubicBezTo>
                  <a:cubicBezTo>
                    <a:pt x="39213" y="159291"/>
                    <a:pt x="30699" y="145200"/>
                    <a:pt x="39818" y="128268"/>
                  </a:cubicBezTo>
                  <a:cubicBezTo>
                    <a:pt x="44957" y="118779"/>
                    <a:pt x="53118" y="111052"/>
                    <a:pt x="60827" y="103665"/>
                  </a:cubicBezTo>
                  <a:cubicBezTo>
                    <a:pt x="65713" y="99006"/>
                    <a:pt x="72212" y="96506"/>
                    <a:pt x="80223" y="91733"/>
                  </a:cubicBezTo>
                  <a:cubicBezTo>
                    <a:pt x="78107" y="80654"/>
                    <a:pt x="75890" y="69063"/>
                    <a:pt x="73623" y="57358"/>
                  </a:cubicBezTo>
                  <a:cubicBezTo>
                    <a:pt x="42740" y="66108"/>
                    <a:pt x="38407" y="63438"/>
                    <a:pt x="24805" y="28324"/>
                  </a:cubicBezTo>
                  <a:cubicBezTo>
                    <a:pt x="23596" y="28210"/>
                    <a:pt x="21983" y="27472"/>
                    <a:pt x="21177" y="28040"/>
                  </a:cubicBezTo>
                  <a:cubicBezTo>
                    <a:pt x="15484" y="32188"/>
                    <a:pt x="10144" y="42813"/>
                    <a:pt x="2940" y="34233"/>
                  </a:cubicBezTo>
                  <a:cubicBezTo>
                    <a:pt x="-4466" y="25483"/>
                    <a:pt x="3897" y="17358"/>
                    <a:pt x="8582" y="10824"/>
                  </a:cubicBezTo>
                  <a:cubicBezTo>
                    <a:pt x="20069" y="-5085"/>
                    <a:pt x="32613" y="-3267"/>
                    <a:pt x="41078" y="15028"/>
                  </a:cubicBezTo>
                  <a:cubicBezTo>
                    <a:pt x="45612" y="24858"/>
                    <a:pt x="49743" y="34915"/>
                    <a:pt x="54327" y="45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F675F776-551F-6B74-2F9D-36FDA1507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37" y="2942348"/>
              <a:ext cx="353467" cy="57050"/>
            </a:xfrm>
            <a:custGeom>
              <a:avLst/>
              <a:gdLst>
                <a:gd name="connsiteX0" fmla="*/ 353467 w 353467"/>
                <a:gd name="connsiteY0" fmla="*/ 9547 h 57050"/>
                <a:gd name="connsiteX1" fmla="*/ 328428 w 353467"/>
                <a:gd name="connsiteY1" fmla="*/ 19774 h 57050"/>
                <a:gd name="connsiteX2" fmla="*/ 48163 w 353467"/>
                <a:gd name="connsiteY2" fmla="*/ 56876 h 57050"/>
                <a:gd name="connsiteX3" fmla="*/ 10983 w 353467"/>
                <a:gd name="connsiteY3" fmla="*/ 55456 h 57050"/>
                <a:gd name="connsiteX4" fmla="*/ 0 w 353467"/>
                <a:gd name="connsiteY4" fmla="*/ 50172 h 57050"/>
                <a:gd name="connsiteX5" fmla="*/ 17633 w 353467"/>
                <a:gd name="connsiteY5" fmla="*/ 38581 h 57050"/>
                <a:gd name="connsiteX6" fmla="*/ 152753 w 353467"/>
                <a:gd name="connsiteY6" fmla="*/ 25967 h 57050"/>
                <a:gd name="connsiteX7" fmla="*/ 311148 w 353467"/>
                <a:gd name="connsiteY7" fmla="*/ 2842 h 57050"/>
                <a:gd name="connsiteX8" fmla="*/ 339462 w 353467"/>
                <a:gd name="connsiteY8" fmla="*/ 1 h 57050"/>
                <a:gd name="connsiteX9" fmla="*/ 352863 w 353467"/>
                <a:gd name="connsiteY9" fmla="*/ 4262 h 57050"/>
                <a:gd name="connsiteX10" fmla="*/ 353467 w 353467"/>
                <a:gd name="connsiteY10" fmla="*/ 9547 h 5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467" h="57050">
                  <a:moveTo>
                    <a:pt x="353467" y="9547"/>
                  </a:moveTo>
                  <a:cubicBezTo>
                    <a:pt x="345104" y="13069"/>
                    <a:pt x="337043" y="18126"/>
                    <a:pt x="328428" y="19774"/>
                  </a:cubicBezTo>
                  <a:cubicBezTo>
                    <a:pt x="235628" y="38069"/>
                    <a:pt x="142425" y="52615"/>
                    <a:pt x="48163" y="56876"/>
                  </a:cubicBezTo>
                  <a:cubicBezTo>
                    <a:pt x="35820" y="57445"/>
                    <a:pt x="23326" y="56535"/>
                    <a:pt x="10983" y="55456"/>
                  </a:cubicBezTo>
                  <a:cubicBezTo>
                    <a:pt x="7255" y="55115"/>
                    <a:pt x="3678" y="52047"/>
                    <a:pt x="0" y="50172"/>
                  </a:cubicBezTo>
                  <a:cubicBezTo>
                    <a:pt x="2519" y="37047"/>
                    <a:pt x="10882" y="39206"/>
                    <a:pt x="17633" y="38581"/>
                  </a:cubicBezTo>
                  <a:cubicBezTo>
                    <a:pt x="62673" y="34376"/>
                    <a:pt x="107864" y="31479"/>
                    <a:pt x="152753" y="25967"/>
                  </a:cubicBezTo>
                  <a:cubicBezTo>
                    <a:pt x="205652" y="19433"/>
                    <a:pt x="258349" y="10569"/>
                    <a:pt x="311148" y="2842"/>
                  </a:cubicBezTo>
                  <a:cubicBezTo>
                    <a:pt x="320569" y="1478"/>
                    <a:pt x="329990" y="115"/>
                    <a:pt x="339462" y="1"/>
                  </a:cubicBezTo>
                  <a:cubicBezTo>
                    <a:pt x="343895" y="-56"/>
                    <a:pt x="348379" y="2728"/>
                    <a:pt x="352863" y="4262"/>
                  </a:cubicBezTo>
                  <a:cubicBezTo>
                    <a:pt x="353064" y="6024"/>
                    <a:pt x="353266" y="7785"/>
                    <a:pt x="353467" y="95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5731423-BC72-8D97-4706-5BEFC2823B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0605" y="3309947"/>
              <a:ext cx="92272" cy="159256"/>
            </a:xfrm>
            <a:custGeom>
              <a:avLst/>
              <a:gdLst>
                <a:gd name="connsiteX0" fmla="*/ 92272 w 92272"/>
                <a:gd name="connsiteY0" fmla="*/ 60643 h 159256"/>
                <a:gd name="connsiteX1" fmla="*/ 75244 w 92272"/>
                <a:gd name="connsiteY1" fmla="*/ 136212 h 159256"/>
                <a:gd name="connsiteX2" fmla="*/ 13226 w 92272"/>
                <a:gd name="connsiteY2" fmla="*/ 134905 h 159256"/>
                <a:gd name="connsiteX3" fmla="*/ 19523 w 92272"/>
                <a:gd name="connsiteY3" fmla="*/ 19336 h 159256"/>
                <a:gd name="connsiteX4" fmla="*/ 83103 w 92272"/>
                <a:gd name="connsiteY4" fmla="*/ 25416 h 159256"/>
                <a:gd name="connsiteX5" fmla="*/ 92222 w 92272"/>
                <a:gd name="connsiteY5" fmla="*/ 60643 h 159256"/>
                <a:gd name="connsiteX6" fmla="*/ 71667 w 92272"/>
                <a:gd name="connsiteY6" fmla="*/ 69109 h 159256"/>
                <a:gd name="connsiteX7" fmla="*/ 60734 w 92272"/>
                <a:gd name="connsiteY7" fmla="*/ 32461 h 159256"/>
                <a:gd name="connsiteX8" fmla="*/ 39877 w 92272"/>
                <a:gd name="connsiteY8" fmla="*/ 28143 h 159256"/>
                <a:gd name="connsiteX9" fmla="*/ 20329 w 92272"/>
                <a:gd name="connsiteY9" fmla="*/ 64791 h 159256"/>
                <a:gd name="connsiteX10" fmla="*/ 32320 w 92272"/>
                <a:gd name="connsiteY10" fmla="*/ 128428 h 159256"/>
                <a:gd name="connsiteX11" fmla="*/ 55495 w 92272"/>
                <a:gd name="connsiteY11" fmla="*/ 128598 h 159256"/>
                <a:gd name="connsiteX12" fmla="*/ 71667 w 92272"/>
                <a:gd name="connsiteY12" fmla="*/ 69109 h 15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72" h="159256">
                  <a:moveTo>
                    <a:pt x="92272" y="60643"/>
                  </a:moveTo>
                  <a:cubicBezTo>
                    <a:pt x="91919" y="92575"/>
                    <a:pt x="86378" y="115416"/>
                    <a:pt x="75244" y="136212"/>
                  </a:cubicBezTo>
                  <a:cubicBezTo>
                    <a:pt x="58618" y="167348"/>
                    <a:pt x="28037" y="166951"/>
                    <a:pt x="13226" y="134905"/>
                  </a:cubicBezTo>
                  <a:cubicBezTo>
                    <a:pt x="-5062" y="95359"/>
                    <a:pt x="-5667" y="56382"/>
                    <a:pt x="19523" y="19336"/>
                  </a:cubicBezTo>
                  <a:cubicBezTo>
                    <a:pt x="38466" y="-8448"/>
                    <a:pt x="69651" y="-6175"/>
                    <a:pt x="83103" y="25416"/>
                  </a:cubicBezTo>
                  <a:cubicBezTo>
                    <a:pt x="88645" y="38427"/>
                    <a:pt x="90458" y="53427"/>
                    <a:pt x="92222" y="60643"/>
                  </a:cubicBezTo>
                  <a:close/>
                  <a:moveTo>
                    <a:pt x="71667" y="69109"/>
                  </a:moveTo>
                  <a:cubicBezTo>
                    <a:pt x="68140" y="56836"/>
                    <a:pt x="65772" y="43882"/>
                    <a:pt x="60734" y="32461"/>
                  </a:cubicBezTo>
                  <a:cubicBezTo>
                    <a:pt x="55444" y="20529"/>
                    <a:pt x="47031" y="18654"/>
                    <a:pt x="39877" y="28143"/>
                  </a:cubicBezTo>
                  <a:cubicBezTo>
                    <a:pt x="31715" y="38995"/>
                    <a:pt x="22445" y="51609"/>
                    <a:pt x="20329" y="64791"/>
                  </a:cubicBezTo>
                  <a:cubicBezTo>
                    <a:pt x="16803" y="86609"/>
                    <a:pt x="21942" y="108882"/>
                    <a:pt x="32320" y="128428"/>
                  </a:cubicBezTo>
                  <a:cubicBezTo>
                    <a:pt x="39675" y="142235"/>
                    <a:pt x="48240" y="142348"/>
                    <a:pt x="55495" y="128598"/>
                  </a:cubicBezTo>
                  <a:cubicBezTo>
                    <a:pt x="64916" y="110700"/>
                    <a:pt x="69248" y="90814"/>
                    <a:pt x="71667" y="69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F6B30EB4-4382-D148-10C3-2533557B8C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1507" y="5941015"/>
              <a:ext cx="89654" cy="255953"/>
            </a:xfrm>
            <a:custGeom>
              <a:avLst/>
              <a:gdLst>
                <a:gd name="connsiteX0" fmla="*/ 0 w 89654"/>
                <a:gd name="connsiteY0" fmla="*/ 255048 h 255953"/>
                <a:gd name="connsiteX1" fmla="*/ 4786 w 89654"/>
                <a:gd name="connsiteY1" fmla="*/ 239594 h 255953"/>
                <a:gd name="connsiteX2" fmla="*/ 19900 w 89654"/>
                <a:gd name="connsiteY2" fmla="*/ 180048 h 255953"/>
                <a:gd name="connsiteX3" fmla="*/ 17734 w 89654"/>
                <a:gd name="connsiteY3" fmla="*/ 93626 h 255953"/>
                <a:gd name="connsiteX4" fmla="*/ 22772 w 89654"/>
                <a:gd name="connsiteY4" fmla="*/ 42206 h 255953"/>
                <a:gd name="connsiteX5" fmla="*/ 35719 w 89654"/>
                <a:gd name="connsiteY5" fmla="*/ 11524 h 255953"/>
                <a:gd name="connsiteX6" fmla="*/ 65343 w 89654"/>
                <a:gd name="connsiteY6" fmla="*/ 1751 h 255953"/>
                <a:gd name="connsiteX7" fmla="*/ 89274 w 89654"/>
                <a:gd name="connsiteY7" fmla="*/ 30728 h 255953"/>
                <a:gd name="connsiteX8" fmla="*/ 71741 w 89654"/>
                <a:gd name="connsiteY8" fmla="*/ 76013 h 255953"/>
                <a:gd name="connsiteX9" fmla="*/ 54259 w 89654"/>
                <a:gd name="connsiteY9" fmla="*/ 79763 h 255953"/>
                <a:gd name="connsiteX10" fmla="*/ 62421 w 89654"/>
                <a:gd name="connsiteY10" fmla="*/ 61865 h 255953"/>
                <a:gd name="connsiteX11" fmla="*/ 71439 w 89654"/>
                <a:gd name="connsiteY11" fmla="*/ 37376 h 255953"/>
                <a:gd name="connsiteX12" fmla="*/ 60254 w 89654"/>
                <a:gd name="connsiteY12" fmla="*/ 18967 h 255953"/>
                <a:gd name="connsiteX13" fmla="*/ 45191 w 89654"/>
                <a:gd name="connsiteY13" fmla="*/ 29819 h 255953"/>
                <a:gd name="connsiteX14" fmla="*/ 39347 w 89654"/>
                <a:gd name="connsiteY14" fmla="*/ 65899 h 255953"/>
                <a:gd name="connsiteX15" fmla="*/ 41866 w 89654"/>
                <a:gd name="connsiteY15" fmla="*/ 177036 h 255953"/>
                <a:gd name="connsiteX16" fmla="*/ 22872 w 89654"/>
                <a:gd name="connsiteY16" fmla="*/ 245446 h 255953"/>
                <a:gd name="connsiteX17" fmla="*/ 50 w 89654"/>
                <a:gd name="connsiteY17" fmla="*/ 255048 h 25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54" h="255953">
                  <a:moveTo>
                    <a:pt x="0" y="255048"/>
                  </a:moveTo>
                  <a:cubicBezTo>
                    <a:pt x="1763" y="249082"/>
                    <a:pt x="1864" y="242718"/>
                    <a:pt x="4786" y="239594"/>
                  </a:cubicBezTo>
                  <a:cubicBezTo>
                    <a:pt x="20454" y="222889"/>
                    <a:pt x="20706" y="201866"/>
                    <a:pt x="19900" y="180048"/>
                  </a:cubicBezTo>
                  <a:cubicBezTo>
                    <a:pt x="18842" y="151240"/>
                    <a:pt x="17482" y="122434"/>
                    <a:pt x="17734" y="93626"/>
                  </a:cubicBezTo>
                  <a:cubicBezTo>
                    <a:pt x="17834" y="76411"/>
                    <a:pt x="19497" y="58967"/>
                    <a:pt x="22772" y="42206"/>
                  </a:cubicBezTo>
                  <a:cubicBezTo>
                    <a:pt x="24837" y="31353"/>
                    <a:pt x="29775" y="20444"/>
                    <a:pt x="35719" y="11524"/>
                  </a:cubicBezTo>
                  <a:cubicBezTo>
                    <a:pt x="42773" y="956"/>
                    <a:pt x="53705" y="-2453"/>
                    <a:pt x="65343" y="1751"/>
                  </a:cubicBezTo>
                  <a:cubicBezTo>
                    <a:pt x="77938" y="6296"/>
                    <a:pt x="87510" y="14876"/>
                    <a:pt x="89274" y="30728"/>
                  </a:cubicBezTo>
                  <a:cubicBezTo>
                    <a:pt x="91389" y="49535"/>
                    <a:pt x="84588" y="64706"/>
                    <a:pt x="71741" y="76013"/>
                  </a:cubicBezTo>
                  <a:cubicBezTo>
                    <a:pt x="68517" y="78854"/>
                    <a:pt x="62773" y="78115"/>
                    <a:pt x="54259" y="79763"/>
                  </a:cubicBezTo>
                  <a:cubicBezTo>
                    <a:pt x="58239" y="71069"/>
                    <a:pt x="60557" y="66581"/>
                    <a:pt x="62421" y="61865"/>
                  </a:cubicBezTo>
                  <a:cubicBezTo>
                    <a:pt x="65645" y="53796"/>
                    <a:pt x="69978" y="45842"/>
                    <a:pt x="71439" y="37376"/>
                  </a:cubicBezTo>
                  <a:cubicBezTo>
                    <a:pt x="72950" y="28626"/>
                    <a:pt x="68718" y="21183"/>
                    <a:pt x="60254" y="18967"/>
                  </a:cubicBezTo>
                  <a:cubicBezTo>
                    <a:pt x="52345" y="16921"/>
                    <a:pt x="47055" y="22433"/>
                    <a:pt x="45191" y="29819"/>
                  </a:cubicBezTo>
                  <a:cubicBezTo>
                    <a:pt x="42219" y="41581"/>
                    <a:pt x="39296" y="53853"/>
                    <a:pt x="39347" y="65899"/>
                  </a:cubicBezTo>
                  <a:cubicBezTo>
                    <a:pt x="39397" y="102945"/>
                    <a:pt x="40556" y="139990"/>
                    <a:pt x="41866" y="177036"/>
                  </a:cubicBezTo>
                  <a:cubicBezTo>
                    <a:pt x="42773" y="202548"/>
                    <a:pt x="40052" y="226525"/>
                    <a:pt x="22872" y="245446"/>
                  </a:cubicBezTo>
                  <a:cubicBezTo>
                    <a:pt x="17331" y="251582"/>
                    <a:pt x="11688" y="258457"/>
                    <a:pt x="50" y="255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E75E8E8-9CC4-0B28-5D34-6AE0E79C78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818" y="6132337"/>
              <a:ext cx="105966" cy="164504"/>
            </a:xfrm>
            <a:custGeom>
              <a:avLst/>
              <a:gdLst>
                <a:gd name="connsiteX0" fmla="*/ 53521 w 105966"/>
                <a:gd name="connsiteY0" fmla="*/ 143386 h 164504"/>
                <a:gd name="connsiteX1" fmla="*/ 67426 w 105966"/>
                <a:gd name="connsiteY1" fmla="*/ 105147 h 164504"/>
                <a:gd name="connsiteX2" fmla="*/ 78963 w 105966"/>
                <a:gd name="connsiteY2" fmla="*/ 88102 h 164504"/>
                <a:gd name="connsiteX3" fmla="*/ 90449 w 105966"/>
                <a:gd name="connsiteY3" fmla="*/ 103386 h 164504"/>
                <a:gd name="connsiteX4" fmla="*/ 105966 w 105966"/>
                <a:gd name="connsiteY4" fmla="*/ 149693 h 164504"/>
                <a:gd name="connsiteX5" fmla="*/ 79869 w 105966"/>
                <a:gd name="connsiteY5" fmla="*/ 146511 h 164504"/>
                <a:gd name="connsiteX6" fmla="*/ 25056 w 105966"/>
                <a:gd name="connsiteY6" fmla="*/ 137193 h 164504"/>
                <a:gd name="connsiteX7" fmla="*/ 15030 w 105966"/>
                <a:gd name="connsiteY7" fmla="*/ 159182 h 164504"/>
                <a:gd name="connsiteX8" fmla="*/ 4148 w 105966"/>
                <a:gd name="connsiteY8" fmla="*/ 163386 h 164504"/>
                <a:gd name="connsiteX9" fmla="*/ 17 w 105966"/>
                <a:gd name="connsiteY9" fmla="*/ 153500 h 164504"/>
                <a:gd name="connsiteX10" fmla="*/ 4450 w 105966"/>
                <a:gd name="connsiteY10" fmla="*/ 134522 h 164504"/>
                <a:gd name="connsiteX11" fmla="*/ 24099 w 105966"/>
                <a:gd name="connsiteY11" fmla="*/ 33840 h 164504"/>
                <a:gd name="connsiteX12" fmla="*/ 28633 w 105966"/>
                <a:gd name="connsiteY12" fmla="*/ 9806 h 164504"/>
                <a:gd name="connsiteX13" fmla="*/ 41832 w 105966"/>
                <a:gd name="connsiteY13" fmla="*/ 373 h 164504"/>
                <a:gd name="connsiteX14" fmla="*/ 50347 w 105966"/>
                <a:gd name="connsiteY14" fmla="*/ 15203 h 164504"/>
                <a:gd name="connsiteX15" fmla="*/ 43445 w 105966"/>
                <a:gd name="connsiteY15" fmla="*/ 61340 h 164504"/>
                <a:gd name="connsiteX16" fmla="*/ 53571 w 105966"/>
                <a:gd name="connsiteY16" fmla="*/ 143500 h 1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966" h="164504">
                  <a:moveTo>
                    <a:pt x="53521" y="143386"/>
                  </a:moveTo>
                  <a:cubicBezTo>
                    <a:pt x="64957" y="130942"/>
                    <a:pt x="66015" y="117818"/>
                    <a:pt x="67426" y="105147"/>
                  </a:cubicBezTo>
                  <a:cubicBezTo>
                    <a:pt x="68383" y="96511"/>
                    <a:pt x="68987" y="87704"/>
                    <a:pt x="78963" y="88102"/>
                  </a:cubicBezTo>
                  <a:cubicBezTo>
                    <a:pt x="86872" y="88385"/>
                    <a:pt x="88384" y="95601"/>
                    <a:pt x="90449" y="103386"/>
                  </a:cubicBezTo>
                  <a:cubicBezTo>
                    <a:pt x="94530" y="118840"/>
                    <a:pt x="100475" y="133613"/>
                    <a:pt x="105966" y="149693"/>
                  </a:cubicBezTo>
                  <a:cubicBezTo>
                    <a:pt x="96948" y="161681"/>
                    <a:pt x="88585" y="150147"/>
                    <a:pt x="79869" y="146511"/>
                  </a:cubicBezTo>
                  <a:cubicBezTo>
                    <a:pt x="54075" y="172420"/>
                    <a:pt x="46316" y="171227"/>
                    <a:pt x="25056" y="137193"/>
                  </a:cubicBezTo>
                  <a:cubicBezTo>
                    <a:pt x="21630" y="145034"/>
                    <a:pt x="19212" y="152818"/>
                    <a:pt x="15030" y="159182"/>
                  </a:cubicBezTo>
                  <a:cubicBezTo>
                    <a:pt x="13065" y="162193"/>
                    <a:pt x="7725" y="163784"/>
                    <a:pt x="4148" y="163386"/>
                  </a:cubicBezTo>
                  <a:cubicBezTo>
                    <a:pt x="2385" y="163159"/>
                    <a:pt x="-235" y="156795"/>
                    <a:pt x="17" y="153500"/>
                  </a:cubicBezTo>
                  <a:cubicBezTo>
                    <a:pt x="521" y="147079"/>
                    <a:pt x="2234" y="140545"/>
                    <a:pt x="4450" y="134522"/>
                  </a:cubicBezTo>
                  <a:cubicBezTo>
                    <a:pt x="16239" y="102249"/>
                    <a:pt x="22386" y="68669"/>
                    <a:pt x="24099" y="33840"/>
                  </a:cubicBezTo>
                  <a:cubicBezTo>
                    <a:pt x="24502" y="25771"/>
                    <a:pt x="26668" y="17703"/>
                    <a:pt x="28633" y="9806"/>
                  </a:cubicBezTo>
                  <a:cubicBezTo>
                    <a:pt x="30446" y="2646"/>
                    <a:pt x="34830" y="-1274"/>
                    <a:pt x="41832" y="373"/>
                  </a:cubicBezTo>
                  <a:cubicBezTo>
                    <a:pt x="48986" y="2078"/>
                    <a:pt x="51253" y="8044"/>
                    <a:pt x="50347" y="15203"/>
                  </a:cubicBezTo>
                  <a:cubicBezTo>
                    <a:pt x="48382" y="30658"/>
                    <a:pt x="45661" y="45942"/>
                    <a:pt x="43445" y="61340"/>
                  </a:cubicBezTo>
                  <a:cubicBezTo>
                    <a:pt x="39515" y="88556"/>
                    <a:pt x="39616" y="115204"/>
                    <a:pt x="53571" y="143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3AA93A2-70BE-523C-AEC1-DBA4011595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85569" y="2909155"/>
              <a:ext cx="343592" cy="48776"/>
            </a:xfrm>
            <a:custGeom>
              <a:avLst/>
              <a:gdLst>
                <a:gd name="connsiteX0" fmla="*/ 50 w 343592"/>
                <a:gd name="connsiteY0" fmla="*/ 45410 h 48776"/>
                <a:gd name="connsiteX1" fmla="*/ 27810 w 343592"/>
                <a:gd name="connsiteY1" fmla="*/ 29614 h 48776"/>
                <a:gd name="connsiteX2" fmla="*/ 113154 w 343592"/>
                <a:gd name="connsiteY2" fmla="*/ 24273 h 48776"/>
                <a:gd name="connsiteX3" fmla="*/ 267972 w 343592"/>
                <a:gd name="connsiteY3" fmla="*/ 6603 h 48776"/>
                <a:gd name="connsiteX4" fmla="*/ 322433 w 343592"/>
                <a:gd name="connsiteY4" fmla="*/ 126 h 48776"/>
                <a:gd name="connsiteX5" fmla="*/ 342837 w 343592"/>
                <a:gd name="connsiteY5" fmla="*/ 2114 h 48776"/>
                <a:gd name="connsiteX6" fmla="*/ 343593 w 343592"/>
                <a:gd name="connsiteY6" fmla="*/ 8421 h 48776"/>
                <a:gd name="connsiteX7" fmla="*/ 320267 w 343592"/>
                <a:gd name="connsiteY7" fmla="*/ 17909 h 48776"/>
                <a:gd name="connsiteX8" fmla="*/ 12645 w 343592"/>
                <a:gd name="connsiteY8" fmla="*/ 48592 h 48776"/>
                <a:gd name="connsiteX9" fmla="*/ 0 w 343592"/>
                <a:gd name="connsiteY9" fmla="*/ 45523 h 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592" h="48776">
                  <a:moveTo>
                    <a:pt x="50" y="45410"/>
                  </a:moveTo>
                  <a:cubicBezTo>
                    <a:pt x="7204" y="29103"/>
                    <a:pt x="17986" y="30239"/>
                    <a:pt x="27810" y="29614"/>
                  </a:cubicBezTo>
                  <a:cubicBezTo>
                    <a:pt x="56275" y="27739"/>
                    <a:pt x="84790" y="27171"/>
                    <a:pt x="113154" y="24273"/>
                  </a:cubicBezTo>
                  <a:cubicBezTo>
                    <a:pt x="164844" y="19046"/>
                    <a:pt x="216383" y="12625"/>
                    <a:pt x="267972" y="6603"/>
                  </a:cubicBezTo>
                  <a:cubicBezTo>
                    <a:pt x="286159" y="4500"/>
                    <a:pt x="304246" y="1716"/>
                    <a:pt x="322433" y="126"/>
                  </a:cubicBezTo>
                  <a:cubicBezTo>
                    <a:pt x="329134" y="-500"/>
                    <a:pt x="336036" y="1375"/>
                    <a:pt x="342837" y="2114"/>
                  </a:cubicBezTo>
                  <a:cubicBezTo>
                    <a:pt x="343089" y="4216"/>
                    <a:pt x="343341" y="6319"/>
                    <a:pt x="343593" y="8421"/>
                  </a:cubicBezTo>
                  <a:cubicBezTo>
                    <a:pt x="335834" y="11660"/>
                    <a:pt x="328277" y="16319"/>
                    <a:pt x="320267" y="17909"/>
                  </a:cubicBezTo>
                  <a:cubicBezTo>
                    <a:pt x="218499" y="37967"/>
                    <a:pt x="116126" y="50467"/>
                    <a:pt x="12645" y="48592"/>
                  </a:cubicBezTo>
                  <a:cubicBezTo>
                    <a:pt x="9320" y="48535"/>
                    <a:pt x="5995" y="47001"/>
                    <a:pt x="0" y="45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49F73-8BE8-96E2-AFE2-F8B7C548B9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81114" y="3958151"/>
              <a:ext cx="123347" cy="117890"/>
            </a:xfrm>
            <a:custGeom>
              <a:avLst/>
              <a:gdLst>
                <a:gd name="connsiteX0" fmla="*/ 89709 w 123347"/>
                <a:gd name="connsiteY0" fmla="*/ 81023 h 117890"/>
                <a:gd name="connsiteX1" fmla="*/ 104520 w 123347"/>
                <a:gd name="connsiteY1" fmla="*/ 0 h 117890"/>
                <a:gd name="connsiteX2" fmla="*/ 112279 w 123347"/>
                <a:gd name="connsiteY2" fmla="*/ 3977 h 117890"/>
                <a:gd name="connsiteX3" fmla="*/ 117670 w 123347"/>
                <a:gd name="connsiteY3" fmla="*/ 81989 h 117890"/>
                <a:gd name="connsiteX4" fmla="*/ 80136 w 123347"/>
                <a:gd name="connsiteY4" fmla="*/ 97898 h 117890"/>
                <a:gd name="connsiteX5" fmla="*/ 51168 w 123347"/>
                <a:gd name="connsiteY5" fmla="*/ 80966 h 117890"/>
                <a:gd name="connsiteX6" fmla="*/ 31318 w 123347"/>
                <a:gd name="connsiteY6" fmla="*/ 64603 h 117890"/>
                <a:gd name="connsiteX7" fmla="*/ 30059 w 123347"/>
                <a:gd name="connsiteY7" fmla="*/ 93239 h 117890"/>
                <a:gd name="connsiteX8" fmla="*/ 26381 w 123347"/>
                <a:gd name="connsiteY8" fmla="*/ 112103 h 117890"/>
                <a:gd name="connsiteX9" fmla="*/ 9403 w 123347"/>
                <a:gd name="connsiteY9" fmla="*/ 110512 h 117890"/>
                <a:gd name="connsiteX10" fmla="*/ 7135 w 123347"/>
                <a:gd name="connsiteY10" fmla="*/ 98467 h 117890"/>
                <a:gd name="connsiteX11" fmla="*/ 536 w 123347"/>
                <a:gd name="connsiteY11" fmla="*/ 22273 h 117890"/>
                <a:gd name="connsiteX12" fmla="*/ 7539 w 123347"/>
                <a:gd name="connsiteY12" fmla="*/ 1420 h 117890"/>
                <a:gd name="connsiteX13" fmla="*/ 26985 w 123347"/>
                <a:gd name="connsiteY13" fmla="*/ 13523 h 117890"/>
                <a:gd name="connsiteX14" fmla="*/ 57314 w 123347"/>
                <a:gd name="connsiteY14" fmla="*/ 55455 h 117890"/>
                <a:gd name="connsiteX15" fmla="*/ 89709 w 123347"/>
                <a:gd name="connsiteY15" fmla="*/ 81023 h 1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7" h="117890">
                  <a:moveTo>
                    <a:pt x="89709" y="81023"/>
                  </a:moveTo>
                  <a:cubicBezTo>
                    <a:pt x="110919" y="54716"/>
                    <a:pt x="90615" y="23864"/>
                    <a:pt x="104520" y="0"/>
                  </a:cubicBezTo>
                  <a:cubicBezTo>
                    <a:pt x="108601" y="2045"/>
                    <a:pt x="111523" y="2386"/>
                    <a:pt x="112279" y="3977"/>
                  </a:cubicBezTo>
                  <a:cubicBezTo>
                    <a:pt x="123614" y="29091"/>
                    <a:pt x="127645" y="55341"/>
                    <a:pt x="117670" y="81989"/>
                  </a:cubicBezTo>
                  <a:cubicBezTo>
                    <a:pt x="111977" y="97216"/>
                    <a:pt x="95855" y="103921"/>
                    <a:pt x="80136" y="97898"/>
                  </a:cubicBezTo>
                  <a:cubicBezTo>
                    <a:pt x="69909" y="94035"/>
                    <a:pt x="60539" y="87159"/>
                    <a:pt x="51168" y="80966"/>
                  </a:cubicBezTo>
                  <a:cubicBezTo>
                    <a:pt x="45072" y="76932"/>
                    <a:pt x="39631" y="71534"/>
                    <a:pt x="31318" y="64603"/>
                  </a:cubicBezTo>
                  <a:cubicBezTo>
                    <a:pt x="30865" y="76137"/>
                    <a:pt x="30865" y="84773"/>
                    <a:pt x="30059" y="93239"/>
                  </a:cubicBezTo>
                  <a:cubicBezTo>
                    <a:pt x="29454" y="99660"/>
                    <a:pt x="29001" y="106649"/>
                    <a:pt x="26381" y="112103"/>
                  </a:cubicBezTo>
                  <a:cubicBezTo>
                    <a:pt x="22250" y="120626"/>
                    <a:pt x="12677" y="119433"/>
                    <a:pt x="9403" y="110512"/>
                  </a:cubicBezTo>
                  <a:cubicBezTo>
                    <a:pt x="8042" y="106762"/>
                    <a:pt x="7539" y="102557"/>
                    <a:pt x="7135" y="98467"/>
                  </a:cubicBezTo>
                  <a:cubicBezTo>
                    <a:pt x="4818" y="73069"/>
                    <a:pt x="2501" y="47671"/>
                    <a:pt x="536" y="22273"/>
                  </a:cubicBezTo>
                  <a:cubicBezTo>
                    <a:pt x="-119" y="14262"/>
                    <a:pt x="-1731" y="4545"/>
                    <a:pt x="7539" y="1420"/>
                  </a:cubicBezTo>
                  <a:cubicBezTo>
                    <a:pt x="16859" y="-1761"/>
                    <a:pt x="21897" y="5909"/>
                    <a:pt x="26985" y="13523"/>
                  </a:cubicBezTo>
                  <a:cubicBezTo>
                    <a:pt x="36658" y="27898"/>
                    <a:pt x="45928" y="42898"/>
                    <a:pt x="57314" y="55455"/>
                  </a:cubicBezTo>
                  <a:cubicBezTo>
                    <a:pt x="66383" y="65455"/>
                    <a:pt x="78222" y="72217"/>
                    <a:pt x="89709" y="81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0365999A-10A9-F6A5-D868-9EEDA3FE10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6541" y="3097328"/>
              <a:ext cx="107386" cy="174966"/>
            </a:xfrm>
            <a:custGeom>
              <a:avLst/>
              <a:gdLst>
                <a:gd name="connsiteX0" fmla="*/ 85372 w 107386"/>
                <a:gd name="connsiteY0" fmla="*/ 46044 h 174966"/>
                <a:gd name="connsiteX1" fmla="*/ 50610 w 107386"/>
                <a:gd name="connsiteY1" fmla="*/ 59340 h 174966"/>
                <a:gd name="connsiteX2" fmla="*/ 33934 w 107386"/>
                <a:gd name="connsiteY2" fmla="*/ 19851 h 174966"/>
                <a:gd name="connsiteX3" fmla="*/ 14991 w 107386"/>
                <a:gd name="connsiteY3" fmla="*/ 45363 h 174966"/>
                <a:gd name="connsiteX4" fmla="*/ 2446 w 107386"/>
                <a:gd name="connsiteY4" fmla="*/ 51613 h 174966"/>
                <a:gd name="connsiteX5" fmla="*/ 632 w 107386"/>
                <a:gd name="connsiteY5" fmla="*/ 36556 h 174966"/>
                <a:gd name="connsiteX6" fmla="*/ 24664 w 107386"/>
                <a:gd name="connsiteY6" fmla="*/ 5590 h 174966"/>
                <a:gd name="connsiteX7" fmla="*/ 56857 w 107386"/>
                <a:gd name="connsiteY7" fmla="*/ 19340 h 174966"/>
                <a:gd name="connsiteX8" fmla="*/ 61038 w 107386"/>
                <a:gd name="connsiteY8" fmla="*/ 41385 h 174966"/>
                <a:gd name="connsiteX9" fmla="*/ 73381 w 107386"/>
                <a:gd name="connsiteY9" fmla="*/ 27806 h 174966"/>
                <a:gd name="connsiteX10" fmla="*/ 99125 w 107386"/>
                <a:gd name="connsiteY10" fmla="*/ 27067 h 174966"/>
                <a:gd name="connsiteX11" fmla="*/ 103912 w 107386"/>
                <a:gd name="connsiteY11" fmla="*/ 43260 h 174966"/>
                <a:gd name="connsiteX12" fmla="*/ 102904 w 107386"/>
                <a:gd name="connsiteY12" fmla="*/ 146329 h 174966"/>
                <a:gd name="connsiteX13" fmla="*/ 98571 w 107386"/>
                <a:gd name="connsiteY13" fmla="*/ 162863 h 174966"/>
                <a:gd name="connsiteX14" fmla="*/ 81140 w 107386"/>
                <a:gd name="connsiteY14" fmla="*/ 174966 h 174966"/>
                <a:gd name="connsiteX15" fmla="*/ 66781 w 107386"/>
                <a:gd name="connsiteY15" fmla="*/ 159397 h 174966"/>
                <a:gd name="connsiteX16" fmla="*/ 74742 w 107386"/>
                <a:gd name="connsiteY16" fmla="*/ 112636 h 174966"/>
                <a:gd name="connsiteX17" fmla="*/ 85321 w 107386"/>
                <a:gd name="connsiteY17" fmla="*/ 46158 h 1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386" h="174966">
                  <a:moveTo>
                    <a:pt x="85372" y="46044"/>
                  </a:moveTo>
                  <a:cubicBezTo>
                    <a:pt x="72726" y="55704"/>
                    <a:pt x="62499" y="71045"/>
                    <a:pt x="50610" y="59340"/>
                  </a:cubicBezTo>
                  <a:cubicBezTo>
                    <a:pt x="42398" y="51272"/>
                    <a:pt x="40181" y="35533"/>
                    <a:pt x="33934" y="19851"/>
                  </a:cubicBezTo>
                  <a:cubicBezTo>
                    <a:pt x="27435" y="28772"/>
                    <a:pt x="21792" y="37692"/>
                    <a:pt x="14991" y="45363"/>
                  </a:cubicBezTo>
                  <a:cubicBezTo>
                    <a:pt x="11968" y="48772"/>
                    <a:pt x="6678" y="49567"/>
                    <a:pt x="2446" y="51613"/>
                  </a:cubicBezTo>
                  <a:cubicBezTo>
                    <a:pt x="1690" y="46499"/>
                    <a:pt x="-1282" y="39567"/>
                    <a:pt x="632" y="36556"/>
                  </a:cubicBezTo>
                  <a:cubicBezTo>
                    <a:pt x="7686" y="25363"/>
                    <a:pt x="15041" y="13544"/>
                    <a:pt x="24664" y="5590"/>
                  </a:cubicBezTo>
                  <a:cubicBezTo>
                    <a:pt x="38216" y="-5717"/>
                    <a:pt x="51365" y="760"/>
                    <a:pt x="56857" y="19340"/>
                  </a:cubicBezTo>
                  <a:cubicBezTo>
                    <a:pt x="58922" y="26272"/>
                    <a:pt x="59628" y="33715"/>
                    <a:pt x="61038" y="41385"/>
                  </a:cubicBezTo>
                  <a:cubicBezTo>
                    <a:pt x="70056" y="42181"/>
                    <a:pt x="70610" y="34169"/>
                    <a:pt x="73381" y="27806"/>
                  </a:cubicBezTo>
                  <a:cubicBezTo>
                    <a:pt x="80132" y="12294"/>
                    <a:pt x="91317" y="12010"/>
                    <a:pt x="99125" y="27067"/>
                  </a:cubicBezTo>
                  <a:cubicBezTo>
                    <a:pt x="101644" y="31897"/>
                    <a:pt x="103106" y="37692"/>
                    <a:pt x="103912" y="43260"/>
                  </a:cubicBezTo>
                  <a:cubicBezTo>
                    <a:pt x="108748" y="77635"/>
                    <a:pt x="108647" y="112067"/>
                    <a:pt x="102904" y="146329"/>
                  </a:cubicBezTo>
                  <a:cubicBezTo>
                    <a:pt x="101947" y="151954"/>
                    <a:pt x="100435" y="157522"/>
                    <a:pt x="98571" y="162863"/>
                  </a:cubicBezTo>
                  <a:cubicBezTo>
                    <a:pt x="95498" y="171557"/>
                    <a:pt x="88999" y="175023"/>
                    <a:pt x="81140" y="174966"/>
                  </a:cubicBezTo>
                  <a:cubicBezTo>
                    <a:pt x="72273" y="174852"/>
                    <a:pt x="68444" y="168204"/>
                    <a:pt x="66781" y="159397"/>
                  </a:cubicBezTo>
                  <a:cubicBezTo>
                    <a:pt x="63658" y="142522"/>
                    <a:pt x="64313" y="124170"/>
                    <a:pt x="74742" y="112636"/>
                  </a:cubicBezTo>
                  <a:cubicBezTo>
                    <a:pt x="92677" y="92920"/>
                    <a:pt x="88042" y="71442"/>
                    <a:pt x="85321" y="46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2873282-1001-8540-F6A1-550E579931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91752" y="6235418"/>
              <a:ext cx="116891" cy="249810"/>
            </a:xfrm>
            <a:custGeom>
              <a:avLst/>
              <a:gdLst>
                <a:gd name="connsiteX0" fmla="*/ 91239 w 116891"/>
                <a:gd name="connsiteY0" fmla="*/ 102464 h 249810"/>
                <a:gd name="connsiteX1" fmla="*/ 96125 w 116891"/>
                <a:gd name="connsiteY1" fmla="*/ 35987 h 249810"/>
                <a:gd name="connsiteX2" fmla="*/ 85596 w 116891"/>
                <a:gd name="connsiteY2" fmla="*/ 18316 h 249810"/>
                <a:gd name="connsiteX3" fmla="*/ 77535 w 116891"/>
                <a:gd name="connsiteY3" fmla="*/ 47294 h 249810"/>
                <a:gd name="connsiteX4" fmla="*/ 43025 w 116891"/>
                <a:gd name="connsiteY4" fmla="*/ 182749 h 249810"/>
                <a:gd name="connsiteX5" fmla="*/ 21512 w 116891"/>
                <a:gd name="connsiteY5" fmla="*/ 233999 h 249810"/>
                <a:gd name="connsiteX6" fmla="*/ 0 w 116891"/>
                <a:gd name="connsiteY6" fmla="*/ 249511 h 249810"/>
                <a:gd name="connsiteX7" fmla="*/ 1360 w 116891"/>
                <a:gd name="connsiteY7" fmla="*/ 238261 h 249810"/>
                <a:gd name="connsiteX8" fmla="*/ 56224 w 116891"/>
                <a:gd name="connsiteY8" fmla="*/ 55816 h 249810"/>
                <a:gd name="connsiteX9" fmla="*/ 68870 w 116891"/>
                <a:gd name="connsiteY9" fmla="*/ 13771 h 249810"/>
                <a:gd name="connsiteX10" fmla="*/ 99702 w 116891"/>
                <a:gd name="connsiteY10" fmla="*/ 6157 h 249810"/>
                <a:gd name="connsiteX11" fmla="*/ 100408 w 116891"/>
                <a:gd name="connsiteY11" fmla="*/ 101613 h 249810"/>
                <a:gd name="connsiteX12" fmla="*/ 91188 w 116891"/>
                <a:gd name="connsiteY12" fmla="*/ 102464 h 24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91" h="249810">
                  <a:moveTo>
                    <a:pt x="91239" y="102464"/>
                  </a:moveTo>
                  <a:cubicBezTo>
                    <a:pt x="90936" y="78658"/>
                    <a:pt x="106403" y="58146"/>
                    <a:pt x="96125" y="35987"/>
                  </a:cubicBezTo>
                  <a:cubicBezTo>
                    <a:pt x="93909" y="31271"/>
                    <a:pt x="90835" y="27066"/>
                    <a:pt x="85596" y="18316"/>
                  </a:cubicBezTo>
                  <a:cubicBezTo>
                    <a:pt x="82120" y="30873"/>
                    <a:pt x="79651" y="38998"/>
                    <a:pt x="77535" y="47294"/>
                  </a:cubicBezTo>
                  <a:cubicBezTo>
                    <a:pt x="66099" y="92464"/>
                    <a:pt x="55519" y="137919"/>
                    <a:pt x="43025" y="182749"/>
                  </a:cubicBezTo>
                  <a:cubicBezTo>
                    <a:pt x="38037" y="200647"/>
                    <a:pt x="29523" y="217408"/>
                    <a:pt x="21512" y="233999"/>
                  </a:cubicBezTo>
                  <a:cubicBezTo>
                    <a:pt x="17532" y="242238"/>
                    <a:pt x="12645" y="251613"/>
                    <a:pt x="0" y="249511"/>
                  </a:cubicBezTo>
                  <a:cubicBezTo>
                    <a:pt x="453" y="245591"/>
                    <a:pt x="0" y="241386"/>
                    <a:pt x="1360" y="238261"/>
                  </a:cubicBezTo>
                  <a:cubicBezTo>
                    <a:pt x="27004" y="180249"/>
                    <a:pt x="41261" y="117919"/>
                    <a:pt x="56224" y="55816"/>
                  </a:cubicBezTo>
                  <a:cubicBezTo>
                    <a:pt x="59650" y="41555"/>
                    <a:pt x="63328" y="27066"/>
                    <a:pt x="68870" y="13771"/>
                  </a:cubicBezTo>
                  <a:cubicBezTo>
                    <a:pt x="75369" y="-1741"/>
                    <a:pt x="87712" y="-3957"/>
                    <a:pt x="99702" y="6157"/>
                  </a:cubicBezTo>
                  <a:cubicBezTo>
                    <a:pt x="122222" y="25191"/>
                    <a:pt x="122777" y="82294"/>
                    <a:pt x="100408" y="101613"/>
                  </a:cubicBezTo>
                  <a:cubicBezTo>
                    <a:pt x="98997" y="102805"/>
                    <a:pt x="96226" y="102067"/>
                    <a:pt x="91188" y="10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9BB2ADC-0E36-E9DC-4C13-86AE81157C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9167" y="1366588"/>
              <a:ext cx="81349" cy="139890"/>
            </a:xfrm>
            <a:custGeom>
              <a:avLst/>
              <a:gdLst>
                <a:gd name="connsiteX0" fmla="*/ 44213 w 81349"/>
                <a:gd name="connsiteY0" fmla="*/ 64785 h 139890"/>
                <a:gd name="connsiteX1" fmla="*/ 72779 w 81349"/>
                <a:gd name="connsiteY1" fmla="*/ 95524 h 139890"/>
                <a:gd name="connsiteX2" fmla="*/ 58017 w 81349"/>
                <a:gd name="connsiteY2" fmla="*/ 138990 h 139890"/>
                <a:gd name="connsiteX3" fmla="*/ 23658 w 81349"/>
                <a:gd name="connsiteY3" fmla="*/ 136035 h 139890"/>
                <a:gd name="connsiteX4" fmla="*/ 5874 w 81349"/>
                <a:gd name="connsiteY4" fmla="*/ 86490 h 139890"/>
                <a:gd name="connsiteX5" fmla="*/ 15396 w 81349"/>
                <a:gd name="connsiteY5" fmla="*/ 68080 h 139890"/>
                <a:gd name="connsiteX6" fmla="*/ 6781 w 81349"/>
                <a:gd name="connsiteY6" fmla="*/ 55126 h 139890"/>
                <a:gd name="connsiteX7" fmla="*/ 17864 w 81349"/>
                <a:gd name="connsiteY7" fmla="*/ 6148 h 139890"/>
                <a:gd name="connsiteX8" fmla="*/ 38822 w 81349"/>
                <a:gd name="connsiteY8" fmla="*/ 125 h 139890"/>
                <a:gd name="connsiteX9" fmla="*/ 63206 w 81349"/>
                <a:gd name="connsiteY9" fmla="*/ 12966 h 139890"/>
                <a:gd name="connsiteX10" fmla="*/ 59025 w 81349"/>
                <a:gd name="connsiteY10" fmla="*/ 40694 h 139890"/>
                <a:gd name="connsiteX11" fmla="*/ 44213 w 81349"/>
                <a:gd name="connsiteY11" fmla="*/ 64785 h 139890"/>
                <a:gd name="connsiteX12" fmla="*/ 62249 w 81349"/>
                <a:gd name="connsiteY12" fmla="*/ 115751 h 139890"/>
                <a:gd name="connsiteX13" fmla="*/ 31568 w 81349"/>
                <a:gd name="connsiteY13" fmla="*/ 82853 h 139890"/>
                <a:gd name="connsiteX14" fmla="*/ 24817 w 81349"/>
                <a:gd name="connsiteY14" fmla="*/ 109387 h 139890"/>
                <a:gd name="connsiteX15" fmla="*/ 62249 w 81349"/>
                <a:gd name="connsiteY15" fmla="*/ 115751 h 139890"/>
                <a:gd name="connsiteX16" fmla="*/ 45019 w 81349"/>
                <a:gd name="connsiteY16" fmla="*/ 23989 h 139890"/>
                <a:gd name="connsiteX17" fmla="*/ 22751 w 81349"/>
                <a:gd name="connsiteY17" fmla="*/ 29160 h 139890"/>
                <a:gd name="connsiteX18" fmla="*/ 26983 w 81349"/>
                <a:gd name="connsiteY18" fmla="*/ 46830 h 139890"/>
                <a:gd name="connsiteX19" fmla="*/ 32072 w 81349"/>
                <a:gd name="connsiteY19" fmla="*/ 47171 h 139890"/>
                <a:gd name="connsiteX20" fmla="*/ 45019 w 81349"/>
                <a:gd name="connsiteY20" fmla="*/ 23989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349" h="139890">
                  <a:moveTo>
                    <a:pt x="44213" y="64785"/>
                  </a:moveTo>
                  <a:cubicBezTo>
                    <a:pt x="53886" y="75069"/>
                    <a:pt x="64416" y="84274"/>
                    <a:pt x="72779" y="95524"/>
                  </a:cubicBezTo>
                  <a:cubicBezTo>
                    <a:pt x="88397" y="116376"/>
                    <a:pt x="82200" y="135126"/>
                    <a:pt x="58017" y="138990"/>
                  </a:cubicBezTo>
                  <a:cubicBezTo>
                    <a:pt x="46833" y="140808"/>
                    <a:pt x="34339" y="139899"/>
                    <a:pt x="23658" y="136035"/>
                  </a:cubicBezTo>
                  <a:cubicBezTo>
                    <a:pt x="3153" y="128592"/>
                    <a:pt x="-3245" y="108365"/>
                    <a:pt x="5874" y="86490"/>
                  </a:cubicBezTo>
                  <a:cubicBezTo>
                    <a:pt x="8342" y="80580"/>
                    <a:pt x="11718" y="75126"/>
                    <a:pt x="15396" y="68080"/>
                  </a:cubicBezTo>
                  <a:cubicBezTo>
                    <a:pt x="12625" y="63989"/>
                    <a:pt x="9501" y="59728"/>
                    <a:pt x="6781" y="55126"/>
                  </a:cubicBezTo>
                  <a:cubicBezTo>
                    <a:pt x="-5109" y="34955"/>
                    <a:pt x="-1331" y="16944"/>
                    <a:pt x="17864" y="6148"/>
                  </a:cubicBezTo>
                  <a:cubicBezTo>
                    <a:pt x="24212" y="2569"/>
                    <a:pt x="31719" y="750"/>
                    <a:pt x="38822" y="125"/>
                  </a:cubicBezTo>
                  <a:cubicBezTo>
                    <a:pt x="48646" y="-670"/>
                    <a:pt x="58017" y="2171"/>
                    <a:pt x="63206" y="12966"/>
                  </a:cubicBezTo>
                  <a:cubicBezTo>
                    <a:pt x="68093" y="23137"/>
                    <a:pt x="63811" y="32228"/>
                    <a:pt x="59025" y="40694"/>
                  </a:cubicBezTo>
                  <a:cubicBezTo>
                    <a:pt x="54793" y="48251"/>
                    <a:pt x="50007" y="55410"/>
                    <a:pt x="44213" y="64785"/>
                  </a:cubicBezTo>
                  <a:close/>
                  <a:moveTo>
                    <a:pt x="62249" y="115751"/>
                  </a:moveTo>
                  <a:cubicBezTo>
                    <a:pt x="50007" y="102626"/>
                    <a:pt x="41039" y="92967"/>
                    <a:pt x="31568" y="82853"/>
                  </a:cubicBezTo>
                  <a:cubicBezTo>
                    <a:pt x="24111" y="92626"/>
                    <a:pt x="18570" y="100637"/>
                    <a:pt x="24817" y="109387"/>
                  </a:cubicBezTo>
                  <a:cubicBezTo>
                    <a:pt x="32928" y="120751"/>
                    <a:pt x="44314" y="122115"/>
                    <a:pt x="62249" y="115751"/>
                  </a:cubicBezTo>
                  <a:close/>
                  <a:moveTo>
                    <a:pt x="45019" y="23989"/>
                  </a:moveTo>
                  <a:cubicBezTo>
                    <a:pt x="34490" y="18250"/>
                    <a:pt x="26530" y="20694"/>
                    <a:pt x="22751" y="29160"/>
                  </a:cubicBezTo>
                  <a:cubicBezTo>
                    <a:pt x="20937" y="33251"/>
                    <a:pt x="25371" y="40807"/>
                    <a:pt x="26983" y="46830"/>
                  </a:cubicBezTo>
                  <a:cubicBezTo>
                    <a:pt x="28696" y="46944"/>
                    <a:pt x="30358" y="47058"/>
                    <a:pt x="32072" y="47171"/>
                  </a:cubicBezTo>
                  <a:cubicBezTo>
                    <a:pt x="36303" y="39614"/>
                    <a:pt x="40535" y="32057"/>
                    <a:pt x="45019" y="23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F16077D4-FF40-BFA5-163A-78FA95B966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7784" y="2115886"/>
              <a:ext cx="82130" cy="154868"/>
            </a:xfrm>
            <a:custGeom>
              <a:avLst/>
              <a:gdLst>
                <a:gd name="connsiteX0" fmla="*/ 60316 w 82130"/>
                <a:gd name="connsiteY0" fmla="*/ 63900 h 154868"/>
                <a:gd name="connsiteX1" fmla="*/ 76992 w 82130"/>
                <a:gd name="connsiteY1" fmla="*/ 91401 h 154868"/>
                <a:gd name="connsiteX2" fmla="*/ 70443 w 82130"/>
                <a:gd name="connsiteY2" fmla="*/ 138162 h 154868"/>
                <a:gd name="connsiteX3" fmla="*/ 26360 w 82130"/>
                <a:gd name="connsiteY3" fmla="*/ 153958 h 154868"/>
                <a:gd name="connsiteX4" fmla="*/ 3487 w 82130"/>
                <a:gd name="connsiteY4" fmla="*/ 108673 h 154868"/>
                <a:gd name="connsiteX5" fmla="*/ 16082 w 82130"/>
                <a:gd name="connsiteY5" fmla="*/ 85832 h 154868"/>
                <a:gd name="connsiteX6" fmla="*/ 31650 w 82130"/>
                <a:gd name="connsiteY6" fmla="*/ 64298 h 154868"/>
                <a:gd name="connsiteX7" fmla="*/ 10792 w 82130"/>
                <a:gd name="connsiteY7" fmla="*/ 38559 h 154868"/>
                <a:gd name="connsiteX8" fmla="*/ 1623 w 82130"/>
                <a:gd name="connsiteY8" fmla="*/ 21968 h 154868"/>
                <a:gd name="connsiteX9" fmla="*/ 7517 w 82130"/>
                <a:gd name="connsiteY9" fmla="*/ 1002 h 154868"/>
                <a:gd name="connsiteX10" fmla="*/ 19407 w 82130"/>
                <a:gd name="connsiteY10" fmla="*/ 15491 h 154868"/>
                <a:gd name="connsiteX11" fmla="*/ 65052 w 82130"/>
                <a:gd name="connsiteY11" fmla="*/ 22366 h 154868"/>
                <a:gd name="connsiteX12" fmla="*/ 60266 w 82130"/>
                <a:gd name="connsiteY12" fmla="*/ 63900 h 154868"/>
                <a:gd name="connsiteX13" fmla="*/ 44547 w 82130"/>
                <a:gd name="connsiteY13" fmla="*/ 76173 h 154868"/>
                <a:gd name="connsiteX14" fmla="*/ 24748 w 82130"/>
                <a:gd name="connsiteY14" fmla="*/ 103389 h 154868"/>
                <a:gd name="connsiteX15" fmla="*/ 21624 w 82130"/>
                <a:gd name="connsiteY15" fmla="*/ 130208 h 154868"/>
                <a:gd name="connsiteX16" fmla="*/ 47973 w 82130"/>
                <a:gd name="connsiteY16" fmla="*/ 131458 h 154868"/>
                <a:gd name="connsiteX17" fmla="*/ 57343 w 82130"/>
                <a:gd name="connsiteY17" fmla="*/ 94866 h 154868"/>
                <a:gd name="connsiteX18" fmla="*/ 44497 w 82130"/>
                <a:gd name="connsiteY18" fmla="*/ 76230 h 154868"/>
                <a:gd name="connsiteX19" fmla="*/ 47368 w 82130"/>
                <a:gd name="connsiteY19" fmla="*/ 51571 h 154868"/>
                <a:gd name="connsiteX20" fmla="*/ 26410 w 82130"/>
                <a:gd name="connsiteY20" fmla="*/ 29184 h 154868"/>
                <a:gd name="connsiteX21" fmla="*/ 47368 w 82130"/>
                <a:gd name="connsiteY21" fmla="*/ 51571 h 15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130" h="154868">
                  <a:moveTo>
                    <a:pt x="60316" y="63900"/>
                  </a:moveTo>
                  <a:cubicBezTo>
                    <a:pt x="66412" y="73787"/>
                    <a:pt x="72458" y="82139"/>
                    <a:pt x="76992" y="91401"/>
                  </a:cubicBezTo>
                  <a:cubicBezTo>
                    <a:pt x="85657" y="109014"/>
                    <a:pt x="83289" y="124242"/>
                    <a:pt x="70443" y="138162"/>
                  </a:cubicBezTo>
                  <a:cubicBezTo>
                    <a:pt x="58099" y="151515"/>
                    <a:pt x="43388" y="157253"/>
                    <a:pt x="26360" y="153958"/>
                  </a:cubicBezTo>
                  <a:cubicBezTo>
                    <a:pt x="4847" y="149810"/>
                    <a:pt x="-4674" y="131458"/>
                    <a:pt x="3487" y="108673"/>
                  </a:cubicBezTo>
                  <a:cubicBezTo>
                    <a:pt x="6409" y="100491"/>
                    <a:pt x="11447" y="93105"/>
                    <a:pt x="16082" y="85832"/>
                  </a:cubicBezTo>
                  <a:cubicBezTo>
                    <a:pt x="20667" y="78616"/>
                    <a:pt x="26058" y="72025"/>
                    <a:pt x="31650" y="64298"/>
                  </a:cubicBezTo>
                  <a:cubicBezTo>
                    <a:pt x="24345" y="55378"/>
                    <a:pt x="17241" y="47309"/>
                    <a:pt x="10792" y="38559"/>
                  </a:cubicBezTo>
                  <a:cubicBezTo>
                    <a:pt x="7115" y="33559"/>
                    <a:pt x="3689" y="27934"/>
                    <a:pt x="1623" y="21968"/>
                  </a:cubicBezTo>
                  <a:cubicBezTo>
                    <a:pt x="-1249" y="13729"/>
                    <a:pt x="-896" y="4354"/>
                    <a:pt x="7517" y="1002"/>
                  </a:cubicBezTo>
                  <a:cubicBezTo>
                    <a:pt x="18853" y="-3543"/>
                    <a:pt x="17543" y="8445"/>
                    <a:pt x="19407" y="15491"/>
                  </a:cubicBezTo>
                  <a:cubicBezTo>
                    <a:pt x="38199" y="6968"/>
                    <a:pt x="54724" y="9468"/>
                    <a:pt x="65052" y="22366"/>
                  </a:cubicBezTo>
                  <a:cubicBezTo>
                    <a:pt x="72760" y="31968"/>
                    <a:pt x="71803" y="41173"/>
                    <a:pt x="60266" y="63900"/>
                  </a:cubicBezTo>
                  <a:close/>
                  <a:moveTo>
                    <a:pt x="44547" y="76173"/>
                  </a:moveTo>
                  <a:cubicBezTo>
                    <a:pt x="36536" y="87082"/>
                    <a:pt x="30138" y="94866"/>
                    <a:pt x="24748" y="103389"/>
                  </a:cubicBezTo>
                  <a:cubicBezTo>
                    <a:pt x="19710" y="111457"/>
                    <a:pt x="14017" y="121060"/>
                    <a:pt x="21624" y="130208"/>
                  </a:cubicBezTo>
                  <a:cubicBezTo>
                    <a:pt x="29231" y="139355"/>
                    <a:pt x="39106" y="136628"/>
                    <a:pt x="47973" y="131458"/>
                  </a:cubicBezTo>
                  <a:cubicBezTo>
                    <a:pt x="62734" y="122764"/>
                    <a:pt x="65807" y="110719"/>
                    <a:pt x="57343" y="94866"/>
                  </a:cubicBezTo>
                  <a:cubicBezTo>
                    <a:pt x="54421" y="89355"/>
                    <a:pt x="50341" y="84582"/>
                    <a:pt x="44497" y="76230"/>
                  </a:cubicBezTo>
                  <a:close/>
                  <a:moveTo>
                    <a:pt x="47368" y="51571"/>
                  </a:moveTo>
                  <a:cubicBezTo>
                    <a:pt x="46764" y="36724"/>
                    <a:pt x="39776" y="29258"/>
                    <a:pt x="26410" y="29184"/>
                  </a:cubicBezTo>
                  <a:cubicBezTo>
                    <a:pt x="33111" y="36343"/>
                    <a:pt x="38451" y="42025"/>
                    <a:pt x="47368" y="51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BD8A863-F4BC-3071-B284-5ECF954B57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284" y="2932516"/>
              <a:ext cx="319171" cy="38391"/>
            </a:xfrm>
            <a:custGeom>
              <a:avLst/>
              <a:gdLst>
                <a:gd name="connsiteX0" fmla="*/ 319171 w 319171"/>
                <a:gd name="connsiteY0" fmla="*/ 11253 h 38391"/>
                <a:gd name="connsiteX1" fmla="*/ 295089 w 319171"/>
                <a:gd name="connsiteY1" fmla="*/ 18526 h 38391"/>
                <a:gd name="connsiteX2" fmla="*/ 135535 w 319171"/>
                <a:gd name="connsiteY2" fmla="*/ 34776 h 38391"/>
                <a:gd name="connsiteX3" fmla="*/ 23641 w 319171"/>
                <a:gd name="connsiteY3" fmla="*/ 38299 h 38391"/>
                <a:gd name="connsiteX4" fmla="*/ 14875 w 319171"/>
                <a:gd name="connsiteY4" fmla="*/ 38015 h 38391"/>
                <a:gd name="connsiteX5" fmla="*/ 13 w 319171"/>
                <a:gd name="connsiteY5" fmla="*/ 28356 h 38391"/>
                <a:gd name="connsiteX6" fmla="*/ 15530 w 319171"/>
                <a:gd name="connsiteY6" fmla="*/ 19379 h 38391"/>
                <a:gd name="connsiteX7" fmla="*/ 289245 w 319171"/>
                <a:gd name="connsiteY7" fmla="*/ 117 h 38391"/>
                <a:gd name="connsiteX8" fmla="*/ 318516 w 319171"/>
                <a:gd name="connsiteY8" fmla="*/ 2333 h 38391"/>
                <a:gd name="connsiteX9" fmla="*/ 319171 w 319171"/>
                <a:gd name="connsiteY9" fmla="*/ 11310 h 3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171" h="38391">
                  <a:moveTo>
                    <a:pt x="319171" y="11253"/>
                  </a:moveTo>
                  <a:cubicBezTo>
                    <a:pt x="311161" y="13753"/>
                    <a:pt x="303251" y="17617"/>
                    <a:pt x="295089" y="18526"/>
                  </a:cubicBezTo>
                  <a:cubicBezTo>
                    <a:pt x="241938" y="24435"/>
                    <a:pt x="188787" y="30685"/>
                    <a:pt x="135535" y="34776"/>
                  </a:cubicBezTo>
                  <a:cubicBezTo>
                    <a:pt x="98355" y="37617"/>
                    <a:pt x="60973" y="37276"/>
                    <a:pt x="23641" y="38299"/>
                  </a:cubicBezTo>
                  <a:cubicBezTo>
                    <a:pt x="20719" y="38356"/>
                    <a:pt x="17747" y="38583"/>
                    <a:pt x="14875" y="38015"/>
                  </a:cubicBezTo>
                  <a:cubicBezTo>
                    <a:pt x="8829" y="36878"/>
                    <a:pt x="-390" y="39208"/>
                    <a:pt x="13" y="28356"/>
                  </a:cubicBezTo>
                  <a:cubicBezTo>
                    <a:pt x="416" y="18015"/>
                    <a:pt x="9383" y="19833"/>
                    <a:pt x="15530" y="19379"/>
                  </a:cubicBezTo>
                  <a:cubicBezTo>
                    <a:pt x="106768" y="12787"/>
                    <a:pt x="197956" y="6253"/>
                    <a:pt x="289245" y="117"/>
                  </a:cubicBezTo>
                  <a:cubicBezTo>
                    <a:pt x="298918" y="-508"/>
                    <a:pt x="308742" y="1537"/>
                    <a:pt x="318516" y="2333"/>
                  </a:cubicBezTo>
                  <a:cubicBezTo>
                    <a:pt x="318718" y="5344"/>
                    <a:pt x="318970" y="8299"/>
                    <a:pt x="319171" y="11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EA523DD6-0ED6-C0CF-D275-7EB176E02B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2170" y="2125870"/>
              <a:ext cx="97753" cy="146928"/>
            </a:xfrm>
            <a:custGeom>
              <a:avLst/>
              <a:gdLst>
                <a:gd name="connsiteX0" fmla="*/ 88070 w 97753"/>
                <a:gd name="connsiteY0" fmla="*/ 146928 h 146928"/>
                <a:gd name="connsiteX1" fmla="*/ 67112 w 97753"/>
                <a:gd name="connsiteY1" fmla="*/ 78576 h 146928"/>
                <a:gd name="connsiteX2" fmla="*/ 29277 w 97753"/>
                <a:gd name="connsiteY2" fmla="*/ 89257 h 146928"/>
                <a:gd name="connsiteX3" fmla="*/ 23836 w 97753"/>
                <a:gd name="connsiteY3" fmla="*/ 112667 h 146928"/>
                <a:gd name="connsiteX4" fmla="*/ 18647 w 97753"/>
                <a:gd name="connsiteY4" fmla="*/ 125792 h 146928"/>
                <a:gd name="connsiteX5" fmla="*/ 5094 w 97753"/>
                <a:gd name="connsiteY5" fmla="*/ 129542 h 146928"/>
                <a:gd name="connsiteX6" fmla="*/ 6 w 97753"/>
                <a:gd name="connsiteY6" fmla="*/ 117780 h 146928"/>
                <a:gd name="connsiteX7" fmla="*/ 4036 w 97753"/>
                <a:gd name="connsiteY7" fmla="*/ 93519 h 146928"/>
                <a:gd name="connsiteX8" fmla="*/ 19654 w 97753"/>
                <a:gd name="connsiteY8" fmla="*/ 34257 h 146928"/>
                <a:gd name="connsiteX9" fmla="*/ 28874 w 97753"/>
                <a:gd name="connsiteY9" fmla="*/ 14939 h 146928"/>
                <a:gd name="connsiteX10" fmla="*/ 74518 w 97753"/>
                <a:gd name="connsiteY10" fmla="*/ 19371 h 146928"/>
                <a:gd name="connsiteX11" fmla="*/ 97693 w 97753"/>
                <a:gd name="connsiteY11" fmla="*/ 126644 h 146928"/>
                <a:gd name="connsiteX12" fmla="*/ 88121 w 97753"/>
                <a:gd name="connsiteY12" fmla="*/ 146871 h 146928"/>
                <a:gd name="connsiteX13" fmla="*/ 65752 w 97753"/>
                <a:gd name="connsiteY13" fmla="*/ 60791 h 146928"/>
                <a:gd name="connsiteX14" fmla="*/ 51646 w 97753"/>
                <a:gd name="connsiteY14" fmla="*/ 21643 h 146928"/>
                <a:gd name="connsiteX15" fmla="*/ 33307 w 97753"/>
                <a:gd name="connsiteY15" fmla="*/ 66473 h 146928"/>
                <a:gd name="connsiteX16" fmla="*/ 65752 w 97753"/>
                <a:gd name="connsiteY16" fmla="*/ 60848 h 14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753" h="146928">
                  <a:moveTo>
                    <a:pt x="88070" y="146928"/>
                  </a:moveTo>
                  <a:cubicBezTo>
                    <a:pt x="73410" y="127553"/>
                    <a:pt x="78498" y="101587"/>
                    <a:pt x="67112" y="78576"/>
                  </a:cubicBezTo>
                  <a:cubicBezTo>
                    <a:pt x="55525" y="81871"/>
                    <a:pt x="43081" y="85337"/>
                    <a:pt x="29277" y="89257"/>
                  </a:cubicBezTo>
                  <a:cubicBezTo>
                    <a:pt x="27463" y="97098"/>
                    <a:pt x="25901" y="104939"/>
                    <a:pt x="23836" y="112667"/>
                  </a:cubicBezTo>
                  <a:cubicBezTo>
                    <a:pt x="22576" y="117326"/>
                    <a:pt x="21619" y="123235"/>
                    <a:pt x="18647" y="125792"/>
                  </a:cubicBezTo>
                  <a:cubicBezTo>
                    <a:pt x="15170" y="128803"/>
                    <a:pt x="9326" y="130565"/>
                    <a:pt x="5094" y="129542"/>
                  </a:cubicBezTo>
                  <a:cubicBezTo>
                    <a:pt x="2626" y="128974"/>
                    <a:pt x="-145" y="121814"/>
                    <a:pt x="6" y="117780"/>
                  </a:cubicBezTo>
                  <a:cubicBezTo>
                    <a:pt x="308" y="109655"/>
                    <a:pt x="2072" y="101473"/>
                    <a:pt x="4036" y="93519"/>
                  </a:cubicBezTo>
                  <a:cubicBezTo>
                    <a:pt x="8923" y="73689"/>
                    <a:pt x="13961" y="53859"/>
                    <a:pt x="19654" y="34257"/>
                  </a:cubicBezTo>
                  <a:cubicBezTo>
                    <a:pt x="21619" y="27382"/>
                    <a:pt x="24793" y="20450"/>
                    <a:pt x="28874" y="14939"/>
                  </a:cubicBezTo>
                  <a:cubicBezTo>
                    <a:pt x="44794" y="-6255"/>
                    <a:pt x="63233" y="-5005"/>
                    <a:pt x="74518" y="19371"/>
                  </a:cubicBezTo>
                  <a:cubicBezTo>
                    <a:pt x="90035" y="52723"/>
                    <a:pt x="96131" y="89257"/>
                    <a:pt x="97693" y="126644"/>
                  </a:cubicBezTo>
                  <a:cubicBezTo>
                    <a:pt x="98046" y="134542"/>
                    <a:pt x="97089" y="142951"/>
                    <a:pt x="88121" y="146871"/>
                  </a:cubicBezTo>
                  <a:close/>
                  <a:moveTo>
                    <a:pt x="65752" y="60791"/>
                  </a:moveTo>
                  <a:cubicBezTo>
                    <a:pt x="60664" y="46643"/>
                    <a:pt x="56583" y="35337"/>
                    <a:pt x="51646" y="21643"/>
                  </a:cubicBezTo>
                  <a:cubicBezTo>
                    <a:pt x="38345" y="35166"/>
                    <a:pt x="35726" y="49257"/>
                    <a:pt x="33307" y="66473"/>
                  </a:cubicBezTo>
                  <a:cubicBezTo>
                    <a:pt x="44693" y="64485"/>
                    <a:pt x="53610" y="62950"/>
                    <a:pt x="65752" y="60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BC52254-219E-F708-22A5-5BB4439F8D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38597" y="1402490"/>
              <a:ext cx="90633" cy="177329"/>
            </a:xfrm>
            <a:custGeom>
              <a:avLst/>
              <a:gdLst>
                <a:gd name="connsiteX0" fmla="*/ 70431 w 90633"/>
                <a:gd name="connsiteY0" fmla="*/ 83599 h 177329"/>
                <a:gd name="connsiteX1" fmla="*/ 37231 w 90633"/>
                <a:gd name="connsiteY1" fmla="*/ 98883 h 177329"/>
                <a:gd name="connsiteX2" fmla="*/ 37231 w 90633"/>
                <a:gd name="connsiteY2" fmla="*/ 153372 h 177329"/>
                <a:gd name="connsiteX3" fmla="*/ 88870 w 90633"/>
                <a:gd name="connsiteY3" fmla="*/ 141213 h 177329"/>
                <a:gd name="connsiteX4" fmla="*/ 80507 w 90633"/>
                <a:gd name="connsiteY4" fmla="*/ 157066 h 177329"/>
                <a:gd name="connsiteX5" fmla="*/ 42823 w 90633"/>
                <a:gd name="connsiteY5" fmla="*/ 176043 h 177329"/>
                <a:gd name="connsiteX6" fmla="*/ 15265 w 90633"/>
                <a:gd name="connsiteY6" fmla="*/ 156270 h 177329"/>
                <a:gd name="connsiteX7" fmla="*/ 12595 w 90633"/>
                <a:gd name="connsiteY7" fmla="*/ 121895 h 177329"/>
                <a:gd name="connsiteX8" fmla="*/ 8464 w 90633"/>
                <a:gd name="connsiteY8" fmla="*/ 92349 h 177329"/>
                <a:gd name="connsiteX9" fmla="*/ 14610 w 90633"/>
                <a:gd name="connsiteY9" fmla="*/ 48599 h 177329"/>
                <a:gd name="connsiteX10" fmla="*/ 0 w 90633"/>
                <a:gd name="connsiteY10" fmla="*/ 10871 h 177329"/>
                <a:gd name="connsiteX11" fmla="*/ 16424 w 90633"/>
                <a:gd name="connsiteY11" fmla="*/ 644 h 177329"/>
                <a:gd name="connsiteX12" fmla="*/ 90634 w 90633"/>
                <a:gd name="connsiteY12" fmla="*/ 11099 h 177329"/>
                <a:gd name="connsiteX13" fmla="*/ 37029 w 90633"/>
                <a:gd name="connsiteY13" fmla="*/ 25247 h 177329"/>
                <a:gd name="connsiteX14" fmla="*/ 37029 w 90633"/>
                <a:gd name="connsiteY14" fmla="*/ 76554 h 177329"/>
                <a:gd name="connsiteX15" fmla="*/ 68618 w 90633"/>
                <a:gd name="connsiteY15" fmla="*/ 76554 h 177329"/>
                <a:gd name="connsiteX16" fmla="*/ 70431 w 90633"/>
                <a:gd name="connsiteY16" fmla="*/ 83486 h 17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33" h="177329">
                  <a:moveTo>
                    <a:pt x="70431" y="83599"/>
                  </a:moveTo>
                  <a:cubicBezTo>
                    <a:pt x="59902" y="88486"/>
                    <a:pt x="49322" y="93315"/>
                    <a:pt x="37231" y="98883"/>
                  </a:cubicBezTo>
                  <a:lnTo>
                    <a:pt x="37231" y="153372"/>
                  </a:lnTo>
                  <a:cubicBezTo>
                    <a:pt x="54159" y="149395"/>
                    <a:pt x="69273" y="145872"/>
                    <a:pt x="88870" y="141213"/>
                  </a:cubicBezTo>
                  <a:cubicBezTo>
                    <a:pt x="84487" y="149907"/>
                    <a:pt x="83379" y="155418"/>
                    <a:pt x="80507" y="157066"/>
                  </a:cubicBezTo>
                  <a:cubicBezTo>
                    <a:pt x="68265" y="164168"/>
                    <a:pt x="55922" y="171782"/>
                    <a:pt x="42823" y="176043"/>
                  </a:cubicBezTo>
                  <a:cubicBezTo>
                    <a:pt x="28616" y="180645"/>
                    <a:pt x="18338" y="172634"/>
                    <a:pt x="15265" y="156270"/>
                  </a:cubicBezTo>
                  <a:cubicBezTo>
                    <a:pt x="13200" y="145077"/>
                    <a:pt x="13754" y="133315"/>
                    <a:pt x="12595" y="121895"/>
                  </a:cubicBezTo>
                  <a:cubicBezTo>
                    <a:pt x="11487" y="111100"/>
                    <a:pt x="9622" y="100418"/>
                    <a:pt x="8464" y="92349"/>
                  </a:cubicBezTo>
                  <a:cubicBezTo>
                    <a:pt x="10681" y="76440"/>
                    <a:pt x="12494" y="62463"/>
                    <a:pt x="14610" y="48599"/>
                  </a:cubicBezTo>
                  <a:cubicBezTo>
                    <a:pt x="16776" y="34224"/>
                    <a:pt x="15517" y="21269"/>
                    <a:pt x="0" y="10871"/>
                  </a:cubicBezTo>
                  <a:cubicBezTo>
                    <a:pt x="7254" y="6156"/>
                    <a:pt x="11738" y="985"/>
                    <a:pt x="16424" y="644"/>
                  </a:cubicBezTo>
                  <a:cubicBezTo>
                    <a:pt x="40858" y="-947"/>
                    <a:pt x="65242" y="-322"/>
                    <a:pt x="90634" y="11099"/>
                  </a:cubicBezTo>
                  <a:cubicBezTo>
                    <a:pt x="73101" y="24906"/>
                    <a:pt x="54411" y="19394"/>
                    <a:pt x="37029" y="25247"/>
                  </a:cubicBezTo>
                  <a:lnTo>
                    <a:pt x="37029" y="76554"/>
                  </a:lnTo>
                  <a:lnTo>
                    <a:pt x="68618" y="76554"/>
                  </a:lnTo>
                  <a:cubicBezTo>
                    <a:pt x="69222" y="78883"/>
                    <a:pt x="69827" y="81156"/>
                    <a:pt x="70431" y="834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BF47B857-56ED-33A9-11B5-0D8D3021B0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60859" y="3628951"/>
              <a:ext cx="101244" cy="171261"/>
            </a:xfrm>
            <a:custGeom>
              <a:avLst/>
              <a:gdLst>
                <a:gd name="connsiteX0" fmla="*/ 99831 w 101244"/>
                <a:gd name="connsiteY0" fmla="*/ 142209 h 171261"/>
                <a:gd name="connsiteX1" fmla="*/ 48897 w 101244"/>
                <a:gd name="connsiteY1" fmla="*/ 171244 h 171261"/>
                <a:gd name="connsiteX2" fmla="*/ 29652 w 101244"/>
                <a:gd name="connsiteY2" fmla="*/ 154710 h 171261"/>
                <a:gd name="connsiteX3" fmla="*/ 56555 w 101244"/>
                <a:gd name="connsiteY3" fmla="*/ 146244 h 171261"/>
                <a:gd name="connsiteX4" fmla="*/ 77513 w 101244"/>
                <a:gd name="connsiteY4" fmla="*/ 126300 h 171261"/>
                <a:gd name="connsiteX5" fmla="*/ 73886 w 101244"/>
                <a:gd name="connsiteY5" fmla="*/ 109084 h 171261"/>
                <a:gd name="connsiteX6" fmla="*/ 60736 w 101244"/>
                <a:gd name="connsiteY6" fmla="*/ 111641 h 171261"/>
                <a:gd name="connsiteX7" fmla="*/ 41894 w 101244"/>
                <a:gd name="connsiteY7" fmla="*/ 135448 h 171261"/>
                <a:gd name="connsiteX8" fmla="*/ 24513 w 101244"/>
                <a:gd name="connsiteY8" fmla="*/ 147550 h 171261"/>
                <a:gd name="connsiteX9" fmla="*/ 11364 w 101244"/>
                <a:gd name="connsiteY9" fmla="*/ 130732 h 171261"/>
                <a:gd name="connsiteX10" fmla="*/ 834 w 101244"/>
                <a:gd name="connsiteY10" fmla="*/ 20732 h 171261"/>
                <a:gd name="connsiteX11" fmla="*/ 5167 w 101244"/>
                <a:gd name="connsiteY11" fmla="*/ 4424 h 171261"/>
                <a:gd name="connsiteX12" fmla="*/ 14387 w 101244"/>
                <a:gd name="connsiteY12" fmla="*/ 107 h 171261"/>
                <a:gd name="connsiteX13" fmla="*/ 20986 w 101244"/>
                <a:gd name="connsiteY13" fmla="*/ 8288 h 171261"/>
                <a:gd name="connsiteX14" fmla="*/ 20986 w 101244"/>
                <a:gd name="connsiteY14" fmla="*/ 25504 h 171261"/>
                <a:gd name="connsiteX15" fmla="*/ 26327 w 101244"/>
                <a:gd name="connsiteY15" fmla="*/ 104255 h 171261"/>
                <a:gd name="connsiteX16" fmla="*/ 30861 w 101244"/>
                <a:gd name="connsiteY16" fmla="*/ 118346 h 171261"/>
                <a:gd name="connsiteX17" fmla="*/ 52827 w 101244"/>
                <a:gd name="connsiteY17" fmla="*/ 95675 h 171261"/>
                <a:gd name="connsiteX18" fmla="*/ 85473 w 101244"/>
                <a:gd name="connsiteY18" fmla="*/ 90732 h 171261"/>
                <a:gd name="connsiteX19" fmla="*/ 101192 w 101244"/>
                <a:gd name="connsiteY19" fmla="*/ 123459 h 171261"/>
                <a:gd name="connsiteX20" fmla="*/ 99176 w 101244"/>
                <a:gd name="connsiteY20" fmla="*/ 143119 h 171261"/>
                <a:gd name="connsiteX21" fmla="*/ 99882 w 101244"/>
                <a:gd name="connsiteY21" fmla="*/ 142266 h 17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244" h="171261">
                  <a:moveTo>
                    <a:pt x="99831" y="142209"/>
                  </a:moveTo>
                  <a:cubicBezTo>
                    <a:pt x="85725" y="158289"/>
                    <a:pt x="70510" y="171812"/>
                    <a:pt x="48897" y="171244"/>
                  </a:cubicBezTo>
                  <a:cubicBezTo>
                    <a:pt x="39677" y="171017"/>
                    <a:pt x="31516" y="169483"/>
                    <a:pt x="29652" y="154710"/>
                  </a:cubicBezTo>
                  <a:cubicBezTo>
                    <a:pt x="39123" y="151926"/>
                    <a:pt x="48645" y="150846"/>
                    <a:pt x="56555" y="146244"/>
                  </a:cubicBezTo>
                  <a:cubicBezTo>
                    <a:pt x="64565" y="141585"/>
                    <a:pt x="72072" y="134369"/>
                    <a:pt x="77513" y="126300"/>
                  </a:cubicBezTo>
                  <a:cubicBezTo>
                    <a:pt x="79679" y="123119"/>
                    <a:pt x="76858" y="113687"/>
                    <a:pt x="73886" y="109084"/>
                  </a:cubicBezTo>
                  <a:cubicBezTo>
                    <a:pt x="72677" y="107153"/>
                    <a:pt x="63709" y="108630"/>
                    <a:pt x="60736" y="111641"/>
                  </a:cubicBezTo>
                  <a:cubicBezTo>
                    <a:pt x="53734" y="118630"/>
                    <a:pt x="48746" y="128175"/>
                    <a:pt x="41894" y="135448"/>
                  </a:cubicBezTo>
                  <a:cubicBezTo>
                    <a:pt x="36957" y="140676"/>
                    <a:pt x="30710" y="146641"/>
                    <a:pt x="24513" y="147550"/>
                  </a:cubicBezTo>
                  <a:cubicBezTo>
                    <a:pt x="15646" y="148801"/>
                    <a:pt x="13480" y="138630"/>
                    <a:pt x="11364" y="130732"/>
                  </a:cubicBezTo>
                  <a:cubicBezTo>
                    <a:pt x="1590" y="94823"/>
                    <a:pt x="-1735" y="58118"/>
                    <a:pt x="834" y="20732"/>
                  </a:cubicBezTo>
                  <a:cubicBezTo>
                    <a:pt x="1237" y="15163"/>
                    <a:pt x="2648" y="9140"/>
                    <a:pt x="5167" y="4424"/>
                  </a:cubicBezTo>
                  <a:cubicBezTo>
                    <a:pt x="6628" y="1697"/>
                    <a:pt x="11565" y="-519"/>
                    <a:pt x="14387" y="107"/>
                  </a:cubicBezTo>
                  <a:cubicBezTo>
                    <a:pt x="17057" y="731"/>
                    <a:pt x="20432" y="5050"/>
                    <a:pt x="20986" y="8288"/>
                  </a:cubicBezTo>
                  <a:cubicBezTo>
                    <a:pt x="21994" y="13800"/>
                    <a:pt x="20634" y="19766"/>
                    <a:pt x="20986" y="25504"/>
                  </a:cubicBezTo>
                  <a:cubicBezTo>
                    <a:pt x="22548" y="51754"/>
                    <a:pt x="24261" y="78061"/>
                    <a:pt x="26327" y="104255"/>
                  </a:cubicBezTo>
                  <a:cubicBezTo>
                    <a:pt x="26679" y="108687"/>
                    <a:pt x="29047" y="112948"/>
                    <a:pt x="30861" y="118346"/>
                  </a:cubicBezTo>
                  <a:cubicBezTo>
                    <a:pt x="38922" y="109937"/>
                    <a:pt x="45572" y="102380"/>
                    <a:pt x="52827" y="95675"/>
                  </a:cubicBezTo>
                  <a:cubicBezTo>
                    <a:pt x="62651" y="86584"/>
                    <a:pt x="73734" y="83970"/>
                    <a:pt x="85473" y="90732"/>
                  </a:cubicBezTo>
                  <a:cubicBezTo>
                    <a:pt x="97262" y="97493"/>
                    <a:pt x="101796" y="109084"/>
                    <a:pt x="101192" y="123459"/>
                  </a:cubicBezTo>
                  <a:cubicBezTo>
                    <a:pt x="100889" y="130051"/>
                    <a:pt x="99882" y="136584"/>
                    <a:pt x="99176" y="143119"/>
                  </a:cubicBezTo>
                  <a:lnTo>
                    <a:pt x="99882" y="14226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80765D43-1238-FD58-E12B-C550416665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4005" y="2797751"/>
              <a:ext cx="101467" cy="139330"/>
            </a:xfrm>
            <a:custGeom>
              <a:avLst/>
              <a:gdLst>
                <a:gd name="connsiteX0" fmla="*/ 77297 w 101467"/>
                <a:gd name="connsiteY0" fmla="*/ 68233 h 139330"/>
                <a:gd name="connsiteX1" fmla="*/ 73569 w 101467"/>
                <a:gd name="connsiteY1" fmla="*/ 49994 h 139330"/>
                <a:gd name="connsiteX2" fmla="*/ 22434 w 101467"/>
                <a:gd name="connsiteY2" fmla="*/ 24085 h 139330"/>
                <a:gd name="connsiteX3" fmla="*/ 4649 w 101467"/>
                <a:gd name="connsiteY3" fmla="*/ 41415 h 139330"/>
                <a:gd name="connsiteX4" fmla="*/ 518 w 101467"/>
                <a:gd name="connsiteY4" fmla="*/ 41017 h 139330"/>
                <a:gd name="connsiteX5" fmla="*/ 15078 w 101467"/>
                <a:gd name="connsiteY5" fmla="*/ 2323 h 139330"/>
                <a:gd name="connsiteX6" fmla="*/ 40822 w 101467"/>
                <a:gd name="connsiteY6" fmla="*/ 12948 h 139330"/>
                <a:gd name="connsiteX7" fmla="*/ 53417 w 101467"/>
                <a:gd name="connsiteY7" fmla="*/ 44028 h 139330"/>
                <a:gd name="connsiteX8" fmla="*/ 66869 w 101467"/>
                <a:gd name="connsiteY8" fmla="*/ 19880 h 139330"/>
                <a:gd name="connsiteX9" fmla="*/ 80220 w 101467"/>
                <a:gd name="connsiteY9" fmla="*/ 7153 h 139330"/>
                <a:gd name="connsiteX10" fmla="*/ 90447 w 101467"/>
                <a:gd name="connsiteY10" fmla="*/ 20960 h 139330"/>
                <a:gd name="connsiteX11" fmla="*/ 101228 w 101467"/>
                <a:gd name="connsiteY11" fmla="*/ 86472 h 139330"/>
                <a:gd name="connsiteX12" fmla="*/ 96644 w 101467"/>
                <a:gd name="connsiteY12" fmla="*/ 120165 h 139330"/>
                <a:gd name="connsiteX13" fmla="*/ 70950 w 101467"/>
                <a:gd name="connsiteY13" fmla="*/ 139313 h 139330"/>
                <a:gd name="connsiteX14" fmla="*/ 47624 w 101467"/>
                <a:gd name="connsiteY14" fmla="*/ 124313 h 139330"/>
                <a:gd name="connsiteX15" fmla="*/ 53014 w 101467"/>
                <a:gd name="connsiteY15" fmla="*/ 90165 h 139330"/>
                <a:gd name="connsiteX16" fmla="*/ 77247 w 101467"/>
                <a:gd name="connsiteY16" fmla="*/ 68176 h 13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467" h="139330">
                  <a:moveTo>
                    <a:pt x="77297" y="68233"/>
                  </a:moveTo>
                  <a:cubicBezTo>
                    <a:pt x="76139" y="62608"/>
                    <a:pt x="74879" y="56415"/>
                    <a:pt x="73569" y="49994"/>
                  </a:cubicBezTo>
                  <a:cubicBezTo>
                    <a:pt x="43896" y="64199"/>
                    <a:pt x="43039" y="63744"/>
                    <a:pt x="22434" y="24085"/>
                  </a:cubicBezTo>
                  <a:cubicBezTo>
                    <a:pt x="16489" y="29937"/>
                    <a:pt x="10695" y="35846"/>
                    <a:pt x="4649" y="41415"/>
                  </a:cubicBezTo>
                  <a:cubicBezTo>
                    <a:pt x="3894" y="42096"/>
                    <a:pt x="1929" y="41187"/>
                    <a:pt x="518" y="41017"/>
                  </a:cubicBezTo>
                  <a:cubicBezTo>
                    <a:pt x="-1900" y="24710"/>
                    <a:pt x="4347" y="8176"/>
                    <a:pt x="15078" y="2323"/>
                  </a:cubicBezTo>
                  <a:cubicBezTo>
                    <a:pt x="24751" y="-2961"/>
                    <a:pt x="34877" y="846"/>
                    <a:pt x="40822" y="12948"/>
                  </a:cubicBezTo>
                  <a:cubicBezTo>
                    <a:pt x="45004" y="21415"/>
                    <a:pt x="48027" y="30619"/>
                    <a:pt x="53417" y="44028"/>
                  </a:cubicBezTo>
                  <a:cubicBezTo>
                    <a:pt x="59110" y="33971"/>
                    <a:pt x="63393" y="27153"/>
                    <a:pt x="66869" y="19880"/>
                  </a:cubicBezTo>
                  <a:cubicBezTo>
                    <a:pt x="69993" y="13403"/>
                    <a:pt x="71957" y="4142"/>
                    <a:pt x="80220" y="7153"/>
                  </a:cubicBezTo>
                  <a:cubicBezTo>
                    <a:pt x="84603" y="8744"/>
                    <a:pt x="89338" y="15619"/>
                    <a:pt x="90447" y="20960"/>
                  </a:cubicBezTo>
                  <a:cubicBezTo>
                    <a:pt x="94930" y="42608"/>
                    <a:pt x="99112" y="64426"/>
                    <a:pt x="101228" y="86472"/>
                  </a:cubicBezTo>
                  <a:cubicBezTo>
                    <a:pt x="102286" y="97438"/>
                    <a:pt x="99666" y="109370"/>
                    <a:pt x="96644" y="120165"/>
                  </a:cubicBezTo>
                  <a:cubicBezTo>
                    <a:pt x="92966" y="133461"/>
                    <a:pt x="82789" y="138915"/>
                    <a:pt x="70950" y="139313"/>
                  </a:cubicBezTo>
                  <a:cubicBezTo>
                    <a:pt x="60773" y="139654"/>
                    <a:pt x="52460" y="135165"/>
                    <a:pt x="47624" y="124313"/>
                  </a:cubicBezTo>
                  <a:cubicBezTo>
                    <a:pt x="41880" y="111415"/>
                    <a:pt x="45004" y="99711"/>
                    <a:pt x="53014" y="90165"/>
                  </a:cubicBezTo>
                  <a:cubicBezTo>
                    <a:pt x="59413" y="82551"/>
                    <a:pt x="67574" y="76813"/>
                    <a:pt x="77247" y="68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B6FAB2C-703D-6C68-527C-3096E3093E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2197" y="4883124"/>
              <a:ext cx="266457" cy="57363"/>
            </a:xfrm>
            <a:custGeom>
              <a:avLst/>
              <a:gdLst>
                <a:gd name="connsiteX0" fmla="*/ 1357 w 266457"/>
                <a:gd name="connsiteY0" fmla="*/ 57363 h 57363"/>
                <a:gd name="connsiteX1" fmla="*/ 11433 w 266457"/>
                <a:gd name="connsiteY1" fmla="*/ 32477 h 57363"/>
                <a:gd name="connsiteX2" fmla="*/ 55314 w 266457"/>
                <a:gd name="connsiteY2" fmla="*/ 18556 h 57363"/>
                <a:gd name="connsiteX3" fmla="*/ 173002 w 266457"/>
                <a:gd name="connsiteY3" fmla="*/ 7760 h 57363"/>
                <a:gd name="connsiteX4" fmla="*/ 251343 w 266457"/>
                <a:gd name="connsiteY4" fmla="*/ 90 h 57363"/>
                <a:gd name="connsiteX5" fmla="*/ 266457 w 266457"/>
                <a:gd name="connsiteY5" fmla="*/ 1170 h 57363"/>
                <a:gd name="connsiteX6" fmla="*/ 247766 w 266457"/>
                <a:gd name="connsiteY6" fmla="*/ 21681 h 57363"/>
                <a:gd name="connsiteX7" fmla="*/ 198343 w 266457"/>
                <a:gd name="connsiteY7" fmla="*/ 31681 h 57363"/>
                <a:gd name="connsiteX8" fmla="*/ 74005 w 266457"/>
                <a:gd name="connsiteY8" fmla="*/ 42818 h 57363"/>
                <a:gd name="connsiteX9" fmla="*/ 20551 w 266457"/>
                <a:gd name="connsiteY9" fmla="*/ 54465 h 57363"/>
                <a:gd name="connsiteX10" fmla="*/ 1357 w 266457"/>
                <a:gd name="connsiteY10" fmla="*/ 57363 h 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57" h="57363">
                  <a:moveTo>
                    <a:pt x="1357" y="57363"/>
                  </a:moveTo>
                  <a:cubicBezTo>
                    <a:pt x="-3026" y="41397"/>
                    <a:pt x="3976" y="35488"/>
                    <a:pt x="11433" y="32477"/>
                  </a:cubicBezTo>
                  <a:cubicBezTo>
                    <a:pt x="25741" y="26681"/>
                    <a:pt x="40401" y="20374"/>
                    <a:pt x="55314" y="18556"/>
                  </a:cubicBezTo>
                  <a:cubicBezTo>
                    <a:pt x="94409" y="13727"/>
                    <a:pt x="133806" y="11340"/>
                    <a:pt x="173002" y="7760"/>
                  </a:cubicBezTo>
                  <a:cubicBezTo>
                    <a:pt x="199149" y="5374"/>
                    <a:pt x="225196" y="2476"/>
                    <a:pt x="251343" y="90"/>
                  </a:cubicBezTo>
                  <a:cubicBezTo>
                    <a:pt x="255927" y="-308"/>
                    <a:pt x="260613" y="715"/>
                    <a:pt x="266457" y="1170"/>
                  </a:cubicBezTo>
                  <a:cubicBezTo>
                    <a:pt x="263888" y="14920"/>
                    <a:pt x="256129" y="19579"/>
                    <a:pt x="247766" y="21681"/>
                  </a:cubicBezTo>
                  <a:cubicBezTo>
                    <a:pt x="231443" y="25772"/>
                    <a:pt x="214968" y="29920"/>
                    <a:pt x="198343" y="31681"/>
                  </a:cubicBezTo>
                  <a:cubicBezTo>
                    <a:pt x="156931" y="35999"/>
                    <a:pt x="115367" y="38272"/>
                    <a:pt x="74005" y="42818"/>
                  </a:cubicBezTo>
                  <a:cubicBezTo>
                    <a:pt x="56019" y="44806"/>
                    <a:pt x="38386" y="50659"/>
                    <a:pt x="20551" y="54465"/>
                  </a:cubicBezTo>
                  <a:cubicBezTo>
                    <a:pt x="14405" y="55772"/>
                    <a:pt x="8108" y="56341"/>
                    <a:pt x="1357" y="57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6726336-D089-9C98-D5AF-1409D55D59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48632" y="2413310"/>
              <a:ext cx="60154" cy="278127"/>
            </a:xfrm>
            <a:custGeom>
              <a:avLst/>
              <a:gdLst>
                <a:gd name="connsiteX0" fmla="*/ 47408 w 60154"/>
                <a:gd name="connsiteY0" fmla="*/ 4149 h 278127"/>
                <a:gd name="connsiteX1" fmla="*/ 60155 w 60154"/>
                <a:gd name="connsiteY1" fmla="*/ 278128 h 278127"/>
                <a:gd name="connsiteX2" fmla="*/ 40204 w 60154"/>
                <a:gd name="connsiteY2" fmla="*/ 270912 h 278127"/>
                <a:gd name="connsiteX3" fmla="*/ 11084 w 60154"/>
                <a:gd name="connsiteY3" fmla="*/ 225741 h 278127"/>
                <a:gd name="connsiteX4" fmla="*/ 15921 w 60154"/>
                <a:gd name="connsiteY4" fmla="*/ 31081 h 278127"/>
                <a:gd name="connsiteX5" fmla="*/ 33604 w 60154"/>
                <a:gd name="connsiteY5" fmla="*/ 3865 h 278127"/>
                <a:gd name="connsiteX6" fmla="*/ 47358 w 60154"/>
                <a:gd name="connsiteY6" fmla="*/ 4149 h 27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54" h="278127">
                  <a:moveTo>
                    <a:pt x="47408" y="4149"/>
                  </a:moveTo>
                  <a:cubicBezTo>
                    <a:pt x="15417" y="96536"/>
                    <a:pt x="12495" y="185798"/>
                    <a:pt x="60155" y="278128"/>
                  </a:cubicBezTo>
                  <a:cubicBezTo>
                    <a:pt x="50079" y="274605"/>
                    <a:pt x="44436" y="273980"/>
                    <a:pt x="40204" y="270912"/>
                  </a:cubicBezTo>
                  <a:cubicBezTo>
                    <a:pt x="25493" y="260173"/>
                    <a:pt x="16072" y="244264"/>
                    <a:pt x="11084" y="225741"/>
                  </a:cubicBezTo>
                  <a:cubicBezTo>
                    <a:pt x="-6549" y="160343"/>
                    <a:pt x="-1813" y="95229"/>
                    <a:pt x="15921" y="31081"/>
                  </a:cubicBezTo>
                  <a:cubicBezTo>
                    <a:pt x="18742" y="20853"/>
                    <a:pt x="26702" y="11933"/>
                    <a:pt x="33604" y="3865"/>
                  </a:cubicBezTo>
                  <a:cubicBezTo>
                    <a:pt x="37786" y="-1022"/>
                    <a:pt x="44235" y="-1647"/>
                    <a:pt x="47358" y="4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72FB06C2-07AB-0C57-40E4-8E00B2FEE4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9864" y="5079238"/>
              <a:ext cx="47895" cy="160397"/>
            </a:xfrm>
            <a:custGeom>
              <a:avLst/>
              <a:gdLst>
                <a:gd name="connsiteX0" fmla="*/ 43429 w 47895"/>
                <a:gd name="connsiteY0" fmla="*/ 160398 h 160397"/>
                <a:gd name="connsiteX1" fmla="*/ 24335 w 47895"/>
                <a:gd name="connsiteY1" fmla="*/ 125057 h 160397"/>
                <a:gd name="connsiteX2" fmla="*/ 8768 w 47895"/>
                <a:gd name="connsiteY2" fmla="*/ 132159 h 160397"/>
                <a:gd name="connsiteX3" fmla="*/ 405 w 47895"/>
                <a:gd name="connsiteY3" fmla="*/ 114432 h 160397"/>
                <a:gd name="connsiteX4" fmla="*/ 657 w 47895"/>
                <a:gd name="connsiteY4" fmla="*/ 18352 h 160397"/>
                <a:gd name="connsiteX5" fmla="*/ 10531 w 47895"/>
                <a:gd name="connsiteY5" fmla="*/ 56 h 160397"/>
                <a:gd name="connsiteX6" fmla="*/ 26250 w 47895"/>
                <a:gd name="connsiteY6" fmla="*/ 15454 h 160397"/>
                <a:gd name="connsiteX7" fmla="*/ 41011 w 47895"/>
                <a:gd name="connsiteY7" fmla="*/ 12102 h 160397"/>
                <a:gd name="connsiteX8" fmla="*/ 47057 w 47895"/>
                <a:gd name="connsiteY8" fmla="*/ 31250 h 160397"/>
                <a:gd name="connsiteX9" fmla="*/ 47863 w 47895"/>
                <a:gd name="connsiteY9" fmla="*/ 142103 h 160397"/>
                <a:gd name="connsiteX10" fmla="*/ 43429 w 47895"/>
                <a:gd name="connsiteY10" fmla="*/ 160398 h 16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95" h="160397">
                  <a:moveTo>
                    <a:pt x="43429" y="160398"/>
                  </a:moveTo>
                  <a:cubicBezTo>
                    <a:pt x="35772" y="154489"/>
                    <a:pt x="29409" y="142711"/>
                    <a:pt x="24335" y="125057"/>
                  </a:cubicBezTo>
                  <a:cubicBezTo>
                    <a:pt x="18995" y="127727"/>
                    <a:pt x="11892" y="134034"/>
                    <a:pt x="8768" y="132159"/>
                  </a:cubicBezTo>
                  <a:cubicBezTo>
                    <a:pt x="4335" y="129432"/>
                    <a:pt x="506" y="120682"/>
                    <a:pt x="405" y="114432"/>
                  </a:cubicBezTo>
                  <a:cubicBezTo>
                    <a:pt x="-301" y="82443"/>
                    <a:pt x="2" y="50340"/>
                    <a:pt x="657" y="18352"/>
                  </a:cubicBezTo>
                  <a:cubicBezTo>
                    <a:pt x="808" y="10795"/>
                    <a:pt x="455" y="-910"/>
                    <a:pt x="10531" y="56"/>
                  </a:cubicBezTo>
                  <a:cubicBezTo>
                    <a:pt x="15620" y="511"/>
                    <a:pt x="20154" y="9147"/>
                    <a:pt x="26250" y="15454"/>
                  </a:cubicBezTo>
                  <a:cubicBezTo>
                    <a:pt x="29222" y="14602"/>
                    <a:pt x="36880" y="9659"/>
                    <a:pt x="41011" y="12102"/>
                  </a:cubicBezTo>
                  <a:cubicBezTo>
                    <a:pt x="44991" y="14431"/>
                    <a:pt x="46906" y="24488"/>
                    <a:pt x="47057" y="31250"/>
                  </a:cubicBezTo>
                  <a:cubicBezTo>
                    <a:pt x="47863" y="68182"/>
                    <a:pt x="47964" y="105171"/>
                    <a:pt x="47863" y="142103"/>
                  </a:cubicBezTo>
                  <a:cubicBezTo>
                    <a:pt x="47863" y="147387"/>
                    <a:pt x="45394" y="152671"/>
                    <a:pt x="43429" y="1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82336E4-E076-A612-EA2D-22A42BAABB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6256" y="5415482"/>
              <a:ext cx="140790" cy="85468"/>
            </a:xfrm>
            <a:custGeom>
              <a:avLst/>
              <a:gdLst>
                <a:gd name="connsiteX0" fmla="*/ 45396 w 140790"/>
                <a:gd name="connsiteY0" fmla="*/ 7337 h 85468"/>
                <a:gd name="connsiteX1" fmla="*/ 25747 w 140790"/>
                <a:gd name="connsiteY1" fmla="*/ 38928 h 85468"/>
                <a:gd name="connsiteX2" fmla="*/ 28014 w 140790"/>
                <a:gd name="connsiteY2" fmla="*/ 61258 h 85468"/>
                <a:gd name="connsiteX3" fmla="*/ 49527 w 140790"/>
                <a:gd name="connsiteY3" fmla="*/ 57792 h 85468"/>
                <a:gd name="connsiteX4" fmla="*/ 61416 w 140790"/>
                <a:gd name="connsiteY4" fmla="*/ 35065 h 85468"/>
                <a:gd name="connsiteX5" fmla="*/ 128170 w 140790"/>
                <a:gd name="connsiteY5" fmla="*/ 6144 h 85468"/>
                <a:gd name="connsiteX6" fmla="*/ 133460 w 140790"/>
                <a:gd name="connsiteY6" fmla="*/ 48133 h 85468"/>
                <a:gd name="connsiteX7" fmla="*/ 95927 w 140790"/>
                <a:gd name="connsiteY7" fmla="*/ 64553 h 85468"/>
                <a:gd name="connsiteX8" fmla="*/ 57991 w 140790"/>
                <a:gd name="connsiteY8" fmla="*/ 76372 h 85468"/>
                <a:gd name="connsiteX9" fmla="*/ 37839 w 140790"/>
                <a:gd name="connsiteY9" fmla="*/ 84724 h 85468"/>
                <a:gd name="connsiteX10" fmla="*/ 557 w 140790"/>
                <a:gd name="connsiteY10" fmla="*/ 43133 h 85468"/>
                <a:gd name="connsiteX11" fmla="*/ 22070 w 140790"/>
                <a:gd name="connsiteY11" fmla="*/ 4667 h 85468"/>
                <a:gd name="connsiteX12" fmla="*/ 45295 w 140790"/>
                <a:gd name="connsiteY12" fmla="*/ 7394 h 85468"/>
                <a:gd name="connsiteX13" fmla="*/ 78143 w 140790"/>
                <a:gd name="connsiteY13" fmla="*/ 37110 h 85468"/>
                <a:gd name="connsiteX14" fmla="*/ 114265 w 140790"/>
                <a:gd name="connsiteY14" fmla="*/ 27110 h 85468"/>
                <a:gd name="connsiteX15" fmla="*/ 78143 w 140790"/>
                <a:gd name="connsiteY15" fmla="*/ 37110 h 8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0790" h="85468">
                  <a:moveTo>
                    <a:pt x="45396" y="7337"/>
                  </a:moveTo>
                  <a:cubicBezTo>
                    <a:pt x="37788" y="19155"/>
                    <a:pt x="29979" y="28133"/>
                    <a:pt x="25747" y="38928"/>
                  </a:cubicBezTo>
                  <a:cubicBezTo>
                    <a:pt x="23329" y="45065"/>
                    <a:pt x="24236" y="56656"/>
                    <a:pt x="28014" y="61258"/>
                  </a:cubicBezTo>
                  <a:cubicBezTo>
                    <a:pt x="34362" y="68985"/>
                    <a:pt x="43884" y="64156"/>
                    <a:pt x="49527" y="57792"/>
                  </a:cubicBezTo>
                  <a:cubicBezTo>
                    <a:pt x="54867" y="51712"/>
                    <a:pt x="59048" y="43303"/>
                    <a:pt x="61416" y="35065"/>
                  </a:cubicBezTo>
                  <a:cubicBezTo>
                    <a:pt x="69427" y="7621"/>
                    <a:pt x="106406" y="-8856"/>
                    <a:pt x="128170" y="6144"/>
                  </a:cubicBezTo>
                  <a:cubicBezTo>
                    <a:pt x="142478" y="15974"/>
                    <a:pt x="145148" y="34326"/>
                    <a:pt x="133460" y="48133"/>
                  </a:cubicBezTo>
                  <a:cubicBezTo>
                    <a:pt x="123434" y="60065"/>
                    <a:pt x="110486" y="66542"/>
                    <a:pt x="95927" y="64553"/>
                  </a:cubicBezTo>
                  <a:cubicBezTo>
                    <a:pt x="81418" y="62508"/>
                    <a:pt x="69225" y="64326"/>
                    <a:pt x="57991" y="76372"/>
                  </a:cubicBezTo>
                  <a:cubicBezTo>
                    <a:pt x="53204" y="81486"/>
                    <a:pt x="44892" y="83474"/>
                    <a:pt x="37839" y="84724"/>
                  </a:cubicBezTo>
                  <a:cubicBezTo>
                    <a:pt x="12094" y="89327"/>
                    <a:pt x="-3171" y="72224"/>
                    <a:pt x="557" y="43133"/>
                  </a:cubicBezTo>
                  <a:cubicBezTo>
                    <a:pt x="2623" y="26940"/>
                    <a:pt x="9424" y="13417"/>
                    <a:pt x="22070" y="4667"/>
                  </a:cubicBezTo>
                  <a:cubicBezTo>
                    <a:pt x="29979" y="-788"/>
                    <a:pt x="38141" y="-3231"/>
                    <a:pt x="45295" y="7394"/>
                  </a:cubicBezTo>
                  <a:close/>
                  <a:moveTo>
                    <a:pt x="78143" y="37110"/>
                  </a:moveTo>
                  <a:cubicBezTo>
                    <a:pt x="101720" y="47622"/>
                    <a:pt x="107363" y="45803"/>
                    <a:pt x="114265" y="27110"/>
                  </a:cubicBezTo>
                  <a:cubicBezTo>
                    <a:pt x="100915" y="20803"/>
                    <a:pt x="91090" y="29383"/>
                    <a:pt x="78143" y="371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98137F7C-4DE4-D134-B8B1-841F4AD6D9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2627" y="3947291"/>
              <a:ext cx="103799" cy="153016"/>
            </a:xfrm>
            <a:custGeom>
              <a:avLst/>
              <a:gdLst>
                <a:gd name="connsiteX0" fmla="*/ 103799 w 103799"/>
                <a:gd name="connsiteY0" fmla="*/ 13303 h 153016"/>
                <a:gd name="connsiteX1" fmla="*/ 26163 w 103799"/>
                <a:gd name="connsiteY1" fmla="*/ 29155 h 153016"/>
                <a:gd name="connsiteX2" fmla="*/ 31050 w 103799"/>
                <a:gd name="connsiteY2" fmla="*/ 71599 h 153016"/>
                <a:gd name="connsiteX3" fmla="*/ 87174 w 103799"/>
                <a:gd name="connsiteY3" fmla="*/ 78587 h 153016"/>
                <a:gd name="connsiteX4" fmla="*/ 34274 w 103799"/>
                <a:gd name="connsiteY4" fmla="*/ 99610 h 153016"/>
                <a:gd name="connsiteX5" fmla="*/ 34224 w 103799"/>
                <a:gd name="connsiteY5" fmla="*/ 122792 h 153016"/>
                <a:gd name="connsiteX6" fmla="*/ 32259 w 103799"/>
                <a:gd name="connsiteY6" fmla="*/ 144667 h 153016"/>
                <a:gd name="connsiteX7" fmla="*/ 23040 w 103799"/>
                <a:gd name="connsiteY7" fmla="*/ 152963 h 153016"/>
                <a:gd name="connsiteX8" fmla="*/ 14929 w 103799"/>
                <a:gd name="connsiteY8" fmla="*/ 146372 h 153016"/>
                <a:gd name="connsiteX9" fmla="*/ 9739 w 103799"/>
                <a:gd name="connsiteY9" fmla="*/ 127678 h 153016"/>
                <a:gd name="connsiteX10" fmla="*/ 217 w 103799"/>
                <a:gd name="connsiteY10" fmla="*/ 30348 h 153016"/>
                <a:gd name="connsiteX11" fmla="*/ 22234 w 103799"/>
                <a:gd name="connsiteY11" fmla="*/ 2053 h 153016"/>
                <a:gd name="connsiteX12" fmla="*/ 79113 w 103799"/>
                <a:gd name="connsiteY12" fmla="*/ 7 h 153016"/>
                <a:gd name="connsiteX13" fmla="*/ 103749 w 103799"/>
                <a:gd name="connsiteY13" fmla="*/ 4894 h 153016"/>
                <a:gd name="connsiteX14" fmla="*/ 103799 w 103799"/>
                <a:gd name="connsiteY14" fmla="*/ 13359 h 15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99" h="153016">
                  <a:moveTo>
                    <a:pt x="103799" y="13303"/>
                  </a:moveTo>
                  <a:cubicBezTo>
                    <a:pt x="80272" y="26144"/>
                    <a:pt x="53570" y="23473"/>
                    <a:pt x="26163" y="29155"/>
                  </a:cubicBezTo>
                  <a:cubicBezTo>
                    <a:pt x="27776" y="43360"/>
                    <a:pt x="29337" y="56882"/>
                    <a:pt x="31050" y="71599"/>
                  </a:cubicBezTo>
                  <a:cubicBezTo>
                    <a:pt x="49036" y="75348"/>
                    <a:pt x="68533" y="64666"/>
                    <a:pt x="87174" y="78587"/>
                  </a:cubicBezTo>
                  <a:cubicBezTo>
                    <a:pt x="71506" y="94724"/>
                    <a:pt x="51353" y="89837"/>
                    <a:pt x="34274" y="99610"/>
                  </a:cubicBezTo>
                  <a:cubicBezTo>
                    <a:pt x="34274" y="106826"/>
                    <a:pt x="34476" y="114837"/>
                    <a:pt x="34224" y="122792"/>
                  </a:cubicBezTo>
                  <a:cubicBezTo>
                    <a:pt x="33972" y="130122"/>
                    <a:pt x="34124" y="137792"/>
                    <a:pt x="32259" y="144667"/>
                  </a:cubicBezTo>
                  <a:cubicBezTo>
                    <a:pt x="31252" y="148304"/>
                    <a:pt x="26617" y="152110"/>
                    <a:pt x="23040" y="152963"/>
                  </a:cubicBezTo>
                  <a:cubicBezTo>
                    <a:pt x="20773" y="153531"/>
                    <a:pt x="16339" y="149497"/>
                    <a:pt x="14929" y="146372"/>
                  </a:cubicBezTo>
                  <a:cubicBezTo>
                    <a:pt x="12359" y="140576"/>
                    <a:pt x="10394" y="134099"/>
                    <a:pt x="9739" y="127678"/>
                  </a:cubicBezTo>
                  <a:cubicBezTo>
                    <a:pt x="6263" y="95292"/>
                    <a:pt x="2837" y="62849"/>
                    <a:pt x="217" y="30348"/>
                  </a:cubicBezTo>
                  <a:cubicBezTo>
                    <a:pt x="-1344" y="10803"/>
                    <a:pt x="5457" y="2848"/>
                    <a:pt x="22234" y="2053"/>
                  </a:cubicBezTo>
                  <a:cubicBezTo>
                    <a:pt x="41177" y="1200"/>
                    <a:pt x="60170" y="-106"/>
                    <a:pt x="79113" y="7"/>
                  </a:cubicBezTo>
                  <a:cubicBezTo>
                    <a:pt x="87325" y="7"/>
                    <a:pt x="95537" y="3189"/>
                    <a:pt x="103749" y="4894"/>
                  </a:cubicBezTo>
                  <a:cubicBezTo>
                    <a:pt x="103749" y="7735"/>
                    <a:pt x="103749" y="10519"/>
                    <a:pt x="103799" y="13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EB19A954-1DC7-5143-CEAC-160E720CF4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1454" y="6349670"/>
              <a:ext cx="160031" cy="146884"/>
            </a:xfrm>
            <a:custGeom>
              <a:avLst/>
              <a:gdLst>
                <a:gd name="connsiteX0" fmla="*/ 8835 w 160031"/>
                <a:gd name="connsiteY0" fmla="*/ 81963 h 146884"/>
                <a:gd name="connsiteX1" fmla="*/ 25713 w 160031"/>
                <a:gd name="connsiteY1" fmla="*/ 114179 h 146884"/>
                <a:gd name="connsiteX2" fmla="*/ 29138 w 160031"/>
                <a:gd name="connsiteY2" fmla="*/ 113782 h 146884"/>
                <a:gd name="connsiteX3" fmla="*/ 31355 w 160031"/>
                <a:gd name="connsiteY3" fmla="*/ 80315 h 146884"/>
                <a:gd name="connsiteX4" fmla="*/ 72717 w 160031"/>
                <a:gd name="connsiteY4" fmla="*/ 18326 h 146884"/>
                <a:gd name="connsiteX5" fmla="*/ 118614 w 160031"/>
                <a:gd name="connsiteY5" fmla="*/ 2019 h 146884"/>
                <a:gd name="connsiteX6" fmla="*/ 150152 w 160031"/>
                <a:gd name="connsiteY6" fmla="*/ 18554 h 146884"/>
                <a:gd name="connsiteX7" fmla="*/ 159825 w 160031"/>
                <a:gd name="connsiteY7" fmla="*/ 81565 h 146884"/>
                <a:gd name="connsiteX8" fmla="*/ 151562 w 160031"/>
                <a:gd name="connsiteY8" fmla="*/ 95599 h 146884"/>
                <a:gd name="connsiteX9" fmla="*/ 142141 w 160031"/>
                <a:gd name="connsiteY9" fmla="*/ 84520 h 146884"/>
                <a:gd name="connsiteX10" fmla="*/ 132720 w 160031"/>
                <a:gd name="connsiteY10" fmla="*/ 36281 h 146884"/>
                <a:gd name="connsiteX11" fmla="*/ 128136 w 160031"/>
                <a:gd name="connsiteY11" fmla="*/ 19690 h 146884"/>
                <a:gd name="connsiteX12" fmla="*/ 69745 w 160031"/>
                <a:gd name="connsiteY12" fmla="*/ 39918 h 146884"/>
                <a:gd name="connsiteX13" fmla="*/ 48787 w 160031"/>
                <a:gd name="connsiteY13" fmla="*/ 77361 h 146884"/>
                <a:gd name="connsiteX14" fmla="*/ 46016 w 160031"/>
                <a:gd name="connsiteY14" fmla="*/ 126622 h 146884"/>
                <a:gd name="connsiteX15" fmla="*/ 32615 w 160031"/>
                <a:gd name="connsiteY15" fmla="*/ 146509 h 146884"/>
                <a:gd name="connsiteX16" fmla="*/ 11909 w 160031"/>
                <a:gd name="connsiteY16" fmla="*/ 132418 h 146884"/>
                <a:gd name="connsiteX17" fmla="*/ 472 w 160031"/>
                <a:gd name="connsiteY17" fmla="*/ 100429 h 146884"/>
                <a:gd name="connsiteX18" fmla="*/ 1530 w 160031"/>
                <a:gd name="connsiteY18" fmla="*/ 83156 h 146884"/>
                <a:gd name="connsiteX19" fmla="*/ 8936 w 160031"/>
                <a:gd name="connsiteY19" fmla="*/ 81963 h 14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0031" h="146884">
                  <a:moveTo>
                    <a:pt x="8835" y="81963"/>
                  </a:moveTo>
                  <a:cubicBezTo>
                    <a:pt x="14478" y="92701"/>
                    <a:pt x="20070" y="103440"/>
                    <a:pt x="25713" y="114179"/>
                  </a:cubicBezTo>
                  <a:cubicBezTo>
                    <a:pt x="26872" y="114065"/>
                    <a:pt x="27980" y="113952"/>
                    <a:pt x="29138" y="113782"/>
                  </a:cubicBezTo>
                  <a:cubicBezTo>
                    <a:pt x="29894" y="102645"/>
                    <a:pt x="31002" y="91509"/>
                    <a:pt x="31355" y="80315"/>
                  </a:cubicBezTo>
                  <a:cubicBezTo>
                    <a:pt x="32464" y="47531"/>
                    <a:pt x="45462" y="27871"/>
                    <a:pt x="72717" y="18326"/>
                  </a:cubicBezTo>
                  <a:cubicBezTo>
                    <a:pt x="88033" y="12985"/>
                    <a:pt x="103298" y="7474"/>
                    <a:pt x="118614" y="2019"/>
                  </a:cubicBezTo>
                  <a:cubicBezTo>
                    <a:pt x="133426" y="-3265"/>
                    <a:pt x="145970" y="1678"/>
                    <a:pt x="150152" y="18554"/>
                  </a:cubicBezTo>
                  <a:cubicBezTo>
                    <a:pt x="155190" y="39008"/>
                    <a:pt x="157255" y="60429"/>
                    <a:pt x="159825" y="81565"/>
                  </a:cubicBezTo>
                  <a:cubicBezTo>
                    <a:pt x="160581" y="87758"/>
                    <a:pt x="159573" y="96509"/>
                    <a:pt x="151562" y="95599"/>
                  </a:cubicBezTo>
                  <a:cubicBezTo>
                    <a:pt x="148035" y="95202"/>
                    <a:pt x="143250" y="89008"/>
                    <a:pt x="142141" y="84520"/>
                  </a:cubicBezTo>
                  <a:cubicBezTo>
                    <a:pt x="138262" y="68667"/>
                    <a:pt x="135894" y="52360"/>
                    <a:pt x="132720" y="36281"/>
                  </a:cubicBezTo>
                  <a:cubicBezTo>
                    <a:pt x="131813" y="31622"/>
                    <a:pt x="130201" y="27076"/>
                    <a:pt x="128136" y="19690"/>
                  </a:cubicBezTo>
                  <a:cubicBezTo>
                    <a:pt x="108084" y="26451"/>
                    <a:pt x="88386" y="31678"/>
                    <a:pt x="69745" y="39918"/>
                  </a:cubicBezTo>
                  <a:cubicBezTo>
                    <a:pt x="55891" y="46054"/>
                    <a:pt x="49190" y="59860"/>
                    <a:pt x="48787" y="77361"/>
                  </a:cubicBezTo>
                  <a:cubicBezTo>
                    <a:pt x="48434" y="93781"/>
                    <a:pt x="47326" y="110258"/>
                    <a:pt x="46016" y="126622"/>
                  </a:cubicBezTo>
                  <a:cubicBezTo>
                    <a:pt x="45260" y="136054"/>
                    <a:pt x="42439" y="144577"/>
                    <a:pt x="32615" y="146509"/>
                  </a:cubicBezTo>
                  <a:cubicBezTo>
                    <a:pt x="22135" y="148555"/>
                    <a:pt x="15888" y="142020"/>
                    <a:pt x="11909" y="132418"/>
                  </a:cubicBezTo>
                  <a:cubicBezTo>
                    <a:pt x="7576" y="122020"/>
                    <a:pt x="3344" y="111395"/>
                    <a:pt x="472" y="100429"/>
                  </a:cubicBezTo>
                  <a:cubicBezTo>
                    <a:pt x="-888" y="95259"/>
                    <a:pt x="1077" y="88951"/>
                    <a:pt x="1530" y="83156"/>
                  </a:cubicBezTo>
                  <a:cubicBezTo>
                    <a:pt x="3999" y="82758"/>
                    <a:pt x="6467" y="82361"/>
                    <a:pt x="8936" y="81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90B8454-3498-E0FE-CDD1-6FBA53FF32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6737" y="3369464"/>
              <a:ext cx="94524" cy="186060"/>
            </a:xfrm>
            <a:custGeom>
              <a:avLst/>
              <a:gdLst>
                <a:gd name="connsiteX0" fmla="*/ 71864 w 94524"/>
                <a:gd name="connsiteY0" fmla="*/ 63058 h 186060"/>
                <a:gd name="connsiteX1" fmla="*/ 64407 w 94524"/>
                <a:gd name="connsiteY1" fmla="*/ 64309 h 186060"/>
                <a:gd name="connsiteX2" fmla="*/ 32366 w 94524"/>
                <a:gd name="connsiteY2" fmla="*/ 46865 h 186060"/>
                <a:gd name="connsiteX3" fmla="*/ 23247 w 94524"/>
                <a:gd name="connsiteY3" fmla="*/ 17376 h 186060"/>
                <a:gd name="connsiteX4" fmla="*/ 223 w 94524"/>
                <a:gd name="connsiteY4" fmla="*/ 38399 h 186060"/>
                <a:gd name="connsiteX5" fmla="*/ 17705 w 94524"/>
                <a:gd name="connsiteY5" fmla="*/ 729 h 186060"/>
                <a:gd name="connsiteX6" fmla="*/ 41787 w 94524"/>
                <a:gd name="connsiteY6" fmla="*/ 19990 h 186060"/>
                <a:gd name="connsiteX7" fmla="*/ 50956 w 94524"/>
                <a:gd name="connsiteY7" fmla="*/ 50786 h 186060"/>
                <a:gd name="connsiteX8" fmla="*/ 68438 w 94524"/>
                <a:gd name="connsiteY8" fmla="*/ 29706 h 186060"/>
                <a:gd name="connsiteX9" fmla="*/ 80227 w 94524"/>
                <a:gd name="connsiteY9" fmla="*/ 17717 h 186060"/>
                <a:gd name="connsiteX10" fmla="*/ 86474 w 94524"/>
                <a:gd name="connsiteY10" fmla="*/ 31865 h 186060"/>
                <a:gd name="connsiteX11" fmla="*/ 94434 w 94524"/>
                <a:gd name="connsiteY11" fmla="*/ 127491 h 186060"/>
                <a:gd name="connsiteX12" fmla="*/ 90504 w 94524"/>
                <a:gd name="connsiteY12" fmla="*/ 156525 h 186060"/>
                <a:gd name="connsiteX13" fmla="*/ 39973 w 94524"/>
                <a:gd name="connsiteY13" fmla="*/ 181639 h 186060"/>
                <a:gd name="connsiteX14" fmla="*/ 36850 w 94524"/>
                <a:gd name="connsiteY14" fmla="*/ 145331 h 186060"/>
                <a:gd name="connsiteX15" fmla="*/ 40830 w 94524"/>
                <a:gd name="connsiteY15" fmla="*/ 146525 h 186060"/>
                <a:gd name="connsiteX16" fmla="*/ 58765 w 94524"/>
                <a:gd name="connsiteY16" fmla="*/ 160616 h 186060"/>
                <a:gd name="connsiteX17" fmla="*/ 72015 w 94524"/>
                <a:gd name="connsiteY17" fmla="*/ 137206 h 186060"/>
                <a:gd name="connsiteX18" fmla="*/ 73728 w 94524"/>
                <a:gd name="connsiteY18" fmla="*/ 107661 h 186060"/>
                <a:gd name="connsiteX19" fmla="*/ 71914 w 94524"/>
                <a:gd name="connsiteY19" fmla="*/ 63001 h 1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524" h="186060">
                  <a:moveTo>
                    <a:pt x="71864" y="63058"/>
                  </a:moveTo>
                  <a:cubicBezTo>
                    <a:pt x="68539" y="63570"/>
                    <a:pt x="66322" y="63570"/>
                    <a:pt x="64407" y="64309"/>
                  </a:cubicBezTo>
                  <a:cubicBezTo>
                    <a:pt x="43852" y="72263"/>
                    <a:pt x="39570" y="69990"/>
                    <a:pt x="32366" y="46865"/>
                  </a:cubicBezTo>
                  <a:cubicBezTo>
                    <a:pt x="29494" y="37717"/>
                    <a:pt x="26673" y="28569"/>
                    <a:pt x="23247" y="17376"/>
                  </a:cubicBezTo>
                  <a:cubicBezTo>
                    <a:pt x="14985" y="24933"/>
                    <a:pt x="8486" y="30899"/>
                    <a:pt x="223" y="38399"/>
                  </a:cubicBezTo>
                  <a:cubicBezTo>
                    <a:pt x="-1389" y="17774"/>
                    <a:pt x="5866" y="4138"/>
                    <a:pt x="17705" y="729"/>
                  </a:cubicBezTo>
                  <a:cubicBezTo>
                    <a:pt x="28033" y="-2283"/>
                    <a:pt x="36295" y="4024"/>
                    <a:pt x="41787" y="19990"/>
                  </a:cubicBezTo>
                  <a:cubicBezTo>
                    <a:pt x="45162" y="29820"/>
                    <a:pt x="47782" y="39990"/>
                    <a:pt x="50956" y="50786"/>
                  </a:cubicBezTo>
                  <a:cubicBezTo>
                    <a:pt x="62443" y="48058"/>
                    <a:pt x="63652" y="37092"/>
                    <a:pt x="68438" y="29706"/>
                  </a:cubicBezTo>
                  <a:cubicBezTo>
                    <a:pt x="71511" y="24990"/>
                    <a:pt x="76247" y="21638"/>
                    <a:pt x="80227" y="17717"/>
                  </a:cubicBezTo>
                  <a:cubicBezTo>
                    <a:pt x="82393" y="22433"/>
                    <a:pt x="85970" y="26979"/>
                    <a:pt x="86474" y="31865"/>
                  </a:cubicBezTo>
                  <a:cubicBezTo>
                    <a:pt x="89598" y="63683"/>
                    <a:pt x="92520" y="95559"/>
                    <a:pt x="94434" y="127491"/>
                  </a:cubicBezTo>
                  <a:cubicBezTo>
                    <a:pt x="94988" y="137036"/>
                    <a:pt x="92923" y="147207"/>
                    <a:pt x="90504" y="156525"/>
                  </a:cubicBezTo>
                  <a:cubicBezTo>
                    <a:pt x="83905" y="181696"/>
                    <a:pt x="60478" y="193002"/>
                    <a:pt x="39973" y="181639"/>
                  </a:cubicBezTo>
                  <a:cubicBezTo>
                    <a:pt x="25464" y="173627"/>
                    <a:pt x="24305" y="160048"/>
                    <a:pt x="36850" y="145331"/>
                  </a:cubicBezTo>
                  <a:cubicBezTo>
                    <a:pt x="38210" y="145729"/>
                    <a:pt x="40225" y="145559"/>
                    <a:pt x="40830" y="146525"/>
                  </a:cubicBezTo>
                  <a:cubicBezTo>
                    <a:pt x="45213" y="153968"/>
                    <a:pt x="48538" y="163627"/>
                    <a:pt x="58765" y="160616"/>
                  </a:cubicBezTo>
                  <a:cubicBezTo>
                    <a:pt x="69042" y="157548"/>
                    <a:pt x="70655" y="146866"/>
                    <a:pt x="72015" y="137206"/>
                  </a:cubicBezTo>
                  <a:cubicBezTo>
                    <a:pt x="73375" y="127491"/>
                    <a:pt x="73829" y="117547"/>
                    <a:pt x="73728" y="107661"/>
                  </a:cubicBezTo>
                  <a:cubicBezTo>
                    <a:pt x="73577" y="92945"/>
                    <a:pt x="72569" y="78286"/>
                    <a:pt x="71914" y="630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3FB402D-BA1A-23EF-4883-BFC8A35EB7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4194" y="723694"/>
              <a:ext cx="81578" cy="169249"/>
            </a:xfrm>
            <a:custGeom>
              <a:avLst/>
              <a:gdLst>
                <a:gd name="connsiteX0" fmla="*/ 27823 w 81578"/>
                <a:gd name="connsiteY0" fmla="*/ 142619 h 169249"/>
                <a:gd name="connsiteX1" fmla="*/ 81579 w 81578"/>
                <a:gd name="connsiteY1" fmla="*/ 150914 h 169249"/>
                <a:gd name="connsiteX2" fmla="*/ 78959 w 81578"/>
                <a:gd name="connsiteY2" fmla="*/ 158073 h 169249"/>
                <a:gd name="connsiteX3" fmla="*/ 12760 w 81578"/>
                <a:gd name="connsiteY3" fmla="*/ 168698 h 169249"/>
                <a:gd name="connsiteX4" fmla="*/ 517 w 81578"/>
                <a:gd name="connsiteY4" fmla="*/ 149380 h 169249"/>
                <a:gd name="connsiteX5" fmla="*/ 12004 w 81578"/>
                <a:gd name="connsiteY5" fmla="*/ 120630 h 169249"/>
                <a:gd name="connsiteX6" fmla="*/ 45255 w 81578"/>
                <a:gd name="connsiteY6" fmla="*/ 65573 h 169249"/>
                <a:gd name="connsiteX7" fmla="*/ 56187 w 81578"/>
                <a:gd name="connsiteY7" fmla="*/ 36197 h 169249"/>
                <a:gd name="connsiteX8" fmla="*/ 52308 w 81578"/>
                <a:gd name="connsiteY8" fmla="*/ 20970 h 169249"/>
                <a:gd name="connsiteX9" fmla="*/ 37244 w 81578"/>
                <a:gd name="connsiteY9" fmla="*/ 27163 h 169249"/>
                <a:gd name="connsiteX10" fmla="*/ 32811 w 81578"/>
                <a:gd name="connsiteY10" fmla="*/ 37959 h 169249"/>
                <a:gd name="connsiteX11" fmla="*/ 23994 w 81578"/>
                <a:gd name="connsiteY11" fmla="*/ 46709 h 169249"/>
                <a:gd name="connsiteX12" fmla="*/ 15077 w 81578"/>
                <a:gd name="connsiteY12" fmla="*/ 34436 h 169249"/>
                <a:gd name="connsiteX13" fmla="*/ 15077 w 81578"/>
                <a:gd name="connsiteY13" fmla="*/ 29606 h 169249"/>
                <a:gd name="connsiteX14" fmla="*/ 55734 w 81578"/>
                <a:gd name="connsiteY14" fmla="*/ 458 h 169249"/>
                <a:gd name="connsiteX15" fmla="*/ 77901 w 81578"/>
                <a:gd name="connsiteY15" fmla="*/ 39095 h 169249"/>
                <a:gd name="connsiteX16" fmla="*/ 65508 w 81578"/>
                <a:gd name="connsiteY16" fmla="*/ 75800 h 169249"/>
                <a:gd name="connsiteX17" fmla="*/ 32559 w 81578"/>
                <a:gd name="connsiteY17" fmla="*/ 133982 h 169249"/>
                <a:gd name="connsiteX18" fmla="*/ 27874 w 81578"/>
                <a:gd name="connsiteY18" fmla="*/ 142675 h 16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578" h="169249">
                  <a:moveTo>
                    <a:pt x="27823" y="142619"/>
                  </a:moveTo>
                  <a:cubicBezTo>
                    <a:pt x="46615" y="147278"/>
                    <a:pt x="65759" y="134891"/>
                    <a:pt x="81579" y="150914"/>
                  </a:cubicBezTo>
                  <a:cubicBezTo>
                    <a:pt x="80571" y="153869"/>
                    <a:pt x="80319" y="157335"/>
                    <a:pt x="78959" y="158073"/>
                  </a:cubicBezTo>
                  <a:cubicBezTo>
                    <a:pt x="57900" y="169323"/>
                    <a:pt x="35380" y="170176"/>
                    <a:pt x="12760" y="168698"/>
                  </a:cubicBezTo>
                  <a:cubicBezTo>
                    <a:pt x="2835" y="168016"/>
                    <a:pt x="-1599" y="159153"/>
                    <a:pt x="517" y="149380"/>
                  </a:cubicBezTo>
                  <a:cubicBezTo>
                    <a:pt x="2684" y="139323"/>
                    <a:pt x="7016" y="129437"/>
                    <a:pt x="12004" y="120630"/>
                  </a:cubicBezTo>
                  <a:cubicBezTo>
                    <a:pt x="22584" y="101936"/>
                    <a:pt x="34725" y="84323"/>
                    <a:pt x="45255" y="65573"/>
                  </a:cubicBezTo>
                  <a:cubicBezTo>
                    <a:pt x="50243" y="56652"/>
                    <a:pt x="53769" y="46368"/>
                    <a:pt x="56187" y="36197"/>
                  </a:cubicBezTo>
                  <a:cubicBezTo>
                    <a:pt x="57245" y="31822"/>
                    <a:pt x="53719" y="26084"/>
                    <a:pt x="52308" y="20970"/>
                  </a:cubicBezTo>
                  <a:cubicBezTo>
                    <a:pt x="47220" y="22902"/>
                    <a:pt x="41627" y="23981"/>
                    <a:pt x="37244" y="27163"/>
                  </a:cubicBezTo>
                  <a:cubicBezTo>
                    <a:pt x="34776" y="28981"/>
                    <a:pt x="34876" y="34834"/>
                    <a:pt x="32811" y="37959"/>
                  </a:cubicBezTo>
                  <a:cubicBezTo>
                    <a:pt x="30493" y="41425"/>
                    <a:pt x="26967" y="43811"/>
                    <a:pt x="23994" y="46709"/>
                  </a:cubicBezTo>
                  <a:cubicBezTo>
                    <a:pt x="20972" y="42675"/>
                    <a:pt x="17848" y="38697"/>
                    <a:pt x="15077" y="34436"/>
                  </a:cubicBezTo>
                  <a:cubicBezTo>
                    <a:pt x="14422" y="33413"/>
                    <a:pt x="14926" y="31197"/>
                    <a:pt x="15077" y="29606"/>
                  </a:cubicBezTo>
                  <a:cubicBezTo>
                    <a:pt x="17294" y="12675"/>
                    <a:pt x="39108" y="-2894"/>
                    <a:pt x="55734" y="458"/>
                  </a:cubicBezTo>
                  <a:cubicBezTo>
                    <a:pt x="71856" y="3754"/>
                    <a:pt x="81780" y="19550"/>
                    <a:pt x="77901" y="39095"/>
                  </a:cubicBezTo>
                  <a:cubicBezTo>
                    <a:pt x="75433" y="51766"/>
                    <a:pt x="71201" y="64493"/>
                    <a:pt x="65508" y="75800"/>
                  </a:cubicBezTo>
                  <a:cubicBezTo>
                    <a:pt x="55432" y="95800"/>
                    <a:pt x="43592" y="114664"/>
                    <a:pt x="32559" y="133982"/>
                  </a:cubicBezTo>
                  <a:cubicBezTo>
                    <a:pt x="31098" y="136482"/>
                    <a:pt x="29788" y="139096"/>
                    <a:pt x="27874" y="1426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A0CE9D3-F37A-3365-07BE-E42E424F0A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26321" y="1467500"/>
              <a:ext cx="132025" cy="88157"/>
            </a:xfrm>
            <a:custGeom>
              <a:avLst/>
              <a:gdLst>
                <a:gd name="connsiteX0" fmla="*/ 104363 w 132025"/>
                <a:gd name="connsiteY0" fmla="*/ 39612 h 88157"/>
                <a:gd name="connsiteX1" fmla="*/ 95093 w 132025"/>
                <a:gd name="connsiteY1" fmla="*/ 61828 h 88157"/>
                <a:gd name="connsiteX2" fmla="*/ 72421 w 132025"/>
                <a:gd name="connsiteY2" fmla="*/ 84839 h 88157"/>
                <a:gd name="connsiteX3" fmla="*/ 51010 w 132025"/>
                <a:gd name="connsiteY3" fmla="*/ 60237 h 88157"/>
                <a:gd name="connsiteX4" fmla="*/ 39826 w 132025"/>
                <a:gd name="connsiteY4" fmla="*/ 28589 h 88157"/>
                <a:gd name="connsiteX5" fmla="*/ 21185 w 132025"/>
                <a:gd name="connsiteY5" fmla="*/ 68873 h 88157"/>
                <a:gd name="connsiteX6" fmla="*/ 14031 w 132025"/>
                <a:gd name="connsiteY6" fmla="*/ 83987 h 88157"/>
                <a:gd name="connsiteX7" fmla="*/ 4962 w 132025"/>
                <a:gd name="connsiteY7" fmla="*/ 87850 h 88157"/>
                <a:gd name="connsiteX8" fmla="*/ 227 w 132025"/>
                <a:gd name="connsiteY8" fmla="*/ 76373 h 88157"/>
                <a:gd name="connsiteX9" fmla="*/ 32772 w 132025"/>
                <a:gd name="connsiteY9" fmla="*/ 6998 h 88157"/>
                <a:gd name="connsiteX10" fmla="*/ 58819 w 132025"/>
                <a:gd name="connsiteY10" fmla="*/ 13361 h 88157"/>
                <a:gd name="connsiteX11" fmla="*/ 65469 w 132025"/>
                <a:gd name="connsiteY11" fmla="*/ 31600 h 88157"/>
                <a:gd name="connsiteX12" fmla="*/ 72825 w 132025"/>
                <a:gd name="connsiteY12" fmla="*/ 52055 h 88157"/>
                <a:gd name="connsiteX13" fmla="*/ 90256 w 132025"/>
                <a:gd name="connsiteY13" fmla="*/ 15748 h 88157"/>
                <a:gd name="connsiteX14" fmla="*/ 111668 w 132025"/>
                <a:gd name="connsiteY14" fmla="*/ 2395 h 88157"/>
                <a:gd name="connsiteX15" fmla="*/ 128091 w 132025"/>
                <a:gd name="connsiteY15" fmla="*/ 22964 h 88157"/>
                <a:gd name="connsiteX16" fmla="*/ 132021 w 132025"/>
                <a:gd name="connsiteY16" fmla="*/ 66941 h 88157"/>
                <a:gd name="connsiteX17" fmla="*/ 125472 w 132025"/>
                <a:gd name="connsiteY17" fmla="*/ 77339 h 88157"/>
                <a:gd name="connsiteX18" fmla="*/ 115245 w 132025"/>
                <a:gd name="connsiteY18" fmla="*/ 70919 h 88157"/>
                <a:gd name="connsiteX19" fmla="*/ 104363 w 132025"/>
                <a:gd name="connsiteY19" fmla="*/ 39498 h 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025" h="88157">
                  <a:moveTo>
                    <a:pt x="104363" y="39612"/>
                  </a:moveTo>
                  <a:cubicBezTo>
                    <a:pt x="100635" y="48589"/>
                    <a:pt x="97763" y="55180"/>
                    <a:pt x="95093" y="61828"/>
                  </a:cubicBezTo>
                  <a:cubicBezTo>
                    <a:pt x="90508" y="73305"/>
                    <a:pt x="86075" y="85009"/>
                    <a:pt x="72421" y="84839"/>
                  </a:cubicBezTo>
                  <a:cubicBezTo>
                    <a:pt x="58315" y="84669"/>
                    <a:pt x="55595" y="71089"/>
                    <a:pt x="51010" y="60237"/>
                  </a:cubicBezTo>
                  <a:cubicBezTo>
                    <a:pt x="47332" y="51600"/>
                    <a:pt x="44662" y="42452"/>
                    <a:pt x="39826" y="28589"/>
                  </a:cubicBezTo>
                  <a:cubicBezTo>
                    <a:pt x="32269" y="44896"/>
                    <a:pt x="26727" y="56884"/>
                    <a:pt x="21185" y="68873"/>
                  </a:cubicBezTo>
                  <a:cubicBezTo>
                    <a:pt x="18817" y="73987"/>
                    <a:pt x="17205" y="79725"/>
                    <a:pt x="14031" y="83987"/>
                  </a:cubicBezTo>
                  <a:cubicBezTo>
                    <a:pt x="12117" y="86544"/>
                    <a:pt x="6222" y="89044"/>
                    <a:pt x="4962" y="87850"/>
                  </a:cubicBezTo>
                  <a:cubicBezTo>
                    <a:pt x="2292" y="85237"/>
                    <a:pt x="-882" y="78930"/>
                    <a:pt x="227" y="76373"/>
                  </a:cubicBezTo>
                  <a:cubicBezTo>
                    <a:pt x="10403" y="52850"/>
                    <a:pt x="20278" y="28930"/>
                    <a:pt x="32772" y="6998"/>
                  </a:cubicBezTo>
                  <a:cubicBezTo>
                    <a:pt x="39574" y="-4877"/>
                    <a:pt x="51816" y="-900"/>
                    <a:pt x="58819" y="13361"/>
                  </a:cubicBezTo>
                  <a:cubicBezTo>
                    <a:pt x="61640" y="19043"/>
                    <a:pt x="63252" y="25520"/>
                    <a:pt x="65469" y="31600"/>
                  </a:cubicBezTo>
                  <a:cubicBezTo>
                    <a:pt x="67635" y="37566"/>
                    <a:pt x="69802" y="43589"/>
                    <a:pt x="72825" y="52055"/>
                  </a:cubicBezTo>
                  <a:cubicBezTo>
                    <a:pt x="79324" y="38418"/>
                    <a:pt x="84462" y="26884"/>
                    <a:pt x="90256" y="15748"/>
                  </a:cubicBezTo>
                  <a:cubicBezTo>
                    <a:pt x="94942" y="6770"/>
                    <a:pt x="101390" y="350"/>
                    <a:pt x="111668" y="2395"/>
                  </a:cubicBezTo>
                  <a:cubicBezTo>
                    <a:pt x="121794" y="4441"/>
                    <a:pt x="126631" y="12736"/>
                    <a:pt x="128091" y="22964"/>
                  </a:cubicBezTo>
                  <a:cubicBezTo>
                    <a:pt x="130208" y="37509"/>
                    <a:pt x="131518" y="52225"/>
                    <a:pt x="132021" y="66941"/>
                  </a:cubicBezTo>
                  <a:cubicBezTo>
                    <a:pt x="132172" y="70521"/>
                    <a:pt x="128192" y="76884"/>
                    <a:pt x="125472" y="77339"/>
                  </a:cubicBezTo>
                  <a:cubicBezTo>
                    <a:pt x="122348" y="77907"/>
                    <a:pt x="116806" y="74328"/>
                    <a:pt x="115245" y="70919"/>
                  </a:cubicBezTo>
                  <a:cubicBezTo>
                    <a:pt x="111063" y="61714"/>
                    <a:pt x="108393" y="51600"/>
                    <a:pt x="104363" y="39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6CAB3243-3169-7DE5-80D2-33D47B49A3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1568" y="4901085"/>
              <a:ext cx="272307" cy="49451"/>
            </a:xfrm>
            <a:custGeom>
              <a:avLst/>
              <a:gdLst>
                <a:gd name="connsiteX0" fmla="*/ 272257 w 272307"/>
                <a:gd name="connsiteY0" fmla="*/ 11959 h 49451"/>
                <a:gd name="connsiteX1" fmla="*/ 233162 w 272307"/>
                <a:gd name="connsiteY1" fmla="*/ 23663 h 49451"/>
                <a:gd name="connsiteX2" fmla="*/ 43733 w 272307"/>
                <a:gd name="connsiteY2" fmla="*/ 43607 h 49451"/>
                <a:gd name="connsiteX3" fmla="*/ 15772 w 272307"/>
                <a:gd name="connsiteY3" fmla="*/ 49118 h 49451"/>
                <a:gd name="connsiteX4" fmla="*/ 204 w 272307"/>
                <a:gd name="connsiteY4" fmla="*/ 40197 h 49451"/>
                <a:gd name="connsiteX5" fmla="*/ 13101 w 272307"/>
                <a:gd name="connsiteY5" fmla="*/ 23777 h 49451"/>
                <a:gd name="connsiteX6" fmla="*/ 69225 w 272307"/>
                <a:gd name="connsiteY6" fmla="*/ 14118 h 49451"/>
                <a:gd name="connsiteX7" fmla="*/ 182379 w 272307"/>
                <a:gd name="connsiteY7" fmla="*/ 481 h 49451"/>
                <a:gd name="connsiteX8" fmla="*/ 256639 w 272307"/>
                <a:gd name="connsiteY8" fmla="*/ 3720 h 49451"/>
                <a:gd name="connsiteX9" fmla="*/ 272308 w 272307"/>
                <a:gd name="connsiteY9" fmla="*/ 11902 h 4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7" h="49451">
                  <a:moveTo>
                    <a:pt x="272257" y="11959"/>
                  </a:moveTo>
                  <a:cubicBezTo>
                    <a:pt x="257949" y="25311"/>
                    <a:pt x="245254" y="23777"/>
                    <a:pt x="233162" y="23663"/>
                  </a:cubicBezTo>
                  <a:cubicBezTo>
                    <a:pt x="169381" y="23039"/>
                    <a:pt x="106355" y="30936"/>
                    <a:pt x="43733" y="43607"/>
                  </a:cubicBezTo>
                  <a:cubicBezTo>
                    <a:pt x="34412" y="45482"/>
                    <a:pt x="25142" y="48038"/>
                    <a:pt x="15772" y="49118"/>
                  </a:cubicBezTo>
                  <a:cubicBezTo>
                    <a:pt x="9424" y="49857"/>
                    <a:pt x="1564" y="50254"/>
                    <a:pt x="204" y="40197"/>
                  </a:cubicBezTo>
                  <a:cubicBezTo>
                    <a:pt x="-1257" y="29743"/>
                    <a:pt x="5343" y="25311"/>
                    <a:pt x="13101" y="23777"/>
                  </a:cubicBezTo>
                  <a:cubicBezTo>
                    <a:pt x="31742" y="20198"/>
                    <a:pt x="50433" y="16675"/>
                    <a:pt x="69225" y="14118"/>
                  </a:cubicBezTo>
                  <a:cubicBezTo>
                    <a:pt x="106909" y="9061"/>
                    <a:pt x="144543" y="3152"/>
                    <a:pt x="182379" y="481"/>
                  </a:cubicBezTo>
                  <a:cubicBezTo>
                    <a:pt x="207015" y="-1223"/>
                    <a:pt x="231903" y="2016"/>
                    <a:pt x="256639" y="3720"/>
                  </a:cubicBezTo>
                  <a:cubicBezTo>
                    <a:pt x="260922" y="4004"/>
                    <a:pt x="265053" y="7981"/>
                    <a:pt x="272308" y="11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AE6D04-8F8A-1423-2ED2-9BA733A3B0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8399" y="5966"/>
              <a:ext cx="96077" cy="128127"/>
            </a:xfrm>
            <a:custGeom>
              <a:avLst/>
              <a:gdLst>
                <a:gd name="connsiteX0" fmla="*/ 0 w 96077"/>
                <a:gd name="connsiteY0" fmla="*/ 120114 h 128127"/>
                <a:gd name="connsiteX1" fmla="*/ 39095 w 96077"/>
                <a:gd name="connsiteY1" fmla="*/ 112557 h 128127"/>
                <a:gd name="connsiteX2" fmla="*/ 78845 w 96077"/>
                <a:gd name="connsiteY2" fmla="*/ 116421 h 128127"/>
                <a:gd name="connsiteX3" fmla="*/ 55872 w 96077"/>
                <a:gd name="connsiteY3" fmla="*/ 38636 h 128127"/>
                <a:gd name="connsiteX4" fmla="*/ 18338 w 96077"/>
                <a:gd name="connsiteY4" fmla="*/ 104603 h 128127"/>
                <a:gd name="connsiteX5" fmla="*/ 10479 w 96077"/>
                <a:gd name="connsiteY5" fmla="*/ 79205 h 128127"/>
                <a:gd name="connsiteX6" fmla="*/ 33755 w 96077"/>
                <a:gd name="connsiteY6" fmla="*/ 10114 h 128127"/>
                <a:gd name="connsiteX7" fmla="*/ 54108 w 96077"/>
                <a:gd name="connsiteY7" fmla="*/ 3920 h 128127"/>
                <a:gd name="connsiteX8" fmla="*/ 82775 w 96077"/>
                <a:gd name="connsiteY8" fmla="*/ 41307 h 128127"/>
                <a:gd name="connsiteX9" fmla="*/ 95572 w 96077"/>
                <a:gd name="connsiteY9" fmla="*/ 101080 h 128127"/>
                <a:gd name="connsiteX10" fmla="*/ 73404 w 96077"/>
                <a:gd name="connsiteY10" fmla="*/ 128126 h 128127"/>
                <a:gd name="connsiteX11" fmla="*/ 20857 w 96077"/>
                <a:gd name="connsiteY11" fmla="*/ 126251 h 128127"/>
                <a:gd name="connsiteX12" fmla="*/ 50 w 96077"/>
                <a:gd name="connsiteY12" fmla="*/ 120114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077" h="128127">
                  <a:moveTo>
                    <a:pt x="0" y="120114"/>
                  </a:moveTo>
                  <a:cubicBezTo>
                    <a:pt x="14308" y="102387"/>
                    <a:pt x="27306" y="111762"/>
                    <a:pt x="39095" y="112557"/>
                  </a:cubicBezTo>
                  <a:cubicBezTo>
                    <a:pt x="51287" y="113410"/>
                    <a:pt x="63429" y="114887"/>
                    <a:pt x="78845" y="116421"/>
                  </a:cubicBezTo>
                  <a:cubicBezTo>
                    <a:pt x="75117" y="87728"/>
                    <a:pt x="62673" y="65398"/>
                    <a:pt x="55872" y="38636"/>
                  </a:cubicBezTo>
                  <a:cubicBezTo>
                    <a:pt x="38390" y="58580"/>
                    <a:pt x="37231" y="88239"/>
                    <a:pt x="18338" y="104603"/>
                  </a:cubicBezTo>
                  <a:cubicBezTo>
                    <a:pt x="8262" y="97046"/>
                    <a:pt x="7809" y="87841"/>
                    <a:pt x="10479" y="79205"/>
                  </a:cubicBezTo>
                  <a:cubicBezTo>
                    <a:pt x="17633" y="55909"/>
                    <a:pt x="24989" y="32614"/>
                    <a:pt x="33755" y="10114"/>
                  </a:cubicBezTo>
                  <a:cubicBezTo>
                    <a:pt x="38844" y="-2955"/>
                    <a:pt x="41715" y="-1421"/>
                    <a:pt x="54108" y="3920"/>
                  </a:cubicBezTo>
                  <a:cubicBezTo>
                    <a:pt x="70180" y="10852"/>
                    <a:pt x="78442" y="24091"/>
                    <a:pt x="82775" y="41307"/>
                  </a:cubicBezTo>
                  <a:cubicBezTo>
                    <a:pt x="87712" y="61023"/>
                    <a:pt x="93053" y="80853"/>
                    <a:pt x="95572" y="101080"/>
                  </a:cubicBezTo>
                  <a:cubicBezTo>
                    <a:pt x="98091" y="121194"/>
                    <a:pt x="91289" y="128239"/>
                    <a:pt x="73404" y="128126"/>
                  </a:cubicBezTo>
                  <a:cubicBezTo>
                    <a:pt x="55872" y="128012"/>
                    <a:pt x="38339" y="127444"/>
                    <a:pt x="20857" y="126251"/>
                  </a:cubicBezTo>
                  <a:cubicBezTo>
                    <a:pt x="15014" y="125853"/>
                    <a:pt x="9321" y="122955"/>
                    <a:pt x="50" y="120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3A452AEE-F697-C7DB-C7BF-C82443289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8297" y="4533904"/>
              <a:ext cx="319359" cy="61863"/>
            </a:xfrm>
            <a:custGeom>
              <a:avLst/>
              <a:gdLst>
                <a:gd name="connsiteX0" fmla="*/ 0 w 319359"/>
                <a:gd name="connsiteY0" fmla="*/ 56126 h 61863"/>
                <a:gd name="connsiteX1" fmla="*/ 16374 w 319359"/>
                <a:gd name="connsiteY1" fmla="*/ 42148 h 61863"/>
                <a:gd name="connsiteX2" fmla="*/ 173660 w 319359"/>
                <a:gd name="connsiteY2" fmla="*/ 10102 h 61863"/>
                <a:gd name="connsiteX3" fmla="*/ 280869 w 319359"/>
                <a:gd name="connsiteY3" fmla="*/ 1068 h 61863"/>
                <a:gd name="connsiteX4" fmla="*/ 319360 w 319359"/>
                <a:gd name="connsiteY4" fmla="*/ 8171 h 61863"/>
                <a:gd name="connsiteX5" fmla="*/ 277897 w 319359"/>
                <a:gd name="connsiteY5" fmla="*/ 18966 h 61863"/>
                <a:gd name="connsiteX6" fmla="*/ 166758 w 319359"/>
                <a:gd name="connsiteY6" fmla="*/ 33341 h 61863"/>
                <a:gd name="connsiteX7" fmla="*/ 30329 w 319359"/>
                <a:gd name="connsiteY7" fmla="*/ 57546 h 61863"/>
                <a:gd name="connsiteX8" fmla="*/ 0 w 319359"/>
                <a:gd name="connsiteY8" fmla="*/ 56126 h 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359" h="61863">
                  <a:moveTo>
                    <a:pt x="0" y="56126"/>
                  </a:moveTo>
                  <a:cubicBezTo>
                    <a:pt x="957" y="43398"/>
                    <a:pt x="9925" y="44307"/>
                    <a:pt x="16374" y="42148"/>
                  </a:cubicBezTo>
                  <a:cubicBezTo>
                    <a:pt x="67761" y="25103"/>
                    <a:pt x="120459" y="15614"/>
                    <a:pt x="173660" y="10102"/>
                  </a:cubicBezTo>
                  <a:cubicBezTo>
                    <a:pt x="209330" y="6409"/>
                    <a:pt x="245099" y="3568"/>
                    <a:pt x="280869" y="1068"/>
                  </a:cubicBezTo>
                  <a:cubicBezTo>
                    <a:pt x="292054" y="273"/>
                    <a:pt x="303893" y="-3023"/>
                    <a:pt x="319360" y="8171"/>
                  </a:cubicBezTo>
                  <a:cubicBezTo>
                    <a:pt x="302634" y="12602"/>
                    <a:pt x="290391" y="17148"/>
                    <a:pt x="277897" y="18966"/>
                  </a:cubicBezTo>
                  <a:cubicBezTo>
                    <a:pt x="240918" y="24250"/>
                    <a:pt x="203637" y="27489"/>
                    <a:pt x="166758" y="33341"/>
                  </a:cubicBezTo>
                  <a:cubicBezTo>
                    <a:pt x="121164" y="40557"/>
                    <a:pt x="75873" y="49818"/>
                    <a:pt x="30329" y="57546"/>
                  </a:cubicBezTo>
                  <a:cubicBezTo>
                    <a:pt x="20404" y="59194"/>
                    <a:pt x="9471" y="67148"/>
                    <a:pt x="0" y="56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33236ADE-BC4D-E01F-C187-3207C1241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8596" y="6424536"/>
              <a:ext cx="89624" cy="150203"/>
            </a:xfrm>
            <a:custGeom>
              <a:avLst/>
              <a:gdLst>
                <a:gd name="connsiteX0" fmla="*/ 55571 w 89624"/>
                <a:gd name="connsiteY0" fmla="*/ 69597 h 150203"/>
                <a:gd name="connsiteX1" fmla="*/ 21514 w 89624"/>
                <a:gd name="connsiteY1" fmla="*/ 125620 h 150203"/>
                <a:gd name="connsiteX2" fmla="*/ 14159 w 89624"/>
                <a:gd name="connsiteY2" fmla="*/ 137780 h 150203"/>
                <a:gd name="connsiteX3" fmla="*/ 4587 w 89624"/>
                <a:gd name="connsiteY3" fmla="*/ 140280 h 150203"/>
                <a:gd name="connsiteX4" fmla="*/ 52 w 89624"/>
                <a:gd name="connsiteY4" fmla="*/ 130677 h 150203"/>
                <a:gd name="connsiteX5" fmla="*/ 6098 w 89624"/>
                <a:gd name="connsiteY5" fmla="*/ 112439 h 150203"/>
                <a:gd name="connsiteX6" fmla="*/ 61365 w 89624"/>
                <a:gd name="connsiteY6" fmla="*/ 11927 h 150203"/>
                <a:gd name="connsiteX7" fmla="*/ 81013 w 89624"/>
                <a:gd name="connsiteY7" fmla="*/ 961 h 150203"/>
                <a:gd name="connsiteX8" fmla="*/ 89276 w 89624"/>
                <a:gd name="connsiteY8" fmla="*/ 21245 h 150203"/>
                <a:gd name="connsiteX9" fmla="*/ 77588 w 89624"/>
                <a:gd name="connsiteY9" fmla="*/ 128802 h 150203"/>
                <a:gd name="connsiteX10" fmla="*/ 72499 w 89624"/>
                <a:gd name="connsiteY10" fmla="*/ 144825 h 150203"/>
                <a:gd name="connsiteX11" fmla="*/ 63884 w 89624"/>
                <a:gd name="connsiteY11" fmla="*/ 150166 h 150203"/>
                <a:gd name="connsiteX12" fmla="*/ 56781 w 89624"/>
                <a:gd name="connsiteY12" fmla="*/ 142666 h 150203"/>
                <a:gd name="connsiteX13" fmla="*/ 56277 w 89624"/>
                <a:gd name="connsiteY13" fmla="*/ 110961 h 150203"/>
                <a:gd name="connsiteX14" fmla="*/ 60005 w 89624"/>
                <a:gd name="connsiteY14" fmla="*/ 71018 h 150203"/>
                <a:gd name="connsiteX15" fmla="*/ 55571 w 89624"/>
                <a:gd name="connsiteY15" fmla="*/ 69540 h 15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624" h="150203">
                  <a:moveTo>
                    <a:pt x="55571" y="69597"/>
                  </a:moveTo>
                  <a:cubicBezTo>
                    <a:pt x="44185" y="88291"/>
                    <a:pt x="32850" y="106927"/>
                    <a:pt x="21514" y="125620"/>
                  </a:cubicBezTo>
                  <a:cubicBezTo>
                    <a:pt x="19046" y="129712"/>
                    <a:pt x="17333" y="134655"/>
                    <a:pt x="14159" y="137780"/>
                  </a:cubicBezTo>
                  <a:cubicBezTo>
                    <a:pt x="11892" y="139996"/>
                    <a:pt x="7106" y="141473"/>
                    <a:pt x="4587" y="140280"/>
                  </a:cubicBezTo>
                  <a:cubicBezTo>
                    <a:pt x="2169" y="139086"/>
                    <a:pt x="-401" y="133689"/>
                    <a:pt x="52" y="130677"/>
                  </a:cubicBezTo>
                  <a:cubicBezTo>
                    <a:pt x="1010" y="124370"/>
                    <a:pt x="3126" y="117950"/>
                    <a:pt x="6098" y="112439"/>
                  </a:cubicBezTo>
                  <a:cubicBezTo>
                    <a:pt x="24336" y="78802"/>
                    <a:pt x="42926" y="45392"/>
                    <a:pt x="61365" y="11927"/>
                  </a:cubicBezTo>
                  <a:cubicBezTo>
                    <a:pt x="65899" y="3688"/>
                    <a:pt x="71542" y="-2448"/>
                    <a:pt x="81013" y="961"/>
                  </a:cubicBezTo>
                  <a:cubicBezTo>
                    <a:pt x="90082" y="4199"/>
                    <a:pt x="90132" y="13006"/>
                    <a:pt x="89276" y="21245"/>
                  </a:cubicBezTo>
                  <a:cubicBezTo>
                    <a:pt x="85598" y="57154"/>
                    <a:pt x="81719" y="93006"/>
                    <a:pt x="77588" y="128802"/>
                  </a:cubicBezTo>
                  <a:cubicBezTo>
                    <a:pt x="76933" y="134371"/>
                    <a:pt x="75119" y="140109"/>
                    <a:pt x="72499" y="144825"/>
                  </a:cubicBezTo>
                  <a:cubicBezTo>
                    <a:pt x="70937" y="147723"/>
                    <a:pt x="66605" y="150564"/>
                    <a:pt x="63884" y="150166"/>
                  </a:cubicBezTo>
                  <a:cubicBezTo>
                    <a:pt x="61214" y="149825"/>
                    <a:pt x="57083" y="145564"/>
                    <a:pt x="56781" y="142666"/>
                  </a:cubicBezTo>
                  <a:cubicBezTo>
                    <a:pt x="55823" y="132211"/>
                    <a:pt x="55672" y="121529"/>
                    <a:pt x="56277" y="110961"/>
                  </a:cubicBezTo>
                  <a:cubicBezTo>
                    <a:pt x="56982" y="97609"/>
                    <a:pt x="58695" y="84314"/>
                    <a:pt x="60005" y="71018"/>
                  </a:cubicBezTo>
                  <a:cubicBezTo>
                    <a:pt x="58544" y="70507"/>
                    <a:pt x="57032" y="70052"/>
                    <a:pt x="55571" y="695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28110AB9-2C7E-9C6A-A4F5-54D3F432A3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1590" y="6141189"/>
              <a:ext cx="151356" cy="136927"/>
            </a:xfrm>
            <a:custGeom>
              <a:avLst/>
              <a:gdLst>
                <a:gd name="connsiteX0" fmla="*/ 83192 w 151356"/>
                <a:gd name="connsiteY0" fmla="*/ 43000 h 136927"/>
                <a:gd name="connsiteX1" fmla="*/ 90900 w 151356"/>
                <a:gd name="connsiteY1" fmla="*/ 18113 h 136927"/>
                <a:gd name="connsiteX2" fmla="*/ 55785 w 151356"/>
                <a:gd name="connsiteY2" fmla="*/ 32886 h 136927"/>
                <a:gd name="connsiteX3" fmla="*/ 57145 w 151356"/>
                <a:gd name="connsiteY3" fmla="*/ 17658 h 136927"/>
                <a:gd name="connsiteX4" fmla="*/ 106870 w 151356"/>
                <a:gd name="connsiteY4" fmla="*/ 2829 h 136927"/>
                <a:gd name="connsiteX5" fmla="*/ 113369 w 151356"/>
                <a:gd name="connsiteY5" fmla="*/ 18284 h 136927"/>
                <a:gd name="connsiteX6" fmla="*/ 106064 w 151356"/>
                <a:gd name="connsiteY6" fmla="*/ 36636 h 136927"/>
                <a:gd name="connsiteX7" fmla="*/ 114276 w 151356"/>
                <a:gd name="connsiteY7" fmla="*/ 84704 h 136927"/>
                <a:gd name="connsiteX8" fmla="*/ 151356 w 151356"/>
                <a:gd name="connsiteY8" fmla="*/ 91863 h 136927"/>
                <a:gd name="connsiteX9" fmla="*/ 133320 w 151356"/>
                <a:gd name="connsiteY9" fmla="*/ 106466 h 136927"/>
                <a:gd name="connsiteX10" fmla="*/ 22584 w 151356"/>
                <a:gd name="connsiteY10" fmla="*/ 134989 h 136927"/>
                <a:gd name="connsiteX11" fmla="*/ 18353 w 151356"/>
                <a:gd name="connsiteY11" fmla="*/ 136125 h 136927"/>
                <a:gd name="connsiteX12" fmla="*/ 316 w 151356"/>
                <a:gd name="connsiteY12" fmla="*/ 128511 h 136927"/>
                <a:gd name="connsiteX13" fmla="*/ 11752 w 151356"/>
                <a:gd name="connsiteY13" fmla="*/ 113114 h 136927"/>
                <a:gd name="connsiteX14" fmla="*/ 62234 w 151356"/>
                <a:gd name="connsiteY14" fmla="*/ 97375 h 136927"/>
                <a:gd name="connsiteX15" fmla="*/ 97046 w 151356"/>
                <a:gd name="connsiteY15" fmla="*/ 72716 h 136927"/>
                <a:gd name="connsiteX16" fmla="*/ 92411 w 151356"/>
                <a:gd name="connsiteY16" fmla="*/ 49420 h 136927"/>
                <a:gd name="connsiteX17" fmla="*/ 83192 w 151356"/>
                <a:gd name="connsiteY17" fmla="*/ 4305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356" h="136927">
                  <a:moveTo>
                    <a:pt x="83192" y="43000"/>
                  </a:moveTo>
                  <a:cubicBezTo>
                    <a:pt x="85862" y="34306"/>
                    <a:pt x="87927" y="27658"/>
                    <a:pt x="90900" y="18113"/>
                  </a:cubicBezTo>
                  <a:cubicBezTo>
                    <a:pt x="78859" y="23170"/>
                    <a:pt x="68682" y="27431"/>
                    <a:pt x="55785" y="32886"/>
                  </a:cubicBezTo>
                  <a:cubicBezTo>
                    <a:pt x="56389" y="24874"/>
                    <a:pt x="55533" y="20329"/>
                    <a:pt x="57145" y="17658"/>
                  </a:cubicBezTo>
                  <a:cubicBezTo>
                    <a:pt x="65055" y="4420"/>
                    <a:pt x="94679" y="-4956"/>
                    <a:pt x="106870" y="2829"/>
                  </a:cubicBezTo>
                  <a:cubicBezTo>
                    <a:pt x="110598" y="5215"/>
                    <a:pt x="113571" y="13113"/>
                    <a:pt x="113369" y="18284"/>
                  </a:cubicBezTo>
                  <a:cubicBezTo>
                    <a:pt x="113117" y="24192"/>
                    <a:pt x="108936" y="29874"/>
                    <a:pt x="106064" y="36636"/>
                  </a:cubicBezTo>
                  <a:cubicBezTo>
                    <a:pt x="121228" y="49306"/>
                    <a:pt x="124856" y="65329"/>
                    <a:pt x="114276" y="84704"/>
                  </a:cubicBezTo>
                  <a:cubicBezTo>
                    <a:pt x="127274" y="87204"/>
                    <a:pt x="139013" y="89477"/>
                    <a:pt x="151356" y="91863"/>
                  </a:cubicBezTo>
                  <a:cubicBezTo>
                    <a:pt x="147981" y="104136"/>
                    <a:pt x="140222" y="104648"/>
                    <a:pt x="133320" y="106466"/>
                  </a:cubicBezTo>
                  <a:cubicBezTo>
                    <a:pt x="96442" y="116011"/>
                    <a:pt x="59513" y="125500"/>
                    <a:pt x="22584" y="134989"/>
                  </a:cubicBezTo>
                  <a:cubicBezTo>
                    <a:pt x="21174" y="135330"/>
                    <a:pt x="19763" y="135955"/>
                    <a:pt x="18353" y="136125"/>
                  </a:cubicBezTo>
                  <a:cubicBezTo>
                    <a:pt x="11249" y="136750"/>
                    <a:pt x="2634" y="139648"/>
                    <a:pt x="316" y="128511"/>
                  </a:cubicBezTo>
                  <a:cubicBezTo>
                    <a:pt x="-1598" y="119307"/>
                    <a:pt x="5556" y="115273"/>
                    <a:pt x="11752" y="113114"/>
                  </a:cubicBezTo>
                  <a:cubicBezTo>
                    <a:pt x="28429" y="107261"/>
                    <a:pt x="45104" y="100727"/>
                    <a:pt x="62234" y="97375"/>
                  </a:cubicBezTo>
                  <a:cubicBezTo>
                    <a:pt x="77499" y="94420"/>
                    <a:pt x="88784" y="87431"/>
                    <a:pt x="97046" y="72716"/>
                  </a:cubicBezTo>
                  <a:cubicBezTo>
                    <a:pt x="103595" y="61068"/>
                    <a:pt x="103445" y="58000"/>
                    <a:pt x="92411" y="49420"/>
                  </a:cubicBezTo>
                  <a:cubicBezTo>
                    <a:pt x="90094" y="47602"/>
                    <a:pt x="87575" y="46067"/>
                    <a:pt x="83192" y="4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B8B61FD6-0F7A-4923-4624-8CF36157F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1511" y="1381135"/>
              <a:ext cx="92451" cy="183915"/>
            </a:xfrm>
            <a:custGeom>
              <a:avLst/>
              <a:gdLst>
                <a:gd name="connsiteX0" fmla="*/ 72201 w 92451"/>
                <a:gd name="connsiteY0" fmla="*/ 13419 h 183915"/>
                <a:gd name="connsiteX1" fmla="*/ 26758 w 92451"/>
                <a:gd name="connsiteY1" fmla="*/ 51828 h 183915"/>
                <a:gd name="connsiteX2" fmla="*/ 37690 w 92451"/>
                <a:gd name="connsiteY2" fmla="*/ 90465 h 183915"/>
                <a:gd name="connsiteX3" fmla="*/ 60009 w 92451"/>
                <a:gd name="connsiteY3" fmla="*/ 100806 h 183915"/>
                <a:gd name="connsiteX4" fmla="*/ 80765 w 92451"/>
                <a:gd name="connsiteY4" fmla="*/ 114386 h 183915"/>
                <a:gd name="connsiteX5" fmla="*/ 82226 w 92451"/>
                <a:gd name="connsiteY5" fmla="*/ 161261 h 183915"/>
                <a:gd name="connsiteX6" fmla="*/ 23684 w 92451"/>
                <a:gd name="connsiteY6" fmla="*/ 183534 h 183915"/>
                <a:gd name="connsiteX7" fmla="*/ 6757 w 92451"/>
                <a:gd name="connsiteY7" fmla="*/ 156715 h 183915"/>
                <a:gd name="connsiteX8" fmla="*/ 73712 w 92451"/>
                <a:gd name="connsiteY8" fmla="*/ 134613 h 183915"/>
                <a:gd name="connsiteX9" fmla="*/ 48220 w 92451"/>
                <a:gd name="connsiteY9" fmla="*/ 117340 h 183915"/>
                <a:gd name="connsiteX10" fmla="*/ 17992 w 92451"/>
                <a:gd name="connsiteY10" fmla="*/ 102795 h 183915"/>
                <a:gd name="connsiteX11" fmla="*/ 2877 w 92451"/>
                <a:gd name="connsiteY11" fmla="*/ 56885 h 183915"/>
                <a:gd name="connsiteX12" fmla="*/ 39604 w 92451"/>
                <a:gd name="connsiteY12" fmla="*/ 5692 h 183915"/>
                <a:gd name="connsiteX13" fmla="*/ 72201 w 92451"/>
                <a:gd name="connsiteY13" fmla="*/ 13419 h 1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451" h="183915">
                  <a:moveTo>
                    <a:pt x="72201" y="13419"/>
                  </a:moveTo>
                  <a:cubicBezTo>
                    <a:pt x="46910" y="15124"/>
                    <a:pt x="36380" y="33249"/>
                    <a:pt x="26758" y="51828"/>
                  </a:cubicBezTo>
                  <a:cubicBezTo>
                    <a:pt x="16278" y="72056"/>
                    <a:pt x="19100" y="80920"/>
                    <a:pt x="37690" y="90465"/>
                  </a:cubicBezTo>
                  <a:cubicBezTo>
                    <a:pt x="44995" y="94215"/>
                    <a:pt x="52804" y="96829"/>
                    <a:pt x="60009" y="100806"/>
                  </a:cubicBezTo>
                  <a:cubicBezTo>
                    <a:pt x="67213" y="104727"/>
                    <a:pt x="74669" y="108761"/>
                    <a:pt x="80765" y="114386"/>
                  </a:cubicBezTo>
                  <a:cubicBezTo>
                    <a:pt x="95678" y="128136"/>
                    <a:pt x="96484" y="146374"/>
                    <a:pt x="82226" y="161261"/>
                  </a:cubicBezTo>
                  <a:cubicBezTo>
                    <a:pt x="65903" y="178306"/>
                    <a:pt x="45801" y="185750"/>
                    <a:pt x="23684" y="183534"/>
                  </a:cubicBezTo>
                  <a:cubicBezTo>
                    <a:pt x="8319" y="182000"/>
                    <a:pt x="4490" y="175238"/>
                    <a:pt x="6757" y="156715"/>
                  </a:cubicBezTo>
                  <a:cubicBezTo>
                    <a:pt x="31141" y="163363"/>
                    <a:pt x="53610" y="160806"/>
                    <a:pt x="73712" y="134613"/>
                  </a:cubicBezTo>
                  <a:cubicBezTo>
                    <a:pt x="63837" y="127852"/>
                    <a:pt x="56331" y="121829"/>
                    <a:pt x="48220" y="117340"/>
                  </a:cubicBezTo>
                  <a:cubicBezTo>
                    <a:pt x="38395" y="111886"/>
                    <a:pt x="27614" y="108647"/>
                    <a:pt x="17992" y="102795"/>
                  </a:cubicBezTo>
                  <a:cubicBezTo>
                    <a:pt x="1164" y="92510"/>
                    <a:pt x="-3823" y="76829"/>
                    <a:pt x="2877" y="56885"/>
                  </a:cubicBezTo>
                  <a:cubicBezTo>
                    <a:pt x="10082" y="35408"/>
                    <a:pt x="22979" y="18590"/>
                    <a:pt x="39604" y="5692"/>
                  </a:cubicBezTo>
                  <a:cubicBezTo>
                    <a:pt x="51494" y="-3513"/>
                    <a:pt x="58397" y="-1979"/>
                    <a:pt x="72201" y="134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F5B88D95-4E6A-F62C-57AB-B6F1D60A2E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4103" y="2229048"/>
              <a:ext cx="92616" cy="160026"/>
            </a:xfrm>
            <a:custGeom>
              <a:avLst/>
              <a:gdLst>
                <a:gd name="connsiteX0" fmla="*/ 3530 w 92616"/>
                <a:gd name="connsiteY0" fmla="*/ 114 h 160026"/>
                <a:gd name="connsiteX1" fmla="*/ 18443 w 92616"/>
                <a:gd name="connsiteY1" fmla="*/ 52728 h 160026"/>
                <a:gd name="connsiteX2" fmla="*/ 22473 w 92616"/>
                <a:gd name="connsiteY2" fmla="*/ 109376 h 160026"/>
                <a:gd name="connsiteX3" fmla="*/ 36227 w 92616"/>
                <a:gd name="connsiteY3" fmla="*/ 98978 h 160026"/>
                <a:gd name="connsiteX4" fmla="*/ 60611 w 92616"/>
                <a:gd name="connsiteY4" fmla="*/ 82728 h 160026"/>
                <a:gd name="connsiteX5" fmla="*/ 86960 w 92616"/>
                <a:gd name="connsiteY5" fmla="*/ 87444 h 160026"/>
                <a:gd name="connsiteX6" fmla="*/ 90637 w 92616"/>
                <a:gd name="connsiteY6" fmla="*/ 115114 h 160026"/>
                <a:gd name="connsiteX7" fmla="*/ 25899 w 92616"/>
                <a:gd name="connsiteY7" fmla="*/ 159319 h 160026"/>
                <a:gd name="connsiteX8" fmla="*/ 2573 w 92616"/>
                <a:gd name="connsiteY8" fmla="*/ 131705 h 160026"/>
                <a:gd name="connsiteX9" fmla="*/ 4 w 92616"/>
                <a:gd name="connsiteY9" fmla="*/ 20625 h 160026"/>
                <a:gd name="connsiteX10" fmla="*/ 3581 w 92616"/>
                <a:gd name="connsiteY10" fmla="*/ 0 h 160026"/>
                <a:gd name="connsiteX11" fmla="*/ 73004 w 92616"/>
                <a:gd name="connsiteY11" fmla="*/ 96989 h 160026"/>
                <a:gd name="connsiteX12" fmla="*/ 32851 w 92616"/>
                <a:gd name="connsiteY12" fmla="*/ 136478 h 160026"/>
                <a:gd name="connsiteX13" fmla="*/ 73004 w 92616"/>
                <a:gd name="connsiteY13" fmla="*/ 96989 h 1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16" h="160026">
                  <a:moveTo>
                    <a:pt x="3530" y="114"/>
                  </a:moveTo>
                  <a:cubicBezTo>
                    <a:pt x="20609" y="16307"/>
                    <a:pt x="15521" y="36137"/>
                    <a:pt x="18443" y="52728"/>
                  </a:cubicBezTo>
                  <a:cubicBezTo>
                    <a:pt x="21516" y="70114"/>
                    <a:pt x="21113" y="88296"/>
                    <a:pt x="22473" y="109376"/>
                  </a:cubicBezTo>
                  <a:cubicBezTo>
                    <a:pt x="28468" y="104830"/>
                    <a:pt x="32247" y="101762"/>
                    <a:pt x="36227" y="98978"/>
                  </a:cubicBezTo>
                  <a:cubicBezTo>
                    <a:pt x="44288" y="93410"/>
                    <a:pt x="52147" y="87387"/>
                    <a:pt x="60611" y="82728"/>
                  </a:cubicBezTo>
                  <a:cubicBezTo>
                    <a:pt x="69982" y="77557"/>
                    <a:pt x="79403" y="79319"/>
                    <a:pt x="86960" y="87444"/>
                  </a:cubicBezTo>
                  <a:cubicBezTo>
                    <a:pt x="94214" y="95285"/>
                    <a:pt x="93358" y="105342"/>
                    <a:pt x="90637" y="115114"/>
                  </a:cubicBezTo>
                  <a:cubicBezTo>
                    <a:pt x="83534" y="141024"/>
                    <a:pt x="49023" y="164433"/>
                    <a:pt x="25899" y="159319"/>
                  </a:cubicBezTo>
                  <a:cubicBezTo>
                    <a:pt x="13102" y="156478"/>
                    <a:pt x="2976" y="145115"/>
                    <a:pt x="2573" y="131705"/>
                  </a:cubicBezTo>
                  <a:cubicBezTo>
                    <a:pt x="1465" y="94717"/>
                    <a:pt x="558" y="57671"/>
                    <a:pt x="4" y="20625"/>
                  </a:cubicBezTo>
                  <a:cubicBezTo>
                    <a:pt x="-97" y="14773"/>
                    <a:pt x="1968" y="8864"/>
                    <a:pt x="3581" y="0"/>
                  </a:cubicBezTo>
                  <a:close/>
                  <a:moveTo>
                    <a:pt x="73004" y="96989"/>
                  </a:moveTo>
                  <a:cubicBezTo>
                    <a:pt x="52802" y="106762"/>
                    <a:pt x="41215" y="119433"/>
                    <a:pt x="32851" y="136478"/>
                  </a:cubicBezTo>
                  <a:cubicBezTo>
                    <a:pt x="49628" y="130683"/>
                    <a:pt x="66757" y="125342"/>
                    <a:pt x="73004" y="9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7F7A1E0-9A9C-C753-8F90-C8B3A53717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27619" y="1129026"/>
              <a:ext cx="95972" cy="148495"/>
            </a:xfrm>
            <a:custGeom>
              <a:avLst/>
              <a:gdLst>
                <a:gd name="connsiteX0" fmla="*/ 78181 w 95972"/>
                <a:gd name="connsiteY0" fmla="*/ 45754 h 148495"/>
                <a:gd name="connsiteX1" fmla="*/ 64427 w 95972"/>
                <a:gd name="connsiteY1" fmla="*/ 58197 h 148495"/>
                <a:gd name="connsiteX2" fmla="*/ 31176 w 95972"/>
                <a:gd name="connsiteY2" fmla="*/ 43197 h 148495"/>
                <a:gd name="connsiteX3" fmla="*/ 26440 w 95972"/>
                <a:gd name="connsiteY3" fmla="*/ 11834 h 148495"/>
                <a:gd name="connsiteX4" fmla="*/ 495 w 95972"/>
                <a:gd name="connsiteY4" fmla="*/ 42459 h 148495"/>
                <a:gd name="connsiteX5" fmla="*/ 27146 w 95972"/>
                <a:gd name="connsiteY5" fmla="*/ 15 h 148495"/>
                <a:gd name="connsiteX6" fmla="*/ 44224 w 95972"/>
                <a:gd name="connsiteY6" fmla="*/ 16493 h 148495"/>
                <a:gd name="connsiteX7" fmla="*/ 51026 w 95972"/>
                <a:gd name="connsiteY7" fmla="*/ 44902 h 148495"/>
                <a:gd name="connsiteX8" fmla="*/ 69011 w 95972"/>
                <a:gd name="connsiteY8" fmla="*/ 25300 h 148495"/>
                <a:gd name="connsiteX9" fmla="*/ 82765 w 95972"/>
                <a:gd name="connsiteY9" fmla="*/ 12515 h 148495"/>
                <a:gd name="connsiteX10" fmla="*/ 95915 w 95972"/>
                <a:gd name="connsiteY10" fmla="*/ 29050 h 148495"/>
                <a:gd name="connsiteX11" fmla="*/ 94151 w 95972"/>
                <a:gd name="connsiteY11" fmla="*/ 124959 h 148495"/>
                <a:gd name="connsiteX12" fmla="*/ 72286 w 95972"/>
                <a:gd name="connsiteY12" fmla="*/ 148369 h 148495"/>
                <a:gd name="connsiteX13" fmla="*/ 50572 w 95972"/>
                <a:gd name="connsiteY13" fmla="*/ 135243 h 148495"/>
                <a:gd name="connsiteX14" fmla="*/ 56769 w 95972"/>
                <a:gd name="connsiteY14" fmla="*/ 101493 h 148495"/>
                <a:gd name="connsiteX15" fmla="*/ 61505 w 95972"/>
                <a:gd name="connsiteY15" fmla="*/ 96380 h 148495"/>
                <a:gd name="connsiteX16" fmla="*/ 78231 w 95972"/>
                <a:gd name="connsiteY16" fmla="*/ 45811 h 14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72" h="148495">
                  <a:moveTo>
                    <a:pt x="78181" y="45754"/>
                  </a:moveTo>
                  <a:cubicBezTo>
                    <a:pt x="72034" y="51379"/>
                    <a:pt x="68407" y="55186"/>
                    <a:pt x="64427" y="58197"/>
                  </a:cubicBezTo>
                  <a:cubicBezTo>
                    <a:pt x="47348" y="71209"/>
                    <a:pt x="35106" y="65641"/>
                    <a:pt x="31176" y="43197"/>
                  </a:cubicBezTo>
                  <a:cubicBezTo>
                    <a:pt x="29614" y="34447"/>
                    <a:pt x="28506" y="25584"/>
                    <a:pt x="26440" y="11834"/>
                  </a:cubicBezTo>
                  <a:cubicBezTo>
                    <a:pt x="16264" y="23822"/>
                    <a:pt x="8807" y="32686"/>
                    <a:pt x="495" y="42459"/>
                  </a:cubicBezTo>
                  <a:cubicBezTo>
                    <a:pt x="-2931" y="21493"/>
                    <a:pt x="12031" y="-667"/>
                    <a:pt x="27146" y="15"/>
                  </a:cubicBezTo>
                  <a:cubicBezTo>
                    <a:pt x="36617" y="413"/>
                    <a:pt x="41555" y="7402"/>
                    <a:pt x="44224" y="16493"/>
                  </a:cubicBezTo>
                  <a:cubicBezTo>
                    <a:pt x="46945" y="25640"/>
                    <a:pt x="48759" y="35129"/>
                    <a:pt x="51026" y="44902"/>
                  </a:cubicBezTo>
                  <a:cubicBezTo>
                    <a:pt x="62261" y="43425"/>
                    <a:pt x="64729" y="33936"/>
                    <a:pt x="69011" y="25300"/>
                  </a:cubicBezTo>
                  <a:cubicBezTo>
                    <a:pt x="71783" y="19675"/>
                    <a:pt x="77778" y="13027"/>
                    <a:pt x="82765" y="12515"/>
                  </a:cubicBezTo>
                  <a:cubicBezTo>
                    <a:pt x="91078" y="11606"/>
                    <a:pt x="95864" y="20527"/>
                    <a:pt x="95915" y="29050"/>
                  </a:cubicBezTo>
                  <a:cubicBezTo>
                    <a:pt x="96015" y="61038"/>
                    <a:pt x="96217" y="93084"/>
                    <a:pt x="94151" y="124959"/>
                  </a:cubicBezTo>
                  <a:cubicBezTo>
                    <a:pt x="93194" y="139959"/>
                    <a:pt x="83823" y="147175"/>
                    <a:pt x="72286" y="148369"/>
                  </a:cubicBezTo>
                  <a:cubicBezTo>
                    <a:pt x="62563" y="149335"/>
                    <a:pt x="55207" y="144789"/>
                    <a:pt x="50572" y="135243"/>
                  </a:cubicBezTo>
                  <a:cubicBezTo>
                    <a:pt x="45434" y="124675"/>
                    <a:pt x="47751" y="112573"/>
                    <a:pt x="56769" y="101493"/>
                  </a:cubicBezTo>
                  <a:cubicBezTo>
                    <a:pt x="58230" y="99675"/>
                    <a:pt x="59792" y="97914"/>
                    <a:pt x="61505" y="96380"/>
                  </a:cubicBezTo>
                  <a:cubicBezTo>
                    <a:pt x="73964" y="84902"/>
                    <a:pt x="79541" y="68044"/>
                    <a:pt x="78231" y="45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E06A0C4E-CEE3-DC2F-4876-E1926B448C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584" y="3138770"/>
              <a:ext cx="94186" cy="139262"/>
            </a:xfrm>
            <a:custGeom>
              <a:avLst/>
              <a:gdLst>
                <a:gd name="connsiteX0" fmla="*/ 25417 w 94186"/>
                <a:gd name="connsiteY0" fmla="*/ 101137 h 139262"/>
                <a:gd name="connsiteX1" fmla="*/ 86025 w 94186"/>
                <a:gd name="connsiteY1" fmla="*/ 112671 h 139262"/>
                <a:gd name="connsiteX2" fmla="*/ 94186 w 94186"/>
                <a:gd name="connsiteY2" fmla="*/ 122387 h 139262"/>
                <a:gd name="connsiteX3" fmla="*/ 77107 w 94186"/>
                <a:gd name="connsiteY3" fmla="*/ 127956 h 139262"/>
                <a:gd name="connsiteX4" fmla="*/ 50809 w 94186"/>
                <a:gd name="connsiteY4" fmla="*/ 126535 h 139262"/>
                <a:gd name="connsiteX5" fmla="*/ 12822 w 94186"/>
                <a:gd name="connsiteY5" fmla="*/ 139262 h 139262"/>
                <a:gd name="connsiteX6" fmla="*/ 832 w 94186"/>
                <a:gd name="connsiteY6" fmla="*/ 96308 h 139262"/>
                <a:gd name="connsiteX7" fmla="*/ 26 w 94186"/>
                <a:gd name="connsiteY7" fmla="*/ 27159 h 139262"/>
                <a:gd name="connsiteX8" fmla="*/ 731 w 94186"/>
                <a:gd name="connsiteY8" fmla="*/ 0 h 139262"/>
                <a:gd name="connsiteX9" fmla="*/ 18465 w 94186"/>
                <a:gd name="connsiteY9" fmla="*/ 26080 h 139262"/>
                <a:gd name="connsiteX10" fmla="*/ 23100 w 94186"/>
                <a:gd name="connsiteY10" fmla="*/ 61648 h 139262"/>
                <a:gd name="connsiteX11" fmla="*/ 44662 w 94186"/>
                <a:gd name="connsiteY11" fmla="*/ 36364 h 139262"/>
                <a:gd name="connsiteX12" fmla="*/ 63807 w 94186"/>
                <a:gd name="connsiteY12" fmla="*/ 9261 h 139262"/>
                <a:gd name="connsiteX13" fmla="*/ 83455 w 94186"/>
                <a:gd name="connsiteY13" fmla="*/ 7159 h 139262"/>
                <a:gd name="connsiteX14" fmla="*/ 57157 w 94186"/>
                <a:gd name="connsiteY14" fmla="*/ 53921 h 139262"/>
                <a:gd name="connsiteX15" fmla="*/ 25468 w 94186"/>
                <a:gd name="connsiteY15" fmla="*/ 101080 h 13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186" h="139262">
                  <a:moveTo>
                    <a:pt x="25417" y="101137"/>
                  </a:moveTo>
                  <a:cubicBezTo>
                    <a:pt x="47786" y="105285"/>
                    <a:pt x="66930" y="108637"/>
                    <a:pt x="86025" y="112671"/>
                  </a:cubicBezTo>
                  <a:cubicBezTo>
                    <a:pt x="88241" y="113126"/>
                    <a:pt x="89853" y="117103"/>
                    <a:pt x="94186" y="122387"/>
                  </a:cubicBezTo>
                  <a:cubicBezTo>
                    <a:pt x="87032" y="124831"/>
                    <a:pt x="82095" y="127785"/>
                    <a:pt x="77107" y="127956"/>
                  </a:cubicBezTo>
                  <a:cubicBezTo>
                    <a:pt x="68392" y="128353"/>
                    <a:pt x="59575" y="126592"/>
                    <a:pt x="50809" y="126535"/>
                  </a:cubicBezTo>
                  <a:cubicBezTo>
                    <a:pt x="37357" y="126478"/>
                    <a:pt x="22949" y="121592"/>
                    <a:pt x="12822" y="139262"/>
                  </a:cubicBezTo>
                  <a:cubicBezTo>
                    <a:pt x="2847" y="124262"/>
                    <a:pt x="-1183" y="113126"/>
                    <a:pt x="832" y="96308"/>
                  </a:cubicBezTo>
                  <a:cubicBezTo>
                    <a:pt x="3552" y="73694"/>
                    <a:pt x="429" y="50228"/>
                    <a:pt x="26" y="27159"/>
                  </a:cubicBezTo>
                  <a:cubicBezTo>
                    <a:pt x="-126" y="18580"/>
                    <a:pt x="429" y="9943"/>
                    <a:pt x="731" y="0"/>
                  </a:cubicBezTo>
                  <a:cubicBezTo>
                    <a:pt x="18364" y="2216"/>
                    <a:pt x="16651" y="15739"/>
                    <a:pt x="18465" y="26080"/>
                  </a:cubicBezTo>
                  <a:cubicBezTo>
                    <a:pt x="20430" y="37330"/>
                    <a:pt x="21488" y="48807"/>
                    <a:pt x="23100" y="61648"/>
                  </a:cubicBezTo>
                  <a:cubicBezTo>
                    <a:pt x="34586" y="56364"/>
                    <a:pt x="38163" y="44716"/>
                    <a:pt x="44662" y="36364"/>
                  </a:cubicBezTo>
                  <a:cubicBezTo>
                    <a:pt x="51413" y="27671"/>
                    <a:pt x="57257" y="18182"/>
                    <a:pt x="63807" y="9261"/>
                  </a:cubicBezTo>
                  <a:cubicBezTo>
                    <a:pt x="69097" y="2046"/>
                    <a:pt x="75243" y="-795"/>
                    <a:pt x="83455" y="7159"/>
                  </a:cubicBezTo>
                  <a:cubicBezTo>
                    <a:pt x="80382" y="26762"/>
                    <a:pt x="66276" y="38750"/>
                    <a:pt x="57157" y="53921"/>
                  </a:cubicBezTo>
                  <a:cubicBezTo>
                    <a:pt x="47786" y="69489"/>
                    <a:pt x="37005" y="84035"/>
                    <a:pt x="25468" y="101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15B68BC1-58CE-53F6-0584-71A80498B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5987" y="5494606"/>
              <a:ext cx="155571" cy="69648"/>
            </a:xfrm>
            <a:custGeom>
              <a:avLst/>
              <a:gdLst>
                <a:gd name="connsiteX0" fmla="*/ 35211 w 155571"/>
                <a:gd name="connsiteY0" fmla="*/ 6680 h 69648"/>
                <a:gd name="connsiteX1" fmla="*/ 23674 w 155571"/>
                <a:gd name="connsiteY1" fmla="*/ 29294 h 69648"/>
                <a:gd name="connsiteX2" fmla="*/ 37831 w 155571"/>
                <a:gd name="connsiteY2" fmla="*/ 48555 h 69648"/>
                <a:gd name="connsiteX3" fmla="*/ 61006 w 155571"/>
                <a:gd name="connsiteY3" fmla="*/ 36339 h 69648"/>
                <a:gd name="connsiteX4" fmla="*/ 109875 w 155571"/>
                <a:gd name="connsiteY4" fmla="*/ 7077 h 69648"/>
                <a:gd name="connsiteX5" fmla="*/ 139901 w 155571"/>
                <a:gd name="connsiteY5" fmla="*/ 6339 h 69648"/>
                <a:gd name="connsiteX6" fmla="*/ 149071 w 155571"/>
                <a:gd name="connsiteY6" fmla="*/ 42021 h 69648"/>
                <a:gd name="connsiteX7" fmla="*/ 83123 w 155571"/>
                <a:gd name="connsiteY7" fmla="*/ 60316 h 69648"/>
                <a:gd name="connsiteX8" fmla="*/ 73450 w 155571"/>
                <a:gd name="connsiteY8" fmla="*/ 54805 h 69648"/>
                <a:gd name="connsiteX9" fmla="*/ 38688 w 155571"/>
                <a:gd name="connsiteY9" fmla="*/ 68442 h 69648"/>
                <a:gd name="connsiteX10" fmla="*/ 3875 w 155571"/>
                <a:gd name="connsiteY10" fmla="*/ 54578 h 69648"/>
                <a:gd name="connsiteX11" fmla="*/ 8560 w 155571"/>
                <a:gd name="connsiteY11" fmla="*/ 8157 h 69648"/>
                <a:gd name="connsiteX12" fmla="*/ 35312 w 155571"/>
                <a:gd name="connsiteY12" fmla="*/ 6623 h 69648"/>
                <a:gd name="connsiteX13" fmla="*/ 90227 w 155571"/>
                <a:gd name="connsiteY13" fmla="*/ 40600 h 69648"/>
                <a:gd name="connsiteX14" fmla="*/ 133403 w 155571"/>
                <a:gd name="connsiteY14" fmla="*/ 26680 h 69648"/>
                <a:gd name="connsiteX15" fmla="*/ 90227 w 155571"/>
                <a:gd name="connsiteY15" fmla="*/ 40600 h 6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571" h="69648">
                  <a:moveTo>
                    <a:pt x="35211" y="6680"/>
                  </a:moveTo>
                  <a:cubicBezTo>
                    <a:pt x="30728" y="15259"/>
                    <a:pt x="26093" y="21793"/>
                    <a:pt x="23674" y="29294"/>
                  </a:cubicBezTo>
                  <a:cubicBezTo>
                    <a:pt x="19543" y="42021"/>
                    <a:pt x="26244" y="51453"/>
                    <a:pt x="37831" y="48555"/>
                  </a:cubicBezTo>
                  <a:cubicBezTo>
                    <a:pt x="46094" y="46509"/>
                    <a:pt x="56069" y="43100"/>
                    <a:pt x="61006" y="36339"/>
                  </a:cubicBezTo>
                  <a:cubicBezTo>
                    <a:pt x="74004" y="18498"/>
                    <a:pt x="92695" y="14180"/>
                    <a:pt x="109875" y="7077"/>
                  </a:cubicBezTo>
                  <a:cubicBezTo>
                    <a:pt x="118843" y="3384"/>
                    <a:pt x="130279" y="4009"/>
                    <a:pt x="139901" y="6339"/>
                  </a:cubicBezTo>
                  <a:cubicBezTo>
                    <a:pt x="156729" y="10487"/>
                    <a:pt x="160356" y="27078"/>
                    <a:pt x="149071" y="42021"/>
                  </a:cubicBezTo>
                  <a:cubicBezTo>
                    <a:pt x="134158" y="61737"/>
                    <a:pt x="104535" y="70032"/>
                    <a:pt x="83123" y="60316"/>
                  </a:cubicBezTo>
                  <a:cubicBezTo>
                    <a:pt x="79748" y="58782"/>
                    <a:pt x="76624" y="56623"/>
                    <a:pt x="73450" y="54805"/>
                  </a:cubicBezTo>
                  <a:cubicBezTo>
                    <a:pt x="61863" y="59521"/>
                    <a:pt x="50578" y="65657"/>
                    <a:pt x="38688" y="68442"/>
                  </a:cubicBezTo>
                  <a:cubicBezTo>
                    <a:pt x="25387" y="71623"/>
                    <a:pt x="12238" y="69010"/>
                    <a:pt x="3875" y="54578"/>
                  </a:cubicBezTo>
                  <a:cubicBezTo>
                    <a:pt x="-2926" y="42816"/>
                    <a:pt x="-407" y="20657"/>
                    <a:pt x="8560" y="8157"/>
                  </a:cubicBezTo>
                  <a:cubicBezTo>
                    <a:pt x="16017" y="-2241"/>
                    <a:pt x="20500" y="-2638"/>
                    <a:pt x="35312" y="6623"/>
                  </a:cubicBezTo>
                  <a:close/>
                  <a:moveTo>
                    <a:pt x="90227" y="40600"/>
                  </a:moveTo>
                  <a:cubicBezTo>
                    <a:pt x="110077" y="47987"/>
                    <a:pt x="121563" y="41509"/>
                    <a:pt x="133403" y="26680"/>
                  </a:cubicBezTo>
                  <a:cubicBezTo>
                    <a:pt x="116475" y="22305"/>
                    <a:pt x="104786" y="28384"/>
                    <a:pt x="90227" y="40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41A9721-629B-9489-3856-50DD3E4164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5616" y="5169381"/>
              <a:ext cx="102732" cy="151372"/>
            </a:xfrm>
            <a:custGeom>
              <a:avLst/>
              <a:gdLst>
                <a:gd name="connsiteX0" fmla="*/ 22590 w 102732"/>
                <a:gd name="connsiteY0" fmla="*/ 53210 h 151372"/>
                <a:gd name="connsiteX1" fmla="*/ 56042 w 102732"/>
                <a:gd name="connsiteY1" fmla="*/ 62699 h 151372"/>
                <a:gd name="connsiteX2" fmla="*/ 90502 w 102732"/>
                <a:gd name="connsiteY2" fmla="*/ 77528 h 151372"/>
                <a:gd name="connsiteX3" fmla="*/ 97959 w 102732"/>
                <a:gd name="connsiteY3" fmla="*/ 113381 h 151372"/>
                <a:gd name="connsiteX4" fmla="*/ 36948 w 102732"/>
                <a:gd name="connsiteY4" fmla="*/ 151279 h 151372"/>
                <a:gd name="connsiteX5" fmla="*/ 22539 w 102732"/>
                <a:gd name="connsiteY5" fmla="*/ 137813 h 151372"/>
                <a:gd name="connsiteX6" fmla="*/ 78865 w 102732"/>
                <a:gd name="connsiteY6" fmla="*/ 99744 h 151372"/>
                <a:gd name="connsiteX7" fmla="*/ 50702 w 102732"/>
                <a:gd name="connsiteY7" fmla="*/ 82983 h 151372"/>
                <a:gd name="connsiteX8" fmla="*/ 16645 w 102732"/>
                <a:gd name="connsiteY8" fmla="*/ 73892 h 151372"/>
                <a:gd name="connsiteX9" fmla="*/ 5914 w 102732"/>
                <a:gd name="connsiteY9" fmla="*/ 37982 h 151372"/>
                <a:gd name="connsiteX10" fmla="*/ 56294 w 102732"/>
                <a:gd name="connsiteY10" fmla="*/ 766 h 151372"/>
                <a:gd name="connsiteX11" fmla="*/ 71005 w 102732"/>
                <a:gd name="connsiteY11" fmla="*/ 2244 h 151372"/>
                <a:gd name="connsiteX12" fmla="*/ 81232 w 102732"/>
                <a:gd name="connsiteY12" fmla="*/ 15823 h 151372"/>
                <a:gd name="connsiteX13" fmla="*/ 68940 w 102732"/>
                <a:gd name="connsiteY13" fmla="*/ 22869 h 151372"/>
                <a:gd name="connsiteX14" fmla="*/ 22640 w 102732"/>
                <a:gd name="connsiteY14" fmla="*/ 53210 h 15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32" h="151372">
                  <a:moveTo>
                    <a:pt x="22590" y="53210"/>
                  </a:moveTo>
                  <a:cubicBezTo>
                    <a:pt x="35437" y="56789"/>
                    <a:pt x="45916" y="59062"/>
                    <a:pt x="56042" y="62699"/>
                  </a:cubicBezTo>
                  <a:cubicBezTo>
                    <a:pt x="67781" y="66903"/>
                    <a:pt x="79973" y="70710"/>
                    <a:pt x="90502" y="77528"/>
                  </a:cubicBezTo>
                  <a:cubicBezTo>
                    <a:pt x="103853" y="86221"/>
                    <a:pt x="106171" y="99005"/>
                    <a:pt x="97959" y="113381"/>
                  </a:cubicBezTo>
                  <a:cubicBezTo>
                    <a:pt x="83802" y="138040"/>
                    <a:pt x="62037" y="148665"/>
                    <a:pt x="36948" y="151279"/>
                  </a:cubicBezTo>
                  <a:cubicBezTo>
                    <a:pt x="30046" y="152017"/>
                    <a:pt x="24303" y="148495"/>
                    <a:pt x="22539" y="137813"/>
                  </a:cubicBezTo>
                  <a:cubicBezTo>
                    <a:pt x="43498" y="129290"/>
                    <a:pt x="66723" y="124858"/>
                    <a:pt x="78865" y="99744"/>
                  </a:cubicBezTo>
                  <a:cubicBezTo>
                    <a:pt x="72466" y="87131"/>
                    <a:pt x="60929" y="86164"/>
                    <a:pt x="50702" y="82983"/>
                  </a:cubicBezTo>
                  <a:cubicBezTo>
                    <a:pt x="39467" y="79517"/>
                    <a:pt x="27729" y="77926"/>
                    <a:pt x="16645" y="73892"/>
                  </a:cubicBezTo>
                  <a:cubicBezTo>
                    <a:pt x="-686" y="67528"/>
                    <a:pt x="-4867" y="53835"/>
                    <a:pt x="5914" y="37982"/>
                  </a:cubicBezTo>
                  <a:cubicBezTo>
                    <a:pt x="18711" y="19175"/>
                    <a:pt x="35789" y="6505"/>
                    <a:pt x="56294" y="766"/>
                  </a:cubicBezTo>
                  <a:cubicBezTo>
                    <a:pt x="60929" y="-540"/>
                    <a:pt x="67025" y="-256"/>
                    <a:pt x="71005" y="2244"/>
                  </a:cubicBezTo>
                  <a:cubicBezTo>
                    <a:pt x="75287" y="4971"/>
                    <a:pt x="77907" y="11107"/>
                    <a:pt x="81232" y="15823"/>
                  </a:cubicBezTo>
                  <a:cubicBezTo>
                    <a:pt x="77152" y="18323"/>
                    <a:pt x="73020" y="22926"/>
                    <a:pt x="68940" y="22869"/>
                  </a:cubicBezTo>
                  <a:cubicBezTo>
                    <a:pt x="49241" y="22698"/>
                    <a:pt x="37251" y="36278"/>
                    <a:pt x="22640" y="532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71F8BE5D-C1F7-B9C6-E114-1E80E31A1C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1880" y="1131825"/>
              <a:ext cx="69328" cy="175104"/>
            </a:xfrm>
            <a:custGeom>
              <a:avLst/>
              <a:gdLst>
                <a:gd name="connsiteX0" fmla="*/ 6046 w 69328"/>
                <a:gd name="connsiteY0" fmla="*/ 57 h 175104"/>
                <a:gd name="connsiteX1" fmla="*/ 21715 w 69328"/>
                <a:gd name="connsiteY1" fmla="*/ 44603 h 175104"/>
                <a:gd name="connsiteX2" fmla="*/ 33856 w 69328"/>
                <a:gd name="connsiteY2" fmla="*/ 24318 h 175104"/>
                <a:gd name="connsiteX3" fmla="*/ 53353 w 69328"/>
                <a:gd name="connsiteY3" fmla="*/ 24432 h 175104"/>
                <a:gd name="connsiteX4" fmla="*/ 55520 w 69328"/>
                <a:gd name="connsiteY4" fmla="*/ 28693 h 175104"/>
                <a:gd name="connsiteX5" fmla="*/ 63278 w 69328"/>
                <a:gd name="connsiteY5" fmla="*/ 149490 h 175104"/>
                <a:gd name="connsiteX6" fmla="*/ 57938 w 69328"/>
                <a:gd name="connsiteY6" fmla="*/ 162899 h 175104"/>
                <a:gd name="connsiteX7" fmla="*/ 35519 w 69328"/>
                <a:gd name="connsiteY7" fmla="*/ 174092 h 175104"/>
                <a:gd name="connsiteX8" fmla="*/ 18793 w 69328"/>
                <a:gd name="connsiteY8" fmla="*/ 157217 h 175104"/>
                <a:gd name="connsiteX9" fmla="*/ 17584 w 69328"/>
                <a:gd name="connsiteY9" fmla="*/ 131080 h 175104"/>
                <a:gd name="connsiteX10" fmla="*/ 38693 w 69328"/>
                <a:gd name="connsiteY10" fmla="*/ 83069 h 175104"/>
                <a:gd name="connsiteX11" fmla="*/ 41716 w 69328"/>
                <a:gd name="connsiteY11" fmla="*/ 45909 h 175104"/>
                <a:gd name="connsiteX12" fmla="*/ 7407 w 69328"/>
                <a:gd name="connsiteY12" fmla="*/ 48580 h 175104"/>
                <a:gd name="connsiteX13" fmla="*/ 5996 w 69328"/>
                <a:gd name="connsiteY13" fmla="*/ 0 h 175104"/>
                <a:gd name="connsiteX14" fmla="*/ 48920 w 69328"/>
                <a:gd name="connsiteY14" fmla="*/ 103467 h 175104"/>
                <a:gd name="connsiteX15" fmla="*/ 39549 w 69328"/>
                <a:gd name="connsiteY15" fmla="*/ 155796 h 175104"/>
                <a:gd name="connsiteX16" fmla="*/ 48920 w 69328"/>
                <a:gd name="connsiteY16" fmla="*/ 103467 h 1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28" h="175104">
                  <a:moveTo>
                    <a:pt x="6046" y="57"/>
                  </a:moveTo>
                  <a:cubicBezTo>
                    <a:pt x="11639" y="15909"/>
                    <a:pt x="15770" y="27727"/>
                    <a:pt x="21715" y="44603"/>
                  </a:cubicBezTo>
                  <a:cubicBezTo>
                    <a:pt x="27206" y="35398"/>
                    <a:pt x="30279" y="29603"/>
                    <a:pt x="33856" y="24318"/>
                  </a:cubicBezTo>
                  <a:cubicBezTo>
                    <a:pt x="40103" y="15114"/>
                    <a:pt x="47358" y="15284"/>
                    <a:pt x="53353" y="24432"/>
                  </a:cubicBezTo>
                  <a:cubicBezTo>
                    <a:pt x="54210" y="25739"/>
                    <a:pt x="55066" y="27159"/>
                    <a:pt x="55520" y="28693"/>
                  </a:cubicBezTo>
                  <a:cubicBezTo>
                    <a:pt x="66301" y="68296"/>
                    <a:pt x="76024" y="108012"/>
                    <a:pt x="63278" y="149490"/>
                  </a:cubicBezTo>
                  <a:cubicBezTo>
                    <a:pt x="61868" y="154092"/>
                    <a:pt x="60306" y="158865"/>
                    <a:pt x="57938" y="162899"/>
                  </a:cubicBezTo>
                  <a:cubicBezTo>
                    <a:pt x="52698" y="171933"/>
                    <a:pt x="44285" y="177501"/>
                    <a:pt x="35519" y="174092"/>
                  </a:cubicBezTo>
                  <a:cubicBezTo>
                    <a:pt x="28818" y="171478"/>
                    <a:pt x="21715" y="164376"/>
                    <a:pt x="18793" y="157217"/>
                  </a:cubicBezTo>
                  <a:cubicBezTo>
                    <a:pt x="15720" y="149717"/>
                    <a:pt x="15115" y="138808"/>
                    <a:pt x="17584" y="131080"/>
                  </a:cubicBezTo>
                  <a:cubicBezTo>
                    <a:pt x="23025" y="114319"/>
                    <a:pt x="29121" y="96932"/>
                    <a:pt x="38693" y="83069"/>
                  </a:cubicBezTo>
                  <a:cubicBezTo>
                    <a:pt x="47560" y="70228"/>
                    <a:pt x="46401" y="60114"/>
                    <a:pt x="41716" y="45909"/>
                  </a:cubicBezTo>
                  <a:cubicBezTo>
                    <a:pt x="29826" y="50966"/>
                    <a:pt x="18894" y="63012"/>
                    <a:pt x="7407" y="48580"/>
                  </a:cubicBezTo>
                  <a:cubicBezTo>
                    <a:pt x="-1309" y="37614"/>
                    <a:pt x="-3022" y="17727"/>
                    <a:pt x="5996" y="0"/>
                  </a:cubicBezTo>
                  <a:close/>
                  <a:moveTo>
                    <a:pt x="48920" y="103467"/>
                  </a:moveTo>
                  <a:cubicBezTo>
                    <a:pt x="38693" y="119319"/>
                    <a:pt x="32748" y="133012"/>
                    <a:pt x="39549" y="155796"/>
                  </a:cubicBezTo>
                  <a:cubicBezTo>
                    <a:pt x="49122" y="137387"/>
                    <a:pt x="52396" y="122955"/>
                    <a:pt x="48920" y="10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50DF2A7-1759-39CE-1518-ECE0B27A1E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7774" y="3311556"/>
              <a:ext cx="94693" cy="126353"/>
            </a:xfrm>
            <a:custGeom>
              <a:avLst/>
              <a:gdLst>
                <a:gd name="connsiteX0" fmla="*/ 67486 w 94693"/>
                <a:gd name="connsiteY0" fmla="*/ 59887 h 126353"/>
                <a:gd name="connsiteX1" fmla="*/ 70710 w 94693"/>
                <a:gd name="connsiteY1" fmla="*/ 12670 h 126353"/>
                <a:gd name="connsiteX2" fmla="*/ 81290 w 94693"/>
                <a:gd name="connsiteY2" fmla="*/ 0 h 126353"/>
                <a:gd name="connsiteX3" fmla="*/ 91366 w 94693"/>
                <a:gd name="connsiteY3" fmla="*/ 13466 h 126353"/>
                <a:gd name="connsiteX4" fmla="*/ 94691 w 94693"/>
                <a:gd name="connsiteY4" fmla="*/ 107387 h 126353"/>
                <a:gd name="connsiteX5" fmla="*/ 88947 w 94693"/>
                <a:gd name="connsiteY5" fmla="*/ 124887 h 126353"/>
                <a:gd name="connsiteX6" fmla="*/ 68443 w 94693"/>
                <a:gd name="connsiteY6" fmla="*/ 101364 h 126353"/>
                <a:gd name="connsiteX7" fmla="*/ 41086 w 94693"/>
                <a:gd name="connsiteY7" fmla="*/ 121705 h 126353"/>
                <a:gd name="connsiteX8" fmla="*/ 6526 w 94693"/>
                <a:gd name="connsiteY8" fmla="*/ 117728 h 126353"/>
                <a:gd name="connsiteX9" fmla="*/ 4258 w 94693"/>
                <a:gd name="connsiteY9" fmla="*/ 78239 h 126353"/>
                <a:gd name="connsiteX10" fmla="*/ 67486 w 94693"/>
                <a:gd name="connsiteY10" fmla="*/ 59944 h 126353"/>
                <a:gd name="connsiteX11" fmla="*/ 27182 w 94693"/>
                <a:gd name="connsiteY11" fmla="*/ 106421 h 126353"/>
                <a:gd name="connsiteX12" fmla="*/ 56855 w 94693"/>
                <a:gd name="connsiteY12" fmla="*/ 78637 h 126353"/>
                <a:gd name="connsiteX13" fmla="*/ 30305 w 94693"/>
                <a:gd name="connsiteY13" fmla="*/ 76989 h 126353"/>
                <a:gd name="connsiteX14" fmla="*/ 27182 w 94693"/>
                <a:gd name="connsiteY14" fmla="*/ 106478 h 12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693" h="126353">
                  <a:moveTo>
                    <a:pt x="67486" y="59887"/>
                  </a:moveTo>
                  <a:cubicBezTo>
                    <a:pt x="68543" y="41932"/>
                    <a:pt x="68543" y="27102"/>
                    <a:pt x="70710" y="12670"/>
                  </a:cubicBezTo>
                  <a:cubicBezTo>
                    <a:pt x="71415" y="7898"/>
                    <a:pt x="77612" y="4205"/>
                    <a:pt x="81290" y="0"/>
                  </a:cubicBezTo>
                  <a:cubicBezTo>
                    <a:pt x="84816" y="4489"/>
                    <a:pt x="91064" y="8750"/>
                    <a:pt x="91366" y="13466"/>
                  </a:cubicBezTo>
                  <a:cubicBezTo>
                    <a:pt x="93280" y="44716"/>
                    <a:pt x="94086" y="76023"/>
                    <a:pt x="94691" y="107387"/>
                  </a:cubicBezTo>
                  <a:cubicBezTo>
                    <a:pt x="94792" y="111762"/>
                    <a:pt x="91920" y="116194"/>
                    <a:pt x="88947" y="124887"/>
                  </a:cubicBezTo>
                  <a:cubicBezTo>
                    <a:pt x="80937" y="115683"/>
                    <a:pt x="74791" y="108637"/>
                    <a:pt x="68443" y="101364"/>
                  </a:cubicBezTo>
                  <a:cubicBezTo>
                    <a:pt x="60029" y="107728"/>
                    <a:pt x="51112" y="115910"/>
                    <a:pt x="41086" y="121705"/>
                  </a:cubicBezTo>
                  <a:cubicBezTo>
                    <a:pt x="27685" y="129489"/>
                    <a:pt x="14133" y="127046"/>
                    <a:pt x="6526" y="117728"/>
                  </a:cubicBezTo>
                  <a:cubicBezTo>
                    <a:pt x="-1283" y="108126"/>
                    <a:pt x="-2140" y="93239"/>
                    <a:pt x="4258" y="78239"/>
                  </a:cubicBezTo>
                  <a:cubicBezTo>
                    <a:pt x="16551" y="49546"/>
                    <a:pt x="35242" y="43353"/>
                    <a:pt x="67486" y="59944"/>
                  </a:cubicBezTo>
                  <a:close/>
                  <a:moveTo>
                    <a:pt x="27182" y="106421"/>
                  </a:moveTo>
                  <a:cubicBezTo>
                    <a:pt x="42195" y="103069"/>
                    <a:pt x="51666" y="94716"/>
                    <a:pt x="56855" y="78637"/>
                  </a:cubicBezTo>
                  <a:cubicBezTo>
                    <a:pt x="47283" y="76932"/>
                    <a:pt x="39071" y="65000"/>
                    <a:pt x="30305" y="76989"/>
                  </a:cubicBezTo>
                  <a:cubicBezTo>
                    <a:pt x="24612" y="84773"/>
                    <a:pt x="17357" y="93580"/>
                    <a:pt x="27182" y="1064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42DB6151-331F-05C7-D1F1-F1307E0EBA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5180" y="5942028"/>
              <a:ext cx="94164" cy="110586"/>
            </a:xfrm>
            <a:custGeom>
              <a:avLst/>
              <a:gdLst>
                <a:gd name="connsiteX0" fmla="*/ 48167 w 94164"/>
                <a:gd name="connsiteY0" fmla="*/ 70625 h 110586"/>
                <a:gd name="connsiteX1" fmla="*/ 90587 w 94164"/>
                <a:gd name="connsiteY1" fmla="*/ 97273 h 110586"/>
                <a:gd name="connsiteX2" fmla="*/ 94164 w 94164"/>
                <a:gd name="connsiteY2" fmla="*/ 106194 h 110586"/>
                <a:gd name="connsiteX3" fmla="*/ 64541 w 94164"/>
                <a:gd name="connsiteY3" fmla="*/ 105114 h 110586"/>
                <a:gd name="connsiteX4" fmla="*/ 7208 w 94164"/>
                <a:gd name="connsiteY4" fmla="*/ 101023 h 110586"/>
                <a:gd name="connsiteX5" fmla="*/ 4286 w 94164"/>
                <a:gd name="connsiteY5" fmla="*/ 72955 h 110586"/>
                <a:gd name="connsiteX6" fmla="*/ 4 w 94164"/>
                <a:gd name="connsiteY6" fmla="*/ 13977 h 110586"/>
                <a:gd name="connsiteX7" fmla="*/ 6301 w 94164"/>
                <a:gd name="connsiteY7" fmla="*/ 0 h 110586"/>
                <a:gd name="connsiteX8" fmla="*/ 17687 w 94164"/>
                <a:gd name="connsiteY8" fmla="*/ 11647 h 110586"/>
                <a:gd name="connsiteX9" fmla="*/ 20156 w 94164"/>
                <a:gd name="connsiteY9" fmla="*/ 31193 h 110586"/>
                <a:gd name="connsiteX10" fmla="*/ 36781 w 94164"/>
                <a:gd name="connsiteY10" fmla="*/ 8863 h 110586"/>
                <a:gd name="connsiteX11" fmla="*/ 58495 w 94164"/>
                <a:gd name="connsiteY11" fmla="*/ 3580 h 110586"/>
                <a:gd name="connsiteX12" fmla="*/ 65599 w 94164"/>
                <a:gd name="connsiteY12" fmla="*/ 27046 h 110586"/>
                <a:gd name="connsiteX13" fmla="*/ 48067 w 94164"/>
                <a:gd name="connsiteY13" fmla="*/ 70511 h 11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164" h="110586">
                  <a:moveTo>
                    <a:pt x="48167" y="70625"/>
                  </a:moveTo>
                  <a:cubicBezTo>
                    <a:pt x="61820" y="79091"/>
                    <a:pt x="76380" y="87898"/>
                    <a:pt x="90587" y="97273"/>
                  </a:cubicBezTo>
                  <a:cubicBezTo>
                    <a:pt x="92452" y="98523"/>
                    <a:pt x="92804" y="102671"/>
                    <a:pt x="94164" y="106194"/>
                  </a:cubicBezTo>
                  <a:cubicBezTo>
                    <a:pt x="83282" y="114887"/>
                    <a:pt x="73559" y="108580"/>
                    <a:pt x="64541" y="105114"/>
                  </a:cubicBezTo>
                  <a:cubicBezTo>
                    <a:pt x="46555" y="98239"/>
                    <a:pt x="28771" y="91648"/>
                    <a:pt x="7208" y="101023"/>
                  </a:cubicBezTo>
                  <a:cubicBezTo>
                    <a:pt x="6050" y="90171"/>
                    <a:pt x="4992" y="81591"/>
                    <a:pt x="4286" y="72955"/>
                  </a:cubicBezTo>
                  <a:cubicBezTo>
                    <a:pt x="2674" y="53296"/>
                    <a:pt x="709" y="33693"/>
                    <a:pt x="4" y="13977"/>
                  </a:cubicBezTo>
                  <a:cubicBezTo>
                    <a:pt x="-147" y="9431"/>
                    <a:pt x="4085" y="4659"/>
                    <a:pt x="6301" y="0"/>
                  </a:cubicBezTo>
                  <a:cubicBezTo>
                    <a:pt x="10231" y="3806"/>
                    <a:pt x="15319" y="6875"/>
                    <a:pt x="17687" y="11647"/>
                  </a:cubicBezTo>
                  <a:cubicBezTo>
                    <a:pt x="19904" y="16136"/>
                    <a:pt x="19249" y="22500"/>
                    <a:pt x="20156" y="31193"/>
                  </a:cubicBezTo>
                  <a:cubicBezTo>
                    <a:pt x="26806" y="22216"/>
                    <a:pt x="31492" y="15227"/>
                    <a:pt x="36781" y="8863"/>
                  </a:cubicBezTo>
                  <a:cubicBezTo>
                    <a:pt x="42777" y="1590"/>
                    <a:pt x="50334" y="-1307"/>
                    <a:pt x="58495" y="3580"/>
                  </a:cubicBezTo>
                  <a:cubicBezTo>
                    <a:pt x="67009" y="8637"/>
                    <a:pt x="68571" y="18239"/>
                    <a:pt x="65599" y="27046"/>
                  </a:cubicBezTo>
                  <a:cubicBezTo>
                    <a:pt x="60511" y="42216"/>
                    <a:pt x="53759" y="56648"/>
                    <a:pt x="48067" y="7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97C3D10-79AB-99B8-7A72-3C9AACE128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263" y="2835146"/>
              <a:ext cx="98349" cy="127997"/>
            </a:xfrm>
            <a:custGeom>
              <a:avLst/>
              <a:gdLst>
                <a:gd name="connsiteX0" fmla="*/ 42024 w 98349"/>
                <a:gd name="connsiteY0" fmla="*/ 59247 h 127997"/>
                <a:gd name="connsiteX1" fmla="*/ 98349 w 98349"/>
                <a:gd name="connsiteY1" fmla="*/ 106691 h 127997"/>
                <a:gd name="connsiteX2" fmla="*/ 27666 w 98349"/>
                <a:gd name="connsiteY2" fmla="*/ 79304 h 127997"/>
                <a:gd name="connsiteX3" fmla="*/ 14819 w 98349"/>
                <a:gd name="connsiteY3" fmla="*/ 127998 h 127997"/>
                <a:gd name="connsiteX4" fmla="*/ 5801 w 98349"/>
                <a:gd name="connsiteY4" fmla="*/ 101464 h 127997"/>
                <a:gd name="connsiteX5" fmla="*/ 7 w 98349"/>
                <a:gd name="connsiteY5" fmla="*/ 20497 h 127997"/>
                <a:gd name="connsiteX6" fmla="*/ 7715 w 98349"/>
                <a:gd name="connsiteY6" fmla="*/ 5213 h 127997"/>
                <a:gd name="connsiteX7" fmla="*/ 64796 w 98349"/>
                <a:gd name="connsiteY7" fmla="*/ 10327 h 127997"/>
                <a:gd name="connsiteX8" fmla="*/ 67114 w 98349"/>
                <a:gd name="connsiteY8" fmla="*/ 40725 h 127997"/>
                <a:gd name="connsiteX9" fmla="*/ 54619 w 98349"/>
                <a:gd name="connsiteY9" fmla="*/ 50668 h 127997"/>
                <a:gd name="connsiteX10" fmla="*/ 42075 w 98349"/>
                <a:gd name="connsiteY10" fmla="*/ 59247 h 127997"/>
                <a:gd name="connsiteX11" fmla="*/ 55425 w 98349"/>
                <a:gd name="connsiteY11" fmla="*/ 27884 h 127997"/>
                <a:gd name="connsiteX12" fmla="*/ 18346 w 98349"/>
                <a:gd name="connsiteY12" fmla="*/ 21122 h 127997"/>
                <a:gd name="connsiteX13" fmla="*/ 23636 w 98349"/>
                <a:gd name="connsiteY13" fmla="*/ 44247 h 127997"/>
                <a:gd name="connsiteX14" fmla="*/ 55425 w 98349"/>
                <a:gd name="connsiteY14" fmla="*/ 27827 h 12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9" h="127997">
                  <a:moveTo>
                    <a:pt x="42024" y="59247"/>
                  </a:moveTo>
                  <a:cubicBezTo>
                    <a:pt x="61572" y="75441"/>
                    <a:pt x="85855" y="78339"/>
                    <a:pt x="98349" y="106691"/>
                  </a:cubicBezTo>
                  <a:cubicBezTo>
                    <a:pt x="68323" y="110043"/>
                    <a:pt x="51244" y="83054"/>
                    <a:pt x="27666" y="79304"/>
                  </a:cubicBezTo>
                  <a:cubicBezTo>
                    <a:pt x="20109" y="94475"/>
                    <a:pt x="34467" y="116634"/>
                    <a:pt x="14819" y="127998"/>
                  </a:cubicBezTo>
                  <a:cubicBezTo>
                    <a:pt x="4995" y="121521"/>
                    <a:pt x="6557" y="110839"/>
                    <a:pt x="5801" y="101464"/>
                  </a:cubicBezTo>
                  <a:cubicBezTo>
                    <a:pt x="3584" y="74475"/>
                    <a:pt x="1166" y="47543"/>
                    <a:pt x="7" y="20497"/>
                  </a:cubicBezTo>
                  <a:cubicBezTo>
                    <a:pt x="-194" y="15383"/>
                    <a:pt x="3836" y="6974"/>
                    <a:pt x="7715" y="5213"/>
                  </a:cubicBezTo>
                  <a:cubicBezTo>
                    <a:pt x="27162" y="-3480"/>
                    <a:pt x="46710" y="-980"/>
                    <a:pt x="64796" y="10327"/>
                  </a:cubicBezTo>
                  <a:cubicBezTo>
                    <a:pt x="76887" y="17884"/>
                    <a:pt x="77341" y="29645"/>
                    <a:pt x="67114" y="40725"/>
                  </a:cubicBezTo>
                  <a:cubicBezTo>
                    <a:pt x="63486" y="44645"/>
                    <a:pt x="58902" y="47486"/>
                    <a:pt x="54619" y="50668"/>
                  </a:cubicBezTo>
                  <a:cubicBezTo>
                    <a:pt x="51093" y="53281"/>
                    <a:pt x="47465" y="55554"/>
                    <a:pt x="42075" y="59247"/>
                  </a:cubicBezTo>
                  <a:close/>
                  <a:moveTo>
                    <a:pt x="55425" y="27884"/>
                  </a:moveTo>
                  <a:cubicBezTo>
                    <a:pt x="41420" y="16577"/>
                    <a:pt x="30739" y="17031"/>
                    <a:pt x="18346" y="21122"/>
                  </a:cubicBezTo>
                  <a:cubicBezTo>
                    <a:pt x="20159" y="29077"/>
                    <a:pt x="21671" y="35838"/>
                    <a:pt x="23636" y="44247"/>
                  </a:cubicBezTo>
                  <a:cubicBezTo>
                    <a:pt x="34064" y="38850"/>
                    <a:pt x="42982" y="34304"/>
                    <a:pt x="55425" y="27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E706A126-0365-041F-D085-1130776D40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8723" y="2829809"/>
              <a:ext cx="103732" cy="116929"/>
            </a:xfrm>
            <a:custGeom>
              <a:avLst/>
              <a:gdLst>
                <a:gd name="connsiteX0" fmla="*/ 50 w 103732"/>
                <a:gd name="connsiteY0" fmla="*/ 79812 h 116929"/>
                <a:gd name="connsiteX1" fmla="*/ 56073 w 103732"/>
                <a:gd name="connsiteY1" fmla="*/ 12652 h 116929"/>
                <a:gd name="connsiteX2" fmla="*/ 84387 w 103732"/>
                <a:gd name="connsiteY2" fmla="*/ 379 h 116929"/>
                <a:gd name="connsiteX3" fmla="*/ 100156 w 103732"/>
                <a:gd name="connsiteY3" fmla="*/ 12880 h 116929"/>
                <a:gd name="connsiteX4" fmla="*/ 86352 w 103732"/>
                <a:gd name="connsiteY4" fmla="*/ 24357 h 116929"/>
                <a:gd name="connsiteX5" fmla="*/ 46501 w 103732"/>
                <a:gd name="connsiteY5" fmla="*/ 52255 h 116929"/>
                <a:gd name="connsiteX6" fmla="*/ 103733 w 103732"/>
                <a:gd name="connsiteY6" fmla="*/ 56403 h 116929"/>
                <a:gd name="connsiteX7" fmla="*/ 33805 w 103732"/>
                <a:gd name="connsiteY7" fmla="*/ 86744 h 116929"/>
                <a:gd name="connsiteX8" fmla="*/ 94614 w 103732"/>
                <a:gd name="connsiteY8" fmla="*/ 98676 h 116929"/>
                <a:gd name="connsiteX9" fmla="*/ 0 w 103732"/>
                <a:gd name="connsiteY9" fmla="*/ 79755 h 11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32" h="116929">
                  <a:moveTo>
                    <a:pt x="50" y="79812"/>
                  </a:moveTo>
                  <a:cubicBezTo>
                    <a:pt x="16726" y="55437"/>
                    <a:pt x="30883" y="28107"/>
                    <a:pt x="56073" y="12652"/>
                  </a:cubicBezTo>
                  <a:cubicBezTo>
                    <a:pt x="64940" y="7255"/>
                    <a:pt x="74613" y="2652"/>
                    <a:pt x="84387" y="379"/>
                  </a:cubicBezTo>
                  <a:cubicBezTo>
                    <a:pt x="91591" y="-1268"/>
                    <a:pt x="99904" y="2368"/>
                    <a:pt x="100156" y="12880"/>
                  </a:cubicBezTo>
                  <a:cubicBezTo>
                    <a:pt x="100357" y="22312"/>
                    <a:pt x="93858" y="24186"/>
                    <a:pt x="86352" y="24357"/>
                  </a:cubicBezTo>
                  <a:cubicBezTo>
                    <a:pt x="68719" y="24755"/>
                    <a:pt x="58088" y="37653"/>
                    <a:pt x="46501" y="52255"/>
                  </a:cubicBezTo>
                  <a:cubicBezTo>
                    <a:pt x="65948" y="58221"/>
                    <a:pt x="84135" y="42653"/>
                    <a:pt x="103733" y="56403"/>
                  </a:cubicBezTo>
                  <a:cubicBezTo>
                    <a:pt x="83480" y="76801"/>
                    <a:pt x="56879" y="74641"/>
                    <a:pt x="33805" y="86744"/>
                  </a:cubicBezTo>
                  <a:cubicBezTo>
                    <a:pt x="53050" y="101516"/>
                    <a:pt x="74462" y="94358"/>
                    <a:pt x="94614" y="98676"/>
                  </a:cubicBezTo>
                  <a:cubicBezTo>
                    <a:pt x="73807" y="129755"/>
                    <a:pt x="26701" y="119642"/>
                    <a:pt x="0" y="797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634FE128-5ADD-A0DE-0523-B2BE909DA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1630" y="4321272"/>
              <a:ext cx="133438" cy="73165"/>
            </a:xfrm>
            <a:custGeom>
              <a:avLst/>
              <a:gdLst>
                <a:gd name="connsiteX0" fmla="*/ 59904 w 133438"/>
                <a:gd name="connsiteY0" fmla="*/ 29438 h 73165"/>
                <a:gd name="connsiteX1" fmla="*/ 96430 w 133438"/>
                <a:gd name="connsiteY1" fmla="*/ 42961 h 73165"/>
                <a:gd name="connsiteX2" fmla="*/ 124441 w 133438"/>
                <a:gd name="connsiteY2" fmla="*/ 28188 h 73165"/>
                <a:gd name="connsiteX3" fmla="*/ 130386 w 133438"/>
                <a:gd name="connsiteY3" fmla="*/ 71257 h 73165"/>
                <a:gd name="connsiteX4" fmla="*/ 111292 w 133438"/>
                <a:gd name="connsiteY4" fmla="*/ 59723 h 73165"/>
                <a:gd name="connsiteX5" fmla="*/ 77033 w 133438"/>
                <a:gd name="connsiteY5" fmla="*/ 55632 h 73165"/>
                <a:gd name="connsiteX6" fmla="*/ 59098 w 133438"/>
                <a:gd name="connsiteY6" fmla="*/ 72621 h 73165"/>
                <a:gd name="connsiteX7" fmla="*/ 11136 w 133438"/>
                <a:gd name="connsiteY7" fmla="*/ 69609 h 73165"/>
                <a:gd name="connsiteX8" fmla="*/ 2 w 133438"/>
                <a:gd name="connsiteY8" fmla="*/ 47791 h 73165"/>
                <a:gd name="connsiteX9" fmla="*/ 31086 w 133438"/>
                <a:gd name="connsiteY9" fmla="*/ 1256 h 73165"/>
                <a:gd name="connsiteX10" fmla="*/ 52800 w 133438"/>
                <a:gd name="connsiteY10" fmla="*/ 11541 h 73165"/>
                <a:gd name="connsiteX11" fmla="*/ 59955 w 133438"/>
                <a:gd name="connsiteY11" fmla="*/ 29438 h 73165"/>
                <a:gd name="connsiteX12" fmla="*/ 21313 w 133438"/>
                <a:gd name="connsiteY12" fmla="*/ 55063 h 73165"/>
                <a:gd name="connsiteX13" fmla="*/ 34814 w 133438"/>
                <a:gd name="connsiteY13" fmla="*/ 21598 h 73165"/>
                <a:gd name="connsiteX14" fmla="*/ 21313 w 133438"/>
                <a:gd name="connsiteY14" fmla="*/ 55063 h 7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438" h="73165">
                  <a:moveTo>
                    <a:pt x="59904" y="29438"/>
                  </a:moveTo>
                  <a:cubicBezTo>
                    <a:pt x="82827" y="12904"/>
                    <a:pt x="84338" y="21598"/>
                    <a:pt x="96430" y="42961"/>
                  </a:cubicBezTo>
                  <a:cubicBezTo>
                    <a:pt x="104843" y="35859"/>
                    <a:pt x="109327" y="18245"/>
                    <a:pt x="124441" y="28188"/>
                  </a:cubicBezTo>
                  <a:cubicBezTo>
                    <a:pt x="133912" y="34438"/>
                    <a:pt x="135928" y="46882"/>
                    <a:pt x="130386" y="71257"/>
                  </a:cubicBezTo>
                  <a:cubicBezTo>
                    <a:pt x="124038" y="67393"/>
                    <a:pt x="118295" y="63984"/>
                    <a:pt x="111292" y="59723"/>
                  </a:cubicBezTo>
                  <a:cubicBezTo>
                    <a:pt x="100510" y="68245"/>
                    <a:pt x="88368" y="68984"/>
                    <a:pt x="77033" y="55632"/>
                  </a:cubicBezTo>
                  <a:cubicBezTo>
                    <a:pt x="70686" y="61995"/>
                    <a:pt x="65244" y="72109"/>
                    <a:pt x="59098" y="72621"/>
                  </a:cubicBezTo>
                  <a:cubicBezTo>
                    <a:pt x="43228" y="74041"/>
                    <a:pt x="26854" y="72564"/>
                    <a:pt x="11136" y="69609"/>
                  </a:cubicBezTo>
                  <a:cubicBezTo>
                    <a:pt x="2420" y="67961"/>
                    <a:pt x="103" y="57336"/>
                    <a:pt x="2" y="47791"/>
                  </a:cubicBezTo>
                  <a:cubicBezTo>
                    <a:pt x="-200" y="28813"/>
                    <a:pt x="14662" y="6597"/>
                    <a:pt x="31086" y="1256"/>
                  </a:cubicBezTo>
                  <a:cubicBezTo>
                    <a:pt x="40709" y="-1869"/>
                    <a:pt x="48367" y="575"/>
                    <a:pt x="52800" y="11541"/>
                  </a:cubicBezTo>
                  <a:cubicBezTo>
                    <a:pt x="55168" y="17506"/>
                    <a:pt x="57586" y="23415"/>
                    <a:pt x="59955" y="29438"/>
                  </a:cubicBezTo>
                  <a:close/>
                  <a:moveTo>
                    <a:pt x="21313" y="55063"/>
                  </a:moveTo>
                  <a:cubicBezTo>
                    <a:pt x="35822" y="46598"/>
                    <a:pt x="37938" y="36768"/>
                    <a:pt x="34814" y="21598"/>
                  </a:cubicBezTo>
                  <a:cubicBezTo>
                    <a:pt x="24940" y="30007"/>
                    <a:pt x="21010" y="38870"/>
                    <a:pt x="21313" y="5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5448AD98-FCBE-3B96-5AD6-E895BE0A23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138" y="4028354"/>
              <a:ext cx="82146" cy="184798"/>
            </a:xfrm>
            <a:custGeom>
              <a:avLst/>
              <a:gdLst>
                <a:gd name="connsiteX0" fmla="*/ 82146 w 82146"/>
                <a:gd name="connsiteY0" fmla="*/ 169855 h 184798"/>
                <a:gd name="connsiteX1" fmla="*/ 34386 w 82146"/>
                <a:gd name="connsiteY1" fmla="*/ 126446 h 184798"/>
                <a:gd name="connsiteX2" fmla="*/ 833 w 82146"/>
                <a:gd name="connsiteY2" fmla="*/ 184798 h 184798"/>
                <a:gd name="connsiteX3" fmla="*/ 782 w 82146"/>
                <a:gd name="connsiteY3" fmla="*/ 157469 h 184798"/>
                <a:gd name="connsiteX4" fmla="*/ 32673 w 82146"/>
                <a:gd name="connsiteY4" fmla="*/ 16331 h 184798"/>
                <a:gd name="connsiteX5" fmla="*/ 35746 w 82146"/>
                <a:gd name="connsiteY5" fmla="*/ 7184 h 184798"/>
                <a:gd name="connsiteX6" fmla="*/ 45469 w 82146"/>
                <a:gd name="connsiteY6" fmla="*/ 138 h 184798"/>
                <a:gd name="connsiteX7" fmla="*/ 53228 w 82146"/>
                <a:gd name="connsiteY7" fmla="*/ 12127 h 184798"/>
                <a:gd name="connsiteX8" fmla="*/ 46628 w 82146"/>
                <a:gd name="connsiteY8" fmla="*/ 58263 h 184798"/>
                <a:gd name="connsiteX9" fmla="*/ 56603 w 82146"/>
                <a:gd name="connsiteY9" fmla="*/ 112127 h 184798"/>
                <a:gd name="connsiteX10" fmla="*/ 76000 w 82146"/>
                <a:gd name="connsiteY10" fmla="*/ 144912 h 184798"/>
                <a:gd name="connsiteX11" fmla="*/ 82096 w 82146"/>
                <a:gd name="connsiteY11" fmla="*/ 169741 h 18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146" h="184798">
                  <a:moveTo>
                    <a:pt x="82146" y="169855"/>
                  </a:moveTo>
                  <a:cubicBezTo>
                    <a:pt x="56553" y="164457"/>
                    <a:pt x="49399" y="140650"/>
                    <a:pt x="34386" y="126446"/>
                  </a:cubicBezTo>
                  <a:cubicBezTo>
                    <a:pt x="22446" y="144401"/>
                    <a:pt x="26879" y="172980"/>
                    <a:pt x="833" y="184798"/>
                  </a:cubicBezTo>
                  <a:cubicBezTo>
                    <a:pt x="681" y="174003"/>
                    <a:pt x="-931" y="165310"/>
                    <a:pt x="782" y="157469"/>
                  </a:cubicBezTo>
                  <a:cubicBezTo>
                    <a:pt x="10959" y="110309"/>
                    <a:pt x="21942" y="63377"/>
                    <a:pt x="32673" y="16331"/>
                  </a:cubicBezTo>
                  <a:cubicBezTo>
                    <a:pt x="33378" y="13149"/>
                    <a:pt x="33882" y="9343"/>
                    <a:pt x="35746" y="7184"/>
                  </a:cubicBezTo>
                  <a:cubicBezTo>
                    <a:pt x="38517" y="4002"/>
                    <a:pt x="43807" y="-885"/>
                    <a:pt x="45469" y="138"/>
                  </a:cubicBezTo>
                  <a:cubicBezTo>
                    <a:pt x="49046" y="2411"/>
                    <a:pt x="53530" y="8206"/>
                    <a:pt x="53228" y="12127"/>
                  </a:cubicBezTo>
                  <a:cubicBezTo>
                    <a:pt x="52069" y="27638"/>
                    <a:pt x="50759" y="43548"/>
                    <a:pt x="46628" y="58263"/>
                  </a:cubicBezTo>
                  <a:cubicBezTo>
                    <a:pt x="40784" y="79059"/>
                    <a:pt x="43908" y="95877"/>
                    <a:pt x="56603" y="112127"/>
                  </a:cubicBezTo>
                  <a:cubicBezTo>
                    <a:pt x="64261" y="121900"/>
                    <a:pt x="70458" y="133378"/>
                    <a:pt x="76000" y="144912"/>
                  </a:cubicBezTo>
                  <a:cubicBezTo>
                    <a:pt x="79123" y="151389"/>
                    <a:pt x="79678" y="159514"/>
                    <a:pt x="82096" y="169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9936BAFE-64CF-CFCD-93E4-B5540B24F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24503" y="6411857"/>
              <a:ext cx="105647" cy="133277"/>
            </a:xfrm>
            <a:custGeom>
              <a:avLst/>
              <a:gdLst>
                <a:gd name="connsiteX0" fmla="*/ 105647 w 105647"/>
                <a:gd name="connsiteY0" fmla="*/ 120742 h 133277"/>
                <a:gd name="connsiteX1" fmla="*/ 80709 w 105647"/>
                <a:gd name="connsiteY1" fmla="*/ 112674 h 133277"/>
                <a:gd name="connsiteX2" fmla="*/ 32898 w 105647"/>
                <a:gd name="connsiteY2" fmla="*/ 109038 h 133277"/>
                <a:gd name="connsiteX3" fmla="*/ 0 w 105647"/>
                <a:gd name="connsiteY3" fmla="*/ 131481 h 133277"/>
                <a:gd name="connsiteX4" fmla="*/ 9018 w 105647"/>
                <a:gd name="connsiteY4" fmla="*/ 111310 h 133277"/>
                <a:gd name="connsiteX5" fmla="*/ 20857 w 105647"/>
                <a:gd name="connsiteY5" fmla="*/ 43526 h 133277"/>
                <a:gd name="connsiteX6" fmla="*/ 19699 w 105647"/>
                <a:gd name="connsiteY6" fmla="*/ 11708 h 133277"/>
                <a:gd name="connsiteX7" fmla="*/ 28263 w 105647"/>
                <a:gd name="connsiteY7" fmla="*/ 3 h 133277"/>
                <a:gd name="connsiteX8" fmla="*/ 42420 w 105647"/>
                <a:gd name="connsiteY8" fmla="*/ 7901 h 133277"/>
                <a:gd name="connsiteX9" fmla="*/ 46652 w 105647"/>
                <a:gd name="connsiteY9" fmla="*/ 56026 h 133277"/>
                <a:gd name="connsiteX10" fmla="*/ 60104 w 105647"/>
                <a:gd name="connsiteY10" fmla="*/ 106537 h 133277"/>
                <a:gd name="connsiteX11" fmla="*/ 72245 w 105647"/>
                <a:gd name="connsiteY11" fmla="*/ 72446 h 133277"/>
                <a:gd name="connsiteX12" fmla="*/ 82775 w 105647"/>
                <a:gd name="connsiteY12" fmla="*/ 62787 h 133277"/>
                <a:gd name="connsiteX13" fmla="*/ 94664 w 105647"/>
                <a:gd name="connsiteY13" fmla="*/ 74208 h 133277"/>
                <a:gd name="connsiteX14" fmla="*/ 105647 w 105647"/>
                <a:gd name="connsiteY14" fmla="*/ 120799 h 13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47" h="133277">
                  <a:moveTo>
                    <a:pt x="105647" y="120742"/>
                  </a:moveTo>
                  <a:cubicBezTo>
                    <a:pt x="95621" y="117504"/>
                    <a:pt x="88568" y="115231"/>
                    <a:pt x="80709" y="112674"/>
                  </a:cubicBezTo>
                  <a:cubicBezTo>
                    <a:pt x="59146" y="135231"/>
                    <a:pt x="55166" y="135061"/>
                    <a:pt x="32898" y="109038"/>
                  </a:cubicBezTo>
                  <a:cubicBezTo>
                    <a:pt x="23175" y="117106"/>
                    <a:pt x="21865" y="139776"/>
                    <a:pt x="0" y="131481"/>
                  </a:cubicBezTo>
                  <a:cubicBezTo>
                    <a:pt x="3375" y="123867"/>
                    <a:pt x="5643" y="117163"/>
                    <a:pt x="9018" y="111310"/>
                  </a:cubicBezTo>
                  <a:cubicBezTo>
                    <a:pt x="20958" y="90401"/>
                    <a:pt x="26752" y="68696"/>
                    <a:pt x="20857" y="43526"/>
                  </a:cubicBezTo>
                  <a:cubicBezTo>
                    <a:pt x="18489" y="33469"/>
                    <a:pt x="18792" y="22219"/>
                    <a:pt x="19699" y="11708"/>
                  </a:cubicBezTo>
                  <a:cubicBezTo>
                    <a:pt x="20102" y="7276"/>
                    <a:pt x="25190" y="60"/>
                    <a:pt x="28263" y="3"/>
                  </a:cubicBezTo>
                  <a:cubicBezTo>
                    <a:pt x="33100" y="-111"/>
                    <a:pt x="40103" y="3412"/>
                    <a:pt x="42420" y="7901"/>
                  </a:cubicBezTo>
                  <a:cubicBezTo>
                    <a:pt x="50229" y="22787"/>
                    <a:pt x="48869" y="39662"/>
                    <a:pt x="46652" y="56026"/>
                  </a:cubicBezTo>
                  <a:cubicBezTo>
                    <a:pt x="44183" y="74094"/>
                    <a:pt x="49020" y="89435"/>
                    <a:pt x="60104" y="106537"/>
                  </a:cubicBezTo>
                  <a:cubicBezTo>
                    <a:pt x="64688" y="93356"/>
                    <a:pt x="67711" y="82503"/>
                    <a:pt x="72245" y="72446"/>
                  </a:cubicBezTo>
                  <a:cubicBezTo>
                    <a:pt x="74210" y="68071"/>
                    <a:pt x="79953" y="62106"/>
                    <a:pt x="82775" y="62787"/>
                  </a:cubicBezTo>
                  <a:cubicBezTo>
                    <a:pt x="87410" y="63980"/>
                    <a:pt x="93052" y="69208"/>
                    <a:pt x="94664" y="74208"/>
                  </a:cubicBezTo>
                  <a:cubicBezTo>
                    <a:pt x="98896" y="87162"/>
                    <a:pt x="101163" y="100969"/>
                    <a:pt x="105647" y="1207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693ACC66-B1E7-7500-74ED-8F335D9165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6496" y="3713547"/>
              <a:ext cx="107818" cy="110859"/>
            </a:xfrm>
            <a:custGeom>
              <a:avLst/>
              <a:gdLst>
                <a:gd name="connsiteX0" fmla="*/ 83732 w 107818"/>
                <a:gd name="connsiteY0" fmla="*/ 76307 h 110859"/>
                <a:gd name="connsiteX1" fmla="*/ 95622 w 107818"/>
                <a:gd name="connsiteY1" fmla="*/ 0 h 110859"/>
                <a:gd name="connsiteX2" fmla="*/ 105245 w 107818"/>
                <a:gd name="connsiteY2" fmla="*/ 77444 h 110859"/>
                <a:gd name="connsiteX3" fmla="*/ 73606 w 107818"/>
                <a:gd name="connsiteY3" fmla="*/ 94773 h 110859"/>
                <a:gd name="connsiteX4" fmla="*/ 43529 w 107818"/>
                <a:gd name="connsiteY4" fmla="*/ 75114 h 110859"/>
                <a:gd name="connsiteX5" fmla="*/ 25140 w 107818"/>
                <a:gd name="connsiteY5" fmla="*/ 56193 h 110859"/>
                <a:gd name="connsiteX6" fmla="*/ 20555 w 107818"/>
                <a:gd name="connsiteY6" fmla="*/ 97557 h 110859"/>
                <a:gd name="connsiteX7" fmla="*/ 7960 w 107818"/>
                <a:gd name="connsiteY7" fmla="*/ 110285 h 110859"/>
                <a:gd name="connsiteX8" fmla="*/ 0 w 107818"/>
                <a:gd name="connsiteY8" fmla="*/ 95682 h 110859"/>
                <a:gd name="connsiteX9" fmla="*/ 3124 w 107818"/>
                <a:gd name="connsiteY9" fmla="*/ 19034 h 110859"/>
                <a:gd name="connsiteX10" fmla="*/ 11386 w 107818"/>
                <a:gd name="connsiteY10" fmla="*/ 6534 h 110859"/>
                <a:gd name="connsiteX11" fmla="*/ 24636 w 107818"/>
                <a:gd name="connsiteY11" fmla="*/ 11591 h 110859"/>
                <a:gd name="connsiteX12" fmla="*/ 37937 w 107818"/>
                <a:gd name="connsiteY12" fmla="*/ 34205 h 110859"/>
                <a:gd name="connsiteX13" fmla="*/ 83783 w 107818"/>
                <a:gd name="connsiteY13" fmla="*/ 76307 h 11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818" h="110859">
                  <a:moveTo>
                    <a:pt x="83732" y="76307"/>
                  </a:moveTo>
                  <a:cubicBezTo>
                    <a:pt x="90584" y="49432"/>
                    <a:pt x="80206" y="22557"/>
                    <a:pt x="95622" y="0"/>
                  </a:cubicBezTo>
                  <a:cubicBezTo>
                    <a:pt x="105748" y="24887"/>
                    <a:pt x="111441" y="50511"/>
                    <a:pt x="105245" y="77444"/>
                  </a:cubicBezTo>
                  <a:cubicBezTo>
                    <a:pt x="101718" y="92898"/>
                    <a:pt x="87712" y="100625"/>
                    <a:pt x="73606" y="94773"/>
                  </a:cubicBezTo>
                  <a:cubicBezTo>
                    <a:pt x="62875" y="90341"/>
                    <a:pt x="53101" y="82444"/>
                    <a:pt x="43529" y="75114"/>
                  </a:cubicBezTo>
                  <a:cubicBezTo>
                    <a:pt x="37685" y="70682"/>
                    <a:pt x="32949" y="64375"/>
                    <a:pt x="25140" y="56193"/>
                  </a:cubicBezTo>
                  <a:cubicBezTo>
                    <a:pt x="23377" y="72216"/>
                    <a:pt x="22017" y="84887"/>
                    <a:pt x="20555" y="97557"/>
                  </a:cubicBezTo>
                  <a:cubicBezTo>
                    <a:pt x="19598" y="105910"/>
                    <a:pt x="15669" y="112955"/>
                    <a:pt x="7960" y="110285"/>
                  </a:cubicBezTo>
                  <a:cubicBezTo>
                    <a:pt x="4182" y="108978"/>
                    <a:pt x="-50" y="100739"/>
                    <a:pt x="0" y="95682"/>
                  </a:cubicBezTo>
                  <a:cubicBezTo>
                    <a:pt x="202" y="70114"/>
                    <a:pt x="1310" y="44546"/>
                    <a:pt x="3124" y="19034"/>
                  </a:cubicBezTo>
                  <a:cubicBezTo>
                    <a:pt x="3426" y="14432"/>
                    <a:pt x="7759" y="7784"/>
                    <a:pt x="11386" y="6534"/>
                  </a:cubicBezTo>
                  <a:cubicBezTo>
                    <a:pt x="15165" y="5284"/>
                    <a:pt x="21765" y="8011"/>
                    <a:pt x="24636" y="11591"/>
                  </a:cubicBezTo>
                  <a:cubicBezTo>
                    <a:pt x="29977" y="18182"/>
                    <a:pt x="33302" y="26818"/>
                    <a:pt x="37937" y="34205"/>
                  </a:cubicBezTo>
                  <a:cubicBezTo>
                    <a:pt x="49323" y="52330"/>
                    <a:pt x="61817" y="69034"/>
                    <a:pt x="83783" y="7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33EFA98-46EA-6D2B-B530-73FC6C4C86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41838" y="5393738"/>
              <a:ext cx="145206" cy="76949"/>
            </a:xfrm>
            <a:custGeom>
              <a:avLst/>
              <a:gdLst>
                <a:gd name="connsiteX0" fmla="*/ 45870 w 145206"/>
                <a:gd name="connsiteY0" fmla="*/ 6638 h 76949"/>
                <a:gd name="connsiteX1" fmla="*/ 28590 w 145206"/>
                <a:gd name="connsiteY1" fmla="*/ 23854 h 76949"/>
                <a:gd name="connsiteX2" fmla="*/ 24257 w 145206"/>
                <a:gd name="connsiteY2" fmla="*/ 46013 h 76949"/>
                <a:gd name="connsiteX3" fmla="*/ 41941 w 145206"/>
                <a:gd name="connsiteY3" fmla="*/ 56297 h 76949"/>
                <a:gd name="connsiteX4" fmla="*/ 65166 w 145206"/>
                <a:gd name="connsiteY4" fmla="*/ 44479 h 76949"/>
                <a:gd name="connsiteX5" fmla="*/ 89852 w 145206"/>
                <a:gd name="connsiteY5" fmla="*/ 21013 h 76949"/>
                <a:gd name="connsiteX6" fmla="*/ 129350 w 145206"/>
                <a:gd name="connsiteY6" fmla="*/ 16979 h 76949"/>
                <a:gd name="connsiteX7" fmla="*/ 134741 w 145206"/>
                <a:gd name="connsiteY7" fmla="*/ 61809 h 76949"/>
                <a:gd name="connsiteX8" fmla="*/ 95293 w 145206"/>
                <a:gd name="connsiteY8" fmla="*/ 68684 h 76949"/>
                <a:gd name="connsiteX9" fmla="*/ 62445 w 145206"/>
                <a:gd name="connsiteY9" fmla="*/ 71525 h 76949"/>
                <a:gd name="connsiteX10" fmla="*/ 26373 w 145206"/>
                <a:gd name="connsiteY10" fmla="*/ 76411 h 76949"/>
                <a:gd name="connsiteX11" fmla="*/ 377 w 145206"/>
                <a:gd name="connsiteY11" fmla="*/ 34536 h 76949"/>
                <a:gd name="connsiteX12" fmla="*/ 35442 w 145206"/>
                <a:gd name="connsiteY12" fmla="*/ 47 h 76949"/>
                <a:gd name="connsiteX13" fmla="*/ 45921 w 145206"/>
                <a:gd name="connsiteY13" fmla="*/ 6695 h 76949"/>
                <a:gd name="connsiteX14" fmla="*/ 121995 w 145206"/>
                <a:gd name="connsiteY14" fmla="*/ 41240 h 76949"/>
                <a:gd name="connsiteX15" fmla="*/ 94840 w 145206"/>
                <a:gd name="connsiteY15" fmla="*/ 45332 h 76949"/>
                <a:gd name="connsiteX16" fmla="*/ 121995 w 145206"/>
                <a:gd name="connsiteY16" fmla="*/ 4124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206" h="76949">
                  <a:moveTo>
                    <a:pt x="45870" y="6638"/>
                  </a:moveTo>
                  <a:cubicBezTo>
                    <a:pt x="38868" y="13343"/>
                    <a:pt x="32066" y="17490"/>
                    <a:pt x="28590" y="23854"/>
                  </a:cubicBezTo>
                  <a:cubicBezTo>
                    <a:pt x="25214" y="30047"/>
                    <a:pt x="22897" y="39195"/>
                    <a:pt x="24257" y="46013"/>
                  </a:cubicBezTo>
                  <a:cubicBezTo>
                    <a:pt x="25970" y="54649"/>
                    <a:pt x="34283" y="58627"/>
                    <a:pt x="41941" y="56297"/>
                  </a:cubicBezTo>
                  <a:cubicBezTo>
                    <a:pt x="50052" y="53797"/>
                    <a:pt x="58214" y="49820"/>
                    <a:pt x="65166" y="44479"/>
                  </a:cubicBezTo>
                  <a:cubicBezTo>
                    <a:pt x="73982" y="37661"/>
                    <a:pt x="81187" y="28172"/>
                    <a:pt x="89852" y="21013"/>
                  </a:cubicBezTo>
                  <a:cubicBezTo>
                    <a:pt x="102044" y="10899"/>
                    <a:pt x="115496" y="10445"/>
                    <a:pt x="129350" y="16979"/>
                  </a:cubicBezTo>
                  <a:cubicBezTo>
                    <a:pt x="147941" y="25786"/>
                    <a:pt x="150762" y="47832"/>
                    <a:pt x="134741" y="61809"/>
                  </a:cubicBezTo>
                  <a:cubicBezTo>
                    <a:pt x="122851" y="72150"/>
                    <a:pt x="108795" y="74479"/>
                    <a:pt x="95293" y="68684"/>
                  </a:cubicBezTo>
                  <a:cubicBezTo>
                    <a:pt x="83202" y="63513"/>
                    <a:pt x="73882" y="66241"/>
                    <a:pt x="62445" y="71525"/>
                  </a:cubicBezTo>
                  <a:cubicBezTo>
                    <a:pt x="51563" y="76525"/>
                    <a:pt x="38213" y="77832"/>
                    <a:pt x="26373" y="76411"/>
                  </a:cubicBezTo>
                  <a:cubicBezTo>
                    <a:pt x="9043" y="74309"/>
                    <a:pt x="-2243" y="53968"/>
                    <a:pt x="377" y="34536"/>
                  </a:cubicBezTo>
                  <a:cubicBezTo>
                    <a:pt x="2745" y="16695"/>
                    <a:pt x="20428" y="-1033"/>
                    <a:pt x="35442" y="47"/>
                  </a:cubicBezTo>
                  <a:cubicBezTo>
                    <a:pt x="38364" y="274"/>
                    <a:pt x="41135" y="3513"/>
                    <a:pt x="45921" y="6695"/>
                  </a:cubicBezTo>
                  <a:close/>
                  <a:moveTo>
                    <a:pt x="121995" y="41240"/>
                  </a:moveTo>
                  <a:cubicBezTo>
                    <a:pt x="111581" y="33627"/>
                    <a:pt x="102533" y="34990"/>
                    <a:pt x="94840" y="45332"/>
                  </a:cubicBezTo>
                  <a:cubicBezTo>
                    <a:pt x="104664" y="48911"/>
                    <a:pt x="113984" y="53741"/>
                    <a:pt x="121995" y="41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118CD7B6-A9DA-5017-F4D1-7043CAA1DF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6388" y="743592"/>
              <a:ext cx="74930" cy="152592"/>
            </a:xfrm>
            <a:custGeom>
              <a:avLst/>
              <a:gdLst>
                <a:gd name="connsiteX0" fmla="*/ 22888 w 74930"/>
                <a:gd name="connsiteY0" fmla="*/ 127891 h 152592"/>
                <a:gd name="connsiteX1" fmla="*/ 74931 w 74930"/>
                <a:gd name="connsiteY1" fmla="*/ 127891 h 152592"/>
                <a:gd name="connsiteX2" fmla="*/ 14021 w 74930"/>
                <a:gd name="connsiteY2" fmla="*/ 149084 h 152592"/>
                <a:gd name="connsiteX3" fmla="*/ 1829 w 74930"/>
                <a:gd name="connsiteY3" fmla="*/ 116243 h 152592"/>
                <a:gd name="connsiteX4" fmla="*/ 22485 w 74930"/>
                <a:gd name="connsiteY4" fmla="*/ 73118 h 152592"/>
                <a:gd name="connsiteX5" fmla="*/ 53922 w 74930"/>
                <a:gd name="connsiteY5" fmla="*/ 23345 h 152592"/>
                <a:gd name="connsiteX6" fmla="*/ 6464 w 74930"/>
                <a:gd name="connsiteY6" fmla="*/ 38799 h 152592"/>
                <a:gd name="connsiteX7" fmla="*/ 11703 w 74930"/>
                <a:gd name="connsiteY7" fmla="*/ 23742 h 152592"/>
                <a:gd name="connsiteX8" fmla="*/ 34828 w 74930"/>
                <a:gd name="connsiteY8" fmla="*/ 5674 h 152592"/>
                <a:gd name="connsiteX9" fmla="*/ 69338 w 74930"/>
                <a:gd name="connsiteY9" fmla="*/ 8345 h 152592"/>
                <a:gd name="connsiteX10" fmla="*/ 67273 w 74930"/>
                <a:gd name="connsiteY10" fmla="*/ 45106 h 152592"/>
                <a:gd name="connsiteX11" fmla="*/ 41579 w 74930"/>
                <a:gd name="connsiteY11" fmla="*/ 91072 h 152592"/>
                <a:gd name="connsiteX12" fmla="*/ 22888 w 74930"/>
                <a:gd name="connsiteY12" fmla="*/ 127948 h 15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52592">
                  <a:moveTo>
                    <a:pt x="22888" y="127891"/>
                  </a:moveTo>
                  <a:lnTo>
                    <a:pt x="74931" y="127891"/>
                  </a:lnTo>
                  <a:cubicBezTo>
                    <a:pt x="61227" y="148743"/>
                    <a:pt x="31402" y="158289"/>
                    <a:pt x="14021" y="149084"/>
                  </a:cubicBezTo>
                  <a:cubicBezTo>
                    <a:pt x="2584" y="143005"/>
                    <a:pt x="-3209" y="131130"/>
                    <a:pt x="1829" y="116243"/>
                  </a:cubicBezTo>
                  <a:cubicBezTo>
                    <a:pt x="6967" y="101073"/>
                    <a:pt x="14676" y="86868"/>
                    <a:pt x="22485" y="73118"/>
                  </a:cubicBezTo>
                  <a:cubicBezTo>
                    <a:pt x="31855" y="56640"/>
                    <a:pt x="42586" y="41129"/>
                    <a:pt x="53922" y="23345"/>
                  </a:cubicBezTo>
                  <a:cubicBezTo>
                    <a:pt x="33568" y="17208"/>
                    <a:pt x="25759" y="43970"/>
                    <a:pt x="6464" y="38799"/>
                  </a:cubicBezTo>
                  <a:cubicBezTo>
                    <a:pt x="8378" y="33004"/>
                    <a:pt x="8731" y="26754"/>
                    <a:pt x="11703" y="23742"/>
                  </a:cubicBezTo>
                  <a:cubicBezTo>
                    <a:pt x="18706" y="16754"/>
                    <a:pt x="26364" y="9822"/>
                    <a:pt x="34828" y="5674"/>
                  </a:cubicBezTo>
                  <a:cubicBezTo>
                    <a:pt x="46214" y="49"/>
                    <a:pt x="59212" y="-4667"/>
                    <a:pt x="69338" y="8345"/>
                  </a:cubicBezTo>
                  <a:cubicBezTo>
                    <a:pt x="78860" y="20561"/>
                    <a:pt x="72966" y="33629"/>
                    <a:pt x="67273" y="45106"/>
                  </a:cubicBezTo>
                  <a:cubicBezTo>
                    <a:pt x="59413" y="60845"/>
                    <a:pt x="49992" y="75618"/>
                    <a:pt x="41579" y="91072"/>
                  </a:cubicBezTo>
                  <a:cubicBezTo>
                    <a:pt x="35986" y="101300"/>
                    <a:pt x="30999" y="111925"/>
                    <a:pt x="22888" y="127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7D8AF643-AEC3-BEDB-074E-CD9BEA0C0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22376" y="4165322"/>
              <a:ext cx="58990" cy="243741"/>
            </a:xfrm>
            <a:custGeom>
              <a:avLst/>
              <a:gdLst>
                <a:gd name="connsiteX0" fmla="*/ 24938 w 58990"/>
                <a:gd name="connsiteY0" fmla="*/ 243627 h 243741"/>
                <a:gd name="connsiteX1" fmla="*/ 21664 w 58990"/>
                <a:gd name="connsiteY1" fmla="*/ 219252 h 243741"/>
                <a:gd name="connsiteX2" fmla="*/ 33956 w 58990"/>
                <a:gd name="connsiteY2" fmla="*/ 129365 h 243741"/>
                <a:gd name="connsiteX3" fmla="*/ 4736 w 58990"/>
                <a:gd name="connsiteY3" fmla="*/ 13342 h 243741"/>
                <a:gd name="connsiteX4" fmla="*/ 0 w 58990"/>
                <a:gd name="connsiteY4" fmla="*/ 1524 h 243741"/>
                <a:gd name="connsiteX5" fmla="*/ 14610 w 58990"/>
                <a:gd name="connsiteY5" fmla="*/ 956 h 243741"/>
                <a:gd name="connsiteX6" fmla="*/ 35719 w 58990"/>
                <a:gd name="connsiteY6" fmla="*/ 25047 h 243741"/>
                <a:gd name="connsiteX7" fmla="*/ 58038 w 58990"/>
                <a:gd name="connsiteY7" fmla="*/ 109252 h 243741"/>
                <a:gd name="connsiteX8" fmla="*/ 48214 w 58990"/>
                <a:gd name="connsiteY8" fmla="*/ 214082 h 243741"/>
                <a:gd name="connsiteX9" fmla="*/ 24988 w 58990"/>
                <a:gd name="connsiteY9" fmla="*/ 243741 h 24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90" h="243741">
                  <a:moveTo>
                    <a:pt x="24938" y="243627"/>
                  </a:moveTo>
                  <a:cubicBezTo>
                    <a:pt x="16121" y="234991"/>
                    <a:pt x="20555" y="227037"/>
                    <a:pt x="21664" y="219252"/>
                  </a:cubicBezTo>
                  <a:cubicBezTo>
                    <a:pt x="25996" y="189309"/>
                    <a:pt x="31588" y="159479"/>
                    <a:pt x="33956" y="129365"/>
                  </a:cubicBezTo>
                  <a:cubicBezTo>
                    <a:pt x="37281" y="86979"/>
                    <a:pt x="27155" y="47945"/>
                    <a:pt x="4736" y="13342"/>
                  </a:cubicBezTo>
                  <a:cubicBezTo>
                    <a:pt x="3124" y="10899"/>
                    <a:pt x="2418" y="7660"/>
                    <a:pt x="0" y="1524"/>
                  </a:cubicBezTo>
                  <a:cubicBezTo>
                    <a:pt x="6247" y="1126"/>
                    <a:pt x="12091" y="-1317"/>
                    <a:pt x="14610" y="956"/>
                  </a:cubicBezTo>
                  <a:cubicBezTo>
                    <a:pt x="22419" y="7944"/>
                    <a:pt x="30329" y="15728"/>
                    <a:pt x="35719" y="25047"/>
                  </a:cubicBezTo>
                  <a:cubicBezTo>
                    <a:pt x="50380" y="50444"/>
                    <a:pt x="55771" y="79536"/>
                    <a:pt x="58038" y="109252"/>
                  </a:cubicBezTo>
                  <a:cubicBezTo>
                    <a:pt x="60809" y="144820"/>
                    <a:pt x="57534" y="179877"/>
                    <a:pt x="48214" y="214082"/>
                  </a:cubicBezTo>
                  <a:cubicBezTo>
                    <a:pt x="44536" y="227491"/>
                    <a:pt x="40455" y="241014"/>
                    <a:pt x="24988" y="243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ED99291-7EAD-5012-E08B-A4D66C871E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3781" y="6693664"/>
              <a:ext cx="293820" cy="44017"/>
            </a:xfrm>
            <a:custGeom>
              <a:avLst/>
              <a:gdLst>
                <a:gd name="connsiteX0" fmla="*/ 293820 w 293820"/>
                <a:gd name="connsiteY0" fmla="*/ 5187 h 44017"/>
                <a:gd name="connsiteX1" fmla="*/ 306 w 293820"/>
                <a:gd name="connsiteY1" fmla="*/ 41665 h 44017"/>
                <a:gd name="connsiteX2" fmla="*/ 12246 w 293820"/>
                <a:gd name="connsiteY2" fmla="*/ 29392 h 44017"/>
                <a:gd name="connsiteX3" fmla="*/ 81972 w 293820"/>
                <a:gd name="connsiteY3" fmla="*/ 20642 h 44017"/>
                <a:gd name="connsiteX4" fmla="*/ 234573 w 293820"/>
                <a:gd name="connsiteY4" fmla="*/ 1608 h 44017"/>
                <a:gd name="connsiteX5" fmla="*/ 276187 w 293820"/>
                <a:gd name="connsiteY5" fmla="*/ 16 h 44017"/>
                <a:gd name="connsiteX6" fmla="*/ 293770 w 293820"/>
                <a:gd name="connsiteY6" fmla="*/ 5130 h 4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820" h="44017">
                  <a:moveTo>
                    <a:pt x="293820" y="5187"/>
                  </a:moveTo>
                  <a:cubicBezTo>
                    <a:pt x="263894" y="24903"/>
                    <a:pt x="29022" y="52233"/>
                    <a:pt x="306" y="41665"/>
                  </a:cubicBezTo>
                  <a:cubicBezTo>
                    <a:pt x="-1609" y="30358"/>
                    <a:pt x="5847" y="30244"/>
                    <a:pt x="12246" y="29392"/>
                  </a:cubicBezTo>
                  <a:cubicBezTo>
                    <a:pt x="35471" y="26380"/>
                    <a:pt x="58746" y="23596"/>
                    <a:pt x="81972" y="20642"/>
                  </a:cubicBezTo>
                  <a:cubicBezTo>
                    <a:pt x="132805" y="14278"/>
                    <a:pt x="183639" y="7631"/>
                    <a:pt x="234573" y="1608"/>
                  </a:cubicBezTo>
                  <a:cubicBezTo>
                    <a:pt x="248377" y="-40"/>
                    <a:pt x="262333" y="-40"/>
                    <a:pt x="276187" y="16"/>
                  </a:cubicBezTo>
                  <a:cubicBezTo>
                    <a:pt x="280822" y="16"/>
                    <a:pt x="285457" y="2631"/>
                    <a:pt x="293770" y="51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85768F3-9541-9BAB-84EA-62E40455F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86486" y="3302798"/>
              <a:ext cx="106273" cy="115409"/>
            </a:xfrm>
            <a:custGeom>
              <a:avLst/>
              <a:gdLst>
                <a:gd name="connsiteX0" fmla="*/ 35187 w 106273"/>
                <a:gd name="connsiteY0" fmla="*/ 55065 h 115409"/>
                <a:gd name="connsiteX1" fmla="*/ 80277 w 106273"/>
                <a:gd name="connsiteY1" fmla="*/ 50065 h 115409"/>
                <a:gd name="connsiteX2" fmla="*/ 53273 w 106273"/>
                <a:gd name="connsiteY2" fmla="*/ 71258 h 115409"/>
                <a:gd name="connsiteX3" fmla="*/ 25010 w 106273"/>
                <a:gd name="connsiteY3" fmla="*/ 80690 h 115409"/>
                <a:gd name="connsiteX4" fmla="*/ 37555 w 106273"/>
                <a:gd name="connsiteY4" fmla="*/ 92338 h 115409"/>
                <a:gd name="connsiteX5" fmla="*/ 76045 w 106273"/>
                <a:gd name="connsiteY5" fmla="*/ 83531 h 115409"/>
                <a:gd name="connsiteX6" fmla="*/ 106273 w 106273"/>
                <a:gd name="connsiteY6" fmla="*/ 75633 h 115409"/>
                <a:gd name="connsiteX7" fmla="*/ 99825 w 106273"/>
                <a:gd name="connsiteY7" fmla="*/ 87508 h 115409"/>
                <a:gd name="connsiteX8" fmla="*/ 30955 w 106273"/>
                <a:gd name="connsiteY8" fmla="*/ 115406 h 115409"/>
                <a:gd name="connsiteX9" fmla="*/ 928 w 106273"/>
                <a:gd name="connsiteY9" fmla="*/ 75236 h 115409"/>
                <a:gd name="connsiteX10" fmla="*/ 55188 w 106273"/>
                <a:gd name="connsiteY10" fmla="*/ 2735 h 115409"/>
                <a:gd name="connsiteX11" fmla="*/ 94736 w 106273"/>
                <a:gd name="connsiteY11" fmla="*/ 19894 h 115409"/>
                <a:gd name="connsiteX12" fmla="*/ 81033 w 106273"/>
                <a:gd name="connsiteY12" fmla="*/ 23985 h 115409"/>
                <a:gd name="connsiteX13" fmla="*/ 35136 w 106273"/>
                <a:gd name="connsiteY13" fmla="*/ 55008 h 11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73" h="115409">
                  <a:moveTo>
                    <a:pt x="35187" y="55065"/>
                  </a:moveTo>
                  <a:cubicBezTo>
                    <a:pt x="49495" y="53474"/>
                    <a:pt x="63752" y="51883"/>
                    <a:pt x="80277" y="50065"/>
                  </a:cubicBezTo>
                  <a:cubicBezTo>
                    <a:pt x="74987" y="67736"/>
                    <a:pt x="62644" y="67224"/>
                    <a:pt x="53273" y="71258"/>
                  </a:cubicBezTo>
                  <a:cubicBezTo>
                    <a:pt x="44054" y="75179"/>
                    <a:pt x="34330" y="77622"/>
                    <a:pt x="25010" y="80690"/>
                  </a:cubicBezTo>
                  <a:cubicBezTo>
                    <a:pt x="25514" y="92508"/>
                    <a:pt x="32315" y="93190"/>
                    <a:pt x="37555" y="92338"/>
                  </a:cubicBezTo>
                  <a:cubicBezTo>
                    <a:pt x="50502" y="90235"/>
                    <a:pt x="63249" y="86656"/>
                    <a:pt x="76045" y="83531"/>
                  </a:cubicBezTo>
                  <a:cubicBezTo>
                    <a:pt x="85013" y="81315"/>
                    <a:pt x="93880" y="78872"/>
                    <a:pt x="106273" y="75633"/>
                  </a:cubicBezTo>
                  <a:cubicBezTo>
                    <a:pt x="102747" y="82281"/>
                    <a:pt x="101890" y="85804"/>
                    <a:pt x="99825" y="87508"/>
                  </a:cubicBezTo>
                  <a:cubicBezTo>
                    <a:pt x="79320" y="104383"/>
                    <a:pt x="56447" y="115065"/>
                    <a:pt x="30955" y="115406"/>
                  </a:cubicBezTo>
                  <a:cubicBezTo>
                    <a:pt x="8485" y="115690"/>
                    <a:pt x="-3556" y="100008"/>
                    <a:pt x="928" y="75236"/>
                  </a:cubicBezTo>
                  <a:cubicBezTo>
                    <a:pt x="7226" y="40633"/>
                    <a:pt x="26723" y="16485"/>
                    <a:pt x="55188" y="2735"/>
                  </a:cubicBezTo>
                  <a:cubicBezTo>
                    <a:pt x="69193" y="-4026"/>
                    <a:pt x="80378" y="1769"/>
                    <a:pt x="94736" y="19894"/>
                  </a:cubicBezTo>
                  <a:cubicBezTo>
                    <a:pt x="89396" y="21599"/>
                    <a:pt x="85013" y="24553"/>
                    <a:pt x="81033" y="23985"/>
                  </a:cubicBezTo>
                  <a:cubicBezTo>
                    <a:pt x="55692" y="20292"/>
                    <a:pt x="46724" y="26031"/>
                    <a:pt x="35136" y="55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245D8FF-2AD7-82F6-D2C0-AC698F36B6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1722" y="5138170"/>
              <a:ext cx="86776" cy="149088"/>
            </a:xfrm>
            <a:custGeom>
              <a:avLst/>
              <a:gdLst>
                <a:gd name="connsiteX0" fmla="*/ 18426 w 86776"/>
                <a:gd name="connsiteY0" fmla="*/ 134706 h 149088"/>
                <a:gd name="connsiteX1" fmla="*/ 56009 w 86776"/>
                <a:gd name="connsiteY1" fmla="*/ 82149 h 149088"/>
                <a:gd name="connsiteX2" fmla="*/ 36311 w 86776"/>
                <a:gd name="connsiteY2" fmla="*/ 100046 h 149088"/>
                <a:gd name="connsiteX3" fmla="*/ 22860 w 86776"/>
                <a:gd name="connsiteY3" fmla="*/ 116240 h 149088"/>
                <a:gd name="connsiteX4" fmla="*/ 37 w 86776"/>
                <a:gd name="connsiteY4" fmla="*/ 106126 h 149088"/>
                <a:gd name="connsiteX5" fmla="*/ 2455 w 86776"/>
                <a:gd name="connsiteY5" fmla="*/ 12432 h 149088"/>
                <a:gd name="connsiteX6" fmla="*/ 13237 w 86776"/>
                <a:gd name="connsiteY6" fmla="*/ 46 h 149088"/>
                <a:gd name="connsiteX7" fmla="*/ 22557 w 86776"/>
                <a:gd name="connsiteY7" fmla="*/ 16126 h 149088"/>
                <a:gd name="connsiteX8" fmla="*/ 21046 w 86776"/>
                <a:gd name="connsiteY8" fmla="*/ 65387 h 149088"/>
                <a:gd name="connsiteX9" fmla="*/ 22053 w 86776"/>
                <a:gd name="connsiteY9" fmla="*/ 81864 h 149088"/>
                <a:gd name="connsiteX10" fmla="*/ 42256 w 86776"/>
                <a:gd name="connsiteY10" fmla="*/ 67830 h 149088"/>
                <a:gd name="connsiteX11" fmla="*/ 84776 w 86776"/>
                <a:gd name="connsiteY11" fmla="*/ 87660 h 149088"/>
                <a:gd name="connsiteX12" fmla="*/ 72887 w 86776"/>
                <a:gd name="connsiteY12" fmla="*/ 134763 h 149088"/>
                <a:gd name="connsiteX13" fmla="*/ 32784 w 86776"/>
                <a:gd name="connsiteY13" fmla="*/ 147376 h 149088"/>
                <a:gd name="connsiteX14" fmla="*/ 18325 w 86776"/>
                <a:gd name="connsiteY14" fmla="*/ 134763 h 14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76" h="149088">
                  <a:moveTo>
                    <a:pt x="18426" y="134706"/>
                  </a:moveTo>
                  <a:cubicBezTo>
                    <a:pt x="61400" y="126524"/>
                    <a:pt x="73240" y="109762"/>
                    <a:pt x="56009" y="82149"/>
                  </a:cubicBezTo>
                  <a:cubicBezTo>
                    <a:pt x="49360" y="88171"/>
                    <a:pt x="42558" y="93740"/>
                    <a:pt x="36311" y="100046"/>
                  </a:cubicBezTo>
                  <a:cubicBezTo>
                    <a:pt x="31474" y="104990"/>
                    <a:pt x="27898" y="111581"/>
                    <a:pt x="22860" y="116240"/>
                  </a:cubicBezTo>
                  <a:cubicBezTo>
                    <a:pt x="11675" y="126637"/>
                    <a:pt x="188" y="122092"/>
                    <a:pt x="37" y="106126"/>
                  </a:cubicBezTo>
                  <a:cubicBezTo>
                    <a:pt x="-265" y="74933"/>
                    <a:pt x="1347" y="43682"/>
                    <a:pt x="2455" y="12432"/>
                  </a:cubicBezTo>
                  <a:cubicBezTo>
                    <a:pt x="2707" y="5273"/>
                    <a:pt x="5781" y="-579"/>
                    <a:pt x="13237" y="46"/>
                  </a:cubicBezTo>
                  <a:cubicBezTo>
                    <a:pt x="22205" y="784"/>
                    <a:pt x="22860" y="8171"/>
                    <a:pt x="22557" y="16126"/>
                  </a:cubicBezTo>
                  <a:cubicBezTo>
                    <a:pt x="21952" y="32546"/>
                    <a:pt x="21398" y="48967"/>
                    <a:pt x="21046" y="65387"/>
                  </a:cubicBezTo>
                  <a:cubicBezTo>
                    <a:pt x="20945" y="69989"/>
                    <a:pt x="21600" y="74592"/>
                    <a:pt x="22053" y="81864"/>
                  </a:cubicBezTo>
                  <a:cubicBezTo>
                    <a:pt x="30265" y="76126"/>
                    <a:pt x="35958" y="71296"/>
                    <a:pt x="42256" y="67830"/>
                  </a:cubicBezTo>
                  <a:cubicBezTo>
                    <a:pt x="59586" y="58228"/>
                    <a:pt x="78983" y="67149"/>
                    <a:pt x="84776" y="87660"/>
                  </a:cubicBezTo>
                  <a:cubicBezTo>
                    <a:pt x="89966" y="106012"/>
                    <a:pt x="84726" y="121581"/>
                    <a:pt x="72887" y="134763"/>
                  </a:cubicBezTo>
                  <a:cubicBezTo>
                    <a:pt x="61602" y="147319"/>
                    <a:pt x="48050" y="151922"/>
                    <a:pt x="32784" y="147376"/>
                  </a:cubicBezTo>
                  <a:cubicBezTo>
                    <a:pt x="28502" y="146070"/>
                    <a:pt x="25126" y="140899"/>
                    <a:pt x="18325" y="134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E47401B-D7A2-0550-18CF-527BC47757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36974" y="3306154"/>
              <a:ext cx="83658" cy="117123"/>
            </a:xfrm>
            <a:custGeom>
              <a:avLst/>
              <a:gdLst>
                <a:gd name="connsiteX0" fmla="*/ 24907 w 83658"/>
                <a:gd name="connsiteY0" fmla="*/ 28924 h 117123"/>
                <a:gd name="connsiteX1" fmla="*/ 37703 w 83658"/>
                <a:gd name="connsiteY1" fmla="*/ 15742 h 117123"/>
                <a:gd name="connsiteX2" fmla="*/ 57603 w 83658"/>
                <a:gd name="connsiteY2" fmla="*/ 12220 h 117123"/>
                <a:gd name="connsiteX3" fmla="*/ 65060 w 83658"/>
                <a:gd name="connsiteY3" fmla="*/ 33583 h 117123"/>
                <a:gd name="connsiteX4" fmla="*/ 55437 w 83658"/>
                <a:gd name="connsiteY4" fmla="*/ 60799 h 117123"/>
                <a:gd name="connsiteX5" fmla="*/ 46318 w 83658"/>
                <a:gd name="connsiteY5" fmla="*/ 77561 h 117123"/>
                <a:gd name="connsiteX6" fmla="*/ 71005 w 83658"/>
                <a:gd name="connsiteY6" fmla="*/ 86936 h 117123"/>
                <a:gd name="connsiteX7" fmla="*/ 83650 w 83658"/>
                <a:gd name="connsiteY7" fmla="*/ 100231 h 117123"/>
                <a:gd name="connsiteX8" fmla="*/ 66319 w 83658"/>
                <a:gd name="connsiteY8" fmla="*/ 108640 h 117123"/>
                <a:gd name="connsiteX9" fmla="*/ 40575 w 83658"/>
                <a:gd name="connsiteY9" fmla="*/ 103299 h 117123"/>
                <a:gd name="connsiteX10" fmla="*/ 19869 w 83658"/>
                <a:gd name="connsiteY10" fmla="*/ 111254 h 117123"/>
                <a:gd name="connsiteX11" fmla="*/ 5611 w 83658"/>
                <a:gd name="connsiteY11" fmla="*/ 116538 h 117123"/>
                <a:gd name="connsiteX12" fmla="*/ 69 w 83658"/>
                <a:gd name="connsiteY12" fmla="*/ 99947 h 117123"/>
                <a:gd name="connsiteX13" fmla="*/ 3042 w 83658"/>
                <a:gd name="connsiteY13" fmla="*/ 85686 h 117123"/>
                <a:gd name="connsiteX14" fmla="*/ 6064 w 83658"/>
                <a:gd name="connsiteY14" fmla="*/ 25004 h 117123"/>
                <a:gd name="connsiteX15" fmla="*/ 4553 w 83658"/>
                <a:gd name="connsiteY15" fmla="*/ 15288 h 117123"/>
                <a:gd name="connsiteX16" fmla="*/ 10700 w 83658"/>
                <a:gd name="connsiteY16" fmla="*/ 3 h 117123"/>
                <a:gd name="connsiteX17" fmla="*/ 20574 w 83658"/>
                <a:gd name="connsiteY17" fmla="*/ 10572 h 117123"/>
                <a:gd name="connsiteX18" fmla="*/ 24856 w 83658"/>
                <a:gd name="connsiteY18" fmla="*/ 28867 h 11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658" h="117123">
                  <a:moveTo>
                    <a:pt x="24907" y="28924"/>
                  </a:moveTo>
                  <a:cubicBezTo>
                    <a:pt x="30549" y="23129"/>
                    <a:pt x="34026" y="19265"/>
                    <a:pt x="37703" y="15742"/>
                  </a:cubicBezTo>
                  <a:cubicBezTo>
                    <a:pt x="43648" y="10060"/>
                    <a:pt x="49996" y="6992"/>
                    <a:pt x="57603" y="12220"/>
                  </a:cubicBezTo>
                  <a:cubicBezTo>
                    <a:pt x="65009" y="17276"/>
                    <a:pt x="66924" y="25345"/>
                    <a:pt x="65060" y="33583"/>
                  </a:cubicBezTo>
                  <a:cubicBezTo>
                    <a:pt x="62944" y="42958"/>
                    <a:pt x="59064" y="51936"/>
                    <a:pt x="55437" y="60799"/>
                  </a:cubicBezTo>
                  <a:cubicBezTo>
                    <a:pt x="53321" y="65970"/>
                    <a:pt x="50198" y="70572"/>
                    <a:pt x="46318" y="77561"/>
                  </a:cubicBezTo>
                  <a:cubicBezTo>
                    <a:pt x="55236" y="80799"/>
                    <a:pt x="63599" y="82788"/>
                    <a:pt x="71005" y="86936"/>
                  </a:cubicBezTo>
                  <a:cubicBezTo>
                    <a:pt x="76143" y="89834"/>
                    <a:pt x="83952" y="96083"/>
                    <a:pt x="83650" y="100231"/>
                  </a:cubicBezTo>
                  <a:cubicBezTo>
                    <a:pt x="82844" y="111368"/>
                    <a:pt x="73221" y="109436"/>
                    <a:pt x="66319" y="108640"/>
                  </a:cubicBezTo>
                  <a:cubicBezTo>
                    <a:pt x="57654" y="107618"/>
                    <a:pt x="49190" y="104777"/>
                    <a:pt x="40575" y="103299"/>
                  </a:cubicBezTo>
                  <a:cubicBezTo>
                    <a:pt x="32716" y="101993"/>
                    <a:pt x="25159" y="100345"/>
                    <a:pt x="19869" y="111254"/>
                  </a:cubicBezTo>
                  <a:cubicBezTo>
                    <a:pt x="18005" y="115118"/>
                    <a:pt x="8684" y="118527"/>
                    <a:pt x="5611" y="116538"/>
                  </a:cubicBezTo>
                  <a:cubicBezTo>
                    <a:pt x="2034" y="114209"/>
                    <a:pt x="674" y="105913"/>
                    <a:pt x="69" y="99947"/>
                  </a:cubicBezTo>
                  <a:cubicBezTo>
                    <a:pt x="-384" y="95345"/>
                    <a:pt x="1480" y="90231"/>
                    <a:pt x="3042" y="85686"/>
                  </a:cubicBezTo>
                  <a:cubicBezTo>
                    <a:pt x="9994" y="65799"/>
                    <a:pt x="9188" y="45515"/>
                    <a:pt x="6064" y="25004"/>
                  </a:cubicBezTo>
                  <a:cubicBezTo>
                    <a:pt x="5561" y="21765"/>
                    <a:pt x="4755" y="18526"/>
                    <a:pt x="4553" y="15288"/>
                  </a:cubicBezTo>
                  <a:cubicBezTo>
                    <a:pt x="4150" y="8867"/>
                    <a:pt x="2588" y="458"/>
                    <a:pt x="10700" y="3"/>
                  </a:cubicBezTo>
                  <a:cubicBezTo>
                    <a:pt x="13924" y="-167"/>
                    <a:pt x="18357" y="6140"/>
                    <a:pt x="20574" y="10572"/>
                  </a:cubicBezTo>
                  <a:cubicBezTo>
                    <a:pt x="22891" y="15174"/>
                    <a:pt x="23143" y="21026"/>
                    <a:pt x="24856" y="28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6EB81BA3-9172-3213-7BF9-44DE01A8FE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6634" y="3367133"/>
              <a:ext cx="81824" cy="140855"/>
            </a:xfrm>
            <a:custGeom>
              <a:avLst/>
              <a:gdLst>
                <a:gd name="connsiteX0" fmla="*/ 11723 w 81824"/>
                <a:gd name="connsiteY0" fmla="*/ 30616 h 140855"/>
                <a:gd name="connsiteX1" fmla="*/ 3713 w 81824"/>
                <a:gd name="connsiteY1" fmla="*/ 31639 h 140855"/>
                <a:gd name="connsiteX2" fmla="*/ 4872 w 81824"/>
                <a:gd name="connsiteY2" fmla="*/ 8627 h 140855"/>
                <a:gd name="connsiteX3" fmla="*/ 19028 w 81824"/>
                <a:gd name="connsiteY3" fmla="*/ 48 h 140855"/>
                <a:gd name="connsiteX4" fmla="*/ 31170 w 81824"/>
                <a:gd name="connsiteY4" fmla="*/ 11866 h 140855"/>
                <a:gd name="connsiteX5" fmla="*/ 38072 w 81824"/>
                <a:gd name="connsiteY5" fmla="*/ 43287 h 140855"/>
                <a:gd name="connsiteX6" fmla="*/ 61449 w 81824"/>
                <a:gd name="connsiteY6" fmla="*/ 24252 h 140855"/>
                <a:gd name="connsiteX7" fmla="*/ 72935 w 81824"/>
                <a:gd name="connsiteY7" fmla="*/ 12150 h 140855"/>
                <a:gd name="connsiteX8" fmla="*/ 81349 w 81824"/>
                <a:gd name="connsiteY8" fmla="*/ 27718 h 140855"/>
                <a:gd name="connsiteX9" fmla="*/ 81147 w 81824"/>
                <a:gd name="connsiteY9" fmla="*/ 111583 h 140855"/>
                <a:gd name="connsiteX10" fmla="*/ 74799 w 81824"/>
                <a:gd name="connsiteY10" fmla="*/ 129594 h 140855"/>
                <a:gd name="connsiteX11" fmla="*/ 49710 w 81824"/>
                <a:gd name="connsiteY11" fmla="*/ 139935 h 140855"/>
                <a:gd name="connsiteX12" fmla="*/ 36359 w 81824"/>
                <a:gd name="connsiteY12" fmla="*/ 119310 h 140855"/>
                <a:gd name="connsiteX13" fmla="*/ 54496 w 81824"/>
                <a:gd name="connsiteY13" fmla="*/ 78287 h 140855"/>
                <a:gd name="connsiteX14" fmla="*/ 63413 w 81824"/>
                <a:gd name="connsiteY14" fmla="*/ 57605 h 140855"/>
                <a:gd name="connsiteX15" fmla="*/ 32278 w 81824"/>
                <a:gd name="connsiteY15" fmla="*/ 59196 h 140855"/>
                <a:gd name="connsiteX16" fmla="*/ 11774 w 81824"/>
                <a:gd name="connsiteY16" fmla="*/ 30559 h 1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4" h="140855">
                  <a:moveTo>
                    <a:pt x="11723" y="30616"/>
                  </a:moveTo>
                  <a:cubicBezTo>
                    <a:pt x="11421" y="30616"/>
                    <a:pt x="7391" y="31184"/>
                    <a:pt x="3713" y="31639"/>
                  </a:cubicBezTo>
                  <a:cubicBezTo>
                    <a:pt x="-3038" y="22889"/>
                    <a:pt x="690" y="14764"/>
                    <a:pt x="4872" y="8627"/>
                  </a:cubicBezTo>
                  <a:cubicBezTo>
                    <a:pt x="7995" y="4082"/>
                    <a:pt x="14545" y="-520"/>
                    <a:pt x="19028" y="48"/>
                  </a:cubicBezTo>
                  <a:cubicBezTo>
                    <a:pt x="23512" y="559"/>
                    <a:pt x="29256" y="6639"/>
                    <a:pt x="31170" y="11866"/>
                  </a:cubicBezTo>
                  <a:cubicBezTo>
                    <a:pt x="34646" y="21412"/>
                    <a:pt x="35755" y="32093"/>
                    <a:pt x="38072" y="43287"/>
                  </a:cubicBezTo>
                  <a:cubicBezTo>
                    <a:pt x="51826" y="44139"/>
                    <a:pt x="56511" y="34764"/>
                    <a:pt x="61449" y="24252"/>
                  </a:cubicBezTo>
                  <a:cubicBezTo>
                    <a:pt x="63766" y="19309"/>
                    <a:pt x="69006" y="16127"/>
                    <a:pt x="72935" y="12150"/>
                  </a:cubicBezTo>
                  <a:cubicBezTo>
                    <a:pt x="75857" y="17320"/>
                    <a:pt x="81198" y="22434"/>
                    <a:pt x="81349" y="27718"/>
                  </a:cubicBezTo>
                  <a:cubicBezTo>
                    <a:pt x="82104" y="55673"/>
                    <a:pt x="81903" y="83628"/>
                    <a:pt x="81147" y="111583"/>
                  </a:cubicBezTo>
                  <a:cubicBezTo>
                    <a:pt x="80996" y="117719"/>
                    <a:pt x="77973" y="124367"/>
                    <a:pt x="74799" y="129594"/>
                  </a:cubicBezTo>
                  <a:cubicBezTo>
                    <a:pt x="68905" y="139367"/>
                    <a:pt x="59887" y="142662"/>
                    <a:pt x="49710" y="139935"/>
                  </a:cubicBezTo>
                  <a:cubicBezTo>
                    <a:pt x="40339" y="137435"/>
                    <a:pt x="37770" y="128344"/>
                    <a:pt x="36359" y="119310"/>
                  </a:cubicBezTo>
                  <a:cubicBezTo>
                    <a:pt x="33387" y="100787"/>
                    <a:pt x="40188" y="86526"/>
                    <a:pt x="54496" y="78287"/>
                  </a:cubicBezTo>
                  <a:cubicBezTo>
                    <a:pt x="63313" y="73230"/>
                    <a:pt x="66738" y="67775"/>
                    <a:pt x="63413" y="57605"/>
                  </a:cubicBezTo>
                  <a:cubicBezTo>
                    <a:pt x="52733" y="58514"/>
                    <a:pt x="40742" y="63401"/>
                    <a:pt x="32278" y="59196"/>
                  </a:cubicBezTo>
                  <a:cubicBezTo>
                    <a:pt x="24016" y="55105"/>
                    <a:pt x="19331" y="41753"/>
                    <a:pt x="11774" y="305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19B6FE73-2230-39CA-16E6-208D2C7A83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211" y="6218295"/>
              <a:ext cx="116271" cy="78734"/>
            </a:xfrm>
            <a:custGeom>
              <a:avLst/>
              <a:gdLst>
                <a:gd name="connsiteX0" fmla="*/ 110203 w 116271"/>
                <a:gd name="connsiteY0" fmla="*/ 57144 h 78734"/>
                <a:gd name="connsiteX1" fmla="*/ 93578 w 116271"/>
                <a:gd name="connsiteY1" fmla="*/ 40042 h 78734"/>
                <a:gd name="connsiteX2" fmla="*/ 46875 w 116271"/>
                <a:gd name="connsiteY2" fmla="*/ 50837 h 78734"/>
                <a:gd name="connsiteX3" fmla="*/ 35641 w 116271"/>
                <a:gd name="connsiteY3" fmla="*/ 71292 h 78734"/>
                <a:gd name="connsiteX4" fmla="*/ 13322 w 116271"/>
                <a:gd name="connsiteY4" fmla="*/ 72372 h 78734"/>
                <a:gd name="connsiteX5" fmla="*/ 1483 w 116271"/>
                <a:gd name="connsiteY5" fmla="*/ 6575 h 78734"/>
                <a:gd name="connsiteX6" fmla="*/ 6471 w 116271"/>
                <a:gd name="connsiteY6" fmla="*/ 1064 h 78734"/>
                <a:gd name="connsiteX7" fmla="*/ 26018 w 116271"/>
                <a:gd name="connsiteY7" fmla="*/ 39133 h 78734"/>
                <a:gd name="connsiteX8" fmla="*/ 36346 w 116271"/>
                <a:gd name="connsiteY8" fmla="*/ 15837 h 78734"/>
                <a:gd name="connsiteX9" fmla="*/ 51309 w 116271"/>
                <a:gd name="connsiteY9" fmla="*/ 439 h 78734"/>
                <a:gd name="connsiteX10" fmla="*/ 67431 w 116271"/>
                <a:gd name="connsiteY10" fmla="*/ 16349 h 78734"/>
                <a:gd name="connsiteX11" fmla="*/ 71058 w 116271"/>
                <a:gd name="connsiteY11" fmla="*/ 24587 h 78734"/>
                <a:gd name="connsiteX12" fmla="*/ 84812 w 116271"/>
                <a:gd name="connsiteY12" fmla="*/ 10212 h 78734"/>
                <a:gd name="connsiteX13" fmla="*/ 110052 w 116271"/>
                <a:gd name="connsiteY13" fmla="*/ 13394 h 78734"/>
                <a:gd name="connsiteX14" fmla="*/ 110203 w 116271"/>
                <a:gd name="connsiteY14" fmla="*/ 56973 h 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71" h="78734">
                  <a:moveTo>
                    <a:pt x="110203" y="57144"/>
                  </a:moveTo>
                  <a:cubicBezTo>
                    <a:pt x="103553" y="50326"/>
                    <a:pt x="98566" y="45212"/>
                    <a:pt x="93578" y="40042"/>
                  </a:cubicBezTo>
                  <a:cubicBezTo>
                    <a:pt x="75542" y="64588"/>
                    <a:pt x="70302" y="75042"/>
                    <a:pt x="46875" y="50837"/>
                  </a:cubicBezTo>
                  <a:cubicBezTo>
                    <a:pt x="43097" y="57826"/>
                    <a:pt x="40124" y="65213"/>
                    <a:pt x="35641" y="71292"/>
                  </a:cubicBezTo>
                  <a:cubicBezTo>
                    <a:pt x="28839" y="80553"/>
                    <a:pt x="18058" y="81463"/>
                    <a:pt x="13322" y="72372"/>
                  </a:cubicBezTo>
                  <a:cubicBezTo>
                    <a:pt x="2843" y="52258"/>
                    <a:pt x="-2900" y="30383"/>
                    <a:pt x="1483" y="6575"/>
                  </a:cubicBezTo>
                  <a:cubicBezTo>
                    <a:pt x="1836" y="4644"/>
                    <a:pt x="4455" y="3166"/>
                    <a:pt x="6471" y="1064"/>
                  </a:cubicBezTo>
                  <a:cubicBezTo>
                    <a:pt x="23449" y="6406"/>
                    <a:pt x="15035" y="27201"/>
                    <a:pt x="26018" y="39133"/>
                  </a:cubicBezTo>
                  <a:cubicBezTo>
                    <a:pt x="29494" y="31065"/>
                    <a:pt x="32013" y="22712"/>
                    <a:pt x="36346" y="15837"/>
                  </a:cubicBezTo>
                  <a:cubicBezTo>
                    <a:pt x="40276" y="9644"/>
                    <a:pt x="45515" y="2030"/>
                    <a:pt x="51309" y="439"/>
                  </a:cubicBezTo>
                  <a:cubicBezTo>
                    <a:pt x="60629" y="-2117"/>
                    <a:pt x="65063" y="6917"/>
                    <a:pt x="67431" y="16349"/>
                  </a:cubicBezTo>
                  <a:cubicBezTo>
                    <a:pt x="67985" y="18621"/>
                    <a:pt x="69295" y="20667"/>
                    <a:pt x="71058" y="24587"/>
                  </a:cubicBezTo>
                  <a:cubicBezTo>
                    <a:pt x="75894" y="19473"/>
                    <a:pt x="79975" y="14303"/>
                    <a:pt x="84812" y="10212"/>
                  </a:cubicBezTo>
                  <a:cubicBezTo>
                    <a:pt x="93527" y="2883"/>
                    <a:pt x="103049" y="4360"/>
                    <a:pt x="110052" y="13394"/>
                  </a:cubicBezTo>
                  <a:cubicBezTo>
                    <a:pt x="118012" y="23735"/>
                    <a:pt x="118617" y="38621"/>
                    <a:pt x="110203" y="569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4B1CFA0-CD1F-B786-D108-C2C60BB2AD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6302" y="2012700"/>
              <a:ext cx="246575" cy="53506"/>
            </a:xfrm>
            <a:custGeom>
              <a:avLst/>
              <a:gdLst>
                <a:gd name="connsiteX0" fmla="*/ 972 w 246575"/>
                <a:gd name="connsiteY0" fmla="*/ 53507 h 53506"/>
                <a:gd name="connsiteX1" fmla="*/ 13264 w 246575"/>
                <a:gd name="connsiteY1" fmla="*/ 30552 h 53506"/>
                <a:gd name="connsiteX2" fmla="*/ 83897 w 246575"/>
                <a:gd name="connsiteY2" fmla="*/ 14132 h 53506"/>
                <a:gd name="connsiteX3" fmla="*/ 221435 w 246575"/>
                <a:gd name="connsiteY3" fmla="*/ 97 h 53506"/>
                <a:gd name="connsiteX4" fmla="*/ 246575 w 246575"/>
                <a:gd name="connsiteY4" fmla="*/ 3961 h 53506"/>
                <a:gd name="connsiteX5" fmla="*/ 228589 w 246575"/>
                <a:gd name="connsiteY5" fmla="*/ 19132 h 53506"/>
                <a:gd name="connsiteX6" fmla="*/ 126368 w 246575"/>
                <a:gd name="connsiteY6" fmla="*/ 33507 h 53506"/>
                <a:gd name="connsiteX7" fmla="*/ 24449 w 246575"/>
                <a:gd name="connsiteY7" fmla="*/ 49984 h 53506"/>
                <a:gd name="connsiteX8" fmla="*/ 972 w 246575"/>
                <a:gd name="connsiteY8" fmla="*/ 53450 h 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575" h="53506">
                  <a:moveTo>
                    <a:pt x="972" y="53507"/>
                  </a:moveTo>
                  <a:cubicBezTo>
                    <a:pt x="-3008" y="35893"/>
                    <a:pt x="6060" y="32541"/>
                    <a:pt x="13264" y="30552"/>
                  </a:cubicBezTo>
                  <a:cubicBezTo>
                    <a:pt x="36641" y="24188"/>
                    <a:pt x="60118" y="17257"/>
                    <a:pt x="83897" y="14132"/>
                  </a:cubicBezTo>
                  <a:cubicBezTo>
                    <a:pt x="129592" y="8052"/>
                    <a:pt x="175539" y="4131"/>
                    <a:pt x="221435" y="97"/>
                  </a:cubicBezTo>
                  <a:cubicBezTo>
                    <a:pt x="229446" y="-584"/>
                    <a:pt x="237708" y="2484"/>
                    <a:pt x="246575" y="3961"/>
                  </a:cubicBezTo>
                  <a:cubicBezTo>
                    <a:pt x="243401" y="17541"/>
                    <a:pt x="235491" y="18109"/>
                    <a:pt x="228589" y="19132"/>
                  </a:cubicBezTo>
                  <a:cubicBezTo>
                    <a:pt x="194532" y="24132"/>
                    <a:pt x="160374" y="28393"/>
                    <a:pt x="126368" y="33507"/>
                  </a:cubicBezTo>
                  <a:cubicBezTo>
                    <a:pt x="92361" y="38620"/>
                    <a:pt x="58405" y="44530"/>
                    <a:pt x="24449" y="49984"/>
                  </a:cubicBezTo>
                  <a:cubicBezTo>
                    <a:pt x="16791" y="51234"/>
                    <a:pt x="9133" y="52257"/>
                    <a:pt x="972" y="53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B02B6489-F2D5-48C9-8289-36D067DC8D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1264" y="694781"/>
              <a:ext cx="84016" cy="155303"/>
            </a:xfrm>
            <a:custGeom>
              <a:avLst/>
              <a:gdLst>
                <a:gd name="connsiteX0" fmla="*/ 45699 w 84016"/>
                <a:gd name="connsiteY0" fmla="*/ 66474 h 155303"/>
                <a:gd name="connsiteX1" fmla="*/ 54163 w 84016"/>
                <a:gd name="connsiteY1" fmla="*/ 68292 h 155303"/>
                <a:gd name="connsiteX2" fmla="*/ 82829 w 84016"/>
                <a:gd name="connsiteY2" fmla="*/ 94712 h 155303"/>
                <a:gd name="connsiteX3" fmla="*/ 71292 w 84016"/>
                <a:gd name="connsiteY3" fmla="*/ 132497 h 155303"/>
                <a:gd name="connsiteX4" fmla="*/ 28620 w 84016"/>
                <a:gd name="connsiteY4" fmla="*/ 155281 h 155303"/>
                <a:gd name="connsiteX5" fmla="*/ 13305 w 84016"/>
                <a:gd name="connsiteY5" fmla="*/ 147042 h 155303"/>
                <a:gd name="connsiteX6" fmla="*/ 30333 w 84016"/>
                <a:gd name="connsiteY6" fmla="*/ 134542 h 155303"/>
                <a:gd name="connsiteX7" fmla="*/ 55271 w 84016"/>
                <a:gd name="connsiteY7" fmla="*/ 114769 h 155303"/>
                <a:gd name="connsiteX8" fmla="*/ 59050 w 84016"/>
                <a:gd name="connsiteY8" fmla="*/ 97781 h 155303"/>
                <a:gd name="connsiteX9" fmla="*/ 43281 w 84016"/>
                <a:gd name="connsiteY9" fmla="*/ 88576 h 155303"/>
                <a:gd name="connsiteX10" fmla="*/ 26404 w 84016"/>
                <a:gd name="connsiteY10" fmla="*/ 92496 h 155303"/>
                <a:gd name="connsiteX11" fmla="*/ 13053 w 84016"/>
                <a:gd name="connsiteY11" fmla="*/ 88235 h 155303"/>
                <a:gd name="connsiteX12" fmla="*/ 13909 w 84016"/>
                <a:gd name="connsiteY12" fmla="*/ 72610 h 155303"/>
                <a:gd name="connsiteX13" fmla="*/ 32449 w 84016"/>
                <a:gd name="connsiteY13" fmla="*/ 36360 h 155303"/>
                <a:gd name="connsiteX14" fmla="*/ 35371 w 84016"/>
                <a:gd name="connsiteY14" fmla="*/ 23121 h 155303"/>
                <a:gd name="connsiteX15" fmla="*/ 13405 w 84016"/>
                <a:gd name="connsiteY15" fmla="*/ 38007 h 155303"/>
                <a:gd name="connsiteX16" fmla="*/ 2574 w 84016"/>
                <a:gd name="connsiteY16" fmla="*/ 43064 h 155303"/>
                <a:gd name="connsiteX17" fmla="*/ 458 w 84016"/>
                <a:gd name="connsiteY17" fmla="*/ 27951 h 155303"/>
                <a:gd name="connsiteX18" fmla="*/ 34616 w 84016"/>
                <a:gd name="connsiteY18" fmla="*/ 280 h 155303"/>
                <a:gd name="connsiteX19" fmla="*/ 55221 w 84016"/>
                <a:gd name="connsiteY19" fmla="*/ 27951 h 155303"/>
                <a:gd name="connsiteX20" fmla="*/ 45750 w 84016"/>
                <a:gd name="connsiteY20" fmla="*/ 66417 h 15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016" h="155303">
                  <a:moveTo>
                    <a:pt x="45699" y="66474"/>
                  </a:moveTo>
                  <a:cubicBezTo>
                    <a:pt x="48571" y="67099"/>
                    <a:pt x="51342" y="67894"/>
                    <a:pt x="54163" y="68292"/>
                  </a:cubicBezTo>
                  <a:cubicBezTo>
                    <a:pt x="68723" y="70224"/>
                    <a:pt x="78799" y="78860"/>
                    <a:pt x="82829" y="94712"/>
                  </a:cubicBezTo>
                  <a:cubicBezTo>
                    <a:pt x="86709" y="109883"/>
                    <a:pt x="80612" y="122213"/>
                    <a:pt x="71292" y="132497"/>
                  </a:cubicBezTo>
                  <a:cubicBezTo>
                    <a:pt x="59453" y="145565"/>
                    <a:pt x="45397" y="154145"/>
                    <a:pt x="28620" y="155281"/>
                  </a:cubicBezTo>
                  <a:cubicBezTo>
                    <a:pt x="24036" y="155565"/>
                    <a:pt x="19300" y="153122"/>
                    <a:pt x="13305" y="147042"/>
                  </a:cubicBezTo>
                  <a:cubicBezTo>
                    <a:pt x="18998" y="142894"/>
                    <a:pt x="24690" y="138804"/>
                    <a:pt x="30333" y="134542"/>
                  </a:cubicBezTo>
                  <a:cubicBezTo>
                    <a:pt x="38797" y="128122"/>
                    <a:pt x="47916" y="122554"/>
                    <a:pt x="55271" y="114769"/>
                  </a:cubicBezTo>
                  <a:cubicBezTo>
                    <a:pt x="58647" y="111190"/>
                    <a:pt x="61065" y="101247"/>
                    <a:pt x="59050" y="97781"/>
                  </a:cubicBezTo>
                  <a:cubicBezTo>
                    <a:pt x="56128" y="92837"/>
                    <a:pt x="48974" y="89428"/>
                    <a:pt x="43281" y="88576"/>
                  </a:cubicBezTo>
                  <a:cubicBezTo>
                    <a:pt x="37890" y="87780"/>
                    <a:pt x="32096" y="92212"/>
                    <a:pt x="26404" y="92496"/>
                  </a:cubicBezTo>
                  <a:cubicBezTo>
                    <a:pt x="21819" y="92724"/>
                    <a:pt x="15169" y="91644"/>
                    <a:pt x="13053" y="88235"/>
                  </a:cubicBezTo>
                  <a:cubicBezTo>
                    <a:pt x="10937" y="84826"/>
                    <a:pt x="11894" y="77099"/>
                    <a:pt x="13909" y="72610"/>
                  </a:cubicBezTo>
                  <a:cubicBezTo>
                    <a:pt x="19451" y="60167"/>
                    <a:pt x="26454" y="48576"/>
                    <a:pt x="32449" y="36360"/>
                  </a:cubicBezTo>
                  <a:cubicBezTo>
                    <a:pt x="34061" y="33064"/>
                    <a:pt x="34212" y="28803"/>
                    <a:pt x="35371" y="23121"/>
                  </a:cubicBezTo>
                  <a:cubicBezTo>
                    <a:pt x="23784" y="22780"/>
                    <a:pt x="19098" y="30848"/>
                    <a:pt x="13405" y="38007"/>
                  </a:cubicBezTo>
                  <a:cubicBezTo>
                    <a:pt x="11038" y="40962"/>
                    <a:pt x="6251" y="41473"/>
                    <a:pt x="2574" y="43064"/>
                  </a:cubicBezTo>
                  <a:cubicBezTo>
                    <a:pt x="1768" y="37951"/>
                    <a:pt x="-1104" y="31871"/>
                    <a:pt x="458" y="27951"/>
                  </a:cubicBezTo>
                  <a:cubicBezTo>
                    <a:pt x="6957" y="11700"/>
                    <a:pt x="19652" y="3007"/>
                    <a:pt x="34616" y="280"/>
                  </a:cubicBezTo>
                  <a:cubicBezTo>
                    <a:pt x="47563" y="-2106"/>
                    <a:pt x="57488" y="11075"/>
                    <a:pt x="55221" y="27951"/>
                  </a:cubicBezTo>
                  <a:cubicBezTo>
                    <a:pt x="53508" y="40735"/>
                    <a:pt x="49125" y="53121"/>
                    <a:pt x="45750" y="664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07D48282-6725-AA35-6C47-3E8BDE4342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165" y="3535933"/>
              <a:ext cx="89522" cy="125500"/>
            </a:xfrm>
            <a:custGeom>
              <a:avLst/>
              <a:gdLst>
                <a:gd name="connsiteX0" fmla="*/ 34608 w 89522"/>
                <a:gd name="connsiteY0" fmla="*/ 92215 h 125500"/>
                <a:gd name="connsiteX1" fmla="*/ 89522 w 89522"/>
                <a:gd name="connsiteY1" fmla="*/ 124602 h 125500"/>
                <a:gd name="connsiteX2" fmla="*/ 62367 w 89522"/>
                <a:gd name="connsiteY2" fmla="*/ 124943 h 125500"/>
                <a:gd name="connsiteX3" fmla="*/ 13095 w 89522"/>
                <a:gd name="connsiteY3" fmla="*/ 114091 h 125500"/>
                <a:gd name="connsiteX4" fmla="*/ 3624 w 89522"/>
                <a:gd name="connsiteY4" fmla="*/ 94091 h 125500"/>
                <a:gd name="connsiteX5" fmla="*/ 11735 w 89522"/>
                <a:gd name="connsiteY5" fmla="*/ 57045 h 125500"/>
                <a:gd name="connsiteX6" fmla="*/ 14506 w 89522"/>
                <a:gd name="connsiteY6" fmla="*/ 12726 h 125500"/>
                <a:gd name="connsiteX7" fmla="*/ 24935 w 89522"/>
                <a:gd name="connsiteY7" fmla="*/ 113 h 125500"/>
                <a:gd name="connsiteX8" fmla="*/ 32945 w 89522"/>
                <a:gd name="connsiteY8" fmla="*/ 14147 h 125500"/>
                <a:gd name="connsiteX9" fmla="*/ 32945 w 89522"/>
                <a:gd name="connsiteY9" fmla="*/ 53693 h 125500"/>
                <a:gd name="connsiteX10" fmla="*/ 82620 w 89522"/>
                <a:gd name="connsiteY10" fmla="*/ 7897 h 125500"/>
                <a:gd name="connsiteX11" fmla="*/ 81663 w 89522"/>
                <a:gd name="connsiteY11" fmla="*/ 30454 h 125500"/>
                <a:gd name="connsiteX12" fmla="*/ 52392 w 89522"/>
                <a:gd name="connsiteY12" fmla="*/ 70454 h 125500"/>
                <a:gd name="connsiteX13" fmla="*/ 34557 w 89522"/>
                <a:gd name="connsiteY13" fmla="*/ 92272 h 12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22" h="125500">
                  <a:moveTo>
                    <a:pt x="34608" y="92215"/>
                  </a:moveTo>
                  <a:cubicBezTo>
                    <a:pt x="53450" y="101307"/>
                    <a:pt x="74005" y="100113"/>
                    <a:pt x="89522" y="124602"/>
                  </a:cubicBezTo>
                  <a:cubicBezTo>
                    <a:pt x="77129" y="124886"/>
                    <a:pt x="69572" y="126250"/>
                    <a:pt x="62367" y="124943"/>
                  </a:cubicBezTo>
                  <a:cubicBezTo>
                    <a:pt x="45842" y="121988"/>
                    <a:pt x="29519" y="117670"/>
                    <a:pt x="13095" y="114091"/>
                  </a:cubicBezTo>
                  <a:cubicBezTo>
                    <a:pt x="651" y="111363"/>
                    <a:pt x="-3832" y="104148"/>
                    <a:pt x="3624" y="94091"/>
                  </a:cubicBezTo>
                  <a:cubicBezTo>
                    <a:pt x="12340" y="82386"/>
                    <a:pt x="11231" y="70000"/>
                    <a:pt x="11735" y="57045"/>
                  </a:cubicBezTo>
                  <a:cubicBezTo>
                    <a:pt x="12289" y="42215"/>
                    <a:pt x="12440" y="27329"/>
                    <a:pt x="14506" y="12726"/>
                  </a:cubicBezTo>
                  <a:cubicBezTo>
                    <a:pt x="15211" y="7783"/>
                    <a:pt x="20904" y="681"/>
                    <a:pt x="24935" y="113"/>
                  </a:cubicBezTo>
                  <a:cubicBezTo>
                    <a:pt x="32794" y="-1081"/>
                    <a:pt x="32945" y="7442"/>
                    <a:pt x="32945" y="14147"/>
                  </a:cubicBezTo>
                  <a:cubicBezTo>
                    <a:pt x="32996" y="26476"/>
                    <a:pt x="32945" y="38749"/>
                    <a:pt x="32945" y="53693"/>
                  </a:cubicBezTo>
                  <a:cubicBezTo>
                    <a:pt x="54457" y="42783"/>
                    <a:pt x="60251" y="12897"/>
                    <a:pt x="82620" y="7897"/>
                  </a:cubicBezTo>
                  <a:cubicBezTo>
                    <a:pt x="90933" y="16874"/>
                    <a:pt x="86096" y="24090"/>
                    <a:pt x="81663" y="30454"/>
                  </a:cubicBezTo>
                  <a:cubicBezTo>
                    <a:pt x="72191" y="44033"/>
                    <a:pt x="62317" y="57272"/>
                    <a:pt x="52392" y="70454"/>
                  </a:cubicBezTo>
                  <a:cubicBezTo>
                    <a:pt x="47253" y="77272"/>
                    <a:pt x="41611" y="83636"/>
                    <a:pt x="34557" y="92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C7503B6-BD8D-4BD5-D9DA-D28465FB47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9120" y="6439728"/>
              <a:ext cx="242943" cy="42416"/>
            </a:xfrm>
            <a:custGeom>
              <a:avLst/>
              <a:gdLst>
                <a:gd name="connsiteX0" fmla="*/ 241382 w 242943"/>
                <a:gd name="connsiteY0" fmla="*/ 28951 h 42416"/>
                <a:gd name="connsiteX1" fmla="*/ 218559 w 242943"/>
                <a:gd name="connsiteY1" fmla="*/ 28780 h 42416"/>
                <a:gd name="connsiteX2" fmla="*/ 33614 w 242943"/>
                <a:gd name="connsiteY2" fmla="*/ 39235 h 42416"/>
                <a:gd name="connsiteX3" fmla="*/ 7618 w 242943"/>
                <a:gd name="connsiteY3" fmla="*/ 42417 h 42416"/>
                <a:gd name="connsiteX4" fmla="*/ 111 w 242943"/>
                <a:gd name="connsiteY4" fmla="*/ 35485 h 42416"/>
                <a:gd name="connsiteX5" fmla="*/ 3940 w 242943"/>
                <a:gd name="connsiteY5" fmla="*/ 25257 h 42416"/>
                <a:gd name="connsiteX6" fmla="*/ 11648 w 242943"/>
                <a:gd name="connsiteY6" fmla="*/ 21110 h 42416"/>
                <a:gd name="connsiteX7" fmla="*/ 223497 w 242943"/>
                <a:gd name="connsiteY7" fmla="*/ 12019 h 42416"/>
                <a:gd name="connsiteX8" fmla="*/ 242943 w 242943"/>
                <a:gd name="connsiteY8" fmla="*/ 21223 h 42416"/>
                <a:gd name="connsiteX9" fmla="*/ 241382 w 242943"/>
                <a:gd name="connsiteY9" fmla="*/ 29007 h 4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43" h="42416">
                  <a:moveTo>
                    <a:pt x="241382" y="28951"/>
                  </a:moveTo>
                  <a:cubicBezTo>
                    <a:pt x="233774" y="28951"/>
                    <a:pt x="226016" y="29974"/>
                    <a:pt x="218559" y="28780"/>
                  </a:cubicBezTo>
                  <a:cubicBezTo>
                    <a:pt x="156290" y="19064"/>
                    <a:pt x="94775" y="24235"/>
                    <a:pt x="33614" y="39235"/>
                  </a:cubicBezTo>
                  <a:cubicBezTo>
                    <a:pt x="25150" y="41337"/>
                    <a:pt x="16283" y="42303"/>
                    <a:pt x="7618" y="42417"/>
                  </a:cubicBezTo>
                  <a:cubicBezTo>
                    <a:pt x="4998" y="42417"/>
                    <a:pt x="766" y="38440"/>
                    <a:pt x="111" y="35485"/>
                  </a:cubicBezTo>
                  <a:cubicBezTo>
                    <a:pt x="-544" y="32530"/>
                    <a:pt x="1824" y="27985"/>
                    <a:pt x="3940" y="25257"/>
                  </a:cubicBezTo>
                  <a:cubicBezTo>
                    <a:pt x="5653" y="23041"/>
                    <a:pt x="8928" y="21905"/>
                    <a:pt x="11648" y="21110"/>
                  </a:cubicBezTo>
                  <a:cubicBezTo>
                    <a:pt x="81626" y="-27"/>
                    <a:pt x="152108" y="-9118"/>
                    <a:pt x="223497" y="12019"/>
                  </a:cubicBezTo>
                  <a:cubicBezTo>
                    <a:pt x="230197" y="14007"/>
                    <a:pt x="236444" y="18098"/>
                    <a:pt x="242943" y="21223"/>
                  </a:cubicBezTo>
                  <a:cubicBezTo>
                    <a:pt x="242439" y="23837"/>
                    <a:pt x="241936" y="26394"/>
                    <a:pt x="241382" y="29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7BF1ED71-1C89-3D6A-142C-54840B2E03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4847" y="6490690"/>
              <a:ext cx="99219" cy="124714"/>
            </a:xfrm>
            <a:custGeom>
              <a:avLst/>
              <a:gdLst>
                <a:gd name="connsiteX0" fmla="*/ 96843 w 99219"/>
                <a:gd name="connsiteY0" fmla="*/ 3557 h 124714"/>
                <a:gd name="connsiteX1" fmla="*/ 62937 w 99219"/>
                <a:gd name="connsiteY1" fmla="*/ 102819 h 124714"/>
                <a:gd name="connsiteX2" fmla="*/ 68781 w 99219"/>
                <a:gd name="connsiteY2" fmla="*/ 85319 h 124714"/>
                <a:gd name="connsiteX3" fmla="*/ 89588 w 99219"/>
                <a:gd name="connsiteY3" fmla="*/ 84751 h 124714"/>
                <a:gd name="connsiteX4" fmla="*/ 94576 w 99219"/>
                <a:gd name="connsiteY4" fmla="*/ 107649 h 124714"/>
                <a:gd name="connsiteX5" fmla="*/ 76640 w 99219"/>
                <a:gd name="connsiteY5" fmla="*/ 121285 h 124714"/>
                <a:gd name="connsiteX6" fmla="*/ 34069 w 99219"/>
                <a:gd name="connsiteY6" fmla="*/ 85944 h 124714"/>
                <a:gd name="connsiteX7" fmla="*/ 50090 w 99219"/>
                <a:gd name="connsiteY7" fmla="*/ 23160 h 124714"/>
                <a:gd name="connsiteX8" fmla="*/ 25555 w 99219"/>
                <a:gd name="connsiteY8" fmla="*/ 29068 h 124714"/>
                <a:gd name="connsiteX9" fmla="*/ 8526 w 99219"/>
                <a:gd name="connsiteY9" fmla="*/ 33103 h 124714"/>
                <a:gd name="connsiteX10" fmla="*/ 264 w 99219"/>
                <a:gd name="connsiteY10" fmla="*/ 27194 h 124714"/>
                <a:gd name="connsiteX11" fmla="*/ 2582 w 99219"/>
                <a:gd name="connsiteY11" fmla="*/ 16227 h 124714"/>
                <a:gd name="connsiteX12" fmla="*/ 6007 w 99219"/>
                <a:gd name="connsiteY12" fmla="*/ 13330 h 124714"/>
                <a:gd name="connsiteX13" fmla="*/ 96793 w 99219"/>
                <a:gd name="connsiteY13" fmla="*/ 3671 h 1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19" h="124714">
                  <a:moveTo>
                    <a:pt x="96843" y="3557"/>
                  </a:moveTo>
                  <a:cubicBezTo>
                    <a:pt x="69285" y="35035"/>
                    <a:pt x="45657" y="78898"/>
                    <a:pt x="62937" y="102819"/>
                  </a:cubicBezTo>
                  <a:cubicBezTo>
                    <a:pt x="64801" y="96683"/>
                    <a:pt x="65255" y="87081"/>
                    <a:pt x="68781" y="85319"/>
                  </a:cubicBezTo>
                  <a:cubicBezTo>
                    <a:pt x="74726" y="82364"/>
                    <a:pt x="83089" y="82592"/>
                    <a:pt x="89588" y="84751"/>
                  </a:cubicBezTo>
                  <a:cubicBezTo>
                    <a:pt x="100168" y="88274"/>
                    <a:pt x="102334" y="98842"/>
                    <a:pt x="94576" y="107649"/>
                  </a:cubicBezTo>
                  <a:cubicBezTo>
                    <a:pt x="89588" y="113331"/>
                    <a:pt x="83190" y="118331"/>
                    <a:pt x="76640" y="121285"/>
                  </a:cubicBezTo>
                  <a:cubicBezTo>
                    <a:pt x="52105" y="132365"/>
                    <a:pt x="30643" y="115546"/>
                    <a:pt x="34069" y="85944"/>
                  </a:cubicBezTo>
                  <a:cubicBezTo>
                    <a:pt x="36437" y="65319"/>
                    <a:pt x="44146" y="45546"/>
                    <a:pt x="50090" y="23160"/>
                  </a:cubicBezTo>
                  <a:cubicBezTo>
                    <a:pt x="42936" y="24864"/>
                    <a:pt x="34220" y="26966"/>
                    <a:pt x="25555" y="29068"/>
                  </a:cubicBezTo>
                  <a:cubicBezTo>
                    <a:pt x="19862" y="30489"/>
                    <a:pt x="14270" y="32875"/>
                    <a:pt x="8526" y="33103"/>
                  </a:cubicBezTo>
                  <a:cubicBezTo>
                    <a:pt x="5705" y="33216"/>
                    <a:pt x="1272" y="30035"/>
                    <a:pt x="264" y="27194"/>
                  </a:cubicBezTo>
                  <a:cubicBezTo>
                    <a:pt x="-743" y="24296"/>
                    <a:pt x="1372" y="19807"/>
                    <a:pt x="2582" y="16227"/>
                  </a:cubicBezTo>
                  <a:cubicBezTo>
                    <a:pt x="3035" y="14921"/>
                    <a:pt x="4697" y="13898"/>
                    <a:pt x="6007" y="13330"/>
                  </a:cubicBezTo>
                  <a:cubicBezTo>
                    <a:pt x="34170" y="205"/>
                    <a:pt x="63038" y="-3659"/>
                    <a:pt x="96793" y="3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5FA5C231-E31D-D0E0-C635-9A5D8666DD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7334" y="440514"/>
              <a:ext cx="81367" cy="157511"/>
            </a:xfrm>
            <a:custGeom>
              <a:avLst/>
              <a:gdLst>
                <a:gd name="connsiteX0" fmla="*/ 0 w 81367"/>
                <a:gd name="connsiteY0" fmla="*/ 0 h 157511"/>
                <a:gd name="connsiteX1" fmla="*/ 17079 w 81367"/>
                <a:gd name="connsiteY1" fmla="*/ 20568 h 157511"/>
                <a:gd name="connsiteX2" fmla="*/ 24283 w 81367"/>
                <a:gd name="connsiteY2" fmla="*/ 88978 h 157511"/>
                <a:gd name="connsiteX3" fmla="*/ 45141 w 81367"/>
                <a:gd name="connsiteY3" fmla="*/ 75285 h 157511"/>
                <a:gd name="connsiteX4" fmla="*/ 81263 w 81367"/>
                <a:gd name="connsiteY4" fmla="*/ 104887 h 157511"/>
                <a:gd name="connsiteX5" fmla="*/ 38037 w 81367"/>
                <a:gd name="connsiteY5" fmla="*/ 156933 h 157511"/>
                <a:gd name="connsiteX6" fmla="*/ 15769 w 81367"/>
                <a:gd name="connsiteY6" fmla="*/ 146365 h 157511"/>
                <a:gd name="connsiteX7" fmla="*/ 35921 w 81367"/>
                <a:gd name="connsiteY7" fmla="*/ 134830 h 157511"/>
                <a:gd name="connsiteX8" fmla="*/ 55720 w 81367"/>
                <a:gd name="connsiteY8" fmla="*/ 116705 h 157511"/>
                <a:gd name="connsiteX9" fmla="*/ 56879 w 81367"/>
                <a:gd name="connsiteY9" fmla="*/ 90057 h 157511"/>
                <a:gd name="connsiteX10" fmla="*/ 29775 w 81367"/>
                <a:gd name="connsiteY10" fmla="*/ 116592 h 157511"/>
                <a:gd name="connsiteX11" fmla="*/ 9471 w 81367"/>
                <a:gd name="connsiteY11" fmla="*/ 131308 h 157511"/>
                <a:gd name="connsiteX12" fmla="*/ 4131 w 81367"/>
                <a:gd name="connsiteY12" fmla="*/ 105001 h 157511"/>
                <a:gd name="connsiteX13" fmla="*/ 151 w 81367"/>
                <a:gd name="connsiteY13" fmla="*/ 21137 h 157511"/>
                <a:gd name="connsiteX14" fmla="*/ 151 w 81367"/>
                <a:gd name="connsiteY14" fmla="*/ 0 h 15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367" h="157511">
                  <a:moveTo>
                    <a:pt x="0" y="0"/>
                  </a:moveTo>
                  <a:cubicBezTo>
                    <a:pt x="15517" y="114"/>
                    <a:pt x="15870" y="11591"/>
                    <a:pt x="17079" y="20568"/>
                  </a:cubicBezTo>
                  <a:cubicBezTo>
                    <a:pt x="19951" y="42557"/>
                    <a:pt x="21764" y="64716"/>
                    <a:pt x="24283" y="88978"/>
                  </a:cubicBezTo>
                  <a:cubicBezTo>
                    <a:pt x="31891" y="83921"/>
                    <a:pt x="38188" y="78751"/>
                    <a:pt x="45141" y="75285"/>
                  </a:cubicBezTo>
                  <a:cubicBezTo>
                    <a:pt x="64436" y="65739"/>
                    <a:pt x="82926" y="81137"/>
                    <a:pt x="81263" y="104887"/>
                  </a:cubicBezTo>
                  <a:cubicBezTo>
                    <a:pt x="79500" y="130228"/>
                    <a:pt x="60154" y="153751"/>
                    <a:pt x="38037" y="156933"/>
                  </a:cubicBezTo>
                  <a:cubicBezTo>
                    <a:pt x="29220" y="158183"/>
                    <a:pt x="20253" y="158467"/>
                    <a:pt x="15769" y="146365"/>
                  </a:cubicBezTo>
                  <a:cubicBezTo>
                    <a:pt x="19447" y="135569"/>
                    <a:pt x="29724" y="139490"/>
                    <a:pt x="35921" y="134830"/>
                  </a:cubicBezTo>
                  <a:cubicBezTo>
                    <a:pt x="42974" y="129433"/>
                    <a:pt x="50229" y="123808"/>
                    <a:pt x="55720" y="116705"/>
                  </a:cubicBezTo>
                  <a:cubicBezTo>
                    <a:pt x="61010" y="109887"/>
                    <a:pt x="63681" y="101023"/>
                    <a:pt x="56879" y="90057"/>
                  </a:cubicBezTo>
                  <a:cubicBezTo>
                    <a:pt x="44234" y="94489"/>
                    <a:pt x="37332" y="106194"/>
                    <a:pt x="29775" y="116592"/>
                  </a:cubicBezTo>
                  <a:cubicBezTo>
                    <a:pt x="24283" y="124149"/>
                    <a:pt x="19648" y="135683"/>
                    <a:pt x="9471" y="131308"/>
                  </a:cubicBezTo>
                  <a:cubicBezTo>
                    <a:pt x="-1360" y="126649"/>
                    <a:pt x="4484" y="114376"/>
                    <a:pt x="4131" y="105001"/>
                  </a:cubicBezTo>
                  <a:cubicBezTo>
                    <a:pt x="2973" y="77046"/>
                    <a:pt x="1411" y="49091"/>
                    <a:pt x="151" y="21137"/>
                  </a:cubicBezTo>
                  <a:cubicBezTo>
                    <a:pt x="-151" y="14773"/>
                    <a:pt x="151" y="8409"/>
                    <a:pt x="15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5DCC3C4F-41B0-9ECB-A284-6E6237AFB0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059" y="6733452"/>
              <a:ext cx="130379" cy="93624"/>
            </a:xfrm>
            <a:custGeom>
              <a:avLst/>
              <a:gdLst>
                <a:gd name="connsiteX0" fmla="*/ 24434 w 130379"/>
                <a:gd name="connsiteY0" fmla="*/ 81877 h 93624"/>
                <a:gd name="connsiteX1" fmla="*/ 0 w 130379"/>
                <a:gd name="connsiteY1" fmla="*/ 89661 h 93624"/>
                <a:gd name="connsiteX2" fmla="*/ 8665 w 130379"/>
                <a:gd name="connsiteY2" fmla="*/ 69377 h 93624"/>
                <a:gd name="connsiteX3" fmla="*/ 22016 w 130379"/>
                <a:gd name="connsiteY3" fmla="*/ 25740 h 93624"/>
                <a:gd name="connsiteX4" fmla="*/ 22621 w 130379"/>
                <a:gd name="connsiteY4" fmla="*/ 20854 h 93624"/>
                <a:gd name="connsiteX5" fmla="*/ 39851 w 130379"/>
                <a:gd name="connsiteY5" fmla="*/ 570 h 93624"/>
                <a:gd name="connsiteX6" fmla="*/ 45594 w 130379"/>
                <a:gd name="connsiteY6" fmla="*/ 28070 h 93624"/>
                <a:gd name="connsiteX7" fmla="*/ 46148 w 130379"/>
                <a:gd name="connsiteY7" fmla="*/ 73979 h 93624"/>
                <a:gd name="connsiteX8" fmla="*/ 80004 w 130379"/>
                <a:gd name="connsiteY8" fmla="*/ 39377 h 93624"/>
                <a:gd name="connsiteX9" fmla="*/ 112600 w 130379"/>
                <a:gd name="connsiteY9" fmla="*/ 26365 h 93624"/>
                <a:gd name="connsiteX10" fmla="*/ 123381 w 130379"/>
                <a:gd name="connsiteY10" fmla="*/ 65741 h 93624"/>
                <a:gd name="connsiteX11" fmla="*/ 76477 w 130379"/>
                <a:gd name="connsiteY11" fmla="*/ 84491 h 93624"/>
                <a:gd name="connsiteX12" fmla="*/ 58088 w 130379"/>
                <a:gd name="connsiteY12" fmla="*/ 85286 h 93624"/>
                <a:gd name="connsiteX13" fmla="*/ 24384 w 130379"/>
                <a:gd name="connsiteY13" fmla="*/ 81877 h 93624"/>
                <a:gd name="connsiteX14" fmla="*/ 88266 w 130379"/>
                <a:gd name="connsiteY14" fmla="*/ 62616 h 93624"/>
                <a:gd name="connsiteX15" fmla="*/ 91843 w 130379"/>
                <a:gd name="connsiteY15" fmla="*/ 66934 h 93624"/>
                <a:gd name="connsiteX16" fmla="*/ 107914 w 130379"/>
                <a:gd name="connsiteY16" fmla="*/ 52332 h 93624"/>
                <a:gd name="connsiteX17" fmla="*/ 88316 w 130379"/>
                <a:gd name="connsiteY17" fmla="*/ 62616 h 9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379" h="93624">
                  <a:moveTo>
                    <a:pt x="24434" y="81877"/>
                  </a:moveTo>
                  <a:cubicBezTo>
                    <a:pt x="16877" y="85286"/>
                    <a:pt x="14056" y="100798"/>
                    <a:pt x="0" y="89661"/>
                  </a:cubicBezTo>
                  <a:cubicBezTo>
                    <a:pt x="2720" y="83184"/>
                    <a:pt x="5240" y="75968"/>
                    <a:pt x="8665" y="69377"/>
                  </a:cubicBezTo>
                  <a:cubicBezTo>
                    <a:pt x="15719" y="55798"/>
                    <a:pt x="22873" y="42389"/>
                    <a:pt x="22016" y="25740"/>
                  </a:cubicBezTo>
                  <a:cubicBezTo>
                    <a:pt x="21915" y="24149"/>
                    <a:pt x="22318" y="22445"/>
                    <a:pt x="22621" y="20854"/>
                  </a:cubicBezTo>
                  <a:cubicBezTo>
                    <a:pt x="25593" y="4604"/>
                    <a:pt x="31336" y="-2101"/>
                    <a:pt x="39851" y="570"/>
                  </a:cubicBezTo>
                  <a:cubicBezTo>
                    <a:pt x="48012" y="3127"/>
                    <a:pt x="49826" y="11820"/>
                    <a:pt x="45594" y="28070"/>
                  </a:cubicBezTo>
                  <a:cubicBezTo>
                    <a:pt x="41261" y="44831"/>
                    <a:pt x="41448" y="60173"/>
                    <a:pt x="46148" y="73979"/>
                  </a:cubicBezTo>
                  <a:cubicBezTo>
                    <a:pt x="54511" y="56991"/>
                    <a:pt x="71893" y="55684"/>
                    <a:pt x="80004" y="39377"/>
                  </a:cubicBezTo>
                  <a:cubicBezTo>
                    <a:pt x="86402" y="26536"/>
                    <a:pt x="100055" y="22388"/>
                    <a:pt x="112600" y="26365"/>
                  </a:cubicBezTo>
                  <a:cubicBezTo>
                    <a:pt x="131089" y="32218"/>
                    <a:pt x="135976" y="49150"/>
                    <a:pt x="123381" y="65741"/>
                  </a:cubicBezTo>
                  <a:cubicBezTo>
                    <a:pt x="111088" y="81991"/>
                    <a:pt x="95521" y="89548"/>
                    <a:pt x="76477" y="84491"/>
                  </a:cubicBezTo>
                  <a:cubicBezTo>
                    <a:pt x="70129" y="82786"/>
                    <a:pt x="64688" y="79946"/>
                    <a:pt x="58088" y="85286"/>
                  </a:cubicBezTo>
                  <a:cubicBezTo>
                    <a:pt x="46400" y="94661"/>
                    <a:pt x="34762" y="91536"/>
                    <a:pt x="24384" y="81877"/>
                  </a:cubicBezTo>
                  <a:close/>
                  <a:moveTo>
                    <a:pt x="88266" y="62616"/>
                  </a:moveTo>
                  <a:cubicBezTo>
                    <a:pt x="89475" y="64036"/>
                    <a:pt x="90634" y="65457"/>
                    <a:pt x="91843" y="66934"/>
                  </a:cubicBezTo>
                  <a:cubicBezTo>
                    <a:pt x="97183" y="62048"/>
                    <a:pt x="102524" y="57218"/>
                    <a:pt x="107914" y="52332"/>
                  </a:cubicBezTo>
                  <a:cubicBezTo>
                    <a:pt x="95420" y="46366"/>
                    <a:pt x="91591" y="54093"/>
                    <a:pt x="88316" y="626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568EE1E-A0E5-4F6E-2A37-0B8D1F0434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11661" y="5670203"/>
              <a:ext cx="84940" cy="155443"/>
            </a:xfrm>
            <a:custGeom>
              <a:avLst/>
              <a:gdLst>
                <a:gd name="connsiteX0" fmla="*/ 40707 w 84940"/>
                <a:gd name="connsiteY0" fmla="*/ 125857 h 155443"/>
                <a:gd name="connsiteX1" fmla="*/ 51438 w 84940"/>
                <a:gd name="connsiteY1" fmla="*/ 94835 h 155443"/>
                <a:gd name="connsiteX2" fmla="*/ 61867 w 84940"/>
                <a:gd name="connsiteY2" fmla="*/ 84550 h 155443"/>
                <a:gd name="connsiteX3" fmla="*/ 75218 w 84940"/>
                <a:gd name="connsiteY3" fmla="*/ 94096 h 155443"/>
                <a:gd name="connsiteX4" fmla="*/ 84941 w 84940"/>
                <a:gd name="connsiteY4" fmla="*/ 128755 h 155443"/>
                <a:gd name="connsiteX5" fmla="*/ 62975 w 84940"/>
                <a:gd name="connsiteY5" fmla="*/ 128755 h 155443"/>
                <a:gd name="connsiteX6" fmla="*/ 55972 w 84940"/>
                <a:gd name="connsiteY6" fmla="*/ 141312 h 155443"/>
                <a:gd name="connsiteX7" fmla="*/ 16878 w 84940"/>
                <a:gd name="connsiteY7" fmla="*/ 138073 h 155443"/>
                <a:gd name="connsiteX8" fmla="*/ 0 w 84940"/>
                <a:gd name="connsiteY8" fmla="*/ 109210 h 155443"/>
                <a:gd name="connsiteX9" fmla="*/ 8766 w 84940"/>
                <a:gd name="connsiteY9" fmla="*/ 22902 h 155443"/>
                <a:gd name="connsiteX10" fmla="*/ 23679 w 84940"/>
                <a:gd name="connsiteY10" fmla="*/ 4 h 155443"/>
                <a:gd name="connsiteX11" fmla="*/ 33453 w 84940"/>
                <a:gd name="connsiteY11" fmla="*/ 25971 h 155443"/>
                <a:gd name="connsiteX12" fmla="*/ 29220 w 84940"/>
                <a:gd name="connsiteY12" fmla="*/ 55118 h 155443"/>
                <a:gd name="connsiteX13" fmla="*/ 35065 w 84940"/>
                <a:gd name="connsiteY13" fmla="*/ 124892 h 155443"/>
                <a:gd name="connsiteX14" fmla="*/ 40606 w 84940"/>
                <a:gd name="connsiteY14" fmla="*/ 125857 h 1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0" h="155443">
                  <a:moveTo>
                    <a:pt x="40707" y="125857"/>
                  </a:moveTo>
                  <a:cubicBezTo>
                    <a:pt x="44184" y="115460"/>
                    <a:pt x="47106" y="104721"/>
                    <a:pt x="51438" y="94835"/>
                  </a:cubicBezTo>
                  <a:cubicBezTo>
                    <a:pt x="53453" y="90289"/>
                    <a:pt x="58542" y="84266"/>
                    <a:pt x="61867" y="84550"/>
                  </a:cubicBezTo>
                  <a:cubicBezTo>
                    <a:pt x="66653" y="84948"/>
                    <a:pt x="73152" y="89380"/>
                    <a:pt x="75218" y="94096"/>
                  </a:cubicBezTo>
                  <a:cubicBezTo>
                    <a:pt x="79500" y="104039"/>
                    <a:pt x="81364" y="115289"/>
                    <a:pt x="84941" y="128755"/>
                  </a:cubicBezTo>
                  <a:lnTo>
                    <a:pt x="62975" y="128755"/>
                  </a:lnTo>
                  <a:cubicBezTo>
                    <a:pt x="60557" y="133073"/>
                    <a:pt x="58542" y="137449"/>
                    <a:pt x="55972" y="141312"/>
                  </a:cubicBezTo>
                  <a:cubicBezTo>
                    <a:pt x="42722" y="161312"/>
                    <a:pt x="28263" y="159948"/>
                    <a:pt x="16878" y="138073"/>
                  </a:cubicBezTo>
                  <a:cubicBezTo>
                    <a:pt x="12091" y="128869"/>
                    <a:pt x="6499" y="120232"/>
                    <a:pt x="0" y="109210"/>
                  </a:cubicBezTo>
                  <a:cubicBezTo>
                    <a:pt x="2620" y="82903"/>
                    <a:pt x="5088" y="52789"/>
                    <a:pt x="8766" y="22902"/>
                  </a:cubicBezTo>
                  <a:cubicBezTo>
                    <a:pt x="9975" y="13186"/>
                    <a:pt x="9975" y="-280"/>
                    <a:pt x="23679" y="4"/>
                  </a:cubicBezTo>
                  <a:cubicBezTo>
                    <a:pt x="32042" y="175"/>
                    <a:pt x="34964" y="8129"/>
                    <a:pt x="33453" y="25971"/>
                  </a:cubicBezTo>
                  <a:cubicBezTo>
                    <a:pt x="32596" y="35743"/>
                    <a:pt x="31236" y="45573"/>
                    <a:pt x="29220" y="55118"/>
                  </a:cubicBezTo>
                  <a:cubicBezTo>
                    <a:pt x="24132" y="79323"/>
                    <a:pt x="28666" y="102164"/>
                    <a:pt x="35065" y="124892"/>
                  </a:cubicBezTo>
                  <a:cubicBezTo>
                    <a:pt x="36929" y="125232"/>
                    <a:pt x="38793" y="125516"/>
                    <a:pt x="40606" y="12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E3DCA5D9-7926-CB46-6AFA-BA65AB9210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56048" y="2449182"/>
              <a:ext cx="49572" cy="225039"/>
            </a:xfrm>
            <a:custGeom>
              <a:avLst/>
              <a:gdLst>
                <a:gd name="connsiteX0" fmla="*/ 45693 w 49572"/>
                <a:gd name="connsiteY0" fmla="*/ 322 h 225039"/>
                <a:gd name="connsiteX1" fmla="*/ 41461 w 49572"/>
                <a:gd name="connsiteY1" fmla="*/ 24811 h 225039"/>
                <a:gd name="connsiteX2" fmla="*/ 26196 w 49572"/>
                <a:gd name="connsiteY2" fmla="*/ 124357 h 225039"/>
                <a:gd name="connsiteX3" fmla="*/ 40554 w 49572"/>
                <a:gd name="connsiteY3" fmla="*/ 200778 h 225039"/>
                <a:gd name="connsiteX4" fmla="*/ 49572 w 49572"/>
                <a:gd name="connsiteY4" fmla="*/ 224301 h 225039"/>
                <a:gd name="connsiteX5" fmla="*/ 23022 w 49572"/>
                <a:gd name="connsiteY5" fmla="*/ 211801 h 225039"/>
                <a:gd name="connsiteX6" fmla="*/ 1308 w 49572"/>
                <a:gd name="connsiteY6" fmla="*/ 153335 h 225039"/>
                <a:gd name="connsiteX7" fmla="*/ 20957 w 49572"/>
                <a:gd name="connsiteY7" fmla="*/ 18277 h 225039"/>
                <a:gd name="connsiteX8" fmla="*/ 45693 w 49572"/>
                <a:gd name="connsiteY8" fmla="*/ 322 h 2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572" h="225039">
                  <a:moveTo>
                    <a:pt x="45693" y="322"/>
                  </a:moveTo>
                  <a:cubicBezTo>
                    <a:pt x="44081" y="9527"/>
                    <a:pt x="42670" y="17141"/>
                    <a:pt x="41461" y="24811"/>
                  </a:cubicBezTo>
                  <a:cubicBezTo>
                    <a:pt x="36222" y="57993"/>
                    <a:pt x="30025" y="91005"/>
                    <a:pt x="26196" y="124357"/>
                  </a:cubicBezTo>
                  <a:cubicBezTo>
                    <a:pt x="23123" y="151176"/>
                    <a:pt x="29874" y="176687"/>
                    <a:pt x="40554" y="200778"/>
                  </a:cubicBezTo>
                  <a:cubicBezTo>
                    <a:pt x="43678" y="207767"/>
                    <a:pt x="46096" y="215153"/>
                    <a:pt x="49572" y="224301"/>
                  </a:cubicBezTo>
                  <a:cubicBezTo>
                    <a:pt x="35718" y="227540"/>
                    <a:pt x="29118" y="219528"/>
                    <a:pt x="23022" y="211801"/>
                  </a:cubicBezTo>
                  <a:cubicBezTo>
                    <a:pt x="9923" y="195210"/>
                    <a:pt x="3323" y="174869"/>
                    <a:pt x="1308" y="153335"/>
                  </a:cubicBezTo>
                  <a:cubicBezTo>
                    <a:pt x="-3075" y="106460"/>
                    <a:pt x="3575" y="61232"/>
                    <a:pt x="20957" y="18277"/>
                  </a:cubicBezTo>
                  <a:cubicBezTo>
                    <a:pt x="24836" y="8732"/>
                    <a:pt x="28665" y="-2007"/>
                    <a:pt x="45693" y="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6A4B97B-17C6-8018-D23A-EB3A8D19B7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7572" y="6566672"/>
              <a:ext cx="153051" cy="73910"/>
            </a:xfrm>
            <a:custGeom>
              <a:avLst/>
              <a:gdLst>
                <a:gd name="connsiteX0" fmla="*/ 116461 w 153051"/>
                <a:gd name="connsiteY0" fmla="*/ 35189 h 73910"/>
                <a:gd name="connsiteX1" fmla="*/ 61798 w 153051"/>
                <a:gd name="connsiteY1" fmla="*/ 59735 h 73910"/>
                <a:gd name="connsiteX2" fmla="*/ 34341 w 153051"/>
                <a:gd name="connsiteY2" fmla="*/ 61951 h 73910"/>
                <a:gd name="connsiteX3" fmla="*/ 5775 w 153051"/>
                <a:gd name="connsiteY3" fmla="*/ 58030 h 73910"/>
                <a:gd name="connsiteX4" fmla="*/ 5473 w 153051"/>
                <a:gd name="connsiteY4" fmla="*/ 23712 h 73910"/>
                <a:gd name="connsiteX5" fmla="*/ 18471 w 153051"/>
                <a:gd name="connsiteY5" fmla="*/ 4223 h 73910"/>
                <a:gd name="connsiteX6" fmla="*/ 34794 w 153051"/>
                <a:gd name="connsiteY6" fmla="*/ 6496 h 73910"/>
                <a:gd name="connsiteX7" fmla="*/ 16406 w 153051"/>
                <a:gd name="connsiteY7" fmla="*/ 43542 h 73910"/>
                <a:gd name="connsiteX8" fmla="*/ 58372 w 153051"/>
                <a:gd name="connsiteY8" fmla="*/ 34678 h 73910"/>
                <a:gd name="connsiteX9" fmla="*/ 110163 w 153051"/>
                <a:gd name="connsiteY9" fmla="*/ 24109 h 73910"/>
                <a:gd name="connsiteX10" fmla="*/ 119887 w 153051"/>
                <a:gd name="connsiteY10" fmla="*/ 11780 h 73910"/>
                <a:gd name="connsiteX11" fmla="*/ 130164 w 153051"/>
                <a:gd name="connsiteY11" fmla="*/ 9507 h 73910"/>
                <a:gd name="connsiteX12" fmla="*/ 152886 w 153051"/>
                <a:gd name="connsiteY12" fmla="*/ 45530 h 73910"/>
                <a:gd name="connsiteX13" fmla="*/ 138074 w 153051"/>
                <a:gd name="connsiteY13" fmla="*/ 73030 h 73910"/>
                <a:gd name="connsiteX14" fmla="*/ 122254 w 153051"/>
                <a:gd name="connsiteY14" fmla="*/ 72917 h 73910"/>
                <a:gd name="connsiteX15" fmla="*/ 125580 w 153051"/>
                <a:gd name="connsiteY15" fmla="*/ 57689 h 73910"/>
                <a:gd name="connsiteX16" fmla="*/ 131827 w 153051"/>
                <a:gd name="connsiteY16" fmla="*/ 49053 h 73910"/>
                <a:gd name="connsiteX17" fmla="*/ 124522 w 153051"/>
                <a:gd name="connsiteY17" fmla="*/ 40416 h 73910"/>
                <a:gd name="connsiteX18" fmla="*/ 116511 w 153051"/>
                <a:gd name="connsiteY18" fmla="*/ 35246 h 7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051" h="73910">
                  <a:moveTo>
                    <a:pt x="116461" y="35189"/>
                  </a:moveTo>
                  <a:cubicBezTo>
                    <a:pt x="104118" y="60417"/>
                    <a:pt x="83562" y="63201"/>
                    <a:pt x="61798" y="59735"/>
                  </a:cubicBezTo>
                  <a:cubicBezTo>
                    <a:pt x="52125" y="58201"/>
                    <a:pt x="43712" y="57008"/>
                    <a:pt x="34341" y="61951"/>
                  </a:cubicBezTo>
                  <a:cubicBezTo>
                    <a:pt x="24769" y="67008"/>
                    <a:pt x="13887" y="67633"/>
                    <a:pt x="5775" y="58030"/>
                  </a:cubicBezTo>
                  <a:cubicBezTo>
                    <a:pt x="-3394" y="47235"/>
                    <a:pt x="-220" y="34962"/>
                    <a:pt x="5473" y="23712"/>
                  </a:cubicBezTo>
                  <a:cubicBezTo>
                    <a:pt x="9050" y="16667"/>
                    <a:pt x="13232" y="9621"/>
                    <a:pt x="18471" y="4223"/>
                  </a:cubicBezTo>
                  <a:cubicBezTo>
                    <a:pt x="23761" y="-1288"/>
                    <a:pt x="30311" y="-2254"/>
                    <a:pt x="34794" y="6496"/>
                  </a:cubicBezTo>
                  <a:cubicBezTo>
                    <a:pt x="28900" y="18371"/>
                    <a:pt x="23056" y="30133"/>
                    <a:pt x="16406" y="43542"/>
                  </a:cubicBezTo>
                  <a:cubicBezTo>
                    <a:pt x="34492" y="52064"/>
                    <a:pt x="50362" y="43712"/>
                    <a:pt x="58372" y="34678"/>
                  </a:cubicBezTo>
                  <a:cubicBezTo>
                    <a:pt x="74847" y="16042"/>
                    <a:pt x="90716" y="15530"/>
                    <a:pt x="110163" y="24109"/>
                  </a:cubicBezTo>
                  <a:cubicBezTo>
                    <a:pt x="113337" y="19905"/>
                    <a:pt x="116007" y="14962"/>
                    <a:pt x="119887" y="11780"/>
                  </a:cubicBezTo>
                  <a:cubicBezTo>
                    <a:pt x="122456" y="9621"/>
                    <a:pt x="126738" y="9223"/>
                    <a:pt x="130164" y="9507"/>
                  </a:cubicBezTo>
                  <a:cubicBezTo>
                    <a:pt x="135555" y="9905"/>
                    <a:pt x="151878" y="36496"/>
                    <a:pt x="152886" y="45530"/>
                  </a:cubicBezTo>
                  <a:cubicBezTo>
                    <a:pt x="154095" y="56780"/>
                    <a:pt x="148654" y="68314"/>
                    <a:pt x="138074" y="73030"/>
                  </a:cubicBezTo>
                  <a:cubicBezTo>
                    <a:pt x="133489" y="75019"/>
                    <a:pt x="127595" y="73030"/>
                    <a:pt x="122254" y="72917"/>
                  </a:cubicBezTo>
                  <a:cubicBezTo>
                    <a:pt x="123312" y="67803"/>
                    <a:pt x="123917" y="62519"/>
                    <a:pt x="125580" y="57689"/>
                  </a:cubicBezTo>
                  <a:cubicBezTo>
                    <a:pt x="126537" y="54848"/>
                    <a:pt x="129156" y="52689"/>
                    <a:pt x="131827" y="49053"/>
                  </a:cubicBezTo>
                  <a:cubicBezTo>
                    <a:pt x="129257" y="45928"/>
                    <a:pt x="127141" y="42860"/>
                    <a:pt x="124522" y="40416"/>
                  </a:cubicBezTo>
                  <a:cubicBezTo>
                    <a:pt x="122305" y="38371"/>
                    <a:pt x="119534" y="37121"/>
                    <a:pt x="116511" y="352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0FD78E10-996A-EBD4-DFAA-1DD1A257C8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309" y="3580881"/>
              <a:ext cx="135787" cy="89827"/>
            </a:xfrm>
            <a:custGeom>
              <a:avLst/>
              <a:gdLst>
                <a:gd name="connsiteX0" fmla="*/ 91087 w 135787"/>
                <a:gd name="connsiteY0" fmla="*/ 77325 h 89827"/>
                <a:gd name="connsiteX1" fmla="*/ 36173 w 135787"/>
                <a:gd name="connsiteY1" fmla="*/ 89257 h 89827"/>
                <a:gd name="connsiteX2" fmla="*/ 18993 w 135787"/>
                <a:gd name="connsiteY2" fmla="*/ 87552 h 89827"/>
                <a:gd name="connsiteX3" fmla="*/ 5794 w 135787"/>
                <a:gd name="connsiteY3" fmla="*/ 73973 h 89827"/>
                <a:gd name="connsiteX4" fmla="*/ 13401 w 135787"/>
                <a:gd name="connsiteY4" fmla="*/ 55734 h 89827"/>
                <a:gd name="connsiteX5" fmla="*/ 35518 w 135787"/>
                <a:gd name="connsiteY5" fmla="*/ 35847 h 89827"/>
                <a:gd name="connsiteX6" fmla="*/ 41312 w 135787"/>
                <a:gd name="connsiteY6" fmla="*/ 22950 h 89827"/>
                <a:gd name="connsiteX7" fmla="*/ 0 w 135787"/>
                <a:gd name="connsiteY7" fmla="*/ 19313 h 89827"/>
                <a:gd name="connsiteX8" fmla="*/ 8212 w 135787"/>
                <a:gd name="connsiteY8" fmla="*/ 6927 h 89827"/>
                <a:gd name="connsiteX9" fmla="*/ 24686 w 135787"/>
                <a:gd name="connsiteY9" fmla="*/ 1018 h 89827"/>
                <a:gd name="connsiteX10" fmla="*/ 58189 w 135787"/>
                <a:gd name="connsiteY10" fmla="*/ 12836 h 89827"/>
                <a:gd name="connsiteX11" fmla="*/ 50481 w 135787"/>
                <a:gd name="connsiteY11" fmla="*/ 50734 h 89827"/>
                <a:gd name="connsiteX12" fmla="*/ 41866 w 135787"/>
                <a:gd name="connsiteY12" fmla="*/ 61927 h 89827"/>
                <a:gd name="connsiteX13" fmla="*/ 95873 w 135787"/>
                <a:gd name="connsiteY13" fmla="*/ 53802 h 89827"/>
                <a:gd name="connsiteX14" fmla="*/ 124792 w 135787"/>
                <a:gd name="connsiteY14" fmla="*/ 49768 h 89827"/>
                <a:gd name="connsiteX15" fmla="*/ 135775 w 135787"/>
                <a:gd name="connsiteY15" fmla="*/ 62666 h 89827"/>
                <a:gd name="connsiteX16" fmla="*/ 126404 w 135787"/>
                <a:gd name="connsiteY16" fmla="*/ 82950 h 89827"/>
                <a:gd name="connsiteX17" fmla="*/ 91138 w 135787"/>
                <a:gd name="connsiteY17" fmla="*/ 77325 h 8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787" h="89827">
                  <a:moveTo>
                    <a:pt x="91087" y="77325"/>
                  </a:moveTo>
                  <a:cubicBezTo>
                    <a:pt x="70280" y="81927"/>
                    <a:pt x="53302" y="86132"/>
                    <a:pt x="36173" y="89257"/>
                  </a:cubicBezTo>
                  <a:cubicBezTo>
                    <a:pt x="30581" y="90280"/>
                    <a:pt x="23981" y="90052"/>
                    <a:pt x="18993" y="87552"/>
                  </a:cubicBezTo>
                  <a:cubicBezTo>
                    <a:pt x="13653" y="84825"/>
                    <a:pt x="6751" y="79371"/>
                    <a:pt x="5794" y="73973"/>
                  </a:cubicBezTo>
                  <a:cubicBezTo>
                    <a:pt x="4836" y="68518"/>
                    <a:pt x="9320" y="60450"/>
                    <a:pt x="13401" y="55734"/>
                  </a:cubicBezTo>
                  <a:cubicBezTo>
                    <a:pt x="19951" y="48234"/>
                    <a:pt x="28515" y="42950"/>
                    <a:pt x="35518" y="35847"/>
                  </a:cubicBezTo>
                  <a:cubicBezTo>
                    <a:pt x="38390" y="32950"/>
                    <a:pt x="39297" y="27665"/>
                    <a:pt x="41312" y="22950"/>
                  </a:cubicBezTo>
                  <a:cubicBezTo>
                    <a:pt x="28011" y="8574"/>
                    <a:pt x="14308" y="30847"/>
                    <a:pt x="0" y="19313"/>
                  </a:cubicBezTo>
                  <a:cubicBezTo>
                    <a:pt x="2821" y="14825"/>
                    <a:pt x="4685" y="9313"/>
                    <a:pt x="8212" y="6927"/>
                  </a:cubicBezTo>
                  <a:cubicBezTo>
                    <a:pt x="13048" y="3631"/>
                    <a:pt x="18993" y="1984"/>
                    <a:pt x="24686" y="1018"/>
                  </a:cubicBezTo>
                  <a:cubicBezTo>
                    <a:pt x="37382" y="-1141"/>
                    <a:pt x="50330" y="-971"/>
                    <a:pt x="58189" y="12836"/>
                  </a:cubicBezTo>
                  <a:cubicBezTo>
                    <a:pt x="66603" y="27609"/>
                    <a:pt x="57988" y="39427"/>
                    <a:pt x="50481" y="50734"/>
                  </a:cubicBezTo>
                  <a:cubicBezTo>
                    <a:pt x="47912" y="54598"/>
                    <a:pt x="44889" y="58007"/>
                    <a:pt x="41866" y="61927"/>
                  </a:cubicBezTo>
                  <a:cubicBezTo>
                    <a:pt x="63378" y="69654"/>
                    <a:pt x="78694" y="67041"/>
                    <a:pt x="95873" y="53802"/>
                  </a:cubicBezTo>
                  <a:cubicBezTo>
                    <a:pt x="104791" y="46927"/>
                    <a:pt x="114766" y="43631"/>
                    <a:pt x="124792" y="49768"/>
                  </a:cubicBezTo>
                  <a:cubicBezTo>
                    <a:pt x="129427" y="52609"/>
                    <a:pt x="136127" y="58745"/>
                    <a:pt x="135775" y="62666"/>
                  </a:cubicBezTo>
                  <a:cubicBezTo>
                    <a:pt x="135170" y="69825"/>
                    <a:pt x="131341" y="78461"/>
                    <a:pt x="126404" y="82950"/>
                  </a:cubicBezTo>
                  <a:cubicBezTo>
                    <a:pt x="116126" y="92268"/>
                    <a:pt x="104488" y="89030"/>
                    <a:pt x="91138" y="773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0DB9897A-88B5-76CB-A163-03985CC618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6533" y="1422898"/>
              <a:ext cx="116932" cy="150293"/>
            </a:xfrm>
            <a:custGeom>
              <a:avLst/>
              <a:gdLst>
                <a:gd name="connsiteX0" fmla="*/ 35972 w 116932"/>
                <a:gd name="connsiteY0" fmla="*/ 35406 h 150293"/>
                <a:gd name="connsiteX1" fmla="*/ 35972 w 116932"/>
                <a:gd name="connsiteY1" fmla="*/ 62168 h 150293"/>
                <a:gd name="connsiteX2" fmla="*/ 76880 w 116932"/>
                <a:gd name="connsiteY2" fmla="*/ 67566 h 150293"/>
                <a:gd name="connsiteX3" fmla="*/ 36324 w 116932"/>
                <a:gd name="connsiteY3" fmla="*/ 85293 h 150293"/>
                <a:gd name="connsiteX4" fmla="*/ 27659 w 116932"/>
                <a:gd name="connsiteY4" fmla="*/ 150294 h 150293"/>
                <a:gd name="connsiteX5" fmla="*/ 17482 w 116932"/>
                <a:gd name="connsiteY5" fmla="*/ 137907 h 150293"/>
                <a:gd name="connsiteX6" fmla="*/ 11688 w 116932"/>
                <a:gd name="connsiteY6" fmla="*/ 101714 h 150293"/>
                <a:gd name="connsiteX7" fmla="*/ 11890 w 116932"/>
                <a:gd name="connsiteY7" fmla="*/ 67225 h 150293"/>
                <a:gd name="connsiteX8" fmla="*/ 0 w 116932"/>
                <a:gd name="connsiteY8" fmla="*/ 24838 h 150293"/>
                <a:gd name="connsiteX9" fmla="*/ 89727 w 116932"/>
                <a:gd name="connsiteY9" fmla="*/ 65 h 150293"/>
                <a:gd name="connsiteX10" fmla="*/ 116932 w 116932"/>
                <a:gd name="connsiteY10" fmla="*/ 10804 h 150293"/>
                <a:gd name="connsiteX11" fmla="*/ 35921 w 116932"/>
                <a:gd name="connsiteY11" fmla="*/ 35350 h 1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932" h="150293">
                  <a:moveTo>
                    <a:pt x="35972" y="35406"/>
                  </a:moveTo>
                  <a:lnTo>
                    <a:pt x="35972" y="62168"/>
                  </a:lnTo>
                  <a:cubicBezTo>
                    <a:pt x="49020" y="63873"/>
                    <a:pt x="61615" y="65520"/>
                    <a:pt x="76880" y="67566"/>
                  </a:cubicBezTo>
                  <a:cubicBezTo>
                    <a:pt x="65192" y="86373"/>
                    <a:pt x="49020" y="81032"/>
                    <a:pt x="36324" y="85293"/>
                  </a:cubicBezTo>
                  <a:cubicBezTo>
                    <a:pt x="29523" y="105805"/>
                    <a:pt x="40606" y="128532"/>
                    <a:pt x="27659" y="150294"/>
                  </a:cubicBezTo>
                  <a:cubicBezTo>
                    <a:pt x="23477" y="145407"/>
                    <a:pt x="18590" y="142282"/>
                    <a:pt x="17482" y="137907"/>
                  </a:cubicBezTo>
                  <a:cubicBezTo>
                    <a:pt x="14610" y="126146"/>
                    <a:pt x="12645" y="113930"/>
                    <a:pt x="11688" y="101714"/>
                  </a:cubicBezTo>
                  <a:cubicBezTo>
                    <a:pt x="10832" y="90293"/>
                    <a:pt x="11940" y="78759"/>
                    <a:pt x="11890" y="67225"/>
                  </a:cubicBezTo>
                  <a:cubicBezTo>
                    <a:pt x="11890" y="51543"/>
                    <a:pt x="17381" y="34270"/>
                    <a:pt x="0" y="24838"/>
                  </a:cubicBezTo>
                  <a:cubicBezTo>
                    <a:pt x="12343" y="13531"/>
                    <a:pt x="59902" y="1088"/>
                    <a:pt x="89727" y="65"/>
                  </a:cubicBezTo>
                  <a:cubicBezTo>
                    <a:pt x="98997" y="-219"/>
                    <a:pt x="108418" y="-48"/>
                    <a:pt x="116932" y="10804"/>
                  </a:cubicBezTo>
                  <a:cubicBezTo>
                    <a:pt x="91390" y="28304"/>
                    <a:pt x="61816" y="22395"/>
                    <a:pt x="35921" y="35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382B585-3CAC-FF52-EC78-B192F2705F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9474" y="4786151"/>
              <a:ext cx="89710" cy="164446"/>
            </a:xfrm>
            <a:custGeom>
              <a:avLst/>
              <a:gdLst>
                <a:gd name="connsiteX0" fmla="*/ 965 w 89710"/>
                <a:gd name="connsiteY0" fmla="*/ 95415 h 164446"/>
                <a:gd name="connsiteX1" fmla="*/ 25651 w 89710"/>
                <a:gd name="connsiteY1" fmla="*/ 120131 h 164446"/>
                <a:gd name="connsiteX2" fmla="*/ 72857 w 89710"/>
                <a:gd name="connsiteY2" fmla="*/ 24506 h 164446"/>
                <a:gd name="connsiteX3" fmla="*/ 7363 w 89710"/>
                <a:gd name="connsiteY3" fmla="*/ 19790 h 164446"/>
                <a:gd name="connsiteX4" fmla="*/ 12401 w 89710"/>
                <a:gd name="connsiteY4" fmla="*/ 10415 h 164446"/>
                <a:gd name="connsiteX5" fmla="*/ 75880 w 89710"/>
                <a:gd name="connsiteY5" fmla="*/ 5244 h 164446"/>
                <a:gd name="connsiteX6" fmla="*/ 87619 w 89710"/>
                <a:gd name="connsiteY6" fmla="*/ 34960 h 164446"/>
                <a:gd name="connsiteX7" fmla="*/ 67315 w 89710"/>
                <a:gd name="connsiteY7" fmla="*/ 75358 h 164446"/>
                <a:gd name="connsiteX8" fmla="*/ 53360 w 89710"/>
                <a:gd name="connsiteY8" fmla="*/ 109165 h 164446"/>
                <a:gd name="connsiteX9" fmla="*/ 49985 w 89710"/>
                <a:gd name="connsiteY9" fmla="*/ 148370 h 164446"/>
                <a:gd name="connsiteX10" fmla="*/ 32351 w 89710"/>
                <a:gd name="connsiteY10" fmla="*/ 163768 h 164446"/>
                <a:gd name="connsiteX11" fmla="*/ 965 w 89710"/>
                <a:gd name="connsiteY11" fmla="*/ 95359 h 1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710" h="164446">
                  <a:moveTo>
                    <a:pt x="965" y="95415"/>
                  </a:moveTo>
                  <a:cubicBezTo>
                    <a:pt x="18950" y="91381"/>
                    <a:pt x="15323" y="115415"/>
                    <a:pt x="25651" y="120131"/>
                  </a:cubicBezTo>
                  <a:cubicBezTo>
                    <a:pt x="41269" y="88540"/>
                    <a:pt x="56786" y="57063"/>
                    <a:pt x="72857" y="24506"/>
                  </a:cubicBezTo>
                  <a:cubicBezTo>
                    <a:pt x="50438" y="10869"/>
                    <a:pt x="29278" y="25301"/>
                    <a:pt x="7363" y="19790"/>
                  </a:cubicBezTo>
                  <a:cubicBezTo>
                    <a:pt x="9680" y="15301"/>
                    <a:pt x="10436" y="11551"/>
                    <a:pt x="12401" y="10415"/>
                  </a:cubicBezTo>
                  <a:cubicBezTo>
                    <a:pt x="32855" y="-1233"/>
                    <a:pt x="54317" y="-3335"/>
                    <a:pt x="75880" y="5244"/>
                  </a:cubicBezTo>
                  <a:cubicBezTo>
                    <a:pt x="88274" y="10188"/>
                    <a:pt x="92758" y="20756"/>
                    <a:pt x="87619" y="34960"/>
                  </a:cubicBezTo>
                  <a:cubicBezTo>
                    <a:pt x="82480" y="49279"/>
                    <a:pt x="76485" y="64336"/>
                    <a:pt x="67315" y="75358"/>
                  </a:cubicBezTo>
                  <a:cubicBezTo>
                    <a:pt x="58751" y="85642"/>
                    <a:pt x="53864" y="95359"/>
                    <a:pt x="53360" y="109165"/>
                  </a:cubicBezTo>
                  <a:cubicBezTo>
                    <a:pt x="52907" y="122291"/>
                    <a:pt x="51345" y="135359"/>
                    <a:pt x="49985" y="148370"/>
                  </a:cubicBezTo>
                  <a:cubicBezTo>
                    <a:pt x="48675" y="160927"/>
                    <a:pt x="42075" y="166495"/>
                    <a:pt x="32351" y="163768"/>
                  </a:cubicBezTo>
                  <a:cubicBezTo>
                    <a:pt x="14064" y="158655"/>
                    <a:pt x="-4476" y="118768"/>
                    <a:pt x="965" y="95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001A6150-83E3-9699-A72C-77CDD0D7A2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48320" y="228700"/>
              <a:ext cx="77232" cy="173778"/>
            </a:xfrm>
            <a:custGeom>
              <a:avLst/>
              <a:gdLst>
                <a:gd name="connsiteX0" fmla="*/ 45846 w 77232"/>
                <a:gd name="connsiteY0" fmla="*/ 153518 h 173778"/>
                <a:gd name="connsiteX1" fmla="*/ 73303 w 77232"/>
                <a:gd name="connsiteY1" fmla="*/ 139597 h 173778"/>
                <a:gd name="connsiteX2" fmla="*/ 77233 w 77232"/>
                <a:gd name="connsiteY2" fmla="*/ 140734 h 173778"/>
                <a:gd name="connsiteX3" fmla="*/ 50430 w 77232"/>
                <a:gd name="connsiteY3" fmla="*/ 173064 h 173778"/>
                <a:gd name="connsiteX4" fmla="*/ 20757 w 77232"/>
                <a:gd name="connsiteY4" fmla="*/ 151302 h 173778"/>
                <a:gd name="connsiteX5" fmla="*/ 0 w 77232"/>
                <a:gd name="connsiteY5" fmla="*/ 159200 h 173778"/>
                <a:gd name="connsiteX6" fmla="*/ 3023 w 77232"/>
                <a:gd name="connsiteY6" fmla="*/ 127893 h 173778"/>
                <a:gd name="connsiteX7" fmla="*/ 23326 w 77232"/>
                <a:gd name="connsiteY7" fmla="*/ 19540 h 173778"/>
                <a:gd name="connsiteX8" fmla="*/ 24434 w 77232"/>
                <a:gd name="connsiteY8" fmla="*/ 12267 h 173778"/>
                <a:gd name="connsiteX9" fmla="*/ 35719 w 77232"/>
                <a:gd name="connsiteY9" fmla="*/ 51 h 173778"/>
                <a:gd name="connsiteX10" fmla="*/ 44788 w 77232"/>
                <a:gd name="connsiteY10" fmla="*/ 14028 h 173778"/>
                <a:gd name="connsiteX11" fmla="*/ 42521 w 77232"/>
                <a:gd name="connsiteY11" fmla="*/ 63290 h 173778"/>
                <a:gd name="connsiteX12" fmla="*/ 41261 w 77232"/>
                <a:gd name="connsiteY12" fmla="*/ 124825 h 173778"/>
                <a:gd name="connsiteX13" fmla="*/ 45896 w 77232"/>
                <a:gd name="connsiteY13" fmla="*/ 153518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32" h="173778">
                  <a:moveTo>
                    <a:pt x="45846" y="153518"/>
                  </a:moveTo>
                  <a:cubicBezTo>
                    <a:pt x="57484" y="147552"/>
                    <a:pt x="65343" y="143404"/>
                    <a:pt x="73303" y="139597"/>
                  </a:cubicBezTo>
                  <a:cubicBezTo>
                    <a:pt x="74311" y="139143"/>
                    <a:pt x="75923" y="140336"/>
                    <a:pt x="77233" y="140734"/>
                  </a:cubicBezTo>
                  <a:cubicBezTo>
                    <a:pt x="74059" y="158859"/>
                    <a:pt x="64738" y="170052"/>
                    <a:pt x="50430" y="173064"/>
                  </a:cubicBezTo>
                  <a:cubicBezTo>
                    <a:pt x="34662" y="176416"/>
                    <a:pt x="25492" y="167779"/>
                    <a:pt x="20757" y="151302"/>
                  </a:cubicBezTo>
                  <a:cubicBezTo>
                    <a:pt x="14510" y="153689"/>
                    <a:pt x="9068" y="155734"/>
                    <a:pt x="0" y="159200"/>
                  </a:cubicBezTo>
                  <a:cubicBezTo>
                    <a:pt x="1159" y="146473"/>
                    <a:pt x="1410" y="137041"/>
                    <a:pt x="3023" y="127893"/>
                  </a:cubicBezTo>
                  <a:cubicBezTo>
                    <a:pt x="9522" y="91699"/>
                    <a:pt x="16525" y="55676"/>
                    <a:pt x="23326" y="19540"/>
                  </a:cubicBezTo>
                  <a:cubicBezTo>
                    <a:pt x="23779" y="17154"/>
                    <a:pt x="23880" y="14653"/>
                    <a:pt x="24434" y="12267"/>
                  </a:cubicBezTo>
                  <a:cubicBezTo>
                    <a:pt x="25946" y="5619"/>
                    <a:pt x="28162" y="-631"/>
                    <a:pt x="35719" y="51"/>
                  </a:cubicBezTo>
                  <a:cubicBezTo>
                    <a:pt x="43377" y="733"/>
                    <a:pt x="45040" y="6926"/>
                    <a:pt x="44788" y="14028"/>
                  </a:cubicBezTo>
                  <a:cubicBezTo>
                    <a:pt x="44183" y="30449"/>
                    <a:pt x="43075" y="46870"/>
                    <a:pt x="42521" y="63290"/>
                  </a:cubicBezTo>
                  <a:cubicBezTo>
                    <a:pt x="41815" y="83802"/>
                    <a:pt x="41009" y="104313"/>
                    <a:pt x="41261" y="124825"/>
                  </a:cubicBezTo>
                  <a:cubicBezTo>
                    <a:pt x="41362" y="133461"/>
                    <a:pt x="43982" y="142098"/>
                    <a:pt x="45896" y="153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8D53D8F1-CB2B-925B-543A-AD016EEEC5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252" y="2507836"/>
              <a:ext cx="56387" cy="207139"/>
            </a:xfrm>
            <a:custGeom>
              <a:avLst/>
              <a:gdLst>
                <a:gd name="connsiteX0" fmla="*/ 42785 w 56387"/>
                <a:gd name="connsiteY0" fmla="*/ 205989 h 207139"/>
                <a:gd name="connsiteX1" fmla="*/ 15075 w 56387"/>
                <a:gd name="connsiteY1" fmla="*/ 192125 h 207139"/>
                <a:gd name="connsiteX2" fmla="*/ 2581 w 56387"/>
                <a:gd name="connsiteY2" fmla="*/ 155591 h 207139"/>
                <a:gd name="connsiteX3" fmla="*/ 15327 w 56387"/>
                <a:gd name="connsiteY3" fmla="*/ 36840 h 207139"/>
                <a:gd name="connsiteX4" fmla="*/ 34018 w 56387"/>
                <a:gd name="connsiteY4" fmla="*/ 6669 h 207139"/>
                <a:gd name="connsiteX5" fmla="*/ 56387 w 56387"/>
                <a:gd name="connsiteY5" fmla="*/ 8033 h 207139"/>
                <a:gd name="connsiteX6" fmla="*/ 42835 w 56387"/>
                <a:gd name="connsiteY6" fmla="*/ 206046 h 2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87" h="207139">
                  <a:moveTo>
                    <a:pt x="42785" y="205989"/>
                  </a:moveTo>
                  <a:cubicBezTo>
                    <a:pt x="27872" y="210250"/>
                    <a:pt x="20063" y="202011"/>
                    <a:pt x="15075" y="192125"/>
                  </a:cubicBezTo>
                  <a:cubicBezTo>
                    <a:pt x="9433" y="180818"/>
                    <a:pt x="4395" y="168261"/>
                    <a:pt x="2581" y="155591"/>
                  </a:cubicBezTo>
                  <a:cubicBezTo>
                    <a:pt x="-3313" y="114852"/>
                    <a:pt x="868" y="74795"/>
                    <a:pt x="15327" y="36840"/>
                  </a:cubicBezTo>
                  <a:cubicBezTo>
                    <a:pt x="19559" y="25760"/>
                    <a:pt x="26764" y="15703"/>
                    <a:pt x="34018" y="6669"/>
                  </a:cubicBezTo>
                  <a:cubicBezTo>
                    <a:pt x="40669" y="-1683"/>
                    <a:pt x="48981" y="-3217"/>
                    <a:pt x="56387" y="8033"/>
                  </a:cubicBezTo>
                  <a:cubicBezTo>
                    <a:pt x="22733" y="70931"/>
                    <a:pt x="18501" y="136500"/>
                    <a:pt x="42835" y="206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1A212CA-07E1-584D-2C3F-D0F862ABFC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50890" y="3601614"/>
              <a:ext cx="105609" cy="137052"/>
            </a:xfrm>
            <a:custGeom>
              <a:avLst/>
              <a:gdLst>
                <a:gd name="connsiteX0" fmla="*/ 50 w 105609"/>
                <a:gd name="connsiteY0" fmla="*/ 57 h 137052"/>
                <a:gd name="connsiteX1" fmla="*/ 23276 w 105609"/>
                <a:gd name="connsiteY1" fmla="*/ 38239 h 137052"/>
                <a:gd name="connsiteX2" fmla="*/ 29422 w 105609"/>
                <a:gd name="connsiteY2" fmla="*/ 83807 h 137052"/>
                <a:gd name="connsiteX3" fmla="*/ 48567 w 105609"/>
                <a:gd name="connsiteY3" fmla="*/ 68807 h 137052"/>
                <a:gd name="connsiteX4" fmla="*/ 76427 w 105609"/>
                <a:gd name="connsiteY4" fmla="*/ 55682 h 137052"/>
                <a:gd name="connsiteX5" fmla="*/ 102927 w 105609"/>
                <a:gd name="connsiteY5" fmla="*/ 94716 h 137052"/>
                <a:gd name="connsiteX6" fmla="*/ 59852 w 105609"/>
                <a:gd name="connsiteY6" fmla="*/ 136365 h 137052"/>
                <a:gd name="connsiteX7" fmla="*/ 42974 w 105609"/>
                <a:gd name="connsiteY7" fmla="*/ 112614 h 137052"/>
                <a:gd name="connsiteX8" fmla="*/ 85898 w 105609"/>
                <a:gd name="connsiteY8" fmla="*/ 78750 h 137052"/>
                <a:gd name="connsiteX9" fmla="*/ 73001 w 105609"/>
                <a:gd name="connsiteY9" fmla="*/ 75966 h 137052"/>
                <a:gd name="connsiteX10" fmla="*/ 51086 w 105609"/>
                <a:gd name="connsiteY10" fmla="*/ 91876 h 137052"/>
                <a:gd name="connsiteX11" fmla="*/ 33453 w 105609"/>
                <a:gd name="connsiteY11" fmla="*/ 106364 h 137052"/>
                <a:gd name="connsiteX12" fmla="*/ 11638 w 105609"/>
                <a:gd name="connsiteY12" fmla="*/ 96251 h 137052"/>
                <a:gd name="connsiteX13" fmla="*/ 0 w 105609"/>
                <a:gd name="connsiteY13" fmla="*/ 0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609" h="137052">
                  <a:moveTo>
                    <a:pt x="50" y="57"/>
                  </a:moveTo>
                  <a:cubicBezTo>
                    <a:pt x="24283" y="5455"/>
                    <a:pt x="19951" y="24943"/>
                    <a:pt x="23276" y="38239"/>
                  </a:cubicBezTo>
                  <a:cubicBezTo>
                    <a:pt x="26752" y="52159"/>
                    <a:pt x="27306" y="66989"/>
                    <a:pt x="29422" y="83807"/>
                  </a:cubicBezTo>
                  <a:cubicBezTo>
                    <a:pt x="36878" y="77898"/>
                    <a:pt x="42319" y="72444"/>
                    <a:pt x="48567" y="68807"/>
                  </a:cubicBezTo>
                  <a:cubicBezTo>
                    <a:pt x="57534" y="63580"/>
                    <a:pt x="66754" y="57273"/>
                    <a:pt x="76427" y="55682"/>
                  </a:cubicBezTo>
                  <a:cubicBezTo>
                    <a:pt x="98342" y="52103"/>
                    <a:pt x="111592" y="71762"/>
                    <a:pt x="102927" y="94716"/>
                  </a:cubicBezTo>
                  <a:cubicBezTo>
                    <a:pt x="94866" y="116023"/>
                    <a:pt x="80961" y="131989"/>
                    <a:pt x="59852" y="136365"/>
                  </a:cubicBezTo>
                  <a:cubicBezTo>
                    <a:pt x="43982" y="139660"/>
                    <a:pt x="38340" y="131024"/>
                    <a:pt x="42974" y="112614"/>
                  </a:cubicBezTo>
                  <a:cubicBezTo>
                    <a:pt x="64537" y="115001"/>
                    <a:pt x="73706" y="108182"/>
                    <a:pt x="85898" y="78750"/>
                  </a:cubicBezTo>
                  <a:cubicBezTo>
                    <a:pt x="81112" y="77557"/>
                    <a:pt x="76074" y="74375"/>
                    <a:pt x="73001" y="75966"/>
                  </a:cubicBezTo>
                  <a:cubicBezTo>
                    <a:pt x="65192" y="80114"/>
                    <a:pt x="58240" y="86251"/>
                    <a:pt x="51086" y="91876"/>
                  </a:cubicBezTo>
                  <a:cubicBezTo>
                    <a:pt x="45141" y="96592"/>
                    <a:pt x="39851" y="102614"/>
                    <a:pt x="33453" y="106364"/>
                  </a:cubicBezTo>
                  <a:cubicBezTo>
                    <a:pt x="22369" y="112842"/>
                    <a:pt x="13653" y="109433"/>
                    <a:pt x="11638" y="96251"/>
                  </a:cubicBezTo>
                  <a:cubicBezTo>
                    <a:pt x="7003" y="65682"/>
                    <a:pt x="4081" y="3483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1ED8253-C3F5-522E-61B9-288C651B24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740" y="3847255"/>
              <a:ext cx="76896" cy="159702"/>
            </a:xfrm>
            <a:custGeom>
              <a:avLst/>
              <a:gdLst>
                <a:gd name="connsiteX0" fmla="*/ 37433 w 76896"/>
                <a:gd name="connsiteY0" fmla="*/ 55498 h 159702"/>
                <a:gd name="connsiteX1" fmla="*/ 52194 w 76896"/>
                <a:gd name="connsiteY1" fmla="*/ 15952 h 159702"/>
                <a:gd name="connsiteX2" fmla="*/ 24888 w 76896"/>
                <a:gd name="connsiteY2" fmla="*/ 79759 h 159702"/>
                <a:gd name="connsiteX3" fmla="*/ 25089 w 76896"/>
                <a:gd name="connsiteY3" fmla="*/ 131578 h 159702"/>
                <a:gd name="connsiteX4" fmla="*/ 12444 w 76896"/>
                <a:gd name="connsiteY4" fmla="*/ 159419 h 159702"/>
                <a:gd name="connsiteX5" fmla="*/ 0 w 76896"/>
                <a:gd name="connsiteY5" fmla="*/ 132714 h 159702"/>
                <a:gd name="connsiteX6" fmla="*/ 2368 w 76896"/>
                <a:gd name="connsiteY6" fmla="*/ 95896 h 159702"/>
                <a:gd name="connsiteX7" fmla="*/ 5038 w 76896"/>
                <a:gd name="connsiteY7" fmla="*/ 41804 h 159702"/>
                <a:gd name="connsiteX8" fmla="*/ 6046 w 76896"/>
                <a:gd name="connsiteY8" fmla="*/ 19702 h 159702"/>
                <a:gd name="connsiteX9" fmla="*/ 23175 w 76896"/>
                <a:gd name="connsiteY9" fmla="*/ 16634 h 159702"/>
                <a:gd name="connsiteX10" fmla="*/ 53705 w 76896"/>
                <a:gd name="connsiteY10" fmla="*/ 214 h 159702"/>
                <a:gd name="connsiteX11" fmla="*/ 68618 w 76896"/>
                <a:gd name="connsiteY11" fmla="*/ 8509 h 159702"/>
                <a:gd name="connsiteX12" fmla="*/ 72799 w 76896"/>
                <a:gd name="connsiteY12" fmla="*/ 47032 h 159702"/>
                <a:gd name="connsiteX13" fmla="*/ 37433 w 76896"/>
                <a:gd name="connsiteY13" fmla="*/ 55498 h 15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896" h="159702">
                  <a:moveTo>
                    <a:pt x="37433" y="55498"/>
                  </a:moveTo>
                  <a:cubicBezTo>
                    <a:pt x="44889" y="42998"/>
                    <a:pt x="66703" y="39930"/>
                    <a:pt x="52194" y="15952"/>
                  </a:cubicBezTo>
                  <a:cubicBezTo>
                    <a:pt x="33352" y="32941"/>
                    <a:pt x="25946" y="54759"/>
                    <a:pt x="24888" y="79759"/>
                  </a:cubicBezTo>
                  <a:cubicBezTo>
                    <a:pt x="24132" y="96975"/>
                    <a:pt x="25543" y="114305"/>
                    <a:pt x="25089" y="131578"/>
                  </a:cubicBezTo>
                  <a:cubicBezTo>
                    <a:pt x="24787" y="142714"/>
                    <a:pt x="25895" y="156010"/>
                    <a:pt x="12444" y="159419"/>
                  </a:cubicBezTo>
                  <a:cubicBezTo>
                    <a:pt x="4433" y="161465"/>
                    <a:pt x="0" y="152430"/>
                    <a:pt x="0" y="132714"/>
                  </a:cubicBezTo>
                  <a:cubicBezTo>
                    <a:pt x="0" y="120441"/>
                    <a:pt x="1713" y="108169"/>
                    <a:pt x="2368" y="95896"/>
                  </a:cubicBezTo>
                  <a:cubicBezTo>
                    <a:pt x="3375" y="77884"/>
                    <a:pt x="4182" y="59816"/>
                    <a:pt x="5038" y="41804"/>
                  </a:cubicBezTo>
                  <a:cubicBezTo>
                    <a:pt x="5391" y="34418"/>
                    <a:pt x="4685" y="26805"/>
                    <a:pt x="6046" y="19702"/>
                  </a:cubicBezTo>
                  <a:cubicBezTo>
                    <a:pt x="8313" y="7827"/>
                    <a:pt x="13653" y="7316"/>
                    <a:pt x="23175" y="16634"/>
                  </a:cubicBezTo>
                  <a:cubicBezTo>
                    <a:pt x="33503" y="10839"/>
                    <a:pt x="43176" y="3850"/>
                    <a:pt x="53705" y="214"/>
                  </a:cubicBezTo>
                  <a:cubicBezTo>
                    <a:pt x="57635" y="-1150"/>
                    <a:pt x="64587" y="4304"/>
                    <a:pt x="68618" y="8509"/>
                  </a:cubicBezTo>
                  <a:cubicBezTo>
                    <a:pt x="78039" y="18282"/>
                    <a:pt x="79399" y="35157"/>
                    <a:pt x="72799" y="47032"/>
                  </a:cubicBezTo>
                  <a:cubicBezTo>
                    <a:pt x="65746" y="59759"/>
                    <a:pt x="54058" y="63111"/>
                    <a:pt x="37433" y="55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EB30182-5C41-7096-46BC-687606E26A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7355" y="5877820"/>
              <a:ext cx="110038" cy="114516"/>
            </a:xfrm>
            <a:custGeom>
              <a:avLst/>
              <a:gdLst>
                <a:gd name="connsiteX0" fmla="*/ 54268 w 110038"/>
                <a:gd name="connsiteY0" fmla="*/ 97162 h 114516"/>
                <a:gd name="connsiteX1" fmla="*/ 35375 w 110038"/>
                <a:gd name="connsiteY1" fmla="*/ 110913 h 114516"/>
                <a:gd name="connsiteX2" fmla="*/ 5046 w 110038"/>
                <a:gd name="connsiteY2" fmla="*/ 95856 h 114516"/>
                <a:gd name="connsiteX3" fmla="*/ 8 w 110038"/>
                <a:gd name="connsiteY3" fmla="*/ 54435 h 114516"/>
                <a:gd name="connsiteX4" fmla="*/ 19354 w 110038"/>
                <a:gd name="connsiteY4" fmla="*/ 42844 h 114516"/>
                <a:gd name="connsiteX5" fmla="*/ 46912 w 110038"/>
                <a:gd name="connsiteY5" fmla="*/ 63185 h 114516"/>
                <a:gd name="connsiteX6" fmla="*/ 62429 w 110038"/>
                <a:gd name="connsiteY6" fmla="*/ 14037 h 114516"/>
                <a:gd name="connsiteX7" fmla="*/ 71598 w 110038"/>
                <a:gd name="connsiteY7" fmla="*/ 3 h 114516"/>
                <a:gd name="connsiteX8" fmla="*/ 82178 w 110038"/>
                <a:gd name="connsiteY8" fmla="*/ 15174 h 114516"/>
                <a:gd name="connsiteX9" fmla="*/ 75679 w 110038"/>
                <a:gd name="connsiteY9" fmla="*/ 53696 h 114516"/>
                <a:gd name="connsiteX10" fmla="*/ 66409 w 110038"/>
                <a:gd name="connsiteY10" fmla="*/ 78072 h 114516"/>
                <a:gd name="connsiteX11" fmla="*/ 110038 w 110038"/>
                <a:gd name="connsiteY11" fmla="*/ 103469 h 114516"/>
                <a:gd name="connsiteX12" fmla="*/ 54268 w 110038"/>
                <a:gd name="connsiteY12" fmla="*/ 97162 h 114516"/>
                <a:gd name="connsiteX13" fmla="*/ 24039 w 110038"/>
                <a:gd name="connsiteY13" fmla="*/ 91765 h 114516"/>
                <a:gd name="connsiteX14" fmla="*/ 18044 w 110038"/>
                <a:gd name="connsiteY14" fmla="*/ 72333 h 114516"/>
                <a:gd name="connsiteX15" fmla="*/ 24039 w 110038"/>
                <a:gd name="connsiteY15" fmla="*/ 91765 h 11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38" h="114516">
                  <a:moveTo>
                    <a:pt x="54268" y="97162"/>
                  </a:moveTo>
                  <a:cubicBezTo>
                    <a:pt x="47567" y="102106"/>
                    <a:pt x="41874" y="107447"/>
                    <a:pt x="35375" y="110913"/>
                  </a:cubicBezTo>
                  <a:cubicBezTo>
                    <a:pt x="20362" y="118811"/>
                    <a:pt x="9228" y="113697"/>
                    <a:pt x="5046" y="95856"/>
                  </a:cubicBezTo>
                  <a:cubicBezTo>
                    <a:pt x="1923" y="82447"/>
                    <a:pt x="361" y="68299"/>
                    <a:pt x="8" y="54435"/>
                  </a:cubicBezTo>
                  <a:cubicBezTo>
                    <a:pt x="-294" y="40571"/>
                    <a:pt x="7918" y="35856"/>
                    <a:pt x="19354" y="42844"/>
                  </a:cubicBezTo>
                  <a:cubicBezTo>
                    <a:pt x="28826" y="48640"/>
                    <a:pt x="37491" y="56140"/>
                    <a:pt x="46912" y="63185"/>
                  </a:cubicBezTo>
                  <a:cubicBezTo>
                    <a:pt x="57441" y="47958"/>
                    <a:pt x="61119" y="31424"/>
                    <a:pt x="62429" y="14037"/>
                  </a:cubicBezTo>
                  <a:cubicBezTo>
                    <a:pt x="62983" y="6991"/>
                    <a:pt x="63991" y="173"/>
                    <a:pt x="71598" y="3"/>
                  </a:cubicBezTo>
                  <a:cubicBezTo>
                    <a:pt x="80264" y="-168"/>
                    <a:pt x="82984" y="7276"/>
                    <a:pt x="82178" y="15174"/>
                  </a:cubicBezTo>
                  <a:cubicBezTo>
                    <a:pt x="80768" y="28128"/>
                    <a:pt x="78601" y="41083"/>
                    <a:pt x="75679" y="53696"/>
                  </a:cubicBezTo>
                  <a:cubicBezTo>
                    <a:pt x="73916" y="61424"/>
                    <a:pt x="70087" y="68583"/>
                    <a:pt x="66409" y="78072"/>
                  </a:cubicBezTo>
                  <a:cubicBezTo>
                    <a:pt x="80364" y="86197"/>
                    <a:pt x="93463" y="93810"/>
                    <a:pt x="110038" y="103469"/>
                  </a:cubicBezTo>
                  <a:cubicBezTo>
                    <a:pt x="87216" y="119322"/>
                    <a:pt x="72001" y="104947"/>
                    <a:pt x="54268" y="97162"/>
                  </a:cubicBezTo>
                  <a:close/>
                  <a:moveTo>
                    <a:pt x="24039" y="91765"/>
                  </a:moveTo>
                  <a:cubicBezTo>
                    <a:pt x="29716" y="84378"/>
                    <a:pt x="27717" y="77901"/>
                    <a:pt x="18044" y="72333"/>
                  </a:cubicBezTo>
                  <a:cubicBezTo>
                    <a:pt x="20362" y="79833"/>
                    <a:pt x="22024" y="85231"/>
                    <a:pt x="24039" y="917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56B098FB-6B81-5686-2232-E6E6CF6EB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48517" y="5586305"/>
              <a:ext cx="61179" cy="244736"/>
            </a:xfrm>
            <a:custGeom>
              <a:avLst/>
              <a:gdLst>
                <a:gd name="connsiteX0" fmla="*/ 29926 w 61179"/>
                <a:gd name="connsiteY0" fmla="*/ 244358 h 244736"/>
                <a:gd name="connsiteX1" fmla="*/ 32445 w 61179"/>
                <a:gd name="connsiteY1" fmla="*/ 218052 h 244736"/>
                <a:gd name="connsiteX2" fmla="*/ 35871 w 61179"/>
                <a:gd name="connsiteY2" fmla="*/ 102482 h 244736"/>
                <a:gd name="connsiteX3" fmla="*/ 7003 w 61179"/>
                <a:gd name="connsiteY3" fmla="*/ 20834 h 244736"/>
                <a:gd name="connsiteX4" fmla="*/ 0 w 61179"/>
                <a:gd name="connsiteY4" fmla="*/ 6800 h 244736"/>
                <a:gd name="connsiteX5" fmla="*/ 17431 w 61179"/>
                <a:gd name="connsiteY5" fmla="*/ 4755 h 244736"/>
                <a:gd name="connsiteX6" fmla="*/ 42420 w 61179"/>
                <a:gd name="connsiteY6" fmla="*/ 41573 h 244736"/>
                <a:gd name="connsiteX7" fmla="*/ 50582 w 61179"/>
                <a:gd name="connsiteY7" fmla="*/ 225211 h 244736"/>
                <a:gd name="connsiteX8" fmla="*/ 29875 w 61179"/>
                <a:gd name="connsiteY8" fmla="*/ 244358 h 2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79" h="244736">
                  <a:moveTo>
                    <a:pt x="29926" y="244358"/>
                  </a:moveTo>
                  <a:cubicBezTo>
                    <a:pt x="30782" y="235324"/>
                    <a:pt x="31135" y="226574"/>
                    <a:pt x="32445" y="218052"/>
                  </a:cubicBezTo>
                  <a:cubicBezTo>
                    <a:pt x="38339" y="179699"/>
                    <a:pt x="40858" y="141403"/>
                    <a:pt x="35871" y="102482"/>
                  </a:cubicBezTo>
                  <a:cubicBezTo>
                    <a:pt x="31991" y="72426"/>
                    <a:pt x="23225" y="45096"/>
                    <a:pt x="7003" y="20834"/>
                  </a:cubicBezTo>
                  <a:cubicBezTo>
                    <a:pt x="4081" y="16459"/>
                    <a:pt x="2217" y="11232"/>
                    <a:pt x="0" y="6800"/>
                  </a:cubicBezTo>
                  <a:cubicBezTo>
                    <a:pt x="6045" y="-3314"/>
                    <a:pt x="13149" y="-529"/>
                    <a:pt x="17431" y="4755"/>
                  </a:cubicBezTo>
                  <a:cubicBezTo>
                    <a:pt x="26701" y="16175"/>
                    <a:pt x="37181" y="27766"/>
                    <a:pt x="42420" y="41573"/>
                  </a:cubicBezTo>
                  <a:cubicBezTo>
                    <a:pt x="65041" y="101346"/>
                    <a:pt x="66502" y="163051"/>
                    <a:pt x="50582" y="225211"/>
                  </a:cubicBezTo>
                  <a:cubicBezTo>
                    <a:pt x="48214" y="234472"/>
                    <a:pt x="45997" y="247086"/>
                    <a:pt x="29875" y="2443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09C34CF-E411-5461-7F50-0E0A69CB9D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20611" y="4521819"/>
              <a:ext cx="74461" cy="203691"/>
            </a:xfrm>
            <a:custGeom>
              <a:avLst/>
              <a:gdLst>
                <a:gd name="connsiteX0" fmla="*/ 74462 w 74461"/>
                <a:gd name="connsiteY0" fmla="*/ 8552 h 203691"/>
                <a:gd name="connsiteX1" fmla="*/ 27911 w 74461"/>
                <a:gd name="connsiteY1" fmla="*/ 102928 h 203691"/>
                <a:gd name="connsiteX2" fmla="*/ 52697 w 74461"/>
                <a:gd name="connsiteY2" fmla="*/ 202587 h 203691"/>
                <a:gd name="connsiteX3" fmla="*/ 11638 w 74461"/>
                <a:gd name="connsiteY3" fmla="*/ 180769 h 203691"/>
                <a:gd name="connsiteX4" fmla="*/ 0 w 74461"/>
                <a:gd name="connsiteY4" fmla="*/ 131450 h 203691"/>
                <a:gd name="connsiteX5" fmla="*/ 41009 w 74461"/>
                <a:gd name="connsiteY5" fmla="*/ 11847 h 203691"/>
                <a:gd name="connsiteX6" fmla="*/ 74411 w 74461"/>
                <a:gd name="connsiteY6" fmla="*/ 8495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61" h="203691">
                  <a:moveTo>
                    <a:pt x="74462" y="8552"/>
                  </a:moveTo>
                  <a:cubicBezTo>
                    <a:pt x="46098" y="33552"/>
                    <a:pt x="35921" y="67359"/>
                    <a:pt x="27911" y="102928"/>
                  </a:cubicBezTo>
                  <a:cubicBezTo>
                    <a:pt x="19396" y="140598"/>
                    <a:pt x="30077" y="172417"/>
                    <a:pt x="52697" y="202587"/>
                  </a:cubicBezTo>
                  <a:cubicBezTo>
                    <a:pt x="30782" y="207303"/>
                    <a:pt x="18439" y="196337"/>
                    <a:pt x="11638" y="180769"/>
                  </a:cubicBezTo>
                  <a:cubicBezTo>
                    <a:pt x="5038" y="165712"/>
                    <a:pt x="0" y="147985"/>
                    <a:pt x="0" y="131450"/>
                  </a:cubicBezTo>
                  <a:cubicBezTo>
                    <a:pt x="0" y="86280"/>
                    <a:pt x="14660" y="46109"/>
                    <a:pt x="41009" y="11847"/>
                  </a:cubicBezTo>
                  <a:cubicBezTo>
                    <a:pt x="52496" y="-3096"/>
                    <a:pt x="57836" y="-3550"/>
                    <a:pt x="74411" y="84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F4DEAAEF-7B93-9D2E-35AF-AE733D8F74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4416" y="673681"/>
              <a:ext cx="86585" cy="145764"/>
            </a:xfrm>
            <a:custGeom>
              <a:avLst/>
              <a:gdLst>
                <a:gd name="connsiteX0" fmla="*/ 20445 w 86585"/>
                <a:gd name="connsiteY0" fmla="*/ 95358 h 145764"/>
                <a:gd name="connsiteX1" fmla="*/ 58885 w 86585"/>
                <a:gd name="connsiteY1" fmla="*/ 90130 h 145764"/>
                <a:gd name="connsiteX2" fmla="*/ 64477 w 86585"/>
                <a:gd name="connsiteY2" fmla="*/ 53255 h 145764"/>
                <a:gd name="connsiteX3" fmla="*/ 77123 w 86585"/>
                <a:gd name="connsiteY3" fmla="*/ 39448 h 145764"/>
                <a:gd name="connsiteX4" fmla="*/ 86493 w 86585"/>
                <a:gd name="connsiteY4" fmla="*/ 55642 h 145764"/>
                <a:gd name="connsiteX5" fmla="*/ 81757 w 86585"/>
                <a:gd name="connsiteY5" fmla="*/ 129676 h 145764"/>
                <a:gd name="connsiteX6" fmla="*/ 79793 w 86585"/>
                <a:gd name="connsiteY6" fmla="*/ 139108 h 145764"/>
                <a:gd name="connsiteX7" fmla="*/ 69314 w 86585"/>
                <a:gd name="connsiteY7" fmla="*/ 145756 h 145764"/>
                <a:gd name="connsiteX8" fmla="*/ 62009 w 86585"/>
                <a:gd name="connsiteY8" fmla="*/ 138313 h 145764"/>
                <a:gd name="connsiteX9" fmla="*/ 57928 w 86585"/>
                <a:gd name="connsiteY9" fmla="*/ 112460 h 145764"/>
                <a:gd name="connsiteX10" fmla="*/ 25382 w 86585"/>
                <a:gd name="connsiteY10" fmla="*/ 116437 h 145764"/>
                <a:gd name="connsiteX11" fmla="*/ 394 w 86585"/>
                <a:gd name="connsiteY11" fmla="*/ 86210 h 145764"/>
                <a:gd name="connsiteX12" fmla="*/ 10268 w 86585"/>
                <a:gd name="connsiteY12" fmla="*/ 12857 h 145764"/>
                <a:gd name="connsiteX13" fmla="*/ 19840 w 86585"/>
                <a:gd name="connsiteY13" fmla="*/ 528 h 145764"/>
                <a:gd name="connsiteX14" fmla="*/ 27599 w 86585"/>
                <a:gd name="connsiteY14" fmla="*/ 15357 h 145764"/>
                <a:gd name="connsiteX15" fmla="*/ 22511 w 86585"/>
                <a:gd name="connsiteY15" fmla="*/ 74392 h 145764"/>
                <a:gd name="connsiteX16" fmla="*/ 20445 w 86585"/>
                <a:gd name="connsiteY16" fmla="*/ 95471 h 1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585" h="145764">
                  <a:moveTo>
                    <a:pt x="20445" y="95358"/>
                  </a:moveTo>
                  <a:cubicBezTo>
                    <a:pt x="35005" y="93369"/>
                    <a:pt x="46391" y="91835"/>
                    <a:pt x="58885" y="90130"/>
                  </a:cubicBezTo>
                  <a:cubicBezTo>
                    <a:pt x="60800" y="77289"/>
                    <a:pt x="62411" y="65187"/>
                    <a:pt x="64477" y="53255"/>
                  </a:cubicBezTo>
                  <a:cubicBezTo>
                    <a:pt x="65787" y="45641"/>
                    <a:pt x="68508" y="38710"/>
                    <a:pt x="77123" y="39448"/>
                  </a:cubicBezTo>
                  <a:cubicBezTo>
                    <a:pt x="86342" y="40187"/>
                    <a:pt x="86896" y="47914"/>
                    <a:pt x="86493" y="55642"/>
                  </a:cubicBezTo>
                  <a:cubicBezTo>
                    <a:pt x="85083" y="80358"/>
                    <a:pt x="83420" y="105017"/>
                    <a:pt x="81757" y="129676"/>
                  </a:cubicBezTo>
                  <a:cubicBezTo>
                    <a:pt x="81556" y="132915"/>
                    <a:pt x="81506" y="137119"/>
                    <a:pt x="79793" y="139108"/>
                  </a:cubicBezTo>
                  <a:cubicBezTo>
                    <a:pt x="77022" y="142290"/>
                    <a:pt x="72991" y="145415"/>
                    <a:pt x="69314" y="145756"/>
                  </a:cubicBezTo>
                  <a:cubicBezTo>
                    <a:pt x="66946" y="145983"/>
                    <a:pt x="62865" y="141494"/>
                    <a:pt x="62009" y="138313"/>
                  </a:cubicBezTo>
                  <a:cubicBezTo>
                    <a:pt x="59943" y="130585"/>
                    <a:pt x="59389" y="122403"/>
                    <a:pt x="57928" y="112460"/>
                  </a:cubicBezTo>
                  <a:cubicBezTo>
                    <a:pt x="46743" y="113881"/>
                    <a:pt x="36113" y="115926"/>
                    <a:pt x="25382" y="116437"/>
                  </a:cubicBezTo>
                  <a:cubicBezTo>
                    <a:pt x="6338" y="117347"/>
                    <a:pt x="-1975" y="107517"/>
                    <a:pt x="394" y="86210"/>
                  </a:cubicBezTo>
                  <a:cubicBezTo>
                    <a:pt x="3114" y="61664"/>
                    <a:pt x="6943" y="37289"/>
                    <a:pt x="10268" y="12857"/>
                  </a:cubicBezTo>
                  <a:cubicBezTo>
                    <a:pt x="11175" y="6209"/>
                    <a:pt x="12082" y="-2200"/>
                    <a:pt x="19840" y="528"/>
                  </a:cubicBezTo>
                  <a:cubicBezTo>
                    <a:pt x="23569" y="1834"/>
                    <a:pt x="27800" y="10357"/>
                    <a:pt x="27599" y="15357"/>
                  </a:cubicBezTo>
                  <a:cubicBezTo>
                    <a:pt x="26793" y="35073"/>
                    <a:pt x="24375" y="54732"/>
                    <a:pt x="22511" y="74392"/>
                  </a:cubicBezTo>
                  <a:cubicBezTo>
                    <a:pt x="22006" y="79960"/>
                    <a:pt x="21402" y="85585"/>
                    <a:pt x="20445" y="95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ABDCFD-AB39-F2AD-9EC9-CF11B1D6DE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8680" y="5212806"/>
              <a:ext cx="130915" cy="106401"/>
            </a:xfrm>
            <a:custGeom>
              <a:avLst/>
              <a:gdLst>
                <a:gd name="connsiteX0" fmla="*/ 29802 w 130915"/>
                <a:gd name="connsiteY0" fmla="*/ 85525 h 106401"/>
                <a:gd name="connsiteX1" fmla="*/ 53481 w 130915"/>
                <a:gd name="connsiteY1" fmla="*/ 49047 h 106401"/>
                <a:gd name="connsiteX2" fmla="*/ 67134 w 130915"/>
                <a:gd name="connsiteY2" fmla="*/ 35070 h 106401"/>
                <a:gd name="connsiteX3" fmla="*/ 78974 w 130915"/>
                <a:gd name="connsiteY3" fmla="*/ 50752 h 106401"/>
                <a:gd name="connsiteX4" fmla="*/ 86682 w 130915"/>
                <a:gd name="connsiteY4" fmla="*/ 73990 h 106401"/>
                <a:gd name="connsiteX5" fmla="*/ 99025 w 130915"/>
                <a:gd name="connsiteY5" fmla="*/ 58536 h 106401"/>
                <a:gd name="connsiteX6" fmla="*/ 121746 w 130915"/>
                <a:gd name="connsiteY6" fmla="*/ 61945 h 106401"/>
                <a:gd name="connsiteX7" fmla="*/ 130915 w 130915"/>
                <a:gd name="connsiteY7" fmla="*/ 87911 h 106401"/>
                <a:gd name="connsiteX8" fmla="*/ 110008 w 130915"/>
                <a:gd name="connsiteY8" fmla="*/ 83820 h 106401"/>
                <a:gd name="connsiteX9" fmla="*/ 82500 w 130915"/>
                <a:gd name="connsiteY9" fmla="*/ 93195 h 106401"/>
                <a:gd name="connsiteX10" fmla="*/ 62197 w 130915"/>
                <a:gd name="connsiteY10" fmla="*/ 76831 h 106401"/>
                <a:gd name="connsiteX11" fmla="*/ 46126 w 130915"/>
                <a:gd name="connsiteY11" fmla="*/ 98138 h 106401"/>
                <a:gd name="connsiteX12" fmla="*/ 11767 w 130915"/>
                <a:gd name="connsiteY12" fmla="*/ 89161 h 106401"/>
                <a:gd name="connsiteX13" fmla="*/ 28 w 130915"/>
                <a:gd name="connsiteY13" fmla="*/ 11547 h 106401"/>
                <a:gd name="connsiteX14" fmla="*/ 7635 w 130915"/>
                <a:gd name="connsiteY14" fmla="*/ 13 h 106401"/>
                <a:gd name="connsiteX15" fmla="*/ 18669 w 130915"/>
                <a:gd name="connsiteY15" fmla="*/ 8365 h 106401"/>
                <a:gd name="connsiteX16" fmla="*/ 21490 w 130915"/>
                <a:gd name="connsiteY16" fmla="*/ 30183 h 106401"/>
                <a:gd name="connsiteX17" fmla="*/ 29752 w 130915"/>
                <a:gd name="connsiteY17" fmla="*/ 85525 h 1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915" h="106401">
                  <a:moveTo>
                    <a:pt x="29802" y="85525"/>
                  </a:moveTo>
                  <a:cubicBezTo>
                    <a:pt x="44211" y="74729"/>
                    <a:pt x="46730" y="60240"/>
                    <a:pt x="53481" y="49047"/>
                  </a:cubicBezTo>
                  <a:cubicBezTo>
                    <a:pt x="56857" y="43479"/>
                    <a:pt x="62499" y="39672"/>
                    <a:pt x="67134" y="35070"/>
                  </a:cubicBezTo>
                  <a:cubicBezTo>
                    <a:pt x="71165" y="40240"/>
                    <a:pt x="75951" y="44899"/>
                    <a:pt x="78974" y="50752"/>
                  </a:cubicBezTo>
                  <a:cubicBezTo>
                    <a:pt x="82147" y="56888"/>
                    <a:pt x="83558" y="64218"/>
                    <a:pt x="86682" y="73990"/>
                  </a:cubicBezTo>
                  <a:cubicBezTo>
                    <a:pt x="91871" y="67513"/>
                    <a:pt x="95247" y="62797"/>
                    <a:pt x="99025" y="58536"/>
                  </a:cubicBezTo>
                  <a:cubicBezTo>
                    <a:pt x="107690" y="48763"/>
                    <a:pt x="116054" y="49729"/>
                    <a:pt x="121746" y="61945"/>
                  </a:cubicBezTo>
                  <a:cubicBezTo>
                    <a:pt x="125626" y="70297"/>
                    <a:pt x="128044" y="79559"/>
                    <a:pt x="130915" y="87911"/>
                  </a:cubicBezTo>
                  <a:cubicBezTo>
                    <a:pt x="119227" y="97400"/>
                    <a:pt x="114693" y="85354"/>
                    <a:pt x="110008" y="83820"/>
                  </a:cubicBezTo>
                  <a:cubicBezTo>
                    <a:pt x="99579" y="87741"/>
                    <a:pt x="90662" y="94274"/>
                    <a:pt x="82500" y="93195"/>
                  </a:cubicBezTo>
                  <a:cubicBezTo>
                    <a:pt x="75346" y="92229"/>
                    <a:pt x="69099" y="82740"/>
                    <a:pt x="62197" y="76831"/>
                  </a:cubicBezTo>
                  <a:cubicBezTo>
                    <a:pt x="57411" y="83252"/>
                    <a:pt x="52524" y="91661"/>
                    <a:pt x="46126" y="98138"/>
                  </a:cubicBezTo>
                  <a:cubicBezTo>
                    <a:pt x="32624" y="111775"/>
                    <a:pt x="16351" y="108366"/>
                    <a:pt x="11767" y="89161"/>
                  </a:cubicBezTo>
                  <a:cubicBezTo>
                    <a:pt x="5771" y="63877"/>
                    <a:pt x="3101" y="37570"/>
                    <a:pt x="28" y="11547"/>
                  </a:cubicBezTo>
                  <a:cubicBezTo>
                    <a:pt x="-426" y="7911"/>
                    <a:pt x="4764" y="240"/>
                    <a:pt x="7635" y="13"/>
                  </a:cubicBezTo>
                  <a:cubicBezTo>
                    <a:pt x="11263" y="-271"/>
                    <a:pt x="17207" y="4274"/>
                    <a:pt x="18669" y="8365"/>
                  </a:cubicBezTo>
                  <a:cubicBezTo>
                    <a:pt x="21087" y="14956"/>
                    <a:pt x="20432" y="22910"/>
                    <a:pt x="21490" y="30183"/>
                  </a:cubicBezTo>
                  <a:cubicBezTo>
                    <a:pt x="23958" y="47684"/>
                    <a:pt x="26679" y="65070"/>
                    <a:pt x="29752" y="85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0EAA9213-8829-79A8-A3AF-3078D3667B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01234" y="657346"/>
              <a:ext cx="69483" cy="169940"/>
            </a:xfrm>
            <a:custGeom>
              <a:avLst/>
              <a:gdLst>
                <a:gd name="connsiteX0" fmla="*/ 0 w 69483"/>
                <a:gd name="connsiteY0" fmla="*/ 154761 h 169940"/>
                <a:gd name="connsiteX1" fmla="*/ 43478 w 69483"/>
                <a:gd name="connsiteY1" fmla="*/ 127602 h 169940"/>
                <a:gd name="connsiteX2" fmla="*/ 47106 w 69483"/>
                <a:gd name="connsiteY2" fmla="*/ 67317 h 169940"/>
                <a:gd name="connsiteX3" fmla="*/ 29674 w 69483"/>
                <a:gd name="connsiteY3" fmla="*/ 62374 h 169940"/>
                <a:gd name="connsiteX4" fmla="*/ 12595 w 69483"/>
                <a:gd name="connsiteY4" fmla="*/ 22374 h 169940"/>
                <a:gd name="connsiteX5" fmla="*/ 52295 w 69483"/>
                <a:gd name="connsiteY5" fmla="*/ 3169 h 169940"/>
                <a:gd name="connsiteX6" fmla="*/ 64991 w 69483"/>
                <a:gd name="connsiteY6" fmla="*/ 24135 h 169940"/>
                <a:gd name="connsiteX7" fmla="*/ 69474 w 69483"/>
                <a:gd name="connsiteY7" fmla="*/ 97829 h 169940"/>
                <a:gd name="connsiteX8" fmla="*/ 44637 w 69483"/>
                <a:gd name="connsiteY8" fmla="*/ 158057 h 169940"/>
                <a:gd name="connsiteX9" fmla="*/ 20807 w 69483"/>
                <a:gd name="connsiteY9" fmla="*/ 169193 h 169940"/>
                <a:gd name="connsiteX10" fmla="*/ 50 w 69483"/>
                <a:gd name="connsiteY10" fmla="*/ 154761 h 169940"/>
                <a:gd name="connsiteX11" fmla="*/ 44990 w 69483"/>
                <a:gd name="connsiteY11" fmla="*/ 19703 h 169940"/>
                <a:gd name="connsiteX12" fmla="*/ 40859 w 69483"/>
                <a:gd name="connsiteY12" fmla="*/ 15840 h 169940"/>
                <a:gd name="connsiteX13" fmla="*/ 30833 w 69483"/>
                <a:gd name="connsiteY13" fmla="*/ 25328 h 169940"/>
                <a:gd name="connsiteX14" fmla="*/ 43629 w 69483"/>
                <a:gd name="connsiteY14" fmla="*/ 46408 h 169940"/>
                <a:gd name="connsiteX15" fmla="*/ 44990 w 69483"/>
                <a:gd name="connsiteY15" fmla="*/ 19760 h 16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3" h="169940">
                  <a:moveTo>
                    <a:pt x="0" y="154761"/>
                  </a:moveTo>
                  <a:cubicBezTo>
                    <a:pt x="16172" y="148738"/>
                    <a:pt x="35266" y="148966"/>
                    <a:pt x="43478" y="127602"/>
                  </a:cubicBezTo>
                  <a:cubicBezTo>
                    <a:pt x="51136" y="107715"/>
                    <a:pt x="49977" y="87602"/>
                    <a:pt x="47106" y="67317"/>
                  </a:cubicBezTo>
                  <a:cubicBezTo>
                    <a:pt x="40909" y="65613"/>
                    <a:pt x="35065" y="64704"/>
                    <a:pt x="29674" y="62374"/>
                  </a:cubicBezTo>
                  <a:cubicBezTo>
                    <a:pt x="15064" y="56067"/>
                    <a:pt x="7406" y="37601"/>
                    <a:pt x="12595" y="22374"/>
                  </a:cubicBezTo>
                  <a:cubicBezTo>
                    <a:pt x="18389" y="5271"/>
                    <a:pt x="38944" y="-5751"/>
                    <a:pt x="52295" y="3169"/>
                  </a:cubicBezTo>
                  <a:cubicBezTo>
                    <a:pt x="58240" y="7146"/>
                    <a:pt x="64084" y="16465"/>
                    <a:pt x="64991" y="24135"/>
                  </a:cubicBezTo>
                  <a:cubicBezTo>
                    <a:pt x="67812" y="48510"/>
                    <a:pt x="69172" y="73226"/>
                    <a:pt x="69474" y="97829"/>
                  </a:cubicBezTo>
                  <a:cubicBezTo>
                    <a:pt x="69777" y="121920"/>
                    <a:pt x="62724" y="143568"/>
                    <a:pt x="44637" y="158057"/>
                  </a:cubicBezTo>
                  <a:cubicBezTo>
                    <a:pt x="37785" y="163568"/>
                    <a:pt x="29120" y="167148"/>
                    <a:pt x="20807" y="169193"/>
                  </a:cubicBezTo>
                  <a:cubicBezTo>
                    <a:pt x="11286" y="171523"/>
                    <a:pt x="8767" y="168852"/>
                    <a:pt x="50" y="154761"/>
                  </a:cubicBezTo>
                  <a:close/>
                  <a:moveTo>
                    <a:pt x="44990" y="19703"/>
                  </a:moveTo>
                  <a:cubicBezTo>
                    <a:pt x="43629" y="18397"/>
                    <a:pt x="42219" y="17090"/>
                    <a:pt x="40859" y="15840"/>
                  </a:cubicBezTo>
                  <a:cubicBezTo>
                    <a:pt x="37332" y="18965"/>
                    <a:pt x="31387" y="21635"/>
                    <a:pt x="30833" y="25328"/>
                  </a:cubicBezTo>
                  <a:cubicBezTo>
                    <a:pt x="29473" y="34249"/>
                    <a:pt x="32395" y="42317"/>
                    <a:pt x="43629" y="46408"/>
                  </a:cubicBezTo>
                  <a:cubicBezTo>
                    <a:pt x="44133" y="36408"/>
                    <a:pt x="44587" y="28113"/>
                    <a:pt x="44990" y="1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C103FD3A-72B6-6964-06DD-C69E72C5CB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9012" y="4960941"/>
              <a:ext cx="71948" cy="164700"/>
            </a:xfrm>
            <a:custGeom>
              <a:avLst/>
              <a:gdLst>
                <a:gd name="connsiteX0" fmla="*/ 32149 w 71948"/>
                <a:gd name="connsiteY0" fmla="*/ 133410 h 164700"/>
                <a:gd name="connsiteX1" fmla="*/ 71949 w 71948"/>
                <a:gd name="connsiteY1" fmla="*/ 160456 h 164700"/>
                <a:gd name="connsiteX2" fmla="*/ 9326 w 71948"/>
                <a:gd name="connsiteY2" fmla="*/ 159433 h 164700"/>
                <a:gd name="connsiteX3" fmla="*/ 2122 w 71948"/>
                <a:gd name="connsiteY3" fmla="*/ 106421 h 164700"/>
                <a:gd name="connsiteX4" fmla="*/ 1266 w 71948"/>
                <a:gd name="connsiteY4" fmla="*/ 52103 h 164700"/>
                <a:gd name="connsiteX5" fmla="*/ 5246 w 71948"/>
                <a:gd name="connsiteY5" fmla="*/ 0 h 164700"/>
                <a:gd name="connsiteX6" fmla="*/ 20007 w 71948"/>
                <a:gd name="connsiteY6" fmla="*/ 23125 h 164700"/>
                <a:gd name="connsiteX7" fmla="*/ 24642 w 71948"/>
                <a:gd name="connsiteY7" fmla="*/ 98524 h 164700"/>
                <a:gd name="connsiteX8" fmla="*/ 41771 w 71948"/>
                <a:gd name="connsiteY8" fmla="*/ 76876 h 164700"/>
                <a:gd name="connsiteX9" fmla="*/ 56130 w 71948"/>
                <a:gd name="connsiteY9" fmla="*/ 71421 h 164700"/>
                <a:gd name="connsiteX10" fmla="*/ 58397 w 71948"/>
                <a:gd name="connsiteY10" fmla="*/ 86648 h 164700"/>
                <a:gd name="connsiteX11" fmla="*/ 46910 w 71948"/>
                <a:gd name="connsiteY11" fmla="*/ 110342 h 164700"/>
                <a:gd name="connsiteX12" fmla="*/ 32098 w 71948"/>
                <a:gd name="connsiteY12" fmla="*/ 133467 h 16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948" h="164700">
                  <a:moveTo>
                    <a:pt x="32149" y="133410"/>
                  </a:moveTo>
                  <a:cubicBezTo>
                    <a:pt x="46557" y="143353"/>
                    <a:pt x="62528" y="144546"/>
                    <a:pt x="71949" y="160456"/>
                  </a:cubicBezTo>
                  <a:cubicBezTo>
                    <a:pt x="49933" y="175399"/>
                    <a:pt x="30033" y="144944"/>
                    <a:pt x="9326" y="159433"/>
                  </a:cubicBezTo>
                  <a:cubicBezTo>
                    <a:pt x="-4075" y="142501"/>
                    <a:pt x="3180" y="123637"/>
                    <a:pt x="2122" y="106421"/>
                  </a:cubicBezTo>
                  <a:cubicBezTo>
                    <a:pt x="1014" y="88353"/>
                    <a:pt x="762" y="70171"/>
                    <a:pt x="1266" y="52103"/>
                  </a:cubicBezTo>
                  <a:cubicBezTo>
                    <a:pt x="1719" y="34944"/>
                    <a:pt x="-3823" y="16705"/>
                    <a:pt x="5246" y="0"/>
                  </a:cubicBezTo>
                  <a:cubicBezTo>
                    <a:pt x="18697" y="3125"/>
                    <a:pt x="19352" y="13296"/>
                    <a:pt x="20007" y="23125"/>
                  </a:cubicBezTo>
                  <a:cubicBezTo>
                    <a:pt x="21619" y="47728"/>
                    <a:pt x="23080" y="72330"/>
                    <a:pt x="24642" y="98524"/>
                  </a:cubicBezTo>
                  <a:cubicBezTo>
                    <a:pt x="34567" y="94432"/>
                    <a:pt x="36532" y="83864"/>
                    <a:pt x="41771" y="76876"/>
                  </a:cubicBezTo>
                  <a:cubicBezTo>
                    <a:pt x="45751" y="71535"/>
                    <a:pt x="50437" y="65796"/>
                    <a:pt x="56130" y="71421"/>
                  </a:cubicBezTo>
                  <a:cubicBezTo>
                    <a:pt x="58900" y="74148"/>
                    <a:pt x="59757" y="82217"/>
                    <a:pt x="58397" y="86648"/>
                  </a:cubicBezTo>
                  <a:cubicBezTo>
                    <a:pt x="55777" y="95057"/>
                    <a:pt x="51243" y="102785"/>
                    <a:pt x="46910" y="110342"/>
                  </a:cubicBezTo>
                  <a:cubicBezTo>
                    <a:pt x="42628" y="117842"/>
                    <a:pt x="37690" y="124831"/>
                    <a:pt x="32098" y="13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FF0B7B1-31AA-6C94-F120-FB39A53957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417" y="5267819"/>
              <a:ext cx="80519" cy="135231"/>
            </a:xfrm>
            <a:custGeom>
              <a:avLst/>
              <a:gdLst>
                <a:gd name="connsiteX0" fmla="*/ 21472 w 80519"/>
                <a:gd name="connsiteY0" fmla="*/ 83921 h 135231"/>
                <a:gd name="connsiteX1" fmla="*/ 31598 w 80519"/>
                <a:gd name="connsiteY1" fmla="*/ 70739 h 135231"/>
                <a:gd name="connsiteX2" fmla="*/ 66008 w 80519"/>
                <a:gd name="connsiteY2" fmla="*/ 60625 h 135231"/>
                <a:gd name="connsiteX3" fmla="*/ 78754 w 80519"/>
                <a:gd name="connsiteY3" fmla="*/ 103921 h 135231"/>
                <a:gd name="connsiteX4" fmla="*/ 33362 w 80519"/>
                <a:gd name="connsiteY4" fmla="*/ 135171 h 135231"/>
                <a:gd name="connsiteX5" fmla="*/ 12152 w 80519"/>
                <a:gd name="connsiteY5" fmla="*/ 131762 h 135231"/>
                <a:gd name="connsiteX6" fmla="*/ 5098 w 80519"/>
                <a:gd name="connsiteY6" fmla="*/ 0 h 135231"/>
                <a:gd name="connsiteX7" fmla="*/ 16887 w 80519"/>
                <a:gd name="connsiteY7" fmla="*/ 39148 h 135231"/>
                <a:gd name="connsiteX8" fmla="*/ 21522 w 80519"/>
                <a:gd name="connsiteY8" fmla="*/ 83921 h 135231"/>
                <a:gd name="connsiteX9" fmla="*/ 33362 w 80519"/>
                <a:gd name="connsiteY9" fmla="*/ 113296 h 135231"/>
                <a:gd name="connsiteX10" fmla="*/ 52204 w 80519"/>
                <a:gd name="connsiteY10" fmla="*/ 75341 h 135231"/>
                <a:gd name="connsiteX11" fmla="*/ 33362 w 80519"/>
                <a:gd name="connsiteY11" fmla="*/ 113296 h 13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9" h="135231">
                  <a:moveTo>
                    <a:pt x="21472" y="83921"/>
                  </a:moveTo>
                  <a:cubicBezTo>
                    <a:pt x="26258" y="77671"/>
                    <a:pt x="28878" y="74148"/>
                    <a:pt x="31598" y="70739"/>
                  </a:cubicBezTo>
                  <a:cubicBezTo>
                    <a:pt x="43236" y="56194"/>
                    <a:pt x="54370" y="52955"/>
                    <a:pt x="66008" y="60625"/>
                  </a:cubicBezTo>
                  <a:cubicBezTo>
                    <a:pt x="77898" y="68523"/>
                    <a:pt x="83691" y="88126"/>
                    <a:pt x="78754" y="103921"/>
                  </a:cubicBezTo>
                  <a:cubicBezTo>
                    <a:pt x="72910" y="122615"/>
                    <a:pt x="53564" y="136251"/>
                    <a:pt x="33362" y="135171"/>
                  </a:cubicBezTo>
                  <a:cubicBezTo>
                    <a:pt x="26157" y="134773"/>
                    <a:pt x="19054" y="132899"/>
                    <a:pt x="12152" y="131762"/>
                  </a:cubicBezTo>
                  <a:cubicBezTo>
                    <a:pt x="312" y="103751"/>
                    <a:pt x="-4474" y="18182"/>
                    <a:pt x="5098" y="0"/>
                  </a:cubicBezTo>
                  <a:cubicBezTo>
                    <a:pt x="18751" y="9545"/>
                    <a:pt x="15023" y="25568"/>
                    <a:pt x="16887" y="39148"/>
                  </a:cubicBezTo>
                  <a:cubicBezTo>
                    <a:pt x="18701" y="52727"/>
                    <a:pt x="19759" y="66421"/>
                    <a:pt x="21522" y="83921"/>
                  </a:cubicBezTo>
                  <a:close/>
                  <a:moveTo>
                    <a:pt x="33362" y="113296"/>
                  </a:moveTo>
                  <a:cubicBezTo>
                    <a:pt x="60365" y="102046"/>
                    <a:pt x="63892" y="94092"/>
                    <a:pt x="52204" y="75341"/>
                  </a:cubicBezTo>
                  <a:cubicBezTo>
                    <a:pt x="41019" y="83637"/>
                    <a:pt x="38198" y="96819"/>
                    <a:pt x="33362" y="1132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1D4F24-FA2D-7FD8-F944-45FD25527B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079" y="2458652"/>
              <a:ext cx="69474" cy="180853"/>
            </a:xfrm>
            <a:custGeom>
              <a:avLst/>
              <a:gdLst>
                <a:gd name="connsiteX0" fmla="*/ 35115 w 69474"/>
                <a:gd name="connsiteY0" fmla="*/ 145399 h 180853"/>
                <a:gd name="connsiteX1" fmla="*/ 69474 w 69474"/>
                <a:gd name="connsiteY1" fmla="*/ 161933 h 180853"/>
                <a:gd name="connsiteX2" fmla="*/ 13099 w 69474"/>
                <a:gd name="connsiteY2" fmla="*/ 180853 h 180853"/>
                <a:gd name="connsiteX3" fmla="*/ 1713 w 69474"/>
                <a:gd name="connsiteY3" fmla="*/ 156876 h 180853"/>
                <a:gd name="connsiteX4" fmla="*/ 0 w 69474"/>
                <a:gd name="connsiteY4" fmla="*/ 18352 h 180853"/>
                <a:gd name="connsiteX5" fmla="*/ 3930 w 69474"/>
                <a:gd name="connsiteY5" fmla="*/ 0 h 180853"/>
                <a:gd name="connsiteX6" fmla="*/ 16928 w 69474"/>
                <a:gd name="connsiteY6" fmla="*/ 20625 h 180853"/>
                <a:gd name="connsiteX7" fmla="*/ 19951 w 69474"/>
                <a:gd name="connsiteY7" fmla="*/ 97273 h 180853"/>
                <a:gd name="connsiteX8" fmla="*/ 19951 w 69474"/>
                <a:gd name="connsiteY8" fmla="*/ 123808 h 180853"/>
                <a:gd name="connsiteX9" fmla="*/ 24283 w 69474"/>
                <a:gd name="connsiteY9" fmla="*/ 126308 h 180853"/>
                <a:gd name="connsiteX10" fmla="*/ 40707 w 69474"/>
                <a:gd name="connsiteY10" fmla="*/ 105683 h 180853"/>
                <a:gd name="connsiteX11" fmla="*/ 51186 w 69474"/>
                <a:gd name="connsiteY11" fmla="*/ 93296 h 180853"/>
                <a:gd name="connsiteX12" fmla="*/ 60809 w 69474"/>
                <a:gd name="connsiteY12" fmla="*/ 93467 h 180853"/>
                <a:gd name="connsiteX13" fmla="*/ 62623 w 69474"/>
                <a:gd name="connsiteY13" fmla="*/ 104092 h 180853"/>
                <a:gd name="connsiteX14" fmla="*/ 45896 w 69474"/>
                <a:gd name="connsiteY14" fmla="*/ 130058 h 180853"/>
                <a:gd name="connsiteX15" fmla="*/ 35014 w 69474"/>
                <a:gd name="connsiteY15" fmla="*/ 145342 h 1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74" h="180853">
                  <a:moveTo>
                    <a:pt x="35115" y="145399"/>
                  </a:moveTo>
                  <a:cubicBezTo>
                    <a:pt x="46098" y="150683"/>
                    <a:pt x="56224" y="155569"/>
                    <a:pt x="69474" y="161933"/>
                  </a:cubicBezTo>
                  <a:cubicBezTo>
                    <a:pt x="49524" y="177217"/>
                    <a:pt x="27205" y="153126"/>
                    <a:pt x="13099" y="180853"/>
                  </a:cubicBezTo>
                  <a:cubicBezTo>
                    <a:pt x="7960" y="170399"/>
                    <a:pt x="1914" y="163751"/>
                    <a:pt x="1713" y="156876"/>
                  </a:cubicBezTo>
                  <a:cubicBezTo>
                    <a:pt x="403" y="110739"/>
                    <a:pt x="151" y="64546"/>
                    <a:pt x="0" y="18352"/>
                  </a:cubicBezTo>
                  <a:cubicBezTo>
                    <a:pt x="0" y="12273"/>
                    <a:pt x="2519" y="6250"/>
                    <a:pt x="3930" y="0"/>
                  </a:cubicBezTo>
                  <a:cubicBezTo>
                    <a:pt x="17532" y="1704"/>
                    <a:pt x="16525" y="12102"/>
                    <a:pt x="16928" y="20625"/>
                  </a:cubicBezTo>
                  <a:cubicBezTo>
                    <a:pt x="18238" y="46137"/>
                    <a:pt x="19094" y="71705"/>
                    <a:pt x="19951" y="97273"/>
                  </a:cubicBezTo>
                  <a:cubicBezTo>
                    <a:pt x="20253" y="106137"/>
                    <a:pt x="19951" y="114944"/>
                    <a:pt x="19951" y="123808"/>
                  </a:cubicBezTo>
                  <a:cubicBezTo>
                    <a:pt x="21412" y="124660"/>
                    <a:pt x="22822" y="125455"/>
                    <a:pt x="24283" y="126308"/>
                  </a:cubicBezTo>
                  <a:cubicBezTo>
                    <a:pt x="29775" y="119433"/>
                    <a:pt x="35216" y="112558"/>
                    <a:pt x="40707" y="105683"/>
                  </a:cubicBezTo>
                  <a:cubicBezTo>
                    <a:pt x="44133" y="101421"/>
                    <a:pt x="47055" y="96364"/>
                    <a:pt x="51186" y="93296"/>
                  </a:cubicBezTo>
                  <a:cubicBezTo>
                    <a:pt x="53504" y="91535"/>
                    <a:pt x="58844" y="91591"/>
                    <a:pt x="60809" y="93467"/>
                  </a:cubicBezTo>
                  <a:cubicBezTo>
                    <a:pt x="62774" y="95342"/>
                    <a:pt x="63932" y="101648"/>
                    <a:pt x="62623" y="104092"/>
                  </a:cubicBezTo>
                  <a:cubicBezTo>
                    <a:pt x="57685" y="113183"/>
                    <a:pt x="51640" y="121535"/>
                    <a:pt x="45896" y="130058"/>
                  </a:cubicBezTo>
                  <a:cubicBezTo>
                    <a:pt x="42471" y="135171"/>
                    <a:pt x="38742" y="140115"/>
                    <a:pt x="35014" y="14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FDA81A00-6518-D9E3-0761-4DF7E51171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4505" y="6457230"/>
              <a:ext cx="128363" cy="92343"/>
            </a:xfrm>
            <a:custGeom>
              <a:avLst/>
              <a:gdLst>
                <a:gd name="connsiteX0" fmla="*/ 42688 w 128363"/>
                <a:gd name="connsiteY0" fmla="*/ 7074 h 92343"/>
                <a:gd name="connsiteX1" fmla="*/ 23241 w 128363"/>
                <a:gd name="connsiteY1" fmla="*/ 45483 h 92343"/>
                <a:gd name="connsiteX2" fmla="*/ 29639 w 128363"/>
                <a:gd name="connsiteY2" fmla="*/ 72756 h 92343"/>
                <a:gd name="connsiteX3" fmla="*/ 60875 w 128363"/>
                <a:gd name="connsiteY3" fmla="*/ 61279 h 92343"/>
                <a:gd name="connsiteX4" fmla="*/ 74427 w 128363"/>
                <a:gd name="connsiteY4" fmla="*/ 34233 h 92343"/>
                <a:gd name="connsiteX5" fmla="*/ 121382 w 128363"/>
                <a:gd name="connsiteY5" fmla="*/ 26903 h 92343"/>
                <a:gd name="connsiteX6" fmla="*/ 123548 w 128363"/>
                <a:gd name="connsiteY6" fmla="*/ 57586 h 92343"/>
                <a:gd name="connsiteX7" fmla="*/ 91960 w 128363"/>
                <a:gd name="connsiteY7" fmla="*/ 77643 h 92343"/>
                <a:gd name="connsiteX8" fmla="*/ 63092 w 128363"/>
                <a:gd name="connsiteY8" fmla="*/ 86734 h 92343"/>
                <a:gd name="connsiteX9" fmla="*/ 29035 w 128363"/>
                <a:gd name="connsiteY9" fmla="*/ 92245 h 92343"/>
                <a:gd name="connsiteX10" fmla="*/ 2233 w 128363"/>
                <a:gd name="connsiteY10" fmla="*/ 47131 h 92343"/>
                <a:gd name="connsiteX11" fmla="*/ 22990 w 128363"/>
                <a:gd name="connsiteY11" fmla="*/ 7188 h 92343"/>
                <a:gd name="connsiteX12" fmla="*/ 42688 w 128363"/>
                <a:gd name="connsiteY12" fmla="*/ 7074 h 92343"/>
                <a:gd name="connsiteX13" fmla="*/ 79818 w 128363"/>
                <a:gd name="connsiteY13" fmla="*/ 49631 h 92343"/>
                <a:gd name="connsiteX14" fmla="*/ 105009 w 128363"/>
                <a:gd name="connsiteY14" fmla="*/ 38040 h 92343"/>
                <a:gd name="connsiteX15" fmla="*/ 79818 w 128363"/>
                <a:gd name="connsiteY15" fmla="*/ 49631 h 9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363" h="92343">
                  <a:moveTo>
                    <a:pt x="42688" y="7074"/>
                  </a:moveTo>
                  <a:cubicBezTo>
                    <a:pt x="36038" y="19972"/>
                    <a:pt x="28733" y="32245"/>
                    <a:pt x="23241" y="45483"/>
                  </a:cubicBezTo>
                  <a:cubicBezTo>
                    <a:pt x="17800" y="58609"/>
                    <a:pt x="20823" y="68381"/>
                    <a:pt x="29639" y="72756"/>
                  </a:cubicBezTo>
                  <a:cubicBezTo>
                    <a:pt x="41177" y="78552"/>
                    <a:pt x="55636" y="72984"/>
                    <a:pt x="60875" y="61279"/>
                  </a:cubicBezTo>
                  <a:cubicBezTo>
                    <a:pt x="65006" y="52017"/>
                    <a:pt x="69188" y="42699"/>
                    <a:pt x="74427" y="34233"/>
                  </a:cubicBezTo>
                  <a:cubicBezTo>
                    <a:pt x="84503" y="17926"/>
                    <a:pt x="107326" y="14745"/>
                    <a:pt x="121382" y="26903"/>
                  </a:cubicBezTo>
                  <a:cubicBezTo>
                    <a:pt x="129745" y="34176"/>
                    <a:pt x="130753" y="46222"/>
                    <a:pt x="123548" y="57586"/>
                  </a:cubicBezTo>
                  <a:cubicBezTo>
                    <a:pt x="115840" y="69802"/>
                    <a:pt x="104303" y="74291"/>
                    <a:pt x="91960" y="77643"/>
                  </a:cubicBezTo>
                  <a:cubicBezTo>
                    <a:pt x="82237" y="80256"/>
                    <a:pt x="72866" y="84461"/>
                    <a:pt x="63092" y="86734"/>
                  </a:cubicBezTo>
                  <a:cubicBezTo>
                    <a:pt x="51857" y="89404"/>
                    <a:pt x="40270" y="92983"/>
                    <a:pt x="29035" y="92245"/>
                  </a:cubicBezTo>
                  <a:cubicBezTo>
                    <a:pt x="6968" y="90711"/>
                    <a:pt x="-5324" y="70313"/>
                    <a:pt x="2233" y="47131"/>
                  </a:cubicBezTo>
                  <a:cubicBezTo>
                    <a:pt x="6867" y="32813"/>
                    <a:pt x="14979" y="19631"/>
                    <a:pt x="22990" y="7188"/>
                  </a:cubicBezTo>
                  <a:cubicBezTo>
                    <a:pt x="28028" y="-653"/>
                    <a:pt x="35836" y="-3949"/>
                    <a:pt x="42688" y="7074"/>
                  </a:cubicBezTo>
                  <a:close/>
                  <a:moveTo>
                    <a:pt x="79818" y="49631"/>
                  </a:moveTo>
                  <a:cubicBezTo>
                    <a:pt x="93623" y="60825"/>
                    <a:pt x="98006" y="58949"/>
                    <a:pt x="105009" y="38040"/>
                  </a:cubicBezTo>
                  <a:cubicBezTo>
                    <a:pt x="95335" y="42472"/>
                    <a:pt x="88282" y="45768"/>
                    <a:pt x="79818" y="496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76F4FD8C-AE54-A0AF-FF0C-BBE7CADC48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92980" y="2664128"/>
              <a:ext cx="65966" cy="214121"/>
            </a:xfrm>
            <a:custGeom>
              <a:avLst/>
              <a:gdLst>
                <a:gd name="connsiteX0" fmla="*/ 24283 w 65966"/>
                <a:gd name="connsiteY0" fmla="*/ 213789 h 214121"/>
                <a:gd name="connsiteX1" fmla="*/ 31437 w 65966"/>
                <a:gd name="connsiteY1" fmla="*/ 190209 h 214121"/>
                <a:gd name="connsiteX2" fmla="*/ 33352 w 65966"/>
                <a:gd name="connsiteY2" fmla="*/ 64185 h 214121"/>
                <a:gd name="connsiteX3" fmla="*/ 11638 w 65966"/>
                <a:gd name="connsiteY3" fmla="*/ 24924 h 214121"/>
                <a:gd name="connsiteX4" fmla="*/ 2217 w 65966"/>
                <a:gd name="connsiteY4" fmla="*/ 14753 h 214121"/>
                <a:gd name="connsiteX5" fmla="*/ 0 w 65966"/>
                <a:gd name="connsiteY5" fmla="*/ 1799 h 214121"/>
                <a:gd name="connsiteX6" fmla="*/ 11890 w 65966"/>
                <a:gd name="connsiteY6" fmla="*/ 492 h 214121"/>
                <a:gd name="connsiteX7" fmla="*/ 51086 w 65966"/>
                <a:gd name="connsiteY7" fmla="*/ 44810 h 214121"/>
                <a:gd name="connsiteX8" fmla="*/ 56627 w 65966"/>
                <a:gd name="connsiteY8" fmla="*/ 187027 h 214121"/>
                <a:gd name="connsiteX9" fmla="*/ 24283 w 65966"/>
                <a:gd name="connsiteY9" fmla="*/ 213789 h 21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966" h="214121">
                  <a:moveTo>
                    <a:pt x="24283" y="213789"/>
                  </a:moveTo>
                  <a:cubicBezTo>
                    <a:pt x="27306" y="203846"/>
                    <a:pt x="29321" y="196970"/>
                    <a:pt x="31437" y="190209"/>
                  </a:cubicBezTo>
                  <a:cubicBezTo>
                    <a:pt x="44334" y="148447"/>
                    <a:pt x="45947" y="106004"/>
                    <a:pt x="33352" y="64185"/>
                  </a:cubicBezTo>
                  <a:cubicBezTo>
                    <a:pt x="29069" y="49981"/>
                    <a:pt x="19346" y="37708"/>
                    <a:pt x="11638" y="24924"/>
                  </a:cubicBezTo>
                  <a:cubicBezTo>
                    <a:pt x="9220" y="20947"/>
                    <a:pt x="4383" y="18787"/>
                    <a:pt x="2217" y="14753"/>
                  </a:cubicBezTo>
                  <a:cubicBezTo>
                    <a:pt x="353" y="11230"/>
                    <a:pt x="655" y="6174"/>
                    <a:pt x="0" y="1799"/>
                  </a:cubicBezTo>
                  <a:cubicBezTo>
                    <a:pt x="3980" y="1287"/>
                    <a:pt x="8565" y="-985"/>
                    <a:pt x="11890" y="492"/>
                  </a:cubicBezTo>
                  <a:cubicBezTo>
                    <a:pt x="30530" y="8731"/>
                    <a:pt x="43529" y="24697"/>
                    <a:pt x="51086" y="44810"/>
                  </a:cubicBezTo>
                  <a:cubicBezTo>
                    <a:pt x="68517" y="91174"/>
                    <a:pt x="70985" y="139016"/>
                    <a:pt x="56627" y="187027"/>
                  </a:cubicBezTo>
                  <a:cubicBezTo>
                    <a:pt x="52345" y="201402"/>
                    <a:pt x="46450" y="216573"/>
                    <a:pt x="24283" y="213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91BA779-FEE1-4C01-72A6-F90D019093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81123" y="1035826"/>
              <a:ext cx="94768" cy="163636"/>
            </a:xfrm>
            <a:custGeom>
              <a:avLst/>
              <a:gdLst>
                <a:gd name="connsiteX0" fmla="*/ 94769 w 94768"/>
                <a:gd name="connsiteY0" fmla="*/ 145431 h 163636"/>
                <a:gd name="connsiteX1" fmla="*/ 41013 w 94768"/>
                <a:gd name="connsiteY1" fmla="*/ 159863 h 163636"/>
                <a:gd name="connsiteX2" fmla="*/ 8568 w 94768"/>
                <a:gd name="connsiteY2" fmla="*/ 128442 h 163636"/>
                <a:gd name="connsiteX3" fmla="*/ 40509 w 94768"/>
                <a:gd name="connsiteY3" fmla="*/ 5317 h 163636"/>
                <a:gd name="connsiteX4" fmla="*/ 67261 w 94768"/>
                <a:gd name="connsiteY4" fmla="*/ 4407 h 163636"/>
                <a:gd name="connsiteX5" fmla="*/ 73004 w 94768"/>
                <a:gd name="connsiteY5" fmla="*/ 16112 h 163636"/>
                <a:gd name="connsiteX6" fmla="*/ 63835 w 94768"/>
                <a:gd name="connsiteY6" fmla="*/ 23726 h 163636"/>
                <a:gd name="connsiteX7" fmla="*/ 33859 w 94768"/>
                <a:gd name="connsiteY7" fmla="*/ 45999 h 163636"/>
                <a:gd name="connsiteX8" fmla="*/ 26554 w 94768"/>
                <a:gd name="connsiteY8" fmla="*/ 105658 h 163636"/>
                <a:gd name="connsiteX9" fmla="*/ 69831 w 94768"/>
                <a:gd name="connsiteY9" fmla="*/ 143954 h 163636"/>
                <a:gd name="connsiteX10" fmla="*/ 94769 w 94768"/>
                <a:gd name="connsiteY10" fmla="*/ 145431 h 16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768" h="163636">
                  <a:moveTo>
                    <a:pt x="94769" y="145431"/>
                  </a:moveTo>
                  <a:cubicBezTo>
                    <a:pt x="79101" y="167306"/>
                    <a:pt x="59956" y="165715"/>
                    <a:pt x="41013" y="159863"/>
                  </a:cubicBezTo>
                  <a:cubicBezTo>
                    <a:pt x="26353" y="155318"/>
                    <a:pt x="15924" y="143499"/>
                    <a:pt x="8568" y="128442"/>
                  </a:cubicBezTo>
                  <a:cubicBezTo>
                    <a:pt x="-11130" y="88044"/>
                    <a:pt x="4639" y="27476"/>
                    <a:pt x="40509" y="5317"/>
                  </a:cubicBezTo>
                  <a:cubicBezTo>
                    <a:pt x="49427" y="-195"/>
                    <a:pt x="58495" y="-2809"/>
                    <a:pt x="67261" y="4407"/>
                  </a:cubicBezTo>
                  <a:cubicBezTo>
                    <a:pt x="70284" y="6907"/>
                    <a:pt x="73559" y="12589"/>
                    <a:pt x="73004" y="16112"/>
                  </a:cubicBezTo>
                  <a:cubicBezTo>
                    <a:pt x="72501" y="19351"/>
                    <a:pt x="66455" y="24408"/>
                    <a:pt x="63835" y="23726"/>
                  </a:cubicBezTo>
                  <a:cubicBezTo>
                    <a:pt x="46505" y="19294"/>
                    <a:pt x="39854" y="33328"/>
                    <a:pt x="33859" y="45999"/>
                  </a:cubicBezTo>
                  <a:cubicBezTo>
                    <a:pt x="25093" y="64465"/>
                    <a:pt x="21163" y="84635"/>
                    <a:pt x="26554" y="105658"/>
                  </a:cubicBezTo>
                  <a:cubicBezTo>
                    <a:pt x="32348" y="128329"/>
                    <a:pt x="48822" y="142817"/>
                    <a:pt x="69831" y="143954"/>
                  </a:cubicBezTo>
                  <a:cubicBezTo>
                    <a:pt x="78143" y="144408"/>
                    <a:pt x="86456" y="144920"/>
                    <a:pt x="94769" y="145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008671B1-09A7-6FA2-96B0-6275CDE909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6596" y="1420066"/>
              <a:ext cx="90624" cy="133252"/>
            </a:xfrm>
            <a:custGeom>
              <a:avLst/>
              <a:gdLst>
                <a:gd name="connsiteX0" fmla="*/ 55164 w 90624"/>
                <a:gd name="connsiteY0" fmla="*/ 88921 h 133252"/>
                <a:gd name="connsiteX1" fmla="*/ 67306 w 90624"/>
                <a:gd name="connsiteY1" fmla="*/ 40114 h 133252"/>
                <a:gd name="connsiteX2" fmla="*/ 83629 w 90624"/>
                <a:gd name="connsiteY2" fmla="*/ 17159 h 133252"/>
                <a:gd name="connsiteX3" fmla="*/ 88465 w 90624"/>
                <a:gd name="connsiteY3" fmla="*/ 47103 h 133252"/>
                <a:gd name="connsiteX4" fmla="*/ 76978 w 90624"/>
                <a:gd name="connsiteY4" fmla="*/ 102444 h 133252"/>
                <a:gd name="connsiteX5" fmla="*/ 71437 w 90624"/>
                <a:gd name="connsiteY5" fmla="*/ 121137 h 133252"/>
                <a:gd name="connsiteX6" fmla="*/ 42418 w 90624"/>
                <a:gd name="connsiteY6" fmla="*/ 122785 h 133252"/>
                <a:gd name="connsiteX7" fmla="*/ 28261 w 90624"/>
                <a:gd name="connsiteY7" fmla="*/ 92160 h 133252"/>
                <a:gd name="connsiteX8" fmla="*/ 401 w 90624"/>
                <a:gd name="connsiteY8" fmla="*/ 16989 h 133252"/>
                <a:gd name="connsiteX9" fmla="*/ 3424 w 90624"/>
                <a:gd name="connsiteY9" fmla="*/ 0 h 133252"/>
                <a:gd name="connsiteX10" fmla="*/ 17933 w 90624"/>
                <a:gd name="connsiteY10" fmla="*/ 7557 h 133252"/>
                <a:gd name="connsiteX11" fmla="*/ 33753 w 90624"/>
                <a:gd name="connsiteY11" fmla="*/ 45455 h 133252"/>
                <a:gd name="connsiteX12" fmla="*/ 51335 w 90624"/>
                <a:gd name="connsiteY12" fmla="*/ 89660 h 133252"/>
                <a:gd name="connsiteX13" fmla="*/ 55215 w 90624"/>
                <a:gd name="connsiteY13" fmla="*/ 88864 h 13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4" h="133252">
                  <a:moveTo>
                    <a:pt x="55164" y="88921"/>
                  </a:moveTo>
                  <a:cubicBezTo>
                    <a:pt x="59144" y="72614"/>
                    <a:pt x="62721" y="56194"/>
                    <a:pt x="67306" y="40114"/>
                  </a:cubicBezTo>
                  <a:cubicBezTo>
                    <a:pt x="70076" y="30398"/>
                    <a:pt x="71084" y="17671"/>
                    <a:pt x="83629" y="17159"/>
                  </a:cubicBezTo>
                  <a:cubicBezTo>
                    <a:pt x="90883" y="16875"/>
                    <a:pt x="92496" y="26875"/>
                    <a:pt x="88465" y="47103"/>
                  </a:cubicBezTo>
                  <a:cubicBezTo>
                    <a:pt x="84788" y="65569"/>
                    <a:pt x="81009" y="84035"/>
                    <a:pt x="76978" y="102444"/>
                  </a:cubicBezTo>
                  <a:cubicBezTo>
                    <a:pt x="75568" y="108808"/>
                    <a:pt x="74107" y="115342"/>
                    <a:pt x="71437" y="121137"/>
                  </a:cubicBezTo>
                  <a:cubicBezTo>
                    <a:pt x="64434" y="136535"/>
                    <a:pt x="50781" y="137444"/>
                    <a:pt x="42418" y="122785"/>
                  </a:cubicBezTo>
                  <a:cubicBezTo>
                    <a:pt x="36926" y="113126"/>
                    <a:pt x="32392" y="102671"/>
                    <a:pt x="28261" y="92160"/>
                  </a:cubicBezTo>
                  <a:cubicBezTo>
                    <a:pt x="18588" y="67273"/>
                    <a:pt x="9016" y="42330"/>
                    <a:pt x="401" y="16989"/>
                  </a:cubicBezTo>
                  <a:cubicBezTo>
                    <a:pt x="-1161" y="12443"/>
                    <a:pt x="2265" y="5739"/>
                    <a:pt x="3424" y="0"/>
                  </a:cubicBezTo>
                  <a:cubicBezTo>
                    <a:pt x="8411" y="2443"/>
                    <a:pt x="15666" y="3295"/>
                    <a:pt x="17933" y="7557"/>
                  </a:cubicBezTo>
                  <a:cubicBezTo>
                    <a:pt x="24281" y="19432"/>
                    <a:pt x="28614" y="32728"/>
                    <a:pt x="33753" y="45455"/>
                  </a:cubicBezTo>
                  <a:cubicBezTo>
                    <a:pt x="39647" y="60171"/>
                    <a:pt x="45491" y="74944"/>
                    <a:pt x="51335" y="89660"/>
                  </a:cubicBezTo>
                  <a:cubicBezTo>
                    <a:pt x="52645" y="89376"/>
                    <a:pt x="53905" y="89148"/>
                    <a:pt x="55215" y="8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A16BA974-D9A0-A2B3-D1D6-196F3B0776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1975" y="4207709"/>
              <a:ext cx="58319" cy="204470"/>
            </a:xfrm>
            <a:custGeom>
              <a:avLst/>
              <a:gdLst>
                <a:gd name="connsiteX0" fmla="*/ 54893 w 58319"/>
                <a:gd name="connsiteY0" fmla="*/ 203797 h 204470"/>
                <a:gd name="connsiteX1" fmla="*/ 23154 w 58319"/>
                <a:gd name="connsiteY1" fmla="*/ 192433 h 204470"/>
                <a:gd name="connsiteX2" fmla="*/ 835 w 58319"/>
                <a:gd name="connsiteY2" fmla="*/ 140330 h 204470"/>
                <a:gd name="connsiteX3" fmla="*/ 19778 w 58319"/>
                <a:gd name="connsiteY3" fmla="*/ 30728 h 204470"/>
                <a:gd name="connsiteX4" fmla="*/ 39931 w 58319"/>
                <a:gd name="connsiteY4" fmla="*/ 5046 h 204470"/>
                <a:gd name="connsiteX5" fmla="*/ 58319 w 58319"/>
                <a:gd name="connsiteY5" fmla="*/ 5784 h 204470"/>
                <a:gd name="connsiteX6" fmla="*/ 53432 w 58319"/>
                <a:gd name="connsiteY6" fmla="*/ 17375 h 204470"/>
                <a:gd name="connsiteX7" fmla="*/ 28041 w 58319"/>
                <a:gd name="connsiteY7" fmla="*/ 141751 h 204470"/>
                <a:gd name="connsiteX8" fmla="*/ 41946 w 58319"/>
                <a:gd name="connsiteY8" fmla="*/ 180103 h 204470"/>
                <a:gd name="connsiteX9" fmla="*/ 54893 w 58319"/>
                <a:gd name="connsiteY9" fmla="*/ 203797 h 20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19" h="204470">
                  <a:moveTo>
                    <a:pt x="54893" y="203797"/>
                  </a:moveTo>
                  <a:cubicBezTo>
                    <a:pt x="39023" y="206581"/>
                    <a:pt x="30660" y="200331"/>
                    <a:pt x="23154" y="192433"/>
                  </a:cubicBezTo>
                  <a:cubicBezTo>
                    <a:pt x="9803" y="178399"/>
                    <a:pt x="2296" y="161126"/>
                    <a:pt x="835" y="140330"/>
                  </a:cubicBezTo>
                  <a:cubicBezTo>
                    <a:pt x="-1885" y="101751"/>
                    <a:pt x="1440" y="64421"/>
                    <a:pt x="19778" y="30728"/>
                  </a:cubicBezTo>
                  <a:cubicBezTo>
                    <a:pt x="25018" y="21125"/>
                    <a:pt x="32474" y="12716"/>
                    <a:pt x="39931" y="5046"/>
                  </a:cubicBezTo>
                  <a:cubicBezTo>
                    <a:pt x="44565" y="273"/>
                    <a:pt x="51165" y="-3704"/>
                    <a:pt x="58319" y="5784"/>
                  </a:cubicBezTo>
                  <a:cubicBezTo>
                    <a:pt x="56909" y="9193"/>
                    <a:pt x="55750" y="13795"/>
                    <a:pt x="53432" y="17375"/>
                  </a:cubicBezTo>
                  <a:cubicBezTo>
                    <a:pt x="29048" y="54762"/>
                    <a:pt x="22700" y="97149"/>
                    <a:pt x="28041" y="141751"/>
                  </a:cubicBezTo>
                  <a:cubicBezTo>
                    <a:pt x="29602" y="155047"/>
                    <a:pt x="36706" y="167603"/>
                    <a:pt x="41946" y="180103"/>
                  </a:cubicBezTo>
                  <a:cubicBezTo>
                    <a:pt x="44918" y="187263"/>
                    <a:pt x="49301" y="193683"/>
                    <a:pt x="54893" y="2037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0FED2B36-C964-9DA3-1E65-2D2BA25F25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07121" y="5940580"/>
              <a:ext cx="92604" cy="124530"/>
            </a:xfrm>
            <a:custGeom>
              <a:avLst/>
              <a:gdLst>
                <a:gd name="connsiteX0" fmla="*/ 73027 w 92604"/>
                <a:gd name="connsiteY0" fmla="*/ 87414 h 124530"/>
                <a:gd name="connsiteX1" fmla="*/ 58014 w 92604"/>
                <a:gd name="connsiteY1" fmla="*/ 113834 h 124530"/>
                <a:gd name="connsiteX2" fmla="*/ 23856 w 92604"/>
                <a:gd name="connsiteY2" fmla="*/ 121448 h 124530"/>
                <a:gd name="connsiteX3" fmla="*/ 18213 w 92604"/>
                <a:gd name="connsiteY3" fmla="*/ 93948 h 124530"/>
                <a:gd name="connsiteX4" fmla="*/ 34838 w 92604"/>
                <a:gd name="connsiteY4" fmla="*/ 102755 h 124530"/>
                <a:gd name="connsiteX5" fmla="*/ 33982 w 92604"/>
                <a:gd name="connsiteY5" fmla="*/ 62414 h 124530"/>
                <a:gd name="connsiteX6" fmla="*/ 10253 w 92604"/>
                <a:gd name="connsiteY6" fmla="*/ 49857 h 124530"/>
                <a:gd name="connsiteX7" fmla="*/ 3552 w 92604"/>
                <a:gd name="connsiteY7" fmla="*/ 20879 h 124530"/>
                <a:gd name="connsiteX8" fmla="*/ 38214 w 92604"/>
                <a:gd name="connsiteY8" fmla="*/ 709 h 124530"/>
                <a:gd name="connsiteX9" fmla="*/ 48693 w 92604"/>
                <a:gd name="connsiteY9" fmla="*/ 10936 h 124530"/>
                <a:gd name="connsiteX10" fmla="*/ 38566 w 92604"/>
                <a:gd name="connsiteY10" fmla="*/ 20425 h 124530"/>
                <a:gd name="connsiteX11" fmla="*/ 26475 w 92604"/>
                <a:gd name="connsiteY11" fmla="*/ 24459 h 124530"/>
                <a:gd name="connsiteX12" fmla="*/ 21941 w 92604"/>
                <a:gd name="connsiteY12" fmla="*/ 30822 h 124530"/>
                <a:gd name="connsiteX13" fmla="*/ 70256 w 92604"/>
                <a:gd name="connsiteY13" fmla="*/ 64062 h 124530"/>
                <a:gd name="connsiteX14" fmla="*/ 73077 w 92604"/>
                <a:gd name="connsiteY14" fmla="*/ 44118 h 124530"/>
                <a:gd name="connsiteX15" fmla="*/ 83506 w 92604"/>
                <a:gd name="connsiteY15" fmla="*/ 34914 h 124530"/>
                <a:gd name="connsiteX16" fmla="*/ 92524 w 92604"/>
                <a:gd name="connsiteY16" fmla="*/ 42698 h 124530"/>
                <a:gd name="connsiteX17" fmla="*/ 90559 w 92604"/>
                <a:gd name="connsiteY17" fmla="*/ 89175 h 124530"/>
                <a:gd name="connsiteX18" fmla="*/ 72976 w 92604"/>
                <a:gd name="connsiteY18" fmla="*/ 87471 h 1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04" h="124530">
                  <a:moveTo>
                    <a:pt x="73027" y="87414"/>
                  </a:moveTo>
                  <a:cubicBezTo>
                    <a:pt x="68139" y="96277"/>
                    <a:pt x="64160" y="106164"/>
                    <a:pt x="58014" y="113834"/>
                  </a:cubicBezTo>
                  <a:cubicBezTo>
                    <a:pt x="49297" y="124744"/>
                    <a:pt x="33428" y="127357"/>
                    <a:pt x="23856" y="121448"/>
                  </a:cubicBezTo>
                  <a:cubicBezTo>
                    <a:pt x="15291" y="116221"/>
                    <a:pt x="13679" y="109346"/>
                    <a:pt x="18213" y="93948"/>
                  </a:cubicBezTo>
                  <a:cubicBezTo>
                    <a:pt x="23956" y="97016"/>
                    <a:pt x="29549" y="99971"/>
                    <a:pt x="34838" y="102755"/>
                  </a:cubicBezTo>
                  <a:cubicBezTo>
                    <a:pt x="53580" y="86789"/>
                    <a:pt x="53277" y="74346"/>
                    <a:pt x="33982" y="62414"/>
                  </a:cubicBezTo>
                  <a:cubicBezTo>
                    <a:pt x="26324" y="57697"/>
                    <a:pt x="17810" y="54743"/>
                    <a:pt x="10253" y="49857"/>
                  </a:cubicBezTo>
                  <a:cubicBezTo>
                    <a:pt x="-932" y="42641"/>
                    <a:pt x="-2644" y="33777"/>
                    <a:pt x="3552" y="20879"/>
                  </a:cubicBezTo>
                  <a:cubicBezTo>
                    <a:pt x="10152" y="7243"/>
                    <a:pt x="26173" y="-2814"/>
                    <a:pt x="38214" y="709"/>
                  </a:cubicBezTo>
                  <a:cubicBezTo>
                    <a:pt x="42245" y="1902"/>
                    <a:pt x="45217" y="7413"/>
                    <a:pt x="48693" y="10936"/>
                  </a:cubicBezTo>
                  <a:cubicBezTo>
                    <a:pt x="45368" y="14175"/>
                    <a:pt x="42345" y="18152"/>
                    <a:pt x="38566" y="20425"/>
                  </a:cubicBezTo>
                  <a:cubicBezTo>
                    <a:pt x="34939" y="22584"/>
                    <a:pt x="30354" y="22641"/>
                    <a:pt x="26475" y="24459"/>
                  </a:cubicBezTo>
                  <a:cubicBezTo>
                    <a:pt x="24813" y="25254"/>
                    <a:pt x="23856" y="28038"/>
                    <a:pt x="21941" y="30822"/>
                  </a:cubicBezTo>
                  <a:cubicBezTo>
                    <a:pt x="38063" y="41902"/>
                    <a:pt x="53731" y="52698"/>
                    <a:pt x="70256" y="64062"/>
                  </a:cubicBezTo>
                  <a:cubicBezTo>
                    <a:pt x="71011" y="57925"/>
                    <a:pt x="70759" y="50425"/>
                    <a:pt x="73077" y="44118"/>
                  </a:cubicBezTo>
                  <a:cubicBezTo>
                    <a:pt x="74639" y="39914"/>
                    <a:pt x="79576" y="35652"/>
                    <a:pt x="83506" y="34914"/>
                  </a:cubicBezTo>
                  <a:cubicBezTo>
                    <a:pt x="86176" y="34402"/>
                    <a:pt x="92473" y="39800"/>
                    <a:pt x="92524" y="42698"/>
                  </a:cubicBezTo>
                  <a:cubicBezTo>
                    <a:pt x="92775" y="58209"/>
                    <a:pt x="92524" y="73834"/>
                    <a:pt x="90559" y="89175"/>
                  </a:cubicBezTo>
                  <a:cubicBezTo>
                    <a:pt x="89601" y="96902"/>
                    <a:pt x="83405" y="96050"/>
                    <a:pt x="72976" y="87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11FC972-2017-2224-8A58-4B2B766AEE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13220" y="5861061"/>
              <a:ext cx="41995" cy="153466"/>
            </a:xfrm>
            <a:custGeom>
              <a:avLst/>
              <a:gdLst>
                <a:gd name="connsiteX0" fmla="*/ 30249 w 41995"/>
                <a:gd name="connsiteY0" fmla="*/ 153012 h 153466"/>
                <a:gd name="connsiteX1" fmla="*/ 22591 w 41995"/>
                <a:gd name="connsiteY1" fmla="*/ 115739 h 153466"/>
                <a:gd name="connsiteX2" fmla="*/ 14782 w 41995"/>
                <a:gd name="connsiteY2" fmla="*/ 139205 h 153466"/>
                <a:gd name="connsiteX3" fmla="*/ 222 w 41995"/>
                <a:gd name="connsiteY3" fmla="*/ 118012 h 153466"/>
                <a:gd name="connsiteX4" fmla="*/ 625 w 41995"/>
                <a:gd name="connsiteY4" fmla="*/ 14318 h 153466"/>
                <a:gd name="connsiteX5" fmla="*/ 7124 w 41995"/>
                <a:gd name="connsiteY5" fmla="*/ 0 h 153466"/>
                <a:gd name="connsiteX6" fmla="*/ 18359 w 41995"/>
                <a:gd name="connsiteY6" fmla="*/ 8466 h 153466"/>
                <a:gd name="connsiteX7" fmla="*/ 25715 w 41995"/>
                <a:gd name="connsiteY7" fmla="*/ 16477 h 153466"/>
                <a:gd name="connsiteX8" fmla="*/ 36395 w 41995"/>
                <a:gd name="connsiteY8" fmla="*/ 33182 h 153466"/>
                <a:gd name="connsiteX9" fmla="*/ 41987 w 41995"/>
                <a:gd name="connsiteY9" fmla="*/ 136421 h 153466"/>
                <a:gd name="connsiteX10" fmla="*/ 36849 w 41995"/>
                <a:gd name="connsiteY10" fmla="*/ 153467 h 153466"/>
                <a:gd name="connsiteX11" fmla="*/ 30199 w 41995"/>
                <a:gd name="connsiteY11" fmla="*/ 153069 h 15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95" h="153466">
                  <a:moveTo>
                    <a:pt x="30249" y="153012"/>
                  </a:moveTo>
                  <a:cubicBezTo>
                    <a:pt x="27881" y="141365"/>
                    <a:pt x="25463" y="129717"/>
                    <a:pt x="22591" y="115739"/>
                  </a:cubicBezTo>
                  <a:cubicBezTo>
                    <a:pt x="19719" y="124376"/>
                    <a:pt x="17352" y="131478"/>
                    <a:pt x="14782" y="139205"/>
                  </a:cubicBezTo>
                  <a:cubicBezTo>
                    <a:pt x="3296" y="137273"/>
                    <a:pt x="373" y="127842"/>
                    <a:pt x="222" y="118012"/>
                  </a:cubicBezTo>
                  <a:cubicBezTo>
                    <a:pt x="-181" y="83466"/>
                    <a:pt x="-30" y="48864"/>
                    <a:pt x="625" y="14318"/>
                  </a:cubicBezTo>
                  <a:cubicBezTo>
                    <a:pt x="726" y="9488"/>
                    <a:pt x="4857" y="4773"/>
                    <a:pt x="7124" y="0"/>
                  </a:cubicBezTo>
                  <a:cubicBezTo>
                    <a:pt x="10903" y="2784"/>
                    <a:pt x="14782" y="5397"/>
                    <a:pt x="18359" y="8466"/>
                  </a:cubicBezTo>
                  <a:cubicBezTo>
                    <a:pt x="21029" y="10795"/>
                    <a:pt x="23599" y="13466"/>
                    <a:pt x="25715" y="16477"/>
                  </a:cubicBezTo>
                  <a:cubicBezTo>
                    <a:pt x="29594" y="21875"/>
                    <a:pt x="35892" y="27272"/>
                    <a:pt x="36395" y="33182"/>
                  </a:cubicBezTo>
                  <a:cubicBezTo>
                    <a:pt x="39116" y="67500"/>
                    <a:pt x="40778" y="101989"/>
                    <a:pt x="41987" y="136421"/>
                  </a:cubicBezTo>
                  <a:cubicBezTo>
                    <a:pt x="42189" y="141990"/>
                    <a:pt x="38662" y="147785"/>
                    <a:pt x="36849" y="153467"/>
                  </a:cubicBezTo>
                  <a:cubicBezTo>
                    <a:pt x="34632" y="153353"/>
                    <a:pt x="32415" y="153183"/>
                    <a:pt x="30199" y="153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264AAB1-6007-19F5-7807-748C32C9C7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8205" y="2526089"/>
              <a:ext cx="87269" cy="136650"/>
            </a:xfrm>
            <a:custGeom>
              <a:avLst/>
              <a:gdLst>
                <a:gd name="connsiteX0" fmla="*/ 15485 w 87269"/>
                <a:gd name="connsiteY0" fmla="*/ 21087 h 136650"/>
                <a:gd name="connsiteX1" fmla="*/ 2033 w 87269"/>
                <a:gd name="connsiteY1" fmla="*/ 24610 h 136650"/>
                <a:gd name="connsiteX2" fmla="*/ 69 w 87269"/>
                <a:gd name="connsiteY2" fmla="*/ 16712 h 136650"/>
                <a:gd name="connsiteX3" fmla="*/ 16593 w 87269"/>
                <a:gd name="connsiteY3" fmla="*/ 7 h 136650"/>
                <a:gd name="connsiteX4" fmla="*/ 33471 w 87269"/>
                <a:gd name="connsiteY4" fmla="*/ 16655 h 136650"/>
                <a:gd name="connsiteX5" fmla="*/ 39919 w 87269"/>
                <a:gd name="connsiteY5" fmla="*/ 35632 h 136650"/>
                <a:gd name="connsiteX6" fmla="*/ 57552 w 87269"/>
                <a:gd name="connsiteY6" fmla="*/ 11428 h 136650"/>
                <a:gd name="connsiteX7" fmla="*/ 68132 w 87269"/>
                <a:gd name="connsiteY7" fmla="*/ 1939 h 136650"/>
                <a:gd name="connsiteX8" fmla="*/ 76899 w 87269"/>
                <a:gd name="connsiteY8" fmla="*/ 13416 h 136650"/>
                <a:gd name="connsiteX9" fmla="*/ 86874 w 87269"/>
                <a:gd name="connsiteY9" fmla="*/ 76655 h 136650"/>
                <a:gd name="connsiteX10" fmla="*/ 83649 w 87269"/>
                <a:gd name="connsiteY10" fmla="*/ 110462 h 136650"/>
                <a:gd name="connsiteX11" fmla="*/ 43144 w 87269"/>
                <a:gd name="connsiteY11" fmla="*/ 136088 h 136650"/>
                <a:gd name="connsiteX12" fmla="*/ 23344 w 87269"/>
                <a:gd name="connsiteY12" fmla="*/ 116201 h 136650"/>
                <a:gd name="connsiteX13" fmla="*/ 37400 w 87269"/>
                <a:gd name="connsiteY13" fmla="*/ 93246 h 136650"/>
                <a:gd name="connsiteX14" fmla="*/ 46821 w 87269"/>
                <a:gd name="connsiteY14" fmla="*/ 113701 h 136650"/>
                <a:gd name="connsiteX15" fmla="*/ 59215 w 87269"/>
                <a:gd name="connsiteY15" fmla="*/ 43871 h 136650"/>
                <a:gd name="connsiteX16" fmla="*/ 15485 w 87269"/>
                <a:gd name="connsiteY16" fmla="*/ 20916 h 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269" h="136650">
                  <a:moveTo>
                    <a:pt x="15485" y="21087"/>
                  </a:moveTo>
                  <a:cubicBezTo>
                    <a:pt x="10548" y="22394"/>
                    <a:pt x="6467" y="23416"/>
                    <a:pt x="2033" y="24610"/>
                  </a:cubicBezTo>
                  <a:cubicBezTo>
                    <a:pt x="1127" y="21200"/>
                    <a:pt x="-334" y="18700"/>
                    <a:pt x="69" y="16712"/>
                  </a:cubicBezTo>
                  <a:cubicBezTo>
                    <a:pt x="2185" y="7109"/>
                    <a:pt x="7172" y="291"/>
                    <a:pt x="16593" y="7"/>
                  </a:cubicBezTo>
                  <a:cubicBezTo>
                    <a:pt x="26468" y="-277"/>
                    <a:pt x="30297" y="8019"/>
                    <a:pt x="33471" y="16655"/>
                  </a:cubicBezTo>
                  <a:cubicBezTo>
                    <a:pt x="35688" y="22621"/>
                    <a:pt x="37602" y="28757"/>
                    <a:pt x="39919" y="35632"/>
                  </a:cubicBezTo>
                  <a:cubicBezTo>
                    <a:pt x="51305" y="31314"/>
                    <a:pt x="53573" y="20916"/>
                    <a:pt x="57552" y="11428"/>
                  </a:cubicBezTo>
                  <a:cubicBezTo>
                    <a:pt x="59366" y="7053"/>
                    <a:pt x="64757" y="1598"/>
                    <a:pt x="68132" y="1939"/>
                  </a:cubicBezTo>
                  <a:cubicBezTo>
                    <a:pt x="71407" y="2280"/>
                    <a:pt x="76042" y="8814"/>
                    <a:pt x="76899" y="13416"/>
                  </a:cubicBezTo>
                  <a:cubicBezTo>
                    <a:pt x="80979" y="34326"/>
                    <a:pt x="84808" y="55405"/>
                    <a:pt x="86874" y="76655"/>
                  </a:cubicBezTo>
                  <a:cubicBezTo>
                    <a:pt x="87932" y="87735"/>
                    <a:pt x="86874" y="99951"/>
                    <a:pt x="83649" y="110462"/>
                  </a:cubicBezTo>
                  <a:cubicBezTo>
                    <a:pt x="77805" y="129554"/>
                    <a:pt x="60726" y="139156"/>
                    <a:pt x="43144" y="136088"/>
                  </a:cubicBezTo>
                  <a:cubicBezTo>
                    <a:pt x="32614" y="134269"/>
                    <a:pt x="25007" y="128076"/>
                    <a:pt x="23344" y="116201"/>
                  </a:cubicBezTo>
                  <a:cubicBezTo>
                    <a:pt x="21883" y="105462"/>
                    <a:pt x="26115" y="97110"/>
                    <a:pt x="37400" y="93246"/>
                  </a:cubicBezTo>
                  <a:cubicBezTo>
                    <a:pt x="40625" y="100235"/>
                    <a:pt x="43748" y="107053"/>
                    <a:pt x="46821" y="113701"/>
                  </a:cubicBezTo>
                  <a:cubicBezTo>
                    <a:pt x="69744" y="105690"/>
                    <a:pt x="72767" y="87337"/>
                    <a:pt x="59215" y="43871"/>
                  </a:cubicBezTo>
                  <a:cubicBezTo>
                    <a:pt x="33118" y="60917"/>
                    <a:pt x="30146" y="59439"/>
                    <a:pt x="15485" y="209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BC7B0FBB-4990-1A2B-62A8-EF94A5FD76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6756" y="5138160"/>
              <a:ext cx="118886" cy="88028"/>
            </a:xfrm>
            <a:custGeom>
              <a:avLst/>
              <a:gdLst>
                <a:gd name="connsiteX0" fmla="*/ 65232 w 118886"/>
                <a:gd name="connsiteY0" fmla="*/ 69318 h 88028"/>
                <a:gd name="connsiteX1" fmla="*/ 90221 w 118886"/>
                <a:gd name="connsiteY1" fmla="*/ 33976 h 88028"/>
                <a:gd name="connsiteX2" fmla="*/ 92992 w 118886"/>
                <a:gd name="connsiteY2" fmla="*/ 22329 h 88028"/>
                <a:gd name="connsiteX3" fmla="*/ 103370 w 118886"/>
                <a:gd name="connsiteY3" fmla="*/ 15908 h 88028"/>
                <a:gd name="connsiteX4" fmla="*/ 113648 w 118886"/>
                <a:gd name="connsiteY4" fmla="*/ 25851 h 88028"/>
                <a:gd name="connsiteX5" fmla="*/ 118887 w 118886"/>
                <a:gd name="connsiteY5" fmla="*/ 86250 h 88028"/>
                <a:gd name="connsiteX6" fmla="*/ 92840 w 118886"/>
                <a:gd name="connsiteY6" fmla="*/ 75000 h 88028"/>
                <a:gd name="connsiteX7" fmla="*/ 25331 w 118886"/>
                <a:gd name="connsiteY7" fmla="*/ 52783 h 88028"/>
                <a:gd name="connsiteX8" fmla="*/ 15658 w 118886"/>
                <a:gd name="connsiteY8" fmla="*/ 75397 h 88028"/>
                <a:gd name="connsiteX9" fmla="*/ 4977 w 118886"/>
                <a:gd name="connsiteY9" fmla="*/ 80227 h 88028"/>
                <a:gd name="connsiteX10" fmla="*/ 191 w 118886"/>
                <a:gd name="connsiteY10" fmla="*/ 68749 h 88028"/>
                <a:gd name="connsiteX11" fmla="*/ 25130 w 118886"/>
                <a:gd name="connsiteY11" fmla="*/ 5908 h 88028"/>
                <a:gd name="connsiteX12" fmla="*/ 45231 w 118886"/>
                <a:gd name="connsiteY12" fmla="*/ 10795 h 88028"/>
                <a:gd name="connsiteX13" fmla="*/ 48204 w 118886"/>
                <a:gd name="connsiteY13" fmla="*/ 35113 h 88028"/>
                <a:gd name="connsiteX14" fmla="*/ 65232 w 118886"/>
                <a:gd name="connsiteY14" fmla="*/ 69318 h 8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886" h="88028">
                  <a:moveTo>
                    <a:pt x="65232" y="69318"/>
                  </a:moveTo>
                  <a:cubicBezTo>
                    <a:pt x="79691" y="61931"/>
                    <a:pt x="89112" y="51818"/>
                    <a:pt x="90221" y="33976"/>
                  </a:cubicBezTo>
                  <a:cubicBezTo>
                    <a:pt x="90473" y="29943"/>
                    <a:pt x="90876" y="25056"/>
                    <a:pt x="92992" y="22329"/>
                  </a:cubicBezTo>
                  <a:cubicBezTo>
                    <a:pt x="95511" y="19033"/>
                    <a:pt x="100448" y="15113"/>
                    <a:pt x="103370" y="15908"/>
                  </a:cubicBezTo>
                  <a:cubicBezTo>
                    <a:pt x="107400" y="17045"/>
                    <a:pt x="113144" y="21874"/>
                    <a:pt x="113648" y="25851"/>
                  </a:cubicBezTo>
                  <a:cubicBezTo>
                    <a:pt x="116217" y="45795"/>
                    <a:pt x="117275" y="65965"/>
                    <a:pt x="118887" y="86250"/>
                  </a:cubicBezTo>
                  <a:cubicBezTo>
                    <a:pt x="110559" y="88335"/>
                    <a:pt x="101874" y="84585"/>
                    <a:pt x="92840" y="75000"/>
                  </a:cubicBezTo>
                  <a:cubicBezTo>
                    <a:pt x="57020" y="96250"/>
                    <a:pt x="47297" y="93295"/>
                    <a:pt x="25331" y="52783"/>
                  </a:cubicBezTo>
                  <a:cubicBezTo>
                    <a:pt x="21855" y="61193"/>
                    <a:pt x="19638" y="68977"/>
                    <a:pt x="15658" y="75397"/>
                  </a:cubicBezTo>
                  <a:cubicBezTo>
                    <a:pt x="13693" y="78522"/>
                    <a:pt x="7799" y="81363"/>
                    <a:pt x="4977" y="80227"/>
                  </a:cubicBezTo>
                  <a:cubicBezTo>
                    <a:pt x="2358" y="79204"/>
                    <a:pt x="-816" y="71590"/>
                    <a:pt x="191" y="68749"/>
                  </a:cubicBezTo>
                  <a:cubicBezTo>
                    <a:pt x="7799" y="47499"/>
                    <a:pt x="15608" y="26135"/>
                    <a:pt x="25130" y="5908"/>
                  </a:cubicBezTo>
                  <a:cubicBezTo>
                    <a:pt x="29765" y="-3978"/>
                    <a:pt x="41805" y="-853"/>
                    <a:pt x="45231" y="10795"/>
                  </a:cubicBezTo>
                  <a:cubicBezTo>
                    <a:pt x="47448" y="18465"/>
                    <a:pt x="47498" y="26931"/>
                    <a:pt x="48204" y="35113"/>
                  </a:cubicBezTo>
                  <a:cubicBezTo>
                    <a:pt x="49362" y="48636"/>
                    <a:pt x="51932" y="61136"/>
                    <a:pt x="65232" y="693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BB26C272-DA50-67AD-71C8-F9E727E1FD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1918" y="3612988"/>
              <a:ext cx="60328" cy="198882"/>
            </a:xfrm>
            <a:custGeom>
              <a:avLst/>
              <a:gdLst>
                <a:gd name="connsiteX0" fmla="*/ 60329 w 60328"/>
                <a:gd name="connsiteY0" fmla="*/ 7717 h 198882"/>
                <a:gd name="connsiteX1" fmla="*/ 50706 w 60328"/>
                <a:gd name="connsiteY1" fmla="*/ 197662 h 198882"/>
                <a:gd name="connsiteX2" fmla="*/ 25264 w 60328"/>
                <a:gd name="connsiteY2" fmla="*/ 189310 h 198882"/>
                <a:gd name="connsiteX3" fmla="*/ 779 w 60328"/>
                <a:gd name="connsiteY3" fmla="*/ 135787 h 198882"/>
                <a:gd name="connsiteX4" fmla="*/ 35945 w 60328"/>
                <a:gd name="connsiteY4" fmla="*/ 9365 h 198882"/>
                <a:gd name="connsiteX5" fmla="*/ 60329 w 60328"/>
                <a:gd name="connsiteY5" fmla="*/ 7774 h 19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28" h="198882">
                  <a:moveTo>
                    <a:pt x="60329" y="7717"/>
                  </a:moveTo>
                  <a:cubicBezTo>
                    <a:pt x="15339" y="106298"/>
                    <a:pt x="17052" y="125957"/>
                    <a:pt x="50706" y="197662"/>
                  </a:cubicBezTo>
                  <a:cubicBezTo>
                    <a:pt x="40126" y="201469"/>
                    <a:pt x="32418" y="195730"/>
                    <a:pt x="25264" y="189310"/>
                  </a:cubicBezTo>
                  <a:cubicBezTo>
                    <a:pt x="10049" y="175673"/>
                    <a:pt x="2694" y="156809"/>
                    <a:pt x="779" y="135787"/>
                  </a:cubicBezTo>
                  <a:cubicBezTo>
                    <a:pt x="-3553" y="88173"/>
                    <a:pt x="10452" y="46468"/>
                    <a:pt x="35945" y="9365"/>
                  </a:cubicBezTo>
                  <a:cubicBezTo>
                    <a:pt x="44560" y="-3135"/>
                    <a:pt x="48187" y="-2567"/>
                    <a:pt x="60329" y="77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FE17A77-26CB-6EFF-E1AD-5A2C301A02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29988" y="3785760"/>
              <a:ext cx="74602" cy="147976"/>
            </a:xfrm>
            <a:custGeom>
              <a:avLst/>
              <a:gdLst>
                <a:gd name="connsiteX0" fmla="*/ 21113 w 74602"/>
                <a:gd name="connsiteY0" fmla="*/ 103129 h 147976"/>
                <a:gd name="connsiteX1" fmla="*/ 28620 w 74602"/>
                <a:gd name="connsiteY1" fmla="*/ 95515 h 147976"/>
                <a:gd name="connsiteX2" fmla="*/ 71241 w 74602"/>
                <a:gd name="connsiteY2" fmla="*/ 105572 h 147976"/>
                <a:gd name="connsiteX3" fmla="*/ 74516 w 74602"/>
                <a:gd name="connsiteY3" fmla="*/ 127277 h 147976"/>
                <a:gd name="connsiteX4" fmla="*/ 66203 w 74602"/>
                <a:gd name="connsiteY4" fmla="*/ 138641 h 147976"/>
                <a:gd name="connsiteX5" fmla="*/ 53810 w 74602"/>
                <a:gd name="connsiteY5" fmla="*/ 132447 h 147976"/>
                <a:gd name="connsiteX6" fmla="*/ 45245 w 74602"/>
                <a:gd name="connsiteY6" fmla="*/ 103697 h 147976"/>
                <a:gd name="connsiteX7" fmla="*/ 33809 w 74602"/>
                <a:gd name="connsiteY7" fmla="*/ 124038 h 147976"/>
                <a:gd name="connsiteX8" fmla="*/ 25043 w 74602"/>
                <a:gd name="connsiteY8" fmla="*/ 141084 h 147976"/>
                <a:gd name="connsiteX9" fmla="*/ 3832 w 74602"/>
                <a:gd name="connsiteY9" fmla="*/ 136595 h 147976"/>
                <a:gd name="connsiteX10" fmla="*/ 659 w 74602"/>
                <a:gd name="connsiteY10" fmla="*/ 114720 h 147976"/>
                <a:gd name="connsiteX11" fmla="*/ 4 w 74602"/>
                <a:gd name="connsiteY11" fmla="*/ 18299 h 147976"/>
                <a:gd name="connsiteX12" fmla="*/ 1515 w 74602"/>
                <a:gd name="connsiteY12" fmla="*/ 6253 h 147976"/>
                <a:gd name="connsiteX13" fmla="*/ 9778 w 74602"/>
                <a:gd name="connsiteY13" fmla="*/ 3 h 147976"/>
                <a:gd name="connsiteX14" fmla="*/ 18292 w 74602"/>
                <a:gd name="connsiteY14" fmla="*/ 5572 h 147976"/>
                <a:gd name="connsiteX15" fmla="*/ 21063 w 74602"/>
                <a:gd name="connsiteY15" fmla="*/ 27276 h 147976"/>
                <a:gd name="connsiteX16" fmla="*/ 21164 w 74602"/>
                <a:gd name="connsiteY16" fmla="*/ 103072 h 14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02" h="147976">
                  <a:moveTo>
                    <a:pt x="21113" y="103129"/>
                  </a:moveTo>
                  <a:cubicBezTo>
                    <a:pt x="26453" y="97731"/>
                    <a:pt x="27612" y="96708"/>
                    <a:pt x="28620" y="95515"/>
                  </a:cubicBezTo>
                  <a:cubicBezTo>
                    <a:pt x="47109" y="73015"/>
                    <a:pt x="62928" y="76652"/>
                    <a:pt x="71241" y="105572"/>
                  </a:cubicBezTo>
                  <a:cubicBezTo>
                    <a:pt x="73257" y="112561"/>
                    <a:pt x="75020" y="120175"/>
                    <a:pt x="74516" y="127277"/>
                  </a:cubicBezTo>
                  <a:cubicBezTo>
                    <a:pt x="74214" y="131538"/>
                    <a:pt x="69629" y="137902"/>
                    <a:pt x="66203" y="138641"/>
                  </a:cubicBezTo>
                  <a:cubicBezTo>
                    <a:pt x="62425" y="139436"/>
                    <a:pt x="55724" y="136197"/>
                    <a:pt x="53810" y="132447"/>
                  </a:cubicBezTo>
                  <a:cubicBezTo>
                    <a:pt x="50031" y="124947"/>
                    <a:pt x="48671" y="115913"/>
                    <a:pt x="45245" y="103697"/>
                  </a:cubicBezTo>
                  <a:cubicBezTo>
                    <a:pt x="40409" y="112220"/>
                    <a:pt x="36983" y="118072"/>
                    <a:pt x="33809" y="124038"/>
                  </a:cubicBezTo>
                  <a:cubicBezTo>
                    <a:pt x="30786" y="129663"/>
                    <a:pt x="28721" y="136084"/>
                    <a:pt x="25043" y="141084"/>
                  </a:cubicBezTo>
                  <a:cubicBezTo>
                    <a:pt x="17133" y="151823"/>
                    <a:pt x="7510" y="149777"/>
                    <a:pt x="3832" y="136595"/>
                  </a:cubicBezTo>
                  <a:cubicBezTo>
                    <a:pt x="1868" y="129606"/>
                    <a:pt x="759" y="122050"/>
                    <a:pt x="659" y="114720"/>
                  </a:cubicBezTo>
                  <a:cubicBezTo>
                    <a:pt x="155" y="82561"/>
                    <a:pt x="54" y="50458"/>
                    <a:pt x="4" y="18299"/>
                  </a:cubicBezTo>
                  <a:cubicBezTo>
                    <a:pt x="4" y="14208"/>
                    <a:pt x="-147" y="9549"/>
                    <a:pt x="1515" y="6253"/>
                  </a:cubicBezTo>
                  <a:cubicBezTo>
                    <a:pt x="3027" y="3242"/>
                    <a:pt x="6856" y="117"/>
                    <a:pt x="9778" y="3"/>
                  </a:cubicBezTo>
                  <a:cubicBezTo>
                    <a:pt x="12699" y="-110"/>
                    <a:pt x="17536" y="2844"/>
                    <a:pt x="18292" y="5572"/>
                  </a:cubicBezTo>
                  <a:cubicBezTo>
                    <a:pt x="20206" y="12446"/>
                    <a:pt x="20962" y="19947"/>
                    <a:pt x="21063" y="27276"/>
                  </a:cubicBezTo>
                  <a:cubicBezTo>
                    <a:pt x="21365" y="50913"/>
                    <a:pt x="21164" y="74549"/>
                    <a:pt x="21164" y="1030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ABDEE2C9-B34B-A0F7-EAC0-17BA955C87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4127" y="4399975"/>
              <a:ext cx="111541" cy="94985"/>
            </a:xfrm>
            <a:custGeom>
              <a:avLst/>
              <a:gdLst>
                <a:gd name="connsiteX0" fmla="*/ 111542 w 111541"/>
                <a:gd name="connsiteY0" fmla="*/ 88975 h 94985"/>
                <a:gd name="connsiteX1" fmla="*/ 76578 w 111541"/>
                <a:gd name="connsiteY1" fmla="*/ 86702 h 94985"/>
                <a:gd name="connsiteX2" fmla="*/ 46199 w 111541"/>
                <a:gd name="connsiteY2" fmla="*/ 92554 h 94985"/>
                <a:gd name="connsiteX3" fmla="*/ 21311 w 111541"/>
                <a:gd name="connsiteY3" fmla="*/ 71191 h 94985"/>
                <a:gd name="connsiteX4" fmla="*/ 0 w 111541"/>
                <a:gd name="connsiteY4" fmla="*/ 92213 h 94985"/>
                <a:gd name="connsiteX5" fmla="*/ 3426 w 111541"/>
                <a:gd name="connsiteY5" fmla="*/ 67441 h 94985"/>
                <a:gd name="connsiteX6" fmla="*/ 26047 w 111541"/>
                <a:gd name="connsiteY6" fmla="*/ 8520 h 94985"/>
                <a:gd name="connsiteX7" fmla="*/ 42420 w 111541"/>
                <a:gd name="connsiteY7" fmla="*/ 2497 h 94985"/>
                <a:gd name="connsiteX8" fmla="*/ 52446 w 111541"/>
                <a:gd name="connsiteY8" fmla="*/ 74998 h 94985"/>
                <a:gd name="connsiteX9" fmla="*/ 70986 w 111541"/>
                <a:gd name="connsiteY9" fmla="*/ 41872 h 94985"/>
                <a:gd name="connsiteX10" fmla="*/ 72900 w 111541"/>
                <a:gd name="connsiteY10" fmla="*/ 27440 h 94985"/>
                <a:gd name="connsiteX11" fmla="*/ 84085 w 111541"/>
                <a:gd name="connsiteY11" fmla="*/ 19031 h 94985"/>
                <a:gd name="connsiteX12" fmla="*/ 92599 w 111541"/>
                <a:gd name="connsiteY12" fmla="*/ 27725 h 94985"/>
                <a:gd name="connsiteX13" fmla="*/ 93909 w 111541"/>
                <a:gd name="connsiteY13" fmla="*/ 47327 h 94985"/>
                <a:gd name="connsiteX14" fmla="*/ 111542 w 111541"/>
                <a:gd name="connsiteY14" fmla="*/ 88918 h 9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41" h="94985">
                  <a:moveTo>
                    <a:pt x="111542" y="88975"/>
                  </a:moveTo>
                  <a:cubicBezTo>
                    <a:pt x="100493" y="97685"/>
                    <a:pt x="88835" y="96930"/>
                    <a:pt x="76578" y="86702"/>
                  </a:cubicBezTo>
                  <a:cubicBezTo>
                    <a:pt x="65394" y="89202"/>
                    <a:pt x="54914" y="94941"/>
                    <a:pt x="46199" y="92554"/>
                  </a:cubicBezTo>
                  <a:cubicBezTo>
                    <a:pt x="37483" y="90168"/>
                    <a:pt x="30581" y="79600"/>
                    <a:pt x="21311" y="71191"/>
                  </a:cubicBezTo>
                  <a:cubicBezTo>
                    <a:pt x="13754" y="73747"/>
                    <a:pt x="19296" y="96646"/>
                    <a:pt x="0" y="92213"/>
                  </a:cubicBezTo>
                  <a:cubicBezTo>
                    <a:pt x="1058" y="83975"/>
                    <a:pt x="756" y="75054"/>
                    <a:pt x="3426" y="67441"/>
                  </a:cubicBezTo>
                  <a:cubicBezTo>
                    <a:pt x="10328" y="47497"/>
                    <a:pt x="18540" y="28179"/>
                    <a:pt x="26047" y="8520"/>
                  </a:cubicBezTo>
                  <a:cubicBezTo>
                    <a:pt x="29372" y="-174"/>
                    <a:pt x="34359" y="-2276"/>
                    <a:pt x="42420" y="2497"/>
                  </a:cubicBezTo>
                  <a:cubicBezTo>
                    <a:pt x="49020" y="25225"/>
                    <a:pt x="35468" y="52838"/>
                    <a:pt x="52446" y="74998"/>
                  </a:cubicBezTo>
                  <a:cubicBezTo>
                    <a:pt x="66703" y="68009"/>
                    <a:pt x="67812" y="54088"/>
                    <a:pt x="70986" y="41872"/>
                  </a:cubicBezTo>
                  <a:cubicBezTo>
                    <a:pt x="72195" y="37213"/>
                    <a:pt x="70784" y="31190"/>
                    <a:pt x="72900" y="27440"/>
                  </a:cubicBezTo>
                  <a:cubicBezTo>
                    <a:pt x="75218" y="23406"/>
                    <a:pt x="80054" y="19543"/>
                    <a:pt x="84085" y="19031"/>
                  </a:cubicBezTo>
                  <a:cubicBezTo>
                    <a:pt x="86755" y="18747"/>
                    <a:pt x="91591" y="23974"/>
                    <a:pt x="92599" y="27725"/>
                  </a:cubicBezTo>
                  <a:cubicBezTo>
                    <a:pt x="94261" y="33861"/>
                    <a:pt x="93506" y="40793"/>
                    <a:pt x="93909" y="47327"/>
                  </a:cubicBezTo>
                  <a:cubicBezTo>
                    <a:pt x="94866" y="63690"/>
                    <a:pt x="94312" y="80736"/>
                    <a:pt x="111542" y="88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D7E0B6DE-CD59-36FD-8634-F30FEFBFE8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869" y="5825621"/>
              <a:ext cx="121621" cy="101391"/>
            </a:xfrm>
            <a:custGeom>
              <a:avLst/>
              <a:gdLst>
                <a:gd name="connsiteX0" fmla="*/ 121571 w 121621"/>
                <a:gd name="connsiteY0" fmla="*/ 61349 h 101391"/>
                <a:gd name="connsiteX1" fmla="*/ 114719 w 121621"/>
                <a:gd name="connsiteY1" fmla="*/ 86861 h 101391"/>
                <a:gd name="connsiteX2" fmla="*/ 608 w 121621"/>
                <a:gd name="connsiteY2" fmla="*/ 99020 h 101391"/>
                <a:gd name="connsiteX3" fmla="*/ 12397 w 121621"/>
                <a:gd name="connsiteY3" fmla="*/ 83736 h 101391"/>
                <a:gd name="connsiteX4" fmla="*/ 77740 w 121621"/>
                <a:gd name="connsiteY4" fmla="*/ 75724 h 101391"/>
                <a:gd name="connsiteX5" fmla="*/ 88169 w 121621"/>
                <a:gd name="connsiteY5" fmla="*/ 74588 h 101391"/>
                <a:gd name="connsiteX6" fmla="*/ 80007 w 121621"/>
                <a:gd name="connsiteY6" fmla="*/ 57599 h 101391"/>
                <a:gd name="connsiteX7" fmla="*/ 74868 w 121621"/>
                <a:gd name="connsiteY7" fmla="*/ 57656 h 101391"/>
                <a:gd name="connsiteX8" fmla="*/ 31088 w 121621"/>
                <a:gd name="connsiteY8" fmla="*/ 25213 h 101391"/>
                <a:gd name="connsiteX9" fmla="*/ 38897 w 121621"/>
                <a:gd name="connsiteY9" fmla="*/ 212 h 101391"/>
                <a:gd name="connsiteX10" fmla="*/ 49729 w 121621"/>
                <a:gd name="connsiteY10" fmla="*/ 21917 h 101391"/>
                <a:gd name="connsiteX11" fmla="*/ 55976 w 121621"/>
                <a:gd name="connsiteY11" fmla="*/ 46235 h 101391"/>
                <a:gd name="connsiteX12" fmla="*/ 76229 w 121621"/>
                <a:gd name="connsiteY12" fmla="*/ 26236 h 101391"/>
                <a:gd name="connsiteX13" fmla="*/ 88622 w 121621"/>
                <a:gd name="connsiteY13" fmla="*/ 12599 h 101391"/>
                <a:gd name="connsiteX14" fmla="*/ 94970 w 121621"/>
                <a:gd name="connsiteY14" fmla="*/ 31462 h 101391"/>
                <a:gd name="connsiteX15" fmla="*/ 121621 w 121621"/>
                <a:gd name="connsiteY15" fmla="*/ 61235 h 10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21" h="101391">
                  <a:moveTo>
                    <a:pt x="121571" y="61349"/>
                  </a:moveTo>
                  <a:cubicBezTo>
                    <a:pt x="119001" y="70895"/>
                    <a:pt x="116885" y="78736"/>
                    <a:pt x="114719" y="86861"/>
                  </a:cubicBezTo>
                  <a:cubicBezTo>
                    <a:pt x="81670" y="98622"/>
                    <a:pt x="21768" y="105213"/>
                    <a:pt x="608" y="99020"/>
                  </a:cubicBezTo>
                  <a:cubicBezTo>
                    <a:pt x="-2113" y="87599"/>
                    <a:pt x="4739" y="84758"/>
                    <a:pt x="12397" y="83736"/>
                  </a:cubicBezTo>
                  <a:cubicBezTo>
                    <a:pt x="34161" y="80781"/>
                    <a:pt x="55976" y="78338"/>
                    <a:pt x="77740" y="75724"/>
                  </a:cubicBezTo>
                  <a:cubicBezTo>
                    <a:pt x="80612" y="75383"/>
                    <a:pt x="83483" y="75099"/>
                    <a:pt x="88169" y="74588"/>
                  </a:cubicBezTo>
                  <a:cubicBezTo>
                    <a:pt x="85045" y="68054"/>
                    <a:pt x="82425" y="62656"/>
                    <a:pt x="80007" y="57599"/>
                  </a:cubicBezTo>
                  <a:cubicBezTo>
                    <a:pt x="77589" y="57599"/>
                    <a:pt x="75977" y="57088"/>
                    <a:pt x="74868" y="57656"/>
                  </a:cubicBezTo>
                  <a:cubicBezTo>
                    <a:pt x="48419" y="71747"/>
                    <a:pt x="32499" y="60270"/>
                    <a:pt x="31088" y="25213"/>
                  </a:cubicBezTo>
                  <a:cubicBezTo>
                    <a:pt x="30735" y="16065"/>
                    <a:pt x="27410" y="2031"/>
                    <a:pt x="38897" y="212"/>
                  </a:cubicBezTo>
                  <a:cubicBezTo>
                    <a:pt x="53054" y="-2004"/>
                    <a:pt x="47411" y="13678"/>
                    <a:pt x="49729" y="21917"/>
                  </a:cubicBezTo>
                  <a:cubicBezTo>
                    <a:pt x="51996" y="30099"/>
                    <a:pt x="53960" y="38395"/>
                    <a:pt x="55976" y="46235"/>
                  </a:cubicBezTo>
                  <a:cubicBezTo>
                    <a:pt x="69427" y="44815"/>
                    <a:pt x="72652" y="35270"/>
                    <a:pt x="76229" y="26236"/>
                  </a:cubicBezTo>
                  <a:cubicBezTo>
                    <a:pt x="78798" y="19758"/>
                    <a:pt x="79503" y="9929"/>
                    <a:pt x="88622" y="12599"/>
                  </a:cubicBezTo>
                  <a:cubicBezTo>
                    <a:pt x="97036" y="15042"/>
                    <a:pt x="94517" y="24303"/>
                    <a:pt x="94970" y="31462"/>
                  </a:cubicBezTo>
                  <a:cubicBezTo>
                    <a:pt x="96582" y="57486"/>
                    <a:pt x="97741" y="58736"/>
                    <a:pt x="121621" y="61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1C478D3B-E2C0-A86E-63A8-5DD7FCDEA6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5444" y="1299444"/>
              <a:ext cx="96870" cy="155814"/>
            </a:xfrm>
            <a:custGeom>
              <a:avLst/>
              <a:gdLst>
                <a:gd name="connsiteX0" fmla="*/ 96820 w 96870"/>
                <a:gd name="connsiteY0" fmla="*/ 142213 h 155814"/>
                <a:gd name="connsiteX1" fmla="*/ 82966 w 96870"/>
                <a:gd name="connsiteY1" fmla="*/ 151361 h 155814"/>
                <a:gd name="connsiteX2" fmla="*/ 33392 w 96870"/>
                <a:gd name="connsiteY2" fmla="*/ 151361 h 155814"/>
                <a:gd name="connsiteX3" fmla="*/ 746 w 96870"/>
                <a:gd name="connsiteY3" fmla="*/ 91701 h 155814"/>
                <a:gd name="connsiteX4" fmla="*/ 11577 w 96870"/>
                <a:gd name="connsiteY4" fmla="*/ 59826 h 155814"/>
                <a:gd name="connsiteX5" fmla="*/ 71529 w 96870"/>
                <a:gd name="connsiteY5" fmla="*/ 3917 h 155814"/>
                <a:gd name="connsiteX6" fmla="*/ 96115 w 96870"/>
                <a:gd name="connsiteY6" fmla="*/ 11019 h 155814"/>
                <a:gd name="connsiteX7" fmla="*/ 85283 w 96870"/>
                <a:gd name="connsiteY7" fmla="*/ 18292 h 155814"/>
                <a:gd name="connsiteX8" fmla="*/ 35558 w 96870"/>
                <a:gd name="connsiteY8" fmla="*/ 65622 h 155814"/>
                <a:gd name="connsiteX9" fmla="*/ 64325 w 96870"/>
                <a:gd name="connsiteY9" fmla="*/ 137043 h 155814"/>
                <a:gd name="connsiteX10" fmla="*/ 95863 w 96870"/>
                <a:gd name="connsiteY10" fmla="*/ 137213 h 155814"/>
                <a:gd name="connsiteX11" fmla="*/ 96871 w 96870"/>
                <a:gd name="connsiteY11" fmla="*/ 142270 h 15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70" h="155814">
                  <a:moveTo>
                    <a:pt x="96820" y="142213"/>
                  </a:moveTo>
                  <a:cubicBezTo>
                    <a:pt x="92236" y="145338"/>
                    <a:pt x="87953" y="149599"/>
                    <a:pt x="82966" y="151361"/>
                  </a:cubicBezTo>
                  <a:cubicBezTo>
                    <a:pt x="66542" y="157213"/>
                    <a:pt x="49816" y="157383"/>
                    <a:pt x="33392" y="151361"/>
                  </a:cubicBezTo>
                  <a:cubicBezTo>
                    <a:pt x="10317" y="142895"/>
                    <a:pt x="-3436" y="118690"/>
                    <a:pt x="746" y="91701"/>
                  </a:cubicBezTo>
                  <a:cubicBezTo>
                    <a:pt x="2458" y="80622"/>
                    <a:pt x="6186" y="69201"/>
                    <a:pt x="11577" y="59826"/>
                  </a:cubicBezTo>
                  <a:cubicBezTo>
                    <a:pt x="26187" y="34258"/>
                    <a:pt x="47297" y="16644"/>
                    <a:pt x="71529" y="3917"/>
                  </a:cubicBezTo>
                  <a:cubicBezTo>
                    <a:pt x="79993" y="-515"/>
                    <a:pt x="89717" y="-4322"/>
                    <a:pt x="96115" y="11019"/>
                  </a:cubicBezTo>
                  <a:cubicBezTo>
                    <a:pt x="92286" y="13633"/>
                    <a:pt x="88961" y="16360"/>
                    <a:pt x="85283" y="18292"/>
                  </a:cubicBezTo>
                  <a:cubicBezTo>
                    <a:pt x="64980" y="29087"/>
                    <a:pt x="48707" y="45508"/>
                    <a:pt x="35558" y="65622"/>
                  </a:cubicBezTo>
                  <a:cubicBezTo>
                    <a:pt x="12836" y="100338"/>
                    <a:pt x="26086" y="133122"/>
                    <a:pt x="64325" y="137043"/>
                  </a:cubicBezTo>
                  <a:cubicBezTo>
                    <a:pt x="74754" y="138122"/>
                    <a:pt x="85333" y="137213"/>
                    <a:pt x="95863" y="137213"/>
                  </a:cubicBezTo>
                  <a:cubicBezTo>
                    <a:pt x="96216" y="138917"/>
                    <a:pt x="96518" y="140622"/>
                    <a:pt x="96871" y="1422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B9BCEDBF-4059-E83A-7AE8-BD1EE37690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52917" y="1378920"/>
              <a:ext cx="82232" cy="128529"/>
            </a:xfrm>
            <a:custGeom>
              <a:avLst/>
              <a:gdLst>
                <a:gd name="connsiteX0" fmla="*/ 82232 w 82232"/>
                <a:gd name="connsiteY0" fmla="*/ 69101 h 128529"/>
                <a:gd name="connsiteX1" fmla="*/ 71047 w 82232"/>
                <a:gd name="connsiteY1" fmla="*/ 109954 h 128529"/>
                <a:gd name="connsiteX2" fmla="*/ 24799 w 82232"/>
                <a:gd name="connsiteY2" fmla="*/ 118363 h 128529"/>
                <a:gd name="connsiteX3" fmla="*/ 1120 w 82232"/>
                <a:gd name="connsiteY3" fmla="*/ 39839 h 128529"/>
                <a:gd name="connsiteX4" fmla="*/ 24144 w 82232"/>
                <a:gd name="connsiteY4" fmla="*/ 5407 h 128529"/>
                <a:gd name="connsiteX5" fmla="*/ 70292 w 82232"/>
                <a:gd name="connsiteY5" fmla="*/ 22226 h 128529"/>
                <a:gd name="connsiteX6" fmla="*/ 82182 w 82232"/>
                <a:gd name="connsiteY6" fmla="*/ 69101 h 128529"/>
                <a:gd name="connsiteX7" fmla="*/ 47520 w 82232"/>
                <a:gd name="connsiteY7" fmla="*/ 108817 h 128529"/>
                <a:gd name="connsiteX8" fmla="*/ 51752 w 82232"/>
                <a:gd name="connsiteY8" fmla="*/ 27282 h 128529"/>
                <a:gd name="connsiteX9" fmla="*/ 35177 w 82232"/>
                <a:gd name="connsiteY9" fmla="*/ 20237 h 128529"/>
                <a:gd name="connsiteX10" fmla="*/ 22430 w 82232"/>
                <a:gd name="connsiteY10" fmla="*/ 34726 h 128529"/>
                <a:gd name="connsiteX11" fmla="*/ 47470 w 82232"/>
                <a:gd name="connsiteY11" fmla="*/ 108817 h 1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2" h="128529">
                  <a:moveTo>
                    <a:pt x="82232" y="69101"/>
                  </a:moveTo>
                  <a:cubicBezTo>
                    <a:pt x="78353" y="83760"/>
                    <a:pt x="76589" y="97965"/>
                    <a:pt x="71047" y="109954"/>
                  </a:cubicBezTo>
                  <a:cubicBezTo>
                    <a:pt x="61274" y="130920"/>
                    <a:pt x="40064" y="134726"/>
                    <a:pt x="24799" y="118363"/>
                  </a:cubicBezTo>
                  <a:cubicBezTo>
                    <a:pt x="5100" y="97226"/>
                    <a:pt x="-3213" y="70578"/>
                    <a:pt x="1120" y="39839"/>
                  </a:cubicBezTo>
                  <a:cubicBezTo>
                    <a:pt x="3337" y="23987"/>
                    <a:pt x="12808" y="13248"/>
                    <a:pt x="24144" y="5407"/>
                  </a:cubicBezTo>
                  <a:cubicBezTo>
                    <a:pt x="40568" y="-5956"/>
                    <a:pt x="61475" y="1032"/>
                    <a:pt x="70292" y="22226"/>
                  </a:cubicBezTo>
                  <a:cubicBezTo>
                    <a:pt x="76337" y="36714"/>
                    <a:pt x="78353" y="53362"/>
                    <a:pt x="82182" y="69101"/>
                  </a:cubicBezTo>
                  <a:close/>
                  <a:moveTo>
                    <a:pt x="47520" y="108817"/>
                  </a:moveTo>
                  <a:cubicBezTo>
                    <a:pt x="65405" y="87624"/>
                    <a:pt x="67571" y="46771"/>
                    <a:pt x="51752" y="27282"/>
                  </a:cubicBezTo>
                  <a:cubicBezTo>
                    <a:pt x="48074" y="22737"/>
                    <a:pt x="40064" y="18987"/>
                    <a:pt x="35177" y="20237"/>
                  </a:cubicBezTo>
                  <a:cubicBezTo>
                    <a:pt x="30088" y="21601"/>
                    <a:pt x="24295" y="28703"/>
                    <a:pt x="22430" y="34726"/>
                  </a:cubicBezTo>
                  <a:cubicBezTo>
                    <a:pt x="14924" y="59044"/>
                    <a:pt x="25756" y="90408"/>
                    <a:pt x="47470" y="108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B933FD5C-4284-AEE5-2290-6B1926CD91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7682" y="4807568"/>
              <a:ext cx="63399" cy="198051"/>
            </a:xfrm>
            <a:custGeom>
              <a:avLst/>
              <a:gdLst>
                <a:gd name="connsiteX0" fmla="*/ 63400 w 63399"/>
                <a:gd name="connsiteY0" fmla="*/ 7520 h 198051"/>
                <a:gd name="connsiteX1" fmla="*/ 45817 w 63399"/>
                <a:gd name="connsiteY1" fmla="*/ 193658 h 198051"/>
                <a:gd name="connsiteX2" fmla="*/ 19518 w 63399"/>
                <a:gd name="connsiteY2" fmla="*/ 188430 h 198051"/>
                <a:gd name="connsiteX3" fmla="*/ 223 w 63399"/>
                <a:gd name="connsiteY3" fmla="*/ 131839 h 198051"/>
                <a:gd name="connsiteX4" fmla="*/ 35439 w 63399"/>
                <a:gd name="connsiteY4" fmla="*/ 13486 h 198051"/>
                <a:gd name="connsiteX5" fmla="*/ 47227 w 63399"/>
                <a:gd name="connsiteY5" fmla="*/ 2634 h 198051"/>
                <a:gd name="connsiteX6" fmla="*/ 63400 w 63399"/>
                <a:gd name="connsiteY6" fmla="*/ 7520 h 19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99" h="198051">
                  <a:moveTo>
                    <a:pt x="63400" y="7520"/>
                  </a:moveTo>
                  <a:cubicBezTo>
                    <a:pt x="23448" y="76214"/>
                    <a:pt x="11710" y="115192"/>
                    <a:pt x="45817" y="193658"/>
                  </a:cubicBezTo>
                  <a:cubicBezTo>
                    <a:pt x="35388" y="201896"/>
                    <a:pt x="27126" y="197635"/>
                    <a:pt x="19518" y="188430"/>
                  </a:cubicBezTo>
                  <a:cubicBezTo>
                    <a:pt x="6369" y="172464"/>
                    <a:pt x="1079" y="152294"/>
                    <a:pt x="223" y="131839"/>
                  </a:cubicBezTo>
                  <a:cubicBezTo>
                    <a:pt x="-1641" y="87691"/>
                    <a:pt x="8032" y="46952"/>
                    <a:pt x="35439" y="13486"/>
                  </a:cubicBezTo>
                  <a:cubicBezTo>
                    <a:pt x="38865" y="9339"/>
                    <a:pt x="42895" y="5532"/>
                    <a:pt x="47227" y="2634"/>
                  </a:cubicBezTo>
                  <a:cubicBezTo>
                    <a:pt x="53676" y="-1684"/>
                    <a:pt x="59722" y="-1116"/>
                    <a:pt x="63400" y="75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A1F089-80D4-7C7B-6299-F4CE15686F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8583" y="5671133"/>
              <a:ext cx="90533" cy="162144"/>
            </a:xfrm>
            <a:custGeom>
              <a:avLst/>
              <a:gdLst>
                <a:gd name="connsiteX0" fmla="*/ 71238 w 90533"/>
                <a:gd name="connsiteY0" fmla="*/ 162144 h 162144"/>
                <a:gd name="connsiteX1" fmla="*/ 50683 w 90533"/>
                <a:gd name="connsiteY1" fmla="*/ 106235 h 162144"/>
                <a:gd name="connsiteX2" fmla="*/ 29523 w 90533"/>
                <a:gd name="connsiteY2" fmla="*/ 114473 h 162144"/>
                <a:gd name="connsiteX3" fmla="*/ 15014 w 90533"/>
                <a:gd name="connsiteY3" fmla="*/ 119530 h 162144"/>
                <a:gd name="connsiteX4" fmla="*/ 0 w 90533"/>
                <a:gd name="connsiteY4" fmla="*/ 114132 h 162144"/>
                <a:gd name="connsiteX5" fmla="*/ 7658 w 90533"/>
                <a:gd name="connsiteY5" fmla="*/ 98734 h 162144"/>
                <a:gd name="connsiteX6" fmla="*/ 36022 w 90533"/>
                <a:gd name="connsiteY6" fmla="*/ 86121 h 162144"/>
                <a:gd name="connsiteX7" fmla="*/ 51136 w 90533"/>
                <a:gd name="connsiteY7" fmla="*/ 80439 h 162144"/>
                <a:gd name="connsiteX8" fmla="*/ 45594 w 90533"/>
                <a:gd name="connsiteY8" fmla="*/ 27597 h 162144"/>
                <a:gd name="connsiteX9" fmla="*/ 52395 w 90533"/>
                <a:gd name="connsiteY9" fmla="*/ 666 h 162144"/>
                <a:gd name="connsiteX10" fmla="*/ 71842 w 90533"/>
                <a:gd name="connsiteY10" fmla="*/ 18052 h 162144"/>
                <a:gd name="connsiteX11" fmla="*/ 72850 w 90533"/>
                <a:gd name="connsiteY11" fmla="*/ 27825 h 162144"/>
                <a:gd name="connsiteX12" fmla="*/ 75369 w 90533"/>
                <a:gd name="connsiteY12" fmla="*/ 62200 h 162144"/>
                <a:gd name="connsiteX13" fmla="*/ 90534 w 90533"/>
                <a:gd name="connsiteY13" fmla="*/ 83450 h 162144"/>
                <a:gd name="connsiteX14" fmla="*/ 76225 w 90533"/>
                <a:gd name="connsiteY14" fmla="*/ 121178 h 162144"/>
                <a:gd name="connsiteX15" fmla="*/ 71187 w 90533"/>
                <a:gd name="connsiteY15" fmla="*/ 162144 h 16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533" h="162144">
                  <a:moveTo>
                    <a:pt x="71238" y="162144"/>
                  </a:moveTo>
                  <a:cubicBezTo>
                    <a:pt x="49977" y="149701"/>
                    <a:pt x="57887" y="126348"/>
                    <a:pt x="50683" y="106235"/>
                  </a:cubicBezTo>
                  <a:cubicBezTo>
                    <a:pt x="43781" y="108905"/>
                    <a:pt x="36677" y="111689"/>
                    <a:pt x="29523" y="114473"/>
                  </a:cubicBezTo>
                  <a:cubicBezTo>
                    <a:pt x="24686" y="116348"/>
                    <a:pt x="19850" y="119587"/>
                    <a:pt x="15014" y="119530"/>
                  </a:cubicBezTo>
                  <a:cubicBezTo>
                    <a:pt x="9976" y="119416"/>
                    <a:pt x="5038" y="116064"/>
                    <a:pt x="0" y="114132"/>
                  </a:cubicBezTo>
                  <a:cubicBezTo>
                    <a:pt x="2469" y="108848"/>
                    <a:pt x="3779" y="101234"/>
                    <a:pt x="7658" y="98734"/>
                  </a:cubicBezTo>
                  <a:cubicBezTo>
                    <a:pt x="16424" y="93166"/>
                    <a:pt x="26450" y="90098"/>
                    <a:pt x="36022" y="86121"/>
                  </a:cubicBezTo>
                  <a:cubicBezTo>
                    <a:pt x="40758" y="84189"/>
                    <a:pt x="45544" y="82541"/>
                    <a:pt x="51136" y="80439"/>
                  </a:cubicBezTo>
                  <a:cubicBezTo>
                    <a:pt x="50683" y="62314"/>
                    <a:pt x="54008" y="44814"/>
                    <a:pt x="45594" y="27597"/>
                  </a:cubicBezTo>
                  <a:cubicBezTo>
                    <a:pt x="39700" y="15609"/>
                    <a:pt x="44133" y="3279"/>
                    <a:pt x="52395" y="666"/>
                  </a:cubicBezTo>
                  <a:cubicBezTo>
                    <a:pt x="61615" y="-2232"/>
                    <a:pt x="69172" y="4473"/>
                    <a:pt x="71842" y="18052"/>
                  </a:cubicBezTo>
                  <a:cubicBezTo>
                    <a:pt x="72447" y="21234"/>
                    <a:pt x="72598" y="24586"/>
                    <a:pt x="72850" y="27825"/>
                  </a:cubicBezTo>
                  <a:cubicBezTo>
                    <a:pt x="73757" y="39302"/>
                    <a:pt x="75268" y="50723"/>
                    <a:pt x="75369" y="62200"/>
                  </a:cubicBezTo>
                  <a:cubicBezTo>
                    <a:pt x="75470" y="72825"/>
                    <a:pt x="76578" y="81859"/>
                    <a:pt x="90534" y="83450"/>
                  </a:cubicBezTo>
                  <a:cubicBezTo>
                    <a:pt x="74865" y="93337"/>
                    <a:pt x="75268" y="106916"/>
                    <a:pt x="76225" y="121178"/>
                  </a:cubicBezTo>
                  <a:cubicBezTo>
                    <a:pt x="77132" y="134644"/>
                    <a:pt x="79500" y="148621"/>
                    <a:pt x="71187" y="162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10CAB98-CDD6-0328-3785-CC154B8FC1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52314" y="2814300"/>
              <a:ext cx="90389" cy="151402"/>
            </a:xfrm>
            <a:custGeom>
              <a:avLst/>
              <a:gdLst>
                <a:gd name="connsiteX0" fmla="*/ 66388 w 90389"/>
                <a:gd name="connsiteY0" fmla="*/ 102878 h 151402"/>
                <a:gd name="connsiteX1" fmla="*/ 33591 w 90389"/>
                <a:gd name="connsiteY1" fmla="*/ 103559 h 151402"/>
                <a:gd name="connsiteX2" fmla="*/ 4421 w 90389"/>
                <a:gd name="connsiteY2" fmla="*/ 87650 h 151402"/>
                <a:gd name="connsiteX3" fmla="*/ 37 w 90389"/>
                <a:gd name="connsiteY3" fmla="*/ 23957 h 151402"/>
                <a:gd name="connsiteX4" fmla="*/ 3463 w 90389"/>
                <a:gd name="connsiteY4" fmla="*/ 7422 h 151402"/>
                <a:gd name="connsiteX5" fmla="*/ 15252 w 90389"/>
                <a:gd name="connsiteY5" fmla="*/ 36 h 151402"/>
                <a:gd name="connsiteX6" fmla="*/ 22104 w 90389"/>
                <a:gd name="connsiteY6" fmla="*/ 12138 h 151402"/>
                <a:gd name="connsiteX7" fmla="*/ 23464 w 90389"/>
                <a:gd name="connsiteY7" fmla="*/ 78332 h 151402"/>
                <a:gd name="connsiteX8" fmla="*/ 24925 w 90389"/>
                <a:gd name="connsiteY8" fmla="*/ 85718 h 151402"/>
                <a:gd name="connsiteX9" fmla="*/ 59284 w 90389"/>
                <a:gd name="connsiteY9" fmla="*/ 77877 h 151402"/>
                <a:gd name="connsiteX10" fmla="*/ 88354 w 90389"/>
                <a:gd name="connsiteY10" fmla="*/ 95548 h 151402"/>
                <a:gd name="connsiteX11" fmla="*/ 78530 w 90389"/>
                <a:gd name="connsiteY11" fmla="*/ 130776 h 151402"/>
                <a:gd name="connsiteX12" fmla="*/ 37773 w 90389"/>
                <a:gd name="connsiteY12" fmla="*/ 151401 h 151402"/>
                <a:gd name="connsiteX13" fmla="*/ 24069 w 90389"/>
                <a:gd name="connsiteY13" fmla="*/ 143048 h 151402"/>
                <a:gd name="connsiteX14" fmla="*/ 33289 w 90389"/>
                <a:gd name="connsiteY14" fmla="*/ 131230 h 151402"/>
                <a:gd name="connsiteX15" fmla="*/ 66388 w 90389"/>
                <a:gd name="connsiteY15" fmla="*/ 102934 h 15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389" h="151402">
                  <a:moveTo>
                    <a:pt x="66388" y="102878"/>
                  </a:moveTo>
                  <a:cubicBezTo>
                    <a:pt x="53944" y="88673"/>
                    <a:pt x="43515" y="97139"/>
                    <a:pt x="33591" y="103559"/>
                  </a:cubicBezTo>
                  <a:cubicBezTo>
                    <a:pt x="10416" y="118446"/>
                    <a:pt x="8552" y="118219"/>
                    <a:pt x="4421" y="87650"/>
                  </a:cubicBezTo>
                  <a:cubicBezTo>
                    <a:pt x="1599" y="66627"/>
                    <a:pt x="995" y="45264"/>
                    <a:pt x="37" y="23957"/>
                  </a:cubicBezTo>
                  <a:cubicBezTo>
                    <a:pt x="-214" y="18445"/>
                    <a:pt x="793" y="11854"/>
                    <a:pt x="3463" y="7422"/>
                  </a:cubicBezTo>
                  <a:cubicBezTo>
                    <a:pt x="5831" y="3502"/>
                    <a:pt x="11474" y="-419"/>
                    <a:pt x="15252" y="36"/>
                  </a:cubicBezTo>
                  <a:cubicBezTo>
                    <a:pt x="17973" y="377"/>
                    <a:pt x="21903" y="7707"/>
                    <a:pt x="22104" y="12138"/>
                  </a:cubicBezTo>
                  <a:cubicBezTo>
                    <a:pt x="23112" y="34184"/>
                    <a:pt x="23011" y="56230"/>
                    <a:pt x="23464" y="78332"/>
                  </a:cubicBezTo>
                  <a:cubicBezTo>
                    <a:pt x="23515" y="81343"/>
                    <a:pt x="24623" y="84355"/>
                    <a:pt x="24925" y="85718"/>
                  </a:cubicBezTo>
                  <a:cubicBezTo>
                    <a:pt x="36916" y="82821"/>
                    <a:pt x="47999" y="78787"/>
                    <a:pt x="59284" y="77877"/>
                  </a:cubicBezTo>
                  <a:cubicBezTo>
                    <a:pt x="71477" y="76912"/>
                    <a:pt x="82963" y="82253"/>
                    <a:pt x="88354" y="95548"/>
                  </a:cubicBezTo>
                  <a:cubicBezTo>
                    <a:pt x="94047" y="109582"/>
                    <a:pt x="86843" y="120719"/>
                    <a:pt x="78530" y="130776"/>
                  </a:cubicBezTo>
                  <a:cubicBezTo>
                    <a:pt x="67446" y="144128"/>
                    <a:pt x="53542" y="150946"/>
                    <a:pt x="37773" y="151401"/>
                  </a:cubicBezTo>
                  <a:cubicBezTo>
                    <a:pt x="33289" y="151514"/>
                    <a:pt x="28654" y="146003"/>
                    <a:pt x="24069" y="143048"/>
                  </a:cubicBezTo>
                  <a:cubicBezTo>
                    <a:pt x="27092" y="139014"/>
                    <a:pt x="29409" y="133276"/>
                    <a:pt x="33289" y="131230"/>
                  </a:cubicBezTo>
                  <a:cubicBezTo>
                    <a:pt x="45732" y="124582"/>
                    <a:pt x="59033" y="119753"/>
                    <a:pt x="66388" y="1029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680CAEED-17C2-366A-B4A5-6B531E4728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01693" y="2413822"/>
              <a:ext cx="85417" cy="153500"/>
            </a:xfrm>
            <a:custGeom>
              <a:avLst/>
              <a:gdLst>
                <a:gd name="connsiteX0" fmla="*/ 46060 w 85417"/>
                <a:gd name="connsiteY0" fmla="*/ 102103 h 153500"/>
                <a:gd name="connsiteX1" fmla="*/ 52711 w 85417"/>
                <a:gd name="connsiteY1" fmla="*/ 131194 h 153500"/>
                <a:gd name="connsiteX2" fmla="*/ 61779 w 85417"/>
                <a:gd name="connsiteY2" fmla="*/ 123069 h 153500"/>
                <a:gd name="connsiteX3" fmla="*/ 55481 w 85417"/>
                <a:gd name="connsiteY3" fmla="*/ 54262 h 153500"/>
                <a:gd name="connsiteX4" fmla="*/ 3439 w 85417"/>
                <a:gd name="connsiteY4" fmla="*/ 42671 h 153500"/>
                <a:gd name="connsiteX5" fmla="*/ 12759 w 85417"/>
                <a:gd name="connsiteY5" fmla="*/ 0 h 153500"/>
                <a:gd name="connsiteX6" fmla="*/ 17193 w 85417"/>
                <a:gd name="connsiteY6" fmla="*/ 19148 h 153500"/>
                <a:gd name="connsiteX7" fmla="*/ 28730 w 85417"/>
                <a:gd name="connsiteY7" fmla="*/ 42557 h 153500"/>
                <a:gd name="connsiteX8" fmla="*/ 50393 w 85417"/>
                <a:gd name="connsiteY8" fmla="*/ 29432 h 153500"/>
                <a:gd name="connsiteX9" fmla="*/ 52862 w 85417"/>
                <a:gd name="connsiteY9" fmla="*/ 22671 h 153500"/>
                <a:gd name="connsiteX10" fmla="*/ 61880 w 85417"/>
                <a:gd name="connsiteY10" fmla="*/ 14773 h 153500"/>
                <a:gd name="connsiteX11" fmla="*/ 70394 w 85417"/>
                <a:gd name="connsiteY11" fmla="*/ 23466 h 153500"/>
                <a:gd name="connsiteX12" fmla="*/ 84652 w 85417"/>
                <a:gd name="connsiteY12" fmla="*/ 105569 h 153500"/>
                <a:gd name="connsiteX13" fmla="*/ 76440 w 85417"/>
                <a:gd name="connsiteY13" fmla="*/ 142558 h 153500"/>
                <a:gd name="connsiteX14" fmla="*/ 46564 w 85417"/>
                <a:gd name="connsiteY14" fmla="*/ 151251 h 153500"/>
                <a:gd name="connsiteX15" fmla="*/ 32962 w 85417"/>
                <a:gd name="connsiteY15" fmla="*/ 131137 h 153500"/>
                <a:gd name="connsiteX16" fmla="*/ 46111 w 85417"/>
                <a:gd name="connsiteY16" fmla="*/ 102217 h 15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417" h="153500">
                  <a:moveTo>
                    <a:pt x="46060" y="102103"/>
                  </a:moveTo>
                  <a:cubicBezTo>
                    <a:pt x="48378" y="112217"/>
                    <a:pt x="50242" y="120342"/>
                    <a:pt x="52711" y="131194"/>
                  </a:cubicBezTo>
                  <a:cubicBezTo>
                    <a:pt x="56993" y="127501"/>
                    <a:pt x="61174" y="125740"/>
                    <a:pt x="61779" y="123069"/>
                  </a:cubicBezTo>
                  <a:cubicBezTo>
                    <a:pt x="66867" y="99830"/>
                    <a:pt x="61225" y="77728"/>
                    <a:pt x="55481" y="54262"/>
                  </a:cubicBezTo>
                  <a:cubicBezTo>
                    <a:pt x="36136" y="59546"/>
                    <a:pt x="15933" y="69205"/>
                    <a:pt x="3439" y="42671"/>
                  </a:cubicBezTo>
                  <a:cubicBezTo>
                    <a:pt x="-3514" y="27898"/>
                    <a:pt x="315" y="11818"/>
                    <a:pt x="12759" y="0"/>
                  </a:cubicBezTo>
                  <a:cubicBezTo>
                    <a:pt x="21475" y="4205"/>
                    <a:pt x="16940" y="12443"/>
                    <a:pt x="17193" y="19148"/>
                  </a:cubicBezTo>
                  <a:cubicBezTo>
                    <a:pt x="17545" y="29205"/>
                    <a:pt x="17595" y="40285"/>
                    <a:pt x="28730" y="42557"/>
                  </a:cubicBezTo>
                  <a:cubicBezTo>
                    <a:pt x="38101" y="44432"/>
                    <a:pt x="45506" y="38637"/>
                    <a:pt x="50393" y="29432"/>
                  </a:cubicBezTo>
                  <a:cubicBezTo>
                    <a:pt x="51502" y="27330"/>
                    <a:pt x="51451" y="24318"/>
                    <a:pt x="52862" y="22671"/>
                  </a:cubicBezTo>
                  <a:cubicBezTo>
                    <a:pt x="55532" y="19489"/>
                    <a:pt x="59008" y="14546"/>
                    <a:pt x="61880" y="14773"/>
                  </a:cubicBezTo>
                  <a:cubicBezTo>
                    <a:pt x="65003" y="15000"/>
                    <a:pt x="69689" y="19830"/>
                    <a:pt x="70394" y="23466"/>
                  </a:cubicBezTo>
                  <a:cubicBezTo>
                    <a:pt x="75684" y="50682"/>
                    <a:pt x="80722" y="78069"/>
                    <a:pt x="84652" y="105569"/>
                  </a:cubicBezTo>
                  <a:cubicBezTo>
                    <a:pt x="86516" y="118637"/>
                    <a:pt x="85408" y="132046"/>
                    <a:pt x="76440" y="142558"/>
                  </a:cubicBezTo>
                  <a:cubicBezTo>
                    <a:pt x="68076" y="152331"/>
                    <a:pt x="57043" y="156421"/>
                    <a:pt x="46564" y="151251"/>
                  </a:cubicBezTo>
                  <a:cubicBezTo>
                    <a:pt x="40468" y="148240"/>
                    <a:pt x="34927" y="138921"/>
                    <a:pt x="32962" y="131137"/>
                  </a:cubicBezTo>
                  <a:cubicBezTo>
                    <a:pt x="29939" y="119376"/>
                    <a:pt x="34674" y="109319"/>
                    <a:pt x="46111" y="1022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28B95B9-FC36-6306-82D5-CA4537B823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4313" y="6149715"/>
              <a:ext cx="61410" cy="217428"/>
            </a:xfrm>
            <a:custGeom>
              <a:avLst/>
              <a:gdLst>
                <a:gd name="connsiteX0" fmla="*/ 58942 w 61410"/>
                <a:gd name="connsiteY0" fmla="*/ 217429 h 217428"/>
                <a:gd name="connsiteX1" fmla="*/ 41612 w 61410"/>
                <a:gd name="connsiteY1" fmla="*/ 211918 h 217428"/>
                <a:gd name="connsiteX2" fmla="*/ 12945 w 61410"/>
                <a:gd name="connsiteY2" fmla="*/ 175667 h 217428"/>
                <a:gd name="connsiteX3" fmla="*/ 15464 w 61410"/>
                <a:gd name="connsiteY3" fmla="*/ 21632 h 217428"/>
                <a:gd name="connsiteX4" fmla="*/ 39093 w 61410"/>
                <a:gd name="connsiteY4" fmla="*/ 41 h 217428"/>
                <a:gd name="connsiteX5" fmla="*/ 35717 w 61410"/>
                <a:gd name="connsiteY5" fmla="*/ 18393 h 217428"/>
                <a:gd name="connsiteX6" fmla="*/ 25792 w 61410"/>
                <a:gd name="connsiteY6" fmla="*/ 128281 h 217428"/>
                <a:gd name="connsiteX7" fmla="*/ 51537 w 61410"/>
                <a:gd name="connsiteY7" fmla="*/ 195383 h 217428"/>
                <a:gd name="connsiteX8" fmla="*/ 61411 w 61410"/>
                <a:gd name="connsiteY8" fmla="*/ 210895 h 217428"/>
                <a:gd name="connsiteX9" fmla="*/ 58942 w 61410"/>
                <a:gd name="connsiteY9" fmla="*/ 217372 h 21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10" h="217428">
                  <a:moveTo>
                    <a:pt x="58942" y="217429"/>
                  </a:moveTo>
                  <a:cubicBezTo>
                    <a:pt x="53148" y="215668"/>
                    <a:pt x="46650" y="215213"/>
                    <a:pt x="41612" y="211918"/>
                  </a:cubicBezTo>
                  <a:cubicBezTo>
                    <a:pt x="28664" y="203509"/>
                    <a:pt x="18890" y="191577"/>
                    <a:pt x="12945" y="175667"/>
                  </a:cubicBezTo>
                  <a:cubicBezTo>
                    <a:pt x="-6401" y="123849"/>
                    <a:pt x="-2824" y="72428"/>
                    <a:pt x="15464" y="21632"/>
                  </a:cubicBezTo>
                  <a:cubicBezTo>
                    <a:pt x="19041" y="11803"/>
                    <a:pt x="22618" y="-811"/>
                    <a:pt x="39093" y="41"/>
                  </a:cubicBezTo>
                  <a:cubicBezTo>
                    <a:pt x="37884" y="6860"/>
                    <a:pt x="37329" y="12825"/>
                    <a:pt x="35717" y="18393"/>
                  </a:cubicBezTo>
                  <a:cubicBezTo>
                    <a:pt x="25339" y="54246"/>
                    <a:pt x="21661" y="91064"/>
                    <a:pt x="25792" y="128281"/>
                  </a:cubicBezTo>
                  <a:cubicBezTo>
                    <a:pt x="28563" y="152997"/>
                    <a:pt x="35768" y="176406"/>
                    <a:pt x="51537" y="195383"/>
                  </a:cubicBezTo>
                  <a:cubicBezTo>
                    <a:pt x="55366" y="199986"/>
                    <a:pt x="58136" y="205668"/>
                    <a:pt x="61411" y="210895"/>
                  </a:cubicBezTo>
                  <a:cubicBezTo>
                    <a:pt x="60605" y="213054"/>
                    <a:pt x="59799" y="215213"/>
                    <a:pt x="58942" y="217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F1AEE14-D3AC-F1D7-A7E2-4FF1FAC77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28273" y="5049227"/>
              <a:ext cx="114312" cy="108678"/>
            </a:xfrm>
            <a:custGeom>
              <a:avLst/>
              <a:gdLst>
                <a:gd name="connsiteX0" fmla="*/ 37785 w 114312"/>
                <a:gd name="connsiteY0" fmla="*/ 43534 h 108678"/>
                <a:gd name="connsiteX1" fmla="*/ 41916 w 114312"/>
                <a:gd name="connsiteY1" fmla="*/ 23875 h 108678"/>
                <a:gd name="connsiteX2" fmla="*/ 8716 w 114312"/>
                <a:gd name="connsiteY2" fmla="*/ 23420 h 108678"/>
                <a:gd name="connsiteX3" fmla="*/ 0 w 114312"/>
                <a:gd name="connsiteY3" fmla="*/ 14272 h 108678"/>
                <a:gd name="connsiteX4" fmla="*/ 8514 w 114312"/>
                <a:gd name="connsiteY4" fmla="*/ 5352 h 108678"/>
                <a:gd name="connsiteX5" fmla="*/ 87309 w 114312"/>
                <a:gd name="connsiteY5" fmla="*/ 11 h 108678"/>
                <a:gd name="connsiteX6" fmla="*/ 104186 w 114312"/>
                <a:gd name="connsiteY6" fmla="*/ 6261 h 108678"/>
                <a:gd name="connsiteX7" fmla="*/ 85042 w 114312"/>
                <a:gd name="connsiteY7" fmla="*/ 17738 h 108678"/>
                <a:gd name="connsiteX8" fmla="*/ 78996 w 114312"/>
                <a:gd name="connsiteY8" fmla="*/ 84330 h 108678"/>
                <a:gd name="connsiteX9" fmla="*/ 114313 w 114312"/>
                <a:gd name="connsiteY9" fmla="*/ 91091 h 108678"/>
                <a:gd name="connsiteX10" fmla="*/ 102776 w 114312"/>
                <a:gd name="connsiteY10" fmla="*/ 104102 h 108678"/>
                <a:gd name="connsiteX11" fmla="*/ 66300 w 114312"/>
                <a:gd name="connsiteY11" fmla="*/ 108421 h 108678"/>
                <a:gd name="connsiteX12" fmla="*/ 55418 w 114312"/>
                <a:gd name="connsiteY12" fmla="*/ 79727 h 108678"/>
                <a:gd name="connsiteX13" fmla="*/ 66603 w 114312"/>
                <a:gd name="connsiteY13" fmla="*/ 64557 h 108678"/>
                <a:gd name="connsiteX14" fmla="*/ 79550 w 114312"/>
                <a:gd name="connsiteY14" fmla="*/ 41716 h 108678"/>
                <a:gd name="connsiteX15" fmla="*/ 37684 w 114312"/>
                <a:gd name="connsiteY15" fmla="*/ 43477 h 10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12" h="108678">
                  <a:moveTo>
                    <a:pt x="37785" y="43534"/>
                  </a:moveTo>
                  <a:cubicBezTo>
                    <a:pt x="39095" y="37227"/>
                    <a:pt x="40355" y="31432"/>
                    <a:pt x="41916" y="23875"/>
                  </a:cubicBezTo>
                  <a:cubicBezTo>
                    <a:pt x="30480" y="23875"/>
                    <a:pt x="19548" y="24556"/>
                    <a:pt x="8716" y="23420"/>
                  </a:cubicBezTo>
                  <a:cubicBezTo>
                    <a:pt x="5592" y="23079"/>
                    <a:pt x="2922" y="17454"/>
                    <a:pt x="0" y="14272"/>
                  </a:cubicBezTo>
                  <a:cubicBezTo>
                    <a:pt x="2821" y="11147"/>
                    <a:pt x="5491" y="5636"/>
                    <a:pt x="8514" y="5352"/>
                  </a:cubicBezTo>
                  <a:cubicBezTo>
                    <a:pt x="34712" y="2965"/>
                    <a:pt x="61010" y="1204"/>
                    <a:pt x="87309" y="11"/>
                  </a:cubicBezTo>
                  <a:cubicBezTo>
                    <a:pt x="91692" y="-216"/>
                    <a:pt x="96226" y="3193"/>
                    <a:pt x="104186" y="6261"/>
                  </a:cubicBezTo>
                  <a:cubicBezTo>
                    <a:pt x="96075" y="11147"/>
                    <a:pt x="91239" y="14045"/>
                    <a:pt x="85042" y="17738"/>
                  </a:cubicBezTo>
                  <a:cubicBezTo>
                    <a:pt x="109476" y="41489"/>
                    <a:pt x="90281" y="61261"/>
                    <a:pt x="78996" y="84330"/>
                  </a:cubicBezTo>
                  <a:cubicBezTo>
                    <a:pt x="90231" y="86489"/>
                    <a:pt x="100307" y="88420"/>
                    <a:pt x="114313" y="91091"/>
                  </a:cubicBezTo>
                  <a:cubicBezTo>
                    <a:pt x="108972" y="97398"/>
                    <a:pt x="106302" y="103364"/>
                    <a:pt x="102776" y="104102"/>
                  </a:cubicBezTo>
                  <a:cubicBezTo>
                    <a:pt x="90785" y="106716"/>
                    <a:pt x="78291" y="109557"/>
                    <a:pt x="66300" y="108421"/>
                  </a:cubicBezTo>
                  <a:cubicBezTo>
                    <a:pt x="51539" y="107000"/>
                    <a:pt x="47307" y="94046"/>
                    <a:pt x="55418" y="79727"/>
                  </a:cubicBezTo>
                  <a:cubicBezTo>
                    <a:pt x="58542" y="74216"/>
                    <a:pt x="63227" y="69898"/>
                    <a:pt x="66603" y="64557"/>
                  </a:cubicBezTo>
                  <a:cubicBezTo>
                    <a:pt x="71086" y="57455"/>
                    <a:pt x="74966" y="49898"/>
                    <a:pt x="79550" y="41716"/>
                  </a:cubicBezTo>
                  <a:cubicBezTo>
                    <a:pt x="63731" y="28477"/>
                    <a:pt x="52043" y="50182"/>
                    <a:pt x="37684" y="43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B4E3FDE9-0B87-1D93-A0D1-9D24172071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37600" y="6467267"/>
              <a:ext cx="132129" cy="70889"/>
            </a:xfrm>
            <a:custGeom>
              <a:avLst/>
              <a:gdLst>
                <a:gd name="connsiteX0" fmla="*/ 128426 w 132129"/>
                <a:gd name="connsiteY0" fmla="*/ 69367 h 70889"/>
                <a:gd name="connsiteX1" fmla="*/ 101321 w 132129"/>
                <a:gd name="connsiteY1" fmla="*/ 27605 h 70889"/>
                <a:gd name="connsiteX2" fmla="*/ 51999 w 132129"/>
                <a:gd name="connsiteY2" fmla="*/ 37662 h 70889"/>
                <a:gd name="connsiteX3" fmla="*/ 36734 w 132129"/>
                <a:gd name="connsiteY3" fmla="*/ 60162 h 70889"/>
                <a:gd name="connsiteX4" fmla="*/ 4390 w 132129"/>
                <a:gd name="connsiteY4" fmla="*/ 53230 h 70889"/>
                <a:gd name="connsiteX5" fmla="*/ 2878 w 132129"/>
                <a:gd name="connsiteY5" fmla="*/ 14764 h 70889"/>
                <a:gd name="connsiteX6" fmla="*/ 26154 w 132129"/>
                <a:gd name="connsiteY6" fmla="*/ 42776 h 70889"/>
                <a:gd name="connsiteX7" fmla="*/ 37540 w 132129"/>
                <a:gd name="connsiteY7" fmla="*/ 20049 h 70889"/>
                <a:gd name="connsiteX8" fmla="*/ 75980 w 132129"/>
                <a:gd name="connsiteY8" fmla="*/ 18913 h 70889"/>
                <a:gd name="connsiteX9" fmla="*/ 116788 w 132129"/>
                <a:gd name="connsiteY9" fmla="*/ 10958 h 70889"/>
                <a:gd name="connsiteX10" fmla="*/ 128476 w 132129"/>
                <a:gd name="connsiteY10" fmla="*/ 69367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129" h="70889">
                  <a:moveTo>
                    <a:pt x="128426" y="69367"/>
                  </a:moveTo>
                  <a:cubicBezTo>
                    <a:pt x="117795" y="53004"/>
                    <a:pt x="109684" y="40446"/>
                    <a:pt x="101321" y="27605"/>
                  </a:cubicBezTo>
                  <a:cubicBezTo>
                    <a:pt x="77743" y="61639"/>
                    <a:pt x="73008" y="62719"/>
                    <a:pt x="51999" y="37662"/>
                  </a:cubicBezTo>
                  <a:cubicBezTo>
                    <a:pt x="46860" y="45333"/>
                    <a:pt x="42225" y="53174"/>
                    <a:pt x="36734" y="60162"/>
                  </a:cubicBezTo>
                  <a:cubicBezTo>
                    <a:pt x="23685" y="76697"/>
                    <a:pt x="10335" y="73912"/>
                    <a:pt x="4390" y="53230"/>
                  </a:cubicBezTo>
                  <a:cubicBezTo>
                    <a:pt x="813" y="40844"/>
                    <a:pt x="-2613" y="28117"/>
                    <a:pt x="2878" y="14764"/>
                  </a:cubicBezTo>
                  <a:cubicBezTo>
                    <a:pt x="24038" y="9707"/>
                    <a:pt x="15322" y="34538"/>
                    <a:pt x="26154" y="42776"/>
                  </a:cubicBezTo>
                  <a:cubicBezTo>
                    <a:pt x="29983" y="35106"/>
                    <a:pt x="33862" y="27662"/>
                    <a:pt x="37540" y="20049"/>
                  </a:cubicBezTo>
                  <a:cubicBezTo>
                    <a:pt x="50185" y="-6145"/>
                    <a:pt x="58649" y="-6826"/>
                    <a:pt x="75980" y="18913"/>
                  </a:cubicBezTo>
                  <a:cubicBezTo>
                    <a:pt x="87819" y="6810"/>
                    <a:pt x="100616" y="-4441"/>
                    <a:pt x="116788" y="10958"/>
                  </a:cubicBezTo>
                  <a:cubicBezTo>
                    <a:pt x="131096" y="24594"/>
                    <a:pt x="136335" y="43742"/>
                    <a:pt x="128476" y="69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80606580-C89F-995F-3B60-009E2EE2AA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0304" y="3327294"/>
              <a:ext cx="87494" cy="128823"/>
            </a:xfrm>
            <a:custGeom>
              <a:avLst/>
              <a:gdLst>
                <a:gd name="connsiteX0" fmla="*/ 13637 w 87494"/>
                <a:gd name="connsiteY0" fmla="*/ 18694 h 128823"/>
                <a:gd name="connsiteX1" fmla="*/ 24519 w 87494"/>
                <a:gd name="connsiteY1" fmla="*/ 62160 h 128823"/>
                <a:gd name="connsiteX2" fmla="*/ 57921 w 87494"/>
                <a:gd name="connsiteY2" fmla="*/ 15455 h 128823"/>
                <a:gd name="connsiteX3" fmla="*/ 65982 w 87494"/>
                <a:gd name="connsiteY3" fmla="*/ 3977 h 128823"/>
                <a:gd name="connsiteX4" fmla="*/ 79484 w 87494"/>
                <a:gd name="connsiteY4" fmla="*/ 0 h 128823"/>
                <a:gd name="connsiteX5" fmla="*/ 80693 w 87494"/>
                <a:gd name="connsiteY5" fmla="*/ 15000 h 128823"/>
                <a:gd name="connsiteX6" fmla="*/ 57014 w 87494"/>
                <a:gd name="connsiteY6" fmla="*/ 53296 h 128823"/>
                <a:gd name="connsiteX7" fmla="*/ 34797 w 87494"/>
                <a:gd name="connsiteY7" fmla="*/ 84148 h 128823"/>
                <a:gd name="connsiteX8" fmla="*/ 87494 w 87494"/>
                <a:gd name="connsiteY8" fmla="*/ 110001 h 128823"/>
                <a:gd name="connsiteX9" fmla="*/ 31371 w 87494"/>
                <a:gd name="connsiteY9" fmla="*/ 109149 h 128823"/>
                <a:gd name="connsiteX10" fmla="*/ 24721 w 87494"/>
                <a:gd name="connsiteY10" fmla="*/ 128637 h 128823"/>
                <a:gd name="connsiteX11" fmla="*/ 10564 w 87494"/>
                <a:gd name="connsiteY11" fmla="*/ 116365 h 128823"/>
                <a:gd name="connsiteX12" fmla="*/ 236 w 87494"/>
                <a:gd name="connsiteY12" fmla="*/ 35966 h 128823"/>
                <a:gd name="connsiteX13" fmla="*/ 13687 w 87494"/>
                <a:gd name="connsiteY13" fmla="*/ 18807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494" h="128823">
                  <a:moveTo>
                    <a:pt x="13637" y="18694"/>
                  </a:moveTo>
                  <a:cubicBezTo>
                    <a:pt x="16861" y="31535"/>
                    <a:pt x="20237" y="45001"/>
                    <a:pt x="24519" y="62160"/>
                  </a:cubicBezTo>
                  <a:cubicBezTo>
                    <a:pt x="37064" y="44603"/>
                    <a:pt x="47543" y="30057"/>
                    <a:pt x="57921" y="15455"/>
                  </a:cubicBezTo>
                  <a:cubicBezTo>
                    <a:pt x="60642" y="11591"/>
                    <a:pt x="62506" y="6364"/>
                    <a:pt x="65982" y="3977"/>
                  </a:cubicBezTo>
                  <a:cubicBezTo>
                    <a:pt x="69760" y="1307"/>
                    <a:pt x="74899" y="1193"/>
                    <a:pt x="79484" y="0"/>
                  </a:cubicBezTo>
                  <a:cubicBezTo>
                    <a:pt x="79988" y="5057"/>
                    <a:pt x="82557" y="11534"/>
                    <a:pt x="80693" y="15000"/>
                  </a:cubicBezTo>
                  <a:cubicBezTo>
                    <a:pt x="73589" y="28296"/>
                    <a:pt x="65277" y="40853"/>
                    <a:pt x="57014" y="53296"/>
                  </a:cubicBezTo>
                  <a:cubicBezTo>
                    <a:pt x="50062" y="63694"/>
                    <a:pt x="42505" y="73580"/>
                    <a:pt x="34797" y="84148"/>
                  </a:cubicBezTo>
                  <a:cubicBezTo>
                    <a:pt x="50767" y="95796"/>
                    <a:pt x="71725" y="91194"/>
                    <a:pt x="87494" y="110001"/>
                  </a:cubicBezTo>
                  <a:cubicBezTo>
                    <a:pt x="67191" y="120569"/>
                    <a:pt x="49356" y="109830"/>
                    <a:pt x="31371" y="109149"/>
                  </a:cubicBezTo>
                  <a:cubicBezTo>
                    <a:pt x="29154" y="115569"/>
                    <a:pt x="26937" y="122160"/>
                    <a:pt x="24721" y="128637"/>
                  </a:cubicBezTo>
                  <a:cubicBezTo>
                    <a:pt x="15249" y="129944"/>
                    <a:pt x="11672" y="124206"/>
                    <a:pt x="10564" y="116365"/>
                  </a:cubicBezTo>
                  <a:cubicBezTo>
                    <a:pt x="6836" y="89603"/>
                    <a:pt x="3158" y="62841"/>
                    <a:pt x="236" y="35966"/>
                  </a:cubicBezTo>
                  <a:cubicBezTo>
                    <a:pt x="-671" y="27784"/>
                    <a:pt x="488" y="18978"/>
                    <a:pt x="13687" y="18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E128B47F-3409-A46B-8841-398E19776D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4755" y="719460"/>
              <a:ext cx="69668" cy="159017"/>
            </a:xfrm>
            <a:custGeom>
              <a:avLst/>
              <a:gdLst>
                <a:gd name="connsiteX0" fmla="*/ 46239 w 69668"/>
                <a:gd name="connsiteY0" fmla="*/ 17931 h 159017"/>
                <a:gd name="connsiteX1" fmla="*/ 19991 w 69668"/>
                <a:gd name="connsiteY1" fmla="*/ 38442 h 159017"/>
                <a:gd name="connsiteX2" fmla="*/ 14701 w 69668"/>
                <a:gd name="connsiteY2" fmla="*/ 33215 h 159017"/>
                <a:gd name="connsiteX3" fmla="*/ 49060 w 69668"/>
                <a:gd name="connsiteY3" fmla="*/ 90 h 159017"/>
                <a:gd name="connsiteX4" fmla="*/ 68809 w 69668"/>
                <a:gd name="connsiteY4" fmla="*/ 37136 h 159017"/>
                <a:gd name="connsiteX5" fmla="*/ 37775 w 69668"/>
                <a:gd name="connsiteY5" fmla="*/ 110034 h 159017"/>
                <a:gd name="connsiteX6" fmla="*/ 23568 w 69668"/>
                <a:gd name="connsiteY6" fmla="*/ 134295 h 159017"/>
                <a:gd name="connsiteX7" fmla="*/ 65081 w 69668"/>
                <a:gd name="connsiteY7" fmla="*/ 143159 h 159017"/>
                <a:gd name="connsiteX8" fmla="*/ 8756 w 69668"/>
                <a:gd name="connsiteY8" fmla="*/ 153216 h 159017"/>
                <a:gd name="connsiteX9" fmla="*/ 1652 w 69668"/>
                <a:gd name="connsiteY9" fmla="*/ 127193 h 159017"/>
                <a:gd name="connsiteX10" fmla="*/ 14499 w 69668"/>
                <a:gd name="connsiteY10" fmla="*/ 101625 h 159017"/>
                <a:gd name="connsiteX11" fmla="*/ 41402 w 69668"/>
                <a:gd name="connsiteY11" fmla="*/ 53783 h 159017"/>
                <a:gd name="connsiteX12" fmla="*/ 46239 w 69668"/>
                <a:gd name="connsiteY12" fmla="*/ 18101 h 1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68" h="159017">
                  <a:moveTo>
                    <a:pt x="46239" y="17931"/>
                  </a:moveTo>
                  <a:cubicBezTo>
                    <a:pt x="36364" y="25658"/>
                    <a:pt x="28253" y="31965"/>
                    <a:pt x="19991" y="38442"/>
                  </a:cubicBezTo>
                  <a:cubicBezTo>
                    <a:pt x="17673" y="36226"/>
                    <a:pt x="14650" y="34692"/>
                    <a:pt x="14701" y="33215"/>
                  </a:cubicBezTo>
                  <a:cubicBezTo>
                    <a:pt x="14852" y="16965"/>
                    <a:pt x="34148" y="-1444"/>
                    <a:pt x="49060" y="90"/>
                  </a:cubicBezTo>
                  <a:cubicBezTo>
                    <a:pt x="64073" y="1624"/>
                    <a:pt x="72487" y="16567"/>
                    <a:pt x="68809" y="37136"/>
                  </a:cubicBezTo>
                  <a:cubicBezTo>
                    <a:pt x="63973" y="64295"/>
                    <a:pt x="51025" y="87306"/>
                    <a:pt x="37775" y="110034"/>
                  </a:cubicBezTo>
                  <a:cubicBezTo>
                    <a:pt x="33543" y="117307"/>
                    <a:pt x="29311" y="124522"/>
                    <a:pt x="23568" y="134295"/>
                  </a:cubicBezTo>
                  <a:cubicBezTo>
                    <a:pt x="38934" y="137591"/>
                    <a:pt x="51025" y="140148"/>
                    <a:pt x="65081" y="143159"/>
                  </a:cubicBezTo>
                  <a:cubicBezTo>
                    <a:pt x="48959" y="159807"/>
                    <a:pt x="21653" y="163670"/>
                    <a:pt x="8756" y="153216"/>
                  </a:cubicBezTo>
                  <a:cubicBezTo>
                    <a:pt x="594" y="146625"/>
                    <a:pt x="-2076" y="137307"/>
                    <a:pt x="1652" y="127193"/>
                  </a:cubicBezTo>
                  <a:cubicBezTo>
                    <a:pt x="4977" y="118216"/>
                    <a:pt x="9915" y="109920"/>
                    <a:pt x="14499" y="101625"/>
                  </a:cubicBezTo>
                  <a:cubicBezTo>
                    <a:pt x="23366" y="85602"/>
                    <a:pt x="33140" y="70147"/>
                    <a:pt x="41402" y="53783"/>
                  </a:cubicBezTo>
                  <a:cubicBezTo>
                    <a:pt x="46289" y="44067"/>
                    <a:pt x="51629" y="33556"/>
                    <a:pt x="46239" y="18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2DFD8C54-A576-129D-22C5-2E305672A3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3141" y="1157628"/>
              <a:ext cx="102173" cy="98205"/>
            </a:xfrm>
            <a:custGeom>
              <a:avLst/>
              <a:gdLst>
                <a:gd name="connsiteX0" fmla="*/ 102173 w 102173"/>
                <a:gd name="connsiteY0" fmla="*/ 79425 h 98205"/>
                <a:gd name="connsiteX1" fmla="*/ 65950 w 102173"/>
                <a:gd name="connsiteY1" fmla="*/ 72380 h 98205"/>
                <a:gd name="connsiteX2" fmla="*/ 41415 w 102173"/>
                <a:gd name="connsiteY2" fmla="*/ 92834 h 98205"/>
                <a:gd name="connsiteX3" fmla="*/ 10280 w 102173"/>
                <a:gd name="connsiteY3" fmla="*/ 92834 h 98205"/>
                <a:gd name="connsiteX4" fmla="*/ 1061 w 102173"/>
                <a:gd name="connsiteY4" fmla="*/ 61755 h 98205"/>
                <a:gd name="connsiteX5" fmla="*/ 19198 w 102173"/>
                <a:gd name="connsiteY5" fmla="*/ 12323 h 98205"/>
                <a:gd name="connsiteX6" fmla="*/ 53204 w 102173"/>
                <a:gd name="connsiteY6" fmla="*/ 11243 h 98205"/>
                <a:gd name="connsiteX7" fmla="*/ 60912 w 102173"/>
                <a:gd name="connsiteY7" fmla="*/ 17607 h 98205"/>
                <a:gd name="connsiteX8" fmla="*/ 77941 w 102173"/>
                <a:gd name="connsiteY8" fmla="*/ 37039 h 98205"/>
                <a:gd name="connsiteX9" fmla="*/ 87664 w 102173"/>
                <a:gd name="connsiteY9" fmla="*/ 61016 h 98205"/>
                <a:gd name="connsiteX10" fmla="*/ 102173 w 102173"/>
                <a:gd name="connsiteY10" fmla="*/ 79482 h 98205"/>
                <a:gd name="connsiteX11" fmla="*/ 25898 w 102173"/>
                <a:gd name="connsiteY11" fmla="*/ 75164 h 98205"/>
                <a:gd name="connsiteX12" fmla="*/ 51038 w 102173"/>
                <a:gd name="connsiteY12" fmla="*/ 27777 h 98205"/>
                <a:gd name="connsiteX13" fmla="*/ 25898 w 102173"/>
                <a:gd name="connsiteY13" fmla="*/ 75164 h 9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173" h="98205">
                  <a:moveTo>
                    <a:pt x="102173" y="79425"/>
                  </a:moveTo>
                  <a:cubicBezTo>
                    <a:pt x="85699" y="89937"/>
                    <a:pt x="76581" y="76812"/>
                    <a:pt x="65950" y="72380"/>
                  </a:cubicBezTo>
                  <a:cubicBezTo>
                    <a:pt x="57738" y="79368"/>
                    <a:pt x="50181" y="87323"/>
                    <a:pt x="41415" y="92834"/>
                  </a:cubicBezTo>
                  <a:cubicBezTo>
                    <a:pt x="31541" y="99028"/>
                    <a:pt x="20205" y="100903"/>
                    <a:pt x="10280" y="92834"/>
                  </a:cubicBezTo>
                  <a:cubicBezTo>
                    <a:pt x="1111" y="85334"/>
                    <a:pt x="-1811" y="72948"/>
                    <a:pt x="1061" y="61755"/>
                  </a:cubicBezTo>
                  <a:cubicBezTo>
                    <a:pt x="5444" y="44652"/>
                    <a:pt x="10835" y="27209"/>
                    <a:pt x="19198" y="12323"/>
                  </a:cubicBezTo>
                  <a:cubicBezTo>
                    <a:pt x="28619" y="-4439"/>
                    <a:pt x="40810" y="-3416"/>
                    <a:pt x="53204" y="11243"/>
                  </a:cubicBezTo>
                  <a:cubicBezTo>
                    <a:pt x="55421" y="13857"/>
                    <a:pt x="58444" y="17720"/>
                    <a:pt x="60912" y="17607"/>
                  </a:cubicBezTo>
                  <a:cubicBezTo>
                    <a:pt x="73709" y="16754"/>
                    <a:pt x="76681" y="24198"/>
                    <a:pt x="77941" y="37039"/>
                  </a:cubicBezTo>
                  <a:cubicBezTo>
                    <a:pt x="78747" y="45391"/>
                    <a:pt x="83533" y="53573"/>
                    <a:pt x="87664" y="61016"/>
                  </a:cubicBezTo>
                  <a:cubicBezTo>
                    <a:pt x="91040" y="67096"/>
                    <a:pt x="96128" y="71982"/>
                    <a:pt x="102173" y="79482"/>
                  </a:cubicBezTo>
                  <a:close/>
                  <a:moveTo>
                    <a:pt x="25898" y="75164"/>
                  </a:moveTo>
                  <a:cubicBezTo>
                    <a:pt x="49879" y="62152"/>
                    <a:pt x="55270" y="51527"/>
                    <a:pt x="51038" y="27777"/>
                  </a:cubicBezTo>
                  <a:cubicBezTo>
                    <a:pt x="29979" y="26982"/>
                    <a:pt x="22522" y="40448"/>
                    <a:pt x="25898" y="751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3AEBF4B-9004-2887-30BD-E9FBA6EEAB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50295" y="1318863"/>
              <a:ext cx="72987" cy="157697"/>
            </a:xfrm>
            <a:custGeom>
              <a:avLst/>
              <a:gdLst>
                <a:gd name="connsiteX0" fmla="*/ 72534 w 72987"/>
                <a:gd name="connsiteY0" fmla="*/ 144157 h 157697"/>
                <a:gd name="connsiteX1" fmla="*/ 9810 w 72987"/>
                <a:gd name="connsiteY1" fmla="*/ 136714 h 157697"/>
                <a:gd name="connsiteX2" fmla="*/ 1397 w 72987"/>
                <a:gd name="connsiteY2" fmla="*/ 111600 h 157697"/>
                <a:gd name="connsiteX3" fmla="*/ 41550 w 72987"/>
                <a:gd name="connsiteY3" fmla="*/ 6429 h 157697"/>
                <a:gd name="connsiteX4" fmla="*/ 72987 w 72987"/>
                <a:gd name="connsiteY4" fmla="*/ 8986 h 157697"/>
                <a:gd name="connsiteX5" fmla="*/ 67546 w 72987"/>
                <a:gd name="connsiteY5" fmla="*/ 15747 h 157697"/>
                <a:gd name="connsiteX6" fmla="*/ 26335 w 72987"/>
                <a:gd name="connsiteY6" fmla="*/ 92112 h 157697"/>
                <a:gd name="connsiteX7" fmla="*/ 59133 w 72987"/>
                <a:gd name="connsiteY7" fmla="*/ 138135 h 157697"/>
                <a:gd name="connsiteX8" fmla="*/ 69713 w 72987"/>
                <a:gd name="connsiteY8" fmla="*/ 140691 h 157697"/>
                <a:gd name="connsiteX9" fmla="*/ 72534 w 72987"/>
                <a:gd name="connsiteY9" fmla="*/ 144157 h 15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987" h="157697">
                  <a:moveTo>
                    <a:pt x="72534" y="144157"/>
                  </a:moveTo>
                  <a:cubicBezTo>
                    <a:pt x="54951" y="164782"/>
                    <a:pt x="23917" y="161487"/>
                    <a:pt x="9810" y="136714"/>
                  </a:cubicBezTo>
                  <a:cubicBezTo>
                    <a:pt x="5629" y="129328"/>
                    <a:pt x="3009" y="120294"/>
                    <a:pt x="1397" y="111600"/>
                  </a:cubicBezTo>
                  <a:cubicBezTo>
                    <a:pt x="-5455" y="74896"/>
                    <a:pt x="13690" y="25463"/>
                    <a:pt x="41550" y="6429"/>
                  </a:cubicBezTo>
                  <a:cubicBezTo>
                    <a:pt x="54800" y="-2662"/>
                    <a:pt x="59485" y="-2378"/>
                    <a:pt x="72987" y="8986"/>
                  </a:cubicBezTo>
                  <a:cubicBezTo>
                    <a:pt x="71174" y="11372"/>
                    <a:pt x="69763" y="14554"/>
                    <a:pt x="67546" y="15747"/>
                  </a:cubicBezTo>
                  <a:cubicBezTo>
                    <a:pt x="39182" y="31259"/>
                    <a:pt x="29761" y="60180"/>
                    <a:pt x="26335" y="92112"/>
                  </a:cubicBezTo>
                  <a:cubicBezTo>
                    <a:pt x="23615" y="117509"/>
                    <a:pt x="36361" y="133816"/>
                    <a:pt x="59133" y="138135"/>
                  </a:cubicBezTo>
                  <a:cubicBezTo>
                    <a:pt x="62659" y="138816"/>
                    <a:pt x="66236" y="139498"/>
                    <a:pt x="69713" y="140691"/>
                  </a:cubicBezTo>
                  <a:cubicBezTo>
                    <a:pt x="70871" y="141089"/>
                    <a:pt x="71577" y="142964"/>
                    <a:pt x="72534" y="144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AC33DE0D-93A3-E27B-5C69-34A59CD877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5735" y="5604128"/>
              <a:ext cx="45007" cy="247254"/>
            </a:xfrm>
            <a:custGeom>
              <a:avLst/>
              <a:gdLst>
                <a:gd name="connsiteX0" fmla="*/ 45008 w 45007"/>
                <a:gd name="connsiteY0" fmla="*/ 0 h 247254"/>
                <a:gd name="connsiteX1" fmla="*/ 41430 w 45007"/>
                <a:gd name="connsiteY1" fmla="*/ 14148 h 247254"/>
                <a:gd name="connsiteX2" fmla="*/ 24755 w 45007"/>
                <a:gd name="connsiteY2" fmla="*/ 193581 h 247254"/>
                <a:gd name="connsiteX3" fmla="*/ 44957 w 45007"/>
                <a:gd name="connsiteY3" fmla="*/ 246252 h 247254"/>
                <a:gd name="connsiteX4" fmla="*/ 17853 w 45007"/>
                <a:gd name="connsiteY4" fmla="*/ 232956 h 247254"/>
                <a:gd name="connsiteX5" fmla="*/ 1479 w 45007"/>
                <a:gd name="connsiteY5" fmla="*/ 185285 h 247254"/>
                <a:gd name="connsiteX6" fmla="*/ 11354 w 45007"/>
                <a:gd name="connsiteY6" fmla="*/ 45398 h 247254"/>
                <a:gd name="connsiteX7" fmla="*/ 31304 w 45007"/>
                <a:gd name="connsiteY7" fmla="*/ 5113 h 247254"/>
                <a:gd name="connsiteX8" fmla="*/ 44957 w 45007"/>
                <a:gd name="connsiteY8" fmla="*/ 57 h 24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07" h="247254">
                  <a:moveTo>
                    <a:pt x="45008" y="0"/>
                  </a:moveTo>
                  <a:cubicBezTo>
                    <a:pt x="43295" y="6989"/>
                    <a:pt x="42791" y="10795"/>
                    <a:pt x="41430" y="14148"/>
                  </a:cubicBezTo>
                  <a:cubicBezTo>
                    <a:pt x="18256" y="71875"/>
                    <a:pt x="16593" y="132558"/>
                    <a:pt x="24755" y="193581"/>
                  </a:cubicBezTo>
                  <a:cubicBezTo>
                    <a:pt x="27123" y="211422"/>
                    <a:pt x="37652" y="227900"/>
                    <a:pt x="44957" y="246252"/>
                  </a:cubicBezTo>
                  <a:cubicBezTo>
                    <a:pt x="33067" y="250172"/>
                    <a:pt x="25057" y="241934"/>
                    <a:pt x="17853" y="232956"/>
                  </a:cubicBezTo>
                  <a:cubicBezTo>
                    <a:pt x="7071" y="219547"/>
                    <a:pt x="2638" y="202672"/>
                    <a:pt x="1479" y="185285"/>
                  </a:cubicBezTo>
                  <a:cubicBezTo>
                    <a:pt x="-1594" y="138126"/>
                    <a:pt x="-586" y="91023"/>
                    <a:pt x="11354" y="45398"/>
                  </a:cubicBezTo>
                  <a:cubicBezTo>
                    <a:pt x="15132" y="30966"/>
                    <a:pt x="23898" y="18068"/>
                    <a:pt x="31304" y="5113"/>
                  </a:cubicBezTo>
                  <a:cubicBezTo>
                    <a:pt x="32916" y="2273"/>
                    <a:pt x="38408" y="2329"/>
                    <a:pt x="44957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66FA3065-D7D2-8E39-4A85-F15389CE6E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7" y="2322515"/>
              <a:ext cx="102334" cy="101863"/>
            </a:xfrm>
            <a:custGeom>
              <a:avLst/>
              <a:gdLst>
                <a:gd name="connsiteX0" fmla="*/ 102334 w 102334"/>
                <a:gd name="connsiteY0" fmla="*/ 82216 h 101863"/>
                <a:gd name="connsiteX1" fmla="*/ 59864 w 102334"/>
                <a:gd name="connsiteY1" fmla="*/ 78011 h 101863"/>
                <a:gd name="connsiteX2" fmla="*/ 37344 w 102334"/>
                <a:gd name="connsiteY2" fmla="*/ 96705 h 101863"/>
                <a:gd name="connsiteX3" fmla="*/ 8476 w 102334"/>
                <a:gd name="connsiteY3" fmla="*/ 96591 h 101863"/>
                <a:gd name="connsiteX4" fmla="*/ 818 w 102334"/>
                <a:gd name="connsiteY4" fmla="*/ 67330 h 101863"/>
                <a:gd name="connsiteX5" fmla="*/ 32860 w 102334"/>
                <a:gd name="connsiteY5" fmla="*/ 7216 h 101863"/>
                <a:gd name="connsiteX6" fmla="*/ 65053 w 102334"/>
                <a:gd name="connsiteY6" fmla="*/ 17159 h 101863"/>
                <a:gd name="connsiteX7" fmla="*/ 73870 w 102334"/>
                <a:gd name="connsiteY7" fmla="*/ 51477 h 101863"/>
                <a:gd name="connsiteX8" fmla="*/ 102334 w 102334"/>
                <a:gd name="connsiteY8" fmla="*/ 82216 h 101863"/>
                <a:gd name="connsiteX9" fmla="*/ 22331 w 102334"/>
                <a:gd name="connsiteY9" fmla="*/ 81591 h 101863"/>
                <a:gd name="connsiteX10" fmla="*/ 46060 w 102334"/>
                <a:gd name="connsiteY10" fmla="*/ 23352 h 101863"/>
                <a:gd name="connsiteX11" fmla="*/ 22331 w 102334"/>
                <a:gd name="connsiteY11" fmla="*/ 81591 h 10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334" h="101863">
                  <a:moveTo>
                    <a:pt x="102334" y="82216"/>
                  </a:moveTo>
                  <a:cubicBezTo>
                    <a:pt x="85961" y="96875"/>
                    <a:pt x="81729" y="96307"/>
                    <a:pt x="59864" y="78011"/>
                  </a:cubicBezTo>
                  <a:cubicBezTo>
                    <a:pt x="52408" y="84318"/>
                    <a:pt x="45354" y="91421"/>
                    <a:pt x="37344" y="96705"/>
                  </a:cubicBezTo>
                  <a:cubicBezTo>
                    <a:pt x="28124" y="102728"/>
                    <a:pt x="17595" y="104432"/>
                    <a:pt x="8476" y="96591"/>
                  </a:cubicBezTo>
                  <a:cubicBezTo>
                    <a:pt x="63" y="89375"/>
                    <a:pt x="-1146" y="78239"/>
                    <a:pt x="818" y="67330"/>
                  </a:cubicBezTo>
                  <a:cubicBezTo>
                    <a:pt x="5101" y="43125"/>
                    <a:pt x="15529" y="22557"/>
                    <a:pt x="32860" y="7216"/>
                  </a:cubicBezTo>
                  <a:cubicBezTo>
                    <a:pt x="46916" y="-5228"/>
                    <a:pt x="59058" y="-1364"/>
                    <a:pt x="65053" y="17159"/>
                  </a:cubicBezTo>
                  <a:cubicBezTo>
                    <a:pt x="68680" y="28352"/>
                    <a:pt x="71653" y="39886"/>
                    <a:pt x="73870" y="51477"/>
                  </a:cubicBezTo>
                  <a:cubicBezTo>
                    <a:pt x="77144" y="68636"/>
                    <a:pt x="87926" y="77046"/>
                    <a:pt x="102334" y="82216"/>
                  </a:cubicBezTo>
                  <a:close/>
                  <a:moveTo>
                    <a:pt x="22331" y="81591"/>
                  </a:moveTo>
                  <a:cubicBezTo>
                    <a:pt x="48276" y="65966"/>
                    <a:pt x="55833" y="46932"/>
                    <a:pt x="46060" y="23352"/>
                  </a:cubicBezTo>
                  <a:cubicBezTo>
                    <a:pt x="31752" y="39261"/>
                    <a:pt x="23086" y="56193"/>
                    <a:pt x="22331" y="81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18B3BA2-46EF-D3D8-73BB-3C83AC9099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37227" y="4931509"/>
              <a:ext cx="96666" cy="102557"/>
            </a:xfrm>
            <a:custGeom>
              <a:avLst/>
              <a:gdLst>
                <a:gd name="connsiteX0" fmla="*/ 69034 w 96666"/>
                <a:gd name="connsiteY0" fmla="*/ 60284 h 102557"/>
                <a:gd name="connsiteX1" fmla="*/ 72661 w 96666"/>
                <a:gd name="connsiteY1" fmla="*/ 29546 h 102557"/>
                <a:gd name="connsiteX2" fmla="*/ 76893 w 96666"/>
                <a:gd name="connsiteY2" fmla="*/ 10625 h 102557"/>
                <a:gd name="connsiteX3" fmla="*/ 89438 w 96666"/>
                <a:gd name="connsiteY3" fmla="*/ 0 h 102557"/>
                <a:gd name="connsiteX4" fmla="*/ 95685 w 96666"/>
                <a:gd name="connsiteY4" fmla="*/ 14318 h 102557"/>
                <a:gd name="connsiteX5" fmla="*/ 96390 w 96666"/>
                <a:gd name="connsiteY5" fmla="*/ 63807 h 102557"/>
                <a:gd name="connsiteX6" fmla="*/ 66767 w 96666"/>
                <a:gd name="connsiteY6" fmla="*/ 85910 h 102557"/>
                <a:gd name="connsiteX7" fmla="*/ 29788 w 96666"/>
                <a:gd name="connsiteY7" fmla="*/ 63353 h 102557"/>
                <a:gd name="connsiteX8" fmla="*/ 29435 w 96666"/>
                <a:gd name="connsiteY8" fmla="*/ 89944 h 102557"/>
                <a:gd name="connsiteX9" fmla="*/ 22029 w 96666"/>
                <a:gd name="connsiteY9" fmla="*/ 102557 h 102557"/>
                <a:gd name="connsiteX10" fmla="*/ 11298 w 96666"/>
                <a:gd name="connsiteY10" fmla="*/ 93239 h 102557"/>
                <a:gd name="connsiteX11" fmla="*/ 970 w 96666"/>
                <a:gd name="connsiteY11" fmla="*/ 45228 h 102557"/>
                <a:gd name="connsiteX12" fmla="*/ 7117 w 96666"/>
                <a:gd name="connsiteY12" fmla="*/ 23921 h 102557"/>
                <a:gd name="connsiteX13" fmla="*/ 29234 w 96666"/>
                <a:gd name="connsiteY13" fmla="*/ 28352 h 102557"/>
                <a:gd name="connsiteX14" fmla="*/ 56137 w 96666"/>
                <a:gd name="connsiteY14" fmla="*/ 53523 h 102557"/>
                <a:gd name="connsiteX15" fmla="*/ 69034 w 96666"/>
                <a:gd name="connsiteY15" fmla="*/ 60284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666" h="102557">
                  <a:moveTo>
                    <a:pt x="69034" y="60284"/>
                  </a:moveTo>
                  <a:cubicBezTo>
                    <a:pt x="70394" y="48807"/>
                    <a:pt x="71301" y="39148"/>
                    <a:pt x="72661" y="29546"/>
                  </a:cubicBezTo>
                  <a:cubicBezTo>
                    <a:pt x="73619" y="23068"/>
                    <a:pt x="74022" y="15909"/>
                    <a:pt x="76893" y="10625"/>
                  </a:cubicBezTo>
                  <a:cubicBezTo>
                    <a:pt x="79463" y="5966"/>
                    <a:pt x="85105" y="3466"/>
                    <a:pt x="89438" y="0"/>
                  </a:cubicBezTo>
                  <a:cubicBezTo>
                    <a:pt x="91604" y="4773"/>
                    <a:pt x="95433" y="9375"/>
                    <a:pt x="95685" y="14318"/>
                  </a:cubicBezTo>
                  <a:cubicBezTo>
                    <a:pt x="96642" y="30739"/>
                    <a:pt x="96945" y="47330"/>
                    <a:pt x="96390" y="63807"/>
                  </a:cubicBezTo>
                  <a:cubicBezTo>
                    <a:pt x="95735" y="84489"/>
                    <a:pt x="83795" y="93751"/>
                    <a:pt x="66767" y="85910"/>
                  </a:cubicBezTo>
                  <a:cubicBezTo>
                    <a:pt x="54726" y="80398"/>
                    <a:pt x="43743" y="72046"/>
                    <a:pt x="29788" y="63353"/>
                  </a:cubicBezTo>
                  <a:cubicBezTo>
                    <a:pt x="29788" y="73296"/>
                    <a:pt x="30644" y="81819"/>
                    <a:pt x="29435" y="89944"/>
                  </a:cubicBezTo>
                  <a:cubicBezTo>
                    <a:pt x="28780" y="94489"/>
                    <a:pt x="24599" y="98353"/>
                    <a:pt x="22029" y="102557"/>
                  </a:cubicBezTo>
                  <a:cubicBezTo>
                    <a:pt x="18301" y="99489"/>
                    <a:pt x="12356" y="97216"/>
                    <a:pt x="11298" y="93239"/>
                  </a:cubicBezTo>
                  <a:cubicBezTo>
                    <a:pt x="7016" y="77501"/>
                    <a:pt x="4144" y="61307"/>
                    <a:pt x="970" y="45228"/>
                  </a:cubicBezTo>
                  <a:cubicBezTo>
                    <a:pt x="-692" y="36818"/>
                    <a:pt x="-1095" y="27387"/>
                    <a:pt x="7117" y="23921"/>
                  </a:cubicBezTo>
                  <a:cubicBezTo>
                    <a:pt x="14371" y="20852"/>
                    <a:pt x="22331" y="20625"/>
                    <a:pt x="29234" y="28352"/>
                  </a:cubicBezTo>
                  <a:cubicBezTo>
                    <a:pt x="37496" y="37557"/>
                    <a:pt x="46867" y="45512"/>
                    <a:pt x="56137" y="53523"/>
                  </a:cubicBezTo>
                  <a:cubicBezTo>
                    <a:pt x="59361" y="56307"/>
                    <a:pt x="63593" y="57500"/>
                    <a:pt x="69034" y="602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1951672E-BFDD-224E-F340-6FB031D9F2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1890" y="3761736"/>
              <a:ext cx="79096" cy="170108"/>
            </a:xfrm>
            <a:custGeom>
              <a:avLst/>
              <a:gdLst>
                <a:gd name="connsiteX0" fmla="*/ 73757 w 79096"/>
                <a:gd name="connsiteY0" fmla="*/ 170108 h 170108"/>
                <a:gd name="connsiteX1" fmla="*/ 35014 w 79096"/>
                <a:gd name="connsiteY1" fmla="*/ 124767 h 170108"/>
                <a:gd name="connsiteX2" fmla="*/ 0 w 79096"/>
                <a:gd name="connsiteY2" fmla="*/ 157438 h 170108"/>
                <a:gd name="connsiteX3" fmla="*/ 5894 w 79096"/>
                <a:gd name="connsiteY3" fmla="*/ 133290 h 170108"/>
                <a:gd name="connsiteX4" fmla="*/ 45090 w 79096"/>
                <a:gd name="connsiteY4" fmla="*/ 13346 h 170108"/>
                <a:gd name="connsiteX5" fmla="*/ 47357 w 79096"/>
                <a:gd name="connsiteY5" fmla="*/ 6528 h 170108"/>
                <a:gd name="connsiteX6" fmla="*/ 57182 w 79096"/>
                <a:gd name="connsiteY6" fmla="*/ 107 h 170108"/>
                <a:gd name="connsiteX7" fmla="*/ 63882 w 79096"/>
                <a:gd name="connsiteY7" fmla="*/ 10732 h 170108"/>
                <a:gd name="connsiteX8" fmla="*/ 57534 w 79096"/>
                <a:gd name="connsiteY8" fmla="*/ 51698 h 170108"/>
                <a:gd name="connsiteX9" fmla="*/ 65796 w 79096"/>
                <a:gd name="connsiteY9" fmla="*/ 133005 h 170108"/>
                <a:gd name="connsiteX10" fmla="*/ 79097 w 79096"/>
                <a:gd name="connsiteY10" fmla="*/ 165620 h 170108"/>
                <a:gd name="connsiteX11" fmla="*/ 73706 w 79096"/>
                <a:gd name="connsiteY11" fmla="*/ 170108 h 1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096" h="170108">
                  <a:moveTo>
                    <a:pt x="73757" y="170108"/>
                  </a:moveTo>
                  <a:cubicBezTo>
                    <a:pt x="51035" y="167381"/>
                    <a:pt x="46350" y="143403"/>
                    <a:pt x="35014" y="124767"/>
                  </a:cubicBezTo>
                  <a:cubicBezTo>
                    <a:pt x="22822" y="133005"/>
                    <a:pt x="21915" y="156471"/>
                    <a:pt x="0" y="157438"/>
                  </a:cubicBezTo>
                  <a:cubicBezTo>
                    <a:pt x="2267" y="147835"/>
                    <a:pt x="3073" y="140051"/>
                    <a:pt x="5894" y="133290"/>
                  </a:cubicBezTo>
                  <a:cubicBezTo>
                    <a:pt x="22117" y="94596"/>
                    <a:pt x="38390" y="55959"/>
                    <a:pt x="45090" y="13346"/>
                  </a:cubicBezTo>
                  <a:cubicBezTo>
                    <a:pt x="45493" y="10959"/>
                    <a:pt x="45896" y="7891"/>
                    <a:pt x="47357" y="6528"/>
                  </a:cubicBezTo>
                  <a:cubicBezTo>
                    <a:pt x="50330" y="3687"/>
                    <a:pt x="54663" y="-745"/>
                    <a:pt x="57182" y="107"/>
                  </a:cubicBezTo>
                  <a:cubicBezTo>
                    <a:pt x="60204" y="1130"/>
                    <a:pt x="64134" y="7209"/>
                    <a:pt x="63882" y="10732"/>
                  </a:cubicBezTo>
                  <a:cubicBezTo>
                    <a:pt x="62774" y="24596"/>
                    <a:pt x="62723" y="39709"/>
                    <a:pt x="57534" y="51698"/>
                  </a:cubicBezTo>
                  <a:cubicBezTo>
                    <a:pt x="44637" y="81642"/>
                    <a:pt x="54058" y="107040"/>
                    <a:pt x="65796" y="133005"/>
                  </a:cubicBezTo>
                  <a:cubicBezTo>
                    <a:pt x="70633" y="143631"/>
                    <a:pt x="74663" y="154767"/>
                    <a:pt x="79097" y="165620"/>
                  </a:cubicBezTo>
                  <a:cubicBezTo>
                    <a:pt x="77283" y="167097"/>
                    <a:pt x="75520" y="168631"/>
                    <a:pt x="73706" y="17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55C8676C-325F-31BA-462B-AFA547D4C2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75560" y="6694476"/>
              <a:ext cx="116569" cy="78864"/>
            </a:xfrm>
            <a:custGeom>
              <a:avLst/>
              <a:gdLst>
                <a:gd name="connsiteX0" fmla="*/ 24261 w 116569"/>
                <a:gd name="connsiteY0" fmla="*/ 35341 h 78864"/>
                <a:gd name="connsiteX1" fmla="*/ 73382 w 116569"/>
                <a:gd name="connsiteY1" fmla="*/ 26080 h 78864"/>
                <a:gd name="connsiteX2" fmla="*/ 85725 w 116569"/>
                <a:gd name="connsiteY2" fmla="*/ 17102 h 78864"/>
                <a:gd name="connsiteX3" fmla="*/ 105726 w 116569"/>
                <a:gd name="connsiteY3" fmla="*/ 20228 h 78864"/>
                <a:gd name="connsiteX4" fmla="*/ 110663 w 116569"/>
                <a:gd name="connsiteY4" fmla="*/ 78864 h 78864"/>
                <a:gd name="connsiteX5" fmla="*/ 92678 w 116569"/>
                <a:gd name="connsiteY5" fmla="*/ 40967 h 78864"/>
                <a:gd name="connsiteX6" fmla="*/ 71518 w 116569"/>
                <a:gd name="connsiteY6" fmla="*/ 58296 h 78864"/>
                <a:gd name="connsiteX7" fmla="*/ 47587 w 116569"/>
                <a:gd name="connsiteY7" fmla="*/ 44376 h 78864"/>
                <a:gd name="connsiteX8" fmla="*/ 34740 w 116569"/>
                <a:gd name="connsiteY8" fmla="*/ 64148 h 78864"/>
                <a:gd name="connsiteX9" fmla="*/ 18065 w 116569"/>
                <a:gd name="connsiteY9" fmla="*/ 72387 h 78864"/>
                <a:gd name="connsiteX10" fmla="*/ 6729 w 116569"/>
                <a:gd name="connsiteY10" fmla="*/ 57217 h 78864"/>
                <a:gd name="connsiteX11" fmla="*/ 28 w 116569"/>
                <a:gd name="connsiteY11" fmla="*/ 16080 h 78864"/>
                <a:gd name="connsiteX12" fmla="*/ 5570 w 116569"/>
                <a:gd name="connsiteY12" fmla="*/ 0 h 78864"/>
                <a:gd name="connsiteX13" fmla="*/ 17309 w 116569"/>
                <a:gd name="connsiteY13" fmla="*/ 12273 h 78864"/>
                <a:gd name="connsiteX14" fmla="*/ 24261 w 116569"/>
                <a:gd name="connsiteY14" fmla="*/ 35341 h 7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569" h="78864">
                  <a:moveTo>
                    <a:pt x="24261" y="35341"/>
                  </a:moveTo>
                  <a:cubicBezTo>
                    <a:pt x="44615" y="7045"/>
                    <a:pt x="48091" y="-2898"/>
                    <a:pt x="73382" y="26080"/>
                  </a:cubicBezTo>
                  <a:cubicBezTo>
                    <a:pt x="77412" y="22955"/>
                    <a:pt x="81342" y="17670"/>
                    <a:pt x="85725" y="17102"/>
                  </a:cubicBezTo>
                  <a:cubicBezTo>
                    <a:pt x="92325" y="16250"/>
                    <a:pt x="100739" y="16250"/>
                    <a:pt x="105726" y="20228"/>
                  </a:cubicBezTo>
                  <a:cubicBezTo>
                    <a:pt x="118019" y="29943"/>
                    <a:pt x="120135" y="61478"/>
                    <a:pt x="110663" y="78864"/>
                  </a:cubicBezTo>
                  <a:cubicBezTo>
                    <a:pt x="93181" y="73069"/>
                    <a:pt x="101746" y="51194"/>
                    <a:pt x="92678" y="40967"/>
                  </a:cubicBezTo>
                  <a:cubicBezTo>
                    <a:pt x="85624" y="47160"/>
                    <a:pt x="79025" y="57330"/>
                    <a:pt x="71518" y="58296"/>
                  </a:cubicBezTo>
                  <a:cubicBezTo>
                    <a:pt x="64616" y="59205"/>
                    <a:pt x="56757" y="50114"/>
                    <a:pt x="47587" y="44376"/>
                  </a:cubicBezTo>
                  <a:cubicBezTo>
                    <a:pt x="43809" y="50341"/>
                    <a:pt x="40232" y="58410"/>
                    <a:pt x="34740" y="64148"/>
                  </a:cubicBezTo>
                  <a:cubicBezTo>
                    <a:pt x="30357" y="68694"/>
                    <a:pt x="23052" y="73467"/>
                    <a:pt x="18065" y="72387"/>
                  </a:cubicBezTo>
                  <a:cubicBezTo>
                    <a:pt x="13480" y="71421"/>
                    <a:pt x="8291" y="63296"/>
                    <a:pt x="6729" y="57217"/>
                  </a:cubicBezTo>
                  <a:cubicBezTo>
                    <a:pt x="3253" y="43864"/>
                    <a:pt x="1137" y="29943"/>
                    <a:pt x="28" y="16080"/>
                  </a:cubicBezTo>
                  <a:cubicBezTo>
                    <a:pt x="-375" y="10966"/>
                    <a:pt x="3606" y="5398"/>
                    <a:pt x="5570" y="0"/>
                  </a:cubicBezTo>
                  <a:cubicBezTo>
                    <a:pt x="9601" y="4035"/>
                    <a:pt x="14740" y="7330"/>
                    <a:pt x="17309" y="12273"/>
                  </a:cubicBezTo>
                  <a:cubicBezTo>
                    <a:pt x="20483" y="18409"/>
                    <a:pt x="21541" y="25910"/>
                    <a:pt x="24261" y="35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BB7B278C-8CCB-938D-F76F-007A5F89AC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76808" y="4623595"/>
              <a:ext cx="113506" cy="82097"/>
            </a:xfrm>
            <a:custGeom>
              <a:avLst/>
              <a:gdLst>
                <a:gd name="connsiteX0" fmla="*/ 0 w 113506"/>
                <a:gd name="connsiteY0" fmla="*/ 76663 h 82097"/>
                <a:gd name="connsiteX1" fmla="*/ 2720 w 113506"/>
                <a:gd name="connsiteY1" fmla="*/ 60868 h 82097"/>
                <a:gd name="connsiteX2" fmla="*/ 24686 w 113506"/>
                <a:gd name="connsiteY2" fmla="*/ 15356 h 82097"/>
                <a:gd name="connsiteX3" fmla="*/ 37583 w 113506"/>
                <a:gd name="connsiteY3" fmla="*/ 5981 h 82097"/>
                <a:gd name="connsiteX4" fmla="*/ 48163 w 113506"/>
                <a:gd name="connsiteY4" fmla="*/ 22004 h 82097"/>
                <a:gd name="connsiteX5" fmla="*/ 53453 w 113506"/>
                <a:gd name="connsiteY5" fmla="*/ 58481 h 82097"/>
                <a:gd name="connsiteX6" fmla="*/ 71842 w 113506"/>
                <a:gd name="connsiteY6" fmla="*/ 38197 h 82097"/>
                <a:gd name="connsiteX7" fmla="*/ 78341 w 113506"/>
                <a:gd name="connsiteY7" fmla="*/ 12060 h 82097"/>
                <a:gd name="connsiteX8" fmla="*/ 92498 w 113506"/>
                <a:gd name="connsiteY8" fmla="*/ 583 h 82097"/>
                <a:gd name="connsiteX9" fmla="*/ 99501 w 113506"/>
                <a:gd name="connsiteY9" fmla="*/ 18197 h 82097"/>
                <a:gd name="connsiteX10" fmla="*/ 96780 w 113506"/>
                <a:gd name="connsiteY10" fmla="*/ 32629 h 82097"/>
                <a:gd name="connsiteX11" fmla="*/ 113506 w 113506"/>
                <a:gd name="connsiteY11" fmla="*/ 69163 h 82097"/>
                <a:gd name="connsiteX12" fmla="*/ 76578 w 113506"/>
                <a:gd name="connsiteY12" fmla="*/ 71550 h 82097"/>
                <a:gd name="connsiteX13" fmla="*/ 30026 w 113506"/>
                <a:gd name="connsiteY13" fmla="*/ 56436 h 82097"/>
                <a:gd name="connsiteX14" fmla="*/ 50 w 113506"/>
                <a:gd name="connsiteY14" fmla="*/ 76606 h 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6" h="82097">
                  <a:moveTo>
                    <a:pt x="0" y="76663"/>
                  </a:moveTo>
                  <a:cubicBezTo>
                    <a:pt x="856" y="71379"/>
                    <a:pt x="705" y="65527"/>
                    <a:pt x="2720" y="60868"/>
                  </a:cubicBezTo>
                  <a:cubicBezTo>
                    <a:pt x="9522" y="45413"/>
                    <a:pt x="16575" y="29958"/>
                    <a:pt x="24686" y="15356"/>
                  </a:cubicBezTo>
                  <a:cubicBezTo>
                    <a:pt x="27256" y="10697"/>
                    <a:pt x="35317" y="4617"/>
                    <a:pt x="37583" y="5981"/>
                  </a:cubicBezTo>
                  <a:cubicBezTo>
                    <a:pt x="42370" y="8879"/>
                    <a:pt x="46652" y="15811"/>
                    <a:pt x="48163" y="22004"/>
                  </a:cubicBezTo>
                  <a:cubicBezTo>
                    <a:pt x="51035" y="33594"/>
                    <a:pt x="51740" y="45867"/>
                    <a:pt x="53453" y="58481"/>
                  </a:cubicBezTo>
                  <a:cubicBezTo>
                    <a:pt x="66502" y="56947"/>
                    <a:pt x="69373" y="47686"/>
                    <a:pt x="71842" y="38197"/>
                  </a:cubicBezTo>
                  <a:cubicBezTo>
                    <a:pt x="74109" y="29504"/>
                    <a:pt x="75873" y="20640"/>
                    <a:pt x="78341" y="12060"/>
                  </a:cubicBezTo>
                  <a:cubicBezTo>
                    <a:pt x="80507" y="4560"/>
                    <a:pt x="84185" y="-2031"/>
                    <a:pt x="92498" y="583"/>
                  </a:cubicBezTo>
                  <a:cubicBezTo>
                    <a:pt x="100508" y="3083"/>
                    <a:pt x="101718" y="9901"/>
                    <a:pt x="99501" y="18197"/>
                  </a:cubicBezTo>
                  <a:cubicBezTo>
                    <a:pt x="98241" y="22913"/>
                    <a:pt x="97335" y="27799"/>
                    <a:pt x="96780" y="32629"/>
                  </a:cubicBezTo>
                  <a:cubicBezTo>
                    <a:pt x="94211" y="54674"/>
                    <a:pt x="96025" y="58595"/>
                    <a:pt x="113506" y="69163"/>
                  </a:cubicBezTo>
                  <a:cubicBezTo>
                    <a:pt x="103178" y="85811"/>
                    <a:pt x="98392" y="86152"/>
                    <a:pt x="76578" y="71550"/>
                  </a:cubicBezTo>
                  <a:cubicBezTo>
                    <a:pt x="50380" y="85924"/>
                    <a:pt x="46098" y="84675"/>
                    <a:pt x="30026" y="56436"/>
                  </a:cubicBezTo>
                  <a:cubicBezTo>
                    <a:pt x="19900" y="61890"/>
                    <a:pt x="19548" y="86209"/>
                    <a:pt x="50" y="766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7BAD2BAA-8C44-6077-24DD-F27494E4D1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0119" y="6707299"/>
              <a:ext cx="72155" cy="124683"/>
            </a:xfrm>
            <a:custGeom>
              <a:avLst/>
              <a:gdLst>
                <a:gd name="connsiteX0" fmla="*/ 47171 w 72155"/>
                <a:gd name="connsiteY0" fmla="*/ 57347 h 124683"/>
                <a:gd name="connsiteX1" fmla="*/ 26414 w 72155"/>
                <a:gd name="connsiteY1" fmla="*/ 69392 h 124683"/>
                <a:gd name="connsiteX2" fmla="*/ 15 w 72155"/>
                <a:gd name="connsiteY2" fmla="*/ 48370 h 124683"/>
                <a:gd name="connsiteX3" fmla="*/ 43644 w 72155"/>
                <a:gd name="connsiteY3" fmla="*/ 983 h 124683"/>
                <a:gd name="connsiteX4" fmla="*/ 53519 w 72155"/>
                <a:gd name="connsiteY4" fmla="*/ 8710 h 124683"/>
                <a:gd name="connsiteX5" fmla="*/ 65711 w 72155"/>
                <a:gd name="connsiteY5" fmla="*/ 58654 h 124683"/>
                <a:gd name="connsiteX6" fmla="*/ 71958 w 72155"/>
                <a:gd name="connsiteY6" fmla="*/ 99961 h 124683"/>
                <a:gd name="connsiteX7" fmla="*/ 54224 w 72155"/>
                <a:gd name="connsiteY7" fmla="*/ 124677 h 124683"/>
                <a:gd name="connsiteX8" fmla="*/ 36037 w 72155"/>
                <a:gd name="connsiteY8" fmla="*/ 99791 h 124683"/>
                <a:gd name="connsiteX9" fmla="*/ 41629 w 72155"/>
                <a:gd name="connsiteY9" fmla="*/ 78881 h 124683"/>
                <a:gd name="connsiteX10" fmla="*/ 47171 w 72155"/>
                <a:gd name="connsiteY10" fmla="*/ 57461 h 124683"/>
                <a:gd name="connsiteX11" fmla="*/ 43493 w 72155"/>
                <a:gd name="connsiteY11" fmla="*/ 20074 h 124683"/>
                <a:gd name="connsiteX12" fmla="*/ 22736 w 72155"/>
                <a:gd name="connsiteY12" fmla="*/ 53938 h 124683"/>
                <a:gd name="connsiteX13" fmla="*/ 43493 w 72155"/>
                <a:gd name="connsiteY13" fmla="*/ 20074 h 12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155" h="124683">
                  <a:moveTo>
                    <a:pt x="47171" y="57347"/>
                  </a:moveTo>
                  <a:cubicBezTo>
                    <a:pt x="37598" y="62972"/>
                    <a:pt x="32308" y="67177"/>
                    <a:pt x="26414" y="69392"/>
                  </a:cubicBezTo>
                  <a:cubicBezTo>
                    <a:pt x="10595" y="75302"/>
                    <a:pt x="418" y="66893"/>
                    <a:pt x="15" y="48370"/>
                  </a:cubicBezTo>
                  <a:cubicBezTo>
                    <a:pt x="-640" y="18256"/>
                    <a:pt x="20570" y="-5154"/>
                    <a:pt x="43644" y="983"/>
                  </a:cubicBezTo>
                  <a:cubicBezTo>
                    <a:pt x="47372" y="1949"/>
                    <a:pt x="52461" y="5245"/>
                    <a:pt x="53519" y="8710"/>
                  </a:cubicBezTo>
                  <a:cubicBezTo>
                    <a:pt x="58305" y="25074"/>
                    <a:pt x="62285" y="41835"/>
                    <a:pt x="65711" y="58654"/>
                  </a:cubicBezTo>
                  <a:cubicBezTo>
                    <a:pt x="68481" y="72233"/>
                    <a:pt x="70698" y="86097"/>
                    <a:pt x="71958" y="99961"/>
                  </a:cubicBezTo>
                  <a:cubicBezTo>
                    <a:pt x="73419" y="115813"/>
                    <a:pt x="66718" y="124393"/>
                    <a:pt x="54224" y="124677"/>
                  </a:cubicBezTo>
                  <a:cubicBezTo>
                    <a:pt x="42586" y="124961"/>
                    <a:pt x="34878" y="115188"/>
                    <a:pt x="36037" y="99791"/>
                  </a:cubicBezTo>
                  <a:cubicBezTo>
                    <a:pt x="36591" y="92688"/>
                    <a:pt x="39765" y="85870"/>
                    <a:pt x="41629" y="78881"/>
                  </a:cubicBezTo>
                  <a:cubicBezTo>
                    <a:pt x="43191" y="73143"/>
                    <a:pt x="44601" y="67347"/>
                    <a:pt x="47171" y="57461"/>
                  </a:cubicBezTo>
                  <a:close/>
                  <a:moveTo>
                    <a:pt x="43493" y="20074"/>
                  </a:moveTo>
                  <a:cubicBezTo>
                    <a:pt x="24197" y="26153"/>
                    <a:pt x="22787" y="28540"/>
                    <a:pt x="22736" y="53938"/>
                  </a:cubicBezTo>
                  <a:cubicBezTo>
                    <a:pt x="30243" y="41666"/>
                    <a:pt x="35634" y="32858"/>
                    <a:pt x="43493" y="20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0209311-3626-4C27-6684-72D75602FF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7177" y="5769431"/>
              <a:ext cx="57727" cy="230567"/>
            </a:xfrm>
            <a:custGeom>
              <a:avLst/>
              <a:gdLst>
                <a:gd name="connsiteX0" fmla="*/ 0 w 57727"/>
                <a:gd name="connsiteY0" fmla="*/ 229926 h 230567"/>
                <a:gd name="connsiteX1" fmla="*/ 7456 w 57727"/>
                <a:gd name="connsiteY1" fmla="*/ 212483 h 230567"/>
                <a:gd name="connsiteX2" fmla="*/ 26097 w 57727"/>
                <a:gd name="connsiteY2" fmla="*/ 173278 h 230567"/>
                <a:gd name="connsiteX3" fmla="*/ 27508 w 57727"/>
                <a:gd name="connsiteY3" fmla="*/ 72766 h 230567"/>
                <a:gd name="connsiteX4" fmla="*/ 3325 w 57727"/>
                <a:gd name="connsiteY4" fmla="*/ 17254 h 230567"/>
                <a:gd name="connsiteX5" fmla="*/ 4282 w 57727"/>
                <a:gd name="connsiteY5" fmla="*/ 436 h 230567"/>
                <a:gd name="connsiteX6" fmla="*/ 17180 w 57727"/>
                <a:gd name="connsiteY6" fmla="*/ 5436 h 230567"/>
                <a:gd name="connsiteX7" fmla="*/ 50531 w 57727"/>
                <a:gd name="connsiteY7" fmla="*/ 167028 h 230567"/>
                <a:gd name="connsiteX8" fmla="*/ 30329 w 57727"/>
                <a:gd name="connsiteY8" fmla="*/ 213563 h 230567"/>
                <a:gd name="connsiteX9" fmla="*/ 50 w 57727"/>
                <a:gd name="connsiteY9" fmla="*/ 229869 h 23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27" h="230567">
                  <a:moveTo>
                    <a:pt x="0" y="229926"/>
                  </a:moveTo>
                  <a:cubicBezTo>
                    <a:pt x="3224" y="222370"/>
                    <a:pt x="5189" y="217370"/>
                    <a:pt x="7456" y="212483"/>
                  </a:cubicBezTo>
                  <a:cubicBezTo>
                    <a:pt x="13603" y="199415"/>
                    <a:pt x="20202" y="186574"/>
                    <a:pt x="26097" y="173278"/>
                  </a:cubicBezTo>
                  <a:cubicBezTo>
                    <a:pt x="40858" y="140096"/>
                    <a:pt x="40405" y="106289"/>
                    <a:pt x="27508" y="72766"/>
                  </a:cubicBezTo>
                  <a:cubicBezTo>
                    <a:pt x="20253" y="53902"/>
                    <a:pt x="11487" y="35720"/>
                    <a:pt x="3325" y="17254"/>
                  </a:cubicBezTo>
                  <a:cubicBezTo>
                    <a:pt x="655" y="11232"/>
                    <a:pt x="-2972" y="4129"/>
                    <a:pt x="4282" y="436"/>
                  </a:cubicBezTo>
                  <a:cubicBezTo>
                    <a:pt x="7406" y="-1155"/>
                    <a:pt x="15064" y="1856"/>
                    <a:pt x="17180" y="5436"/>
                  </a:cubicBezTo>
                  <a:cubicBezTo>
                    <a:pt x="46299" y="54471"/>
                    <a:pt x="70230" y="105437"/>
                    <a:pt x="50531" y="167028"/>
                  </a:cubicBezTo>
                  <a:cubicBezTo>
                    <a:pt x="45342" y="183222"/>
                    <a:pt x="37987" y="198619"/>
                    <a:pt x="30329" y="213563"/>
                  </a:cubicBezTo>
                  <a:cubicBezTo>
                    <a:pt x="24837" y="224301"/>
                    <a:pt x="16978" y="233165"/>
                    <a:pt x="50" y="229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3E1AB782-7362-D2DB-AF17-26D3631AF6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408" y="5232250"/>
              <a:ext cx="76329" cy="142729"/>
            </a:xfrm>
            <a:custGeom>
              <a:avLst/>
              <a:gdLst>
                <a:gd name="connsiteX0" fmla="*/ 13189 w 76329"/>
                <a:gd name="connsiteY0" fmla="*/ 57 h 142729"/>
                <a:gd name="connsiteX1" fmla="*/ 19537 w 76329"/>
                <a:gd name="connsiteY1" fmla="*/ 91932 h 142729"/>
                <a:gd name="connsiteX2" fmla="*/ 33392 w 76329"/>
                <a:gd name="connsiteY2" fmla="*/ 80171 h 142729"/>
                <a:gd name="connsiteX3" fmla="*/ 52133 w 76329"/>
                <a:gd name="connsiteY3" fmla="*/ 68125 h 142729"/>
                <a:gd name="connsiteX4" fmla="*/ 76315 w 76329"/>
                <a:gd name="connsiteY4" fmla="*/ 90001 h 142729"/>
                <a:gd name="connsiteX5" fmla="*/ 28354 w 76329"/>
                <a:gd name="connsiteY5" fmla="*/ 142728 h 142729"/>
                <a:gd name="connsiteX6" fmla="*/ 3214 w 76329"/>
                <a:gd name="connsiteY6" fmla="*/ 113126 h 142729"/>
                <a:gd name="connsiteX7" fmla="*/ 5884 w 76329"/>
                <a:gd name="connsiteY7" fmla="*/ 5512 h 142729"/>
                <a:gd name="connsiteX8" fmla="*/ 13189 w 76329"/>
                <a:gd name="connsiteY8" fmla="*/ 0 h 142729"/>
                <a:gd name="connsiteX9" fmla="*/ 29563 w 76329"/>
                <a:gd name="connsiteY9" fmla="*/ 117046 h 142729"/>
                <a:gd name="connsiteX10" fmla="*/ 57171 w 76329"/>
                <a:gd name="connsiteY10" fmla="*/ 85285 h 142729"/>
                <a:gd name="connsiteX11" fmla="*/ 29563 w 76329"/>
                <a:gd name="connsiteY11" fmla="*/ 117046 h 14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29" h="142729">
                  <a:moveTo>
                    <a:pt x="13189" y="57"/>
                  </a:moveTo>
                  <a:cubicBezTo>
                    <a:pt x="21250" y="30512"/>
                    <a:pt x="14801" y="60341"/>
                    <a:pt x="19537" y="91932"/>
                  </a:cubicBezTo>
                  <a:cubicBezTo>
                    <a:pt x="24978" y="87273"/>
                    <a:pt x="29009" y="83410"/>
                    <a:pt x="33392" y="80171"/>
                  </a:cubicBezTo>
                  <a:cubicBezTo>
                    <a:pt x="39437" y="75796"/>
                    <a:pt x="45382" y="70341"/>
                    <a:pt x="52133" y="68125"/>
                  </a:cubicBezTo>
                  <a:cubicBezTo>
                    <a:pt x="66391" y="63466"/>
                    <a:pt x="76769" y="73580"/>
                    <a:pt x="76315" y="90001"/>
                  </a:cubicBezTo>
                  <a:cubicBezTo>
                    <a:pt x="75661" y="114205"/>
                    <a:pt x="49513" y="142956"/>
                    <a:pt x="28354" y="142728"/>
                  </a:cubicBezTo>
                  <a:cubicBezTo>
                    <a:pt x="18026" y="142614"/>
                    <a:pt x="5330" y="130342"/>
                    <a:pt x="3214" y="113126"/>
                  </a:cubicBezTo>
                  <a:cubicBezTo>
                    <a:pt x="-1169" y="77273"/>
                    <a:pt x="-1774" y="41137"/>
                    <a:pt x="5884" y="5512"/>
                  </a:cubicBezTo>
                  <a:cubicBezTo>
                    <a:pt x="6136" y="4375"/>
                    <a:pt x="8151" y="3750"/>
                    <a:pt x="13189" y="0"/>
                  </a:cubicBezTo>
                  <a:close/>
                  <a:moveTo>
                    <a:pt x="29563" y="117046"/>
                  </a:moveTo>
                  <a:cubicBezTo>
                    <a:pt x="42913" y="112558"/>
                    <a:pt x="51327" y="103353"/>
                    <a:pt x="57171" y="85285"/>
                  </a:cubicBezTo>
                  <a:cubicBezTo>
                    <a:pt x="40797" y="92330"/>
                    <a:pt x="34802" y="104433"/>
                    <a:pt x="29563" y="117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9A4E5B78-B8D4-F6FA-7317-381FEC29DD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3833" y="2113722"/>
              <a:ext cx="82863" cy="143675"/>
            </a:xfrm>
            <a:custGeom>
              <a:avLst/>
              <a:gdLst>
                <a:gd name="connsiteX0" fmla="*/ 30871 w 82863"/>
                <a:gd name="connsiteY0" fmla="*/ 111918 h 143675"/>
                <a:gd name="connsiteX1" fmla="*/ 82863 w 82863"/>
                <a:gd name="connsiteY1" fmla="*/ 135781 h 143675"/>
                <a:gd name="connsiteX2" fmla="*/ 17269 w 82863"/>
                <a:gd name="connsiteY2" fmla="*/ 130611 h 143675"/>
                <a:gd name="connsiteX3" fmla="*/ 11827 w 82863"/>
                <a:gd name="connsiteY3" fmla="*/ 101577 h 143675"/>
                <a:gd name="connsiteX4" fmla="*/ 30670 w 82863"/>
                <a:gd name="connsiteY4" fmla="*/ 71633 h 143675"/>
                <a:gd name="connsiteX5" fmla="*/ 60092 w 82863"/>
                <a:gd name="connsiteY5" fmla="*/ 23565 h 143675"/>
                <a:gd name="connsiteX6" fmla="*/ 30367 w 82863"/>
                <a:gd name="connsiteY6" fmla="*/ 25099 h 143675"/>
                <a:gd name="connsiteX7" fmla="*/ 5883 w 82863"/>
                <a:gd name="connsiteY7" fmla="*/ 42088 h 143675"/>
                <a:gd name="connsiteX8" fmla="*/ 3263 w 82863"/>
                <a:gd name="connsiteY8" fmla="*/ 23622 h 143675"/>
                <a:gd name="connsiteX9" fmla="*/ 62913 w 82863"/>
                <a:gd name="connsiteY9" fmla="*/ 1690 h 143675"/>
                <a:gd name="connsiteX10" fmla="*/ 77977 w 82863"/>
                <a:gd name="connsiteY10" fmla="*/ 38565 h 143675"/>
                <a:gd name="connsiteX11" fmla="*/ 61553 w 82863"/>
                <a:gd name="connsiteY11" fmla="*/ 64588 h 143675"/>
                <a:gd name="connsiteX12" fmla="*/ 30972 w 82863"/>
                <a:gd name="connsiteY12" fmla="*/ 111918 h 14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863" h="143675">
                  <a:moveTo>
                    <a:pt x="30871" y="111918"/>
                  </a:moveTo>
                  <a:cubicBezTo>
                    <a:pt x="44323" y="130668"/>
                    <a:pt x="66842" y="123622"/>
                    <a:pt x="82863" y="135781"/>
                  </a:cubicBezTo>
                  <a:cubicBezTo>
                    <a:pt x="63769" y="148395"/>
                    <a:pt x="30871" y="145327"/>
                    <a:pt x="17269" y="130611"/>
                  </a:cubicBezTo>
                  <a:cubicBezTo>
                    <a:pt x="9611" y="122315"/>
                    <a:pt x="6487" y="112202"/>
                    <a:pt x="11827" y="101577"/>
                  </a:cubicBezTo>
                  <a:cubicBezTo>
                    <a:pt x="17117" y="90952"/>
                    <a:pt x="23566" y="80895"/>
                    <a:pt x="30670" y="71633"/>
                  </a:cubicBezTo>
                  <a:cubicBezTo>
                    <a:pt x="52434" y="43167"/>
                    <a:pt x="59185" y="41803"/>
                    <a:pt x="60092" y="23565"/>
                  </a:cubicBezTo>
                  <a:cubicBezTo>
                    <a:pt x="50016" y="13110"/>
                    <a:pt x="39839" y="19701"/>
                    <a:pt x="30367" y="25099"/>
                  </a:cubicBezTo>
                  <a:cubicBezTo>
                    <a:pt x="21601" y="30099"/>
                    <a:pt x="13540" y="36690"/>
                    <a:pt x="5883" y="42088"/>
                  </a:cubicBezTo>
                  <a:cubicBezTo>
                    <a:pt x="-2682" y="35213"/>
                    <a:pt x="-364" y="29247"/>
                    <a:pt x="3263" y="23622"/>
                  </a:cubicBezTo>
                  <a:cubicBezTo>
                    <a:pt x="14195" y="6633"/>
                    <a:pt x="44474" y="-4390"/>
                    <a:pt x="62913" y="1690"/>
                  </a:cubicBezTo>
                  <a:cubicBezTo>
                    <a:pt x="78077" y="6690"/>
                    <a:pt x="84929" y="21860"/>
                    <a:pt x="77977" y="38565"/>
                  </a:cubicBezTo>
                  <a:cubicBezTo>
                    <a:pt x="73997" y="48054"/>
                    <a:pt x="67145" y="55951"/>
                    <a:pt x="61553" y="64588"/>
                  </a:cubicBezTo>
                  <a:cubicBezTo>
                    <a:pt x="51376" y="80213"/>
                    <a:pt x="35909" y="91690"/>
                    <a:pt x="30972" y="111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07B9D042-1120-C037-133A-C606EC073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15166" y="3542662"/>
              <a:ext cx="62555" cy="182248"/>
            </a:xfrm>
            <a:custGeom>
              <a:avLst/>
              <a:gdLst>
                <a:gd name="connsiteX0" fmla="*/ 40381 w 62555"/>
                <a:gd name="connsiteY0" fmla="*/ 182192 h 182248"/>
                <a:gd name="connsiteX1" fmla="*/ 34437 w 62555"/>
                <a:gd name="connsiteY1" fmla="*/ 149294 h 182248"/>
                <a:gd name="connsiteX2" fmla="*/ 30406 w 62555"/>
                <a:gd name="connsiteY2" fmla="*/ 78100 h 182248"/>
                <a:gd name="connsiteX3" fmla="*/ 3352 w 62555"/>
                <a:gd name="connsiteY3" fmla="*/ 18327 h 182248"/>
                <a:gd name="connsiteX4" fmla="*/ 329 w 62555"/>
                <a:gd name="connsiteY4" fmla="*/ 7815 h 182248"/>
                <a:gd name="connsiteX5" fmla="*/ 9952 w 62555"/>
                <a:gd name="connsiteY5" fmla="*/ 31 h 182248"/>
                <a:gd name="connsiteX6" fmla="*/ 29852 w 62555"/>
                <a:gd name="connsiteY6" fmla="*/ 7872 h 182248"/>
                <a:gd name="connsiteX7" fmla="*/ 45772 w 62555"/>
                <a:gd name="connsiteY7" fmla="*/ 30997 h 182248"/>
                <a:gd name="connsiteX8" fmla="*/ 56654 w 62555"/>
                <a:gd name="connsiteY8" fmla="*/ 158328 h 182248"/>
                <a:gd name="connsiteX9" fmla="*/ 40281 w 62555"/>
                <a:gd name="connsiteY9" fmla="*/ 182248 h 18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55" h="182248">
                  <a:moveTo>
                    <a:pt x="40381" y="182192"/>
                  </a:moveTo>
                  <a:cubicBezTo>
                    <a:pt x="31212" y="172475"/>
                    <a:pt x="35041" y="160373"/>
                    <a:pt x="34437" y="149294"/>
                  </a:cubicBezTo>
                  <a:cubicBezTo>
                    <a:pt x="33127" y="125543"/>
                    <a:pt x="33630" y="101509"/>
                    <a:pt x="30406" y="78100"/>
                  </a:cubicBezTo>
                  <a:cubicBezTo>
                    <a:pt x="27282" y="55543"/>
                    <a:pt x="22244" y="32759"/>
                    <a:pt x="3352" y="18327"/>
                  </a:cubicBezTo>
                  <a:cubicBezTo>
                    <a:pt x="1085" y="16622"/>
                    <a:pt x="-779" y="10088"/>
                    <a:pt x="329" y="7815"/>
                  </a:cubicBezTo>
                  <a:cubicBezTo>
                    <a:pt x="2193" y="4179"/>
                    <a:pt x="6929" y="-423"/>
                    <a:pt x="9952" y="31"/>
                  </a:cubicBezTo>
                  <a:cubicBezTo>
                    <a:pt x="16854" y="997"/>
                    <a:pt x="24663" y="3099"/>
                    <a:pt x="29852" y="7872"/>
                  </a:cubicBezTo>
                  <a:cubicBezTo>
                    <a:pt x="36401" y="13895"/>
                    <a:pt x="42044" y="22304"/>
                    <a:pt x="45772" y="30997"/>
                  </a:cubicBezTo>
                  <a:cubicBezTo>
                    <a:pt x="63405" y="71736"/>
                    <a:pt x="67335" y="114350"/>
                    <a:pt x="56654" y="158328"/>
                  </a:cubicBezTo>
                  <a:cubicBezTo>
                    <a:pt x="54135" y="168669"/>
                    <a:pt x="51213" y="178896"/>
                    <a:pt x="40281" y="182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8DDC4DFA-18DD-1BD4-F939-6E4FFE27F4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6136" y="6421365"/>
              <a:ext cx="52185" cy="197542"/>
            </a:xfrm>
            <a:custGeom>
              <a:avLst/>
              <a:gdLst>
                <a:gd name="connsiteX0" fmla="*/ 25254 w 52185"/>
                <a:gd name="connsiteY0" fmla="*/ 197543 h 197542"/>
                <a:gd name="connsiteX1" fmla="*/ 24548 w 52185"/>
                <a:gd name="connsiteY1" fmla="*/ 171974 h 197542"/>
                <a:gd name="connsiteX2" fmla="*/ 22684 w 52185"/>
                <a:gd name="connsiteY2" fmla="*/ 66064 h 197542"/>
                <a:gd name="connsiteX3" fmla="*/ 4144 w 52185"/>
                <a:gd name="connsiteY3" fmla="*/ 19700 h 197542"/>
                <a:gd name="connsiteX4" fmla="*/ 416 w 52185"/>
                <a:gd name="connsiteY4" fmla="*/ 5496 h 197542"/>
                <a:gd name="connsiteX5" fmla="*/ 15379 w 52185"/>
                <a:gd name="connsiteY5" fmla="*/ 211 h 197542"/>
                <a:gd name="connsiteX6" fmla="*/ 29284 w 52185"/>
                <a:gd name="connsiteY6" fmla="*/ 10893 h 197542"/>
                <a:gd name="connsiteX7" fmla="*/ 43894 w 52185"/>
                <a:gd name="connsiteY7" fmla="*/ 43677 h 197542"/>
                <a:gd name="connsiteX8" fmla="*/ 45103 w 52185"/>
                <a:gd name="connsiteY8" fmla="*/ 175611 h 197542"/>
                <a:gd name="connsiteX9" fmla="*/ 25355 w 52185"/>
                <a:gd name="connsiteY9" fmla="*/ 197543 h 19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5" h="197542">
                  <a:moveTo>
                    <a:pt x="25254" y="197543"/>
                  </a:moveTo>
                  <a:cubicBezTo>
                    <a:pt x="24951" y="188735"/>
                    <a:pt x="23742" y="180213"/>
                    <a:pt x="24548" y="171974"/>
                  </a:cubicBezTo>
                  <a:cubicBezTo>
                    <a:pt x="28075" y="136519"/>
                    <a:pt x="28176" y="101235"/>
                    <a:pt x="22684" y="66064"/>
                  </a:cubicBezTo>
                  <a:cubicBezTo>
                    <a:pt x="19964" y="48905"/>
                    <a:pt x="15984" y="32541"/>
                    <a:pt x="4144" y="19700"/>
                  </a:cubicBezTo>
                  <a:cubicBezTo>
                    <a:pt x="1222" y="16575"/>
                    <a:pt x="-944" y="6632"/>
                    <a:pt x="416" y="5496"/>
                  </a:cubicBezTo>
                  <a:cubicBezTo>
                    <a:pt x="4447" y="2030"/>
                    <a:pt x="10694" y="-811"/>
                    <a:pt x="15379" y="211"/>
                  </a:cubicBezTo>
                  <a:cubicBezTo>
                    <a:pt x="20518" y="1291"/>
                    <a:pt x="26362" y="5893"/>
                    <a:pt x="29284" y="10893"/>
                  </a:cubicBezTo>
                  <a:cubicBezTo>
                    <a:pt x="35179" y="21121"/>
                    <a:pt x="41224" y="32087"/>
                    <a:pt x="43894" y="43677"/>
                  </a:cubicBezTo>
                  <a:cubicBezTo>
                    <a:pt x="53920" y="87371"/>
                    <a:pt x="55482" y="131519"/>
                    <a:pt x="45103" y="175611"/>
                  </a:cubicBezTo>
                  <a:cubicBezTo>
                    <a:pt x="42736" y="185610"/>
                    <a:pt x="41375" y="197201"/>
                    <a:pt x="25355" y="197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6102E89C-C7E2-4380-02AD-D1C82C081C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97313" y="716609"/>
              <a:ext cx="56723" cy="202610"/>
            </a:xfrm>
            <a:custGeom>
              <a:avLst/>
              <a:gdLst>
                <a:gd name="connsiteX0" fmla="*/ 48008 w 56723"/>
                <a:gd name="connsiteY0" fmla="*/ 201067 h 202610"/>
                <a:gd name="connsiteX1" fmla="*/ 18183 w 56723"/>
                <a:gd name="connsiteY1" fmla="*/ 189817 h 202610"/>
                <a:gd name="connsiteX2" fmla="*/ 247 w 56723"/>
                <a:gd name="connsiteY2" fmla="*/ 138112 h 202610"/>
                <a:gd name="connsiteX3" fmla="*/ 14555 w 56723"/>
                <a:gd name="connsiteY3" fmla="*/ 38793 h 202610"/>
                <a:gd name="connsiteX4" fmla="*/ 32692 w 56723"/>
                <a:gd name="connsiteY4" fmla="*/ 8338 h 202610"/>
                <a:gd name="connsiteX5" fmla="*/ 56724 w 56723"/>
                <a:gd name="connsiteY5" fmla="*/ 4361 h 202610"/>
                <a:gd name="connsiteX6" fmla="*/ 48058 w 56723"/>
                <a:gd name="connsiteY6" fmla="*/ 201123 h 2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23" h="202610">
                  <a:moveTo>
                    <a:pt x="48008" y="201067"/>
                  </a:moveTo>
                  <a:cubicBezTo>
                    <a:pt x="34405" y="206010"/>
                    <a:pt x="25941" y="198226"/>
                    <a:pt x="18183" y="189817"/>
                  </a:cubicBezTo>
                  <a:cubicBezTo>
                    <a:pt x="5285" y="175782"/>
                    <a:pt x="1053" y="157430"/>
                    <a:pt x="247" y="138112"/>
                  </a:cubicBezTo>
                  <a:cubicBezTo>
                    <a:pt x="-1213" y="103964"/>
                    <a:pt x="3825" y="70611"/>
                    <a:pt x="14555" y="38793"/>
                  </a:cubicBezTo>
                  <a:cubicBezTo>
                    <a:pt x="18334" y="27600"/>
                    <a:pt x="25689" y="17600"/>
                    <a:pt x="32692" y="8338"/>
                  </a:cubicBezTo>
                  <a:cubicBezTo>
                    <a:pt x="38637" y="384"/>
                    <a:pt x="46748" y="-3651"/>
                    <a:pt x="56724" y="4361"/>
                  </a:cubicBezTo>
                  <a:cubicBezTo>
                    <a:pt x="19745" y="67373"/>
                    <a:pt x="9417" y="132430"/>
                    <a:pt x="48058" y="20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181DC28D-0AB9-0FF7-4C81-0D9894EEC2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6471" y="2842798"/>
              <a:ext cx="84662" cy="120876"/>
            </a:xfrm>
            <a:custGeom>
              <a:avLst/>
              <a:gdLst>
                <a:gd name="connsiteX0" fmla="*/ 44893 w 84662"/>
                <a:gd name="connsiteY0" fmla="*/ 28640 h 120876"/>
                <a:gd name="connsiteX1" fmla="*/ 49277 w 84662"/>
                <a:gd name="connsiteY1" fmla="*/ 20970 h 120876"/>
                <a:gd name="connsiteX2" fmla="*/ 66053 w 84662"/>
                <a:gd name="connsiteY2" fmla="*/ 9209 h 120876"/>
                <a:gd name="connsiteX3" fmla="*/ 79908 w 84662"/>
                <a:gd name="connsiteY3" fmla="*/ 26197 h 120876"/>
                <a:gd name="connsiteX4" fmla="*/ 78950 w 84662"/>
                <a:gd name="connsiteY4" fmla="*/ 98755 h 120876"/>
                <a:gd name="connsiteX5" fmla="*/ 75071 w 84662"/>
                <a:gd name="connsiteY5" fmla="*/ 107505 h 120876"/>
                <a:gd name="connsiteX6" fmla="*/ 44541 w 84662"/>
                <a:gd name="connsiteY6" fmla="*/ 118243 h 120876"/>
                <a:gd name="connsiteX7" fmla="*/ 43835 w 84662"/>
                <a:gd name="connsiteY7" fmla="*/ 85118 h 120876"/>
                <a:gd name="connsiteX8" fmla="*/ 54163 w 84662"/>
                <a:gd name="connsiteY8" fmla="*/ 72732 h 120876"/>
                <a:gd name="connsiteX9" fmla="*/ 62426 w 84662"/>
                <a:gd name="connsiteY9" fmla="*/ 44152 h 120876"/>
                <a:gd name="connsiteX10" fmla="*/ 20409 w 84662"/>
                <a:gd name="connsiteY10" fmla="*/ 30118 h 120876"/>
                <a:gd name="connsiteX11" fmla="*/ 408 w 84662"/>
                <a:gd name="connsiteY11" fmla="*/ 21425 h 120876"/>
                <a:gd name="connsiteX12" fmla="*/ 2876 w 84662"/>
                <a:gd name="connsiteY12" fmla="*/ 8584 h 120876"/>
                <a:gd name="connsiteX13" fmla="*/ 26454 w 84662"/>
                <a:gd name="connsiteY13" fmla="*/ 2959 h 120876"/>
                <a:gd name="connsiteX14" fmla="*/ 44843 w 84662"/>
                <a:gd name="connsiteY14" fmla="*/ 28584 h 12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62" h="120876">
                  <a:moveTo>
                    <a:pt x="44893" y="28640"/>
                  </a:moveTo>
                  <a:cubicBezTo>
                    <a:pt x="46203" y="26368"/>
                    <a:pt x="47916" y="23754"/>
                    <a:pt x="49277" y="20970"/>
                  </a:cubicBezTo>
                  <a:cubicBezTo>
                    <a:pt x="53055" y="13470"/>
                    <a:pt x="58143" y="5459"/>
                    <a:pt x="66053" y="9209"/>
                  </a:cubicBezTo>
                  <a:cubicBezTo>
                    <a:pt x="71897" y="11993"/>
                    <a:pt x="78195" y="19436"/>
                    <a:pt x="79908" y="26197"/>
                  </a:cubicBezTo>
                  <a:cubicBezTo>
                    <a:pt x="86004" y="50175"/>
                    <a:pt x="86810" y="74720"/>
                    <a:pt x="78950" y="98755"/>
                  </a:cubicBezTo>
                  <a:cubicBezTo>
                    <a:pt x="77943" y="101823"/>
                    <a:pt x="76734" y="104891"/>
                    <a:pt x="75071" y="107505"/>
                  </a:cubicBezTo>
                  <a:cubicBezTo>
                    <a:pt x="67816" y="119380"/>
                    <a:pt x="53307" y="124380"/>
                    <a:pt x="44541" y="118243"/>
                  </a:cubicBezTo>
                  <a:cubicBezTo>
                    <a:pt x="36480" y="112618"/>
                    <a:pt x="35926" y="98527"/>
                    <a:pt x="43835" y="85118"/>
                  </a:cubicBezTo>
                  <a:cubicBezTo>
                    <a:pt x="46606" y="80402"/>
                    <a:pt x="49982" y="75346"/>
                    <a:pt x="54163" y="72732"/>
                  </a:cubicBezTo>
                  <a:cubicBezTo>
                    <a:pt x="65247" y="65800"/>
                    <a:pt x="66960" y="56482"/>
                    <a:pt x="62426" y="44152"/>
                  </a:cubicBezTo>
                  <a:cubicBezTo>
                    <a:pt x="34263" y="60970"/>
                    <a:pt x="30334" y="59379"/>
                    <a:pt x="20409" y="30118"/>
                  </a:cubicBezTo>
                  <a:cubicBezTo>
                    <a:pt x="12499" y="26936"/>
                    <a:pt x="6000" y="25118"/>
                    <a:pt x="408" y="21425"/>
                  </a:cubicBezTo>
                  <a:cubicBezTo>
                    <a:pt x="-701" y="20686"/>
                    <a:pt x="559" y="11765"/>
                    <a:pt x="2876" y="8584"/>
                  </a:cubicBezTo>
                  <a:cubicBezTo>
                    <a:pt x="9073" y="118"/>
                    <a:pt x="18897" y="-2723"/>
                    <a:pt x="26454" y="2959"/>
                  </a:cubicBezTo>
                  <a:cubicBezTo>
                    <a:pt x="33558" y="8356"/>
                    <a:pt x="37891" y="18470"/>
                    <a:pt x="44843" y="285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35B18FF1-D343-1C97-92D6-116D70BECB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29337" y="5970323"/>
              <a:ext cx="72371" cy="144603"/>
            </a:xfrm>
            <a:custGeom>
              <a:avLst/>
              <a:gdLst>
                <a:gd name="connsiteX0" fmla="*/ 52000 w 72371"/>
                <a:gd name="connsiteY0" fmla="*/ 144263 h 144603"/>
                <a:gd name="connsiteX1" fmla="*/ 45702 w 72371"/>
                <a:gd name="connsiteY1" fmla="*/ 82103 h 144603"/>
                <a:gd name="connsiteX2" fmla="*/ 36231 w 72371"/>
                <a:gd name="connsiteY2" fmla="*/ 94887 h 144603"/>
                <a:gd name="connsiteX3" fmla="*/ 15827 w 72371"/>
                <a:gd name="connsiteY3" fmla="*/ 138581 h 144603"/>
                <a:gd name="connsiteX4" fmla="*/ 3585 w 72371"/>
                <a:gd name="connsiteY4" fmla="*/ 144604 h 144603"/>
                <a:gd name="connsiteX5" fmla="*/ 108 w 72371"/>
                <a:gd name="connsiteY5" fmla="*/ 131649 h 144603"/>
                <a:gd name="connsiteX6" fmla="*/ 7413 w 72371"/>
                <a:gd name="connsiteY6" fmla="*/ 111137 h 144603"/>
                <a:gd name="connsiteX7" fmla="*/ 51043 w 72371"/>
                <a:gd name="connsiteY7" fmla="*/ 11535 h 144603"/>
                <a:gd name="connsiteX8" fmla="*/ 65451 w 72371"/>
                <a:gd name="connsiteY8" fmla="*/ 1194 h 144603"/>
                <a:gd name="connsiteX9" fmla="*/ 72353 w 72371"/>
                <a:gd name="connsiteY9" fmla="*/ 16819 h 144603"/>
                <a:gd name="connsiteX10" fmla="*/ 64041 w 72371"/>
                <a:gd name="connsiteY10" fmla="*/ 125058 h 144603"/>
                <a:gd name="connsiteX11" fmla="*/ 52000 w 72371"/>
                <a:gd name="connsiteY11" fmla="*/ 144263 h 14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71" h="144603">
                  <a:moveTo>
                    <a:pt x="52000" y="144263"/>
                  </a:moveTo>
                  <a:cubicBezTo>
                    <a:pt x="40110" y="126081"/>
                    <a:pt x="48574" y="104944"/>
                    <a:pt x="45702" y="82103"/>
                  </a:cubicBezTo>
                  <a:cubicBezTo>
                    <a:pt x="41672" y="87445"/>
                    <a:pt x="38246" y="90740"/>
                    <a:pt x="36231" y="94887"/>
                  </a:cubicBezTo>
                  <a:cubicBezTo>
                    <a:pt x="29278" y="109376"/>
                    <a:pt x="23334" y="124490"/>
                    <a:pt x="15827" y="138581"/>
                  </a:cubicBezTo>
                  <a:cubicBezTo>
                    <a:pt x="13963" y="142104"/>
                    <a:pt x="7766" y="142672"/>
                    <a:pt x="3585" y="144604"/>
                  </a:cubicBezTo>
                  <a:cubicBezTo>
                    <a:pt x="2325" y="140285"/>
                    <a:pt x="-597" y="135570"/>
                    <a:pt x="108" y="131649"/>
                  </a:cubicBezTo>
                  <a:cubicBezTo>
                    <a:pt x="1418" y="124547"/>
                    <a:pt x="4542" y="117729"/>
                    <a:pt x="7413" y="111137"/>
                  </a:cubicBezTo>
                  <a:cubicBezTo>
                    <a:pt x="21873" y="77899"/>
                    <a:pt x="36634" y="44831"/>
                    <a:pt x="51043" y="11535"/>
                  </a:cubicBezTo>
                  <a:cubicBezTo>
                    <a:pt x="54166" y="4262"/>
                    <a:pt x="57995" y="-2897"/>
                    <a:pt x="65451" y="1194"/>
                  </a:cubicBezTo>
                  <a:cubicBezTo>
                    <a:pt x="69230" y="3296"/>
                    <a:pt x="72656" y="11592"/>
                    <a:pt x="72353" y="16819"/>
                  </a:cubicBezTo>
                  <a:cubicBezTo>
                    <a:pt x="70187" y="52955"/>
                    <a:pt x="67265" y="89035"/>
                    <a:pt x="64041" y="125058"/>
                  </a:cubicBezTo>
                  <a:cubicBezTo>
                    <a:pt x="63335" y="132786"/>
                    <a:pt x="62882" y="142047"/>
                    <a:pt x="52000" y="1442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7A72CC0-5AE1-FABE-F6B8-1B60E3A537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2847" y="711840"/>
              <a:ext cx="88968" cy="144869"/>
            </a:xfrm>
            <a:custGeom>
              <a:avLst/>
              <a:gdLst>
                <a:gd name="connsiteX0" fmla="*/ 44658 w 88968"/>
                <a:gd name="connsiteY0" fmla="*/ 50778 h 144869"/>
                <a:gd name="connsiteX1" fmla="*/ 73979 w 88968"/>
                <a:gd name="connsiteY1" fmla="*/ 65607 h 144869"/>
                <a:gd name="connsiteX2" fmla="*/ 82896 w 88968"/>
                <a:gd name="connsiteY2" fmla="*/ 115153 h 144869"/>
                <a:gd name="connsiteX3" fmla="*/ 30299 w 88968"/>
                <a:gd name="connsiteY3" fmla="*/ 144869 h 144869"/>
                <a:gd name="connsiteX4" fmla="*/ 24254 w 88968"/>
                <a:gd name="connsiteY4" fmla="*/ 142369 h 144869"/>
                <a:gd name="connsiteX5" fmla="*/ 20979 w 88968"/>
                <a:gd name="connsiteY5" fmla="*/ 138449 h 144869"/>
                <a:gd name="connsiteX6" fmla="*/ 36748 w 88968"/>
                <a:gd name="connsiteY6" fmla="*/ 121119 h 144869"/>
                <a:gd name="connsiteX7" fmla="*/ 59066 w 88968"/>
                <a:gd name="connsiteY7" fmla="*/ 105892 h 144869"/>
                <a:gd name="connsiteX8" fmla="*/ 54985 w 88968"/>
                <a:gd name="connsiteY8" fmla="*/ 76971 h 144869"/>
                <a:gd name="connsiteX9" fmla="*/ 31811 w 88968"/>
                <a:gd name="connsiteY9" fmla="*/ 71744 h 144869"/>
                <a:gd name="connsiteX10" fmla="*/ 16747 w 88968"/>
                <a:gd name="connsiteY10" fmla="*/ 66857 h 144869"/>
                <a:gd name="connsiteX11" fmla="*/ 20828 w 88968"/>
                <a:gd name="connsiteY11" fmla="*/ 47028 h 144869"/>
                <a:gd name="connsiteX12" fmla="*/ 31609 w 88968"/>
                <a:gd name="connsiteY12" fmla="*/ 16005 h 144869"/>
                <a:gd name="connsiteX13" fmla="*/ 172 w 88968"/>
                <a:gd name="connsiteY13" fmla="*/ 27084 h 144869"/>
                <a:gd name="connsiteX14" fmla="*/ 16193 w 88968"/>
                <a:gd name="connsiteY14" fmla="*/ 2937 h 144869"/>
                <a:gd name="connsiteX15" fmla="*/ 46874 w 88968"/>
                <a:gd name="connsiteY15" fmla="*/ 8107 h 144869"/>
                <a:gd name="connsiteX16" fmla="*/ 44658 w 88968"/>
                <a:gd name="connsiteY16" fmla="*/ 50664 h 14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968" h="144869">
                  <a:moveTo>
                    <a:pt x="44658" y="50778"/>
                  </a:moveTo>
                  <a:cubicBezTo>
                    <a:pt x="55540" y="56176"/>
                    <a:pt x="65515" y="59528"/>
                    <a:pt x="73979" y="65607"/>
                  </a:cubicBezTo>
                  <a:cubicBezTo>
                    <a:pt x="89899" y="77085"/>
                    <a:pt x="93577" y="97824"/>
                    <a:pt x="82896" y="115153"/>
                  </a:cubicBezTo>
                  <a:cubicBezTo>
                    <a:pt x="70351" y="135494"/>
                    <a:pt x="52013" y="144528"/>
                    <a:pt x="30299" y="144869"/>
                  </a:cubicBezTo>
                  <a:cubicBezTo>
                    <a:pt x="28284" y="144869"/>
                    <a:pt x="26118" y="143562"/>
                    <a:pt x="24254" y="142369"/>
                  </a:cubicBezTo>
                  <a:cubicBezTo>
                    <a:pt x="23044" y="141631"/>
                    <a:pt x="22238" y="140040"/>
                    <a:pt x="20979" y="138449"/>
                  </a:cubicBezTo>
                  <a:cubicBezTo>
                    <a:pt x="20928" y="126801"/>
                    <a:pt x="30299" y="125551"/>
                    <a:pt x="36748" y="121119"/>
                  </a:cubicBezTo>
                  <a:cubicBezTo>
                    <a:pt x="44204" y="116005"/>
                    <a:pt x="52617" y="112255"/>
                    <a:pt x="59066" y="105892"/>
                  </a:cubicBezTo>
                  <a:cubicBezTo>
                    <a:pt x="69848" y="95153"/>
                    <a:pt x="68286" y="83733"/>
                    <a:pt x="54985" y="76971"/>
                  </a:cubicBezTo>
                  <a:cubicBezTo>
                    <a:pt x="47983" y="73392"/>
                    <a:pt x="39569" y="73562"/>
                    <a:pt x="31811" y="71744"/>
                  </a:cubicBezTo>
                  <a:cubicBezTo>
                    <a:pt x="26470" y="70437"/>
                    <a:pt x="17099" y="69357"/>
                    <a:pt x="16747" y="66857"/>
                  </a:cubicBezTo>
                  <a:cubicBezTo>
                    <a:pt x="15840" y="60607"/>
                    <a:pt x="18006" y="52994"/>
                    <a:pt x="20828" y="47028"/>
                  </a:cubicBezTo>
                  <a:cubicBezTo>
                    <a:pt x="25110" y="38050"/>
                    <a:pt x="33675" y="31403"/>
                    <a:pt x="31609" y="16005"/>
                  </a:cubicBezTo>
                  <a:cubicBezTo>
                    <a:pt x="20878" y="19755"/>
                    <a:pt x="11306" y="23164"/>
                    <a:pt x="172" y="27084"/>
                  </a:cubicBezTo>
                  <a:cubicBezTo>
                    <a:pt x="-1340" y="10834"/>
                    <a:pt x="7376" y="6005"/>
                    <a:pt x="16193" y="2937"/>
                  </a:cubicBezTo>
                  <a:cubicBezTo>
                    <a:pt x="26773" y="-757"/>
                    <a:pt x="38259" y="-2745"/>
                    <a:pt x="46874" y="8107"/>
                  </a:cubicBezTo>
                  <a:cubicBezTo>
                    <a:pt x="58008" y="22141"/>
                    <a:pt x="48638" y="35834"/>
                    <a:pt x="44658" y="50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CE0A9136-E689-1014-22D5-04AA1ACA71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4627" y="1387019"/>
              <a:ext cx="90752" cy="138563"/>
            </a:xfrm>
            <a:custGeom>
              <a:avLst/>
              <a:gdLst>
                <a:gd name="connsiteX0" fmla="*/ 42740 w 90752"/>
                <a:gd name="connsiteY0" fmla="*/ 19240 h 138563"/>
                <a:gd name="connsiteX1" fmla="*/ 19061 w 90752"/>
                <a:gd name="connsiteY1" fmla="*/ 30604 h 138563"/>
                <a:gd name="connsiteX2" fmla="*/ 35989 w 90752"/>
                <a:gd name="connsiteY2" fmla="*/ 1058 h 138563"/>
                <a:gd name="connsiteX3" fmla="*/ 63497 w 90752"/>
                <a:gd name="connsiteY3" fmla="*/ 14581 h 138563"/>
                <a:gd name="connsiteX4" fmla="*/ 66872 w 90752"/>
                <a:gd name="connsiteY4" fmla="*/ 50206 h 138563"/>
                <a:gd name="connsiteX5" fmla="*/ 48332 w 90752"/>
                <a:gd name="connsiteY5" fmla="*/ 106854 h 138563"/>
                <a:gd name="connsiteX6" fmla="*/ 89291 w 90752"/>
                <a:gd name="connsiteY6" fmla="*/ 109809 h 138563"/>
                <a:gd name="connsiteX7" fmla="*/ 90752 w 90752"/>
                <a:gd name="connsiteY7" fmla="*/ 114638 h 138563"/>
                <a:gd name="connsiteX8" fmla="*/ 77956 w 90752"/>
                <a:gd name="connsiteY8" fmla="*/ 123616 h 138563"/>
                <a:gd name="connsiteX9" fmla="*/ 11555 w 90752"/>
                <a:gd name="connsiteY9" fmla="*/ 138445 h 138563"/>
                <a:gd name="connsiteX10" fmla="*/ 521 w 90752"/>
                <a:gd name="connsiteY10" fmla="*/ 134241 h 138563"/>
                <a:gd name="connsiteX11" fmla="*/ 2738 w 90752"/>
                <a:gd name="connsiteY11" fmla="*/ 118956 h 138563"/>
                <a:gd name="connsiteX12" fmla="*/ 16945 w 90752"/>
                <a:gd name="connsiteY12" fmla="*/ 103786 h 138563"/>
                <a:gd name="connsiteX13" fmla="*/ 45561 w 90752"/>
                <a:gd name="connsiteY13" fmla="*/ 54865 h 138563"/>
                <a:gd name="connsiteX14" fmla="*/ 42840 w 90752"/>
                <a:gd name="connsiteY14" fmla="*/ 19183 h 13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752" h="138563">
                  <a:moveTo>
                    <a:pt x="42740" y="19240"/>
                  </a:moveTo>
                  <a:cubicBezTo>
                    <a:pt x="34729" y="23104"/>
                    <a:pt x="27172" y="26740"/>
                    <a:pt x="19061" y="30604"/>
                  </a:cubicBezTo>
                  <a:cubicBezTo>
                    <a:pt x="18255" y="13558"/>
                    <a:pt x="23847" y="4524"/>
                    <a:pt x="35989" y="1058"/>
                  </a:cubicBezTo>
                  <a:cubicBezTo>
                    <a:pt x="47576" y="-2238"/>
                    <a:pt x="59718" y="2138"/>
                    <a:pt x="63497" y="14581"/>
                  </a:cubicBezTo>
                  <a:cubicBezTo>
                    <a:pt x="66872" y="25717"/>
                    <a:pt x="69139" y="39126"/>
                    <a:pt x="66872" y="50206"/>
                  </a:cubicBezTo>
                  <a:cubicBezTo>
                    <a:pt x="62993" y="69013"/>
                    <a:pt x="55133" y="86797"/>
                    <a:pt x="48332" y="106854"/>
                  </a:cubicBezTo>
                  <a:cubicBezTo>
                    <a:pt x="61481" y="107820"/>
                    <a:pt x="75386" y="108786"/>
                    <a:pt x="89291" y="109809"/>
                  </a:cubicBezTo>
                  <a:cubicBezTo>
                    <a:pt x="89795" y="111400"/>
                    <a:pt x="90248" y="112991"/>
                    <a:pt x="90752" y="114638"/>
                  </a:cubicBezTo>
                  <a:cubicBezTo>
                    <a:pt x="86520" y="117706"/>
                    <a:pt x="82591" y="122479"/>
                    <a:pt x="77956" y="123616"/>
                  </a:cubicBezTo>
                  <a:cubicBezTo>
                    <a:pt x="55940" y="129184"/>
                    <a:pt x="33772" y="134070"/>
                    <a:pt x="11555" y="138445"/>
                  </a:cubicBezTo>
                  <a:cubicBezTo>
                    <a:pt x="7977" y="139127"/>
                    <a:pt x="1176" y="136741"/>
                    <a:pt x="521" y="134241"/>
                  </a:cubicBezTo>
                  <a:cubicBezTo>
                    <a:pt x="-688" y="129695"/>
                    <a:pt x="269" y="122877"/>
                    <a:pt x="2738" y="118956"/>
                  </a:cubicBezTo>
                  <a:cubicBezTo>
                    <a:pt x="6416" y="113047"/>
                    <a:pt x="13167" y="109638"/>
                    <a:pt x="16945" y="103786"/>
                  </a:cubicBezTo>
                  <a:cubicBezTo>
                    <a:pt x="27071" y="87934"/>
                    <a:pt x="37500" y="72081"/>
                    <a:pt x="45561" y="54865"/>
                  </a:cubicBezTo>
                  <a:cubicBezTo>
                    <a:pt x="50498" y="44297"/>
                    <a:pt x="51153" y="31229"/>
                    <a:pt x="42840" y="191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D395DB79-FDEC-075D-7531-12D142ADB0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73048" y="4309152"/>
              <a:ext cx="107529" cy="98406"/>
            </a:xfrm>
            <a:custGeom>
              <a:avLst/>
              <a:gdLst>
                <a:gd name="connsiteX0" fmla="*/ 107530 w 107529"/>
                <a:gd name="connsiteY0" fmla="*/ 86559 h 98406"/>
                <a:gd name="connsiteX1" fmla="*/ 72868 w 107529"/>
                <a:gd name="connsiteY1" fmla="*/ 65820 h 98406"/>
                <a:gd name="connsiteX2" fmla="*/ 60424 w 107529"/>
                <a:gd name="connsiteY2" fmla="*/ 84002 h 98406"/>
                <a:gd name="connsiteX3" fmla="*/ 12563 w 107529"/>
                <a:gd name="connsiteY3" fmla="*/ 91900 h 98406"/>
                <a:gd name="connsiteX4" fmla="*/ 6064 w 107529"/>
                <a:gd name="connsiteY4" fmla="*/ 38320 h 98406"/>
                <a:gd name="connsiteX5" fmla="*/ 31657 w 107529"/>
                <a:gd name="connsiteY5" fmla="*/ 5763 h 98406"/>
                <a:gd name="connsiteX6" fmla="*/ 58459 w 107529"/>
                <a:gd name="connsiteY6" fmla="*/ 4115 h 98406"/>
                <a:gd name="connsiteX7" fmla="*/ 65261 w 107529"/>
                <a:gd name="connsiteY7" fmla="*/ 17354 h 98406"/>
                <a:gd name="connsiteX8" fmla="*/ 55588 w 107529"/>
                <a:gd name="connsiteY8" fmla="*/ 24683 h 98406"/>
                <a:gd name="connsiteX9" fmla="*/ 23949 w 107529"/>
                <a:gd name="connsiteY9" fmla="*/ 53604 h 98406"/>
                <a:gd name="connsiteX10" fmla="*/ 34025 w 107529"/>
                <a:gd name="connsiteY10" fmla="*/ 80706 h 98406"/>
                <a:gd name="connsiteX11" fmla="*/ 58409 w 107529"/>
                <a:gd name="connsiteY11" fmla="*/ 54684 h 98406"/>
                <a:gd name="connsiteX12" fmla="*/ 65110 w 107529"/>
                <a:gd name="connsiteY12" fmla="*/ 39172 h 98406"/>
                <a:gd name="connsiteX13" fmla="*/ 86269 w 107529"/>
                <a:gd name="connsiteY13" fmla="*/ 37922 h 98406"/>
                <a:gd name="connsiteX14" fmla="*/ 107479 w 107529"/>
                <a:gd name="connsiteY14" fmla="*/ 86502 h 9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529" h="98406">
                  <a:moveTo>
                    <a:pt x="107530" y="86559"/>
                  </a:moveTo>
                  <a:cubicBezTo>
                    <a:pt x="89040" y="88945"/>
                    <a:pt x="85060" y="74399"/>
                    <a:pt x="72868" y="65820"/>
                  </a:cubicBezTo>
                  <a:cubicBezTo>
                    <a:pt x="69190" y="71275"/>
                    <a:pt x="65563" y="78604"/>
                    <a:pt x="60424" y="84002"/>
                  </a:cubicBezTo>
                  <a:cubicBezTo>
                    <a:pt x="45260" y="99968"/>
                    <a:pt x="25914" y="102752"/>
                    <a:pt x="12563" y="91900"/>
                  </a:cubicBezTo>
                  <a:cubicBezTo>
                    <a:pt x="-636" y="81218"/>
                    <a:pt x="-4465" y="59286"/>
                    <a:pt x="6064" y="38320"/>
                  </a:cubicBezTo>
                  <a:cubicBezTo>
                    <a:pt x="12261" y="25933"/>
                    <a:pt x="21984" y="15252"/>
                    <a:pt x="31657" y="5763"/>
                  </a:cubicBezTo>
                  <a:cubicBezTo>
                    <a:pt x="39214" y="-1681"/>
                    <a:pt x="49693" y="-1567"/>
                    <a:pt x="58459" y="4115"/>
                  </a:cubicBezTo>
                  <a:cubicBezTo>
                    <a:pt x="61986" y="6444"/>
                    <a:pt x="64807" y="12581"/>
                    <a:pt x="65261" y="17354"/>
                  </a:cubicBezTo>
                  <a:cubicBezTo>
                    <a:pt x="65462" y="19456"/>
                    <a:pt x="59266" y="24001"/>
                    <a:pt x="55588" y="24683"/>
                  </a:cubicBezTo>
                  <a:cubicBezTo>
                    <a:pt x="36141" y="28206"/>
                    <a:pt x="28634" y="34740"/>
                    <a:pt x="23949" y="53604"/>
                  </a:cubicBezTo>
                  <a:cubicBezTo>
                    <a:pt x="21027" y="65365"/>
                    <a:pt x="23093" y="74513"/>
                    <a:pt x="34025" y="80706"/>
                  </a:cubicBezTo>
                  <a:cubicBezTo>
                    <a:pt x="45612" y="76275"/>
                    <a:pt x="53371" y="67183"/>
                    <a:pt x="58409" y="54684"/>
                  </a:cubicBezTo>
                  <a:cubicBezTo>
                    <a:pt x="60525" y="49456"/>
                    <a:pt x="62339" y="43945"/>
                    <a:pt x="65110" y="39172"/>
                  </a:cubicBezTo>
                  <a:cubicBezTo>
                    <a:pt x="71155" y="28888"/>
                    <a:pt x="80979" y="27751"/>
                    <a:pt x="86269" y="37922"/>
                  </a:cubicBezTo>
                  <a:cubicBezTo>
                    <a:pt x="93877" y="52468"/>
                    <a:pt x="99670" y="68263"/>
                    <a:pt x="107479" y="865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83EE55AF-FBD1-0C10-6D87-D453F7E373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1275" y="686902"/>
              <a:ext cx="65750" cy="152839"/>
            </a:xfrm>
            <a:custGeom>
              <a:avLst/>
              <a:gdLst>
                <a:gd name="connsiteX0" fmla="*/ 0 w 65750"/>
                <a:gd name="connsiteY0" fmla="*/ 26966 h 152839"/>
                <a:gd name="connsiteX1" fmla="*/ 45140 w 65750"/>
                <a:gd name="connsiteY1" fmla="*/ 2193 h 152839"/>
                <a:gd name="connsiteX2" fmla="*/ 64436 w 65750"/>
                <a:gd name="connsiteY2" fmla="*/ 40148 h 152839"/>
                <a:gd name="connsiteX3" fmla="*/ 57030 w 65750"/>
                <a:gd name="connsiteY3" fmla="*/ 57989 h 152839"/>
                <a:gd name="connsiteX4" fmla="*/ 37029 w 65750"/>
                <a:gd name="connsiteY4" fmla="*/ 99069 h 152839"/>
                <a:gd name="connsiteX5" fmla="*/ 26852 w 65750"/>
                <a:gd name="connsiteY5" fmla="*/ 127251 h 152839"/>
                <a:gd name="connsiteX6" fmla="*/ 55821 w 65750"/>
                <a:gd name="connsiteY6" fmla="*/ 136626 h 152839"/>
                <a:gd name="connsiteX7" fmla="*/ 11789 w 65750"/>
                <a:gd name="connsiteY7" fmla="*/ 148728 h 152839"/>
                <a:gd name="connsiteX8" fmla="*/ 3073 w 65750"/>
                <a:gd name="connsiteY8" fmla="*/ 120773 h 152839"/>
                <a:gd name="connsiteX9" fmla="*/ 22067 w 65750"/>
                <a:gd name="connsiteY9" fmla="*/ 76796 h 152839"/>
                <a:gd name="connsiteX10" fmla="*/ 41715 w 65750"/>
                <a:gd name="connsiteY10" fmla="*/ 41284 h 152839"/>
                <a:gd name="connsiteX11" fmla="*/ 29825 w 65750"/>
                <a:gd name="connsiteY11" fmla="*/ 21455 h 152839"/>
                <a:gd name="connsiteX12" fmla="*/ 50 w 65750"/>
                <a:gd name="connsiteY12" fmla="*/ 27023 h 15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750" h="152839">
                  <a:moveTo>
                    <a:pt x="0" y="26966"/>
                  </a:moveTo>
                  <a:cubicBezTo>
                    <a:pt x="6398" y="3670"/>
                    <a:pt x="24031" y="-4341"/>
                    <a:pt x="45140" y="2193"/>
                  </a:cubicBezTo>
                  <a:cubicBezTo>
                    <a:pt x="60960" y="7080"/>
                    <a:pt x="69121" y="22591"/>
                    <a:pt x="64436" y="40148"/>
                  </a:cubicBezTo>
                  <a:cubicBezTo>
                    <a:pt x="62773" y="46398"/>
                    <a:pt x="59801" y="52193"/>
                    <a:pt x="57030" y="57989"/>
                  </a:cubicBezTo>
                  <a:cubicBezTo>
                    <a:pt x="50431" y="71739"/>
                    <a:pt x="43276" y="85148"/>
                    <a:pt x="37029" y="99069"/>
                  </a:cubicBezTo>
                  <a:cubicBezTo>
                    <a:pt x="33150" y="107648"/>
                    <a:pt x="30530" y="116910"/>
                    <a:pt x="26852" y="127251"/>
                  </a:cubicBezTo>
                  <a:cubicBezTo>
                    <a:pt x="37533" y="130717"/>
                    <a:pt x="46198" y="133501"/>
                    <a:pt x="55821" y="136626"/>
                  </a:cubicBezTo>
                  <a:cubicBezTo>
                    <a:pt x="43125" y="152308"/>
                    <a:pt x="23729" y="157194"/>
                    <a:pt x="11789" y="148728"/>
                  </a:cubicBezTo>
                  <a:cubicBezTo>
                    <a:pt x="2519" y="142194"/>
                    <a:pt x="-504" y="131399"/>
                    <a:pt x="3073" y="120773"/>
                  </a:cubicBezTo>
                  <a:cubicBezTo>
                    <a:pt x="8162" y="105546"/>
                    <a:pt x="15064" y="91057"/>
                    <a:pt x="22067" y="76796"/>
                  </a:cubicBezTo>
                  <a:cubicBezTo>
                    <a:pt x="28061" y="64580"/>
                    <a:pt x="36122" y="53671"/>
                    <a:pt x="41715" y="41284"/>
                  </a:cubicBezTo>
                  <a:cubicBezTo>
                    <a:pt x="47710" y="27875"/>
                    <a:pt x="43075" y="20546"/>
                    <a:pt x="29825" y="21455"/>
                  </a:cubicBezTo>
                  <a:cubicBezTo>
                    <a:pt x="20807" y="22080"/>
                    <a:pt x="11890" y="24750"/>
                    <a:pt x="50" y="27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883CA686-0539-D50B-103F-CCDA70AB284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1974" y="6263716"/>
              <a:ext cx="92631" cy="121528"/>
            </a:xfrm>
            <a:custGeom>
              <a:avLst/>
              <a:gdLst>
                <a:gd name="connsiteX0" fmla="*/ 59782 w 92631"/>
                <a:gd name="connsiteY0" fmla="*/ 80587 h 121528"/>
                <a:gd name="connsiteX1" fmla="*/ 64669 w 92631"/>
                <a:gd name="connsiteY1" fmla="*/ 21212 h 121528"/>
                <a:gd name="connsiteX2" fmla="*/ 81647 w 92631"/>
                <a:gd name="connsiteY2" fmla="*/ 133 h 121528"/>
                <a:gd name="connsiteX3" fmla="*/ 92176 w 92631"/>
                <a:gd name="connsiteY3" fmla="*/ 28769 h 121528"/>
                <a:gd name="connsiteX4" fmla="*/ 89254 w 92631"/>
                <a:gd name="connsiteY4" fmla="*/ 45644 h 121528"/>
                <a:gd name="connsiteX5" fmla="*/ 88498 w 92631"/>
                <a:gd name="connsiteY5" fmla="*/ 91269 h 121528"/>
                <a:gd name="connsiteX6" fmla="*/ 88750 w 92631"/>
                <a:gd name="connsiteY6" fmla="*/ 109395 h 121528"/>
                <a:gd name="connsiteX7" fmla="*/ 65626 w 92631"/>
                <a:gd name="connsiteY7" fmla="*/ 99565 h 121528"/>
                <a:gd name="connsiteX8" fmla="*/ 47539 w 92631"/>
                <a:gd name="connsiteY8" fmla="*/ 112235 h 121528"/>
                <a:gd name="connsiteX9" fmla="*/ 22803 w 92631"/>
                <a:gd name="connsiteY9" fmla="*/ 120985 h 121528"/>
                <a:gd name="connsiteX10" fmla="*/ 988 w 92631"/>
                <a:gd name="connsiteY10" fmla="*/ 110076 h 121528"/>
                <a:gd name="connsiteX11" fmla="*/ 11719 w 92631"/>
                <a:gd name="connsiteY11" fmla="*/ 83088 h 121528"/>
                <a:gd name="connsiteX12" fmla="*/ 59782 w 92631"/>
                <a:gd name="connsiteY12" fmla="*/ 80530 h 121528"/>
                <a:gd name="connsiteX13" fmla="*/ 19175 w 92631"/>
                <a:gd name="connsiteY13" fmla="*/ 100587 h 121528"/>
                <a:gd name="connsiteX14" fmla="*/ 21190 w 92631"/>
                <a:gd name="connsiteY14" fmla="*/ 107690 h 121528"/>
                <a:gd name="connsiteX15" fmla="*/ 46481 w 92631"/>
                <a:gd name="connsiteY15" fmla="*/ 97690 h 121528"/>
                <a:gd name="connsiteX16" fmla="*/ 44920 w 92631"/>
                <a:gd name="connsiteY16" fmla="*/ 92292 h 121528"/>
                <a:gd name="connsiteX17" fmla="*/ 19175 w 92631"/>
                <a:gd name="connsiteY17" fmla="*/ 100587 h 12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631" h="121528">
                  <a:moveTo>
                    <a:pt x="59782" y="80587"/>
                  </a:moveTo>
                  <a:cubicBezTo>
                    <a:pt x="61444" y="58201"/>
                    <a:pt x="61847" y="39507"/>
                    <a:pt x="64669" y="21212"/>
                  </a:cubicBezTo>
                  <a:cubicBezTo>
                    <a:pt x="66129" y="11609"/>
                    <a:pt x="68346" y="-1459"/>
                    <a:pt x="81647" y="133"/>
                  </a:cubicBezTo>
                  <a:cubicBezTo>
                    <a:pt x="90110" y="1155"/>
                    <a:pt x="94040" y="12803"/>
                    <a:pt x="92176" y="28769"/>
                  </a:cubicBezTo>
                  <a:cubicBezTo>
                    <a:pt x="91521" y="34451"/>
                    <a:pt x="91169" y="40474"/>
                    <a:pt x="89254" y="45644"/>
                  </a:cubicBezTo>
                  <a:cubicBezTo>
                    <a:pt x="83712" y="60871"/>
                    <a:pt x="84065" y="75758"/>
                    <a:pt x="88498" y="91269"/>
                  </a:cubicBezTo>
                  <a:cubicBezTo>
                    <a:pt x="90110" y="97008"/>
                    <a:pt x="88750" y="103826"/>
                    <a:pt x="88750" y="109395"/>
                  </a:cubicBezTo>
                  <a:cubicBezTo>
                    <a:pt x="76407" y="117405"/>
                    <a:pt x="72427" y="105417"/>
                    <a:pt x="65626" y="99565"/>
                  </a:cubicBezTo>
                  <a:cubicBezTo>
                    <a:pt x="59681" y="103826"/>
                    <a:pt x="53988" y="109053"/>
                    <a:pt x="47539" y="112235"/>
                  </a:cubicBezTo>
                  <a:cubicBezTo>
                    <a:pt x="39630" y="116156"/>
                    <a:pt x="31266" y="119678"/>
                    <a:pt x="22803" y="120985"/>
                  </a:cubicBezTo>
                  <a:cubicBezTo>
                    <a:pt x="14288" y="122349"/>
                    <a:pt x="4364" y="121951"/>
                    <a:pt x="988" y="110076"/>
                  </a:cubicBezTo>
                  <a:cubicBezTo>
                    <a:pt x="-2337" y="98258"/>
                    <a:pt x="3104" y="88940"/>
                    <a:pt x="11719" y="83088"/>
                  </a:cubicBezTo>
                  <a:cubicBezTo>
                    <a:pt x="26883" y="72746"/>
                    <a:pt x="43207" y="71212"/>
                    <a:pt x="59782" y="80530"/>
                  </a:cubicBezTo>
                  <a:close/>
                  <a:moveTo>
                    <a:pt x="19175" y="100587"/>
                  </a:moveTo>
                  <a:cubicBezTo>
                    <a:pt x="19830" y="102974"/>
                    <a:pt x="20535" y="105303"/>
                    <a:pt x="21190" y="107690"/>
                  </a:cubicBezTo>
                  <a:cubicBezTo>
                    <a:pt x="29604" y="104338"/>
                    <a:pt x="38068" y="101042"/>
                    <a:pt x="46481" y="97690"/>
                  </a:cubicBezTo>
                  <a:cubicBezTo>
                    <a:pt x="45977" y="95872"/>
                    <a:pt x="45423" y="94053"/>
                    <a:pt x="44920" y="92292"/>
                  </a:cubicBezTo>
                  <a:cubicBezTo>
                    <a:pt x="35851" y="92974"/>
                    <a:pt x="25876" y="90133"/>
                    <a:pt x="19175" y="100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FC2F6570-7FA2-8EBC-7AB9-C179974332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3004" y="149249"/>
              <a:ext cx="222629" cy="26525"/>
            </a:xfrm>
            <a:custGeom>
              <a:avLst/>
              <a:gdLst>
                <a:gd name="connsiteX0" fmla="*/ 221975 w 222629"/>
                <a:gd name="connsiteY0" fmla="*/ 19729 h 26525"/>
                <a:gd name="connsiteX1" fmla="*/ 204342 w 222629"/>
                <a:gd name="connsiteY1" fmla="*/ 22911 h 26525"/>
                <a:gd name="connsiteX2" fmla="*/ 42369 w 222629"/>
                <a:gd name="connsiteY2" fmla="*/ 26490 h 26525"/>
                <a:gd name="connsiteX3" fmla="*/ 9773 w 222629"/>
                <a:gd name="connsiteY3" fmla="*/ 24274 h 26525"/>
                <a:gd name="connsiteX4" fmla="*/ 0 w 222629"/>
                <a:gd name="connsiteY4" fmla="*/ 13536 h 26525"/>
                <a:gd name="connsiteX5" fmla="*/ 11486 w 222629"/>
                <a:gd name="connsiteY5" fmla="*/ 5467 h 26525"/>
                <a:gd name="connsiteX6" fmla="*/ 171192 w 222629"/>
                <a:gd name="connsiteY6" fmla="*/ 13 h 26525"/>
                <a:gd name="connsiteX7" fmla="*/ 205853 w 222629"/>
                <a:gd name="connsiteY7" fmla="*/ 5297 h 26525"/>
                <a:gd name="connsiteX8" fmla="*/ 222630 w 222629"/>
                <a:gd name="connsiteY8" fmla="*/ 13649 h 26525"/>
                <a:gd name="connsiteX9" fmla="*/ 222025 w 222629"/>
                <a:gd name="connsiteY9" fmla="*/ 19672 h 2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629" h="26525">
                  <a:moveTo>
                    <a:pt x="221975" y="19729"/>
                  </a:moveTo>
                  <a:cubicBezTo>
                    <a:pt x="216081" y="20808"/>
                    <a:pt x="210236" y="22740"/>
                    <a:pt x="204342" y="22911"/>
                  </a:cubicBezTo>
                  <a:cubicBezTo>
                    <a:pt x="150334" y="24331"/>
                    <a:pt x="96377" y="25581"/>
                    <a:pt x="42369" y="26490"/>
                  </a:cubicBezTo>
                  <a:cubicBezTo>
                    <a:pt x="31488" y="26661"/>
                    <a:pt x="20454" y="26263"/>
                    <a:pt x="9773" y="24274"/>
                  </a:cubicBezTo>
                  <a:cubicBezTo>
                    <a:pt x="6096" y="23592"/>
                    <a:pt x="3224" y="17286"/>
                    <a:pt x="0" y="13536"/>
                  </a:cubicBezTo>
                  <a:cubicBezTo>
                    <a:pt x="3829" y="10752"/>
                    <a:pt x="7557" y="5638"/>
                    <a:pt x="11486" y="5467"/>
                  </a:cubicBezTo>
                  <a:cubicBezTo>
                    <a:pt x="64688" y="3138"/>
                    <a:pt x="117940" y="1149"/>
                    <a:pt x="171192" y="13"/>
                  </a:cubicBezTo>
                  <a:cubicBezTo>
                    <a:pt x="182729" y="-214"/>
                    <a:pt x="194417" y="2626"/>
                    <a:pt x="205853" y="5297"/>
                  </a:cubicBezTo>
                  <a:cubicBezTo>
                    <a:pt x="211698" y="6661"/>
                    <a:pt x="217038" y="10752"/>
                    <a:pt x="222630" y="13649"/>
                  </a:cubicBezTo>
                  <a:cubicBezTo>
                    <a:pt x="222429" y="15638"/>
                    <a:pt x="222227" y="17627"/>
                    <a:pt x="222025" y="196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6109B907-AD9A-8FF9-9A5E-D6C1DDAF4C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153" y="3299908"/>
              <a:ext cx="79682" cy="118921"/>
            </a:xfrm>
            <a:custGeom>
              <a:avLst/>
              <a:gdLst>
                <a:gd name="connsiteX0" fmla="*/ 46482 w 79682"/>
                <a:gd name="connsiteY0" fmla="*/ 95853 h 118921"/>
                <a:gd name="connsiteX1" fmla="*/ 70413 w 79682"/>
                <a:gd name="connsiteY1" fmla="*/ 112330 h 118921"/>
                <a:gd name="connsiteX2" fmla="*/ 12173 w 79682"/>
                <a:gd name="connsiteY2" fmla="*/ 118921 h 118921"/>
                <a:gd name="connsiteX3" fmla="*/ 6631 w 79682"/>
                <a:gd name="connsiteY3" fmla="*/ 105228 h 118921"/>
                <a:gd name="connsiteX4" fmla="*/ 384 w 79682"/>
                <a:gd name="connsiteY4" fmla="*/ 23977 h 118921"/>
                <a:gd name="connsiteX5" fmla="*/ 938 w 79682"/>
                <a:gd name="connsiteY5" fmla="*/ 11818 h 118921"/>
                <a:gd name="connsiteX6" fmla="*/ 9755 w 79682"/>
                <a:gd name="connsiteY6" fmla="*/ 0 h 118921"/>
                <a:gd name="connsiteX7" fmla="*/ 17161 w 79682"/>
                <a:gd name="connsiteY7" fmla="*/ 10625 h 118921"/>
                <a:gd name="connsiteX8" fmla="*/ 26783 w 79682"/>
                <a:gd name="connsiteY8" fmla="*/ 80739 h 118921"/>
                <a:gd name="connsiteX9" fmla="*/ 79683 w 79682"/>
                <a:gd name="connsiteY9" fmla="*/ 24261 h 118921"/>
                <a:gd name="connsiteX10" fmla="*/ 46482 w 79682"/>
                <a:gd name="connsiteY10" fmla="*/ 95853 h 1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682" h="118921">
                  <a:moveTo>
                    <a:pt x="46482" y="95853"/>
                  </a:moveTo>
                  <a:cubicBezTo>
                    <a:pt x="53435" y="100625"/>
                    <a:pt x="59783" y="105001"/>
                    <a:pt x="70413" y="112330"/>
                  </a:cubicBezTo>
                  <a:cubicBezTo>
                    <a:pt x="48296" y="123410"/>
                    <a:pt x="30008" y="112671"/>
                    <a:pt x="12173" y="118921"/>
                  </a:cubicBezTo>
                  <a:cubicBezTo>
                    <a:pt x="10007" y="113751"/>
                    <a:pt x="7034" y="109660"/>
                    <a:pt x="6631" y="105228"/>
                  </a:cubicBezTo>
                  <a:cubicBezTo>
                    <a:pt x="4213" y="78182"/>
                    <a:pt x="2299" y="51080"/>
                    <a:pt x="384" y="23977"/>
                  </a:cubicBezTo>
                  <a:cubicBezTo>
                    <a:pt x="82" y="19886"/>
                    <a:pt x="-523" y="15170"/>
                    <a:pt x="938" y="11818"/>
                  </a:cubicBezTo>
                  <a:cubicBezTo>
                    <a:pt x="2903" y="7329"/>
                    <a:pt x="6732" y="3864"/>
                    <a:pt x="9755" y="0"/>
                  </a:cubicBezTo>
                  <a:cubicBezTo>
                    <a:pt x="12324" y="3523"/>
                    <a:pt x="16506" y="6705"/>
                    <a:pt x="17161" y="10625"/>
                  </a:cubicBezTo>
                  <a:cubicBezTo>
                    <a:pt x="20738" y="33239"/>
                    <a:pt x="23509" y="56023"/>
                    <a:pt x="26783" y="80739"/>
                  </a:cubicBezTo>
                  <a:cubicBezTo>
                    <a:pt x="49757" y="67046"/>
                    <a:pt x="55702" y="34659"/>
                    <a:pt x="79683" y="24261"/>
                  </a:cubicBezTo>
                  <a:cubicBezTo>
                    <a:pt x="79532" y="55511"/>
                    <a:pt x="60589" y="74489"/>
                    <a:pt x="46482" y="9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A9EADC1A-CD8B-D9DD-5720-5482C9435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9117" y="1392715"/>
              <a:ext cx="76318" cy="160868"/>
            </a:xfrm>
            <a:custGeom>
              <a:avLst/>
              <a:gdLst>
                <a:gd name="connsiteX0" fmla="*/ 52037 w 76318"/>
                <a:gd name="connsiteY0" fmla="*/ 19453 h 160868"/>
                <a:gd name="connsiteX1" fmla="*/ 33346 w 76318"/>
                <a:gd name="connsiteY1" fmla="*/ 20873 h 160868"/>
                <a:gd name="connsiteX2" fmla="*/ 56067 w 76318"/>
                <a:gd name="connsiteY2" fmla="*/ 1157 h 160868"/>
                <a:gd name="connsiteX3" fmla="*/ 75816 w 76318"/>
                <a:gd name="connsiteY3" fmla="*/ 28032 h 160868"/>
                <a:gd name="connsiteX4" fmla="*/ 66244 w 76318"/>
                <a:gd name="connsiteY4" fmla="*/ 70192 h 160868"/>
                <a:gd name="connsiteX5" fmla="*/ 38082 w 76318"/>
                <a:gd name="connsiteY5" fmla="*/ 114396 h 160868"/>
                <a:gd name="connsiteX6" fmla="*/ 25688 w 76318"/>
                <a:gd name="connsiteY6" fmla="*/ 135590 h 160868"/>
                <a:gd name="connsiteX7" fmla="*/ 68814 w 76318"/>
                <a:gd name="connsiteY7" fmla="*/ 145419 h 160868"/>
                <a:gd name="connsiteX8" fmla="*/ 51130 w 76318"/>
                <a:gd name="connsiteY8" fmla="*/ 160249 h 160868"/>
                <a:gd name="connsiteX9" fmla="*/ 16620 w 76318"/>
                <a:gd name="connsiteY9" fmla="*/ 158544 h 160868"/>
                <a:gd name="connsiteX10" fmla="*/ 4176 w 76318"/>
                <a:gd name="connsiteY10" fmla="*/ 124567 h 160868"/>
                <a:gd name="connsiteX11" fmla="*/ 28862 w 76318"/>
                <a:gd name="connsiteY11" fmla="*/ 90021 h 160868"/>
                <a:gd name="connsiteX12" fmla="*/ 52743 w 76318"/>
                <a:gd name="connsiteY12" fmla="*/ 54794 h 160868"/>
                <a:gd name="connsiteX13" fmla="*/ 52037 w 76318"/>
                <a:gd name="connsiteY13" fmla="*/ 19396 h 16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" h="160868">
                  <a:moveTo>
                    <a:pt x="52037" y="19453"/>
                  </a:moveTo>
                  <a:cubicBezTo>
                    <a:pt x="45991" y="19907"/>
                    <a:pt x="39795" y="20362"/>
                    <a:pt x="33346" y="20873"/>
                  </a:cubicBezTo>
                  <a:cubicBezTo>
                    <a:pt x="35260" y="4112"/>
                    <a:pt x="43674" y="-2991"/>
                    <a:pt x="56067" y="1157"/>
                  </a:cubicBezTo>
                  <a:cubicBezTo>
                    <a:pt x="67756" y="5078"/>
                    <a:pt x="74154" y="14509"/>
                    <a:pt x="75816" y="28032"/>
                  </a:cubicBezTo>
                  <a:cubicBezTo>
                    <a:pt x="77781" y="43544"/>
                    <a:pt x="73852" y="57635"/>
                    <a:pt x="66244" y="70192"/>
                  </a:cubicBezTo>
                  <a:cubicBezTo>
                    <a:pt x="57176" y="85192"/>
                    <a:pt x="47402" y="99624"/>
                    <a:pt x="38082" y="114396"/>
                  </a:cubicBezTo>
                  <a:cubicBezTo>
                    <a:pt x="34051" y="120817"/>
                    <a:pt x="30374" y="127578"/>
                    <a:pt x="25688" y="135590"/>
                  </a:cubicBezTo>
                  <a:cubicBezTo>
                    <a:pt x="41558" y="139226"/>
                    <a:pt x="54707" y="142238"/>
                    <a:pt x="68814" y="145419"/>
                  </a:cubicBezTo>
                  <a:cubicBezTo>
                    <a:pt x="65791" y="159170"/>
                    <a:pt x="57428" y="159794"/>
                    <a:pt x="51130" y="160249"/>
                  </a:cubicBezTo>
                  <a:cubicBezTo>
                    <a:pt x="39643" y="161101"/>
                    <a:pt x="27653" y="161499"/>
                    <a:pt x="16620" y="158544"/>
                  </a:cubicBezTo>
                  <a:cubicBezTo>
                    <a:pt x="548" y="154283"/>
                    <a:pt x="-4439" y="140419"/>
                    <a:pt x="4176" y="124567"/>
                  </a:cubicBezTo>
                  <a:cubicBezTo>
                    <a:pt x="10977" y="112067"/>
                    <a:pt x="20650" y="101612"/>
                    <a:pt x="28862" y="90021"/>
                  </a:cubicBezTo>
                  <a:cubicBezTo>
                    <a:pt x="37024" y="78487"/>
                    <a:pt x="45790" y="67294"/>
                    <a:pt x="52743" y="54794"/>
                  </a:cubicBezTo>
                  <a:cubicBezTo>
                    <a:pt x="58738" y="44055"/>
                    <a:pt x="60602" y="31782"/>
                    <a:pt x="52037" y="19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697D2BFE-17B7-2771-BCF7-3B04F8BC6C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6792" y="6659641"/>
              <a:ext cx="111642" cy="120678"/>
            </a:xfrm>
            <a:custGeom>
              <a:avLst/>
              <a:gdLst>
                <a:gd name="connsiteX0" fmla="*/ 58642 w 111642"/>
                <a:gd name="connsiteY0" fmla="*/ 99494 h 120678"/>
                <a:gd name="connsiteX1" fmla="*/ 76578 w 111642"/>
                <a:gd name="connsiteY1" fmla="*/ 75063 h 120678"/>
                <a:gd name="connsiteX2" fmla="*/ 86855 w 111642"/>
                <a:gd name="connsiteY2" fmla="*/ 64778 h 120678"/>
                <a:gd name="connsiteX3" fmla="*/ 99904 w 111642"/>
                <a:gd name="connsiteY3" fmla="*/ 74892 h 120678"/>
                <a:gd name="connsiteX4" fmla="*/ 111642 w 111642"/>
                <a:gd name="connsiteY4" fmla="*/ 100915 h 120678"/>
                <a:gd name="connsiteX5" fmla="*/ 86503 w 111642"/>
                <a:gd name="connsiteY5" fmla="*/ 103017 h 120678"/>
                <a:gd name="connsiteX6" fmla="*/ 30379 w 111642"/>
                <a:gd name="connsiteY6" fmla="*/ 93756 h 120678"/>
                <a:gd name="connsiteX7" fmla="*/ 0 w 111642"/>
                <a:gd name="connsiteY7" fmla="*/ 120574 h 120678"/>
                <a:gd name="connsiteX8" fmla="*/ 4030 w 111642"/>
                <a:gd name="connsiteY8" fmla="*/ 102449 h 120678"/>
                <a:gd name="connsiteX9" fmla="*/ 21915 w 111642"/>
                <a:gd name="connsiteY9" fmla="*/ 24721 h 120678"/>
                <a:gd name="connsiteX10" fmla="*/ 23679 w 111642"/>
                <a:gd name="connsiteY10" fmla="*/ 7675 h 120678"/>
                <a:gd name="connsiteX11" fmla="*/ 32697 w 111642"/>
                <a:gd name="connsiteY11" fmla="*/ 5 h 120678"/>
                <a:gd name="connsiteX12" fmla="*/ 41312 w 111642"/>
                <a:gd name="connsiteY12" fmla="*/ 8358 h 120678"/>
                <a:gd name="connsiteX13" fmla="*/ 41815 w 111642"/>
                <a:gd name="connsiteY13" fmla="*/ 37903 h 120678"/>
                <a:gd name="connsiteX14" fmla="*/ 58743 w 111642"/>
                <a:gd name="connsiteY14" fmla="*/ 99608 h 12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642" h="120678">
                  <a:moveTo>
                    <a:pt x="58642" y="99494"/>
                  </a:moveTo>
                  <a:cubicBezTo>
                    <a:pt x="70230" y="95290"/>
                    <a:pt x="71993" y="84040"/>
                    <a:pt x="76578" y="75063"/>
                  </a:cubicBezTo>
                  <a:cubicBezTo>
                    <a:pt x="78845" y="70631"/>
                    <a:pt x="83782" y="64381"/>
                    <a:pt x="86855" y="64778"/>
                  </a:cubicBezTo>
                  <a:cubicBezTo>
                    <a:pt x="91591" y="65403"/>
                    <a:pt x="97032" y="70176"/>
                    <a:pt x="99904" y="74892"/>
                  </a:cubicBezTo>
                  <a:cubicBezTo>
                    <a:pt x="104740" y="82904"/>
                    <a:pt x="107814" y="92221"/>
                    <a:pt x="111642" y="100915"/>
                  </a:cubicBezTo>
                  <a:cubicBezTo>
                    <a:pt x="103833" y="114608"/>
                    <a:pt x="94664" y="103813"/>
                    <a:pt x="86503" y="103017"/>
                  </a:cubicBezTo>
                  <a:cubicBezTo>
                    <a:pt x="58340" y="125688"/>
                    <a:pt x="50531" y="124438"/>
                    <a:pt x="30379" y="93756"/>
                  </a:cubicBezTo>
                  <a:cubicBezTo>
                    <a:pt x="19346" y="99949"/>
                    <a:pt x="20303" y="122392"/>
                    <a:pt x="0" y="120574"/>
                  </a:cubicBezTo>
                  <a:cubicBezTo>
                    <a:pt x="1411" y="113756"/>
                    <a:pt x="1511" y="107335"/>
                    <a:pt x="4030" y="102449"/>
                  </a:cubicBezTo>
                  <a:cubicBezTo>
                    <a:pt x="16424" y="78301"/>
                    <a:pt x="23981" y="53074"/>
                    <a:pt x="21915" y="24721"/>
                  </a:cubicBezTo>
                  <a:cubicBezTo>
                    <a:pt x="21512" y="19039"/>
                    <a:pt x="21764" y="12789"/>
                    <a:pt x="23679" y="7675"/>
                  </a:cubicBezTo>
                  <a:cubicBezTo>
                    <a:pt x="24989" y="4096"/>
                    <a:pt x="29674" y="-165"/>
                    <a:pt x="32697" y="5"/>
                  </a:cubicBezTo>
                  <a:cubicBezTo>
                    <a:pt x="35820" y="176"/>
                    <a:pt x="40858" y="4948"/>
                    <a:pt x="41312" y="8358"/>
                  </a:cubicBezTo>
                  <a:cubicBezTo>
                    <a:pt x="42470" y="18074"/>
                    <a:pt x="41564" y="28017"/>
                    <a:pt x="41815" y="37903"/>
                  </a:cubicBezTo>
                  <a:cubicBezTo>
                    <a:pt x="42370" y="60063"/>
                    <a:pt x="43780" y="81994"/>
                    <a:pt x="58743" y="996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1A6B19EC-01F7-4C64-EE5A-E15B449A9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54151" y="2126811"/>
              <a:ext cx="87167" cy="126963"/>
            </a:xfrm>
            <a:custGeom>
              <a:avLst/>
              <a:gdLst>
                <a:gd name="connsiteX0" fmla="*/ 64487 w 87167"/>
                <a:gd name="connsiteY0" fmla="*/ 86328 h 126963"/>
                <a:gd name="connsiteX1" fmla="*/ 37080 w 87167"/>
                <a:gd name="connsiteY1" fmla="*/ 99794 h 126963"/>
                <a:gd name="connsiteX2" fmla="*/ 3426 w 87167"/>
                <a:gd name="connsiteY2" fmla="*/ 76726 h 126963"/>
                <a:gd name="connsiteX3" fmla="*/ 0 w 87167"/>
                <a:gd name="connsiteY3" fmla="*/ 10191 h 126963"/>
                <a:gd name="connsiteX4" fmla="*/ 6802 w 87167"/>
                <a:gd name="connsiteY4" fmla="*/ 21 h 126963"/>
                <a:gd name="connsiteX5" fmla="*/ 20152 w 87167"/>
                <a:gd name="connsiteY5" fmla="*/ 8657 h 126963"/>
                <a:gd name="connsiteX6" fmla="*/ 24133 w 87167"/>
                <a:gd name="connsiteY6" fmla="*/ 47748 h 126963"/>
                <a:gd name="connsiteX7" fmla="*/ 25896 w 87167"/>
                <a:gd name="connsiteY7" fmla="*/ 82806 h 126963"/>
                <a:gd name="connsiteX8" fmla="*/ 43831 w 87167"/>
                <a:gd name="connsiteY8" fmla="*/ 74055 h 126963"/>
                <a:gd name="connsiteX9" fmla="*/ 61414 w 87167"/>
                <a:gd name="connsiteY9" fmla="*/ 55703 h 126963"/>
                <a:gd name="connsiteX10" fmla="*/ 78997 w 87167"/>
                <a:gd name="connsiteY10" fmla="*/ 50873 h 126963"/>
                <a:gd name="connsiteX11" fmla="*/ 86906 w 87167"/>
                <a:gd name="connsiteY11" fmla="*/ 66214 h 126963"/>
                <a:gd name="connsiteX12" fmla="*/ 85899 w 87167"/>
                <a:gd name="connsiteY12" fmla="*/ 113147 h 126963"/>
                <a:gd name="connsiteX13" fmla="*/ 73807 w 87167"/>
                <a:gd name="connsiteY13" fmla="*/ 126556 h 126963"/>
                <a:gd name="connsiteX14" fmla="*/ 64789 w 87167"/>
                <a:gd name="connsiteY14" fmla="*/ 112465 h 126963"/>
                <a:gd name="connsiteX15" fmla="*/ 64386 w 87167"/>
                <a:gd name="connsiteY15" fmla="*/ 86385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67" h="126963">
                  <a:moveTo>
                    <a:pt x="64487" y="86328"/>
                  </a:moveTo>
                  <a:cubicBezTo>
                    <a:pt x="54159" y="91499"/>
                    <a:pt x="45897" y="96726"/>
                    <a:pt x="37080" y="99794"/>
                  </a:cubicBezTo>
                  <a:cubicBezTo>
                    <a:pt x="19346" y="105987"/>
                    <a:pt x="5794" y="97294"/>
                    <a:pt x="3426" y="76726"/>
                  </a:cubicBezTo>
                  <a:cubicBezTo>
                    <a:pt x="907" y="54737"/>
                    <a:pt x="454" y="32407"/>
                    <a:pt x="0" y="10191"/>
                  </a:cubicBezTo>
                  <a:cubicBezTo>
                    <a:pt x="-50" y="6669"/>
                    <a:pt x="5190" y="-434"/>
                    <a:pt x="6802" y="21"/>
                  </a:cubicBezTo>
                  <a:cubicBezTo>
                    <a:pt x="11739" y="1328"/>
                    <a:pt x="19246" y="4566"/>
                    <a:pt x="20152" y="8657"/>
                  </a:cubicBezTo>
                  <a:cubicBezTo>
                    <a:pt x="22873" y="21328"/>
                    <a:pt x="23175" y="34680"/>
                    <a:pt x="24133" y="47748"/>
                  </a:cubicBezTo>
                  <a:cubicBezTo>
                    <a:pt x="24888" y="58089"/>
                    <a:pt x="25190" y="68487"/>
                    <a:pt x="25896" y="82806"/>
                  </a:cubicBezTo>
                  <a:cubicBezTo>
                    <a:pt x="34158" y="78885"/>
                    <a:pt x="39700" y="77578"/>
                    <a:pt x="43831" y="74055"/>
                  </a:cubicBezTo>
                  <a:cubicBezTo>
                    <a:pt x="50179" y="68601"/>
                    <a:pt x="54814" y="60589"/>
                    <a:pt x="61414" y="55703"/>
                  </a:cubicBezTo>
                  <a:cubicBezTo>
                    <a:pt x="66351" y="52067"/>
                    <a:pt x="73757" y="49339"/>
                    <a:pt x="78997" y="50873"/>
                  </a:cubicBezTo>
                  <a:cubicBezTo>
                    <a:pt x="82674" y="51953"/>
                    <a:pt x="86654" y="60703"/>
                    <a:pt x="86906" y="66214"/>
                  </a:cubicBezTo>
                  <a:cubicBezTo>
                    <a:pt x="87612" y="81783"/>
                    <a:pt x="86755" y="97521"/>
                    <a:pt x="85899" y="113147"/>
                  </a:cubicBezTo>
                  <a:cubicBezTo>
                    <a:pt x="85445" y="121215"/>
                    <a:pt x="81717" y="128828"/>
                    <a:pt x="73807" y="126556"/>
                  </a:cubicBezTo>
                  <a:cubicBezTo>
                    <a:pt x="69878" y="125419"/>
                    <a:pt x="65847" y="117862"/>
                    <a:pt x="64789" y="112465"/>
                  </a:cubicBezTo>
                  <a:cubicBezTo>
                    <a:pt x="63278" y="104681"/>
                    <a:pt x="64386" y="96271"/>
                    <a:pt x="64386" y="86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24B1E3C7-4823-6FAC-1645-8942CC8818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90431" y="93057"/>
              <a:ext cx="52215" cy="194707"/>
            </a:xfrm>
            <a:custGeom>
              <a:avLst/>
              <a:gdLst>
                <a:gd name="connsiteX0" fmla="*/ 44457 w 52215"/>
                <a:gd name="connsiteY0" fmla="*/ 191262 h 194707"/>
                <a:gd name="connsiteX1" fmla="*/ 19115 w 52215"/>
                <a:gd name="connsiteY1" fmla="*/ 186035 h 194707"/>
                <a:gd name="connsiteX2" fmla="*/ 3044 w 52215"/>
                <a:gd name="connsiteY2" fmla="*/ 154671 h 194707"/>
                <a:gd name="connsiteX3" fmla="*/ 25866 w 52215"/>
                <a:gd name="connsiteY3" fmla="*/ 11943 h 194707"/>
                <a:gd name="connsiteX4" fmla="*/ 52215 w 52215"/>
                <a:gd name="connsiteY4" fmla="*/ 5125 h 194707"/>
                <a:gd name="connsiteX5" fmla="*/ 44507 w 52215"/>
                <a:gd name="connsiteY5" fmla="*/ 191319 h 19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5" h="194707">
                  <a:moveTo>
                    <a:pt x="44457" y="191262"/>
                  </a:moveTo>
                  <a:cubicBezTo>
                    <a:pt x="32970" y="198308"/>
                    <a:pt x="24607" y="193535"/>
                    <a:pt x="19115" y="186035"/>
                  </a:cubicBezTo>
                  <a:cubicBezTo>
                    <a:pt x="12314" y="176773"/>
                    <a:pt x="4858" y="165921"/>
                    <a:pt x="3044" y="154671"/>
                  </a:cubicBezTo>
                  <a:cubicBezTo>
                    <a:pt x="-5218" y="104216"/>
                    <a:pt x="3649" y="56375"/>
                    <a:pt x="25866" y="11943"/>
                  </a:cubicBezTo>
                  <a:cubicBezTo>
                    <a:pt x="33121" y="-2546"/>
                    <a:pt x="37605" y="-2603"/>
                    <a:pt x="52215" y="5125"/>
                  </a:cubicBezTo>
                  <a:cubicBezTo>
                    <a:pt x="28889" y="66205"/>
                    <a:pt x="6520" y="127341"/>
                    <a:pt x="44507" y="1913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C669BD2-CFEB-0DBD-3748-CE1DC3638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6088" y="3870366"/>
              <a:ext cx="86482" cy="131939"/>
            </a:xfrm>
            <a:custGeom>
              <a:avLst/>
              <a:gdLst>
                <a:gd name="connsiteX0" fmla="*/ 0 w 86482"/>
                <a:gd name="connsiteY0" fmla="*/ 31875 h 131939"/>
                <a:gd name="connsiteX1" fmla="*/ 21361 w 86482"/>
                <a:gd name="connsiteY1" fmla="*/ 39830 h 131939"/>
                <a:gd name="connsiteX2" fmla="*/ 34611 w 86482"/>
                <a:gd name="connsiteY2" fmla="*/ 73694 h 131939"/>
                <a:gd name="connsiteX3" fmla="*/ 45342 w 86482"/>
                <a:gd name="connsiteY3" fmla="*/ 97614 h 131939"/>
                <a:gd name="connsiteX4" fmla="*/ 80961 w 86482"/>
                <a:gd name="connsiteY4" fmla="*/ 0 h 131939"/>
                <a:gd name="connsiteX5" fmla="*/ 85596 w 86482"/>
                <a:gd name="connsiteY5" fmla="*/ 1648 h 131939"/>
                <a:gd name="connsiteX6" fmla="*/ 86150 w 86482"/>
                <a:gd name="connsiteY6" fmla="*/ 17784 h 131939"/>
                <a:gd name="connsiteX7" fmla="*/ 69424 w 86482"/>
                <a:gd name="connsiteY7" fmla="*/ 107046 h 131939"/>
                <a:gd name="connsiteX8" fmla="*/ 64588 w 86482"/>
                <a:gd name="connsiteY8" fmla="*/ 120683 h 131939"/>
                <a:gd name="connsiteX9" fmla="*/ 33050 w 86482"/>
                <a:gd name="connsiteY9" fmla="*/ 120058 h 131939"/>
                <a:gd name="connsiteX10" fmla="*/ 7104 w 86482"/>
                <a:gd name="connsiteY10" fmla="*/ 57671 h 131939"/>
                <a:gd name="connsiteX11" fmla="*/ 50 w 86482"/>
                <a:gd name="connsiteY11" fmla="*/ 31819 h 13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82" h="131939">
                  <a:moveTo>
                    <a:pt x="0" y="31875"/>
                  </a:moveTo>
                  <a:cubicBezTo>
                    <a:pt x="13250" y="25966"/>
                    <a:pt x="18036" y="31648"/>
                    <a:pt x="21361" y="39830"/>
                  </a:cubicBezTo>
                  <a:cubicBezTo>
                    <a:pt x="25946" y="51023"/>
                    <a:pt x="30077" y="62500"/>
                    <a:pt x="34611" y="73694"/>
                  </a:cubicBezTo>
                  <a:cubicBezTo>
                    <a:pt x="37533" y="80853"/>
                    <a:pt x="40909" y="87842"/>
                    <a:pt x="45342" y="97614"/>
                  </a:cubicBezTo>
                  <a:cubicBezTo>
                    <a:pt x="57937" y="62841"/>
                    <a:pt x="59096" y="25966"/>
                    <a:pt x="80961" y="0"/>
                  </a:cubicBezTo>
                  <a:cubicBezTo>
                    <a:pt x="82523" y="568"/>
                    <a:pt x="84034" y="1080"/>
                    <a:pt x="85596" y="1648"/>
                  </a:cubicBezTo>
                  <a:cubicBezTo>
                    <a:pt x="85848" y="7045"/>
                    <a:pt x="87057" y="12670"/>
                    <a:pt x="86150" y="17784"/>
                  </a:cubicBezTo>
                  <a:cubicBezTo>
                    <a:pt x="80911" y="47614"/>
                    <a:pt x="75218" y="77387"/>
                    <a:pt x="69424" y="107046"/>
                  </a:cubicBezTo>
                  <a:cubicBezTo>
                    <a:pt x="68517" y="111762"/>
                    <a:pt x="66855" y="116649"/>
                    <a:pt x="64588" y="120683"/>
                  </a:cubicBezTo>
                  <a:cubicBezTo>
                    <a:pt x="56224" y="135512"/>
                    <a:pt x="41161" y="136081"/>
                    <a:pt x="33050" y="120058"/>
                  </a:cubicBezTo>
                  <a:cubicBezTo>
                    <a:pt x="22974" y="100171"/>
                    <a:pt x="15265" y="78694"/>
                    <a:pt x="7104" y="57671"/>
                  </a:cubicBezTo>
                  <a:cubicBezTo>
                    <a:pt x="4031" y="49773"/>
                    <a:pt x="2519" y="41080"/>
                    <a:pt x="50" y="31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2D86E1CE-C8D9-09E0-9FA8-93A5642DE0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60133" y="6292996"/>
              <a:ext cx="101502" cy="102351"/>
            </a:xfrm>
            <a:custGeom>
              <a:avLst/>
              <a:gdLst>
                <a:gd name="connsiteX0" fmla="*/ 47344 w 101502"/>
                <a:gd name="connsiteY0" fmla="*/ 26421 h 102351"/>
                <a:gd name="connsiteX1" fmla="*/ 18174 w 101502"/>
                <a:gd name="connsiteY1" fmla="*/ 30285 h 102351"/>
                <a:gd name="connsiteX2" fmla="*/ 1246 w 101502"/>
                <a:gd name="connsiteY2" fmla="*/ 28410 h 102351"/>
                <a:gd name="connsiteX3" fmla="*/ 8753 w 101502"/>
                <a:gd name="connsiteY3" fmla="*/ 10398 h 102351"/>
                <a:gd name="connsiteX4" fmla="*/ 44119 w 101502"/>
                <a:gd name="connsiteY4" fmla="*/ 0 h 102351"/>
                <a:gd name="connsiteX5" fmla="*/ 66891 w 101502"/>
                <a:gd name="connsiteY5" fmla="*/ 41762 h 102351"/>
                <a:gd name="connsiteX6" fmla="*/ 47797 w 101502"/>
                <a:gd name="connsiteY6" fmla="*/ 76932 h 102351"/>
                <a:gd name="connsiteX7" fmla="*/ 101502 w 101502"/>
                <a:gd name="connsiteY7" fmla="*/ 83637 h 102351"/>
                <a:gd name="connsiteX8" fmla="*/ 88051 w 101502"/>
                <a:gd name="connsiteY8" fmla="*/ 98069 h 102351"/>
                <a:gd name="connsiteX9" fmla="*/ 38225 w 101502"/>
                <a:gd name="connsiteY9" fmla="*/ 102217 h 102351"/>
                <a:gd name="connsiteX10" fmla="*/ 19534 w 101502"/>
                <a:gd name="connsiteY10" fmla="*/ 88296 h 102351"/>
                <a:gd name="connsiteX11" fmla="*/ 26335 w 101502"/>
                <a:gd name="connsiteY11" fmla="*/ 61989 h 102351"/>
                <a:gd name="connsiteX12" fmla="*/ 47344 w 101502"/>
                <a:gd name="connsiteY12" fmla="*/ 26421 h 10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502" h="102351">
                  <a:moveTo>
                    <a:pt x="47344" y="26421"/>
                  </a:moveTo>
                  <a:cubicBezTo>
                    <a:pt x="36059" y="17784"/>
                    <a:pt x="27292" y="26307"/>
                    <a:pt x="18174" y="30285"/>
                  </a:cubicBezTo>
                  <a:cubicBezTo>
                    <a:pt x="12027" y="33012"/>
                    <a:pt x="5327" y="37671"/>
                    <a:pt x="1246" y="28410"/>
                  </a:cubicBezTo>
                  <a:cubicBezTo>
                    <a:pt x="-2382" y="20171"/>
                    <a:pt x="2455" y="13011"/>
                    <a:pt x="8753" y="10398"/>
                  </a:cubicBezTo>
                  <a:cubicBezTo>
                    <a:pt x="20189" y="5625"/>
                    <a:pt x="32280" y="57"/>
                    <a:pt x="44119" y="0"/>
                  </a:cubicBezTo>
                  <a:cubicBezTo>
                    <a:pt x="64271" y="-113"/>
                    <a:pt x="75204" y="20852"/>
                    <a:pt x="66891" y="41762"/>
                  </a:cubicBezTo>
                  <a:cubicBezTo>
                    <a:pt x="62206" y="53580"/>
                    <a:pt x="54901" y="64034"/>
                    <a:pt x="47797" y="76932"/>
                  </a:cubicBezTo>
                  <a:cubicBezTo>
                    <a:pt x="64121" y="78978"/>
                    <a:pt x="80091" y="80967"/>
                    <a:pt x="101502" y="83637"/>
                  </a:cubicBezTo>
                  <a:cubicBezTo>
                    <a:pt x="94349" y="91592"/>
                    <a:pt x="91527" y="97557"/>
                    <a:pt x="88051" y="98069"/>
                  </a:cubicBezTo>
                  <a:cubicBezTo>
                    <a:pt x="71526" y="100512"/>
                    <a:pt x="54750" y="102956"/>
                    <a:pt x="38225" y="102217"/>
                  </a:cubicBezTo>
                  <a:cubicBezTo>
                    <a:pt x="31675" y="101933"/>
                    <a:pt x="23162" y="94944"/>
                    <a:pt x="19534" y="88296"/>
                  </a:cubicBezTo>
                  <a:cubicBezTo>
                    <a:pt x="14446" y="78978"/>
                    <a:pt x="19383" y="69262"/>
                    <a:pt x="26335" y="61989"/>
                  </a:cubicBezTo>
                  <a:cubicBezTo>
                    <a:pt x="35807" y="51989"/>
                    <a:pt x="46638" y="43012"/>
                    <a:pt x="47344" y="264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C002E7AC-6BD5-2E01-C768-DAA39E6FEE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49440" y="4295755"/>
              <a:ext cx="35959" cy="200296"/>
            </a:xfrm>
            <a:custGeom>
              <a:avLst/>
              <a:gdLst>
                <a:gd name="connsiteX0" fmla="*/ 31197 w 35959"/>
                <a:gd name="connsiteY0" fmla="*/ 200297 h 200296"/>
                <a:gd name="connsiteX1" fmla="*/ 14471 w 35959"/>
                <a:gd name="connsiteY1" fmla="*/ 175694 h 200296"/>
                <a:gd name="connsiteX2" fmla="*/ 7871 w 35959"/>
                <a:gd name="connsiteY2" fmla="*/ 79614 h 200296"/>
                <a:gd name="connsiteX3" fmla="*/ 767 w 35959"/>
                <a:gd name="connsiteY3" fmla="*/ 15921 h 200296"/>
                <a:gd name="connsiteX4" fmla="*/ 5956 w 35959"/>
                <a:gd name="connsiteY4" fmla="*/ 68 h 200296"/>
                <a:gd name="connsiteX5" fmla="*/ 20466 w 35959"/>
                <a:gd name="connsiteY5" fmla="*/ 7512 h 200296"/>
                <a:gd name="connsiteX6" fmla="*/ 27066 w 35959"/>
                <a:gd name="connsiteY6" fmla="*/ 28080 h 200296"/>
                <a:gd name="connsiteX7" fmla="*/ 35932 w 35959"/>
                <a:gd name="connsiteY7" fmla="*/ 175808 h 200296"/>
                <a:gd name="connsiteX8" fmla="*/ 31297 w 35959"/>
                <a:gd name="connsiteY8" fmla="*/ 200297 h 2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59" h="200296">
                  <a:moveTo>
                    <a:pt x="31197" y="200297"/>
                  </a:moveTo>
                  <a:cubicBezTo>
                    <a:pt x="15680" y="195808"/>
                    <a:pt x="15176" y="185297"/>
                    <a:pt x="14471" y="175694"/>
                  </a:cubicBezTo>
                  <a:cubicBezTo>
                    <a:pt x="12052" y="143706"/>
                    <a:pt x="10440" y="111603"/>
                    <a:pt x="7871" y="79614"/>
                  </a:cubicBezTo>
                  <a:cubicBezTo>
                    <a:pt x="6158" y="58307"/>
                    <a:pt x="3437" y="37114"/>
                    <a:pt x="767" y="15921"/>
                  </a:cubicBezTo>
                  <a:cubicBezTo>
                    <a:pt x="-89" y="9159"/>
                    <a:pt x="-1752" y="1148"/>
                    <a:pt x="5956" y="68"/>
                  </a:cubicBezTo>
                  <a:cubicBezTo>
                    <a:pt x="10591" y="-557"/>
                    <a:pt x="17493" y="3193"/>
                    <a:pt x="20466" y="7512"/>
                  </a:cubicBezTo>
                  <a:cubicBezTo>
                    <a:pt x="24244" y="13023"/>
                    <a:pt x="26562" y="20978"/>
                    <a:pt x="27066" y="28080"/>
                  </a:cubicBezTo>
                  <a:cubicBezTo>
                    <a:pt x="30492" y="77285"/>
                    <a:pt x="33464" y="126547"/>
                    <a:pt x="35932" y="175808"/>
                  </a:cubicBezTo>
                  <a:cubicBezTo>
                    <a:pt x="36285" y="183308"/>
                    <a:pt x="33162" y="190979"/>
                    <a:pt x="31297" y="200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F9C6141-0B95-3599-E588-403F851A9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5711" y="5285151"/>
              <a:ext cx="51189" cy="194600"/>
            </a:xfrm>
            <a:custGeom>
              <a:avLst/>
              <a:gdLst>
                <a:gd name="connsiteX0" fmla="*/ 24383 w 51189"/>
                <a:gd name="connsiteY0" fmla="*/ 194600 h 194600"/>
                <a:gd name="connsiteX1" fmla="*/ 23527 w 51189"/>
                <a:gd name="connsiteY1" fmla="*/ 167327 h 194600"/>
                <a:gd name="connsiteX2" fmla="*/ 25089 w 51189"/>
                <a:gd name="connsiteY2" fmla="*/ 105566 h 194600"/>
                <a:gd name="connsiteX3" fmla="*/ 3979 w 51189"/>
                <a:gd name="connsiteY3" fmla="*/ 18520 h 194600"/>
                <a:gd name="connsiteX4" fmla="*/ 3828 w 51189"/>
                <a:gd name="connsiteY4" fmla="*/ 1303 h 194600"/>
                <a:gd name="connsiteX5" fmla="*/ 19144 w 51189"/>
                <a:gd name="connsiteY5" fmla="*/ 3292 h 194600"/>
                <a:gd name="connsiteX6" fmla="*/ 37029 w 51189"/>
                <a:gd name="connsiteY6" fmla="*/ 30792 h 194600"/>
                <a:gd name="connsiteX7" fmla="*/ 45946 w 51189"/>
                <a:gd name="connsiteY7" fmla="*/ 164430 h 194600"/>
                <a:gd name="connsiteX8" fmla="*/ 24383 w 51189"/>
                <a:gd name="connsiteY8" fmla="*/ 194600 h 19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89" h="194600">
                  <a:moveTo>
                    <a:pt x="24383" y="194600"/>
                  </a:moveTo>
                  <a:cubicBezTo>
                    <a:pt x="24031" y="184373"/>
                    <a:pt x="23325" y="175850"/>
                    <a:pt x="23527" y="167327"/>
                  </a:cubicBezTo>
                  <a:cubicBezTo>
                    <a:pt x="23930" y="146702"/>
                    <a:pt x="25895" y="126077"/>
                    <a:pt x="25089" y="105566"/>
                  </a:cubicBezTo>
                  <a:cubicBezTo>
                    <a:pt x="23930" y="74997"/>
                    <a:pt x="20806" y="44543"/>
                    <a:pt x="3979" y="18520"/>
                  </a:cubicBezTo>
                  <a:cubicBezTo>
                    <a:pt x="503" y="13122"/>
                    <a:pt x="-2822" y="5395"/>
                    <a:pt x="3828" y="1303"/>
                  </a:cubicBezTo>
                  <a:cubicBezTo>
                    <a:pt x="7707" y="-1083"/>
                    <a:pt x="16121" y="-60"/>
                    <a:pt x="19144" y="3292"/>
                  </a:cubicBezTo>
                  <a:cubicBezTo>
                    <a:pt x="26298" y="11190"/>
                    <a:pt x="33603" y="20452"/>
                    <a:pt x="37029" y="30792"/>
                  </a:cubicBezTo>
                  <a:cubicBezTo>
                    <a:pt x="51488" y="74145"/>
                    <a:pt x="55619" y="118975"/>
                    <a:pt x="45946" y="164430"/>
                  </a:cubicBezTo>
                  <a:cubicBezTo>
                    <a:pt x="43427" y="176305"/>
                    <a:pt x="39094" y="188066"/>
                    <a:pt x="24383" y="194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0689C41E-D927-2460-4DF0-4AC1F9AE9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0391" y="2487375"/>
              <a:ext cx="51583" cy="189947"/>
            </a:xfrm>
            <a:custGeom>
              <a:avLst/>
              <a:gdLst>
                <a:gd name="connsiteX0" fmla="*/ 41255 w 51583"/>
                <a:gd name="connsiteY0" fmla="*/ 189687 h 189947"/>
                <a:gd name="connsiteX1" fmla="*/ 13899 w 51583"/>
                <a:gd name="connsiteY1" fmla="*/ 175028 h 189947"/>
                <a:gd name="connsiteX2" fmla="*/ 1103 w 51583"/>
                <a:gd name="connsiteY2" fmla="*/ 136221 h 189947"/>
                <a:gd name="connsiteX3" fmla="*/ 25940 w 51583"/>
                <a:gd name="connsiteY3" fmla="*/ 13436 h 189947"/>
                <a:gd name="connsiteX4" fmla="*/ 51583 w 51583"/>
                <a:gd name="connsiteY4" fmla="*/ 4629 h 189947"/>
                <a:gd name="connsiteX5" fmla="*/ 41255 w 51583"/>
                <a:gd name="connsiteY5" fmla="*/ 189687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3" h="189947">
                  <a:moveTo>
                    <a:pt x="41255" y="189687"/>
                  </a:moveTo>
                  <a:cubicBezTo>
                    <a:pt x="25789" y="191392"/>
                    <a:pt x="18232" y="184517"/>
                    <a:pt x="13899" y="175028"/>
                  </a:cubicBezTo>
                  <a:cubicBezTo>
                    <a:pt x="8357" y="162756"/>
                    <a:pt x="2463" y="149574"/>
                    <a:pt x="1103" y="136221"/>
                  </a:cubicBezTo>
                  <a:cubicBezTo>
                    <a:pt x="-3331" y="92357"/>
                    <a:pt x="5738" y="51221"/>
                    <a:pt x="25940" y="13436"/>
                  </a:cubicBezTo>
                  <a:cubicBezTo>
                    <a:pt x="31280" y="3436"/>
                    <a:pt x="37830" y="-5882"/>
                    <a:pt x="51583" y="4629"/>
                  </a:cubicBezTo>
                  <a:cubicBezTo>
                    <a:pt x="28157" y="63948"/>
                    <a:pt x="13949" y="124176"/>
                    <a:pt x="41255" y="189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CF86106-CF85-6884-9137-C8027F58F6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5577" y="4094742"/>
              <a:ext cx="104652" cy="95736"/>
            </a:xfrm>
            <a:custGeom>
              <a:avLst/>
              <a:gdLst>
                <a:gd name="connsiteX0" fmla="*/ 416 w 104652"/>
                <a:gd name="connsiteY0" fmla="*/ 72955 h 95736"/>
                <a:gd name="connsiteX1" fmla="*/ 617 w 104652"/>
                <a:gd name="connsiteY1" fmla="*/ 56989 h 95736"/>
                <a:gd name="connsiteX2" fmla="*/ 20719 w 104652"/>
                <a:gd name="connsiteY2" fmla="*/ 8068 h 95736"/>
                <a:gd name="connsiteX3" fmla="*/ 30342 w 104652"/>
                <a:gd name="connsiteY3" fmla="*/ 0 h 95736"/>
                <a:gd name="connsiteX4" fmla="*/ 37546 w 104652"/>
                <a:gd name="connsiteY4" fmla="*/ 12671 h 95736"/>
                <a:gd name="connsiteX5" fmla="*/ 43440 w 104652"/>
                <a:gd name="connsiteY5" fmla="*/ 63126 h 95736"/>
                <a:gd name="connsiteX6" fmla="*/ 56187 w 104652"/>
                <a:gd name="connsiteY6" fmla="*/ 78353 h 95736"/>
                <a:gd name="connsiteX7" fmla="*/ 70293 w 104652"/>
                <a:gd name="connsiteY7" fmla="*/ 61535 h 95736"/>
                <a:gd name="connsiteX8" fmla="*/ 75734 w 104652"/>
                <a:gd name="connsiteY8" fmla="*/ 35341 h 95736"/>
                <a:gd name="connsiteX9" fmla="*/ 78253 w 104652"/>
                <a:gd name="connsiteY9" fmla="*/ 18409 h 95736"/>
                <a:gd name="connsiteX10" fmla="*/ 88480 w 104652"/>
                <a:gd name="connsiteY10" fmla="*/ 8921 h 95736"/>
                <a:gd name="connsiteX11" fmla="*/ 98053 w 104652"/>
                <a:gd name="connsiteY11" fmla="*/ 19489 h 95736"/>
                <a:gd name="connsiteX12" fmla="*/ 104652 w 104652"/>
                <a:gd name="connsiteY12" fmla="*/ 83182 h 95736"/>
                <a:gd name="connsiteX13" fmla="*/ 79865 w 104652"/>
                <a:gd name="connsiteY13" fmla="*/ 76592 h 95736"/>
                <a:gd name="connsiteX14" fmla="*/ 19208 w 104652"/>
                <a:gd name="connsiteY14" fmla="*/ 60455 h 95736"/>
                <a:gd name="connsiteX15" fmla="*/ 416 w 104652"/>
                <a:gd name="connsiteY15" fmla="*/ 72898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652" h="95736">
                  <a:moveTo>
                    <a:pt x="416" y="72955"/>
                  </a:moveTo>
                  <a:cubicBezTo>
                    <a:pt x="416" y="64603"/>
                    <a:pt x="-642" y="60228"/>
                    <a:pt x="617" y="56989"/>
                  </a:cubicBezTo>
                  <a:cubicBezTo>
                    <a:pt x="6915" y="40455"/>
                    <a:pt x="13464" y="24034"/>
                    <a:pt x="20719" y="8068"/>
                  </a:cubicBezTo>
                  <a:cubicBezTo>
                    <a:pt x="22331" y="4489"/>
                    <a:pt x="27067" y="2614"/>
                    <a:pt x="30342" y="0"/>
                  </a:cubicBezTo>
                  <a:cubicBezTo>
                    <a:pt x="32861" y="4261"/>
                    <a:pt x="37848" y="8750"/>
                    <a:pt x="37546" y="12671"/>
                  </a:cubicBezTo>
                  <a:cubicBezTo>
                    <a:pt x="36085" y="30171"/>
                    <a:pt x="35732" y="47387"/>
                    <a:pt x="43440" y="63126"/>
                  </a:cubicBezTo>
                  <a:cubicBezTo>
                    <a:pt x="46363" y="69035"/>
                    <a:pt x="51854" y="73353"/>
                    <a:pt x="56187" y="78353"/>
                  </a:cubicBezTo>
                  <a:cubicBezTo>
                    <a:pt x="61023" y="72841"/>
                    <a:pt x="67421" y="68125"/>
                    <a:pt x="70293" y="61535"/>
                  </a:cubicBezTo>
                  <a:cubicBezTo>
                    <a:pt x="73719" y="53694"/>
                    <a:pt x="74223" y="44205"/>
                    <a:pt x="75734" y="35341"/>
                  </a:cubicBezTo>
                  <a:cubicBezTo>
                    <a:pt x="76691" y="29716"/>
                    <a:pt x="76087" y="23296"/>
                    <a:pt x="78253" y="18409"/>
                  </a:cubicBezTo>
                  <a:cubicBezTo>
                    <a:pt x="80167" y="14148"/>
                    <a:pt x="85205" y="8637"/>
                    <a:pt x="88480" y="8921"/>
                  </a:cubicBezTo>
                  <a:cubicBezTo>
                    <a:pt x="92057" y="9261"/>
                    <a:pt x="97448" y="15227"/>
                    <a:pt x="98053" y="19489"/>
                  </a:cubicBezTo>
                  <a:cubicBezTo>
                    <a:pt x="100874" y="39375"/>
                    <a:pt x="102385" y="59546"/>
                    <a:pt x="104652" y="83182"/>
                  </a:cubicBezTo>
                  <a:cubicBezTo>
                    <a:pt x="96138" y="80910"/>
                    <a:pt x="88379" y="78864"/>
                    <a:pt x="79865" y="76592"/>
                  </a:cubicBezTo>
                  <a:cubicBezTo>
                    <a:pt x="52257" y="105569"/>
                    <a:pt x="40015" y="102785"/>
                    <a:pt x="19208" y="60455"/>
                  </a:cubicBezTo>
                  <a:cubicBezTo>
                    <a:pt x="14170" y="63807"/>
                    <a:pt x="9131" y="67160"/>
                    <a:pt x="416" y="72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3E132B9-18DB-E385-02FF-FC761C1409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08099" y="2991825"/>
              <a:ext cx="70938" cy="194047"/>
            </a:xfrm>
            <a:custGeom>
              <a:avLst/>
              <a:gdLst>
                <a:gd name="connsiteX0" fmla="*/ 42370 w 70938"/>
                <a:gd name="connsiteY0" fmla="*/ 194048 h 194047"/>
                <a:gd name="connsiteX1" fmla="*/ 40808 w 70938"/>
                <a:gd name="connsiteY1" fmla="*/ 90297 h 194047"/>
                <a:gd name="connsiteX2" fmla="*/ 0 w 70938"/>
                <a:gd name="connsiteY2" fmla="*/ 6149 h 194047"/>
                <a:gd name="connsiteX3" fmla="*/ 30228 w 70938"/>
                <a:gd name="connsiteY3" fmla="*/ 7058 h 194047"/>
                <a:gd name="connsiteX4" fmla="*/ 47055 w 70938"/>
                <a:gd name="connsiteY4" fmla="*/ 29444 h 194047"/>
                <a:gd name="connsiteX5" fmla="*/ 69726 w 70938"/>
                <a:gd name="connsiteY5" fmla="*/ 155525 h 194047"/>
                <a:gd name="connsiteX6" fmla="*/ 42370 w 70938"/>
                <a:gd name="connsiteY6" fmla="*/ 194048 h 1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194047">
                  <a:moveTo>
                    <a:pt x="42370" y="194048"/>
                  </a:moveTo>
                  <a:cubicBezTo>
                    <a:pt x="47206" y="156718"/>
                    <a:pt x="48315" y="123593"/>
                    <a:pt x="40808" y="90297"/>
                  </a:cubicBezTo>
                  <a:cubicBezTo>
                    <a:pt x="33654" y="58479"/>
                    <a:pt x="23830" y="28819"/>
                    <a:pt x="0" y="6149"/>
                  </a:cubicBezTo>
                  <a:cubicBezTo>
                    <a:pt x="14106" y="-4022"/>
                    <a:pt x="22923" y="-45"/>
                    <a:pt x="30228" y="7058"/>
                  </a:cubicBezTo>
                  <a:cubicBezTo>
                    <a:pt x="36727" y="13421"/>
                    <a:pt x="43176" y="20922"/>
                    <a:pt x="47055" y="29444"/>
                  </a:cubicBezTo>
                  <a:cubicBezTo>
                    <a:pt x="64991" y="68933"/>
                    <a:pt x="74462" y="110865"/>
                    <a:pt x="69726" y="155525"/>
                  </a:cubicBezTo>
                  <a:cubicBezTo>
                    <a:pt x="68013" y="171775"/>
                    <a:pt x="64134" y="187798"/>
                    <a:pt x="42370" y="194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6079EAE-0620-28DD-DD88-0F346D152E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7794" y="6153772"/>
              <a:ext cx="56320" cy="207812"/>
            </a:xfrm>
            <a:custGeom>
              <a:avLst/>
              <a:gdLst>
                <a:gd name="connsiteX0" fmla="*/ 0 w 56320"/>
                <a:gd name="connsiteY0" fmla="*/ 2348 h 207812"/>
                <a:gd name="connsiteX1" fmla="*/ 27256 w 56320"/>
                <a:gd name="connsiteY1" fmla="*/ 11837 h 207812"/>
                <a:gd name="connsiteX2" fmla="*/ 54814 w 56320"/>
                <a:gd name="connsiteY2" fmla="*/ 83257 h 207812"/>
                <a:gd name="connsiteX3" fmla="*/ 44889 w 56320"/>
                <a:gd name="connsiteY3" fmla="*/ 185361 h 207812"/>
                <a:gd name="connsiteX4" fmla="*/ 18591 w 56320"/>
                <a:gd name="connsiteY4" fmla="*/ 207463 h 207812"/>
                <a:gd name="connsiteX5" fmla="*/ 23678 w 56320"/>
                <a:gd name="connsiteY5" fmla="*/ 178372 h 207812"/>
                <a:gd name="connsiteX6" fmla="*/ 33100 w 56320"/>
                <a:gd name="connsiteY6" fmla="*/ 117917 h 207812"/>
                <a:gd name="connsiteX7" fmla="*/ 5844 w 56320"/>
                <a:gd name="connsiteY7" fmla="*/ 16723 h 207812"/>
                <a:gd name="connsiteX8" fmla="*/ 0 w 56320"/>
                <a:gd name="connsiteY8" fmla="*/ 2405 h 20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20" h="207812">
                  <a:moveTo>
                    <a:pt x="0" y="2348"/>
                  </a:moveTo>
                  <a:cubicBezTo>
                    <a:pt x="14308" y="-3959"/>
                    <a:pt x="21159" y="3542"/>
                    <a:pt x="27256" y="11837"/>
                  </a:cubicBezTo>
                  <a:cubicBezTo>
                    <a:pt x="42521" y="32576"/>
                    <a:pt x="51892" y="56724"/>
                    <a:pt x="54814" y="83257"/>
                  </a:cubicBezTo>
                  <a:cubicBezTo>
                    <a:pt x="58643" y="117974"/>
                    <a:pt x="55116" y="152235"/>
                    <a:pt x="44889" y="185361"/>
                  </a:cubicBezTo>
                  <a:cubicBezTo>
                    <a:pt x="41110" y="197576"/>
                    <a:pt x="36526" y="210077"/>
                    <a:pt x="18591" y="207463"/>
                  </a:cubicBezTo>
                  <a:cubicBezTo>
                    <a:pt x="20404" y="197008"/>
                    <a:pt x="22167" y="187690"/>
                    <a:pt x="23678" y="178372"/>
                  </a:cubicBezTo>
                  <a:cubicBezTo>
                    <a:pt x="26953" y="158258"/>
                    <a:pt x="31437" y="138201"/>
                    <a:pt x="33100" y="117917"/>
                  </a:cubicBezTo>
                  <a:cubicBezTo>
                    <a:pt x="36224" y="80360"/>
                    <a:pt x="27004" y="46382"/>
                    <a:pt x="5844" y="16723"/>
                  </a:cubicBezTo>
                  <a:cubicBezTo>
                    <a:pt x="3376" y="13257"/>
                    <a:pt x="2368" y="8428"/>
                    <a:pt x="0" y="2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A74E0BAC-8690-5A20-26E2-33D77EB141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75636" y="2507299"/>
              <a:ext cx="79568" cy="134226"/>
            </a:xfrm>
            <a:custGeom>
              <a:avLst/>
              <a:gdLst>
                <a:gd name="connsiteX0" fmla="*/ 63932 w 79568"/>
                <a:gd name="connsiteY0" fmla="*/ 11581 h 134226"/>
                <a:gd name="connsiteX1" fmla="*/ 69928 w 79568"/>
                <a:gd name="connsiteY1" fmla="*/ 18228 h 134226"/>
                <a:gd name="connsiteX2" fmla="*/ 79550 w 79568"/>
                <a:gd name="connsiteY2" fmla="*/ 86183 h 134226"/>
                <a:gd name="connsiteX3" fmla="*/ 67963 w 79568"/>
                <a:gd name="connsiteY3" fmla="*/ 122150 h 134226"/>
                <a:gd name="connsiteX4" fmla="*/ 41463 w 79568"/>
                <a:gd name="connsiteY4" fmla="*/ 131354 h 134226"/>
                <a:gd name="connsiteX5" fmla="*/ 39045 w 79568"/>
                <a:gd name="connsiteY5" fmla="*/ 104195 h 134226"/>
                <a:gd name="connsiteX6" fmla="*/ 53756 w 79568"/>
                <a:gd name="connsiteY6" fmla="*/ 79933 h 134226"/>
                <a:gd name="connsiteX7" fmla="*/ 56930 w 79568"/>
                <a:gd name="connsiteY7" fmla="*/ 49592 h 134226"/>
                <a:gd name="connsiteX8" fmla="*/ 45846 w 79568"/>
                <a:gd name="connsiteY8" fmla="*/ 56013 h 134226"/>
                <a:gd name="connsiteX9" fmla="*/ 19598 w 79568"/>
                <a:gd name="connsiteY9" fmla="*/ 40899 h 134226"/>
                <a:gd name="connsiteX10" fmla="*/ 0 w 79568"/>
                <a:gd name="connsiteY10" fmla="*/ 8001 h 134226"/>
                <a:gd name="connsiteX11" fmla="*/ 38440 w 79568"/>
                <a:gd name="connsiteY11" fmla="*/ 38626 h 134226"/>
                <a:gd name="connsiteX12" fmla="*/ 63983 w 79568"/>
                <a:gd name="connsiteY12" fmla="*/ 11637 h 1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68" h="134226">
                  <a:moveTo>
                    <a:pt x="63932" y="11581"/>
                  </a:moveTo>
                  <a:cubicBezTo>
                    <a:pt x="66149" y="13910"/>
                    <a:pt x="69525" y="15785"/>
                    <a:pt x="69928" y="18228"/>
                  </a:cubicBezTo>
                  <a:cubicBezTo>
                    <a:pt x="73706" y="40785"/>
                    <a:pt x="78794" y="63456"/>
                    <a:pt x="79550" y="86183"/>
                  </a:cubicBezTo>
                  <a:cubicBezTo>
                    <a:pt x="79953" y="98115"/>
                    <a:pt x="73706" y="111240"/>
                    <a:pt x="67963" y="122150"/>
                  </a:cubicBezTo>
                  <a:cubicBezTo>
                    <a:pt x="61917" y="133627"/>
                    <a:pt x="48012" y="137434"/>
                    <a:pt x="41463" y="131354"/>
                  </a:cubicBezTo>
                  <a:cubicBezTo>
                    <a:pt x="33150" y="123627"/>
                    <a:pt x="35165" y="113172"/>
                    <a:pt x="39045" y="104195"/>
                  </a:cubicBezTo>
                  <a:cubicBezTo>
                    <a:pt x="42823" y="95445"/>
                    <a:pt x="47811" y="86922"/>
                    <a:pt x="53756" y="79933"/>
                  </a:cubicBezTo>
                  <a:cubicBezTo>
                    <a:pt x="61514" y="70786"/>
                    <a:pt x="62673" y="61865"/>
                    <a:pt x="56930" y="49592"/>
                  </a:cubicBezTo>
                  <a:cubicBezTo>
                    <a:pt x="53101" y="51808"/>
                    <a:pt x="49624" y="54422"/>
                    <a:pt x="45846" y="56013"/>
                  </a:cubicBezTo>
                  <a:cubicBezTo>
                    <a:pt x="31739" y="61922"/>
                    <a:pt x="22722" y="57717"/>
                    <a:pt x="19598" y="40899"/>
                  </a:cubicBezTo>
                  <a:cubicBezTo>
                    <a:pt x="16877" y="26467"/>
                    <a:pt x="11991" y="14990"/>
                    <a:pt x="0" y="8001"/>
                  </a:cubicBezTo>
                  <a:cubicBezTo>
                    <a:pt x="17079" y="-8647"/>
                    <a:pt x="27659" y="274"/>
                    <a:pt x="38440" y="38626"/>
                  </a:cubicBezTo>
                  <a:cubicBezTo>
                    <a:pt x="53504" y="38342"/>
                    <a:pt x="50380" y="17319"/>
                    <a:pt x="63983" y="11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37D06812-6259-FAB2-9978-D64BE8D72B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1917" y="3005181"/>
              <a:ext cx="58538" cy="201084"/>
            </a:xfrm>
            <a:custGeom>
              <a:avLst/>
              <a:gdLst>
                <a:gd name="connsiteX0" fmla="*/ 58539 w 58538"/>
                <a:gd name="connsiteY0" fmla="*/ 747 h 201084"/>
                <a:gd name="connsiteX1" fmla="*/ 50176 w 58538"/>
                <a:gd name="connsiteY1" fmla="*/ 196544 h 201084"/>
                <a:gd name="connsiteX2" fmla="*/ 26598 w 58538"/>
                <a:gd name="connsiteY2" fmla="*/ 195181 h 201084"/>
                <a:gd name="connsiteX3" fmla="*/ 6748 w 58538"/>
                <a:gd name="connsiteY3" fmla="*/ 164101 h 201084"/>
                <a:gd name="connsiteX4" fmla="*/ 18083 w 58538"/>
                <a:gd name="connsiteY4" fmla="*/ 30179 h 201084"/>
                <a:gd name="connsiteX5" fmla="*/ 43777 w 58538"/>
                <a:gd name="connsiteY5" fmla="*/ 1032 h 201084"/>
                <a:gd name="connsiteX6" fmla="*/ 58488 w 58538"/>
                <a:gd name="connsiteY6" fmla="*/ 691 h 2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38" h="201084">
                  <a:moveTo>
                    <a:pt x="58539" y="747"/>
                  </a:moveTo>
                  <a:cubicBezTo>
                    <a:pt x="14204" y="70464"/>
                    <a:pt x="12239" y="132226"/>
                    <a:pt x="50176" y="196544"/>
                  </a:cubicBezTo>
                  <a:cubicBezTo>
                    <a:pt x="41813" y="203363"/>
                    <a:pt x="32795" y="202169"/>
                    <a:pt x="26598" y="195181"/>
                  </a:cubicBezTo>
                  <a:cubicBezTo>
                    <a:pt x="18638" y="186203"/>
                    <a:pt x="9469" y="175692"/>
                    <a:pt x="6748" y="164101"/>
                  </a:cubicBezTo>
                  <a:cubicBezTo>
                    <a:pt x="-3832" y="118305"/>
                    <a:pt x="-3328" y="72452"/>
                    <a:pt x="18083" y="30179"/>
                  </a:cubicBezTo>
                  <a:cubicBezTo>
                    <a:pt x="23928" y="18645"/>
                    <a:pt x="34558" y="10066"/>
                    <a:pt x="43777" y="1032"/>
                  </a:cubicBezTo>
                  <a:cubicBezTo>
                    <a:pt x="45944" y="-1071"/>
                    <a:pt x="51133" y="691"/>
                    <a:pt x="58488" y="6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5256D6C-3F34-7021-9C57-56FE68C987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8824" y="5523161"/>
              <a:ext cx="51438" cy="208808"/>
            </a:xfrm>
            <a:custGeom>
              <a:avLst/>
              <a:gdLst>
                <a:gd name="connsiteX0" fmla="*/ 0 w 51438"/>
                <a:gd name="connsiteY0" fmla="*/ 0 h 208808"/>
                <a:gd name="connsiteX1" fmla="*/ 50279 w 51438"/>
                <a:gd name="connsiteY1" fmla="*/ 133921 h 208808"/>
                <a:gd name="connsiteX2" fmla="*/ 5290 w 51438"/>
                <a:gd name="connsiteY2" fmla="*/ 208808 h 208808"/>
                <a:gd name="connsiteX3" fmla="*/ 11285 w 51438"/>
                <a:gd name="connsiteY3" fmla="*/ 188069 h 208808"/>
                <a:gd name="connsiteX4" fmla="*/ 7910 w 51438"/>
                <a:gd name="connsiteY4" fmla="*/ 26193 h 208808"/>
                <a:gd name="connsiteX5" fmla="*/ 0 w 51438"/>
                <a:gd name="connsiteY5" fmla="*/ 0 h 2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8" h="208808">
                  <a:moveTo>
                    <a:pt x="0" y="0"/>
                  </a:moveTo>
                  <a:cubicBezTo>
                    <a:pt x="35014" y="12557"/>
                    <a:pt x="56829" y="77785"/>
                    <a:pt x="50279" y="133921"/>
                  </a:cubicBezTo>
                  <a:cubicBezTo>
                    <a:pt x="45191" y="177672"/>
                    <a:pt x="30127" y="204490"/>
                    <a:pt x="5290" y="208808"/>
                  </a:cubicBezTo>
                  <a:cubicBezTo>
                    <a:pt x="7507" y="200853"/>
                    <a:pt x="8464" y="193865"/>
                    <a:pt x="11285" y="188069"/>
                  </a:cubicBezTo>
                  <a:cubicBezTo>
                    <a:pt x="37483" y="133296"/>
                    <a:pt x="35820" y="79603"/>
                    <a:pt x="7910" y="26193"/>
                  </a:cubicBezTo>
                  <a:cubicBezTo>
                    <a:pt x="3829" y="18409"/>
                    <a:pt x="2569" y="875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93C03F4-710E-9559-83D8-96E6D53A0B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4514" y="3574482"/>
              <a:ext cx="102260" cy="89961"/>
            </a:xfrm>
            <a:custGeom>
              <a:avLst/>
              <a:gdLst>
                <a:gd name="connsiteX0" fmla="*/ 58480 w 102260"/>
                <a:gd name="connsiteY0" fmla="*/ 10995 h 89961"/>
                <a:gd name="connsiteX1" fmla="*/ 25279 w 102260"/>
                <a:gd name="connsiteY1" fmla="*/ 42132 h 89961"/>
                <a:gd name="connsiteX2" fmla="*/ 25179 w 102260"/>
                <a:gd name="connsiteY2" fmla="*/ 66337 h 89961"/>
                <a:gd name="connsiteX3" fmla="*/ 47699 w 102260"/>
                <a:gd name="connsiteY3" fmla="*/ 47302 h 89961"/>
                <a:gd name="connsiteX4" fmla="*/ 49008 w 102260"/>
                <a:gd name="connsiteY4" fmla="*/ 35257 h 89961"/>
                <a:gd name="connsiteX5" fmla="*/ 59336 w 102260"/>
                <a:gd name="connsiteY5" fmla="*/ 25087 h 89961"/>
                <a:gd name="connsiteX6" fmla="*/ 72133 w 102260"/>
                <a:gd name="connsiteY6" fmla="*/ 35484 h 89961"/>
                <a:gd name="connsiteX7" fmla="*/ 72687 w 102260"/>
                <a:gd name="connsiteY7" fmla="*/ 42643 h 89961"/>
                <a:gd name="connsiteX8" fmla="*/ 94351 w 102260"/>
                <a:gd name="connsiteY8" fmla="*/ 74746 h 89961"/>
                <a:gd name="connsiteX9" fmla="*/ 102260 w 102260"/>
                <a:gd name="connsiteY9" fmla="*/ 79178 h 89961"/>
                <a:gd name="connsiteX10" fmla="*/ 55558 w 102260"/>
                <a:gd name="connsiteY10" fmla="*/ 77189 h 89961"/>
                <a:gd name="connsiteX11" fmla="*/ 35607 w 102260"/>
                <a:gd name="connsiteY11" fmla="*/ 85939 h 89961"/>
                <a:gd name="connsiteX12" fmla="*/ 543 w 102260"/>
                <a:gd name="connsiteY12" fmla="*/ 50882 h 89961"/>
                <a:gd name="connsiteX13" fmla="*/ 16312 w 102260"/>
                <a:gd name="connsiteY13" fmla="*/ 11393 h 89961"/>
                <a:gd name="connsiteX14" fmla="*/ 58581 w 102260"/>
                <a:gd name="connsiteY14" fmla="*/ 10939 h 8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60" h="89961">
                  <a:moveTo>
                    <a:pt x="58480" y="10995"/>
                  </a:moveTo>
                  <a:cubicBezTo>
                    <a:pt x="48253" y="22700"/>
                    <a:pt x="27143" y="20257"/>
                    <a:pt x="25279" y="42132"/>
                  </a:cubicBezTo>
                  <a:cubicBezTo>
                    <a:pt x="24624" y="49803"/>
                    <a:pt x="25179" y="57644"/>
                    <a:pt x="25179" y="66337"/>
                  </a:cubicBezTo>
                  <a:cubicBezTo>
                    <a:pt x="38832" y="66109"/>
                    <a:pt x="47195" y="62416"/>
                    <a:pt x="47699" y="47302"/>
                  </a:cubicBezTo>
                  <a:cubicBezTo>
                    <a:pt x="47850" y="43212"/>
                    <a:pt x="47245" y="38325"/>
                    <a:pt x="49008" y="35257"/>
                  </a:cubicBezTo>
                  <a:cubicBezTo>
                    <a:pt x="51527" y="30882"/>
                    <a:pt x="56263" y="24632"/>
                    <a:pt x="59336" y="25087"/>
                  </a:cubicBezTo>
                  <a:cubicBezTo>
                    <a:pt x="63971" y="25825"/>
                    <a:pt x="68254" y="31336"/>
                    <a:pt x="72133" y="35484"/>
                  </a:cubicBezTo>
                  <a:cubicBezTo>
                    <a:pt x="73292" y="36734"/>
                    <a:pt x="72738" y="40200"/>
                    <a:pt x="72687" y="42643"/>
                  </a:cubicBezTo>
                  <a:cubicBezTo>
                    <a:pt x="72335" y="59860"/>
                    <a:pt x="79388" y="70541"/>
                    <a:pt x="94351" y="74746"/>
                  </a:cubicBezTo>
                  <a:cubicBezTo>
                    <a:pt x="97071" y="75485"/>
                    <a:pt x="99489" y="77587"/>
                    <a:pt x="102260" y="79178"/>
                  </a:cubicBezTo>
                  <a:cubicBezTo>
                    <a:pt x="86693" y="94064"/>
                    <a:pt x="78632" y="93667"/>
                    <a:pt x="55558" y="77189"/>
                  </a:cubicBezTo>
                  <a:cubicBezTo>
                    <a:pt x="49109" y="80087"/>
                    <a:pt x="42560" y="84064"/>
                    <a:pt x="35607" y="85939"/>
                  </a:cubicBezTo>
                  <a:cubicBezTo>
                    <a:pt x="13641" y="91848"/>
                    <a:pt x="-3286" y="75882"/>
                    <a:pt x="543" y="50882"/>
                  </a:cubicBezTo>
                  <a:cubicBezTo>
                    <a:pt x="2709" y="37018"/>
                    <a:pt x="8503" y="22416"/>
                    <a:pt x="16312" y="11393"/>
                  </a:cubicBezTo>
                  <a:cubicBezTo>
                    <a:pt x="27345" y="-4232"/>
                    <a:pt x="43870" y="-3209"/>
                    <a:pt x="58581" y="1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8223017-C0B9-FF11-4BE2-7AB49D6A08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81846" y="5687655"/>
              <a:ext cx="68808" cy="168860"/>
            </a:xfrm>
            <a:custGeom>
              <a:avLst/>
              <a:gdLst>
                <a:gd name="connsiteX0" fmla="*/ 60104 w 68808"/>
                <a:gd name="connsiteY0" fmla="*/ 168803 h 168860"/>
                <a:gd name="connsiteX1" fmla="*/ 37886 w 68808"/>
                <a:gd name="connsiteY1" fmla="*/ 123576 h 168860"/>
                <a:gd name="connsiteX2" fmla="*/ 13653 w 68808"/>
                <a:gd name="connsiteY2" fmla="*/ 132838 h 168860"/>
                <a:gd name="connsiteX3" fmla="*/ 0 w 68808"/>
                <a:gd name="connsiteY3" fmla="*/ 129258 h 168860"/>
                <a:gd name="connsiteX4" fmla="*/ 6701 w 68808"/>
                <a:gd name="connsiteY4" fmla="*/ 113405 h 168860"/>
                <a:gd name="connsiteX5" fmla="*/ 38994 w 68808"/>
                <a:gd name="connsiteY5" fmla="*/ 99655 h 168860"/>
                <a:gd name="connsiteX6" fmla="*/ 42219 w 68808"/>
                <a:gd name="connsiteY6" fmla="*/ 46814 h 168860"/>
                <a:gd name="connsiteX7" fmla="*/ 46753 w 68808"/>
                <a:gd name="connsiteY7" fmla="*/ 10109 h 168860"/>
                <a:gd name="connsiteX8" fmla="*/ 59600 w 68808"/>
                <a:gd name="connsiteY8" fmla="*/ 166 h 168860"/>
                <a:gd name="connsiteX9" fmla="*/ 68719 w 68808"/>
                <a:gd name="connsiteY9" fmla="*/ 14200 h 168860"/>
                <a:gd name="connsiteX10" fmla="*/ 65444 w 68808"/>
                <a:gd name="connsiteY10" fmla="*/ 51076 h 168860"/>
                <a:gd name="connsiteX11" fmla="*/ 63882 w 68808"/>
                <a:gd name="connsiteY11" fmla="*/ 142156 h 168860"/>
                <a:gd name="connsiteX12" fmla="*/ 60104 w 68808"/>
                <a:gd name="connsiteY12" fmla="*/ 168860 h 16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808" h="168860">
                  <a:moveTo>
                    <a:pt x="60104" y="168803"/>
                  </a:moveTo>
                  <a:cubicBezTo>
                    <a:pt x="52345" y="161758"/>
                    <a:pt x="44939" y="146701"/>
                    <a:pt x="37886" y="123576"/>
                  </a:cubicBezTo>
                  <a:cubicBezTo>
                    <a:pt x="29825" y="126758"/>
                    <a:pt x="21966" y="130962"/>
                    <a:pt x="13653" y="132838"/>
                  </a:cubicBezTo>
                  <a:cubicBezTo>
                    <a:pt x="9471" y="133803"/>
                    <a:pt x="4585" y="130565"/>
                    <a:pt x="0" y="129258"/>
                  </a:cubicBezTo>
                  <a:cubicBezTo>
                    <a:pt x="2166" y="123803"/>
                    <a:pt x="3023" y="115621"/>
                    <a:pt x="6701" y="113405"/>
                  </a:cubicBezTo>
                  <a:cubicBezTo>
                    <a:pt x="16122" y="107667"/>
                    <a:pt x="26853" y="104599"/>
                    <a:pt x="38994" y="99655"/>
                  </a:cubicBezTo>
                  <a:cubicBezTo>
                    <a:pt x="40002" y="82724"/>
                    <a:pt x="40758" y="64712"/>
                    <a:pt x="42219" y="46814"/>
                  </a:cubicBezTo>
                  <a:cubicBezTo>
                    <a:pt x="43226" y="34541"/>
                    <a:pt x="44838" y="22269"/>
                    <a:pt x="46753" y="10109"/>
                  </a:cubicBezTo>
                  <a:cubicBezTo>
                    <a:pt x="47962" y="2439"/>
                    <a:pt x="52748" y="-800"/>
                    <a:pt x="59600" y="166"/>
                  </a:cubicBezTo>
                  <a:cubicBezTo>
                    <a:pt x="66955" y="1246"/>
                    <a:pt x="69323" y="6757"/>
                    <a:pt x="68719" y="14200"/>
                  </a:cubicBezTo>
                  <a:cubicBezTo>
                    <a:pt x="67711" y="26530"/>
                    <a:pt x="65796" y="38803"/>
                    <a:pt x="65444" y="51076"/>
                  </a:cubicBezTo>
                  <a:cubicBezTo>
                    <a:pt x="64587" y="81417"/>
                    <a:pt x="64688" y="111815"/>
                    <a:pt x="63882" y="142156"/>
                  </a:cubicBezTo>
                  <a:cubicBezTo>
                    <a:pt x="63681" y="150508"/>
                    <a:pt x="61615" y="158803"/>
                    <a:pt x="60104" y="168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B5447E26-FA6E-7346-607B-387E8EEC26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79763" y="5173651"/>
              <a:ext cx="90299" cy="97566"/>
            </a:xfrm>
            <a:custGeom>
              <a:avLst/>
              <a:gdLst>
                <a:gd name="connsiteX0" fmla="*/ 90300 w 90299"/>
                <a:gd name="connsiteY0" fmla="*/ 94224 h 97566"/>
                <a:gd name="connsiteX1" fmla="*/ 58862 w 90299"/>
                <a:gd name="connsiteY1" fmla="*/ 84508 h 97566"/>
                <a:gd name="connsiteX2" fmla="*/ 30549 w 90299"/>
                <a:gd name="connsiteY2" fmla="*/ 95531 h 97566"/>
                <a:gd name="connsiteX3" fmla="*/ 2386 w 90299"/>
                <a:gd name="connsiteY3" fmla="*/ 58769 h 97566"/>
                <a:gd name="connsiteX4" fmla="*/ 46570 w 90299"/>
                <a:gd name="connsiteY4" fmla="*/ 3257 h 97566"/>
                <a:gd name="connsiteX5" fmla="*/ 70803 w 90299"/>
                <a:gd name="connsiteY5" fmla="*/ 13144 h 97566"/>
                <a:gd name="connsiteX6" fmla="*/ 20221 w 90299"/>
                <a:gd name="connsiteY6" fmla="*/ 74394 h 97566"/>
                <a:gd name="connsiteX7" fmla="*/ 51154 w 90299"/>
                <a:gd name="connsiteY7" fmla="*/ 52860 h 97566"/>
                <a:gd name="connsiteX8" fmla="*/ 66419 w 90299"/>
                <a:gd name="connsiteY8" fmla="*/ 30417 h 97566"/>
                <a:gd name="connsiteX9" fmla="*/ 75539 w 90299"/>
                <a:gd name="connsiteY9" fmla="*/ 57803 h 97566"/>
                <a:gd name="connsiteX10" fmla="*/ 79569 w 90299"/>
                <a:gd name="connsiteY10" fmla="*/ 73826 h 97566"/>
                <a:gd name="connsiteX11" fmla="*/ 90249 w 90299"/>
                <a:gd name="connsiteY11" fmla="*/ 94167 h 9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299" h="97566">
                  <a:moveTo>
                    <a:pt x="90300" y="94224"/>
                  </a:moveTo>
                  <a:cubicBezTo>
                    <a:pt x="74480" y="103145"/>
                    <a:pt x="67226" y="92235"/>
                    <a:pt x="58862" y="84508"/>
                  </a:cubicBezTo>
                  <a:cubicBezTo>
                    <a:pt x="49492" y="88258"/>
                    <a:pt x="40272" y="93542"/>
                    <a:pt x="30549" y="95531"/>
                  </a:cubicBezTo>
                  <a:cubicBezTo>
                    <a:pt x="7828" y="100247"/>
                    <a:pt x="-5775" y="82803"/>
                    <a:pt x="2386" y="58769"/>
                  </a:cubicBezTo>
                  <a:cubicBezTo>
                    <a:pt x="10699" y="34281"/>
                    <a:pt x="24100" y="13826"/>
                    <a:pt x="46570" y="3257"/>
                  </a:cubicBezTo>
                  <a:cubicBezTo>
                    <a:pt x="58560" y="-2368"/>
                    <a:pt x="59921" y="-1686"/>
                    <a:pt x="70803" y="13144"/>
                  </a:cubicBezTo>
                  <a:cubicBezTo>
                    <a:pt x="45210" y="24167"/>
                    <a:pt x="26166" y="41951"/>
                    <a:pt x="20221" y="74394"/>
                  </a:cubicBezTo>
                  <a:cubicBezTo>
                    <a:pt x="39718" y="74565"/>
                    <a:pt x="47880" y="68940"/>
                    <a:pt x="51154" y="52860"/>
                  </a:cubicBezTo>
                  <a:cubicBezTo>
                    <a:pt x="53321" y="42235"/>
                    <a:pt x="53875" y="28655"/>
                    <a:pt x="66419" y="30417"/>
                  </a:cubicBezTo>
                  <a:cubicBezTo>
                    <a:pt x="81232" y="32519"/>
                    <a:pt x="77251" y="45985"/>
                    <a:pt x="75539" y="57803"/>
                  </a:cubicBezTo>
                  <a:cubicBezTo>
                    <a:pt x="74833" y="62803"/>
                    <a:pt x="77453" y="68826"/>
                    <a:pt x="79569" y="73826"/>
                  </a:cubicBezTo>
                  <a:cubicBezTo>
                    <a:pt x="82289" y="80303"/>
                    <a:pt x="86017" y="86212"/>
                    <a:pt x="90249" y="941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C8110E0-A5A8-1AE7-29C0-65C1CBB150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858" y="5803596"/>
              <a:ext cx="49144" cy="221159"/>
            </a:xfrm>
            <a:custGeom>
              <a:avLst/>
              <a:gdLst>
                <a:gd name="connsiteX0" fmla="*/ 37557 w 49144"/>
                <a:gd name="connsiteY0" fmla="*/ 221102 h 221159"/>
                <a:gd name="connsiteX1" fmla="*/ 2442 w 49144"/>
                <a:gd name="connsiteY1" fmla="*/ 167807 h 221159"/>
                <a:gd name="connsiteX2" fmla="*/ 26423 w 49144"/>
                <a:gd name="connsiteY2" fmla="*/ 15078 h 221159"/>
                <a:gd name="connsiteX3" fmla="*/ 49144 w 49144"/>
                <a:gd name="connsiteY3" fmla="*/ 817 h 221159"/>
                <a:gd name="connsiteX4" fmla="*/ 45315 w 49144"/>
                <a:gd name="connsiteY4" fmla="*/ 18033 h 221159"/>
                <a:gd name="connsiteX5" fmla="*/ 24609 w 49144"/>
                <a:gd name="connsiteY5" fmla="*/ 98261 h 221159"/>
                <a:gd name="connsiteX6" fmla="*/ 31662 w 49144"/>
                <a:gd name="connsiteY6" fmla="*/ 197807 h 221159"/>
                <a:gd name="connsiteX7" fmla="*/ 37557 w 49144"/>
                <a:gd name="connsiteY7" fmla="*/ 221159 h 2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44" h="221159">
                  <a:moveTo>
                    <a:pt x="37557" y="221102"/>
                  </a:moveTo>
                  <a:cubicBezTo>
                    <a:pt x="12568" y="210875"/>
                    <a:pt x="5162" y="189057"/>
                    <a:pt x="2442" y="167807"/>
                  </a:cubicBezTo>
                  <a:cubicBezTo>
                    <a:pt x="-4259" y="114511"/>
                    <a:pt x="2543" y="62749"/>
                    <a:pt x="26423" y="15078"/>
                  </a:cubicBezTo>
                  <a:cubicBezTo>
                    <a:pt x="30604" y="6669"/>
                    <a:pt x="34836" y="-2876"/>
                    <a:pt x="49144" y="817"/>
                  </a:cubicBezTo>
                  <a:cubicBezTo>
                    <a:pt x="47834" y="6726"/>
                    <a:pt x="46776" y="12408"/>
                    <a:pt x="45315" y="18033"/>
                  </a:cubicBezTo>
                  <a:cubicBezTo>
                    <a:pt x="38313" y="44738"/>
                    <a:pt x="29294" y="71045"/>
                    <a:pt x="24609" y="98261"/>
                  </a:cubicBezTo>
                  <a:cubicBezTo>
                    <a:pt x="18866" y="131613"/>
                    <a:pt x="19924" y="165421"/>
                    <a:pt x="31662" y="197807"/>
                  </a:cubicBezTo>
                  <a:cubicBezTo>
                    <a:pt x="33980" y="204284"/>
                    <a:pt x="35088" y="211273"/>
                    <a:pt x="37557" y="221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6B33BC33-769E-AA1B-B0E5-B20292061C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85673" y="5880556"/>
              <a:ext cx="57707" cy="196927"/>
            </a:xfrm>
            <a:custGeom>
              <a:avLst/>
              <a:gdLst>
                <a:gd name="connsiteX0" fmla="*/ 28739 w 57707"/>
                <a:gd name="connsiteY0" fmla="*/ 196927 h 196927"/>
                <a:gd name="connsiteX1" fmla="*/ 15639 w 57707"/>
                <a:gd name="connsiteY1" fmla="*/ 177325 h 196927"/>
                <a:gd name="connsiteX2" fmla="*/ 19670 w 57707"/>
                <a:gd name="connsiteY2" fmla="*/ 23346 h 196927"/>
                <a:gd name="connsiteX3" fmla="*/ 32214 w 57707"/>
                <a:gd name="connsiteY3" fmla="*/ 6301 h 196927"/>
                <a:gd name="connsiteX4" fmla="*/ 57707 w 57707"/>
                <a:gd name="connsiteY4" fmla="*/ 5676 h 196927"/>
                <a:gd name="connsiteX5" fmla="*/ 37101 w 57707"/>
                <a:gd name="connsiteY5" fmla="*/ 38914 h 196927"/>
                <a:gd name="connsiteX6" fmla="*/ 31509 w 57707"/>
                <a:gd name="connsiteY6" fmla="*/ 147325 h 196927"/>
                <a:gd name="connsiteX7" fmla="*/ 28739 w 57707"/>
                <a:gd name="connsiteY7" fmla="*/ 196870 h 19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7" h="196927">
                  <a:moveTo>
                    <a:pt x="28739" y="196927"/>
                  </a:moveTo>
                  <a:cubicBezTo>
                    <a:pt x="23902" y="189825"/>
                    <a:pt x="18511" y="184257"/>
                    <a:pt x="15639" y="177325"/>
                  </a:cubicBezTo>
                  <a:cubicBezTo>
                    <a:pt x="-6226" y="125336"/>
                    <a:pt x="-5419" y="73801"/>
                    <a:pt x="19670" y="23346"/>
                  </a:cubicBezTo>
                  <a:cubicBezTo>
                    <a:pt x="22844" y="16982"/>
                    <a:pt x="27378" y="11244"/>
                    <a:pt x="32214" y="6301"/>
                  </a:cubicBezTo>
                  <a:cubicBezTo>
                    <a:pt x="40376" y="-2109"/>
                    <a:pt x="42996" y="-1881"/>
                    <a:pt x="57707" y="5676"/>
                  </a:cubicBezTo>
                  <a:cubicBezTo>
                    <a:pt x="50704" y="16756"/>
                    <a:pt x="41988" y="26869"/>
                    <a:pt x="37101" y="38914"/>
                  </a:cubicBezTo>
                  <a:cubicBezTo>
                    <a:pt x="22995" y="73915"/>
                    <a:pt x="20174" y="110676"/>
                    <a:pt x="31509" y="147325"/>
                  </a:cubicBezTo>
                  <a:cubicBezTo>
                    <a:pt x="36597" y="163745"/>
                    <a:pt x="38361" y="178802"/>
                    <a:pt x="28739" y="1968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CEF178BE-BB46-F27C-361D-FE002E3A32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0362" y="3988244"/>
              <a:ext cx="48223" cy="187401"/>
            </a:xfrm>
            <a:custGeom>
              <a:avLst/>
              <a:gdLst>
                <a:gd name="connsiteX0" fmla="*/ 43336 w 48223"/>
                <a:gd name="connsiteY0" fmla="*/ 5589 h 187401"/>
                <a:gd name="connsiteX1" fmla="*/ 48223 w 48223"/>
                <a:gd name="connsiteY1" fmla="*/ 184226 h 187401"/>
                <a:gd name="connsiteX2" fmla="*/ 21018 w 48223"/>
                <a:gd name="connsiteY2" fmla="*/ 176669 h 187401"/>
                <a:gd name="connsiteX3" fmla="*/ 4544 w 48223"/>
                <a:gd name="connsiteY3" fmla="*/ 142465 h 187401"/>
                <a:gd name="connsiteX4" fmla="*/ 13965 w 48223"/>
                <a:gd name="connsiteY4" fmla="*/ 21270 h 187401"/>
                <a:gd name="connsiteX5" fmla="*/ 21975 w 48223"/>
                <a:gd name="connsiteY5" fmla="*/ 6668 h 187401"/>
                <a:gd name="connsiteX6" fmla="*/ 43387 w 48223"/>
                <a:gd name="connsiteY6" fmla="*/ 5589 h 18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23" h="187401">
                  <a:moveTo>
                    <a:pt x="43336" y="5589"/>
                  </a:moveTo>
                  <a:cubicBezTo>
                    <a:pt x="22832" y="67180"/>
                    <a:pt x="13310" y="126442"/>
                    <a:pt x="48223" y="184226"/>
                  </a:cubicBezTo>
                  <a:cubicBezTo>
                    <a:pt x="34923" y="191669"/>
                    <a:pt x="26560" y="184738"/>
                    <a:pt x="21018" y="176669"/>
                  </a:cubicBezTo>
                  <a:cubicBezTo>
                    <a:pt x="14015" y="166499"/>
                    <a:pt x="7315" y="154737"/>
                    <a:pt x="4544" y="142465"/>
                  </a:cubicBezTo>
                  <a:cubicBezTo>
                    <a:pt x="-4827" y="101157"/>
                    <a:pt x="1269" y="60703"/>
                    <a:pt x="13965" y="21270"/>
                  </a:cubicBezTo>
                  <a:cubicBezTo>
                    <a:pt x="15678" y="15986"/>
                    <a:pt x="18600" y="10873"/>
                    <a:pt x="21975" y="6668"/>
                  </a:cubicBezTo>
                  <a:cubicBezTo>
                    <a:pt x="28071" y="-945"/>
                    <a:pt x="35175" y="-2991"/>
                    <a:pt x="43387" y="55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5351946-BEBD-7B8B-635D-4FEB6CB662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9302" y="5303568"/>
              <a:ext cx="62687" cy="190104"/>
            </a:xfrm>
            <a:custGeom>
              <a:avLst/>
              <a:gdLst>
                <a:gd name="connsiteX0" fmla="*/ 45256 w 62687"/>
                <a:gd name="connsiteY0" fmla="*/ 190104 h 190104"/>
                <a:gd name="connsiteX1" fmla="*/ 14928 w 62687"/>
                <a:gd name="connsiteY1" fmla="*/ 170218 h 190104"/>
                <a:gd name="connsiteX2" fmla="*/ 2181 w 62687"/>
                <a:gd name="connsiteY2" fmla="*/ 139138 h 190104"/>
                <a:gd name="connsiteX3" fmla="*/ 22636 w 62687"/>
                <a:gd name="connsiteY3" fmla="*/ 18058 h 190104"/>
                <a:gd name="connsiteX4" fmla="*/ 53367 w 62687"/>
                <a:gd name="connsiteY4" fmla="*/ 1694 h 190104"/>
                <a:gd name="connsiteX5" fmla="*/ 62688 w 62687"/>
                <a:gd name="connsiteY5" fmla="*/ 11410 h 190104"/>
                <a:gd name="connsiteX6" fmla="*/ 26565 w 62687"/>
                <a:gd name="connsiteY6" fmla="*/ 78342 h 190104"/>
                <a:gd name="connsiteX7" fmla="*/ 41427 w 62687"/>
                <a:gd name="connsiteY7" fmla="*/ 175104 h 190104"/>
                <a:gd name="connsiteX8" fmla="*/ 45256 w 62687"/>
                <a:gd name="connsiteY8" fmla="*/ 190047 h 19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87" h="190104">
                  <a:moveTo>
                    <a:pt x="45256" y="190104"/>
                  </a:moveTo>
                  <a:cubicBezTo>
                    <a:pt x="30042" y="189763"/>
                    <a:pt x="21376" y="180786"/>
                    <a:pt x="14928" y="170218"/>
                  </a:cubicBezTo>
                  <a:cubicBezTo>
                    <a:pt x="9235" y="160899"/>
                    <a:pt x="3642" y="150047"/>
                    <a:pt x="2181" y="139138"/>
                  </a:cubicBezTo>
                  <a:cubicBezTo>
                    <a:pt x="-3512" y="96354"/>
                    <a:pt x="1476" y="55160"/>
                    <a:pt x="22636" y="18058"/>
                  </a:cubicBezTo>
                  <a:cubicBezTo>
                    <a:pt x="31553" y="2376"/>
                    <a:pt x="42687" y="-3136"/>
                    <a:pt x="53367" y="1694"/>
                  </a:cubicBezTo>
                  <a:cubicBezTo>
                    <a:pt x="56390" y="3058"/>
                    <a:pt x="58456" y="6921"/>
                    <a:pt x="62688" y="11410"/>
                  </a:cubicBezTo>
                  <a:cubicBezTo>
                    <a:pt x="37800" y="25955"/>
                    <a:pt x="31603" y="51524"/>
                    <a:pt x="26565" y="78342"/>
                  </a:cubicBezTo>
                  <a:cubicBezTo>
                    <a:pt x="20016" y="113058"/>
                    <a:pt x="22787" y="145445"/>
                    <a:pt x="41427" y="175104"/>
                  </a:cubicBezTo>
                  <a:cubicBezTo>
                    <a:pt x="43594" y="178570"/>
                    <a:pt x="43695" y="183684"/>
                    <a:pt x="45256" y="190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C6C5A30F-837A-83A2-91F4-664ED1FA70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22827" y="192945"/>
              <a:ext cx="84741" cy="122226"/>
            </a:xfrm>
            <a:custGeom>
              <a:avLst/>
              <a:gdLst>
                <a:gd name="connsiteX0" fmla="*/ 22472 w 84741"/>
                <a:gd name="connsiteY0" fmla="*/ 76090 h 122226"/>
                <a:gd name="connsiteX1" fmla="*/ 62474 w 84741"/>
                <a:gd name="connsiteY1" fmla="*/ 62795 h 122226"/>
                <a:gd name="connsiteX2" fmla="*/ 68267 w 84741"/>
                <a:gd name="connsiteY2" fmla="*/ 36772 h 122226"/>
                <a:gd name="connsiteX3" fmla="*/ 78596 w 84741"/>
                <a:gd name="connsiteY3" fmla="*/ 30749 h 122226"/>
                <a:gd name="connsiteX4" fmla="*/ 84742 w 84741"/>
                <a:gd name="connsiteY4" fmla="*/ 39045 h 122226"/>
                <a:gd name="connsiteX5" fmla="*/ 83331 w 84741"/>
                <a:gd name="connsiteY5" fmla="*/ 115579 h 122226"/>
                <a:gd name="connsiteX6" fmla="*/ 78746 w 84741"/>
                <a:gd name="connsiteY6" fmla="*/ 122227 h 122226"/>
                <a:gd name="connsiteX7" fmla="*/ 60963 w 84741"/>
                <a:gd name="connsiteY7" fmla="*/ 84329 h 122226"/>
                <a:gd name="connsiteX8" fmla="*/ 30533 w 84741"/>
                <a:gd name="connsiteY8" fmla="*/ 95863 h 122226"/>
                <a:gd name="connsiteX9" fmla="*/ 5695 w 84741"/>
                <a:gd name="connsiteY9" fmla="*/ 96488 h 122226"/>
                <a:gd name="connsiteX10" fmla="*/ 2169 w 84741"/>
                <a:gd name="connsiteY10" fmla="*/ 69215 h 122226"/>
                <a:gd name="connsiteX11" fmla="*/ 13957 w 84741"/>
                <a:gd name="connsiteY11" fmla="*/ 11374 h 122226"/>
                <a:gd name="connsiteX12" fmla="*/ 22774 w 84741"/>
                <a:gd name="connsiteY12" fmla="*/ 10 h 122226"/>
                <a:gd name="connsiteX13" fmla="*/ 30583 w 84741"/>
                <a:gd name="connsiteY13" fmla="*/ 14499 h 122226"/>
                <a:gd name="connsiteX14" fmla="*/ 25243 w 84741"/>
                <a:gd name="connsiteY14" fmla="*/ 58590 h 122226"/>
                <a:gd name="connsiteX15" fmla="*/ 22522 w 84741"/>
                <a:gd name="connsiteY15" fmla="*/ 76147 h 12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41" h="122226">
                  <a:moveTo>
                    <a:pt x="22472" y="76090"/>
                  </a:moveTo>
                  <a:cubicBezTo>
                    <a:pt x="38191" y="70863"/>
                    <a:pt x="50030" y="66943"/>
                    <a:pt x="62474" y="62795"/>
                  </a:cubicBezTo>
                  <a:cubicBezTo>
                    <a:pt x="64287" y="54045"/>
                    <a:pt x="65295" y="44954"/>
                    <a:pt x="68267" y="36772"/>
                  </a:cubicBezTo>
                  <a:cubicBezTo>
                    <a:pt x="69426" y="33533"/>
                    <a:pt x="74968" y="30920"/>
                    <a:pt x="78596" y="30749"/>
                  </a:cubicBezTo>
                  <a:cubicBezTo>
                    <a:pt x="80610" y="30635"/>
                    <a:pt x="84742" y="36090"/>
                    <a:pt x="84742" y="39045"/>
                  </a:cubicBezTo>
                  <a:cubicBezTo>
                    <a:pt x="84742" y="64556"/>
                    <a:pt x="84087" y="90068"/>
                    <a:pt x="83331" y="115579"/>
                  </a:cubicBezTo>
                  <a:cubicBezTo>
                    <a:pt x="83281" y="117511"/>
                    <a:pt x="80812" y="119329"/>
                    <a:pt x="78746" y="122227"/>
                  </a:cubicBezTo>
                  <a:cubicBezTo>
                    <a:pt x="61416" y="117681"/>
                    <a:pt x="66101" y="99272"/>
                    <a:pt x="60963" y="84329"/>
                  </a:cubicBezTo>
                  <a:cubicBezTo>
                    <a:pt x="50634" y="88363"/>
                    <a:pt x="40810" y="93306"/>
                    <a:pt x="30533" y="95863"/>
                  </a:cubicBezTo>
                  <a:cubicBezTo>
                    <a:pt x="22422" y="97852"/>
                    <a:pt x="12093" y="100352"/>
                    <a:pt x="5695" y="96488"/>
                  </a:cubicBezTo>
                  <a:cubicBezTo>
                    <a:pt x="-2819" y="91374"/>
                    <a:pt x="204" y="79045"/>
                    <a:pt x="2169" y="69215"/>
                  </a:cubicBezTo>
                  <a:cubicBezTo>
                    <a:pt x="6048" y="49897"/>
                    <a:pt x="9474" y="30465"/>
                    <a:pt x="13957" y="11374"/>
                  </a:cubicBezTo>
                  <a:cubicBezTo>
                    <a:pt x="15016" y="6828"/>
                    <a:pt x="19600" y="181"/>
                    <a:pt x="22774" y="10"/>
                  </a:cubicBezTo>
                  <a:cubicBezTo>
                    <a:pt x="30583" y="-331"/>
                    <a:pt x="31188" y="7908"/>
                    <a:pt x="30583" y="14499"/>
                  </a:cubicBezTo>
                  <a:cubicBezTo>
                    <a:pt x="29223" y="29215"/>
                    <a:pt x="27107" y="43874"/>
                    <a:pt x="25243" y="58590"/>
                  </a:cubicBezTo>
                  <a:cubicBezTo>
                    <a:pt x="24638" y="63249"/>
                    <a:pt x="23782" y="67852"/>
                    <a:pt x="22522" y="76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03016553-4207-06E1-6941-2650429D89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7625" y="3100247"/>
              <a:ext cx="85210" cy="95395"/>
            </a:xfrm>
            <a:custGeom>
              <a:avLst/>
              <a:gdLst>
                <a:gd name="connsiteX0" fmla="*/ 55628 w 85210"/>
                <a:gd name="connsiteY0" fmla="*/ 48182 h 95395"/>
                <a:gd name="connsiteX1" fmla="*/ 37693 w 85210"/>
                <a:gd name="connsiteY1" fmla="*/ 75398 h 95395"/>
                <a:gd name="connsiteX2" fmla="*/ 26559 w 85210"/>
                <a:gd name="connsiteY2" fmla="*/ 90455 h 95395"/>
                <a:gd name="connsiteX3" fmla="*/ 2780 w 85210"/>
                <a:gd name="connsiteY3" fmla="*/ 82046 h 95395"/>
                <a:gd name="connsiteX4" fmla="*/ 815 w 85210"/>
                <a:gd name="connsiteY4" fmla="*/ 67500 h 95395"/>
                <a:gd name="connsiteX5" fmla="*/ 160 w 85210"/>
                <a:gd name="connsiteY5" fmla="*/ 13238 h 95395"/>
                <a:gd name="connsiteX6" fmla="*/ 6659 w 85210"/>
                <a:gd name="connsiteY6" fmla="*/ 0 h 95395"/>
                <a:gd name="connsiteX7" fmla="*/ 16584 w 85210"/>
                <a:gd name="connsiteY7" fmla="*/ 11364 h 95395"/>
                <a:gd name="connsiteX8" fmla="*/ 19355 w 85210"/>
                <a:gd name="connsiteY8" fmla="*/ 30682 h 95395"/>
                <a:gd name="connsiteX9" fmla="*/ 22126 w 85210"/>
                <a:gd name="connsiteY9" fmla="*/ 55284 h 95395"/>
                <a:gd name="connsiteX10" fmla="*/ 42026 w 85210"/>
                <a:gd name="connsiteY10" fmla="*/ 31761 h 95395"/>
                <a:gd name="connsiteX11" fmla="*/ 82733 w 85210"/>
                <a:gd name="connsiteY11" fmla="*/ 44034 h 95395"/>
                <a:gd name="connsiteX12" fmla="*/ 84698 w 85210"/>
                <a:gd name="connsiteY12" fmla="*/ 82557 h 95395"/>
                <a:gd name="connsiteX13" fmla="*/ 74168 w 85210"/>
                <a:gd name="connsiteY13" fmla="*/ 91989 h 95395"/>
                <a:gd name="connsiteX14" fmla="*/ 64697 w 85210"/>
                <a:gd name="connsiteY14" fmla="*/ 81194 h 95395"/>
                <a:gd name="connsiteX15" fmla="*/ 60969 w 85210"/>
                <a:gd name="connsiteY15" fmla="*/ 50284 h 95395"/>
                <a:gd name="connsiteX16" fmla="*/ 55528 w 85210"/>
                <a:gd name="connsiteY16" fmla="*/ 48125 h 9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210" h="95395">
                  <a:moveTo>
                    <a:pt x="55628" y="48182"/>
                  </a:moveTo>
                  <a:cubicBezTo>
                    <a:pt x="49684" y="57273"/>
                    <a:pt x="43789" y="66364"/>
                    <a:pt x="37693" y="75398"/>
                  </a:cubicBezTo>
                  <a:cubicBezTo>
                    <a:pt x="34166" y="80626"/>
                    <a:pt x="31043" y="86478"/>
                    <a:pt x="26559" y="90455"/>
                  </a:cubicBezTo>
                  <a:cubicBezTo>
                    <a:pt x="16433" y="99432"/>
                    <a:pt x="6810" y="95910"/>
                    <a:pt x="2780" y="82046"/>
                  </a:cubicBezTo>
                  <a:cubicBezTo>
                    <a:pt x="1419" y="77444"/>
                    <a:pt x="966" y="72387"/>
                    <a:pt x="815" y="67500"/>
                  </a:cubicBezTo>
                  <a:cubicBezTo>
                    <a:pt x="311" y="49432"/>
                    <a:pt x="-294" y="31307"/>
                    <a:pt x="160" y="13238"/>
                  </a:cubicBezTo>
                  <a:cubicBezTo>
                    <a:pt x="261" y="8750"/>
                    <a:pt x="4392" y="4375"/>
                    <a:pt x="6659" y="0"/>
                  </a:cubicBezTo>
                  <a:cubicBezTo>
                    <a:pt x="10085" y="3750"/>
                    <a:pt x="14871" y="6818"/>
                    <a:pt x="16584" y="11364"/>
                  </a:cubicBezTo>
                  <a:cubicBezTo>
                    <a:pt x="18801" y="17216"/>
                    <a:pt x="18599" y="24205"/>
                    <a:pt x="19355" y="30682"/>
                  </a:cubicBezTo>
                  <a:cubicBezTo>
                    <a:pt x="20161" y="37728"/>
                    <a:pt x="20916" y="44773"/>
                    <a:pt x="22126" y="55284"/>
                  </a:cubicBezTo>
                  <a:cubicBezTo>
                    <a:pt x="30287" y="45568"/>
                    <a:pt x="35678" y="38125"/>
                    <a:pt x="42026" y="31761"/>
                  </a:cubicBezTo>
                  <a:cubicBezTo>
                    <a:pt x="58147" y="15625"/>
                    <a:pt x="76637" y="20625"/>
                    <a:pt x="82733" y="44034"/>
                  </a:cubicBezTo>
                  <a:cubicBezTo>
                    <a:pt x="85857" y="56137"/>
                    <a:pt x="85403" y="69773"/>
                    <a:pt x="84698" y="82557"/>
                  </a:cubicBezTo>
                  <a:cubicBezTo>
                    <a:pt x="84496" y="86194"/>
                    <a:pt x="77796" y="92103"/>
                    <a:pt x="74168" y="91989"/>
                  </a:cubicBezTo>
                  <a:cubicBezTo>
                    <a:pt x="70793" y="91876"/>
                    <a:pt x="65755" y="85682"/>
                    <a:pt x="64697" y="81194"/>
                  </a:cubicBezTo>
                  <a:cubicBezTo>
                    <a:pt x="62379" y="71193"/>
                    <a:pt x="62077" y="60625"/>
                    <a:pt x="60969" y="50284"/>
                  </a:cubicBezTo>
                  <a:cubicBezTo>
                    <a:pt x="59155" y="49546"/>
                    <a:pt x="57341" y="48864"/>
                    <a:pt x="55528" y="4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C843E1BF-660A-0B5E-EA49-DC47A4A579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0992" y="3353589"/>
              <a:ext cx="84694" cy="112256"/>
            </a:xfrm>
            <a:custGeom>
              <a:avLst/>
              <a:gdLst>
                <a:gd name="connsiteX0" fmla="*/ 30189 w 84694"/>
                <a:gd name="connsiteY0" fmla="*/ 96434 h 112256"/>
                <a:gd name="connsiteX1" fmla="*/ 7467 w 84694"/>
                <a:gd name="connsiteY1" fmla="*/ 70695 h 112256"/>
                <a:gd name="connsiteX2" fmla="*/ 565 w 84694"/>
                <a:gd name="connsiteY2" fmla="*/ 19615 h 112256"/>
                <a:gd name="connsiteX3" fmla="*/ 8828 w 84694"/>
                <a:gd name="connsiteY3" fmla="*/ 240 h 112256"/>
                <a:gd name="connsiteX4" fmla="*/ 23992 w 84694"/>
                <a:gd name="connsiteY4" fmla="*/ 16717 h 112256"/>
                <a:gd name="connsiteX5" fmla="*/ 29887 w 84694"/>
                <a:gd name="connsiteY5" fmla="*/ 64331 h 112256"/>
                <a:gd name="connsiteX6" fmla="*/ 46461 w 84694"/>
                <a:gd name="connsiteY6" fmla="*/ 54615 h 112256"/>
                <a:gd name="connsiteX7" fmla="*/ 73616 w 84694"/>
                <a:gd name="connsiteY7" fmla="*/ 54615 h 112256"/>
                <a:gd name="connsiteX8" fmla="*/ 83037 w 84694"/>
                <a:gd name="connsiteY8" fmla="*/ 80581 h 112256"/>
                <a:gd name="connsiteX9" fmla="*/ 37444 w 84694"/>
                <a:gd name="connsiteY9" fmla="*/ 111888 h 112256"/>
                <a:gd name="connsiteX10" fmla="*/ 29584 w 84694"/>
                <a:gd name="connsiteY10" fmla="*/ 95638 h 112256"/>
                <a:gd name="connsiteX11" fmla="*/ 58755 w 84694"/>
                <a:gd name="connsiteY11" fmla="*/ 67911 h 112256"/>
                <a:gd name="connsiteX12" fmla="*/ 30239 w 84694"/>
                <a:gd name="connsiteY12" fmla="*/ 96491 h 1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694" h="112256">
                  <a:moveTo>
                    <a:pt x="30189" y="96434"/>
                  </a:moveTo>
                  <a:cubicBezTo>
                    <a:pt x="10792" y="91888"/>
                    <a:pt x="10641" y="91888"/>
                    <a:pt x="7467" y="70695"/>
                  </a:cubicBezTo>
                  <a:cubicBezTo>
                    <a:pt x="4898" y="53706"/>
                    <a:pt x="2631" y="36661"/>
                    <a:pt x="565" y="19615"/>
                  </a:cubicBezTo>
                  <a:cubicBezTo>
                    <a:pt x="-442" y="11319"/>
                    <a:pt x="-1248" y="2001"/>
                    <a:pt x="8828" y="240"/>
                  </a:cubicBezTo>
                  <a:cubicBezTo>
                    <a:pt x="19357" y="-1578"/>
                    <a:pt x="22632" y="7229"/>
                    <a:pt x="23992" y="16717"/>
                  </a:cubicBezTo>
                  <a:cubicBezTo>
                    <a:pt x="26159" y="32001"/>
                    <a:pt x="27821" y="47399"/>
                    <a:pt x="29887" y="64331"/>
                  </a:cubicBezTo>
                  <a:cubicBezTo>
                    <a:pt x="36385" y="60354"/>
                    <a:pt x="41172" y="55524"/>
                    <a:pt x="46461" y="54615"/>
                  </a:cubicBezTo>
                  <a:cubicBezTo>
                    <a:pt x="55379" y="53081"/>
                    <a:pt x="65203" y="51888"/>
                    <a:pt x="73616" y="54615"/>
                  </a:cubicBezTo>
                  <a:cubicBezTo>
                    <a:pt x="84196" y="57968"/>
                    <a:pt x="86866" y="68593"/>
                    <a:pt x="83037" y="80581"/>
                  </a:cubicBezTo>
                  <a:cubicBezTo>
                    <a:pt x="77344" y="98365"/>
                    <a:pt x="53767" y="114957"/>
                    <a:pt x="37444" y="111888"/>
                  </a:cubicBezTo>
                  <a:cubicBezTo>
                    <a:pt x="29534" y="110411"/>
                    <a:pt x="22480" y="107002"/>
                    <a:pt x="29584" y="95638"/>
                  </a:cubicBezTo>
                  <a:cubicBezTo>
                    <a:pt x="45102" y="88746"/>
                    <a:pt x="54825" y="79502"/>
                    <a:pt x="58755" y="67911"/>
                  </a:cubicBezTo>
                  <a:cubicBezTo>
                    <a:pt x="46361" y="77229"/>
                    <a:pt x="34925" y="82172"/>
                    <a:pt x="30239" y="96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30124AF-95FE-F904-EFEB-FB9201BE10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3061" y="4875834"/>
              <a:ext cx="82988" cy="133029"/>
            </a:xfrm>
            <a:custGeom>
              <a:avLst/>
              <a:gdLst>
                <a:gd name="connsiteX0" fmla="*/ 32004 w 82988"/>
                <a:gd name="connsiteY0" fmla="*/ 73857 h 133029"/>
                <a:gd name="connsiteX1" fmla="*/ 55329 w 82988"/>
                <a:gd name="connsiteY1" fmla="*/ 52778 h 133029"/>
                <a:gd name="connsiteX2" fmla="*/ 67219 w 82988"/>
                <a:gd name="connsiteY2" fmla="*/ 52323 h 133029"/>
                <a:gd name="connsiteX3" fmla="*/ 66867 w 82988"/>
                <a:gd name="connsiteY3" fmla="*/ 65392 h 133029"/>
                <a:gd name="connsiteX4" fmla="*/ 40921 w 82988"/>
                <a:gd name="connsiteY4" fmla="*/ 101017 h 133029"/>
                <a:gd name="connsiteX5" fmla="*/ 82988 w 82988"/>
                <a:gd name="connsiteY5" fmla="*/ 127778 h 133029"/>
                <a:gd name="connsiteX6" fmla="*/ 69184 w 82988"/>
                <a:gd name="connsiteY6" fmla="*/ 133005 h 133029"/>
                <a:gd name="connsiteX7" fmla="*/ 39006 w 82988"/>
                <a:gd name="connsiteY7" fmla="*/ 127664 h 133029"/>
                <a:gd name="connsiteX8" fmla="*/ 16083 w 82988"/>
                <a:gd name="connsiteY8" fmla="*/ 96357 h 133029"/>
                <a:gd name="connsiteX9" fmla="*/ 1977 w 82988"/>
                <a:gd name="connsiteY9" fmla="*/ 26868 h 133029"/>
                <a:gd name="connsiteX10" fmla="*/ 7519 w 82988"/>
                <a:gd name="connsiteY10" fmla="*/ 902 h 133029"/>
                <a:gd name="connsiteX11" fmla="*/ 23792 w 82988"/>
                <a:gd name="connsiteY11" fmla="*/ 21811 h 133029"/>
                <a:gd name="connsiteX12" fmla="*/ 32054 w 82988"/>
                <a:gd name="connsiteY12" fmla="*/ 73914 h 13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988" h="133029">
                  <a:moveTo>
                    <a:pt x="32004" y="73857"/>
                  </a:moveTo>
                  <a:cubicBezTo>
                    <a:pt x="41777" y="64823"/>
                    <a:pt x="48075" y="57948"/>
                    <a:pt x="55329" y="52778"/>
                  </a:cubicBezTo>
                  <a:cubicBezTo>
                    <a:pt x="58201" y="50732"/>
                    <a:pt x="63189" y="52380"/>
                    <a:pt x="67219" y="52323"/>
                  </a:cubicBezTo>
                  <a:cubicBezTo>
                    <a:pt x="67219" y="56755"/>
                    <a:pt x="68731" y="62494"/>
                    <a:pt x="66867" y="65392"/>
                  </a:cubicBezTo>
                  <a:cubicBezTo>
                    <a:pt x="59158" y="77266"/>
                    <a:pt x="50392" y="88232"/>
                    <a:pt x="40921" y="101017"/>
                  </a:cubicBezTo>
                  <a:cubicBezTo>
                    <a:pt x="53113" y="112608"/>
                    <a:pt x="72912" y="108176"/>
                    <a:pt x="82988" y="127778"/>
                  </a:cubicBezTo>
                  <a:cubicBezTo>
                    <a:pt x="77648" y="129937"/>
                    <a:pt x="73315" y="133346"/>
                    <a:pt x="69184" y="133005"/>
                  </a:cubicBezTo>
                  <a:cubicBezTo>
                    <a:pt x="59058" y="132210"/>
                    <a:pt x="48881" y="130335"/>
                    <a:pt x="39006" y="127664"/>
                  </a:cubicBezTo>
                  <a:cubicBezTo>
                    <a:pt x="19811" y="122437"/>
                    <a:pt x="19610" y="120108"/>
                    <a:pt x="16083" y="96357"/>
                  </a:cubicBezTo>
                  <a:cubicBezTo>
                    <a:pt x="12607" y="72948"/>
                    <a:pt x="6612" y="50050"/>
                    <a:pt x="1977" y="26868"/>
                  </a:cubicBezTo>
                  <a:cubicBezTo>
                    <a:pt x="63" y="17323"/>
                    <a:pt x="-3111" y="6641"/>
                    <a:pt x="7519" y="902"/>
                  </a:cubicBezTo>
                  <a:cubicBezTo>
                    <a:pt x="14471" y="-2848"/>
                    <a:pt x="20819" y="5277"/>
                    <a:pt x="23792" y="21811"/>
                  </a:cubicBezTo>
                  <a:cubicBezTo>
                    <a:pt x="26663" y="37777"/>
                    <a:pt x="28880" y="53914"/>
                    <a:pt x="32054" y="73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AD00565A-3A97-48C0-6D9F-79E2BB0045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5675" y="5893780"/>
              <a:ext cx="50969" cy="211486"/>
            </a:xfrm>
            <a:custGeom>
              <a:avLst/>
              <a:gdLst>
                <a:gd name="connsiteX0" fmla="*/ 3830 w 50969"/>
                <a:gd name="connsiteY0" fmla="*/ 235 h 211486"/>
                <a:gd name="connsiteX1" fmla="*/ 28163 w 50969"/>
                <a:gd name="connsiteY1" fmla="*/ 19895 h 211486"/>
                <a:gd name="connsiteX2" fmla="*/ 46904 w 50969"/>
                <a:gd name="connsiteY2" fmla="*/ 77452 h 211486"/>
                <a:gd name="connsiteX3" fmla="*/ 39499 w 50969"/>
                <a:gd name="connsiteY3" fmla="*/ 189043 h 211486"/>
                <a:gd name="connsiteX4" fmla="*/ 18289 w 50969"/>
                <a:gd name="connsiteY4" fmla="*/ 211487 h 211486"/>
                <a:gd name="connsiteX5" fmla="*/ 23881 w 50969"/>
                <a:gd name="connsiteY5" fmla="*/ 180805 h 211486"/>
                <a:gd name="connsiteX6" fmla="*/ 5593 w 50969"/>
                <a:gd name="connsiteY6" fmla="*/ 25349 h 211486"/>
                <a:gd name="connsiteX7" fmla="*/ 3779 w 50969"/>
                <a:gd name="connsiteY7" fmla="*/ 235 h 2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69" h="211486">
                  <a:moveTo>
                    <a:pt x="3830" y="235"/>
                  </a:moveTo>
                  <a:cubicBezTo>
                    <a:pt x="17080" y="-1753"/>
                    <a:pt x="23780" y="9213"/>
                    <a:pt x="28163" y="19895"/>
                  </a:cubicBezTo>
                  <a:cubicBezTo>
                    <a:pt x="35771" y="38418"/>
                    <a:pt x="43328" y="57622"/>
                    <a:pt x="46904" y="77452"/>
                  </a:cubicBezTo>
                  <a:cubicBezTo>
                    <a:pt x="53706" y="115009"/>
                    <a:pt x="52447" y="152850"/>
                    <a:pt x="39499" y="189043"/>
                  </a:cubicBezTo>
                  <a:cubicBezTo>
                    <a:pt x="36174" y="198305"/>
                    <a:pt x="33050" y="209100"/>
                    <a:pt x="18289" y="211487"/>
                  </a:cubicBezTo>
                  <a:cubicBezTo>
                    <a:pt x="20505" y="199441"/>
                    <a:pt x="22067" y="190066"/>
                    <a:pt x="23881" y="180805"/>
                  </a:cubicBezTo>
                  <a:cubicBezTo>
                    <a:pt x="34461" y="126487"/>
                    <a:pt x="28818" y="74554"/>
                    <a:pt x="5593" y="25349"/>
                  </a:cubicBezTo>
                  <a:cubicBezTo>
                    <a:pt x="1865" y="17508"/>
                    <a:pt x="-3879" y="10065"/>
                    <a:pt x="3779" y="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5CB34089-5516-02DE-EEB2-63413EA38E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1155" y="1367424"/>
              <a:ext cx="68279" cy="139517"/>
            </a:xfrm>
            <a:custGeom>
              <a:avLst/>
              <a:gdLst>
                <a:gd name="connsiteX0" fmla="*/ 39501 w 68279"/>
                <a:gd name="connsiteY0" fmla="*/ 69176 h 139517"/>
                <a:gd name="connsiteX1" fmla="*/ 20407 w 68279"/>
                <a:gd name="connsiteY1" fmla="*/ 107245 h 139517"/>
                <a:gd name="connsiteX2" fmla="*/ 12094 w 68279"/>
                <a:gd name="connsiteY2" fmla="*/ 121563 h 139517"/>
                <a:gd name="connsiteX3" fmla="*/ 4487 w 68279"/>
                <a:gd name="connsiteY3" fmla="*/ 123438 h 139517"/>
                <a:gd name="connsiteX4" fmla="*/ 53 w 68279"/>
                <a:gd name="connsiteY4" fmla="*/ 113836 h 139517"/>
                <a:gd name="connsiteX5" fmla="*/ 5898 w 68279"/>
                <a:gd name="connsiteY5" fmla="*/ 98040 h 139517"/>
                <a:gd name="connsiteX6" fmla="*/ 40509 w 68279"/>
                <a:gd name="connsiteY6" fmla="*/ 12983 h 139517"/>
                <a:gd name="connsiteX7" fmla="*/ 53809 w 68279"/>
                <a:gd name="connsiteY7" fmla="*/ 653 h 139517"/>
                <a:gd name="connsiteX8" fmla="*/ 63280 w 68279"/>
                <a:gd name="connsiteY8" fmla="*/ 14574 h 139517"/>
                <a:gd name="connsiteX9" fmla="*/ 68268 w 68279"/>
                <a:gd name="connsiteY9" fmla="*/ 120483 h 139517"/>
                <a:gd name="connsiteX10" fmla="*/ 64590 w 68279"/>
                <a:gd name="connsiteY10" fmla="*/ 139518 h 139517"/>
                <a:gd name="connsiteX11" fmla="*/ 46806 w 68279"/>
                <a:gd name="connsiteY11" fmla="*/ 107813 h 139517"/>
                <a:gd name="connsiteX12" fmla="*/ 43280 w 68279"/>
                <a:gd name="connsiteY12" fmla="*/ 69688 h 139517"/>
                <a:gd name="connsiteX13" fmla="*/ 39552 w 68279"/>
                <a:gd name="connsiteY13" fmla="*/ 69176 h 13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79" h="139517">
                  <a:moveTo>
                    <a:pt x="39501" y="69176"/>
                  </a:moveTo>
                  <a:cubicBezTo>
                    <a:pt x="33153" y="81904"/>
                    <a:pt x="26856" y="94631"/>
                    <a:pt x="20407" y="107245"/>
                  </a:cubicBezTo>
                  <a:cubicBezTo>
                    <a:pt x="17888" y="112188"/>
                    <a:pt x="15419" y="117415"/>
                    <a:pt x="12094" y="121563"/>
                  </a:cubicBezTo>
                  <a:cubicBezTo>
                    <a:pt x="10583" y="123438"/>
                    <a:pt x="5847" y="124631"/>
                    <a:pt x="4487" y="123438"/>
                  </a:cubicBezTo>
                  <a:cubicBezTo>
                    <a:pt x="2119" y="121336"/>
                    <a:pt x="-400" y="116790"/>
                    <a:pt x="53" y="113836"/>
                  </a:cubicBezTo>
                  <a:cubicBezTo>
                    <a:pt x="910" y="108381"/>
                    <a:pt x="3781" y="103267"/>
                    <a:pt x="5898" y="98040"/>
                  </a:cubicBezTo>
                  <a:cubicBezTo>
                    <a:pt x="17435" y="69688"/>
                    <a:pt x="29173" y="41449"/>
                    <a:pt x="40509" y="12983"/>
                  </a:cubicBezTo>
                  <a:cubicBezTo>
                    <a:pt x="43330" y="5937"/>
                    <a:pt x="45748" y="-2415"/>
                    <a:pt x="53809" y="653"/>
                  </a:cubicBezTo>
                  <a:cubicBezTo>
                    <a:pt x="57991" y="2244"/>
                    <a:pt x="62928" y="9517"/>
                    <a:pt x="63280" y="14574"/>
                  </a:cubicBezTo>
                  <a:cubicBezTo>
                    <a:pt x="65648" y="49801"/>
                    <a:pt x="67109" y="85142"/>
                    <a:pt x="68268" y="120483"/>
                  </a:cubicBezTo>
                  <a:cubicBezTo>
                    <a:pt x="68470" y="126450"/>
                    <a:pt x="66001" y="132529"/>
                    <a:pt x="64590" y="139518"/>
                  </a:cubicBezTo>
                  <a:cubicBezTo>
                    <a:pt x="47713" y="134404"/>
                    <a:pt x="48418" y="120143"/>
                    <a:pt x="46806" y="107813"/>
                  </a:cubicBezTo>
                  <a:cubicBezTo>
                    <a:pt x="45194" y="95199"/>
                    <a:pt x="44388" y="82415"/>
                    <a:pt x="43280" y="69688"/>
                  </a:cubicBezTo>
                  <a:cubicBezTo>
                    <a:pt x="42020" y="69517"/>
                    <a:pt x="40811" y="69347"/>
                    <a:pt x="39552" y="69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7BDCB21-7C19-32B4-869F-BF47836AB4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93357" y="74880"/>
              <a:ext cx="51830" cy="182093"/>
            </a:xfrm>
            <a:custGeom>
              <a:avLst/>
              <a:gdLst>
                <a:gd name="connsiteX0" fmla="*/ 51780 w 51830"/>
                <a:gd name="connsiteY0" fmla="*/ 180689 h 182093"/>
                <a:gd name="connsiteX1" fmla="*/ 21200 w 51830"/>
                <a:gd name="connsiteY1" fmla="*/ 167735 h 182093"/>
                <a:gd name="connsiteX2" fmla="*/ 3567 w 51830"/>
                <a:gd name="connsiteY2" fmla="*/ 125803 h 182093"/>
                <a:gd name="connsiteX3" fmla="*/ 16414 w 51830"/>
                <a:gd name="connsiteY3" fmla="*/ 22677 h 182093"/>
                <a:gd name="connsiteX4" fmla="*/ 30671 w 51830"/>
                <a:gd name="connsiteY4" fmla="*/ 4438 h 182093"/>
                <a:gd name="connsiteX5" fmla="*/ 51377 w 51830"/>
                <a:gd name="connsiteY5" fmla="*/ 7222 h 182093"/>
                <a:gd name="connsiteX6" fmla="*/ 51831 w 51830"/>
                <a:gd name="connsiteY6" fmla="*/ 180689 h 18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30" h="182093">
                  <a:moveTo>
                    <a:pt x="51780" y="180689"/>
                  </a:moveTo>
                  <a:cubicBezTo>
                    <a:pt x="36465" y="185292"/>
                    <a:pt x="27094" y="177962"/>
                    <a:pt x="21200" y="167735"/>
                  </a:cubicBezTo>
                  <a:cubicBezTo>
                    <a:pt x="13743" y="154837"/>
                    <a:pt x="6892" y="140575"/>
                    <a:pt x="3567" y="125803"/>
                  </a:cubicBezTo>
                  <a:cubicBezTo>
                    <a:pt x="-4595" y="89893"/>
                    <a:pt x="1904" y="55291"/>
                    <a:pt x="16414" y="22677"/>
                  </a:cubicBezTo>
                  <a:cubicBezTo>
                    <a:pt x="19537" y="15631"/>
                    <a:pt x="25079" y="9325"/>
                    <a:pt x="30671" y="4438"/>
                  </a:cubicBezTo>
                  <a:cubicBezTo>
                    <a:pt x="37724" y="-1698"/>
                    <a:pt x="45533" y="-2096"/>
                    <a:pt x="51377" y="7222"/>
                  </a:cubicBezTo>
                  <a:cubicBezTo>
                    <a:pt x="13794" y="64552"/>
                    <a:pt x="15910" y="122280"/>
                    <a:pt x="51831" y="1806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44FF4A-7DEA-48D1-EB00-522E903767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21399" y="52091"/>
              <a:ext cx="46012" cy="224081"/>
            </a:xfrm>
            <a:custGeom>
              <a:avLst/>
              <a:gdLst>
                <a:gd name="connsiteX0" fmla="*/ 12141 w 46012"/>
                <a:gd name="connsiteY0" fmla="*/ 224047 h 224081"/>
                <a:gd name="connsiteX1" fmla="*/ 17230 w 46012"/>
                <a:gd name="connsiteY1" fmla="*/ 199558 h 224081"/>
                <a:gd name="connsiteX2" fmla="*/ 19548 w 46012"/>
                <a:gd name="connsiteY2" fmla="*/ 60239 h 224081"/>
                <a:gd name="connsiteX3" fmla="*/ 0 w 46012"/>
                <a:gd name="connsiteY3" fmla="*/ 4102 h 224081"/>
                <a:gd name="connsiteX4" fmla="*/ 18439 w 46012"/>
                <a:gd name="connsiteY4" fmla="*/ 7000 h 224081"/>
                <a:gd name="connsiteX5" fmla="*/ 31185 w 46012"/>
                <a:gd name="connsiteY5" fmla="*/ 29614 h 224081"/>
                <a:gd name="connsiteX6" fmla="*/ 37684 w 46012"/>
                <a:gd name="connsiteY6" fmla="*/ 199672 h 224081"/>
                <a:gd name="connsiteX7" fmla="*/ 12192 w 46012"/>
                <a:gd name="connsiteY7" fmla="*/ 224047 h 22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12" h="224081">
                  <a:moveTo>
                    <a:pt x="12141" y="224047"/>
                  </a:moveTo>
                  <a:cubicBezTo>
                    <a:pt x="14056" y="214672"/>
                    <a:pt x="15416" y="207058"/>
                    <a:pt x="17230" y="199558"/>
                  </a:cubicBezTo>
                  <a:cubicBezTo>
                    <a:pt x="28364" y="153308"/>
                    <a:pt x="29422" y="106603"/>
                    <a:pt x="19548" y="60239"/>
                  </a:cubicBezTo>
                  <a:cubicBezTo>
                    <a:pt x="15568" y="41602"/>
                    <a:pt x="7154" y="24216"/>
                    <a:pt x="0" y="4102"/>
                  </a:cubicBezTo>
                  <a:cubicBezTo>
                    <a:pt x="5189" y="-3171"/>
                    <a:pt x="12746" y="125"/>
                    <a:pt x="18439" y="7000"/>
                  </a:cubicBezTo>
                  <a:cubicBezTo>
                    <a:pt x="23780" y="13420"/>
                    <a:pt x="28414" y="21432"/>
                    <a:pt x="31185" y="29614"/>
                  </a:cubicBezTo>
                  <a:cubicBezTo>
                    <a:pt x="49725" y="85410"/>
                    <a:pt x="49675" y="142455"/>
                    <a:pt x="37684" y="199672"/>
                  </a:cubicBezTo>
                  <a:cubicBezTo>
                    <a:pt x="35115" y="211888"/>
                    <a:pt x="30430" y="224842"/>
                    <a:pt x="12192" y="22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87DA4EC-D043-08A0-A020-0E8A687017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8068" y="3838366"/>
              <a:ext cx="61332" cy="167379"/>
            </a:xfrm>
            <a:custGeom>
              <a:avLst/>
              <a:gdLst>
                <a:gd name="connsiteX0" fmla="*/ 29038 w 61332"/>
                <a:gd name="connsiteY0" fmla="*/ 146206 h 167379"/>
                <a:gd name="connsiteX1" fmla="*/ 61332 w 61332"/>
                <a:gd name="connsiteY1" fmla="*/ 140808 h 167379"/>
                <a:gd name="connsiteX2" fmla="*/ 35034 w 61332"/>
                <a:gd name="connsiteY2" fmla="*/ 166944 h 167379"/>
                <a:gd name="connsiteX3" fmla="*/ 6468 w 61332"/>
                <a:gd name="connsiteY3" fmla="*/ 150467 h 167379"/>
                <a:gd name="connsiteX4" fmla="*/ 19 w 61332"/>
                <a:gd name="connsiteY4" fmla="*/ 114558 h 167379"/>
                <a:gd name="connsiteX5" fmla="*/ 1984 w 61332"/>
                <a:gd name="connsiteY5" fmla="*/ 15864 h 167379"/>
                <a:gd name="connsiteX6" fmla="*/ 12363 w 61332"/>
                <a:gd name="connsiteY6" fmla="*/ 11 h 167379"/>
                <a:gd name="connsiteX7" fmla="*/ 24555 w 61332"/>
                <a:gd name="connsiteY7" fmla="*/ 16489 h 167379"/>
                <a:gd name="connsiteX8" fmla="*/ 24807 w 61332"/>
                <a:gd name="connsiteY8" fmla="*/ 105353 h 167379"/>
                <a:gd name="connsiteX9" fmla="*/ 28988 w 61332"/>
                <a:gd name="connsiteY9" fmla="*/ 146262 h 16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332" h="167379">
                  <a:moveTo>
                    <a:pt x="29038" y="146206"/>
                  </a:moveTo>
                  <a:cubicBezTo>
                    <a:pt x="42641" y="143933"/>
                    <a:pt x="51760" y="142398"/>
                    <a:pt x="61332" y="140808"/>
                  </a:cubicBezTo>
                  <a:cubicBezTo>
                    <a:pt x="58057" y="157512"/>
                    <a:pt x="50400" y="164842"/>
                    <a:pt x="35034" y="166944"/>
                  </a:cubicBezTo>
                  <a:cubicBezTo>
                    <a:pt x="20776" y="168876"/>
                    <a:pt x="11255" y="164558"/>
                    <a:pt x="6468" y="150467"/>
                  </a:cubicBezTo>
                  <a:cubicBezTo>
                    <a:pt x="2639" y="139160"/>
                    <a:pt x="120" y="126603"/>
                    <a:pt x="19" y="114558"/>
                  </a:cubicBezTo>
                  <a:cubicBezTo>
                    <a:pt x="-182" y="81659"/>
                    <a:pt x="1229" y="48762"/>
                    <a:pt x="1984" y="15864"/>
                  </a:cubicBezTo>
                  <a:cubicBezTo>
                    <a:pt x="2186" y="7795"/>
                    <a:pt x="4050" y="295"/>
                    <a:pt x="12363" y="11"/>
                  </a:cubicBezTo>
                  <a:cubicBezTo>
                    <a:pt x="21683" y="-330"/>
                    <a:pt x="24555" y="7170"/>
                    <a:pt x="24555" y="16489"/>
                  </a:cubicBezTo>
                  <a:cubicBezTo>
                    <a:pt x="24555" y="46091"/>
                    <a:pt x="24202" y="75750"/>
                    <a:pt x="24807" y="105353"/>
                  </a:cubicBezTo>
                  <a:cubicBezTo>
                    <a:pt x="25059" y="118137"/>
                    <a:pt x="27376" y="130864"/>
                    <a:pt x="28988" y="146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F7881A70-B412-B9A2-5D6D-1DA39D2EC4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7293" y="4924609"/>
              <a:ext cx="113603" cy="85291"/>
            </a:xfrm>
            <a:custGeom>
              <a:avLst/>
              <a:gdLst>
                <a:gd name="connsiteX0" fmla="*/ 113553 w 113603"/>
                <a:gd name="connsiteY0" fmla="*/ 59458 h 85291"/>
                <a:gd name="connsiteX1" fmla="*/ 93703 w 113603"/>
                <a:gd name="connsiteY1" fmla="*/ 55083 h 85291"/>
                <a:gd name="connsiteX2" fmla="*/ 74559 w 113603"/>
                <a:gd name="connsiteY2" fmla="*/ 74515 h 85291"/>
                <a:gd name="connsiteX3" fmla="*/ 26949 w 113603"/>
                <a:gd name="connsiteY3" fmla="*/ 56787 h 85291"/>
                <a:gd name="connsiteX4" fmla="*/ 24128 w 113603"/>
                <a:gd name="connsiteY4" fmla="*/ 42128 h 85291"/>
                <a:gd name="connsiteX5" fmla="*/ 3119 w 113603"/>
                <a:gd name="connsiteY5" fmla="*/ 73720 h 85291"/>
                <a:gd name="connsiteX6" fmla="*/ 500 w 113603"/>
                <a:gd name="connsiteY6" fmla="*/ 54685 h 85291"/>
                <a:gd name="connsiteX7" fmla="*/ 31534 w 113603"/>
                <a:gd name="connsiteY7" fmla="*/ 4117 h 85291"/>
                <a:gd name="connsiteX8" fmla="*/ 46850 w 113603"/>
                <a:gd name="connsiteY8" fmla="*/ 10764 h 85291"/>
                <a:gd name="connsiteX9" fmla="*/ 47051 w 113603"/>
                <a:gd name="connsiteY9" fmla="*/ 35424 h 85291"/>
                <a:gd name="connsiteX10" fmla="*/ 51132 w 113603"/>
                <a:gd name="connsiteY10" fmla="*/ 65481 h 85291"/>
                <a:gd name="connsiteX11" fmla="*/ 85944 w 113603"/>
                <a:gd name="connsiteY11" fmla="*/ 25822 h 85291"/>
                <a:gd name="connsiteX12" fmla="*/ 100656 w 113603"/>
                <a:gd name="connsiteY12" fmla="*/ 5878 h 85291"/>
                <a:gd name="connsiteX13" fmla="*/ 112293 w 113603"/>
                <a:gd name="connsiteY13" fmla="*/ 29174 h 85291"/>
                <a:gd name="connsiteX14" fmla="*/ 113603 w 113603"/>
                <a:gd name="connsiteY14" fmla="*/ 59458 h 8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603" h="85291">
                  <a:moveTo>
                    <a:pt x="113553" y="59458"/>
                  </a:moveTo>
                  <a:cubicBezTo>
                    <a:pt x="105139" y="57583"/>
                    <a:pt x="99648" y="56390"/>
                    <a:pt x="93703" y="55083"/>
                  </a:cubicBezTo>
                  <a:cubicBezTo>
                    <a:pt x="87506" y="61447"/>
                    <a:pt x="81461" y="68606"/>
                    <a:pt x="74559" y="74515"/>
                  </a:cubicBezTo>
                  <a:cubicBezTo>
                    <a:pt x="52391" y="93663"/>
                    <a:pt x="34859" y="87015"/>
                    <a:pt x="26949" y="56787"/>
                  </a:cubicBezTo>
                  <a:cubicBezTo>
                    <a:pt x="25942" y="52924"/>
                    <a:pt x="25438" y="48947"/>
                    <a:pt x="24128" y="42128"/>
                  </a:cubicBezTo>
                  <a:cubicBezTo>
                    <a:pt x="17276" y="52413"/>
                    <a:pt x="11886" y="60481"/>
                    <a:pt x="3119" y="73720"/>
                  </a:cubicBezTo>
                  <a:cubicBezTo>
                    <a:pt x="1557" y="63549"/>
                    <a:pt x="-1112" y="57583"/>
                    <a:pt x="500" y="54685"/>
                  </a:cubicBezTo>
                  <a:cubicBezTo>
                    <a:pt x="10223" y="37356"/>
                    <a:pt x="20299" y="20197"/>
                    <a:pt x="31534" y="4117"/>
                  </a:cubicBezTo>
                  <a:cubicBezTo>
                    <a:pt x="37076" y="-3781"/>
                    <a:pt x="45842" y="367"/>
                    <a:pt x="46850" y="10764"/>
                  </a:cubicBezTo>
                  <a:cubicBezTo>
                    <a:pt x="47605" y="18890"/>
                    <a:pt x="46446" y="27242"/>
                    <a:pt x="47051" y="35424"/>
                  </a:cubicBezTo>
                  <a:cubicBezTo>
                    <a:pt x="47807" y="44913"/>
                    <a:pt x="49570" y="54288"/>
                    <a:pt x="51132" y="65481"/>
                  </a:cubicBezTo>
                  <a:cubicBezTo>
                    <a:pt x="72090" y="59515"/>
                    <a:pt x="80554" y="44117"/>
                    <a:pt x="85944" y="25822"/>
                  </a:cubicBezTo>
                  <a:cubicBezTo>
                    <a:pt x="88615" y="16674"/>
                    <a:pt x="88211" y="4117"/>
                    <a:pt x="100656" y="5878"/>
                  </a:cubicBezTo>
                  <a:cubicBezTo>
                    <a:pt x="112192" y="7526"/>
                    <a:pt x="111537" y="19514"/>
                    <a:pt x="112293" y="29174"/>
                  </a:cubicBezTo>
                  <a:cubicBezTo>
                    <a:pt x="113049" y="38549"/>
                    <a:pt x="113150" y="48037"/>
                    <a:pt x="113603" y="59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6860E30A-3728-60F5-BA1E-A5531779A9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3137" y="3710762"/>
              <a:ext cx="91666" cy="116600"/>
            </a:xfrm>
            <a:custGeom>
              <a:avLst/>
              <a:gdLst>
                <a:gd name="connsiteX0" fmla="*/ 12813 w 91666"/>
                <a:gd name="connsiteY0" fmla="*/ 100456 h 116600"/>
                <a:gd name="connsiteX1" fmla="*/ 69693 w 91666"/>
                <a:gd name="connsiteY1" fmla="*/ 71990 h 116600"/>
                <a:gd name="connsiteX2" fmla="*/ 40522 w 91666"/>
                <a:gd name="connsiteY2" fmla="*/ 60172 h 116600"/>
                <a:gd name="connsiteX3" fmla="*/ 11655 w 91666"/>
                <a:gd name="connsiteY3" fmla="*/ 48865 h 116600"/>
                <a:gd name="connsiteX4" fmla="*/ 8128 w 91666"/>
                <a:gd name="connsiteY4" fmla="*/ 15229 h 116600"/>
                <a:gd name="connsiteX5" fmla="*/ 66670 w 91666"/>
                <a:gd name="connsiteY5" fmla="*/ 9717 h 116600"/>
                <a:gd name="connsiteX6" fmla="*/ 41933 w 91666"/>
                <a:gd name="connsiteY6" fmla="*/ 15797 h 116600"/>
                <a:gd name="connsiteX7" fmla="*/ 19161 w 91666"/>
                <a:gd name="connsiteY7" fmla="*/ 27672 h 116600"/>
                <a:gd name="connsiteX8" fmla="*/ 46820 w 91666"/>
                <a:gd name="connsiteY8" fmla="*/ 43751 h 116600"/>
                <a:gd name="connsiteX9" fmla="*/ 79668 w 91666"/>
                <a:gd name="connsiteY9" fmla="*/ 57104 h 116600"/>
                <a:gd name="connsiteX10" fmla="*/ 82489 w 91666"/>
                <a:gd name="connsiteY10" fmla="*/ 92843 h 116600"/>
                <a:gd name="connsiteX11" fmla="*/ 28179 w 91666"/>
                <a:gd name="connsiteY11" fmla="*/ 116536 h 116600"/>
                <a:gd name="connsiteX12" fmla="*/ 12864 w 91666"/>
                <a:gd name="connsiteY12" fmla="*/ 100513 h 11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666" h="116600">
                  <a:moveTo>
                    <a:pt x="12813" y="100456"/>
                  </a:moveTo>
                  <a:cubicBezTo>
                    <a:pt x="30144" y="90683"/>
                    <a:pt x="52866" y="93070"/>
                    <a:pt x="69693" y="71990"/>
                  </a:cubicBezTo>
                  <a:cubicBezTo>
                    <a:pt x="58811" y="67558"/>
                    <a:pt x="49692" y="63808"/>
                    <a:pt x="40522" y="60172"/>
                  </a:cubicBezTo>
                  <a:cubicBezTo>
                    <a:pt x="30900" y="56422"/>
                    <a:pt x="20622" y="54092"/>
                    <a:pt x="11655" y="48865"/>
                  </a:cubicBezTo>
                  <a:cubicBezTo>
                    <a:pt x="-2804" y="40456"/>
                    <a:pt x="-3611" y="27558"/>
                    <a:pt x="8128" y="15229"/>
                  </a:cubicBezTo>
                  <a:cubicBezTo>
                    <a:pt x="24753" y="-2215"/>
                    <a:pt x="46669" y="-5510"/>
                    <a:pt x="66670" y="9717"/>
                  </a:cubicBezTo>
                  <a:cubicBezTo>
                    <a:pt x="56443" y="12160"/>
                    <a:pt x="48886" y="13126"/>
                    <a:pt x="41933" y="15797"/>
                  </a:cubicBezTo>
                  <a:cubicBezTo>
                    <a:pt x="34578" y="18638"/>
                    <a:pt x="27726" y="23126"/>
                    <a:pt x="19161" y="27672"/>
                  </a:cubicBezTo>
                  <a:cubicBezTo>
                    <a:pt x="27021" y="40115"/>
                    <a:pt x="37802" y="40115"/>
                    <a:pt x="46820" y="43751"/>
                  </a:cubicBezTo>
                  <a:cubicBezTo>
                    <a:pt x="57803" y="48183"/>
                    <a:pt x="69491" y="50967"/>
                    <a:pt x="79668" y="57104"/>
                  </a:cubicBezTo>
                  <a:cubicBezTo>
                    <a:pt x="94681" y="66138"/>
                    <a:pt x="95588" y="80115"/>
                    <a:pt x="82489" y="92843"/>
                  </a:cubicBezTo>
                  <a:cubicBezTo>
                    <a:pt x="67023" y="107843"/>
                    <a:pt x="48432" y="115400"/>
                    <a:pt x="28179" y="116536"/>
                  </a:cubicBezTo>
                  <a:cubicBezTo>
                    <a:pt x="20219" y="116990"/>
                    <a:pt x="11403" y="115400"/>
                    <a:pt x="12864" y="100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B69AEE07-E902-CBD5-7F84-5ADB36D440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04087" y="6541572"/>
              <a:ext cx="98667" cy="92465"/>
            </a:xfrm>
            <a:custGeom>
              <a:avLst/>
              <a:gdLst>
                <a:gd name="connsiteX0" fmla="*/ 3852 w 98667"/>
                <a:gd name="connsiteY0" fmla="*/ 28812 h 92465"/>
                <a:gd name="connsiteX1" fmla="*/ 45668 w 98667"/>
                <a:gd name="connsiteY1" fmla="*/ 44835 h 92465"/>
                <a:gd name="connsiteX2" fmla="*/ 47632 w 98667"/>
                <a:gd name="connsiteY2" fmla="*/ 19039 h 92465"/>
                <a:gd name="connsiteX3" fmla="*/ 56852 w 98667"/>
                <a:gd name="connsiteY3" fmla="*/ 5 h 92465"/>
                <a:gd name="connsiteX4" fmla="*/ 67936 w 98667"/>
                <a:gd name="connsiteY4" fmla="*/ 19948 h 92465"/>
                <a:gd name="connsiteX5" fmla="*/ 65769 w 98667"/>
                <a:gd name="connsiteY5" fmla="*/ 59096 h 92465"/>
                <a:gd name="connsiteX6" fmla="*/ 98668 w 98667"/>
                <a:gd name="connsiteY6" fmla="*/ 87222 h 92465"/>
                <a:gd name="connsiteX7" fmla="*/ 55542 w 98667"/>
                <a:gd name="connsiteY7" fmla="*/ 79607 h 92465"/>
                <a:gd name="connsiteX8" fmla="*/ 53275 w 98667"/>
                <a:gd name="connsiteY8" fmla="*/ 79607 h 92465"/>
                <a:gd name="connsiteX9" fmla="*/ 12719 w 98667"/>
                <a:gd name="connsiteY9" fmla="*/ 79835 h 92465"/>
                <a:gd name="connsiteX10" fmla="*/ 4658 w 98667"/>
                <a:gd name="connsiteY10" fmla="*/ 27846 h 92465"/>
                <a:gd name="connsiteX11" fmla="*/ 3852 w 98667"/>
                <a:gd name="connsiteY11" fmla="*/ 28698 h 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667" h="92465">
                  <a:moveTo>
                    <a:pt x="3852" y="28812"/>
                  </a:moveTo>
                  <a:cubicBezTo>
                    <a:pt x="20326" y="21028"/>
                    <a:pt x="30151" y="38130"/>
                    <a:pt x="45668" y="44835"/>
                  </a:cubicBezTo>
                  <a:cubicBezTo>
                    <a:pt x="46474" y="34664"/>
                    <a:pt x="47129" y="26880"/>
                    <a:pt x="47632" y="19039"/>
                  </a:cubicBezTo>
                  <a:cubicBezTo>
                    <a:pt x="48136" y="10971"/>
                    <a:pt x="46826" y="289"/>
                    <a:pt x="56852" y="5"/>
                  </a:cubicBezTo>
                  <a:cubicBezTo>
                    <a:pt x="68037" y="-279"/>
                    <a:pt x="68087" y="10971"/>
                    <a:pt x="67936" y="19948"/>
                  </a:cubicBezTo>
                  <a:cubicBezTo>
                    <a:pt x="67734" y="33017"/>
                    <a:pt x="66525" y="46028"/>
                    <a:pt x="65769" y="59096"/>
                  </a:cubicBezTo>
                  <a:cubicBezTo>
                    <a:pt x="75140" y="69892"/>
                    <a:pt x="91060" y="71369"/>
                    <a:pt x="98668" y="87222"/>
                  </a:cubicBezTo>
                  <a:cubicBezTo>
                    <a:pt x="80379" y="100971"/>
                    <a:pt x="68843" y="83813"/>
                    <a:pt x="55542" y="79607"/>
                  </a:cubicBezTo>
                  <a:cubicBezTo>
                    <a:pt x="54635" y="79607"/>
                    <a:pt x="53829" y="79324"/>
                    <a:pt x="53275" y="79607"/>
                  </a:cubicBezTo>
                  <a:cubicBezTo>
                    <a:pt x="39723" y="87392"/>
                    <a:pt x="25314" y="93926"/>
                    <a:pt x="12719" y="79835"/>
                  </a:cubicBezTo>
                  <a:cubicBezTo>
                    <a:pt x="-77" y="65460"/>
                    <a:pt x="-4057" y="47449"/>
                    <a:pt x="4658" y="27846"/>
                  </a:cubicBezTo>
                  <a:cubicBezTo>
                    <a:pt x="4658" y="27846"/>
                    <a:pt x="3852" y="28698"/>
                    <a:pt x="3852" y="28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27621C46-D2A8-4B31-B6E2-CFA4E8C66F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5336" y="5130546"/>
              <a:ext cx="104839" cy="94959"/>
            </a:xfrm>
            <a:custGeom>
              <a:avLst/>
              <a:gdLst>
                <a:gd name="connsiteX0" fmla="*/ 32091 w 104839"/>
                <a:gd name="connsiteY0" fmla="*/ 57045 h 94959"/>
                <a:gd name="connsiteX1" fmla="*/ 1863 w 104839"/>
                <a:gd name="connsiteY1" fmla="*/ 86817 h 94959"/>
                <a:gd name="connsiteX2" fmla="*/ 150 w 104839"/>
                <a:gd name="connsiteY2" fmla="*/ 79658 h 94959"/>
                <a:gd name="connsiteX3" fmla="*/ 31033 w 104839"/>
                <a:gd name="connsiteY3" fmla="*/ 6249 h 94959"/>
                <a:gd name="connsiteX4" fmla="*/ 41260 w 104839"/>
                <a:gd name="connsiteY4" fmla="*/ 112 h 94959"/>
                <a:gd name="connsiteX5" fmla="*/ 48011 w 104839"/>
                <a:gd name="connsiteY5" fmla="*/ 10851 h 94959"/>
                <a:gd name="connsiteX6" fmla="*/ 49724 w 104839"/>
                <a:gd name="connsiteY6" fmla="*/ 37840 h 94959"/>
                <a:gd name="connsiteX7" fmla="*/ 58440 w 104839"/>
                <a:gd name="connsiteY7" fmla="*/ 68124 h 94959"/>
                <a:gd name="connsiteX8" fmla="*/ 73856 w 104839"/>
                <a:gd name="connsiteY8" fmla="*/ 50624 h 94959"/>
                <a:gd name="connsiteX9" fmla="*/ 77433 w 104839"/>
                <a:gd name="connsiteY9" fmla="*/ 31533 h 94959"/>
                <a:gd name="connsiteX10" fmla="*/ 88416 w 104839"/>
                <a:gd name="connsiteY10" fmla="*/ 23237 h 94959"/>
                <a:gd name="connsiteX11" fmla="*/ 96628 w 104839"/>
                <a:gd name="connsiteY11" fmla="*/ 35226 h 94959"/>
                <a:gd name="connsiteX12" fmla="*/ 96527 w 104839"/>
                <a:gd name="connsiteY12" fmla="*/ 37669 h 94959"/>
                <a:gd name="connsiteX13" fmla="*/ 104840 w 104839"/>
                <a:gd name="connsiteY13" fmla="*/ 90056 h 94959"/>
                <a:gd name="connsiteX14" fmla="*/ 77937 w 104839"/>
                <a:gd name="connsiteY14" fmla="*/ 82442 h 94959"/>
                <a:gd name="connsiteX15" fmla="*/ 32141 w 104839"/>
                <a:gd name="connsiteY15" fmla="*/ 57045 h 9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839" h="94959">
                  <a:moveTo>
                    <a:pt x="32091" y="57045"/>
                  </a:moveTo>
                  <a:cubicBezTo>
                    <a:pt x="21561" y="65965"/>
                    <a:pt x="22670" y="90113"/>
                    <a:pt x="1863" y="86817"/>
                  </a:cubicBezTo>
                  <a:cubicBezTo>
                    <a:pt x="1157" y="84033"/>
                    <a:pt x="-505" y="81249"/>
                    <a:pt x="150" y="79658"/>
                  </a:cubicBezTo>
                  <a:cubicBezTo>
                    <a:pt x="10175" y="55056"/>
                    <a:pt x="20251" y="30453"/>
                    <a:pt x="31033" y="6249"/>
                  </a:cubicBezTo>
                  <a:cubicBezTo>
                    <a:pt x="32544" y="2896"/>
                    <a:pt x="38338" y="-683"/>
                    <a:pt x="41260" y="112"/>
                  </a:cubicBezTo>
                  <a:cubicBezTo>
                    <a:pt x="44182" y="908"/>
                    <a:pt x="47406" y="6760"/>
                    <a:pt x="48011" y="10851"/>
                  </a:cubicBezTo>
                  <a:cubicBezTo>
                    <a:pt x="49321" y="19715"/>
                    <a:pt x="48162" y="29090"/>
                    <a:pt x="49724" y="37840"/>
                  </a:cubicBezTo>
                  <a:cubicBezTo>
                    <a:pt x="51537" y="47897"/>
                    <a:pt x="55316" y="57499"/>
                    <a:pt x="58440" y="68124"/>
                  </a:cubicBezTo>
                  <a:cubicBezTo>
                    <a:pt x="69221" y="65624"/>
                    <a:pt x="72647" y="59431"/>
                    <a:pt x="73856" y="50624"/>
                  </a:cubicBezTo>
                  <a:cubicBezTo>
                    <a:pt x="74763" y="44147"/>
                    <a:pt x="74864" y="37101"/>
                    <a:pt x="77433" y="31533"/>
                  </a:cubicBezTo>
                  <a:cubicBezTo>
                    <a:pt x="79347" y="27442"/>
                    <a:pt x="85141" y="22613"/>
                    <a:pt x="88416" y="23237"/>
                  </a:cubicBezTo>
                  <a:cubicBezTo>
                    <a:pt x="91690" y="23862"/>
                    <a:pt x="94008" y="30908"/>
                    <a:pt x="96628" y="35226"/>
                  </a:cubicBezTo>
                  <a:cubicBezTo>
                    <a:pt x="96930" y="35738"/>
                    <a:pt x="96729" y="36874"/>
                    <a:pt x="96527" y="37669"/>
                  </a:cubicBezTo>
                  <a:cubicBezTo>
                    <a:pt x="91136" y="56306"/>
                    <a:pt x="96275" y="73181"/>
                    <a:pt x="104840" y="90056"/>
                  </a:cubicBezTo>
                  <a:cubicBezTo>
                    <a:pt x="91489" y="102783"/>
                    <a:pt x="85343" y="87272"/>
                    <a:pt x="77937" y="82442"/>
                  </a:cubicBezTo>
                  <a:cubicBezTo>
                    <a:pt x="51235" y="90908"/>
                    <a:pt x="50429" y="90397"/>
                    <a:pt x="32141" y="570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3F366808-D4FC-9D9A-92E3-2595C8633A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57401" y="1120019"/>
              <a:ext cx="115240" cy="73739"/>
            </a:xfrm>
            <a:custGeom>
              <a:avLst/>
              <a:gdLst>
                <a:gd name="connsiteX0" fmla="*/ 115241 w 115240"/>
                <a:gd name="connsiteY0" fmla="*/ 62488 h 73739"/>
                <a:gd name="connsiteX1" fmla="*/ 68035 w 115240"/>
                <a:gd name="connsiteY1" fmla="*/ 44079 h 73739"/>
                <a:gd name="connsiteX2" fmla="*/ 48638 w 115240"/>
                <a:gd name="connsiteY2" fmla="*/ 62488 h 73739"/>
                <a:gd name="connsiteX3" fmla="*/ 29040 w 115240"/>
                <a:gd name="connsiteY3" fmla="*/ 72772 h 73739"/>
                <a:gd name="connsiteX4" fmla="*/ 122 w 115240"/>
                <a:gd name="connsiteY4" fmla="*/ 44420 h 73739"/>
                <a:gd name="connsiteX5" fmla="*/ 22339 w 115240"/>
                <a:gd name="connsiteY5" fmla="*/ 4135 h 73739"/>
                <a:gd name="connsiteX6" fmla="*/ 38713 w 115240"/>
                <a:gd name="connsiteY6" fmla="*/ 840 h 73739"/>
                <a:gd name="connsiteX7" fmla="*/ 69697 w 115240"/>
                <a:gd name="connsiteY7" fmla="*/ 6124 h 73739"/>
                <a:gd name="connsiteX8" fmla="*/ 78362 w 115240"/>
                <a:gd name="connsiteY8" fmla="*/ 12488 h 73739"/>
                <a:gd name="connsiteX9" fmla="*/ 112369 w 115240"/>
                <a:gd name="connsiteY9" fmla="*/ 53397 h 73739"/>
                <a:gd name="connsiteX10" fmla="*/ 115241 w 115240"/>
                <a:gd name="connsiteY10" fmla="*/ 62431 h 73739"/>
                <a:gd name="connsiteX11" fmla="*/ 50048 w 115240"/>
                <a:gd name="connsiteY11" fmla="*/ 34079 h 73739"/>
                <a:gd name="connsiteX12" fmla="*/ 32365 w 115240"/>
                <a:gd name="connsiteY12" fmla="*/ 19590 h 73739"/>
                <a:gd name="connsiteX13" fmla="*/ 21785 w 115240"/>
                <a:gd name="connsiteY13" fmla="*/ 53908 h 73739"/>
                <a:gd name="connsiteX14" fmla="*/ 50048 w 115240"/>
                <a:gd name="connsiteY14" fmla="*/ 34079 h 7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240" h="73739">
                  <a:moveTo>
                    <a:pt x="115241" y="62488"/>
                  </a:moveTo>
                  <a:cubicBezTo>
                    <a:pt x="95189" y="68965"/>
                    <a:pt x="82443" y="55840"/>
                    <a:pt x="68035" y="44079"/>
                  </a:cubicBezTo>
                  <a:cubicBezTo>
                    <a:pt x="61737" y="50158"/>
                    <a:pt x="55691" y="57147"/>
                    <a:pt x="48638" y="62488"/>
                  </a:cubicBezTo>
                  <a:cubicBezTo>
                    <a:pt x="42693" y="66977"/>
                    <a:pt x="35942" y="70954"/>
                    <a:pt x="29040" y="72772"/>
                  </a:cubicBezTo>
                  <a:cubicBezTo>
                    <a:pt x="11357" y="77431"/>
                    <a:pt x="-1390" y="64818"/>
                    <a:pt x="122" y="44420"/>
                  </a:cubicBezTo>
                  <a:cubicBezTo>
                    <a:pt x="1431" y="26976"/>
                    <a:pt x="9291" y="13226"/>
                    <a:pt x="22339" y="4135"/>
                  </a:cubicBezTo>
                  <a:cubicBezTo>
                    <a:pt x="26874" y="1010"/>
                    <a:pt x="34481" y="-1319"/>
                    <a:pt x="38713" y="840"/>
                  </a:cubicBezTo>
                  <a:cubicBezTo>
                    <a:pt x="48890" y="6067"/>
                    <a:pt x="58109" y="11351"/>
                    <a:pt x="69697" y="6124"/>
                  </a:cubicBezTo>
                  <a:cubicBezTo>
                    <a:pt x="71561" y="5272"/>
                    <a:pt x="75944" y="9704"/>
                    <a:pt x="78362" y="12488"/>
                  </a:cubicBezTo>
                  <a:cubicBezTo>
                    <a:pt x="89899" y="25954"/>
                    <a:pt x="101235" y="39533"/>
                    <a:pt x="112369" y="53397"/>
                  </a:cubicBezTo>
                  <a:cubicBezTo>
                    <a:pt x="114032" y="55443"/>
                    <a:pt x="114182" y="58965"/>
                    <a:pt x="115241" y="62431"/>
                  </a:cubicBezTo>
                  <a:close/>
                  <a:moveTo>
                    <a:pt x="50048" y="34079"/>
                  </a:moveTo>
                  <a:cubicBezTo>
                    <a:pt x="43801" y="28965"/>
                    <a:pt x="38411" y="24590"/>
                    <a:pt x="32365" y="19590"/>
                  </a:cubicBezTo>
                  <a:cubicBezTo>
                    <a:pt x="24607" y="29988"/>
                    <a:pt x="15840" y="38567"/>
                    <a:pt x="21785" y="53908"/>
                  </a:cubicBezTo>
                  <a:cubicBezTo>
                    <a:pt x="35791" y="54647"/>
                    <a:pt x="42844" y="45215"/>
                    <a:pt x="50048" y="340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19C63E85-188F-A64B-47F8-730A5BBC0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1562" y="4645341"/>
              <a:ext cx="111527" cy="78073"/>
            </a:xfrm>
            <a:custGeom>
              <a:avLst/>
              <a:gdLst>
                <a:gd name="connsiteX0" fmla="*/ 55000 w 111527"/>
                <a:gd name="connsiteY0" fmla="*/ 57360 h 78073"/>
                <a:gd name="connsiteX1" fmla="*/ 79535 w 111527"/>
                <a:gd name="connsiteY1" fmla="*/ 26224 h 78073"/>
                <a:gd name="connsiteX2" fmla="*/ 87092 w 111527"/>
                <a:gd name="connsiteY2" fmla="*/ 5883 h 78073"/>
                <a:gd name="connsiteX3" fmla="*/ 99587 w 111527"/>
                <a:gd name="connsiteY3" fmla="*/ 30 h 78073"/>
                <a:gd name="connsiteX4" fmla="*/ 107295 w 111527"/>
                <a:gd name="connsiteY4" fmla="*/ 9803 h 78073"/>
                <a:gd name="connsiteX5" fmla="*/ 111527 w 111527"/>
                <a:gd name="connsiteY5" fmla="*/ 58667 h 78073"/>
                <a:gd name="connsiteX6" fmla="*/ 88604 w 111527"/>
                <a:gd name="connsiteY6" fmla="*/ 55599 h 78073"/>
                <a:gd name="connsiteX7" fmla="*/ 24671 w 111527"/>
                <a:gd name="connsiteY7" fmla="*/ 53269 h 78073"/>
                <a:gd name="connsiteX8" fmla="*/ 20994 w 111527"/>
                <a:gd name="connsiteY8" fmla="*/ 54690 h 78073"/>
                <a:gd name="connsiteX9" fmla="*/ 4419 w 111527"/>
                <a:gd name="connsiteY9" fmla="*/ 66110 h 78073"/>
                <a:gd name="connsiteX10" fmla="*/ 6938 w 111527"/>
                <a:gd name="connsiteY10" fmla="*/ 43042 h 78073"/>
                <a:gd name="connsiteX11" fmla="*/ 22959 w 111527"/>
                <a:gd name="connsiteY11" fmla="*/ 13724 h 78073"/>
                <a:gd name="connsiteX12" fmla="*/ 36410 w 111527"/>
                <a:gd name="connsiteY12" fmla="*/ 3837 h 78073"/>
                <a:gd name="connsiteX13" fmla="*/ 43161 w 111527"/>
                <a:gd name="connsiteY13" fmla="*/ 19746 h 78073"/>
                <a:gd name="connsiteX14" fmla="*/ 54950 w 111527"/>
                <a:gd name="connsiteY14" fmla="*/ 57474 h 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27" h="78073">
                  <a:moveTo>
                    <a:pt x="55000" y="57360"/>
                  </a:moveTo>
                  <a:cubicBezTo>
                    <a:pt x="69258" y="51565"/>
                    <a:pt x="74447" y="38894"/>
                    <a:pt x="79535" y="26224"/>
                  </a:cubicBezTo>
                  <a:cubicBezTo>
                    <a:pt x="82206" y="19519"/>
                    <a:pt x="83364" y="11678"/>
                    <a:pt x="87092" y="5883"/>
                  </a:cubicBezTo>
                  <a:cubicBezTo>
                    <a:pt x="89460" y="2246"/>
                    <a:pt x="95456" y="-310"/>
                    <a:pt x="99587" y="30"/>
                  </a:cubicBezTo>
                  <a:cubicBezTo>
                    <a:pt x="102458" y="258"/>
                    <a:pt x="106791" y="5996"/>
                    <a:pt x="107295" y="9803"/>
                  </a:cubicBezTo>
                  <a:cubicBezTo>
                    <a:pt x="109310" y="24860"/>
                    <a:pt x="110066" y="40144"/>
                    <a:pt x="111527" y="58667"/>
                  </a:cubicBezTo>
                  <a:cubicBezTo>
                    <a:pt x="104222" y="57701"/>
                    <a:pt x="96866" y="56678"/>
                    <a:pt x="88604" y="55599"/>
                  </a:cubicBezTo>
                  <a:cubicBezTo>
                    <a:pt x="59988" y="86053"/>
                    <a:pt x="47494" y="85826"/>
                    <a:pt x="24671" y="53269"/>
                  </a:cubicBezTo>
                  <a:cubicBezTo>
                    <a:pt x="23412" y="53724"/>
                    <a:pt x="21901" y="53781"/>
                    <a:pt x="20994" y="54690"/>
                  </a:cubicBezTo>
                  <a:cubicBezTo>
                    <a:pt x="16006" y="59860"/>
                    <a:pt x="12782" y="72133"/>
                    <a:pt x="4419" y="66110"/>
                  </a:cubicBezTo>
                  <a:cubicBezTo>
                    <a:pt x="-5254" y="59122"/>
                    <a:pt x="3462" y="50315"/>
                    <a:pt x="6938" y="43042"/>
                  </a:cubicBezTo>
                  <a:cubicBezTo>
                    <a:pt x="11824" y="32928"/>
                    <a:pt x="16812" y="22758"/>
                    <a:pt x="22959" y="13724"/>
                  </a:cubicBezTo>
                  <a:cubicBezTo>
                    <a:pt x="26032" y="9178"/>
                    <a:pt x="31876" y="7076"/>
                    <a:pt x="36410" y="3837"/>
                  </a:cubicBezTo>
                  <a:cubicBezTo>
                    <a:pt x="38778" y="9121"/>
                    <a:pt x="42808" y="14292"/>
                    <a:pt x="43161" y="19746"/>
                  </a:cubicBezTo>
                  <a:cubicBezTo>
                    <a:pt x="44017" y="33042"/>
                    <a:pt x="44269" y="46053"/>
                    <a:pt x="54950" y="574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166A5AA8-A91C-7DAD-3C63-9853B752ED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46869" y="3724549"/>
              <a:ext cx="87972" cy="104696"/>
            </a:xfrm>
            <a:custGeom>
              <a:avLst/>
              <a:gdLst>
                <a:gd name="connsiteX0" fmla="*/ 38046 w 87972"/>
                <a:gd name="connsiteY0" fmla="*/ 20703 h 104696"/>
                <a:gd name="connsiteX1" fmla="*/ 362 w 87972"/>
                <a:gd name="connsiteY1" fmla="*/ 20703 h 104696"/>
                <a:gd name="connsiteX2" fmla="*/ 513 w 87972"/>
                <a:gd name="connsiteY2" fmla="*/ 11214 h 104696"/>
                <a:gd name="connsiteX3" fmla="*/ 57241 w 87972"/>
                <a:gd name="connsiteY3" fmla="*/ 13998 h 104696"/>
                <a:gd name="connsiteX4" fmla="*/ 56133 w 87972"/>
                <a:gd name="connsiteY4" fmla="*/ 46271 h 104696"/>
                <a:gd name="connsiteX5" fmla="*/ 32958 w 87972"/>
                <a:gd name="connsiteY5" fmla="*/ 79510 h 104696"/>
                <a:gd name="connsiteX6" fmla="*/ 87973 w 87972"/>
                <a:gd name="connsiteY6" fmla="*/ 92180 h 104696"/>
                <a:gd name="connsiteX7" fmla="*/ 74672 w 87972"/>
                <a:gd name="connsiteY7" fmla="*/ 100476 h 104696"/>
                <a:gd name="connsiteX8" fmla="*/ 20262 w 87972"/>
                <a:gd name="connsiteY8" fmla="*/ 104681 h 104696"/>
                <a:gd name="connsiteX9" fmla="*/ 3787 w 87972"/>
                <a:gd name="connsiteY9" fmla="*/ 92749 h 104696"/>
                <a:gd name="connsiteX10" fmla="*/ 9279 w 87972"/>
                <a:gd name="connsiteY10" fmla="*/ 71044 h 104696"/>
                <a:gd name="connsiteX11" fmla="*/ 30791 w 87972"/>
                <a:gd name="connsiteY11" fmla="*/ 46555 h 104696"/>
                <a:gd name="connsiteX12" fmla="*/ 41573 w 87972"/>
                <a:gd name="connsiteY12" fmla="*/ 27010 h 104696"/>
                <a:gd name="connsiteX13" fmla="*/ 38147 w 87972"/>
                <a:gd name="connsiteY13" fmla="*/ 20703 h 10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72" h="104696">
                  <a:moveTo>
                    <a:pt x="38046" y="20703"/>
                  </a:moveTo>
                  <a:lnTo>
                    <a:pt x="362" y="20703"/>
                  </a:lnTo>
                  <a:cubicBezTo>
                    <a:pt x="362" y="15873"/>
                    <a:pt x="-545" y="12578"/>
                    <a:pt x="513" y="11214"/>
                  </a:cubicBezTo>
                  <a:cubicBezTo>
                    <a:pt x="12957" y="-4979"/>
                    <a:pt x="46913" y="-3275"/>
                    <a:pt x="57241" y="13998"/>
                  </a:cubicBezTo>
                  <a:cubicBezTo>
                    <a:pt x="63740" y="24851"/>
                    <a:pt x="62682" y="36101"/>
                    <a:pt x="56133" y="46271"/>
                  </a:cubicBezTo>
                  <a:cubicBezTo>
                    <a:pt x="49382" y="56783"/>
                    <a:pt x="41925" y="66726"/>
                    <a:pt x="32958" y="79510"/>
                  </a:cubicBezTo>
                  <a:cubicBezTo>
                    <a:pt x="51800" y="82919"/>
                    <a:pt x="70995" y="76385"/>
                    <a:pt x="87973" y="92180"/>
                  </a:cubicBezTo>
                  <a:cubicBezTo>
                    <a:pt x="82582" y="95646"/>
                    <a:pt x="78804" y="99965"/>
                    <a:pt x="74672" y="100476"/>
                  </a:cubicBezTo>
                  <a:cubicBezTo>
                    <a:pt x="56586" y="102692"/>
                    <a:pt x="38399" y="104908"/>
                    <a:pt x="20262" y="104681"/>
                  </a:cubicBezTo>
                  <a:cubicBezTo>
                    <a:pt x="14468" y="104624"/>
                    <a:pt x="5551" y="98431"/>
                    <a:pt x="3787" y="92749"/>
                  </a:cubicBezTo>
                  <a:cubicBezTo>
                    <a:pt x="1923" y="86840"/>
                    <a:pt x="5400" y="76896"/>
                    <a:pt x="9279" y="71044"/>
                  </a:cubicBezTo>
                  <a:cubicBezTo>
                    <a:pt x="15274" y="61896"/>
                    <a:pt x="24091" y="55192"/>
                    <a:pt x="30791" y="46555"/>
                  </a:cubicBezTo>
                  <a:cubicBezTo>
                    <a:pt x="35225" y="40873"/>
                    <a:pt x="38046" y="33544"/>
                    <a:pt x="41573" y="27010"/>
                  </a:cubicBezTo>
                  <a:cubicBezTo>
                    <a:pt x="40414" y="24907"/>
                    <a:pt x="39306" y="22805"/>
                    <a:pt x="38147" y="207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D7B0996-9AD2-D245-E869-E54FC21B66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3528" y="93641"/>
              <a:ext cx="80465" cy="134941"/>
            </a:xfrm>
            <a:custGeom>
              <a:avLst/>
              <a:gdLst>
                <a:gd name="connsiteX0" fmla="*/ 31647 w 80465"/>
                <a:gd name="connsiteY0" fmla="*/ 17439 h 134941"/>
                <a:gd name="connsiteX1" fmla="*/ 7012 w 80465"/>
                <a:gd name="connsiteY1" fmla="*/ 35337 h 134941"/>
                <a:gd name="connsiteX2" fmla="*/ 25249 w 80465"/>
                <a:gd name="connsiteY2" fmla="*/ 1416 h 134941"/>
                <a:gd name="connsiteX3" fmla="*/ 55477 w 80465"/>
                <a:gd name="connsiteY3" fmla="*/ 20109 h 134941"/>
                <a:gd name="connsiteX4" fmla="*/ 49784 w 80465"/>
                <a:gd name="connsiteY4" fmla="*/ 60564 h 134941"/>
                <a:gd name="connsiteX5" fmla="*/ 25350 w 80465"/>
                <a:gd name="connsiteY5" fmla="*/ 113974 h 134941"/>
                <a:gd name="connsiteX6" fmla="*/ 80466 w 80465"/>
                <a:gd name="connsiteY6" fmla="*/ 113974 h 134941"/>
                <a:gd name="connsiteX7" fmla="*/ 68626 w 80465"/>
                <a:gd name="connsiteY7" fmla="*/ 127553 h 134941"/>
                <a:gd name="connsiteX8" fmla="*/ 17037 w 80465"/>
                <a:gd name="connsiteY8" fmla="*/ 134940 h 134941"/>
                <a:gd name="connsiteX9" fmla="*/ 3636 w 80465"/>
                <a:gd name="connsiteY9" fmla="*/ 106019 h 134941"/>
                <a:gd name="connsiteX10" fmla="*/ 18851 w 80465"/>
                <a:gd name="connsiteY10" fmla="*/ 78973 h 134941"/>
                <a:gd name="connsiteX11" fmla="*/ 36182 w 80465"/>
                <a:gd name="connsiteY11" fmla="*/ 39371 h 134941"/>
                <a:gd name="connsiteX12" fmla="*/ 36484 w 80465"/>
                <a:gd name="connsiteY12" fmla="*/ 21018 h 134941"/>
                <a:gd name="connsiteX13" fmla="*/ 31597 w 80465"/>
                <a:gd name="connsiteY13" fmla="*/ 17382 h 1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465" h="134941">
                  <a:moveTo>
                    <a:pt x="31647" y="17439"/>
                  </a:moveTo>
                  <a:cubicBezTo>
                    <a:pt x="23486" y="23348"/>
                    <a:pt x="15374" y="29257"/>
                    <a:pt x="7012" y="35337"/>
                  </a:cubicBezTo>
                  <a:cubicBezTo>
                    <a:pt x="2981" y="19712"/>
                    <a:pt x="10437" y="6473"/>
                    <a:pt x="25249" y="1416"/>
                  </a:cubicBezTo>
                  <a:cubicBezTo>
                    <a:pt x="39205" y="-3414"/>
                    <a:pt x="54319" y="4427"/>
                    <a:pt x="55477" y="20109"/>
                  </a:cubicBezTo>
                  <a:cubicBezTo>
                    <a:pt x="56434" y="33405"/>
                    <a:pt x="54066" y="48007"/>
                    <a:pt x="49784" y="60564"/>
                  </a:cubicBezTo>
                  <a:cubicBezTo>
                    <a:pt x="43839" y="77951"/>
                    <a:pt x="34721" y="93917"/>
                    <a:pt x="25350" y="113974"/>
                  </a:cubicBezTo>
                  <a:lnTo>
                    <a:pt x="80466" y="113974"/>
                  </a:lnTo>
                  <a:cubicBezTo>
                    <a:pt x="73967" y="121644"/>
                    <a:pt x="71649" y="126928"/>
                    <a:pt x="68626" y="127553"/>
                  </a:cubicBezTo>
                  <a:cubicBezTo>
                    <a:pt x="51547" y="130849"/>
                    <a:pt x="34267" y="135053"/>
                    <a:pt x="17037" y="134940"/>
                  </a:cubicBezTo>
                  <a:cubicBezTo>
                    <a:pt x="512" y="134826"/>
                    <a:pt x="-4072" y="123235"/>
                    <a:pt x="3636" y="106019"/>
                  </a:cubicBezTo>
                  <a:cubicBezTo>
                    <a:pt x="7868" y="96530"/>
                    <a:pt x="14266" y="88292"/>
                    <a:pt x="18851" y="78973"/>
                  </a:cubicBezTo>
                  <a:cubicBezTo>
                    <a:pt x="25148" y="66076"/>
                    <a:pt x="31244" y="53007"/>
                    <a:pt x="36182" y="39371"/>
                  </a:cubicBezTo>
                  <a:cubicBezTo>
                    <a:pt x="38096" y="34087"/>
                    <a:pt x="36484" y="27212"/>
                    <a:pt x="36484" y="21018"/>
                  </a:cubicBezTo>
                  <a:cubicBezTo>
                    <a:pt x="34872" y="19825"/>
                    <a:pt x="33209" y="18632"/>
                    <a:pt x="31597" y="173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1755807-7119-A31A-767A-5CFBFB0319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7177" y="2096866"/>
              <a:ext cx="62084" cy="172797"/>
            </a:xfrm>
            <a:custGeom>
              <a:avLst/>
              <a:gdLst>
                <a:gd name="connsiteX0" fmla="*/ 56945 w 62084"/>
                <a:gd name="connsiteY0" fmla="*/ 9114 h 172797"/>
                <a:gd name="connsiteX1" fmla="*/ 25458 w 62084"/>
                <a:gd name="connsiteY1" fmla="*/ 89057 h 172797"/>
                <a:gd name="connsiteX2" fmla="*/ 62084 w 62084"/>
                <a:gd name="connsiteY2" fmla="*/ 168944 h 172797"/>
                <a:gd name="connsiteX3" fmla="*/ 34728 w 62084"/>
                <a:gd name="connsiteY3" fmla="*/ 164569 h 172797"/>
                <a:gd name="connsiteX4" fmla="*/ 6061 w 62084"/>
                <a:gd name="connsiteY4" fmla="*/ 52353 h 172797"/>
                <a:gd name="connsiteX5" fmla="*/ 34476 w 62084"/>
                <a:gd name="connsiteY5" fmla="*/ 6614 h 172797"/>
                <a:gd name="connsiteX6" fmla="*/ 56895 w 62084"/>
                <a:gd name="connsiteY6" fmla="*/ 9114 h 17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84" h="172797">
                  <a:moveTo>
                    <a:pt x="56945" y="9114"/>
                  </a:moveTo>
                  <a:cubicBezTo>
                    <a:pt x="37347" y="30989"/>
                    <a:pt x="24400" y="56500"/>
                    <a:pt x="25458" y="89057"/>
                  </a:cubicBezTo>
                  <a:cubicBezTo>
                    <a:pt x="26516" y="121558"/>
                    <a:pt x="44501" y="144569"/>
                    <a:pt x="62084" y="168944"/>
                  </a:cubicBezTo>
                  <a:cubicBezTo>
                    <a:pt x="49842" y="177183"/>
                    <a:pt x="42134" y="170535"/>
                    <a:pt x="34728" y="164569"/>
                  </a:cubicBezTo>
                  <a:cubicBezTo>
                    <a:pt x="4903" y="140478"/>
                    <a:pt x="-8851" y="90705"/>
                    <a:pt x="6061" y="52353"/>
                  </a:cubicBezTo>
                  <a:cubicBezTo>
                    <a:pt x="12561" y="35591"/>
                    <a:pt x="23644" y="20648"/>
                    <a:pt x="34476" y="6614"/>
                  </a:cubicBezTo>
                  <a:cubicBezTo>
                    <a:pt x="39766" y="-204"/>
                    <a:pt x="49388" y="-4977"/>
                    <a:pt x="56895" y="9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F5FE5E8A-379B-E586-E03B-BBF9B4A531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597" y="2486323"/>
              <a:ext cx="43360" cy="215228"/>
            </a:xfrm>
            <a:custGeom>
              <a:avLst/>
              <a:gdLst>
                <a:gd name="connsiteX0" fmla="*/ 8968 w 43360"/>
                <a:gd name="connsiteY0" fmla="*/ 0 h 215228"/>
                <a:gd name="connsiteX1" fmla="*/ 22318 w 43360"/>
                <a:gd name="connsiteY1" fmla="*/ 16875 h 215228"/>
                <a:gd name="connsiteX2" fmla="*/ 31941 w 43360"/>
                <a:gd name="connsiteY2" fmla="*/ 181876 h 215228"/>
                <a:gd name="connsiteX3" fmla="*/ 21109 w 43360"/>
                <a:gd name="connsiteY3" fmla="*/ 203069 h 215228"/>
                <a:gd name="connsiteX4" fmla="*/ 4333 w 43360"/>
                <a:gd name="connsiteY4" fmla="*/ 215229 h 215228"/>
                <a:gd name="connsiteX5" fmla="*/ 0 w 43360"/>
                <a:gd name="connsiteY5" fmla="*/ 211536 h 215228"/>
                <a:gd name="connsiteX6" fmla="*/ 3779 w 43360"/>
                <a:gd name="connsiteY6" fmla="*/ 194376 h 215228"/>
                <a:gd name="connsiteX7" fmla="*/ 9018 w 43360"/>
                <a:gd name="connsiteY7" fmla="*/ 31364 h 215228"/>
                <a:gd name="connsiteX8" fmla="*/ 2368 w 43360"/>
                <a:gd name="connsiteY8" fmla="*/ 4205 h 215228"/>
                <a:gd name="connsiteX9" fmla="*/ 9018 w 43360"/>
                <a:gd name="connsiteY9" fmla="*/ 0 h 2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60" h="215228">
                  <a:moveTo>
                    <a:pt x="8968" y="0"/>
                  </a:moveTo>
                  <a:cubicBezTo>
                    <a:pt x="13502" y="5568"/>
                    <a:pt x="19497" y="10341"/>
                    <a:pt x="22318" y="16875"/>
                  </a:cubicBezTo>
                  <a:cubicBezTo>
                    <a:pt x="45292" y="70285"/>
                    <a:pt x="50884" y="125342"/>
                    <a:pt x="31941" y="181876"/>
                  </a:cubicBezTo>
                  <a:cubicBezTo>
                    <a:pt x="29422" y="189433"/>
                    <a:pt x="25895" y="197217"/>
                    <a:pt x="21109" y="203069"/>
                  </a:cubicBezTo>
                  <a:cubicBezTo>
                    <a:pt x="16726" y="208410"/>
                    <a:pt x="10026" y="211251"/>
                    <a:pt x="4333" y="215229"/>
                  </a:cubicBezTo>
                  <a:cubicBezTo>
                    <a:pt x="2872" y="213979"/>
                    <a:pt x="1461" y="212786"/>
                    <a:pt x="0" y="211536"/>
                  </a:cubicBezTo>
                  <a:cubicBezTo>
                    <a:pt x="1209" y="205797"/>
                    <a:pt x="1411" y="199433"/>
                    <a:pt x="3779" y="194376"/>
                  </a:cubicBezTo>
                  <a:cubicBezTo>
                    <a:pt x="28717" y="140910"/>
                    <a:pt x="25190" y="86421"/>
                    <a:pt x="9018" y="31364"/>
                  </a:cubicBezTo>
                  <a:cubicBezTo>
                    <a:pt x="6398" y="22443"/>
                    <a:pt x="4585" y="13239"/>
                    <a:pt x="2368" y="4205"/>
                  </a:cubicBezTo>
                  <a:cubicBezTo>
                    <a:pt x="4585" y="2784"/>
                    <a:pt x="6801" y="1420"/>
                    <a:pt x="901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97B8B516-8EF3-A322-9023-B57D2C70E4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4975" y="782848"/>
              <a:ext cx="60121" cy="134209"/>
            </a:xfrm>
            <a:custGeom>
              <a:avLst/>
              <a:gdLst>
                <a:gd name="connsiteX0" fmla="*/ 33966 w 60121"/>
                <a:gd name="connsiteY0" fmla="*/ 20395 h 134209"/>
                <a:gd name="connsiteX1" fmla="*/ 24999 w 60121"/>
                <a:gd name="connsiteY1" fmla="*/ 43748 h 134209"/>
                <a:gd name="connsiteX2" fmla="*/ 16938 w 60121"/>
                <a:gd name="connsiteY2" fmla="*/ 49600 h 134209"/>
                <a:gd name="connsiteX3" fmla="*/ 9885 w 60121"/>
                <a:gd name="connsiteY3" fmla="*/ 41986 h 134209"/>
                <a:gd name="connsiteX4" fmla="*/ 35629 w 60121"/>
                <a:gd name="connsiteY4" fmla="*/ 111 h 134209"/>
                <a:gd name="connsiteX5" fmla="*/ 60013 w 60121"/>
                <a:gd name="connsiteY5" fmla="*/ 27498 h 134209"/>
                <a:gd name="connsiteX6" fmla="*/ 50189 w 60121"/>
                <a:gd name="connsiteY6" fmla="*/ 67555 h 134209"/>
                <a:gd name="connsiteX7" fmla="*/ 38248 w 60121"/>
                <a:gd name="connsiteY7" fmla="*/ 91134 h 134209"/>
                <a:gd name="connsiteX8" fmla="*/ 24596 w 60121"/>
                <a:gd name="connsiteY8" fmla="*/ 113010 h 134209"/>
                <a:gd name="connsiteX9" fmla="*/ 42178 w 60121"/>
                <a:gd name="connsiteY9" fmla="*/ 117385 h 134209"/>
                <a:gd name="connsiteX10" fmla="*/ 57947 w 60121"/>
                <a:gd name="connsiteY10" fmla="*/ 124316 h 134209"/>
                <a:gd name="connsiteX11" fmla="*/ 10539 w 60121"/>
                <a:gd name="connsiteY11" fmla="*/ 132271 h 134209"/>
                <a:gd name="connsiteX12" fmla="*/ 4292 w 60121"/>
                <a:gd name="connsiteY12" fmla="*/ 104714 h 134209"/>
                <a:gd name="connsiteX13" fmla="*/ 31599 w 60121"/>
                <a:gd name="connsiteY13" fmla="*/ 59941 h 134209"/>
                <a:gd name="connsiteX14" fmla="*/ 39307 w 60121"/>
                <a:gd name="connsiteY14" fmla="*/ 22782 h 134209"/>
                <a:gd name="connsiteX15" fmla="*/ 33966 w 60121"/>
                <a:gd name="connsiteY15" fmla="*/ 20339 h 1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121" h="134209">
                  <a:moveTo>
                    <a:pt x="33966" y="20395"/>
                  </a:moveTo>
                  <a:cubicBezTo>
                    <a:pt x="31044" y="28236"/>
                    <a:pt x="28576" y="36305"/>
                    <a:pt x="24999" y="43748"/>
                  </a:cubicBezTo>
                  <a:cubicBezTo>
                    <a:pt x="23588" y="46702"/>
                    <a:pt x="19457" y="49941"/>
                    <a:pt x="16938" y="49600"/>
                  </a:cubicBezTo>
                  <a:cubicBezTo>
                    <a:pt x="14268" y="49259"/>
                    <a:pt x="10691" y="45225"/>
                    <a:pt x="9885" y="41986"/>
                  </a:cubicBezTo>
                  <a:cubicBezTo>
                    <a:pt x="5250" y="24316"/>
                    <a:pt x="19457" y="1702"/>
                    <a:pt x="35629" y="111"/>
                  </a:cubicBezTo>
                  <a:cubicBezTo>
                    <a:pt x="49786" y="-1253"/>
                    <a:pt x="61373" y="10054"/>
                    <a:pt x="60013" y="27498"/>
                  </a:cubicBezTo>
                  <a:cubicBezTo>
                    <a:pt x="58955" y="41077"/>
                    <a:pt x="54471" y="54600"/>
                    <a:pt x="50189" y="67555"/>
                  </a:cubicBezTo>
                  <a:cubicBezTo>
                    <a:pt x="47418" y="75964"/>
                    <a:pt x="42531" y="83521"/>
                    <a:pt x="38248" y="91134"/>
                  </a:cubicBezTo>
                  <a:cubicBezTo>
                    <a:pt x="34369" y="98009"/>
                    <a:pt x="29936" y="104487"/>
                    <a:pt x="24596" y="113010"/>
                  </a:cubicBezTo>
                  <a:cubicBezTo>
                    <a:pt x="31498" y="114714"/>
                    <a:pt x="36838" y="115964"/>
                    <a:pt x="42178" y="117385"/>
                  </a:cubicBezTo>
                  <a:cubicBezTo>
                    <a:pt x="47468" y="118805"/>
                    <a:pt x="52758" y="120510"/>
                    <a:pt x="57947" y="124316"/>
                  </a:cubicBezTo>
                  <a:cubicBezTo>
                    <a:pt x="43035" y="135794"/>
                    <a:pt x="26561" y="135510"/>
                    <a:pt x="10539" y="132271"/>
                  </a:cubicBezTo>
                  <a:cubicBezTo>
                    <a:pt x="-796" y="129998"/>
                    <a:pt x="-3164" y="117385"/>
                    <a:pt x="4292" y="104714"/>
                  </a:cubicBezTo>
                  <a:cubicBezTo>
                    <a:pt x="13159" y="89657"/>
                    <a:pt x="22983" y="75225"/>
                    <a:pt x="31599" y="59941"/>
                  </a:cubicBezTo>
                  <a:cubicBezTo>
                    <a:pt x="37896" y="48748"/>
                    <a:pt x="41725" y="36305"/>
                    <a:pt x="39307" y="22782"/>
                  </a:cubicBezTo>
                  <a:cubicBezTo>
                    <a:pt x="37543" y="21986"/>
                    <a:pt x="35729" y="21134"/>
                    <a:pt x="33966" y="20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BBF6AE2-1504-7B8F-6966-24890869C48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56571" y="1347175"/>
              <a:ext cx="58893" cy="194693"/>
            </a:xfrm>
            <a:custGeom>
              <a:avLst/>
              <a:gdLst>
                <a:gd name="connsiteX0" fmla="*/ 58843 w 58893"/>
                <a:gd name="connsiteY0" fmla="*/ 4652 h 194693"/>
                <a:gd name="connsiteX1" fmla="*/ 23677 w 58893"/>
                <a:gd name="connsiteY1" fmla="*/ 98403 h 194693"/>
                <a:gd name="connsiteX2" fmla="*/ 40051 w 58893"/>
                <a:gd name="connsiteY2" fmla="*/ 194426 h 194693"/>
                <a:gd name="connsiteX3" fmla="*/ 14307 w 58893"/>
                <a:gd name="connsiteY3" fmla="*/ 179426 h 194693"/>
                <a:gd name="connsiteX4" fmla="*/ 49 w 58893"/>
                <a:gd name="connsiteY4" fmla="*/ 118630 h 194693"/>
                <a:gd name="connsiteX5" fmla="*/ 30982 w 58893"/>
                <a:gd name="connsiteY5" fmla="*/ 12720 h 194693"/>
                <a:gd name="connsiteX6" fmla="*/ 58893 w 58893"/>
                <a:gd name="connsiteY6" fmla="*/ 4652 h 1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93" h="194693">
                  <a:moveTo>
                    <a:pt x="58843" y="4652"/>
                  </a:moveTo>
                  <a:cubicBezTo>
                    <a:pt x="39094" y="33630"/>
                    <a:pt x="28967" y="64880"/>
                    <a:pt x="23677" y="98403"/>
                  </a:cubicBezTo>
                  <a:cubicBezTo>
                    <a:pt x="18337" y="131982"/>
                    <a:pt x="28766" y="162665"/>
                    <a:pt x="40051" y="194426"/>
                  </a:cubicBezTo>
                  <a:cubicBezTo>
                    <a:pt x="25642" y="196301"/>
                    <a:pt x="19697" y="188006"/>
                    <a:pt x="14307" y="179426"/>
                  </a:cubicBezTo>
                  <a:cubicBezTo>
                    <a:pt x="2820" y="161244"/>
                    <a:pt x="-455" y="140505"/>
                    <a:pt x="49" y="118630"/>
                  </a:cubicBezTo>
                  <a:cubicBezTo>
                    <a:pt x="906" y="79766"/>
                    <a:pt x="10478" y="44141"/>
                    <a:pt x="30982" y="12720"/>
                  </a:cubicBezTo>
                  <a:cubicBezTo>
                    <a:pt x="36978" y="3459"/>
                    <a:pt x="44031" y="-5859"/>
                    <a:pt x="58893" y="4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671FD38B-929E-2124-6206-83AAE48E60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07027" y="5746970"/>
              <a:ext cx="101666" cy="65799"/>
            </a:xfrm>
            <a:custGeom>
              <a:avLst/>
              <a:gdLst>
                <a:gd name="connsiteX0" fmla="*/ 62677 w 101666"/>
                <a:gd name="connsiteY0" fmla="*/ 28296 h 65799"/>
                <a:gd name="connsiteX1" fmla="*/ 71493 w 101666"/>
                <a:gd name="connsiteY1" fmla="*/ 14773 h 65799"/>
                <a:gd name="connsiteX2" fmla="*/ 100714 w 101666"/>
                <a:gd name="connsiteY2" fmla="*/ 23125 h 65799"/>
                <a:gd name="connsiteX3" fmla="*/ 101067 w 101666"/>
                <a:gd name="connsiteY3" fmla="*/ 52671 h 65799"/>
                <a:gd name="connsiteX4" fmla="*/ 82073 w 101666"/>
                <a:gd name="connsiteY4" fmla="*/ 42841 h 65799"/>
                <a:gd name="connsiteX5" fmla="*/ 38495 w 101666"/>
                <a:gd name="connsiteY5" fmla="*/ 43409 h 65799"/>
                <a:gd name="connsiteX6" fmla="*/ 26554 w 101666"/>
                <a:gd name="connsiteY6" fmla="*/ 60284 h 65799"/>
                <a:gd name="connsiteX7" fmla="*/ 4387 w 101666"/>
                <a:gd name="connsiteY7" fmla="*/ 54603 h 65799"/>
                <a:gd name="connsiteX8" fmla="*/ 4 w 101666"/>
                <a:gd name="connsiteY8" fmla="*/ 8636 h 65799"/>
                <a:gd name="connsiteX9" fmla="*/ 6201 w 101666"/>
                <a:gd name="connsiteY9" fmla="*/ 0 h 65799"/>
                <a:gd name="connsiteX10" fmla="*/ 14765 w 101666"/>
                <a:gd name="connsiteY10" fmla="*/ 8750 h 65799"/>
                <a:gd name="connsiteX11" fmla="*/ 19098 w 101666"/>
                <a:gd name="connsiteY11" fmla="*/ 37500 h 65799"/>
                <a:gd name="connsiteX12" fmla="*/ 27713 w 101666"/>
                <a:gd name="connsiteY12" fmla="*/ 18409 h 65799"/>
                <a:gd name="connsiteX13" fmla="*/ 42928 w 101666"/>
                <a:gd name="connsiteY13" fmla="*/ 3239 h 65799"/>
                <a:gd name="connsiteX14" fmla="*/ 58042 w 101666"/>
                <a:gd name="connsiteY14" fmla="*/ 18352 h 65799"/>
                <a:gd name="connsiteX15" fmla="*/ 62727 w 101666"/>
                <a:gd name="connsiteY15" fmla="*/ 28239 h 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66" h="65799">
                  <a:moveTo>
                    <a:pt x="62677" y="28296"/>
                  </a:moveTo>
                  <a:cubicBezTo>
                    <a:pt x="66455" y="22387"/>
                    <a:pt x="68622" y="18182"/>
                    <a:pt x="71493" y="14773"/>
                  </a:cubicBezTo>
                  <a:cubicBezTo>
                    <a:pt x="82779" y="1364"/>
                    <a:pt x="97137" y="5000"/>
                    <a:pt x="100714" y="23125"/>
                  </a:cubicBezTo>
                  <a:cubicBezTo>
                    <a:pt x="102628" y="32898"/>
                    <a:pt x="101067" y="43523"/>
                    <a:pt x="101067" y="52671"/>
                  </a:cubicBezTo>
                  <a:cubicBezTo>
                    <a:pt x="88623" y="59319"/>
                    <a:pt x="88220" y="45568"/>
                    <a:pt x="82073" y="42841"/>
                  </a:cubicBezTo>
                  <a:cubicBezTo>
                    <a:pt x="62224" y="65796"/>
                    <a:pt x="58496" y="65909"/>
                    <a:pt x="38495" y="43409"/>
                  </a:cubicBezTo>
                  <a:cubicBezTo>
                    <a:pt x="34515" y="49148"/>
                    <a:pt x="31139" y="55455"/>
                    <a:pt x="26554" y="60284"/>
                  </a:cubicBezTo>
                  <a:cubicBezTo>
                    <a:pt x="17990" y="69262"/>
                    <a:pt x="7208" y="67216"/>
                    <a:pt x="4387" y="54603"/>
                  </a:cubicBezTo>
                  <a:cubicBezTo>
                    <a:pt x="1062" y="39773"/>
                    <a:pt x="760" y="24034"/>
                    <a:pt x="4" y="8636"/>
                  </a:cubicBezTo>
                  <a:cubicBezTo>
                    <a:pt x="-147" y="5909"/>
                    <a:pt x="4034" y="2897"/>
                    <a:pt x="6201" y="0"/>
                  </a:cubicBezTo>
                  <a:cubicBezTo>
                    <a:pt x="9173" y="2897"/>
                    <a:pt x="13758" y="5170"/>
                    <a:pt x="14765" y="8750"/>
                  </a:cubicBezTo>
                  <a:cubicBezTo>
                    <a:pt x="16982" y="16420"/>
                    <a:pt x="17335" y="24773"/>
                    <a:pt x="19098" y="37500"/>
                  </a:cubicBezTo>
                  <a:cubicBezTo>
                    <a:pt x="23028" y="28807"/>
                    <a:pt x="25446" y="23636"/>
                    <a:pt x="27713" y="18409"/>
                  </a:cubicBezTo>
                  <a:cubicBezTo>
                    <a:pt x="30937" y="10966"/>
                    <a:pt x="33809" y="2841"/>
                    <a:pt x="42928" y="3239"/>
                  </a:cubicBezTo>
                  <a:cubicBezTo>
                    <a:pt x="51392" y="3636"/>
                    <a:pt x="55825" y="9602"/>
                    <a:pt x="58042" y="18352"/>
                  </a:cubicBezTo>
                  <a:cubicBezTo>
                    <a:pt x="58596" y="20625"/>
                    <a:pt x="60007" y="22614"/>
                    <a:pt x="62727" y="28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C0B76002-2154-CC3F-14F4-9494B40F60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61080" y="6560461"/>
              <a:ext cx="97225" cy="101891"/>
            </a:xfrm>
            <a:custGeom>
              <a:avLst/>
              <a:gdLst>
                <a:gd name="connsiteX0" fmla="*/ 51430 w 97225"/>
                <a:gd name="connsiteY0" fmla="*/ 75946 h 101891"/>
                <a:gd name="connsiteX1" fmla="*/ 97226 w 97225"/>
                <a:gd name="connsiteY1" fmla="*/ 86344 h 101891"/>
                <a:gd name="connsiteX2" fmla="*/ 87452 w 97225"/>
                <a:gd name="connsiteY2" fmla="*/ 97707 h 101891"/>
                <a:gd name="connsiteX3" fmla="*/ 35661 w 97225"/>
                <a:gd name="connsiteY3" fmla="*/ 101173 h 101891"/>
                <a:gd name="connsiteX4" fmla="*/ 27298 w 97225"/>
                <a:gd name="connsiteY4" fmla="*/ 64412 h 101891"/>
                <a:gd name="connsiteX5" fmla="*/ 42614 w 97225"/>
                <a:gd name="connsiteY5" fmla="*/ 46912 h 101891"/>
                <a:gd name="connsiteX6" fmla="*/ 51027 w 97225"/>
                <a:gd name="connsiteY6" fmla="*/ 23957 h 101891"/>
                <a:gd name="connsiteX7" fmla="*/ 23872 w 97225"/>
                <a:gd name="connsiteY7" fmla="*/ 24582 h 101891"/>
                <a:gd name="connsiteX8" fmla="*/ 10421 w 97225"/>
                <a:gd name="connsiteY8" fmla="*/ 32650 h 101891"/>
                <a:gd name="connsiteX9" fmla="*/ 949 w 97225"/>
                <a:gd name="connsiteY9" fmla="*/ 30434 h 101891"/>
                <a:gd name="connsiteX10" fmla="*/ 1453 w 97225"/>
                <a:gd name="connsiteY10" fmla="*/ 19469 h 101891"/>
                <a:gd name="connsiteX11" fmla="*/ 57073 w 97225"/>
                <a:gd name="connsiteY11" fmla="*/ 3332 h 101891"/>
                <a:gd name="connsiteX12" fmla="*/ 68711 w 97225"/>
                <a:gd name="connsiteY12" fmla="*/ 32139 h 101891"/>
                <a:gd name="connsiteX13" fmla="*/ 51380 w 97225"/>
                <a:gd name="connsiteY13" fmla="*/ 75946 h 10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225" h="101891">
                  <a:moveTo>
                    <a:pt x="51430" y="75946"/>
                  </a:moveTo>
                  <a:cubicBezTo>
                    <a:pt x="65234" y="83105"/>
                    <a:pt x="81910" y="73105"/>
                    <a:pt x="97226" y="86344"/>
                  </a:cubicBezTo>
                  <a:cubicBezTo>
                    <a:pt x="93548" y="90776"/>
                    <a:pt x="90828" y="97253"/>
                    <a:pt x="87452" y="97707"/>
                  </a:cubicBezTo>
                  <a:cubicBezTo>
                    <a:pt x="70272" y="99980"/>
                    <a:pt x="52589" y="103389"/>
                    <a:pt x="35661" y="101173"/>
                  </a:cubicBezTo>
                  <a:cubicBezTo>
                    <a:pt x="17827" y="98787"/>
                    <a:pt x="14401" y="79583"/>
                    <a:pt x="27298" y="64412"/>
                  </a:cubicBezTo>
                  <a:cubicBezTo>
                    <a:pt x="32336" y="58503"/>
                    <a:pt x="38684" y="53616"/>
                    <a:pt x="42614" y="46912"/>
                  </a:cubicBezTo>
                  <a:cubicBezTo>
                    <a:pt x="46644" y="39980"/>
                    <a:pt x="48458" y="31344"/>
                    <a:pt x="51027" y="23957"/>
                  </a:cubicBezTo>
                  <a:cubicBezTo>
                    <a:pt x="39692" y="15377"/>
                    <a:pt x="31731" y="20605"/>
                    <a:pt x="23872" y="24582"/>
                  </a:cubicBezTo>
                  <a:cubicBezTo>
                    <a:pt x="19237" y="26968"/>
                    <a:pt x="15157" y="31002"/>
                    <a:pt x="10421" y="32650"/>
                  </a:cubicBezTo>
                  <a:cubicBezTo>
                    <a:pt x="7549" y="33617"/>
                    <a:pt x="2461" y="32650"/>
                    <a:pt x="949" y="30434"/>
                  </a:cubicBezTo>
                  <a:cubicBezTo>
                    <a:pt x="-612" y="28161"/>
                    <a:pt x="-109" y="22366"/>
                    <a:pt x="1453" y="19469"/>
                  </a:cubicBezTo>
                  <a:cubicBezTo>
                    <a:pt x="10018" y="3673"/>
                    <a:pt x="42312" y="-5248"/>
                    <a:pt x="57073" y="3332"/>
                  </a:cubicBezTo>
                  <a:cubicBezTo>
                    <a:pt x="67753" y="9582"/>
                    <a:pt x="72136" y="20151"/>
                    <a:pt x="68711" y="32139"/>
                  </a:cubicBezTo>
                  <a:cubicBezTo>
                    <a:pt x="64579" y="46684"/>
                    <a:pt x="57778" y="60207"/>
                    <a:pt x="51380" y="759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7DBED15-634A-E1CB-3D5B-E5791CA06F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2864" y="4852304"/>
              <a:ext cx="80311" cy="137433"/>
            </a:xfrm>
            <a:custGeom>
              <a:avLst/>
              <a:gdLst>
                <a:gd name="connsiteX0" fmla="*/ 45901 w 80311"/>
                <a:gd name="connsiteY0" fmla="*/ 113921 h 137433"/>
                <a:gd name="connsiteX1" fmla="*/ 78397 w 80311"/>
                <a:gd name="connsiteY1" fmla="*/ 125569 h 137433"/>
                <a:gd name="connsiteX2" fmla="*/ 80311 w 80311"/>
                <a:gd name="connsiteY2" fmla="*/ 129717 h 137433"/>
                <a:gd name="connsiteX3" fmla="*/ 25346 w 80311"/>
                <a:gd name="connsiteY3" fmla="*/ 124603 h 137433"/>
                <a:gd name="connsiteX4" fmla="*/ 10182 w 80311"/>
                <a:gd name="connsiteY4" fmla="*/ 89262 h 137433"/>
                <a:gd name="connsiteX5" fmla="*/ 1869 w 80311"/>
                <a:gd name="connsiteY5" fmla="*/ 28296 h 137433"/>
                <a:gd name="connsiteX6" fmla="*/ 207 w 80311"/>
                <a:gd name="connsiteY6" fmla="*/ 13693 h 137433"/>
                <a:gd name="connsiteX7" fmla="*/ 6655 w 80311"/>
                <a:gd name="connsiteY7" fmla="*/ 0 h 137433"/>
                <a:gd name="connsiteX8" fmla="*/ 17789 w 80311"/>
                <a:gd name="connsiteY8" fmla="*/ 9659 h 137433"/>
                <a:gd name="connsiteX9" fmla="*/ 23130 w 80311"/>
                <a:gd name="connsiteY9" fmla="*/ 30909 h 137433"/>
                <a:gd name="connsiteX10" fmla="*/ 31795 w 80311"/>
                <a:gd name="connsiteY10" fmla="*/ 97500 h 137433"/>
                <a:gd name="connsiteX11" fmla="*/ 55020 w 80311"/>
                <a:gd name="connsiteY11" fmla="*/ 71080 h 137433"/>
                <a:gd name="connsiteX12" fmla="*/ 75475 w 80311"/>
                <a:gd name="connsiteY12" fmla="*/ 72955 h 137433"/>
                <a:gd name="connsiteX13" fmla="*/ 45801 w 80311"/>
                <a:gd name="connsiteY13" fmla="*/ 113978 h 1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311" h="137433">
                  <a:moveTo>
                    <a:pt x="45901" y="113921"/>
                  </a:moveTo>
                  <a:cubicBezTo>
                    <a:pt x="58093" y="118239"/>
                    <a:pt x="68270" y="121705"/>
                    <a:pt x="78397" y="125569"/>
                  </a:cubicBezTo>
                  <a:cubicBezTo>
                    <a:pt x="79354" y="125910"/>
                    <a:pt x="79707" y="128296"/>
                    <a:pt x="80311" y="129717"/>
                  </a:cubicBezTo>
                  <a:cubicBezTo>
                    <a:pt x="61821" y="142274"/>
                    <a:pt x="40108" y="138751"/>
                    <a:pt x="25346" y="124603"/>
                  </a:cubicBezTo>
                  <a:cubicBezTo>
                    <a:pt x="14968" y="114660"/>
                    <a:pt x="11492" y="103580"/>
                    <a:pt x="10182" y="89262"/>
                  </a:cubicBezTo>
                  <a:cubicBezTo>
                    <a:pt x="8318" y="68864"/>
                    <a:pt x="4741" y="48637"/>
                    <a:pt x="1869" y="28296"/>
                  </a:cubicBezTo>
                  <a:cubicBezTo>
                    <a:pt x="1164" y="23409"/>
                    <a:pt x="-599" y="18295"/>
                    <a:pt x="207" y="13693"/>
                  </a:cubicBezTo>
                  <a:cubicBezTo>
                    <a:pt x="1063" y="8807"/>
                    <a:pt x="4388" y="4545"/>
                    <a:pt x="6655" y="0"/>
                  </a:cubicBezTo>
                  <a:cubicBezTo>
                    <a:pt x="10484" y="3125"/>
                    <a:pt x="15774" y="5398"/>
                    <a:pt x="17789" y="9659"/>
                  </a:cubicBezTo>
                  <a:cubicBezTo>
                    <a:pt x="20812" y="16023"/>
                    <a:pt x="22072" y="23636"/>
                    <a:pt x="23130" y="30909"/>
                  </a:cubicBezTo>
                  <a:cubicBezTo>
                    <a:pt x="26102" y="51762"/>
                    <a:pt x="28621" y="72728"/>
                    <a:pt x="31795" y="97500"/>
                  </a:cubicBezTo>
                  <a:cubicBezTo>
                    <a:pt x="40359" y="87671"/>
                    <a:pt x="47413" y="79034"/>
                    <a:pt x="55020" y="71080"/>
                  </a:cubicBezTo>
                  <a:cubicBezTo>
                    <a:pt x="61066" y="64716"/>
                    <a:pt x="67817" y="58353"/>
                    <a:pt x="75475" y="72955"/>
                  </a:cubicBezTo>
                  <a:cubicBezTo>
                    <a:pt x="66054" y="86023"/>
                    <a:pt x="56179" y="99660"/>
                    <a:pt x="45801" y="1139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E87FE4B0-14EE-29D9-E0FF-B0636CE2A1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8397" y="772855"/>
              <a:ext cx="66255" cy="132851"/>
            </a:xfrm>
            <a:custGeom>
              <a:avLst/>
              <a:gdLst>
                <a:gd name="connsiteX0" fmla="*/ 43858 w 66255"/>
                <a:gd name="connsiteY0" fmla="*/ 57093 h 132851"/>
                <a:gd name="connsiteX1" fmla="*/ 63305 w 66255"/>
                <a:gd name="connsiteY1" fmla="*/ 107946 h 132851"/>
                <a:gd name="connsiteX2" fmla="*/ 13429 w 66255"/>
                <a:gd name="connsiteY2" fmla="*/ 131582 h 132851"/>
                <a:gd name="connsiteX3" fmla="*/ 19524 w 66255"/>
                <a:gd name="connsiteY3" fmla="*/ 116412 h 132851"/>
                <a:gd name="connsiteX4" fmla="*/ 38366 w 66255"/>
                <a:gd name="connsiteY4" fmla="*/ 104423 h 132851"/>
                <a:gd name="connsiteX5" fmla="*/ 42448 w 66255"/>
                <a:gd name="connsiteY5" fmla="*/ 87094 h 132851"/>
                <a:gd name="connsiteX6" fmla="*/ 30709 w 66255"/>
                <a:gd name="connsiteY6" fmla="*/ 78684 h 132851"/>
                <a:gd name="connsiteX7" fmla="*/ 26376 w 66255"/>
                <a:gd name="connsiteY7" fmla="*/ 78912 h 132851"/>
                <a:gd name="connsiteX8" fmla="*/ 17257 w 66255"/>
                <a:gd name="connsiteY8" fmla="*/ 56752 h 132851"/>
                <a:gd name="connsiteX9" fmla="*/ 26830 w 66255"/>
                <a:gd name="connsiteY9" fmla="*/ 40218 h 132851"/>
                <a:gd name="connsiteX10" fmla="*/ 31414 w 66255"/>
                <a:gd name="connsiteY10" fmla="*/ 26468 h 132851"/>
                <a:gd name="connsiteX11" fmla="*/ 30155 w 66255"/>
                <a:gd name="connsiteY11" fmla="*/ 15275 h 132851"/>
                <a:gd name="connsiteX12" fmla="*/ 2597 w 66255"/>
                <a:gd name="connsiteY12" fmla="*/ 39764 h 132851"/>
                <a:gd name="connsiteX13" fmla="*/ 11413 w 66255"/>
                <a:gd name="connsiteY13" fmla="*/ 8854 h 132851"/>
                <a:gd name="connsiteX14" fmla="*/ 45773 w 66255"/>
                <a:gd name="connsiteY14" fmla="*/ 5388 h 132851"/>
                <a:gd name="connsiteX15" fmla="*/ 43858 w 66255"/>
                <a:gd name="connsiteY15" fmla="*/ 57093 h 13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255" h="132851">
                  <a:moveTo>
                    <a:pt x="43858" y="57093"/>
                  </a:moveTo>
                  <a:cubicBezTo>
                    <a:pt x="65370" y="77093"/>
                    <a:pt x="70257" y="90446"/>
                    <a:pt x="63305" y="107946"/>
                  </a:cubicBezTo>
                  <a:cubicBezTo>
                    <a:pt x="55597" y="127492"/>
                    <a:pt x="36956" y="136355"/>
                    <a:pt x="13429" y="131582"/>
                  </a:cubicBezTo>
                  <a:cubicBezTo>
                    <a:pt x="9499" y="123514"/>
                    <a:pt x="13731" y="119651"/>
                    <a:pt x="19524" y="116412"/>
                  </a:cubicBezTo>
                  <a:cubicBezTo>
                    <a:pt x="26024" y="112719"/>
                    <a:pt x="33429" y="109935"/>
                    <a:pt x="38366" y="104423"/>
                  </a:cubicBezTo>
                  <a:cubicBezTo>
                    <a:pt x="41742" y="100673"/>
                    <a:pt x="43505" y="92434"/>
                    <a:pt x="42448" y="87094"/>
                  </a:cubicBezTo>
                  <a:cubicBezTo>
                    <a:pt x="41692" y="83457"/>
                    <a:pt x="34941" y="81184"/>
                    <a:pt x="30709" y="78684"/>
                  </a:cubicBezTo>
                  <a:cubicBezTo>
                    <a:pt x="29600" y="78059"/>
                    <a:pt x="27837" y="79025"/>
                    <a:pt x="26376" y="78912"/>
                  </a:cubicBezTo>
                  <a:cubicBezTo>
                    <a:pt x="11514" y="77321"/>
                    <a:pt x="9146" y="71639"/>
                    <a:pt x="17257" y="56752"/>
                  </a:cubicBezTo>
                  <a:cubicBezTo>
                    <a:pt x="20331" y="51127"/>
                    <a:pt x="24059" y="45957"/>
                    <a:pt x="26830" y="40218"/>
                  </a:cubicBezTo>
                  <a:cubicBezTo>
                    <a:pt x="28895" y="35957"/>
                    <a:pt x="30306" y="31184"/>
                    <a:pt x="31414" y="26468"/>
                  </a:cubicBezTo>
                  <a:cubicBezTo>
                    <a:pt x="31918" y="24423"/>
                    <a:pt x="30961" y="21923"/>
                    <a:pt x="30155" y="15275"/>
                  </a:cubicBezTo>
                  <a:cubicBezTo>
                    <a:pt x="19776" y="24480"/>
                    <a:pt x="11363" y="31980"/>
                    <a:pt x="2597" y="39764"/>
                  </a:cubicBezTo>
                  <a:cubicBezTo>
                    <a:pt x="-2340" y="23968"/>
                    <a:pt x="-678" y="18741"/>
                    <a:pt x="11413" y="8854"/>
                  </a:cubicBezTo>
                  <a:cubicBezTo>
                    <a:pt x="24160" y="-1600"/>
                    <a:pt x="36956" y="-2850"/>
                    <a:pt x="45773" y="5388"/>
                  </a:cubicBezTo>
                  <a:cubicBezTo>
                    <a:pt x="55093" y="14138"/>
                    <a:pt x="54740" y="26866"/>
                    <a:pt x="43858" y="57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65D6075C-FF7A-BFB6-8BFF-F49909225C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29963" y="6451804"/>
              <a:ext cx="85409" cy="138864"/>
            </a:xfrm>
            <a:custGeom>
              <a:avLst/>
              <a:gdLst>
                <a:gd name="connsiteX0" fmla="*/ 84905 w 85409"/>
                <a:gd name="connsiteY0" fmla="*/ 51194 h 138864"/>
                <a:gd name="connsiteX1" fmla="*/ 61025 w 85409"/>
                <a:gd name="connsiteY1" fmla="*/ 62444 h 138864"/>
                <a:gd name="connsiteX2" fmla="*/ 60925 w 85409"/>
                <a:gd name="connsiteY2" fmla="*/ 101250 h 138864"/>
                <a:gd name="connsiteX3" fmla="*/ 52259 w 85409"/>
                <a:gd name="connsiteY3" fmla="*/ 138864 h 138864"/>
                <a:gd name="connsiteX4" fmla="*/ 34122 w 85409"/>
                <a:gd name="connsiteY4" fmla="*/ 69318 h 138864"/>
                <a:gd name="connsiteX5" fmla="*/ 23442 w 85409"/>
                <a:gd name="connsiteY5" fmla="*/ 71534 h 138864"/>
                <a:gd name="connsiteX6" fmla="*/ 619 w 85409"/>
                <a:gd name="connsiteY6" fmla="*/ 66591 h 138864"/>
                <a:gd name="connsiteX7" fmla="*/ 17194 w 85409"/>
                <a:gd name="connsiteY7" fmla="*/ 48807 h 138864"/>
                <a:gd name="connsiteX8" fmla="*/ 33820 w 85409"/>
                <a:gd name="connsiteY8" fmla="*/ 42386 h 138864"/>
                <a:gd name="connsiteX9" fmla="*/ 36540 w 85409"/>
                <a:gd name="connsiteY9" fmla="*/ 10000 h 138864"/>
                <a:gd name="connsiteX10" fmla="*/ 46466 w 85409"/>
                <a:gd name="connsiteY10" fmla="*/ 0 h 138864"/>
                <a:gd name="connsiteX11" fmla="*/ 56995 w 85409"/>
                <a:gd name="connsiteY11" fmla="*/ 9489 h 138864"/>
                <a:gd name="connsiteX12" fmla="*/ 59867 w 85409"/>
                <a:gd name="connsiteY12" fmla="*/ 36080 h 138864"/>
                <a:gd name="connsiteX13" fmla="*/ 85409 w 85409"/>
                <a:gd name="connsiteY13" fmla="*/ 43978 h 138864"/>
                <a:gd name="connsiteX14" fmla="*/ 85006 w 85409"/>
                <a:gd name="connsiteY14" fmla="*/ 51137 h 13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09" h="138864">
                  <a:moveTo>
                    <a:pt x="84905" y="51194"/>
                  </a:moveTo>
                  <a:cubicBezTo>
                    <a:pt x="77096" y="54887"/>
                    <a:pt x="69338" y="58523"/>
                    <a:pt x="61025" y="62444"/>
                  </a:cubicBezTo>
                  <a:cubicBezTo>
                    <a:pt x="61025" y="75285"/>
                    <a:pt x="61327" y="88296"/>
                    <a:pt x="60925" y="101250"/>
                  </a:cubicBezTo>
                  <a:cubicBezTo>
                    <a:pt x="60572" y="113808"/>
                    <a:pt x="63343" y="127444"/>
                    <a:pt x="52259" y="138864"/>
                  </a:cubicBezTo>
                  <a:cubicBezTo>
                    <a:pt x="32208" y="120001"/>
                    <a:pt x="42435" y="91989"/>
                    <a:pt x="34122" y="69318"/>
                  </a:cubicBezTo>
                  <a:cubicBezTo>
                    <a:pt x="30243" y="70114"/>
                    <a:pt x="26817" y="70909"/>
                    <a:pt x="23442" y="71534"/>
                  </a:cubicBezTo>
                  <a:cubicBezTo>
                    <a:pt x="15129" y="73125"/>
                    <a:pt x="3995" y="78921"/>
                    <a:pt x="619" y="66591"/>
                  </a:cubicBezTo>
                  <a:cubicBezTo>
                    <a:pt x="-2907" y="53693"/>
                    <a:pt x="9436" y="52216"/>
                    <a:pt x="17194" y="48807"/>
                  </a:cubicBezTo>
                  <a:cubicBezTo>
                    <a:pt x="22485" y="46477"/>
                    <a:pt x="27976" y="44602"/>
                    <a:pt x="33820" y="42386"/>
                  </a:cubicBezTo>
                  <a:cubicBezTo>
                    <a:pt x="34626" y="30966"/>
                    <a:pt x="34475" y="20227"/>
                    <a:pt x="36540" y="10000"/>
                  </a:cubicBezTo>
                  <a:cubicBezTo>
                    <a:pt x="37397" y="5796"/>
                    <a:pt x="42989" y="57"/>
                    <a:pt x="46466" y="0"/>
                  </a:cubicBezTo>
                  <a:cubicBezTo>
                    <a:pt x="50093" y="0"/>
                    <a:pt x="55836" y="5228"/>
                    <a:pt x="56995" y="9489"/>
                  </a:cubicBezTo>
                  <a:cubicBezTo>
                    <a:pt x="59262" y="17898"/>
                    <a:pt x="59061" y="27159"/>
                    <a:pt x="59867" y="36080"/>
                  </a:cubicBezTo>
                  <a:cubicBezTo>
                    <a:pt x="68582" y="38750"/>
                    <a:pt x="76996" y="41364"/>
                    <a:pt x="85409" y="43978"/>
                  </a:cubicBezTo>
                  <a:cubicBezTo>
                    <a:pt x="85258" y="46364"/>
                    <a:pt x="85107" y="48750"/>
                    <a:pt x="85006" y="5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C063047D-64F5-0AE4-1631-055A7F646A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69181" y="2465201"/>
              <a:ext cx="59680" cy="195668"/>
            </a:xfrm>
            <a:custGeom>
              <a:avLst/>
              <a:gdLst>
                <a:gd name="connsiteX0" fmla="*/ 28414 w 59680"/>
                <a:gd name="connsiteY0" fmla="*/ 195668 h 195668"/>
                <a:gd name="connsiteX1" fmla="*/ 30833 w 59680"/>
                <a:gd name="connsiteY1" fmla="*/ 169077 h 195668"/>
                <a:gd name="connsiteX2" fmla="*/ 35468 w 59680"/>
                <a:gd name="connsiteY2" fmla="*/ 83395 h 195668"/>
                <a:gd name="connsiteX3" fmla="*/ 0 w 59680"/>
                <a:gd name="connsiteY3" fmla="*/ 5554 h 195668"/>
                <a:gd name="connsiteX4" fmla="*/ 17633 w 59680"/>
                <a:gd name="connsiteY4" fmla="*/ 156 h 195668"/>
                <a:gd name="connsiteX5" fmla="*/ 44385 w 59680"/>
                <a:gd name="connsiteY5" fmla="*/ 27144 h 195668"/>
                <a:gd name="connsiteX6" fmla="*/ 48919 w 59680"/>
                <a:gd name="connsiteY6" fmla="*/ 176009 h 195668"/>
                <a:gd name="connsiteX7" fmla="*/ 28414 w 59680"/>
                <a:gd name="connsiteY7" fmla="*/ 195668 h 19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80" h="195668">
                  <a:moveTo>
                    <a:pt x="28414" y="195668"/>
                  </a:moveTo>
                  <a:cubicBezTo>
                    <a:pt x="29321" y="185782"/>
                    <a:pt x="30329" y="177486"/>
                    <a:pt x="30833" y="169077"/>
                  </a:cubicBezTo>
                  <a:cubicBezTo>
                    <a:pt x="32697" y="140498"/>
                    <a:pt x="36677" y="111804"/>
                    <a:pt x="35468" y="83395"/>
                  </a:cubicBezTo>
                  <a:cubicBezTo>
                    <a:pt x="34259" y="54815"/>
                    <a:pt x="28666" y="26065"/>
                    <a:pt x="0" y="5554"/>
                  </a:cubicBezTo>
                  <a:cubicBezTo>
                    <a:pt x="9522" y="2485"/>
                    <a:pt x="13955" y="-753"/>
                    <a:pt x="17633" y="156"/>
                  </a:cubicBezTo>
                  <a:cubicBezTo>
                    <a:pt x="30682" y="3394"/>
                    <a:pt x="39347" y="13963"/>
                    <a:pt x="44385" y="27144"/>
                  </a:cubicBezTo>
                  <a:cubicBezTo>
                    <a:pt x="63026" y="75952"/>
                    <a:pt x="64739" y="125838"/>
                    <a:pt x="48919" y="176009"/>
                  </a:cubicBezTo>
                  <a:cubicBezTo>
                    <a:pt x="46148" y="184759"/>
                    <a:pt x="42622" y="194589"/>
                    <a:pt x="28414" y="19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3706160D-3559-7133-897C-DA836EB74D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63244" y="1360578"/>
              <a:ext cx="71438" cy="163749"/>
            </a:xfrm>
            <a:custGeom>
              <a:avLst/>
              <a:gdLst>
                <a:gd name="connsiteX0" fmla="*/ 37275 w 71438"/>
                <a:gd name="connsiteY0" fmla="*/ 163749 h 163749"/>
                <a:gd name="connsiteX1" fmla="*/ 40852 w 71438"/>
                <a:gd name="connsiteY1" fmla="*/ 139033 h 163749"/>
                <a:gd name="connsiteX2" fmla="*/ 46192 w 71438"/>
                <a:gd name="connsiteY2" fmla="*/ 104999 h 163749"/>
                <a:gd name="connsiteX3" fmla="*/ 16972 w 71438"/>
                <a:gd name="connsiteY3" fmla="*/ 31760 h 163749"/>
                <a:gd name="connsiteX4" fmla="*/ 1908 w 71438"/>
                <a:gd name="connsiteY4" fmla="*/ 17612 h 163749"/>
                <a:gd name="connsiteX5" fmla="*/ 800 w 71438"/>
                <a:gd name="connsiteY5" fmla="*/ 4373 h 163749"/>
                <a:gd name="connsiteX6" fmla="*/ 10120 w 71438"/>
                <a:gd name="connsiteY6" fmla="*/ 112 h 163749"/>
                <a:gd name="connsiteX7" fmla="*/ 14352 w 71438"/>
                <a:gd name="connsiteY7" fmla="*/ 1135 h 163749"/>
                <a:gd name="connsiteX8" fmla="*/ 69871 w 71438"/>
                <a:gd name="connsiteY8" fmla="*/ 75283 h 163749"/>
                <a:gd name="connsiteX9" fmla="*/ 46293 w 71438"/>
                <a:gd name="connsiteY9" fmla="*/ 161249 h 163749"/>
                <a:gd name="connsiteX10" fmla="*/ 37325 w 71438"/>
                <a:gd name="connsiteY10" fmla="*/ 163749 h 16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8" h="163749">
                  <a:moveTo>
                    <a:pt x="37275" y="163749"/>
                  </a:moveTo>
                  <a:cubicBezTo>
                    <a:pt x="38635" y="154374"/>
                    <a:pt x="39643" y="146647"/>
                    <a:pt x="40852" y="139033"/>
                  </a:cubicBezTo>
                  <a:cubicBezTo>
                    <a:pt x="42615" y="127670"/>
                    <a:pt x="45285" y="116420"/>
                    <a:pt x="46192" y="104999"/>
                  </a:cubicBezTo>
                  <a:cubicBezTo>
                    <a:pt x="48560" y="74658"/>
                    <a:pt x="38484" y="50226"/>
                    <a:pt x="16972" y="31760"/>
                  </a:cubicBezTo>
                  <a:cubicBezTo>
                    <a:pt x="11732" y="27271"/>
                    <a:pt x="5938" y="23237"/>
                    <a:pt x="1908" y="17612"/>
                  </a:cubicBezTo>
                  <a:cubicBezTo>
                    <a:pt x="-258" y="14657"/>
                    <a:pt x="-510" y="8237"/>
                    <a:pt x="800" y="4373"/>
                  </a:cubicBezTo>
                  <a:cubicBezTo>
                    <a:pt x="1606" y="1930"/>
                    <a:pt x="6795" y="1135"/>
                    <a:pt x="10120" y="112"/>
                  </a:cubicBezTo>
                  <a:cubicBezTo>
                    <a:pt x="11379" y="-286"/>
                    <a:pt x="13042" y="453"/>
                    <a:pt x="14352" y="1135"/>
                  </a:cubicBezTo>
                  <a:cubicBezTo>
                    <a:pt x="43925" y="15339"/>
                    <a:pt x="64128" y="39089"/>
                    <a:pt x="69871" y="75283"/>
                  </a:cubicBezTo>
                  <a:cubicBezTo>
                    <a:pt x="75010" y="107897"/>
                    <a:pt x="67604" y="137329"/>
                    <a:pt x="46293" y="161249"/>
                  </a:cubicBezTo>
                  <a:cubicBezTo>
                    <a:pt x="45033" y="162670"/>
                    <a:pt x="42313" y="162442"/>
                    <a:pt x="37325" y="1637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D826128D-A381-D79E-D3FA-DAA9EC64B8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38431" y="5311917"/>
              <a:ext cx="20377" cy="228290"/>
            </a:xfrm>
            <a:custGeom>
              <a:avLst/>
              <a:gdLst>
                <a:gd name="connsiteX0" fmla="*/ 11336 w 20377"/>
                <a:gd name="connsiteY0" fmla="*/ 228233 h 228290"/>
                <a:gd name="connsiteX1" fmla="*/ 655 w 20377"/>
                <a:gd name="connsiteY1" fmla="*/ 202495 h 228290"/>
                <a:gd name="connsiteX2" fmla="*/ 0 w 20377"/>
                <a:gd name="connsiteY2" fmla="*/ 9823 h 228290"/>
                <a:gd name="connsiteX3" fmla="*/ 2368 w 20377"/>
                <a:gd name="connsiteY3" fmla="*/ 1357 h 228290"/>
                <a:gd name="connsiteX4" fmla="*/ 16626 w 20377"/>
                <a:gd name="connsiteY4" fmla="*/ 8573 h 228290"/>
                <a:gd name="connsiteX5" fmla="*/ 18389 w 20377"/>
                <a:gd name="connsiteY5" fmla="*/ 25675 h 228290"/>
                <a:gd name="connsiteX6" fmla="*/ 20354 w 20377"/>
                <a:gd name="connsiteY6" fmla="*/ 186244 h 228290"/>
                <a:gd name="connsiteX7" fmla="*/ 11336 w 20377"/>
                <a:gd name="connsiteY7" fmla="*/ 228290 h 22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77" h="228290">
                  <a:moveTo>
                    <a:pt x="11336" y="228233"/>
                  </a:moveTo>
                  <a:cubicBezTo>
                    <a:pt x="1108" y="222494"/>
                    <a:pt x="756" y="211699"/>
                    <a:pt x="655" y="202495"/>
                  </a:cubicBezTo>
                  <a:cubicBezTo>
                    <a:pt x="0" y="138289"/>
                    <a:pt x="0" y="74028"/>
                    <a:pt x="0" y="9823"/>
                  </a:cubicBezTo>
                  <a:cubicBezTo>
                    <a:pt x="0" y="6811"/>
                    <a:pt x="1663" y="3857"/>
                    <a:pt x="2368" y="1357"/>
                  </a:cubicBezTo>
                  <a:cubicBezTo>
                    <a:pt x="10177" y="-2052"/>
                    <a:pt x="14762" y="1186"/>
                    <a:pt x="16626" y="8573"/>
                  </a:cubicBezTo>
                  <a:cubicBezTo>
                    <a:pt x="17986" y="14027"/>
                    <a:pt x="18288" y="19936"/>
                    <a:pt x="18389" y="25675"/>
                  </a:cubicBezTo>
                  <a:cubicBezTo>
                    <a:pt x="19195" y="79198"/>
                    <a:pt x="20202" y="132721"/>
                    <a:pt x="20354" y="186244"/>
                  </a:cubicBezTo>
                  <a:cubicBezTo>
                    <a:pt x="20404" y="200563"/>
                    <a:pt x="21009" y="215790"/>
                    <a:pt x="11336" y="22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D49E336F-2A98-04CC-5EDD-F665FBBF4C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3802" y="3005818"/>
              <a:ext cx="41914" cy="184372"/>
            </a:xfrm>
            <a:custGeom>
              <a:avLst/>
              <a:gdLst>
                <a:gd name="connsiteX0" fmla="*/ 8101 w 41914"/>
                <a:gd name="connsiteY0" fmla="*/ 184373 h 184372"/>
                <a:gd name="connsiteX1" fmla="*/ 11074 w 41914"/>
                <a:gd name="connsiteY1" fmla="*/ 157611 h 184372"/>
                <a:gd name="connsiteX2" fmla="*/ 2660 w 41914"/>
                <a:gd name="connsiteY2" fmla="*/ 17326 h 184372"/>
                <a:gd name="connsiteX3" fmla="*/ 4424 w 41914"/>
                <a:gd name="connsiteY3" fmla="*/ 394 h 184372"/>
                <a:gd name="connsiteX4" fmla="*/ 19437 w 41914"/>
                <a:gd name="connsiteY4" fmla="*/ 5565 h 184372"/>
                <a:gd name="connsiteX5" fmla="*/ 25684 w 41914"/>
                <a:gd name="connsiteY5" fmla="*/ 15451 h 184372"/>
                <a:gd name="connsiteX6" fmla="*/ 30420 w 41914"/>
                <a:gd name="connsiteY6" fmla="*/ 164145 h 184372"/>
                <a:gd name="connsiteX7" fmla="*/ 8101 w 41914"/>
                <a:gd name="connsiteY7" fmla="*/ 184316 h 18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4" h="184372">
                  <a:moveTo>
                    <a:pt x="8101" y="184373"/>
                  </a:moveTo>
                  <a:cubicBezTo>
                    <a:pt x="9159" y="174600"/>
                    <a:pt x="9210" y="165850"/>
                    <a:pt x="11074" y="157611"/>
                  </a:cubicBezTo>
                  <a:cubicBezTo>
                    <a:pt x="21754" y="109770"/>
                    <a:pt x="20394" y="62895"/>
                    <a:pt x="2660" y="17326"/>
                  </a:cubicBezTo>
                  <a:cubicBezTo>
                    <a:pt x="192" y="10963"/>
                    <a:pt x="-2529" y="3349"/>
                    <a:pt x="4424" y="394"/>
                  </a:cubicBezTo>
                  <a:cubicBezTo>
                    <a:pt x="8404" y="-1254"/>
                    <a:pt x="14852" y="2610"/>
                    <a:pt x="19437" y="5565"/>
                  </a:cubicBezTo>
                  <a:cubicBezTo>
                    <a:pt x="22258" y="7383"/>
                    <a:pt x="24273" y="11758"/>
                    <a:pt x="25684" y="15451"/>
                  </a:cubicBezTo>
                  <a:cubicBezTo>
                    <a:pt x="44174" y="64315"/>
                    <a:pt x="48355" y="113861"/>
                    <a:pt x="30420" y="164145"/>
                  </a:cubicBezTo>
                  <a:cubicBezTo>
                    <a:pt x="26943" y="173918"/>
                    <a:pt x="22963" y="183975"/>
                    <a:pt x="8101" y="1843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DAE9012-61C2-E559-107F-FBA7ED7E04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37" y="2842944"/>
              <a:ext cx="71691" cy="130711"/>
            </a:xfrm>
            <a:custGeom>
              <a:avLst/>
              <a:gdLst>
                <a:gd name="connsiteX0" fmla="*/ 22470 w 71691"/>
                <a:gd name="connsiteY0" fmla="*/ 83212 h 130711"/>
                <a:gd name="connsiteX1" fmla="*/ 42118 w 71691"/>
                <a:gd name="connsiteY1" fmla="*/ 63098 h 130711"/>
                <a:gd name="connsiteX2" fmla="*/ 55872 w 71691"/>
                <a:gd name="connsiteY2" fmla="*/ 63212 h 130711"/>
                <a:gd name="connsiteX3" fmla="*/ 54613 w 71691"/>
                <a:gd name="connsiteY3" fmla="*/ 76677 h 130711"/>
                <a:gd name="connsiteX4" fmla="*/ 33755 w 71691"/>
                <a:gd name="connsiteY4" fmla="*/ 104576 h 130711"/>
                <a:gd name="connsiteX5" fmla="*/ 71691 w 71691"/>
                <a:gd name="connsiteY5" fmla="*/ 114746 h 130711"/>
                <a:gd name="connsiteX6" fmla="*/ 9220 w 71691"/>
                <a:gd name="connsiteY6" fmla="*/ 130712 h 130711"/>
                <a:gd name="connsiteX7" fmla="*/ 3074 w 71691"/>
                <a:gd name="connsiteY7" fmla="*/ 107360 h 130711"/>
                <a:gd name="connsiteX8" fmla="*/ 1 w 71691"/>
                <a:gd name="connsiteY8" fmla="*/ 15825 h 130711"/>
                <a:gd name="connsiteX9" fmla="*/ 7054 w 71691"/>
                <a:gd name="connsiteY9" fmla="*/ 541 h 130711"/>
                <a:gd name="connsiteX10" fmla="*/ 18893 w 71691"/>
                <a:gd name="connsiteY10" fmla="*/ 14063 h 130711"/>
                <a:gd name="connsiteX11" fmla="*/ 21110 w 71691"/>
                <a:gd name="connsiteY11" fmla="*/ 51052 h 130711"/>
                <a:gd name="connsiteX12" fmla="*/ 22420 w 71691"/>
                <a:gd name="connsiteY12" fmla="*/ 83212 h 13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691" h="130711">
                  <a:moveTo>
                    <a:pt x="22470" y="83212"/>
                  </a:moveTo>
                  <a:cubicBezTo>
                    <a:pt x="31387" y="73780"/>
                    <a:pt x="36073" y="67075"/>
                    <a:pt x="42118" y="63098"/>
                  </a:cubicBezTo>
                  <a:cubicBezTo>
                    <a:pt x="45544" y="60825"/>
                    <a:pt x="51237" y="63041"/>
                    <a:pt x="55872" y="63212"/>
                  </a:cubicBezTo>
                  <a:cubicBezTo>
                    <a:pt x="55519" y="67757"/>
                    <a:pt x="56628" y="73496"/>
                    <a:pt x="54613" y="76677"/>
                  </a:cubicBezTo>
                  <a:cubicBezTo>
                    <a:pt x="48769" y="85996"/>
                    <a:pt x="41615" y="94291"/>
                    <a:pt x="33755" y="104576"/>
                  </a:cubicBezTo>
                  <a:cubicBezTo>
                    <a:pt x="47459" y="108212"/>
                    <a:pt x="59550" y="111507"/>
                    <a:pt x="71691" y="114746"/>
                  </a:cubicBezTo>
                  <a:cubicBezTo>
                    <a:pt x="53000" y="134121"/>
                    <a:pt x="30430" y="117871"/>
                    <a:pt x="9220" y="130712"/>
                  </a:cubicBezTo>
                  <a:cubicBezTo>
                    <a:pt x="6852" y="122019"/>
                    <a:pt x="3477" y="114803"/>
                    <a:pt x="3074" y="107360"/>
                  </a:cubicBezTo>
                  <a:cubicBezTo>
                    <a:pt x="1462" y="76905"/>
                    <a:pt x="353" y="46336"/>
                    <a:pt x="1" y="15825"/>
                  </a:cubicBezTo>
                  <a:cubicBezTo>
                    <a:pt x="-50" y="10541"/>
                    <a:pt x="3578" y="1734"/>
                    <a:pt x="7054" y="541"/>
                  </a:cubicBezTo>
                  <a:cubicBezTo>
                    <a:pt x="15568" y="-2300"/>
                    <a:pt x="18087" y="6620"/>
                    <a:pt x="18893" y="14063"/>
                  </a:cubicBezTo>
                  <a:cubicBezTo>
                    <a:pt x="20203" y="26336"/>
                    <a:pt x="20505" y="38723"/>
                    <a:pt x="21110" y="51052"/>
                  </a:cubicBezTo>
                  <a:cubicBezTo>
                    <a:pt x="21563" y="59859"/>
                    <a:pt x="21815" y="68723"/>
                    <a:pt x="22420" y="832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A7631CB1-58A0-3BCF-635E-B55416F8A7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7658" y="3019572"/>
              <a:ext cx="40949" cy="201300"/>
            </a:xfrm>
            <a:custGeom>
              <a:avLst/>
              <a:gdLst>
                <a:gd name="connsiteX0" fmla="*/ 7204 w 40949"/>
                <a:gd name="connsiteY0" fmla="*/ 201244 h 201300"/>
                <a:gd name="connsiteX1" fmla="*/ 9622 w 40949"/>
                <a:gd name="connsiteY1" fmla="*/ 169596 h 201300"/>
                <a:gd name="connsiteX2" fmla="*/ 17784 w 40949"/>
                <a:gd name="connsiteY2" fmla="*/ 101243 h 201300"/>
                <a:gd name="connsiteX3" fmla="*/ 3678 w 40949"/>
                <a:gd name="connsiteY3" fmla="*/ 17152 h 201300"/>
                <a:gd name="connsiteX4" fmla="*/ 0 w 40949"/>
                <a:gd name="connsiteY4" fmla="*/ 1186 h 201300"/>
                <a:gd name="connsiteX5" fmla="*/ 21412 w 40949"/>
                <a:gd name="connsiteY5" fmla="*/ 11356 h 201300"/>
                <a:gd name="connsiteX6" fmla="*/ 34662 w 40949"/>
                <a:gd name="connsiteY6" fmla="*/ 44880 h 201300"/>
                <a:gd name="connsiteX7" fmla="*/ 27004 w 40949"/>
                <a:gd name="connsiteY7" fmla="*/ 180449 h 201300"/>
                <a:gd name="connsiteX8" fmla="*/ 7255 w 40949"/>
                <a:gd name="connsiteY8" fmla="*/ 201301 h 20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949" h="201300">
                  <a:moveTo>
                    <a:pt x="7204" y="201244"/>
                  </a:moveTo>
                  <a:cubicBezTo>
                    <a:pt x="8061" y="189539"/>
                    <a:pt x="8464" y="179539"/>
                    <a:pt x="9622" y="169596"/>
                  </a:cubicBezTo>
                  <a:cubicBezTo>
                    <a:pt x="12242" y="146812"/>
                    <a:pt x="16222" y="124141"/>
                    <a:pt x="17784" y="101243"/>
                  </a:cubicBezTo>
                  <a:cubicBezTo>
                    <a:pt x="19749" y="72095"/>
                    <a:pt x="14358" y="43970"/>
                    <a:pt x="3678" y="17152"/>
                  </a:cubicBezTo>
                  <a:cubicBezTo>
                    <a:pt x="1814" y="12436"/>
                    <a:pt x="1310" y="7038"/>
                    <a:pt x="0" y="1186"/>
                  </a:cubicBezTo>
                  <a:cubicBezTo>
                    <a:pt x="11487" y="-2734"/>
                    <a:pt x="17482" y="3686"/>
                    <a:pt x="21412" y="11356"/>
                  </a:cubicBezTo>
                  <a:cubicBezTo>
                    <a:pt x="26802" y="21981"/>
                    <a:pt x="32143" y="33175"/>
                    <a:pt x="34662" y="44880"/>
                  </a:cubicBezTo>
                  <a:cubicBezTo>
                    <a:pt x="44485" y="90789"/>
                    <a:pt x="43428" y="136300"/>
                    <a:pt x="27004" y="180449"/>
                  </a:cubicBezTo>
                  <a:cubicBezTo>
                    <a:pt x="23779" y="189085"/>
                    <a:pt x="21412" y="199369"/>
                    <a:pt x="7255" y="2013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6B9BAD8B-CE11-BA66-4BA8-90B31D63E0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31901" y="2670007"/>
              <a:ext cx="58289" cy="184052"/>
            </a:xfrm>
            <a:custGeom>
              <a:avLst/>
              <a:gdLst>
                <a:gd name="connsiteX0" fmla="*/ 58239 w 58289"/>
                <a:gd name="connsiteY0" fmla="*/ 7283 h 184052"/>
                <a:gd name="connsiteX1" fmla="*/ 41211 w 58289"/>
                <a:gd name="connsiteY1" fmla="*/ 182170 h 184052"/>
                <a:gd name="connsiteX2" fmla="*/ 14862 w 58289"/>
                <a:gd name="connsiteY2" fmla="*/ 173193 h 184052"/>
                <a:gd name="connsiteX3" fmla="*/ 0 w 58289"/>
                <a:gd name="connsiteY3" fmla="*/ 127852 h 184052"/>
                <a:gd name="connsiteX4" fmla="*/ 21613 w 58289"/>
                <a:gd name="connsiteY4" fmla="*/ 27908 h 184052"/>
                <a:gd name="connsiteX5" fmla="*/ 36122 w 58289"/>
                <a:gd name="connsiteY5" fmla="*/ 6374 h 184052"/>
                <a:gd name="connsiteX6" fmla="*/ 58290 w 58289"/>
                <a:gd name="connsiteY6" fmla="*/ 7226 h 18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89" h="184052">
                  <a:moveTo>
                    <a:pt x="58239" y="7283"/>
                  </a:moveTo>
                  <a:cubicBezTo>
                    <a:pt x="26802" y="62567"/>
                    <a:pt x="6096" y="118704"/>
                    <a:pt x="41211" y="182170"/>
                  </a:cubicBezTo>
                  <a:cubicBezTo>
                    <a:pt x="29069" y="187284"/>
                    <a:pt x="21512" y="181204"/>
                    <a:pt x="14862" y="173193"/>
                  </a:cubicBezTo>
                  <a:cubicBezTo>
                    <a:pt x="4333" y="160522"/>
                    <a:pt x="0" y="145011"/>
                    <a:pt x="0" y="127852"/>
                  </a:cubicBezTo>
                  <a:cubicBezTo>
                    <a:pt x="0" y="92567"/>
                    <a:pt x="7859" y="59328"/>
                    <a:pt x="21613" y="27908"/>
                  </a:cubicBezTo>
                  <a:cubicBezTo>
                    <a:pt x="25090" y="19953"/>
                    <a:pt x="30480" y="12624"/>
                    <a:pt x="36122" y="6374"/>
                  </a:cubicBezTo>
                  <a:cubicBezTo>
                    <a:pt x="43226" y="-1467"/>
                    <a:pt x="51237" y="-3058"/>
                    <a:pt x="58290" y="72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5FF786FA-8B4F-3D0E-0793-0F6CE8103A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1869" y="6418792"/>
              <a:ext cx="65751" cy="169773"/>
            </a:xfrm>
            <a:custGeom>
              <a:avLst/>
              <a:gdLst>
                <a:gd name="connsiteX0" fmla="*/ 59197 w 65751"/>
                <a:gd name="connsiteY0" fmla="*/ 1932 h 169773"/>
                <a:gd name="connsiteX1" fmla="*/ 65746 w 65751"/>
                <a:gd name="connsiteY1" fmla="*/ 158524 h 169773"/>
                <a:gd name="connsiteX2" fmla="*/ 60960 w 65751"/>
                <a:gd name="connsiteY2" fmla="*/ 169774 h 169773"/>
                <a:gd name="connsiteX3" fmla="*/ 38994 w 65751"/>
                <a:gd name="connsiteY3" fmla="*/ 112842 h 169773"/>
                <a:gd name="connsiteX4" fmla="*/ 11084 w 65751"/>
                <a:gd name="connsiteY4" fmla="*/ 110058 h 169773"/>
                <a:gd name="connsiteX5" fmla="*/ 0 w 65751"/>
                <a:gd name="connsiteY5" fmla="*/ 97785 h 169773"/>
                <a:gd name="connsiteX6" fmla="*/ 11839 w 65751"/>
                <a:gd name="connsiteY6" fmla="*/ 86422 h 169773"/>
                <a:gd name="connsiteX7" fmla="*/ 37231 w 65751"/>
                <a:gd name="connsiteY7" fmla="*/ 87614 h 169773"/>
                <a:gd name="connsiteX8" fmla="*/ 53050 w 65751"/>
                <a:gd name="connsiteY8" fmla="*/ 0 h 169773"/>
                <a:gd name="connsiteX9" fmla="*/ 59146 w 65751"/>
                <a:gd name="connsiteY9" fmla="*/ 1875 h 16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51" h="169773">
                  <a:moveTo>
                    <a:pt x="59197" y="1932"/>
                  </a:moveTo>
                  <a:cubicBezTo>
                    <a:pt x="61464" y="54148"/>
                    <a:pt x="63781" y="106308"/>
                    <a:pt x="65746" y="158524"/>
                  </a:cubicBezTo>
                  <a:cubicBezTo>
                    <a:pt x="65897" y="161933"/>
                    <a:pt x="62874" y="165456"/>
                    <a:pt x="60960" y="169774"/>
                  </a:cubicBezTo>
                  <a:cubicBezTo>
                    <a:pt x="38087" y="157615"/>
                    <a:pt x="48969" y="130513"/>
                    <a:pt x="38994" y="112842"/>
                  </a:cubicBezTo>
                  <a:cubicBezTo>
                    <a:pt x="29775" y="112104"/>
                    <a:pt x="20102" y="112558"/>
                    <a:pt x="11084" y="110058"/>
                  </a:cubicBezTo>
                  <a:cubicBezTo>
                    <a:pt x="6751" y="108865"/>
                    <a:pt x="3678" y="102047"/>
                    <a:pt x="0" y="97785"/>
                  </a:cubicBezTo>
                  <a:cubicBezTo>
                    <a:pt x="3929" y="93807"/>
                    <a:pt x="7507" y="87160"/>
                    <a:pt x="11839" y="86422"/>
                  </a:cubicBezTo>
                  <a:cubicBezTo>
                    <a:pt x="20152" y="85058"/>
                    <a:pt x="28918" y="87046"/>
                    <a:pt x="37231" y="87614"/>
                  </a:cubicBezTo>
                  <a:cubicBezTo>
                    <a:pt x="46249" y="58751"/>
                    <a:pt x="34460" y="25228"/>
                    <a:pt x="53050" y="0"/>
                  </a:cubicBezTo>
                  <a:cubicBezTo>
                    <a:pt x="55065" y="626"/>
                    <a:pt x="57131" y="1251"/>
                    <a:pt x="59146" y="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9F9975C9-5DDB-BCA2-BFD0-EE4EDFC793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6113" y="983888"/>
              <a:ext cx="115773" cy="100729"/>
            </a:xfrm>
            <a:custGeom>
              <a:avLst/>
              <a:gdLst>
                <a:gd name="connsiteX0" fmla="*/ 39649 w 115773"/>
                <a:gd name="connsiteY0" fmla="*/ 66914 h 100729"/>
                <a:gd name="connsiteX1" fmla="*/ 0 w 115773"/>
                <a:gd name="connsiteY1" fmla="*/ 72709 h 100729"/>
                <a:gd name="connsiteX2" fmla="*/ 36928 w 115773"/>
                <a:gd name="connsiteY2" fmla="*/ 51686 h 100729"/>
                <a:gd name="connsiteX3" fmla="*/ 35317 w 115773"/>
                <a:gd name="connsiteY3" fmla="*/ 27936 h 100729"/>
                <a:gd name="connsiteX4" fmla="*/ 35719 w 115773"/>
                <a:gd name="connsiteY4" fmla="*/ 11004 h 100729"/>
                <a:gd name="connsiteX5" fmla="*/ 47559 w 115773"/>
                <a:gd name="connsiteY5" fmla="*/ 38 h 100729"/>
                <a:gd name="connsiteX6" fmla="*/ 56426 w 115773"/>
                <a:gd name="connsiteY6" fmla="*/ 11118 h 100729"/>
                <a:gd name="connsiteX7" fmla="*/ 60658 w 115773"/>
                <a:gd name="connsiteY7" fmla="*/ 42766 h 100729"/>
                <a:gd name="connsiteX8" fmla="*/ 64638 w 115773"/>
                <a:gd name="connsiteY8" fmla="*/ 60721 h 100729"/>
                <a:gd name="connsiteX9" fmla="*/ 103279 w 115773"/>
                <a:gd name="connsiteY9" fmla="*/ 49414 h 100729"/>
                <a:gd name="connsiteX10" fmla="*/ 83833 w 115773"/>
                <a:gd name="connsiteY10" fmla="*/ 74527 h 100729"/>
                <a:gd name="connsiteX11" fmla="*/ 115774 w 115773"/>
                <a:gd name="connsiteY11" fmla="*/ 97084 h 100729"/>
                <a:gd name="connsiteX12" fmla="*/ 39599 w 115773"/>
                <a:gd name="connsiteY12" fmla="*/ 66971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773" h="100729">
                  <a:moveTo>
                    <a:pt x="39649" y="66914"/>
                  </a:moveTo>
                  <a:cubicBezTo>
                    <a:pt x="26248" y="68902"/>
                    <a:pt x="14560" y="70607"/>
                    <a:pt x="0" y="72709"/>
                  </a:cubicBezTo>
                  <a:cubicBezTo>
                    <a:pt x="7456" y="48164"/>
                    <a:pt x="23427" y="54811"/>
                    <a:pt x="36928" y="51686"/>
                  </a:cubicBezTo>
                  <a:cubicBezTo>
                    <a:pt x="36374" y="43732"/>
                    <a:pt x="35669" y="35834"/>
                    <a:pt x="35317" y="27936"/>
                  </a:cubicBezTo>
                  <a:cubicBezTo>
                    <a:pt x="35064" y="22198"/>
                    <a:pt x="33704" y="15607"/>
                    <a:pt x="35719" y="11004"/>
                  </a:cubicBezTo>
                  <a:cubicBezTo>
                    <a:pt x="37836" y="6118"/>
                    <a:pt x="42974" y="1402"/>
                    <a:pt x="47559" y="38"/>
                  </a:cubicBezTo>
                  <a:cubicBezTo>
                    <a:pt x="49624" y="-587"/>
                    <a:pt x="55368" y="6573"/>
                    <a:pt x="56426" y="11118"/>
                  </a:cubicBezTo>
                  <a:cubicBezTo>
                    <a:pt x="58794" y="21402"/>
                    <a:pt x="59096" y="32254"/>
                    <a:pt x="60658" y="42766"/>
                  </a:cubicBezTo>
                  <a:cubicBezTo>
                    <a:pt x="61564" y="48959"/>
                    <a:pt x="63378" y="55039"/>
                    <a:pt x="64638" y="60721"/>
                  </a:cubicBezTo>
                  <a:cubicBezTo>
                    <a:pt x="78643" y="60436"/>
                    <a:pt x="84437" y="37255"/>
                    <a:pt x="103279" y="49414"/>
                  </a:cubicBezTo>
                  <a:cubicBezTo>
                    <a:pt x="96226" y="58561"/>
                    <a:pt x="90029" y="66516"/>
                    <a:pt x="83833" y="74527"/>
                  </a:cubicBezTo>
                  <a:cubicBezTo>
                    <a:pt x="93304" y="84016"/>
                    <a:pt x="110181" y="80096"/>
                    <a:pt x="115774" y="97084"/>
                  </a:cubicBezTo>
                  <a:cubicBezTo>
                    <a:pt x="89928" y="107823"/>
                    <a:pt x="55670" y="93959"/>
                    <a:pt x="39599" y="66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AFF0E78-6822-D273-37FB-05D9063291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7269" y="5206132"/>
              <a:ext cx="80460" cy="84850"/>
            </a:xfrm>
            <a:custGeom>
              <a:avLst/>
              <a:gdLst>
                <a:gd name="connsiteX0" fmla="*/ 27770 w 80460"/>
                <a:gd name="connsiteY0" fmla="*/ 33050 h 84850"/>
                <a:gd name="connsiteX1" fmla="*/ 42784 w 80460"/>
                <a:gd name="connsiteY1" fmla="*/ 17937 h 84850"/>
                <a:gd name="connsiteX2" fmla="*/ 71551 w 80460"/>
                <a:gd name="connsiteY2" fmla="*/ 22539 h 84850"/>
                <a:gd name="connsiteX3" fmla="*/ 75833 w 80460"/>
                <a:gd name="connsiteY3" fmla="*/ 75664 h 84850"/>
                <a:gd name="connsiteX4" fmla="*/ 51500 w 80460"/>
                <a:gd name="connsiteY4" fmla="*/ 44187 h 84850"/>
                <a:gd name="connsiteX5" fmla="*/ 39509 w 80460"/>
                <a:gd name="connsiteY5" fmla="*/ 70437 h 84850"/>
                <a:gd name="connsiteX6" fmla="*/ 21221 w 80460"/>
                <a:gd name="connsiteY6" fmla="*/ 84812 h 84850"/>
                <a:gd name="connsiteX7" fmla="*/ 8374 w 80460"/>
                <a:gd name="connsiteY7" fmla="*/ 67482 h 84850"/>
                <a:gd name="connsiteX8" fmla="*/ 61 w 80460"/>
                <a:gd name="connsiteY8" fmla="*/ 19187 h 84850"/>
                <a:gd name="connsiteX9" fmla="*/ 6812 w 80460"/>
                <a:gd name="connsiteY9" fmla="*/ 1232 h 84850"/>
                <a:gd name="connsiteX10" fmla="*/ 22732 w 80460"/>
                <a:gd name="connsiteY10" fmla="*/ 12936 h 84850"/>
                <a:gd name="connsiteX11" fmla="*/ 27770 w 80460"/>
                <a:gd name="connsiteY11" fmla="*/ 32937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460" h="84850">
                  <a:moveTo>
                    <a:pt x="27770" y="33050"/>
                  </a:moveTo>
                  <a:cubicBezTo>
                    <a:pt x="34320" y="26402"/>
                    <a:pt x="38199" y="21573"/>
                    <a:pt x="42784" y="17937"/>
                  </a:cubicBezTo>
                  <a:cubicBezTo>
                    <a:pt x="52910" y="9868"/>
                    <a:pt x="65304" y="11005"/>
                    <a:pt x="71551" y="22539"/>
                  </a:cubicBezTo>
                  <a:cubicBezTo>
                    <a:pt x="80367" y="38846"/>
                    <a:pt x="84146" y="56744"/>
                    <a:pt x="75833" y="75664"/>
                  </a:cubicBezTo>
                  <a:cubicBezTo>
                    <a:pt x="60165" y="72937"/>
                    <a:pt x="60115" y="56744"/>
                    <a:pt x="51500" y="44187"/>
                  </a:cubicBezTo>
                  <a:cubicBezTo>
                    <a:pt x="47066" y="53789"/>
                    <a:pt x="42985" y="61971"/>
                    <a:pt x="39509" y="70437"/>
                  </a:cubicBezTo>
                  <a:cubicBezTo>
                    <a:pt x="35831" y="79528"/>
                    <a:pt x="30491" y="85380"/>
                    <a:pt x="21221" y="84812"/>
                  </a:cubicBezTo>
                  <a:cubicBezTo>
                    <a:pt x="11699" y="84187"/>
                    <a:pt x="10037" y="75267"/>
                    <a:pt x="8374" y="67482"/>
                  </a:cubicBezTo>
                  <a:cubicBezTo>
                    <a:pt x="5049" y="51516"/>
                    <a:pt x="1623" y="35437"/>
                    <a:pt x="61" y="19187"/>
                  </a:cubicBezTo>
                  <a:cubicBezTo>
                    <a:pt x="-493" y="13277"/>
                    <a:pt x="2782" y="3391"/>
                    <a:pt x="6812" y="1232"/>
                  </a:cubicBezTo>
                  <a:cubicBezTo>
                    <a:pt x="14823" y="-3030"/>
                    <a:pt x="20062" y="4471"/>
                    <a:pt x="22732" y="12936"/>
                  </a:cubicBezTo>
                  <a:cubicBezTo>
                    <a:pt x="24395" y="18277"/>
                    <a:pt x="25503" y="23789"/>
                    <a:pt x="27770" y="32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3C568B16-CA31-CA24-80F0-7E2B9AED4D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91840" y="3991024"/>
              <a:ext cx="52211" cy="194230"/>
            </a:xfrm>
            <a:custGeom>
              <a:avLst/>
              <a:gdLst>
                <a:gd name="connsiteX0" fmla="*/ 41127 w 52211"/>
                <a:gd name="connsiteY0" fmla="*/ 195 h 194230"/>
                <a:gd name="connsiteX1" fmla="*/ 52211 w 52211"/>
                <a:gd name="connsiteY1" fmla="*/ 194230 h 194230"/>
                <a:gd name="connsiteX2" fmla="*/ 16592 w 52211"/>
                <a:gd name="connsiteY2" fmla="*/ 171617 h 194230"/>
                <a:gd name="connsiteX3" fmla="*/ 17 w 52211"/>
                <a:gd name="connsiteY3" fmla="*/ 96218 h 194230"/>
                <a:gd name="connsiteX4" fmla="*/ 18305 w 52211"/>
                <a:gd name="connsiteY4" fmla="*/ 13434 h 194230"/>
                <a:gd name="connsiteX5" fmla="*/ 41178 w 52211"/>
                <a:gd name="connsiteY5" fmla="*/ 195 h 19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1" h="194230">
                  <a:moveTo>
                    <a:pt x="41127" y="195"/>
                  </a:moveTo>
                  <a:cubicBezTo>
                    <a:pt x="15786" y="65480"/>
                    <a:pt x="12662" y="129798"/>
                    <a:pt x="52211" y="194230"/>
                  </a:cubicBezTo>
                  <a:cubicBezTo>
                    <a:pt x="32664" y="193946"/>
                    <a:pt x="23797" y="183946"/>
                    <a:pt x="16592" y="171617"/>
                  </a:cubicBezTo>
                  <a:cubicBezTo>
                    <a:pt x="3241" y="148776"/>
                    <a:pt x="370" y="122753"/>
                    <a:pt x="17" y="96218"/>
                  </a:cubicBezTo>
                  <a:cubicBezTo>
                    <a:pt x="-386" y="66843"/>
                    <a:pt x="6264" y="39286"/>
                    <a:pt x="18305" y="13434"/>
                  </a:cubicBezTo>
                  <a:cubicBezTo>
                    <a:pt x="24603" y="-89"/>
                    <a:pt x="25912" y="-487"/>
                    <a:pt x="41178" y="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F4254544-8600-0690-8B77-6C5A96F47C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6006" y="2827329"/>
              <a:ext cx="78684" cy="123457"/>
            </a:xfrm>
            <a:custGeom>
              <a:avLst/>
              <a:gdLst>
                <a:gd name="connsiteX0" fmla="*/ 61716 w 78684"/>
                <a:gd name="connsiteY0" fmla="*/ 53315 h 123457"/>
                <a:gd name="connsiteX1" fmla="*/ 17482 w 78684"/>
                <a:gd name="connsiteY1" fmla="*/ 20360 h 123457"/>
                <a:gd name="connsiteX2" fmla="*/ 0 w 78684"/>
                <a:gd name="connsiteY2" fmla="*/ 25474 h 123457"/>
                <a:gd name="connsiteX3" fmla="*/ 16222 w 78684"/>
                <a:gd name="connsiteY3" fmla="*/ 19 h 123457"/>
                <a:gd name="connsiteX4" fmla="*/ 33755 w 78684"/>
                <a:gd name="connsiteY4" fmla="*/ 18031 h 123457"/>
                <a:gd name="connsiteX5" fmla="*/ 39296 w 78684"/>
                <a:gd name="connsiteY5" fmla="*/ 47235 h 123457"/>
                <a:gd name="connsiteX6" fmla="*/ 56073 w 78684"/>
                <a:gd name="connsiteY6" fmla="*/ 21951 h 123457"/>
                <a:gd name="connsiteX7" fmla="*/ 72648 w 78684"/>
                <a:gd name="connsiteY7" fmla="*/ 25247 h 123457"/>
                <a:gd name="connsiteX8" fmla="*/ 71036 w 78684"/>
                <a:gd name="connsiteY8" fmla="*/ 104849 h 123457"/>
                <a:gd name="connsiteX9" fmla="*/ 64839 w 78684"/>
                <a:gd name="connsiteY9" fmla="*/ 114963 h 123457"/>
                <a:gd name="connsiteX10" fmla="*/ 43226 w 78684"/>
                <a:gd name="connsiteY10" fmla="*/ 121440 h 123457"/>
                <a:gd name="connsiteX11" fmla="*/ 38843 w 78684"/>
                <a:gd name="connsiteY11" fmla="*/ 97520 h 123457"/>
                <a:gd name="connsiteX12" fmla="*/ 54310 w 78684"/>
                <a:gd name="connsiteY12" fmla="*/ 70986 h 123457"/>
                <a:gd name="connsiteX13" fmla="*/ 61766 w 78684"/>
                <a:gd name="connsiteY13" fmla="*/ 53372 h 1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4" h="123457">
                  <a:moveTo>
                    <a:pt x="61716" y="53315"/>
                  </a:moveTo>
                  <a:cubicBezTo>
                    <a:pt x="29573" y="67747"/>
                    <a:pt x="25442" y="64679"/>
                    <a:pt x="17482" y="20360"/>
                  </a:cubicBezTo>
                  <a:cubicBezTo>
                    <a:pt x="11839" y="22008"/>
                    <a:pt x="6247" y="23656"/>
                    <a:pt x="0" y="25474"/>
                  </a:cubicBezTo>
                  <a:cubicBezTo>
                    <a:pt x="1914" y="8144"/>
                    <a:pt x="6952" y="360"/>
                    <a:pt x="16222" y="19"/>
                  </a:cubicBezTo>
                  <a:cubicBezTo>
                    <a:pt x="27004" y="-435"/>
                    <a:pt x="31689" y="7292"/>
                    <a:pt x="33755" y="18031"/>
                  </a:cubicBezTo>
                  <a:cubicBezTo>
                    <a:pt x="35216" y="25758"/>
                    <a:pt x="36677" y="33485"/>
                    <a:pt x="39296" y="47235"/>
                  </a:cubicBezTo>
                  <a:cubicBezTo>
                    <a:pt x="46853" y="35701"/>
                    <a:pt x="51085" y="28485"/>
                    <a:pt x="56073" y="21951"/>
                  </a:cubicBezTo>
                  <a:cubicBezTo>
                    <a:pt x="62371" y="13769"/>
                    <a:pt x="69575" y="14962"/>
                    <a:pt x="72648" y="25247"/>
                  </a:cubicBezTo>
                  <a:cubicBezTo>
                    <a:pt x="80558" y="51838"/>
                    <a:pt x="81364" y="78599"/>
                    <a:pt x="71036" y="104849"/>
                  </a:cubicBezTo>
                  <a:cubicBezTo>
                    <a:pt x="69575" y="108543"/>
                    <a:pt x="67308" y="112009"/>
                    <a:pt x="64839" y="114963"/>
                  </a:cubicBezTo>
                  <a:cubicBezTo>
                    <a:pt x="58894" y="121895"/>
                    <a:pt x="51489" y="126213"/>
                    <a:pt x="43226" y="121440"/>
                  </a:cubicBezTo>
                  <a:cubicBezTo>
                    <a:pt x="33906" y="116043"/>
                    <a:pt x="35669" y="105474"/>
                    <a:pt x="38843" y="97520"/>
                  </a:cubicBezTo>
                  <a:cubicBezTo>
                    <a:pt x="42672" y="87974"/>
                    <a:pt x="49373" y="79963"/>
                    <a:pt x="54310" y="70986"/>
                  </a:cubicBezTo>
                  <a:cubicBezTo>
                    <a:pt x="57333" y="65474"/>
                    <a:pt x="59297" y="59281"/>
                    <a:pt x="61766" y="53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DECD46E4-2672-7AB9-41D7-2E075743E7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97537" y="1722898"/>
              <a:ext cx="184295" cy="27738"/>
            </a:xfrm>
            <a:custGeom>
              <a:avLst/>
              <a:gdLst>
                <a:gd name="connsiteX0" fmla="*/ 184296 w 184295"/>
                <a:gd name="connsiteY0" fmla="*/ 23135 h 27738"/>
                <a:gd name="connsiteX1" fmla="*/ 154924 w 184295"/>
                <a:gd name="connsiteY1" fmla="*/ 27738 h 27738"/>
                <a:gd name="connsiteX2" fmla="*/ 14363 w 184295"/>
                <a:gd name="connsiteY2" fmla="*/ 25692 h 27738"/>
                <a:gd name="connsiteX3" fmla="*/ 5 w 184295"/>
                <a:gd name="connsiteY3" fmla="*/ 14897 h 27738"/>
                <a:gd name="connsiteX4" fmla="*/ 12902 w 184295"/>
                <a:gd name="connsiteY4" fmla="*/ 920 h 27738"/>
                <a:gd name="connsiteX5" fmla="*/ 15069 w 184295"/>
                <a:gd name="connsiteY5" fmla="*/ 578 h 27738"/>
                <a:gd name="connsiteX6" fmla="*/ 172406 w 184295"/>
                <a:gd name="connsiteY6" fmla="*/ 11147 h 27738"/>
                <a:gd name="connsiteX7" fmla="*/ 184044 w 184295"/>
                <a:gd name="connsiteY7" fmla="*/ 16715 h 27738"/>
                <a:gd name="connsiteX8" fmla="*/ 184245 w 184295"/>
                <a:gd name="connsiteY8" fmla="*/ 23022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295" h="27738">
                  <a:moveTo>
                    <a:pt x="184296" y="23135"/>
                  </a:moveTo>
                  <a:cubicBezTo>
                    <a:pt x="174522" y="24783"/>
                    <a:pt x="164698" y="27795"/>
                    <a:pt x="154924" y="27738"/>
                  </a:cubicBezTo>
                  <a:cubicBezTo>
                    <a:pt x="108070" y="27511"/>
                    <a:pt x="61217" y="26488"/>
                    <a:pt x="14363" y="25692"/>
                  </a:cubicBezTo>
                  <a:cubicBezTo>
                    <a:pt x="7562" y="25579"/>
                    <a:pt x="257" y="25124"/>
                    <a:pt x="5" y="14897"/>
                  </a:cubicBezTo>
                  <a:cubicBezTo>
                    <a:pt x="-197" y="5863"/>
                    <a:pt x="5849" y="2454"/>
                    <a:pt x="12902" y="920"/>
                  </a:cubicBezTo>
                  <a:cubicBezTo>
                    <a:pt x="13608" y="749"/>
                    <a:pt x="14363" y="635"/>
                    <a:pt x="15069" y="578"/>
                  </a:cubicBezTo>
                  <a:cubicBezTo>
                    <a:pt x="67766" y="-672"/>
                    <a:pt x="120414" y="-956"/>
                    <a:pt x="172406" y="11147"/>
                  </a:cubicBezTo>
                  <a:cubicBezTo>
                    <a:pt x="176436" y="12113"/>
                    <a:pt x="180164" y="14840"/>
                    <a:pt x="184044" y="16715"/>
                  </a:cubicBezTo>
                  <a:cubicBezTo>
                    <a:pt x="184094" y="18817"/>
                    <a:pt x="184195" y="20920"/>
                    <a:pt x="184245" y="23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1F309B23-7F44-4C98-E11F-283F13DFEA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0010" y="4077619"/>
              <a:ext cx="88570" cy="130591"/>
            </a:xfrm>
            <a:custGeom>
              <a:avLst/>
              <a:gdLst>
                <a:gd name="connsiteX0" fmla="*/ 88570 w 88570"/>
                <a:gd name="connsiteY0" fmla="*/ 130533 h 130591"/>
                <a:gd name="connsiteX1" fmla="*/ 36225 w 88570"/>
                <a:gd name="connsiteY1" fmla="*/ 85362 h 130591"/>
                <a:gd name="connsiteX2" fmla="*/ 4738 w 88570"/>
                <a:gd name="connsiteY2" fmla="*/ 128203 h 130591"/>
                <a:gd name="connsiteX3" fmla="*/ 3025 w 88570"/>
                <a:gd name="connsiteY3" fmla="*/ 107578 h 130591"/>
                <a:gd name="connsiteX4" fmla="*/ 49677 w 88570"/>
                <a:gd name="connsiteY4" fmla="*/ 9453 h 130591"/>
                <a:gd name="connsiteX5" fmla="*/ 66604 w 88570"/>
                <a:gd name="connsiteY5" fmla="*/ 1498 h 130591"/>
                <a:gd name="connsiteX6" fmla="*/ 61566 w 88570"/>
                <a:gd name="connsiteY6" fmla="*/ 25305 h 130591"/>
                <a:gd name="connsiteX7" fmla="*/ 69325 w 88570"/>
                <a:gd name="connsiteY7" fmla="*/ 102351 h 130591"/>
                <a:gd name="connsiteX8" fmla="*/ 88520 w 88570"/>
                <a:gd name="connsiteY8" fmla="*/ 130533 h 13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70" h="130591">
                  <a:moveTo>
                    <a:pt x="88570" y="130533"/>
                  </a:moveTo>
                  <a:cubicBezTo>
                    <a:pt x="63582" y="131329"/>
                    <a:pt x="56125" y="124396"/>
                    <a:pt x="36225" y="85362"/>
                  </a:cubicBezTo>
                  <a:cubicBezTo>
                    <a:pt x="24638" y="98544"/>
                    <a:pt x="21413" y="119737"/>
                    <a:pt x="4738" y="128203"/>
                  </a:cubicBezTo>
                  <a:cubicBezTo>
                    <a:pt x="-2618" y="121272"/>
                    <a:pt x="52" y="113885"/>
                    <a:pt x="3025" y="107578"/>
                  </a:cubicBezTo>
                  <a:cubicBezTo>
                    <a:pt x="18340" y="74737"/>
                    <a:pt x="33958" y="42066"/>
                    <a:pt x="49677" y="9453"/>
                  </a:cubicBezTo>
                  <a:cubicBezTo>
                    <a:pt x="53002" y="2577"/>
                    <a:pt x="57637" y="-2707"/>
                    <a:pt x="66604" y="1498"/>
                  </a:cubicBezTo>
                  <a:cubicBezTo>
                    <a:pt x="71844" y="10702"/>
                    <a:pt x="65446" y="18430"/>
                    <a:pt x="61566" y="25305"/>
                  </a:cubicBezTo>
                  <a:cubicBezTo>
                    <a:pt x="45747" y="53657"/>
                    <a:pt x="54715" y="78374"/>
                    <a:pt x="69325" y="102351"/>
                  </a:cubicBezTo>
                  <a:cubicBezTo>
                    <a:pt x="74867" y="111442"/>
                    <a:pt x="81215" y="119851"/>
                    <a:pt x="88520" y="130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7ECB564B-687A-0B9A-8EB6-032095103E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4334" y="5991750"/>
              <a:ext cx="73759" cy="109927"/>
            </a:xfrm>
            <a:custGeom>
              <a:avLst/>
              <a:gdLst>
                <a:gd name="connsiteX0" fmla="*/ 48166 w 73759"/>
                <a:gd name="connsiteY0" fmla="*/ 57039 h 109927"/>
                <a:gd name="connsiteX1" fmla="*/ 51391 w 73759"/>
                <a:gd name="connsiteY1" fmla="*/ 22266 h 109927"/>
                <a:gd name="connsiteX2" fmla="*/ 55622 w 73759"/>
                <a:gd name="connsiteY2" fmla="*/ 5846 h 109927"/>
                <a:gd name="connsiteX3" fmla="*/ 66001 w 73759"/>
                <a:gd name="connsiteY3" fmla="*/ 108 h 109927"/>
                <a:gd name="connsiteX4" fmla="*/ 73759 w 73759"/>
                <a:gd name="connsiteY4" fmla="*/ 9824 h 109927"/>
                <a:gd name="connsiteX5" fmla="*/ 70082 w 73759"/>
                <a:gd name="connsiteY5" fmla="*/ 107665 h 109927"/>
                <a:gd name="connsiteX6" fmla="*/ 50736 w 73759"/>
                <a:gd name="connsiteY6" fmla="*/ 92551 h 109927"/>
                <a:gd name="connsiteX7" fmla="*/ 28266 w 73759"/>
                <a:gd name="connsiteY7" fmla="*/ 107381 h 109927"/>
                <a:gd name="connsiteX8" fmla="*/ 2723 w 73759"/>
                <a:gd name="connsiteY8" fmla="*/ 101131 h 109927"/>
                <a:gd name="connsiteX9" fmla="*/ 7257 w 73759"/>
                <a:gd name="connsiteY9" fmla="*/ 71699 h 109927"/>
                <a:gd name="connsiteX10" fmla="*/ 30029 w 73759"/>
                <a:gd name="connsiteY10" fmla="*/ 58631 h 109927"/>
                <a:gd name="connsiteX11" fmla="*/ 48166 w 73759"/>
                <a:gd name="connsiteY11" fmla="*/ 57096 h 109927"/>
                <a:gd name="connsiteX12" fmla="*/ 35873 w 73759"/>
                <a:gd name="connsiteY12" fmla="*/ 81017 h 109927"/>
                <a:gd name="connsiteX13" fmla="*/ 33304 w 73759"/>
                <a:gd name="connsiteY13" fmla="*/ 76756 h 109927"/>
                <a:gd name="connsiteX14" fmla="*/ 20810 w 73759"/>
                <a:gd name="connsiteY14" fmla="*/ 85904 h 109927"/>
                <a:gd name="connsiteX15" fmla="*/ 22523 w 73759"/>
                <a:gd name="connsiteY15" fmla="*/ 93517 h 109927"/>
                <a:gd name="connsiteX16" fmla="*/ 35873 w 73759"/>
                <a:gd name="connsiteY16" fmla="*/ 81017 h 10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59" h="109927">
                  <a:moveTo>
                    <a:pt x="48166" y="57039"/>
                  </a:moveTo>
                  <a:cubicBezTo>
                    <a:pt x="49224" y="44937"/>
                    <a:pt x="49980" y="33573"/>
                    <a:pt x="51391" y="22266"/>
                  </a:cubicBezTo>
                  <a:cubicBezTo>
                    <a:pt x="52096" y="16585"/>
                    <a:pt x="52952" y="10392"/>
                    <a:pt x="55622" y="5846"/>
                  </a:cubicBezTo>
                  <a:cubicBezTo>
                    <a:pt x="57537" y="2551"/>
                    <a:pt x="62877" y="-631"/>
                    <a:pt x="66001" y="108"/>
                  </a:cubicBezTo>
                  <a:cubicBezTo>
                    <a:pt x="69175" y="846"/>
                    <a:pt x="73810" y="6471"/>
                    <a:pt x="73759" y="9824"/>
                  </a:cubicBezTo>
                  <a:cubicBezTo>
                    <a:pt x="73003" y="42437"/>
                    <a:pt x="71442" y="74994"/>
                    <a:pt x="70082" y="107665"/>
                  </a:cubicBezTo>
                  <a:cubicBezTo>
                    <a:pt x="57436" y="112722"/>
                    <a:pt x="57990" y="96301"/>
                    <a:pt x="50736" y="92551"/>
                  </a:cubicBezTo>
                  <a:cubicBezTo>
                    <a:pt x="43229" y="97608"/>
                    <a:pt x="36176" y="103631"/>
                    <a:pt x="28266" y="107381"/>
                  </a:cubicBezTo>
                  <a:cubicBezTo>
                    <a:pt x="17384" y="112551"/>
                    <a:pt x="6451" y="109540"/>
                    <a:pt x="2723" y="101131"/>
                  </a:cubicBezTo>
                  <a:cubicBezTo>
                    <a:pt x="-2113" y="90335"/>
                    <a:pt x="-451" y="79199"/>
                    <a:pt x="7257" y="71699"/>
                  </a:cubicBezTo>
                  <a:cubicBezTo>
                    <a:pt x="13555" y="65619"/>
                    <a:pt x="22019" y="61756"/>
                    <a:pt x="30029" y="58631"/>
                  </a:cubicBezTo>
                  <a:cubicBezTo>
                    <a:pt x="35218" y="56585"/>
                    <a:pt x="41365" y="57551"/>
                    <a:pt x="48166" y="57096"/>
                  </a:cubicBezTo>
                  <a:close/>
                  <a:moveTo>
                    <a:pt x="35873" y="81017"/>
                  </a:moveTo>
                  <a:cubicBezTo>
                    <a:pt x="35017" y="79597"/>
                    <a:pt x="34161" y="78176"/>
                    <a:pt x="33304" y="76756"/>
                  </a:cubicBezTo>
                  <a:cubicBezTo>
                    <a:pt x="29072" y="79710"/>
                    <a:pt x="24790" y="82551"/>
                    <a:pt x="20810" y="85904"/>
                  </a:cubicBezTo>
                  <a:cubicBezTo>
                    <a:pt x="20256" y="86358"/>
                    <a:pt x="21616" y="89597"/>
                    <a:pt x="22523" y="93517"/>
                  </a:cubicBezTo>
                  <a:cubicBezTo>
                    <a:pt x="27762" y="88631"/>
                    <a:pt x="31793" y="84824"/>
                    <a:pt x="35873" y="81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3588F1A8-8D72-2EAF-B156-E425955F83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7477" y="4627809"/>
              <a:ext cx="84463" cy="83159"/>
            </a:xfrm>
            <a:custGeom>
              <a:avLst/>
              <a:gdLst>
                <a:gd name="connsiteX0" fmla="*/ 84463 w 84463"/>
                <a:gd name="connsiteY0" fmla="*/ 78472 h 83159"/>
                <a:gd name="connsiteX1" fmla="*/ 65671 w 84463"/>
                <a:gd name="connsiteY1" fmla="*/ 82449 h 83159"/>
                <a:gd name="connsiteX2" fmla="*/ 9598 w 84463"/>
                <a:gd name="connsiteY2" fmla="*/ 68813 h 83159"/>
                <a:gd name="connsiteX3" fmla="*/ 5215 w 84463"/>
                <a:gd name="connsiteY3" fmla="*/ 63358 h 83159"/>
                <a:gd name="connsiteX4" fmla="*/ 5719 w 84463"/>
                <a:gd name="connsiteY4" fmla="*/ 23699 h 83159"/>
                <a:gd name="connsiteX5" fmla="*/ 44109 w 84463"/>
                <a:gd name="connsiteY5" fmla="*/ 62 h 83159"/>
                <a:gd name="connsiteX6" fmla="*/ 69601 w 84463"/>
                <a:gd name="connsiteY6" fmla="*/ 22733 h 83159"/>
                <a:gd name="connsiteX7" fmla="*/ 66981 w 84463"/>
                <a:gd name="connsiteY7" fmla="*/ 60631 h 83159"/>
                <a:gd name="connsiteX8" fmla="*/ 84413 w 84463"/>
                <a:gd name="connsiteY8" fmla="*/ 78472 h 83159"/>
                <a:gd name="connsiteX9" fmla="*/ 49348 w 84463"/>
                <a:gd name="connsiteY9" fmla="*/ 21369 h 83159"/>
                <a:gd name="connsiteX10" fmla="*/ 22445 w 84463"/>
                <a:gd name="connsiteY10" fmla="*/ 38813 h 83159"/>
                <a:gd name="connsiteX11" fmla="*/ 26022 w 84463"/>
                <a:gd name="connsiteY11" fmla="*/ 53017 h 83159"/>
                <a:gd name="connsiteX12" fmla="*/ 40733 w 84463"/>
                <a:gd name="connsiteY12" fmla="*/ 48472 h 83159"/>
                <a:gd name="connsiteX13" fmla="*/ 49399 w 84463"/>
                <a:gd name="connsiteY13" fmla="*/ 21369 h 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63" h="83159">
                  <a:moveTo>
                    <a:pt x="84463" y="78472"/>
                  </a:moveTo>
                  <a:cubicBezTo>
                    <a:pt x="76100" y="80404"/>
                    <a:pt x="68090" y="84892"/>
                    <a:pt x="65671" y="82449"/>
                  </a:cubicBezTo>
                  <a:cubicBezTo>
                    <a:pt x="49046" y="65120"/>
                    <a:pt x="25972" y="84495"/>
                    <a:pt x="9598" y="68813"/>
                  </a:cubicBezTo>
                  <a:cubicBezTo>
                    <a:pt x="7936" y="67222"/>
                    <a:pt x="6324" y="65404"/>
                    <a:pt x="5215" y="63358"/>
                  </a:cubicBezTo>
                  <a:cubicBezTo>
                    <a:pt x="-2090" y="50063"/>
                    <a:pt x="-1536" y="36426"/>
                    <a:pt x="5719" y="23699"/>
                  </a:cubicBezTo>
                  <a:cubicBezTo>
                    <a:pt x="14536" y="8244"/>
                    <a:pt x="26929" y="-847"/>
                    <a:pt x="44109" y="62"/>
                  </a:cubicBezTo>
                  <a:cubicBezTo>
                    <a:pt x="57611" y="801"/>
                    <a:pt x="67233" y="8983"/>
                    <a:pt x="69601" y="22733"/>
                  </a:cubicBezTo>
                  <a:cubicBezTo>
                    <a:pt x="71516" y="33813"/>
                    <a:pt x="68190" y="46029"/>
                    <a:pt x="66981" y="60631"/>
                  </a:cubicBezTo>
                  <a:cubicBezTo>
                    <a:pt x="70558" y="64324"/>
                    <a:pt x="76201" y="70063"/>
                    <a:pt x="84413" y="78472"/>
                  </a:cubicBezTo>
                  <a:close/>
                  <a:moveTo>
                    <a:pt x="49348" y="21369"/>
                  </a:moveTo>
                  <a:cubicBezTo>
                    <a:pt x="32521" y="19267"/>
                    <a:pt x="25921" y="27619"/>
                    <a:pt x="22445" y="38813"/>
                  </a:cubicBezTo>
                  <a:cubicBezTo>
                    <a:pt x="21186" y="42847"/>
                    <a:pt x="24259" y="52790"/>
                    <a:pt x="26022" y="53017"/>
                  </a:cubicBezTo>
                  <a:cubicBezTo>
                    <a:pt x="30909" y="53642"/>
                    <a:pt x="38416" y="52279"/>
                    <a:pt x="40733" y="48472"/>
                  </a:cubicBezTo>
                  <a:cubicBezTo>
                    <a:pt x="44915" y="41597"/>
                    <a:pt x="46124" y="32335"/>
                    <a:pt x="49399" y="21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A5907FEF-79DD-2A1E-895F-D48C2E0FFF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99771" y="2386522"/>
              <a:ext cx="59761" cy="170336"/>
            </a:xfrm>
            <a:custGeom>
              <a:avLst/>
              <a:gdLst>
                <a:gd name="connsiteX0" fmla="*/ 59762 w 59761"/>
                <a:gd name="connsiteY0" fmla="*/ 4687 h 170336"/>
                <a:gd name="connsiteX1" fmla="*/ 25402 w 59761"/>
                <a:gd name="connsiteY1" fmla="*/ 102074 h 170336"/>
                <a:gd name="connsiteX2" fmla="*/ 37594 w 59761"/>
                <a:gd name="connsiteY2" fmla="*/ 166449 h 170336"/>
                <a:gd name="connsiteX3" fmla="*/ 15830 w 59761"/>
                <a:gd name="connsiteY3" fmla="*/ 162927 h 170336"/>
                <a:gd name="connsiteX4" fmla="*/ 262 w 59761"/>
                <a:gd name="connsiteY4" fmla="*/ 110994 h 170336"/>
                <a:gd name="connsiteX5" fmla="*/ 30944 w 59761"/>
                <a:gd name="connsiteY5" fmla="*/ 14005 h 170336"/>
                <a:gd name="connsiteX6" fmla="*/ 59711 w 59761"/>
                <a:gd name="connsiteY6" fmla="*/ 4687 h 17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1" h="170336">
                  <a:moveTo>
                    <a:pt x="59762" y="4687"/>
                  </a:moveTo>
                  <a:cubicBezTo>
                    <a:pt x="41474" y="35539"/>
                    <a:pt x="31498" y="67983"/>
                    <a:pt x="25402" y="102074"/>
                  </a:cubicBezTo>
                  <a:cubicBezTo>
                    <a:pt x="21271" y="125085"/>
                    <a:pt x="28224" y="145881"/>
                    <a:pt x="37594" y="166449"/>
                  </a:cubicBezTo>
                  <a:cubicBezTo>
                    <a:pt x="28375" y="174233"/>
                    <a:pt x="21825" y="168892"/>
                    <a:pt x="15830" y="162927"/>
                  </a:cubicBezTo>
                  <a:cubicBezTo>
                    <a:pt x="1975" y="149063"/>
                    <a:pt x="-997" y="130426"/>
                    <a:pt x="262" y="110994"/>
                  </a:cubicBezTo>
                  <a:cubicBezTo>
                    <a:pt x="2530" y="75596"/>
                    <a:pt x="15024" y="43949"/>
                    <a:pt x="30944" y="14005"/>
                  </a:cubicBezTo>
                  <a:cubicBezTo>
                    <a:pt x="39458" y="-1961"/>
                    <a:pt x="44899" y="-3097"/>
                    <a:pt x="59711" y="4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C96FC11B-DB7C-CEA6-2F26-B781B25D2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8599" y="5965286"/>
              <a:ext cx="84542" cy="89224"/>
            </a:xfrm>
            <a:custGeom>
              <a:avLst/>
              <a:gdLst>
                <a:gd name="connsiteX0" fmla="*/ 29931 w 84542"/>
                <a:gd name="connsiteY0" fmla="*/ 38844 h 89224"/>
                <a:gd name="connsiteX1" fmla="*/ 77943 w 84542"/>
                <a:gd name="connsiteY1" fmla="*/ 38844 h 89224"/>
                <a:gd name="connsiteX2" fmla="*/ 22122 w 84542"/>
                <a:gd name="connsiteY2" fmla="*/ 61231 h 89224"/>
                <a:gd name="connsiteX3" fmla="*/ 79505 w 84542"/>
                <a:gd name="connsiteY3" fmla="*/ 73560 h 89224"/>
                <a:gd name="connsiteX4" fmla="*/ 38697 w 84542"/>
                <a:gd name="connsiteY4" fmla="*/ 89185 h 89224"/>
                <a:gd name="connsiteX5" fmla="*/ 5144 w 84542"/>
                <a:gd name="connsiteY5" fmla="*/ 74924 h 89224"/>
                <a:gd name="connsiteX6" fmla="*/ 408 w 84542"/>
                <a:gd name="connsiteY6" fmla="*/ 49640 h 89224"/>
                <a:gd name="connsiteX7" fmla="*/ 71847 w 84542"/>
                <a:gd name="connsiteY7" fmla="*/ 1116 h 89224"/>
                <a:gd name="connsiteX8" fmla="*/ 84543 w 84542"/>
                <a:gd name="connsiteY8" fmla="*/ 12253 h 89224"/>
                <a:gd name="connsiteX9" fmla="*/ 29931 w 84542"/>
                <a:gd name="connsiteY9" fmla="*/ 38901 h 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42" h="89224">
                  <a:moveTo>
                    <a:pt x="29931" y="38844"/>
                  </a:moveTo>
                  <a:lnTo>
                    <a:pt x="77943" y="38844"/>
                  </a:lnTo>
                  <a:cubicBezTo>
                    <a:pt x="60763" y="59469"/>
                    <a:pt x="39805" y="52708"/>
                    <a:pt x="22122" y="61231"/>
                  </a:cubicBezTo>
                  <a:cubicBezTo>
                    <a:pt x="39050" y="77367"/>
                    <a:pt x="59554" y="65037"/>
                    <a:pt x="79505" y="73560"/>
                  </a:cubicBezTo>
                  <a:cubicBezTo>
                    <a:pt x="66809" y="88163"/>
                    <a:pt x="52652" y="88731"/>
                    <a:pt x="38697" y="89185"/>
                  </a:cubicBezTo>
                  <a:cubicBezTo>
                    <a:pt x="25900" y="89583"/>
                    <a:pt x="12902" y="87083"/>
                    <a:pt x="5144" y="74924"/>
                  </a:cubicBezTo>
                  <a:cubicBezTo>
                    <a:pt x="1013" y="68447"/>
                    <a:pt x="-902" y="57651"/>
                    <a:pt x="408" y="49640"/>
                  </a:cubicBezTo>
                  <a:cubicBezTo>
                    <a:pt x="4841" y="22537"/>
                    <a:pt x="47816" y="-6043"/>
                    <a:pt x="71847" y="1116"/>
                  </a:cubicBezTo>
                  <a:cubicBezTo>
                    <a:pt x="75374" y="2139"/>
                    <a:pt x="78145" y="6458"/>
                    <a:pt x="84543" y="12253"/>
                  </a:cubicBezTo>
                  <a:cubicBezTo>
                    <a:pt x="63333" y="15378"/>
                    <a:pt x="44894" y="16003"/>
                    <a:pt x="29931" y="389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08E03AD1-19FB-1FA0-E0D9-162316A2E5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73133" y="3022731"/>
              <a:ext cx="45920" cy="178203"/>
            </a:xfrm>
            <a:custGeom>
              <a:avLst/>
              <a:gdLst>
                <a:gd name="connsiteX0" fmla="*/ 45921 w 45920"/>
                <a:gd name="connsiteY0" fmla="*/ 3709 h 178203"/>
                <a:gd name="connsiteX1" fmla="*/ 24459 w 45920"/>
                <a:gd name="connsiteY1" fmla="*/ 91380 h 178203"/>
                <a:gd name="connsiteX2" fmla="*/ 37910 w 45920"/>
                <a:gd name="connsiteY2" fmla="*/ 178142 h 178203"/>
                <a:gd name="connsiteX3" fmla="*/ 13123 w 45920"/>
                <a:gd name="connsiteY3" fmla="*/ 158085 h 178203"/>
                <a:gd name="connsiteX4" fmla="*/ 2090 w 45920"/>
                <a:gd name="connsiteY4" fmla="*/ 66948 h 178203"/>
                <a:gd name="connsiteX5" fmla="*/ 20781 w 45920"/>
                <a:gd name="connsiteY5" fmla="*/ 10130 h 178203"/>
                <a:gd name="connsiteX6" fmla="*/ 45921 w 45920"/>
                <a:gd name="connsiteY6" fmla="*/ 3652 h 1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20" h="178203">
                  <a:moveTo>
                    <a:pt x="45921" y="3709"/>
                  </a:moveTo>
                  <a:cubicBezTo>
                    <a:pt x="27733" y="30925"/>
                    <a:pt x="22594" y="61039"/>
                    <a:pt x="24459" y="91380"/>
                  </a:cubicBezTo>
                  <a:cubicBezTo>
                    <a:pt x="26222" y="120187"/>
                    <a:pt x="33124" y="148540"/>
                    <a:pt x="37910" y="178142"/>
                  </a:cubicBezTo>
                  <a:cubicBezTo>
                    <a:pt x="24509" y="179108"/>
                    <a:pt x="18363" y="168596"/>
                    <a:pt x="13123" y="158085"/>
                  </a:cubicBezTo>
                  <a:cubicBezTo>
                    <a:pt x="-1185" y="129505"/>
                    <a:pt x="-1890" y="98426"/>
                    <a:pt x="2090" y="66948"/>
                  </a:cubicBezTo>
                  <a:cubicBezTo>
                    <a:pt x="4659" y="46550"/>
                    <a:pt x="7430" y="26039"/>
                    <a:pt x="20781" y="10130"/>
                  </a:cubicBezTo>
                  <a:cubicBezTo>
                    <a:pt x="26826" y="2914"/>
                    <a:pt x="32872" y="-4700"/>
                    <a:pt x="45921" y="3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C44BD23A-7949-8365-444D-5DC943CACA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75292" y="6272752"/>
              <a:ext cx="69627" cy="171097"/>
            </a:xfrm>
            <a:custGeom>
              <a:avLst/>
              <a:gdLst>
                <a:gd name="connsiteX0" fmla="*/ 39204 w 69627"/>
                <a:gd name="connsiteY0" fmla="*/ 167404 h 171097"/>
                <a:gd name="connsiteX1" fmla="*/ 41169 w 69627"/>
                <a:gd name="connsiteY1" fmla="*/ 144279 h 171097"/>
                <a:gd name="connsiteX2" fmla="*/ 46459 w 69627"/>
                <a:gd name="connsiteY2" fmla="*/ 80642 h 171097"/>
                <a:gd name="connsiteX3" fmla="*/ 37744 w 69627"/>
                <a:gd name="connsiteY3" fmla="*/ 40471 h 171097"/>
                <a:gd name="connsiteX4" fmla="*/ 12906 w 69627"/>
                <a:gd name="connsiteY4" fmla="*/ 19562 h 171097"/>
                <a:gd name="connsiteX5" fmla="*/ 9 w 69627"/>
                <a:gd name="connsiteY5" fmla="*/ 10585 h 171097"/>
                <a:gd name="connsiteX6" fmla="*/ 14720 w 69627"/>
                <a:gd name="connsiteY6" fmla="*/ 17 h 171097"/>
                <a:gd name="connsiteX7" fmla="*/ 55226 w 69627"/>
                <a:gd name="connsiteY7" fmla="*/ 24562 h 171097"/>
                <a:gd name="connsiteX8" fmla="*/ 69382 w 69627"/>
                <a:gd name="connsiteY8" fmla="*/ 75699 h 171097"/>
                <a:gd name="connsiteX9" fmla="*/ 57795 w 69627"/>
                <a:gd name="connsiteY9" fmla="*/ 152915 h 171097"/>
                <a:gd name="connsiteX10" fmla="*/ 46560 w 69627"/>
                <a:gd name="connsiteY10" fmla="*/ 171097 h 171097"/>
                <a:gd name="connsiteX11" fmla="*/ 39204 w 69627"/>
                <a:gd name="connsiteY11" fmla="*/ 167518 h 1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627" h="171097">
                  <a:moveTo>
                    <a:pt x="39204" y="167404"/>
                  </a:moveTo>
                  <a:cubicBezTo>
                    <a:pt x="39859" y="159677"/>
                    <a:pt x="40514" y="151949"/>
                    <a:pt x="41169" y="144279"/>
                  </a:cubicBezTo>
                  <a:cubicBezTo>
                    <a:pt x="43084" y="123086"/>
                    <a:pt x="46560" y="101836"/>
                    <a:pt x="46459" y="80642"/>
                  </a:cubicBezTo>
                  <a:cubicBezTo>
                    <a:pt x="46409" y="67176"/>
                    <a:pt x="42026" y="53369"/>
                    <a:pt x="37744" y="40471"/>
                  </a:cubicBezTo>
                  <a:cubicBezTo>
                    <a:pt x="33713" y="28312"/>
                    <a:pt x="25199" y="20471"/>
                    <a:pt x="12906" y="19562"/>
                  </a:cubicBezTo>
                  <a:cubicBezTo>
                    <a:pt x="7213" y="19107"/>
                    <a:pt x="-293" y="19846"/>
                    <a:pt x="9" y="10585"/>
                  </a:cubicBezTo>
                  <a:cubicBezTo>
                    <a:pt x="362" y="869"/>
                    <a:pt x="8019" y="187"/>
                    <a:pt x="14720" y="17"/>
                  </a:cubicBezTo>
                  <a:cubicBezTo>
                    <a:pt x="32252" y="-438"/>
                    <a:pt x="45704" y="8482"/>
                    <a:pt x="55226" y="24562"/>
                  </a:cubicBezTo>
                  <a:cubicBezTo>
                    <a:pt x="64344" y="39903"/>
                    <a:pt x="68425" y="57119"/>
                    <a:pt x="69382" y="75699"/>
                  </a:cubicBezTo>
                  <a:cubicBezTo>
                    <a:pt x="70793" y="102574"/>
                    <a:pt x="66007" y="128143"/>
                    <a:pt x="57795" y="152915"/>
                  </a:cubicBezTo>
                  <a:cubicBezTo>
                    <a:pt x="55578" y="159620"/>
                    <a:pt x="50389" y="165075"/>
                    <a:pt x="46560" y="171097"/>
                  </a:cubicBezTo>
                  <a:cubicBezTo>
                    <a:pt x="44091" y="169904"/>
                    <a:pt x="41673" y="168711"/>
                    <a:pt x="39204" y="167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C7B9F648-EF70-A4B3-9570-EF9ED2A4F2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2796" y="2106518"/>
              <a:ext cx="51229" cy="181622"/>
            </a:xfrm>
            <a:custGeom>
              <a:avLst/>
              <a:gdLst>
                <a:gd name="connsiteX0" fmla="*/ 18741 w 51229"/>
                <a:gd name="connsiteY0" fmla="*/ 177588 h 181622"/>
                <a:gd name="connsiteX1" fmla="*/ 22570 w 51229"/>
                <a:gd name="connsiteY1" fmla="*/ 146622 h 181622"/>
                <a:gd name="connsiteX2" fmla="*/ 25240 w 51229"/>
                <a:gd name="connsiteY2" fmla="*/ 70599 h 181622"/>
                <a:gd name="connsiteX3" fmla="*/ 3275 w 51229"/>
                <a:gd name="connsiteY3" fmla="*/ 15598 h 181622"/>
                <a:gd name="connsiteX4" fmla="*/ 0 w 51229"/>
                <a:gd name="connsiteY4" fmla="*/ 3041 h 181622"/>
                <a:gd name="connsiteX5" fmla="*/ 11991 w 51229"/>
                <a:gd name="connsiteY5" fmla="*/ 200 h 181622"/>
                <a:gd name="connsiteX6" fmla="*/ 40052 w 51229"/>
                <a:gd name="connsiteY6" fmla="*/ 32473 h 181622"/>
                <a:gd name="connsiteX7" fmla="*/ 49070 w 51229"/>
                <a:gd name="connsiteY7" fmla="*/ 122076 h 181622"/>
                <a:gd name="connsiteX8" fmla="*/ 36324 w 51229"/>
                <a:gd name="connsiteY8" fmla="*/ 166565 h 181622"/>
                <a:gd name="connsiteX9" fmla="*/ 25039 w 51229"/>
                <a:gd name="connsiteY9" fmla="*/ 181622 h 181622"/>
                <a:gd name="connsiteX10" fmla="*/ 18792 w 51229"/>
                <a:gd name="connsiteY10" fmla="*/ 177531 h 18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29" h="181622">
                  <a:moveTo>
                    <a:pt x="18741" y="177588"/>
                  </a:moveTo>
                  <a:cubicBezTo>
                    <a:pt x="20001" y="167247"/>
                    <a:pt x="20656" y="156792"/>
                    <a:pt x="22570" y="146622"/>
                  </a:cubicBezTo>
                  <a:cubicBezTo>
                    <a:pt x="27356" y="121394"/>
                    <a:pt x="28918" y="96224"/>
                    <a:pt x="25240" y="70599"/>
                  </a:cubicBezTo>
                  <a:cubicBezTo>
                    <a:pt x="22268" y="49917"/>
                    <a:pt x="17935" y="30428"/>
                    <a:pt x="3275" y="15598"/>
                  </a:cubicBezTo>
                  <a:cubicBezTo>
                    <a:pt x="806" y="13155"/>
                    <a:pt x="1007" y="7303"/>
                    <a:pt x="0" y="3041"/>
                  </a:cubicBezTo>
                  <a:cubicBezTo>
                    <a:pt x="4030" y="2019"/>
                    <a:pt x="8413" y="-766"/>
                    <a:pt x="11991" y="200"/>
                  </a:cubicBezTo>
                  <a:cubicBezTo>
                    <a:pt x="26903" y="4405"/>
                    <a:pt x="34762" y="17757"/>
                    <a:pt x="40052" y="32473"/>
                  </a:cubicBezTo>
                  <a:cubicBezTo>
                    <a:pt x="50380" y="61224"/>
                    <a:pt x="53957" y="91451"/>
                    <a:pt x="49070" y="122076"/>
                  </a:cubicBezTo>
                  <a:cubicBezTo>
                    <a:pt x="46652" y="137304"/>
                    <a:pt x="41463" y="152133"/>
                    <a:pt x="36324" y="166565"/>
                  </a:cubicBezTo>
                  <a:cubicBezTo>
                    <a:pt x="34258" y="172361"/>
                    <a:pt x="28868" y="176622"/>
                    <a:pt x="25039" y="181622"/>
                  </a:cubicBezTo>
                  <a:cubicBezTo>
                    <a:pt x="22973" y="180259"/>
                    <a:pt x="20857" y="178895"/>
                    <a:pt x="18792" y="1775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7E320EAD-26EE-833F-0C35-3C2BC69417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2124" y="5701117"/>
              <a:ext cx="184449" cy="32354"/>
            </a:xfrm>
            <a:custGeom>
              <a:avLst/>
              <a:gdLst>
                <a:gd name="connsiteX0" fmla="*/ 184450 w 184449"/>
                <a:gd name="connsiteY0" fmla="*/ 12046 h 32354"/>
                <a:gd name="connsiteX1" fmla="*/ 168277 w 184449"/>
                <a:gd name="connsiteY1" fmla="*/ 19034 h 32354"/>
                <a:gd name="connsiteX2" fmla="*/ 24291 w 184449"/>
                <a:gd name="connsiteY2" fmla="*/ 31535 h 32354"/>
                <a:gd name="connsiteX3" fmla="*/ 7212 w 184449"/>
                <a:gd name="connsiteY3" fmla="*/ 28580 h 32354"/>
                <a:gd name="connsiteX4" fmla="*/ 8 w 184449"/>
                <a:gd name="connsiteY4" fmla="*/ 15739 h 32354"/>
                <a:gd name="connsiteX5" fmla="*/ 8925 w 184449"/>
                <a:gd name="connsiteY5" fmla="*/ 7387 h 32354"/>
                <a:gd name="connsiteX6" fmla="*/ 15424 w 184449"/>
                <a:gd name="connsiteY6" fmla="*/ 6932 h 32354"/>
                <a:gd name="connsiteX7" fmla="*/ 144548 w 184449"/>
                <a:gd name="connsiteY7" fmla="*/ 909 h 32354"/>
                <a:gd name="connsiteX8" fmla="*/ 184450 w 184449"/>
                <a:gd name="connsiteY8" fmla="*/ 11989 h 3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449" h="32354">
                  <a:moveTo>
                    <a:pt x="184450" y="12046"/>
                  </a:moveTo>
                  <a:cubicBezTo>
                    <a:pt x="177094" y="15285"/>
                    <a:pt x="172812" y="18409"/>
                    <a:pt x="168277" y="19034"/>
                  </a:cubicBezTo>
                  <a:cubicBezTo>
                    <a:pt x="120467" y="25626"/>
                    <a:pt x="72807" y="35228"/>
                    <a:pt x="24291" y="31535"/>
                  </a:cubicBezTo>
                  <a:cubicBezTo>
                    <a:pt x="18497" y="31080"/>
                    <a:pt x="12149" y="31307"/>
                    <a:pt x="7212" y="28580"/>
                  </a:cubicBezTo>
                  <a:cubicBezTo>
                    <a:pt x="3635" y="26591"/>
                    <a:pt x="512" y="20398"/>
                    <a:pt x="8" y="15739"/>
                  </a:cubicBezTo>
                  <a:cubicBezTo>
                    <a:pt x="-244" y="13296"/>
                    <a:pt x="5499" y="9660"/>
                    <a:pt x="8925" y="7387"/>
                  </a:cubicBezTo>
                  <a:cubicBezTo>
                    <a:pt x="10588" y="6307"/>
                    <a:pt x="13208" y="7046"/>
                    <a:pt x="15424" y="6932"/>
                  </a:cubicBezTo>
                  <a:cubicBezTo>
                    <a:pt x="58449" y="4830"/>
                    <a:pt x="101474" y="2273"/>
                    <a:pt x="144548" y="909"/>
                  </a:cubicBezTo>
                  <a:cubicBezTo>
                    <a:pt x="156942" y="512"/>
                    <a:pt x="170796" y="-4091"/>
                    <a:pt x="184450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01C6F15-7772-3A51-4957-131CA46C4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9695" y="4210830"/>
              <a:ext cx="57588" cy="186799"/>
            </a:xfrm>
            <a:custGeom>
              <a:avLst/>
              <a:gdLst>
                <a:gd name="connsiteX0" fmla="*/ 57538 w 57588"/>
                <a:gd name="connsiteY0" fmla="*/ 5107 h 186799"/>
                <a:gd name="connsiteX1" fmla="*/ 21466 w 57588"/>
                <a:gd name="connsiteY1" fmla="*/ 94312 h 186799"/>
                <a:gd name="connsiteX2" fmla="*/ 55069 w 57588"/>
                <a:gd name="connsiteY2" fmla="*/ 186245 h 186799"/>
                <a:gd name="connsiteX3" fmla="*/ 37134 w 57588"/>
                <a:gd name="connsiteY3" fmla="*/ 185961 h 186799"/>
                <a:gd name="connsiteX4" fmla="*/ 9828 w 57588"/>
                <a:gd name="connsiteY4" fmla="*/ 155562 h 186799"/>
                <a:gd name="connsiteX5" fmla="*/ 26000 w 57588"/>
                <a:gd name="connsiteY5" fmla="*/ 12777 h 186799"/>
                <a:gd name="connsiteX6" fmla="*/ 57588 w 57588"/>
                <a:gd name="connsiteY6" fmla="*/ 5107 h 18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8" h="186799">
                  <a:moveTo>
                    <a:pt x="57538" y="5107"/>
                  </a:moveTo>
                  <a:cubicBezTo>
                    <a:pt x="31895" y="29766"/>
                    <a:pt x="23582" y="60846"/>
                    <a:pt x="21466" y="94312"/>
                  </a:cubicBezTo>
                  <a:cubicBezTo>
                    <a:pt x="19300" y="128574"/>
                    <a:pt x="28771" y="158858"/>
                    <a:pt x="55069" y="186245"/>
                  </a:cubicBezTo>
                  <a:cubicBezTo>
                    <a:pt x="45800" y="186245"/>
                    <a:pt x="40963" y="187665"/>
                    <a:pt x="37134" y="185961"/>
                  </a:cubicBezTo>
                  <a:cubicBezTo>
                    <a:pt x="24338" y="180392"/>
                    <a:pt x="14816" y="169767"/>
                    <a:pt x="9828" y="155562"/>
                  </a:cubicBezTo>
                  <a:cubicBezTo>
                    <a:pt x="-8007" y="104823"/>
                    <a:pt x="-953" y="56982"/>
                    <a:pt x="26000" y="12777"/>
                  </a:cubicBezTo>
                  <a:cubicBezTo>
                    <a:pt x="35119" y="-2223"/>
                    <a:pt x="41014" y="-2961"/>
                    <a:pt x="57588" y="51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979775BA-A6BA-0CD2-87E1-482B098566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1902" y="4319574"/>
              <a:ext cx="45096" cy="198465"/>
            </a:xfrm>
            <a:custGeom>
              <a:avLst/>
              <a:gdLst>
                <a:gd name="connsiteX0" fmla="*/ 38497 w 45096"/>
                <a:gd name="connsiteY0" fmla="*/ 3409 h 198465"/>
                <a:gd name="connsiteX1" fmla="*/ 35273 w 45096"/>
                <a:gd name="connsiteY1" fmla="*/ 28296 h 198465"/>
                <a:gd name="connsiteX2" fmla="*/ 22426 w 45096"/>
                <a:gd name="connsiteY2" fmla="*/ 95739 h 198465"/>
                <a:gd name="connsiteX3" fmla="*/ 37993 w 45096"/>
                <a:gd name="connsiteY3" fmla="*/ 181138 h 198465"/>
                <a:gd name="connsiteX4" fmla="*/ 45097 w 45096"/>
                <a:gd name="connsiteY4" fmla="*/ 197274 h 198465"/>
                <a:gd name="connsiteX5" fmla="*/ 19907 w 45096"/>
                <a:gd name="connsiteY5" fmla="*/ 185456 h 198465"/>
                <a:gd name="connsiteX6" fmla="*/ 107 w 45096"/>
                <a:gd name="connsiteY6" fmla="*/ 123864 h 198465"/>
                <a:gd name="connsiteX7" fmla="*/ 20159 w 45096"/>
                <a:gd name="connsiteY7" fmla="*/ 16250 h 198465"/>
                <a:gd name="connsiteX8" fmla="*/ 30839 w 45096"/>
                <a:gd name="connsiteY8" fmla="*/ 0 h 198465"/>
                <a:gd name="connsiteX9" fmla="*/ 38447 w 45096"/>
                <a:gd name="connsiteY9" fmla="*/ 3352 h 19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96" h="198465">
                  <a:moveTo>
                    <a:pt x="38497" y="3409"/>
                  </a:moveTo>
                  <a:cubicBezTo>
                    <a:pt x="37439" y="11705"/>
                    <a:pt x="36834" y="20114"/>
                    <a:pt x="35273" y="28296"/>
                  </a:cubicBezTo>
                  <a:cubicBezTo>
                    <a:pt x="31091" y="50796"/>
                    <a:pt x="25449" y="73069"/>
                    <a:pt x="22426" y="95739"/>
                  </a:cubicBezTo>
                  <a:cubicBezTo>
                    <a:pt x="18395" y="125967"/>
                    <a:pt x="23332" y="154831"/>
                    <a:pt x="37993" y="181138"/>
                  </a:cubicBezTo>
                  <a:cubicBezTo>
                    <a:pt x="40613" y="185854"/>
                    <a:pt x="42427" y="191138"/>
                    <a:pt x="45097" y="197274"/>
                  </a:cubicBezTo>
                  <a:cubicBezTo>
                    <a:pt x="32502" y="201649"/>
                    <a:pt x="26053" y="193126"/>
                    <a:pt x="19907" y="185456"/>
                  </a:cubicBezTo>
                  <a:cubicBezTo>
                    <a:pt x="6052" y="168069"/>
                    <a:pt x="661" y="146535"/>
                    <a:pt x="107" y="123864"/>
                  </a:cubicBezTo>
                  <a:cubicBezTo>
                    <a:pt x="-800" y="86364"/>
                    <a:pt x="3886" y="49773"/>
                    <a:pt x="20159" y="16250"/>
                  </a:cubicBezTo>
                  <a:cubicBezTo>
                    <a:pt x="22980" y="10398"/>
                    <a:pt x="27262" y="5398"/>
                    <a:pt x="30839" y="0"/>
                  </a:cubicBezTo>
                  <a:cubicBezTo>
                    <a:pt x="33358" y="1136"/>
                    <a:pt x="35928" y="2273"/>
                    <a:pt x="38447" y="33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E6056179-749D-8275-9C3E-A6A699BD0F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8327" y="4746534"/>
              <a:ext cx="91649" cy="78934"/>
            </a:xfrm>
            <a:custGeom>
              <a:avLst/>
              <a:gdLst>
                <a:gd name="connsiteX0" fmla="*/ 21015 w 91649"/>
                <a:gd name="connsiteY0" fmla="*/ 27248 h 78934"/>
                <a:gd name="connsiteX1" fmla="*/ 28723 w 91649"/>
                <a:gd name="connsiteY1" fmla="*/ 12532 h 78934"/>
                <a:gd name="connsiteX2" fmla="*/ 52351 w 91649"/>
                <a:gd name="connsiteY2" fmla="*/ 11906 h 78934"/>
                <a:gd name="connsiteX3" fmla="*/ 67919 w 91649"/>
                <a:gd name="connsiteY3" fmla="*/ 36339 h 78934"/>
                <a:gd name="connsiteX4" fmla="*/ 81219 w 91649"/>
                <a:gd name="connsiteY4" fmla="*/ 9122 h 78934"/>
                <a:gd name="connsiteX5" fmla="*/ 84947 w 91649"/>
                <a:gd name="connsiteY5" fmla="*/ 50714 h 78934"/>
                <a:gd name="connsiteX6" fmla="*/ 54064 w 91649"/>
                <a:gd name="connsiteY6" fmla="*/ 50884 h 78934"/>
                <a:gd name="connsiteX7" fmla="*/ 40411 w 91649"/>
                <a:gd name="connsiteY7" fmla="*/ 31168 h 78934"/>
                <a:gd name="connsiteX8" fmla="*/ 30536 w 91649"/>
                <a:gd name="connsiteY8" fmla="*/ 61225 h 78934"/>
                <a:gd name="connsiteX9" fmla="*/ 14919 w 91649"/>
                <a:gd name="connsiteY9" fmla="*/ 78896 h 78934"/>
                <a:gd name="connsiteX10" fmla="*/ 3079 w 91649"/>
                <a:gd name="connsiteY10" fmla="*/ 58498 h 78934"/>
                <a:gd name="connsiteX11" fmla="*/ 107 w 91649"/>
                <a:gd name="connsiteY11" fmla="*/ 16622 h 78934"/>
                <a:gd name="connsiteX12" fmla="*/ 9024 w 91649"/>
                <a:gd name="connsiteY12" fmla="*/ 32 h 78934"/>
                <a:gd name="connsiteX13" fmla="*/ 18899 w 91649"/>
                <a:gd name="connsiteY13" fmla="*/ 13498 h 78934"/>
                <a:gd name="connsiteX14" fmla="*/ 21065 w 91649"/>
                <a:gd name="connsiteY14" fmla="*/ 27248 h 7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649" h="78934">
                  <a:moveTo>
                    <a:pt x="21015" y="27248"/>
                  </a:moveTo>
                  <a:cubicBezTo>
                    <a:pt x="25045" y="19463"/>
                    <a:pt x="26456" y="15543"/>
                    <a:pt x="28723" y="12532"/>
                  </a:cubicBezTo>
                  <a:cubicBezTo>
                    <a:pt x="36582" y="2077"/>
                    <a:pt x="44593" y="1679"/>
                    <a:pt x="52351" y="11906"/>
                  </a:cubicBezTo>
                  <a:cubicBezTo>
                    <a:pt x="57792" y="19122"/>
                    <a:pt x="62226" y="27248"/>
                    <a:pt x="67919" y="36339"/>
                  </a:cubicBezTo>
                  <a:cubicBezTo>
                    <a:pt x="73057" y="25770"/>
                    <a:pt x="76987" y="17759"/>
                    <a:pt x="81219" y="9122"/>
                  </a:cubicBezTo>
                  <a:cubicBezTo>
                    <a:pt x="94016" y="22759"/>
                    <a:pt x="94771" y="38441"/>
                    <a:pt x="84947" y="50714"/>
                  </a:cubicBezTo>
                  <a:cubicBezTo>
                    <a:pt x="76382" y="61396"/>
                    <a:pt x="64694" y="61850"/>
                    <a:pt x="54064" y="50884"/>
                  </a:cubicBezTo>
                  <a:cubicBezTo>
                    <a:pt x="49379" y="46054"/>
                    <a:pt x="46104" y="39521"/>
                    <a:pt x="40411" y="31168"/>
                  </a:cubicBezTo>
                  <a:cubicBezTo>
                    <a:pt x="36028" y="44520"/>
                    <a:pt x="33408" y="52930"/>
                    <a:pt x="30536" y="61225"/>
                  </a:cubicBezTo>
                  <a:cubicBezTo>
                    <a:pt x="27614" y="69634"/>
                    <a:pt x="25196" y="79634"/>
                    <a:pt x="14919" y="78896"/>
                  </a:cubicBezTo>
                  <a:cubicBezTo>
                    <a:pt x="3885" y="78100"/>
                    <a:pt x="4087" y="67020"/>
                    <a:pt x="3079" y="58498"/>
                  </a:cubicBezTo>
                  <a:cubicBezTo>
                    <a:pt x="1467" y="44634"/>
                    <a:pt x="812" y="30600"/>
                    <a:pt x="107" y="16622"/>
                  </a:cubicBezTo>
                  <a:cubicBezTo>
                    <a:pt x="-296" y="9009"/>
                    <a:pt x="6" y="713"/>
                    <a:pt x="9024" y="32"/>
                  </a:cubicBezTo>
                  <a:cubicBezTo>
                    <a:pt x="16783" y="-537"/>
                    <a:pt x="17992" y="6679"/>
                    <a:pt x="18899" y="13498"/>
                  </a:cubicBezTo>
                  <a:cubicBezTo>
                    <a:pt x="19302" y="16679"/>
                    <a:pt x="19906" y="19861"/>
                    <a:pt x="21065" y="27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87C9E3F-1161-6349-DB62-F5ECBF0C18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5361" y="4306051"/>
              <a:ext cx="26098" cy="206819"/>
            </a:xfrm>
            <a:custGeom>
              <a:avLst/>
              <a:gdLst>
                <a:gd name="connsiteX0" fmla="*/ 1709 w 26098"/>
                <a:gd name="connsiteY0" fmla="*/ 0 h 206819"/>
                <a:gd name="connsiteX1" fmla="*/ 18737 w 26098"/>
                <a:gd name="connsiteY1" fmla="*/ 27216 h 206819"/>
                <a:gd name="connsiteX2" fmla="*/ 25639 w 26098"/>
                <a:gd name="connsiteY2" fmla="*/ 135626 h 206819"/>
                <a:gd name="connsiteX3" fmla="*/ 25438 w 26098"/>
                <a:gd name="connsiteY3" fmla="*/ 189944 h 206819"/>
                <a:gd name="connsiteX4" fmla="*/ 21357 w 26098"/>
                <a:gd name="connsiteY4" fmla="*/ 206820 h 206819"/>
                <a:gd name="connsiteX5" fmla="*/ 6142 w 26098"/>
                <a:gd name="connsiteY5" fmla="*/ 181194 h 206819"/>
                <a:gd name="connsiteX6" fmla="*/ 4026 w 26098"/>
                <a:gd name="connsiteY6" fmla="*/ 129319 h 206819"/>
                <a:gd name="connsiteX7" fmla="*/ 46 w 26098"/>
                <a:gd name="connsiteY7" fmla="*/ 30568 h 206819"/>
                <a:gd name="connsiteX8" fmla="*/ 1709 w 26098"/>
                <a:gd name="connsiteY8" fmla="*/ 0 h 20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98" h="206819">
                  <a:moveTo>
                    <a:pt x="1709" y="0"/>
                  </a:moveTo>
                  <a:cubicBezTo>
                    <a:pt x="18888" y="4886"/>
                    <a:pt x="17981" y="17500"/>
                    <a:pt x="18737" y="27216"/>
                  </a:cubicBezTo>
                  <a:cubicBezTo>
                    <a:pt x="21659" y="63296"/>
                    <a:pt x="23926" y="99489"/>
                    <a:pt x="25639" y="135626"/>
                  </a:cubicBezTo>
                  <a:cubicBezTo>
                    <a:pt x="26496" y="153694"/>
                    <a:pt x="25992" y="171819"/>
                    <a:pt x="25438" y="189944"/>
                  </a:cubicBezTo>
                  <a:cubicBezTo>
                    <a:pt x="25287" y="195172"/>
                    <a:pt x="22969" y="200342"/>
                    <a:pt x="21357" y="206820"/>
                  </a:cubicBezTo>
                  <a:cubicBezTo>
                    <a:pt x="8510" y="202331"/>
                    <a:pt x="6847" y="191706"/>
                    <a:pt x="6142" y="181194"/>
                  </a:cubicBezTo>
                  <a:cubicBezTo>
                    <a:pt x="5034" y="163922"/>
                    <a:pt x="4731" y="146649"/>
                    <a:pt x="4026" y="129319"/>
                  </a:cubicBezTo>
                  <a:cubicBezTo>
                    <a:pt x="2666" y="96421"/>
                    <a:pt x="1054" y="63523"/>
                    <a:pt x="46" y="30568"/>
                  </a:cubicBezTo>
                  <a:cubicBezTo>
                    <a:pt x="-256" y="21194"/>
                    <a:pt x="1003" y="11818"/>
                    <a:pt x="170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8FB3755F-86E7-0A06-D033-E1BF17D8DE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2088" y="1712573"/>
              <a:ext cx="52015" cy="174613"/>
            </a:xfrm>
            <a:custGeom>
              <a:avLst/>
              <a:gdLst>
                <a:gd name="connsiteX0" fmla="*/ 51965 w 52015"/>
                <a:gd name="connsiteY0" fmla="*/ 4711 h 174613"/>
                <a:gd name="connsiteX1" fmla="*/ 52016 w 52015"/>
                <a:gd name="connsiteY1" fmla="*/ 173916 h 174613"/>
                <a:gd name="connsiteX2" fmla="*/ 22997 w 52015"/>
                <a:gd name="connsiteY2" fmla="*/ 160678 h 174613"/>
                <a:gd name="connsiteX3" fmla="*/ 175 w 52015"/>
                <a:gd name="connsiteY3" fmla="*/ 77836 h 174613"/>
                <a:gd name="connsiteX4" fmla="*/ 19924 w 52015"/>
                <a:gd name="connsiteY4" fmla="*/ 13233 h 174613"/>
                <a:gd name="connsiteX5" fmla="*/ 51965 w 52015"/>
                <a:gd name="connsiteY5" fmla="*/ 4711 h 17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5" h="174613">
                  <a:moveTo>
                    <a:pt x="51965" y="4711"/>
                  </a:moveTo>
                  <a:cubicBezTo>
                    <a:pt x="6724" y="61359"/>
                    <a:pt x="18161" y="117211"/>
                    <a:pt x="52016" y="173916"/>
                  </a:cubicBezTo>
                  <a:cubicBezTo>
                    <a:pt x="37154" y="177041"/>
                    <a:pt x="29697" y="169143"/>
                    <a:pt x="22997" y="160678"/>
                  </a:cubicBezTo>
                  <a:cubicBezTo>
                    <a:pt x="4256" y="137098"/>
                    <a:pt x="-1085" y="108120"/>
                    <a:pt x="175" y="77836"/>
                  </a:cubicBezTo>
                  <a:cubicBezTo>
                    <a:pt x="1132" y="54597"/>
                    <a:pt x="7480" y="32381"/>
                    <a:pt x="19924" y="13233"/>
                  </a:cubicBezTo>
                  <a:cubicBezTo>
                    <a:pt x="29395" y="-1312"/>
                    <a:pt x="37557" y="-3414"/>
                    <a:pt x="51965" y="47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17F9F2C0-AA3C-F288-AFE5-D9CA52A04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6591" y="4089113"/>
              <a:ext cx="93586" cy="92469"/>
            </a:xfrm>
            <a:custGeom>
              <a:avLst/>
              <a:gdLst>
                <a:gd name="connsiteX0" fmla="*/ 93586 w 93586"/>
                <a:gd name="connsiteY0" fmla="*/ 87449 h 92469"/>
                <a:gd name="connsiteX1" fmla="*/ 55549 w 93586"/>
                <a:gd name="connsiteY1" fmla="*/ 78414 h 92469"/>
                <a:gd name="connsiteX2" fmla="*/ 47942 w 93586"/>
                <a:gd name="connsiteY2" fmla="*/ 85687 h 92469"/>
                <a:gd name="connsiteX3" fmla="*/ 6681 w 93586"/>
                <a:gd name="connsiteY3" fmla="*/ 72960 h 92469"/>
                <a:gd name="connsiteX4" fmla="*/ 4817 w 93586"/>
                <a:gd name="connsiteY4" fmla="*/ 10573 h 92469"/>
                <a:gd name="connsiteX5" fmla="*/ 14339 w 93586"/>
                <a:gd name="connsiteY5" fmla="*/ 5 h 92469"/>
                <a:gd name="connsiteX6" fmla="*/ 22349 w 93586"/>
                <a:gd name="connsiteY6" fmla="*/ 14493 h 92469"/>
                <a:gd name="connsiteX7" fmla="*/ 22903 w 93586"/>
                <a:gd name="connsiteY7" fmla="*/ 46425 h 92469"/>
                <a:gd name="connsiteX8" fmla="*/ 31669 w 93586"/>
                <a:gd name="connsiteY8" fmla="*/ 76142 h 92469"/>
                <a:gd name="connsiteX9" fmla="*/ 49907 w 93586"/>
                <a:gd name="connsiteY9" fmla="*/ 47505 h 92469"/>
                <a:gd name="connsiteX10" fmla="*/ 53484 w 93586"/>
                <a:gd name="connsiteY10" fmla="*/ 25914 h 92469"/>
                <a:gd name="connsiteX11" fmla="*/ 63308 w 93586"/>
                <a:gd name="connsiteY11" fmla="*/ 19266 h 92469"/>
                <a:gd name="connsiteX12" fmla="*/ 70915 w 93586"/>
                <a:gd name="connsiteY12" fmla="*/ 28585 h 92469"/>
                <a:gd name="connsiteX13" fmla="*/ 93586 w 93586"/>
                <a:gd name="connsiteY13" fmla="*/ 87505 h 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586" h="92469">
                  <a:moveTo>
                    <a:pt x="93586" y="87449"/>
                  </a:moveTo>
                  <a:cubicBezTo>
                    <a:pt x="76659" y="98699"/>
                    <a:pt x="66885" y="87846"/>
                    <a:pt x="55549" y="78414"/>
                  </a:cubicBezTo>
                  <a:cubicBezTo>
                    <a:pt x="53081" y="80801"/>
                    <a:pt x="50713" y="83585"/>
                    <a:pt x="47942" y="85687"/>
                  </a:cubicBezTo>
                  <a:cubicBezTo>
                    <a:pt x="31568" y="98074"/>
                    <a:pt x="14339" y="93301"/>
                    <a:pt x="6681" y="72960"/>
                  </a:cubicBezTo>
                  <a:cubicBezTo>
                    <a:pt x="-927" y="52733"/>
                    <a:pt x="-2690" y="31482"/>
                    <a:pt x="4817" y="10573"/>
                  </a:cubicBezTo>
                  <a:cubicBezTo>
                    <a:pt x="6429" y="6141"/>
                    <a:pt x="11013" y="118"/>
                    <a:pt x="14339" y="5"/>
                  </a:cubicBezTo>
                  <a:cubicBezTo>
                    <a:pt x="21896" y="-222"/>
                    <a:pt x="22248" y="7789"/>
                    <a:pt x="22349" y="14493"/>
                  </a:cubicBezTo>
                  <a:cubicBezTo>
                    <a:pt x="22500" y="25175"/>
                    <a:pt x="21392" y="36028"/>
                    <a:pt x="22903" y="46425"/>
                  </a:cubicBezTo>
                  <a:cubicBezTo>
                    <a:pt x="24314" y="56198"/>
                    <a:pt x="28395" y="65460"/>
                    <a:pt x="31669" y="76142"/>
                  </a:cubicBezTo>
                  <a:cubicBezTo>
                    <a:pt x="45776" y="69664"/>
                    <a:pt x="48748" y="59437"/>
                    <a:pt x="49907" y="47505"/>
                  </a:cubicBezTo>
                  <a:cubicBezTo>
                    <a:pt x="50612" y="40175"/>
                    <a:pt x="51116" y="32562"/>
                    <a:pt x="53484" y="25914"/>
                  </a:cubicBezTo>
                  <a:cubicBezTo>
                    <a:pt x="54693" y="22562"/>
                    <a:pt x="60184" y="18869"/>
                    <a:pt x="63308" y="19266"/>
                  </a:cubicBezTo>
                  <a:cubicBezTo>
                    <a:pt x="66230" y="19664"/>
                    <a:pt x="71067" y="25459"/>
                    <a:pt x="70915" y="28585"/>
                  </a:cubicBezTo>
                  <a:cubicBezTo>
                    <a:pt x="69555" y="51937"/>
                    <a:pt x="75550" y="71710"/>
                    <a:pt x="93586" y="87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6012C580-9B7C-DDB1-BC70-1BEEA28FC7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3190" y="4564087"/>
              <a:ext cx="46447" cy="168670"/>
            </a:xfrm>
            <a:custGeom>
              <a:avLst/>
              <a:gdLst>
                <a:gd name="connsiteX0" fmla="*/ 16732 w 46447"/>
                <a:gd name="connsiteY0" fmla="*/ 168671 h 168670"/>
                <a:gd name="connsiteX1" fmla="*/ 18193 w 46447"/>
                <a:gd name="connsiteY1" fmla="*/ 129239 h 168670"/>
                <a:gd name="connsiteX2" fmla="*/ 17538 w 46447"/>
                <a:gd name="connsiteY2" fmla="*/ 48215 h 168670"/>
                <a:gd name="connsiteX3" fmla="*/ 4288 w 46447"/>
                <a:gd name="connsiteY3" fmla="*/ 21908 h 168670"/>
                <a:gd name="connsiteX4" fmla="*/ 409 w 46447"/>
                <a:gd name="connsiteY4" fmla="*/ 7874 h 168670"/>
                <a:gd name="connsiteX5" fmla="*/ 12349 w 46447"/>
                <a:gd name="connsiteY5" fmla="*/ 33 h 168670"/>
                <a:gd name="connsiteX6" fmla="*/ 33811 w 46447"/>
                <a:gd name="connsiteY6" fmla="*/ 17874 h 168670"/>
                <a:gd name="connsiteX7" fmla="*/ 45449 w 46447"/>
                <a:gd name="connsiteY7" fmla="*/ 70090 h 168670"/>
                <a:gd name="connsiteX8" fmla="*/ 35323 w 46447"/>
                <a:gd name="connsiteY8" fmla="*/ 149864 h 168670"/>
                <a:gd name="connsiteX9" fmla="*/ 16732 w 46447"/>
                <a:gd name="connsiteY9" fmla="*/ 168671 h 16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47" h="168670">
                  <a:moveTo>
                    <a:pt x="16732" y="168671"/>
                  </a:moveTo>
                  <a:cubicBezTo>
                    <a:pt x="17286" y="154523"/>
                    <a:pt x="18143" y="141852"/>
                    <a:pt x="18193" y="129239"/>
                  </a:cubicBezTo>
                  <a:cubicBezTo>
                    <a:pt x="18294" y="102193"/>
                    <a:pt x="18546" y="75147"/>
                    <a:pt x="17538" y="48215"/>
                  </a:cubicBezTo>
                  <a:cubicBezTo>
                    <a:pt x="17135" y="37874"/>
                    <a:pt x="15070" y="27249"/>
                    <a:pt x="4288" y="21908"/>
                  </a:cubicBezTo>
                  <a:cubicBezTo>
                    <a:pt x="1467" y="20488"/>
                    <a:pt x="-1002" y="11397"/>
                    <a:pt x="409" y="7874"/>
                  </a:cubicBezTo>
                  <a:cubicBezTo>
                    <a:pt x="2021" y="3897"/>
                    <a:pt x="8067" y="317"/>
                    <a:pt x="12349" y="33"/>
                  </a:cubicBezTo>
                  <a:cubicBezTo>
                    <a:pt x="23131" y="-592"/>
                    <a:pt x="30688" y="7647"/>
                    <a:pt x="33811" y="17874"/>
                  </a:cubicBezTo>
                  <a:cubicBezTo>
                    <a:pt x="38950" y="34806"/>
                    <a:pt x="43434" y="52420"/>
                    <a:pt x="45449" y="70090"/>
                  </a:cubicBezTo>
                  <a:cubicBezTo>
                    <a:pt x="48573" y="97420"/>
                    <a:pt x="44139" y="124182"/>
                    <a:pt x="35323" y="149864"/>
                  </a:cubicBezTo>
                  <a:cubicBezTo>
                    <a:pt x="32602" y="157818"/>
                    <a:pt x="29932" y="166966"/>
                    <a:pt x="16732" y="168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72BBBCF8-F738-0590-69AE-F2145117C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0857" y="553696"/>
              <a:ext cx="75197" cy="122025"/>
            </a:xfrm>
            <a:custGeom>
              <a:avLst/>
              <a:gdLst>
                <a:gd name="connsiteX0" fmla="*/ 6202 w 75197"/>
                <a:gd name="connsiteY0" fmla="*/ 0 h 122025"/>
                <a:gd name="connsiteX1" fmla="*/ 21467 w 75197"/>
                <a:gd name="connsiteY1" fmla="*/ 59034 h 122025"/>
                <a:gd name="connsiteX2" fmla="*/ 36128 w 75197"/>
                <a:gd name="connsiteY2" fmla="*/ 49659 h 122025"/>
                <a:gd name="connsiteX3" fmla="*/ 65197 w 75197"/>
                <a:gd name="connsiteY3" fmla="*/ 52159 h 122025"/>
                <a:gd name="connsiteX4" fmla="*/ 74568 w 75197"/>
                <a:gd name="connsiteY4" fmla="*/ 83012 h 122025"/>
                <a:gd name="connsiteX5" fmla="*/ 36934 w 75197"/>
                <a:gd name="connsiteY5" fmla="*/ 121989 h 122025"/>
                <a:gd name="connsiteX6" fmla="*/ 21971 w 75197"/>
                <a:gd name="connsiteY6" fmla="*/ 116251 h 122025"/>
                <a:gd name="connsiteX7" fmla="*/ 29830 w 75197"/>
                <a:gd name="connsiteY7" fmla="*/ 101535 h 122025"/>
                <a:gd name="connsiteX8" fmla="*/ 47967 w 75197"/>
                <a:gd name="connsiteY8" fmla="*/ 84319 h 122025"/>
                <a:gd name="connsiteX9" fmla="*/ 49529 w 75197"/>
                <a:gd name="connsiteY9" fmla="*/ 68694 h 122025"/>
                <a:gd name="connsiteX10" fmla="*/ 35876 w 75197"/>
                <a:gd name="connsiteY10" fmla="*/ 70341 h 122025"/>
                <a:gd name="connsiteX11" fmla="*/ 22475 w 75197"/>
                <a:gd name="connsiteY11" fmla="*/ 82898 h 122025"/>
                <a:gd name="connsiteX12" fmla="*/ 4590 w 75197"/>
                <a:gd name="connsiteY12" fmla="*/ 74660 h 122025"/>
                <a:gd name="connsiteX13" fmla="*/ 5 w 75197"/>
                <a:gd name="connsiteY13" fmla="*/ 13125 h 122025"/>
                <a:gd name="connsiteX14" fmla="*/ 6202 w 75197"/>
                <a:gd name="connsiteY14" fmla="*/ 0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97" h="122025">
                  <a:moveTo>
                    <a:pt x="6202" y="0"/>
                  </a:moveTo>
                  <a:cubicBezTo>
                    <a:pt x="23079" y="18182"/>
                    <a:pt x="12449" y="40796"/>
                    <a:pt x="21467" y="59034"/>
                  </a:cubicBezTo>
                  <a:cubicBezTo>
                    <a:pt x="26505" y="55796"/>
                    <a:pt x="31241" y="52614"/>
                    <a:pt x="36128" y="49659"/>
                  </a:cubicBezTo>
                  <a:cubicBezTo>
                    <a:pt x="46254" y="43409"/>
                    <a:pt x="56230" y="45455"/>
                    <a:pt x="65197" y="52159"/>
                  </a:cubicBezTo>
                  <a:cubicBezTo>
                    <a:pt x="74920" y="59432"/>
                    <a:pt x="76281" y="70910"/>
                    <a:pt x="74568" y="83012"/>
                  </a:cubicBezTo>
                  <a:cubicBezTo>
                    <a:pt x="71696" y="103012"/>
                    <a:pt x="55272" y="120626"/>
                    <a:pt x="36934" y="121989"/>
                  </a:cubicBezTo>
                  <a:cubicBezTo>
                    <a:pt x="31896" y="122330"/>
                    <a:pt x="24137" y="120228"/>
                    <a:pt x="21971" y="116251"/>
                  </a:cubicBezTo>
                  <a:cubicBezTo>
                    <a:pt x="17991" y="109035"/>
                    <a:pt x="25044" y="105398"/>
                    <a:pt x="29830" y="101535"/>
                  </a:cubicBezTo>
                  <a:cubicBezTo>
                    <a:pt x="36279" y="96364"/>
                    <a:pt x="43030" y="91080"/>
                    <a:pt x="47967" y="84319"/>
                  </a:cubicBezTo>
                  <a:cubicBezTo>
                    <a:pt x="50436" y="80910"/>
                    <a:pt x="49126" y="74035"/>
                    <a:pt x="49529" y="68694"/>
                  </a:cubicBezTo>
                  <a:cubicBezTo>
                    <a:pt x="44944" y="69148"/>
                    <a:pt x="39654" y="68125"/>
                    <a:pt x="35876" y="70341"/>
                  </a:cubicBezTo>
                  <a:cubicBezTo>
                    <a:pt x="30838" y="73296"/>
                    <a:pt x="27361" y="79432"/>
                    <a:pt x="22475" y="82898"/>
                  </a:cubicBezTo>
                  <a:cubicBezTo>
                    <a:pt x="13810" y="89148"/>
                    <a:pt x="6051" y="86137"/>
                    <a:pt x="4590" y="74660"/>
                  </a:cubicBezTo>
                  <a:cubicBezTo>
                    <a:pt x="2020" y="54319"/>
                    <a:pt x="1013" y="33693"/>
                    <a:pt x="5" y="13125"/>
                  </a:cubicBezTo>
                  <a:cubicBezTo>
                    <a:pt x="-146" y="9830"/>
                    <a:pt x="3079" y="6307"/>
                    <a:pt x="620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1FEF4538-3FE0-EF0D-B785-9C7C442EB9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4159" y="5741207"/>
              <a:ext cx="197648" cy="33050"/>
            </a:xfrm>
            <a:custGeom>
              <a:avLst/>
              <a:gdLst>
                <a:gd name="connsiteX0" fmla="*/ 197598 w 197648"/>
                <a:gd name="connsiteY0" fmla="*/ 6104 h 33050"/>
                <a:gd name="connsiteX1" fmla="*/ 176690 w 197648"/>
                <a:gd name="connsiteY1" fmla="*/ 15535 h 33050"/>
                <a:gd name="connsiteX2" fmla="*/ 20209 w 197648"/>
                <a:gd name="connsiteY2" fmla="*/ 32922 h 33050"/>
                <a:gd name="connsiteX3" fmla="*/ 7312 w 197648"/>
                <a:gd name="connsiteY3" fmla="*/ 30990 h 33050"/>
                <a:gd name="connsiteX4" fmla="*/ 7 w 197648"/>
                <a:gd name="connsiteY4" fmla="*/ 21388 h 33050"/>
                <a:gd name="connsiteX5" fmla="*/ 7816 w 197648"/>
                <a:gd name="connsiteY5" fmla="*/ 11729 h 33050"/>
                <a:gd name="connsiteX6" fmla="*/ 18547 w 197648"/>
                <a:gd name="connsiteY6" fmla="*/ 10081 h 33050"/>
                <a:gd name="connsiteX7" fmla="*/ 149535 w 197648"/>
                <a:gd name="connsiteY7" fmla="*/ 479 h 33050"/>
                <a:gd name="connsiteX8" fmla="*/ 196540 w 197648"/>
                <a:gd name="connsiteY8" fmla="*/ 308 h 33050"/>
                <a:gd name="connsiteX9" fmla="*/ 197648 w 197648"/>
                <a:gd name="connsiteY9" fmla="*/ 6047 h 3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648" h="33050">
                  <a:moveTo>
                    <a:pt x="197598" y="6104"/>
                  </a:moveTo>
                  <a:cubicBezTo>
                    <a:pt x="190646" y="9342"/>
                    <a:pt x="183895" y="13774"/>
                    <a:pt x="176690" y="15535"/>
                  </a:cubicBezTo>
                  <a:cubicBezTo>
                    <a:pt x="125151" y="28319"/>
                    <a:pt x="72957" y="34001"/>
                    <a:pt x="20209" y="32922"/>
                  </a:cubicBezTo>
                  <a:cubicBezTo>
                    <a:pt x="15877" y="32808"/>
                    <a:pt x="11040" y="32922"/>
                    <a:pt x="7312" y="30990"/>
                  </a:cubicBezTo>
                  <a:cubicBezTo>
                    <a:pt x="4037" y="29285"/>
                    <a:pt x="-194" y="24513"/>
                    <a:pt x="7" y="21388"/>
                  </a:cubicBezTo>
                  <a:cubicBezTo>
                    <a:pt x="208" y="17865"/>
                    <a:pt x="4440" y="13774"/>
                    <a:pt x="7816" y="11729"/>
                  </a:cubicBezTo>
                  <a:cubicBezTo>
                    <a:pt x="10788" y="9910"/>
                    <a:pt x="14920" y="10308"/>
                    <a:pt x="18547" y="10081"/>
                  </a:cubicBezTo>
                  <a:cubicBezTo>
                    <a:pt x="62227" y="6785"/>
                    <a:pt x="105856" y="3263"/>
                    <a:pt x="149535" y="479"/>
                  </a:cubicBezTo>
                  <a:cubicBezTo>
                    <a:pt x="165153" y="-488"/>
                    <a:pt x="180872" y="308"/>
                    <a:pt x="196540" y="308"/>
                  </a:cubicBezTo>
                  <a:cubicBezTo>
                    <a:pt x="196893" y="2240"/>
                    <a:pt x="197245" y="4115"/>
                    <a:pt x="197648" y="6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95D59CE-656A-7330-AA56-0907D4B8AE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610" y="4517437"/>
              <a:ext cx="72049" cy="95800"/>
            </a:xfrm>
            <a:custGeom>
              <a:avLst/>
              <a:gdLst>
                <a:gd name="connsiteX0" fmla="*/ 24087 w 72049"/>
                <a:gd name="connsiteY0" fmla="*/ 54297 h 95800"/>
                <a:gd name="connsiteX1" fmla="*/ 72049 w 72049"/>
                <a:gd name="connsiteY1" fmla="*/ 82592 h 95800"/>
                <a:gd name="connsiteX2" fmla="*/ 13004 w 72049"/>
                <a:gd name="connsiteY2" fmla="*/ 84467 h 95800"/>
                <a:gd name="connsiteX3" fmla="*/ 7210 w 72049"/>
                <a:gd name="connsiteY3" fmla="*/ 26228 h 95800"/>
                <a:gd name="connsiteX4" fmla="*/ 42527 w 72049"/>
                <a:gd name="connsiteY4" fmla="*/ 35 h 95800"/>
                <a:gd name="connsiteX5" fmla="*/ 62981 w 72049"/>
                <a:gd name="connsiteY5" fmla="*/ 10717 h 95800"/>
                <a:gd name="connsiteX6" fmla="*/ 55827 w 72049"/>
                <a:gd name="connsiteY6" fmla="*/ 36797 h 95800"/>
                <a:gd name="connsiteX7" fmla="*/ 24138 w 72049"/>
                <a:gd name="connsiteY7" fmla="*/ 54297 h 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49" h="95800">
                  <a:moveTo>
                    <a:pt x="24087" y="54297"/>
                  </a:moveTo>
                  <a:cubicBezTo>
                    <a:pt x="30587" y="82706"/>
                    <a:pt x="57641" y="69695"/>
                    <a:pt x="72049" y="82592"/>
                  </a:cubicBezTo>
                  <a:cubicBezTo>
                    <a:pt x="57439" y="99525"/>
                    <a:pt x="30435" y="100206"/>
                    <a:pt x="13004" y="84467"/>
                  </a:cubicBezTo>
                  <a:cubicBezTo>
                    <a:pt x="-1254" y="71626"/>
                    <a:pt x="-4680" y="44297"/>
                    <a:pt x="7210" y="26228"/>
                  </a:cubicBezTo>
                  <a:cubicBezTo>
                    <a:pt x="15876" y="13047"/>
                    <a:pt x="26052" y="546"/>
                    <a:pt x="42527" y="35"/>
                  </a:cubicBezTo>
                  <a:cubicBezTo>
                    <a:pt x="50839" y="-249"/>
                    <a:pt x="59102" y="1001"/>
                    <a:pt x="62981" y="10717"/>
                  </a:cubicBezTo>
                  <a:cubicBezTo>
                    <a:pt x="67163" y="21285"/>
                    <a:pt x="63485" y="31115"/>
                    <a:pt x="55827" y="36797"/>
                  </a:cubicBezTo>
                  <a:cubicBezTo>
                    <a:pt x="46305" y="43842"/>
                    <a:pt x="35322" y="48274"/>
                    <a:pt x="24138" y="54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6F38B9BB-37AF-8521-A1CA-4F9AAAA0FA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47406" y="4344403"/>
              <a:ext cx="85900" cy="79875"/>
            </a:xfrm>
            <a:custGeom>
              <a:avLst/>
              <a:gdLst>
                <a:gd name="connsiteX0" fmla="*/ 26654 w 85900"/>
                <a:gd name="connsiteY0" fmla="*/ 60171 h 79875"/>
                <a:gd name="connsiteX1" fmla="*/ 51290 w 85900"/>
                <a:gd name="connsiteY1" fmla="*/ 21307 h 79875"/>
                <a:gd name="connsiteX2" fmla="*/ 65547 w 85900"/>
                <a:gd name="connsiteY2" fmla="*/ 1023 h 79875"/>
                <a:gd name="connsiteX3" fmla="*/ 77236 w 85900"/>
                <a:gd name="connsiteY3" fmla="*/ 24205 h 79875"/>
                <a:gd name="connsiteX4" fmla="*/ 85901 w 85900"/>
                <a:gd name="connsiteY4" fmla="*/ 78126 h 79875"/>
                <a:gd name="connsiteX5" fmla="*/ 57688 w 85900"/>
                <a:gd name="connsiteY5" fmla="*/ 57728 h 79875"/>
                <a:gd name="connsiteX6" fmla="*/ 36327 w 85900"/>
                <a:gd name="connsiteY6" fmla="*/ 75228 h 79875"/>
                <a:gd name="connsiteX7" fmla="*/ 5142 w 85900"/>
                <a:gd name="connsiteY7" fmla="*/ 62557 h 79875"/>
                <a:gd name="connsiteX8" fmla="*/ 3 w 85900"/>
                <a:gd name="connsiteY8" fmla="*/ 11705 h 79875"/>
                <a:gd name="connsiteX9" fmla="*/ 8870 w 85900"/>
                <a:gd name="connsiteY9" fmla="*/ 0 h 79875"/>
                <a:gd name="connsiteX10" fmla="*/ 16830 w 85900"/>
                <a:gd name="connsiteY10" fmla="*/ 12159 h 79875"/>
                <a:gd name="connsiteX11" fmla="*/ 22422 w 85900"/>
                <a:gd name="connsiteY11" fmla="*/ 51023 h 79875"/>
                <a:gd name="connsiteX12" fmla="*/ 26654 w 85900"/>
                <a:gd name="connsiteY12" fmla="*/ 60171 h 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900" h="79875">
                  <a:moveTo>
                    <a:pt x="26654" y="60171"/>
                  </a:moveTo>
                  <a:cubicBezTo>
                    <a:pt x="43280" y="52898"/>
                    <a:pt x="46655" y="36478"/>
                    <a:pt x="51290" y="21307"/>
                  </a:cubicBezTo>
                  <a:cubicBezTo>
                    <a:pt x="53960" y="12500"/>
                    <a:pt x="52600" y="-454"/>
                    <a:pt x="65547" y="1023"/>
                  </a:cubicBezTo>
                  <a:cubicBezTo>
                    <a:pt x="77891" y="2443"/>
                    <a:pt x="75624" y="15114"/>
                    <a:pt x="77236" y="24205"/>
                  </a:cubicBezTo>
                  <a:cubicBezTo>
                    <a:pt x="80359" y="41762"/>
                    <a:pt x="82929" y="59375"/>
                    <a:pt x="85901" y="78126"/>
                  </a:cubicBezTo>
                  <a:cubicBezTo>
                    <a:pt x="69225" y="84489"/>
                    <a:pt x="64338" y="70057"/>
                    <a:pt x="57688" y="57728"/>
                  </a:cubicBezTo>
                  <a:cubicBezTo>
                    <a:pt x="50081" y="64035"/>
                    <a:pt x="43682" y="70569"/>
                    <a:pt x="36327" y="75228"/>
                  </a:cubicBezTo>
                  <a:cubicBezTo>
                    <a:pt x="22069" y="84262"/>
                    <a:pt x="9626" y="80171"/>
                    <a:pt x="5142" y="62557"/>
                  </a:cubicBezTo>
                  <a:cubicBezTo>
                    <a:pt x="1061" y="46364"/>
                    <a:pt x="607" y="28750"/>
                    <a:pt x="3" y="11705"/>
                  </a:cubicBezTo>
                  <a:cubicBezTo>
                    <a:pt x="-148" y="7955"/>
                    <a:pt x="5746" y="3920"/>
                    <a:pt x="8870" y="0"/>
                  </a:cubicBezTo>
                  <a:cubicBezTo>
                    <a:pt x="11641" y="4034"/>
                    <a:pt x="15923" y="7614"/>
                    <a:pt x="16830" y="12159"/>
                  </a:cubicBezTo>
                  <a:cubicBezTo>
                    <a:pt x="19399" y="24943"/>
                    <a:pt x="20407" y="38069"/>
                    <a:pt x="22422" y="51023"/>
                  </a:cubicBezTo>
                  <a:cubicBezTo>
                    <a:pt x="22875" y="53921"/>
                    <a:pt x="24941" y="56535"/>
                    <a:pt x="26654" y="601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DB4B133E-03A7-1AA8-89BD-F0C0EFAFF6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37185" y="2693697"/>
              <a:ext cx="49249" cy="172699"/>
            </a:xfrm>
            <a:custGeom>
              <a:avLst/>
              <a:gdLst>
                <a:gd name="connsiteX0" fmla="*/ 41844 w 49249"/>
                <a:gd name="connsiteY0" fmla="*/ 169844 h 172699"/>
                <a:gd name="connsiteX1" fmla="*/ 17359 w 49249"/>
                <a:gd name="connsiteY1" fmla="*/ 162287 h 172699"/>
                <a:gd name="connsiteX2" fmla="*/ 1086 w 49249"/>
                <a:gd name="connsiteY2" fmla="*/ 120241 h 172699"/>
                <a:gd name="connsiteX3" fmla="*/ 25974 w 49249"/>
                <a:gd name="connsiteY3" fmla="*/ 11150 h 172699"/>
                <a:gd name="connsiteX4" fmla="*/ 49250 w 49249"/>
                <a:gd name="connsiteY4" fmla="*/ 4161 h 172699"/>
                <a:gd name="connsiteX5" fmla="*/ 41894 w 49249"/>
                <a:gd name="connsiteY5" fmla="*/ 169844 h 17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9" h="172699">
                  <a:moveTo>
                    <a:pt x="41844" y="169844"/>
                  </a:moveTo>
                  <a:cubicBezTo>
                    <a:pt x="31264" y="176889"/>
                    <a:pt x="23908" y="169560"/>
                    <a:pt x="17359" y="162287"/>
                  </a:cubicBezTo>
                  <a:cubicBezTo>
                    <a:pt x="7031" y="150923"/>
                    <a:pt x="2749" y="136094"/>
                    <a:pt x="1086" y="120241"/>
                  </a:cubicBezTo>
                  <a:cubicBezTo>
                    <a:pt x="-3095" y="80241"/>
                    <a:pt x="4714" y="43650"/>
                    <a:pt x="25974" y="11150"/>
                  </a:cubicBezTo>
                  <a:cubicBezTo>
                    <a:pt x="31869" y="2115"/>
                    <a:pt x="38771" y="-4760"/>
                    <a:pt x="49250" y="4161"/>
                  </a:cubicBezTo>
                  <a:cubicBezTo>
                    <a:pt x="15344" y="91264"/>
                    <a:pt x="14739" y="98366"/>
                    <a:pt x="41894" y="169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3010109E-2F1E-418C-E5BB-DE687C9127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7311" y="4945117"/>
              <a:ext cx="68847" cy="107964"/>
            </a:xfrm>
            <a:custGeom>
              <a:avLst/>
              <a:gdLst>
                <a:gd name="connsiteX0" fmla="*/ 22167 w 68847"/>
                <a:gd name="connsiteY0" fmla="*/ 65598 h 107964"/>
                <a:gd name="connsiteX1" fmla="*/ 52445 w 68847"/>
                <a:gd name="connsiteY1" fmla="*/ 58893 h 107964"/>
                <a:gd name="connsiteX2" fmla="*/ 63781 w 68847"/>
                <a:gd name="connsiteY2" fmla="*/ 88269 h 107964"/>
                <a:gd name="connsiteX3" fmla="*/ 39850 w 68847"/>
                <a:gd name="connsiteY3" fmla="*/ 103553 h 107964"/>
                <a:gd name="connsiteX4" fmla="*/ 14207 w 68847"/>
                <a:gd name="connsiteY4" fmla="*/ 107700 h 107964"/>
                <a:gd name="connsiteX5" fmla="*/ 0 w 68847"/>
                <a:gd name="connsiteY5" fmla="*/ 94007 h 107964"/>
                <a:gd name="connsiteX6" fmla="*/ 1209 w 68847"/>
                <a:gd name="connsiteY6" fmla="*/ 12473 h 107964"/>
                <a:gd name="connsiteX7" fmla="*/ 11688 w 68847"/>
                <a:gd name="connsiteY7" fmla="*/ 370 h 107964"/>
                <a:gd name="connsiteX8" fmla="*/ 21714 w 68847"/>
                <a:gd name="connsiteY8" fmla="*/ 13211 h 107964"/>
                <a:gd name="connsiteX9" fmla="*/ 22167 w 68847"/>
                <a:gd name="connsiteY9" fmla="*/ 65655 h 1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47" h="107964">
                  <a:moveTo>
                    <a:pt x="22167" y="65598"/>
                  </a:moveTo>
                  <a:cubicBezTo>
                    <a:pt x="34309" y="62700"/>
                    <a:pt x="43428" y="58609"/>
                    <a:pt x="52445" y="58893"/>
                  </a:cubicBezTo>
                  <a:cubicBezTo>
                    <a:pt x="67711" y="59348"/>
                    <a:pt x="74159" y="75768"/>
                    <a:pt x="63781" y="88269"/>
                  </a:cubicBezTo>
                  <a:cubicBezTo>
                    <a:pt x="57735" y="95485"/>
                    <a:pt x="48466" y="100200"/>
                    <a:pt x="39850" y="103553"/>
                  </a:cubicBezTo>
                  <a:cubicBezTo>
                    <a:pt x="31840" y="106678"/>
                    <a:pt x="22772" y="106280"/>
                    <a:pt x="14207" y="107700"/>
                  </a:cubicBezTo>
                  <a:cubicBezTo>
                    <a:pt x="4685" y="109291"/>
                    <a:pt x="0" y="103553"/>
                    <a:pt x="0" y="94007"/>
                  </a:cubicBezTo>
                  <a:cubicBezTo>
                    <a:pt x="0" y="66848"/>
                    <a:pt x="554" y="39632"/>
                    <a:pt x="1209" y="12473"/>
                  </a:cubicBezTo>
                  <a:cubicBezTo>
                    <a:pt x="1360" y="5086"/>
                    <a:pt x="4836" y="-1675"/>
                    <a:pt x="11688" y="370"/>
                  </a:cubicBezTo>
                  <a:cubicBezTo>
                    <a:pt x="15870" y="1620"/>
                    <a:pt x="21361" y="8439"/>
                    <a:pt x="21714" y="13211"/>
                  </a:cubicBezTo>
                  <a:cubicBezTo>
                    <a:pt x="22923" y="30314"/>
                    <a:pt x="22167" y="47643"/>
                    <a:pt x="22167" y="65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6F7AF32C-27F5-DF8A-2612-07CD1BDD3B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9036" y="209184"/>
              <a:ext cx="76678" cy="103833"/>
            </a:xfrm>
            <a:custGeom>
              <a:avLst/>
              <a:gdLst>
                <a:gd name="connsiteX0" fmla="*/ 38339 w 76678"/>
                <a:gd name="connsiteY0" fmla="*/ 78886 h 103833"/>
                <a:gd name="connsiteX1" fmla="*/ 76678 w 76678"/>
                <a:gd name="connsiteY1" fmla="*/ 78886 h 103833"/>
                <a:gd name="connsiteX2" fmla="*/ 63529 w 76678"/>
                <a:gd name="connsiteY2" fmla="*/ 92579 h 103833"/>
                <a:gd name="connsiteX3" fmla="*/ 19144 w 76678"/>
                <a:gd name="connsiteY3" fmla="*/ 103772 h 103833"/>
                <a:gd name="connsiteX4" fmla="*/ 5542 w 76678"/>
                <a:gd name="connsiteY4" fmla="*/ 94795 h 103833"/>
                <a:gd name="connsiteX5" fmla="*/ 8917 w 76678"/>
                <a:gd name="connsiteY5" fmla="*/ 77010 h 103833"/>
                <a:gd name="connsiteX6" fmla="*/ 26147 w 76678"/>
                <a:gd name="connsiteY6" fmla="*/ 58204 h 103833"/>
                <a:gd name="connsiteX7" fmla="*/ 43780 w 76678"/>
                <a:gd name="connsiteY7" fmla="*/ 25987 h 103833"/>
                <a:gd name="connsiteX8" fmla="*/ 0 w 76678"/>
                <a:gd name="connsiteY8" fmla="*/ 18658 h 103833"/>
                <a:gd name="connsiteX9" fmla="*/ 34711 w 76678"/>
                <a:gd name="connsiteY9" fmla="*/ 21 h 103833"/>
                <a:gd name="connsiteX10" fmla="*/ 58239 w 76678"/>
                <a:gd name="connsiteY10" fmla="*/ 49851 h 103833"/>
                <a:gd name="connsiteX11" fmla="*/ 38390 w 76678"/>
                <a:gd name="connsiteY11" fmla="*/ 78942 h 10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8" h="103833">
                  <a:moveTo>
                    <a:pt x="38339" y="78886"/>
                  </a:moveTo>
                  <a:lnTo>
                    <a:pt x="76678" y="78886"/>
                  </a:lnTo>
                  <a:cubicBezTo>
                    <a:pt x="70179" y="85874"/>
                    <a:pt x="67408" y="91329"/>
                    <a:pt x="63529" y="92579"/>
                  </a:cubicBezTo>
                  <a:cubicBezTo>
                    <a:pt x="48969" y="97238"/>
                    <a:pt x="34107" y="101442"/>
                    <a:pt x="19144" y="103772"/>
                  </a:cubicBezTo>
                  <a:cubicBezTo>
                    <a:pt x="14811" y="104454"/>
                    <a:pt x="7254" y="99340"/>
                    <a:pt x="5542" y="94795"/>
                  </a:cubicBezTo>
                  <a:cubicBezTo>
                    <a:pt x="3779" y="90079"/>
                    <a:pt x="5894" y="81670"/>
                    <a:pt x="8917" y="77010"/>
                  </a:cubicBezTo>
                  <a:cubicBezTo>
                    <a:pt x="13552" y="69795"/>
                    <a:pt x="20605" y="64738"/>
                    <a:pt x="26147" y="58204"/>
                  </a:cubicBezTo>
                  <a:cubicBezTo>
                    <a:pt x="34056" y="48885"/>
                    <a:pt x="43629" y="40476"/>
                    <a:pt x="43780" y="25987"/>
                  </a:cubicBezTo>
                  <a:cubicBezTo>
                    <a:pt x="31286" y="8999"/>
                    <a:pt x="13904" y="31897"/>
                    <a:pt x="0" y="18658"/>
                  </a:cubicBezTo>
                  <a:cubicBezTo>
                    <a:pt x="6801" y="-945"/>
                    <a:pt x="22116" y="-35"/>
                    <a:pt x="34711" y="21"/>
                  </a:cubicBezTo>
                  <a:cubicBezTo>
                    <a:pt x="63781" y="249"/>
                    <a:pt x="73756" y="22237"/>
                    <a:pt x="58239" y="49851"/>
                  </a:cubicBezTo>
                  <a:cubicBezTo>
                    <a:pt x="52899" y="59340"/>
                    <a:pt x="46097" y="67749"/>
                    <a:pt x="38390" y="7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F22D7332-DFFB-BEC2-AA88-57D9221AA0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56823" y="545231"/>
              <a:ext cx="81741" cy="84489"/>
            </a:xfrm>
            <a:custGeom>
              <a:avLst/>
              <a:gdLst>
                <a:gd name="connsiteX0" fmla="*/ 81692 w 81741"/>
                <a:gd name="connsiteY0" fmla="*/ 84432 h 84489"/>
                <a:gd name="connsiteX1" fmla="*/ 51212 w 81741"/>
                <a:gd name="connsiteY1" fmla="*/ 80909 h 84489"/>
                <a:gd name="connsiteX2" fmla="*/ 23452 w 81741"/>
                <a:gd name="connsiteY2" fmla="*/ 84262 h 84489"/>
                <a:gd name="connsiteX3" fmla="*/ 25 w 81741"/>
                <a:gd name="connsiteY3" fmla="*/ 53807 h 84489"/>
                <a:gd name="connsiteX4" fmla="*/ 67837 w 81741"/>
                <a:gd name="connsiteY4" fmla="*/ 3750 h 84489"/>
                <a:gd name="connsiteX5" fmla="*/ 75596 w 81741"/>
                <a:gd name="connsiteY5" fmla="*/ 8579 h 84489"/>
                <a:gd name="connsiteX6" fmla="*/ 60179 w 81741"/>
                <a:gd name="connsiteY6" fmla="*/ 18636 h 84489"/>
                <a:gd name="connsiteX7" fmla="*/ 25467 w 81741"/>
                <a:gd name="connsiteY7" fmla="*/ 41080 h 84489"/>
                <a:gd name="connsiteX8" fmla="*/ 30304 w 81741"/>
                <a:gd name="connsiteY8" fmla="*/ 63864 h 84489"/>
                <a:gd name="connsiteX9" fmla="*/ 51816 w 81741"/>
                <a:gd name="connsiteY9" fmla="*/ 53239 h 84489"/>
                <a:gd name="connsiteX10" fmla="*/ 65923 w 81741"/>
                <a:gd name="connsiteY10" fmla="*/ 33295 h 84489"/>
                <a:gd name="connsiteX11" fmla="*/ 76301 w 81741"/>
                <a:gd name="connsiteY11" fmla="*/ 58012 h 84489"/>
                <a:gd name="connsiteX12" fmla="*/ 81742 w 81741"/>
                <a:gd name="connsiteY12" fmla="*/ 84489 h 8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41" h="84489">
                  <a:moveTo>
                    <a:pt x="81692" y="84432"/>
                  </a:moveTo>
                  <a:cubicBezTo>
                    <a:pt x="69852" y="82955"/>
                    <a:pt x="60482" y="80853"/>
                    <a:pt x="51212" y="80909"/>
                  </a:cubicBezTo>
                  <a:cubicBezTo>
                    <a:pt x="41942" y="81023"/>
                    <a:pt x="32521" y="85114"/>
                    <a:pt x="23452" y="84262"/>
                  </a:cubicBezTo>
                  <a:cubicBezTo>
                    <a:pt x="8943" y="82898"/>
                    <a:pt x="630" y="70682"/>
                    <a:pt x="25" y="53807"/>
                  </a:cubicBezTo>
                  <a:cubicBezTo>
                    <a:pt x="-1184" y="20114"/>
                    <a:pt x="40934" y="-10966"/>
                    <a:pt x="67837" y="3750"/>
                  </a:cubicBezTo>
                  <a:cubicBezTo>
                    <a:pt x="71011" y="5511"/>
                    <a:pt x="74084" y="7614"/>
                    <a:pt x="75596" y="8579"/>
                  </a:cubicBezTo>
                  <a:cubicBezTo>
                    <a:pt x="72069" y="22045"/>
                    <a:pt x="65772" y="19091"/>
                    <a:pt x="60179" y="18636"/>
                  </a:cubicBezTo>
                  <a:cubicBezTo>
                    <a:pt x="43453" y="17273"/>
                    <a:pt x="32067" y="24659"/>
                    <a:pt x="25467" y="41080"/>
                  </a:cubicBezTo>
                  <a:cubicBezTo>
                    <a:pt x="20933" y="52443"/>
                    <a:pt x="22697" y="60966"/>
                    <a:pt x="30304" y="63864"/>
                  </a:cubicBezTo>
                  <a:cubicBezTo>
                    <a:pt x="38516" y="67046"/>
                    <a:pt x="50003" y="62216"/>
                    <a:pt x="51816" y="53239"/>
                  </a:cubicBezTo>
                  <a:cubicBezTo>
                    <a:pt x="53831" y="43466"/>
                    <a:pt x="53479" y="31648"/>
                    <a:pt x="65923" y="33295"/>
                  </a:cubicBezTo>
                  <a:cubicBezTo>
                    <a:pt x="79525" y="35057"/>
                    <a:pt x="76603" y="46989"/>
                    <a:pt x="76301" y="58012"/>
                  </a:cubicBezTo>
                  <a:cubicBezTo>
                    <a:pt x="76049" y="65625"/>
                    <a:pt x="79324" y="73409"/>
                    <a:pt x="81742" y="844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47A88C3-E267-1BAA-877A-EEE45923C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9900" y="5469380"/>
              <a:ext cx="78038" cy="116491"/>
            </a:xfrm>
            <a:custGeom>
              <a:avLst/>
              <a:gdLst>
                <a:gd name="connsiteX0" fmla="*/ 27492 w 78038"/>
                <a:gd name="connsiteY0" fmla="*/ 24975 h 116491"/>
                <a:gd name="connsiteX1" fmla="*/ 55403 w 78038"/>
                <a:gd name="connsiteY1" fmla="*/ 42873 h 116491"/>
                <a:gd name="connsiteX2" fmla="*/ 77369 w 78038"/>
                <a:gd name="connsiteY2" fmla="*/ 81509 h 116491"/>
                <a:gd name="connsiteX3" fmla="*/ 42909 w 78038"/>
                <a:gd name="connsiteY3" fmla="*/ 114975 h 116491"/>
                <a:gd name="connsiteX4" fmla="*/ 16308 w 78038"/>
                <a:gd name="connsiteY4" fmla="*/ 104066 h 116491"/>
                <a:gd name="connsiteX5" fmla="*/ 55554 w 78038"/>
                <a:gd name="connsiteY5" fmla="*/ 76338 h 116491"/>
                <a:gd name="connsiteX6" fmla="*/ 33185 w 78038"/>
                <a:gd name="connsiteY6" fmla="*/ 54463 h 116491"/>
                <a:gd name="connsiteX7" fmla="*/ 8701 w 78038"/>
                <a:gd name="connsiteY7" fmla="*/ 38327 h 116491"/>
                <a:gd name="connsiteX8" fmla="*/ 12328 w 78038"/>
                <a:gd name="connsiteY8" fmla="*/ 3213 h 116491"/>
                <a:gd name="connsiteX9" fmla="*/ 41901 w 78038"/>
                <a:gd name="connsiteY9" fmla="*/ 486 h 116491"/>
                <a:gd name="connsiteX10" fmla="*/ 51473 w 78038"/>
                <a:gd name="connsiteY10" fmla="*/ 11395 h 116491"/>
                <a:gd name="connsiteX11" fmla="*/ 41800 w 78038"/>
                <a:gd name="connsiteY11" fmla="*/ 19577 h 116491"/>
                <a:gd name="connsiteX12" fmla="*/ 28903 w 78038"/>
                <a:gd name="connsiteY12" fmla="*/ 20884 h 116491"/>
                <a:gd name="connsiteX13" fmla="*/ 27543 w 78038"/>
                <a:gd name="connsiteY13" fmla="*/ 24975 h 11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038" h="116491">
                  <a:moveTo>
                    <a:pt x="27492" y="24975"/>
                  </a:moveTo>
                  <a:cubicBezTo>
                    <a:pt x="36813" y="30940"/>
                    <a:pt x="46385" y="36452"/>
                    <a:pt x="55403" y="42873"/>
                  </a:cubicBezTo>
                  <a:cubicBezTo>
                    <a:pt x="67897" y="51850"/>
                    <a:pt x="81197" y="61850"/>
                    <a:pt x="77369" y="81509"/>
                  </a:cubicBezTo>
                  <a:cubicBezTo>
                    <a:pt x="73489" y="101168"/>
                    <a:pt x="59635" y="110941"/>
                    <a:pt x="42909" y="114975"/>
                  </a:cubicBezTo>
                  <a:cubicBezTo>
                    <a:pt x="33034" y="117362"/>
                    <a:pt x="22807" y="118839"/>
                    <a:pt x="16308" y="104066"/>
                  </a:cubicBezTo>
                  <a:cubicBezTo>
                    <a:pt x="30062" y="94691"/>
                    <a:pt x="49508" y="97020"/>
                    <a:pt x="55554" y="76338"/>
                  </a:cubicBezTo>
                  <a:cubicBezTo>
                    <a:pt x="51977" y="64009"/>
                    <a:pt x="41901" y="60088"/>
                    <a:pt x="33185" y="54463"/>
                  </a:cubicBezTo>
                  <a:cubicBezTo>
                    <a:pt x="24973" y="49179"/>
                    <a:pt x="16056" y="44861"/>
                    <a:pt x="8701" y="38327"/>
                  </a:cubicBezTo>
                  <a:cubicBezTo>
                    <a:pt x="-4096" y="26963"/>
                    <a:pt x="-2685" y="9974"/>
                    <a:pt x="12328" y="3213"/>
                  </a:cubicBezTo>
                  <a:cubicBezTo>
                    <a:pt x="21195" y="-764"/>
                    <a:pt x="32077" y="-196"/>
                    <a:pt x="41901" y="486"/>
                  </a:cubicBezTo>
                  <a:cubicBezTo>
                    <a:pt x="45277" y="713"/>
                    <a:pt x="48299" y="7588"/>
                    <a:pt x="51473" y="11395"/>
                  </a:cubicBezTo>
                  <a:cubicBezTo>
                    <a:pt x="48299" y="14236"/>
                    <a:pt x="45428" y="18099"/>
                    <a:pt x="41800" y="19577"/>
                  </a:cubicBezTo>
                  <a:cubicBezTo>
                    <a:pt x="37871" y="21168"/>
                    <a:pt x="33236" y="20543"/>
                    <a:pt x="28903" y="20884"/>
                  </a:cubicBezTo>
                  <a:cubicBezTo>
                    <a:pt x="28450" y="22247"/>
                    <a:pt x="27996" y="23611"/>
                    <a:pt x="27543" y="2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EBAC8C57-CC92-E30B-60EE-B520890357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3980" y="2082966"/>
              <a:ext cx="45459" cy="191423"/>
            </a:xfrm>
            <a:custGeom>
              <a:avLst/>
              <a:gdLst>
                <a:gd name="connsiteX0" fmla="*/ 32756 w 45459"/>
                <a:gd name="connsiteY0" fmla="*/ 191423 h 191423"/>
                <a:gd name="connsiteX1" fmla="*/ 9430 w 45459"/>
                <a:gd name="connsiteY1" fmla="*/ 169605 h 191423"/>
                <a:gd name="connsiteX2" fmla="*/ 9 w 45459"/>
                <a:gd name="connsiteY2" fmla="*/ 119605 h 191423"/>
                <a:gd name="connsiteX3" fmla="*/ 19406 w 45459"/>
                <a:gd name="connsiteY3" fmla="*/ 24206 h 191423"/>
                <a:gd name="connsiteX4" fmla="*/ 34822 w 45459"/>
                <a:gd name="connsiteY4" fmla="*/ 1081 h 191423"/>
                <a:gd name="connsiteX5" fmla="*/ 42631 w 45459"/>
                <a:gd name="connsiteY5" fmla="*/ 1138 h 191423"/>
                <a:gd name="connsiteX6" fmla="*/ 45402 w 45459"/>
                <a:gd name="connsiteY6" fmla="*/ 9490 h 191423"/>
                <a:gd name="connsiteX7" fmla="*/ 41321 w 45459"/>
                <a:gd name="connsiteY7" fmla="*/ 20740 h 191423"/>
                <a:gd name="connsiteX8" fmla="*/ 23335 w 45459"/>
                <a:gd name="connsiteY8" fmla="*/ 106764 h 191423"/>
                <a:gd name="connsiteX9" fmla="*/ 30136 w 45459"/>
                <a:gd name="connsiteY9" fmla="*/ 174605 h 191423"/>
                <a:gd name="connsiteX10" fmla="*/ 32706 w 45459"/>
                <a:gd name="connsiteY10" fmla="*/ 191367 h 19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59" h="191423">
                  <a:moveTo>
                    <a:pt x="32756" y="191423"/>
                  </a:moveTo>
                  <a:cubicBezTo>
                    <a:pt x="18801" y="190060"/>
                    <a:pt x="12503" y="180060"/>
                    <a:pt x="9430" y="169605"/>
                  </a:cubicBezTo>
                  <a:cubicBezTo>
                    <a:pt x="4694" y="153469"/>
                    <a:pt x="160" y="136366"/>
                    <a:pt x="9" y="119605"/>
                  </a:cubicBezTo>
                  <a:cubicBezTo>
                    <a:pt x="-293" y="86480"/>
                    <a:pt x="7062" y="54377"/>
                    <a:pt x="19406" y="24206"/>
                  </a:cubicBezTo>
                  <a:cubicBezTo>
                    <a:pt x="22932" y="15627"/>
                    <a:pt x="29179" y="8297"/>
                    <a:pt x="34822" y="1081"/>
                  </a:cubicBezTo>
                  <a:cubicBezTo>
                    <a:pt x="36031" y="-453"/>
                    <a:pt x="40817" y="-282"/>
                    <a:pt x="42631" y="1138"/>
                  </a:cubicBezTo>
                  <a:cubicBezTo>
                    <a:pt x="44444" y="2558"/>
                    <a:pt x="45754" y="6820"/>
                    <a:pt x="45402" y="9490"/>
                  </a:cubicBezTo>
                  <a:cubicBezTo>
                    <a:pt x="44898" y="13411"/>
                    <a:pt x="42177" y="16877"/>
                    <a:pt x="41321" y="20740"/>
                  </a:cubicBezTo>
                  <a:cubicBezTo>
                    <a:pt x="35074" y="49377"/>
                    <a:pt x="27920" y="77786"/>
                    <a:pt x="23335" y="106764"/>
                  </a:cubicBezTo>
                  <a:cubicBezTo>
                    <a:pt x="19758" y="129605"/>
                    <a:pt x="22277" y="152616"/>
                    <a:pt x="30136" y="174605"/>
                  </a:cubicBezTo>
                  <a:cubicBezTo>
                    <a:pt x="31849" y="179378"/>
                    <a:pt x="31799" y="185003"/>
                    <a:pt x="32706" y="191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61EADB17-A329-8ED4-7049-B88837DAD0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08777" y="64967"/>
              <a:ext cx="55512" cy="191594"/>
            </a:xfrm>
            <a:custGeom>
              <a:avLst/>
              <a:gdLst>
                <a:gd name="connsiteX0" fmla="*/ 20505 w 55512"/>
                <a:gd name="connsiteY0" fmla="*/ 191568 h 191594"/>
                <a:gd name="connsiteX1" fmla="*/ 26903 w 55512"/>
                <a:gd name="connsiteY1" fmla="*/ 159522 h 191594"/>
                <a:gd name="connsiteX2" fmla="*/ 29220 w 55512"/>
                <a:gd name="connsiteY2" fmla="*/ 57192 h 191594"/>
                <a:gd name="connsiteX3" fmla="*/ 5088 w 55512"/>
                <a:gd name="connsiteY3" fmla="*/ 14521 h 191594"/>
                <a:gd name="connsiteX4" fmla="*/ 0 w 55512"/>
                <a:gd name="connsiteY4" fmla="*/ 7760 h 191594"/>
                <a:gd name="connsiteX5" fmla="*/ 15215 w 55512"/>
                <a:gd name="connsiteY5" fmla="*/ 2589 h 191594"/>
                <a:gd name="connsiteX6" fmla="*/ 39700 w 55512"/>
                <a:gd name="connsiteY6" fmla="*/ 29351 h 191594"/>
                <a:gd name="connsiteX7" fmla="*/ 43226 w 55512"/>
                <a:gd name="connsiteY7" fmla="*/ 173102 h 191594"/>
                <a:gd name="connsiteX8" fmla="*/ 20505 w 55512"/>
                <a:gd name="connsiteY8" fmla="*/ 191568 h 19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12" h="191594">
                  <a:moveTo>
                    <a:pt x="20505" y="191568"/>
                  </a:moveTo>
                  <a:cubicBezTo>
                    <a:pt x="22873" y="179522"/>
                    <a:pt x="24182" y="169238"/>
                    <a:pt x="26903" y="159522"/>
                  </a:cubicBezTo>
                  <a:cubicBezTo>
                    <a:pt x="36576" y="125601"/>
                    <a:pt x="37735" y="91624"/>
                    <a:pt x="29220" y="57192"/>
                  </a:cubicBezTo>
                  <a:cubicBezTo>
                    <a:pt x="24989" y="40090"/>
                    <a:pt x="19144" y="24464"/>
                    <a:pt x="5088" y="14521"/>
                  </a:cubicBezTo>
                  <a:cubicBezTo>
                    <a:pt x="2872" y="12930"/>
                    <a:pt x="1511" y="9862"/>
                    <a:pt x="0" y="7760"/>
                  </a:cubicBezTo>
                  <a:cubicBezTo>
                    <a:pt x="4030" y="-877"/>
                    <a:pt x="10278" y="-1843"/>
                    <a:pt x="15215" y="2589"/>
                  </a:cubicBezTo>
                  <a:cubicBezTo>
                    <a:pt x="24132" y="10544"/>
                    <a:pt x="35065" y="18498"/>
                    <a:pt x="39700" y="29351"/>
                  </a:cubicBezTo>
                  <a:cubicBezTo>
                    <a:pt x="59650" y="76226"/>
                    <a:pt x="60607" y="124692"/>
                    <a:pt x="43226" y="173102"/>
                  </a:cubicBezTo>
                  <a:cubicBezTo>
                    <a:pt x="40103" y="181795"/>
                    <a:pt x="37030" y="192193"/>
                    <a:pt x="20505" y="191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7D644A5-E3B7-EE4A-9642-4C597307B3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19928" y="601705"/>
              <a:ext cx="89141" cy="84658"/>
            </a:xfrm>
            <a:custGeom>
              <a:avLst/>
              <a:gdLst>
                <a:gd name="connsiteX0" fmla="*/ 57856 w 89141"/>
                <a:gd name="connsiteY0" fmla="*/ 11253 h 84658"/>
                <a:gd name="connsiteX1" fmla="*/ 22690 w 89141"/>
                <a:gd name="connsiteY1" fmla="*/ 63924 h 84658"/>
                <a:gd name="connsiteX2" fmla="*/ 49593 w 89141"/>
                <a:gd name="connsiteY2" fmla="*/ 39094 h 84658"/>
                <a:gd name="connsiteX3" fmla="*/ 60526 w 89141"/>
                <a:gd name="connsiteY3" fmla="*/ 23696 h 84658"/>
                <a:gd name="connsiteX4" fmla="*/ 72164 w 89141"/>
                <a:gd name="connsiteY4" fmla="*/ 38469 h 84658"/>
                <a:gd name="connsiteX5" fmla="*/ 89142 w 89141"/>
                <a:gd name="connsiteY5" fmla="*/ 76765 h 84658"/>
                <a:gd name="connsiteX6" fmla="*/ 58914 w 89141"/>
                <a:gd name="connsiteY6" fmla="*/ 68981 h 84658"/>
                <a:gd name="connsiteX7" fmla="*/ 33220 w 89141"/>
                <a:gd name="connsiteY7" fmla="*/ 82845 h 84658"/>
                <a:gd name="connsiteX8" fmla="*/ 271 w 89141"/>
                <a:gd name="connsiteY8" fmla="*/ 52276 h 84658"/>
                <a:gd name="connsiteX9" fmla="*/ 30298 w 89141"/>
                <a:gd name="connsiteY9" fmla="*/ 3753 h 84658"/>
                <a:gd name="connsiteX10" fmla="*/ 57856 w 89141"/>
                <a:gd name="connsiteY10" fmla="*/ 11196 h 8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41" h="84658">
                  <a:moveTo>
                    <a:pt x="57856" y="11253"/>
                  </a:moveTo>
                  <a:cubicBezTo>
                    <a:pt x="37351" y="21878"/>
                    <a:pt x="17451" y="32674"/>
                    <a:pt x="22690" y="63924"/>
                  </a:cubicBezTo>
                  <a:cubicBezTo>
                    <a:pt x="42742" y="61708"/>
                    <a:pt x="45865" y="59094"/>
                    <a:pt x="49593" y="39094"/>
                  </a:cubicBezTo>
                  <a:cubicBezTo>
                    <a:pt x="51054" y="31424"/>
                    <a:pt x="51961" y="23753"/>
                    <a:pt x="60526" y="23696"/>
                  </a:cubicBezTo>
                  <a:cubicBezTo>
                    <a:pt x="68738" y="23696"/>
                    <a:pt x="69745" y="30969"/>
                    <a:pt x="72164" y="38469"/>
                  </a:cubicBezTo>
                  <a:cubicBezTo>
                    <a:pt x="76295" y="51310"/>
                    <a:pt x="82895" y="63128"/>
                    <a:pt x="89142" y="76765"/>
                  </a:cubicBezTo>
                  <a:cubicBezTo>
                    <a:pt x="77252" y="89095"/>
                    <a:pt x="68738" y="72504"/>
                    <a:pt x="58914" y="68981"/>
                  </a:cubicBezTo>
                  <a:cubicBezTo>
                    <a:pt x="50148" y="73810"/>
                    <a:pt x="42087" y="79890"/>
                    <a:pt x="33220" y="82845"/>
                  </a:cubicBezTo>
                  <a:cubicBezTo>
                    <a:pt x="12463" y="89776"/>
                    <a:pt x="-2197" y="76254"/>
                    <a:pt x="271" y="52276"/>
                  </a:cubicBezTo>
                  <a:cubicBezTo>
                    <a:pt x="2488" y="30515"/>
                    <a:pt x="13017" y="13753"/>
                    <a:pt x="30298" y="3753"/>
                  </a:cubicBezTo>
                  <a:cubicBezTo>
                    <a:pt x="39568" y="-1588"/>
                    <a:pt x="49795" y="-2895"/>
                    <a:pt x="57856" y="111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67E87AAD-02F0-20A8-771A-CAE3C43374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5465" y="6580520"/>
              <a:ext cx="85449" cy="111531"/>
            </a:xfrm>
            <a:custGeom>
              <a:avLst/>
              <a:gdLst>
                <a:gd name="connsiteX0" fmla="*/ 63203 w 85449"/>
                <a:gd name="connsiteY0" fmla="*/ 9637 h 111531"/>
                <a:gd name="connsiteX1" fmla="*/ 49197 w 85449"/>
                <a:gd name="connsiteY1" fmla="*/ 20205 h 111531"/>
                <a:gd name="connsiteX2" fmla="*/ 24259 w 85449"/>
                <a:gd name="connsiteY2" fmla="*/ 64182 h 111531"/>
                <a:gd name="connsiteX3" fmla="*/ 43101 w 85449"/>
                <a:gd name="connsiteY3" fmla="*/ 88558 h 111531"/>
                <a:gd name="connsiteX4" fmla="*/ 64714 w 85449"/>
                <a:gd name="connsiteY4" fmla="*/ 86171 h 111531"/>
                <a:gd name="connsiteX5" fmla="*/ 83607 w 85449"/>
                <a:gd name="connsiteY5" fmla="*/ 83387 h 111531"/>
                <a:gd name="connsiteX6" fmla="*/ 85370 w 85449"/>
                <a:gd name="connsiteY6" fmla="*/ 88842 h 111531"/>
                <a:gd name="connsiteX7" fmla="*/ 14132 w 85449"/>
                <a:gd name="connsiteY7" fmla="*/ 104865 h 111531"/>
                <a:gd name="connsiteX8" fmla="*/ 26 w 85449"/>
                <a:gd name="connsiteY8" fmla="*/ 70830 h 111531"/>
                <a:gd name="connsiteX9" fmla="*/ 28944 w 85449"/>
                <a:gd name="connsiteY9" fmla="*/ 7080 h 111531"/>
                <a:gd name="connsiteX10" fmla="*/ 63152 w 85449"/>
                <a:gd name="connsiteY10" fmla="*/ 9580 h 11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9" h="111531">
                  <a:moveTo>
                    <a:pt x="63203" y="9637"/>
                  </a:moveTo>
                  <a:cubicBezTo>
                    <a:pt x="57006" y="14352"/>
                    <a:pt x="53227" y="17534"/>
                    <a:pt x="49197" y="20205"/>
                  </a:cubicBezTo>
                  <a:cubicBezTo>
                    <a:pt x="34335" y="30148"/>
                    <a:pt x="26475" y="45376"/>
                    <a:pt x="24259" y="64182"/>
                  </a:cubicBezTo>
                  <a:cubicBezTo>
                    <a:pt x="22143" y="82478"/>
                    <a:pt x="26778" y="88330"/>
                    <a:pt x="43101" y="88558"/>
                  </a:cubicBezTo>
                  <a:cubicBezTo>
                    <a:pt x="50306" y="88671"/>
                    <a:pt x="57510" y="87080"/>
                    <a:pt x="64714" y="86171"/>
                  </a:cubicBezTo>
                  <a:cubicBezTo>
                    <a:pt x="71113" y="85319"/>
                    <a:pt x="77511" y="84296"/>
                    <a:pt x="83607" y="83387"/>
                  </a:cubicBezTo>
                  <a:cubicBezTo>
                    <a:pt x="84564" y="86171"/>
                    <a:pt x="85773" y="88273"/>
                    <a:pt x="85370" y="88842"/>
                  </a:cubicBezTo>
                  <a:cubicBezTo>
                    <a:pt x="70659" y="110262"/>
                    <a:pt x="33781" y="118501"/>
                    <a:pt x="14132" y="104865"/>
                  </a:cubicBezTo>
                  <a:cubicBezTo>
                    <a:pt x="2847" y="97080"/>
                    <a:pt x="-327" y="84353"/>
                    <a:pt x="26" y="70830"/>
                  </a:cubicBezTo>
                  <a:cubicBezTo>
                    <a:pt x="731" y="44694"/>
                    <a:pt x="11110" y="23387"/>
                    <a:pt x="28944" y="7080"/>
                  </a:cubicBezTo>
                  <a:cubicBezTo>
                    <a:pt x="40028" y="-3034"/>
                    <a:pt x="46325" y="-2409"/>
                    <a:pt x="63152" y="9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322A16F3-9AAA-5504-D10B-D5E897BF8E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6854" y="2431720"/>
              <a:ext cx="60968" cy="211876"/>
            </a:xfrm>
            <a:custGeom>
              <a:avLst/>
              <a:gdLst>
                <a:gd name="connsiteX0" fmla="*/ 6348 w 60968"/>
                <a:gd name="connsiteY0" fmla="*/ 0 h 211876"/>
                <a:gd name="connsiteX1" fmla="*/ 52849 w 60968"/>
                <a:gd name="connsiteY1" fmla="*/ 75853 h 211876"/>
                <a:gd name="connsiteX2" fmla="*/ 38440 w 60968"/>
                <a:gd name="connsiteY2" fmla="*/ 211876 h 211876"/>
                <a:gd name="connsiteX3" fmla="*/ 36324 w 60968"/>
                <a:gd name="connsiteY3" fmla="*/ 185683 h 211876"/>
                <a:gd name="connsiteX4" fmla="*/ 32898 w 60968"/>
                <a:gd name="connsiteY4" fmla="*/ 78353 h 211876"/>
                <a:gd name="connsiteX5" fmla="*/ 9673 w 60968"/>
                <a:gd name="connsiteY5" fmla="*/ 23011 h 211876"/>
                <a:gd name="connsiteX6" fmla="*/ 0 w 60968"/>
                <a:gd name="connsiteY6" fmla="*/ 5398 h 211876"/>
                <a:gd name="connsiteX7" fmla="*/ 6348 w 60968"/>
                <a:gd name="connsiteY7" fmla="*/ 57 h 21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8" h="211876">
                  <a:moveTo>
                    <a:pt x="6348" y="0"/>
                  </a:moveTo>
                  <a:cubicBezTo>
                    <a:pt x="35266" y="13920"/>
                    <a:pt x="45241" y="44773"/>
                    <a:pt x="52849" y="75853"/>
                  </a:cubicBezTo>
                  <a:cubicBezTo>
                    <a:pt x="64084" y="121592"/>
                    <a:pt x="67257" y="167217"/>
                    <a:pt x="38440" y="211876"/>
                  </a:cubicBezTo>
                  <a:cubicBezTo>
                    <a:pt x="31639" y="200683"/>
                    <a:pt x="34863" y="193069"/>
                    <a:pt x="36324" y="185683"/>
                  </a:cubicBezTo>
                  <a:cubicBezTo>
                    <a:pt x="43377" y="149546"/>
                    <a:pt x="43125" y="113353"/>
                    <a:pt x="32898" y="78353"/>
                  </a:cubicBezTo>
                  <a:cubicBezTo>
                    <a:pt x="27306" y="59091"/>
                    <a:pt x="17784" y="41250"/>
                    <a:pt x="9673" y="23011"/>
                  </a:cubicBezTo>
                  <a:cubicBezTo>
                    <a:pt x="6952" y="16875"/>
                    <a:pt x="3275" y="11250"/>
                    <a:pt x="0" y="5398"/>
                  </a:cubicBezTo>
                  <a:cubicBezTo>
                    <a:pt x="2116" y="3636"/>
                    <a:pt x="4232" y="1818"/>
                    <a:pt x="634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F49C4593-D42B-740A-72A1-28D4D34604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0048" y="5136340"/>
              <a:ext cx="98341" cy="83146"/>
            </a:xfrm>
            <a:custGeom>
              <a:avLst/>
              <a:gdLst>
                <a:gd name="connsiteX0" fmla="*/ 98342 w 98341"/>
                <a:gd name="connsiteY0" fmla="*/ 60739 h 83146"/>
                <a:gd name="connsiteX1" fmla="*/ 74059 w 98341"/>
                <a:gd name="connsiteY1" fmla="*/ 60739 h 83146"/>
                <a:gd name="connsiteX2" fmla="*/ 21966 w 98341"/>
                <a:gd name="connsiteY2" fmla="*/ 65853 h 83146"/>
                <a:gd name="connsiteX3" fmla="*/ 0 w 98341"/>
                <a:gd name="connsiteY3" fmla="*/ 80058 h 83146"/>
                <a:gd name="connsiteX4" fmla="*/ 1007 w 98341"/>
                <a:gd name="connsiteY4" fmla="*/ 59091 h 83146"/>
                <a:gd name="connsiteX5" fmla="*/ 18137 w 98341"/>
                <a:gd name="connsiteY5" fmla="*/ 10966 h 83146"/>
                <a:gd name="connsiteX6" fmla="*/ 30278 w 98341"/>
                <a:gd name="connsiteY6" fmla="*/ 0 h 83146"/>
                <a:gd name="connsiteX7" fmla="*/ 38692 w 98341"/>
                <a:gd name="connsiteY7" fmla="*/ 15341 h 83146"/>
                <a:gd name="connsiteX8" fmla="*/ 44989 w 98341"/>
                <a:gd name="connsiteY8" fmla="*/ 61421 h 83146"/>
                <a:gd name="connsiteX9" fmla="*/ 61968 w 98341"/>
                <a:gd name="connsiteY9" fmla="*/ 34034 h 83146"/>
                <a:gd name="connsiteX10" fmla="*/ 73253 w 98341"/>
                <a:gd name="connsiteY10" fmla="*/ 22103 h 83146"/>
                <a:gd name="connsiteX11" fmla="*/ 85545 w 98341"/>
                <a:gd name="connsiteY11" fmla="*/ 33125 h 83146"/>
                <a:gd name="connsiteX12" fmla="*/ 98291 w 98341"/>
                <a:gd name="connsiteY12" fmla="*/ 60739 h 8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341" h="83146">
                  <a:moveTo>
                    <a:pt x="98342" y="60739"/>
                  </a:moveTo>
                  <a:lnTo>
                    <a:pt x="74059" y="60739"/>
                  </a:lnTo>
                  <a:cubicBezTo>
                    <a:pt x="54108" y="89432"/>
                    <a:pt x="37432" y="89944"/>
                    <a:pt x="21966" y="65853"/>
                  </a:cubicBezTo>
                  <a:cubicBezTo>
                    <a:pt x="15920" y="69773"/>
                    <a:pt x="9774" y="73750"/>
                    <a:pt x="0" y="80058"/>
                  </a:cubicBezTo>
                  <a:cubicBezTo>
                    <a:pt x="403" y="69603"/>
                    <a:pt x="-504" y="63864"/>
                    <a:pt x="1007" y="59091"/>
                  </a:cubicBezTo>
                  <a:cubicBezTo>
                    <a:pt x="6146" y="42841"/>
                    <a:pt x="11587" y="26591"/>
                    <a:pt x="18137" y="10966"/>
                  </a:cubicBezTo>
                  <a:cubicBezTo>
                    <a:pt x="20152" y="6193"/>
                    <a:pt x="26147" y="3580"/>
                    <a:pt x="30278" y="0"/>
                  </a:cubicBezTo>
                  <a:cubicBezTo>
                    <a:pt x="33200" y="5114"/>
                    <a:pt x="37835" y="9830"/>
                    <a:pt x="38692" y="15341"/>
                  </a:cubicBezTo>
                  <a:cubicBezTo>
                    <a:pt x="41060" y="30341"/>
                    <a:pt x="36677" y="46534"/>
                    <a:pt x="44989" y="61421"/>
                  </a:cubicBezTo>
                  <a:cubicBezTo>
                    <a:pt x="56627" y="56251"/>
                    <a:pt x="57584" y="44034"/>
                    <a:pt x="61968" y="34034"/>
                  </a:cubicBezTo>
                  <a:cubicBezTo>
                    <a:pt x="64235" y="28921"/>
                    <a:pt x="69323" y="22159"/>
                    <a:pt x="73253" y="22103"/>
                  </a:cubicBezTo>
                  <a:cubicBezTo>
                    <a:pt x="77384" y="22046"/>
                    <a:pt x="82573" y="28239"/>
                    <a:pt x="85545" y="33125"/>
                  </a:cubicBezTo>
                  <a:cubicBezTo>
                    <a:pt x="90029" y="40398"/>
                    <a:pt x="92951" y="48864"/>
                    <a:pt x="98291" y="60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AF99AA23-1920-3406-7443-10ED6BABBD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6373" y="5881567"/>
              <a:ext cx="75184" cy="94505"/>
            </a:xfrm>
            <a:custGeom>
              <a:avLst/>
              <a:gdLst>
                <a:gd name="connsiteX0" fmla="*/ 40742 w 75184"/>
                <a:gd name="connsiteY0" fmla="*/ 75290 h 94505"/>
                <a:gd name="connsiteX1" fmla="*/ 54748 w 75184"/>
                <a:gd name="connsiteY1" fmla="*/ 47620 h 94505"/>
                <a:gd name="connsiteX2" fmla="*/ 63212 w 75184"/>
                <a:gd name="connsiteY2" fmla="*/ 33472 h 94505"/>
                <a:gd name="connsiteX3" fmla="*/ 70870 w 75184"/>
                <a:gd name="connsiteY3" fmla="*/ 31653 h 94505"/>
                <a:gd name="connsiteX4" fmla="*/ 75152 w 75184"/>
                <a:gd name="connsiteY4" fmla="*/ 39040 h 94505"/>
                <a:gd name="connsiteX5" fmla="*/ 55957 w 75184"/>
                <a:gd name="connsiteY5" fmla="*/ 87506 h 94505"/>
                <a:gd name="connsiteX6" fmla="*/ 20389 w 75184"/>
                <a:gd name="connsiteY6" fmla="*/ 80972 h 94505"/>
                <a:gd name="connsiteX7" fmla="*/ 2302 w 75184"/>
                <a:gd name="connsiteY7" fmla="*/ 36256 h 94505"/>
                <a:gd name="connsiteX8" fmla="*/ 25880 w 75184"/>
                <a:gd name="connsiteY8" fmla="*/ 6 h 94505"/>
                <a:gd name="connsiteX9" fmla="*/ 51927 w 75184"/>
                <a:gd name="connsiteY9" fmla="*/ 2676 h 94505"/>
                <a:gd name="connsiteX10" fmla="*/ 68300 w 75184"/>
                <a:gd name="connsiteY10" fmla="*/ 7904 h 94505"/>
                <a:gd name="connsiteX11" fmla="*/ 19230 w 75184"/>
                <a:gd name="connsiteY11" fmla="*/ 22165 h 94505"/>
                <a:gd name="connsiteX12" fmla="*/ 40793 w 75184"/>
                <a:gd name="connsiteY12" fmla="*/ 75290 h 9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184" h="94505">
                  <a:moveTo>
                    <a:pt x="40742" y="75290"/>
                  </a:moveTo>
                  <a:cubicBezTo>
                    <a:pt x="47090" y="62620"/>
                    <a:pt x="50818" y="55063"/>
                    <a:pt x="54748" y="47620"/>
                  </a:cubicBezTo>
                  <a:cubicBezTo>
                    <a:pt x="57317" y="42733"/>
                    <a:pt x="59836" y="37620"/>
                    <a:pt x="63212" y="33472"/>
                  </a:cubicBezTo>
                  <a:cubicBezTo>
                    <a:pt x="64723" y="31597"/>
                    <a:pt x="68804" y="30688"/>
                    <a:pt x="70870" y="31653"/>
                  </a:cubicBezTo>
                  <a:cubicBezTo>
                    <a:pt x="72935" y="32620"/>
                    <a:pt x="75505" y="36824"/>
                    <a:pt x="75152" y="39040"/>
                  </a:cubicBezTo>
                  <a:cubicBezTo>
                    <a:pt x="72180" y="56824"/>
                    <a:pt x="68351" y="74835"/>
                    <a:pt x="55957" y="87506"/>
                  </a:cubicBezTo>
                  <a:cubicBezTo>
                    <a:pt x="44722" y="98983"/>
                    <a:pt x="27996" y="96029"/>
                    <a:pt x="20389" y="80972"/>
                  </a:cubicBezTo>
                  <a:cubicBezTo>
                    <a:pt x="13184" y="66768"/>
                    <a:pt x="7340" y="51597"/>
                    <a:pt x="2302" y="36256"/>
                  </a:cubicBezTo>
                  <a:cubicBezTo>
                    <a:pt x="-4852" y="14494"/>
                    <a:pt x="5124" y="-335"/>
                    <a:pt x="25880" y="6"/>
                  </a:cubicBezTo>
                  <a:cubicBezTo>
                    <a:pt x="34596" y="176"/>
                    <a:pt x="43312" y="1312"/>
                    <a:pt x="51927" y="2676"/>
                  </a:cubicBezTo>
                  <a:cubicBezTo>
                    <a:pt x="56713" y="3415"/>
                    <a:pt x="61348" y="5631"/>
                    <a:pt x="68300" y="7904"/>
                  </a:cubicBezTo>
                  <a:cubicBezTo>
                    <a:pt x="54194" y="26653"/>
                    <a:pt x="35654" y="14892"/>
                    <a:pt x="19230" y="22165"/>
                  </a:cubicBezTo>
                  <a:cubicBezTo>
                    <a:pt x="25830" y="38472"/>
                    <a:pt x="32278" y="54267"/>
                    <a:pt x="40793" y="75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9C4DA789-8945-F003-9851-94944AF783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8896" y="499519"/>
              <a:ext cx="60890" cy="132033"/>
            </a:xfrm>
            <a:custGeom>
              <a:avLst/>
              <a:gdLst>
                <a:gd name="connsiteX0" fmla="*/ 33182 w 60890"/>
                <a:gd name="connsiteY0" fmla="*/ 16336 h 132033"/>
                <a:gd name="connsiteX1" fmla="*/ 19277 w 60890"/>
                <a:gd name="connsiteY1" fmla="*/ 36734 h 132033"/>
                <a:gd name="connsiteX2" fmla="*/ 11871 w 60890"/>
                <a:gd name="connsiteY2" fmla="*/ 39405 h 132033"/>
                <a:gd name="connsiteX3" fmla="*/ 6984 w 60890"/>
                <a:gd name="connsiteY3" fmla="*/ 29803 h 132033"/>
                <a:gd name="connsiteX4" fmla="*/ 34240 w 60890"/>
                <a:gd name="connsiteY4" fmla="*/ 30 h 132033"/>
                <a:gd name="connsiteX5" fmla="*/ 56860 w 60890"/>
                <a:gd name="connsiteY5" fmla="*/ 30314 h 132033"/>
                <a:gd name="connsiteX6" fmla="*/ 46885 w 60890"/>
                <a:gd name="connsiteY6" fmla="*/ 72587 h 132033"/>
                <a:gd name="connsiteX7" fmla="*/ 28194 w 60890"/>
                <a:gd name="connsiteY7" fmla="*/ 109462 h 132033"/>
                <a:gd name="connsiteX8" fmla="*/ 60891 w 60890"/>
                <a:gd name="connsiteY8" fmla="*/ 119803 h 132033"/>
                <a:gd name="connsiteX9" fmla="*/ 60286 w 60890"/>
                <a:gd name="connsiteY9" fmla="*/ 125485 h 132033"/>
                <a:gd name="connsiteX10" fmla="*/ 6279 w 60890"/>
                <a:gd name="connsiteY10" fmla="*/ 127190 h 132033"/>
                <a:gd name="connsiteX11" fmla="*/ 5473 w 60890"/>
                <a:gd name="connsiteY11" fmla="*/ 102360 h 132033"/>
                <a:gd name="connsiteX12" fmla="*/ 32376 w 60890"/>
                <a:gd name="connsiteY12" fmla="*/ 57871 h 132033"/>
                <a:gd name="connsiteX13" fmla="*/ 33182 w 60890"/>
                <a:gd name="connsiteY13" fmla="*/ 16280 h 13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90" h="132033">
                  <a:moveTo>
                    <a:pt x="33182" y="16336"/>
                  </a:moveTo>
                  <a:cubicBezTo>
                    <a:pt x="27086" y="25484"/>
                    <a:pt x="23559" y="31507"/>
                    <a:pt x="19277" y="36734"/>
                  </a:cubicBezTo>
                  <a:cubicBezTo>
                    <a:pt x="17664" y="38723"/>
                    <a:pt x="13080" y="40428"/>
                    <a:pt x="11871" y="39405"/>
                  </a:cubicBezTo>
                  <a:cubicBezTo>
                    <a:pt x="9453" y="37246"/>
                    <a:pt x="6934" y="33098"/>
                    <a:pt x="6984" y="29803"/>
                  </a:cubicBezTo>
                  <a:cubicBezTo>
                    <a:pt x="7337" y="14632"/>
                    <a:pt x="21897" y="-766"/>
                    <a:pt x="34240" y="30"/>
                  </a:cubicBezTo>
                  <a:cubicBezTo>
                    <a:pt x="47792" y="882"/>
                    <a:pt x="58221" y="12871"/>
                    <a:pt x="56860" y="30314"/>
                  </a:cubicBezTo>
                  <a:cubicBezTo>
                    <a:pt x="55702" y="44689"/>
                    <a:pt x="51772" y="59178"/>
                    <a:pt x="46885" y="72587"/>
                  </a:cubicBezTo>
                  <a:cubicBezTo>
                    <a:pt x="42300" y="85201"/>
                    <a:pt x="34895" y="96564"/>
                    <a:pt x="28194" y="109462"/>
                  </a:cubicBezTo>
                  <a:cubicBezTo>
                    <a:pt x="39580" y="113098"/>
                    <a:pt x="50210" y="116451"/>
                    <a:pt x="60891" y="119803"/>
                  </a:cubicBezTo>
                  <a:cubicBezTo>
                    <a:pt x="60689" y="121678"/>
                    <a:pt x="60488" y="123610"/>
                    <a:pt x="60286" y="125485"/>
                  </a:cubicBezTo>
                  <a:cubicBezTo>
                    <a:pt x="42804" y="134235"/>
                    <a:pt x="24365" y="133610"/>
                    <a:pt x="6279" y="127190"/>
                  </a:cubicBezTo>
                  <a:cubicBezTo>
                    <a:pt x="-2286" y="124178"/>
                    <a:pt x="-1631" y="113383"/>
                    <a:pt x="5473" y="102360"/>
                  </a:cubicBezTo>
                  <a:cubicBezTo>
                    <a:pt x="14843" y="87871"/>
                    <a:pt x="24667" y="73496"/>
                    <a:pt x="32376" y="57871"/>
                  </a:cubicBezTo>
                  <a:cubicBezTo>
                    <a:pt x="37867" y="46791"/>
                    <a:pt x="41293" y="33780"/>
                    <a:pt x="33182" y="1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BA507B82-A301-5D73-93F3-51CDDEC787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4315" y="5404360"/>
              <a:ext cx="69713" cy="100552"/>
            </a:xfrm>
            <a:custGeom>
              <a:avLst/>
              <a:gdLst>
                <a:gd name="connsiteX0" fmla="*/ 31929 w 69713"/>
                <a:gd name="connsiteY0" fmla="*/ 79142 h 100552"/>
                <a:gd name="connsiteX1" fmla="*/ 69714 w 69713"/>
                <a:gd name="connsiteY1" fmla="*/ 89198 h 100552"/>
                <a:gd name="connsiteX2" fmla="*/ 14598 w 69713"/>
                <a:gd name="connsiteY2" fmla="*/ 93233 h 100552"/>
                <a:gd name="connsiteX3" fmla="*/ 12684 w 69713"/>
                <a:gd name="connsiteY3" fmla="*/ 68914 h 100552"/>
                <a:gd name="connsiteX4" fmla="*/ 29460 w 69713"/>
                <a:gd name="connsiteY4" fmla="*/ 46243 h 100552"/>
                <a:gd name="connsiteX5" fmla="*/ 44524 w 69713"/>
                <a:gd name="connsiteY5" fmla="*/ 23459 h 100552"/>
                <a:gd name="connsiteX6" fmla="*/ 21802 w 69713"/>
                <a:gd name="connsiteY6" fmla="*/ 30959 h 100552"/>
                <a:gd name="connsiteX7" fmla="*/ 11978 w 69713"/>
                <a:gd name="connsiteY7" fmla="*/ 40107 h 100552"/>
                <a:gd name="connsiteX8" fmla="*/ 2154 w 69713"/>
                <a:gd name="connsiteY8" fmla="*/ 38573 h 100552"/>
                <a:gd name="connsiteX9" fmla="*/ 391 w 69713"/>
                <a:gd name="connsiteY9" fmla="*/ 27607 h 100552"/>
                <a:gd name="connsiteX10" fmla="*/ 58882 w 69713"/>
                <a:gd name="connsiteY10" fmla="*/ 3175 h 100552"/>
                <a:gd name="connsiteX11" fmla="*/ 65230 w 69713"/>
                <a:gd name="connsiteY11" fmla="*/ 26868 h 100552"/>
                <a:gd name="connsiteX12" fmla="*/ 51980 w 69713"/>
                <a:gd name="connsiteY12" fmla="*/ 52153 h 100552"/>
                <a:gd name="connsiteX13" fmla="*/ 31929 w 69713"/>
                <a:gd name="connsiteY13" fmla="*/ 79142 h 10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713" h="100552">
                  <a:moveTo>
                    <a:pt x="31929" y="79142"/>
                  </a:moveTo>
                  <a:cubicBezTo>
                    <a:pt x="46237" y="82948"/>
                    <a:pt x="57220" y="85903"/>
                    <a:pt x="69714" y="89198"/>
                  </a:cubicBezTo>
                  <a:cubicBezTo>
                    <a:pt x="54751" y="102835"/>
                    <a:pt x="25279" y="104198"/>
                    <a:pt x="14598" y="93233"/>
                  </a:cubicBezTo>
                  <a:cubicBezTo>
                    <a:pt x="7545" y="85960"/>
                    <a:pt x="7242" y="77267"/>
                    <a:pt x="12684" y="68914"/>
                  </a:cubicBezTo>
                  <a:cubicBezTo>
                    <a:pt x="17822" y="61016"/>
                    <a:pt x="24019" y="53914"/>
                    <a:pt x="29460" y="46243"/>
                  </a:cubicBezTo>
                  <a:cubicBezTo>
                    <a:pt x="34397" y="39255"/>
                    <a:pt x="38932" y="31982"/>
                    <a:pt x="44524" y="23459"/>
                  </a:cubicBezTo>
                  <a:cubicBezTo>
                    <a:pt x="33742" y="19425"/>
                    <a:pt x="27949" y="26244"/>
                    <a:pt x="21802" y="30959"/>
                  </a:cubicBezTo>
                  <a:cubicBezTo>
                    <a:pt x="18276" y="33630"/>
                    <a:pt x="15707" y="38346"/>
                    <a:pt x="11978" y="40107"/>
                  </a:cubicBezTo>
                  <a:cubicBezTo>
                    <a:pt x="9207" y="41414"/>
                    <a:pt x="4169" y="40732"/>
                    <a:pt x="2154" y="38573"/>
                  </a:cubicBezTo>
                  <a:cubicBezTo>
                    <a:pt x="189" y="36471"/>
                    <a:pt x="-516" y="30902"/>
                    <a:pt x="391" y="27607"/>
                  </a:cubicBezTo>
                  <a:cubicBezTo>
                    <a:pt x="5479" y="8914"/>
                    <a:pt x="44070" y="-6996"/>
                    <a:pt x="58882" y="3175"/>
                  </a:cubicBezTo>
                  <a:cubicBezTo>
                    <a:pt x="67195" y="8914"/>
                    <a:pt x="68454" y="18005"/>
                    <a:pt x="65230" y="26868"/>
                  </a:cubicBezTo>
                  <a:cubicBezTo>
                    <a:pt x="61955" y="35846"/>
                    <a:pt x="57068" y="44255"/>
                    <a:pt x="51980" y="52153"/>
                  </a:cubicBezTo>
                  <a:cubicBezTo>
                    <a:pt x="46489" y="60676"/>
                    <a:pt x="39990" y="68403"/>
                    <a:pt x="31929" y="79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2C573FD4-0764-C629-61B4-C4A0B42CE1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8163" y="2677303"/>
              <a:ext cx="53325" cy="180386"/>
            </a:xfrm>
            <a:custGeom>
              <a:avLst/>
              <a:gdLst>
                <a:gd name="connsiteX0" fmla="*/ 0 w 53325"/>
                <a:gd name="connsiteY0" fmla="*/ 10215 h 180386"/>
                <a:gd name="connsiteX1" fmla="*/ 14711 w 53325"/>
                <a:gd name="connsiteY1" fmla="*/ 1806 h 180386"/>
                <a:gd name="connsiteX2" fmla="*/ 27760 w 53325"/>
                <a:gd name="connsiteY2" fmla="*/ 14192 h 180386"/>
                <a:gd name="connsiteX3" fmla="*/ 46853 w 53325"/>
                <a:gd name="connsiteY3" fmla="*/ 150954 h 180386"/>
                <a:gd name="connsiteX4" fmla="*/ 24938 w 53325"/>
                <a:gd name="connsiteY4" fmla="*/ 180386 h 180386"/>
                <a:gd name="connsiteX5" fmla="*/ 29069 w 53325"/>
                <a:gd name="connsiteY5" fmla="*/ 89533 h 180386"/>
                <a:gd name="connsiteX6" fmla="*/ 50 w 53325"/>
                <a:gd name="connsiteY6" fmla="*/ 10215 h 18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25" h="180386">
                  <a:moveTo>
                    <a:pt x="0" y="10215"/>
                  </a:moveTo>
                  <a:cubicBezTo>
                    <a:pt x="3426" y="-183"/>
                    <a:pt x="8766" y="-1944"/>
                    <a:pt x="14711" y="1806"/>
                  </a:cubicBezTo>
                  <a:cubicBezTo>
                    <a:pt x="19598" y="4931"/>
                    <a:pt x="24938" y="8965"/>
                    <a:pt x="27760" y="14192"/>
                  </a:cubicBezTo>
                  <a:cubicBezTo>
                    <a:pt x="50733" y="56692"/>
                    <a:pt x="61010" y="101863"/>
                    <a:pt x="46853" y="150954"/>
                  </a:cubicBezTo>
                  <a:cubicBezTo>
                    <a:pt x="43327" y="163170"/>
                    <a:pt x="38491" y="175330"/>
                    <a:pt x="24938" y="180386"/>
                  </a:cubicBezTo>
                  <a:cubicBezTo>
                    <a:pt x="26651" y="148966"/>
                    <a:pt x="31135" y="118966"/>
                    <a:pt x="29069" y="89533"/>
                  </a:cubicBezTo>
                  <a:cubicBezTo>
                    <a:pt x="27004" y="60272"/>
                    <a:pt x="16978" y="32147"/>
                    <a:pt x="50" y="10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E5AC2F5F-33AA-19AA-9EAD-E2F1A614FA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7657" y="6415728"/>
              <a:ext cx="58015" cy="134216"/>
            </a:xfrm>
            <a:custGeom>
              <a:avLst/>
              <a:gdLst>
                <a:gd name="connsiteX0" fmla="*/ 13490 w 58015"/>
                <a:gd name="connsiteY0" fmla="*/ 106814 h 134216"/>
                <a:gd name="connsiteX1" fmla="*/ 32433 w 58015"/>
                <a:gd name="connsiteY1" fmla="*/ 110053 h 134216"/>
                <a:gd name="connsiteX2" fmla="*/ 31526 w 58015"/>
                <a:gd name="connsiteY2" fmla="*/ 44030 h 134216"/>
                <a:gd name="connsiteX3" fmla="*/ 2961 w 58015"/>
                <a:gd name="connsiteY3" fmla="*/ 41189 h 134216"/>
                <a:gd name="connsiteX4" fmla="*/ 5933 w 58015"/>
                <a:gd name="connsiteY4" fmla="*/ 11075 h 134216"/>
                <a:gd name="connsiteX5" fmla="*/ 27697 w 58015"/>
                <a:gd name="connsiteY5" fmla="*/ 2438 h 134216"/>
                <a:gd name="connsiteX6" fmla="*/ 16110 w 58015"/>
                <a:gd name="connsiteY6" fmla="*/ 29200 h 134216"/>
                <a:gd name="connsiteX7" fmla="*/ 19032 w 58015"/>
                <a:gd name="connsiteY7" fmla="*/ 36416 h 134216"/>
                <a:gd name="connsiteX8" fmla="*/ 27345 w 58015"/>
                <a:gd name="connsiteY8" fmla="*/ 23519 h 134216"/>
                <a:gd name="connsiteX9" fmla="*/ 37270 w 58015"/>
                <a:gd name="connsiteY9" fmla="*/ 13348 h 134216"/>
                <a:gd name="connsiteX10" fmla="*/ 46136 w 58015"/>
                <a:gd name="connsiteY10" fmla="*/ 21927 h 134216"/>
                <a:gd name="connsiteX11" fmla="*/ 57976 w 58015"/>
                <a:gd name="connsiteY11" fmla="*/ 106700 h 134216"/>
                <a:gd name="connsiteX12" fmla="*/ 23314 w 58015"/>
                <a:gd name="connsiteY12" fmla="*/ 132894 h 134216"/>
                <a:gd name="connsiteX13" fmla="*/ 13440 w 58015"/>
                <a:gd name="connsiteY13" fmla="*/ 106700 h 1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015" h="134216">
                  <a:moveTo>
                    <a:pt x="13490" y="106814"/>
                  </a:moveTo>
                  <a:cubicBezTo>
                    <a:pt x="19536" y="107837"/>
                    <a:pt x="25531" y="108916"/>
                    <a:pt x="32433" y="110053"/>
                  </a:cubicBezTo>
                  <a:cubicBezTo>
                    <a:pt x="41653" y="87098"/>
                    <a:pt x="34247" y="66019"/>
                    <a:pt x="31526" y="44030"/>
                  </a:cubicBezTo>
                  <a:cubicBezTo>
                    <a:pt x="21198" y="44826"/>
                    <a:pt x="10266" y="54712"/>
                    <a:pt x="2961" y="41189"/>
                  </a:cubicBezTo>
                  <a:cubicBezTo>
                    <a:pt x="-2531" y="31018"/>
                    <a:pt x="290" y="20450"/>
                    <a:pt x="5933" y="11075"/>
                  </a:cubicBezTo>
                  <a:cubicBezTo>
                    <a:pt x="11021" y="2552"/>
                    <a:pt x="17017" y="-3641"/>
                    <a:pt x="27697" y="2438"/>
                  </a:cubicBezTo>
                  <a:cubicBezTo>
                    <a:pt x="23465" y="12098"/>
                    <a:pt x="19636" y="20564"/>
                    <a:pt x="16110" y="29200"/>
                  </a:cubicBezTo>
                  <a:cubicBezTo>
                    <a:pt x="15757" y="30109"/>
                    <a:pt x="17168" y="31928"/>
                    <a:pt x="19032" y="36416"/>
                  </a:cubicBezTo>
                  <a:cubicBezTo>
                    <a:pt x="22307" y="31246"/>
                    <a:pt x="24574" y="27098"/>
                    <a:pt x="27345" y="23519"/>
                  </a:cubicBezTo>
                  <a:cubicBezTo>
                    <a:pt x="30317" y="19655"/>
                    <a:pt x="33441" y="14484"/>
                    <a:pt x="37270" y="13348"/>
                  </a:cubicBezTo>
                  <a:cubicBezTo>
                    <a:pt x="39587" y="12723"/>
                    <a:pt x="45532" y="18348"/>
                    <a:pt x="46136" y="21927"/>
                  </a:cubicBezTo>
                  <a:cubicBezTo>
                    <a:pt x="50822" y="50052"/>
                    <a:pt x="56313" y="78235"/>
                    <a:pt x="57976" y="106700"/>
                  </a:cubicBezTo>
                  <a:cubicBezTo>
                    <a:pt x="59034" y="125223"/>
                    <a:pt x="38680" y="138576"/>
                    <a:pt x="23314" y="132894"/>
                  </a:cubicBezTo>
                  <a:cubicBezTo>
                    <a:pt x="14095" y="129485"/>
                    <a:pt x="11727" y="123690"/>
                    <a:pt x="13440" y="106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5A99E0-EC97-310B-5FD3-B726A34D1F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48338" y="5407166"/>
              <a:ext cx="95814" cy="88897"/>
            </a:xfrm>
            <a:custGeom>
              <a:avLst/>
              <a:gdLst>
                <a:gd name="connsiteX0" fmla="*/ 95773 w 95814"/>
                <a:gd name="connsiteY0" fmla="*/ 76904 h 88897"/>
                <a:gd name="connsiteX1" fmla="*/ 93002 w 95814"/>
                <a:gd name="connsiteY1" fmla="*/ 79518 h 88897"/>
                <a:gd name="connsiteX2" fmla="*/ 49826 w 95814"/>
                <a:gd name="connsiteY2" fmla="*/ 87927 h 88897"/>
                <a:gd name="connsiteX3" fmla="*/ 22570 w 95814"/>
                <a:gd name="connsiteY3" fmla="*/ 72926 h 88897"/>
                <a:gd name="connsiteX4" fmla="*/ 14056 w 95814"/>
                <a:gd name="connsiteY4" fmla="*/ 50483 h 88897"/>
                <a:gd name="connsiteX5" fmla="*/ 0 w 95814"/>
                <a:gd name="connsiteY5" fmla="*/ 52870 h 88897"/>
                <a:gd name="connsiteX6" fmla="*/ 18288 w 95814"/>
                <a:gd name="connsiteY6" fmla="*/ 3040 h 88897"/>
                <a:gd name="connsiteX7" fmla="*/ 31538 w 95814"/>
                <a:gd name="connsiteY7" fmla="*/ 7926 h 88897"/>
                <a:gd name="connsiteX8" fmla="*/ 33553 w 95814"/>
                <a:gd name="connsiteY8" fmla="*/ 29972 h 88897"/>
                <a:gd name="connsiteX9" fmla="*/ 37735 w 95814"/>
                <a:gd name="connsiteY9" fmla="*/ 56563 h 88897"/>
                <a:gd name="connsiteX10" fmla="*/ 49171 w 95814"/>
                <a:gd name="connsiteY10" fmla="*/ 68551 h 88897"/>
                <a:gd name="connsiteX11" fmla="*/ 63126 w 95814"/>
                <a:gd name="connsiteY11" fmla="*/ 52813 h 88897"/>
                <a:gd name="connsiteX12" fmla="*/ 62219 w 95814"/>
                <a:gd name="connsiteY12" fmla="*/ 35653 h 88897"/>
                <a:gd name="connsiteX13" fmla="*/ 73807 w 95814"/>
                <a:gd name="connsiteY13" fmla="*/ 21449 h 88897"/>
                <a:gd name="connsiteX14" fmla="*/ 84991 w 95814"/>
                <a:gd name="connsiteY14" fmla="*/ 33608 h 88897"/>
                <a:gd name="connsiteX15" fmla="*/ 95773 w 95814"/>
                <a:gd name="connsiteY15" fmla="*/ 76847 h 8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814" h="88897">
                  <a:moveTo>
                    <a:pt x="95773" y="76904"/>
                  </a:moveTo>
                  <a:cubicBezTo>
                    <a:pt x="96125" y="76563"/>
                    <a:pt x="94161" y="79858"/>
                    <a:pt x="93002" y="79518"/>
                  </a:cubicBezTo>
                  <a:cubicBezTo>
                    <a:pt x="77384" y="75029"/>
                    <a:pt x="64033" y="83779"/>
                    <a:pt x="49826" y="87927"/>
                  </a:cubicBezTo>
                  <a:cubicBezTo>
                    <a:pt x="37735" y="91449"/>
                    <a:pt x="28314" y="85143"/>
                    <a:pt x="22570" y="72926"/>
                  </a:cubicBezTo>
                  <a:cubicBezTo>
                    <a:pt x="19195" y="65710"/>
                    <a:pt x="16827" y="57926"/>
                    <a:pt x="14056" y="50483"/>
                  </a:cubicBezTo>
                  <a:cubicBezTo>
                    <a:pt x="9673" y="51222"/>
                    <a:pt x="5693" y="51903"/>
                    <a:pt x="0" y="52870"/>
                  </a:cubicBezTo>
                  <a:cubicBezTo>
                    <a:pt x="302" y="32301"/>
                    <a:pt x="11940" y="18722"/>
                    <a:pt x="18288" y="3040"/>
                  </a:cubicBezTo>
                  <a:cubicBezTo>
                    <a:pt x="20656" y="-2813"/>
                    <a:pt x="29926" y="312"/>
                    <a:pt x="31538" y="7926"/>
                  </a:cubicBezTo>
                  <a:cubicBezTo>
                    <a:pt x="33100" y="15028"/>
                    <a:pt x="32697" y="22642"/>
                    <a:pt x="33553" y="29972"/>
                  </a:cubicBezTo>
                  <a:cubicBezTo>
                    <a:pt x="34611" y="38949"/>
                    <a:pt x="34913" y="48324"/>
                    <a:pt x="37735" y="56563"/>
                  </a:cubicBezTo>
                  <a:cubicBezTo>
                    <a:pt x="39447" y="61676"/>
                    <a:pt x="45140" y="68438"/>
                    <a:pt x="49171" y="68551"/>
                  </a:cubicBezTo>
                  <a:cubicBezTo>
                    <a:pt x="56778" y="68779"/>
                    <a:pt x="62673" y="62415"/>
                    <a:pt x="63126" y="52813"/>
                  </a:cubicBezTo>
                  <a:cubicBezTo>
                    <a:pt x="63428" y="47131"/>
                    <a:pt x="62068" y="41335"/>
                    <a:pt x="62219" y="35653"/>
                  </a:cubicBezTo>
                  <a:cubicBezTo>
                    <a:pt x="62421" y="27358"/>
                    <a:pt x="65998" y="19971"/>
                    <a:pt x="73807" y="21449"/>
                  </a:cubicBezTo>
                  <a:cubicBezTo>
                    <a:pt x="78140" y="22301"/>
                    <a:pt x="83329" y="28551"/>
                    <a:pt x="84991" y="33608"/>
                  </a:cubicBezTo>
                  <a:cubicBezTo>
                    <a:pt x="89374" y="47074"/>
                    <a:pt x="91994" y="61279"/>
                    <a:pt x="95773" y="768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16EDA95B-90B1-40E7-C01C-093278B8A8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6375" y="2323214"/>
              <a:ext cx="79253" cy="92651"/>
            </a:xfrm>
            <a:custGeom>
              <a:avLst/>
              <a:gdLst>
                <a:gd name="connsiteX0" fmla="*/ 15522 w 79253"/>
                <a:gd name="connsiteY0" fmla="*/ 48620 h 92651"/>
                <a:gd name="connsiteX1" fmla="*/ 660 w 79253"/>
                <a:gd name="connsiteY1" fmla="*/ 19472 h 92651"/>
                <a:gd name="connsiteX2" fmla="*/ 3733 w 79253"/>
                <a:gd name="connsiteY2" fmla="*/ 2199 h 92651"/>
                <a:gd name="connsiteX3" fmla="*/ 17941 w 79253"/>
                <a:gd name="connsiteY3" fmla="*/ 7995 h 92651"/>
                <a:gd name="connsiteX4" fmla="*/ 31846 w 79253"/>
                <a:gd name="connsiteY4" fmla="*/ 29017 h 92651"/>
                <a:gd name="connsiteX5" fmla="*/ 49479 w 79253"/>
                <a:gd name="connsiteY5" fmla="*/ 14472 h 92651"/>
                <a:gd name="connsiteX6" fmla="*/ 65550 w 79253"/>
                <a:gd name="connsiteY6" fmla="*/ 12938 h 92651"/>
                <a:gd name="connsiteX7" fmla="*/ 63988 w 79253"/>
                <a:gd name="connsiteY7" fmla="*/ 30438 h 92651"/>
                <a:gd name="connsiteX8" fmla="*/ 51191 w 79253"/>
                <a:gd name="connsiteY8" fmla="*/ 48961 h 92651"/>
                <a:gd name="connsiteX9" fmla="*/ 79253 w 79253"/>
                <a:gd name="connsiteY9" fmla="*/ 90836 h 92651"/>
                <a:gd name="connsiteX10" fmla="*/ 32954 w 79253"/>
                <a:gd name="connsiteY10" fmla="*/ 70097 h 92651"/>
                <a:gd name="connsiteX11" fmla="*/ 5597 w 79253"/>
                <a:gd name="connsiteY11" fmla="*/ 85665 h 92651"/>
                <a:gd name="connsiteX12" fmla="*/ 15522 w 79253"/>
                <a:gd name="connsiteY12" fmla="*/ 48620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53" h="92651">
                  <a:moveTo>
                    <a:pt x="15522" y="48620"/>
                  </a:moveTo>
                  <a:cubicBezTo>
                    <a:pt x="9880" y="37995"/>
                    <a:pt x="3935" y="29302"/>
                    <a:pt x="660" y="19472"/>
                  </a:cubicBezTo>
                  <a:cubicBezTo>
                    <a:pt x="-952" y="14642"/>
                    <a:pt x="509" y="5438"/>
                    <a:pt x="3733" y="2199"/>
                  </a:cubicBezTo>
                  <a:cubicBezTo>
                    <a:pt x="8923" y="-2972"/>
                    <a:pt x="14212" y="1801"/>
                    <a:pt x="17941" y="7995"/>
                  </a:cubicBezTo>
                  <a:cubicBezTo>
                    <a:pt x="21971" y="14756"/>
                    <a:pt x="26606" y="21120"/>
                    <a:pt x="31846" y="29017"/>
                  </a:cubicBezTo>
                  <a:cubicBezTo>
                    <a:pt x="38193" y="23620"/>
                    <a:pt x="43282" y="17654"/>
                    <a:pt x="49479" y="14472"/>
                  </a:cubicBezTo>
                  <a:cubicBezTo>
                    <a:pt x="54063" y="12085"/>
                    <a:pt x="60159" y="13336"/>
                    <a:pt x="65550" y="12938"/>
                  </a:cubicBezTo>
                  <a:cubicBezTo>
                    <a:pt x="65147" y="18847"/>
                    <a:pt x="66054" y="25438"/>
                    <a:pt x="63988" y="30438"/>
                  </a:cubicBezTo>
                  <a:cubicBezTo>
                    <a:pt x="61268" y="36915"/>
                    <a:pt x="56078" y="42142"/>
                    <a:pt x="51191" y="48961"/>
                  </a:cubicBezTo>
                  <a:cubicBezTo>
                    <a:pt x="60008" y="62143"/>
                    <a:pt x="68925" y="75438"/>
                    <a:pt x="79253" y="90836"/>
                  </a:cubicBezTo>
                  <a:cubicBezTo>
                    <a:pt x="55323" y="99302"/>
                    <a:pt x="47614" y="75722"/>
                    <a:pt x="32954" y="70097"/>
                  </a:cubicBezTo>
                  <a:cubicBezTo>
                    <a:pt x="24037" y="75154"/>
                    <a:pt x="15119" y="80211"/>
                    <a:pt x="5597" y="85665"/>
                  </a:cubicBezTo>
                  <a:cubicBezTo>
                    <a:pt x="-2010" y="68109"/>
                    <a:pt x="12550" y="60779"/>
                    <a:pt x="15522" y="48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94A9B11-0662-1FA1-14F6-5D33A59C8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45357" y="4821127"/>
              <a:ext cx="58494" cy="159928"/>
            </a:xfrm>
            <a:custGeom>
              <a:avLst/>
              <a:gdLst>
                <a:gd name="connsiteX0" fmla="*/ 0 w 58494"/>
                <a:gd name="connsiteY0" fmla="*/ 3166 h 159928"/>
                <a:gd name="connsiteX1" fmla="*/ 26046 w 58494"/>
                <a:gd name="connsiteY1" fmla="*/ 8564 h 159928"/>
                <a:gd name="connsiteX2" fmla="*/ 51589 w 58494"/>
                <a:gd name="connsiteY2" fmla="*/ 140951 h 159928"/>
                <a:gd name="connsiteX3" fmla="*/ 37533 w 58494"/>
                <a:gd name="connsiteY3" fmla="*/ 159928 h 159928"/>
                <a:gd name="connsiteX4" fmla="*/ 33855 w 58494"/>
                <a:gd name="connsiteY4" fmla="*/ 131008 h 159928"/>
                <a:gd name="connsiteX5" fmla="*/ 3224 w 58494"/>
                <a:gd name="connsiteY5" fmla="*/ 15552 h 159928"/>
                <a:gd name="connsiteX6" fmla="*/ 0 w 58494"/>
                <a:gd name="connsiteY6" fmla="*/ 3109 h 1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94" h="159928">
                  <a:moveTo>
                    <a:pt x="0" y="3166"/>
                  </a:moveTo>
                  <a:cubicBezTo>
                    <a:pt x="12242" y="-3936"/>
                    <a:pt x="19346" y="2257"/>
                    <a:pt x="26046" y="8564"/>
                  </a:cubicBezTo>
                  <a:cubicBezTo>
                    <a:pt x="54260" y="35325"/>
                    <a:pt x="67661" y="104076"/>
                    <a:pt x="51589" y="140951"/>
                  </a:cubicBezTo>
                  <a:cubicBezTo>
                    <a:pt x="49322" y="146235"/>
                    <a:pt x="44838" y="150269"/>
                    <a:pt x="37533" y="159928"/>
                  </a:cubicBezTo>
                  <a:cubicBezTo>
                    <a:pt x="35719" y="146121"/>
                    <a:pt x="33755" y="138565"/>
                    <a:pt x="33855" y="131008"/>
                  </a:cubicBezTo>
                  <a:cubicBezTo>
                    <a:pt x="34359" y="88849"/>
                    <a:pt x="29220" y="48791"/>
                    <a:pt x="3224" y="15552"/>
                  </a:cubicBezTo>
                  <a:cubicBezTo>
                    <a:pt x="1159" y="12939"/>
                    <a:pt x="1260" y="8166"/>
                    <a:pt x="0" y="3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1500321-00B1-ACAA-A606-02A58F6473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9595" y="1727222"/>
              <a:ext cx="60365" cy="158447"/>
            </a:xfrm>
            <a:custGeom>
              <a:avLst/>
              <a:gdLst>
                <a:gd name="connsiteX0" fmla="*/ 55429 w 60365"/>
                <a:gd name="connsiteY0" fmla="*/ 9323 h 158447"/>
                <a:gd name="connsiteX1" fmla="*/ 43589 w 60365"/>
                <a:gd name="connsiteY1" fmla="*/ 135688 h 158447"/>
                <a:gd name="connsiteX2" fmla="*/ 60366 w 60365"/>
                <a:gd name="connsiteY2" fmla="*/ 150972 h 158447"/>
                <a:gd name="connsiteX3" fmla="*/ 58451 w 60365"/>
                <a:gd name="connsiteY3" fmla="*/ 156142 h 158447"/>
                <a:gd name="connsiteX4" fmla="*/ 45252 w 60365"/>
                <a:gd name="connsiteY4" fmla="*/ 158188 h 158447"/>
                <a:gd name="connsiteX5" fmla="*/ 11296 w 60365"/>
                <a:gd name="connsiteY5" fmla="*/ 129210 h 158447"/>
                <a:gd name="connsiteX6" fmla="*/ 21523 w 60365"/>
                <a:gd name="connsiteY6" fmla="*/ 11425 h 158447"/>
                <a:gd name="connsiteX7" fmla="*/ 55429 w 60365"/>
                <a:gd name="connsiteY7" fmla="*/ 9380 h 15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65" h="158447">
                  <a:moveTo>
                    <a:pt x="55429" y="9323"/>
                  </a:moveTo>
                  <a:cubicBezTo>
                    <a:pt x="13109" y="33812"/>
                    <a:pt x="15276" y="107847"/>
                    <a:pt x="43589" y="135688"/>
                  </a:cubicBezTo>
                  <a:cubicBezTo>
                    <a:pt x="49030" y="141029"/>
                    <a:pt x="54774" y="145915"/>
                    <a:pt x="60366" y="150972"/>
                  </a:cubicBezTo>
                  <a:cubicBezTo>
                    <a:pt x="59711" y="152676"/>
                    <a:pt x="59106" y="154381"/>
                    <a:pt x="58451" y="156142"/>
                  </a:cubicBezTo>
                  <a:cubicBezTo>
                    <a:pt x="54018" y="156938"/>
                    <a:pt x="49333" y="159211"/>
                    <a:pt x="45252" y="158188"/>
                  </a:cubicBezTo>
                  <a:cubicBezTo>
                    <a:pt x="30239" y="154381"/>
                    <a:pt x="19306" y="143699"/>
                    <a:pt x="11296" y="129210"/>
                  </a:cubicBezTo>
                  <a:cubicBezTo>
                    <a:pt x="-7244" y="95574"/>
                    <a:pt x="-2357" y="40346"/>
                    <a:pt x="21523" y="11425"/>
                  </a:cubicBezTo>
                  <a:cubicBezTo>
                    <a:pt x="33463" y="-3063"/>
                    <a:pt x="40365" y="-3802"/>
                    <a:pt x="55429" y="93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164D91AC-E3AF-B2B7-90B3-2B98EA6068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383" y="4846168"/>
              <a:ext cx="77786" cy="130322"/>
            </a:xfrm>
            <a:custGeom>
              <a:avLst/>
              <a:gdLst>
                <a:gd name="connsiteX0" fmla="*/ 2015 w 77786"/>
                <a:gd name="connsiteY0" fmla="*/ 105342 h 130322"/>
                <a:gd name="connsiteX1" fmla="*/ 1209 w 77786"/>
                <a:gd name="connsiteY1" fmla="*/ 26762 h 130322"/>
                <a:gd name="connsiteX2" fmla="*/ 0 w 77786"/>
                <a:gd name="connsiteY2" fmla="*/ 0 h 130322"/>
                <a:gd name="connsiteX3" fmla="*/ 23981 w 77786"/>
                <a:gd name="connsiteY3" fmla="*/ 61478 h 130322"/>
                <a:gd name="connsiteX4" fmla="*/ 36929 w 77786"/>
                <a:gd name="connsiteY4" fmla="*/ 48694 h 130322"/>
                <a:gd name="connsiteX5" fmla="*/ 53655 w 77786"/>
                <a:gd name="connsiteY5" fmla="*/ 42160 h 130322"/>
                <a:gd name="connsiteX6" fmla="*/ 50330 w 77786"/>
                <a:gd name="connsiteY6" fmla="*/ 60739 h 130322"/>
                <a:gd name="connsiteX7" fmla="*/ 27810 w 77786"/>
                <a:gd name="connsiteY7" fmla="*/ 93126 h 130322"/>
                <a:gd name="connsiteX8" fmla="*/ 77787 w 77786"/>
                <a:gd name="connsiteY8" fmla="*/ 129262 h 130322"/>
                <a:gd name="connsiteX9" fmla="*/ 2066 w 77786"/>
                <a:gd name="connsiteY9" fmla="*/ 105342 h 13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86" h="130322">
                  <a:moveTo>
                    <a:pt x="2015" y="105342"/>
                  </a:moveTo>
                  <a:cubicBezTo>
                    <a:pt x="10479" y="78239"/>
                    <a:pt x="3728" y="52614"/>
                    <a:pt x="1209" y="26762"/>
                  </a:cubicBezTo>
                  <a:cubicBezTo>
                    <a:pt x="403" y="18466"/>
                    <a:pt x="453" y="10057"/>
                    <a:pt x="0" y="0"/>
                  </a:cubicBezTo>
                  <a:cubicBezTo>
                    <a:pt x="11890" y="6063"/>
                    <a:pt x="19885" y="26552"/>
                    <a:pt x="23981" y="61478"/>
                  </a:cubicBezTo>
                  <a:cubicBezTo>
                    <a:pt x="29170" y="56364"/>
                    <a:pt x="33100" y="52557"/>
                    <a:pt x="36929" y="48694"/>
                  </a:cubicBezTo>
                  <a:cubicBezTo>
                    <a:pt x="41765" y="43807"/>
                    <a:pt x="46904" y="36193"/>
                    <a:pt x="53655" y="42160"/>
                  </a:cubicBezTo>
                  <a:cubicBezTo>
                    <a:pt x="61514" y="49034"/>
                    <a:pt x="54008" y="55228"/>
                    <a:pt x="50330" y="60739"/>
                  </a:cubicBezTo>
                  <a:cubicBezTo>
                    <a:pt x="43377" y="71137"/>
                    <a:pt x="36072" y="81250"/>
                    <a:pt x="27810" y="93126"/>
                  </a:cubicBezTo>
                  <a:cubicBezTo>
                    <a:pt x="46148" y="104319"/>
                    <a:pt x="66804" y="108239"/>
                    <a:pt x="77787" y="129262"/>
                  </a:cubicBezTo>
                  <a:cubicBezTo>
                    <a:pt x="63630" y="132842"/>
                    <a:pt x="48466" y="127956"/>
                    <a:pt x="2066" y="10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5C9FD126-C297-CCEF-5AAD-7F7036BAD5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3146" y="4384513"/>
              <a:ext cx="85015" cy="86790"/>
            </a:xfrm>
            <a:custGeom>
              <a:avLst/>
              <a:gdLst>
                <a:gd name="connsiteX0" fmla="*/ 17104 w 85015"/>
                <a:gd name="connsiteY0" fmla="*/ 1481 h 86790"/>
                <a:gd name="connsiteX1" fmla="*/ 29295 w 85015"/>
                <a:gd name="connsiteY1" fmla="*/ 68243 h 86790"/>
                <a:gd name="connsiteX2" fmla="*/ 48944 w 85015"/>
                <a:gd name="connsiteY2" fmla="*/ 33754 h 86790"/>
                <a:gd name="connsiteX3" fmla="*/ 59272 w 85015"/>
                <a:gd name="connsiteY3" fmla="*/ 17163 h 86790"/>
                <a:gd name="connsiteX4" fmla="*/ 73580 w 85015"/>
                <a:gd name="connsiteY4" fmla="*/ 32390 h 86790"/>
                <a:gd name="connsiteX5" fmla="*/ 85016 w 85015"/>
                <a:gd name="connsiteY5" fmla="*/ 82732 h 86790"/>
                <a:gd name="connsiteX6" fmla="*/ 55846 w 85015"/>
                <a:gd name="connsiteY6" fmla="*/ 66368 h 86790"/>
                <a:gd name="connsiteX7" fmla="*/ 50657 w 85015"/>
                <a:gd name="connsiteY7" fmla="*/ 72220 h 86790"/>
                <a:gd name="connsiteX8" fmla="*/ 20126 w 85015"/>
                <a:gd name="connsiteY8" fmla="*/ 85857 h 86790"/>
                <a:gd name="connsiteX9" fmla="*/ 1536 w 85015"/>
                <a:gd name="connsiteY9" fmla="*/ 58243 h 86790"/>
                <a:gd name="connsiteX10" fmla="*/ 730 w 85015"/>
                <a:gd name="connsiteY10" fmla="*/ 11993 h 86790"/>
                <a:gd name="connsiteX11" fmla="*/ 17154 w 85015"/>
                <a:gd name="connsiteY11" fmla="*/ 1595 h 8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015" h="86790">
                  <a:moveTo>
                    <a:pt x="17104" y="1481"/>
                  </a:moveTo>
                  <a:cubicBezTo>
                    <a:pt x="21285" y="22674"/>
                    <a:pt x="17104" y="46709"/>
                    <a:pt x="29295" y="68243"/>
                  </a:cubicBezTo>
                  <a:cubicBezTo>
                    <a:pt x="42294" y="59947"/>
                    <a:pt x="47734" y="48356"/>
                    <a:pt x="48944" y="33754"/>
                  </a:cubicBezTo>
                  <a:cubicBezTo>
                    <a:pt x="49599" y="25913"/>
                    <a:pt x="51312" y="18186"/>
                    <a:pt x="59272" y="17163"/>
                  </a:cubicBezTo>
                  <a:cubicBezTo>
                    <a:pt x="68391" y="16027"/>
                    <a:pt x="71615" y="23981"/>
                    <a:pt x="73580" y="32390"/>
                  </a:cubicBezTo>
                  <a:cubicBezTo>
                    <a:pt x="77358" y="48811"/>
                    <a:pt x="81036" y="65288"/>
                    <a:pt x="85016" y="82732"/>
                  </a:cubicBezTo>
                  <a:cubicBezTo>
                    <a:pt x="68743" y="89493"/>
                    <a:pt x="65166" y="73811"/>
                    <a:pt x="55846" y="66368"/>
                  </a:cubicBezTo>
                  <a:cubicBezTo>
                    <a:pt x="54234" y="68129"/>
                    <a:pt x="52168" y="69947"/>
                    <a:pt x="50657" y="72220"/>
                  </a:cubicBezTo>
                  <a:cubicBezTo>
                    <a:pt x="42898" y="83754"/>
                    <a:pt x="33024" y="89095"/>
                    <a:pt x="20126" y="85857"/>
                  </a:cubicBezTo>
                  <a:cubicBezTo>
                    <a:pt x="7078" y="82561"/>
                    <a:pt x="3047" y="70232"/>
                    <a:pt x="1536" y="58243"/>
                  </a:cubicBezTo>
                  <a:cubicBezTo>
                    <a:pt x="-379" y="43072"/>
                    <a:pt x="-328" y="27333"/>
                    <a:pt x="730" y="11993"/>
                  </a:cubicBezTo>
                  <a:cubicBezTo>
                    <a:pt x="1335" y="3299"/>
                    <a:pt x="6725" y="-3121"/>
                    <a:pt x="17154" y="1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4AE3ADBE-7099-ADF1-DF5B-0BF2F558F9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779" y="3762535"/>
              <a:ext cx="49354" cy="172490"/>
            </a:xfrm>
            <a:custGeom>
              <a:avLst/>
              <a:gdLst>
                <a:gd name="connsiteX0" fmla="*/ 14812 w 49354"/>
                <a:gd name="connsiteY0" fmla="*/ 168513 h 172490"/>
                <a:gd name="connsiteX1" fmla="*/ 19094 w 49354"/>
                <a:gd name="connsiteY1" fmla="*/ 142434 h 172490"/>
                <a:gd name="connsiteX2" fmla="*/ 23628 w 49354"/>
                <a:gd name="connsiteY2" fmla="*/ 66467 h 172490"/>
                <a:gd name="connsiteX3" fmla="*/ 0 w 49354"/>
                <a:gd name="connsiteY3" fmla="*/ 13455 h 172490"/>
                <a:gd name="connsiteX4" fmla="*/ 20303 w 49354"/>
                <a:gd name="connsiteY4" fmla="*/ 3228 h 172490"/>
                <a:gd name="connsiteX5" fmla="*/ 38591 w 49354"/>
                <a:gd name="connsiteY5" fmla="*/ 26410 h 172490"/>
                <a:gd name="connsiteX6" fmla="*/ 33604 w 49354"/>
                <a:gd name="connsiteY6" fmla="*/ 155218 h 172490"/>
                <a:gd name="connsiteX7" fmla="*/ 20605 w 49354"/>
                <a:gd name="connsiteY7" fmla="*/ 172491 h 172490"/>
                <a:gd name="connsiteX8" fmla="*/ 14812 w 49354"/>
                <a:gd name="connsiteY8" fmla="*/ 168513 h 17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54" h="172490">
                  <a:moveTo>
                    <a:pt x="14812" y="168513"/>
                  </a:moveTo>
                  <a:cubicBezTo>
                    <a:pt x="16222" y="159820"/>
                    <a:pt x="17583" y="151127"/>
                    <a:pt x="19094" y="142434"/>
                  </a:cubicBezTo>
                  <a:cubicBezTo>
                    <a:pt x="23578" y="117320"/>
                    <a:pt x="27306" y="92206"/>
                    <a:pt x="23628" y="66467"/>
                  </a:cubicBezTo>
                  <a:cubicBezTo>
                    <a:pt x="20706" y="45899"/>
                    <a:pt x="16928" y="25956"/>
                    <a:pt x="0" y="13455"/>
                  </a:cubicBezTo>
                  <a:cubicBezTo>
                    <a:pt x="3476" y="-1147"/>
                    <a:pt x="12393" y="-2681"/>
                    <a:pt x="20303" y="3228"/>
                  </a:cubicBezTo>
                  <a:cubicBezTo>
                    <a:pt x="27759" y="8739"/>
                    <a:pt x="35266" y="17319"/>
                    <a:pt x="38591" y="26410"/>
                  </a:cubicBezTo>
                  <a:cubicBezTo>
                    <a:pt x="54310" y="69876"/>
                    <a:pt x="52950" y="113286"/>
                    <a:pt x="33604" y="155218"/>
                  </a:cubicBezTo>
                  <a:cubicBezTo>
                    <a:pt x="30581" y="161752"/>
                    <a:pt x="24989" y="166809"/>
                    <a:pt x="20605" y="172491"/>
                  </a:cubicBezTo>
                  <a:cubicBezTo>
                    <a:pt x="18691" y="171184"/>
                    <a:pt x="16726" y="169820"/>
                    <a:pt x="14812" y="168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00B50C4-2D56-1C9D-D7C7-9870571F55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53492" y="5589696"/>
              <a:ext cx="75097" cy="104461"/>
            </a:xfrm>
            <a:custGeom>
              <a:avLst/>
              <a:gdLst>
                <a:gd name="connsiteX0" fmla="*/ 31015 w 75097"/>
                <a:gd name="connsiteY0" fmla="*/ 74602 h 104461"/>
                <a:gd name="connsiteX1" fmla="*/ 50865 w 75097"/>
                <a:gd name="connsiteY1" fmla="*/ 45682 h 104461"/>
                <a:gd name="connsiteX2" fmla="*/ 65576 w 75097"/>
                <a:gd name="connsiteY2" fmla="*/ 39886 h 104461"/>
                <a:gd name="connsiteX3" fmla="*/ 67188 w 75097"/>
                <a:gd name="connsiteY3" fmla="*/ 55739 h 104461"/>
                <a:gd name="connsiteX4" fmla="*/ 53535 w 75097"/>
                <a:gd name="connsiteY4" fmla="*/ 82046 h 104461"/>
                <a:gd name="connsiteX5" fmla="*/ 75098 w 75097"/>
                <a:gd name="connsiteY5" fmla="*/ 96023 h 104461"/>
                <a:gd name="connsiteX6" fmla="*/ 16455 w 75097"/>
                <a:gd name="connsiteY6" fmla="*/ 104035 h 104461"/>
                <a:gd name="connsiteX7" fmla="*/ 31 w 75097"/>
                <a:gd name="connsiteY7" fmla="*/ 13920 h 104461"/>
                <a:gd name="connsiteX8" fmla="*/ 6480 w 75097"/>
                <a:gd name="connsiteY8" fmla="*/ 0 h 104461"/>
                <a:gd name="connsiteX9" fmla="*/ 18672 w 75097"/>
                <a:gd name="connsiteY9" fmla="*/ 10966 h 104461"/>
                <a:gd name="connsiteX10" fmla="*/ 27085 w 75097"/>
                <a:gd name="connsiteY10" fmla="*/ 56819 h 104461"/>
                <a:gd name="connsiteX11" fmla="*/ 30964 w 75097"/>
                <a:gd name="connsiteY11" fmla="*/ 74659 h 10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097" h="104461">
                  <a:moveTo>
                    <a:pt x="31015" y="74602"/>
                  </a:moveTo>
                  <a:cubicBezTo>
                    <a:pt x="39428" y="62046"/>
                    <a:pt x="44315" y="52898"/>
                    <a:pt x="50865" y="45682"/>
                  </a:cubicBezTo>
                  <a:cubicBezTo>
                    <a:pt x="54240" y="41989"/>
                    <a:pt x="60588" y="41705"/>
                    <a:pt x="65576" y="39886"/>
                  </a:cubicBezTo>
                  <a:cubicBezTo>
                    <a:pt x="66231" y="45227"/>
                    <a:pt x="68750" y="51421"/>
                    <a:pt x="67188" y="55739"/>
                  </a:cubicBezTo>
                  <a:cubicBezTo>
                    <a:pt x="63963" y="64716"/>
                    <a:pt x="58573" y="72728"/>
                    <a:pt x="53535" y="82046"/>
                  </a:cubicBezTo>
                  <a:cubicBezTo>
                    <a:pt x="59933" y="86194"/>
                    <a:pt x="66331" y="90341"/>
                    <a:pt x="75098" y="96023"/>
                  </a:cubicBezTo>
                  <a:cubicBezTo>
                    <a:pt x="55046" y="113921"/>
                    <a:pt x="35197" y="96592"/>
                    <a:pt x="16455" y="104035"/>
                  </a:cubicBezTo>
                  <a:cubicBezTo>
                    <a:pt x="5724" y="74148"/>
                    <a:pt x="3104" y="43921"/>
                    <a:pt x="31" y="13920"/>
                  </a:cubicBezTo>
                  <a:cubicBezTo>
                    <a:pt x="-422" y="9602"/>
                    <a:pt x="4213" y="4659"/>
                    <a:pt x="6480" y="0"/>
                  </a:cubicBezTo>
                  <a:cubicBezTo>
                    <a:pt x="10712" y="3579"/>
                    <a:pt x="17463" y="6364"/>
                    <a:pt x="18672" y="10966"/>
                  </a:cubicBezTo>
                  <a:cubicBezTo>
                    <a:pt x="22551" y="25909"/>
                    <a:pt x="24365" y="41477"/>
                    <a:pt x="27085" y="56819"/>
                  </a:cubicBezTo>
                  <a:cubicBezTo>
                    <a:pt x="27790" y="60796"/>
                    <a:pt x="28798" y="64716"/>
                    <a:pt x="30964" y="746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F972D0D3-37B6-25DD-3CA6-DA0F46831D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7773" y="748979"/>
              <a:ext cx="56126" cy="172957"/>
            </a:xfrm>
            <a:custGeom>
              <a:avLst/>
              <a:gdLst>
                <a:gd name="connsiteX0" fmla="*/ 9018 w 56126"/>
                <a:gd name="connsiteY0" fmla="*/ 172958 h 172957"/>
                <a:gd name="connsiteX1" fmla="*/ 0 w 56126"/>
                <a:gd name="connsiteY1" fmla="*/ 627 h 172957"/>
                <a:gd name="connsiteX2" fmla="*/ 19749 w 56126"/>
                <a:gd name="connsiteY2" fmla="*/ 1025 h 172957"/>
                <a:gd name="connsiteX3" fmla="*/ 33049 w 56126"/>
                <a:gd name="connsiteY3" fmla="*/ 13468 h 172957"/>
                <a:gd name="connsiteX4" fmla="*/ 45040 w 56126"/>
                <a:gd name="connsiteY4" fmla="*/ 148697 h 172957"/>
                <a:gd name="connsiteX5" fmla="*/ 29724 w 56126"/>
                <a:gd name="connsiteY5" fmla="*/ 168981 h 172957"/>
                <a:gd name="connsiteX6" fmla="*/ 9068 w 56126"/>
                <a:gd name="connsiteY6" fmla="*/ 172958 h 17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26" h="172957">
                  <a:moveTo>
                    <a:pt x="9018" y="172958"/>
                  </a:moveTo>
                  <a:cubicBezTo>
                    <a:pt x="46048" y="110912"/>
                    <a:pt x="40254" y="56309"/>
                    <a:pt x="0" y="627"/>
                  </a:cubicBezTo>
                  <a:cubicBezTo>
                    <a:pt x="9824" y="627"/>
                    <a:pt x="15467" y="-1020"/>
                    <a:pt x="19749" y="1025"/>
                  </a:cubicBezTo>
                  <a:cubicBezTo>
                    <a:pt x="24837" y="3468"/>
                    <a:pt x="29372" y="8525"/>
                    <a:pt x="33049" y="13468"/>
                  </a:cubicBezTo>
                  <a:cubicBezTo>
                    <a:pt x="58088" y="47219"/>
                    <a:pt x="63781" y="110060"/>
                    <a:pt x="45040" y="148697"/>
                  </a:cubicBezTo>
                  <a:cubicBezTo>
                    <a:pt x="41312" y="156367"/>
                    <a:pt x="35770" y="163526"/>
                    <a:pt x="29724" y="168981"/>
                  </a:cubicBezTo>
                  <a:cubicBezTo>
                    <a:pt x="26299" y="172049"/>
                    <a:pt x="20102" y="171083"/>
                    <a:pt x="9068" y="172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4C4FE2A-238D-8970-18A0-3E3E69AD34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100" y="4491166"/>
              <a:ext cx="70006" cy="133006"/>
            </a:xfrm>
            <a:custGeom>
              <a:avLst/>
              <a:gdLst>
                <a:gd name="connsiteX0" fmla="*/ 32373 w 70006"/>
                <a:gd name="connsiteY0" fmla="*/ 98864 h 133006"/>
                <a:gd name="connsiteX1" fmla="*/ 70007 w 70006"/>
                <a:gd name="connsiteY1" fmla="*/ 128353 h 133006"/>
                <a:gd name="connsiteX2" fmla="*/ 51416 w 70006"/>
                <a:gd name="connsiteY2" fmla="*/ 132615 h 133006"/>
                <a:gd name="connsiteX3" fmla="*/ 14488 w 70006"/>
                <a:gd name="connsiteY3" fmla="*/ 112217 h 133006"/>
                <a:gd name="connsiteX4" fmla="*/ 8593 w 70006"/>
                <a:gd name="connsiteY4" fmla="*/ 100057 h 133006"/>
                <a:gd name="connsiteX5" fmla="*/ 784 w 70006"/>
                <a:gd name="connsiteY5" fmla="*/ 24318 h 133006"/>
                <a:gd name="connsiteX6" fmla="*/ 482 w 70006"/>
                <a:gd name="connsiteY6" fmla="*/ 14602 h 133006"/>
                <a:gd name="connsiteX7" fmla="*/ 9399 w 70006"/>
                <a:gd name="connsiteY7" fmla="*/ 0 h 133006"/>
                <a:gd name="connsiteX8" fmla="*/ 20181 w 70006"/>
                <a:gd name="connsiteY8" fmla="*/ 13352 h 133006"/>
                <a:gd name="connsiteX9" fmla="*/ 21591 w 70006"/>
                <a:gd name="connsiteY9" fmla="*/ 25455 h 133006"/>
                <a:gd name="connsiteX10" fmla="*/ 26881 w 70006"/>
                <a:gd name="connsiteY10" fmla="*/ 69262 h 133006"/>
                <a:gd name="connsiteX11" fmla="*/ 43305 w 70006"/>
                <a:gd name="connsiteY11" fmla="*/ 55625 h 133006"/>
                <a:gd name="connsiteX12" fmla="*/ 52827 w 70006"/>
                <a:gd name="connsiteY12" fmla="*/ 56535 h 133006"/>
                <a:gd name="connsiteX13" fmla="*/ 54087 w 70006"/>
                <a:gd name="connsiteY13" fmla="*/ 67046 h 133006"/>
                <a:gd name="connsiteX14" fmla="*/ 32423 w 70006"/>
                <a:gd name="connsiteY14" fmla="*/ 98921 h 13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06" h="133006">
                  <a:moveTo>
                    <a:pt x="32373" y="98864"/>
                  </a:moveTo>
                  <a:cubicBezTo>
                    <a:pt x="44464" y="108353"/>
                    <a:pt x="54943" y="116535"/>
                    <a:pt x="70007" y="128353"/>
                  </a:cubicBezTo>
                  <a:cubicBezTo>
                    <a:pt x="59981" y="130853"/>
                    <a:pt x="54792" y="134149"/>
                    <a:pt x="51416" y="132615"/>
                  </a:cubicBezTo>
                  <a:cubicBezTo>
                    <a:pt x="38721" y="126762"/>
                    <a:pt x="26378" y="119830"/>
                    <a:pt x="14488" y="112217"/>
                  </a:cubicBezTo>
                  <a:cubicBezTo>
                    <a:pt x="11415" y="110228"/>
                    <a:pt x="9147" y="104433"/>
                    <a:pt x="8593" y="100057"/>
                  </a:cubicBezTo>
                  <a:cubicBezTo>
                    <a:pt x="5621" y="74887"/>
                    <a:pt x="3303" y="49602"/>
                    <a:pt x="784" y="24318"/>
                  </a:cubicBezTo>
                  <a:cubicBezTo>
                    <a:pt x="482" y="21080"/>
                    <a:pt x="-626" y="17159"/>
                    <a:pt x="482" y="14602"/>
                  </a:cubicBezTo>
                  <a:cubicBezTo>
                    <a:pt x="2800" y="9375"/>
                    <a:pt x="6326" y="4829"/>
                    <a:pt x="9399" y="0"/>
                  </a:cubicBezTo>
                  <a:cubicBezTo>
                    <a:pt x="13077" y="4375"/>
                    <a:pt x="17410" y="8296"/>
                    <a:pt x="20181" y="13352"/>
                  </a:cubicBezTo>
                  <a:cubicBezTo>
                    <a:pt x="21894" y="16534"/>
                    <a:pt x="21088" y="21364"/>
                    <a:pt x="21591" y="25455"/>
                  </a:cubicBezTo>
                  <a:cubicBezTo>
                    <a:pt x="23204" y="39261"/>
                    <a:pt x="24916" y="53012"/>
                    <a:pt x="26881" y="69262"/>
                  </a:cubicBezTo>
                  <a:cubicBezTo>
                    <a:pt x="33229" y="63864"/>
                    <a:pt x="37864" y="58921"/>
                    <a:pt x="43305" y="55625"/>
                  </a:cubicBezTo>
                  <a:cubicBezTo>
                    <a:pt x="45774" y="54148"/>
                    <a:pt x="50913" y="54546"/>
                    <a:pt x="52827" y="56535"/>
                  </a:cubicBezTo>
                  <a:cubicBezTo>
                    <a:pt x="54691" y="58466"/>
                    <a:pt x="55447" y="64716"/>
                    <a:pt x="54087" y="67046"/>
                  </a:cubicBezTo>
                  <a:cubicBezTo>
                    <a:pt x="47537" y="77785"/>
                    <a:pt x="40131" y="87842"/>
                    <a:pt x="32423" y="9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CC14FD8-36D2-233D-5F24-D71EB265D9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7933" y="5714560"/>
              <a:ext cx="87781" cy="72779"/>
            </a:xfrm>
            <a:custGeom>
              <a:avLst/>
              <a:gdLst>
                <a:gd name="connsiteX0" fmla="*/ 34580 w 87781"/>
                <a:gd name="connsiteY0" fmla="*/ 50194 h 72779"/>
                <a:gd name="connsiteX1" fmla="*/ 87782 w 87781"/>
                <a:gd name="connsiteY1" fmla="*/ 40989 h 72779"/>
                <a:gd name="connsiteX2" fmla="*/ 76547 w 87781"/>
                <a:gd name="connsiteY2" fmla="*/ 56728 h 72779"/>
                <a:gd name="connsiteX3" fmla="*/ 18509 w 87781"/>
                <a:gd name="connsiteY3" fmla="*/ 69398 h 72779"/>
                <a:gd name="connsiteX4" fmla="*/ 2589 w 87781"/>
                <a:gd name="connsiteY4" fmla="*/ 30250 h 72779"/>
                <a:gd name="connsiteX5" fmla="*/ 54027 w 87781"/>
                <a:gd name="connsiteY5" fmla="*/ 875 h 72779"/>
                <a:gd name="connsiteX6" fmla="*/ 60979 w 87781"/>
                <a:gd name="connsiteY6" fmla="*/ 26102 h 72779"/>
                <a:gd name="connsiteX7" fmla="*/ 34328 w 87781"/>
                <a:gd name="connsiteY7" fmla="*/ 46443 h 72779"/>
                <a:gd name="connsiteX8" fmla="*/ 34580 w 87781"/>
                <a:gd name="connsiteY8" fmla="*/ 50250 h 7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81" h="72779">
                  <a:moveTo>
                    <a:pt x="34580" y="50194"/>
                  </a:moveTo>
                  <a:cubicBezTo>
                    <a:pt x="50752" y="47409"/>
                    <a:pt x="66975" y="44568"/>
                    <a:pt x="87782" y="40989"/>
                  </a:cubicBezTo>
                  <a:cubicBezTo>
                    <a:pt x="82240" y="48943"/>
                    <a:pt x="80074" y="54057"/>
                    <a:pt x="76547" y="56728"/>
                  </a:cubicBezTo>
                  <a:cubicBezTo>
                    <a:pt x="58863" y="69966"/>
                    <a:pt x="39820" y="77580"/>
                    <a:pt x="18509" y="69398"/>
                  </a:cubicBezTo>
                  <a:cubicBezTo>
                    <a:pt x="1984" y="63034"/>
                    <a:pt x="-3910" y="47750"/>
                    <a:pt x="2589" y="30250"/>
                  </a:cubicBezTo>
                  <a:cubicBezTo>
                    <a:pt x="9541" y="11557"/>
                    <a:pt x="36646" y="-3898"/>
                    <a:pt x="54027" y="875"/>
                  </a:cubicBezTo>
                  <a:cubicBezTo>
                    <a:pt x="66924" y="4398"/>
                    <a:pt x="70652" y="15705"/>
                    <a:pt x="60979" y="26102"/>
                  </a:cubicBezTo>
                  <a:cubicBezTo>
                    <a:pt x="53322" y="34341"/>
                    <a:pt x="43296" y="39739"/>
                    <a:pt x="34328" y="46443"/>
                  </a:cubicBezTo>
                  <a:cubicBezTo>
                    <a:pt x="34429" y="47694"/>
                    <a:pt x="34479" y="48943"/>
                    <a:pt x="34580" y="50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74555915-7FAF-81E0-FD59-30158A148E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766" y="4913305"/>
              <a:ext cx="95672" cy="81623"/>
            </a:xfrm>
            <a:custGeom>
              <a:avLst/>
              <a:gdLst>
                <a:gd name="connsiteX0" fmla="*/ 65998 w 95672"/>
                <a:gd name="connsiteY0" fmla="*/ 66898 h 81623"/>
                <a:gd name="connsiteX1" fmla="*/ 19699 w 95672"/>
                <a:gd name="connsiteY1" fmla="*/ 61614 h 81623"/>
                <a:gd name="connsiteX2" fmla="*/ 0 w 95672"/>
                <a:gd name="connsiteY2" fmla="*/ 61159 h 81623"/>
                <a:gd name="connsiteX3" fmla="*/ 3275 w 95672"/>
                <a:gd name="connsiteY3" fmla="*/ 44568 h 81623"/>
                <a:gd name="connsiteX4" fmla="*/ 16021 w 95672"/>
                <a:gd name="connsiteY4" fmla="*/ 13432 h 81623"/>
                <a:gd name="connsiteX5" fmla="*/ 31588 w 95672"/>
                <a:gd name="connsiteY5" fmla="*/ 818 h 81623"/>
                <a:gd name="connsiteX6" fmla="*/ 35820 w 95672"/>
                <a:gd name="connsiteY6" fmla="*/ 19341 h 81623"/>
                <a:gd name="connsiteX7" fmla="*/ 33755 w 95672"/>
                <a:gd name="connsiteY7" fmla="*/ 26330 h 81623"/>
                <a:gd name="connsiteX8" fmla="*/ 44738 w 95672"/>
                <a:gd name="connsiteY8" fmla="*/ 55989 h 81623"/>
                <a:gd name="connsiteX9" fmla="*/ 64436 w 95672"/>
                <a:gd name="connsiteY9" fmla="*/ 37068 h 81623"/>
                <a:gd name="connsiteX10" fmla="*/ 78140 w 95672"/>
                <a:gd name="connsiteY10" fmla="*/ 19227 h 81623"/>
                <a:gd name="connsiteX11" fmla="*/ 87410 w 95672"/>
                <a:gd name="connsiteY11" fmla="*/ 41273 h 81623"/>
                <a:gd name="connsiteX12" fmla="*/ 95672 w 95672"/>
                <a:gd name="connsiteY12" fmla="*/ 79171 h 81623"/>
                <a:gd name="connsiteX13" fmla="*/ 65948 w 95672"/>
                <a:gd name="connsiteY13" fmla="*/ 66898 h 8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672" h="81623">
                  <a:moveTo>
                    <a:pt x="65998" y="66898"/>
                  </a:moveTo>
                  <a:cubicBezTo>
                    <a:pt x="49776" y="78716"/>
                    <a:pt x="34259" y="80137"/>
                    <a:pt x="19699" y="61614"/>
                  </a:cubicBezTo>
                  <a:cubicBezTo>
                    <a:pt x="17029" y="58262"/>
                    <a:pt x="8212" y="61159"/>
                    <a:pt x="0" y="61159"/>
                  </a:cubicBezTo>
                  <a:cubicBezTo>
                    <a:pt x="1209" y="54682"/>
                    <a:pt x="1562" y="49284"/>
                    <a:pt x="3275" y="44568"/>
                  </a:cubicBezTo>
                  <a:cubicBezTo>
                    <a:pt x="7154" y="34000"/>
                    <a:pt x="11991" y="23886"/>
                    <a:pt x="16021" y="13432"/>
                  </a:cubicBezTo>
                  <a:cubicBezTo>
                    <a:pt x="19094" y="5534"/>
                    <a:pt x="22218" y="-2648"/>
                    <a:pt x="31588" y="818"/>
                  </a:cubicBezTo>
                  <a:cubicBezTo>
                    <a:pt x="40355" y="4057"/>
                    <a:pt x="37936" y="12125"/>
                    <a:pt x="35820" y="19341"/>
                  </a:cubicBezTo>
                  <a:cubicBezTo>
                    <a:pt x="35115" y="21670"/>
                    <a:pt x="34107" y="23943"/>
                    <a:pt x="33755" y="26330"/>
                  </a:cubicBezTo>
                  <a:cubicBezTo>
                    <a:pt x="31941" y="39568"/>
                    <a:pt x="37130" y="53432"/>
                    <a:pt x="44738" y="55989"/>
                  </a:cubicBezTo>
                  <a:cubicBezTo>
                    <a:pt x="51992" y="58432"/>
                    <a:pt x="59398" y="51671"/>
                    <a:pt x="64436" y="37068"/>
                  </a:cubicBezTo>
                  <a:cubicBezTo>
                    <a:pt x="67207" y="29057"/>
                    <a:pt x="66603" y="17011"/>
                    <a:pt x="78140" y="19227"/>
                  </a:cubicBezTo>
                  <a:cubicBezTo>
                    <a:pt x="88971" y="21330"/>
                    <a:pt x="85898" y="32864"/>
                    <a:pt x="87410" y="41273"/>
                  </a:cubicBezTo>
                  <a:cubicBezTo>
                    <a:pt x="89626" y="53773"/>
                    <a:pt x="92750" y="66046"/>
                    <a:pt x="95672" y="79171"/>
                  </a:cubicBezTo>
                  <a:cubicBezTo>
                    <a:pt x="87143" y="84813"/>
                    <a:pt x="77233" y="80722"/>
                    <a:pt x="65948" y="66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51966180-7798-13C0-8A21-BB2B0F46FC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96281" y="4317926"/>
              <a:ext cx="23201" cy="181762"/>
            </a:xfrm>
            <a:custGeom>
              <a:avLst/>
              <a:gdLst>
                <a:gd name="connsiteX0" fmla="*/ 9229 w 23201"/>
                <a:gd name="connsiteY0" fmla="*/ 181763 h 181762"/>
                <a:gd name="connsiteX1" fmla="*/ 3637 w 23201"/>
                <a:gd name="connsiteY1" fmla="*/ 165342 h 181762"/>
                <a:gd name="connsiteX2" fmla="*/ 262 w 23201"/>
                <a:gd name="connsiteY2" fmla="*/ 113580 h 181762"/>
                <a:gd name="connsiteX3" fmla="*/ 262 w 23201"/>
                <a:gd name="connsiteY3" fmla="*/ 29432 h 181762"/>
                <a:gd name="connsiteX4" fmla="*/ 1773 w 23201"/>
                <a:gd name="connsiteY4" fmla="*/ 9886 h 181762"/>
                <a:gd name="connsiteX5" fmla="*/ 12252 w 23201"/>
                <a:gd name="connsiteY5" fmla="*/ 0 h 181762"/>
                <a:gd name="connsiteX6" fmla="*/ 22379 w 23201"/>
                <a:gd name="connsiteY6" fmla="*/ 10398 h 181762"/>
                <a:gd name="connsiteX7" fmla="*/ 23134 w 23201"/>
                <a:gd name="connsiteY7" fmla="*/ 17614 h 181762"/>
                <a:gd name="connsiteX8" fmla="*/ 21724 w 23201"/>
                <a:gd name="connsiteY8" fmla="*/ 158637 h 181762"/>
                <a:gd name="connsiteX9" fmla="*/ 9229 w 23201"/>
                <a:gd name="connsiteY9" fmla="*/ 181649 h 18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" h="181762">
                  <a:moveTo>
                    <a:pt x="9229" y="181763"/>
                  </a:moveTo>
                  <a:cubicBezTo>
                    <a:pt x="7315" y="176365"/>
                    <a:pt x="4191" y="171024"/>
                    <a:pt x="3637" y="165342"/>
                  </a:cubicBezTo>
                  <a:cubicBezTo>
                    <a:pt x="1924" y="148183"/>
                    <a:pt x="564" y="130853"/>
                    <a:pt x="262" y="113580"/>
                  </a:cubicBezTo>
                  <a:cubicBezTo>
                    <a:pt x="-242" y="85512"/>
                    <a:pt x="110" y="57500"/>
                    <a:pt x="262" y="29432"/>
                  </a:cubicBezTo>
                  <a:cubicBezTo>
                    <a:pt x="262" y="22841"/>
                    <a:pt x="-242" y="15739"/>
                    <a:pt x="1773" y="9886"/>
                  </a:cubicBezTo>
                  <a:cubicBezTo>
                    <a:pt x="3335" y="5454"/>
                    <a:pt x="8675" y="0"/>
                    <a:pt x="12252" y="0"/>
                  </a:cubicBezTo>
                  <a:cubicBezTo>
                    <a:pt x="15728" y="0"/>
                    <a:pt x="19406" y="6307"/>
                    <a:pt x="22379" y="10398"/>
                  </a:cubicBezTo>
                  <a:cubicBezTo>
                    <a:pt x="23537" y="11989"/>
                    <a:pt x="23134" y="15170"/>
                    <a:pt x="23134" y="17614"/>
                  </a:cubicBezTo>
                  <a:cubicBezTo>
                    <a:pt x="22731" y="64603"/>
                    <a:pt x="22429" y="111648"/>
                    <a:pt x="21724" y="158637"/>
                  </a:cubicBezTo>
                  <a:cubicBezTo>
                    <a:pt x="21572" y="167274"/>
                    <a:pt x="22379" y="177387"/>
                    <a:pt x="9229" y="18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003F4863-75C2-402E-F551-A594CE7B4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37208" y="4001503"/>
              <a:ext cx="63696" cy="158353"/>
            </a:xfrm>
            <a:custGeom>
              <a:avLst/>
              <a:gdLst>
                <a:gd name="connsiteX0" fmla="*/ 0 w 63696"/>
                <a:gd name="connsiteY0" fmla="*/ 18977 h 158353"/>
                <a:gd name="connsiteX1" fmla="*/ 17482 w 63696"/>
                <a:gd name="connsiteY1" fmla="*/ 0 h 158353"/>
                <a:gd name="connsiteX2" fmla="*/ 46250 w 63696"/>
                <a:gd name="connsiteY2" fmla="*/ 19546 h 158353"/>
                <a:gd name="connsiteX3" fmla="*/ 53706 w 63696"/>
                <a:gd name="connsiteY3" fmla="*/ 139887 h 158353"/>
                <a:gd name="connsiteX4" fmla="*/ 32395 w 63696"/>
                <a:gd name="connsiteY4" fmla="*/ 158353 h 158353"/>
                <a:gd name="connsiteX5" fmla="*/ 34209 w 63696"/>
                <a:gd name="connsiteY5" fmla="*/ 127614 h 158353"/>
                <a:gd name="connsiteX6" fmla="*/ 33655 w 63696"/>
                <a:gd name="connsiteY6" fmla="*/ 45455 h 158353"/>
                <a:gd name="connsiteX7" fmla="*/ 0 w 63696"/>
                <a:gd name="connsiteY7" fmla="*/ 18977 h 15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96" h="158353">
                  <a:moveTo>
                    <a:pt x="0" y="18977"/>
                  </a:moveTo>
                  <a:cubicBezTo>
                    <a:pt x="-50" y="5341"/>
                    <a:pt x="6650" y="0"/>
                    <a:pt x="17482" y="0"/>
                  </a:cubicBezTo>
                  <a:cubicBezTo>
                    <a:pt x="30329" y="0"/>
                    <a:pt x="39902" y="8011"/>
                    <a:pt x="46250" y="19546"/>
                  </a:cubicBezTo>
                  <a:cubicBezTo>
                    <a:pt x="67459" y="57955"/>
                    <a:pt x="68568" y="98523"/>
                    <a:pt x="53706" y="139887"/>
                  </a:cubicBezTo>
                  <a:cubicBezTo>
                    <a:pt x="50078" y="150058"/>
                    <a:pt x="43227" y="157103"/>
                    <a:pt x="32395" y="158353"/>
                  </a:cubicBezTo>
                  <a:cubicBezTo>
                    <a:pt x="25241" y="146819"/>
                    <a:pt x="31639" y="137046"/>
                    <a:pt x="34209" y="127614"/>
                  </a:cubicBezTo>
                  <a:cubicBezTo>
                    <a:pt x="41816" y="100057"/>
                    <a:pt x="42723" y="72728"/>
                    <a:pt x="33655" y="45455"/>
                  </a:cubicBezTo>
                  <a:cubicBezTo>
                    <a:pt x="26248" y="23125"/>
                    <a:pt x="21513" y="19318"/>
                    <a:pt x="0" y="18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5D9FBCF-8B2F-0272-5563-4FF7918373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8850" y="3402508"/>
              <a:ext cx="76840" cy="107396"/>
            </a:xfrm>
            <a:custGeom>
              <a:avLst/>
              <a:gdLst>
                <a:gd name="connsiteX0" fmla="*/ 50138 w 76840"/>
                <a:gd name="connsiteY0" fmla="*/ 25640 h 107396"/>
                <a:gd name="connsiteX1" fmla="*/ 24746 w 76840"/>
                <a:gd name="connsiteY1" fmla="*/ 31037 h 107396"/>
                <a:gd name="connsiteX2" fmla="*/ 53110 w 76840"/>
                <a:gd name="connsiteY2" fmla="*/ 43708 h 107396"/>
                <a:gd name="connsiteX3" fmla="*/ 76688 w 76840"/>
                <a:gd name="connsiteY3" fmla="*/ 78594 h 107396"/>
                <a:gd name="connsiteX4" fmla="*/ 44395 w 76840"/>
                <a:gd name="connsiteY4" fmla="*/ 106493 h 107396"/>
                <a:gd name="connsiteX5" fmla="*/ 19557 w 76840"/>
                <a:gd name="connsiteY5" fmla="*/ 93652 h 107396"/>
                <a:gd name="connsiteX6" fmla="*/ 37543 w 76840"/>
                <a:gd name="connsiteY6" fmla="*/ 86435 h 107396"/>
                <a:gd name="connsiteX7" fmla="*/ 52707 w 76840"/>
                <a:gd name="connsiteY7" fmla="*/ 80072 h 107396"/>
                <a:gd name="connsiteX8" fmla="*/ 37946 w 76840"/>
                <a:gd name="connsiteY8" fmla="*/ 59901 h 107396"/>
                <a:gd name="connsiteX9" fmla="*/ 11295 w 76840"/>
                <a:gd name="connsiteY9" fmla="*/ 49049 h 107396"/>
                <a:gd name="connsiteX10" fmla="*/ 5904 w 76840"/>
                <a:gd name="connsiteY10" fmla="*/ 16435 h 107396"/>
                <a:gd name="connsiteX11" fmla="*/ 40666 w 76840"/>
                <a:gd name="connsiteY11" fmla="*/ 924 h 107396"/>
                <a:gd name="connsiteX12" fmla="*/ 50188 w 76840"/>
                <a:gd name="connsiteY12" fmla="*/ 25583 h 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840" h="107396">
                  <a:moveTo>
                    <a:pt x="50138" y="25640"/>
                  </a:moveTo>
                  <a:cubicBezTo>
                    <a:pt x="39593" y="22270"/>
                    <a:pt x="31130" y="24066"/>
                    <a:pt x="24746" y="31037"/>
                  </a:cubicBezTo>
                  <a:cubicBezTo>
                    <a:pt x="34621" y="35413"/>
                    <a:pt x="44042" y="39106"/>
                    <a:pt x="53110" y="43708"/>
                  </a:cubicBezTo>
                  <a:cubicBezTo>
                    <a:pt x="68980" y="51833"/>
                    <a:pt x="78149" y="65753"/>
                    <a:pt x="76688" y="78594"/>
                  </a:cubicBezTo>
                  <a:cubicBezTo>
                    <a:pt x="75076" y="92970"/>
                    <a:pt x="62683" y="103652"/>
                    <a:pt x="44395" y="106493"/>
                  </a:cubicBezTo>
                  <a:cubicBezTo>
                    <a:pt x="31094" y="108538"/>
                    <a:pt x="30288" y="108197"/>
                    <a:pt x="19557" y="93652"/>
                  </a:cubicBezTo>
                  <a:cubicBezTo>
                    <a:pt x="26157" y="90981"/>
                    <a:pt x="31850" y="88765"/>
                    <a:pt x="37543" y="86435"/>
                  </a:cubicBezTo>
                  <a:cubicBezTo>
                    <a:pt x="42833" y="84276"/>
                    <a:pt x="48072" y="82061"/>
                    <a:pt x="52707" y="80072"/>
                  </a:cubicBezTo>
                  <a:cubicBezTo>
                    <a:pt x="53413" y="66038"/>
                    <a:pt x="45452" y="63083"/>
                    <a:pt x="37946" y="59901"/>
                  </a:cubicBezTo>
                  <a:cubicBezTo>
                    <a:pt x="29079" y="56208"/>
                    <a:pt x="19658" y="53822"/>
                    <a:pt x="11295" y="49049"/>
                  </a:cubicBezTo>
                  <a:cubicBezTo>
                    <a:pt x="-1552" y="41662"/>
                    <a:pt x="-3567" y="28651"/>
                    <a:pt x="5904" y="16435"/>
                  </a:cubicBezTo>
                  <a:cubicBezTo>
                    <a:pt x="14972" y="4787"/>
                    <a:pt x="26107" y="-2713"/>
                    <a:pt x="40666" y="924"/>
                  </a:cubicBezTo>
                  <a:cubicBezTo>
                    <a:pt x="52304" y="3821"/>
                    <a:pt x="54773" y="10640"/>
                    <a:pt x="50188" y="25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FA965858-3B66-0666-34A3-A1742DEBE3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1598" y="3336758"/>
              <a:ext cx="58785" cy="144612"/>
            </a:xfrm>
            <a:custGeom>
              <a:avLst/>
              <a:gdLst>
                <a:gd name="connsiteX0" fmla="*/ 58735 w 58785"/>
                <a:gd name="connsiteY0" fmla="*/ 144458 h 144612"/>
                <a:gd name="connsiteX1" fmla="*/ 5836 w 58785"/>
                <a:gd name="connsiteY1" fmla="*/ 109287 h 144612"/>
                <a:gd name="connsiteX2" fmla="*/ 14753 w 58785"/>
                <a:gd name="connsiteY2" fmla="*/ 11502 h 144612"/>
                <a:gd name="connsiteX3" fmla="*/ 42008 w 58785"/>
                <a:gd name="connsiteY3" fmla="*/ 7582 h 144612"/>
                <a:gd name="connsiteX4" fmla="*/ 32738 w 58785"/>
                <a:gd name="connsiteY4" fmla="*/ 28889 h 144612"/>
                <a:gd name="connsiteX5" fmla="*/ 49011 w 58785"/>
                <a:gd name="connsiteY5" fmla="*/ 130878 h 144612"/>
                <a:gd name="connsiteX6" fmla="*/ 58785 w 58785"/>
                <a:gd name="connsiteY6" fmla="*/ 144458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85" h="144612">
                  <a:moveTo>
                    <a:pt x="58735" y="144458"/>
                  </a:moveTo>
                  <a:cubicBezTo>
                    <a:pt x="31176" y="146105"/>
                    <a:pt x="13393" y="134628"/>
                    <a:pt x="5836" y="109287"/>
                  </a:cubicBezTo>
                  <a:cubicBezTo>
                    <a:pt x="-4240" y="75651"/>
                    <a:pt x="-1268" y="42355"/>
                    <a:pt x="14753" y="11502"/>
                  </a:cubicBezTo>
                  <a:cubicBezTo>
                    <a:pt x="22260" y="-3043"/>
                    <a:pt x="26743" y="-3157"/>
                    <a:pt x="42008" y="7582"/>
                  </a:cubicBezTo>
                  <a:cubicBezTo>
                    <a:pt x="38935" y="14571"/>
                    <a:pt x="35257" y="21502"/>
                    <a:pt x="32738" y="28889"/>
                  </a:cubicBezTo>
                  <a:cubicBezTo>
                    <a:pt x="22410" y="59116"/>
                    <a:pt x="17171" y="100367"/>
                    <a:pt x="49011" y="130878"/>
                  </a:cubicBezTo>
                  <a:cubicBezTo>
                    <a:pt x="52084" y="133833"/>
                    <a:pt x="54200" y="138037"/>
                    <a:pt x="58785" y="144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711FECD0-5228-BD94-0352-0BFDC40CEF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687" y="5547638"/>
              <a:ext cx="76790" cy="96121"/>
            </a:xfrm>
            <a:custGeom>
              <a:avLst/>
              <a:gdLst>
                <a:gd name="connsiteX0" fmla="*/ 4433 w 76790"/>
                <a:gd name="connsiteY0" fmla="*/ 5807 h 96121"/>
                <a:gd name="connsiteX1" fmla="*/ 32243 w 76790"/>
                <a:gd name="connsiteY1" fmla="*/ 61944 h 96121"/>
                <a:gd name="connsiteX2" fmla="*/ 44385 w 76790"/>
                <a:gd name="connsiteY2" fmla="*/ 37625 h 96121"/>
                <a:gd name="connsiteX3" fmla="*/ 60758 w 76790"/>
                <a:gd name="connsiteY3" fmla="*/ 2966 h 96121"/>
                <a:gd name="connsiteX4" fmla="*/ 71943 w 76790"/>
                <a:gd name="connsiteY4" fmla="*/ 409 h 96121"/>
                <a:gd name="connsiteX5" fmla="*/ 76679 w 76790"/>
                <a:gd name="connsiteY5" fmla="*/ 9955 h 96121"/>
                <a:gd name="connsiteX6" fmla="*/ 48516 w 76790"/>
                <a:gd name="connsiteY6" fmla="*/ 86830 h 96121"/>
                <a:gd name="connsiteX7" fmla="*/ 19094 w 76790"/>
                <a:gd name="connsiteY7" fmla="*/ 86433 h 96121"/>
                <a:gd name="connsiteX8" fmla="*/ 0 w 76790"/>
                <a:gd name="connsiteY8" fmla="*/ 11773 h 96121"/>
                <a:gd name="connsiteX9" fmla="*/ 4484 w 76790"/>
                <a:gd name="connsiteY9" fmla="*/ 5807 h 9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90" h="96121">
                  <a:moveTo>
                    <a:pt x="4433" y="5807"/>
                  </a:moveTo>
                  <a:cubicBezTo>
                    <a:pt x="22923" y="19330"/>
                    <a:pt x="22218" y="43478"/>
                    <a:pt x="32243" y="61944"/>
                  </a:cubicBezTo>
                  <a:cubicBezTo>
                    <a:pt x="40959" y="56659"/>
                    <a:pt x="40606" y="45694"/>
                    <a:pt x="44385" y="37625"/>
                  </a:cubicBezTo>
                  <a:cubicBezTo>
                    <a:pt x="49826" y="26035"/>
                    <a:pt x="54562" y="13989"/>
                    <a:pt x="60758" y="2966"/>
                  </a:cubicBezTo>
                  <a:cubicBezTo>
                    <a:pt x="62220" y="296"/>
                    <a:pt x="68517" y="-613"/>
                    <a:pt x="71943" y="409"/>
                  </a:cubicBezTo>
                  <a:cubicBezTo>
                    <a:pt x="74210" y="1091"/>
                    <a:pt x="77434" y="7625"/>
                    <a:pt x="76679" y="9955"/>
                  </a:cubicBezTo>
                  <a:cubicBezTo>
                    <a:pt x="67913" y="35864"/>
                    <a:pt x="60003" y="62455"/>
                    <a:pt x="48516" y="86830"/>
                  </a:cubicBezTo>
                  <a:cubicBezTo>
                    <a:pt x="42370" y="99842"/>
                    <a:pt x="25442" y="98705"/>
                    <a:pt x="19094" y="86433"/>
                  </a:cubicBezTo>
                  <a:cubicBezTo>
                    <a:pt x="7255" y="63592"/>
                    <a:pt x="856" y="38421"/>
                    <a:pt x="0" y="11773"/>
                  </a:cubicBezTo>
                  <a:cubicBezTo>
                    <a:pt x="0" y="10637"/>
                    <a:pt x="1713" y="9387"/>
                    <a:pt x="4484" y="5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BE62A0D4-6A32-81AD-9916-8417AF1BFB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81628" y="3522921"/>
              <a:ext cx="75231" cy="95455"/>
            </a:xfrm>
            <a:custGeom>
              <a:avLst/>
              <a:gdLst>
                <a:gd name="connsiteX0" fmla="*/ 23534 w 75231"/>
                <a:gd name="connsiteY0" fmla="*/ 50739 h 95455"/>
                <a:gd name="connsiteX1" fmla="*/ 38850 w 75231"/>
                <a:gd name="connsiteY1" fmla="*/ 30796 h 95455"/>
                <a:gd name="connsiteX2" fmla="*/ 68574 w 75231"/>
                <a:gd name="connsiteY2" fmla="*/ 38239 h 95455"/>
                <a:gd name="connsiteX3" fmla="*/ 72756 w 75231"/>
                <a:gd name="connsiteY3" fmla="*/ 95455 h 95455"/>
                <a:gd name="connsiteX4" fmla="*/ 49228 w 75231"/>
                <a:gd name="connsiteY4" fmla="*/ 51307 h 95455"/>
                <a:gd name="connsiteX5" fmla="*/ 34719 w 75231"/>
                <a:gd name="connsiteY5" fmla="*/ 74091 h 95455"/>
                <a:gd name="connsiteX6" fmla="*/ 25398 w 75231"/>
                <a:gd name="connsiteY6" fmla="*/ 90341 h 95455"/>
                <a:gd name="connsiteX7" fmla="*/ 9528 w 75231"/>
                <a:gd name="connsiteY7" fmla="*/ 86535 h 95455"/>
                <a:gd name="connsiteX8" fmla="*/ 1417 w 75231"/>
                <a:gd name="connsiteY8" fmla="*/ 6648 h 95455"/>
                <a:gd name="connsiteX9" fmla="*/ 5901 w 75231"/>
                <a:gd name="connsiteY9" fmla="*/ 0 h 95455"/>
                <a:gd name="connsiteX10" fmla="*/ 23484 w 75231"/>
                <a:gd name="connsiteY10" fmla="*/ 50795 h 9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231" h="95455">
                  <a:moveTo>
                    <a:pt x="23534" y="50739"/>
                  </a:moveTo>
                  <a:cubicBezTo>
                    <a:pt x="29429" y="43011"/>
                    <a:pt x="33560" y="36193"/>
                    <a:pt x="38850" y="30796"/>
                  </a:cubicBezTo>
                  <a:cubicBezTo>
                    <a:pt x="49984" y="19432"/>
                    <a:pt x="63536" y="22386"/>
                    <a:pt x="68574" y="38239"/>
                  </a:cubicBezTo>
                  <a:cubicBezTo>
                    <a:pt x="74217" y="55852"/>
                    <a:pt x="77945" y="74262"/>
                    <a:pt x="72756" y="95455"/>
                  </a:cubicBezTo>
                  <a:cubicBezTo>
                    <a:pt x="47767" y="91819"/>
                    <a:pt x="57793" y="65966"/>
                    <a:pt x="49228" y="51307"/>
                  </a:cubicBezTo>
                  <a:cubicBezTo>
                    <a:pt x="40865" y="56136"/>
                    <a:pt x="39001" y="66137"/>
                    <a:pt x="34719" y="74091"/>
                  </a:cubicBezTo>
                  <a:cubicBezTo>
                    <a:pt x="31746" y="79659"/>
                    <a:pt x="29580" y="86307"/>
                    <a:pt x="25398" y="90341"/>
                  </a:cubicBezTo>
                  <a:cubicBezTo>
                    <a:pt x="19756" y="95739"/>
                    <a:pt x="11846" y="95966"/>
                    <a:pt x="9528" y="86535"/>
                  </a:cubicBezTo>
                  <a:cubicBezTo>
                    <a:pt x="3181" y="60512"/>
                    <a:pt x="-2815" y="34148"/>
                    <a:pt x="1417" y="6648"/>
                  </a:cubicBezTo>
                  <a:cubicBezTo>
                    <a:pt x="1770" y="4545"/>
                    <a:pt x="3987" y="2784"/>
                    <a:pt x="5901" y="0"/>
                  </a:cubicBezTo>
                  <a:cubicBezTo>
                    <a:pt x="21569" y="12784"/>
                    <a:pt x="12904" y="34716"/>
                    <a:pt x="23484" y="507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BB980A13-D0A0-40A3-773D-B2CF292152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8570" y="4255536"/>
              <a:ext cx="85170" cy="89758"/>
            </a:xfrm>
            <a:custGeom>
              <a:avLst/>
              <a:gdLst>
                <a:gd name="connsiteX0" fmla="*/ 46982 w 85170"/>
                <a:gd name="connsiteY0" fmla="*/ 66594 h 89758"/>
                <a:gd name="connsiteX1" fmla="*/ 85170 w 85170"/>
                <a:gd name="connsiteY1" fmla="*/ 80003 h 89758"/>
                <a:gd name="connsiteX2" fmla="*/ 70409 w 85170"/>
                <a:gd name="connsiteY2" fmla="*/ 89322 h 89758"/>
                <a:gd name="connsiteX3" fmla="*/ 35546 w 85170"/>
                <a:gd name="connsiteY3" fmla="*/ 87958 h 89758"/>
                <a:gd name="connsiteX4" fmla="*/ 25671 w 85170"/>
                <a:gd name="connsiteY4" fmla="*/ 54662 h 89758"/>
                <a:gd name="connsiteX5" fmla="*/ 36805 w 85170"/>
                <a:gd name="connsiteY5" fmla="*/ 39492 h 89758"/>
                <a:gd name="connsiteX6" fmla="*/ 39929 w 85170"/>
                <a:gd name="connsiteY6" fmla="*/ 21707 h 89758"/>
                <a:gd name="connsiteX7" fmla="*/ 20885 w 85170"/>
                <a:gd name="connsiteY7" fmla="*/ 37617 h 89758"/>
                <a:gd name="connsiteX8" fmla="*/ 7837 w 85170"/>
                <a:gd name="connsiteY8" fmla="*/ 46878 h 89758"/>
                <a:gd name="connsiteX9" fmla="*/ 632 w 85170"/>
                <a:gd name="connsiteY9" fmla="*/ 28753 h 89758"/>
                <a:gd name="connsiteX10" fmla="*/ 45471 w 85170"/>
                <a:gd name="connsiteY10" fmla="*/ 2503 h 89758"/>
                <a:gd name="connsiteX11" fmla="*/ 58418 w 85170"/>
                <a:gd name="connsiteY11" fmla="*/ 45287 h 89758"/>
                <a:gd name="connsiteX12" fmla="*/ 46932 w 85170"/>
                <a:gd name="connsiteY12" fmla="*/ 66537 h 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70" h="89758">
                  <a:moveTo>
                    <a:pt x="46982" y="66594"/>
                  </a:moveTo>
                  <a:cubicBezTo>
                    <a:pt x="59124" y="70856"/>
                    <a:pt x="69754" y="74606"/>
                    <a:pt x="85170" y="80003"/>
                  </a:cubicBezTo>
                  <a:cubicBezTo>
                    <a:pt x="76958" y="85344"/>
                    <a:pt x="73734" y="89208"/>
                    <a:pt x="70409" y="89322"/>
                  </a:cubicBezTo>
                  <a:cubicBezTo>
                    <a:pt x="58771" y="89719"/>
                    <a:pt x="46831" y="90515"/>
                    <a:pt x="35546" y="87958"/>
                  </a:cubicBezTo>
                  <a:cubicBezTo>
                    <a:pt x="19122" y="84208"/>
                    <a:pt x="15444" y="70060"/>
                    <a:pt x="25671" y="54662"/>
                  </a:cubicBezTo>
                  <a:cubicBezTo>
                    <a:pt x="29147" y="49378"/>
                    <a:pt x="34185" y="45174"/>
                    <a:pt x="36805" y="39492"/>
                  </a:cubicBezTo>
                  <a:cubicBezTo>
                    <a:pt x="39072" y="34605"/>
                    <a:pt x="38871" y="28299"/>
                    <a:pt x="39929" y="21707"/>
                  </a:cubicBezTo>
                  <a:cubicBezTo>
                    <a:pt x="26477" y="20798"/>
                    <a:pt x="23001" y="28242"/>
                    <a:pt x="20885" y="37617"/>
                  </a:cubicBezTo>
                  <a:cubicBezTo>
                    <a:pt x="19172" y="45230"/>
                    <a:pt x="14436" y="49037"/>
                    <a:pt x="7837" y="46878"/>
                  </a:cubicBezTo>
                  <a:cubicBezTo>
                    <a:pt x="-123" y="44265"/>
                    <a:pt x="-879" y="36537"/>
                    <a:pt x="632" y="28753"/>
                  </a:cubicBezTo>
                  <a:cubicBezTo>
                    <a:pt x="4764" y="7446"/>
                    <a:pt x="27535" y="-5793"/>
                    <a:pt x="45471" y="2503"/>
                  </a:cubicBezTo>
                  <a:cubicBezTo>
                    <a:pt x="61391" y="9833"/>
                    <a:pt x="66731" y="27048"/>
                    <a:pt x="58418" y="45287"/>
                  </a:cubicBezTo>
                  <a:cubicBezTo>
                    <a:pt x="55194" y="52390"/>
                    <a:pt x="51063" y="58924"/>
                    <a:pt x="46932" y="66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FB7D5FA-8545-25CA-40C4-EAD585E06D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49" y="3803259"/>
              <a:ext cx="69830" cy="116766"/>
            </a:xfrm>
            <a:custGeom>
              <a:avLst/>
              <a:gdLst>
                <a:gd name="connsiteX0" fmla="*/ 46753 w 69830"/>
                <a:gd name="connsiteY0" fmla="*/ 43641 h 116766"/>
                <a:gd name="connsiteX1" fmla="*/ 0 w 69830"/>
                <a:gd name="connsiteY1" fmla="*/ 97164 h 116766"/>
                <a:gd name="connsiteX2" fmla="*/ 5441 w 69830"/>
                <a:gd name="connsiteY2" fmla="*/ 76993 h 116766"/>
                <a:gd name="connsiteX3" fmla="*/ 47912 w 69830"/>
                <a:gd name="connsiteY3" fmla="*/ 8073 h 116766"/>
                <a:gd name="connsiteX4" fmla="*/ 61615 w 69830"/>
                <a:gd name="connsiteY4" fmla="*/ 175 h 116766"/>
                <a:gd name="connsiteX5" fmla="*/ 69827 w 69830"/>
                <a:gd name="connsiteY5" fmla="*/ 14664 h 116766"/>
                <a:gd name="connsiteX6" fmla="*/ 65293 w 69830"/>
                <a:gd name="connsiteY6" fmla="*/ 103300 h 116766"/>
                <a:gd name="connsiteX7" fmla="*/ 64839 w 69830"/>
                <a:gd name="connsiteY7" fmla="*/ 105687 h 116766"/>
                <a:gd name="connsiteX8" fmla="*/ 54965 w 69830"/>
                <a:gd name="connsiteY8" fmla="*/ 116766 h 116766"/>
                <a:gd name="connsiteX9" fmla="*/ 47055 w 69830"/>
                <a:gd name="connsiteY9" fmla="*/ 106482 h 116766"/>
                <a:gd name="connsiteX10" fmla="*/ 44687 w 69830"/>
                <a:gd name="connsiteY10" fmla="*/ 82164 h 116766"/>
                <a:gd name="connsiteX11" fmla="*/ 46702 w 69830"/>
                <a:gd name="connsiteY11" fmla="*/ 43698 h 11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830" h="116766">
                  <a:moveTo>
                    <a:pt x="46753" y="43641"/>
                  </a:moveTo>
                  <a:cubicBezTo>
                    <a:pt x="28465" y="59550"/>
                    <a:pt x="24535" y="85744"/>
                    <a:pt x="0" y="97164"/>
                  </a:cubicBezTo>
                  <a:cubicBezTo>
                    <a:pt x="2721" y="86766"/>
                    <a:pt x="3023" y="81085"/>
                    <a:pt x="5441" y="76993"/>
                  </a:cubicBezTo>
                  <a:cubicBezTo>
                    <a:pt x="19245" y="53755"/>
                    <a:pt x="33201" y="30630"/>
                    <a:pt x="47912" y="8073"/>
                  </a:cubicBezTo>
                  <a:cubicBezTo>
                    <a:pt x="50783" y="3641"/>
                    <a:pt x="57786" y="-961"/>
                    <a:pt x="61615" y="175"/>
                  </a:cubicBezTo>
                  <a:cubicBezTo>
                    <a:pt x="65343" y="1255"/>
                    <a:pt x="69978" y="9607"/>
                    <a:pt x="69827" y="14664"/>
                  </a:cubicBezTo>
                  <a:cubicBezTo>
                    <a:pt x="69021" y="44266"/>
                    <a:pt x="66955" y="73755"/>
                    <a:pt x="65293" y="103300"/>
                  </a:cubicBezTo>
                  <a:cubicBezTo>
                    <a:pt x="65293" y="104096"/>
                    <a:pt x="65293" y="105176"/>
                    <a:pt x="64839" y="105687"/>
                  </a:cubicBezTo>
                  <a:cubicBezTo>
                    <a:pt x="61615" y="109437"/>
                    <a:pt x="58290" y="113073"/>
                    <a:pt x="54965" y="116766"/>
                  </a:cubicBezTo>
                  <a:cubicBezTo>
                    <a:pt x="52194" y="113357"/>
                    <a:pt x="47962" y="110403"/>
                    <a:pt x="47055" y="106482"/>
                  </a:cubicBezTo>
                  <a:cubicBezTo>
                    <a:pt x="45241" y="98641"/>
                    <a:pt x="44637" y="90289"/>
                    <a:pt x="44687" y="82164"/>
                  </a:cubicBezTo>
                  <a:cubicBezTo>
                    <a:pt x="44738" y="70744"/>
                    <a:pt x="45846" y="59266"/>
                    <a:pt x="46702" y="43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FB3D5F41-1B41-ABEA-5CEC-D10C87FD36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62018" y="4315238"/>
              <a:ext cx="41950" cy="181836"/>
            </a:xfrm>
            <a:custGeom>
              <a:avLst/>
              <a:gdLst>
                <a:gd name="connsiteX0" fmla="*/ 13250 w 41950"/>
                <a:gd name="connsiteY0" fmla="*/ 181836 h 181836"/>
                <a:gd name="connsiteX1" fmla="*/ 19245 w 41950"/>
                <a:gd name="connsiteY1" fmla="*/ 90018 h 181836"/>
                <a:gd name="connsiteX2" fmla="*/ 0 w 41950"/>
                <a:gd name="connsiteY2" fmla="*/ 2176 h 181836"/>
                <a:gd name="connsiteX3" fmla="*/ 20908 w 41950"/>
                <a:gd name="connsiteY3" fmla="*/ 12403 h 181836"/>
                <a:gd name="connsiteX4" fmla="*/ 37332 w 41950"/>
                <a:gd name="connsiteY4" fmla="*/ 63199 h 181836"/>
                <a:gd name="connsiteX5" fmla="*/ 36022 w 41950"/>
                <a:gd name="connsiteY5" fmla="*/ 158541 h 181836"/>
                <a:gd name="connsiteX6" fmla="*/ 13200 w 41950"/>
                <a:gd name="connsiteY6" fmla="*/ 181780 h 18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0" h="181836">
                  <a:moveTo>
                    <a:pt x="13250" y="181836"/>
                  </a:moveTo>
                  <a:cubicBezTo>
                    <a:pt x="15668" y="149961"/>
                    <a:pt x="21412" y="119620"/>
                    <a:pt x="19245" y="90018"/>
                  </a:cubicBezTo>
                  <a:cubicBezTo>
                    <a:pt x="17079" y="60643"/>
                    <a:pt x="6902" y="32006"/>
                    <a:pt x="0" y="2176"/>
                  </a:cubicBezTo>
                  <a:cubicBezTo>
                    <a:pt x="10781" y="-3619"/>
                    <a:pt x="17281" y="2972"/>
                    <a:pt x="20908" y="12403"/>
                  </a:cubicBezTo>
                  <a:cubicBezTo>
                    <a:pt x="27256" y="28938"/>
                    <a:pt x="33704" y="45756"/>
                    <a:pt x="37332" y="63199"/>
                  </a:cubicBezTo>
                  <a:cubicBezTo>
                    <a:pt x="43932" y="94847"/>
                    <a:pt x="43428" y="127007"/>
                    <a:pt x="36022" y="158541"/>
                  </a:cubicBezTo>
                  <a:cubicBezTo>
                    <a:pt x="31689" y="176893"/>
                    <a:pt x="28112" y="179507"/>
                    <a:pt x="13200" y="1817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3BAACF98-608B-62E8-72DE-BF5E4CFF33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045" y="5349488"/>
              <a:ext cx="79158" cy="74559"/>
            </a:xfrm>
            <a:custGeom>
              <a:avLst/>
              <a:gdLst>
                <a:gd name="connsiteX0" fmla="*/ 79108 w 79158"/>
                <a:gd name="connsiteY0" fmla="*/ 69411 h 74559"/>
                <a:gd name="connsiteX1" fmla="*/ 41575 w 79158"/>
                <a:gd name="connsiteY1" fmla="*/ 65832 h 74559"/>
                <a:gd name="connsiteX2" fmla="*/ 20566 w 79158"/>
                <a:gd name="connsiteY2" fmla="*/ 72650 h 74559"/>
                <a:gd name="connsiteX3" fmla="*/ 515 w 79158"/>
                <a:gd name="connsiteY3" fmla="*/ 49014 h 74559"/>
                <a:gd name="connsiteX4" fmla="*/ 26561 w 79158"/>
                <a:gd name="connsiteY4" fmla="*/ 4752 h 74559"/>
                <a:gd name="connsiteX5" fmla="*/ 53565 w 79158"/>
                <a:gd name="connsiteY5" fmla="*/ 17252 h 74559"/>
                <a:gd name="connsiteX6" fmla="*/ 55832 w 79158"/>
                <a:gd name="connsiteY6" fmla="*/ 24127 h 74559"/>
                <a:gd name="connsiteX7" fmla="*/ 76690 w 79158"/>
                <a:gd name="connsiteY7" fmla="*/ 62764 h 74559"/>
                <a:gd name="connsiteX8" fmla="*/ 79158 w 79158"/>
                <a:gd name="connsiteY8" fmla="*/ 69411 h 7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58" h="74559">
                  <a:moveTo>
                    <a:pt x="79108" y="69411"/>
                  </a:moveTo>
                  <a:cubicBezTo>
                    <a:pt x="64750" y="81003"/>
                    <a:pt x="53364" y="69980"/>
                    <a:pt x="41575" y="65832"/>
                  </a:cubicBezTo>
                  <a:cubicBezTo>
                    <a:pt x="34521" y="68218"/>
                    <a:pt x="27670" y="71684"/>
                    <a:pt x="20566" y="72650"/>
                  </a:cubicBezTo>
                  <a:cubicBezTo>
                    <a:pt x="6057" y="74696"/>
                    <a:pt x="-2206" y="65093"/>
                    <a:pt x="515" y="49014"/>
                  </a:cubicBezTo>
                  <a:cubicBezTo>
                    <a:pt x="3638" y="30434"/>
                    <a:pt x="12556" y="15207"/>
                    <a:pt x="26561" y="4752"/>
                  </a:cubicBezTo>
                  <a:cubicBezTo>
                    <a:pt x="39308" y="-4794"/>
                    <a:pt x="49283" y="377"/>
                    <a:pt x="53565" y="17252"/>
                  </a:cubicBezTo>
                  <a:cubicBezTo>
                    <a:pt x="54170" y="19639"/>
                    <a:pt x="56034" y="21968"/>
                    <a:pt x="55832" y="24127"/>
                  </a:cubicBezTo>
                  <a:cubicBezTo>
                    <a:pt x="53867" y="43275"/>
                    <a:pt x="62936" y="54525"/>
                    <a:pt x="76690" y="62764"/>
                  </a:cubicBezTo>
                  <a:cubicBezTo>
                    <a:pt x="77647" y="63332"/>
                    <a:pt x="77798" y="65605"/>
                    <a:pt x="79158" y="694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E49EEBF8-E8F0-8347-5B3F-C9F3AE56A4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9375" y="2109391"/>
              <a:ext cx="56530" cy="148919"/>
            </a:xfrm>
            <a:custGeom>
              <a:avLst/>
              <a:gdLst>
                <a:gd name="connsiteX0" fmla="*/ 102 w 56530"/>
                <a:gd name="connsiteY0" fmla="*/ 2839 h 148919"/>
                <a:gd name="connsiteX1" fmla="*/ 31036 w 56530"/>
                <a:gd name="connsiteY1" fmla="*/ 9373 h 148919"/>
                <a:gd name="connsiteX2" fmla="*/ 42371 w 56530"/>
                <a:gd name="connsiteY2" fmla="*/ 143749 h 148919"/>
                <a:gd name="connsiteX3" fmla="*/ 33907 w 56530"/>
                <a:gd name="connsiteY3" fmla="*/ 148919 h 148919"/>
                <a:gd name="connsiteX4" fmla="*/ 31288 w 56530"/>
                <a:gd name="connsiteY4" fmla="*/ 124828 h 148919"/>
                <a:gd name="connsiteX5" fmla="*/ 30784 w 56530"/>
                <a:gd name="connsiteY5" fmla="*/ 80623 h 148919"/>
                <a:gd name="connsiteX6" fmla="*/ 3528 w 56530"/>
                <a:gd name="connsiteY6" fmla="*/ 15964 h 148919"/>
                <a:gd name="connsiteX7" fmla="*/ 254 w 56530"/>
                <a:gd name="connsiteY7" fmla="*/ 9884 h 148919"/>
                <a:gd name="connsiteX8" fmla="*/ 153 w 56530"/>
                <a:gd name="connsiteY8" fmla="*/ 2839 h 1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30" h="148919">
                  <a:moveTo>
                    <a:pt x="102" y="2839"/>
                  </a:moveTo>
                  <a:cubicBezTo>
                    <a:pt x="12496" y="-3013"/>
                    <a:pt x="22219" y="680"/>
                    <a:pt x="31036" y="9373"/>
                  </a:cubicBezTo>
                  <a:cubicBezTo>
                    <a:pt x="59299" y="37271"/>
                    <a:pt x="65496" y="110112"/>
                    <a:pt x="42371" y="143749"/>
                  </a:cubicBezTo>
                  <a:cubicBezTo>
                    <a:pt x="41213" y="145453"/>
                    <a:pt x="38744" y="146022"/>
                    <a:pt x="33907" y="148919"/>
                  </a:cubicBezTo>
                  <a:cubicBezTo>
                    <a:pt x="32849" y="139772"/>
                    <a:pt x="31489" y="132328"/>
                    <a:pt x="31288" y="124828"/>
                  </a:cubicBezTo>
                  <a:cubicBezTo>
                    <a:pt x="30834" y="110112"/>
                    <a:pt x="31792" y="95283"/>
                    <a:pt x="30784" y="80623"/>
                  </a:cubicBezTo>
                  <a:cubicBezTo>
                    <a:pt x="29021" y="55339"/>
                    <a:pt x="22068" y="32498"/>
                    <a:pt x="3528" y="15964"/>
                  </a:cubicBezTo>
                  <a:cubicBezTo>
                    <a:pt x="1966" y="14600"/>
                    <a:pt x="1009" y="12100"/>
                    <a:pt x="254" y="9884"/>
                  </a:cubicBezTo>
                  <a:cubicBezTo>
                    <a:pt x="-250" y="8521"/>
                    <a:pt x="153" y="6702"/>
                    <a:pt x="153" y="2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3E0F7FE9-FE89-A66B-1AC3-E91C55C7D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17135" y="116453"/>
              <a:ext cx="59876" cy="122359"/>
            </a:xfrm>
            <a:custGeom>
              <a:avLst/>
              <a:gdLst>
                <a:gd name="connsiteX0" fmla="*/ 38491 w 59876"/>
                <a:gd name="connsiteY0" fmla="*/ 55082 h 122359"/>
                <a:gd name="connsiteX1" fmla="*/ 0 w 59876"/>
                <a:gd name="connsiteY1" fmla="*/ 84684 h 122359"/>
                <a:gd name="connsiteX2" fmla="*/ 3124 w 59876"/>
                <a:gd name="connsiteY2" fmla="*/ 73605 h 122359"/>
                <a:gd name="connsiteX3" fmla="*/ 34712 w 59876"/>
                <a:gd name="connsiteY3" fmla="*/ 12013 h 122359"/>
                <a:gd name="connsiteX4" fmla="*/ 49070 w 59876"/>
                <a:gd name="connsiteY4" fmla="*/ 934 h 122359"/>
                <a:gd name="connsiteX5" fmla="*/ 59650 w 59876"/>
                <a:gd name="connsiteY5" fmla="*/ 16900 h 122359"/>
                <a:gd name="connsiteX6" fmla="*/ 58693 w 59876"/>
                <a:gd name="connsiteY6" fmla="*/ 105650 h 122359"/>
                <a:gd name="connsiteX7" fmla="*/ 55318 w 59876"/>
                <a:gd name="connsiteY7" fmla="*/ 117128 h 122359"/>
                <a:gd name="connsiteX8" fmla="*/ 44385 w 59876"/>
                <a:gd name="connsiteY8" fmla="*/ 122355 h 122359"/>
                <a:gd name="connsiteX9" fmla="*/ 38742 w 59876"/>
                <a:gd name="connsiteY9" fmla="*/ 113435 h 122359"/>
                <a:gd name="connsiteX10" fmla="*/ 38491 w 59876"/>
                <a:gd name="connsiteY10" fmla="*/ 55082 h 1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76" h="122359">
                  <a:moveTo>
                    <a:pt x="38491" y="55082"/>
                  </a:moveTo>
                  <a:cubicBezTo>
                    <a:pt x="21527" y="73832"/>
                    <a:pt x="8701" y="83700"/>
                    <a:pt x="0" y="84684"/>
                  </a:cubicBezTo>
                  <a:cubicBezTo>
                    <a:pt x="1109" y="80480"/>
                    <a:pt x="1209" y="76218"/>
                    <a:pt x="3124" y="73605"/>
                  </a:cubicBezTo>
                  <a:cubicBezTo>
                    <a:pt x="16575" y="54968"/>
                    <a:pt x="28364" y="35366"/>
                    <a:pt x="34712" y="12013"/>
                  </a:cubicBezTo>
                  <a:cubicBezTo>
                    <a:pt x="36777" y="4457"/>
                    <a:pt x="41916" y="-2589"/>
                    <a:pt x="49070" y="934"/>
                  </a:cubicBezTo>
                  <a:cubicBezTo>
                    <a:pt x="53907" y="3263"/>
                    <a:pt x="59499" y="11275"/>
                    <a:pt x="59650" y="16900"/>
                  </a:cubicBezTo>
                  <a:cubicBezTo>
                    <a:pt x="60305" y="46446"/>
                    <a:pt x="59398" y="76048"/>
                    <a:pt x="58693" y="105650"/>
                  </a:cubicBezTo>
                  <a:cubicBezTo>
                    <a:pt x="58592" y="109571"/>
                    <a:pt x="57584" y="114571"/>
                    <a:pt x="55318" y="117128"/>
                  </a:cubicBezTo>
                  <a:cubicBezTo>
                    <a:pt x="52647" y="120139"/>
                    <a:pt x="48063" y="122469"/>
                    <a:pt x="44385" y="122355"/>
                  </a:cubicBezTo>
                  <a:cubicBezTo>
                    <a:pt x="42319" y="122298"/>
                    <a:pt x="38843" y="116673"/>
                    <a:pt x="38742" y="113435"/>
                  </a:cubicBezTo>
                  <a:cubicBezTo>
                    <a:pt x="38188" y="95423"/>
                    <a:pt x="38491" y="77412"/>
                    <a:pt x="38491" y="550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144BBF8-D17E-CA7B-DB0E-F576D61BE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43847" y="3336115"/>
              <a:ext cx="52450" cy="169759"/>
            </a:xfrm>
            <a:custGeom>
              <a:avLst/>
              <a:gdLst>
                <a:gd name="connsiteX0" fmla="*/ 27613 w 52450"/>
                <a:gd name="connsiteY0" fmla="*/ 169760 h 169759"/>
                <a:gd name="connsiteX1" fmla="*/ 5697 w 52450"/>
                <a:gd name="connsiteY1" fmla="*/ 147089 h 169759"/>
                <a:gd name="connsiteX2" fmla="*/ 16328 w 52450"/>
                <a:gd name="connsiteY2" fmla="*/ 19929 h 169759"/>
                <a:gd name="connsiteX3" fmla="*/ 33154 w 52450"/>
                <a:gd name="connsiteY3" fmla="*/ 1293 h 169759"/>
                <a:gd name="connsiteX4" fmla="*/ 52450 w 52450"/>
                <a:gd name="connsiteY4" fmla="*/ 838 h 169759"/>
                <a:gd name="connsiteX5" fmla="*/ 27512 w 52450"/>
                <a:gd name="connsiteY5" fmla="*/ 152203 h 169759"/>
                <a:gd name="connsiteX6" fmla="*/ 27613 w 52450"/>
                <a:gd name="connsiteY6" fmla="*/ 169760 h 16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0" h="169759">
                  <a:moveTo>
                    <a:pt x="27613" y="169760"/>
                  </a:moveTo>
                  <a:cubicBezTo>
                    <a:pt x="14111" y="167828"/>
                    <a:pt x="8267" y="158396"/>
                    <a:pt x="5697" y="147089"/>
                  </a:cubicBezTo>
                  <a:cubicBezTo>
                    <a:pt x="-4127" y="103395"/>
                    <a:pt x="-1658" y="60554"/>
                    <a:pt x="16328" y="19929"/>
                  </a:cubicBezTo>
                  <a:cubicBezTo>
                    <a:pt x="19703" y="12372"/>
                    <a:pt x="26605" y="5952"/>
                    <a:pt x="33154" y="1293"/>
                  </a:cubicBezTo>
                  <a:cubicBezTo>
                    <a:pt x="36832" y="-1321"/>
                    <a:pt x="43130" y="838"/>
                    <a:pt x="52450" y="838"/>
                  </a:cubicBezTo>
                  <a:cubicBezTo>
                    <a:pt x="17738" y="49361"/>
                    <a:pt x="20056" y="100270"/>
                    <a:pt x="27512" y="152203"/>
                  </a:cubicBezTo>
                  <a:cubicBezTo>
                    <a:pt x="28268" y="157544"/>
                    <a:pt x="27613" y="163112"/>
                    <a:pt x="27613" y="16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BBB80296-3073-F98B-6185-1D564A8BEB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60413" y="3339037"/>
              <a:ext cx="40129" cy="155777"/>
            </a:xfrm>
            <a:custGeom>
              <a:avLst/>
              <a:gdLst>
                <a:gd name="connsiteX0" fmla="*/ 40079 w 40129"/>
                <a:gd name="connsiteY0" fmla="*/ 151270 h 155777"/>
                <a:gd name="connsiteX1" fmla="*/ 16451 w 40129"/>
                <a:gd name="connsiteY1" fmla="*/ 147974 h 155777"/>
                <a:gd name="connsiteX2" fmla="*/ 6829 w 40129"/>
                <a:gd name="connsiteY2" fmla="*/ 128827 h 155777"/>
                <a:gd name="connsiteX3" fmla="*/ 6375 w 40129"/>
                <a:gd name="connsiteY3" fmla="*/ 23883 h 155777"/>
                <a:gd name="connsiteX4" fmla="*/ 14537 w 40129"/>
                <a:gd name="connsiteY4" fmla="*/ 6610 h 155777"/>
                <a:gd name="connsiteX5" fmla="*/ 36049 w 40129"/>
                <a:gd name="connsiteY5" fmla="*/ 5416 h 155777"/>
                <a:gd name="connsiteX6" fmla="*/ 40130 w 40129"/>
                <a:gd name="connsiteY6" fmla="*/ 151327 h 15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29" h="155777">
                  <a:moveTo>
                    <a:pt x="40079" y="151270"/>
                  </a:moveTo>
                  <a:cubicBezTo>
                    <a:pt x="28946" y="159565"/>
                    <a:pt x="21892" y="155190"/>
                    <a:pt x="16451" y="147974"/>
                  </a:cubicBezTo>
                  <a:cubicBezTo>
                    <a:pt x="12269" y="142463"/>
                    <a:pt x="8794" y="135701"/>
                    <a:pt x="6829" y="128827"/>
                  </a:cubicBezTo>
                  <a:cubicBezTo>
                    <a:pt x="-3046" y="93997"/>
                    <a:pt x="-1333" y="58826"/>
                    <a:pt x="6375" y="23883"/>
                  </a:cubicBezTo>
                  <a:cubicBezTo>
                    <a:pt x="7735" y="17690"/>
                    <a:pt x="10859" y="11553"/>
                    <a:pt x="14537" y="6610"/>
                  </a:cubicBezTo>
                  <a:cubicBezTo>
                    <a:pt x="20532" y="-1515"/>
                    <a:pt x="27887" y="-2424"/>
                    <a:pt x="36049" y="5416"/>
                  </a:cubicBezTo>
                  <a:cubicBezTo>
                    <a:pt x="18870" y="54280"/>
                    <a:pt x="20280" y="102860"/>
                    <a:pt x="40130" y="1513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9E309D3-35AA-E9A1-5FD6-CA2C5B9521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6425" y="4853647"/>
              <a:ext cx="164560" cy="33095"/>
            </a:xfrm>
            <a:custGeom>
              <a:avLst/>
              <a:gdLst>
                <a:gd name="connsiteX0" fmla="*/ 164510 w 164560"/>
                <a:gd name="connsiteY0" fmla="*/ 8885 h 33095"/>
                <a:gd name="connsiteX1" fmla="*/ 134332 w 164560"/>
                <a:gd name="connsiteY1" fmla="*/ 20135 h 33095"/>
                <a:gd name="connsiteX2" fmla="*/ 21481 w 164560"/>
                <a:gd name="connsiteY2" fmla="*/ 32465 h 33095"/>
                <a:gd name="connsiteX3" fmla="*/ 220 w 164560"/>
                <a:gd name="connsiteY3" fmla="*/ 21840 h 33095"/>
                <a:gd name="connsiteX4" fmla="*/ 21279 w 164560"/>
                <a:gd name="connsiteY4" fmla="*/ 7294 h 33095"/>
                <a:gd name="connsiteX5" fmla="*/ 138917 w 164560"/>
                <a:gd name="connsiteY5" fmla="*/ 78 h 33095"/>
                <a:gd name="connsiteX6" fmla="*/ 164409 w 164560"/>
                <a:gd name="connsiteY6" fmla="*/ 1953 h 33095"/>
                <a:gd name="connsiteX7" fmla="*/ 164561 w 164560"/>
                <a:gd name="connsiteY7" fmla="*/ 8942 h 3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60" h="33095">
                  <a:moveTo>
                    <a:pt x="164510" y="8885"/>
                  </a:moveTo>
                  <a:cubicBezTo>
                    <a:pt x="154434" y="12749"/>
                    <a:pt x="144610" y="18771"/>
                    <a:pt x="134332" y="20135"/>
                  </a:cubicBezTo>
                  <a:cubicBezTo>
                    <a:pt x="96799" y="25192"/>
                    <a:pt x="59115" y="29055"/>
                    <a:pt x="21481" y="32465"/>
                  </a:cubicBezTo>
                  <a:cubicBezTo>
                    <a:pt x="13621" y="33147"/>
                    <a:pt x="2739" y="35704"/>
                    <a:pt x="220" y="21840"/>
                  </a:cubicBezTo>
                  <a:cubicBezTo>
                    <a:pt x="-1392" y="12805"/>
                    <a:pt x="5863" y="8260"/>
                    <a:pt x="21279" y="7294"/>
                  </a:cubicBezTo>
                  <a:cubicBezTo>
                    <a:pt x="60475" y="4851"/>
                    <a:pt x="99671" y="2180"/>
                    <a:pt x="138917" y="78"/>
                  </a:cubicBezTo>
                  <a:cubicBezTo>
                    <a:pt x="147381" y="-376"/>
                    <a:pt x="155895" y="1271"/>
                    <a:pt x="164409" y="1953"/>
                  </a:cubicBezTo>
                  <a:cubicBezTo>
                    <a:pt x="164460" y="4283"/>
                    <a:pt x="164510" y="6612"/>
                    <a:pt x="164561" y="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4A5506FA-1005-40B7-EFE3-E03DCAB56A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083" y="5003467"/>
              <a:ext cx="75188" cy="109108"/>
            </a:xfrm>
            <a:custGeom>
              <a:avLst/>
              <a:gdLst>
                <a:gd name="connsiteX0" fmla="*/ 24154 w 75188"/>
                <a:gd name="connsiteY0" fmla="*/ 85998 h 109108"/>
                <a:gd name="connsiteX1" fmla="*/ 51510 w 75188"/>
                <a:gd name="connsiteY1" fmla="*/ 88896 h 109108"/>
                <a:gd name="connsiteX2" fmla="*/ 74383 w 75188"/>
                <a:gd name="connsiteY2" fmla="*/ 92192 h 109108"/>
                <a:gd name="connsiteX3" fmla="*/ 75189 w 75188"/>
                <a:gd name="connsiteY3" fmla="*/ 97305 h 109108"/>
                <a:gd name="connsiteX4" fmla="*/ 64004 w 75188"/>
                <a:gd name="connsiteY4" fmla="*/ 104976 h 109108"/>
                <a:gd name="connsiteX5" fmla="*/ 20728 w 75188"/>
                <a:gd name="connsiteY5" fmla="*/ 108726 h 109108"/>
                <a:gd name="connsiteX6" fmla="*/ 6924 w 75188"/>
                <a:gd name="connsiteY6" fmla="*/ 70373 h 109108"/>
                <a:gd name="connsiteX7" fmla="*/ 27378 w 75188"/>
                <a:gd name="connsiteY7" fmla="*/ 44691 h 109108"/>
                <a:gd name="connsiteX8" fmla="*/ 16496 w 75188"/>
                <a:gd name="connsiteY8" fmla="*/ 15373 h 109108"/>
                <a:gd name="connsiteX9" fmla="*/ 10551 w 75188"/>
                <a:gd name="connsiteY9" fmla="*/ 12930 h 109108"/>
                <a:gd name="connsiteX10" fmla="*/ 9342 w 75188"/>
                <a:gd name="connsiteY10" fmla="*/ 11055 h 109108"/>
                <a:gd name="connsiteX11" fmla="*/ 35892 w 75188"/>
                <a:gd name="connsiteY11" fmla="*/ 2816 h 109108"/>
                <a:gd name="connsiteX12" fmla="*/ 53072 w 75188"/>
                <a:gd name="connsiteY12" fmla="*/ 33271 h 109108"/>
                <a:gd name="connsiteX13" fmla="*/ 40830 w 75188"/>
                <a:gd name="connsiteY13" fmla="*/ 61737 h 109108"/>
                <a:gd name="connsiteX14" fmla="*/ 24154 w 75188"/>
                <a:gd name="connsiteY14" fmla="*/ 85941 h 1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88" h="109108">
                  <a:moveTo>
                    <a:pt x="24154" y="85998"/>
                  </a:moveTo>
                  <a:cubicBezTo>
                    <a:pt x="36043" y="87248"/>
                    <a:pt x="43802" y="87930"/>
                    <a:pt x="51510" y="88896"/>
                  </a:cubicBezTo>
                  <a:cubicBezTo>
                    <a:pt x="59168" y="89862"/>
                    <a:pt x="66775" y="91112"/>
                    <a:pt x="74383" y="92192"/>
                  </a:cubicBezTo>
                  <a:cubicBezTo>
                    <a:pt x="74635" y="93896"/>
                    <a:pt x="74937" y="95601"/>
                    <a:pt x="75189" y="97305"/>
                  </a:cubicBezTo>
                  <a:cubicBezTo>
                    <a:pt x="71461" y="99976"/>
                    <a:pt x="67934" y="104351"/>
                    <a:pt x="64004" y="104976"/>
                  </a:cubicBezTo>
                  <a:cubicBezTo>
                    <a:pt x="49646" y="107078"/>
                    <a:pt x="34985" y="110203"/>
                    <a:pt x="20728" y="108726"/>
                  </a:cubicBezTo>
                  <a:cubicBezTo>
                    <a:pt x="-381" y="106567"/>
                    <a:pt x="-6074" y="89123"/>
                    <a:pt x="6924" y="70373"/>
                  </a:cubicBezTo>
                  <a:cubicBezTo>
                    <a:pt x="13171" y="61339"/>
                    <a:pt x="21030" y="53669"/>
                    <a:pt x="27378" y="44691"/>
                  </a:cubicBezTo>
                  <a:cubicBezTo>
                    <a:pt x="40527" y="26225"/>
                    <a:pt x="37807" y="19407"/>
                    <a:pt x="16496" y="15373"/>
                  </a:cubicBezTo>
                  <a:cubicBezTo>
                    <a:pt x="14430" y="14975"/>
                    <a:pt x="12465" y="13896"/>
                    <a:pt x="10551" y="12930"/>
                  </a:cubicBezTo>
                  <a:cubicBezTo>
                    <a:pt x="9997" y="12646"/>
                    <a:pt x="9745" y="11680"/>
                    <a:pt x="9342" y="11055"/>
                  </a:cubicBezTo>
                  <a:cubicBezTo>
                    <a:pt x="16798" y="-422"/>
                    <a:pt x="23902" y="-2582"/>
                    <a:pt x="35892" y="2816"/>
                  </a:cubicBezTo>
                  <a:cubicBezTo>
                    <a:pt x="48336" y="8498"/>
                    <a:pt x="56044" y="20259"/>
                    <a:pt x="53072" y="33271"/>
                  </a:cubicBezTo>
                  <a:cubicBezTo>
                    <a:pt x="50805" y="43328"/>
                    <a:pt x="45666" y="52760"/>
                    <a:pt x="40830" y="61737"/>
                  </a:cubicBezTo>
                  <a:cubicBezTo>
                    <a:pt x="36850" y="69123"/>
                    <a:pt x="31408" y="75544"/>
                    <a:pt x="24154" y="85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AC8B176-FACD-EE97-FBB7-E385E86D97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0548" y="2095557"/>
              <a:ext cx="74299" cy="136559"/>
            </a:xfrm>
            <a:custGeom>
              <a:avLst/>
              <a:gdLst>
                <a:gd name="connsiteX0" fmla="*/ 47850 w 74299"/>
                <a:gd name="connsiteY0" fmla="*/ 52865 h 136559"/>
                <a:gd name="connsiteX1" fmla="*/ 74299 w 74299"/>
                <a:gd name="connsiteY1" fmla="*/ 57582 h 136559"/>
                <a:gd name="connsiteX2" fmla="*/ 50469 w 74299"/>
                <a:gd name="connsiteY2" fmla="*/ 76332 h 136559"/>
                <a:gd name="connsiteX3" fmla="*/ 48605 w 74299"/>
                <a:gd name="connsiteY3" fmla="*/ 136559 h 136559"/>
                <a:gd name="connsiteX4" fmla="*/ 23567 w 74299"/>
                <a:gd name="connsiteY4" fmla="*/ 85763 h 136559"/>
                <a:gd name="connsiteX5" fmla="*/ 543 w 74299"/>
                <a:gd name="connsiteY5" fmla="*/ 84457 h 136559"/>
                <a:gd name="connsiteX6" fmla="*/ 23365 w 74299"/>
                <a:gd name="connsiteY6" fmla="*/ 57070 h 136559"/>
                <a:gd name="connsiteX7" fmla="*/ 25027 w 74299"/>
                <a:gd name="connsiteY7" fmla="*/ 32695 h 136559"/>
                <a:gd name="connsiteX8" fmla="*/ 28957 w 74299"/>
                <a:gd name="connsiteY8" fmla="*/ 11161 h 136559"/>
                <a:gd name="connsiteX9" fmla="*/ 43920 w 74299"/>
                <a:gd name="connsiteY9" fmla="*/ 536 h 136559"/>
                <a:gd name="connsiteX10" fmla="*/ 49462 w 74299"/>
                <a:gd name="connsiteY10" fmla="*/ 16615 h 136559"/>
                <a:gd name="connsiteX11" fmla="*/ 47799 w 74299"/>
                <a:gd name="connsiteY11" fmla="*/ 52979 h 1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99" h="136559">
                  <a:moveTo>
                    <a:pt x="47850" y="52865"/>
                  </a:moveTo>
                  <a:cubicBezTo>
                    <a:pt x="56263" y="54343"/>
                    <a:pt x="62409" y="55479"/>
                    <a:pt x="74299" y="57582"/>
                  </a:cubicBezTo>
                  <a:cubicBezTo>
                    <a:pt x="63669" y="65934"/>
                    <a:pt x="57220" y="71047"/>
                    <a:pt x="50469" y="76332"/>
                  </a:cubicBezTo>
                  <a:cubicBezTo>
                    <a:pt x="48253" y="95082"/>
                    <a:pt x="57271" y="114627"/>
                    <a:pt x="48605" y="136559"/>
                  </a:cubicBezTo>
                  <a:cubicBezTo>
                    <a:pt x="28856" y="125082"/>
                    <a:pt x="31124" y="102639"/>
                    <a:pt x="23567" y="85763"/>
                  </a:cubicBezTo>
                  <a:cubicBezTo>
                    <a:pt x="16261" y="85366"/>
                    <a:pt x="8603" y="84911"/>
                    <a:pt x="543" y="84457"/>
                  </a:cubicBezTo>
                  <a:cubicBezTo>
                    <a:pt x="-3488" y="62127"/>
                    <a:pt x="16009" y="68263"/>
                    <a:pt x="23365" y="57070"/>
                  </a:cubicBezTo>
                  <a:cubicBezTo>
                    <a:pt x="23768" y="50422"/>
                    <a:pt x="24070" y="41502"/>
                    <a:pt x="25027" y="32695"/>
                  </a:cubicBezTo>
                  <a:cubicBezTo>
                    <a:pt x="25834" y="25422"/>
                    <a:pt x="26942" y="18093"/>
                    <a:pt x="28957" y="11161"/>
                  </a:cubicBezTo>
                  <a:cubicBezTo>
                    <a:pt x="31174" y="3490"/>
                    <a:pt x="36162" y="-1737"/>
                    <a:pt x="43920" y="536"/>
                  </a:cubicBezTo>
                  <a:cubicBezTo>
                    <a:pt x="51628" y="2808"/>
                    <a:pt x="50067" y="9797"/>
                    <a:pt x="49462" y="16615"/>
                  </a:cubicBezTo>
                  <a:cubicBezTo>
                    <a:pt x="48454" y="27979"/>
                    <a:pt x="48353" y="39399"/>
                    <a:pt x="47799" y="529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426B37-7137-EB03-F8B1-168747E601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7303" y="3359511"/>
              <a:ext cx="85459" cy="76000"/>
            </a:xfrm>
            <a:custGeom>
              <a:avLst/>
              <a:gdLst>
                <a:gd name="connsiteX0" fmla="*/ 50 w 85459"/>
                <a:gd name="connsiteY0" fmla="*/ 0 h 76000"/>
                <a:gd name="connsiteX1" fmla="*/ 24132 w 85459"/>
                <a:gd name="connsiteY1" fmla="*/ 44773 h 76000"/>
                <a:gd name="connsiteX2" fmla="*/ 41110 w 85459"/>
                <a:gd name="connsiteY2" fmla="*/ 18523 h 76000"/>
                <a:gd name="connsiteX3" fmla="*/ 65292 w 85459"/>
                <a:gd name="connsiteY3" fmla="*/ 5397 h 76000"/>
                <a:gd name="connsiteX4" fmla="*/ 84437 w 85459"/>
                <a:gd name="connsiteY4" fmla="*/ 29375 h 76000"/>
                <a:gd name="connsiteX5" fmla="*/ 84890 w 85459"/>
                <a:gd name="connsiteY5" fmla="*/ 58580 h 76000"/>
                <a:gd name="connsiteX6" fmla="*/ 77535 w 85459"/>
                <a:gd name="connsiteY6" fmla="*/ 65796 h 76000"/>
                <a:gd name="connsiteX7" fmla="*/ 68870 w 85459"/>
                <a:gd name="connsiteY7" fmla="*/ 60512 h 76000"/>
                <a:gd name="connsiteX8" fmla="*/ 60406 w 85459"/>
                <a:gd name="connsiteY8" fmla="*/ 30682 h 76000"/>
                <a:gd name="connsiteX9" fmla="*/ 43830 w 85459"/>
                <a:gd name="connsiteY9" fmla="*/ 54035 h 76000"/>
                <a:gd name="connsiteX10" fmla="*/ 31488 w 85459"/>
                <a:gd name="connsiteY10" fmla="*/ 71080 h 76000"/>
                <a:gd name="connsiteX11" fmla="*/ 7658 w 85459"/>
                <a:gd name="connsiteY11" fmla="*/ 63068 h 76000"/>
                <a:gd name="connsiteX12" fmla="*/ 0 w 85459"/>
                <a:gd name="connsiteY12" fmla="*/ 57 h 7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459" h="76000">
                  <a:moveTo>
                    <a:pt x="50" y="0"/>
                  </a:moveTo>
                  <a:cubicBezTo>
                    <a:pt x="9557" y="6858"/>
                    <a:pt x="17583" y="21779"/>
                    <a:pt x="24132" y="44773"/>
                  </a:cubicBezTo>
                  <a:cubicBezTo>
                    <a:pt x="30480" y="34943"/>
                    <a:pt x="35719" y="26704"/>
                    <a:pt x="41110" y="18523"/>
                  </a:cubicBezTo>
                  <a:cubicBezTo>
                    <a:pt x="47105" y="9432"/>
                    <a:pt x="54612" y="3295"/>
                    <a:pt x="65292" y="5397"/>
                  </a:cubicBezTo>
                  <a:cubicBezTo>
                    <a:pt x="77082" y="7727"/>
                    <a:pt x="82674" y="17443"/>
                    <a:pt x="84437" y="29375"/>
                  </a:cubicBezTo>
                  <a:cubicBezTo>
                    <a:pt x="85848" y="38921"/>
                    <a:pt x="85596" y="48921"/>
                    <a:pt x="84890" y="58580"/>
                  </a:cubicBezTo>
                  <a:cubicBezTo>
                    <a:pt x="84689" y="61364"/>
                    <a:pt x="80306" y="65455"/>
                    <a:pt x="77535" y="65796"/>
                  </a:cubicBezTo>
                  <a:cubicBezTo>
                    <a:pt x="74764" y="66137"/>
                    <a:pt x="69978" y="63296"/>
                    <a:pt x="68870" y="60512"/>
                  </a:cubicBezTo>
                  <a:cubicBezTo>
                    <a:pt x="65696" y="52330"/>
                    <a:pt x="63882" y="43466"/>
                    <a:pt x="60406" y="30682"/>
                  </a:cubicBezTo>
                  <a:cubicBezTo>
                    <a:pt x="54007" y="39716"/>
                    <a:pt x="48919" y="46875"/>
                    <a:pt x="43830" y="54035"/>
                  </a:cubicBezTo>
                  <a:cubicBezTo>
                    <a:pt x="39750" y="59773"/>
                    <a:pt x="36475" y="66648"/>
                    <a:pt x="31488" y="71080"/>
                  </a:cubicBezTo>
                  <a:cubicBezTo>
                    <a:pt x="21512" y="80000"/>
                    <a:pt x="10126" y="76478"/>
                    <a:pt x="7658" y="63068"/>
                  </a:cubicBezTo>
                  <a:cubicBezTo>
                    <a:pt x="4181" y="44091"/>
                    <a:pt x="2871" y="24602"/>
                    <a:pt x="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DDD412A-D80A-88B0-FBFD-514FB5052D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09396" y="3003714"/>
              <a:ext cx="46114" cy="162574"/>
            </a:xfrm>
            <a:custGeom>
              <a:avLst/>
              <a:gdLst>
                <a:gd name="connsiteX0" fmla="*/ 42286 w 46114"/>
                <a:gd name="connsiteY0" fmla="*/ 6476 h 162574"/>
                <a:gd name="connsiteX1" fmla="*/ 46115 w 46114"/>
                <a:gd name="connsiteY1" fmla="*/ 159773 h 162574"/>
                <a:gd name="connsiteX2" fmla="*/ 20270 w 46114"/>
                <a:gd name="connsiteY2" fmla="*/ 154204 h 162574"/>
                <a:gd name="connsiteX3" fmla="*/ 823 w 46114"/>
                <a:gd name="connsiteY3" fmla="*/ 114204 h 162574"/>
                <a:gd name="connsiteX4" fmla="*/ 16592 w 46114"/>
                <a:gd name="connsiteY4" fmla="*/ 18522 h 162574"/>
                <a:gd name="connsiteX5" fmla="*/ 27373 w 46114"/>
                <a:gd name="connsiteY5" fmla="*/ 3351 h 162574"/>
                <a:gd name="connsiteX6" fmla="*/ 42336 w 46114"/>
                <a:gd name="connsiteY6" fmla="*/ 6476 h 1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4" h="162574">
                  <a:moveTo>
                    <a:pt x="42286" y="6476"/>
                  </a:moveTo>
                  <a:cubicBezTo>
                    <a:pt x="23242" y="59374"/>
                    <a:pt x="7473" y="110397"/>
                    <a:pt x="46115" y="159773"/>
                  </a:cubicBezTo>
                  <a:cubicBezTo>
                    <a:pt x="34376" y="166193"/>
                    <a:pt x="27021" y="160398"/>
                    <a:pt x="20270" y="154204"/>
                  </a:cubicBezTo>
                  <a:cubicBezTo>
                    <a:pt x="9085" y="143977"/>
                    <a:pt x="2385" y="130568"/>
                    <a:pt x="823" y="114204"/>
                  </a:cubicBezTo>
                  <a:cubicBezTo>
                    <a:pt x="-2452" y="80511"/>
                    <a:pt x="4299" y="48863"/>
                    <a:pt x="16592" y="18522"/>
                  </a:cubicBezTo>
                  <a:cubicBezTo>
                    <a:pt x="18909" y="12783"/>
                    <a:pt x="23091" y="7556"/>
                    <a:pt x="27373" y="3351"/>
                  </a:cubicBezTo>
                  <a:cubicBezTo>
                    <a:pt x="32462" y="-1592"/>
                    <a:pt x="38054" y="-1478"/>
                    <a:pt x="42336" y="6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944A3DF9-1DDE-F612-EE59-BA53D74D14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95591" y="4301619"/>
              <a:ext cx="23735" cy="177103"/>
            </a:xfrm>
            <a:custGeom>
              <a:avLst/>
              <a:gdLst>
                <a:gd name="connsiteX0" fmla="*/ 10432 w 23735"/>
                <a:gd name="connsiteY0" fmla="*/ 0 h 177103"/>
                <a:gd name="connsiteX1" fmla="*/ 19400 w 23735"/>
                <a:gd name="connsiteY1" fmla="*/ 22557 h 177103"/>
                <a:gd name="connsiteX2" fmla="*/ 23733 w 23735"/>
                <a:gd name="connsiteY2" fmla="*/ 163183 h 177103"/>
                <a:gd name="connsiteX3" fmla="*/ 18745 w 23735"/>
                <a:gd name="connsiteY3" fmla="*/ 177103 h 177103"/>
                <a:gd name="connsiteX4" fmla="*/ 7813 w 23735"/>
                <a:gd name="connsiteY4" fmla="*/ 164774 h 177103"/>
                <a:gd name="connsiteX5" fmla="*/ 2573 w 23735"/>
                <a:gd name="connsiteY5" fmla="*/ 135967 h 177103"/>
                <a:gd name="connsiteX6" fmla="*/ 4 w 23735"/>
                <a:gd name="connsiteY6" fmla="*/ 24773 h 177103"/>
                <a:gd name="connsiteX7" fmla="*/ 2976 w 23735"/>
                <a:gd name="connsiteY7" fmla="*/ 1591 h 177103"/>
                <a:gd name="connsiteX8" fmla="*/ 10432 w 23735"/>
                <a:gd name="connsiteY8" fmla="*/ 0 h 17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35" h="177103">
                  <a:moveTo>
                    <a:pt x="10432" y="0"/>
                  </a:moveTo>
                  <a:cubicBezTo>
                    <a:pt x="13556" y="7500"/>
                    <a:pt x="19047" y="14886"/>
                    <a:pt x="19400" y="22557"/>
                  </a:cubicBezTo>
                  <a:cubicBezTo>
                    <a:pt x="21566" y="69375"/>
                    <a:pt x="22624" y="116307"/>
                    <a:pt x="23733" y="163183"/>
                  </a:cubicBezTo>
                  <a:cubicBezTo>
                    <a:pt x="23833" y="166762"/>
                    <a:pt x="21264" y="170342"/>
                    <a:pt x="18745" y="177103"/>
                  </a:cubicBezTo>
                  <a:cubicBezTo>
                    <a:pt x="13959" y="171876"/>
                    <a:pt x="9122" y="168978"/>
                    <a:pt x="7813" y="164774"/>
                  </a:cubicBezTo>
                  <a:cubicBezTo>
                    <a:pt x="5042" y="155569"/>
                    <a:pt x="2925" y="145683"/>
                    <a:pt x="2573" y="135967"/>
                  </a:cubicBezTo>
                  <a:cubicBezTo>
                    <a:pt x="1213" y="98921"/>
                    <a:pt x="457" y="61875"/>
                    <a:pt x="4" y="24773"/>
                  </a:cubicBezTo>
                  <a:cubicBezTo>
                    <a:pt x="-97" y="17046"/>
                    <a:pt x="1918" y="9318"/>
                    <a:pt x="2976" y="1591"/>
                  </a:cubicBezTo>
                  <a:cubicBezTo>
                    <a:pt x="5444" y="1080"/>
                    <a:pt x="7913" y="511"/>
                    <a:pt x="1043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A5A4E3C7-1B65-CC0E-91C0-33C3AF821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016" y="6574530"/>
              <a:ext cx="98997" cy="65221"/>
            </a:xfrm>
            <a:custGeom>
              <a:avLst/>
              <a:gdLst>
                <a:gd name="connsiteX0" fmla="*/ 4736 w 98997"/>
                <a:gd name="connsiteY0" fmla="*/ 61253 h 65221"/>
                <a:gd name="connsiteX1" fmla="*/ 12041 w 98997"/>
                <a:gd name="connsiteY1" fmla="*/ 5230 h 65221"/>
                <a:gd name="connsiteX2" fmla="*/ 34713 w 98997"/>
                <a:gd name="connsiteY2" fmla="*/ 15513 h 65221"/>
                <a:gd name="connsiteX3" fmla="*/ 40002 w 98997"/>
                <a:gd name="connsiteY3" fmla="*/ 31594 h 65221"/>
                <a:gd name="connsiteX4" fmla="*/ 46098 w 98997"/>
                <a:gd name="connsiteY4" fmla="*/ 45457 h 65221"/>
                <a:gd name="connsiteX5" fmla="*/ 60910 w 98997"/>
                <a:gd name="connsiteY5" fmla="*/ 11650 h 65221"/>
                <a:gd name="connsiteX6" fmla="*/ 69727 w 98997"/>
                <a:gd name="connsiteY6" fmla="*/ 286 h 65221"/>
                <a:gd name="connsiteX7" fmla="*/ 79702 w 98997"/>
                <a:gd name="connsiteY7" fmla="*/ 12729 h 65221"/>
                <a:gd name="connsiteX8" fmla="*/ 98998 w 98997"/>
                <a:gd name="connsiteY8" fmla="*/ 50628 h 65221"/>
                <a:gd name="connsiteX9" fmla="*/ 75470 w 98997"/>
                <a:gd name="connsiteY9" fmla="*/ 58695 h 65221"/>
                <a:gd name="connsiteX10" fmla="*/ 57686 w 98997"/>
                <a:gd name="connsiteY10" fmla="*/ 59946 h 65221"/>
                <a:gd name="connsiteX11" fmla="*/ 24989 w 98997"/>
                <a:gd name="connsiteY11" fmla="*/ 46877 h 65221"/>
                <a:gd name="connsiteX12" fmla="*/ 19246 w 98997"/>
                <a:gd name="connsiteY12" fmla="*/ 30514 h 65221"/>
                <a:gd name="connsiteX13" fmla="*/ 4736 w 98997"/>
                <a:gd name="connsiteY13" fmla="*/ 61253 h 6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997" h="65221">
                  <a:moveTo>
                    <a:pt x="4736" y="61253"/>
                  </a:moveTo>
                  <a:cubicBezTo>
                    <a:pt x="-4332" y="40741"/>
                    <a:pt x="454" y="13411"/>
                    <a:pt x="12041" y="5230"/>
                  </a:cubicBezTo>
                  <a:cubicBezTo>
                    <a:pt x="20556" y="-737"/>
                    <a:pt x="29120" y="2900"/>
                    <a:pt x="34713" y="15513"/>
                  </a:cubicBezTo>
                  <a:cubicBezTo>
                    <a:pt x="36980" y="20570"/>
                    <a:pt x="38038" y="26309"/>
                    <a:pt x="40002" y="31594"/>
                  </a:cubicBezTo>
                  <a:cubicBezTo>
                    <a:pt x="41564" y="35798"/>
                    <a:pt x="43579" y="39832"/>
                    <a:pt x="46098" y="45457"/>
                  </a:cubicBezTo>
                  <a:cubicBezTo>
                    <a:pt x="56326" y="35343"/>
                    <a:pt x="57736" y="23128"/>
                    <a:pt x="60910" y="11650"/>
                  </a:cubicBezTo>
                  <a:cubicBezTo>
                    <a:pt x="62170" y="7104"/>
                    <a:pt x="66150" y="1139"/>
                    <a:pt x="69727" y="286"/>
                  </a:cubicBezTo>
                  <a:cubicBezTo>
                    <a:pt x="77183" y="-1532"/>
                    <a:pt x="79098" y="5627"/>
                    <a:pt x="79702" y="12729"/>
                  </a:cubicBezTo>
                  <a:cubicBezTo>
                    <a:pt x="81012" y="28411"/>
                    <a:pt x="82171" y="44207"/>
                    <a:pt x="98998" y="50628"/>
                  </a:cubicBezTo>
                  <a:cubicBezTo>
                    <a:pt x="92146" y="63809"/>
                    <a:pt x="83279" y="62503"/>
                    <a:pt x="75470" y="58695"/>
                  </a:cubicBezTo>
                  <a:cubicBezTo>
                    <a:pt x="68669" y="55400"/>
                    <a:pt x="64235" y="55968"/>
                    <a:pt x="57686" y="59946"/>
                  </a:cubicBezTo>
                  <a:cubicBezTo>
                    <a:pt x="41262" y="69889"/>
                    <a:pt x="32848" y="65911"/>
                    <a:pt x="24989" y="46877"/>
                  </a:cubicBezTo>
                  <a:cubicBezTo>
                    <a:pt x="23175" y="42445"/>
                    <a:pt x="21765" y="37787"/>
                    <a:pt x="19246" y="30514"/>
                  </a:cubicBezTo>
                  <a:cubicBezTo>
                    <a:pt x="14107" y="41366"/>
                    <a:pt x="9925" y="50173"/>
                    <a:pt x="4736" y="612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3743D28C-DAA1-F9C2-DF0D-E7FF357019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0886" y="6365790"/>
              <a:ext cx="74187" cy="81887"/>
            </a:xfrm>
            <a:custGeom>
              <a:avLst/>
              <a:gdLst>
                <a:gd name="connsiteX0" fmla="*/ 20814 w 74187"/>
                <a:gd name="connsiteY0" fmla="*/ 57320 h 81887"/>
                <a:gd name="connsiteX1" fmla="*/ 64544 w 74187"/>
                <a:gd name="connsiteY1" fmla="*/ 70843 h 81887"/>
                <a:gd name="connsiteX2" fmla="*/ 2828 w 74187"/>
                <a:gd name="connsiteY2" fmla="*/ 64025 h 81887"/>
                <a:gd name="connsiteX3" fmla="*/ 1619 w 74187"/>
                <a:gd name="connsiteY3" fmla="*/ 35730 h 81887"/>
                <a:gd name="connsiteX4" fmla="*/ 58599 w 74187"/>
                <a:gd name="connsiteY4" fmla="*/ 1525 h 81887"/>
                <a:gd name="connsiteX5" fmla="*/ 73915 w 74187"/>
                <a:gd name="connsiteY5" fmla="*/ 15957 h 81887"/>
                <a:gd name="connsiteX6" fmla="*/ 66660 w 74187"/>
                <a:gd name="connsiteY6" fmla="*/ 36752 h 81887"/>
                <a:gd name="connsiteX7" fmla="*/ 20814 w 74187"/>
                <a:gd name="connsiteY7" fmla="*/ 57320 h 81887"/>
                <a:gd name="connsiteX8" fmla="*/ 23585 w 74187"/>
                <a:gd name="connsiteY8" fmla="*/ 36070 h 81887"/>
                <a:gd name="connsiteX9" fmla="*/ 57188 w 74187"/>
                <a:gd name="connsiteY9" fmla="*/ 17207 h 81887"/>
                <a:gd name="connsiteX10" fmla="*/ 23585 w 74187"/>
                <a:gd name="connsiteY10" fmla="*/ 36070 h 8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187" h="81887">
                  <a:moveTo>
                    <a:pt x="20814" y="57320"/>
                  </a:moveTo>
                  <a:cubicBezTo>
                    <a:pt x="36633" y="62207"/>
                    <a:pt x="50135" y="66412"/>
                    <a:pt x="64544" y="70843"/>
                  </a:cubicBezTo>
                  <a:cubicBezTo>
                    <a:pt x="46961" y="88287"/>
                    <a:pt x="11645" y="84366"/>
                    <a:pt x="2828" y="64025"/>
                  </a:cubicBezTo>
                  <a:cubicBezTo>
                    <a:pt x="-598" y="56127"/>
                    <a:pt x="-799" y="44309"/>
                    <a:pt x="1619" y="35730"/>
                  </a:cubicBezTo>
                  <a:cubicBezTo>
                    <a:pt x="8370" y="11582"/>
                    <a:pt x="36784" y="-5294"/>
                    <a:pt x="58599" y="1525"/>
                  </a:cubicBezTo>
                  <a:cubicBezTo>
                    <a:pt x="64695" y="3456"/>
                    <a:pt x="72554" y="9934"/>
                    <a:pt x="73915" y="15957"/>
                  </a:cubicBezTo>
                  <a:cubicBezTo>
                    <a:pt x="75275" y="22036"/>
                    <a:pt x="71345" y="33854"/>
                    <a:pt x="66660" y="36752"/>
                  </a:cubicBezTo>
                  <a:cubicBezTo>
                    <a:pt x="53611" y="44820"/>
                    <a:pt x="38951" y="49536"/>
                    <a:pt x="20814" y="57320"/>
                  </a:cubicBezTo>
                  <a:close/>
                  <a:moveTo>
                    <a:pt x="23585" y="36070"/>
                  </a:moveTo>
                  <a:cubicBezTo>
                    <a:pt x="37691" y="33514"/>
                    <a:pt x="49984" y="35162"/>
                    <a:pt x="57188" y="17207"/>
                  </a:cubicBezTo>
                  <a:cubicBezTo>
                    <a:pt x="42276" y="15616"/>
                    <a:pt x="31847" y="18627"/>
                    <a:pt x="23585" y="360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CBA17027-7D05-A95C-A674-5F5396B7EC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5868" y="5281507"/>
              <a:ext cx="82470" cy="72545"/>
            </a:xfrm>
            <a:custGeom>
              <a:avLst/>
              <a:gdLst>
                <a:gd name="connsiteX0" fmla="*/ 82470 w 82470"/>
                <a:gd name="connsiteY0" fmla="*/ 56766 h 72545"/>
                <a:gd name="connsiteX1" fmla="*/ 61613 w 82470"/>
                <a:gd name="connsiteY1" fmla="*/ 50573 h 72545"/>
                <a:gd name="connsiteX2" fmla="*/ 28916 w 82470"/>
                <a:gd name="connsiteY2" fmla="*/ 71141 h 72545"/>
                <a:gd name="connsiteX3" fmla="*/ 6698 w 82470"/>
                <a:gd name="connsiteY3" fmla="*/ 68641 h 72545"/>
                <a:gd name="connsiteX4" fmla="*/ 2114 w 82470"/>
                <a:gd name="connsiteY4" fmla="*/ 41823 h 72545"/>
                <a:gd name="connsiteX5" fmla="*/ 28765 w 82470"/>
                <a:gd name="connsiteY5" fmla="*/ 4095 h 72545"/>
                <a:gd name="connsiteX6" fmla="*/ 51637 w 82470"/>
                <a:gd name="connsiteY6" fmla="*/ 9663 h 72545"/>
                <a:gd name="connsiteX7" fmla="*/ 21964 w 82470"/>
                <a:gd name="connsiteY7" fmla="*/ 54493 h 72545"/>
                <a:gd name="connsiteX8" fmla="*/ 52746 w 82470"/>
                <a:gd name="connsiteY8" fmla="*/ 27561 h 72545"/>
                <a:gd name="connsiteX9" fmla="*/ 58540 w 82470"/>
                <a:gd name="connsiteY9" fmla="*/ 14323 h 72545"/>
                <a:gd name="connsiteX10" fmla="*/ 72092 w 82470"/>
                <a:gd name="connsiteY10" fmla="*/ 6084 h 72545"/>
                <a:gd name="connsiteX11" fmla="*/ 79195 w 82470"/>
                <a:gd name="connsiteY11" fmla="*/ 19152 h 72545"/>
                <a:gd name="connsiteX12" fmla="*/ 82470 w 82470"/>
                <a:gd name="connsiteY12" fmla="*/ 56766 h 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470" h="72545">
                  <a:moveTo>
                    <a:pt x="82470" y="56766"/>
                  </a:moveTo>
                  <a:cubicBezTo>
                    <a:pt x="71538" y="65061"/>
                    <a:pt x="67306" y="53357"/>
                    <a:pt x="61613" y="50573"/>
                  </a:cubicBezTo>
                  <a:cubicBezTo>
                    <a:pt x="50378" y="57902"/>
                    <a:pt x="40302" y="66482"/>
                    <a:pt x="28916" y="71141"/>
                  </a:cubicBezTo>
                  <a:cubicBezTo>
                    <a:pt x="22467" y="73812"/>
                    <a:pt x="12744" y="72505"/>
                    <a:pt x="6698" y="68641"/>
                  </a:cubicBezTo>
                  <a:cubicBezTo>
                    <a:pt x="-2118" y="63016"/>
                    <a:pt x="-607" y="51255"/>
                    <a:pt x="2114" y="41823"/>
                  </a:cubicBezTo>
                  <a:cubicBezTo>
                    <a:pt x="6749" y="25686"/>
                    <a:pt x="15817" y="12788"/>
                    <a:pt x="28765" y="4095"/>
                  </a:cubicBezTo>
                  <a:cubicBezTo>
                    <a:pt x="36523" y="-1132"/>
                    <a:pt x="44735" y="-3291"/>
                    <a:pt x="51637" y="9663"/>
                  </a:cubicBezTo>
                  <a:cubicBezTo>
                    <a:pt x="36120" y="18982"/>
                    <a:pt x="23374" y="30232"/>
                    <a:pt x="21964" y="54493"/>
                  </a:cubicBezTo>
                  <a:cubicBezTo>
                    <a:pt x="37128" y="49948"/>
                    <a:pt x="45491" y="39493"/>
                    <a:pt x="52746" y="27561"/>
                  </a:cubicBezTo>
                  <a:cubicBezTo>
                    <a:pt x="55214" y="23527"/>
                    <a:pt x="56726" y="18811"/>
                    <a:pt x="58540" y="14323"/>
                  </a:cubicBezTo>
                  <a:cubicBezTo>
                    <a:pt x="61260" y="7561"/>
                    <a:pt x="65895" y="2675"/>
                    <a:pt x="72092" y="6084"/>
                  </a:cubicBezTo>
                  <a:cubicBezTo>
                    <a:pt x="75568" y="8016"/>
                    <a:pt x="78440" y="14379"/>
                    <a:pt x="79195" y="19152"/>
                  </a:cubicBezTo>
                  <a:cubicBezTo>
                    <a:pt x="81009" y="31141"/>
                    <a:pt x="81412" y="43414"/>
                    <a:pt x="82470" y="56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CDECA8A-8A56-F4AE-DD42-15C7E65A72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10114" y="5672268"/>
              <a:ext cx="57030" cy="152201"/>
            </a:xfrm>
            <a:custGeom>
              <a:avLst/>
              <a:gdLst>
                <a:gd name="connsiteX0" fmla="*/ 50783 w 57030"/>
                <a:gd name="connsiteY0" fmla="*/ 152145 h 152201"/>
                <a:gd name="connsiteX1" fmla="*/ 36022 w 57030"/>
                <a:gd name="connsiteY1" fmla="*/ 66576 h 152201"/>
                <a:gd name="connsiteX2" fmla="*/ 0 w 57030"/>
                <a:gd name="connsiteY2" fmla="*/ 99588 h 152201"/>
                <a:gd name="connsiteX3" fmla="*/ 6952 w 57030"/>
                <a:gd name="connsiteY3" fmla="*/ 80894 h 152201"/>
                <a:gd name="connsiteX4" fmla="*/ 36022 w 57030"/>
                <a:gd name="connsiteY4" fmla="*/ 12087 h 152201"/>
                <a:gd name="connsiteX5" fmla="*/ 47761 w 57030"/>
                <a:gd name="connsiteY5" fmla="*/ 42 h 152201"/>
                <a:gd name="connsiteX6" fmla="*/ 57030 w 57030"/>
                <a:gd name="connsiteY6" fmla="*/ 14132 h 152201"/>
                <a:gd name="connsiteX7" fmla="*/ 56073 w 57030"/>
                <a:gd name="connsiteY7" fmla="*/ 135213 h 152201"/>
                <a:gd name="connsiteX8" fmla="*/ 50834 w 57030"/>
                <a:gd name="connsiteY8" fmla="*/ 152201 h 15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030" h="152201">
                  <a:moveTo>
                    <a:pt x="50783" y="152145"/>
                  </a:moveTo>
                  <a:cubicBezTo>
                    <a:pt x="31488" y="123167"/>
                    <a:pt x="40002" y="94076"/>
                    <a:pt x="36022" y="66576"/>
                  </a:cubicBezTo>
                  <a:cubicBezTo>
                    <a:pt x="21059" y="73167"/>
                    <a:pt x="22772" y="100724"/>
                    <a:pt x="0" y="99588"/>
                  </a:cubicBezTo>
                  <a:cubicBezTo>
                    <a:pt x="2821" y="92031"/>
                    <a:pt x="4685" y="86349"/>
                    <a:pt x="6952" y="80894"/>
                  </a:cubicBezTo>
                  <a:cubicBezTo>
                    <a:pt x="16626" y="57940"/>
                    <a:pt x="26550" y="35155"/>
                    <a:pt x="36022" y="12087"/>
                  </a:cubicBezTo>
                  <a:cubicBezTo>
                    <a:pt x="38541" y="5951"/>
                    <a:pt x="40204" y="-583"/>
                    <a:pt x="47761" y="42"/>
                  </a:cubicBezTo>
                  <a:cubicBezTo>
                    <a:pt x="55519" y="666"/>
                    <a:pt x="57030" y="7201"/>
                    <a:pt x="57030" y="14132"/>
                  </a:cubicBezTo>
                  <a:cubicBezTo>
                    <a:pt x="56879" y="54474"/>
                    <a:pt x="56577" y="94815"/>
                    <a:pt x="56073" y="135213"/>
                  </a:cubicBezTo>
                  <a:cubicBezTo>
                    <a:pt x="56073" y="138906"/>
                    <a:pt x="53907" y="142543"/>
                    <a:pt x="50834" y="1522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7D3198A-2B91-9166-5258-92497C01E3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3284" y="4905463"/>
              <a:ext cx="90936" cy="70535"/>
            </a:xfrm>
            <a:custGeom>
              <a:avLst/>
              <a:gdLst>
                <a:gd name="connsiteX0" fmla="*/ 90886 w 90936"/>
                <a:gd name="connsiteY0" fmla="*/ 54512 h 70535"/>
                <a:gd name="connsiteX1" fmla="*/ 78190 w 90936"/>
                <a:gd name="connsiteY1" fmla="*/ 54967 h 70535"/>
                <a:gd name="connsiteX2" fmla="*/ 60909 w 90936"/>
                <a:gd name="connsiteY2" fmla="*/ 59058 h 70535"/>
                <a:gd name="connsiteX3" fmla="*/ 20656 w 90936"/>
                <a:gd name="connsiteY3" fmla="*/ 52808 h 70535"/>
                <a:gd name="connsiteX4" fmla="*/ 12545 w 90936"/>
                <a:gd name="connsiteY4" fmla="*/ 62524 h 70535"/>
                <a:gd name="connsiteX5" fmla="*/ 0 w 90936"/>
                <a:gd name="connsiteY5" fmla="*/ 70535 h 70535"/>
                <a:gd name="connsiteX6" fmla="*/ 3275 w 90936"/>
                <a:gd name="connsiteY6" fmla="*/ 51899 h 70535"/>
                <a:gd name="connsiteX7" fmla="*/ 19598 w 90936"/>
                <a:gd name="connsiteY7" fmla="*/ 9626 h 70535"/>
                <a:gd name="connsiteX8" fmla="*/ 29220 w 90936"/>
                <a:gd name="connsiteY8" fmla="*/ 23 h 70535"/>
                <a:gd name="connsiteX9" fmla="*/ 38541 w 90936"/>
                <a:gd name="connsiteY9" fmla="*/ 10933 h 70535"/>
                <a:gd name="connsiteX10" fmla="*/ 42924 w 90936"/>
                <a:gd name="connsiteY10" fmla="*/ 43887 h 70535"/>
                <a:gd name="connsiteX11" fmla="*/ 47811 w 90936"/>
                <a:gd name="connsiteY11" fmla="*/ 45535 h 70535"/>
                <a:gd name="connsiteX12" fmla="*/ 58088 w 90936"/>
                <a:gd name="connsiteY12" fmla="*/ 29228 h 70535"/>
                <a:gd name="connsiteX13" fmla="*/ 64184 w 90936"/>
                <a:gd name="connsiteY13" fmla="*/ 10933 h 70535"/>
                <a:gd name="connsiteX14" fmla="*/ 75369 w 90936"/>
                <a:gd name="connsiteY14" fmla="*/ 2296 h 70535"/>
                <a:gd name="connsiteX15" fmla="*/ 85646 w 90936"/>
                <a:gd name="connsiteY15" fmla="*/ 15137 h 70535"/>
                <a:gd name="connsiteX16" fmla="*/ 90936 w 90936"/>
                <a:gd name="connsiteY16" fmla="*/ 54512 h 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936" h="70535">
                  <a:moveTo>
                    <a:pt x="90886" y="54512"/>
                  </a:moveTo>
                  <a:cubicBezTo>
                    <a:pt x="86301" y="54796"/>
                    <a:pt x="81616" y="56558"/>
                    <a:pt x="78190" y="54967"/>
                  </a:cubicBezTo>
                  <a:cubicBezTo>
                    <a:pt x="71086" y="51671"/>
                    <a:pt x="66754" y="54115"/>
                    <a:pt x="60909" y="59058"/>
                  </a:cubicBezTo>
                  <a:cubicBezTo>
                    <a:pt x="44133" y="73206"/>
                    <a:pt x="38188" y="71899"/>
                    <a:pt x="20656" y="52808"/>
                  </a:cubicBezTo>
                  <a:cubicBezTo>
                    <a:pt x="17985" y="56103"/>
                    <a:pt x="15567" y="59740"/>
                    <a:pt x="12545" y="62524"/>
                  </a:cubicBezTo>
                  <a:cubicBezTo>
                    <a:pt x="9975" y="64910"/>
                    <a:pt x="6700" y="66331"/>
                    <a:pt x="0" y="70535"/>
                  </a:cubicBezTo>
                  <a:cubicBezTo>
                    <a:pt x="1461" y="61501"/>
                    <a:pt x="957" y="55592"/>
                    <a:pt x="3275" y="51899"/>
                  </a:cubicBezTo>
                  <a:cubicBezTo>
                    <a:pt x="11336" y="38944"/>
                    <a:pt x="18238" y="26046"/>
                    <a:pt x="19598" y="9626"/>
                  </a:cubicBezTo>
                  <a:cubicBezTo>
                    <a:pt x="19900" y="5876"/>
                    <a:pt x="26298" y="-431"/>
                    <a:pt x="29220" y="23"/>
                  </a:cubicBezTo>
                  <a:cubicBezTo>
                    <a:pt x="32797" y="535"/>
                    <a:pt x="37533" y="6444"/>
                    <a:pt x="38541" y="10933"/>
                  </a:cubicBezTo>
                  <a:cubicBezTo>
                    <a:pt x="41009" y="21614"/>
                    <a:pt x="41614" y="32865"/>
                    <a:pt x="42924" y="43887"/>
                  </a:cubicBezTo>
                  <a:cubicBezTo>
                    <a:pt x="44536" y="44455"/>
                    <a:pt x="46148" y="44967"/>
                    <a:pt x="47811" y="45535"/>
                  </a:cubicBezTo>
                  <a:cubicBezTo>
                    <a:pt x="51287" y="40137"/>
                    <a:pt x="55368" y="35081"/>
                    <a:pt x="58088" y="29228"/>
                  </a:cubicBezTo>
                  <a:cubicBezTo>
                    <a:pt x="60758" y="23489"/>
                    <a:pt x="61061" y="16217"/>
                    <a:pt x="64184" y="10933"/>
                  </a:cubicBezTo>
                  <a:cubicBezTo>
                    <a:pt x="66602" y="6785"/>
                    <a:pt x="72749" y="1273"/>
                    <a:pt x="75369" y="2296"/>
                  </a:cubicBezTo>
                  <a:cubicBezTo>
                    <a:pt x="79701" y="4058"/>
                    <a:pt x="84437" y="9967"/>
                    <a:pt x="85646" y="15137"/>
                  </a:cubicBezTo>
                  <a:cubicBezTo>
                    <a:pt x="88367" y="26842"/>
                    <a:pt x="89022" y="39114"/>
                    <a:pt x="90936" y="54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D9B1E4C6-395D-DCF7-CE8E-95062D8116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4886" y="6679216"/>
              <a:ext cx="85607" cy="90982"/>
            </a:xfrm>
            <a:custGeom>
              <a:avLst/>
              <a:gdLst>
                <a:gd name="connsiteX0" fmla="*/ 39359 w 85607"/>
                <a:gd name="connsiteY0" fmla="*/ 48215 h 90982"/>
                <a:gd name="connsiteX1" fmla="*/ 65405 w 85607"/>
                <a:gd name="connsiteY1" fmla="*/ 601 h 90982"/>
                <a:gd name="connsiteX2" fmla="*/ 77648 w 85607"/>
                <a:gd name="connsiteY2" fmla="*/ 1623 h 90982"/>
                <a:gd name="connsiteX3" fmla="*/ 56992 w 85607"/>
                <a:gd name="connsiteY3" fmla="*/ 60885 h 90982"/>
                <a:gd name="connsiteX4" fmla="*/ 85608 w 85607"/>
                <a:gd name="connsiteY4" fmla="*/ 77533 h 90982"/>
                <a:gd name="connsiteX5" fmla="*/ 49385 w 85607"/>
                <a:gd name="connsiteY5" fmla="*/ 79579 h 90982"/>
                <a:gd name="connsiteX6" fmla="*/ 7871 w 85607"/>
                <a:gd name="connsiteY6" fmla="*/ 83613 h 90982"/>
                <a:gd name="connsiteX7" fmla="*/ 2279 w 85607"/>
                <a:gd name="connsiteY7" fmla="*/ 54408 h 90982"/>
                <a:gd name="connsiteX8" fmla="*/ 39309 w 85607"/>
                <a:gd name="connsiteY8" fmla="*/ 48215 h 9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07" h="90982">
                  <a:moveTo>
                    <a:pt x="39359" y="48215"/>
                  </a:moveTo>
                  <a:cubicBezTo>
                    <a:pt x="49485" y="32590"/>
                    <a:pt x="48024" y="9692"/>
                    <a:pt x="65405" y="601"/>
                  </a:cubicBezTo>
                  <a:cubicBezTo>
                    <a:pt x="68529" y="-1047"/>
                    <a:pt x="73265" y="1169"/>
                    <a:pt x="77648" y="1623"/>
                  </a:cubicBezTo>
                  <a:cubicBezTo>
                    <a:pt x="70595" y="21851"/>
                    <a:pt x="64096" y="40488"/>
                    <a:pt x="56992" y="60885"/>
                  </a:cubicBezTo>
                  <a:cubicBezTo>
                    <a:pt x="67975" y="67249"/>
                    <a:pt x="76791" y="72363"/>
                    <a:pt x="85608" y="77533"/>
                  </a:cubicBezTo>
                  <a:cubicBezTo>
                    <a:pt x="78252" y="85942"/>
                    <a:pt x="66178" y="86624"/>
                    <a:pt x="49385" y="79579"/>
                  </a:cubicBezTo>
                  <a:cubicBezTo>
                    <a:pt x="36386" y="88215"/>
                    <a:pt x="22784" y="98102"/>
                    <a:pt x="7871" y="83613"/>
                  </a:cubicBezTo>
                  <a:cubicBezTo>
                    <a:pt x="163" y="76169"/>
                    <a:pt x="-2255" y="63044"/>
                    <a:pt x="2279" y="54408"/>
                  </a:cubicBezTo>
                  <a:cubicBezTo>
                    <a:pt x="12053" y="35885"/>
                    <a:pt x="26462" y="45601"/>
                    <a:pt x="39309" y="48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3A434EB2-6C32-BDBF-3680-C919A686A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035" y="4577000"/>
              <a:ext cx="81515" cy="97662"/>
            </a:xfrm>
            <a:custGeom>
              <a:avLst/>
              <a:gdLst>
                <a:gd name="connsiteX0" fmla="*/ 51136 w 81515"/>
                <a:gd name="connsiteY0" fmla="*/ 17348 h 97662"/>
                <a:gd name="connsiteX1" fmla="*/ 0 w 81515"/>
                <a:gd name="connsiteY1" fmla="*/ 34338 h 97662"/>
                <a:gd name="connsiteX2" fmla="*/ 3678 w 81515"/>
                <a:gd name="connsiteY2" fmla="*/ 20360 h 97662"/>
                <a:gd name="connsiteX3" fmla="*/ 49221 w 81515"/>
                <a:gd name="connsiteY3" fmla="*/ 19 h 97662"/>
                <a:gd name="connsiteX4" fmla="*/ 67056 w 81515"/>
                <a:gd name="connsiteY4" fmla="*/ 30758 h 97662"/>
                <a:gd name="connsiteX5" fmla="*/ 54864 w 81515"/>
                <a:gd name="connsiteY5" fmla="*/ 54053 h 97662"/>
                <a:gd name="connsiteX6" fmla="*/ 44889 w 81515"/>
                <a:gd name="connsiteY6" fmla="*/ 73201 h 97662"/>
                <a:gd name="connsiteX7" fmla="*/ 81515 w 81515"/>
                <a:gd name="connsiteY7" fmla="*/ 79963 h 97662"/>
                <a:gd name="connsiteX8" fmla="*/ 51186 w 81515"/>
                <a:gd name="connsiteY8" fmla="*/ 97292 h 97662"/>
                <a:gd name="connsiteX9" fmla="*/ 20354 w 81515"/>
                <a:gd name="connsiteY9" fmla="*/ 85076 h 97662"/>
                <a:gd name="connsiteX10" fmla="*/ 31437 w 81515"/>
                <a:gd name="connsiteY10" fmla="*/ 52633 h 97662"/>
                <a:gd name="connsiteX11" fmla="*/ 51186 w 81515"/>
                <a:gd name="connsiteY11" fmla="*/ 17405 h 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15" h="97662">
                  <a:moveTo>
                    <a:pt x="51136" y="17348"/>
                  </a:moveTo>
                  <a:cubicBezTo>
                    <a:pt x="31538" y="14621"/>
                    <a:pt x="18792" y="31042"/>
                    <a:pt x="0" y="34338"/>
                  </a:cubicBezTo>
                  <a:cubicBezTo>
                    <a:pt x="1511" y="28144"/>
                    <a:pt x="1360" y="22689"/>
                    <a:pt x="3678" y="20360"/>
                  </a:cubicBezTo>
                  <a:cubicBezTo>
                    <a:pt x="16525" y="7349"/>
                    <a:pt x="31639" y="-436"/>
                    <a:pt x="49221" y="19"/>
                  </a:cubicBezTo>
                  <a:cubicBezTo>
                    <a:pt x="67560" y="474"/>
                    <a:pt x="74361" y="12008"/>
                    <a:pt x="67056" y="30758"/>
                  </a:cubicBezTo>
                  <a:cubicBezTo>
                    <a:pt x="63882" y="38940"/>
                    <a:pt x="58945" y="46269"/>
                    <a:pt x="54864" y="54053"/>
                  </a:cubicBezTo>
                  <a:cubicBezTo>
                    <a:pt x="51640" y="60133"/>
                    <a:pt x="48466" y="66326"/>
                    <a:pt x="44889" y="73201"/>
                  </a:cubicBezTo>
                  <a:cubicBezTo>
                    <a:pt x="57786" y="75587"/>
                    <a:pt x="68819" y="77633"/>
                    <a:pt x="81515" y="79963"/>
                  </a:cubicBezTo>
                  <a:cubicBezTo>
                    <a:pt x="74613" y="98088"/>
                    <a:pt x="61816" y="96781"/>
                    <a:pt x="51186" y="97292"/>
                  </a:cubicBezTo>
                  <a:cubicBezTo>
                    <a:pt x="39952" y="97804"/>
                    <a:pt x="26248" y="99735"/>
                    <a:pt x="20354" y="85076"/>
                  </a:cubicBezTo>
                  <a:cubicBezTo>
                    <a:pt x="14862" y="71497"/>
                    <a:pt x="24737" y="62178"/>
                    <a:pt x="31437" y="52633"/>
                  </a:cubicBezTo>
                  <a:cubicBezTo>
                    <a:pt x="38843" y="42122"/>
                    <a:pt x="48718" y="33258"/>
                    <a:pt x="51186" y="17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9DE2FAC-5802-D6DA-E4BC-94B8250CA1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37543" y="4676920"/>
              <a:ext cx="113708" cy="63892"/>
            </a:xfrm>
            <a:custGeom>
              <a:avLst/>
              <a:gdLst>
                <a:gd name="connsiteX0" fmla="*/ 53957 w 113708"/>
                <a:gd name="connsiteY0" fmla="*/ 42770 h 63892"/>
                <a:gd name="connsiteX1" fmla="*/ 82220 w 113708"/>
                <a:gd name="connsiteY1" fmla="*/ 13566 h 63892"/>
                <a:gd name="connsiteX2" fmla="*/ 95622 w 113708"/>
                <a:gd name="connsiteY2" fmla="*/ 43 h 63892"/>
                <a:gd name="connsiteX3" fmla="*/ 106302 w 113708"/>
                <a:gd name="connsiteY3" fmla="*/ 15611 h 63892"/>
                <a:gd name="connsiteX4" fmla="*/ 113708 w 113708"/>
                <a:gd name="connsiteY4" fmla="*/ 34816 h 63892"/>
                <a:gd name="connsiteX5" fmla="*/ 102524 w 113708"/>
                <a:gd name="connsiteY5" fmla="*/ 39588 h 63892"/>
                <a:gd name="connsiteX6" fmla="*/ 81666 w 113708"/>
                <a:gd name="connsiteY6" fmla="*/ 49247 h 63892"/>
                <a:gd name="connsiteX7" fmla="*/ 29372 w 113708"/>
                <a:gd name="connsiteY7" fmla="*/ 46066 h 63892"/>
                <a:gd name="connsiteX8" fmla="*/ 0 w 113708"/>
                <a:gd name="connsiteY8" fmla="*/ 52202 h 63892"/>
                <a:gd name="connsiteX9" fmla="*/ 9320 w 113708"/>
                <a:gd name="connsiteY9" fmla="*/ 37486 h 63892"/>
                <a:gd name="connsiteX10" fmla="*/ 29422 w 113708"/>
                <a:gd name="connsiteY10" fmla="*/ 8565 h 63892"/>
                <a:gd name="connsiteX11" fmla="*/ 41211 w 113708"/>
                <a:gd name="connsiteY11" fmla="*/ 1179 h 63892"/>
                <a:gd name="connsiteX12" fmla="*/ 48617 w 113708"/>
                <a:gd name="connsiteY12" fmla="*/ 13452 h 63892"/>
                <a:gd name="connsiteX13" fmla="*/ 53957 w 113708"/>
                <a:gd name="connsiteY13" fmla="*/ 42713 h 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708" h="63892">
                  <a:moveTo>
                    <a:pt x="53957" y="42770"/>
                  </a:moveTo>
                  <a:cubicBezTo>
                    <a:pt x="71389" y="37032"/>
                    <a:pt x="76679" y="24929"/>
                    <a:pt x="82220" y="13566"/>
                  </a:cubicBezTo>
                  <a:cubicBezTo>
                    <a:pt x="85445" y="6974"/>
                    <a:pt x="87158" y="-639"/>
                    <a:pt x="95622" y="43"/>
                  </a:cubicBezTo>
                  <a:cubicBezTo>
                    <a:pt x="104237" y="724"/>
                    <a:pt x="105144" y="7656"/>
                    <a:pt x="106302" y="15611"/>
                  </a:cubicBezTo>
                  <a:cubicBezTo>
                    <a:pt x="107159" y="21747"/>
                    <a:pt x="110736" y="27429"/>
                    <a:pt x="113708" y="34816"/>
                  </a:cubicBezTo>
                  <a:cubicBezTo>
                    <a:pt x="109930" y="36577"/>
                    <a:pt x="105949" y="40157"/>
                    <a:pt x="102524" y="39588"/>
                  </a:cubicBezTo>
                  <a:cubicBezTo>
                    <a:pt x="93405" y="38054"/>
                    <a:pt x="88065" y="42657"/>
                    <a:pt x="81666" y="49247"/>
                  </a:cubicBezTo>
                  <a:cubicBezTo>
                    <a:pt x="61716" y="69873"/>
                    <a:pt x="49121" y="68623"/>
                    <a:pt x="29372" y="46066"/>
                  </a:cubicBezTo>
                  <a:cubicBezTo>
                    <a:pt x="20505" y="49191"/>
                    <a:pt x="13955" y="62997"/>
                    <a:pt x="0" y="52202"/>
                  </a:cubicBezTo>
                  <a:cubicBezTo>
                    <a:pt x="3174" y="47145"/>
                    <a:pt x="6146" y="42259"/>
                    <a:pt x="9320" y="37486"/>
                  </a:cubicBezTo>
                  <a:cubicBezTo>
                    <a:pt x="15870" y="27713"/>
                    <a:pt x="22218" y="17713"/>
                    <a:pt x="29422" y="8565"/>
                  </a:cubicBezTo>
                  <a:cubicBezTo>
                    <a:pt x="32344" y="4815"/>
                    <a:pt x="37684" y="497"/>
                    <a:pt x="41211" y="1179"/>
                  </a:cubicBezTo>
                  <a:cubicBezTo>
                    <a:pt x="44284" y="1747"/>
                    <a:pt x="47357" y="8679"/>
                    <a:pt x="48617" y="13452"/>
                  </a:cubicBezTo>
                  <a:cubicBezTo>
                    <a:pt x="50985" y="22372"/>
                    <a:pt x="52043" y="31691"/>
                    <a:pt x="53957" y="427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D3235F8E-CF66-CD95-5C8E-A97B332187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1205" y="5486966"/>
              <a:ext cx="77455" cy="70185"/>
            </a:xfrm>
            <a:custGeom>
              <a:avLst/>
              <a:gdLst>
                <a:gd name="connsiteX0" fmla="*/ 50603 w 77455"/>
                <a:gd name="connsiteY0" fmla="*/ 36479 h 70185"/>
                <a:gd name="connsiteX1" fmla="*/ 34884 w 77455"/>
                <a:gd name="connsiteY1" fmla="*/ 58695 h 70185"/>
                <a:gd name="connsiteX2" fmla="*/ 14682 w 77455"/>
                <a:gd name="connsiteY2" fmla="*/ 70173 h 70185"/>
                <a:gd name="connsiteX3" fmla="*/ 1633 w 77455"/>
                <a:gd name="connsiteY3" fmla="*/ 50343 h 70185"/>
                <a:gd name="connsiteX4" fmla="*/ 323 w 77455"/>
                <a:gd name="connsiteY4" fmla="*/ 11081 h 70185"/>
                <a:gd name="connsiteX5" fmla="*/ 9241 w 77455"/>
                <a:gd name="connsiteY5" fmla="*/ 2 h 70185"/>
                <a:gd name="connsiteX6" fmla="*/ 19820 w 77455"/>
                <a:gd name="connsiteY6" fmla="*/ 9547 h 70185"/>
                <a:gd name="connsiteX7" fmla="*/ 22642 w 77455"/>
                <a:gd name="connsiteY7" fmla="*/ 35343 h 70185"/>
                <a:gd name="connsiteX8" fmla="*/ 39821 w 77455"/>
                <a:gd name="connsiteY8" fmla="*/ 14547 h 70185"/>
                <a:gd name="connsiteX9" fmla="*/ 74181 w 77455"/>
                <a:gd name="connsiteY9" fmla="*/ 25684 h 70185"/>
                <a:gd name="connsiteX10" fmla="*/ 77455 w 77455"/>
                <a:gd name="connsiteY10" fmla="*/ 50002 h 70185"/>
                <a:gd name="connsiteX11" fmla="*/ 72266 w 77455"/>
                <a:gd name="connsiteY11" fmla="*/ 61536 h 70185"/>
                <a:gd name="connsiteX12" fmla="*/ 61233 w 77455"/>
                <a:gd name="connsiteY12" fmla="*/ 56650 h 70185"/>
                <a:gd name="connsiteX13" fmla="*/ 50653 w 77455"/>
                <a:gd name="connsiteY13" fmla="*/ 36422 h 7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55" h="70185">
                  <a:moveTo>
                    <a:pt x="50603" y="36479"/>
                  </a:moveTo>
                  <a:cubicBezTo>
                    <a:pt x="44860" y="44888"/>
                    <a:pt x="40779" y="53014"/>
                    <a:pt x="34884" y="58695"/>
                  </a:cubicBezTo>
                  <a:cubicBezTo>
                    <a:pt x="29191" y="64150"/>
                    <a:pt x="21584" y="69889"/>
                    <a:pt x="14682" y="70173"/>
                  </a:cubicBezTo>
                  <a:cubicBezTo>
                    <a:pt x="4908" y="70627"/>
                    <a:pt x="2641" y="59036"/>
                    <a:pt x="1633" y="50343"/>
                  </a:cubicBezTo>
                  <a:cubicBezTo>
                    <a:pt x="71" y="37389"/>
                    <a:pt x="-382" y="24093"/>
                    <a:pt x="323" y="11081"/>
                  </a:cubicBezTo>
                  <a:cubicBezTo>
                    <a:pt x="575" y="6934"/>
                    <a:pt x="6016" y="172"/>
                    <a:pt x="9241" y="2"/>
                  </a:cubicBezTo>
                  <a:cubicBezTo>
                    <a:pt x="12818" y="-112"/>
                    <a:pt x="18359" y="5172"/>
                    <a:pt x="19820" y="9547"/>
                  </a:cubicBezTo>
                  <a:cubicBezTo>
                    <a:pt x="22088" y="16138"/>
                    <a:pt x="21584" y="23922"/>
                    <a:pt x="22642" y="35343"/>
                  </a:cubicBezTo>
                  <a:cubicBezTo>
                    <a:pt x="29594" y="26877"/>
                    <a:pt x="34380" y="20343"/>
                    <a:pt x="39821" y="14547"/>
                  </a:cubicBezTo>
                  <a:cubicBezTo>
                    <a:pt x="54079" y="-680"/>
                    <a:pt x="69042" y="4093"/>
                    <a:pt x="74181" y="25684"/>
                  </a:cubicBezTo>
                  <a:cubicBezTo>
                    <a:pt x="76045" y="33581"/>
                    <a:pt x="77355" y="41877"/>
                    <a:pt x="77455" y="50002"/>
                  </a:cubicBezTo>
                  <a:cubicBezTo>
                    <a:pt x="77455" y="54036"/>
                    <a:pt x="74886" y="60627"/>
                    <a:pt x="72266" y="61536"/>
                  </a:cubicBezTo>
                  <a:cubicBezTo>
                    <a:pt x="69193" y="62616"/>
                    <a:pt x="63651" y="59832"/>
                    <a:pt x="61233" y="56650"/>
                  </a:cubicBezTo>
                  <a:cubicBezTo>
                    <a:pt x="57152" y="51252"/>
                    <a:pt x="54633" y="44320"/>
                    <a:pt x="50653" y="364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F1A81170-945A-B8C7-A6C7-77F0568556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5643" y="4637605"/>
              <a:ext cx="97537" cy="85001"/>
            </a:xfrm>
            <a:custGeom>
              <a:avLst/>
              <a:gdLst>
                <a:gd name="connsiteX0" fmla="*/ 95697 w 97537"/>
                <a:gd name="connsiteY0" fmla="*/ 4642 h 85001"/>
                <a:gd name="connsiteX1" fmla="*/ 97209 w 97537"/>
                <a:gd name="connsiteY1" fmla="*/ 15948 h 85001"/>
                <a:gd name="connsiteX2" fmla="*/ 68391 w 97537"/>
                <a:gd name="connsiteY2" fmla="*/ 73903 h 85001"/>
                <a:gd name="connsiteX3" fmla="*/ 33276 w 97537"/>
                <a:gd name="connsiteY3" fmla="*/ 73335 h 85001"/>
                <a:gd name="connsiteX4" fmla="*/ 580 w 97537"/>
                <a:gd name="connsiteY4" fmla="*/ 12028 h 85001"/>
                <a:gd name="connsiteX5" fmla="*/ 428 w 97537"/>
                <a:gd name="connsiteY5" fmla="*/ 1516 h 85001"/>
                <a:gd name="connsiteX6" fmla="*/ 28792 w 97537"/>
                <a:gd name="connsiteY6" fmla="*/ 20892 h 85001"/>
                <a:gd name="connsiteX7" fmla="*/ 48944 w 97537"/>
                <a:gd name="connsiteY7" fmla="*/ 57767 h 85001"/>
                <a:gd name="connsiteX8" fmla="*/ 95697 w 97537"/>
                <a:gd name="connsiteY8" fmla="*/ 4698 h 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537" h="85001">
                  <a:moveTo>
                    <a:pt x="95697" y="4642"/>
                  </a:moveTo>
                  <a:cubicBezTo>
                    <a:pt x="96503" y="9926"/>
                    <a:pt x="98267" y="13789"/>
                    <a:pt x="97209" y="15948"/>
                  </a:cubicBezTo>
                  <a:cubicBezTo>
                    <a:pt x="88039" y="35551"/>
                    <a:pt x="79677" y="55892"/>
                    <a:pt x="68391" y="73903"/>
                  </a:cubicBezTo>
                  <a:cubicBezTo>
                    <a:pt x="58920" y="89074"/>
                    <a:pt x="42647" y="88506"/>
                    <a:pt x="33276" y="73335"/>
                  </a:cubicBezTo>
                  <a:cubicBezTo>
                    <a:pt x="21235" y="53789"/>
                    <a:pt x="11159" y="32710"/>
                    <a:pt x="580" y="12028"/>
                  </a:cubicBezTo>
                  <a:cubicBezTo>
                    <a:pt x="-629" y="9698"/>
                    <a:pt x="428" y="5891"/>
                    <a:pt x="428" y="1516"/>
                  </a:cubicBezTo>
                  <a:cubicBezTo>
                    <a:pt x="17306" y="-4847"/>
                    <a:pt x="22243" y="10210"/>
                    <a:pt x="28792" y="20892"/>
                  </a:cubicBezTo>
                  <a:cubicBezTo>
                    <a:pt x="35795" y="32369"/>
                    <a:pt x="41791" y="44585"/>
                    <a:pt x="48944" y="57767"/>
                  </a:cubicBezTo>
                  <a:cubicBezTo>
                    <a:pt x="67384" y="43164"/>
                    <a:pt x="69046" y="10551"/>
                    <a:pt x="95697" y="4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5B7F0AFB-6B77-67CB-382A-B7CD27709F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8044" y="4082868"/>
              <a:ext cx="73716" cy="89147"/>
            </a:xfrm>
            <a:custGeom>
              <a:avLst/>
              <a:gdLst>
                <a:gd name="connsiteX0" fmla="*/ 26712 w 73716"/>
                <a:gd name="connsiteY0" fmla="*/ 70398 h 89147"/>
                <a:gd name="connsiteX1" fmla="*/ 45756 w 73716"/>
                <a:gd name="connsiteY1" fmla="*/ 36648 h 89147"/>
                <a:gd name="connsiteX2" fmla="*/ 57142 w 73716"/>
                <a:gd name="connsiteY2" fmla="*/ 21761 h 89147"/>
                <a:gd name="connsiteX3" fmla="*/ 67369 w 73716"/>
                <a:gd name="connsiteY3" fmla="*/ 37898 h 89147"/>
                <a:gd name="connsiteX4" fmla="*/ 73717 w 73716"/>
                <a:gd name="connsiteY4" fmla="*/ 85171 h 89147"/>
                <a:gd name="connsiteX5" fmla="*/ 47116 w 73716"/>
                <a:gd name="connsiteY5" fmla="*/ 77330 h 89147"/>
                <a:gd name="connsiteX6" fmla="*/ 42834 w 73716"/>
                <a:gd name="connsiteY6" fmla="*/ 80682 h 89147"/>
                <a:gd name="connsiteX7" fmla="*/ 2227 w 73716"/>
                <a:gd name="connsiteY7" fmla="*/ 64375 h 89147"/>
                <a:gd name="connsiteX8" fmla="*/ 464 w 73716"/>
                <a:gd name="connsiteY8" fmla="*/ 10682 h 89147"/>
                <a:gd name="connsiteX9" fmla="*/ 10036 w 73716"/>
                <a:gd name="connsiteY9" fmla="*/ 0 h 89147"/>
                <a:gd name="connsiteX10" fmla="*/ 17644 w 73716"/>
                <a:gd name="connsiteY10" fmla="*/ 12500 h 89147"/>
                <a:gd name="connsiteX11" fmla="*/ 26662 w 73716"/>
                <a:gd name="connsiteY11" fmla="*/ 70455 h 8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716" h="89147">
                  <a:moveTo>
                    <a:pt x="26712" y="70398"/>
                  </a:moveTo>
                  <a:cubicBezTo>
                    <a:pt x="39962" y="61819"/>
                    <a:pt x="43388" y="49432"/>
                    <a:pt x="45756" y="36648"/>
                  </a:cubicBezTo>
                  <a:cubicBezTo>
                    <a:pt x="47217" y="28977"/>
                    <a:pt x="48577" y="21136"/>
                    <a:pt x="57142" y="21761"/>
                  </a:cubicBezTo>
                  <a:cubicBezTo>
                    <a:pt x="65454" y="22330"/>
                    <a:pt x="66512" y="29943"/>
                    <a:pt x="67369" y="37898"/>
                  </a:cubicBezTo>
                  <a:cubicBezTo>
                    <a:pt x="68880" y="52443"/>
                    <a:pt x="71198" y="66819"/>
                    <a:pt x="73717" y="85171"/>
                  </a:cubicBezTo>
                  <a:cubicBezTo>
                    <a:pt x="65051" y="82614"/>
                    <a:pt x="57444" y="80398"/>
                    <a:pt x="47116" y="77330"/>
                  </a:cubicBezTo>
                  <a:cubicBezTo>
                    <a:pt x="47418" y="77103"/>
                    <a:pt x="45151" y="78921"/>
                    <a:pt x="42834" y="80682"/>
                  </a:cubicBezTo>
                  <a:cubicBezTo>
                    <a:pt x="22530" y="95966"/>
                    <a:pt x="6862" y="90569"/>
                    <a:pt x="2227" y="64375"/>
                  </a:cubicBezTo>
                  <a:cubicBezTo>
                    <a:pt x="-846" y="46989"/>
                    <a:pt x="11" y="28580"/>
                    <a:pt x="464" y="10682"/>
                  </a:cubicBezTo>
                  <a:cubicBezTo>
                    <a:pt x="565" y="7045"/>
                    <a:pt x="6711" y="3523"/>
                    <a:pt x="10036" y="0"/>
                  </a:cubicBezTo>
                  <a:cubicBezTo>
                    <a:pt x="12706" y="4148"/>
                    <a:pt x="17392" y="8182"/>
                    <a:pt x="17644" y="12500"/>
                  </a:cubicBezTo>
                  <a:cubicBezTo>
                    <a:pt x="18802" y="31250"/>
                    <a:pt x="17946" y="50227"/>
                    <a:pt x="26662" y="70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5E8EB883-A783-9F2F-A5E2-2D08890726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4191" y="5961871"/>
              <a:ext cx="72723" cy="85941"/>
            </a:xfrm>
            <a:custGeom>
              <a:avLst/>
              <a:gdLst>
                <a:gd name="connsiteX0" fmla="*/ 45532 w 72723"/>
                <a:gd name="connsiteY0" fmla="*/ 60611 h 85941"/>
                <a:gd name="connsiteX1" fmla="*/ 1500 w 72723"/>
                <a:gd name="connsiteY1" fmla="*/ 45498 h 85941"/>
                <a:gd name="connsiteX2" fmla="*/ 593 w 72723"/>
                <a:gd name="connsiteY2" fmla="*/ 9304 h 85941"/>
                <a:gd name="connsiteX3" fmla="*/ 8502 w 72723"/>
                <a:gd name="connsiteY3" fmla="*/ 43 h 85941"/>
                <a:gd name="connsiteX4" fmla="*/ 18780 w 72723"/>
                <a:gd name="connsiteY4" fmla="*/ 9815 h 85941"/>
                <a:gd name="connsiteX5" fmla="*/ 23667 w 72723"/>
                <a:gd name="connsiteY5" fmla="*/ 43963 h 85941"/>
                <a:gd name="connsiteX6" fmla="*/ 36514 w 72723"/>
                <a:gd name="connsiteY6" fmla="*/ 35327 h 85941"/>
                <a:gd name="connsiteX7" fmla="*/ 69866 w 72723"/>
                <a:gd name="connsiteY7" fmla="*/ 50270 h 85941"/>
                <a:gd name="connsiteX8" fmla="*/ 72385 w 72723"/>
                <a:gd name="connsiteY8" fmla="*/ 71862 h 85941"/>
                <a:gd name="connsiteX9" fmla="*/ 62661 w 72723"/>
                <a:gd name="connsiteY9" fmla="*/ 85839 h 85941"/>
                <a:gd name="connsiteX10" fmla="*/ 49864 w 72723"/>
                <a:gd name="connsiteY10" fmla="*/ 76236 h 85941"/>
                <a:gd name="connsiteX11" fmla="*/ 45532 w 72723"/>
                <a:gd name="connsiteY11" fmla="*/ 60498 h 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23" h="85941">
                  <a:moveTo>
                    <a:pt x="45532" y="60611"/>
                  </a:moveTo>
                  <a:cubicBezTo>
                    <a:pt x="15505" y="91009"/>
                    <a:pt x="9057" y="88623"/>
                    <a:pt x="1500" y="45498"/>
                  </a:cubicBezTo>
                  <a:cubicBezTo>
                    <a:pt x="-566" y="33793"/>
                    <a:pt x="-112" y="21350"/>
                    <a:pt x="593" y="9304"/>
                  </a:cubicBezTo>
                  <a:cubicBezTo>
                    <a:pt x="794" y="5782"/>
                    <a:pt x="6689" y="-582"/>
                    <a:pt x="8502" y="43"/>
                  </a:cubicBezTo>
                  <a:cubicBezTo>
                    <a:pt x="12533" y="1350"/>
                    <a:pt x="17671" y="5611"/>
                    <a:pt x="18780" y="9815"/>
                  </a:cubicBezTo>
                  <a:cubicBezTo>
                    <a:pt x="21400" y="19872"/>
                    <a:pt x="21904" y="30668"/>
                    <a:pt x="23667" y="43963"/>
                  </a:cubicBezTo>
                  <a:cubicBezTo>
                    <a:pt x="28856" y="40498"/>
                    <a:pt x="32685" y="37883"/>
                    <a:pt x="36514" y="35327"/>
                  </a:cubicBezTo>
                  <a:cubicBezTo>
                    <a:pt x="52383" y="24929"/>
                    <a:pt x="64676" y="30213"/>
                    <a:pt x="69866" y="50270"/>
                  </a:cubicBezTo>
                  <a:cubicBezTo>
                    <a:pt x="71679" y="57259"/>
                    <a:pt x="73493" y="65043"/>
                    <a:pt x="72385" y="71862"/>
                  </a:cubicBezTo>
                  <a:cubicBezTo>
                    <a:pt x="71528" y="77316"/>
                    <a:pt x="66792" y="84702"/>
                    <a:pt x="62661" y="85839"/>
                  </a:cubicBezTo>
                  <a:cubicBezTo>
                    <a:pt x="59135" y="86805"/>
                    <a:pt x="53190" y="80725"/>
                    <a:pt x="49864" y="76236"/>
                  </a:cubicBezTo>
                  <a:cubicBezTo>
                    <a:pt x="47345" y="72827"/>
                    <a:pt x="47245" y="67145"/>
                    <a:pt x="45532" y="60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63B595C4-BEF8-CCB2-5E1A-110E26487C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699" y="4615030"/>
              <a:ext cx="82103" cy="79545"/>
            </a:xfrm>
            <a:custGeom>
              <a:avLst/>
              <a:gdLst>
                <a:gd name="connsiteX0" fmla="*/ 21345 w 82103"/>
                <a:gd name="connsiteY0" fmla="*/ 57103 h 79545"/>
                <a:gd name="connsiteX1" fmla="*/ 2755 w 82103"/>
                <a:gd name="connsiteY1" fmla="*/ 79546 h 79545"/>
                <a:gd name="connsiteX2" fmla="*/ 286 w 82103"/>
                <a:gd name="connsiteY2" fmla="*/ 61819 h 79545"/>
                <a:gd name="connsiteX3" fmla="*/ 17768 w 82103"/>
                <a:gd name="connsiteY3" fmla="*/ 8864 h 79545"/>
                <a:gd name="connsiteX4" fmla="*/ 26937 w 82103"/>
                <a:gd name="connsiteY4" fmla="*/ 0 h 79545"/>
                <a:gd name="connsiteX5" fmla="*/ 35199 w 82103"/>
                <a:gd name="connsiteY5" fmla="*/ 12273 h 79545"/>
                <a:gd name="connsiteX6" fmla="*/ 40439 w 82103"/>
                <a:gd name="connsiteY6" fmla="*/ 51080 h 79545"/>
                <a:gd name="connsiteX7" fmla="*/ 57669 w 82103"/>
                <a:gd name="connsiteY7" fmla="*/ 23807 h 79545"/>
                <a:gd name="connsiteX8" fmla="*/ 70062 w 82103"/>
                <a:gd name="connsiteY8" fmla="*/ 10171 h 79545"/>
                <a:gd name="connsiteX9" fmla="*/ 78577 w 82103"/>
                <a:gd name="connsiteY9" fmla="*/ 29148 h 79545"/>
                <a:gd name="connsiteX10" fmla="*/ 82103 w 82103"/>
                <a:gd name="connsiteY10" fmla="*/ 63978 h 79545"/>
                <a:gd name="connsiteX11" fmla="*/ 73942 w 82103"/>
                <a:gd name="connsiteY11" fmla="*/ 66194 h 79545"/>
                <a:gd name="connsiteX12" fmla="*/ 51623 w 82103"/>
                <a:gd name="connsiteY12" fmla="*/ 68012 h 79545"/>
                <a:gd name="connsiteX13" fmla="*/ 21345 w 82103"/>
                <a:gd name="connsiteY13" fmla="*/ 57103 h 7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03" h="79545">
                  <a:moveTo>
                    <a:pt x="21345" y="57103"/>
                  </a:moveTo>
                  <a:cubicBezTo>
                    <a:pt x="14946" y="64830"/>
                    <a:pt x="10312" y="70398"/>
                    <a:pt x="2755" y="79546"/>
                  </a:cubicBezTo>
                  <a:cubicBezTo>
                    <a:pt x="1344" y="70114"/>
                    <a:pt x="-772" y="65341"/>
                    <a:pt x="286" y="61819"/>
                  </a:cubicBezTo>
                  <a:cubicBezTo>
                    <a:pt x="5576" y="43978"/>
                    <a:pt x="11370" y="26250"/>
                    <a:pt x="17768" y="8864"/>
                  </a:cubicBezTo>
                  <a:cubicBezTo>
                    <a:pt x="19128" y="5114"/>
                    <a:pt x="23813" y="2955"/>
                    <a:pt x="26937" y="0"/>
                  </a:cubicBezTo>
                  <a:cubicBezTo>
                    <a:pt x="29809" y="4091"/>
                    <a:pt x="34293" y="7727"/>
                    <a:pt x="35199" y="12273"/>
                  </a:cubicBezTo>
                  <a:cubicBezTo>
                    <a:pt x="37718" y="24546"/>
                    <a:pt x="38676" y="37273"/>
                    <a:pt x="40439" y="51080"/>
                  </a:cubicBezTo>
                  <a:cubicBezTo>
                    <a:pt x="53991" y="44944"/>
                    <a:pt x="55503" y="34034"/>
                    <a:pt x="57669" y="23807"/>
                  </a:cubicBezTo>
                  <a:cubicBezTo>
                    <a:pt x="59281" y="16193"/>
                    <a:pt x="61548" y="8523"/>
                    <a:pt x="70062" y="10171"/>
                  </a:cubicBezTo>
                  <a:cubicBezTo>
                    <a:pt x="79534" y="11989"/>
                    <a:pt x="79030" y="19886"/>
                    <a:pt x="78577" y="29148"/>
                  </a:cubicBezTo>
                  <a:cubicBezTo>
                    <a:pt x="78073" y="40000"/>
                    <a:pt x="80642" y="51080"/>
                    <a:pt x="82103" y="63978"/>
                  </a:cubicBezTo>
                  <a:cubicBezTo>
                    <a:pt x="80189" y="64546"/>
                    <a:pt x="76259" y="67330"/>
                    <a:pt x="73942" y="66194"/>
                  </a:cubicBezTo>
                  <a:cubicBezTo>
                    <a:pt x="65881" y="62160"/>
                    <a:pt x="59382" y="62784"/>
                    <a:pt x="51623" y="68012"/>
                  </a:cubicBezTo>
                  <a:cubicBezTo>
                    <a:pt x="39280" y="76250"/>
                    <a:pt x="29506" y="68978"/>
                    <a:pt x="21345" y="57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6E5C791B-4CF8-435A-7548-EDDCDEEAA9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0409" y="2998031"/>
              <a:ext cx="100256" cy="69783"/>
            </a:xfrm>
            <a:custGeom>
              <a:avLst/>
              <a:gdLst>
                <a:gd name="connsiteX0" fmla="*/ 26046 w 100256"/>
                <a:gd name="connsiteY0" fmla="*/ 58693 h 69783"/>
                <a:gd name="connsiteX1" fmla="*/ 0 w 100256"/>
                <a:gd name="connsiteY1" fmla="*/ 64091 h 69783"/>
                <a:gd name="connsiteX2" fmla="*/ 7053 w 100256"/>
                <a:gd name="connsiteY2" fmla="*/ 52898 h 69783"/>
                <a:gd name="connsiteX3" fmla="*/ 21008 w 100256"/>
                <a:gd name="connsiteY3" fmla="*/ 20739 h 69783"/>
                <a:gd name="connsiteX4" fmla="*/ 22419 w 100256"/>
                <a:gd name="connsiteY4" fmla="*/ 11136 h 69783"/>
                <a:gd name="connsiteX5" fmla="*/ 32294 w 100256"/>
                <a:gd name="connsiteY5" fmla="*/ 0 h 69783"/>
                <a:gd name="connsiteX6" fmla="*/ 41715 w 100256"/>
                <a:gd name="connsiteY6" fmla="*/ 13523 h 69783"/>
                <a:gd name="connsiteX7" fmla="*/ 49524 w 100256"/>
                <a:gd name="connsiteY7" fmla="*/ 48693 h 69783"/>
                <a:gd name="connsiteX8" fmla="*/ 66653 w 100256"/>
                <a:gd name="connsiteY8" fmla="*/ 29091 h 69783"/>
                <a:gd name="connsiteX9" fmla="*/ 71590 w 100256"/>
                <a:gd name="connsiteY9" fmla="*/ 12841 h 69783"/>
                <a:gd name="connsiteX10" fmla="*/ 90634 w 100256"/>
                <a:gd name="connsiteY10" fmla="*/ 13864 h 69783"/>
                <a:gd name="connsiteX11" fmla="*/ 100257 w 100256"/>
                <a:gd name="connsiteY11" fmla="*/ 50000 h 69783"/>
                <a:gd name="connsiteX12" fmla="*/ 88216 w 100256"/>
                <a:gd name="connsiteY12" fmla="*/ 52443 h 69783"/>
                <a:gd name="connsiteX13" fmla="*/ 72850 w 100256"/>
                <a:gd name="connsiteY13" fmla="*/ 57443 h 69783"/>
                <a:gd name="connsiteX14" fmla="*/ 26046 w 100256"/>
                <a:gd name="connsiteY14" fmla="*/ 58636 h 6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256" h="69783">
                  <a:moveTo>
                    <a:pt x="26046" y="58693"/>
                  </a:moveTo>
                  <a:cubicBezTo>
                    <a:pt x="17784" y="60228"/>
                    <a:pt x="12091" y="74944"/>
                    <a:pt x="0" y="64091"/>
                  </a:cubicBezTo>
                  <a:cubicBezTo>
                    <a:pt x="2418" y="60228"/>
                    <a:pt x="4232" y="55966"/>
                    <a:pt x="7053" y="52898"/>
                  </a:cubicBezTo>
                  <a:cubicBezTo>
                    <a:pt x="15215" y="44034"/>
                    <a:pt x="21210" y="34205"/>
                    <a:pt x="21008" y="20739"/>
                  </a:cubicBezTo>
                  <a:cubicBezTo>
                    <a:pt x="21008" y="17500"/>
                    <a:pt x="20958" y="13523"/>
                    <a:pt x="22419" y="11136"/>
                  </a:cubicBezTo>
                  <a:cubicBezTo>
                    <a:pt x="25089" y="6932"/>
                    <a:pt x="28918" y="3636"/>
                    <a:pt x="32294" y="0"/>
                  </a:cubicBezTo>
                  <a:cubicBezTo>
                    <a:pt x="35619" y="4489"/>
                    <a:pt x="41866" y="9205"/>
                    <a:pt x="41715" y="13523"/>
                  </a:cubicBezTo>
                  <a:cubicBezTo>
                    <a:pt x="41110" y="26193"/>
                    <a:pt x="40909" y="37898"/>
                    <a:pt x="49524" y="48693"/>
                  </a:cubicBezTo>
                  <a:cubicBezTo>
                    <a:pt x="59751" y="46932"/>
                    <a:pt x="63328" y="37955"/>
                    <a:pt x="66653" y="29091"/>
                  </a:cubicBezTo>
                  <a:cubicBezTo>
                    <a:pt x="68618" y="23807"/>
                    <a:pt x="69172" y="17784"/>
                    <a:pt x="71590" y="12841"/>
                  </a:cubicBezTo>
                  <a:cubicBezTo>
                    <a:pt x="75923" y="3920"/>
                    <a:pt x="87410" y="4375"/>
                    <a:pt x="90634" y="13864"/>
                  </a:cubicBezTo>
                  <a:cubicBezTo>
                    <a:pt x="94463" y="25057"/>
                    <a:pt x="96831" y="36875"/>
                    <a:pt x="100257" y="50000"/>
                  </a:cubicBezTo>
                  <a:cubicBezTo>
                    <a:pt x="95974" y="51023"/>
                    <a:pt x="91490" y="53693"/>
                    <a:pt x="88216" y="52443"/>
                  </a:cubicBezTo>
                  <a:cubicBezTo>
                    <a:pt x="81414" y="49830"/>
                    <a:pt x="77737" y="53182"/>
                    <a:pt x="72850" y="57443"/>
                  </a:cubicBezTo>
                  <a:cubicBezTo>
                    <a:pt x="54310" y="73750"/>
                    <a:pt x="46753" y="73637"/>
                    <a:pt x="26046" y="58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8F9CB53A-0FD5-73C8-6572-679609ED5E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6419" y="2294411"/>
              <a:ext cx="70914" cy="83047"/>
            </a:xfrm>
            <a:custGeom>
              <a:avLst/>
              <a:gdLst>
                <a:gd name="connsiteX0" fmla="*/ 33966 w 70914"/>
                <a:gd name="connsiteY0" fmla="*/ 67309 h 83047"/>
                <a:gd name="connsiteX1" fmla="*/ 14620 w 70914"/>
                <a:gd name="connsiteY1" fmla="*/ 81457 h 83047"/>
                <a:gd name="connsiteX2" fmla="*/ 7416 w 70914"/>
                <a:gd name="connsiteY2" fmla="*/ 83048 h 83047"/>
                <a:gd name="connsiteX3" fmla="*/ 16383 w 70914"/>
                <a:gd name="connsiteY3" fmla="*/ 47593 h 83047"/>
                <a:gd name="connsiteX4" fmla="*/ 715 w 70914"/>
                <a:gd name="connsiteY4" fmla="*/ 18331 h 83047"/>
                <a:gd name="connsiteX5" fmla="*/ 1269 w 70914"/>
                <a:gd name="connsiteY5" fmla="*/ 2706 h 83047"/>
                <a:gd name="connsiteX6" fmla="*/ 16686 w 70914"/>
                <a:gd name="connsiteY6" fmla="*/ 6115 h 83047"/>
                <a:gd name="connsiteX7" fmla="*/ 32354 w 70914"/>
                <a:gd name="connsiteY7" fmla="*/ 26172 h 83047"/>
                <a:gd name="connsiteX8" fmla="*/ 46158 w 70914"/>
                <a:gd name="connsiteY8" fmla="*/ 10774 h 83047"/>
                <a:gd name="connsiteX9" fmla="*/ 58048 w 70914"/>
                <a:gd name="connsiteY9" fmla="*/ 433 h 83047"/>
                <a:gd name="connsiteX10" fmla="*/ 69686 w 70914"/>
                <a:gd name="connsiteY10" fmla="*/ 3615 h 83047"/>
                <a:gd name="connsiteX11" fmla="*/ 69686 w 70914"/>
                <a:gd name="connsiteY11" fmla="*/ 14809 h 83047"/>
                <a:gd name="connsiteX12" fmla="*/ 51095 w 70914"/>
                <a:gd name="connsiteY12" fmla="*/ 44979 h 83047"/>
                <a:gd name="connsiteX13" fmla="*/ 65101 w 70914"/>
                <a:gd name="connsiteY13" fmla="*/ 72195 h 83047"/>
                <a:gd name="connsiteX14" fmla="*/ 33865 w 70914"/>
                <a:gd name="connsiteY14" fmla="*/ 67195 h 8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14" h="83047">
                  <a:moveTo>
                    <a:pt x="33966" y="67309"/>
                  </a:moveTo>
                  <a:cubicBezTo>
                    <a:pt x="26862" y="72536"/>
                    <a:pt x="20867" y="77195"/>
                    <a:pt x="14620" y="81457"/>
                  </a:cubicBezTo>
                  <a:cubicBezTo>
                    <a:pt x="12907" y="82593"/>
                    <a:pt x="10438" y="82423"/>
                    <a:pt x="7416" y="83048"/>
                  </a:cubicBezTo>
                  <a:cubicBezTo>
                    <a:pt x="10" y="67707"/>
                    <a:pt x="14368" y="59525"/>
                    <a:pt x="16383" y="47593"/>
                  </a:cubicBezTo>
                  <a:cubicBezTo>
                    <a:pt x="11093" y="37990"/>
                    <a:pt x="5048" y="28615"/>
                    <a:pt x="715" y="18331"/>
                  </a:cubicBezTo>
                  <a:cubicBezTo>
                    <a:pt x="-1048" y="14183"/>
                    <a:pt x="967" y="7990"/>
                    <a:pt x="1269" y="2706"/>
                  </a:cubicBezTo>
                  <a:cubicBezTo>
                    <a:pt x="6509" y="3729"/>
                    <a:pt x="12857" y="2990"/>
                    <a:pt x="16686" y="6115"/>
                  </a:cubicBezTo>
                  <a:cubicBezTo>
                    <a:pt x="22379" y="10774"/>
                    <a:pt x="26308" y="18161"/>
                    <a:pt x="32354" y="26172"/>
                  </a:cubicBezTo>
                  <a:cubicBezTo>
                    <a:pt x="37341" y="20547"/>
                    <a:pt x="41573" y="15490"/>
                    <a:pt x="46158" y="10774"/>
                  </a:cubicBezTo>
                  <a:cubicBezTo>
                    <a:pt x="49886" y="6911"/>
                    <a:pt x="53564" y="2195"/>
                    <a:pt x="58048" y="433"/>
                  </a:cubicBezTo>
                  <a:cubicBezTo>
                    <a:pt x="61373" y="-873"/>
                    <a:pt x="66814" y="945"/>
                    <a:pt x="69686" y="3615"/>
                  </a:cubicBezTo>
                  <a:cubicBezTo>
                    <a:pt x="71398" y="5149"/>
                    <a:pt x="71247" y="11968"/>
                    <a:pt x="69686" y="14809"/>
                  </a:cubicBezTo>
                  <a:cubicBezTo>
                    <a:pt x="63993" y="25320"/>
                    <a:pt x="57292" y="35093"/>
                    <a:pt x="51095" y="44979"/>
                  </a:cubicBezTo>
                  <a:cubicBezTo>
                    <a:pt x="55831" y="54127"/>
                    <a:pt x="60315" y="62877"/>
                    <a:pt x="65101" y="72195"/>
                  </a:cubicBezTo>
                  <a:cubicBezTo>
                    <a:pt x="51649" y="81854"/>
                    <a:pt x="44042" y="69752"/>
                    <a:pt x="33865" y="67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A22B1DFF-E37A-AB5A-2F3D-2A5454E72B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26679" y="240224"/>
              <a:ext cx="78341" cy="74756"/>
            </a:xfrm>
            <a:custGeom>
              <a:avLst/>
              <a:gdLst>
                <a:gd name="connsiteX0" fmla="*/ 75906 w 78341"/>
                <a:gd name="connsiteY0" fmla="*/ 66482 h 74756"/>
                <a:gd name="connsiteX1" fmla="*/ 58777 w 78341"/>
                <a:gd name="connsiteY1" fmla="*/ 56255 h 74756"/>
                <a:gd name="connsiteX2" fmla="*/ 52479 w 78341"/>
                <a:gd name="connsiteY2" fmla="*/ 61709 h 74756"/>
                <a:gd name="connsiteX3" fmla="*/ 16356 w 78341"/>
                <a:gd name="connsiteY3" fmla="*/ 73812 h 74756"/>
                <a:gd name="connsiteX4" fmla="*/ 185 w 78341"/>
                <a:gd name="connsiteY4" fmla="*/ 49152 h 74756"/>
                <a:gd name="connsiteX5" fmla="*/ 46584 w 78341"/>
                <a:gd name="connsiteY5" fmla="*/ 19834 h 74756"/>
                <a:gd name="connsiteX6" fmla="*/ 49305 w 78341"/>
                <a:gd name="connsiteY6" fmla="*/ 16538 h 74756"/>
                <a:gd name="connsiteX7" fmla="*/ 58424 w 78341"/>
                <a:gd name="connsiteY7" fmla="*/ 4 h 74756"/>
                <a:gd name="connsiteX8" fmla="*/ 69760 w 78341"/>
                <a:gd name="connsiteY8" fmla="*/ 15573 h 74756"/>
                <a:gd name="connsiteX9" fmla="*/ 78173 w 78341"/>
                <a:gd name="connsiteY9" fmla="*/ 51084 h 74756"/>
                <a:gd name="connsiteX10" fmla="*/ 75856 w 78341"/>
                <a:gd name="connsiteY10" fmla="*/ 66425 h 74756"/>
                <a:gd name="connsiteX11" fmla="*/ 45023 w 78341"/>
                <a:gd name="connsiteY11" fmla="*/ 38641 h 74756"/>
                <a:gd name="connsiteX12" fmla="*/ 21798 w 78341"/>
                <a:gd name="connsiteY12" fmla="*/ 55857 h 74756"/>
                <a:gd name="connsiteX13" fmla="*/ 45023 w 78341"/>
                <a:gd name="connsiteY13" fmla="*/ 38641 h 7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41" h="74756">
                  <a:moveTo>
                    <a:pt x="75906" y="66482"/>
                  </a:moveTo>
                  <a:cubicBezTo>
                    <a:pt x="69256" y="62505"/>
                    <a:pt x="64419" y="59607"/>
                    <a:pt x="58777" y="56255"/>
                  </a:cubicBezTo>
                  <a:cubicBezTo>
                    <a:pt x="56913" y="57846"/>
                    <a:pt x="54595" y="59607"/>
                    <a:pt x="52479" y="61709"/>
                  </a:cubicBezTo>
                  <a:cubicBezTo>
                    <a:pt x="42101" y="72164"/>
                    <a:pt x="30211" y="76937"/>
                    <a:pt x="16356" y="73812"/>
                  </a:cubicBezTo>
                  <a:cubicBezTo>
                    <a:pt x="4568" y="71141"/>
                    <a:pt x="-1125" y="62618"/>
                    <a:pt x="185" y="49152"/>
                  </a:cubicBezTo>
                  <a:cubicBezTo>
                    <a:pt x="2402" y="26936"/>
                    <a:pt x="20035" y="6197"/>
                    <a:pt x="46584" y="19834"/>
                  </a:cubicBezTo>
                  <a:cubicBezTo>
                    <a:pt x="47492" y="18754"/>
                    <a:pt x="49054" y="17845"/>
                    <a:pt x="49305" y="16538"/>
                  </a:cubicBezTo>
                  <a:cubicBezTo>
                    <a:pt x="50666" y="9720"/>
                    <a:pt x="49054" y="232"/>
                    <a:pt x="58424" y="4"/>
                  </a:cubicBezTo>
                  <a:cubicBezTo>
                    <a:pt x="66989" y="-223"/>
                    <a:pt x="67946" y="8698"/>
                    <a:pt x="69760" y="15573"/>
                  </a:cubicBezTo>
                  <a:cubicBezTo>
                    <a:pt x="72833" y="27334"/>
                    <a:pt x="75956" y="39095"/>
                    <a:pt x="78173" y="51084"/>
                  </a:cubicBezTo>
                  <a:cubicBezTo>
                    <a:pt x="78929" y="55118"/>
                    <a:pt x="76964" y="59777"/>
                    <a:pt x="75856" y="66425"/>
                  </a:cubicBezTo>
                  <a:close/>
                  <a:moveTo>
                    <a:pt x="45023" y="38641"/>
                  </a:moveTo>
                  <a:cubicBezTo>
                    <a:pt x="23712" y="33925"/>
                    <a:pt x="23410" y="34152"/>
                    <a:pt x="21798" y="55857"/>
                  </a:cubicBezTo>
                  <a:cubicBezTo>
                    <a:pt x="33989" y="59152"/>
                    <a:pt x="40035" y="51539"/>
                    <a:pt x="45023" y="386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7DB27107-6BB5-A889-DA61-6F27AE90ED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380" y="6227364"/>
              <a:ext cx="78876" cy="77866"/>
            </a:xfrm>
            <a:custGeom>
              <a:avLst/>
              <a:gdLst>
                <a:gd name="connsiteX0" fmla="*/ 78826 w 78876"/>
                <a:gd name="connsiteY0" fmla="*/ 72052 h 77866"/>
                <a:gd name="connsiteX1" fmla="*/ 50613 w 78876"/>
                <a:gd name="connsiteY1" fmla="*/ 50802 h 77866"/>
                <a:gd name="connsiteX2" fmla="*/ 29957 w 78876"/>
                <a:gd name="connsiteY2" fmla="*/ 71484 h 77866"/>
                <a:gd name="connsiteX3" fmla="*/ 5876 w 78876"/>
                <a:gd name="connsiteY3" fmla="*/ 73643 h 77866"/>
                <a:gd name="connsiteX4" fmla="*/ 2601 w 78876"/>
                <a:gd name="connsiteY4" fmla="*/ 48700 h 77866"/>
                <a:gd name="connsiteX5" fmla="*/ 26330 w 78876"/>
                <a:gd name="connsiteY5" fmla="*/ 8018 h 77866"/>
                <a:gd name="connsiteX6" fmla="*/ 65979 w 78876"/>
                <a:gd name="connsiteY6" fmla="*/ 21086 h 77866"/>
                <a:gd name="connsiteX7" fmla="*/ 78877 w 78876"/>
                <a:gd name="connsiteY7" fmla="*/ 72052 h 77866"/>
                <a:gd name="connsiteX8" fmla="*/ 44014 w 78876"/>
                <a:gd name="connsiteY8" fmla="*/ 25802 h 77866"/>
                <a:gd name="connsiteX9" fmla="*/ 39731 w 78876"/>
                <a:gd name="connsiteY9" fmla="*/ 21825 h 77866"/>
                <a:gd name="connsiteX10" fmla="*/ 26129 w 78876"/>
                <a:gd name="connsiteY10" fmla="*/ 54438 h 77866"/>
                <a:gd name="connsiteX11" fmla="*/ 44014 w 78876"/>
                <a:gd name="connsiteY11" fmla="*/ 25802 h 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876" h="77866">
                  <a:moveTo>
                    <a:pt x="78826" y="72052"/>
                  </a:moveTo>
                  <a:cubicBezTo>
                    <a:pt x="62453" y="75802"/>
                    <a:pt x="58422" y="61257"/>
                    <a:pt x="50613" y="50802"/>
                  </a:cubicBezTo>
                  <a:cubicBezTo>
                    <a:pt x="43661" y="57847"/>
                    <a:pt x="37263" y="65348"/>
                    <a:pt x="29957" y="71484"/>
                  </a:cubicBezTo>
                  <a:cubicBezTo>
                    <a:pt x="22652" y="77621"/>
                    <a:pt x="13785" y="81087"/>
                    <a:pt x="5876" y="73643"/>
                  </a:cubicBezTo>
                  <a:cubicBezTo>
                    <a:pt x="-1026" y="67109"/>
                    <a:pt x="-1480" y="56996"/>
                    <a:pt x="2601" y="48700"/>
                  </a:cubicBezTo>
                  <a:cubicBezTo>
                    <a:pt x="9604" y="34495"/>
                    <a:pt x="16506" y="19552"/>
                    <a:pt x="26330" y="8018"/>
                  </a:cubicBezTo>
                  <a:cubicBezTo>
                    <a:pt x="39379" y="-7266"/>
                    <a:pt x="60387" y="518"/>
                    <a:pt x="65979" y="21086"/>
                  </a:cubicBezTo>
                  <a:cubicBezTo>
                    <a:pt x="70362" y="37279"/>
                    <a:pt x="74242" y="53700"/>
                    <a:pt x="78877" y="72052"/>
                  </a:cubicBezTo>
                  <a:close/>
                  <a:moveTo>
                    <a:pt x="44014" y="25802"/>
                  </a:moveTo>
                  <a:cubicBezTo>
                    <a:pt x="42603" y="24495"/>
                    <a:pt x="41192" y="23131"/>
                    <a:pt x="39731" y="21825"/>
                  </a:cubicBezTo>
                  <a:cubicBezTo>
                    <a:pt x="30663" y="29552"/>
                    <a:pt x="24869" y="39495"/>
                    <a:pt x="26129" y="54438"/>
                  </a:cubicBezTo>
                  <a:cubicBezTo>
                    <a:pt x="32073" y="44893"/>
                    <a:pt x="38069" y="35347"/>
                    <a:pt x="44014" y="2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689D509-5C06-3388-EBAD-3D2B9F924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14850" y="727845"/>
              <a:ext cx="41750" cy="165682"/>
            </a:xfrm>
            <a:custGeom>
              <a:avLst/>
              <a:gdLst>
                <a:gd name="connsiteX0" fmla="*/ 50 w 41750"/>
                <a:gd name="connsiteY0" fmla="*/ 165683 h 165682"/>
                <a:gd name="connsiteX1" fmla="*/ 7003 w 41750"/>
                <a:gd name="connsiteY1" fmla="*/ 141308 h 165682"/>
                <a:gd name="connsiteX2" fmla="*/ 19598 w 41750"/>
                <a:gd name="connsiteY2" fmla="*/ 64262 h 165682"/>
                <a:gd name="connsiteX3" fmla="*/ 7003 w 41750"/>
                <a:gd name="connsiteY3" fmla="*/ 20284 h 165682"/>
                <a:gd name="connsiteX4" fmla="*/ 3728 w 41750"/>
                <a:gd name="connsiteY4" fmla="*/ 3693 h 165682"/>
                <a:gd name="connsiteX5" fmla="*/ 20605 w 41750"/>
                <a:gd name="connsiteY5" fmla="*/ 6761 h 165682"/>
                <a:gd name="connsiteX6" fmla="*/ 35820 w 41750"/>
                <a:gd name="connsiteY6" fmla="*/ 33239 h 165682"/>
                <a:gd name="connsiteX7" fmla="*/ 28565 w 41750"/>
                <a:gd name="connsiteY7" fmla="*/ 141535 h 165682"/>
                <a:gd name="connsiteX8" fmla="*/ 0 w 41750"/>
                <a:gd name="connsiteY8" fmla="*/ 165683 h 16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50" h="165682">
                  <a:moveTo>
                    <a:pt x="50" y="165683"/>
                  </a:moveTo>
                  <a:cubicBezTo>
                    <a:pt x="2317" y="157558"/>
                    <a:pt x="4030" y="149092"/>
                    <a:pt x="7003" y="141308"/>
                  </a:cubicBezTo>
                  <a:cubicBezTo>
                    <a:pt x="16374" y="116648"/>
                    <a:pt x="21059" y="91194"/>
                    <a:pt x="19598" y="64262"/>
                  </a:cubicBezTo>
                  <a:cubicBezTo>
                    <a:pt x="18741" y="48296"/>
                    <a:pt x="15769" y="33580"/>
                    <a:pt x="7003" y="20284"/>
                  </a:cubicBezTo>
                  <a:cubicBezTo>
                    <a:pt x="4131" y="15966"/>
                    <a:pt x="1713" y="6477"/>
                    <a:pt x="3728" y="3693"/>
                  </a:cubicBezTo>
                  <a:cubicBezTo>
                    <a:pt x="9119" y="-3637"/>
                    <a:pt x="16424" y="1307"/>
                    <a:pt x="20605" y="6761"/>
                  </a:cubicBezTo>
                  <a:cubicBezTo>
                    <a:pt x="26651" y="14716"/>
                    <a:pt x="33301" y="23523"/>
                    <a:pt x="35820" y="33239"/>
                  </a:cubicBezTo>
                  <a:cubicBezTo>
                    <a:pt x="45342" y="70057"/>
                    <a:pt x="43730" y="106591"/>
                    <a:pt x="28565" y="141535"/>
                  </a:cubicBezTo>
                  <a:cubicBezTo>
                    <a:pt x="23427" y="153353"/>
                    <a:pt x="16928" y="164092"/>
                    <a:pt x="0" y="1656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A19F7177-1382-B6AF-98C8-FD3CB3E0EF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55965" y="2134706"/>
              <a:ext cx="59886" cy="101672"/>
            </a:xfrm>
            <a:custGeom>
              <a:avLst/>
              <a:gdLst>
                <a:gd name="connsiteX0" fmla="*/ 36608 w 59886"/>
                <a:gd name="connsiteY0" fmla="*/ 43263 h 101672"/>
                <a:gd name="connsiteX1" fmla="*/ 536 w 59886"/>
                <a:gd name="connsiteY1" fmla="*/ 79059 h 101672"/>
                <a:gd name="connsiteX2" fmla="*/ 788 w 59886"/>
                <a:gd name="connsiteY2" fmla="*/ 65081 h 101672"/>
                <a:gd name="connsiteX3" fmla="*/ 26029 w 59886"/>
                <a:gd name="connsiteY3" fmla="*/ 13092 h 101672"/>
                <a:gd name="connsiteX4" fmla="*/ 45173 w 59886"/>
                <a:gd name="connsiteY4" fmla="*/ 422 h 101672"/>
                <a:gd name="connsiteX5" fmla="*/ 57516 w 59886"/>
                <a:gd name="connsiteY5" fmla="*/ 18604 h 101672"/>
                <a:gd name="connsiteX6" fmla="*/ 59884 w 59886"/>
                <a:gd name="connsiteY6" fmla="*/ 84911 h 101672"/>
                <a:gd name="connsiteX7" fmla="*/ 57113 w 59886"/>
                <a:gd name="connsiteY7" fmla="*/ 94002 h 101672"/>
                <a:gd name="connsiteX8" fmla="*/ 45022 w 59886"/>
                <a:gd name="connsiteY8" fmla="*/ 101672 h 101672"/>
                <a:gd name="connsiteX9" fmla="*/ 37112 w 59886"/>
                <a:gd name="connsiteY9" fmla="*/ 91672 h 101672"/>
                <a:gd name="connsiteX10" fmla="*/ 36659 w 59886"/>
                <a:gd name="connsiteY10" fmla="*/ 69627 h 101672"/>
                <a:gd name="connsiteX11" fmla="*/ 36659 w 59886"/>
                <a:gd name="connsiteY11" fmla="*/ 43206 h 10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86" h="101672">
                  <a:moveTo>
                    <a:pt x="36608" y="43263"/>
                  </a:moveTo>
                  <a:cubicBezTo>
                    <a:pt x="20422" y="64246"/>
                    <a:pt x="8396" y="76178"/>
                    <a:pt x="536" y="79059"/>
                  </a:cubicBezTo>
                  <a:cubicBezTo>
                    <a:pt x="536" y="73945"/>
                    <a:pt x="-824" y="68661"/>
                    <a:pt x="788" y="65081"/>
                  </a:cubicBezTo>
                  <a:cubicBezTo>
                    <a:pt x="8748" y="47524"/>
                    <a:pt x="17514" y="30365"/>
                    <a:pt x="26029" y="13092"/>
                  </a:cubicBezTo>
                  <a:cubicBezTo>
                    <a:pt x="30210" y="4683"/>
                    <a:pt x="35551" y="-1737"/>
                    <a:pt x="45173" y="422"/>
                  </a:cubicBezTo>
                  <a:cubicBezTo>
                    <a:pt x="53889" y="2410"/>
                    <a:pt x="57013" y="10195"/>
                    <a:pt x="57516" y="18604"/>
                  </a:cubicBezTo>
                  <a:cubicBezTo>
                    <a:pt x="58826" y="40649"/>
                    <a:pt x="59380" y="62809"/>
                    <a:pt x="59884" y="84911"/>
                  </a:cubicBezTo>
                  <a:cubicBezTo>
                    <a:pt x="59934" y="87979"/>
                    <a:pt x="59028" y="92127"/>
                    <a:pt x="57113" y="94002"/>
                  </a:cubicBezTo>
                  <a:cubicBezTo>
                    <a:pt x="53637" y="97468"/>
                    <a:pt x="49153" y="101502"/>
                    <a:pt x="45022" y="101672"/>
                  </a:cubicBezTo>
                  <a:cubicBezTo>
                    <a:pt x="42352" y="101729"/>
                    <a:pt x="37868" y="95650"/>
                    <a:pt x="37112" y="91672"/>
                  </a:cubicBezTo>
                  <a:cubicBezTo>
                    <a:pt x="35802" y="84627"/>
                    <a:pt x="36659" y="77013"/>
                    <a:pt x="36659" y="69627"/>
                  </a:cubicBezTo>
                  <a:cubicBezTo>
                    <a:pt x="36659" y="60820"/>
                    <a:pt x="36659" y="52013"/>
                    <a:pt x="36659" y="432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4CEE60BA-72EA-7CD8-0809-C49F670136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16" y="3849670"/>
              <a:ext cx="66294" cy="89869"/>
            </a:xfrm>
            <a:custGeom>
              <a:avLst/>
              <a:gdLst>
                <a:gd name="connsiteX0" fmla="*/ 62363 w 66294"/>
                <a:gd name="connsiteY0" fmla="*/ 85356 h 89869"/>
                <a:gd name="connsiteX1" fmla="*/ 38885 w 66294"/>
                <a:gd name="connsiteY1" fmla="*/ 53765 h 89869"/>
                <a:gd name="connsiteX2" fmla="*/ 27651 w 66294"/>
                <a:gd name="connsiteY2" fmla="*/ 76776 h 89869"/>
                <a:gd name="connsiteX3" fmla="*/ 8909 w 66294"/>
                <a:gd name="connsiteY3" fmla="*/ 88594 h 89869"/>
                <a:gd name="connsiteX4" fmla="*/ 345 w 66294"/>
                <a:gd name="connsiteY4" fmla="*/ 71208 h 89869"/>
                <a:gd name="connsiteX5" fmla="*/ 1100 w 66294"/>
                <a:gd name="connsiteY5" fmla="*/ 12116 h 89869"/>
                <a:gd name="connsiteX6" fmla="*/ 11982 w 66294"/>
                <a:gd name="connsiteY6" fmla="*/ 469 h 89869"/>
                <a:gd name="connsiteX7" fmla="*/ 18834 w 66294"/>
                <a:gd name="connsiteY7" fmla="*/ 13367 h 89869"/>
                <a:gd name="connsiteX8" fmla="*/ 19136 w 66294"/>
                <a:gd name="connsiteY8" fmla="*/ 35185 h 89869"/>
                <a:gd name="connsiteX9" fmla="*/ 24275 w 66294"/>
                <a:gd name="connsiteY9" fmla="*/ 35810 h 89869"/>
                <a:gd name="connsiteX10" fmla="*/ 61808 w 66294"/>
                <a:gd name="connsiteY10" fmla="*/ 48140 h 89869"/>
                <a:gd name="connsiteX11" fmla="*/ 62413 w 66294"/>
                <a:gd name="connsiteY11" fmla="*/ 85356 h 8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94" h="89869">
                  <a:moveTo>
                    <a:pt x="62363" y="85356"/>
                  </a:moveTo>
                  <a:cubicBezTo>
                    <a:pt x="45284" y="83424"/>
                    <a:pt x="48206" y="65469"/>
                    <a:pt x="38885" y="53765"/>
                  </a:cubicBezTo>
                  <a:cubicBezTo>
                    <a:pt x="34855" y="62003"/>
                    <a:pt x="30976" y="69219"/>
                    <a:pt x="27651" y="76776"/>
                  </a:cubicBezTo>
                  <a:cubicBezTo>
                    <a:pt x="23671" y="85810"/>
                    <a:pt x="17575" y="92856"/>
                    <a:pt x="8909" y="88594"/>
                  </a:cubicBezTo>
                  <a:cubicBezTo>
                    <a:pt x="4526" y="86378"/>
                    <a:pt x="597" y="77344"/>
                    <a:pt x="345" y="71208"/>
                  </a:cubicBezTo>
                  <a:cubicBezTo>
                    <a:pt x="-461" y="51549"/>
                    <a:pt x="294" y="31776"/>
                    <a:pt x="1100" y="12116"/>
                  </a:cubicBezTo>
                  <a:cubicBezTo>
                    <a:pt x="1403" y="5242"/>
                    <a:pt x="4778" y="-1918"/>
                    <a:pt x="11982" y="469"/>
                  </a:cubicBezTo>
                  <a:cubicBezTo>
                    <a:pt x="15207" y="1548"/>
                    <a:pt x="18028" y="8594"/>
                    <a:pt x="18834" y="13367"/>
                  </a:cubicBezTo>
                  <a:cubicBezTo>
                    <a:pt x="19993" y="20469"/>
                    <a:pt x="19136" y="28026"/>
                    <a:pt x="19136" y="35185"/>
                  </a:cubicBezTo>
                  <a:cubicBezTo>
                    <a:pt x="21655" y="35526"/>
                    <a:pt x="23519" y="36492"/>
                    <a:pt x="24275" y="35810"/>
                  </a:cubicBezTo>
                  <a:cubicBezTo>
                    <a:pt x="44830" y="18139"/>
                    <a:pt x="54201" y="20980"/>
                    <a:pt x="61808" y="48140"/>
                  </a:cubicBezTo>
                  <a:cubicBezTo>
                    <a:pt x="64982" y="59617"/>
                    <a:pt x="69768" y="71378"/>
                    <a:pt x="62413" y="85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9BF234EA-5887-1CD3-513A-926DFA4AD5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2091" y="699377"/>
              <a:ext cx="43331" cy="128687"/>
            </a:xfrm>
            <a:custGeom>
              <a:avLst/>
              <a:gdLst>
                <a:gd name="connsiteX0" fmla="*/ 19006 w 43331"/>
                <a:gd name="connsiteY0" fmla="*/ 60173 h 128687"/>
                <a:gd name="connsiteX1" fmla="*/ 1171 w 43331"/>
                <a:gd name="connsiteY1" fmla="*/ 81423 h 128687"/>
                <a:gd name="connsiteX2" fmla="*/ 415 w 43331"/>
                <a:gd name="connsiteY2" fmla="*/ 64207 h 128687"/>
                <a:gd name="connsiteX3" fmla="*/ 16083 w 43331"/>
                <a:gd name="connsiteY3" fmla="*/ 15400 h 128687"/>
                <a:gd name="connsiteX4" fmla="*/ 33314 w 43331"/>
                <a:gd name="connsiteY4" fmla="*/ 627 h 128687"/>
                <a:gd name="connsiteX5" fmla="*/ 43238 w 43331"/>
                <a:gd name="connsiteY5" fmla="*/ 23013 h 128687"/>
                <a:gd name="connsiteX6" fmla="*/ 38754 w 43331"/>
                <a:gd name="connsiteY6" fmla="*/ 94605 h 128687"/>
                <a:gd name="connsiteX7" fmla="*/ 36538 w 43331"/>
                <a:gd name="connsiteY7" fmla="*/ 116650 h 128687"/>
                <a:gd name="connsiteX8" fmla="*/ 27822 w 43331"/>
                <a:gd name="connsiteY8" fmla="*/ 128241 h 128687"/>
                <a:gd name="connsiteX9" fmla="*/ 16436 w 43331"/>
                <a:gd name="connsiteY9" fmla="*/ 116878 h 128687"/>
                <a:gd name="connsiteX10" fmla="*/ 17343 w 43331"/>
                <a:gd name="connsiteY10" fmla="*/ 80002 h 128687"/>
                <a:gd name="connsiteX11" fmla="*/ 18955 w 43331"/>
                <a:gd name="connsiteY11" fmla="*/ 60173 h 1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31" h="128687">
                  <a:moveTo>
                    <a:pt x="19006" y="60173"/>
                  </a:moveTo>
                  <a:cubicBezTo>
                    <a:pt x="12104" y="68411"/>
                    <a:pt x="7972" y="73355"/>
                    <a:pt x="1171" y="81423"/>
                  </a:cubicBezTo>
                  <a:cubicBezTo>
                    <a:pt x="718" y="72900"/>
                    <a:pt x="-693" y="68071"/>
                    <a:pt x="415" y="64207"/>
                  </a:cubicBezTo>
                  <a:cubicBezTo>
                    <a:pt x="5202" y="47786"/>
                    <a:pt x="10441" y="31479"/>
                    <a:pt x="16083" y="15400"/>
                  </a:cubicBezTo>
                  <a:cubicBezTo>
                    <a:pt x="19056" y="6991"/>
                    <a:pt x="22885" y="-2555"/>
                    <a:pt x="33314" y="627"/>
                  </a:cubicBezTo>
                  <a:cubicBezTo>
                    <a:pt x="43137" y="3638"/>
                    <a:pt x="43642" y="13979"/>
                    <a:pt x="43238" y="23013"/>
                  </a:cubicBezTo>
                  <a:cubicBezTo>
                    <a:pt x="42181" y="46877"/>
                    <a:pt x="40367" y="70741"/>
                    <a:pt x="38754" y="94605"/>
                  </a:cubicBezTo>
                  <a:cubicBezTo>
                    <a:pt x="38251" y="101991"/>
                    <a:pt x="38452" y="109719"/>
                    <a:pt x="36538" y="116650"/>
                  </a:cubicBezTo>
                  <a:cubicBezTo>
                    <a:pt x="35278" y="121253"/>
                    <a:pt x="31500" y="127048"/>
                    <a:pt x="27822" y="128241"/>
                  </a:cubicBezTo>
                  <a:cubicBezTo>
                    <a:pt x="20719" y="130514"/>
                    <a:pt x="16738" y="123696"/>
                    <a:pt x="16436" y="116878"/>
                  </a:cubicBezTo>
                  <a:cubicBezTo>
                    <a:pt x="15933" y="104605"/>
                    <a:pt x="16890" y="92275"/>
                    <a:pt x="17343" y="80002"/>
                  </a:cubicBezTo>
                  <a:cubicBezTo>
                    <a:pt x="17545" y="75116"/>
                    <a:pt x="18099" y="70230"/>
                    <a:pt x="18955" y="601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CACD7436-A9FD-B443-1CE2-AF106DE24F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2481" y="2236489"/>
              <a:ext cx="60808" cy="111324"/>
            </a:xfrm>
            <a:custGeom>
              <a:avLst/>
              <a:gdLst>
                <a:gd name="connsiteX0" fmla="*/ 50 w 60808"/>
                <a:gd name="connsiteY0" fmla="*/ 27332 h 111324"/>
                <a:gd name="connsiteX1" fmla="*/ 29674 w 60808"/>
                <a:gd name="connsiteY1" fmla="*/ 2 h 111324"/>
                <a:gd name="connsiteX2" fmla="*/ 55720 w 60808"/>
                <a:gd name="connsiteY2" fmla="*/ 26821 h 111324"/>
                <a:gd name="connsiteX3" fmla="*/ 48063 w 60808"/>
                <a:gd name="connsiteY3" fmla="*/ 57105 h 111324"/>
                <a:gd name="connsiteX4" fmla="*/ 31941 w 60808"/>
                <a:gd name="connsiteY4" fmla="*/ 85855 h 111324"/>
                <a:gd name="connsiteX5" fmla="*/ 60809 w 60808"/>
                <a:gd name="connsiteY5" fmla="*/ 102389 h 111324"/>
                <a:gd name="connsiteX6" fmla="*/ 19044 w 60808"/>
                <a:gd name="connsiteY6" fmla="*/ 106707 h 111324"/>
                <a:gd name="connsiteX7" fmla="*/ 10681 w 60808"/>
                <a:gd name="connsiteY7" fmla="*/ 77559 h 111324"/>
                <a:gd name="connsiteX8" fmla="*/ 26147 w 60808"/>
                <a:gd name="connsiteY8" fmla="*/ 50684 h 111324"/>
                <a:gd name="connsiteX9" fmla="*/ 33553 w 60808"/>
                <a:gd name="connsiteY9" fmla="*/ 21025 h 111324"/>
                <a:gd name="connsiteX10" fmla="*/ 0 w 60808"/>
                <a:gd name="connsiteY10" fmla="*/ 27332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08" h="111324">
                  <a:moveTo>
                    <a:pt x="50" y="27332"/>
                  </a:moveTo>
                  <a:cubicBezTo>
                    <a:pt x="2166" y="9718"/>
                    <a:pt x="13250" y="-168"/>
                    <a:pt x="29674" y="2"/>
                  </a:cubicBezTo>
                  <a:cubicBezTo>
                    <a:pt x="44385" y="116"/>
                    <a:pt x="56325" y="11082"/>
                    <a:pt x="55720" y="26821"/>
                  </a:cubicBezTo>
                  <a:cubicBezTo>
                    <a:pt x="55368" y="37048"/>
                    <a:pt x="51942" y="47616"/>
                    <a:pt x="48063" y="57105"/>
                  </a:cubicBezTo>
                  <a:cubicBezTo>
                    <a:pt x="44183" y="66707"/>
                    <a:pt x="38087" y="75116"/>
                    <a:pt x="31941" y="85855"/>
                  </a:cubicBezTo>
                  <a:cubicBezTo>
                    <a:pt x="41060" y="91082"/>
                    <a:pt x="49423" y="95855"/>
                    <a:pt x="60809" y="102389"/>
                  </a:cubicBezTo>
                  <a:cubicBezTo>
                    <a:pt x="45241" y="113355"/>
                    <a:pt x="32193" y="113526"/>
                    <a:pt x="19044" y="106707"/>
                  </a:cubicBezTo>
                  <a:cubicBezTo>
                    <a:pt x="8716" y="101366"/>
                    <a:pt x="5240" y="89889"/>
                    <a:pt x="10681" y="77559"/>
                  </a:cubicBezTo>
                  <a:cubicBezTo>
                    <a:pt x="14862" y="68071"/>
                    <a:pt x="21009" y="59662"/>
                    <a:pt x="26147" y="50684"/>
                  </a:cubicBezTo>
                  <a:cubicBezTo>
                    <a:pt x="31236" y="41821"/>
                    <a:pt x="37684" y="33298"/>
                    <a:pt x="33553" y="21025"/>
                  </a:cubicBezTo>
                  <a:cubicBezTo>
                    <a:pt x="20857" y="11252"/>
                    <a:pt x="13552" y="33241"/>
                    <a:pt x="0" y="273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E254E553-48A7-0980-FFA8-762744406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43078" y="6215238"/>
              <a:ext cx="62001" cy="105592"/>
            </a:xfrm>
            <a:custGeom>
              <a:avLst/>
              <a:gdLst>
                <a:gd name="connsiteX0" fmla="*/ 23964 w 62001"/>
                <a:gd name="connsiteY0" fmla="*/ 59121 h 105592"/>
                <a:gd name="connsiteX1" fmla="*/ 26282 w 62001"/>
                <a:gd name="connsiteY1" fmla="*/ 79973 h 105592"/>
                <a:gd name="connsiteX2" fmla="*/ 28297 w 62001"/>
                <a:gd name="connsiteY2" fmla="*/ 96792 h 105592"/>
                <a:gd name="connsiteX3" fmla="*/ 21848 w 62001"/>
                <a:gd name="connsiteY3" fmla="*/ 105428 h 105592"/>
                <a:gd name="connsiteX4" fmla="*/ 12629 w 62001"/>
                <a:gd name="connsiteY4" fmla="*/ 101451 h 105592"/>
                <a:gd name="connsiteX5" fmla="*/ 6533 w 62001"/>
                <a:gd name="connsiteY5" fmla="*/ 16507 h 105592"/>
                <a:gd name="connsiteX6" fmla="*/ 56460 w 62001"/>
                <a:gd name="connsiteY6" fmla="*/ 9859 h 105592"/>
                <a:gd name="connsiteX7" fmla="*/ 55603 w 62001"/>
                <a:gd name="connsiteY7" fmla="*/ 38155 h 105592"/>
                <a:gd name="connsiteX8" fmla="*/ 23964 w 62001"/>
                <a:gd name="connsiteY8" fmla="*/ 59121 h 105592"/>
                <a:gd name="connsiteX9" fmla="*/ 43965 w 62001"/>
                <a:gd name="connsiteY9" fmla="*/ 22928 h 105592"/>
                <a:gd name="connsiteX10" fmla="*/ 23259 w 62001"/>
                <a:gd name="connsiteY10" fmla="*/ 33041 h 105592"/>
                <a:gd name="connsiteX11" fmla="*/ 32882 w 62001"/>
                <a:gd name="connsiteY11" fmla="*/ 31962 h 105592"/>
                <a:gd name="connsiteX12" fmla="*/ 43965 w 62001"/>
                <a:gd name="connsiteY12" fmla="*/ 22928 h 10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01" h="105592">
                  <a:moveTo>
                    <a:pt x="23964" y="59121"/>
                  </a:moveTo>
                  <a:cubicBezTo>
                    <a:pt x="24519" y="64348"/>
                    <a:pt x="25325" y="72189"/>
                    <a:pt x="26282" y="79973"/>
                  </a:cubicBezTo>
                  <a:cubicBezTo>
                    <a:pt x="26987" y="85598"/>
                    <a:pt x="28801" y="91337"/>
                    <a:pt x="28297" y="96792"/>
                  </a:cubicBezTo>
                  <a:cubicBezTo>
                    <a:pt x="27995" y="100030"/>
                    <a:pt x="24619" y="104576"/>
                    <a:pt x="21848" y="105428"/>
                  </a:cubicBezTo>
                  <a:cubicBezTo>
                    <a:pt x="19229" y="106223"/>
                    <a:pt x="14694" y="104008"/>
                    <a:pt x="12629" y="101451"/>
                  </a:cubicBezTo>
                  <a:cubicBezTo>
                    <a:pt x="-1175" y="84348"/>
                    <a:pt x="-4349" y="36052"/>
                    <a:pt x="6533" y="16507"/>
                  </a:cubicBezTo>
                  <a:cubicBezTo>
                    <a:pt x="17062" y="-2357"/>
                    <a:pt x="42353" y="-5709"/>
                    <a:pt x="56460" y="9859"/>
                  </a:cubicBezTo>
                  <a:cubicBezTo>
                    <a:pt x="63664" y="17814"/>
                    <a:pt x="64319" y="29802"/>
                    <a:pt x="55603" y="38155"/>
                  </a:cubicBezTo>
                  <a:cubicBezTo>
                    <a:pt x="47542" y="45825"/>
                    <a:pt x="37265" y="50541"/>
                    <a:pt x="23964" y="59121"/>
                  </a:cubicBezTo>
                  <a:close/>
                  <a:moveTo>
                    <a:pt x="43965" y="22928"/>
                  </a:moveTo>
                  <a:cubicBezTo>
                    <a:pt x="30161" y="14973"/>
                    <a:pt x="25526" y="19291"/>
                    <a:pt x="23259" y="33041"/>
                  </a:cubicBezTo>
                  <a:cubicBezTo>
                    <a:pt x="27642" y="32643"/>
                    <a:pt x="30615" y="33155"/>
                    <a:pt x="32882" y="31962"/>
                  </a:cubicBezTo>
                  <a:cubicBezTo>
                    <a:pt x="35955" y="30371"/>
                    <a:pt x="38524" y="27473"/>
                    <a:pt x="43965" y="229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A253C8B2-DDB2-3CC9-D845-90255C943A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33699" y="6230333"/>
              <a:ext cx="75787" cy="91995"/>
            </a:xfrm>
            <a:custGeom>
              <a:avLst/>
              <a:gdLst>
                <a:gd name="connsiteX0" fmla="*/ 43229 w 75787"/>
                <a:gd name="connsiteY0" fmla="*/ 54027 h 91995"/>
                <a:gd name="connsiteX1" fmla="*/ 30987 w 75787"/>
                <a:gd name="connsiteY1" fmla="*/ 69481 h 91995"/>
                <a:gd name="connsiteX2" fmla="*/ 5494 w 75787"/>
                <a:gd name="connsiteY2" fmla="*/ 62493 h 91995"/>
                <a:gd name="connsiteX3" fmla="*/ 3 w 75787"/>
                <a:gd name="connsiteY3" fmla="*/ 14197 h 91995"/>
                <a:gd name="connsiteX4" fmla="*/ 8921 w 75787"/>
                <a:gd name="connsiteY4" fmla="*/ 333 h 91995"/>
                <a:gd name="connsiteX5" fmla="*/ 21011 w 75787"/>
                <a:gd name="connsiteY5" fmla="*/ 13970 h 91995"/>
                <a:gd name="connsiteX6" fmla="*/ 22674 w 75787"/>
                <a:gd name="connsiteY6" fmla="*/ 30901 h 91995"/>
                <a:gd name="connsiteX7" fmla="*/ 51945 w 75787"/>
                <a:gd name="connsiteY7" fmla="*/ 31413 h 91995"/>
                <a:gd name="connsiteX8" fmla="*/ 75069 w 75787"/>
                <a:gd name="connsiteY8" fmla="*/ 85561 h 91995"/>
                <a:gd name="connsiteX9" fmla="*/ 69679 w 75787"/>
                <a:gd name="connsiteY9" fmla="*/ 91981 h 91995"/>
                <a:gd name="connsiteX10" fmla="*/ 56832 w 75787"/>
                <a:gd name="connsiteY10" fmla="*/ 86129 h 91995"/>
                <a:gd name="connsiteX11" fmla="*/ 43128 w 75787"/>
                <a:gd name="connsiteY11" fmla="*/ 54027 h 9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787" h="91995">
                  <a:moveTo>
                    <a:pt x="43229" y="54027"/>
                  </a:moveTo>
                  <a:cubicBezTo>
                    <a:pt x="38494" y="60049"/>
                    <a:pt x="35219" y="65391"/>
                    <a:pt x="30987" y="69481"/>
                  </a:cubicBezTo>
                  <a:cubicBezTo>
                    <a:pt x="20457" y="79652"/>
                    <a:pt x="9122" y="77322"/>
                    <a:pt x="5494" y="62493"/>
                  </a:cubicBezTo>
                  <a:cubicBezTo>
                    <a:pt x="1716" y="46981"/>
                    <a:pt x="557" y="30390"/>
                    <a:pt x="3" y="14197"/>
                  </a:cubicBezTo>
                  <a:cubicBezTo>
                    <a:pt x="-148" y="9481"/>
                    <a:pt x="5041" y="1299"/>
                    <a:pt x="8921" y="333"/>
                  </a:cubicBezTo>
                  <a:cubicBezTo>
                    <a:pt x="16679" y="-1712"/>
                    <a:pt x="20004" y="6015"/>
                    <a:pt x="21011" y="13970"/>
                  </a:cubicBezTo>
                  <a:cubicBezTo>
                    <a:pt x="21868" y="20390"/>
                    <a:pt x="22321" y="26924"/>
                    <a:pt x="22674" y="30901"/>
                  </a:cubicBezTo>
                  <a:cubicBezTo>
                    <a:pt x="33204" y="30901"/>
                    <a:pt x="43229" y="28628"/>
                    <a:pt x="51945" y="31413"/>
                  </a:cubicBezTo>
                  <a:cubicBezTo>
                    <a:pt x="65094" y="35618"/>
                    <a:pt x="79150" y="70845"/>
                    <a:pt x="75069" y="85561"/>
                  </a:cubicBezTo>
                  <a:cubicBezTo>
                    <a:pt x="74364" y="88232"/>
                    <a:pt x="71140" y="92266"/>
                    <a:pt x="69679" y="91981"/>
                  </a:cubicBezTo>
                  <a:cubicBezTo>
                    <a:pt x="65094" y="91073"/>
                    <a:pt x="58897" y="89822"/>
                    <a:pt x="56832" y="86129"/>
                  </a:cubicBezTo>
                  <a:cubicBezTo>
                    <a:pt x="51492" y="76697"/>
                    <a:pt x="48015" y="65902"/>
                    <a:pt x="43128" y="54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E4198816-DA81-AFCD-93C9-D771BF7B33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7863" y="6584929"/>
              <a:ext cx="104901" cy="68580"/>
            </a:xfrm>
            <a:custGeom>
              <a:avLst/>
              <a:gdLst>
                <a:gd name="connsiteX0" fmla="*/ 413 w 104901"/>
                <a:gd name="connsiteY0" fmla="*/ 68580 h 68580"/>
                <a:gd name="connsiteX1" fmla="*/ 6156 w 104901"/>
                <a:gd name="connsiteY1" fmla="*/ 41876 h 68580"/>
                <a:gd name="connsiteX2" fmla="*/ 24495 w 104901"/>
                <a:gd name="connsiteY2" fmla="*/ 8750 h 68580"/>
                <a:gd name="connsiteX3" fmla="*/ 35780 w 104901"/>
                <a:gd name="connsiteY3" fmla="*/ 0 h 68580"/>
                <a:gd name="connsiteX4" fmla="*/ 42632 w 104901"/>
                <a:gd name="connsiteY4" fmla="*/ 12841 h 68580"/>
                <a:gd name="connsiteX5" fmla="*/ 51750 w 104901"/>
                <a:gd name="connsiteY5" fmla="*/ 49716 h 68580"/>
                <a:gd name="connsiteX6" fmla="*/ 72054 w 104901"/>
                <a:gd name="connsiteY6" fmla="*/ 19603 h 68580"/>
                <a:gd name="connsiteX7" fmla="*/ 81223 w 104901"/>
                <a:gd name="connsiteY7" fmla="*/ 5455 h 68580"/>
                <a:gd name="connsiteX8" fmla="*/ 95027 w 104901"/>
                <a:gd name="connsiteY8" fmla="*/ 17557 h 68580"/>
                <a:gd name="connsiteX9" fmla="*/ 104902 w 104901"/>
                <a:gd name="connsiteY9" fmla="*/ 51535 h 68580"/>
                <a:gd name="connsiteX10" fmla="*/ 101375 w 104901"/>
                <a:gd name="connsiteY10" fmla="*/ 55569 h 68580"/>
                <a:gd name="connsiteX11" fmla="*/ 82382 w 104901"/>
                <a:gd name="connsiteY11" fmla="*/ 46875 h 68580"/>
                <a:gd name="connsiteX12" fmla="*/ 52708 w 104901"/>
                <a:gd name="connsiteY12" fmla="*/ 65739 h 68580"/>
                <a:gd name="connsiteX13" fmla="*/ 22832 w 104901"/>
                <a:gd name="connsiteY13" fmla="*/ 51932 h 68580"/>
                <a:gd name="connsiteX14" fmla="*/ 463 w 104901"/>
                <a:gd name="connsiteY14" fmla="*/ 68410 h 68580"/>
                <a:gd name="connsiteX15" fmla="*/ 463 w 104901"/>
                <a:gd name="connsiteY15" fmla="*/ 6858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901" h="68580">
                  <a:moveTo>
                    <a:pt x="413" y="68580"/>
                  </a:moveTo>
                  <a:cubicBezTo>
                    <a:pt x="-796" y="58808"/>
                    <a:pt x="514" y="50285"/>
                    <a:pt x="6156" y="41876"/>
                  </a:cubicBezTo>
                  <a:cubicBezTo>
                    <a:pt x="13109" y="31535"/>
                    <a:pt x="17895" y="19375"/>
                    <a:pt x="24495" y="8750"/>
                  </a:cubicBezTo>
                  <a:cubicBezTo>
                    <a:pt x="26963" y="4830"/>
                    <a:pt x="31951" y="2898"/>
                    <a:pt x="35780" y="0"/>
                  </a:cubicBezTo>
                  <a:cubicBezTo>
                    <a:pt x="38198" y="4261"/>
                    <a:pt x="42732" y="8637"/>
                    <a:pt x="42632" y="12841"/>
                  </a:cubicBezTo>
                  <a:cubicBezTo>
                    <a:pt x="42178" y="26194"/>
                    <a:pt x="42279" y="38808"/>
                    <a:pt x="51750" y="49716"/>
                  </a:cubicBezTo>
                  <a:cubicBezTo>
                    <a:pt x="64547" y="43978"/>
                    <a:pt x="68930" y="32784"/>
                    <a:pt x="72054" y="19603"/>
                  </a:cubicBezTo>
                  <a:cubicBezTo>
                    <a:pt x="73363" y="14148"/>
                    <a:pt x="77142" y="6932"/>
                    <a:pt x="81223" y="5455"/>
                  </a:cubicBezTo>
                  <a:cubicBezTo>
                    <a:pt x="88729" y="2728"/>
                    <a:pt x="92760" y="10171"/>
                    <a:pt x="95027" y="17557"/>
                  </a:cubicBezTo>
                  <a:cubicBezTo>
                    <a:pt x="98453" y="28807"/>
                    <a:pt x="101627" y="40171"/>
                    <a:pt x="104902" y="51535"/>
                  </a:cubicBezTo>
                  <a:cubicBezTo>
                    <a:pt x="103743" y="52898"/>
                    <a:pt x="102534" y="54262"/>
                    <a:pt x="101375" y="55569"/>
                  </a:cubicBezTo>
                  <a:cubicBezTo>
                    <a:pt x="94624" y="52444"/>
                    <a:pt x="87873" y="49376"/>
                    <a:pt x="82382" y="46875"/>
                  </a:cubicBezTo>
                  <a:cubicBezTo>
                    <a:pt x="72255" y="53751"/>
                    <a:pt x="62985" y="64319"/>
                    <a:pt x="52708" y="65739"/>
                  </a:cubicBezTo>
                  <a:cubicBezTo>
                    <a:pt x="44042" y="66932"/>
                    <a:pt x="34168" y="57614"/>
                    <a:pt x="22832" y="51932"/>
                  </a:cubicBezTo>
                  <a:cubicBezTo>
                    <a:pt x="17441" y="55910"/>
                    <a:pt x="8927" y="62160"/>
                    <a:pt x="463" y="68410"/>
                  </a:cubicBezTo>
                  <a:lnTo>
                    <a:pt x="463" y="6858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85746B1-8CCE-56D7-2169-3B4C8ED52D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6366" y="5073986"/>
              <a:ext cx="69293" cy="95317"/>
            </a:xfrm>
            <a:custGeom>
              <a:avLst/>
              <a:gdLst>
                <a:gd name="connsiteX0" fmla="*/ 45010 w 69293"/>
                <a:gd name="connsiteY0" fmla="*/ 71616 h 95317"/>
                <a:gd name="connsiteX1" fmla="*/ 69293 w 69293"/>
                <a:gd name="connsiteY1" fmla="*/ 82411 h 95317"/>
                <a:gd name="connsiteX2" fmla="*/ 25815 w 69293"/>
                <a:gd name="connsiteY2" fmla="*/ 94457 h 95317"/>
                <a:gd name="connsiteX3" fmla="*/ 15991 w 69293"/>
                <a:gd name="connsiteY3" fmla="*/ 74343 h 95317"/>
                <a:gd name="connsiteX4" fmla="*/ 25513 w 69293"/>
                <a:gd name="connsiteY4" fmla="*/ 54968 h 95317"/>
                <a:gd name="connsiteX5" fmla="*/ 35438 w 69293"/>
                <a:gd name="connsiteY5" fmla="*/ 25650 h 95317"/>
                <a:gd name="connsiteX6" fmla="*/ 12313 w 69293"/>
                <a:gd name="connsiteY6" fmla="*/ 35763 h 95317"/>
                <a:gd name="connsiteX7" fmla="*/ 524 w 69293"/>
                <a:gd name="connsiteY7" fmla="*/ 36047 h 95317"/>
                <a:gd name="connsiteX8" fmla="*/ 827 w 69293"/>
                <a:gd name="connsiteY8" fmla="*/ 22638 h 95317"/>
                <a:gd name="connsiteX9" fmla="*/ 28334 w 69293"/>
                <a:gd name="connsiteY9" fmla="*/ 536 h 95317"/>
                <a:gd name="connsiteX10" fmla="*/ 56799 w 69293"/>
                <a:gd name="connsiteY10" fmla="*/ 32468 h 95317"/>
                <a:gd name="connsiteX11" fmla="*/ 45061 w 69293"/>
                <a:gd name="connsiteY11" fmla="*/ 71673 h 9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293" h="95317">
                  <a:moveTo>
                    <a:pt x="45010" y="71616"/>
                  </a:moveTo>
                  <a:cubicBezTo>
                    <a:pt x="52164" y="74798"/>
                    <a:pt x="59217" y="77923"/>
                    <a:pt x="69293" y="82411"/>
                  </a:cubicBezTo>
                  <a:cubicBezTo>
                    <a:pt x="54280" y="96105"/>
                    <a:pt x="40023" y="96389"/>
                    <a:pt x="25815" y="94457"/>
                  </a:cubicBezTo>
                  <a:cubicBezTo>
                    <a:pt x="16343" y="93150"/>
                    <a:pt x="12464" y="84571"/>
                    <a:pt x="15991" y="74343"/>
                  </a:cubicBezTo>
                  <a:cubicBezTo>
                    <a:pt x="18359" y="67525"/>
                    <a:pt x="22843" y="61673"/>
                    <a:pt x="25513" y="54968"/>
                  </a:cubicBezTo>
                  <a:cubicBezTo>
                    <a:pt x="29191" y="45707"/>
                    <a:pt x="31961" y="35990"/>
                    <a:pt x="35438" y="25650"/>
                  </a:cubicBezTo>
                  <a:cubicBezTo>
                    <a:pt x="22591" y="21502"/>
                    <a:pt x="19165" y="32922"/>
                    <a:pt x="12313" y="35763"/>
                  </a:cubicBezTo>
                  <a:cubicBezTo>
                    <a:pt x="8837" y="37184"/>
                    <a:pt x="4504" y="36047"/>
                    <a:pt x="524" y="36047"/>
                  </a:cubicBezTo>
                  <a:cubicBezTo>
                    <a:pt x="524" y="31502"/>
                    <a:pt x="-836" y="26161"/>
                    <a:pt x="827" y="22638"/>
                  </a:cubicBezTo>
                  <a:cubicBezTo>
                    <a:pt x="6570" y="10309"/>
                    <a:pt x="16192" y="2865"/>
                    <a:pt x="28334" y="536"/>
                  </a:cubicBezTo>
                  <a:cubicBezTo>
                    <a:pt x="46773" y="-3044"/>
                    <a:pt x="60477" y="11729"/>
                    <a:pt x="56799" y="32468"/>
                  </a:cubicBezTo>
                  <a:cubicBezTo>
                    <a:pt x="54431" y="45877"/>
                    <a:pt x="49091" y="58604"/>
                    <a:pt x="45061" y="716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D97421FD-184B-E811-C481-EBF21F9FD4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219" y="4746565"/>
              <a:ext cx="65445" cy="120926"/>
            </a:xfrm>
            <a:custGeom>
              <a:avLst/>
              <a:gdLst>
                <a:gd name="connsiteX0" fmla="*/ 24738 w 65445"/>
                <a:gd name="connsiteY0" fmla="*/ 77841 h 120926"/>
                <a:gd name="connsiteX1" fmla="*/ 49323 w 65445"/>
                <a:gd name="connsiteY1" fmla="*/ 53296 h 120926"/>
                <a:gd name="connsiteX2" fmla="*/ 37484 w 65445"/>
                <a:gd name="connsiteY2" fmla="*/ 97216 h 120926"/>
                <a:gd name="connsiteX3" fmla="*/ 65445 w 65445"/>
                <a:gd name="connsiteY3" fmla="*/ 113239 h 120926"/>
                <a:gd name="connsiteX4" fmla="*/ 50432 w 65445"/>
                <a:gd name="connsiteY4" fmla="*/ 120910 h 120926"/>
                <a:gd name="connsiteX5" fmla="*/ 4334 w 65445"/>
                <a:gd name="connsiteY5" fmla="*/ 78353 h 120926"/>
                <a:gd name="connsiteX6" fmla="*/ 1 w 65445"/>
                <a:gd name="connsiteY6" fmla="*/ 14602 h 120926"/>
                <a:gd name="connsiteX7" fmla="*/ 8616 w 65445"/>
                <a:gd name="connsiteY7" fmla="*/ 0 h 120926"/>
                <a:gd name="connsiteX8" fmla="*/ 18037 w 65445"/>
                <a:gd name="connsiteY8" fmla="*/ 14091 h 120926"/>
                <a:gd name="connsiteX9" fmla="*/ 24688 w 65445"/>
                <a:gd name="connsiteY9" fmla="*/ 77898 h 1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45" h="120926">
                  <a:moveTo>
                    <a:pt x="24738" y="77841"/>
                  </a:moveTo>
                  <a:cubicBezTo>
                    <a:pt x="34612" y="67955"/>
                    <a:pt x="41867" y="60739"/>
                    <a:pt x="49323" y="53296"/>
                  </a:cubicBezTo>
                  <a:cubicBezTo>
                    <a:pt x="53488" y="61631"/>
                    <a:pt x="49542" y="76267"/>
                    <a:pt x="37484" y="97216"/>
                  </a:cubicBezTo>
                  <a:cubicBezTo>
                    <a:pt x="45495" y="101819"/>
                    <a:pt x="53555" y="106421"/>
                    <a:pt x="65445" y="113239"/>
                  </a:cubicBezTo>
                  <a:cubicBezTo>
                    <a:pt x="57485" y="117444"/>
                    <a:pt x="54009" y="120853"/>
                    <a:pt x="50432" y="120910"/>
                  </a:cubicBezTo>
                  <a:cubicBezTo>
                    <a:pt x="21816" y="121421"/>
                    <a:pt x="8969" y="110285"/>
                    <a:pt x="4334" y="78353"/>
                  </a:cubicBezTo>
                  <a:cubicBezTo>
                    <a:pt x="1311" y="57387"/>
                    <a:pt x="455" y="35909"/>
                    <a:pt x="1" y="14602"/>
                  </a:cubicBezTo>
                  <a:cubicBezTo>
                    <a:pt x="-99" y="9830"/>
                    <a:pt x="5593" y="4829"/>
                    <a:pt x="8616" y="0"/>
                  </a:cubicBezTo>
                  <a:cubicBezTo>
                    <a:pt x="11891" y="4659"/>
                    <a:pt x="17282" y="8921"/>
                    <a:pt x="18037" y="14091"/>
                  </a:cubicBezTo>
                  <a:cubicBezTo>
                    <a:pt x="20959" y="33977"/>
                    <a:pt x="22370" y="54148"/>
                    <a:pt x="24688" y="7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1D16857D-715A-F397-25CA-9D5A0AEE94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7527" y="6252316"/>
              <a:ext cx="49430" cy="168242"/>
            </a:xfrm>
            <a:custGeom>
              <a:avLst/>
              <a:gdLst>
                <a:gd name="connsiteX0" fmla="*/ 48019 w 49430"/>
                <a:gd name="connsiteY0" fmla="*/ 4998 h 168242"/>
                <a:gd name="connsiteX1" fmla="*/ 49430 w 49430"/>
                <a:gd name="connsiteY1" fmla="*/ 166646 h 168242"/>
                <a:gd name="connsiteX2" fmla="*/ 8572 w 49430"/>
                <a:gd name="connsiteY2" fmla="*/ 143237 h 168242"/>
                <a:gd name="connsiteX3" fmla="*/ 2576 w 49430"/>
                <a:gd name="connsiteY3" fmla="*/ 68237 h 168242"/>
                <a:gd name="connsiteX4" fmla="*/ 26557 w 49430"/>
                <a:gd name="connsiteY4" fmla="*/ 8122 h 168242"/>
                <a:gd name="connsiteX5" fmla="*/ 48070 w 49430"/>
                <a:gd name="connsiteY5" fmla="*/ 4998 h 16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0" h="168242">
                  <a:moveTo>
                    <a:pt x="48019" y="4998"/>
                  </a:moveTo>
                  <a:cubicBezTo>
                    <a:pt x="11141" y="70907"/>
                    <a:pt x="9227" y="126134"/>
                    <a:pt x="49430" y="166646"/>
                  </a:cubicBezTo>
                  <a:cubicBezTo>
                    <a:pt x="31696" y="171930"/>
                    <a:pt x="17690" y="164090"/>
                    <a:pt x="8572" y="143237"/>
                  </a:cubicBezTo>
                  <a:cubicBezTo>
                    <a:pt x="-1958" y="119203"/>
                    <a:pt x="-1253" y="93407"/>
                    <a:pt x="2576" y="68237"/>
                  </a:cubicBezTo>
                  <a:cubicBezTo>
                    <a:pt x="5902" y="46362"/>
                    <a:pt x="13307" y="25509"/>
                    <a:pt x="26557" y="8122"/>
                  </a:cubicBezTo>
                  <a:cubicBezTo>
                    <a:pt x="32402" y="509"/>
                    <a:pt x="38397" y="-4037"/>
                    <a:pt x="48070" y="49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F72B430D-6E54-9EF5-3124-2F5CCEB1D1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2447" y="4099970"/>
              <a:ext cx="63273" cy="120431"/>
            </a:xfrm>
            <a:custGeom>
              <a:avLst/>
              <a:gdLst>
                <a:gd name="connsiteX0" fmla="*/ 36685 w 63273"/>
                <a:gd name="connsiteY0" fmla="*/ 93410 h 120431"/>
                <a:gd name="connsiteX1" fmla="*/ 25400 w 63273"/>
                <a:gd name="connsiteY1" fmla="*/ 113978 h 120431"/>
                <a:gd name="connsiteX2" fmla="*/ 2326 w 63273"/>
                <a:gd name="connsiteY2" fmla="*/ 107671 h 120431"/>
                <a:gd name="connsiteX3" fmla="*/ 1218 w 63273"/>
                <a:gd name="connsiteY3" fmla="*/ 95455 h 120431"/>
                <a:gd name="connsiteX4" fmla="*/ 9 w 63273"/>
                <a:gd name="connsiteY4" fmla="*/ 14205 h 120431"/>
                <a:gd name="connsiteX5" fmla="*/ 5601 w 63273"/>
                <a:gd name="connsiteY5" fmla="*/ 0 h 120431"/>
                <a:gd name="connsiteX6" fmla="*/ 16634 w 63273"/>
                <a:gd name="connsiteY6" fmla="*/ 12216 h 120431"/>
                <a:gd name="connsiteX7" fmla="*/ 20564 w 63273"/>
                <a:gd name="connsiteY7" fmla="*/ 71932 h 120431"/>
                <a:gd name="connsiteX8" fmla="*/ 26055 w 63273"/>
                <a:gd name="connsiteY8" fmla="*/ 71307 h 120431"/>
                <a:gd name="connsiteX9" fmla="*/ 55276 w 63273"/>
                <a:gd name="connsiteY9" fmla="*/ 81591 h 120431"/>
                <a:gd name="connsiteX10" fmla="*/ 57896 w 63273"/>
                <a:gd name="connsiteY10" fmla="*/ 109319 h 120431"/>
                <a:gd name="connsiteX11" fmla="*/ 36685 w 63273"/>
                <a:gd name="connsiteY11" fmla="*/ 93410 h 12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73" h="120431">
                  <a:moveTo>
                    <a:pt x="36685" y="93410"/>
                  </a:moveTo>
                  <a:cubicBezTo>
                    <a:pt x="32202" y="101705"/>
                    <a:pt x="29582" y="108637"/>
                    <a:pt x="25400" y="113978"/>
                  </a:cubicBezTo>
                  <a:cubicBezTo>
                    <a:pt x="16987" y="124773"/>
                    <a:pt x="5802" y="121592"/>
                    <a:pt x="2326" y="107671"/>
                  </a:cubicBezTo>
                  <a:cubicBezTo>
                    <a:pt x="1369" y="103807"/>
                    <a:pt x="1319" y="99546"/>
                    <a:pt x="1218" y="95455"/>
                  </a:cubicBezTo>
                  <a:cubicBezTo>
                    <a:pt x="664" y="68353"/>
                    <a:pt x="-92" y="41250"/>
                    <a:pt x="9" y="14205"/>
                  </a:cubicBezTo>
                  <a:cubicBezTo>
                    <a:pt x="9" y="9489"/>
                    <a:pt x="3636" y="4773"/>
                    <a:pt x="5601" y="0"/>
                  </a:cubicBezTo>
                  <a:cubicBezTo>
                    <a:pt x="9430" y="4034"/>
                    <a:pt x="16131" y="7670"/>
                    <a:pt x="16634" y="12216"/>
                  </a:cubicBezTo>
                  <a:cubicBezTo>
                    <a:pt x="18902" y="31648"/>
                    <a:pt x="19405" y="51364"/>
                    <a:pt x="20564" y="71932"/>
                  </a:cubicBezTo>
                  <a:cubicBezTo>
                    <a:pt x="22478" y="71762"/>
                    <a:pt x="24494" y="72103"/>
                    <a:pt x="26055" y="71307"/>
                  </a:cubicBezTo>
                  <a:cubicBezTo>
                    <a:pt x="43134" y="63182"/>
                    <a:pt x="48424" y="64318"/>
                    <a:pt x="55276" y="81591"/>
                  </a:cubicBezTo>
                  <a:cubicBezTo>
                    <a:pt x="58652" y="90114"/>
                    <a:pt x="69836" y="101080"/>
                    <a:pt x="57896" y="109319"/>
                  </a:cubicBezTo>
                  <a:cubicBezTo>
                    <a:pt x="47769" y="116251"/>
                    <a:pt x="44444" y="100966"/>
                    <a:pt x="36685" y="9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4DB39EB-65D4-E23E-5973-BEDC1AD45B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2021" y="3993265"/>
              <a:ext cx="51097" cy="156023"/>
            </a:xfrm>
            <a:custGeom>
              <a:avLst/>
              <a:gdLst>
                <a:gd name="connsiteX0" fmla="*/ 0 w 51097"/>
                <a:gd name="connsiteY0" fmla="*/ 57 h 156023"/>
                <a:gd name="connsiteX1" fmla="*/ 19497 w 51097"/>
                <a:gd name="connsiteY1" fmla="*/ 2727 h 156023"/>
                <a:gd name="connsiteX2" fmla="*/ 34359 w 51097"/>
                <a:gd name="connsiteY2" fmla="*/ 20171 h 156023"/>
                <a:gd name="connsiteX3" fmla="*/ 47055 w 51097"/>
                <a:gd name="connsiteY3" fmla="*/ 135285 h 156023"/>
                <a:gd name="connsiteX4" fmla="*/ 26046 w 51097"/>
                <a:gd name="connsiteY4" fmla="*/ 156024 h 156023"/>
                <a:gd name="connsiteX5" fmla="*/ 25895 w 51097"/>
                <a:gd name="connsiteY5" fmla="*/ 77614 h 156023"/>
                <a:gd name="connsiteX6" fmla="*/ 0 w 51097"/>
                <a:gd name="connsiteY6" fmla="*/ 0 h 15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97" h="156023">
                  <a:moveTo>
                    <a:pt x="0" y="57"/>
                  </a:moveTo>
                  <a:cubicBezTo>
                    <a:pt x="9572" y="1136"/>
                    <a:pt x="15668" y="-57"/>
                    <a:pt x="19497" y="2727"/>
                  </a:cubicBezTo>
                  <a:cubicBezTo>
                    <a:pt x="25391" y="7045"/>
                    <a:pt x="31185" y="13239"/>
                    <a:pt x="34359" y="20171"/>
                  </a:cubicBezTo>
                  <a:cubicBezTo>
                    <a:pt x="50934" y="56648"/>
                    <a:pt x="55267" y="95285"/>
                    <a:pt x="47055" y="135285"/>
                  </a:cubicBezTo>
                  <a:cubicBezTo>
                    <a:pt x="44939" y="145683"/>
                    <a:pt x="41161" y="155512"/>
                    <a:pt x="26046" y="156024"/>
                  </a:cubicBezTo>
                  <a:cubicBezTo>
                    <a:pt x="26046" y="129092"/>
                    <a:pt x="26601" y="103353"/>
                    <a:pt x="25895" y="77614"/>
                  </a:cubicBezTo>
                  <a:cubicBezTo>
                    <a:pt x="25140" y="50796"/>
                    <a:pt x="15315" y="26989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09E07245-0B00-6727-1F47-66BE1C3F6A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12552" y="3394399"/>
              <a:ext cx="74836" cy="79560"/>
            </a:xfrm>
            <a:custGeom>
              <a:avLst/>
              <a:gdLst>
                <a:gd name="connsiteX0" fmla="*/ 63752 w 74836"/>
                <a:gd name="connsiteY0" fmla="*/ 7896 h 79560"/>
                <a:gd name="connsiteX1" fmla="*/ 22390 w 74836"/>
                <a:gd name="connsiteY1" fmla="*/ 52783 h 79560"/>
                <a:gd name="connsiteX2" fmla="*/ 44860 w 74836"/>
                <a:gd name="connsiteY2" fmla="*/ 43294 h 79560"/>
                <a:gd name="connsiteX3" fmla="*/ 57052 w 74836"/>
                <a:gd name="connsiteY3" fmla="*/ 32158 h 79560"/>
                <a:gd name="connsiteX4" fmla="*/ 68740 w 74836"/>
                <a:gd name="connsiteY4" fmla="*/ 47044 h 79560"/>
                <a:gd name="connsiteX5" fmla="*/ 74836 w 74836"/>
                <a:gd name="connsiteY5" fmla="*/ 76306 h 79560"/>
                <a:gd name="connsiteX6" fmla="*/ 51560 w 74836"/>
                <a:gd name="connsiteY6" fmla="*/ 68294 h 79560"/>
                <a:gd name="connsiteX7" fmla="*/ 19418 w 74836"/>
                <a:gd name="connsiteY7" fmla="*/ 73465 h 79560"/>
                <a:gd name="connsiteX8" fmla="*/ 173 w 74836"/>
                <a:gd name="connsiteY8" fmla="*/ 46590 h 79560"/>
                <a:gd name="connsiteX9" fmla="*/ 54130 w 74836"/>
                <a:gd name="connsiteY9" fmla="*/ 510 h 79560"/>
                <a:gd name="connsiteX10" fmla="*/ 63702 w 74836"/>
                <a:gd name="connsiteY10" fmla="*/ 7953 h 7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836" h="79560">
                  <a:moveTo>
                    <a:pt x="63752" y="7896"/>
                  </a:moveTo>
                  <a:cubicBezTo>
                    <a:pt x="46875" y="21931"/>
                    <a:pt x="25665" y="26476"/>
                    <a:pt x="22390" y="52783"/>
                  </a:cubicBezTo>
                  <a:cubicBezTo>
                    <a:pt x="33424" y="58294"/>
                    <a:pt x="39822" y="55112"/>
                    <a:pt x="44860" y="43294"/>
                  </a:cubicBezTo>
                  <a:cubicBezTo>
                    <a:pt x="46976" y="38351"/>
                    <a:pt x="52568" y="32840"/>
                    <a:pt x="57052" y="32158"/>
                  </a:cubicBezTo>
                  <a:cubicBezTo>
                    <a:pt x="65163" y="30964"/>
                    <a:pt x="67128" y="39771"/>
                    <a:pt x="68740" y="47044"/>
                  </a:cubicBezTo>
                  <a:cubicBezTo>
                    <a:pt x="70957" y="56987"/>
                    <a:pt x="72922" y="66988"/>
                    <a:pt x="74836" y="76306"/>
                  </a:cubicBezTo>
                  <a:cubicBezTo>
                    <a:pt x="60629" y="86192"/>
                    <a:pt x="56951" y="70624"/>
                    <a:pt x="51560" y="68294"/>
                  </a:cubicBezTo>
                  <a:cubicBezTo>
                    <a:pt x="39318" y="70397"/>
                    <a:pt x="29343" y="73749"/>
                    <a:pt x="19418" y="73465"/>
                  </a:cubicBezTo>
                  <a:cubicBezTo>
                    <a:pt x="6067" y="73124"/>
                    <a:pt x="-1238" y="61533"/>
                    <a:pt x="173" y="46590"/>
                  </a:cubicBezTo>
                  <a:cubicBezTo>
                    <a:pt x="2591" y="21305"/>
                    <a:pt x="31912" y="-3922"/>
                    <a:pt x="54130" y="510"/>
                  </a:cubicBezTo>
                  <a:cubicBezTo>
                    <a:pt x="56598" y="1021"/>
                    <a:pt x="58714" y="3976"/>
                    <a:pt x="63702" y="79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5F8E67B8-EF84-B26F-2E7C-3AD5642A4A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4899" y="777872"/>
              <a:ext cx="48019" cy="161087"/>
            </a:xfrm>
            <a:custGeom>
              <a:avLst/>
              <a:gdLst>
                <a:gd name="connsiteX0" fmla="*/ 48020 w 48019"/>
                <a:gd name="connsiteY0" fmla="*/ 1848 h 161087"/>
                <a:gd name="connsiteX1" fmla="*/ 44292 w 48019"/>
                <a:gd name="connsiteY1" fmla="*/ 161054 h 161087"/>
                <a:gd name="connsiteX2" fmla="*/ 5852 w 48019"/>
                <a:gd name="connsiteY2" fmla="*/ 134293 h 161087"/>
                <a:gd name="connsiteX3" fmla="*/ 7 w 48019"/>
                <a:gd name="connsiteY3" fmla="*/ 93213 h 161087"/>
                <a:gd name="connsiteX4" fmla="*/ 20311 w 48019"/>
                <a:gd name="connsiteY4" fmla="*/ 15883 h 161087"/>
                <a:gd name="connsiteX5" fmla="*/ 48020 w 48019"/>
                <a:gd name="connsiteY5" fmla="*/ 1905 h 16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19" h="161087">
                  <a:moveTo>
                    <a:pt x="48020" y="1848"/>
                  </a:moveTo>
                  <a:cubicBezTo>
                    <a:pt x="20361" y="55144"/>
                    <a:pt x="5448" y="106963"/>
                    <a:pt x="44292" y="161054"/>
                  </a:cubicBezTo>
                  <a:cubicBezTo>
                    <a:pt x="24039" y="161679"/>
                    <a:pt x="11444" y="153611"/>
                    <a:pt x="5852" y="134293"/>
                  </a:cubicBezTo>
                  <a:cubicBezTo>
                    <a:pt x="2073" y="121224"/>
                    <a:pt x="-144" y="106906"/>
                    <a:pt x="7" y="93213"/>
                  </a:cubicBezTo>
                  <a:cubicBezTo>
                    <a:pt x="360" y="65599"/>
                    <a:pt x="7917" y="39633"/>
                    <a:pt x="20311" y="15883"/>
                  </a:cubicBezTo>
                  <a:cubicBezTo>
                    <a:pt x="28724" y="-197"/>
                    <a:pt x="34266" y="-2356"/>
                    <a:pt x="48020" y="1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4EC65641-829A-1158-A41C-ED54D5ECA0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567" y="3762101"/>
              <a:ext cx="52527" cy="208152"/>
            </a:xfrm>
            <a:custGeom>
              <a:avLst/>
              <a:gdLst>
                <a:gd name="connsiteX0" fmla="*/ 26582 w 52527"/>
                <a:gd name="connsiteY0" fmla="*/ 208152 h 208152"/>
                <a:gd name="connsiteX1" fmla="*/ 4415 w 52527"/>
                <a:gd name="connsiteY1" fmla="*/ 170027 h 208152"/>
                <a:gd name="connsiteX2" fmla="*/ 16405 w 52527"/>
                <a:gd name="connsiteY2" fmla="*/ 34969 h 208152"/>
                <a:gd name="connsiteX3" fmla="*/ 33786 w 52527"/>
                <a:gd name="connsiteY3" fmla="*/ 7014 h 208152"/>
                <a:gd name="connsiteX4" fmla="*/ 52528 w 52527"/>
                <a:gd name="connsiteY4" fmla="*/ 1958 h 208152"/>
                <a:gd name="connsiteX5" fmla="*/ 26582 w 52527"/>
                <a:gd name="connsiteY5" fmla="*/ 208152 h 20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7" h="208152">
                  <a:moveTo>
                    <a:pt x="26582" y="208152"/>
                  </a:moveTo>
                  <a:cubicBezTo>
                    <a:pt x="11720" y="196505"/>
                    <a:pt x="7035" y="183607"/>
                    <a:pt x="4415" y="170027"/>
                  </a:cubicBezTo>
                  <a:cubicBezTo>
                    <a:pt x="-4553" y="123606"/>
                    <a:pt x="485" y="78435"/>
                    <a:pt x="16405" y="34969"/>
                  </a:cubicBezTo>
                  <a:cubicBezTo>
                    <a:pt x="20184" y="24685"/>
                    <a:pt x="27237" y="15651"/>
                    <a:pt x="33786" y="7014"/>
                  </a:cubicBezTo>
                  <a:cubicBezTo>
                    <a:pt x="37867" y="1617"/>
                    <a:pt x="43711" y="-2645"/>
                    <a:pt x="52528" y="1958"/>
                  </a:cubicBezTo>
                  <a:cubicBezTo>
                    <a:pt x="12173" y="64401"/>
                    <a:pt x="12627" y="133209"/>
                    <a:pt x="26582" y="208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84254237-98B2-3C92-0EE6-F866FF8100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47331" y="3651066"/>
              <a:ext cx="91687" cy="71651"/>
            </a:xfrm>
            <a:custGeom>
              <a:avLst/>
              <a:gdLst>
                <a:gd name="connsiteX0" fmla="*/ 55011 w 91687"/>
                <a:gd name="connsiteY0" fmla="*/ 10208 h 71651"/>
                <a:gd name="connsiteX1" fmla="*/ 40854 w 91687"/>
                <a:gd name="connsiteY1" fmla="*/ 18219 h 71651"/>
                <a:gd name="connsiteX2" fmla="*/ 27302 w 91687"/>
                <a:gd name="connsiteY2" fmla="*/ 29526 h 71651"/>
                <a:gd name="connsiteX3" fmla="*/ 26899 w 91687"/>
                <a:gd name="connsiteY3" fmla="*/ 50492 h 71651"/>
                <a:gd name="connsiteX4" fmla="*/ 46043 w 91687"/>
                <a:gd name="connsiteY4" fmla="*/ 44128 h 71651"/>
                <a:gd name="connsiteX5" fmla="*/ 51635 w 91687"/>
                <a:gd name="connsiteY5" fmla="*/ 31117 h 71651"/>
                <a:gd name="connsiteX6" fmla="*/ 75112 w 91687"/>
                <a:gd name="connsiteY6" fmla="*/ 29356 h 71651"/>
                <a:gd name="connsiteX7" fmla="*/ 91688 w 91687"/>
                <a:gd name="connsiteY7" fmla="*/ 67253 h 71651"/>
                <a:gd name="connsiteX8" fmla="*/ 57530 w 91687"/>
                <a:gd name="connsiteY8" fmla="*/ 54981 h 71651"/>
                <a:gd name="connsiteX9" fmla="*/ 40401 w 91687"/>
                <a:gd name="connsiteY9" fmla="*/ 64867 h 71651"/>
                <a:gd name="connsiteX10" fmla="*/ 5739 w 91687"/>
                <a:gd name="connsiteY10" fmla="*/ 62140 h 71651"/>
                <a:gd name="connsiteX11" fmla="*/ 5336 w 91687"/>
                <a:gd name="connsiteY11" fmla="*/ 22821 h 71651"/>
                <a:gd name="connsiteX12" fmla="*/ 41307 w 91687"/>
                <a:gd name="connsiteY12" fmla="*/ 549 h 71651"/>
                <a:gd name="connsiteX13" fmla="*/ 55011 w 91687"/>
                <a:gd name="connsiteY13" fmla="*/ 10265 h 7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687" h="71651">
                  <a:moveTo>
                    <a:pt x="55011" y="10208"/>
                  </a:moveTo>
                  <a:cubicBezTo>
                    <a:pt x="48209" y="14015"/>
                    <a:pt x="44330" y="15776"/>
                    <a:pt x="40854" y="18219"/>
                  </a:cubicBezTo>
                  <a:cubicBezTo>
                    <a:pt x="36068" y="21628"/>
                    <a:pt x="30325" y="24583"/>
                    <a:pt x="27302" y="29526"/>
                  </a:cubicBezTo>
                  <a:cubicBezTo>
                    <a:pt x="23473" y="35776"/>
                    <a:pt x="17578" y="45663"/>
                    <a:pt x="26899" y="50492"/>
                  </a:cubicBezTo>
                  <a:cubicBezTo>
                    <a:pt x="31584" y="52935"/>
                    <a:pt x="40249" y="47935"/>
                    <a:pt x="46043" y="44128"/>
                  </a:cubicBezTo>
                  <a:cubicBezTo>
                    <a:pt x="49116" y="42140"/>
                    <a:pt x="49519" y="35378"/>
                    <a:pt x="51635" y="31117"/>
                  </a:cubicBezTo>
                  <a:cubicBezTo>
                    <a:pt x="58084" y="18049"/>
                    <a:pt x="68815" y="16969"/>
                    <a:pt x="75112" y="29356"/>
                  </a:cubicBezTo>
                  <a:cubicBezTo>
                    <a:pt x="81158" y="41231"/>
                    <a:pt x="85944" y="53958"/>
                    <a:pt x="91688" y="67253"/>
                  </a:cubicBezTo>
                  <a:cubicBezTo>
                    <a:pt x="76170" y="78674"/>
                    <a:pt x="67606" y="65435"/>
                    <a:pt x="57530" y="54981"/>
                  </a:cubicBezTo>
                  <a:cubicBezTo>
                    <a:pt x="51837" y="58276"/>
                    <a:pt x="46194" y="61799"/>
                    <a:pt x="40401" y="64867"/>
                  </a:cubicBezTo>
                  <a:cubicBezTo>
                    <a:pt x="26244" y="72367"/>
                    <a:pt x="13447" y="71288"/>
                    <a:pt x="5739" y="62140"/>
                  </a:cubicBezTo>
                  <a:cubicBezTo>
                    <a:pt x="-1768" y="53219"/>
                    <a:pt x="-1919" y="38106"/>
                    <a:pt x="5336" y="22821"/>
                  </a:cubicBezTo>
                  <a:cubicBezTo>
                    <a:pt x="12742" y="7196"/>
                    <a:pt x="27503" y="-2463"/>
                    <a:pt x="41307" y="549"/>
                  </a:cubicBezTo>
                  <a:cubicBezTo>
                    <a:pt x="45388" y="1458"/>
                    <a:pt x="48864" y="5776"/>
                    <a:pt x="55011" y="10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A5CB69BC-A5FC-FD71-0D23-511B120C35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31069" y="4620035"/>
              <a:ext cx="77673" cy="103009"/>
            </a:xfrm>
            <a:custGeom>
              <a:avLst/>
              <a:gdLst>
                <a:gd name="connsiteX0" fmla="*/ 51798 w 77673"/>
                <a:gd name="connsiteY0" fmla="*/ 78405 h 103009"/>
                <a:gd name="connsiteX1" fmla="*/ 60816 w 77673"/>
                <a:gd name="connsiteY1" fmla="*/ 40507 h 103009"/>
                <a:gd name="connsiteX2" fmla="*/ 70389 w 77673"/>
                <a:gd name="connsiteY2" fmla="*/ 33348 h 103009"/>
                <a:gd name="connsiteX3" fmla="*/ 77643 w 77673"/>
                <a:gd name="connsiteY3" fmla="*/ 43177 h 103009"/>
                <a:gd name="connsiteX4" fmla="*/ 67970 w 77673"/>
                <a:gd name="connsiteY4" fmla="*/ 91019 h 103009"/>
                <a:gd name="connsiteX5" fmla="*/ 40261 w 77673"/>
                <a:gd name="connsiteY5" fmla="*/ 97496 h 103009"/>
                <a:gd name="connsiteX6" fmla="*/ 7 w 77673"/>
                <a:gd name="connsiteY6" fmla="*/ 6700 h 103009"/>
                <a:gd name="connsiteX7" fmla="*/ 3333 w 77673"/>
                <a:gd name="connsiteY7" fmla="*/ 280 h 103009"/>
                <a:gd name="connsiteX8" fmla="*/ 21469 w 77673"/>
                <a:gd name="connsiteY8" fmla="*/ 17325 h 103009"/>
                <a:gd name="connsiteX9" fmla="*/ 43133 w 77673"/>
                <a:gd name="connsiteY9" fmla="*/ 65848 h 103009"/>
                <a:gd name="connsiteX10" fmla="*/ 51697 w 77673"/>
                <a:gd name="connsiteY10" fmla="*/ 78292 h 1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673" h="103009">
                  <a:moveTo>
                    <a:pt x="51798" y="78405"/>
                  </a:moveTo>
                  <a:cubicBezTo>
                    <a:pt x="55375" y="62667"/>
                    <a:pt x="57340" y="51246"/>
                    <a:pt x="60816" y="40507"/>
                  </a:cubicBezTo>
                  <a:cubicBezTo>
                    <a:pt x="61925" y="37041"/>
                    <a:pt x="67466" y="32893"/>
                    <a:pt x="70389" y="33348"/>
                  </a:cubicBezTo>
                  <a:cubicBezTo>
                    <a:pt x="73310" y="33803"/>
                    <a:pt x="78097" y="40223"/>
                    <a:pt x="77643" y="43177"/>
                  </a:cubicBezTo>
                  <a:cubicBezTo>
                    <a:pt x="75326" y="59314"/>
                    <a:pt x="73109" y="75848"/>
                    <a:pt x="67970" y="91019"/>
                  </a:cubicBezTo>
                  <a:cubicBezTo>
                    <a:pt x="63738" y="103576"/>
                    <a:pt x="48775" y="107155"/>
                    <a:pt x="40261" y="97496"/>
                  </a:cubicBezTo>
                  <a:cubicBezTo>
                    <a:pt x="18245" y="72439"/>
                    <a:pt x="3333" y="42609"/>
                    <a:pt x="7" y="6700"/>
                  </a:cubicBezTo>
                  <a:cubicBezTo>
                    <a:pt x="-144" y="4825"/>
                    <a:pt x="2073" y="2666"/>
                    <a:pt x="3333" y="280"/>
                  </a:cubicBezTo>
                  <a:cubicBezTo>
                    <a:pt x="15424" y="-1880"/>
                    <a:pt x="17691" y="8916"/>
                    <a:pt x="21469" y="17325"/>
                  </a:cubicBezTo>
                  <a:cubicBezTo>
                    <a:pt x="28724" y="33462"/>
                    <a:pt x="35777" y="49769"/>
                    <a:pt x="43133" y="65848"/>
                  </a:cubicBezTo>
                  <a:cubicBezTo>
                    <a:pt x="44695" y="69200"/>
                    <a:pt x="47264" y="71984"/>
                    <a:pt x="51697" y="78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78E6C6B8-3FAF-D781-75C9-4CD84ECAF1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8047" y="4035014"/>
              <a:ext cx="70030" cy="122569"/>
            </a:xfrm>
            <a:custGeom>
              <a:avLst/>
              <a:gdLst>
                <a:gd name="connsiteX0" fmla="*/ 48569 w 70030"/>
                <a:gd name="connsiteY0" fmla="*/ 29331 h 122569"/>
                <a:gd name="connsiteX1" fmla="*/ 69728 w 70030"/>
                <a:gd name="connsiteY1" fmla="*/ 38762 h 122569"/>
                <a:gd name="connsiteX2" fmla="*/ 70031 w 70030"/>
                <a:gd name="connsiteY2" fmla="*/ 44444 h 122569"/>
                <a:gd name="connsiteX3" fmla="*/ 48820 w 70030"/>
                <a:gd name="connsiteY3" fmla="*/ 57797 h 122569"/>
                <a:gd name="connsiteX4" fmla="*/ 46251 w 70030"/>
                <a:gd name="connsiteY4" fmla="*/ 122570 h 122569"/>
                <a:gd name="connsiteX5" fmla="*/ 24437 w 70030"/>
                <a:gd name="connsiteY5" fmla="*/ 60581 h 122569"/>
                <a:gd name="connsiteX6" fmla="*/ 8264 w 70030"/>
                <a:gd name="connsiteY6" fmla="*/ 56490 h 122569"/>
                <a:gd name="connsiteX7" fmla="*/ 52 w 70030"/>
                <a:gd name="connsiteY7" fmla="*/ 42001 h 122569"/>
                <a:gd name="connsiteX8" fmla="*/ 12547 w 70030"/>
                <a:gd name="connsiteY8" fmla="*/ 32456 h 122569"/>
                <a:gd name="connsiteX9" fmla="*/ 25444 w 70030"/>
                <a:gd name="connsiteY9" fmla="*/ 34558 h 122569"/>
                <a:gd name="connsiteX10" fmla="*/ 26905 w 70030"/>
                <a:gd name="connsiteY10" fmla="*/ 18819 h 122569"/>
                <a:gd name="connsiteX11" fmla="*/ 37082 w 70030"/>
                <a:gd name="connsiteY11" fmla="*/ 12 h 122569"/>
                <a:gd name="connsiteX12" fmla="*/ 47914 w 70030"/>
                <a:gd name="connsiteY12" fmla="*/ 17853 h 122569"/>
                <a:gd name="connsiteX13" fmla="*/ 48619 w 70030"/>
                <a:gd name="connsiteY13" fmla="*/ 29388 h 12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30" h="122569">
                  <a:moveTo>
                    <a:pt x="48569" y="29331"/>
                  </a:moveTo>
                  <a:cubicBezTo>
                    <a:pt x="56226" y="32740"/>
                    <a:pt x="62977" y="35751"/>
                    <a:pt x="69728" y="38762"/>
                  </a:cubicBezTo>
                  <a:cubicBezTo>
                    <a:pt x="69829" y="40637"/>
                    <a:pt x="69930" y="42569"/>
                    <a:pt x="70031" y="44444"/>
                  </a:cubicBezTo>
                  <a:cubicBezTo>
                    <a:pt x="63532" y="48535"/>
                    <a:pt x="57032" y="52626"/>
                    <a:pt x="48820" y="57797"/>
                  </a:cubicBezTo>
                  <a:cubicBezTo>
                    <a:pt x="48014" y="78081"/>
                    <a:pt x="47158" y="99558"/>
                    <a:pt x="46251" y="122570"/>
                  </a:cubicBezTo>
                  <a:cubicBezTo>
                    <a:pt x="37384" y="117683"/>
                    <a:pt x="30115" y="97018"/>
                    <a:pt x="24437" y="60581"/>
                  </a:cubicBezTo>
                  <a:cubicBezTo>
                    <a:pt x="19197" y="59444"/>
                    <a:pt x="12748" y="59672"/>
                    <a:pt x="8264" y="56490"/>
                  </a:cubicBezTo>
                  <a:cubicBezTo>
                    <a:pt x="4184" y="53592"/>
                    <a:pt x="-552" y="46433"/>
                    <a:pt x="52" y="42001"/>
                  </a:cubicBezTo>
                  <a:cubicBezTo>
                    <a:pt x="607" y="38024"/>
                    <a:pt x="7710" y="34160"/>
                    <a:pt x="12547" y="32456"/>
                  </a:cubicBezTo>
                  <a:cubicBezTo>
                    <a:pt x="15973" y="31206"/>
                    <a:pt x="20456" y="33592"/>
                    <a:pt x="25444" y="34558"/>
                  </a:cubicBezTo>
                  <a:cubicBezTo>
                    <a:pt x="26049" y="28365"/>
                    <a:pt x="26552" y="23592"/>
                    <a:pt x="26905" y="18819"/>
                  </a:cubicBezTo>
                  <a:cubicBezTo>
                    <a:pt x="27560" y="10524"/>
                    <a:pt x="27762" y="410"/>
                    <a:pt x="37082" y="12"/>
                  </a:cubicBezTo>
                  <a:cubicBezTo>
                    <a:pt x="46503" y="-385"/>
                    <a:pt x="47712" y="9103"/>
                    <a:pt x="47914" y="17853"/>
                  </a:cubicBezTo>
                  <a:cubicBezTo>
                    <a:pt x="48014" y="21887"/>
                    <a:pt x="48418" y="25865"/>
                    <a:pt x="48619" y="293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FB2A7A26-7B32-BFDD-2F85-F8EE28ACB5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0793" y="3850266"/>
              <a:ext cx="70229" cy="119134"/>
            </a:xfrm>
            <a:custGeom>
              <a:avLst/>
              <a:gdLst>
                <a:gd name="connsiteX0" fmla="*/ 0 w 70229"/>
                <a:gd name="connsiteY0" fmla="*/ 119134 h 119134"/>
                <a:gd name="connsiteX1" fmla="*/ 5844 w 70229"/>
                <a:gd name="connsiteY1" fmla="*/ 89986 h 119134"/>
                <a:gd name="connsiteX2" fmla="*/ 32797 w 70229"/>
                <a:gd name="connsiteY2" fmla="*/ 14475 h 119134"/>
                <a:gd name="connsiteX3" fmla="*/ 37735 w 70229"/>
                <a:gd name="connsiteY3" fmla="*/ 3679 h 119134"/>
                <a:gd name="connsiteX4" fmla="*/ 47055 w 70229"/>
                <a:gd name="connsiteY4" fmla="*/ 270 h 119134"/>
                <a:gd name="connsiteX5" fmla="*/ 51740 w 70229"/>
                <a:gd name="connsiteY5" fmla="*/ 9702 h 119134"/>
                <a:gd name="connsiteX6" fmla="*/ 49927 w 70229"/>
                <a:gd name="connsiteY6" fmla="*/ 19191 h 119134"/>
                <a:gd name="connsiteX7" fmla="*/ 57635 w 70229"/>
                <a:gd name="connsiteY7" fmla="*/ 86577 h 119134"/>
                <a:gd name="connsiteX8" fmla="*/ 70230 w 70229"/>
                <a:gd name="connsiteY8" fmla="*/ 117146 h 119134"/>
                <a:gd name="connsiteX9" fmla="*/ 30984 w 70229"/>
                <a:gd name="connsiteY9" fmla="*/ 83168 h 119134"/>
                <a:gd name="connsiteX10" fmla="*/ 0 w 70229"/>
                <a:gd name="connsiteY10" fmla="*/ 119134 h 11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229" h="119134">
                  <a:moveTo>
                    <a:pt x="0" y="119134"/>
                  </a:moveTo>
                  <a:cubicBezTo>
                    <a:pt x="2418" y="106805"/>
                    <a:pt x="3124" y="97941"/>
                    <a:pt x="5844" y="89986"/>
                  </a:cubicBezTo>
                  <a:cubicBezTo>
                    <a:pt x="14409" y="64645"/>
                    <a:pt x="23679" y="39588"/>
                    <a:pt x="32797" y="14475"/>
                  </a:cubicBezTo>
                  <a:cubicBezTo>
                    <a:pt x="34158" y="10668"/>
                    <a:pt x="35266" y="6236"/>
                    <a:pt x="37735" y="3679"/>
                  </a:cubicBezTo>
                  <a:cubicBezTo>
                    <a:pt x="40002" y="1293"/>
                    <a:pt x="44486" y="-753"/>
                    <a:pt x="47055" y="270"/>
                  </a:cubicBezTo>
                  <a:cubicBezTo>
                    <a:pt x="49373" y="1179"/>
                    <a:pt x="51136" y="6179"/>
                    <a:pt x="51740" y="9702"/>
                  </a:cubicBezTo>
                  <a:cubicBezTo>
                    <a:pt x="52244" y="12656"/>
                    <a:pt x="51186" y="16350"/>
                    <a:pt x="49927" y="19191"/>
                  </a:cubicBezTo>
                  <a:cubicBezTo>
                    <a:pt x="38893" y="43736"/>
                    <a:pt x="46803" y="65214"/>
                    <a:pt x="57635" y="86577"/>
                  </a:cubicBezTo>
                  <a:cubicBezTo>
                    <a:pt x="62068" y="95384"/>
                    <a:pt x="65293" y="104987"/>
                    <a:pt x="70230" y="117146"/>
                  </a:cubicBezTo>
                  <a:cubicBezTo>
                    <a:pt x="47105" y="116180"/>
                    <a:pt x="41261" y="97430"/>
                    <a:pt x="30984" y="83168"/>
                  </a:cubicBezTo>
                  <a:cubicBezTo>
                    <a:pt x="21160" y="94191"/>
                    <a:pt x="20857" y="113623"/>
                    <a:pt x="0" y="1191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16B5AC9B-C438-1557-289F-95D398EEC1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6206" y="6247100"/>
              <a:ext cx="67036" cy="160555"/>
            </a:xfrm>
            <a:custGeom>
              <a:avLst/>
              <a:gdLst>
                <a:gd name="connsiteX0" fmla="*/ 50 w 67036"/>
                <a:gd name="connsiteY0" fmla="*/ 21634 h 160555"/>
                <a:gd name="connsiteX1" fmla="*/ 29674 w 67036"/>
                <a:gd name="connsiteY1" fmla="*/ 4020 h 160555"/>
                <a:gd name="connsiteX2" fmla="*/ 44234 w 67036"/>
                <a:gd name="connsiteY2" fmla="*/ 21748 h 160555"/>
                <a:gd name="connsiteX3" fmla="*/ 66905 w 67036"/>
                <a:gd name="connsiteY3" fmla="*/ 133623 h 160555"/>
                <a:gd name="connsiteX4" fmla="*/ 50531 w 67036"/>
                <a:gd name="connsiteY4" fmla="*/ 160555 h 160555"/>
                <a:gd name="connsiteX5" fmla="*/ 47458 w 67036"/>
                <a:gd name="connsiteY5" fmla="*/ 134476 h 160555"/>
                <a:gd name="connsiteX6" fmla="*/ 33755 w 67036"/>
                <a:gd name="connsiteY6" fmla="*/ 47429 h 160555"/>
                <a:gd name="connsiteX7" fmla="*/ 0 w 67036"/>
                <a:gd name="connsiteY7" fmla="*/ 21634 h 16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36" h="160555">
                  <a:moveTo>
                    <a:pt x="50" y="21634"/>
                  </a:moveTo>
                  <a:cubicBezTo>
                    <a:pt x="8262" y="270"/>
                    <a:pt x="17482" y="-4559"/>
                    <a:pt x="29674" y="4020"/>
                  </a:cubicBezTo>
                  <a:cubicBezTo>
                    <a:pt x="35568" y="8168"/>
                    <a:pt x="41161" y="14759"/>
                    <a:pt x="44234" y="21748"/>
                  </a:cubicBezTo>
                  <a:cubicBezTo>
                    <a:pt x="59701" y="56861"/>
                    <a:pt x="68215" y="94191"/>
                    <a:pt x="66905" y="133623"/>
                  </a:cubicBezTo>
                  <a:cubicBezTo>
                    <a:pt x="66552" y="143851"/>
                    <a:pt x="68315" y="157714"/>
                    <a:pt x="50531" y="160555"/>
                  </a:cubicBezTo>
                  <a:cubicBezTo>
                    <a:pt x="49423" y="151351"/>
                    <a:pt x="47609" y="142942"/>
                    <a:pt x="47458" y="134476"/>
                  </a:cubicBezTo>
                  <a:cubicBezTo>
                    <a:pt x="47005" y="104589"/>
                    <a:pt x="42723" y="75612"/>
                    <a:pt x="33755" y="47429"/>
                  </a:cubicBezTo>
                  <a:cubicBezTo>
                    <a:pt x="28414" y="30725"/>
                    <a:pt x="24233" y="13281"/>
                    <a:pt x="0" y="21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9465EF4-FFE7-E46E-840D-CBCFA511C4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0222" y="2394775"/>
              <a:ext cx="66688" cy="147086"/>
            </a:xfrm>
            <a:custGeom>
              <a:avLst/>
              <a:gdLst>
                <a:gd name="connsiteX0" fmla="*/ 34460 w 66688"/>
                <a:gd name="connsiteY0" fmla="*/ 145753 h 147086"/>
                <a:gd name="connsiteX1" fmla="*/ 42924 w 66688"/>
                <a:gd name="connsiteY1" fmla="*/ 67798 h 147086"/>
                <a:gd name="connsiteX2" fmla="*/ 0 w 66688"/>
                <a:gd name="connsiteY2" fmla="*/ 8082 h 147086"/>
                <a:gd name="connsiteX3" fmla="*/ 2267 w 66688"/>
                <a:gd name="connsiteY3" fmla="*/ 2229 h 147086"/>
                <a:gd name="connsiteX4" fmla="*/ 17180 w 66688"/>
                <a:gd name="connsiteY4" fmla="*/ 695 h 147086"/>
                <a:gd name="connsiteX5" fmla="*/ 41060 w 66688"/>
                <a:gd name="connsiteY5" fmla="*/ 17457 h 147086"/>
                <a:gd name="connsiteX6" fmla="*/ 56073 w 66688"/>
                <a:gd name="connsiteY6" fmla="*/ 133651 h 147086"/>
                <a:gd name="connsiteX7" fmla="*/ 34460 w 66688"/>
                <a:gd name="connsiteY7" fmla="*/ 145753 h 14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88" h="147086">
                  <a:moveTo>
                    <a:pt x="34460" y="145753"/>
                  </a:moveTo>
                  <a:cubicBezTo>
                    <a:pt x="38995" y="119332"/>
                    <a:pt x="48970" y="94616"/>
                    <a:pt x="42924" y="67798"/>
                  </a:cubicBezTo>
                  <a:cubicBezTo>
                    <a:pt x="36828" y="40696"/>
                    <a:pt x="18641" y="24388"/>
                    <a:pt x="0" y="8082"/>
                  </a:cubicBezTo>
                  <a:cubicBezTo>
                    <a:pt x="756" y="6150"/>
                    <a:pt x="1512" y="4161"/>
                    <a:pt x="2267" y="2229"/>
                  </a:cubicBezTo>
                  <a:cubicBezTo>
                    <a:pt x="7305" y="1547"/>
                    <a:pt x="13149" y="-1293"/>
                    <a:pt x="17180" y="695"/>
                  </a:cubicBezTo>
                  <a:cubicBezTo>
                    <a:pt x="25744" y="4900"/>
                    <a:pt x="34410" y="10241"/>
                    <a:pt x="41060" y="17457"/>
                  </a:cubicBezTo>
                  <a:cubicBezTo>
                    <a:pt x="68568" y="47343"/>
                    <a:pt x="74512" y="96037"/>
                    <a:pt x="56073" y="133651"/>
                  </a:cubicBezTo>
                  <a:cubicBezTo>
                    <a:pt x="52194" y="141548"/>
                    <a:pt x="48768" y="150526"/>
                    <a:pt x="34460" y="1457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8C962BF7-0B2B-CC1E-B7A4-D044483101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0829" y="6762761"/>
              <a:ext cx="99343" cy="59752"/>
            </a:xfrm>
            <a:custGeom>
              <a:avLst/>
              <a:gdLst>
                <a:gd name="connsiteX0" fmla="*/ 75816 w 99343"/>
                <a:gd name="connsiteY0" fmla="*/ 29329 h 59752"/>
                <a:gd name="connsiteX1" fmla="*/ 99343 w 99343"/>
                <a:gd name="connsiteY1" fmla="*/ 57227 h 59752"/>
                <a:gd name="connsiteX2" fmla="*/ 60550 w 99343"/>
                <a:gd name="connsiteY2" fmla="*/ 45750 h 59752"/>
                <a:gd name="connsiteX3" fmla="*/ 43824 w 99343"/>
                <a:gd name="connsiteY3" fmla="*/ 55238 h 59752"/>
                <a:gd name="connsiteX4" fmla="*/ 13193 w 99343"/>
                <a:gd name="connsiteY4" fmla="*/ 50807 h 59752"/>
                <a:gd name="connsiteX5" fmla="*/ 2059 w 99343"/>
                <a:gd name="connsiteY5" fmla="*/ 17170 h 59752"/>
                <a:gd name="connsiteX6" fmla="*/ 33899 w 99343"/>
                <a:gd name="connsiteY6" fmla="*/ 2227 h 59752"/>
                <a:gd name="connsiteX7" fmla="*/ 52792 w 99343"/>
                <a:gd name="connsiteY7" fmla="*/ 10749 h 59752"/>
                <a:gd name="connsiteX8" fmla="*/ 71785 w 99343"/>
                <a:gd name="connsiteY8" fmla="*/ 3079 h 59752"/>
                <a:gd name="connsiteX9" fmla="*/ 75866 w 99343"/>
                <a:gd name="connsiteY9" fmla="*/ 29329 h 59752"/>
                <a:gd name="connsiteX10" fmla="*/ 45487 w 99343"/>
                <a:gd name="connsiteY10" fmla="*/ 31772 h 59752"/>
                <a:gd name="connsiteX11" fmla="*/ 28660 w 99343"/>
                <a:gd name="connsiteY11" fmla="*/ 21659 h 59752"/>
                <a:gd name="connsiteX12" fmla="*/ 18231 w 99343"/>
                <a:gd name="connsiteY12" fmla="*/ 26715 h 59752"/>
                <a:gd name="connsiteX13" fmla="*/ 19239 w 99343"/>
                <a:gd name="connsiteY13" fmla="*/ 37511 h 59752"/>
                <a:gd name="connsiteX14" fmla="*/ 45487 w 99343"/>
                <a:gd name="connsiteY14" fmla="*/ 31715 h 5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343" h="59752">
                  <a:moveTo>
                    <a:pt x="75816" y="29329"/>
                  </a:moveTo>
                  <a:cubicBezTo>
                    <a:pt x="82264" y="37000"/>
                    <a:pt x="90073" y="46204"/>
                    <a:pt x="99343" y="57227"/>
                  </a:cubicBezTo>
                  <a:cubicBezTo>
                    <a:pt x="81509" y="65181"/>
                    <a:pt x="72289" y="52397"/>
                    <a:pt x="60550" y="45750"/>
                  </a:cubicBezTo>
                  <a:cubicBezTo>
                    <a:pt x="55261" y="48761"/>
                    <a:pt x="49618" y="52227"/>
                    <a:pt x="43824" y="55238"/>
                  </a:cubicBezTo>
                  <a:cubicBezTo>
                    <a:pt x="32841" y="60920"/>
                    <a:pt x="22765" y="59102"/>
                    <a:pt x="13193" y="50807"/>
                  </a:cubicBezTo>
                  <a:cubicBezTo>
                    <a:pt x="1152" y="40409"/>
                    <a:pt x="-2878" y="28761"/>
                    <a:pt x="2059" y="17170"/>
                  </a:cubicBezTo>
                  <a:cubicBezTo>
                    <a:pt x="6896" y="5806"/>
                    <a:pt x="21607" y="-1467"/>
                    <a:pt x="33899" y="2227"/>
                  </a:cubicBezTo>
                  <a:cubicBezTo>
                    <a:pt x="40146" y="4101"/>
                    <a:pt x="46041" y="7624"/>
                    <a:pt x="52792" y="10749"/>
                  </a:cubicBezTo>
                  <a:cubicBezTo>
                    <a:pt x="59442" y="9840"/>
                    <a:pt x="63674" y="-6694"/>
                    <a:pt x="71785" y="3079"/>
                  </a:cubicBezTo>
                  <a:cubicBezTo>
                    <a:pt x="75967" y="8136"/>
                    <a:pt x="74556" y="19215"/>
                    <a:pt x="75866" y="29329"/>
                  </a:cubicBezTo>
                  <a:close/>
                  <a:moveTo>
                    <a:pt x="45487" y="31772"/>
                  </a:moveTo>
                  <a:cubicBezTo>
                    <a:pt x="39643" y="28079"/>
                    <a:pt x="34504" y="23534"/>
                    <a:pt x="28660" y="21659"/>
                  </a:cubicBezTo>
                  <a:cubicBezTo>
                    <a:pt x="25687" y="20693"/>
                    <a:pt x="20549" y="23704"/>
                    <a:pt x="18231" y="26715"/>
                  </a:cubicBezTo>
                  <a:cubicBezTo>
                    <a:pt x="16770" y="28647"/>
                    <a:pt x="17727" y="34500"/>
                    <a:pt x="19239" y="37511"/>
                  </a:cubicBezTo>
                  <a:cubicBezTo>
                    <a:pt x="24932" y="48534"/>
                    <a:pt x="31632" y="47170"/>
                    <a:pt x="45487" y="317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020DE81D-B7C5-3B7C-EF72-986B178692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398" y="5284929"/>
              <a:ext cx="117256" cy="71962"/>
            </a:xfrm>
            <a:custGeom>
              <a:avLst/>
              <a:gdLst>
                <a:gd name="connsiteX0" fmla="*/ 117206 w 117256"/>
                <a:gd name="connsiteY0" fmla="*/ 34310 h 71962"/>
                <a:gd name="connsiteX1" fmla="*/ 22693 w 117256"/>
                <a:gd name="connsiteY1" fmla="*/ 48004 h 71962"/>
                <a:gd name="connsiteX2" fmla="*/ 35086 w 117256"/>
                <a:gd name="connsiteY2" fmla="*/ 67435 h 71962"/>
                <a:gd name="connsiteX3" fmla="*/ 4656 w 117256"/>
                <a:gd name="connsiteY3" fmla="*/ 63799 h 71962"/>
                <a:gd name="connsiteX4" fmla="*/ 4908 w 117256"/>
                <a:gd name="connsiteY4" fmla="*/ 36753 h 71962"/>
                <a:gd name="connsiteX5" fmla="*/ 30955 w 117256"/>
                <a:gd name="connsiteY5" fmla="*/ 3742 h 71962"/>
                <a:gd name="connsiteX6" fmla="*/ 49545 w 117256"/>
                <a:gd name="connsiteY6" fmla="*/ 3855 h 71962"/>
                <a:gd name="connsiteX7" fmla="*/ 39318 w 117256"/>
                <a:gd name="connsiteY7" fmla="*/ 28685 h 71962"/>
                <a:gd name="connsiteX8" fmla="*/ 117256 w 117256"/>
                <a:gd name="connsiteY8" fmla="*/ 34310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6" h="71962">
                  <a:moveTo>
                    <a:pt x="117206" y="34310"/>
                  </a:moveTo>
                  <a:cubicBezTo>
                    <a:pt x="96298" y="45901"/>
                    <a:pt x="51913" y="51981"/>
                    <a:pt x="22693" y="48004"/>
                  </a:cubicBezTo>
                  <a:cubicBezTo>
                    <a:pt x="27378" y="55333"/>
                    <a:pt x="31207" y="61356"/>
                    <a:pt x="35086" y="67435"/>
                  </a:cubicBezTo>
                  <a:cubicBezTo>
                    <a:pt x="23297" y="74595"/>
                    <a:pt x="11861" y="73174"/>
                    <a:pt x="4656" y="63799"/>
                  </a:cubicBezTo>
                  <a:cubicBezTo>
                    <a:pt x="-2296" y="54765"/>
                    <a:pt x="-835" y="45106"/>
                    <a:pt x="4908" y="36753"/>
                  </a:cubicBezTo>
                  <a:cubicBezTo>
                    <a:pt x="12969" y="25162"/>
                    <a:pt x="21786" y="14196"/>
                    <a:pt x="30955" y="3742"/>
                  </a:cubicBezTo>
                  <a:cubicBezTo>
                    <a:pt x="35640" y="-1599"/>
                    <a:pt x="36245" y="-917"/>
                    <a:pt x="49545" y="3855"/>
                  </a:cubicBezTo>
                  <a:cubicBezTo>
                    <a:pt x="46321" y="11696"/>
                    <a:pt x="43147" y="19367"/>
                    <a:pt x="39318" y="28685"/>
                  </a:cubicBezTo>
                  <a:cubicBezTo>
                    <a:pt x="65415" y="30390"/>
                    <a:pt x="90958" y="20049"/>
                    <a:pt x="117256" y="34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DB90D9A8-D7BF-9D80-56CB-3C6A0BF404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7018" y="5576093"/>
              <a:ext cx="34493" cy="160549"/>
            </a:xfrm>
            <a:custGeom>
              <a:avLst/>
              <a:gdLst>
                <a:gd name="connsiteX0" fmla="*/ 11633 w 34493"/>
                <a:gd name="connsiteY0" fmla="*/ 110137 h 160549"/>
                <a:gd name="connsiteX1" fmla="*/ 1809 w 34493"/>
                <a:gd name="connsiteY1" fmla="*/ 18262 h 160549"/>
                <a:gd name="connsiteX2" fmla="*/ 6242 w 34493"/>
                <a:gd name="connsiteY2" fmla="*/ 80 h 160549"/>
                <a:gd name="connsiteX3" fmla="*/ 21054 w 34493"/>
                <a:gd name="connsiteY3" fmla="*/ 10193 h 160549"/>
                <a:gd name="connsiteX4" fmla="*/ 34052 w 34493"/>
                <a:gd name="connsiteY4" fmla="*/ 79569 h 160549"/>
                <a:gd name="connsiteX5" fmla="*/ 31130 w 34493"/>
                <a:gd name="connsiteY5" fmla="*/ 148206 h 160549"/>
                <a:gd name="connsiteX6" fmla="*/ 20651 w 34493"/>
                <a:gd name="connsiteY6" fmla="*/ 160195 h 160549"/>
                <a:gd name="connsiteX7" fmla="*/ 13648 w 34493"/>
                <a:gd name="connsiteY7" fmla="*/ 147297 h 160549"/>
                <a:gd name="connsiteX8" fmla="*/ 11633 w 34493"/>
                <a:gd name="connsiteY8" fmla="*/ 110024 h 16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93" h="160549">
                  <a:moveTo>
                    <a:pt x="11633" y="110137"/>
                  </a:moveTo>
                  <a:cubicBezTo>
                    <a:pt x="13043" y="77524"/>
                    <a:pt x="9819" y="47580"/>
                    <a:pt x="1809" y="18262"/>
                  </a:cubicBezTo>
                  <a:cubicBezTo>
                    <a:pt x="-106" y="11216"/>
                    <a:pt x="-2474" y="1728"/>
                    <a:pt x="6242" y="80"/>
                  </a:cubicBezTo>
                  <a:cubicBezTo>
                    <a:pt x="10726" y="-772"/>
                    <a:pt x="19845" y="5364"/>
                    <a:pt x="21054" y="10193"/>
                  </a:cubicBezTo>
                  <a:cubicBezTo>
                    <a:pt x="26697" y="32978"/>
                    <a:pt x="32389" y="56160"/>
                    <a:pt x="34052" y="79569"/>
                  </a:cubicBezTo>
                  <a:cubicBezTo>
                    <a:pt x="35664" y="102240"/>
                    <a:pt x="32440" y="125308"/>
                    <a:pt x="31130" y="148206"/>
                  </a:cubicBezTo>
                  <a:cubicBezTo>
                    <a:pt x="30727" y="155479"/>
                    <a:pt x="27704" y="162183"/>
                    <a:pt x="20651" y="160195"/>
                  </a:cubicBezTo>
                  <a:cubicBezTo>
                    <a:pt x="17477" y="159342"/>
                    <a:pt x="14202" y="152070"/>
                    <a:pt x="13648" y="147297"/>
                  </a:cubicBezTo>
                  <a:cubicBezTo>
                    <a:pt x="12187" y="134342"/>
                    <a:pt x="12137" y="121103"/>
                    <a:pt x="11633" y="1100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2B7DEA1A-4557-DC94-2235-5711CABA85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4523" y="749876"/>
              <a:ext cx="79680" cy="80810"/>
            </a:xfrm>
            <a:custGeom>
              <a:avLst/>
              <a:gdLst>
                <a:gd name="connsiteX0" fmla="*/ 79680 w 79680"/>
                <a:gd name="connsiteY0" fmla="*/ 65924 h 80810"/>
                <a:gd name="connsiteX1" fmla="*/ 47034 w 79680"/>
                <a:gd name="connsiteY1" fmla="*/ 60810 h 80810"/>
                <a:gd name="connsiteX2" fmla="*/ 34741 w 79680"/>
                <a:gd name="connsiteY2" fmla="*/ 73083 h 80810"/>
                <a:gd name="connsiteX3" fmla="*/ 15798 w 79680"/>
                <a:gd name="connsiteY3" fmla="*/ 80810 h 80810"/>
                <a:gd name="connsiteX4" fmla="*/ 21138 w 79680"/>
                <a:gd name="connsiteY4" fmla="*/ 57515 h 80810"/>
                <a:gd name="connsiteX5" fmla="*/ 14690 w 79680"/>
                <a:gd name="connsiteY5" fmla="*/ 28992 h 80810"/>
                <a:gd name="connsiteX6" fmla="*/ 2497 w 79680"/>
                <a:gd name="connsiteY6" fmla="*/ 18765 h 80810"/>
                <a:gd name="connsiteX7" fmla="*/ 483 w 79680"/>
                <a:gd name="connsiteY7" fmla="*/ 7855 h 80810"/>
                <a:gd name="connsiteX8" fmla="*/ 9198 w 79680"/>
                <a:gd name="connsiteY8" fmla="*/ 3139 h 80810"/>
                <a:gd name="connsiteX9" fmla="*/ 32675 w 79680"/>
                <a:gd name="connsiteY9" fmla="*/ 15412 h 80810"/>
                <a:gd name="connsiteX10" fmla="*/ 40283 w 79680"/>
                <a:gd name="connsiteY10" fmla="*/ 21435 h 80810"/>
                <a:gd name="connsiteX11" fmla="*/ 59528 w 79680"/>
                <a:gd name="connsiteY11" fmla="*/ 1662 h 80810"/>
                <a:gd name="connsiteX12" fmla="*/ 71065 w 79680"/>
                <a:gd name="connsiteY12" fmla="*/ 1662 h 80810"/>
                <a:gd name="connsiteX13" fmla="*/ 72324 w 79680"/>
                <a:gd name="connsiteY13" fmla="*/ 14617 h 80810"/>
                <a:gd name="connsiteX14" fmla="*/ 59931 w 79680"/>
                <a:gd name="connsiteY14" fmla="*/ 38992 h 80810"/>
                <a:gd name="connsiteX15" fmla="*/ 79630 w 79680"/>
                <a:gd name="connsiteY15" fmla="*/ 65924 h 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680" h="80810">
                  <a:moveTo>
                    <a:pt x="79680" y="65924"/>
                  </a:moveTo>
                  <a:cubicBezTo>
                    <a:pt x="64163" y="75470"/>
                    <a:pt x="58671" y="61038"/>
                    <a:pt x="47034" y="60810"/>
                  </a:cubicBezTo>
                  <a:cubicBezTo>
                    <a:pt x="44263" y="63651"/>
                    <a:pt x="39981" y="69220"/>
                    <a:pt x="34741" y="73083"/>
                  </a:cubicBezTo>
                  <a:cubicBezTo>
                    <a:pt x="30559" y="76151"/>
                    <a:pt x="25168" y="77117"/>
                    <a:pt x="15798" y="80810"/>
                  </a:cubicBezTo>
                  <a:cubicBezTo>
                    <a:pt x="18367" y="69276"/>
                    <a:pt x="19174" y="63140"/>
                    <a:pt x="21138" y="57515"/>
                  </a:cubicBezTo>
                  <a:cubicBezTo>
                    <a:pt x="26932" y="40640"/>
                    <a:pt x="26781" y="39219"/>
                    <a:pt x="14690" y="28992"/>
                  </a:cubicBezTo>
                  <a:cubicBezTo>
                    <a:pt x="10609" y="25583"/>
                    <a:pt x="5772" y="22969"/>
                    <a:pt x="2497" y="18765"/>
                  </a:cubicBezTo>
                  <a:cubicBezTo>
                    <a:pt x="483" y="16265"/>
                    <a:pt x="-727" y="10640"/>
                    <a:pt x="483" y="7855"/>
                  </a:cubicBezTo>
                  <a:cubicBezTo>
                    <a:pt x="1641" y="5185"/>
                    <a:pt x="6931" y="2230"/>
                    <a:pt x="9198" y="3139"/>
                  </a:cubicBezTo>
                  <a:cubicBezTo>
                    <a:pt x="17309" y="6321"/>
                    <a:pt x="24967" y="11037"/>
                    <a:pt x="32675" y="15412"/>
                  </a:cubicBezTo>
                  <a:cubicBezTo>
                    <a:pt x="35244" y="16890"/>
                    <a:pt x="37462" y="19162"/>
                    <a:pt x="40283" y="21435"/>
                  </a:cubicBezTo>
                  <a:cubicBezTo>
                    <a:pt x="46681" y="14674"/>
                    <a:pt x="52576" y="7287"/>
                    <a:pt x="59528" y="1662"/>
                  </a:cubicBezTo>
                  <a:cubicBezTo>
                    <a:pt x="62248" y="-497"/>
                    <a:pt x="68798" y="-611"/>
                    <a:pt x="71065" y="1662"/>
                  </a:cubicBezTo>
                  <a:cubicBezTo>
                    <a:pt x="73282" y="3878"/>
                    <a:pt x="73735" y="10924"/>
                    <a:pt x="72324" y="14617"/>
                  </a:cubicBezTo>
                  <a:cubicBezTo>
                    <a:pt x="69201" y="22856"/>
                    <a:pt x="64465" y="30299"/>
                    <a:pt x="59931" y="38992"/>
                  </a:cubicBezTo>
                  <a:cubicBezTo>
                    <a:pt x="66027" y="47288"/>
                    <a:pt x="72123" y="55640"/>
                    <a:pt x="79630" y="65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B34F9D8-A9A0-732F-2494-3402545CDF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289" y="5312574"/>
              <a:ext cx="70024" cy="98654"/>
            </a:xfrm>
            <a:custGeom>
              <a:avLst/>
              <a:gdLst>
                <a:gd name="connsiteX0" fmla="*/ 6696 w 70024"/>
                <a:gd name="connsiteY0" fmla="*/ 17 h 98654"/>
                <a:gd name="connsiteX1" fmla="*/ 37076 w 70024"/>
                <a:gd name="connsiteY1" fmla="*/ 25302 h 98654"/>
                <a:gd name="connsiteX2" fmla="*/ 70024 w 70024"/>
                <a:gd name="connsiteY2" fmla="*/ 11608 h 98654"/>
                <a:gd name="connsiteX3" fmla="*/ 59797 w 70024"/>
                <a:gd name="connsiteY3" fmla="*/ 69279 h 98654"/>
                <a:gd name="connsiteX4" fmla="*/ 25236 w 70024"/>
                <a:gd name="connsiteY4" fmla="*/ 82006 h 98654"/>
                <a:gd name="connsiteX5" fmla="*/ 651 w 70024"/>
                <a:gd name="connsiteY5" fmla="*/ 98654 h 98654"/>
                <a:gd name="connsiteX6" fmla="*/ 22012 w 70024"/>
                <a:gd name="connsiteY6" fmla="*/ 46495 h 98654"/>
                <a:gd name="connsiteX7" fmla="*/ 6696 w 70024"/>
                <a:gd name="connsiteY7" fmla="*/ 17 h 9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24" h="98654">
                  <a:moveTo>
                    <a:pt x="6696" y="17"/>
                  </a:moveTo>
                  <a:cubicBezTo>
                    <a:pt x="24430" y="-665"/>
                    <a:pt x="25589" y="19051"/>
                    <a:pt x="37076" y="25302"/>
                  </a:cubicBezTo>
                  <a:cubicBezTo>
                    <a:pt x="47555" y="20813"/>
                    <a:pt x="52593" y="-3562"/>
                    <a:pt x="70024" y="11608"/>
                  </a:cubicBezTo>
                  <a:cubicBezTo>
                    <a:pt x="68614" y="31324"/>
                    <a:pt x="42970" y="41665"/>
                    <a:pt x="59797" y="69279"/>
                  </a:cubicBezTo>
                  <a:cubicBezTo>
                    <a:pt x="40854" y="60870"/>
                    <a:pt x="33297" y="71381"/>
                    <a:pt x="25236" y="82006"/>
                  </a:cubicBezTo>
                  <a:cubicBezTo>
                    <a:pt x="19241" y="89847"/>
                    <a:pt x="12893" y="98200"/>
                    <a:pt x="651" y="98654"/>
                  </a:cubicBezTo>
                  <a:cubicBezTo>
                    <a:pt x="-3732" y="74677"/>
                    <a:pt x="15211" y="64165"/>
                    <a:pt x="22012" y="46495"/>
                  </a:cubicBezTo>
                  <a:cubicBezTo>
                    <a:pt x="18032" y="31722"/>
                    <a:pt x="953" y="21381"/>
                    <a:pt x="6696" y="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BB927593-E438-03F0-9EE7-B3BC5E560F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9297" y="2603495"/>
              <a:ext cx="93959" cy="88877"/>
            </a:xfrm>
            <a:custGeom>
              <a:avLst/>
              <a:gdLst>
                <a:gd name="connsiteX0" fmla="*/ 0 w 93959"/>
                <a:gd name="connsiteY0" fmla="*/ 18283 h 88877"/>
                <a:gd name="connsiteX1" fmla="*/ 30883 w 93959"/>
                <a:gd name="connsiteY1" fmla="*/ 102 h 88877"/>
                <a:gd name="connsiteX2" fmla="*/ 60758 w 93959"/>
                <a:gd name="connsiteY2" fmla="*/ 11408 h 88877"/>
                <a:gd name="connsiteX3" fmla="*/ 65696 w 93959"/>
                <a:gd name="connsiteY3" fmla="*/ 40556 h 88877"/>
                <a:gd name="connsiteX4" fmla="*/ 56023 w 93959"/>
                <a:gd name="connsiteY4" fmla="*/ 63568 h 88877"/>
                <a:gd name="connsiteX5" fmla="*/ 93959 w 93959"/>
                <a:gd name="connsiteY5" fmla="*/ 70784 h 88877"/>
                <a:gd name="connsiteX6" fmla="*/ 32092 w 93959"/>
                <a:gd name="connsiteY6" fmla="*/ 85841 h 88877"/>
                <a:gd name="connsiteX7" fmla="*/ 28717 w 93959"/>
                <a:gd name="connsiteY7" fmla="*/ 62091 h 88877"/>
                <a:gd name="connsiteX8" fmla="*/ 41564 w 93959"/>
                <a:gd name="connsiteY8" fmla="*/ 45386 h 88877"/>
                <a:gd name="connsiteX9" fmla="*/ 47206 w 93959"/>
                <a:gd name="connsiteY9" fmla="*/ 26238 h 88877"/>
                <a:gd name="connsiteX10" fmla="*/ 28717 w 93959"/>
                <a:gd name="connsiteY10" fmla="*/ 17886 h 88877"/>
                <a:gd name="connsiteX11" fmla="*/ 11638 w 93959"/>
                <a:gd name="connsiteY11" fmla="*/ 20783 h 88877"/>
                <a:gd name="connsiteX12" fmla="*/ 50 w 93959"/>
                <a:gd name="connsiteY12" fmla="*/ 18227 h 8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59" h="88877">
                  <a:moveTo>
                    <a:pt x="0" y="18283"/>
                  </a:moveTo>
                  <a:cubicBezTo>
                    <a:pt x="6600" y="-1433"/>
                    <a:pt x="20303" y="-126"/>
                    <a:pt x="30883" y="102"/>
                  </a:cubicBezTo>
                  <a:cubicBezTo>
                    <a:pt x="41010" y="272"/>
                    <a:pt x="52244" y="4988"/>
                    <a:pt x="60758" y="11408"/>
                  </a:cubicBezTo>
                  <a:cubicBezTo>
                    <a:pt x="68970" y="17658"/>
                    <a:pt x="70129" y="29533"/>
                    <a:pt x="65696" y="40556"/>
                  </a:cubicBezTo>
                  <a:cubicBezTo>
                    <a:pt x="62774" y="47829"/>
                    <a:pt x="59600" y="55045"/>
                    <a:pt x="56023" y="63568"/>
                  </a:cubicBezTo>
                  <a:cubicBezTo>
                    <a:pt x="69122" y="66068"/>
                    <a:pt x="80760" y="68284"/>
                    <a:pt x="93959" y="70784"/>
                  </a:cubicBezTo>
                  <a:cubicBezTo>
                    <a:pt x="80911" y="85670"/>
                    <a:pt x="43680" y="93625"/>
                    <a:pt x="32092" y="85841"/>
                  </a:cubicBezTo>
                  <a:cubicBezTo>
                    <a:pt x="25241" y="81238"/>
                    <a:pt x="23376" y="71068"/>
                    <a:pt x="28717" y="62091"/>
                  </a:cubicBezTo>
                  <a:cubicBezTo>
                    <a:pt x="32344" y="56011"/>
                    <a:pt x="38239" y="51636"/>
                    <a:pt x="41564" y="45386"/>
                  </a:cubicBezTo>
                  <a:cubicBezTo>
                    <a:pt x="44738" y="39477"/>
                    <a:pt x="49272" y="28965"/>
                    <a:pt x="47206" y="26238"/>
                  </a:cubicBezTo>
                  <a:cubicBezTo>
                    <a:pt x="43377" y="21124"/>
                    <a:pt x="35317" y="18852"/>
                    <a:pt x="28717" y="17886"/>
                  </a:cubicBezTo>
                  <a:cubicBezTo>
                    <a:pt x="23225" y="17090"/>
                    <a:pt x="17381" y="20272"/>
                    <a:pt x="11638" y="20783"/>
                  </a:cubicBezTo>
                  <a:cubicBezTo>
                    <a:pt x="8514" y="21068"/>
                    <a:pt x="5240" y="19477"/>
                    <a:pt x="50" y="18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C5A4090-F518-FF92-EAAC-6123FA69A6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3295" y="5117570"/>
              <a:ext cx="61203" cy="93862"/>
            </a:xfrm>
            <a:custGeom>
              <a:avLst/>
              <a:gdLst>
                <a:gd name="connsiteX0" fmla="*/ 40548 w 61203"/>
                <a:gd name="connsiteY0" fmla="*/ 67577 h 93862"/>
                <a:gd name="connsiteX1" fmla="*/ 54100 w 61203"/>
                <a:gd name="connsiteY1" fmla="*/ 86100 h 93862"/>
                <a:gd name="connsiteX2" fmla="*/ 26744 w 61203"/>
                <a:gd name="connsiteY2" fmla="*/ 88316 h 93862"/>
                <a:gd name="connsiteX3" fmla="*/ 18985 w 61203"/>
                <a:gd name="connsiteY3" fmla="*/ 58088 h 93862"/>
                <a:gd name="connsiteX4" fmla="*/ 30270 w 61203"/>
                <a:gd name="connsiteY4" fmla="*/ 25702 h 93862"/>
                <a:gd name="connsiteX5" fmla="*/ 15106 w 61203"/>
                <a:gd name="connsiteY5" fmla="*/ 42975 h 93862"/>
                <a:gd name="connsiteX6" fmla="*/ 2410 w 61203"/>
                <a:gd name="connsiteY6" fmla="*/ 48486 h 93862"/>
                <a:gd name="connsiteX7" fmla="*/ 496 w 61203"/>
                <a:gd name="connsiteY7" fmla="*/ 33373 h 93862"/>
                <a:gd name="connsiteX8" fmla="*/ 41102 w 61203"/>
                <a:gd name="connsiteY8" fmla="*/ 361 h 93862"/>
                <a:gd name="connsiteX9" fmla="*/ 60197 w 61203"/>
                <a:gd name="connsiteY9" fmla="*/ 26441 h 93862"/>
                <a:gd name="connsiteX10" fmla="*/ 53042 w 61203"/>
                <a:gd name="connsiteY10" fmla="*/ 44225 h 93862"/>
                <a:gd name="connsiteX11" fmla="*/ 40599 w 61203"/>
                <a:gd name="connsiteY11" fmla="*/ 67577 h 9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03" h="93862">
                  <a:moveTo>
                    <a:pt x="40548" y="67577"/>
                  </a:moveTo>
                  <a:cubicBezTo>
                    <a:pt x="45384" y="74168"/>
                    <a:pt x="49415" y="79680"/>
                    <a:pt x="54100" y="86100"/>
                  </a:cubicBezTo>
                  <a:cubicBezTo>
                    <a:pt x="44931" y="98316"/>
                    <a:pt x="35460" y="93771"/>
                    <a:pt x="26744" y="88316"/>
                  </a:cubicBezTo>
                  <a:cubicBezTo>
                    <a:pt x="17726" y="82634"/>
                    <a:pt x="14401" y="70191"/>
                    <a:pt x="18985" y="58088"/>
                  </a:cubicBezTo>
                  <a:cubicBezTo>
                    <a:pt x="22865" y="47918"/>
                    <a:pt x="28558" y="38600"/>
                    <a:pt x="30270" y="25702"/>
                  </a:cubicBezTo>
                  <a:cubicBezTo>
                    <a:pt x="25283" y="31554"/>
                    <a:pt x="20698" y="37975"/>
                    <a:pt x="15106" y="42975"/>
                  </a:cubicBezTo>
                  <a:cubicBezTo>
                    <a:pt x="11731" y="45986"/>
                    <a:pt x="6693" y="46725"/>
                    <a:pt x="2410" y="48486"/>
                  </a:cubicBezTo>
                  <a:cubicBezTo>
                    <a:pt x="1655" y="43373"/>
                    <a:pt x="-1116" y="37236"/>
                    <a:pt x="496" y="33373"/>
                  </a:cubicBezTo>
                  <a:cubicBezTo>
                    <a:pt x="8406" y="14168"/>
                    <a:pt x="23116" y="3543"/>
                    <a:pt x="41102" y="361"/>
                  </a:cubicBezTo>
                  <a:cubicBezTo>
                    <a:pt x="56065" y="-2253"/>
                    <a:pt x="64176" y="9622"/>
                    <a:pt x="60197" y="26441"/>
                  </a:cubicBezTo>
                  <a:cubicBezTo>
                    <a:pt x="58735" y="32634"/>
                    <a:pt x="55814" y="38543"/>
                    <a:pt x="53042" y="44225"/>
                  </a:cubicBezTo>
                  <a:cubicBezTo>
                    <a:pt x="49264" y="52009"/>
                    <a:pt x="44982" y="59452"/>
                    <a:pt x="40599" y="675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7CE2873C-F966-4D05-7345-25F5AB6C1F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2434" y="5685776"/>
              <a:ext cx="93058" cy="74489"/>
            </a:xfrm>
            <a:custGeom>
              <a:avLst/>
              <a:gdLst>
                <a:gd name="connsiteX0" fmla="*/ 41016 w 93058"/>
                <a:gd name="connsiteY0" fmla="*/ 48069 h 74489"/>
                <a:gd name="connsiteX1" fmla="*/ 50790 w 93058"/>
                <a:gd name="connsiteY1" fmla="*/ 22955 h 74489"/>
                <a:gd name="connsiteX2" fmla="*/ 61420 w 93058"/>
                <a:gd name="connsiteY2" fmla="*/ 13693 h 74489"/>
                <a:gd name="connsiteX3" fmla="*/ 70438 w 93058"/>
                <a:gd name="connsiteY3" fmla="*/ 24318 h 74489"/>
                <a:gd name="connsiteX4" fmla="*/ 93058 w 93058"/>
                <a:gd name="connsiteY4" fmla="*/ 59546 h 74489"/>
                <a:gd name="connsiteX5" fmla="*/ 56029 w 93058"/>
                <a:gd name="connsiteY5" fmla="*/ 57898 h 74489"/>
                <a:gd name="connsiteX6" fmla="*/ 20360 w 93058"/>
                <a:gd name="connsiteY6" fmla="*/ 57614 h 74489"/>
                <a:gd name="connsiteX7" fmla="*/ 1568 w 93058"/>
                <a:gd name="connsiteY7" fmla="*/ 74489 h 74489"/>
                <a:gd name="connsiteX8" fmla="*/ 309 w 93058"/>
                <a:gd name="connsiteY8" fmla="*/ 55625 h 74489"/>
                <a:gd name="connsiteX9" fmla="*/ 10989 w 93058"/>
                <a:gd name="connsiteY9" fmla="*/ 10568 h 74489"/>
                <a:gd name="connsiteX10" fmla="*/ 21116 w 93058"/>
                <a:gd name="connsiteY10" fmla="*/ 0 h 74489"/>
                <a:gd name="connsiteX11" fmla="*/ 28975 w 93058"/>
                <a:gd name="connsiteY11" fmla="*/ 12273 h 74489"/>
                <a:gd name="connsiteX12" fmla="*/ 40915 w 93058"/>
                <a:gd name="connsiteY12" fmla="*/ 48012 h 7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058" h="74489">
                  <a:moveTo>
                    <a:pt x="41016" y="48069"/>
                  </a:moveTo>
                  <a:cubicBezTo>
                    <a:pt x="44643" y="38466"/>
                    <a:pt x="46910" y="30171"/>
                    <a:pt x="50790" y="22955"/>
                  </a:cubicBezTo>
                  <a:cubicBezTo>
                    <a:pt x="53057" y="18750"/>
                    <a:pt x="57893" y="13523"/>
                    <a:pt x="61420" y="13693"/>
                  </a:cubicBezTo>
                  <a:cubicBezTo>
                    <a:pt x="64695" y="13864"/>
                    <a:pt x="70236" y="20341"/>
                    <a:pt x="70438" y="24318"/>
                  </a:cubicBezTo>
                  <a:cubicBezTo>
                    <a:pt x="71345" y="40966"/>
                    <a:pt x="79960" y="51080"/>
                    <a:pt x="93058" y="59546"/>
                  </a:cubicBezTo>
                  <a:cubicBezTo>
                    <a:pt x="79154" y="75341"/>
                    <a:pt x="68271" y="64716"/>
                    <a:pt x="56029" y="57898"/>
                  </a:cubicBezTo>
                  <a:cubicBezTo>
                    <a:pt x="44593" y="67160"/>
                    <a:pt x="31847" y="71648"/>
                    <a:pt x="20360" y="57614"/>
                  </a:cubicBezTo>
                  <a:cubicBezTo>
                    <a:pt x="14264" y="63125"/>
                    <a:pt x="9427" y="67444"/>
                    <a:pt x="1568" y="74489"/>
                  </a:cubicBezTo>
                  <a:cubicBezTo>
                    <a:pt x="863" y="65625"/>
                    <a:pt x="-649" y="60341"/>
                    <a:pt x="309" y="55625"/>
                  </a:cubicBezTo>
                  <a:cubicBezTo>
                    <a:pt x="3281" y="40455"/>
                    <a:pt x="6606" y="25284"/>
                    <a:pt x="10989" y="10568"/>
                  </a:cubicBezTo>
                  <a:cubicBezTo>
                    <a:pt x="12299" y="6250"/>
                    <a:pt x="17639" y="3523"/>
                    <a:pt x="21116" y="0"/>
                  </a:cubicBezTo>
                  <a:cubicBezTo>
                    <a:pt x="23836" y="4091"/>
                    <a:pt x="28270" y="7784"/>
                    <a:pt x="28975" y="12273"/>
                  </a:cubicBezTo>
                  <a:cubicBezTo>
                    <a:pt x="30889" y="23864"/>
                    <a:pt x="28622" y="36818"/>
                    <a:pt x="40915" y="48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704340E5-5E0A-1C8B-70E1-F048859D71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84870" y="3339586"/>
              <a:ext cx="61841" cy="140663"/>
            </a:xfrm>
            <a:custGeom>
              <a:avLst/>
              <a:gdLst>
                <a:gd name="connsiteX0" fmla="*/ 0 w 61841"/>
                <a:gd name="connsiteY0" fmla="*/ 3845 h 140663"/>
                <a:gd name="connsiteX1" fmla="*/ 15769 w 61841"/>
                <a:gd name="connsiteY1" fmla="*/ 492 h 140663"/>
                <a:gd name="connsiteX2" fmla="*/ 41161 w 61841"/>
                <a:gd name="connsiteY2" fmla="*/ 17595 h 140663"/>
                <a:gd name="connsiteX3" fmla="*/ 55922 w 61841"/>
                <a:gd name="connsiteY3" fmla="*/ 122198 h 140663"/>
                <a:gd name="connsiteX4" fmla="*/ 37432 w 61841"/>
                <a:gd name="connsiteY4" fmla="*/ 140664 h 140663"/>
                <a:gd name="connsiteX5" fmla="*/ 37382 w 61841"/>
                <a:gd name="connsiteY5" fmla="*/ 116005 h 140663"/>
                <a:gd name="connsiteX6" fmla="*/ 33150 w 61841"/>
                <a:gd name="connsiteY6" fmla="*/ 59982 h 140663"/>
                <a:gd name="connsiteX7" fmla="*/ 4534 w 61841"/>
                <a:gd name="connsiteY7" fmla="*/ 13447 h 140663"/>
                <a:gd name="connsiteX8" fmla="*/ 0 w 61841"/>
                <a:gd name="connsiteY8" fmla="*/ 3902 h 14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841" h="140663">
                  <a:moveTo>
                    <a:pt x="0" y="3845"/>
                  </a:moveTo>
                  <a:cubicBezTo>
                    <a:pt x="6147" y="2367"/>
                    <a:pt x="11940" y="-1326"/>
                    <a:pt x="15769" y="492"/>
                  </a:cubicBezTo>
                  <a:cubicBezTo>
                    <a:pt x="24888" y="4697"/>
                    <a:pt x="35669" y="9300"/>
                    <a:pt x="41161" y="17595"/>
                  </a:cubicBezTo>
                  <a:cubicBezTo>
                    <a:pt x="61917" y="49073"/>
                    <a:pt x="67459" y="84470"/>
                    <a:pt x="55922" y="122198"/>
                  </a:cubicBezTo>
                  <a:cubicBezTo>
                    <a:pt x="52748" y="132539"/>
                    <a:pt x="52295" y="132368"/>
                    <a:pt x="37432" y="140664"/>
                  </a:cubicBezTo>
                  <a:cubicBezTo>
                    <a:pt x="37432" y="131459"/>
                    <a:pt x="37785" y="123732"/>
                    <a:pt x="37382" y="116005"/>
                  </a:cubicBezTo>
                  <a:cubicBezTo>
                    <a:pt x="36324" y="97255"/>
                    <a:pt x="36223" y="78277"/>
                    <a:pt x="33150" y="59982"/>
                  </a:cubicBezTo>
                  <a:cubicBezTo>
                    <a:pt x="29875" y="40436"/>
                    <a:pt x="22822" y="22197"/>
                    <a:pt x="4534" y="13447"/>
                  </a:cubicBezTo>
                  <a:cubicBezTo>
                    <a:pt x="3073" y="12708"/>
                    <a:pt x="2519" y="9413"/>
                    <a:pt x="0" y="3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20338DA2-3958-21AB-6B41-870DF771F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15912" y="3631557"/>
              <a:ext cx="112681" cy="88751"/>
            </a:xfrm>
            <a:custGeom>
              <a:avLst/>
              <a:gdLst>
                <a:gd name="connsiteX0" fmla="*/ 48818 w 112681"/>
                <a:gd name="connsiteY0" fmla="*/ 88751 h 88751"/>
                <a:gd name="connsiteX1" fmla="*/ 69575 w 112681"/>
                <a:gd name="connsiteY1" fmla="*/ 52217 h 88751"/>
                <a:gd name="connsiteX2" fmla="*/ 93808 w 112681"/>
                <a:gd name="connsiteY2" fmla="*/ 18523 h 88751"/>
                <a:gd name="connsiteX3" fmla="*/ 705 w 112681"/>
                <a:gd name="connsiteY3" fmla="*/ 15569 h 88751"/>
                <a:gd name="connsiteX4" fmla="*/ 0 w 112681"/>
                <a:gd name="connsiteY4" fmla="*/ 9489 h 88751"/>
                <a:gd name="connsiteX5" fmla="*/ 14761 w 112681"/>
                <a:gd name="connsiteY5" fmla="*/ 2955 h 88751"/>
                <a:gd name="connsiteX6" fmla="*/ 86755 w 112681"/>
                <a:gd name="connsiteY6" fmla="*/ 1 h 88751"/>
                <a:gd name="connsiteX7" fmla="*/ 103229 w 112681"/>
                <a:gd name="connsiteY7" fmla="*/ 5683 h 88751"/>
                <a:gd name="connsiteX8" fmla="*/ 112045 w 112681"/>
                <a:gd name="connsiteY8" fmla="*/ 28467 h 88751"/>
                <a:gd name="connsiteX9" fmla="*/ 48818 w 112681"/>
                <a:gd name="connsiteY9" fmla="*/ 88751 h 8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681" h="88751">
                  <a:moveTo>
                    <a:pt x="48818" y="88751"/>
                  </a:moveTo>
                  <a:cubicBezTo>
                    <a:pt x="47105" y="68581"/>
                    <a:pt x="61061" y="62444"/>
                    <a:pt x="69575" y="52217"/>
                  </a:cubicBezTo>
                  <a:cubicBezTo>
                    <a:pt x="77837" y="42330"/>
                    <a:pt x="89576" y="35683"/>
                    <a:pt x="93808" y="18523"/>
                  </a:cubicBezTo>
                  <a:cubicBezTo>
                    <a:pt x="62824" y="6933"/>
                    <a:pt x="30933" y="22217"/>
                    <a:pt x="705" y="15569"/>
                  </a:cubicBezTo>
                  <a:cubicBezTo>
                    <a:pt x="453" y="13524"/>
                    <a:pt x="252" y="11535"/>
                    <a:pt x="0" y="9489"/>
                  </a:cubicBezTo>
                  <a:cubicBezTo>
                    <a:pt x="4937" y="7217"/>
                    <a:pt x="9774" y="3296"/>
                    <a:pt x="14761" y="2955"/>
                  </a:cubicBezTo>
                  <a:cubicBezTo>
                    <a:pt x="38742" y="1308"/>
                    <a:pt x="62723" y="285"/>
                    <a:pt x="86755" y="1"/>
                  </a:cubicBezTo>
                  <a:cubicBezTo>
                    <a:pt x="92246" y="-56"/>
                    <a:pt x="98191" y="2728"/>
                    <a:pt x="103229" y="5683"/>
                  </a:cubicBezTo>
                  <a:cubicBezTo>
                    <a:pt x="111139" y="10342"/>
                    <a:pt x="114111" y="18183"/>
                    <a:pt x="112045" y="28467"/>
                  </a:cubicBezTo>
                  <a:cubicBezTo>
                    <a:pt x="107763" y="49603"/>
                    <a:pt x="71389" y="85513"/>
                    <a:pt x="48818" y="887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0D5579C-2658-6271-14C1-15B28CAD78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51804" y="2630252"/>
              <a:ext cx="60848" cy="95874"/>
            </a:xfrm>
            <a:custGeom>
              <a:avLst/>
              <a:gdLst>
                <a:gd name="connsiteX0" fmla="*/ 6890 w 60848"/>
                <a:gd name="connsiteY0" fmla="*/ 30674 h 95874"/>
                <a:gd name="connsiteX1" fmla="*/ 10115 w 60848"/>
                <a:gd name="connsiteY1" fmla="*/ 1753 h 95874"/>
                <a:gd name="connsiteX2" fmla="*/ 48253 w 60848"/>
                <a:gd name="connsiteY2" fmla="*/ 13344 h 95874"/>
                <a:gd name="connsiteX3" fmla="*/ 49966 w 60848"/>
                <a:gd name="connsiteY3" fmla="*/ 40844 h 95874"/>
                <a:gd name="connsiteX4" fmla="*/ 29864 w 60848"/>
                <a:gd name="connsiteY4" fmla="*/ 73515 h 95874"/>
                <a:gd name="connsiteX5" fmla="*/ 60848 w 60848"/>
                <a:gd name="connsiteY5" fmla="*/ 79992 h 95874"/>
                <a:gd name="connsiteX6" fmla="*/ 7445 w 60848"/>
                <a:gd name="connsiteY6" fmla="*/ 91981 h 95874"/>
                <a:gd name="connsiteX7" fmla="*/ 4875 w 60848"/>
                <a:gd name="connsiteY7" fmla="*/ 66810 h 95874"/>
                <a:gd name="connsiteX8" fmla="*/ 22508 w 60848"/>
                <a:gd name="connsiteY8" fmla="*/ 48401 h 95874"/>
                <a:gd name="connsiteX9" fmla="*/ 30922 w 60848"/>
                <a:gd name="connsiteY9" fmla="*/ 23572 h 95874"/>
                <a:gd name="connsiteX10" fmla="*/ 6890 w 60848"/>
                <a:gd name="connsiteY10" fmla="*/ 30617 h 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8" h="95874">
                  <a:moveTo>
                    <a:pt x="6890" y="30674"/>
                  </a:moveTo>
                  <a:cubicBezTo>
                    <a:pt x="-3488" y="16071"/>
                    <a:pt x="-1926" y="6867"/>
                    <a:pt x="10115" y="1753"/>
                  </a:cubicBezTo>
                  <a:cubicBezTo>
                    <a:pt x="21652" y="-3133"/>
                    <a:pt x="40494" y="2662"/>
                    <a:pt x="48253" y="13344"/>
                  </a:cubicBezTo>
                  <a:cubicBezTo>
                    <a:pt x="54600" y="22094"/>
                    <a:pt x="55004" y="31697"/>
                    <a:pt x="49966" y="40844"/>
                  </a:cubicBezTo>
                  <a:cubicBezTo>
                    <a:pt x="43970" y="51810"/>
                    <a:pt x="36967" y="62095"/>
                    <a:pt x="29864" y="73515"/>
                  </a:cubicBezTo>
                  <a:cubicBezTo>
                    <a:pt x="40242" y="75674"/>
                    <a:pt x="49814" y="77720"/>
                    <a:pt x="60848" y="79992"/>
                  </a:cubicBezTo>
                  <a:cubicBezTo>
                    <a:pt x="47295" y="94993"/>
                    <a:pt x="19839" y="100220"/>
                    <a:pt x="7445" y="91981"/>
                  </a:cubicBezTo>
                  <a:cubicBezTo>
                    <a:pt x="-818" y="86470"/>
                    <a:pt x="-2329" y="76129"/>
                    <a:pt x="4875" y="66810"/>
                  </a:cubicBezTo>
                  <a:cubicBezTo>
                    <a:pt x="10115" y="60049"/>
                    <a:pt x="16866" y="54822"/>
                    <a:pt x="22508" y="48401"/>
                  </a:cubicBezTo>
                  <a:cubicBezTo>
                    <a:pt x="28605" y="41526"/>
                    <a:pt x="37673" y="33458"/>
                    <a:pt x="30922" y="23572"/>
                  </a:cubicBezTo>
                  <a:cubicBezTo>
                    <a:pt x="22307" y="10901"/>
                    <a:pt x="14800" y="22890"/>
                    <a:pt x="6890" y="3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8E9A4AA-4014-0895-99C2-BEDEA3DFF4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9305" y="5130261"/>
              <a:ext cx="71472" cy="81436"/>
            </a:xfrm>
            <a:custGeom>
              <a:avLst/>
              <a:gdLst>
                <a:gd name="connsiteX0" fmla="*/ 23387 w 71472"/>
                <a:gd name="connsiteY0" fmla="*/ 62898 h 81436"/>
                <a:gd name="connsiteX1" fmla="*/ 44043 w 71472"/>
                <a:gd name="connsiteY1" fmla="*/ 32330 h 81436"/>
                <a:gd name="connsiteX2" fmla="*/ 56688 w 71472"/>
                <a:gd name="connsiteY2" fmla="*/ 18125 h 81436"/>
                <a:gd name="connsiteX3" fmla="*/ 68880 w 71472"/>
                <a:gd name="connsiteY3" fmla="*/ 35228 h 81436"/>
                <a:gd name="connsiteX4" fmla="*/ 71399 w 71472"/>
                <a:gd name="connsiteY4" fmla="*/ 54773 h 81436"/>
                <a:gd name="connsiteX5" fmla="*/ 56083 w 71472"/>
                <a:gd name="connsiteY5" fmla="*/ 68353 h 81436"/>
                <a:gd name="connsiteX6" fmla="*/ 41070 w 71472"/>
                <a:gd name="connsiteY6" fmla="*/ 73466 h 81436"/>
                <a:gd name="connsiteX7" fmla="*/ 2076 w 71472"/>
                <a:gd name="connsiteY7" fmla="*/ 54489 h 81436"/>
                <a:gd name="connsiteX8" fmla="*/ 111 w 71472"/>
                <a:gd name="connsiteY8" fmla="*/ 10398 h 81436"/>
                <a:gd name="connsiteX9" fmla="*/ 7870 w 71472"/>
                <a:gd name="connsiteY9" fmla="*/ 0 h 81436"/>
                <a:gd name="connsiteX10" fmla="*/ 17795 w 71472"/>
                <a:gd name="connsiteY10" fmla="*/ 10796 h 81436"/>
                <a:gd name="connsiteX11" fmla="*/ 18852 w 71472"/>
                <a:gd name="connsiteY11" fmla="*/ 30341 h 81436"/>
                <a:gd name="connsiteX12" fmla="*/ 23387 w 71472"/>
                <a:gd name="connsiteY12" fmla="*/ 62841 h 8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72" h="81436">
                  <a:moveTo>
                    <a:pt x="23387" y="62898"/>
                  </a:moveTo>
                  <a:cubicBezTo>
                    <a:pt x="36989" y="55512"/>
                    <a:pt x="40566" y="43864"/>
                    <a:pt x="44043" y="32330"/>
                  </a:cubicBezTo>
                  <a:cubicBezTo>
                    <a:pt x="46209" y="25000"/>
                    <a:pt x="48174" y="17671"/>
                    <a:pt x="56688" y="18125"/>
                  </a:cubicBezTo>
                  <a:cubicBezTo>
                    <a:pt x="66109" y="18694"/>
                    <a:pt x="68225" y="26250"/>
                    <a:pt x="68880" y="35228"/>
                  </a:cubicBezTo>
                  <a:cubicBezTo>
                    <a:pt x="69384" y="41762"/>
                    <a:pt x="71046" y="48182"/>
                    <a:pt x="71399" y="54773"/>
                  </a:cubicBezTo>
                  <a:cubicBezTo>
                    <a:pt x="72104" y="68182"/>
                    <a:pt x="67822" y="73125"/>
                    <a:pt x="56083" y="68353"/>
                  </a:cubicBezTo>
                  <a:cubicBezTo>
                    <a:pt x="48224" y="65171"/>
                    <a:pt x="45604" y="70228"/>
                    <a:pt x="41070" y="73466"/>
                  </a:cubicBezTo>
                  <a:cubicBezTo>
                    <a:pt x="20162" y="88523"/>
                    <a:pt x="6358" y="82274"/>
                    <a:pt x="2076" y="54489"/>
                  </a:cubicBezTo>
                  <a:cubicBezTo>
                    <a:pt x="-141" y="40057"/>
                    <a:pt x="-141" y="25057"/>
                    <a:pt x="111" y="10398"/>
                  </a:cubicBezTo>
                  <a:cubicBezTo>
                    <a:pt x="162" y="6875"/>
                    <a:pt x="5149" y="3466"/>
                    <a:pt x="7870" y="0"/>
                  </a:cubicBezTo>
                  <a:cubicBezTo>
                    <a:pt x="11346" y="3523"/>
                    <a:pt x="16434" y="6421"/>
                    <a:pt x="17795" y="10796"/>
                  </a:cubicBezTo>
                  <a:cubicBezTo>
                    <a:pt x="19659" y="16705"/>
                    <a:pt x="18147" y="23864"/>
                    <a:pt x="18852" y="30341"/>
                  </a:cubicBezTo>
                  <a:cubicBezTo>
                    <a:pt x="19961" y="40569"/>
                    <a:pt x="21623" y="50739"/>
                    <a:pt x="23387" y="6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3DAEA2F5-1A3C-D82A-DAA0-CEA9FA394C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1819" y="506768"/>
              <a:ext cx="47867" cy="160849"/>
            </a:xfrm>
            <a:custGeom>
              <a:avLst/>
              <a:gdLst>
                <a:gd name="connsiteX0" fmla="*/ 16278 w 47867"/>
                <a:gd name="connsiteY0" fmla="*/ 160850 h 160849"/>
                <a:gd name="connsiteX1" fmla="*/ 19100 w 47867"/>
                <a:gd name="connsiteY1" fmla="*/ 135225 h 160849"/>
                <a:gd name="connsiteX2" fmla="*/ 408 w 47867"/>
                <a:gd name="connsiteY2" fmla="*/ 10110 h 160849"/>
                <a:gd name="connsiteX3" fmla="*/ 56 w 47867"/>
                <a:gd name="connsiteY3" fmla="*/ 3803 h 160849"/>
                <a:gd name="connsiteX4" fmla="*/ 23332 w 47867"/>
                <a:gd name="connsiteY4" fmla="*/ 10508 h 160849"/>
                <a:gd name="connsiteX5" fmla="*/ 46456 w 47867"/>
                <a:gd name="connsiteY5" fmla="*/ 68349 h 160849"/>
                <a:gd name="connsiteX6" fmla="*/ 39604 w 47867"/>
                <a:gd name="connsiteY6" fmla="*/ 138861 h 160849"/>
                <a:gd name="connsiteX7" fmla="*/ 16278 w 47867"/>
                <a:gd name="connsiteY7" fmla="*/ 160850 h 16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7" h="160849">
                  <a:moveTo>
                    <a:pt x="16278" y="160850"/>
                  </a:moveTo>
                  <a:cubicBezTo>
                    <a:pt x="17286" y="150963"/>
                    <a:pt x="17034" y="142668"/>
                    <a:pt x="19100" y="135225"/>
                  </a:cubicBezTo>
                  <a:cubicBezTo>
                    <a:pt x="31846" y="89770"/>
                    <a:pt x="29629" y="47497"/>
                    <a:pt x="408" y="10110"/>
                  </a:cubicBezTo>
                  <a:cubicBezTo>
                    <a:pt x="-347" y="9201"/>
                    <a:pt x="207" y="6985"/>
                    <a:pt x="56" y="3803"/>
                  </a:cubicBezTo>
                  <a:cubicBezTo>
                    <a:pt x="9930" y="-4776"/>
                    <a:pt x="16984" y="2781"/>
                    <a:pt x="23332" y="10508"/>
                  </a:cubicBezTo>
                  <a:cubicBezTo>
                    <a:pt x="36632" y="26815"/>
                    <a:pt x="43332" y="47099"/>
                    <a:pt x="46456" y="68349"/>
                  </a:cubicBezTo>
                  <a:cubicBezTo>
                    <a:pt x="49983" y="92270"/>
                    <a:pt x="46607" y="115963"/>
                    <a:pt x="39604" y="138861"/>
                  </a:cubicBezTo>
                  <a:cubicBezTo>
                    <a:pt x="36380" y="149259"/>
                    <a:pt x="31493" y="158179"/>
                    <a:pt x="16278" y="160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4D89019-8E8F-CEF7-9E33-B89C17A3D5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6232" y="5199124"/>
              <a:ext cx="86450" cy="80157"/>
            </a:xfrm>
            <a:custGeom>
              <a:avLst/>
              <a:gdLst>
                <a:gd name="connsiteX0" fmla="*/ 86400 w 86450"/>
                <a:gd name="connsiteY0" fmla="*/ 51763 h 80157"/>
                <a:gd name="connsiteX1" fmla="*/ 74258 w 86450"/>
                <a:gd name="connsiteY1" fmla="*/ 67956 h 80157"/>
                <a:gd name="connsiteX2" fmla="*/ 30327 w 86450"/>
                <a:gd name="connsiteY2" fmla="*/ 79831 h 80157"/>
                <a:gd name="connsiteX3" fmla="*/ 300 w 86450"/>
                <a:gd name="connsiteY3" fmla="*/ 36649 h 80157"/>
                <a:gd name="connsiteX4" fmla="*/ 38891 w 86450"/>
                <a:gd name="connsiteY4" fmla="*/ 229 h 80157"/>
                <a:gd name="connsiteX5" fmla="*/ 52444 w 86450"/>
                <a:gd name="connsiteY5" fmla="*/ 10342 h 80157"/>
                <a:gd name="connsiteX6" fmla="*/ 43023 w 86450"/>
                <a:gd name="connsiteY6" fmla="*/ 22104 h 80157"/>
                <a:gd name="connsiteX7" fmla="*/ 35314 w 86450"/>
                <a:gd name="connsiteY7" fmla="*/ 26195 h 80157"/>
                <a:gd name="connsiteX8" fmla="*/ 27405 w 86450"/>
                <a:gd name="connsiteY8" fmla="*/ 44149 h 80157"/>
                <a:gd name="connsiteX9" fmla="*/ 41410 w 86450"/>
                <a:gd name="connsiteY9" fmla="*/ 55740 h 80157"/>
                <a:gd name="connsiteX10" fmla="*/ 60857 w 86450"/>
                <a:gd name="connsiteY10" fmla="*/ 54547 h 80157"/>
                <a:gd name="connsiteX11" fmla="*/ 86450 w 86450"/>
                <a:gd name="connsiteY11" fmla="*/ 51763 h 8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50" h="80157">
                  <a:moveTo>
                    <a:pt x="86400" y="51763"/>
                  </a:moveTo>
                  <a:cubicBezTo>
                    <a:pt x="80354" y="60001"/>
                    <a:pt x="77986" y="65172"/>
                    <a:pt x="74258" y="67956"/>
                  </a:cubicBezTo>
                  <a:cubicBezTo>
                    <a:pt x="61008" y="77843"/>
                    <a:pt x="45894" y="81308"/>
                    <a:pt x="30327" y="79831"/>
                  </a:cubicBezTo>
                  <a:cubicBezTo>
                    <a:pt x="10275" y="77899"/>
                    <a:pt x="-2119" y="59320"/>
                    <a:pt x="300" y="36649"/>
                  </a:cubicBezTo>
                  <a:cubicBezTo>
                    <a:pt x="2315" y="17899"/>
                    <a:pt x="22971" y="-2385"/>
                    <a:pt x="38891" y="229"/>
                  </a:cubicBezTo>
                  <a:cubicBezTo>
                    <a:pt x="43728" y="1024"/>
                    <a:pt x="47909" y="6819"/>
                    <a:pt x="52444" y="10342"/>
                  </a:cubicBezTo>
                  <a:cubicBezTo>
                    <a:pt x="49320" y="14319"/>
                    <a:pt x="46549" y="18638"/>
                    <a:pt x="43023" y="22104"/>
                  </a:cubicBezTo>
                  <a:cubicBezTo>
                    <a:pt x="40957" y="24149"/>
                    <a:pt x="36725" y="23922"/>
                    <a:pt x="35314" y="26195"/>
                  </a:cubicBezTo>
                  <a:cubicBezTo>
                    <a:pt x="31838" y="31820"/>
                    <a:pt x="26397" y="38979"/>
                    <a:pt x="27405" y="44149"/>
                  </a:cubicBezTo>
                  <a:cubicBezTo>
                    <a:pt x="28311" y="49092"/>
                    <a:pt x="35969" y="54206"/>
                    <a:pt x="41410" y="55740"/>
                  </a:cubicBezTo>
                  <a:cubicBezTo>
                    <a:pt x="47456" y="57445"/>
                    <a:pt x="54358" y="55172"/>
                    <a:pt x="60857" y="54547"/>
                  </a:cubicBezTo>
                  <a:cubicBezTo>
                    <a:pt x="67860" y="53865"/>
                    <a:pt x="74812" y="53013"/>
                    <a:pt x="86450" y="51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5547C3A-E70A-F4C8-E16D-2232C9676B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93" y="4099686"/>
              <a:ext cx="69203" cy="96531"/>
            </a:xfrm>
            <a:custGeom>
              <a:avLst/>
              <a:gdLst>
                <a:gd name="connsiteX0" fmla="*/ 68145 w 69203"/>
                <a:gd name="connsiteY0" fmla="*/ 8012 h 96531"/>
                <a:gd name="connsiteX1" fmla="*/ 47137 w 69203"/>
                <a:gd name="connsiteY1" fmla="*/ 51875 h 96531"/>
                <a:gd name="connsiteX2" fmla="*/ 69203 w 69203"/>
                <a:gd name="connsiteY2" fmla="*/ 94376 h 96531"/>
                <a:gd name="connsiteX3" fmla="*/ 48144 w 69203"/>
                <a:gd name="connsiteY3" fmla="*/ 87728 h 96531"/>
                <a:gd name="connsiteX4" fmla="*/ 17614 w 69203"/>
                <a:gd name="connsiteY4" fmla="*/ 79092 h 96531"/>
                <a:gd name="connsiteX5" fmla="*/ 5271 w 69203"/>
                <a:gd name="connsiteY5" fmla="*/ 26819 h 96531"/>
                <a:gd name="connsiteX6" fmla="*/ 384 w 69203"/>
                <a:gd name="connsiteY6" fmla="*/ 15853 h 96531"/>
                <a:gd name="connsiteX7" fmla="*/ 334 w 69203"/>
                <a:gd name="connsiteY7" fmla="*/ 0 h 96531"/>
                <a:gd name="connsiteX8" fmla="*/ 14994 w 69203"/>
                <a:gd name="connsiteY8" fmla="*/ 5171 h 96531"/>
                <a:gd name="connsiteX9" fmla="*/ 30209 w 69203"/>
                <a:gd name="connsiteY9" fmla="*/ 28694 h 96531"/>
                <a:gd name="connsiteX10" fmla="*/ 68095 w 69203"/>
                <a:gd name="connsiteY10" fmla="*/ 8125 h 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03" h="96531">
                  <a:moveTo>
                    <a:pt x="68145" y="8012"/>
                  </a:moveTo>
                  <a:cubicBezTo>
                    <a:pt x="60488" y="24034"/>
                    <a:pt x="53988" y="37614"/>
                    <a:pt x="47137" y="51875"/>
                  </a:cubicBezTo>
                  <a:cubicBezTo>
                    <a:pt x="54240" y="65512"/>
                    <a:pt x="61394" y="79319"/>
                    <a:pt x="69203" y="94376"/>
                  </a:cubicBezTo>
                  <a:cubicBezTo>
                    <a:pt x="58019" y="100114"/>
                    <a:pt x="52578" y="93183"/>
                    <a:pt x="48144" y="87728"/>
                  </a:cubicBezTo>
                  <a:cubicBezTo>
                    <a:pt x="40235" y="78012"/>
                    <a:pt x="31620" y="72841"/>
                    <a:pt x="17614" y="79092"/>
                  </a:cubicBezTo>
                  <a:cubicBezTo>
                    <a:pt x="23509" y="56591"/>
                    <a:pt x="13886" y="41932"/>
                    <a:pt x="5271" y="26819"/>
                  </a:cubicBezTo>
                  <a:cubicBezTo>
                    <a:pt x="3306" y="23353"/>
                    <a:pt x="989" y="19716"/>
                    <a:pt x="384" y="15853"/>
                  </a:cubicBezTo>
                  <a:cubicBezTo>
                    <a:pt x="-422" y="10739"/>
                    <a:pt x="283" y="5284"/>
                    <a:pt x="334" y="0"/>
                  </a:cubicBezTo>
                  <a:cubicBezTo>
                    <a:pt x="5321" y="1591"/>
                    <a:pt x="11770" y="1591"/>
                    <a:pt x="14994" y="5171"/>
                  </a:cubicBezTo>
                  <a:cubicBezTo>
                    <a:pt x="20990" y="11818"/>
                    <a:pt x="25171" y="20625"/>
                    <a:pt x="30209" y="28694"/>
                  </a:cubicBezTo>
                  <a:cubicBezTo>
                    <a:pt x="43308" y="22898"/>
                    <a:pt x="44467" y="-4318"/>
                    <a:pt x="68095" y="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69CA3406-9FF0-FBDF-87BE-2567181CAE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62" y="5595981"/>
              <a:ext cx="65601" cy="85158"/>
            </a:xfrm>
            <a:custGeom>
              <a:avLst/>
              <a:gdLst>
                <a:gd name="connsiteX0" fmla="*/ 41267 w 65601"/>
                <a:gd name="connsiteY0" fmla="*/ 67749 h 85158"/>
                <a:gd name="connsiteX1" fmla="*/ 34567 w 65601"/>
                <a:gd name="connsiteY1" fmla="*/ 77295 h 85158"/>
                <a:gd name="connsiteX2" fmla="*/ 2223 w 65601"/>
                <a:gd name="connsiteY2" fmla="*/ 66102 h 85158"/>
                <a:gd name="connsiteX3" fmla="*/ 19151 w 65601"/>
                <a:gd name="connsiteY3" fmla="*/ 18090 h 85158"/>
                <a:gd name="connsiteX4" fmla="*/ 28269 w 65601"/>
                <a:gd name="connsiteY4" fmla="*/ 5533 h 85158"/>
                <a:gd name="connsiteX5" fmla="*/ 47212 w 65601"/>
                <a:gd name="connsiteY5" fmla="*/ 1556 h 85158"/>
                <a:gd name="connsiteX6" fmla="*/ 46154 w 65601"/>
                <a:gd name="connsiteY6" fmla="*/ 35817 h 85158"/>
                <a:gd name="connsiteX7" fmla="*/ 65601 w 65601"/>
                <a:gd name="connsiteY7" fmla="*/ 62238 h 85158"/>
                <a:gd name="connsiteX8" fmla="*/ 41267 w 65601"/>
                <a:gd name="connsiteY8" fmla="*/ 67806 h 85158"/>
                <a:gd name="connsiteX9" fmla="*/ 15725 w 65601"/>
                <a:gd name="connsiteY9" fmla="*/ 58829 h 85158"/>
                <a:gd name="connsiteX10" fmla="*/ 20410 w 65601"/>
                <a:gd name="connsiteY10" fmla="*/ 59170 h 85158"/>
                <a:gd name="connsiteX11" fmla="*/ 19755 w 65601"/>
                <a:gd name="connsiteY11" fmla="*/ 42465 h 85158"/>
                <a:gd name="connsiteX12" fmla="*/ 15775 w 65601"/>
                <a:gd name="connsiteY12" fmla="*/ 42636 h 85158"/>
                <a:gd name="connsiteX13" fmla="*/ 15775 w 65601"/>
                <a:gd name="connsiteY13" fmla="*/ 58886 h 8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01" h="85158">
                  <a:moveTo>
                    <a:pt x="41267" y="67749"/>
                  </a:moveTo>
                  <a:cubicBezTo>
                    <a:pt x="39051" y="70988"/>
                    <a:pt x="37237" y="74681"/>
                    <a:pt x="34567" y="77295"/>
                  </a:cubicBezTo>
                  <a:cubicBezTo>
                    <a:pt x="20360" y="91102"/>
                    <a:pt x="6807" y="86329"/>
                    <a:pt x="2223" y="66102"/>
                  </a:cubicBezTo>
                  <a:cubicBezTo>
                    <a:pt x="-3269" y="41954"/>
                    <a:pt x="1064" y="30590"/>
                    <a:pt x="19151" y="18090"/>
                  </a:cubicBezTo>
                  <a:cubicBezTo>
                    <a:pt x="23030" y="15419"/>
                    <a:pt x="25297" y="9794"/>
                    <a:pt x="28269" y="5533"/>
                  </a:cubicBezTo>
                  <a:cubicBezTo>
                    <a:pt x="32265" y="-109"/>
                    <a:pt x="38582" y="-1439"/>
                    <a:pt x="47212" y="1556"/>
                  </a:cubicBezTo>
                  <a:cubicBezTo>
                    <a:pt x="46557" y="13317"/>
                    <a:pt x="42980" y="25931"/>
                    <a:pt x="46154" y="35817"/>
                  </a:cubicBezTo>
                  <a:cubicBezTo>
                    <a:pt x="49479" y="46215"/>
                    <a:pt x="59253" y="54056"/>
                    <a:pt x="65601" y="62238"/>
                  </a:cubicBezTo>
                  <a:cubicBezTo>
                    <a:pt x="57943" y="78204"/>
                    <a:pt x="49177" y="68261"/>
                    <a:pt x="41267" y="67806"/>
                  </a:cubicBezTo>
                  <a:close/>
                  <a:moveTo>
                    <a:pt x="15725" y="58829"/>
                  </a:moveTo>
                  <a:cubicBezTo>
                    <a:pt x="17286" y="58943"/>
                    <a:pt x="18848" y="59056"/>
                    <a:pt x="20410" y="59170"/>
                  </a:cubicBezTo>
                  <a:lnTo>
                    <a:pt x="19755" y="42465"/>
                  </a:lnTo>
                  <a:cubicBezTo>
                    <a:pt x="18445" y="42465"/>
                    <a:pt x="17085" y="42579"/>
                    <a:pt x="15775" y="42636"/>
                  </a:cubicBezTo>
                  <a:lnTo>
                    <a:pt x="15775" y="5888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CE9D3330-AA9C-1148-8329-6FD1251327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05034" y="5588675"/>
              <a:ext cx="80104" cy="96287"/>
            </a:xfrm>
            <a:custGeom>
              <a:avLst/>
              <a:gdLst>
                <a:gd name="connsiteX0" fmla="*/ 28264 w 80104"/>
                <a:gd name="connsiteY0" fmla="*/ 60737 h 96287"/>
                <a:gd name="connsiteX1" fmla="*/ 44838 w 80104"/>
                <a:gd name="connsiteY1" fmla="*/ 39658 h 96287"/>
                <a:gd name="connsiteX2" fmla="*/ 56224 w 80104"/>
                <a:gd name="connsiteY2" fmla="*/ 37953 h 96287"/>
                <a:gd name="connsiteX3" fmla="*/ 58693 w 80104"/>
                <a:gd name="connsiteY3" fmla="*/ 50453 h 96287"/>
                <a:gd name="connsiteX4" fmla="*/ 45393 w 80104"/>
                <a:gd name="connsiteY4" fmla="*/ 73578 h 96287"/>
                <a:gd name="connsiteX5" fmla="*/ 80105 w 80104"/>
                <a:gd name="connsiteY5" fmla="*/ 91078 h 96287"/>
                <a:gd name="connsiteX6" fmla="*/ 21311 w 80104"/>
                <a:gd name="connsiteY6" fmla="*/ 92499 h 96287"/>
                <a:gd name="connsiteX7" fmla="*/ 11386 w 80104"/>
                <a:gd name="connsiteY7" fmla="*/ 77783 h 96287"/>
                <a:gd name="connsiteX8" fmla="*/ 0 w 80104"/>
                <a:gd name="connsiteY8" fmla="*/ 3578 h 96287"/>
                <a:gd name="connsiteX9" fmla="*/ 19245 w 80104"/>
                <a:gd name="connsiteY9" fmla="*/ 9657 h 96287"/>
                <a:gd name="connsiteX10" fmla="*/ 24082 w 80104"/>
                <a:gd name="connsiteY10" fmla="*/ 36248 h 96287"/>
                <a:gd name="connsiteX11" fmla="*/ 28314 w 80104"/>
                <a:gd name="connsiteY11" fmla="*/ 60794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104" h="96287">
                  <a:moveTo>
                    <a:pt x="28264" y="60737"/>
                  </a:moveTo>
                  <a:cubicBezTo>
                    <a:pt x="35216" y="51589"/>
                    <a:pt x="39397" y="44771"/>
                    <a:pt x="44838" y="39658"/>
                  </a:cubicBezTo>
                  <a:cubicBezTo>
                    <a:pt x="47508" y="37158"/>
                    <a:pt x="53756" y="36078"/>
                    <a:pt x="56224" y="37953"/>
                  </a:cubicBezTo>
                  <a:cubicBezTo>
                    <a:pt x="58592" y="39771"/>
                    <a:pt x="60053" y="47214"/>
                    <a:pt x="58693" y="50453"/>
                  </a:cubicBezTo>
                  <a:cubicBezTo>
                    <a:pt x="55418" y="58408"/>
                    <a:pt x="50229" y="65396"/>
                    <a:pt x="45393" y="73578"/>
                  </a:cubicBezTo>
                  <a:cubicBezTo>
                    <a:pt x="55519" y="82556"/>
                    <a:pt x="71087" y="75226"/>
                    <a:pt x="80105" y="91078"/>
                  </a:cubicBezTo>
                  <a:cubicBezTo>
                    <a:pt x="59650" y="100567"/>
                    <a:pt x="40204" y="94601"/>
                    <a:pt x="21311" y="92499"/>
                  </a:cubicBezTo>
                  <a:cubicBezTo>
                    <a:pt x="17482" y="92044"/>
                    <a:pt x="12394" y="83408"/>
                    <a:pt x="11386" y="77783"/>
                  </a:cubicBezTo>
                  <a:cubicBezTo>
                    <a:pt x="6852" y="53067"/>
                    <a:pt x="3628" y="28010"/>
                    <a:pt x="0" y="3578"/>
                  </a:cubicBezTo>
                  <a:cubicBezTo>
                    <a:pt x="11084" y="-3297"/>
                    <a:pt x="16676" y="282"/>
                    <a:pt x="19245" y="9657"/>
                  </a:cubicBezTo>
                  <a:cubicBezTo>
                    <a:pt x="21563" y="18294"/>
                    <a:pt x="22520" y="27385"/>
                    <a:pt x="24082" y="36248"/>
                  </a:cubicBezTo>
                  <a:cubicBezTo>
                    <a:pt x="25291" y="43237"/>
                    <a:pt x="26500" y="50226"/>
                    <a:pt x="28314" y="60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50E1540-D41E-2990-9528-B9939FDED0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0927" y="6741417"/>
              <a:ext cx="85747" cy="63965"/>
            </a:xfrm>
            <a:custGeom>
              <a:avLst/>
              <a:gdLst>
                <a:gd name="connsiteX0" fmla="*/ 51841 w 85747"/>
                <a:gd name="connsiteY0" fmla="*/ 1810 h 63965"/>
                <a:gd name="connsiteX1" fmla="*/ 20102 w 85747"/>
                <a:gd name="connsiteY1" fmla="*/ 44025 h 63965"/>
                <a:gd name="connsiteX2" fmla="*/ 37433 w 85747"/>
                <a:gd name="connsiteY2" fmla="*/ 27435 h 63965"/>
                <a:gd name="connsiteX3" fmla="*/ 62875 w 85747"/>
                <a:gd name="connsiteY3" fmla="*/ 23968 h 63965"/>
                <a:gd name="connsiteX4" fmla="*/ 85747 w 85747"/>
                <a:gd name="connsiteY4" fmla="*/ 58571 h 63965"/>
                <a:gd name="connsiteX5" fmla="*/ 51337 w 85747"/>
                <a:gd name="connsiteY5" fmla="*/ 46014 h 63965"/>
                <a:gd name="connsiteX6" fmla="*/ 36576 w 85747"/>
                <a:gd name="connsiteY6" fmla="*/ 58969 h 63965"/>
                <a:gd name="connsiteX7" fmla="*/ 5945 w 85747"/>
                <a:gd name="connsiteY7" fmla="*/ 58059 h 63965"/>
                <a:gd name="connsiteX8" fmla="*/ 5995 w 85747"/>
                <a:gd name="connsiteY8" fmla="*/ 21980 h 63965"/>
                <a:gd name="connsiteX9" fmla="*/ 51841 w 85747"/>
                <a:gd name="connsiteY9" fmla="*/ 1867 h 6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47" h="63965">
                  <a:moveTo>
                    <a:pt x="51841" y="1810"/>
                  </a:moveTo>
                  <a:cubicBezTo>
                    <a:pt x="42521" y="18343"/>
                    <a:pt x="21210" y="19934"/>
                    <a:pt x="20102" y="44025"/>
                  </a:cubicBezTo>
                  <a:cubicBezTo>
                    <a:pt x="30127" y="42662"/>
                    <a:pt x="32848" y="33742"/>
                    <a:pt x="37433" y="27435"/>
                  </a:cubicBezTo>
                  <a:cubicBezTo>
                    <a:pt x="46199" y="15446"/>
                    <a:pt x="53504" y="13400"/>
                    <a:pt x="62875" y="23968"/>
                  </a:cubicBezTo>
                  <a:cubicBezTo>
                    <a:pt x="71641" y="33799"/>
                    <a:pt x="84387" y="41185"/>
                    <a:pt x="85747" y="58571"/>
                  </a:cubicBezTo>
                  <a:cubicBezTo>
                    <a:pt x="69575" y="71242"/>
                    <a:pt x="62320" y="53798"/>
                    <a:pt x="51337" y="46014"/>
                  </a:cubicBezTo>
                  <a:cubicBezTo>
                    <a:pt x="46551" y="50275"/>
                    <a:pt x="41916" y="55275"/>
                    <a:pt x="36576" y="58969"/>
                  </a:cubicBezTo>
                  <a:cubicBezTo>
                    <a:pt x="26198" y="66128"/>
                    <a:pt x="12645" y="65389"/>
                    <a:pt x="5945" y="58059"/>
                  </a:cubicBezTo>
                  <a:cubicBezTo>
                    <a:pt x="-2015" y="49367"/>
                    <a:pt x="-1965" y="35275"/>
                    <a:pt x="5995" y="21980"/>
                  </a:cubicBezTo>
                  <a:cubicBezTo>
                    <a:pt x="16676" y="4252"/>
                    <a:pt x="33704" y="-3986"/>
                    <a:pt x="51841" y="1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80C15B7-97E2-D602-44A9-91C9ED430A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0839" y="4901845"/>
              <a:ext cx="75436" cy="86895"/>
            </a:xfrm>
            <a:custGeom>
              <a:avLst/>
              <a:gdLst>
                <a:gd name="connsiteX0" fmla="*/ 38658 w 75436"/>
                <a:gd name="connsiteY0" fmla="*/ 32903 h 86895"/>
                <a:gd name="connsiteX1" fmla="*/ 75436 w 75436"/>
                <a:gd name="connsiteY1" fmla="*/ 11198 h 86895"/>
                <a:gd name="connsiteX2" fmla="*/ 58156 w 75436"/>
                <a:gd name="connsiteY2" fmla="*/ 46369 h 86895"/>
                <a:gd name="connsiteX3" fmla="*/ 66871 w 75436"/>
                <a:gd name="connsiteY3" fmla="*/ 63187 h 86895"/>
                <a:gd name="connsiteX4" fmla="*/ 42336 w 75436"/>
                <a:gd name="connsiteY4" fmla="*/ 67619 h 86895"/>
                <a:gd name="connsiteX5" fmla="*/ 15987 w 75436"/>
                <a:gd name="connsiteY5" fmla="*/ 86426 h 86895"/>
                <a:gd name="connsiteX6" fmla="*/ 23192 w 75436"/>
                <a:gd name="connsiteY6" fmla="*/ 54096 h 86895"/>
                <a:gd name="connsiteX7" fmla="*/ 7776 w 75436"/>
                <a:gd name="connsiteY7" fmla="*/ 37505 h 86895"/>
                <a:gd name="connsiteX8" fmla="*/ 2032 w 75436"/>
                <a:gd name="connsiteY8" fmla="*/ 8016 h 86895"/>
                <a:gd name="connsiteX9" fmla="*/ 11755 w 75436"/>
                <a:gd name="connsiteY9" fmla="*/ 5 h 86895"/>
                <a:gd name="connsiteX10" fmla="*/ 20723 w 75436"/>
                <a:gd name="connsiteY10" fmla="*/ 7789 h 86895"/>
                <a:gd name="connsiteX11" fmla="*/ 38709 w 75436"/>
                <a:gd name="connsiteY11" fmla="*/ 32789 h 8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436" h="86895">
                  <a:moveTo>
                    <a:pt x="38658" y="32903"/>
                  </a:moveTo>
                  <a:cubicBezTo>
                    <a:pt x="53168" y="17107"/>
                    <a:pt x="65426" y="9874"/>
                    <a:pt x="75436" y="11198"/>
                  </a:cubicBezTo>
                  <a:cubicBezTo>
                    <a:pt x="69441" y="23414"/>
                    <a:pt x="64050" y="34380"/>
                    <a:pt x="58156" y="46369"/>
                  </a:cubicBezTo>
                  <a:cubicBezTo>
                    <a:pt x="60675" y="51198"/>
                    <a:pt x="63899" y="57448"/>
                    <a:pt x="66871" y="63187"/>
                  </a:cubicBezTo>
                  <a:cubicBezTo>
                    <a:pt x="59365" y="75858"/>
                    <a:pt x="49843" y="64210"/>
                    <a:pt x="42336" y="67619"/>
                  </a:cubicBezTo>
                  <a:cubicBezTo>
                    <a:pt x="33469" y="73755"/>
                    <a:pt x="30396" y="89835"/>
                    <a:pt x="15987" y="86426"/>
                  </a:cubicBezTo>
                  <a:cubicBezTo>
                    <a:pt x="9085" y="72903"/>
                    <a:pt x="21630" y="65460"/>
                    <a:pt x="23192" y="54096"/>
                  </a:cubicBezTo>
                  <a:cubicBezTo>
                    <a:pt x="18204" y="48812"/>
                    <a:pt x="12461" y="43642"/>
                    <a:pt x="7776" y="37505"/>
                  </a:cubicBezTo>
                  <a:cubicBezTo>
                    <a:pt x="1276" y="29039"/>
                    <a:pt x="-2603" y="18982"/>
                    <a:pt x="2032" y="8016"/>
                  </a:cubicBezTo>
                  <a:cubicBezTo>
                    <a:pt x="3594" y="4266"/>
                    <a:pt x="8330" y="232"/>
                    <a:pt x="11755" y="5"/>
                  </a:cubicBezTo>
                  <a:cubicBezTo>
                    <a:pt x="14778" y="-166"/>
                    <a:pt x="20068" y="4380"/>
                    <a:pt x="20723" y="7789"/>
                  </a:cubicBezTo>
                  <a:cubicBezTo>
                    <a:pt x="23041" y="19209"/>
                    <a:pt x="28482" y="26937"/>
                    <a:pt x="38709" y="32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EE584660-5D43-C755-ED11-32CE44A7D3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255" y="6704956"/>
              <a:ext cx="82588" cy="68721"/>
            </a:xfrm>
            <a:custGeom>
              <a:avLst/>
              <a:gdLst>
                <a:gd name="connsiteX0" fmla="*/ 82538 w 82588"/>
                <a:gd name="connsiteY0" fmla="*/ 56907 h 68721"/>
                <a:gd name="connsiteX1" fmla="*/ 77449 w 82588"/>
                <a:gd name="connsiteY1" fmla="*/ 59975 h 68721"/>
                <a:gd name="connsiteX2" fmla="*/ 46667 w 82588"/>
                <a:gd name="connsiteY2" fmla="*/ 65941 h 68721"/>
                <a:gd name="connsiteX3" fmla="*/ 16943 w 82588"/>
                <a:gd name="connsiteY3" fmla="*/ 52873 h 68721"/>
                <a:gd name="connsiteX4" fmla="*/ 3239 w 82588"/>
                <a:gd name="connsiteY4" fmla="*/ 58498 h 68721"/>
                <a:gd name="connsiteX5" fmla="*/ 15 w 82588"/>
                <a:gd name="connsiteY5" fmla="*/ 54009 h 68721"/>
                <a:gd name="connsiteX6" fmla="*/ 12308 w 82588"/>
                <a:gd name="connsiteY6" fmla="*/ 4748 h 68721"/>
                <a:gd name="connsiteX7" fmla="*/ 20973 w 82588"/>
                <a:gd name="connsiteY7" fmla="*/ 202 h 68721"/>
                <a:gd name="connsiteX8" fmla="*/ 28782 w 82588"/>
                <a:gd name="connsiteY8" fmla="*/ 10145 h 68721"/>
                <a:gd name="connsiteX9" fmla="*/ 41024 w 82588"/>
                <a:gd name="connsiteY9" fmla="*/ 48782 h 68721"/>
                <a:gd name="connsiteX10" fmla="*/ 48783 w 82588"/>
                <a:gd name="connsiteY10" fmla="*/ 35316 h 68721"/>
                <a:gd name="connsiteX11" fmla="*/ 50194 w 82588"/>
                <a:gd name="connsiteY11" fmla="*/ 18270 h 68721"/>
                <a:gd name="connsiteX12" fmla="*/ 58204 w 82588"/>
                <a:gd name="connsiteY12" fmla="*/ 8952 h 68721"/>
                <a:gd name="connsiteX13" fmla="*/ 69086 w 82588"/>
                <a:gd name="connsiteY13" fmla="*/ 17872 h 68721"/>
                <a:gd name="connsiteX14" fmla="*/ 82588 w 82588"/>
                <a:gd name="connsiteY14" fmla="*/ 56907 h 6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88" h="68721">
                  <a:moveTo>
                    <a:pt x="82538" y="56907"/>
                  </a:moveTo>
                  <a:cubicBezTo>
                    <a:pt x="82185" y="57134"/>
                    <a:pt x="79565" y="60316"/>
                    <a:pt x="77449" y="59975"/>
                  </a:cubicBezTo>
                  <a:cubicBezTo>
                    <a:pt x="66517" y="58214"/>
                    <a:pt x="56894" y="58896"/>
                    <a:pt x="46667" y="65941"/>
                  </a:cubicBezTo>
                  <a:cubicBezTo>
                    <a:pt x="37649" y="72191"/>
                    <a:pt x="31351" y="67930"/>
                    <a:pt x="16943" y="52873"/>
                  </a:cubicBezTo>
                  <a:cubicBezTo>
                    <a:pt x="12409" y="54691"/>
                    <a:pt x="7874" y="56566"/>
                    <a:pt x="3239" y="58498"/>
                  </a:cubicBezTo>
                  <a:cubicBezTo>
                    <a:pt x="1678" y="56396"/>
                    <a:pt x="-186" y="54918"/>
                    <a:pt x="15" y="54009"/>
                  </a:cubicBezTo>
                  <a:cubicBezTo>
                    <a:pt x="3844" y="37532"/>
                    <a:pt x="7622" y="20998"/>
                    <a:pt x="12308" y="4748"/>
                  </a:cubicBezTo>
                  <a:cubicBezTo>
                    <a:pt x="13013" y="2247"/>
                    <a:pt x="18958" y="-820"/>
                    <a:pt x="20973" y="202"/>
                  </a:cubicBezTo>
                  <a:cubicBezTo>
                    <a:pt x="24349" y="1850"/>
                    <a:pt x="28379" y="6395"/>
                    <a:pt x="28782" y="10145"/>
                  </a:cubicBezTo>
                  <a:cubicBezTo>
                    <a:pt x="30142" y="23271"/>
                    <a:pt x="30848" y="36282"/>
                    <a:pt x="41024" y="48782"/>
                  </a:cubicBezTo>
                  <a:cubicBezTo>
                    <a:pt x="44047" y="43725"/>
                    <a:pt x="47574" y="39861"/>
                    <a:pt x="48783" y="35316"/>
                  </a:cubicBezTo>
                  <a:cubicBezTo>
                    <a:pt x="50194" y="29975"/>
                    <a:pt x="48632" y="23554"/>
                    <a:pt x="50194" y="18270"/>
                  </a:cubicBezTo>
                  <a:cubicBezTo>
                    <a:pt x="51352" y="14350"/>
                    <a:pt x="55937" y="8498"/>
                    <a:pt x="58204" y="8952"/>
                  </a:cubicBezTo>
                  <a:cubicBezTo>
                    <a:pt x="62235" y="9748"/>
                    <a:pt x="67323" y="13668"/>
                    <a:pt x="69086" y="17872"/>
                  </a:cubicBezTo>
                  <a:cubicBezTo>
                    <a:pt x="74175" y="29975"/>
                    <a:pt x="77852" y="42816"/>
                    <a:pt x="82588" y="56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3E1BBE6-B299-63A4-EE25-A6BF9FA289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6010" y="2763293"/>
              <a:ext cx="70966" cy="91782"/>
            </a:xfrm>
            <a:custGeom>
              <a:avLst/>
              <a:gdLst>
                <a:gd name="connsiteX0" fmla="*/ 31821 w 70966"/>
                <a:gd name="connsiteY0" fmla="*/ 70078 h 91782"/>
                <a:gd name="connsiteX1" fmla="*/ 2147 w 70966"/>
                <a:gd name="connsiteY1" fmla="*/ 91783 h 91782"/>
                <a:gd name="connsiteX2" fmla="*/ 14289 w 70966"/>
                <a:gd name="connsiteY2" fmla="*/ 49055 h 91782"/>
                <a:gd name="connsiteX3" fmla="*/ 7185 w 70966"/>
                <a:gd name="connsiteY3" fmla="*/ 15475 h 91782"/>
                <a:gd name="connsiteX4" fmla="*/ 31116 w 70966"/>
                <a:gd name="connsiteY4" fmla="*/ 24055 h 91782"/>
                <a:gd name="connsiteX5" fmla="*/ 70966 w 70966"/>
                <a:gd name="connsiteY5" fmla="*/ 1441 h 91782"/>
                <a:gd name="connsiteX6" fmla="*/ 44114 w 70966"/>
                <a:gd name="connsiteY6" fmla="*/ 48487 h 91782"/>
                <a:gd name="connsiteX7" fmla="*/ 56105 w 70966"/>
                <a:gd name="connsiteY7" fmla="*/ 69737 h 91782"/>
                <a:gd name="connsiteX8" fmla="*/ 55852 w 70966"/>
                <a:gd name="connsiteY8" fmla="*/ 82862 h 91782"/>
                <a:gd name="connsiteX9" fmla="*/ 43963 w 70966"/>
                <a:gd name="connsiteY9" fmla="*/ 81328 h 91782"/>
                <a:gd name="connsiteX10" fmla="*/ 31871 w 70966"/>
                <a:gd name="connsiteY10" fmla="*/ 70078 h 9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966" h="91782">
                  <a:moveTo>
                    <a:pt x="31821" y="70078"/>
                  </a:moveTo>
                  <a:cubicBezTo>
                    <a:pt x="21241" y="77862"/>
                    <a:pt x="12374" y="84339"/>
                    <a:pt x="2147" y="91783"/>
                  </a:cubicBezTo>
                  <a:cubicBezTo>
                    <a:pt x="-5511" y="70419"/>
                    <a:pt x="9402" y="61157"/>
                    <a:pt x="14289" y="49055"/>
                  </a:cubicBezTo>
                  <a:cubicBezTo>
                    <a:pt x="12122" y="38771"/>
                    <a:pt x="10107" y="29339"/>
                    <a:pt x="7185" y="15475"/>
                  </a:cubicBezTo>
                  <a:cubicBezTo>
                    <a:pt x="18319" y="19453"/>
                    <a:pt x="24768" y="21782"/>
                    <a:pt x="31116" y="24055"/>
                  </a:cubicBezTo>
                  <a:cubicBezTo>
                    <a:pt x="46497" y="4095"/>
                    <a:pt x="59782" y="-3445"/>
                    <a:pt x="70966" y="1441"/>
                  </a:cubicBezTo>
                  <a:cubicBezTo>
                    <a:pt x="61898" y="17294"/>
                    <a:pt x="53031" y="32805"/>
                    <a:pt x="44114" y="48487"/>
                  </a:cubicBezTo>
                  <a:cubicBezTo>
                    <a:pt x="48396" y="55873"/>
                    <a:pt x="53082" y="62408"/>
                    <a:pt x="56105" y="69737"/>
                  </a:cubicBezTo>
                  <a:cubicBezTo>
                    <a:pt x="57565" y="73317"/>
                    <a:pt x="56004" y="78430"/>
                    <a:pt x="55852" y="82862"/>
                  </a:cubicBezTo>
                  <a:cubicBezTo>
                    <a:pt x="51822" y="82464"/>
                    <a:pt x="47288" y="83203"/>
                    <a:pt x="43963" y="81328"/>
                  </a:cubicBezTo>
                  <a:cubicBezTo>
                    <a:pt x="39580" y="78828"/>
                    <a:pt x="36103" y="74169"/>
                    <a:pt x="31871" y="700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6D9EC68C-90D3-38D3-F3D6-5645B935C5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83205" y="237877"/>
              <a:ext cx="75986" cy="63411"/>
            </a:xfrm>
            <a:custGeom>
              <a:avLst/>
              <a:gdLst>
                <a:gd name="connsiteX0" fmla="*/ 51353 w 75986"/>
                <a:gd name="connsiteY0" fmla="*/ 47977 h 63411"/>
                <a:gd name="connsiteX1" fmla="*/ 21024 w 75986"/>
                <a:gd name="connsiteY1" fmla="*/ 61102 h 63411"/>
                <a:gd name="connsiteX2" fmla="*/ 117 w 75986"/>
                <a:gd name="connsiteY2" fmla="*/ 37636 h 63411"/>
                <a:gd name="connsiteX3" fmla="*/ 26314 w 75986"/>
                <a:gd name="connsiteY3" fmla="*/ 1272 h 63411"/>
                <a:gd name="connsiteX4" fmla="*/ 43041 w 75986"/>
                <a:gd name="connsiteY4" fmla="*/ 2181 h 63411"/>
                <a:gd name="connsiteX5" fmla="*/ 75233 w 75986"/>
                <a:gd name="connsiteY5" fmla="*/ 43034 h 63411"/>
                <a:gd name="connsiteX6" fmla="*/ 73470 w 75986"/>
                <a:gd name="connsiteY6" fmla="*/ 60306 h 63411"/>
                <a:gd name="connsiteX7" fmla="*/ 56744 w 75986"/>
                <a:gd name="connsiteY7" fmla="*/ 56159 h 63411"/>
                <a:gd name="connsiteX8" fmla="*/ 51454 w 75986"/>
                <a:gd name="connsiteY8" fmla="*/ 48034 h 63411"/>
                <a:gd name="connsiteX9" fmla="*/ 20470 w 75986"/>
                <a:gd name="connsiteY9" fmla="*/ 37238 h 63411"/>
                <a:gd name="connsiteX10" fmla="*/ 34577 w 75986"/>
                <a:gd name="connsiteY10" fmla="*/ 18886 h 63411"/>
                <a:gd name="connsiteX11" fmla="*/ 20470 w 75986"/>
                <a:gd name="connsiteY11" fmla="*/ 37238 h 6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86" h="63411">
                  <a:moveTo>
                    <a:pt x="51353" y="47977"/>
                  </a:moveTo>
                  <a:cubicBezTo>
                    <a:pt x="39463" y="53318"/>
                    <a:pt x="30546" y="59397"/>
                    <a:pt x="21024" y="61102"/>
                  </a:cubicBezTo>
                  <a:cubicBezTo>
                    <a:pt x="7170" y="63602"/>
                    <a:pt x="-1092" y="53034"/>
                    <a:pt x="117" y="37636"/>
                  </a:cubicBezTo>
                  <a:cubicBezTo>
                    <a:pt x="1225" y="23715"/>
                    <a:pt x="14273" y="4567"/>
                    <a:pt x="26314" y="1272"/>
                  </a:cubicBezTo>
                  <a:cubicBezTo>
                    <a:pt x="31604" y="-205"/>
                    <a:pt x="39161" y="-944"/>
                    <a:pt x="43041" y="2181"/>
                  </a:cubicBezTo>
                  <a:cubicBezTo>
                    <a:pt x="56391" y="12920"/>
                    <a:pt x="70649" y="23658"/>
                    <a:pt x="75233" y="43034"/>
                  </a:cubicBezTo>
                  <a:cubicBezTo>
                    <a:pt x="76493" y="48431"/>
                    <a:pt x="76342" y="56954"/>
                    <a:pt x="73470" y="60306"/>
                  </a:cubicBezTo>
                  <a:cubicBezTo>
                    <a:pt x="67827" y="66784"/>
                    <a:pt x="61429" y="62011"/>
                    <a:pt x="56744" y="56159"/>
                  </a:cubicBezTo>
                  <a:cubicBezTo>
                    <a:pt x="54376" y="53204"/>
                    <a:pt x="52512" y="49681"/>
                    <a:pt x="51454" y="48034"/>
                  </a:cubicBezTo>
                  <a:close/>
                  <a:moveTo>
                    <a:pt x="20470" y="37238"/>
                  </a:moveTo>
                  <a:cubicBezTo>
                    <a:pt x="28581" y="35533"/>
                    <a:pt x="33317" y="29416"/>
                    <a:pt x="34577" y="18886"/>
                  </a:cubicBezTo>
                  <a:cubicBezTo>
                    <a:pt x="30395" y="24340"/>
                    <a:pt x="26163" y="29795"/>
                    <a:pt x="20470" y="3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8212A4F6-CFCD-4512-B87C-A002D50A83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8535" y="6297564"/>
              <a:ext cx="67153" cy="102028"/>
            </a:xfrm>
            <a:custGeom>
              <a:avLst/>
              <a:gdLst>
                <a:gd name="connsiteX0" fmla="*/ 25075 w 67153"/>
                <a:gd name="connsiteY0" fmla="*/ 63614 h 102028"/>
                <a:gd name="connsiteX1" fmla="*/ 29861 w 67153"/>
                <a:gd name="connsiteY1" fmla="*/ 22023 h 102028"/>
                <a:gd name="connsiteX2" fmla="*/ 1295 w 67153"/>
                <a:gd name="connsiteY2" fmla="*/ 30148 h 102028"/>
                <a:gd name="connsiteX3" fmla="*/ 15251 w 67153"/>
                <a:gd name="connsiteY3" fmla="*/ 2818 h 102028"/>
                <a:gd name="connsiteX4" fmla="*/ 46385 w 67153"/>
                <a:gd name="connsiteY4" fmla="*/ 11284 h 102028"/>
                <a:gd name="connsiteX5" fmla="*/ 51122 w 67153"/>
                <a:gd name="connsiteY5" fmla="*/ 24807 h 102028"/>
                <a:gd name="connsiteX6" fmla="*/ 60945 w 67153"/>
                <a:gd name="connsiteY6" fmla="*/ 50318 h 102028"/>
                <a:gd name="connsiteX7" fmla="*/ 60945 w 67153"/>
                <a:gd name="connsiteY7" fmla="*/ 86228 h 102028"/>
                <a:gd name="connsiteX8" fmla="*/ 27241 w 67153"/>
                <a:gd name="connsiteY8" fmla="*/ 100319 h 102028"/>
                <a:gd name="connsiteX9" fmla="*/ 24621 w 67153"/>
                <a:gd name="connsiteY9" fmla="*/ 94808 h 102028"/>
                <a:gd name="connsiteX10" fmla="*/ 49056 w 67153"/>
                <a:gd name="connsiteY10" fmla="*/ 66057 h 102028"/>
                <a:gd name="connsiteX11" fmla="*/ 25125 w 67153"/>
                <a:gd name="connsiteY11" fmla="*/ 63558 h 10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3" h="102028">
                  <a:moveTo>
                    <a:pt x="25075" y="63614"/>
                  </a:moveTo>
                  <a:cubicBezTo>
                    <a:pt x="26687" y="49580"/>
                    <a:pt x="28097" y="37194"/>
                    <a:pt x="29861" y="22023"/>
                  </a:cubicBezTo>
                  <a:cubicBezTo>
                    <a:pt x="18979" y="25091"/>
                    <a:pt x="10666" y="27477"/>
                    <a:pt x="1295" y="30148"/>
                  </a:cubicBezTo>
                  <a:cubicBezTo>
                    <a:pt x="-3441" y="12307"/>
                    <a:pt x="5628" y="7136"/>
                    <a:pt x="15251" y="2818"/>
                  </a:cubicBezTo>
                  <a:cubicBezTo>
                    <a:pt x="28148" y="-2921"/>
                    <a:pt x="39886" y="205"/>
                    <a:pt x="46385" y="11284"/>
                  </a:cubicBezTo>
                  <a:cubicBezTo>
                    <a:pt x="48753" y="15262"/>
                    <a:pt x="50920" y="20205"/>
                    <a:pt x="51122" y="24807"/>
                  </a:cubicBezTo>
                  <a:cubicBezTo>
                    <a:pt x="51524" y="34978"/>
                    <a:pt x="53288" y="42705"/>
                    <a:pt x="60945" y="50318"/>
                  </a:cubicBezTo>
                  <a:cubicBezTo>
                    <a:pt x="69913" y="59182"/>
                    <a:pt x="68502" y="74523"/>
                    <a:pt x="60945" y="86228"/>
                  </a:cubicBezTo>
                  <a:cubicBezTo>
                    <a:pt x="52331" y="99523"/>
                    <a:pt x="39131" y="105148"/>
                    <a:pt x="27241" y="100319"/>
                  </a:cubicBezTo>
                  <a:cubicBezTo>
                    <a:pt x="26284" y="99921"/>
                    <a:pt x="25881" y="97649"/>
                    <a:pt x="24621" y="94808"/>
                  </a:cubicBezTo>
                  <a:cubicBezTo>
                    <a:pt x="31876" y="86285"/>
                    <a:pt x="39433" y="77364"/>
                    <a:pt x="49056" y="66057"/>
                  </a:cubicBezTo>
                  <a:cubicBezTo>
                    <a:pt x="38980" y="65035"/>
                    <a:pt x="32984" y="64409"/>
                    <a:pt x="25125" y="63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EF76F891-B8B0-ACFF-B3BE-F750D3D882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14545" y="5243450"/>
              <a:ext cx="54713" cy="98695"/>
            </a:xfrm>
            <a:custGeom>
              <a:avLst/>
              <a:gdLst>
                <a:gd name="connsiteX0" fmla="*/ 29465 w 54713"/>
                <a:gd name="connsiteY0" fmla="*/ 56414 h 98695"/>
                <a:gd name="connsiteX1" fmla="*/ 2310 w 54713"/>
                <a:gd name="connsiteY1" fmla="*/ 88062 h 98695"/>
                <a:gd name="connsiteX2" fmla="*/ 497 w 54713"/>
                <a:gd name="connsiteY2" fmla="*/ 69426 h 98695"/>
                <a:gd name="connsiteX3" fmla="*/ 31430 w 54713"/>
                <a:gd name="connsiteY3" fmla="*/ 7266 h 98695"/>
                <a:gd name="connsiteX4" fmla="*/ 45688 w 54713"/>
                <a:gd name="connsiteY4" fmla="*/ 50 h 98695"/>
                <a:gd name="connsiteX5" fmla="*/ 54655 w 54713"/>
                <a:gd name="connsiteY5" fmla="*/ 16925 h 98695"/>
                <a:gd name="connsiteX6" fmla="*/ 51784 w 54713"/>
                <a:gd name="connsiteY6" fmla="*/ 78289 h 98695"/>
                <a:gd name="connsiteX7" fmla="*/ 50373 w 54713"/>
                <a:gd name="connsiteY7" fmla="*/ 90221 h 98695"/>
                <a:gd name="connsiteX8" fmla="*/ 38936 w 54713"/>
                <a:gd name="connsiteY8" fmla="*/ 98687 h 98695"/>
                <a:gd name="connsiteX9" fmla="*/ 29868 w 54713"/>
                <a:gd name="connsiteY9" fmla="*/ 88062 h 98695"/>
                <a:gd name="connsiteX10" fmla="*/ 29465 w 54713"/>
                <a:gd name="connsiteY10" fmla="*/ 56414 h 9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13" h="98695">
                  <a:moveTo>
                    <a:pt x="29465" y="56414"/>
                  </a:moveTo>
                  <a:cubicBezTo>
                    <a:pt x="19742" y="67778"/>
                    <a:pt x="12638" y="75960"/>
                    <a:pt x="2310" y="88062"/>
                  </a:cubicBezTo>
                  <a:cubicBezTo>
                    <a:pt x="1151" y="77778"/>
                    <a:pt x="-965" y="72551"/>
                    <a:pt x="497" y="69426"/>
                  </a:cubicBezTo>
                  <a:cubicBezTo>
                    <a:pt x="10270" y="48346"/>
                    <a:pt x="20346" y="27437"/>
                    <a:pt x="31430" y="7266"/>
                  </a:cubicBezTo>
                  <a:cubicBezTo>
                    <a:pt x="33798" y="3005"/>
                    <a:pt x="41053" y="-461"/>
                    <a:pt x="45688" y="50"/>
                  </a:cubicBezTo>
                  <a:cubicBezTo>
                    <a:pt x="53496" y="846"/>
                    <a:pt x="55058" y="8857"/>
                    <a:pt x="54655" y="16925"/>
                  </a:cubicBezTo>
                  <a:cubicBezTo>
                    <a:pt x="53648" y="37380"/>
                    <a:pt x="52791" y="57835"/>
                    <a:pt x="51784" y="78289"/>
                  </a:cubicBezTo>
                  <a:cubicBezTo>
                    <a:pt x="51582" y="82381"/>
                    <a:pt x="52287" y="87551"/>
                    <a:pt x="50373" y="90221"/>
                  </a:cubicBezTo>
                  <a:cubicBezTo>
                    <a:pt x="47552" y="94199"/>
                    <a:pt x="42665" y="98915"/>
                    <a:pt x="38936" y="98687"/>
                  </a:cubicBezTo>
                  <a:cubicBezTo>
                    <a:pt x="35612" y="98460"/>
                    <a:pt x="30523" y="92324"/>
                    <a:pt x="29868" y="88062"/>
                  </a:cubicBezTo>
                  <a:cubicBezTo>
                    <a:pt x="28457" y="78857"/>
                    <a:pt x="29465" y="69255"/>
                    <a:pt x="29465" y="564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2ABF1F09-3B18-71B4-5B73-A18F783F8C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47537" y="4293431"/>
              <a:ext cx="64455" cy="111915"/>
            </a:xfrm>
            <a:custGeom>
              <a:avLst/>
              <a:gdLst>
                <a:gd name="connsiteX0" fmla="*/ 36636 w 64455"/>
                <a:gd name="connsiteY0" fmla="*/ 75063 h 111915"/>
                <a:gd name="connsiteX1" fmla="*/ 14368 w 64455"/>
                <a:gd name="connsiteY1" fmla="*/ 82961 h 111915"/>
                <a:gd name="connsiteX2" fmla="*/ 60 w 64455"/>
                <a:gd name="connsiteY2" fmla="*/ 78018 h 111915"/>
                <a:gd name="connsiteX3" fmla="*/ 8373 w 64455"/>
                <a:gd name="connsiteY3" fmla="*/ 63302 h 111915"/>
                <a:gd name="connsiteX4" fmla="*/ 37594 w 64455"/>
                <a:gd name="connsiteY4" fmla="*/ 51313 h 111915"/>
                <a:gd name="connsiteX5" fmla="*/ 37594 w 64455"/>
                <a:gd name="connsiteY5" fmla="*/ 18018 h 111915"/>
                <a:gd name="connsiteX6" fmla="*/ 48879 w 64455"/>
                <a:gd name="connsiteY6" fmla="*/ 6 h 111915"/>
                <a:gd name="connsiteX7" fmla="*/ 59206 w 64455"/>
                <a:gd name="connsiteY7" fmla="*/ 17847 h 111915"/>
                <a:gd name="connsiteX8" fmla="*/ 62934 w 64455"/>
                <a:gd name="connsiteY8" fmla="*/ 55802 h 111915"/>
                <a:gd name="connsiteX9" fmla="*/ 59458 w 64455"/>
                <a:gd name="connsiteY9" fmla="*/ 105291 h 111915"/>
                <a:gd name="connsiteX10" fmla="*/ 52103 w 64455"/>
                <a:gd name="connsiteY10" fmla="*/ 111882 h 111915"/>
                <a:gd name="connsiteX11" fmla="*/ 42480 w 64455"/>
                <a:gd name="connsiteY11" fmla="*/ 104439 h 111915"/>
                <a:gd name="connsiteX12" fmla="*/ 36636 w 64455"/>
                <a:gd name="connsiteY12" fmla="*/ 75063 h 11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55" h="111915">
                  <a:moveTo>
                    <a:pt x="36636" y="75063"/>
                  </a:moveTo>
                  <a:cubicBezTo>
                    <a:pt x="28122" y="78075"/>
                    <a:pt x="21220" y="80461"/>
                    <a:pt x="14368" y="82961"/>
                  </a:cubicBezTo>
                  <a:cubicBezTo>
                    <a:pt x="8373" y="85177"/>
                    <a:pt x="1269" y="86200"/>
                    <a:pt x="60" y="78018"/>
                  </a:cubicBezTo>
                  <a:cubicBezTo>
                    <a:pt x="-595" y="73586"/>
                    <a:pt x="4242" y="65859"/>
                    <a:pt x="8373" y="63302"/>
                  </a:cubicBezTo>
                  <a:cubicBezTo>
                    <a:pt x="16534" y="58302"/>
                    <a:pt x="25905" y="55859"/>
                    <a:pt x="37594" y="51313"/>
                  </a:cubicBezTo>
                  <a:cubicBezTo>
                    <a:pt x="37594" y="40575"/>
                    <a:pt x="37442" y="29324"/>
                    <a:pt x="37594" y="18018"/>
                  </a:cubicBezTo>
                  <a:cubicBezTo>
                    <a:pt x="37744" y="9268"/>
                    <a:pt x="39810" y="290"/>
                    <a:pt x="48879" y="6"/>
                  </a:cubicBezTo>
                  <a:cubicBezTo>
                    <a:pt x="58904" y="-278"/>
                    <a:pt x="58501" y="9324"/>
                    <a:pt x="59206" y="17847"/>
                  </a:cubicBezTo>
                  <a:cubicBezTo>
                    <a:pt x="60265" y="30404"/>
                    <a:pt x="59105" y="42506"/>
                    <a:pt x="62934" y="55802"/>
                  </a:cubicBezTo>
                  <a:cubicBezTo>
                    <a:pt x="67116" y="70404"/>
                    <a:pt x="61575" y="88700"/>
                    <a:pt x="59458" y="105291"/>
                  </a:cubicBezTo>
                  <a:cubicBezTo>
                    <a:pt x="59105" y="108018"/>
                    <a:pt x="54219" y="112336"/>
                    <a:pt x="52103" y="111882"/>
                  </a:cubicBezTo>
                  <a:cubicBezTo>
                    <a:pt x="48475" y="111143"/>
                    <a:pt x="43639" y="107905"/>
                    <a:pt x="42480" y="104439"/>
                  </a:cubicBezTo>
                  <a:cubicBezTo>
                    <a:pt x="39760" y="96143"/>
                    <a:pt x="38853" y="87052"/>
                    <a:pt x="36636" y="7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BB2BF4F-BB49-CC20-5630-4FE5BD81A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57992" y="2116344"/>
              <a:ext cx="65781" cy="113841"/>
            </a:xfrm>
            <a:custGeom>
              <a:avLst/>
              <a:gdLst>
                <a:gd name="connsiteX0" fmla="*/ 33267 w 65781"/>
                <a:gd name="connsiteY0" fmla="*/ 73670 h 113841"/>
                <a:gd name="connsiteX1" fmla="*/ 15230 w 65781"/>
                <a:gd name="connsiteY1" fmla="*/ 73670 h 113841"/>
                <a:gd name="connsiteX2" fmla="*/ 16 w 65781"/>
                <a:gd name="connsiteY2" fmla="*/ 64522 h 113841"/>
                <a:gd name="connsiteX3" fmla="*/ 15986 w 65781"/>
                <a:gd name="connsiteY3" fmla="*/ 53159 h 113841"/>
                <a:gd name="connsiteX4" fmla="*/ 35080 w 65781"/>
                <a:gd name="connsiteY4" fmla="*/ 53045 h 113841"/>
                <a:gd name="connsiteX5" fmla="*/ 42537 w 65781"/>
                <a:gd name="connsiteY5" fmla="*/ 12477 h 113841"/>
                <a:gd name="connsiteX6" fmla="*/ 56290 w 65781"/>
                <a:gd name="connsiteY6" fmla="*/ 317 h 113841"/>
                <a:gd name="connsiteX7" fmla="*/ 65561 w 65781"/>
                <a:gd name="connsiteY7" fmla="*/ 17193 h 113841"/>
                <a:gd name="connsiteX8" fmla="*/ 65561 w 65781"/>
                <a:gd name="connsiteY8" fmla="*/ 60091 h 113841"/>
                <a:gd name="connsiteX9" fmla="*/ 56542 w 65781"/>
                <a:gd name="connsiteY9" fmla="*/ 102136 h 113841"/>
                <a:gd name="connsiteX10" fmla="*/ 51202 w 65781"/>
                <a:gd name="connsiteY10" fmla="*/ 113841 h 113841"/>
                <a:gd name="connsiteX11" fmla="*/ 33216 w 65781"/>
                <a:gd name="connsiteY11" fmla="*/ 73670 h 11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81" h="113841">
                  <a:moveTo>
                    <a:pt x="33267" y="73670"/>
                  </a:moveTo>
                  <a:cubicBezTo>
                    <a:pt x="28178" y="73670"/>
                    <a:pt x="21730" y="73841"/>
                    <a:pt x="15230" y="73670"/>
                  </a:cubicBezTo>
                  <a:cubicBezTo>
                    <a:pt x="8832" y="73500"/>
                    <a:pt x="419" y="74693"/>
                    <a:pt x="16" y="64522"/>
                  </a:cubicBezTo>
                  <a:cubicBezTo>
                    <a:pt x="-438" y="52647"/>
                    <a:pt x="8933" y="53727"/>
                    <a:pt x="15986" y="53159"/>
                  </a:cubicBezTo>
                  <a:cubicBezTo>
                    <a:pt x="21730" y="52647"/>
                    <a:pt x="27523" y="53045"/>
                    <a:pt x="35080" y="53045"/>
                  </a:cubicBezTo>
                  <a:cubicBezTo>
                    <a:pt x="37599" y="39124"/>
                    <a:pt x="39715" y="25715"/>
                    <a:pt x="42537" y="12477"/>
                  </a:cubicBezTo>
                  <a:cubicBezTo>
                    <a:pt x="44149" y="4749"/>
                    <a:pt x="48078" y="-1501"/>
                    <a:pt x="56290" y="317"/>
                  </a:cubicBezTo>
                  <a:cubicBezTo>
                    <a:pt x="64251" y="2079"/>
                    <a:pt x="66568" y="9238"/>
                    <a:pt x="65561" y="17193"/>
                  </a:cubicBezTo>
                  <a:cubicBezTo>
                    <a:pt x="63747" y="31568"/>
                    <a:pt x="59918" y="45772"/>
                    <a:pt x="65561" y="60091"/>
                  </a:cubicBezTo>
                  <a:cubicBezTo>
                    <a:pt x="55283" y="72193"/>
                    <a:pt x="59716" y="88159"/>
                    <a:pt x="56542" y="102136"/>
                  </a:cubicBezTo>
                  <a:cubicBezTo>
                    <a:pt x="55686" y="105886"/>
                    <a:pt x="53368" y="109182"/>
                    <a:pt x="51202" y="113841"/>
                  </a:cubicBezTo>
                  <a:cubicBezTo>
                    <a:pt x="36088" y="105432"/>
                    <a:pt x="41479" y="86966"/>
                    <a:pt x="33216" y="736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86A08D7-F8F4-96FF-D52A-44005DAEBD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6654" y="3345590"/>
              <a:ext cx="84187" cy="71868"/>
            </a:xfrm>
            <a:custGeom>
              <a:avLst/>
              <a:gdLst>
                <a:gd name="connsiteX0" fmla="*/ 29120 w 84187"/>
                <a:gd name="connsiteY0" fmla="*/ 42330 h 71868"/>
                <a:gd name="connsiteX1" fmla="*/ 42219 w 84187"/>
                <a:gd name="connsiteY1" fmla="*/ 23466 h 71868"/>
                <a:gd name="connsiteX2" fmla="*/ 82069 w 84187"/>
                <a:gd name="connsiteY2" fmla="*/ 34091 h 71868"/>
                <a:gd name="connsiteX3" fmla="*/ 83933 w 84187"/>
                <a:gd name="connsiteY3" fmla="*/ 58353 h 71868"/>
                <a:gd name="connsiteX4" fmla="*/ 75772 w 84187"/>
                <a:gd name="connsiteY4" fmla="*/ 67614 h 71868"/>
                <a:gd name="connsiteX5" fmla="*/ 65998 w 84187"/>
                <a:gd name="connsiteY5" fmla="*/ 60682 h 71868"/>
                <a:gd name="connsiteX6" fmla="*/ 58844 w 84187"/>
                <a:gd name="connsiteY6" fmla="*/ 32898 h 71868"/>
                <a:gd name="connsiteX7" fmla="*/ 40355 w 84187"/>
                <a:gd name="connsiteY7" fmla="*/ 60284 h 71868"/>
                <a:gd name="connsiteX8" fmla="*/ 22671 w 84187"/>
                <a:gd name="connsiteY8" fmla="*/ 71819 h 71868"/>
                <a:gd name="connsiteX9" fmla="*/ 10177 w 84187"/>
                <a:gd name="connsiteY9" fmla="*/ 54432 h 71868"/>
                <a:gd name="connsiteX10" fmla="*/ 0 w 84187"/>
                <a:gd name="connsiteY10" fmla="*/ 0 h 71868"/>
                <a:gd name="connsiteX11" fmla="*/ 29069 w 84187"/>
                <a:gd name="connsiteY11" fmla="*/ 42330 h 7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187" h="71868">
                  <a:moveTo>
                    <a:pt x="29120" y="42330"/>
                  </a:moveTo>
                  <a:cubicBezTo>
                    <a:pt x="33452" y="36023"/>
                    <a:pt x="37382" y="29261"/>
                    <a:pt x="42219" y="23466"/>
                  </a:cubicBezTo>
                  <a:cubicBezTo>
                    <a:pt x="57232" y="5284"/>
                    <a:pt x="76074" y="10170"/>
                    <a:pt x="82069" y="34091"/>
                  </a:cubicBezTo>
                  <a:cubicBezTo>
                    <a:pt x="83984" y="41818"/>
                    <a:pt x="84588" y="50398"/>
                    <a:pt x="83933" y="58353"/>
                  </a:cubicBezTo>
                  <a:cubicBezTo>
                    <a:pt x="83631" y="61875"/>
                    <a:pt x="78946" y="67160"/>
                    <a:pt x="75772" y="67614"/>
                  </a:cubicBezTo>
                  <a:cubicBezTo>
                    <a:pt x="72699" y="68012"/>
                    <a:pt x="67459" y="64148"/>
                    <a:pt x="65998" y="60682"/>
                  </a:cubicBezTo>
                  <a:cubicBezTo>
                    <a:pt x="62975" y="53409"/>
                    <a:pt x="61867" y="45228"/>
                    <a:pt x="58844" y="32898"/>
                  </a:cubicBezTo>
                  <a:cubicBezTo>
                    <a:pt x="51488" y="44091"/>
                    <a:pt x="46753" y="53125"/>
                    <a:pt x="40355" y="60284"/>
                  </a:cubicBezTo>
                  <a:cubicBezTo>
                    <a:pt x="35619" y="65625"/>
                    <a:pt x="28918" y="71250"/>
                    <a:pt x="22671" y="71819"/>
                  </a:cubicBezTo>
                  <a:cubicBezTo>
                    <a:pt x="13855" y="72671"/>
                    <a:pt x="11789" y="62500"/>
                    <a:pt x="10177" y="54432"/>
                  </a:cubicBezTo>
                  <a:cubicBezTo>
                    <a:pt x="6751" y="37273"/>
                    <a:pt x="3728" y="20057"/>
                    <a:pt x="0" y="0"/>
                  </a:cubicBezTo>
                  <a:cubicBezTo>
                    <a:pt x="25543" y="4318"/>
                    <a:pt x="17935" y="29830"/>
                    <a:pt x="29069" y="423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C319F528-BC2E-D66D-C739-FF4EAFC0E6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900" y="4566734"/>
              <a:ext cx="70511" cy="100825"/>
            </a:xfrm>
            <a:custGeom>
              <a:avLst/>
              <a:gdLst>
                <a:gd name="connsiteX0" fmla="*/ 27638 w 70511"/>
                <a:gd name="connsiteY0" fmla="*/ 60398 h 100825"/>
                <a:gd name="connsiteX1" fmla="*/ 51922 w 70511"/>
                <a:gd name="connsiteY1" fmla="*/ 49830 h 100825"/>
                <a:gd name="connsiteX2" fmla="*/ 54642 w 70511"/>
                <a:gd name="connsiteY2" fmla="*/ 54148 h 100825"/>
                <a:gd name="connsiteX3" fmla="*/ 43760 w 70511"/>
                <a:gd name="connsiteY3" fmla="*/ 77841 h 100825"/>
                <a:gd name="connsiteX4" fmla="*/ 70512 w 70511"/>
                <a:gd name="connsiteY4" fmla="*/ 95171 h 100825"/>
                <a:gd name="connsiteX5" fmla="*/ 16303 w 70511"/>
                <a:gd name="connsiteY5" fmla="*/ 100114 h 100825"/>
                <a:gd name="connsiteX6" fmla="*/ 3053 w 70511"/>
                <a:gd name="connsiteY6" fmla="*/ 42444 h 100825"/>
                <a:gd name="connsiteX7" fmla="*/ 30 w 70511"/>
                <a:gd name="connsiteY7" fmla="*/ 13239 h 100825"/>
                <a:gd name="connsiteX8" fmla="*/ 7234 w 70511"/>
                <a:gd name="connsiteY8" fmla="*/ 0 h 100825"/>
                <a:gd name="connsiteX9" fmla="*/ 17713 w 70511"/>
                <a:gd name="connsiteY9" fmla="*/ 9886 h 100825"/>
                <a:gd name="connsiteX10" fmla="*/ 25019 w 70511"/>
                <a:gd name="connsiteY10" fmla="*/ 50796 h 100825"/>
                <a:gd name="connsiteX11" fmla="*/ 27689 w 70511"/>
                <a:gd name="connsiteY11" fmla="*/ 60398 h 10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11" h="100825">
                  <a:moveTo>
                    <a:pt x="27638" y="60398"/>
                  </a:moveTo>
                  <a:cubicBezTo>
                    <a:pt x="37211" y="56251"/>
                    <a:pt x="44566" y="53012"/>
                    <a:pt x="51922" y="49830"/>
                  </a:cubicBezTo>
                  <a:cubicBezTo>
                    <a:pt x="52828" y="51250"/>
                    <a:pt x="53735" y="52728"/>
                    <a:pt x="54642" y="54148"/>
                  </a:cubicBezTo>
                  <a:cubicBezTo>
                    <a:pt x="51166" y="61762"/>
                    <a:pt x="47690" y="69319"/>
                    <a:pt x="43760" y="77841"/>
                  </a:cubicBezTo>
                  <a:cubicBezTo>
                    <a:pt x="52174" y="84035"/>
                    <a:pt x="66129" y="79603"/>
                    <a:pt x="70512" y="95171"/>
                  </a:cubicBezTo>
                  <a:cubicBezTo>
                    <a:pt x="52677" y="109319"/>
                    <a:pt x="33684" y="91364"/>
                    <a:pt x="16303" y="100114"/>
                  </a:cubicBezTo>
                  <a:cubicBezTo>
                    <a:pt x="5219" y="81762"/>
                    <a:pt x="6882" y="61251"/>
                    <a:pt x="3053" y="42444"/>
                  </a:cubicBezTo>
                  <a:cubicBezTo>
                    <a:pt x="1138" y="32898"/>
                    <a:pt x="-222" y="22955"/>
                    <a:pt x="30" y="13239"/>
                  </a:cubicBezTo>
                  <a:cubicBezTo>
                    <a:pt x="131" y="8750"/>
                    <a:pt x="4715" y="4375"/>
                    <a:pt x="7234" y="0"/>
                  </a:cubicBezTo>
                  <a:cubicBezTo>
                    <a:pt x="10862" y="3239"/>
                    <a:pt x="16656" y="5796"/>
                    <a:pt x="17713" y="9886"/>
                  </a:cubicBezTo>
                  <a:cubicBezTo>
                    <a:pt x="21089" y="23239"/>
                    <a:pt x="22600" y="37103"/>
                    <a:pt x="25019" y="50796"/>
                  </a:cubicBezTo>
                  <a:cubicBezTo>
                    <a:pt x="25573" y="53807"/>
                    <a:pt x="26681" y="56762"/>
                    <a:pt x="27689" y="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07828504-E326-B5D3-FEB6-EFF0B8BCEA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2564" y="2423558"/>
              <a:ext cx="47094" cy="153844"/>
            </a:xfrm>
            <a:custGeom>
              <a:avLst/>
              <a:gdLst>
                <a:gd name="connsiteX0" fmla="*/ 38580 w 47094"/>
                <a:gd name="connsiteY0" fmla="*/ 153845 h 153844"/>
                <a:gd name="connsiteX1" fmla="*/ 7445 w 47094"/>
                <a:gd name="connsiteY1" fmla="*/ 127993 h 153844"/>
                <a:gd name="connsiteX2" fmla="*/ 23567 w 47094"/>
                <a:gd name="connsiteY2" fmla="*/ 9412 h 153844"/>
                <a:gd name="connsiteX3" fmla="*/ 47094 w 47094"/>
                <a:gd name="connsiteY3" fmla="*/ 3333 h 153844"/>
                <a:gd name="connsiteX4" fmla="*/ 27295 w 47094"/>
                <a:gd name="connsiteY4" fmla="*/ 48617 h 153844"/>
                <a:gd name="connsiteX5" fmla="*/ 22862 w 47094"/>
                <a:gd name="connsiteY5" fmla="*/ 101913 h 153844"/>
                <a:gd name="connsiteX6" fmla="*/ 38631 w 47094"/>
                <a:gd name="connsiteY6" fmla="*/ 153788 h 15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94" h="153844">
                  <a:moveTo>
                    <a:pt x="38580" y="153845"/>
                  </a:moveTo>
                  <a:cubicBezTo>
                    <a:pt x="21300" y="152765"/>
                    <a:pt x="13491" y="141004"/>
                    <a:pt x="7445" y="127993"/>
                  </a:cubicBezTo>
                  <a:cubicBezTo>
                    <a:pt x="-7467" y="96061"/>
                    <a:pt x="1097" y="35037"/>
                    <a:pt x="23567" y="9412"/>
                  </a:cubicBezTo>
                  <a:cubicBezTo>
                    <a:pt x="29764" y="2367"/>
                    <a:pt x="36515" y="-4167"/>
                    <a:pt x="47094" y="3333"/>
                  </a:cubicBezTo>
                  <a:cubicBezTo>
                    <a:pt x="40243" y="18674"/>
                    <a:pt x="32484" y="33105"/>
                    <a:pt x="27295" y="48617"/>
                  </a:cubicBezTo>
                  <a:cubicBezTo>
                    <a:pt x="21602" y="65549"/>
                    <a:pt x="18126" y="83731"/>
                    <a:pt x="22862" y="101913"/>
                  </a:cubicBezTo>
                  <a:cubicBezTo>
                    <a:pt x="27144" y="118333"/>
                    <a:pt x="32635" y="134299"/>
                    <a:pt x="38631" y="1537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6AF0B9B9-A244-B516-FBF9-B5999CC55C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836" y="5584571"/>
              <a:ext cx="49305" cy="125615"/>
            </a:xfrm>
            <a:custGeom>
              <a:avLst/>
              <a:gdLst>
                <a:gd name="connsiteX0" fmla="*/ 27822 w 49305"/>
                <a:gd name="connsiteY0" fmla="*/ 36488 h 125615"/>
                <a:gd name="connsiteX1" fmla="*/ 21273 w 49305"/>
                <a:gd name="connsiteY1" fmla="*/ 10124 h 125615"/>
                <a:gd name="connsiteX2" fmla="*/ 29938 w 49305"/>
                <a:gd name="connsiteY2" fmla="*/ 2852 h 125615"/>
                <a:gd name="connsiteX3" fmla="*/ 45758 w 49305"/>
                <a:gd name="connsiteY3" fmla="*/ 10124 h 125615"/>
                <a:gd name="connsiteX4" fmla="*/ 45858 w 49305"/>
                <a:gd name="connsiteY4" fmla="*/ 98421 h 125615"/>
                <a:gd name="connsiteX5" fmla="*/ 14069 w 49305"/>
                <a:gd name="connsiteY5" fmla="*/ 125409 h 125615"/>
                <a:gd name="connsiteX6" fmla="*/ 113 w 49305"/>
                <a:gd name="connsiteY6" fmla="*/ 100409 h 125615"/>
                <a:gd name="connsiteX7" fmla="*/ 8073 w 49305"/>
                <a:gd name="connsiteY7" fmla="*/ 100466 h 125615"/>
                <a:gd name="connsiteX8" fmla="*/ 27520 w 49305"/>
                <a:gd name="connsiteY8" fmla="*/ 86829 h 125615"/>
                <a:gd name="connsiteX9" fmla="*/ 27873 w 49305"/>
                <a:gd name="connsiteY9" fmla="*/ 36488 h 12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05" h="125615">
                  <a:moveTo>
                    <a:pt x="27822" y="36488"/>
                  </a:moveTo>
                  <a:cubicBezTo>
                    <a:pt x="8980" y="27397"/>
                    <a:pt x="7922" y="21886"/>
                    <a:pt x="21273" y="10124"/>
                  </a:cubicBezTo>
                  <a:cubicBezTo>
                    <a:pt x="24094" y="7624"/>
                    <a:pt x="26865" y="4897"/>
                    <a:pt x="29938" y="2852"/>
                  </a:cubicBezTo>
                  <a:cubicBezTo>
                    <a:pt x="38201" y="-2716"/>
                    <a:pt x="45556" y="-46"/>
                    <a:pt x="45758" y="10124"/>
                  </a:cubicBezTo>
                  <a:cubicBezTo>
                    <a:pt x="46362" y="39557"/>
                    <a:pt x="53365" y="68932"/>
                    <a:pt x="45858" y="98421"/>
                  </a:cubicBezTo>
                  <a:cubicBezTo>
                    <a:pt x="41123" y="116943"/>
                    <a:pt x="29384" y="127228"/>
                    <a:pt x="14069" y="125409"/>
                  </a:cubicBezTo>
                  <a:cubicBezTo>
                    <a:pt x="2683" y="124046"/>
                    <a:pt x="-693" y="118477"/>
                    <a:pt x="113" y="100409"/>
                  </a:cubicBezTo>
                  <a:cubicBezTo>
                    <a:pt x="2733" y="100409"/>
                    <a:pt x="5454" y="100011"/>
                    <a:pt x="8073" y="100466"/>
                  </a:cubicBezTo>
                  <a:cubicBezTo>
                    <a:pt x="21726" y="102966"/>
                    <a:pt x="26109" y="101148"/>
                    <a:pt x="27520" y="86829"/>
                  </a:cubicBezTo>
                  <a:cubicBezTo>
                    <a:pt x="29082" y="70693"/>
                    <a:pt x="27873" y="54216"/>
                    <a:pt x="27873" y="36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45BA656-FDC6-6779-38D1-0771EC8572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11743" y="6352485"/>
              <a:ext cx="74320" cy="73160"/>
            </a:xfrm>
            <a:custGeom>
              <a:avLst/>
              <a:gdLst>
                <a:gd name="connsiteX0" fmla="*/ 20826 w 74320"/>
                <a:gd name="connsiteY0" fmla="*/ 54886 h 73160"/>
                <a:gd name="connsiteX1" fmla="*/ 42590 w 74320"/>
                <a:gd name="connsiteY1" fmla="*/ 22443 h 73160"/>
                <a:gd name="connsiteX2" fmla="*/ 54984 w 74320"/>
                <a:gd name="connsiteY2" fmla="*/ 8523 h 73160"/>
                <a:gd name="connsiteX3" fmla="*/ 66118 w 74320"/>
                <a:gd name="connsiteY3" fmla="*/ 21250 h 73160"/>
                <a:gd name="connsiteX4" fmla="*/ 72012 w 74320"/>
                <a:gd name="connsiteY4" fmla="*/ 69489 h 73160"/>
                <a:gd name="connsiteX5" fmla="*/ 51558 w 74320"/>
                <a:gd name="connsiteY5" fmla="*/ 53750 h 73160"/>
                <a:gd name="connsiteX6" fmla="*/ 31406 w 74320"/>
                <a:gd name="connsiteY6" fmla="*/ 69489 h 73160"/>
                <a:gd name="connsiteX7" fmla="*/ 2538 w 74320"/>
                <a:gd name="connsiteY7" fmla="*/ 55455 h 73160"/>
                <a:gd name="connsiteX8" fmla="*/ 5208 w 74320"/>
                <a:gd name="connsiteY8" fmla="*/ 7045 h 73160"/>
                <a:gd name="connsiteX9" fmla="*/ 14931 w 74320"/>
                <a:gd name="connsiteY9" fmla="*/ 0 h 73160"/>
                <a:gd name="connsiteX10" fmla="*/ 19617 w 74320"/>
                <a:gd name="connsiteY10" fmla="*/ 10057 h 73160"/>
                <a:gd name="connsiteX11" fmla="*/ 18710 w 74320"/>
                <a:gd name="connsiteY11" fmla="*/ 27272 h 73160"/>
                <a:gd name="connsiteX12" fmla="*/ 20826 w 74320"/>
                <a:gd name="connsiteY12" fmla="*/ 54830 h 7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320" h="73160">
                  <a:moveTo>
                    <a:pt x="20826" y="54886"/>
                  </a:moveTo>
                  <a:cubicBezTo>
                    <a:pt x="35184" y="47216"/>
                    <a:pt x="40122" y="35682"/>
                    <a:pt x="42590" y="22443"/>
                  </a:cubicBezTo>
                  <a:cubicBezTo>
                    <a:pt x="44102" y="14431"/>
                    <a:pt x="46419" y="8125"/>
                    <a:pt x="54984" y="8523"/>
                  </a:cubicBezTo>
                  <a:cubicBezTo>
                    <a:pt x="62188" y="8863"/>
                    <a:pt x="65161" y="14091"/>
                    <a:pt x="66118" y="21250"/>
                  </a:cubicBezTo>
                  <a:cubicBezTo>
                    <a:pt x="68032" y="36023"/>
                    <a:pt x="79015" y="49204"/>
                    <a:pt x="72012" y="69489"/>
                  </a:cubicBezTo>
                  <a:cubicBezTo>
                    <a:pt x="64657" y="63864"/>
                    <a:pt x="58561" y="59148"/>
                    <a:pt x="51558" y="53750"/>
                  </a:cubicBezTo>
                  <a:cubicBezTo>
                    <a:pt x="45512" y="58580"/>
                    <a:pt x="38963" y="65114"/>
                    <a:pt x="31406" y="69489"/>
                  </a:cubicBezTo>
                  <a:cubicBezTo>
                    <a:pt x="17551" y="77501"/>
                    <a:pt x="7374" y="72216"/>
                    <a:pt x="2538" y="55455"/>
                  </a:cubicBezTo>
                  <a:cubicBezTo>
                    <a:pt x="-2198" y="38977"/>
                    <a:pt x="271" y="22727"/>
                    <a:pt x="5208" y="7045"/>
                  </a:cubicBezTo>
                  <a:cubicBezTo>
                    <a:pt x="6216" y="3806"/>
                    <a:pt x="11556" y="2273"/>
                    <a:pt x="14931" y="0"/>
                  </a:cubicBezTo>
                  <a:cubicBezTo>
                    <a:pt x="16594" y="3352"/>
                    <a:pt x="19315" y="6534"/>
                    <a:pt x="19617" y="10057"/>
                  </a:cubicBezTo>
                  <a:cubicBezTo>
                    <a:pt x="20121" y="15682"/>
                    <a:pt x="18559" y="21534"/>
                    <a:pt x="18710" y="27272"/>
                  </a:cubicBezTo>
                  <a:cubicBezTo>
                    <a:pt x="18962" y="35909"/>
                    <a:pt x="19969" y="44489"/>
                    <a:pt x="20826" y="54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B450C4EC-4B2F-3E2B-B253-42CAA76B4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04651" y="4790687"/>
              <a:ext cx="63483" cy="99940"/>
            </a:xfrm>
            <a:custGeom>
              <a:avLst/>
              <a:gdLst>
                <a:gd name="connsiteX0" fmla="*/ 27576 w 63483"/>
                <a:gd name="connsiteY0" fmla="*/ 25026 h 99940"/>
                <a:gd name="connsiteX1" fmla="*/ 58913 w 63483"/>
                <a:gd name="connsiteY1" fmla="*/ 80765 h 99940"/>
                <a:gd name="connsiteX2" fmla="*/ 12764 w 63483"/>
                <a:gd name="connsiteY2" fmla="*/ 93890 h 99940"/>
                <a:gd name="connsiteX3" fmla="*/ 33118 w 63483"/>
                <a:gd name="connsiteY3" fmla="*/ 76163 h 99940"/>
                <a:gd name="connsiteX4" fmla="*/ 30498 w 63483"/>
                <a:gd name="connsiteY4" fmla="*/ 52015 h 99940"/>
                <a:gd name="connsiteX5" fmla="*/ 9893 w 63483"/>
                <a:gd name="connsiteY5" fmla="*/ 44117 h 99940"/>
                <a:gd name="connsiteX6" fmla="*/ 472 w 63483"/>
                <a:gd name="connsiteY6" fmla="*/ 24515 h 99940"/>
                <a:gd name="connsiteX7" fmla="*/ 39365 w 63483"/>
                <a:gd name="connsiteY7" fmla="*/ 1333 h 99940"/>
                <a:gd name="connsiteX8" fmla="*/ 42337 w 63483"/>
                <a:gd name="connsiteY8" fmla="*/ 14799 h 99940"/>
                <a:gd name="connsiteX9" fmla="*/ 27526 w 63483"/>
                <a:gd name="connsiteY9" fmla="*/ 24969 h 9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83" h="99940">
                  <a:moveTo>
                    <a:pt x="27576" y="25026"/>
                  </a:moveTo>
                  <a:cubicBezTo>
                    <a:pt x="62237" y="46958"/>
                    <a:pt x="69694" y="60538"/>
                    <a:pt x="58913" y="80765"/>
                  </a:cubicBezTo>
                  <a:cubicBezTo>
                    <a:pt x="48887" y="99515"/>
                    <a:pt x="30951" y="105766"/>
                    <a:pt x="12764" y="93890"/>
                  </a:cubicBezTo>
                  <a:cubicBezTo>
                    <a:pt x="20220" y="87470"/>
                    <a:pt x="26871" y="82072"/>
                    <a:pt x="33118" y="76163"/>
                  </a:cubicBezTo>
                  <a:cubicBezTo>
                    <a:pt x="43093" y="66845"/>
                    <a:pt x="42287" y="58209"/>
                    <a:pt x="30498" y="52015"/>
                  </a:cubicBezTo>
                  <a:cubicBezTo>
                    <a:pt x="23949" y="48549"/>
                    <a:pt x="16644" y="47129"/>
                    <a:pt x="9893" y="44117"/>
                  </a:cubicBezTo>
                  <a:cubicBezTo>
                    <a:pt x="2134" y="40651"/>
                    <a:pt x="-1342" y="33947"/>
                    <a:pt x="472" y="24515"/>
                  </a:cubicBezTo>
                  <a:cubicBezTo>
                    <a:pt x="3394" y="9628"/>
                    <a:pt x="26871" y="-4463"/>
                    <a:pt x="39365" y="1333"/>
                  </a:cubicBezTo>
                  <a:cubicBezTo>
                    <a:pt x="45310" y="4060"/>
                    <a:pt x="46972" y="9742"/>
                    <a:pt x="42337" y="14799"/>
                  </a:cubicBezTo>
                  <a:cubicBezTo>
                    <a:pt x="38458" y="19004"/>
                    <a:pt x="32967" y="21333"/>
                    <a:pt x="27526" y="24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1930A2B4-B453-6359-F702-C4C1805708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9252" y="5106940"/>
              <a:ext cx="78515" cy="95366"/>
            </a:xfrm>
            <a:custGeom>
              <a:avLst/>
              <a:gdLst>
                <a:gd name="connsiteX0" fmla="*/ 39017 w 78515"/>
                <a:gd name="connsiteY0" fmla="*/ 33662 h 95366"/>
                <a:gd name="connsiteX1" fmla="*/ 66273 w 78515"/>
                <a:gd name="connsiteY1" fmla="*/ 252 h 95366"/>
                <a:gd name="connsiteX2" fmla="*/ 78515 w 78515"/>
                <a:gd name="connsiteY2" fmla="*/ 4684 h 95366"/>
                <a:gd name="connsiteX3" fmla="*/ 50705 w 78515"/>
                <a:gd name="connsiteY3" fmla="*/ 57583 h 95366"/>
                <a:gd name="connsiteX4" fmla="*/ 65971 w 78515"/>
                <a:gd name="connsiteY4" fmla="*/ 90878 h 95366"/>
                <a:gd name="connsiteX5" fmla="*/ 62898 w 78515"/>
                <a:gd name="connsiteY5" fmla="*/ 95367 h 95366"/>
                <a:gd name="connsiteX6" fmla="*/ 23198 w 78515"/>
                <a:gd name="connsiteY6" fmla="*/ 76219 h 95366"/>
                <a:gd name="connsiteX7" fmla="*/ 3902 w 78515"/>
                <a:gd name="connsiteY7" fmla="*/ 34457 h 95366"/>
                <a:gd name="connsiteX8" fmla="*/ 225 w 78515"/>
                <a:gd name="connsiteY8" fmla="*/ 22980 h 95366"/>
                <a:gd name="connsiteX9" fmla="*/ 15742 w 78515"/>
                <a:gd name="connsiteY9" fmla="*/ 14514 h 95366"/>
                <a:gd name="connsiteX10" fmla="*/ 39017 w 78515"/>
                <a:gd name="connsiteY10" fmla="*/ 33662 h 9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5" h="95366">
                  <a:moveTo>
                    <a:pt x="39017" y="33662"/>
                  </a:moveTo>
                  <a:cubicBezTo>
                    <a:pt x="47935" y="22469"/>
                    <a:pt x="56751" y="10991"/>
                    <a:pt x="66273" y="252"/>
                  </a:cubicBezTo>
                  <a:cubicBezTo>
                    <a:pt x="67331" y="-940"/>
                    <a:pt x="72369" y="2355"/>
                    <a:pt x="78515" y="4684"/>
                  </a:cubicBezTo>
                  <a:cubicBezTo>
                    <a:pt x="68792" y="23151"/>
                    <a:pt x="60076" y="39855"/>
                    <a:pt x="50705" y="57583"/>
                  </a:cubicBezTo>
                  <a:cubicBezTo>
                    <a:pt x="55592" y="68264"/>
                    <a:pt x="60781" y="79571"/>
                    <a:pt x="65971" y="90878"/>
                  </a:cubicBezTo>
                  <a:cubicBezTo>
                    <a:pt x="64963" y="92355"/>
                    <a:pt x="63905" y="93833"/>
                    <a:pt x="62898" y="95367"/>
                  </a:cubicBezTo>
                  <a:cubicBezTo>
                    <a:pt x="50353" y="89287"/>
                    <a:pt x="37758" y="83264"/>
                    <a:pt x="23198" y="76219"/>
                  </a:cubicBezTo>
                  <a:cubicBezTo>
                    <a:pt x="27581" y="58662"/>
                    <a:pt x="22694" y="42980"/>
                    <a:pt x="3902" y="34457"/>
                  </a:cubicBezTo>
                  <a:cubicBezTo>
                    <a:pt x="1535" y="33378"/>
                    <a:pt x="-733" y="23775"/>
                    <a:pt x="225" y="22980"/>
                  </a:cubicBezTo>
                  <a:cubicBezTo>
                    <a:pt x="4910" y="19003"/>
                    <a:pt x="12114" y="12810"/>
                    <a:pt x="15742" y="14514"/>
                  </a:cubicBezTo>
                  <a:cubicBezTo>
                    <a:pt x="24054" y="18434"/>
                    <a:pt x="30755" y="26503"/>
                    <a:pt x="39017" y="33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AA4AED8-5EB0-F4C6-9DD5-CC47549C19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9532" y="5982006"/>
              <a:ext cx="140162" cy="46451"/>
            </a:xfrm>
            <a:custGeom>
              <a:avLst/>
              <a:gdLst>
                <a:gd name="connsiteX0" fmla="*/ 140162 w 140162"/>
                <a:gd name="connsiteY0" fmla="*/ 10249 h 46451"/>
                <a:gd name="connsiteX1" fmla="*/ 127567 w 140162"/>
                <a:gd name="connsiteY1" fmla="*/ 17749 h 46451"/>
                <a:gd name="connsiteX2" fmla="*/ 16781 w 140162"/>
                <a:gd name="connsiteY2" fmla="*/ 45420 h 46451"/>
                <a:gd name="connsiteX3" fmla="*/ 559 w 140162"/>
                <a:gd name="connsiteY3" fmla="*/ 38488 h 46451"/>
                <a:gd name="connsiteX4" fmla="*/ 12247 w 140162"/>
                <a:gd name="connsiteY4" fmla="*/ 21386 h 46451"/>
                <a:gd name="connsiteX5" fmla="*/ 82628 w 140162"/>
                <a:gd name="connsiteY5" fmla="*/ 4454 h 46451"/>
                <a:gd name="connsiteX6" fmla="*/ 121723 w 140162"/>
                <a:gd name="connsiteY6" fmla="*/ 22 h 46451"/>
                <a:gd name="connsiteX7" fmla="*/ 139860 w 140162"/>
                <a:gd name="connsiteY7" fmla="*/ 3545 h 46451"/>
                <a:gd name="connsiteX8" fmla="*/ 140162 w 140162"/>
                <a:gd name="connsiteY8" fmla="*/ 10306 h 4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62" h="46451">
                  <a:moveTo>
                    <a:pt x="140162" y="10249"/>
                  </a:moveTo>
                  <a:cubicBezTo>
                    <a:pt x="135981" y="12806"/>
                    <a:pt x="132051" y="16556"/>
                    <a:pt x="127567" y="17749"/>
                  </a:cubicBezTo>
                  <a:cubicBezTo>
                    <a:pt x="90689" y="27238"/>
                    <a:pt x="53710" y="36272"/>
                    <a:pt x="16781" y="45420"/>
                  </a:cubicBezTo>
                  <a:cubicBezTo>
                    <a:pt x="10081" y="47068"/>
                    <a:pt x="2876" y="47920"/>
                    <a:pt x="559" y="38488"/>
                  </a:cubicBezTo>
                  <a:cubicBezTo>
                    <a:pt x="-2010" y="28034"/>
                    <a:pt x="4690" y="23318"/>
                    <a:pt x="12247" y="21386"/>
                  </a:cubicBezTo>
                  <a:cubicBezTo>
                    <a:pt x="35623" y="15363"/>
                    <a:pt x="59050" y="9397"/>
                    <a:pt x="82628" y="4454"/>
                  </a:cubicBezTo>
                  <a:cubicBezTo>
                    <a:pt x="95475" y="1784"/>
                    <a:pt x="108624" y="647"/>
                    <a:pt x="121723" y="22"/>
                  </a:cubicBezTo>
                  <a:cubicBezTo>
                    <a:pt x="127718" y="-262"/>
                    <a:pt x="133814" y="2295"/>
                    <a:pt x="139860" y="3545"/>
                  </a:cubicBezTo>
                  <a:cubicBezTo>
                    <a:pt x="139961" y="5817"/>
                    <a:pt x="140061" y="8090"/>
                    <a:pt x="140162" y="103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0E597BBD-5AD1-C0ED-702D-2CD9C8B738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0492" y="795475"/>
              <a:ext cx="77736" cy="85780"/>
            </a:xfrm>
            <a:custGeom>
              <a:avLst/>
              <a:gdLst>
                <a:gd name="connsiteX0" fmla="*/ 39196 w 77736"/>
                <a:gd name="connsiteY0" fmla="*/ 16405 h 85780"/>
                <a:gd name="connsiteX1" fmla="*/ 77737 w 77736"/>
                <a:gd name="connsiteY1" fmla="*/ 7314 h 85780"/>
                <a:gd name="connsiteX2" fmla="*/ 57534 w 77736"/>
                <a:gd name="connsiteY2" fmla="*/ 31462 h 85780"/>
                <a:gd name="connsiteX3" fmla="*/ 66804 w 77736"/>
                <a:gd name="connsiteY3" fmla="*/ 48507 h 85780"/>
                <a:gd name="connsiteX4" fmla="*/ 42722 w 77736"/>
                <a:gd name="connsiteY4" fmla="*/ 51576 h 85780"/>
                <a:gd name="connsiteX5" fmla="*/ 3980 w 77736"/>
                <a:gd name="connsiteY5" fmla="*/ 85780 h 85780"/>
                <a:gd name="connsiteX6" fmla="*/ 23175 w 77736"/>
                <a:gd name="connsiteY6" fmla="*/ 35894 h 85780"/>
                <a:gd name="connsiteX7" fmla="*/ 11134 w 77736"/>
                <a:gd name="connsiteY7" fmla="*/ 21007 h 85780"/>
                <a:gd name="connsiteX8" fmla="*/ 0 w 77736"/>
                <a:gd name="connsiteY8" fmla="*/ 2655 h 85780"/>
                <a:gd name="connsiteX9" fmla="*/ 39196 w 77736"/>
                <a:gd name="connsiteY9" fmla="*/ 16405 h 8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36" h="85780">
                  <a:moveTo>
                    <a:pt x="39196" y="16405"/>
                  </a:moveTo>
                  <a:cubicBezTo>
                    <a:pt x="50934" y="12143"/>
                    <a:pt x="59096" y="-10698"/>
                    <a:pt x="77737" y="7314"/>
                  </a:cubicBezTo>
                  <a:cubicBezTo>
                    <a:pt x="70935" y="15439"/>
                    <a:pt x="64688" y="22939"/>
                    <a:pt x="57534" y="31462"/>
                  </a:cubicBezTo>
                  <a:cubicBezTo>
                    <a:pt x="60809" y="37485"/>
                    <a:pt x="64083" y="43450"/>
                    <a:pt x="66804" y="48507"/>
                  </a:cubicBezTo>
                  <a:cubicBezTo>
                    <a:pt x="64436" y="56291"/>
                    <a:pt x="62119" y="56462"/>
                    <a:pt x="42722" y="51576"/>
                  </a:cubicBezTo>
                  <a:cubicBezTo>
                    <a:pt x="28817" y="60553"/>
                    <a:pt x="24333" y="83564"/>
                    <a:pt x="3980" y="85780"/>
                  </a:cubicBezTo>
                  <a:cubicBezTo>
                    <a:pt x="-50" y="63905"/>
                    <a:pt x="16726" y="53507"/>
                    <a:pt x="23175" y="35894"/>
                  </a:cubicBezTo>
                  <a:cubicBezTo>
                    <a:pt x="19548" y="31519"/>
                    <a:pt x="15013" y="26519"/>
                    <a:pt x="11134" y="21007"/>
                  </a:cubicBezTo>
                  <a:cubicBezTo>
                    <a:pt x="7355" y="15666"/>
                    <a:pt x="4232" y="9700"/>
                    <a:pt x="0" y="2655"/>
                  </a:cubicBezTo>
                  <a:cubicBezTo>
                    <a:pt x="19497" y="-7175"/>
                    <a:pt x="26450" y="13223"/>
                    <a:pt x="39196" y="16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7908C409-E9D1-F447-551B-DB09190C69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5842" y="541239"/>
              <a:ext cx="46975" cy="156316"/>
            </a:xfrm>
            <a:custGeom>
              <a:avLst/>
              <a:gdLst>
                <a:gd name="connsiteX0" fmla="*/ 35540 w 46975"/>
                <a:gd name="connsiteY0" fmla="*/ 156152 h 156316"/>
                <a:gd name="connsiteX1" fmla="*/ 9543 w 46975"/>
                <a:gd name="connsiteY1" fmla="*/ 139220 h 156316"/>
                <a:gd name="connsiteX2" fmla="*/ 676 w 46975"/>
                <a:gd name="connsiteY2" fmla="*/ 106606 h 156316"/>
                <a:gd name="connsiteX3" fmla="*/ 25262 w 46975"/>
                <a:gd name="connsiteY3" fmla="*/ 12060 h 156316"/>
                <a:gd name="connsiteX4" fmla="*/ 46976 w 46975"/>
                <a:gd name="connsiteY4" fmla="*/ 1378 h 156316"/>
                <a:gd name="connsiteX5" fmla="*/ 35540 w 46975"/>
                <a:gd name="connsiteY5" fmla="*/ 156152 h 15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75" h="156316">
                  <a:moveTo>
                    <a:pt x="35540" y="156152"/>
                  </a:moveTo>
                  <a:cubicBezTo>
                    <a:pt x="21433" y="157572"/>
                    <a:pt x="13977" y="149618"/>
                    <a:pt x="9543" y="139220"/>
                  </a:cubicBezTo>
                  <a:cubicBezTo>
                    <a:pt x="5211" y="129050"/>
                    <a:pt x="1735" y="117743"/>
                    <a:pt x="676" y="106606"/>
                  </a:cubicBezTo>
                  <a:cubicBezTo>
                    <a:pt x="-2699" y="71549"/>
                    <a:pt x="6722" y="40015"/>
                    <a:pt x="25262" y="12060"/>
                  </a:cubicBezTo>
                  <a:cubicBezTo>
                    <a:pt x="30250" y="4560"/>
                    <a:pt x="36245" y="-3224"/>
                    <a:pt x="46976" y="1378"/>
                  </a:cubicBezTo>
                  <a:cubicBezTo>
                    <a:pt x="5563" y="103140"/>
                    <a:pt x="21181" y="107174"/>
                    <a:pt x="35540" y="156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91602FF4-C599-D1FD-4AC7-CD14A84195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6399" y="3708571"/>
              <a:ext cx="78260" cy="66526"/>
            </a:xfrm>
            <a:custGeom>
              <a:avLst/>
              <a:gdLst>
                <a:gd name="connsiteX0" fmla="*/ 78260 w 78260"/>
                <a:gd name="connsiteY0" fmla="*/ 62135 h 66526"/>
                <a:gd name="connsiteX1" fmla="*/ 50551 w 78260"/>
                <a:gd name="connsiteY1" fmla="*/ 55942 h 66526"/>
                <a:gd name="connsiteX2" fmla="*/ 4907 w 78260"/>
                <a:gd name="connsiteY2" fmla="*/ 56567 h 66526"/>
                <a:gd name="connsiteX3" fmla="*/ 11003 w 78260"/>
                <a:gd name="connsiteY3" fmla="*/ 11794 h 66526"/>
                <a:gd name="connsiteX4" fmla="*/ 47025 w 78260"/>
                <a:gd name="connsiteY4" fmla="*/ 7248 h 66526"/>
                <a:gd name="connsiteX5" fmla="*/ 32465 w 78260"/>
                <a:gd name="connsiteY5" fmla="*/ 17817 h 66526"/>
                <a:gd name="connsiteX6" fmla="*/ 19870 w 78260"/>
                <a:gd name="connsiteY6" fmla="*/ 37249 h 66526"/>
                <a:gd name="connsiteX7" fmla="*/ 22540 w 78260"/>
                <a:gd name="connsiteY7" fmla="*/ 45715 h 66526"/>
                <a:gd name="connsiteX8" fmla="*/ 30399 w 78260"/>
                <a:gd name="connsiteY8" fmla="*/ 46397 h 66526"/>
                <a:gd name="connsiteX9" fmla="*/ 44102 w 78260"/>
                <a:gd name="connsiteY9" fmla="*/ 25260 h 66526"/>
                <a:gd name="connsiteX10" fmla="*/ 56899 w 78260"/>
                <a:gd name="connsiteY10" fmla="*/ 15487 h 66526"/>
                <a:gd name="connsiteX11" fmla="*/ 66370 w 78260"/>
                <a:gd name="connsiteY11" fmla="*/ 26396 h 66526"/>
                <a:gd name="connsiteX12" fmla="*/ 78260 w 78260"/>
                <a:gd name="connsiteY12" fmla="*/ 62135 h 6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260" h="66526">
                  <a:moveTo>
                    <a:pt x="78260" y="62135"/>
                  </a:moveTo>
                  <a:cubicBezTo>
                    <a:pt x="65716" y="73556"/>
                    <a:pt x="59216" y="58840"/>
                    <a:pt x="50551" y="55942"/>
                  </a:cubicBezTo>
                  <a:cubicBezTo>
                    <a:pt x="27376" y="69863"/>
                    <a:pt x="14177" y="70033"/>
                    <a:pt x="4907" y="56567"/>
                  </a:cubicBezTo>
                  <a:cubicBezTo>
                    <a:pt x="-3456" y="44465"/>
                    <a:pt x="-937" y="26055"/>
                    <a:pt x="11003" y="11794"/>
                  </a:cubicBezTo>
                  <a:cubicBezTo>
                    <a:pt x="22640" y="-2126"/>
                    <a:pt x="33220" y="-3831"/>
                    <a:pt x="47025" y="7248"/>
                  </a:cubicBezTo>
                  <a:cubicBezTo>
                    <a:pt x="41785" y="10942"/>
                    <a:pt x="36294" y="13499"/>
                    <a:pt x="32465" y="17817"/>
                  </a:cubicBezTo>
                  <a:cubicBezTo>
                    <a:pt x="27477" y="23442"/>
                    <a:pt x="23447" y="30317"/>
                    <a:pt x="19870" y="37249"/>
                  </a:cubicBezTo>
                  <a:cubicBezTo>
                    <a:pt x="18963" y="39010"/>
                    <a:pt x="20676" y="44067"/>
                    <a:pt x="22540" y="45715"/>
                  </a:cubicBezTo>
                  <a:cubicBezTo>
                    <a:pt x="24353" y="47306"/>
                    <a:pt x="29341" y="47817"/>
                    <a:pt x="30399" y="46397"/>
                  </a:cubicBezTo>
                  <a:cubicBezTo>
                    <a:pt x="35387" y="39749"/>
                    <a:pt x="39014" y="31794"/>
                    <a:pt x="44102" y="25260"/>
                  </a:cubicBezTo>
                  <a:cubicBezTo>
                    <a:pt x="47478" y="20885"/>
                    <a:pt x="52314" y="15999"/>
                    <a:pt x="56899" y="15487"/>
                  </a:cubicBezTo>
                  <a:cubicBezTo>
                    <a:pt x="59771" y="15146"/>
                    <a:pt x="64557" y="21794"/>
                    <a:pt x="66370" y="26396"/>
                  </a:cubicBezTo>
                  <a:cubicBezTo>
                    <a:pt x="70804" y="37476"/>
                    <a:pt x="74028" y="49124"/>
                    <a:pt x="78260" y="62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B99803F8-695B-1177-5960-164499EE2D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7469" y="1225311"/>
              <a:ext cx="63909" cy="88043"/>
            </a:xfrm>
            <a:custGeom>
              <a:avLst/>
              <a:gdLst>
                <a:gd name="connsiteX0" fmla="*/ 63859 w 63909"/>
                <a:gd name="connsiteY0" fmla="*/ 41060 h 88043"/>
                <a:gd name="connsiteX1" fmla="*/ 61491 w 63909"/>
                <a:gd name="connsiteY1" fmla="*/ 56969 h 88043"/>
                <a:gd name="connsiteX2" fmla="*/ 29399 w 63909"/>
                <a:gd name="connsiteY2" fmla="*/ 87992 h 88043"/>
                <a:gd name="connsiteX3" fmla="*/ 481 w 63909"/>
                <a:gd name="connsiteY3" fmla="*/ 53219 h 88043"/>
                <a:gd name="connsiteX4" fmla="*/ 1841 w 63909"/>
                <a:gd name="connsiteY4" fmla="*/ 24071 h 88043"/>
                <a:gd name="connsiteX5" fmla="*/ 10053 w 63909"/>
                <a:gd name="connsiteY5" fmla="*/ 14128 h 88043"/>
                <a:gd name="connsiteX6" fmla="*/ 22547 w 63909"/>
                <a:gd name="connsiteY6" fmla="*/ 7253 h 88043"/>
                <a:gd name="connsiteX7" fmla="*/ 57813 w 63909"/>
                <a:gd name="connsiteY7" fmla="*/ 16401 h 88043"/>
                <a:gd name="connsiteX8" fmla="*/ 63909 w 63909"/>
                <a:gd name="connsiteY8" fmla="*/ 41003 h 88043"/>
                <a:gd name="connsiteX9" fmla="*/ 17207 w 63909"/>
                <a:gd name="connsiteY9" fmla="*/ 23674 h 88043"/>
                <a:gd name="connsiteX10" fmla="*/ 35293 w 63909"/>
                <a:gd name="connsiteY10" fmla="*/ 72594 h 88043"/>
                <a:gd name="connsiteX11" fmla="*/ 36150 w 63909"/>
                <a:gd name="connsiteY11" fmla="*/ 16628 h 88043"/>
                <a:gd name="connsiteX12" fmla="*/ 17257 w 63909"/>
                <a:gd name="connsiteY12" fmla="*/ 23674 h 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909" h="88043">
                  <a:moveTo>
                    <a:pt x="63859" y="41060"/>
                  </a:moveTo>
                  <a:cubicBezTo>
                    <a:pt x="62700" y="48958"/>
                    <a:pt x="62448" y="53049"/>
                    <a:pt x="61491" y="56969"/>
                  </a:cubicBezTo>
                  <a:cubicBezTo>
                    <a:pt x="56705" y="76231"/>
                    <a:pt x="43405" y="88958"/>
                    <a:pt x="29399" y="87992"/>
                  </a:cubicBezTo>
                  <a:cubicBezTo>
                    <a:pt x="15444" y="87026"/>
                    <a:pt x="2697" y="72651"/>
                    <a:pt x="481" y="53219"/>
                  </a:cubicBezTo>
                  <a:cubicBezTo>
                    <a:pt x="-628" y="43674"/>
                    <a:pt x="330" y="33617"/>
                    <a:pt x="1841" y="24071"/>
                  </a:cubicBezTo>
                  <a:cubicBezTo>
                    <a:pt x="2445" y="20265"/>
                    <a:pt x="6728" y="16685"/>
                    <a:pt x="10053" y="14128"/>
                  </a:cubicBezTo>
                  <a:cubicBezTo>
                    <a:pt x="13831" y="11230"/>
                    <a:pt x="18819" y="10265"/>
                    <a:pt x="22547" y="7253"/>
                  </a:cubicBezTo>
                  <a:cubicBezTo>
                    <a:pt x="37107" y="-4679"/>
                    <a:pt x="49903" y="-2065"/>
                    <a:pt x="57813" y="16401"/>
                  </a:cubicBezTo>
                  <a:cubicBezTo>
                    <a:pt x="61491" y="24981"/>
                    <a:pt x="62499" y="34981"/>
                    <a:pt x="63909" y="41003"/>
                  </a:cubicBezTo>
                  <a:close/>
                  <a:moveTo>
                    <a:pt x="17207" y="23674"/>
                  </a:moveTo>
                  <a:cubicBezTo>
                    <a:pt x="16350" y="45094"/>
                    <a:pt x="16451" y="63390"/>
                    <a:pt x="35293" y="72594"/>
                  </a:cubicBezTo>
                  <a:cubicBezTo>
                    <a:pt x="49853" y="52708"/>
                    <a:pt x="50055" y="38049"/>
                    <a:pt x="36150" y="16628"/>
                  </a:cubicBezTo>
                  <a:cubicBezTo>
                    <a:pt x="30507" y="18730"/>
                    <a:pt x="24562" y="20946"/>
                    <a:pt x="17257" y="236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AD99864-3E9A-8658-7F7F-27BB7A8B5A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0114" y="5148954"/>
              <a:ext cx="73673" cy="78439"/>
            </a:xfrm>
            <a:custGeom>
              <a:avLst/>
              <a:gdLst>
                <a:gd name="connsiteX0" fmla="*/ 37275 w 73673"/>
                <a:gd name="connsiteY0" fmla="*/ 39261 h 78439"/>
                <a:gd name="connsiteX1" fmla="*/ 69821 w 73673"/>
                <a:gd name="connsiteY1" fmla="*/ 0 h 78439"/>
                <a:gd name="connsiteX2" fmla="*/ 73599 w 73673"/>
                <a:gd name="connsiteY2" fmla="*/ 9261 h 78439"/>
                <a:gd name="connsiteX3" fmla="*/ 57629 w 73673"/>
                <a:gd name="connsiteY3" fmla="*/ 65114 h 78439"/>
                <a:gd name="connsiteX4" fmla="*/ 21405 w 73673"/>
                <a:gd name="connsiteY4" fmla="*/ 65171 h 78439"/>
                <a:gd name="connsiteX5" fmla="*/ 2916 w 73673"/>
                <a:gd name="connsiteY5" fmla="*/ 28977 h 78439"/>
                <a:gd name="connsiteX6" fmla="*/ 5284 w 73673"/>
                <a:gd name="connsiteY6" fmla="*/ 9773 h 78439"/>
                <a:gd name="connsiteX7" fmla="*/ 21657 w 73673"/>
                <a:gd name="connsiteY7" fmla="*/ 17727 h 78439"/>
                <a:gd name="connsiteX8" fmla="*/ 37225 w 73673"/>
                <a:gd name="connsiteY8" fmla="*/ 3926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73" h="78439">
                  <a:moveTo>
                    <a:pt x="37275" y="39261"/>
                  </a:moveTo>
                  <a:cubicBezTo>
                    <a:pt x="47301" y="24773"/>
                    <a:pt x="50475" y="4602"/>
                    <a:pt x="69821" y="0"/>
                  </a:cubicBezTo>
                  <a:cubicBezTo>
                    <a:pt x="71483" y="3807"/>
                    <a:pt x="74153" y="7102"/>
                    <a:pt x="73599" y="9261"/>
                  </a:cubicBezTo>
                  <a:cubicBezTo>
                    <a:pt x="68763" y="28068"/>
                    <a:pt x="65035" y="47614"/>
                    <a:pt x="57629" y="65114"/>
                  </a:cubicBezTo>
                  <a:cubicBezTo>
                    <a:pt x="49971" y="83239"/>
                    <a:pt x="31078" y="82500"/>
                    <a:pt x="21405" y="65171"/>
                  </a:cubicBezTo>
                  <a:cubicBezTo>
                    <a:pt x="14806" y="53409"/>
                    <a:pt x="8609" y="41307"/>
                    <a:pt x="2916" y="28977"/>
                  </a:cubicBezTo>
                  <a:cubicBezTo>
                    <a:pt x="-107" y="22443"/>
                    <a:pt x="-2626" y="14148"/>
                    <a:pt x="5284" y="9773"/>
                  </a:cubicBezTo>
                  <a:cubicBezTo>
                    <a:pt x="12387" y="5909"/>
                    <a:pt x="17375" y="11364"/>
                    <a:pt x="21657" y="17727"/>
                  </a:cubicBezTo>
                  <a:cubicBezTo>
                    <a:pt x="26544" y="25000"/>
                    <a:pt x="28207" y="35682"/>
                    <a:pt x="37225" y="392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EBFAE67A-0B8A-A34A-592E-137B38694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07594" y="3661268"/>
              <a:ext cx="176028" cy="20638"/>
            </a:xfrm>
            <a:custGeom>
              <a:avLst/>
              <a:gdLst>
                <a:gd name="connsiteX0" fmla="*/ 0 w 176028"/>
                <a:gd name="connsiteY0" fmla="*/ 5857 h 20638"/>
                <a:gd name="connsiteX1" fmla="*/ 10983 w 176028"/>
                <a:gd name="connsiteY1" fmla="*/ 5 h 20638"/>
                <a:gd name="connsiteX2" fmla="*/ 176028 w 176028"/>
                <a:gd name="connsiteY2" fmla="*/ 7619 h 20638"/>
                <a:gd name="connsiteX3" fmla="*/ 126756 w 176028"/>
                <a:gd name="connsiteY3" fmla="*/ 19721 h 20638"/>
                <a:gd name="connsiteX4" fmla="*/ 605 w 176028"/>
                <a:gd name="connsiteY4" fmla="*/ 12903 h 20638"/>
                <a:gd name="connsiteX5" fmla="*/ 0 w 176028"/>
                <a:gd name="connsiteY5" fmla="*/ 5857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028" h="20638">
                  <a:moveTo>
                    <a:pt x="0" y="5857"/>
                  </a:moveTo>
                  <a:cubicBezTo>
                    <a:pt x="3678" y="3812"/>
                    <a:pt x="7406" y="-165"/>
                    <a:pt x="10983" y="5"/>
                  </a:cubicBezTo>
                  <a:cubicBezTo>
                    <a:pt x="65897" y="2335"/>
                    <a:pt x="121164" y="-3006"/>
                    <a:pt x="176028" y="7619"/>
                  </a:cubicBezTo>
                  <a:cubicBezTo>
                    <a:pt x="160914" y="19153"/>
                    <a:pt x="143634" y="20062"/>
                    <a:pt x="126756" y="19721"/>
                  </a:cubicBezTo>
                  <a:cubicBezTo>
                    <a:pt x="84639" y="18869"/>
                    <a:pt x="42017" y="25290"/>
                    <a:pt x="605" y="12903"/>
                  </a:cubicBezTo>
                  <a:cubicBezTo>
                    <a:pt x="403" y="10573"/>
                    <a:pt x="201" y="8244"/>
                    <a:pt x="0" y="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B9E0EE9F-C284-DE93-79FE-922B58AE76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40639" y="193960"/>
              <a:ext cx="66630" cy="88375"/>
            </a:xfrm>
            <a:custGeom>
              <a:avLst/>
              <a:gdLst>
                <a:gd name="connsiteX0" fmla="*/ 30357 w 66630"/>
                <a:gd name="connsiteY0" fmla="*/ 19905 h 88375"/>
                <a:gd name="connsiteX1" fmla="*/ 13026 w 66630"/>
                <a:gd name="connsiteY1" fmla="*/ 36041 h 88375"/>
                <a:gd name="connsiteX2" fmla="*/ 1086 w 66630"/>
                <a:gd name="connsiteY2" fmla="*/ 38030 h 88375"/>
                <a:gd name="connsiteX3" fmla="*/ 935 w 66630"/>
                <a:gd name="connsiteY3" fmla="*/ 22689 h 88375"/>
                <a:gd name="connsiteX4" fmla="*/ 35849 w 66630"/>
                <a:gd name="connsiteY4" fmla="*/ 132 h 88375"/>
                <a:gd name="connsiteX5" fmla="*/ 53985 w 66630"/>
                <a:gd name="connsiteY5" fmla="*/ 26950 h 88375"/>
                <a:gd name="connsiteX6" fmla="*/ 38821 w 66630"/>
                <a:gd name="connsiteY6" fmla="*/ 66609 h 88375"/>
                <a:gd name="connsiteX7" fmla="*/ 54338 w 66630"/>
                <a:gd name="connsiteY7" fmla="*/ 69450 h 88375"/>
                <a:gd name="connsiteX8" fmla="*/ 66631 w 66630"/>
                <a:gd name="connsiteY8" fmla="*/ 75359 h 88375"/>
                <a:gd name="connsiteX9" fmla="*/ 34085 w 66630"/>
                <a:gd name="connsiteY9" fmla="*/ 88030 h 88375"/>
                <a:gd name="connsiteX10" fmla="*/ 18064 w 66630"/>
                <a:gd name="connsiteY10" fmla="*/ 56893 h 88375"/>
                <a:gd name="connsiteX11" fmla="*/ 33934 w 66630"/>
                <a:gd name="connsiteY11" fmla="*/ 23371 h 88375"/>
                <a:gd name="connsiteX12" fmla="*/ 30407 w 66630"/>
                <a:gd name="connsiteY12" fmla="*/ 19905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30" h="88375">
                  <a:moveTo>
                    <a:pt x="30357" y="19905"/>
                  </a:moveTo>
                  <a:cubicBezTo>
                    <a:pt x="24614" y="25359"/>
                    <a:pt x="19273" y="31552"/>
                    <a:pt x="13026" y="36041"/>
                  </a:cubicBezTo>
                  <a:cubicBezTo>
                    <a:pt x="9953" y="38257"/>
                    <a:pt x="5117" y="37462"/>
                    <a:pt x="1086" y="38030"/>
                  </a:cubicBezTo>
                  <a:cubicBezTo>
                    <a:pt x="935" y="32802"/>
                    <a:pt x="-1181" y="25927"/>
                    <a:pt x="935" y="22689"/>
                  </a:cubicBezTo>
                  <a:cubicBezTo>
                    <a:pt x="9449" y="9734"/>
                    <a:pt x="21541" y="1609"/>
                    <a:pt x="35849" y="132"/>
                  </a:cubicBezTo>
                  <a:cubicBezTo>
                    <a:pt x="50963" y="-1402"/>
                    <a:pt x="59023" y="10643"/>
                    <a:pt x="53985" y="26950"/>
                  </a:cubicBezTo>
                  <a:cubicBezTo>
                    <a:pt x="49955" y="39962"/>
                    <a:pt x="44363" y="52291"/>
                    <a:pt x="38821" y="66609"/>
                  </a:cubicBezTo>
                  <a:cubicBezTo>
                    <a:pt x="44867" y="67689"/>
                    <a:pt x="49703" y="68030"/>
                    <a:pt x="54338" y="69450"/>
                  </a:cubicBezTo>
                  <a:cubicBezTo>
                    <a:pt x="58268" y="70644"/>
                    <a:pt x="61946" y="73030"/>
                    <a:pt x="66631" y="75359"/>
                  </a:cubicBezTo>
                  <a:cubicBezTo>
                    <a:pt x="57210" y="87860"/>
                    <a:pt x="45773" y="89223"/>
                    <a:pt x="34085" y="88030"/>
                  </a:cubicBezTo>
                  <a:cubicBezTo>
                    <a:pt x="17510" y="86382"/>
                    <a:pt x="11263" y="74394"/>
                    <a:pt x="18064" y="56893"/>
                  </a:cubicBezTo>
                  <a:cubicBezTo>
                    <a:pt x="22599" y="45359"/>
                    <a:pt x="28594" y="34507"/>
                    <a:pt x="33934" y="23371"/>
                  </a:cubicBezTo>
                  <a:cubicBezTo>
                    <a:pt x="32775" y="22234"/>
                    <a:pt x="31566" y="21098"/>
                    <a:pt x="30407" y="19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FA9C4E5B-FDC8-E44F-331F-827A06D0D8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527" y="3590496"/>
              <a:ext cx="61871" cy="80305"/>
            </a:xfrm>
            <a:custGeom>
              <a:avLst/>
              <a:gdLst>
                <a:gd name="connsiteX0" fmla="*/ 28621 w 61871"/>
                <a:gd name="connsiteY0" fmla="*/ 42595 h 80305"/>
                <a:gd name="connsiteX1" fmla="*/ 39200 w 61871"/>
                <a:gd name="connsiteY1" fmla="*/ 27596 h 80305"/>
                <a:gd name="connsiteX2" fmla="*/ 58949 w 61871"/>
                <a:gd name="connsiteY2" fmla="*/ 34073 h 80305"/>
                <a:gd name="connsiteX3" fmla="*/ 61872 w 61871"/>
                <a:gd name="connsiteY3" fmla="*/ 65891 h 80305"/>
                <a:gd name="connsiteX4" fmla="*/ 44793 w 61871"/>
                <a:gd name="connsiteY4" fmla="*/ 76403 h 80305"/>
                <a:gd name="connsiteX5" fmla="*/ 25699 w 61871"/>
                <a:gd name="connsiteY5" fmla="*/ 70778 h 80305"/>
                <a:gd name="connsiteX6" fmla="*/ 2675 w 61871"/>
                <a:gd name="connsiteY6" fmla="*/ 53334 h 80305"/>
                <a:gd name="connsiteX7" fmla="*/ 105 w 61871"/>
                <a:gd name="connsiteY7" fmla="*/ 12255 h 80305"/>
                <a:gd name="connsiteX8" fmla="*/ 13557 w 61871"/>
                <a:gd name="connsiteY8" fmla="*/ 891 h 80305"/>
                <a:gd name="connsiteX9" fmla="*/ 22525 w 61871"/>
                <a:gd name="connsiteY9" fmla="*/ 14982 h 80305"/>
                <a:gd name="connsiteX10" fmla="*/ 22928 w 61871"/>
                <a:gd name="connsiteY10" fmla="*/ 41175 h 80305"/>
                <a:gd name="connsiteX11" fmla="*/ 28621 w 61871"/>
                <a:gd name="connsiteY11" fmla="*/ 42652 h 8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71" h="80305">
                  <a:moveTo>
                    <a:pt x="28621" y="42595"/>
                  </a:moveTo>
                  <a:cubicBezTo>
                    <a:pt x="32097" y="37539"/>
                    <a:pt x="35120" y="31970"/>
                    <a:pt x="39200" y="27596"/>
                  </a:cubicBezTo>
                  <a:cubicBezTo>
                    <a:pt x="46858" y="19243"/>
                    <a:pt x="56783" y="22311"/>
                    <a:pt x="58949" y="34073"/>
                  </a:cubicBezTo>
                  <a:cubicBezTo>
                    <a:pt x="60864" y="44471"/>
                    <a:pt x="61821" y="55266"/>
                    <a:pt x="61872" y="65891"/>
                  </a:cubicBezTo>
                  <a:cubicBezTo>
                    <a:pt x="61872" y="78619"/>
                    <a:pt x="52400" y="84925"/>
                    <a:pt x="44793" y="76403"/>
                  </a:cubicBezTo>
                  <a:cubicBezTo>
                    <a:pt x="38344" y="69130"/>
                    <a:pt x="32903" y="69698"/>
                    <a:pt x="25699" y="70778"/>
                  </a:cubicBezTo>
                  <a:cubicBezTo>
                    <a:pt x="13758" y="72539"/>
                    <a:pt x="5043" y="65948"/>
                    <a:pt x="2675" y="53334"/>
                  </a:cubicBezTo>
                  <a:cubicBezTo>
                    <a:pt x="206" y="39982"/>
                    <a:pt x="-247" y="25948"/>
                    <a:pt x="105" y="12255"/>
                  </a:cubicBezTo>
                  <a:cubicBezTo>
                    <a:pt x="307" y="4414"/>
                    <a:pt x="5899" y="-2518"/>
                    <a:pt x="13557" y="891"/>
                  </a:cubicBezTo>
                  <a:cubicBezTo>
                    <a:pt x="17688" y="2709"/>
                    <a:pt x="21618" y="9641"/>
                    <a:pt x="22525" y="14982"/>
                  </a:cubicBezTo>
                  <a:cubicBezTo>
                    <a:pt x="24036" y="23391"/>
                    <a:pt x="22928" y="32425"/>
                    <a:pt x="22928" y="41175"/>
                  </a:cubicBezTo>
                  <a:cubicBezTo>
                    <a:pt x="24842" y="41687"/>
                    <a:pt x="26706" y="42141"/>
                    <a:pt x="28621" y="42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0F60979-BAC1-FA32-D7F5-BD8EDF3630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13699" y="4802418"/>
              <a:ext cx="77840" cy="67775"/>
            </a:xfrm>
            <a:custGeom>
              <a:avLst/>
              <a:gdLst>
                <a:gd name="connsiteX0" fmla="*/ 22109 w 77840"/>
                <a:gd name="connsiteY0" fmla="*/ 30341 h 67775"/>
                <a:gd name="connsiteX1" fmla="*/ 39843 w 77840"/>
                <a:gd name="connsiteY1" fmla="*/ 19943 h 67775"/>
                <a:gd name="connsiteX2" fmla="*/ 77830 w 77840"/>
                <a:gd name="connsiteY2" fmla="*/ 52046 h 67775"/>
                <a:gd name="connsiteX3" fmla="*/ 73296 w 77840"/>
                <a:gd name="connsiteY3" fmla="*/ 61989 h 67775"/>
                <a:gd name="connsiteX4" fmla="*/ 59189 w 77840"/>
                <a:gd name="connsiteY4" fmla="*/ 61421 h 67775"/>
                <a:gd name="connsiteX5" fmla="*/ 45889 w 77840"/>
                <a:gd name="connsiteY5" fmla="*/ 44148 h 67775"/>
                <a:gd name="connsiteX6" fmla="*/ 29566 w 77840"/>
                <a:gd name="connsiteY6" fmla="*/ 61023 h 67775"/>
                <a:gd name="connsiteX7" fmla="*/ 2713 w 77840"/>
                <a:gd name="connsiteY7" fmla="*/ 50910 h 67775"/>
                <a:gd name="connsiteX8" fmla="*/ 43 w 77840"/>
                <a:gd name="connsiteY8" fmla="*/ 11932 h 67775"/>
                <a:gd name="connsiteX9" fmla="*/ 8759 w 77840"/>
                <a:gd name="connsiteY9" fmla="*/ 0 h 67775"/>
                <a:gd name="connsiteX10" fmla="*/ 18482 w 77840"/>
                <a:gd name="connsiteY10" fmla="*/ 11193 h 67775"/>
                <a:gd name="connsiteX11" fmla="*/ 22059 w 77840"/>
                <a:gd name="connsiteY11" fmla="*/ 30341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840" h="67775">
                  <a:moveTo>
                    <a:pt x="22109" y="30341"/>
                  </a:moveTo>
                  <a:cubicBezTo>
                    <a:pt x="29717" y="25796"/>
                    <a:pt x="34503" y="21875"/>
                    <a:pt x="39843" y="19943"/>
                  </a:cubicBezTo>
                  <a:cubicBezTo>
                    <a:pt x="57577" y="13580"/>
                    <a:pt x="78384" y="31194"/>
                    <a:pt x="77830" y="52046"/>
                  </a:cubicBezTo>
                  <a:cubicBezTo>
                    <a:pt x="77729" y="55569"/>
                    <a:pt x="75512" y="61251"/>
                    <a:pt x="73296" y="61989"/>
                  </a:cubicBezTo>
                  <a:cubicBezTo>
                    <a:pt x="68913" y="63410"/>
                    <a:pt x="62666" y="63978"/>
                    <a:pt x="59189" y="61421"/>
                  </a:cubicBezTo>
                  <a:cubicBezTo>
                    <a:pt x="54151" y="57671"/>
                    <a:pt x="50826" y="50853"/>
                    <a:pt x="45889" y="44148"/>
                  </a:cubicBezTo>
                  <a:cubicBezTo>
                    <a:pt x="40095" y="50228"/>
                    <a:pt x="35158" y="56080"/>
                    <a:pt x="29566" y="61023"/>
                  </a:cubicBezTo>
                  <a:cubicBezTo>
                    <a:pt x="16366" y="72785"/>
                    <a:pt x="5635" y="69035"/>
                    <a:pt x="2713" y="50910"/>
                  </a:cubicBezTo>
                  <a:cubicBezTo>
                    <a:pt x="647" y="38125"/>
                    <a:pt x="-209" y="24887"/>
                    <a:pt x="43" y="11932"/>
                  </a:cubicBezTo>
                  <a:cubicBezTo>
                    <a:pt x="144" y="7898"/>
                    <a:pt x="5736" y="3977"/>
                    <a:pt x="8759" y="0"/>
                  </a:cubicBezTo>
                  <a:cubicBezTo>
                    <a:pt x="12084" y="3693"/>
                    <a:pt x="16416" y="6761"/>
                    <a:pt x="18482" y="11193"/>
                  </a:cubicBezTo>
                  <a:cubicBezTo>
                    <a:pt x="20648" y="15966"/>
                    <a:pt x="20648" y="21989"/>
                    <a:pt x="22059" y="30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B72B4ED-3AAE-7A5A-F31F-66F34FFDD1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1466" y="4286202"/>
              <a:ext cx="82226" cy="97327"/>
            </a:xfrm>
            <a:custGeom>
              <a:avLst/>
              <a:gdLst>
                <a:gd name="connsiteX0" fmla="*/ 65391 w 82226"/>
                <a:gd name="connsiteY0" fmla="*/ 69167 h 97327"/>
                <a:gd name="connsiteX1" fmla="*/ 38488 w 82226"/>
                <a:gd name="connsiteY1" fmla="*/ 36724 h 97327"/>
                <a:gd name="connsiteX2" fmla="*/ 854 w 82226"/>
                <a:gd name="connsiteY2" fmla="*/ 36724 h 97327"/>
                <a:gd name="connsiteX3" fmla="*/ 11485 w 82226"/>
                <a:gd name="connsiteY3" fmla="*/ 15985 h 97327"/>
                <a:gd name="connsiteX4" fmla="*/ 72697 w 82226"/>
                <a:gd name="connsiteY4" fmla="*/ 4281 h 97327"/>
                <a:gd name="connsiteX5" fmla="*/ 55870 w 82226"/>
                <a:gd name="connsiteY5" fmla="*/ 17406 h 97327"/>
                <a:gd name="connsiteX6" fmla="*/ 61260 w 82226"/>
                <a:gd name="connsiteY6" fmla="*/ 31326 h 97327"/>
                <a:gd name="connsiteX7" fmla="*/ 71639 w 82226"/>
                <a:gd name="connsiteY7" fmla="*/ 50815 h 97327"/>
                <a:gd name="connsiteX8" fmla="*/ 79750 w 82226"/>
                <a:gd name="connsiteY8" fmla="*/ 82804 h 97327"/>
                <a:gd name="connsiteX9" fmla="*/ 51839 w 82226"/>
                <a:gd name="connsiteY9" fmla="*/ 97066 h 97327"/>
                <a:gd name="connsiteX10" fmla="*/ 65391 w 82226"/>
                <a:gd name="connsiteY10" fmla="*/ 69111 h 9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226" h="97327">
                  <a:moveTo>
                    <a:pt x="65391" y="69167"/>
                  </a:moveTo>
                  <a:cubicBezTo>
                    <a:pt x="56424" y="58372"/>
                    <a:pt x="48463" y="48770"/>
                    <a:pt x="38488" y="36724"/>
                  </a:cubicBezTo>
                  <a:lnTo>
                    <a:pt x="854" y="36724"/>
                  </a:lnTo>
                  <a:cubicBezTo>
                    <a:pt x="-2572" y="25361"/>
                    <a:pt x="4985" y="20872"/>
                    <a:pt x="11485" y="15985"/>
                  </a:cubicBezTo>
                  <a:cubicBezTo>
                    <a:pt x="33501" y="-435"/>
                    <a:pt x="50126" y="-3958"/>
                    <a:pt x="72697" y="4281"/>
                  </a:cubicBezTo>
                  <a:cubicBezTo>
                    <a:pt x="66399" y="9224"/>
                    <a:pt x="61512" y="13031"/>
                    <a:pt x="55870" y="17406"/>
                  </a:cubicBezTo>
                  <a:cubicBezTo>
                    <a:pt x="57582" y="21553"/>
                    <a:pt x="60857" y="26326"/>
                    <a:pt x="61260" y="31326"/>
                  </a:cubicBezTo>
                  <a:cubicBezTo>
                    <a:pt x="61966" y="40190"/>
                    <a:pt x="64585" y="45701"/>
                    <a:pt x="71639" y="50815"/>
                  </a:cubicBezTo>
                  <a:cubicBezTo>
                    <a:pt x="82672" y="58826"/>
                    <a:pt x="84536" y="69963"/>
                    <a:pt x="79750" y="82804"/>
                  </a:cubicBezTo>
                  <a:cubicBezTo>
                    <a:pt x="75216" y="94963"/>
                    <a:pt x="69170" y="98372"/>
                    <a:pt x="51839" y="97066"/>
                  </a:cubicBezTo>
                  <a:cubicBezTo>
                    <a:pt x="56776" y="86838"/>
                    <a:pt x="61311" y="77463"/>
                    <a:pt x="65391" y="69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F18C68B3-9143-D59D-A366-50D66BAB83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35428" y="2576472"/>
              <a:ext cx="64636" cy="86903"/>
            </a:xfrm>
            <a:custGeom>
              <a:avLst/>
              <a:gdLst>
                <a:gd name="connsiteX0" fmla="*/ 20430 w 64636"/>
                <a:gd name="connsiteY0" fmla="*/ 68431 h 86903"/>
                <a:gd name="connsiteX1" fmla="*/ 45620 w 64636"/>
                <a:gd name="connsiteY1" fmla="*/ 21044 h 86903"/>
                <a:gd name="connsiteX2" fmla="*/ 55444 w 64636"/>
                <a:gd name="connsiteY2" fmla="*/ 21 h 86903"/>
                <a:gd name="connsiteX3" fmla="*/ 63858 w 64636"/>
                <a:gd name="connsiteY3" fmla="*/ 23544 h 86903"/>
                <a:gd name="connsiteX4" fmla="*/ 42496 w 64636"/>
                <a:gd name="connsiteY4" fmla="*/ 75931 h 86903"/>
                <a:gd name="connsiteX5" fmla="*/ 1084 w 64636"/>
                <a:gd name="connsiteY5" fmla="*/ 61783 h 86903"/>
                <a:gd name="connsiteX6" fmla="*/ 1789 w 64636"/>
                <a:gd name="connsiteY6" fmla="*/ 15590 h 86903"/>
                <a:gd name="connsiteX7" fmla="*/ 9900 w 64636"/>
                <a:gd name="connsiteY7" fmla="*/ 5817 h 86903"/>
                <a:gd name="connsiteX8" fmla="*/ 18264 w 64636"/>
                <a:gd name="connsiteY8" fmla="*/ 17749 h 86903"/>
                <a:gd name="connsiteX9" fmla="*/ 20379 w 64636"/>
                <a:gd name="connsiteY9" fmla="*/ 68431 h 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36" h="86903">
                  <a:moveTo>
                    <a:pt x="20430" y="68431"/>
                  </a:moveTo>
                  <a:cubicBezTo>
                    <a:pt x="40431" y="54795"/>
                    <a:pt x="43151" y="37976"/>
                    <a:pt x="45620" y="21044"/>
                  </a:cubicBezTo>
                  <a:cubicBezTo>
                    <a:pt x="46879" y="12635"/>
                    <a:pt x="44663" y="-604"/>
                    <a:pt x="55444" y="21"/>
                  </a:cubicBezTo>
                  <a:cubicBezTo>
                    <a:pt x="67737" y="760"/>
                    <a:pt x="64311" y="14453"/>
                    <a:pt x="63858" y="23544"/>
                  </a:cubicBezTo>
                  <a:cubicBezTo>
                    <a:pt x="62850" y="43999"/>
                    <a:pt x="55847" y="61840"/>
                    <a:pt x="42496" y="75931"/>
                  </a:cubicBezTo>
                  <a:cubicBezTo>
                    <a:pt x="24511" y="94852"/>
                    <a:pt x="5215" y="88772"/>
                    <a:pt x="1084" y="61783"/>
                  </a:cubicBezTo>
                  <a:cubicBezTo>
                    <a:pt x="-1183" y="46840"/>
                    <a:pt x="630" y="30931"/>
                    <a:pt x="1789" y="15590"/>
                  </a:cubicBezTo>
                  <a:cubicBezTo>
                    <a:pt x="2041" y="12124"/>
                    <a:pt x="7079" y="9055"/>
                    <a:pt x="9900" y="5817"/>
                  </a:cubicBezTo>
                  <a:cubicBezTo>
                    <a:pt x="12822" y="9794"/>
                    <a:pt x="17860" y="13487"/>
                    <a:pt x="18264" y="17749"/>
                  </a:cubicBezTo>
                  <a:cubicBezTo>
                    <a:pt x="19775" y="32806"/>
                    <a:pt x="19674" y="48090"/>
                    <a:pt x="20379" y="68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FADD744-85EF-9475-6BC9-22F6D85D65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52029" y="4733613"/>
              <a:ext cx="78550" cy="67915"/>
            </a:xfrm>
            <a:custGeom>
              <a:avLst/>
              <a:gdLst>
                <a:gd name="connsiteX0" fmla="*/ 17969 w 78550"/>
                <a:gd name="connsiteY0" fmla="*/ 30452 h 67915"/>
                <a:gd name="connsiteX1" fmla="*/ 17969 w 78550"/>
                <a:gd name="connsiteY1" fmla="*/ 18918 h 67915"/>
                <a:gd name="connsiteX2" fmla="*/ 27843 w 78550"/>
                <a:gd name="connsiteY2" fmla="*/ 55 h 67915"/>
                <a:gd name="connsiteX3" fmla="*/ 40741 w 78550"/>
                <a:gd name="connsiteY3" fmla="*/ 16362 h 67915"/>
                <a:gd name="connsiteX4" fmla="*/ 44822 w 78550"/>
                <a:gd name="connsiteY4" fmla="*/ 36930 h 67915"/>
                <a:gd name="connsiteX5" fmla="*/ 60591 w 78550"/>
                <a:gd name="connsiteY5" fmla="*/ 28635 h 67915"/>
                <a:gd name="connsiteX6" fmla="*/ 77216 w 78550"/>
                <a:gd name="connsiteY6" fmla="*/ 35396 h 67915"/>
                <a:gd name="connsiteX7" fmla="*/ 77065 w 78550"/>
                <a:gd name="connsiteY7" fmla="*/ 58578 h 67915"/>
                <a:gd name="connsiteX8" fmla="*/ 72330 w 78550"/>
                <a:gd name="connsiteY8" fmla="*/ 62669 h 67915"/>
                <a:gd name="connsiteX9" fmla="*/ 25677 w 78550"/>
                <a:gd name="connsiteY9" fmla="*/ 60339 h 67915"/>
                <a:gd name="connsiteX10" fmla="*/ 18070 w 78550"/>
                <a:gd name="connsiteY10" fmla="*/ 60169 h 67915"/>
                <a:gd name="connsiteX11" fmla="*/ 739 w 78550"/>
                <a:gd name="connsiteY11" fmla="*/ 53350 h 67915"/>
                <a:gd name="connsiteX12" fmla="*/ 13737 w 78550"/>
                <a:gd name="connsiteY12" fmla="*/ 33180 h 67915"/>
                <a:gd name="connsiteX13" fmla="*/ 18020 w 78550"/>
                <a:gd name="connsiteY13" fmla="*/ 30452 h 6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550" h="67915">
                  <a:moveTo>
                    <a:pt x="17969" y="30452"/>
                  </a:moveTo>
                  <a:cubicBezTo>
                    <a:pt x="17969" y="26987"/>
                    <a:pt x="17969" y="22953"/>
                    <a:pt x="17969" y="18918"/>
                  </a:cubicBezTo>
                  <a:cubicBezTo>
                    <a:pt x="18070" y="10453"/>
                    <a:pt x="18272" y="907"/>
                    <a:pt x="27843" y="55"/>
                  </a:cubicBezTo>
                  <a:cubicBezTo>
                    <a:pt x="36862" y="-741"/>
                    <a:pt x="39734" y="7271"/>
                    <a:pt x="40741" y="16362"/>
                  </a:cubicBezTo>
                  <a:cubicBezTo>
                    <a:pt x="41447" y="22725"/>
                    <a:pt x="43210" y="28975"/>
                    <a:pt x="44822" y="36930"/>
                  </a:cubicBezTo>
                  <a:cubicBezTo>
                    <a:pt x="50817" y="33578"/>
                    <a:pt x="55704" y="28691"/>
                    <a:pt x="60591" y="28635"/>
                  </a:cubicBezTo>
                  <a:cubicBezTo>
                    <a:pt x="66334" y="28578"/>
                    <a:pt x="75251" y="30964"/>
                    <a:pt x="77216" y="35396"/>
                  </a:cubicBezTo>
                  <a:cubicBezTo>
                    <a:pt x="79937" y="41646"/>
                    <a:pt x="77770" y="50737"/>
                    <a:pt x="77065" y="58578"/>
                  </a:cubicBezTo>
                  <a:cubicBezTo>
                    <a:pt x="76914" y="60226"/>
                    <a:pt x="73186" y="63180"/>
                    <a:pt x="72330" y="62669"/>
                  </a:cubicBezTo>
                  <a:cubicBezTo>
                    <a:pt x="57115" y="54600"/>
                    <a:pt x="40539" y="79828"/>
                    <a:pt x="25677" y="60339"/>
                  </a:cubicBezTo>
                  <a:cubicBezTo>
                    <a:pt x="24519" y="58862"/>
                    <a:pt x="20337" y="59146"/>
                    <a:pt x="18070" y="60169"/>
                  </a:cubicBezTo>
                  <a:cubicBezTo>
                    <a:pt x="10311" y="63521"/>
                    <a:pt x="3208" y="64600"/>
                    <a:pt x="739" y="53350"/>
                  </a:cubicBezTo>
                  <a:cubicBezTo>
                    <a:pt x="-1830" y="41589"/>
                    <a:pt x="2251" y="34146"/>
                    <a:pt x="13737" y="33180"/>
                  </a:cubicBezTo>
                  <a:cubicBezTo>
                    <a:pt x="14896" y="33066"/>
                    <a:pt x="16004" y="31759"/>
                    <a:pt x="18020" y="304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AB8E0AD7-5299-131B-ED15-01C152CCDF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046" y="1160632"/>
              <a:ext cx="66258" cy="88159"/>
            </a:xfrm>
            <a:custGeom>
              <a:avLst/>
              <a:gdLst>
                <a:gd name="connsiteX0" fmla="*/ 21370 w 66258"/>
                <a:gd name="connsiteY0" fmla="*/ 43693 h 88159"/>
                <a:gd name="connsiteX1" fmla="*/ 63589 w 66258"/>
                <a:gd name="connsiteY1" fmla="*/ 11875 h 88159"/>
                <a:gd name="connsiteX2" fmla="*/ 35577 w 66258"/>
                <a:gd name="connsiteY2" fmla="*/ 60625 h 88159"/>
                <a:gd name="connsiteX3" fmla="*/ 66259 w 66258"/>
                <a:gd name="connsiteY3" fmla="*/ 78751 h 88159"/>
                <a:gd name="connsiteX4" fmla="*/ 45956 w 66258"/>
                <a:gd name="connsiteY4" fmla="*/ 86251 h 88159"/>
                <a:gd name="connsiteX5" fmla="*/ 16584 w 66258"/>
                <a:gd name="connsiteY5" fmla="*/ 76762 h 88159"/>
                <a:gd name="connsiteX6" fmla="*/ 6609 w 66258"/>
                <a:gd name="connsiteY6" fmla="*/ 68807 h 88159"/>
                <a:gd name="connsiteX7" fmla="*/ 9 w 66258"/>
                <a:gd name="connsiteY7" fmla="*/ 10568 h 88159"/>
                <a:gd name="connsiteX8" fmla="*/ 7465 w 66258"/>
                <a:gd name="connsiteY8" fmla="*/ 0 h 88159"/>
                <a:gd name="connsiteX9" fmla="*/ 17239 w 66258"/>
                <a:gd name="connsiteY9" fmla="*/ 10739 h 88159"/>
                <a:gd name="connsiteX10" fmla="*/ 21421 w 66258"/>
                <a:gd name="connsiteY10" fmla="*/ 43693 h 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58" h="88159">
                  <a:moveTo>
                    <a:pt x="21370" y="43693"/>
                  </a:moveTo>
                  <a:cubicBezTo>
                    <a:pt x="39305" y="35909"/>
                    <a:pt x="43689" y="13068"/>
                    <a:pt x="63589" y="11875"/>
                  </a:cubicBezTo>
                  <a:cubicBezTo>
                    <a:pt x="62480" y="35682"/>
                    <a:pt x="43034" y="44034"/>
                    <a:pt x="35577" y="60625"/>
                  </a:cubicBezTo>
                  <a:cubicBezTo>
                    <a:pt x="46057" y="66819"/>
                    <a:pt x="55981" y="72671"/>
                    <a:pt x="66259" y="78751"/>
                  </a:cubicBezTo>
                  <a:cubicBezTo>
                    <a:pt x="60163" y="91535"/>
                    <a:pt x="52807" y="88239"/>
                    <a:pt x="45956" y="86251"/>
                  </a:cubicBezTo>
                  <a:cubicBezTo>
                    <a:pt x="36081" y="83353"/>
                    <a:pt x="26207" y="80512"/>
                    <a:pt x="16584" y="76762"/>
                  </a:cubicBezTo>
                  <a:cubicBezTo>
                    <a:pt x="12755" y="75285"/>
                    <a:pt x="7112" y="72103"/>
                    <a:pt x="6609" y="68807"/>
                  </a:cubicBezTo>
                  <a:cubicBezTo>
                    <a:pt x="3586" y="49546"/>
                    <a:pt x="1419" y="30057"/>
                    <a:pt x="9" y="10568"/>
                  </a:cubicBezTo>
                  <a:cubicBezTo>
                    <a:pt x="-243" y="7273"/>
                    <a:pt x="4846" y="3523"/>
                    <a:pt x="7465" y="0"/>
                  </a:cubicBezTo>
                  <a:cubicBezTo>
                    <a:pt x="10841" y="3523"/>
                    <a:pt x="16231" y="6477"/>
                    <a:pt x="17239" y="10739"/>
                  </a:cubicBezTo>
                  <a:cubicBezTo>
                    <a:pt x="19657" y="20796"/>
                    <a:pt x="20010" y="31534"/>
                    <a:pt x="21421" y="43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417D2016-0153-C0F9-77D1-0707D6EEB9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714" y="3654747"/>
              <a:ext cx="142293" cy="40980"/>
            </a:xfrm>
            <a:custGeom>
              <a:avLst/>
              <a:gdLst>
                <a:gd name="connsiteX0" fmla="*/ 142243 w 142293"/>
                <a:gd name="connsiteY0" fmla="*/ 15902 h 40980"/>
                <a:gd name="connsiteX1" fmla="*/ 119925 w 142293"/>
                <a:gd name="connsiteY1" fmla="*/ 21300 h 40980"/>
                <a:gd name="connsiteX2" fmla="*/ 27276 w 142293"/>
                <a:gd name="connsiteY2" fmla="*/ 38346 h 40980"/>
                <a:gd name="connsiteX3" fmla="*/ 7930 w 142293"/>
                <a:gd name="connsiteY3" fmla="*/ 40959 h 40980"/>
                <a:gd name="connsiteX4" fmla="*/ 171 w 142293"/>
                <a:gd name="connsiteY4" fmla="*/ 34198 h 40980"/>
                <a:gd name="connsiteX5" fmla="*/ 3446 w 142293"/>
                <a:gd name="connsiteY5" fmla="*/ 23459 h 40980"/>
                <a:gd name="connsiteX6" fmla="*/ 12867 w 142293"/>
                <a:gd name="connsiteY6" fmla="*/ 17493 h 40980"/>
                <a:gd name="connsiteX7" fmla="*/ 116046 w 142293"/>
                <a:gd name="connsiteY7" fmla="*/ 1186 h 40980"/>
                <a:gd name="connsiteX8" fmla="*/ 142294 w 142293"/>
                <a:gd name="connsiteY8" fmla="*/ 15902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93" h="40980">
                  <a:moveTo>
                    <a:pt x="142243" y="15902"/>
                  </a:moveTo>
                  <a:cubicBezTo>
                    <a:pt x="133729" y="18005"/>
                    <a:pt x="126877" y="19993"/>
                    <a:pt x="119925" y="21300"/>
                  </a:cubicBezTo>
                  <a:cubicBezTo>
                    <a:pt x="89042" y="27096"/>
                    <a:pt x="58159" y="32721"/>
                    <a:pt x="27276" y="38346"/>
                  </a:cubicBezTo>
                  <a:cubicBezTo>
                    <a:pt x="20827" y="39539"/>
                    <a:pt x="14328" y="41186"/>
                    <a:pt x="7930" y="40959"/>
                  </a:cubicBezTo>
                  <a:cubicBezTo>
                    <a:pt x="5159" y="40902"/>
                    <a:pt x="927" y="37153"/>
                    <a:pt x="171" y="34198"/>
                  </a:cubicBezTo>
                  <a:cubicBezTo>
                    <a:pt x="-584" y="31130"/>
                    <a:pt x="1280" y="26187"/>
                    <a:pt x="3446" y="23459"/>
                  </a:cubicBezTo>
                  <a:cubicBezTo>
                    <a:pt x="5713" y="20561"/>
                    <a:pt x="9441" y="18743"/>
                    <a:pt x="12867" y="17493"/>
                  </a:cubicBezTo>
                  <a:cubicBezTo>
                    <a:pt x="46370" y="5050"/>
                    <a:pt x="80427" y="-3189"/>
                    <a:pt x="116046" y="1186"/>
                  </a:cubicBezTo>
                  <a:cubicBezTo>
                    <a:pt x="125416" y="2323"/>
                    <a:pt x="134787" y="3573"/>
                    <a:pt x="142294" y="15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D8799163-8CF9-D5DA-5205-1E506058E2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2573" y="4008151"/>
              <a:ext cx="18386" cy="183410"/>
            </a:xfrm>
            <a:custGeom>
              <a:avLst/>
              <a:gdLst>
                <a:gd name="connsiteX0" fmla="*/ 15327 w 18386"/>
                <a:gd name="connsiteY0" fmla="*/ 183410 h 183410"/>
                <a:gd name="connsiteX1" fmla="*/ 61 w 18386"/>
                <a:gd name="connsiteY1" fmla="*/ 162558 h 183410"/>
                <a:gd name="connsiteX2" fmla="*/ 263 w 18386"/>
                <a:gd name="connsiteY2" fmla="*/ 16421 h 183410"/>
                <a:gd name="connsiteX3" fmla="*/ 1674 w 18386"/>
                <a:gd name="connsiteY3" fmla="*/ 6818 h 183410"/>
                <a:gd name="connsiteX4" fmla="*/ 9331 w 18386"/>
                <a:gd name="connsiteY4" fmla="*/ 0 h 183410"/>
                <a:gd name="connsiteX5" fmla="*/ 16788 w 18386"/>
                <a:gd name="connsiteY5" fmla="*/ 6875 h 183410"/>
                <a:gd name="connsiteX6" fmla="*/ 18249 w 18386"/>
                <a:gd name="connsiteY6" fmla="*/ 19034 h 183410"/>
                <a:gd name="connsiteX7" fmla="*/ 18249 w 18386"/>
                <a:gd name="connsiteY7" fmla="*/ 162672 h 183410"/>
                <a:gd name="connsiteX8" fmla="*/ 15276 w 18386"/>
                <a:gd name="connsiteY8" fmla="*/ 183410 h 18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6" h="183410">
                  <a:moveTo>
                    <a:pt x="15327" y="183410"/>
                  </a:moveTo>
                  <a:cubicBezTo>
                    <a:pt x="1825" y="180740"/>
                    <a:pt x="112" y="171762"/>
                    <a:pt x="61" y="162558"/>
                  </a:cubicBezTo>
                  <a:cubicBezTo>
                    <a:pt x="-90" y="113864"/>
                    <a:pt x="61" y="65114"/>
                    <a:pt x="263" y="16421"/>
                  </a:cubicBezTo>
                  <a:cubicBezTo>
                    <a:pt x="263" y="13182"/>
                    <a:pt x="263" y="9318"/>
                    <a:pt x="1674" y="6818"/>
                  </a:cubicBezTo>
                  <a:cubicBezTo>
                    <a:pt x="3437" y="3807"/>
                    <a:pt x="6712" y="0"/>
                    <a:pt x="9331" y="0"/>
                  </a:cubicBezTo>
                  <a:cubicBezTo>
                    <a:pt x="11901" y="0"/>
                    <a:pt x="15427" y="3807"/>
                    <a:pt x="16788" y="6875"/>
                  </a:cubicBezTo>
                  <a:cubicBezTo>
                    <a:pt x="18299" y="10341"/>
                    <a:pt x="18249" y="14886"/>
                    <a:pt x="18249" y="19034"/>
                  </a:cubicBezTo>
                  <a:cubicBezTo>
                    <a:pt x="18349" y="66932"/>
                    <a:pt x="18501" y="114830"/>
                    <a:pt x="18249" y="162672"/>
                  </a:cubicBezTo>
                  <a:cubicBezTo>
                    <a:pt x="18249" y="168978"/>
                    <a:pt x="16485" y="175229"/>
                    <a:pt x="15276" y="18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1BEE55D0-8D28-7E10-27F4-4A20C1649A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97121" y="4619359"/>
              <a:ext cx="91659" cy="79474"/>
            </a:xfrm>
            <a:custGeom>
              <a:avLst/>
              <a:gdLst>
                <a:gd name="connsiteX0" fmla="*/ 56637 w 91659"/>
                <a:gd name="connsiteY0" fmla="*/ 60899 h 79474"/>
                <a:gd name="connsiteX1" fmla="*/ 67418 w 91659"/>
                <a:gd name="connsiteY1" fmla="*/ 35728 h 79474"/>
                <a:gd name="connsiteX2" fmla="*/ 77141 w 91659"/>
                <a:gd name="connsiteY2" fmla="*/ 16524 h 79474"/>
                <a:gd name="connsiteX3" fmla="*/ 86512 w 91659"/>
                <a:gd name="connsiteY3" fmla="*/ 13342 h 79474"/>
                <a:gd name="connsiteX4" fmla="*/ 91550 w 91659"/>
                <a:gd name="connsiteY4" fmla="*/ 22433 h 79474"/>
                <a:gd name="connsiteX5" fmla="*/ 74169 w 91659"/>
                <a:gd name="connsiteY5" fmla="*/ 69479 h 79474"/>
                <a:gd name="connsiteX6" fmla="*/ 41271 w 91659"/>
                <a:gd name="connsiteY6" fmla="*/ 71808 h 79474"/>
                <a:gd name="connsiteX7" fmla="*/ 564 w 91659"/>
                <a:gd name="connsiteY7" fmla="*/ 11353 h 79474"/>
                <a:gd name="connsiteX8" fmla="*/ 1672 w 91659"/>
                <a:gd name="connsiteY8" fmla="*/ 2603 h 79474"/>
                <a:gd name="connsiteX9" fmla="*/ 11194 w 91659"/>
                <a:gd name="connsiteY9" fmla="*/ 615 h 79474"/>
                <a:gd name="connsiteX10" fmla="*/ 28776 w 91659"/>
                <a:gd name="connsiteY10" fmla="*/ 18342 h 79474"/>
                <a:gd name="connsiteX11" fmla="*/ 56586 w 91659"/>
                <a:gd name="connsiteY11" fmla="*/ 60843 h 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59" h="79474">
                  <a:moveTo>
                    <a:pt x="56637" y="60899"/>
                  </a:moveTo>
                  <a:cubicBezTo>
                    <a:pt x="61322" y="49877"/>
                    <a:pt x="64244" y="42717"/>
                    <a:pt x="67418" y="35728"/>
                  </a:cubicBezTo>
                  <a:cubicBezTo>
                    <a:pt x="70391" y="29195"/>
                    <a:pt x="73161" y="22262"/>
                    <a:pt x="77141" y="16524"/>
                  </a:cubicBezTo>
                  <a:cubicBezTo>
                    <a:pt x="78854" y="14024"/>
                    <a:pt x="83943" y="12319"/>
                    <a:pt x="86512" y="13342"/>
                  </a:cubicBezTo>
                  <a:cubicBezTo>
                    <a:pt x="88981" y="14308"/>
                    <a:pt x="92306" y="20217"/>
                    <a:pt x="91550" y="22433"/>
                  </a:cubicBezTo>
                  <a:cubicBezTo>
                    <a:pt x="86462" y="38456"/>
                    <a:pt x="82129" y="55331"/>
                    <a:pt x="74169" y="69479"/>
                  </a:cubicBezTo>
                  <a:cubicBezTo>
                    <a:pt x="67267" y="81695"/>
                    <a:pt x="50188" y="83002"/>
                    <a:pt x="41271" y="71808"/>
                  </a:cubicBezTo>
                  <a:cubicBezTo>
                    <a:pt x="26308" y="53058"/>
                    <a:pt x="13763" y="31865"/>
                    <a:pt x="564" y="11353"/>
                  </a:cubicBezTo>
                  <a:cubicBezTo>
                    <a:pt x="-595" y="9535"/>
                    <a:pt x="161" y="3796"/>
                    <a:pt x="1672" y="2603"/>
                  </a:cubicBezTo>
                  <a:cubicBezTo>
                    <a:pt x="4191" y="672"/>
                    <a:pt x="9229" y="-919"/>
                    <a:pt x="11194" y="615"/>
                  </a:cubicBezTo>
                  <a:cubicBezTo>
                    <a:pt x="17592" y="5672"/>
                    <a:pt x="23890" y="11524"/>
                    <a:pt x="28776" y="18342"/>
                  </a:cubicBezTo>
                  <a:cubicBezTo>
                    <a:pt x="37794" y="30842"/>
                    <a:pt x="45855" y="44308"/>
                    <a:pt x="56586" y="608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72F6ABAC-9908-9C2F-BD4F-9027B6A680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706" y="4974484"/>
              <a:ext cx="97723" cy="58678"/>
            </a:xfrm>
            <a:custGeom>
              <a:avLst/>
              <a:gdLst>
                <a:gd name="connsiteX0" fmla="*/ 97673 w 97723"/>
                <a:gd name="connsiteY0" fmla="*/ 53390 h 58678"/>
                <a:gd name="connsiteX1" fmla="*/ 50669 w 97723"/>
                <a:gd name="connsiteY1" fmla="*/ 41231 h 58678"/>
                <a:gd name="connsiteX2" fmla="*/ 18980 w 97723"/>
                <a:gd name="connsiteY2" fmla="*/ 49129 h 58678"/>
                <a:gd name="connsiteX3" fmla="*/ 4219 w 97723"/>
                <a:gd name="connsiteY3" fmla="*/ 17140 h 58678"/>
                <a:gd name="connsiteX4" fmla="*/ 50921 w 97723"/>
                <a:gd name="connsiteY4" fmla="*/ 12197 h 58678"/>
                <a:gd name="connsiteX5" fmla="*/ 83819 w 97723"/>
                <a:gd name="connsiteY5" fmla="*/ 40322 h 58678"/>
                <a:gd name="connsiteX6" fmla="*/ 97724 w 97723"/>
                <a:gd name="connsiteY6" fmla="*/ 53390 h 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23" h="58678">
                  <a:moveTo>
                    <a:pt x="97673" y="53390"/>
                  </a:moveTo>
                  <a:cubicBezTo>
                    <a:pt x="74852" y="67310"/>
                    <a:pt x="63314" y="50379"/>
                    <a:pt x="50669" y="41231"/>
                  </a:cubicBezTo>
                  <a:cubicBezTo>
                    <a:pt x="39736" y="44129"/>
                    <a:pt x="29409" y="48788"/>
                    <a:pt x="18980" y="49129"/>
                  </a:cubicBezTo>
                  <a:cubicBezTo>
                    <a:pt x="1548" y="49697"/>
                    <a:pt x="-5102" y="33958"/>
                    <a:pt x="4219" y="17140"/>
                  </a:cubicBezTo>
                  <a:cubicBezTo>
                    <a:pt x="16007" y="-4110"/>
                    <a:pt x="34144" y="-5417"/>
                    <a:pt x="50921" y="12197"/>
                  </a:cubicBezTo>
                  <a:cubicBezTo>
                    <a:pt x="60947" y="22708"/>
                    <a:pt x="72836" y="30947"/>
                    <a:pt x="83819" y="40322"/>
                  </a:cubicBezTo>
                  <a:cubicBezTo>
                    <a:pt x="87698" y="43617"/>
                    <a:pt x="91325" y="47367"/>
                    <a:pt x="97724" y="53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751CBBDB-623D-EA8D-4E56-F5F4473DC7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134" y="5318501"/>
              <a:ext cx="21863" cy="188637"/>
            </a:xfrm>
            <a:custGeom>
              <a:avLst/>
              <a:gdLst>
                <a:gd name="connsiteX0" fmla="*/ 955 w 21863"/>
                <a:gd name="connsiteY0" fmla="*/ 188638 h 188637"/>
                <a:gd name="connsiteX1" fmla="*/ 4783 w 21863"/>
                <a:gd name="connsiteY1" fmla="*/ 11989 h 188637"/>
                <a:gd name="connsiteX2" fmla="*/ 12743 w 21863"/>
                <a:gd name="connsiteY2" fmla="*/ 0 h 188637"/>
                <a:gd name="connsiteX3" fmla="*/ 20955 w 21863"/>
                <a:gd name="connsiteY3" fmla="*/ 71307 h 188637"/>
                <a:gd name="connsiteX4" fmla="*/ 955 w 21863"/>
                <a:gd name="connsiteY4" fmla="*/ 188638 h 18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3" h="188637">
                  <a:moveTo>
                    <a:pt x="955" y="188638"/>
                  </a:moveTo>
                  <a:cubicBezTo>
                    <a:pt x="-1615" y="129490"/>
                    <a:pt x="1458" y="70739"/>
                    <a:pt x="4783" y="11989"/>
                  </a:cubicBezTo>
                  <a:cubicBezTo>
                    <a:pt x="4935" y="8921"/>
                    <a:pt x="8562" y="6137"/>
                    <a:pt x="12743" y="0"/>
                  </a:cubicBezTo>
                  <a:cubicBezTo>
                    <a:pt x="25893" y="24659"/>
                    <a:pt x="20955" y="48694"/>
                    <a:pt x="20955" y="71307"/>
                  </a:cubicBezTo>
                  <a:cubicBezTo>
                    <a:pt x="20955" y="135399"/>
                    <a:pt x="14406" y="175001"/>
                    <a:pt x="955" y="1886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9CBF7703-88F6-B991-DBA4-D1697BA107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2504" y="2642972"/>
              <a:ext cx="53054" cy="81752"/>
            </a:xfrm>
            <a:custGeom>
              <a:avLst/>
              <a:gdLst>
                <a:gd name="connsiteX0" fmla="*/ 3803 w 53054"/>
                <a:gd name="connsiteY0" fmla="*/ 0 h 81752"/>
                <a:gd name="connsiteX1" fmla="*/ 32469 w 53054"/>
                <a:gd name="connsiteY1" fmla="*/ 2727 h 81752"/>
                <a:gd name="connsiteX2" fmla="*/ 49397 w 53054"/>
                <a:gd name="connsiteY2" fmla="*/ 15114 h 81752"/>
                <a:gd name="connsiteX3" fmla="*/ 41084 w 53054"/>
                <a:gd name="connsiteY3" fmla="*/ 73012 h 81752"/>
                <a:gd name="connsiteX4" fmla="*/ 8438 w 53054"/>
                <a:gd name="connsiteY4" fmla="*/ 69205 h 81752"/>
                <a:gd name="connsiteX5" fmla="*/ 3803 w 53054"/>
                <a:gd name="connsiteY5" fmla="*/ 0 h 81752"/>
                <a:gd name="connsiteX6" fmla="*/ 27734 w 53054"/>
                <a:gd name="connsiteY6" fmla="*/ 22841 h 81752"/>
                <a:gd name="connsiteX7" fmla="*/ 21083 w 53054"/>
                <a:gd name="connsiteY7" fmla="*/ 23807 h 81752"/>
                <a:gd name="connsiteX8" fmla="*/ 25366 w 53054"/>
                <a:gd name="connsiteY8" fmla="*/ 57273 h 81752"/>
                <a:gd name="connsiteX9" fmla="*/ 27734 w 53054"/>
                <a:gd name="connsiteY9" fmla="*/ 22841 h 81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4" h="81752">
                  <a:moveTo>
                    <a:pt x="3803" y="0"/>
                  </a:moveTo>
                  <a:cubicBezTo>
                    <a:pt x="15844" y="966"/>
                    <a:pt x="24560" y="227"/>
                    <a:pt x="32469" y="2727"/>
                  </a:cubicBezTo>
                  <a:cubicBezTo>
                    <a:pt x="38767" y="4716"/>
                    <a:pt x="46273" y="9148"/>
                    <a:pt x="49397" y="15114"/>
                  </a:cubicBezTo>
                  <a:cubicBezTo>
                    <a:pt x="57156" y="29887"/>
                    <a:pt x="51714" y="60966"/>
                    <a:pt x="41084" y="73012"/>
                  </a:cubicBezTo>
                  <a:cubicBezTo>
                    <a:pt x="29900" y="85682"/>
                    <a:pt x="14887" y="84716"/>
                    <a:pt x="8438" y="69205"/>
                  </a:cubicBezTo>
                  <a:cubicBezTo>
                    <a:pt x="-681" y="47273"/>
                    <a:pt x="-2696" y="24091"/>
                    <a:pt x="3803" y="0"/>
                  </a:cubicBezTo>
                  <a:close/>
                  <a:moveTo>
                    <a:pt x="27734" y="22841"/>
                  </a:moveTo>
                  <a:cubicBezTo>
                    <a:pt x="25517" y="23182"/>
                    <a:pt x="23300" y="23523"/>
                    <a:pt x="21083" y="23807"/>
                  </a:cubicBezTo>
                  <a:cubicBezTo>
                    <a:pt x="22343" y="33693"/>
                    <a:pt x="23602" y="43523"/>
                    <a:pt x="25366" y="57273"/>
                  </a:cubicBezTo>
                  <a:cubicBezTo>
                    <a:pt x="33779" y="42841"/>
                    <a:pt x="36197" y="32671"/>
                    <a:pt x="27734" y="2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3A5C0494-BE5D-7617-D846-875BA86402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4593" y="4023487"/>
              <a:ext cx="24966" cy="152789"/>
            </a:xfrm>
            <a:custGeom>
              <a:avLst/>
              <a:gdLst>
                <a:gd name="connsiteX0" fmla="*/ 9605 w 24966"/>
                <a:gd name="connsiteY0" fmla="*/ 152790 h 152789"/>
                <a:gd name="connsiteX1" fmla="*/ 3106 w 24966"/>
                <a:gd name="connsiteY1" fmla="*/ 116824 h 152789"/>
                <a:gd name="connsiteX2" fmla="*/ 33 w 24966"/>
                <a:gd name="connsiteY2" fmla="*/ 20630 h 152789"/>
                <a:gd name="connsiteX3" fmla="*/ 1998 w 24966"/>
                <a:gd name="connsiteY3" fmla="*/ 6368 h 152789"/>
                <a:gd name="connsiteX4" fmla="*/ 12326 w 24966"/>
                <a:gd name="connsiteY4" fmla="*/ 5 h 152789"/>
                <a:gd name="connsiteX5" fmla="*/ 19732 w 24966"/>
                <a:gd name="connsiteY5" fmla="*/ 6936 h 152789"/>
                <a:gd name="connsiteX6" fmla="*/ 15500 w 24966"/>
                <a:gd name="connsiteY6" fmla="*/ 148017 h 152789"/>
                <a:gd name="connsiteX7" fmla="*/ 9605 w 24966"/>
                <a:gd name="connsiteY7" fmla="*/ 152790 h 15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66" h="152789">
                  <a:moveTo>
                    <a:pt x="9605" y="152790"/>
                  </a:moveTo>
                  <a:cubicBezTo>
                    <a:pt x="6935" y="138642"/>
                    <a:pt x="3661" y="127790"/>
                    <a:pt x="3106" y="116824"/>
                  </a:cubicBezTo>
                  <a:cubicBezTo>
                    <a:pt x="1444" y="84778"/>
                    <a:pt x="839" y="52676"/>
                    <a:pt x="33" y="20630"/>
                  </a:cubicBezTo>
                  <a:cubicBezTo>
                    <a:pt x="-68" y="15800"/>
                    <a:pt x="-68" y="10118"/>
                    <a:pt x="1998" y="6368"/>
                  </a:cubicBezTo>
                  <a:cubicBezTo>
                    <a:pt x="3913" y="2959"/>
                    <a:pt x="8648" y="289"/>
                    <a:pt x="12326" y="5"/>
                  </a:cubicBezTo>
                  <a:cubicBezTo>
                    <a:pt x="14744" y="-166"/>
                    <a:pt x="19530" y="4266"/>
                    <a:pt x="19732" y="6936"/>
                  </a:cubicBezTo>
                  <a:cubicBezTo>
                    <a:pt x="23158" y="54096"/>
                    <a:pt x="31470" y="101596"/>
                    <a:pt x="15500" y="148017"/>
                  </a:cubicBezTo>
                  <a:cubicBezTo>
                    <a:pt x="15298" y="148642"/>
                    <a:pt x="14341" y="148983"/>
                    <a:pt x="9605" y="152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53C92DAC-ECA9-6005-8671-FACA778B91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2935" y="165767"/>
              <a:ext cx="170188" cy="24770"/>
            </a:xfrm>
            <a:custGeom>
              <a:avLst/>
              <a:gdLst>
                <a:gd name="connsiteX0" fmla="*/ 170188 w 170188"/>
                <a:gd name="connsiteY0" fmla="*/ 10711 h 24770"/>
                <a:gd name="connsiteX1" fmla="*/ 150540 w 170188"/>
                <a:gd name="connsiteY1" fmla="*/ 17188 h 24770"/>
                <a:gd name="connsiteX2" fmla="*/ 17687 w 170188"/>
                <a:gd name="connsiteY2" fmla="*/ 24461 h 24770"/>
                <a:gd name="connsiteX3" fmla="*/ 4 w 170188"/>
                <a:gd name="connsiteY3" fmla="*/ 15768 h 24770"/>
                <a:gd name="connsiteX4" fmla="*/ 18594 w 170188"/>
                <a:gd name="connsiteY4" fmla="*/ 6052 h 24770"/>
                <a:gd name="connsiteX5" fmla="*/ 149432 w 170188"/>
                <a:gd name="connsiteY5" fmla="*/ 29 h 24770"/>
                <a:gd name="connsiteX6" fmla="*/ 169835 w 170188"/>
                <a:gd name="connsiteY6" fmla="*/ 2472 h 24770"/>
                <a:gd name="connsiteX7" fmla="*/ 170188 w 170188"/>
                <a:gd name="connsiteY7" fmla="*/ 10768 h 2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8" h="24770">
                  <a:moveTo>
                    <a:pt x="170188" y="10711"/>
                  </a:moveTo>
                  <a:cubicBezTo>
                    <a:pt x="163639" y="12927"/>
                    <a:pt x="157190" y="16734"/>
                    <a:pt x="150540" y="17188"/>
                  </a:cubicBezTo>
                  <a:cubicBezTo>
                    <a:pt x="106256" y="20086"/>
                    <a:pt x="61972" y="22529"/>
                    <a:pt x="17687" y="24461"/>
                  </a:cubicBezTo>
                  <a:cubicBezTo>
                    <a:pt x="11138" y="24745"/>
                    <a:pt x="206" y="26677"/>
                    <a:pt x="4" y="15768"/>
                  </a:cubicBezTo>
                  <a:cubicBezTo>
                    <a:pt x="-248" y="2245"/>
                    <a:pt x="11541" y="6393"/>
                    <a:pt x="18594" y="6052"/>
                  </a:cubicBezTo>
                  <a:cubicBezTo>
                    <a:pt x="62173" y="3609"/>
                    <a:pt x="105802" y="1677"/>
                    <a:pt x="149432" y="29"/>
                  </a:cubicBezTo>
                  <a:cubicBezTo>
                    <a:pt x="156182" y="-255"/>
                    <a:pt x="163034" y="1620"/>
                    <a:pt x="169835" y="2472"/>
                  </a:cubicBezTo>
                  <a:cubicBezTo>
                    <a:pt x="169936" y="5256"/>
                    <a:pt x="170087" y="7984"/>
                    <a:pt x="170188" y="10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F4252375-0D36-2482-AA84-20F476860C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6922" y="2746103"/>
              <a:ext cx="69308" cy="84653"/>
            </a:xfrm>
            <a:custGeom>
              <a:avLst/>
              <a:gdLst>
                <a:gd name="connsiteX0" fmla="*/ 46115 w 69308"/>
                <a:gd name="connsiteY0" fmla="*/ 67324 h 84653"/>
                <a:gd name="connsiteX1" fmla="*/ 12109 w 69308"/>
                <a:gd name="connsiteY1" fmla="*/ 84653 h 84653"/>
                <a:gd name="connsiteX2" fmla="*/ 8028 w 69308"/>
                <a:gd name="connsiteY2" fmla="*/ 80733 h 84653"/>
                <a:gd name="connsiteX3" fmla="*/ 16088 w 69308"/>
                <a:gd name="connsiteY3" fmla="*/ 53290 h 84653"/>
                <a:gd name="connsiteX4" fmla="*/ 2335 w 69308"/>
                <a:gd name="connsiteY4" fmla="*/ 21244 h 84653"/>
                <a:gd name="connsiteX5" fmla="*/ 6012 w 69308"/>
                <a:gd name="connsiteY5" fmla="*/ 2778 h 84653"/>
                <a:gd name="connsiteX6" fmla="*/ 21429 w 69308"/>
                <a:gd name="connsiteY6" fmla="*/ 11698 h 84653"/>
                <a:gd name="connsiteX7" fmla="*/ 31505 w 69308"/>
                <a:gd name="connsiteY7" fmla="*/ 30505 h 84653"/>
                <a:gd name="connsiteX8" fmla="*/ 48231 w 69308"/>
                <a:gd name="connsiteY8" fmla="*/ 7096 h 84653"/>
                <a:gd name="connsiteX9" fmla="*/ 65411 w 69308"/>
                <a:gd name="connsiteY9" fmla="*/ 2664 h 84653"/>
                <a:gd name="connsiteX10" fmla="*/ 64554 w 69308"/>
                <a:gd name="connsiteY10" fmla="*/ 21812 h 84653"/>
                <a:gd name="connsiteX11" fmla="*/ 46216 w 69308"/>
                <a:gd name="connsiteY11" fmla="*/ 67324 h 8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308" h="84653">
                  <a:moveTo>
                    <a:pt x="46115" y="67324"/>
                  </a:moveTo>
                  <a:cubicBezTo>
                    <a:pt x="33268" y="73858"/>
                    <a:pt x="22688" y="79256"/>
                    <a:pt x="12109" y="84653"/>
                  </a:cubicBezTo>
                  <a:cubicBezTo>
                    <a:pt x="10748" y="83347"/>
                    <a:pt x="9388" y="82040"/>
                    <a:pt x="8028" y="80733"/>
                  </a:cubicBezTo>
                  <a:cubicBezTo>
                    <a:pt x="10597" y="71983"/>
                    <a:pt x="13167" y="63290"/>
                    <a:pt x="16088" y="53290"/>
                  </a:cubicBezTo>
                  <a:cubicBezTo>
                    <a:pt x="11756" y="43290"/>
                    <a:pt x="6617" y="32494"/>
                    <a:pt x="2335" y="21244"/>
                  </a:cubicBezTo>
                  <a:cubicBezTo>
                    <a:pt x="-235" y="14426"/>
                    <a:pt x="-2502" y="4994"/>
                    <a:pt x="6012" y="2778"/>
                  </a:cubicBezTo>
                  <a:cubicBezTo>
                    <a:pt x="10395" y="1642"/>
                    <a:pt x="17247" y="7267"/>
                    <a:pt x="21429" y="11698"/>
                  </a:cubicBezTo>
                  <a:cubicBezTo>
                    <a:pt x="25459" y="15960"/>
                    <a:pt x="27474" y="22664"/>
                    <a:pt x="31505" y="30505"/>
                  </a:cubicBezTo>
                  <a:cubicBezTo>
                    <a:pt x="37651" y="21812"/>
                    <a:pt x="42639" y="14142"/>
                    <a:pt x="48231" y="7096"/>
                  </a:cubicBezTo>
                  <a:cubicBezTo>
                    <a:pt x="52816" y="1301"/>
                    <a:pt x="58710" y="-3018"/>
                    <a:pt x="65411" y="2664"/>
                  </a:cubicBezTo>
                  <a:cubicBezTo>
                    <a:pt x="72867" y="9028"/>
                    <a:pt x="67930" y="15392"/>
                    <a:pt x="64554" y="21812"/>
                  </a:cubicBezTo>
                  <a:cubicBezTo>
                    <a:pt x="56947" y="36187"/>
                    <a:pt x="44654" y="48176"/>
                    <a:pt x="46216" y="67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AD6888BC-7C03-B3C8-B210-484AB32294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8490" y="4123897"/>
              <a:ext cx="60357" cy="88688"/>
            </a:xfrm>
            <a:custGeom>
              <a:avLst/>
              <a:gdLst>
                <a:gd name="connsiteX0" fmla="*/ 30079 w 60357"/>
                <a:gd name="connsiteY0" fmla="*/ 22380 h 88688"/>
                <a:gd name="connsiteX1" fmla="*/ 657 w 60357"/>
                <a:gd name="connsiteY1" fmla="*/ 44482 h 88688"/>
                <a:gd name="connsiteX2" fmla="*/ 959 w 60357"/>
                <a:gd name="connsiteY2" fmla="*/ 26982 h 88688"/>
                <a:gd name="connsiteX3" fmla="*/ 30079 w 60357"/>
                <a:gd name="connsiteY3" fmla="*/ 2095 h 88688"/>
                <a:gd name="connsiteX4" fmla="*/ 53808 w 60357"/>
                <a:gd name="connsiteY4" fmla="*/ 22834 h 88688"/>
                <a:gd name="connsiteX5" fmla="*/ 44992 w 60357"/>
                <a:gd name="connsiteY5" fmla="*/ 60050 h 88688"/>
                <a:gd name="connsiteX6" fmla="*/ 60357 w 60357"/>
                <a:gd name="connsiteY6" fmla="*/ 63744 h 88688"/>
                <a:gd name="connsiteX7" fmla="*/ 28366 w 60357"/>
                <a:gd name="connsiteY7" fmla="*/ 88460 h 88688"/>
                <a:gd name="connsiteX8" fmla="*/ 15721 w 60357"/>
                <a:gd name="connsiteY8" fmla="*/ 71528 h 88688"/>
                <a:gd name="connsiteX9" fmla="*/ 21917 w 60357"/>
                <a:gd name="connsiteY9" fmla="*/ 48289 h 88688"/>
                <a:gd name="connsiteX10" fmla="*/ 30029 w 60357"/>
                <a:gd name="connsiteY10" fmla="*/ 30789 h 88688"/>
                <a:gd name="connsiteX11" fmla="*/ 30129 w 60357"/>
                <a:gd name="connsiteY11" fmla="*/ 22437 h 8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57" h="88688">
                  <a:moveTo>
                    <a:pt x="30079" y="22380"/>
                  </a:moveTo>
                  <a:cubicBezTo>
                    <a:pt x="20305" y="29766"/>
                    <a:pt x="12144" y="35903"/>
                    <a:pt x="657" y="44482"/>
                  </a:cubicBezTo>
                  <a:cubicBezTo>
                    <a:pt x="657" y="35334"/>
                    <a:pt x="-1006" y="28914"/>
                    <a:pt x="959" y="26982"/>
                  </a:cubicBezTo>
                  <a:cubicBezTo>
                    <a:pt x="10078" y="17834"/>
                    <a:pt x="19247" y="7607"/>
                    <a:pt x="30079" y="2095"/>
                  </a:cubicBezTo>
                  <a:cubicBezTo>
                    <a:pt x="43581" y="-4779"/>
                    <a:pt x="55470" y="6073"/>
                    <a:pt x="53808" y="22834"/>
                  </a:cubicBezTo>
                  <a:cubicBezTo>
                    <a:pt x="52599" y="34880"/>
                    <a:pt x="48317" y="46528"/>
                    <a:pt x="44992" y="60050"/>
                  </a:cubicBezTo>
                  <a:cubicBezTo>
                    <a:pt x="49929" y="61244"/>
                    <a:pt x="55118" y="62494"/>
                    <a:pt x="60357" y="63744"/>
                  </a:cubicBezTo>
                  <a:cubicBezTo>
                    <a:pt x="55017" y="80562"/>
                    <a:pt x="41969" y="90335"/>
                    <a:pt x="28366" y="88460"/>
                  </a:cubicBezTo>
                  <a:cubicBezTo>
                    <a:pt x="19147" y="87210"/>
                    <a:pt x="15318" y="80051"/>
                    <a:pt x="15721" y="71528"/>
                  </a:cubicBezTo>
                  <a:cubicBezTo>
                    <a:pt x="16124" y="63630"/>
                    <a:pt x="19247" y="55789"/>
                    <a:pt x="21917" y="48289"/>
                  </a:cubicBezTo>
                  <a:cubicBezTo>
                    <a:pt x="24084" y="42209"/>
                    <a:pt x="27409" y="36698"/>
                    <a:pt x="30029" y="30789"/>
                  </a:cubicBezTo>
                  <a:cubicBezTo>
                    <a:pt x="30583" y="29539"/>
                    <a:pt x="30129" y="27664"/>
                    <a:pt x="30129" y="22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97F08B3-6C34-FC60-1C20-A73850065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34504" y="3365650"/>
              <a:ext cx="76002" cy="68762"/>
            </a:xfrm>
            <a:custGeom>
              <a:avLst/>
              <a:gdLst>
                <a:gd name="connsiteX0" fmla="*/ 49389 w 76002"/>
                <a:gd name="connsiteY0" fmla="*/ 37042 h 68762"/>
                <a:gd name="connsiteX1" fmla="*/ 35282 w 76002"/>
                <a:gd name="connsiteY1" fmla="*/ 60508 h 68762"/>
                <a:gd name="connsiteX2" fmla="*/ 6414 w 76002"/>
                <a:gd name="connsiteY2" fmla="*/ 54372 h 68762"/>
                <a:gd name="connsiteX3" fmla="*/ 16 w 76002"/>
                <a:gd name="connsiteY3" fmla="*/ 15849 h 68762"/>
                <a:gd name="connsiteX4" fmla="*/ 7523 w 76002"/>
                <a:gd name="connsiteY4" fmla="*/ 565 h 68762"/>
                <a:gd name="connsiteX5" fmla="*/ 18102 w 76002"/>
                <a:gd name="connsiteY5" fmla="*/ 12497 h 68762"/>
                <a:gd name="connsiteX6" fmla="*/ 23695 w 76002"/>
                <a:gd name="connsiteY6" fmla="*/ 36304 h 68762"/>
                <a:gd name="connsiteX7" fmla="*/ 36743 w 76002"/>
                <a:gd name="connsiteY7" fmla="*/ 17781 h 68762"/>
                <a:gd name="connsiteX8" fmla="*/ 71354 w 76002"/>
                <a:gd name="connsiteY8" fmla="*/ 23803 h 68762"/>
                <a:gd name="connsiteX9" fmla="*/ 72160 w 76002"/>
                <a:gd name="connsiteY9" fmla="*/ 26076 h 68762"/>
                <a:gd name="connsiteX10" fmla="*/ 70498 w 76002"/>
                <a:gd name="connsiteY10" fmla="*/ 55224 h 68762"/>
                <a:gd name="connsiteX11" fmla="*/ 52764 w 76002"/>
                <a:gd name="connsiteY11" fmla="*/ 39145 h 68762"/>
                <a:gd name="connsiteX12" fmla="*/ 49389 w 76002"/>
                <a:gd name="connsiteY12" fmla="*/ 37042 h 6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002" h="68762">
                  <a:moveTo>
                    <a:pt x="49389" y="37042"/>
                  </a:moveTo>
                  <a:cubicBezTo>
                    <a:pt x="44300" y="45679"/>
                    <a:pt x="40572" y="53861"/>
                    <a:pt x="35282" y="60508"/>
                  </a:cubicBezTo>
                  <a:cubicBezTo>
                    <a:pt x="24904" y="73520"/>
                    <a:pt x="11402" y="70906"/>
                    <a:pt x="6414" y="54372"/>
                  </a:cubicBezTo>
                  <a:cubicBezTo>
                    <a:pt x="2736" y="42042"/>
                    <a:pt x="772" y="28804"/>
                    <a:pt x="16" y="15849"/>
                  </a:cubicBezTo>
                  <a:cubicBezTo>
                    <a:pt x="-286" y="10735"/>
                    <a:pt x="3744" y="2042"/>
                    <a:pt x="7523" y="565"/>
                  </a:cubicBezTo>
                  <a:cubicBezTo>
                    <a:pt x="14677" y="-2219"/>
                    <a:pt x="16692" y="5849"/>
                    <a:pt x="18102" y="12497"/>
                  </a:cubicBezTo>
                  <a:cubicBezTo>
                    <a:pt x="19664" y="19486"/>
                    <a:pt x="21377" y="26417"/>
                    <a:pt x="23695" y="36304"/>
                  </a:cubicBezTo>
                  <a:cubicBezTo>
                    <a:pt x="28934" y="28804"/>
                    <a:pt x="32562" y="23008"/>
                    <a:pt x="36743" y="17781"/>
                  </a:cubicBezTo>
                  <a:cubicBezTo>
                    <a:pt x="49036" y="2440"/>
                    <a:pt x="63848" y="5110"/>
                    <a:pt x="71354" y="23803"/>
                  </a:cubicBezTo>
                  <a:cubicBezTo>
                    <a:pt x="71657" y="24542"/>
                    <a:pt x="72060" y="25281"/>
                    <a:pt x="72160" y="26076"/>
                  </a:cubicBezTo>
                  <a:cubicBezTo>
                    <a:pt x="73823" y="36133"/>
                    <a:pt x="80775" y="49088"/>
                    <a:pt x="70498" y="55224"/>
                  </a:cubicBezTo>
                  <a:cubicBezTo>
                    <a:pt x="59112" y="62043"/>
                    <a:pt x="58104" y="45622"/>
                    <a:pt x="52764" y="39145"/>
                  </a:cubicBezTo>
                  <a:cubicBezTo>
                    <a:pt x="52311" y="38577"/>
                    <a:pt x="51505" y="38349"/>
                    <a:pt x="49389" y="370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5EC5D8A3-B6FC-5C0E-48C5-90DCAF90B7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39656" y="3024365"/>
              <a:ext cx="87104" cy="72191"/>
            </a:xfrm>
            <a:custGeom>
              <a:avLst/>
              <a:gdLst>
                <a:gd name="connsiteX0" fmla="*/ 87105 w 87104"/>
                <a:gd name="connsiteY0" fmla="*/ 64121 h 72191"/>
                <a:gd name="connsiteX1" fmla="*/ 56172 w 87104"/>
                <a:gd name="connsiteY1" fmla="*/ 71565 h 72191"/>
                <a:gd name="connsiteX2" fmla="*/ 26145 w 87104"/>
                <a:gd name="connsiteY2" fmla="*/ 56167 h 72191"/>
                <a:gd name="connsiteX3" fmla="*/ 16925 w 87104"/>
                <a:gd name="connsiteY3" fmla="*/ 35428 h 72191"/>
                <a:gd name="connsiteX4" fmla="*/ 1056 w 87104"/>
                <a:gd name="connsiteY4" fmla="*/ 35428 h 72191"/>
                <a:gd name="connsiteX5" fmla="*/ 300 w 87104"/>
                <a:gd name="connsiteY5" fmla="*/ 27473 h 72191"/>
                <a:gd name="connsiteX6" fmla="*/ 14809 w 87104"/>
                <a:gd name="connsiteY6" fmla="*/ 6110 h 72191"/>
                <a:gd name="connsiteX7" fmla="*/ 27757 w 87104"/>
                <a:gd name="connsiteY7" fmla="*/ 257 h 72191"/>
                <a:gd name="connsiteX8" fmla="*/ 34961 w 87104"/>
                <a:gd name="connsiteY8" fmla="*/ 13610 h 72191"/>
                <a:gd name="connsiteX9" fmla="*/ 40100 w 87104"/>
                <a:gd name="connsiteY9" fmla="*/ 39860 h 72191"/>
                <a:gd name="connsiteX10" fmla="*/ 54207 w 87104"/>
                <a:gd name="connsiteY10" fmla="*/ 52928 h 72191"/>
                <a:gd name="connsiteX11" fmla="*/ 62671 w 87104"/>
                <a:gd name="connsiteY11" fmla="*/ 37246 h 72191"/>
                <a:gd name="connsiteX12" fmla="*/ 65341 w 87104"/>
                <a:gd name="connsiteY12" fmla="*/ 22871 h 72191"/>
                <a:gd name="connsiteX13" fmla="*/ 74661 w 87104"/>
                <a:gd name="connsiteY13" fmla="*/ 14973 h 72191"/>
                <a:gd name="connsiteX14" fmla="*/ 82873 w 87104"/>
                <a:gd name="connsiteY14" fmla="*/ 23837 h 72191"/>
                <a:gd name="connsiteX15" fmla="*/ 87055 w 87104"/>
                <a:gd name="connsiteY15" fmla="*/ 64065 h 7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04" h="72191">
                  <a:moveTo>
                    <a:pt x="87105" y="64121"/>
                  </a:moveTo>
                  <a:cubicBezTo>
                    <a:pt x="75669" y="66905"/>
                    <a:pt x="65945" y="69519"/>
                    <a:pt x="56172" y="71565"/>
                  </a:cubicBezTo>
                  <a:cubicBezTo>
                    <a:pt x="43123" y="74292"/>
                    <a:pt x="33198" y="67928"/>
                    <a:pt x="26145" y="56167"/>
                  </a:cubicBezTo>
                  <a:cubicBezTo>
                    <a:pt x="22467" y="50087"/>
                    <a:pt x="20200" y="42985"/>
                    <a:pt x="16925" y="35428"/>
                  </a:cubicBezTo>
                  <a:lnTo>
                    <a:pt x="1056" y="35428"/>
                  </a:lnTo>
                  <a:cubicBezTo>
                    <a:pt x="653" y="31962"/>
                    <a:pt x="-557" y="28894"/>
                    <a:pt x="300" y="27473"/>
                  </a:cubicBezTo>
                  <a:cubicBezTo>
                    <a:pt x="4784" y="20030"/>
                    <a:pt x="9217" y="12360"/>
                    <a:pt x="14809" y="6110"/>
                  </a:cubicBezTo>
                  <a:cubicBezTo>
                    <a:pt x="18034" y="2530"/>
                    <a:pt x="24230" y="-993"/>
                    <a:pt x="27757" y="257"/>
                  </a:cubicBezTo>
                  <a:cubicBezTo>
                    <a:pt x="31133" y="1450"/>
                    <a:pt x="33652" y="8553"/>
                    <a:pt x="34961" y="13610"/>
                  </a:cubicBezTo>
                  <a:cubicBezTo>
                    <a:pt x="37178" y="22246"/>
                    <a:pt x="36725" y="32019"/>
                    <a:pt x="40100" y="39860"/>
                  </a:cubicBezTo>
                  <a:cubicBezTo>
                    <a:pt x="42519" y="45485"/>
                    <a:pt x="49320" y="48667"/>
                    <a:pt x="54207" y="52928"/>
                  </a:cubicBezTo>
                  <a:cubicBezTo>
                    <a:pt x="57078" y="47758"/>
                    <a:pt x="60555" y="42814"/>
                    <a:pt x="62671" y="37246"/>
                  </a:cubicBezTo>
                  <a:cubicBezTo>
                    <a:pt x="64333" y="32814"/>
                    <a:pt x="63326" y="26962"/>
                    <a:pt x="65341" y="22871"/>
                  </a:cubicBezTo>
                  <a:cubicBezTo>
                    <a:pt x="67154" y="19235"/>
                    <a:pt x="71538" y="14860"/>
                    <a:pt x="74661" y="14973"/>
                  </a:cubicBezTo>
                  <a:cubicBezTo>
                    <a:pt x="77634" y="15087"/>
                    <a:pt x="82319" y="20201"/>
                    <a:pt x="82873" y="23837"/>
                  </a:cubicBezTo>
                  <a:cubicBezTo>
                    <a:pt x="84989" y="36621"/>
                    <a:pt x="85694" y="49690"/>
                    <a:pt x="87055" y="640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E92A648-7F62-9F65-B9C7-B32793EEA7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1695" y="4572968"/>
              <a:ext cx="74525" cy="94221"/>
            </a:xfrm>
            <a:custGeom>
              <a:avLst/>
              <a:gdLst>
                <a:gd name="connsiteX0" fmla="*/ 13 w 74525"/>
                <a:gd name="connsiteY0" fmla="*/ 81210 h 94221"/>
                <a:gd name="connsiteX1" fmla="*/ 30543 w 74525"/>
                <a:gd name="connsiteY1" fmla="*/ 46778 h 94221"/>
                <a:gd name="connsiteX2" fmla="*/ 30644 w 74525"/>
                <a:gd name="connsiteY2" fmla="*/ 16324 h 94221"/>
                <a:gd name="connsiteX3" fmla="*/ 40871 w 74525"/>
                <a:gd name="connsiteY3" fmla="*/ 73 h 94221"/>
                <a:gd name="connsiteX4" fmla="*/ 53718 w 74525"/>
                <a:gd name="connsiteY4" fmla="*/ 13653 h 94221"/>
                <a:gd name="connsiteX5" fmla="*/ 59059 w 74525"/>
                <a:gd name="connsiteY5" fmla="*/ 41949 h 94221"/>
                <a:gd name="connsiteX6" fmla="*/ 74525 w 74525"/>
                <a:gd name="connsiteY6" fmla="*/ 51267 h 94221"/>
                <a:gd name="connsiteX7" fmla="*/ 49587 w 74525"/>
                <a:gd name="connsiteY7" fmla="*/ 94222 h 94221"/>
                <a:gd name="connsiteX8" fmla="*/ 35279 w 74525"/>
                <a:gd name="connsiteY8" fmla="*/ 71608 h 94221"/>
                <a:gd name="connsiteX9" fmla="*/ 13 w 74525"/>
                <a:gd name="connsiteY9" fmla="*/ 81153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25" h="94221">
                  <a:moveTo>
                    <a:pt x="13" y="81210"/>
                  </a:moveTo>
                  <a:cubicBezTo>
                    <a:pt x="-592" y="52290"/>
                    <a:pt x="20014" y="57119"/>
                    <a:pt x="30543" y="46778"/>
                  </a:cubicBezTo>
                  <a:cubicBezTo>
                    <a:pt x="30543" y="37403"/>
                    <a:pt x="30191" y="26835"/>
                    <a:pt x="30644" y="16324"/>
                  </a:cubicBezTo>
                  <a:cubicBezTo>
                    <a:pt x="30947" y="8767"/>
                    <a:pt x="32508" y="926"/>
                    <a:pt x="40871" y="73"/>
                  </a:cubicBezTo>
                  <a:cubicBezTo>
                    <a:pt x="49083" y="-779"/>
                    <a:pt x="52157" y="5926"/>
                    <a:pt x="53718" y="13653"/>
                  </a:cubicBezTo>
                  <a:cubicBezTo>
                    <a:pt x="55482" y="22403"/>
                    <a:pt x="57043" y="31267"/>
                    <a:pt x="59059" y="41949"/>
                  </a:cubicBezTo>
                  <a:cubicBezTo>
                    <a:pt x="63492" y="44619"/>
                    <a:pt x="69034" y="47972"/>
                    <a:pt x="74525" y="51267"/>
                  </a:cubicBezTo>
                  <a:cubicBezTo>
                    <a:pt x="66515" y="65074"/>
                    <a:pt x="58756" y="78483"/>
                    <a:pt x="49587" y="94222"/>
                  </a:cubicBezTo>
                  <a:cubicBezTo>
                    <a:pt x="44549" y="86267"/>
                    <a:pt x="40116" y="79278"/>
                    <a:pt x="35279" y="71608"/>
                  </a:cubicBezTo>
                  <a:cubicBezTo>
                    <a:pt x="24699" y="74506"/>
                    <a:pt x="13767" y="77460"/>
                    <a:pt x="13" y="811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6F184333-E559-AA33-C574-15EC6ACE8B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6324" y="5472595"/>
              <a:ext cx="58284" cy="100078"/>
            </a:xfrm>
            <a:custGeom>
              <a:avLst/>
              <a:gdLst>
                <a:gd name="connsiteX0" fmla="*/ 2085 w 58284"/>
                <a:gd name="connsiteY0" fmla="*/ 85794 h 100078"/>
                <a:gd name="connsiteX1" fmla="*/ 36696 w 58284"/>
                <a:gd name="connsiteY1" fmla="*/ 64714 h 100078"/>
                <a:gd name="connsiteX2" fmla="*/ 10750 w 58284"/>
                <a:gd name="connsiteY2" fmla="*/ 37384 h 100078"/>
                <a:gd name="connsiteX3" fmla="*/ 3899 w 58284"/>
                <a:gd name="connsiteY3" fmla="*/ 8748 h 100078"/>
                <a:gd name="connsiteX4" fmla="*/ 33472 w 58284"/>
                <a:gd name="connsiteY4" fmla="*/ 8180 h 100078"/>
                <a:gd name="connsiteX5" fmla="*/ 25512 w 58284"/>
                <a:gd name="connsiteY5" fmla="*/ 20850 h 100078"/>
                <a:gd name="connsiteX6" fmla="*/ 49392 w 58284"/>
                <a:gd name="connsiteY6" fmla="*/ 42441 h 100078"/>
                <a:gd name="connsiteX7" fmla="*/ 49644 w 58284"/>
                <a:gd name="connsiteY7" fmla="*/ 86248 h 100078"/>
                <a:gd name="connsiteX8" fmla="*/ 4352 w 58284"/>
                <a:gd name="connsiteY8" fmla="*/ 94203 h 100078"/>
                <a:gd name="connsiteX9" fmla="*/ 1984 w 58284"/>
                <a:gd name="connsiteY9" fmla="*/ 85794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84" h="100078">
                  <a:moveTo>
                    <a:pt x="2085" y="85794"/>
                  </a:moveTo>
                  <a:cubicBezTo>
                    <a:pt x="18645" y="80112"/>
                    <a:pt x="30182" y="73084"/>
                    <a:pt x="36696" y="64714"/>
                  </a:cubicBezTo>
                  <a:cubicBezTo>
                    <a:pt x="33825" y="48748"/>
                    <a:pt x="20675" y="45055"/>
                    <a:pt x="10750" y="37384"/>
                  </a:cubicBezTo>
                  <a:cubicBezTo>
                    <a:pt x="-837" y="28350"/>
                    <a:pt x="-2953" y="19146"/>
                    <a:pt x="3899" y="8748"/>
                  </a:cubicBezTo>
                  <a:cubicBezTo>
                    <a:pt x="11405" y="-2559"/>
                    <a:pt x="20726" y="-3070"/>
                    <a:pt x="33472" y="8180"/>
                  </a:cubicBezTo>
                  <a:cubicBezTo>
                    <a:pt x="30852" y="12384"/>
                    <a:pt x="28182" y="16645"/>
                    <a:pt x="25512" y="20850"/>
                  </a:cubicBezTo>
                  <a:cubicBezTo>
                    <a:pt x="33673" y="28123"/>
                    <a:pt x="42439" y="34316"/>
                    <a:pt x="49392" y="42441"/>
                  </a:cubicBezTo>
                  <a:cubicBezTo>
                    <a:pt x="61433" y="56532"/>
                    <a:pt x="60979" y="73351"/>
                    <a:pt x="49644" y="86248"/>
                  </a:cubicBezTo>
                  <a:cubicBezTo>
                    <a:pt x="36898" y="100737"/>
                    <a:pt x="16040" y="104601"/>
                    <a:pt x="4352" y="94203"/>
                  </a:cubicBezTo>
                  <a:cubicBezTo>
                    <a:pt x="3042" y="93010"/>
                    <a:pt x="3092" y="89885"/>
                    <a:pt x="1984" y="85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9566CD5-625F-9508-2BC3-0B2AFFD838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0608" y="2988775"/>
              <a:ext cx="69501" cy="97692"/>
            </a:xfrm>
            <a:custGeom>
              <a:avLst/>
              <a:gdLst>
                <a:gd name="connsiteX0" fmla="*/ 47062 w 69501"/>
                <a:gd name="connsiteY0" fmla="*/ 62211 h 97692"/>
                <a:gd name="connsiteX1" fmla="*/ 20714 w 69501"/>
                <a:gd name="connsiteY1" fmla="*/ 25961 h 97692"/>
                <a:gd name="connsiteX2" fmla="*/ 8774 w 69501"/>
                <a:gd name="connsiteY2" fmla="*/ 28517 h 97692"/>
                <a:gd name="connsiteX3" fmla="*/ 2325 w 69501"/>
                <a:gd name="connsiteY3" fmla="*/ 13404 h 97692"/>
                <a:gd name="connsiteX4" fmla="*/ 35828 w 69501"/>
                <a:gd name="connsiteY4" fmla="*/ 1017 h 97692"/>
                <a:gd name="connsiteX5" fmla="*/ 46257 w 69501"/>
                <a:gd name="connsiteY5" fmla="*/ 30222 h 97692"/>
                <a:gd name="connsiteX6" fmla="*/ 58549 w 69501"/>
                <a:gd name="connsiteY6" fmla="*/ 39370 h 97692"/>
                <a:gd name="connsiteX7" fmla="*/ 67315 w 69501"/>
                <a:gd name="connsiteY7" fmla="*/ 74370 h 97692"/>
                <a:gd name="connsiteX8" fmla="*/ 36130 w 69501"/>
                <a:gd name="connsiteY8" fmla="*/ 97609 h 97692"/>
                <a:gd name="connsiteX9" fmla="*/ 31142 w 69501"/>
                <a:gd name="connsiteY9" fmla="*/ 81472 h 97692"/>
                <a:gd name="connsiteX10" fmla="*/ 47062 w 69501"/>
                <a:gd name="connsiteY10" fmla="*/ 62267 h 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01" h="97692">
                  <a:moveTo>
                    <a:pt x="47062" y="62211"/>
                  </a:moveTo>
                  <a:cubicBezTo>
                    <a:pt x="40211" y="44086"/>
                    <a:pt x="15877" y="50052"/>
                    <a:pt x="20714" y="25961"/>
                  </a:cubicBezTo>
                  <a:cubicBezTo>
                    <a:pt x="15424" y="27154"/>
                    <a:pt x="11998" y="28972"/>
                    <a:pt x="8774" y="28517"/>
                  </a:cubicBezTo>
                  <a:cubicBezTo>
                    <a:pt x="159" y="27210"/>
                    <a:pt x="-2360" y="20790"/>
                    <a:pt x="2325" y="13404"/>
                  </a:cubicBezTo>
                  <a:cubicBezTo>
                    <a:pt x="8169" y="4199"/>
                    <a:pt x="26709" y="-2676"/>
                    <a:pt x="35828" y="1017"/>
                  </a:cubicBezTo>
                  <a:cubicBezTo>
                    <a:pt x="44846" y="4654"/>
                    <a:pt x="46307" y="8631"/>
                    <a:pt x="46257" y="30222"/>
                  </a:cubicBezTo>
                  <a:cubicBezTo>
                    <a:pt x="50186" y="33119"/>
                    <a:pt x="54670" y="35790"/>
                    <a:pt x="58549" y="39370"/>
                  </a:cubicBezTo>
                  <a:cubicBezTo>
                    <a:pt x="69079" y="49029"/>
                    <a:pt x="72051" y="61699"/>
                    <a:pt x="67315" y="74370"/>
                  </a:cubicBezTo>
                  <a:cubicBezTo>
                    <a:pt x="62529" y="87097"/>
                    <a:pt x="46861" y="98802"/>
                    <a:pt x="36130" y="97609"/>
                  </a:cubicBezTo>
                  <a:cubicBezTo>
                    <a:pt x="28321" y="96756"/>
                    <a:pt x="25701" y="89256"/>
                    <a:pt x="31142" y="81472"/>
                  </a:cubicBezTo>
                  <a:cubicBezTo>
                    <a:pt x="35979" y="74540"/>
                    <a:pt x="41823" y="68518"/>
                    <a:pt x="47062" y="622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4E0C59D-5369-CF73-D3E5-F371068E04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444" y="5520036"/>
              <a:ext cx="22249" cy="138693"/>
            </a:xfrm>
            <a:custGeom>
              <a:avLst/>
              <a:gdLst>
                <a:gd name="connsiteX0" fmla="*/ 11602 w 22249"/>
                <a:gd name="connsiteY0" fmla="*/ 138694 h 138693"/>
                <a:gd name="connsiteX1" fmla="*/ 417 w 22249"/>
                <a:gd name="connsiteY1" fmla="*/ 113410 h 138693"/>
                <a:gd name="connsiteX2" fmla="*/ 1072 w 22249"/>
                <a:gd name="connsiteY2" fmla="*/ 12443 h 138693"/>
                <a:gd name="connsiteX3" fmla="*/ 11954 w 22249"/>
                <a:gd name="connsiteY3" fmla="*/ 0 h 138693"/>
                <a:gd name="connsiteX4" fmla="*/ 21879 w 22249"/>
                <a:gd name="connsiteY4" fmla="*/ 13352 h 138693"/>
                <a:gd name="connsiteX5" fmla="*/ 21426 w 22249"/>
                <a:gd name="connsiteY5" fmla="*/ 117160 h 138693"/>
                <a:gd name="connsiteX6" fmla="*/ 11602 w 22249"/>
                <a:gd name="connsiteY6" fmla="*/ 138694 h 1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49" h="138693">
                  <a:moveTo>
                    <a:pt x="11602" y="138694"/>
                  </a:moveTo>
                  <a:cubicBezTo>
                    <a:pt x="6110" y="126762"/>
                    <a:pt x="568" y="120171"/>
                    <a:pt x="417" y="113410"/>
                  </a:cubicBezTo>
                  <a:cubicBezTo>
                    <a:pt x="-339" y="79773"/>
                    <a:pt x="-36" y="46080"/>
                    <a:pt x="1072" y="12443"/>
                  </a:cubicBezTo>
                  <a:cubicBezTo>
                    <a:pt x="1223" y="8182"/>
                    <a:pt x="8176" y="4148"/>
                    <a:pt x="11954" y="0"/>
                  </a:cubicBezTo>
                  <a:cubicBezTo>
                    <a:pt x="15430" y="4432"/>
                    <a:pt x="21829" y="8807"/>
                    <a:pt x="21879" y="13352"/>
                  </a:cubicBezTo>
                  <a:cubicBezTo>
                    <a:pt x="22534" y="47955"/>
                    <a:pt x="22282" y="82557"/>
                    <a:pt x="21426" y="117160"/>
                  </a:cubicBezTo>
                  <a:cubicBezTo>
                    <a:pt x="21275" y="122558"/>
                    <a:pt x="16690" y="127842"/>
                    <a:pt x="11602" y="1386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91BA6806-0DB6-67E5-7D91-FB5D7015A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19930" y="2089381"/>
              <a:ext cx="67362" cy="101356"/>
            </a:xfrm>
            <a:custGeom>
              <a:avLst/>
              <a:gdLst>
                <a:gd name="connsiteX0" fmla="*/ 67363 w 67362"/>
                <a:gd name="connsiteY0" fmla="*/ 83587 h 101356"/>
                <a:gd name="connsiteX1" fmla="*/ 20912 w 67362"/>
                <a:gd name="connsiteY1" fmla="*/ 98360 h 101356"/>
                <a:gd name="connsiteX2" fmla="*/ 6705 w 67362"/>
                <a:gd name="connsiteY2" fmla="*/ 73303 h 101356"/>
                <a:gd name="connsiteX3" fmla="*/ 11592 w 67362"/>
                <a:gd name="connsiteY3" fmla="*/ 26371 h 101356"/>
                <a:gd name="connsiteX4" fmla="*/ 10131 w 67362"/>
                <a:gd name="connsiteY4" fmla="*/ 22678 h 101356"/>
                <a:gd name="connsiteX5" fmla="*/ 4 w 67362"/>
                <a:gd name="connsiteY5" fmla="*/ 9950 h 101356"/>
                <a:gd name="connsiteX6" fmla="*/ 15018 w 67362"/>
                <a:gd name="connsiteY6" fmla="*/ 7 h 101356"/>
                <a:gd name="connsiteX7" fmla="*/ 35925 w 67362"/>
                <a:gd name="connsiteY7" fmla="*/ 29667 h 101356"/>
                <a:gd name="connsiteX8" fmla="*/ 27260 w 67362"/>
                <a:gd name="connsiteY8" fmla="*/ 76826 h 101356"/>
                <a:gd name="connsiteX9" fmla="*/ 67363 w 67362"/>
                <a:gd name="connsiteY9" fmla="*/ 83530 h 1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2" h="101356">
                  <a:moveTo>
                    <a:pt x="67363" y="83587"/>
                  </a:moveTo>
                  <a:cubicBezTo>
                    <a:pt x="53760" y="104269"/>
                    <a:pt x="37135" y="103360"/>
                    <a:pt x="20912" y="98360"/>
                  </a:cubicBezTo>
                  <a:cubicBezTo>
                    <a:pt x="11038" y="95349"/>
                    <a:pt x="5848" y="85235"/>
                    <a:pt x="6705" y="73303"/>
                  </a:cubicBezTo>
                  <a:cubicBezTo>
                    <a:pt x="7813" y="57848"/>
                    <a:pt x="9879" y="42451"/>
                    <a:pt x="11592" y="26371"/>
                  </a:cubicBezTo>
                  <a:cubicBezTo>
                    <a:pt x="11289" y="25576"/>
                    <a:pt x="11038" y="23814"/>
                    <a:pt x="10131" y="22678"/>
                  </a:cubicBezTo>
                  <a:cubicBezTo>
                    <a:pt x="6655" y="18303"/>
                    <a:pt x="-197" y="13928"/>
                    <a:pt x="4" y="9950"/>
                  </a:cubicBezTo>
                  <a:cubicBezTo>
                    <a:pt x="407" y="1030"/>
                    <a:pt x="8216" y="-107"/>
                    <a:pt x="15018" y="7"/>
                  </a:cubicBezTo>
                  <a:cubicBezTo>
                    <a:pt x="30132" y="291"/>
                    <a:pt x="38595" y="11882"/>
                    <a:pt x="35925" y="29667"/>
                  </a:cubicBezTo>
                  <a:cubicBezTo>
                    <a:pt x="33658" y="44723"/>
                    <a:pt x="30484" y="59667"/>
                    <a:pt x="27260" y="76826"/>
                  </a:cubicBezTo>
                  <a:cubicBezTo>
                    <a:pt x="42626" y="79383"/>
                    <a:pt x="54969" y="81485"/>
                    <a:pt x="67363" y="835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146B7D12-C376-7CE5-B98D-30D9C26433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8767" y="4908660"/>
              <a:ext cx="61312" cy="81292"/>
            </a:xfrm>
            <a:custGeom>
              <a:avLst/>
              <a:gdLst>
                <a:gd name="connsiteX0" fmla="*/ 21567 w 61312"/>
                <a:gd name="connsiteY0" fmla="*/ 45464 h 81292"/>
                <a:gd name="connsiteX1" fmla="*/ 58596 w 61312"/>
                <a:gd name="connsiteY1" fmla="*/ 71600 h 81292"/>
                <a:gd name="connsiteX2" fmla="*/ 12045 w 61312"/>
                <a:gd name="connsiteY2" fmla="*/ 73703 h 81292"/>
                <a:gd name="connsiteX3" fmla="*/ 3934 w 61312"/>
                <a:gd name="connsiteY3" fmla="*/ 32395 h 81292"/>
                <a:gd name="connsiteX4" fmla="*/ 44238 w 61312"/>
                <a:gd name="connsiteY4" fmla="*/ 9 h 81292"/>
                <a:gd name="connsiteX5" fmla="*/ 61266 w 61312"/>
                <a:gd name="connsiteY5" fmla="*/ 11372 h 81292"/>
                <a:gd name="connsiteX6" fmla="*/ 53306 w 61312"/>
                <a:gd name="connsiteY6" fmla="*/ 31770 h 81292"/>
                <a:gd name="connsiteX7" fmla="*/ 21567 w 61312"/>
                <a:gd name="connsiteY7" fmla="*/ 45407 h 8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12" h="81292">
                  <a:moveTo>
                    <a:pt x="21567" y="45464"/>
                  </a:moveTo>
                  <a:cubicBezTo>
                    <a:pt x="27310" y="67111"/>
                    <a:pt x="48167" y="60180"/>
                    <a:pt x="58596" y="71600"/>
                  </a:cubicBezTo>
                  <a:cubicBezTo>
                    <a:pt x="47563" y="83759"/>
                    <a:pt x="25849" y="84498"/>
                    <a:pt x="12045" y="73703"/>
                  </a:cubicBezTo>
                  <a:cubicBezTo>
                    <a:pt x="-46" y="64270"/>
                    <a:pt x="-3573" y="48873"/>
                    <a:pt x="3934" y="32395"/>
                  </a:cubicBezTo>
                  <a:cubicBezTo>
                    <a:pt x="12297" y="14043"/>
                    <a:pt x="24438" y="463"/>
                    <a:pt x="44238" y="9"/>
                  </a:cubicBezTo>
                  <a:cubicBezTo>
                    <a:pt x="51845" y="-162"/>
                    <a:pt x="60561" y="2111"/>
                    <a:pt x="61266" y="11372"/>
                  </a:cubicBezTo>
                  <a:cubicBezTo>
                    <a:pt x="61770" y="18077"/>
                    <a:pt x="58092" y="28305"/>
                    <a:pt x="53306" y="31770"/>
                  </a:cubicBezTo>
                  <a:cubicBezTo>
                    <a:pt x="44540" y="38077"/>
                    <a:pt x="33608" y="40520"/>
                    <a:pt x="21567" y="454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FFCEE42E-9879-942E-4C44-C2B378E27A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029" y="5584360"/>
              <a:ext cx="65735" cy="72609"/>
            </a:xfrm>
            <a:custGeom>
              <a:avLst/>
              <a:gdLst>
                <a:gd name="connsiteX0" fmla="*/ 29095 w 65735"/>
                <a:gd name="connsiteY0" fmla="*/ 72609 h 72609"/>
                <a:gd name="connsiteX1" fmla="*/ 429 w 65735"/>
                <a:gd name="connsiteY1" fmla="*/ 34655 h 72609"/>
                <a:gd name="connsiteX2" fmla="*/ 7482 w 65735"/>
                <a:gd name="connsiteY2" fmla="*/ 20336 h 72609"/>
                <a:gd name="connsiteX3" fmla="*/ 24661 w 65735"/>
                <a:gd name="connsiteY3" fmla="*/ 6359 h 72609"/>
                <a:gd name="connsiteX4" fmla="*/ 55141 w 65735"/>
                <a:gd name="connsiteY4" fmla="*/ 5336 h 72609"/>
                <a:gd name="connsiteX5" fmla="*/ 64966 w 65735"/>
                <a:gd name="connsiteY5" fmla="*/ 35450 h 72609"/>
                <a:gd name="connsiteX6" fmla="*/ 29045 w 65735"/>
                <a:gd name="connsiteY6" fmla="*/ 72552 h 72609"/>
                <a:gd name="connsiteX7" fmla="*/ 19623 w 65735"/>
                <a:gd name="connsiteY7" fmla="*/ 43404 h 72609"/>
                <a:gd name="connsiteX8" fmla="*/ 37861 w 65735"/>
                <a:gd name="connsiteY8" fmla="*/ 49939 h 72609"/>
                <a:gd name="connsiteX9" fmla="*/ 39826 w 65735"/>
                <a:gd name="connsiteY9" fmla="*/ 19143 h 72609"/>
                <a:gd name="connsiteX10" fmla="*/ 19674 w 65735"/>
                <a:gd name="connsiteY10" fmla="*/ 43404 h 7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35" h="72609">
                  <a:moveTo>
                    <a:pt x="29095" y="72609"/>
                  </a:moveTo>
                  <a:cubicBezTo>
                    <a:pt x="11210" y="72325"/>
                    <a:pt x="-2645" y="54484"/>
                    <a:pt x="429" y="34655"/>
                  </a:cubicBezTo>
                  <a:cubicBezTo>
                    <a:pt x="1235" y="29541"/>
                    <a:pt x="4106" y="23973"/>
                    <a:pt x="7482" y="20336"/>
                  </a:cubicBezTo>
                  <a:cubicBezTo>
                    <a:pt x="12520" y="14882"/>
                    <a:pt x="18918" y="11018"/>
                    <a:pt x="24661" y="6359"/>
                  </a:cubicBezTo>
                  <a:cubicBezTo>
                    <a:pt x="34687" y="-1823"/>
                    <a:pt x="44914" y="-2050"/>
                    <a:pt x="55141" y="5336"/>
                  </a:cubicBezTo>
                  <a:cubicBezTo>
                    <a:pt x="65318" y="12666"/>
                    <a:pt x="67031" y="23348"/>
                    <a:pt x="64966" y="35450"/>
                  </a:cubicBezTo>
                  <a:cubicBezTo>
                    <a:pt x="61540" y="55677"/>
                    <a:pt x="44864" y="72836"/>
                    <a:pt x="29045" y="72552"/>
                  </a:cubicBezTo>
                  <a:close/>
                  <a:moveTo>
                    <a:pt x="19623" y="43404"/>
                  </a:moveTo>
                  <a:cubicBezTo>
                    <a:pt x="25216" y="53121"/>
                    <a:pt x="30203" y="57155"/>
                    <a:pt x="37861" y="49939"/>
                  </a:cubicBezTo>
                  <a:cubicBezTo>
                    <a:pt x="45569" y="42666"/>
                    <a:pt x="46526" y="33177"/>
                    <a:pt x="39826" y="19143"/>
                  </a:cubicBezTo>
                  <a:cubicBezTo>
                    <a:pt x="32873" y="27552"/>
                    <a:pt x="26374" y="35336"/>
                    <a:pt x="19674" y="43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A30D925F-0189-F78B-47E8-EAA9E40835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809" y="5600175"/>
              <a:ext cx="99496" cy="65231"/>
            </a:xfrm>
            <a:custGeom>
              <a:avLst/>
              <a:gdLst>
                <a:gd name="connsiteX0" fmla="*/ 48310 w 99496"/>
                <a:gd name="connsiteY0" fmla="*/ 30032 h 65231"/>
                <a:gd name="connsiteX1" fmla="*/ 50124 w 99496"/>
                <a:gd name="connsiteY1" fmla="*/ 28612 h 65231"/>
                <a:gd name="connsiteX2" fmla="*/ 65389 w 99496"/>
                <a:gd name="connsiteY2" fmla="*/ 13725 h 65231"/>
                <a:gd name="connsiteX3" fmla="*/ 74306 w 99496"/>
                <a:gd name="connsiteY3" fmla="*/ 33896 h 65231"/>
                <a:gd name="connsiteX4" fmla="*/ 99496 w 99496"/>
                <a:gd name="connsiteY4" fmla="*/ 50260 h 65231"/>
                <a:gd name="connsiteX5" fmla="*/ 56522 w 99496"/>
                <a:gd name="connsiteY5" fmla="*/ 50544 h 65231"/>
                <a:gd name="connsiteX6" fmla="*/ 49167 w 99496"/>
                <a:gd name="connsiteY6" fmla="*/ 55374 h 65231"/>
                <a:gd name="connsiteX7" fmla="*/ 28763 w 99496"/>
                <a:gd name="connsiteY7" fmla="*/ 43101 h 65231"/>
                <a:gd name="connsiteX8" fmla="*/ 24279 w 99496"/>
                <a:gd name="connsiteY8" fmla="*/ 17589 h 65231"/>
                <a:gd name="connsiteX9" fmla="*/ 2615 w 99496"/>
                <a:gd name="connsiteY9" fmla="*/ 42930 h 65231"/>
                <a:gd name="connsiteX10" fmla="*/ 17578 w 99496"/>
                <a:gd name="connsiteY10" fmla="*/ 1964 h 65231"/>
                <a:gd name="connsiteX11" fmla="*/ 48209 w 99496"/>
                <a:gd name="connsiteY11" fmla="*/ 30089 h 6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496" h="65231">
                  <a:moveTo>
                    <a:pt x="48310" y="30032"/>
                  </a:moveTo>
                  <a:cubicBezTo>
                    <a:pt x="48915" y="29578"/>
                    <a:pt x="49570" y="29180"/>
                    <a:pt x="50124" y="28612"/>
                  </a:cubicBezTo>
                  <a:cubicBezTo>
                    <a:pt x="55212" y="23612"/>
                    <a:pt x="55414" y="11566"/>
                    <a:pt x="65389" y="13725"/>
                  </a:cubicBezTo>
                  <a:cubicBezTo>
                    <a:pt x="75314" y="15885"/>
                    <a:pt x="73248" y="26453"/>
                    <a:pt x="74306" y="33896"/>
                  </a:cubicBezTo>
                  <a:cubicBezTo>
                    <a:pt x="76725" y="50317"/>
                    <a:pt x="87607" y="50885"/>
                    <a:pt x="99496" y="50260"/>
                  </a:cubicBezTo>
                  <a:cubicBezTo>
                    <a:pt x="87456" y="70317"/>
                    <a:pt x="78035" y="70033"/>
                    <a:pt x="56522" y="50544"/>
                  </a:cubicBezTo>
                  <a:cubicBezTo>
                    <a:pt x="54154" y="52135"/>
                    <a:pt x="51837" y="54351"/>
                    <a:pt x="49167" y="55374"/>
                  </a:cubicBezTo>
                  <a:cubicBezTo>
                    <a:pt x="36420" y="60317"/>
                    <a:pt x="31785" y="57533"/>
                    <a:pt x="28763" y="43101"/>
                  </a:cubicBezTo>
                  <a:cubicBezTo>
                    <a:pt x="27201" y="35601"/>
                    <a:pt x="26093" y="27987"/>
                    <a:pt x="24279" y="17589"/>
                  </a:cubicBezTo>
                  <a:cubicBezTo>
                    <a:pt x="15765" y="27589"/>
                    <a:pt x="9719" y="34578"/>
                    <a:pt x="2615" y="42930"/>
                  </a:cubicBezTo>
                  <a:cubicBezTo>
                    <a:pt x="-3884" y="21453"/>
                    <a:pt x="1960" y="8100"/>
                    <a:pt x="17578" y="1964"/>
                  </a:cubicBezTo>
                  <a:cubicBezTo>
                    <a:pt x="31735" y="-3604"/>
                    <a:pt x="37579" y="1737"/>
                    <a:pt x="48209" y="300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1C27F6A2-41FD-5C13-BF78-E318FFB23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0006" y="4607707"/>
              <a:ext cx="61300" cy="95869"/>
            </a:xfrm>
            <a:custGeom>
              <a:avLst/>
              <a:gdLst>
                <a:gd name="connsiteX0" fmla="*/ 33855 w 61300"/>
                <a:gd name="connsiteY0" fmla="*/ 66926 h 95869"/>
                <a:gd name="connsiteX1" fmla="*/ 10529 w 61300"/>
                <a:gd name="connsiteY1" fmla="*/ 66472 h 95869"/>
                <a:gd name="connsiteX2" fmla="*/ 0 w 61300"/>
                <a:gd name="connsiteY2" fmla="*/ 56926 h 95869"/>
                <a:gd name="connsiteX3" fmla="*/ 8766 w 61300"/>
                <a:gd name="connsiteY3" fmla="*/ 47665 h 95869"/>
                <a:gd name="connsiteX4" fmla="*/ 33503 w 61300"/>
                <a:gd name="connsiteY4" fmla="*/ 43915 h 95869"/>
                <a:gd name="connsiteX5" fmla="*/ 37332 w 61300"/>
                <a:gd name="connsiteY5" fmla="*/ 15448 h 95869"/>
                <a:gd name="connsiteX6" fmla="*/ 51086 w 61300"/>
                <a:gd name="connsiteY6" fmla="*/ 107 h 95869"/>
                <a:gd name="connsiteX7" fmla="*/ 60406 w 61300"/>
                <a:gd name="connsiteY7" fmla="*/ 16755 h 95869"/>
                <a:gd name="connsiteX8" fmla="*/ 57736 w 61300"/>
                <a:gd name="connsiteY8" fmla="*/ 81244 h 95869"/>
                <a:gd name="connsiteX9" fmla="*/ 46199 w 61300"/>
                <a:gd name="connsiteY9" fmla="*/ 95676 h 95869"/>
                <a:gd name="connsiteX10" fmla="*/ 36828 w 61300"/>
                <a:gd name="connsiteY10" fmla="*/ 81472 h 95869"/>
                <a:gd name="connsiteX11" fmla="*/ 33805 w 61300"/>
                <a:gd name="connsiteY11" fmla="*/ 67040 h 9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00" h="95869">
                  <a:moveTo>
                    <a:pt x="33855" y="66926"/>
                  </a:moveTo>
                  <a:cubicBezTo>
                    <a:pt x="24888" y="66926"/>
                    <a:pt x="17482" y="68062"/>
                    <a:pt x="10529" y="66472"/>
                  </a:cubicBezTo>
                  <a:cubicBezTo>
                    <a:pt x="6600" y="65562"/>
                    <a:pt x="3476" y="60278"/>
                    <a:pt x="0" y="56926"/>
                  </a:cubicBezTo>
                  <a:cubicBezTo>
                    <a:pt x="2922" y="53688"/>
                    <a:pt x="5391" y="48688"/>
                    <a:pt x="8766" y="47665"/>
                  </a:cubicBezTo>
                  <a:cubicBezTo>
                    <a:pt x="16323" y="45392"/>
                    <a:pt x="24384" y="45165"/>
                    <a:pt x="33503" y="43915"/>
                  </a:cubicBezTo>
                  <a:cubicBezTo>
                    <a:pt x="34762" y="34426"/>
                    <a:pt x="35720" y="24881"/>
                    <a:pt x="37332" y="15448"/>
                  </a:cubicBezTo>
                  <a:cubicBezTo>
                    <a:pt x="38793" y="7039"/>
                    <a:pt x="41564" y="-1029"/>
                    <a:pt x="51086" y="107"/>
                  </a:cubicBezTo>
                  <a:cubicBezTo>
                    <a:pt x="59751" y="1130"/>
                    <a:pt x="60355" y="9142"/>
                    <a:pt x="60406" y="16755"/>
                  </a:cubicBezTo>
                  <a:cubicBezTo>
                    <a:pt x="60607" y="38290"/>
                    <a:pt x="63479" y="59881"/>
                    <a:pt x="57736" y="81244"/>
                  </a:cubicBezTo>
                  <a:cubicBezTo>
                    <a:pt x="55720" y="88745"/>
                    <a:pt x="54108" y="97267"/>
                    <a:pt x="46199" y="95676"/>
                  </a:cubicBezTo>
                  <a:cubicBezTo>
                    <a:pt x="42370" y="94881"/>
                    <a:pt x="39347" y="86756"/>
                    <a:pt x="36828" y="81472"/>
                  </a:cubicBezTo>
                  <a:cubicBezTo>
                    <a:pt x="35216" y="78063"/>
                    <a:pt x="35115" y="73687"/>
                    <a:pt x="33805" y="670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E1D4778B-9F58-D685-50FC-BA2397C02D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640" y="6741635"/>
              <a:ext cx="66882" cy="89269"/>
            </a:xfrm>
            <a:custGeom>
              <a:avLst/>
              <a:gdLst>
                <a:gd name="connsiteX0" fmla="*/ 0 w 66882"/>
                <a:gd name="connsiteY0" fmla="*/ 87159 h 89269"/>
                <a:gd name="connsiteX1" fmla="*/ 10832 w 66882"/>
                <a:gd name="connsiteY1" fmla="*/ 0 h 89269"/>
                <a:gd name="connsiteX2" fmla="*/ 24485 w 66882"/>
                <a:gd name="connsiteY2" fmla="*/ 41932 h 89269"/>
                <a:gd name="connsiteX3" fmla="*/ 64033 w 66882"/>
                <a:gd name="connsiteY3" fmla="*/ 55852 h 89269"/>
                <a:gd name="connsiteX4" fmla="*/ 61968 w 66882"/>
                <a:gd name="connsiteY4" fmla="*/ 78466 h 89269"/>
                <a:gd name="connsiteX5" fmla="*/ 34964 w 66882"/>
                <a:gd name="connsiteY5" fmla="*/ 81364 h 89269"/>
                <a:gd name="connsiteX6" fmla="*/ 46702 w 66882"/>
                <a:gd name="connsiteY6" fmla="*/ 60739 h 89269"/>
                <a:gd name="connsiteX7" fmla="*/ 34762 w 66882"/>
                <a:gd name="connsiteY7" fmla="*/ 60000 h 89269"/>
                <a:gd name="connsiteX8" fmla="*/ 21563 w 66882"/>
                <a:gd name="connsiteY8" fmla="*/ 79489 h 89269"/>
                <a:gd name="connsiteX9" fmla="*/ 0 w 66882"/>
                <a:gd name="connsiteY9" fmla="*/ 87159 h 8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882" h="89269">
                  <a:moveTo>
                    <a:pt x="0" y="87159"/>
                  </a:moveTo>
                  <a:cubicBezTo>
                    <a:pt x="1713" y="58239"/>
                    <a:pt x="2972" y="29716"/>
                    <a:pt x="10832" y="0"/>
                  </a:cubicBezTo>
                  <a:cubicBezTo>
                    <a:pt x="29573" y="10853"/>
                    <a:pt x="18993" y="28693"/>
                    <a:pt x="24485" y="41932"/>
                  </a:cubicBezTo>
                  <a:cubicBezTo>
                    <a:pt x="40153" y="36477"/>
                    <a:pt x="54562" y="38011"/>
                    <a:pt x="64033" y="55852"/>
                  </a:cubicBezTo>
                  <a:cubicBezTo>
                    <a:pt x="68215" y="63807"/>
                    <a:pt x="68013" y="72046"/>
                    <a:pt x="61968" y="78466"/>
                  </a:cubicBezTo>
                  <a:cubicBezTo>
                    <a:pt x="54612" y="86307"/>
                    <a:pt x="46047" y="88978"/>
                    <a:pt x="34964" y="81364"/>
                  </a:cubicBezTo>
                  <a:cubicBezTo>
                    <a:pt x="38742" y="74717"/>
                    <a:pt x="41967" y="69092"/>
                    <a:pt x="46702" y="60739"/>
                  </a:cubicBezTo>
                  <a:cubicBezTo>
                    <a:pt x="41362" y="60284"/>
                    <a:pt x="36374" y="58239"/>
                    <a:pt x="34762" y="60000"/>
                  </a:cubicBezTo>
                  <a:cubicBezTo>
                    <a:pt x="29674" y="65739"/>
                    <a:pt x="25845" y="72841"/>
                    <a:pt x="21563" y="79489"/>
                  </a:cubicBezTo>
                  <a:cubicBezTo>
                    <a:pt x="17079" y="86421"/>
                    <a:pt x="12393" y="92671"/>
                    <a:pt x="0" y="87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CE2BDE0-2A3C-A95E-B6F5-00BA9702A5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99771" y="6277651"/>
              <a:ext cx="34414" cy="152784"/>
            </a:xfrm>
            <a:custGeom>
              <a:avLst/>
              <a:gdLst>
                <a:gd name="connsiteX0" fmla="*/ 34415 w 34414"/>
                <a:gd name="connsiteY0" fmla="*/ 345 h 152784"/>
                <a:gd name="connsiteX1" fmla="*/ 33356 w 34414"/>
                <a:gd name="connsiteY1" fmla="*/ 150118 h 152784"/>
                <a:gd name="connsiteX2" fmla="*/ 14766 w 34414"/>
                <a:gd name="connsiteY2" fmla="*/ 145743 h 152784"/>
                <a:gd name="connsiteX3" fmla="*/ 3733 w 34414"/>
                <a:gd name="connsiteY3" fmla="*/ 122107 h 152784"/>
                <a:gd name="connsiteX4" fmla="*/ 11744 w 34414"/>
                <a:gd name="connsiteY4" fmla="*/ 17845 h 152784"/>
                <a:gd name="connsiteX5" fmla="*/ 34415 w 34414"/>
                <a:gd name="connsiteY5" fmla="*/ 345 h 15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414" h="152784">
                  <a:moveTo>
                    <a:pt x="34415" y="345"/>
                  </a:moveTo>
                  <a:cubicBezTo>
                    <a:pt x="22575" y="51254"/>
                    <a:pt x="12449" y="100970"/>
                    <a:pt x="33356" y="150118"/>
                  </a:cubicBezTo>
                  <a:cubicBezTo>
                    <a:pt x="24540" y="155800"/>
                    <a:pt x="18595" y="151482"/>
                    <a:pt x="14766" y="145743"/>
                  </a:cubicBezTo>
                  <a:cubicBezTo>
                    <a:pt x="10030" y="138698"/>
                    <a:pt x="5446" y="130516"/>
                    <a:pt x="3733" y="122107"/>
                  </a:cubicBezTo>
                  <a:cubicBezTo>
                    <a:pt x="-3421" y="86538"/>
                    <a:pt x="-46" y="51595"/>
                    <a:pt x="11744" y="17845"/>
                  </a:cubicBezTo>
                  <a:cubicBezTo>
                    <a:pt x="15068" y="8413"/>
                    <a:pt x="18998" y="-2042"/>
                    <a:pt x="34415" y="3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8D5942E-CBE8-568A-51BF-FBAA778A82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7489" y="3899116"/>
              <a:ext cx="75752" cy="69266"/>
            </a:xfrm>
            <a:custGeom>
              <a:avLst/>
              <a:gdLst>
                <a:gd name="connsiteX0" fmla="*/ 6550 w 75752"/>
                <a:gd name="connsiteY0" fmla="*/ 0 h 69266"/>
                <a:gd name="connsiteX1" fmla="*/ 17684 w 75752"/>
                <a:gd name="connsiteY1" fmla="*/ 31307 h 69266"/>
                <a:gd name="connsiteX2" fmla="*/ 52295 w 75752"/>
                <a:gd name="connsiteY2" fmla="*/ 37955 h 69266"/>
                <a:gd name="connsiteX3" fmla="*/ 65142 w 75752"/>
                <a:gd name="connsiteY3" fmla="*/ 15170 h 69266"/>
                <a:gd name="connsiteX4" fmla="*/ 71289 w 75752"/>
                <a:gd name="connsiteY4" fmla="*/ 62444 h 69266"/>
                <a:gd name="connsiteX5" fmla="*/ 32748 w 75752"/>
                <a:gd name="connsiteY5" fmla="*/ 56080 h 69266"/>
                <a:gd name="connsiteX6" fmla="*/ 28818 w 75752"/>
                <a:gd name="connsiteY6" fmla="*/ 57443 h 69266"/>
                <a:gd name="connsiteX7" fmla="*/ 11286 w 75752"/>
                <a:gd name="connsiteY7" fmla="*/ 68580 h 69266"/>
                <a:gd name="connsiteX8" fmla="*/ 1411 w 75752"/>
                <a:gd name="connsiteY8" fmla="*/ 46534 h 69266"/>
                <a:gd name="connsiteX9" fmla="*/ 6550 w 75752"/>
                <a:gd name="connsiteY9" fmla="*/ 57 h 6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752" h="69266">
                  <a:moveTo>
                    <a:pt x="6550" y="0"/>
                  </a:moveTo>
                  <a:cubicBezTo>
                    <a:pt x="21715" y="7841"/>
                    <a:pt x="14409" y="22955"/>
                    <a:pt x="17684" y="31307"/>
                  </a:cubicBezTo>
                  <a:cubicBezTo>
                    <a:pt x="29574" y="33580"/>
                    <a:pt x="40405" y="35682"/>
                    <a:pt x="52295" y="37955"/>
                  </a:cubicBezTo>
                  <a:cubicBezTo>
                    <a:pt x="55922" y="31534"/>
                    <a:pt x="60406" y="23523"/>
                    <a:pt x="65142" y="15170"/>
                  </a:cubicBezTo>
                  <a:cubicBezTo>
                    <a:pt x="76578" y="28466"/>
                    <a:pt x="78997" y="51137"/>
                    <a:pt x="71289" y="62444"/>
                  </a:cubicBezTo>
                  <a:cubicBezTo>
                    <a:pt x="64033" y="73069"/>
                    <a:pt x="54713" y="71535"/>
                    <a:pt x="32748" y="56080"/>
                  </a:cubicBezTo>
                  <a:cubicBezTo>
                    <a:pt x="31438" y="56535"/>
                    <a:pt x="29976" y="56705"/>
                    <a:pt x="28818" y="57443"/>
                  </a:cubicBezTo>
                  <a:cubicBezTo>
                    <a:pt x="22924" y="61364"/>
                    <a:pt x="16677" y="69262"/>
                    <a:pt x="11286" y="68580"/>
                  </a:cubicBezTo>
                  <a:cubicBezTo>
                    <a:pt x="1411" y="67330"/>
                    <a:pt x="2570" y="55057"/>
                    <a:pt x="1411" y="46534"/>
                  </a:cubicBezTo>
                  <a:cubicBezTo>
                    <a:pt x="-1410" y="25455"/>
                    <a:pt x="-151" y="15398"/>
                    <a:pt x="655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F1511FFB-E82B-AE55-794D-D873767CD0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4859" y="158253"/>
              <a:ext cx="73405" cy="80729"/>
            </a:xfrm>
            <a:custGeom>
              <a:avLst/>
              <a:gdLst>
                <a:gd name="connsiteX0" fmla="*/ 15468 w 73405"/>
                <a:gd name="connsiteY0" fmla="*/ 76919 h 80729"/>
                <a:gd name="connsiteX1" fmla="*/ 21565 w 73405"/>
                <a:gd name="connsiteY1" fmla="*/ 51350 h 80729"/>
                <a:gd name="connsiteX2" fmla="*/ 1664 w 73405"/>
                <a:gd name="connsiteY2" fmla="*/ 18396 h 80729"/>
                <a:gd name="connsiteX3" fmla="*/ 1664 w 73405"/>
                <a:gd name="connsiteY3" fmla="*/ 2941 h 80729"/>
                <a:gd name="connsiteX4" fmla="*/ 16224 w 73405"/>
                <a:gd name="connsiteY4" fmla="*/ 7145 h 80729"/>
                <a:gd name="connsiteX5" fmla="*/ 33404 w 73405"/>
                <a:gd name="connsiteY5" fmla="*/ 31123 h 80729"/>
                <a:gd name="connsiteX6" fmla="*/ 73406 w 73405"/>
                <a:gd name="connsiteY6" fmla="*/ 12998 h 80729"/>
                <a:gd name="connsiteX7" fmla="*/ 50180 w 73405"/>
                <a:gd name="connsiteY7" fmla="*/ 47657 h 80729"/>
                <a:gd name="connsiteX8" fmla="*/ 70383 w 73405"/>
                <a:gd name="connsiteY8" fmla="*/ 77260 h 80729"/>
                <a:gd name="connsiteX9" fmla="*/ 37183 w 73405"/>
                <a:gd name="connsiteY9" fmla="*/ 67657 h 80729"/>
                <a:gd name="connsiteX10" fmla="*/ 15468 w 73405"/>
                <a:gd name="connsiteY10" fmla="*/ 76919 h 8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05" h="80729">
                  <a:moveTo>
                    <a:pt x="15468" y="76919"/>
                  </a:moveTo>
                  <a:cubicBezTo>
                    <a:pt x="18391" y="64646"/>
                    <a:pt x="20053" y="57828"/>
                    <a:pt x="21565" y="51350"/>
                  </a:cubicBezTo>
                  <a:cubicBezTo>
                    <a:pt x="14663" y="40157"/>
                    <a:pt x="7357" y="29759"/>
                    <a:pt x="1664" y="18396"/>
                  </a:cubicBezTo>
                  <a:cubicBezTo>
                    <a:pt x="-401" y="14361"/>
                    <a:pt x="-703" y="5839"/>
                    <a:pt x="1664" y="2941"/>
                  </a:cubicBezTo>
                  <a:cubicBezTo>
                    <a:pt x="7005" y="-3593"/>
                    <a:pt x="12345" y="2089"/>
                    <a:pt x="16224" y="7145"/>
                  </a:cubicBezTo>
                  <a:cubicBezTo>
                    <a:pt x="22371" y="15100"/>
                    <a:pt x="28013" y="23509"/>
                    <a:pt x="33404" y="31123"/>
                  </a:cubicBezTo>
                  <a:cubicBezTo>
                    <a:pt x="47964" y="26521"/>
                    <a:pt x="51037" y="-2286"/>
                    <a:pt x="73406" y="12998"/>
                  </a:cubicBezTo>
                  <a:cubicBezTo>
                    <a:pt x="65345" y="24986"/>
                    <a:pt x="58040" y="35896"/>
                    <a:pt x="50180" y="47657"/>
                  </a:cubicBezTo>
                  <a:cubicBezTo>
                    <a:pt x="56730" y="57259"/>
                    <a:pt x="63128" y="66634"/>
                    <a:pt x="70383" y="77260"/>
                  </a:cubicBezTo>
                  <a:cubicBezTo>
                    <a:pt x="54312" y="87032"/>
                    <a:pt x="46805" y="73680"/>
                    <a:pt x="37183" y="67657"/>
                  </a:cubicBezTo>
                  <a:cubicBezTo>
                    <a:pt x="31439" y="70100"/>
                    <a:pt x="25645" y="72544"/>
                    <a:pt x="15468" y="76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3E3971EC-5B71-FFA1-1BE5-01B9DE8911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9208" y="5410433"/>
              <a:ext cx="63843" cy="88890"/>
            </a:xfrm>
            <a:custGeom>
              <a:avLst/>
              <a:gdLst>
                <a:gd name="connsiteX0" fmla="*/ 37491 w 63843"/>
                <a:gd name="connsiteY0" fmla="*/ 67557 h 88890"/>
                <a:gd name="connsiteX1" fmla="*/ 45653 w 63843"/>
                <a:gd name="connsiteY1" fmla="*/ 35228 h 88890"/>
                <a:gd name="connsiteX2" fmla="*/ 55376 w 63843"/>
                <a:gd name="connsiteY2" fmla="*/ 4830 h 88890"/>
                <a:gd name="connsiteX3" fmla="*/ 60464 w 63843"/>
                <a:gd name="connsiteY3" fmla="*/ 6875 h 88890"/>
                <a:gd name="connsiteX4" fmla="*/ 52555 w 63843"/>
                <a:gd name="connsiteY4" fmla="*/ 78978 h 88890"/>
                <a:gd name="connsiteX5" fmla="*/ 17087 w 63843"/>
                <a:gd name="connsiteY5" fmla="*/ 77614 h 88890"/>
                <a:gd name="connsiteX6" fmla="*/ 8 w 63843"/>
                <a:gd name="connsiteY6" fmla="*/ 9602 h 88890"/>
                <a:gd name="connsiteX7" fmla="*/ 5197 w 63843"/>
                <a:gd name="connsiteY7" fmla="*/ 0 h 88890"/>
                <a:gd name="connsiteX8" fmla="*/ 14417 w 63843"/>
                <a:gd name="connsiteY8" fmla="*/ 7955 h 88890"/>
                <a:gd name="connsiteX9" fmla="*/ 23133 w 63843"/>
                <a:gd name="connsiteY9" fmla="*/ 38409 h 88890"/>
                <a:gd name="connsiteX10" fmla="*/ 33108 w 63843"/>
                <a:gd name="connsiteY10" fmla="*/ 67500 h 88890"/>
                <a:gd name="connsiteX11" fmla="*/ 37491 w 63843"/>
                <a:gd name="connsiteY11" fmla="*/ 67500 h 8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43" h="88890">
                  <a:moveTo>
                    <a:pt x="37491" y="67557"/>
                  </a:moveTo>
                  <a:cubicBezTo>
                    <a:pt x="40211" y="56762"/>
                    <a:pt x="42630" y="45909"/>
                    <a:pt x="45653" y="35228"/>
                  </a:cubicBezTo>
                  <a:cubicBezTo>
                    <a:pt x="48575" y="24887"/>
                    <a:pt x="52152" y="14773"/>
                    <a:pt x="55376" y="4830"/>
                  </a:cubicBezTo>
                  <a:cubicBezTo>
                    <a:pt x="59154" y="6307"/>
                    <a:pt x="60263" y="6364"/>
                    <a:pt x="60464" y="6875"/>
                  </a:cubicBezTo>
                  <a:cubicBezTo>
                    <a:pt x="67518" y="24091"/>
                    <a:pt x="62883" y="65910"/>
                    <a:pt x="52555" y="78978"/>
                  </a:cubicBezTo>
                  <a:cubicBezTo>
                    <a:pt x="42025" y="92330"/>
                    <a:pt x="25551" y="92501"/>
                    <a:pt x="17087" y="77614"/>
                  </a:cubicBezTo>
                  <a:cubicBezTo>
                    <a:pt x="5449" y="57159"/>
                    <a:pt x="1469" y="33523"/>
                    <a:pt x="8" y="9602"/>
                  </a:cubicBezTo>
                  <a:cubicBezTo>
                    <a:pt x="-193" y="6534"/>
                    <a:pt x="3384" y="3239"/>
                    <a:pt x="5197" y="0"/>
                  </a:cubicBezTo>
                  <a:cubicBezTo>
                    <a:pt x="8371" y="2614"/>
                    <a:pt x="13107" y="4489"/>
                    <a:pt x="14417" y="7955"/>
                  </a:cubicBezTo>
                  <a:cubicBezTo>
                    <a:pt x="18044" y="17784"/>
                    <a:pt x="20009" y="28352"/>
                    <a:pt x="23133" y="38409"/>
                  </a:cubicBezTo>
                  <a:cubicBezTo>
                    <a:pt x="26155" y="48239"/>
                    <a:pt x="29732" y="57785"/>
                    <a:pt x="33108" y="67500"/>
                  </a:cubicBezTo>
                  <a:cubicBezTo>
                    <a:pt x="34569" y="67500"/>
                    <a:pt x="36030" y="67500"/>
                    <a:pt x="37491" y="6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8DB5F34B-47DE-3A0D-8B89-ACC585E4CE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644" y="3621137"/>
              <a:ext cx="73459" cy="91854"/>
            </a:xfrm>
            <a:custGeom>
              <a:avLst/>
              <a:gdLst>
                <a:gd name="connsiteX0" fmla="*/ 0 w 73459"/>
                <a:gd name="connsiteY0" fmla="*/ 19455 h 91854"/>
                <a:gd name="connsiteX1" fmla="*/ 24485 w 73459"/>
                <a:gd name="connsiteY1" fmla="*/ 193 h 91854"/>
                <a:gd name="connsiteX2" fmla="*/ 50682 w 73459"/>
                <a:gd name="connsiteY2" fmla="*/ 17920 h 91854"/>
                <a:gd name="connsiteX3" fmla="*/ 63731 w 73459"/>
                <a:gd name="connsiteY3" fmla="*/ 39000 h 91854"/>
                <a:gd name="connsiteX4" fmla="*/ 67509 w 73459"/>
                <a:gd name="connsiteY4" fmla="*/ 78489 h 91854"/>
                <a:gd name="connsiteX5" fmla="*/ 25845 w 73459"/>
                <a:gd name="connsiteY5" fmla="*/ 87182 h 91854"/>
                <a:gd name="connsiteX6" fmla="*/ 39901 w 73459"/>
                <a:gd name="connsiteY6" fmla="*/ 72126 h 91854"/>
                <a:gd name="connsiteX7" fmla="*/ 35921 w 73459"/>
                <a:gd name="connsiteY7" fmla="*/ 48319 h 91854"/>
                <a:gd name="connsiteX8" fmla="*/ 29372 w 73459"/>
                <a:gd name="connsiteY8" fmla="*/ 44455 h 91854"/>
                <a:gd name="connsiteX9" fmla="*/ 29372 w 73459"/>
                <a:gd name="connsiteY9" fmla="*/ 21103 h 91854"/>
                <a:gd name="connsiteX10" fmla="*/ 14106 w 73459"/>
                <a:gd name="connsiteY10" fmla="*/ 21103 h 91854"/>
                <a:gd name="connsiteX11" fmla="*/ 50 w 73459"/>
                <a:gd name="connsiteY11" fmla="*/ 19512 h 9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459" h="91854">
                  <a:moveTo>
                    <a:pt x="0" y="19455"/>
                  </a:moveTo>
                  <a:cubicBezTo>
                    <a:pt x="4182" y="1330"/>
                    <a:pt x="13603" y="-773"/>
                    <a:pt x="24485" y="193"/>
                  </a:cubicBezTo>
                  <a:cubicBezTo>
                    <a:pt x="35820" y="1216"/>
                    <a:pt x="47357" y="4114"/>
                    <a:pt x="50682" y="17920"/>
                  </a:cubicBezTo>
                  <a:cubicBezTo>
                    <a:pt x="52950" y="27523"/>
                    <a:pt x="57635" y="32864"/>
                    <a:pt x="63731" y="39000"/>
                  </a:cubicBezTo>
                  <a:cubicBezTo>
                    <a:pt x="75570" y="50989"/>
                    <a:pt x="76326" y="66046"/>
                    <a:pt x="67509" y="78489"/>
                  </a:cubicBezTo>
                  <a:cubicBezTo>
                    <a:pt x="58088" y="91728"/>
                    <a:pt x="40858" y="96103"/>
                    <a:pt x="25845" y="87182"/>
                  </a:cubicBezTo>
                  <a:cubicBezTo>
                    <a:pt x="30883" y="81728"/>
                    <a:pt x="35266" y="76728"/>
                    <a:pt x="39901" y="72126"/>
                  </a:cubicBezTo>
                  <a:cubicBezTo>
                    <a:pt x="52748" y="59341"/>
                    <a:pt x="52093" y="55250"/>
                    <a:pt x="35921" y="48319"/>
                  </a:cubicBezTo>
                  <a:cubicBezTo>
                    <a:pt x="33956" y="47466"/>
                    <a:pt x="32143" y="46103"/>
                    <a:pt x="29372" y="44455"/>
                  </a:cubicBezTo>
                  <a:lnTo>
                    <a:pt x="29372" y="21103"/>
                  </a:lnTo>
                  <a:cubicBezTo>
                    <a:pt x="23729" y="21103"/>
                    <a:pt x="18943" y="21273"/>
                    <a:pt x="14106" y="21103"/>
                  </a:cubicBezTo>
                  <a:cubicBezTo>
                    <a:pt x="10026" y="20875"/>
                    <a:pt x="5945" y="20193"/>
                    <a:pt x="50" y="19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0438852C-E273-3902-109B-E918998C3E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68067" y="5182587"/>
              <a:ext cx="60273" cy="90660"/>
            </a:xfrm>
            <a:custGeom>
              <a:avLst/>
              <a:gdLst>
                <a:gd name="connsiteX0" fmla="*/ 52567 w 60273"/>
                <a:gd name="connsiteY0" fmla="*/ 85402 h 90660"/>
                <a:gd name="connsiteX1" fmla="*/ 27125 w 60273"/>
                <a:gd name="connsiteY1" fmla="*/ 85402 h 90660"/>
                <a:gd name="connsiteX2" fmla="*/ 25866 w 60273"/>
                <a:gd name="connsiteY2" fmla="*/ 55686 h 90660"/>
                <a:gd name="connsiteX3" fmla="*/ 38813 w 60273"/>
                <a:gd name="connsiteY3" fmla="*/ 25117 h 90660"/>
                <a:gd name="connsiteX4" fmla="*/ 35539 w 60273"/>
                <a:gd name="connsiteY4" fmla="*/ 21084 h 90660"/>
                <a:gd name="connsiteX5" fmla="*/ 625 w 60273"/>
                <a:gd name="connsiteY5" fmla="*/ 45629 h 90660"/>
                <a:gd name="connsiteX6" fmla="*/ 877 w 60273"/>
                <a:gd name="connsiteY6" fmla="*/ 27617 h 90660"/>
                <a:gd name="connsiteX7" fmla="*/ 33977 w 60273"/>
                <a:gd name="connsiteY7" fmla="*/ 970 h 90660"/>
                <a:gd name="connsiteX8" fmla="*/ 59771 w 60273"/>
                <a:gd name="connsiteY8" fmla="*/ 28413 h 90660"/>
                <a:gd name="connsiteX9" fmla="*/ 53071 w 60273"/>
                <a:gd name="connsiteY9" fmla="*/ 51822 h 90660"/>
                <a:gd name="connsiteX10" fmla="*/ 52567 w 60273"/>
                <a:gd name="connsiteY10" fmla="*/ 85459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273" h="90660">
                  <a:moveTo>
                    <a:pt x="52567" y="85402"/>
                  </a:moveTo>
                  <a:cubicBezTo>
                    <a:pt x="43045" y="91595"/>
                    <a:pt x="34329" y="93186"/>
                    <a:pt x="27125" y="85402"/>
                  </a:cubicBezTo>
                  <a:cubicBezTo>
                    <a:pt x="19064" y="76652"/>
                    <a:pt x="21432" y="65913"/>
                    <a:pt x="25866" y="55686"/>
                  </a:cubicBezTo>
                  <a:cubicBezTo>
                    <a:pt x="30249" y="45572"/>
                    <a:pt x="34481" y="35288"/>
                    <a:pt x="38813" y="25117"/>
                  </a:cubicBezTo>
                  <a:cubicBezTo>
                    <a:pt x="37705" y="23754"/>
                    <a:pt x="36647" y="22390"/>
                    <a:pt x="35539" y="21084"/>
                  </a:cubicBezTo>
                  <a:cubicBezTo>
                    <a:pt x="24858" y="28583"/>
                    <a:pt x="14228" y="36083"/>
                    <a:pt x="625" y="45629"/>
                  </a:cubicBezTo>
                  <a:cubicBezTo>
                    <a:pt x="625" y="36254"/>
                    <a:pt x="-937" y="30629"/>
                    <a:pt x="877" y="27617"/>
                  </a:cubicBezTo>
                  <a:cubicBezTo>
                    <a:pt x="8888" y="14322"/>
                    <a:pt x="19921" y="4663"/>
                    <a:pt x="33977" y="970"/>
                  </a:cubicBezTo>
                  <a:cubicBezTo>
                    <a:pt x="51509" y="-3633"/>
                    <a:pt x="62844" y="8583"/>
                    <a:pt x="59771" y="28413"/>
                  </a:cubicBezTo>
                  <a:cubicBezTo>
                    <a:pt x="58512" y="36424"/>
                    <a:pt x="55640" y="44152"/>
                    <a:pt x="53071" y="51822"/>
                  </a:cubicBezTo>
                  <a:cubicBezTo>
                    <a:pt x="47630" y="67959"/>
                    <a:pt x="47529" y="67902"/>
                    <a:pt x="52567" y="854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2DD755C-67CE-896A-25E0-83DF567965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0784" y="680822"/>
              <a:ext cx="60138" cy="93025"/>
            </a:xfrm>
            <a:custGeom>
              <a:avLst/>
              <a:gdLst>
                <a:gd name="connsiteX0" fmla="*/ 32379 w 60138"/>
                <a:gd name="connsiteY0" fmla="*/ 17420 h 93025"/>
                <a:gd name="connsiteX1" fmla="*/ 3208 w 60138"/>
                <a:gd name="connsiteY1" fmla="*/ 37705 h 93025"/>
                <a:gd name="connsiteX2" fmla="*/ 236 w 60138"/>
                <a:gd name="connsiteY2" fmla="*/ 22364 h 93025"/>
                <a:gd name="connsiteX3" fmla="*/ 39986 w 60138"/>
                <a:gd name="connsiteY3" fmla="*/ 1341 h 93025"/>
                <a:gd name="connsiteX4" fmla="*/ 54042 w 60138"/>
                <a:gd name="connsiteY4" fmla="*/ 41398 h 93025"/>
                <a:gd name="connsiteX5" fmla="*/ 41195 w 60138"/>
                <a:gd name="connsiteY5" fmla="*/ 70318 h 93025"/>
                <a:gd name="connsiteX6" fmla="*/ 56662 w 60138"/>
                <a:gd name="connsiteY6" fmla="*/ 78330 h 93025"/>
                <a:gd name="connsiteX7" fmla="*/ 60138 w 60138"/>
                <a:gd name="connsiteY7" fmla="*/ 83955 h 93025"/>
                <a:gd name="connsiteX8" fmla="*/ 51724 w 60138"/>
                <a:gd name="connsiteY8" fmla="*/ 86796 h 93025"/>
                <a:gd name="connsiteX9" fmla="*/ 19380 w 60138"/>
                <a:gd name="connsiteY9" fmla="*/ 86398 h 93025"/>
                <a:gd name="connsiteX10" fmla="*/ 25325 w 60138"/>
                <a:gd name="connsiteY10" fmla="*/ 51114 h 93025"/>
                <a:gd name="connsiteX11" fmla="*/ 32379 w 60138"/>
                <a:gd name="connsiteY11" fmla="*/ 17364 h 9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38" h="93025">
                  <a:moveTo>
                    <a:pt x="32379" y="17420"/>
                  </a:moveTo>
                  <a:cubicBezTo>
                    <a:pt x="22000" y="24636"/>
                    <a:pt x="13738" y="30432"/>
                    <a:pt x="3208" y="37705"/>
                  </a:cubicBezTo>
                  <a:cubicBezTo>
                    <a:pt x="1949" y="31909"/>
                    <a:pt x="-822" y="26511"/>
                    <a:pt x="236" y="22364"/>
                  </a:cubicBezTo>
                  <a:cubicBezTo>
                    <a:pt x="4065" y="7079"/>
                    <a:pt x="26031" y="-3943"/>
                    <a:pt x="39986" y="1341"/>
                  </a:cubicBezTo>
                  <a:cubicBezTo>
                    <a:pt x="55100" y="7079"/>
                    <a:pt x="60743" y="22250"/>
                    <a:pt x="54042" y="41398"/>
                  </a:cubicBezTo>
                  <a:cubicBezTo>
                    <a:pt x="50616" y="51227"/>
                    <a:pt x="45679" y="60318"/>
                    <a:pt x="41195" y="70318"/>
                  </a:cubicBezTo>
                  <a:cubicBezTo>
                    <a:pt x="46485" y="73046"/>
                    <a:pt x="51573" y="75716"/>
                    <a:pt x="56662" y="78330"/>
                  </a:cubicBezTo>
                  <a:cubicBezTo>
                    <a:pt x="57820" y="80205"/>
                    <a:pt x="58979" y="82080"/>
                    <a:pt x="60138" y="83955"/>
                  </a:cubicBezTo>
                  <a:cubicBezTo>
                    <a:pt x="57317" y="84864"/>
                    <a:pt x="54395" y="85489"/>
                    <a:pt x="51724" y="86796"/>
                  </a:cubicBezTo>
                  <a:cubicBezTo>
                    <a:pt x="40792" y="91966"/>
                    <a:pt x="28348" y="97932"/>
                    <a:pt x="19380" y="86398"/>
                  </a:cubicBezTo>
                  <a:cubicBezTo>
                    <a:pt x="9808" y="74068"/>
                    <a:pt x="18423" y="62080"/>
                    <a:pt x="25325" y="51114"/>
                  </a:cubicBezTo>
                  <a:cubicBezTo>
                    <a:pt x="30615" y="42705"/>
                    <a:pt x="37517" y="34523"/>
                    <a:pt x="32379" y="1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4FB38E45-CCD5-C9E9-AB6A-DCDA7DBD1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2997" y="2433061"/>
              <a:ext cx="54471" cy="138945"/>
            </a:xfrm>
            <a:custGeom>
              <a:avLst/>
              <a:gdLst>
                <a:gd name="connsiteX0" fmla="*/ 0 w 54471"/>
                <a:gd name="connsiteY0" fmla="*/ 12409 h 138945"/>
                <a:gd name="connsiteX1" fmla="*/ 36173 w 54471"/>
                <a:gd name="connsiteY1" fmla="*/ 10477 h 138945"/>
                <a:gd name="connsiteX2" fmla="*/ 52446 w 54471"/>
                <a:gd name="connsiteY2" fmla="*/ 52751 h 138945"/>
                <a:gd name="connsiteX3" fmla="*/ 46904 w 54471"/>
                <a:gd name="connsiteY3" fmla="*/ 120705 h 138945"/>
                <a:gd name="connsiteX4" fmla="*/ 26097 w 54471"/>
                <a:gd name="connsiteY4" fmla="*/ 138944 h 138945"/>
                <a:gd name="connsiteX5" fmla="*/ 28515 w 54471"/>
                <a:gd name="connsiteY5" fmla="*/ 112637 h 138945"/>
                <a:gd name="connsiteX6" fmla="*/ 32092 w 54471"/>
                <a:gd name="connsiteY6" fmla="*/ 61273 h 138945"/>
                <a:gd name="connsiteX7" fmla="*/ 0 w 54471"/>
                <a:gd name="connsiteY7" fmla="*/ 12353 h 13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1" h="138945">
                  <a:moveTo>
                    <a:pt x="0" y="12409"/>
                  </a:moveTo>
                  <a:cubicBezTo>
                    <a:pt x="15769" y="-3386"/>
                    <a:pt x="26752" y="-4182"/>
                    <a:pt x="36173" y="10477"/>
                  </a:cubicBezTo>
                  <a:cubicBezTo>
                    <a:pt x="43982" y="22693"/>
                    <a:pt x="49625" y="37921"/>
                    <a:pt x="52446" y="52751"/>
                  </a:cubicBezTo>
                  <a:cubicBezTo>
                    <a:pt x="56779" y="75535"/>
                    <a:pt x="53806" y="98603"/>
                    <a:pt x="46904" y="120705"/>
                  </a:cubicBezTo>
                  <a:cubicBezTo>
                    <a:pt x="43932" y="130137"/>
                    <a:pt x="40506" y="139058"/>
                    <a:pt x="26097" y="138944"/>
                  </a:cubicBezTo>
                  <a:cubicBezTo>
                    <a:pt x="26954" y="129342"/>
                    <a:pt x="27810" y="121046"/>
                    <a:pt x="28515" y="112637"/>
                  </a:cubicBezTo>
                  <a:cubicBezTo>
                    <a:pt x="29926" y="95535"/>
                    <a:pt x="33100" y="78205"/>
                    <a:pt x="32092" y="61273"/>
                  </a:cubicBezTo>
                  <a:cubicBezTo>
                    <a:pt x="30782" y="39853"/>
                    <a:pt x="27407" y="17693"/>
                    <a:pt x="0" y="123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13B5786D-4AC6-B4BB-AD41-82088D3C1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9197" y="2468434"/>
              <a:ext cx="45904" cy="135957"/>
            </a:xfrm>
            <a:custGeom>
              <a:avLst/>
              <a:gdLst>
                <a:gd name="connsiteX0" fmla="*/ 37390 w 45904"/>
                <a:gd name="connsiteY0" fmla="*/ 135901 h 135957"/>
                <a:gd name="connsiteX1" fmla="*/ 2326 w 45904"/>
                <a:gd name="connsiteY1" fmla="*/ 109765 h 135957"/>
                <a:gd name="connsiteX2" fmla="*/ 19203 w 45904"/>
                <a:gd name="connsiteY2" fmla="*/ 13400 h 135957"/>
                <a:gd name="connsiteX3" fmla="*/ 45904 w 45904"/>
                <a:gd name="connsiteY3" fmla="*/ 2662 h 135957"/>
                <a:gd name="connsiteX4" fmla="*/ 37390 w 45904"/>
                <a:gd name="connsiteY4" fmla="*/ 135958 h 1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4" h="135957">
                  <a:moveTo>
                    <a:pt x="37390" y="135901"/>
                  </a:moveTo>
                  <a:cubicBezTo>
                    <a:pt x="16231" y="135276"/>
                    <a:pt x="5046" y="127492"/>
                    <a:pt x="2326" y="109765"/>
                  </a:cubicBezTo>
                  <a:cubicBezTo>
                    <a:pt x="-2964" y="75560"/>
                    <a:pt x="8" y="42264"/>
                    <a:pt x="19203" y="13400"/>
                  </a:cubicBezTo>
                  <a:cubicBezTo>
                    <a:pt x="25098" y="4537"/>
                    <a:pt x="32100" y="-4668"/>
                    <a:pt x="45904" y="2662"/>
                  </a:cubicBezTo>
                  <a:cubicBezTo>
                    <a:pt x="21571" y="44821"/>
                    <a:pt x="10134" y="87776"/>
                    <a:pt x="37390" y="135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CCAFDC52-DA84-A715-B961-D77B9D3537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3673" y="5848447"/>
              <a:ext cx="24750" cy="147841"/>
            </a:xfrm>
            <a:custGeom>
              <a:avLst/>
              <a:gdLst>
                <a:gd name="connsiteX0" fmla="*/ 6201 w 24750"/>
                <a:gd name="connsiteY0" fmla="*/ 147842 h 147841"/>
                <a:gd name="connsiteX1" fmla="*/ 4 w 24750"/>
                <a:gd name="connsiteY1" fmla="*/ 124774 h 147841"/>
                <a:gd name="connsiteX2" fmla="*/ 4539 w 24750"/>
                <a:gd name="connsiteY2" fmla="*/ 14148 h 147841"/>
                <a:gd name="connsiteX3" fmla="*/ 13607 w 24750"/>
                <a:gd name="connsiteY3" fmla="*/ 0 h 147841"/>
                <a:gd name="connsiteX4" fmla="*/ 22675 w 24750"/>
                <a:gd name="connsiteY4" fmla="*/ 14262 h 147841"/>
                <a:gd name="connsiteX5" fmla="*/ 24640 w 24750"/>
                <a:gd name="connsiteY5" fmla="*/ 46080 h 147841"/>
                <a:gd name="connsiteX6" fmla="*/ 21013 w 24750"/>
                <a:gd name="connsiteY6" fmla="*/ 117330 h 147841"/>
                <a:gd name="connsiteX7" fmla="*/ 6100 w 24750"/>
                <a:gd name="connsiteY7" fmla="*/ 147785 h 14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50" h="147841">
                  <a:moveTo>
                    <a:pt x="6201" y="147842"/>
                  </a:moveTo>
                  <a:cubicBezTo>
                    <a:pt x="3682" y="138922"/>
                    <a:pt x="-147" y="131819"/>
                    <a:pt x="4" y="124774"/>
                  </a:cubicBezTo>
                  <a:cubicBezTo>
                    <a:pt x="810" y="87899"/>
                    <a:pt x="2322" y="50967"/>
                    <a:pt x="4539" y="14148"/>
                  </a:cubicBezTo>
                  <a:cubicBezTo>
                    <a:pt x="4841" y="9205"/>
                    <a:pt x="10483" y="4716"/>
                    <a:pt x="13607" y="0"/>
                  </a:cubicBezTo>
                  <a:cubicBezTo>
                    <a:pt x="16781" y="4716"/>
                    <a:pt x="21769" y="9035"/>
                    <a:pt x="22675" y="14262"/>
                  </a:cubicBezTo>
                  <a:cubicBezTo>
                    <a:pt x="24539" y="24603"/>
                    <a:pt x="24993" y="35455"/>
                    <a:pt x="24640" y="46080"/>
                  </a:cubicBezTo>
                  <a:cubicBezTo>
                    <a:pt x="23884" y="69830"/>
                    <a:pt x="22373" y="93581"/>
                    <a:pt x="21013" y="117330"/>
                  </a:cubicBezTo>
                  <a:cubicBezTo>
                    <a:pt x="20408" y="127842"/>
                    <a:pt x="21013" y="139092"/>
                    <a:pt x="6100" y="147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3797C85F-4054-274F-16AA-991307BD41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41208" y="1781968"/>
              <a:ext cx="75267" cy="69691"/>
            </a:xfrm>
            <a:custGeom>
              <a:avLst/>
              <a:gdLst>
                <a:gd name="connsiteX0" fmla="*/ 16323 w 75267"/>
                <a:gd name="connsiteY0" fmla="*/ 69635 h 69691"/>
                <a:gd name="connsiteX1" fmla="*/ 20404 w 75267"/>
                <a:gd name="connsiteY1" fmla="*/ 45999 h 69691"/>
                <a:gd name="connsiteX2" fmla="*/ 1864 w 75267"/>
                <a:gd name="connsiteY2" fmla="*/ 21510 h 69691"/>
                <a:gd name="connsiteX3" fmla="*/ 0 w 75267"/>
                <a:gd name="connsiteY3" fmla="*/ 6055 h 69691"/>
                <a:gd name="connsiteX4" fmla="*/ 13804 w 75267"/>
                <a:gd name="connsiteY4" fmla="*/ 5203 h 69691"/>
                <a:gd name="connsiteX5" fmla="*/ 37936 w 75267"/>
                <a:gd name="connsiteY5" fmla="*/ 26907 h 69691"/>
                <a:gd name="connsiteX6" fmla="*/ 56577 w 75267"/>
                <a:gd name="connsiteY6" fmla="*/ 4066 h 69691"/>
                <a:gd name="connsiteX7" fmla="*/ 71792 w 75267"/>
                <a:gd name="connsiteY7" fmla="*/ 998 h 69691"/>
                <a:gd name="connsiteX8" fmla="*/ 70583 w 75267"/>
                <a:gd name="connsiteY8" fmla="*/ 17817 h 69691"/>
                <a:gd name="connsiteX9" fmla="*/ 52647 w 75267"/>
                <a:gd name="connsiteY9" fmla="*/ 44578 h 69691"/>
                <a:gd name="connsiteX10" fmla="*/ 57988 w 75267"/>
                <a:gd name="connsiteY10" fmla="*/ 69692 h 69691"/>
                <a:gd name="connsiteX11" fmla="*/ 16273 w 75267"/>
                <a:gd name="connsiteY11" fmla="*/ 69692 h 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267" h="69691">
                  <a:moveTo>
                    <a:pt x="16323" y="69635"/>
                  </a:moveTo>
                  <a:cubicBezTo>
                    <a:pt x="17583" y="62362"/>
                    <a:pt x="18792" y="55430"/>
                    <a:pt x="20404" y="45999"/>
                  </a:cubicBezTo>
                  <a:cubicBezTo>
                    <a:pt x="14862" y="38839"/>
                    <a:pt x="7607" y="30771"/>
                    <a:pt x="1864" y="21510"/>
                  </a:cubicBezTo>
                  <a:cubicBezTo>
                    <a:pt x="-504" y="17703"/>
                    <a:pt x="504" y="11282"/>
                    <a:pt x="0" y="6055"/>
                  </a:cubicBezTo>
                  <a:cubicBezTo>
                    <a:pt x="4685" y="5600"/>
                    <a:pt x="10530" y="2987"/>
                    <a:pt x="13804" y="5203"/>
                  </a:cubicBezTo>
                  <a:cubicBezTo>
                    <a:pt x="21764" y="10601"/>
                    <a:pt x="28565" y="18214"/>
                    <a:pt x="37936" y="26907"/>
                  </a:cubicBezTo>
                  <a:cubicBezTo>
                    <a:pt x="43931" y="19294"/>
                    <a:pt x="49423" y="10544"/>
                    <a:pt x="56577" y="4066"/>
                  </a:cubicBezTo>
                  <a:cubicBezTo>
                    <a:pt x="60255" y="714"/>
                    <a:pt x="68315" y="-1331"/>
                    <a:pt x="71792" y="998"/>
                  </a:cubicBezTo>
                  <a:cubicBezTo>
                    <a:pt x="78392" y="5373"/>
                    <a:pt x="74210" y="12362"/>
                    <a:pt x="70583" y="17817"/>
                  </a:cubicBezTo>
                  <a:cubicBezTo>
                    <a:pt x="64487" y="27021"/>
                    <a:pt x="58340" y="36112"/>
                    <a:pt x="52647" y="44578"/>
                  </a:cubicBezTo>
                  <a:cubicBezTo>
                    <a:pt x="54662" y="54067"/>
                    <a:pt x="56426" y="62249"/>
                    <a:pt x="57988" y="69692"/>
                  </a:cubicBezTo>
                  <a:lnTo>
                    <a:pt x="16273" y="6969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F1894D7B-A7C0-5660-E72B-E4162C010E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79200" y="1790046"/>
              <a:ext cx="69152" cy="90477"/>
            </a:xfrm>
            <a:custGeom>
              <a:avLst/>
              <a:gdLst>
                <a:gd name="connsiteX0" fmla="*/ 30058 w 69152"/>
                <a:gd name="connsiteY0" fmla="*/ 23829 h 90477"/>
                <a:gd name="connsiteX1" fmla="*/ 69153 w 69152"/>
                <a:gd name="connsiteY1" fmla="*/ 1329 h 90477"/>
                <a:gd name="connsiteX2" fmla="*/ 46482 w 69152"/>
                <a:gd name="connsiteY2" fmla="*/ 41670 h 90477"/>
                <a:gd name="connsiteX3" fmla="*/ 60840 w 69152"/>
                <a:gd name="connsiteY3" fmla="*/ 70761 h 90477"/>
                <a:gd name="connsiteX4" fmla="*/ 34088 w 69152"/>
                <a:gd name="connsiteY4" fmla="*/ 63034 h 90477"/>
                <a:gd name="connsiteX5" fmla="*/ 8596 w 69152"/>
                <a:gd name="connsiteY5" fmla="*/ 90477 h 90477"/>
                <a:gd name="connsiteX6" fmla="*/ 17715 w 69152"/>
                <a:gd name="connsiteY6" fmla="*/ 44284 h 90477"/>
                <a:gd name="connsiteX7" fmla="*/ 5825 w 69152"/>
                <a:gd name="connsiteY7" fmla="*/ 25875 h 90477"/>
                <a:gd name="connsiteX8" fmla="*/ 4011 w 69152"/>
                <a:gd name="connsiteY8" fmla="*/ 4340 h 90477"/>
                <a:gd name="connsiteX9" fmla="*/ 20284 w 69152"/>
                <a:gd name="connsiteY9" fmla="*/ 11840 h 90477"/>
                <a:gd name="connsiteX10" fmla="*/ 30058 w 69152"/>
                <a:gd name="connsiteY10" fmla="*/ 23886 h 9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152" h="90477">
                  <a:moveTo>
                    <a:pt x="30058" y="23829"/>
                  </a:moveTo>
                  <a:cubicBezTo>
                    <a:pt x="44013" y="18772"/>
                    <a:pt x="46935" y="-5944"/>
                    <a:pt x="69153" y="1329"/>
                  </a:cubicBezTo>
                  <a:cubicBezTo>
                    <a:pt x="61092" y="15647"/>
                    <a:pt x="53938" y="28431"/>
                    <a:pt x="46482" y="41670"/>
                  </a:cubicBezTo>
                  <a:cubicBezTo>
                    <a:pt x="50411" y="49568"/>
                    <a:pt x="54442" y="57750"/>
                    <a:pt x="60840" y="70761"/>
                  </a:cubicBezTo>
                  <a:cubicBezTo>
                    <a:pt x="48799" y="67295"/>
                    <a:pt x="41444" y="65136"/>
                    <a:pt x="34088" y="63034"/>
                  </a:cubicBezTo>
                  <a:cubicBezTo>
                    <a:pt x="26078" y="71670"/>
                    <a:pt x="18017" y="80307"/>
                    <a:pt x="8596" y="90477"/>
                  </a:cubicBezTo>
                  <a:cubicBezTo>
                    <a:pt x="-2840" y="68886"/>
                    <a:pt x="13584" y="59454"/>
                    <a:pt x="17715" y="44284"/>
                  </a:cubicBezTo>
                  <a:cubicBezTo>
                    <a:pt x="14239" y="38943"/>
                    <a:pt x="9805" y="32579"/>
                    <a:pt x="5825" y="25875"/>
                  </a:cubicBezTo>
                  <a:cubicBezTo>
                    <a:pt x="1794" y="19113"/>
                    <a:pt x="-3999" y="10931"/>
                    <a:pt x="4011" y="4340"/>
                  </a:cubicBezTo>
                  <a:cubicBezTo>
                    <a:pt x="10762" y="-1285"/>
                    <a:pt x="15901" y="6045"/>
                    <a:pt x="20284" y="11840"/>
                  </a:cubicBezTo>
                  <a:cubicBezTo>
                    <a:pt x="23508" y="16102"/>
                    <a:pt x="26985" y="20136"/>
                    <a:pt x="30058" y="238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741CE1B-8342-E966-5425-846431226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06466" y="4015253"/>
              <a:ext cx="20238" cy="155057"/>
            </a:xfrm>
            <a:custGeom>
              <a:avLst/>
              <a:gdLst>
                <a:gd name="connsiteX0" fmla="*/ 12779 w 20238"/>
                <a:gd name="connsiteY0" fmla="*/ 0 h 155057"/>
                <a:gd name="connsiteX1" fmla="*/ 20135 w 20238"/>
                <a:gd name="connsiteY1" fmla="*/ 17159 h 155057"/>
                <a:gd name="connsiteX2" fmla="*/ 19480 w 20238"/>
                <a:gd name="connsiteY2" fmla="*/ 144603 h 155057"/>
                <a:gd name="connsiteX3" fmla="*/ 11671 w 20238"/>
                <a:gd name="connsiteY3" fmla="*/ 155058 h 155057"/>
                <a:gd name="connsiteX4" fmla="*/ 12779 w 20238"/>
                <a:gd name="connsiteY4" fmla="*/ 0 h 1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8" h="155057">
                  <a:moveTo>
                    <a:pt x="12779" y="0"/>
                  </a:moveTo>
                  <a:cubicBezTo>
                    <a:pt x="16306" y="7898"/>
                    <a:pt x="20135" y="12500"/>
                    <a:pt x="20135" y="17159"/>
                  </a:cubicBezTo>
                  <a:cubicBezTo>
                    <a:pt x="20387" y="59659"/>
                    <a:pt x="20185" y="102160"/>
                    <a:pt x="19480" y="144603"/>
                  </a:cubicBezTo>
                  <a:cubicBezTo>
                    <a:pt x="19430" y="148069"/>
                    <a:pt x="14492" y="151422"/>
                    <a:pt x="11671" y="155058"/>
                  </a:cubicBezTo>
                  <a:cubicBezTo>
                    <a:pt x="-3897" y="133637"/>
                    <a:pt x="-4249" y="27500"/>
                    <a:pt x="1277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B3B9114-55D7-A892-8280-682A1E71FC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09438" y="5399751"/>
              <a:ext cx="69411" cy="89852"/>
            </a:xfrm>
            <a:custGeom>
              <a:avLst/>
              <a:gdLst>
                <a:gd name="connsiteX0" fmla="*/ 8905 w 69411"/>
                <a:gd name="connsiteY0" fmla="*/ 57 h 89852"/>
                <a:gd name="connsiteX1" fmla="*/ 30720 w 69411"/>
                <a:gd name="connsiteY1" fmla="*/ 28694 h 89852"/>
                <a:gd name="connsiteX2" fmla="*/ 69412 w 69411"/>
                <a:gd name="connsiteY2" fmla="*/ 3012 h 89852"/>
                <a:gd name="connsiteX3" fmla="*/ 42861 w 69411"/>
                <a:gd name="connsiteY3" fmla="*/ 62841 h 89852"/>
                <a:gd name="connsiteX4" fmla="*/ 11575 w 69411"/>
                <a:gd name="connsiteY4" fmla="*/ 89546 h 89852"/>
                <a:gd name="connsiteX5" fmla="*/ 19535 w 69411"/>
                <a:gd name="connsiteY5" fmla="*/ 52160 h 89852"/>
                <a:gd name="connsiteX6" fmla="*/ 2104 w 69411"/>
                <a:gd name="connsiteY6" fmla="*/ 2955 h 89852"/>
                <a:gd name="connsiteX7" fmla="*/ 8955 w 69411"/>
                <a:gd name="connsiteY7" fmla="*/ 0 h 8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11" h="89852">
                  <a:moveTo>
                    <a:pt x="8905" y="57"/>
                  </a:moveTo>
                  <a:cubicBezTo>
                    <a:pt x="16261" y="9659"/>
                    <a:pt x="23566" y="19318"/>
                    <a:pt x="30720" y="28694"/>
                  </a:cubicBezTo>
                  <a:cubicBezTo>
                    <a:pt x="45229" y="23750"/>
                    <a:pt x="43466" y="-8011"/>
                    <a:pt x="69412" y="3012"/>
                  </a:cubicBezTo>
                  <a:cubicBezTo>
                    <a:pt x="60646" y="23921"/>
                    <a:pt x="55154" y="46648"/>
                    <a:pt x="42861" y="62841"/>
                  </a:cubicBezTo>
                  <a:cubicBezTo>
                    <a:pt x="35405" y="72614"/>
                    <a:pt x="30166" y="92558"/>
                    <a:pt x="11575" y="89546"/>
                  </a:cubicBezTo>
                  <a:cubicBezTo>
                    <a:pt x="2104" y="73637"/>
                    <a:pt x="18024" y="64603"/>
                    <a:pt x="19535" y="52160"/>
                  </a:cubicBezTo>
                  <a:cubicBezTo>
                    <a:pt x="13742" y="35568"/>
                    <a:pt x="-6511" y="24603"/>
                    <a:pt x="2104" y="2955"/>
                  </a:cubicBezTo>
                  <a:cubicBezTo>
                    <a:pt x="4371" y="1989"/>
                    <a:pt x="6688" y="966"/>
                    <a:pt x="895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07D4AAFD-FFD2-5000-6023-3BA4F3A7D9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70963" y="4343096"/>
              <a:ext cx="74714" cy="67727"/>
            </a:xfrm>
            <a:custGeom>
              <a:avLst/>
              <a:gdLst>
                <a:gd name="connsiteX0" fmla="*/ 70936 w 74714"/>
                <a:gd name="connsiteY0" fmla="*/ 67728 h 67727"/>
                <a:gd name="connsiteX1" fmla="*/ 46703 w 74714"/>
                <a:gd name="connsiteY1" fmla="*/ 54830 h 67727"/>
                <a:gd name="connsiteX2" fmla="*/ 44285 w 74714"/>
                <a:gd name="connsiteY2" fmla="*/ 55739 h 67727"/>
                <a:gd name="connsiteX3" fmla="*/ 10581 w 74714"/>
                <a:gd name="connsiteY3" fmla="*/ 56762 h 67727"/>
                <a:gd name="connsiteX4" fmla="*/ 1865 w 74714"/>
                <a:gd name="connsiteY4" fmla="*/ 5511 h 67727"/>
                <a:gd name="connsiteX5" fmla="*/ 8515 w 74714"/>
                <a:gd name="connsiteY5" fmla="*/ 625 h 67727"/>
                <a:gd name="connsiteX6" fmla="*/ 15417 w 74714"/>
                <a:gd name="connsiteY6" fmla="*/ 5227 h 67727"/>
                <a:gd name="connsiteX7" fmla="*/ 18037 w 74714"/>
                <a:gd name="connsiteY7" fmla="*/ 19489 h 67727"/>
                <a:gd name="connsiteX8" fmla="*/ 23831 w 74714"/>
                <a:gd name="connsiteY8" fmla="*/ 46023 h 67727"/>
                <a:gd name="connsiteX9" fmla="*/ 47358 w 74714"/>
                <a:gd name="connsiteY9" fmla="*/ 18977 h 67727"/>
                <a:gd name="connsiteX10" fmla="*/ 50129 w 74714"/>
                <a:gd name="connsiteY10" fmla="*/ 7329 h 67727"/>
                <a:gd name="connsiteX11" fmla="*/ 61918 w 74714"/>
                <a:gd name="connsiteY11" fmla="*/ 0 h 67727"/>
                <a:gd name="connsiteX12" fmla="*/ 69475 w 74714"/>
                <a:gd name="connsiteY12" fmla="*/ 9886 h 67727"/>
                <a:gd name="connsiteX13" fmla="*/ 70180 w 74714"/>
                <a:gd name="connsiteY13" fmla="*/ 36591 h 67727"/>
                <a:gd name="connsiteX14" fmla="*/ 74715 w 74714"/>
                <a:gd name="connsiteY14" fmla="*/ 62444 h 67727"/>
                <a:gd name="connsiteX15" fmla="*/ 70936 w 74714"/>
                <a:gd name="connsiteY15" fmla="*/ 67671 h 6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14" h="67727">
                  <a:moveTo>
                    <a:pt x="70936" y="67728"/>
                  </a:moveTo>
                  <a:cubicBezTo>
                    <a:pt x="63782" y="63921"/>
                    <a:pt x="56628" y="60114"/>
                    <a:pt x="46703" y="54830"/>
                  </a:cubicBezTo>
                  <a:cubicBezTo>
                    <a:pt x="48265" y="54319"/>
                    <a:pt x="46048" y="54546"/>
                    <a:pt x="44285" y="55739"/>
                  </a:cubicBezTo>
                  <a:cubicBezTo>
                    <a:pt x="33151" y="63239"/>
                    <a:pt x="21967" y="69091"/>
                    <a:pt x="10581" y="56762"/>
                  </a:cubicBezTo>
                  <a:cubicBezTo>
                    <a:pt x="2469" y="47955"/>
                    <a:pt x="-3072" y="15795"/>
                    <a:pt x="1865" y="5511"/>
                  </a:cubicBezTo>
                  <a:cubicBezTo>
                    <a:pt x="3024" y="3125"/>
                    <a:pt x="6248" y="682"/>
                    <a:pt x="8515" y="625"/>
                  </a:cubicBezTo>
                  <a:cubicBezTo>
                    <a:pt x="10883" y="625"/>
                    <a:pt x="14510" y="2898"/>
                    <a:pt x="15417" y="5227"/>
                  </a:cubicBezTo>
                  <a:cubicBezTo>
                    <a:pt x="17080" y="9602"/>
                    <a:pt x="17080" y="14716"/>
                    <a:pt x="18037" y="19489"/>
                  </a:cubicBezTo>
                  <a:cubicBezTo>
                    <a:pt x="19750" y="27841"/>
                    <a:pt x="21664" y="36193"/>
                    <a:pt x="23831" y="46023"/>
                  </a:cubicBezTo>
                  <a:cubicBezTo>
                    <a:pt x="37484" y="40228"/>
                    <a:pt x="43932" y="31193"/>
                    <a:pt x="47358" y="18977"/>
                  </a:cubicBezTo>
                  <a:cubicBezTo>
                    <a:pt x="48467" y="15114"/>
                    <a:pt x="48013" y="9886"/>
                    <a:pt x="50129" y="7329"/>
                  </a:cubicBezTo>
                  <a:cubicBezTo>
                    <a:pt x="53101" y="3693"/>
                    <a:pt x="57888" y="57"/>
                    <a:pt x="61918" y="0"/>
                  </a:cubicBezTo>
                  <a:cubicBezTo>
                    <a:pt x="64538" y="0"/>
                    <a:pt x="68971" y="6023"/>
                    <a:pt x="69475" y="9886"/>
                  </a:cubicBezTo>
                  <a:cubicBezTo>
                    <a:pt x="70684" y="18636"/>
                    <a:pt x="69374" y="27727"/>
                    <a:pt x="70180" y="36591"/>
                  </a:cubicBezTo>
                  <a:cubicBezTo>
                    <a:pt x="70986" y="45284"/>
                    <a:pt x="73153" y="53864"/>
                    <a:pt x="74715" y="62444"/>
                  </a:cubicBezTo>
                  <a:cubicBezTo>
                    <a:pt x="73455" y="64205"/>
                    <a:pt x="72196" y="65966"/>
                    <a:pt x="70936" y="67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159DE2CA-F23E-DE94-BF07-17B244F157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1699" y="2622263"/>
              <a:ext cx="61860" cy="89629"/>
            </a:xfrm>
            <a:custGeom>
              <a:avLst/>
              <a:gdLst>
                <a:gd name="connsiteX0" fmla="*/ 14000 w 61860"/>
                <a:gd name="connsiteY0" fmla="*/ 51447 h 89629"/>
                <a:gd name="connsiteX1" fmla="*/ 2211 w 61860"/>
                <a:gd name="connsiteY1" fmla="*/ 6277 h 89629"/>
                <a:gd name="connsiteX2" fmla="*/ 27804 w 61860"/>
                <a:gd name="connsiteY2" fmla="*/ 25652 h 89629"/>
                <a:gd name="connsiteX3" fmla="*/ 61861 w 61860"/>
                <a:gd name="connsiteY3" fmla="*/ 2015 h 89629"/>
                <a:gd name="connsiteX4" fmla="*/ 41004 w 61860"/>
                <a:gd name="connsiteY4" fmla="*/ 48550 h 89629"/>
                <a:gd name="connsiteX5" fmla="*/ 53901 w 61860"/>
                <a:gd name="connsiteY5" fmla="*/ 85766 h 89629"/>
                <a:gd name="connsiteX6" fmla="*/ 49316 w 61860"/>
                <a:gd name="connsiteY6" fmla="*/ 89630 h 89629"/>
                <a:gd name="connsiteX7" fmla="*/ 27502 w 61860"/>
                <a:gd name="connsiteY7" fmla="*/ 71107 h 89629"/>
                <a:gd name="connsiteX8" fmla="*/ 5889 w 61860"/>
                <a:gd name="connsiteY8" fmla="*/ 87584 h 89629"/>
                <a:gd name="connsiteX9" fmla="*/ 14000 w 61860"/>
                <a:gd name="connsiteY9" fmla="*/ 51391 h 8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60" h="89629">
                  <a:moveTo>
                    <a:pt x="14000" y="51447"/>
                  </a:moveTo>
                  <a:cubicBezTo>
                    <a:pt x="12186" y="33265"/>
                    <a:pt x="-6253" y="24459"/>
                    <a:pt x="2211" y="6277"/>
                  </a:cubicBezTo>
                  <a:cubicBezTo>
                    <a:pt x="17325" y="3152"/>
                    <a:pt x="19441" y="20084"/>
                    <a:pt x="27804" y="25652"/>
                  </a:cubicBezTo>
                  <a:cubicBezTo>
                    <a:pt x="40651" y="21277"/>
                    <a:pt x="38081" y="-7814"/>
                    <a:pt x="61861" y="2015"/>
                  </a:cubicBezTo>
                  <a:cubicBezTo>
                    <a:pt x="54556" y="18322"/>
                    <a:pt x="47805" y="33436"/>
                    <a:pt x="41004" y="48550"/>
                  </a:cubicBezTo>
                  <a:cubicBezTo>
                    <a:pt x="45286" y="60936"/>
                    <a:pt x="49619" y="73379"/>
                    <a:pt x="53901" y="85766"/>
                  </a:cubicBezTo>
                  <a:cubicBezTo>
                    <a:pt x="52389" y="87073"/>
                    <a:pt x="50828" y="88323"/>
                    <a:pt x="49316" y="89630"/>
                  </a:cubicBezTo>
                  <a:cubicBezTo>
                    <a:pt x="42213" y="83607"/>
                    <a:pt x="35159" y="77584"/>
                    <a:pt x="27502" y="71107"/>
                  </a:cubicBezTo>
                  <a:cubicBezTo>
                    <a:pt x="21204" y="75879"/>
                    <a:pt x="14302" y="81163"/>
                    <a:pt x="5889" y="87584"/>
                  </a:cubicBezTo>
                  <a:cubicBezTo>
                    <a:pt x="-1064" y="70254"/>
                    <a:pt x="12136" y="61732"/>
                    <a:pt x="14000" y="513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9E0D57DC-8E39-D6ED-00D7-625D6C8EE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7653" y="1048424"/>
              <a:ext cx="33450" cy="146226"/>
            </a:xfrm>
            <a:custGeom>
              <a:avLst/>
              <a:gdLst>
                <a:gd name="connsiteX0" fmla="*/ 16223 w 33450"/>
                <a:gd name="connsiteY0" fmla="*/ 145844 h 146226"/>
                <a:gd name="connsiteX1" fmla="*/ 12797 w 33450"/>
                <a:gd name="connsiteY1" fmla="*/ 137606 h 146226"/>
                <a:gd name="connsiteX2" fmla="*/ 0 w 33450"/>
                <a:gd name="connsiteY2" fmla="*/ 843 h 146226"/>
                <a:gd name="connsiteX3" fmla="*/ 20606 w 33450"/>
                <a:gd name="connsiteY3" fmla="*/ 13173 h 146226"/>
                <a:gd name="connsiteX4" fmla="*/ 31588 w 33450"/>
                <a:gd name="connsiteY4" fmla="*/ 132378 h 146226"/>
                <a:gd name="connsiteX5" fmla="*/ 16223 w 33450"/>
                <a:gd name="connsiteY5" fmla="*/ 145844 h 1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0" h="146226">
                  <a:moveTo>
                    <a:pt x="16223" y="145844"/>
                  </a:moveTo>
                  <a:cubicBezTo>
                    <a:pt x="15114" y="143288"/>
                    <a:pt x="12797" y="140447"/>
                    <a:pt x="12797" y="137606"/>
                  </a:cubicBezTo>
                  <a:cubicBezTo>
                    <a:pt x="12696" y="91753"/>
                    <a:pt x="10227" y="46185"/>
                    <a:pt x="0" y="843"/>
                  </a:cubicBezTo>
                  <a:cubicBezTo>
                    <a:pt x="12797" y="-2509"/>
                    <a:pt x="17734" y="4650"/>
                    <a:pt x="20606" y="13173"/>
                  </a:cubicBezTo>
                  <a:cubicBezTo>
                    <a:pt x="33604" y="51753"/>
                    <a:pt x="35619" y="91810"/>
                    <a:pt x="31588" y="132378"/>
                  </a:cubicBezTo>
                  <a:cubicBezTo>
                    <a:pt x="30732" y="141072"/>
                    <a:pt x="26702" y="147947"/>
                    <a:pt x="16223" y="145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483492D-EC39-6C51-CFDD-EC6EDE7E16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8850" y="5305760"/>
              <a:ext cx="117695" cy="52133"/>
            </a:xfrm>
            <a:custGeom>
              <a:avLst/>
              <a:gdLst>
                <a:gd name="connsiteX0" fmla="*/ 97639 w 117695"/>
                <a:gd name="connsiteY0" fmla="*/ 20241 h 52133"/>
                <a:gd name="connsiteX1" fmla="*/ 41465 w 117695"/>
                <a:gd name="connsiteY1" fmla="*/ 5184 h 52133"/>
                <a:gd name="connsiteX2" fmla="*/ 51087 w 117695"/>
                <a:gd name="connsiteY2" fmla="*/ 1093 h 52133"/>
                <a:gd name="connsiteX3" fmla="*/ 101165 w 117695"/>
                <a:gd name="connsiteY3" fmla="*/ 1491 h 52133"/>
                <a:gd name="connsiteX4" fmla="*/ 109881 w 117695"/>
                <a:gd name="connsiteY4" fmla="*/ 38252 h 52133"/>
                <a:gd name="connsiteX5" fmla="*/ 82928 w 117695"/>
                <a:gd name="connsiteY5" fmla="*/ 48423 h 52133"/>
                <a:gd name="connsiteX6" fmla="*/ 68418 w 117695"/>
                <a:gd name="connsiteY6" fmla="*/ 48423 h 52133"/>
                <a:gd name="connsiteX7" fmla="*/ 11640 w 117695"/>
                <a:gd name="connsiteY7" fmla="*/ 52116 h 52133"/>
                <a:gd name="connsiteX8" fmla="*/ 254 w 117695"/>
                <a:gd name="connsiteY8" fmla="*/ 41605 h 52133"/>
                <a:gd name="connsiteX9" fmla="*/ 11791 w 117695"/>
                <a:gd name="connsiteY9" fmla="*/ 33934 h 52133"/>
                <a:gd name="connsiteX10" fmla="*/ 75320 w 117695"/>
                <a:gd name="connsiteY10" fmla="*/ 34673 h 52133"/>
                <a:gd name="connsiteX11" fmla="*/ 97689 w 117695"/>
                <a:gd name="connsiteY11" fmla="*/ 20298 h 5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5" h="52133">
                  <a:moveTo>
                    <a:pt x="97639" y="20241"/>
                  </a:moveTo>
                  <a:cubicBezTo>
                    <a:pt x="81013" y="9275"/>
                    <a:pt x="60559" y="24388"/>
                    <a:pt x="41465" y="5184"/>
                  </a:cubicBezTo>
                  <a:cubicBezTo>
                    <a:pt x="45646" y="3366"/>
                    <a:pt x="48367" y="1150"/>
                    <a:pt x="51087" y="1093"/>
                  </a:cubicBezTo>
                  <a:cubicBezTo>
                    <a:pt x="67814" y="752"/>
                    <a:pt x="84842" y="-1407"/>
                    <a:pt x="101165" y="1491"/>
                  </a:cubicBezTo>
                  <a:cubicBezTo>
                    <a:pt x="119151" y="4673"/>
                    <a:pt x="123080" y="23764"/>
                    <a:pt x="109881" y="38252"/>
                  </a:cubicBezTo>
                  <a:cubicBezTo>
                    <a:pt x="102727" y="46093"/>
                    <a:pt x="95120" y="54389"/>
                    <a:pt x="82928" y="48423"/>
                  </a:cubicBezTo>
                  <a:cubicBezTo>
                    <a:pt x="78847" y="46434"/>
                    <a:pt x="73255" y="48139"/>
                    <a:pt x="68418" y="48423"/>
                  </a:cubicBezTo>
                  <a:cubicBezTo>
                    <a:pt x="49475" y="49673"/>
                    <a:pt x="30583" y="51321"/>
                    <a:pt x="11640" y="52116"/>
                  </a:cubicBezTo>
                  <a:cubicBezTo>
                    <a:pt x="5846" y="52343"/>
                    <a:pt x="-1459" y="50468"/>
                    <a:pt x="254" y="41605"/>
                  </a:cubicBezTo>
                  <a:cubicBezTo>
                    <a:pt x="909" y="38139"/>
                    <a:pt x="7710" y="33991"/>
                    <a:pt x="11791" y="33934"/>
                  </a:cubicBezTo>
                  <a:cubicBezTo>
                    <a:pt x="32951" y="33423"/>
                    <a:pt x="54160" y="33593"/>
                    <a:pt x="75320" y="34673"/>
                  </a:cubicBezTo>
                  <a:cubicBezTo>
                    <a:pt x="85749" y="35184"/>
                    <a:pt x="93356" y="32968"/>
                    <a:pt x="97689" y="20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C52E05C-7C95-7F02-FDF2-C109095138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4017" y="3957160"/>
              <a:ext cx="48339" cy="101637"/>
            </a:xfrm>
            <a:custGeom>
              <a:avLst/>
              <a:gdLst>
                <a:gd name="connsiteX0" fmla="*/ 24456 w 48339"/>
                <a:gd name="connsiteY0" fmla="*/ 19059 h 101637"/>
                <a:gd name="connsiteX1" fmla="*/ 12315 w 48339"/>
                <a:gd name="connsiteY1" fmla="*/ 30423 h 101637"/>
                <a:gd name="connsiteX2" fmla="*/ 2642 w 48339"/>
                <a:gd name="connsiteY2" fmla="*/ 30480 h 101637"/>
                <a:gd name="connsiteX3" fmla="*/ 223 w 48339"/>
                <a:gd name="connsiteY3" fmla="*/ 19684 h 101637"/>
                <a:gd name="connsiteX4" fmla="*/ 30048 w 48339"/>
                <a:gd name="connsiteY4" fmla="*/ 195 h 101637"/>
                <a:gd name="connsiteX5" fmla="*/ 48286 w 48339"/>
                <a:gd name="connsiteY5" fmla="*/ 26161 h 101637"/>
                <a:gd name="connsiteX6" fmla="*/ 43147 w 48339"/>
                <a:gd name="connsiteY6" fmla="*/ 55082 h 101637"/>
                <a:gd name="connsiteX7" fmla="*/ 46472 w 48339"/>
                <a:gd name="connsiteY7" fmla="*/ 91105 h 101637"/>
                <a:gd name="connsiteX8" fmla="*/ 25363 w 48339"/>
                <a:gd name="connsiteY8" fmla="*/ 99457 h 101637"/>
                <a:gd name="connsiteX9" fmla="*/ 13524 w 48339"/>
                <a:gd name="connsiteY9" fmla="*/ 81162 h 101637"/>
                <a:gd name="connsiteX10" fmla="*/ 18511 w 48339"/>
                <a:gd name="connsiteY10" fmla="*/ 52809 h 101637"/>
                <a:gd name="connsiteX11" fmla="*/ 28537 w 48339"/>
                <a:gd name="connsiteY11" fmla="*/ 21730 h 101637"/>
                <a:gd name="connsiteX12" fmla="*/ 24406 w 48339"/>
                <a:gd name="connsiteY12" fmla="*/ 18945 h 1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39" h="101637">
                  <a:moveTo>
                    <a:pt x="24456" y="19059"/>
                  </a:moveTo>
                  <a:cubicBezTo>
                    <a:pt x="20476" y="22923"/>
                    <a:pt x="16849" y="27582"/>
                    <a:pt x="12315" y="30423"/>
                  </a:cubicBezTo>
                  <a:cubicBezTo>
                    <a:pt x="9745" y="32070"/>
                    <a:pt x="4657" y="32355"/>
                    <a:pt x="2642" y="30480"/>
                  </a:cubicBezTo>
                  <a:cubicBezTo>
                    <a:pt x="526" y="28548"/>
                    <a:pt x="-482" y="23093"/>
                    <a:pt x="223" y="19684"/>
                  </a:cubicBezTo>
                  <a:cubicBezTo>
                    <a:pt x="2642" y="7525"/>
                    <a:pt x="17051" y="-1452"/>
                    <a:pt x="30048" y="195"/>
                  </a:cubicBezTo>
                  <a:cubicBezTo>
                    <a:pt x="41787" y="1729"/>
                    <a:pt x="49042" y="10991"/>
                    <a:pt x="48286" y="26161"/>
                  </a:cubicBezTo>
                  <a:cubicBezTo>
                    <a:pt x="47833" y="35877"/>
                    <a:pt x="45868" y="45821"/>
                    <a:pt x="43147" y="55082"/>
                  </a:cubicBezTo>
                  <a:cubicBezTo>
                    <a:pt x="39369" y="68037"/>
                    <a:pt x="36396" y="80366"/>
                    <a:pt x="46472" y="91105"/>
                  </a:cubicBezTo>
                  <a:cubicBezTo>
                    <a:pt x="41031" y="102696"/>
                    <a:pt x="32165" y="103434"/>
                    <a:pt x="25363" y="99457"/>
                  </a:cubicBezTo>
                  <a:cubicBezTo>
                    <a:pt x="19872" y="96276"/>
                    <a:pt x="14179" y="87809"/>
                    <a:pt x="13524" y="81162"/>
                  </a:cubicBezTo>
                  <a:cubicBezTo>
                    <a:pt x="12667" y="72014"/>
                    <a:pt x="16043" y="62071"/>
                    <a:pt x="18511" y="52809"/>
                  </a:cubicBezTo>
                  <a:cubicBezTo>
                    <a:pt x="21333" y="42298"/>
                    <a:pt x="25162" y="32070"/>
                    <a:pt x="28537" y="21730"/>
                  </a:cubicBezTo>
                  <a:cubicBezTo>
                    <a:pt x="27177" y="20820"/>
                    <a:pt x="25766" y="19855"/>
                    <a:pt x="24406" y="189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AFED32C2-5B10-DA26-D14A-11A6C95AD8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66466" y="3373458"/>
              <a:ext cx="74461" cy="76811"/>
            </a:xfrm>
            <a:custGeom>
              <a:avLst/>
              <a:gdLst>
                <a:gd name="connsiteX0" fmla="*/ 605 w 74461"/>
                <a:gd name="connsiteY0" fmla="*/ 37019 h 76811"/>
                <a:gd name="connsiteX1" fmla="*/ 18389 w 74461"/>
                <a:gd name="connsiteY1" fmla="*/ 20883 h 76811"/>
                <a:gd name="connsiteX2" fmla="*/ 33201 w 74461"/>
                <a:gd name="connsiteY2" fmla="*/ 28837 h 76811"/>
                <a:gd name="connsiteX3" fmla="*/ 62270 w 74461"/>
                <a:gd name="connsiteY3" fmla="*/ 257 h 76811"/>
                <a:gd name="connsiteX4" fmla="*/ 74462 w 74461"/>
                <a:gd name="connsiteY4" fmla="*/ 5087 h 76811"/>
                <a:gd name="connsiteX5" fmla="*/ 53453 w 74461"/>
                <a:gd name="connsiteY5" fmla="*/ 44235 h 76811"/>
                <a:gd name="connsiteX6" fmla="*/ 66199 w 74461"/>
                <a:gd name="connsiteY6" fmla="*/ 60769 h 76811"/>
                <a:gd name="connsiteX7" fmla="*/ 68215 w 74461"/>
                <a:gd name="connsiteY7" fmla="*/ 76053 h 76811"/>
                <a:gd name="connsiteX8" fmla="*/ 54209 w 74461"/>
                <a:gd name="connsiteY8" fmla="*/ 76053 h 76811"/>
                <a:gd name="connsiteX9" fmla="*/ 39448 w 74461"/>
                <a:gd name="connsiteY9" fmla="*/ 65656 h 76811"/>
                <a:gd name="connsiteX10" fmla="*/ 19598 w 74461"/>
                <a:gd name="connsiteY10" fmla="*/ 75087 h 76811"/>
                <a:gd name="connsiteX11" fmla="*/ 21210 w 74461"/>
                <a:gd name="connsiteY11" fmla="*/ 48439 h 76811"/>
                <a:gd name="connsiteX12" fmla="*/ 0 w 74461"/>
                <a:gd name="connsiteY12" fmla="*/ 36394 h 76811"/>
                <a:gd name="connsiteX13" fmla="*/ 605 w 74461"/>
                <a:gd name="connsiteY13" fmla="*/ 37019 h 7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61" h="76811">
                  <a:moveTo>
                    <a:pt x="605" y="37019"/>
                  </a:moveTo>
                  <a:cubicBezTo>
                    <a:pt x="1965" y="19575"/>
                    <a:pt x="5542" y="16110"/>
                    <a:pt x="18389" y="20883"/>
                  </a:cubicBezTo>
                  <a:cubicBezTo>
                    <a:pt x="23830" y="22871"/>
                    <a:pt x="28767" y="26451"/>
                    <a:pt x="33201" y="28837"/>
                  </a:cubicBezTo>
                  <a:cubicBezTo>
                    <a:pt x="43176" y="18837"/>
                    <a:pt x="52395" y="9064"/>
                    <a:pt x="62270" y="257"/>
                  </a:cubicBezTo>
                  <a:cubicBezTo>
                    <a:pt x="63680" y="-993"/>
                    <a:pt x="68416" y="2587"/>
                    <a:pt x="74462" y="5087"/>
                  </a:cubicBezTo>
                  <a:cubicBezTo>
                    <a:pt x="67005" y="18951"/>
                    <a:pt x="60456" y="31167"/>
                    <a:pt x="53453" y="44235"/>
                  </a:cubicBezTo>
                  <a:cubicBezTo>
                    <a:pt x="57836" y="49746"/>
                    <a:pt x="63025" y="54633"/>
                    <a:pt x="66199" y="60769"/>
                  </a:cubicBezTo>
                  <a:cubicBezTo>
                    <a:pt x="68315" y="64917"/>
                    <a:pt x="67660" y="70883"/>
                    <a:pt x="68215" y="76053"/>
                  </a:cubicBezTo>
                  <a:cubicBezTo>
                    <a:pt x="63529" y="76167"/>
                    <a:pt x="58391" y="77701"/>
                    <a:pt x="54209" y="76053"/>
                  </a:cubicBezTo>
                  <a:cubicBezTo>
                    <a:pt x="48919" y="73951"/>
                    <a:pt x="44385" y="69292"/>
                    <a:pt x="39448" y="65656"/>
                  </a:cubicBezTo>
                  <a:cubicBezTo>
                    <a:pt x="33604" y="68440"/>
                    <a:pt x="27911" y="71110"/>
                    <a:pt x="19598" y="75087"/>
                  </a:cubicBezTo>
                  <a:cubicBezTo>
                    <a:pt x="20202" y="65258"/>
                    <a:pt x="20605" y="58326"/>
                    <a:pt x="21210" y="48439"/>
                  </a:cubicBezTo>
                  <a:cubicBezTo>
                    <a:pt x="14862" y="44803"/>
                    <a:pt x="7406" y="40598"/>
                    <a:pt x="0" y="36394"/>
                  </a:cubicBezTo>
                  <a:lnTo>
                    <a:pt x="605" y="370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66F960C-4C6A-C9A6-1191-9AAC80D6C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343" y="6757653"/>
              <a:ext cx="62362" cy="100020"/>
            </a:xfrm>
            <a:custGeom>
              <a:avLst/>
              <a:gdLst>
                <a:gd name="connsiteX0" fmla="*/ 33187 w 62362"/>
                <a:gd name="connsiteY0" fmla="*/ 34949 h 100020"/>
                <a:gd name="connsiteX1" fmla="*/ 12380 w 62362"/>
                <a:gd name="connsiteY1" fmla="*/ 37847 h 100020"/>
                <a:gd name="connsiteX2" fmla="*/ 2656 w 62362"/>
                <a:gd name="connsiteY2" fmla="*/ 16881 h 100020"/>
                <a:gd name="connsiteX3" fmla="*/ 21246 w 62362"/>
                <a:gd name="connsiteY3" fmla="*/ 801 h 100020"/>
                <a:gd name="connsiteX4" fmla="*/ 33237 w 62362"/>
                <a:gd name="connsiteY4" fmla="*/ 3130 h 100020"/>
                <a:gd name="connsiteX5" fmla="*/ 62357 w 62362"/>
                <a:gd name="connsiteY5" fmla="*/ 79836 h 100020"/>
                <a:gd name="connsiteX6" fmla="*/ 49107 w 62362"/>
                <a:gd name="connsiteY6" fmla="*/ 99779 h 100020"/>
                <a:gd name="connsiteX7" fmla="*/ 33791 w 62362"/>
                <a:gd name="connsiteY7" fmla="*/ 94722 h 100020"/>
                <a:gd name="connsiteX8" fmla="*/ 32935 w 62362"/>
                <a:gd name="connsiteY8" fmla="*/ 70176 h 100020"/>
                <a:gd name="connsiteX9" fmla="*/ 33237 w 62362"/>
                <a:gd name="connsiteY9" fmla="*/ 35062 h 10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62" h="100020">
                  <a:moveTo>
                    <a:pt x="33187" y="34949"/>
                  </a:moveTo>
                  <a:cubicBezTo>
                    <a:pt x="25226" y="36142"/>
                    <a:pt x="18778" y="38188"/>
                    <a:pt x="12380" y="37847"/>
                  </a:cubicBezTo>
                  <a:cubicBezTo>
                    <a:pt x="1800" y="37222"/>
                    <a:pt x="-3591" y="26312"/>
                    <a:pt x="2656" y="16881"/>
                  </a:cubicBezTo>
                  <a:cubicBezTo>
                    <a:pt x="7190" y="10062"/>
                    <a:pt x="14344" y="4835"/>
                    <a:pt x="21246" y="801"/>
                  </a:cubicBezTo>
                  <a:cubicBezTo>
                    <a:pt x="24219" y="-960"/>
                    <a:pt x="31071" y="346"/>
                    <a:pt x="33237" y="3130"/>
                  </a:cubicBezTo>
                  <a:cubicBezTo>
                    <a:pt x="50165" y="25062"/>
                    <a:pt x="61752" y="49892"/>
                    <a:pt x="62357" y="79836"/>
                  </a:cubicBezTo>
                  <a:cubicBezTo>
                    <a:pt x="62558" y="90404"/>
                    <a:pt x="57671" y="97847"/>
                    <a:pt x="49107" y="99779"/>
                  </a:cubicBezTo>
                  <a:cubicBezTo>
                    <a:pt x="44371" y="100801"/>
                    <a:pt x="37267" y="98472"/>
                    <a:pt x="33791" y="94722"/>
                  </a:cubicBezTo>
                  <a:cubicBezTo>
                    <a:pt x="27494" y="87790"/>
                    <a:pt x="26436" y="77165"/>
                    <a:pt x="32935" y="70176"/>
                  </a:cubicBezTo>
                  <a:cubicBezTo>
                    <a:pt x="43666" y="58585"/>
                    <a:pt x="39031" y="48301"/>
                    <a:pt x="33237" y="350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3EC30F9-7358-AE04-E70E-340C1D0DF4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40831" y="2403425"/>
              <a:ext cx="62080" cy="86364"/>
            </a:xfrm>
            <a:custGeom>
              <a:avLst/>
              <a:gdLst>
                <a:gd name="connsiteX0" fmla="*/ 14456 w 62080"/>
                <a:gd name="connsiteY0" fmla="*/ 49375 h 86364"/>
                <a:gd name="connsiteX1" fmla="*/ 248 w 62080"/>
                <a:gd name="connsiteY1" fmla="*/ 14886 h 86364"/>
                <a:gd name="connsiteX2" fmla="*/ 3926 w 62080"/>
                <a:gd name="connsiteY2" fmla="*/ 0 h 86364"/>
                <a:gd name="connsiteX3" fmla="*/ 16773 w 62080"/>
                <a:gd name="connsiteY3" fmla="*/ 5852 h 86364"/>
                <a:gd name="connsiteX4" fmla="*/ 28612 w 62080"/>
                <a:gd name="connsiteY4" fmla="*/ 26875 h 86364"/>
                <a:gd name="connsiteX5" fmla="*/ 62014 w 62080"/>
                <a:gd name="connsiteY5" fmla="*/ 5739 h 86364"/>
                <a:gd name="connsiteX6" fmla="*/ 42719 w 62080"/>
                <a:gd name="connsiteY6" fmla="*/ 48864 h 86364"/>
                <a:gd name="connsiteX7" fmla="*/ 50679 w 62080"/>
                <a:gd name="connsiteY7" fmla="*/ 81535 h 86364"/>
                <a:gd name="connsiteX8" fmla="*/ 27303 w 62080"/>
                <a:gd name="connsiteY8" fmla="*/ 71535 h 86364"/>
                <a:gd name="connsiteX9" fmla="*/ 7302 w 62080"/>
                <a:gd name="connsiteY9" fmla="*/ 86364 h 86364"/>
                <a:gd name="connsiteX10" fmla="*/ 14456 w 62080"/>
                <a:gd name="connsiteY10" fmla="*/ 49432 h 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0" h="86364">
                  <a:moveTo>
                    <a:pt x="14456" y="49375"/>
                  </a:moveTo>
                  <a:cubicBezTo>
                    <a:pt x="9267" y="37103"/>
                    <a:pt x="3775" y="26364"/>
                    <a:pt x="248" y="14886"/>
                  </a:cubicBezTo>
                  <a:cubicBezTo>
                    <a:pt x="-961" y="10852"/>
                    <a:pt x="2566" y="5000"/>
                    <a:pt x="3926" y="0"/>
                  </a:cubicBezTo>
                  <a:cubicBezTo>
                    <a:pt x="8309" y="1875"/>
                    <a:pt x="13952" y="2386"/>
                    <a:pt x="16773" y="5852"/>
                  </a:cubicBezTo>
                  <a:cubicBezTo>
                    <a:pt x="21559" y="11761"/>
                    <a:pt x="24632" y="19546"/>
                    <a:pt x="28612" y="26875"/>
                  </a:cubicBezTo>
                  <a:cubicBezTo>
                    <a:pt x="42014" y="24489"/>
                    <a:pt x="43071" y="-2159"/>
                    <a:pt x="62014" y="5739"/>
                  </a:cubicBezTo>
                  <a:cubicBezTo>
                    <a:pt x="63173" y="24943"/>
                    <a:pt x="48815" y="34432"/>
                    <a:pt x="42719" y="48864"/>
                  </a:cubicBezTo>
                  <a:cubicBezTo>
                    <a:pt x="44835" y="57614"/>
                    <a:pt x="47052" y="66591"/>
                    <a:pt x="50679" y="81535"/>
                  </a:cubicBezTo>
                  <a:cubicBezTo>
                    <a:pt x="39948" y="76932"/>
                    <a:pt x="33903" y="74319"/>
                    <a:pt x="27303" y="71535"/>
                  </a:cubicBezTo>
                  <a:cubicBezTo>
                    <a:pt x="21408" y="75910"/>
                    <a:pt x="14657" y="80910"/>
                    <a:pt x="7302" y="86364"/>
                  </a:cubicBezTo>
                  <a:cubicBezTo>
                    <a:pt x="-2019" y="68864"/>
                    <a:pt x="11433" y="61421"/>
                    <a:pt x="14456" y="4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829A13F4-1A5F-6C41-C898-226EF7DBAB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9755" y="4548609"/>
              <a:ext cx="65198" cy="81364"/>
            </a:xfrm>
            <a:custGeom>
              <a:avLst/>
              <a:gdLst>
                <a:gd name="connsiteX0" fmla="*/ 46206 w 65198"/>
                <a:gd name="connsiteY0" fmla="*/ 46250 h 81364"/>
                <a:gd name="connsiteX1" fmla="*/ 63687 w 65198"/>
                <a:gd name="connsiteY1" fmla="*/ 75398 h 81364"/>
                <a:gd name="connsiteX2" fmla="*/ 49027 w 65198"/>
                <a:gd name="connsiteY2" fmla="*/ 76592 h 81364"/>
                <a:gd name="connsiteX3" fmla="*/ 18093 w 65198"/>
                <a:gd name="connsiteY3" fmla="*/ 81364 h 81364"/>
                <a:gd name="connsiteX4" fmla="*/ 16028 w 65198"/>
                <a:gd name="connsiteY4" fmla="*/ 69035 h 81364"/>
                <a:gd name="connsiteX5" fmla="*/ 9881 w 65198"/>
                <a:gd name="connsiteY5" fmla="*/ 35739 h 81364"/>
                <a:gd name="connsiteX6" fmla="*/ 1065 w 65198"/>
                <a:gd name="connsiteY6" fmla="*/ 21762 h 81364"/>
                <a:gd name="connsiteX7" fmla="*/ 1468 w 65198"/>
                <a:gd name="connsiteY7" fmla="*/ 9034 h 81364"/>
                <a:gd name="connsiteX8" fmla="*/ 12955 w 65198"/>
                <a:gd name="connsiteY8" fmla="*/ 8637 h 81364"/>
                <a:gd name="connsiteX9" fmla="*/ 33560 w 65198"/>
                <a:gd name="connsiteY9" fmla="*/ 27500 h 81364"/>
                <a:gd name="connsiteX10" fmla="*/ 49883 w 65198"/>
                <a:gd name="connsiteY10" fmla="*/ 3636 h 81364"/>
                <a:gd name="connsiteX11" fmla="*/ 65199 w 65198"/>
                <a:gd name="connsiteY11" fmla="*/ 0 h 81364"/>
                <a:gd name="connsiteX12" fmla="*/ 63436 w 65198"/>
                <a:gd name="connsiteY12" fmla="*/ 15284 h 81364"/>
                <a:gd name="connsiteX13" fmla="*/ 46155 w 65198"/>
                <a:gd name="connsiteY13" fmla="*/ 4625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198" h="81364">
                  <a:moveTo>
                    <a:pt x="46206" y="46250"/>
                  </a:moveTo>
                  <a:cubicBezTo>
                    <a:pt x="51848" y="55682"/>
                    <a:pt x="56987" y="64205"/>
                    <a:pt x="63687" y="75398"/>
                  </a:cubicBezTo>
                  <a:cubicBezTo>
                    <a:pt x="56735" y="76080"/>
                    <a:pt x="52201" y="78126"/>
                    <a:pt x="49027" y="76592"/>
                  </a:cubicBezTo>
                  <a:cubicBezTo>
                    <a:pt x="38447" y="71421"/>
                    <a:pt x="28321" y="64262"/>
                    <a:pt x="18093" y="81364"/>
                  </a:cubicBezTo>
                  <a:cubicBezTo>
                    <a:pt x="16683" y="73523"/>
                    <a:pt x="15272" y="70682"/>
                    <a:pt x="16028" y="69035"/>
                  </a:cubicBezTo>
                  <a:cubicBezTo>
                    <a:pt x="21822" y="55966"/>
                    <a:pt x="18245" y="45512"/>
                    <a:pt x="9881" y="35739"/>
                  </a:cubicBezTo>
                  <a:cubicBezTo>
                    <a:pt x="6355" y="31648"/>
                    <a:pt x="2929" y="26932"/>
                    <a:pt x="1065" y="21762"/>
                  </a:cubicBezTo>
                  <a:cubicBezTo>
                    <a:pt x="-295" y="17955"/>
                    <a:pt x="-547" y="11023"/>
                    <a:pt x="1468" y="9034"/>
                  </a:cubicBezTo>
                  <a:cubicBezTo>
                    <a:pt x="3785" y="6761"/>
                    <a:pt x="10133" y="6591"/>
                    <a:pt x="12955" y="8637"/>
                  </a:cubicBezTo>
                  <a:cubicBezTo>
                    <a:pt x="20159" y="13807"/>
                    <a:pt x="26406" y="20739"/>
                    <a:pt x="33560" y="27500"/>
                  </a:cubicBezTo>
                  <a:cubicBezTo>
                    <a:pt x="39203" y="18978"/>
                    <a:pt x="43535" y="10057"/>
                    <a:pt x="49883" y="3636"/>
                  </a:cubicBezTo>
                  <a:cubicBezTo>
                    <a:pt x="53259" y="227"/>
                    <a:pt x="60010" y="1080"/>
                    <a:pt x="65199" y="0"/>
                  </a:cubicBezTo>
                  <a:cubicBezTo>
                    <a:pt x="64695" y="5171"/>
                    <a:pt x="65451" y="11080"/>
                    <a:pt x="63436" y="15284"/>
                  </a:cubicBezTo>
                  <a:cubicBezTo>
                    <a:pt x="58297" y="26080"/>
                    <a:pt x="51949" y="36080"/>
                    <a:pt x="46155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12436524-ADF8-26EA-C0B9-6DCB58576D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4628" y="5384288"/>
              <a:ext cx="57237" cy="104717"/>
            </a:xfrm>
            <a:custGeom>
              <a:avLst/>
              <a:gdLst>
                <a:gd name="connsiteX0" fmla="*/ 38037 w 57237"/>
                <a:gd name="connsiteY0" fmla="*/ 5860 h 104717"/>
                <a:gd name="connsiteX1" fmla="*/ 30984 w 57237"/>
                <a:gd name="connsiteY1" fmla="*/ 19099 h 104717"/>
                <a:gd name="connsiteX2" fmla="*/ 48214 w 57237"/>
                <a:gd name="connsiteY2" fmla="*/ 35406 h 104717"/>
                <a:gd name="connsiteX3" fmla="*/ 53705 w 57237"/>
                <a:gd name="connsiteY3" fmla="*/ 73929 h 104717"/>
                <a:gd name="connsiteX4" fmla="*/ 14157 w 57237"/>
                <a:gd name="connsiteY4" fmla="*/ 104668 h 104717"/>
                <a:gd name="connsiteX5" fmla="*/ 0 w 57237"/>
                <a:gd name="connsiteY5" fmla="*/ 97225 h 104717"/>
                <a:gd name="connsiteX6" fmla="*/ 7960 w 57237"/>
                <a:gd name="connsiteY6" fmla="*/ 84668 h 104717"/>
                <a:gd name="connsiteX7" fmla="*/ 28263 w 57237"/>
                <a:gd name="connsiteY7" fmla="*/ 70577 h 104717"/>
                <a:gd name="connsiteX8" fmla="*/ 28313 w 57237"/>
                <a:gd name="connsiteY8" fmla="*/ 41315 h 104717"/>
                <a:gd name="connsiteX9" fmla="*/ 17683 w 57237"/>
                <a:gd name="connsiteY9" fmla="*/ 32736 h 104717"/>
                <a:gd name="connsiteX10" fmla="*/ 10479 w 57237"/>
                <a:gd name="connsiteY10" fmla="*/ 7394 h 104717"/>
                <a:gd name="connsiteX11" fmla="*/ 38037 w 57237"/>
                <a:gd name="connsiteY11" fmla="*/ 5860 h 10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37" h="104717">
                  <a:moveTo>
                    <a:pt x="38037" y="5860"/>
                  </a:moveTo>
                  <a:cubicBezTo>
                    <a:pt x="35115" y="11372"/>
                    <a:pt x="32999" y="15292"/>
                    <a:pt x="30984" y="19099"/>
                  </a:cubicBezTo>
                  <a:cubicBezTo>
                    <a:pt x="37130" y="24838"/>
                    <a:pt x="43075" y="29667"/>
                    <a:pt x="48214" y="35406"/>
                  </a:cubicBezTo>
                  <a:cubicBezTo>
                    <a:pt x="58189" y="46543"/>
                    <a:pt x="59701" y="60406"/>
                    <a:pt x="53705" y="73929"/>
                  </a:cubicBezTo>
                  <a:cubicBezTo>
                    <a:pt x="45745" y="91884"/>
                    <a:pt x="31639" y="102225"/>
                    <a:pt x="14157" y="104668"/>
                  </a:cubicBezTo>
                  <a:cubicBezTo>
                    <a:pt x="9774" y="105293"/>
                    <a:pt x="4736" y="99895"/>
                    <a:pt x="0" y="97225"/>
                  </a:cubicBezTo>
                  <a:cubicBezTo>
                    <a:pt x="2620" y="92963"/>
                    <a:pt x="4484" y="87622"/>
                    <a:pt x="7960" y="84668"/>
                  </a:cubicBezTo>
                  <a:cubicBezTo>
                    <a:pt x="14308" y="79270"/>
                    <a:pt x="22167" y="76202"/>
                    <a:pt x="28263" y="70577"/>
                  </a:cubicBezTo>
                  <a:cubicBezTo>
                    <a:pt x="37936" y="61656"/>
                    <a:pt x="37634" y="50974"/>
                    <a:pt x="28313" y="41315"/>
                  </a:cubicBezTo>
                  <a:cubicBezTo>
                    <a:pt x="25140" y="38020"/>
                    <a:pt x="21210" y="35633"/>
                    <a:pt x="17683" y="32736"/>
                  </a:cubicBezTo>
                  <a:cubicBezTo>
                    <a:pt x="9774" y="26258"/>
                    <a:pt x="5642" y="18076"/>
                    <a:pt x="10479" y="7394"/>
                  </a:cubicBezTo>
                  <a:cubicBezTo>
                    <a:pt x="14661" y="-1924"/>
                    <a:pt x="23074" y="-2435"/>
                    <a:pt x="38037" y="5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A4DFB3A3-DC1D-6937-15F8-D6A351CD96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8531" y="3103997"/>
              <a:ext cx="76644" cy="72370"/>
            </a:xfrm>
            <a:custGeom>
              <a:avLst/>
              <a:gdLst>
                <a:gd name="connsiteX0" fmla="*/ 18758 w 76644"/>
                <a:gd name="connsiteY0" fmla="*/ 0 h 72370"/>
                <a:gd name="connsiteX1" fmla="*/ 18758 w 76644"/>
                <a:gd name="connsiteY1" fmla="*/ 48864 h 72370"/>
                <a:gd name="connsiteX2" fmla="*/ 22335 w 76644"/>
                <a:gd name="connsiteY2" fmla="*/ 50114 h 72370"/>
                <a:gd name="connsiteX3" fmla="*/ 33217 w 76644"/>
                <a:gd name="connsiteY3" fmla="*/ 33409 h 72370"/>
                <a:gd name="connsiteX4" fmla="*/ 72766 w 76644"/>
                <a:gd name="connsiteY4" fmla="*/ 39773 h 72370"/>
                <a:gd name="connsiteX5" fmla="*/ 76645 w 76644"/>
                <a:gd name="connsiteY5" fmla="*/ 61251 h 72370"/>
                <a:gd name="connsiteX6" fmla="*/ 70398 w 76644"/>
                <a:gd name="connsiteY6" fmla="*/ 72103 h 72370"/>
                <a:gd name="connsiteX7" fmla="*/ 59113 w 76644"/>
                <a:gd name="connsiteY7" fmla="*/ 67785 h 72370"/>
                <a:gd name="connsiteX8" fmla="*/ 49188 w 76644"/>
                <a:gd name="connsiteY8" fmla="*/ 48069 h 72370"/>
                <a:gd name="connsiteX9" fmla="*/ 30698 w 76644"/>
                <a:gd name="connsiteY9" fmla="*/ 67103 h 72370"/>
                <a:gd name="connsiteX10" fmla="*/ 1831 w 76644"/>
                <a:gd name="connsiteY10" fmla="*/ 55796 h 72370"/>
                <a:gd name="connsiteX11" fmla="*/ 18758 w 76644"/>
                <a:gd name="connsiteY11" fmla="*/ 57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44" h="72370">
                  <a:moveTo>
                    <a:pt x="18758" y="0"/>
                  </a:moveTo>
                  <a:lnTo>
                    <a:pt x="18758" y="48864"/>
                  </a:lnTo>
                  <a:cubicBezTo>
                    <a:pt x="19967" y="49262"/>
                    <a:pt x="21126" y="49716"/>
                    <a:pt x="22335" y="50114"/>
                  </a:cubicBezTo>
                  <a:cubicBezTo>
                    <a:pt x="25963" y="44546"/>
                    <a:pt x="29338" y="38750"/>
                    <a:pt x="33217" y="33409"/>
                  </a:cubicBezTo>
                  <a:cubicBezTo>
                    <a:pt x="46366" y="15398"/>
                    <a:pt x="64705" y="18182"/>
                    <a:pt x="72766" y="39773"/>
                  </a:cubicBezTo>
                  <a:cubicBezTo>
                    <a:pt x="75234" y="46421"/>
                    <a:pt x="76595" y="54035"/>
                    <a:pt x="76645" y="61251"/>
                  </a:cubicBezTo>
                  <a:cubicBezTo>
                    <a:pt x="76645" y="65057"/>
                    <a:pt x="73320" y="71137"/>
                    <a:pt x="70398" y="72103"/>
                  </a:cubicBezTo>
                  <a:cubicBezTo>
                    <a:pt x="67173" y="73182"/>
                    <a:pt x="61480" y="70853"/>
                    <a:pt x="59113" y="67785"/>
                  </a:cubicBezTo>
                  <a:cubicBezTo>
                    <a:pt x="55082" y="62500"/>
                    <a:pt x="52765" y="55455"/>
                    <a:pt x="49188" y="48069"/>
                  </a:cubicBezTo>
                  <a:cubicBezTo>
                    <a:pt x="42386" y="55171"/>
                    <a:pt x="37097" y="61932"/>
                    <a:pt x="30698" y="67103"/>
                  </a:cubicBezTo>
                  <a:cubicBezTo>
                    <a:pt x="18154" y="77217"/>
                    <a:pt x="6566" y="72330"/>
                    <a:pt x="1831" y="55796"/>
                  </a:cubicBezTo>
                  <a:cubicBezTo>
                    <a:pt x="-3308" y="37841"/>
                    <a:pt x="2385" y="14716"/>
                    <a:pt x="1875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CAD2E885-30F0-7432-986C-2A68CCBB65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6093" y="4306903"/>
              <a:ext cx="66602" cy="116705"/>
            </a:xfrm>
            <a:custGeom>
              <a:avLst/>
              <a:gdLst>
                <a:gd name="connsiteX0" fmla="*/ 23729 w 66602"/>
                <a:gd name="connsiteY0" fmla="*/ 39545 h 116705"/>
                <a:gd name="connsiteX1" fmla="*/ 25543 w 66602"/>
                <a:gd name="connsiteY1" fmla="*/ 11307 h 116705"/>
                <a:gd name="connsiteX2" fmla="*/ 34813 w 66602"/>
                <a:gd name="connsiteY2" fmla="*/ 0 h 116705"/>
                <a:gd name="connsiteX3" fmla="*/ 43125 w 66602"/>
                <a:gd name="connsiteY3" fmla="*/ 9830 h 116705"/>
                <a:gd name="connsiteX4" fmla="*/ 47005 w 66602"/>
                <a:gd name="connsiteY4" fmla="*/ 36648 h 116705"/>
                <a:gd name="connsiteX5" fmla="*/ 66603 w 66602"/>
                <a:gd name="connsiteY5" fmla="*/ 43125 h 116705"/>
                <a:gd name="connsiteX6" fmla="*/ 46400 w 66602"/>
                <a:gd name="connsiteY6" fmla="*/ 59830 h 116705"/>
                <a:gd name="connsiteX7" fmla="*/ 46400 w 66602"/>
                <a:gd name="connsiteY7" fmla="*/ 116705 h 116705"/>
                <a:gd name="connsiteX8" fmla="*/ 22671 w 66602"/>
                <a:gd name="connsiteY8" fmla="*/ 64716 h 116705"/>
                <a:gd name="connsiteX9" fmla="*/ 0 w 66602"/>
                <a:gd name="connsiteY9" fmla="*/ 60625 h 116705"/>
                <a:gd name="connsiteX10" fmla="*/ 23780 w 66602"/>
                <a:gd name="connsiteY10" fmla="*/ 39602 h 1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02" h="116705">
                  <a:moveTo>
                    <a:pt x="23729" y="39545"/>
                  </a:moveTo>
                  <a:cubicBezTo>
                    <a:pt x="24183" y="30739"/>
                    <a:pt x="23729" y="20739"/>
                    <a:pt x="25543" y="11307"/>
                  </a:cubicBezTo>
                  <a:cubicBezTo>
                    <a:pt x="26349" y="6989"/>
                    <a:pt x="31588" y="3750"/>
                    <a:pt x="34813" y="0"/>
                  </a:cubicBezTo>
                  <a:cubicBezTo>
                    <a:pt x="37685" y="3239"/>
                    <a:pt x="42118" y="5966"/>
                    <a:pt x="43125" y="9830"/>
                  </a:cubicBezTo>
                  <a:cubicBezTo>
                    <a:pt x="45342" y="18352"/>
                    <a:pt x="45796" y="27387"/>
                    <a:pt x="47005" y="36648"/>
                  </a:cubicBezTo>
                  <a:cubicBezTo>
                    <a:pt x="52496" y="38466"/>
                    <a:pt x="57685" y="40171"/>
                    <a:pt x="66603" y="43125"/>
                  </a:cubicBezTo>
                  <a:cubicBezTo>
                    <a:pt x="58643" y="49716"/>
                    <a:pt x="53353" y="54091"/>
                    <a:pt x="46400" y="59830"/>
                  </a:cubicBezTo>
                  <a:lnTo>
                    <a:pt x="46400" y="116705"/>
                  </a:lnTo>
                  <a:cubicBezTo>
                    <a:pt x="37599" y="112160"/>
                    <a:pt x="29689" y="94830"/>
                    <a:pt x="22671" y="64716"/>
                  </a:cubicBezTo>
                  <a:cubicBezTo>
                    <a:pt x="15467" y="63409"/>
                    <a:pt x="8111" y="62103"/>
                    <a:pt x="0" y="60625"/>
                  </a:cubicBezTo>
                  <a:cubicBezTo>
                    <a:pt x="1914" y="42671"/>
                    <a:pt x="16726" y="48068"/>
                    <a:pt x="23780" y="396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F225FDE-7CA8-5912-0BA2-28C7E16136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8267" y="6125192"/>
              <a:ext cx="87913" cy="96610"/>
            </a:xfrm>
            <a:custGeom>
              <a:avLst/>
              <a:gdLst>
                <a:gd name="connsiteX0" fmla="*/ 87813 w 87913"/>
                <a:gd name="connsiteY0" fmla="*/ 17462 h 96610"/>
                <a:gd name="connsiteX1" fmla="*/ 31941 w 87913"/>
                <a:gd name="connsiteY1" fmla="*/ 24394 h 96610"/>
                <a:gd name="connsiteX2" fmla="*/ 27961 w 87913"/>
                <a:gd name="connsiteY2" fmla="*/ 96611 h 96610"/>
                <a:gd name="connsiteX3" fmla="*/ 23023 w 87913"/>
                <a:gd name="connsiteY3" fmla="*/ 30303 h 96610"/>
                <a:gd name="connsiteX4" fmla="*/ 0 w 87913"/>
                <a:gd name="connsiteY4" fmla="*/ 25928 h 96610"/>
                <a:gd name="connsiteX5" fmla="*/ 6952 w 87913"/>
                <a:gd name="connsiteY5" fmla="*/ 10758 h 96610"/>
                <a:gd name="connsiteX6" fmla="*/ 87913 w 87913"/>
                <a:gd name="connsiteY6" fmla="*/ 10758 h 96610"/>
                <a:gd name="connsiteX7" fmla="*/ 87813 w 87913"/>
                <a:gd name="connsiteY7" fmla="*/ 17519 h 9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13" h="96610">
                  <a:moveTo>
                    <a:pt x="87813" y="17462"/>
                  </a:moveTo>
                  <a:cubicBezTo>
                    <a:pt x="69374" y="19735"/>
                    <a:pt x="50985" y="22065"/>
                    <a:pt x="31941" y="24394"/>
                  </a:cubicBezTo>
                  <a:cubicBezTo>
                    <a:pt x="46803" y="50531"/>
                    <a:pt x="45544" y="80986"/>
                    <a:pt x="27961" y="96611"/>
                  </a:cubicBezTo>
                  <a:cubicBezTo>
                    <a:pt x="14963" y="75361"/>
                    <a:pt x="19497" y="53144"/>
                    <a:pt x="23023" y="30303"/>
                  </a:cubicBezTo>
                  <a:cubicBezTo>
                    <a:pt x="16474" y="29053"/>
                    <a:pt x="9572" y="27747"/>
                    <a:pt x="0" y="25928"/>
                  </a:cubicBezTo>
                  <a:cubicBezTo>
                    <a:pt x="2771" y="19508"/>
                    <a:pt x="3829" y="12065"/>
                    <a:pt x="6952" y="10758"/>
                  </a:cubicBezTo>
                  <a:cubicBezTo>
                    <a:pt x="34007" y="-947"/>
                    <a:pt x="61313" y="-6004"/>
                    <a:pt x="87913" y="10758"/>
                  </a:cubicBezTo>
                  <a:cubicBezTo>
                    <a:pt x="87913" y="13030"/>
                    <a:pt x="87863" y="15246"/>
                    <a:pt x="87813" y="17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4A096869-D5D1-6C6D-50AF-692B3F180F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2724" y="1069791"/>
              <a:ext cx="45094" cy="151523"/>
            </a:xfrm>
            <a:custGeom>
              <a:avLst/>
              <a:gdLst>
                <a:gd name="connsiteX0" fmla="*/ 45094 w 45094"/>
                <a:gd name="connsiteY0" fmla="*/ 897 h 151523"/>
                <a:gd name="connsiteX1" fmla="*/ 39452 w 45094"/>
                <a:gd name="connsiteY1" fmla="*/ 151523 h 151523"/>
                <a:gd name="connsiteX2" fmla="*/ 22776 w 45094"/>
                <a:gd name="connsiteY2" fmla="*/ 146125 h 151523"/>
                <a:gd name="connsiteX3" fmla="*/ 7863 w 45094"/>
                <a:gd name="connsiteY3" fmla="*/ 125330 h 151523"/>
                <a:gd name="connsiteX4" fmla="*/ 16428 w 45094"/>
                <a:gd name="connsiteY4" fmla="*/ 16238 h 151523"/>
                <a:gd name="connsiteX5" fmla="*/ 45044 w 45094"/>
                <a:gd name="connsiteY5" fmla="*/ 840 h 15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1523">
                  <a:moveTo>
                    <a:pt x="45094" y="897"/>
                  </a:moveTo>
                  <a:cubicBezTo>
                    <a:pt x="14312" y="49932"/>
                    <a:pt x="13355" y="98227"/>
                    <a:pt x="39452" y="151523"/>
                  </a:cubicBezTo>
                  <a:cubicBezTo>
                    <a:pt x="31139" y="149023"/>
                    <a:pt x="25698" y="149137"/>
                    <a:pt x="22776" y="146125"/>
                  </a:cubicBezTo>
                  <a:cubicBezTo>
                    <a:pt x="16932" y="140159"/>
                    <a:pt x="10483" y="133284"/>
                    <a:pt x="7863" y="125330"/>
                  </a:cubicBezTo>
                  <a:cubicBezTo>
                    <a:pt x="-4631" y="87716"/>
                    <a:pt x="-2565" y="50784"/>
                    <a:pt x="16428" y="16238"/>
                  </a:cubicBezTo>
                  <a:cubicBezTo>
                    <a:pt x="21567" y="6863"/>
                    <a:pt x="28066" y="-2967"/>
                    <a:pt x="45044" y="8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7575B669-1779-C513-4460-2698669AA1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48724" y="435967"/>
              <a:ext cx="55972" cy="93254"/>
            </a:xfrm>
            <a:custGeom>
              <a:avLst/>
              <a:gdLst>
                <a:gd name="connsiteX0" fmla="*/ 37634 w 55972"/>
                <a:gd name="connsiteY0" fmla="*/ 25342 h 93254"/>
                <a:gd name="connsiteX1" fmla="*/ 10932 w 55972"/>
                <a:gd name="connsiteY1" fmla="*/ 18638 h 93254"/>
                <a:gd name="connsiteX2" fmla="*/ 0 w 55972"/>
                <a:gd name="connsiteY2" fmla="*/ 14206 h 93254"/>
                <a:gd name="connsiteX3" fmla="*/ 7356 w 55972"/>
                <a:gd name="connsiteY3" fmla="*/ 1706 h 93254"/>
                <a:gd name="connsiteX4" fmla="*/ 39548 w 55972"/>
                <a:gd name="connsiteY4" fmla="*/ 1706 h 93254"/>
                <a:gd name="connsiteX5" fmla="*/ 51337 w 55972"/>
                <a:gd name="connsiteY5" fmla="*/ 39377 h 93254"/>
                <a:gd name="connsiteX6" fmla="*/ 42672 w 55972"/>
                <a:gd name="connsiteY6" fmla="*/ 53524 h 93254"/>
                <a:gd name="connsiteX7" fmla="*/ 35065 w 55972"/>
                <a:gd name="connsiteY7" fmla="*/ 68752 h 93254"/>
                <a:gd name="connsiteX8" fmla="*/ 55972 w 55972"/>
                <a:gd name="connsiteY8" fmla="*/ 83070 h 93254"/>
                <a:gd name="connsiteX9" fmla="*/ 19850 w 55972"/>
                <a:gd name="connsiteY9" fmla="*/ 88468 h 93254"/>
                <a:gd name="connsiteX10" fmla="*/ 13099 w 55972"/>
                <a:gd name="connsiteY10" fmla="*/ 62558 h 93254"/>
                <a:gd name="connsiteX11" fmla="*/ 23779 w 55972"/>
                <a:gd name="connsiteY11" fmla="*/ 44149 h 93254"/>
                <a:gd name="connsiteX12" fmla="*/ 37634 w 55972"/>
                <a:gd name="connsiteY12" fmla="*/ 25342 h 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72" h="93254">
                  <a:moveTo>
                    <a:pt x="37634" y="25342"/>
                  </a:moveTo>
                  <a:cubicBezTo>
                    <a:pt x="27911" y="12160"/>
                    <a:pt x="19396" y="17445"/>
                    <a:pt x="10932" y="18638"/>
                  </a:cubicBezTo>
                  <a:cubicBezTo>
                    <a:pt x="7507" y="19149"/>
                    <a:pt x="3627" y="15797"/>
                    <a:pt x="0" y="14206"/>
                  </a:cubicBezTo>
                  <a:cubicBezTo>
                    <a:pt x="2418" y="9831"/>
                    <a:pt x="4484" y="2104"/>
                    <a:pt x="7356" y="1706"/>
                  </a:cubicBezTo>
                  <a:cubicBezTo>
                    <a:pt x="17986" y="229"/>
                    <a:pt x="29422" y="-1249"/>
                    <a:pt x="39548" y="1706"/>
                  </a:cubicBezTo>
                  <a:cubicBezTo>
                    <a:pt x="54864" y="6194"/>
                    <a:pt x="59247" y="22842"/>
                    <a:pt x="51337" y="39377"/>
                  </a:cubicBezTo>
                  <a:cubicBezTo>
                    <a:pt x="48919" y="44377"/>
                    <a:pt x="45393" y="48695"/>
                    <a:pt x="42672" y="53524"/>
                  </a:cubicBezTo>
                  <a:cubicBezTo>
                    <a:pt x="40052" y="58183"/>
                    <a:pt x="37836" y="63127"/>
                    <a:pt x="35065" y="68752"/>
                  </a:cubicBezTo>
                  <a:cubicBezTo>
                    <a:pt x="42622" y="73922"/>
                    <a:pt x="49070" y="78297"/>
                    <a:pt x="55972" y="83070"/>
                  </a:cubicBezTo>
                  <a:cubicBezTo>
                    <a:pt x="42722" y="94604"/>
                    <a:pt x="30228" y="96252"/>
                    <a:pt x="19850" y="88468"/>
                  </a:cubicBezTo>
                  <a:cubicBezTo>
                    <a:pt x="11235" y="81990"/>
                    <a:pt x="9371" y="72615"/>
                    <a:pt x="13099" y="62558"/>
                  </a:cubicBezTo>
                  <a:cubicBezTo>
                    <a:pt x="15567" y="55911"/>
                    <a:pt x="19850" y="50002"/>
                    <a:pt x="23779" y="44149"/>
                  </a:cubicBezTo>
                  <a:cubicBezTo>
                    <a:pt x="28011" y="37842"/>
                    <a:pt x="32747" y="31933"/>
                    <a:pt x="37634" y="2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B68BC57A-7112-61F0-61E1-1BD9209321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0160" y="2658845"/>
              <a:ext cx="42800" cy="112528"/>
            </a:xfrm>
            <a:custGeom>
              <a:avLst/>
              <a:gdLst>
                <a:gd name="connsiteX0" fmla="*/ 19467 w 42800"/>
                <a:gd name="connsiteY0" fmla="*/ 22024 h 112528"/>
                <a:gd name="connsiteX1" fmla="*/ 3295 w 42800"/>
                <a:gd name="connsiteY1" fmla="*/ 19354 h 112528"/>
                <a:gd name="connsiteX2" fmla="*/ 2287 w 42800"/>
                <a:gd name="connsiteY2" fmla="*/ 11797 h 112528"/>
                <a:gd name="connsiteX3" fmla="*/ 34581 w 42800"/>
                <a:gd name="connsiteY3" fmla="*/ 8445 h 112528"/>
                <a:gd name="connsiteX4" fmla="*/ 39317 w 42800"/>
                <a:gd name="connsiteY4" fmla="*/ 47479 h 112528"/>
                <a:gd name="connsiteX5" fmla="*/ 21684 w 42800"/>
                <a:gd name="connsiteY5" fmla="*/ 88218 h 112528"/>
                <a:gd name="connsiteX6" fmla="*/ 40425 w 42800"/>
                <a:gd name="connsiteY6" fmla="*/ 104809 h 112528"/>
                <a:gd name="connsiteX7" fmla="*/ 6620 w 42800"/>
                <a:gd name="connsiteY7" fmla="*/ 106287 h 112528"/>
                <a:gd name="connsiteX8" fmla="*/ 3849 w 42800"/>
                <a:gd name="connsiteY8" fmla="*/ 74639 h 112528"/>
                <a:gd name="connsiteX9" fmla="*/ 15487 w 42800"/>
                <a:gd name="connsiteY9" fmla="*/ 50945 h 112528"/>
                <a:gd name="connsiteX10" fmla="*/ 19467 w 42800"/>
                <a:gd name="connsiteY10" fmla="*/ 21968 h 1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00" h="112528">
                  <a:moveTo>
                    <a:pt x="19467" y="22024"/>
                  </a:moveTo>
                  <a:cubicBezTo>
                    <a:pt x="14328" y="21172"/>
                    <a:pt x="8937" y="20320"/>
                    <a:pt x="3295" y="19354"/>
                  </a:cubicBezTo>
                  <a:cubicBezTo>
                    <a:pt x="2842" y="16229"/>
                    <a:pt x="1481" y="13331"/>
                    <a:pt x="2287" y="11797"/>
                  </a:cubicBezTo>
                  <a:cubicBezTo>
                    <a:pt x="9945" y="-2464"/>
                    <a:pt x="24606" y="-4055"/>
                    <a:pt x="34581" y="8445"/>
                  </a:cubicBezTo>
                  <a:cubicBezTo>
                    <a:pt x="43851" y="20036"/>
                    <a:pt x="45060" y="33502"/>
                    <a:pt x="39317" y="47479"/>
                  </a:cubicBezTo>
                  <a:cubicBezTo>
                    <a:pt x="33825" y="60832"/>
                    <a:pt x="27880" y="74014"/>
                    <a:pt x="21684" y="88218"/>
                  </a:cubicBezTo>
                  <a:cubicBezTo>
                    <a:pt x="28283" y="94071"/>
                    <a:pt x="34127" y="99241"/>
                    <a:pt x="40425" y="104809"/>
                  </a:cubicBezTo>
                  <a:cubicBezTo>
                    <a:pt x="26823" y="114752"/>
                    <a:pt x="15235" y="114923"/>
                    <a:pt x="6620" y="106287"/>
                  </a:cubicBezTo>
                  <a:cubicBezTo>
                    <a:pt x="-2902" y="96741"/>
                    <a:pt x="-584" y="85548"/>
                    <a:pt x="3849" y="74639"/>
                  </a:cubicBezTo>
                  <a:cubicBezTo>
                    <a:pt x="7174" y="66457"/>
                    <a:pt x="11557" y="58786"/>
                    <a:pt x="15487" y="50945"/>
                  </a:cubicBezTo>
                  <a:cubicBezTo>
                    <a:pt x="19820" y="42309"/>
                    <a:pt x="24152" y="33672"/>
                    <a:pt x="19467" y="219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BE366188-769C-52E6-7922-A90F88BFF4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3537" y="2599221"/>
              <a:ext cx="64612" cy="79034"/>
            </a:xfrm>
            <a:custGeom>
              <a:avLst/>
              <a:gdLst>
                <a:gd name="connsiteX0" fmla="*/ 2242 w 64612"/>
                <a:gd name="connsiteY0" fmla="*/ 57 h 79034"/>
                <a:gd name="connsiteX1" fmla="*/ 27684 w 64612"/>
                <a:gd name="connsiteY1" fmla="*/ 20171 h 79034"/>
                <a:gd name="connsiteX2" fmla="*/ 64613 w 64612"/>
                <a:gd name="connsiteY2" fmla="*/ 5625 h 79034"/>
                <a:gd name="connsiteX3" fmla="*/ 47333 w 64612"/>
                <a:gd name="connsiteY3" fmla="*/ 37614 h 79034"/>
                <a:gd name="connsiteX4" fmla="*/ 61237 w 64612"/>
                <a:gd name="connsiteY4" fmla="*/ 65285 h 79034"/>
                <a:gd name="connsiteX5" fmla="*/ 57207 w 64612"/>
                <a:gd name="connsiteY5" fmla="*/ 70398 h 79034"/>
                <a:gd name="connsiteX6" fmla="*/ 34989 w 64612"/>
                <a:gd name="connsiteY6" fmla="*/ 60057 h 79034"/>
                <a:gd name="connsiteX7" fmla="*/ 15089 w 64612"/>
                <a:gd name="connsiteY7" fmla="*/ 79035 h 79034"/>
                <a:gd name="connsiteX8" fmla="*/ 16198 w 64612"/>
                <a:gd name="connsiteY8" fmla="*/ 41478 h 79034"/>
                <a:gd name="connsiteX9" fmla="*/ 2192 w 64612"/>
                <a:gd name="connsiteY9" fmla="*/ 0 h 7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12" h="79034">
                  <a:moveTo>
                    <a:pt x="2242" y="57"/>
                  </a:moveTo>
                  <a:cubicBezTo>
                    <a:pt x="12117" y="7841"/>
                    <a:pt x="19623" y="13750"/>
                    <a:pt x="27684" y="20171"/>
                  </a:cubicBezTo>
                  <a:cubicBezTo>
                    <a:pt x="39221" y="16080"/>
                    <a:pt x="44108" y="-9943"/>
                    <a:pt x="64613" y="5625"/>
                  </a:cubicBezTo>
                  <a:cubicBezTo>
                    <a:pt x="58668" y="16648"/>
                    <a:pt x="53126" y="26875"/>
                    <a:pt x="47333" y="37614"/>
                  </a:cubicBezTo>
                  <a:cubicBezTo>
                    <a:pt x="51917" y="46705"/>
                    <a:pt x="56552" y="56023"/>
                    <a:pt x="61237" y="65285"/>
                  </a:cubicBezTo>
                  <a:cubicBezTo>
                    <a:pt x="59877" y="66989"/>
                    <a:pt x="58567" y="68694"/>
                    <a:pt x="57207" y="70398"/>
                  </a:cubicBezTo>
                  <a:cubicBezTo>
                    <a:pt x="49801" y="66932"/>
                    <a:pt x="42395" y="63523"/>
                    <a:pt x="34989" y="60057"/>
                  </a:cubicBezTo>
                  <a:cubicBezTo>
                    <a:pt x="28541" y="66194"/>
                    <a:pt x="22092" y="72387"/>
                    <a:pt x="15089" y="79035"/>
                  </a:cubicBezTo>
                  <a:cubicBezTo>
                    <a:pt x="2393" y="64091"/>
                    <a:pt x="15895" y="53296"/>
                    <a:pt x="16198" y="41478"/>
                  </a:cubicBezTo>
                  <a:cubicBezTo>
                    <a:pt x="13376" y="28182"/>
                    <a:pt x="-6524" y="23864"/>
                    <a:pt x="219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1849DA82-0972-ED88-D74A-0FD779F83F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5923" y="2068220"/>
              <a:ext cx="81968" cy="87244"/>
            </a:xfrm>
            <a:custGeom>
              <a:avLst/>
              <a:gdLst>
                <a:gd name="connsiteX0" fmla="*/ 50 w 81968"/>
                <a:gd name="connsiteY0" fmla="*/ 28952 h 87244"/>
                <a:gd name="connsiteX1" fmla="*/ 36122 w 81968"/>
                <a:gd name="connsiteY1" fmla="*/ 2248 h 87244"/>
                <a:gd name="connsiteX2" fmla="*/ 46602 w 81968"/>
                <a:gd name="connsiteY2" fmla="*/ 63612 h 87244"/>
                <a:gd name="connsiteX3" fmla="*/ 65041 w 81968"/>
                <a:gd name="connsiteY3" fmla="*/ 66339 h 87244"/>
                <a:gd name="connsiteX4" fmla="*/ 81969 w 81968"/>
                <a:gd name="connsiteY4" fmla="*/ 70771 h 87244"/>
                <a:gd name="connsiteX5" fmla="*/ 27105 w 81968"/>
                <a:gd name="connsiteY5" fmla="*/ 82646 h 87244"/>
                <a:gd name="connsiteX6" fmla="*/ 22973 w 81968"/>
                <a:gd name="connsiteY6" fmla="*/ 60600 h 87244"/>
                <a:gd name="connsiteX7" fmla="*/ 33906 w 81968"/>
                <a:gd name="connsiteY7" fmla="*/ 36566 h 87244"/>
                <a:gd name="connsiteX8" fmla="*/ 32092 w 81968"/>
                <a:gd name="connsiteY8" fmla="*/ 21225 h 87244"/>
                <a:gd name="connsiteX9" fmla="*/ 18439 w 81968"/>
                <a:gd name="connsiteY9" fmla="*/ 19123 h 87244"/>
                <a:gd name="connsiteX10" fmla="*/ 0 w 81968"/>
                <a:gd name="connsiteY10" fmla="*/ 28895 h 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68" h="87244">
                  <a:moveTo>
                    <a:pt x="50" y="28952"/>
                  </a:moveTo>
                  <a:cubicBezTo>
                    <a:pt x="3779" y="4066"/>
                    <a:pt x="19094" y="-4571"/>
                    <a:pt x="36122" y="2248"/>
                  </a:cubicBezTo>
                  <a:cubicBezTo>
                    <a:pt x="54511" y="9577"/>
                    <a:pt x="57131" y="23157"/>
                    <a:pt x="46602" y="63612"/>
                  </a:cubicBezTo>
                  <a:cubicBezTo>
                    <a:pt x="53000" y="64521"/>
                    <a:pt x="59046" y="65146"/>
                    <a:pt x="65041" y="66339"/>
                  </a:cubicBezTo>
                  <a:cubicBezTo>
                    <a:pt x="70331" y="67362"/>
                    <a:pt x="75469" y="69066"/>
                    <a:pt x="81969" y="70771"/>
                  </a:cubicBezTo>
                  <a:cubicBezTo>
                    <a:pt x="68467" y="86453"/>
                    <a:pt x="38390" y="92078"/>
                    <a:pt x="27105" y="82646"/>
                  </a:cubicBezTo>
                  <a:cubicBezTo>
                    <a:pt x="20102" y="76793"/>
                    <a:pt x="19699" y="68725"/>
                    <a:pt x="22973" y="60600"/>
                  </a:cubicBezTo>
                  <a:cubicBezTo>
                    <a:pt x="26248" y="52418"/>
                    <a:pt x="31337" y="44975"/>
                    <a:pt x="33906" y="36566"/>
                  </a:cubicBezTo>
                  <a:cubicBezTo>
                    <a:pt x="35317" y="32021"/>
                    <a:pt x="34762" y="24180"/>
                    <a:pt x="32092" y="21225"/>
                  </a:cubicBezTo>
                  <a:cubicBezTo>
                    <a:pt x="29422" y="18214"/>
                    <a:pt x="22722" y="17873"/>
                    <a:pt x="18439" y="19123"/>
                  </a:cubicBezTo>
                  <a:cubicBezTo>
                    <a:pt x="11991" y="21111"/>
                    <a:pt x="6096" y="25486"/>
                    <a:pt x="0" y="28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AF3A7FDB-EC20-911C-74C7-35A06EA59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5490" y="4782888"/>
              <a:ext cx="69175" cy="65425"/>
            </a:xfrm>
            <a:custGeom>
              <a:avLst/>
              <a:gdLst>
                <a:gd name="connsiteX0" fmla="*/ 27240 w 69175"/>
                <a:gd name="connsiteY0" fmla="*/ 32712 h 65425"/>
                <a:gd name="connsiteX1" fmla="*/ 62304 w 69175"/>
                <a:gd name="connsiteY1" fmla="*/ 19075 h 65425"/>
                <a:gd name="connsiteX2" fmla="*/ 62556 w 69175"/>
                <a:gd name="connsiteY2" fmla="*/ 59814 h 65425"/>
                <a:gd name="connsiteX3" fmla="*/ 33034 w 69175"/>
                <a:gd name="connsiteY3" fmla="*/ 62598 h 65425"/>
                <a:gd name="connsiteX4" fmla="*/ 7642 w 69175"/>
                <a:gd name="connsiteY4" fmla="*/ 48791 h 65425"/>
                <a:gd name="connsiteX5" fmla="*/ 34 w 69175"/>
                <a:gd name="connsiteY5" fmla="*/ 12996 h 65425"/>
                <a:gd name="connsiteX6" fmla="*/ 7239 w 69175"/>
                <a:gd name="connsiteY6" fmla="*/ 212 h 65425"/>
                <a:gd name="connsiteX7" fmla="*/ 17516 w 69175"/>
                <a:gd name="connsiteY7" fmla="*/ 6575 h 65425"/>
                <a:gd name="connsiteX8" fmla="*/ 27240 w 69175"/>
                <a:gd name="connsiteY8" fmla="*/ 32655 h 6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175" h="65425">
                  <a:moveTo>
                    <a:pt x="27240" y="32712"/>
                  </a:moveTo>
                  <a:cubicBezTo>
                    <a:pt x="37920" y="23337"/>
                    <a:pt x="46031" y="5325"/>
                    <a:pt x="62304" y="19075"/>
                  </a:cubicBezTo>
                  <a:cubicBezTo>
                    <a:pt x="71423" y="26803"/>
                    <a:pt x="71423" y="42598"/>
                    <a:pt x="62556" y="59814"/>
                  </a:cubicBezTo>
                  <a:cubicBezTo>
                    <a:pt x="52782" y="56632"/>
                    <a:pt x="43512" y="56178"/>
                    <a:pt x="33034" y="62598"/>
                  </a:cubicBezTo>
                  <a:cubicBezTo>
                    <a:pt x="21748" y="69587"/>
                    <a:pt x="12075" y="63110"/>
                    <a:pt x="7642" y="48791"/>
                  </a:cubicBezTo>
                  <a:cubicBezTo>
                    <a:pt x="4065" y="37200"/>
                    <a:pt x="1344" y="25098"/>
                    <a:pt x="34" y="12996"/>
                  </a:cubicBezTo>
                  <a:cubicBezTo>
                    <a:pt x="-419" y="8961"/>
                    <a:pt x="3712" y="2712"/>
                    <a:pt x="7239" y="212"/>
                  </a:cubicBezTo>
                  <a:cubicBezTo>
                    <a:pt x="9002" y="-982"/>
                    <a:pt x="15753" y="3109"/>
                    <a:pt x="17516" y="6575"/>
                  </a:cubicBezTo>
                  <a:cubicBezTo>
                    <a:pt x="21496" y="14246"/>
                    <a:pt x="23814" y="23053"/>
                    <a:pt x="27240" y="32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91B1AAD9-CF81-6D7F-38E7-B832EFE98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2052" y="6409533"/>
              <a:ext cx="73736" cy="76976"/>
            </a:xfrm>
            <a:custGeom>
              <a:avLst/>
              <a:gdLst>
                <a:gd name="connsiteX0" fmla="*/ 27387 w 73736"/>
                <a:gd name="connsiteY0" fmla="*/ 30737 h 76976"/>
                <a:gd name="connsiteX1" fmla="*/ 61242 w 73736"/>
                <a:gd name="connsiteY1" fmla="*/ 4941 h 76976"/>
                <a:gd name="connsiteX2" fmla="*/ 52274 w 73736"/>
                <a:gd name="connsiteY2" fmla="*/ 23748 h 76976"/>
                <a:gd name="connsiteX3" fmla="*/ 45120 w 73736"/>
                <a:gd name="connsiteY3" fmla="*/ 42953 h 76976"/>
                <a:gd name="connsiteX4" fmla="*/ 73736 w 73736"/>
                <a:gd name="connsiteY4" fmla="*/ 62953 h 76976"/>
                <a:gd name="connsiteX5" fmla="*/ 36405 w 73736"/>
                <a:gd name="connsiteY5" fmla="*/ 62953 h 76976"/>
                <a:gd name="connsiteX6" fmla="*/ 7386 w 73736"/>
                <a:gd name="connsiteY6" fmla="*/ 73067 h 76976"/>
                <a:gd name="connsiteX7" fmla="*/ 584 w 73736"/>
                <a:gd name="connsiteY7" fmla="*/ 39373 h 76976"/>
                <a:gd name="connsiteX8" fmla="*/ 27387 w 73736"/>
                <a:gd name="connsiteY8" fmla="*/ 30623 h 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736" h="76976">
                  <a:moveTo>
                    <a:pt x="27387" y="30737"/>
                  </a:moveTo>
                  <a:cubicBezTo>
                    <a:pt x="44314" y="-3638"/>
                    <a:pt x="44868" y="-4036"/>
                    <a:pt x="61242" y="4941"/>
                  </a:cubicBezTo>
                  <a:cubicBezTo>
                    <a:pt x="58219" y="11248"/>
                    <a:pt x="54995" y="17328"/>
                    <a:pt x="52274" y="23748"/>
                  </a:cubicBezTo>
                  <a:cubicBezTo>
                    <a:pt x="49755" y="29601"/>
                    <a:pt x="47790" y="35680"/>
                    <a:pt x="45120" y="42953"/>
                  </a:cubicBezTo>
                  <a:cubicBezTo>
                    <a:pt x="54541" y="49544"/>
                    <a:pt x="63459" y="55794"/>
                    <a:pt x="73736" y="62953"/>
                  </a:cubicBezTo>
                  <a:cubicBezTo>
                    <a:pt x="60335" y="78919"/>
                    <a:pt x="49000" y="66703"/>
                    <a:pt x="36405" y="62953"/>
                  </a:cubicBezTo>
                  <a:cubicBezTo>
                    <a:pt x="27588" y="67726"/>
                    <a:pt x="18217" y="84487"/>
                    <a:pt x="7386" y="73067"/>
                  </a:cubicBezTo>
                  <a:cubicBezTo>
                    <a:pt x="1038" y="66362"/>
                    <a:pt x="-1179" y="50112"/>
                    <a:pt x="584" y="39373"/>
                  </a:cubicBezTo>
                  <a:cubicBezTo>
                    <a:pt x="3254" y="23180"/>
                    <a:pt x="17411" y="32782"/>
                    <a:pt x="27387" y="30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493387A-41D0-CEBC-BA51-03F5152555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39193" y="5117449"/>
              <a:ext cx="55769" cy="101946"/>
            </a:xfrm>
            <a:custGeom>
              <a:avLst/>
              <a:gdLst>
                <a:gd name="connsiteX0" fmla="*/ 51186 w 55769"/>
                <a:gd name="connsiteY0" fmla="*/ 95085 h 101946"/>
                <a:gd name="connsiteX1" fmla="*/ 19245 w 55769"/>
                <a:gd name="connsiteY1" fmla="*/ 95369 h 101946"/>
                <a:gd name="connsiteX2" fmla="*/ 19900 w 55769"/>
                <a:gd name="connsiteY2" fmla="*/ 63721 h 101946"/>
                <a:gd name="connsiteX3" fmla="*/ 35719 w 55769"/>
                <a:gd name="connsiteY3" fmla="*/ 18948 h 101946"/>
                <a:gd name="connsiteX4" fmla="*/ 0 w 55769"/>
                <a:gd name="connsiteY4" fmla="*/ 23324 h 101946"/>
                <a:gd name="connsiteX5" fmla="*/ 42521 w 55769"/>
                <a:gd name="connsiteY5" fmla="*/ 2698 h 101946"/>
                <a:gd name="connsiteX6" fmla="*/ 53403 w 55769"/>
                <a:gd name="connsiteY6" fmla="*/ 40312 h 101946"/>
                <a:gd name="connsiteX7" fmla="*/ 46450 w 55769"/>
                <a:gd name="connsiteY7" fmla="*/ 58267 h 101946"/>
                <a:gd name="connsiteX8" fmla="*/ 51237 w 55769"/>
                <a:gd name="connsiteY8" fmla="*/ 95085 h 10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9" h="101946">
                  <a:moveTo>
                    <a:pt x="51186" y="95085"/>
                  </a:moveTo>
                  <a:cubicBezTo>
                    <a:pt x="37231" y="104915"/>
                    <a:pt x="27659" y="103438"/>
                    <a:pt x="19245" y="95369"/>
                  </a:cubicBezTo>
                  <a:cubicBezTo>
                    <a:pt x="12041" y="88494"/>
                    <a:pt x="12746" y="77755"/>
                    <a:pt x="19900" y="63721"/>
                  </a:cubicBezTo>
                  <a:cubicBezTo>
                    <a:pt x="26601" y="50540"/>
                    <a:pt x="37836" y="39517"/>
                    <a:pt x="35719" y="18948"/>
                  </a:cubicBezTo>
                  <a:cubicBezTo>
                    <a:pt x="24132" y="20369"/>
                    <a:pt x="12847" y="21732"/>
                    <a:pt x="0" y="23324"/>
                  </a:cubicBezTo>
                  <a:cubicBezTo>
                    <a:pt x="8665" y="3210"/>
                    <a:pt x="27256" y="-4631"/>
                    <a:pt x="42521" y="2698"/>
                  </a:cubicBezTo>
                  <a:cubicBezTo>
                    <a:pt x="55015" y="8664"/>
                    <a:pt x="58743" y="20994"/>
                    <a:pt x="53403" y="40312"/>
                  </a:cubicBezTo>
                  <a:cubicBezTo>
                    <a:pt x="51690" y="46562"/>
                    <a:pt x="49725" y="53040"/>
                    <a:pt x="46450" y="58267"/>
                  </a:cubicBezTo>
                  <a:cubicBezTo>
                    <a:pt x="38491" y="70938"/>
                    <a:pt x="34662" y="82812"/>
                    <a:pt x="51237" y="95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3B3B1BB-ACAB-2F37-7BC4-5BD6346214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88635" y="732074"/>
              <a:ext cx="50378" cy="98306"/>
            </a:xfrm>
            <a:custGeom>
              <a:avLst/>
              <a:gdLst>
                <a:gd name="connsiteX0" fmla="*/ 50379 w 50378"/>
                <a:gd name="connsiteY0" fmla="*/ 88669 h 98306"/>
                <a:gd name="connsiteX1" fmla="*/ 34005 w 50378"/>
                <a:gd name="connsiteY1" fmla="*/ 96794 h 98306"/>
                <a:gd name="connsiteX2" fmla="*/ 2568 w 50378"/>
                <a:gd name="connsiteY2" fmla="*/ 87306 h 98306"/>
                <a:gd name="connsiteX3" fmla="*/ 10175 w 50378"/>
                <a:gd name="connsiteY3" fmla="*/ 53896 h 98306"/>
                <a:gd name="connsiteX4" fmla="*/ 23123 w 50378"/>
                <a:gd name="connsiteY4" fmla="*/ 22419 h 98306"/>
                <a:gd name="connsiteX5" fmla="*/ 9420 w 50378"/>
                <a:gd name="connsiteY5" fmla="*/ 18669 h 98306"/>
                <a:gd name="connsiteX6" fmla="*/ 251 w 50378"/>
                <a:gd name="connsiteY6" fmla="*/ 10487 h 98306"/>
                <a:gd name="connsiteX7" fmla="*/ 8614 w 50378"/>
                <a:gd name="connsiteY7" fmla="*/ 1282 h 98306"/>
                <a:gd name="connsiteX8" fmla="*/ 40303 w 50378"/>
                <a:gd name="connsiteY8" fmla="*/ 11851 h 98306"/>
                <a:gd name="connsiteX9" fmla="*/ 40504 w 50378"/>
                <a:gd name="connsiteY9" fmla="*/ 44237 h 98306"/>
                <a:gd name="connsiteX10" fmla="*/ 24080 w 50378"/>
                <a:gd name="connsiteY10" fmla="*/ 73669 h 98306"/>
                <a:gd name="connsiteX11" fmla="*/ 50379 w 50378"/>
                <a:gd name="connsiteY11" fmla="*/ 88669 h 9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78" h="98306">
                  <a:moveTo>
                    <a:pt x="50379" y="88669"/>
                  </a:moveTo>
                  <a:cubicBezTo>
                    <a:pt x="41462" y="93215"/>
                    <a:pt x="37885" y="96169"/>
                    <a:pt x="34005" y="96794"/>
                  </a:cubicBezTo>
                  <a:cubicBezTo>
                    <a:pt x="22468" y="98613"/>
                    <a:pt x="9621" y="101397"/>
                    <a:pt x="2568" y="87306"/>
                  </a:cubicBezTo>
                  <a:cubicBezTo>
                    <a:pt x="-3830" y="74522"/>
                    <a:pt x="2870" y="63840"/>
                    <a:pt x="10175" y="53896"/>
                  </a:cubicBezTo>
                  <a:cubicBezTo>
                    <a:pt x="16574" y="45203"/>
                    <a:pt x="24886" y="37419"/>
                    <a:pt x="23123" y="22419"/>
                  </a:cubicBezTo>
                  <a:cubicBezTo>
                    <a:pt x="18740" y="21283"/>
                    <a:pt x="13753" y="20771"/>
                    <a:pt x="9420" y="18669"/>
                  </a:cubicBezTo>
                  <a:cubicBezTo>
                    <a:pt x="5994" y="16964"/>
                    <a:pt x="3273" y="13328"/>
                    <a:pt x="251" y="10487"/>
                  </a:cubicBezTo>
                  <a:cubicBezTo>
                    <a:pt x="3022" y="7305"/>
                    <a:pt x="5389" y="2135"/>
                    <a:pt x="8614" y="1282"/>
                  </a:cubicBezTo>
                  <a:cubicBezTo>
                    <a:pt x="20604" y="-1729"/>
                    <a:pt x="31990" y="89"/>
                    <a:pt x="40303" y="11851"/>
                  </a:cubicBezTo>
                  <a:cubicBezTo>
                    <a:pt x="47759" y="22476"/>
                    <a:pt x="45794" y="33612"/>
                    <a:pt x="40504" y="44237"/>
                  </a:cubicBezTo>
                  <a:cubicBezTo>
                    <a:pt x="35567" y="54124"/>
                    <a:pt x="29824" y="63499"/>
                    <a:pt x="24080" y="73669"/>
                  </a:cubicBezTo>
                  <a:cubicBezTo>
                    <a:pt x="31738" y="78044"/>
                    <a:pt x="38540" y="81908"/>
                    <a:pt x="50379" y="88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A6FED398-E59A-D734-0C6E-ECA2EB7C11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9816" y="6273365"/>
              <a:ext cx="45094" cy="152813"/>
            </a:xfrm>
            <a:custGeom>
              <a:avLst/>
              <a:gdLst>
                <a:gd name="connsiteX0" fmla="*/ 45094 w 45094"/>
                <a:gd name="connsiteY0" fmla="*/ 6847 h 152813"/>
                <a:gd name="connsiteX1" fmla="*/ 22423 w 45094"/>
                <a:gd name="connsiteY1" fmla="*/ 152814 h 152813"/>
                <a:gd name="connsiteX2" fmla="*/ 2976 w 45094"/>
                <a:gd name="connsiteY2" fmla="*/ 125996 h 152813"/>
                <a:gd name="connsiteX3" fmla="*/ 10332 w 45094"/>
                <a:gd name="connsiteY3" fmla="*/ 31506 h 152813"/>
                <a:gd name="connsiteX4" fmla="*/ 25950 w 45094"/>
                <a:gd name="connsiteY4" fmla="*/ 5427 h 152813"/>
                <a:gd name="connsiteX5" fmla="*/ 45044 w 45094"/>
                <a:gd name="connsiteY5" fmla="*/ 6790 h 15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2813">
                  <a:moveTo>
                    <a:pt x="45094" y="6847"/>
                  </a:moveTo>
                  <a:cubicBezTo>
                    <a:pt x="12045" y="49461"/>
                    <a:pt x="19199" y="100881"/>
                    <a:pt x="22423" y="152814"/>
                  </a:cubicBezTo>
                  <a:cubicBezTo>
                    <a:pt x="7057" y="150257"/>
                    <a:pt x="4992" y="137132"/>
                    <a:pt x="2976" y="125996"/>
                  </a:cubicBezTo>
                  <a:cubicBezTo>
                    <a:pt x="-2868" y="93836"/>
                    <a:pt x="55" y="62018"/>
                    <a:pt x="10332" y="31506"/>
                  </a:cubicBezTo>
                  <a:cubicBezTo>
                    <a:pt x="13556" y="21904"/>
                    <a:pt x="19602" y="12926"/>
                    <a:pt x="25950" y="5427"/>
                  </a:cubicBezTo>
                  <a:cubicBezTo>
                    <a:pt x="31038" y="-540"/>
                    <a:pt x="38595" y="-3494"/>
                    <a:pt x="45044" y="6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29E74CA1-77EB-1C9A-9120-D548B1E83B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5138" y="3146720"/>
              <a:ext cx="72383" cy="54550"/>
            </a:xfrm>
            <a:custGeom>
              <a:avLst/>
              <a:gdLst>
                <a:gd name="connsiteX0" fmla="*/ 29509 w 72383"/>
                <a:gd name="connsiteY0" fmla="*/ 54550 h 54550"/>
                <a:gd name="connsiteX1" fmla="*/ 10162 w 72383"/>
                <a:gd name="connsiteY1" fmla="*/ 48244 h 54550"/>
                <a:gd name="connsiteX2" fmla="*/ 389 w 72383"/>
                <a:gd name="connsiteY2" fmla="*/ 26084 h 54550"/>
                <a:gd name="connsiteX3" fmla="*/ 14395 w 72383"/>
                <a:gd name="connsiteY3" fmla="*/ 14664 h 54550"/>
                <a:gd name="connsiteX4" fmla="*/ 35957 w 72383"/>
                <a:gd name="connsiteY4" fmla="*/ 4777 h 54550"/>
                <a:gd name="connsiteX5" fmla="*/ 70971 w 72383"/>
                <a:gd name="connsiteY5" fmla="*/ 10289 h 54550"/>
                <a:gd name="connsiteX6" fmla="*/ 53993 w 72383"/>
                <a:gd name="connsiteY6" fmla="*/ 45687 h 54550"/>
                <a:gd name="connsiteX7" fmla="*/ 29509 w 72383"/>
                <a:gd name="connsiteY7" fmla="*/ 54550 h 5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3" h="54550">
                  <a:moveTo>
                    <a:pt x="29509" y="54550"/>
                  </a:moveTo>
                  <a:cubicBezTo>
                    <a:pt x="22556" y="52335"/>
                    <a:pt x="16057" y="51084"/>
                    <a:pt x="10162" y="48244"/>
                  </a:cubicBezTo>
                  <a:cubicBezTo>
                    <a:pt x="1699" y="44209"/>
                    <a:pt x="-1123" y="35971"/>
                    <a:pt x="389" y="26084"/>
                  </a:cubicBezTo>
                  <a:cubicBezTo>
                    <a:pt x="1699" y="17277"/>
                    <a:pt x="6737" y="15573"/>
                    <a:pt x="14395" y="14664"/>
                  </a:cubicBezTo>
                  <a:cubicBezTo>
                    <a:pt x="21800" y="13811"/>
                    <a:pt x="28854" y="8414"/>
                    <a:pt x="35957" y="4777"/>
                  </a:cubicBezTo>
                  <a:cubicBezTo>
                    <a:pt x="51474" y="-3234"/>
                    <a:pt x="66185" y="-1018"/>
                    <a:pt x="70971" y="10289"/>
                  </a:cubicBezTo>
                  <a:cubicBezTo>
                    <a:pt x="75657" y="21368"/>
                    <a:pt x="68352" y="37902"/>
                    <a:pt x="53993" y="45687"/>
                  </a:cubicBezTo>
                  <a:cubicBezTo>
                    <a:pt x="46285" y="49891"/>
                    <a:pt x="37620" y="51709"/>
                    <a:pt x="29509" y="545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A8AE4661-F424-CFD0-CD61-5D60D612BE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65429" y="175796"/>
              <a:ext cx="61654" cy="89943"/>
            </a:xfrm>
            <a:custGeom>
              <a:avLst/>
              <a:gdLst>
                <a:gd name="connsiteX0" fmla="*/ 57372 w 61654"/>
                <a:gd name="connsiteY0" fmla="*/ 73523 h 89943"/>
                <a:gd name="connsiteX1" fmla="*/ 30771 w 61654"/>
                <a:gd name="connsiteY1" fmla="*/ 64319 h 89943"/>
                <a:gd name="connsiteX2" fmla="*/ 6438 w 61654"/>
                <a:gd name="connsiteY2" fmla="*/ 89944 h 89943"/>
                <a:gd name="connsiteX3" fmla="*/ 14448 w 61654"/>
                <a:gd name="connsiteY3" fmla="*/ 47557 h 89943"/>
                <a:gd name="connsiteX4" fmla="*/ 341 w 61654"/>
                <a:gd name="connsiteY4" fmla="*/ 15227 h 89943"/>
                <a:gd name="connsiteX5" fmla="*/ 3112 w 61654"/>
                <a:gd name="connsiteY5" fmla="*/ 0 h 89943"/>
                <a:gd name="connsiteX6" fmla="*/ 16110 w 61654"/>
                <a:gd name="connsiteY6" fmla="*/ 5739 h 89943"/>
                <a:gd name="connsiteX7" fmla="*/ 28101 w 61654"/>
                <a:gd name="connsiteY7" fmla="*/ 25284 h 89943"/>
                <a:gd name="connsiteX8" fmla="*/ 61654 w 61654"/>
                <a:gd name="connsiteY8" fmla="*/ 7898 h 89943"/>
                <a:gd name="connsiteX9" fmla="*/ 42157 w 61654"/>
                <a:gd name="connsiteY9" fmla="*/ 43750 h 89943"/>
                <a:gd name="connsiteX10" fmla="*/ 57271 w 61654"/>
                <a:gd name="connsiteY10" fmla="*/ 73580 h 8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4" h="89943">
                  <a:moveTo>
                    <a:pt x="57372" y="73523"/>
                  </a:moveTo>
                  <a:cubicBezTo>
                    <a:pt x="45079" y="69262"/>
                    <a:pt x="37925" y="66819"/>
                    <a:pt x="30771" y="64319"/>
                  </a:cubicBezTo>
                  <a:cubicBezTo>
                    <a:pt x="23163" y="72330"/>
                    <a:pt x="15556" y="80341"/>
                    <a:pt x="6438" y="89944"/>
                  </a:cubicBezTo>
                  <a:cubicBezTo>
                    <a:pt x="-1220" y="70455"/>
                    <a:pt x="11979" y="60909"/>
                    <a:pt x="14448" y="47557"/>
                  </a:cubicBezTo>
                  <a:cubicBezTo>
                    <a:pt x="9762" y="37216"/>
                    <a:pt x="4120" y="26591"/>
                    <a:pt x="341" y="15227"/>
                  </a:cubicBezTo>
                  <a:cubicBezTo>
                    <a:pt x="-1019" y="11136"/>
                    <a:pt x="2054" y="5170"/>
                    <a:pt x="3112" y="0"/>
                  </a:cubicBezTo>
                  <a:cubicBezTo>
                    <a:pt x="7546" y="1818"/>
                    <a:pt x="13138" y="2330"/>
                    <a:pt x="16110" y="5739"/>
                  </a:cubicBezTo>
                  <a:cubicBezTo>
                    <a:pt x="21048" y="11364"/>
                    <a:pt x="24322" y="18864"/>
                    <a:pt x="28101" y="25284"/>
                  </a:cubicBezTo>
                  <a:cubicBezTo>
                    <a:pt x="39638" y="20682"/>
                    <a:pt x="42106" y="-682"/>
                    <a:pt x="61654" y="7898"/>
                  </a:cubicBezTo>
                  <a:cubicBezTo>
                    <a:pt x="54651" y="20739"/>
                    <a:pt x="48454" y="32159"/>
                    <a:pt x="42157" y="43750"/>
                  </a:cubicBezTo>
                  <a:cubicBezTo>
                    <a:pt x="46389" y="52159"/>
                    <a:pt x="50520" y="60228"/>
                    <a:pt x="57271" y="73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FBDA0F16-2123-BD55-076B-9A58820A5A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7754" y="1054452"/>
              <a:ext cx="53765" cy="120612"/>
            </a:xfrm>
            <a:custGeom>
              <a:avLst/>
              <a:gdLst>
                <a:gd name="connsiteX0" fmla="*/ 32697 w 53765"/>
                <a:gd name="connsiteY0" fmla="*/ 17430 h 120612"/>
                <a:gd name="connsiteX1" fmla="*/ 10530 w 53765"/>
                <a:gd name="connsiteY1" fmla="*/ 27885 h 120612"/>
                <a:gd name="connsiteX2" fmla="*/ 1109 w 53765"/>
                <a:gd name="connsiteY2" fmla="*/ 26464 h 120612"/>
                <a:gd name="connsiteX3" fmla="*/ 1310 w 53765"/>
                <a:gd name="connsiteY3" fmla="*/ 13396 h 120612"/>
                <a:gd name="connsiteX4" fmla="*/ 46401 w 53765"/>
                <a:gd name="connsiteY4" fmla="*/ 6805 h 120612"/>
                <a:gd name="connsiteX5" fmla="*/ 45594 w 53765"/>
                <a:gd name="connsiteY5" fmla="*/ 43339 h 120612"/>
                <a:gd name="connsiteX6" fmla="*/ 29271 w 53765"/>
                <a:gd name="connsiteY6" fmla="*/ 55214 h 120612"/>
                <a:gd name="connsiteX7" fmla="*/ 29070 w 53765"/>
                <a:gd name="connsiteY7" fmla="*/ 114021 h 120612"/>
                <a:gd name="connsiteX8" fmla="*/ 23780 w 53765"/>
                <a:gd name="connsiteY8" fmla="*/ 120612 h 120612"/>
                <a:gd name="connsiteX9" fmla="*/ 13502 w 53765"/>
                <a:gd name="connsiteY9" fmla="*/ 71067 h 120612"/>
                <a:gd name="connsiteX10" fmla="*/ 32697 w 53765"/>
                <a:gd name="connsiteY10" fmla="*/ 17430 h 12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65" h="120612">
                  <a:moveTo>
                    <a:pt x="32697" y="17430"/>
                  </a:moveTo>
                  <a:cubicBezTo>
                    <a:pt x="22772" y="22259"/>
                    <a:pt x="16827" y="25782"/>
                    <a:pt x="10530" y="27885"/>
                  </a:cubicBezTo>
                  <a:cubicBezTo>
                    <a:pt x="7608" y="28850"/>
                    <a:pt x="1713" y="28169"/>
                    <a:pt x="1109" y="26464"/>
                  </a:cubicBezTo>
                  <a:cubicBezTo>
                    <a:pt x="-251" y="22657"/>
                    <a:pt x="-554" y="16634"/>
                    <a:pt x="1310" y="13396"/>
                  </a:cubicBezTo>
                  <a:cubicBezTo>
                    <a:pt x="9774" y="-1320"/>
                    <a:pt x="34461" y="-4502"/>
                    <a:pt x="46401" y="6805"/>
                  </a:cubicBezTo>
                  <a:cubicBezTo>
                    <a:pt x="56376" y="16237"/>
                    <a:pt x="56325" y="32544"/>
                    <a:pt x="45594" y="43339"/>
                  </a:cubicBezTo>
                  <a:cubicBezTo>
                    <a:pt x="40859" y="48112"/>
                    <a:pt x="34863" y="51237"/>
                    <a:pt x="29271" y="55214"/>
                  </a:cubicBezTo>
                  <a:cubicBezTo>
                    <a:pt x="29271" y="74930"/>
                    <a:pt x="29372" y="94476"/>
                    <a:pt x="29070" y="114021"/>
                  </a:cubicBezTo>
                  <a:cubicBezTo>
                    <a:pt x="29070" y="115783"/>
                    <a:pt x="26349" y="117544"/>
                    <a:pt x="23780" y="120612"/>
                  </a:cubicBezTo>
                  <a:cubicBezTo>
                    <a:pt x="7961" y="106862"/>
                    <a:pt x="16072" y="87430"/>
                    <a:pt x="13502" y="71067"/>
                  </a:cubicBezTo>
                  <a:cubicBezTo>
                    <a:pt x="10278" y="50839"/>
                    <a:pt x="26601" y="39646"/>
                    <a:pt x="32697" y="17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7DBD4AA-16AE-84BC-BAD9-78B868F3C4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09056" y="6729023"/>
              <a:ext cx="49970" cy="92760"/>
            </a:xfrm>
            <a:custGeom>
              <a:avLst/>
              <a:gdLst>
                <a:gd name="connsiteX0" fmla="*/ 27448 w 49970"/>
                <a:gd name="connsiteY0" fmla="*/ 42101 h 92760"/>
                <a:gd name="connsiteX1" fmla="*/ 13744 w 49970"/>
                <a:gd name="connsiteY1" fmla="*/ 61761 h 92760"/>
                <a:gd name="connsiteX2" fmla="*/ 3819 w 49970"/>
                <a:gd name="connsiteY2" fmla="*/ 62499 h 92760"/>
                <a:gd name="connsiteX3" fmla="*/ 242 w 49970"/>
                <a:gd name="connsiteY3" fmla="*/ 52385 h 92760"/>
                <a:gd name="connsiteX4" fmla="*/ 23317 w 49970"/>
                <a:gd name="connsiteY4" fmla="*/ 5283 h 92760"/>
                <a:gd name="connsiteX5" fmla="*/ 44023 w 49970"/>
                <a:gd name="connsiteY5" fmla="*/ 10567 h 92760"/>
                <a:gd name="connsiteX6" fmla="*/ 49968 w 49970"/>
                <a:gd name="connsiteY6" fmla="*/ 83636 h 92760"/>
                <a:gd name="connsiteX7" fmla="*/ 42159 w 49970"/>
                <a:gd name="connsiteY7" fmla="*/ 92726 h 92760"/>
                <a:gd name="connsiteX8" fmla="*/ 32385 w 49970"/>
                <a:gd name="connsiteY8" fmla="*/ 83011 h 92760"/>
                <a:gd name="connsiteX9" fmla="*/ 27448 w 49970"/>
                <a:gd name="connsiteY9" fmla="*/ 42158 h 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92760">
                  <a:moveTo>
                    <a:pt x="27448" y="42101"/>
                  </a:moveTo>
                  <a:cubicBezTo>
                    <a:pt x="21604" y="50737"/>
                    <a:pt x="18329" y="57044"/>
                    <a:pt x="13744" y="61761"/>
                  </a:cubicBezTo>
                  <a:cubicBezTo>
                    <a:pt x="11729" y="63806"/>
                    <a:pt x="6288" y="64147"/>
                    <a:pt x="3819" y="62499"/>
                  </a:cubicBezTo>
                  <a:cubicBezTo>
                    <a:pt x="1552" y="60965"/>
                    <a:pt x="-765" y="54715"/>
                    <a:pt x="242" y="52385"/>
                  </a:cubicBezTo>
                  <a:cubicBezTo>
                    <a:pt x="7346" y="36305"/>
                    <a:pt x="14248" y="19885"/>
                    <a:pt x="23317" y="5283"/>
                  </a:cubicBezTo>
                  <a:cubicBezTo>
                    <a:pt x="28909" y="-3751"/>
                    <a:pt x="42260" y="-683"/>
                    <a:pt x="44023" y="10567"/>
                  </a:cubicBezTo>
                  <a:cubicBezTo>
                    <a:pt x="47700" y="34601"/>
                    <a:pt x="48758" y="59203"/>
                    <a:pt x="49968" y="83636"/>
                  </a:cubicBezTo>
                  <a:cubicBezTo>
                    <a:pt x="50119" y="86704"/>
                    <a:pt x="43922" y="93294"/>
                    <a:pt x="42159" y="92726"/>
                  </a:cubicBezTo>
                  <a:cubicBezTo>
                    <a:pt x="38279" y="91420"/>
                    <a:pt x="33241" y="87101"/>
                    <a:pt x="32385" y="83011"/>
                  </a:cubicBezTo>
                  <a:cubicBezTo>
                    <a:pt x="29916" y="71135"/>
                    <a:pt x="29312" y="58749"/>
                    <a:pt x="27448" y="42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6E9A137B-D694-ADED-3BB7-7CCE9048A1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24724" y="6241314"/>
              <a:ext cx="60325" cy="91005"/>
            </a:xfrm>
            <a:custGeom>
              <a:avLst/>
              <a:gdLst>
                <a:gd name="connsiteX0" fmla="*/ 19402 w 60325"/>
                <a:gd name="connsiteY0" fmla="*/ 87421 h 91005"/>
                <a:gd name="connsiteX1" fmla="*/ 39201 w 60325"/>
                <a:gd name="connsiteY1" fmla="*/ 61170 h 91005"/>
                <a:gd name="connsiteX2" fmla="*/ 11190 w 60325"/>
                <a:gd name="connsiteY2" fmla="*/ 46909 h 91005"/>
                <a:gd name="connsiteX3" fmla="*/ 307 w 60325"/>
                <a:gd name="connsiteY3" fmla="*/ 24863 h 91005"/>
                <a:gd name="connsiteX4" fmla="*/ 20158 w 60325"/>
                <a:gd name="connsiteY4" fmla="*/ 1397 h 91005"/>
                <a:gd name="connsiteX5" fmla="*/ 46456 w 60325"/>
                <a:gd name="connsiteY5" fmla="*/ 7988 h 91005"/>
                <a:gd name="connsiteX6" fmla="*/ 41922 w 60325"/>
                <a:gd name="connsiteY6" fmla="*/ 22989 h 91005"/>
                <a:gd name="connsiteX7" fmla="*/ 22223 w 60325"/>
                <a:gd name="connsiteY7" fmla="*/ 23216 h 91005"/>
                <a:gd name="connsiteX8" fmla="*/ 38949 w 60325"/>
                <a:gd name="connsiteY8" fmla="*/ 38103 h 91005"/>
                <a:gd name="connsiteX9" fmla="*/ 60260 w 60325"/>
                <a:gd name="connsiteY9" fmla="*/ 60716 h 91005"/>
                <a:gd name="connsiteX10" fmla="*/ 30586 w 60325"/>
                <a:gd name="connsiteY10" fmla="*/ 91000 h 91005"/>
                <a:gd name="connsiteX11" fmla="*/ 19351 w 60325"/>
                <a:gd name="connsiteY11" fmla="*/ 87364 h 9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25" h="91005">
                  <a:moveTo>
                    <a:pt x="19402" y="87421"/>
                  </a:moveTo>
                  <a:cubicBezTo>
                    <a:pt x="27110" y="77137"/>
                    <a:pt x="32601" y="69921"/>
                    <a:pt x="39201" y="61170"/>
                  </a:cubicBezTo>
                  <a:cubicBezTo>
                    <a:pt x="28974" y="56057"/>
                    <a:pt x="19855" y="51966"/>
                    <a:pt x="11190" y="46909"/>
                  </a:cubicBezTo>
                  <a:cubicBezTo>
                    <a:pt x="3582" y="42477"/>
                    <a:pt x="-1304" y="35091"/>
                    <a:pt x="307" y="24863"/>
                  </a:cubicBezTo>
                  <a:cubicBezTo>
                    <a:pt x="2272" y="12420"/>
                    <a:pt x="9477" y="4409"/>
                    <a:pt x="20158" y="1397"/>
                  </a:cubicBezTo>
                  <a:cubicBezTo>
                    <a:pt x="29629" y="-1216"/>
                    <a:pt x="39151" y="-762"/>
                    <a:pt x="46456" y="7988"/>
                  </a:cubicBezTo>
                  <a:cubicBezTo>
                    <a:pt x="50990" y="13386"/>
                    <a:pt x="48572" y="21796"/>
                    <a:pt x="41922" y="22989"/>
                  </a:cubicBezTo>
                  <a:cubicBezTo>
                    <a:pt x="35927" y="24068"/>
                    <a:pt x="29629" y="23216"/>
                    <a:pt x="22223" y="23216"/>
                  </a:cubicBezTo>
                  <a:cubicBezTo>
                    <a:pt x="24641" y="35262"/>
                    <a:pt x="32500" y="35773"/>
                    <a:pt x="38949" y="38103"/>
                  </a:cubicBezTo>
                  <a:cubicBezTo>
                    <a:pt x="49277" y="41852"/>
                    <a:pt x="61318" y="43727"/>
                    <a:pt x="60260" y="60716"/>
                  </a:cubicBezTo>
                  <a:cubicBezTo>
                    <a:pt x="59253" y="76398"/>
                    <a:pt x="45549" y="90262"/>
                    <a:pt x="30586" y="91000"/>
                  </a:cubicBezTo>
                  <a:cubicBezTo>
                    <a:pt x="28067" y="91114"/>
                    <a:pt x="25447" y="89409"/>
                    <a:pt x="19351" y="8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A43DBE4B-BA1F-C075-FCBE-73BA5BEA4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477" y="6404701"/>
              <a:ext cx="61538" cy="75646"/>
            </a:xfrm>
            <a:custGeom>
              <a:avLst/>
              <a:gdLst>
                <a:gd name="connsiteX0" fmla="*/ 32499 w 61538"/>
                <a:gd name="connsiteY0" fmla="*/ 36705 h 75646"/>
                <a:gd name="connsiteX1" fmla="*/ 60964 w 61538"/>
                <a:gd name="connsiteY1" fmla="*/ 0 h 75646"/>
                <a:gd name="connsiteX2" fmla="*/ 45245 w 61538"/>
                <a:gd name="connsiteY2" fmla="*/ 68467 h 75646"/>
                <a:gd name="connsiteX3" fmla="*/ 20358 w 61538"/>
                <a:gd name="connsiteY3" fmla="*/ 68637 h 75646"/>
                <a:gd name="connsiteX4" fmla="*/ 4 w 61538"/>
                <a:gd name="connsiteY4" fmla="*/ 9603 h 75646"/>
                <a:gd name="connsiteX5" fmla="*/ 2876 w 61538"/>
                <a:gd name="connsiteY5" fmla="*/ 2557 h 75646"/>
                <a:gd name="connsiteX6" fmla="*/ 32499 w 61538"/>
                <a:gd name="connsiteY6" fmla="*/ 36705 h 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75646">
                  <a:moveTo>
                    <a:pt x="32499" y="36705"/>
                  </a:moveTo>
                  <a:cubicBezTo>
                    <a:pt x="40862" y="25114"/>
                    <a:pt x="41467" y="5455"/>
                    <a:pt x="60964" y="0"/>
                  </a:cubicBezTo>
                  <a:cubicBezTo>
                    <a:pt x="63181" y="26932"/>
                    <a:pt x="59201" y="49433"/>
                    <a:pt x="45245" y="68467"/>
                  </a:cubicBezTo>
                  <a:cubicBezTo>
                    <a:pt x="38243" y="78069"/>
                    <a:pt x="25899" y="77955"/>
                    <a:pt x="20358" y="68637"/>
                  </a:cubicBezTo>
                  <a:cubicBezTo>
                    <a:pt x="9727" y="50853"/>
                    <a:pt x="860" y="31818"/>
                    <a:pt x="4" y="9603"/>
                  </a:cubicBezTo>
                  <a:cubicBezTo>
                    <a:pt x="-97" y="7500"/>
                    <a:pt x="1717" y="5284"/>
                    <a:pt x="2876" y="2557"/>
                  </a:cubicBezTo>
                  <a:cubicBezTo>
                    <a:pt x="24791" y="739"/>
                    <a:pt x="18443" y="29659"/>
                    <a:pt x="32499" y="367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085A9A99-49A1-5130-8D7C-385A1E0FAE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6980" y="6338319"/>
              <a:ext cx="51313" cy="98484"/>
            </a:xfrm>
            <a:custGeom>
              <a:avLst/>
              <a:gdLst>
                <a:gd name="connsiteX0" fmla="*/ 30171 w 51313"/>
                <a:gd name="connsiteY0" fmla="*/ 98485 h 98484"/>
                <a:gd name="connsiteX1" fmla="*/ 23521 w 51313"/>
                <a:gd name="connsiteY1" fmla="*/ 82007 h 98484"/>
                <a:gd name="connsiteX2" fmla="*/ 20951 w 51313"/>
                <a:gd name="connsiteY2" fmla="*/ 65132 h 98484"/>
                <a:gd name="connsiteX3" fmla="*/ 1353 w 51313"/>
                <a:gd name="connsiteY3" fmla="*/ 72803 h 98484"/>
                <a:gd name="connsiteX4" fmla="*/ 396 w 51313"/>
                <a:gd name="connsiteY4" fmla="*/ 61439 h 98484"/>
                <a:gd name="connsiteX5" fmla="*/ 31430 w 51313"/>
                <a:gd name="connsiteY5" fmla="*/ 4677 h 98484"/>
                <a:gd name="connsiteX6" fmla="*/ 44680 w 51313"/>
                <a:gd name="connsiteY6" fmla="*/ 188 h 98484"/>
                <a:gd name="connsiteX7" fmla="*/ 51280 w 51313"/>
                <a:gd name="connsiteY7" fmla="*/ 11041 h 98484"/>
                <a:gd name="connsiteX8" fmla="*/ 39038 w 51313"/>
                <a:gd name="connsiteY8" fmla="*/ 88712 h 98484"/>
                <a:gd name="connsiteX9" fmla="*/ 30171 w 51313"/>
                <a:gd name="connsiteY9" fmla="*/ 98485 h 9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313" h="98484">
                  <a:moveTo>
                    <a:pt x="30171" y="98485"/>
                  </a:moveTo>
                  <a:cubicBezTo>
                    <a:pt x="27400" y="91780"/>
                    <a:pt x="24881" y="87064"/>
                    <a:pt x="23521" y="82007"/>
                  </a:cubicBezTo>
                  <a:cubicBezTo>
                    <a:pt x="22110" y="76667"/>
                    <a:pt x="21808" y="70928"/>
                    <a:pt x="20951" y="65132"/>
                  </a:cubicBezTo>
                  <a:cubicBezTo>
                    <a:pt x="14200" y="67803"/>
                    <a:pt x="8507" y="70019"/>
                    <a:pt x="1353" y="72803"/>
                  </a:cubicBezTo>
                  <a:cubicBezTo>
                    <a:pt x="799" y="67405"/>
                    <a:pt x="-712" y="63541"/>
                    <a:pt x="396" y="61439"/>
                  </a:cubicBezTo>
                  <a:cubicBezTo>
                    <a:pt x="10371" y="42291"/>
                    <a:pt x="20397" y="23087"/>
                    <a:pt x="31430" y="4677"/>
                  </a:cubicBezTo>
                  <a:cubicBezTo>
                    <a:pt x="33546" y="1155"/>
                    <a:pt x="40448" y="-606"/>
                    <a:pt x="44680" y="188"/>
                  </a:cubicBezTo>
                  <a:cubicBezTo>
                    <a:pt x="47451" y="700"/>
                    <a:pt x="51734" y="7632"/>
                    <a:pt x="51280" y="11041"/>
                  </a:cubicBezTo>
                  <a:cubicBezTo>
                    <a:pt x="47854" y="37064"/>
                    <a:pt x="43622" y="62916"/>
                    <a:pt x="39038" y="88712"/>
                  </a:cubicBezTo>
                  <a:cubicBezTo>
                    <a:pt x="38484" y="91780"/>
                    <a:pt x="34352" y="94053"/>
                    <a:pt x="30171" y="984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5772396-010B-A844-043D-E842AA9006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48080" y="1290073"/>
              <a:ext cx="55133" cy="98103"/>
            </a:xfrm>
            <a:custGeom>
              <a:avLst/>
              <a:gdLst>
                <a:gd name="connsiteX0" fmla="*/ 23064 w 55133"/>
                <a:gd name="connsiteY0" fmla="*/ 79368 h 98103"/>
                <a:gd name="connsiteX1" fmla="*/ 41553 w 55133"/>
                <a:gd name="connsiteY1" fmla="*/ 95050 h 98103"/>
                <a:gd name="connsiteX2" fmla="*/ 16061 w 55133"/>
                <a:gd name="connsiteY2" fmla="*/ 98004 h 98103"/>
                <a:gd name="connsiteX3" fmla="*/ 2055 w 55133"/>
                <a:gd name="connsiteY3" fmla="*/ 72209 h 98103"/>
                <a:gd name="connsiteX4" fmla="*/ 15356 w 55133"/>
                <a:gd name="connsiteY4" fmla="*/ 49708 h 98103"/>
                <a:gd name="connsiteX5" fmla="*/ 29664 w 55133"/>
                <a:gd name="connsiteY5" fmla="*/ 22151 h 98103"/>
                <a:gd name="connsiteX6" fmla="*/ 20948 w 55133"/>
                <a:gd name="connsiteY6" fmla="*/ 27208 h 98103"/>
                <a:gd name="connsiteX7" fmla="*/ 9461 w 55133"/>
                <a:gd name="connsiteY7" fmla="*/ 25106 h 98103"/>
                <a:gd name="connsiteX8" fmla="*/ 12031 w 55133"/>
                <a:gd name="connsiteY8" fmla="*/ 11924 h 98103"/>
                <a:gd name="connsiteX9" fmla="*/ 39740 w 55133"/>
                <a:gd name="connsiteY9" fmla="*/ 49 h 98103"/>
                <a:gd name="connsiteX10" fmla="*/ 53796 w 55133"/>
                <a:gd name="connsiteY10" fmla="*/ 24197 h 98103"/>
                <a:gd name="connsiteX11" fmla="*/ 41553 w 55133"/>
                <a:gd name="connsiteY11" fmla="*/ 47379 h 98103"/>
                <a:gd name="connsiteX12" fmla="*/ 24575 w 55133"/>
                <a:gd name="connsiteY12" fmla="*/ 73174 h 98103"/>
                <a:gd name="connsiteX13" fmla="*/ 23115 w 55133"/>
                <a:gd name="connsiteY13" fmla="*/ 79368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33" h="98103">
                  <a:moveTo>
                    <a:pt x="23064" y="79368"/>
                  </a:moveTo>
                  <a:cubicBezTo>
                    <a:pt x="28153" y="83686"/>
                    <a:pt x="32485" y="87322"/>
                    <a:pt x="41553" y="95050"/>
                  </a:cubicBezTo>
                  <a:cubicBezTo>
                    <a:pt x="29563" y="96584"/>
                    <a:pt x="22762" y="98572"/>
                    <a:pt x="16061" y="98004"/>
                  </a:cubicBezTo>
                  <a:cubicBezTo>
                    <a:pt x="2358" y="96868"/>
                    <a:pt x="-3436" y="86470"/>
                    <a:pt x="2055" y="72209"/>
                  </a:cubicBezTo>
                  <a:cubicBezTo>
                    <a:pt x="5179" y="64084"/>
                    <a:pt x="10569" y="56981"/>
                    <a:pt x="15356" y="49708"/>
                  </a:cubicBezTo>
                  <a:cubicBezTo>
                    <a:pt x="20797" y="41470"/>
                    <a:pt x="26691" y="33572"/>
                    <a:pt x="29664" y="22151"/>
                  </a:cubicBezTo>
                  <a:cubicBezTo>
                    <a:pt x="26792" y="23913"/>
                    <a:pt x="23971" y="26867"/>
                    <a:pt x="20948" y="27208"/>
                  </a:cubicBezTo>
                  <a:cubicBezTo>
                    <a:pt x="17220" y="27606"/>
                    <a:pt x="13290" y="25901"/>
                    <a:pt x="9461" y="25106"/>
                  </a:cubicBezTo>
                  <a:cubicBezTo>
                    <a:pt x="10217" y="20561"/>
                    <a:pt x="9764" y="13288"/>
                    <a:pt x="12031" y="11924"/>
                  </a:cubicBezTo>
                  <a:cubicBezTo>
                    <a:pt x="20797" y="6697"/>
                    <a:pt x="30268" y="788"/>
                    <a:pt x="39740" y="49"/>
                  </a:cubicBezTo>
                  <a:cubicBezTo>
                    <a:pt x="51730" y="-860"/>
                    <a:pt x="58078" y="11015"/>
                    <a:pt x="53796" y="24197"/>
                  </a:cubicBezTo>
                  <a:cubicBezTo>
                    <a:pt x="51075" y="32492"/>
                    <a:pt x="46037" y="39936"/>
                    <a:pt x="41553" y="47379"/>
                  </a:cubicBezTo>
                  <a:cubicBezTo>
                    <a:pt x="36163" y="56186"/>
                    <a:pt x="30167" y="64538"/>
                    <a:pt x="24575" y="73174"/>
                  </a:cubicBezTo>
                  <a:cubicBezTo>
                    <a:pt x="23770" y="74368"/>
                    <a:pt x="23819" y="76243"/>
                    <a:pt x="23115" y="793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3A7200AC-F505-C8A2-CBF6-5410AEC813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98238" y="2477908"/>
              <a:ext cx="36780" cy="139381"/>
            </a:xfrm>
            <a:custGeom>
              <a:avLst/>
              <a:gdLst>
                <a:gd name="connsiteX0" fmla="*/ 0 w 36780"/>
                <a:gd name="connsiteY0" fmla="*/ 6937 h 139381"/>
                <a:gd name="connsiteX1" fmla="*/ 17129 w 36780"/>
                <a:gd name="connsiteY1" fmla="*/ 4437 h 139381"/>
                <a:gd name="connsiteX2" fmla="*/ 27407 w 36780"/>
                <a:gd name="connsiteY2" fmla="*/ 22676 h 139381"/>
                <a:gd name="connsiteX3" fmla="*/ 35720 w 36780"/>
                <a:gd name="connsiteY3" fmla="*/ 115461 h 139381"/>
                <a:gd name="connsiteX4" fmla="*/ 18893 w 36780"/>
                <a:gd name="connsiteY4" fmla="*/ 139381 h 139381"/>
                <a:gd name="connsiteX5" fmla="*/ 16071 w 36780"/>
                <a:gd name="connsiteY5" fmla="*/ 108074 h 139381"/>
                <a:gd name="connsiteX6" fmla="*/ 11185 w 36780"/>
                <a:gd name="connsiteY6" fmla="*/ 41824 h 139381"/>
                <a:gd name="connsiteX7" fmla="*/ 0 w 36780"/>
                <a:gd name="connsiteY7" fmla="*/ 6937 h 13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" h="139381">
                  <a:moveTo>
                    <a:pt x="0" y="6937"/>
                  </a:moveTo>
                  <a:cubicBezTo>
                    <a:pt x="3779" y="-1813"/>
                    <a:pt x="10882" y="-1870"/>
                    <a:pt x="17129" y="4437"/>
                  </a:cubicBezTo>
                  <a:cubicBezTo>
                    <a:pt x="21764" y="9096"/>
                    <a:pt x="25543" y="15971"/>
                    <a:pt x="27407" y="22676"/>
                  </a:cubicBezTo>
                  <a:cubicBezTo>
                    <a:pt x="35871" y="52847"/>
                    <a:pt x="38491" y="83983"/>
                    <a:pt x="35720" y="115461"/>
                  </a:cubicBezTo>
                  <a:cubicBezTo>
                    <a:pt x="34813" y="125461"/>
                    <a:pt x="34813" y="137563"/>
                    <a:pt x="18893" y="139381"/>
                  </a:cubicBezTo>
                  <a:cubicBezTo>
                    <a:pt x="17885" y="128529"/>
                    <a:pt x="16827" y="118358"/>
                    <a:pt x="16071" y="108074"/>
                  </a:cubicBezTo>
                  <a:cubicBezTo>
                    <a:pt x="14459" y="85972"/>
                    <a:pt x="13905" y="63756"/>
                    <a:pt x="11185" y="41824"/>
                  </a:cubicBezTo>
                  <a:cubicBezTo>
                    <a:pt x="9824" y="30971"/>
                    <a:pt x="4585" y="20744"/>
                    <a:pt x="0" y="6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32827B22-B749-0C69-B74E-F3D99B1D5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53617" y="5821623"/>
              <a:ext cx="24695" cy="128132"/>
            </a:xfrm>
            <a:custGeom>
              <a:avLst/>
              <a:gdLst>
                <a:gd name="connsiteX0" fmla="*/ 2873 w 24695"/>
                <a:gd name="connsiteY0" fmla="*/ 62564 h 128132"/>
                <a:gd name="connsiteX1" fmla="*/ 2924 w 24695"/>
                <a:gd name="connsiteY1" fmla="*/ 15688 h 128132"/>
                <a:gd name="connsiteX2" fmla="*/ 13000 w 24695"/>
                <a:gd name="connsiteY2" fmla="*/ 6 h 128132"/>
                <a:gd name="connsiteX3" fmla="*/ 24688 w 24695"/>
                <a:gd name="connsiteY3" fmla="*/ 14211 h 128132"/>
                <a:gd name="connsiteX4" fmla="*/ 21967 w 24695"/>
                <a:gd name="connsiteY4" fmla="*/ 110121 h 128132"/>
                <a:gd name="connsiteX5" fmla="*/ 21262 w 24695"/>
                <a:gd name="connsiteY5" fmla="*/ 114893 h 128132"/>
                <a:gd name="connsiteX6" fmla="*/ 10229 w 24695"/>
                <a:gd name="connsiteY6" fmla="*/ 128132 h 128132"/>
                <a:gd name="connsiteX7" fmla="*/ 757 w 24695"/>
                <a:gd name="connsiteY7" fmla="*/ 114098 h 128132"/>
                <a:gd name="connsiteX8" fmla="*/ 757 w 24695"/>
                <a:gd name="connsiteY8" fmla="*/ 87110 h 128132"/>
                <a:gd name="connsiteX9" fmla="*/ 2319 w 24695"/>
                <a:gd name="connsiteY9" fmla="*/ 62507 h 128132"/>
                <a:gd name="connsiteX10" fmla="*/ 2873 w 24695"/>
                <a:gd name="connsiteY10" fmla="*/ 62507 h 12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5" h="128132">
                  <a:moveTo>
                    <a:pt x="2873" y="62564"/>
                  </a:moveTo>
                  <a:cubicBezTo>
                    <a:pt x="2873" y="46938"/>
                    <a:pt x="2772" y="31313"/>
                    <a:pt x="2924" y="15688"/>
                  </a:cubicBezTo>
                  <a:cubicBezTo>
                    <a:pt x="3024" y="8018"/>
                    <a:pt x="3931" y="291"/>
                    <a:pt x="13000" y="6"/>
                  </a:cubicBezTo>
                  <a:cubicBezTo>
                    <a:pt x="21312" y="-220"/>
                    <a:pt x="24889" y="5688"/>
                    <a:pt x="24688" y="14211"/>
                  </a:cubicBezTo>
                  <a:cubicBezTo>
                    <a:pt x="23982" y="46200"/>
                    <a:pt x="22925" y="78189"/>
                    <a:pt x="21967" y="110121"/>
                  </a:cubicBezTo>
                  <a:cubicBezTo>
                    <a:pt x="21967" y="111769"/>
                    <a:pt x="22068" y="113871"/>
                    <a:pt x="21262" y="114893"/>
                  </a:cubicBezTo>
                  <a:cubicBezTo>
                    <a:pt x="17786" y="119496"/>
                    <a:pt x="13957" y="123757"/>
                    <a:pt x="10229" y="128132"/>
                  </a:cubicBezTo>
                  <a:cubicBezTo>
                    <a:pt x="6904" y="123473"/>
                    <a:pt x="1614" y="119268"/>
                    <a:pt x="757" y="114098"/>
                  </a:cubicBezTo>
                  <a:cubicBezTo>
                    <a:pt x="-754" y="105405"/>
                    <a:pt x="405" y="96144"/>
                    <a:pt x="757" y="87110"/>
                  </a:cubicBezTo>
                  <a:cubicBezTo>
                    <a:pt x="1059" y="78927"/>
                    <a:pt x="1765" y="70746"/>
                    <a:pt x="2319" y="62507"/>
                  </a:cubicBezTo>
                  <a:cubicBezTo>
                    <a:pt x="2520" y="62507"/>
                    <a:pt x="2672" y="62507"/>
                    <a:pt x="2873" y="62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67320FDD-C848-FD00-C6DB-7A87F16D70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8034" y="5327478"/>
              <a:ext cx="21823" cy="136411"/>
            </a:xfrm>
            <a:custGeom>
              <a:avLst/>
              <a:gdLst>
                <a:gd name="connsiteX0" fmla="*/ 1161 w 21823"/>
                <a:gd name="connsiteY0" fmla="*/ 136137 h 136411"/>
                <a:gd name="connsiteX1" fmla="*/ 2 w 21823"/>
                <a:gd name="connsiteY1" fmla="*/ 108580 h 136411"/>
                <a:gd name="connsiteX2" fmla="*/ 1262 w 21823"/>
                <a:gd name="connsiteY2" fmla="*/ 19716 h 136411"/>
                <a:gd name="connsiteX3" fmla="*/ 1363 w 21823"/>
                <a:gd name="connsiteY3" fmla="*/ 12443 h 136411"/>
                <a:gd name="connsiteX4" fmla="*/ 9776 w 21823"/>
                <a:gd name="connsiteY4" fmla="*/ 0 h 136411"/>
                <a:gd name="connsiteX5" fmla="*/ 18794 w 21823"/>
                <a:gd name="connsiteY5" fmla="*/ 9034 h 136411"/>
                <a:gd name="connsiteX6" fmla="*/ 21817 w 21823"/>
                <a:gd name="connsiteY6" fmla="*/ 20739 h 136411"/>
                <a:gd name="connsiteX7" fmla="*/ 18290 w 21823"/>
                <a:gd name="connsiteY7" fmla="*/ 121592 h 136411"/>
                <a:gd name="connsiteX8" fmla="*/ 1111 w 21823"/>
                <a:gd name="connsiteY8" fmla="*/ 136194 h 1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3" h="136411">
                  <a:moveTo>
                    <a:pt x="1161" y="136137"/>
                  </a:moveTo>
                  <a:cubicBezTo>
                    <a:pt x="708" y="126251"/>
                    <a:pt x="-48" y="117444"/>
                    <a:pt x="2" y="108580"/>
                  </a:cubicBezTo>
                  <a:cubicBezTo>
                    <a:pt x="254" y="78921"/>
                    <a:pt x="859" y="49318"/>
                    <a:pt x="1262" y="19716"/>
                  </a:cubicBezTo>
                  <a:cubicBezTo>
                    <a:pt x="1262" y="17273"/>
                    <a:pt x="405" y="14205"/>
                    <a:pt x="1363" y="12443"/>
                  </a:cubicBezTo>
                  <a:cubicBezTo>
                    <a:pt x="3730" y="8011"/>
                    <a:pt x="6904" y="4091"/>
                    <a:pt x="9776" y="0"/>
                  </a:cubicBezTo>
                  <a:cubicBezTo>
                    <a:pt x="12849" y="2955"/>
                    <a:pt x="16577" y="5398"/>
                    <a:pt x="18794" y="9034"/>
                  </a:cubicBezTo>
                  <a:cubicBezTo>
                    <a:pt x="20759" y="12273"/>
                    <a:pt x="21918" y="16818"/>
                    <a:pt x="21817" y="20739"/>
                  </a:cubicBezTo>
                  <a:cubicBezTo>
                    <a:pt x="20910" y="54375"/>
                    <a:pt x="19902" y="88012"/>
                    <a:pt x="18290" y="121592"/>
                  </a:cubicBezTo>
                  <a:cubicBezTo>
                    <a:pt x="17887" y="129830"/>
                    <a:pt x="14965" y="137842"/>
                    <a:pt x="1111" y="136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026C6328-C4CE-D1B6-A683-9C7FDF7A5F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85646" y="5618716"/>
              <a:ext cx="53100" cy="97585"/>
            </a:xfrm>
            <a:custGeom>
              <a:avLst/>
              <a:gdLst>
                <a:gd name="connsiteX0" fmla="*/ 32048 w 53100"/>
                <a:gd name="connsiteY0" fmla="*/ 70980 h 97585"/>
                <a:gd name="connsiteX1" fmla="*/ 12249 w 53100"/>
                <a:gd name="connsiteY1" fmla="*/ 54276 h 97585"/>
                <a:gd name="connsiteX2" fmla="*/ 13811 w 53100"/>
                <a:gd name="connsiteY2" fmla="*/ 8366 h 97585"/>
                <a:gd name="connsiteX3" fmla="*/ 44946 w 53100"/>
                <a:gd name="connsiteY3" fmla="*/ 5980 h 97585"/>
                <a:gd name="connsiteX4" fmla="*/ 22325 w 53100"/>
                <a:gd name="connsiteY4" fmla="*/ 33537 h 97585"/>
                <a:gd name="connsiteX5" fmla="*/ 42729 w 53100"/>
                <a:gd name="connsiteY5" fmla="*/ 51662 h 97585"/>
                <a:gd name="connsiteX6" fmla="*/ 48724 w 53100"/>
                <a:gd name="connsiteY6" fmla="*/ 86151 h 97585"/>
                <a:gd name="connsiteX7" fmla="*/ 11140 w 53100"/>
                <a:gd name="connsiteY7" fmla="*/ 90924 h 97585"/>
                <a:gd name="connsiteX8" fmla="*/ 32149 w 53100"/>
                <a:gd name="connsiteY8" fmla="*/ 71037 h 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00" h="97585">
                  <a:moveTo>
                    <a:pt x="32048" y="70980"/>
                  </a:moveTo>
                  <a:cubicBezTo>
                    <a:pt x="24693" y="64787"/>
                    <a:pt x="18345" y="59673"/>
                    <a:pt x="12249" y="54276"/>
                  </a:cubicBezTo>
                  <a:cubicBezTo>
                    <a:pt x="-4629" y="39332"/>
                    <a:pt x="-4024" y="22287"/>
                    <a:pt x="13811" y="8366"/>
                  </a:cubicBezTo>
                  <a:cubicBezTo>
                    <a:pt x="27313" y="-2202"/>
                    <a:pt x="30940" y="-2486"/>
                    <a:pt x="44946" y="5980"/>
                  </a:cubicBezTo>
                  <a:cubicBezTo>
                    <a:pt x="43636" y="20809"/>
                    <a:pt x="26859" y="18537"/>
                    <a:pt x="22325" y="33537"/>
                  </a:cubicBezTo>
                  <a:cubicBezTo>
                    <a:pt x="28572" y="39048"/>
                    <a:pt x="35877" y="45014"/>
                    <a:pt x="42729" y="51662"/>
                  </a:cubicBezTo>
                  <a:cubicBezTo>
                    <a:pt x="54215" y="62855"/>
                    <a:pt x="56080" y="74503"/>
                    <a:pt x="48724" y="86151"/>
                  </a:cubicBezTo>
                  <a:cubicBezTo>
                    <a:pt x="40512" y="99106"/>
                    <a:pt x="26909" y="101549"/>
                    <a:pt x="11140" y="90924"/>
                  </a:cubicBezTo>
                  <a:cubicBezTo>
                    <a:pt x="17942" y="84446"/>
                    <a:pt x="24139" y="78651"/>
                    <a:pt x="32149" y="710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83AFF59B-3460-3D05-57F0-103D1273BB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3608" y="6027360"/>
              <a:ext cx="71071" cy="90599"/>
            </a:xfrm>
            <a:custGeom>
              <a:avLst/>
              <a:gdLst>
                <a:gd name="connsiteX0" fmla="*/ 42381 w 71071"/>
                <a:gd name="connsiteY0" fmla="*/ 27168 h 90599"/>
                <a:gd name="connsiteX1" fmla="*/ 60216 w 71071"/>
                <a:gd name="connsiteY1" fmla="*/ 15009 h 90599"/>
                <a:gd name="connsiteX2" fmla="*/ 70242 w 71071"/>
                <a:gd name="connsiteY2" fmla="*/ 25521 h 90599"/>
                <a:gd name="connsiteX3" fmla="*/ 14622 w 71071"/>
                <a:gd name="connsiteY3" fmla="*/ 90578 h 90599"/>
                <a:gd name="connsiteX4" fmla="*/ 10239 w 71071"/>
                <a:gd name="connsiteY4" fmla="*/ 87851 h 90599"/>
                <a:gd name="connsiteX5" fmla="*/ 18602 w 71071"/>
                <a:gd name="connsiteY5" fmla="*/ 67510 h 90599"/>
                <a:gd name="connsiteX6" fmla="*/ 29988 w 71071"/>
                <a:gd name="connsiteY6" fmla="*/ 48078 h 90599"/>
                <a:gd name="connsiteX7" fmla="*/ 5755 w 71071"/>
                <a:gd name="connsiteY7" fmla="*/ 20066 h 90599"/>
                <a:gd name="connsiteX8" fmla="*/ 3639 w 71071"/>
                <a:gd name="connsiteY8" fmla="*/ 1260 h 90599"/>
                <a:gd name="connsiteX9" fmla="*/ 19005 w 71071"/>
                <a:gd name="connsiteY9" fmla="*/ 3419 h 90599"/>
                <a:gd name="connsiteX10" fmla="*/ 42381 w 71071"/>
                <a:gd name="connsiteY10" fmla="*/ 27225 h 9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71" h="90599">
                  <a:moveTo>
                    <a:pt x="42381" y="27168"/>
                  </a:moveTo>
                  <a:cubicBezTo>
                    <a:pt x="49233" y="22396"/>
                    <a:pt x="54321" y="17566"/>
                    <a:pt x="60216" y="15009"/>
                  </a:cubicBezTo>
                  <a:cubicBezTo>
                    <a:pt x="66463" y="12282"/>
                    <a:pt x="73516" y="19952"/>
                    <a:pt x="70242" y="25521"/>
                  </a:cubicBezTo>
                  <a:cubicBezTo>
                    <a:pt x="55228" y="50862"/>
                    <a:pt x="41424" y="77908"/>
                    <a:pt x="14622" y="90578"/>
                  </a:cubicBezTo>
                  <a:cubicBezTo>
                    <a:pt x="14219" y="90749"/>
                    <a:pt x="13463" y="89896"/>
                    <a:pt x="10239" y="87851"/>
                  </a:cubicBezTo>
                  <a:cubicBezTo>
                    <a:pt x="12909" y="81260"/>
                    <a:pt x="15327" y="74101"/>
                    <a:pt x="18602" y="67510"/>
                  </a:cubicBezTo>
                  <a:cubicBezTo>
                    <a:pt x="21726" y="61146"/>
                    <a:pt x="25705" y="55294"/>
                    <a:pt x="29988" y="48078"/>
                  </a:cubicBezTo>
                  <a:cubicBezTo>
                    <a:pt x="21776" y="38646"/>
                    <a:pt x="13564" y="29555"/>
                    <a:pt x="5755" y="20066"/>
                  </a:cubicBezTo>
                  <a:cubicBezTo>
                    <a:pt x="1170" y="14498"/>
                    <a:pt x="-3414" y="6998"/>
                    <a:pt x="3639" y="1260"/>
                  </a:cubicBezTo>
                  <a:cubicBezTo>
                    <a:pt x="6813" y="-1298"/>
                    <a:pt x="15075" y="350"/>
                    <a:pt x="19005" y="3419"/>
                  </a:cubicBezTo>
                  <a:cubicBezTo>
                    <a:pt x="27267" y="9896"/>
                    <a:pt x="34119" y="18589"/>
                    <a:pt x="42381" y="27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8DC04704-FAD2-275F-652D-140FCEFB51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9985" y="3732763"/>
              <a:ext cx="57759" cy="94818"/>
            </a:xfrm>
            <a:custGeom>
              <a:avLst/>
              <a:gdLst>
                <a:gd name="connsiteX0" fmla="*/ 0 w 57759"/>
                <a:gd name="connsiteY0" fmla="*/ 39250 h 94818"/>
                <a:gd name="connsiteX1" fmla="*/ 21915 w 57759"/>
                <a:gd name="connsiteY1" fmla="*/ 9022 h 94818"/>
                <a:gd name="connsiteX2" fmla="*/ 40254 w 57759"/>
                <a:gd name="connsiteY2" fmla="*/ 272 h 94818"/>
                <a:gd name="connsiteX3" fmla="*/ 52546 w 57759"/>
                <a:gd name="connsiteY3" fmla="*/ 17829 h 94818"/>
                <a:gd name="connsiteX4" fmla="*/ 57735 w 57759"/>
                <a:gd name="connsiteY4" fmla="*/ 74193 h 94818"/>
                <a:gd name="connsiteX5" fmla="*/ 53403 w 57759"/>
                <a:gd name="connsiteY5" fmla="*/ 94818 h 94818"/>
                <a:gd name="connsiteX6" fmla="*/ 32193 w 57759"/>
                <a:gd name="connsiteY6" fmla="*/ 31693 h 94818"/>
                <a:gd name="connsiteX7" fmla="*/ 1864 w 57759"/>
                <a:gd name="connsiteY7" fmla="*/ 59136 h 94818"/>
                <a:gd name="connsiteX8" fmla="*/ 806 w 57759"/>
                <a:gd name="connsiteY8" fmla="*/ 38397 h 94818"/>
                <a:gd name="connsiteX9" fmla="*/ 50 w 57759"/>
                <a:gd name="connsiteY9" fmla="*/ 39250 h 9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59" h="94818">
                  <a:moveTo>
                    <a:pt x="0" y="39250"/>
                  </a:moveTo>
                  <a:cubicBezTo>
                    <a:pt x="7204" y="29079"/>
                    <a:pt x="13653" y="18000"/>
                    <a:pt x="21915" y="9022"/>
                  </a:cubicBezTo>
                  <a:cubicBezTo>
                    <a:pt x="26550" y="3965"/>
                    <a:pt x="35014" y="-1262"/>
                    <a:pt x="40254" y="272"/>
                  </a:cubicBezTo>
                  <a:cubicBezTo>
                    <a:pt x="45493" y="1806"/>
                    <a:pt x="51388" y="11068"/>
                    <a:pt x="52546" y="17829"/>
                  </a:cubicBezTo>
                  <a:cubicBezTo>
                    <a:pt x="55620" y="36352"/>
                    <a:pt x="56728" y="55329"/>
                    <a:pt x="57735" y="74193"/>
                  </a:cubicBezTo>
                  <a:cubicBezTo>
                    <a:pt x="58038" y="79932"/>
                    <a:pt x="55418" y="85841"/>
                    <a:pt x="53403" y="94818"/>
                  </a:cubicBezTo>
                  <a:cubicBezTo>
                    <a:pt x="31437" y="77488"/>
                    <a:pt x="39851" y="51693"/>
                    <a:pt x="32193" y="31693"/>
                  </a:cubicBezTo>
                  <a:cubicBezTo>
                    <a:pt x="18842" y="36182"/>
                    <a:pt x="20152" y="59250"/>
                    <a:pt x="1864" y="59136"/>
                  </a:cubicBezTo>
                  <a:cubicBezTo>
                    <a:pt x="1511" y="51864"/>
                    <a:pt x="1159" y="45102"/>
                    <a:pt x="806" y="38397"/>
                  </a:cubicBezTo>
                  <a:cubicBezTo>
                    <a:pt x="806" y="38397"/>
                    <a:pt x="50" y="39250"/>
                    <a:pt x="50" y="39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DD5EA8F8-90F3-B7CA-8BA7-472388A9F7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9933" y="1130702"/>
              <a:ext cx="62410" cy="84475"/>
            </a:xfrm>
            <a:custGeom>
              <a:avLst/>
              <a:gdLst>
                <a:gd name="connsiteX0" fmla="*/ 26752 w 62410"/>
                <a:gd name="connsiteY0" fmla="*/ 35669 h 84475"/>
                <a:gd name="connsiteX1" fmla="*/ 43680 w 62410"/>
                <a:gd name="connsiteY1" fmla="*/ 9191 h 84475"/>
                <a:gd name="connsiteX2" fmla="*/ 58139 w 62410"/>
                <a:gd name="connsiteY2" fmla="*/ 2941 h 84475"/>
                <a:gd name="connsiteX3" fmla="*/ 58995 w 62410"/>
                <a:gd name="connsiteY3" fmla="*/ 19703 h 84475"/>
                <a:gd name="connsiteX4" fmla="*/ 40254 w 62410"/>
                <a:gd name="connsiteY4" fmla="*/ 53112 h 84475"/>
                <a:gd name="connsiteX5" fmla="*/ 52849 w 62410"/>
                <a:gd name="connsiteY5" fmla="*/ 74249 h 84475"/>
                <a:gd name="connsiteX6" fmla="*/ 10933 w 62410"/>
                <a:gd name="connsiteY6" fmla="*/ 84476 h 84475"/>
                <a:gd name="connsiteX7" fmla="*/ 8867 w 62410"/>
                <a:gd name="connsiteY7" fmla="*/ 77146 h 84475"/>
                <a:gd name="connsiteX8" fmla="*/ 10429 w 62410"/>
                <a:gd name="connsiteY8" fmla="*/ 50271 h 84475"/>
                <a:gd name="connsiteX9" fmla="*/ 1663 w 62410"/>
                <a:gd name="connsiteY9" fmla="*/ 25271 h 84475"/>
                <a:gd name="connsiteX10" fmla="*/ 353 w 62410"/>
                <a:gd name="connsiteY10" fmla="*/ 10839 h 84475"/>
                <a:gd name="connsiteX11" fmla="*/ 7053 w 62410"/>
                <a:gd name="connsiteY11" fmla="*/ 100 h 84475"/>
                <a:gd name="connsiteX12" fmla="*/ 16726 w 62410"/>
                <a:gd name="connsiteY12" fmla="*/ 6862 h 84475"/>
                <a:gd name="connsiteX13" fmla="*/ 26802 w 62410"/>
                <a:gd name="connsiteY13" fmla="*/ 35669 h 8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410" h="84475">
                  <a:moveTo>
                    <a:pt x="26752" y="35669"/>
                  </a:moveTo>
                  <a:cubicBezTo>
                    <a:pt x="34259" y="23566"/>
                    <a:pt x="38087" y="15328"/>
                    <a:pt x="43680" y="9191"/>
                  </a:cubicBezTo>
                  <a:cubicBezTo>
                    <a:pt x="47206" y="5328"/>
                    <a:pt x="54511" y="1293"/>
                    <a:pt x="58139" y="2941"/>
                  </a:cubicBezTo>
                  <a:cubicBezTo>
                    <a:pt x="65192" y="6180"/>
                    <a:pt x="62068" y="14021"/>
                    <a:pt x="58995" y="19703"/>
                  </a:cubicBezTo>
                  <a:cubicBezTo>
                    <a:pt x="53051" y="30839"/>
                    <a:pt x="46703" y="41691"/>
                    <a:pt x="40254" y="53112"/>
                  </a:cubicBezTo>
                  <a:cubicBezTo>
                    <a:pt x="44335" y="59987"/>
                    <a:pt x="48315" y="66578"/>
                    <a:pt x="52849" y="74249"/>
                  </a:cubicBezTo>
                  <a:cubicBezTo>
                    <a:pt x="38541" y="88453"/>
                    <a:pt x="22722" y="55953"/>
                    <a:pt x="10933" y="84476"/>
                  </a:cubicBezTo>
                  <a:cubicBezTo>
                    <a:pt x="10227" y="82033"/>
                    <a:pt x="9572" y="79589"/>
                    <a:pt x="8867" y="77146"/>
                  </a:cubicBezTo>
                  <a:cubicBezTo>
                    <a:pt x="9522" y="68169"/>
                    <a:pt x="11688" y="58907"/>
                    <a:pt x="10429" y="50271"/>
                  </a:cubicBezTo>
                  <a:cubicBezTo>
                    <a:pt x="9220" y="41635"/>
                    <a:pt x="4232" y="33794"/>
                    <a:pt x="1663" y="25271"/>
                  </a:cubicBezTo>
                  <a:cubicBezTo>
                    <a:pt x="302" y="20782"/>
                    <a:pt x="-504" y="15385"/>
                    <a:pt x="353" y="10839"/>
                  </a:cubicBezTo>
                  <a:cubicBezTo>
                    <a:pt x="1159" y="6691"/>
                    <a:pt x="4081" y="953"/>
                    <a:pt x="7053" y="100"/>
                  </a:cubicBezTo>
                  <a:cubicBezTo>
                    <a:pt x="9673" y="-695"/>
                    <a:pt x="15064" y="3396"/>
                    <a:pt x="16726" y="6862"/>
                  </a:cubicBezTo>
                  <a:cubicBezTo>
                    <a:pt x="20404" y="14532"/>
                    <a:pt x="22571" y="23169"/>
                    <a:pt x="26802" y="35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FF48D017-220F-F7AA-7D3D-330F71D8E2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0670" y="4019779"/>
              <a:ext cx="24490" cy="135588"/>
            </a:xfrm>
            <a:custGeom>
              <a:avLst/>
              <a:gdLst>
                <a:gd name="connsiteX0" fmla="*/ 19863 w 24490"/>
                <a:gd name="connsiteY0" fmla="*/ 19 h 135588"/>
                <a:gd name="connsiteX1" fmla="*/ 21424 w 24490"/>
                <a:gd name="connsiteY1" fmla="*/ 121725 h 135588"/>
                <a:gd name="connsiteX2" fmla="*/ 11147 w 24490"/>
                <a:gd name="connsiteY2" fmla="*/ 135589 h 135588"/>
                <a:gd name="connsiteX3" fmla="*/ 3540 w 24490"/>
                <a:gd name="connsiteY3" fmla="*/ 113827 h 135588"/>
                <a:gd name="connsiteX4" fmla="*/ 13 w 24490"/>
                <a:gd name="connsiteY4" fmla="*/ 20474 h 135588"/>
                <a:gd name="connsiteX5" fmla="*/ 19863 w 24490"/>
                <a:gd name="connsiteY5" fmla="*/ 19 h 13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0" h="135588">
                  <a:moveTo>
                    <a:pt x="19863" y="19"/>
                  </a:moveTo>
                  <a:cubicBezTo>
                    <a:pt x="21777" y="40474"/>
                    <a:pt x="28276" y="80929"/>
                    <a:pt x="21424" y="121725"/>
                  </a:cubicBezTo>
                  <a:cubicBezTo>
                    <a:pt x="20770" y="125588"/>
                    <a:pt x="16487" y="128600"/>
                    <a:pt x="11147" y="135589"/>
                  </a:cubicBezTo>
                  <a:cubicBezTo>
                    <a:pt x="7721" y="126157"/>
                    <a:pt x="3892" y="120077"/>
                    <a:pt x="3540" y="113827"/>
                  </a:cubicBezTo>
                  <a:cubicBezTo>
                    <a:pt x="1776" y="82747"/>
                    <a:pt x="416" y="51611"/>
                    <a:pt x="13" y="20474"/>
                  </a:cubicBezTo>
                  <a:cubicBezTo>
                    <a:pt x="-239" y="2406"/>
                    <a:pt x="3086" y="-265"/>
                    <a:pt x="19863" y="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A7D3310B-37F4-BA5D-068C-102D978A1E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6759" y="1130689"/>
              <a:ext cx="57133" cy="86989"/>
            </a:xfrm>
            <a:custGeom>
              <a:avLst/>
              <a:gdLst>
                <a:gd name="connsiteX0" fmla="*/ 28719 w 57133"/>
                <a:gd name="connsiteY0" fmla="*/ 16364 h 86989"/>
                <a:gd name="connsiteX1" fmla="*/ 55018 w 57133"/>
                <a:gd name="connsiteY1" fmla="*/ 13977 h 86989"/>
                <a:gd name="connsiteX2" fmla="*/ 57133 w 57133"/>
                <a:gd name="connsiteY2" fmla="*/ 18864 h 86989"/>
                <a:gd name="connsiteX3" fmla="*/ 40709 w 57133"/>
                <a:gd name="connsiteY3" fmla="*/ 42159 h 86989"/>
                <a:gd name="connsiteX4" fmla="*/ 48519 w 57133"/>
                <a:gd name="connsiteY4" fmla="*/ 74205 h 86989"/>
                <a:gd name="connsiteX5" fmla="*/ 44639 w 57133"/>
                <a:gd name="connsiteY5" fmla="*/ 77955 h 86989"/>
                <a:gd name="connsiteX6" fmla="*/ 25797 w 57133"/>
                <a:gd name="connsiteY6" fmla="*/ 68921 h 86989"/>
                <a:gd name="connsiteX7" fmla="*/ 4486 w 57133"/>
                <a:gd name="connsiteY7" fmla="*/ 86989 h 86989"/>
                <a:gd name="connsiteX8" fmla="*/ 5695 w 57133"/>
                <a:gd name="connsiteY8" fmla="*/ 58069 h 86989"/>
                <a:gd name="connsiteX9" fmla="*/ 8164 w 57133"/>
                <a:gd name="connsiteY9" fmla="*/ 22273 h 86989"/>
                <a:gd name="connsiteX10" fmla="*/ 5846 w 57133"/>
                <a:gd name="connsiteY10" fmla="*/ 15455 h 86989"/>
                <a:gd name="connsiteX11" fmla="*/ 8769 w 57133"/>
                <a:gd name="connsiteY11" fmla="*/ 0 h 86989"/>
                <a:gd name="connsiteX12" fmla="*/ 21817 w 57133"/>
                <a:gd name="connsiteY12" fmla="*/ 4943 h 86989"/>
                <a:gd name="connsiteX13" fmla="*/ 28618 w 57133"/>
                <a:gd name="connsiteY13" fmla="*/ 16364 h 8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3" h="86989">
                  <a:moveTo>
                    <a:pt x="28719" y="16364"/>
                  </a:moveTo>
                  <a:cubicBezTo>
                    <a:pt x="39148" y="15398"/>
                    <a:pt x="47108" y="14716"/>
                    <a:pt x="55018" y="13977"/>
                  </a:cubicBezTo>
                  <a:cubicBezTo>
                    <a:pt x="55723" y="15625"/>
                    <a:pt x="56428" y="17216"/>
                    <a:pt x="57133" y="18864"/>
                  </a:cubicBezTo>
                  <a:cubicBezTo>
                    <a:pt x="51592" y="26705"/>
                    <a:pt x="46050" y="34602"/>
                    <a:pt x="40709" y="42159"/>
                  </a:cubicBezTo>
                  <a:cubicBezTo>
                    <a:pt x="43430" y="53296"/>
                    <a:pt x="46000" y="63750"/>
                    <a:pt x="48519" y="74205"/>
                  </a:cubicBezTo>
                  <a:cubicBezTo>
                    <a:pt x="47209" y="75455"/>
                    <a:pt x="45949" y="76705"/>
                    <a:pt x="44639" y="77955"/>
                  </a:cubicBezTo>
                  <a:cubicBezTo>
                    <a:pt x="38543" y="75000"/>
                    <a:pt x="32397" y="72103"/>
                    <a:pt x="25797" y="68921"/>
                  </a:cubicBezTo>
                  <a:cubicBezTo>
                    <a:pt x="19348" y="74375"/>
                    <a:pt x="12245" y="80398"/>
                    <a:pt x="4486" y="86989"/>
                  </a:cubicBezTo>
                  <a:cubicBezTo>
                    <a:pt x="-3524" y="74716"/>
                    <a:pt x="657" y="65341"/>
                    <a:pt x="5695" y="58069"/>
                  </a:cubicBezTo>
                  <a:cubicBezTo>
                    <a:pt x="13958" y="46194"/>
                    <a:pt x="15117" y="34943"/>
                    <a:pt x="8164" y="22273"/>
                  </a:cubicBezTo>
                  <a:cubicBezTo>
                    <a:pt x="7056" y="20227"/>
                    <a:pt x="5645" y="17614"/>
                    <a:pt x="5846" y="15455"/>
                  </a:cubicBezTo>
                  <a:cubicBezTo>
                    <a:pt x="6350" y="10227"/>
                    <a:pt x="7761" y="5171"/>
                    <a:pt x="8769" y="0"/>
                  </a:cubicBezTo>
                  <a:cubicBezTo>
                    <a:pt x="13202" y="1534"/>
                    <a:pt x="18291" y="2045"/>
                    <a:pt x="21817" y="4943"/>
                  </a:cubicBezTo>
                  <a:cubicBezTo>
                    <a:pt x="25041" y="7614"/>
                    <a:pt x="26654" y="12841"/>
                    <a:pt x="28618" y="16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A8C2EF6-EA48-DCC5-02CC-E31668280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26231" y="2592926"/>
              <a:ext cx="80955" cy="76625"/>
            </a:xfrm>
            <a:custGeom>
              <a:avLst/>
              <a:gdLst>
                <a:gd name="connsiteX0" fmla="*/ 17678 w 80955"/>
                <a:gd name="connsiteY0" fmla="*/ 20159 h 76625"/>
                <a:gd name="connsiteX1" fmla="*/ 649 w 80955"/>
                <a:gd name="connsiteY1" fmla="*/ 23909 h 76625"/>
                <a:gd name="connsiteX2" fmla="*/ 13295 w 80955"/>
                <a:gd name="connsiteY2" fmla="*/ 954 h 76625"/>
                <a:gd name="connsiteX3" fmla="*/ 33497 w 80955"/>
                <a:gd name="connsiteY3" fmla="*/ 11068 h 76625"/>
                <a:gd name="connsiteX4" fmla="*/ 38838 w 80955"/>
                <a:gd name="connsiteY4" fmla="*/ 34818 h 76625"/>
                <a:gd name="connsiteX5" fmla="*/ 40047 w 80955"/>
                <a:gd name="connsiteY5" fmla="*/ 60159 h 76625"/>
                <a:gd name="connsiteX6" fmla="*/ 52390 w 80955"/>
                <a:gd name="connsiteY6" fmla="*/ 41693 h 76625"/>
                <a:gd name="connsiteX7" fmla="*/ 52894 w 80955"/>
                <a:gd name="connsiteY7" fmla="*/ 26977 h 76625"/>
                <a:gd name="connsiteX8" fmla="*/ 59544 w 80955"/>
                <a:gd name="connsiteY8" fmla="*/ 15784 h 76625"/>
                <a:gd name="connsiteX9" fmla="*/ 69721 w 80955"/>
                <a:gd name="connsiteY9" fmla="*/ 26125 h 76625"/>
                <a:gd name="connsiteX10" fmla="*/ 80955 w 80955"/>
                <a:gd name="connsiteY10" fmla="*/ 68625 h 76625"/>
                <a:gd name="connsiteX11" fmla="*/ 55312 w 80955"/>
                <a:gd name="connsiteY11" fmla="*/ 58625 h 76625"/>
                <a:gd name="connsiteX12" fmla="*/ 44531 w 80955"/>
                <a:gd name="connsiteY12" fmla="*/ 71580 h 76625"/>
                <a:gd name="connsiteX13" fmla="*/ 22464 w 80955"/>
                <a:gd name="connsiteY13" fmla="*/ 62034 h 76625"/>
                <a:gd name="connsiteX14" fmla="*/ 20751 w 80955"/>
                <a:gd name="connsiteY14" fmla="*/ 29989 h 76625"/>
                <a:gd name="connsiteX15" fmla="*/ 17678 w 80955"/>
                <a:gd name="connsiteY15" fmla="*/ 20216 h 7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955" h="76625">
                  <a:moveTo>
                    <a:pt x="17678" y="20159"/>
                  </a:moveTo>
                  <a:cubicBezTo>
                    <a:pt x="11028" y="21636"/>
                    <a:pt x="6342" y="22659"/>
                    <a:pt x="649" y="23909"/>
                  </a:cubicBezTo>
                  <a:cubicBezTo>
                    <a:pt x="-2121" y="9647"/>
                    <a:pt x="4327" y="3966"/>
                    <a:pt x="13295" y="954"/>
                  </a:cubicBezTo>
                  <a:cubicBezTo>
                    <a:pt x="22212" y="-2057"/>
                    <a:pt x="29668" y="2261"/>
                    <a:pt x="33497" y="11068"/>
                  </a:cubicBezTo>
                  <a:cubicBezTo>
                    <a:pt x="36621" y="18284"/>
                    <a:pt x="37780" y="26750"/>
                    <a:pt x="38838" y="34818"/>
                  </a:cubicBezTo>
                  <a:cubicBezTo>
                    <a:pt x="39896" y="42886"/>
                    <a:pt x="39644" y="51125"/>
                    <a:pt x="40047" y="60159"/>
                  </a:cubicBezTo>
                  <a:cubicBezTo>
                    <a:pt x="50324" y="58000"/>
                    <a:pt x="51382" y="49648"/>
                    <a:pt x="52390" y="41693"/>
                  </a:cubicBezTo>
                  <a:cubicBezTo>
                    <a:pt x="52994" y="36864"/>
                    <a:pt x="51735" y="31523"/>
                    <a:pt x="52894" y="26977"/>
                  </a:cubicBezTo>
                  <a:cubicBezTo>
                    <a:pt x="53952" y="22886"/>
                    <a:pt x="57226" y="19477"/>
                    <a:pt x="59544" y="15784"/>
                  </a:cubicBezTo>
                  <a:cubicBezTo>
                    <a:pt x="63020" y="19193"/>
                    <a:pt x="68310" y="21807"/>
                    <a:pt x="69721" y="26125"/>
                  </a:cubicBezTo>
                  <a:cubicBezTo>
                    <a:pt x="74154" y="39648"/>
                    <a:pt x="77177" y="53739"/>
                    <a:pt x="80955" y="68625"/>
                  </a:cubicBezTo>
                  <a:cubicBezTo>
                    <a:pt x="69721" y="77148"/>
                    <a:pt x="63776" y="63057"/>
                    <a:pt x="55312" y="58625"/>
                  </a:cubicBezTo>
                  <a:cubicBezTo>
                    <a:pt x="51533" y="63227"/>
                    <a:pt x="48460" y="68000"/>
                    <a:pt x="44531" y="71580"/>
                  </a:cubicBezTo>
                  <a:cubicBezTo>
                    <a:pt x="34152" y="80955"/>
                    <a:pt x="24479" y="76977"/>
                    <a:pt x="22464" y="62034"/>
                  </a:cubicBezTo>
                  <a:cubicBezTo>
                    <a:pt x="21003" y="51523"/>
                    <a:pt x="21507" y="40670"/>
                    <a:pt x="20751" y="29989"/>
                  </a:cubicBezTo>
                  <a:cubicBezTo>
                    <a:pt x="20550" y="26920"/>
                    <a:pt x="18887" y="23966"/>
                    <a:pt x="17678" y="20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FB8DD619-B6F8-5512-D0AD-4A3638052D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15104" y="5580662"/>
              <a:ext cx="64301" cy="72273"/>
            </a:xfrm>
            <a:custGeom>
              <a:avLst/>
              <a:gdLst>
                <a:gd name="connsiteX0" fmla="*/ 58507 w 64301"/>
                <a:gd name="connsiteY0" fmla="*/ 72273 h 72273"/>
                <a:gd name="connsiteX1" fmla="*/ 43696 w 64301"/>
                <a:gd name="connsiteY1" fmla="*/ 63068 h 72273"/>
                <a:gd name="connsiteX2" fmla="*/ 5961 w 64301"/>
                <a:gd name="connsiteY2" fmla="*/ 48353 h 72273"/>
                <a:gd name="connsiteX3" fmla="*/ 6515 w 64301"/>
                <a:gd name="connsiteY3" fmla="*/ 0 h 72273"/>
                <a:gd name="connsiteX4" fmla="*/ 27171 w 64301"/>
                <a:gd name="connsiteY4" fmla="*/ 51137 h 72273"/>
                <a:gd name="connsiteX5" fmla="*/ 35635 w 64301"/>
                <a:gd name="connsiteY5" fmla="*/ 23182 h 72273"/>
                <a:gd name="connsiteX6" fmla="*/ 44653 w 64301"/>
                <a:gd name="connsiteY6" fmla="*/ 9091 h 72273"/>
                <a:gd name="connsiteX7" fmla="*/ 56694 w 64301"/>
                <a:gd name="connsiteY7" fmla="*/ 22443 h 72273"/>
                <a:gd name="connsiteX8" fmla="*/ 64301 w 64301"/>
                <a:gd name="connsiteY8" fmla="*/ 69603 h 72273"/>
                <a:gd name="connsiteX9" fmla="*/ 58507 w 64301"/>
                <a:gd name="connsiteY9" fmla="*/ 72273 h 7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1" h="72273">
                  <a:moveTo>
                    <a:pt x="58507" y="72273"/>
                  </a:moveTo>
                  <a:cubicBezTo>
                    <a:pt x="53621" y="69262"/>
                    <a:pt x="48734" y="66250"/>
                    <a:pt x="43696" y="63068"/>
                  </a:cubicBezTo>
                  <a:cubicBezTo>
                    <a:pt x="21529" y="77898"/>
                    <a:pt x="13317" y="75341"/>
                    <a:pt x="5961" y="48353"/>
                  </a:cubicBezTo>
                  <a:cubicBezTo>
                    <a:pt x="1931" y="33523"/>
                    <a:pt x="-5425" y="17670"/>
                    <a:pt x="6515" y="0"/>
                  </a:cubicBezTo>
                  <a:cubicBezTo>
                    <a:pt x="22989" y="12557"/>
                    <a:pt x="14223" y="36591"/>
                    <a:pt x="27171" y="51137"/>
                  </a:cubicBezTo>
                  <a:cubicBezTo>
                    <a:pt x="34728" y="43353"/>
                    <a:pt x="33519" y="32728"/>
                    <a:pt x="35635" y="23182"/>
                  </a:cubicBezTo>
                  <a:cubicBezTo>
                    <a:pt x="36844" y="17784"/>
                    <a:pt x="40723" y="10227"/>
                    <a:pt x="44653" y="9091"/>
                  </a:cubicBezTo>
                  <a:cubicBezTo>
                    <a:pt x="52613" y="6761"/>
                    <a:pt x="55485" y="14375"/>
                    <a:pt x="56694" y="22443"/>
                  </a:cubicBezTo>
                  <a:cubicBezTo>
                    <a:pt x="59011" y="38182"/>
                    <a:pt x="61732" y="53864"/>
                    <a:pt x="64301" y="69603"/>
                  </a:cubicBezTo>
                  <a:cubicBezTo>
                    <a:pt x="62387" y="70512"/>
                    <a:pt x="60422" y="71421"/>
                    <a:pt x="58507" y="7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3973C0D-DB67-CD4E-BBAE-5456362688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0561" y="2574198"/>
              <a:ext cx="51888" cy="100452"/>
            </a:xfrm>
            <a:custGeom>
              <a:avLst/>
              <a:gdLst>
                <a:gd name="connsiteX0" fmla="*/ 23225 w 51888"/>
                <a:gd name="connsiteY0" fmla="*/ 80137 h 100452"/>
                <a:gd name="connsiteX1" fmla="*/ 40405 w 51888"/>
                <a:gd name="connsiteY1" fmla="*/ 89740 h 100452"/>
                <a:gd name="connsiteX2" fmla="*/ 38893 w 51888"/>
                <a:gd name="connsiteY2" fmla="*/ 94853 h 100452"/>
                <a:gd name="connsiteX3" fmla="*/ 24787 w 51888"/>
                <a:gd name="connsiteY3" fmla="*/ 100365 h 100452"/>
                <a:gd name="connsiteX4" fmla="*/ 5542 w 51888"/>
                <a:gd name="connsiteY4" fmla="*/ 72239 h 100452"/>
                <a:gd name="connsiteX5" fmla="*/ 19346 w 51888"/>
                <a:gd name="connsiteY5" fmla="*/ 44512 h 100452"/>
                <a:gd name="connsiteX6" fmla="*/ 36022 w 51888"/>
                <a:gd name="connsiteY6" fmla="*/ 16216 h 100452"/>
                <a:gd name="connsiteX7" fmla="*/ 15215 w 51888"/>
                <a:gd name="connsiteY7" fmla="*/ 19739 h 100452"/>
                <a:gd name="connsiteX8" fmla="*/ 0 w 51888"/>
                <a:gd name="connsiteY8" fmla="*/ 21387 h 100452"/>
                <a:gd name="connsiteX9" fmla="*/ 22268 w 51888"/>
                <a:gd name="connsiteY9" fmla="*/ 989 h 100452"/>
                <a:gd name="connsiteX10" fmla="*/ 48516 w 51888"/>
                <a:gd name="connsiteY10" fmla="*/ 8035 h 100452"/>
                <a:gd name="connsiteX11" fmla="*/ 47458 w 51888"/>
                <a:gd name="connsiteY11" fmla="*/ 33319 h 100452"/>
                <a:gd name="connsiteX12" fmla="*/ 23276 w 51888"/>
                <a:gd name="connsiteY12" fmla="*/ 80137 h 10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888" h="100452">
                  <a:moveTo>
                    <a:pt x="23225" y="80137"/>
                  </a:moveTo>
                  <a:cubicBezTo>
                    <a:pt x="30631" y="84285"/>
                    <a:pt x="35619" y="87069"/>
                    <a:pt x="40405" y="89740"/>
                  </a:cubicBezTo>
                  <a:cubicBezTo>
                    <a:pt x="39750" y="92126"/>
                    <a:pt x="39649" y="94456"/>
                    <a:pt x="38893" y="94853"/>
                  </a:cubicBezTo>
                  <a:cubicBezTo>
                    <a:pt x="34309" y="97012"/>
                    <a:pt x="29573" y="100024"/>
                    <a:pt x="24787" y="100365"/>
                  </a:cubicBezTo>
                  <a:cubicBezTo>
                    <a:pt x="8464" y="101615"/>
                    <a:pt x="-151" y="89399"/>
                    <a:pt x="5542" y="72239"/>
                  </a:cubicBezTo>
                  <a:cubicBezTo>
                    <a:pt x="8766" y="62410"/>
                    <a:pt x="14409" y="53546"/>
                    <a:pt x="19346" y="44512"/>
                  </a:cubicBezTo>
                  <a:cubicBezTo>
                    <a:pt x="23779" y="36330"/>
                    <a:pt x="28767" y="28489"/>
                    <a:pt x="36022" y="16216"/>
                  </a:cubicBezTo>
                  <a:cubicBezTo>
                    <a:pt x="26047" y="17921"/>
                    <a:pt x="20656" y="18944"/>
                    <a:pt x="15215" y="19739"/>
                  </a:cubicBezTo>
                  <a:cubicBezTo>
                    <a:pt x="10580" y="20421"/>
                    <a:pt x="5894" y="20762"/>
                    <a:pt x="0" y="21387"/>
                  </a:cubicBezTo>
                  <a:cubicBezTo>
                    <a:pt x="1814" y="3716"/>
                    <a:pt x="12343" y="2694"/>
                    <a:pt x="22268" y="989"/>
                  </a:cubicBezTo>
                  <a:cubicBezTo>
                    <a:pt x="31840" y="-659"/>
                    <a:pt x="41664" y="-1340"/>
                    <a:pt x="48516" y="8035"/>
                  </a:cubicBezTo>
                  <a:cubicBezTo>
                    <a:pt x="54461" y="16216"/>
                    <a:pt x="51539" y="25194"/>
                    <a:pt x="47458" y="33319"/>
                  </a:cubicBezTo>
                  <a:cubicBezTo>
                    <a:pt x="39951" y="48205"/>
                    <a:pt x="32142" y="62978"/>
                    <a:pt x="23276" y="80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B153E21-ECA5-C49C-6ED6-FC7F0B5AD2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272" y="4158168"/>
              <a:ext cx="66505" cy="83036"/>
            </a:xfrm>
            <a:custGeom>
              <a:avLst/>
              <a:gdLst>
                <a:gd name="connsiteX0" fmla="*/ 66505 w 66505"/>
                <a:gd name="connsiteY0" fmla="*/ 7200 h 83036"/>
                <a:gd name="connsiteX1" fmla="*/ 37385 w 66505"/>
                <a:gd name="connsiteY1" fmla="*/ 51632 h 83036"/>
                <a:gd name="connsiteX2" fmla="*/ 55018 w 66505"/>
                <a:gd name="connsiteY2" fmla="*/ 79530 h 83036"/>
                <a:gd name="connsiteX3" fmla="*/ 31793 w 66505"/>
                <a:gd name="connsiteY3" fmla="*/ 77882 h 83036"/>
                <a:gd name="connsiteX4" fmla="*/ 12296 w 66505"/>
                <a:gd name="connsiteY4" fmla="*/ 70439 h 83036"/>
                <a:gd name="connsiteX5" fmla="*/ 3530 w 66505"/>
                <a:gd name="connsiteY5" fmla="*/ 41121 h 83036"/>
                <a:gd name="connsiteX6" fmla="*/ 3 w 66505"/>
                <a:gd name="connsiteY6" fmla="*/ 27087 h 83036"/>
                <a:gd name="connsiteX7" fmla="*/ 4689 w 66505"/>
                <a:gd name="connsiteY7" fmla="*/ 14984 h 83036"/>
                <a:gd name="connsiteX8" fmla="*/ 15319 w 66505"/>
                <a:gd name="connsiteY8" fmla="*/ 19530 h 83036"/>
                <a:gd name="connsiteX9" fmla="*/ 22422 w 66505"/>
                <a:gd name="connsiteY9" fmla="*/ 31859 h 83036"/>
                <a:gd name="connsiteX10" fmla="*/ 62525 w 66505"/>
                <a:gd name="connsiteY10" fmla="*/ 552 h 83036"/>
                <a:gd name="connsiteX11" fmla="*/ 66505 w 66505"/>
                <a:gd name="connsiteY11" fmla="*/ 7144 h 8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505" h="83036">
                  <a:moveTo>
                    <a:pt x="66505" y="7200"/>
                  </a:moveTo>
                  <a:cubicBezTo>
                    <a:pt x="57084" y="21632"/>
                    <a:pt x="47612" y="36007"/>
                    <a:pt x="37385" y="51632"/>
                  </a:cubicBezTo>
                  <a:cubicBezTo>
                    <a:pt x="42927" y="60382"/>
                    <a:pt x="48570" y="69360"/>
                    <a:pt x="55018" y="79530"/>
                  </a:cubicBezTo>
                  <a:cubicBezTo>
                    <a:pt x="45497" y="86576"/>
                    <a:pt x="38897" y="81405"/>
                    <a:pt x="31793" y="77882"/>
                  </a:cubicBezTo>
                  <a:cubicBezTo>
                    <a:pt x="25395" y="74701"/>
                    <a:pt x="18493" y="72769"/>
                    <a:pt x="12296" y="70439"/>
                  </a:cubicBezTo>
                  <a:cubicBezTo>
                    <a:pt x="9374" y="60723"/>
                    <a:pt x="6452" y="50950"/>
                    <a:pt x="3530" y="41121"/>
                  </a:cubicBezTo>
                  <a:cubicBezTo>
                    <a:pt x="2170" y="36462"/>
                    <a:pt x="-98" y="31689"/>
                    <a:pt x="3" y="27087"/>
                  </a:cubicBezTo>
                  <a:cubicBezTo>
                    <a:pt x="104" y="22825"/>
                    <a:pt x="1918" y="16575"/>
                    <a:pt x="4689" y="14984"/>
                  </a:cubicBezTo>
                  <a:cubicBezTo>
                    <a:pt x="7006" y="13621"/>
                    <a:pt x="12548" y="16746"/>
                    <a:pt x="15319" y="19530"/>
                  </a:cubicBezTo>
                  <a:cubicBezTo>
                    <a:pt x="18442" y="22655"/>
                    <a:pt x="20055" y="27598"/>
                    <a:pt x="22422" y="31859"/>
                  </a:cubicBezTo>
                  <a:cubicBezTo>
                    <a:pt x="39048" y="26689"/>
                    <a:pt x="41164" y="-4505"/>
                    <a:pt x="62525" y="552"/>
                  </a:cubicBezTo>
                  <a:cubicBezTo>
                    <a:pt x="63835" y="2768"/>
                    <a:pt x="65145" y="4984"/>
                    <a:pt x="66505" y="7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02AEF52-1F69-3FBD-169B-19808F92C8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5534" y="5617026"/>
              <a:ext cx="22385" cy="149830"/>
            </a:xfrm>
            <a:custGeom>
              <a:avLst/>
              <a:gdLst>
                <a:gd name="connsiteX0" fmla="*/ 19146 w 22385"/>
                <a:gd name="connsiteY0" fmla="*/ 149774 h 149830"/>
                <a:gd name="connsiteX1" fmla="*/ 4385 w 22385"/>
                <a:gd name="connsiteY1" fmla="*/ 127046 h 149830"/>
                <a:gd name="connsiteX2" fmla="*/ 2 w 22385"/>
                <a:gd name="connsiteY2" fmla="*/ 13693 h 149830"/>
                <a:gd name="connsiteX3" fmla="*/ 6601 w 22385"/>
                <a:gd name="connsiteY3" fmla="*/ 0 h 149830"/>
                <a:gd name="connsiteX4" fmla="*/ 19197 w 22385"/>
                <a:gd name="connsiteY4" fmla="*/ 10738 h 149830"/>
                <a:gd name="connsiteX5" fmla="*/ 19852 w 22385"/>
                <a:gd name="connsiteY5" fmla="*/ 13068 h 149830"/>
                <a:gd name="connsiteX6" fmla="*/ 19197 w 22385"/>
                <a:gd name="connsiteY6" fmla="*/ 149831 h 1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85" h="149830">
                  <a:moveTo>
                    <a:pt x="19146" y="149774"/>
                  </a:moveTo>
                  <a:cubicBezTo>
                    <a:pt x="5695" y="147217"/>
                    <a:pt x="4889" y="135910"/>
                    <a:pt x="4385" y="127046"/>
                  </a:cubicBezTo>
                  <a:cubicBezTo>
                    <a:pt x="2218" y="89319"/>
                    <a:pt x="909" y="51478"/>
                    <a:pt x="2" y="13693"/>
                  </a:cubicBezTo>
                  <a:cubicBezTo>
                    <a:pt x="-99" y="9205"/>
                    <a:pt x="4284" y="4545"/>
                    <a:pt x="6601" y="0"/>
                  </a:cubicBezTo>
                  <a:cubicBezTo>
                    <a:pt x="10783" y="3579"/>
                    <a:pt x="15015" y="7102"/>
                    <a:pt x="19197" y="10738"/>
                  </a:cubicBezTo>
                  <a:cubicBezTo>
                    <a:pt x="19650" y="11136"/>
                    <a:pt x="19650" y="12273"/>
                    <a:pt x="19852" y="13068"/>
                  </a:cubicBezTo>
                  <a:cubicBezTo>
                    <a:pt x="23429" y="28125"/>
                    <a:pt x="23227" y="129887"/>
                    <a:pt x="19197" y="1498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26A87CB-EF17-C665-67BF-26FFAE09C6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4943" y="5131454"/>
              <a:ext cx="66886" cy="74889"/>
            </a:xfrm>
            <a:custGeom>
              <a:avLst/>
              <a:gdLst>
                <a:gd name="connsiteX0" fmla="*/ 50 w 66886"/>
                <a:gd name="connsiteY0" fmla="*/ 8921 h 74889"/>
                <a:gd name="connsiteX1" fmla="*/ 37735 w 66886"/>
                <a:gd name="connsiteY1" fmla="*/ 31591 h 74889"/>
                <a:gd name="connsiteX2" fmla="*/ 64134 w 66886"/>
                <a:gd name="connsiteY2" fmla="*/ 0 h 74889"/>
                <a:gd name="connsiteX3" fmla="*/ 66653 w 66886"/>
                <a:gd name="connsiteY3" fmla="*/ 14034 h 74889"/>
                <a:gd name="connsiteX4" fmla="*/ 51388 w 66886"/>
                <a:gd name="connsiteY4" fmla="*/ 65000 h 74889"/>
                <a:gd name="connsiteX5" fmla="*/ 35921 w 66886"/>
                <a:gd name="connsiteY5" fmla="*/ 74887 h 74889"/>
                <a:gd name="connsiteX6" fmla="*/ 25039 w 66886"/>
                <a:gd name="connsiteY6" fmla="*/ 62614 h 74889"/>
                <a:gd name="connsiteX7" fmla="*/ 0 w 66886"/>
                <a:gd name="connsiteY7" fmla="*/ 8864 h 7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86" h="74889">
                  <a:moveTo>
                    <a:pt x="50" y="8921"/>
                  </a:moveTo>
                  <a:cubicBezTo>
                    <a:pt x="22067" y="-2443"/>
                    <a:pt x="27205" y="20568"/>
                    <a:pt x="37735" y="31591"/>
                  </a:cubicBezTo>
                  <a:cubicBezTo>
                    <a:pt x="47861" y="21875"/>
                    <a:pt x="45745" y="1023"/>
                    <a:pt x="64134" y="0"/>
                  </a:cubicBezTo>
                  <a:cubicBezTo>
                    <a:pt x="65142" y="5114"/>
                    <a:pt x="67661" y="10170"/>
                    <a:pt x="66653" y="14034"/>
                  </a:cubicBezTo>
                  <a:cubicBezTo>
                    <a:pt x="62270" y="31307"/>
                    <a:pt x="57786" y="48637"/>
                    <a:pt x="51388" y="65000"/>
                  </a:cubicBezTo>
                  <a:cubicBezTo>
                    <a:pt x="49373" y="70171"/>
                    <a:pt x="41362" y="74603"/>
                    <a:pt x="35921" y="74887"/>
                  </a:cubicBezTo>
                  <a:cubicBezTo>
                    <a:pt x="32395" y="75057"/>
                    <a:pt x="27609" y="67671"/>
                    <a:pt x="25039" y="62614"/>
                  </a:cubicBezTo>
                  <a:cubicBezTo>
                    <a:pt x="16626" y="45739"/>
                    <a:pt x="9018" y="28409"/>
                    <a:pt x="0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54058719-2A60-F595-8B33-021592AD04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7447" y="705745"/>
              <a:ext cx="61967" cy="94369"/>
            </a:xfrm>
            <a:custGeom>
              <a:avLst/>
              <a:gdLst>
                <a:gd name="connsiteX0" fmla="*/ 50 w 61967"/>
                <a:gd name="connsiteY0" fmla="*/ 29770 h 94369"/>
                <a:gd name="connsiteX1" fmla="*/ 34964 w 61967"/>
                <a:gd name="connsiteY1" fmla="*/ 1702 h 94369"/>
                <a:gd name="connsiteX2" fmla="*/ 48567 w 61967"/>
                <a:gd name="connsiteY2" fmla="*/ 39770 h 94369"/>
                <a:gd name="connsiteX3" fmla="*/ 32798 w 61967"/>
                <a:gd name="connsiteY3" fmla="*/ 72782 h 94369"/>
                <a:gd name="connsiteX4" fmla="*/ 61968 w 61967"/>
                <a:gd name="connsiteY4" fmla="*/ 86873 h 94369"/>
                <a:gd name="connsiteX5" fmla="*/ 25039 w 61967"/>
                <a:gd name="connsiteY5" fmla="*/ 93123 h 94369"/>
                <a:gd name="connsiteX6" fmla="*/ 12796 w 61967"/>
                <a:gd name="connsiteY6" fmla="*/ 62668 h 94369"/>
                <a:gd name="connsiteX7" fmla="*/ 26046 w 61967"/>
                <a:gd name="connsiteY7" fmla="*/ 43179 h 94369"/>
                <a:gd name="connsiteX8" fmla="*/ 27961 w 61967"/>
                <a:gd name="connsiteY8" fmla="*/ 17725 h 94369"/>
                <a:gd name="connsiteX9" fmla="*/ 0 w 61967"/>
                <a:gd name="connsiteY9" fmla="*/ 29770 h 9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94369">
                  <a:moveTo>
                    <a:pt x="50" y="29770"/>
                  </a:moveTo>
                  <a:cubicBezTo>
                    <a:pt x="7154" y="4827"/>
                    <a:pt x="20051" y="-4094"/>
                    <a:pt x="34964" y="1702"/>
                  </a:cubicBezTo>
                  <a:cubicBezTo>
                    <a:pt x="49423" y="7327"/>
                    <a:pt x="54965" y="21020"/>
                    <a:pt x="48567" y="39770"/>
                  </a:cubicBezTo>
                  <a:cubicBezTo>
                    <a:pt x="44738" y="50964"/>
                    <a:pt x="38491" y="61134"/>
                    <a:pt x="32798" y="72782"/>
                  </a:cubicBezTo>
                  <a:cubicBezTo>
                    <a:pt x="41513" y="76987"/>
                    <a:pt x="49675" y="80907"/>
                    <a:pt x="61968" y="86873"/>
                  </a:cubicBezTo>
                  <a:cubicBezTo>
                    <a:pt x="47307" y="94998"/>
                    <a:pt x="36324" y="95509"/>
                    <a:pt x="25039" y="93123"/>
                  </a:cubicBezTo>
                  <a:cubicBezTo>
                    <a:pt x="9572" y="89884"/>
                    <a:pt x="4736" y="78293"/>
                    <a:pt x="12796" y="62668"/>
                  </a:cubicBezTo>
                  <a:cubicBezTo>
                    <a:pt x="16424" y="55623"/>
                    <a:pt x="22117" y="49998"/>
                    <a:pt x="26046" y="43179"/>
                  </a:cubicBezTo>
                  <a:cubicBezTo>
                    <a:pt x="30279" y="35850"/>
                    <a:pt x="35972" y="28236"/>
                    <a:pt x="27961" y="17725"/>
                  </a:cubicBezTo>
                  <a:cubicBezTo>
                    <a:pt x="20001" y="21134"/>
                    <a:pt x="11739" y="24713"/>
                    <a:pt x="0" y="297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93EAFFA2-A869-DAB5-28FF-764E914DAA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7032" y="804288"/>
              <a:ext cx="56386" cy="74244"/>
            </a:xfrm>
            <a:custGeom>
              <a:avLst/>
              <a:gdLst>
                <a:gd name="connsiteX0" fmla="*/ 10157 w 56386"/>
                <a:gd name="connsiteY0" fmla="*/ 38842 h 74244"/>
                <a:gd name="connsiteX1" fmla="*/ 1895 w 56386"/>
                <a:gd name="connsiteY1" fmla="*/ 14865 h 74244"/>
                <a:gd name="connsiteX2" fmla="*/ 6479 w 56386"/>
                <a:gd name="connsiteY2" fmla="*/ 546 h 74244"/>
                <a:gd name="connsiteX3" fmla="*/ 19226 w 56386"/>
                <a:gd name="connsiteY3" fmla="*/ 4637 h 74244"/>
                <a:gd name="connsiteX4" fmla="*/ 26632 w 56386"/>
                <a:gd name="connsiteY4" fmla="*/ 16626 h 74244"/>
                <a:gd name="connsiteX5" fmla="*/ 42501 w 56386"/>
                <a:gd name="connsiteY5" fmla="*/ 6967 h 74244"/>
                <a:gd name="connsiteX6" fmla="*/ 55852 w 56386"/>
                <a:gd name="connsiteY6" fmla="*/ 10319 h 74244"/>
                <a:gd name="connsiteX7" fmla="*/ 53988 w 56386"/>
                <a:gd name="connsiteY7" fmla="*/ 23047 h 74244"/>
                <a:gd name="connsiteX8" fmla="*/ 44114 w 56386"/>
                <a:gd name="connsiteY8" fmla="*/ 36683 h 74244"/>
                <a:gd name="connsiteX9" fmla="*/ 49504 w 56386"/>
                <a:gd name="connsiteY9" fmla="*/ 58672 h 74244"/>
                <a:gd name="connsiteX10" fmla="*/ 14036 w 56386"/>
                <a:gd name="connsiteY10" fmla="*/ 72649 h 74244"/>
                <a:gd name="connsiteX11" fmla="*/ 2500 w 56386"/>
                <a:gd name="connsiteY11" fmla="*/ 72422 h 74244"/>
                <a:gd name="connsiteX12" fmla="*/ 535 w 56386"/>
                <a:gd name="connsiteY12" fmla="*/ 59354 h 74244"/>
                <a:gd name="connsiteX13" fmla="*/ 10208 w 56386"/>
                <a:gd name="connsiteY13" fmla="*/ 3884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86" h="74244">
                  <a:moveTo>
                    <a:pt x="10157" y="38842"/>
                  </a:moveTo>
                  <a:cubicBezTo>
                    <a:pt x="6933" y="29978"/>
                    <a:pt x="3154" y="22706"/>
                    <a:pt x="1895" y="14865"/>
                  </a:cubicBezTo>
                  <a:cubicBezTo>
                    <a:pt x="1190" y="10319"/>
                    <a:pt x="3406" y="2649"/>
                    <a:pt x="6479" y="546"/>
                  </a:cubicBezTo>
                  <a:cubicBezTo>
                    <a:pt x="9200" y="-1272"/>
                    <a:pt x="15598" y="1796"/>
                    <a:pt x="19226" y="4637"/>
                  </a:cubicBezTo>
                  <a:cubicBezTo>
                    <a:pt x="22400" y="7137"/>
                    <a:pt x="24012" y="12194"/>
                    <a:pt x="26632" y="16626"/>
                  </a:cubicBezTo>
                  <a:cubicBezTo>
                    <a:pt x="32526" y="12819"/>
                    <a:pt x="37212" y="8331"/>
                    <a:pt x="42501" y="6967"/>
                  </a:cubicBezTo>
                  <a:cubicBezTo>
                    <a:pt x="46633" y="5887"/>
                    <a:pt x="52225" y="7592"/>
                    <a:pt x="55852" y="10319"/>
                  </a:cubicBezTo>
                  <a:cubicBezTo>
                    <a:pt x="57212" y="11399"/>
                    <a:pt x="55751" y="19240"/>
                    <a:pt x="53988" y="23047"/>
                  </a:cubicBezTo>
                  <a:cubicBezTo>
                    <a:pt x="51671" y="27990"/>
                    <a:pt x="47691" y="31910"/>
                    <a:pt x="44114" y="36683"/>
                  </a:cubicBezTo>
                  <a:cubicBezTo>
                    <a:pt x="45776" y="43388"/>
                    <a:pt x="47388" y="50035"/>
                    <a:pt x="49504" y="58672"/>
                  </a:cubicBezTo>
                  <a:cubicBezTo>
                    <a:pt x="34843" y="57535"/>
                    <a:pt x="23155" y="60717"/>
                    <a:pt x="14036" y="72649"/>
                  </a:cubicBezTo>
                  <a:cubicBezTo>
                    <a:pt x="12324" y="74922"/>
                    <a:pt x="4868" y="74695"/>
                    <a:pt x="2500" y="72422"/>
                  </a:cubicBezTo>
                  <a:cubicBezTo>
                    <a:pt x="132" y="70092"/>
                    <a:pt x="-624" y="63274"/>
                    <a:pt x="535" y="59354"/>
                  </a:cubicBezTo>
                  <a:cubicBezTo>
                    <a:pt x="2550" y="52479"/>
                    <a:pt x="6479" y="46399"/>
                    <a:pt x="10208" y="38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49FDCDF4-5047-9DFD-EAB3-1288307B8F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595" y="3185645"/>
              <a:ext cx="65395" cy="72976"/>
            </a:xfrm>
            <a:custGeom>
              <a:avLst/>
              <a:gdLst>
                <a:gd name="connsiteX0" fmla="*/ 42724 w 65395"/>
                <a:gd name="connsiteY0" fmla="*/ 53808 h 72976"/>
                <a:gd name="connsiteX1" fmla="*/ 50835 w 65395"/>
                <a:gd name="connsiteY1" fmla="*/ 71194 h 72976"/>
                <a:gd name="connsiteX2" fmla="*/ 16123 w 65395"/>
                <a:gd name="connsiteY2" fmla="*/ 69205 h 72976"/>
                <a:gd name="connsiteX3" fmla="*/ 5342 w 65395"/>
                <a:gd name="connsiteY3" fmla="*/ 34944 h 72976"/>
                <a:gd name="connsiteX4" fmla="*/ 2 w 65395"/>
                <a:gd name="connsiteY4" fmla="*/ 11535 h 72976"/>
                <a:gd name="connsiteX5" fmla="*/ 8465 w 65395"/>
                <a:gd name="connsiteY5" fmla="*/ 114 h 72976"/>
                <a:gd name="connsiteX6" fmla="*/ 17534 w 65395"/>
                <a:gd name="connsiteY6" fmla="*/ 7444 h 72976"/>
                <a:gd name="connsiteX7" fmla="*/ 26753 w 65395"/>
                <a:gd name="connsiteY7" fmla="*/ 33012 h 72976"/>
                <a:gd name="connsiteX8" fmla="*/ 65395 w 65395"/>
                <a:gd name="connsiteY8" fmla="*/ 10284 h 72976"/>
                <a:gd name="connsiteX9" fmla="*/ 42724 w 65395"/>
                <a:gd name="connsiteY9" fmla="*/ 53865 h 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95" h="72976">
                  <a:moveTo>
                    <a:pt x="42724" y="53808"/>
                  </a:moveTo>
                  <a:cubicBezTo>
                    <a:pt x="45545" y="59887"/>
                    <a:pt x="48215" y="65569"/>
                    <a:pt x="50835" y="71194"/>
                  </a:cubicBezTo>
                  <a:cubicBezTo>
                    <a:pt x="46972" y="74109"/>
                    <a:pt x="35402" y="73450"/>
                    <a:pt x="16123" y="69205"/>
                  </a:cubicBezTo>
                  <a:cubicBezTo>
                    <a:pt x="12244" y="56933"/>
                    <a:pt x="8566" y="46024"/>
                    <a:pt x="5342" y="34944"/>
                  </a:cubicBezTo>
                  <a:cubicBezTo>
                    <a:pt x="3075" y="27273"/>
                    <a:pt x="203" y="19376"/>
                    <a:pt x="2" y="11535"/>
                  </a:cubicBezTo>
                  <a:cubicBezTo>
                    <a:pt x="-99" y="7614"/>
                    <a:pt x="4737" y="2330"/>
                    <a:pt x="8465" y="114"/>
                  </a:cubicBezTo>
                  <a:cubicBezTo>
                    <a:pt x="10078" y="-795"/>
                    <a:pt x="15871" y="3921"/>
                    <a:pt x="17534" y="7444"/>
                  </a:cubicBezTo>
                  <a:cubicBezTo>
                    <a:pt x="21262" y="15285"/>
                    <a:pt x="23579" y="23921"/>
                    <a:pt x="26753" y="33012"/>
                  </a:cubicBezTo>
                  <a:cubicBezTo>
                    <a:pt x="41968" y="29773"/>
                    <a:pt x="45495" y="3239"/>
                    <a:pt x="65395" y="10284"/>
                  </a:cubicBezTo>
                  <a:cubicBezTo>
                    <a:pt x="64387" y="28978"/>
                    <a:pt x="49576" y="37501"/>
                    <a:pt x="42724" y="538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14332A83-F668-D3D7-596C-F2881B33F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7099" y="5760776"/>
              <a:ext cx="87208" cy="75132"/>
            </a:xfrm>
            <a:custGeom>
              <a:avLst/>
              <a:gdLst>
                <a:gd name="connsiteX0" fmla="*/ 50 w 87208"/>
                <a:gd name="connsiteY0" fmla="*/ 55227 h 75132"/>
                <a:gd name="connsiteX1" fmla="*/ 27558 w 87208"/>
                <a:gd name="connsiteY1" fmla="*/ 0 h 75132"/>
                <a:gd name="connsiteX2" fmla="*/ 45443 w 87208"/>
                <a:gd name="connsiteY2" fmla="*/ 58410 h 75132"/>
                <a:gd name="connsiteX3" fmla="*/ 50330 w 87208"/>
                <a:gd name="connsiteY3" fmla="*/ 33182 h 75132"/>
                <a:gd name="connsiteX4" fmla="*/ 54612 w 87208"/>
                <a:gd name="connsiteY4" fmla="*/ 14432 h 75132"/>
                <a:gd name="connsiteX5" fmla="*/ 63731 w 87208"/>
                <a:gd name="connsiteY5" fmla="*/ 10909 h 75132"/>
                <a:gd name="connsiteX6" fmla="*/ 68719 w 87208"/>
                <a:gd name="connsiteY6" fmla="*/ 17727 h 75132"/>
                <a:gd name="connsiteX7" fmla="*/ 68819 w 87208"/>
                <a:gd name="connsiteY7" fmla="*/ 25057 h 75132"/>
                <a:gd name="connsiteX8" fmla="*/ 87208 w 87208"/>
                <a:gd name="connsiteY8" fmla="*/ 65228 h 75132"/>
                <a:gd name="connsiteX9" fmla="*/ 62623 w 87208"/>
                <a:gd name="connsiteY9" fmla="*/ 71762 h 75132"/>
                <a:gd name="connsiteX10" fmla="*/ 51086 w 87208"/>
                <a:gd name="connsiteY10" fmla="*/ 67671 h 75132"/>
                <a:gd name="connsiteX11" fmla="*/ 21512 w 87208"/>
                <a:gd name="connsiteY11" fmla="*/ 49887 h 75132"/>
                <a:gd name="connsiteX12" fmla="*/ 0 w 87208"/>
                <a:gd name="connsiteY12" fmla="*/ 55227 h 7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08" h="75132">
                  <a:moveTo>
                    <a:pt x="50" y="55227"/>
                  </a:moveTo>
                  <a:cubicBezTo>
                    <a:pt x="10781" y="33693"/>
                    <a:pt x="18540" y="18125"/>
                    <a:pt x="27558" y="0"/>
                  </a:cubicBezTo>
                  <a:cubicBezTo>
                    <a:pt x="39246" y="18977"/>
                    <a:pt x="29220" y="41364"/>
                    <a:pt x="45443" y="58410"/>
                  </a:cubicBezTo>
                  <a:cubicBezTo>
                    <a:pt x="47458" y="48012"/>
                    <a:pt x="48869" y="40569"/>
                    <a:pt x="50330" y="33182"/>
                  </a:cubicBezTo>
                  <a:cubicBezTo>
                    <a:pt x="51589" y="26875"/>
                    <a:pt x="52194" y="20171"/>
                    <a:pt x="54612" y="14432"/>
                  </a:cubicBezTo>
                  <a:cubicBezTo>
                    <a:pt x="55620" y="12046"/>
                    <a:pt x="60658" y="10625"/>
                    <a:pt x="63731" y="10909"/>
                  </a:cubicBezTo>
                  <a:cubicBezTo>
                    <a:pt x="65595" y="11080"/>
                    <a:pt x="67661" y="15000"/>
                    <a:pt x="68719" y="17727"/>
                  </a:cubicBezTo>
                  <a:cubicBezTo>
                    <a:pt x="69525" y="19773"/>
                    <a:pt x="68870" y="22557"/>
                    <a:pt x="68819" y="25057"/>
                  </a:cubicBezTo>
                  <a:cubicBezTo>
                    <a:pt x="68366" y="41932"/>
                    <a:pt x="69122" y="58182"/>
                    <a:pt x="87208" y="65228"/>
                  </a:cubicBezTo>
                  <a:cubicBezTo>
                    <a:pt x="78896" y="77159"/>
                    <a:pt x="71338" y="76933"/>
                    <a:pt x="62623" y="71762"/>
                  </a:cubicBezTo>
                  <a:cubicBezTo>
                    <a:pt x="59096" y="69660"/>
                    <a:pt x="54814" y="67273"/>
                    <a:pt x="51086" y="67671"/>
                  </a:cubicBezTo>
                  <a:cubicBezTo>
                    <a:pt x="31538" y="70000"/>
                    <a:pt x="31588" y="70285"/>
                    <a:pt x="21512" y="49887"/>
                  </a:cubicBezTo>
                  <a:cubicBezTo>
                    <a:pt x="15618" y="51364"/>
                    <a:pt x="9572" y="52841"/>
                    <a:pt x="0" y="55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E2B4A6F4-55C3-B6F2-7C18-EC8E089403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47779" y="2344346"/>
              <a:ext cx="60553" cy="83175"/>
            </a:xfrm>
            <a:custGeom>
              <a:avLst/>
              <a:gdLst>
                <a:gd name="connsiteX0" fmla="*/ 34297 w 60553"/>
                <a:gd name="connsiteY0" fmla="*/ 17942 h 83175"/>
                <a:gd name="connsiteX1" fmla="*/ 6739 w 60553"/>
                <a:gd name="connsiteY1" fmla="*/ 37658 h 83175"/>
                <a:gd name="connsiteX2" fmla="*/ 3111 w 60553"/>
                <a:gd name="connsiteY2" fmla="*/ 21635 h 83175"/>
                <a:gd name="connsiteX3" fmla="*/ 41199 w 60553"/>
                <a:gd name="connsiteY3" fmla="*/ 101 h 83175"/>
                <a:gd name="connsiteX4" fmla="*/ 59839 w 60553"/>
                <a:gd name="connsiteY4" fmla="*/ 25556 h 83175"/>
                <a:gd name="connsiteX5" fmla="*/ 54045 w 60553"/>
                <a:gd name="connsiteY5" fmla="*/ 41465 h 83175"/>
                <a:gd name="connsiteX6" fmla="*/ 52635 w 60553"/>
                <a:gd name="connsiteY6" fmla="*/ 74988 h 83175"/>
                <a:gd name="connsiteX7" fmla="*/ 28654 w 60553"/>
                <a:gd name="connsiteY7" fmla="*/ 78340 h 83175"/>
                <a:gd name="connsiteX8" fmla="*/ 23566 w 60553"/>
                <a:gd name="connsiteY8" fmla="*/ 53624 h 83175"/>
                <a:gd name="connsiteX9" fmla="*/ 36967 w 60553"/>
                <a:gd name="connsiteY9" fmla="*/ 22772 h 83175"/>
                <a:gd name="connsiteX10" fmla="*/ 34297 w 60553"/>
                <a:gd name="connsiteY10" fmla="*/ 17999 h 8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53" h="83175">
                  <a:moveTo>
                    <a:pt x="34297" y="17942"/>
                  </a:moveTo>
                  <a:cubicBezTo>
                    <a:pt x="24976" y="24590"/>
                    <a:pt x="15656" y="31294"/>
                    <a:pt x="6739" y="37658"/>
                  </a:cubicBezTo>
                  <a:cubicBezTo>
                    <a:pt x="-1826" y="33624"/>
                    <a:pt x="-1272" y="27431"/>
                    <a:pt x="3111" y="21635"/>
                  </a:cubicBezTo>
                  <a:cubicBezTo>
                    <a:pt x="13036" y="8510"/>
                    <a:pt x="26286" y="1465"/>
                    <a:pt x="41199" y="101"/>
                  </a:cubicBezTo>
                  <a:cubicBezTo>
                    <a:pt x="55104" y="-1206"/>
                    <a:pt x="63064" y="10328"/>
                    <a:pt x="59839" y="25556"/>
                  </a:cubicBezTo>
                  <a:cubicBezTo>
                    <a:pt x="58681" y="31067"/>
                    <a:pt x="56766" y="36749"/>
                    <a:pt x="54045" y="41465"/>
                  </a:cubicBezTo>
                  <a:cubicBezTo>
                    <a:pt x="47597" y="52545"/>
                    <a:pt x="45531" y="63681"/>
                    <a:pt x="52635" y="74988"/>
                  </a:cubicBezTo>
                  <a:cubicBezTo>
                    <a:pt x="44624" y="85045"/>
                    <a:pt x="36362" y="85443"/>
                    <a:pt x="28654" y="78340"/>
                  </a:cubicBezTo>
                  <a:cubicBezTo>
                    <a:pt x="21903" y="72090"/>
                    <a:pt x="20190" y="62772"/>
                    <a:pt x="23566" y="53624"/>
                  </a:cubicBezTo>
                  <a:cubicBezTo>
                    <a:pt x="27495" y="43056"/>
                    <a:pt x="32432" y="32999"/>
                    <a:pt x="36967" y="22772"/>
                  </a:cubicBezTo>
                  <a:cubicBezTo>
                    <a:pt x="36060" y="21181"/>
                    <a:pt x="35203" y="19590"/>
                    <a:pt x="34297" y="17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C3E7F49-B8C3-736A-E8B8-4F8154418F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1207" y="6363780"/>
              <a:ext cx="70806" cy="58818"/>
            </a:xfrm>
            <a:custGeom>
              <a:avLst/>
              <a:gdLst>
                <a:gd name="connsiteX0" fmla="*/ 67280 w 70806"/>
                <a:gd name="connsiteY0" fmla="*/ 58705 h 58818"/>
                <a:gd name="connsiteX1" fmla="*/ 41737 w 70806"/>
                <a:gd name="connsiteY1" fmla="*/ 46148 h 58818"/>
                <a:gd name="connsiteX2" fmla="*/ 42796 w 70806"/>
                <a:gd name="connsiteY2" fmla="*/ 46148 h 58818"/>
                <a:gd name="connsiteX3" fmla="*/ 12114 w 70806"/>
                <a:gd name="connsiteY3" fmla="*/ 48535 h 58818"/>
                <a:gd name="connsiteX4" fmla="*/ 73 w 70806"/>
                <a:gd name="connsiteY4" fmla="*/ 10807 h 58818"/>
                <a:gd name="connsiteX5" fmla="*/ 6270 w 70806"/>
                <a:gd name="connsiteY5" fmla="*/ 12 h 58818"/>
                <a:gd name="connsiteX6" fmla="*/ 17807 w 70806"/>
                <a:gd name="connsiteY6" fmla="*/ 7966 h 58818"/>
                <a:gd name="connsiteX7" fmla="*/ 23903 w 70806"/>
                <a:gd name="connsiteY7" fmla="*/ 32739 h 58818"/>
                <a:gd name="connsiteX8" fmla="*/ 28689 w 70806"/>
                <a:gd name="connsiteY8" fmla="*/ 33762 h 58818"/>
                <a:gd name="connsiteX9" fmla="*/ 39773 w 70806"/>
                <a:gd name="connsiteY9" fmla="*/ 11943 h 58818"/>
                <a:gd name="connsiteX10" fmla="*/ 52217 w 70806"/>
                <a:gd name="connsiteY10" fmla="*/ 750 h 58818"/>
                <a:gd name="connsiteX11" fmla="*/ 64509 w 70806"/>
                <a:gd name="connsiteY11" fmla="*/ 15012 h 58818"/>
                <a:gd name="connsiteX12" fmla="*/ 70807 w 70806"/>
                <a:gd name="connsiteY12" fmla="*/ 53364 h 58818"/>
                <a:gd name="connsiteX13" fmla="*/ 67331 w 70806"/>
                <a:gd name="connsiteY13" fmla="*/ 58819 h 5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806" h="58818">
                  <a:moveTo>
                    <a:pt x="67280" y="58705"/>
                  </a:moveTo>
                  <a:cubicBezTo>
                    <a:pt x="60126" y="55182"/>
                    <a:pt x="52972" y="51660"/>
                    <a:pt x="41737" y="46148"/>
                  </a:cubicBezTo>
                  <a:cubicBezTo>
                    <a:pt x="45466" y="45694"/>
                    <a:pt x="43853" y="45353"/>
                    <a:pt x="42796" y="46148"/>
                  </a:cubicBezTo>
                  <a:cubicBezTo>
                    <a:pt x="32871" y="52909"/>
                    <a:pt x="22543" y="56716"/>
                    <a:pt x="12114" y="48535"/>
                  </a:cubicBezTo>
                  <a:cubicBezTo>
                    <a:pt x="577" y="39387"/>
                    <a:pt x="-330" y="24898"/>
                    <a:pt x="73" y="10807"/>
                  </a:cubicBezTo>
                  <a:cubicBezTo>
                    <a:pt x="174" y="6887"/>
                    <a:pt x="4708" y="-330"/>
                    <a:pt x="6270" y="12"/>
                  </a:cubicBezTo>
                  <a:cubicBezTo>
                    <a:pt x="10552" y="921"/>
                    <a:pt x="16094" y="3932"/>
                    <a:pt x="17807" y="7966"/>
                  </a:cubicBezTo>
                  <a:cubicBezTo>
                    <a:pt x="21082" y="15523"/>
                    <a:pt x="21989" y="24387"/>
                    <a:pt x="23903" y="32739"/>
                  </a:cubicBezTo>
                  <a:cubicBezTo>
                    <a:pt x="25515" y="33080"/>
                    <a:pt x="27077" y="33421"/>
                    <a:pt x="28689" y="33762"/>
                  </a:cubicBezTo>
                  <a:cubicBezTo>
                    <a:pt x="32316" y="26432"/>
                    <a:pt x="35390" y="18591"/>
                    <a:pt x="39773" y="11943"/>
                  </a:cubicBezTo>
                  <a:cubicBezTo>
                    <a:pt x="42947" y="7228"/>
                    <a:pt x="47632" y="1432"/>
                    <a:pt x="52217" y="750"/>
                  </a:cubicBezTo>
                  <a:cubicBezTo>
                    <a:pt x="59824" y="-386"/>
                    <a:pt x="63199" y="7057"/>
                    <a:pt x="64509" y="15012"/>
                  </a:cubicBezTo>
                  <a:cubicBezTo>
                    <a:pt x="66575" y="27796"/>
                    <a:pt x="68691" y="40580"/>
                    <a:pt x="70807" y="53364"/>
                  </a:cubicBezTo>
                  <a:lnTo>
                    <a:pt x="67331" y="588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489247E8-93AA-FDBD-196F-159F7E9E64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402" y="4419496"/>
              <a:ext cx="57993" cy="92123"/>
            </a:xfrm>
            <a:custGeom>
              <a:avLst/>
              <a:gdLst>
                <a:gd name="connsiteX0" fmla="*/ 45846 w 57993"/>
                <a:gd name="connsiteY0" fmla="*/ 92124 h 92123"/>
                <a:gd name="connsiteX1" fmla="*/ 34259 w 57993"/>
                <a:gd name="connsiteY1" fmla="*/ 55249 h 92123"/>
                <a:gd name="connsiteX2" fmla="*/ 0 w 57993"/>
                <a:gd name="connsiteY2" fmla="*/ 77578 h 92123"/>
                <a:gd name="connsiteX3" fmla="*/ 6650 w 57993"/>
                <a:gd name="connsiteY3" fmla="*/ 59794 h 92123"/>
                <a:gd name="connsiteX4" fmla="*/ 39145 w 57993"/>
                <a:gd name="connsiteY4" fmla="*/ 7237 h 92123"/>
                <a:gd name="connsiteX5" fmla="*/ 51287 w 57993"/>
                <a:gd name="connsiteY5" fmla="*/ 21 h 92123"/>
                <a:gd name="connsiteX6" fmla="*/ 57988 w 57993"/>
                <a:gd name="connsiteY6" fmla="*/ 7351 h 92123"/>
                <a:gd name="connsiteX7" fmla="*/ 50834 w 57993"/>
                <a:gd name="connsiteY7" fmla="*/ 87806 h 92123"/>
                <a:gd name="connsiteX8" fmla="*/ 45796 w 57993"/>
                <a:gd name="connsiteY8" fmla="*/ 92124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93" h="92123">
                  <a:moveTo>
                    <a:pt x="45846" y="92124"/>
                  </a:moveTo>
                  <a:cubicBezTo>
                    <a:pt x="31437" y="83544"/>
                    <a:pt x="37936" y="68090"/>
                    <a:pt x="34259" y="55249"/>
                  </a:cubicBezTo>
                  <a:cubicBezTo>
                    <a:pt x="21311" y="58033"/>
                    <a:pt x="20454" y="83488"/>
                    <a:pt x="0" y="77578"/>
                  </a:cubicBezTo>
                  <a:cubicBezTo>
                    <a:pt x="2569" y="70646"/>
                    <a:pt x="3829" y="64624"/>
                    <a:pt x="6650" y="59794"/>
                  </a:cubicBezTo>
                  <a:cubicBezTo>
                    <a:pt x="17129" y="42010"/>
                    <a:pt x="27810" y="24339"/>
                    <a:pt x="39145" y="7237"/>
                  </a:cubicBezTo>
                  <a:cubicBezTo>
                    <a:pt x="41664" y="3430"/>
                    <a:pt x="46954" y="930"/>
                    <a:pt x="51287" y="21"/>
                  </a:cubicBezTo>
                  <a:cubicBezTo>
                    <a:pt x="53151" y="-377"/>
                    <a:pt x="58189" y="4964"/>
                    <a:pt x="57988" y="7351"/>
                  </a:cubicBezTo>
                  <a:cubicBezTo>
                    <a:pt x="56073" y="34226"/>
                    <a:pt x="53453" y="60987"/>
                    <a:pt x="50834" y="87806"/>
                  </a:cubicBezTo>
                  <a:cubicBezTo>
                    <a:pt x="50733" y="88885"/>
                    <a:pt x="48617" y="89794"/>
                    <a:pt x="45796" y="921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69645A2D-CA3F-21BE-0C9F-D4FC48B161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620" y="3221745"/>
              <a:ext cx="65038" cy="57992"/>
            </a:xfrm>
            <a:custGeom>
              <a:avLst/>
              <a:gdLst>
                <a:gd name="connsiteX0" fmla="*/ 26002 w 65038"/>
                <a:gd name="connsiteY0" fmla="*/ 57992 h 57992"/>
                <a:gd name="connsiteX1" fmla="*/ 207 w 65038"/>
                <a:gd name="connsiteY1" fmla="*/ 24811 h 57992"/>
                <a:gd name="connsiteX2" fmla="*/ 27916 w 65038"/>
                <a:gd name="connsiteY2" fmla="*/ 606 h 57992"/>
                <a:gd name="connsiteX3" fmla="*/ 47212 w 65038"/>
                <a:gd name="connsiteY3" fmla="*/ 2879 h 57992"/>
                <a:gd name="connsiteX4" fmla="*/ 58598 w 65038"/>
                <a:gd name="connsiteY4" fmla="*/ 38845 h 57992"/>
                <a:gd name="connsiteX5" fmla="*/ 25951 w 65038"/>
                <a:gd name="connsiteY5" fmla="*/ 57992 h 57992"/>
                <a:gd name="connsiteX6" fmla="*/ 20359 w 65038"/>
                <a:gd name="connsiteY6" fmla="*/ 22083 h 57992"/>
                <a:gd name="connsiteX7" fmla="*/ 42980 w 65038"/>
                <a:gd name="connsiteY7" fmla="*/ 20435 h 57992"/>
                <a:gd name="connsiteX8" fmla="*/ 20359 w 65038"/>
                <a:gd name="connsiteY8" fmla="*/ 22083 h 5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38" h="57992">
                  <a:moveTo>
                    <a:pt x="26002" y="57992"/>
                  </a:moveTo>
                  <a:cubicBezTo>
                    <a:pt x="8621" y="57936"/>
                    <a:pt x="-1607" y="43902"/>
                    <a:pt x="207" y="24811"/>
                  </a:cubicBezTo>
                  <a:cubicBezTo>
                    <a:pt x="2021" y="5833"/>
                    <a:pt x="11593" y="-2406"/>
                    <a:pt x="27916" y="606"/>
                  </a:cubicBezTo>
                  <a:cubicBezTo>
                    <a:pt x="34314" y="1799"/>
                    <a:pt x="40864" y="1685"/>
                    <a:pt x="47212" y="2879"/>
                  </a:cubicBezTo>
                  <a:cubicBezTo>
                    <a:pt x="65298" y="6401"/>
                    <a:pt x="70588" y="22992"/>
                    <a:pt x="58598" y="38845"/>
                  </a:cubicBezTo>
                  <a:cubicBezTo>
                    <a:pt x="49731" y="50549"/>
                    <a:pt x="38043" y="56686"/>
                    <a:pt x="25951" y="57992"/>
                  </a:cubicBezTo>
                  <a:close/>
                  <a:moveTo>
                    <a:pt x="20359" y="22083"/>
                  </a:moveTo>
                  <a:cubicBezTo>
                    <a:pt x="30082" y="40038"/>
                    <a:pt x="32601" y="39640"/>
                    <a:pt x="42980" y="20435"/>
                  </a:cubicBezTo>
                  <a:cubicBezTo>
                    <a:pt x="35524" y="21004"/>
                    <a:pt x="29528" y="21401"/>
                    <a:pt x="20359" y="220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255F9DE2-BC76-9A7F-270D-CDBD2858B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991" y="5935814"/>
              <a:ext cx="73987" cy="72649"/>
            </a:xfrm>
            <a:custGeom>
              <a:avLst/>
              <a:gdLst>
                <a:gd name="connsiteX0" fmla="*/ 33232 w 73987"/>
                <a:gd name="connsiteY0" fmla="*/ 53997 h 72649"/>
                <a:gd name="connsiteX1" fmla="*/ 68347 w 73987"/>
                <a:gd name="connsiteY1" fmla="*/ 9736 h 72649"/>
                <a:gd name="connsiteX2" fmla="*/ 73839 w 73987"/>
                <a:gd name="connsiteY2" fmla="*/ 12747 h 72649"/>
                <a:gd name="connsiteX3" fmla="*/ 46180 w 73987"/>
                <a:gd name="connsiteY3" fmla="*/ 69339 h 72649"/>
                <a:gd name="connsiteX4" fmla="*/ 16758 w 73987"/>
                <a:gd name="connsiteY4" fmla="*/ 62407 h 72649"/>
                <a:gd name="connsiteX5" fmla="*/ 133 w 73987"/>
                <a:gd name="connsiteY5" fmla="*/ 15190 h 72649"/>
                <a:gd name="connsiteX6" fmla="*/ 7942 w 73987"/>
                <a:gd name="connsiteY6" fmla="*/ 758 h 72649"/>
                <a:gd name="connsiteX7" fmla="*/ 19025 w 73987"/>
                <a:gd name="connsiteY7" fmla="*/ 11668 h 72649"/>
                <a:gd name="connsiteX8" fmla="*/ 33232 w 73987"/>
                <a:gd name="connsiteY8" fmla="*/ 53997 h 7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7" h="72649">
                  <a:moveTo>
                    <a:pt x="33232" y="53997"/>
                  </a:moveTo>
                  <a:cubicBezTo>
                    <a:pt x="47137" y="36497"/>
                    <a:pt x="57919" y="22861"/>
                    <a:pt x="68347" y="9736"/>
                  </a:cubicBezTo>
                  <a:cubicBezTo>
                    <a:pt x="71471" y="11383"/>
                    <a:pt x="73738" y="11952"/>
                    <a:pt x="73839" y="12747"/>
                  </a:cubicBezTo>
                  <a:cubicBezTo>
                    <a:pt x="75602" y="33031"/>
                    <a:pt x="61445" y="61838"/>
                    <a:pt x="46180" y="69339"/>
                  </a:cubicBezTo>
                  <a:cubicBezTo>
                    <a:pt x="34895" y="74907"/>
                    <a:pt x="22905" y="73997"/>
                    <a:pt x="16758" y="62407"/>
                  </a:cubicBezTo>
                  <a:cubicBezTo>
                    <a:pt x="9151" y="47975"/>
                    <a:pt x="4365" y="31383"/>
                    <a:pt x="133" y="15190"/>
                  </a:cubicBezTo>
                  <a:cubicBezTo>
                    <a:pt x="-875" y="11383"/>
                    <a:pt x="4062" y="2520"/>
                    <a:pt x="7942" y="758"/>
                  </a:cubicBezTo>
                  <a:cubicBezTo>
                    <a:pt x="14894" y="-2366"/>
                    <a:pt x="17060" y="4736"/>
                    <a:pt x="19025" y="11668"/>
                  </a:cubicBezTo>
                  <a:cubicBezTo>
                    <a:pt x="22653" y="24566"/>
                    <a:pt x="27489" y="37065"/>
                    <a:pt x="33232" y="53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0EA6C2-D6CC-7A52-6244-713CACEDBD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479" y="3818775"/>
              <a:ext cx="68617" cy="104319"/>
            </a:xfrm>
            <a:custGeom>
              <a:avLst/>
              <a:gdLst>
                <a:gd name="connsiteX0" fmla="*/ 19598 w 68617"/>
                <a:gd name="connsiteY0" fmla="*/ 52955 h 104319"/>
                <a:gd name="connsiteX1" fmla="*/ 0 w 68617"/>
                <a:gd name="connsiteY1" fmla="*/ 44091 h 104319"/>
                <a:gd name="connsiteX2" fmla="*/ 17683 w 68617"/>
                <a:gd name="connsiteY2" fmla="*/ 29205 h 104319"/>
                <a:gd name="connsiteX3" fmla="*/ 37987 w 68617"/>
                <a:gd name="connsiteY3" fmla="*/ 0 h 104319"/>
                <a:gd name="connsiteX4" fmla="*/ 44536 w 68617"/>
                <a:gd name="connsiteY4" fmla="*/ 27159 h 104319"/>
                <a:gd name="connsiteX5" fmla="*/ 67963 w 68617"/>
                <a:gd name="connsiteY5" fmla="*/ 34887 h 104319"/>
                <a:gd name="connsiteX6" fmla="*/ 68618 w 68617"/>
                <a:gd name="connsiteY6" fmla="*/ 40000 h 104319"/>
                <a:gd name="connsiteX7" fmla="*/ 43680 w 68617"/>
                <a:gd name="connsiteY7" fmla="*/ 50966 h 104319"/>
                <a:gd name="connsiteX8" fmla="*/ 32092 w 68617"/>
                <a:gd name="connsiteY8" fmla="*/ 104319 h 104319"/>
                <a:gd name="connsiteX9" fmla="*/ 19648 w 68617"/>
                <a:gd name="connsiteY9" fmla="*/ 53012 h 10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17" h="104319">
                  <a:moveTo>
                    <a:pt x="19598" y="52955"/>
                  </a:moveTo>
                  <a:cubicBezTo>
                    <a:pt x="12041" y="49546"/>
                    <a:pt x="5743" y="46705"/>
                    <a:pt x="0" y="44091"/>
                  </a:cubicBezTo>
                  <a:cubicBezTo>
                    <a:pt x="1008" y="26250"/>
                    <a:pt x="14056" y="32784"/>
                    <a:pt x="17683" y="29205"/>
                  </a:cubicBezTo>
                  <a:cubicBezTo>
                    <a:pt x="26298" y="19091"/>
                    <a:pt x="20152" y="2046"/>
                    <a:pt x="37987" y="0"/>
                  </a:cubicBezTo>
                  <a:cubicBezTo>
                    <a:pt x="40052" y="8580"/>
                    <a:pt x="42168" y="17500"/>
                    <a:pt x="44536" y="27159"/>
                  </a:cubicBezTo>
                  <a:cubicBezTo>
                    <a:pt x="52043" y="29603"/>
                    <a:pt x="60003" y="32216"/>
                    <a:pt x="67963" y="34887"/>
                  </a:cubicBezTo>
                  <a:cubicBezTo>
                    <a:pt x="68164" y="36591"/>
                    <a:pt x="68366" y="38296"/>
                    <a:pt x="68618" y="40000"/>
                  </a:cubicBezTo>
                  <a:cubicBezTo>
                    <a:pt x="60557" y="43523"/>
                    <a:pt x="52546" y="47103"/>
                    <a:pt x="43680" y="50966"/>
                  </a:cubicBezTo>
                  <a:cubicBezTo>
                    <a:pt x="39246" y="67671"/>
                    <a:pt x="46249" y="88523"/>
                    <a:pt x="32092" y="104319"/>
                  </a:cubicBezTo>
                  <a:cubicBezTo>
                    <a:pt x="16323" y="89887"/>
                    <a:pt x="23679" y="70057"/>
                    <a:pt x="19648" y="53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9C6B0E5E-93C5-40A8-10A6-4000218BA5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02891" y="6324339"/>
              <a:ext cx="60909" cy="79679"/>
            </a:xfrm>
            <a:custGeom>
              <a:avLst/>
              <a:gdLst>
                <a:gd name="connsiteX0" fmla="*/ 0 w 60909"/>
                <a:gd name="connsiteY0" fmla="*/ 74850 h 79679"/>
                <a:gd name="connsiteX1" fmla="*/ 17633 w 60909"/>
                <a:gd name="connsiteY1" fmla="*/ 33260 h 79679"/>
                <a:gd name="connsiteX2" fmla="*/ 907 w 60909"/>
                <a:gd name="connsiteY2" fmla="*/ 4850 h 79679"/>
                <a:gd name="connsiteX3" fmla="*/ 31639 w 60909"/>
                <a:gd name="connsiteY3" fmla="*/ 11896 h 79679"/>
                <a:gd name="connsiteX4" fmla="*/ 60910 w 60909"/>
                <a:gd name="connsiteY4" fmla="*/ 6327 h 79679"/>
                <a:gd name="connsiteX5" fmla="*/ 59046 w 60909"/>
                <a:gd name="connsiteY5" fmla="*/ 43259 h 79679"/>
                <a:gd name="connsiteX6" fmla="*/ 21261 w 60909"/>
                <a:gd name="connsiteY6" fmla="*/ 66441 h 79679"/>
                <a:gd name="connsiteX7" fmla="*/ 4383 w 60909"/>
                <a:gd name="connsiteY7" fmla="*/ 79680 h 79679"/>
                <a:gd name="connsiteX8" fmla="*/ 0 w 60909"/>
                <a:gd name="connsiteY8" fmla="*/ 74850 h 7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09" h="79679">
                  <a:moveTo>
                    <a:pt x="0" y="74850"/>
                  </a:moveTo>
                  <a:cubicBezTo>
                    <a:pt x="151" y="58600"/>
                    <a:pt x="11638" y="47805"/>
                    <a:pt x="17633" y="33260"/>
                  </a:cubicBezTo>
                  <a:cubicBezTo>
                    <a:pt x="12797" y="23771"/>
                    <a:pt x="-3829" y="22635"/>
                    <a:pt x="907" y="4850"/>
                  </a:cubicBezTo>
                  <a:cubicBezTo>
                    <a:pt x="12343" y="-4696"/>
                    <a:pt x="20354" y="9055"/>
                    <a:pt x="31639" y="11896"/>
                  </a:cubicBezTo>
                  <a:cubicBezTo>
                    <a:pt x="40153" y="10759"/>
                    <a:pt x="47005" y="-10207"/>
                    <a:pt x="60910" y="6327"/>
                  </a:cubicBezTo>
                  <a:cubicBezTo>
                    <a:pt x="56174" y="17179"/>
                    <a:pt x="48970" y="28316"/>
                    <a:pt x="59046" y="43259"/>
                  </a:cubicBezTo>
                  <a:cubicBezTo>
                    <a:pt x="39599" y="41725"/>
                    <a:pt x="30833" y="54339"/>
                    <a:pt x="21261" y="66441"/>
                  </a:cubicBezTo>
                  <a:cubicBezTo>
                    <a:pt x="16827" y="72066"/>
                    <a:pt x="10076" y="75362"/>
                    <a:pt x="4383" y="79680"/>
                  </a:cubicBezTo>
                  <a:cubicBezTo>
                    <a:pt x="2922" y="78089"/>
                    <a:pt x="1461" y="76442"/>
                    <a:pt x="0" y="74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4D4BB3FD-6412-D84D-4867-0294A6ACF7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00514" y="2803592"/>
              <a:ext cx="48637" cy="89683"/>
            </a:xfrm>
            <a:custGeom>
              <a:avLst/>
              <a:gdLst>
                <a:gd name="connsiteX0" fmla="*/ 30094 w 48637"/>
                <a:gd name="connsiteY0" fmla="*/ 68642 h 89683"/>
                <a:gd name="connsiteX1" fmla="*/ 46166 w 48637"/>
                <a:gd name="connsiteY1" fmla="*/ 77392 h 89683"/>
                <a:gd name="connsiteX2" fmla="*/ 46518 w 48637"/>
                <a:gd name="connsiteY2" fmla="*/ 82108 h 89683"/>
                <a:gd name="connsiteX3" fmla="*/ 20421 w 48637"/>
                <a:gd name="connsiteY3" fmla="*/ 89608 h 89683"/>
                <a:gd name="connsiteX4" fmla="*/ 6365 w 48637"/>
                <a:gd name="connsiteY4" fmla="*/ 65858 h 89683"/>
                <a:gd name="connsiteX5" fmla="*/ 24099 w 48637"/>
                <a:gd name="connsiteY5" fmla="*/ 34949 h 89683"/>
                <a:gd name="connsiteX6" fmla="*/ 31706 w 48637"/>
                <a:gd name="connsiteY6" fmla="*/ 17165 h 89683"/>
                <a:gd name="connsiteX7" fmla="*/ 1730 w 48637"/>
                <a:gd name="connsiteY7" fmla="*/ 26767 h 89683"/>
                <a:gd name="connsiteX8" fmla="*/ 10295 w 48637"/>
                <a:gd name="connsiteY8" fmla="*/ 5062 h 89683"/>
                <a:gd name="connsiteX9" fmla="*/ 39314 w 48637"/>
                <a:gd name="connsiteY9" fmla="*/ 4267 h 89683"/>
                <a:gd name="connsiteX10" fmla="*/ 47475 w 48637"/>
                <a:gd name="connsiteY10" fmla="*/ 27392 h 89683"/>
                <a:gd name="connsiteX11" fmla="*/ 30145 w 48637"/>
                <a:gd name="connsiteY11" fmla="*/ 68585 h 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37" h="89683">
                  <a:moveTo>
                    <a:pt x="30094" y="68642"/>
                  </a:moveTo>
                  <a:cubicBezTo>
                    <a:pt x="36493" y="72108"/>
                    <a:pt x="41329" y="74779"/>
                    <a:pt x="46166" y="77392"/>
                  </a:cubicBezTo>
                  <a:cubicBezTo>
                    <a:pt x="46266" y="78983"/>
                    <a:pt x="46417" y="80517"/>
                    <a:pt x="46518" y="82108"/>
                  </a:cubicBezTo>
                  <a:cubicBezTo>
                    <a:pt x="37803" y="84722"/>
                    <a:pt x="29238" y="88926"/>
                    <a:pt x="20421" y="89608"/>
                  </a:cubicBezTo>
                  <a:cubicBezTo>
                    <a:pt x="6416" y="90688"/>
                    <a:pt x="118" y="80006"/>
                    <a:pt x="6365" y="65858"/>
                  </a:cubicBezTo>
                  <a:cubicBezTo>
                    <a:pt x="11202" y="54949"/>
                    <a:pt x="18305" y="45347"/>
                    <a:pt x="24099" y="34949"/>
                  </a:cubicBezTo>
                  <a:cubicBezTo>
                    <a:pt x="26316" y="31028"/>
                    <a:pt x="27726" y="26596"/>
                    <a:pt x="31706" y="17165"/>
                  </a:cubicBezTo>
                  <a:cubicBezTo>
                    <a:pt x="19061" y="21256"/>
                    <a:pt x="10698" y="23926"/>
                    <a:pt x="1730" y="26767"/>
                  </a:cubicBezTo>
                  <a:cubicBezTo>
                    <a:pt x="-3207" y="14608"/>
                    <a:pt x="3292" y="9380"/>
                    <a:pt x="10295" y="5062"/>
                  </a:cubicBezTo>
                  <a:cubicBezTo>
                    <a:pt x="19716" y="-733"/>
                    <a:pt x="29591" y="-2267"/>
                    <a:pt x="39314" y="4267"/>
                  </a:cubicBezTo>
                  <a:cubicBezTo>
                    <a:pt x="47123" y="9551"/>
                    <a:pt x="50649" y="18074"/>
                    <a:pt x="47475" y="27392"/>
                  </a:cubicBezTo>
                  <a:cubicBezTo>
                    <a:pt x="42841" y="41028"/>
                    <a:pt x="36442" y="53869"/>
                    <a:pt x="30145" y="685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1C03E90-09CB-115C-E24E-C64E04533D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9890" y="2278390"/>
              <a:ext cx="68365" cy="75711"/>
            </a:xfrm>
            <a:custGeom>
              <a:avLst/>
              <a:gdLst>
                <a:gd name="connsiteX0" fmla="*/ 59549 w 68365"/>
                <a:gd name="connsiteY0" fmla="*/ 6284 h 75711"/>
                <a:gd name="connsiteX1" fmla="*/ 33754 w 68365"/>
                <a:gd name="connsiteY1" fmla="*/ 24465 h 75711"/>
                <a:gd name="connsiteX2" fmla="*/ 26348 w 68365"/>
                <a:gd name="connsiteY2" fmla="*/ 45431 h 75711"/>
                <a:gd name="connsiteX3" fmla="*/ 42520 w 68365"/>
                <a:gd name="connsiteY3" fmla="*/ 53670 h 75711"/>
                <a:gd name="connsiteX4" fmla="*/ 68365 w 68365"/>
                <a:gd name="connsiteY4" fmla="*/ 55716 h 75711"/>
                <a:gd name="connsiteX5" fmla="*/ 27154 w 68365"/>
                <a:gd name="connsiteY5" fmla="*/ 75375 h 75711"/>
                <a:gd name="connsiteX6" fmla="*/ 1209 w 68365"/>
                <a:gd name="connsiteY6" fmla="*/ 53159 h 75711"/>
                <a:gd name="connsiteX7" fmla="*/ 14055 w 68365"/>
                <a:gd name="connsiteY7" fmla="*/ 13897 h 75711"/>
                <a:gd name="connsiteX8" fmla="*/ 59498 w 68365"/>
                <a:gd name="connsiteY8" fmla="*/ 6227 h 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65" h="75711">
                  <a:moveTo>
                    <a:pt x="59549" y="6284"/>
                  </a:moveTo>
                  <a:cubicBezTo>
                    <a:pt x="49170" y="13329"/>
                    <a:pt x="40203" y="17420"/>
                    <a:pt x="33754" y="24465"/>
                  </a:cubicBezTo>
                  <a:cubicBezTo>
                    <a:pt x="29220" y="29409"/>
                    <a:pt x="25945" y="38500"/>
                    <a:pt x="26348" y="45431"/>
                  </a:cubicBezTo>
                  <a:cubicBezTo>
                    <a:pt x="26550" y="48670"/>
                    <a:pt x="36575" y="52307"/>
                    <a:pt x="42520" y="53670"/>
                  </a:cubicBezTo>
                  <a:cubicBezTo>
                    <a:pt x="50027" y="55432"/>
                    <a:pt x="57937" y="54977"/>
                    <a:pt x="68365" y="55716"/>
                  </a:cubicBezTo>
                  <a:cubicBezTo>
                    <a:pt x="57332" y="76625"/>
                    <a:pt x="42067" y="76341"/>
                    <a:pt x="27154" y="75375"/>
                  </a:cubicBezTo>
                  <a:cubicBezTo>
                    <a:pt x="13098" y="74466"/>
                    <a:pt x="4483" y="66511"/>
                    <a:pt x="1209" y="53159"/>
                  </a:cubicBezTo>
                  <a:cubicBezTo>
                    <a:pt x="-2822" y="36682"/>
                    <a:pt x="3677" y="24352"/>
                    <a:pt x="14055" y="13897"/>
                  </a:cubicBezTo>
                  <a:cubicBezTo>
                    <a:pt x="29170" y="-1330"/>
                    <a:pt x="42268" y="-4285"/>
                    <a:pt x="59498" y="6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0076C2A-DEB0-5AFA-7383-0143F65851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8801" y="5181700"/>
              <a:ext cx="60920" cy="70500"/>
            </a:xfrm>
            <a:custGeom>
              <a:avLst/>
              <a:gdLst>
                <a:gd name="connsiteX0" fmla="*/ 37408 w 60920"/>
                <a:gd name="connsiteY0" fmla="*/ 39925 h 70500"/>
                <a:gd name="connsiteX1" fmla="*/ 13779 w 60920"/>
                <a:gd name="connsiteY1" fmla="*/ 68903 h 70500"/>
                <a:gd name="connsiteX2" fmla="*/ 26 w 60920"/>
                <a:gd name="connsiteY2" fmla="*/ 70210 h 70500"/>
                <a:gd name="connsiteX3" fmla="*/ 1336 w 60920"/>
                <a:gd name="connsiteY3" fmla="*/ 54812 h 70500"/>
                <a:gd name="connsiteX4" fmla="*/ 27483 w 60920"/>
                <a:gd name="connsiteY4" fmla="*/ 12596 h 70500"/>
                <a:gd name="connsiteX5" fmla="*/ 49398 w 60920"/>
                <a:gd name="connsiteY5" fmla="*/ 891 h 70500"/>
                <a:gd name="connsiteX6" fmla="*/ 59777 w 60920"/>
                <a:gd name="connsiteY6" fmla="*/ 22823 h 70500"/>
                <a:gd name="connsiteX7" fmla="*/ 60683 w 60920"/>
                <a:gd name="connsiteY7" fmla="*/ 54698 h 70500"/>
                <a:gd name="connsiteX8" fmla="*/ 53328 w 60920"/>
                <a:gd name="connsiteY8" fmla="*/ 67596 h 70500"/>
                <a:gd name="connsiteX9" fmla="*/ 42496 w 60920"/>
                <a:gd name="connsiteY9" fmla="*/ 58334 h 70500"/>
                <a:gd name="connsiteX10" fmla="*/ 37408 w 60920"/>
                <a:gd name="connsiteY10" fmla="*/ 39925 h 7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20" h="70500">
                  <a:moveTo>
                    <a:pt x="37408" y="39925"/>
                  </a:moveTo>
                  <a:cubicBezTo>
                    <a:pt x="28490" y="51118"/>
                    <a:pt x="21840" y="60948"/>
                    <a:pt x="13779" y="68903"/>
                  </a:cubicBezTo>
                  <a:cubicBezTo>
                    <a:pt x="11009" y="71687"/>
                    <a:pt x="4711" y="69926"/>
                    <a:pt x="26" y="70210"/>
                  </a:cubicBezTo>
                  <a:cubicBezTo>
                    <a:pt x="378" y="64982"/>
                    <a:pt x="-831" y="58732"/>
                    <a:pt x="1336" y="54812"/>
                  </a:cubicBezTo>
                  <a:cubicBezTo>
                    <a:pt x="9447" y="40323"/>
                    <a:pt x="18616" y="26573"/>
                    <a:pt x="27483" y="12596"/>
                  </a:cubicBezTo>
                  <a:cubicBezTo>
                    <a:pt x="32823" y="4130"/>
                    <a:pt x="39373" y="-2461"/>
                    <a:pt x="49398" y="891"/>
                  </a:cubicBezTo>
                  <a:cubicBezTo>
                    <a:pt x="59021" y="4073"/>
                    <a:pt x="59424" y="13618"/>
                    <a:pt x="59777" y="22823"/>
                  </a:cubicBezTo>
                  <a:cubicBezTo>
                    <a:pt x="60180" y="33448"/>
                    <a:pt x="61439" y="44187"/>
                    <a:pt x="60683" y="54698"/>
                  </a:cubicBezTo>
                  <a:cubicBezTo>
                    <a:pt x="60381" y="59187"/>
                    <a:pt x="55897" y="63335"/>
                    <a:pt x="53328" y="67596"/>
                  </a:cubicBezTo>
                  <a:cubicBezTo>
                    <a:pt x="49600" y="64585"/>
                    <a:pt x="44864" y="62369"/>
                    <a:pt x="42496" y="58334"/>
                  </a:cubicBezTo>
                  <a:cubicBezTo>
                    <a:pt x="39876" y="53789"/>
                    <a:pt x="39423" y="47653"/>
                    <a:pt x="37408" y="399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5745562-92D2-B3FA-EA5B-6388E8BEE6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698" y="3180905"/>
              <a:ext cx="59439" cy="75309"/>
            </a:xfrm>
            <a:custGeom>
              <a:avLst/>
              <a:gdLst>
                <a:gd name="connsiteX0" fmla="*/ 44788 w 59439"/>
                <a:gd name="connsiteY0" fmla="*/ 66787 h 75309"/>
                <a:gd name="connsiteX1" fmla="*/ 11235 w 59439"/>
                <a:gd name="connsiteY1" fmla="*/ 75310 h 75309"/>
                <a:gd name="connsiteX2" fmla="*/ 8313 w 59439"/>
                <a:gd name="connsiteY2" fmla="*/ 70480 h 75309"/>
                <a:gd name="connsiteX3" fmla="*/ 1763 w 59439"/>
                <a:gd name="connsiteY3" fmla="*/ 18718 h 75309"/>
                <a:gd name="connsiteX4" fmla="*/ 0 w 59439"/>
                <a:gd name="connsiteY4" fmla="*/ 593 h 75309"/>
                <a:gd name="connsiteX5" fmla="*/ 30027 w 59439"/>
                <a:gd name="connsiteY5" fmla="*/ 22582 h 75309"/>
                <a:gd name="connsiteX6" fmla="*/ 45544 w 59439"/>
                <a:gd name="connsiteY6" fmla="*/ 5764 h 75309"/>
                <a:gd name="connsiteX7" fmla="*/ 59046 w 59439"/>
                <a:gd name="connsiteY7" fmla="*/ 3946 h 75309"/>
                <a:gd name="connsiteX8" fmla="*/ 58239 w 59439"/>
                <a:gd name="connsiteY8" fmla="*/ 18889 h 75309"/>
                <a:gd name="connsiteX9" fmla="*/ 44788 w 59439"/>
                <a:gd name="connsiteY9" fmla="*/ 66730 h 7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39" h="75309">
                  <a:moveTo>
                    <a:pt x="44788" y="66787"/>
                  </a:moveTo>
                  <a:cubicBezTo>
                    <a:pt x="32394" y="69969"/>
                    <a:pt x="21613" y="72696"/>
                    <a:pt x="11235" y="75310"/>
                  </a:cubicBezTo>
                  <a:cubicBezTo>
                    <a:pt x="9824" y="73094"/>
                    <a:pt x="8615" y="71900"/>
                    <a:pt x="8313" y="70480"/>
                  </a:cubicBezTo>
                  <a:cubicBezTo>
                    <a:pt x="8010" y="68946"/>
                    <a:pt x="2015" y="20650"/>
                    <a:pt x="1763" y="18718"/>
                  </a:cubicBezTo>
                  <a:cubicBezTo>
                    <a:pt x="1008" y="12753"/>
                    <a:pt x="554" y="6730"/>
                    <a:pt x="0" y="593"/>
                  </a:cubicBezTo>
                  <a:cubicBezTo>
                    <a:pt x="18389" y="-3498"/>
                    <a:pt x="19648" y="14627"/>
                    <a:pt x="30027" y="22582"/>
                  </a:cubicBezTo>
                  <a:cubicBezTo>
                    <a:pt x="34611" y="17412"/>
                    <a:pt x="39397" y="10480"/>
                    <a:pt x="45544" y="5764"/>
                  </a:cubicBezTo>
                  <a:cubicBezTo>
                    <a:pt x="48869" y="3207"/>
                    <a:pt x="54461" y="4457"/>
                    <a:pt x="59046" y="3946"/>
                  </a:cubicBezTo>
                  <a:cubicBezTo>
                    <a:pt x="58894" y="9002"/>
                    <a:pt x="60456" y="15537"/>
                    <a:pt x="58239" y="18889"/>
                  </a:cubicBezTo>
                  <a:cubicBezTo>
                    <a:pt x="48818" y="33378"/>
                    <a:pt x="39045" y="47241"/>
                    <a:pt x="44788" y="667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7C3A3880-45A1-E8C7-3B49-A88DA73A1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2725" y="6406168"/>
              <a:ext cx="58025" cy="80770"/>
            </a:xfrm>
            <a:custGeom>
              <a:avLst/>
              <a:gdLst>
                <a:gd name="connsiteX0" fmla="*/ 35614 w 58025"/>
                <a:gd name="connsiteY0" fmla="*/ 30579 h 80770"/>
                <a:gd name="connsiteX1" fmla="*/ 14051 w 58025"/>
                <a:gd name="connsiteY1" fmla="*/ 49386 h 80770"/>
                <a:gd name="connsiteX2" fmla="*/ 45 w 58025"/>
                <a:gd name="connsiteY2" fmla="*/ 50522 h 80770"/>
                <a:gd name="connsiteX3" fmla="*/ 1506 w 58025"/>
                <a:gd name="connsiteY3" fmla="*/ 35351 h 80770"/>
                <a:gd name="connsiteX4" fmla="*/ 27301 w 58025"/>
                <a:gd name="connsiteY4" fmla="*/ 5238 h 80770"/>
                <a:gd name="connsiteX5" fmla="*/ 53599 w 58025"/>
                <a:gd name="connsiteY5" fmla="*/ 13590 h 80770"/>
                <a:gd name="connsiteX6" fmla="*/ 53751 w 58025"/>
                <a:gd name="connsiteY6" fmla="*/ 71886 h 80770"/>
                <a:gd name="connsiteX7" fmla="*/ 42818 w 58025"/>
                <a:gd name="connsiteY7" fmla="*/ 80749 h 80770"/>
                <a:gd name="connsiteX8" fmla="*/ 35966 w 58025"/>
                <a:gd name="connsiteY8" fmla="*/ 70352 h 80770"/>
                <a:gd name="connsiteX9" fmla="*/ 35614 w 58025"/>
                <a:gd name="connsiteY9" fmla="*/ 30636 h 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25" h="80770">
                  <a:moveTo>
                    <a:pt x="35614" y="30579"/>
                  </a:moveTo>
                  <a:cubicBezTo>
                    <a:pt x="26344" y="38874"/>
                    <a:pt x="20752" y="45238"/>
                    <a:pt x="14051" y="49386"/>
                  </a:cubicBezTo>
                  <a:cubicBezTo>
                    <a:pt x="10323" y="51715"/>
                    <a:pt x="4781" y="50295"/>
                    <a:pt x="45" y="50522"/>
                  </a:cubicBezTo>
                  <a:cubicBezTo>
                    <a:pt x="398" y="45352"/>
                    <a:pt x="-912" y="38647"/>
                    <a:pt x="1506" y="35351"/>
                  </a:cubicBezTo>
                  <a:cubicBezTo>
                    <a:pt x="9315" y="24556"/>
                    <a:pt x="17779" y="14044"/>
                    <a:pt x="27301" y="5238"/>
                  </a:cubicBezTo>
                  <a:cubicBezTo>
                    <a:pt x="37629" y="-4308"/>
                    <a:pt x="48964" y="-387"/>
                    <a:pt x="53599" y="13590"/>
                  </a:cubicBezTo>
                  <a:cubicBezTo>
                    <a:pt x="59947" y="32795"/>
                    <a:pt x="58990" y="52624"/>
                    <a:pt x="53751" y="71886"/>
                  </a:cubicBezTo>
                  <a:cubicBezTo>
                    <a:pt x="52642" y="75920"/>
                    <a:pt x="46999" y="79500"/>
                    <a:pt x="42818" y="80749"/>
                  </a:cubicBezTo>
                  <a:cubicBezTo>
                    <a:pt x="41306" y="81204"/>
                    <a:pt x="36268" y="74273"/>
                    <a:pt x="35966" y="70352"/>
                  </a:cubicBezTo>
                  <a:cubicBezTo>
                    <a:pt x="35009" y="58988"/>
                    <a:pt x="35614" y="47454"/>
                    <a:pt x="35614" y="30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C64C1E0-1A89-12EF-5485-2874F9AC90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5336" y="3976893"/>
              <a:ext cx="49057" cy="98883"/>
            </a:xfrm>
            <a:custGeom>
              <a:avLst/>
              <a:gdLst>
                <a:gd name="connsiteX0" fmla="*/ 49007 w 49057"/>
                <a:gd name="connsiteY0" fmla="*/ 95235 h 98883"/>
                <a:gd name="connsiteX1" fmla="*/ 16562 w 49057"/>
                <a:gd name="connsiteY1" fmla="*/ 76712 h 98883"/>
                <a:gd name="connsiteX2" fmla="*/ 20492 w 49057"/>
                <a:gd name="connsiteY2" fmla="*/ 50405 h 98883"/>
                <a:gd name="connsiteX3" fmla="*/ 20945 w 49057"/>
                <a:gd name="connsiteY3" fmla="*/ 21428 h 98883"/>
                <a:gd name="connsiteX4" fmla="*/ 3111 w 49057"/>
                <a:gd name="connsiteY4" fmla="*/ 25519 h 98883"/>
                <a:gd name="connsiteX5" fmla="*/ 11222 w 49057"/>
                <a:gd name="connsiteY5" fmla="*/ 2053 h 98883"/>
                <a:gd name="connsiteX6" fmla="*/ 45883 w 49057"/>
                <a:gd name="connsiteY6" fmla="*/ 25008 h 98883"/>
                <a:gd name="connsiteX7" fmla="*/ 45178 w 49057"/>
                <a:gd name="connsiteY7" fmla="*/ 42167 h 98883"/>
                <a:gd name="connsiteX8" fmla="*/ 49057 w 49057"/>
                <a:gd name="connsiteY8" fmla="*/ 95292 h 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57" h="98883">
                  <a:moveTo>
                    <a:pt x="49007" y="95235"/>
                  </a:moveTo>
                  <a:cubicBezTo>
                    <a:pt x="31777" y="103928"/>
                    <a:pt x="18326" y="96826"/>
                    <a:pt x="16562" y="76712"/>
                  </a:cubicBezTo>
                  <a:cubicBezTo>
                    <a:pt x="15807" y="68133"/>
                    <a:pt x="18426" y="58985"/>
                    <a:pt x="20492" y="50405"/>
                  </a:cubicBezTo>
                  <a:cubicBezTo>
                    <a:pt x="22759" y="41087"/>
                    <a:pt x="28200" y="32280"/>
                    <a:pt x="20945" y="21428"/>
                  </a:cubicBezTo>
                  <a:cubicBezTo>
                    <a:pt x="15303" y="22735"/>
                    <a:pt x="9257" y="24098"/>
                    <a:pt x="3111" y="25519"/>
                  </a:cubicBezTo>
                  <a:cubicBezTo>
                    <a:pt x="-4245" y="12167"/>
                    <a:pt x="2657" y="5973"/>
                    <a:pt x="11222" y="2053"/>
                  </a:cubicBezTo>
                  <a:cubicBezTo>
                    <a:pt x="26336" y="-4879"/>
                    <a:pt x="43364" y="6485"/>
                    <a:pt x="45883" y="25008"/>
                  </a:cubicBezTo>
                  <a:cubicBezTo>
                    <a:pt x="46639" y="30576"/>
                    <a:pt x="46035" y="36542"/>
                    <a:pt x="45178" y="42167"/>
                  </a:cubicBezTo>
                  <a:cubicBezTo>
                    <a:pt x="40493" y="72053"/>
                    <a:pt x="40392" y="72053"/>
                    <a:pt x="49057" y="95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AECB2057-4656-9821-4431-42D557AEB7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7184" y="4293668"/>
              <a:ext cx="55972" cy="107310"/>
            </a:xfrm>
            <a:custGeom>
              <a:avLst/>
              <a:gdLst>
                <a:gd name="connsiteX0" fmla="*/ 55972 w 55972"/>
                <a:gd name="connsiteY0" fmla="*/ 104826 h 107310"/>
                <a:gd name="connsiteX1" fmla="*/ 24132 w 55972"/>
                <a:gd name="connsiteY1" fmla="*/ 82326 h 107310"/>
                <a:gd name="connsiteX2" fmla="*/ 30430 w 55972"/>
                <a:gd name="connsiteY2" fmla="*/ 61587 h 107310"/>
                <a:gd name="connsiteX3" fmla="*/ 35468 w 55972"/>
                <a:gd name="connsiteY3" fmla="*/ 38064 h 107310"/>
                <a:gd name="connsiteX4" fmla="*/ 15366 w 55972"/>
                <a:gd name="connsiteY4" fmla="*/ 18348 h 107310"/>
                <a:gd name="connsiteX5" fmla="*/ 0 w 55972"/>
                <a:gd name="connsiteY5" fmla="*/ 21530 h 107310"/>
                <a:gd name="connsiteX6" fmla="*/ 5391 w 55972"/>
                <a:gd name="connsiteY6" fmla="*/ 7382 h 107310"/>
                <a:gd name="connsiteX7" fmla="*/ 53554 w 55972"/>
                <a:gd name="connsiteY7" fmla="*/ 32326 h 107310"/>
                <a:gd name="connsiteX8" fmla="*/ 51791 w 55972"/>
                <a:gd name="connsiteY8" fmla="*/ 61587 h 107310"/>
                <a:gd name="connsiteX9" fmla="*/ 55922 w 55972"/>
                <a:gd name="connsiteY9" fmla="*/ 104883 h 10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72" h="107310">
                  <a:moveTo>
                    <a:pt x="55972" y="104826"/>
                  </a:moveTo>
                  <a:cubicBezTo>
                    <a:pt x="33906" y="112213"/>
                    <a:pt x="22016" y="102667"/>
                    <a:pt x="24132" y="82326"/>
                  </a:cubicBezTo>
                  <a:cubicBezTo>
                    <a:pt x="24888" y="75224"/>
                    <a:pt x="28566" y="68576"/>
                    <a:pt x="30430" y="61587"/>
                  </a:cubicBezTo>
                  <a:cubicBezTo>
                    <a:pt x="32495" y="53860"/>
                    <a:pt x="35266" y="45962"/>
                    <a:pt x="35468" y="38064"/>
                  </a:cubicBezTo>
                  <a:cubicBezTo>
                    <a:pt x="35921" y="21417"/>
                    <a:pt x="29724" y="15962"/>
                    <a:pt x="15366" y="18348"/>
                  </a:cubicBezTo>
                  <a:cubicBezTo>
                    <a:pt x="11336" y="19030"/>
                    <a:pt x="7305" y="19996"/>
                    <a:pt x="0" y="21530"/>
                  </a:cubicBezTo>
                  <a:cubicBezTo>
                    <a:pt x="2519" y="14655"/>
                    <a:pt x="2922" y="9314"/>
                    <a:pt x="5391" y="7382"/>
                  </a:cubicBezTo>
                  <a:cubicBezTo>
                    <a:pt x="26601" y="-9152"/>
                    <a:pt x="50985" y="3348"/>
                    <a:pt x="53554" y="32326"/>
                  </a:cubicBezTo>
                  <a:cubicBezTo>
                    <a:pt x="54411" y="41928"/>
                    <a:pt x="54058" y="52326"/>
                    <a:pt x="51791" y="61587"/>
                  </a:cubicBezTo>
                  <a:cubicBezTo>
                    <a:pt x="48214" y="76133"/>
                    <a:pt x="45141" y="89940"/>
                    <a:pt x="55922" y="1048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52B7BD0-9B81-34F2-3AF9-6FBC71A9D5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3915" y="3345022"/>
              <a:ext cx="78945" cy="75852"/>
            </a:xfrm>
            <a:custGeom>
              <a:avLst/>
              <a:gdLst>
                <a:gd name="connsiteX0" fmla="*/ 40556 w 78945"/>
                <a:gd name="connsiteY0" fmla="*/ 25114 h 75852"/>
                <a:gd name="connsiteX1" fmla="*/ 42420 w 78945"/>
                <a:gd name="connsiteY1" fmla="*/ 14318 h 75852"/>
                <a:gd name="connsiteX2" fmla="*/ 51892 w 78945"/>
                <a:gd name="connsiteY2" fmla="*/ 0 h 75852"/>
                <a:gd name="connsiteX3" fmla="*/ 61665 w 78945"/>
                <a:gd name="connsiteY3" fmla="*/ 13239 h 75852"/>
                <a:gd name="connsiteX4" fmla="*/ 78946 w 78945"/>
                <a:gd name="connsiteY4" fmla="*/ 33921 h 75852"/>
                <a:gd name="connsiteX5" fmla="*/ 53705 w 78945"/>
                <a:gd name="connsiteY5" fmla="*/ 75853 h 75852"/>
                <a:gd name="connsiteX6" fmla="*/ 39498 w 78945"/>
                <a:gd name="connsiteY6" fmla="*/ 51762 h 75852"/>
                <a:gd name="connsiteX7" fmla="*/ 12595 w 78945"/>
                <a:gd name="connsiteY7" fmla="*/ 57785 h 75852"/>
                <a:gd name="connsiteX8" fmla="*/ 0 w 78945"/>
                <a:gd name="connsiteY8" fmla="*/ 51307 h 75852"/>
                <a:gd name="connsiteX9" fmla="*/ 7859 w 78945"/>
                <a:gd name="connsiteY9" fmla="*/ 36364 h 75852"/>
                <a:gd name="connsiteX10" fmla="*/ 40455 w 78945"/>
                <a:gd name="connsiteY10" fmla="*/ 25114 h 7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945" h="75852">
                  <a:moveTo>
                    <a:pt x="40556" y="25114"/>
                  </a:moveTo>
                  <a:cubicBezTo>
                    <a:pt x="41261" y="20512"/>
                    <a:pt x="41060" y="16875"/>
                    <a:pt x="42420" y="14318"/>
                  </a:cubicBezTo>
                  <a:cubicBezTo>
                    <a:pt x="45090" y="9261"/>
                    <a:pt x="48667" y="4716"/>
                    <a:pt x="51892" y="0"/>
                  </a:cubicBezTo>
                  <a:cubicBezTo>
                    <a:pt x="55318" y="4432"/>
                    <a:pt x="61867" y="8977"/>
                    <a:pt x="61665" y="13239"/>
                  </a:cubicBezTo>
                  <a:cubicBezTo>
                    <a:pt x="61111" y="27898"/>
                    <a:pt x="76830" y="21648"/>
                    <a:pt x="78946" y="33921"/>
                  </a:cubicBezTo>
                  <a:cubicBezTo>
                    <a:pt x="63731" y="39148"/>
                    <a:pt x="61363" y="57046"/>
                    <a:pt x="53705" y="75853"/>
                  </a:cubicBezTo>
                  <a:cubicBezTo>
                    <a:pt x="47458" y="65228"/>
                    <a:pt x="43831" y="59035"/>
                    <a:pt x="39498" y="51762"/>
                  </a:cubicBezTo>
                  <a:cubicBezTo>
                    <a:pt x="30833" y="53864"/>
                    <a:pt x="21815" y="56989"/>
                    <a:pt x="12595" y="57785"/>
                  </a:cubicBezTo>
                  <a:cubicBezTo>
                    <a:pt x="8565" y="58126"/>
                    <a:pt x="4232" y="53637"/>
                    <a:pt x="0" y="51307"/>
                  </a:cubicBezTo>
                  <a:cubicBezTo>
                    <a:pt x="2569" y="46137"/>
                    <a:pt x="4031" y="38296"/>
                    <a:pt x="7859" y="36364"/>
                  </a:cubicBezTo>
                  <a:cubicBezTo>
                    <a:pt x="17633" y="31364"/>
                    <a:pt x="28465" y="29035"/>
                    <a:pt x="40455" y="25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49B7CB53-3DC9-B7EF-296D-897977CD77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3952" y="5858561"/>
              <a:ext cx="63849" cy="64887"/>
            </a:xfrm>
            <a:custGeom>
              <a:avLst/>
              <a:gdLst>
                <a:gd name="connsiteX0" fmla="*/ 32513 w 63849"/>
                <a:gd name="connsiteY0" fmla="*/ 17614 h 64887"/>
                <a:gd name="connsiteX1" fmla="*/ 35435 w 63849"/>
                <a:gd name="connsiteY1" fmla="*/ 9318 h 64887"/>
                <a:gd name="connsiteX2" fmla="*/ 43950 w 63849"/>
                <a:gd name="connsiteY2" fmla="*/ 0 h 64887"/>
                <a:gd name="connsiteX3" fmla="*/ 51355 w 63849"/>
                <a:gd name="connsiteY3" fmla="*/ 12727 h 64887"/>
                <a:gd name="connsiteX4" fmla="*/ 63850 w 63849"/>
                <a:gd name="connsiteY4" fmla="*/ 46194 h 64887"/>
                <a:gd name="connsiteX5" fmla="*/ 34377 w 63849"/>
                <a:gd name="connsiteY5" fmla="*/ 62217 h 64887"/>
                <a:gd name="connsiteX6" fmla="*/ 5510 w 63849"/>
                <a:gd name="connsiteY6" fmla="*/ 53751 h 64887"/>
                <a:gd name="connsiteX7" fmla="*/ 5006 w 63849"/>
                <a:gd name="connsiteY7" fmla="*/ 17046 h 64887"/>
                <a:gd name="connsiteX8" fmla="*/ 32513 w 63849"/>
                <a:gd name="connsiteY8" fmla="*/ 1761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9" h="64887">
                  <a:moveTo>
                    <a:pt x="32513" y="17614"/>
                  </a:moveTo>
                  <a:cubicBezTo>
                    <a:pt x="33874" y="13580"/>
                    <a:pt x="34176" y="10966"/>
                    <a:pt x="35435" y="9318"/>
                  </a:cubicBezTo>
                  <a:cubicBezTo>
                    <a:pt x="38005" y="5909"/>
                    <a:pt x="41078" y="3068"/>
                    <a:pt x="43950" y="0"/>
                  </a:cubicBezTo>
                  <a:cubicBezTo>
                    <a:pt x="46519" y="4261"/>
                    <a:pt x="51053" y="8352"/>
                    <a:pt x="51355" y="12727"/>
                  </a:cubicBezTo>
                  <a:cubicBezTo>
                    <a:pt x="52111" y="25455"/>
                    <a:pt x="48333" y="39148"/>
                    <a:pt x="63850" y="46194"/>
                  </a:cubicBezTo>
                  <a:cubicBezTo>
                    <a:pt x="51607" y="52898"/>
                    <a:pt x="43093" y="57728"/>
                    <a:pt x="34377" y="62217"/>
                  </a:cubicBezTo>
                  <a:cubicBezTo>
                    <a:pt x="23344" y="67842"/>
                    <a:pt x="11958" y="64376"/>
                    <a:pt x="5510" y="53751"/>
                  </a:cubicBezTo>
                  <a:cubicBezTo>
                    <a:pt x="-1544" y="42216"/>
                    <a:pt x="-1947" y="25568"/>
                    <a:pt x="5006" y="17046"/>
                  </a:cubicBezTo>
                  <a:cubicBezTo>
                    <a:pt x="13419" y="6705"/>
                    <a:pt x="22236" y="13182"/>
                    <a:pt x="32513" y="1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5B2FAF57-43A4-C69A-DFF7-F49673083B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98451" y="4644314"/>
              <a:ext cx="50776" cy="94933"/>
            </a:xfrm>
            <a:custGeom>
              <a:avLst/>
              <a:gdLst>
                <a:gd name="connsiteX0" fmla="*/ 50777 w 50776"/>
                <a:gd name="connsiteY0" fmla="*/ 81740 h 94933"/>
                <a:gd name="connsiteX1" fmla="*/ 30725 w 50776"/>
                <a:gd name="connsiteY1" fmla="*/ 92706 h 94933"/>
                <a:gd name="connsiteX2" fmla="*/ 2865 w 50776"/>
                <a:gd name="connsiteY2" fmla="*/ 85547 h 94933"/>
                <a:gd name="connsiteX3" fmla="*/ 7450 w 50776"/>
                <a:gd name="connsiteY3" fmla="*/ 56001 h 94933"/>
                <a:gd name="connsiteX4" fmla="*/ 21103 w 50776"/>
                <a:gd name="connsiteY4" fmla="*/ 21569 h 94933"/>
                <a:gd name="connsiteX5" fmla="*/ 497 w 50776"/>
                <a:gd name="connsiteY5" fmla="*/ 16967 h 94933"/>
                <a:gd name="connsiteX6" fmla="*/ 20952 w 50776"/>
                <a:gd name="connsiteY6" fmla="*/ 319 h 94933"/>
                <a:gd name="connsiteX7" fmla="*/ 39139 w 50776"/>
                <a:gd name="connsiteY7" fmla="*/ 21683 h 94933"/>
                <a:gd name="connsiteX8" fmla="*/ 34050 w 50776"/>
                <a:gd name="connsiteY8" fmla="*/ 47819 h 94933"/>
                <a:gd name="connsiteX9" fmla="*/ 23924 w 50776"/>
                <a:gd name="connsiteY9" fmla="*/ 70546 h 94933"/>
                <a:gd name="connsiteX10" fmla="*/ 49769 w 50776"/>
                <a:gd name="connsiteY10" fmla="*/ 76342 h 94933"/>
                <a:gd name="connsiteX11" fmla="*/ 50777 w 50776"/>
                <a:gd name="connsiteY11" fmla="*/ 81853 h 9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76" h="94933">
                  <a:moveTo>
                    <a:pt x="50777" y="81740"/>
                  </a:moveTo>
                  <a:cubicBezTo>
                    <a:pt x="44126" y="85490"/>
                    <a:pt x="37779" y="90376"/>
                    <a:pt x="30725" y="92706"/>
                  </a:cubicBezTo>
                  <a:cubicBezTo>
                    <a:pt x="20700" y="96001"/>
                    <a:pt x="9616" y="97081"/>
                    <a:pt x="2865" y="85547"/>
                  </a:cubicBezTo>
                  <a:cubicBezTo>
                    <a:pt x="-3332" y="74978"/>
                    <a:pt x="1605" y="65092"/>
                    <a:pt x="7450" y="56001"/>
                  </a:cubicBezTo>
                  <a:cubicBezTo>
                    <a:pt x="13798" y="46114"/>
                    <a:pt x="21455" y="36853"/>
                    <a:pt x="21103" y="21569"/>
                  </a:cubicBezTo>
                  <a:cubicBezTo>
                    <a:pt x="14251" y="20035"/>
                    <a:pt x="7601" y="18557"/>
                    <a:pt x="497" y="16967"/>
                  </a:cubicBezTo>
                  <a:cubicBezTo>
                    <a:pt x="1958" y="1512"/>
                    <a:pt x="11178" y="-1045"/>
                    <a:pt x="20952" y="319"/>
                  </a:cubicBezTo>
                  <a:cubicBezTo>
                    <a:pt x="31330" y="1739"/>
                    <a:pt x="38836" y="9637"/>
                    <a:pt x="39139" y="21683"/>
                  </a:cubicBezTo>
                  <a:cubicBezTo>
                    <a:pt x="39340" y="30376"/>
                    <a:pt x="36670" y="39410"/>
                    <a:pt x="34050" y="47819"/>
                  </a:cubicBezTo>
                  <a:cubicBezTo>
                    <a:pt x="31683" y="55433"/>
                    <a:pt x="27652" y="62421"/>
                    <a:pt x="23924" y="70546"/>
                  </a:cubicBezTo>
                  <a:cubicBezTo>
                    <a:pt x="33547" y="72706"/>
                    <a:pt x="41658" y="74524"/>
                    <a:pt x="49769" y="76342"/>
                  </a:cubicBezTo>
                  <a:cubicBezTo>
                    <a:pt x="50122" y="78160"/>
                    <a:pt x="50424" y="80035"/>
                    <a:pt x="50777" y="81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A5CD3A8-BC64-44A3-2463-776DB291AD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30362" y="6286181"/>
              <a:ext cx="45723" cy="149486"/>
            </a:xfrm>
            <a:custGeom>
              <a:avLst/>
              <a:gdLst>
                <a:gd name="connsiteX0" fmla="*/ 15114 w 45723"/>
                <a:gd name="connsiteY0" fmla="*/ 149486 h 149486"/>
                <a:gd name="connsiteX1" fmla="*/ 20353 w 45723"/>
                <a:gd name="connsiteY1" fmla="*/ 123293 h 149486"/>
                <a:gd name="connsiteX2" fmla="*/ 26097 w 45723"/>
                <a:gd name="connsiteY2" fmla="*/ 67269 h 149486"/>
                <a:gd name="connsiteX3" fmla="*/ 5390 w 45723"/>
                <a:gd name="connsiteY3" fmla="*/ 14769 h 149486"/>
                <a:gd name="connsiteX4" fmla="*/ 100 w 45723"/>
                <a:gd name="connsiteY4" fmla="*/ 7213 h 149486"/>
                <a:gd name="connsiteX5" fmla="*/ 503 w 45723"/>
                <a:gd name="connsiteY5" fmla="*/ 3405 h 149486"/>
                <a:gd name="connsiteX6" fmla="*/ 17381 w 45723"/>
                <a:gd name="connsiteY6" fmla="*/ 4087 h 149486"/>
                <a:gd name="connsiteX7" fmla="*/ 34762 w 45723"/>
                <a:gd name="connsiteY7" fmla="*/ 25735 h 149486"/>
                <a:gd name="connsiteX8" fmla="*/ 29724 w 45723"/>
                <a:gd name="connsiteY8" fmla="*/ 138861 h 149486"/>
                <a:gd name="connsiteX9" fmla="*/ 23678 w 45723"/>
                <a:gd name="connsiteY9" fmla="*/ 145907 h 149486"/>
                <a:gd name="connsiteX10" fmla="*/ 15114 w 45723"/>
                <a:gd name="connsiteY10" fmla="*/ 149430 h 1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3" h="149486">
                  <a:moveTo>
                    <a:pt x="15114" y="149486"/>
                  </a:moveTo>
                  <a:cubicBezTo>
                    <a:pt x="17280" y="138805"/>
                    <a:pt x="19396" y="131133"/>
                    <a:pt x="20353" y="123293"/>
                  </a:cubicBezTo>
                  <a:cubicBezTo>
                    <a:pt x="22671" y="104657"/>
                    <a:pt x="26046" y="85963"/>
                    <a:pt x="26097" y="67269"/>
                  </a:cubicBezTo>
                  <a:cubicBezTo>
                    <a:pt x="26097" y="47099"/>
                    <a:pt x="19850" y="28520"/>
                    <a:pt x="5390" y="14769"/>
                  </a:cubicBezTo>
                  <a:cubicBezTo>
                    <a:pt x="3224" y="12724"/>
                    <a:pt x="1713" y="9826"/>
                    <a:pt x="100" y="7213"/>
                  </a:cubicBezTo>
                  <a:cubicBezTo>
                    <a:pt x="-202" y="6701"/>
                    <a:pt x="252" y="5621"/>
                    <a:pt x="503" y="3405"/>
                  </a:cubicBezTo>
                  <a:cubicBezTo>
                    <a:pt x="5793" y="-1878"/>
                    <a:pt x="12444" y="-515"/>
                    <a:pt x="17381" y="4087"/>
                  </a:cubicBezTo>
                  <a:cubicBezTo>
                    <a:pt x="23980" y="10281"/>
                    <a:pt x="31135" y="17270"/>
                    <a:pt x="34762" y="25735"/>
                  </a:cubicBezTo>
                  <a:cubicBezTo>
                    <a:pt x="51186" y="64145"/>
                    <a:pt x="48868" y="102213"/>
                    <a:pt x="29724" y="138861"/>
                  </a:cubicBezTo>
                  <a:cubicBezTo>
                    <a:pt x="28313" y="141589"/>
                    <a:pt x="25895" y="143805"/>
                    <a:pt x="23678" y="145907"/>
                  </a:cubicBezTo>
                  <a:cubicBezTo>
                    <a:pt x="22671" y="146872"/>
                    <a:pt x="21109" y="147043"/>
                    <a:pt x="15114" y="149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A146FF8-9365-FA24-F97A-8D4FA829D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135" y="4814459"/>
              <a:ext cx="47519" cy="89856"/>
            </a:xfrm>
            <a:custGeom>
              <a:avLst/>
              <a:gdLst>
                <a:gd name="connsiteX0" fmla="*/ 20101 w 47519"/>
                <a:gd name="connsiteY0" fmla="*/ 53811 h 89856"/>
                <a:gd name="connsiteX1" fmla="*/ 1258 w 47519"/>
                <a:gd name="connsiteY1" fmla="*/ 68811 h 89856"/>
                <a:gd name="connsiteX2" fmla="*/ 503 w 47519"/>
                <a:gd name="connsiteY2" fmla="*/ 52163 h 89856"/>
                <a:gd name="connsiteX3" fmla="*/ 18388 w 47519"/>
                <a:gd name="connsiteY3" fmla="*/ 7561 h 89856"/>
                <a:gd name="connsiteX4" fmla="*/ 30076 w 47519"/>
                <a:gd name="connsiteY4" fmla="*/ 4 h 89856"/>
                <a:gd name="connsiteX5" fmla="*/ 38842 w 47519"/>
                <a:gd name="connsiteY5" fmla="*/ 8640 h 89856"/>
                <a:gd name="connsiteX6" fmla="*/ 47356 w 47519"/>
                <a:gd name="connsiteY6" fmla="*/ 74152 h 89856"/>
                <a:gd name="connsiteX7" fmla="*/ 37633 w 47519"/>
                <a:gd name="connsiteY7" fmla="*/ 89834 h 89856"/>
                <a:gd name="connsiteX8" fmla="*/ 25945 w 47519"/>
                <a:gd name="connsiteY8" fmla="*/ 78641 h 89856"/>
                <a:gd name="connsiteX9" fmla="*/ 20101 w 47519"/>
                <a:gd name="connsiteY9" fmla="*/ 53868 h 8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19" h="89856">
                  <a:moveTo>
                    <a:pt x="20101" y="53811"/>
                  </a:moveTo>
                  <a:cubicBezTo>
                    <a:pt x="13702" y="58925"/>
                    <a:pt x="8715" y="62845"/>
                    <a:pt x="1258" y="68811"/>
                  </a:cubicBezTo>
                  <a:cubicBezTo>
                    <a:pt x="805" y="60800"/>
                    <a:pt x="-807" y="55800"/>
                    <a:pt x="503" y="52163"/>
                  </a:cubicBezTo>
                  <a:cubicBezTo>
                    <a:pt x="5893" y="36993"/>
                    <a:pt x="11637" y="21993"/>
                    <a:pt x="18388" y="7561"/>
                  </a:cubicBezTo>
                  <a:cubicBezTo>
                    <a:pt x="20252" y="3640"/>
                    <a:pt x="25945" y="174"/>
                    <a:pt x="30076" y="4"/>
                  </a:cubicBezTo>
                  <a:cubicBezTo>
                    <a:pt x="32998" y="-167"/>
                    <a:pt x="38288" y="5061"/>
                    <a:pt x="38842" y="8640"/>
                  </a:cubicBezTo>
                  <a:cubicBezTo>
                    <a:pt x="42318" y="30345"/>
                    <a:pt x="44988" y="52220"/>
                    <a:pt x="47356" y="74152"/>
                  </a:cubicBezTo>
                  <a:cubicBezTo>
                    <a:pt x="48213" y="82050"/>
                    <a:pt x="45794" y="90345"/>
                    <a:pt x="37633" y="89834"/>
                  </a:cubicBezTo>
                  <a:cubicBezTo>
                    <a:pt x="33451" y="89550"/>
                    <a:pt x="28111" y="83527"/>
                    <a:pt x="25945" y="78641"/>
                  </a:cubicBezTo>
                  <a:cubicBezTo>
                    <a:pt x="22821" y="71482"/>
                    <a:pt x="22116" y="63016"/>
                    <a:pt x="20101" y="538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947B8246-303F-5E96-B7B3-8036194D48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51414" y="6349560"/>
              <a:ext cx="62170" cy="72650"/>
            </a:xfrm>
            <a:custGeom>
              <a:avLst/>
              <a:gdLst>
                <a:gd name="connsiteX0" fmla="*/ 9171 w 62170"/>
                <a:gd name="connsiteY0" fmla="*/ 68039 h 72650"/>
                <a:gd name="connsiteX1" fmla="*/ 3931 w 62170"/>
                <a:gd name="connsiteY1" fmla="*/ 28777 h 72650"/>
                <a:gd name="connsiteX2" fmla="*/ 858 w 62170"/>
                <a:gd name="connsiteY2" fmla="*/ 11732 h 72650"/>
                <a:gd name="connsiteX3" fmla="*/ 17836 w 62170"/>
                <a:gd name="connsiteY3" fmla="*/ 12244 h 72650"/>
                <a:gd name="connsiteX4" fmla="*/ 25998 w 62170"/>
                <a:gd name="connsiteY4" fmla="*/ 18266 h 72650"/>
                <a:gd name="connsiteX5" fmla="*/ 62171 w 62170"/>
                <a:gd name="connsiteY5" fmla="*/ 6391 h 72650"/>
                <a:gd name="connsiteX6" fmla="*/ 41263 w 62170"/>
                <a:gd name="connsiteY6" fmla="*/ 38096 h 72650"/>
                <a:gd name="connsiteX7" fmla="*/ 50684 w 62170"/>
                <a:gd name="connsiteY7" fmla="*/ 57585 h 72650"/>
                <a:gd name="connsiteX8" fmla="*/ 50483 w 62170"/>
                <a:gd name="connsiteY8" fmla="*/ 70709 h 72650"/>
                <a:gd name="connsiteX9" fmla="*/ 37031 w 62170"/>
                <a:gd name="connsiteY9" fmla="*/ 71108 h 72650"/>
                <a:gd name="connsiteX10" fmla="*/ 9221 w 62170"/>
                <a:gd name="connsiteY10" fmla="*/ 68039 h 7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170" h="72650">
                  <a:moveTo>
                    <a:pt x="9171" y="68039"/>
                  </a:moveTo>
                  <a:cubicBezTo>
                    <a:pt x="11136" y="50312"/>
                    <a:pt x="14410" y="38380"/>
                    <a:pt x="3931" y="28777"/>
                  </a:cubicBezTo>
                  <a:cubicBezTo>
                    <a:pt x="707" y="25823"/>
                    <a:pt x="-1208" y="15539"/>
                    <a:pt x="858" y="11732"/>
                  </a:cubicBezTo>
                  <a:cubicBezTo>
                    <a:pt x="5241" y="3607"/>
                    <a:pt x="12143" y="8152"/>
                    <a:pt x="17836" y="12244"/>
                  </a:cubicBezTo>
                  <a:cubicBezTo>
                    <a:pt x="20758" y="14403"/>
                    <a:pt x="23680" y="16562"/>
                    <a:pt x="25998" y="18266"/>
                  </a:cubicBezTo>
                  <a:cubicBezTo>
                    <a:pt x="37938" y="12868"/>
                    <a:pt x="43228" y="-11336"/>
                    <a:pt x="62171" y="6391"/>
                  </a:cubicBezTo>
                  <a:cubicBezTo>
                    <a:pt x="55067" y="17187"/>
                    <a:pt x="48316" y="27414"/>
                    <a:pt x="41263" y="38096"/>
                  </a:cubicBezTo>
                  <a:cubicBezTo>
                    <a:pt x="44639" y="44857"/>
                    <a:pt x="48467" y="50880"/>
                    <a:pt x="50684" y="57585"/>
                  </a:cubicBezTo>
                  <a:cubicBezTo>
                    <a:pt x="51994" y="61619"/>
                    <a:pt x="52044" y="69914"/>
                    <a:pt x="50483" y="70709"/>
                  </a:cubicBezTo>
                  <a:cubicBezTo>
                    <a:pt x="46553" y="72699"/>
                    <a:pt x="39601" y="73664"/>
                    <a:pt x="37031" y="71108"/>
                  </a:cubicBezTo>
                  <a:cubicBezTo>
                    <a:pt x="29525" y="63550"/>
                    <a:pt x="22522" y="58494"/>
                    <a:pt x="9221" y="680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5126D5A-04E7-91E6-6FEF-0A9C363554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3537" y="3551114"/>
              <a:ext cx="59656" cy="95439"/>
            </a:xfrm>
            <a:custGeom>
              <a:avLst/>
              <a:gdLst>
                <a:gd name="connsiteX0" fmla="*/ 31048 w 59656"/>
                <a:gd name="connsiteY0" fmla="*/ 52205 h 95439"/>
                <a:gd name="connsiteX1" fmla="*/ 39411 w 59656"/>
                <a:gd name="connsiteY1" fmla="*/ 12773 h 95439"/>
                <a:gd name="connsiteX2" fmla="*/ 53114 w 59656"/>
                <a:gd name="connsiteY2" fmla="*/ 329 h 95439"/>
                <a:gd name="connsiteX3" fmla="*/ 59261 w 59656"/>
                <a:gd name="connsiteY3" fmla="*/ 16466 h 95439"/>
                <a:gd name="connsiteX4" fmla="*/ 52762 w 59656"/>
                <a:gd name="connsiteY4" fmla="*/ 78285 h 95439"/>
                <a:gd name="connsiteX5" fmla="*/ 43089 w 59656"/>
                <a:gd name="connsiteY5" fmla="*/ 95103 h 95439"/>
                <a:gd name="connsiteX6" fmla="*/ 31703 w 59656"/>
                <a:gd name="connsiteY6" fmla="*/ 80500 h 95439"/>
                <a:gd name="connsiteX7" fmla="*/ 29234 w 59656"/>
                <a:gd name="connsiteY7" fmla="*/ 77148 h 95439"/>
                <a:gd name="connsiteX8" fmla="*/ 7520 w 59656"/>
                <a:gd name="connsiteY8" fmla="*/ 76807 h 95439"/>
                <a:gd name="connsiteX9" fmla="*/ 64 w 59656"/>
                <a:gd name="connsiteY9" fmla="*/ 69819 h 95439"/>
                <a:gd name="connsiteX10" fmla="*/ 4497 w 59656"/>
                <a:gd name="connsiteY10" fmla="*/ 59989 h 95439"/>
                <a:gd name="connsiteX11" fmla="*/ 30997 w 59656"/>
                <a:gd name="connsiteY11" fmla="*/ 52148 h 9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56" h="95439">
                  <a:moveTo>
                    <a:pt x="31048" y="52205"/>
                  </a:moveTo>
                  <a:cubicBezTo>
                    <a:pt x="33970" y="38284"/>
                    <a:pt x="36388" y="25443"/>
                    <a:pt x="39411" y="12773"/>
                  </a:cubicBezTo>
                  <a:cubicBezTo>
                    <a:pt x="41225" y="5273"/>
                    <a:pt x="44902" y="-1602"/>
                    <a:pt x="53114" y="329"/>
                  </a:cubicBezTo>
                  <a:cubicBezTo>
                    <a:pt x="60822" y="2205"/>
                    <a:pt x="59865" y="9932"/>
                    <a:pt x="59261" y="16466"/>
                  </a:cubicBezTo>
                  <a:cubicBezTo>
                    <a:pt x="57346" y="37091"/>
                    <a:pt x="55835" y="57830"/>
                    <a:pt x="52762" y="78285"/>
                  </a:cubicBezTo>
                  <a:cubicBezTo>
                    <a:pt x="51804" y="84592"/>
                    <a:pt x="47421" y="93853"/>
                    <a:pt x="43089" y="95103"/>
                  </a:cubicBezTo>
                  <a:cubicBezTo>
                    <a:pt x="35078" y="97376"/>
                    <a:pt x="33516" y="87660"/>
                    <a:pt x="31703" y="80500"/>
                  </a:cubicBezTo>
                  <a:cubicBezTo>
                    <a:pt x="31350" y="79137"/>
                    <a:pt x="29990" y="78114"/>
                    <a:pt x="29234" y="77148"/>
                  </a:cubicBezTo>
                  <a:cubicBezTo>
                    <a:pt x="21879" y="77148"/>
                    <a:pt x="14624" y="77830"/>
                    <a:pt x="7520" y="76807"/>
                  </a:cubicBezTo>
                  <a:cubicBezTo>
                    <a:pt x="4699" y="76410"/>
                    <a:pt x="517" y="72660"/>
                    <a:pt x="64" y="69819"/>
                  </a:cubicBezTo>
                  <a:cubicBezTo>
                    <a:pt x="-440" y="66807"/>
                    <a:pt x="2130" y="61012"/>
                    <a:pt x="4497" y="59989"/>
                  </a:cubicBezTo>
                  <a:cubicBezTo>
                    <a:pt x="12558" y="56637"/>
                    <a:pt x="21123" y="54932"/>
                    <a:pt x="30997" y="52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6246841A-404F-13E8-1BAF-4410A13BD5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68080" y="4276231"/>
              <a:ext cx="49033" cy="106241"/>
            </a:xfrm>
            <a:custGeom>
              <a:avLst/>
              <a:gdLst>
                <a:gd name="connsiteX0" fmla="*/ 31445 w 49033"/>
                <a:gd name="connsiteY0" fmla="*/ 106241 h 106241"/>
                <a:gd name="connsiteX1" fmla="*/ 20814 w 49033"/>
                <a:gd name="connsiteY1" fmla="*/ 74764 h 106241"/>
                <a:gd name="connsiteX2" fmla="*/ 18698 w 49033"/>
                <a:gd name="connsiteY2" fmla="*/ 73173 h 106241"/>
                <a:gd name="connsiteX3" fmla="*/ 7 w 49033"/>
                <a:gd name="connsiteY3" fmla="*/ 64480 h 106241"/>
                <a:gd name="connsiteX4" fmla="*/ 20361 w 49033"/>
                <a:gd name="connsiteY4" fmla="*/ 45332 h 106241"/>
                <a:gd name="connsiteX5" fmla="*/ 17439 w 49033"/>
                <a:gd name="connsiteY5" fmla="*/ 17434 h 106241"/>
                <a:gd name="connsiteX6" fmla="*/ 22880 w 49033"/>
                <a:gd name="connsiteY6" fmla="*/ 1241 h 106241"/>
                <a:gd name="connsiteX7" fmla="*/ 37994 w 49033"/>
                <a:gd name="connsiteY7" fmla="*/ 10558 h 106241"/>
                <a:gd name="connsiteX8" fmla="*/ 42075 w 49033"/>
                <a:gd name="connsiteY8" fmla="*/ 29593 h 106241"/>
                <a:gd name="connsiteX9" fmla="*/ 47667 w 49033"/>
                <a:gd name="connsiteY9" fmla="*/ 49934 h 106241"/>
                <a:gd name="connsiteX10" fmla="*/ 49027 w 49033"/>
                <a:gd name="connsiteY10" fmla="*/ 51752 h 106241"/>
                <a:gd name="connsiteX11" fmla="*/ 37440 w 49033"/>
                <a:gd name="connsiteY11" fmla="*/ 105843 h 106241"/>
                <a:gd name="connsiteX12" fmla="*/ 31394 w 49033"/>
                <a:gd name="connsiteY12" fmla="*/ 106184 h 1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33" h="106241">
                  <a:moveTo>
                    <a:pt x="31445" y="106241"/>
                  </a:moveTo>
                  <a:cubicBezTo>
                    <a:pt x="28069" y="96241"/>
                    <a:pt x="24643" y="86184"/>
                    <a:pt x="20814" y="74764"/>
                  </a:cubicBezTo>
                  <a:cubicBezTo>
                    <a:pt x="21016" y="74934"/>
                    <a:pt x="19958" y="73570"/>
                    <a:pt x="18698" y="73173"/>
                  </a:cubicBezTo>
                  <a:cubicBezTo>
                    <a:pt x="11847" y="71014"/>
                    <a:pt x="-345" y="77832"/>
                    <a:pt x="7" y="64480"/>
                  </a:cubicBezTo>
                  <a:cubicBezTo>
                    <a:pt x="158" y="58570"/>
                    <a:pt x="11645" y="53116"/>
                    <a:pt x="20361" y="45332"/>
                  </a:cubicBezTo>
                  <a:cubicBezTo>
                    <a:pt x="19555" y="38286"/>
                    <a:pt x="17489" y="27888"/>
                    <a:pt x="17439" y="17434"/>
                  </a:cubicBezTo>
                  <a:cubicBezTo>
                    <a:pt x="17439" y="11809"/>
                    <a:pt x="19404" y="3172"/>
                    <a:pt x="22880" y="1241"/>
                  </a:cubicBezTo>
                  <a:cubicBezTo>
                    <a:pt x="29480" y="-2510"/>
                    <a:pt x="35525" y="2718"/>
                    <a:pt x="37994" y="10558"/>
                  </a:cubicBezTo>
                  <a:cubicBezTo>
                    <a:pt x="39959" y="16638"/>
                    <a:pt x="40563" y="23286"/>
                    <a:pt x="42075" y="29593"/>
                  </a:cubicBezTo>
                  <a:cubicBezTo>
                    <a:pt x="43737" y="36468"/>
                    <a:pt x="45752" y="43173"/>
                    <a:pt x="47667" y="49934"/>
                  </a:cubicBezTo>
                  <a:cubicBezTo>
                    <a:pt x="47869" y="50673"/>
                    <a:pt x="49128" y="51298"/>
                    <a:pt x="49027" y="51752"/>
                  </a:cubicBezTo>
                  <a:cubicBezTo>
                    <a:pt x="45198" y="69821"/>
                    <a:pt x="41319" y="87832"/>
                    <a:pt x="37440" y="105843"/>
                  </a:cubicBezTo>
                  <a:cubicBezTo>
                    <a:pt x="35425" y="105957"/>
                    <a:pt x="33409" y="106071"/>
                    <a:pt x="31394" y="106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29C5EEB-3D31-D0CD-06D4-08F7FED25D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6329" y="1441058"/>
              <a:ext cx="74268" cy="91110"/>
            </a:xfrm>
            <a:custGeom>
              <a:avLst/>
              <a:gdLst>
                <a:gd name="connsiteX0" fmla="*/ 45602 w 74268"/>
                <a:gd name="connsiteY0" fmla="*/ 91111 h 91110"/>
                <a:gd name="connsiteX1" fmla="*/ 24241 w 74268"/>
                <a:gd name="connsiteY1" fmla="*/ 64406 h 91110"/>
                <a:gd name="connsiteX2" fmla="*/ 311 w 74268"/>
                <a:gd name="connsiteY2" fmla="*/ 64406 h 91110"/>
                <a:gd name="connsiteX3" fmla="*/ 23083 w 74268"/>
                <a:gd name="connsiteY3" fmla="*/ 37076 h 91110"/>
                <a:gd name="connsiteX4" fmla="*/ 25954 w 74268"/>
                <a:gd name="connsiteY4" fmla="*/ 12815 h 91110"/>
                <a:gd name="connsiteX5" fmla="*/ 39456 w 74268"/>
                <a:gd name="connsiteY5" fmla="*/ 201 h 91110"/>
                <a:gd name="connsiteX6" fmla="*/ 47114 w 74268"/>
                <a:gd name="connsiteY6" fmla="*/ 15371 h 91110"/>
                <a:gd name="connsiteX7" fmla="*/ 47114 w 74268"/>
                <a:gd name="connsiteY7" fmla="*/ 32133 h 91110"/>
                <a:gd name="connsiteX8" fmla="*/ 74269 w 74268"/>
                <a:gd name="connsiteY8" fmla="*/ 37417 h 91110"/>
                <a:gd name="connsiteX9" fmla="*/ 48625 w 74268"/>
                <a:gd name="connsiteY9" fmla="*/ 59520 h 91110"/>
                <a:gd name="connsiteX10" fmla="*/ 45602 w 74268"/>
                <a:gd name="connsiteY10" fmla="*/ 91111 h 9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68" h="91110">
                  <a:moveTo>
                    <a:pt x="45602" y="91111"/>
                  </a:moveTo>
                  <a:cubicBezTo>
                    <a:pt x="36635" y="79861"/>
                    <a:pt x="31194" y="73099"/>
                    <a:pt x="24241" y="64406"/>
                  </a:cubicBezTo>
                  <a:lnTo>
                    <a:pt x="311" y="64406"/>
                  </a:lnTo>
                  <a:cubicBezTo>
                    <a:pt x="-2561" y="43156"/>
                    <a:pt x="15223" y="47304"/>
                    <a:pt x="23083" y="37076"/>
                  </a:cubicBezTo>
                  <a:cubicBezTo>
                    <a:pt x="23838" y="30485"/>
                    <a:pt x="24342" y="21508"/>
                    <a:pt x="25954" y="12815"/>
                  </a:cubicBezTo>
                  <a:cubicBezTo>
                    <a:pt x="27415" y="5087"/>
                    <a:pt x="31244" y="-1219"/>
                    <a:pt x="39456" y="201"/>
                  </a:cubicBezTo>
                  <a:cubicBezTo>
                    <a:pt x="47215" y="1508"/>
                    <a:pt x="47114" y="8667"/>
                    <a:pt x="47114" y="15371"/>
                  </a:cubicBezTo>
                  <a:cubicBezTo>
                    <a:pt x="47114" y="20883"/>
                    <a:pt x="47114" y="26394"/>
                    <a:pt x="47114" y="32133"/>
                  </a:cubicBezTo>
                  <a:cubicBezTo>
                    <a:pt x="56736" y="34008"/>
                    <a:pt x="64848" y="35542"/>
                    <a:pt x="74269" y="37417"/>
                  </a:cubicBezTo>
                  <a:cubicBezTo>
                    <a:pt x="69936" y="53838"/>
                    <a:pt x="55779" y="48838"/>
                    <a:pt x="48625" y="59520"/>
                  </a:cubicBezTo>
                  <a:cubicBezTo>
                    <a:pt x="48021" y="66054"/>
                    <a:pt x="47114" y="75315"/>
                    <a:pt x="45602" y="91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CF34B88-EA1F-87A6-0CB8-16A2A10FD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180" y="2290332"/>
              <a:ext cx="84851" cy="83546"/>
            </a:xfrm>
            <a:custGeom>
              <a:avLst/>
              <a:gdLst>
                <a:gd name="connsiteX0" fmla="*/ 84852 w 84851"/>
                <a:gd name="connsiteY0" fmla="*/ 32126 h 83546"/>
                <a:gd name="connsiteX1" fmla="*/ 61778 w 84851"/>
                <a:gd name="connsiteY1" fmla="*/ 45535 h 83546"/>
                <a:gd name="connsiteX2" fmla="*/ 50090 w 84851"/>
                <a:gd name="connsiteY2" fmla="*/ 83546 h 83546"/>
                <a:gd name="connsiteX3" fmla="*/ 43893 w 84851"/>
                <a:gd name="connsiteY3" fmla="*/ 83149 h 83546"/>
                <a:gd name="connsiteX4" fmla="*/ 37696 w 84851"/>
                <a:gd name="connsiteY4" fmla="*/ 48603 h 83546"/>
                <a:gd name="connsiteX5" fmla="*/ 13211 w 84851"/>
                <a:gd name="connsiteY5" fmla="*/ 50933 h 83546"/>
                <a:gd name="connsiteX6" fmla="*/ 12 w 84851"/>
                <a:gd name="connsiteY6" fmla="*/ 42921 h 83546"/>
                <a:gd name="connsiteX7" fmla="*/ 10894 w 84851"/>
                <a:gd name="connsiteY7" fmla="*/ 30819 h 83546"/>
                <a:gd name="connsiteX8" fmla="*/ 37998 w 84851"/>
                <a:gd name="connsiteY8" fmla="*/ 25592 h 83546"/>
                <a:gd name="connsiteX9" fmla="*/ 42130 w 84851"/>
                <a:gd name="connsiteY9" fmla="*/ 7466 h 83546"/>
                <a:gd name="connsiteX10" fmla="*/ 51954 w 84851"/>
                <a:gd name="connsiteY10" fmla="*/ 23 h 83546"/>
                <a:gd name="connsiteX11" fmla="*/ 59662 w 84851"/>
                <a:gd name="connsiteY11" fmla="*/ 6728 h 83546"/>
                <a:gd name="connsiteX12" fmla="*/ 84802 w 84851"/>
                <a:gd name="connsiteY12" fmla="*/ 32239 h 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851" h="83546">
                  <a:moveTo>
                    <a:pt x="84852" y="32126"/>
                  </a:moveTo>
                  <a:cubicBezTo>
                    <a:pt x="74020" y="38432"/>
                    <a:pt x="67773" y="42069"/>
                    <a:pt x="61778" y="45535"/>
                  </a:cubicBezTo>
                  <a:cubicBezTo>
                    <a:pt x="57899" y="58205"/>
                    <a:pt x="54019" y="70876"/>
                    <a:pt x="50090" y="83546"/>
                  </a:cubicBezTo>
                  <a:cubicBezTo>
                    <a:pt x="48024" y="83433"/>
                    <a:pt x="45958" y="83262"/>
                    <a:pt x="43893" y="83149"/>
                  </a:cubicBezTo>
                  <a:cubicBezTo>
                    <a:pt x="42029" y="72637"/>
                    <a:pt x="40114" y="62126"/>
                    <a:pt x="37696" y="48603"/>
                  </a:cubicBezTo>
                  <a:cubicBezTo>
                    <a:pt x="29887" y="49342"/>
                    <a:pt x="21524" y="50364"/>
                    <a:pt x="13211" y="50933"/>
                  </a:cubicBezTo>
                  <a:cubicBezTo>
                    <a:pt x="7317" y="51330"/>
                    <a:pt x="-341" y="51671"/>
                    <a:pt x="12" y="42921"/>
                  </a:cubicBezTo>
                  <a:cubicBezTo>
                    <a:pt x="213" y="38546"/>
                    <a:pt x="6360" y="32523"/>
                    <a:pt x="10894" y="30819"/>
                  </a:cubicBezTo>
                  <a:cubicBezTo>
                    <a:pt x="19055" y="27751"/>
                    <a:pt x="27973" y="27353"/>
                    <a:pt x="37998" y="25592"/>
                  </a:cubicBezTo>
                  <a:cubicBezTo>
                    <a:pt x="39258" y="19512"/>
                    <a:pt x="39661" y="12864"/>
                    <a:pt x="42130" y="7466"/>
                  </a:cubicBezTo>
                  <a:cubicBezTo>
                    <a:pt x="43792" y="3887"/>
                    <a:pt x="48326" y="591"/>
                    <a:pt x="51954" y="23"/>
                  </a:cubicBezTo>
                  <a:cubicBezTo>
                    <a:pt x="54322" y="-375"/>
                    <a:pt x="59763" y="4455"/>
                    <a:pt x="59662" y="6728"/>
                  </a:cubicBezTo>
                  <a:cubicBezTo>
                    <a:pt x="58906" y="23262"/>
                    <a:pt x="70695" y="25592"/>
                    <a:pt x="84802" y="32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70ED1FD5-AF17-CD66-1F04-469F11F08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08506" y="1063132"/>
              <a:ext cx="51940" cy="91398"/>
            </a:xfrm>
            <a:custGeom>
              <a:avLst/>
              <a:gdLst>
                <a:gd name="connsiteX0" fmla="*/ 36164 w 51940"/>
                <a:gd name="connsiteY0" fmla="*/ 48807 h 91398"/>
                <a:gd name="connsiteX1" fmla="*/ 51228 w 51940"/>
                <a:gd name="connsiteY1" fmla="*/ 49943 h 91398"/>
                <a:gd name="connsiteX2" fmla="*/ 43570 w 51940"/>
                <a:gd name="connsiteY2" fmla="*/ 83012 h 91398"/>
                <a:gd name="connsiteX3" fmla="*/ 29464 w 51940"/>
                <a:gd name="connsiteY3" fmla="*/ 91307 h 91398"/>
                <a:gd name="connsiteX4" fmla="*/ 20295 w 51940"/>
                <a:gd name="connsiteY4" fmla="*/ 77444 h 91398"/>
                <a:gd name="connsiteX5" fmla="*/ 19892 w 51940"/>
                <a:gd name="connsiteY5" fmla="*/ 46648 h 91398"/>
                <a:gd name="connsiteX6" fmla="*/ 11327 w 51940"/>
                <a:gd name="connsiteY6" fmla="*/ 0 h 91398"/>
                <a:gd name="connsiteX7" fmla="*/ 36164 w 51940"/>
                <a:gd name="connsiteY7" fmla="*/ 9489 h 91398"/>
                <a:gd name="connsiteX8" fmla="*/ 36164 w 51940"/>
                <a:gd name="connsiteY8" fmla="*/ 48750 h 9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940" h="91398">
                  <a:moveTo>
                    <a:pt x="36164" y="48807"/>
                  </a:moveTo>
                  <a:cubicBezTo>
                    <a:pt x="42815" y="49318"/>
                    <a:pt x="46694" y="49603"/>
                    <a:pt x="51228" y="49943"/>
                  </a:cubicBezTo>
                  <a:cubicBezTo>
                    <a:pt x="53646" y="63239"/>
                    <a:pt x="49616" y="73921"/>
                    <a:pt x="43570" y="83012"/>
                  </a:cubicBezTo>
                  <a:cubicBezTo>
                    <a:pt x="40598" y="87557"/>
                    <a:pt x="33746" y="92103"/>
                    <a:pt x="29464" y="91307"/>
                  </a:cubicBezTo>
                  <a:cubicBezTo>
                    <a:pt x="25685" y="90626"/>
                    <a:pt x="21050" y="82785"/>
                    <a:pt x="20295" y="77444"/>
                  </a:cubicBezTo>
                  <a:cubicBezTo>
                    <a:pt x="18834" y="67103"/>
                    <a:pt x="19892" y="56307"/>
                    <a:pt x="19892" y="46648"/>
                  </a:cubicBezTo>
                  <a:cubicBezTo>
                    <a:pt x="-3938" y="33693"/>
                    <a:pt x="-5802" y="20568"/>
                    <a:pt x="11327" y="0"/>
                  </a:cubicBezTo>
                  <a:cubicBezTo>
                    <a:pt x="19086" y="2955"/>
                    <a:pt x="26693" y="5852"/>
                    <a:pt x="36164" y="9489"/>
                  </a:cubicBezTo>
                  <a:lnTo>
                    <a:pt x="36164" y="4875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FE6505E9-8025-EFFC-1D9A-59B1395AFC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68312" y="1449678"/>
              <a:ext cx="44655" cy="80791"/>
            </a:xfrm>
            <a:custGeom>
              <a:avLst/>
              <a:gdLst>
                <a:gd name="connsiteX0" fmla="*/ 26373 w 44655"/>
                <a:gd name="connsiteY0" fmla="*/ 56184 h 80791"/>
                <a:gd name="connsiteX1" fmla="*/ 41588 w 44655"/>
                <a:gd name="connsiteY1" fmla="*/ 66184 h 80791"/>
                <a:gd name="connsiteX2" fmla="*/ 19623 w 44655"/>
                <a:gd name="connsiteY2" fmla="*/ 80730 h 80791"/>
                <a:gd name="connsiteX3" fmla="*/ 1788 w 44655"/>
                <a:gd name="connsiteY3" fmla="*/ 53627 h 80791"/>
                <a:gd name="connsiteX4" fmla="*/ 14735 w 44655"/>
                <a:gd name="connsiteY4" fmla="*/ 27775 h 80791"/>
                <a:gd name="connsiteX5" fmla="*/ 5768 w 44655"/>
                <a:gd name="connsiteY5" fmla="*/ 17320 h 80791"/>
                <a:gd name="connsiteX6" fmla="*/ 12922 w 44655"/>
                <a:gd name="connsiteY6" fmla="*/ 6525 h 80791"/>
                <a:gd name="connsiteX7" fmla="*/ 24711 w 44655"/>
                <a:gd name="connsiteY7" fmla="*/ 502 h 80791"/>
                <a:gd name="connsiteX8" fmla="*/ 42646 w 44655"/>
                <a:gd name="connsiteY8" fmla="*/ 2888 h 80791"/>
                <a:gd name="connsiteX9" fmla="*/ 42797 w 44655"/>
                <a:gd name="connsiteY9" fmla="*/ 22434 h 80791"/>
                <a:gd name="connsiteX10" fmla="*/ 26373 w 44655"/>
                <a:gd name="connsiteY10" fmla="*/ 56241 h 8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55" h="80791">
                  <a:moveTo>
                    <a:pt x="26373" y="56184"/>
                  </a:moveTo>
                  <a:cubicBezTo>
                    <a:pt x="32620" y="60275"/>
                    <a:pt x="36802" y="63002"/>
                    <a:pt x="41588" y="66184"/>
                  </a:cubicBezTo>
                  <a:cubicBezTo>
                    <a:pt x="36953" y="78627"/>
                    <a:pt x="28187" y="80161"/>
                    <a:pt x="19623" y="80730"/>
                  </a:cubicBezTo>
                  <a:cubicBezTo>
                    <a:pt x="4156" y="81752"/>
                    <a:pt x="-3804" y="69934"/>
                    <a:pt x="1788" y="53627"/>
                  </a:cubicBezTo>
                  <a:cubicBezTo>
                    <a:pt x="4861" y="44593"/>
                    <a:pt x="10251" y="36525"/>
                    <a:pt x="14735" y="27775"/>
                  </a:cubicBezTo>
                  <a:cubicBezTo>
                    <a:pt x="11662" y="24479"/>
                    <a:pt x="6624" y="21468"/>
                    <a:pt x="5768" y="17320"/>
                  </a:cubicBezTo>
                  <a:cubicBezTo>
                    <a:pt x="5163" y="14422"/>
                    <a:pt x="9748" y="9309"/>
                    <a:pt x="12922" y="6525"/>
                  </a:cubicBezTo>
                  <a:cubicBezTo>
                    <a:pt x="16297" y="3570"/>
                    <a:pt x="20630" y="900"/>
                    <a:pt x="24711" y="502"/>
                  </a:cubicBezTo>
                  <a:cubicBezTo>
                    <a:pt x="30807" y="-66"/>
                    <a:pt x="39170" y="-919"/>
                    <a:pt x="42646" y="2888"/>
                  </a:cubicBezTo>
                  <a:cubicBezTo>
                    <a:pt x="45669" y="6184"/>
                    <a:pt x="44913" y="16581"/>
                    <a:pt x="42797" y="22434"/>
                  </a:cubicBezTo>
                  <a:cubicBezTo>
                    <a:pt x="38716" y="33684"/>
                    <a:pt x="32520" y="43968"/>
                    <a:pt x="26373" y="562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FD63734D-8B17-EE40-ACF6-34F3974EAD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6776" y="3725493"/>
              <a:ext cx="52798" cy="81008"/>
            </a:xfrm>
            <a:custGeom>
              <a:avLst/>
              <a:gdLst>
                <a:gd name="connsiteX0" fmla="*/ 52799 w 52798"/>
                <a:gd name="connsiteY0" fmla="*/ 81009 h 81008"/>
                <a:gd name="connsiteX1" fmla="*/ 27961 w 52798"/>
                <a:gd name="connsiteY1" fmla="*/ 45554 h 81008"/>
                <a:gd name="connsiteX2" fmla="*/ 0 w 52798"/>
                <a:gd name="connsiteY2" fmla="*/ 61066 h 81008"/>
                <a:gd name="connsiteX3" fmla="*/ 2973 w 52798"/>
                <a:gd name="connsiteY3" fmla="*/ 42599 h 81008"/>
                <a:gd name="connsiteX4" fmla="*/ 23528 w 52798"/>
                <a:gd name="connsiteY4" fmla="*/ 10497 h 81008"/>
                <a:gd name="connsiteX5" fmla="*/ 41916 w 52798"/>
                <a:gd name="connsiteY5" fmla="*/ 667 h 81008"/>
                <a:gd name="connsiteX6" fmla="*/ 52748 w 52798"/>
                <a:gd name="connsiteY6" fmla="*/ 19758 h 81008"/>
                <a:gd name="connsiteX7" fmla="*/ 52748 w 52798"/>
                <a:gd name="connsiteY7" fmla="*/ 80952 h 8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98" h="81008">
                  <a:moveTo>
                    <a:pt x="52799" y="81009"/>
                  </a:moveTo>
                  <a:cubicBezTo>
                    <a:pt x="29069" y="79475"/>
                    <a:pt x="33251" y="58963"/>
                    <a:pt x="27961" y="45554"/>
                  </a:cubicBezTo>
                  <a:cubicBezTo>
                    <a:pt x="19447" y="50270"/>
                    <a:pt x="11588" y="54645"/>
                    <a:pt x="0" y="61066"/>
                  </a:cubicBezTo>
                  <a:cubicBezTo>
                    <a:pt x="1461" y="51179"/>
                    <a:pt x="1008" y="46009"/>
                    <a:pt x="2973" y="42599"/>
                  </a:cubicBezTo>
                  <a:cubicBezTo>
                    <a:pt x="9371" y="31577"/>
                    <a:pt x="16777" y="21293"/>
                    <a:pt x="23528" y="10497"/>
                  </a:cubicBezTo>
                  <a:cubicBezTo>
                    <a:pt x="28112" y="3224"/>
                    <a:pt x="33553" y="-1890"/>
                    <a:pt x="41916" y="667"/>
                  </a:cubicBezTo>
                  <a:cubicBezTo>
                    <a:pt x="50380" y="3224"/>
                    <a:pt x="52799" y="10667"/>
                    <a:pt x="52748" y="19758"/>
                  </a:cubicBezTo>
                  <a:cubicBezTo>
                    <a:pt x="52698" y="39361"/>
                    <a:pt x="52748" y="59020"/>
                    <a:pt x="52748" y="8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EFF5E649-44B8-989F-1964-C30180961F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6503" y="3067575"/>
              <a:ext cx="62824" cy="89434"/>
            </a:xfrm>
            <a:custGeom>
              <a:avLst/>
              <a:gdLst>
                <a:gd name="connsiteX0" fmla="*/ 31639 w 62824"/>
                <a:gd name="connsiteY0" fmla="*/ 30059 h 89434"/>
                <a:gd name="connsiteX1" fmla="*/ 36576 w 62824"/>
                <a:gd name="connsiteY1" fmla="*/ 6138 h 89434"/>
                <a:gd name="connsiteX2" fmla="*/ 46753 w 62824"/>
                <a:gd name="connsiteY2" fmla="*/ 2 h 89434"/>
                <a:gd name="connsiteX3" fmla="*/ 53504 w 62824"/>
                <a:gd name="connsiteY3" fmla="*/ 7843 h 89434"/>
                <a:gd name="connsiteX4" fmla="*/ 62824 w 62824"/>
                <a:gd name="connsiteY4" fmla="*/ 38127 h 89434"/>
                <a:gd name="connsiteX5" fmla="*/ 51136 w 62824"/>
                <a:gd name="connsiteY5" fmla="*/ 89434 h 89434"/>
                <a:gd name="connsiteX6" fmla="*/ 32495 w 62824"/>
                <a:gd name="connsiteY6" fmla="*/ 53809 h 89434"/>
                <a:gd name="connsiteX7" fmla="*/ 14308 w 62824"/>
                <a:gd name="connsiteY7" fmla="*/ 57218 h 89434"/>
                <a:gd name="connsiteX8" fmla="*/ 0 w 62824"/>
                <a:gd name="connsiteY8" fmla="*/ 50514 h 89434"/>
                <a:gd name="connsiteX9" fmla="*/ 10479 w 62824"/>
                <a:gd name="connsiteY9" fmla="*/ 37218 h 89434"/>
                <a:gd name="connsiteX10" fmla="*/ 31639 w 62824"/>
                <a:gd name="connsiteY10" fmla="*/ 30116 h 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4" h="89434">
                  <a:moveTo>
                    <a:pt x="31639" y="30059"/>
                  </a:moveTo>
                  <a:cubicBezTo>
                    <a:pt x="33503" y="20286"/>
                    <a:pt x="33906" y="12616"/>
                    <a:pt x="36576" y="6138"/>
                  </a:cubicBezTo>
                  <a:cubicBezTo>
                    <a:pt x="37886" y="2843"/>
                    <a:pt x="43176" y="172"/>
                    <a:pt x="46753" y="2"/>
                  </a:cubicBezTo>
                  <a:cubicBezTo>
                    <a:pt x="48919" y="-112"/>
                    <a:pt x="52295" y="4547"/>
                    <a:pt x="53504" y="7843"/>
                  </a:cubicBezTo>
                  <a:cubicBezTo>
                    <a:pt x="57081" y="17786"/>
                    <a:pt x="59801" y="28127"/>
                    <a:pt x="62824" y="38127"/>
                  </a:cubicBezTo>
                  <a:cubicBezTo>
                    <a:pt x="59197" y="53980"/>
                    <a:pt x="55318" y="71025"/>
                    <a:pt x="51136" y="89434"/>
                  </a:cubicBezTo>
                  <a:cubicBezTo>
                    <a:pt x="35871" y="81707"/>
                    <a:pt x="39347" y="65514"/>
                    <a:pt x="32495" y="53809"/>
                  </a:cubicBezTo>
                  <a:cubicBezTo>
                    <a:pt x="26752" y="55002"/>
                    <a:pt x="20454" y="57616"/>
                    <a:pt x="14308" y="57218"/>
                  </a:cubicBezTo>
                  <a:cubicBezTo>
                    <a:pt x="9421" y="56877"/>
                    <a:pt x="4786" y="52900"/>
                    <a:pt x="0" y="50514"/>
                  </a:cubicBezTo>
                  <a:cubicBezTo>
                    <a:pt x="3426" y="45968"/>
                    <a:pt x="6096" y="39775"/>
                    <a:pt x="10479" y="37218"/>
                  </a:cubicBezTo>
                  <a:cubicBezTo>
                    <a:pt x="16676" y="33525"/>
                    <a:pt x="24082" y="32502"/>
                    <a:pt x="31639" y="301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10CBE9DF-8F30-41E5-3A59-4A69BB7B71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72" y="6425783"/>
              <a:ext cx="61093" cy="61475"/>
            </a:xfrm>
            <a:custGeom>
              <a:avLst/>
              <a:gdLst>
                <a:gd name="connsiteX0" fmla="*/ 30942 w 61093"/>
                <a:gd name="connsiteY0" fmla="*/ 61476 h 61475"/>
                <a:gd name="connsiteX1" fmla="*/ 110 w 61093"/>
                <a:gd name="connsiteY1" fmla="*/ 27442 h 61475"/>
                <a:gd name="connsiteX2" fmla="*/ 11244 w 61093"/>
                <a:gd name="connsiteY2" fmla="*/ 12783 h 61475"/>
                <a:gd name="connsiteX3" fmla="*/ 20463 w 61093"/>
                <a:gd name="connsiteY3" fmla="*/ 8009 h 61475"/>
                <a:gd name="connsiteX4" fmla="*/ 58198 w 61093"/>
                <a:gd name="connsiteY4" fmla="*/ 11873 h 61475"/>
                <a:gd name="connsiteX5" fmla="*/ 44898 w 61093"/>
                <a:gd name="connsiteY5" fmla="*/ 56590 h 61475"/>
                <a:gd name="connsiteX6" fmla="*/ 30942 w 61093"/>
                <a:gd name="connsiteY6" fmla="*/ 61476 h 61475"/>
                <a:gd name="connsiteX7" fmla="*/ 38147 w 61093"/>
                <a:gd name="connsiteY7" fmla="*/ 16418 h 61475"/>
                <a:gd name="connsiteX8" fmla="*/ 21823 w 61093"/>
                <a:gd name="connsiteY8" fmla="*/ 36419 h 61475"/>
                <a:gd name="connsiteX9" fmla="*/ 37542 w 61093"/>
                <a:gd name="connsiteY9" fmla="*/ 40396 h 61475"/>
                <a:gd name="connsiteX10" fmla="*/ 38096 w 61093"/>
                <a:gd name="connsiteY10" fmla="*/ 16418 h 6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093" h="61475">
                  <a:moveTo>
                    <a:pt x="30942" y="61476"/>
                  </a:moveTo>
                  <a:cubicBezTo>
                    <a:pt x="11949" y="61191"/>
                    <a:pt x="-1351" y="45396"/>
                    <a:pt x="110" y="27442"/>
                  </a:cubicBezTo>
                  <a:cubicBezTo>
                    <a:pt x="714" y="20112"/>
                    <a:pt x="1571" y="12441"/>
                    <a:pt x="11244" y="12783"/>
                  </a:cubicBezTo>
                  <a:cubicBezTo>
                    <a:pt x="14266" y="12896"/>
                    <a:pt x="17642" y="10112"/>
                    <a:pt x="20463" y="8009"/>
                  </a:cubicBezTo>
                  <a:cubicBezTo>
                    <a:pt x="36383" y="-3865"/>
                    <a:pt x="50792" y="-2502"/>
                    <a:pt x="58198" y="11873"/>
                  </a:cubicBezTo>
                  <a:cubicBezTo>
                    <a:pt x="65302" y="25680"/>
                    <a:pt x="58752" y="48635"/>
                    <a:pt x="44898" y="56590"/>
                  </a:cubicBezTo>
                  <a:cubicBezTo>
                    <a:pt x="39809" y="59487"/>
                    <a:pt x="33864" y="60453"/>
                    <a:pt x="30942" y="61476"/>
                  </a:cubicBezTo>
                  <a:close/>
                  <a:moveTo>
                    <a:pt x="38147" y="16418"/>
                  </a:moveTo>
                  <a:cubicBezTo>
                    <a:pt x="31950" y="24033"/>
                    <a:pt x="26811" y="30339"/>
                    <a:pt x="21823" y="36419"/>
                  </a:cubicBezTo>
                  <a:cubicBezTo>
                    <a:pt x="27113" y="45283"/>
                    <a:pt x="32554" y="44941"/>
                    <a:pt x="37542" y="40396"/>
                  </a:cubicBezTo>
                  <a:cubicBezTo>
                    <a:pt x="43890" y="34658"/>
                    <a:pt x="44998" y="27555"/>
                    <a:pt x="38096" y="16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9DBAD2C9-C634-DEFE-9E78-F052A36984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085" y="6573054"/>
              <a:ext cx="52856" cy="96819"/>
            </a:xfrm>
            <a:custGeom>
              <a:avLst/>
              <a:gdLst>
                <a:gd name="connsiteX0" fmla="*/ 3519 w 52856"/>
                <a:gd name="connsiteY0" fmla="*/ 96762 h 96819"/>
                <a:gd name="connsiteX1" fmla="*/ 2411 w 52856"/>
                <a:gd name="connsiteY1" fmla="*/ 0 h 96819"/>
                <a:gd name="connsiteX2" fmla="*/ 17273 w 52856"/>
                <a:gd name="connsiteY2" fmla="*/ 41762 h 96819"/>
                <a:gd name="connsiteX3" fmla="*/ 26996 w 52856"/>
                <a:gd name="connsiteY3" fmla="*/ 40057 h 96819"/>
                <a:gd name="connsiteX4" fmla="*/ 52186 w 52856"/>
                <a:gd name="connsiteY4" fmla="*/ 57046 h 96819"/>
                <a:gd name="connsiteX5" fmla="*/ 38231 w 52856"/>
                <a:gd name="connsiteY5" fmla="*/ 87273 h 96819"/>
                <a:gd name="connsiteX6" fmla="*/ 32135 w 52856"/>
                <a:gd name="connsiteY6" fmla="*/ 90057 h 96819"/>
                <a:gd name="connsiteX7" fmla="*/ 3519 w 52856"/>
                <a:gd name="connsiteY7" fmla="*/ 96819 h 96819"/>
                <a:gd name="connsiteX8" fmla="*/ 18079 w 52856"/>
                <a:gd name="connsiteY8" fmla="*/ 72444 h 96819"/>
                <a:gd name="connsiteX9" fmla="*/ 21958 w 52856"/>
                <a:gd name="connsiteY9" fmla="*/ 75683 h 96819"/>
                <a:gd name="connsiteX10" fmla="*/ 29465 w 52856"/>
                <a:gd name="connsiteY10" fmla="*/ 50853 h 96819"/>
                <a:gd name="connsiteX11" fmla="*/ 18079 w 52856"/>
                <a:gd name="connsiteY11" fmla="*/ 72444 h 9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56" h="96819">
                  <a:moveTo>
                    <a:pt x="3519" y="96762"/>
                  </a:moveTo>
                  <a:cubicBezTo>
                    <a:pt x="3368" y="63353"/>
                    <a:pt x="-3534" y="33296"/>
                    <a:pt x="2411" y="0"/>
                  </a:cubicBezTo>
                  <a:cubicBezTo>
                    <a:pt x="16316" y="12216"/>
                    <a:pt x="11832" y="28126"/>
                    <a:pt x="17273" y="41762"/>
                  </a:cubicBezTo>
                  <a:cubicBezTo>
                    <a:pt x="20346" y="41193"/>
                    <a:pt x="23671" y="40455"/>
                    <a:pt x="26996" y="40057"/>
                  </a:cubicBezTo>
                  <a:cubicBezTo>
                    <a:pt x="40851" y="38523"/>
                    <a:pt x="49416" y="44319"/>
                    <a:pt x="52186" y="57046"/>
                  </a:cubicBezTo>
                  <a:cubicBezTo>
                    <a:pt x="54857" y="69262"/>
                    <a:pt x="49416" y="81080"/>
                    <a:pt x="38231" y="87273"/>
                  </a:cubicBezTo>
                  <a:cubicBezTo>
                    <a:pt x="36266" y="88353"/>
                    <a:pt x="34251" y="89489"/>
                    <a:pt x="32135" y="90057"/>
                  </a:cubicBezTo>
                  <a:cubicBezTo>
                    <a:pt x="23722" y="92160"/>
                    <a:pt x="15308" y="94035"/>
                    <a:pt x="3519" y="96819"/>
                  </a:cubicBezTo>
                  <a:close/>
                  <a:moveTo>
                    <a:pt x="18079" y="72444"/>
                  </a:moveTo>
                  <a:cubicBezTo>
                    <a:pt x="19389" y="73524"/>
                    <a:pt x="20699" y="74603"/>
                    <a:pt x="21958" y="75683"/>
                  </a:cubicBezTo>
                  <a:cubicBezTo>
                    <a:pt x="31531" y="70285"/>
                    <a:pt x="34034" y="61989"/>
                    <a:pt x="29465" y="50853"/>
                  </a:cubicBezTo>
                  <a:cubicBezTo>
                    <a:pt x="25032" y="59262"/>
                    <a:pt x="21555" y="65853"/>
                    <a:pt x="18079" y="724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4EECE170-7909-F3C4-223D-307C5122B9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7646" y="2519258"/>
              <a:ext cx="79247" cy="79251"/>
            </a:xfrm>
            <a:custGeom>
              <a:avLst/>
              <a:gdLst>
                <a:gd name="connsiteX0" fmla="*/ 28868 w 79247"/>
                <a:gd name="connsiteY0" fmla="*/ 41781 h 79251"/>
                <a:gd name="connsiteX1" fmla="*/ 57685 w 79247"/>
                <a:gd name="connsiteY1" fmla="*/ 6554 h 79251"/>
                <a:gd name="connsiteX2" fmla="*/ 79248 w 79247"/>
                <a:gd name="connsiteY2" fmla="*/ 8599 h 79251"/>
                <a:gd name="connsiteX3" fmla="*/ 42521 w 79247"/>
                <a:gd name="connsiteY3" fmla="*/ 56611 h 79251"/>
                <a:gd name="connsiteX4" fmla="*/ 52546 w 79247"/>
                <a:gd name="connsiteY4" fmla="*/ 76270 h 79251"/>
                <a:gd name="connsiteX5" fmla="*/ 20555 w 79247"/>
                <a:gd name="connsiteY5" fmla="*/ 70872 h 79251"/>
                <a:gd name="connsiteX6" fmla="*/ 2569 w 79247"/>
                <a:gd name="connsiteY6" fmla="*/ 41270 h 79251"/>
                <a:gd name="connsiteX7" fmla="*/ 0 w 79247"/>
                <a:gd name="connsiteY7" fmla="*/ 27974 h 79251"/>
                <a:gd name="connsiteX8" fmla="*/ 13502 w 79247"/>
                <a:gd name="connsiteY8" fmla="*/ 27690 h 79251"/>
                <a:gd name="connsiteX9" fmla="*/ 28868 w 79247"/>
                <a:gd name="connsiteY9" fmla="*/ 41781 h 7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47" h="79251">
                  <a:moveTo>
                    <a:pt x="28868" y="41781"/>
                  </a:moveTo>
                  <a:cubicBezTo>
                    <a:pt x="38994" y="29338"/>
                    <a:pt x="48163" y="17747"/>
                    <a:pt x="57685" y="6554"/>
                  </a:cubicBezTo>
                  <a:cubicBezTo>
                    <a:pt x="63832" y="-662"/>
                    <a:pt x="70582" y="-4355"/>
                    <a:pt x="79248" y="8599"/>
                  </a:cubicBezTo>
                  <a:cubicBezTo>
                    <a:pt x="67308" y="24224"/>
                    <a:pt x="55166" y="40077"/>
                    <a:pt x="42521" y="56611"/>
                  </a:cubicBezTo>
                  <a:cubicBezTo>
                    <a:pt x="45745" y="62975"/>
                    <a:pt x="48869" y="69054"/>
                    <a:pt x="52546" y="76270"/>
                  </a:cubicBezTo>
                  <a:cubicBezTo>
                    <a:pt x="38087" y="86441"/>
                    <a:pt x="29472" y="67009"/>
                    <a:pt x="20555" y="70872"/>
                  </a:cubicBezTo>
                  <a:cubicBezTo>
                    <a:pt x="13653" y="59679"/>
                    <a:pt x="7658" y="50759"/>
                    <a:pt x="2569" y="41270"/>
                  </a:cubicBezTo>
                  <a:cubicBezTo>
                    <a:pt x="605" y="37577"/>
                    <a:pt x="806" y="32463"/>
                    <a:pt x="0" y="27974"/>
                  </a:cubicBezTo>
                  <a:cubicBezTo>
                    <a:pt x="4584" y="27747"/>
                    <a:pt x="9824" y="25815"/>
                    <a:pt x="13502" y="27690"/>
                  </a:cubicBezTo>
                  <a:cubicBezTo>
                    <a:pt x="18590" y="30247"/>
                    <a:pt x="22520" y="35702"/>
                    <a:pt x="28868" y="417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2EC133CA-3D31-70C8-EBB3-164E5253DE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591" y="4179859"/>
              <a:ext cx="49624" cy="82946"/>
            </a:xfrm>
            <a:custGeom>
              <a:avLst/>
              <a:gdLst>
                <a:gd name="connsiteX0" fmla="*/ 26349 w 49624"/>
                <a:gd name="connsiteY0" fmla="*/ 33862 h 82946"/>
                <a:gd name="connsiteX1" fmla="*/ 0 w 49624"/>
                <a:gd name="connsiteY1" fmla="*/ 42385 h 82946"/>
                <a:gd name="connsiteX2" fmla="*/ 33654 w 49624"/>
                <a:gd name="connsiteY2" fmla="*/ 112 h 82946"/>
                <a:gd name="connsiteX3" fmla="*/ 48163 w 49624"/>
                <a:gd name="connsiteY3" fmla="*/ 11305 h 82946"/>
                <a:gd name="connsiteX4" fmla="*/ 49624 w 49624"/>
                <a:gd name="connsiteY4" fmla="*/ 70510 h 82946"/>
                <a:gd name="connsiteX5" fmla="*/ 38843 w 49624"/>
                <a:gd name="connsiteY5" fmla="*/ 82612 h 82946"/>
                <a:gd name="connsiteX6" fmla="*/ 28364 w 49624"/>
                <a:gd name="connsiteY6" fmla="*/ 69828 h 82946"/>
                <a:gd name="connsiteX7" fmla="*/ 26298 w 49624"/>
                <a:gd name="connsiteY7" fmla="*/ 33919 h 8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24" h="82946">
                  <a:moveTo>
                    <a:pt x="26349" y="33862"/>
                  </a:moveTo>
                  <a:cubicBezTo>
                    <a:pt x="17079" y="36873"/>
                    <a:pt x="9471" y="39316"/>
                    <a:pt x="0" y="42385"/>
                  </a:cubicBezTo>
                  <a:cubicBezTo>
                    <a:pt x="4131" y="23407"/>
                    <a:pt x="22923" y="1134"/>
                    <a:pt x="33654" y="112"/>
                  </a:cubicBezTo>
                  <a:cubicBezTo>
                    <a:pt x="40858" y="-627"/>
                    <a:pt x="47660" y="2214"/>
                    <a:pt x="48163" y="11305"/>
                  </a:cubicBezTo>
                  <a:cubicBezTo>
                    <a:pt x="49322" y="31021"/>
                    <a:pt x="49624" y="50794"/>
                    <a:pt x="49624" y="70510"/>
                  </a:cubicBezTo>
                  <a:cubicBezTo>
                    <a:pt x="49624" y="77783"/>
                    <a:pt x="45594" y="84544"/>
                    <a:pt x="38843" y="82612"/>
                  </a:cubicBezTo>
                  <a:cubicBezTo>
                    <a:pt x="34510" y="81362"/>
                    <a:pt x="29271" y="74885"/>
                    <a:pt x="28364" y="69828"/>
                  </a:cubicBezTo>
                  <a:cubicBezTo>
                    <a:pt x="26399" y="58691"/>
                    <a:pt x="26903" y="46987"/>
                    <a:pt x="26298" y="33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89AB4559-91F8-8B73-9842-3D1D188631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7232" y="5172298"/>
              <a:ext cx="75418" cy="88360"/>
            </a:xfrm>
            <a:custGeom>
              <a:avLst/>
              <a:gdLst>
                <a:gd name="connsiteX0" fmla="*/ 50178 w 75418"/>
                <a:gd name="connsiteY0" fmla="*/ 37281 h 88360"/>
                <a:gd name="connsiteX1" fmla="*/ 75419 w 75418"/>
                <a:gd name="connsiteY1" fmla="*/ 41088 h 88360"/>
                <a:gd name="connsiteX2" fmla="*/ 50884 w 75418"/>
                <a:gd name="connsiteY2" fmla="*/ 59895 h 88360"/>
                <a:gd name="connsiteX3" fmla="*/ 35115 w 75418"/>
                <a:gd name="connsiteY3" fmla="*/ 88361 h 88360"/>
                <a:gd name="connsiteX4" fmla="*/ 23880 w 75418"/>
                <a:gd name="connsiteY4" fmla="*/ 66486 h 88360"/>
                <a:gd name="connsiteX5" fmla="*/ 0 w 75418"/>
                <a:gd name="connsiteY5" fmla="*/ 47565 h 88360"/>
                <a:gd name="connsiteX6" fmla="*/ 24434 w 75418"/>
                <a:gd name="connsiteY6" fmla="*/ 43758 h 88360"/>
                <a:gd name="connsiteX7" fmla="*/ 30531 w 75418"/>
                <a:gd name="connsiteY7" fmla="*/ 16827 h 88360"/>
                <a:gd name="connsiteX8" fmla="*/ 45493 w 75418"/>
                <a:gd name="connsiteY8" fmla="*/ 463 h 88360"/>
                <a:gd name="connsiteX9" fmla="*/ 52042 w 75418"/>
                <a:gd name="connsiteY9" fmla="*/ 22792 h 88360"/>
                <a:gd name="connsiteX10" fmla="*/ 50229 w 75418"/>
                <a:gd name="connsiteY10" fmla="*/ 37338 h 8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418" h="88360">
                  <a:moveTo>
                    <a:pt x="50178" y="37281"/>
                  </a:moveTo>
                  <a:cubicBezTo>
                    <a:pt x="58895" y="38588"/>
                    <a:pt x="66502" y="39724"/>
                    <a:pt x="75419" y="41088"/>
                  </a:cubicBezTo>
                  <a:cubicBezTo>
                    <a:pt x="71086" y="56543"/>
                    <a:pt x="57181" y="52395"/>
                    <a:pt x="50884" y="59895"/>
                  </a:cubicBezTo>
                  <a:cubicBezTo>
                    <a:pt x="44939" y="66997"/>
                    <a:pt x="41412" y="76656"/>
                    <a:pt x="35115" y="88361"/>
                  </a:cubicBezTo>
                  <a:cubicBezTo>
                    <a:pt x="30329" y="79043"/>
                    <a:pt x="27256" y="73077"/>
                    <a:pt x="23880" y="66486"/>
                  </a:cubicBezTo>
                  <a:cubicBezTo>
                    <a:pt x="16525" y="61543"/>
                    <a:pt x="857" y="69952"/>
                    <a:pt x="0" y="47565"/>
                  </a:cubicBezTo>
                  <a:cubicBezTo>
                    <a:pt x="7860" y="46315"/>
                    <a:pt x="15316" y="45179"/>
                    <a:pt x="24434" y="43758"/>
                  </a:cubicBezTo>
                  <a:cubicBezTo>
                    <a:pt x="26349" y="35349"/>
                    <a:pt x="28616" y="26145"/>
                    <a:pt x="30531" y="16827"/>
                  </a:cubicBezTo>
                  <a:cubicBezTo>
                    <a:pt x="32445" y="7565"/>
                    <a:pt x="34712" y="-2265"/>
                    <a:pt x="45493" y="463"/>
                  </a:cubicBezTo>
                  <a:cubicBezTo>
                    <a:pt x="57030" y="3360"/>
                    <a:pt x="52798" y="14213"/>
                    <a:pt x="52042" y="22792"/>
                  </a:cubicBezTo>
                  <a:cubicBezTo>
                    <a:pt x="51640" y="27452"/>
                    <a:pt x="50934" y="32110"/>
                    <a:pt x="50229" y="37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8F33F24-7B6E-DCF7-BF64-4251F76A1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1362" y="1442514"/>
              <a:ext cx="57853" cy="79655"/>
            </a:xfrm>
            <a:custGeom>
              <a:avLst/>
              <a:gdLst>
                <a:gd name="connsiteX0" fmla="*/ 30144 w 57853"/>
                <a:gd name="connsiteY0" fmla="*/ 17893 h 79655"/>
                <a:gd name="connsiteX1" fmla="*/ 57853 w 57853"/>
                <a:gd name="connsiteY1" fmla="*/ 1359 h 79655"/>
                <a:gd name="connsiteX2" fmla="*/ 47173 w 57853"/>
                <a:gd name="connsiteY2" fmla="*/ 32268 h 79655"/>
                <a:gd name="connsiteX3" fmla="*/ 56594 w 57853"/>
                <a:gd name="connsiteY3" fmla="*/ 64428 h 79655"/>
                <a:gd name="connsiteX4" fmla="*/ 33973 w 57853"/>
                <a:gd name="connsiteY4" fmla="*/ 58291 h 79655"/>
                <a:gd name="connsiteX5" fmla="*/ 12310 w 57853"/>
                <a:gd name="connsiteY5" fmla="*/ 79655 h 79655"/>
                <a:gd name="connsiteX6" fmla="*/ 22084 w 57853"/>
                <a:gd name="connsiteY6" fmla="*/ 36757 h 79655"/>
                <a:gd name="connsiteX7" fmla="*/ 2486 w 57853"/>
                <a:gd name="connsiteY7" fmla="*/ 21246 h 79655"/>
                <a:gd name="connsiteX8" fmla="*/ 823 w 57853"/>
                <a:gd name="connsiteY8" fmla="*/ 8632 h 79655"/>
                <a:gd name="connsiteX9" fmla="*/ 12259 w 57853"/>
                <a:gd name="connsiteY9" fmla="*/ 6416 h 79655"/>
                <a:gd name="connsiteX10" fmla="*/ 30144 w 57853"/>
                <a:gd name="connsiteY10" fmla="*/ 17950 h 7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853" h="79655">
                  <a:moveTo>
                    <a:pt x="30144" y="17893"/>
                  </a:moveTo>
                  <a:cubicBezTo>
                    <a:pt x="38608" y="10564"/>
                    <a:pt x="41077" y="-4607"/>
                    <a:pt x="57853" y="1359"/>
                  </a:cubicBezTo>
                  <a:cubicBezTo>
                    <a:pt x="53823" y="12212"/>
                    <a:pt x="47626" y="22098"/>
                    <a:pt x="47173" y="32268"/>
                  </a:cubicBezTo>
                  <a:cubicBezTo>
                    <a:pt x="46720" y="41587"/>
                    <a:pt x="52413" y="51246"/>
                    <a:pt x="56594" y="64428"/>
                  </a:cubicBezTo>
                  <a:cubicBezTo>
                    <a:pt x="46720" y="61757"/>
                    <a:pt x="40170" y="59996"/>
                    <a:pt x="33973" y="58291"/>
                  </a:cubicBezTo>
                  <a:cubicBezTo>
                    <a:pt x="27021" y="65110"/>
                    <a:pt x="20270" y="71814"/>
                    <a:pt x="12310" y="79655"/>
                  </a:cubicBezTo>
                  <a:cubicBezTo>
                    <a:pt x="2536" y="62382"/>
                    <a:pt x="15433" y="53178"/>
                    <a:pt x="22084" y="36757"/>
                  </a:cubicBezTo>
                  <a:cubicBezTo>
                    <a:pt x="15484" y="31700"/>
                    <a:pt x="8280" y="27325"/>
                    <a:pt x="2486" y="21246"/>
                  </a:cubicBezTo>
                  <a:cubicBezTo>
                    <a:pt x="168" y="18803"/>
                    <a:pt x="-839" y="10962"/>
                    <a:pt x="823" y="8632"/>
                  </a:cubicBezTo>
                  <a:cubicBezTo>
                    <a:pt x="2738" y="5961"/>
                    <a:pt x="8935" y="5052"/>
                    <a:pt x="12259" y="6416"/>
                  </a:cubicBezTo>
                  <a:cubicBezTo>
                    <a:pt x="18255" y="8859"/>
                    <a:pt x="23545" y="13518"/>
                    <a:pt x="30144" y="179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68BC8107-EB80-D8E7-BF3E-88801DBD23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714" y="6433313"/>
              <a:ext cx="65519" cy="76786"/>
            </a:xfrm>
            <a:custGeom>
              <a:avLst/>
              <a:gdLst>
                <a:gd name="connsiteX0" fmla="*/ 65520 w 65519"/>
                <a:gd name="connsiteY0" fmla="*/ 6842 h 76786"/>
                <a:gd name="connsiteX1" fmla="*/ 21387 w 65519"/>
                <a:gd name="connsiteY1" fmla="*/ 76786 h 76786"/>
                <a:gd name="connsiteX2" fmla="*/ 17558 w 65519"/>
                <a:gd name="connsiteY2" fmla="*/ 72014 h 76786"/>
                <a:gd name="connsiteX3" fmla="*/ 5013 w 65519"/>
                <a:gd name="connsiteY3" fmla="*/ 28661 h 76786"/>
                <a:gd name="connsiteX4" fmla="*/ 580 w 65519"/>
                <a:gd name="connsiteY4" fmla="*/ 20365 h 76786"/>
                <a:gd name="connsiteX5" fmla="*/ 1839 w 65519"/>
                <a:gd name="connsiteY5" fmla="*/ 2979 h 76786"/>
                <a:gd name="connsiteX6" fmla="*/ 18313 w 65519"/>
                <a:gd name="connsiteY6" fmla="*/ 7808 h 76786"/>
                <a:gd name="connsiteX7" fmla="*/ 30909 w 65519"/>
                <a:gd name="connsiteY7" fmla="*/ 26388 h 76786"/>
                <a:gd name="connsiteX8" fmla="*/ 65520 w 65519"/>
                <a:gd name="connsiteY8" fmla="*/ 6842 h 7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19" h="76786">
                  <a:moveTo>
                    <a:pt x="65520" y="6842"/>
                  </a:moveTo>
                  <a:cubicBezTo>
                    <a:pt x="52421" y="34229"/>
                    <a:pt x="47081" y="63377"/>
                    <a:pt x="21387" y="76786"/>
                  </a:cubicBezTo>
                  <a:cubicBezTo>
                    <a:pt x="19321" y="74286"/>
                    <a:pt x="17457" y="72979"/>
                    <a:pt x="17558" y="72014"/>
                  </a:cubicBezTo>
                  <a:cubicBezTo>
                    <a:pt x="19926" y="55138"/>
                    <a:pt x="16752" y="40479"/>
                    <a:pt x="5013" y="28661"/>
                  </a:cubicBezTo>
                  <a:cubicBezTo>
                    <a:pt x="2948" y="26559"/>
                    <a:pt x="781" y="23263"/>
                    <a:pt x="580" y="20365"/>
                  </a:cubicBezTo>
                  <a:cubicBezTo>
                    <a:pt x="177" y="14457"/>
                    <a:pt x="-982" y="6104"/>
                    <a:pt x="1839" y="2979"/>
                  </a:cubicBezTo>
                  <a:cubicBezTo>
                    <a:pt x="7683" y="-3498"/>
                    <a:pt x="13880" y="1729"/>
                    <a:pt x="18313" y="7808"/>
                  </a:cubicBezTo>
                  <a:cubicBezTo>
                    <a:pt x="22445" y="13433"/>
                    <a:pt x="26223" y="19400"/>
                    <a:pt x="30909" y="26388"/>
                  </a:cubicBezTo>
                  <a:cubicBezTo>
                    <a:pt x="41690" y="19626"/>
                    <a:pt x="44058" y="-3953"/>
                    <a:pt x="65520" y="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5627C7D9-52CC-8BCE-99FC-C0261EE88F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8594" y="5843879"/>
              <a:ext cx="20608" cy="140534"/>
            </a:xfrm>
            <a:custGeom>
              <a:avLst/>
              <a:gdLst>
                <a:gd name="connsiteX0" fmla="*/ 4688 w 20608"/>
                <a:gd name="connsiteY0" fmla="*/ 140138 h 140534"/>
                <a:gd name="connsiteX1" fmla="*/ 2 w 20608"/>
                <a:gd name="connsiteY1" fmla="*/ 110364 h 140534"/>
                <a:gd name="connsiteX2" fmla="*/ 2924 w 20608"/>
                <a:gd name="connsiteY2" fmla="*/ 14511 h 140534"/>
                <a:gd name="connsiteX3" fmla="*/ 11036 w 20608"/>
                <a:gd name="connsiteY3" fmla="*/ 23 h 140534"/>
                <a:gd name="connsiteX4" fmla="*/ 20608 w 20608"/>
                <a:gd name="connsiteY4" fmla="*/ 12636 h 140534"/>
                <a:gd name="connsiteX5" fmla="*/ 17535 w 20608"/>
                <a:gd name="connsiteY5" fmla="*/ 123092 h 140534"/>
                <a:gd name="connsiteX6" fmla="*/ 11590 w 20608"/>
                <a:gd name="connsiteY6" fmla="*/ 140535 h 140534"/>
                <a:gd name="connsiteX7" fmla="*/ 4637 w 20608"/>
                <a:gd name="connsiteY7" fmla="*/ 140138 h 14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8" h="140534">
                  <a:moveTo>
                    <a:pt x="4688" y="140138"/>
                  </a:moveTo>
                  <a:cubicBezTo>
                    <a:pt x="3025" y="130194"/>
                    <a:pt x="-98" y="120251"/>
                    <a:pt x="2" y="110364"/>
                  </a:cubicBezTo>
                  <a:cubicBezTo>
                    <a:pt x="355" y="78376"/>
                    <a:pt x="1917" y="46443"/>
                    <a:pt x="2924" y="14511"/>
                  </a:cubicBezTo>
                  <a:cubicBezTo>
                    <a:pt x="3126" y="7693"/>
                    <a:pt x="3882" y="-488"/>
                    <a:pt x="11036" y="23"/>
                  </a:cubicBezTo>
                  <a:cubicBezTo>
                    <a:pt x="14613" y="250"/>
                    <a:pt x="20658" y="8204"/>
                    <a:pt x="20608" y="12636"/>
                  </a:cubicBezTo>
                  <a:cubicBezTo>
                    <a:pt x="20306" y="49455"/>
                    <a:pt x="19147" y="86330"/>
                    <a:pt x="17535" y="123092"/>
                  </a:cubicBezTo>
                  <a:cubicBezTo>
                    <a:pt x="17283" y="129001"/>
                    <a:pt x="13655" y="134739"/>
                    <a:pt x="11590" y="140535"/>
                  </a:cubicBezTo>
                  <a:cubicBezTo>
                    <a:pt x="9272" y="140421"/>
                    <a:pt x="6955" y="140308"/>
                    <a:pt x="4637" y="140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3398877-572A-0E8C-7B34-E00A975BAC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44462" y="4187337"/>
              <a:ext cx="72723" cy="98088"/>
            </a:xfrm>
            <a:custGeom>
              <a:avLst/>
              <a:gdLst>
                <a:gd name="connsiteX0" fmla="*/ 72724 w 72723"/>
                <a:gd name="connsiteY0" fmla="*/ 816 h 98088"/>
                <a:gd name="connsiteX1" fmla="*/ 20429 w 72723"/>
                <a:gd name="connsiteY1" fmla="*/ 39168 h 98088"/>
                <a:gd name="connsiteX2" fmla="*/ 12369 w 72723"/>
                <a:gd name="connsiteY2" fmla="*/ 98089 h 98088"/>
                <a:gd name="connsiteX3" fmla="*/ 277 w 72723"/>
                <a:gd name="connsiteY3" fmla="*/ 79396 h 98088"/>
                <a:gd name="connsiteX4" fmla="*/ 4560 w 72723"/>
                <a:gd name="connsiteY4" fmla="*/ 55305 h 98088"/>
                <a:gd name="connsiteX5" fmla="*/ 6776 w 72723"/>
                <a:gd name="connsiteY5" fmla="*/ 43486 h 98088"/>
                <a:gd name="connsiteX6" fmla="*/ 2343 w 72723"/>
                <a:gd name="connsiteY6" fmla="*/ 27066 h 98088"/>
                <a:gd name="connsiteX7" fmla="*/ 19624 w 72723"/>
                <a:gd name="connsiteY7" fmla="*/ 13316 h 98088"/>
                <a:gd name="connsiteX8" fmla="*/ 50355 w 72723"/>
                <a:gd name="connsiteY8" fmla="*/ 873 h 98088"/>
                <a:gd name="connsiteX9" fmla="*/ 72724 w 72723"/>
                <a:gd name="connsiteY9" fmla="*/ 873 h 9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23" h="98088">
                  <a:moveTo>
                    <a:pt x="72724" y="816"/>
                  </a:moveTo>
                  <a:cubicBezTo>
                    <a:pt x="60280" y="25645"/>
                    <a:pt x="36249" y="24623"/>
                    <a:pt x="20429" y="39168"/>
                  </a:cubicBezTo>
                  <a:cubicBezTo>
                    <a:pt x="25266" y="60475"/>
                    <a:pt x="22394" y="80134"/>
                    <a:pt x="12369" y="98089"/>
                  </a:cubicBezTo>
                  <a:cubicBezTo>
                    <a:pt x="277" y="96157"/>
                    <a:pt x="-680" y="88032"/>
                    <a:pt x="277" y="79396"/>
                  </a:cubicBezTo>
                  <a:cubicBezTo>
                    <a:pt x="1184" y="71271"/>
                    <a:pt x="3048" y="63316"/>
                    <a:pt x="4560" y="55305"/>
                  </a:cubicBezTo>
                  <a:cubicBezTo>
                    <a:pt x="5315" y="51327"/>
                    <a:pt x="7330" y="47180"/>
                    <a:pt x="6776" y="43486"/>
                  </a:cubicBezTo>
                  <a:cubicBezTo>
                    <a:pt x="5970" y="37691"/>
                    <a:pt x="580" y="29680"/>
                    <a:pt x="2343" y="27066"/>
                  </a:cubicBezTo>
                  <a:cubicBezTo>
                    <a:pt x="6374" y="20986"/>
                    <a:pt x="13175" y="16555"/>
                    <a:pt x="19624" y="13316"/>
                  </a:cubicBezTo>
                  <a:cubicBezTo>
                    <a:pt x="29498" y="8259"/>
                    <a:pt x="39826" y="3657"/>
                    <a:pt x="50355" y="873"/>
                  </a:cubicBezTo>
                  <a:cubicBezTo>
                    <a:pt x="57409" y="-1003"/>
                    <a:pt x="65217" y="702"/>
                    <a:pt x="72724" y="8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55BE51F7-7361-CA51-C60E-97313CDF3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41716" y="1820853"/>
              <a:ext cx="45896" cy="88883"/>
            </a:xfrm>
            <a:custGeom>
              <a:avLst/>
              <a:gdLst>
                <a:gd name="connsiteX0" fmla="*/ 0 w 45896"/>
                <a:gd name="connsiteY0" fmla="*/ 10864 h 88883"/>
                <a:gd name="connsiteX1" fmla="*/ 20706 w 45896"/>
                <a:gd name="connsiteY1" fmla="*/ 1602 h 88883"/>
                <a:gd name="connsiteX2" fmla="*/ 34762 w 45896"/>
                <a:gd name="connsiteY2" fmla="*/ 21318 h 88883"/>
                <a:gd name="connsiteX3" fmla="*/ 31437 w 45896"/>
                <a:gd name="connsiteY3" fmla="*/ 64557 h 88883"/>
                <a:gd name="connsiteX4" fmla="*/ 45896 w 45896"/>
                <a:gd name="connsiteY4" fmla="*/ 69444 h 88883"/>
                <a:gd name="connsiteX5" fmla="*/ 44133 w 45896"/>
                <a:gd name="connsiteY5" fmla="*/ 76091 h 88883"/>
                <a:gd name="connsiteX6" fmla="*/ 18842 w 45896"/>
                <a:gd name="connsiteY6" fmla="*/ 88535 h 88883"/>
                <a:gd name="connsiteX7" fmla="*/ 2720 w 45896"/>
                <a:gd name="connsiteY7" fmla="*/ 62284 h 88883"/>
                <a:gd name="connsiteX8" fmla="*/ 10378 w 45896"/>
                <a:gd name="connsiteY8" fmla="*/ 47455 h 88883"/>
                <a:gd name="connsiteX9" fmla="*/ 0 w 45896"/>
                <a:gd name="connsiteY9" fmla="*/ 10921 h 8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96" h="88883">
                  <a:moveTo>
                    <a:pt x="0" y="10864"/>
                  </a:moveTo>
                  <a:cubicBezTo>
                    <a:pt x="5038" y="-1239"/>
                    <a:pt x="12444" y="-1352"/>
                    <a:pt x="20706" y="1602"/>
                  </a:cubicBezTo>
                  <a:cubicBezTo>
                    <a:pt x="29220" y="4671"/>
                    <a:pt x="34813" y="11602"/>
                    <a:pt x="34762" y="21318"/>
                  </a:cubicBezTo>
                  <a:cubicBezTo>
                    <a:pt x="34712" y="35068"/>
                    <a:pt x="32747" y="48818"/>
                    <a:pt x="31437" y="64557"/>
                  </a:cubicBezTo>
                  <a:cubicBezTo>
                    <a:pt x="35014" y="65750"/>
                    <a:pt x="40203" y="67512"/>
                    <a:pt x="45896" y="69444"/>
                  </a:cubicBezTo>
                  <a:cubicBezTo>
                    <a:pt x="45292" y="72001"/>
                    <a:pt x="45292" y="75466"/>
                    <a:pt x="44133" y="76091"/>
                  </a:cubicBezTo>
                  <a:cubicBezTo>
                    <a:pt x="35871" y="80750"/>
                    <a:pt x="27608" y="87057"/>
                    <a:pt x="18842" y="88535"/>
                  </a:cubicBezTo>
                  <a:cubicBezTo>
                    <a:pt x="3023" y="91148"/>
                    <a:pt x="-3980" y="78762"/>
                    <a:pt x="2720" y="62284"/>
                  </a:cubicBezTo>
                  <a:cubicBezTo>
                    <a:pt x="4836" y="57114"/>
                    <a:pt x="8212" y="52569"/>
                    <a:pt x="10378" y="47455"/>
                  </a:cubicBezTo>
                  <a:cubicBezTo>
                    <a:pt x="17986" y="29216"/>
                    <a:pt x="16424" y="23307"/>
                    <a:pt x="0" y="10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568B90A7-6E6C-06ED-5BFA-34144791C0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02386" y="5812966"/>
              <a:ext cx="72358" cy="66031"/>
            </a:xfrm>
            <a:custGeom>
              <a:avLst/>
              <a:gdLst>
                <a:gd name="connsiteX0" fmla="*/ 0 w 72358"/>
                <a:gd name="connsiteY0" fmla="*/ 8322 h 66031"/>
                <a:gd name="connsiteX1" fmla="*/ 21865 w 72358"/>
                <a:gd name="connsiteY1" fmla="*/ 7185 h 66031"/>
                <a:gd name="connsiteX2" fmla="*/ 45796 w 72358"/>
                <a:gd name="connsiteY2" fmla="*/ 37811 h 66031"/>
                <a:gd name="connsiteX3" fmla="*/ 67006 w 72358"/>
                <a:gd name="connsiteY3" fmla="*/ 708 h 66031"/>
                <a:gd name="connsiteX4" fmla="*/ 60758 w 72358"/>
                <a:gd name="connsiteY4" fmla="*/ 61561 h 66031"/>
                <a:gd name="connsiteX5" fmla="*/ 33654 w 72358"/>
                <a:gd name="connsiteY5" fmla="*/ 56788 h 66031"/>
                <a:gd name="connsiteX6" fmla="*/ 0 w 72358"/>
                <a:gd name="connsiteY6" fmla="*/ 8322 h 6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8" h="66031">
                  <a:moveTo>
                    <a:pt x="0" y="8322"/>
                  </a:moveTo>
                  <a:cubicBezTo>
                    <a:pt x="7708" y="-5201"/>
                    <a:pt x="15567" y="254"/>
                    <a:pt x="21865" y="7185"/>
                  </a:cubicBezTo>
                  <a:cubicBezTo>
                    <a:pt x="30178" y="16276"/>
                    <a:pt x="37281" y="26788"/>
                    <a:pt x="45796" y="37811"/>
                  </a:cubicBezTo>
                  <a:cubicBezTo>
                    <a:pt x="52899" y="25424"/>
                    <a:pt x="59549" y="13833"/>
                    <a:pt x="67006" y="708"/>
                  </a:cubicBezTo>
                  <a:cubicBezTo>
                    <a:pt x="76729" y="20368"/>
                    <a:pt x="72346" y="52072"/>
                    <a:pt x="60758" y="61561"/>
                  </a:cubicBezTo>
                  <a:cubicBezTo>
                    <a:pt x="52093" y="68663"/>
                    <a:pt x="41614" y="67470"/>
                    <a:pt x="33654" y="56788"/>
                  </a:cubicBezTo>
                  <a:cubicBezTo>
                    <a:pt x="22016" y="41163"/>
                    <a:pt x="11285" y="24686"/>
                    <a:pt x="0" y="8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C47AD8DF-0537-C598-4C5A-9C4BEF2D53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6073" y="6529669"/>
              <a:ext cx="45409" cy="120488"/>
            </a:xfrm>
            <a:custGeom>
              <a:avLst/>
              <a:gdLst>
                <a:gd name="connsiteX0" fmla="*/ 26046 w 45409"/>
                <a:gd name="connsiteY0" fmla="*/ 120488 h 120488"/>
                <a:gd name="connsiteX1" fmla="*/ 25039 w 45409"/>
                <a:gd name="connsiteY1" fmla="*/ 86510 h 120488"/>
                <a:gd name="connsiteX2" fmla="*/ 3124 w 45409"/>
                <a:gd name="connsiteY2" fmla="*/ 15942 h 120488"/>
                <a:gd name="connsiteX3" fmla="*/ 0 w 45409"/>
                <a:gd name="connsiteY3" fmla="*/ 942 h 120488"/>
                <a:gd name="connsiteX4" fmla="*/ 14157 w 45409"/>
                <a:gd name="connsiteY4" fmla="*/ 146 h 120488"/>
                <a:gd name="connsiteX5" fmla="*/ 21714 w 45409"/>
                <a:gd name="connsiteY5" fmla="*/ 4806 h 120488"/>
                <a:gd name="connsiteX6" fmla="*/ 34359 w 45409"/>
                <a:gd name="connsiteY6" fmla="*/ 115829 h 120488"/>
                <a:gd name="connsiteX7" fmla="*/ 26046 w 45409"/>
                <a:gd name="connsiteY7" fmla="*/ 120431 h 1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09" h="120488">
                  <a:moveTo>
                    <a:pt x="26046" y="120488"/>
                  </a:moveTo>
                  <a:cubicBezTo>
                    <a:pt x="25694" y="107135"/>
                    <a:pt x="25643" y="96795"/>
                    <a:pt x="25039" y="86510"/>
                  </a:cubicBezTo>
                  <a:cubicBezTo>
                    <a:pt x="23527" y="60772"/>
                    <a:pt x="20555" y="35715"/>
                    <a:pt x="3124" y="15942"/>
                  </a:cubicBezTo>
                  <a:cubicBezTo>
                    <a:pt x="403" y="12874"/>
                    <a:pt x="957" y="6056"/>
                    <a:pt x="0" y="942"/>
                  </a:cubicBezTo>
                  <a:cubicBezTo>
                    <a:pt x="4736" y="601"/>
                    <a:pt x="9471" y="-365"/>
                    <a:pt x="14157" y="146"/>
                  </a:cubicBezTo>
                  <a:cubicBezTo>
                    <a:pt x="16777" y="431"/>
                    <a:pt x="19497" y="2760"/>
                    <a:pt x="21714" y="4806"/>
                  </a:cubicBezTo>
                  <a:cubicBezTo>
                    <a:pt x="45695" y="26738"/>
                    <a:pt x="54209" y="93669"/>
                    <a:pt x="34359" y="115829"/>
                  </a:cubicBezTo>
                  <a:cubicBezTo>
                    <a:pt x="33402" y="116909"/>
                    <a:pt x="31790" y="117306"/>
                    <a:pt x="26046" y="120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3A00C3DD-9B7E-A88E-7731-5A21555E2E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62330" y="2408423"/>
              <a:ext cx="55015" cy="68467"/>
            </a:xfrm>
            <a:custGeom>
              <a:avLst/>
              <a:gdLst>
                <a:gd name="connsiteX0" fmla="*/ 51458 w 55015"/>
                <a:gd name="connsiteY0" fmla="*/ 57047 h 68467"/>
                <a:gd name="connsiteX1" fmla="*/ 13068 w 55015"/>
                <a:gd name="connsiteY1" fmla="*/ 68468 h 68467"/>
                <a:gd name="connsiteX2" fmla="*/ 12011 w 55015"/>
                <a:gd name="connsiteY2" fmla="*/ 56422 h 68467"/>
                <a:gd name="connsiteX3" fmla="*/ 6771 w 55015"/>
                <a:gd name="connsiteY3" fmla="*/ 25797 h 68467"/>
                <a:gd name="connsiteX4" fmla="*/ 373 w 55015"/>
                <a:gd name="connsiteY4" fmla="*/ 16024 h 68467"/>
                <a:gd name="connsiteX5" fmla="*/ 826 w 55015"/>
                <a:gd name="connsiteY5" fmla="*/ 115 h 68467"/>
                <a:gd name="connsiteX6" fmla="*/ 14781 w 55015"/>
                <a:gd name="connsiteY6" fmla="*/ 1763 h 68467"/>
                <a:gd name="connsiteX7" fmla="*/ 26268 w 55015"/>
                <a:gd name="connsiteY7" fmla="*/ 13070 h 68467"/>
                <a:gd name="connsiteX8" fmla="*/ 42037 w 55015"/>
                <a:gd name="connsiteY8" fmla="*/ 740 h 68467"/>
                <a:gd name="connsiteX9" fmla="*/ 53826 w 55015"/>
                <a:gd name="connsiteY9" fmla="*/ 14263 h 68467"/>
                <a:gd name="connsiteX10" fmla="*/ 51458 w 55015"/>
                <a:gd name="connsiteY10" fmla="*/ 57047 h 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15" h="68467">
                  <a:moveTo>
                    <a:pt x="51458" y="57047"/>
                  </a:moveTo>
                  <a:cubicBezTo>
                    <a:pt x="38007" y="61081"/>
                    <a:pt x="26167" y="64604"/>
                    <a:pt x="13068" y="68468"/>
                  </a:cubicBezTo>
                  <a:cubicBezTo>
                    <a:pt x="12565" y="63922"/>
                    <a:pt x="10751" y="59320"/>
                    <a:pt x="12011" y="56422"/>
                  </a:cubicBezTo>
                  <a:cubicBezTo>
                    <a:pt x="17250" y="44377"/>
                    <a:pt x="15890" y="34547"/>
                    <a:pt x="6771" y="25797"/>
                  </a:cubicBezTo>
                  <a:cubicBezTo>
                    <a:pt x="4050" y="23183"/>
                    <a:pt x="1028" y="19661"/>
                    <a:pt x="373" y="16024"/>
                  </a:cubicBezTo>
                  <a:cubicBezTo>
                    <a:pt x="-584" y="10967"/>
                    <a:pt x="574" y="5456"/>
                    <a:pt x="826" y="115"/>
                  </a:cubicBezTo>
                  <a:cubicBezTo>
                    <a:pt x="5511" y="570"/>
                    <a:pt x="10751" y="-340"/>
                    <a:pt x="14781" y="1763"/>
                  </a:cubicBezTo>
                  <a:cubicBezTo>
                    <a:pt x="19165" y="4035"/>
                    <a:pt x="22439" y="9092"/>
                    <a:pt x="26268" y="13070"/>
                  </a:cubicBezTo>
                  <a:cubicBezTo>
                    <a:pt x="31760" y="8638"/>
                    <a:pt x="36394" y="3126"/>
                    <a:pt x="42037" y="740"/>
                  </a:cubicBezTo>
                  <a:cubicBezTo>
                    <a:pt x="50048" y="-2669"/>
                    <a:pt x="58108" y="6365"/>
                    <a:pt x="53826" y="14263"/>
                  </a:cubicBezTo>
                  <a:cubicBezTo>
                    <a:pt x="46017" y="28581"/>
                    <a:pt x="45665" y="42502"/>
                    <a:pt x="51458" y="57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FC95E6D2-FBEB-35C5-2D77-405853E94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466" y="4777201"/>
              <a:ext cx="61967" cy="83569"/>
            </a:xfrm>
            <a:custGeom>
              <a:avLst/>
              <a:gdLst>
                <a:gd name="connsiteX0" fmla="*/ 59700 w 61967"/>
                <a:gd name="connsiteY0" fmla="*/ 77376 h 83569"/>
                <a:gd name="connsiteX1" fmla="*/ 25392 w 61967"/>
                <a:gd name="connsiteY1" fmla="*/ 83569 h 83569"/>
                <a:gd name="connsiteX2" fmla="*/ 25543 w 61967"/>
                <a:gd name="connsiteY2" fmla="*/ 47887 h 83569"/>
                <a:gd name="connsiteX3" fmla="*/ 3779 w 61967"/>
                <a:gd name="connsiteY3" fmla="*/ 16978 h 83569"/>
                <a:gd name="connsiteX4" fmla="*/ 0 w 61967"/>
                <a:gd name="connsiteY4" fmla="*/ 1978 h 83569"/>
                <a:gd name="connsiteX5" fmla="*/ 15668 w 61967"/>
                <a:gd name="connsiteY5" fmla="*/ 955 h 83569"/>
                <a:gd name="connsiteX6" fmla="*/ 40606 w 61967"/>
                <a:gd name="connsiteY6" fmla="*/ 23683 h 83569"/>
                <a:gd name="connsiteX7" fmla="*/ 61968 w 61967"/>
                <a:gd name="connsiteY7" fmla="*/ 16978 h 83569"/>
                <a:gd name="connsiteX8" fmla="*/ 52899 w 61967"/>
                <a:gd name="connsiteY8" fmla="*/ 42660 h 83569"/>
                <a:gd name="connsiteX9" fmla="*/ 59700 w 61967"/>
                <a:gd name="connsiteY9" fmla="*/ 77262 h 8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83569">
                  <a:moveTo>
                    <a:pt x="59700" y="77376"/>
                  </a:moveTo>
                  <a:cubicBezTo>
                    <a:pt x="42672" y="63342"/>
                    <a:pt x="34712" y="75046"/>
                    <a:pt x="25392" y="83569"/>
                  </a:cubicBezTo>
                  <a:cubicBezTo>
                    <a:pt x="16273" y="71240"/>
                    <a:pt x="25543" y="60899"/>
                    <a:pt x="25543" y="47887"/>
                  </a:cubicBezTo>
                  <a:cubicBezTo>
                    <a:pt x="18993" y="38739"/>
                    <a:pt x="10882" y="28285"/>
                    <a:pt x="3779" y="16978"/>
                  </a:cubicBezTo>
                  <a:cubicBezTo>
                    <a:pt x="1260" y="13001"/>
                    <a:pt x="1209" y="7035"/>
                    <a:pt x="0" y="1978"/>
                  </a:cubicBezTo>
                  <a:cubicBezTo>
                    <a:pt x="5290" y="1466"/>
                    <a:pt x="11839" y="-1488"/>
                    <a:pt x="15668" y="955"/>
                  </a:cubicBezTo>
                  <a:cubicBezTo>
                    <a:pt x="23729" y="6126"/>
                    <a:pt x="30430" y="14080"/>
                    <a:pt x="40606" y="23683"/>
                  </a:cubicBezTo>
                  <a:cubicBezTo>
                    <a:pt x="44032" y="22376"/>
                    <a:pt x="48163" y="3512"/>
                    <a:pt x="61968" y="16978"/>
                  </a:cubicBezTo>
                  <a:cubicBezTo>
                    <a:pt x="58894" y="25103"/>
                    <a:pt x="53554" y="33683"/>
                    <a:pt x="52899" y="42660"/>
                  </a:cubicBezTo>
                  <a:cubicBezTo>
                    <a:pt x="52194" y="51580"/>
                    <a:pt x="56224" y="60899"/>
                    <a:pt x="59700" y="77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412672A5-93CF-C86C-50C5-EBA23A368E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84429" y="2664440"/>
              <a:ext cx="54197" cy="81371"/>
            </a:xfrm>
            <a:custGeom>
              <a:avLst/>
              <a:gdLst>
                <a:gd name="connsiteX0" fmla="*/ 42521 w 54197"/>
                <a:gd name="connsiteY0" fmla="*/ 58020 h 81371"/>
                <a:gd name="connsiteX1" fmla="*/ 50935 w 54197"/>
                <a:gd name="connsiteY1" fmla="*/ 71202 h 81371"/>
                <a:gd name="connsiteX2" fmla="*/ 46400 w 54197"/>
                <a:gd name="connsiteY2" fmla="*/ 77168 h 81371"/>
                <a:gd name="connsiteX3" fmla="*/ 20606 w 54197"/>
                <a:gd name="connsiteY3" fmla="*/ 74441 h 81371"/>
                <a:gd name="connsiteX4" fmla="*/ 21966 w 54197"/>
                <a:gd name="connsiteY4" fmla="*/ 44952 h 81371"/>
                <a:gd name="connsiteX5" fmla="*/ 37836 w 54197"/>
                <a:gd name="connsiteY5" fmla="*/ 18532 h 81371"/>
                <a:gd name="connsiteX6" fmla="*/ 0 w 54197"/>
                <a:gd name="connsiteY6" fmla="*/ 25293 h 81371"/>
                <a:gd name="connsiteX7" fmla="*/ 21865 w 54197"/>
                <a:gd name="connsiteY7" fmla="*/ 1997 h 81371"/>
                <a:gd name="connsiteX8" fmla="*/ 50280 w 54197"/>
                <a:gd name="connsiteY8" fmla="*/ 7850 h 81371"/>
                <a:gd name="connsiteX9" fmla="*/ 53705 w 54197"/>
                <a:gd name="connsiteY9" fmla="*/ 27907 h 81371"/>
                <a:gd name="connsiteX10" fmla="*/ 42521 w 54197"/>
                <a:gd name="connsiteY10" fmla="*/ 57964 h 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97" h="81371">
                  <a:moveTo>
                    <a:pt x="42521" y="58020"/>
                  </a:moveTo>
                  <a:cubicBezTo>
                    <a:pt x="45090" y="62111"/>
                    <a:pt x="47962" y="66543"/>
                    <a:pt x="50935" y="71202"/>
                  </a:cubicBezTo>
                  <a:cubicBezTo>
                    <a:pt x="49121" y="73702"/>
                    <a:pt x="48113" y="76202"/>
                    <a:pt x="46400" y="77168"/>
                  </a:cubicBezTo>
                  <a:cubicBezTo>
                    <a:pt x="37382" y="82339"/>
                    <a:pt x="27860" y="84100"/>
                    <a:pt x="20606" y="74441"/>
                  </a:cubicBezTo>
                  <a:cubicBezTo>
                    <a:pt x="13351" y="64839"/>
                    <a:pt x="16374" y="54441"/>
                    <a:pt x="21966" y="44952"/>
                  </a:cubicBezTo>
                  <a:cubicBezTo>
                    <a:pt x="26248" y="37679"/>
                    <a:pt x="30631" y="30520"/>
                    <a:pt x="37836" y="18532"/>
                  </a:cubicBezTo>
                  <a:cubicBezTo>
                    <a:pt x="22369" y="21316"/>
                    <a:pt x="11991" y="23134"/>
                    <a:pt x="0" y="25293"/>
                  </a:cubicBezTo>
                  <a:cubicBezTo>
                    <a:pt x="1814" y="7054"/>
                    <a:pt x="12293" y="4384"/>
                    <a:pt x="21865" y="1997"/>
                  </a:cubicBezTo>
                  <a:cubicBezTo>
                    <a:pt x="31790" y="-446"/>
                    <a:pt x="43075" y="-2548"/>
                    <a:pt x="50280" y="7850"/>
                  </a:cubicBezTo>
                  <a:cubicBezTo>
                    <a:pt x="53655" y="12736"/>
                    <a:pt x="55015" y="21713"/>
                    <a:pt x="53705" y="27907"/>
                  </a:cubicBezTo>
                  <a:cubicBezTo>
                    <a:pt x="51589" y="38077"/>
                    <a:pt x="46602" y="47509"/>
                    <a:pt x="42521" y="57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0616578-D433-0A60-A6B4-0F6C0767F6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48982" y="5119920"/>
              <a:ext cx="69746" cy="77593"/>
            </a:xfrm>
            <a:custGeom>
              <a:avLst/>
              <a:gdLst>
                <a:gd name="connsiteX0" fmla="*/ 33422 w 69746"/>
                <a:gd name="connsiteY0" fmla="*/ 52046 h 77593"/>
                <a:gd name="connsiteX1" fmla="*/ 69747 w 69746"/>
                <a:gd name="connsiteY1" fmla="*/ 0 h 77593"/>
                <a:gd name="connsiteX2" fmla="*/ 49594 w 69746"/>
                <a:gd name="connsiteY2" fmla="*/ 68580 h 77593"/>
                <a:gd name="connsiteX3" fmla="*/ 19366 w 69746"/>
                <a:gd name="connsiteY3" fmla="*/ 68580 h 77593"/>
                <a:gd name="connsiteX4" fmla="*/ 474 w 69746"/>
                <a:gd name="connsiteY4" fmla="*/ 32557 h 77593"/>
                <a:gd name="connsiteX5" fmla="*/ 3295 w 69746"/>
                <a:gd name="connsiteY5" fmla="*/ 20114 h 77593"/>
                <a:gd name="connsiteX6" fmla="*/ 14782 w 69746"/>
                <a:gd name="connsiteY6" fmla="*/ 22103 h 77593"/>
                <a:gd name="connsiteX7" fmla="*/ 33422 w 69746"/>
                <a:gd name="connsiteY7" fmla="*/ 52103 h 7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46" h="77593">
                  <a:moveTo>
                    <a:pt x="33422" y="52046"/>
                  </a:moveTo>
                  <a:cubicBezTo>
                    <a:pt x="47327" y="35796"/>
                    <a:pt x="44305" y="8239"/>
                    <a:pt x="69747" y="0"/>
                  </a:cubicBezTo>
                  <a:cubicBezTo>
                    <a:pt x="68286" y="27216"/>
                    <a:pt x="62542" y="49603"/>
                    <a:pt x="49594" y="68580"/>
                  </a:cubicBezTo>
                  <a:cubicBezTo>
                    <a:pt x="41282" y="80739"/>
                    <a:pt x="27477" y="80455"/>
                    <a:pt x="19366" y="68580"/>
                  </a:cubicBezTo>
                  <a:cubicBezTo>
                    <a:pt x="11860" y="57614"/>
                    <a:pt x="5965" y="45057"/>
                    <a:pt x="474" y="32557"/>
                  </a:cubicBezTo>
                  <a:cubicBezTo>
                    <a:pt x="-887" y="29432"/>
                    <a:pt x="877" y="21762"/>
                    <a:pt x="3295" y="20114"/>
                  </a:cubicBezTo>
                  <a:cubicBezTo>
                    <a:pt x="5965" y="18296"/>
                    <a:pt x="12767" y="19375"/>
                    <a:pt x="14782" y="22103"/>
                  </a:cubicBezTo>
                  <a:cubicBezTo>
                    <a:pt x="21331" y="30796"/>
                    <a:pt x="26571" y="40739"/>
                    <a:pt x="33422" y="52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E3A3A1BA-B982-E138-06F5-92F31E0CA9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4782" y="4549121"/>
              <a:ext cx="52762" cy="108219"/>
            </a:xfrm>
            <a:custGeom>
              <a:avLst/>
              <a:gdLst>
                <a:gd name="connsiteX0" fmla="*/ 26010 w 52762"/>
                <a:gd name="connsiteY0" fmla="*/ 87955 h 108219"/>
                <a:gd name="connsiteX1" fmla="*/ 52763 w 52762"/>
                <a:gd name="connsiteY1" fmla="*/ 73069 h 108219"/>
                <a:gd name="connsiteX2" fmla="*/ 28882 w 52762"/>
                <a:gd name="connsiteY2" fmla="*/ 107671 h 108219"/>
                <a:gd name="connsiteX3" fmla="*/ 10544 w 52762"/>
                <a:gd name="connsiteY3" fmla="*/ 98466 h 108219"/>
                <a:gd name="connsiteX4" fmla="*/ 669 w 52762"/>
                <a:gd name="connsiteY4" fmla="*/ 49148 h 108219"/>
                <a:gd name="connsiteX5" fmla="*/ 5959 w 52762"/>
                <a:gd name="connsiteY5" fmla="*/ 10170 h 108219"/>
                <a:gd name="connsiteX6" fmla="*/ 15884 w 52762"/>
                <a:gd name="connsiteY6" fmla="*/ 0 h 108219"/>
                <a:gd name="connsiteX7" fmla="*/ 22182 w 52762"/>
                <a:gd name="connsiteY7" fmla="*/ 11421 h 108219"/>
                <a:gd name="connsiteX8" fmla="*/ 22333 w 52762"/>
                <a:gd name="connsiteY8" fmla="*/ 67898 h 108219"/>
                <a:gd name="connsiteX9" fmla="*/ 26010 w 52762"/>
                <a:gd name="connsiteY9" fmla="*/ 87955 h 10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62" h="108219">
                  <a:moveTo>
                    <a:pt x="26010" y="87955"/>
                  </a:moveTo>
                  <a:cubicBezTo>
                    <a:pt x="35734" y="82557"/>
                    <a:pt x="43795" y="78069"/>
                    <a:pt x="52763" y="73069"/>
                  </a:cubicBezTo>
                  <a:cubicBezTo>
                    <a:pt x="50394" y="92444"/>
                    <a:pt x="41326" y="104944"/>
                    <a:pt x="28882" y="107671"/>
                  </a:cubicBezTo>
                  <a:cubicBezTo>
                    <a:pt x="20872" y="109433"/>
                    <a:pt x="13264" y="107103"/>
                    <a:pt x="10544" y="98466"/>
                  </a:cubicBezTo>
                  <a:cubicBezTo>
                    <a:pt x="5556" y="82614"/>
                    <a:pt x="-2354" y="67330"/>
                    <a:pt x="669" y="49148"/>
                  </a:cubicBezTo>
                  <a:cubicBezTo>
                    <a:pt x="2785" y="36250"/>
                    <a:pt x="3239" y="22955"/>
                    <a:pt x="5959" y="10170"/>
                  </a:cubicBezTo>
                  <a:cubicBezTo>
                    <a:pt x="6816" y="6136"/>
                    <a:pt x="12458" y="3352"/>
                    <a:pt x="15884" y="0"/>
                  </a:cubicBezTo>
                  <a:cubicBezTo>
                    <a:pt x="18101" y="3807"/>
                    <a:pt x="22081" y="7557"/>
                    <a:pt x="22182" y="11421"/>
                  </a:cubicBezTo>
                  <a:cubicBezTo>
                    <a:pt x="22736" y="30228"/>
                    <a:pt x="21980" y="49091"/>
                    <a:pt x="22333" y="67898"/>
                  </a:cubicBezTo>
                  <a:cubicBezTo>
                    <a:pt x="22433" y="74034"/>
                    <a:pt x="24549" y="80171"/>
                    <a:pt x="26010" y="879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BA295D18-33D9-F1E0-598C-1A9AE2AF53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9323" y="5865744"/>
              <a:ext cx="23495" cy="126624"/>
            </a:xfrm>
            <a:custGeom>
              <a:avLst/>
              <a:gdLst>
                <a:gd name="connsiteX0" fmla="*/ 5094 w 23495"/>
                <a:gd name="connsiteY0" fmla="*/ 126625 h 126624"/>
                <a:gd name="connsiteX1" fmla="*/ 5 w 23495"/>
                <a:gd name="connsiteY1" fmla="*/ 100999 h 126624"/>
                <a:gd name="connsiteX2" fmla="*/ 3381 w 23495"/>
                <a:gd name="connsiteY2" fmla="*/ 12306 h 126624"/>
                <a:gd name="connsiteX3" fmla="*/ 11845 w 23495"/>
                <a:gd name="connsiteY3" fmla="*/ 487 h 126624"/>
                <a:gd name="connsiteX4" fmla="*/ 23483 w 23495"/>
                <a:gd name="connsiteY4" fmla="*/ 11396 h 126624"/>
                <a:gd name="connsiteX5" fmla="*/ 12752 w 23495"/>
                <a:gd name="connsiteY5" fmla="*/ 120886 h 126624"/>
                <a:gd name="connsiteX6" fmla="*/ 5094 w 23495"/>
                <a:gd name="connsiteY6" fmla="*/ 126625 h 12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95" h="126624">
                  <a:moveTo>
                    <a:pt x="5094" y="126625"/>
                  </a:moveTo>
                  <a:cubicBezTo>
                    <a:pt x="2877" y="116113"/>
                    <a:pt x="-146" y="108556"/>
                    <a:pt x="5" y="100999"/>
                  </a:cubicBezTo>
                  <a:cubicBezTo>
                    <a:pt x="459" y="71397"/>
                    <a:pt x="1618" y="41794"/>
                    <a:pt x="3381" y="12306"/>
                  </a:cubicBezTo>
                  <a:cubicBezTo>
                    <a:pt x="3633" y="7988"/>
                    <a:pt x="8167" y="1681"/>
                    <a:pt x="11845" y="487"/>
                  </a:cubicBezTo>
                  <a:cubicBezTo>
                    <a:pt x="18545" y="-1785"/>
                    <a:pt x="23785" y="4237"/>
                    <a:pt x="23483" y="11396"/>
                  </a:cubicBezTo>
                  <a:cubicBezTo>
                    <a:pt x="21921" y="48158"/>
                    <a:pt x="23533" y="85317"/>
                    <a:pt x="12752" y="120886"/>
                  </a:cubicBezTo>
                  <a:cubicBezTo>
                    <a:pt x="12399" y="122079"/>
                    <a:pt x="10484" y="122647"/>
                    <a:pt x="5094" y="1266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A22ADF55-7A4C-39D9-33AC-BC485A726A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3976" y="3980837"/>
              <a:ext cx="86166" cy="75496"/>
            </a:xfrm>
            <a:custGeom>
              <a:avLst/>
              <a:gdLst>
                <a:gd name="connsiteX0" fmla="*/ 49624 w 86166"/>
                <a:gd name="connsiteY0" fmla="*/ 75496 h 75496"/>
                <a:gd name="connsiteX1" fmla="*/ 66804 w 86166"/>
                <a:gd name="connsiteY1" fmla="*/ 17825 h 75496"/>
                <a:gd name="connsiteX2" fmla="*/ 0 w 86166"/>
                <a:gd name="connsiteY2" fmla="*/ 17825 h 75496"/>
                <a:gd name="connsiteX3" fmla="*/ 10479 w 86166"/>
                <a:gd name="connsiteY3" fmla="*/ 3621 h 75496"/>
                <a:gd name="connsiteX4" fmla="*/ 68920 w 86166"/>
                <a:gd name="connsiteY4" fmla="*/ 552 h 75496"/>
                <a:gd name="connsiteX5" fmla="*/ 83379 w 86166"/>
                <a:gd name="connsiteY5" fmla="*/ 31007 h 75496"/>
                <a:gd name="connsiteX6" fmla="*/ 49675 w 86166"/>
                <a:gd name="connsiteY6" fmla="*/ 75496 h 7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6" h="75496">
                  <a:moveTo>
                    <a:pt x="49624" y="75496"/>
                  </a:moveTo>
                  <a:cubicBezTo>
                    <a:pt x="40707" y="47485"/>
                    <a:pt x="66149" y="39075"/>
                    <a:pt x="66804" y="17825"/>
                  </a:cubicBezTo>
                  <a:lnTo>
                    <a:pt x="0" y="17825"/>
                  </a:lnTo>
                  <a:cubicBezTo>
                    <a:pt x="5189" y="10496"/>
                    <a:pt x="7607" y="3905"/>
                    <a:pt x="10479" y="3621"/>
                  </a:cubicBezTo>
                  <a:cubicBezTo>
                    <a:pt x="29926" y="1632"/>
                    <a:pt x="49624" y="-1209"/>
                    <a:pt x="68920" y="552"/>
                  </a:cubicBezTo>
                  <a:cubicBezTo>
                    <a:pt x="84739" y="1973"/>
                    <a:pt x="89979" y="14984"/>
                    <a:pt x="83379" y="31007"/>
                  </a:cubicBezTo>
                  <a:cubicBezTo>
                    <a:pt x="76376" y="47939"/>
                    <a:pt x="66401" y="62655"/>
                    <a:pt x="49675" y="75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BAF80D57-6EC2-F7DA-5923-F2D2995A2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5871" y="3383121"/>
              <a:ext cx="70477" cy="82954"/>
            </a:xfrm>
            <a:custGeom>
              <a:avLst/>
              <a:gdLst>
                <a:gd name="connsiteX0" fmla="*/ 23729 w 70477"/>
                <a:gd name="connsiteY0" fmla="*/ 39913 h 82954"/>
                <a:gd name="connsiteX1" fmla="*/ 21663 w 70477"/>
                <a:gd name="connsiteY1" fmla="*/ 22129 h 82954"/>
                <a:gd name="connsiteX2" fmla="*/ 0 w 70477"/>
                <a:gd name="connsiteY2" fmla="*/ 26901 h 82954"/>
                <a:gd name="connsiteX3" fmla="*/ 19648 w 70477"/>
                <a:gd name="connsiteY3" fmla="*/ 708 h 82954"/>
                <a:gd name="connsiteX4" fmla="*/ 40909 w 70477"/>
                <a:gd name="connsiteY4" fmla="*/ 12981 h 82954"/>
                <a:gd name="connsiteX5" fmla="*/ 55368 w 70477"/>
                <a:gd name="connsiteY5" fmla="*/ 25708 h 82954"/>
                <a:gd name="connsiteX6" fmla="*/ 68517 w 70477"/>
                <a:gd name="connsiteY6" fmla="*/ 62867 h 82954"/>
                <a:gd name="connsiteX7" fmla="*/ 33755 w 70477"/>
                <a:gd name="connsiteY7" fmla="*/ 82356 h 82954"/>
                <a:gd name="connsiteX8" fmla="*/ 42773 w 70477"/>
                <a:gd name="connsiteY8" fmla="*/ 65992 h 82954"/>
                <a:gd name="connsiteX9" fmla="*/ 47559 w 70477"/>
                <a:gd name="connsiteY9" fmla="*/ 46163 h 82954"/>
                <a:gd name="connsiteX10" fmla="*/ 31689 w 70477"/>
                <a:gd name="connsiteY10" fmla="*/ 42526 h 82954"/>
                <a:gd name="connsiteX11" fmla="*/ 23729 w 70477"/>
                <a:gd name="connsiteY11" fmla="*/ 39913 h 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77" h="82954">
                  <a:moveTo>
                    <a:pt x="23729" y="39913"/>
                  </a:moveTo>
                  <a:cubicBezTo>
                    <a:pt x="22923" y="33151"/>
                    <a:pt x="22318" y="27697"/>
                    <a:pt x="21663" y="22129"/>
                  </a:cubicBezTo>
                  <a:cubicBezTo>
                    <a:pt x="14510" y="23719"/>
                    <a:pt x="8162" y="25083"/>
                    <a:pt x="0" y="26901"/>
                  </a:cubicBezTo>
                  <a:cubicBezTo>
                    <a:pt x="1864" y="10367"/>
                    <a:pt x="9321" y="3549"/>
                    <a:pt x="19648" y="708"/>
                  </a:cubicBezTo>
                  <a:cubicBezTo>
                    <a:pt x="29321" y="-1962"/>
                    <a:pt x="35720" y="3094"/>
                    <a:pt x="40909" y="12981"/>
                  </a:cubicBezTo>
                  <a:cubicBezTo>
                    <a:pt x="43780" y="18492"/>
                    <a:pt x="50078" y="22129"/>
                    <a:pt x="55368" y="25708"/>
                  </a:cubicBezTo>
                  <a:cubicBezTo>
                    <a:pt x="68920" y="34856"/>
                    <a:pt x="73505" y="47242"/>
                    <a:pt x="68517" y="62867"/>
                  </a:cubicBezTo>
                  <a:cubicBezTo>
                    <a:pt x="63328" y="79117"/>
                    <a:pt x="54058" y="84970"/>
                    <a:pt x="33755" y="82356"/>
                  </a:cubicBezTo>
                  <a:cubicBezTo>
                    <a:pt x="37281" y="76106"/>
                    <a:pt x="40808" y="71447"/>
                    <a:pt x="42773" y="65992"/>
                  </a:cubicBezTo>
                  <a:cubicBezTo>
                    <a:pt x="45090" y="59686"/>
                    <a:pt x="45997" y="52810"/>
                    <a:pt x="47559" y="46163"/>
                  </a:cubicBezTo>
                  <a:cubicBezTo>
                    <a:pt x="42269" y="44970"/>
                    <a:pt x="36979" y="43833"/>
                    <a:pt x="31689" y="42526"/>
                  </a:cubicBezTo>
                  <a:cubicBezTo>
                    <a:pt x="29624" y="42015"/>
                    <a:pt x="27609" y="41219"/>
                    <a:pt x="23729" y="39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C9FC3B26-6242-CB4E-9DC0-2F51A182C1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9222" y="4784866"/>
              <a:ext cx="58340" cy="70805"/>
            </a:xfrm>
            <a:custGeom>
              <a:avLst/>
              <a:gdLst>
                <a:gd name="connsiteX0" fmla="*/ 58340 w 58340"/>
                <a:gd name="connsiteY0" fmla="*/ 5052 h 70805"/>
                <a:gd name="connsiteX1" fmla="*/ 50884 w 58340"/>
                <a:gd name="connsiteY1" fmla="*/ 62780 h 70805"/>
                <a:gd name="connsiteX2" fmla="*/ 27759 w 58340"/>
                <a:gd name="connsiteY2" fmla="*/ 57496 h 70805"/>
                <a:gd name="connsiteX3" fmla="*/ 2217 w 58340"/>
                <a:gd name="connsiteY3" fmla="*/ 69257 h 70805"/>
                <a:gd name="connsiteX4" fmla="*/ 14711 w 58340"/>
                <a:gd name="connsiteY4" fmla="*/ 33916 h 70805"/>
                <a:gd name="connsiteX5" fmla="*/ 0 w 58340"/>
                <a:gd name="connsiteY5" fmla="*/ 10166 h 70805"/>
                <a:gd name="connsiteX6" fmla="*/ 29271 w 58340"/>
                <a:gd name="connsiteY6" fmla="*/ 13916 h 70805"/>
                <a:gd name="connsiteX7" fmla="*/ 58340 w 58340"/>
                <a:gd name="connsiteY7" fmla="*/ 5109 h 7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0" h="70805">
                  <a:moveTo>
                    <a:pt x="58340" y="5052"/>
                  </a:moveTo>
                  <a:cubicBezTo>
                    <a:pt x="48818" y="22552"/>
                    <a:pt x="37684" y="38177"/>
                    <a:pt x="50884" y="62780"/>
                  </a:cubicBezTo>
                  <a:cubicBezTo>
                    <a:pt x="40506" y="60393"/>
                    <a:pt x="34813" y="59087"/>
                    <a:pt x="27759" y="57496"/>
                  </a:cubicBezTo>
                  <a:cubicBezTo>
                    <a:pt x="20303" y="60507"/>
                    <a:pt x="15668" y="75621"/>
                    <a:pt x="2217" y="69257"/>
                  </a:cubicBezTo>
                  <a:cubicBezTo>
                    <a:pt x="-1562" y="54143"/>
                    <a:pt x="12041" y="46473"/>
                    <a:pt x="14711" y="33916"/>
                  </a:cubicBezTo>
                  <a:cubicBezTo>
                    <a:pt x="9925" y="26188"/>
                    <a:pt x="5088" y="18347"/>
                    <a:pt x="0" y="10166"/>
                  </a:cubicBezTo>
                  <a:cubicBezTo>
                    <a:pt x="12897" y="-5460"/>
                    <a:pt x="20001" y="12609"/>
                    <a:pt x="29271" y="13916"/>
                  </a:cubicBezTo>
                  <a:cubicBezTo>
                    <a:pt x="37634" y="9200"/>
                    <a:pt x="42168" y="-8641"/>
                    <a:pt x="58340" y="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8E207085-F402-FE6D-7584-14FCF0FB9D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371" y="2611816"/>
              <a:ext cx="58578" cy="81468"/>
            </a:xfrm>
            <a:custGeom>
              <a:avLst/>
              <a:gdLst>
                <a:gd name="connsiteX0" fmla="*/ 44687 w 58578"/>
                <a:gd name="connsiteY0" fmla="*/ 58997 h 81468"/>
                <a:gd name="connsiteX1" fmla="*/ 55519 w 58578"/>
                <a:gd name="connsiteY1" fmla="*/ 68031 h 81468"/>
                <a:gd name="connsiteX2" fmla="*/ 51438 w 58578"/>
                <a:gd name="connsiteY2" fmla="*/ 74167 h 81468"/>
                <a:gd name="connsiteX3" fmla="*/ 47861 w 58578"/>
                <a:gd name="connsiteY3" fmla="*/ 76838 h 81468"/>
                <a:gd name="connsiteX4" fmla="*/ 19799 w 58578"/>
                <a:gd name="connsiteY4" fmla="*/ 74906 h 81468"/>
                <a:gd name="connsiteX5" fmla="*/ 25895 w 58578"/>
                <a:gd name="connsiteY5" fmla="*/ 46156 h 81468"/>
                <a:gd name="connsiteX6" fmla="*/ 42067 w 58578"/>
                <a:gd name="connsiteY6" fmla="*/ 20928 h 81468"/>
                <a:gd name="connsiteX7" fmla="*/ 0 w 58578"/>
                <a:gd name="connsiteY7" fmla="*/ 21610 h 81468"/>
                <a:gd name="connsiteX8" fmla="*/ 7255 w 58578"/>
                <a:gd name="connsiteY8" fmla="*/ 8144 h 81468"/>
                <a:gd name="connsiteX9" fmla="*/ 31991 w 58578"/>
                <a:gd name="connsiteY9" fmla="*/ 133 h 81468"/>
                <a:gd name="connsiteX10" fmla="*/ 54864 w 58578"/>
                <a:gd name="connsiteY10" fmla="*/ 37122 h 81468"/>
                <a:gd name="connsiteX11" fmla="*/ 44738 w 58578"/>
                <a:gd name="connsiteY11" fmla="*/ 58997 h 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78" h="81468">
                  <a:moveTo>
                    <a:pt x="44687" y="58997"/>
                  </a:moveTo>
                  <a:cubicBezTo>
                    <a:pt x="48617" y="62292"/>
                    <a:pt x="51841" y="64963"/>
                    <a:pt x="55519" y="68031"/>
                  </a:cubicBezTo>
                  <a:cubicBezTo>
                    <a:pt x="53907" y="70474"/>
                    <a:pt x="52849" y="72463"/>
                    <a:pt x="51438" y="74167"/>
                  </a:cubicBezTo>
                  <a:cubicBezTo>
                    <a:pt x="50481" y="75304"/>
                    <a:pt x="49171" y="76440"/>
                    <a:pt x="47861" y="76838"/>
                  </a:cubicBezTo>
                  <a:cubicBezTo>
                    <a:pt x="38239" y="79963"/>
                    <a:pt x="27457" y="86383"/>
                    <a:pt x="19799" y="74906"/>
                  </a:cubicBezTo>
                  <a:cubicBezTo>
                    <a:pt x="12696" y="64281"/>
                    <a:pt x="20757" y="54849"/>
                    <a:pt x="25895" y="46156"/>
                  </a:cubicBezTo>
                  <a:cubicBezTo>
                    <a:pt x="30984" y="37519"/>
                    <a:pt x="36626" y="29394"/>
                    <a:pt x="42067" y="20928"/>
                  </a:cubicBezTo>
                  <a:cubicBezTo>
                    <a:pt x="27004" y="5076"/>
                    <a:pt x="15618" y="28144"/>
                    <a:pt x="0" y="21610"/>
                  </a:cubicBezTo>
                  <a:cubicBezTo>
                    <a:pt x="2771" y="16212"/>
                    <a:pt x="4030" y="9792"/>
                    <a:pt x="7255" y="8144"/>
                  </a:cubicBezTo>
                  <a:cubicBezTo>
                    <a:pt x="15013" y="4167"/>
                    <a:pt x="23578" y="758"/>
                    <a:pt x="31991" y="133"/>
                  </a:cubicBezTo>
                  <a:cubicBezTo>
                    <a:pt x="55469" y="-1572"/>
                    <a:pt x="64285" y="13258"/>
                    <a:pt x="54864" y="37122"/>
                  </a:cubicBezTo>
                  <a:cubicBezTo>
                    <a:pt x="51942" y="44508"/>
                    <a:pt x="48214" y="51497"/>
                    <a:pt x="44738" y="58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8412687-B344-B074-2FD9-E742F9A897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5667" y="5053178"/>
              <a:ext cx="81272" cy="79525"/>
            </a:xfrm>
            <a:custGeom>
              <a:avLst/>
              <a:gdLst>
                <a:gd name="connsiteX0" fmla="*/ 44083 w 81272"/>
                <a:gd name="connsiteY0" fmla="*/ 79525 h 79525"/>
                <a:gd name="connsiteX1" fmla="*/ 47408 w 81272"/>
                <a:gd name="connsiteY1" fmla="*/ 49185 h 79525"/>
                <a:gd name="connsiteX2" fmla="*/ 64134 w 81272"/>
                <a:gd name="connsiteY2" fmla="*/ 24753 h 79525"/>
                <a:gd name="connsiteX3" fmla="*/ 0 w 81272"/>
                <a:gd name="connsiteY3" fmla="*/ 30775 h 79525"/>
                <a:gd name="connsiteX4" fmla="*/ 8011 w 81272"/>
                <a:gd name="connsiteY4" fmla="*/ 14525 h 79525"/>
                <a:gd name="connsiteX5" fmla="*/ 65948 w 81272"/>
                <a:gd name="connsiteY5" fmla="*/ 3673 h 79525"/>
                <a:gd name="connsiteX6" fmla="*/ 78341 w 81272"/>
                <a:gd name="connsiteY6" fmla="*/ 36741 h 79525"/>
                <a:gd name="connsiteX7" fmla="*/ 44083 w 81272"/>
                <a:gd name="connsiteY7" fmla="*/ 79525 h 7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272" h="79525">
                  <a:moveTo>
                    <a:pt x="44083" y="79525"/>
                  </a:moveTo>
                  <a:cubicBezTo>
                    <a:pt x="33805" y="64810"/>
                    <a:pt x="41765" y="57310"/>
                    <a:pt x="47408" y="49185"/>
                  </a:cubicBezTo>
                  <a:cubicBezTo>
                    <a:pt x="52698" y="41628"/>
                    <a:pt x="57836" y="33957"/>
                    <a:pt x="64134" y="24753"/>
                  </a:cubicBezTo>
                  <a:cubicBezTo>
                    <a:pt x="41362" y="8787"/>
                    <a:pt x="22872" y="28502"/>
                    <a:pt x="0" y="30775"/>
                  </a:cubicBezTo>
                  <a:cubicBezTo>
                    <a:pt x="3627" y="23162"/>
                    <a:pt x="4736" y="17025"/>
                    <a:pt x="8011" y="14525"/>
                  </a:cubicBezTo>
                  <a:cubicBezTo>
                    <a:pt x="25694" y="1173"/>
                    <a:pt x="45141" y="-4225"/>
                    <a:pt x="65948" y="3673"/>
                  </a:cubicBezTo>
                  <a:cubicBezTo>
                    <a:pt x="80457" y="9184"/>
                    <a:pt x="84840" y="21059"/>
                    <a:pt x="78341" y="36741"/>
                  </a:cubicBezTo>
                  <a:cubicBezTo>
                    <a:pt x="71137" y="54185"/>
                    <a:pt x="59096" y="66969"/>
                    <a:pt x="44083" y="79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821B36D-741D-3FEF-9025-0442441C0C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6484" y="5409249"/>
              <a:ext cx="81063" cy="57368"/>
            </a:xfrm>
            <a:custGeom>
              <a:avLst/>
              <a:gdLst>
                <a:gd name="connsiteX0" fmla="*/ 50 w 81063"/>
                <a:gd name="connsiteY0" fmla="*/ 12548 h 57368"/>
                <a:gd name="connsiteX1" fmla="*/ 28868 w 81063"/>
                <a:gd name="connsiteY1" fmla="*/ 6923 h 57368"/>
                <a:gd name="connsiteX2" fmla="*/ 39800 w 81063"/>
                <a:gd name="connsiteY2" fmla="*/ 18911 h 57368"/>
                <a:gd name="connsiteX3" fmla="*/ 50179 w 81063"/>
                <a:gd name="connsiteY3" fmla="*/ 33060 h 57368"/>
                <a:gd name="connsiteX4" fmla="*/ 65847 w 81063"/>
                <a:gd name="connsiteY4" fmla="*/ 6127 h 57368"/>
                <a:gd name="connsiteX5" fmla="*/ 76779 w 81063"/>
                <a:gd name="connsiteY5" fmla="*/ 2264 h 57368"/>
                <a:gd name="connsiteX6" fmla="*/ 80961 w 81063"/>
                <a:gd name="connsiteY6" fmla="*/ 14253 h 57368"/>
                <a:gd name="connsiteX7" fmla="*/ 73656 w 81063"/>
                <a:gd name="connsiteY7" fmla="*/ 39821 h 57368"/>
                <a:gd name="connsiteX8" fmla="*/ 33049 w 81063"/>
                <a:gd name="connsiteY8" fmla="*/ 46526 h 57368"/>
                <a:gd name="connsiteX9" fmla="*/ 18489 w 81063"/>
                <a:gd name="connsiteY9" fmla="*/ 28287 h 57368"/>
                <a:gd name="connsiteX10" fmla="*/ 0 w 81063"/>
                <a:gd name="connsiteY10" fmla="*/ 126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063" h="57368">
                  <a:moveTo>
                    <a:pt x="50" y="12548"/>
                  </a:moveTo>
                  <a:cubicBezTo>
                    <a:pt x="10378" y="-2452"/>
                    <a:pt x="17079" y="-3588"/>
                    <a:pt x="28868" y="6923"/>
                  </a:cubicBezTo>
                  <a:cubicBezTo>
                    <a:pt x="32848" y="10446"/>
                    <a:pt x="36324" y="14707"/>
                    <a:pt x="39800" y="18911"/>
                  </a:cubicBezTo>
                  <a:cubicBezTo>
                    <a:pt x="43125" y="22946"/>
                    <a:pt x="46048" y="27378"/>
                    <a:pt x="50179" y="33060"/>
                  </a:cubicBezTo>
                  <a:cubicBezTo>
                    <a:pt x="56375" y="22037"/>
                    <a:pt x="60406" y="13457"/>
                    <a:pt x="65847" y="6127"/>
                  </a:cubicBezTo>
                  <a:cubicBezTo>
                    <a:pt x="68013" y="3173"/>
                    <a:pt x="74109" y="843"/>
                    <a:pt x="76779" y="2264"/>
                  </a:cubicBezTo>
                  <a:cubicBezTo>
                    <a:pt x="79399" y="3627"/>
                    <a:pt x="81566" y="10446"/>
                    <a:pt x="80961" y="14253"/>
                  </a:cubicBezTo>
                  <a:cubicBezTo>
                    <a:pt x="79550" y="23003"/>
                    <a:pt x="77233" y="31866"/>
                    <a:pt x="73656" y="39821"/>
                  </a:cubicBezTo>
                  <a:cubicBezTo>
                    <a:pt x="64336" y="60503"/>
                    <a:pt x="47609" y="63116"/>
                    <a:pt x="33049" y="46526"/>
                  </a:cubicBezTo>
                  <a:cubicBezTo>
                    <a:pt x="27961" y="40730"/>
                    <a:pt x="23779" y="33798"/>
                    <a:pt x="18489" y="28287"/>
                  </a:cubicBezTo>
                  <a:cubicBezTo>
                    <a:pt x="13300" y="22889"/>
                    <a:pt x="7154" y="18571"/>
                    <a:pt x="0" y="12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5C9E89A8-3D80-94F6-CE75-FD8C37461B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1803" y="3691639"/>
              <a:ext cx="38915" cy="81858"/>
            </a:xfrm>
            <a:custGeom>
              <a:avLst/>
              <a:gdLst>
                <a:gd name="connsiteX0" fmla="*/ 26664 w 38915"/>
                <a:gd name="connsiteY0" fmla="*/ 59749 h 81858"/>
                <a:gd name="connsiteX1" fmla="*/ 37597 w 38915"/>
                <a:gd name="connsiteY1" fmla="*/ 66965 h 81858"/>
                <a:gd name="connsiteX2" fmla="*/ 35078 w 38915"/>
                <a:gd name="connsiteY2" fmla="*/ 73499 h 81858"/>
                <a:gd name="connsiteX3" fmla="*/ 24397 w 38915"/>
                <a:gd name="connsiteY3" fmla="*/ 81397 h 81858"/>
                <a:gd name="connsiteX4" fmla="*/ 2734 w 38915"/>
                <a:gd name="connsiteY4" fmla="*/ 78215 h 81858"/>
                <a:gd name="connsiteX5" fmla="*/ 1877 w 38915"/>
                <a:gd name="connsiteY5" fmla="*/ 53726 h 81858"/>
                <a:gd name="connsiteX6" fmla="*/ 17596 w 38915"/>
                <a:gd name="connsiteY6" fmla="*/ 22931 h 81858"/>
                <a:gd name="connsiteX7" fmla="*/ 366 w 38915"/>
                <a:gd name="connsiteY7" fmla="*/ 18328 h 81858"/>
                <a:gd name="connsiteX8" fmla="*/ 517 w 38915"/>
                <a:gd name="connsiteY8" fmla="*/ 10260 h 81858"/>
                <a:gd name="connsiteX9" fmla="*/ 29687 w 38915"/>
                <a:gd name="connsiteY9" fmla="*/ 3271 h 81858"/>
                <a:gd name="connsiteX10" fmla="*/ 37294 w 38915"/>
                <a:gd name="connsiteY10" fmla="*/ 33613 h 81858"/>
                <a:gd name="connsiteX11" fmla="*/ 32105 w 38915"/>
                <a:gd name="connsiteY11" fmla="*/ 47135 h 81858"/>
                <a:gd name="connsiteX12" fmla="*/ 26664 w 38915"/>
                <a:gd name="connsiteY12" fmla="*/ 59692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5" h="81858">
                  <a:moveTo>
                    <a:pt x="26664" y="59749"/>
                  </a:moveTo>
                  <a:cubicBezTo>
                    <a:pt x="31199" y="62761"/>
                    <a:pt x="34221" y="64692"/>
                    <a:pt x="37597" y="66965"/>
                  </a:cubicBezTo>
                  <a:cubicBezTo>
                    <a:pt x="36690" y="69408"/>
                    <a:pt x="36438" y="72192"/>
                    <a:pt x="35078" y="73499"/>
                  </a:cubicBezTo>
                  <a:cubicBezTo>
                    <a:pt x="31803" y="76624"/>
                    <a:pt x="28125" y="81113"/>
                    <a:pt x="24397" y="81397"/>
                  </a:cubicBezTo>
                  <a:cubicBezTo>
                    <a:pt x="16991" y="81908"/>
                    <a:pt x="6563" y="82931"/>
                    <a:pt x="2734" y="78215"/>
                  </a:cubicBezTo>
                  <a:cubicBezTo>
                    <a:pt x="-1095" y="73499"/>
                    <a:pt x="-440" y="61226"/>
                    <a:pt x="1877" y="53726"/>
                  </a:cubicBezTo>
                  <a:cubicBezTo>
                    <a:pt x="5102" y="43272"/>
                    <a:pt x="11702" y="34067"/>
                    <a:pt x="17596" y="22931"/>
                  </a:cubicBezTo>
                  <a:cubicBezTo>
                    <a:pt x="10694" y="21112"/>
                    <a:pt x="5505" y="19692"/>
                    <a:pt x="366" y="18328"/>
                  </a:cubicBezTo>
                  <a:cubicBezTo>
                    <a:pt x="366" y="14749"/>
                    <a:pt x="-541" y="11453"/>
                    <a:pt x="517" y="10260"/>
                  </a:cubicBezTo>
                  <a:cubicBezTo>
                    <a:pt x="9837" y="-479"/>
                    <a:pt x="20115" y="-2751"/>
                    <a:pt x="29687" y="3271"/>
                  </a:cubicBezTo>
                  <a:cubicBezTo>
                    <a:pt x="38252" y="8669"/>
                    <a:pt x="41023" y="19124"/>
                    <a:pt x="37294" y="33613"/>
                  </a:cubicBezTo>
                  <a:cubicBezTo>
                    <a:pt x="36085" y="38272"/>
                    <a:pt x="33970" y="42703"/>
                    <a:pt x="32105" y="47135"/>
                  </a:cubicBezTo>
                  <a:cubicBezTo>
                    <a:pt x="30594" y="50828"/>
                    <a:pt x="28932" y="54408"/>
                    <a:pt x="26664" y="596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C7305D02-C381-395C-1802-0A32F6E1DE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135" y="2637462"/>
              <a:ext cx="46372" cy="68320"/>
            </a:xfrm>
            <a:custGeom>
              <a:avLst/>
              <a:gdLst>
                <a:gd name="connsiteX0" fmla="*/ 4808 w 46372"/>
                <a:gd name="connsiteY0" fmla="*/ 6987 h 68320"/>
                <a:gd name="connsiteX1" fmla="*/ 28537 w 46372"/>
                <a:gd name="connsiteY1" fmla="*/ 907 h 68320"/>
                <a:gd name="connsiteX2" fmla="*/ 46372 w 46372"/>
                <a:gd name="connsiteY2" fmla="*/ 12271 h 68320"/>
                <a:gd name="connsiteX3" fmla="*/ 39671 w 46372"/>
                <a:gd name="connsiteY3" fmla="*/ 57214 h 68320"/>
                <a:gd name="connsiteX4" fmla="*/ 5816 w 46372"/>
                <a:gd name="connsiteY4" fmla="*/ 55794 h 68320"/>
                <a:gd name="connsiteX5" fmla="*/ 4859 w 46372"/>
                <a:gd name="connsiteY5" fmla="*/ 6987 h 68320"/>
                <a:gd name="connsiteX6" fmla="*/ 21988 w 46372"/>
                <a:gd name="connsiteY6" fmla="*/ 40566 h 68320"/>
                <a:gd name="connsiteX7" fmla="*/ 26472 w 46372"/>
                <a:gd name="connsiteY7" fmla="*/ 40907 h 68320"/>
                <a:gd name="connsiteX8" fmla="*/ 26472 w 46372"/>
                <a:gd name="connsiteY8" fmla="*/ 23862 h 68320"/>
                <a:gd name="connsiteX9" fmla="*/ 21988 w 46372"/>
                <a:gd name="connsiteY9" fmla="*/ 23975 h 68320"/>
                <a:gd name="connsiteX10" fmla="*/ 21988 w 46372"/>
                <a:gd name="connsiteY10" fmla="*/ 40623 h 6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2" h="68320">
                  <a:moveTo>
                    <a:pt x="4808" y="6987"/>
                  </a:moveTo>
                  <a:cubicBezTo>
                    <a:pt x="14179" y="4600"/>
                    <a:pt x="21434" y="3009"/>
                    <a:pt x="28537" y="907"/>
                  </a:cubicBezTo>
                  <a:cubicBezTo>
                    <a:pt x="37858" y="-1877"/>
                    <a:pt x="46322" y="1703"/>
                    <a:pt x="46372" y="12271"/>
                  </a:cubicBezTo>
                  <a:cubicBezTo>
                    <a:pt x="46372" y="27385"/>
                    <a:pt x="45163" y="43862"/>
                    <a:pt x="39671" y="57214"/>
                  </a:cubicBezTo>
                  <a:cubicBezTo>
                    <a:pt x="33122" y="73180"/>
                    <a:pt x="14784" y="71249"/>
                    <a:pt x="5816" y="55794"/>
                  </a:cubicBezTo>
                  <a:cubicBezTo>
                    <a:pt x="-1640" y="42953"/>
                    <a:pt x="-1892" y="26873"/>
                    <a:pt x="4859" y="6987"/>
                  </a:cubicBezTo>
                  <a:close/>
                  <a:moveTo>
                    <a:pt x="21988" y="40566"/>
                  </a:moveTo>
                  <a:cubicBezTo>
                    <a:pt x="23499" y="40680"/>
                    <a:pt x="24960" y="40794"/>
                    <a:pt x="26472" y="40907"/>
                  </a:cubicBezTo>
                  <a:lnTo>
                    <a:pt x="26472" y="23862"/>
                  </a:lnTo>
                  <a:cubicBezTo>
                    <a:pt x="24960" y="23862"/>
                    <a:pt x="23499" y="23919"/>
                    <a:pt x="21988" y="23975"/>
                  </a:cubicBezTo>
                  <a:lnTo>
                    <a:pt x="21988" y="40623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33ADA50C-40AD-02CF-4486-73603FBDF4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698" y="3972267"/>
              <a:ext cx="69255" cy="56679"/>
            </a:xfrm>
            <a:custGeom>
              <a:avLst/>
              <a:gdLst>
                <a:gd name="connsiteX0" fmla="*/ 41366 w 69255"/>
                <a:gd name="connsiteY0" fmla="*/ 32645 h 56679"/>
                <a:gd name="connsiteX1" fmla="*/ 27461 w 69255"/>
                <a:gd name="connsiteY1" fmla="*/ 51509 h 56679"/>
                <a:gd name="connsiteX2" fmla="*/ 5092 w 69255"/>
                <a:gd name="connsiteY2" fmla="*/ 45486 h 56679"/>
                <a:gd name="connsiteX3" fmla="*/ 4 w 69255"/>
                <a:gd name="connsiteY3" fmla="*/ 11793 h 56679"/>
                <a:gd name="connsiteX4" fmla="*/ 8065 w 69255"/>
                <a:gd name="connsiteY4" fmla="*/ 145 h 56679"/>
                <a:gd name="connsiteX5" fmla="*/ 17637 w 69255"/>
                <a:gd name="connsiteY5" fmla="*/ 7190 h 56679"/>
                <a:gd name="connsiteX6" fmla="*/ 24388 w 69255"/>
                <a:gd name="connsiteY6" fmla="*/ 29122 h 56679"/>
                <a:gd name="connsiteX7" fmla="*/ 32700 w 69255"/>
                <a:gd name="connsiteY7" fmla="*/ 14179 h 56679"/>
                <a:gd name="connsiteX8" fmla="*/ 57538 w 69255"/>
                <a:gd name="connsiteY8" fmla="*/ 17759 h 56679"/>
                <a:gd name="connsiteX9" fmla="*/ 69025 w 69255"/>
                <a:gd name="connsiteY9" fmla="*/ 43838 h 56679"/>
                <a:gd name="connsiteX10" fmla="*/ 65044 w 69255"/>
                <a:gd name="connsiteY10" fmla="*/ 55656 h 56679"/>
                <a:gd name="connsiteX11" fmla="*/ 53709 w 69255"/>
                <a:gd name="connsiteY11" fmla="*/ 52588 h 56679"/>
                <a:gd name="connsiteX12" fmla="*/ 41366 w 69255"/>
                <a:gd name="connsiteY12" fmla="*/ 32645 h 5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255" h="56679">
                  <a:moveTo>
                    <a:pt x="41366" y="32645"/>
                  </a:moveTo>
                  <a:cubicBezTo>
                    <a:pt x="35774" y="40372"/>
                    <a:pt x="32247" y="46736"/>
                    <a:pt x="27461" y="51509"/>
                  </a:cubicBezTo>
                  <a:cubicBezTo>
                    <a:pt x="18796" y="60202"/>
                    <a:pt x="8568" y="57759"/>
                    <a:pt x="5092" y="45486"/>
                  </a:cubicBezTo>
                  <a:cubicBezTo>
                    <a:pt x="2019" y="34690"/>
                    <a:pt x="457" y="23100"/>
                    <a:pt x="4" y="11793"/>
                  </a:cubicBezTo>
                  <a:cubicBezTo>
                    <a:pt x="-147" y="7872"/>
                    <a:pt x="4387" y="2190"/>
                    <a:pt x="8065" y="145"/>
                  </a:cubicBezTo>
                  <a:cubicBezTo>
                    <a:pt x="9929" y="-878"/>
                    <a:pt x="15622" y="3725"/>
                    <a:pt x="17637" y="7190"/>
                  </a:cubicBezTo>
                  <a:cubicBezTo>
                    <a:pt x="20307" y="11736"/>
                    <a:pt x="21012" y="17702"/>
                    <a:pt x="24388" y="29122"/>
                  </a:cubicBezTo>
                  <a:cubicBezTo>
                    <a:pt x="28217" y="22020"/>
                    <a:pt x="29577" y="16793"/>
                    <a:pt x="32700" y="14179"/>
                  </a:cubicBezTo>
                  <a:cubicBezTo>
                    <a:pt x="41517" y="6793"/>
                    <a:pt x="50988" y="7815"/>
                    <a:pt x="57538" y="17759"/>
                  </a:cubicBezTo>
                  <a:cubicBezTo>
                    <a:pt x="62626" y="25429"/>
                    <a:pt x="66254" y="34690"/>
                    <a:pt x="69025" y="43838"/>
                  </a:cubicBezTo>
                  <a:cubicBezTo>
                    <a:pt x="70032" y="47077"/>
                    <a:pt x="67564" y="54350"/>
                    <a:pt x="65044" y="55656"/>
                  </a:cubicBezTo>
                  <a:cubicBezTo>
                    <a:pt x="62122" y="57134"/>
                    <a:pt x="56228" y="55372"/>
                    <a:pt x="53709" y="52588"/>
                  </a:cubicBezTo>
                  <a:cubicBezTo>
                    <a:pt x="49175" y="47588"/>
                    <a:pt x="46202" y="40770"/>
                    <a:pt x="41366" y="326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7F6E13E8-D048-8958-20FC-FE97136474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42151" y="4543159"/>
              <a:ext cx="83484" cy="74143"/>
            </a:xfrm>
            <a:custGeom>
              <a:avLst/>
              <a:gdLst>
                <a:gd name="connsiteX0" fmla="*/ 63479 w 83484"/>
                <a:gd name="connsiteY0" fmla="*/ 17780 h 74143"/>
                <a:gd name="connsiteX1" fmla="*/ 4383 w 83484"/>
                <a:gd name="connsiteY1" fmla="*/ 17553 h 74143"/>
                <a:gd name="connsiteX2" fmla="*/ 0 w 83484"/>
                <a:gd name="connsiteY2" fmla="*/ 11189 h 74143"/>
                <a:gd name="connsiteX3" fmla="*/ 6197 w 83484"/>
                <a:gd name="connsiteY3" fmla="*/ 5052 h 74143"/>
                <a:gd name="connsiteX4" fmla="*/ 64739 w 83484"/>
                <a:gd name="connsiteY4" fmla="*/ 52 h 74143"/>
                <a:gd name="connsiteX5" fmla="*/ 79046 w 83484"/>
                <a:gd name="connsiteY5" fmla="*/ 30280 h 74143"/>
                <a:gd name="connsiteX6" fmla="*/ 44939 w 83484"/>
                <a:gd name="connsiteY6" fmla="*/ 71473 h 74143"/>
                <a:gd name="connsiteX7" fmla="*/ 33755 w 83484"/>
                <a:gd name="connsiteY7" fmla="*/ 74144 h 74143"/>
                <a:gd name="connsiteX8" fmla="*/ 63429 w 83484"/>
                <a:gd name="connsiteY8" fmla="*/ 17837 h 7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84" h="74143">
                  <a:moveTo>
                    <a:pt x="63479" y="17780"/>
                  </a:moveTo>
                  <a:cubicBezTo>
                    <a:pt x="43176" y="17780"/>
                    <a:pt x="23780" y="17893"/>
                    <a:pt x="4383" y="17553"/>
                  </a:cubicBezTo>
                  <a:cubicBezTo>
                    <a:pt x="3124" y="17553"/>
                    <a:pt x="1914" y="14087"/>
                    <a:pt x="0" y="11189"/>
                  </a:cubicBezTo>
                  <a:cubicBezTo>
                    <a:pt x="2267" y="8859"/>
                    <a:pt x="4081" y="5280"/>
                    <a:pt x="6197" y="5052"/>
                  </a:cubicBezTo>
                  <a:cubicBezTo>
                    <a:pt x="25694" y="2893"/>
                    <a:pt x="45292" y="-459"/>
                    <a:pt x="64739" y="52"/>
                  </a:cubicBezTo>
                  <a:cubicBezTo>
                    <a:pt x="81969" y="507"/>
                    <a:pt x="88719" y="14996"/>
                    <a:pt x="79046" y="30280"/>
                  </a:cubicBezTo>
                  <a:cubicBezTo>
                    <a:pt x="69474" y="45451"/>
                    <a:pt x="56779" y="58178"/>
                    <a:pt x="44939" y="71473"/>
                  </a:cubicBezTo>
                  <a:cubicBezTo>
                    <a:pt x="42974" y="73689"/>
                    <a:pt x="38541" y="73121"/>
                    <a:pt x="33755" y="74144"/>
                  </a:cubicBezTo>
                  <a:cubicBezTo>
                    <a:pt x="31538" y="45905"/>
                    <a:pt x="60255" y="39825"/>
                    <a:pt x="63429" y="17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547EA66D-5D0B-C377-5D59-001CC73C52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44263" y="4667511"/>
              <a:ext cx="54923" cy="82747"/>
            </a:xfrm>
            <a:custGeom>
              <a:avLst/>
              <a:gdLst>
                <a:gd name="connsiteX0" fmla="*/ 34762 w 54923"/>
                <a:gd name="connsiteY0" fmla="*/ 29963 h 82747"/>
                <a:gd name="connsiteX1" fmla="*/ 14510 w 54923"/>
                <a:gd name="connsiteY1" fmla="*/ 53656 h 82747"/>
                <a:gd name="connsiteX2" fmla="*/ 1108 w 54923"/>
                <a:gd name="connsiteY2" fmla="*/ 57520 h 82747"/>
                <a:gd name="connsiteX3" fmla="*/ 957 w 54923"/>
                <a:gd name="connsiteY3" fmla="*/ 42122 h 82747"/>
                <a:gd name="connsiteX4" fmla="*/ 29775 w 54923"/>
                <a:gd name="connsiteY4" fmla="*/ 5588 h 82747"/>
                <a:gd name="connsiteX5" fmla="*/ 54259 w 54923"/>
                <a:gd name="connsiteY5" fmla="*/ 17179 h 82747"/>
                <a:gd name="connsiteX6" fmla="*/ 53957 w 54923"/>
                <a:gd name="connsiteY6" fmla="*/ 71157 h 82747"/>
                <a:gd name="connsiteX7" fmla="*/ 45342 w 54923"/>
                <a:gd name="connsiteY7" fmla="*/ 82747 h 82747"/>
                <a:gd name="connsiteX8" fmla="*/ 36677 w 54923"/>
                <a:gd name="connsiteY8" fmla="*/ 70702 h 82747"/>
                <a:gd name="connsiteX9" fmla="*/ 34712 w 54923"/>
                <a:gd name="connsiteY9" fmla="*/ 29963 h 8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23" h="82747">
                  <a:moveTo>
                    <a:pt x="34762" y="29963"/>
                  </a:moveTo>
                  <a:cubicBezTo>
                    <a:pt x="26198" y="40247"/>
                    <a:pt x="21009" y="47861"/>
                    <a:pt x="14510" y="53656"/>
                  </a:cubicBezTo>
                  <a:cubicBezTo>
                    <a:pt x="11235" y="56611"/>
                    <a:pt x="5643" y="56327"/>
                    <a:pt x="1108" y="57520"/>
                  </a:cubicBezTo>
                  <a:cubicBezTo>
                    <a:pt x="957" y="52293"/>
                    <a:pt x="-1209" y="45304"/>
                    <a:pt x="957" y="42122"/>
                  </a:cubicBezTo>
                  <a:cubicBezTo>
                    <a:pt x="9774" y="29224"/>
                    <a:pt x="18993" y="16327"/>
                    <a:pt x="29775" y="5588"/>
                  </a:cubicBezTo>
                  <a:cubicBezTo>
                    <a:pt x="40858" y="-5435"/>
                    <a:pt x="53202" y="588"/>
                    <a:pt x="54259" y="17179"/>
                  </a:cubicBezTo>
                  <a:cubicBezTo>
                    <a:pt x="55368" y="35077"/>
                    <a:pt x="54965" y="53202"/>
                    <a:pt x="53957" y="71157"/>
                  </a:cubicBezTo>
                  <a:cubicBezTo>
                    <a:pt x="53756" y="75191"/>
                    <a:pt x="48365" y="78884"/>
                    <a:pt x="45342" y="82747"/>
                  </a:cubicBezTo>
                  <a:cubicBezTo>
                    <a:pt x="42319" y="78770"/>
                    <a:pt x="37281" y="75134"/>
                    <a:pt x="36677" y="70702"/>
                  </a:cubicBezTo>
                  <a:cubicBezTo>
                    <a:pt x="35065" y="58997"/>
                    <a:pt x="35367" y="46952"/>
                    <a:pt x="34712" y="29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8C4938C-2F75-FB76-98A3-924EA88DFF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63467" y="6262693"/>
              <a:ext cx="57478" cy="65189"/>
            </a:xfrm>
            <a:custGeom>
              <a:avLst/>
              <a:gdLst>
                <a:gd name="connsiteX0" fmla="*/ 12237 w 57478"/>
                <a:gd name="connsiteY0" fmla="*/ 37917 h 65189"/>
                <a:gd name="connsiteX1" fmla="*/ 448 w 57478"/>
                <a:gd name="connsiteY1" fmla="*/ 13940 h 65189"/>
                <a:gd name="connsiteX2" fmla="*/ 3068 w 57478"/>
                <a:gd name="connsiteY2" fmla="*/ 1156 h 65189"/>
                <a:gd name="connsiteX3" fmla="*/ 14705 w 57478"/>
                <a:gd name="connsiteY3" fmla="*/ 2292 h 65189"/>
                <a:gd name="connsiteX4" fmla="*/ 26343 w 57478"/>
                <a:gd name="connsiteY4" fmla="*/ 16496 h 65189"/>
                <a:gd name="connsiteX5" fmla="*/ 57478 w 57478"/>
                <a:gd name="connsiteY5" fmla="*/ 5587 h 65189"/>
                <a:gd name="connsiteX6" fmla="*/ 42868 w 57478"/>
                <a:gd name="connsiteY6" fmla="*/ 34337 h 65189"/>
                <a:gd name="connsiteX7" fmla="*/ 53196 w 57478"/>
                <a:gd name="connsiteY7" fmla="*/ 60758 h 65189"/>
                <a:gd name="connsiteX8" fmla="*/ 50274 w 57478"/>
                <a:gd name="connsiteY8" fmla="*/ 65190 h 65189"/>
                <a:gd name="connsiteX9" fmla="*/ 27603 w 57478"/>
                <a:gd name="connsiteY9" fmla="*/ 55872 h 65189"/>
                <a:gd name="connsiteX10" fmla="*/ 10625 w 57478"/>
                <a:gd name="connsiteY10" fmla="*/ 62917 h 65189"/>
                <a:gd name="connsiteX11" fmla="*/ 12186 w 57478"/>
                <a:gd name="connsiteY11" fmla="*/ 37917 h 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78" h="65189">
                  <a:moveTo>
                    <a:pt x="12237" y="37917"/>
                  </a:moveTo>
                  <a:cubicBezTo>
                    <a:pt x="8005" y="29621"/>
                    <a:pt x="3320" y="22178"/>
                    <a:pt x="448" y="13940"/>
                  </a:cubicBezTo>
                  <a:cubicBezTo>
                    <a:pt x="-761" y="10360"/>
                    <a:pt x="599" y="3144"/>
                    <a:pt x="3068" y="1156"/>
                  </a:cubicBezTo>
                  <a:cubicBezTo>
                    <a:pt x="5536" y="-890"/>
                    <a:pt x="11784" y="-38"/>
                    <a:pt x="14705" y="2292"/>
                  </a:cubicBezTo>
                  <a:cubicBezTo>
                    <a:pt x="19290" y="5871"/>
                    <a:pt x="22565" y="11667"/>
                    <a:pt x="26343" y="16496"/>
                  </a:cubicBezTo>
                  <a:cubicBezTo>
                    <a:pt x="37593" y="5758"/>
                    <a:pt x="47972" y="2121"/>
                    <a:pt x="57478" y="5587"/>
                  </a:cubicBezTo>
                  <a:cubicBezTo>
                    <a:pt x="52390" y="15587"/>
                    <a:pt x="47553" y="25190"/>
                    <a:pt x="42868" y="34337"/>
                  </a:cubicBezTo>
                  <a:cubicBezTo>
                    <a:pt x="46495" y="43599"/>
                    <a:pt x="49871" y="52179"/>
                    <a:pt x="53196" y="60758"/>
                  </a:cubicBezTo>
                  <a:cubicBezTo>
                    <a:pt x="52239" y="62236"/>
                    <a:pt x="51231" y="63712"/>
                    <a:pt x="50274" y="65190"/>
                  </a:cubicBezTo>
                  <a:cubicBezTo>
                    <a:pt x="42767" y="62122"/>
                    <a:pt x="35261" y="59053"/>
                    <a:pt x="27603" y="55872"/>
                  </a:cubicBezTo>
                  <a:cubicBezTo>
                    <a:pt x="22011" y="58201"/>
                    <a:pt x="16066" y="60644"/>
                    <a:pt x="10625" y="62917"/>
                  </a:cubicBezTo>
                  <a:cubicBezTo>
                    <a:pt x="1103" y="52405"/>
                    <a:pt x="12489" y="45644"/>
                    <a:pt x="12186" y="379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15820A67-C352-ACF6-ADD2-962346AC0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85172" y="3557295"/>
              <a:ext cx="70280" cy="73239"/>
            </a:xfrm>
            <a:custGeom>
              <a:avLst/>
              <a:gdLst>
                <a:gd name="connsiteX0" fmla="*/ 47811 w 70280"/>
                <a:gd name="connsiteY0" fmla="*/ 73183 h 73239"/>
                <a:gd name="connsiteX1" fmla="*/ 32546 w 70280"/>
                <a:gd name="connsiteY1" fmla="*/ 47615 h 73239"/>
                <a:gd name="connsiteX2" fmla="*/ 0 w 70280"/>
                <a:gd name="connsiteY2" fmla="*/ 50456 h 73239"/>
                <a:gd name="connsiteX3" fmla="*/ 36475 w 70280"/>
                <a:gd name="connsiteY3" fmla="*/ 23240 h 73239"/>
                <a:gd name="connsiteX4" fmla="*/ 39347 w 70280"/>
                <a:gd name="connsiteY4" fmla="*/ 16876 h 73239"/>
                <a:gd name="connsiteX5" fmla="*/ 52899 w 70280"/>
                <a:gd name="connsiteY5" fmla="*/ 1 h 73239"/>
                <a:gd name="connsiteX6" fmla="*/ 63681 w 70280"/>
                <a:gd name="connsiteY6" fmla="*/ 17728 h 73239"/>
                <a:gd name="connsiteX7" fmla="*/ 70280 w 70280"/>
                <a:gd name="connsiteY7" fmla="*/ 28808 h 73239"/>
                <a:gd name="connsiteX8" fmla="*/ 47761 w 70280"/>
                <a:gd name="connsiteY8" fmla="*/ 73240 h 7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80" h="73239">
                  <a:moveTo>
                    <a:pt x="47811" y="73183"/>
                  </a:moveTo>
                  <a:cubicBezTo>
                    <a:pt x="41967" y="63353"/>
                    <a:pt x="37735" y="56308"/>
                    <a:pt x="32546" y="47615"/>
                  </a:cubicBezTo>
                  <a:cubicBezTo>
                    <a:pt x="22722" y="48467"/>
                    <a:pt x="11487" y="49433"/>
                    <a:pt x="0" y="50456"/>
                  </a:cubicBezTo>
                  <a:cubicBezTo>
                    <a:pt x="454" y="37200"/>
                    <a:pt x="12595" y="28126"/>
                    <a:pt x="36475" y="23240"/>
                  </a:cubicBezTo>
                  <a:cubicBezTo>
                    <a:pt x="37382" y="21194"/>
                    <a:pt x="38541" y="19092"/>
                    <a:pt x="39347" y="16876"/>
                  </a:cubicBezTo>
                  <a:cubicBezTo>
                    <a:pt x="42068" y="9376"/>
                    <a:pt x="43377" y="-113"/>
                    <a:pt x="52899" y="1"/>
                  </a:cubicBezTo>
                  <a:cubicBezTo>
                    <a:pt x="63277" y="171"/>
                    <a:pt x="62421" y="9376"/>
                    <a:pt x="63681" y="17728"/>
                  </a:cubicBezTo>
                  <a:cubicBezTo>
                    <a:pt x="64386" y="22444"/>
                    <a:pt x="68819" y="26478"/>
                    <a:pt x="70280" y="28808"/>
                  </a:cubicBezTo>
                  <a:cubicBezTo>
                    <a:pt x="63026" y="43126"/>
                    <a:pt x="56325" y="56365"/>
                    <a:pt x="47761" y="73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3D9D857-6B62-AE4C-FA44-ED1AB9AEBF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95111" y="1300905"/>
              <a:ext cx="56879" cy="72020"/>
            </a:xfrm>
            <a:custGeom>
              <a:avLst/>
              <a:gdLst>
                <a:gd name="connsiteX0" fmla="*/ 38138 w 56879"/>
                <a:gd name="connsiteY0" fmla="*/ 51547 h 72020"/>
                <a:gd name="connsiteX1" fmla="*/ 56879 w 56879"/>
                <a:gd name="connsiteY1" fmla="*/ 63138 h 72020"/>
                <a:gd name="connsiteX2" fmla="*/ 17734 w 56879"/>
                <a:gd name="connsiteY2" fmla="*/ 70638 h 72020"/>
                <a:gd name="connsiteX3" fmla="*/ 11839 w 56879"/>
                <a:gd name="connsiteY3" fmla="*/ 49956 h 72020"/>
                <a:gd name="connsiteX4" fmla="*/ 31135 w 56879"/>
                <a:gd name="connsiteY4" fmla="*/ 24104 h 72020"/>
                <a:gd name="connsiteX5" fmla="*/ 28616 w 56879"/>
                <a:gd name="connsiteY5" fmla="*/ 19558 h 72020"/>
                <a:gd name="connsiteX6" fmla="*/ 0 w 56879"/>
                <a:gd name="connsiteY6" fmla="*/ 34274 h 72020"/>
                <a:gd name="connsiteX7" fmla="*/ 3275 w 56879"/>
                <a:gd name="connsiteY7" fmla="*/ 16320 h 72020"/>
                <a:gd name="connsiteX8" fmla="*/ 33855 w 56879"/>
                <a:gd name="connsiteY8" fmla="*/ 13 h 72020"/>
                <a:gd name="connsiteX9" fmla="*/ 50481 w 56879"/>
                <a:gd name="connsiteY9" fmla="*/ 26263 h 72020"/>
                <a:gd name="connsiteX10" fmla="*/ 38087 w 56879"/>
                <a:gd name="connsiteY10" fmla="*/ 51490 h 7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879" h="72020">
                  <a:moveTo>
                    <a:pt x="38138" y="51547"/>
                  </a:moveTo>
                  <a:cubicBezTo>
                    <a:pt x="44738" y="55638"/>
                    <a:pt x="50028" y="58933"/>
                    <a:pt x="56879" y="63138"/>
                  </a:cubicBezTo>
                  <a:cubicBezTo>
                    <a:pt x="43579" y="74445"/>
                    <a:pt x="30329" y="72399"/>
                    <a:pt x="17734" y="70638"/>
                  </a:cubicBezTo>
                  <a:cubicBezTo>
                    <a:pt x="8363" y="69331"/>
                    <a:pt x="5743" y="59558"/>
                    <a:pt x="11839" y="49956"/>
                  </a:cubicBezTo>
                  <a:cubicBezTo>
                    <a:pt x="17633" y="40808"/>
                    <a:pt x="24636" y="32683"/>
                    <a:pt x="31135" y="24104"/>
                  </a:cubicBezTo>
                  <a:cubicBezTo>
                    <a:pt x="30279" y="22570"/>
                    <a:pt x="29472" y="21092"/>
                    <a:pt x="28616" y="19558"/>
                  </a:cubicBezTo>
                  <a:cubicBezTo>
                    <a:pt x="20354" y="23820"/>
                    <a:pt x="12091" y="28081"/>
                    <a:pt x="0" y="34274"/>
                  </a:cubicBezTo>
                  <a:cubicBezTo>
                    <a:pt x="1461" y="25638"/>
                    <a:pt x="957" y="19729"/>
                    <a:pt x="3275" y="16320"/>
                  </a:cubicBezTo>
                  <a:cubicBezTo>
                    <a:pt x="10781" y="5297"/>
                    <a:pt x="21865" y="410"/>
                    <a:pt x="33855" y="13"/>
                  </a:cubicBezTo>
                  <a:cubicBezTo>
                    <a:pt x="48012" y="-442"/>
                    <a:pt x="55519" y="11433"/>
                    <a:pt x="50481" y="26263"/>
                  </a:cubicBezTo>
                  <a:cubicBezTo>
                    <a:pt x="47659" y="34558"/>
                    <a:pt x="42874" y="41945"/>
                    <a:pt x="38087" y="51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2D9B227-47A6-5505-3BD4-CB47EB952B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7488" y="3891559"/>
              <a:ext cx="61538" cy="83637"/>
            </a:xfrm>
            <a:custGeom>
              <a:avLst/>
              <a:gdLst>
                <a:gd name="connsiteX0" fmla="*/ 15894 w 61538"/>
                <a:gd name="connsiteY0" fmla="*/ 83637 h 83637"/>
                <a:gd name="connsiteX1" fmla="*/ 20226 w 61538"/>
                <a:gd name="connsiteY1" fmla="*/ 51819 h 83637"/>
                <a:gd name="connsiteX2" fmla="*/ 1787 w 61538"/>
                <a:gd name="connsiteY2" fmla="*/ 0 h 83637"/>
                <a:gd name="connsiteX3" fmla="*/ 31965 w 61538"/>
                <a:gd name="connsiteY3" fmla="*/ 26875 h 83637"/>
                <a:gd name="connsiteX4" fmla="*/ 61538 w 61538"/>
                <a:gd name="connsiteY4" fmla="*/ 12614 h 83637"/>
                <a:gd name="connsiteX5" fmla="*/ 44460 w 61538"/>
                <a:gd name="connsiteY5" fmla="*/ 62216 h 83637"/>
                <a:gd name="connsiteX6" fmla="*/ 15894 w 61538"/>
                <a:gd name="connsiteY6" fmla="*/ 83637 h 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83637">
                  <a:moveTo>
                    <a:pt x="15894" y="83637"/>
                  </a:moveTo>
                  <a:cubicBezTo>
                    <a:pt x="10503" y="70285"/>
                    <a:pt x="19824" y="61875"/>
                    <a:pt x="20226" y="51819"/>
                  </a:cubicBezTo>
                  <a:cubicBezTo>
                    <a:pt x="16095" y="35512"/>
                    <a:pt x="-6425" y="28125"/>
                    <a:pt x="1787" y="0"/>
                  </a:cubicBezTo>
                  <a:cubicBezTo>
                    <a:pt x="13375" y="10341"/>
                    <a:pt x="22090" y="18069"/>
                    <a:pt x="31965" y="26875"/>
                  </a:cubicBezTo>
                  <a:cubicBezTo>
                    <a:pt x="41487" y="24716"/>
                    <a:pt x="44359" y="-1420"/>
                    <a:pt x="61538" y="12614"/>
                  </a:cubicBezTo>
                  <a:cubicBezTo>
                    <a:pt x="55845" y="29205"/>
                    <a:pt x="50354" y="45001"/>
                    <a:pt x="44460" y="62216"/>
                  </a:cubicBezTo>
                  <a:cubicBezTo>
                    <a:pt x="36499" y="68182"/>
                    <a:pt x="26524" y="75682"/>
                    <a:pt x="15894" y="83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65430EC5-A4EE-73B7-837E-F4FE157E2A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1789" y="5067063"/>
              <a:ext cx="19153" cy="126777"/>
            </a:xfrm>
            <a:custGeom>
              <a:avLst/>
              <a:gdLst>
                <a:gd name="connsiteX0" fmla="*/ 6046 w 19153"/>
                <a:gd name="connsiteY0" fmla="*/ 126607 h 126777"/>
                <a:gd name="connsiteX1" fmla="*/ 1713 w 19153"/>
                <a:gd name="connsiteY1" fmla="*/ 109050 h 126777"/>
                <a:gd name="connsiteX2" fmla="*/ 0 w 19153"/>
                <a:gd name="connsiteY2" fmla="*/ 18311 h 126777"/>
                <a:gd name="connsiteX3" fmla="*/ 1411 w 19153"/>
                <a:gd name="connsiteY3" fmla="*/ 8766 h 126777"/>
                <a:gd name="connsiteX4" fmla="*/ 9723 w 19153"/>
                <a:gd name="connsiteY4" fmla="*/ 15 h 126777"/>
                <a:gd name="connsiteX5" fmla="*/ 18540 w 19153"/>
                <a:gd name="connsiteY5" fmla="*/ 9220 h 126777"/>
                <a:gd name="connsiteX6" fmla="*/ 19094 w 19153"/>
                <a:gd name="connsiteY6" fmla="*/ 13993 h 126777"/>
                <a:gd name="connsiteX7" fmla="*/ 17986 w 19153"/>
                <a:gd name="connsiteY7" fmla="*/ 107232 h 126777"/>
                <a:gd name="connsiteX8" fmla="*/ 12847 w 19153"/>
                <a:gd name="connsiteY8" fmla="*/ 126777 h 126777"/>
                <a:gd name="connsiteX9" fmla="*/ 6096 w 19153"/>
                <a:gd name="connsiteY9" fmla="*/ 126607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3" h="126777">
                  <a:moveTo>
                    <a:pt x="6046" y="126607"/>
                  </a:moveTo>
                  <a:cubicBezTo>
                    <a:pt x="4534" y="120755"/>
                    <a:pt x="1914" y="114959"/>
                    <a:pt x="1713" y="109050"/>
                  </a:cubicBezTo>
                  <a:cubicBezTo>
                    <a:pt x="756" y="78823"/>
                    <a:pt x="403" y="48539"/>
                    <a:pt x="0" y="18311"/>
                  </a:cubicBezTo>
                  <a:cubicBezTo>
                    <a:pt x="0" y="15072"/>
                    <a:pt x="0" y="11266"/>
                    <a:pt x="1411" y="8766"/>
                  </a:cubicBezTo>
                  <a:cubicBezTo>
                    <a:pt x="3527" y="5129"/>
                    <a:pt x="7255" y="-326"/>
                    <a:pt x="9723" y="15"/>
                  </a:cubicBezTo>
                  <a:cubicBezTo>
                    <a:pt x="12998" y="527"/>
                    <a:pt x="15870" y="5697"/>
                    <a:pt x="18540" y="9220"/>
                  </a:cubicBezTo>
                  <a:cubicBezTo>
                    <a:pt x="19346" y="10243"/>
                    <a:pt x="19144" y="12402"/>
                    <a:pt x="19094" y="13993"/>
                  </a:cubicBezTo>
                  <a:cubicBezTo>
                    <a:pt x="18842" y="45072"/>
                    <a:pt x="18792" y="76209"/>
                    <a:pt x="17986" y="107232"/>
                  </a:cubicBezTo>
                  <a:cubicBezTo>
                    <a:pt x="17784" y="113823"/>
                    <a:pt x="14610" y="120244"/>
                    <a:pt x="12847" y="126777"/>
                  </a:cubicBezTo>
                  <a:cubicBezTo>
                    <a:pt x="10580" y="126777"/>
                    <a:pt x="8313" y="126664"/>
                    <a:pt x="6096" y="1266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6ADF04D-6C7C-0B9A-853C-EF5FDD1D14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8379" y="6612033"/>
              <a:ext cx="62942" cy="56474"/>
            </a:xfrm>
            <a:custGeom>
              <a:avLst/>
              <a:gdLst>
                <a:gd name="connsiteX0" fmla="*/ 22692 w 62942"/>
                <a:gd name="connsiteY0" fmla="*/ 16534 h 56474"/>
                <a:gd name="connsiteX1" fmla="*/ 55036 w 62942"/>
                <a:gd name="connsiteY1" fmla="*/ 4034 h 56474"/>
                <a:gd name="connsiteX2" fmla="*/ 59620 w 62942"/>
                <a:gd name="connsiteY2" fmla="*/ 40113 h 56474"/>
                <a:gd name="connsiteX3" fmla="*/ 50199 w 62942"/>
                <a:gd name="connsiteY3" fmla="*/ 36023 h 56474"/>
                <a:gd name="connsiteX4" fmla="*/ 41685 w 62942"/>
                <a:gd name="connsiteY4" fmla="*/ 27386 h 56474"/>
                <a:gd name="connsiteX5" fmla="*/ 31962 w 62942"/>
                <a:gd name="connsiteY5" fmla="*/ 45057 h 56474"/>
                <a:gd name="connsiteX6" fmla="*/ 14178 w 62942"/>
                <a:gd name="connsiteY6" fmla="*/ 55340 h 56474"/>
                <a:gd name="connsiteX7" fmla="*/ 2993 w 62942"/>
                <a:gd name="connsiteY7" fmla="*/ 38864 h 56474"/>
                <a:gd name="connsiteX8" fmla="*/ 524 w 62942"/>
                <a:gd name="connsiteY8" fmla="*/ 24431 h 56474"/>
                <a:gd name="connsiteX9" fmla="*/ 7124 w 62942"/>
                <a:gd name="connsiteY9" fmla="*/ 4034 h 56474"/>
                <a:gd name="connsiteX10" fmla="*/ 22692 w 62942"/>
                <a:gd name="connsiteY10" fmla="*/ 16534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942" h="56474">
                  <a:moveTo>
                    <a:pt x="22692" y="16534"/>
                  </a:moveTo>
                  <a:cubicBezTo>
                    <a:pt x="37655" y="-626"/>
                    <a:pt x="45514" y="-3750"/>
                    <a:pt x="55036" y="4034"/>
                  </a:cubicBezTo>
                  <a:cubicBezTo>
                    <a:pt x="63550" y="10965"/>
                    <a:pt x="65364" y="23352"/>
                    <a:pt x="59620" y="40113"/>
                  </a:cubicBezTo>
                  <a:cubicBezTo>
                    <a:pt x="56446" y="38807"/>
                    <a:pt x="53021" y="37954"/>
                    <a:pt x="50199" y="36023"/>
                  </a:cubicBezTo>
                  <a:cubicBezTo>
                    <a:pt x="47277" y="33977"/>
                    <a:pt x="44960" y="30795"/>
                    <a:pt x="41685" y="27386"/>
                  </a:cubicBezTo>
                  <a:cubicBezTo>
                    <a:pt x="38058" y="33977"/>
                    <a:pt x="35035" y="39489"/>
                    <a:pt x="31962" y="45057"/>
                  </a:cubicBezTo>
                  <a:cubicBezTo>
                    <a:pt x="27780" y="52556"/>
                    <a:pt x="21785" y="59204"/>
                    <a:pt x="14178" y="55340"/>
                  </a:cubicBezTo>
                  <a:cubicBezTo>
                    <a:pt x="9190" y="52784"/>
                    <a:pt x="5865" y="45000"/>
                    <a:pt x="2993" y="38864"/>
                  </a:cubicBezTo>
                  <a:cubicBezTo>
                    <a:pt x="1028" y="34715"/>
                    <a:pt x="625" y="29318"/>
                    <a:pt x="524" y="24431"/>
                  </a:cubicBezTo>
                  <a:cubicBezTo>
                    <a:pt x="323" y="16647"/>
                    <a:pt x="-2448" y="5795"/>
                    <a:pt x="7124" y="4034"/>
                  </a:cubicBezTo>
                  <a:cubicBezTo>
                    <a:pt x="11205" y="3295"/>
                    <a:pt x="16596" y="11363"/>
                    <a:pt x="22692" y="1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DB6A3BE1-DB18-A373-42A9-311E036D2F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87424" y="3108100"/>
              <a:ext cx="79432" cy="64761"/>
            </a:xfrm>
            <a:custGeom>
              <a:avLst/>
              <a:gdLst>
                <a:gd name="connsiteX0" fmla="*/ 0 w 79432"/>
                <a:gd name="connsiteY0" fmla="*/ 4420 h 64761"/>
                <a:gd name="connsiteX1" fmla="*/ 21512 w 79432"/>
                <a:gd name="connsiteY1" fmla="*/ 6068 h 64761"/>
                <a:gd name="connsiteX2" fmla="*/ 45947 w 79432"/>
                <a:gd name="connsiteY2" fmla="*/ 30330 h 64761"/>
                <a:gd name="connsiteX3" fmla="*/ 58945 w 79432"/>
                <a:gd name="connsiteY3" fmla="*/ 10557 h 64761"/>
                <a:gd name="connsiteX4" fmla="*/ 74663 w 79432"/>
                <a:gd name="connsiteY4" fmla="*/ 1693 h 64761"/>
                <a:gd name="connsiteX5" fmla="*/ 75268 w 79432"/>
                <a:gd name="connsiteY5" fmla="*/ 20670 h 64761"/>
                <a:gd name="connsiteX6" fmla="*/ 58894 w 79432"/>
                <a:gd name="connsiteY6" fmla="*/ 60841 h 64761"/>
                <a:gd name="connsiteX7" fmla="*/ 45342 w 79432"/>
                <a:gd name="connsiteY7" fmla="*/ 64762 h 64761"/>
                <a:gd name="connsiteX8" fmla="*/ 14207 w 79432"/>
                <a:gd name="connsiteY8" fmla="*/ 27886 h 64761"/>
                <a:gd name="connsiteX9" fmla="*/ 705 w 79432"/>
                <a:gd name="connsiteY9" fmla="*/ 3625 h 64761"/>
                <a:gd name="connsiteX10" fmla="*/ 0 w 79432"/>
                <a:gd name="connsiteY10" fmla="*/ 4477 h 6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432" h="64761">
                  <a:moveTo>
                    <a:pt x="0" y="4420"/>
                  </a:moveTo>
                  <a:cubicBezTo>
                    <a:pt x="7658" y="-2795"/>
                    <a:pt x="14761" y="-409"/>
                    <a:pt x="21512" y="6068"/>
                  </a:cubicBezTo>
                  <a:cubicBezTo>
                    <a:pt x="29170" y="13511"/>
                    <a:pt x="36727" y="21125"/>
                    <a:pt x="45947" y="30330"/>
                  </a:cubicBezTo>
                  <a:cubicBezTo>
                    <a:pt x="50682" y="23114"/>
                    <a:pt x="54864" y="16864"/>
                    <a:pt x="58945" y="10557"/>
                  </a:cubicBezTo>
                  <a:cubicBezTo>
                    <a:pt x="62874" y="4477"/>
                    <a:pt x="67106" y="-2682"/>
                    <a:pt x="74663" y="1693"/>
                  </a:cubicBezTo>
                  <a:cubicBezTo>
                    <a:pt x="83530" y="6807"/>
                    <a:pt x="77787" y="14307"/>
                    <a:pt x="75268" y="20670"/>
                  </a:cubicBezTo>
                  <a:cubicBezTo>
                    <a:pt x="70280" y="33227"/>
                    <a:pt x="65091" y="45671"/>
                    <a:pt x="58894" y="60841"/>
                  </a:cubicBezTo>
                  <a:cubicBezTo>
                    <a:pt x="55368" y="61864"/>
                    <a:pt x="49272" y="63625"/>
                    <a:pt x="45342" y="64762"/>
                  </a:cubicBezTo>
                  <a:cubicBezTo>
                    <a:pt x="33906" y="51352"/>
                    <a:pt x="23477" y="40159"/>
                    <a:pt x="14207" y="27886"/>
                  </a:cubicBezTo>
                  <a:cubicBezTo>
                    <a:pt x="8766" y="20670"/>
                    <a:pt x="5139" y="11750"/>
                    <a:pt x="705" y="3625"/>
                  </a:cubicBezTo>
                  <a:lnTo>
                    <a:pt x="0" y="447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C87586-A4FA-C3BE-77C4-3B8496BFB2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5511" y="1029722"/>
              <a:ext cx="68421" cy="68007"/>
            </a:xfrm>
            <a:custGeom>
              <a:avLst/>
              <a:gdLst>
                <a:gd name="connsiteX0" fmla="*/ 21818 w 68421"/>
                <a:gd name="connsiteY0" fmla="*/ 42273 h 68007"/>
                <a:gd name="connsiteX1" fmla="*/ 32801 w 68421"/>
                <a:gd name="connsiteY1" fmla="*/ 32955 h 68007"/>
                <a:gd name="connsiteX2" fmla="*/ 68319 w 68421"/>
                <a:gd name="connsiteY2" fmla="*/ 50739 h 68007"/>
                <a:gd name="connsiteX3" fmla="*/ 65749 w 68421"/>
                <a:gd name="connsiteY3" fmla="*/ 64375 h 68007"/>
                <a:gd name="connsiteX4" fmla="*/ 52449 w 68421"/>
                <a:gd name="connsiteY4" fmla="*/ 60341 h 68007"/>
                <a:gd name="connsiteX5" fmla="*/ 44438 w 68421"/>
                <a:gd name="connsiteY5" fmla="*/ 47955 h 68007"/>
                <a:gd name="connsiteX6" fmla="*/ 27612 w 68421"/>
                <a:gd name="connsiteY6" fmla="*/ 64489 h 68007"/>
                <a:gd name="connsiteX7" fmla="*/ 5344 w 68421"/>
                <a:gd name="connsiteY7" fmla="*/ 55455 h 68007"/>
                <a:gd name="connsiteX8" fmla="*/ 3 w 68421"/>
                <a:gd name="connsiteY8" fmla="*/ 11875 h 68007"/>
                <a:gd name="connsiteX9" fmla="*/ 8467 w 68421"/>
                <a:gd name="connsiteY9" fmla="*/ 0 h 68007"/>
                <a:gd name="connsiteX10" fmla="*/ 17838 w 68421"/>
                <a:gd name="connsiteY10" fmla="*/ 11307 h 68007"/>
                <a:gd name="connsiteX11" fmla="*/ 21818 w 68421"/>
                <a:gd name="connsiteY11" fmla="*/ 42273 h 6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421" h="68007">
                  <a:moveTo>
                    <a:pt x="21818" y="42273"/>
                  </a:moveTo>
                  <a:cubicBezTo>
                    <a:pt x="27360" y="37557"/>
                    <a:pt x="29929" y="35057"/>
                    <a:pt x="32801" y="32955"/>
                  </a:cubicBezTo>
                  <a:cubicBezTo>
                    <a:pt x="48469" y="21591"/>
                    <a:pt x="65245" y="29773"/>
                    <a:pt x="68319" y="50739"/>
                  </a:cubicBezTo>
                  <a:cubicBezTo>
                    <a:pt x="68923" y="55000"/>
                    <a:pt x="66707" y="59830"/>
                    <a:pt x="65749" y="64375"/>
                  </a:cubicBezTo>
                  <a:cubicBezTo>
                    <a:pt x="61265" y="63125"/>
                    <a:pt x="56127" y="63012"/>
                    <a:pt x="52449" y="60341"/>
                  </a:cubicBezTo>
                  <a:cubicBezTo>
                    <a:pt x="49124" y="57955"/>
                    <a:pt x="47360" y="52728"/>
                    <a:pt x="44438" y="47955"/>
                  </a:cubicBezTo>
                  <a:cubicBezTo>
                    <a:pt x="38443" y="53978"/>
                    <a:pt x="33556" y="60171"/>
                    <a:pt x="27612" y="64489"/>
                  </a:cubicBezTo>
                  <a:cubicBezTo>
                    <a:pt x="17989" y="71421"/>
                    <a:pt x="8215" y="67955"/>
                    <a:pt x="5344" y="55455"/>
                  </a:cubicBezTo>
                  <a:cubicBezTo>
                    <a:pt x="2069" y="41307"/>
                    <a:pt x="658" y="26477"/>
                    <a:pt x="3" y="11875"/>
                  </a:cubicBezTo>
                  <a:cubicBezTo>
                    <a:pt x="-148" y="8068"/>
                    <a:pt x="5495" y="3977"/>
                    <a:pt x="8467" y="0"/>
                  </a:cubicBezTo>
                  <a:cubicBezTo>
                    <a:pt x="11691" y="3750"/>
                    <a:pt x="16629" y="6875"/>
                    <a:pt x="17838" y="11307"/>
                  </a:cubicBezTo>
                  <a:cubicBezTo>
                    <a:pt x="20105" y="19773"/>
                    <a:pt x="20256" y="28978"/>
                    <a:pt x="21818" y="4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8A290AC2-9F30-B804-3123-E97447EC02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658" y="2835265"/>
              <a:ext cx="65998" cy="87253"/>
            </a:xfrm>
            <a:custGeom>
              <a:avLst/>
              <a:gdLst>
                <a:gd name="connsiteX0" fmla="*/ 33402 w 65998"/>
                <a:gd name="connsiteY0" fmla="*/ 29356 h 87253"/>
                <a:gd name="connsiteX1" fmla="*/ 65998 w 65998"/>
                <a:gd name="connsiteY1" fmla="*/ 11912 h 87253"/>
                <a:gd name="connsiteX2" fmla="*/ 43730 w 65998"/>
                <a:gd name="connsiteY2" fmla="*/ 51003 h 87253"/>
                <a:gd name="connsiteX3" fmla="*/ 59449 w 65998"/>
                <a:gd name="connsiteY3" fmla="*/ 87253 h 87253"/>
                <a:gd name="connsiteX4" fmla="*/ 21865 w 65998"/>
                <a:gd name="connsiteY4" fmla="*/ 68163 h 87253"/>
                <a:gd name="connsiteX5" fmla="*/ 0 w 65998"/>
                <a:gd name="connsiteY5" fmla="*/ 719 h 87253"/>
                <a:gd name="connsiteX6" fmla="*/ 33402 w 65998"/>
                <a:gd name="connsiteY6" fmla="*/ 29356 h 8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98" h="87253">
                  <a:moveTo>
                    <a:pt x="33402" y="29356"/>
                  </a:moveTo>
                  <a:cubicBezTo>
                    <a:pt x="43176" y="24583"/>
                    <a:pt x="46954" y="5264"/>
                    <a:pt x="65998" y="11912"/>
                  </a:cubicBezTo>
                  <a:cubicBezTo>
                    <a:pt x="57887" y="26117"/>
                    <a:pt x="50733" y="38674"/>
                    <a:pt x="43730" y="51003"/>
                  </a:cubicBezTo>
                  <a:cubicBezTo>
                    <a:pt x="48415" y="61856"/>
                    <a:pt x="52798" y="71856"/>
                    <a:pt x="59449" y="87253"/>
                  </a:cubicBezTo>
                  <a:cubicBezTo>
                    <a:pt x="44435" y="79640"/>
                    <a:pt x="34258" y="74469"/>
                    <a:pt x="21865" y="68163"/>
                  </a:cubicBezTo>
                  <a:cubicBezTo>
                    <a:pt x="27004" y="43731"/>
                    <a:pt x="2368" y="27537"/>
                    <a:pt x="0" y="719"/>
                  </a:cubicBezTo>
                  <a:cubicBezTo>
                    <a:pt x="21865" y="-4792"/>
                    <a:pt x="20001" y="22992"/>
                    <a:pt x="33402" y="29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D6A8AEF-262C-7499-66DD-781BF12647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8999" y="4939940"/>
              <a:ext cx="57297" cy="64471"/>
            </a:xfrm>
            <a:custGeom>
              <a:avLst/>
              <a:gdLst>
                <a:gd name="connsiteX0" fmla="*/ 33309 w 57297"/>
                <a:gd name="connsiteY0" fmla="*/ 35490 h 64471"/>
                <a:gd name="connsiteX1" fmla="*/ 613 w 57297"/>
                <a:gd name="connsiteY1" fmla="*/ 57478 h 64471"/>
                <a:gd name="connsiteX2" fmla="*/ 915 w 57297"/>
                <a:gd name="connsiteY2" fmla="*/ 43785 h 64471"/>
                <a:gd name="connsiteX3" fmla="*/ 22226 w 57297"/>
                <a:gd name="connsiteY3" fmla="*/ 9410 h 64471"/>
                <a:gd name="connsiteX4" fmla="*/ 53965 w 57297"/>
                <a:gd name="connsiteY4" fmla="*/ 16796 h 64471"/>
                <a:gd name="connsiteX5" fmla="*/ 57139 w 57297"/>
                <a:gd name="connsiteY5" fmla="*/ 50944 h 64471"/>
                <a:gd name="connsiteX6" fmla="*/ 46861 w 57297"/>
                <a:gd name="connsiteY6" fmla="*/ 63842 h 64471"/>
                <a:gd name="connsiteX7" fmla="*/ 35072 w 57297"/>
                <a:gd name="connsiteY7" fmla="*/ 53217 h 64471"/>
                <a:gd name="connsiteX8" fmla="*/ 33360 w 57297"/>
                <a:gd name="connsiteY8" fmla="*/ 35490 h 6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7" h="64471">
                  <a:moveTo>
                    <a:pt x="33309" y="35490"/>
                  </a:moveTo>
                  <a:cubicBezTo>
                    <a:pt x="21016" y="50376"/>
                    <a:pt x="10119" y="57706"/>
                    <a:pt x="613" y="57478"/>
                  </a:cubicBezTo>
                  <a:cubicBezTo>
                    <a:pt x="613" y="52876"/>
                    <a:pt x="-949" y="47194"/>
                    <a:pt x="915" y="43785"/>
                  </a:cubicBezTo>
                  <a:cubicBezTo>
                    <a:pt x="7313" y="31854"/>
                    <a:pt x="14014" y="19751"/>
                    <a:pt x="22226" y="9410"/>
                  </a:cubicBezTo>
                  <a:cubicBezTo>
                    <a:pt x="34166" y="-5647"/>
                    <a:pt x="48927" y="-2238"/>
                    <a:pt x="53965" y="16796"/>
                  </a:cubicBezTo>
                  <a:cubicBezTo>
                    <a:pt x="56837" y="27649"/>
                    <a:pt x="57693" y="39581"/>
                    <a:pt x="57139" y="50944"/>
                  </a:cubicBezTo>
                  <a:cubicBezTo>
                    <a:pt x="56887" y="55604"/>
                    <a:pt x="51245" y="62138"/>
                    <a:pt x="46861" y="63842"/>
                  </a:cubicBezTo>
                  <a:cubicBezTo>
                    <a:pt x="40463" y="66342"/>
                    <a:pt x="35980" y="61115"/>
                    <a:pt x="35072" y="53217"/>
                  </a:cubicBezTo>
                  <a:cubicBezTo>
                    <a:pt x="34518" y="48444"/>
                    <a:pt x="34166" y="43672"/>
                    <a:pt x="33360" y="35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59F28D8C-6082-8EB5-B36E-49A4D283B5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85076" y="5681003"/>
              <a:ext cx="60744" cy="67797"/>
            </a:xfrm>
            <a:custGeom>
              <a:avLst/>
              <a:gdLst>
                <a:gd name="connsiteX0" fmla="*/ 28834 w 60744"/>
                <a:gd name="connsiteY0" fmla="*/ 41307 h 67797"/>
                <a:gd name="connsiteX1" fmla="*/ 42588 w 60744"/>
                <a:gd name="connsiteY1" fmla="*/ 15796 h 67797"/>
                <a:gd name="connsiteX2" fmla="*/ 55838 w 60744"/>
                <a:gd name="connsiteY2" fmla="*/ 12330 h 67797"/>
                <a:gd name="connsiteX3" fmla="*/ 60573 w 60744"/>
                <a:gd name="connsiteY3" fmla="*/ 24091 h 67797"/>
                <a:gd name="connsiteX4" fmla="*/ 46316 w 60744"/>
                <a:gd name="connsiteY4" fmla="*/ 59262 h 67797"/>
                <a:gd name="connsiteX5" fmla="*/ 13418 w 60744"/>
                <a:gd name="connsiteY5" fmla="*/ 55228 h 67797"/>
                <a:gd name="connsiteX6" fmla="*/ 117 w 60744"/>
                <a:gd name="connsiteY6" fmla="*/ 13807 h 67797"/>
                <a:gd name="connsiteX7" fmla="*/ 5861 w 60744"/>
                <a:gd name="connsiteY7" fmla="*/ 0 h 67797"/>
                <a:gd name="connsiteX8" fmla="*/ 16944 w 60744"/>
                <a:gd name="connsiteY8" fmla="*/ 9261 h 67797"/>
                <a:gd name="connsiteX9" fmla="*/ 28834 w 60744"/>
                <a:gd name="connsiteY9" fmla="*/ 41307 h 6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44" h="67797">
                  <a:moveTo>
                    <a:pt x="28834" y="41307"/>
                  </a:moveTo>
                  <a:cubicBezTo>
                    <a:pt x="35132" y="29205"/>
                    <a:pt x="37852" y="21364"/>
                    <a:pt x="42588" y="15796"/>
                  </a:cubicBezTo>
                  <a:cubicBezTo>
                    <a:pt x="45359" y="12557"/>
                    <a:pt x="51757" y="11193"/>
                    <a:pt x="55838" y="12330"/>
                  </a:cubicBezTo>
                  <a:cubicBezTo>
                    <a:pt x="58256" y="13012"/>
                    <a:pt x="61531" y="20966"/>
                    <a:pt x="60573" y="24091"/>
                  </a:cubicBezTo>
                  <a:cubicBezTo>
                    <a:pt x="56795" y="36250"/>
                    <a:pt x="53168" y="49375"/>
                    <a:pt x="46316" y="59262"/>
                  </a:cubicBezTo>
                  <a:cubicBezTo>
                    <a:pt x="37298" y="72273"/>
                    <a:pt x="20420" y="70001"/>
                    <a:pt x="13418" y="55228"/>
                  </a:cubicBezTo>
                  <a:cubicBezTo>
                    <a:pt x="7322" y="42387"/>
                    <a:pt x="3442" y="28012"/>
                    <a:pt x="117" y="13807"/>
                  </a:cubicBezTo>
                  <a:cubicBezTo>
                    <a:pt x="-790" y="10057"/>
                    <a:pt x="3795" y="4659"/>
                    <a:pt x="5861" y="0"/>
                  </a:cubicBezTo>
                  <a:cubicBezTo>
                    <a:pt x="9639" y="3012"/>
                    <a:pt x="14879" y="5114"/>
                    <a:pt x="16944" y="9261"/>
                  </a:cubicBezTo>
                  <a:cubicBezTo>
                    <a:pt x="21176" y="17671"/>
                    <a:pt x="23746" y="27159"/>
                    <a:pt x="28834" y="41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A182CED8-533F-E339-6643-5714391009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1910" y="1011998"/>
              <a:ext cx="60796" cy="79434"/>
            </a:xfrm>
            <a:custGeom>
              <a:avLst/>
              <a:gdLst>
                <a:gd name="connsiteX0" fmla="*/ 52081 w 60796"/>
                <a:gd name="connsiteY0" fmla="*/ 37269 h 79434"/>
                <a:gd name="connsiteX1" fmla="*/ 46388 w 60796"/>
                <a:gd name="connsiteY1" fmla="*/ 51474 h 79434"/>
                <a:gd name="connsiteX2" fmla="*/ 43818 w 60796"/>
                <a:gd name="connsiteY2" fmla="*/ 57383 h 79434"/>
                <a:gd name="connsiteX3" fmla="*/ 60797 w 60796"/>
                <a:gd name="connsiteY3" fmla="*/ 68520 h 79434"/>
                <a:gd name="connsiteX4" fmla="*/ 5026 w 60796"/>
                <a:gd name="connsiteY4" fmla="*/ 52838 h 79434"/>
                <a:gd name="connsiteX5" fmla="*/ 542 w 60796"/>
                <a:gd name="connsiteY5" fmla="*/ 18803 h 79434"/>
                <a:gd name="connsiteX6" fmla="*/ 6940 w 60796"/>
                <a:gd name="connsiteY6" fmla="*/ 337 h 79434"/>
                <a:gd name="connsiteX7" fmla="*/ 19686 w 60796"/>
                <a:gd name="connsiteY7" fmla="*/ 16303 h 79434"/>
                <a:gd name="connsiteX8" fmla="*/ 23162 w 60796"/>
                <a:gd name="connsiteY8" fmla="*/ 41644 h 79434"/>
                <a:gd name="connsiteX9" fmla="*/ 52081 w 60796"/>
                <a:gd name="connsiteY9" fmla="*/ 37269 h 7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96" h="79434">
                  <a:moveTo>
                    <a:pt x="52081" y="37269"/>
                  </a:moveTo>
                  <a:cubicBezTo>
                    <a:pt x="48655" y="45849"/>
                    <a:pt x="47547" y="48690"/>
                    <a:pt x="46388" y="51474"/>
                  </a:cubicBezTo>
                  <a:cubicBezTo>
                    <a:pt x="45582" y="53463"/>
                    <a:pt x="44675" y="55395"/>
                    <a:pt x="43818" y="57383"/>
                  </a:cubicBezTo>
                  <a:cubicBezTo>
                    <a:pt x="49713" y="61247"/>
                    <a:pt x="55003" y="64713"/>
                    <a:pt x="60797" y="68520"/>
                  </a:cubicBezTo>
                  <a:cubicBezTo>
                    <a:pt x="40393" y="88690"/>
                    <a:pt x="9812" y="79429"/>
                    <a:pt x="5026" y="52838"/>
                  </a:cubicBezTo>
                  <a:cubicBezTo>
                    <a:pt x="3010" y="41644"/>
                    <a:pt x="1902" y="30167"/>
                    <a:pt x="542" y="18803"/>
                  </a:cubicBezTo>
                  <a:cubicBezTo>
                    <a:pt x="-365" y="11360"/>
                    <a:pt x="-1121" y="2269"/>
                    <a:pt x="6940" y="337"/>
                  </a:cubicBezTo>
                  <a:cubicBezTo>
                    <a:pt x="17016" y="-2049"/>
                    <a:pt x="17973" y="8746"/>
                    <a:pt x="19686" y="16303"/>
                  </a:cubicBezTo>
                  <a:cubicBezTo>
                    <a:pt x="21450" y="24144"/>
                    <a:pt x="21953" y="32326"/>
                    <a:pt x="23162" y="41644"/>
                  </a:cubicBezTo>
                  <a:cubicBezTo>
                    <a:pt x="31626" y="40338"/>
                    <a:pt x="39486" y="39144"/>
                    <a:pt x="52081" y="372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0478DF3C-8B35-3365-DD16-AD23C1B046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0344" y="4663542"/>
              <a:ext cx="58346" cy="67994"/>
            </a:xfrm>
            <a:custGeom>
              <a:avLst/>
              <a:gdLst>
                <a:gd name="connsiteX0" fmla="*/ 0 w 58346"/>
                <a:gd name="connsiteY0" fmla="*/ 61034 h 67994"/>
                <a:gd name="connsiteX1" fmla="*/ 26802 w 58346"/>
                <a:gd name="connsiteY1" fmla="*/ 6318 h 67994"/>
                <a:gd name="connsiteX2" fmla="*/ 52546 w 58346"/>
                <a:gd name="connsiteY2" fmla="*/ 13477 h 67994"/>
                <a:gd name="connsiteX3" fmla="*/ 58340 w 58346"/>
                <a:gd name="connsiteY3" fmla="*/ 54557 h 67994"/>
                <a:gd name="connsiteX4" fmla="*/ 50128 w 58346"/>
                <a:gd name="connsiteY4" fmla="*/ 67000 h 67994"/>
                <a:gd name="connsiteX5" fmla="*/ 37130 w 58346"/>
                <a:gd name="connsiteY5" fmla="*/ 58023 h 67994"/>
                <a:gd name="connsiteX6" fmla="*/ 31639 w 58346"/>
                <a:gd name="connsiteY6" fmla="*/ 37171 h 67994"/>
                <a:gd name="connsiteX7" fmla="*/ 0 w 58346"/>
                <a:gd name="connsiteY7" fmla="*/ 60977 h 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6" h="67994">
                  <a:moveTo>
                    <a:pt x="0" y="61034"/>
                  </a:moveTo>
                  <a:cubicBezTo>
                    <a:pt x="4030" y="37909"/>
                    <a:pt x="14963" y="21489"/>
                    <a:pt x="26802" y="6318"/>
                  </a:cubicBezTo>
                  <a:cubicBezTo>
                    <a:pt x="35316" y="-4591"/>
                    <a:pt x="48667" y="-841"/>
                    <a:pt x="52546" y="13477"/>
                  </a:cubicBezTo>
                  <a:cubicBezTo>
                    <a:pt x="56123" y="26659"/>
                    <a:pt x="57635" y="40750"/>
                    <a:pt x="58340" y="54557"/>
                  </a:cubicBezTo>
                  <a:cubicBezTo>
                    <a:pt x="58542" y="58648"/>
                    <a:pt x="53907" y="65125"/>
                    <a:pt x="50128" y="67000"/>
                  </a:cubicBezTo>
                  <a:cubicBezTo>
                    <a:pt x="43680" y="70239"/>
                    <a:pt x="39196" y="65125"/>
                    <a:pt x="37130" y="58023"/>
                  </a:cubicBezTo>
                  <a:cubicBezTo>
                    <a:pt x="35216" y="51318"/>
                    <a:pt x="33553" y="44500"/>
                    <a:pt x="31639" y="37171"/>
                  </a:cubicBezTo>
                  <a:cubicBezTo>
                    <a:pt x="19714" y="52852"/>
                    <a:pt x="9169" y="60790"/>
                    <a:pt x="0" y="60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D0E205BB-5394-4BA4-7D8A-C28C955980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597" y="3209615"/>
              <a:ext cx="56921" cy="71288"/>
            </a:xfrm>
            <a:custGeom>
              <a:avLst/>
              <a:gdLst>
                <a:gd name="connsiteX0" fmla="*/ 55351 w 56921"/>
                <a:gd name="connsiteY0" fmla="*/ 67054 h 71288"/>
                <a:gd name="connsiteX1" fmla="*/ 31370 w 56921"/>
                <a:gd name="connsiteY1" fmla="*/ 70520 h 71288"/>
                <a:gd name="connsiteX2" fmla="*/ 9353 w 56921"/>
                <a:gd name="connsiteY2" fmla="*/ 64043 h 71288"/>
                <a:gd name="connsiteX3" fmla="*/ 2804 w 56921"/>
                <a:gd name="connsiteY3" fmla="*/ 5008 h 71288"/>
                <a:gd name="connsiteX4" fmla="*/ 16659 w 56921"/>
                <a:gd name="connsiteY4" fmla="*/ 5008 h 71288"/>
                <a:gd name="connsiteX5" fmla="*/ 19278 w 56921"/>
                <a:gd name="connsiteY5" fmla="*/ 21599 h 71288"/>
                <a:gd name="connsiteX6" fmla="*/ 24316 w 56921"/>
                <a:gd name="connsiteY6" fmla="*/ 49156 h 71288"/>
                <a:gd name="connsiteX7" fmla="*/ 29102 w 56921"/>
                <a:gd name="connsiteY7" fmla="*/ 50236 h 71288"/>
                <a:gd name="connsiteX8" fmla="*/ 38977 w 56921"/>
                <a:gd name="connsiteY8" fmla="*/ 30463 h 71288"/>
                <a:gd name="connsiteX9" fmla="*/ 48952 w 56921"/>
                <a:gd name="connsiteY9" fmla="*/ 23815 h 71288"/>
                <a:gd name="connsiteX10" fmla="*/ 56862 w 56921"/>
                <a:gd name="connsiteY10" fmla="*/ 33474 h 71288"/>
                <a:gd name="connsiteX11" fmla="*/ 55300 w 56921"/>
                <a:gd name="connsiteY11" fmla="*/ 67111 h 7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" h="71288">
                  <a:moveTo>
                    <a:pt x="55351" y="67054"/>
                  </a:moveTo>
                  <a:cubicBezTo>
                    <a:pt x="45174" y="68475"/>
                    <a:pt x="38221" y="69213"/>
                    <a:pt x="31370" y="70520"/>
                  </a:cubicBezTo>
                  <a:cubicBezTo>
                    <a:pt x="23057" y="72168"/>
                    <a:pt x="15500" y="71656"/>
                    <a:pt x="9353" y="64043"/>
                  </a:cubicBezTo>
                  <a:cubicBezTo>
                    <a:pt x="990" y="53645"/>
                    <a:pt x="-3141" y="17281"/>
                    <a:pt x="2804" y="5008"/>
                  </a:cubicBezTo>
                  <a:cubicBezTo>
                    <a:pt x="5928" y="-1469"/>
                    <a:pt x="13988" y="-1867"/>
                    <a:pt x="16659" y="5008"/>
                  </a:cubicBezTo>
                  <a:cubicBezTo>
                    <a:pt x="18623" y="10008"/>
                    <a:pt x="18321" y="16088"/>
                    <a:pt x="19278" y="21599"/>
                  </a:cubicBezTo>
                  <a:cubicBezTo>
                    <a:pt x="20840" y="30804"/>
                    <a:pt x="22654" y="40008"/>
                    <a:pt x="24316" y="49156"/>
                  </a:cubicBezTo>
                  <a:cubicBezTo>
                    <a:pt x="25928" y="49497"/>
                    <a:pt x="27490" y="49838"/>
                    <a:pt x="29102" y="50236"/>
                  </a:cubicBezTo>
                  <a:cubicBezTo>
                    <a:pt x="32327" y="43588"/>
                    <a:pt x="34997" y="36486"/>
                    <a:pt x="38977" y="30463"/>
                  </a:cubicBezTo>
                  <a:cubicBezTo>
                    <a:pt x="41194" y="27110"/>
                    <a:pt x="45980" y="23190"/>
                    <a:pt x="48952" y="23815"/>
                  </a:cubicBezTo>
                  <a:cubicBezTo>
                    <a:pt x="52126" y="24440"/>
                    <a:pt x="56761" y="29951"/>
                    <a:pt x="56862" y="33474"/>
                  </a:cubicBezTo>
                  <a:cubicBezTo>
                    <a:pt x="57215" y="45349"/>
                    <a:pt x="55905" y="57225"/>
                    <a:pt x="55300" y="67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902B2C6-24F0-4384-5FEF-6485B1E2DA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1146" y="506724"/>
              <a:ext cx="51941" cy="87967"/>
            </a:xfrm>
            <a:custGeom>
              <a:avLst/>
              <a:gdLst>
                <a:gd name="connsiteX0" fmla="*/ 36425 w 51941"/>
                <a:gd name="connsiteY0" fmla="*/ 68166 h 87967"/>
                <a:gd name="connsiteX1" fmla="*/ 51942 w 51941"/>
                <a:gd name="connsiteY1" fmla="*/ 78109 h 87967"/>
                <a:gd name="connsiteX2" fmla="*/ 48113 w 51941"/>
                <a:gd name="connsiteY2" fmla="*/ 84757 h 87967"/>
                <a:gd name="connsiteX3" fmla="*/ 31236 w 51941"/>
                <a:gd name="connsiteY3" fmla="*/ 87939 h 87967"/>
                <a:gd name="connsiteX4" fmla="*/ 16525 w 51941"/>
                <a:gd name="connsiteY4" fmla="*/ 60950 h 87967"/>
                <a:gd name="connsiteX5" fmla="*/ 24989 w 51941"/>
                <a:gd name="connsiteY5" fmla="*/ 43791 h 87967"/>
                <a:gd name="connsiteX6" fmla="*/ 28616 w 51941"/>
                <a:gd name="connsiteY6" fmla="*/ 17484 h 87967"/>
                <a:gd name="connsiteX7" fmla="*/ 0 w 51941"/>
                <a:gd name="connsiteY7" fmla="*/ 30779 h 87967"/>
                <a:gd name="connsiteX8" fmla="*/ 19699 w 51941"/>
                <a:gd name="connsiteY8" fmla="*/ 381 h 87967"/>
                <a:gd name="connsiteX9" fmla="*/ 45191 w 51941"/>
                <a:gd name="connsiteY9" fmla="*/ 17995 h 87967"/>
                <a:gd name="connsiteX10" fmla="*/ 44637 w 51941"/>
                <a:gd name="connsiteY10" fmla="*/ 46859 h 87967"/>
                <a:gd name="connsiteX11" fmla="*/ 36425 w 51941"/>
                <a:gd name="connsiteY11" fmla="*/ 68166 h 8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41" h="87967">
                  <a:moveTo>
                    <a:pt x="36425" y="68166"/>
                  </a:moveTo>
                  <a:cubicBezTo>
                    <a:pt x="42823" y="72257"/>
                    <a:pt x="47005" y="74927"/>
                    <a:pt x="51942" y="78109"/>
                  </a:cubicBezTo>
                  <a:cubicBezTo>
                    <a:pt x="50229" y="81234"/>
                    <a:pt x="49473" y="84359"/>
                    <a:pt x="48113" y="84757"/>
                  </a:cubicBezTo>
                  <a:cubicBezTo>
                    <a:pt x="42571" y="86348"/>
                    <a:pt x="36828" y="88223"/>
                    <a:pt x="31236" y="87939"/>
                  </a:cubicBezTo>
                  <a:cubicBezTo>
                    <a:pt x="16525" y="87200"/>
                    <a:pt x="10530" y="75893"/>
                    <a:pt x="16525" y="60950"/>
                  </a:cubicBezTo>
                  <a:cubicBezTo>
                    <a:pt x="18893" y="54984"/>
                    <a:pt x="23276" y="49927"/>
                    <a:pt x="24989" y="43791"/>
                  </a:cubicBezTo>
                  <a:cubicBezTo>
                    <a:pt x="27004" y="36688"/>
                    <a:pt x="27155" y="28848"/>
                    <a:pt x="28616" y="17484"/>
                  </a:cubicBezTo>
                  <a:cubicBezTo>
                    <a:pt x="16978" y="22882"/>
                    <a:pt x="9270" y="26461"/>
                    <a:pt x="0" y="30779"/>
                  </a:cubicBezTo>
                  <a:cubicBezTo>
                    <a:pt x="1713" y="10722"/>
                    <a:pt x="7507" y="2825"/>
                    <a:pt x="19699" y="381"/>
                  </a:cubicBezTo>
                  <a:cubicBezTo>
                    <a:pt x="30480" y="-1778"/>
                    <a:pt x="42672" y="5381"/>
                    <a:pt x="45191" y="17995"/>
                  </a:cubicBezTo>
                  <a:cubicBezTo>
                    <a:pt x="47005" y="27143"/>
                    <a:pt x="46098" y="37427"/>
                    <a:pt x="44637" y="46859"/>
                  </a:cubicBezTo>
                  <a:cubicBezTo>
                    <a:pt x="43579" y="53791"/>
                    <a:pt x="39599" y="60155"/>
                    <a:pt x="36425" y="681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C168DCF1-134E-4F64-1C6A-62B5B504BC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57926" y="5584115"/>
              <a:ext cx="60621" cy="86813"/>
            </a:xfrm>
            <a:custGeom>
              <a:avLst/>
              <a:gdLst>
                <a:gd name="connsiteX0" fmla="*/ 47485 w 60621"/>
                <a:gd name="connsiteY0" fmla="*/ 36036 h 86813"/>
                <a:gd name="connsiteX1" fmla="*/ 57712 w 60621"/>
                <a:gd name="connsiteY1" fmla="*/ 75240 h 86813"/>
                <a:gd name="connsiteX2" fmla="*/ 27786 w 60621"/>
                <a:gd name="connsiteY2" fmla="*/ 85468 h 86813"/>
                <a:gd name="connsiteX3" fmla="*/ 42547 w 60621"/>
                <a:gd name="connsiteY3" fmla="*/ 59956 h 86813"/>
                <a:gd name="connsiteX4" fmla="*/ 29248 w 60621"/>
                <a:gd name="connsiteY4" fmla="*/ 41945 h 86813"/>
                <a:gd name="connsiteX5" fmla="*/ 27384 w 60621"/>
                <a:gd name="connsiteY5" fmla="*/ 19274 h 86813"/>
                <a:gd name="connsiteX6" fmla="*/ 9297 w 60621"/>
                <a:gd name="connsiteY6" fmla="*/ 27683 h 86813"/>
                <a:gd name="connsiteX7" fmla="*/ 430 w 60621"/>
                <a:gd name="connsiteY7" fmla="*/ 23649 h 86813"/>
                <a:gd name="connsiteX8" fmla="*/ 1841 w 60621"/>
                <a:gd name="connsiteY8" fmla="*/ 15013 h 86813"/>
                <a:gd name="connsiteX9" fmla="*/ 39122 w 60621"/>
                <a:gd name="connsiteY9" fmla="*/ 1376 h 86813"/>
                <a:gd name="connsiteX10" fmla="*/ 50961 w 60621"/>
                <a:gd name="connsiteY10" fmla="*/ 21944 h 86813"/>
                <a:gd name="connsiteX11" fmla="*/ 47435 w 60621"/>
                <a:gd name="connsiteY11" fmla="*/ 36092 h 8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21" h="86813">
                  <a:moveTo>
                    <a:pt x="47485" y="36036"/>
                  </a:moveTo>
                  <a:cubicBezTo>
                    <a:pt x="57561" y="47058"/>
                    <a:pt x="64967" y="58990"/>
                    <a:pt x="57712" y="75240"/>
                  </a:cubicBezTo>
                  <a:cubicBezTo>
                    <a:pt x="52876" y="86093"/>
                    <a:pt x="45218" y="88820"/>
                    <a:pt x="27786" y="85468"/>
                  </a:cubicBezTo>
                  <a:cubicBezTo>
                    <a:pt x="32824" y="76774"/>
                    <a:pt x="37308" y="69047"/>
                    <a:pt x="42547" y="59956"/>
                  </a:cubicBezTo>
                  <a:cubicBezTo>
                    <a:pt x="38014" y="54047"/>
                    <a:pt x="32018" y="48820"/>
                    <a:pt x="29248" y="41945"/>
                  </a:cubicBezTo>
                  <a:cubicBezTo>
                    <a:pt x="26829" y="35865"/>
                    <a:pt x="27938" y="28024"/>
                    <a:pt x="27384" y="19274"/>
                  </a:cubicBezTo>
                  <a:cubicBezTo>
                    <a:pt x="21036" y="22399"/>
                    <a:pt x="15343" y="25979"/>
                    <a:pt x="9297" y="27683"/>
                  </a:cubicBezTo>
                  <a:cubicBezTo>
                    <a:pt x="6677" y="28422"/>
                    <a:pt x="2546" y="26092"/>
                    <a:pt x="430" y="23649"/>
                  </a:cubicBezTo>
                  <a:cubicBezTo>
                    <a:pt x="-628" y="22399"/>
                    <a:pt x="430" y="17342"/>
                    <a:pt x="1841" y="15013"/>
                  </a:cubicBezTo>
                  <a:cubicBezTo>
                    <a:pt x="8289" y="4104"/>
                    <a:pt x="28290" y="-3169"/>
                    <a:pt x="39122" y="1376"/>
                  </a:cubicBezTo>
                  <a:cubicBezTo>
                    <a:pt x="47435" y="4842"/>
                    <a:pt x="52574" y="11206"/>
                    <a:pt x="50961" y="21944"/>
                  </a:cubicBezTo>
                  <a:cubicBezTo>
                    <a:pt x="50256" y="26660"/>
                    <a:pt x="48694" y="31206"/>
                    <a:pt x="47435" y="36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8B6EA93-43E0-D91E-C308-B4C71457AF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68317" y="4242392"/>
              <a:ext cx="90159" cy="67920"/>
            </a:xfrm>
            <a:custGeom>
              <a:avLst/>
              <a:gdLst>
                <a:gd name="connsiteX0" fmla="*/ 54763 w 90159"/>
                <a:gd name="connsiteY0" fmla="*/ 67920 h 67920"/>
                <a:gd name="connsiteX1" fmla="*/ 70835 w 90159"/>
                <a:gd name="connsiteY1" fmla="*/ 21784 h 67920"/>
                <a:gd name="connsiteX2" fmla="*/ 0 w 90159"/>
                <a:gd name="connsiteY2" fmla="*/ 20932 h 67920"/>
                <a:gd name="connsiteX3" fmla="*/ 7960 w 90159"/>
                <a:gd name="connsiteY3" fmla="*/ 9568 h 67920"/>
                <a:gd name="connsiteX4" fmla="*/ 63680 w 90159"/>
                <a:gd name="connsiteY4" fmla="*/ 79 h 67920"/>
                <a:gd name="connsiteX5" fmla="*/ 88719 w 90159"/>
                <a:gd name="connsiteY5" fmla="*/ 16045 h 67920"/>
                <a:gd name="connsiteX6" fmla="*/ 80961 w 90159"/>
                <a:gd name="connsiteY6" fmla="*/ 44966 h 67920"/>
                <a:gd name="connsiteX7" fmla="*/ 54763 w 90159"/>
                <a:gd name="connsiteY7" fmla="*/ 67863 h 6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59" h="67920">
                  <a:moveTo>
                    <a:pt x="54763" y="67920"/>
                  </a:moveTo>
                  <a:cubicBezTo>
                    <a:pt x="47257" y="45704"/>
                    <a:pt x="68064" y="39170"/>
                    <a:pt x="70835" y="21784"/>
                  </a:cubicBezTo>
                  <a:cubicBezTo>
                    <a:pt x="48415" y="8431"/>
                    <a:pt x="24938" y="30136"/>
                    <a:pt x="0" y="20932"/>
                  </a:cubicBezTo>
                  <a:cubicBezTo>
                    <a:pt x="3375" y="15875"/>
                    <a:pt x="5239" y="10136"/>
                    <a:pt x="7960" y="9568"/>
                  </a:cubicBezTo>
                  <a:cubicBezTo>
                    <a:pt x="26450" y="5647"/>
                    <a:pt x="44989" y="1556"/>
                    <a:pt x="63680" y="79"/>
                  </a:cubicBezTo>
                  <a:cubicBezTo>
                    <a:pt x="73605" y="-660"/>
                    <a:pt x="84286" y="3715"/>
                    <a:pt x="88719" y="16045"/>
                  </a:cubicBezTo>
                  <a:cubicBezTo>
                    <a:pt x="92901" y="27579"/>
                    <a:pt x="87258" y="36727"/>
                    <a:pt x="80961" y="44966"/>
                  </a:cubicBezTo>
                  <a:cubicBezTo>
                    <a:pt x="74109" y="53943"/>
                    <a:pt x="69172" y="65875"/>
                    <a:pt x="54763" y="678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7828B12-C0AC-7D8B-DEDE-686D8CD23C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96566" y="3111895"/>
              <a:ext cx="70819" cy="59304"/>
            </a:xfrm>
            <a:custGeom>
              <a:avLst/>
              <a:gdLst>
                <a:gd name="connsiteX0" fmla="*/ 15192 w 70819"/>
                <a:gd name="connsiteY0" fmla="*/ 0 h 59304"/>
                <a:gd name="connsiteX1" fmla="*/ 22145 w 70819"/>
                <a:gd name="connsiteY1" fmla="*/ 25625 h 59304"/>
                <a:gd name="connsiteX2" fmla="*/ 31213 w 70819"/>
                <a:gd name="connsiteY2" fmla="*/ 19489 h 59304"/>
                <a:gd name="connsiteX3" fmla="*/ 70812 w 70819"/>
                <a:gd name="connsiteY3" fmla="*/ 43125 h 59304"/>
                <a:gd name="connsiteX4" fmla="*/ 63154 w 70819"/>
                <a:gd name="connsiteY4" fmla="*/ 57955 h 59304"/>
                <a:gd name="connsiteX5" fmla="*/ 50106 w 70819"/>
                <a:gd name="connsiteY5" fmla="*/ 49716 h 59304"/>
                <a:gd name="connsiteX6" fmla="*/ 44765 w 70819"/>
                <a:gd name="connsiteY6" fmla="*/ 35512 h 59304"/>
                <a:gd name="connsiteX7" fmla="*/ 27132 w 70819"/>
                <a:gd name="connsiteY7" fmla="*/ 47102 h 59304"/>
                <a:gd name="connsiteX8" fmla="*/ 179 w 70819"/>
                <a:gd name="connsiteY8" fmla="*/ 28977 h 59304"/>
                <a:gd name="connsiteX9" fmla="*/ 15192 w 70819"/>
                <a:gd name="connsiteY9" fmla="*/ 57 h 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19" h="59304">
                  <a:moveTo>
                    <a:pt x="15192" y="0"/>
                  </a:moveTo>
                  <a:cubicBezTo>
                    <a:pt x="17510" y="8637"/>
                    <a:pt x="19676" y="16591"/>
                    <a:pt x="22145" y="25625"/>
                  </a:cubicBezTo>
                  <a:cubicBezTo>
                    <a:pt x="25319" y="23466"/>
                    <a:pt x="28241" y="21364"/>
                    <a:pt x="31213" y="19489"/>
                  </a:cubicBezTo>
                  <a:cubicBezTo>
                    <a:pt x="51919" y="6250"/>
                    <a:pt x="69653" y="16421"/>
                    <a:pt x="70812" y="43125"/>
                  </a:cubicBezTo>
                  <a:cubicBezTo>
                    <a:pt x="71014" y="48069"/>
                    <a:pt x="67033" y="55512"/>
                    <a:pt x="63154" y="57955"/>
                  </a:cubicBezTo>
                  <a:cubicBezTo>
                    <a:pt x="57260" y="61648"/>
                    <a:pt x="52272" y="57387"/>
                    <a:pt x="50106" y="49716"/>
                  </a:cubicBezTo>
                  <a:cubicBezTo>
                    <a:pt x="48846" y="45114"/>
                    <a:pt x="46781" y="40796"/>
                    <a:pt x="44765" y="35512"/>
                  </a:cubicBezTo>
                  <a:cubicBezTo>
                    <a:pt x="38367" y="39773"/>
                    <a:pt x="33027" y="44148"/>
                    <a:pt x="27132" y="47102"/>
                  </a:cubicBezTo>
                  <a:cubicBezTo>
                    <a:pt x="11464" y="55057"/>
                    <a:pt x="1186" y="48239"/>
                    <a:pt x="179" y="28977"/>
                  </a:cubicBezTo>
                  <a:cubicBezTo>
                    <a:pt x="-425" y="17614"/>
                    <a:pt x="-375" y="5625"/>
                    <a:pt x="15192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D0119034-885C-39CA-D8EB-C8560D950F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43641" y="1343066"/>
              <a:ext cx="48868" cy="95067"/>
            </a:xfrm>
            <a:custGeom>
              <a:avLst/>
              <a:gdLst>
                <a:gd name="connsiteX0" fmla="*/ 48868 w 48868"/>
                <a:gd name="connsiteY0" fmla="*/ 42681 h 95067"/>
                <a:gd name="connsiteX1" fmla="*/ 33956 w 48868"/>
                <a:gd name="connsiteY1" fmla="*/ 95068 h 95067"/>
                <a:gd name="connsiteX2" fmla="*/ 28363 w 48868"/>
                <a:gd name="connsiteY2" fmla="*/ 95068 h 95067"/>
                <a:gd name="connsiteX3" fmla="*/ 18892 w 48868"/>
                <a:gd name="connsiteY3" fmla="*/ 66431 h 95067"/>
                <a:gd name="connsiteX4" fmla="*/ 201 w 48868"/>
                <a:gd name="connsiteY4" fmla="*/ 64215 h 95067"/>
                <a:gd name="connsiteX5" fmla="*/ 19345 w 48868"/>
                <a:gd name="connsiteY5" fmla="*/ 40863 h 95067"/>
                <a:gd name="connsiteX6" fmla="*/ 23073 w 48868"/>
                <a:gd name="connsiteY6" fmla="*/ 9329 h 95067"/>
                <a:gd name="connsiteX7" fmla="*/ 33250 w 48868"/>
                <a:gd name="connsiteY7" fmla="*/ 11 h 95067"/>
                <a:gd name="connsiteX8" fmla="*/ 42016 w 48868"/>
                <a:gd name="connsiteY8" fmla="*/ 11090 h 95067"/>
                <a:gd name="connsiteX9" fmla="*/ 48818 w 48868"/>
                <a:gd name="connsiteY9" fmla="*/ 42681 h 9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68" h="95067">
                  <a:moveTo>
                    <a:pt x="48868" y="42681"/>
                  </a:moveTo>
                  <a:cubicBezTo>
                    <a:pt x="43175" y="62625"/>
                    <a:pt x="38590" y="78818"/>
                    <a:pt x="33956" y="95068"/>
                  </a:cubicBezTo>
                  <a:cubicBezTo>
                    <a:pt x="32092" y="95068"/>
                    <a:pt x="30228" y="95068"/>
                    <a:pt x="28363" y="95068"/>
                  </a:cubicBezTo>
                  <a:cubicBezTo>
                    <a:pt x="25190" y="85522"/>
                    <a:pt x="22065" y="75977"/>
                    <a:pt x="18892" y="66431"/>
                  </a:cubicBezTo>
                  <a:cubicBezTo>
                    <a:pt x="12796" y="65693"/>
                    <a:pt x="6649" y="65011"/>
                    <a:pt x="201" y="64215"/>
                  </a:cubicBezTo>
                  <a:cubicBezTo>
                    <a:pt x="-1965" y="45636"/>
                    <a:pt x="14005" y="49159"/>
                    <a:pt x="19345" y="40863"/>
                  </a:cubicBezTo>
                  <a:cubicBezTo>
                    <a:pt x="20454" y="30352"/>
                    <a:pt x="20706" y="19499"/>
                    <a:pt x="23073" y="9329"/>
                  </a:cubicBezTo>
                  <a:cubicBezTo>
                    <a:pt x="24030" y="5238"/>
                    <a:pt x="29925" y="-274"/>
                    <a:pt x="33250" y="11"/>
                  </a:cubicBezTo>
                  <a:cubicBezTo>
                    <a:pt x="36475" y="238"/>
                    <a:pt x="40706" y="6545"/>
                    <a:pt x="42016" y="11090"/>
                  </a:cubicBezTo>
                  <a:cubicBezTo>
                    <a:pt x="45241" y="22113"/>
                    <a:pt x="36676" y="36545"/>
                    <a:pt x="48818" y="426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B3CF492-FD4F-15CA-E6D5-61EC861AB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06743" y="6585668"/>
              <a:ext cx="72346" cy="81989"/>
            </a:xfrm>
            <a:custGeom>
              <a:avLst/>
              <a:gdLst>
                <a:gd name="connsiteX0" fmla="*/ 72346 w 72346"/>
                <a:gd name="connsiteY0" fmla="*/ 39830 h 81989"/>
                <a:gd name="connsiteX1" fmla="*/ 55066 w 72346"/>
                <a:gd name="connsiteY1" fmla="*/ 81989 h 81989"/>
                <a:gd name="connsiteX2" fmla="*/ 41564 w 72346"/>
                <a:gd name="connsiteY2" fmla="*/ 64319 h 81989"/>
                <a:gd name="connsiteX3" fmla="*/ 0 w 72346"/>
                <a:gd name="connsiteY3" fmla="*/ 60910 h 81989"/>
                <a:gd name="connsiteX4" fmla="*/ 43176 w 72346"/>
                <a:gd name="connsiteY4" fmla="*/ 39205 h 81989"/>
                <a:gd name="connsiteX5" fmla="*/ 45090 w 72346"/>
                <a:gd name="connsiteY5" fmla="*/ 12330 h 81989"/>
                <a:gd name="connsiteX6" fmla="*/ 53454 w 72346"/>
                <a:gd name="connsiteY6" fmla="*/ 0 h 81989"/>
                <a:gd name="connsiteX7" fmla="*/ 62169 w 72346"/>
                <a:gd name="connsiteY7" fmla="*/ 11989 h 81989"/>
                <a:gd name="connsiteX8" fmla="*/ 72346 w 72346"/>
                <a:gd name="connsiteY8" fmla="*/ 39944 h 8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46" h="81989">
                  <a:moveTo>
                    <a:pt x="72346" y="39830"/>
                  </a:moveTo>
                  <a:cubicBezTo>
                    <a:pt x="66149" y="55001"/>
                    <a:pt x="61212" y="66989"/>
                    <a:pt x="55066" y="81989"/>
                  </a:cubicBezTo>
                  <a:cubicBezTo>
                    <a:pt x="49473" y="74660"/>
                    <a:pt x="45544" y="69547"/>
                    <a:pt x="41564" y="64319"/>
                  </a:cubicBezTo>
                  <a:cubicBezTo>
                    <a:pt x="28414" y="59546"/>
                    <a:pt x="13804" y="76535"/>
                    <a:pt x="0" y="60910"/>
                  </a:cubicBezTo>
                  <a:cubicBezTo>
                    <a:pt x="9371" y="40967"/>
                    <a:pt x="30128" y="52728"/>
                    <a:pt x="43176" y="39205"/>
                  </a:cubicBezTo>
                  <a:cubicBezTo>
                    <a:pt x="43629" y="31535"/>
                    <a:pt x="43327" y="21705"/>
                    <a:pt x="45090" y="12330"/>
                  </a:cubicBezTo>
                  <a:cubicBezTo>
                    <a:pt x="45947" y="7728"/>
                    <a:pt x="50531" y="4091"/>
                    <a:pt x="53454" y="0"/>
                  </a:cubicBezTo>
                  <a:cubicBezTo>
                    <a:pt x="56426" y="3978"/>
                    <a:pt x="60607" y="7387"/>
                    <a:pt x="62169" y="11989"/>
                  </a:cubicBezTo>
                  <a:cubicBezTo>
                    <a:pt x="65545" y="21876"/>
                    <a:pt x="58844" y="36250"/>
                    <a:pt x="72346" y="3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6E573EF9-F54E-499F-59A2-45A658E86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2675" y="3560685"/>
              <a:ext cx="68575" cy="69105"/>
            </a:xfrm>
            <a:custGeom>
              <a:avLst/>
              <a:gdLst>
                <a:gd name="connsiteX0" fmla="*/ 68576 w 68575"/>
                <a:gd name="connsiteY0" fmla="*/ 6895 h 69105"/>
                <a:gd name="connsiteX1" fmla="*/ 51950 w 68575"/>
                <a:gd name="connsiteY1" fmla="*/ 14850 h 69105"/>
                <a:gd name="connsiteX2" fmla="*/ 37793 w 68575"/>
                <a:gd name="connsiteY2" fmla="*/ 20929 h 69105"/>
                <a:gd name="connsiteX3" fmla="*/ 35274 w 68575"/>
                <a:gd name="connsiteY3" fmla="*/ 52918 h 69105"/>
                <a:gd name="connsiteX4" fmla="*/ 43990 w 68575"/>
                <a:gd name="connsiteY4" fmla="*/ 63600 h 69105"/>
                <a:gd name="connsiteX5" fmla="*/ 4845 w 68575"/>
                <a:gd name="connsiteY5" fmla="*/ 57179 h 69105"/>
                <a:gd name="connsiteX6" fmla="*/ 7817 w 68575"/>
                <a:gd name="connsiteY6" fmla="*/ 18543 h 69105"/>
                <a:gd name="connsiteX7" fmla="*/ 68576 w 68575"/>
                <a:gd name="connsiteY7" fmla="*/ 6895 h 6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75" h="69105">
                  <a:moveTo>
                    <a:pt x="68576" y="6895"/>
                  </a:moveTo>
                  <a:cubicBezTo>
                    <a:pt x="60666" y="10702"/>
                    <a:pt x="56383" y="12861"/>
                    <a:pt x="51950" y="14850"/>
                  </a:cubicBezTo>
                  <a:cubicBezTo>
                    <a:pt x="47264" y="16952"/>
                    <a:pt x="42025" y="18031"/>
                    <a:pt x="37793" y="20929"/>
                  </a:cubicBezTo>
                  <a:cubicBezTo>
                    <a:pt x="22830" y="31043"/>
                    <a:pt x="22377" y="39338"/>
                    <a:pt x="35274" y="52918"/>
                  </a:cubicBezTo>
                  <a:cubicBezTo>
                    <a:pt x="38297" y="56157"/>
                    <a:pt x="40967" y="59850"/>
                    <a:pt x="43990" y="63600"/>
                  </a:cubicBezTo>
                  <a:cubicBezTo>
                    <a:pt x="28826" y="72975"/>
                    <a:pt x="13308" y="70077"/>
                    <a:pt x="4845" y="57179"/>
                  </a:cubicBezTo>
                  <a:cubicBezTo>
                    <a:pt x="-2562" y="45929"/>
                    <a:pt x="-1402" y="30702"/>
                    <a:pt x="7817" y="18543"/>
                  </a:cubicBezTo>
                  <a:cubicBezTo>
                    <a:pt x="21772" y="134"/>
                    <a:pt x="46710" y="-6117"/>
                    <a:pt x="68576" y="6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D01C7DA2-6128-4B3A-D51F-D54EFEEF78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979" y="2644674"/>
              <a:ext cx="52815" cy="67335"/>
            </a:xfrm>
            <a:custGeom>
              <a:avLst/>
              <a:gdLst>
                <a:gd name="connsiteX0" fmla="*/ 52804 w 52815"/>
                <a:gd name="connsiteY0" fmla="*/ 37843 h 67335"/>
                <a:gd name="connsiteX1" fmla="*/ 26556 w 52815"/>
                <a:gd name="connsiteY1" fmla="*/ 67332 h 67335"/>
                <a:gd name="connsiteX2" fmla="*/ 5 w 52815"/>
                <a:gd name="connsiteY2" fmla="*/ 34491 h 67335"/>
                <a:gd name="connsiteX3" fmla="*/ 25397 w 52815"/>
                <a:gd name="connsiteY3" fmla="*/ 2 h 67335"/>
                <a:gd name="connsiteX4" fmla="*/ 52804 w 52815"/>
                <a:gd name="connsiteY4" fmla="*/ 37843 h 67335"/>
                <a:gd name="connsiteX5" fmla="*/ 24944 w 52815"/>
                <a:gd name="connsiteY5" fmla="*/ 18866 h 67335"/>
                <a:gd name="connsiteX6" fmla="*/ 28067 w 52815"/>
                <a:gd name="connsiteY6" fmla="*/ 49207 h 67335"/>
                <a:gd name="connsiteX7" fmla="*/ 24944 w 52815"/>
                <a:gd name="connsiteY7" fmla="*/ 18866 h 6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15" h="67335">
                  <a:moveTo>
                    <a:pt x="52804" y="37843"/>
                  </a:moveTo>
                  <a:cubicBezTo>
                    <a:pt x="52401" y="55344"/>
                    <a:pt x="41519" y="67560"/>
                    <a:pt x="26556" y="67332"/>
                  </a:cubicBezTo>
                  <a:cubicBezTo>
                    <a:pt x="11946" y="67105"/>
                    <a:pt x="-297" y="51934"/>
                    <a:pt x="5" y="34491"/>
                  </a:cubicBezTo>
                  <a:cubicBezTo>
                    <a:pt x="308" y="17162"/>
                    <a:pt x="13104" y="-225"/>
                    <a:pt x="25397" y="2"/>
                  </a:cubicBezTo>
                  <a:cubicBezTo>
                    <a:pt x="40562" y="286"/>
                    <a:pt x="53257" y="17843"/>
                    <a:pt x="52804" y="37843"/>
                  </a:cubicBezTo>
                  <a:close/>
                  <a:moveTo>
                    <a:pt x="24944" y="18866"/>
                  </a:moveTo>
                  <a:cubicBezTo>
                    <a:pt x="18057" y="31139"/>
                    <a:pt x="19100" y="41253"/>
                    <a:pt x="28067" y="49207"/>
                  </a:cubicBezTo>
                  <a:cubicBezTo>
                    <a:pt x="37891" y="38753"/>
                    <a:pt x="33911" y="29946"/>
                    <a:pt x="24944" y="18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ADFA5EA8-B604-122E-0605-760D3DAE2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2621" y="6523783"/>
              <a:ext cx="41927" cy="133160"/>
            </a:xfrm>
            <a:custGeom>
              <a:avLst/>
              <a:gdLst>
                <a:gd name="connsiteX0" fmla="*/ 25705 w 41927"/>
                <a:gd name="connsiteY0" fmla="*/ 129613 h 133160"/>
                <a:gd name="connsiteX1" fmla="*/ 8072 w 41927"/>
                <a:gd name="connsiteY1" fmla="*/ 126261 h 133160"/>
                <a:gd name="connsiteX2" fmla="*/ 1522 w 41927"/>
                <a:gd name="connsiteY2" fmla="*/ 103135 h 133160"/>
                <a:gd name="connsiteX3" fmla="*/ 19256 w 41927"/>
                <a:gd name="connsiteY3" fmla="*/ 11146 h 133160"/>
                <a:gd name="connsiteX4" fmla="*/ 41927 w 41927"/>
                <a:gd name="connsiteY4" fmla="*/ 4669 h 133160"/>
                <a:gd name="connsiteX5" fmla="*/ 25654 w 41927"/>
                <a:gd name="connsiteY5" fmla="*/ 129670 h 133160"/>
                <a:gd name="connsiteX6" fmla="*/ 25705 w 41927"/>
                <a:gd name="connsiteY6" fmla="*/ 129499 h 13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27" h="133160">
                  <a:moveTo>
                    <a:pt x="25705" y="129613"/>
                  </a:moveTo>
                  <a:cubicBezTo>
                    <a:pt x="19055" y="133590"/>
                    <a:pt x="12153" y="136204"/>
                    <a:pt x="8072" y="126261"/>
                  </a:cubicBezTo>
                  <a:cubicBezTo>
                    <a:pt x="5099" y="118988"/>
                    <a:pt x="2732" y="111090"/>
                    <a:pt x="1522" y="103135"/>
                  </a:cubicBezTo>
                  <a:cubicBezTo>
                    <a:pt x="-3768" y="69840"/>
                    <a:pt x="5351" y="39726"/>
                    <a:pt x="19256" y="11146"/>
                  </a:cubicBezTo>
                  <a:cubicBezTo>
                    <a:pt x="25856" y="-2377"/>
                    <a:pt x="28022" y="-2377"/>
                    <a:pt x="41927" y="4669"/>
                  </a:cubicBezTo>
                  <a:cubicBezTo>
                    <a:pt x="20667" y="43646"/>
                    <a:pt x="9180" y="84499"/>
                    <a:pt x="25654" y="129670"/>
                  </a:cubicBezTo>
                  <a:cubicBezTo>
                    <a:pt x="25654" y="129670"/>
                    <a:pt x="25705" y="129499"/>
                    <a:pt x="25705" y="1294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401A1415-A460-02A6-D59F-E889F10FD5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4241" y="6341001"/>
              <a:ext cx="65339" cy="74892"/>
            </a:xfrm>
            <a:custGeom>
              <a:avLst/>
              <a:gdLst>
                <a:gd name="connsiteX0" fmla="*/ 7604 w 65339"/>
                <a:gd name="connsiteY0" fmla="*/ 74893 h 74892"/>
                <a:gd name="connsiteX1" fmla="*/ 16572 w 65339"/>
                <a:gd name="connsiteY1" fmla="*/ 37620 h 74892"/>
                <a:gd name="connsiteX2" fmla="*/ 299 w 65339"/>
                <a:gd name="connsiteY2" fmla="*/ 2165 h 74892"/>
                <a:gd name="connsiteX3" fmla="*/ 29822 w 65339"/>
                <a:gd name="connsiteY3" fmla="*/ 17279 h 74892"/>
                <a:gd name="connsiteX4" fmla="*/ 65340 w 65339"/>
                <a:gd name="connsiteY4" fmla="*/ 3018 h 74892"/>
                <a:gd name="connsiteX5" fmla="*/ 45943 w 65339"/>
                <a:gd name="connsiteY5" fmla="*/ 48018 h 74892"/>
                <a:gd name="connsiteX6" fmla="*/ 7654 w 65339"/>
                <a:gd name="connsiteY6" fmla="*/ 74837 h 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39" h="74892">
                  <a:moveTo>
                    <a:pt x="7604" y="74893"/>
                  </a:moveTo>
                  <a:cubicBezTo>
                    <a:pt x="1306" y="57847"/>
                    <a:pt x="14053" y="49324"/>
                    <a:pt x="16572" y="37620"/>
                  </a:cubicBezTo>
                  <a:cubicBezTo>
                    <a:pt x="13649" y="24439"/>
                    <a:pt x="-2371" y="18700"/>
                    <a:pt x="299" y="2165"/>
                  </a:cubicBezTo>
                  <a:cubicBezTo>
                    <a:pt x="9670" y="1541"/>
                    <a:pt x="19509" y="6597"/>
                    <a:pt x="29822" y="17279"/>
                  </a:cubicBezTo>
                  <a:cubicBezTo>
                    <a:pt x="42114" y="15461"/>
                    <a:pt x="47858" y="-8232"/>
                    <a:pt x="65340" y="3018"/>
                  </a:cubicBezTo>
                  <a:cubicBezTo>
                    <a:pt x="61360" y="20802"/>
                    <a:pt x="37278" y="26541"/>
                    <a:pt x="45943" y="48018"/>
                  </a:cubicBezTo>
                  <a:cubicBezTo>
                    <a:pt x="32542" y="57393"/>
                    <a:pt x="20501" y="65859"/>
                    <a:pt x="7654" y="74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8A26064C-0E39-B87A-7F84-BCD271F036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47294" y="2871007"/>
              <a:ext cx="56674" cy="89864"/>
            </a:xfrm>
            <a:custGeom>
              <a:avLst/>
              <a:gdLst>
                <a:gd name="connsiteX0" fmla="*/ 40018 w 56674"/>
                <a:gd name="connsiteY0" fmla="*/ 89864 h 89864"/>
                <a:gd name="connsiteX1" fmla="*/ 29740 w 56674"/>
                <a:gd name="connsiteY1" fmla="*/ 58160 h 89864"/>
                <a:gd name="connsiteX2" fmla="*/ 12711 w 56674"/>
                <a:gd name="connsiteY2" fmla="*/ 59353 h 89864"/>
                <a:gd name="connsiteX3" fmla="*/ 419 w 56674"/>
                <a:gd name="connsiteY3" fmla="*/ 53444 h 89864"/>
                <a:gd name="connsiteX4" fmla="*/ 10898 w 56674"/>
                <a:gd name="connsiteY4" fmla="*/ 41569 h 89864"/>
                <a:gd name="connsiteX5" fmla="*/ 32259 w 56674"/>
                <a:gd name="connsiteY5" fmla="*/ 36057 h 89864"/>
                <a:gd name="connsiteX6" fmla="*/ 38002 w 56674"/>
                <a:gd name="connsiteY6" fmla="*/ 6966 h 89864"/>
                <a:gd name="connsiteX7" fmla="*/ 53268 w 56674"/>
                <a:gd name="connsiteY7" fmla="*/ 4807 h 89864"/>
                <a:gd name="connsiteX8" fmla="*/ 40068 w 56674"/>
                <a:gd name="connsiteY8" fmla="*/ 89808 h 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74" h="89864">
                  <a:moveTo>
                    <a:pt x="40018" y="89864"/>
                  </a:moveTo>
                  <a:cubicBezTo>
                    <a:pt x="36491" y="79012"/>
                    <a:pt x="33468" y="69751"/>
                    <a:pt x="29740" y="58160"/>
                  </a:cubicBezTo>
                  <a:cubicBezTo>
                    <a:pt x="25055" y="58557"/>
                    <a:pt x="18757" y="60035"/>
                    <a:pt x="12711" y="59353"/>
                  </a:cubicBezTo>
                  <a:cubicBezTo>
                    <a:pt x="8328" y="58898"/>
                    <a:pt x="1225" y="56569"/>
                    <a:pt x="419" y="53444"/>
                  </a:cubicBezTo>
                  <a:cubicBezTo>
                    <a:pt x="-1748" y="45091"/>
                    <a:pt x="4903" y="43046"/>
                    <a:pt x="10898" y="41569"/>
                  </a:cubicBezTo>
                  <a:cubicBezTo>
                    <a:pt x="17951" y="39864"/>
                    <a:pt x="24954" y="37932"/>
                    <a:pt x="32259" y="36057"/>
                  </a:cubicBezTo>
                  <a:cubicBezTo>
                    <a:pt x="34173" y="25944"/>
                    <a:pt x="35231" y="16114"/>
                    <a:pt x="38002" y="6966"/>
                  </a:cubicBezTo>
                  <a:cubicBezTo>
                    <a:pt x="40572" y="-1557"/>
                    <a:pt x="49035" y="-2238"/>
                    <a:pt x="53268" y="4807"/>
                  </a:cubicBezTo>
                  <a:cubicBezTo>
                    <a:pt x="61379" y="18330"/>
                    <a:pt x="54225" y="73103"/>
                    <a:pt x="40068" y="89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5A55C75C-B105-AC94-BB2D-4A360E300C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2447" y="4893660"/>
              <a:ext cx="63630" cy="88759"/>
            </a:xfrm>
            <a:custGeom>
              <a:avLst/>
              <a:gdLst>
                <a:gd name="connsiteX0" fmla="*/ 63630 w 63630"/>
                <a:gd name="connsiteY0" fmla="*/ 42509 h 88759"/>
                <a:gd name="connsiteX1" fmla="*/ 19397 w 63630"/>
                <a:gd name="connsiteY1" fmla="*/ 88760 h 88759"/>
                <a:gd name="connsiteX2" fmla="*/ 28918 w 63630"/>
                <a:gd name="connsiteY2" fmla="*/ 38475 h 88759"/>
                <a:gd name="connsiteX3" fmla="*/ 6650 w 63630"/>
                <a:gd name="connsiteY3" fmla="*/ 20293 h 88759"/>
                <a:gd name="connsiteX4" fmla="*/ 0 w 63630"/>
                <a:gd name="connsiteY4" fmla="*/ 6429 h 88759"/>
                <a:gd name="connsiteX5" fmla="*/ 12494 w 63630"/>
                <a:gd name="connsiteY5" fmla="*/ 122 h 88759"/>
                <a:gd name="connsiteX6" fmla="*/ 63630 w 63630"/>
                <a:gd name="connsiteY6" fmla="*/ 42509 h 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0" h="88759">
                  <a:moveTo>
                    <a:pt x="63630" y="42509"/>
                  </a:moveTo>
                  <a:cubicBezTo>
                    <a:pt x="38390" y="47225"/>
                    <a:pt x="42571" y="82055"/>
                    <a:pt x="19397" y="88760"/>
                  </a:cubicBezTo>
                  <a:cubicBezTo>
                    <a:pt x="14106" y="68873"/>
                    <a:pt x="26198" y="55691"/>
                    <a:pt x="28918" y="38475"/>
                  </a:cubicBezTo>
                  <a:cubicBezTo>
                    <a:pt x="21714" y="32736"/>
                    <a:pt x="13653" y="27225"/>
                    <a:pt x="6650" y="20293"/>
                  </a:cubicBezTo>
                  <a:cubicBezTo>
                    <a:pt x="3375" y="17055"/>
                    <a:pt x="2166" y="11145"/>
                    <a:pt x="0" y="6429"/>
                  </a:cubicBezTo>
                  <a:cubicBezTo>
                    <a:pt x="4182" y="4157"/>
                    <a:pt x="8968" y="-843"/>
                    <a:pt x="12494" y="122"/>
                  </a:cubicBezTo>
                  <a:cubicBezTo>
                    <a:pt x="33352" y="5918"/>
                    <a:pt x="49977" y="18816"/>
                    <a:pt x="63630" y="42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7FCA3A30-5188-3407-E8A7-51E1F942E3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7640" y="6010792"/>
              <a:ext cx="45564" cy="79455"/>
            </a:xfrm>
            <a:custGeom>
              <a:avLst/>
              <a:gdLst>
                <a:gd name="connsiteX0" fmla="*/ 44631 w 45564"/>
                <a:gd name="connsiteY0" fmla="*/ 75214 h 79455"/>
                <a:gd name="connsiteX1" fmla="*/ 3117 w 45564"/>
                <a:gd name="connsiteY1" fmla="*/ 60327 h 79455"/>
                <a:gd name="connsiteX2" fmla="*/ 18332 w 45564"/>
                <a:gd name="connsiteY2" fmla="*/ 4020 h 79455"/>
                <a:gd name="connsiteX3" fmla="*/ 40751 w 45564"/>
                <a:gd name="connsiteY3" fmla="*/ 4418 h 79455"/>
                <a:gd name="connsiteX4" fmla="*/ 40902 w 45564"/>
                <a:gd name="connsiteY4" fmla="*/ 20156 h 79455"/>
                <a:gd name="connsiteX5" fmla="*/ 24680 w 45564"/>
                <a:gd name="connsiteY5" fmla="*/ 39418 h 79455"/>
                <a:gd name="connsiteX6" fmla="*/ 38031 w 45564"/>
                <a:gd name="connsiteY6" fmla="*/ 66066 h 79455"/>
                <a:gd name="connsiteX7" fmla="*/ 44580 w 45564"/>
                <a:gd name="connsiteY7" fmla="*/ 75214 h 7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4" h="79455">
                  <a:moveTo>
                    <a:pt x="44631" y="75214"/>
                  </a:moveTo>
                  <a:cubicBezTo>
                    <a:pt x="22816" y="84077"/>
                    <a:pt x="10473" y="79021"/>
                    <a:pt x="3117" y="60327"/>
                  </a:cubicBezTo>
                  <a:cubicBezTo>
                    <a:pt x="-4591" y="40725"/>
                    <a:pt x="2563" y="14702"/>
                    <a:pt x="18332" y="4020"/>
                  </a:cubicBezTo>
                  <a:cubicBezTo>
                    <a:pt x="25990" y="-1151"/>
                    <a:pt x="33597" y="-1662"/>
                    <a:pt x="40751" y="4418"/>
                  </a:cubicBezTo>
                  <a:cubicBezTo>
                    <a:pt x="46495" y="9248"/>
                    <a:pt x="47754" y="16918"/>
                    <a:pt x="40902" y="20156"/>
                  </a:cubicBezTo>
                  <a:cubicBezTo>
                    <a:pt x="32439" y="24191"/>
                    <a:pt x="24932" y="26634"/>
                    <a:pt x="24680" y="39418"/>
                  </a:cubicBezTo>
                  <a:cubicBezTo>
                    <a:pt x="24428" y="51748"/>
                    <a:pt x="30524" y="59078"/>
                    <a:pt x="38031" y="66066"/>
                  </a:cubicBezTo>
                  <a:cubicBezTo>
                    <a:pt x="40096" y="67998"/>
                    <a:pt x="41507" y="70896"/>
                    <a:pt x="44580" y="752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36970EF1-C376-3F32-8E30-E78A94B3D2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2571" y="5075033"/>
              <a:ext cx="25442" cy="111137"/>
            </a:xfrm>
            <a:custGeom>
              <a:avLst/>
              <a:gdLst>
                <a:gd name="connsiteX0" fmla="*/ 24586 w 25442"/>
                <a:gd name="connsiteY0" fmla="*/ 59148 h 111137"/>
                <a:gd name="connsiteX1" fmla="*/ 24486 w 25442"/>
                <a:gd name="connsiteY1" fmla="*/ 93523 h 111137"/>
                <a:gd name="connsiteX2" fmla="*/ 13906 w 25442"/>
                <a:gd name="connsiteY2" fmla="*/ 111080 h 111137"/>
                <a:gd name="connsiteX3" fmla="*/ 4434 w 25442"/>
                <a:gd name="connsiteY3" fmla="*/ 95000 h 111137"/>
                <a:gd name="connsiteX4" fmla="*/ 2318 w 25442"/>
                <a:gd name="connsiteY4" fmla="*/ 58352 h 111137"/>
                <a:gd name="connsiteX5" fmla="*/ 1 w 25442"/>
                <a:gd name="connsiteY5" fmla="*/ 14432 h 111137"/>
                <a:gd name="connsiteX6" fmla="*/ 4283 w 25442"/>
                <a:gd name="connsiteY6" fmla="*/ 0 h 111137"/>
                <a:gd name="connsiteX7" fmla="*/ 19045 w 25442"/>
                <a:gd name="connsiteY7" fmla="*/ 6591 h 111137"/>
                <a:gd name="connsiteX8" fmla="*/ 23629 w 25442"/>
                <a:gd name="connsiteY8" fmla="*/ 22387 h 111137"/>
                <a:gd name="connsiteX9" fmla="*/ 25443 w 25442"/>
                <a:gd name="connsiteY9" fmla="*/ 59148 h 111137"/>
                <a:gd name="connsiteX10" fmla="*/ 24637 w 25442"/>
                <a:gd name="connsiteY10" fmla="*/ 59148 h 11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2" h="111137">
                  <a:moveTo>
                    <a:pt x="24586" y="59148"/>
                  </a:moveTo>
                  <a:cubicBezTo>
                    <a:pt x="24586" y="70625"/>
                    <a:pt x="24838" y="82046"/>
                    <a:pt x="24486" y="93523"/>
                  </a:cubicBezTo>
                  <a:cubicBezTo>
                    <a:pt x="24234" y="101819"/>
                    <a:pt x="23377" y="111989"/>
                    <a:pt x="13906" y="111080"/>
                  </a:cubicBezTo>
                  <a:cubicBezTo>
                    <a:pt x="10228" y="110739"/>
                    <a:pt x="5391" y="101080"/>
                    <a:pt x="4434" y="95000"/>
                  </a:cubicBezTo>
                  <a:cubicBezTo>
                    <a:pt x="2520" y="83012"/>
                    <a:pt x="2973" y="70569"/>
                    <a:pt x="2318" y="58352"/>
                  </a:cubicBezTo>
                  <a:cubicBezTo>
                    <a:pt x="1512" y="43693"/>
                    <a:pt x="152" y="29091"/>
                    <a:pt x="1" y="14432"/>
                  </a:cubicBezTo>
                  <a:cubicBezTo>
                    <a:pt x="-50" y="9659"/>
                    <a:pt x="2772" y="4829"/>
                    <a:pt x="4283" y="0"/>
                  </a:cubicBezTo>
                  <a:cubicBezTo>
                    <a:pt x="9321" y="2045"/>
                    <a:pt x="15568" y="2727"/>
                    <a:pt x="19045" y="6591"/>
                  </a:cubicBezTo>
                  <a:cubicBezTo>
                    <a:pt x="22168" y="10057"/>
                    <a:pt x="23125" y="16875"/>
                    <a:pt x="23629" y="22387"/>
                  </a:cubicBezTo>
                  <a:cubicBezTo>
                    <a:pt x="24687" y="34602"/>
                    <a:pt x="24888" y="46875"/>
                    <a:pt x="25443" y="59148"/>
                  </a:cubicBezTo>
                  <a:cubicBezTo>
                    <a:pt x="25191" y="59148"/>
                    <a:pt x="24888" y="59148"/>
                    <a:pt x="24637" y="59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9B5CF00B-4C8A-F1F1-4D5E-03496C7FBC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55554" y="463047"/>
              <a:ext cx="48965" cy="86923"/>
            </a:xfrm>
            <a:custGeom>
              <a:avLst/>
              <a:gdLst>
                <a:gd name="connsiteX0" fmla="*/ 31729 w 48965"/>
                <a:gd name="connsiteY0" fmla="*/ 63491 h 86923"/>
                <a:gd name="connsiteX1" fmla="*/ 47548 w 48965"/>
                <a:gd name="connsiteY1" fmla="*/ 82638 h 86923"/>
                <a:gd name="connsiteX2" fmla="*/ 16162 w 48965"/>
                <a:gd name="connsiteY2" fmla="*/ 78207 h 86923"/>
                <a:gd name="connsiteX3" fmla="*/ 20142 w 48965"/>
                <a:gd name="connsiteY3" fmla="*/ 45252 h 86923"/>
                <a:gd name="connsiteX4" fmla="*/ 26943 w 48965"/>
                <a:gd name="connsiteY4" fmla="*/ 35706 h 86923"/>
                <a:gd name="connsiteX5" fmla="*/ 20394 w 48965"/>
                <a:gd name="connsiteY5" fmla="*/ 18604 h 86923"/>
                <a:gd name="connsiteX6" fmla="*/ 13945 w 48965"/>
                <a:gd name="connsiteY6" fmla="*/ 18377 h 86923"/>
                <a:gd name="connsiteX7" fmla="*/ 90 w 48965"/>
                <a:gd name="connsiteY7" fmla="*/ 12411 h 86923"/>
                <a:gd name="connsiteX8" fmla="*/ 13693 w 48965"/>
                <a:gd name="connsiteY8" fmla="*/ 479 h 86923"/>
                <a:gd name="connsiteX9" fmla="*/ 45836 w 48965"/>
                <a:gd name="connsiteY9" fmla="*/ 16217 h 86923"/>
                <a:gd name="connsiteX10" fmla="*/ 40848 w 48965"/>
                <a:gd name="connsiteY10" fmla="*/ 50138 h 86923"/>
                <a:gd name="connsiteX11" fmla="*/ 31830 w 48965"/>
                <a:gd name="connsiteY11" fmla="*/ 63491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65" h="86923">
                  <a:moveTo>
                    <a:pt x="31729" y="63491"/>
                  </a:moveTo>
                  <a:cubicBezTo>
                    <a:pt x="37724" y="70707"/>
                    <a:pt x="42460" y="76445"/>
                    <a:pt x="47548" y="82638"/>
                  </a:cubicBezTo>
                  <a:cubicBezTo>
                    <a:pt x="31679" y="89570"/>
                    <a:pt x="23064" y="88093"/>
                    <a:pt x="16162" y="78207"/>
                  </a:cubicBezTo>
                  <a:cubicBezTo>
                    <a:pt x="9159" y="68150"/>
                    <a:pt x="10166" y="59741"/>
                    <a:pt x="20142" y="45252"/>
                  </a:cubicBezTo>
                  <a:cubicBezTo>
                    <a:pt x="22358" y="42013"/>
                    <a:pt x="25230" y="39229"/>
                    <a:pt x="26943" y="35706"/>
                  </a:cubicBezTo>
                  <a:cubicBezTo>
                    <a:pt x="30973" y="27240"/>
                    <a:pt x="27850" y="21615"/>
                    <a:pt x="20394" y="18604"/>
                  </a:cubicBezTo>
                  <a:cubicBezTo>
                    <a:pt x="18429" y="17808"/>
                    <a:pt x="16061" y="18093"/>
                    <a:pt x="13945" y="18377"/>
                  </a:cubicBezTo>
                  <a:cubicBezTo>
                    <a:pt x="8252" y="19115"/>
                    <a:pt x="1048" y="21956"/>
                    <a:pt x="90" y="12411"/>
                  </a:cubicBezTo>
                  <a:cubicBezTo>
                    <a:pt x="-968" y="2127"/>
                    <a:pt x="7496" y="1672"/>
                    <a:pt x="13693" y="479"/>
                  </a:cubicBezTo>
                  <a:cubicBezTo>
                    <a:pt x="26137" y="-1964"/>
                    <a:pt x="40243" y="5195"/>
                    <a:pt x="45836" y="16217"/>
                  </a:cubicBezTo>
                  <a:cubicBezTo>
                    <a:pt x="52335" y="29002"/>
                    <a:pt x="47750" y="39797"/>
                    <a:pt x="40848" y="50138"/>
                  </a:cubicBezTo>
                  <a:cubicBezTo>
                    <a:pt x="38279" y="54002"/>
                    <a:pt x="35608" y="57866"/>
                    <a:pt x="31830" y="63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5E498FE7-C794-4DC5-96A4-4944940050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87654" y="749728"/>
              <a:ext cx="73051" cy="88686"/>
            </a:xfrm>
            <a:custGeom>
              <a:avLst/>
              <a:gdLst>
                <a:gd name="connsiteX0" fmla="*/ 42168 w 73051"/>
                <a:gd name="connsiteY0" fmla="*/ 88630 h 88686"/>
                <a:gd name="connsiteX1" fmla="*/ 30984 w 73051"/>
                <a:gd name="connsiteY1" fmla="*/ 72834 h 88686"/>
                <a:gd name="connsiteX2" fmla="*/ 26349 w 73051"/>
                <a:gd name="connsiteY2" fmla="*/ 59652 h 88686"/>
                <a:gd name="connsiteX3" fmla="*/ 101 w 73051"/>
                <a:gd name="connsiteY3" fmla="*/ 56755 h 88686"/>
                <a:gd name="connsiteX4" fmla="*/ 25442 w 73051"/>
                <a:gd name="connsiteY4" fmla="*/ 34936 h 88686"/>
                <a:gd name="connsiteX5" fmla="*/ 30883 w 73051"/>
                <a:gd name="connsiteY5" fmla="*/ 7947 h 88686"/>
                <a:gd name="connsiteX6" fmla="*/ 39952 w 73051"/>
                <a:gd name="connsiteY6" fmla="*/ 106 h 88686"/>
                <a:gd name="connsiteX7" fmla="*/ 48466 w 73051"/>
                <a:gd name="connsiteY7" fmla="*/ 11413 h 88686"/>
                <a:gd name="connsiteX8" fmla="*/ 48819 w 73051"/>
                <a:gd name="connsiteY8" fmla="*/ 34425 h 88686"/>
                <a:gd name="connsiteX9" fmla="*/ 73051 w 73051"/>
                <a:gd name="connsiteY9" fmla="*/ 43913 h 88686"/>
                <a:gd name="connsiteX10" fmla="*/ 50330 w 73051"/>
                <a:gd name="connsiteY10" fmla="*/ 56357 h 88686"/>
                <a:gd name="connsiteX11" fmla="*/ 42219 w 73051"/>
                <a:gd name="connsiteY11" fmla="*/ 88687 h 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051" h="88686">
                  <a:moveTo>
                    <a:pt x="42168" y="88630"/>
                  </a:moveTo>
                  <a:cubicBezTo>
                    <a:pt x="35921" y="79936"/>
                    <a:pt x="32949" y="76698"/>
                    <a:pt x="30984" y="72834"/>
                  </a:cubicBezTo>
                  <a:cubicBezTo>
                    <a:pt x="28868" y="68630"/>
                    <a:pt x="27760" y="63857"/>
                    <a:pt x="26349" y="59652"/>
                  </a:cubicBezTo>
                  <a:cubicBezTo>
                    <a:pt x="17180" y="58630"/>
                    <a:pt x="8817" y="57720"/>
                    <a:pt x="101" y="56755"/>
                  </a:cubicBezTo>
                  <a:cubicBezTo>
                    <a:pt x="-1511" y="32095"/>
                    <a:pt x="16575" y="42436"/>
                    <a:pt x="25442" y="34936"/>
                  </a:cubicBezTo>
                  <a:cubicBezTo>
                    <a:pt x="27004" y="26697"/>
                    <a:pt x="28062" y="16982"/>
                    <a:pt x="30883" y="7947"/>
                  </a:cubicBezTo>
                  <a:cubicBezTo>
                    <a:pt x="31991" y="4311"/>
                    <a:pt x="38188" y="-803"/>
                    <a:pt x="39952" y="106"/>
                  </a:cubicBezTo>
                  <a:cubicBezTo>
                    <a:pt x="43629" y="1981"/>
                    <a:pt x="47559" y="6981"/>
                    <a:pt x="48466" y="11413"/>
                  </a:cubicBezTo>
                  <a:cubicBezTo>
                    <a:pt x="49877" y="18402"/>
                    <a:pt x="48819" y="25959"/>
                    <a:pt x="48819" y="34425"/>
                  </a:cubicBezTo>
                  <a:cubicBezTo>
                    <a:pt x="55469" y="37038"/>
                    <a:pt x="61867" y="39538"/>
                    <a:pt x="73051" y="43913"/>
                  </a:cubicBezTo>
                  <a:cubicBezTo>
                    <a:pt x="62774" y="49539"/>
                    <a:pt x="56779" y="52834"/>
                    <a:pt x="50330" y="56357"/>
                  </a:cubicBezTo>
                  <a:cubicBezTo>
                    <a:pt x="48264" y="64539"/>
                    <a:pt x="45997" y="73630"/>
                    <a:pt x="42219" y="88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0CDCB8-D9B7-D441-0582-FEED9AC68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0444" y="758651"/>
              <a:ext cx="60015" cy="72717"/>
            </a:xfrm>
            <a:custGeom>
              <a:avLst/>
              <a:gdLst>
                <a:gd name="connsiteX0" fmla="*/ 50443 w 60015"/>
                <a:gd name="connsiteY0" fmla="*/ 31013 h 72717"/>
                <a:gd name="connsiteX1" fmla="*/ 60015 w 60015"/>
                <a:gd name="connsiteY1" fmla="*/ 54195 h 72717"/>
                <a:gd name="connsiteX2" fmla="*/ 32255 w 60015"/>
                <a:gd name="connsiteY2" fmla="*/ 50161 h 72717"/>
                <a:gd name="connsiteX3" fmla="*/ 12 w 60015"/>
                <a:gd name="connsiteY3" fmla="*/ 72718 h 72717"/>
                <a:gd name="connsiteX4" fmla="*/ 17141 w 60015"/>
                <a:gd name="connsiteY4" fmla="*/ 34081 h 72717"/>
                <a:gd name="connsiteX5" fmla="*/ 8778 w 60015"/>
                <a:gd name="connsiteY5" fmla="*/ 3967 h 72717"/>
                <a:gd name="connsiteX6" fmla="*/ 34674 w 60015"/>
                <a:gd name="connsiteY6" fmla="*/ 12263 h 72717"/>
                <a:gd name="connsiteX7" fmla="*/ 58856 w 60015"/>
                <a:gd name="connsiteY7" fmla="*/ 13058 h 72717"/>
                <a:gd name="connsiteX8" fmla="*/ 50392 w 60015"/>
                <a:gd name="connsiteY8" fmla="*/ 30956 h 7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15" h="72717">
                  <a:moveTo>
                    <a:pt x="50443" y="31013"/>
                  </a:moveTo>
                  <a:cubicBezTo>
                    <a:pt x="53717" y="38854"/>
                    <a:pt x="56942" y="46752"/>
                    <a:pt x="60015" y="54195"/>
                  </a:cubicBezTo>
                  <a:cubicBezTo>
                    <a:pt x="47621" y="67604"/>
                    <a:pt x="40820" y="52093"/>
                    <a:pt x="32255" y="50161"/>
                  </a:cubicBezTo>
                  <a:cubicBezTo>
                    <a:pt x="22330" y="57093"/>
                    <a:pt x="12708" y="63854"/>
                    <a:pt x="12" y="72718"/>
                  </a:cubicBezTo>
                  <a:cubicBezTo>
                    <a:pt x="-441" y="52604"/>
                    <a:pt x="12003" y="45388"/>
                    <a:pt x="17141" y="34081"/>
                  </a:cubicBezTo>
                  <a:cubicBezTo>
                    <a:pt x="14269" y="23740"/>
                    <a:pt x="11398" y="13456"/>
                    <a:pt x="8778" y="3967"/>
                  </a:cubicBezTo>
                  <a:cubicBezTo>
                    <a:pt x="23237" y="-6715"/>
                    <a:pt x="27519" y="6979"/>
                    <a:pt x="34674" y="12263"/>
                  </a:cubicBezTo>
                  <a:cubicBezTo>
                    <a:pt x="42332" y="10444"/>
                    <a:pt x="49939" y="47"/>
                    <a:pt x="58856" y="13058"/>
                  </a:cubicBezTo>
                  <a:cubicBezTo>
                    <a:pt x="56186" y="18683"/>
                    <a:pt x="53264" y="24820"/>
                    <a:pt x="50392" y="309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FE82FB9D-8173-DB70-8F55-5B71C37F09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04279" y="4579064"/>
              <a:ext cx="49914" cy="98012"/>
            </a:xfrm>
            <a:custGeom>
              <a:avLst/>
              <a:gdLst>
                <a:gd name="connsiteX0" fmla="*/ 0 w 49914"/>
                <a:gd name="connsiteY0" fmla="*/ 52273 h 98012"/>
                <a:gd name="connsiteX1" fmla="*/ 23376 w 49914"/>
                <a:gd name="connsiteY1" fmla="*/ 35852 h 98012"/>
                <a:gd name="connsiteX2" fmla="*/ 25039 w 49914"/>
                <a:gd name="connsiteY2" fmla="*/ 14546 h 98012"/>
                <a:gd name="connsiteX3" fmla="*/ 34511 w 49914"/>
                <a:gd name="connsiteY3" fmla="*/ 0 h 98012"/>
                <a:gd name="connsiteX4" fmla="*/ 44486 w 49914"/>
                <a:gd name="connsiteY4" fmla="*/ 13523 h 98012"/>
                <a:gd name="connsiteX5" fmla="*/ 46904 w 49914"/>
                <a:gd name="connsiteY5" fmla="*/ 57557 h 98012"/>
                <a:gd name="connsiteX6" fmla="*/ 46048 w 49914"/>
                <a:gd name="connsiteY6" fmla="*/ 98012 h 98012"/>
                <a:gd name="connsiteX7" fmla="*/ 22923 w 49914"/>
                <a:gd name="connsiteY7" fmla="*/ 59262 h 98012"/>
                <a:gd name="connsiteX8" fmla="*/ 2166 w 49914"/>
                <a:gd name="connsiteY8" fmla="*/ 59262 h 98012"/>
                <a:gd name="connsiteX9" fmla="*/ 0 w 49914"/>
                <a:gd name="connsiteY9" fmla="*/ 52216 h 9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14" h="98012">
                  <a:moveTo>
                    <a:pt x="0" y="52273"/>
                  </a:moveTo>
                  <a:cubicBezTo>
                    <a:pt x="7607" y="46932"/>
                    <a:pt x="15164" y="41591"/>
                    <a:pt x="23376" y="35852"/>
                  </a:cubicBezTo>
                  <a:cubicBezTo>
                    <a:pt x="23780" y="29035"/>
                    <a:pt x="23125" y="21364"/>
                    <a:pt x="25039" y="14546"/>
                  </a:cubicBezTo>
                  <a:cubicBezTo>
                    <a:pt x="26550" y="9091"/>
                    <a:pt x="31236" y="4830"/>
                    <a:pt x="34511" y="0"/>
                  </a:cubicBezTo>
                  <a:cubicBezTo>
                    <a:pt x="37987" y="4489"/>
                    <a:pt x="44234" y="8807"/>
                    <a:pt x="44486" y="13523"/>
                  </a:cubicBezTo>
                  <a:cubicBezTo>
                    <a:pt x="45292" y="27955"/>
                    <a:pt x="54562" y="40853"/>
                    <a:pt x="46904" y="57557"/>
                  </a:cubicBezTo>
                  <a:cubicBezTo>
                    <a:pt x="42219" y="67841"/>
                    <a:pt x="46048" y="83012"/>
                    <a:pt x="46048" y="98012"/>
                  </a:cubicBezTo>
                  <a:cubicBezTo>
                    <a:pt x="25845" y="92899"/>
                    <a:pt x="29926" y="73467"/>
                    <a:pt x="22923" y="59262"/>
                  </a:cubicBezTo>
                  <a:lnTo>
                    <a:pt x="2166" y="59262"/>
                  </a:lnTo>
                  <a:cubicBezTo>
                    <a:pt x="1461" y="56932"/>
                    <a:pt x="705" y="54603"/>
                    <a:pt x="0" y="52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1A21D2D1-0E86-B7DF-BBE5-683A237841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1142" y="3062203"/>
              <a:ext cx="59253" cy="80828"/>
            </a:xfrm>
            <a:custGeom>
              <a:avLst/>
              <a:gdLst>
                <a:gd name="connsiteX0" fmla="*/ 30235 w 59253"/>
                <a:gd name="connsiteY0" fmla="*/ 25715 h 80828"/>
                <a:gd name="connsiteX1" fmla="*/ 33963 w 59253"/>
                <a:gd name="connsiteY1" fmla="*/ 9294 h 80828"/>
                <a:gd name="connsiteX2" fmla="*/ 44493 w 59253"/>
                <a:gd name="connsiteY2" fmla="*/ 33 h 80828"/>
                <a:gd name="connsiteX3" fmla="*/ 52956 w 59253"/>
                <a:gd name="connsiteY3" fmla="*/ 8897 h 80828"/>
                <a:gd name="connsiteX4" fmla="*/ 59254 w 59253"/>
                <a:gd name="connsiteY4" fmla="*/ 30033 h 80828"/>
                <a:gd name="connsiteX5" fmla="*/ 50085 w 59253"/>
                <a:gd name="connsiteY5" fmla="*/ 66454 h 80828"/>
                <a:gd name="connsiteX6" fmla="*/ 40815 w 59253"/>
                <a:gd name="connsiteY6" fmla="*/ 80829 h 80828"/>
                <a:gd name="connsiteX7" fmla="*/ 31394 w 59253"/>
                <a:gd name="connsiteY7" fmla="*/ 66511 h 80828"/>
                <a:gd name="connsiteX8" fmla="*/ 29127 w 59253"/>
                <a:gd name="connsiteY8" fmla="*/ 48954 h 80828"/>
                <a:gd name="connsiteX9" fmla="*/ 15524 w 59253"/>
                <a:gd name="connsiteY9" fmla="*/ 52022 h 80828"/>
                <a:gd name="connsiteX10" fmla="*/ 914 w 59253"/>
                <a:gd name="connsiteY10" fmla="*/ 47817 h 80828"/>
                <a:gd name="connsiteX11" fmla="*/ 11191 w 59253"/>
                <a:gd name="connsiteY11" fmla="*/ 32817 h 80828"/>
                <a:gd name="connsiteX12" fmla="*/ 30285 w 59253"/>
                <a:gd name="connsiteY12" fmla="*/ 25658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253" h="80828">
                  <a:moveTo>
                    <a:pt x="30235" y="25715"/>
                  </a:moveTo>
                  <a:cubicBezTo>
                    <a:pt x="31394" y="20090"/>
                    <a:pt x="31545" y="13954"/>
                    <a:pt x="33963" y="9294"/>
                  </a:cubicBezTo>
                  <a:cubicBezTo>
                    <a:pt x="36130" y="5146"/>
                    <a:pt x="40513" y="885"/>
                    <a:pt x="44493" y="33"/>
                  </a:cubicBezTo>
                  <a:cubicBezTo>
                    <a:pt x="46810" y="-479"/>
                    <a:pt x="51344" y="5090"/>
                    <a:pt x="52956" y="8897"/>
                  </a:cubicBezTo>
                  <a:cubicBezTo>
                    <a:pt x="55879" y="15885"/>
                    <a:pt x="57440" y="23669"/>
                    <a:pt x="59254" y="30033"/>
                  </a:cubicBezTo>
                  <a:cubicBezTo>
                    <a:pt x="56282" y="42192"/>
                    <a:pt x="53863" y="54579"/>
                    <a:pt x="50085" y="66454"/>
                  </a:cubicBezTo>
                  <a:cubicBezTo>
                    <a:pt x="48372" y="71795"/>
                    <a:pt x="43989" y="76056"/>
                    <a:pt x="40815" y="80829"/>
                  </a:cubicBezTo>
                  <a:cubicBezTo>
                    <a:pt x="37591" y="76113"/>
                    <a:pt x="33459" y="71852"/>
                    <a:pt x="31394" y="66511"/>
                  </a:cubicBezTo>
                  <a:cubicBezTo>
                    <a:pt x="29530" y="61567"/>
                    <a:pt x="29882" y="55544"/>
                    <a:pt x="29127" y="48954"/>
                  </a:cubicBezTo>
                  <a:cubicBezTo>
                    <a:pt x="23786" y="50260"/>
                    <a:pt x="19605" y="52249"/>
                    <a:pt x="15524" y="52022"/>
                  </a:cubicBezTo>
                  <a:cubicBezTo>
                    <a:pt x="10385" y="51681"/>
                    <a:pt x="2173" y="51113"/>
                    <a:pt x="914" y="47817"/>
                  </a:cubicBezTo>
                  <a:cubicBezTo>
                    <a:pt x="-2663" y="38669"/>
                    <a:pt x="4995" y="35431"/>
                    <a:pt x="11191" y="32817"/>
                  </a:cubicBezTo>
                  <a:cubicBezTo>
                    <a:pt x="17287" y="30204"/>
                    <a:pt x="23535" y="28158"/>
                    <a:pt x="30285" y="256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69D2A98C-AA6A-F0D9-5449-05FB6DFCDE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22792" y="4940612"/>
              <a:ext cx="58743" cy="64975"/>
            </a:xfrm>
            <a:custGeom>
              <a:avLst/>
              <a:gdLst>
                <a:gd name="connsiteX0" fmla="*/ 57937 w 58743"/>
                <a:gd name="connsiteY0" fmla="*/ 11181 h 64975"/>
                <a:gd name="connsiteX1" fmla="*/ 25996 w 58743"/>
                <a:gd name="connsiteY1" fmla="*/ 40613 h 64975"/>
                <a:gd name="connsiteX2" fmla="*/ 58743 w 58743"/>
                <a:gd name="connsiteY2" fmla="*/ 51068 h 64975"/>
                <a:gd name="connsiteX3" fmla="*/ 36022 w 58743"/>
                <a:gd name="connsiteY3" fmla="*/ 64818 h 64975"/>
                <a:gd name="connsiteX4" fmla="*/ 5240 w 58743"/>
                <a:gd name="connsiteY4" fmla="*/ 55330 h 64975"/>
                <a:gd name="connsiteX5" fmla="*/ 0 w 58743"/>
                <a:gd name="connsiteY5" fmla="*/ 40045 h 64975"/>
                <a:gd name="connsiteX6" fmla="*/ 18741 w 58743"/>
                <a:gd name="connsiteY6" fmla="*/ 6295 h 64975"/>
                <a:gd name="connsiteX7" fmla="*/ 57887 w 58743"/>
                <a:gd name="connsiteY7" fmla="*/ 11181 h 6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3" h="64975">
                  <a:moveTo>
                    <a:pt x="57937" y="11181"/>
                  </a:moveTo>
                  <a:cubicBezTo>
                    <a:pt x="48113" y="23852"/>
                    <a:pt x="26450" y="14477"/>
                    <a:pt x="25996" y="40613"/>
                  </a:cubicBezTo>
                  <a:cubicBezTo>
                    <a:pt x="36273" y="43909"/>
                    <a:pt x="47105" y="47318"/>
                    <a:pt x="58743" y="51068"/>
                  </a:cubicBezTo>
                  <a:cubicBezTo>
                    <a:pt x="54814" y="63739"/>
                    <a:pt x="44788" y="65614"/>
                    <a:pt x="36022" y="64818"/>
                  </a:cubicBezTo>
                  <a:cubicBezTo>
                    <a:pt x="25542" y="63852"/>
                    <a:pt x="14963" y="60102"/>
                    <a:pt x="5240" y="55330"/>
                  </a:cubicBezTo>
                  <a:cubicBezTo>
                    <a:pt x="2066" y="53739"/>
                    <a:pt x="0" y="45330"/>
                    <a:pt x="0" y="40045"/>
                  </a:cubicBezTo>
                  <a:cubicBezTo>
                    <a:pt x="0" y="24818"/>
                    <a:pt x="6550" y="12545"/>
                    <a:pt x="18741" y="6295"/>
                  </a:cubicBezTo>
                  <a:cubicBezTo>
                    <a:pt x="31186" y="-68"/>
                    <a:pt x="44687" y="-5750"/>
                    <a:pt x="57887" y="111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CB8F337-5E97-C7DF-6CCB-5C957455A2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24502" y="4660782"/>
              <a:ext cx="72731" cy="66646"/>
            </a:xfrm>
            <a:custGeom>
              <a:avLst/>
              <a:gdLst>
                <a:gd name="connsiteX0" fmla="*/ 30866 w 72731"/>
                <a:gd name="connsiteY0" fmla="*/ 17601 h 66646"/>
                <a:gd name="connsiteX1" fmla="*/ 14593 w 72731"/>
                <a:gd name="connsiteY1" fmla="*/ 25839 h 66646"/>
                <a:gd name="connsiteX2" fmla="*/ 2401 w 72731"/>
                <a:gd name="connsiteY2" fmla="*/ 30442 h 66646"/>
                <a:gd name="connsiteX3" fmla="*/ 11520 w 72731"/>
                <a:gd name="connsiteY3" fmla="*/ 6578 h 66646"/>
                <a:gd name="connsiteX4" fmla="*/ 42403 w 72731"/>
                <a:gd name="connsiteY4" fmla="*/ 4532 h 66646"/>
                <a:gd name="connsiteX5" fmla="*/ 45980 w 72731"/>
                <a:gd name="connsiteY5" fmla="*/ 45555 h 66646"/>
                <a:gd name="connsiteX6" fmla="*/ 72732 w 72731"/>
                <a:gd name="connsiteY6" fmla="*/ 57544 h 66646"/>
                <a:gd name="connsiteX7" fmla="*/ 28347 w 72731"/>
                <a:gd name="connsiteY7" fmla="*/ 62374 h 66646"/>
                <a:gd name="connsiteX8" fmla="*/ 22805 w 72731"/>
                <a:gd name="connsiteY8" fmla="*/ 40669 h 66646"/>
                <a:gd name="connsiteX9" fmla="*/ 30916 w 72731"/>
                <a:gd name="connsiteY9" fmla="*/ 17601 h 6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31" h="66646">
                  <a:moveTo>
                    <a:pt x="30866" y="17601"/>
                  </a:moveTo>
                  <a:cubicBezTo>
                    <a:pt x="22301" y="21975"/>
                    <a:pt x="18523" y="24135"/>
                    <a:pt x="14593" y="25839"/>
                  </a:cubicBezTo>
                  <a:cubicBezTo>
                    <a:pt x="10764" y="27544"/>
                    <a:pt x="6784" y="28794"/>
                    <a:pt x="2401" y="30442"/>
                  </a:cubicBezTo>
                  <a:cubicBezTo>
                    <a:pt x="-4451" y="16464"/>
                    <a:pt x="4870" y="11464"/>
                    <a:pt x="11520" y="6578"/>
                  </a:cubicBezTo>
                  <a:cubicBezTo>
                    <a:pt x="21143" y="-524"/>
                    <a:pt x="32327" y="-2854"/>
                    <a:pt x="42403" y="4532"/>
                  </a:cubicBezTo>
                  <a:cubicBezTo>
                    <a:pt x="57013" y="15214"/>
                    <a:pt x="48600" y="30783"/>
                    <a:pt x="45980" y="45555"/>
                  </a:cubicBezTo>
                  <a:cubicBezTo>
                    <a:pt x="55200" y="49703"/>
                    <a:pt x="63613" y="53453"/>
                    <a:pt x="72732" y="57544"/>
                  </a:cubicBezTo>
                  <a:cubicBezTo>
                    <a:pt x="61598" y="67374"/>
                    <a:pt x="37113" y="69646"/>
                    <a:pt x="28347" y="62374"/>
                  </a:cubicBezTo>
                  <a:cubicBezTo>
                    <a:pt x="21697" y="56862"/>
                    <a:pt x="19782" y="49476"/>
                    <a:pt x="22805" y="40669"/>
                  </a:cubicBezTo>
                  <a:cubicBezTo>
                    <a:pt x="24971" y="34419"/>
                    <a:pt x="27188" y="28226"/>
                    <a:pt x="30916" y="176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E46E6837-270C-0862-4790-26A9AEC1C5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11794" y="3402308"/>
              <a:ext cx="56374" cy="82665"/>
            </a:xfrm>
            <a:custGeom>
              <a:avLst/>
              <a:gdLst>
                <a:gd name="connsiteX0" fmla="*/ 46736 w 56374"/>
                <a:gd name="connsiteY0" fmla="*/ 13396 h 82665"/>
                <a:gd name="connsiteX1" fmla="*/ 18422 w 56374"/>
                <a:gd name="connsiteY1" fmla="*/ 25328 h 82665"/>
                <a:gd name="connsiteX2" fmla="*/ 18674 w 56374"/>
                <a:gd name="connsiteY2" fmla="*/ 31067 h 82665"/>
                <a:gd name="connsiteX3" fmla="*/ 39985 w 56374"/>
                <a:gd name="connsiteY3" fmla="*/ 40044 h 82665"/>
                <a:gd name="connsiteX4" fmla="*/ 54797 w 56374"/>
                <a:gd name="connsiteY4" fmla="*/ 67374 h 82665"/>
                <a:gd name="connsiteX5" fmla="*/ 21697 w 56374"/>
                <a:gd name="connsiteY5" fmla="*/ 79988 h 82665"/>
                <a:gd name="connsiteX6" fmla="*/ 29405 w 56374"/>
                <a:gd name="connsiteY6" fmla="*/ 69192 h 82665"/>
                <a:gd name="connsiteX7" fmla="*/ 40791 w 56374"/>
                <a:gd name="connsiteY7" fmla="*/ 58851 h 82665"/>
                <a:gd name="connsiteX8" fmla="*/ 16306 w 56374"/>
                <a:gd name="connsiteY8" fmla="*/ 50556 h 82665"/>
                <a:gd name="connsiteX9" fmla="*/ 185 w 56374"/>
                <a:gd name="connsiteY9" fmla="*/ 33453 h 82665"/>
                <a:gd name="connsiteX10" fmla="*/ 8951 w 56374"/>
                <a:gd name="connsiteY10" fmla="*/ 10442 h 82665"/>
                <a:gd name="connsiteX11" fmla="*/ 46837 w 56374"/>
                <a:gd name="connsiteY11" fmla="*/ 13453 h 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74" h="82665">
                  <a:moveTo>
                    <a:pt x="46736" y="13396"/>
                  </a:moveTo>
                  <a:cubicBezTo>
                    <a:pt x="36156" y="17885"/>
                    <a:pt x="27289" y="21578"/>
                    <a:pt x="18422" y="25328"/>
                  </a:cubicBezTo>
                  <a:cubicBezTo>
                    <a:pt x="18523" y="27260"/>
                    <a:pt x="18573" y="29135"/>
                    <a:pt x="18674" y="31067"/>
                  </a:cubicBezTo>
                  <a:cubicBezTo>
                    <a:pt x="25778" y="34021"/>
                    <a:pt x="32932" y="36919"/>
                    <a:pt x="39985" y="40044"/>
                  </a:cubicBezTo>
                  <a:cubicBezTo>
                    <a:pt x="54495" y="46408"/>
                    <a:pt x="59180" y="55215"/>
                    <a:pt x="54797" y="67374"/>
                  </a:cubicBezTo>
                  <a:cubicBezTo>
                    <a:pt x="49859" y="81067"/>
                    <a:pt x="37516" y="86351"/>
                    <a:pt x="21697" y="79988"/>
                  </a:cubicBezTo>
                  <a:cubicBezTo>
                    <a:pt x="24468" y="76010"/>
                    <a:pt x="26685" y="72317"/>
                    <a:pt x="29405" y="69192"/>
                  </a:cubicBezTo>
                  <a:cubicBezTo>
                    <a:pt x="31773" y="66408"/>
                    <a:pt x="34745" y="64249"/>
                    <a:pt x="40791" y="58851"/>
                  </a:cubicBezTo>
                  <a:cubicBezTo>
                    <a:pt x="30514" y="55556"/>
                    <a:pt x="22654" y="54533"/>
                    <a:pt x="16306" y="50556"/>
                  </a:cubicBezTo>
                  <a:cubicBezTo>
                    <a:pt x="9857" y="46465"/>
                    <a:pt x="1394" y="40215"/>
                    <a:pt x="185" y="33453"/>
                  </a:cubicBezTo>
                  <a:cubicBezTo>
                    <a:pt x="-1024" y="26578"/>
                    <a:pt x="3913" y="16180"/>
                    <a:pt x="8951" y="10442"/>
                  </a:cubicBezTo>
                  <a:cubicBezTo>
                    <a:pt x="22251" y="-4615"/>
                    <a:pt x="36609" y="-3195"/>
                    <a:pt x="46837" y="134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302B8446-4A4E-4A4D-ECD9-B7B90A0EA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13123" y="6536209"/>
              <a:ext cx="46596" cy="115339"/>
            </a:xfrm>
            <a:custGeom>
              <a:avLst/>
              <a:gdLst>
                <a:gd name="connsiteX0" fmla="*/ 31483 w 46596"/>
                <a:gd name="connsiteY0" fmla="*/ 3891 h 115339"/>
                <a:gd name="connsiteX1" fmla="*/ 46597 w 46596"/>
                <a:gd name="connsiteY1" fmla="*/ 114800 h 115339"/>
                <a:gd name="connsiteX2" fmla="*/ 9316 w 46596"/>
                <a:gd name="connsiteY2" fmla="*/ 94801 h 115339"/>
                <a:gd name="connsiteX3" fmla="*/ 8711 w 46596"/>
                <a:gd name="connsiteY3" fmla="*/ 11788 h 115339"/>
                <a:gd name="connsiteX4" fmla="*/ 31483 w 46596"/>
                <a:gd name="connsiteY4" fmla="*/ 3948 h 11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96" h="115339">
                  <a:moveTo>
                    <a:pt x="31483" y="3891"/>
                  </a:moveTo>
                  <a:cubicBezTo>
                    <a:pt x="13195" y="44630"/>
                    <a:pt x="16167" y="81107"/>
                    <a:pt x="46597" y="114800"/>
                  </a:cubicBezTo>
                  <a:cubicBezTo>
                    <a:pt x="26999" y="117641"/>
                    <a:pt x="15764" y="109006"/>
                    <a:pt x="9316" y="94801"/>
                  </a:cubicBezTo>
                  <a:cubicBezTo>
                    <a:pt x="-2977" y="67698"/>
                    <a:pt x="-3027" y="39460"/>
                    <a:pt x="8711" y="11788"/>
                  </a:cubicBezTo>
                  <a:cubicBezTo>
                    <a:pt x="12691" y="2414"/>
                    <a:pt x="18334" y="-4802"/>
                    <a:pt x="31483" y="3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1EE318CC-CCA4-BD68-9C8F-A406CE219C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9692" y="4646393"/>
              <a:ext cx="49675" cy="77867"/>
            </a:xfrm>
            <a:custGeom>
              <a:avLst/>
              <a:gdLst>
                <a:gd name="connsiteX0" fmla="*/ 35065 w 49675"/>
                <a:gd name="connsiteY0" fmla="*/ 57274 h 77867"/>
                <a:gd name="connsiteX1" fmla="*/ 49675 w 49675"/>
                <a:gd name="connsiteY1" fmla="*/ 65854 h 77867"/>
                <a:gd name="connsiteX2" fmla="*/ 45141 w 49675"/>
                <a:gd name="connsiteY2" fmla="*/ 72729 h 77867"/>
                <a:gd name="connsiteX3" fmla="*/ 30833 w 49675"/>
                <a:gd name="connsiteY3" fmla="*/ 77842 h 77867"/>
                <a:gd name="connsiteX4" fmla="*/ 13804 w 49675"/>
                <a:gd name="connsiteY4" fmla="*/ 71308 h 77867"/>
                <a:gd name="connsiteX5" fmla="*/ 13804 w 49675"/>
                <a:gd name="connsiteY5" fmla="*/ 50910 h 77867"/>
                <a:gd name="connsiteX6" fmla="*/ 28918 w 49675"/>
                <a:gd name="connsiteY6" fmla="*/ 16649 h 77867"/>
                <a:gd name="connsiteX7" fmla="*/ 0 w 49675"/>
                <a:gd name="connsiteY7" fmla="*/ 27217 h 77867"/>
                <a:gd name="connsiteX8" fmla="*/ 24233 w 49675"/>
                <a:gd name="connsiteY8" fmla="*/ 1 h 77867"/>
                <a:gd name="connsiteX9" fmla="*/ 44184 w 49675"/>
                <a:gd name="connsiteY9" fmla="*/ 23126 h 77867"/>
                <a:gd name="connsiteX10" fmla="*/ 41463 w 49675"/>
                <a:gd name="connsiteY10" fmla="*/ 39944 h 77867"/>
                <a:gd name="connsiteX11" fmla="*/ 35065 w 49675"/>
                <a:gd name="connsiteY11" fmla="*/ 57331 h 7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675" h="77867">
                  <a:moveTo>
                    <a:pt x="35065" y="57274"/>
                  </a:moveTo>
                  <a:cubicBezTo>
                    <a:pt x="40606" y="60513"/>
                    <a:pt x="44838" y="63013"/>
                    <a:pt x="49675" y="65854"/>
                  </a:cubicBezTo>
                  <a:cubicBezTo>
                    <a:pt x="47559" y="69149"/>
                    <a:pt x="46753" y="71933"/>
                    <a:pt x="45141" y="72729"/>
                  </a:cubicBezTo>
                  <a:cubicBezTo>
                    <a:pt x="40556" y="75002"/>
                    <a:pt x="35518" y="78183"/>
                    <a:pt x="30833" y="77842"/>
                  </a:cubicBezTo>
                  <a:cubicBezTo>
                    <a:pt x="24837" y="77445"/>
                    <a:pt x="16676" y="75854"/>
                    <a:pt x="13804" y="71308"/>
                  </a:cubicBezTo>
                  <a:cubicBezTo>
                    <a:pt x="10933" y="66706"/>
                    <a:pt x="11890" y="57217"/>
                    <a:pt x="13804" y="50910"/>
                  </a:cubicBezTo>
                  <a:cubicBezTo>
                    <a:pt x="16978" y="40683"/>
                    <a:pt x="22268" y="31308"/>
                    <a:pt x="28918" y="16649"/>
                  </a:cubicBezTo>
                  <a:cubicBezTo>
                    <a:pt x="15971" y="21365"/>
                    <a:pt x="8313" y="24149"/>
                    <a:pt x="0" y="27217"/>
                  </a:cubicBezTo>
                  <a:cubicBezTo>
                    <a:pt x="554" y="9660"/>
                    <a:pt x="10076" y="-113"/>
                    <a:pt x="24233" y="1"/>
                  </a:cubicBezTo>
                  <a:cubicBezTo>
                    <a:pt x="37080" y="115"/>
                    <a:pt x="44435" y="8296"/>
                    <a:pt x="44184" y="23126"/>
                  </a:cubicBezTo>
                  <a:cubicBezTo>
                    <a:pt x="44083" y="28751"/>
                    <a:pt x="42874" y="34490"/>
                    <a:pt x="41463" y="39944"/>
                  </a:cubicBezTo>
                  <a:cubicBezTo>
                    <a:pt x="40002" y="45399"/>
                    <a:pt x="37634" y="50513"/>
                    <a:pt x="35065" y="573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1BB4D876-B750-4EF0-A71B-5EFB6D817C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2691" y="704449"/>
              <a:ext cx="73465" cy="65854"/>
            </a:xfrm>
            <a:custGeom>
              <a:avLst/>
              <a:gdLst>
                <a:gd name="connsiteX0" fmla="*/ 55329 w 73465"/>
                <a:gd name="connsiteY0" fmla="*/ 36294 h 65854"/>
                <a:gd name="connsiteX1" fmla="*/ 73466 w 73465"/>
                <a:gd name="connsiteY1" fmla="*/ 46237 h 65854"/>
                <a:gd name="connsiteX2" fmla="*/ 48931 w 73465"/>
                <a:gd name="connsiteY2" fmla="*/ 65669 h 65854"/>
                <a:gd name="connsiteX3" fmla="*/ 13211 w 73465"/>
                <a:gd name="connsiteY3" fmla="*/ 65385 h 65854"/>
                <a:gd name="connsiteX4" fmla="*/ 666 w 73465"/>
                <a:gd name="connsiteY4" fmla="*/ 59476 h 65854"/>
                <a:gd name="connsiteX5" fmla="*/ 10289 w 73465"/>
                <a:gd name="connsiteY5" fmla="*/ 46692 h 65854"/>
                <a:gd name="connsiteX6" fmla="*/ 32406 w 73465"/>
                <a:gd name="connsiteY6" fmla="*/ 40840 h 65854"/>
                <a:gd name="connsiteX7" fmla="*/ 35731 w 73465"/>
                <a:gd name="connsiteY7" fmla="*/ 9476 h 65854"/>
                <a:gd name="connsiteX8" fmla="*/ 43590 w 73465"/>
                <a:gd name="connsiteY8" fmla="*/ 44 h 65854"/>
                <a:gd name="connsiteX9" fmla="*/ 53616 w 73465"/>
                <a:gd name="connsiteY9" fmla="*/ 10101 h 65854"/>
                <a:gd name="connsiteX10" fmla="*/ 55329 w 73465"/>
                <a:gd name="connsiteY10" fmla="*/ 36237 h 6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65" h="65854">
                  <a:moveTo>
                    <a:pt x="55329" y="36294"/>
                  </a:moveTo>
                  <a:cubicBezTo>
                    <a:pt x="61324" y="39590"/>
                    <a:pt x="66412" y="42374"/>
                    <a:pt x="73466" y="46237"/>
                  </a:cubicBezTo>
                  <a:cubicBezTo>
                    <a:pt x="63541" y="54078"/>
                    <a:pt x="55026" y="60840"/>
                    <a:pt x="48931" y="65669"/>
                  </a:cubicBezTo>
                  <a:cubicBezTo>
                    <a:pt x="35529" y="65669"/>
                    <a:pt x="24345" y="66238"/>
                    <a:pt x="13211" y="65385"/>
                  </a:cubicBezTo>
                  <a:cubicBezTo>
                    <a:pt x="8778" y="65044"/>
                    <a:pt x="1825" y="62885"/>
                    <a:pt x="666" y="59476"/>
                  </a:cubicBezTo>
                  <a:cubicBezTo>
                    <a:pt x="-2155" y="51294"/>
                    <a:pt x="4545" y="48453"/>
                    <a:pt x="10289" y="46692"/>
                  </a:cubicBezTo>
                  <a:cubicBezTo>
                    <a:pt x="17191" y="44590"/>
                    <a:pt x="24244" y="42942"/>
                    <a:pt x="32406" y="40840"/>
                  </a:cubicBezTo>
                  <a:cubicBezTo>
                    <a:pt x="33413" y="30158"/>
                    <a:pt x="33766" y="19646"/>
                    <a:pt x="35731" y="9476"/>
                  </a:cubicBezTo>
                  <a:cubicBezTo>
                    <a:pt x="36487" y="5612"/>
                    <a:pt x="42028" y="-581"/>
                    <a:pt x="43590" y="44"/>
                  </a:cubicBezTo>
                  <a:cubicBezTo>
                    <a:pt x="47621" y="1635"/>
                    <a:pt x="52558" y="5839"/>
                    <a:pt x="53616" y="10101"/>
                  </a:cubicBezTo>
                  <a:cubicBezTo>
                    <a:pt x="55530" y="17828"/>
                    <a:pt x="54825" y="26294"/>
                    <a:pt x="55329" y="362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0A31B9FC-BD0F-D715-75DE-AC989C41B5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9636" y="4802145"/>
              <a:ext cx="45080" cy="82880"/>
            </a:xfrm>
            <a:custGeom>
              <a:avLst/>
              <a:gdLst>
                <a:gd name="connsiteX0" fmla="*/ 45080 w 45080"/>
                <a:gd name="connsiteY0" fmla="*/ 10614 h 82880"/>
                <a:gd name="connsiteX1" fmla="*/ 28253 w 45080"/>
                <a:gd name="connsiteY1" fmla="*/ 23682 h 82880"/>
                <a:gd name="connsiteX2" fmla="*/ 36465 w 45080"/>
                <a:gd name="connsiteY2" fmla="*/ 74478 h 82880"/>
                <a:gd name="connsiteX3" fmla="*/ 12686 w 45080"/>
                <a:gd name="connsiteY3" fmla="*/ 79250 h 82880"/>
                <a:gd name="connsiteX4" fmla="*/ 14349 w 45080"/>
                <a:gd name="connsiteY4" fmla="*/ 69875 h 82880"/>
                <a:gd name="connsiteX5" fmla="*/ 9714 w 45080"/>
                <a:gd name="connsiteY5" fmla="*/ 37830 h 82880"/>
                <a:gd name="connsiteX6" fmla="*/ 5733 w 45080"/>
                <a:gd name="connsiteY6" fmla="*/ 9648 h 82880"/>
                <a:gd name="connsiteX7" fmla="*/ 45080 w 45080"/>
                <a:gd name="connsiteY7" fmla="*/ 10557 h 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80" h="82880">
                  <a:moveTo>
                    <a:pt x="45080" y="10614"/>
                  </a:moveTo>
                  <a:cubicBezTo>
                    <a:pt x="39790" y="14705"/>
                    <a:pt x="34651" y="18739"/>
                    <a:pt x="28253" y="23682"/>
                  </a:cubicBezTo>
                  <a:cubicBezTo>
                    <a:pt x="38632" y="38909"/>
                    <a:pt x="48405" y="55330"/>
                    <a:pt x="36465" y="74478"/>
                  </a:cubicBezTo>
                  <a:cubicBezTo>
                    <a:pt x="31024" y="83171"/>
                    <a:pt x="22711" y="85728"/>
                    <a:pt x="12686" y="79250"/>
                  </a:cubicBezTo>
                  <a:cubicBezTo>
                    <a:pt x="13240" y="75785"/>
                    <a:pt x="12887" y="72091"/>
                    <a:pt x="14349" y="69875"/>
                  </a:cubicBezTo>
                  <a:cubicBezTo>
                    <a:pt x="22510" y="57205"/>
                    <a:pt x="19387" y="47659"/>
                    <a:pt x="9714" y="37830"/>
                  </a:cubicBezTo>
                  <a:cubicBezTo>
                    <a:pt x="-2227" y="25727"/>
                    <a:pt x="-2680" y="18114"/>
                    <a:pt x="5733" y="9648"/>
                  </a:cubicBezTo>
                  <a:cubicBezTo>
                    <a:pt x="18732" y="-3364"/>
                    <a:pt x="34853" y="-3364"/>
                    <a:pt x="45080" y="10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6A1AF64-BBC4-7FF5-7767-46828D50DB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442" y="3132404"/>
              <a:ext cx="55065" cy="95457"/>
            </a:xfrm>
            <a:custGeom>
              <a:avLst/>
              <a:gdLst>
                <a:gd name="connsiteX0" fmla="*/ 30833 w 55065"/>
                <a:gd name="connsiteY0" fmla="*/ 95458 h 95457"/>
                <a:gd name="connsiteX1" fmla="*/ 0 w 55065"/>
                <a:gd name="connsiteY1" fmla="*/ 49662 h 95457"/>
                <a:gd name="connsiteX2" fmla="*/ 4333 w 55065"/>
                <a:gd name="connsiteY2" fmla="*/ 39719 h 95457"/>
                <a:gd name="connsiteX3" fmla="*/ 21412 w 55065"/>
                <a:gd name="connsiteY3" fmla="*/ 16196 h 95457"/>
                <a:gd name="connsiteX4" fmla="*/ 31085 w 55065"/>
                <a:gd name="connsiteY4" fmla="*/ 2 h 95457"/>
                <a:gd name="connsiteX5" fmla="*/ 42874 w 55065"/>
                <a:gd name="connsiteY5" fmla="*/ 17105 h 95457"/>
                <a:gd name="connsiteX6" fmla="*/ 55066 w 55065"/>
                <a:gd name="connsiteY6" fmla="*/ 44719 h 95457"/>
                <a:gd name="connsiteX7" fmla="*/ 38742 w 55065"/>
                <a:gd name="connsiteY7" fmla="*/ 68355 h 95457"/>
                <a:gd name="connsiteX8" fmla="*/ 30833 w 55065"/>
                <a:gd name="connsiteY8" fmla="*/ 95458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65" h="95457">
                  <a:moveTo>
                    <a:pt x="30833" y="95458"/>
                  </a:moveTo>
                  <a:cubicBezTo>
                    <a:pt x="12494" y="81253"/>
                    <a:pt x="27256" y="49548"/>
                    <a:pt x="0" y="49662"/>
                  </a:cubicBezTo>
                  <a:cubicBezTo>
                    <a:pt x="2469" y="43753"/>
                    <a:pt x="3073" y="40059"/>
                    <a:pt x="4333" y="39719"/>
                  </a:cubicBezTo>
                  <a:cubicBezTo>
                    <a:pt x="15467" y="36707"/>
                    <a:pt x="22066" y="30344"/>
                    <a:pt x="21412" y="16196"/>
                  </a:cubicBezTo>
                  <a:cubicBezTo>
                    <a:pt x="21059" y="8696"/>
                    <a:pt x="22520" y="173"/>
                    <a:pt x="31085" y="2"/>
                  </a:cubicBezTo>
                  <a:cubicBezTo>
                    <a:pt x="40506" y="-168"/>
                    <a:pt x="42924" y="8468"/>
                    <a:pt x="42874" y="17105"/>
                  </a:cubicBezTo>
                  <a:cubicBezTo>
                    <a:pt x="42773" y="28469"/>
                    <a:pt x="41816" y="39662"/>
                    <a:pt x="55066" y="44719"/>
                  </a:cubicBezTo>
                  <a:cubicBezTo>
                    <a:pt x="47458" y="52560"/>
                    <a:pt x="38692" y="55798"/>
                    <a:pt x="38742" y="68355"/>
                  </a:cubicBezTo>
                  <a:cubicBezTo>
                    <a:pt x="38742" y="76480"/>
                    <a:pt x="34158" y="84662"/>
                    <a:pt x="30833" y="95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8E9F6DBA-B956-7969-7678-CE67070D75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2781" y="2249253"/>
              <a:ext cx="57678" cy="89284"/>
            </a:xfrm>
            <a:custGeom>
              <a:avLst/>
              <a:gdLst>
                <a:gd name="connsiteX0" fmla="*/ 44335 w 57678"/>
                <a:gd name="connsiteY0" fmla="*/ 89228 h 89284"/>
                <a:gd name="connsiteX1" fmla="*/ 31891 w 57678"/>
                <a:gd name="connsiteY1" fmla="*/ 60251 h 89284"/>
                <a:gd name="connsiteX2" fmla="*/ 0 w 57678"/>
                <a:gd name="connsiteY2" fmla="*/ 50762 h 89284"/>
                <a:gd name="connsiteX3" fmla="*/ 32344 w 57678"/>
                <a:gd name="connsiteY3" fmla="*/ 40080 h 89284"/>
                <a:gd name="connsiteX4" fmla="*/ 35669 w 57678"/>
                <a:gd name="connsiteY4" fmla="*/ 13830 h 89284"/>
                <a:gd name="connsiteX5" fmla="*/ 48264 w 57678"/>
                <a:gd name="connsiteY5" fmla="*/ 23 h 89284"/>
                <a:gd name="connsiteX6" fmla="*/ 57635 w 57678"/>
                <a:gd name="connsiteY6" fmla="*/ 15932 h 89284"/>
                <a:gd name="connsiteX7" fmla="*/ 56023 w 57678"/>
                <a:gd name="connsiteY7" fmla="*/ 62580 h 89284"/>
                <a:gd name="connsiteX8" fmla="*/ 51237 w 57678"/>
                <a:gd name="connsiteY8" fmla="*/ 87921 h 89284"/>
                <a:gd name="connsiteX9" fmla="*/ 44385 w 57678"/>
                <a:gd name="connsiteY9" fmla="*/ 89285 h 8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78" h="89284">
                  <a:moveTo>
                    <a:pt x="44335" y="89228"/>
                  </a:moveTo>
                  <a:cubicBezTo>
                    <a:pt x="40405" y="80137"/>
                    <a:pt x="36526" y="71046"/>
                    <a:pt x="31891" y="60251"/>
                  </a:cubicBezTo>
                  <a:cubicBezTo>
                    <a:pt x="23376" y="54512"/>
                    <a:pt x="8313" y="66046"/>
                    <a:pt x="0" y="50762"/>
                  </a:cubicBezTo>
                  <a:cubicBezTo>
                    <a:pt x="7658" y="35478"/>
                    <a:pt x="20505" y="46387"/>
                    <a:pt x="32344" y="40080"/>
                  </a:cubicBezTo>
                  <a:cubicBezTo>
                    <a:pt x="33251" y="32637"/>
                    <a:pt x="34259" y="23148"/>
                    <a:pt x="35669" y="13830"/>
                  </a:cubicBezTo>
                  <a:cubicBezTo>
                    <a:pt x="36828" y="5932"/>
                    <a:pt x="40002" y="-432"/>
                    <a:pt x="48264" y="23"/>
                  </a:cubicBezTo>
                  <a:cubicBezTo>
                    <a:pt x="57333" y="534"/>
                    <a:pt x="57887" y="8034"/>
                    <a:pt x="57635" y="15932"/>
                  </a:cubicBezTo>
                  <a:cubicBezTo>
                    <a:pt x="57131" y="31500"/>
                    <a:pt x="57182" y="47069"/>
                    <a:pt x="56023" y="62580"/>
                  </a:cubicBezTo>
                  <a:cubicBezTo>
                    <a:pt x="55418" y="71103"/>
                    <a:pt x="52899" y="79512"/>
                    <a:pt x="51237" y="87921"/>
                  </a:cubicBezTo>
                  <a:cubicBezTo>
                    <a:pt x="48970" y="88376"/>
                    <a:pt x="46652" y="88830"/>
                    <a:pt x="44385" y="89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4A43D9E-D542-32ED-6198-3B600817AC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3596" y="6253432"/>
              <a:ext cx="57403" cy="72695"/>
            </a:xfrm>
            <a:custGeom>
              <a:avLst/>
              <a:gdLst>
                <a:gd name="connsiteX0" fmla="*/ 45967 w 57403"/>
                <a:gd name="connsiteY0" fmla="*/ 55132 h 72695"/>
                <a:gd name="connsiteX1" fmla="*/ 57404 w 57403"/>
                <a:gd name="connsiteY1" fmla="*/ 66894 h 72695"/>
                <a:gd name="connsiteX2" fmla="*/ 52416 w 57403"/>
                <a:gd name="connsiteY2" fmla="*/ 72689 h 72695"/>
                <a:gd name="connsiteX3" fmla="*/ 11759 w 57403"/>
                <a:gd name="connsiteY3" fmla="*/ 66155 h 72695"/>
                <a:gd name="connsiteX4" fmla="*/ 2590 w 57403"/>
                <a:gd name="connsiteY4" fmla="*/ 56382 h 72695"/>
                <a:gd name="connsiteX5" fmla="*/ 1179 w 57403"/>
                <a:gd name="connsiteY5" fmla="*/ 35757 h 72695"/>
                <a:gd name="connsiteX6" fmla="*/ 18208 w 57403"/>
                <a:gd name="connsiteY6" fmla="*/ 36723 h 72695"/>
                <a:gd name="connsiteX7" fmla="*/ 27931 w 57403"/>
                <a:gd name="connsiteY7" fmla="*/ 42859 h 72695"/>
                <a:gd name="connsiteX8" fmla="*/ 29795 w 57403"/>
                <a:gd name="connsiteY8" fmla="*/ 14678 h 72695"/>
                <a:gd name="connsiteX9" fmla="*/ 36647 w 57403"/>
                <a:gd name="connsiteY9" fmla="*/ 18 h 72695"/>
                <a:gd name="connsiteX10" fmla="*/ 47176 w 57403"/>
                <a:gd name="connsiteY10" fmla="*/ 12291 h 72695"/>
                <a:gd name="connsiteX11" fmla="*/ 46018 w 57403"/>
                <a:gd name="connsiteY11" fmla="*/ 55076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03" h="72695">
                  <a:moveTo>
                    <a:pt x="45967" y="55132"/>
                  </a:moveTo>
                  <a:cubicBezTo>
                    <a:pt x="48839" y="58086"/>
                    <a:pt x="52920" y="62348"/>
                    <a:pt x="57404" y="66894"/>
                  </a:cubicBezTo>
                  <a:cubicBezTo>
                    <a:pt x="55237" y="69507"/>
                    <a:pt x="53625" y="72860"/>
                    <a:pt x="52416" y="72689"/>
                  </a:cubicBezTo>
                  <a:cubicBezTo>
                    <a:pt x="38813" y="70927"/>
                    <a:pt x="25160" y="69223"/>
                    <a:pt x="11759" y="66155"/>
                  </a:cubicBezTo>
                  <a:cubicBezTo>
                    <a:pt x="8132" y="65302"/>
                    <a:pt x="3749" y="60473"/>
                    <a:pt x="2590" y="56382"/>
                  </a:cubicBezTo>
                  <a:cubicBezTo>
                    <a:pt x="676" y="49848"/>
                    <a:pt x="-1340" y="40871"/>
                    <a:pt x="1179" y="35757"/>
                  </a:cubicBezTo>
                  <a:cubicBezTo>
                    <a:pt x="5462" y="27064"/>
                    <a:pt x="12515" y="33144"/>
                    <a:pt x="18208" y="36723"/>
                  </a:cubicBezTo>
                  <a:cubicBezTo>
                    <a:pt x="20626" y="38257"/>
                    <a:pt x="23095" y="39791"/>
                    <a:pt x="27931" y="42859"/>
                  </a:cubicBezTo>
                  <a:cubicBezTo>
                    <a:pt x="28737" y="32064"/>
                    <a:pt x="29896" y="23370"/>
                    <a:pt x="29795" y="14678"/>
                  </a:cubicBezTo>
                  <a:cubicBezTo>
                    <a:pt x="29795" y="7802"/>
                    <a:pt x="28737" y="-436"/>
                    <a:pt x="36647" y="18"/>
                  </a:cubicBezTo>
                  <a:cubicBezTo>
                    <a:pt x="40526" y="245"/>
                    <a:pt x="46824" y="7631"/>
                    <a:pt x="47176" y="12291"/>
                  </a:cubicBezTo>
                  <a:cubicBezTo>
                    <a:pt x="48184" y="25132"/>
                    <a:pt x="46673" y="38200"/>
                    <a:pt x="46018" y="550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6CB5FC19-B30C-EA2E-C5FF-ED8B83191D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49863" y="6079729"/>
              <a:ext cx="61147" cy="64913"/>
            </a:xfrm>
            <a:custGeom>
              <a:avLst/>
              <a:gdLst>
                <a:gd name="connsiteX0" fmla="*/ 54159 w 61147"/>
                <a:gd name="connsiteY0" fmla="*/ 64914 h 64913"/>
                <a:gd name="connsiteX1" fmla="*/ 17431 w 61147"/>
                <a:gd name="connsiteY1" fmla="*/ 64914 h 64913"/>
                <a:gd name="connsiteX2" fmla="*/ 2821 w 61147"/>
                <a:gd name="connsiteY2" fmla="*/ 35993 h 64913"/>
                <a:gd name="connsiteX3" fmla="*/ 0 w 61147"/>
                <a:gd name="connsiteY3" fmla="*/ 18720 h 64913"/>
                <a:gd name="connsiteX4" fmla="*/ 15416 w 61147"/>
                <a:gd name="connsiteY4" fmla="*/ 21391 h 64913"/>
                <a:gd name="connsiteX5" fmla="*/ 23477 w 61147"/>
                <a:gd name="connsiteY5" fmla="*/ 28550 h 64913"/>
                <a:gd name="connsiteX6" fmla="*/ 61061 w 61147"/>
                <a:gd name="connsiteY6" fmla="*/ 1220 h 64913"/>
                <a:gd name="connsiteX7" fmla="*/ 41866 w 61147"/>
                <a:gd name="connsiteY7" fmla="*/ 45084 h 64913"/>
                <a:gd name="connsiteX8" fmla="*/ 54108 w 61147"/>
                <a:gd name="connsiteY8" fmla="*/ 64914 h 6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47" h="64913">
                  <a:moveTo>
                    <a:pt x="54159" y="64914"/>
                  </a:moveTo>
                  <a:lnTo>
                    <a:pt x="17431" y="64914"/>
                  </a:lnTo>
                  <a:cubicBezTo>
                    <a:pt x="12192" y="54744"/>
                    <a:pt x="6852" y="45709"/>
                    <a:pt x="2821" y="35993"/>
                  </a:cubicBezTo>
                  <a:cubicBezTo>
                    <a:pt x="705" y="30879"/>
                    <a:pt x="857" y="24516"/>
                    <a:pt x="0" y="18720"/>
                  </a:cubicBezTo>
                  <a:cubicBezTo>
                    <a:pt x="5189" y="19516"/>
                    <a:pt x="10529" y="19573"/>
                    <a:pt x="15416" y="21391"/>
                  </a:cubicBezTo>
                  <a:cubicBezTo>
                    <a:pt x="18590" y="22584"/>
                    <a:pt x="21009" y="26277"/>
                    <a:pt x="23477" y="28550"/>
                  </a:cubicBezTo>
                  <a:cubicBezTo>
                    <a:pt x="37735" y="22130"/>
                    <a:pt x="38541" y="-6166"/>
                    <a:pt x="61061" y="1220"/>
                  </a:cubicBezTo>
                  <a:cubicBezTo>
                    <a:pt x="62471" y="20596"/>
                    <a:pt x="46249" y="29005"/>
                    <a:pt x="41866" y="45084"/>
                  </a:cubicBezTo>
                  <a:cubicBezTo>
                    <a:pt x="45040" y="50255"/>
                    <a:pt x="48617" y="55993"/>
                    <a:pt x="54108" y="64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211391BE-116D-634F-9BA3-34DDF4AA96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35986" y="5125806"/>
              <a:ext cx="57131" cy="83603"/>
            </a:xfrm>
            <a:custGeom>
              <a:avLst/>
              <a:gdLst>
                <a:gd name="connsiteX0" fmla="*/ 26802 w 57131"/>
                <a:gd name="connsiteY0" fmla="*/ 41558 h 83603"/>
                <a:gd name="connsiteX1" fmla="*/ 24737 w 57131"/>
                <a:gd name="connsiteY1" fmla="*/ 23 h 83603"/>
                <a:gd name="connsiteX2" fmla="*/ 47055 w 57131"/>
                <a:gd name="connsiteY2" fmla="*/ 19853 h 83603"/>
                <a:gd name="connsiteX3" fmla="*/ 57131 w 57131"/>
                <a:gd name="connsiteY3" fmla="*/ 53206 h 83603"/>
                <a:gd name="connsiteX4" fmla="*/ 40758 w 57131"/>
                <a:gd name="connsiteY4" fmla="*/ 83603 h 83603"/>
                <a:gd name="connsiteX5" fmla="*/ 10983 w 57131"/>
                <a:gd name="connsiteY5" fmla="*/ 66728 h 83603"/>
                <a:gd name="connsiteX6" fmla="*/ 0 w 57131"/>
                <a:gd name="connsiteY6" fmla="*/ 58206 h 83603"/>
                <a:gd name="connsiteX7" fmla="*/ 9220 w 57131"/>
                <a:gd name="connsiteY7" fmla="*/ 46444 h 83603"/>
                <a:gd name="connsiteX8" fmla="*/ 26802 w 57131"/>
                <a:gd name="connsiteY8" fmla="*/ 41558 h 8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31" h="83603">
                  <a:moveTo>
                    <a:pt x="26802" y="41558"/>
                  </a:moveTo>
                  <a:cubicBezTo>
                    <a:pt x="25996" y="25705"/>
                    <a:pt x="25392" y="12921"/>
                    <a:pt x="24737" y="23"/>
                  </a:cubicBezTo>
                  <a:cubicBezTo>
                    <a:pt x="41362" y="-261"/>
                    <a:pt x="42974" y="1785"/>
                    <a:pt x="47055" y="19853"/>
                  </a:cubicBezTo>
                  <a:cubicBezTo>
                    <a:pt x="49373" y="30137"/>
                    <a:pt x="53101" y="40081"/>
                    <a:pt x="57131" y="53206"/>
                  </a:cubicBezTo>
                  <a:cubicBezTo>
                    <a:pt x="53453" y="60081"/>
                    <a:pt x="47660" y="70819"/>
                    <a:pt x="40758" y="83603"/>
                  </a:cubicBezTo>
                  <a:cubicBezTo>
                    <a:pt x="32999" y="70251"/>
                    <a:pt x="23830" y="64740"/>
                    <a:pt x="10983" y="66728"/>
                  </a:cubicBezTo>
                  <a:cubicBezTo>
                    <a:pt x="7759" y="67240"/>
                    <a:pt x="3678" y="61217"/>
                    <a:pt x="0" y="58206"/>
                  </a:cubicBezTo>
                  <a:cubicBezTo>
                    <a:pt x="3023" y="54171"/>
                    <a:pt x="5391" y="48717"/>
                    <a:pt x="9220" y="46444"/>
                  </a:cubicBezTo>
                  <a:cubicBezTo>
                    <a:pt x="14157" y="43546"/>
                    <a:pt x="20253" y="43205"/>
                    <a:pt x="26802" y="41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DB01AD39-1D71-6D65-DE0A-A8CE75CDDE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20061" y="5849779"/>
              <a:ext cx="23266" cy="121285"/>
            </a:xfrm>
            <a:custGeom>
              <a:avLst/>
              <a:gdLst>
                <a:gd name="connsiteX0" fmla="*/ 23267 w 23266"/>
                <a:gd name="connsiteY0" fmla="*/ 34918 h 121285"/>
                <a:gd name="connsiteX1" fmla="*/ 19589 w 23266"/>
                <a:gd name="connsiteY1" fmla="*/ 102306 h 121285"/>
                <a:gd name="connsiteX2" fmla="*/ 15861 w 23266"/>
                <a:gd name="connsiteY2" fmla="*/ 116283 h 121285"/>
                <a:gd name="connsiteX3" fmla="*/ 2460 w 23266"/>
                <a:gd name="connsiteY3" fmla="*/ 115487 h 121285"/>
                <a:gd name="connsiteX4" fmla="*/ 41 w 23266"/>
                <a:gd name="connsiteY4" fmla="*/ 98669 h 121285"/>
                <a:gd name="connsiteX5" fmla="*/ 4374 w 23266"/>
                <a:gd name="connsiteY5" fmla="*/ 14919 h 121285"/>
                <a:gd name="connsiteX6" fmla="*/ 6440 w 23266"/>
                <a:gd name="connsiteY6" fmla="*/ 5487 h 121285"/>
                <a:gd name="connsiteX7" fmla="*/ 12788 w 23266"/>
                <a:gd name="connsiteY7" fmla="*/ 32 h 121285"/>
                <a:gd name="connsiteX8" fmla="*/ 20496 w 23266"/>
                <a:gd name="connsiteY8" fmla="*/ 6396 h 121285"/>
                <a:gd name="connsiteX9" fmla="*/ 23267 w 23266"/>
                <a:gd name="connsiteY9" fmla="*/ 34862 h 12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6" h="121285">
                  <a:moveTo>
                    <a:pt x="23267" y="34918"/>
                  </a:moveTo>
                  <a:cubicBezTo>
                    <a:pt x="21957" y="59635"/>
                    <a:pt x="21000" y="80999"/>
                    <a:pt x="19589" y="102306"/>
                  </a:cubicBezTo>
                  <a:cubicBezTo>
                    <a:pt x="19287" y="107078"/>
                    <a:pt x="17926" y="112135"/>
                    <a:pt x="15861" y="116283"/>
                  </a:cubicBezTo>
                  <a:cubicBezTo>
                    <a:pt x="12385" y="123272"/>
                    <a:pt x="4928" y="122874"/>
                    <a:pt x="2460" y="115487"/>
                  </a:cubicBezTo>
                  <a:cubicBezTo>
                    <a:pt x="696" y="110260"/>
                    <a:pt x="-210" y="104237"/>
                    <a:pt x="41" y="98669"/>
                  </a:cubicBezTo>
                  <a:cubicBezTo>
                    <a:pt x="1200" y="70771"/>
                    <a:pt x="2812" y="42816"/>
                    <a:pt x="4374" y="14919"/>
                  </a:cubicBezTo>
                  <a:cubicBezTo>
                    <a:pt x="4576" y="11680"/>
                    <a:pt x="5029" y="8157"/>
                    <a:pt x="6440" y="5487"/>
                  </a:cubicBezTo>
                  <a:cubicBezTo>
                    <a:pt x="7800" y="2986"/>
                    <a:pt x="10974" y="-366"/>
                    <a:pt x="12788" y="32"/>
                  </a:cubicBezTo>
                  <a:cubicBezTo>
                    <a:pt x="15710" y="714"/>
                    <a:pt x="20093" y="3725"/>
                    <a:pt x="20496" y="6396"/>
                  </a:cubicBezTo>
                  <a:cubicBezTo>
                    <a:pt x="22209" y="16850"/>
                    <a:pt x="22612" y="27589"/>
                    <a:pt x="23267" y="34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7DE3134C-D923-05D3-391C-F6BF32DD87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2828" y="3393649"/>
              <a:ext cx="60195" cy="51997"/>
            </a:xfrm>
            <a:custGeom>
              <a:avLst/>
              <a:gdLst>
                <a:gd name="connsiteX0" fmla="*/ 29918 w 60195"/>
                <a:gd name="connsiteY0" fmla="*/ 51998 h 51997"/>
                <a:gd name="connsiteX1" fmla="*/ 1453 w 60195"/>
                <a:gd name="connsiteY1" fmla="*/ 13986 h 51997"/>
                <a:gd name="connsiteX2" fmla="*/ 26341 w 60195"/>
                <a:gd name="connsiteY2" fmla="*/ 3304 h 51997"/>
                <a:gd name="connsiteX3" fmla="*/ 39138 w 60195"/>
                <a:gd name="connsiteY3" fmla="*/ 5123 h 51997"/>
                <a:gd name="connsiteX4" fmla="*/ 59945 w 60195"/>
                <a:gd name="connsiteY4" fmla="*/ 23475 h 51997"/>
                <a:gd name="connsiteX5" fmla="*/ 42765 w 60195"/>
                <a:gd name="connsiteY5" fmla="*/ 48930 h 51997"/>
                <a:gd name="connsiteX6" fmla="*/ 29918 w 60195"/>
                <a:gd name="connsiteY6" fmla="*/ 51998 h 51997"/>
                <a:gd name="connsiteX7" fmla="*/ 37475 w 60195"/>
                <a:gd name="connsiteY7" fmla="*/ 23759 h 51997"/>
                <a:gd name="connsiteX8" fmla="*/ 25888 w 60195"/>
                <a:gd name="connsiteY8" fmla="*/ 20805 h 51997"/>
                <a:gd name="connsiteX9" fmla="*/ 20043 w 60195"/>
                <a:gd name="connsiteY9" fmla="*/ 23532 h 51997"/>
                <a:gd name="connsiteX10" fmla="*/ 37475 w 60195"/>
                <a:gd name="connsiteY10" fmla="*/ 23759 h 5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195" h="51997">
                  <a:moveTo>
                    <a:pt x="29918" y="51998"/>
                  </a:moveTo>
                  <a:cubicBezTo>
                    <a:pt x="7851" y="51373"/>
                    <a:pt x="-4391" y="33759"/>
                    <a:pt x="1453" y="13986"/>
                  </a:cubicBezTo>
                  <a:cubicBezTo>
                    <a:pt x="5735" y="-502"/>
                    <a:pt x="12537" y="-3116"/>
                    <a:pt x="26341" y="3304"/>
                  </a:cubicBezTo>
                  <a:cubicBezTo>
                    <a:pt x="30170" y="5066"/>
                    <a:pt x="34906" y="4327"/>
                    <a:pt x="39138" y="5123"/>
                  </a:cubicBezTo>
                  <a:cubicBezTo>
                    <a:pt x="49012" y="6941"/>
                    <a:pt x="57829" y="10861"/>
                    <a:pt x="59945" y="23475"/>
                  </a:cubicBezTo>
                  <a:cubicBezTo>
                    <a:pt x="61657" y="33589"/>
                    <a:pt x="54453" y="44214"/>
                    <a:pt x="42765" y="48930"/>
                  </a:cubicBezTo>
                  <a:cubicBezTo>
                    <a:pt x="38029" y="50805"/>
                    <a:pt x="32840" y="51316"/>
                    <a:pt x="29918" y="51998"/>
                  </a:cubicBezTo>
                  <a:close/>
                  <a:moveTo>
                    <a:pt x="37475" y="23759"/>
                  </a:moveTo>
                  <a:cubicBezTo>
                    <a:pt x="33646" y="22737"/>
                    <a:pt x="29817" y="21316"/>
                    <a:pt x="25888" y="20805"/>
                  </a:cubicBezTo>
                  <a:cubicBezTo>
                    <a:pt x="24326" y="20577"/>
                    <a:pt x="22562" y="22282"/>
                    <a:pt x="20043" y="23532"/>
                  </a:cubicBezTo>
                  <a:cubicBezTo>
                    <a:pt x="24830" y="34271"/>
                    <a:pt x="30523" y="33021"/>
                    <a:pt x="37475" y="23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CFB60BB1-1364-ECA9-6B9C-13AB11FEC0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489" y="5619582"/>
              <a:ext cx="61285" cy="67434"/>
            </a:xfrm>
            <a:custGeom>
              <a:avLst/>
              <a:gdLst>
                <a:gd name="connsiteX0" fmla="*/ 770 w 61285"/>
                <a:gd name="connsiteY0" fmla="*/ 0 h 67434"/>
                <a:gd name="connsiteX1" fmla="*/ 27673 w 61285"/>
                <a:gd name="connsiteY1" fmla="*/ 39205 h 67434"/>
                <a:gd name="connsiteX2" fmla="*/ 57347 w 61285"/>
                <a:gd name="connsiteY2" fmla="*/ 4773 h 67434"/>
                <a:gd name="connsiteX3" fmla="*/ 55483 w 61285"/>
                <a:gd name="connsiteY3" fmla="*/ 39091 h 67434"/>
                <a:gd name="connsiteX4" fmla="*/ 34978 w 61285"/>
                <a:gd name="connsiteY4" fmla="*/ 66478 h 67434"/>
                <a:gd name="connsiteX5" fmla="*/ 22333 w 61285"/>
                <a:gd name="connsiteY5" fmla="*/ 66023 h 67434"/>
                <a:gd name="connsiteX6" fmla="*/ 770 w 61285"/>
                <a:gd name="connsiteY6" fmla="*/ 57 h 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85" h="67434">
                  <a:moveTo>
                    <a:pt x="770" y="0"/>
                  </a:moveTo>
                  <a:cubicBezTo>
                    <a:pt x="11451" y="15569"/>
                    <a:pt x="19260" y="26932"/>
                    <a:pt x="27673" y="39205"/>
                  </a:cubicBezTo>
                  <a:cubicBezTo>
                    <a:pt x="39714" y="30739"/>
                    <a:pt x="38706" y="7784"/>
                    <a:pt x="57347" y="4773"/>
                  </a:cubicBezTo>
                  <a:cubicBezTo>
                    <a:pt x="65509" y="16989"/>
                    <a:pt x="59010" y="28296"/>
                    <a:pt x="55483" y="39091"/>
                  </a:cubicBezTo>
                  <a:cubicBezTo>
                    <a:pt x="51654" y="50796"/>
                    <a:pt x="46515" y="62216"/>
                    <a:pt x="34978" y="66478"/>
                  </a:cubicBezTo>
                  <a:cubicBezTo>
                    <a:pt x="31149" y="67898"/>
                    <a:pt x="26011" y="67728"/>
                    <a:pt x="22333" y="66023"/>
                  </a:cubicBezTo>
                  <a:cubicBezTo>
                    <a:pt x="9889" y="60341"/>
                    <a:pt x="-3361" y="24887"/>
                    <a:pt x="77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45E31E91-2F57-4AAB-E305-0ED36FBCF4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40887" y="4933044"/>
              <a:ext cx="67005" cy="66250"/>
            </a:xfrm>
            <a:custGeom>
              <a:avLst/>
              <a:gdLst>
                <a:gd name="connsiteX0" fmla="*/ 50 w 67005"/>
                <a:gd name="connsiteY0" fmla="*/ 0 h 66250"/>
                <a:gd name="connsiteX1" fmla="*/ 33654 w 67005"/>
                <a:gd name="connsiteY1" fmla="*/ 26932 h 66250"/>
                <a:gd name="connsiteX2" fmla="*/ 67006 w 67005"/>
                <a:gd name="connsiteY2" fmla="*/ 4545 h 66250"/>
                <a:gd name="connsiteX3" fmla="*/ 44334 w 67005"/>
                <a:gd name="connsiteY3" fmla="*/ 66250 h 66250"/>
                <a:gd name="connsiteX4" fmla="*/ 26651 w 67005"/>
                <a:gd name="connsiteY4" fmla="*/ 58125 h 66250"/>
                <a:gd name="connsiteX5" fmla="*/ 2569 w 67005"/>
                <a:gd name="connsiteY5" fmla="*/ 17386 h 66250"/>
                <a:gd name="connsiteX6" fmla="*/ 0 w 67005"/>
                <a:gd name="connsiteY6" fmla="*/ 0 h 6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05" h="66250">
                  <a:moveTo>
                    <a:pt x="50" y="0"/>
                  </a:moveTo>
                  <a:cubicBezTo>
                    <a:pt x="20303" y="454"/>
                    <a:pt x="23326" y="18864"/>
                    <a:pt x="33654" y="26932"/>
                  </a:cubicBezTo>
                  <a:cubicBezTo>
                    <a:pt x="46853" y="24773"/>
                    <a:pt x="45140" y="-5455"/>
                    <a:pt x="67006" y="4545"/>
                  </a:cubicBezTo>
                  <a:cubicBezTo>
                    <a:pt x="59449" y="25114"/>
                    <a:pt x="52546" y="43921"/>
                    <a:pt x="44334" y="66250"/>
                  </a:cubicBezTo>
                  <a:cubicBezTo>
                    <a:pt x="39901" y="64375"/>
                    <a:pt x="30883" y="63580"/>
                    <a:pt x="26651" y="58125"/>
                  </a:cubicBezTo>
                  <a:cubicBezTo>
                    <a:pt x="17280" y="45853"/>
                    <a:pt x="9925" y="31477"/>
                    <a:pt x="2569" y="17386"/>
                  </a:cubicBezTo>
                  <a:cubicBezTo>
                    <a:pt x="403" y="13238"/>
                    <a:pt x="957" y="7273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35B69D9A-F0C0-F62C-DDC3-32584362C0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1171" y="5319703"/>
              <a:ext cx="60559" cy="71696"/>
            </a:xfrm>
            <a:custGeom>
              <a:avLst/>
              <a:gdLst>
                <a:gd name="connsiteX0" fmla="*/ 38183 w 60559"/>
                <a:gd name="connsiteY0" fmla="*/ 37207 h 71696"/>
                <a:gd name="connsiteX1" fmla="*/ 549 w 60559"/>
                <a:gd name="connsiteY1" fmla="*/ 71696 h 71696"/>
                <a:gd name="connsiteX2" fmla="*/ 751 w 60559"/>
                <a:gd name="connsiteY2" fmla="*/ 59196 h 71696"/>
                <a:gd name="connsiteX3" fmla="*/ 35765 w 60559"/>
                <a:gd name="connsiteY3" fmla="*/ 6241 h 71696"/>
                <a:gd name="connsiteX4" fmla="*/ 59292 w 60559"/>
                <a:gd name="connsiteY4" fmla="*/ 15560 h 71696"/>
                <a:gd name="connsiteX5" fmla="*/ 60552 w 60559"/>
                <a:gd name="connsiteY5" fmla="*/ 42435 h 71696"/>
                <a:gd name="connsiteX6" fmla="*/ 52239 w 60559"/>
                <a:gd name="connsiteY6" fmla="*/ 56639 h 71696"/>
                <a:gd name="connsiteX7" fmla="*/ 41558 w 60559"/>
                <a:gd name="connsiteY7" fmla="*/ 47264 h 71696"/>
                <a:gd name="connsiteX8" fmla="*/ 38183 w 60559"/>
                <a:gd name="connsiteY8" fmla="*/ 37207 h 7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559" h="71696">
                  <a:moveTo>
                    <a:pt x="38183" y="37207"/>
                  </a:moveTo>
                  <a:cubicBezTo>
                    <a:pt x="22968" y="46639"/>
                    <a:pt x="21406" y="70730"/>
                    <a:pt x="549" y="71696"/>
                  </a:cubicBezTo>
                  <a:cubicBezTo>
                    <a:pt x="549" y="66583"/>
                    <a:pt x="-811" y="61696"/>
                    <a:pt x="751" y="59196"/>
                  </a:cubicBezTo>
                  <a:cubicBezTo>
                    <a:pt x="11985" y="41185"/>
                    <a:pt x="22817" y="22662"/>
                    <a:pt x="35765" y="6241"/>
                  </a:cubicBezTo>
                  <a:cubicBezTo>
                    <a:pt x="44833" y="-5293"/>
                    <a:pt x="56622" y="-66"/>
                    <a:pt x="59292" y="15560"/>
                  </a:cubicBezTo>
                  <a:cubicBezTo>
                    <a:pt x="60804" y="24309"/>
                    <a:pt x="60401" y="33458"/>
                    <a:pt x="60552" y="42435"/>
                  </a:cubicBezTo>
                  <a:cubicBezTo>
                    <a:pt x="60652" y="49196"/>
                    <a:pt x="59897" y="57037"/>
                    <a:pt x="52239" y="56639"/>
                  </a:cubicBezTo>
                  <a:cubicBezTo>
                    <a:pt x="48511" y="56412"/>
                    <a:pt x="44632" y="51071"/>
                    <a:pt x="41558" y="47264"/>
                  </a:cubicBezTo>
                  <a:cubicBezTo>
                    <a:pt x="39795" y="45048"/>
                    <a:pt x="39493" y="41299"/>
                    <a:pt x="38183" y="372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8A1BB17E-B65F-5B7C-09F1-CD0851C1C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8373" y="1426316"/>
              <a:ext cx="71969" cy="69943"/>
            </a:xfrm>
            <a:custGeom>
              <a:avLst/>
              <a:gdLst>
                <a:gd name="connsiteX0" fmla="*/ 55496 w 71969"/>
                <a:gd name="connsiteY0" fmla="*/ 69944 h 69943"/>
                <a:gd name="connsiteX1" fmla="*/ 45874 w 71969"/>
                <a:gd name="connsiteY1" fmla="*/ 43580 h 69943"/>
                <a:gd name="connsiteX2" fmla="*/ 3202 w 71969"/>
                <a:gd name="connsiteY2" fmla="*/ 51648 h 69943"/>
                <a:gd name="connsiteX3" fmla="*/ 6477 w 71969"/>
                <a:gd name="connsiteY3" fmla="*/ 32955 h 69943"/>
                <a:gd name="connsiteX4" fmla="*/ 29651 w 71969"/>
                <a:gd name="connsiteY4" fmla="*/ 25682 h 69943"/>
                <a:gd name="connsiteX5" fmla="*/ 56655 w 71969"/>
                <a:gd name="connsiteY5" fmla="*/ 5398 h 69943"/>
                <a:gd name="connsiteX6" fmla="*/ 67638 w 71969"/>
                <a:gd name="connsiteY6" fmla="*/ 0 h 69943"/>
                <a:gd name="connsiteX7" fmla="*/ 60938 w 71969"/>
                <a:gd name="connsiteY7" fmla="*/ 69319 h 69943"/>
                <a:gd name="connsiteX8" fmla="*/ 55446 w 71969"/>
                <a:gd name="connsiteY8" fmla="*/ 69944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69" h="69943">
                  <a:moveTo>
                    <a:pt x="55496" y="69944"/>
                  </a:moveTo>
                  <a:cubicBezTo>
                    <a:pt x="52373" y="61421"/>
                    <a:pt x="49249" y="52898"/>
                    <a:pt x="45874" y="43580"/>
                  </a:cubicBezTo>
                  <a:cubicBezTo>
                    <a:pt x="31364" y="46307"/>
                    <a:pt x="16704" y="49091"/>
                    <a:pt x="3202" y="51648"/>
                  </a:cubicBezTo>
                  <a:cubicBezTo>
                    <a:pt x="-2693" y="40853"/>
                    <a:pt x="229" y="35568"/>
                    <a:pt x="6477" y="32955"/>
                  </a:cubicBezTo>
                  <a:cubicBezTo>
                    <a:pt x="13983" y="29830"/>
                    <a:pt x="21842" y="27557"/>
                    <a:pt x="29651" y="25682"/>
                  </a:cubicBezTo>
                  <a:cubicBezTo>
                    <a:pt x="41037" y="22898"/>
                    <a:pt x="53078" y="22102"/>
                    <a:pt x="56655" y="5398"/>
                  </a:cubicBezTo>
                  <a:cubicBezTo>
                    <a:pt x="57209" y="2898"/>
                    <a:pt x="63406" y="1989"/>
                    <a:pt x="67638" y="0"/>
                  </a:cubicBezTo>
                  <a:cubicBezTo>
                    <a:pt x="77714" y="26762"/>
                    <a:pt x="67991" y="47784"/>
                    <a:pt x="60938" y="69319"/>
                  </a:cubicBezTo>
                  <a:cubicBezTo>
                    <a:pt x="59124" y="69546"/>
                    <a:pt x="57310" y="69716"/>
                    <a:pt x="55446" y="6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8828DD40-13F6-0EB9-36DB-06138CC2CD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81826" y="735849"/>
              <a:ext cx="58759" cy="85472"/>
            </a:xfrm>
            <a:custGeom>
              <a:avLst/>
              <a:gdLst>
                <a:gd name="connsiteX0" fmla="*/ 39061 w 58759"/>
                <a:gd name="connsiteY0" fmla="*/ 29724 h 85472"/>
                <a:gd name="connsiteX1" fmla="*/ 58759 w 58759"/>
                <a:gd name="connsiteY1" fmla="*/ 32281 h 85472"/>
                <a:gd name="connsiteX2" fmla="*/ 57147 w 58759"/>
                <a:gd name="connsiteY2" fmla="*/ 39383 h 85472"/>
                <a:gd name="connsiteX3" fmla="*/ 35836 w 58759"/>
                <a:gd name="connsiteY3" fmla="*/ 76940 h 85472"/>
                <a:gd name="connsiteX4" fmla="*/ 30194 w 58759"/>
                <a:gd name="connsiteY4" fmla="*/ 85463 h 85472"/>
                <a:gd name="connsiteX5" fmla="*/ 20470 w 58759"/>
                <a:gd name="connsiteY5" fmla="*/ 78474 h 85472"/>
                <a:gd name="connsiteX6" fmla="*/ 15886 w 58759"/>
                <a:gd name="connsiteY6" fmla="*/ 62565 h 85472"/>
                <a:gd name="connsiteX7" fmla="*/ 16 w 58759"/>
                <a:gd name="connsiteY7" fmla="*/ 56713 h 85472"/>
                <a:gd name="connsiteX8" fmla="*/ 16389 w 58759"/>
                <a:gd name="connsiteY8" fmla="*/ 37224 h 85472"/>
                <a:gd name="connsiteX9" fmla="*/ 18153 w 58759"/>
                <a:gd name="connsiteY9" fmla="*/ 10860 h 85472"/>
                <a:gd name="connsiteX10" fmla="*/ 27473 w 58759"/>
                <a:gd name="connsiteY10" fmla="*/ 65 h 85472"/>
                <a:gd name="connsiteX11" fmla="*/ 35786 w 58759"/>
                <a:gd name="connsiteY11" fmla="*/ 8929 h 85472"/>
                <a:gd name="connsiteX12" fmla="*/ 39161 w 58759"/>
                <a:gd name="connsiteY12" fmla="*/ 29724 h 8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59" h="85472">
                  <a:moveTo>
                    <a:pt x="39061" y="29724"/>
                  </a:moveTo>
                  <a:cubicBezTo>
                    <a:pt x="46618" y="30690"/>
                    <a:pt x="52260" y="31429"/>
                    <a:pt x="58759" y="32281"/>
                  </a:cubicBezTo>
                  <a:cubicBezTo>
                    <a:pt x="58104" y="35406"/>
                    <a:pt x="58205" y="38872"/>
                    <a:pt x="57147" y="39383"/>
                  </a:cubicBezTo>
                  <a:cubicBezTo>
                    <a:pt x="42487" y="46542"/>
                    <a:pt x="34224" y="57849"/>
                    <a:pt x="35836" y="76940"/>
                  </a:cubicBezTo>
                  <a:cubicBezTo>
                    <a:pt x="36088" y="79724"/>
                    <a:pt x="31655" y="85747"/>
                    <a:pt x="30194" y="85463"/>
                  </a:cubicBezTo>
                  <a:cubicBezTo>
                    <a:pt x="26617" y="84724"/>
                    <a:pt x="22385" y="81940"/>
                    <a:pt x="20470" y="78474"/>
                  </a:cubicBezTo>
                  <a:cubicBezTo>
                    <a:pt x="17901" y="73815"/>
                    <a:pt x="17246" y="67793"/>
                    <a:pt x="15886" y="62565"/>
                  </a:cubicBezTo>
                  <a:cubicBezTo>
                    <a:pt x="10243" y="60520"/>
                    <a:pt x="5054" y="58588"/>
                    <a:pt x="16" y="56713"/>
                  </a:cubicBezTo>
                  <a:cubicBezTo>
                    <a:pt x="-488" y="42849"/>
                    <a:pt x="11100" y="44156"/>
                    <a:pt x="16389" y="37224"/>
                  </a:cubicBezTo>
                  <a:cubicBezTo>
                    <a:pt x="16843" y="28645"/>
                    <a:pt x="16389" y="19440"/>
                    <a:pt x="18153" y="10860"/>
                  </a:cubicBezTo>
                  <a:cubicBezTo>
                    <a:pt x="19060" y="6485"/>
                    <a:pt x="23594" y="2053"/>
                    <a:pt x="27473" y="65"/>
                  </a:cubicBezTo>
                  <a:cubicBezTo>
                    <a:pt x="28884" y="-674"/>
                    <a:pt x="34426" y="5065"/>
                    <a:pt x="35786" y="8929"/>
                  </a:cubicBezTo>
                  <a:cubicBezTo>
                    <a:pt x="37851" y="14838"/>
                    <a:pt x="37952" y="21656"/>
                    <a:pt x="39161" y="29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02231A4E-782B-7F39-60F1-F869872419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2711" y="4358566"/>
              <a:ext cx="61984" cy="67934"/>
            </a:xfrm>
            <a:custGeom>
              <a:avLst/>
              <a:gdLst>
                <a:gd name="connsiteX0" fmla="*/ 37025 w 61984"/>
                <a:gd name="connsiteY0" fmla="*/ 30497 h 67934"/>
                <a:gd name="connsiteX1" fmla="*/ 2464 w 61984"/>
                <a:gd name="connsiteY1" fmla="*/ 60270 h 67934"/>
                <a:gd name="connsiteX2" fmla="*/ 147 w 61984"/>
                <a:gd name="connsiteY2" fmla="*/ 53054 h 67934"/>
                <a:gd name="connsiteX3" fmla="*/ 32340 w 61984"/>
                <a:gd name="connsiteY3" fmla="*/ 3792 h 67934"/>
                <a:gd name="connsiteX4" fmla="*/ 52744 w 61984"/>
                <a:gd name="connsiteY4" fmla="*/ 8963 h 67934"/>
                <a:gd name="connsiteX5" fmla="*/ 61963 w 61984"/>
                <a:gd name="connsiteY5" fmla="*/ 56804 h 67934"/>
                <a:gd name="connsiteX6" fmla="*/ 53046 w 61984"/>
                <a:gd name="connsiteY6" fmla="*/ 67827 h 67934"/>
                <a:gd name="connsiteX7" fmla="*/ 43877 w 61984"/>
                <a:gd name="connsiteY7" fmla="*/ 60043 h 67934"/>
                <a:gd name="connsiteX8" fmla="*/ 37075 w 61984"/>
                <a:gd name="connsiteY8" fmla="*/ 30497 h 6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84" h="67934">
                  <a:moveTo>
                    <a:pt x="37025" y="30497"/>
                  </a:moveTo>
                  <a:cubicBezTo>
                    <a:pt x="22264" y="39758"/>
                    <a:pt x="19140" y="59475"/>
                    <a:pt x="2464" y="60270"/>
                  </a:cubicBezTo>
                  <a:cubicBezTo>
                    <a:pt x="1457" y="57372"/>
                    <a:pt x="-559" y="54190"/>
                    <a:pt x="147" y="53054"/>
                  </a:cubicBezTo>
                  <a:cubicBezTo>
                    <a:pt x="10575" y="36349"/>
                    <a:pt x="20601" y="19247"/>
                    <a:pt x="32340" y="3792"/>
                  </a:cubicBezTo>
                  <a:cubicBezTo>
                    <a:pt x="37579" y="-3140"/>
                    <a:pt x="49973" y="-71"/>
                    <a:pt x="52744" y="8963"/>
                  </a:cubicBezTo>
                  <a:cubicBezTo>
                    <a:pt x="57378" y="24361"/>
                    <a:pt x="59998" y="40668"/>
                    <a:pt x="61963" y="56804"/>
                  </a:cubicBezTo>
                  <a:cubicBezTo>
                    <a:pt x="62366" y="60156"/>
                    <a:pt x="56875" y="66065"/>
                    <a:pt x="53046" y="67827"/>
                  </a:cubicBezTo>
                  <a:cubicBezTo>
                    <a:pt x="51131" y="68736"/>
                    <a:pt x="45136" y="63679"/>
                    <a:pt x="43877" y="60043"/>
                  </a:cubicBezTo>
                  <a:cubicBezTo>
                    <a:pt x="40854" y="51122"/>
                    <a:pt x="39494" y="41463"/>
                    <a:pt x="37075" y="304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0DCBFF6A-73B2-C4E9-C1AA-F900B4BB6B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0342" y="4591611"/>
              <a:ext cx="67005" cy="71695"/>
            </a:xfrm>
            <a:custGeom>
              <a:avLst/>
              <a:gdLst>
                <a:gd name="connsiteX0" fmla="*/ 38491 w 67005"/>
                <a:gd name="connsiteY0" fmla="*/ 19385 h 71695"/>
                <a:gd name="connsiteX1" fmla="*/ 67006 w 67005"/>
                <a:gd name="connsiteY1" fmla="*/ 24669 h 71695"/>
                <a:gd name="connsiteX2" fmla="*/ 42068 w 67005"/>
                <a:gd name="connsiteY2" fmla="*/ 43248 h 71695"/>
                <a:gd name="connsiteX3" fmla="*/ 41765 w 67005"/>
                <a:gd name="connsiteY3" fmla="*/ 63703 h 71695"/>
                <a:gd name="connsiteX4" fmla="*/ 35014 w 67005"/>
                <a:gd name="connsiteY4" fmla="*/ 71544 h 71695"/>
                <a:gd name="connsiteX5" fmla="*/ 27911 w 67005"/>
                <a:gd name="connsiteY5" fmla="*/ 67851 h 71695"/>
                <a:gd name="connsiteX6" fmla="*/ 0 w 67005"/>
                <a:gd name="connsiteY6" fmla="*/ 43589 h 71695"/>
                <a:gd name="connsiteX7" fmla="*/ 655 w 67005"/>
                <a:gd name="connsiteY7" fmla="*/ 35067 h 71695"/>
                <a:gd name="connsiteX8" fmla="*/ 15769 w 67005"/>
                <a:gd name="connsiteY8" fmla="*/ 8362 h 71695"/>
                <a:gd name="connsiteX9" fmla="*/ 24636 w 67005"/>
                <a:gd name="connsiteY9" fmla="*/ 10 h 71695"/>
                <a:gd name="connsiteX10" fmla="*/ 34662 w 67005"/>
                <a:gd name="connsiteY10" fmla="*/ 7112 h 71695"/>
                <a:gd name="connsiteX11" fmla="*/ 38591 w 67005"/>
                <a:gd name="connsiteY11" fmla="*/ 19385 h 7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05" h="71695">
                  <a:moveTo>
                    <a:pt x="38491" y="19385"/>
                  </a:moveTo>
                  <a:cubicBezTo>
                    <a:pt x="48617" y="21260"/>
                    <a:pt x="57383" y="22908"/>
                    <a:pt x="67006" y="24669"/>
                  </a:cubicBezTo>
                  <a:cubicBezTo>
                    <a:pt x="62320" y="41089"/>
                    <a:pt x="50380" y="37453"/>
                    <a:pt x="42068" y="43248"/>
                  </a:cubicBezTo>
                  <a:cubicBezTo>
                    <a:pt x="42068" y="49669"/>
                    <a:pt x="42773" y="56828"/>
                    <a:pt x="41765" y="63703"/>
                  </a:cubicBezTo>
                  <a:cubicBezTo>
                    <a:pt x="41312" y="66771"/>
                    <a:pt x="37836" y="70294"/>
                    <a:pt x="35014" y="71544"/>
                  </a:cubicBezTo>
                  <a:cubicBezTo>
                    <a:pt x="33251" y="72339"/>
                    <a:pt x="28364" y="69839"/>
                    <a:pt x="27911" y="67851"/>
                  </a:cubicBezTo>
                  <a:cubicBezTo>
                    <a:pt x="23981" y="51828"/>
                    <a:pt x="12897" y="46089"/>
                    <a:pt x="0" y="43589"/>
                  </a:cubicBezTo>
                  <a:cubicBezTo>
                    <a:pt x="252" y="39612"/>
                    <a:pt x="-453" y="36089"/>
                    <a:pt x="655" y="35067"/>
                  </a:cubicBezTo>
                  <a:cubicBezTo>
                    <a:pt x="8514" y="28135"/>
                    <a:pt x="16726" y="22169"/>
                    <a:pt x="15769" y="8362"/>
                  </a:cubicBezTo>
                  <a:cubicBezTo>
                    <a:pt x="15568" y="5635"/>
                    <a:pt x="21361" y="294"/>
                    <a:pt x="24636" y="10"/>
                  </a:cubicBezTo>
                  <a:cubicBezTo>
                    <a:pt x="27911" y="-218"/>
                    <a:pt x="32344" y="3646"/>
                    <a:pt x="34662" y="7112"/>
                  </a:cubicBezTo>
                  <a:cubicBezTo>
                    <a:pt x="37080" y="10691"/>
                    <a:pt x="37533" y="15919"/>
                    <a:pt x="38591" y="19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F96E4A4B-B11C-FA44-1669-AF2022DAF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0713" y="4823122"/>
              <a:ext cx="70596" cy="80489"/>
            </a:xfrm>
            <a:custGeom>
              <a:avLst/>
              <a:gdLst>
                <a:gd name="connsiteX0" fmla="*/ 50 w 70596"/>
                <a:gd name="connsiteY0" fmla="*/ 10092 h 80489"/>
                <a:gd name="connsiteX1" fmla="*/ 34259 w 70596"/>
                <a:gd name="connsiteY1" fmla="*/ 1341 h 80489"/>
                <a:gd name="connsiteX2" fmla="*/ 65494 w 70596"/>
                <a:gd name="connsiteY2" fmla="*/ 8557 h 80489"/>
                <a:gd name="connsiteX3" fmla="*/ 70532 w 70596"/>
                <a:gd name="connsiteY3" fmla="*/ 18614 h 80489"/>
                <a:gd name="connsiteX4" fmla="*/ 60910 w 70596"/>
                <a:gd name="connsiteY4" fmla="*/ 55717 h 80489"/>
                <a:gd name="connsiteX5" fmla="*/ 36677 w 70596"/>
                <a:gd name="connsiteY5" fmla="*/ 80490 h 80489"/>
                <a:gd name="connsiteX6" fmla="*/ 50733 w 70596"/>
                <a:gd name="connsiteY6" fmla="*/ 19353 h 80489"/>
                <a:gd name="connsiteX7" fmla="*/ 23326 w 70596"/>
                <a:gd name="connsiteY7" fmla="*/ 19239 h 80489"/>
                <a:gd name="connsiteX8" fmla="*/ 0 w 70596"/>
                <a:gd name="connsiteY8" fmla="*/ 10149 h 8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6" h="80489">
                  <a:moveTo>
                    <a:pt x="50" y="10092"/>
                  </a:moveTo>
                  <a:cubicBezTo>
                    <a:pt x="9572" y="-4852"/>
                    <a:pt x="22973" y="1171"/>
                    <a:pt x="34259" y="1341"/>
                  </a:cubicBezTo>
                  <a:cubicBezTo>
                    <a:pt x="44738" y="1512"/>
                    <a:pt x="55317" y="5205"/>
                    <a:pt x="65494" y="8557"/>
                  </a:cubicBezTo>
                  <a:cubicBezTo>
                    <a:pt x="67963" y="9353"/>
                    <a:pt x="71086" y="15660"/>
                    <a:pt x="70532" y="18614"/>
                  </a:cubicBezTo>
                  <a:cubicBezTo>
                    <a:pt x="68114" y="31171"/>
                    <a:pt x="65242" y="43842"/>
                    <a:pt x="60910" y="55717"/>
                  </a:cubicBezTo>
                  <a:cubicBezTo>
                    <a:pt x="56829" y="66797"/>
                    <a:pt x="51438" y="77876"/>
                    <a:pt x="36677" y="80490"/>
                  </a:cubicBezTo>
                  <a:cubicBezTo>
                    <a:pt x="27709" y="56115"/>
                    <a:pt x="52647" y="42592"/>
                    <a:pt x="50733" y="19353"/>
                  </a:cubicBezTo>
                  <a:cubicBezTo>
                    <a:pt x="41413" y="19353"/>
                    <a:pt x="32344" y="19694"/>
                    <a:pt x="23326" y="19239"/>
                  </a:cubicBezTo>
                  <a:cubicBezTo>
                    <a:pt x="15114" y="18842"/>
                    <a:pt x="5643" y="21683"/>
                    <a:pt x="0" y="10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3B17757-4BE7-2F32-6986-71D3442C1F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6886" y="3136401"/>
              <a:ext cx="39955" cy="84320"/>
            </a:xfrm>
            <a:custGeom>
              <a:avLst/>
              <a:gdLst>
                <a:gd name="connsiteX0" fmla="*/ 11742 w 39955"/>
                <a:gd name="connsiteY0" fmla="*/ 32483 h 84320"/>
                <a:gd name="connsiteX1" fmla="*/ 5798 w 39955"/>
                <a:gd name="connsiteY1" fmla="*/ 8790 h 84320"/>
                <a:gd name="connsiteX2" fmla="*/ 24337 w 39955"/>
                <a:gd name="connsiteY2" fmla="*/ 1176 h 84320"/>
                <a:gd name="connsiteX3" fmla="*/ 34968 w 39955"/>
                <a:gd name="connsiteY3" fmla="*/ 20154 h 84320"/>
                <a:gd name="connsiteX4" fmla="*/ 24488 w 39955"/>
                <a:gd name="connsiteY4" fmla="*/ 60552 h 84320"/>
                <a:gd name="connsiteX5" fmla="*/ 39955 w 39955"/>
                <a:gd name="connsiteY5" fmla="*/ 73336 h 84320"/>
                <a:gd name="connsiteX6" fmla="*/ 7863 w 39955"/>
                <a:gd name="connsiteY6" fmla="*/ 79643 h 84320"/>
                <a:gd name="connsiteX7" fmla="*/ 11742 w 39955"/>
                <a:gd name="connsiteY7" fmla="*/ 32483 h 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55" h="84320">
                  <a:moveTo>
                    <a:pt x="11742" y="32483"/>
                  </a:moveTo>
                  <a:cubicBezTo>
                    <a:pt x="8820" y="21802"/>
                    <a:pt x="4185" y="14131"/>
                    <a:pt x="5798" y="8790"/>
                  </a:cubicBezTo>
                  <a:cubicBezTo>
                    <a:pt x="8317" y="551"/>
                    <a:pt x="16579" y="-1664"/>
                    <a:pt x="24337" y="1176"/>
                  </a:cubicBezTo>
                  <a:cubicBezTo>
                    <a:pt x="32297" y="4074"/>
                    <a:pt x="36681" y="11176"/>
                    <a:pt x="34968" y="20154"/>
                  </a:cubicBezTo>
                  <a:cubicBezTo>
                    <a:pt x="32398" y="33563"/>
                    <a:pt x="28166" y="46631"/>
                    <a:pt x="24488" y="60552"/>
                  </a:cubicBezTo>
                  <a:cubicBezTo>
                    <a:pt x="29728" y="64870"/>
                    <a:pt x="34816" y="69074"/>
                    <a:pt x="39955" y="73336"/>
                  </a:cubicBezTo>
                  <a:cubicBezTo>
                    <a:pt x="30131" y="85438"/>
                    <a:pt x="17738" y="87540"/>
                    <a:pt x="7863" y="79643"/>
                  </a:cubicBezTo>
                  <a:cubicBezTo>
                    <a:pt x="-3724" y="70325"/>
                    <a:pt x="-2566" y="58961"/>
                    <a:pt x="11742" y="324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D1A25F2-8F07-5544-BFE4-122E26944C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6492" y="6752374"/>
              <a:ext cx="78950" cy="78522"/>
            </a:xfrm>
            <a:custGeom>
              <a:avLst/>
              <a:gdLst>
                <a:gd name="connsiteX0" fmla="*/ 33104 w 78950"/>
                <a:gd name="connsiteY0" fmla="*/ 50795 h 78522"/>
                <a:gd name="connsiteX1" fmla="*/ 6957 w 78950"/>
                <a:gd name="connsiteY1" fmla="*/ 50455 h 78522"/>
                <a:gd name="connsiteX2" fmla="*/ 5 w 78950"/>
                <a:gd name="connsiteY2" fmla="*/ 43125 h 78522"/>
                <a:gd name="connsiteX3" fmla="*/ 6000 w 78950"/>
                <a:gd name="connsiteY3" fmla="*/ 34830 h 78522"/>
                <a:gd name="connsiteX4" fmla="*/ 34767 w 78950"/>
                <a:gd name="connsiteY4" fmla="*/ 29716 h 78522"/>
                <a:gd name="connsiteX5" fmla="*/ 38999 w 78950"/>
                <a:gd name="connsiteY5" fmla="*/ 10909 h 78522"/>
                <a:gd name="connsiteX6" fmla="*/ 48722 w 78950"/>
                <a:gd name="connsiteY6" fmla="*/ 0 h 78522"/>
                <a:gd name="connsiteX7" fmla="*/ 54919 w 78950"/>
                <a:gd name="connsiteY7" fmla="*/ 13580 h 78522"/>
                <a:gd name="connsiteX8" fmla="*/ 55524 w 78950"/>
                <a:gd name="connsiteY8" fmla="*/ 24545 h 78522"/>
                <a:gd name="connsiteX9" fmla="*/ 77943 w 78950"/>
                <a:gd name="connsiteY9" fmla="*/ 28693 h 78522"/>
                <a:gd name="connsiteX10" fmla="*/ 78951 w 78950"/>
                <a:gd name="connsiteY10" fmla="*/ 33693 h 78522"/>
                <a:gd name="connsiteX11" fmla="*/ 55272 w 78950"/>
                <a:gd name="connsiteY11" fmla="*/ 47330 h 78522"/>
                <a:gd name="connsiteX12" fmla="*/ 49428 w 78950"/>
                <a:gd name="connsiteY12" fmla="*/ 77557 h 78522"/>
                <a:gd name="connsiteX13" fmla="*/ 44591 w 78950"/>
                <a:gd name="connsiteY13" fmla="*/ 78523 h 78522"/>
                <a:gd name="connsiteX14" fmla="*/ 33104 w 78950"/>
                <a:gd name="connsiteY14" fmla="*/ 50852 h 7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50" h="78522">
                  <a:moveTo>
                    <a:pt x="33104" y="50795"/>
                  </a:moveTo>
                  <a:cubicBezTo>
                    <a:pt x="24338" y="50795"/>
                    <a:pt x="15572" y="51364"/>
                    <a:pt x="6957" y="50455"/>
                  </a:cubicBezTo>
                  <a:cubicBezTo>
                    <a:pt x="4287" y="50171"/>
                    <a:pt x="206" y="45852"/>
                    <a:pt x="5" y="43125"/>
                  </a:cubicBezTo>
                  <a:cubicBezTo>
                    <a:pt x="-146" y="40398"/>
                    <a:pt x="3430" y="35512"/>
                    <a:pt x="6000" y="34830"/>
                  </a:cubicBezTo>
                  <a:cubicBezTo>
                    <a:pt x="15119" y="32443"/>
                    <a:pt x="24540" y="31420"/>
                    <a:pt x="34767" y="29716"/>
                  </a:cubicBezTo>
                  <a:cubicBezTo>
                    <a:pt x="36127" y="23239"/>
                    <a:pt x="36530" y="16478"/>
                    <a:pt x="38999" y="10909"/>
                  </a:cubicBezTo>
                  <a:cubicBezTo>
                    <a:pt x="40913" y="6534"/>
                    <a:pt x="45397" y="3580"/>
                    <a:pt x="48722" y="0"/>
                  </a:cubicBezTo>
                  <a:cubicBezTo>
                    <a:pt x="50838" y="4488"/>
                    <a:pt x="53357" y="8863"/>
                    <a:pt x="54919" y="13580"/>
                  </a:cubicBezTo>
                  <a:cubicBezTo>
                    <a:pt x="55876" y="16478"/>
                    <a:pt x="55322" y="19943"/>
                    <a:pt x="55524" y="24545"/>
                  </a:cubicBezTo>
                  <a:cubicBezTo>
                    <a:pt x="63232" y="25966"/>
                    <a:pt x="70587" y="27329"/>
                    <a:pt x="77943" y="28693"/>
                  </a:cubicBezTo>
                  <a:cubicBezTo>
                    <a:pt x="78296" y="30341"/>
                    <a:pt x="78598" y="32046"/>
                    <a:pt x="78951" y="33693"/>
                  </a:cubicBezTo>
                  <a:cubicBezTo>
                    <a:pt x="71041" y="38239"/>
                    <a:pt x="63131" y="42784"/>
                    <a:pt x="55272" y="47330"/>
                  </a:cubicBezTo>
                  <a:cubicBezTo>
                    <a:pt x="53307" y="57387"/>
                    <a:pt x="51392" y="67500"/>
                    <a:pt x="49428" y="77557"/>
                  </a:cubicBezTo>
                  <a:cubicBezTo>
                    <a:pt x="47815" y="77898"/>
                    <a:pt x="46203" y="78182"/>
                    <a:pt x="44591" y="78523"/>
                  </a:cubicBezTo>
                  <a:cubicBezTo>
                    <a:pt x="41115" y="70114"/>
                    <a:pt x="37639" y="61762"/>
                    <a:pt x="33104" y="50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8A7552BA-D566-98FF-1B5B-3D5092ABFC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7691" y="5445338"/>
              <a:ext cx="61413" cy="82254"/>
            </a:xfrm>
            <a:custGeom>
              <a:avLst/>
              <a:gdLst>
                <a:gd name="connsiteX0" fmla="*/ 35871 w 61413"/>
                <a:gd name="connsiteY0" fmla="*/ 42822 h 82254"/>
                <a:gd name="connsiteX1" fmla="*/ 37231 w 61413"/>
                <a:gd name="connsiteY1" fmla="*/ 19584 h 82254"/>
                <a:gd name="connsiteX2" fmla="*/ 48718 w 61413"/>
                <a:gd name="connsiteY2" fmla="*/ 38 h 82254"/>
                <a:gd name="connsiteX3" fmla="*/ 57635 w 61413"/>
                <a:gd name="connsiteY3" fmla="*/ 19243 h 82254"/>
                <a:gd name="connsiteX4" fmla="*/ 61413 w 61413"/>
                <a:gd name="connsiteY4" fmla="*/ 53334 h 82254"/>
                <a:gd name="connsiteX5" fmla="*/ 48718 w 61413"/>
                <a:gd name="connsiteY5" fmla="*/ 82254 h 82254"/>
                <a:gd name="connsiteX6" fmla="*/ 36223 w 61413"/>
                <a:gd name="connsiteY6" fmla="*/ 62823 h 82254"/>
                <a:gd name="connsiteX7" fmla="*/ 8514 w 61413"/>
                <a:gd name="connsiteY7" fmla="*/ 58561 h 82254"/>
                <a:gd name="connsiteX8" fmla="*/ 0 w 61413"/>
                <a:gd name="connsiteY8" fmla="*/ 46970 h 82254"/>
                <a:gd name="connsiteX9" fmla="*/ 10328 w 61413"/>
                <a:gd name="connsiteY9" fmla="*/ 40550 h 82254"/>
                <a:gd name="connsiteX10" fmla="*/ 35820 w 61413"/>
                <a:gd name="connsiteY10" fmla="*/ 42822 h 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413" h="82254">
                  <a:moveTo>
                    <a:pt x="35871" y="42822"/>
                  </a:moveTo>
                  <a:cubicBezTo>
                    <a:pt x="36425" y="32538"/>
                    <a:pt x="36475" y="26004"/>
                    <a:pt x="37231" y="19584"/>
                  </a:cubicBezTo>
                  <a:cubicBezTo>
                    <a:pt x="38239" y="11061"/>
                    <a:pt x="37130" y="-757"/>
                    <a:pt x="48718" y="38"/>
                  </a:cubicBezTo>
                  <a:cubicBezTo>
                    <a:pt x="58693" y="720"/>
                    <a:pt x="56930" y="11345"/>
                    <a:pt x="57635" y="19243"/>
                  </a:cubicBezTo>
                  <a:cubicBezTo>
                    <a:pt x="58542" y="29072"/>
                    <a:pt x="59801" y="38845"/>
                    <a:pt x="61413" y="53334"/>
                  </a:cubicBezTo>
                  <a:cubicBezTo>
                    <a:pt x="59045" y="58732"/>
                    <a:pt x="54461" y="69186"/>
                    <a:pt x="48718" y="82254"/>
                  </a:cubicBezTo>
                  <a:cubicBezTo>
                    <a:pt x="43579" y="74243"/>
                    <a:pt x="40002" y="68675"/>
                    <a:pt x="36223" y="62823"/>
                  </a:cubicBezTo>
                  <a:cubicBezTo>
                    <a:pt x="27105" y="61573"/>
                    <a:pt x="17532" y="61288"/>
                    <a:pt x="8514" y="58561"/>
                  </a:cubicBezTo>
                  <a:cubicBezTo>
                    <a:pt x="4988" y="57482"/>
                    <a:pt x="2771" y="51004"/>
                    <a:pt x="0" y="46970"/>
                  </a:cubicBezTo>
                  <a:cubicBezTo>
                    <a:pt x="3426" y="44697"/>
                    <a:pt x="6801" y="40664"/>
                    <a:pt x="10328" y="40550"/>
                  </a:cubicBezTo>
                  <a:cubicBezTo>
                    <a:pt x="18036" y="40209"/>
                    <a:pt x="25795" y="41800"/>
                    <a:pt x="35820" y="42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4878E11-87C8-2F8F-9454-F46130ADE4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5124" y="2824231"/>
              <a:ext cx="63479" cy="64416"/>
            </a:xfrm>
            <a:custGeom>
              <a:avLst/>
              <a:gdLst>
                <a:gd name="connsiteX0" fmla="*/ 34712 w 63479"/>
                <a:gd name="connsiteY0" fmla="*/ 15049 h 64416"/>
                <a:gd name="connsiteX1" fmla="*/ 0 w 63479"/>
                <a:gd name="connsiteY1" fmla="*/ 21356 h 64416"/>
                <a:gd name="connsiteX2" fmla="*/ 19900 w 63479"/>
                <a:gd name="connsiteY2" fmla="*/ 731 h 64416"/>
                <a:gd name="connsiteX3" fmla="*/ 49373 w 63479"/>
                <a:gd name="connsiteY3" fmla="*/ 2890 h 64416"/>
                <a:gd name="connsiteX4" fmla="*/ 50783 w 63479"/>
                <a:gd name="connsiteY4" fmla="*/ 22379 h 64416"/>
                <a:gd name="connsiteX5" fmla="*/ 37684 w 63479"/>
                <a:gd name="connsiteY5" fmla="*/ 44026 h 64416"/>
                <a:gd name="connsiteX6" fmla="*/ 63479 w 63479"/>
                <a:gd name="connsiteY6" fmla="*/ 50504 h 64416"/>
                <a:gd name="connsiteX7" fmla="*/ 20605 w 63479"/>
                <a:gd name="connsiteY7" fmla="*/ 63515 h 64416"/>
                <a:gd name="connsiteX8" fmla="*/ 15618 w 63479"/>
                <a:gd name="connsiteY8" fmla="*/ 38004 h 64416"/>
                <a:gd name="connsiteX9" fmla="*/ 34712 w 63479"/>
                <a:gd name="connsiteY9" fmla="*/ 15049 h 6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79" h="64416">
                  <a:moveTo>
                    <a:pt x="34712" y="15049"/>
                  </a:moveTo>
                  <a:cubicBezTo>
                    <a:pt x="20757" y="17606"/>
                    <a:pt x="11386" y="19310"/>
                    <a:pt x="0" y="21356"/>
                  </a:cubicBezTo>
                  <a:cubicBezTo>
                    <a:pt x="1914" y="5844"/>
                    <a:pt x="11436" y="2151"/>
                    <a:pt x="19900" y="731"/>
                  </a:cubicBezTo>
                  <a:cubicBezTo>
                    <a:pt x="29523" y="-860"/>
                    <a:pt x="39901" y="276"/>
                    <a:pt x="49373" y="2890"/>
                  </a:cubicBezTo>
                  <a:cubicBezTo>
                    <a:pt x="51287" y="3401"/>
                    <a:pt x="52546" y="16413"/>
                    <a:pt x="50783" y="22379"/>
                  </a:cubicBezTo>
                  <a:cubicBezTo>
                    <a:pt x="48617" y="29708"/>
                    <a:pt x="42924" y="35731"/>
                    <a:pt x="37684" y="44026"/>
                  </a:cubicBezTo>
                  <a:cubicBezTo>
                    <a:pt x="46299" y="46186"/>
                    <a:pt x="53756" y="48060"/>
                    <a:pt x="63479" y="50504"/>
                  </a:cubicBezTo>
                  <a:cubicBezTo>
                    <a:pt x="49725" y="63231"/>
                    <a:pt x="35518" y="66186"/>
                    <a:pt x="20605" y="63515"/>
                  </a:cubicBezTo>
                  <a:cubicBezTo>
                    <a:pt x="10479" y="61697"/>
                    <a:pt x="8111" y="49026"/>
                    <a:pt x="15618" y="38004"/>
                  </a:cubicBezTo>
                  <a:cubicBezTo>
                    <a:pt x="20354" y="31072"/>
                    <a:pt x="26248" y="25163"/>
                    <a:pt x="34712" y="150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68D5D175-CBC3-1387-A05D-B9047E5E32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70319" y="2486839"/>
              <a:ext cx="48428" cy="73751"/>
            </a:xfrm>
            <a:custGeom>
              <a:avLst/>
              <a:gdLst>
                <a:gd name="connsiteX0" fmla="*/ 32747 w 48428"/>
                <a:gd name="connsiteY0" fmla="*/ 69087 h 73751"/>
                <a:gd name="connsiteX1" fmla="*/ 18238 w 48428"/>
                <a:gd name="connsiteY1" fmla="*/ 73746 h 73751"/>
                <a:gd name="connsiteX2" fmla="*/ 7305 w 48428"/>
                <a:gd name="connsiteY2" fmla="*/ 52212 h 73751"/>
                <a:gd name="connsiteX3" fmla="*/ 27507 w 48428"/>
                <a:gd name="connsiteY3" fmla="*/ 20337 h 73751"/>
                <a:gd name="connsiteX4" fmla="*/ 0 w 48428"/>
                <a:gd name="connsiteY4" fmla="*/ 20337 h 73751"/>
                <a:gd name="connsiteX5" fmla="*/ 15517 w 48428"/>
                <a:gd name="connsiteY5" fmla="*/ 734 h 73751"/>
                <a:gd name="connsiteX6" fmla="*/ 40858 w 48428"/>
                <a:gd name="connsiteY6" fmla="*/ 2950 h 73751"/>
                <a:gd name="connsiteX7" fmla="*/ 45594 w 48428"/>
                <a:gd name="connsiteY7" fmla="*/ 28973 h 73751"/>
                <a:gd name="connsiteX8" fmla="*/ 34107 w 48428"/>
                <a:gd name="connsiteY8" fmla="*/ 46928 h 73751"/>
                <a:gd name="connsiteX9" fmla="*/ 32798 w 48428"/>
                <a:gd name="connsiteY9" fmla="*/ 69087 h 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428" h="73751">
                  <a:moveTo>
                    <a:pt x="32747" y="69087"/>
                  </a:moveTo>
                  <a:cubicBezTo>
                    <a:pt x="27760" y="70792"/>
                    <a:pt x="23024" y="73632"/>
                    <a:pt x="18238" y="73746"/>
                  </a:cubicBezTo>
                  <a:cubicBezTo>
                    <a:pt x="6247" y="74030"/>
                    <a:pt x="1058" y="64087"/>
                    <a:pt x="7305" y="52212"/>
                  </a:cubicBezTo>
                  <a:cubicBezTo>
                    <a:pt x="12746" y="41871"/>
                    <a:pt x="19699" y="32496"/>
                    <a:pt x="27507" y="20337"/>
                  </a:cubicBezTo>
                  <a:lnTo>
                    <a:pt x="0" y="20337"/>
                  </a:lnTo>
                  <a:cubicBezTo>
                    <a:pt x="756" y="6871"/>
                    <a:pt x="7406" y="1700"/>
                    <a:pt x="15517" y="734"/>
                  </a:cubicBezTo>
                  <a:cubicBezTo>
                    <a:pt x="23931" y="-232"/>
                    <a:pt x="33603" y="-857"/>
                    <a:pt x="40858" y="2950"/>
                  </a:cubicBezTo>
                  <a:cubicBezTo>
                    <a:pt x="50128" y="7780"/>
                    <a:pt x="49826" y="19314"/>
                    <a:pt x="45594" y="28973"/>
                  </a:cubicBezTo>
                  <a:cubicBezTo>
                    <a:pt x="42722" y="35564"/>
                    <a:pt x="38944" y="42269"/>
                    <a:pt x="34107" y="46928"/>
                  </a:cubicBezTo>
                  <a:cubicBezTo>
                    <a:pt x="26752" y="53916"/>
                    <a:pt x="31437" y="60848"/>
                    <a:pt x="32798" y="69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A6FAD73-F8A0-B7AE-B64E-CC4934A33D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965" y="3600029"/>
              <a:ext cx="62245" cy="75864"/>
            </a:xfrm>
            <a:custGeom>
              <a:avLst/>
              <a:gdLst>
                <a:gd name="connsiteX0" fmla="*/ 7986 w 62245"/>
                <a:gd name="connsiteY0" fmla="*/ 8347 h 75864"/>
                <a:gd name="connsiteX1" fmla="*/ 11261 w 62245"/>
                <a:gd name="connsiteY1" fmla="*/ 3063 h 75864"/>
                <a:gd name="connsiteX2" fmla="*/ 42900 w 62245"/>
                <a:gd name="connsiteY2" fmla="*/ 9256 h 75864"/>
                <a:gd name="connsiteX3" fmla="*/ 33025 w 62245"/>
                <a:gd name="connsiteY3" fmla="*/ 41983 h 75864"/>
                <a:gd name="connsiteX4" fmla="*/ 24964 w 62245"/>
                <a:gd name="connsiteY4" fmla="*/ 53575 h 75864"/>
                <a:gd name="connsiteX5" fmla="*/ 62246 w 62245"/>
                <a:gd name="connsiteY5" fmla="*/ 63120 h 75864"/>
                <a:gd name="connsiteX6" fmla="*/ 6676 w 62245"/>
                <a:gd name="connsiteY6" fmla="*/ 70449 h 75864"/>
                <a:gd name="connsiteX7" fmla="*/ 5568 w 62245"/>
                <a:gd name="connsiteY7" fmla="*/ 45506 h 75864"/>
                <a:gd name="connsiteX8" fmla="*/ 33227 w 62245"/>
                <a:gd name="connsiteY8" fmla="*/ 16301 h 75864"/>
                <a:gd name="connsiteX9" fmla="*/ 7936 w 62245"/>
                <a:gd name="connsiteY9" fmla="*/ 8290 h 7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5" h="75864">
                  <a:moveTo>
                    <a:pt x="7986" y="8347"/>
                  </a:moveTo>
                  <a:cubicBezTo>
                    <a:pt x="10556" y="4199"/>
                    <a:pt x="10858" y="3176"/>
                    <a:pt x="11261" y="3063"/>
                  </a:cubicBezTo>
                  <a:cubicBezTo>
                    <a:pt x="22546" y="790"/>
                    <a:pt x="35746" y="-4892"/>
                    <a:pt x="42900" y="9256"/>
                  </a:cubicBezTo>
                  <a:cubicBezTo>
                    <a:pt x="49348" y="22040"/>
                    <a:pt x="40079" y="32381"/>
                    <a:pt x="33025" y="41983"/>
                  </a:cubicBezTo>
                  <a:cubicBezTo>
                    <a:pt x="30758" y="45052"/>
                    <a:pt x="28642" y="48290"/>
                    <a:pt x="24964" y="53575"/>
                  </a:cubicBezTo>
                  <a:cubicBezTo>
                    <a:pt x="37711" y="56870"/>
                    <a:pt x="48895" y="59711"/>
                    <a:pt x="62246" y="63120"/>
                  </a:cubicBezTo>
                  <a:cubicBezTo>
                    <a:pt x="45520" y="77154"/>
                    <a:pt x="19322" y="79597"/>
                    <a:pt x="6676" y="70449"/>
                  </a:cubicBezTo>
                  <a:cubicBezTo>
                    <a:pt x="-1636" y="64484"/>
                    <a:pt x="-2392" y="54824"/>
                    <a:pt x="5568" y="45506"/>
                  </a:cubicBezTo>
                  <a:cubicBezTo>
                    <a:pt x="13579" y="36188"/>
                    <a:pt x="22345" y="27722"/>
                    <a:pt x="33227" y="16301"/>
                  </a:cubicBezTo>
                  <a:cubicBezTo>
                    <a:pt x="23151" y="13119"/>
                    <a:pt x="16249" y="10904"/>
                    <a:pt x="7936" y="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0057699F-3C1D-D333-17AE-B08D3D1D15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55896" y="2414044"/>
              <a:ext cx="45946" cy="88248"/>
            </a:xfrm>
            <a:custGeom>
              <a:avLst/>
              <a:gdLst>
                <a:gd name="connsiteX0" fmla="*/ 30379 w 45946"/>
                <a:gd name="connsiteY0" fmla="*/ 16369 h 88248"/>
                <a:gd name="connsiteX1" fmla="*/ 0 w 45946"/>
                <a:gd name="connsiteY1" fmla="*/ 24039 h 88248"/>
                <a:gd name="connsiteX2" fmla="*/ 23729 w 45946"/>
                <a:gd name="connsiteY2" fmla="*/ 5 h 88248"/>
                <a:gd name="connsiteX3" fmla="*/ 45947 w 45946"/>
                <a:gd name="connsiteY3" fmla="*/ 21539 h 88248"/>
                <a:gd name="connsiteX4" fmla="*/ 41564 w 45946"/>
                <a:gd name="connsiteY4" fmla="*/ 50460 h 88248"/>
                <a:gd name="connsiteX5" fmla="*/ 42118 w 45946"/>
                <a:gd name="connsiteY5" fmla="*/ 80347 h 88248"/>
                <a:gd name="connsiteX6" fmla="*/ 25291 w 45946"/>
                <a:gd name="connsiteY6" fmla="*/ 84722 h 88248"/>
                <a:gd name="connsiteX7" fmla="*/ 16928 w 45946"/>
                <a:gd name="connsiteY7" fmla="*/ 63983 h 88248"/>
                <a:gd name="connsiteX8" fmla="*/ 23276 w 45946"/>
                <a:gd name="connsiteY8" fmla="*/ 43301 h 88248"/>
                <a:gd name="connsiteX9" fmla="*/ 30379 w 45946"/>
                <a:gd name="connsiteY9" fmla="*/ 16369 h 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46" h="88248">
                  <a:moveTo>
                    <a:pt x="30379" y="16369"/>
                  </a:moveTo>
                  <a:cubicBezTo>
                    <a:pt x="16726" y="19835"/>
                    <a:pt x="8615" y="21880"/>
                    <a:pt x="0" y="24039"/>
                  </a:cubicBezTo>
                  <a:cubicBezTo>
                    <a:pt x="1159" y="7051"/>
                    <a:pt x="9018" y="-222"/>
                    <a:pt x="23729" y="5"/>
                  </a:cubicBezTo>
                  <a:cubicBezTo>
                    <a:pt x="36677" y="176"/>
                    <a:pt x="45947" y="8187"/>
                    <a:pt x="45947" y="21539"/>
                  </a:cubicBezTo>
                  <a:cubicBezTo>
                    <a:pt x="45947" y="31142"/>
                    <a:pt x="42470" y="40744"/>
                    <a:pt x="41564" y="50460"/>
                  </a:cubicBezTo>
                  <a:cubicBezTo>
                    <a:pt x="40606" y="60290"/>
                    <a:pt x="40858" y="70233"/>
                    <a:pt x="42118" y="80347"/>
                  </a:cubicBezTo>
                  <a:cubicBezTo>
                    <a:pt x="38944" y="89494"/>
                    <a:pt x="31034" y="90347"/>
                    <a:pt x="25291" y="84722"/>
                  </a:cubicBezTo>
                  <a:cubicBezTo>
                    <a:pt x="20606" y="80062"/>
                    <a:pt x="17280" y="71199"/>
                    <a:pt x="16928" y="63983"/>
                  </a:cubicBezTo>
                  <a:cubicBezTo>
                    <a:pt x="16625" y="57221"/>
                    <a:pt x="21210" y="50290"/>
                    <a:pt x="23276" y="43301"/>
                  </a:cubicBezTo>
                  <a:cubicBezTo>
                    <a:pt x="25442" y="35971"/>
                    <a:pt x="27256" y="28471"/>
                    <a:pt x="30379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C5EDE809-E036-BB20-29F1-E8A1D570C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6186" y="3693657"/>
              <a:ext cx="41083" cy="88007"/>
            </a:xfrm>
            <a:custGeom>
              <a:avLst/>
              <a:gdLst>
                <a:gd name="connsiteX0" fmla="*/ 20982 w 41083"/>
                <a:gd name="connsiteY0" fmla="*/ 22503 h 88007"/>
                <a:gd name="connsiteX1" fmla="*/ 1736 w 41083"/>
                <a:gd name="connsiteY1" fmla="*/ 14662 h 88007"/>
                <a:gd name="connsiteX2" fmla="*/ 19873 w 41083"/>
                <a:gd name="connsiteY2" fmla="*/ 344 h 88007"/>
                <a:gd name="connsiteX3" fmla="*/ 36348 w 41083"/>
                <a:gd name="connsiteY3" fmla="*/ 17446 h 88007"/>
                <a:gd name="connsiteX4" fmla="*/ 35038 w 41083"/>
                <a:gd name="connsiteY4" fmla="*/ 41594 h 88007"/>
                <a:gd name="connsiteX5" fmla="*/ 26775 w 41083"/>
                <a:gd name="connsiteY5" fmla="*/ 65913 h 88007"/>
                <a:gd name="connsiteX6" fmla="*/ 41083 w 41083"/>
                <a:gd name="connsiteY6" fmla="*/ 75515 h 88007"/>
                <a:gd name="connsiteX7" fmla="*/ 37557 w 41083"/>
                <a:gd name="connsiteY7" fmla="*/ 81765 h 88007"/>
                <a:gd name="connsiteX8" fmla="*/ 33778 w 41083"/>
                <a:gd name="connsiteY8" fmla="*/ 84038 h 88007"/>
                <a:gd name="connsiteX9" fmla="*/ 3399 w 41083"/>
                <a:gd name="connsiteY9" fmla="*/ 81140 h 88007"/>
                <a:gd name="connsiteX10" fmla="*/ 8941 w 41083"/>
                <a:gd name="connsiteY10" fmla="*/ 50231 h 88007"/>
                <a:gd name="connsiteX11" fmla="*/ 21082 w 41083"/>
                <a:gd name="connsiteY11" fmla="*/ 22503 h 8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83" h="88007">
                  <a:moveTo>
                    <a:pt x="20982" y="22503"/>
                  </a:moveTo>
                  <a:cubicBezTo>
                    <a:pt x="12266" y="18980"/>
                    <a:pt x="7228" y="16878"/>
                    <a:pt x="1736" y="14662"/>
                  </a:cubicBezTo>
                  <a:cubicBezTo>
                    <a:pt x="4255" y="1878"/>
                    <a:pt x="11258" y="-1133"/>
                    <a:pt x="19873" y="344"/>
                  </a:cubicBezTo>
                  <a:cubicBezTo>
                    <a:pt x="28387" y="1764"/>
                    <a:pt x="35189" y="7503"/>
                    <a:pt x="36348" y="17446"/>
                  </a:cubicBezTo>
                  <a:cubicBezTo>
                    <a:pt x="37254" y="25344"/>
                    <a:pt x="36599" y="33810"/>
                    <a:pt x="35038" y="41594"/>
                  </a:cubicBezTo>
                  <a:cubicBezTo>
                    <a:pt x="33476" y="49435"/>
                    <a:pt x="29949" y="56822"/>
                    <a:pt x="26775" y="65913"/>
                  </a:cubicBezTo>
                  <a:cubicBezTo>
                    <a:pt x="31460" y="69037"/>
                    <a:pt x="35995" y="72163"/>
                    <a:pt x="41083" y="75515"/>
                  </a:cubicBezTo>
                  <a:cubicBezTo>
                    <a:pt x="39723" y="77958"/>
                    <a:pt x="38867" y="80117"/>
                    <a:pt x="37557" y="81765"/>
                  </a:cubicBezTo>
                  <a:cubicBezTo>
                    <a:pt x="36650" y="82901"/>
                    <a:pt x="35138" y="83640"/>
                    <a:pt x="33778" y="84038"/>
                  </a:cubicBezTo>
                  <a:cubicBezTo>
                    <a:pt x="23299" y="87276"/>
                    <a:pt x="11561" y="92276"/>
                    <a:pt x="3399" y="81140"/>
                  </a:cubicBezTo>
                  <a:cubicBezTo>
                    <a:pt x="-4712" y="70060"/>
                    <a:pt x="3550" y="60060"/>
                    <a:pt x="8941" y="50231"/>
                  </a:cubicBezTo>
                  <a:cubicBezTo>
                    <a:pt x="13324" y="42162"/>
                    <a:pt x="16447" y="33185"/>
                    <a:pt x="21082" y="22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301C2DF8-A0A3-725B-D207-57322B7D8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6958" y="130733"/>
              <a:ext cx="63378" cy="78813"/>
            </a:xfrm>
            <a:custGeom>
              <a:avLst/>
              <a:gdLst>
                <a:gd name="connsiteX0" fmla="*/ 63378 w 63378"/>
                <a:gd name="connsiteY0" fmla="*/ 45461 h 78813"/>
                <a:gd name="connsiteX1" fmla="*/ 45493 w 63378"/>
                <a:gd name="connsiteY1" fmla="*/ 78813 h 78813"/>
                <a:gd name="connsiteX2" fmla="*/ 32445 w 63378"/>
                <a:gd name="connsiteY2" fmla="*/ 53700 h 78813"/>
                <a:gd name="connsiteX3" fmla="*/ 0 w 63378"/>
                <a:gd name="connsiteY3" fmla="*/ 46540 h 78813"/>
                <a:gd name="connsiteX4" fmla="*/ 32697 w 63378"/>
                <a:gd name="connsiteY4" fmla="*/ 29552 h 78813"/>
                <a:gd name="connsiteX5" fmla="*/ 34258 w 63378"/>
                <a:gd name="connsiteY5" fmla="*/ 10006 h 78813"/>
                <a:gd name="connsiteX6" fmla="*/ 41815 w 63378"/>
                <a:gd name="connsiteY6" fmla="*/ 6 h 78813"/>
                <a:gd name="connsiteX7" fmla="*/ 53504 w 63378"/>
                <a:gd name="connsiteY7" fmla="*/ 8017 h 78813"/>
                <a:gd name="connsiteX8" fmla="*/ 56224 w 63378"/>
                <a:gd name="connsiteY8" fmla="*/ 24609 h 78813"/>
                <a:gd name="connsiteX9" fmla="*/ 63378 w 63378"/>
                <a:gd name="connsiteY9" fmla="*/ 45518 h 7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378" h="78813">
                  <a:moveTo>
                    <a:pt x="63378" y="45461"/>
                  </a:moveTo>
                  <a:cubicBezTo>
                    <a:pt x="58239" y="55063"/>
                    <a:pt x="52899" y="65007"/>
                    <a:pt x="45493" y="78813"/>
                  </a:cubicBezTo>
                  <a:cubicBezTo>
                    <a:pt x="40002" y="68188"/>
                    <a:pt x="36223" y="60916"/>
                    <a:pt x="32445" y="53700"/>
                  </a:cubicBezTo>
                  <a:cubicBezTo>
                    <a:pt x="22016" y="51427"/>
                    <a:pt x="11638" y="49097"/>
                    <a:pt x="0" y="46540"/>
                  </a:cubicBezTo>
                  <a:cubicBezTo>
                    <a:pt x="6046" y="24324"/>
                    <a:pt x="22369" y="38302"/>
                    <a:pt x="32697" y="29552"/>
                  </a:cubicBezTo>
                  <a:cubicBezTo>
                    <a:pt x="33049" y="24154"/>
                    <a:pt x="32697" y="16768"/>
                    <a:pt x="34258" y="10006"/>
                  </a:cubicBezTo>
                  <a:cubicBezTo>
                    <a:pt x="35216" y="5972"/>
                    <a:pt x="39448" y="-221"/>
                    <a:pt x="41815" y="6"/>
                  </a:cubicBezTo>
                  <a:cubicBezTo>
                    <a:pt x="45997" y="404"/>
                    <a:pt x="51287" y="3927"/>
                    <a:pt x="53504" y="8017"/>
                  </a:cubicBezTo>
                  <a:cubicBezTo>
                    <a:pt x="55922" y="12506"/>
                    <a:pt x="54864" y="19211"/>
                    <a:pt x="56224" y="24609"/>
                  </a:cubicBezTo>
                  <a:cubicBezTo>
                    <a:pt x="57887" y="31143"/>
                    <a:pt x="60557" y="37393"/>
                    <a:pt x="63378" y="45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229F6DD-29D4-55FC-266B-63BE2640E5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6958" y="3371589"/>
              <a:ext cx="52093" cy="70255"/>
            </a:xfrm>
            <a:custGeom>
              <a:avLst/>
              <a:gdLst>
                <a:gd name="connsiteX0" fmla="*/ 33503 w 52093"/>
                <a:gd name="connsiteY0" fmla="*/ 45308 h 70255"/>
                <a:gd name="connsiteX1" fmla="*/ 52093 w 52093"/>
                <a:gd name="connsiteY1" fmla="*/ 60706 h 70255"/>
                <a:gd name="connsiteX2" fmla="*/ 15668 w 52093"/>
                <a:gd name="connsiteY2" fmla="*/ 64513 h 70255"/>
                <a:gd name="connsiteX3" fmla="*/ 14761 w 52093"/>
                <a:gd name="connsiteY3" fmla="*/ 23546 h 70255"/>
                <a:gd name="connsiteX4" fmla="*/ 0 w 52093"/>
                <a:gd name="connsiteY4" fmla="*/ 19001 h 70255"/>
                <a:gd name="connsiteX5" fmla="*/ 29775 w 52093"/>
                <a:gd name="connsiteY5" fmla="*/ 2353 h 70255"/>
                <a:gd name="connsiteX6" fmla="*/ 33453 w 52093"/>
                <a:gd name="connsiteY6" fmla="*/ 45308 h 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93" h="70255">
                  <a:moveTo>
                    <a:pt x="33503" y="45308"/>
                  </a:moveTo>
                  <a:cubicBezTo>
                    <a:pt x="39448" y="50251"/>
                    <a:pt x="45544" y="55308"/>
                    <a:pt x="52093" y="60706"/>
                  </a:cubicBezTo>
                  <a:cubicBezTo>
                    <a:pt x="38087" y="71956"/>
                    <a:pt x="24434" y="73320"/>
                    <a:pt x="15668" y="64513"/>
                  </a:cubicBezTo>
                  <a:cubicBezTo>
                    <a:pt x="3023" y="51842"/>
                    <a:pt x="10277" y="37581"/>
                    <a:pt x="14761" y="23546"/>
                  </a:cubicBezTo>
                  <a:cubicBezTo>
                    <a:pt x="9371" y="21899"/>
                    <a:pt x="4736" y="20478"/>
                    <a:pt x="0" y="19001"/>
                  </a:cubicBezTo>
                  <a:cubicBezTo>
                    <a:pt x="4534" y="3206"/>
                    <a:pt x="16676" y="-4124"/>
                    <a:pt x="29775" y="2353"/>
                  </a:cubicBezTo>
                  <a:cubicBezTo>
                    <a:pt x="51841" y="13319"/>
                    <a:pt x="32898" y="30422"/>
                    <a:pt x="33453" y="453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50005AA-EFBE-CB6C-02D3-50AA7F05E0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66703" y="3385672"/>
              <a:ext cx="52860" cy="67264"/>
            </a:xfrm>
            <a:custGeom>
              <a:avLst/>
              <a:gdLst>
                <a:gd name="connsiteX0" fmla="*/ 52860 w 52860"/>
                <a:gd name="connsiteY0" fmla="*/ 57759 h 67264"/>
                <a:gd name="connsiteX1" fmla="*/ 9181 w 52860"/>
                <a:gd name="connsiteY1" fmla="*/ 56851 h 67264"/>
                <a:gd name="connsiteX2" fmla="*/ 5755 w 52860"/>
                <a:gd name="connsiteY2" fmla="*/ 11566 h 67264"/>
                <a:gd name="connsiteX3" fmla="*/ 42583 w 52860"/>
                <a:gd name="connsiteY3" fmla="*/ 7361 h 67264"/>
                <a:gd name="connsiteX4" fmla="*/ 33515 w 52860"/>
                <a:gd name="connsiteY4" fmla="*/ 20202 h 67264"/>
                <a:gd name="connsiteX5" fmla="*/ 34522 w 52860"/>
                <a:gd name="connsiteY5" fmla="*/ 44634 h 67264"/>
                <a:gd name="connsiteX6" fmla="*/ 52810 w 52860"/>
                <a:gd name="connsiteY6" fmla="*/ 57759 h 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60" h="67264">
                  <a:moveTo>
                    <a:pt x="52860" y="57759"/>
                  </a:moveTo>
                  <a:cubicBezTo>
                    <a:pt x="36638" y="70941"/>
                    <a:pt x="20819" y="70203"/>
                    <a:pt x="9181" y="56851"/>
                  </a:cubicBezTo>
                  <a:cubicBezTo>
                    <a:pt x="-1550" y="44578"/>
                    <a:pt x="-3112" y="23782"/>
                    <a:pt x="5755" y="11566"/>
                  </a:cubicBezTo>
                  <a:cubicBezTo>
                    <a:pt x="15680" y="-2127"/>
                    <a:pt x="27570" y="-3832"/>
                    <a:pt x="42583" y="7361"/>
                  </a:cubicBezTo>
                  <a:cubicBezTo>
                    <a:pt x="39510" y="11737"/>
                    <a:pt x="36638" y="16112"/>
                    <a:pt x="33515" y="20202"/>
                  </a:cubicBezTo>
                  <a:cubicBezTo>
                    <a:pt x="25655" y="30430"/>
                    <a:pt x="25605" y="36680"/>
                    <a:pt x="34522" y="44634"/>
                  </a:cubicBezTo>
                  <a:cubicBezTo>
                    <a:pt x="40013" y="49521"/>
                    <a:pt x="46311" y="53157"/>
                    <a:pt x="52810" y="57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0A82C5C5-0E96-6C3D-A44B-DEDC8D741B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55540" y="1251822"/>
              <a:ext cx="54801" cy="73529"/>
            </a:xfrm>
            <a:custGeom>
              <a:avLst/>
              <a:gdLst>
                <a:gd name="connsiteX0" fmla="*/ 0 w 54801"/>
                <a:gd name="connsiteY0" fmla="*/ 21879 h 73529"/>
                <a:gd name="connsiteX1" fmla="*/ 5542 w 54801"/>
                <a:gd name="connsiteY1" fmla="*/ 10970 h 73529"/>
                <a:gd name="connsiteX2" fmla="*/ 38491 w 54801"/>
                <a:gd name="connsiteY2" fmla="*/ 117 h 73529"/>
                <a:gd name="connsiteX3" fmla="*/ 52647 w 54801"/>
                <a:gd name="connsiteY3" fmla="*/ 24265 h 73529"/>
                <a:gd name="connsiteX4" fmla="*/ 40607 w 54801"/>
                <a:gd name="connsiteY4" fmla="*/ 47618 h 73529"/>
                <a:gd name="connsiteX5" fmla="*/ 29624 w 54801"/>
                <a:gd name="connsiteY5" fmla="*/ 73527 h 73529"/>
                <a:gd name="connsiteX6" fmla="*/ 15316 w 54801"/>
                <a:gd name="connsiteY6" fmla="*/ 50061 h 73529"/>
                <a:gd name="connsiteX7" fmla="*/ 25493 w 54801"/>
                <a:gd name="connsiteY7" fmla="*/ 34152 h 73529"/>
                <a:gd name="connsiteX8" fmla="*/ 35216 w 54801"/>
                <a:gd name="connsiteY8" fmla="*/ 16822 h 73529"/>
                <a:gd name="connsiteX9" fmla="*/ 17633 w 54801"/>
                <a:gd name="connsiteY9" fmla="*/ 21879 h 73529"/>
                <a:gd name="connsiteX10" fmla="*/ 3224 w 54801"/>
                <a:gd name="connsiteY10" fmla="*/ 25913 h 73529"/>
                <a:gd name="connsiteX11" fmla="*/ 0 w 54801"/>
                <a:gd name="connsiteY11" fmla="*/ 21936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1" h="73529">
                  <a:moveTo>
                    <a:pt x="0" y="21879"/>
                  </a:moveTo>
                  <a:cubicBezTo>
                    <a:pt x="1814" y="18129"/>
                    <a:pt x="2871" y="12106"/>
                    <a:pt x="5542" y="10970"/>
                  </a:cubicBezTo>
                  <a:cubicBezTo>
                    <a:pt x="16222" y="6367"/>
                    <a:pt x="27306" y="1197"/>
                    <a:pt x="38491" y="117"/>
                  </a:cubicBezTo>
                  <a:cubicBezTo>
                    <a:pt x="52597" y="-1246"/>
                    <a:pt x="58290" y="9435"/>
                    <a:pt x="52647" y="24265"/>
                  </a:cubicBezTo>
                  <a:cubicBezTo>
                    <a:pt x="49523" y="32447"/>
                    <a:pt x="44335" y="39663"/>
                    <a:pt x="40607" y="47618"/>
                  </a:cubicBezTo>
                  <a:cubicBezTo>
                    <a:pt x="36677" y="55970"/>
                    <a:pt x="33352" y="64663"/>
                    <a:pt x="29624" y="73527"/>
                  </a:cubicBezTo>
                  <a:cubicBezTo>
                    <a:pt x="11991" y="73697"/>
                    <a:pt x="7305" y="66481"/>
                    <a:pt x="15316" y="50061"/>
                  </a:cubicBezTo>
                  <a:cubicBezTo>
                    <a:pt x="18086" y="44379"/>
                    <a:pt x="22218" y="39493"/>
                    <a:pt x="25493" y="34152"/>
                  </a:cubicBezTo>
                  <a:cubicBezTo>
                    <a:pt x="28213" y="29720"/>
                    <a:pt x="30631" y="25061"/>
                    <a:pt x="35216" y="16822"/>
                  </a:cubicBezTo>
                  <a:cubicBezTo>
                    <a:pt x="26903" y="19208"/>
                    <a:pt x="22268" y="20572"/>
                    <a:pt x="17633" y="21879"/>
                  </a:cubicBezTo>
                  <a:cubicBezTo>
                    <a:pt x="12847" y="23242"/>
                    <a:pt x="8010" y="24549"/>
                    <a:pt x="3224" y="25913"/>
                  </a:cubicBezTo>
                  <a:cubicBezTo>
                    <a:pt x="2167" y="24606"/>
                    <a:pt x="1058" y="23242"/>
                    <a:pt x="0" y="219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F0BC4BA8-FA66-4BA0-9FFC-DD5394B838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437" y="3573660"/>
              <a:ext cx="49884" cy="87614"/>
            </a:xfrm>
            <a:custGeom>
              <a:avLst/>
              <a:gdLst>
                <a:gd name="connsiteX0" fmla="*/ 16180 w 49884"/>
                <a:gd name="connsiteY0" fmla="*/ 87614 h 87614"/>
                <a:gd name="connsiteX1" fmla="*/ 1368 w 49884"/>
                <a:gd name="connsiteY1" fmla="*/ 59716 h 87614"/>
                <a:gd name="connsiteX2" fmla="*/ 10588 w 49884"/>
                <a:gd name="connsiteY2" fmla="*/ 0 h 87614"/>
                <a:gd name="connsiteX3" fmla="*/ 49884 w 49884"/>
                <a:gd name="connsiteY3" fmla="*/ 16932 h 87614"/>
                <a:gd name="connsiteX4" fmla="*/ 23787 w 49884"/>
                <a:gd name="connsiteY4" fmla="*/ 30341 h 87614"/>
                <a:gd name="connsiteX5" fmla="*/ 16130 w 49884"/>
                <a:gd name="connsiteY5" fmla="*/ 87614 h 8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84" h="87614">
                  <a:moveTo>
                    <a:pt x="16180" y="87614"/>
                  </a:moveTo>
                  <a:cubicBezTo>
                    <a:pt x="2980" y="83012"/>
                    <a:pt x="1721" y="70455"/>
                    <a:pt x="1368" y="59716"/>
                  </a:cubicBezTo>
                  <a:cubicBezTo>
                    <a:pt x="764" y="39205"/>
                    <a:pt x="-4476" y="17102"/>
                    <a:pt x="10588" y="0"/>
                  </a:cubicBezTo>
                  <a:cubicBezTo>
                    <a:pt x="24140" y="5852"/>
                    <a:pt x="36534" y="11193"/>
                    <a:pt x="49884" y="16932"/>
                  </a:cubicBezTo>
                  <a:cubicBezTo>
                    <a:pt x="44393" y="30455"/>
                    <a:pt x="31798" y="25000"/>
                    <a:pt x="23787" y="30341"/>
                  </a:cubicBezTo>
                  <a:cubicBezTo>
                    <a:pt x="16785" y="48296"/>
                    <a:pt x="26961" y="69489"/>
                    <a:pt x="16130" y="8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829181B-C39C-C867-C7D6-64CE3325E8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3006" y="6213967"/>
              <a:ext cx="55081" cy="60107"/>
            </a:xfrm>
            <a:custGeom>
              <a:avLst/>
              <a:gdLst>
                <a:gd name="connsiteX0" fmla="*/ 54460 w 55081"/>
                <a:gd name="connsiteY0" fmla="*/ 60108 h 60107"/>
                <a:gd name="connsiteX1" fmla="*/ 32646 w 55081"/>
                <a:gd name="connsiteY1" fmla="*/ 45619 h 60107"/>
                <a:gd name="connsiteX2" fmla="*/ 29623 w 55081"/>
                <a:gd name="connsiteY2" fmla="*/ 46414 h 60107"/>
                <a:gd name="connsiteX3" fmla="*/ 5944 w 55081"/>
                <a:gd name="connsiteY3" fmla="*/ 49653 h 60107"/>
                <a:gd name="connsiteX4" fmla="*/ 3324 w 55081"/>
                <a:gd name="connsiteY4" fmla="*/ 20278 h 60107"/>
                <a:gd name="connsiteX5" fmla="*/ 39850 w 55081"/>
                <a:gd name="connsiteY5" fmla="*/ 12892 h 60107"/>
                <a:gd name="connsiteX6" fmla="*/ 54410 w 55081"/>
                <a:gd name="connsiteY6" fmla="*/ 60108 h 6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81" h="60107">
                  <a:moveTo>
                    <a:pt x="54460" y="60108"/>
                  </a:moveTo>
                  <a:cubicBezTo>
                    <a:pt x="45896" y="54426"/>
                    <a:pt x="39548" y="50221"/>
                    <a:pt x="32646" y="45619"/>
                  </a:cubicBezTo>
                  <a:cubicBezTo>
                    <a:pt x="32293" y="45732"/>
                    <a:pt x="30731" y="45619"/>
                    <a:pt x="29623" y="46414"/>
                  </a:cubicBezTo>
                  <a:cubicBezTo>
                    <a:pt x="22116" y="51869"/>
                    <a:pt x="14257" y="57949"/>
                    <a:pt x="5944" y="49653"/>
                  </a:cubicBezTo>
                  <a:cubicBezTo>
                    <a:pt x="-2419" y="41301"/>
                    <a:pt x="-656" y="30676"/>
                    <a:pt x="3324" y="20278"/>
                  </a:cubicBezTo>
                  <a:cubicBezTo>
                    <a:pt x="12443" y="-3586"/>
                    <a:pt x="25189" y="-6825"/>
                    <a:pt x="39850" y="12892"/>
                  </a:cubicBezTo>
                  <a:cubicBezTo>
                    <a:pt x="48667" y="24710"/>
                    <a:pt x="57634" y="37948"/>
                    <a:pt x="54410" y="6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1BBC65-CD54-206B-AA08-AEE99FA386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2573" y="2749279"/>
              <a:ext cx="56642" cy="75831"/>
            </a:xfrm>
            <a:custGeom>
              <a:avLst/>
              <a:gdLst>
                <a:gd name="connsiteX0" fmla="*/ 9386 w 56642"/>
                <a:gd name="connsiteY0" fmla="*/ 0 h 75831"/>
                <a:gd name="connsiteX1" fmla="*/ 20168 w 56642"/>
                <a:gd name="connsiteY1" fmla="*/ 32841 h 75831"/>
                <a:gd name="connsiteX2" fmla="*/ 56643 w 56642"/>
                <a:gd name="connsiteY2" fmla="*/ 11591 h 75831"/>
                <a:gd name="connsiteX3" fmla="*/ 53872 w 56642"/>
                <a:gd name="connsiteY3" fmla="*/ 20455 h 75831"/>
                <a:gd name="connsiteX4" fmla="*/ 36138 w 56642"/>
                <a:gd name="connsiteY4" fmla="*/ 58694 h 75831"/>
                <a:gd name="connsiteX5" fmla="*/ 23492 w 56642"/>
                <a:gd name="connsiteY5" fmla="*/ 75796 h 75831"/>
                <a:gd name="connsiteX6" fmla="*/ 9688 w 56642"/>
                <a:gd name="connsiteY6" fmla="*/ 62671 h 75831"/>
                <a:gd name="connsiteX7" fmla="*/ 116 w 56642"/>
                <a:gd name="connsiteY7" fmla="*/ 17159 h 75831"/>
                <a:gd name="connsiteX8" fmla="*/ 3844 w 56642"/>
                <a:gd name="connsiteY8" fmla="*/ 341 h 75831"/>
                <a:gd name="connsiteX9" fmla="*/ 9386 w 56642"/>
                <a:gd name="connsiteY9" fmla="*/ 0 h 7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2" h="75831">
                  <a:moveTo>
                    <a:pt x="9386" y="0"/>
                  </a:moveTo>
                  <a:cubicBezTo>
                    <a:pt x="12711" y="10057"/>
                    <a:pt x="15986" y="20114"/>
                    <a:pt x="20168" y="32841"/>
                  </a:cubicBezTo>
                  <a:cubicBezTo>
                    <a:pt x="30899" y="22330"/>
                    <a:pt x="37649" y="3580"/>
                    <a:pt x="56643" y="11591"/>
                  </a:cubicBezTo>
                  <a:cubicBezTo>
                    <a:pt x="55635" y="15057"/>
                    <a:pt x="55534" y="18807"/>
                    <a:pt x="53872" y="20455"/>
                  </a:cubicBezTo>
                  <a:cubicBezTo>
                    <a:pt x="43544" y="30682"/>
                    <a:pt x="36994" y="42671"/>
                    <a:pt x="36138" y="58694"/>
                  </a:cubicBezTo>
                  <a:cubicBezTo>
                    <a:pt x="35685" y="67046"/>
                    <a:pt x="33014" y="75171"/>
                    <a:pt x="23492" y="75796"/>
                  </a:cubicBezTo>
                  <a:cubicBezTo>
                    <a:pt x="15230" y="76364"/>
                    <a:pt x="11502" y="70001"/>
                    <a:pt x="9688" y="62671"/>
                  </a:cubicBezTo>
                  <a:cubicBezTo>
                    <a:pt x="5960" y="47671"/>
                    <a:pt x="2434" y="32500"/>
                    <a:pt x="116" y="17159"/>
                  </a:cubicBezTo>
                  <a:cubicBezTo>
                    <a:pt x="-640" y="11932"/>
                    <a:pt x="2484" y="5966"/>
                    <a:pt x="3844" y="341"/>
                  </a:cubicBezTo>
                  <a:cubicBezTo>
                    <a:pt x="5708" y="227"/>
                    <a:pt x="7522" y="114"/>
                    <a:pt x="9386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91E8CD58-BA7C-A826-C7AF-543C2CF32F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39791" y="5147169"/>
              <a:ext cx="37126" cy="84454"/>
            </a:xfrm>
            <a:custGeom>
              <a:avLst/>
              <a:gdLst>
                <a:gd name="connsiteX0" fmla="*/ 10878 w 37126"/>
                <a:gd name="connsiteY0" fmla="*/ 26899 h 84454"/>
                <a:gd name="connsiteX1" fmla="*/ 601 w 37126"/>
                <a:gd name="connsiteY1" fmla="*/ 8319 h 84454"/>
                <a:gd name="connsiteX2" fmla="*/ 12893 w 37126"/>
                <a:gd name="connsiteY2" fmla="*/ 308 h 84454"/>
                <a:gd name="connsiteX3" fmla="*/ 30426 w 37126"/>
                <a:gd name="connsiteY3" fmla="*/ 10933 h 84454"/>
                <a:gd name="connsiteX4" fmla="*/ 29468 w 37126"/>
                <a:gd name="connsiteY4" fmla="*/ 37353 h 84454"/>
                <a:gd name="connsiteX5" fmla="*/ 37126 w 37126"/>
                <a:gd name="connsiteY5" fmla="*/ 73320 h 84454"/>
                <a:gd name="connsiteX6" fmla="*/ 9266 w 37126"/>
                <a:gd name="connsiteY6" fmla="*/ 81445 h 84454"/>
                <a:gd name="connsiteX7" fmla="*/ 1860 w 37126"/>
                <a:gd name="connsiteY7" fmla="*/ 50990 h 84454"/>
                <a:gd name="connsiteX8" fmla="*/ 10878 w 37126"/>
                <a:gd name="connsiteY8" fmla="*/ 26842 h 8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26" h="84454">
                  <a:moveTo>
                    <a:pt x="10878" y="26899"/>
                  </a:moveTo>
                  <a:cubicBezTo>
                    <a:pt x="6697" y="19285"/>
                    <a:pt x="3624" y="13831"/>
                    <a:pt x="601" y="8319"/>
                  </a:cubicBezTo>
                  <a:cubicBezTo>
                    <a:pt x="4681" y="5535"/>
                    <a:pt x="8510" y="1047"/>
                    <a:pt x="12893" y="308"/>
                  </a:cubicBezTo>
                  <a:cubicBezTo>
                    <a:pt x="20450" y="-999"/>
                    <a:pt x="28713" y="1728"/>
                    <a:pt x="30426" y="10933"/>
                  </a:cubicBezTo>
                  <a:cubicBezTo>
                    <a:pt x="32038" y="19342"/>
                    <a:pt x="31937" y="29285"/>
                    <a:pt x="29468" y="37353"/>
                  </a:cubicBezTo>
                  <a:cubicBezTo>
                    <a:pt x="25237" y="51445"/>
                    <a:pt x="23725" y="63660"/>
                    <a:pt x="37126" y="73320"/>
                  </a:cubicBezTo>
                  <a:cubicBezTo>
                    <a:pt x="28662" y="85365"/>
                    <a:pt x="19392" y="86899"/>
                    <a:pt x="9266" y="81445"/>
                  </a:cubicBezTo>
                  <a:cubicBezTo>
                    <a:pt x="601" y="76785"/>
                    <a:pt x="-2271" y="64854"/>
                    <a:pt x="1860" y="50990"/>
                  </a:cubicBezTo>
                  <a:cubicBezTo>
                    <a:pt x="4631" y="41729"/>
                    <a:pt x="8561" y="32865"/>
                    <a:pt x="10878" y="2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211BBC2-4546-F567-2E92-DA18DE0952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0705" y="6539645"/>
              <a:ext cx="46685" cy="116648"/>
            </a:xfrm>
            <a:custGeom>
              <a:avLst/>
              <a:gdLst>
                <a:gd name="connsiteX0" fmla="*/ 0 w 46685"/>
                <a:gd name="connsiteY0" fmla="*/ 0 h 116648"/>
                <a:gd name="connsiteX1" fmla="*/ 37936 w 46685"/>
                <a:gd name="connsiteY1" fmla="*/ 40682 h 116648"/>
                <a:gd name="connsiteX2" fmla="*/ 32545 w 46685"/>
                <a:gd name="connsiteY2" fmla="*/ 116649 h 116648"/>
                <a:gd name="connsiteX3" fmla="*/ 23276 w 46685"/>
                <a:gd name="connsiteY3" fmla="*/ 57842 h 116648"/>
                <a:gd name="connsiteX4" fmla="*/ 50 w 46685"/>
                <a:gd name="connsiteY4" fmla="*/ 0 h 11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85" h="116648">
                  <a:moveTo>
                    <a:pt x="0" y="0"/>
                  </a:moveTo>
                  <a:cubicBezTo>
                    <a:pt x="27256" y="739"/>
                    <a:pt x="31387" y="23182"/>
                    <a:pt x="37936" y="40682"/>
                  </a:cubicBezTo>
                  <a:cubicBezTo>
                    <a:pt x="51237" y="76308"/>
                    <a:pt x="49322" y="101080"/>
                    <a:pt x="32545" y="116649"/>
                  </a:cubicBezTo>
                  <a:cubicBezTo>
                    <a:pt x="29472" y="96024"/>
                    <a:pt x="28314" y="76251"/>
                    <a:pt x="23276" y="57842"/>
                  </a:cubicBezTo>
                  <a:cubicBezTo>
                    <a:pt x="18187" y="39376"/>
                    <a:pt x="9219" y="22330"/>
                    <a:pt x="5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3D6043E-04C1-3213-A042-5637EF8A81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5913" y="6470627"/>
              <a:ext cx="45492" cy="87378"/>
            </a:xfrm>
            <a:custGeom>
              <a:avLst/>
              <a:gdLst>
                <a:gd name="connsiteX0" fmla="*/ 29472 w 45492"/>
                <a:gd name="connsiteY0" fmla="*/ 2712 h 87378"/>
                <a:gd name="connsiteX1" fmla="*/ 36022 w 45492"/>
                <a:gd name="connsiteY1" fmla="*/ 27654 h 87378"/>
                <a:gd name="connsiteX2" fmla="*/ 42017 w 45492"/>
                <a:gd name="connsiteY2" fmla="*/ 65951 h 87378"/>
                <a:gd name="connsiteX3" fmla="*/ 12192 w 45492"/>
                <a:gd name="connsiteY3" fmla="*/ 87371 h 87378"/>
                <a:gd name="connsiteX4" fmla="*/ 0 w 45492"/>
                <a:gd name="connsiteY4" fmla="*/ 79985 h 87378"/>
                <a:gd name="connsiteX5" fmla="*/ 7003 w 45492"/>
                <a:gd name="connsiteY5" fmla="*/ 69360 h 87378"/>
                <a:gd name="connsiteX6" fmla="*/ 14912 w 45492"/>
                <a:gd name="connsiteY6" fmla="*/ 65382 h 87378"/>
                <a:gd name="connsiteX7" fmla="*/ 18741 w 45492"/>
                <a:gd name="connsiteY7" fmla="*/ 36518 h 87378"/>
                <a:gd name="connsiteX8" fmla="*/ 13703 w 45492"/>
                <a:gd name="connsiteY8" fmla="*/ 31746 h 87378"/>
                <a:gd name="connsiteX9" fmla="*/ 5290 w 45492"/>
                <a:gd name="connsiteY9" fmla="*/ 8905 h 87378"/>
                <a:gd name="connsiteX10" fmla="*/ 29371 w 45492"/>
                <a:gd name="connsiteY10" fmla="*/ 2768 h 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92" h="87378">
                  <a:moveTo>
                    <a:pt x="29472" y="2712"/>
                  </a:moveTo>
                  <a:cubicBezTo>
                    <a:pt x="23527" y="14188"/>
                    <a:pt x="29271" y="20609"/>
                    <a:pt x="36022" y="27654"/>
                  </a:cubicBezTo>
                  <a:cubicBezTo>
                    <a:pt x="46400" y="38336"/>
                    <a:pt x="48012" y="51916"/>
                    <a:pt x="42017" y="65951"/>
                  </a:cubicBezTo>
                  <a:cubicBezTo>
                    <a:pt x="36122" y="79757"/>
                    <a:pt x="25291" y="86689"/>
                    <a:pt x="12192" y="87371"/>
                  </a:cubicBezTo>
                  <a:cubicBezTo>
                    <a:pt x="8262" y="87598"/>
                    <a:pt x="4080" y="82598"/>
                    <a:pt x="0" y="79985"/>
                  </a:cubicBezTo>
                  <a:cubicBezTo>
                    <a:pt x="2317" y="76405"/>
                    <a:pt x="4181" y="72314"/>
                    <a:pt x="7003" y="69360"/>
                  </a:cubicBezTo>
                  <a:cubicBezTo>
                    <a:pt x="9018" y="67257"/>
                    <a:pt x="12444" y="67030"/>
                    <a:pt x="14912" y="65382"/>
                  </a:cubicBezTo>
                  <a:cubicBezTo>
                    <a:pt x="28162" y="56746"/>
                    <a:pt x="29220" y="48621"/>
                    <a:pt x="18741" y="36518"/>
                  </a:cubicBezTo>
                  <a:cubicBezTo>
                    <a:pt x="17230" y="34757"/>
                    <a:pt x="15416" y="33280"/>
                    <a:pt x="13703" y="31746"/>
                  </a:cubicBezTo>
                  <a:cubicBezTo>
                    <a:pt x="7204" y="25836"/>
                    <a:pt x="906" y="19188"/>
                    <a:pt x="5290" y="8905"/>
                  </a:cubicBezTo>
                  <a:cubicBezTo>
                    <a:pt x="9421" y="-811"/>
                    <a:pt x="17179" y="-2119"/>
                    <a:pt x="29371" y="2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31CC53E0-59A9-4E6E-6FFB-3A16B5303F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0217" y="1759072"/>
              <a:ext cx="71035" cy="71450"/>
            </a:xfrm>
            <a:custGeom>
              <a:avLst/>
              <a:gdLst>
                <a:gd name="connsiteX0" fmla="*/ 35568 w 71035"/>
                <a:gd name="connsiteY0" fmla="*/ 24405 h 71450"/>
                <a:gd name="connsiteX1" fmla="*/ 37634 w 71035"/>
                <a:gd name="connsiteY1" fmla="*/ 13268 h 71450"/>
                <a:gd name="connsiteX2" fmla="*/ 48113 w 71035"/>
                <a:gd name="connsiteY2" fmla="*/ 257 h 71450"/>
                <a:gd name="connsiteX3" fmla="*/ 57635 w 71035"/>
                <a:gd name="connsiteY3" fmla="*/ 13041 h 71450"/>
                <a:gd name="connsiteX4" fmla="*/ 71036 w 71035"/>
                <a:gd name="connsiteY4" fmla="*/ 28666 h 71450"/>
                <a:gd name="connsiteX5" fmla="*/ 54461 w 71035"/>
                <a:gd name="connsiteY5" fmla="*/ 71451 h 71450"/>
                <a:gd name="connsiteX6" fmla="*/ 38893 w 71035"/>
                <a:gd name="connsiteY6" fmla="*/ 43950 h 71450"/>
                <a:gd name="connsiteX7" fmla="*/ 9673 w 71035"/>
                <a:gd name="connsiteY7" fmla="*/ 46280 h 71450"/>
                <a:gd name="connsiteX8" fmla="*/ 0 w 71035"/>
                <a:gd name="connsiteY8" fmla="*/ 39121 h 71450"/>
                <a:gd name="connsiteX9" fmla="*/ 8363 w 71035"/>
                <a:gd name="connsiteY9" fmla="*/ 30200 h 71450"/>
                <a:gd name="connsiteX10" fmla="*/ 35568 w 71035"/>
                <a:gd name="connsiteY10" fmla="*/ 24348 h 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35" h="71450">
                  <a:moveTo>
                    <a:pt x="35568" y="24405"/>
                  </a:moveTo>
                  <a:cubicBezTo>
                    <a:pt x="36425" y="19461"/>
                    <a:pt x="36173" y="15711"/>
                    <a:pt x="37634" y="13268"/>
                  </a:cubicBezTo>
                  <a:cubicBezTo>
                    <a:pt x="40606" y="8325"/>
                    <a:pt x="43931" y="1280"/>
                    <a:pt x="48113" y="257"/>
                  </a:cubicBezTo>
                  <a:cubicBezTo>
                    <a:pt x="55720" y="-1618"/>
                    <a:pt x="55267" y="7189"/>
                    <a:pt x="57635" y="13041"/>
                  </a:cubicBezTo>
                  <a:cubicBezTo>
                    <a:pt x="59902" y="18780"/>
                    <a:pt x="65746" y="22757"/>
                    <a:pt x="71036" y="28666"/>
                  </a:cubicBezTo>
                  <a:cubicBezTo>
                    <a:pt x="50682" y="34177"/>
                    <a:pt x="68618" y="57700"/>
                    <a:pt x="54461" y="71451"/>
                  </a:cubicBezTo>
                  <a:cubicBezTo>
                    <a:pt x="49171" y="62132"/>
                    <a:pt x="44435" y="53780"/>
                    <a:pt x="38893" y="43950"/>
                  </a:cubicBezTo>
                  <a:cubicBezTo>
                    <a:pt x="29674" y="44803"/>
                    <a:pt x="19648" y="46394"/>
                    <a:pt x="9673" y="46280"/>
                  </a:cubicBezTo>
                  <a:cubicBezTo>
                    <a:pt x="6398" y="46280"/>
                    <a:pt x="3224" y="41621"/>
                    <a:pt x="0" y="39121"/>
                  </a:cubicBezTo>
                  <a:cubicBezTo>
                    <a:pt x="2771" y="36053"/>
                    <a:pt x="5088" y="31280"/>
                    <a:pt x="8363" y="30200"/>
                  </a:cubicBezTo>
                  <a:cubicBezTo>
                    <a:pt x="16625" y="27473"/>
                    <a:pt x="25341" y="26450"/>
                    <a:pt x="35568" y="243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A517CB0-AC24-4315-BF60-6EE64C071C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1121" y="5458728"/>
              <a:ext cx="85192" cy="44213"/>
            </a:xfrm>
            <a:custGeom>
              <a:avLst/>
              <a:gdLst>
                <a:gd name="connsiteX0" fmla="*/ 85192 w 85192"/>
                <a:gd name="connsiteY0" fmla="*/ 9432 h 44213"/>
                <a:gd name="connsiteX1" fmla="*/ 66200 w 85192"/>
                <a:gd name="connsiteY1" fmla="*/ 19148 h 44213"/>
                <a:gd name="connsiteX2" fmla="*/ 68366 w 85192"/>
                <a:gd name="connsiteY2" fmla="*/ 23750 h 44213"/>
                <a:gd name="connsiteX3" fmla="*/ 62320 w 85192"/>
                <a:gd name="connsiteY3" fmla="*/ 36251 h 44213"/>
                <a:gd name="connsiteX4" fmla="*/ 29371 w 85192"/>
                <a:gd name="connsiteY4" fmla="*/ 40569 h 44213"/>
                <a:gd name="connsiteX5" fmla="*/ 27054 w 85192"/>
                <a:gd name="connsiteY5" fmla="*/ 24091 h 44213"/>
                <a:gd name="connsiteX6" fmla="*/ 0 w 85192"/>
                <a:gd name="connsiteY6" fmla="*/ 19603 h 44213"/>
                <a:gd name="connsiteX7" fmla="*/ 14308 w 85192"/>
                <a:gd name="connsiteY7" fmla="*/ 6251 h 44213"/>
                <a:gd name="connsiteX8" fmla="*/ 84034 w 85192"/>
                <a:gd name="connsiteY8" fmla="*/ 3353 h 44213"/>
                <a:gd name="connsiteX9" fmla="*/ 85192 w 85192"/>
                <a:gd name="connsiteY9" fmla="*/ 9376 h 4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92" h="44213">
                  <a:moveTo>
                    <a:pt x="85192" y="9432"/>
                  </a:moveTo>
                  <a:cubicBezTo>
                    <a:pt x="79097" y="12557"/>
                    <a:pt x="73051" y="15625"/>
                    <a:pt x="66200" y="19148"/>
                  </a:cubicBezTo>
                  <a:cubicBezTo>
                    <a:pt x="66703" y="20228"/>
                    <a:pt x="67459" y="22046"/>
                    <a:pt x="68366" y="23750"/>
                  </a:cubicBezTo>
                  <a:cubicBezTo>
                    <a:pt x="72396" y="31591"/>
                    <a:pt x="67056" y="34319"/>
                    <a:pt x="62320" y="36251"/>
                  </a:cubicBezTo>
                  <a:cubicBezTo>
                    <a:pt x="51640" y="40569"/>
                    <a:pt x="40808" y="49092"/>
                    <a:pt x="29371" y="40569"/>
                  </a:cubicBezTo>
                  <a:cubicBezTo>
                    <a:pt x="26802" y="38694"/>
                    <a:pt x="27860" y="30683"/>
                    <a:pt x="27054" y="24091"/>
                  </a:cubicBezTo>
                  <a:cubicBezTo>
                    <a:pt x="21412" y="23182"/>
                    <a:pt x="13451" y="21819"/>
                    <a:pt x="0" y="19603"/>
                  </a:cubicBezTo>
                  <a:cubicBezTo>
                    <a:pt x="7557" y="12330"/>
                    <a:pt x="10529" y="7216"/>
                    <a:pt x="14308" y="6251"/>
                  </a:cubicBezTo>
                  <a:cubicBezTo>
                    <a:pt x="37483" y="569"/>
                    <a:pt x="60809" y="-2954"/>
                    <a:pt x="84034" y="3353"/>
                  </a:cubicBezTo>
                  <a:cubicBezTo>
                    <a:pt x="84437" y="5341"/>
                    <a:pt x="84790" y="7387"/>
                    <a:pt x="85192" y="93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16F8577F-7620-3978-1330-CBD4E0122B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37329" y="2381663"/>
              <a:ext cx="52867" cy="75221"/>
            </a:xfrm>
            <a:custGeom>
              <a:avLst/>
              <a:gdLst>
                <a:gd name="connsiteX0" fmla="*/ 33302 w 52867"/>
                <a:gd name="connsiteY0" fmla="*/ 15682 h 75221"/>
                <a:gd name="connsiteX1" fmla="*/ 9471 w 52867"/>
                <a:gd name="connsiteY1" fmla="*/ 23125 h 75221"/>
                <a:gd name="connsiteX2" fmla="*/ 0 w 52867"/>
                <a:gd name="connsiteY2" fmla="*/ 20057 h 75221"/>
                <a:gd name="connsiteX3" fmla="*/ 4484 w 52867"/>
                <a:gd name="connsiteY3" fmla="*/ 8125 h 75221"/>
                <a:gd name="connsiteX4" fmla="*/ 40103 w 52867"/>
                <a:gd name="connsiteY4" fmla="*/ 0 h 75221"/>
                <a:gd name="connsiteX5" fmla="*/ 50985 w 52867"/>
                <a:gd name="connsiteY5" fmla="*/ 23125 h 75221"/>
                <a:gd name="connsiteX6" fmla="*/ 43226 w 52867"/>
                <a:gd name="connsiteY6" fmla="*/ 37841 h 75221"/>
                <a:gd name="connsiteX7" fmla="*/ 32042 w 52867"/>
                <a:gd name="connsiteY7" fmla="*/ 70796 h 75221"/>
                <a:gd name="connsiteX8" fmla="*/ 16525 w 52867"/>
                <a:gd name="connsiteY8" fmla="*/ 69432 h 75221"/>
                <a:gd name="connsiteX9" fmla="*/ 14761 w 52867"/>
                <a:gd name="connsiteY9" fmla="*/ 47046 h 75221"/>
                <a:gd name="connsiteX10" fmla="*/ 33352 w 52867"/>
                <a:gd name="connsiteY10" fmla="*/ 15739 h 7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67" h="75221">
                  <a:moveTo>
                    <a:pt x="33302" y="15682"/>
                  </a:moveTo>
                  <a:cubicBezTo>
                    <a:pt x="22973" y="19034"/>
                    <a:pt x="16323" y="21761"/>
                    <a:pt x="9471" y="23125"/>
                  </a:cubicBezTo>
                  <a:cubicBezTo>
                    <a:pt x="6549" y="23693"/>
                    <a:pt x="3174" y="21193"/>
                    <a:pt x="0" y="20057"/>
                  </a:cubicBezTo>
                  <a:cubicBezTo>
                    <a:pt x="1461" y="15909"/>
                    <a:pt x="2166" y="8864"/>
                    <a:pt x="4484" y="8125"/>
                  </a:cubicBezTo>
                  <a:cubicBezTo>
                    <a:pt x="16122" y="4318"/>
                    <a:pt x="28163" y="57"/>
                    <a:pt x="40103" y="0"/>
                  </a:cubicBezTo>
                  <a:cubicBezTo>
                    <a:pt x="51589" y="0"/>
                    <a:pt x="55620" y="10398"/>
                    <a:pt x="50985" y="23125"/>
                  </a:cubicBezTo>
                  <a:cubicBezTo>
                    <a:pt x="49070" y="28352"/>
                    <a:pt x="45342" y="32671"/>
                    <a:pt x="43226" y="37841"/>
                  </a:cubicBezTo>
                  <a:cubicBezTo>
                    <a:pt x="38843" y="48466"/>
                    <a:pt x="34964" y="59318"/>
                    <a:pt x="32042" y="70796"/>
                  </a:cubicBezTo>
                  <a:cubicBezTo>
                    <a:pt x="27004" y="77614"/>
                    <a:pt x="19648" y="76080"/>
                    <a:pt x="16525" y="69432"/>
                  </a:cubicBezTo>
                  <a:cubicBezTo>
                    <a:pt x="13552" y="63182"/>
                    <a:pt x="12494" y="53353"/>
                    <a:pt x="14761" y="47046"/>
                  </a:cubicBezTo>
                  <a:cubicBezTo>
                    <a:pt x="18389" y="36989"/>
                    <a:pt x="25492" y="28580"/>
                    <a:pt x="33352" y="15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72BD6E81-2163-C08A-4D75-BA63CE2B68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5285" y="5702289"/>
              <a:ext cx="110282" cy="33715"/>
            </a:xfrm>
            <a:custGeom>
              <a:avLst/>
              <a:gdLst>
                <a:gd name="connsiteX0" fmla="*/ 0 w 110282"/>
                <a:gd name="connsiteY0" fmla="*/ 29680 h 33715"/>
                <a:gd name="connsiteX1" fmla="*/ 23175 w 110282"/>
                <a:gd name="connsiteY1" fmla="*/ 9737 h 33715"/>
                <a:gd name="connsiteX2" fmla="*/ 110282 w 110282"/>
                <a:gd name="connsiteY2" fmla="*/ 7805 h 33715"/>
                <a:gd name="connsiteX3" fmla="*/ 11739 w 110282"/>
                <a:gd name="connsiteY3" fmla="*/ 33544 h 33715"/>
                <a:gd name="connsiteX4" fmla="*/ 50 w 110282"/>
                <a:gd name="connsiteY4" fmla="*/ 29680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82" h="33715">
                  <a:moveTo>
                    <a:pt x="0" y="29680"/>
                  </a:moveTo>
                  <a:cubicBezTo>
                    <a:pt x="2318" y="12862"/>
                    <a:pt x="13955" y="12407"/>
                    <a:pt x="23175" y="9737"/>
                  </a:cubicBezTo>
                  <a:cubicBezTo>
                    <a:pt x="51841" y="1328"/>
                    <a:pt x="80659" y="-6229"/>
                    <a:pt x="110282" y="7805"/>
                  </a:cubicBezTo>
                  <a:cubicBezTo>
                    <a:pt x="78744" y="23373"/>
                    <a:pt x="44284" y="23998"/>
                    <a:pt x="11739" y="33544"/>
                  </a:cubicBezTo>
                  <a:cubicBezTo>
                    <a:pt x="8464" y="34510"/>
                    <a:pt x="4182" y="31157"/>
                    <a:pt x="50" y="296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FD7911DD-C5A1-43FA-2436-F39534D3E2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3408" y="4672385"/>
              <a:ext cx="50239" cy="72276"/>
            </a:xfrm>
            <a:custGeom>
              <a:avLst/>
              <a:gdLst>
                <a:gd name="connsiteX0" fmla="*/ 33966 w 50239"/>
                <a:gd name="connsiteY0" fmla="*/ 50714 h 72276"/>
                <a:gd name="connsiteX1" fmla="*/ 43186 w 50239"/>
                <a:gd name="connsiteY1" fmla="*/ 54975 h 72276"/>
                <a:gd name="connsiteX2" fmla="*/ 50239 w 50239"/>
                <a:gd name="connsiteY2" fmla="*/ 60316 h 72276"/>
                <a:gd name="connsiteX3" fmla="*/ 15628 w 50239"/>
                <a:gd name="connsiteY3" fmla="*/ 67759 h 72276"/>
                <a:gd name="connsiteX4" fmla="*/ 15174 w 50239"/>
                <a:gd name="connsiteY4" fmla="*/ 28725 h 72276"/>
                <a:gd name="connsiteX5" fmla="*/ 866 w 50239"/>
                <a:gd name="connsiteY5" fmla="*/ 13554 h 72276"/>
                <a:gd name="connsiteX6" fmla="*/ 22177 w 50239"/>
                <a:gd name="connsiteY6" fmla="*/ 32 h 72276"/>
                <a:gd name="connsiteX7" fmla="*/ 39558 w 50239"/>
                <a:gd name="connsiteY7" fmla="*/ 18157 h 72276"/>
                <a:gd name="connsiteX8" fmla="*/ 33966 w 50239"/>
                <a:gd name="connsiteY8" fmla="*/ 50714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39" h="72276">
                  <a:moveTo>
                    <a:pt x="33966" y="50714"/>
                  </a:moveTo>
                  <a:cubicBezTo>
                    <a:pt x="36888" y="52077"/>
                    <a:pt x="40163" y="53271"/>
                    <a:pt x="43186" y="54975"/>
                  </a:cubicBezTo>
                  <a:cubicBezTo>
                    <a:pt x="45654" y="56396"/>
                    <a:pt x="47821" y="58441"/>
                    <a:pt x="50239" y="60316"/>
                  </a:cubicBezTo>
                  <a:cubicBezTo>
                    <a:pt x="39558" y="72646"/>
                    <a:pt x="25049" y="75998"/>
                    <a:pt x="15628" y="67759"/>
                  </a:cubicBezTo>
                  <a:cubicBezTo>
                    <a:pt x="2176" y="55998"/>
                    <a:pt x="10993" y="42532"/>
                    <a:pt x="15174" y="28725"/>
                  </a:cubicBezTo>
                  <a:cubicBezTo>
                    <a:pt x="11194" y="22872"/>
                    <a:pt x="-3718" y="27872"/>
                    <a:pt x="866" y="13554"/>
                  </a:cubicBezTo>
                  <a:cubicBezTo>
                    <a:pt x="4292" y="2929"/>
                    <a:pt x="12756" y="-366"/>
                    <a:pt x="22177" y="32"/>
                  </a:cubicBezTo>
                  <a:cubicBezTo>
                    <a:pt x="32052" y="486"/>
                    <a:pt x="39911" y="7588"/>
                    <a:pt x="39558" y="18157"/>
                  </a:cubicBezTo>
                  <a:cubicBezTo>
                    <a:pt x="39206" y="28554"/>
                    <a:pt x="36132" y="38895"/>
                    <a:pt x="33966" y="507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2888B41-8A04-87AE-CAFC-0A19911425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946" y="4822929"/>
              <a:ext cx="48607" cy="63880"/>
            </a:xfrm>
            <a:custGeom>
              <a:avLst/>
              <a:gdLst>
                <a:gd name="connsiteX0" fmla="*/ 12283 w 48607"/>
                <a:gd name="connsiteY0" fmla="*/ 682 h 63880"/>
                <a:gd name="connsiteX1" fmla="*/ 18732 w 48607"/>
                <a:gd name="connsiteY1" fmla="*/ 29716 h 63880"/>
                <a:gd name="connsiteX2" fmla="*/ 32082 w 48607"/>
                <a:gd name="connsiteY2" fmla="*/ 13579 h 63880"/>
                <a:gd name="connsiteX3" fmla="*/ 39942 w 48607"/>
                <a:gd name="connsiteY3" fmla="*/ 13352 h 63880"/>
                <a:gd name="connsiteX4" fmla="*/ 43116 w 48607"/>
                <a:gd name="connsiteY4" fmla="*/ 21364 h 63880"/>
                <a:gd name="connsiteX5" fmla="*/ 34753 w 48607"/>
                <a:gd name="connsiteY5" fmla="*/ 46648 h 63880"/>
                <a:gd name="connsiteX6" fmla="*/ 48607 w 48607"/>
                <a:gd name="connsiteY6" fmla="*/ 55057 h 63880"/>
                <a:gd name="connsiteX7" fmla="*/ 43468 w 48607"/>
                <a:gd name="connsiteY7" fmla="*/ 61819 h 63880"/>
                <a:gd name="connsiteX8" fmla="*/ 19739 w 48607"/>
                <a:gd name="connsiteY8" fmla="*/ 62784 h 63880"/>
                <a:gd name="connsiteX9" fmla="*/ 444 w 48607"/>
                <a:gd name="connsiteY9" fmla="*/ 46194 h 63880"/>
                <a:gd name="connsiteX10" fmla="*/ 544 w 48607"/>
                <a:gd name="connsiteY10" fmla="*/ 16762 h 63880"/>
                <a:gd name="connsiteX11" fmla="*/ 5734 w 48607"/>
                <a:gd name="connsiteY11" fmla="*/ 0 h 63880"/>
                <a:gd name="connsiteX12" fmla="*/ 12333 w 48607"/>
                <a:gd name="connsiteY12" fmla="*/ 568 h 6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07" h="63880">
                  <a:moveTo>
                    <a:pt x="12283" y="682"/>
                  </a:moveTo>
                  <a:cubicBezTo>
                    <a:pt x="14298" y="9659"/>
                    <a:pt x="16263" y="18636"/>
                    <a:pt x="18732" y="29716"/>
                  </a:cubicBezTo>
                  <a:cubicBezTo>
                    <a:pt x="23669" y="23579"/>
                    <a:pt x="27447" y="18011"/>
                    <a:pt x="32082" y="13579"/>
                  </a:cubicBezTo>
                  <a:cubicBezTo>
                    <a:pt x="33695" y="11989"/>
                    <a:pt x="37977" y="12046"/>
                    <a:pt x="39942" y="13352"/>
                  </a:cubicBezTo>
                  <a:cubicBezTo>
                    <a:pt x="41856" y="14716"/>
                    <a:pt x="43670" y="19091"/>
                    <a:pt x="43116" y="21364"/>
                  </a:cubicBezTo>
                  <a:cubicBezTo>
                    <a:pt x="41201" y="29148"/>
                    <a:pt x="38229" y="36534"/>
                    <a:pt x="34753" y="46648"/>
                  </a:cubicBezTo>
                  <a:cubicBezTo>
                    <a:pt x="38884" y="49148"/>
                    <a:pt x="43922" y="52216"/>
                    <a:pt x="48607" y="55057"/>
                  </a:cubicBezTo>
                  <a:cubicBezTo>
                    <a:pt x="45181" y="59659"/>
                    <a:pt x="44375" y="61762"/>
                    <a:pt x="43468" y="61819"/>
                  </a:cubicBezTo>
                  <a:cubicBezTo>
                    <a:pt x="35559" y="62330"/>
                    <a:pt x="27599" y="61819"/>
                    <a:pt x="19739" y="62784"/>
                  </a:cubicBezTo>
                  <a:cubicBezTo>
                    <a:pt x="1451" y="65114"/>
                    <a:pt x="1300" y="65398"/>
                    <a:pt x="444" y="46194"/>
                  </a:cubicBezTo>
                  <a:cubicBezTo>
                    <a:pt x="-10" y="36421"/>
                    <a:pt x="-312" y="26477"/>
                    <a:pt x="544" y="16762"/>
                  </a:cubicBezTo>
                  <a:cubicBezTo>
                    <a:pt x="1048" y="11023"/>
                    <a:pt x="3920" y="5568"/>
                    <a:pt x="5734" y="0"/>
                  </a:cubicBezTo>
                  <a:cubicBezTo>
                    <a:pt x="7950" y="170"/>
                    <a:pt x="10117" y="398"/>
                    <a:pt x="12333" y="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39D99DB-1E16-BCB8-84A2-1CDAF96B13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3647" y="3406576"/>
              <a:ext cx="41031" cy="78750"/>
            </a:xfrm>
            <a:custGeom>
              <a:avLst/>
              <a:gdLst>
                <a:gd name="connsiteX0" fmla="*/ 36807 w 41031"/>
                <a:gd name="connsiteY0" fmla="*/ 8674 h 78750"/>
                <a:gd name="connsiteX1" fmla="*/ 20484 w 41031"/>
                <a:gd name="connsiteY1" fmla="*/ 22140 h 78750"/>
                <a:gd name="connsiteX2" fmla="*/ 34893 w 41031"/>
                <a:gd name="connsiteY2" fmla="*/ 34640 h 78750"/>
                <a:gd name="connsiteX3" fmla="*/ 36757 w 41031"/>
                <a:gd name="connsiteY3" fmla="*/ 66344 h 78750"/>
                <a:gd name="connsiteX4" fmla="*/ 4967 w 41031"/>
                <a:gd name="connsiteY4" fmla="*/ 77424 h 78750"/>
                <a:gd name="connsiteX5" fmla="*/ 3304 w 41031"/>
                <a:gd name="connsiteY5" fmla="*/ 63731 h 78750"/>
                <a:gd name="connsiteX6" fmla="*/ 21743 w 41031"/>
                <a:gd name="connsiteY6" fmla="*/ 51799 h 78750"/>
                <a:gd name="connsiteX7" fmla="*/ 9652 w 41031"/>
                <a:gd name="connsiteY7" fmla="*/ 36572 h 78750"/>
                <a:gd name="connsiteX8" fmla="*/ 4765 w 41031"/>
                <a:gd name="connsiteY8" fmla="*/ 6856 h 78750"/>
                <a:gd name="connsiteX9" fmla="*/ 36857 w 41031"/>
                <a:gd name="connsiteY9" fmla="*/ 8731 h 7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31" h="78750">
                  <a:moveTo>
                    <a:pt x="36807" y="8674"/>
                  </a:moveTo>
                  <a:cubicBezTo>
                    <a:pt x="31165" y="13333"/>
                    <a:pt x="27235" y="16571"/>
                    <a:pt x="20484" y="22140"/>
                  </a:cubicBezTo>
                  <a:cubicBezTo>
                    <a:pt x="25774" y="26571"/>
                    <a:pt x="31265" y="29697"/>
                    <a:pt x="34893" y="34640"/>
                  </a:cubicBezTo>
                  <a:cubicBezTo>
                    <a:pt x="42601" y="45094"/>
                    <a:pt x="42853" y="57595"/>
                    <a:pt x="36757" y="66344"/>
                  </a:cubicBezTo>
                  <a:cubicBezTo>
                    <a:pt x="30560" y="75265"/>
                    <a:pt x="13129" y="81629"/>
                    <a:pt x="4967" y="77424"/>
                  </a:cubicBezTo>
                  <a:cubicBezTo>
                    <a:pt x="-1482" y="74129"/>
                    <a:pt x="-1230" y="68049"/>
                    <a:pt x="3304" y="63731"/>
                  </a:cubicBezTo>
                  <a:cubicBezTo>
                    <a:pt x="8091" y="59185"/>
                    <a:pt x="14237" y="56515"/>
                    <a:pt x="21743" y="51799"/>
                  </a:cubicBezTo>
                  <a:cubicBezTo>
                    <a:pt x="16958" y="45719"/>
                    <a:pt x="13380" y="41060"/>
                    <a:pt x="9652" y="36572"/>
                  </a:cubicBezTo>
                  <a:cubicBezTo>
                    <a:pt x="-776" y="24185"/>
                    <a:pt x="-2288" y="15492"/>
                    <a:pt x="4765" y="6856"/>
                  </a:cubicBezTo>
                  <a:cubicBezTo>
                    <a:pt x="12524" y="-2576"/>
                    <a:pt x="22902" y="-2576"/>
                    <a:pt x="36857" y="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CF161AE6-0083-F9E7-3195-5C7B2EF39E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8972" y="3145423"/>
              <a:ext cx="58820" cy="50114"/>
            </a:xfrm>
            <a:custGeom>
              <a:avLst/>
              <a:gdLst>
                <a:gd name="connsiteX0" fmla="*/ 26316 w 58820"/>
                <a:gd name="connsiteY0" fmla="*/ 50109 h 50114"/>
                <a:gd name="connsiteX1" fmla="*/ 68 w 58820"/>
                <a:gd name="connsiteY1" fmla="*/ 21018 h 50114"/>
                <a:gd name="connsiteX2" fmla="*/ 13772 w 58820"/>
                <a:gd name="connsiteY2" fmla="*/ 1927 h 50114"/>
                <a:gd name="connsiteX3" fmla="*/ 22387 w 58820"/>
                <a:gd name="connsiteY3" fmla="*/ 847 h 50114"/>
                <a:gd name="connsiteX4" fmla="*/ 58761 w 58820"/>
                <a:gd name="connsiteY4" fmla="*/ 20506 h 50114"/>
                <a:gd name="connsiteX5" fmla="*/ 26367 w 58820"/>
                <a:gd name="connsiteY5" fmla="*/ 50052 h 50114"/>
                <a:gd name="connsiteX6" fmla="*/ 18507 w 58820"/>
                <a:gd name="connsiteY6" fmla="*/ 15563 h 50114"/>
                <a:gd name="connsiteX7" fmla="*/ 40523 w 58820"/>
                <a:gd name="connsiteY7" fmla="*/ 18631 h 50114"/>
                <a:gd name="connsiteX8" fmla="*/ 18507 w 58820"/>
                <a:gd name="connsiteY8" fmla="*/ 15563 h 5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20" h="50114">
                  <a:moveTo>
                    <a:pt x="26316" y="50109"/>
                  </a:moveTo>
                  <a:cubicBezTo>
                    <a:pt x="11504" y="50450"/>
                    <a:pt x="-1040" y="36870"/>
                    <a:pt x="68" y="21018"/>
                  </a:cubicBezTo>
                  <a:cubicBezTo>
                    <a:pt x="723" y="11529"/>
                    <a:pt x="3847" y="3404"/>
                    <a:pt x="13772" y="1927"/>
                  </a:cubicBezTo>
                  <a:cubicBezTo>
                    <a:pt x="16643" y="1529"/>
                    <a:pt x="19565" y="1359"/>
                    <a:pt x="22387" y="847"/>
                  </a:cubicBezTo>
                  <a:cubicBezTo>
                    <a:pt x="41934" y="-2789"/>
                    <a:pt x="57351" y="5563"/>
                    <a:pt x="58761" y="20506"/>
                  </a:cubicBezTo>
                  <a:cubicBezTo>
                    <a:pt x="59970" y="33802"/>
                    <a:pt x="42589" y="49711"/>
                    <a:pt x="26367" y="50052"/>
                  </a:cubicBezTo>
                  <a:close/>
                  <a:moveTo>
                    <a:pt x="18507" y="15563"/>
                  </a:moveTo>
                  <a:cubicBezTo>
                    <a:pt x="26518" y="34086"/>
                    <a:pt x="26770" y="34143"/>
                    <a:pt x="40523" y="18631"/>
                  </a:cubicBezTo>
                  <a:cubicBezTo>
                    <a:pt x="32311" y="17495"/>
                    <a:pt x="26367" y="16643"/>
                    <a:pt x="18507" y="155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93D58A3B-5AC3-6454-3F9D-0634B654E7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210" y="4256758"/>
              <a:ext cx="24055" cy="97811"/>
            </a:xfrm>
            <a:custGeom>
              <a:avLst/>
              <a:gdLst>
                <a:gd name="connsiteX0" fmla="*/ 23173 w 24055"/>
                <a:gd name="connsiteY0" fmla="*/ 67305 h 97811"/>
                <a:gd name="connsiteX1" fmla="*/ 14407 w 24055"/>
                <a:gd name="connsiteY1" fmla="*/ 97589 h 97811"/>
                <a:gd name="connsiteX2" fmla="*/ 1056 w 24055"/>
                <a:gd name="connsiteY2" fmla="*/ 69861 h 97811"/>
                <a:gd name="connsiteX3" fmla="*/ 99 w 24055"/>
                <a:gd name="connsiteY3" fmla="*/ 15941 h 97811"/>
                <a:gd name="connsiteX4" fmla="*/ 10326 w 24055"/>
                <a:gd name="connsiteY4" fmla="*/ 31 h 97811"/>
                <a:gd name="connsiteX5" fmla="*/ 23123 w 24055"/>
                <a:gd name="connsiteY5" fmla="*/ 15884 h 97811"/>
                <a:gd name="connsiteX6" fmla="*/ 23173 w 24055"/>
                <a:gd name="connsiteY6" fmla="*/ 67305 h 9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5" h="97811">
                  <a:moveTo>
                    <a:pt x="23173" y="67305"/>
                  </a:moveTo>
                  <a:cubicBezTo>
                    <a:pt x="25944" y="88157"/>
                    <a:pt x="21964" y="99578"/>
                    <a:pt x="14407" y="97589"/>
                  </a:cubicBezTo>
                  <a:cubicBezTo>
                    <a:pt x="1661" y="94294"/>
                    <a:pt x="1963" y="80486"/>
                    <a:pt x="1056" y="69861"/>
                  </a:cubicBezTo>
                  <a:cubicBezTo>
                    <a:pt x="-455" y="52021"/>
                    <a:pt x="99" y="33895"/>
                    <a:pt x="99" y="15941"/>
                  </a:cubicBezTo>
                  <a:cubicBezTo>
                    <a:pt x="99" y="8156"/>
                    <a:pt x="1963" y="486"/>
                    <a:pt x="10326" y="31"/>
                  </a:cubicBezTo>
                  <a:cubicBezTo>
                    <a:pt x="19546" y="-537"/>
                    <a:pt x="23022" y="6679"/>
                    <a:pt x="23123" y="15884"/>
                  </a:cubicBezTo>
                  <a:cubicBezTo>
                    <a:pt x="23375" y="33043"/>
                    <a:pt x="23173" y="50145"/>
                    <a:pt x="23173" y="673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F0A07B01-B465-C835-3BCA-9A52A4C953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5533" y="1229496"/>
              <a:ext cx="53596" cy="74470"/>
            </a:xfrm>
            <a:custGeom>
              <a:avLst/>
              <a:gdLst>
                <a:gd name="connsiteX0" fmla="*/ 18482 w 53596"/>
                <a:gd name="connsiteY0" fmla="*/ 33125 h 74470"/>
                <a:gd name="connsiteX1" fmla="*/ 37828 w 53596"/>
                <a:gd name="connsiteY1" fmla="*/ 24546 h 74470"/>
                <a:gd name="connsiteX2" fmla="*/ 38886 w 53596"/>
                <a:gd name="connsiteY2" fmla="*/ 34489 h 74470"/>
                <a:gd name="connsiteX3" fmla="*/ 23570 w 53596"/>
                <a:gd name="connsiteY3" fmla="*/ 53239 h 74470"/>
                <a:gd name="connsiteX4" fmla="*/ 53597 w 53596"/>
                <a:gd name="connsiteY4" fmla="*/ 69830 h 74470"/>
                <a:gd name="connsiteX5" fmla="*/ 4224 w 53596"/>
                <a:gd name="connsiteY5" fmla="*/ 66023 h 74470"/>
                <a:gd name="connsiteX6" fmla="*/ 194 w 53596"/>
                <a:gd name="connsiteY6" fmla="*/ 55057 h 74470"/>
                <a:gd name="connsiteX7" fmla="*/ 799 w 53596"/>
                <a:gd name="connsiteY7" fmla="*/ 10852 h 74470"/>
                <a:gd name="connsiteX8" fmla="*/ 7751 w 53596"/>
                <a:gd name="connsiteY8" fmla="*/ 0 h 74470"/>
                <a:gd name="connsiteX9" fmla="*/ 16618 w 53596"/>
                <a:gd name="connsiteY9" fmla="*/ 11136 h 74470"/>
                <a:gd name="connsiteX10" fmla="*/ 18482 w 53596"/>
                <a:gd name="connsiteY10" fmla="*/ 33125 h 7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6" h="74470">
                  <a:moveTo>
                    <a:pt x="18482" y="33125"/>
                  </a:moveTo>
                  <a:cubicBezTo>
                    <a:pt x="26039" y="29773"/>
                    <a:pt x="31228" y="27500"/>
                    <a:pt x="37828" y="24546"/>
                  </a:cubicBezTo>
                  <a:cubicBezTo>
                    <a:pt x="38382" y="28864"/>
                    <a:pt x="39994" y="32898"/>
                    <a:pt x="38886" y="34489"/>
                  </a:cubicBezTo>
                  <a:cubicBezTo>
                    <a:pt x="34553" y="40796"/>
                    <a:pt x="29414" y="46307"/>
                    <a:pt x="23570" y="53239"/>
                  </a:cubicBezTo>
                  <a:cubicBezTo>
                    <a:pt x="33344" y="58637"/>
                    <a:pt x="42463" y="63694"/>
                    <a:pt x="53597" y="69830"/>
                  </a:cubicBezTo>
                  <a:cubicBezTo>
                    <a:pt x="39037" y="77841"/>
                    <a:pt x="10824" y="74773"/>
                    <a:pt x="4224" y="66023"/>
                  </a:cubicBezTo>
                  <a:cubicBezTo>
                    <a:pt x="2008" y="63125"/>
                    <a:pt x="295" y="58750"/>
                    <a:pt x="194" y="55057"/>
                  </a:cubicBezTo>
                  <a:cubicBezTo>
                    <a:pt x="-108" y="40341"/>
                    <a:pt x="-159" y="25512"/>
                    <a:pt x="799" y="10852"/>
                  </a:cubicBezTo>
                  <a:cubicBezTo>
                    <a:pt x="1050" y="7046"/>
                    <a:pt x="5333" y="3580"/>
                    <a:pt x="7751" y="0"/>
                  </a:cubicBezTo>
                  <a:cubicBezTo>
                    <a:pt x="10824" y="3693"/>
                    <a:pt x="15308" y="6818"/>
                    <a:pt x="16618" y="11136"/>
                  </a:cubicBezTo>
                  <a:cubicBezTo>
                    <a:pt x="18432" y="17102"/>
                    <a:pt x="17827" y="24034"/>
                    <a:pt x="18482" y="33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E0E4449E-E2F9-EB0D-2343-376B4087A0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5661" y="2414931"/>
              <a:ext cx="63738" cy="69857"/>
            </a:xfrm>
            <a:custGeom>
              <a:avLst/>
              <a:gdLst>
                <a:gd name="connsiteX0" fmla="*/ 35827 w 63738"/>
                <a:gd name="connsiteY0" fmla="*/ 69858 h 69857"/>
                <a:gd name="connsiteX1" fmla="*/ 23786 w 63738"/>
                <a:gd name="connsiteY1" fmla="*/ 51846 h 69857"/>
                <a:gd name="connsiteX2" fmla="*/ 511 w 63738"/>
                <a:gd name="connsiteY2" fmla="*/ 51846 h 69857"/>
                <a:gd name="connsiteX3" fmla="*/ 21620 w 63738"/>
                <a:gd name="connsiteY3" fmla="*/ 28721 h 69857"/>
                <a:gd name="connsiteX4" fmla="*/ 23585 w 63738"/>
                <a:gd name="connsiteY4" fmla="*/ 10653 h 69857"/>
                <a:gd name="connsiteX5" fmla="*/ 33308 w 63738"/>
                <a:gd name="connsiteY5" fmla="*/ 85 h 69857"/>
                <a:gd name="connsiteX6" fmla="*/ 42780 w 63738"/>
                <a:gd name="connsiteY6" fmla="*/ 7528 h 69857"/>
                <a:gd name="connsiteX7" fmla="*/ 63738 w 63738"/>
                <a:gd name="connsiteY7" fmla="*/ 31732 h 69857"/>
                <a:gd name="connsiteX8" fmla="*/ 35827 w 63738"/>
                <a:gd name="connsiteY8" fmla="*/ 69801 h 6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38" h="69857">
                  <a:moveTo>
                    <a:pt x="35827" y="69858"/>
                  </a:moveTo>
                  <a:cubicBezTo>
                    <a:pt x="31041" y="62699"/>
                    <a:pt x="27666" y="57585"/>
                    <a:pt x="23786" y="51846"/>
                  </a:cubicBezTo>
                  <a:lnTo>
                    <a:pt x="511" y="51846"/>
                  </a:lnTo>
                  <a:cubicBezTo>
                    <a:pt x="-3016" y="31391"/>
                    <a:pt x="12552" y="34744"/>
                    <a:pt x="21620" y="28721"/>
                  </a:cubicBezTo>
                  <a:cubicBezTo>
                    <a:pt x="22124" y="23039"/>
                    <a:pt x="21620" y="16278"/>
                    <a:pt x="23585" y="10653"/>
                  </a:cubicBezTo>
                  <a:cubicBezTo>
                    <a:pt x="25197" y="6221"/>
                    <a:pt x="29378" y="1335"/>
                    <a:pt x="33308" y="85"/>
                  </a:cubicBezTo>
                  <a:cubicBezTo>
                    <a:pt x="35777" y="-711"/>
                    <a:pt x="42276" y="4289"/>
                    <a:pt x="42780" y="7528"/>
                  </a:cubicBezTo>
                  <a:cubicBezTo>
                    <a:pt x="44896" y="21505"/>
                    <a:pt x="49984" y="31619"/>
                    <a:pt x="63738" y="31732"/>
                  </a:cubicBezTo>
                  <a:cubicBezTo>
                    <a:pt x="53813" y="45255"/>
                    <a:pt x="45702" y="56392"/>
                    <a:pt x="35827" y="69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3C02C5E7-32C7-9314-4171-2C66A4D128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96932" y="6008128"/>
              <a:ext cx="53760" cy="70873"/>
            </a:xfrm>
            <a:custGeom>
              <a:avLst/>
              <a:gdLst>
                <a:gd name="connsiteX0" fmla="*/ 53761 w 53760"/>
                <a:gd name="connsiteY0" fmla="*/ 16173 h 70873"/>
                <a:gd name="connsiteX1" fmla="*/ 36178 w 53760"/>
                <a:gd name="connsiteY1" fmla="*/ 17423 h 70873"/>
                <a:gd name="connsiteX2" fmla="*/ 22625 w 53760"/>
                <a:gd name="connsiteY2" fmla="*/ 25946 h 70873"/>
                <a:gd name="connsiteX3" fmla="*/ 27412 w 53760"/>
                <a:gd name="connsiteY3" fmla="*/ 45492 h 70873"/>
                <a:gd name="connsiteX4" fmla="*/ 45549 w 53760"/>
                <a:gd name="connsiteY4" fmla="*/ 58616 h 70873"/>
                <a:gd name="connsiteX5" fmla="*/ 52299 w 53760"/>
                <a:gd name="connsiteY5" fmla="*/ 64809 h 70873"/>
                <a:gd name="connsiteX6" fmla="*/ 5597 w 53760"/>
                <a:gd name="connsiteY6" fmla="*/ 53162 h 70873"/>
                <a:gd name="connsiteX7" fmla="*/ 13104 w 53760"/>
                <a:gd name="connsiteY7" fmla="*/ 5320 h 70873"/>
                <a:gd name="connsiteX8" fmla="*/ 53710 w 53760"/>
                <a:gd name="connsiteY8" fmla="*/ 16230 h 7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60" h="70873">
                  <a:moveTo>
                    <a:pt x="53761" y="16173"/>
                  </a:moveTo>
                  <a:cubicBezTo>
                    <a:pt x="45951" y="16570"/>
                    <a:pt x="40762" y="15832"/>
                    <a:pt x="36178" y="17423"/>
                  </a:cubicBezTo>
                  <a:cubicBezTo>
                    <a:pt x="31140" y="19128"/>
                    <a:pt x="23331" y="22139"/>
                    <a:pt x="22625" y="25946"/>
                  </a:cubicBezTo>
                  <a:cubicBezTo>
                    <a:pt x="21517" y="31969"/>
                    <a:pt x="23734" y="40718"/>
                    <a:pt x="27412" y="45492"/>
                  </a:cubicBezTo>
                  <a:cubicBezTo>
                    <a:pt x="31946" y="51343"/>
                    <a:pt x="39453" y="54241"/>
                    <a:pt x="45549" y="58616"/>
                  </a:cubicBezTo>
                  <a:cubicBezTo>
                    <a:pt x="47866" y="60321"/>
                    <a:pt x="49881" y="62537"/>
                    <a:pt x="52299" y="64809"/>
                  </a:cubicBezTo>
                  <a:cubicBezTo>
                    <a:pt x="35624" y="76230"/>
                    <a:pt x="16026" y="71060"/>
                    <a:pt x="5597" y="53162"/>
                  </a:cubicBezTo>
                  <a:cubicBezTo>
                    <a:pt x="-4126" y="36457"/>
                    <a:pt x="-902" y="15775"/>
                    <a:pt x="13104" y="5320"/>
                  </a:cubicBezTo>
                  <a:cubicBezTo>
                    <a:pt x="26052" y="-4338"/>
                    <a:pt x="43030" y="-929"/>
                    <a:pt x="53710" y="16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7182BA1-86BC-E346-2DA1-D17FDAA4CE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6851" y="2602958"/>
              <a:ext cx="61925" cy="74668"/>
            </a:xfrm>
            <a:custGeom>
              <a:avLst/>
              <a:gdLst>
                <a:gd name="connsiteX0" fmla="*/ 18187 w 61925"/>
                <a:gd name="connsiteY0" fmla="*/ 39729 h 74668"/>
                <a:gd name="connsiteX1" fmla="*/ 21160 w 61925"/>
                <a:gd name="connsiteY1" fmla="*/ 13763 h 74668"/>
                <a:gd name="connsiteX2" fmla="*/ 0 w 61925"/>
                <a:gd name="connsiteY2" fmla="*/ 13763 h 74668"/>
                <a:gd name="connsiteX3" fmla="*/ 38591 w 61925"/>
                <a:gd name="connsiteY3" fmla="*/ 11490 h 74668"/>
                <a:gd name="connsiteX4" fmla="*/ 50733 w 61925"/>
                <a:gd name="connsiteY4" fmla="*/ 23536 h 74668"/>
                <a:gd name="connsiteX5" fmla="*/ 58995 w 61925"/>
                <a:gd name="connsiteY5" fmla="*/ 57570 h 74668"/>
                <a:gd name="connsiteX6" fmla="*/ 25845 w 61925"/>
                <a:gd name="connsiteY6" fmla="*/ 72400 h 74668"/>
                <a:gd name="connsiteX7" fmla="*/ 41614 w 61925"/>
                <a:gd name="connsiteY7" fmla="*/ 39672 h 74668"/>
                <a:gd name="connsiteX8" fmla="*/ 18238 w 61925"/>
                <a:gd name="connsiteY8" fmla="*/ 39672 h 7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25" h="74668">
                  <a:moveTo>
                    <a:pt x="18187" y="39729"/>
                  </a:moveTo>
                  <a:cubicBezTo>
                    <a:pt x="19346" y="29729"/>
                    <a:pt x="20152" y="22683"/>
                    <a:pt x="21160" y="13763"/>
                  </a:cubicBezTo>
                  <a:lnTo>
                    <a:pt x="0" y="13763"/>
                  </a:lnTo>
                  <a:cubicBezTo>
                    <a:pt x="16374" y="-4248"/>
                    <a:pt x="27860" y="-4135"/>
                    <a:pt x="38591" y="11490"/>
                  </a:cubicBezTo>
                  <a:cubicBezTo>
                    <a:pt x="41815" y="16206"/>
                    <a:pt x="46299" y="20127"/>
                    <a:pt x="50733" y="23536"/>
                  </a:cubicBezTo>
                  <a:cubicBezTo>
                    <a:pt x="61968" y="32286"/>
                    <a:pt x="64789" y="43195"/>
                    <a:pt x="58995" y="57570"/>
                  </a:cubicBezTo>
                  <a:cubicBezTo>
                    <a:pt x="52546" y="73536"/>
                    <a:pt x="43932" y="77911"/>
                    <a:pt x="25845" y="72400"/>
                  </a:cubicBezTo>
                  <a:cubicBezTo>
                    <a:pt x="30984" y="61718"/>
                    <a:pt x="35871" y="51661"/>
                    <a:pt x="41614" y="39672"/>
                  </a:cubicBezTo>
                  <a:lnTo>
                    <a:pt x="18238" y="3967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25CB4BDB-D69C-7797-7B65-286900E08A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1128" y="6582879"/>
              <a:ext cx="98986" cy="25598"/>
            </a:xfrm>
            <a:custGeom>
              <a:avLst/>
              <a:gdLst>
                <a:gd name="connsiteX0" fmla="*/ 98987 w 98986"/>
                <a:gd name="connsiteY0" fmla="*/ 16369 h 25598"/>
                <a:gd name="connsiteX1" fmla="*/ 61806 w 98986"/>
                <a:gd name="connsiteY1" fmla="*/ 23528 h 25598"/>
                <a:gd name="connsiteX2" fmla="*/ 9814 w 98986"/>
                <a:gd name="connsiteY2" fmla="*/ 25516 h 25598"/>
                <a:gd name="connsiteX3" fmla="*/ 90 w 98986"/>
                <a:gd name="connsiteY3" fmla="*/ 15232 h 25598"/>
                <a:gd name="connsiteX4" fmla="*/ 6539 w 98986"/>
                <a:gd name="connsiteY4" fmla="*/ 4721 h 25598"/>
                <a:gd name="connsiteX5" fmla="*/ 90170 w 98986"/>
                <a:gd name="connsiteY5" fmla="*/ 5800 h 25598"/>
                <a:gd name="connsiteX6" fmla="*/ 98936 w 98986"/>
                <a:gd name="connsiteY6" fmla="*/ 16369 h 2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986" h="25598">
                  <a:moveTo>
                    <a:pt x="98987" y="16369"/>
                  </a:moveTo>
                  <a:cubicBezTo>
                    <a:pt x="83822" y="19380"/>
                    <a:pt x="72890" y="22505"/>
                    <a:pt x="61806" y="23528"/>
                  </a:cubicBezTo>
                  <a:cubicBezTo>
                    <a:pt x="44526" y="25119"/>
                    <a:pt x="27144" y="25858"/>
                    <a:pt x="9814" y="25516"/>
                  </a:cubicBezTo>
                  <a:cubicBezTo>
                    <a:pt x="6337" y="25460"/>
                    <a:pt x="1501" y="19551"/>
                    <a:pt x="90" y="15232"/>
                  </a:cubicBezTo>
                  <a:cubicBezTo>
                    <a:pt x="-716" y="12789"/>
                    <a:pt x="4071" y="4835"/>
                    <a:pt x="6539" y="4721"/>
                  </a:cubicBezTo>
                  <a:cubicBezTo>
                    <a:pt x="34399" y="3244"/>
                    <a:pt x="62461" y="-5734"/>
                    <a:pt x="90170" y="5800"/>
                  </a:cubicBezTo>
                  <a:cubicBezTo>
                    <a:pt x="91883" y="6539"/>
                    <a:pt x="92991" y="9096"/>
                    <a:pt x="98936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BAEB5081-F69D-219E-93AE-D28DBB0443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59380" y="6775329"/>
              <a:ext cx="75382" cy="53051"/>
            </a:xfrm>
            <a:custGeom>
              <a:avLst/>
              <a:gdLst>
                <a:gd name="connsiteX0" fmla="*/ 45191 w 75382"/>
                <a:gd name="connsiteY0" fmla="*/ 25852 h 53051"/>
                <a:gd name="connsiteX1" fmla="*/ 62673 w 75382"/>
                <a:gd name="connsiteY1" fmla="*/ 1363 h 53051"/>
                <a:gd name="connsiteX2" fmla="*/ 74462 w 75382"/>
                <a:gd name="connsiteY2" fmla="*/ 227 h 53051"/>
                <a:gd name="connsiteX3" fmla="*/ 74764 w 75382"/>
                <a:gd name="connsiteY3" fmla="*/ 13295 h 53051"/>
                <a:gd name="connsiteX4" fmla="*/ 63781 w 75382"/>
                <a:gd name="connsiteY4" fmla="*/ 31704 h 53051"/>
                <a:gd name="connsiteX5" fmla="*/ 53655 w 75382"/>
                <a:gd name="connsiteY5" fmla="*/ 50625 h 53051"/>
                <a:gd name="connsiteX6" fmla="*/ 28666 w 75382"/>
                <a:gd name="connsiteY6" fmla="*/ 42329 h 53051"/>
                <a:gd name="connsiteX7" fmla="*/ 0 w 75382"/>
                <a:gd name="connsiteY7" fmla="*/ 1761 h 53051"/>
                <a:gd name="connsiteX8" fmla="*/ 45141 w 75382"/>
                <a:gd name="connsiteY8" fmla="*/ 25852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382" h="53051">
                  <a:moveTo>
                    <a:pt x="45191" y="25852"/>
                  </a:moveTo>
                  <a:cubicBezTo>
                    <a:pt x="51640" y="16533"/>
                    <a:pt x="56426" y="8181"/>
                    <a:pt x="62673" y="1363"/>
                  </a:cubicBezTo>
                  <a:cubicBezTo>
                    <a:pt x="64890" y="-1023"/>
                    <a:pt x="70431" y="511"/>
                    <a:pt x="74462" y="227"/>
                  </a:cubicBezTo>
                  <a:cubicBezTo>
                    <a:pt x="74663" y="4659"/>
                    <a:pt x="76225" y="9772"/>
                    <a:pt x="74764" y="13295"/>
                  </a:cubicBezTo>
                  <a:cubicBezTo>
                    <a:pt x="71993" y="19886"/>
                    <a:pt x="67358" y="25511"/>
                    <a:pt x="63781" y="31704"/>
                  </a:cubicBezTo>
                  <a:cubicBezTo>
                    <a:pt x="60255" y="37784"/>
                    <a:pt x="57131" y="44147"/>
                    <a:pt x="53655" y="50625"/>
                  </a:cubicBezTo>
                  <a:cubicBezTo>
                    <a:pt x="43075" y="57499"/>
                    <a:pt x="36122" y="48182"/>
                    <a:pt x="28666" y="42329"/>
                  </a:cubicBezTo>
                  <a:cubicBezTo>
                    <a:pt x="8917" y="26761"/>
                    <a:pt x="3879" y="19261"/>
                    <a:pt x="0" y="1761"/>
                  </a:cubicBezTo>
                  <a:cubicBezTo>
                    <a:pt x="5743" y="-626"/>
                    <a:pt x="20792" y="7386"/>
                    <a:pt x="45141" y="2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C58F5301-DA19-46D2-CA51-F6CD28298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30486" y="2744336"/>
              <a:ext cx="67106" cy="82273"/>
            </a:xfrm>
            <a:custGeom>
              <a:avLst/>
              <a:gdLst>
                <a:gd name="connsiteX0" fmla="*/ 55015 w 67106"/>
                <a:gd name="connsiteY0" fmla="*/ 33523 h 82273"/>
                <a:gd name="connsiteX1" fmla="*/ 67106 w 67106"/>
                <a:gd name="connsiteY1" fmla="*/ 38125 h 82273"/>
                <a:gd name="connsiteX2" fmla="*/ 66905 w 67106"/>
                <a:gd name="connsiteY2" fmla="*/ 41705 h 82273"/>
                <a:gd name="connsiteX3" fmla="*/ 41060 w 67106"/>
                <a:gd name="connsiteY3" fmla="*/ 82273 h 82273"/>
                <a:gd name="connsiteX4" fmla="*/ 32495 w 67106"/>
                <a:gd name="connsiteY4" fmla="*/ 60228 h 82273"/>
                <a:gd name="connsiteX5" fmla="*/ 0 w 67106"/>
                <a:gd name="connsiteY5" fmla="*/ 61875 h 82273"/>
                <a:gd name="connsiteX6" fmla="*/ 33906 w 67106"/>
                <a:gd name="connsiteY6" fmla="*/ 37046 h 82273"/>
                <a:gd name="connsiteX7" fmla="*/ 48919 w 67106"/>
                <a:gd name="connsiteY7" fmla="*/ 0 h 82273"/>
                <a:gd name="connsiteX8" fmla="*/ 55015 w 67106"/>
                <a:gd name="connsiteY8" fmla="*/ 33523 h 8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06" h="82273">
                  <a:moveTo>
                    <a:pt x="55015" y="33523"/>
                  </a:moveTo>
                  <a:cubicBezTo>
                    <a:pt x="59801" y="35341"/>
                    <a:pt x="63580" y="36818"/>
                    <a:pt x="67106" y="38125"/>
                  </a:cubicBezTo>
                  <a:cubicBezTo>
                    <a:pt x="67006" y="40171"/>
                    <a:pt x="67106" y="41648"/>
                    <a:pt x="66905" y="41705"/>
                  </a:cubicBezTo>
                  <a:cubicBezTo>
                    <a:pt x="49625" y="46932"/>
                    <a:pt x="57635" y="73012"/>
                    <a:pt x="41060" y="82273"/>
                  </a:cubicBezTo>
                  <a:cubicBezTo>
                    <a:pt x="37936" y="74205"/>
                    <a:pt x="35468" y="67841"/>
                    <a:pt x="32495" y="60228"/>
                  </a:cubicBezTo>
                  <a:cubicBezTo>
                    <a:pt x="22822" y="60739"/>
                    <a:pt x="12545" y="61250"/>
                    <a:pt x="0" y="61875"/>
                  </a:cubicBezTo>
                  <a:cubicBezTo>
                    <a:pt x="5290" y="37500"/>
                    <a:pt x="24586" y="47216"/>
                    <a:pt x="33906" y="37046"/>
                  </a:cubicBezTo>
                  <a:cubicBezTo>
                    <a:pt x="38894" y="25455"/>
                    <a:pt x="31437" y="6932"/>
                    <a:pt x="48919" y="0"/>
                  </a:cubicBezTo>
                  <a:cubicBezTo>
                    <a:pt x="58894" y="9318"/>
                    <a:pt x="51640" y="22046"/>
                    <a:pt x="55015" y="3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D25166AE-E670-9241-53BC-200A8C09C9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95114" y="4640705"/>
              <a:ext cx="67055" cy="45089"/>
            </a:xfrm>
            <a:custGeom>
              <a:avLst/>
              <a:gdLst>
                <a:gd name="connsiteX0" fmla="*/ 0 w 67055"/>
                <a:gd name="connsiteY0" fmla="*/ 23643 h 45089"/>
                <a:gd name="connsiteX1" fmla="*/ 61313 w 67055"/>
                <a:gd name="connsiteY1" fmla="*/ 4836 h 45089"/>
                <a:gd name="connsiteX2" fmla="*/ 51892 w 67055"/>
                <a:gd name="connsiteY2" fmla="*/ 14155 h 45089"/>
                <a:gd name="connsiteX3" fmla="*/ 41614 w 67055"/>
                <a:gd name="connsiteY3" fmla="*/ 19837 h 45089"/>
                <a:gd name="connsiteX4" fmla="*/ 67056 w 67055"/>
                <a:gd name="connsiteY4" fmla="*/ 26598 h 45089"/>
                <a:gd name="connsiteX5" fmla="*/ 30480 w 67055"/>
                <a:gd name="connsiteY5" fmla="*/ 44439 h 45089"/>
                <a:gd name="connsiteX6" fmla="*/ 50 w 67055"/>
                <a:gd name="connsiteY6" fmla="*/ 23700 h 4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55" h="45089">
                  <a:moveTo>
                    <a:pt x="0" y="23643"/>
                  </a:moveTo>
                  <a:cubicBezTo>
                    <a:pt x="14560" y="1882"/>
                    <a:pt x="40455" y="-6016"/>
                    <a:pt x="61313" y="4836"/>
                  </a:cubicBezTo>
                  <a:cubicBezTo>
                    <a:pt x="57837" y="8302"/>
                    <a:pt x="55116" y="11598"/>
                    <a:pt x="51892" y="14155"/>
                  </a:cubicBezTo>
                  <a:cubicBezTo>
                    <a:pt x="49222" y="16257"/>
                    <a:pt x="46048" y="17450"/>
                    <a:pt x="41614" y="19837"/>
                  </a:cubicBezTo>
                  <a:cubicBezTo>
                    <a:pt x="50431" y="22166"/>
                    <a:pt x="57182" y="23984"/>
                    <a:pt x="67056" y="26598"/>
                  </a:cubicBezTo>
                  <a:cubicBezTo>
                    <a:pt x="55418" y="40291"/>
                    <a:pt x="42622" y="41314"/>
                    <a:pt x="30480" y="44439"/>
                  </a:cubicBezTo>
                  <a:cubicBezTo>
                    <a:pt x="14661" y="48473"/>
                    <a:pt x="10177" y="32791"/>
                    <a:pt x="50" y="23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CE8C67FF-958B-3D76-2B89-9ACDA3A641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8671" y="5549354"/>
              <a:ext cx="79247" cy="68807"/>
            </a:xfrm>
            <a:custGeom>
              <a:avLst/>
              <a:gdLst>
                <a:gd name="connsiteX0" fmla="*/ 79198 w 79247"/>
                <a:gd name="connsiteY0" fmla="*/ 26421 h 68807"/>
                <a:gd name="connsiteX1" fmla="*/ 40254 w 79247"/>
                <a:gd name="connsiteY1" fmla="*/ 68807 h 68807"/>
                <a:gd name="connsiteX2" fmla="*/ 9774 w 79247"/>
                <a:gd name="connsiteY2" fmla="*/ 56932 h 68807"/>
                <a:gd name="connsiteX3" fmla="*/ 0 w 79247"/>
                <a:gd name="connsiteY3" fmla="*/ 49830 h 68807"/>
                <a:gd name="connsiteX4" fmla="*/ 8111 w 79247"/>
                <a:gd name="connsiteY4" fmla="*/ 40228 h 68807"/>
                <a:gd name="connsiteX5" fmla="*/ 25643 w 79247"/>
                <a:gd name="connsiteY5" fmla="*/ 34773 h 68807"/>
                <a:gd name="connsiteX6" fmla="*/ 32142 w 79247"/>
                <a:gd name="connsiteY6" fmla="*/ 11705 h 68807"/>
                <a:gd name="connsiteX7" fmla="*/ 43831 w 79247"/>
                <a:gd name="connsiteY7" fmla="*/ 0 h 68807"/>
                <a:gd name="connsiteX8" fmla="*/ 49927 w 79247"/>
                <a:gd name="connsiteY8" fmla="*/ 14091 h 68807"/>
                <a:gd name="connsiteX9" fmla="*/ 50531 w 79247"/>
                <a:gd name="connsiteY9" fmla="*/ 23978 h 68807"/>
                <a:gd name="connsiteX10" fmla="*/ 79248 w 79247"/>
                <a:gd name="connsiteY10" fmla="*/ 26307 h 6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247" h="68807">
                  <a:moveTo>
                    <a:pt x="79198" y="26421"/>
                  </a:moveTo>
                  <a:cubicBezTo>
                    <a:pt x="64688" y="43409"/>
                    <a:pt x="43377" y="42785"/>
                    <a:pt x="40254" y="68807"/>
                  </a:cubicBezTo>
                  <a:cubicBezTo>
                    <a:pt x="30631" y="55341"/>
                    <a:pt x="20958" y="54035"/>
                    <a:pt x="9774" y="56932"/>
                  </a:cubicBezTo>
                  <a:cubicBezTo>
                    <a:pt x="7154" y="57614"/>
                    <a:pt x="3275" y="52330"/>
                    <a:pt x="0" y="49830"/>
                  </a:cubicBezTo>
                  <a:cubicBezTo>
                    <a:pt x="2670" y="46534"/>
                    <a:pt x="4786" y="41989"/>
                    <a:pt x="8111" y="40228"/>
                  </a:cubicBezTo>
                  <a:cubicBezTo>
                    <a:pt x="13250" y="37500"/>
                    <a:pt x="19195" y="36648"/>
                    <a:pt x="25643" y="34773"/>
                  </a:cubicBezTo>
                  <a:cubicBezTo>
                    <a:pt x="27709" y="26932"/>
                    <a:pt x="28817" y="18637"/>
                    <a:pt x="32142" y="11705"/>
                  </a:cubicBezTo>
                  <a:cubicBezTo>
                    <a:pt x="34460" y="6875"/>
                    <a:pt x="39851" y="3864"/>
                    <a:pt x="43831" y="0"/>
                  </a:cubicBezTo>
                  <a:cubicBezTo>
                    <a:pt x="45896" y="4659"/>
                    <a:pt x="48315" y="9205"/>
                    <a:pt x="49927" y="14091"/>
                  </a:cubicBezTo>
                  <a:cubicBezTo>
                    <a:pt x="50834" y="16875"/>
                    <a:pt x="50330" y="20227"/>
                    <a:pt x="50531" y="23978"/>
                  </a:cubicBezTo>
                  <a:cubicBezTo>
                    <a:pt x="59096" y="24659"/>
                    <a:pt x="66703" y="25284"/>
                    <a:pt x="79248" y="2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899F5C04-D0E6-B28E-EB00-18C8E269D6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1860" y="2444481"/>
              <a:ext cx="57064" cy="68894"/>
            </a:xfrm>
            <a:custGeom>
              <a:avLst/>
              <a:gdLst>
                <a:gd name="connsiteX0" fmla="*/ 21596 w 57064"/>
                <a:gd name="connsiteY0" fmla="*/ 22126 h 68894"/>
                <a:gd name="connsiteX1" fmla="*/ 57064 w 57064"/>
                <a:gd name="connsiteY1" fmla="*/ 1444 h 68894"/>
                <a:gd name="connsiteX2" fmla="*/ 48499 w 57064"/>
                <a:gd name="connsiteY2" fmla="*/ 15933 h 68894"/>
                <a:gd name="connsiteX3" fmla="*/ 32982 w 57064"/>
                <a:gd name="connsiteY3" fmla="*/ 55819 h 68894"/>
                <a:gd name="connsiteX4" fmla="*/ 22050 w 57064"/>
                <a:gd name="connsiteY4" fmla="*/ 68831 h 68894"/>
                <a:gd name="connsiteX5" fmla="*/ 9757 w 57064"/>
                <a:gd name="connsiteY5" fmla="*/ 57751 h 68894"/>
                <a:gd name="connsiteX6" fmla="*/ 185 w 57064"/>
                <a:gd name="connsiteY6" fmla="*/ 17410 h 68894"/>
                <a:gd name="connsiteX7" fmla="*/ 4316 w 57064"/>
                <a:gd name="connsiteY7" fmla="*/ 2751 h 68894"/>
                <a:gd name="connsiteX8" fmla="*/ 17062 w 57064"/>
                <a:gd name="connsiteY8" fmla="*/ 11671 h 68894"/>
                <a:gd name="connsiteX9" fmla="*/ 21596 w 57064"/>
                <a:gd name="connsiteY9" fmla="*/ 22126 h 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64" h="68894">
                  <a:moveTo>
                    <a:pt x="21596" y="22126"/>
                  </a:moveTo>
                  <a:cubicBezTo>
                    <a:pt x="33184" y="12410"/>
                    <a:pt x="38222" y="-5147"/>
                    <a:pt x="57064" y="1444"/>
                  </a:cubicBezTo>
                  <a:cubicBezTo>
                    <a:pt x="53638" y="7183"/>
                    <a:pt x="50464" y="11217"/>
                    <a:pt x="48499" y="15933"/>
                  </a:cubicBezTo>
                  <a:cubicBezTo>
                    <a:pt x="43008" y="29058"/>
                    <a:pt x="37416" y="42240"/>
                    <a:pt x="32982" y="55819"/>
                  </a:cubicBezTo>
                  <a:cubicBezTo>
                    <a:pt x="30816" y="62467"/>
                    <a:pt x="29153" y="68149"/>
                    <a:pt x="22050" y="68831"/>
                  </a:cubicBezTo>
                  <a:cubicBezTo>
                    <a:pt x="14845" y="69513"/>
                    <a:pt x="11470" y="64683"/>
                    <a:pt x="9757" y="57751"/>
                  </a:cubicBezTo>
                  <a:cubicBezTo>
                    <a:pt x="6382" y="44342"/>
                    <a:pt x="2502" y="31047"/>
                    <a:pt x="185" y="17410"/>
                  </a:cubicBezTo>
                  <a:cubicBezTo>
                    <a:pt x="-621" y="12808"/>
                    <a:pt x="1293" y="4683"/>
                    <a:pt x="4316" y="2751"/>
                  </a:cubicBezTo>
                  <a:cubicBezTo>
                    <a:pt x="11117" y="-1624"/>
                    <a:pt x="14342" y="5762"/>
                    <a:pt x="17062" y="11671"/>
                  </a:cubicBezTo>
                  <a:cubicBezTo>
                    <a:pt x="18372" y="14512"/>
                    <a:pt x="19531" y="17353"/>
                    <a:pt x="21596" y="22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EBD8894E-DFD7-545E-924C-0DD801E9E9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2466" y="6188091"/>
              <a:ext cx="67447" cy="56766"/>
            </a:xfrm>
            <a:custGeom>
              <a:avLst/>
              <a:gdLst>
                <a:gd name="connsiteX0" fmla="*/ 26892 w 67447"/>
                <a:gd name="connsiteY0" fmla="*/ 43938 h 56766"/>
                <a:gd name="connsiteX1" fmla="*/ 35456 w 67447"/>
                <a:gd name="connsiteY1" fmla="*/ 20927 h 56766"/>
                <a:gd name="connsiteX2" fmla="*/ 42862 w 67447"/>
                <a:gd name="connsiteY2" fmla="*/ 10699 h 56766"/>
                <a:gd name="connsiteX3" fmla="*/ 55306 w 67447"/>
                <a:gd name="connsiteY3" fmla="*/ 17347 h 56766"/>
                <a:gd name="connsiteX4" fmla="*/ 67448 w 67447"/>
                <a:gd name="connsiteY4" fmla="*/ 51552 h 56766"/>
                <a:gd name="connsiteX5" fmla="*/ 42409 w 67447"/>
                <a:gd name="connsiteY5" fmla="*/ 44734 h 56766"/>
                <a:gd name="connsiteX6" fmla="*/ 8251 w 67447"/>
                <a:gd name="connsiteY6" fmla="*/ 51836 h 56766"/>
                <a:gd name="connsiteX7" fmla="*/ 2357 w 67447"/>
                <a:gd name="connsiteY7" fmla="*/ 10018 h 56766"/>
                <a:gd name="connsiteX8" fmla="*/ 19587 w 67447"/>
                <a:gd name="connsiteY8" fmla="*/ 2632 h 56766"/>
                <a:gd name="connsiteX9" fmla="*/ 26993 w 67447"/>
                <a:gd name="connsiteY9" fmla="*/ 43881 h 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447" h="56766">
                  <a:moveTo>
                    <a:pt x="26892" y="43938"/>
                  </a:moveTo>
                  <a:cubicBezTo>
                    <a:pt x="30217" y="34790"/>
                    <a:pt x="32434" y="27631"/>
                    <a:pt x="35456" y="20927"/>
                  </a:cubicBezTo>
                  <a:cubicBezTo>
                    <a:pt x="37270" y="16949"/>
                    <a:pt x="40343" y="10756"/>
                    <a:pt x="42862" y="10699"/>
                  </a:cubicBezTo>
                  <a:cubicBezTo>
                    <a:pt x="47145" y="10699"/>
                    <a:pt x="53341" y="13484"/>
                    <a:pt x="55306" y="17347"/>
                  </a:cubicBezTo>
                  <a:cubicBezTo>
                    <a:pt x="59790" y="26154"/>
                    <a:pt x="62208" y="36268"/>
                    <a:pt x="67448" y="51552"/>
                  </a:cubicBezTo>
                  <a:cubicBezTo>
                    <a:pt x="55911" y="48427"/>
                    <a:pt x="49513" y="46666"/>
                    <a:pt x="42409" y="44734"/>
                  </a:cubicBezTo>
                  <a:cubicBezTo>
                    <a:pt x="25985" y="58086"/>
                    <a:pt x="17017" y="60132"/>
                    <a:pt x="8251" y="51836"/>
                  </a:cubicBezTo>
                  <a:cubicBezTo>
                    <a:pt x="341" y="44393"/>
                    <a:pt x="-2429" y="24165"/>
                    <a:pt x="2357" y="10018"/>
                  </a:cubicBezTo>
                  <a:cubicBezTo>
                    <a:pt x="5581" y="473"/>
                    <a:pt x="10720" y="-2823"/>
                    <a:pt x="19587" y="2632"/>
                  </a:cubicBezTo>
                  <a:cubicBezTo>
                    <a:pt x="21501" y="15131"/>
                    <a:pt x="11375" y="28938"/>
                    <a:pt x="26993" y="438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5BC6B38-941E-ACB2-0041-05A855EC2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156" y="4375502"/>
              <a:ext cx="44871" cy="75740"/>
            </a:xfrm>
            <a:custGeom>
              <a:avLst/>
              <a:gdLst>
                <a:gd name="connsiteX0" fmla="*/ 22973 w 44871"/>
                <a:gd name="connsiteY0" fmla="*/ 48788 h 75740"/>
                <a:gd name="connsiteX1" fmla="*/ 0 w 44871"/>
                <a:gd name="connsiteY1" fmla="*/ 50720 h 75740"/>
                <a:gd name="connsiteX2" fmla="*/ 27205 w 44871"/>
                <a:gd name="connsiteY2" fmla="*/ 4129 h 75740"/>
                <a:gd name="connsiteX3" fmla="*/ 44788 w 44871"/>
                <a:gd name="connsiteY3" fmla="*/ 14072 h 75740"/>
                <a:gd name="connsiteX4" fmla="*/ 42470 w 44871"/>
                <a:gd name="connsiteY4" fmla="*/ 63107 h 75740"/>
                <a:gd name="connsiteX5" fmla="*/ 31991 w 44871"/>
                <a:gd name="connsiteY5" fmla="*/ 75607 h 75740"/>
                <a:gd name="connsiteX6" fmla="*/ 23023 w 44871"/>
                <a:gd name="connsiteY6" fmla="*/ 62027 h 75740"/>
                <a:gd name="connsiteX7" fmla="*/ 23023 w 44871"/>
                <a:gd name="connsiteY7" fmla="*/ 48731 h 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71" h="75740">
                  <a:moveTo>
                    <a:pt x="22973" y="48788"/>
                  </a:moveTo>
                  <a:cubicBezTo>
                    <a:pt x="14610" y="49470"/>
                    <a:pt x="8564" y="50039"/>
                    <a:pt x="0" y="50720"/>
                  </a:cubicBezTo>
                  <a:cubicBezTo>
                    <a:pt x="5643" y="29868"/>
                    <a:pt x="17230" y="17254"/>
                    <a:pt x="27205" y="4129"/>
                  </a:cubicBezTo>
                  <a:cubicBezTo>
                    <a:pt x="33855" y="-4621"/>
                    <a:pt x="44485" y="1402"/>
                    <a:pt x="44788" y="14072"/>
                  </a:cubicBezTo>
                  <a:cubicBezTo>
                    <a:pt x="45140" y="30436"/>
                    <a:pt x="44385" y="46914"/>
                    <a:pt x="42470" y="63107"/>
                  </a:cubicBezTo>
                  <a:cubicBezTo>
                    <a:pt x="41916" y="67936"/>
                    <a:pt x="36122" y="74868"/>
                    <a:pt x="31991" y="75607"/>
                  </a:cubicBezTo>
                  <a:cubicBezTo>
                    <a:pt x="24787" y="76857"/>
                    <a:pt x="23124" y="69129"/>
                    <a:pt x="23023" y="62027"/>
                  </a:cubicBezTo>
                  <a:cubicBezTo>
                    <a:pt x="22973" y="57993"/>
                    <a:pt x="23023" y="53959"/>
                    <a:pt x="23023" y="4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FB8B8B3-297D-5852-A33E-30794AE2AE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570" y="3384196"/>
              <a:ext cx="56526" cy="60942"/>
            </a:xfrm>
            <a:custGeom>
              <a:avLst/>
              <a:gdLst>
                <a:gd name="connsiteX0" fmla="*/ 28855 w 56526"/>
                <a:gd name="connsiteY0" fmla="*/ 39065 h 60942"/>
                <a:gd name="connsiteX1" fmla="*/ 46337 w 56526"/>
                <a:gd name="connsiteY1" fmla="*/ 2076 h 60942"/>
                <a:gd name="connsiteX2" fmla="*/ 56111 w 56526"/>
                <a:gd name="connsiteY2" fmla="*/ 14121 h 60942"/>
                <a:gd name="connsiteX3" fmla="*/ 27293 w 56526"/>
                <a:gd name="connsiteY3" fmla="*/ 60429 h 60942"/>
                <a:gd name="connsiteX4" fmla="*/ 7192 w 56526"/>
                <a:gd name="connsiteY4" fmla="*/ 50315 h 60942"/>
                <a:gd name="connsiteX5" fmla="*/ 88 w 56526"/>
                <a:gd name="connsiteY5" fmla="*/ 12644 h 60942"/>
                <a:gd name="connsiteX6" fmla="*/ 10013 w 56526"/>
                <a:gd name="connsiteY6" fmla="*/ 314 h 60942"/>
                <a:gd name="connsiteX7" fmla="*/ 18678 w 56526"/>
                <a:gd name="connsiteY7" fmla="*/ 11792 h 60942"/>
                <a:gd name="connsiteX8" fmla="*/ 23061 w 56526"/>
                <a:gd name="connsiteY8" fmla="*/ 37758 h 60942"/>
                <a:gd name="connsiteX9" fmla="*/ 28855 w 56526"/>
                <a:gd name="connsiteY9" fmla="*/ 39008 h 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26" h="60942">
                  <a:moveTo>
                    <a:pt x="28855" y="39065"/>
                  </a:moveTo>
                  <a:cubicBezTo>
                    <a:pt x="34346" y="27474"/>
                    <a:pt x="39788" y="15940"/>
                    <a:pt x="46337" y="2076"/>
                  </a:cubicBezTo>
                  <a:cubicBezTo>
                    <a:pt x="50972" y="7587"/>
                    <a:pt x="55405" y="10371"/>
                    <a:pt x="56111" y="14121"/>
                  </a:cubicBezTo>
                  <a:cubicBezTo>
                    <a:pt x="59385" y="31451"/>
                    <a:pt x="42710" y="57531"/>
                    <a:pt x="27293" y="60429"/>
                  </a:cubicBezTo>
                  <a:cubicBezTo>
                    <a:pt x="18527" y="62076"/>
                    <a:pt x="10214" y="60031"/>
                    <a:pt x="7192" y="50315"/>
                  </a:cubicBezTo>
                  <a:cubicBezTo>
                    <a:pt x="3463" y="38269"/>
                    <a:pt x="1398" y="25372"/>
                    <a:pt x="88" y="12644"/>
                  </a:cubicBezTo>
                  <a:cubicBezTo>
                    <a:pt x="-567" y="6167"/>
                    <a:pt x="2405" y="-1674"/>
                    <a:pt x="10013" y="314"/>
                  </a:cubicBezTo>
                  <a:cubicBezTo>
                    <a:pt x="13590" y="1224"/>
                    <a:pt x="17368" y="7246"/>
                    <a:pt x="18678" y="11792"/>
                  </a:cubicBezTo>
                  <a:cubicBezTo>
                    <a:pt x="21096" y="20088"/>
                    <a:pt x="21701" y="29065"/>
                    <a:pt x="23061" y="37758"/>
                  </a:cubicBezTo>
                  <a:cubicBezTo>
                    <a:pt x="24976" y="38156"/>
                    <a:pt x="26890" y="38610"/>
                    <a:pt x="28855" y="39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A2BC890-6D8A-2B0B-AB65-DDC8689C3A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7634" y="6177939"/>
              <a:ext cx="77132" cy="78807"/>
            </a:xfrm>
            <a:custGeom>
              <a:avLst/>
              <a:gdLst>
                <a:gd name="connsiteX0" fmla="*/ 50582 w 77132"/>
                <a:gd name="connsiteY0" fmla="*/ 77671 h 78807"/>
                <a:gd name="connsiteX1" fmla="*/ 41211 w 77132"/>
                <a:gd name="connsiteY1" fmla="*/ 57102 h 78807"/>
                <a:gd name="connsiteX2" fmla="*/ 0 w 77132"/>
                <a:gd name="connsiteY2" fmla="*/ 51932 h 78807"/>
                <a:gd name="connsiteX3" fmla="*/ 39548 w 77132"/>
                <a:gd name="connsiteY3" fmla="*/ 33068 h 78807"/>
                <a:gd name="connsiteX4" fmla="*/ 47257 w 77132"/>
                <a:gd name="connsiteY4" fmla="*/ 0 h 78807"/>
                <a:gd name="connsiteX5" fmla="*/ 59801 w 77132"/>
                <a:gd name="connsiteY5" fmla="*/ 28693 h 78807"/>
                <a:gd name="connsiteX6" fmla="*/ 77132 w 77132"/>
                <a:gd name="connsiteY6" fmla="*/ 35795 h 78807"/>
                <a:gd name="connsiteX7" fmla="*/ 55670 w 77132"/>
                <a:gd name="connsiteY7" fmla="*/ 78807 h 78807"/>
                <a:gd name="connsiteX8" fmla="*/ 50531 w 77132"/>
                <a:gd name="connsiteY8" fmla="*/ 77727 h 7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32" h="78807">
                  <a:moveTo>
                    <a:pt x="50582" y="77671"/>
                  </a:moveTo>
                  <a:cubicBezTo>
                    <a:pt x="47458" y="70853"/>
                    <a:pt x="44385" y="63977"/>
                    <a:pt x="41211" y="57102"/>
                  </a:cubicBezTo>
                  <a:cubicBezTo>
                    <a:pt x="28566" y="48807"/>
                    <a:pt x="13149" y="67045"/>
                    <a:pt x="0" y="51932"/>
                  </a:cubicBezTo>
                  <a:cubicBezTo>
                    <a:pt x="9723" y="35113"/>
                    <a:pt x="27961" y="43579"/>
                    <a:pt x="39548" y="33068"/>
                  </a:cubicBezTo>
                  <a:cubicBezTo>
                    <a:pt x="43579" y="23125"/>
                    <a:pt x="36778" y="8693"/>
                    <a:pt x="47257" y="0"/>
                  </a:cubicBezTo>
                  <a:cubicBezTo>
                    <a:pt x="61313" y="4659"/>
                    <a:pt x="55368" y="18239"/>
                    <a:pt x="59801" y="28693"/>
                  </a:cubicBezTo>
                  <a:cubicBezTo>
                    <a:pt x="63529" y="30227"/>
                    <a:pt x="68567" y="32273"/>
                    <a:pt x="77132" y="35795"/>
                  </a:cubicBezTo>
                  <a:cubicBezTo>
                    <a:pt x="60154" y="45455"/>
                    <a:pt x="55519" y="60568"/>
                    <a:pt x="55670" y="78807"/>
                  </a:cubicBezTo>
                  <a:cubicBezTo>
                    <a:pt x="53957" y="78466"/>
                    <a:pt x="52244" y="78069"/>
                    <a:pt x="50531" y="77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569CDDAC-F5B1-CA26-90A5-EF4797A427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66594" y="4514038"/>
              <a:ext cx="67142" cy="69042"/>
            </a:xfrm>
            <a:custGeom>
              <a:avLst/>
              <a:gdLst>
                <a:gd name="connsiteX0" fmla="*/ 31337 w 67142"/>
                <a:gd name="connsiteY0" fmla="*/ 49571 h 69042"/>
                <a:gd name="connsiteX1" fmla="*/ 50380 w 67142"/>
                <a:gd name="connsiteY1" fmla="*/ 22867 h 69042"/>
                <a:gd name="connsiteX2" fmla="*/ 0 w 67142"/>
                <a:gd name="connsiteY2" fmla="*/ 13435 h 69042"/>
                <a:gd name="connsiteX3" fmla="*/ 8867 w 67142"/>
                <a:gd name="connsiteY3" fmla="*/ 1446 h 69042"/>
                <a:gd name="connsiteX4" fmla="*/ 54360 w 67142"/>
                <a:gd name="connsiteY4" fmla="*/ 821 h 69042"/>
                <a:gd name="connsiteX5" fmla="*/ 66955 w 67142"/>
                <a:gd name="connsiteY5" fmla="*/ 20878 h 69042"/>
                <a:gd name="connsiteX6" fmla="*/ 42571 w 67142"/>
                <a:gd name="connsiteY6" fmla="*/ 68321 h 69042"/>
                <a:gd name="connsiteX7" fmla="*/ 33049 w 67142"/>
                <a:gd name="connsiteY7" fmla="*/ 68549 h 69042"/>
                <a:gd name="connsiteX8" fmla="*/ 31840 w 67142"/>
                <a:gd name="connsiteY8" fmla="*/ 48833 h 69042"/>
                <a:gd name="connsiteX9" fmla="*/ 31337 w 67142"/>
                <a:gd name="connsiteY9" fmla="*/ 49571 h 6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142" h="69042">
                  <a:moveTo>
                    <a:pt x="31337" y="49571"/>
                  </a:moveTo>
                  <a:cubicBezTo>
                    <a:pt x="37584" y="40878"/>
                    <a:pt x="43780" y="32128"/>
                    <a:pt x="50380" y="22867"/>
                  </a:cubicBezTo>
                  <a:cubicBezTo>
                    <a:pt x="34158" y="8435"/>
                    <a:pt x="16777" y="24003"/>
                    <a:pt x="0" y="13435"/>
                  </a:cubicBezTo>
                  <a:cubicBezTo>
                    <a:pt x="3376" y="8662"/>
                    <a:pt x="5895" y="1730"/>
                    <a:pt x="8867" y="1446"/>
                  </a:cubicBezTo>
                  <a:cubicBezTo>
                    <a:pt x="23981" y="139"/>
                    <a:pt x="39297" y="-713"/>
                    <a:pt x="54360" y="821"/>
                  </a:cubicBezTo>
                  <a:cubicBezTo>
                    <a:pt x="63026" y="1730"/>
                    <a:pt x="68215" y="10651"/>
                    <a:pt x="66955" y="20878"/>
                  </a:cubicBezTo>
                  <a:cubicBezTo>
                    <a:pt x="64587" y="40196"/>
                    <a:pt x="56930" y="56731"/>
                    <a:pt x="42571" y="68321"/>
                  </a:cubicBezTo>
                  <a:cubicBezTo>
                    <a:pt x="40707" y="69799"/>
                    <a:pt x="37130" y="68549"/>
                    <a:pt x="33049" y="68549"/>
                  </a:cubicBezTo>
                  <a:cubicBezTo>
                    <a:pt x="32647" y="61560"/>
                    <a:pt x="32243" y="55196"/>
                    <a:pt x="31840" y="48833"/>
                  </a:cubicBezTo>
                  <a:lnTo>
                    <a:pt x="31337" y="49571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8C928D0-D9B4-0104-E4CD-724A13C74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80248" y="4569732"/>
              <a:ext cx="104575" cy="32899"/>
            </a:xfrm>
            <a:custGeom>
              <a:avLst/>
              <a:gdLst>
                <a:gd name="connsiteX0" fmla="*/ 104525 w 104575"/>
                <a:gd name="connsiteY0" fmla="*/ 9786 h 32899"/>
                <a:gd name="connsiteX1" fmla="*/ 58679 w 104575"/>
                <a:gd name="connsiteY1" fmla="*/ 21775 h 32899"/>
                <a:gd name="connsiteX2" fmla="*/ 16108 w 104575"/>
                <a:gd name="connsiteY2" fmla="*/ 31434 h 32899"/>
                <a:gd name="connsiteX3" fmla="*/ 36 w 104575"/>
                <a:gd name="connsiteY3" fmla="*/ 25809 h 32899"/>
                <a:gd name="connsiteX4" fmla="*/ 10364 w 104575"/>
                <a:gd name="connsiteY4" fmla="*/ 9900 h 32899"/>
                <a:gd name="connsiteX5" fmla="*/ 14395 w 104575"/>
                <a:gd name="connsiteY5" fmla="*/ 8309 h 32899"/>
                <a:gd name="connsiteX6" fmla="*/ 96464 w 104575"/>
                <a:gd name="connsiteY6" fmla="*/ 13 h 32899"/>
                <a:gd name="connsiteX7" fmla="*/ 104172 w 104575"/>
                <a:gd name="connsiteY7" fmla="*/ 3877 h 32899"/>
                <a:gd name="connsiteX8" fmla="*/ 104575 w 104575"/>
                <a:gd name="connsiteY8" fmla="*/ 9786 h 3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575" h="32899">
                  <a:moveTo>
                    <a:pt x="104525" y="9786"/>
                  </a:moveTo>
                  <a:cubicBezTo>
                    <a:pt x="89260" y="13820"/>
                    <a:pt x="73995" y="18025"/>
                    <a:pt x="58679" y="21775"/>
                  </a:cubicBezTo>
                  <a:cubicBezTo>
                    <a:pt x="44522" y="25241"/>
                    <a:pt x="30315" y="28195"/>
                    <a:pt x="16108" y="31434"/>
                  </a:cubicBezTo>
                  <a:cubicBezTo>
                    <a:pt x="9609" y="32911"/>
                    <a:pt x="1296" y="35525"/>
                    <a:pt x="36" y="25809"/>
                  </a:cubicBezTo>
                  <a:cubicBezTo>
                    <a:pt x="-568" y="21150"/>
                    <a:pt x="6485" y="15070"/>
                    <a:pt x="10364" y="9900"/>
                  </a:cubicBezTo>
                  <a:cubicBezTo>
                    <a:pt x="11170" y="8820"/>
                    <a:pt x="12984" y="8422"/>
                    <a:pt x="14395" y="8309"/>
                  </a:cubicBezTo>
                  <a:cubicBezTo>
                    <a:pt x="41751" y="5411"/>
                    <a:pt x="69057" y="2457"/>
                    <a:pt x="96464" y="13"/>
                  </a:cubicBezTo>
                  <a:cubicBezTo>
                    <a:pt x="98933" y="-214"/>
                    <a:pt x="101603" y="2513"/>
                    <a:pt x="104172" y="3877"/>
                  </a:cubicBezTo>
                  <a:cubicBezTo>
                    <a:pt x="104323" y="5866"/>
                    <a:pt x="104424" y="7798"/>
                    <a:pt x="104575" y="97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E182E0AD-7F64-4F37-4365-01C20F1947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3669" y="4126312"/>
              <a:ext cx="46019" cy="69908"/>
            </a:xfrm>
            <a:custGeom>
              <a:avLst/>
              <a:gdLst>
                <a:gd name="connsiteX0" fmla="*/ 22204 w 46019"/>
                <a:gd name="connsiteY0" fmla="*/ 44851 h 69908"/>
                <a:gd name="connsiteX1" fmla="*/ 2303 w 46019"/>
                <a:gd name="connsiteY1" fmla="*/ 66102 h 69908"/>
                <a:gd name="connsiteX2" fmla="*/ 490 w 46019"/>
                <a:gd name="connsiteY2" fmla="*/ 47749 h 69908"/>
                <a:gd name="connsiteX3" fmla="*/ 20995 w 46019"/>
                <a:gd name="connsiteY3" fmla="*/ 7067 h 69908"/>
                <a:gd name="connsiteX4" fmla="*/ 42054 w 46019"/>
                <a:gd name="connsiteY4" fmla="*/ 8090 h 69908"/>
                <a:gd name="connsiteX5" fmla="*/ 42658 w 46019"/>
                <a:gd name="connsiteY5" fmla="*/ 69909 h 69908"/>
                <a:gd name="connsiteX6" fmla="*/ 22204 w 46019"/>
                <a:gd name="connsiteY6" fmla="*/ 44851 h 6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9" h="69908">
                  <a:moveTo>
                    <a:pt x="22204" y="44851"/>
                  </a:moveTo>
                  <a:cubicBezTo>
                    <a:pt x="16360" y="51101"/>
                    <a:pt x="10969" y="56897"/>
                    <a:pt x="2303" y="66102"/>
                  </a:cubicBezTo>
                  <a:cubicBezTo>
                    <a:pt x="1195" y="56158"/>
                    <a:pt x="-971" y="50931"/>
                    <a:pt x="490" y="47749"/>
                  </a:cubicBezTo>
                  <a:cubicBezTo>
                    <a:pt x="6687" y="33829"/>
                    <a:pt x="13135" y="19851"/>
                    <a:pt x="20995" y="7067"/>
                  </a:cubicBezTo>
                  <a:cubicBezTo>
                    <a:pt x="27090" y="-2876"/>
                    <a:pt x="39635" y="-2138"/>
                    <a:pt x="42054" y="8090"/>
                  </a:cubicBezTo>
                  <a:cubicBezTo>
                    <a:pt x="46840" y="28431"/>
                    <a:pt x="47595" y="49283"/>
                    <a:pt x="42658" y="69909"/>
                  </a:cubicBezTo>
                  <a:cubicBezTo>
                    <a:pt x="25831" y="68886"/>
                    <a:pt x="27343" y="53658"/>
                    <a:pt x="22204" y="44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A3CABCA0-F3D7-C0A7-7D81-820EEF3536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62371" y="1446812"/>
              <a:ext cx="43050" cy="82061"/>
            </a:xfrm>
            <a:custGeom>
              <a:avLst/>
              <a:gdLst>
                <a:gd name="connsiteX0" fmla="*/ 23685 w 43050"/>
                <a:gd name="connsiteY0" fmla="*/ 28311 h 82061"/>
                <a:gd name="connsiteX1" fmla="*/ 1266 w 43050"/>
                <a:gd name="connsiteY1" fmla="*/ 42004 h 82061"/>
                <a:gd name="connsiteX2" fmla="*/ 13105 w 43050"/>
                <a:gd name="connsiteY2" fmla="*/ 13254 h 82061"/>
                <a:gd name="connsiteX3" fmla="*/ 33106 w 43050"/>
                <a:gd name="connsiteY3" fmla="*/ 72 h 82061"/>
                <a:gd name="connsiteX4" fmla="*/ 42980 w 43050"/>
                <a:gd name="connsiteY4" fmla="*/ 9617 h 82061"/>
                <a:gd name="connsiteX5" fmla="*/ 41520 w 43050"/>
                <a:gd name="connsiteY5" fmla="*/ 78084 h 82061"/>
                <a:gd name="connsiteX6" fmla="*/ 37388 w 43050"/>
                <a:gd name="connsiteY6" fmla="*/ 82061 h 82061"/>
                <a:gd name="connsiteX7" fmla="*/ 23685 w 43050"/>
                <a:gd name="connsiteY7" fmla="*/ 28311 h 8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50" h="82061">
                  <a:moveTo>
                    <a:pt x="23685" y="28311"/>
                  </a:moveTo>
                  <a:cubicBezTo>
                    <a:pt x="15473" y="33311"/>
                    <a:pt x="8974" y="37288"/>
                    <a:pt x="1266" y="42004"/>
                  </a:cubicBezTo>
                  <a:cubicBezTo>
                    <a:pt x="-3672" y="24845"/>
                    <a:pt x="7009" y="19788"/>
                    <a:pt x="13105" y="13254"/>
                  </a:cubicBezTo>
                  <a:cubicBezTo>
                    <a:pt x="18597" y="7345"/>
                    <a:pt x="25902" y="2799"/>
                    <a:pt x="33106" y="72"/>
                  </a:cubicBezTo>
                  <a:cubicBezTo>
                    <a:pt x="35373" y="-780"/>
                    <a:pt x="42930" y="6152"/>
                    <a:pt x="42980" y="9617"/>
                  </a:cubicBezTo>
                  <a:cubicBezTo>
                    <a:pt x="43333" y="32402"/>
                    <a:pt x="42275" y="55243"/>
                    <a:pt x="41520" y="78084"/>
                  </a:cubicBezTo>
                  <a:cubicBezTo>
                    <a:pt x="41520" y="79163"/>
                    <a:pt x="39454" y="80129"/>
                    <a:pt x="37388" y="82061"/>
                  </a:cubicBezTo>
                  <a:cubicBezTo>
                    <a:pt x="17186" y="70129"/>
                    <a:pt x="27413" y="47743"/>
                    <a:pt x="23685" y="283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BF598C90-C998-EF97-50CE-C07A7BD4F8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48762" y="3122883"/>
              <a:ext cx="59531" cy="64474"/>
            </a:xfrm>
            <a:custGeom>
              <a:avLst/>
              <a:gdLst>
                <a:gd name="connsiteX0" fmla="*/ 11906 w 59531"/>
                <a:gd name="connsiteY0" fmla="*/ 61569 h 64474"/>
                <a:gd name="connsiteX1" fmla="*/ 5608 w 59531"/>
                <a:gd name="connsiteY1" fmla="*/ 28558 h 64474"/>
                <a:gd name="connsiteX2" fmla="*/ 7372 w 59531"/>
                <a:gd name="connsiteY2" fmla="*/ 4239 h 64474"/>
                <a:gd name="connsiteX3" fmla="*/ 27272 w 59531"/>
                <a:gd name="connsiteY3" fmla="*/ 23728 h 64474"/>
                <a:gd name="connsiteX4" fmla="*/ 46416 w 59531"/>
                <a:gd name="connsiteY4" fmla="*/ 1739 h 64474"/>
                <a:gd name="connsiteX5" fmla="*/ 56240 w 59531"/>
                <a:gd name="connsiteY5" fmla="*/ 1114 h 64474"/>
                <a:gd name="connsiteX6" fmla="*/ 59162 w 59531"/>
                <a:gd name="connsiteY6" fmla="*/ 11398 h 64474"/>
                <a:gd name="connsiteX7" fmla="*/ 25257 w 59531"/>
                <a:gd name="connsiteY7" fmla="*/ 62535 h 64474"/>
                <a:gd name="connsiteX8" fmla="*/ 19060 w 59531"/>
                <a:gd name="connsiteY8" fmla="*/ 64467 h 64474"/>
                <a:gd name="connsiteX9" fmla="*/ 11956 w 59531"/>
                <a:gd name="connsiteY9" fmla="*/ 61569 h 6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31" h="64474">
                  <a:moveTo>
                    <a:pt x="11906" y="61569"/>
                  </a:moveTo>
                  <a:cubicBezTo>
                    <a:pt x="16541" y="48615"/>
                    <a:pt x="14626" y="38217"/>
                    <a:pt x="5608" y="28558"/>
                  </a:cubicBezTo>
                  <a:cubicBezTo>
                    <a:pt x="-85" y="22421"/>
                    <a:pt x="-4165" y="13444"/>
                    <a:pt x="7372" y="4239"/>
                  </a:cubicBezTo>
                  <a:cubicBezTo>
                    <a:pt x="13317" y="10092"/>
                    <a:pt x="19564" y="16228"/>
                    <a:pt x="27272" y="23728"/>
                  </a:cubicBezTo>
                  <a:cubicBezTo>
                    <a:pt x="33519" y="16399"/>
                    <a:pt x="39514" y="8444"/>
                    <a:pt x="46416" y="1739"/>
                  </a:cubicBezTo>
                  <a:cubicBezTo>
                    <a:pt x="48482" y="-306"/>
                    <a:pt x="53973" y="-590"/>
                    <a:pt x="56240" y="1114"/>
                  </a:cubicBezTo>
                  <a:cubicBezTo>
                    <a:pt x="58407" y="2762"/>
                    <a:pt x="60372" y="9751"/>
                    <a:pt x="59162" y="11398"/>
                  </a:cubicBezTo>
                  <a:cubicBezTo>
                    <a:pt x="47071" y="27819"/>
                    <a:pt x="44905" y="52649"/>
                    <a:pt x="25257" y="62535"/>
                  </a:cubicBezTo>
                  <a:cubicBezTo>
                    <a:pt x="23292" y="63501"/>
                    <a:pt x="21125" y="64297"/>
                    <a:pt x="19060" y="64467"/>
                  </a:cubicBezTo>
                  <a:cubicBezTo>
                    <a:pt x="17800" y="64581"/>
                    <a:pt x="16390" y="63444"/>
                    <a:pt x="11956" y="61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9FF0DA66-982C-482C-6EFF-EAE2CF035D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0081" y="2528807"/>
              <a:ext cx="56283" cy="44006"/>
            </a:xfrm>
            <a:custGeom>
              <a:avLst/>
              <a:gdLst>
                <a:gd name="connsiteX0" fmla="*/ 3540 w 56283"/>
                <a:gd name="connsiteY0" fmla="*/ 4391 h 44006"/>
                <a:gd name="connsiteX1" fmla="*/ 31098 w 56283"/>
                <a:gd name="connsiteY1" fmla="*/ 16 h 44006"/>
                <a:gd name="connsiteX2" fmla="*/ 49537 w 56283"/>
                <a:gd name="connsiteY2" fmla="*/ 5072 h 44006"/>
                <a:gd name="connsiteX3" fmla="*/ 56136 w 56283"/>
                <a:gd name="connsiteY3" fmla="*/ 23368 h 44006"/>
                <a:gd name="connsiteX4" fmla="*/ 14069 w 56283"/>
                <a:gd name="connsiteY4" fmla="*/ 41664 h 44006"/>
                <a:gd name="connsiteX5" fmla="*/ 3540 w 56283"/>
                <a:gd name="connsiteY5" fmla="*/ 4334 h 4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3" h="44006">
                  <a:moveTo>
                    <a:pt x="3540" y="4391"/>
                  </a:moveTo>
                  <a:cubicBezTo>
                    <a:pt x="12759" y="2800"/>
                    <a:pt x="21878" y="300"/>
                    <a:pt x="31098" y="16"/>
                  </a:cubicBezTo>
                  <a:cubicBezTo>
                    <a:pt x="37345" y="-155"/>
                    <a:pt x="45003" y="1038"/>
                    <a:pt x="49537" y="5072"/>
                  </a:cubicBezTo>
                  <a:cubicBezTo>
                    <a:pt x="53617" y="8709"/>
                    <a:pt x="57043" y="17743"/>
                    <a:pt x="56136" y="23368"/>
                  </a:cubicBezTo>
                  <a:cubicBezTo>
                    <a:pt x="53466" y="39448"/>
                    <a:pt x="30594" y="48595"/>
                    <a:pt x="14069" y="41664"/>
                  </a:cubicBezTo>
                  <a:cubicBezTo>
                    <a:pt x="-37" y="35754"/>
                    <a:pt x="-3513" y="23368"/>
                    <a:pt x="3540" y="43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9DDE35F6-8C24-90A7-3BAB-92F61D34F8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7537" y="5590687"/>
              <a:ext cx="87545" cy="55027"/>
            </a:xfrm>
            <a:custGeom>
              <a:avLst/>
              <a:gdLst>
                <a:gd name="connsiteX0" fmla="*/ 54562 w 87545"/>
                <a:gd name="connsiteY0" fmla="*/ 54975 h 55027"/>
                <a:gd name="connsiteX1" fmla="*/ 68114 w 87545"/>
                <a:gd name="connsiteY1" fmla="*/ 29520 h 55027"/>
                <a:gd name="connsiteX2" fmla="*/ 0 w 87545"/>
                <a:gd name="connsiteY2" fmla="*/ 21168 h 55027"/>
                <a:gd name="connsiteX3" fmla="*/ 12595 w 87545"/>
                <a:gd name="connsiteY3" fmla="*/ 5486 h 55027"/>
                <a:gd name="connsiteX4" fmla="*/ 71993 w 87545"/>
                <a:gd name="connsiteY4" fmla="*/ 7304 h 55027"/>
                <a:gd name="connsiteX5" fmla="*/ 86604 w 87545"/>
                <a:gd name="connsiteY5" fmla="*/ 36111 h 55027"/>
                <a:gd name="connsiteX6" fmla="*/ 54461 w 87545"/>
                <a:gd name="connsiteY6" fmla="*/ 54975 h 5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45" h="55027">
                  <a:moveTo>
                    <a:pt x="54562" y="54975"/>
                  </a:moveTo>
                  <a:cubicBezTo>
                    <a:pt x="60003" y="44804"/>
                    <a:pt x="63882" y="37531"/>
                    <a:pt x="68114" y="29520"/>
                  </a:cubicBezTo>
                  <a:cubicBezTo>
                    <a:pt x="49070" y="6679"/>
                    <a:pt x="25643" y="25145"/>
                    <a:pt x="0" y="21168"/>
                  </a:cubicBezTo>
                  <a:cubicBezTo>
                    <a:pt x="5894" y="13554"/>
                    <a:pt x="8514" y="6963"/>
                    <a:pt x="12595" y="5486"/>
                  </a:cubicBezTo>
                  <a:cubicBezTo>
                    <a:pt x="32394" y="-1560"/>
                    <a:pt x="52546" y="-2696"/>
                    <a:pt x="71993" y="7304"/>
                  </a:cubicBezTo>
                  <a:cubicBezTo>
                    <a:pt x="85142" y="14065"/>
                    <a:pt x="89727" y="23668"/>
                    <a:pt x="86604" y="36111"/>
                  </a:cubicBezTo>
                  <a:cubicBezTo>
                    <a:pt x="83228" y="49747"/>
                    <a:pt x="74512" y="55656"/>
                    <a:pt x="54461" y="5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923D45A0-3472-D0B0-151E-70DB28B25A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7231" y="5206467"/>
              <a:ext cx="47710" cy="75892"/>
            </a:xfrm>
            <a:custGeom>
              <a:avLst/>
              <a:gdLst>
                <a:gd name="connsiteX0" fmla="*/ 47710 w 47710"/>
                <a:gd name="connsiteY0" fmla="*/ 65443 h 75892"/>
                <a:gd name="connsiteX1" fmla="*/ 19648 w 47710"/>
                <a:gd name="connsiteY1" fmla="*/ 72148 h 75892"/>
                <a:gd name="connsiteX2" fmla="*/ 14308 w 47710"/>
                <a:gd name="connsiteY2" fmla="*/ 43170 h 75892"/>
                <a:gd name="connsiteX3" fmla="*/ 22167 w 47710"/>
                <a:gd name="connsiteY3" fmla="*/ 21295 h 75892"/>
                <a:gd name="connsiteX4" fmla="*/ 0 w 47710"/>
                <a:gd name="connsiteY4" fmla="*/ 25158 h 75892"/>
                <a:gd name="connsiteX5" fmla="*/ 26802 w 47710"/>
                <a:gd name="connsiteY5" fmla="*/ 158 h 75892"/>
                <a:gd name="connsiteX6" fmla="*/ 40858 w 47710"/>
                <a:gd name="connsiteY6" fmla="*/ 25499 h 75892"/>
                <a:gd name="connsiteX7" fmla="*/ 39901 w 47710"/>
                <a:gd name="connsiteY7" fmla="*/ 32772 h 75892"/>
                <a:gd name="connsiteX8" fmla="*/ 47710 w 47710"/>
                <a:gd name="connsiteY8" fmla="*/ 65386 h 7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10" h="75892">
                  <a:moveTo>
                    <a:pt x="47710" y="65443"/>
                  </a:moveTo>
                  <a:cubicBezTo>
                    <a:pt x="37533" y="77432"/>
                    <a:pt x="28163" y="78284"/>
                    <a:pt x="19648" y="72148"/>
                  </a:cubicBezTo>
                  <a:cubicBezTo>
                    <a:pt x="10177" y="65272"/>
                    <a:pt x="11487" y="53738"/>
                    <a:pt x="14308" y="43170"/>
                  </a:cubicBezTo>
                  <a:cubicBezTo>
                    <a:pt x="16122" y="36408"/>
                    <a:pt x="18993" y="29988"/>
                    <a:pt x="22167" y="21295"/>
                  </a:cubicBezTo>
                  <a:cubicBezTo>
                    <a:pt x="13502" y="22829"/>
                    <a:pt x="7053" y="23965"/>
                    <a:pt x="0" y="25158"/>
                  </a:cubicBezTo>
                  <a:cubicBezTo>
                    <a:pt x="3023" y="8340"/>
                    <a:pt x="14157" y="-1376"/>
                    <a:pt x="26802" y="158"/>
                  </a:cubicBezTo>
                  <a:cubicBezTo>
                    <a:pt x="37987" y="1522"/>
                    <a:pt x="42067" y="8795"/>
                    <a:pt x="40858" y="25499"/>
                  </a:cubicBezTo>
                  <a:cubicBezTo>
                    <a:pt x="40707" y="27943"/>
                    <a:pt x="40657" y="30556"/>
                    <a:pt x="39901" y="32772"/>
                  </a:cubicBezTo>
                  <a:cubicBezTo>
                    <a:pt x="35518" y="45102"/>
                    <a:pt x="35971" y="56238"/>
                    <a:pt x="47710" y="653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A61741C9-0651-67B9-9512-548CCE471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88125" y="4884690"/>
              <a:ext cx="48348" cy="69774"/>
            </a:xfrm>
            <a:custGeom>
              <a:avLst/>
              <a:gdLst>
                <a:gd name="connsiteX0" fmla="*/ 24283 w 48348"/>
                <a:gd name="connsiteY0" fmla="*/ 21990 h 69774"/>
                <a:gd name="connsiteX1" fmla="*/ 13855 w 48348"/>
                <a:gd name="connsiteY1" fmla="*/ 24888 h 69774"/>
                <a:gd name="connsiteX2" fmla="*/ 0 w 48348"/>
                <a:gd name="connsiteY2" fmla="*/ 23126 h 69774"/>
                <a:gd name="connsiteX3" fmla="*/ 6902 w 48348"/>
                <a:gd name="connsiteY3" fmla="*/ 7388 h 69774"/>
                <a:gd name="connsiteX4" fmla="*/ 23074 w 48348"/>
                <a:gd name="connsiteY4" fmla="*/ 797 h 69774"/>
                <a:gd name="connsiteX5" fmla="*/ 46299 w 48348"/>
                <a:gd name="connsiteY5" fmla="*/ 9774 h 69774"/>
                <a:gd name="connsiteX6" fmla="*/ 41966 w 48348"/>
                <a:gd name="connsiteY6" fmla="*/ 34717 h 69774"/>
                <a:gd name="connsiteX7" fmla="*/ 27256 w 48348"/>
                <a:gd name="connsiteY7" fmla="*/ 69774 h 69774"/>
                <a:gd name="connsiteX8" fmla="*/ 13855 w 48348"/>
                <a:gd name="connsiteY8" fmla="*/ 63922 h 69774"/>
                <a:gd name="connsiteX9" fmla="*/ 13200 w 48348"/>
                <a:gd name="connsiteY9" fmla="*/ 43581 h 69774"/>
                <a:gd name="connsiteX10" fmla="*/ 24283 w 48348"/>
                <a:gd name="connsiteY10" fmla="*/ 22047 h 6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48" h="69774">
                  <a:moveTo>
                    <a:pt x="24283" y="21990"/>
                  </a:moveTo>
                  <a:cubicBezTo>
                    <a:pt x="18943" y="23524"/>
                    <a:pt x="16374" y="24945"/>
                    <a:pt x="13855" y="24888"/>
                  </a:cubicBezTo>
                  <a:cubicBezTo>
                    <a:pt x="9219" y="24774"/>
                    <a:pt x="4584" y="23751"/>
                    <a:pt x="0" y="23126"/>
                  </a:cubicBezTo>
                  <a:cubicBezTo>
                    <a:pt x="2217" y="17729"/>
                    <a:pt x="3275" y="10797"/>
                    <a:pt x="6902" y="7388"/>
                  </a:cubicBezTo>
                  <a:cubicBezTo>
                    <a:pt x="11083" y="3467"/>
                    <a:pt x="17431" y="1990"/>
                    <a:pt x="23074" y="797"/>
                  </a:cubicBezTo>
                  <a:cubicBezTo>
                    <a:pt x="32042" y="-1078"/>
                    <a:pt x="40909" y="-226"/>
                    <a:pt x="46299" y="9774"/>
                  </a:cubicBezTo>
                  <a:cubicBezTo>
                    <a:pt x="51438" y="19319"/>
                    <a:pt x="45745" y="26706"/>
                    <a:pt x="41966" y="34717"/>
                  </a:cubicBezTo>
                  <a:cubicBezTo>
                    <a:pt x="37130" y="44945"/>
                    <a:pt x="33100" y="55683"/>
                    <a:pt x="27256" y="69774"/>
                  </a:cubicBezTo>
                  <a:cubicBezTo>
                    <a:pt x="24283" y="68638"/>
                    <a:pt x="16323" y="68240"/>
                    <a:pt x="13855" y="63922"/>
                  </a:cubicBezTo>
                  <a:cubicBezTo>
                    <a:pt x="10983" y="58922"/>
                    <a:pt x="11587" y="50001"/>
                    <a:pt x="13200" y="43581"/>
                  </a:cubicBezTo>
                  <a:cubicBezTo>
                    <a:pt x="14812" y="36876"/>
                    <a:pt x="19447" y="31138"/>
                    <a:pt x="24283" y="22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1989028B-37D8-CA5A-CD28-7EB54EA04F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955" y="5622139"/>
              <a:ext cx="51668" cy="62285"/>
            </a:xfrm>
            <a:custGeom>
              <a:avLst/>
              <a:gdLst>
                <a:gd name="connsiteX0" fmla="*/ 4815 w 51668"/>
                <a:gd name="connsiteY0" fmla="*/ 57 h 62285"/>
                <a:gd name="connsiteX1" fmla="*/ 22448 w 51668"/>
                <a:gd name="connsiteY1" fmla="*/ 14546 h 62285"/>
                <a:gd name="connsiteX2" fmla="*/ 51669 w 51668"/>
                <a:gd name="connsiteY2" fmla="*/ 4943 h 62285"/>
                <a:gd name="connsiteX3" fmla="*/ 33280 w 51668"/>
                <a:gd name="connsiteY3" fmla="*/ 34773 h 62285"/>
                <a:gd name="connsiteX4" fmla="*/ 40535 w 51668"/>
                <a:gd name="connsiteY4" fmla="*/ 47273 h 62285"/>
                <a:gd name="connsiteX5" fmla="*/ 42147 w 51668"/>
                <a:gd name="connsiteY5" fmla="*/ 60739 h 62285"/>
                <a:gd name="connsiteX6" fmla="*/ 30509 w 51668"/>
                <a:gd name="connsiteY6" fmla="*/ 61478 h 62285"/>
                <a:gd name="connsiteX7" fmla="*/ 5420 w 51668"/>
                <a:gd name="connsiteY7" fmla="*/ 60455 h 62285"/>
                <a:gd name="connsiteX8" fmla="*/ 5017 w 51668"/>
                <a:gd name="connsiteY8" fmla="*/ 29659 h 62285"/>
                <a:gd name="connsiteX9" fmla="*/ 4765 w 51668"/>
                <a:gd name="connsiteY9" fmla="*/ 0 h 6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68" h="62285">
                  <a:moveTo>
                    <a:pt x="4815" y="57"/>
                  </a:moveTo>
                  <a:cubicBezTo>
                    <a:pt x="11264" y="5398"/>
                    <a:pt x="16856" y="9943"/>
                    <a:pt x="22448" y="14546"/>
                  </a:cubicBezTo>
                  <a:cubicBezTo>
                    <a:pt x="31164" y="9432"/>
                    <a:pt x="36454" y="-6705"/>
                    <a:pt x="51669" y="4943"/>
                  </a:cubicBezTo>
                  <a:cubicBezTo>
                    <a:pt x="45623" y="14716"/>
                    <a:pt x="39678" y="24432"/>
                    <a:pt x="33280" y="34773"/>
                  </a:cubicBezTo>
                  <a:cubicBezTo>
                    <a:pt x="35950" y="39262"/>
                    <a:pt x="39074" y="42898"/>
                    <a:pt x="40535" y="47273"/>
                  </a:cubicBezTo>
                  <a:cubicBezTo>
                    <a:pt x="41945" y="51364"/>
                    <a:pt x="41693" y="56251"/>
                    <a:pt x="42147" y="60739"/>
                  </a:cubicBezTo>
                  <a:cubicBezTo>
                    <a:pt x="38167" y="61080"/>
                    <a:pt x="32323" y="63523"/>
                    <a:pt x="30509" y="61478"/>
                  </a:cubicBezTo>
                  <a:cubicBezTo>
                    <a:pt x="22700" y="52557"/>
                    <a:pt x="14639" y="57443"/>
                    <a:pt x="5420" y="60455"/>
                  </a:cubicBezTo>
                  <a:cubicBezTo>
                    <a:pt x="5420" y="49205"/>
                    <a:pt x="6830" y="39034"/>
                    <a:pt x="5017" y="29659"/>
                  </a:cubicBezTo>
                  <a:cubicBezTo>
                    <a:pt x="3304" y="20739"/>
                    <a:pt x="-5210" y="13068"/>
                    <a:pt x="476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3AC22CBD-8450-8F49-8227-9A85EF92B0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7965" y="841569"/>
              <a:ext cx="57933" cy="60084"/>
            </a:xfrm>
            <a:custGeom>
              <a:avLst/>
              <a:gdLst>
                <a:gd name="connsiteX0" fmla="*/ 57933 w 57933"/>
                <a:gd name="connsiteY0" fmla="*/ 3720 h 60084"/>
                <a:gd name="connsiteX1" fmla="*/ 44331 w 57933"/>
                <a:gd name="connsiteY1" fmla="*/ 47641 h 60084"/>
                <a:gd name="connsiteX2" fmla="*/ 11332 w 57933"/>
                <a:gd name="connsiteY2" fmla="*/ 60084 h 60084"/>
                <a:gd name="connsiteX3" fmla="*/ 8158 w 57933"/>
                <a:gd name="connsiteY3" fmla="*/ 48664 h 60084"/>
                <a:gd name="connsiteX4" fmla="*/ 3321 w 57933"/>
                <a:gd name="connsiteY4" fmla="*/ 24118 h 60084"/>
                <a:gd name="connsiteX5" fmla="*/ 46 w 57933"/>
                <a:gd name="connsiteY5" fmla="*/ 15311 h 60084"/>
                <a:gd name="connsiteX6" fmla="*/ 4883 w 57933"/>
                <a:gd name="connsiteY6" fmla="*/ 3039 h 60084"/>
                <a:gd name="connsiteX7" fmla="*/ 14505 w 57933"/>
                <a:gd name="connsiteY7" fmla="*/ 5027 h 60084"/>
                <a:gd name="connsiteX8" fmla="*/ 23574 w 57933"/>
                <a:gd name="connsiteY8" fmla="*/ 15596 h 60084"/>
                <a:gd name="connsiteX9" fmla="*/ 57883 w 57933"/>
                <a:gd name="connsiteY9" fmla="*/ 366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33" h="60084">
                  <a:moveTo>
                    <a:pt x="57933" y="3720"/>
                  </a:moveTo>
                  <a:cubicBezTo>
                    <a:pt x="56875" y="21221"/>
                    <a:pt x="34507" y="28380"/>
                    <a:pt x="44331" y="47641"/>
                  </a:cubicBezTo>
                  <a:cubicBezTo>
                    <a:pt x="32743" y="52016"/>
                    <a:pt x="22667" y="55823"/>
                    <a:pt x="11332" y="60084"/>
                  </a:cubicBezTo>
                  <a:cubicBezTo>
                    <a:pt x="10022" y="55653"/>
                    <a:pt x="7301" y="51448"/>
                    <a:pt x="8158" y="48664"/>
                  </a:cubicBezTo>
                  <a:cubicBezTo>
                    <a:pt x="11181" y="38948"/>
                    <a:pt x="9820" y="31277"/>
                    <a:pt x="3321" y="24118"/>
                  </a:cubicBezTo>
                  <a:cubicBezTo>
                    <a:pt x="1407" y="22016"/>
                    <a:pt x="-306" y="18096"/>
                    <a:pt x="46" y="15311"/>
                  </a:cubicBezTo>
                  <a:cubicBezTo>
                    <a:pt x="601" y="10936"/>
                    <a:pt x="2112" y="5766"/>
                    <a:pt x="4883" y="3039"/>
                  </a:cubicBezTo>
                  <a:cubicBezTo>
                    <a:pt x="6495" y="1448"/>
                    <a:pt x="11886" y="3039"/>
                    <a:pt x="14505" y="5027"/>
                  </a:cubicBezTo>
                  <a:cubicBezTo>
                    <a:pt x="17982" y="7584"/>
                    <a:pt x="20501" y="11902"/>
                    <a:pt x="23574" y="15596"/>
                  </a:cubicBezTo>
                  <a:cubicBezTo>
                    <a:pt x="34658" y="10539"/>
                    <a:pt x="41207" y="-7700"/>
                    <a:pt x="57883" y="3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29E3762A-E486-716D-3E70-23C4D90855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974" y="3336385"/>
              <a:ext cx="56225" cy="77222"/>
            </a:xfrm>
            <a:custGeom>
              <a:avLst/>
              <a:gdLst>
                <a:gd name="connsiteX0" fmla="*/ 27205 w 56225"/>
                <a:gd name="connsiteY0" fmla="*/ 52784 h 77222"/>
                <a:gd name="connsiteX1" fmla="*/ 0 w 56225"/>
                <a:gd name="connsiteY1" fmla="*/ 46989 h 77222"/>
                <a:gd name="connsiteX2" fmla="*/ 27155 w 56225"/>
                <a:gd name="connsiteY2" fmla="*/ 27046 h 77222"/>
                <a:gd name="connsiteX3" fmla="*/ 31387 w 56225"/>
                <a:gd name="connsiteY3" fmla="*/ 6477 h 77222"/>
                <a:gd name="connsiteX4" fmla="*/ 39246 w 56225"/>
                <a:gd name="connsiteY4" fmla="*/ 0 h 77222"/>
                <a:gd name="connsiteX5" fmla="*/ 47458 w 56225"/>
                <a:gd name="connsiteY5" fmla="*/ 6193 h 77222"/>
                <a:gd name="connsiteX6" fmla="*/ 56224 w 56225"/>
                <a:gd name="connsiteY6" fmla="*/ 35000 h 77222"/>
                <a:gd name="connsiteX7" fmla="*/ 48516 w 56225"/>
                <a:gd name="connsiteY7" fmla="*/ 71762 h 77222"/>
                <a:gd name="connsiteX8" fmla="*/ 42420 w 56225"/>
                <a:gd name="connsiteY8" fmla="*/ 77216 h 77222"/>
                <a:gd name="connsiteX9" fmla="*/ 33704 w 56225"/>
                <a:gd name="connsiteY9" fmla="*/ 72273 h 77222"/>
                <a:gd name="connsiteX10" fmla="*/ 27205 w 56225"/>
                <a:gd name="connsiteY10" fmla="*/ 52727 h 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25" h="77222">
                  <a:moveTo>
                    <a:pt x="27205" y="52784"/>
                  </a:moveTo>
                  <a:cubicBezTo>
                    <a:pt x="17683" y="50739"/>
                    <a:pt x="9068" y="48921"/>
                    <a:pt x="0" y="46989"/>
                  </a:cubicBezTo>
                  <a:cubicBezTo>
                    <a:pt x="3879" y="27159"/>
                    <a:pt x="18590" y="36932"/>
                    <a:pt x="27155" y="27046"/>
                  </a:cubicBezTo>
                  <a:cubicBezTo>
                    <a:pt x="28112" y="22103"/>
                    <a:pt x="29019" y="13977"/>
                    <a:pt x="31387" y="6477"/>
                  </a:cubicBezTo>
                  <a:cubicBezTo>
                    <a:pt x="32344" y="3466"/>
                    <a:pt x="36526" y="57"/>
                    <a:pt x="39246" y="0"/>
                  </a:cubicBezTo>
                  <a:cubicBezTo>
                    <a:pt x="42067" y="0"/>
                    <a:pt x="46249" y="3182"/>
                    <a:pt x="47458" y="6193"/>
                  </a:cubicBezTo>
                  <a:cubicBezTo>
                    <a:pt x="51186" y="15511"/>
                    <a:pt x="56325" y="25398"/>
                    <a:pt x="56224" y="35000"/>
                  </a:cubicBezTo>
                  <a:cubicBezTo>
                    <a:pt x="56124" y="47330"/>
                    <a:pt x="51690" y="59659"/>
                    <a:pt x="48516" y="71762"/>
                  </a:cubicBezTo>
                  <a:cubicBezTo>
                    <a:pt x="47861" y="74205"/>
                    <a:pt x="44385" y="77387"/>
                    <a:pt x="42420" y="77216"/>
                  </a:cubicBezTo>
                  <a:cubicBezTo>
                    <a:pt x="39347" y="76989"/>
                    <a:pt x="35014" y="75001"/>
                    <a:pt x="33704" y="72273"/>
                  </a:cubicBezTo>
                  <a:cubicBezTo>
                    <a:pt x="30682" y="66023"/>
                    <a:pt x="29120" y="58807"/>
                    <a:pt x="27205" y="5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286BD46E-EA0C-396F-483D-58BE62FF7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10758" y="2530029"/>
              <a:ext cx="48129" cy="78724"/>
            </a:xfrm>
            <a:custGeom>
              <a:avLst/>
              <a:gdLst>
                <a:gd name="connsiteX0" fmla="*/ 28585 w 48129"/>
                <a:gd name="connsiteY0" fmla="*/ 30954 h 78724"/>
                <a:gd name="connsiteX1" fmla="*/ 48032 w 48129"/>
                <a:gd name="connsiteY1" fmla="*/ 21976 h 78724"/>
                <a:gd name="connsiteX2" fmla="*/ 46822 w 48129"/>
                <a:gd name="connsiteY2" fmla="*/ 39363 h 78724"/>
                <a:gd name="connsiteX3" fmla="*/ 9289 w 48129"/>
                <a:gd name="connsiteY3" fmla="*/ 78681 h 78724"/>
                <a:gd name="connsiteX4" fmla="*/ 2287 w 48129"/>
                <a:gd name="connsiteY4" fmla="*/ 20328 h 78724"/>
                <a:gd name="connsiteX5" fmla="*/ 5461 w 48129"/>
                <a:gd name="connsiteY5" fmla="*/ 1067 h 78724"/>
                <a:gd name="connsiteX6" fmla="*/ 22136 w 48129"/>
                <a:gd name="connsiteY6" fmla="*/ 12317 h 78724"/>
                <a:gd name="connsiteX7" fmla="*/ 28484 w 48129"/>
                <a:gd name="connsiteY7" fmla="*/ 308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29" h="78724">
                  <a:moveTo>
                    <a:pt x="28585" y="30954"/>
                  </a:moveTo>
                  <a:cubicBezTo>
                    <a:pt x="34429" y="28283"/>
                    <a:pt x="39618" y="25897"/>
                    <a:pt x="48032" y="21976"/>
                  </a:cubicBezTo>
                  <a:cubicBezTo>
                    <a:pt x="47629" y="29817"/>
                    <a:pt x="49090" y="36294"/>
                    <a:pt x="46822" y="39363"/>
                  </a:cubicBezTo>
                  <a:cubicBezTo>
                    <a:pt x="36243" y="53851"/>
                    <a:pt x="35336" y="79931"/>
                    <a:pt x="9289" y="78681"/>
                  </a:cubicBezTo>
                  <a:cubicBezTo>
                    <a:pt x="16544" y="57658"/>
                    <a:pt x="7425" y="39419"/>
                    <a:pt x="2287" y="20328"/>
                  </a:cubicBezTo>
                  <a:cubicBezTo>
                    <a:pt x="422" y="13397"/>
                    <a:pt x="-3003" y="4817"/>
                    <a:pt x="5461" y="1067"/>
                  </a:cubicBezTo>
                  <a:cubicBezTo>
                    <a:pt x="13975" y="-2683"/>
                    <a:pt x="19063" y="4021"/>
                    <a:pt x="22136" y="12317"/>
                  </a:cubicBezTo>
                  <a:cubicBezTo>
                    <a:pt x="24404" y="18340"/>
                    <a:pt x="26318" y="24476"/>
                    <a:pt x="28484" y="308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585F348D-1403-5189-B117-8E720828D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0277" y="4751585"/>
              <a:ext cx="43086" cy="79241"/>
            </a:xfrm>
            <a:custGeom>
              <a:avLst/>
              <a:gdLst>
                <a:gd name="connsiteX0" fmla="*/ 21231 w 43086"/>
                <a:gd name="connsiteY0" fmla="*/ 54866 h 79241"/>
                <a:gd name="connsiteX1" fmla="*/ 6066 w 43086"/>
                <a:gd name="connsiteY1" fmla="*/ 9696 h 79241"/>
                <a:gd name="connsiteX2" fmla="*/ 41937 w 43086"/>
                <a:gd name="connsiteY2" fmla="*/ 9696 h 79241"/>
                <a:gd name="connsiteX3" fmla="*/ 21684 w 43086"/>
                <a:gd name="connsiteY3" fmla="*/ 23843 h 79241"/>
                <a:gd name="connsiteX4" fmla="*/ 41231 w 43086"/>
                <a:gd name="connsiteY4" fmla="*/ 66287 h 79241"/>
                <a:gd name="connsiteX5" fmla="*/ 20273 w 43086"/>
                <a:gd name="connsiteY5" fmla="*/ 78617 h 79241"/>
                <a:gd name="connsiteX6" fmla="*/ 21231 w 43086"/>
                <a:gd name="connsiteY6" fmla="*/ 54866 h 7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86" h="79241">
                  <a:moveTo>
                    <a:pt x="21231" y="54866"/>
                  </a:moveTo>
                  <a:cubicBezTo>
                    <a:pt x="-2247" y="29241"/>
                    <a:pt x="-4564" y="22082"/>
                    <a:pt x="6066" y="9696"/>
                  </a:cubicBezTo>
                  <a:cubicBezTo>
                    <a:pt x="16949" y="-2975"/>
                    <a:pt x="29695" y="-3486"/>
                    <a:pt x="41937" y="9696"/>
                  </a:cubicBezTo>
                  <a:cubicBezTo>
                    <a:pt x="35287" y="14355"/>
                    <a:pt x="28989" y="18730"/>
                    <a:pt x="21684" y="23843"/>
                  </a:cubicBezTo>
                  <a:cubicBezTo>
                    <a:pt x="30199" y="37366"/>
                    <a:pt x="49041" y="44809"/>
                    <a:pt x="41231" y="66287"/>
                  </a:cubicBezTo>
                  <a:cubicBezTo>
                    <a:pt x="37403" y="76742"/>
                    <a:pt x="30199" y="80946"/>
                    <a:pt x="20273" y="78617"/>
                  </a:cubicBezTo>
                  <a:cubicBezTo>
                    <a:pt x="11356" y="70378"/>
                    <a:pt x="21886" y="63958"/>
                    <a:pt x="21231" y="54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E7D56E1D-EB0E-A957-F6CE-1A41ED2038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9815" y="567312"/>
              <a:ext cx="51171" cy="75702"/>
            </a:xfrm>
            <a:custGeom>
              <a:avLst/>
              <a:gdLst>
                <a:gd name="connsiteX0" fmla="*/ 51122 w 51171"/>
                <a:gd name="connsiteY0" fmla="*/ 42521 h 75702"/>
                <a:gd name="connsiteX1" fmla="*/ 41953 w 51171"/>
                <a:gd name="connsiteY1" fmla="*/ 61384 h 75702"/>
                <a:gd name="connsiteX2" fmla="*/ 35605 w 51171"/>
                <a:gd name="connsiteY2" fmla="*/ 75703 h 75702"/>
                <a:gd name="connsiteX3" fmla="*/ 23513 w 51171"/>
                <a:gd name="connsiteY3" fmla="*/ 64737 h 75702"/>
                <a:gd name="connsiteX4" fmla="*/ 20238 w 51171"/>
                <a:gd name="connsiteY4" fmla="*/ 58714 h 75702"/>
                <a:gd name="connsiteX5" fmla="*/ 187 w 51171"/>
                <a:gd name="connsiteY5" fmla="*/ 56328 h 75702"/>
                <a:gd name="connsiteX6" fmla="*/ 20692 w 51171"/>
                <a:gd name="connsiteY6" fmla="*/ 34623 h 75702"/>
                <a:gd name="connsiteX7" fmla="*/ 25680 w 51171"/>
                <a:gd name="connsiteY7" fmla="*/ 14964 h 75702"/>
                <a:gd name="connsiteX8" fmla="*/ 40290 w 51171"/>
                <a:gd name="connsiteY8" fmla="*/ 248 h 75702"/>
                <a:gd name="connsiteX9" fmla="*/ 46890 w 51171"/>
                <a:gd name="connsiteY9" fmla="*/ 19736 h 75702"/>
                <a:gd name="connsiteX10" fmla="*/ 51172 w 51171"/>
                <a:gd name="connsiteY10" fmla="*/ 42464 h 7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71" h="75702">
                  <a:moveTo>
                    <a:pt x="51122" y="42521"/>
                  </a:moveTo>
                  <a:cubicBezTo>
                    <a:pt x="49106" y="46668"/>
                    <a:pt x="45479" y="53998"/>
                    <a:pt x="41953" y="61384"/>
                  </a:cubicBezTo>
                  <a:cubicBezTo>
                    <a:pt x="39736" y="66100"/>
                    <a:pt x="37721" y="70930"/>
                    <a:pt x="35605" y="75703"/>
                  </a:cubicBezTo>
                  <a:cubicBezTo>
                    <a:pt x="31524" y="72066"/>
                    <a:pt x="27342" y="68657"/>
                    <a:pt x="23513" y="64737"/>
                  </a:cubicBezTo>
                  <a:cubicBezTo>
                    <a:pt x="22002" y="63203"/>
                    <a:pt x="21297" y="60759"/>
                    <a:pt x="20238" y="58714"/>
                  </a:cubicBezTo>
                  <a:cubicBezTo>
                    <a:pt x="13639" y="57919"/>
                    <a:pt x="7392" y="57180"/>
                    <a:pt x="187" y="56328"/>
                  </a:cubicBezTo>
                  <a:cubicBezTo>
                    <a:pt x="-1778" y="37748"/>
                    <a:pt x="12178" y="40646"/>
                    <a:pt x="20692" y="34623"/>
                  </a:cubicBezTo>
                  <a:cubicBezTo>
                    <a:pt x="22153" y="28827"/>
                    <a:pt x="23715" y="21839"/>
                    <a:pt x="25680" y="14964"/>
                  </a:cubicBezTo>
                  <a:cubicBezTo>
                    <a:pt x="27997" y="6952"/>
                    <a:pt x="31272" y="-1570"/>
                    <a:pt x="40290" y="248"/>
                  </a:cubicBezTo>
                  <a:cubicBezTo>
                    <a:pt x="50719" y="2350"/>
                    <a:pt x="47343" y="11441"/>
                    <a:pt x="46890" y="19736"/>
                  </a:cubicBezTo>
                  <a:cubicBezTo>
                    <a:pt x="46537" y="26555"/>
                    <a:pt x="49358" y="33543"/>
                    <a:pt x="51172" y="4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F1590F09-A752-5591-3511-7C4410E58E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10686" y="803698"/>
              <a:ext cx="69877" cy="68920"/>
            </a:xfrm>
            <a:custGeom>
              <a:avLst/>
              <a:gdLst>
                <a:gd name="connsiteX0" fmla="*/ 42420 w 69877"/>
                <a:gd name="connsiteY0" fmla="*/ 68807 h 68920"/>
                <a:gd name="connsiteX1" fmla="*/ 28263 w 69877"/>
                <a:gd name="connsiteY1" fmla="*/ 43693 h 68920"/>
                <a:gd name="connsiteX2" fmla="*/ 0 w 69877"/>
                <a:gd name="connsiteY2" fmla="*/ 41705 h 68920"/>
                <a:gd name="connsiteX3" fmla="*/ 28112 w 69877"/>
                <a:gd name="connsiteY3" fmla="*/ 22102 h 68920"/>
                <a:gd name="connsiteX4" fmla="*/ 31034 w 69877"/>
                <a:gd name="connsiteY4" fmla="*/ 11875 h 68920"/>
                <a:gd name="connsiteX5" fmla="*/ 40657 w 69877"/>
                <a:gd name="connsiteY5" fmla="*/ 170 h 68920"/>
                <a:gd name="connsiteX6" fmla="*/ 50834 w 69877"/>
                <a:gd name="connsiteY6" fmla="*/ 12670 h 68920"/>
                <a:gd name="connsiteX7" fmla="*/ 69877 w 69877"/>
                <a:gd name="connsiteY7" fmla="*/ 29375 h 68920"/>
                <a:gd name="connsiteX8" fmla="*/ 52395 w 69877"/>
                <a:gd name="connsiteY8" fmla="*/ 40739 h 68920"/>
                <a:gd name="connsiteX9" fmla="*/ 47559 w 69877"/>
                <a:gd name="connsiteY9" fmla="*/ 67557 h 68920"/>
                <a:gd name="connsiteX10" fmla="*/ 42470 w 69877"/>
                <a:gd name="connsiteY10" fmla="*/ 68921 h 6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77" h="68920">
                  <a:moveTo>
                    <a:pt x="42420" y="68807"/>
                  </a:moveTo>
                  <a:cubicBezTo>
                    <a:pt x="37684" y="60455"/>
                    <a:pt x="32999" y="52046"/>
                    <a:pt x="28263" y="43693"/>
                  </a:cubicBezTo>
                  <a:cubicBezTo>
                    <a:pt x="19346" y="43068"/>
                    <a:pt x="10479" y="42443"/>
                    <a:pt x="0" y="41705"/>
                  </a:cubicBezTo>
                  <a:cubicBezTo>
                    <a:pt x="4333" y="22159"/>
                    <a:pt x="17683" y="26648"/>
                    <a:pt x="28112" y="22102"/>
                  </a:cubicBezTo>
                  <a:cubicBezTo>
                    <a:pt x="28868" y="19261"/>
                    <a:pt x="29220" y="15000"/>
                    <a:pt x="31034" y="11875"/>
                  </a:cubicBezTo>
                  <a:cubicBezTo>
                    <a:pt x="33654" y="7386"/>
                    <a:pt x="36878" y="909"/>
                    <a:pt x="40657" y="170"/>
                  </a:cubicBezTo>
                  <a:cubicBezTo>
                    <a:pt x="47861" y="-1307"/>
                    <a:pt x="47962" y="7159"/>
                    <a:pt x="50834" y="12670"/>
                  </a:cubicBezTo>
                  <a:cubicBezTo>
                    <a:pt x="54209" y="19205"/>
                    <a:pt x="61968" y="22784"/>
                    <a:pt x="69877" y="29375"/>
                  </a:cubicBezTo>
                  <a:cubicBezTo>
                    <a:pt x="64134" y="33125"/>
                    <a:pt x="58391" y="36818"/>
                    <a:pt x="52395" y="40739"/>
                  </a:cubicBezTo>
                  <a:cubicBezTo>
                    <a:pt x="50834" y="49375"/>
                    <a:pt x="49222" y="58466"/>
                    <a:pt x="47559" y="67557"/>
                  </a:cubicBezTo>
                  <a:cubicBezTo>
                    <a:pt x="45846" y="68012"/>
                    <a:pt x="44184" y="68466"/>
                    <a:pt x="42470" y="6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A7BE49E6-6417-CBBD-4DA6-9020CAA829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8296" y="3115654"/>
              <a:ext cx="41436" cy="73476"/>
            </a:xfrm>
            <a:custGeom>
              <a:avLst/>
              <a:gdLst>
                <a:gd name="connsiteX0" fmla="*/ 17583 w 41436"/>
                <a:gd name="connsiteY0" fmla="*/ 22662 h 73476"/>
                <a:gd name="connsiteX1" fmla="*/ 0 w 41436"/>
                <a:gd name="connsiteY1" fmla="*/ 19139 h 73476"/>
                <a:gd name="connsiteX2" fmla="*/ 857 w 41436"/>
                <a:gd name="connsiteY2" fmla="*/ 11014 h 73476"/>
                <a:gd name="connsiteX3" fmla="*/ 23780 w 41436"/>
                <a:gd name="connsiteY3" fmla="*/ 48 h 73476"/>
                <a:gd name="connsiteX4" fmla="*/ 39851 w 41436"/>
                <a:gd name="connsiteY4" fmla="*/ 27037 h 73476"/>
                <a:gd name="connsiteX5" fmla="*/ 35065 w 41436"/>
                <a:gd name="connsiteY5" fmla="*/ 38117 h 73476"/>
                <a:gd name="connsiteX6" fmla="*/ 26399 w 41436"/>
                <a:gd name="connsiteY6" fmla="*/ 71412 h 73476"/>
                <a:gd name="connsiteX7" fmla="*/ 8666 w 41436"/>
                <a:gd name="connsiteY7" fmla="*/ 68060 h 73476"/>
                <a:gd name="connsiteX8" fmla="*/ 7708 w 41436"/>
                <a:gd name="connsiteY8" fmla="*/ 40617 h 73476"/>
                <a:gd name="connsiteX9" fmla="*/ 17583 w 41436"/>
                <a:gd name="connsiteY9" fmla="*/ 22719 h 7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36" h="73476">
                  <a:moveTo>
                    <a:pt x="17583" y="22662"/>
                  </a:moveTo>
                  <a:cubicBezTo>
                    <a:pt x="11033" y="21355"/>
                    <a:pt x="5794" y="20332"/>
                    <a:pt x="0" y="19139"/>
                  </a:cubicBezTo>
                  <a:cubicBezTo>
                    <a:pt x="353" y="15446"/>
                    <a:pt x="-50" y="12832"/>
                    <a:pt x="857" y="11014"/>
                  </a:cubicBezTo>
                  <a:cubicBezTo>
                    <a:pt x="5995" y="957"/>
                    <a:pt x="14862" y="-293"/>
                    <a:pt x="23780" y="48"/>
                  </a:cubicBezTo>
                  <a:cubicBezTo>
                    <a:pt x="38390" y="560"/>
                    <a:pt x="44637" y="11242"/>
                    <a:pt x="39851" y="27037"/>
                  </a:cubicBezTo>
                  <a:cubicBezTo>
                    <a:pt x="38692" y="30901"/>
                    <a:pt x="36173" y="34253"/>
                    <a:pt x="35065" y="38117"/>
                  </a:cubicBezTo>
                  <a:cubicBezTo>
                    <a:pt x="32394" y="47378"/>
                    <a:pt x="30178" y="56867"/>
                    <a:pt x="26399" y="71412"/>
                  </a:cubicBezTo>
                  <a:cubicBezTo>
                    <a:pt x="23225" y="74481"/>
                    <a:pt x="15064" y="74708"/>
                    <a:pt x="8666" y="68060"/>
                  </a:cubicBezTo>
                  <a:cubicBezTo>
                    <a:pt x="1008" y="60162"/>
                    <a:pt x="3426" y="49821"/>
                    <a:pt x="7708" y="40617"/>
                  </a:cubicBezTo>
                  <a:cubicBezTo>
                    <a:pt x="10378" y="34878"/>
                    <a:pt x="13754" y="29537"/>
                    <a:pt x="17583" y="22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2B356C3-5B82-83DF-F343-B8A094C4F0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43021" y="5989755"/>
              <a:ext cx="58743" cy="76023"/>
            </a:xfrm>
            <a:custGeom>
              <a:avLst/>
              <a:gdLst>
                <a:gd name="connsiteX0" fmla="*/ 58693 w 58743"/>
                <a:gd name="connsiteY0" fmla="*/ 32558 h 76023"/>
                <a:gd name="connsiteX1" fmla="*/ 33553 w 58743"/>
                <a:gd name="connsiteY1" fmla="*/ 76023 h 76023"/>
                <a:gd name="connsiteX2" fmla="*/ 18993 w 58743"/>
                <a:gd name="connsiteY2" fmla="*/ 50171 h 76023"/>
                <a:gd name="connsiteX3" fmla="*/ 0 w 58743"/>
                <a:gd name="connsiteY3" fmla="*/ 43637 h 76023"/>
                <a:gd name="connsiteX4" fmla="*/ 22369 w 58743"/>
                <a:gd name="connsiteY4" fmla="*/ 22444 h 76023"/>
                <a:gd name="connsiteX5" fmla="*/ 38037 w 58743"/>
                <a:gd name="connsiteY5" fmla="*/ 0 h 76023"/>
                <a:gd name="connsiteX6" fmla="*/ 58743 w 58743"/>
                <a:gd name="connsiteY6" fmla="*/ 32558 h 7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43" h="76023">
                  <a:moveTo>
                    <a:pt x="58693" y="32558"/>
                  </a:moveTo>
                  <a:cubicBezTo>
                    <a:pt x="39196" y="36421"/>
                    <a:pt x="40304" y="59376"/>
                    <a:pt x="33553" y="76023"/>
                  </a:cubicBezTo>
                  <a:cubicBezTo>
                    <a:pt x="25931" y="71421"/>
                    <a:pt x="21074" y="62785"/>
                    <a:pt x="18993" y="50171"/>
                  </a:cubicBezTo>
                  <a:cubicBezTo>
                    <a:pt x="13099" y="48126"/>
                    <a:pt x="6650" y="45910"/>
                    <a:pt x="0" y="43637"/>
                  </a:cubicBezTo>
                  <a:cubicBezTo>
                    <a:pt x="1159" y="26137"/>
                    <a:pt x="17129" y="31819"/>
                    <a:pt x="22369" y="22444"/>
                  </a:cubicBezTo>
                  <a:cubicBezTo>
                    <a:pt x="26953" y="14205"/>
                    <a:pt x="25442" y="171"/>
                    <a:pt x="38037" y="0"/>
                  </a:cubicBezTo>
                  <a:cubicBezTo>
                    <a:pt x="44637" y="10341"/>
                    <a:pt x="50783" y="20000"/>
                    <a:pt x="58743" y="32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1B20CE4C-AF94-115E-FE5A-28DE297FDA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3834" y="6253170"/>
              <a:ext cx="96931" cy="37254"/>
            </a:xfrm>
            <a:custGeom>
              <a:avLst/>
              <a:gdLst>
                <a:gd name="connsiteX0" fmla="*/ 96931 w 96931"/>
                <a:gd name="connsiteY0" fmla="*/ 7098 h 37254"/>
                <a:gd name="connsiteX1" fmla="*/ 56879 w 96931"/>
                <a:gd name="connsiteY1" fmla="*/ 21644 h 37254"/>
                <a:gd name="connsiteX2" fmla="*/ 15517 w 96931"/>
                <a:gd name="connsiteY2" fmla="*/ 36246 h 37254"/>
                <a:gd name="connsiteX3" fmla="*/ 0 w 96931"/>
                <a:gd name="connsiteY3" fmla="*/ 34882 h 37254"/>
                <a:gd name="connsiteX4" fmla="*/ 3728 w 96931"/>
                <a:gd name="connsiteY4" fmla="*/ 17325 h 37254"/>
                <a:gd name="connsiteX5" fmla="*/ 18439 w 96931"/>
                <a:gd name="connsiteY5" fmla="*/ 7212 h 37254"/>
                <a:gd name="connsiteX6" fmla="*/ 96881 w 96931"/>
                <a:gd name="connsiteY6" fmla="*/ 7098 h 3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31" h="37254">
                  <a:moveTo>
                    <a:pt x="96931" y="7098"/>
                  </a:moveTo>
                  <a:cubicBezTo>
                    <a:pt x="83127" y="20791"/>
                    <a:pt x="69273" y="18519"/>
                    <a:pt x="56879" y="21644"/>
                  </a:cubicBezTo>
                  <a:cubicBezTo>
                    <a:pt x="42722" y="25166"/>
                    <a:pt x="27961" y="25166"/>
                    <a:pt x="15517" y="36246"/>
                  </a:cubicBezTo>
                  <a:cubicBezTo>
                    <a:pt x="12545" y="38917"/>
                    <a:pt x="5290" y="35508"/>
                    <a:pt x="0" y="34882"/>
                  </a:cubicBezTo>
                  <a:cubicBezTo>
                    <a:pt x="1108" y="28917"/>
                    <a:pt x="756" y="21701"/>
                    <a:pt x="3728" y="17325"/>
                  </a:cubicBezTo>
                  <a:cubicBezTo>
                    <a:pt x="7003" y="12496"/>
                    <a:pt x="12998" y="9087"/>
                    <a:pt x="18439" y="7212"/>
                  </a:cubicBezTo>
                  <a:cubicBezTo>
                    <a:pt x="43327" y="-1481"/>
                    <a:pt x="68466" y="-3243"/>
                    <a:pt x="96881" y="70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65F2E308-EA1F-49CA-89C1-76FC00015A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43" y="3749797"/>
              <a:ext cx="58374" cy="55591"/>
            </a:xfrm>
            <a:custGeom>
              <a:avLst/>
              <a:gdLst>
                <a:gd name="connsiteX0" fmla="*/ 9005 w 58374"/>
                <a:gd name="connsiteY0" fmla="*/ 0 h 55591"/>
                <a:gd name="connsiteX1" fmla="*/ 19685 w 58374"/>
                <a:gd name="connsiteY1" fmla="*/ 17216 h 55591"/>
                <a:gd name="connsiteX2" fmla="*/ 57219 w 58374"/>
                <a:gd name="connsiteY2" fmla="*/ 54603 h 55591"/>
                <a:gd name="connsiteX3" fmla="*/ 34699 w 58374"/>
                <a:gd name="connsiteY3" fmla="*/ 33523 h 55591"/>
                <a:gd name="connsiteX4" fmla="*/ 4420 w 58374"/>
                <a:gd name="connsiteY4" fmla="*/ 53921 h 55591"/>
                <a:gd name="connsiteX5" fmla="*/ 9005 w 58374"/>
                <a:gd name="connsiteY5" fmla="*/ 57 h 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74" h="55591">
                  <a:moveTo>
                    <a:pt x="9005" y="0"/>
                  </a:moveTo>
                  <a:cubicBezTo>
                    <a:pt x="12884" y="6193"/>
                    <a:pt x="16260" y="11648"/>
                    <a:pt x="19685" y="17216"/>
                  </a:cubicBezTo>
                  <a:cubicBezTo>
                    <a:pt x="47445" y="7216"/>
                    <a:pt x="62861" y="22330"/>
                    <a:pt x="57219" y="54603"/>
                  </a:cubicBezTo>
                  <a:cubicBezTo>
                    <a:pt x="40644" y="60000"/>
                    <a:pt x="43213" y="39545"/>
                    <a:pt x="34699" y="33523"/>
                  </a:cubicBezTo>
                  <a:cubicBezTo>
                    <a:pt x="23011" y="36761"/>
                    <a:pt x="22456" y="62273"/>
                    <a:pt x="4420" y="53921"/>
                  </a:cubicBezTo>
                  <a:cubicBezTo>
                    <a:pt x="-2431" y="30171"/>
                    <a:pt x="-1625" y="16761"/>
                    <a:pt x="9005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145837C7-53AF-5684-EAD6-8DBC91B4EB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7970" y="2436499"/>
              <a:ext cx="51740" cy="72429"/>
            </a:xfrm>
            <a:custGeom>
              <a:avLst/>
              <a:gdLst>
                <a:gd name="connsiteX0" fmla="*/ 28968 w 51740"/>
                <a:gd name="connsiteY0" fmla="*/ 48858 h 72429"/>
                <a:gd name="connsiteX1" fmla="*/ 51740 w 51740"/>
                <a:gd name="connsiteY1" fmla="*/ 61812 h 72429"/>
                <a:gd name="connsiteX2" fmla="*/ 14761 w 51740"/>
                <a:gd name="connsiteY2" fmla="*/ 69824 h 72429"/>
                <a:gd name="connsiteX3" fmla="*/ 6600 w 51740"/>
                <a:gd name="connsiteY3" fmla="*/ 43517 h 72429"/>
                <a:gd name="connsiteX4" fmla="*/ 15366 w 51740"/>
                <a:gd name="connsiteY4" fmla="*/ 26130 h 72429"/>
                <a:gd name="connsiteX5" fmla="*/ 0 w 51740"/>
                <a:gd name="connsiteY5" fmla="*/ 17721 h 72429"/>
                <a:gd name="connsiteX6" fmla="*/ 9018 w 51740"/>
                <a:gd name="connsiteY6" fmla="*/ 2551 h 72429"/>
                <a:gd name="connsiteX7" fmla="*/ 33654 w 51740"/>
                <a:gd name="connsiteY7" fmla="*/ 19028 h 72429"/>
                <a:gd name="connsiteX8" fmla="*/ 29019 w 51740"/>
                <a:gd name="connsiteY8" fmla="*/ 48914 h 7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40" h="72429">
                  <a:moveTo>
                    <a:pt x="28968" y="48858"/>
                  </a:moveTo>
                  <a:cubicBezTo>
                    <a:pt x="36727" y="53290"/>
                    <a:pt x="43427" y="57096"/>
                    <a:pt x="51740" y="61812"/>
                  </a:cubicBezTo>
                  <a:cubicBezTo>
                    <a:pt x="38793" y="75449"/>
                    <a:pt x="26449" y="73290"/>
                    <a:pt x="14761" y="69824"/>
                  </a:cubicBezTo>
                  <a:cubicBezTo>
                    <a:pt x="5088" y="66926"/>
                    <a:pt x="1914" y="55221"/>
                    <a:pt x="6600" y="43517"/>
                  </a:cubicBezTo>
                  <a:cubicBezTo>
                    <a:pt x="9219" y="37039"/>
                    <a:pt x="12796" y="31130"/>
                    <a:pt x="15366" y="26130"/>
                  </a:cubicBezTo>
                  <a:cubicBezTo>
                    <a:pt x="9421" y="22892"/>
                    <a:pt x="4685" y="20278"/>
                    <a:pt x="0" y="17721"/>
                  </a:cubicBezTo>
                  <a:cubicBezTo>
                    <a:pt x="2922" y="12551"/>
                    <a:pt x="4836" y="5278"/>
                    <a:pt x="9018" y="2551"/>
                  </a:cubicBezTo>
                  <a:cubicBezTo>
                    <a:pt x="20051" y="-4722"/>
                    <a:pt x="33704" y="4426"/>
                    <a:pt x="33654" y="19028"/>
                  </a:cubicBezTo>
                  <a:cubicBezTo>
                    <a:pt x="33603" y="28517"/>
                    <a:pt x="30832" y="38062"/>
                    <a:pt x="29019" y="48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0E52E215-136B-458E-7EDA-4FCD36FC7E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5900" y="3378282"/>
              <a:ext cx="48907" cy="82431"/>
            </a:xfrm>
            <a:custGeom>
              <a:avLst/>
              <a:gdLst>
                <a:gd name="connsiteX0" fmla="*/ 43453 w 48907"/>
                <a:gd name="connsiteY0" fmla="*/ 5490 h 82431"/>
                <a:gd name="connsiteX1" fmla="*/ 18364 w 48907"/>
                <a:gd name="connsiteY1" fmla="*/ 28558 h 82431"/>
                <a:gd name="connsiteX2" fmla="*/ 36349 w 48907"/>
                <a:gd name="connsiteY2" fmla="*/ 44183 h 82431"/>
                <a:gd name="connsiteX3" fmla="*/ 47735 w 48907"/>
                <a:gd name="connsiteY3" fmla="*/ 70206 h 82431"/>
                <a:gd name="connsiteX4" fmla="*/ 20681 w 48907"/>
                <a:gd name="connsiteY4" fmla="*/ 82138 h 82431"/>
                <a:gd name="connsiteX5" fmla="*/ 31211 w 48907"/>
                <a:gd name="connsiteY5" fmla="*/ 60945 h 82431"/>
                <a:gd name="connsiteX6" fmla="*/ 13830 w 48907"/>
                <a:gd name="connsiteY6" fmla="*/ 50547 h 82431"/>
                <a:gd name="connsiteX7" fmla="*/ 13678 w 48907"/>
                <a:gd name="connsiteY7" fmla="*/ 5831 h 82431"/>
                <a:gd name="connsiteX8" fmla="*/ 43504 w 48907"/>
                <a:gd name="connsiteY8" fmla="*/ 5433 h 8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7" h="82431">
                  <a:moveTo>
                    <a:pt x="43453" y="5490"/>
                  </a:moveTo>
                  <a:cubicBezTo>
                    <a:pt x="34284" y="13956"/>
                    <a:pt x="27281" y="20376"/>
                    <a:pt x="18364" y="28558"/>
                  </a:cubicBezTo>
                  <a:cubicBezTo>
                    <a:pt x="25165" y="34524"/>
                    <a:pt x="30405" y="39979"/>
                    <a:pt x="36349" y="44183"/>
                  </a:cubicBezTo>
                  <a:cubicBezTo>
                    <a:pt x="45166" y="50376"/>
                    <a:pt x="51665" y="57422"/>
                    <a:pt x="47735" y="70206"/>
                  </a:cubicBezTo>
                  <a:cubicBezTo>
                    <a:pt x="44662" y="80206"/>
                    <a:pt x="37509" y="83502"/>
                    <a:pt x="20681" y="82138"/>
                  </a:cubicBezTo>
                  <a:cubicBezTo>
                    <a:pt x="24409" y="74695"/>
                    <a:pt x="27583" y="68274"/>
                    <a:pt x="31211" y="60945"/>
                  </a:cubicBezTo>
                  <a:cubicBezTo>
                    <a:pt x="25266" y="57422"/>
                    <a:pt x="19371" y="54411"/>
                    <a:pt x="13830" y="50547"/>
                  </a:cubicBezTo>
                  <a:cubicBezTo>
                    <a:pt x="-4559" y="37876"/>
                    <a:pt x="-4610" y="18785"/>
                    <a:pt x="13678" y="5831"/>
                  </a:cubicBezTo>
                  <a:cubicBezTo>
                    <a:pt x="21941" y="-22"/>
                    <a:pt x="30556" y="-3487"/>
                    <a:pt x="43504" y="54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7E84B3D6-842E-A2F0-CCD5-BEA3E6E496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3660" y="3690529"/>
              <a:ext cx="94014" cy="33551"/>
            </a:xfrm>
            <a:custGeom>
              <a:avLst/>
              <a:gdLst>
                <a:gd name="connsiteX0" fmla="*/ 94015 w 94014"/>
                <a:gd name="connsiteY0" fmla="*/ 7393 h 33551"/>
                <a:gd name="connsiteX1" fmla="*/ 86861 w 94014"/>
                <a:gd name="connsiteY1" fmla="*/ 15632 h 33551"/>
                <a:gd name="connsiteX2" fmla="*/ 11945 w 94014"/>
                <a:gd name="connsiteY2" fmla="*/ 33472 h 33551"/>
                <a:gd name="connsiteX3" fmla="*/ 157 w 94014"/>
                <a:gd name="connsiteY3" fmla="*/ 25802 h 33551"/>
                <a:gd name="connsiteX4" fmla="*/ 5648 w 94014"/>
                <a:gd name="connsiteY4" fmla="*/ 14495 h 33551"/>
                <a:gd name="connsiteX5" fmla="*/ 86911 w 94014"/>
                <a:gd name="connsiteY5" fmla="*/ 2620 h 33551"/>
                <a:gd name="connsiteX6" fmla="*/ 93965 w 94014"/>
                <a:gd name="connsiteY6" fmla="*/ 7393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014" h="33551">
                  <a:moveTo>
                    <a:pt x="94015" y="7393"/>
                  </a:moveTo>
                  <a:cubicBezTo>
                    <a:pt x="89732" y="12393"/>
                    <a:pt x="88523" y="15177"/>
                    <a:pt x="86861" y="15632"/>
                  </a:cubicBezTo>
                  <a:cubicBezTo>
                    <a:pt x="61973" y="21938"/>
                    <a:pt x="37035" y="28302"/>
                    <a:pt x="11945" y="33472"/>
                  </a:cubicBezTo>
                  <a:cubicBezTo>
                    <a:pt x="8369" y="34211"/>
                    <a:pt x="2978" y="29609"/>
                    <a:pt x="157" y="25802"/>
                  </a:cubicBezTo>
                  <a:cubicBezTo>
                    <a:pt x="-801" y="24495"/>
                    <a:pt x="2827" y="15632"/>
                    <a:pt x="5648" y="14495"/>
                  </a:cubicBezTo>
                  <a:cubicBezTo>
                    <a:pt x="31896" y="4154"/>
                    <a:pt x="58598" y="-4539"/>
                    <a:pt x="86911" y="2620"/>
                  </a:cubicBezTo>
                  <a:cubicBezTo>
                    <a:pt x="88876" y="3131"/>
                    <a:pt x="90589" y="5063"/>
                    <a:pt x="93965" y="73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18F43DB-9AAF-9A25-421F-3353CAF27B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941" y="3397932"/>
              <a:ext cx="45644" cy="76634"/>
            </a:xfrm>
            <a:custGeom>
              <a:avLst/>
              <a:gdLst>
                <a:gd name="connsiteX0" fmla="*/ 27911 w 45644"/>
                <a:gd name="connsiteY0" fmla="*/ 53114 h 76634"/>
                <a:gd name="connsiteX1" fmla="*/ 45644 w 45644"/>
                <a:gd name="connsiteY1" fmla="*/ 62432 h 76634"/>
                <a:gd name="connsiteX2" fmla="*/ 12696 w 45644"/>
                <a:gd name="connsiteY2" fmla="*/ 73625 h 76634"/>
                <a:gd name="connsiteX3" fmla="*/ 9220 w 45644"/>
                <a:gd name="connsiteY3" fmla="*/ 42602 h 76634"/>
                <a:gd name="connsiteX4" fmla="*/ 16978 w 45644"/>
                <a:gd name="connsiteY4" fmla="*/ 24477 h 76634"/>
                <a:gd name="connsiteX5" fmla="*/ 0 w 45644"/>
                <a:gd name="connsiteY5" fmla="*/ 19193 h 76634"/>
                <a:gd name="connsiteX6" fmla="*/ 23175 w 45644"/>
                <a:gd name="connsiteY6" fmla="*/ 1011 h 76634"/>
                <a:gd name="connsiteX7" fmla="*/ 33855 w 45644"/>
                <a:gd name="connsiteY7" fmla="*/ 26125 h 76634"/>
                <a:gd name="connsiteX8" fmla="*/ 27911 w 45644"/>
                <a:gd name="connsiteY8" fmla="*/ 53114 h 7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44" h="76634">
                  <a:moveTo>
                    <a:pt x="27911" y="53114"/>
                  </a:moveTo>
                  <a:cubicBezTo>
                    <a:pt x="34158" y="56409"/>
                    <a:pt x="39800" y="59364"/>
                    <a:pt x="45644" y="62432"/>
                  </a:cubicBezTo>
                  <a:cubicBezTo>
                    <a:pt x="37281" y="75500"/>
                    <a:pt x="22067" y="80330"/>
                    <a:pt x="12696" y="73625"/>
                  </a:cubicBezTo>
                  <a:cubicBezTo>
                    <a:pt x="5139" y="68227"/>
                    <a:pt x="3728" y="56409"/>
                    <a:pt x="9220" y="42602"/>
                  </a:cubicBezTo>
                  <a:cubicBezTo>
                    <a:pt x="11537" y="36807"/>
                    <a:pt x="14106" y="31125"/>
                    <a:pt x="16978" y="24477"/>
                  </a:cubicBezTo>
                  <a:cubicBezTo>
                    <a:pt x="10429" y="22431"/>
                    <a:pt x="5240" y="20841"/>
                    <a:pt x="0" y="19193"/>
                  </a:cubicBezTo>
                  <a:cubicBezTo>
                    <a:pt x="5441" y="2375"/>
                    <a:pt x="11839" y="-2341"/>
                    <a:pt x="23175" y="1011"/>
                  </a:cubicBezTo>
                  <a:cubicBezTo>
                    <a:pt x="33100" y="3965"/>
                    <a:pt x="36425" y="11352"/>
                    <a:pt x="33855" y="26125"/>
                  </a:cubicBezTo>
                  <a:cubicBezTo>
                    <a:pt x="32344" y="34818"/>
                    <a:pt x="30077" y="43398"/>
                    <a:pt x="27911" y="53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8454384A-11EB-CFA5-281F-3F0EA1E120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7424" y="5899641"/>
              <a:ext cx="63982" cy="69371"/>
            </a:xfrm>
            <a:custGeom>
              <a:avLst/>
              <a:gdLst>
                <a:gd name="connsiteX0" fmla="*/ 26701 w 63982"/>
                <a:gd name="connsiteY0" fmla="*/ 16534 h 69371"/>
                <a:gd name="connsiteX1" fmla="*/ 0 w 63982"/>
                <a:gd name="connsiteY1" fmla="*/ 14829 h 69371"/>
                <a:gd name="connsiteX2" fmla="*/ 2620 w 63982"/>
                <a:gd name="connsiteY2" fmla="*/ 5398 h 69371"/>
                <a:gd name="connsiteX3" fmla="*/ 27457 w 63982"/>
                <a:gd name="connsiteY3" fmla="*/ 171 h 69371"/>
                <a:gd name="connsiteX4" fmla="*/ 41815 w 63982"/>
                <a:gd name="connsiteY4" fmla="*/ 45057 h 69371"/>
                <a:gd name="connsiteX5" fmla="*/ 63983 w 63982"/>
                <a:gd name="connsiteY5" fmla="*/ 57785 h 69371"/>
                <a:gd name="connsiteX6" fmla="*/ 32193 w 63982"/>
                <a:gd name="connsiteY6" fmla="*/ 65569 h 69371"/>
                <a:gd name="connsiteX7" fmla="*/ 26752 w 63982"/>
                <a:gd name="connsiteY7" fmla="*/ 16477 h 6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82" h="69371">
                  <a:moveTo>
                    <a:pt x="26701" y="16534"/>
                  </a:moveTo>
                  <a:cubicBezTo>
                    <a:pt x="16928" y="15909"/>
                    <a:pt x="9169" y="15398"/>
                    <a:pt x="0" y="14829"/>
                  </a:cubicBezTo>
                  <a:cubicBezTo>
                    <a:pt x="1058" y="10739"/>
                    <a:pt x="1260" y="5796"/>
                    <a:pt x="2620" y="5398"/>
                  </a:cubicBezTo>
                  <a:cubicBezTo>
                    <a:pt x="10781" y="2955"/>
                    <a:pt x="19396" y="-852"/>
                    <a:pt x="27457" y="171"/>
                  </a:cubicBezTo>
                  <a:cubicBezTo>
                    <a:pt x="42924" y="2216"/>
                    <a:pt x="46501" y="14546"/>
                    <a:pt x="41815" y="45057"/>
                  </a:cubicBezTo>
                  <a:cubicBezTo>
                    <a:pt x="48869" y="49148"/>
                    <a:pt x="56325" y="53410"/>
                    <a:pt x="63983" y="57785"/>
                  </a:cubicBezTo>
                  <a:cubicBezTo>
                    <a:pt x="54410" y="71023"/>
                    <a:pt x="47710" y="71876"/>
                    <a:pt x="32193" y="65569"/>
                  </a:cubicBezTo>
                  <a:cubicBezTo>
                    <a:pt x="4181" y="54205"/>
                    <a:pt x="28868" y="34603"/>
                    <a:pt x="26752" y="16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57C6BCB6-CCBA-93C0-093C-8F851529BC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0441" y="6517422"/>
              <a:ext cx="49758" cy="70632"/>
            </a:xfrm>
            <a:custGeom>
              <a:avLst/>
              <a:gdLst>
                <a:gd name="connsiteX0" fmla="*/ 26125 w 49758"/>
                <a:gd name="connsiteY0" fmla="*/ 17450 h 70632"/>
                <a:gd name="connsiteX1" fmla="*/ 49048 w 49758"/>
                <a:gd name="connsiteY1" fmla="*/ 518 h 70632"/>
                <a:gd name="connsiteX2" fmla="*/ 48695 w 49758"/>
                <a:gd name="connsiteY2" fmla="*/ 15689 h 70632"/>
                <a:gd name="connsiteX3" fmla="*/ 49602 w 49758"/>
                <a:gd name="connsiteY3" fmla="*/ 55064 h 70632"/>
                <a:gd name="connsiteX4" fmla="*/ 10759 w 49758"/>
                <a:gd name="connsiteY4" fmla="*/ 70632 h 70632"/>
                <a:gd name="connsiteX5" fmla="*/ 15192 w 49758"/>
                <a:gd name="connsiteY5" fmla="*/ 37109 h 70632"/>
                <a:gd name="connsiteX6" fmla="*/ 1741 w 49758"/>
                <a:gd name="connsiteY6" fmla="*/ 24041 h 70632"/>
                <a:gd name="connsiteX7" fmla="*/ 884 w 49758"/>
                <a:gd name="connsiteY7" fmla="*/ 11144 h 70632"/>
                <a:gd name="connsiteX8" fmla="*/ 10356 w 49758"/>
                <a:gd name="connsiteY8" fmla="*/ 8473 h 70632"/>
                <a:gd name="connsiteX9" fmla="*/ 26024 w 49758"/>
                <a:gd name="connsiteY9" fmla="*/ 17450 h 7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758" h="70632">
                  <a:moveTo>
                    <a:pt x="26125" y="17450"/>
                  </a:moveTo>
                  <a:cubicBezTo>
                    <a:pt x="34488" y="10916"/>
                    <a:pt x="35697" y="-2834"/>
                    <a:pt x="49048" y="518"/>
                  </a:cubicBezTo>
                  <a:cubicBezTo>
                    <a:pt x="49048" y="5519"/>
                    <a:pt x="50862" y="12109"/>
                    <a:pt x="48695" y="15689"/>
                  </a:cubicBezTo>
                  <a:cubicBezTo>
                    <a:pt x="41491" y="27734"/>
                    <a:pt x="42398" y="39553"/>
                    <a:pt x="49602" y="55064"/>
                  </a:cubicBezTo>
                  <a:cubicBezTo>
                    <a:pt x="33984" y="50462"/>
                    <a:pt x="24362" y="58473"/>
                    <a:pt x="10759" y="70632"/>
                  </a:cubicBezTo>
                  <a:cubicBezTo>
                    <a:pt x="12623" y="56655"/>
                    <a:pt x="13681" y="48530"/>
                    <a:pt x="15192" y="37109"/>
                  </a:cubicBezTo>
                  <a:cubicBezTo>
                    <a:pt x="11515" y="33700"/>
                    <a:pt x="5721" y="29666"/>
                    <a:pt x="1741" y="24041"/>
                  </a:cubicBezTo>
                  <a:cubicBezTo>
                    <a:pt x="-325" y="21144"/>
                    <a:pt x="-476" y="14837"/>
                    <a:pt x="884" y="11144"/>
                  </a:cubicBezTo>
                  <a:cubicBezTo>
                    <a:pt x="1640" y="9041"/>
                    <a:pt x="7535" y="7507"/>
                    <a:pt x="10356" y="8473"/>
                  </a:cubicBezTo>
                  <a:cubicBezTo>
                    <a:pt x="15747" y="10348"/>
                    <a:pt x="20583" y="14212"/>
                    <a:pt x="26024" y="17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B0CB1C63-4641-D7D5-744C-56213583F1B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45990" y="1803049"/>
              <a:ext cx="51387" cy="72753"/>
            </a:xfrm>
            <a:custGeom>
              <a:avLst/>
              <a:gdLst>
                <a:gd name="connsiteX0" fmla="*/ 0 w 51387"/>
                <a:gd name="connsiteY0" fmla="*/ 10997 h 72753"/>
                <a:gd name="connsiteX1" fmla="*/ 25845 w 51387"/>
                <a:gd name="connsiteY1" fmla="*/ 4065 h 72753"/>
                <a:gd name="connsiteX2" fmla="*/ 30178 w 51387"/>
                <a:gd name="connsiteY2" fmla="*/ 48100 h 72753"/>
                <a:gd name="connsiteX3" fmla="*/ 51388 w 51387"/>
                <a:gd name="connsiteY3" fmla="*/ 52475 h 72753"/>
                <a:gd name="connsiteX4" fmla="*/ 11839 w 51387"/>
                <a:gd name="connsiteY4" fmla="*/ 68498 h 72753"/>
                <a:gd name="connsiteX5" fmla="*/ 8665 w 51387"/>
                <a:gd name="connsiteY5" fmla="*/ 48497 h 72753"/>
                <a:gd name="connsiteX6" fmla="*/ 16726 w 51387"/>
                <a:gd name="connsiteY6" fmla="*/ 21906 h 72753"/>
                <a:gd name="connsiteX7" fmla="*/ 0 w 51387"/>
                <a:gd name="connsiteY7" fmla="*/ 10997 h 7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87" h="72753">
                  <a:moveTo>
                    <a:pt x="0" y="10997"/>
                  </a:moveTo>
                  <a:cubicBezTo>
                    <a:pt x="8313" y="-1617"/>
                    <a:pt x="17230" y="-2583"/>
                    <a:pt x="25845" y="4065"/>
                  </a:cubicBezTo>
                  <a:cubicBezTo>
                    <a:pt x="40657" y="15486"/>
                    <a:pt x="34561" y="31509"/>
                    <a:pt x="30178" y="48100"/>
                  </a:cubicBezTo>
                  <a:cubicBezTo>
                    <a:pt x="37936" y="49690"/>
                    <a:pt x="44637" y="51054"/>
                    <a:pt x="51388" y="52475"/>
                  </a:cubicBezTo>
                  <a:cubicBezTo>
                    <a:pt x="46048" y="68384"/>
                    <a:pt x="20857" y="79123"/>
                    <a:pt x="11839" y="68498"/>
                  </a:cubicBezTo>
                  <a:cubicBezTo>
                    <a:pt x="8313" y="64350"/>
                    <a:pt x="7809" y="55031"/>
                    <a:pt x="8665" y="48497"/>
                  </a:cubicBezTo>
                  <a:cubicBezTo>
                    <a:pt x="9824" y="39861"/>
                    <a:pt x="13653" y="31622"/>
                    <a:pt x="16726" y="21906"/>
                  </a:cubicBezTo>
                  <a:cubicBezTo>
                    <a:pt x="11386" y="18440"/>
                    <a:pt x="6700" y="15372"/>
                    <a:pt x="0" y="10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0E391FBA-3D3E-96BA-FCAE-69A06B6A4F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4945" y="2850013"/>
              <a:ext cx="55736" cy="46823"/>
            </a:xfrm>
            <a:custGeom>
              <a:avLst/>
              <a:gdLst>
                <a:gd name="connsiteX0" fmla="*/ 23232 w 55736"/>
                <a:gd name="connsiteY0" fmla="*/ 46824 h 46823"/>
                <a:gd name="connsiteX1" fmla="*/ 2980 w 55736"/>
                <a:gd name="connsiteY1" fmla="*/ 35574 h 46823"/>
                <a:gd name="connsiteX2" fmla="*/ 1116 w 55736"/>
                <a:gd name="connsiteY2" fmla="*/ 18017 h 46823"/>
                <a:gd name="connsiteX3" fmla="*/ 45601 w 55736"/>
                <a:gd name="connsiteY3" fmla="*/ 3244 h 46823"/>
                <a:gd name="connsiteX4" fmla="*/ 49934 w 55736"/>
                <a:gd name="connsiteY4" fmla="*/ 30915 h 46823"/>
                <a:gd name="connsiteX5" fmla="*/ 23232 w 55736"/>
                <a:gd name="connsiteY5" fmla="*/ 46824 h 4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36" h="46823">
                  <a:moveTo>
                    <a:pt x="23232" y="46824"/>
                  </a:moveTo>
                  <a:cubicBezTo>
                    <a:pt x="15272" y="42676"/>
                    <a:pt x="7665" y="40801"/>
                    <a:pt x="2980" y="35574"/>
                  </a:cubicBezTo>
                  <a:cubicBezTo>
                    <a:pt x="-43" y="32165"/>
                    <a:pt x="-950" y="22619"/>
                    <a:pt x="1116" y="18017"/>
                  </a:cubicBezTo>
                  <a:cubicBezTo>
                    <a:pt x="8219" y="2335"/>
                    <a:pt x="31394" y="-4597"/>
                    <a:pt x="45601" y="3244"/>
                  </a:cubicBezTo>
                  <a:cubicBezTo>
                    <a:pt x="56735" y="9380"/>
                    <a:pt x="59456" y="22108"/>
                    <a:pt x="49934" y="30915"/>
                  </a:cubicBezTo>
                  <a:cubicBezTo>
                    <a:pt x="42427" y="37847"/>
                    <a:pt x="32502" y="41483"/>
                    <a:pt x="23232" y="468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F0D770B1-68CE-B026-65A6-CEFA719419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4318" y="2626268"/>
              <a:ext cx="44183" cy="79353"/>
            </a:xfrm>
            <a:custGeom>
              <a:avLst/>
              <a:gdLst>
                <a:gd name="connsiteX0" fmla="*/ 0 w 44183"/>
                <a:gd name="connsiteY0" fmla="*/ 14942 h 79353"/>
                <a:gd name="connsiteX1" fmla="*/ 28062 w 44183"/>
                <a:gd name="connsiteY1" fmla="*/ 3124 h 79353"/>
                <a:gd name="connsiteX2" fmla="*/ 34259 w 44183"/>
                <a:gd name="connsiteY2" fmla="*/ 57556 h 79353"/>
                <a:gd name="connsiteX3" fmla="*/ 44184 w 44183"/>
                <a:gd name="connsiteY3" fmla="*/ 73181 h 79353"/>
                <a:gd name="connsiteX4" fmla="*/ 15467 w 44183"/>
                <a:gd name="connsiteY4" fmla="*/ 73067 h 79353"/>
                <a:gd name="connsiteX5" fmla="*/ 16424 w 44183"/>
                <a:gd name="connsiteY5" fmla="*/ 44204 h 79353"/>
                <a:gd name="connsiteX6" fmla="*/ 23427 w 44183"/>
                <a:gd name="connsiteY6" fmla="*/ 21419 h 79353"/>
                <a:gd name="connsiteX7" fmla="*/ 50 w 44183"/>
                <a:gd name="connsiteY7" fmla="*/ 14999 h 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3" h="79353">
                  <a:moveTo>
                    <a:pt x="0" y="14942"/>
                  </a:moveTo>
                  <a:cubicBezTo>
                    <a:pt x="9975" y="-513"/>
                    <a:pt x="17280" y="-3070"/>
                    <a:pt x="28062" y="3124"/>
                  </a:cubicBezTo>
                  <a:cubicBezTo>
                    <a:pt x="42420" y="11362"/>
                    <a:pt x="44083" y="25510"/>
                    <a:pt x="34259" y="57556"/>
                  </a:cubicBezTo>
                  <a:cubicBezTo>
                    <a:pt x="37231" y="62215"/>
                    <a:pt x="40355" y="67158"/>
                    <a:pt x="44184" y="73181"/>
                  </a:cubicBezTo>
                  <a:cubicBezTo>
                    <a:pt x="33453" y="80795"/>
                    <a:pt x="23679" y="82045"/>
                    <a:pt x="15467" y="73067"/>
                  </a:cubicBezTo>
                  <a:cubicBezTo>
                    <a:pt x="7204" y="64033"/>
                    <a:pt x="11285" y="54090"/>
                    <a:pt x="16424" y="44204"/>
                  </a:cubicBezTo>
                  <a:cubicBezTo>
                    <a:pt x="19749" y="37783"/>
                    <a:pt x="20908" y="29942"/>
                    <a:pt x="23427" y="21419"/>
                  </a:cubicBezTo>
                  <a:cubicBezTo>
                    <a:pt x="14610" y="18976"/>
                    <a:pt x="8666" y="17385"/>
                    <a:pt x="50" y="14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7A3C2BA-6359-FE10-8ECF-7B2EE63275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7291" y="2824505"/>
              <a:ext cx="58162" cy="64832"/>
            </a:xfrm>
            <a:custGeom>
              <a:avLst/>
              <a:gdLst>
                <a:gd name="connsiteX0" fmla="*/ 33778 w 58162"/>
                <a:gd name="connsiteY0" fmla="*/ 21650 h 64832"/>
                <a:gd name="connsiteX1" fmla="*/ 58162 w 58162"/>
                <a:gd name="connsiteY1" fmla="*/ 12275 h 64832"/>
                <a:gd name="connsiteX2" fmla="*/ 54082 w 58162"/>
                <a:gd name="connsiteY2" fmla="*/ 56537 h 64832"/>
                <a:gd name="connsiteX3" fmla="*/ 20075 w 58162"/>
                <a:gd name="connsiteY3" fmla="*/ 64832 h 64832"/>
                <a:gd name="connsiteX4" fmla="*/ 13576 w 58162"/>
                <a:gd name="connsiteY4" fmla="*/ 32161 h 64832"/>
                <a:gd name="connsiteX5" fmla="*/ 477 w 58162"/>
                <a:gd name="connsiteY5" fmla="*/ 2218 h 64832"/>
                <a:gd name="connsiteX6" fmla="*/ 33829 w 58162"/>
                <a:gd name="connsiteY6" fmla="*/ 21707 h 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2" h="64832">
                  <a:moveTo>
                    <a:pt x="33778" y="21650"/>
                  </a:moveTo>
                  <a:cubicBezTo>
                    <a:pt x="41184" y="17559"/>
                    <a:pt x="45567" y="3355"/>
                    <a:pt x="58162" y="12275"/>
                  </a:cubicBezTo>
                  <a:cubicBezTo>
                    <a:pt x="57961" y="27616"/>
                    <a:pt x="35894" y="38809"/>
                    <a:pt x="54082" y="56537"/>
                  </a:cubicBezTo>
                  <a:cubicBezTo>
                    <a:pt x="40529" y="59832"/>
                    <a:pt x="30453" y="62275"/>
                    <a:pt x="20075" y="64832"/>
                  </a:cubicBezTo>
                  <a:cubicBezTo>
                    <a:pt x="14583" y="53980"/>
                    <a:pt x="24508" y="41309"/>
                    <a:pt x="13576" y="32161"/>
                  </a:cubicBezTo>
                  <a:cubicBezTo>
                    <a:pt x="5868" y="25741"/>
                    <a:pt x="-2042" y="16707"/>
                    <a:pt x="477" y="2218"/>
                  </a:cubicBezTo>
                  <a:cubicBezTo>
                    <a:pt x="18412" y="-7157"/>
                    <a:pt x="20931" y="15854"/>
                    <a:pt x="33829" y="217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E23CFF5B-E121-5B88-4BF5-4B4D4C49E0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2557" y="2577644"/>
              <a:ext cx="39844" cy="61558"/>
            </a:xfrm>
            <a:custGeom>
              <a:avLst/>
              <a:gdLst>
                <a:gd name="connsiteX0" fmla="*/ 12 w 39844"/>
                <a:gd name="connsiteY0" fmla="*/ 31123 h 61558"/>
                <a:gd name="connsiteX1" fmla="*/ 767 w 39844"/>
                <a:gd name="connsiteY1" fmla="*/ 24589 h 61558"/>
                <a:gd name="connsiteX2" fmla="*/ 17695 w 39844"/>
                <a:gd name="connsiteY2" fmla="*/ 43 h 61558"/>
                <a:gd name="connsiteX3" fmla="*/ 39056 w 39844"/>
                <a:gd name="connsiteY3" fmla="*/ 23452 h 61558"/>
                <a:gd name="connsiteX4" fmla="*/ 39560 w 39844"/>
                <a:gd name="connsiteY4" fmla="*/ 35555 h 61558"/>
                <a:gd name="connsiteX5" fmla="*/ 14672 w 39844"/>
                <a:gd name="connsiteY5" fmla="*/ 61350 h 61558"/>
                <a:gd name="connsiteX6" fmla="*/ 12 w 39844"/>
                <a:gd name="connsiteY6" fmla="*/ 31123 h 6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4" h="61558">
                  <a:moveTo>
                    <a:pt x="12" y="31123"/>
                  </a:moveTo>
                  <a:cubicBezTo>
                    <a:pt x="213" y="29475"/>
                    <a:pt x="465" y="27032"/>
                    <a:pt x="767" y="24589"/>
                  </a:cubicBezTo>
                  <a:cubicBezTo>
                    <a:pt x="3085" y="7600"/>
                    <a:pt x="7820" y="725"/>
                    <a:pt x="17695" y="43"/>
                  </a:cubicBezTo>
                  <a:cubicBezTo>
                    <a:pt x="27972" y="-696"/>
                    <a:pt x="36184" y="8111"/>
                    <a:pt x="39056" y="23452"/>
                  </a:cubicBezTo>
                  <a:cubicBezTo>
                    <a:pt x="39812" y="27373"/>
                    <a:pt x="40114" y="31634"/>
                    <a:pt x="39560" y="35555"/>
                  </a:cubicBezTo>
                  <a:cubicBezTo>
                    <a:pt x="37394" y="50839"/>
                    <a:pt x="25151" y="63339"/>
                    <a:pt x="14672" y="61350"/>
                  </a:cubicBezTo>
                  <a:cubicBezTo>
                    <a:pt x="5352" y="59646"/>
                    <a:pt x="-291" y="48396"/>
                    <a:pt x="12" y="3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0710D59-02C9-DBE1-8CE1-8FE2FFEAE5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0732" y="3013199"/>
              <a:ext cx="52437" cy="67741"/>
            </a:xfrm>
            <a:custGeom>
              <a:avLst/>
              <a:gdLst>
                <a:gd name="connsiteX0" fmla="*/ 26960 w 52437"/>
                <a:gd name="connsiteY0" fmla="*/ 35173 h 67741"/>
                <a:gd name="connsiteX1" fmla="*/ 3181 w 52437"/>
                <a:gd name="connsiteY1" fmla="*/ 60173 h 67741"/>
                <a:gd name="connsiteX2" fmla="*/ 5599 w 52437"/>
                <a:gd name="connsiteY2" fmla="*/ 35003 h 67741"/>
                <a:gd name="connsiteX3" fmla="*/ 25247 w 52437"/>
                <a:gd name="connsiteY3" fmla="*/ 2901 h 67741"/>
                <a:gd name="connsiteX4" fmla="*/ 39656 w 52437"/>
                <a:gd name="connsiteY4" fmla="*/ 7446 h 67741"/>
                <a:gd name="connsiteX5" fmla="*/ 52402 w 52437"/>
                <a:gd name="connsiteY5" fmla="*/ 59492 h 67741"/>
                <a:gd name="connsiteX6" fmla="*/ 46306 w 52437"/>
                <a:gd name="connsiteY6" fmla="*/ 67617 h 67741"/>
                <a:gd name="connsiteX7" fmla="*/ 37137 w 52437"/>
                <a:gd name="connsiteY7" fmla="*/ 63469 h 67741"/>
                <a:gd name="connsiteX8" fmla="*/ 26960 w 52437"/>
                <a:gd name="connsiteY8" fmla="*/ 35230 h 6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7" h="67741">
                  <a:moveTo>
                    <a:pt x="26960" y="35173"/>
                  </a:moveTo>
                  <a:cubicBezTo>
                    <a:pt x="16279" y="42560"/>
                    <a:pt x="18899" y="61935"/>
                    <a:pt x="3181" y="60173"/>
                  </a:cubicBezTo>
                  <a:cubicBezTo>
                    <a:pt x="-3621" y="50514"/>
                    <a:pt x="2072" y="42219"/>
                    <a:pt x="5599" y="35003"/>
                  </a:cubicBezTo>
                  <a:cubicBezTo>
                    <a:pt x="11141" y="23639"/>
                    <a:pt x="17539" y="12503"/>
                    <a:pt x="25247" y="2901"/>
                  </a:cubicBezTo>
                  <a:cubicBezTo>
                    <a:pt x="30084" y="-3122"/>
                    <a:pt x="37691" y="1139"/>
                    <a:pt x="39656" y="7446"/>
                  </a:cubicBezTo>
                  <a:cubicBezTo>
                    <a:pt x="44895" y="24435"/>
                    <a:pt x="48775" y="41935"/>
                    <a:pt x="52402" y="59492"/>
                  </a:cubicBezTo>
                  <a:cubicBezTo>
                    <a:pt x="52855" y="61708"/>
                    <a:pt x="48825" y="66992"/>
                    <a:pt x="46306" y="67617"/>
                  </a:cubicBezTo>
                  <a:cubicBezTo>
                    <a:pt x="43535" y="68299"/>
                    <a:pt x="38396" y="66083"/>
                    <a:pt x="37137" y="63469"/>
                  </a:cubicBezTo>
                  <a:cubicBezTo>
                    <a:pt x="33207" y="55003"/>
                    <a:pt x="30638" y="45742"/>
                    <a:pt x="26960" y="35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A342E66A-B0C0-A2AC-7CC7-88B216C901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8673" y="6049178"/>
              <a:ext cx="63025" cy="61089"/>
            </a:xfrm>
            <a:custGeom>
              <a:avLst/>
              <a:gdLst>
                <a:gd name="connsiteX0" fmla="*/ 0 w 63025"/>
                <a:gd name="connsiteY0" fmla="*/ 14612 h 61089"/>
                <a:gd name="connsiteX1" fmla="*/ 32999 w 63025"/>
                <a:gd name="connsiteY1" fmla="*/ 14725 h 61089"/>
                <a:gd name="connsiteX2" fmla="*/ 63026 w 63025"/>
                <a:gd name="connsiteY2" fmla="*/ 6089 h 61089"/>
                <a:gd name="connsiteX3" fmla="*/ 50128 w 63025"/>
                <a:gd name="connsiteY3" fmla="*/ 46942 h 61089"/>
                <a:gd name="connsiteX4" fmla="*/ 12545 w 63025"/>
                <a:gd name="connsiteY4" fmla="*/ 61090 h 61089"/>
                <a:gd name="connsiteX5" fmla="*/ 19397 w 63025"/>
                <a:gd name="connsiteY5" fmla="*/ 33078 h 61089"/>
                <a:gd name="connsiteX6" fmla="*/ 50 w 63025"/>
                <a:gd name="connsiteY6" fmla="*/ 14612 h 6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25" h="61089">
                  <a:moveTo>
                    <a:pt x="0" y="14612"/>
                  </a:moveTo>
                  <a:cubicBezTo>
                    <a:pt x="11487" y="-2945"/>
                    <a:pt x="20857" y="13930"/>
                    <a:pt x="32999" y="14725"/>
                  </a:cubicBezTo>
                  <a:cubicBezTo>
                    <a:pt x="40959" y="10975"/>
                    <a:pt x="48063" y="-10218"/>
                    <a:pt x="63026" y="6089"/>
                  </a:cubicBezTo>
                  <a:cubicBezTo>
                    <a:pt x="50582" y="31260"/>
                    <a:pt x="48869" y="36885"/>
                    <a:pt x="50128" y="46942"/>
                  </a:cubicBezTo>
                  <a:cubicBezTo>
                    <a:pt x="38642" y="51260"/>
                    <a:pt x="27205" y="55578"/>
                    <a:pt x="12545" y="61090"/>
                  </a:cubicBezTo>
                  <a:cubicBezTo>
                    <a:pt x="15064" y="50691"/>
                    <a:pt x="17079" y="42567"/>
                    <a:pt x="19397" y="33078"/>
                  </a:cubicBezTo>
                  <a:cubicBezTo>
                    <a:pt x="13502" y="27453"/>
                    <a:pt x="7154" y="21373"/>
                    <a:pt x="50" y="146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4D40CF17-B22D-1E32-769E-E3011143C0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0058" y="1502420"/>
              <a:ext cx="21036" cy="98271"/>
            </a:xfrm>
            <a:custGeom>
              <a:avLst/>
              <a:gdLst>
                <a:gd name="connsiteX0" fmla="*/ 12673 w 21036"/>
                <a:gd name="connsiteY0" fmla="*/ 98272 h 98271"/>
                <a:gd name="connsiteX1" fmla="*/ 5972 w 21036"/>
                <a:gd name="connsiteY1" fmla="*/ 87817 h 98271"/>
                <a:gd name="connsiteX2" fmla="*/ 28 w 21036"/>
                <a:gd name="connsiteY2" fmla="*/ 16680 h 98271"/>
                <a:gd name="connsiteX3" fmla="*/ 3101 w 21036"/>
                <a:gd name="connsiteY3" fmla="*/ 5033 h 98271"/>
                <a:gd name="connsiteX4" fmla="*/ 18618 w 21036"/>
                <a:gd name="connsiteY4" fmla="*/ 6169 h 98271"/>
                <a:gd name="connsiteX5" fmla="*/ 21036 w 21036"/>
                <a:gd name="connsiteY5" fmla="*/ 89579 h 98271"/>
                <a:gd name="connsiteX6" fmla="*/ 12673 w 21036"/>
                <a:gd name="connsiteY6" fmla="*/ 98272 h 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6" h="98271">
                  <a:moveTo>
                    <a:pt x="12673" y="98272"/>
                  </a:moveTo>
                  <a:cubicBezTo>
                    <a:pt x="9852" y="94067"/>
                    <a:pt x="6325" y="91170"/>
                    <a:pt x="5972" y="87817"/>
                  </a:cubicBezTo>
                  <a:cubicBezTo>
                    <a:pt x="3554" y="64181"/>
                    <a:pt x="1640" y="40431"/>
                    <a:pt x="28" y="16680"/>
                  </a:cubicBezTo>
                  <a:cubicBezTo>
                    <a:pt x="-224" y="12874"/>
                    <a:pt x="1287" y="8442"/>
                    <a:pt x="3101" y="5033"/>
                  </a:cubicBezTo>
                  <a:cubicBezTo>
                    <a:pt x="6980" y="-2127"/>
                    <a:pt x="18064" y="-1558"/>
                    <a:pt x="18618" y="6169"/>
                  </a:cubicBezTo>
                  <a:cubicBezTo>
                    <a:pt x="20532" y="33896"/>
                    <a:pt x="20835" y="61794"/>
                    <a:pt x="21036" y="89579"/>
                  </a:cubicBezTo>
                  <a:cubicBezTo>
                    <a:pt x="21036" y="92135"/>
                    <a:pt x="16250" y="94692"/>
                    <a:pt x="12673" y="98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A3AFD2EA-A0C4-56C2-CD7A-8BB31E7BA8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3417" y="2515868"/>
              <a:ext cx="50883" cy="87784"/>
            </a:xfrm>
            <a:custGeom>
              <a:avLst/>
              <a:gdLst>
                <a:gd name="connsiteX0" fmla="*/ 50884 w 50883"/>
                <a:gd name="connsiteY0" fmla="*/ 32557 h 87784"/>
                <a:gd name="connsiteX1" fmla="*/ 24787 w 50883"/>
                <a:gd name="connsiteY1" fmla="*/ 87785 h 87784"/>
                <a:gd name="connsiteX2" fmla="*/ 13804 w 50883"/>
                <a:gd name="connsiteY2" fmla="*/ 53012 h 87784"/>
                <a:gd name="connsiteX3" fmla="*/ 1260 w 50883"/>
                <a:gd name="connsiteY3" fmla="*/ 44546 h 87784"/>
                <a:gd name="connsiteX4" fmla="*/ 0 w 50883"/>
                <a:gd name="connsiteY4" fmla="*/ 40284 h 87784"/>
                <a:gd name="connsiteX5" fmla="*/ 26802 w 50883"/>
                <a:gd name="connsiteY5" fmla="*/ 0 h 87784"/>
                <a:gd name="connsiteX6" fmla="*/ 50884 w 50883"/>
                <a:gd name="connsiteY6" fmla="*/ 32614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83" h="87784">
                  <a:moveTo>
                    <a:pt x="50884" y="32557"/>
                  </a:moveTo>
                  <a:cubicBezTo>
                    <a:pt x="26349" y="39546"/>
                    <a:pt x="38692" y="71478"/>
                    <a:pt x="24787" y="87785"/>
                  </a:cubicBezTo>
                  <a:cubicBezTo>
                    <a:pt x="19109" y="80626"/>
                    <a:pt x="15452" y="69035"/>
                    <a:pt x="13804" y="53012"/>
                  </a:cubicBezTo>
                  <a:cubicBezTo>
                    <a:pt x="9623" y="50228"/>
                    <a:pt x="5391" y="47444"/>
                    <a:pt x="1260" y="44546"/>
                  </a:cubicBezTo>
                  <a:cubicBezTo>
                    <a:pt x="806" y="44205"/>
                    <a:pt x="806" y="43125"/>
                    <a:pt x="0" y="40284"/>
                  </a:cubicBezTo>
                  <a:cubicBezTo>
                    <a:pt x="13149" y="32386"/>
                    <a:pt x="19749" y="16875"/>
                    <a:pt x="26802" y="0"/>
                  </a:cubicBezTo>
                  <a:cubicBezTo>
                    <a:pt x="36022" y="12500"/>
                    <a:pt x="43025" y="21989"/>
                    <a:pt x="50884" y="32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957CDBD6-4E54-DA37-CC7D-36E65EC0F5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444" y="4037526"/>
              <a:ext cx="59442" cy="58624"/>
            </a:xfrm>
            <a:custGeom>
              <a:avLst/>
              <a:gdLst>
                <a:gd name="connsiteX0" fmla="*/ 37930 w 59442"/>
                <a:gd name="connsiteY0" fmla="*/ 29546 h 58624"/>
                <a:gd name="connsiteX1" fmla="*/ 21305 w 59442"/>
                <a:gd name="connsiteY1" fmla="*/ 52160 h 58624"/>
                <a:gd name="connsiteX2" fmla="*/ 6493 w 59442"/>
                <a:gd name="connsiteY2" fmla="*/ 58580 h 58624"/>
                <a:gd name="connsiteX3" fmla="*/ 196 w 59442"/>
                <a:gd name="connsiteY3" fmla="*/ 45057 h 58624"/>
                <a:gd name="connsiteX4" fmla="*/ 10372 w 59442"/>
                <a:gd name="connsiteY4" fmla="*/ 0 h 58624"/>
                <a:gd name="connsiteX5" fmla="*/ 18484 w 59442"/>
                <a:gd name="connsiteY5" fmla="*/ 25284 h 58624"/>
                <a:gd name="connsiteX6" fmla="*/ 30776 w 59442"/>
                <a:gd name="connsiteY6" fmla="*/ 16818 h 58624"/>
                <a:gd name="connsiteX7" fmla="*/ 59443 w 59442"/>
                <a:gd name="connsiteY7" fmla="*/ 37273 h 58624"/>
                <a:gd name="connsiteX8" fmla="*/ 53750 w 59442"/>
                <a:gd name="connsiteY8" fmla="*/ 48921 h 58624"/>
                <a:gd name="connsiteX9" fmla="*/ 45185 w 59442"/>
                <a:gd name="connsiteY9" fmla="*/ 44034 h 58624"/>
                <a:gd name="connsiteX10" fmla="*/ 37880 w 59442"/>
                <a:gd name="connsiteY10" fmla="*/ 29546 h 5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442" h="58624">
                  <a:moveTo>
                    <a:pt x="37930" y="29546"/>
                  </a:moveTo>
                  <a:cubicBezTo>
                    <a:pt x="31331" y="38807"/>
                    <a:pt x="27048" y="46421"/>
                    <a:pt x="21305" y="52160"/>
                  </a:cubicBezTo>
                  <a:cubicBezTo>
                    <a:pt x="17476" y="55966"/>
                    <a:pt x="11330" y="59035"/>
                    <a:pt x="6493" y="58580"/>
                  </a:cubicBezTo>
                  <a:cubicBezTo>
                    <a:pt x="3974" y="58353"/>
                    <a:pt x="296" y="49887"/>
                    <a:pt x="196" y="45057"/>
                  </a:cubicBezTo>
                  <a:cubicBezTo>
                    <a:pt x="-56" y="30796"/>
                    <a:pt x="-1568" y="15796"/>
                    <a:pt x="10372" y="0"/>
                  </a:cubicBezTo>
                  <a:cubicBezTo>
                    <a:pt x="13546" y="9887"/>
                    <a:pt x="15763" y="16818"/>
                    <a:pt x="18484" y="25284"/>
                  </a:cubicBezTo>
                  <a:cubicBezTo>
                    <a:pt x="22716" y="22330"/>
                    <a:pt x="26494" y="18864"/>
                    <a:pt x="30776" y="16818"/>
                  </a:cubicBezTo>
                  <a:cubicBezTo>
                    <a:pt x="45991" y="9489"/>
                    <a:pt x="59342" y="18807"/>
                    <a:pt x="59443" y="37273"/>
                  </a:cubicBezTo>
                  <a:cubicBezTo>
                    <a:pt x="59443" y="41250"/>
                    <a:pt x="56521" y="45966"/>
                    <a:pt x="53750" y="48921"/>
                  </a:cubicBezTo>
                  <a:cubicBezTo>
                    <a:pt x="52893" y="49830"/>
                    <a:pt x="47352" y="46648"/>
                    <a:pt x="45185" y="44034"/>
                  </a:cubicBezTo>
                  <a:cubicBezTo>
                    <a:pt x="42515" y="40796"/>
                    <a:pt x="41104" y="36193"/>
                    <a:pt x="37880" y="295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48F18EBC-C948-2772-40B6-44E4377BCA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7949" y="1831018"/>
              <a:ext cx="55469" cy="61607"/>
            </a:xfrm>
            <a:custGeom>
              <a:avLst/>
              <a:gdLst>
                <a:gd name="connsiteX0" fmla="*/ 33050 w 55469"/>
                <a:gd name="connsiteY0" fmla="*/ 26664 h 61607"/>
                <a:gd name="connsiteX1" fmla="*/ 6096 w 55469"/>
                <a:gd name="connsiteY1" fmla="*/ 49789 h 61607"/>
                <a:gd name="connsiteX2" fmla="*/ 1 w 55469"/>
                <a:gd name="connsiteY2" fmla="*/ 50528 h 61607"/>
                <a:gd name="connsiteX3" fmla="*/ 1210 w 55469"/>
                <a:gd name="connsiteY3" fmla="*/ 37630 h 61607"/>
                <a:gd name="connsiteX4" fmla="*/ 24284 w 55469"/>
                <a:gd name="connsiteY4" fmla="*/ 7857 h 61607"/>
                <a:gd name="connsiteX5" fmla="*/ 51439 w 55469"/>
                <a:gd name="connsiteY5" fmla="*/ 13652 h 61607"/>
                <a:gd name="connsiteX6" fmla="*/ 55469 w 55469"/>
                <a:gd name="connsiteY6" fmla="*/ 50073 h 61607"/>
                <a:gd name="connsiteX7" fmla="*/ 46451 w 55469"/>
                <a:gd name="connsiteY7" fmla="*/ 61607 h 61607"/>
                <a:gd name="connsiteX8" fmla="*/ 36677 w 55469"/>
                <a:gd name="connsiteY8" fmla="*/ 50641 h 61607"/>
                <a:gd name="connsiteX9" fmla="*/ 33050 w 55469"/>
                <a:gd name="connsiteY9" fmla="*/ 26721 h 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469" h="61607">
                  <a:moveTo>
                    <a:pt x="33050" y="26664"/>
                  </a:moveTo>
                  <a:cubicBezTo>
                    <a:pt x="22218" y="35982"/>
                    <a:pt x="14208" y="43028"/>
                    <a:pt x="6096" y="49789"/>
                  </a:cubicBezTo>
                  <a:cubicBezTo>
                    <a:pt x="5089" y="50641"/>
                    <a:pt x="3275" y="50187"/>
                    <a:pt x="1" y="50528"/>
                  </a:cubicBezTo>
                  <a:cubicBezTo>
                    <a:pt x="353" y="45869"/>
                    <a:pt x="-755" y="40471"/>
                    <a:pt x="1210" y="37630"/>
                  </a:cubicBezTo>
                  <a:cubicBezTo>
                    <a:pt x="8313" y="27175"/>
                    <a:pt x="16022" y="17175"/>
                    <a:pt x="24284" y="7857"/>
                  </a:cubicBezTo>
                  <a:cubicBezTo>
                    <a:pt x="35115" y="-4359"/>
                    <a:pt x="46955" y="-2257"/>
                    <a:pt x="51439" y="13652"/>
                  </a:cubicBezTo>
                  <a:cubicBezTo>
                    <a:pt x="54713" y="25130"/>
                    <a:pt x="55419" y="37857"/>
                    <a:pt x="55469" y="50073"/>
                  </a:cubicBezTo>
                  <a:cubicBezTo>
                    <a:pt x="55469" y="53937"/>
                    <a:pt x="49625" y="57744"/>
                    <a:pt x="46451" y="61607"/>
                  </a:cubicBezTo>
                  <a:cubicBezTo>
                    <a:pt x="43076" y="58028"/>
                    <a:pt x="38239" y="55073"/>
                    <a:pt x="36677" y="50641"/>
                  </a:cubicBezTo>
                  <a:cubicBezTo>
                    <a:pt x="34360" y="44107"/>
                    <a:pt x="34410" y="36493"/>
                    <a:pt x="33050" y="267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4F5A005C-4FF0-744E-D3D0-C575DEDED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0707" y="6616720"/>
              <a:ext cx="47941" cy="62016"/>
            </a:xfrm>
            <a:custGeom>
              <a:avLst/>
              <a:gdLst>
                <a:gd name="connsiteX0" fmla="*/ 25245 w 47941"/>
                <a:gd name="connsiteY0" fmla="*/ 62016 h 62016"/>
                <a:gd name="connsiteX1" fmla="*/ 27311 w 47941"/>
                <a:gd name="connsiteY1" fmla="*/ 45483 h 62016"/>
                <a:gd name="connsiteX2" fmla="*/ 13003 w 47941"/>
                <a:gd name="connsiteY2" fmla="*/ 41107 h 62016"/>
                <a:gd name="connsiteX3" fmla="*/ 358 w 47941"/>
                <a:gd name="connsiteY3" fmla="*/ 22017 h 62016"/>
                <a:gd name="connsiteX4" fmla="*/ 25598 w 47941"/>
                <a:gd name="connsiteY4" fmla="*/ 311 h 62016"/>
                <a:gd name="connsiteX5" fmla="*/ 41972 w 47941"/>
                <a:gd name="connsiteY5" fmla="*/ 19346 h 62016"/>
                <a:gd name="connsiteX6" fmla="*/ 42224 w 47941"/>
                <a:gd name="connsiteY6" fmla="*/ 32528 h 62016"/>
                <a:gd name="connsiteX7" fmla="*/ 25245 w 47941"/>
                <a:gd name="connsiteY7" fmla="*/ 62016 h 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41" h="62016">
                  <a:moveTo>
                    <a:pt x="25245" y="62016"/>
                  </a:moveTo>
                  <a:cubicBezTo>
                    <a:pt x="26051" y="55596"/>
                    <a:pt x="26606" y="51108"/>
                    <a:pt x="27311" y="45483"/>
                  </a:cubicBezTo>
                  <a:cubicBezTo>
                    <a:pt x="22424" y="44005"/>
                    <a:pt x="17688" y="42585"/>
                    <a:pt x="13003" y="41107"/>
                  </a:cubicBezTo>
                  <a:cubicBezTo>
                    <a:pt x="4438" y="38437"/>
                    <a:pt x="-1557" y="33607"/>
                    <a:pt x="358" y="22017"/>
                  </a:cubicBezTo>
                  <a:cubicBezTo>
                    <a:pt x="2474" y="9062"/>
                    <a:pt x="14716" y="-2018"/>
                    <a:pt x="25598" y="311"/>
                  </a:cubicBezTo>
                  <a:cubicBezTo>
                    <a:pt x="34616" y="2187"/>
                    <a:pt x="42324" y="6618"/>
                    <a:pt x="41972" y="19346"/>
                  </a:cubicBezTo>
                  <a:cubicBezTo>
                    <a:pt x="41871" y="23778"/>
                    <a:pt x="40611" y="29005"/>
                    <a:pt x="42224" y="32528"/>
                  </a:cubicBezTo>
                  <a:cubicBezTo>
                    <a:pt x="52350" y="54517"/>
                    <a:pt x="50385" y="59062"/>
                    <a:pt x="25245" y="62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4643F13-5E6E-9D0C-3FB5-09B85E83C8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8689" y="5946005"/>
              <a:ext cx="50300" cy="60083"/>
            </a:xfrm>
            <a:custGeom>
              <a:avLst/>
              <a:gdLst>
                <a:gd name="connsiteX0" fmla="*/ 1885 w 50300"/>
                <a:gd name="connsiteY0" fmla="*/ 0 h 60083"/>
                <a:gd name="connsiteX1" fmla="*/ 19870 w 50300"/>
                <a:gd name="connsiteY1" fmla="*/ 32159 h 60083"/>
                <a:gd name="connsiteX2" fmla="*/ 21835 w 50300"/>
                <a:gd name="connsiteY2" fmla="*/ 31080 h 60083"/>
                <a:gd name="connsiteX3" fmla="*/ 34531 w 50300"/>
                <a:gd name="connsiteY3" fmla="*/ 13977 h 60083"/>
                <a:gd name="connsiteX4" fmla="*/ 48234 w 50300"/>
                <a:gd name="connsiteY4" fmla="*/ 33409 h 60083"/>
                <a:gd name="connsiteX5" fmla="*/ 50300 w 50300"/>
                <a:gd name="connsiteY5" fmla="*/ 51137 h 60083"/>
                <a:gd name="connsiteX6" fmla="*/ 22540 w 50300"/>
                <a:gd name="connsiteY6" fmla="*/ 59205 h 60083"/>
                <a:gd name="connsiteX7" fmla="*/ 3950 w 50300"/>
                <a:gd name="connsiteY7" fmla="*/ 48011 h 60083"/>
                <a:gd name="connsiteX8" fmla="*/ 1985 w 50300"/>
                <a:gd name="connsiteY8" fmla="*/ 0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00" h="60083">
                  <a:moveTo>
                    <a:pt x="1885" y="0"/>
                  </a:moveTo>
                  <a:cubicBezTo>
                    <a:pt x="10787" y="2159"/>
                    <a:pt x="16782" y="12898"/>
                    <a:pt x="19870" y="32159"/>
                  </a:cubicBezTo>
                  <a:cubicBezTo>
                    <a:pt x="20525" y="31818"/>
                    <a:pt x="21432" y="31705"/>
                    <a:pt x="21835" y="31080"/>
                  </a:cubicBezTo>
                  <a:cubicBezTo>
                    <a:pt x="25815" y="25114"/>
                    <a:pt x="24052" y="13466"/>
                    <a:pt x="34531" y="13977"/>
                  </a:cubicBezTo>
                  <a:cubicBezTo>
                    <a:pt x="45262" y="14489"/>
                    <a:pt x="45867" y="25284"/>
                    <a:pt x="48234" y="33409"/>
                  </a:cubicBezTo>
                  <a:cubicBezTo>
                    <a:pt x="49947" y="39262"/>
                    <a:pt x="49746" y="45796"/>
                    <a:pt x="50300" y="51137"/>
                  </a:cubicBezTo>
                  <a:cubicBezTo>
                    <a:pt x="39821" y="54205"/>
                    <a:pt x="31206" y="56705"/>
                    <a:pt x="22540" y="59205"/>
                  </a:cubicBezTo>
                  <a:cubicBezTo>
                    <a:pt x="13371" y="61819"/>
                    <a:pt x="6822" y="58750"/>
                    <a:pt x="3950" y="48011"/>
                  </a:cubicBezTo>
                  <a:cubicBezTo>
                    <a:pt x="-282" y="32216"/>
                    <a:pt x="-1390" y="16250"/>
                    <a:pt x="198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B3756AF0-2DF6-6FF8-DC62-F709C23CC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55082" y="2825631"/>
              <a:ext cx="52250" cy="51119"/>
            </a:xfrm>
            <a:custGeom>
              <a:avLst/>
              <a:gdLst>
                <a:gd name="connsiteX0" fmla="*/ 3003 w 52250"/>
                <a:gd name="connsiteY0" fmla="*/ 5182 h 51119"/>
                <a:gd name="connsiteX1" fmla="*/ 25220 w 52250"/>
                <a:gd name="connsiteY1" fmla="*/ 126 h 51119"/>
                <a:gd name="connsiteX2" fmla="*/ 51166 w 52250"/>
                <a:gd name="connsiteY2" fmla="*/ 18024 h 51119"/>
                <a:gd name="connsiteX3" fmla="*/ 42904 w 52250"/>
                <a:gd name="connsiteY3" fmla="*/ 46205 h 51119"/>
                <a:gd name="connsiteX4" fmla="*/ 12424 w 52250"/>
                <a:gd name="connsiteY4" fmla="*/ 45239 h 51119"/>
                <a:gd name="connsiteX5" fmla="*/ 3003 w 52250"/>
                <a:gd name="connsiteY5" fmla="*/ 5182 h 51119"/>
                <a:gd name="connsiteX6" fmla="*/ 27639 w 52250"/>
                <a:gd name="connsiteY6" fmla="*/ 33251 h 51119"/>
                <a:gd name="connsiteX7" fmla="*/ 21543 w 52250"/>
                <a:gd name="connsiteY7" fmla="*/ 16319 h 51119"/>
                <a:gd name="connsiteX8" fmla="*/ 17714 w 52250"/>
                <a:gd name="connsiteY8" fmla="*/ 20978 h 51119"/>
                <a:gd name="connsiteX9" fmla="*/ 27639 w 52250"/>
                <a:gd name="connsiteY9" fmla="*/ 33251 h 5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" h="51119">
                  <a:moveTo>
                    <a:pt x="3003" y="5182"/>
                  </a:moveTo>
                  <a:cubicBezTo>
                    <a:pt x="11215" y="3251"/>
                    <a:pt x="18167" y="921"/>
                    <a:pt x="25220" y="126"/>
                  </a:cubicBezTo>
                  <a:cubicBezTo>
                    <a:pt x="36405" y="-1124"/>
                    <a:pt x="47690" y="7114"/>
                    <a:pt x="51166" y="18024"/>
                  </a:cubicBezTo>
                  <a:cubicBezTo>
                    <a:pt x="54239" y="27569"/>
                    <a:pt x="50562" y="40183"/>
                    <a:pt x="42904" y="46205"/>
                  </a:cubicBezTo>
                  <a:cubicBezTo>
                    <a:pt x="34389" y="52910"/>
                    <a:pt x="20535" y="52910"/>
                    <a:pt x="12424" y="45239"/>
                  </a:cubicBezTo>
                  <a:cubicBezTo>
                    <a:pt x="1642" y="35069"/>
                    <a:pt x="-3799" y="22683"/>
                    <a:pt x="3003" y="5182"/>
                  </a:cubicBezTo>
                  <a:close/>
                  <a:moveTo>
                    <a:pt x="27639" y="33251"/>
                  </a:moveTo>
                  <a:cubicBezTo>
                    <a:pt x="33281" y="21432"/>
                    <a:pt x="31467" y="15467"/>
                    <a:pt x="21543" y="16319"/>
                  </a:cubicBezTo>
                  <a:cubicBezTo>
                    <a:pt x="20585" y="16433"/>
                    <a:pt x="19729" y="18421"/>
                    <a:pt x="17714" y="20978"/>
                  </a:cubicBezTo>
                  <a:cubicBezTo>
                    <a:pt x="20938" y="24955"/>
                    <a:pt x="24313" y="29103"/>
                    <a:pt x="27639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4C35A943-89FE-131D-99CF-9010A85F7E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0807" y="1353692"/>
              <a:ext cx="58657" cy="48970"/>
            </a:xfrm>
            <a:custGeom>
              <a:avLst/>
              <a:gdLst>
                <a:gd name="connsiteX0" fmla="*/ 40818 w 58657"/>
                <a:gd name="connsiteY0" fmla="*/ 27283 h 48970"/>
                <a:gd name="connsiteX1" fmla="*/ 26611 w 58657"/>
                <a:gd name="connsiteY1" fmla="*/ 5010 h 48970"/>
                <a:gd name="connsiteX2" fmla="*/ 53816 w 58657"/>
                <a:gd name="connsiteY2" fmla="*/ 8647 h 48970"/>
                <a:gd name="connsiteX3" fmla="*/ 54269 w 58657"/>
                <a:gd name="connsiteY3" fmla="*/ 38306 h 48970"/>
                <a:gd name="connsiteX4" fmla="*/ 24192 w 58657"/>
                <a:gd name="connsiteY4" fmla="*/ 47965 h 48970"/>
                <a:gd name="connsiteX5" fmla="*/ 614 w 58657"/>
                <a:gd name="connsiteY5" fmla="*/ 25067 h 48970"/>
                <a:gd name="connsiteX6" fmla="*/ 211 w 58657"/>
                <a:gd name="connsiteY6" fmla="*/ 20237 h 48970"/>
                <a:gd name="connsiteX7" fmla="*/ 6912 w 58657"/>
                <a:gd name="connsiteY7" fmla="*/ 6090 h 48970"/>
                <a:gd name="connsiteX8" fmla="*/ 17492 w 58657"/>
                <a:gd name="connsiteY8" fmla="*/ 15237 h 48970"/>
                <a:gd name="connsiteX9" fmla="*/ 40818 w 58657"/>
                <a:gd name="connsiteY9" fmla="*/ 27340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7" h="48970">
                  <a:moveTo>
                    <a:pt x="40818" y="27283"/>
                  </a:moveTo>
                  <a:cubicBezTo>
                    <a:pt x="34822" y="17851"/>
                    <a:pt x="30691" y="11431"/>
                    <a:pt x="26611" y="5010"/>
                  </a:cubicBezTo>
                  <a:cubicBezTo>
                    <a:pt x="37996" y="-2660"/>
                    <a:pt x="46208" y="-1581"/>
                    <a:pt x="53816" y="8647"/>
                  </a:cubicBezTo>
                  <a:cubicBezTo>
                    <a:pt x="60012" y="16942"/>
                    <a:pt x="60365" y="30010"/>
                    <a:pt x="54269" y="38306"/>
                  </a:cubicBezTo>
                  <a:cubicBezTo>
                    <a:pt x="46259" y="49158"/>
                    <a:pt x="35327" y="50295"/>
                    <a:pt x="24192" y="47965"/>
                  </a:cubicBezTo>
                  <a:cubicBezTo>
                    <a:pt x="12706" y="45579"/>
                    <a:pt x="4141" y="38306"/>
                    <a:pt x="614" y="25067"/>
                  </a:cubicBezTo>
                  <a:cubicBezTo>
                    <a:pt x="211" y="23533"/>
                    <a:pt x="-293" y="21487"/>
                    <a:pt x="211" y="20237"/>
                  </a:cubicBezTo>
                  <a:cubicBezTo>
                    <a:pt x="2226" y="15408"/>
                    <a:pt x="4645" y="10806"/>
                    <a:pt x="6912" y="6090"/>
                  </a:cubicBezTo>
                  <a:cubicBezTo>
                    <a:pt x="10590" y="9101"/>
                    <a:pt x="16283" y="11260"/>
                    <a:pt x="17492" y="15237"/>
                  </a:cubicBezTo>
                  <a:cubicBezTo>
                    <a:pt x="21018" y="26488"/>
                    <a:pt x="26308" y="31317"/>
                    <a:pt x="40818" y="273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5F107416-F23E-7A0B-8CDB-FFE686738B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1421" y="5702820"/>
              <a:ext cx="49882" cy="71308"/>
            </a:xfrm>
            <a:custGeom>
              <a:avLst/>
              <a:gdLst>
                <a:gd name="connsiteX0" fmla="*/ 49882 w 49882"/>
                <a:gd name="connsiteY0" fmla="*/ 41138 h 71308"/>
                <a:gd name="connsiteX1" fmla="*/ 36683 w 49882"/>
                <a:gd name="connsiteY1" fmla="*/ 71309 h 71308"/>
                <a:gd name="connsiteX2" fmla="*/ 23332 w 49882"/>
                <a:gd name="connsiteY2" fmla="*/ 54377 h 71308"/>
                <a:gd name="connsiteX3" fmla="*/ 8066 w 49882"/>
                <a:gd name="connsiteY3" fmla="*/ 54093 h 71308"/>
                <a:gd name="connsiteX4" fmla="*/ 6 w 49882"/>
                <a:gd name="connsiteY4" fmla="*/ 48297 h 71308"/>
                <a:gd name="connsiteX5" fmla="*/ 5699 w 49882"/>
                <a:gd name="connsiteY5" fmla="*/ 36763 h 71308"/>
                <a:gd name="connsiteX6" fmla="*/ 21468 w 49882"/>
                <a:gd name="connsiteY6" fmla="*/ 31479 h 71308"/>
                <a:gd name="connsiteX7" fmla="*/ 23684 w 49882"/>
                <a:gd name="connsiteY7" fmla="*/ 10172 h 71308"/>
                <a:gd name="connsiteX8" fmla="*/ 33256 w 49882"/>
                <a:gd name="connsiteY8" fmla="*/ 2 h 71308"/>
                <a:gd name="connsiteX9" fmla="*/ 43786 w 49882"/>
                <a:gd name="connsiteY9" fmla="*/ 9661 h 71308"/>
                <a:gd name="connsiteX10" fmla="*/ 49832 w 49882"/>
                <a:gd name="connsiteY10" fmla="*/ 41138 h 7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882" h="71308">
                  <a:moveTo>
                    <a:pt x="49882" y="41138"/>
                  </a:moveTo>
                  <a:cubicBezTo>
                    <a:pt x="46557" y="48695"/>
                    <a:pt x="42174" y="58752"/>
                    <a:pt x="36683" y="71309"/>
                  </a:cubicBezTo>
                  <a:cubicBezTo>
                    <a:pt x="31896" y="65229"/>
                    <a:pt x="28370" y="60741"/>
                    <a:pt x="23332" y="54377"/>
                  </a:cubicBezTo>
                  <a:cubicBezTo>
                    <a:pt x="19503" y="54377"/>
                    <a:pt x="13659" y="55059"/>
                    <a:pt x="8066" y="54093"/>
                  </a:cubicBezTo>
                  <a:cubicBezTo>
                    <a:pt x="4993" y="53581"/>
                    <a:pt x="-196" y="49832"/>
                    <a:pt x="6" y="48297"/>
                  </a:cubicBezTo>
                  <a:cubicBezTo>
                    <a:pt x="560" y="44093"/>
                    <a:pt x="2676" y="38922"/>
                    <a:pt x="5699" y="36763"/>
                  </a:cubicBezTo>
                  <a:cubicBezTo>
                    <a:pt x="9779" y="33866"/>
                    <a:pt x="15271" y="33411"/>
                    <a:pt x="21468" y="31479"/>
                  </a:cubicBezTo>
                  <a:cubicBezTo>
                    <a:pt x="22072" y="24377"/>
                    <a:pt x="21619" y="16763"/>
                    <a:pt x="23684" y="10172"/>
                  </a:cubicBezTo>
                  <a:cubicBezTo>
                    <a:pt x="25045" y="5797"/>
                    <a:pt x="30032" y="-112"/>
                    <a:pt x="33256" y="2"/>
                  </a:cubicBezTo>
                  <a:cubicBezTo>
                    <a:pt x="36934" y="115"/>
                    <a:pt x="42325" y="5343"/>
                    <a:pt x="43786" y="9661"/>
                  </a:cubicBezTo>
                  <a:cubicBezTo>
                    <a:pt x="46708" y="18297"/>
                    <a:pt x="47464" y="27899"/>
                    <a:pt x="49832" y="41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C144C93A-E709-B481-F4BD-8E729D4C84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0063" y="1031869"/>
              <a:ext cx="55061" cy="58037"/>
            </a:xfrm>
            <a:custGeom>
              <a:avLst/>
              <a:gdLst>
                <a:gd name="connsiteX0" fmla="*/ 19197 w 55061"/>
                <a:gd name="connsiteY0" fmla="*/ 33251 h 58037"/>
                <a:gd name="connsiteX1" fmla="*/ 31237 w 55061"/>
                <a:gd name="connsiteY1" fmla="*/ 21945 h 58037"/>
                <a:gd name="connsiteX2" fmla="*/ 48669 w 55061"/>
                <a:gd name="connsiteY2" fmla="*/ 24331 h 58037"/>
                <a:gd name="connsiteX3" fmla="*/ 51541 w 55061"/>
                <a:gd name="connsiteY3" fmla="*/ 48252 h 58037"/>
                <a:gd name="connsiteX4" fmla="*/ 32547 w 55061"/>
                <a:gd name="connsiteY4" fmla="*/ 47115 h 58037"/>
                <a:gd name="connsiteX5" fmla="*/ 24839 w 55061"/>
                <a:gd name="connsiteY5" fmla="*/ 54331 h 58037"/>
                <a:gd name="connsiteX6" fmla="*/ 4032 w 55061"/>
                <a:gd name="connsiteY6" fmla="*/ 47342 h 58037"/>
                <a:gd name="connsiteX7" fmla="*/ 2 w 55061"/>
                <a:gd name="connsiteY7" fmla="*/ 6490 h 58037"/>
                <a:gd name="connsiteX8" fmla="*/ 4990 w 55061"/>
                <a:gd name="connsiteY8" fmla="*/ 13 h 58037"/>
                <a:gd name="connsiteX9" fmla="*/ 13101 w 55061"/>
                <a:gd name="connsiteY9" fmla="*/ 5581 h 58037"/>
                <a:gd name="connsiteX10" fmla="*/ 19197 w 55061"/>
                <a:gd name="connsiteY10" fmla="*/ 33251 h 5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61" h="58037">
                  <a:moveTo>
                    <a:pt x="19197" y="33251"/>
                  </a:moveTo>
                  <a:cubicBezTo>
                    <a:pt x="23832" y="28876"/>
                    <a:pt x="27358" y="25126"/>
                    <a:pt x="31237" y="21945"/>
                  </a:cubicBezTo>
                  <a:cubicBezTo>
                    <a:pt x="37535" y="16831"/>
                    <a:pt x="44135" y="17797"/>
                    <a:pt x="48669" y="24331"/>
                  </a:cubicBezTo>
                  <a:cubicBezTo>
                    <a:pt x="53506" y="31376"/>
                    <a:pt x="58695" y="40638"/>
                    <a:pt x="51541" y="48252"/>
                  </a:cubicBezTo>
                  <a:cubicBezTo>
                    <a:pt x="48770" y="51206"/>
                    <a:pt x="40608" y="47797"/>
                    <a:pt x="32547" y="47115"/>
                  </a:cubicBezTo>
                  <a:cubicBezTo>
                    <a:pt x="31439" y="48195"/>
                    <a:pt x="28467" y="51945"/>
                    <a:pt x="24839" y="54331"/>
                  </a:cubicBezTo>
                  <a:cubicBezTo>
                    <a:pt x="15015" y="60808"/>
                    <a:pt x="6904" y="58990"/>
                    <a:pt x="4032" y="47342"/>
                  </a:cubicBezTo>
                  <a:cubicBezTo>
                    <a:pt x="858" y="34274"/>
                    <a:pt x="758" y="20183"/>
                    <a:pt x="2" y="6490"/>
                  </a:cubicBezTo>
                  <a:cubicBezTo>
                    <a:pt x="-99" y="4331"/>
                    <a:pt x="3579" y="-272"/>
                    <a:pt x="4990" y="13"/>
                  </a:cubicBezTo>
                  <a:cubicBezTo>
                    <a:pt x="7962" y="524"/>
                    <a:pt x="12244" y="2854"/>
                    <a:pt x="13101" y="5581"/>
                  </a:cubicBezTo>
                  <a:cubicBezTo>
                    <a:pt x="15721" y="13876"/>
                    <a:pt x="16980" y="22683"/>
                    <a:pt x="19197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9046D479-B783-6BB5-6359-FA045A5BF3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60023" y="5387023"/>
              <a:ext cx="41909" cy="82577"/>
            </a:xfrm>
            <a:custGeom>
              <a:avLst/>
              <a:gdLst>
                <a:gd name="connsiteX0" fmla="*/ 6495 w 41909"/>
                <a:gd name="connsiteY0" fmla="*/ 80285 h 82577"/>
                <a:gd name="connsiteX1" fmla="*/ 23373 w 41909"/>
                <a:gd name="connsiteY1" fmla="*/ 53353 h 82577"/>
                <a:gd name="connsiteX2" fmla="*/ 6395 w 41909"/>
                <a:gd name="connsiteY2" fmla="*/ 37899 h 82577"/>
                <a:gd name="connsiteX3" fmla="*/ 4379 w 41909"/>
                <a:gd name="connsiteY3" fmla="*/ 9205 h 82577"/>
                <a:gd name="connsiteX4" fmla="*/ 30677 w 41909"/>
                <a:gd name="connsiteY4" fmla="*/ 4717 h 82577"/>
                <a:gd name="connsiteX5" fmla="*/ 18385 w 41909"/>
                <a:gd name="connsiteY5" fmla="*/ 22842 h 82577"/>
                <a:gd name="connsiteX6" fmla="*/ 33297 w 41909"/>
                <a:gd name="connsiteY6" fmla="*/ 36251 h 82577"/>
                <a:gd name="connsiteX7" fmla="*/ 38335 w 41909"/>
                <a:gd name="connsiteY7" fmla="*/ 69319 h 82577"/>
                <a:gd name="connsiteX8" fmla="*/ 6444 w 41909"/>
                <a:gd name="connsiteY8" fmla="*/ 80285 h 8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09" h="82577">
                  <a:moveTo>
                    <a:pt x="6495" y="80285"/>
                  </a:moveTo>
                  <a:cubicBezTo>
                    <a:pt x="12742" y="70342"/>
                    <a:pt x="17528" y="62672"/>
                    <a:pt x="23373" y="53353"/>
                  </a:cubicBezTo>
                  <a:cubicBezTo>
                    <a:pt x="17276" y="47842"/>
                    <a:pt x="11482" y="43296"/>
                    <a:pt x="6395" y="37899"/>
                  </a:cubicBezTo>
                  <a:cubicBezTo>
                    <a:pt x="-1516" y="29546"/>
                    <a:pt x="-1969" y="19148"/>
                    <a:pt x="4379" y="9205"/>
                  </a:cubicBezTo>
                  <a:cubicBezTo>
                    <a:pt x="11231" y="-1533"/>
                    <a:pt x="16672" y="-2670"/>
                    <a:pt x="30677" y="4717"/>
                  </a:cubicBezTo>
                  <a:cubicBezTo>
                    <a:pt x="26748" y="10512"/>
                    <a:pt x="22969" y="16080"/>
                    <a:pt x="18385" y="22842"/>
                  </a:cubicBezTo>
                  <a:cubicBezTo>
                    <a:pt x="23373" y="27273"/>
                    <a:pt x="28612" y="31421"/>
                    <a:pt x="33297" y="36251"/>
                  </a:cubicBezTo>
                  <a:cubicBezTo>
                    <a:pt x="42870" y="46080"/>
                    <a:pt x="44330" y="56933"/>
                    <a:pt x="38335" y="69319"/>
                  </a:cubicBezTo>
                  <a:cubicBezTo>
                    <a:pt x="31987" y="82444"/>
                    <a:pt x="25287" y="85228"/>
                    <a:pt x="6444" y="80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2C2FD992-B85E-8B13-771E-398F746D39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8552" y="3880587"/>
              <a:ext cx="54813" cy="63700"/>
            </a:xfrm>
            <a:custGeom>
              <a:avLst/>
              <a:gdLst>
                <a:gd name="connsiteX0" fmla="*/ 30530 w 54813"/>
                <a:gd name="connsiteY0" fmla="*/ 15802 h 63700"/>
                <a:gd name="connsiteX1" fmla="*/ 54814 w 54813"/>
                <a:gd name="connsiteY1" fmla="*/ 10575 h 63700"/>
                <a:gd name="connsiteX2" fmla="*/ 54713 w 54813"/>
                <a:gd name="connsiteY2" fmla="*/ 60348 h 63700"/>
                <a:gd name="connsiteX3" fmla="*/ 49624 w 54813"/>
                <a:gd name="connsiteY3" fmla="*/ 63700 h 63700"/>
                <a:gd name="connsiteX4" fmla="*/ 20907 w 54813"/>
                <a:gd name="connsiteY4" fmla="*/ 53643 h 63700"/>
                <a:gd name="connsiteX5" fmla="*/ 0 w 54813"/>
                <a:gd name="connsiteY5" fmla="*/ 2336 h 63700"/>
                <a:gd name="connsiteX6" fmla="*/ 30480 w 54813"/>
                <a:gd name="connsiteY6" fmla="*/ 15802 h 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13" h="63700">
                  <a:moveTo>
                    <a:pt x="30530" y="15802"/>
                  </a:moveTo>
                  <a:cubicBezTo>
                    <a:pt x="37885" y="14211"/>
                    <a:pt x="44284" y="12847"/>
                    <a:pt x="54814" y="10575"/>
                  </a:cubicBezTo>
                  <a:cubicBezTo>
                    <a:pt x="46954" y="30007"/>
                    <a:pt x="43024" y="45007"/>
                    <a:pt x="54713" y="60348"/>
                  </a:cubicBezTo>
                  <a:cubicBezTo>
                    <a:pt x="52999" y="61484"/>
                    <a:pt x="51337" y="62564"/>
                    <a:pt x="49624" y="63700"/>
                  </a:cubicBezTo>
                  <a:cubicBezTo>
                    <a:pt x="39447" y="60120"/>
                    <a:pt x="29271" y="56541"/>
                    <a:pt x="20907" y="53643"/>
                  </a:cubicBezTo>
                  <a:cubicBezTo>
                    <a:pt x="13602" y="35632"/>
                    <a:pt x="7002" y="19495"/>
                    <a:pt x="0" y="2336"/>
                  </a:cubicBezTo>
                  <a:cubicBezTo>
                    <a:pt x="18036" y="-5960"/>
                    <a:pt x="22872" y="10063"/>
                    <a:pt x="30480" y="1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B6C3357-34E0-78AC-876E-D48C6FD550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15907" y="1093402"/>
              <a:ext cx="48970" cy="81320"/>
            </a:xfrm>
            <a:custGeom>
              <a:avLst/>
              <a:gdLst>
                <a:gd name="connsiteX0" fmla="*/ 24082 w 48970"/>
                <a:gd name="connsiteY0" fmla="*/ 32059 h 81320"/>
                <a:gd name="connsiteX1" fmla="*/ 30984 w 48970"/>
                <a:gd name="connsiteY1" fmla="*/ 7627 h 81320"/>
                <a:gd name="connsiteX2" fmla="*/ 40657 w 48970"/>
                <a:gd name="connsiteY2" fmla="*/ 14 h 81320"/>
                <a:gd name="connsiteX3" fmla="*/ 48969 w 48970"/>
                <a:gd name="connsiteY3" fmla="*/ 9161 h 81320"/>
                <a:gd name="connsiteX4" fmla="*/ 39851 w 48970"/>
                <a:gd name="connsiteY4" fmla="*/ 81321 h 81320"/>
                <a:gd name="connsiteX5" fmla="*/ 22369 w 48970"/>
                <a:gd name="connsiteY5" fmla="*/ 54616 h 81320"/>
                <a:gd name="connsiteX6" fmla="*/ 0 w 48970"/>
                <a:gd name="connsiteY6" fmla="*/ 47855 h 81320"/>
                <a:gd name="connsiteX7" fmla="*/ 24082 w 48970"/>
                <a:gd name="connsiteY7" fmla="*/ 32059 h 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70" h="81320">
                  <a:moveTo>
                    <a:pt x="24082" y="32059"/>
                  </a:moveTo>
                  <a:cubicBezTo>
                    <a:pt x="26046" y="24673"/>
                    <a:pt x="27659" y="15696"/>
                    <a:pt x="30984" y="7627"/>
                  </a:cubicBezTo>
                  <a:cubicBezTo>
                    <a:pt x="32495" y="3934"/>
                    <a:pt x="37533" y="-270"/>
                    <a:pt x="40657" y="14"/>
                  </a:cubicBezTo>
                  <a:cubicBezTo>
                    <a:pt x="43730" y="298"/>
                    <a:pt x="49070" y="6036"/>
                    <a:pt x="48969" y="9161"/>
                  </a:cubicBezTo>
                  <a:cubicBezTo>
                    <a:pt x="48113" y="33252"/>
                    <a:pt x="46703" y="57400"/>
                    <a:pt x="39851" y="81321"/>
                  </a:cubicBezTo>
                  <a:cubicBezTo>
                    <a:pt x="25190" y="76662"/>
                    <a:pt x="27407" y="63139"/>
                    <a:pt x="22369" y="54616"/>
                  </a:cubicBezTo>
                  <a:cubicBezTo>
                    <a:pt x="15315" y="52457"/>
                    <a:pt x="7960" y="50241"/>
                    <a:pt x="0" y="47855"/>
                  </a:cubicBezTo>
                  <a:cubicBezTo>
                    <a:pt x="3174" y="30355"/>
                    <a:pt x="16525" y="38878"/>
                    <a:pt x="24082" y="32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56BE9380-74CE-3AA4-2B9E-6BCBDDA63D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7764" y="2445827"/>
              <a:ext cx="39104" cy="75894"/>
            </a:xfrm>
            <a:custGeom>
              <a:avLst/>
              <a:gdLst>
                <a:gd name="connsiteX0" fmla="*/ 17412 w 39104"/>
                <a:gd name="connsiteY0" fmla="*/ 75894 h 75894"/>
                <a:gd name="connsiteX1" fmla="*/ 1340 w 39104"/>
                <a:gd name="connsiteY1" fmla="*/ 68564 h 75894"/>
                <a:gd name="connsiteX2" fmla="*/ 3103 w 39104"/>
                <a:gd name="connsiteY2" fmla="*/ 46064 h 75894"/>
                <a:gd name="connsiteX3" fmla="*/ 19678 w 39104"/>
                <a:gd name="connsiteY3" fmla="*/ 23564 h 75894"/>
                <a:gd name="connsiteX4" fmla="*/ 181 w 39104"/>
                <a:gd name="connsiteY4" fmla="*/ 14644 h 75894"/>
                <a:gd name="connsiteX5" fmla="*/ 1643 w 39104"/>
                <a:gd name="connsiteY5" fmla="*/ 5723 h 75894"/>
                <a:gd name="connsiteX6" fmla="*/ 32273 w 39104"/>
                <a:gd name="connsiteY6" fmla="*/ 4530 h 75894"/>
                <a:gd name="connsiteX7" fmla="*/ 34893 w 39104"/>
                <a:gd name="connsiteY7" fmla="*/ 35723 h 75894"/>
                <a:gd name="connsiteX8" fmla="*/ 17462 w 39104"/>
                <a:gd name="connsiteY8" fmla="*/ 75894 h 7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4" h="75894">
                  <a:moveTo>
                    <a:pt x="17412" y="75894"/>
                  </a:moveTo>
                  <a:cubicBezTo>
                    <a:pt x="12675" y="73962"/>
                    <a:pt x="3507" y="73280"/>
                    <a:pt x="1340" y="68564"/>
                  </a:cubicBezTo>
                  <a:cubicBezTo>
                    <a:pt x="-1280" y="62769"/>
                    <a:pt x="282" y="52655"/>
                    <a:pt x="3103" y="46064"/>
                  </a:cubicBezTo>
                  <a:cubicBezTo>
                    <a:pt x="6428" y="38280"/>
                    <a:pt x="12978" y="32314"/>
                    <a:pt x="19678" y="23564"/>
                  </a:cubicBezTo>
                  <a:cubicBezTo>
                    <a:pt x="12172" y="20155"/>
                    <a:pt x="6681" y="17598"/>
                    <a:pt x="181" y="14644"/>
                  </a:cubicBezTo>
                  <a:cubicBezTo>
                    <a:pt x="635" y="11519"/>
                    <a:pt x="80" y="7144"/>
                    <a:pt x="1643" y="5723"/>
                  </a:cubicBezTo>
                  <a:cubicBezTo>
                    <a:pt x="9653" y="-1607"/>
                    <a:pt x="24767" y="-1777"/>
                    <a:pt x="32273" y="4530"/>
                  </a:cubicBezTo>
                  <a:cubicBezTo>
                    <a:pt x="40385" y="11405"/>
                    <a:pt x="41292" y="20496"/>
                    <a:pt x="34893" y="35723"/>
                  </a:cubicBezTo>
                  <a:cubicBezTo>
                    <a:pt x="29754" y="48053"/>
                    <a:pt x="24314" y="60212"/>
                    <a:pt x="17462" y="758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88D7E615-B1E8-9B95-C3F1-C611F5CEC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710" y="6091063"/>
              <a:ext cx="60579" cy="59809"/>
            </a:xfrm>
            <a:custGeom>
              <a:avLst/>
              <a:gdLst>
                <a:gd name="connsiteX0" fmla="*/ 33085 w 60579"/>
                <a:gd name="connsiteY0" fmla="*/ 36080 h 59809"/>
                <a:gd name="connsiteX1" fmla="*/ 59030 w 60579"/>
                <a:gd name="connsiteY1" fmla="*/ 0 h 59809"/>
                <a:gd name="connsiteX2" fmla="*/ 47796 w 60579"/>
                <a:gd name="connsiteY2" fmla="*/ 53182 h 59809"/>
                <a:gd name="connsiteX3" fmla="*/ 20389 w 60579"/>
                <a:gd name="connsiteY3" fmla="*/ 53011 h 59809"/>
                <a:gd name="connsiteX4" fmla="*/ 892 w 60579"/>
                <a:gd name="connsiteY4" fmla="*/ 26761 h 59809"/>
                <a:gd name="connsiteX5" fmla="*/ 1698 w 60579"/>
                <a:gd name="connsiteY5" fmla="*/ 16079 h 59809"/>
                <a:gd name="connsiteX6" fmla="*/ 11320 w 60579"/>
                <a:gd name="connsiteY6" fmla="*/ 14318 h 59809"/>
                <a:gd name="connsiteX7" fmla="*/ 33034 w 60579"/>
                <a:gd name="connsiteY7" fmla="*/ 36080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79" h="59809">
                  <a:moveTo>
                    <a:pt x="33085" y="36080"/>
                  </a:moveTo>
                  <a:cubicBezTo>
                    <a:pt x="44773" y="26989"/>
                    <a:pt x="39432" y="4318"/>
                    <a:pt x="59030" y="0"/>
                  </a:cubicBezTo>
                  <a:cubicBezTo>
                    <a:pt x="63464" y="21193"/>
                    <a:pt x="57972" y="38239"/>
                    <a:pt x="47796" y="53182"/>
                  </a:cubicBezTo>
                  <a:cubicBezTo>
                    <a:pt x="41649" y="62216"/>
                    <a:pt x="28853" y="61875"/>
                    <a:pt x="20389" y="53011"/>
                  </a:cubicBezTo>
                  <a:cubicBezTo>
                    <a:pt x="13033" y="45284"/>
                    <a:pt x="6786" y="36023"/>
                    <a:pt x="892" y="26761"/>
                  </a:cubicBezTo>
                  <a:cubicBezTo>
                    <a:pt x="-620" y="24432"/>
                    <a:pt x="-116" y="18068"/>
                    <a:pt x="1698" y="16079"/>
                  </a:cubicBezTo>
                  <a:cubicBezTo>
                    <a:pt x="3663" y="13863"/>
                    <a:pt x="9406" y="12670"/>
                    <a:pt x="11320" y="14318"/>
                  </a:cubicBezTo>
                  <a:cubicBezTo>
                    <a:pt x="18726" y="20568"/>
                    <a:pt x="25326" y="28125"/>
                    <a:pt x="33034" y="36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266015DE-066C-0086-22C2-764671CAE8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0884" y="2393308"/>
              <a:ext cx="54964" cy="74207"/>
            </a:xfrm>
            <a:custGeom>
              <a:avLst/>
              <a:gdLst>
                <a:gd name="connsiteX0" fmla="*/ 54965 w 54964"/>
                <a:gd name="connsiteY0" fmla="*/ 50571 h 74207"/>
                <a:gd name="connsiteX1" fmla="*/ 39800 w 54964"/>
                <a:gd name="connsiteY1" fmla="*/ 74208 h 74207"/>
                <a:gd name="connsiteX2" fmla="*/ 0 w 54964"/>
                <a:gd name="connsiteY2" fmla="*/ 49037 h 74207"/>
                <a:gd name="connsiteX3" fmla="*/ 28616 w 54964"/>
                <a:gd name="connsiteY3" fmla="*/ 38071 h 74207"/>
                <a:gd name="connsiteX4" fmla="*/ 30782 w 54964"/>
                <a:gd name="connsiteY4" fmla="*/ 15344 h 74207"/>
                <a:gd name="connsiteX5" fmla="*/ 41916 w 54964"/>
                <a:gd name="connsiteY5" fmla="*/ 3 h 74207"/>
                <a:gd name="connsiteX6" fmla="*/ 51287 w 54964"/>
                <a:gd name="connsiteY6" fmla="*/ 16082 h 74207"/>
                <a:gd name="connsiteX7" fmla="*/ 54965 w 54964"/>
                <a:gd name="connsiteY7" fmla="*/ 50685 h 7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64" h="74207">
                  <a:moveTo>
                    <a:pt x="54965" y="50571"/>
                  </a:moveTo>
                  <a:cubicBezTo>
                    <a:pt x="51841" y="55401"/>
                    <a:pt x="46551" y="63696"/>
                    <a:pt x="39800" y="74208"/>
                  </a:cubicBezTo>
                  <a:cubicBezTo>
                    <a:pt x="34359" y="53526"/>
                    <a:pt x="14157" y="64321"/>
                    <a:pt x="0" y="49037"/>
                  </a:cubicBezTo>
                  <a:cubicBezTo>
                    <a:pt x="11688" y="44548"/>
                    <a:pt x="19396" y="41594"/>
                    <a:pt x="28616" y="38071"/>
                  </a:cubicBezTo>
                  <a:cubicBezTo>
                    <a:pt x="29220" y="31196"/>
                    <a:pt x="29674" y="23185"/>
                    <a:pt x="30782" y="15344"/>
                  </a:cubicBezTo>
                  <a:cubicBezTo>
                    <a:pt x="31790" y="7957"/>
                    <a:pt x="33301" y="-168"/>
                    <a:pt x="41916" y="3"/>
                  </a:cubicBezTo>
                  <a:cubicBezTo>
                    <a:pt x="51136" y="173"/>
                    <a:pt x="50733" y="8582"/>
                    <a:pt x="51287" y="16082"/>
                  </a:cubicBezTo>
                  <a:cubicBezTo>
                    <a:pt x="52093" y="26707"/>
                    <a:pt x="53504" y="37219"/>
                    <a:pt x="54965" y="506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A578896E-1421-7853-94B5-D3CF13325D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43967" y="2846500"/>
              <a:ext cx="52296" cy="51659"/>
            </a:xfrm>
            <a:custGeom>
              <a:avLst/>
              <a:gdLst>
                <a:gd name="connsiteX0" fmla="*/ 22851 w 52296"/>
                <a:gd name="connsiteY0" fmla="*/ 51644 h 51659"/>
                <a:gd name="connsiteX1" fmla="*/ 734 w 52296"/>
                <a:gd name="connsiteY1" fmla="*/ 31643 h 51659"/>
                <a:gd name="connsiteX2" fmla="*/ 14790 w 52296"/>
                <a:gd name="connsiteY2" fmla="*/ 6757 h 51659"/>
                <a:gd name="connsiteX3" fmla="*/ 34439 w 52296"/>
                <a:gd name="connsiteY3" fmla="*/ 52 h 51659"/>
                <a:gd name="connsiteX4" fmla="*/ 52072 w 52296"/>
                <a:gd name="connsiteY4" fmla="*/ 26928 h 51659"/>
                <a:gd name="connsiteX5" fmla="*/ 22851 w 52296"/>
                <a:gd name="connsiteY5" fmla="*/ 51644 h 51659"/>
                <a:gd name="connsiteX6" fmla="*/ 19879 w 52296"/>
                <a:gd name="connsiteY6" fmla="*/ 10393 h 51659"/>
                <a:gd name="connsiteX7" fmla="*/ 24715 w 52296"/>
                <a:gd name="connsiteY7" fmla="*/ 31871 h 51659"/>
                <a:gd name="connsiteX8" fmla="*/ 32222 w 52296"/>
                <a:gd name="connsiteY8" fmla="*/ 25450 h 51659"/>
                <a:gd name="connsiteX9" fmla="*/ 19879 w 52296"/>
                <a:gd name="connsiteY9" fmla="*/ 10450 h 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96" h="51659">
                  <a:moveTo>
                    <a:pt x="22851" y="51644"/>
                  </a:moveTo>
                  <a:cubicBezTo>
                    <a:pt x="11717" y="51189"/>
                    <a:pt x="2800" y="43462"/>
                    <a:pt x="734" y="31643"/>
                  </a:cubicBezTo>
                  <a:cubicBezTo>
                    <a:pt x="-1583" y="18575"/>
                    <a:pt x="1188" y="9143"/>
                    <a:pt x="14790" y="6757"/>
                  </a:cubicBezTo>
                  <a:cubicBezTo>
                    <a:pt x="21541" y="5564"/>
                    <a:pt x="28141" y="-630"/>
                    <a:pt x="34439" y="52"/>
                  </a:cubicBezTo>
                  <a:cubicBezTo>
                    <a:pt x="46026" y="1359"/>
                    <a:pt x="53734" y="15052"/>
                    <a:pt x="52072" y="26928"/>
                  </a:cubicBezTo>
                  <a:cubicBezTo>
                    <a:pt x="50258" y="40223"/>
                    <a:pt x="36101" y="52155"/>
                    <a:pt x="22851" y="51644"/>
                  </a:cubicBezTo>
                  <a:close/>
                  <a:moveTo>
                    <a:pt x="19879" y="10393"/>
                  </a:moveTo>
                  <a:cubicBezTo>
                    <a:pt x="16705" y="24541"/>
                    <a:pt x="16957" y="31018"/>
                    <a:pt x="24715" y="31871"/>
                  </a:cubicBezTo>
                  <a:cubicBezTo>
                    <a:pt x="26982" y="32098"/>
                    <a:pt x="29703" y="27723"/>
                    <a:pt x="32222" y="25450"/>
                  </a:cubicBezTo>
                  <a:cubicBezTo>
                    <a:pt x="28897" y="21416"/>
                    <a:pt x="25622" y="17382"/>
                    <a:pt x="19879" y="10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69896A61-AD1D-540D-6A42-3689169E2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50358" y="6515781"/>
              <a:ext cx="60456" cy="56226"/>
            </a:xfrm>
            <a:custGeom>
              <a:avLst/>
              <a:gdLst>
                <a:gd name="connsiteX0" fmla="*/ 50 w 60456"/>
                <a:gd name="connsiteY0" fmla="*/ 19432 h 56226"/>
                <a:gd name="connsiteX1" fmla="*/ 16273 w 60456"/>
                <a:gd name="connsiteY1" fmla="*/ 19602 h 56226"/>
                <a:gd name="connsiteX2" fmla="*/ 31336 w 60456"/>
                <a:gd name="connsiteY2" fmla="*/ 24488 h 56226"/>
                <a:gd name="connsiteX3" fmla="*/ 39548 w 60456"/>
                <a:gd name="connsiteY3" fmla="*/ 0 h 56226"/>
                <a:gd name="connsiteX4" fmla="*/ 46753 w 60456"/>
                <a:gd name="connsiteY4" fmla="*/ 32898 h 56226"/>
                <a:gd name="connsiteX5" fmla="*/ 60456 w 60456"/>
                <a:gd name="connsiteY5" fmla="*/ 53523 h 56226"/>
                <a:gd name="connsiteX6" fmla="*/ 47357 w 60456"/>
                <a:gd name="connsiteY6" fmla="*/ 55852 h 56226"/>
                <a:gd name="connsiteX7" fmla="*/ 22722 w 60456"/>
                <a:gd name="connsiteY7" fmla="*/ 52387 h 56226"/>
                <a:gd name="connsiteX8" fmla="*/ 0 w 60456"/>
                <a:gd name="connsiteY8" fmla="*/ 19488 h 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6" h="56226">
                  <a:moveTo>
                    <a:pt x="50" y="19432"/>
                  </a:moveTo>
                  <a:cubicBezTo>
                    <a:pt x="6600" y="19432"/>
                    <a:pt x="11537" y="18807"/>
                    <a:pt x="16273" y="19602"/>
                  </a:cubicBezTo>
                  <a:cubicBezTo>
                    <a:pt x="21109" y="20398"/>
                    <a:pt x="25694" y="22557"/>
                    <a:pt x="31336" y="24488"/>
                  </a:cubicBezTo>
                  <a:cubicBezTo>
                    <a:pt x="34158" y="16136"/>
                    <a:pt x="36526" y="8920"/>
                    <a:pt x="39548" y="0"/>
                  </a:cubicBezTo>
                  <a:cubicBezTo>
                    <a:pt x="54814" y="8523"/>
                    <a:pt x="49121" y="20625"/>
                    <a:pt x="46753" y="32898"/>
                  </a:cubicBezTo>
                  <a:cubicBezTo>
                    <a:pt x="50481" y="38523"/>
                    <a:pt x="54662" y="44830"/>
                    <a:pt x="60456" y="53523"/>
                  </a:cubicBezTo>
                  <a:cubicBezTo>
                    <a:pt x="54612" y="54716"/>
                    <a:pt x="50380" y="57159"/>
                    <a:pt x="47357" y="55852"/>
                  </a:cubicBezTo>
                  <a:cubicBezTo>
                    <a:pt x="39246" y="52330"/>
                    <a:pt x="32445" y="49261"/>
                    <a:pt x="22722" y="52387"/>
                  </a:cubicBezTo>
                  <a:cubicBezTo>
                    <a:pt x="9723" y="56534"/>
                    <a:pt x="2469" y="45455"/>
                    <a:pt x="0" y="19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F714206-D4A1-FFFA-A7C4-E18CBD116F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44565" y="538687"/>
              <a:ext cx="58642" cy="74100"/>
            </a:xfrm>
            <a:custGeom>
              <a:avLst/>
              <a:gdLst>
                <a:gd name="connsiteX0" fmla="*/ 43730 w 58642"/>
                <a:gd name="connsiteY0" fmla="*/ 74100 h 74100"/>
                <a:gd name="connsiteX1" fmla="*/ 33452 w 58642"/>
                <a:gd name="connsiteY1" fmla="*/ 49953 h 74100"/>
                <a:gd name="connsiteX2" fmla="*/ 6499 w 58642"/>
                <a:gd name="connsiteY2" fmla="*/ 46884 h 74100"/>
                <a:gd name="connsiteX3" fmla="*/ 0 w 58642"/>
                <a:gd name="connsiteY3" fmla="*/ 39214 h 74100"/>
                <a:gd name="connsiteX4" fmla="*/ 6298 w 58642"/>
                <a:gd name="connsiteY4" fmla="*/ 31259 h 74100"/>
                <a:gd name="connsiteX5" fmla="*/ 33503 w 58642"/>
                <a:gd name="connsiteY5" fmla="*/ 28930 h 74100"/>
                <a:gd name="connsiteX6" fmla="*/ 35468 w 58642"/>
                <a:gd name="connsiteY6" fmla="*/ 17111 h 74100"/>
                <a:gd name="connsiteX7" fmla="*/ 43730 w 58642"/>
                <a:gd name="connsiteY7" fmla="*/ 9 h 74100"/>
                <a:gd name="connsiteX8" fmla="*/ 53000 w 58642"/>
                <a:gd name="connsiteY8" fmla="*/ 16373 h 74100"/>
                <a:gd name="connsiteX9" fmla="*/ 58642 w 58642"/>
                <a:gd name="connsiteY9" fmla="*/ 40805 h 74100"/>
                <a:gd name="connsiteX10" fmla="*/ 43780 w 58642"/>
                <a:gd name="connsiteY10" fmla="*/ 74100 h 7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642" h="74100">
                  <a:moveTo>
                    <a:pt x="43730" y="74100"/>
                  </a:moveTo>
                  <a:cubicBezTo>
                    <a:pt x="39447" y="64100"/>
                    <a:pt x="36777" y="57794"/>
                    <a:pt x="33452" y="49953"/>
                  </a:cubicBezTo>
                  <a:cubicBezTo>
                    <a:pt x="24988" y="49100"/>
                    <a:pt x="15618" y="48646"/>
                    <a:pt x="6499" y="46884"/>
                  </a:cubicBezTo>
                  <a:cubicBezTo>
                    <a:pt x="3829" y="46373"/>
                    <a:pt x="0" y="41884"/>
                    <a:pt x="0" y="39214"/>
                  </a:cubicBezTo>
                  <a:cubicBezTo>
                    <a:pt x="0" y="36430"/>
                    <a:pt x="3678" y="31714"/>
                    <a:pt x="6298" y="31259"/>
                  </a:cubicBezTo>
                  <a:cubicBezTo>
                    <a:pt x="14812" y="29668"/>
                    <a:pt x="23527" y="29668"/>
                    <a:pt x="33503" y="28930"/>
                  </a:cubicBezTo>
                  <a:cubicBezTo>
                    <a:pt x="34208" y="24668"/>
                    <a:pt x="35014" y="20918"/>
                    <a:pt x="35468" y="17111"/>
                  </a:cubicBezTo>
                  <a:cubicBezTo>
                    <a:pt x="36273" y="10066"/>
                    <a:pt x="34662" y="350"/>
                    <a:pt x="43730" y="9"/>
                  </a:cubicBezTo>
                  <a:cubicBezTo>
                    <a:pt x="52697" y="-332"/>
                    <a:pt x="51992" y="8986"/>
                    <a:pt x="53000" y="16373"/>
                  </a:cubicBezTo>
                  <a:cubicBezTo>
                    <a:pt x="54058" y="23873"/>
                    <a:pt x="56325" y="31146"/>
                    <a:pt x="58642" y="40805"/>
                  </a:cubicBezTo>
                  <a:cubicBezTo>
                    <a:pt x="55317" y="48305"/>
                    <a:pt x="50531" y="58930"/>
                    <a:pt x="43780" y="741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2700AEA-B6D5-2006-55DF-75D5E108CB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2217" y="5792492"/>
              <a:ext cx="61061" cy="43853"/>
            </a:xfrm>
            <a:custGeom>
              <a:avLst/>
              <a:gdLst>
                <a:gd name="connsiteX0" fmla="*/ 59549 w 61061"/>
                <a:gd name="connsiteY0" fmla="*/ 43853 h 43853"/>
                <a:gd name="connsiteX1" fmla="*/ 33654 w 61061"/>
                <a:gd name="connsiteY1" fmla="*/ 23626 h 43853"/>
                <a:gd name="connsiteX2" fmla="*/ 27155 w 61061"/>
                <a:gd name="connsiteY2" fmla="*/ 34933 h 43853"/>
                <a:gd name="connsiteX3" fmla="*/ 5793 w 61061"/>
                <a:gd name="connsiteY3" fmla="*/ 37489 h 43853"/>
                <a:gd name="connsiteX4" fmla="*/ 4332 w 61061"/>
                <a:gd name="connsiteY4" fmla="*/ 3285 h 43853"/>
                <a:gd name="connsiteX5" fmla="*/ 22469 w 61061"/>
                <a:gd name="connsiteY5" fmla="*/ 11581 h 43853"/>
                <a:gd name="connsiteX6" fmla="*/ 50531 w 61061"/>
                <a:gd name="connsiteY6" fmla="*/ 4819 h 43853"/>
                <a:gd name="connsiteX7" fmla="*/ 59549 w 61061"/>
                <a:gd name="connsiteY7" fmla="*/ 43853 h 4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61" h="43853">
                  <a:moveTo>
                    <a:pt x="59549" y="43853"/>
                  </a:moveTo>
                  <a:cubicBezTo>
                    <a:pt x="49826" y="36240"/>
                    <a:pt x="43276" y="31126"/>
                    <a:pt x="33654" y="23626"/>
                  </a:cubicBezTo>
                  <a:cubicBezTo>
                    <a:pt x="31941" y="26694"/>
                    <a:pt x="30177" y="31524"/>
                    <a:pt x="27155" y="34933"/>
                  </a:cubicBezTo>
                  <a:cubicBezTo>
                    <a:pt x="20908" y="41921"/>
                    <a:pt x="13300" y="44762"/>
                    <a:pt x="5793" y="37489"/>
                  </a:cubicBezTo>
                  <a:cubicBezTo>
                    <a:pt x="-1209" y="30728"/>
                    <a:pt x="-2066" y="9649"/>
                    <a:pt x="4332" y="3285"/>
                  </a:cubicBezTo>
                  <a:cubicBezTo>
                    <a:pt x="13250" y="-5522"/>
                    <a:pt x="16474" y="5501"/>
                    <a:pt x="22469" y="11581"/>
                  </a:cubicBezTo>
                  <a:cubicBezTo>
                    <a:pt x="30631" y="5444"/>
                    <a:pt x="39246" y="-5636"/>
                    <a:pt x="50531" y="4819"/>
                  </a:cubicBezTo>
                  <a:cubicBezTo>
                    <a:pt x="59499" y="13171"/>
                    <a:pt x="63479" y="23910"/>
                    <a:pt x="59549" y="43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12DC1BCC-9EB9-3F9B-8BF4-287B596E24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01288" y="2439732"/>
              <a:ext cx="52282" cy="73125"/>
            </a:xfrm>
            <a:custGeom>
              <a:avLst/>
              <a:gdLst>
                <a:gd name="connsiteX0" fmla="*/ 52244 w 52282"/>
                <a:gd name="connsiteY0" fmla="*/ 0 h 73125"/>
                <a:gd name="connsiteX1" fmla="*/ 39498 w 52282"/>
                <a:gd name="connsiteY1" fmla="*/ 72614 h 73125"/>
                <a:gd name="connsiteX2" fmla="*/ 33553 w 52282"/>
                <a:gd name="connsiteY2" fmla="*/ 73125 h 73125"/>
                <a:gd name="connsiteX3" fmla="*/ 24837 w 52282"/>
                <a:gd name="connsiteY3" fmla="*/ 48921 h 73125"/>
                <a:gd name="connsiteX4" fmla="*/ 0 w 52282"/>
                <a:gd name="connsiteY4" fmla="*/ 45512 h 73125"/>
                <a:gd name="connsiteX5" fmla="*/ 30077 w 52282"/>
                <a:gd name="connsiteY5" fmla="*/ 24886 h 73125"/>
                <a:gd name="connsiteX6" fmla="*/ 52244 w 52282"/>
                <a:gd name="connsiteY6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82" h="73125">
                  <a:moveTo>
                    <a:pt x="52244" y="0"/>
                  </a:moveTo>
                  <a:cubicBezTo>
                    <a:pt x="52597" y="27330"/>
                    <a:pt x="50682" y="51193"/>
                    <a:pt x="39498" y="72614"/>
                  </a:cubicBezTo>
                  <a:cubicBezTo>
                    <a:pt x="37533" y="72785"/>
                    <a:pt x="35518" y="72955"/>
                    <a:pt x="33553" y="73125"/>
                  </a:cubicBezTo>
                  <a:cubicBezTo>
                    <a:pt x="30782" y="65455"/>
                    <a:pt x="28011" y="57728"/>
                    <a:pt x="24837" y="48921"/>
                  </a:cubicBezTo>
                  <a:cubicBezTo>
                    <a:pt x="17885" y="47955"/>
                    <a:pt x="9673" y="46818"/>
                    <a:pt x="0" y="45512"/>
                  </a:cubicBezTo>
                  <a:cubicBezTo>
                    <a:pt x="4030" y="25227"/>
                    <a:pt x="19447" y="32500"/>
                    <a:pt x="30077" y="24886"/>
                  </a:cubicBezTo>
                  <a:cubicBezTo>
                    <a:pt x="34561" y="17500"/>
                    <a:pt x="32999" y="0"/>
                    <a:pt x="5224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FA345794-566E-B26B-91AE-B920FC50F5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2093" y="5338670"/>
              <a:ext cx="81455" cy="55399"/>
            </a:xfrm>
            <a:custGeom>
              <a:avLst/>
              <a:gdLst>
                <a:gd name="connsiteX0" fmla="*/ 52748 w 81455"/>
                <a:gd name="connsiteY0" fmla="*/ 55399 h 55399"/>
                <a:gd name="connsiteX1" fmla="*/ 65646 w 81455"/>
                <a:gd name="connsiteY1" fmla="*/ 12956 h 55399"/>
                <a:gd name="connsiteX2" fmla="*/ 2822 w 81455"/>
                <a:gd name="connsiteY2" fmla="*/ 12956 h 55399"/>
                <a:gd name="connsiteX3" fmla="*/ 0 w 81455"/>
                <a:gd name="connsiteY3" fmla="*/ 5058 h 55399"/>
                <a:gd name="connsiteX4" fmla="*/ 8111 w 81455"/>
                <a:gd name="connsiteY4" fmla="*/ 1365 h 55399"/>
                <a:gd name="connsiteX5" fmla="*/ 70935 w 81455"/>
                <a:gd name="connsiteY5" fmla="*/ 456 h 55399"/>
                <a:gd name="connsiteX6" fmla="*/ 81364 w 81455"/>
                <a:gd name="connsiteY6" fmla="*/ 16308 h 55399"/>
                <a:gd name="connsiteX7" fmla="*/ 52748 w 81455"/>
                <a:gd name="connsiteY7" fmla="*/ 55343 h 5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55" h="55399">
                  <a:moveTo>
                    <a:pt x="52748" y="55399"/>
                  </a:moveTo>
                  <a:cubicBezTo>
                    <a:pt x="45947" y="37331"/>
                    <a:pt x="65998" y="29377"/>
                    <a:pt x="65646" y="12956"/>
                  </a:cubicBezTo>
                  <a:cubicBezTo>
                    <a:pt x="44587" y="8922"/>
                    <a:pt x="23276" y="17388"/>
                    <a:pt x="2822" y="12956"/>
                  </a:cubicBezTo>
                  <a:cubicBezTo>
                    <a:pt x="1864" y="10342"/>
                    <a:pt x="957" y="7672"/>
                    <a:pt x="0" y="5058"/>
                  </a:cubicBezTo>
                  <a:cubicBezTo>
                    <a:pt x="2721" y="3751"/>
                    <a:pt x="5391" y="1422"/>
                    <a:pt x="8111" y="1365"/>
                  </a:cubicBezTo>
                  <a:cubicBezTo>
                    <a:pt x="29069" y="570"/>
                    <a:pt x="50028" y="-681"/>
                    <a:pt x="70935" y="456"/>
                  </a:cubicBezTo>
                  <a:cubicBezTo>
                    <a:pt x="74764" y="683"/>
                    <a:pt x="80659" y="10399"/>
                    <a:pt x="81364" y="16308"/>
                  </a:cubicBezTo>
                  <a:cubicBezTo>
                    <a:pt x="82825" y="28865"/>
                    <a:pt x="66502" y="49661"/>
                    <a:pt x="52748" y="553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4AA53A2-39B9-11ED-45B0-3BE2B109A0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69360" y="6327574"/>
              <a:ext cx="58138" cy="60934"/>
            </a:xfrm>
            <a:custGeom>
              <a:avLst/>
              <a:gdLst>
                <a:gd name="connsiteX0" fmla="*/ 58139 w 58138"/>
                <a:gd name="connsiteY0" fmla="*/ 1047 h 60934"/>
                <a:gd name="connsiteX1" fmla="*/ 40959 w 58138"/>
                <a:gd name="connsiteY1" fmla="*/ 56673 h 60934"/>
                <a:gd name="connsiteX2" fmla="*/ 27306 w 58138"/>
                <a:gd name="connsiteY2" fmla="*/ 60934 h 60934"/>
                <a:gd name="connsiteX3" fmla="*/ 0 w 58138"/>
                <a:gd name="connsiteY3" fmla="*/ 33605 h 60934"/>
                <a:gd name="connsiteX4" fmla="*/ 26953 w 58138"/>
                <a:gd name="connsiteY4" fmla="*/ 25536 h 60934"/>
                <a:gd name="connsiteX5" fmla="*/ 58139 w 58138"/>
                <a:gd name="connsiteY5" fmla="*/ 1047 h 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38" h="60934">
                  <a:moveTo>
                    <a:pt x="58139" y="1047"/>
                  </a:moveTo>
                  <a:cubicBezTo>
                    <a:pt x="52345" y="19911"/>
                    <a:pt x="47105" y="36786"/>
                    <a:pt x="40959" y="56673"/>
                  </a:cubicBezTo>
                  <a:cubicBezTo>
                    <a:pt x="37836" y="57639"/>
                    <a:pt x="31740" y="59570"/>
                    <a:pt x="27306" y="60934"/>
                  </a:cubicBezTo>
                  <a:cubicBezTo>
                    <a:pt x="17583" y="51218"/>
                    <a:pt x="8817" y="42411"/>
                    <a:pt x="0" y="33605"/>
                  </a:cubicBezTo>
                  <a:cubicBezTo>
                    <a:pt x="4232" y="24684"/>
                    <a:pt x="13215" y="22013"/>
                    <a:pt x="26953" y="25536"/>
                  </a:cubicBezTo>
                  <a:cubicBezTo>
                    <a:pt x="36778" y="18263"/>
                    <a:pt x="34662" y="-5203"/>
                    <a:pt x="58139" y="1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A41E64DB-5CDA-1FA5-58A7-0A1CD26771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4461" y="3345476"/>
              <a:ext cx="51106" cy="68352"/>
            </a:xfrm>
            <a:custGeom>
              <a:avLst/>
              <a:gdLst>
                <a:gd name="connsiteX0" fmla="*/ 51106 w 51106"/>
                <a:gd name="connsiteY0" fmla="*/ 28409 h 68352"/>
                <a:gd name="connsiteX1" fmla="*/ 28083 w 51106"/>
                <a:gd name="connsiteY1" fmla="*/ 68353 h 68352"/>
                <a:gd name="connsiteX2" fmla="*/ 374 w 51106"/>
                <a:gd name="connsiteY2" fmla="*/ 48466 h 68352"/>
                <a:gd name="connsiteX3" fmla="*/ 14933 w 51106"/>
                <a:gd name="connsiteY3" fmla="*/ 29887 h 68352"/>
                <a:gd name="connsiteX4" fmla="*/ 17301 w 51106"/>
                <a:gd name="connsiteY4" fmla="*/ 11818 h 68352"/>
                <a:gd name="connsiteX5" fmla="*/ 26420 w 51106"/>
                <a:gd name="connsiteY5" fmla="*/ 0 h 68352"/>
                <a:gd name="connsiteX6" fmla="*/ 34985 w 51106"/>
                <a:gd name="connsiteY6" fmla="*/ 9318 h 68352"/>
                <a:gd name="connsiteX7" fmla="*/ 51106 w 51106"/>
                <a:gd name="connsiteY7" fmla="*/ 28409 h 6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06" h="68352">
                  <a:moveTo>
                    <a:pt x="51106" y="28409"/>
                  </a:moveTo>
                  <a:cubicBezTo>
                    <a:pt x="42441" y="43466"/>
                    <a:pt x="35337" y="55739"/>
                    <a:pt x="28083" y="68353"/>
                  </a:cubicBezTo>
                  <a:cubicBezTo>
                    <a:pt x="18913" y="61762"/>
                    <a:pt x="9946" y="55341"/>
                    <a:pt x="374" y="48466"/>
                  </a:cubicBezTo>
                  <a:cubicBezTo>
                    <a:pt x="-2095" y="36705"/>
                    <a:pt x="8233" y="35739"/>
                    <a:pt x="14933" y="29887"/>
                  </a:cubicBezTo>
                  <a:cubicBezTo>
                    <a:pt x="15538" y="24432"/>
                    <a:pt x="15286" y="17614"/>
                    <a:pt x="17301" y="11818"/>
                  </a:cubicBezTo>
                  <a:cubicBezTo>
                    <a:pt x="18913" y="7216"/>
                    <a:pt x="23296" y="3864"/>
                    <a:pt x="26420" y="0"/>
                  </a:cubicBezTo>
                  <a:cubicBezTo>
                    <a:pt x="29443" y="3125"/>
                    <a:pt x="34833" y="6080"/>
                    <a:pt x="34985" y="9318"/>
                  </a:cubicBezTo>
                  <a:cubicBezTo>
                    <a:pt x="35539" y="21250"/>
                    <a:pt x="43045" y="25114"/>
                    <a:pt x="51106" y="284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34ABB86C-52D9-AD7D-EE7B-4462303949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19978" y="3400299"/>
              <a:ext cx="47041" cy="58186"/>
            </a:xfrm>
            <a:custGeom>
              <a:avLst/>
              <a:gdLst>
                <a:gd name="connsiteX0" fmla="*/ 46538 w 47041"/>
                <a:gd name="connsiteY0" fmla="*/ 9553 h 58186"/>
                <a:gd name="connsiteX1" fmla="*/ 45430 w 47041"/>
                <a:gd name="connsiteY1" fmla="*/ 38644 h 58186"/>
                <a:gd name="connsiteX2" fmla="*/ 39183 w 47041"/>
                <a:gd name="connsiteY2" fmla="*/ 57167 h 58186"/>
                <a:gd name="connsiteX3" fmla="*/ 25429 w 47041"/>
                <a:gd name="connsiteY3" fmla="*/ 41315 h 58186"/>
                <a:gd name="connsiteX4" fmla="*/ 11977 w 47041"/>
                <a:gd name="connsiteY4" fmla="*/ 56769 h 58186"/>
                <a:gd name="connsiteX5" fmla="*/ 2204 w 47041"/>
                <a:gd name="connsiteY5" fmla="*/ 55917 h 58186"/>
                <a:gd name="connsiteX6" fmla="*/ 390 w 47041"/>
                <a:gd name="connsiteY6" fmla="*/ 47338 h 58186"/>
                <a:gd name="connsiteX7" fmla="*/ 24623 w 47041"/>
                <a:gd name="connsiteY7" fmla="*/ 4098 h 58186"/>
                <a:gd name="connsiteX8" fmla="*/ 47042 w 47041"/>
                <a:gd name="connsiteY8" fmla="*/ 10121 h 58186"/>
                <a:gd name="connsiteX9" fmla="*/ 46488 w 47041"/>
                <a:gd name="connsiteY9" fmla="*/ 9496 h 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41" h="58186">
                  <a:moveTo>
                    <a:pt x="46538" y="9553"/>
                  </a:moveTo>
                  <a:cubicBezTo>
                    <a:pt x="46236" y="19269"/>
                    <a:pt x="46639" y="29099"/>
                    <a:pt x="45430" y="38644"/>
                  </a:cubicBezTo>
                  <a:cubicBezTo>
                    <a:pt x="44573" y="45235"/>
                    <a:pt x="42961" y="55463"/>
                    <a:pt x="39183" y="57167"/>
                  </a:cubicBezTo>
                  <a:cubicBezTo>
                    <a:pt x="29006" y="61769"/>
                    <a:pt x="28855" y="49781"/>
                    <a:pt x="25429" y="41315"/>
                  </a:cubicBezTo>
                  <a:cubicBezTo>
                    <a:pt x="20693" y="46940"/>
                    <a:pt x="16915" y="52735"/>
                    <a:pt x="11977" y="56769"/>
                  </a:cubicBezTo>
                  <a:cubicBezTo>
                    <a:pt x="9861" y="58474"/>
                    <a:pt x="4974" y="57565"/>
                    <a:pt x="2204" y="55917"/>
                  </a:cubicBezTo>
                  <a:cubicBezTo>
                    <a:pt x="591" y="54951"/>
                    <a:pt x="-668" y="49269"/>
                    <a:pt x="390" y="47338"/>
                  </a:cubicBezTo>
                  <a:cubicBezTo>
                    <a:pt x="7997" y="32565"/>
                    <a:pt x="14849" y="16940"/>
                    <a:pt x="24623" y="4098"/>
                  </a:cubicBezTo>
                  <a:cubicBezTo>
                    <a:pt x="32532" y="-6299"/>
                    <a:pt x="39888" y="5860"/>
                    <a:pt x="47042" y="10121"/>
                  </a:cubicBezTo>
                  <a:cubicBezTo>
                    <a:pt x="47042" y="10121"/>
                    <a:pt x="46488" y="9496"/>
                    <a:pt x="46488" y="9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53A1FAED-0367-3077-28F6-8EB987510B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8088" y="2860079"/>
              <a:ext cx="53381" cy="48348"/>
            </a:xfrm>
            <a:custGeom>
              <a:avLst/>
              <a:gdLst>
                <a:gd name="connsiteX0" fmla="*/ 25856 w 53381"/>
                <a:gd name="connsiteY0" fmla="*/ 48292 h 48348"/>
                <a:gd name="connsiteX1" fmla="*/ 918 w 53381"/>
                <a:gd name="connsiteY1" fmla="*/ 30962 h 48348"/>
                <a:gd name="connsiteX2" fmla="*/ 13211 w 53381"/>
                <a:gd name="connsiteY2" fmla="*/ 9087 h 48348"/>
                <a:gd name="connsiteX3" fmla="*/ 26612 w 53381"/>
                <a:gd name="connsiteY3" fmla="*/ 1246 h 48348"/>
                <a:gd name="connsiteX4" fmla="*/ 51198 w 53381"/>
                <a:gd name="connsiteY4" fmla="*/ 10848 h 48348"/>
                <a:gd name="connsiteX5" fmla="*/ 44245 w 53381"/>
                <a:gd name="connsiteY5" fmla="*/ 38689 h 48348"/>
                <a:gd name="connsiteX6" fmla="*/ 25806 w 53381"/>
                <a:gd name="connsiteY6" fmla="*/ 48349 h 48348"/>
                <a:gd name="connsiteX7" fmla="*/ 32658 w 53381"/>
                <a:gd name="connsiteY7" fmla="*/ 24769 h 48348"/>
                <a:gd name="connsiteX8" fmla="*/ 30491 w 53381"/>
                <a:gd name="connsiteY8" fmla="*/ 18349 h 48348"/>
                <a:gd name="connsiteX9" fmla="*/ 17947 w 53381"/>
                <a:gd name="connsiteY9" fmla="*/ 23917 h 48348"/>
                <a:gd name="connsiteX10" fmla="*/ 19408 w 53381"/>
                <a:gd name="connsiteY10" fmla="*/ 28860 h 48348"/>
                <a:gd name="connsiteX11" fmla="*/ 32607 w 53381"/>
                <a:gd name="connsiteY11" fmla="*/ 24769 h 4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81" h="48348">
                  <a:moveTo>
                    <a:pt x="25856" y="48292"/>
                  </a:moveTo>
                  <a:cubicBezTo>
                    <a:pt x="12153" y="47326"/>
                    <a:pt x="4243" y="42496"/>
                    <a:pt x="918" y="30962"/>
                  </a:cubicBezTo>
                  <a:cubicBezTo>
                    <a:pt x="-2659" y="18519"/>
                    <a:pt x="4798" y="13405"/>
                    <a:pt x="13211" y="9087"/>
                  </a:cubicBezTo>
                  <a:cubicBezTo>
                    <a:pt x="17796" y="6757"/>
                    <a:pt x="21927" y="3064"/>
                    <a:pt x="26612" y="1246"/>
                  </a:cubicBezTo>
                  <a:cubicBezTo>
                    <a:pt x="35983" y="-2390"/>
                    <a:pt x="47016" y="2269"/>
                    <a:pt x="51198" y="10848"/>
                  </a:cubicBezTo>
                  <a:cubicBezTo>
                    <a:pt x="55631" y="19826"/>
                    <a:pt x="53314" y="31814"/>
                    <a:pt x="44245" y="38689"/>
                  </a:cubicBezTo>
                  <a:cubicBezTo>
                    <a:pt x="37897" y="43519"/>
                    <a:pt x="30189" y="46133"/>
                    <a:pt x="25806" y="48349"/>
                  </a:cubicBezTo>
                  <a:close/>
                  <a:moveTo>
                    <a:pt x="32658" y="24769"/>
                  </a:moveTo>
                  <a:cubicBezTo>
                    <a:pt x="31952" y="22610"/>
                    <a:pt x="31197" y="20451"/>
                    <a:pt x="30491" y="18349"/>
                  </a:cubicBezTo>
                  <a:cubicBezTo>
                    <a:pt x="26310" y="20223"/>
                    <a:pt x="22128" y="22042"/>
                    <a:pt x="17947" y="23917"/>
                  </a:cubicBezTo>
                  <a:cubicBezTo>
                    <a:pt x="18451" y="25564"/>
                    <a:pt x="18954" y="27212"/>
                    <a:pt x="19408" y="28860"/>
                  </a:cubicBezTo>
                  <a:cubicBezTo>
                    <a:pt x="23791" y="27496"/>
                    <a:pt x="28224" y="26133"/>
                    <a:pt x="32607" y="247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3CCFDC7F-1FDF-0B4E-A851-D0029FE557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9036" y="3245640"/>
              <a:ext cx="50153" cy="51481"/>
            </a:xfrm>
            <a:custGeom>
              <a:avLst/>
              <a:gdLst>
                <a:gd name="connsiteX0" fmla="*/ 50154 w 50153"/>
                <a:gd name="connsiteY0" fmla="*/ 18017 h 51481"/>
                <a:gd name="connsiteX1" fmla="*/ 47484 w 50153"/>
                <a:gd name="connsiteY1" fmla="*/ 39438 h 51481"/>
                <a:gd name="connsiteX2" fmla="*/ 33024 w 50153"/>
                <a:gd name="connsiteY2" fmla="*/ 48983 h 51481"/>
                <a:gd name="connsiteX3" fmla="*/ 10505 w 50153"/>
                <a:gd name="connsiteY3" fmla="*/ 50972 h 51481"/>
                <a:gd name="connsiteX4" fmla="*/ 1184 w 50153"/>
                <a:gd name="connsiteY4" fmla="*/ 48642 h 51481"/>
                <a:gd name="connsiteX5" fmla="*/ 1235 w 50153"/>
                <a:gd name="connsiteY5" fmla="*/ 37790 h 51481"/>
                <a:gd name="connsiteX6" fmla="*/ 26324 w 50153"/>
                <a:gd name="connsiteY6" fmla="*/ 3756 h 51481"/>
                <a:gd name="connsiteX7" fmla="*/ 41791 w 50153"/>
                <a:gd name="connsiteY7" fmla="*/ 1313 h 51481"/>
                <a:gd name="connsiteX8" fmla="*/ 50154 w 50153"/>
                <a:gd name="connsiteY8" fmla="*/ 18074 h 5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3" h="51481">
                  <a:moveTo>
                    <a:pt x="50154" y="18017"/>
                  </a:moveTo>
                  <a:cubicBezTo>
                    <a:pt x="48945" y="28074"/>
                    <a:pt x="48592" y="33870"/>
                    <a:pt x="47484" y="39438"/>
                  </a:cubicBezTo>
                  <a:cubicBezTo>
                    <a:pt x="45670" y="48415"/>
                    <a:pt x="37811" y="53642"/>
                    <a:pt x="33024" y="48983"/>
                  </a:cubicBezTo>
                  <a:cubicBezTo>
                    <a:pt x="23402" y="39552"/>
                    <a:pt x="17910" y="46938"/>
                    <a:pt x="10505" y="50972"/>
                  </a:cubicBezTo>
                  <a:cubicBezTo>
                    <a:pt x="8086" y="52279"/>
                    <a:pt x="2746" y="50915"/>
                    <a:pt x="1184" y="48642"/>
                  </a:cubicBezTo>
                  <a:cubicBezTo>
                    <a:pt x="-428" y="46313"/>
                    <a:pt x="-378" y="40233"/>
                    <a:pt x="1235" y="37790"/>
                  </a:cubicBezTo>
                  <a:cubicBezTo>
                    <a:pt x="9044" y="25915"/>
                    <a:pt x="17004" y="13983"/>
                    <a:pt x="26324" y="3756"/>
                  </a:cubicBezTo>
                  <a:cubicBezTo>
                    <a:pt x="29498" y="233"/>
                    <a:pt x="38919" y="-1301"/>
                    <a:pt x="41791" y="1313"/>
                  </a:cubicBezTo>
                  <a:cubicBezTo>
                    <a:pt x="46627" y="5744"/>
                    <a:pt x="48441" y="14267"/>
                    <a:pt x="50154" y="18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D0DDABD7-3831-EF05-8C09-6B2B44A6D7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8317" y="6428418"/>
              <a:ext cx="50728" cy="50897"/>
            </a:xfrm>
            <a:custGeom>
              <a:avLst/>
              <a:gdLst>
                <a:gd name="connsiteX0" fmla="*/ 50447 w 50728"/>
                <a:gd name="connsiteY0" fmla="*/ 42988 h 50897"/>
                <a:gd name="connsiteX1" fmla="*/ 23443 w 50728"/>
                <a:gd name="connsiteY1" fmla="*/ 47590 h 50897"/>
                <a:gd name="connsiteX2" fmla="*/ 1629 w 50728"/>
                <a:gd name="connsiteY2" fmla="*/ 37079 h 50897"/>
                <a:gd name="connsiteX3" fmla="*/ 369 w 50728"/>
                <a:gd name="connsiteY3" fmla="*/ 7988 h 50897"/>
                <a:gd name="connsiteX4" fmla="*/ 6868 w 50728"/>
                <a:gd name="connsiteY4" fmla="*/ 33 h 50897"/>
                <a:gd name="connsiteX5" fmla="*/ 15584 w 50728"/>
                <a:gd name="connsiteY5" fmla="*/ 8329 h 50897"/>
                <a:gd name="connsiteX6" fmla="*/ 19060 w 50728"/>
                <a:gd name="connsiteY6" fmla="*/ 29067 h 50897"/>
                <a:gd name="connsiteX7" fmla="*/ 38708 w 50728"/>
                <a:gd name="connsiteY7" fmla="*/ 6794 h 50897"/>
                <a:gd name="connsiteX8" fmla="*/ 50447 w 50728"/>
                <a:gd name="connsiteY8" fmla="*/ 42988 h 5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28" h="50897">
                  <a:moveTo>
                    <a:pt x="50447" y="42988"/>
                  </a:moveTo>
                  <a:cubicBezTo>
                    <a:pt x="39666" y="39068"/>
                    <a:pt x="31806" y="41624"/>
                    <a:pt x="23443" y="47590"/>
                  </a:cubicBezTo>
                  <a:cubicBezTo>
                    <a:pt x="13468" y="54693"/>
                    <a:pt x="4500" y="49976"/>
                    <a:pt x="1629" y="37079"/>
                  </a:cubicBezTo>
                  <a:cubicBezTo>
                    <a:pt x="-437" y="27818"/>
                    <a:pt x="-135" y="17647"/>
                    <a:pt x="369" y="7988"/>
                  </a:cubicBezTo>
                  <a:cubicBezTo>
                    <a:pt x="520" y="5033"/>
                    <a:pt x="5458" y="-478"/>
                    <a:pt x="6868" y="33"/>
                  </a:cubicBezTo>
                  <a:cubicBezTo>
                    <a:pt x="10294" y="1226"/>
                    <a:pt x="14073" y="4692"/>
                    <a:pt x="15584" y="8329"/>
                  </a:cubicBezTo>
                  <a:cubicBezTo>
                    <a:pt x="17549" y="13101"/>
                    <a:pt x="17498" y="18897"/>
                    <a:pt x="19060" y="29067"/>
                  </a:cubicBezTo>
                  <a:cubicBezTo>
                    <a:pt x="25559" y="17590"/>
                    <a:pt x="25912" y="3272"/>
                    <a:pt x="38708" y="6794"/>
                  </a:cubicBezTo>
                  <a:cubicBezTo>
                    <a:pt x="47978" y="9352"/>
                    <a:pt x="51858" y="20090"/>
                    <a:pt x="50447" y="429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422372AA-DEE7-F6B3-F278-1C30641A0E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21502" y="5843328"/>
              <a:ext cx="19057" cy="106995"/>
            </a:xfrm>
            <a:custGeom>
              <a:avLst/>
              <a:gdLst>
                <a:gd name="connsiteX0" fmla="*/ 4156 w 19057"/>
                <a:gd name="connsiteY0" fmla="*/ 106995 h 106995"/>
                <a:gd name="connsiteX1" fmla="*/ 176 w 19057"/>
                <a:gd name="connsiteY1" fmla="*/ 91938 h 106995"/>
                <a:gd name="connsiteX2" fmla="*/ 277 w 19057"/>
                <a:gd name="connsiteY2" fmla="*/ 18131 h 106995"/>
                <a:gd name="connsiteX3" fmla="*/ 2040 w 19057"/>
                <a:gd name="connsiteY3" fmla="*/ 6199 h 106995"/>
                <a:gd name="connsiteX4" fmla="*/ 10152 w 19057"/>
                <a:gd name="connsiteY4" fmla="*/ 6 h 106995"/>
                <a:gd name="connsiteX5" fmla="*/ 17558 w 19057"/>
                <a:gd name="connsiteY5" fmla="*/ 6995 h 106995"/>
                <a:gd name="connsiteX6" fmla="*/ 19019 w 19057"/>
                <a:gd name="connsiteY6" fmla="*/ 31370 h 106995"/>
                <a:gd name="connsiteX7" fmla="*/ 17054 w 19057"/>
                <a:gd name="connsiteY7" fmla="*/ 87848 h 106995"/>
                <a:gd name="connsiteX8" fmla="*/ 4207 w 19057"/>
                <a:gd name="connsiteY8" fmla="*/ 106938 h 10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7" h="106995">
                  <a:moveTo>
                    <a:pt x="4156" y="106995"/>
                  </a:moveTo>
                  <a:cubicBezTo>
                    <a:pt x="2796" y="102052"/>
                    <a:pt x="227" y="97052"/>
                    <a:pt x="176" y="91938"/>
                  </a:cubicBezTo>
                  <a:cubicBezTo>
                    <a:pt x="-176" y="67336"/>
                    <a:pt x="76" y="42733"/>
                    <a:pt x="277" y="18131"/>
                  </a:cubicBezTo>
                  <a:cubicBezTo>
                    <a:pt x="277" y="14097"/>
                    <a:pt x="378" y="9495"/>
                    <a:pt x="2040" y="6199"/>
                  </a:cubicBezTo>
                  <a:cubicBezTo>
                    <a:pt x="3602" y="3188"/>
                    <a:pt x="7431" y="-164"/>
                    <a:pt x="10152" y="6"/>
                  </a:cubicBezTo>
                  <a:cubicBezTo>
                    <a:pt x="12822" y="119"/>
                    <a:pt x="17054" y="4097"/>
                    <a:pt x="17558" y="6995"/>
                  </a:cubicBezTo>
                  <a:cubicBezTo>
                    <a:pt x="18918" y="14950"/>
                    <a:pt x="19170" y="23245"/>
                    <a:pt x="19019" y="31370"/>
                  </a:cubicBezTo>
                  <a:cubicBezTo>
                    <a:pt x="18666" y="50177"/>
                    <a:pt x="18313" y="69040"/>
                    <a:pt x="17054" y="87848"/>
                  </a:cubicBezTo>
                  <a:cubicBezTo>
                    <a:pt x="16500" y="95575"/>
                    <a:pt x="15442" y="104609"/>
                    <a:pt x="4207" y="10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5380C89C-89F8-8C06-01AA-2A3609509E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9474" y="967335"/>
              <a:ext cx="59911" cy="55454"/>
            </a:xfrm>
            <a:custGeom>
              <a:avLst/>
              <a:gdLst>
                <a:gd name="connsiteX0" fmla="*/ 54216 w 59911"/>
                <a:gd name="connsiteY0" fmla="*/ 55455 h 55454"/>
                <a:gd name="connsiteX1" fmla="*/ 38649 w 59911"/>
                <a:gd name="connsiteY1" fmla="*/ 35739 h 55454"/>
                <a:gd name="connsiteX2" fmla="*/ 24694 w 59911"/>
                <a:gd name="connsiteY2" fmla="*/ 50341 h 55454"/>
                <a:gd name="connsiteX3" fmla="*/ 5952 w 59911"/>
                <a:gd name="connsiteY3" fmla="*/ 46932 h 55454"/>
                <a:gd name="connsiteX4" fmla="*/ 4743 w 59911"/>
                <a:gd name="connsiteY4" fmla="*/ 0 h 55454"/>
                <a:gd name="connsiteX5" fmla="*/ 20159 w 59911"/>
                <a:gd name="connsiteY5" fmla="*/ 31534 h 55454"/>
                <a:gd name="connsiteX6" fmla="*/ 52554 w 59911"/>
                <a:gd name="connsiteY6" fmla="*/ 19148 h 55454"/>
                <a:gd name="connsiteX7" fmla="*/ 54267 w 59911"/>
                <a:gd name="connsiteY7" fmla="*/ 55455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11" h="55454">
                  <a:moveTo>
                    <a:pt x="54216" y="55455"/>
                  </a:moveTo>
                  <a:cubicBezTo>
                    <a:pt x="48725" y="48466"/>
                    <a:pt x="43788" y="42273"/>
                    <a:pt x="38649" y="35739"/>
                  </a:cubicBezTo>
                  <a:cubicBezTo>
                    <a:pt x="34014" y="40682"/>
                    <a:pt x="29933" y="46478"/>
                    <a:pt x="24694" y="50341"/>
                  </a:cubicBezTo>
                  <a:cubicBezTo>
                    <a:pt x="18094" y="55228"/>
                    <a:pt x="9781" y="56250"/>
                    <a:pt x="5952" y="46932"/>
                  </a:cubicBezTo>
                  <a:cubicBezTo>
                    <a:pt x="-144" y="32216"/>
                    <a:pt x="-3116" y="16591"/>
                    <a:pt x="4743" y="0"/>
                  </a:cubicBezTo>
                  <a:cubicBezTo>
                    <a:pt x="18900" y="5966"/>
                    <a:pt x="14265" y="21591"/>
                    <a:pt x="20159" y="31534"/>
                  </a:cubicBezTo>
                  <a:cubicBezTo>
                    <a:pt x="30991" y="27955"/>
                    <a:pt x="36432" y="4432"/>
                    <a:pt x="52554" y="19148"/>
                  </a:cubicBezTo>
                  <a:cubicBezTo>
                    <a:pt x="61522" y="27330"/>
                    <a:pt x="62529" y="39432"/>
                    <a:pt x="54267" y="55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DB2D5F31-9C0E-19A8-BCE3-3751D9C1E6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7602" y="3331178"/>
              <a:ext cx="51035" cy="63389"/>
            </a:xfrm>
            <a:custGeom>
              <a:avLst/>
              <a:gdLst>
                <a:gd name="connsiteX0" fmla="*/ 23499 w 51035"/>
                <a:gd name="connsiteY0" fmla="*/ 22992 h 63389"/>
                <a:gd name="connsiteX1" fmla="*/ 34180 w 51035"/>
                <a:gd name="connsiteY1" fmla="*/ 37 h 63389"/>
                <a:gd name="connsiteX2" fmla="*/ 48387 w 51035"/>
                <a:gd name="connsiteY2" fmla="*/ 20889 h 63389"/>
                <a:gd name="connsiteX3" fmla="*/ 41938 w 51035"/>
                <a:gd name="connsiteY3" fmla="*/ 63390 h 63389"/>
                <a:gd name="connsiteX4" fmla="*/ 12818 w 51035"/>
                <a:gd name="connsiteY4" fmla="*/ 44583 h 63389"/>
                <a:gd name="connsiteX5" fmla="*/ 425 w 51035"/>
                <a:gd name="connsiteY5" fmla="*/ 31969 h 63389"/>
                <a:gd name="connsiteX6" fmla="*/ 13624 w 51035"/>
                <a:gd name="connsiteY6" fmla="*/ 23219 h 63389"/>
                <a:gd name="connsiteX7" fmla="*/ 23499 w 51035"/>
                <a:gd name="connsiteY7" fmla="*/ 22992 h 6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35" h="63389">
                  <a:moveTo>
                    <a:pt x="23499" y="22992"/>
                  </a:moveTo>
                  <a:cubicBezTo>
                    <a:pt x="27832" y="14412"/>
                    <a:pt x="22643" y="832"/>
                    <a:pt x="34180" y="37"/>
                  </a:cubicBezTo>
                  <a:cubicBezTo>
                    <a:pt x="46221" y="-758"/>
                    <a:pt x="45868" y="11514"/>
                    <a:pt x="48387" y="20889"/>
                  </a:cubicBezTo>
                  <a:cubicBezTo>
                    <a:pt x="52316" y="35662"/>
                    <a:pt x="53123" y="49355"/>
                    <a:pt x="41938" y="63390"/>
                  </a:cubicBezTo>
                  <a:cubicBezTo>
                    <a:pt x="34683" y="50492"/>
                    <a:pt x="24507" y="46173"/>
                    <a:pt x="12818" y="44583"/>
                  </a:cubicBezTo>
                  <a:cubicBezTo>
                    <a:pt x="6420" y="43673"/>
                    <a:pt x="-1993" y="42026"/>
                    <a:pt x="425" y="31969"/>
                  </a:cubicBezTo>
                  <a:cubicBezTo>
                    <a:pt x="1382" y="27935"/>
                    <a:pt x="8738" y="25264"/>
                    <a:pt x="13624" y="23219"/>
                  </a:cubicBezTo>
                  <a:cubicBezTo>
                    <a:pt x="16698" y="21912"/>
                    <a:pt x="20577" y="22992"/>
                    <a:pt x="23499" y="229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CE94C05A-D165-61D4-5AC1-E200EE6310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64171" y="6612665"/>
              <a:ext cx="60204" cy="54650"/>
            </a:xfrm>
            <a:custGeom>
              <a:avLst/>
              <a:gdLst>
                <a:gd name="connsiteX0" fmla="*/ 28767 w 60204"/>
                <a:gd name="connsiteY0" fmla="*/ 11640 h 54650"/>
                <a:gd name="connsiteX1" fmla="*/ 60204 w 60204"/>
                <a:gd name="connsiteY1" fmla="*/ 1071 h 54650"/>
                <a:gd name="connsiteX2" fmla="*/ 40556 w 60204"/>
                <a:gd name="connsiteY2" fmla="*/ 41412 h 54650"/>
                <a:gd name="connsiteX3" fmla="*/ 9522 w 60204"/>
                <a:gd name="connsiteY3" fmla="*/ 54651 h 54650"/>
                <a:gd name="connsiteX4" fmla="*/ 15265 w 60204"/>
                <a:gd name="connsiteY4" fmla="*/ 30787 h 54650"/>
                <a:gd name="connsiteX5" fmla="*/ 0 w 60204"/>
                <a:gd name="connsiteY5" fmla="*/ 7208 h 54650"/>
                <a:gd name="connsiteX6" fmla="*/ 28767 w 60204"/>
                <a:gd name="connsiteY6" fmla="*/ 11583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04" h="54650">
                  <a:moveTo>
                    <a:pt x="28767" y="11640"/>
                  </a:moveTo>
                  <a:cubicBezTo>
                    <a:pt x="40052" y="1526"/>
                    <a:pt x="50531" y="-1997"/>
                    <a:pt x="60204" y="1071"/>
                  </a:cubicBezTo>
                  <a:cubicBezTo>
                    <a:pt x="54209" y="13401"/>
                    <a:pt x="48315" y="25390"/>
                    <a:pt x="40556" y="41412"/>
                  </a:cubicBezTo>
                  <a:cubicBezTo>
                    <a:pt x="34359" y="44083"/>
                    <a:pt x="23427" y="48742"/>
                    <a:pt x="9522" y="54651"/>
                  </a:cubicBezTo>
                  <a:cubicBezTo>
                    <a:pt x="11940" y="44538"/>
                    <a:pt x="13552" y="37890"/>
                    <a:pt x="15265" y="30787"/>
                  </a:cubicBezTo>
                  <a:cubicBezTo>
                    <a:pt x="10429" y="23288"/>
                    <a:pt x="5240" y="15276"/>
                    <a:pt x="0" y="7208"/>
                  </a:cubicBezTo>
                  <a:cubicBezTo>
                    <a:pt x="13502" y="-5292"/>
                    <a:pt x="20404" y="9424"/>
                    <a:pt x="28767" y="11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E860BE52-7794-2344-5A39-C9FD1567C2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3750" y="2571562"/>
              <a:ext cx="54219" cy="62225"/>
            </a:xfrm>
            <a:custGeom>
              <a:avLst/>
              <a:gdLst>
                <a:gd name="connsiteX0" fmla="*/ 21462 w 54219"/>
                <a:gd name="connsiteY0" fmla="*/ 46012 h 62225"/>
                <a:gd name="connsiteX1" fmla="*/ 49524 w 54219"/>
                <a:gd name="connsiteY1" fmla="*/ 11125 h 62225"/>
                <a:gd name="connsiteX2" fmla="*/ 48063 w 54219"/>
                <a:gd name="connsiteY2" fmla="*/ 44705 h 62225"/>
                <a:gd name="connsiteX3" fmla="*/ 21260 w 54219"/>
                <a:gd name="connsiteY3" fmla="*/ 62035 h 62225"/>
                <a:gd name="connsiteX4" fmla="*/ 7204 w 54219"/>
                <a:gd name="connsiteY4" fmla="*/ 52376 h 62225"/>
                <a:gd name="connsiteX5" fmla="*/ 1713 w 54219"/>
                <a:gd name="connsiteY5" fmla="*/ 7432 h 62225"/>
                <a:gd name="connsiteX6" fmla="*/ 8565 w 54219"/>
                <a:gd name="connsiteY6" fmla="*/ 46 h 62225"/>
                <a:gd name="connsiteX7" fmla="*/ 16877 w 54219"/>
                <a:gd name="connsiteY7" fmla="*/ 8625 h 62225"/>
                <a:gd name="connsiteX8" fmla="*/ 21462 w 54219"/>
                <a:gd name="connsiteY8" fmla="*/ 46069 h 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19" h="62225">
                  <a:moveTo>
                    <a:pt x="21462" y="46012"/>
                  </a:moveTo>
                  <a:cubicBezTo>
                    <a:pt x="42571" y="42205"/>
                    <a:pt x="38994" y="21353"/>
                    <a:pt x="49524" y="11125"/>
                  </a:cubicBezTo>
                  <a:cubicBezTo>
                    <a:pt x="57786" y="23512"/>
                    <a:pt x="53756" y="34421"/>
                    <a:pt x="48063" y="44705"/>
                  </a:cubicBezTo>
                  <a:cubicBezTo>
                    <a:pt x="41967" y="55671"/>
                    <a:pt x="33251" y="63569"/>
                    <a:pt x="21260" y="62035"/>
                  </a:cubicBezTo>
                  <a:cubicBezTo>
                    <a:pt x="16222" y="61410"/>
                    <a:pt x="9874" y="57149"/>
                    <a:pt x="7204" y="52376"/>
                  </a:cubicBezTo>
                  <a:cubicBezTo>
                    <a:pt x="-453" y="38739"/>
                    <a:pt x="-1511" y="23057"/>
                    <a:pt x="1713" y="7432"/>
                  </a:cubicBezTo>
                  <a:cubicBezTo>
                    <a:pt x="2368" y="4307"/>
                    <a:pt x="7154" y="-522"/>
                    <a:pt x="8565" y="46"/>
                  </a:cubicBezTo>
                  <a:cubicBezTo>
                    <a:pt x="11890" y="1410"/>
                    <a:pt x="16172" y="5103"/>
                    <a:pt x="16877" y="8625"/>
                  </a:cubicBezTo>
                  <a:cubicBezTo>
                    <a:pt x="19094" y="20330"/>
                    <a:pt x="19900" y="32376"/>
                    <a:pt x="21462" y="46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741B8CE0-C91E-A5A4-69FF-DF2224038C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8402" y="2648937"/>
              <a:ext cx="26278" cy="87841"/>
            </a:xfrm>
            <a:custGeom>
              <a:avLst/>
              <a:gdLst>
                <a:gd name="connsiteX0" fmla="*/ 7833 w 26278"/>
                <a:gd name="connsiteY0" fmla="*/ 86592 h 87841"/>
                <a:gd name="connsiteX1" fmla="*/ 3248 w 26278"/>
                <a:gd name="connsiteY1" fmla="*/ 66535 h 87841"/>
                <a:gd name="connsiteX2" fmla="*/ 125 w 26278"/>
                <a:gd name="connsiteY2" fmla="*/ 17216 h 87841"/>
                <a:gd name="connsiteX3" fmla="*/ 7984 w 26278"/>
                <a:gd name="connsiteY3" fmla="*/ 0 h 87841"/>
                <a:gd name="connsiteX4" fmla="*/ 21083 w 26278"/>
                <a:gd name="connsiteY4" fmla="*/ 13011 h 87841"/>
                <a:gd name="connsiteX5" fmla="*/ 22897 w 26278"/>
                <a:gd name="connsiteY5" fmla="*/ 71364 h 87841"/>
                <a:gd name="connsiteX6" fmla="*/ 13022 w 26278"/>
                <a:gd name="connsiteY6" fmla="*/ 87842 h 87841"/>
                <a:gd name="connsiteX7" fmla="*/ 7833 w 26278"/>
                <a:gd name="connsiteY7" fmla="*/ 86535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8" h="87841">
                  <a:moveTo>
                    <a:pt x="7833" y="86592"/>
                  </a:moveTo>
                  <a:cubicBezTo>
                    <a:pt x="6271" y="79887"/>
                    <a:pt x="3903" y="73296"/>
                    <a:pt x="3248" y="66535"/>
                  </a:cubicBezTo>
                  <a:cubicBezTo>
                    <a:pt x="1737" y="50171"/>
                    <a:pt x="1032" y="33694"/>
                    <a:pt x="125" y="17216"/>
                  </a:cubicBezTo>
                  <a:cubicBezTo>
                    <a:pt x="-278" y="9602"/>
                    <a:pt x="-177" y="57"/>
                    <a:pt x="7984" y="0"/>
                  </a:cubicBezTo>
                  <a:cubicBezTo>
                    <a:pt x="12468" y="0"/>
                    <a:pt x="19068" y="7330"/>
                    <a:pt x="21083" y="13011"/>
                  </a:cubicBezTo>
                  <a:cubicBezTo>
                    <a:pt x="27834" y="31875"/>
                    <a:pt x="27532" y="51875"/>
                    <a:pt x="22897" y="71364"/>
                  </a:cubicBezTo>
                  <a:cubicBezTo>
                    <a:pt x="21435" y="77444"/>
                    <a:pt x="16397" y="82387"/>
                    <a:pt x="13022" y="87842"/>
                  </a:cubicBezTo>
                  <a:cubicBezTo>
                    <a:pt x="11309" y="87387"/>
                    <a:pt x="9546" y="86989"/>
                    <a:pt x="7833" y="865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0A416D35-7734-0BFC-AE98-10ED8B1299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9272" y="5344020"/>
              <a:ext cx="23441" cy="96640"/>
            </a:xfrm>
            <a:custGeom>
              <a:avLst/>
              <a:gdLst>
                <a:gd name="connsiteX0" fmla="*/ 4031 w 23441"/>
                <a:gd name="connsiteY0" fmla="*/ 95789 h 96640"/>
                <a:gd name="connsiteX1" fmla="*/ 1 w 23441"/>
                <a:gd name="connsiteY1" fmla="*/ 85107 h 96640"/>
                <a:gd name="connsiteX2" fmla="*/ 3074 w 23441"/>
                <a:gd name="connsiteY2" fmla="*/ 14425 h 96640"/>
                <a:gd name="connsiteX3" fmla="*/ 15165 w 23441"/>
                <a:gd name="connsiteY3" fmla="*/ 49 h 96640"/>
                <a:gd name="connsiteX4" fmla="*/ 23075 w 23441"/>
                <a:gd name="connsiteY4" fmla="*/ 16868 h 96640"/>
                <a:gd name="connsiteX5" fmla="*/ 16425 w 23441"/>
                <a:gd name="connsiteY5" fmla="*/ 77664 h 96640"/>
                <a:gd name="connsiteX6" fmla="*/ 9271 w 23441"/>
                <a:gd name="connsiteY6" fmla="*/ 96641 h 96640"/>
                <a:gd name="connsiteX7" fmla="*/ 3981 w 23441"/>
                <a:gd name="connsiteY7" fmla="*/ 95845 h 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1" h="96640">
                  <a:moveTo>
                    <a:pt x="4031" y="95789"/>
                  </a:moveTo>
                  <a:cubicBezTo>
                    <a:pt x="2621" y="92209"/>
                    <a:pt x="-50" y="88630"/>
                    <a:pt x="1" y="85107"/>
                  </a:cubicBezTo>
                  <a:cubicBezTo>
                    <a:pt x="656" y="61527"/>
                    <a:pt x="1512" y="37947"/>
                    <a:pt x="3074" y="14425"/>
                  </a:cubicBezTo>
                  <a:cubicBezTo>
                    <a:pt x="3578" y="6981"/>
                    <a:pt x="6903" y="-689"/>
                    <a:pt x="15165" y="49"/>
                  </a:cubicBezTo>
                  <a:cubicBezTo>
                    <a:pt x="24435" y="902"/>
                    <a:pt x="23780" y="9538"/>
                    <a:pt x="23075" y="16868"/>
                  </a:cubicBezTo>
                  <a:cubicBezTo>
                    <a:pt x="21160" y="37152"/>
                    <a:pt x="19246" y="57493"/>
                    <a:pt x="16425" y="77664"/>
                  </a:cubicBezTo>
                  <a:cubicBezTo>
                    <a:pt x="15518" y="84255"/>
                    <a:pt x="11739" y="90334"/>
                    <a:pt x="9271" y="96641"/>
                  </a:cubicBezTo>
                  <a:cubicBezTo>
                    <a:pt x="7507" y="96357"/>
                    <a:pt x="5744" y="96073"/>
                    <a:pt x="3981" y="95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EE19CD49-A8C6-F82D-5E26-3F72ACEE01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47202" y="5607719"/>
              <a:ext cx="76272" cy="56125"/>
            </a:xfrm>
            <a:custGeom>
              <a:avLst/>
              <a:gdLst>
                <a:gd name="connsiteX0" fmla="*/ 43680 w 76272"/>
                <a:gd name="connsiteY0" fmla="*/ 50727 h 56125"/>
                <a:gd name="connsiteX1" fmla="*/ 56577 w 76272"/>
                <a:gd name="connsiteY1" fmla="*/ 31409 h 56125"/>
                <a:gd name="connsiteX2" fmla="*/ 0 w 76272"/>
                <a:gd name="connsiteY2" fmla="*/ 9306 h 56125"/>
                <a:gd name="connsiteX3" fmla="*/ 1310 w 76272"/>
                <a:gd name="connsiteY3" fmla="*/ 1806 h 56125"/>
                <a:gd name="connsiteX4" fmla="*/ 21361 w 76272"/>
                <a:gd name="connsiteY4" fmla="*/ 499 h 56125"/>
                <a:gd name="connsiteX5" fmla="*/ 61010 w 76272"/>
                <a:gd name="connsiteY5" fmla="*/ 13056 h 56125"/>
                <a:gd name="connsiteX6" fmla="*/ 75671 w 76272"/>
                <a:gd name="connsiteY6" fmla="*/ 34079 h 56125"/>
                <a:gd name="connsiteX7" fmla="*/ 59146 w 76272"/>
                <a:gd name="connsiteY7" fmla="*/ 54704 h 56125"/>
                <a:gd name="connsiteX8" fmla="*/ 47105 w 76272"/>
                <a:gd name="connsiteY8" fmla="*/ 56011 h 56125"/>
                <a:gd name="connsiteX9" fmla="*/ 43680 w 76272"/>
                <a:gd name="connsiteY9" fmla="*/ 50784 h 5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72" h="56125">
                  <a:moveTo>
                    <a:pt x="43680" y="50727"/>
                  </a:moveTo>
                  <a:cubicBezTo>
                    <a:pt x="47760" y="44647"/>
                    <a:pt x="51841" y="38568"/>
                    <a:pt x="56577" y="31409"/>
                  </a:cubicBezTo>
                  <a:cubicBezTo>
                    <a:pt x="41614" y="15045"/>
                    <a:pt x="17079" y="21408"/>
                    <a:pt x="0" y="9306"/>
                  </a:cubicBezTo>
                  <a:cubicBezTo>
                    <a:pt x="453" y="6806"/>
                    <a:pt x="856" y="4306"/>
                    <a:pt x="1310" y="1806"/>
                  </a:cubicBezTo>
                  <a:cubicBezTo>
                    <a:pt x="8010" y="1238"/>
                    <a:pt x="15013" y="-978"/>
                    <a:pt x="21361" y="499"/>
                  </a:cubicBezTo>
                  <a:cubicBezTo>
                    <a:pt x="34762" y="3568"/>
                    <a:pt x="48113" y="7715"/>
                    <a:pt x="61010" y="13056"/>
                  </a:cubicBezTo>
                  <a:cubicBezTo>
                    <a:pt x="69122" y="16409"/>
                    <a:pt x="78795" y="22772"/>
                    <a:pt x="75671" y="34079"/>
                  </a:cubicBezTo>
                  <a:cubicBezTo>
                    <a:pt x="73404" y="42204"/>
                    <a:pt x="65544" y="48852"/>
                    <a:pt x="59146" y="54704"/>
                  </a:cubicBezTo>
                  <a:cubicBezTo>
                    <a:pt x="56527" y="57091"/>
                    <a:pt x="51186" y="55670"/>
                    <a:pt x="47105" y="56011"/>
                  </a:cubicBezTo>
                  <a:cubicBezTo>
                    <a:pt x="45947" y="54250"/>
                    <a:pt x="44788" y="52545"/>
                    <a:pt x="43680" y="507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5A75B0D3-5C10-9F8B-AEA4-0B074F561D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79143" y="5187371"/>
              <a:ext cx="46458" cy="60731"/>
            </a:xfrm>
            <a:custGeom>
              <a:avLst/>
              <a:gdLst>
                <a:gd name="connsiteX0" fmla="*/ 25492 w 46458"/>
                <a:gd name="connsiteY0" fmla="*/ 30561 h 60731"/>
                <a:gd name="connsiteX1" fmla="*/ 0 w 46458"/>
                <a:gd name="connsiteY1" fmla="*/ 46527 h 60731"/>
                <a:gd name="connsiteX2" fmla="*/ 1864 w 46458"/>
                <a:gd name="connsiteY2" fmla="*/ 28402 h 60731"/>
                <a:gd name="connsiteX3" fmla="*/ 17230 w 46458"/>
                <a:gd name="connsiteY3" fmla="*/ 7493 h 60731"/>
                <a:gd name="connsiteX4" fmla="*/ 43377 w 46458"/>
                <a:gd name="connsiteY4" fmla="*/ 14652 h 60731"/>
                <a:gd name="connsiteX5" fmla="*/ 46400 w 46458"/>
                <a:gd name="connsiteY5" fmla="*/ 48857 h 60731"/>
                <a:gd name="connsiteX6" fmla="*/ 37584 w 46458"/>
                <a:gd name="connsiteY6" fmla="*/ 60732 h 60731"/>
                <a:gd name="connsiteX7" fmla="*/ 29220 w 46458"/>
                <a:gd name="connsiteY7" fmla="*/ 50959 h 60731"/>
                <a:gd name="connsiteX8" fmla="*/ 25492 w 46458"/>
                <a:gd name="connsiteY8" fmla="*/ 30561 h 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8" h="60731">
                  <a:moveTo>
                    <a:pt x="25492" y="30561"/>
                  </a:moveTo>
                  <a:cubicBezTo>
                    <a:pt x="16676" y="36073"/>
                    <a:pt x="10177" y="40163"/>
                    <a:pt x="0" y="46527"/>
                  </a:cubicBezTo>
                  <a:cubicBezTo>
                    <a:pt x="856" y="36868"/>
                    <a:pt x="0" y="31641"/>
                    <a:pt x="1864" y="28402"/>
                  </a:cubicBezTo>
                  <a:cubicBezTo>
                    <a:pt x="6247" y="20902"/>
                    <a:pt x="11537" y="13856"/>
                    <a:pt x="17230" y="7493"/>
                  </a:cubicBezTo>
                  <a:cubicBezTo>
                    <a:pt x="28112" y="-4723"/>
                    <a:pt x="39750" y="-1769"/>
                    <a:pt x="43377" y="14652"/>
                  </a:cubicBezTo>
                  <a:cubicBezTo>
                    <a:pt x="45846" y="25732"/>
                    <a:pt x="46702" y="37493"/>
                    <a:pt x="46400" y="48857"/>
                  </a:cubicBezTo>
                  <a:cubicBezTo>
                    <a:pt x="46299" y="52891"/>
                    <a:pt x="40657" y="56811"/>
                    <a:pt x="37584" y="60732"/>
                  </a:cubicBezTo>
                  <a:cubicBezTo>
                    <a:pt x="34712" y="57493"/>
                    <a:pt x="30631" y="54880"/>
                    <a:pt x="29220" y="50959"/>
                  </a:cubicBezTo>
                  <a:cubicBezTo>
                    <a:pt x="27054" y="44993"/>
                    <a:pt x="26802" y="38232"/>
                    <a:pt x="25492" y="305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787E99F9-BB77-68FF-D5FB-0919297D57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64914" y="2540975"/>
              <a:ext cx="49595" cy="45689"/>
            </a:xfrm>
            <a:custGeom>
              <a:avLst/>
              <a:gdLst>
                <a:gd name="connsiteX0" fmla="*/ 23926 w 49595"/>
                <a:gd name="connsiteY0" fmla="*/ 45689 h 45689"/>
                <a:gd name="connsiteX1" fmla="*/ 46 w 49595"/>
                <a:gd name="connsiteY1" fmla="*/ 26882 h 45689"/>
                <a:gd name="connsiteX2" fmla="*/ 24631 w 49595"/>
                <a:gd name="connsiteY2" fmla="*/ 234 h 45689"/>
                <a:gd name="connsiteX3" fmla="*/ 48915 w 49595"/>
                <a:gd name="connsiteY3" fmla="*/ 16371 h 45689"/>
                <a:gd name="connsiteX4" fmla="*/ 32894 w 49595"/>
                <a:gd name="connsiteY4" fmla="*/ 44212 h 45689"/>
                <a:gd name="connsiteX5" fmla="*/ 23926 w 49595"/>
                <a:gd name="connsiteY5" fmla="*/ 45632 h 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95" h="45689">
                  <a:moveTo>
                    <a:pt x="23926" y="45689"/>
                  </a:moveTo>
                  <a:cubicBezTo>
                    <a:pt x="9266" y="45348"/>
                    <a:pt x="953" y="38303"/>
                    <a:pt x="46" y="26882"/>
                  </a:cubicBezTo>
                  <a:cubicBezTo>
                    <a:pt x="-861" y="15916"/>
                    <a:pt x="11835" y="2166"/>
                    <a:pt x="24631" y="234"/>
                  </a:cubicBezTo>
                  <a:cubicBezTo>
                    <a:pt x="35513" y="-1413"/>
                    <a:pt x="46295" y="5803"/>
                    <a:pt x="48915" y="16371"/>
                  </a:cubicBezTo>
                  <a:cubicBezTo>
                    <a:pt x="51837" y="28303"/>
                    <a:pt x="45136" y="40235"/>
                    <a:pt x="32894" y="44212"/>
                  </a:cubicBezTo>
                  <a:cubicBezTo>
                    <a:pt x="29468" y="45348"/>
                    <a:pt x="25689" y="45405"/>
                    <a:pt x="23926" y="456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5D41901-6F74-B4F2-BDCF-057D5EF428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3781" y="3120817"/>
              <a:ext cx="40455" cy="80195"/>
            </a:xfrm>
            <a:custGeom>
              <a:avLst/>
              <a:gdLst>
                <a:gd name="connsiteX0" fmla="*/ 40455 w 40455"/>
                <a:gd name="connsiteY0" fmla="*/ 72727 h 80195"/>
                <a:gd name="connsiteX1" fmla="*/ 11436 w 40455"/>
                <a:gd name="connsiteY1" fmla="*/ 74431 h 80195"/>
                <a:gd name="connsiteX2" fmla="*/ 10479 w 40455"/>
                <a:gd name="connsiteY2" fmla="*/ 48977 h 80195"/>
                <a:gd name="connsiteX3" fmla="*/ 20857 w 40455"/>
                <a:gd name="connsiteY3" fmla="*/ 23408 h 80195"/>
                <a:gd name="connsiteX4" fmla="*/ 0 w 40455"/>
                <a:gd name="connsiteY4" fmla="*/ 12442 h 80195"/>
                <a:gd name="connsiteX5" fmla="*/ 17079 w 40455"/>
                <a:gd name="connsiteY5" fmla="*/ 567 h 80195"/>
                <a:gd name="connsiteX6" fmla="*/ 36173 w 40455"/>
                <a:gd name="connsiteY6" fmla="*/ 20908 h 80195"/>
                <a:gd name="connsiteX7" fmla="*/ 32647 w 40455"/>
                <a:gd name="connsiteY7" fmla="*/ 44601 h 80195"/>
                <a:gd name="connsiteX8" fmla="*/ 40455 w 40455"/>
                <a:gd name="connsiteY8" fmla="*/ 72727 h 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55" h="80195">
                  <a:moveTo>
                    <a:pt x="40455" y="72727"/>
                  </a:moveTo>
                  <a:cubicBezTo>
                    <a:pt x="26651" y="81590"/>
                    <a:pt x="18439" y="83068"/>
                    <a:pt x="11436" y="74431"/>
                  </a:cubicBezTo>
                  <a:cubicBezTo>
                    <a:pt x="5240" y="66761"/>
                    <a:pt x="7154" y="57613"/>
                    <a:pt x="10479" y="48977"/>
                  </a:cubicBezTo>
                  <a:cubicBezTo>
                    <a:pt x="13552" y="40908"/>
                    <a:pt x="16928" y="33011"/>
                    <a:pt x="20857" y="23408"/>
                  </a:cubicBezTo>
                  <a:cubicBezTo>
                    <a:pt x="12797" y="19147"/>
                    <a:pt x="6650" y="15908"/>
                    <a:pt x="0" y="12442"/>
                  </a:cubicBezTo>
                  <a:cubicBezTo>
                    <a:pt x="857" y="-683"/>
                    <a:pt x="9018" y="-797"/>
                    <a:pt x="17079" y="567"/>
                  </a:cubicBezTo>
                  <a:cubicBezTo>
                    <a:pt x="27407" y="2272"/>
                    <a:pt x="35014" y="9204"/>
                    <a:pt x="36173" y="20908"/>
                  </a:cubicBezTo>
                  <a:cubicBezTo>
                    <a:pt x="36929" y="28579"/>
                    <a:pt x="34762" y="36988"/>
                    <a:pt x="32647" y="44601"/>
                  </a:cubicBezTo>
                  <a:cubicBezTo>
                    <a:pt x="29825" y="54829"/>
                    <a:pt x="23024" y="64999"/>
                    <a:pt x="40455" y="7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6A7699F-177A-5D91-25ED-3F6C78FA7F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5928" y="6502134"/>
              <a:ext cx="52180" cy="72739"/>
            </a:xfrm>
            <a:custGeom>
              <a:avLst/>
              <a:gdLst>
                <a:gd name="connsiteX0" fmla="*/ 30833 w 52180"/>
                <a:gd name="connsiteY0" fmla="*/ 27568 h 72739"/>
                <a:gd name="connsiteX1" fmla="*/ 36677 w 52180"/>
                <a:gd name="connsiteY1" fmla="*/ 6034 h 72739"/>
                <a:gd name="connsiteX2" fmla="*/ 44838 w 52180"/>
                <a:gd name="connsiteY2" fmla="*/ 11 h 72739"/>
                <a:gd name="connsiteX3" fmla="*/ 51992 w 52180"/>
                <a:gd name="connsiteY3" fmla="*/ 7284 h 72739"/>
                <a:gd name="connsiteX4" fmla="*/ 37987 w 52180"/>
                <a:gd name="connsiteY4" fmla="*/ 72739 h 72739"/>
                <a:gd name="connsiteX5" fmla="*/ 27407 w 52180"/>
                <a:gd name="connsiteY5" fmla="*/ 48591 h 72739"/>
                <a:gd name="connsiteX6" fmla="*/ 9018 w 52180"/>
                <a:gd name="connsiteY6" fmla="*/ 46943 h 72739"/>
                <a:gd name="connsiteX7" fmla="*/ 0 w 52180"/>
                <a:gd name="connsiteY7" fmla="*/ 38421 h 72739"/>
                <a:gd name="connsiteX8" fmla="*/ 8564 w 52180"/>
                <a:gd name="connsiteY8" fmla="*/ 29387 h 72739"/>
                <a:gd name="connsiteX9" fmla="*/ 30732 w 52180"/>
                <a:gd name="connsiteY9" fmla="*/ 27568 h 7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0" h="72739">
                  <a:moveTo>
                    <a:pt x="30833" y="27568"/>
                  </a:moveTo>
                  <a:cubicBezTo>
                    <a:pt x="32798" y="19955"/>
                    <a:pt x="34007" y="12625"/>
                    <a:pt x="36677" y="6034"/>
                  </a:cubicBezTo>
                  <a:cubicBezTo>
                    <a:pt x="37886" y="3080"/>
                    <a:pt x="42168" y="-216"/>
                    <a:pt x="44838" y="11"/>
                  </a:cubicBezTo>
                  <a:cubicBezTo>
                    <a:pt x="47508" y="239"/>
                    <a:pt x="51892" y="4557"/>
                    <a:pt x="51992" y="7284"/>
                  </a:cubicBezTo>
                  <a:cubicBezTo>
                    <a:pt x="53000" y="28591"/>
                    <a:pt x="50178" y="49102"/>
                    <a:pt x="37987" y="72739"/>
                  </a:cubicBezTo>
                  <a:cubicBezTo>
                    <a:pt x="33251" y="61830"/>
                    <a:pt x="30631" y="55920"/>
                    <a:pt x="27407" y="48591"/>
                  </a:cubicBezTo>
                  <a:cubicBezTo>
                    <a:pt x="21915" y="48193"/>
                    <a:pt x="15215" y="48648"/>
                    <a:pt x="9018" y="46943"/>
                  </a:cubicBezTo>
                  <a:cubicBezTo>
                    <a:pt x="5592" y="45977"/>
                    <a:pt x="2972" y="41375"/>
                    <a:pt x="0" y="38421"/>
                  </a:cubicBezTo>
                  <a:cubicBezTo>
                    <a:pt x="2821" y="35295"/>
                    <a:pt x="5290" y="30182"/>
                    <a:pt x="8564" y="29387"/>
                  </a:cubicBezTo>
                  <a:cubicBezTo>
                    <a:pt x="15517" y="27625"/>
                    <a:pt x="22973" y="28080"/>
                    <a:pt x="30732" y="27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72BED21A-0CE0-20EC-40DF-FDF49D550D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4474" y="2483099"/>
              <a:ext cx="35034" cy="74556"/>
            </a:xfrm>
            <a:custGeom>
              <a:avLst/>
              <a:gdLst>
                <a:gd name="connsiteX0" fmla="*/ 13119 w 35034"/>
                <a:gd name="connsiteY0" fmla="*/ 22202 h 74556"/>
                <a:gd name="connsiteX1" fmla="*/ 625 w 35034"/>
                <a:gd name="connsiteY1" fmla="*/ 12542 h 74556"/>
                <a:gd name="connsiteX2" fmla="*/ 26923 w 35034"/>
                <a:gd name="connsiteY2" fmla="*/ 3849 h 74556"/>
                <a:gd name="connsiteX3" fmla="*/ 28838 w 35034"/>
                <a:gd name="connsiteY3" fmla="*/ 30668 h 74556"/>
                <a:gd name="connsiteX4" fmla="*/ 19669 w 35034"/>
                <a:gd name="connsiteY4" fmla="*/ 54361 h 74556"/>
                <a:gd name="connsiteX5" fmla="*/ 35035 w 35034"/>
                <a:gd name="connsiteY5" fmla="*/ 64588 h 74556"/>
                <a:gd name="connsiteX6" fmla="*/ 32566 w 35034"/>
                <a:gd name="connsiteY6" fmla="*/ 70554 h 74556"/>
                <a:gd name="connsiteX7" fmla="*/ 22339 w 35034"/>
                <a:gd name="connsiteY7" fmla="*/ 74304 h 74556"/>
                <a:gd name="connsiteX8" fmla="*/ 2741 w 35034"/>
                <a:gd name="connsiteY8" fmla="*/ 43565 h 74556"/>
                <a:gd name="connsiteX9" fmla="*/ 13119 w 35034"/>
                <a:gd name="connsiteY9" fmla="*/ 22145 h 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34" h="74556">
                  <a:moveTo>
                    <a:pt x="13119" y="22202"/>
                  </a:moveTo>
                  <a:cubicBezTo>
                    <a:pt x="8635" y="18736"/>
                    <a:pt x="4756" y="15724"/>
                    <a:pt x="625" y="12542"/>
                  </a:cubicBezTo>
                  <a:cubicBezTo>
                    <a:pt x="12767" y="-924"/>
                    <a:pt x="19366" y="-3083"/>
                    <a:pt x="26923" y="3849"/>
                  </a:cubicBezTo>
                  <a:cubicBezTo>
                    <a:pt x="35639" y="11861"/>
                    <a:pt x="32213" y="21406"/>
                    <a:pt x="28838" y="30668"/>
                  </a:cubicBezTo>
                  <a:cubicBezTo>
                    <a:pt x="26067" y="38168"/>
                    <a:pt x="23094" y="45554"/>
                    <a:pt x="19669" y="54361"/>
                  </a:cubicBezTo>
                  <a:cubicBezTo>
                    <a:pt x="25110" y="57997"/>
                    <a:pt x="29846" y="61122"/>
                    <a:pt x="35035" y="64588"/>
                  </a:cubicBezTo>
                  <a:cubicBezTo>
                    <a:pt x="34279" y="66634"/>
                    <a:pt x="33977" y="69759"/>
                    <a:pt x="32566" y="70554"/>
                  </a:cubicBezTo>
                  <a:cubicBezTo>
                    <a:pt x="29442" y="72429"/>
                    <a:pt x="25865" y="73906"/>
                    <a:pt x="22339" y="74304"/>
                  </a:cubicBezTo>
                  <a:cubicBezTo>
                    <a:pt x="3749" y="76577"/>
                    <a:pt x="-4816" y="63281"/>
                    <a:pt x="2741" y="43565"/>
                  </a:cubicBezTo>
                  <a:cubicBezTo>
                    <a:pt x="5613" y="36179"/>
                    <a:pt x="9593" y="29304"/>
                    <a:pt x="13119" y="221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239E6E5-C6D6-DE07-66DA-D92D9EC72B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48522" y="501460"/>
              <a:ext cx="52991" cy="61156"/>
            </a:xfrm>
            <a:custGeom>
              <a:avLst/>
              <a:gdLst>
                <a:gd name="connsiteX0" fmla="*/ 13695 w 52991"/>
                <a:gd name="connsiteY0" fmla="*/ 30475 h 61156"/>
                <a:gd name="connsiteX1" fmla="*/ 15005 w 52991"/>
                <a:gd name="connsiteY1" fmla="*/ 9111 h 61156"/>
                <a:gd name="connsiteX2" fmla="*/ 23318 w 52991"/>
                <a:gd name="connsiteY2" fmla="*/ 20 h 61156"/>
                <a:gd name="connsiteX3" fmla="*/ 32839 w 52991"/>
                <a:gd name="connsiteY3" fmla="*/ 7293 h 61156"/>
                <a:gd name="connsiteX4" fmla="*/ 36618 w 52991"/>
                <a:gd name="connsiteY4" fmla="*/ 26782 h 61156"/>
                <a:gd name="connsiteX5" fmla="*/ 52991 w 52991"/>
                <a:gd name="connsiteY5" fmla="*/ 33259 h 61156"/>
                <a:gd name="connsiteX6" fmla="*/ 28557 w 52991"/>
                <a:gd name="connsiteY6" fmla="*/ 61157 h 61156"/>
                <a:gd name="connsiteX7" fmla="*/ 1100 w 52991"/>
                <a:gd name="connsiteY7" fmla="*/ 49395 h 61156"/>
                <a:gd name="connsiteX8" fmla="*/ 13695 w 52991"/>
                <a:gd name="connsiteY8" fmla="*/ 30418 h 6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91" h="61156">
                  <a:moveTo>
                    <a:pt x="13695" y="30475"/>
                  </a:moveTo>
                  <a:cubicBezTo>
                    <a:pt x="13997" y="23600"/>
                    <a:pt x="13393" y="16043"/>
                    <a:pt x="15005" y="9111"/>
                  </a:cubicBezTo>
                  <a:cubicBezTo>
                    <a:pt x="15861" y="5304"/>
                    <a:pt x="20194" y="361"/>
                    <a:pt x="23318" y="20"/>
                  </a:cubicBezTo>
                  <a:cubicBezTo>
                    <a:pt x="26391" y="-321"/>
                    <a:pt x="31378" y="3770"/>
                    <a:pt x="32839" y="7293"/>
                  </a:cubicBezTo>
                  <a:cubicBezTo>
                    <a:pt x="35207" y="12975"/>
                    <a:pt x="35409" y="19850"/>
                    <a:pt x="36618" y="26782"/>
                  </a:cubicBezTo>
                  <a:cubicBezTo>
                    <a:pt x="41706" y="28827"/>
                    <a:pt x="46896" y="30816"/>
                    <a:pt x="52991" y="33259"/>
                  </a:cubicBezTo>
                  <a:cubicBezTo>
                    <a:pt x="44276" y="43202"/>
                    <a:pt x="36668" y="51895"/>
                    <a:pt x="28557" y="61157"/>
                  </a:cubicBezTo>
                  <a:cubicBezTo>
                    <a:pt x="20395" y="57634"/>
                    <a:pt x="10874" y="53600"/>
                    <a:pt x="1100" y="49395"/>
                  </a:cubicBezTo>
                  <a:cubicBezTo>
                    <a:pt x="-3888" y="35872"/>
                    <a:pt x="9463" y="37236"/>
                    <a:pt x="13695" y="30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D8B58328-0902-BF66-391C-02BBDA6C6A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57883" y="4311164"/>
              <a:ext cx="61092" cy="63264"/>
            </a:xfrm>
            <a:custGeom>
              <a:avLst/>
              <a:gdLst>
                <a:gd name="connsiteX0" fmla="*/ 29069 w 61092"/>
                <a:gd name="connsiteY0" fmla="*/ 61706 h 63264"/>
                <a:gd name="connsiteX1" fmla="*/ 42370 w 61092"/>
                <a:gd name="connsiteY1" fmla="*/ 36990 h 63264"/>
                <a:gd name="connsiteX2" fmla="*/ 0 w 61092"/>
                <a:gd name="connsiteY2" fmla="*/ 13467 h 63264"/>
                <a:gd name="connsiteX3" fmla="*/ 12998 w 61092"/>
                <a:gd name="connsiteY3" fmla="*/ 1 h 63264"/>
                <a:gd name="connsiteX4" fmla="*/ 54108 w 61092"/>
                <a:gd name="connsiteY4" fmla="*/ 19774 h 63264"/>
                <a:gd name="connsiteX5" fmla="*/ 58491 w 61092"/>
                <a:gd name="connsiteY5" fmla="*/ 46763 h 63264"/>
                <a:gd name="connsiteX6" fmla="*/ 29069 w 61092"/>
                <a:gd name="connsiteY6" fmla="*/ 61649 h 6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2" h="63264">
                  <a:moveTo>
                    <a:pt x="29069" y="61706"/>
                  </a:moveTo>
                  <a:cubicBezTo>
                    <a:pt x="34561" y="51535"/>
                    <a:pt x="38541" y="44092"/>
                    <a:pt x="42370" y="36990"/>
                  </a:cubicBezTo>
                  <a:cubicBezTo>
                    <a:pt x="34460" y="14546"/>
                    <a:pt x="12897" y="23240"/>
                    <a:pt x="0" y="13467"/>
                  </a:cubicBezTo>
                  <a:cubicBezTo>
                    <a:pt x="151" y="2387"/>
                    <a:pt x="5894" y="-56"/>
                    <a:pt x="12998" y="1"/>
                  </a:cubicBezTo>
                  <a:cubicBezTo>
                    <a:pt x="29069" y="171"/>
                    <a:pt x="42823" y="7387"/>
                    <a:pt x="54108" y="19774"/>
                  </a:cubicBezTo>
                  <a:cubicBezTo>
                    <a:pt x="60809" y="27160"/>
                    <a:pt x="63529" y="37047"/>
                    <a:pt x="58491" y="46763"/>
                  </a:cubicBezTo>
                  <a:cubicBezTo>
                    <a:pt x="53000" y="57444"/>
                    <a:pt x="46148" y="67217"/>
                    <a:pt x="29069" y="6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3019DA04-118C-F7CE-6AE5-7CDBA5A49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122" y="4767291"/>
              <a:ext cx="64839" cy="66377"/>
            </a:xfrm>
            <a:custGeom>
              <a:avLst/>
              <a:gdLst>
                <a:gd name="connsiteX0" fmla="*/ 36576 w 64839"/>
                <a:gd name="connsiteY0" fmla="*/ 184 h 66377"/>
                <a:gd name="connsiteX1" fmla="*/ 39498 w 64839"/>
                <a:gd name="connsiteY1" fmla="*/ 22400 h 66377"/>
                <a:gd name="connsiteX2" fmla="*/ 64839 w 64839"/>
                <a:gd name="connsiteY2" fmla="*/ 25411 h 66377"/>
                <a:gd name="connsiteX3" fmla="*/ 30127 w 64839"/>
                <a:gd name="connsiteY3" fmla="*/ 66377 h 66377"/>
                <a:gd name="connsiteX4" fmla="*/ 0 w 64839"/>
                <a:gd name="connsiteY4" fmla="*/ 35241 h 66377"/>
                <a:gd name="connsiteX5" fmla="*/ 1713 w 64839"/>
                <a:gd name="connsiteY5" fmla="*/ 29786 h 66377"/>
                <a:gd name="connsiteX6" fmla="*/ 18943 w 64839"/>
                <a:gd name="connsiteY6" fmla="*/ 22627 h 66377"/>
                <a:gd name="connsiteX7" fmla="*/ 36576 w 64839"/>
                <a:gd name="connsiteY7" fmla="*/ 127 h 6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39" h="66377">
                  <a:moveTo>
                    <a:pt x="36576" y="184"/>
                  </a:moveTo>
                  <a:cubicBezTo>
                    <a:pt x="37533" y="7627"/>
                    <a:pt x="38490" y="14672"/>
                    <a:pt x="39498" y="22400"/>
                  </a:cubicBezTo>
                  <a:cubicBezTo>
                    <a:pt x="47156" y="23309"/>
                    <a:pt x="54612" y="24161"/>
                    <a:pt x="64839" y="25411"/>
                  </a:cubicBezTo>
                  <a:cubicBezTo>
                    <a:pt x="53705" y="42116"/>
                    <a:pt x="29674" y="40184"/>
                    <a:pt x="30127" y="66377"/>
                  </a:cubicBezTo>
                  <a:cubicBezTo>
                    <a:pt x="22721" y="51775"/>
                    <a:pt x="13200" y="41547"/>
                    <a:pt x="0" y="35241"/>
                  </a:cubicBezTo>
                  <a:cubicBezTo>
                    <a:pt x="554" y="33422"/>
                    <a:pt x="1159" y="31604"/>
                    <a:pt x="1713" y="29786"/>
                  </a:cubicBezTo>
                  <a:cubicBezTo>
                    <a:pt x="7255" y="27457"/>
                    <a:pt x="12797" y="25184"/>
                    <a:pt x="18943" y="22627"/>
                  </a:cubicBezTo>
                  <a:cubicBezTo>
                    <a:pt x="23931" y="15411"/>
                    <a:pt x="19951" y="-1635"/>
                    <a:pt x="36576" y="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629E1AB-30D6-F52D-FD35-DE60079FF3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4013" y="3048855"/>
              <a:ext cx="42751" cy="64902"/>
            </a:xfrm>
            <a:custGeom>
              <a:avLst/>
              <a:gdLst>
                <a:gd name="connsiteX0" fmla="*/ 27687 w 42751"/>
                <a:gd name="connsiteY0" fmla="*/ 44460 h 64902"/>
                <a:gd name="connsiteX1" fmla="*/ 42751 w 42751"/>
                <a:gd name="connsiteY1" fmla="*/ 53096 h 64902"/>
                <a:gd name="connsiteX2" fmla="*/ 10558 w 42751"/>
                <a:gd name="connsiteY2" fmla="*/ 60540 h 64902"/>
                <a:gd name="connsiteX3" fmla="*/ 13430 w 42751"/>
                <a:gd name="connsiteY3" fmla="*/ 23437 h 64902"/>
                <a:gd name="connsiteX4" fmla="*/ 11112 w 42751"/>
                <a:gd name="connsiteY4" fmla="*/ 19289 h 64902"/>
                <a:gd name="connsiteX5" fmla="*/ 784 w 42751"/>
                <a:gd name="connsiteY5" fmla="*/ 8096 h 64902"/>
                <a:gd name="connsiteX6" fmla="*/ 16352 w 42751"/>
                <a:gd name="connsiteY6" fmla="*/ 28 h 64902"/>
                <a:gd name="connsiteX7" fmla="*/ 32574 w 42751"/>
                <a:gd name="connsiteY7" fmla="*/ 29630 h 64902"/>
                <a:gd name="connsiteX8" fmla="*/ 27738 w 42751"/>
                <a:gd name="connsiteY8" fmla="*/ 44460 h 6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751" h="64902">
                  <a:moveTo>
                    <a:pt x="27687" y="44460"/>
                  </a:moveTo>
                  <a:cubicBezTo>
                    <a:pt x="33834" y="47983"/>
                    <a:pt x="38116" y="50426"/>
                    <a:pt x="42751" y="53096"/>
                  </a:cubicBezTo>
                  <a:cubicBezTo>
                    <a:pt x="31768" y="65313"/>
                    <a:pt x="18468" y="68494"/>
                    <a:pt x="10558" y="60540"/>
                  </a:cubicBezTo>
                  <a:cubicBezTo>
                    <a:pt x="-2793" y="47131"/>
                    <a:pt x="11213" y="35483"/>
                    <a:pt x="13430" y="23437"/>
                  </a:cubicBezTo>
                  <a:cubicBezTo>
                    <a:pt x="12523" y="21733"/>
                    <a:pt x="12120" y="19801"/>
                    <a:pt x="11112" y="19289"/>
                  </a:cubicBezTo>
                  <a:cubicBezTo>
                    <a:pt x="6226" y="16846"/>
                    <a:pt x="-2692" y="16903"/>
                    <a:pt x="784" y="8096"/>
                  </a:cubicBezTo>
                  <a:cubicBezTo>
                    <a:pt x="2598" y="3551"/>
                    <a:pt x="11112" y="-370"/>
                    <a:pt x="16352" y="28"/>
                  </a:cubicBezTo>
                  <a:cubicBezTo>
                    <a:pt x="30912" y="1221"/>
                    <a:pt x="36756" y="13096"/>
                    <a:pt x="32574" y="29630"/>
                  </a:cubicBezTo>
                  <a:cubicBezTo>
                    <a:pt x="31365" y="34290"/>
                    <a:pt x="29602" y="38778"/>
                    <a:pt x="27738" y="444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7232F378-63CA-9B6D-EB06-8D6CF61147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24407" y="3783019"/>
              <a:ext cx="24891" cy="81607"/>
            </a:xfrm>
            <a:custGeom>
              <a:avLst/>
              <a:gdLst>
                <a:gd name="connsiteX0" fmla="*/ 24829 w 24891"/>
                <a:gd name="connsiteY0" fmla="*/ 27801 h 81607"/>
                <a:gd name="connsiteX1" fmla="*/ 21252 w 24891"/>
                <a:gd name="connsiteY1" fmla="*/ 65813 h 81607"/>
                <a:gd name="connsiteX2" fmla="*/ 10420 w 24891"/>
                <a:gd name="connsiteY2" fmla="*/ 81608 h 81607"/>
                <a:gd name="connsiteX3" fmla="*/ 92 w 24891"/>
                <a:gd name="connsiteY3" fmla="*/ 63710 h 81607"/>
                <a:gd name="connsiteX4" fmla="*/ 4777 w 24891"/>
                <a:gd name="connsiteY4" fmla="*/ 14960 h 81607"/>
                <a:gd name="connsiteX5" fmla="*/ 16113 w 24891"/>
                <a:gd name="connsiteY5" fmla="*/ 73 h 81607"/>
                <a:gd name="connsiteX6" fmla="*/ 24879 w 24891"/>
                <a:gd name="connsiteY6" fmla="*/ 16948 h 81607"/>
                <a:gd name="connsiteX7" fmla="*/ 24879 w 24891"/>
                <a:gd name="connsiteY7" fmla="*/ 27801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91" h="81607">
                  <a:moveTo>
                    <a:pt x="24829" y="27801"/>
                  </a:moveTo>
                  <a:cubicBezTo>
                    <a:pt x="23720" y="39790"/>
                    <a:pt x="22662" y="52801"/>
                    <a:pt x="21252" y="65813"/>
                  </a:cubicBezTo>
                  <a:cubicBezTo>
                    <a:pt x="20446" y="73369"/>
                    <a:pt x="18632" y="81551"/>
                    <a:pt x="10420" y="81608"/>
                  </a:cubicBezTo>
                  <a:cubicBezTo>
                    <a:pt x="193" y="81608"/>
                    <a:pt x="-311" y="71608"/>
                    <a:pt x="92" y="63710"/>
                  </a:cubicBezTo>
                  <a:cubicBezTo>
                    <a:pt x="898" y="47403"/>
                    <a:pt x="2661" y="31153"/>
                    <a:pt x="4777" y="14960"/>
                  </a:cubicBezTo>
                  <a:cubicBezTo>
                    <a:pt x="5684" y="7858"/>
                    <a:pt x="7397" y="-892"/>
                    <a:pt x="16113" y="73"/>
                  </a:cubicBezTo>
                  <a:cubicBezTo>
                    <a:pt x="24677" y="982"/>
                    <a:pt x="24980" y="9278"/>
                    <a:pt x="24879" y="16948"/>
                  </a:cubicBezTo>
                  <a:cubicBezTo>
                    <a:pt x="24879" y="20244"/>
                    <a:pt x="24879" y="23483"/>
                    <a:pt x="24879" y="27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FF569380-70F2-E089-394A-6CEB057BB5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22425" y="5048436"/>
              <a:ext cx="75455" cy="50140"/>
            </a:xfrm>
            <a:custGeom>
              <a:avLst/>
              <a:gdLst>
                <a:gd name="connsiteX0" fmla="*/ 53403 w 75455"/>
                <a:gd name="connsiteY0" fmla="*/ 47961 h 50140"/>
                <a:gd name="connsiteX1" fmla="*/ 58794 w 75455"/>
                <a:gd name="connsiteY1" fmla="*/ 27051 h 50140"/>
                <a:gd name="connsiteX2" fmla="*/ 0 w 75455"/>
                <a:gd name="connsiteY2" fmla="*/ 12165 h 50140"/>
                <a:gd name="connsiteX3" fmla="*/ 1914 w 75455"/>
                <a:gd name="connsiteY3" fmla="*/ 6256 h 50140"/>
                <a:gd name="connsiteX4" fmla="*/ 64638 w 75455"/>
                <a:gd name="connsiteY4" fmla="*/ 9665 h 50140"/>
                <a:gd name="connsiteX5" fmla="*/ 73908 w 75455"/>
                <a:gd name="connsiteY5" fmla="*/ 36597 h 50140"/>
                <a:gd name="connsiteX6" fmla="*/ 53352 w 75455"/>
                <a:gd name="connsiteY6" fmla="*/ 48017 h 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55" h="50140">
                  <a:moveTo>
                    <a:pt x="53403" y="47961"/>
                  </a:moveTo>
                  <a:cubicBezTo>
                    <a:pt x="55217" y="40858"/>
                    <a:pt x="56980" y="34097"/>
                    <a:pt x="58794" y="27051"/>
                  </a:cubicBezTo>
                  <a:cubicBezTo>
                    <a:pt x="41564" y="9722"/>
                    <a:pt x="16978" y="28017"/>
                    <a:pt x="0" y="12165"/>
                  </a:cubicBezTo>
                  <a:cubicBezTo>
                    <a:pt x="957" y="9040"/>
                    <a:pt x="1108" y="6653"/>
                    <a:pt x="1914" y="6256"/>
                  </a:cubicBezTo>
                  <a:cubicBezTo>
                    <a:pt x="23276" y="-3744"/>
                    <a:pt x="44385" y="-1131"/>
                    <a:pt x="64638" y="9665"/>
                  </a:cubicBezTo>
                  <a:cubicBezTo>
                    <a:pt x="74663" y="15006"/>
                    <a:pt x="77636" y="25460"/>
                    <a:pt x="73908" y="36597"/>
                  </a:cubicBezTo>
                  <a:cubicBezTo>
                    <a:pt x="70583" y="46483"/>
                    <a:pt x="65444" y="53983"/>
                    <a:pt x="53352" y="48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FA319D51-CA9C-93E0-2BDA-B90E8958EC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927" y="4859907"/>
              <a:ext cx="89263" cy="30008"/>
            </a:xfrm>
            <a:custGeom>
              <a:avLst/>
              <a:gdLst>
                <a:gd name="connsiteX0" fmla="*/ 89214 w 89263"/>
                <a:gd name="connsiteY0" fmla="*/ 11375 h 30008"/>
                <a:gd name="connsiteX1" fmla="*/ 65233 w 89263"/>
                <a:gd name="connsiteY1" fmla="*/ 18648 h 30008"/>
                <a:gd name="connsiteX2" fmla="*/ 14046 w 89263"/>
                <a:gd name="connsiteY2" fmla="*/ 29159 h 30008"/>
                <a:gd name="connsiteX3" fmla="*/ 41 w 89263"/>
                <a:gd name="connsiteY3" fmla="*/ 23023 h 30008"/>
                <a:gd name="connsiteX4" fmla="*/ 7396 w 89263"/>
                <a:gd name="connsiteY4" fmla="*/ 10238 h 30008"/>
                <a:gd name="connsiteX5" fmla="*/ 88458 w 89263"/>
                <a:gd name="connsiteY5" fmla="*/ 5920 h 30008"/>
                <a:gd name="connsiteX6" fmla="*/ 89264 w 89263"/>
                <a:gd name="connsiteY6" fmla="*/ 11375 h 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63" h="30008">
                  <a:moveTo>
                    <a:pt x="89214" y="11375"/>
                  </a:moveTo>
                  <a:cubicBezTo>
                    <a:pt x="81203" y="13818"/>
                    <a:pt x="73344" y="16829"/>
                    <a:pt x="65233" y="18648"/>
                  </a:cubicBezTo>
                  <a:cubicBezTo>
                    <a:pt x="48204" y="22454"/>
                    <a:pt x="31125" y="25750"/>
                    <a:pt x="14046" y="29159"/>
                  </a:cubicBezTo>
                  <a:cubicBezTo>
                    <a:pt x="8202" y="30352"/>
                    <a:pt x="1099" y="31602"/>
                    <a:pt x="41" y="23023"/>
                  </a:cubicBezTo>
                  <a:cubicBezTo>
                    <a:pt x="-463" y="19102"/>
                    <a:pt x="3819" y="11943"/>
                    <a:pt x="7396" y="10238"/>
                  </a:cubicBezTo>
                  <a:cubicBezTo>
                    <a:pt x="34047" y="-2489"/>
                    <a:pt x="61252" y="-2659"/>
                    <a:pt x="88458" y="5920"/>
                  </a:cubicBezTo>
                  <a:cubicBezTo>
                    <a:pt x="88710" y="7738"/>
                    <a:pt x="88962" y="9557"/>
                    <a:pt x="89264" y="113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847904A-D71F-01D0-5FD8-BF83192707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1851" y="6511137"/>
              <a:ext cx="37227" cy="70610"/>
            </a:xfrm>
            <a:custGeom>
              <a:avLst/>
              <a:gdLst>
                <a:gd name="connsiteX0" fmla="*/ 32949 w 37227"/>
                <a:gd name="connsiteY0" fmla="*/ 70611 h 70610"/>
                <a:gd name="connsiteX1" fmla="*/ 14963 w 37227"/>
                <a:gd name="connsiteY1" fmla="*/ 43224 h 70610"/>
                <a:gd name="connsiteX2" fmla="*/ 907 w 37227"/>
                <a:gd name="connsiteY2" fmla="*/ 46917 h 70610"/>
                <a:gd name="connsiteX3" fmla="*/ 13804 w 37227"/>
                <a:gd name="connsiteY3" fmla="*/ 4417 h 70610"/>
                <a:gd name="connsiteX4" fmla="*/ 29623 w 37227"/>
                <a:gd name="connsiteY4" fmla="*/ 7315 h 70610"/>
                <a:gd name="connsiteX5" fmla="*/ 32949 w 37227"/>
                <a:gd name="connsiteY5" fmla="*/ 70611 h 7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27" h="70610">
                  <a:moveTo>
                    <a:pt x="32949" y="70611"/>
                  </a:moveTo>
                  <a:cubicBezTo>
                    <a:pt x="16928" y="68054"/>
                    <a:pt x="21159" y="52258"/>
                    <a:pt x="14963" y="43224"/>
                  </a:cubicBezTo>
                  <a:cubicBezTo>
                    <a:pt x="10932" y="44304"/>
                    <a:pt x="6499" y="45440"/>
                    <a:pt x="907" y="46917"/>
                  </a:cubicBezTo>
                  <a:cubicBezTo>
                    <a:pt x="-2972" y="28565"/>
                    <a:pt x="6398" y="16349"/>
                    <a:pt x="13804" y="4417"/>
                  </a:cubicBezTo>
                  <a:cubicBezTo>
                    <a:pt x="18439" y="-2969"/>
                    <a:pt x="27709" y="-469"/>
                    <a:pt x="29623" y="7315"/>
                  </a:cubicBezTo>
                  <a:cubicBezTo>
                    <a:pt x="34611" y="27655"/>
                    <a:pt x="42017" y="48565"/>
                    <a:pt x="32949" y="70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DAB5380A-ABAF-8B76-FDC4-54378B5DEC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05442" y="6441938"/>
              <a:ext cx="52647" cy="41773"/>
            </a:xfrm>
            <a:custGeom>
              <a:avLst/>
              <a:gdLst>
                <a:gd name="connsiteX0" fmla="*/ 52647 w 52647"/>
                <a:gd name="connsiteY0" fmla="*/ 6684 h 41773"/>
                <a:gd name="connsiteX1" fmla="*/ 46451 w 52647"/>
                <a:gd name="connsiteY1" fmla="*/ 30037 h 41773"/>
                <a:gd name="connsiteX2" fmla="*/ 40103 w 52647"/>
                <a:gd name="connsiteY2" fmla="*/ 35548 h 41773"/>
                <a:gd name="connsiteX3" fmla="*/ 16827 w 52647"/>
                <a:gd name="connsiteY3" fmla="*/ 41741 h 41773"/>
                <a:gd name="connsiteX4" fmla="*/ 1058 w 52647"/>
                <a:gd name="connsiteY4" fmla="*/ 37025 h 41773"/>
                <a:gd name="connsiteX5" fmla="*/ 10026 w 52647"/>
                <a:gd name="connsiteY5" fmla="*/ 19582 h 41773"/>
                <a:gd name="connsiteX6" fmla="*/ 0 w 52647"/>
                <a:gd name="connsiteY6" fmla="*/ 7309 h 41773"/>
                <a:gd name="connsiteX7" fmla="*/ 52597 w 52647"/>
                <a:gd name="connsiteY7" fmla="*/ 6684 h 4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47" h="41773">
                  <a:moveTo>
                    <a:pt x="52647" y="6684"/>
                  </a:moveTo>
                  <a:cubicBezTo>
                    <a:pt x="51892" y="16059"/>
                    <a:pt x="40304" y="20264"/>
                    <a:pt x="46451" y="30037"/>
                  </a:cubicBezTo>
                  <a:cubicBezTo>
                    <a:pt x="46551" y="30150"/>
                    <a:pt x="42622" y="34696"/>
                    <a:pt x="40103" y="35548"/>
                  </a:cubicBezTo>
                  <a:cubicBezTo>
                    <a:pt x="32445" y="38162"/>
                    <a:pt x="24686" y="41116"/>
                    <a:pt x="16827" y="41741"/>
                  </a:cubicBezTo>
                  <a:cubicBezTo>
                    <a:pt x="11688" y="42139"/>
                    <a:pt x="6348" y="38730"/>
                    <a:pt x="1058" y="37025"/>
                  </a:cubicBezTo>
                  <a:cubicBezTo>
                    <a:pt x="3930" y="31457"/>
                    <a:pt x="6751" y="25889"/>
                    <a:pt x="10026" y="19582"/>
                  </a:cubicBezTo>
                  <a:cubicBezTo>
                    <a:pt x="8413" y="17593"/>
                    <a:pt x="5139" y="13559"/>
                    <a:pt x="0" y="7309"/>
                  </a:cubicBezTo>
                  <a:cubicBezTo>
                    <a:pt x="18893" y="-7236"/>
                    <a:pt x="35266" y="3957"/>
                    <a:pt x="52597" y="66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22AB34F3-8E1C-B2AF-102E-BAF6E7DB6E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2265" y="2457104"/>
              <a:ext cx="43636" cy="63764"/>
            </a:xfrm>
            <a:custGeom>
              <a:avLst/>
              <a:gdLst>
                <a:gd name="connsiteX0" fmla="*/ 21562 w 43636"/>
                <a:gd name="connsiteY0" fmla="*/ 28991 h 63764"/>
                <a:gd name="connsiteX1" fmla="*/ 0 w 43636"/>
                <a:gd name="connsiteY1" fmla="*/ 41435 h 63764"/>
                <a:gd name="connsiteX2" fmla="*/ 15769 w 43636"/>
                <a:gd name="connsiteY2" fmla="*/ 5525 h 63764"/>
                <a:gd name="connsiteX3" fmla="*/ 36828 w 43636"/>
                <a:gd name="connsiteY3" fmla="*/ 9503 h 63764"/>
                <a:gd name="connsiteX4" fmla="*/ 43629 w 43636"/>
                <a:gd name="connsiteY4" fmla="*/ 52230 h 63764"/>
                <a:gd name="connsiteX5" fmla="*/ 34460 w 43636"/>
                <a:gd name="connsiteY5" fmla="*/ 63764 h 63764"/>
                <a:gd name="connsiteX6" fmla="*/ 24938 w 43636"/>
                <a:gd name="connsiteY6" fmla="*/ 52401 h 63764"/>
                <a:gd name="connsiteX7" fmla="*/ 21562 w 43636"/>
                <a:gd name="connsiteY7" fmla="*/ 28935 h 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6" h="63764">
                  <a:moveTo>
                    <a:pt x="21562" y="28991"/>
                  </a:moveTo>
                  <a:cubicBezTo>
                    <a:pt x="13451" y="33650"/>
                    <a:pt x="8010" y="36832"/>
                    <a:pt x="0" y="41435"/>
                  </a:cubicBezTo>
                  <a:cubicBezTo>
                    <a:pt x="605" y="24446"/>
                    <a:pt x="8212" y="14616"/>
                    <a:pt x="15769" y="5525"/>
                  </a:cubicBezTo>
                  <a:cubicBezTo>
                    <a:pt x="22872" y="-3054"/>
                    <a:pt x="33402" y="-1577"/>
                    <a:pt x="36828" y="9503"/>
                  </a:cubicBezTo>
                  <a:cubicBezTo>
                    <a:pt x="41059" y="23025"/>
                    <a:pt x="42621" y="37855"/>
                    <a:pt x="43629" y="52230"/>
                  </a:cubicBezTo>
                  <a:cubicBezTo>
                    <a:pt x="43881" y="55753"/>
                    <a:pt x="37684" y="59901"/>
                    <a:pt x="34460" y="63764"/>
                  </a:cubicBezTo>
                  <a:cubicBezTo>
                    <a:pt x="31185" y="60014"/>
                    <a:pt x="26450" y="56946"/>
                    <a:pt x="24938" y="52401"/>
                  </a:cubicBezTo>
                  <a:cubicBezTo>
                    <a:pt x="22722" y="45866"/>
                    <a:pt x="22771" y="38366"/>
                    <a:pt x="21562" y="28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3710E96D-0FC6-427F-B4DA-384428A67A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8799" y="3392553"/>
              <a:ext cx="39850" cy="61181"/>
            </a:xfrm>
            <a:custGeom>
              <a:avLst/>
              <a:gdLst>
                <a:gd name="connsiteX0" fmla="*/ 13451 w 39850"/>
                <a:gd name="connsiteY0" fmla="*/ 22753 h 61181"/>
                <a:gd name="connsiteX1" fmla="*/ 0 w 39850"/>
                <a:gd name="connsiteY1" fmla="*/ 14344 h 61181"/>
                <a:gd name="connsiteX2" fmla="*/ 22067 w 39850"/>
                <a:gd name="connsiteY2" fmla="*/ 1106 h 61181"/>
                <a:gd name="connsiteX3" fmla="*/ 34410 w 39850"/>
                <a:gd name="connsiteY3" fmla="*/ 23378 h 61181"/>
                <a:gd name="connsiteX4" fmla="*/ 39851 w 39850"/>
                <a:gd name="connsiteY4" fmla="*/ 48435 h 61181"/>
                <a:gd name="connsiteX5" fmla="*/ 7305 w 39850"/>
                <a:gd name="connsiteY5" fmla="*/ 57015 h 61181"/>
                <a:gd name="connsiteX6" fmla="*/ 13502 w 39850"/>
                <a:gd name="connsiteY6" fmla="*/ 22696 h 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50" h="61181">
                  <a:moveTo>
                    <a:pt x="13451" y="22753"/>
                  </a:moveTo>
                  <a:cubicBezTo>
                    <a:pt x="8766" y="19856"/>
                    <a:pt x="4635" y="17242"/>
                    <a:pt x="0" y="14344"/>
                  </a:cubicBezTo>
                  <a:cubicBezTo>
                    <a:pt x="3073" y="-997"/>
                    <a:pt x="12494" y="-1281"/>
                    <a:pt x="22067" y="1106"/>
                  </a:cubicBezTo>
                  <a:cubicBezTo>
                    <a:pt x="32243" y="3662"/>
                    <a:pt x="36727" y="12469"/>
                    <a:pt x="34410" y="23378"/>
                  </a:cubicBezTo>
                  <a:cubicBezTo>
                    <a:pt x="32344" y="33038"/>
                    <a:pt x="29523" y="41787"/>
                    <a:pt x="39851" y="48435"/>
                  </a:cubicBezTo>
                  <a:cubicBezTo>
                    <a:pt x="29019" y="58378"/>
                    <a:pt x="17583" y="66390"/>
                    <a:pt x="7305" y="57015"/>
                  </a:cubicBezTo>
                  <a:cubicBezTo>
                    <a:pt x="-4937" y="45822"/>
                    <a:pt x="10076" y="35708"/>
                    <a:pt x="13502" y="226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C3508B14-56CD-F636-458C-B5F93981A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1831" y="4870899"/>
              <a:ext cx="51992" cy="42712"/>
            </a:xfrm>
            <a:custGeom>
              <a:avLst/>
              <a:gdLst>
                <a:gd name="connsiteX0" fmla="*/ 51791 w 51992"/>
                <a:gd name="connsiteY0" fmla="*/ 6803 h 42712"/>
                <a:gd name="connsiteX1" fmla="*/ 36223 w 51992"/>
                <a:gd name="connsiteY1" fmla="*/ 19303 h 42712"/>
                <a:gd name="connsiteX2" fmla="*/ 51992 w 51992"/>
                <a:gd name="connsiteY2" fmla="*/ 28564 h 42712"/>
                <a:gd name="connsiteX3" fmla="*/ 11840 w 51992"/>
                <a:gd name="connsiteY3" fmla="*/ 42712 h 42712"/>
                <a:gd name="connsiteX4" fmla="*/ 0 w 51992"/>
                <a:gd name="connsiteY4" fmla="*/ 11746 h 42712"/>
                <a:gd name="connsiteX5" fmla="*/ 51741 w 51992"/>
                <a:gd name="connsiteY5" fmla="*/ 6803 h 4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92" h="42712">
                  <a:moveTo>
                    <a:pt x="51791" y="6803"/>
                  </a:moveTo>
                  <a:cubicBezTo>
                    <a:pt x="46652" y="10894"/>
                    <a:pt x="42319" y="14417"/>
                    <a:pt x="36223" y="19303"/>
                  </a:cubicBezTo>
                  <a:cubicBezTo>
                    <a:pt x="41413" y="22371"/>
                    <a:pt x="45947" y="24985"/>
                    <a:pt x="51992" y="28564"/>
                  </a:cubicBezTo>
                  <a:cubicBezTo>
                    <a:pt x="39347" y="43337"/>
                    <a:pt x="24535" y="41292"/>
                    <a:pt x="11840" y="42712"/>
                  </a:cubicBezTo>
                  <a:cubicBezTo>
                    <a:pt x="7255" y="30724"/>
                    <a:pt x="3628" y="21235"/>
                    <a:pt x="0" y="11746"/>
                  </a:cubicBezTo>
                  <a:cubicBezTo>
                    <a:pt x="14056" y="-1720"/>
                    <a:pt x="32193" y="-3936"/>
                    <a:pt x="51741" y="6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BD6CDBB8-A734-8A47-956E-6E0A37014B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2107" y="2627037"/>
              <a:ext cx="36827" cy="61517"/>
            </a:xfrm>
            <a:custGeom>
              <a:avLst/>
              <a:gdLst>
                <a:gd name="connsiteX0" fmla="*/ 15366 w 36827"/>
                <a:gd name="connsiteY0" fmla="*/ 21844 h 61517"/>
                <a:gd name="connsiteX1" fmla="*/ 0 w 36827"/>
                <a:gd name="connsiteY1" fmla="*/ 15424 h 61517"/>
                <a:gd name="connsiteX2" fmla="*/ 12645 w 36827"/>
                <a:gd name="connsiteY2" fmla="*/ 1503 h 61517"/>
                <a:gd name="connsiteX3" fmla="*/ 32646 w 36827"/>
                <a:gd name="connsiteY3" fmla="*/ 2639 h 61517"/>
                <a:gd name="connsiteX4" fmla="*/ 35720 w 36827"/>
                <a:gd name="connsiteY4" fmla="*/ 22356 h 61517"/>
                <a:gd name="connsiteX5" fmla="*/ 36828 w 36827"/>
                <a:gd name="connsiteY5" fmla="*/ 52810 h 61517"/>
                <a:gd name="connsiteX6" fmla="*/ 9623 w 36827"/>
                <a:gd name="connsiteY6" fmla="*/ 56788 h 61517"/>
                <a:gd name="connsiteX7" fmla="*/ 15316 w 36827"/>
                <a:gd name="connsiteY7" fmla="*/ 21844 h 6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27" h="61517">
                  <a:moveTo>
                    <a:pt x="15366" y="21844"/>
                  </a:moveTo>
                  <a:cubicBezTo>
                    <a:pt x="10781" y="19912"/>
                    <a:pt x="6952" y="18321"/>
                    <a:pt x="0" y="15424"/>
                  </a:cubicBezTo>
                  <a:cubicBezTo>
                    <a:pt x="5189" y="9401"/>
                    <a:pt x="8313" y="2810"/>
                    <a:pt x="12645" y="1503"/>
                  </a:cubicBezTo>
                  <a:cubicBezTo>
                    <a:pt x="18993" y="-372"/>
                    <a:pt x="27659" y="-997"/>
                    <a:pt x="32646" y="2639"/>
                  </a:cubicBezTo>
                  <a:cubicBezTo>
                    <a:pt x="36123" y="5140"/>
                    <a:pt x="36979" y="16049"/>
                    <a:pt x="35720" y="22356"/>
                  </a:cubicBezTo>
                  <a:cubicBezTo>
                    <a:pt x="33604" y="32981"/>
                    <a:pt x="26953" y="42810"/>
                    <a:pt x="36828" y="52810"/>
                  </a:cubicBezTo>
                  <a:cubicBezTo>
                    <a:pt x="27054" y="60935"/>
                    <a:pt x="17331" y="65538"/>
                    <a:pt x="9623" y="56788"/>
                  </a:cubicBezTo>
                  <a:cubicBezTo>
                    <a:pt x="-856" y="44856"/>
                    <a:pt x="12545" y="34799"/>
                    <a:pt x="15316" y="21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D298B8A2-E544-D7AF-B4B4-A047290BDB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6283" y="3714701"/>
              <a:ext cx="82623" cy="24986"/>
            </a:xfrm>
            <a:custGeom>
              <a:avLst/>
              <a:gdLst>
                <a:gd name="connsiteX0" fmla="*/ 0 w 82623"/>
                <a:gd name="connsiteY0" fmla="*/ 14926 h 24986"/>
                <a:gd name="connsiteX1" fmla="*/ 82623 w 82623"/>
                <a:gd name="connsiteY1" fmla="*/ 11744 h 24986"/>
                <a:gd name="connsiteX2" fmla="*/ 69776 w 82623"/>
                <a:gd name="connsiteY2" fmla="*/ 19187 h 24986"/>
                <a:gd name="connsiteX3" fmla="*/ 15265 w 82623"/>
                <a:gd name="connsiteY3" fmla="*/ 24869 h 24986"/>
                <a:gd name="connsiteX4" fmla="*/ 0 w 82623"/>
                <a:gd name="connsiteY4" fmla="*/ 14869 h 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23" h="24986">
                  <a:moveTo>
                    <a:pt x="0" y="14926"/>
                  </a:moveTo>
                  <a:cubicBezTo>
                    <a:pt x="16323" y="-3142"/>
                    <a:pt x="59600" y="-5529"/>
                    <a:pt x="82623" y="11744"/>
                  </a:cubicBezTo>
                  <a:cubicBezTo>
                    <a:pt x="77686" y="14756"/>
                    <a:pt x="73908" y="18676"/>
                    <a:pt x="69776" y="19187"/>
                  </a:cubicBezTo>
                  <a:cubicBezTo>
                    <a:pt x="51640" y="21631"/>
                    <a:pt x="33453" y="23165"/>
                    <a:pt x="15265" y="24869"/>
                  </a:cubicBezTo>
                  <a:cubicBezTo>
                    <a:pt x="8111" y="25551"/>
                    <a:pt x="2368" y="23392"/>
                    <a:pt x="0" y="14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B586E522-2DA5-AC37-9C15-224066D615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6206" y="5619426"/>
              <a:ext cx="55439" cy="42175"/>
            </a:xfrm>
            <a:custGeom>
              <a:avLst/>
              <a:gdLst>
                <a:gd name="connsiteX0" fmla="*/ 32949 w 55439"/>
                <a:gd name="connsiteY0" fmla="*/ 28565 h 42175"/>
                <a:gd name="connsiteX1" fmla="*/ 0 w 55439"/>
                <a:gd name="connsiteY1" fmla="*/ 14077 h 42175"/>
                <a:gd name="connsiteX2" fmla="*/ 20908 w 55439"/>
                <a:gd name="connsiteY2" fmla="*/ 16463 h 42175"/>
                <a:gd name="connsiteX3" fmla="*/ 24636 w 55439"/>
                <a:gd name="connsiteY3" fmla="*/ 10099 h 42175"/>
                <a:gd name="connsiteX4" fmla="*/ 46803 w 55439"/>
                <a:gd name="connsiteY4" fmla="*/ 3679 h 42175"/>
                <a:gd name="connsiteX5" fmla="*/ 52849 w 55439"/>
                <a:gd name="connsiteY5" fmla="*/ 39531 h 42175"/>
                <a:gd name="connsiteX6" fmla="*/ 41916 w 55439"/>
                <a:gd name="connsiteY6" fmla="*/ 41293 h 42175"/>
                <a:gd name="connsiteX7" fmla="*/ 32949 w 55439"/>
                <a:gd name="connsiteY7" fmla="*/ 28509 h 4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439" h="42175">
                  <a:moveTo>
                    <a:pt x="32949" y="28565"/>
                  </a:moveTo>
                  <a:cubicBezTo>
                    <a:pt x="8968" y="44986"/>
                    <a:pt x="2318" y="42372"/>
                    <a:pt x="0" y="14077"/>
                  </a:cubicBezTo>
                  <a:cubicBezTo>
                    <a:pt x="6348" y="14815"/>
                    <a:pt x="12242" y="15497"/>
                    <a:pt x="20908" y="16463"/>
                  </a:cubicBezTo>
                  <a:cubicBezTo>
                    <a:pt x="21412" y="15611"/>
                    <a:pt x="22772" y="12599"/>
                    <a:pt x="24636" y="10099"/>
                  </a:cubicBezTo>
                  <a:cubicBezTo>
                    <a:pt x="30631" y="2088"/>
                    <a:pt x="37181" y="-4333"/>
                    <a:pt x="46803" y="3679"/>
                  </a:cubicBezTo>
                  <a:cubicBezTo>
                    <a:pt x="54209" y="9872"/>
                    <a:pt x="58492" y="32372"/>
                    <a:pt x="52849" y="39531"/>
                  </a:cubicBezTo>
                  <a:cubicBezTo>
                    <a:pt x="50884" y="42031"/>
                    <a:pt x="44385" y="43054"/>
                    <a:pt x="41916" y="41293"/>
                  </a:cubicBezTo>
                  <a:cubicBezTo>
                    <a:pt x="38037" y="38565"/>
                    <a:pt x="35821" y="32884"/>
                    <a:pt x="32949" y="28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4F6DDAC9-A497-A34F-7D54-0FEBE1350D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7838" y="2487473"/>
              <a:ext cx="30858" cy="79645"/>
            </a:xfrm>
            <a:custGeom>
              <a:avLst/>
              <a:gdLst>
                <a:gd name="connsiteX0" fmla="*/ 30631 w 30858"/>
                <a:gd name="connsiteY0" fmla="*/ 157 h 79645"/>
                <a:gd name="connsiteX1" fmla="*/ 15971 w 30858"/>
                <a:gd name="connsiteY1" fmla="*/ 79646 h 79645"/>
                <a:gd name="connsiteX2" fmla="*/ 0 w 30858"/>
                <a:gd name="connsiteY2" fmla="*/ 36236 h 79645"/>
                <a:gd name="connsiteX3" fmla="*/ 30631 w 30858"/>
                <a:gd name="connsiteY3" fmla="*/ 157 h 7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8" h="79645">
                  <a:moveTo>
                    <a:pt x="30631" y="157"/>
                  </a:moveTo>
                  <a:cubicBezTo>
                    <a:pt x="31337" y="27998"/>
                    <a:pt x="31337" y="52543"/>
                    <a:pt x="15971" y="79646"/>
                  </a:cubicBezTo>
                  <a:cubicBezTo>
                    <a:pt x="9673" y="62487"/>
                    <a:pt x="5240" y="50384"/>
                    <a:pt x="0" y="36236"/>
                  </a:cubicBezTo>
                  <a:cubicBezTo>
                    <a:pt x="13552" y="29759"/>
                    <a:pt x="2418" y="-2514"/>
                    <a:pt x="30631" y="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59A36599-DB3D-F02D-B33C-C88AFF5DD6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4179" y="5088936"/>
              <a:ext cx="87812" cy="26064"/>
            </a:xfrm>
            <a:custGeom>
              <a:avLst/>
              <a:gdLst>
                <a:gd name="connsiteX0" fmla="*/ 87813 w 87812"/>
                <a:gd name="connsiteY0" fmla="*/ 10642 h 26064"/>
                <a:gd name="connsiteX1" fmla="*/ 59298 w 87812"/>
                <a:gd name="connsiteY1" fmla="*/ 18711 h 26064"/>
                <a:gd name="connsiteX2" fmla="*/ 11940 w 87812"/>
                <a:gd name="connsiteY2" fmla="*/ 26040 h 26064"/>
                <a:gd name="connsiteX3" fmla="*/ 0 w 87812"/>
                <a:gd name="connsiteY3" fmla="*/ 19449 h 26064"/>
                <a:gd name="connsiteX4" fmla="*/ 6550 w 87812"/>
                <a:gd name="connsiteY4" fmla="*/ 8483 h 26064"/>
                <a:gd name="connsiteX5" fmla="*/ 86856 w 87812"/>
                <a:gd name="connsiteY5" fmla="*/ 2347 h 26064"/>
                <a:gd name="connsiteX6" fmla="*/ 87813 w 87812"/>
                <a:gd name="connsiteY6" fmla="*/ 10642 h 2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812" h="26064">
                  <a:moveTo>
                    <a:pt x="87813" y="10642"/>
                  </a:moveTo>
                  <a:cubicBezTo>
                    <a:pt x="78291" y="13370"/>
                    <a:pt x="68920" y="16779"/>
                    <a:pt x="59298" y="18711"/>
                  </a:cubicBezTo>
                  <a:cubicBezTo>
                    <a:pt x="43579" y="21836"/>
                    <a:pt x="27760" y="24449"/>
                    <a:pt x="11940" y="26040"/>
                  </a:cubicBezTo>
                  <a:cubicBezTo>
                    <a:pt x="8162" y="26438"/>
                    <a:pt x="3980" y="21779"/>
                    <a:pt x="0" y="19449"/>
                  </a:cubicBezTo>
                  <a:cubicBezTo>
                    <a:pt x="2167" y="15643"/>
                    <a:pt x="3829" y="9108"/>
                    <a:pt x="6550" y="8483"/>
                  </a:cubicBezTo>
                  <a:cubicBezTo>
                    <a:pt x="33150" y="2461"/>
                    <a:pt x="59902" y="-3392"/>
                    <a:pt x="86856" y="2347"/>
                  </a:cubicBezTo>
                  <a:cubicBezTo>
                    <a:pt x="87158" y="5131"/>
                    <a:pt x="87511" y="7858"/>
                    <a:pt x="87813" y="106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9CBDB807-2EA6-097E-9397-F1C641508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7883" y="1778982"/>
              <a:ext cx="74582" cy="27510"/>
            </a:xfrm>
            <a:custGeom>
              <a:avLst/>
              <a:gdLst>
                <a:gd name="connsiteX0" fmla="*/ 74532 w 74582"/>
                <a:gd name="connsiteY0" fmla="*/ 12904 h 27510"/>
                <a:gd name="connsiteX1" fmla="*/ 46873 w 74582"/>
                <a:gd name="connsiteY1" fmla="*/ 21995 h 27510"/>
                <a:gd name="connsiteX2" fmla="*/ 10448 w 74582"/>
                <a:gd name="connsiteY2" fmla="*/ 27506 h 27510"/>
                <a:gd name="connsiteX3" fmla="*/ 120 w 74582"/>
                <a:gd name="connsiteY3" fmla="*/ 18245 h 27510"/>
                <a:gd name="connsiteX4" fmla="*/ 6468 w 74582"/>
                <a:gd name="connsiteY4" fmla="*/ 7620 h 27510"/>
                <a:gd name="connsiteX5" fmla="*/ 73776 w 74582"/>
                <a:gd name="connsiteY5" fmla="*/ 6029 h 27510"/>
                <a:gd name="connsiteX6" fmla="*/ 74582 w 74582"/>
                <a:gd name="connsiteY6" fmla="*/ 12961 h 2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82" h="27510">
                  <a:moveTo>
                    <a:pt x="74532" y="12904"/>
                  </a:moveTo>
                  <a:cubicBezTo>
                    <a:pt x="65312" y="15972"/>
                    <a:pt x="56244" y="19836"/>
                    <a:pt x="46873" y="21995"/>
                  </a:cubicBezTo>
                  <a:cubicBezTo>
                    <a:pt x="34883" y="24722"/>
                    <a:pt x="22640" y="26881"/>
                    <a:pt x="10448" y="27506"/>
                  </a:cubicBezTo>
                  <a:cubicBezTo>
                    <a:pt x="6972" y="27677"/>
                    <a:pt x="1934" y="22393"/>
                    <a:pt x="120" y="18245"/>
                  </a:cubicBezTo>
                  <a:cubicBezTo>
                    <a:pt x="-787" y="16200"/>
                    <a:pt x="3647" y="8245"/>
                    <a:pt x="6468" y="7620"/>
                  </a:cubicBezTo>
                  <a:cubicBezTo>
                    <a:pt x="28786" y="2733"/>
                    <a:pt x="51307" y="-5903"/>
                    <a:pt x="73776" y="6029"/>
                  </a:cubicBezTo>
                  <a:cubicBezTo>
                    <a:pt x="74028" y="8359"/>
                    <a:pt x="74280" y="10631"/>
                    <a:pt x="74582" y="12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DD2815BB-A337-5802-4EFF-B64A97B78C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06180" y="3172354"/>
              <a:ext cx="43358" cy="47553"/>
            </a:xfrm>
            <a:custGeom>
              <a:avLst/>
              <a:gdLst>
                <a:gd name="connsiteX0" fmla="*/ 19771 w 43358"/>
                <a:gd name="connsiteY0" fmla="*/ 34144 h 47553"/>
                <a:gd name="connsiteX1" fmla="*/ 14330 w 43358"/>
                <a:gd name="connsiteY1" fmla="*/ 42894 h 47553"/>
                <a:gd name="connsiteX2" fmla="*/ 3297 w 43358"/>
                <a:gd name="connsiteY2" fmla="*/ 47553 h 47553"/>
                <a:gd name="connsiteX3" fmla="*/ 274 w 43358"/>
                <a:gd name="connsiteY3" fmla="*/ 34939 h 47553"/>
                <a:gd name="connsiteX4" fmla="*/ 16194 w 43358"/>
                <a:gd name="connsiteY4" fmla="*/ 3405 h 47553"/>
                <a:gd name="connsiteX5" fmla="*/ 33373 w 43358"/>
                <a:gd name="connsiteY5" fmla="*/ 1076 h 47553"/>
                <a:gd name="connsiteX6" fmla="*/ 42341 w 43358"/>
                <a:gd name="connsiteY6" fmla="*/ 39030 h 47553"/>
                <a:gd name="connsiteX7" fmla="*/ 19821 w 43358"/>
                <a:gd name="connsiteY7" fmla="*/ 34030 h 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58" h="47553">
                  <a:moveTo>
                    <a:pt x="19771" y="34144"/>
                  </a:moveTo>
                  <a:cubicBezTo>
                    <a:pt x="17554" y="37837"/>
                    <a:pt x="16496" y="41360"/>
                    <a:pt x="14330" y="42894"/>
                  </a:cubicBezTo>
                  <a:cubicBezTo>
                    <a:pt x="11055" y="45167"/>
                    <a:pt x="7025" y="46076"/>
                    <a:pt x="3297" y="47553"/>
                  </a:cubicBezTo>
                  <a:cubicBezTo>
                    <a:pt x="2188" y="43292"/>
                    <a:pt x="-935" y="38065"/>
                    <a:pt x="274" y="34939"/>
                  </a:cubicBezTo>
                  <a:cubicBezTo>
                    <a:pt x="4606" y="23860"/>
                    <a:pt x="9342" y="12496"/>
                    <a:pt x="16194" y="3405"/>
                  </a:cubicBezTo>
                  <a:cubicBezTo>
                    <a:pt x="19015" y="-345"/>
                    <a:pt x="28184" y="-799"/>
                    <a:pt x="33373" y="1076"/>
                  </a:cubicBezTo>
                  <a:cubicBezTo>
                    <a:pt x="40175" y="3519"/>
                    <a:pt x="45717" y="31474"/>
                    <a:pt x="42341" y="39030"/>
                  </a:cubicBezTo>
                  <a:cubicBezTo>
                    <a:pt x="38865" y="46815"/>
                    <a:pt x="32467" y="45792"/>
                    <a:pt x="19821" y="3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ABAF5278-6EAF-9959-519D-5255447034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2144" y="2453372"/>
              <a:ext cx="36475" cy="66772"/>
            </a:xfrm>
            <a:custGeom>
              <a:avLst/>
              <a:gdLst>
                <a:gd name="connsiteX0" fmla="*/ 0 w 36475"/>
                <a:gd name="connsiteY0" fmla="*/ 13632 h 66772"/>
                <a:gd name="connsiteX1" fmla="*/ 25492 w 36475"/>
                <a:gd name="connsiteY1" fmla="*/ 2780 h 66772"/>
                <a:gd name="connsiteX2" fmla="*/ 34208 w 36475"/>
                <a:gd name="connsiteY2" fmla="*/ 29257 h 66772"/>
                <a:gd name="connsiteX3" fmla="*/ 36475 w 36475"/>
                <a:gd name="connsiteY3" fmla="*/ 61814 h 66772"/>
                <a:gd name="connsiteX4" fmla="*/ 13502 w 36475"/>
                <a:gd name="connsiteY4" fmla="*/ 60053 h 66772"/>
                <a:gd name="connsiteX5" fmla="*/ 16575 w 36475"/>
                <a:gd name="connsiteY5" fmla="*/ 21928 h 66772"/>
                <a:gd name="connsiteX6" fmla="*/ 50 w 36475"/>
                <a:gd name="connsiteY6" fmla="*/ 13575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5" h="66772">
                  <a:moveTo>
                    <a:pt x="0" y="13632"/>
                  </a:moveTo>
                  <a:cubicBezTo>
                    <a:pt x="7557" y="-856"/>
                    <a:pt x="15618" y="-2561"/>
                    <a:pt x="25492" y="2780"/>
                  </a:cubicBezTo>
                  <a:cubicBezTo>
                    <a:pt x="35266" y="8064"/>
                    <a:pt x="38037" y="15507"/>
                    <a:pt x="34208" y="29257"/>
                  </a:cubicBezTo>
                  <a:cubicBezTo>
                    <a:pt x="31034" y="40678"/>
                    <a:pt x="25341" y="51757"/>
                    <a:pt x="36475" y="61814"/>
                  </a:cubicBezTo>
                  <a:cubicBezTo>
                    <a:pt x="26701" y="70280"/>
                    <a:pt x="18792" y="66701"/>
                    <a:pt x="13502" y="60053"/>
                  </a:cubicBezTo>
                  <a:cubicBezTo>
                    <a:pt x="3779" y="47780"/>
                    <a:pt x="13099" y="35451"/>
                    <a:pt x="16575" y="21928"/>
                  </a:cubicBezTo>
                  <a:cubicBezTo>
                    <a:pt x="11587" y="19428"/>
                    <a:pt x="6902" y="17041"/>
                    <a:pt x="50" y="13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3659A284-E87C-6844-0890-E988F51EAB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406" y="3013883"/>
              <a:ext cx="56107" cy="49627"/>
            </a:xfrm>
            <a:custGeom>
              <a:avLst/>
              <a:gdLst>
                <a:gd name="connsiteX0" fmla="*/ 10541 w 56107"/>
                <a:gd name="connsiteY0" fmla="*/ 0 h 49627"/>
                <a:gd name="connsiteX1" fmla="*/ 14622 w 56107"/>
                <a:gd name="connsiteY1" fmla="*/ 10966 h 49627"/>
                <a:gd name="connsiteX2" fmla="*/ 25504 w 56107"/>
                <a:gd name="connsiteY2" fmla="*/ 29943 h 49627"/>
                <a:gd name="connsiteX3" fmla="*/ 40014 w 56107"/>
                <a:gd name="connsiteY3" fmla="*/ 15454 h 49627"/>
                <a:gd name="connsiteX4" fmla="*/ 51803 w 56107"/>
                <a:gd name="connsiteY4" fmla="*/ 7898 h 49627"/>
                <a:gd name="connsiteX5" fmla="*/ 55934 w 56107"/>
                <a:gd name="connsiteY5" fmla="*/ 24603 h 49627"/>
                <a:gd name="connsiteX6" fmla="*/ 18652 w 56107"/>
                <a:gd name="connsiteY6" fmla="*/ 48296 h 49627"/>
                <a:gd name="connsiteX7" fmla="*/ 919 w 56107"/>
                <a:gd name="connsiteY7" fmla="*/ 11307 h 49627"/>
                <a:gd name="connsiteX8" fmla="*/ 10541 w 56107"/>
                <a:gd name="connsiteY8" fmla="*/ 114 h 4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7" h="49627">
                  <a:moveTo>
                    <a:pt x="10541" y="0"/>
                  </a:moveTo>
                  <a:cubicBezTo>
                    <a:pt x="13010" y="6705"/>
                    <a:pt x="13564" y="8977"/>
                    <a:pt x="14622" y="10966"/>
                  </a:cubicBezTo>
                  <a:cubicBezTo>
                    <a:pt x="18098" y="17614"/>
                    <a:pt x="20516" y="27955"/>
                    <a:pt x="25504" y="29943"/>
                  </a:cubicBezTo>
                  <a:cubicBezTo>
                    <a:pt x="34069" y="33296"/>
                    <a:pt x="35681" y="21477"/>
                    <a:pt x="40014" y="15454"/>
                  </a:cubicBezTo>
                  <a:cubicBezTo>
                    <a:pt x="42633" y="11761"/>
                    <a:pt x="47772" y="10341"/>
                    <a:pt x="51803" y="7898"/>
                  </a:cubicBezTo>
                  <a:cubicBezTo>
                    <a:pt x="53314" y="13466"/>
                    <a:pt x="56941" y="19659"/>
                    <a:pt x="55934" y="24603"/>
                  </a:cubicBezTo>
                  <a:cubicBezTo>
                    <a:pt x="52155" y="42898"/>
                    <a:pt x="34321" y="53523"/>
                    <a:pt x="18652" y="48296"/>
                  </a:cubicBezTo>
                  <a:cubicBezTo>
                    <a:pt x="5402" y="43864"/>
                    <a:pt x="-2860" y="27443"/>
                    <a:pt x="919" y="11307"/>
                  </a:cubicBezTo>
                  <a:cubicBezTo>
                    <a:pt x="1725" y="7784"/>
                    <a:pt x="5957" y="5227"/>
                    <a:pt x="10541" y="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65132AC-581A-0C5E-FEBF-69DBDE6B5F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8310" y="5193603"/>
              <a:ext cx="76472" cy="27591"/>
            </a:xfrm>
            <a:custGeom>
              <a:avLst/>
              <a:gdLst>
                <a:gd name="connsiteX0" fmla="*/ 76472 w 76472"/>
                <a:gd name="connsiteY0" fmla="*/ 6317 h 27591"/>
                <a:gd name="connsiteX1" fmla="*/ 67252 w 76472"/>
                <a:gd name="connsiteY1" fmla="*/ 14613 h 27591"/>
                <a:gd name="connsiteX2" fmla="*/ 14303 w 76472"/>
                <a:gd name="connsiteY2" fmla="*/ 27510 h 27591"/>
                <a:gd name="connsiteX3" fmla="*/ 852 w 76472"/>
                <a:gd name="connsiteY3" fmla="*/ 19556 h 27591"/>
                <a:gd name="connsiteX4" fmla="*/ 9870 w 76472"/>
                <a:gd name="connsiteY4" fmla="*/ 6203 h 27591"/>
                <a:gd name="connsiteX5" fmla="*/ 65893 w 76472"/>
                <a:gd name="connsiteY5" fmla="*/ 10 h 27591"/>
                <a:gd name="connsiteX6" fmla="*/ 76472 w 76472"/>
                <a:gd name="connsiteY6" fmla="*/ 6317 h 2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72" h="27591">
                  <a:moveTo>
                    <a:pt x="76472" y="6317"/>
                  </a:moveTo>
                  <a:cubicBezTo>
                    <a:pt x="72492" y="10010"/>
                    <a:pt x="70175" y="13760"/>
                    <a:pt x="67252" y="14613"/>
                  </a:cubicBezTo>
                  <a:cubicBezTo>
                    <a:pt x="49720" y="19442"/>
                    <a:pt x="32137" y="24328"/>
                    <a:pt x="14303" y="27510"/>
                  </a:cubicBezTo>
                  <a:cubicBezTo>
                    <a:pt x="10121" y="28249"/>
                    <a:pt x="2615" y="23817"/>
                    <a:pt x="852" y="19556"/>
                  </a:cubicBezTo>
                  <a:cubicBezTo>
                    <a:pt x="-2322" y="11999"/>
                    <a:pt x="3975" y="7056"/>
                    <a:pt x="9870" y="6203"/>
                  </a:cubicBezTo>
                  <a:cubicBezTo>
                    <a:pt x="28460" y="3476"/>
                    <a:pt x="47201" y="1544"/>
                    <a:pt x="65893" y="10"/>
                  </a:cubicBezTo>
                  <a:cubicBezTo>
                    <a:pt x="68714" y="-217"/>
                    <a:pt x="71787" y="3419"/>
                    <a:pt x="76472" y="63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BC270B7D-0018-280E-D091-20F67F3333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18095" y="2624094"/>
              <a:ext cx="40324" cy="56251"/>
            </a:xfrm>
            <a:custGeom>
              <a:avLst/>
              <a:gdLst>
                <a:gd name="connsiteX0" fmla="*/ 17455 w 40324"/>
                <a:gd name="connsiteY0" fmla="*/ 31378 h 56251"/>
                <a:gd name="connsiteX1" fmla="*/ 3147 w 40324"/>
                <a:gd name="connsiteY1" fmla="*/ 44957 h 56251"/>
                <a:gd name="connsiteX2" fmla="*/ 24 w 40324"/>
                <a:gd name="connsiteY2" fmla="*/ 40809 h 56251"/>
                <a:gd name="connsiteX3" fmla="*/ 15289 w 40324"/>
                <a:gd name="connsiteY3" fmla="*/ 6207 h 56251"/>
                <a:gd name="connsiteX4" fmla="*/ 37103 w 40324"/>
                <a:gd name="connsiteY4" fmla="*/ 11434 h 56251"/>
                <a:gd name="connsiteX5" fmla="*/ 40277 w 40324"/>
                <a:gd name="connsiteY5" fmla="*/ 45469 h 56251"/>
                <a:gd name="connsiteX6" fmla="*/ 31159 w 40324"/>
                <a:gd name="connsiteY6" fmla="*/ 56151 h 56251"/>
                <a:gd name="connsiteX7" fmla="*/ 22040 w 40324"/>
                <a:gd name="connsiteY7" fmla="*/ 48764 h 56251"/>
                <a:gd name="connsiteX8" fmla="*/ 17455 w 40324"/>
                <a:gd name="connsiteY8" fmla="*/ 31378 h 5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324" h="56251">
                  <a:moveTo>
                    <a:pt x="17455" y="31378"/>
                  </a:moveTo>
                  <a:cubicBezTo>
                    <a:pt x="11611" y="36889"/>
                    <a:pt x="7379" y="40980"/>
                    <a:pt x="3147" y="44957"/>
                  </a:cubicBezTo>
                  <a:cubicBezTo>
                    <a:pt x="1585" y="42912"/>
                    <a:pt x="-228" y="41321"/>
                    <a:pt x="24" y="40809"/>
                  </a:cubicBezTo>
                  <a:cubicBezTo>
                    <a:pt x="4860" y="29105"/>
                    <a:pt x="8538" y="16321"/>
                    <a:pt x="15289" y="6207"/>
                  </a:cubicBezTo>
                  <a:cubicBezTo>
                    <a:pt x="22140" y="-4077"/>
                    <a:pt x="34030" y="-1066"/>
                    <a:pt x="37103" y="11434"/>
                  </a:cubicBezTo>
                  <a:cubicBezTo>
                    <a:pt x="39824" y="22287"/>
                    <a:pt x="40529" y="34105"/>
                    <a:pt x="40277" y="45469"/>
                  </a:cubicBezTo>
                  <a:cubicBezTo>
                    <a:pt x="40177" y="49332"/>
                    <a:pt x="35038" y="54503"/>
                    <a:pt x="31159" y="56151"/>
                  </a:cubicBezTo>
                  <a:cubicBezTo>
                    <a:pt x="29143" y="57003"/>
                    <a:pt x="24005" y="52287"/>
                    <a:pt x="22040" y="48764"/>
                  </a:cubicBezTo>
                  <a:cubicBezTo>
                    <a:pt x="19773" y="44844"/>
                    <a:pt x="19470" y="39503"/>
                    <a:pt x="17455" y="313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9357BA0-7E76-6789-5CF8-555357C0C6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3152" y="225086"/>
              <a:ext cx="22418" cy="77926"/>
            </a:xfrm>
            <a:custGeom>
              <a:avLst/>
              <a:gdLst>
                <a:gd name="connsiteX0" fmla="*/ 6498 w 22418"/>
                <a:gd name="connsiteY0" fmla="*/ 76336 h 77926"/>
                <a:gd name="connsiteX1" fmla="*/ 4735 w 22418"/>
                <a:gd name="connsiteY1" fmla="*/ 6051 h 77926"/>
                <a:gd name="connsiteX2" fmla="*/ 19648 w 22418"/>
                <a:gd name="connsiteY2" fmla="*/ 6051 h 77926"/>
                <a:gd name="connsiteX3" fmla="*/ 22167 w 22418"/>
                <a:gd name="connsiteY3" fmla="*/ 54745 h 77926"/>
                <a:gd name="connsiteX4" fmla="*/ 13653 w 22418"/>
                <a:gd name="connsiteY4" fmla="*/ 77927 h 77926"/>
                <a:gd name="connsiteX5" fmla="*/ 6498 w 22418"/>
                <a:gd name="connsiteY5" fmla="*/ 76279 h 7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8" h="77926">
                  <a:moveTo>
                    <a:pt x="6498" y="76336"/>
                  </a:moveTo>
                  <a:cubicBezTo>
                    <a:pt x="-2268" y="53552"/>
                    <a:pt x="-1461" y="29745"/>
                    <a:pt x="4735" y="6051"/>
                  </a:cubicBezTo>
                  <a:cubicBezTo>
                    <a:pt x="6851" y="-2074"/>
                    <a:pt x="18388" y="-1960"/>
                    <a:pt x="19648" y="6051"/>
                  </a:cubicBezTo>
                  <a:cubicBezTo>
                    <a:pt x="22116" y="22017"/>
                    <a:pt x="22872" y="38551"/>
                    <a:pt x="22167" y="54745"/>
                  </a:cubicBezTo>
                  <a:cubicBezTo>
                    <a:pt x="21814" y="62586"/>
                    <a:pt x="16625" y="70199"/>
                    <a:pt x="13653" y="77927"/>
                  </a:cubicBezTo>
                  <a:cubicBezTo>
                    <a:pt x="11285" y="77359"/>
                    <a:pt x="8866" y="76847"/>
                    <a:pt x="6498" y="762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4388C6CD-876C-7FBB-6A74-3C9D8BBCA5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8788" y="6365496"/>
              <a:ext cx="18707" cy="98807"/>
            </a:xfrm>
            <a:custGeom>
              <a:avLst/>
              <a:gdLst>
                <a:gd name="connsiteX0" fmla="*/ 8526 w 18707"/>
                <a:gd name="connsiteY0" fmla="*/ 0 h 98807"/>
                <a:gd name="connsiteX1" fmla="*/ 18551 w 18707"/>
                <a:gd name="connsiteY1" fmla="*/ 98808 h 98807"/>
                <a:gd name="connsiteX2" fmla="*/ 3034 w 18707"/>
                <a:gd name="connsiteY2" fmla="*/ 80626 h 98807"/>
                <a:gd name="connsiteX3" fmla="*/ 8526 w 18707"/>
                <a:gd name="connsiteY3" fmla="*/ 57 h 9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7" h="98807">
                  <a:moveTo>
                    <a:pt x="8526" y="0"/>
                  </a:moveTo>
                  <a:cubicBezTo>
                    <a:pt x="17191" y="31762"/>
                    <a:pt x="19358" y="63921"/>
                    <a:pt x="18551" y="98808"/>
                  </a:cubicBezTo>
                  <a:cubicBezTo>
                    <a:pt x="7115" y="95740"/>
                    <a:pt x="4092" y="89035"/>
                    <a:pt x="3034" y="80626"/>
                  </a:cubicBezTo>
                  <a:cubicBezTo>
                    <a:pt x="-341" y="53466"/>
                    <a:pt x="-3414" y="26250"/>
                    <a:pt x="8526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A017CE5-11F7-967F-AAD8-09304D722D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896" y="4833935"/>
              <a:ext cx="51488" cy="53426"/>
            </a:xfrm>
            <a:custGeom>
              <a:avLst/>
              <a:gdLst>
                <a:gd name="connsiteX0" fmla="*/ 51489 w 51488"/>
                <a:gd name="connsiteY0" fmla="*/ 21040 h 53426"/>
                <a:gd name="connsiteX1" fmla="*/ 31740 w 51488"/>
                <a:gd name="connsiteY1" fmla="*/ 53426 h 53426"/>
                <a:gd name="connsiteX2" fmla="*/ 0 w 51488"/>
                <a:gd name="connsiteY2" fmla="*/ 34790 h 53426"/>
                <a:gd name="connsiteX3" fmla="*/ 7557 w 51488"/>
                <a:gd name="connsiteY3" fmla="*/ 24676 h 53426"/>
                <a:gd name="connsiteX4" fmla="*/ 19699 w 51488"/>
                <a:gd name="connsiteY4" fmla="*/ 9392 h 53426"/>
                <a:gd name="connsiteX5" fmla="*/ 37785 w 51488"/>
                <a:gd name="connsiteY5" fmla="*/ 5812 h 53426"/>
                <a:gd name="connsiteX6" fmla="*/ 51438 w 51488"/>
                <a:gd name="connsiteY6" fmla="*/ 21096 h 5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88" h="53426">
                  <a:moveTo>
                    <a:pt x="51489" y="21040"/>
                  </a:moveTo>
                  <a:cubicBezTo>
                    <a:pt x="44838" y="32006"/>
                    <a:pt x="38239" y="42801"/>
                    <a:pt x="31740" y="53426"/>
                  </a:cubicBezTo>
                  <a:cubicBezTo>
                    <a:pt x="20908" y="47063"/>
                    <a:pt x="11285" y="41381"/>
                    <a:pt x="0" y="34790"/>
                  </a:cubicBezTo>
                  <a:cubicBezTo>
                    <a:pt x="2620" y="31097"/>
                    <a:pt x="4433" y="26153"/>
                    <a:pt x="7557" y="24676"/>
                  </a:cubicBezTo>
                  <a:cubicBezTo>
                    <a:pt x="14157" y="21608"/>
                    <a:pt x="17230" y="17290"/>
                    <a:pt x="19699" y="9392"/>
                  </a:cubicBezTo>
                  <a:cubicBezTo>
                    <a:pt x="23326" y="-2142"/>
                    <a:pt x="30127" y="-2711"/>
                    <a:pt x="37785" y="5812"/>
                  </a:cubicBezTo>
                  <a:cubicBezTo>
                    <a:pt x="42168" y="10699"/>
                    <a:pt x="46551" y="15585"/>
                    <a:pt x="51438" y="210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5C2913B2-DEB7-A31E-47DE-845B4FF49A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9316" y="5640315"/>
              <a:ext cx="77132" cy="21624"/>
            </a:xfrm>
            <a:custGeom>
              <a:avLst/>
              <a:gdLst>
                <a:gd name="connsiteX0" fmla="*/ 77132 w 77132"/>
                <a:gd name="connsiteY0" fmla="*/ 17620 h 21624"/>
                <a:gd name="connsiteX1" fmla="*/ 54108 w 77132"/>
                <a:gd name="connsiteY1" fmla="*/ 21483 h 21624"/>
                <a:gd name="connsiteX2" fmla="*/ 10781 w 77132"/>
                <a:gd name="connsiteY2" fmla="*/ 20234 h 21624"/>
                <a:gd name="connsiteX3" fmla="*/ 0 w 77132"/>
                <a:gd name="connsiteY3" fmla="*/ 11540 h 21624"/>
                <a:gd name="connsiteX4" fmla="*/ 8464 w 77132"/>
                <a:gd name="connsiteY4" fmla="*/ 2336 h 21624"/>
                <a:gd name="connsiteX5" fmla="*/ 77132 w 77132"/>
                <a:gd name="connsiteY5" fmla="*/ 9722 h 21624"/>
                <a:gd name="connsiteX6" fmla="*/ 77132 w 77132"/>
                <a:gd name="connsiteY6" fmla="*/ 17620 h 2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32" h="21624">
                  <a:moveTo>
                    <a:pt x="77132" y="17620"/>
                  </a:moveTo>
                  <a:cubicBezTo>
                    <a:pt x="69474" y="18984"/>
                    <a:pt x="61817" y="21256"/>
                    <a:pt x="54108" y="21483"/>
                  </a:cubicBezTo>
                  <a:cubicBezTo>
                    <a:pt x="39649" y="21825"/>
                    <a:pt x="25190" y="21597"/>
                    <a:pt x="10781" y="20234"/>
                  </a:cubicBezTo>
                  <a:cubicBezTo>
                    <a:pt x="7003" y="19893"/>
                    <a:pt x="3577" y="14552"/>
                    <a:pt x="0" y="11540"/>
                  </a:cubicBezTo>
                  <a:cubicBezTo>
                    <a:pt x="2771" y="8358"/>
                    <a:pt x="5189" y="3188"/>
                    <a:pt x="8464" y="2336"/>
                  </a:cubicBezTo>
                  <a:cubicBezTo>
                    <a:pt x="32344" y="-3914"/>
                    <a:pt x="54663" y="3699"/>
                    <a:pt x="77132" y="9722"/>
                  </a:cubicBezTo>
                  <a:cubicBezTo>
                    <a:pt x="77132" y="12336"/>
                    <a:pt x="77132" y="15006"/>
                    <a:pt x="77132" y="17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C02C8FD1-1B23-7D1D-6CF5-529083B94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61483" y="5052632"/>
              <a:ext cx="68093" cy="54162"/>
            </a:xfrm>
            <a:custGeom>
              <a:avLst/>
              <a:gdLst>
                <a:gd name="connsiteX0" fmla="*/ 36425 w 68093"/>
                <a:gd name="connsiteY0" fmla="*/ 54163 h 54162"/>
                <a:gd name="connsiteX1" fmla="*/ 49322 w 68093"/>
                <a:gd name="connsiteY1" fmla="*/ 19277 h 54162"/>
                <a:gd name="connsiteX2" fmla="*/ 454 w 68093"/>
                <a:gd name="connsiteY2" fmla="*/ 10697 h 54162"/>
                <a:gd name="connsiteX3" fmla="*/ 0 w 68093"/>
                <a:gd name="connsiteY3" fmla="*/ 5469 h 54162"/>
                <a:gd name="connsiteX4" fmla="*/ 7910 w 68093"/>
                <a:gd name="connsiteY4" fmla="*/ 15 h 54162"/>
                <a:gd name="connsiteX5" fmla="*/ 57181 w 68093"/>
                <a:gd name="connsiteY5" fmla="*/ 7117 h 54162"/>
                <a:gd name="connsiteX6" fmla="*/ 63227 w 68093"/>
                <a:gd name="connsiteY6" fmla="*/ 31492 h 54162"/>
                <a:gd name="connsiteX7" fmla="*/ 36425 w 68093"/>
                <a:gd name="connsiteY7" fmla="*/ 54163 h 5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93" h="54162">
                  <a:moveTo>
                    <a:pt x="36425" y="54163"/>
                  </a:moveTo>
                  <a:cubicBezTo>
                    <a:pt x="32143" y="37345"/>
                    <a:pt x="46400" y="33311"/>
                    <a:pt x="49322" y="19277"/>
                  </a:cubicBezTo>
                  <a:cubicBezTo>
                    <a:pt x="32949" y="16379"/>
                    <a:pt x="16676" y="13538"/>
                    <a:pt x="454" y="10697"/>
                  </a:cubicBezTo>
                  <a:cubicBezTo>
                    <a:pt x="302" y="8936"/>
                    <a:pt x="151" y="7231"/>
                    <a:pt x="0" y="5469"/>
                  </a:cubicBezTo>
                  <a:cubicBezTo>
                    <a:pt x="2670" y="3538"/>
                    <a:pt x="5441" y="-269"/>
                    <a:pt x="7910" y="15"/>
                  </a:cubicBezTo>
                  <a:cubicBezTo>
                    <a:pt x="24434" y="1720"/>
                    <a:pt x="41211" y="2628"/>
                    <a:pt x="57181" y="7117"/>
                  </a:cubicBezTo>
                  <a:cubicBezTo>
                    <a:pt x="69525" y="10583"/>
                    <a:pt x="71187" y="20015"/>
                    <a:pt x="63227" y="31492"/>
                  </a:cubicBezTo>
                  <a:cubicBezTo>
                    <a:pt x="56728" y="40868"/>
                    <a:pt x="50481" y="51493"/>
                    <a:pt x="36425" y="541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BB965012-E4A5-E54D-F8C8-BA4EC6C539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9621" y="4294072"/>
              <a:ext cx="64434" cy="59773"/>
            </a:xfrm>
            <a:custGeom>
              <a:avLst/>
              <a:gdLst>
                <a:gd name="connsiteX0" fmla="*/ 51438 w 64434"/>
                <a:gd name="connsiteY0" fmla="*/ 17944 h 59773"/>
                <a:gd name="connsiteX1" fmla="*/ 0 w 64434"/>
                <a:gd name="connsiteY1" fmla="*/ 14706 h 59773"/>
                <a:gd name="connsiteX2" fmla="*/ 9270 w 64434"/>
                <a:gd name="connsiteY2" fmla="*/ 3058 h 59773"/>
                <a:gd name="connsiteX3" fmla="*/ 53504 w 64434"/>
                <a:gd name="connsiteY3" fmla="*/ 7717 h 59773"/>
                <a:gd name="connsiteX4" fmla="*/ 61363 w 64434"/>
                <a:gd name="connsiteY4" fmla="*/ 36524 h 59773"/>
                <a:gd name="connsiteX5" fmla="*/ 46904 w 64434"/>
                <a:gd name="connsiteY5" fmla="*/ 57717 h 59773"/>
                <a:gd name="connsiteX6" fmla="*/ 37483 w 64434"/>
                <a:gd name="connsiteY6" fmla="*/ 58854 h 59773"/>
                <a:gd name="connsiteX7" fmla="*/ 35518 w 64434"/>
                <a:gd name="connsiteY7" fmla="*/ 48342 h 59773"/>
                <a:gd name="connsiteX8" fmla="*/ 51489 w 64434"/>
                <a:gd name="connsiteY8" fmla="*/ 17944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434" h="59773">
                  <a:moveTo>
                    <a:pt x="51438" y="17944"/>
                  </a:moveTo>
                  <a:cubicBezTo>
                    <a:pt x="32647" y="16751"/>
                    <a:pt x="18288" y="15842"/>
                    <a:pt x="0" y="14706"/>
                  </a:cubicBezTo>
                  <a:cubicBezTo>
                    <a:pt x="4937" y="8285"/>
                    <a:pt x="6650" y="3853"/>
                    <a:pt x="9270" y="3058"/>
                  </a:cubicBezTo>
                  <a:cubicBezTo>
                    <a:pt x="24435" y="-1715"/>
                    <a:pt x="39498" y="-1431"/>
                    <a:pt x="53504" y="7717"/>
                  </a:cubicBezTo>
                  <a:cubicBezTo>
                    <a:pt x="64587" y="14990"/>
                    <a:pt x="67308" y="24138"/>
                    <a:pt x="61363" y="36524"/>
                  </a:cubicBezTo>
                  <a:cubicBezTo>
                    <a:pt x="57635" y="44308"/>
                    <a:pt x="52345" y="51354"/>
                    <a:pt x="46904" y="57717"/>
                  </a:cubicBezTo>
                  <a:cubicBezTo>
                    <a:pt x="45090" y="59820"/>
                    <a:pt x="39448" y="60502"/>
                    <a:pt x="37483" y="58854"/>
                  </a:cubicBezTo>
                  <a:cubicBezTo>
                    <a:pt x="35468" y="57206"/>
                    <a:pt x="34359" y="51070"/>
                    <a:pt x="35518" y="48342"/>
                  </a:cubicBezTo>
                  <a:cubicBezTo>
                    <a:pt x="39196" y="39649"/>
                    <a:pt x="44133" y="31638"/>
                    <a:pt x="51489" y="17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30F9E192-93E0-DF20-5C38-C627F555FC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14742" y="2444688"/>
              <a:ext cx="34713" cy="63850"/>
            </a:xfrm>
            <a:custGeom>
              <a:avLst/>
              <a:gdLst>
                <a:gd name="connsiteX0" fmla="*/ 25939 w 34713"/>
                <a:gd name="connsiteY0" fmla="*/ 63851 h 63850"/>
                <a:gd name="connsiteX1" fmla="*/ 13344 w 34713"/>
                <a:gd name="connsiteY1" fmla="*/ 32600 h 63850"/>
                <a:gd name="connsiteX2" fmla="*/ 850 w 34713"/>
                <a:gd name="connsiteY2" fmla="*/ 38907 h 63850"/>
                <a:gd name="connsiteX3" fmla="*/ 11279 w 34713"/>
                <a:gd name="connsiteY3" fmla="*/ 2600 h 63850"/>
                <a:gd name="connsiteX4" fmla="*/ 31884 w 34713"/>
                <a:gd name="connsiteY4" fmla="*/ 11748 h 63850"/>
                <a:gd name="connsiteX5" fmla="*/ 25939 w 34713"/>
                <a:gd name="connsiteY5" fmla="*/ 63794 h 6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13" h="63850">
                  <a:moveTo>
                    <a:pt x="25939" y="63851"/>
                  </a:moveTo>
                  <a:cubicBezTo>
                    <a:pt x="10120" y="57317"/>
                    <a:pt x="16720" y="43282"/>
                    <a:pt x="13344" y="32600"/>
                  </a:cubicBezTo>
                  <a:cubicBezTo>
                    <a:pt x="9163" y="34703"/>
                    <a:pt x="5132" y="36748"/>
                    <a:pt x="850" y="38907"/>
                  </a:cubicBezTo>
                  <a:cubicBezTo>
                    <a:pt x="-1971" y="22998"/>
                    <a:pt x="2412" y="8737"/>
                    <a:pt x="11279" y="2600"/>
                  </a:cubicBezTo>
                  <a:cubicBezTo>
                    <a:pt x="19390" y="-2968"/>
                    <a:pt x="28962" y="555"/>
                    <a:pt x="31884" y="11748"/>
                  </a:cubicBezTo>
                  <a:cubicBezTo>
                    <a:pt x="36520" y="29305"/>
                    <a:pt x="36066" y="46692"/>
                    <a:pt x="25939" y="63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7FA309B-827D-DEBA-BC9C-2715AEA57F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22975" y="4281516"/>
              <a:ext cx="82975" cy="25727"/>
            </a:xfrm>
            <a:custGeom>
              <a:avLst/>
              <a:gdLst>
                <a:gd name="connsiteX0" fmla="*/ 82976 w 82975"/>
                <a:gd name="connsiteY0" fmla="*/ 3000 h 25727"/>
                <a:gd name="connsiteX1" fmla="*/ 23326 w 82975"/>
                <a:gd name="connsiteY1" fmla="*/ 25387 h 25727"/>
                <a:gd name="connsiteX2" fmla="*/ 0 w 82975"/>
                <a:gd name="connsiteY2" fmla="*/ 23966 h 25727"/>
                <a:gd name="connsiteX3" fmla="*/ 9774 w 82975"/>
                <a:gd name="connsiteY3" fmla="*/ 9137 h 25727"/>
                <a:gd name="connsiteX4" fmla="*/ 82976 w 82975"/>
                <a:gd name="connsiteY4" fmla="*/ 3057 h 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75" h="25727">
                  <a:moveTo>
                    <a:pt x="82976" y="3000"/>
                  </a:moveTo>
                  <a:cubicBezTo>
                    <a:pt x="65444" y="18796"/>
                    <a:pt x="44234" y="21807"/>
                    <a:pt x="23326" y="25387"/>
                  </a:cubicBezTo>
                  <a:cubicBezTo>
                    <a:pt x="16978" y="26466"/>
                    <a:pt x="10277" y="24705"/>
                    <a:pt x="0" y="23966"/>
                  </a:cubicBezTo>
                  <a:cubicBezTo>
                    <a:pt x="5038" y="16068"/>
                    <a:pt x="6700" y="10387"/>
                    <a:pt x="9774" y="9137"/>
                  </a:cubicBezTo>
                  <a:cubicBezTo>
                    <a:pt x="33251" y="-466"/>
                    <a:pt x="57534" y="-2511"/>
                    <a:pt x="82976" y="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A6A7473-89AC-69CE-0AB5-0BC48B7919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50138" y="5850547"/>
              <a:ext cx="64541" cy="40788"/>
            </a:xfrm>
            <a:custGeom>
              <a:avLst/>
              <a:gdLst>
                <a:gd name="connsiteX0" fmla="*/ 35518 w 64541"/>
                <a:gd name="connsiteY0" fmla="*/ 40628 h 40788"/>
                <a:gd name="connsiteX1" fmla="*/ 42924 w 64541"/>
                <a:gd name="connsiteY1" fmla="*/ 19491 h 40788"/>
                <a:gd name="connsiteX2" fmla="*/ 8162 w 64541"/>
                <a:gd name="connsiteY2" fmla="*/ 15287 h 40788"/>
                <a:gd name="connsiteX3" fmla="*/ 0 w 64541"/>
                <a:gd name="connsiteY3" fmla="*/ 6707 h 40788"/>
                <a:gd name="connsiteX4" fmla="*/ 7759 w 64541"/>
                <a:gd name="connsiteY4" fmla="*/ 2 h 40788"/>
                <a:gd name="connsiteX5" fmla="*/ 48365 w 64541"/>
                <a:gd name="connsiteY5" fmla="*/ 4320 h 40788"/>
                <a:gd name="connsiteX6" fmla="*/ 64084 w 64541"/>
                <a:gd name="connsiteY6" fmla="*/ 26423 h 40788"/>
                <a:gd name="connsiteX7" fmla="*/ 35468 w 64541"/>
                <a:gd name="connsiteY7" fmla="*/ 40571 h 4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541" h="40788">
                  <a:moveTo>
                    <a:pt x="35518" y="40628"/>
                  </a:moveTo>
                  <a:cubicBezTo>
                    <a:pt x="38239" y="32843"/>
                    <a:pt x="40203" y="27332"/>
                    <a:pt x="42924" y="19491"/>
                  </a:cubicBezTo>
                  <a:cubicBezTo>
                    <a:pt x="30833" y="18184"/>
                    <a:pt x="19396" y="17446"/>
                    <a:pt x="8162" y="15287"/>
                  </a:cubicBezTo>
                  <a:cubicBezTo>
                    <a:pt x="5088" y="14719"/>
                    <a:pt x="2721" y="9719"/>
                    <a:pt x="0" y="6707"/>
                  </a:cubicBezTo>
                  <a:cubicBezTo>
                    <a:pt x="2569" y="4377"/>
                    <a:pt x="5240" y="-111"/>
                    <a:pt x="7759" y="2"/>
                  </a:cubicBezTo>
                  <a:cubicBezTo>
                    <a:pt x="21361" y="685"/>
                    <a:pt x="35266" y="798"/>
                    <a:pt x="48365" y="4320"/>
                  </a:cubicBezTo>
                  <a:cubicBezTo>
                    <a:pt x="61565" y="7843"/>
                    <a:pt x="66099" y="16593"/>
                    <a:pt x="64084" y="26423"/>
                  </a:cubicBezTo>
                  <a:cubicBezTo>
                    <a:pt x="61867" y="37332"/>
                    <a:pt x="53957" y="41878"/>
                    <a:pt x="35468" y="40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FEEB50A7-A514-F230-D543-A4886C5131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64095" y="4720453"/>
              <a:ext cx="21429" cy="87476"/>
            </a:xfrm>
            <a:custGeom>
              <a:avLst/>
              <a:gdLst>
                <a:gd name="connsiteX0" fmla="*/ 8879 w 21429"/>
                <a:gd name="connsiteY0" fmla="*/ 87476 h 87476"/>
                <a:gd name="connsiteX1" fmla="*/ 12 w 21429"/>
                <a:gd name="connsiteY1" fmla="*/ 68783 h 87476"/>
                <a:gd name="connsiteX2" fmla="*/ 5856 w 21429"/>
                <a:gd name="connsiteY2" fmla="*/ 8157 h 87476"/>
                <a:gd name="connsiteX3" fmla="*/ 14924 w 21429"/>
                <a:gd name="connsiteY3" fmla="*/ 32 h 87476"/>
                <a:gd name="connsiteX4" fmla="*/ 21423 w 21429"/>
                <a:gd name="connsiteY4" fmla="*/ 7760 h 87476"/>
                <a:gd name="connsiteX5" fmla="*/ 14824 w 21429"/>
                <a:gd name="connsiteY5" fmla="*/ 72817 h 87476"/>
                <a:gd name="connsiteX6" fmla="*/ 8929 w 21429"/>
                <a:gd name="connsiteY6" fmla="*/ 87476 h 8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29" h="87476">
                  <a:moveTo>
                    <a:pt x="8879" y="87476"/>
                  </a:moveTo>
                  <a:cubicBezTo>
                    <a:pt x="3538" y="76681"/>
                    <a:pt x="-240" y="72590"/>
                    <a:pt x="12" y="68783"/>
                  </a:cubicBezTo>
                  <a:cubicBezTo>
                    <a:pt x="1271" y="48499"/>
                    <a:pt x="3186" y="28271"/>
                    <a:pt x="5856" y="8157"/>
                  </a:cubicBezTo>
                  <a:cubicBezTo>
                    <a:pt x="6309" y="4862"/>
                    <a:pt x="11398" y="1283"/>
                    <a:pt x="14924" y="32"/>
                  </a:cubicBezTo>
                  <a:cubicBezTo>
                    <a:pt x="16385" y="-479"/>
                    <a:pt x="21625" y="5203"/>
                    <a:pt x="21423" y="7760"/>
                  </a:cubicBezTo>
                  <a:cubicBezTo>
                    <a:pt x="19761" y="29521"/>
                    <a:pt x="17393" y="51169"/>
                    <a:pt x="14824" y="72817"/>
                  </a:cubicBezTo>
                  <a:cubicBezTo>
                    <a:pt x="14370" y="76681"/>
                    <a:pt x="11902" y="80260"/>
                    <a:pt x="8929" y="87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7C22AA3-F48F-746A-107D-9220B03A96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8916" y="2589374"/>
              <a:ext cx="24815" cy="73257"/>
            </a:xfrm>
            <a:custGeom>
              <a:avLst/>
              <a:gdLst>
                <a:gd name="connsiteX0" fmla="*/ 11444 w 24815"/>
                <a:gd name="connsiteY0" fmla="*/ 73257 h 73257"/>
                <a:gd name="connsiteX1" fmla="*/ 8 w 24815"/>
                <a:gd name="connsiteY1" fmla="*/ 8938 h 73257"/>
                <a:gd name="connsiteX2" fmla="*/ 5651 w 24815"/>
                <a:gd name="connsiteY2" fmla="*/ 18 h 73257"/>
                <a:gd name="connsiteX3" fmla="*/ 17036 w 24815"/>
                <a:gd name="connsiteY3" fmla="*/ 4791 h 73257"/>
                <a:gd name="connsiteX4" fmla="*/ 11394 w 24815"/>
                <a:gd name="connsiteY4" fmla="*/ 73200 h 7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15" h="73257">
                  <a:moveTo>
                    <a:pt x="11444" y="73257"/>
                  </a:moveTo>
                  <a:cubicBezTo>
                    <a:pt x="1116" y="51041"/>
                    <a:pt x="1267" y="29734"/>
                    <a:pt x="8" y="8938"/>
                  </a:cubicBezTo>
                  <a:cubicBezTo>
                    <a:pt x="-194" y="5927"/>
                    <a:pt x="3535" y="189"/>
                    <a:pt x="5651" y="18"/>
                  </a:cubicBezTo>
                  <a:cubicBezTo>
                    <a:pt x="9429" y="-209"/>
                    <a:pt x="14467" y="1723"/>
                    <a:pt x="17036" y="4791"/>
                  </a:cubicBezTo>
                  <a:cubicBezTo>
                    <a:pt x="29027" y="18939"/>
                    <a:pt x="27163" y="53030"/>
                    <a:pt x="11394" y="732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B0115D31-5B33-D580-741A-4087005E30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7107" y="1830393"/>
              <a:ext cx="46292" cy="52358"/>
            </a:xfrm>
            <a:custGeom>
              <a:avLst/>
              <a:gdLst>
                <a:gd name="connsiteX0" fmla="*/ 22950 w 46292"/>
                <a:gd name="connsiteY0" fmla="*/ 19334 h 52358"/>
                <a:gd name="connsiteX1" fmla="*/ 229 w 46292"/>
                <a:gd name="connsiteY1" fmla="*/ 36380 h 52358"/>
                <a:gd name="connsiteX2" fmla="*/ 16149 w 46292"/>
                <a:gd name="connsiteY2" fmla="*/ 1607 h 52358"/>
                <a:gd name="connsiteX3" fmla="*/ 33480 w 46292"/>
                <a:gd name="connsiteY3" fmla="*/ 3709 h 52358"/>
                <a:gd name="connsiteX4" fmla="*/ 46176 w 46292"/>
                <a:gd name="connsiteY4" fmla="*/ 43880 h 52358"/>
                <a:gd name="connsiteX5" fmla="*/ 39878 w 46292"/>
                <a:gd name="connsiteY5" fmla="*/ 52289 h 52358"/>
                <a:gd name="connsiteX6" fmla="*/ 31364 w 46292"/>
                <a:gd name="connsiteY6" fmla="*/ 47005 h 52358"/>
                <a:gd name="connsiteX7" fmla="*/ 23001 w 46292"/>
                <a:gd name="connsiteY7" fmla="*/ 19278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92" h="52358">
                  <a:moveTo>
                    <a:pt x="22950" y="19334"/>
                  </a:moveTo>
                  <a:cubicBezTo>
                    <a:pt x="15142" y="28920"/>
                    <a:pt x="7585" y="34602"/>
                    <a:pt x="229" y="36380"/>
                  </a:cubicBezTo>
                  <a:cubicBezTo>
                    <a:pt x="-1434" y="20414"/>
                    <a:pt x="6174" y="9391"/>
                    <a:pt x="16149" y="1607"/>
                  </a:cubicBezTo>
                  <a:cubicBezTo>
                    <a:pt x="19877" y="-1348"/>
                    <a:pt x="29752" y="16"/>
                    <a:pt x="33480" y="3709"/>
                  </a:cubicBezTo>
                  <a:cubicBezTo>
                    <a:pt x="43707" y="13937"/>
                    <a:pt x="46982" y="28653"/>
                    <a:pt x="46176" y="43880"/>
                  </a:cubicBezTo>
                  <a:cubicBezTo>
                    <a:pt x="46024" y="47005"/>
                    <a:pt x="42448" y="51721"/>
                    <a:pt x="39878" y="52289"/>
                  </a:cubicBezTo>
                  <a:cubicBezTo>
                    <a:pt x="37359" y="52857"/>
                    <a:pt x="32522" y="49846"/>
                    <a:pt x="31364" y="47005"/>
                  </a:cubicBezTo>
                  <a:cubicBezTo>
                    <a:pt x="28089" y="38937"/>
                    <a:pt x="26124" y="30187"/>
                    <a:pt x="23001" y="192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5FF2ADB6-9B39-7C71-4F50-C86307034F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5682" y="1016243"/>
              <a:ext cx="51562" cy="44190"/>
            </a:xfrm>
            <a:custGeom>
              <a:avLst/>
              <a:gdLst>
                <a:gd name="connsiteX0" fmla="*/ 50735 w 51562"/>
                <a:gd name="connsiteY0" fmla="*/ 28309 h 44190"/>
                <a:gd name="connsiteX1" fmla="*/ 32195 w 51562"/>
                <a:gd name="connsiteY1" fmla="*/ 16207 h 44190"/>
                <a:gd name="connsiteX2" fmla="*/ 20859 w 51562"/>
                <a:gd name="connsiteY2" fmla="*/ 34673 h 44190"/>
                <a:gd name="connsiteX3" fmla="*/ 2370 w 51562"/>
                <a:gd name="connsiteY3" fmla="*/ 42173 h 44190"/>
                <a:gd name="connsiteX4" fmla="*/ 7005 w 51562"/>
                <a:gd name="connsiteY4" fmla="*/ 2343 h 44190"/>
                <a:gd name="connsiteX5" fmla="*/ 29424 w 51562"/>
                <a:gd name="connsiteY5" fmla="*/ 240 h 44190"/>
                <a:gd name="connsiteX6" fmla="*/ 50684 w 51562"/>
                <a:gd name="connsiteY6" fmla="*/ 28309 h 4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62" h="44190">
                  <a:moveTo>
                    <a:pt x="50735" y="28309"/>
                  </a:moveTo>
                  <a:cubicBezTo>
                    <a:pt x="44991" y="24559"/>
                    <a:pt x="39651" y="21036"/>
                    <a:pt x="32195" y="16207"/>
                  </a:cubicBezTo>
                  <a:cubicBezTo>
                    <a:pt x="28668" y="21945"/>
                    <a:pt x="24638" y="28252"/>
                    <a:pt x="20859" y="34673"/>
                  </a:cubicBezTo>
                  <a:cubicBezTo>
                    <a:pt x="16476" y="42059"/>
                    <a:pt x="11489" y="47229"/>
                    <a:pt x="2370" y="42173"/>
                  </a:cubicBezTo>
                  <a:cubicBezTo>
                    <a:pt x="-3928" y="27229"/>
                    <a:pt x="3982" y="14445"/>
                    <a:pt x="7005" y="2343"/>
                  </a:cubicBezTo>
                  <a:cubicBezTo>
                    <a:pt x="15468" y="1547"/>
                    <a:pt x="22471" y="1206"/>
                    <a:pt x="29424" y="240"/>
                  </a:cubicBezTo>
                  <a:cubicBezTo>
                    <a:pt x="44689" y="-1862"/>
                    <a:pt x="54664" y="10013"/>
                    <a:pt x="50684" y="28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2CE6C74C-6DBB-3C2E-0A97-97F3201234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9074" y="4149341"/>
              <a:ext cx="23139" cy="72391"/>
            </a:xfrm>
            <a:custGeom>
              <a:avLst/>
              <a:gdLst>
                <a:gd name="connsiteX0" fmla="*/ 8504 w 23139"/>
                <a:gd name="connsiteY0" fmla="*/ 72335 h 72391"/>
                <a:gd name="connsiteX1" fmla="*/ 1703 w 23139"/>
                <a:gd name="connsiteY1" fmla="*/ 7107 h 72391"/>
                <a:gd name="connsiteX2" fmla="*/ 9361 w 23139"/>
                <a:gd name="connsiteY2" fmla="*/ 5 h 72391"/>
                <a:gd name="connsiteX3" fmla="*/ 20041 w 23139"/>
                <a:gd name="connsiteY3" fmla="*/ 6368 h 72391"/>
                <a:gd name="connsiteX4" fmla="*/ 15457 w 23139"/>
                <a:gd name="connsiteY4" fmla="*/ 70346 h 72391"/>
                <a:gd name="connsiteX5" fmla="*/ 8504 w 23139"/>
                <a:gd name="connsiteY5" fmla="*/ 72392 h 7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39" h="72391">
                  <a:moveTo>
                    <a:pt x="8504" y="72335"/>
                  </a:moveTo>
                  <a:cubicBezTo>
                    <a:pt x="-2982" y="50971"/>
                    <a:pt x="-111" y="28811"/>
                    <a:pt x="1703" y="7107"/>
                  </a:cubicBezTo>
                  <a:cubicBezTo>
                    <a:pt x="1955" y="4323"/>
                    <a:pt x="6791" y="-166"/>
                    <a:pt x="9361" y="5"/>
                  </a:cubicBezTo>
                  <a:cubicBezTo>
                    <a:pt x="13089" y="232"/>
                    <a:pt x="18026" y="2902"/>
                    <a:pt x="20041" y="6368"/>
                  </a:cubicBezTo>
                  <a:cubicBezTo>
                    <a:pt x="26137" y="16539"/>
                    <a:pt x="22510" y="60346"/>
                    <a:pt x="15457" y="70346"/>
                  </a:cubicBezTo>
                  <a:cubicBezTo>
                    <a:pt x="14751" y="71369"/>
                    <a:pt x="12787" y="71198"/>
                    <a:pt x="8504" y="723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7989FDC9-9A8A-27A1-1B46-4FA2EA39E3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5750" y="6589589"/>
              <a:ext cx="52934" cy="48693"/>
            </a:xfrm>
            <a:custGeom>
              <a:avLst/>
              <a:gdLst>
                <a:gd name="connsiteX0" fmla="*/ 48028 w 52934"/>
                <a:gd name="connsiteY0" fmla="*/ 48693 h 48693"/>
                <a:gd name="connsiteX1" fmla="*/ 116 w 52934"/>
                <a:gd name="connsiteY1" fmla="*/ 11421 h 48693"/>
                <a:gd name="connsiteX2" fmla="*/ 2232 w 52934"/>
                <a:gd name="connsiteY2" fmla="*/ 2784 h 48693"/>
                <a:gd name="connsiteX3" fmla="*/ 11956 w 52934"/>
                <a:gd name="connsiteY3" fmla="*/ 1932 h 48693"/>
                <a:gd name="connsiteX4" fmla="*/ 29035 w 52934"/>
                <a:gd name="connsiteY4" fmla="*/ 22273 h 48693"/>
                <a:gd name="connsiteX5" fmla="*/ 52814 w 52934"/>
                <a:gd name="connsiteY5" fmla="*/ 0 h 48693"/>
                <a:gd name="connsiteX6" fmla="*/ 48028 w 52934"/>
                <a:gd name="connsiteY6" fmla="*/ 48693 h 4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34" h="48693">
                  <a:moveTo>
                    <a:pt x="48028" y="48693"/>
                  </a:moveTo>
                  <a:cubicBezTo>
                    <a:pt x="25407" y="48410"/>
                    <a:pt x="2887" y="28977"/>
                    <a:pt x="116" y="11421"/>
                  </a:cubicBezTo>
                  <a:cubicBezTo>
                    <a:pt x="-337" y="8637"/>
                    <a:pt x="570" y="3807"/>
                    <a:pt x="2232" y="2784"/>
                  </a:cubicBezTo>
                  <a:cubicBezTo>
                    <a:pt x="4953" y="1136"/>
                    <a:pt x="10092" y="171"/>
                    <a:pt x="11956" y="1932"/>
                  </a:cubicBezTo>
                  <a:cubicBezTo>
                    <a:pt x="17951" y="7670"/>
                    <a:pt x="22938" y="14773"/>
                    <a:pt x="29035" y="22273"/>
                  </a:cubicBezTo>
                  <a:cubicBezTo>
                    <a:pt x="36793" y="15000"/>
                    <a:pt x="43645" y="8580"/>
                    <a:pt x="52814" y="0"/>
                  </a:cubicBezTo>
                  <a:cubicBezTo>
                    <a:pt x="54829" y="19545"/>
                    <a:pt x="30647" y="28977"/>
                    <a:pt x="48028" y="48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9036D958-F26F-D5CE-472A-6AC0372291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6751" y="4553182"/>
              <a:ext cx="81683" cy="21359"/>
            </a:xfrm>
            <a:custGeom>
              <a:avLst/>
              <a:gdLst>
                <a:gd name="connsiteX0" fmla="*/ 81684 w 81683"/>
                <a:gd name="connsiteY0" fmla="*/ 9689 h 21359"/>
                <a:gd name="connsiteX1" fmla="*/ 9137 w 81683"/>
                <a:gd name="connsiteY1" fmla="*/ 21336 h 21359"/>
                <a:gd name="connsiteX2" fmla="*/ 18 w 81683"/>
                <a:gd name="connsiteY2" fmla="*/ 14007 h 21359"/>
                <a:gd name="connsiteX3" fmla="*/ 6366 w 81683"/>
                <a:gd name="connsiteY3" fmla="*/ 2870 h 21359"/>
                <a:gd name="connsiteX4" fmla="*/ 16694 w 81683"/>
                <a:gd name="connsiteY4" fmla="*/ 86 h 21359"/>
                <a:gd name="connsiteX5" fmla="*/ 68736 w 81683"/>
                <a:gd name="connsiteY5" fmla="*/ 484 h 21359"/>
                <a:gd name="connsiteX6" fmla="*/ 81180 w 81683"/>
                <a:gd name="connsiteY6" fmla="*/ 10427 h 21359"/>
                <a:gd name="connsiteX7" fmla="*/ 81684 w 81683"/>
                <a:gd name="connsiteY7" fmla="*/ 9689 h 2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83" h="21359">
                  <a:moveTo>
                    <a:pt x="81684" y="9689"/>
                  </a:moveTo>
                  <a:cubicBezTo>
                    <a:pt x="57502" y="13723"/>
                    <a:pt x="33370" y="18041"/>
                    <a:pt x="9137" y="21336"/>
                  </a:cubicBezTo>
                  <a:cubicBezTo>
                    <a:pt x="6215" y="21734"/>
                    <a:pt x="270" y="16905"/>
                    <a:pt x="18" y="14007"/>
                  </a:cubicBezTo>
                  <a:cubicBezTo>
                    <a:pt x="-284" y="10484"/>
                    <a:pt x="3292" y="5541"/>
                    <a:pt x="6366" y="2870"/>
                  </a:cubicBezTo>
                  <a:cubicBezTo>
                    <a:pt x="8935" y="654"/>
                    <a:pt x="13167" y="86"/>
                    <a:pt x="16694" y="86"/>
                  </a:cubicBezTo>
                  <a:cubicBezTo>
                    <a:pt x="34025" y="-84"/>
                    <a:pt x="51405" y="-27"/>
                    <a:pt x="68736" y="484"/>
                  </a:cubicBezTo>
                  <a:cubicBezTo>
                    <a:pt x="74379" y="654"/>
                    <a:pt x="80777" y="1166"/>
                    <a:pt x="81180" y="10427"/>
                  </a:cubicBezTo>
                  <a:lnTo>
                    <a:pt x="81684" y="968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141CCA09-BC0E-44C1-EA9A-E77BF72048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9290" y="6240778"/>
              <a:ext cx="25660" cy="68297"/>
            </a:xfrm>
            <a:custGeom>
              <a:avLst/>
              <a:gdLst>
                <a:gd name="connsiteX0" fmla="*/ 18368 w 25660"/>
                <a:gd name="connsiteY0" fmla="*/ 68241 h 68297"/>
                <a:gd name="connsiteX1" fmla="*/ 181 w 25660"/>
                <a:gd name="connsiteY1" fmla="*/ 9206 h 68297"/>
                <a:gd name="connsiteX2" fmla="*/ 8443 w 25660"/>
                <a:gd name="connsiteY2" fmla="*/ 2 h 68297"/>
                <a:gd name="connsiteX3" fmla="*/ 20534 w 25660"/>
                <a:gd name="connsiteY3" fmla="*/ 7331 h 68297"/>
                <a:gd name="connsiteX4" fmla="*/ 18418 w 25660"/>
                <a:gd name="connsiteY4" fmla="*/ 68298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60" h="68297">
                  <a:moveTo>
                    <a:pt x="18368" y="68241"/>
                  </a:moveTo>
                  <a:cubicBezTo>
                    <a:pt x="583" y="49661"/>
                    <a:pt x="-626" y="29547"/>
                    <a:pt x="181" y="9206"/>
                  </a:cubicBezTo>
                  <a:cubicBezTo>
                    <a:pt x="332" y="5797"/>
                    <a:pt x="5621" y="-112"/>
                    <a:pt x="8443" y="2"/>
                  </a:cubicBezTo>
                  <a:cubicBezTo>
                    <a:pt x="12675" y="172"/>
                    <a:pt x="19375" y="3581"/>
                    <a:pt x="20534" y="7331"/>
                  </a:cubicBezTo>
                  <a:cubicBezTo>
                    <a:pt x="26126" y="25967"/>
                    <a:pt x="29300" y="45116"/>
                    <a:pt x="18418" y="68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3CF037A4-329D-3B4F-9C1B-95806536BA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4852" y="129593"/>
              <a:ext cx="77636" cy="27409"/>
            </a:xfrm>
            <a:custGeom>
              <a:avLst/>
              <a:gdLst>
                <a:gd name="connsiteX0" fmla="*/ 77636 w 77636"/>
                <a:gd name="connsiteY0" fmla="*/ 13021 h 27409"/>
                <a:gd name="connsiteX1" fmla="*/ 60305 w 77636"/>
                <a:gd name="connsiteY1" fmla="*/ 17794 h 27409"/>
                <a:gd name="connsiteX2" fmla="*/ 11336 w 77636"/>
                <a:gd name="connsiteY2" fmla="*/ 26999 h 27409"/>
                <a:gd name="connsiteX3" fmla="*/ 0 w 77636"/>
                <a:gd name="connsiteY3" fmla="*/ 24385 h 27409"/>
                <a:gd name="connsiteX4" fmla="*/ 3678 w 77636"/>
                <a:gd name="connsiteY4" fmla="*/ 11658 h 27409"/>
                <a:gd name="connsiteX5" fmla="*/ 77586 w 77636"/>
                <a:gd name="connsiteY5" fmla="*/ 13021 h 2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36" h="27409">
                  <a:moveTo>
                    <a:pt x="77636" y="13021"/>
                  </a:moveTo>
                  <a:cubicBezTo>
                    <a:pt x="69776" y="15294"/>
                    <a:pt x="65091" y="17510"/>
                    <a:pt x="60305" y="17794"/>
                  </a:cubicBezTo>
                  <a:cubicBezTo>
                    <a:pt x="43680" y="18987"/>
                    <a:pt x="26953" y="18192"/>
                    <a:pt x="11336" y="26999"/>
                  </a:cubicBezTo>
                  <a:cubicBezTo>
                    <a:pt x="8615" y="28533"/>
                    <a:pt x="3829" y="25351"/>
                    <a:pt x="0" y="24385"/>
                  </a:cubicBezTo>
                  <a:cubicBezTo>
                    <a:pt x="1159" y="20067"/>
                    <a:pt x="1159" y="14328"/>
                    <a:pt x="3678" y="11658"/>
                  </a:cubicBezTo>
                  <a:cubicBezTo>
                    <a:pt x="18338" y="-3911"/>
                    <a:pt x="56224" y="-4308"/>
                    <a:pt x="77586" y="130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E6164F36-A6E4-5370-8841-EB52825059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2528" y="4034059"/>
              <a:ext cx="76398" cy="22789"/>
            </a:xfrm>
            <a:custGeom>
              <a:avLst/>
              <a:gdLst>
                <a:gd name="connsiteX0" fmla="*/ 76399 w 76398"/>
                <a:gd name="connsiteY0" fmla="*/ 3865 h 22789"/>
                <a:gd name="connsiteX1" fmla="*/ 8536 w 76398"/>
                <a:gd name="connsiteY1" fmla="*/ 22785 h 22789"/>
                <a:gd name="connsiteX2" fmla="*/ 73 w 76398"/>
                <a:gd name="connsiteY2" fmla="*/ 14092 h 22789"/>
                <a:gd name="connsiteX3" fmla="*/ 5564 w 76398"/>
                <a:gd name="connsiteY3" fmla="*/ 5683 h 22789"/>
                <a:gd name="connsiteX4" fmla="*/ 76399 w 76398"/>
                <a:gd name="connsiteY4" fmla="*/ 3808 h 2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8" h="22789">
                  <a:moveTo>
                    <a:pt x="76399" y="3865"/>
                  </a:moveTo>
                  <a:cubicBezTo>
                    <a:pt x="55944" y="20512"/>
                    <a:pt x="32064" y="21138"/>
                    <a:pt x="8536" y="22785"/>
                  </a:cubicBezTo>
                  <a:cubicBezTo>
                    <a:pt x="5715" y="22956"/>
                    <a:pt x="1735" y="17785"/>
                    <a:pt x="73" y="14092"/>
                  </a:cubicBezTo>
                  <a:cubicBezTo>
                    <a:pt x="-582" y="12558"/>
                    <a:pt x="3347" y="5967"/>
                    <a:pt x="5564" y="5683"/>
                  </a:cubicBezTo>
                  <a:cubicBezTo>
                    <a:pt x="28890" y="2842"/>
                    <a:pt x="52166" y="-4431"/>
                    <a:pt x="76399" y="3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D689B5E0-5D18-2A8F-5F13-FA4BB759D2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5583" y="3760362"/>
              <a:ext cx="70224" cy="24728"/>
            </a:xfrm>
            <a:custGeom>
              <a:avLst/>
              <a:gdLst>
                <a:gd name="connsiteX0" fmla="*/ 70174 w 70224"/>
                <a:gd name="connsiteY0" fmla="*/ 10969 h 24728"/>
                <a:gd name="connsiteX1" fmla="*/ 59846 w 70224"/>
                <a:gd name="connsiteY1" fmla="*/ 18924 h 24728"/>
                <a:gd name="connsiteX2" fmla="*/ 9969 w 70224"/>
                <a:gd name="connsiteY2" fmla="*/ 24719 h 24728"/>
                <a:gd name="connsiteX3" fmla="*/ 246 w 70224"/>
                <a:gd name="connsiteY3" fmla="*/ 17560 h 24728"/>
                <a:gd name="connsiteX4" fmla="*/ 3823 w 70224"/>
                <a:gd name="connsiteY4" fmla="*/ 7503 h 24728"/>
                <a:gd name="connsiteX5" fmla="*/ 33447 w 70224"/>
                <a:gd name="connsiteY5" fmla="*/ 855 h 24728"/>
                <a:gd name="connsiteX6" fmla="*/ 70224 w 70224"/>
                <a:gd name="connsiteY6" fmla="*/ 10969 h 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4" h="24728">
                  <a:moveTo>
                    <a:pt x="70174" y="10969"/>
                  </a:moveTo>
                  <a:cubicBezTo>
                    <a:pt x="65539" y="14663"/>
                    <a:pt x="62869" y="18469"/>
                    <a:pt x="59846" y="18924"/>
                  </a:cubicBezTo>
                  <a:cubicBezTo>
                    <a:pt x="43271" y="21424"/>
                    <a:pt x="26645" y="23583"/>
                    <a:pt x="9969" y="24719"/>
                  </a:cubicBezTo>
                  <a:cubicBezTo>
                    <a:pt x="6695" y="24947"/>
                    <a:pt x="2110" y="21026"/>
                    <a:pt x="246" y="17560"/>
                  </a:cubicBezTo>
                  <a:cubicBezTo>
                    <a:pt x="-812" y="15571"/>
                    <a:pt x="1758" y="8128"/>
                    <a:pt x="3823" y="7503"/>
                  </a:cubicBezTo>
                  <a:cubicBezTo>
                    <a:pt x="13496" y="4321"/>
                    <a:pt x="23472" y="1140"/>
                    <a:pt x="33447" y="855"/>
                  </a:cubicBezTo>
                  <a:cubicBezTo>
                    <a:pt x="45135" y="458"/>
                    <a:pt x="58234" y="-3747"/>
                    <a:pt x="70224" y="10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0EBF6EFD-73B1-CB3C-B63B-295A60BE3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82754" y="4342620"/>
              <a:ext cx="21289" cy="73716"/>
            </a:xfrm>
            <a:custGeom>
              <a:avLst/>
              <a:gdLst>
                <a:gd name="connsiteX0" fmla="*/ 7011 w 21289"/>
                <a:gd name="connsiteY0" fmla="*/ 73716 h 73716"/>
                <a:gd name="connsiteX1" fmla="*/ 8 w 21289"/>
                <a:gd name="connsiteY1" fmla="*/ 8829 h 73716"/>
                <a:gd name="connsiteX2" fmla="*/ 6003 w 21289"/>
                <a:gd name="connsiteY2" fmla="*/ 136 h 73716"/>
                <a:gd name="connsiteX3" fmla="*/ 15324 w 21289"/>
                <a:gd name="connsiteY3" fmla="*/ 4454 h 73716"/>
                <a:gd name="connsiteX4" fmla="*/ 7061 w 21289"/>
                <a:gd name="connsiteY4" fmla="*/ 73716 h 7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9" h="73716">
                  <a:moveTo>
                    <a:pt x="7011" y="73716"/>
                  </a:moveTo>
                  <a:cubicBezTo>
                    <a:pt x="-2108" y="51046"/>
                    <a:pt x="1469" y="29511"/>
                    <a:pt x="8" y="8829"/>
                  </a:cubicBezTo>
                  <a:cubicBezTo>
                    <a:pt x="-193" y="5988"/>
                    <a:pt x="3434" y="818"/>
                    <a:pt x="6003" y="136"/>
                  </a:cubicBezTo>
                  <a:cubicBezTo>
                    <a:pt x="8724" y="-603"/>
                    <a:pt x="13308" y="1784"/>
                    <a:pt x="15324" y="4454"/>
                  </a:cubicBezTo>
                  <a:cubicBezTo>
                    <a:pt x="25803" y="18375"/>
                    <a:pt x="22125" y="57466"/>
                    <a:pt x="7061" y="73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47B7199E-CF71-8CA8-2957-26DD7E8953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7560" y="5866584"/>
              <a:ext cx="62254" cy="41181"/>
            </a:xfrm>
            <a:custGeom>
              <a:avLst/>
              <a:gdLst>
                <a:gd name="connsiteX0" fmla="*/ 36694 w 62254"/>
                <a:gd name="connsiteY0" fmla="*/ 41182 h 41181"/>
                <a:gd name="connsiteX1" fmla="*/ 44251 w 62254"/>
                <a:gd name="connsiteY1" fmla="*/ 18739 h 41181"/>
                <a:gd name="connsiteX2" fmla="*/ 219 w 62254"/>
                <a:gd name="connsiteY2" fmla="*/ 14307 h 41181"/>
                <a:gd name="connsiteX3" fmla="*/ 320 w 62254"/>
                <a:gd name="connsiteY3" fmla="*/ 6977 h 41181"/>
                <a:gd name="connsiteX4" fmla="*/ 53924 w 62254"/>
                <a:gd name="connsiteY4" fmla="*/ 6579 h 41181"/>
                <a:gd name="connsiteX5" fmla="*/ 61431 w 62254"/>
                <a:gd name="connsiteY5" fmla="*/ 27716 h 41181"/>
                <a:gd name="connsiteX6" fmla="*/ 36694 w 62254"/>
                <a:gd name="connsiteY6" fmla="*/ 41182 h 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54" h="41181">
                  <a:moveTo>
                    <a:pt x="36694" y="41182"/>
                  </a:moveTo>
                  <a:cubicBezTo>
                    <a:pt x="39465" y="32886"/>
                    <a:pt x="41430" y="27091"/>
                    <a:pt x="44251" y="18739"/>
                  </a:cubicBezTo>
                  <a:cubicBezTo>
                    <a:pt x="29036" y="17204"/>
                    <a:pt x="14426" y="15727"/>
                    <a:pt x="219" y="14307"/>
                  </a:cubicBezTo>
                  <a:cubicBezTo>
                    <a:pt x="219" y="9932"/>
                    <a:pt x="-335" y="7431"/>
                    <a:pt x="320" y="6977"/>
                  </a:cubicBezTo>
                  <a:cubicBezTo>
                    <a:pt x="12764" y="-2114"/>
                    <a:pt x="43092" y="-2398"/>
                    <a:pt x="53924" y="6579"/>
                  </a:cubicBezTo>
                  <a:cubicBezTo>
                    <a:pt x="60121" y="11693"/>
                    <a:pt x="64051" y="18284"/>
                    <a:pt x="61431" y="27716"/>
                  </a:cubicBezTo>
                  <a:cubicBezTo>
                    <a:pt x="58610" y="37830"/>
                    <a:pt x="53521" y="41125"/>
                    <a:pt x="36694" y="411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9564926-5959-02E1-1975-C966EB1F08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85041" y="3739967"/>
              <a:ext cx="19094" cy="86932"/>
            </a:xfrm>
            <a:custGeom>
              <a:avLst/>
              <a:gdLst>
                <a:gd name="connsiteX0" fmla="*/ 8617 w 19094"/>
                <a:gd name="connsiteY0" fmla="*/ 0 h 86932"/>
                <a:gd name="connsiteX1" fmla="*/ 7862 w 19094"/>
                <a:gd name="connsiteY1" fmla="*/ 86933 h 86932"/>
                <a:gd name="connsiteX2" fmla="*/ 8617 w 19094"/>
                <a:gd name="connsiteY2" fmla="*/ 0 h 8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4" h="86932">
                  <a:moveTo>
                    <a:pt x="8617" y="0"/>
                  </a:moveTo>
                  <a:cubicBezTo>
                    <a:pt x="23227" y="22330"/>
                    <a:pt x="22169" y="68353"/>
                    <a:pt x="7862" y="86933"/>
                  </a:cubicBezTo>
                  <a:cubicBezTo>
                    <a:pt x="-2718" y="66989"/>
                    <a:pt x="-2769" y="21818"/>
                    <a:pt x="86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42ACC477-6FD9-80BC-3D90-DF5023BCAC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0121" y="4327981"/>
              <a:ext cx="74034" cy="22459"/>
            </a:xfrm>
            <a:custGeom>
              <a:avLst/>
              <a:gdLst>
                <a:gd name="connsiteX0" fmla="*/ 73985 w 74034"/>
                <a:gd name="connsiteY0" fmla="*/ 12445 h 22459"/>
                <a:gd name="connsiteX1" fmla="*/ 5619 w 74034"/>
                <a:gd name="connsiteY1" fmla="*/ 17786 h 22459"/>
                <a:gd name="connsiteX2" fmla="*/ 77 w 74034"/>
                <a:gd name="connsiteY2" fmla="*/ 9150 h 22459"/>
                <a:gd name="connsiteX3" fmla="*/ 7936 w 74034"/>
                <a:gd name="connsiteY3" fmla="*/ 2 h 22459"/>
                <a:gd name="connsiteX4" fmla="*/ 73934 w 74034"/>
                <a:gd name="connsiteY4" fmla="*/ 4604 h 22459"/>
                <a:gd name="connsiteX5" fmla="*/ 74035 w 74034"/>
                <a:gd name="connsiteY5" fmla="*/ 12445 h 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34" h="22459">
                  <a:moveTo>
                    <a:pt x="73985" y="12445"/>
                  </a:moveTo>
                  <a:cubicBezTo>
                    <a:pt x="52120" y="24945"/>
                    <a:pt x="28995" y="24547"/>
                    <a:pt x="5619" y="17786"/>
                  </a:cubicBezTo>
                  <a:cubicBezTo>
                    <a:pt x="3100" y="17047"/>
                    <a:pt x="-578" y="11195"/>
                    <a:pt x="77" y="9150"/>
                  </a:cubicBezTo>
                  <a:cubicBezTo>
                    <a:pt x="1236" y="5400"/>
                    <a:pt x="5266" y="-112"/>
                    <a:pt x="7936" y="2"/>
                  </a:cubicBezTo>
                  <a:cubicBezTo>
                    <a:pt x="29952" y="911"/>
                    <a:pt x="51918" y="2956"/>
                    <a:pt x="73934" y="4604"/>
                  </a:cubicBezTo>
                  <a:cubicBezTo>
                    <a:pt x="73934" y="7218"/>
                    <a:pt x="74035" y="9832"/>
                    <a:pt x="74035" y="124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6C744E45-E3AE-52D6-F0B6-C9322CE0C1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1106" y="2238266"/>
              <a:ext cx="88266" cy="20609"/>
            </a:xfrm>
            <a:custGeom>
              <a:avLst/>
              <a:gdLst>
                <a:gd name="connsiteX0" fmla="*/ 0 w 88266"/>
                <a:gd name="connsiteY0" fmla="*/ 17828 h 20609"/>
                <a:gd name="connsiteX1" fmla="*/ 12696 w 88266"/>
                <a:gd name="connsiteY1" fmla="*/ 5327 h 20609"/>
                <a:gd name="connsiteX2" fmla="*/ 88266 w 88266"/>
                <a:gd name="connsiteY2" fmla="*/ 7146 h 20609"/>
                <a:gd name="connsiteX3" fmla="*/ 0 w 88266"/>
                <a:gd name="connsiteY3" fmla="*/ 17828 h 2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66" h="20609">
                  <a:moveTo>
                    <a:pt x="0" y="17828"/>
                  </a:moveTo>
                  <a:cubicBezTo>
                    <a:pt x="6247" y="11521"/>
                    <a:pt x="9068" y="6123"/>
                    <a:pt x="12696" y="5327"/>
                  </a:cubicBezTo>
                  <a:cubicBezTo>
                    <a:pt x="37483" y="157"/>
                    <a:pt x="62421" y="-4218"/>
                    <a:pt x="88266" y="7146"/>
                  </a:cubicBezTo>
                  <a:cubicBezTo>
                    <a:pt x="72598" y="18396"/>
                    <a:pt x="27155" y="24532"/>
                    <a:pt x="0" y="17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8988377C-07FF-EB12-7A42-956474B725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6600" y="281420"/>
              <a:ext cx="81263" cy="18987"/>
            </a:xfrm>
            <a:custGeom>
              <a:avLst/>
              <a:gdLst>
                <a:gd name="connsiteX0" fmla="*/ 0 w 81263"/>
                <a:gd name="connsiteY0" fmla="*/ 14320 h 18987"/>
                <a:gd name="connsiteX1" fmla="*/ 13452 w 81263"/>
                <a:gd name="connsiteY1" fmla="*/ 2331 h 18987"/>
                <a:gd name="connsiteX2" fmla="*/ 81263 w 81263"/>
                <a:gd name="connsiteY2" fmla="*/ 8695 h 18987"/>
                <a:gd name="connsiteX3" fmla="*/ 0 w 81263"/>
                <a:gd name="connsiteY3" fmla="*/ 14320 h 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63" h="18987">
                  <a:moveTo>
                    <a:pt x="0" y="14320"/>
                  </a:moveTo>
                  <a:cubicBezTo>
                    <a:pt x="6298" y="8524"/>
                    <a:pt x="9421" y="3695"/>
                    <a:pt x="13452" y="2331"/>
                  </a:cubicBezTo>
                  <a:cubicBezTo>
                    <a:pt x="28969" y="-2953"/>
                    <a:pt x="69071" y="1422"/>
                    <a:pt x="81263" y="8695"/>
                  </a:cubicBezTo>
                  <a:cubicBezTo>
                    <a:pt x="68215" y="19036"/>
                    <a:pt x="28566" y="22786"/>
                    <a:pt x="0" y="143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C46877EA-877C-0FED-D7A9-7F1774E29D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454" y="3878905"/>
              <a:ext cx="73723" cy="20662"/>
            </a:xfrm>
            <a:custGeom>
              <a:avLst/>
              <a:gdLst>
                <a:gd name="connsiteX0" fmla="*/ 73723 w 73723"/>
                <a:gd name="connsiteY0" fmla="*/ 11291 h 20662"/>
                <a:gd name="connsiteX1" fmla="*/ 6617 w 73723"/>
                <a:gd name="connsiteY1" fmla="*/ 17314 h 20662"/>
                <a:gd name="connsiteX2" fmla="*/ 17 w 73723"/>
                <a:gd name="connsiteY2" fmla="*/ 6746 h 20662"/>
                <a:gd name="connsiteX3" fmla="*/ 7524 w 73723"/>
                <a:gd name="connsiteY3" fmla="*/ 41 h 20662"/>
                <a:gd name="connsiteX4" fmla="*/ 73723 w 73723"/>
                <a:gd name="connsiteY4" fmla="*/ 11291 h 2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0662">
                  <a:moveTo>
                    <a:pt x="73723" y="11291"/>
                  </a:moveTo>
                  <a:cubicBezTo>
                    <a:pt x="52009" y="23393"/>
                    <a:pt x="29288" y="21860"/>
                    <a:pt x="6617" y="17314"/>
                  </a:cubicBezTo>
                  <a:cubicBezTo>
                    <a:pt x="3795" y="16746"/>
                    <a:pt x="924" y="10780"/>
                    <a:pt x="17" y="6746"/>
                  </a:cubicBezTo>
                  <a:cubicBezTo>
                    <a:pt x="-336" y="5211"/>
                    <a:pt x="4904" y="41"/>
                    <a:pt x="7524" y="41"/>
                  </a:cubicBezTo>
                  <a:cubicBezTo>
                    <a:pt x="29741" y="268"/>
                    <a:pt x="52362" y="-2175"/>
                    <a:pt x="73723" y="112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449DE56A-24B6-4207-4BA8-AC7AE080C6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56472" y="5341407"/>
              <a:ext cx="56934" cy="38767"/>
            </a:xfrm>
            <a:custGeom>
              <a:avLst/>
              <a:gdLst>
                <a:gd name="connsiteX0" fmla="*/ 0 w 56934"/>
                <a:gd name="connsiteY0" fmla="*/ 11128 h 38767"/>
                <a:gd name="connsiteX1" fmla="*/ 40959 w 56934"/>
                <a:gd name="connsiteY1" fmla="*/ 1185 h 38767"/>
                <a:gd name="connsiteX2" fmla="*/ 56728 w 56934"/>
                <a:gd name="connsiteY2" fmla="*/ 20276 h 38767"/>
                <a:gd name="connsiteX3" fmla="*/ 28969 w 56934"/>
                <a:gd name="connsiteY3" fmla="*/ 37890 h 38767"/>
                <a:gd name="connsiteX4" fmla="*/ 36223 w 56934"/>
                <a:gd name="connsiteY4" fmla="*/ 17719 h 38767"/>
                <a:gd name="connsiteX5" fmla="*/ 0 w 56934"/>
                <a:gd name="connsiteY5" fmla="*/ 11128 h 3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34" h="38767">
                  <a:moveTo>
                    <a:pt x="0" y="11128"/>
                  </a:moveTo>
                  <a:cubicBezTo>
                    <a:pt x="13653" y="-2167"/>
                    <a:pt x="27558" y="-633"/>
                    <a:pt x="40959" y="1185"/>
                  </a:cubicBezTo>
                  <a:cubicBezTo>
                    <a:pt x="52244" y="2719"/>
                    <a:pt x="58139" y="11128"/>
                    <a:pt x="56728" y="20276"/>
                  </a:cubicBezTo>
                  <a:cubicBezTo>
                    <a:pt x="54562" y="33799"/>
                    <a:pt x="43428" y="41469"/>
                    <a:pt x="28969" y="37890"/>
                  </a:cubicBezTo>
                  <a:cubicBezTo>
                    <a:pt x="31336" y="31242"/>
                    <a:pt x="33654" y="24878"/>
                    <a:pt x="36223" y="17719"/>
                  </a:cubicBezTo>
                  <a:cubicBezTo>
                    <a:pt x="25341" y="10276"/>
                    <a:pt x="11134" y="28003"/>
                    <a:pt x="0" y="11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C2C7F8BD-8B4C-01D6-0F58-3B11BD6066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3858" y="5082903"/>
              <a:ext cx="83782" cy="27627"/>
            </a:xfrm>
            <a:custGeom>
              <a:avLst/>
              <a:gdLst>
                <a:gd name="connsiteX0" fmla="*/ 83732 w 83782"/>
                <a:gd name="connsiteY0" fmla="*/ 198 h 27627"/>
                <a:gd name="connsiteX1" fmla="*/ 0 w 83782"/>
                <a:gd name="connsiteY1" fmla="*/ 24801 h 27627"/>
                <a:gd name="connsiteX2" fmla="*/ 3023 w 83782"/>
                <a:gd name="connsiteY2" fmla="*/ 16733 h 27627"/>
                <a:gd name="connsiteX3" fmla="*/ 83782 w 83782"/>
                <a:gd name="connsiteY3" fmla="*/ 255 h 2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2" h="27627">
                  <a:moveTo>
                    <a:pt x="83732" y="198"/>
                  </a:moveTo>
                  <a:cubicBezTo>
                    <a:pt x="55116" y="22983"/>
                    <a:pt x="18540" y="32983"/>
                    <a:pt x="0" y="24801"/>
                  </a:cubicBezTo>
                  <a:cubicBezTo>
                    <a:pt x="957" y="22017"/>
                    <a:pt x="1411" y="17301"/>
                    <a:pt x="3023" y="16733"/>
                  </a:cubicBezTo>
                  <a:cubicBezTo>
                    <a:pt x="27659" y="7699"/>
                    <a:pt x="52345" y="-1677"/>
                    <a:pt x="83782" y="2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614A66F2-19A8-BABF-DCA3-82E5B123CE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61579" y="2775416"/>
              <a:ext cx="39652" cy="39730"/>
            </a:xfrm>
            <a:custGeom>
              <a:avLst/>
              <a:gdLst>
                <a:gd name="connsiteX0" fmla="*/ 15422 w 39652"/>
                <a:gd name="connsiteY0" fmla="*/ 39716 h 39730"/>
                <a:gd name="connsiteX1" fmla="*/ 6 w 39652"/>
                <a:gd name="connsiteY1" fmla="*/ 20966 h 39730"/>
                <a:gd name="connsiteX2" fmla="*/ 19352 w 39652"/>
                <a:gd name="connsiteY2" fmla="*/ 0 h 39730"/>
                <a:gd name="connsiteX3" fmla="*/ 39605 w 39652"/>
                <a:gd name="connsiteY3" fmla="*/ 20511 h 39730"/>
                <a:gd name="connsiteX4" fmla="*/ 15422 w 39652"/>
                <a:gd name="connsiteY4" fmla="*/ 39716 h 3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2" h="39730">
                  <a:moveTo>
                    <a:pt x="15422" y="39716"/>
                  </a:moveTo>
                  <a:cubicBezTo>
                    <a:pt x="5095" y="39432"/>
                    <a:pt x="258" y="33523"/>
                    <a:pt x="6" y="20966"/>
                  </a:cubicBezTo>
                  <a:cubicBezTo>
                    <a:pt x="-246" y="8239"/>
                    <a:pt x="7362" y="0"/>
                    <a:pt x="19352" y="0"/>
                  </a:cubicBezTo>
                  <a:cubicBezTo>
                    <a:pt x="30839" y="0"/>
                    <a:pt x="40411" y="9716"/>
                    <a:pt x="39605" y="20511"/>
                  </a:cubicBezTo>
                  <a:cubicBezTo>
                    <a:pt x="38748" y="32046"/>
                    <a:pt x="28622" y="40114"/>
                    <a:pt x="15422" y="39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0AE4C16E-C4FA-DD84-A3E8-81A65AB89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7080" y="1499263"/>
              <a:ext cx="69071" cy="30572"/>
            </a:xfrm>
            <a:custGeom>
              <a:avLst/>
              <a:gdLst>
                <a:gd name="connsiteX0" fmla="*/ 69072 w 69071"/>
                <a:gd name="connsiteY0" fmla="*/ 2224 h 30572"/>
                <a:gd name="connsiteX1" fmla="*/ 8364 w 69071"/>
                <a:gd name="connsiteY1" fmla="*/ 30519 h 30572"/>
                <a:gd name="connsiteX2" fmla="*/ 0 w 69071"/>
                <a:gd name="connsiteY2" fmla="*/ 25178 h 30572"/>
                <a:gd name="connsiteX3" fmla="*/ 4837 w 69071"/>
                <a:gd name="connsiteY3" fmla="*/ 13701 h 30572"/>
                <a:gd name="connsiteX4" fmla="*/ 69072 w 69071"/>
                <a:gd name="connsiteY4" fmla="*/ 2224 h 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" h="30572">
                  <a:moveTo>
                    <a:pt x="69072" y="2224"/>
                  </a:moveTo>
                  <a:cubicBezTo>
                    <a:pt x="51237" y="18417"/>
                    <a:pt x="30228" y="25860"/>
                    <a:pt x="8364" y="30519"/>
                  </a:cubicBezTo>
                  <a:cubicBezTo>
                    <a:pt x="5794" y="31088"/>
                    <a:pt x="-50" y="26997"/>
                    <a:pt x="0" y="25178"/>
                  </a:cubicBezTo>
                  <a:cubicBezTo>
                    <a:pt x="101" y="21144"/>
                    <a:pt x="2167" y="14724"/>
                    <a:pt x="4837" y="13701"/>
                  </a:cubicBezTo>
                  <a:cubicBezTo>
                    <a:pt x="25241" y="5519"/>
                    <a:pt x="45494" y="-4538"/>
                    <a:pt x="69072" y="22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97939FE1-ED02-7BF9-8CA4-D6566C4DCE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30148" y="713940"/>
              <a:ext cx="41196" cy="58394"/>
            </a:xfrm>
            <a:custGeom>
              <a:avLst/>
              <a:gdLst>
                <a:gd name="connsiteX0" fmla="*/ 22420 w 41196"/>
                <a:gd name="connsiteY0" fmla="*/ 58395 h 58394"/>
                <a:gd name="connsiteX1" fmla="*/ 0 w 41196"/>
                <a:gd name="connsiteY1" fmla="*/ 30156 h 58394"/>
                <a:gd name="connsiteX2" fmla="*/ 21916 w 41196"/>
                <a:gd name="connsiteY2" fmla="*/ 14587 h 58394"/>
                <a:gd name="connsiteX3" fmla="*/ 39599 w 41196"/>
                <a:gd name="connsiteY3" fmla="*/ 496 h 58394"/>
                <a:gd name="connsiteX4" fmla="*/ 22420 w 41196"/>
                <a:gd name="connsiteY4" fmla="*/ 58338 h 5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6" h="58394">
                  <a:moveTo>
                    <a:pt x="22420" y="58395"/>
                  </a:moveTo>
                  <a:cubicBezTo>
                    <a:pt x="22117" y="41917"/>
                    <a:pt x="8565" y="39701"/>
                    <a:pt x="0" y="30156"/>
                  </a:cubicBezTo>
                  <a:cubicBezTo>
                    <a:pt x="8464" y="24417"/>
                    <a:pt x="16978" y="21235"/>
                    <a:pt x="21916" y="14587"/>
                  </a:cubicBezTo>
                  <a:cubicBezTo>
                    <a:pt x="26803" y="8053"/>
                    <a:pt x="27760" y="-2401"/>
                    <a:pt x="39599" y="496"/>
                  </a:cubicBezTo>
                  <a:cubicBezTo>
                    <a:pt x="44284" y="22997"/>
                    <a:pt x="38692" y="41463"/>
                    <a:pt x="22420" y="58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5F326133-8941-873C-46CE-61969DE03B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6345" y="3712696"/>
              <a:ext cx="69524" cy="23911"/>
            </a:xfrm>
            <a:custGeom>
              <a:avLst/>
              <a:gdLst>
                <a:gd name="connsiteX0" fmla="*/ 0 w 69524"/>
                <a:gd name="connsiteY0" fmla="*/ 19942 h 23911"/>
                <a:gd name="connsiteX1" fmla="*/ 20052 w 69524"/>
                <a:gd name="connsiteY1" fmla="*/ 5510 h 23911"/>
                <a:gd name="connsiteX2" fmla="*/ 69525 w 69524"/>
                <a:gd name="connsiteY2" fmla="*/ 6931 h 23911"/>
                <a:gd name="connsiteX3" fmla="*/ 0 w 69524"/>
                <a:gd name="connsiteY3" fmla="*/ 19942 h 2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24" h="23911">
                  <a:moveTo>
                    <a:pt x="0" y="19942"/>
                  </a:moveTo>
                  <a:cubicBezTo>
                    <a:pt x="1612" y="6305"/>
                    <a:pt x="12242" y="7555"/>
                    <a:pt x="20052" y="5510"/>
                  </a:cubicBezTo>
                  <a:cubicBezTo>
                    <a:pt x="49473" y="-2274"/>
                    <a:pt x="55922" y="-1820"/>
                    <a:pt x="69525" y="6931"/>
                  </a:cubicBezTo>
                  <a:cubicBezTo>
                    <a:pt x="54511" y="21589"/>
                    <a:pt x="15316" y="29033"/>
                    <a:pt x="0" y="19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4EAAF31F-3C0A-EC6B-B457-F2DD4C055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3888" y="1778611"/>
              <a:ext cx="69675" cy="23604"/>
            </a:xfrm>
            <a:custGeom>
              <a:avLst/>
              <a:gdLst>
                <a:gd name="connsiteX0" fmla="*/ 69676 w 69675"/>
                <a:gd name="connsiteY0" fmla="*/ 5549 h 23604"/>
                <a:gd name="connsiteX1" fmla="*/ 11033 w 69675"/>
                <a:gd name="connsiteY1" fmla="*/ 23333 h 23604"/>
                <a:gd name="connsiteX2" fmla="*/ 0 w 69675"/>
                <a:gd name="connsiteY2" fmla="*/ 13958 h 23604"/>
                <a:gd name="connsiteX3" fmla="*/ 10076 w 69675"/>
                <a:gd name="connsiteY3" fmla="*/ 4071 h 23604"/>
                <a:gd name="connsiteX4" fmla="*/ 69676 w 69675"/>
                <a:gd name="connsiteY4" fmla="*/ 5492 h 2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5" h="23604">
                  <a:moveTo>
                    <a:pt x="69676" y="5549"/>
                  </a:moveTo>
                  <a:cubicBezTo>
                    <a:pt x="49523" y="21628"/>
                    <a:pt x="30580" y="24640"/>
                    <a:pt x="11033" y="23333"/>
                  </a:cubicBezTo>
                  <a:cubicBezTo>
                    <a:pt x="7204" y="23049"/>
                    <a:pt x="3678" y="17253"/>
                    <a:pt x="0" y="13958"/>
                  </a:cubicBezTo>
                  <a:cubicBezTo>
                    <a:pt x="3325" y="10492"/>
                    <a:pt x="6449" y="4469"/>
                    <a:pt x="10076" y="4071"/>
                  </a:cubicBezTo>
                  <a:cubicBezTo>
                    <a:pt x="28314" y="2083"/>
                    <a:pt x="46753" y="-4736"/>
                    <a:pt x="69676" y="54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3ECBE0F3-A3AF-89A9-CCAE-E69ED0A36E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0243" y="4018647"/>
              <a:ext cx="70661" cy="23491"/>
            </a:xfrm>
            <a:custGeom>
              <a:avLst/>
              <a:gdLst>
                <a:gd name="connsiteX0" fmla="*/ 70661 w 70661"/>
                <a:gd name="connsiteY0" fmla="*/ 4959 h 23491"/>
                <a:gd name="connsiteX1" fmla="*/ 7989 w 70661"/>
                <a:gd name="connsiteY1" fmla="*/ 23482 h 23491"/>
                <a:gd name="connsiteX2" fmla="*/ 129 w 70661"/>
                <a:gd name="connsiteY2" fmla="*/ 17118 h 23491"/>
                <a:gd name="connsiteX3" fmla="*/ 3807 w 70661"/>
                <a:gd name="connsiteY3" fmla="*/ 7232 h 23491"/>
                <a:gd name="connsiteX4" fmla="*/ 70611 w 70661"/>
                <a:gd name="connsiteY4" fmla="*/ 4959 h 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61" h="23491">
                  <a:moveTo>
                    <a:pt x="70661" y="4959"/>
                  </a:moveTo>
                  <a:cubicBezTo>
                    <a:pt x="50761" y="18084"/>
                    <a:pt x="29501" y="21607"/>
                    <a:pt x="7989" y="23482"/>
                  </a:cubicBezTo>
                  <a:cubicBezTo>
                    <a:pt x="5369" y="23709"/>
                    <a:pt x="885" y="19959"/>
                    <a:pt x="129" y="17118"/>
                  </a:cubicBezTo>
                  <a:cubicBezTo>
                    <a:pt x="-576" y="14334"/>
                    <a:pt x="1741" y="7914"/>
                    <a:pt x="3807" y="7232"/>
                  </a:cubicBezTo>
                  <a:cubicBezTo>
                    <a:pt x="25823" y="-211"/>
                    <a:pt x="48142" y="-3393"/>
                    <a:pt x="70611" y="4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DF623CC4-A097-A0A3-8133-6BBE725092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5122" y="2122447"/>
              <a:ext cx="76930" cy="28589"/>
            </a:xfrm>
            <a:custGeom>
              <a:avLst/>
              <a:gdLst>
                <a:gd name="connsiteX0" fmla="*/ 76880 w 76930"/>
                <a:gd name="connsiteY0" fmla="*/ 6771 h 28589"/>
                <a:gd name="connsiteX1" fmla="*/ 0 w 76930"/>
                <a:gd name="connsiteY1" fmla="*/ 28589 h 28589"/>
                <a:gd name="connsiteX2" fmla="*/ 4282 w 76930"/>
                <a:gd name="connsiteY2" fmla="*/ 14214 h 28589"/>
                <a:gd name="connsiteX3" fmla="*/ 70179 w 76930"/>
                <a:gd name="connsiteY3" fmla="*/ 9 h 28589"/>
                <a:gd name="connsiteX4" fmla="*/ 76931 w 76930"/>
                <a:gd name="connsiteY4" fmla="*/ 6771 h 2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0" h="28589">
                  <a:moveTo>
                    <a:pt x="76880" y="6771"/>
                  </a:moveTo>
                  <a:cubicBezTo>
                    <a:pt x="51891" y="19612"/>
                    <a:pt x="28162" y="27112"/>
                    <a:pt x="0" y="28589"/>
                  </a:cubicBezTo>
                  <a:cubicBezTo>
                    <a:pt x="1914" y="21771"/>
                    <a:pt x="2469" y="14669"/>
                    <a:pt x="4282" y="14214"/>
                  </a:cubicBezTo>
                  <a:cubicBezTo>
                    <a:pt x="26147" y="8873"/>
                    <a:pt x="48163" y="4441"/>
                    <a:pt x="70179" y="9"/>
                  </a:cubicBezTo>
                  <a:cubicBezTo>
                    <a:pt x="71036" y="-161"/>
                    <a:pt x="72295" y="1998"/>
                    <a:pt x="76931" y="67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56C60B44-BAB0-4F4B-A23D-3037E47FB7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4182" y="4384692"/>
              <a:ext cx="72708" cy="21201"/>
            </a:xfrm>
            <a:custGeom>
              <a:avLst/>
              <a:gdLst>
                <a:gd name="connsiteX0" fmla="*/ 72708 w 72708"/>
                <a:gd name="connsiteY0" fmla="*/ 7496 h 21201"/>
                <a:gd name="connsiteX1" fmla="*/ 60 w 72708"/>
                <a:gd name="connsiteY1" fmla="*/ 19144 h 21201"/>
                <a:gd name="connsiteX2" fmla="*/ 12907 w 72708"/>
                <a:gd name="connsiteY2" fmla="*/ 4258 h 21201"/>
                <a:gd name="connsiteX3" fmla="*/ 72658 w 72708"/>
                <a:gd name="connsiteY3" fmla="*/ 743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8" h="21201">
                  <a:moveTo>
                    <a:pt x="72708" y="7496"/>
                  </a:moveTo>
                  <a:cubicBezTo>
                    <a:pt x="47569" y="17326"/>
                    <a:pt x="24847" y="25053"/>
                    <a:pt x="60" y="19144"/>
                  </a:cubicBezTo>
                  <a:cubicBezTo>
                    <a:pt x="-746" y="5223"/>
                    <a:pt x="6710" y="5678"/>
                    <a:pt x="12907" y="4258"/>
                  </a:cubicBezTo>
                  <a:cubicBezTo>
                    <a:pt x="42128" y="-2334"/>
                    <a:pt x="62043" y="-1271"/>
                    <a:pt x="72658" y="74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5155774C-4BA6-5E9C-DC44-F65FE03C08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4316" y="5284133"/>
              <a:ext cx="57222" cy="47322"/>
            </a:xfrm>
            <a:custGeom>
              <a:avLst/>
              <a:gdLst>
                <a:gd name="connsiteX0" fmla="*/ 36878 w 57222"/>
                <a:gd name="connsiteY0" fmla="*/ 47322 h 47322"/>
                <a:gd name="connsiteX1" fmla="*/ 36878 w 57222"/>
                <a:gd name="connsiteY1" fmla="*/ 28969 h 47322"/>
                <a:gd name="connsiteX2" fmla="*/ 0 w 57222"/>
                <a:gd name="connsiteY2" fmla="*/ 3970 h 47322"/>
                <a:gd name="connsiteX3" fmla="*/ 12041 w 57222"/>
                <a:gd name="connsiteY3" fmla="*/ 163 h 47322"/>
                <a:gd name="connsiteX4" fmla="*/ 45393 w 57222"/>
                <a:gd name="connsiteY4" fmla="*/ 12038 h 47322"/>
                <a:gd name="connsiteX5" fmla="*/ 49473 w 57222"/>
                <a:gd name="connsiteY5" fmla="*/ 39367 h 47322"/>
                <a:gd name="connsiteX6" fmla="*/ 36878 w 57222"/>
                <a:gd name="connsiteY6" fmla="*/ 47265 h 4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22" h="47322">
                  <a:moveTo>
                    <a:pt x="36878" y="47322"/>
                  </a:moveTo>
                  <a:lnTo>
                    <a:pt x="36878" y="28969"/>
                  </a:lnTo>
                  <a:cubicBezTo>
                    <a:pt x="26349" y="18856"/>
                    <a:pt x="7607" y="23913"/>
                    <a:pt x="0" y="3970"/>
                  </a:cubicBezTo>
                  <a:cubicBezTo>
                    <a:pt x="4635" y="2378"/>
                    <a:pt x="8766" y="-747"/>
                    <a:pt x="12041" y="163"/>
                  </a:cubicBezTo>
                  <a:cubicBezTo>
                    <a:pt x="23376" y="3288"/>
                    <a:pt x="34611" y="7151"/>
                    <a:pt x="45393" y="12038"/>
                  </a:cubicBezTo>
                  <a:cubicBezTo>
                    <a:pt x="59801" y="18629"/>
                    <a:pt x="60910" y="27208"/>
                    <a:pt x="49473" y="39367"/>
                  </a:cubicBezTo>
                  <a:cubicBezTo>
                    <a:pt x="47005" y="42038"/>
                    <a:pt x="43377" y="43288"/>
                    <a:pt x="36878" y="47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C7FB8C78-479E-EED8-96D2-0A28A17509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4964" y="1466421"/>
              <a:ext cx="71539" cy="19760"/>
            </a:xfrm>
            <a:custGeom>
              <a:avLst/>
              <a:gdLst>
                <a:gd name="connsiteX0" fmla="*/ 71540 w 71539"/>
                <a:gd name="connsiteY0" fmla="*/ 6941 h 19760"/>
                <a:gd name="connsiteX1" fmla="*/ 0 w 71539"/>
                <a:gd name="connsiteY1" fmla="*/ 12111 h 19760"/>
                <a:gd name="connsiteX2" fmla="*/ 8716 w 71539"/>
                <a:gd name="connsiteY2" fmla="*/ 3020 h 19760"/>
                <a:gd name="connsiteX3" fmla="*/ 71540 w 71539"/>
                <a:gd name="connsiteY3" fmla="*/ 6941 h 1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39" h="19760">
                  <a:moveTo>
                    <a:pt x="71540" y="6941"/>
                  </a:moveTo>
                  <a:cubicBezTo>
                    <a:pt x="50279" y="21713"/>
                    <a:pt x="17986" y="24100"/>
                    <a:pt x="0" y="12111"/>
                  </a:cubicBezTo>
                  <a:cubicBezTo>
                    <a:pt x="3124" y="8759"/>
                    <a:pt x="5441" y="4270"/>
                    <a:pt x="8716" y="3020"/>
                  </a:cubicBezTo>
                  <a:cubicBezTo>
                    <a:pt x="23225" y="-2378"/>
                    <a:pt x="57584" y="-219"/>
                    <a:pt x="71540" y="6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2F86093D-5896-4EB7-5DCE-DC2AAC4A8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1989" y="70334"/>
              <a:ext cx="67617" cy="22427"/>
            </a:xfrm>
            <a:custGeom>
              <a:avLst/>
              <a:gdLst>
                <a:gd name="connsiteX0" fmla="*/ 67617 w 67617"/>
                <a:gd name="connsiteY0" fmla="*/ 11939 h 22427"/>
                <a:gd name="connsiteX1" fmla="*/ 9781 w 67617"/>
                <a:gd name="connsiteY1" fmla="*/ 19723 h 22427"/>
                <a:gd name="connsiteX2" fmla="*/ 662 w 67617"/>
                <a:gd name="connsiteY2" fmla="*/ 6427 h 22427"/>
                <a:gd name="connsiteX3" fmla="*/ 12703 w 67617"/>
                <a:gd name="connsiteY3" fmla="*/ 7 h 22427"/>
                <a:gd name="connsiteX4" fmla="*/ 67466 w 67617"/>
                <a:gd name="connsiteY4" fmla="*/ 4950 h 22427"/>
                <a:gd name="connsiteX5" fmla="*/ 67567 w 67617"/>
                <a:gd name="connsiteY5" fmla="*/ 11939 h 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17" h="22427">
                  <a:moveTo>
                    <a:pt x="67617" y="11939"/>
                  </a:moveTo>
                  <a:cubicBezTo>
                    <a:pt x="49329" y="22052"/>
                    <a:pt x="30084" y="25291"/>
                    <a:pt x="9781" y="19723"/>
                  </a:cubicBezTo>
                  <a:cubicBezTo>
                    <a:pt x="3635" y="18018"/>
                    <a:pt x="-1958" y="13984"/>
                    <a:pt x="662" y="6427"/>
                  </a:cubicBezTo>
                  <a:cubicBezTo>
                    <a:pt x="1871" y="2905"/>
                    <a:pt x="8622" y="-164"/>
                    <a:pt x="12703" y="7"/>
                  </a:cubicBezTo>
                  <a:cubicBezTo>
                    <a:pt x="30991" y="973"/>
                    <a:pt x="49229" y="3189"/>
                    <a:pt x="67466" y="4950"/>
                  </a:cubicBezTo>
                  <a:cubicBezTo>
                    <a:pt x="67466" y="7280"/>
                    <a:pt x="67567" y="9609"/>
                    <a:pt x="67567" y="11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05D8AB8-AD5C-0CA8-3A0B-5C2EFBC2D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4540" y="2921002"/>
              <a:ext cx="24099" cy="56518"/>
            </a:xfrm>
            <a:custGeom>
              <a:avLst/>
              <a:gdLst>
                <a:gd name="connsiteX0" fmla="*/ 24100 w 24099"/>
                <a:gd name="connsiteY0" fmla="*/ 31289 h 56518"/>
                <a:gd name="connsiteX1" fmla="*/ 22286 w 24099"/>
                <a:gd name="connsiteY1" fmla="*/ 48051 h 56518"/>
                <a:gd name="connsiteX2" fmla="*/ 11101 w 24099"/>
                <a:gd name="connsiteY2" fmla="*/ 56517 h 56518"/>
                <a:gd name="connsiteX3" fmla="*/ 1177 w 24099"/>
                <a:gd name="connsiteY3" fmla="*/ 47142 h 56518"/>
                <a:gd name="connsiteX4" fmla="*/ 1025 w 24099"/>
                <a:gd name="connsiteY4" fmla="*/ 12994 h 56518"/>
                <a:gd name="connsiteX5" fmla="*/ 11303 w 24099"/>
                <a:gd name="connsiteY5" fmla="*/ 39 h 56518"/>
                <a:gd name="connsiteX6" fmla="*/ 23445 w 24099"/>
                <a:gd name="connsiteY6" fmla="*/ 14017 h 56518"/>
                <a:gd name="connsiteX7" fmla="*/ 23445 w 24099"/>
                <a:gd name="connsiteY7" fmla="*/ 31176 h 56518"/>
                <a:gd name="connsiteX8" fmla="*/ 24100 w 24099"/>
                <a:gd name="connsiteY8" fmla="*/ 31176 h 5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99" h="56518">
                  <a:moveTo>
                    <a:pt x="24100" y="31289"/>
                  </a:moveTo>
                  <a:cubicBezTo>
                    <a:pt x="23646" y="36971"/>
                    <a:pt x="24503" y="43448"/>
                    <a:pt x="22286" y="48051"/>
                  </a:cubicBezTo>
                  <a:cubicBezTo>
                    <a:pt x="20321" y="52199"/>
                    <a:pt x="14930" y="56630"/>
                    <a:pt x="11101" y="56517"/>
                  </a:cubicBezTo>
                  <a:cubicBezTo>
                    <a:pt x="7575" y="56460"/>
                    <a:pt x="1680" y="50949"/>
                    <a:pt x="1177" y="47142"/>
                  </a:cubicBezTo>
                  <a:cubicBezTo>
                    <a:pt x="-234" y="35892"/>
                    <a:pt x="-486" y="24187"/>
                    <a:pt x="1025" y="12994"/>
                  </a:cubicBezTo>
                  <a:cubicBezTo>
                    <a:pt x="1731" y="7937"/>
                    <a:pt x="7424" y="380"/>
                    <a:pt x="11303" y="39"/>
                  </a:cubicBezTo>
                  <a:cubicBezTo>
                    <a:pt x="17701" y="-529"/>
                    <a:pt x="23243" y="5153"/>
                    <a:pt x="23445" y="14017"/>
                  </a:cubicBezTo>
                  <a:cubicBezTo>
                    <a:pt x="23596" y="19755"/>
                    <a:pt x="23445" y="25437"/>
                    <a:pt x="23445" y="31176"/>
                  </a:cubicBezTo>
                  <a:cubicBezTo>
                    <a:pt x="23646" y="31176"/>
                    <a:pt x="23898" y="31176"/>
                    <a:pt x="24100" y="31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CE15A31-FDB1-F608-8963-E590FBF8BE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9683" y="6198452"/>
              <a:ext cx="65655" cy="21986"/>
            </a:xfrm>
            <a:custGeom>
              <a:avLst/>
              <a:gdLst>
                <a:gd name="connsiteX0" fmla="*/ 65605 w 65655"/>
                <a:gd name="connsiteY0" fmla="*/ 13350 h 21986"/>
                <a:gd name="connsiteX1" fmla="*/ 50491 w 65655"/>
                <a:gd name="connsiteY1" fmla="*/ 18918 h 21986"/>
                <a:gd name="connsiteX2" fmla="*/ 9280 w 65655"/>
                <a:gd name="connsiteY2" fmla="*/ 21986 h 21986"/>
                <a:gd name="connsiteX3" fmla="*/ 161 w 65655"/>
                <a:gd name="connsiteY3" fmla="*/ 14429 h 21986"/>
                <a:gd name="connsiteX4" fmla="*/ 4393 w 65655"/>
                <a:gd name="connsiteY4" fmla="*/ 4884 h 21986"/>
                <a:gd name="connsiteX5" fmla="*/ 42783 w 65655"/>
                <a:gd name="connsiteY5" fmla="*/ 55 h 21986"/>
                <a:gd name="connsiteX6" fmla="*/ 65655 w 65655"/>
                <a:gd name="connsiteY6" fmla="*/ 13350 h 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55" h="21986">
                  <a:moveTo>
                    <a:pt x="65605" y="13350"/>
                  </a:moveTo>
                  <a:cubicBezTo>
                    <a:pt x="59812" y="15566"/>
                    <a:pt x="55227" y="18350"/>
                    <a:pt x="50491" y="18918"/>
                  </a:cubicBezTo>
                  <a:cubicBezTo>
                    <a:pt x="36788" y="20566"/>
                    <a:pt x="23034" y="21759"/>
                    <a:pt x="9280" y="21986"/>
                  </a:cubicBezTo>
                  <a:cubicBezTo>
                    <a:pt x="6106" y="21986"/>
                    <a:pt x="1773" y="17895"/>
                    <a:pt x="161" y="14429"/>
                  </a:cubicBezTo>
                  <a:cubicBezTo>
                    <a:pt x="-746" y="12497"/>
                    <a:pt x="2378" y="5281"/>
                    <a:pt x="4393" y="4884"/>
                  </a:cubicBezTo>
                  <a:cubicBezTo>
                    <a:pt x="17089" y="2497"/>
                    <a:pt x="29936" y="793"/>
                    <a:pt x="42783" y="55"/>
                  </a:cubicBezTo>
                  <a:cubicBezTo>
                    <a:pt x="51499" y="-400"/>
                    <a:pt x="59963" y="1816"/>
                    <a:pt x="65655" y="13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6BD03601-9A52-DD7B-7BFB-AED22FA4C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64840" y="5627477"/>
              <a:ext cx="76074" cy="18785"/>
            </a:xfrm>
            <a:custGeom>
              <a:avLst/>
              <a:gdLst>
                <a:gd name="connsiteX0" fmla="*/ 0 w 76074"/>
                <a:gd name="connsiteY0" fmla="*/ 8583 h 18785"/>
                <a:gd name="connsiteX1" fmla="*/ 76074 w 76074"/>
                <a:gd name="connsiteY1" fmla="*/ 60 h 18785"/>
                <a:gd name="connsiteX2" fmla="*/ 0 w 76074"/>
                <a:gd name="connsiteY2" fmla="*/ 858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074" h="18785">
                  <a:moveTo>
                    <a:pt x="0" y="8583"/>
                  </a:moveTo>
                  <a:cubicBezTo>
                    <a:pt x="24031" y="-2269"/>
                    <a:pt x="49020" y="401"/>
                    <a:pt x="76074" y="60"/>
                  </a:cubicBezTo>
                  <a:cubicBezTo>
                    <a:pt x="58592" y="20401"/>
                    <a:pt x="17532" y="25571"/>
                    <a:pt x="0" y="8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5ED25EB7-C06F-A50E-3939-F23B8D8814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708" y="4985417"/>
              <a:ext cx="21184" cy="69161"/>
            </a:xfrm>
            <a:custGeom>
              <a:avLst/>
              <a:gdLst>
                <a:gd name="connsiteX0" fmla="*/ 0 w 21184"/>
                <a:gd name="connsiteY0" fmla="*/ 1661 h 69161"/>
                <a:gd name="connsiteX1" fmla="*/ 18036 w 21184"/>
                <a:gd name="connsiteY1" fmla="*/ 11491 h 69161"/>
                <a:gd name="connsiteX2" fmla="*/ 10378 w 21184"/>
                <a:gd name="connsiteY2" fmla="*/ 69161 h 69161"/>
                <a:gd name="connsiteX3" fmla="*/ 0 w 21184"/>
                <a:gd name="connsiteY3" fmla="*/ 1718 h 6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4" h="69161">
                  <a:moveTo>
                    <a:pt x="0" y="1661"/>
                  </a:moveTo>
                  <a:cubicBezTo>
                    <a:pt x="11386" y="-2771"/>
                    <a:pt x="16172" y="2059"/>
                    <a:pt x="18036" y="11491"/>
                  </a:cubicBezTo>
                  <a:cubicBezTo>
                    <a:pt x="21714" y="30298"/>
                    <a:pt x="25039" y="49218"/>
                    <a:pt x="10378" y="69161"/>
                  </a:cubicBezTo>
                  <a:cubicBezTo>
                    <a:pt x="-705" y="45127"/>
                    <a:pt x="252" y="23082"/>
                    <a:pt x="0" y="1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2B911F3-FADE-F9C1-ABF4-788F23F72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91929" y="4934085"/>
              <a:ext cx="61187" cy="29550"/>
            </a:xfrm>
            <a:custGeom>
              <a:avLst/>
              <a:gdLst>
                <a:gd name="connsiteX0" fmla="*/ 61188 w 61187"/>
                <a:gd name="connsiteY0" fmla="*/ 4754 h 29550"/>
                <a:gd name="connsiteX1" fmla="*/ 8490 w 61187"/>
                <a:gd name="connsiteY1" fmla="*/ 29527 h 29550"/>
                <a:gd name="connsiteX2" fmla="*/ 76 w 61187"/>
                <a:gd name="connsiteY2" fmla="*/ 24072 h 29550"/>
                <a:gd name="connsiteX3" fmla="*/ 3704 w 61187"/>
                <a:gd name="connsiteY3" fmla="*/ 11799 h 29550"/>
                <a:gd name="connsiteX4" fmla="*/ 61188 w 61187"/>
                <a:gd name="connsiteY4" fmla="*/ 4754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87" h="29550">
                  <a:moveTo>
                    <a:pt x="61188" y="4754"/>
                  </a:moveTo>
                  <a:cubicBezTo>
                    <a:pt x="43806" y="21800"/>
                    <a:pt x="26627" y="27254"/>
                    <a:pt x="8490" y="29527"/>
                  </a:cubicBezTo>
                  <a:cubicBezTo>
                    <a:pt x="5719" y="29868"/>
                    <a:pt x="328" y="26345"/>
                    <a:pt x="76" y="24072"/>
                  </a:cubicBezTo>
                  <a:cubicBezTo>
                    <a:pt x="-377" y="20095"/>
                    <a:pt x="1235" y="12936"/>
                    <a:pt x="3704" y="11799"/>
                  </a:cubicBezTo>
                  <a:cubicBezTo>
                    <a:pt x="20732" y="3959"/>
                    <a:pt x="37862" y="-6098"/>
                    <a:pt x="61188" y="47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C5DB0D20-736F-34DC-5370-2E4DA77586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51427" y="3747711"/>
              <a:ext cx="66925" cy="24946"/>
            </a:xfrm>
            <a:custGeom>
              <a:avLst/>
              <a:gdLst>
                <a:gd name="connsiteX0" fmla="*/ 66925 w 66925"/>
                <a:gd name="connsiteY0" fmla="*/ 10154 h 24946"/>
                <a:gd name="connsiteX1" fmla="*/ 47882 w 66925"/>
                <a:gd name="connsiteY1" fmla="*/ 17881 h 24946"/>
                <a:gd name="connsiteX2" fmla="*/ 9442 w 66925"/>
                <a:gd name="connsiteY2" fmla="*/ 24927 h 24946"/>
                <a:gd name="connsiteX3" fmla="*/ 172 w 66925"/>
                <a:gd name="connsiteY3" fmla="*/ 17711 h 24946"/>
                <a:gd name="connsiteX4" fmla="*/ 4454 w 66925"/>
                <a:gd name="connsiteY4" fmla="*/ 8109 h 24946"/>
                <a:gd name="connsiteX5" fmla="*/ 65716 w 66925"/>
                <a:gd name="connsiteY5" fmla="*/ 4017 h 24946"/>
                <a:gd name="connsiteX6" fmla="*/ 66875 w 66925"/>
                <a:gd name="connsiteY6" fmla="*/ 10154 h 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25" h="24946">
                  <a:moveTo>
                    <a:pt x="66925" y="10154"/>
                  </a:moveTo>
                  <a:cubicBezTo>
                    <a:pt x="60577" y="12768"/>
                    <a:pt x="54431" y="16291"/>
                    <a:pt x="47882" y="17881"/>
                  </a:cubicBezTo>
                  <a:cubicBezTo>
                    <a:pt x="35186" y="20950"/>
                    <a:pt x="22339" y="23449"/>
                    <a:pt x="9442" y="24927"/>
                  </a:cubicBezTo>
                  <a:cubicBezTo>
                    <a:pt x="6419" y="25268"/>
                    <a:pt x="1935" y="21120"/>
                    <a:pt x="172" y="17711"/>
                  </a:cubicBezTo>
                  <a:cubicBezTo>
                    <a:pt x="-735" y="15950"/>
                    <a:pt x="2137" y="9131"/>
                    <a:pt x="4454" y="8109"/>
                  </a:cubicBezTo>
                  <a:cubicBezTo>
                    <a:pt x="24656" y="-699"/>
                    <a:pt x="45211" y="-2744"/>
                    <a:pt x="65716" y="4017"/>
                  </a:cubicBezTo>
                  <a:cubicBezTo>
                    <a:pt x="66119" y="6063"/>
                    <a:pt x="66522" y="8109"/>
                    <a:pt x="66875" y="101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15949D88-E981-30EF-6F96-7BD862D1DC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0483" y="6234564"/>
              <a:ext cx="69188" cy="22952"/>
            </a:xfrm>
            <a:custGeom>
              <a:avLst/>
              <a:gdLst>
                <a:gd name="connsiteX0" fmla="*/ 69188 w 69188"/>
                <a:gd name="connsiteY0" fmla="*/ 6102 h 22952"/>
                <a:gd name="connsiteX1" fmla="*/ 7624 w 69188"/>
                <a:gd name="connsiteY1" fmla="*/ 22579 h 22952"/>
                <a:gd name="connsiteX2" fmla="*/ 67 w 69188"/>
                <a:gd name="connsiteY2" fmla="*/ 15591 h 22952"/>
                <a:gd name="connsiteX3" fmla="*/ 4399 w 69188"/>
                <a:gd name="connsiteY3" fmla="*/ 5931 h 22952"/>
                <a:gd name="connsiteX4" fmla="*/ 69138 w 69188"/>
                <a:gd name="connsiteY4" fmla="*/ 6102 h 2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88" h="22952">
                  <a:moveTo>
                    <a:pt x="69188" y="6102"/>
                  </a:moveTo>
                  <a:cubicBezTo>
                    <a:pt x="47626" y="20705"/>
                    <a:pt x="28078" y="24227"/>
                    <a:pt x="7624" y="22579"/>
                  </a:cubicBezTo>
                  <a:cubicBezTo>
                    <a:pt x="4803" y="22352"/>
                    <a:pt x="621" y="18489"/>
                    <a:pt x="67" y="15591"/>
                  </a:cubicBezTo>
                  <a:cubicBezTo>
                    <a:pt x="-487" y="12693"/>
                    <a:pt x="2535" y="6159"/>
                    <a:pt x="4399" y="5931"/>
                  </a:cubicBezTo>
                  <a:cubicBezTo>
                    <a:pt x="24451" y="3545"/>
                    <a:pt x="44653" y="-6227"/>
                    <a:pt x="69138" y="61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042C526-7A02-D021-C168-72DAB27BA1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9622" y="789928"/>
              <a:ext cx="67308" cy="27701"/>
            </a:xfrm>
            <a:custGeom>
              <a:avLst/>
              <a:gdLst>
                <a:gd name="connsiteX0" fmla="*/ 50 w 67308"/>
                <a:gd name="connsiteY0" fmla="*/ 26724 h 27701"/>
                <a:gd name="connsiteX1" fmla="*/ 67308 w 67308"/>
                <a:gd name="connsiteY1" fmla="*/ 6497 h 27701"/>
                <a:gd name="connsiteX2" fmla="*/ 54915 w 67308"/>
                <a:gd name="connsiteY2" fmla="*/ 15418 h 27701"/>
                <a:gd name="connsiteX3" fmla="*/ 0 w 67308"/>
                <a:gd name="connsiteY3" fmla="*/ 26724 h 2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308" h="27701">
                  <a:moveTo>
                    <a:pt x="50" y="26724"/>
                  </a:moveTo>
                  <a:cubicBezTo>
                    <a:pt x="9925" y="2804"/>
                    <a:pt x="45897" y="-7878"/>
                    <a:pt x="67308" y="6497"/>
                  </a:cubicBezTo>
                  <a:cubicBezTo>
                    <a:pt x="62673" y="10020"/>
                    <a:pt x="58844" y="15304"/>
                    <a:pt x="54915" y="15418"/>
                  </a:cubicBezTo>
                  <a:cubicBezTo>
                    <a:pt x="36576" y="15929"/>
                    <a:pt x="20253" y="31724"/>
                    <a:pt x="0" y="26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59F3E5AB-9892-4CD8-A911-F864BE6898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1307" y="3741706"/>
              <a:ext cx="63479" cy="23622"/>
            </a:xfrm>
            <a:custGeom>
              <a:avLst/>
              <a:gdLst>
                <a:gd name="connsiteX0" fmla="*/ 0 w 63479"/>
                <a:gd name="connsiteY0" fmla="*/ 18773 h 23622"/>
                <a:gd name="connsiteX1" fmla="*/ 63479 w 63479"/>
                <a:gd name="connsiteY1" fmla="*/ 4228 h 23622"/>
                <a:gd name="connsiteX2" fmla="*/ 0 w 63479"/>
                <a:gd name="connsiteY2" fmla="*/ 18773 h 2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79" h="23622">
                  <a:moveTo>
                    <a:pt x="0" y="18773"/>
                  </a:moveTo>
                  <a:cubicBezTo>
                    <a:pt x="13704" y="1159"/>
                    <a:pt x="42521" y="-4920"/>
                    <a:pt x="63479" y="4228"/>
                  </a:cubicBezTo>
                  <a:cubicBezTo>
                    <a:pt x="48466" y="22296"/>
                    <a:pt x="21160" y="29114"/>
                    <a:pt x="0" y="18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77C4B3FD-8541-5433-7315-9856566F2F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4119" y="5702966"/>
              <a:ext cx="71187" cy="22788"/>
            </a:xfrm>
            <a:custGeom>
              <a:avLst/>
              <a:gdLst>
                <a:gd name="connsiteX0" fmla="*/ 71187 w 71187"/>
                <a:gd name="connsiteY0" fmla="*/ 3776 h 22788"/>
                <a:gd name="connsiteX1" fmla="*/ 0 w 71187"/>
                <a:gd name="connsiteY1" fmla="*/ 21390 h 22788"/>
                <a:gd name="connsiteX2" fmla="*/ 6398 w 71187"/>
                <a:gd name="connsiteY2" fmla="*/ 10026 h 22788"/>
                <a:gd name="connsiteX3" fmla="*/ 71187 w 71187"/>
                <a:gd name="connsiteY3" fmla="*/ 3776 h 2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87" h="22788">
                  <a:moveTo>
                    <a:pt x="71187" y="3776"/>
                  </a:moveTo>
                  <a:cubicBezTo>
                    <a:pt x="50582" y="19230"/>
                    <a:pt x="21865" y="25935"/>
                    <a:pt x="0" y="21390"/>
                  </a:cubicBezTo>
                  <a:cubicBezTo>
                    <a:pt x="2317" y="17071"/>
                    <a:pt x="3627" y="11105"/>
                    <a:pt x="6398" y="10026"/>
                  </a:cubicBezTo>
                  <a:cubicBezTo>
                    <a:pt x="26147" y="2469"/>
                    <a:pt x="46148" y="-4577"/>
                    <a:pt x="71187" y="37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3FE998DD-B274-13E7-2DF2-9744D93A9A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4945" y="162079"/>
              <a:ext cx="65766" cy="20818"/>
            </a:xfrm>
            <a:custGeom>
              <a:avLst/>
              <a:gdLst>
                <a:gd name="connsiteX0" fmla="*/ 65766 w 65766"/>
                <a:gd name="connsiteY0" fmla="*/ 9399 h 20818"/>
                <a:gd name="connsiteX1" fmla="*/ 4907 w 65766"/>
                <a:gd name="connsiteY1" fmla="*/ 17922 h 20818"/>
                <a:gd name="connsiteX2" fmla="*/ 20 w 65766"/>
                <a:gd name="connsiteY2" fmla="*/ 10649 h 20818"/>
                <a:gd name="connsiteX3" fmla="*/ 3446 w 65766"/>
                <a:gd name="connsiteY3" fmla="*/ 2751 h 20818"/>
                <a:gd name="connsiteX4" fmla="*/ 38007 w 65766"/>
                <a:gd name="connsiteY4" fmla="*/ 24 h 20818"/>
                <a:gd name="connsiteX5" fmla="*/ 65766 w 65766"/>
                <a:gd name="connsiteY5" fmla="*/ 9399 h 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6" h="20818">
                  <a:moveTo>
                    <a:pt x="65766" y="9399"/>
                  </a:moveTo>
                  <a:cubicBezTo>
                    <a:pt x="51862" y="19342"/>
                    <a:pt x="15688" y="24399"/>
                    <a:pt x="4907" y="17922"/>
                  </a:cubicBezTo>
                  <a:cubicBezTo>
                    <a:pt x="2690" y="16558"/>
                    <a:pt x="272" y="13263"/>
                    <a:pt x="20" y="10649"/>
                  </a:cubicBezTo>
                  <a:cubicBezTo>
                    <a:pt x="-232" y="8092"/>
                    <a:pt x="1935" y="2979"/>
                    <a:pt x="3446" y="2751"/>
                  </a:cubicBezTo>
                  <a:cubicBezTo>
                    <a:pt x="14933" y="1217"/>
                    <a:pt x="26520" y="-203"/>
                    <a:pt x="38007" y="24"/>
                  </a:cubicBezTo>
                  <a:cubicBezTo>
                    <a:pt x="47579" y="194"/>
                    <a:pt x="58411" y="-1567"/>
                    <a:pt x="65766" y="93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6BF8D09C-3114-103B-04CE-58AA60D1BE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5403" y="5489447"/>
              <a:ext cx="22156" cy="65816"/>
            </a:xfrm>
            <a:custGeom>
              <a:avLst/>
              <a:gdLst>
                <a:gd name="connsiteX0" fmla="*/ 10432 w 22156"/>
                <a:gd name="connsiteY0" fmla="*/ 65816 h 65816"/>
                <a:gd name="connsiteX1" fmla="*/ 2572 w 22156"/>
                <a:gd name="connsiteY1" fmla="*/ 6839 h 65816"/>
                <a:gd name="connsiteX2" fmla="*/ 12699 w 22156"/>
                <a:gd name="connsiteY2" fmla="*/ 21 h 65816"/>
                <a:gd name="connsiteX3" fmla="*/ 20860 w 22156"/>
                <a:gd name="connsiteY3" fmla="*/ 6214 h 65816"/>
                <a:gd name="connsiteX4" fmla="*/ 10432 w 22156"/>
                <a:gd name="connsiteY4" fmla="*/ 65816 h 6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56" h="65816">
                  <a:moveTo>
                    <a:pt x="10432" y="65816"/>
                  </a:moveTo>
                  <a:cubicBezTo>
                    <a:pt x="-3322" y="43885"/>
                    <a:pt x="-602" y="25135"/>
                    <a:pt x="2572" y="6839"/>
                  </a:cubicBezTo>
                  <a:cubicBezTo>
                    <a:pt x="3126" y="3771"/>
                    <a:pt x="9021" y="475"/>
                    <a:pt x="12699" y="21"/>
                  </a:cubicBezTo>
                  <a:cubicBezTo>
                    <a:pt x="15318" y="-320"/>
                    <a:pt x="20508" y="3600"/>
                    <a:pt x="20860" y="6214"/>
                  </a:cubicBezTo>
                  <a:cubicBezTo>
                    <a:pt x="23530" y="25646"/>
                    <a:pt x="22976" y="44680"/>
                    <a:pt x="10432" y="658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CAE2DE23-AEC9-D530-59E6-5160CB0DAD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3675" y="3875849"/>
              <a:ext cx="69172" cy="21280"/>
            </a:xfrm>
            <a:custGeom>
              <a:avLst/>
              <a:gdLst>
                <a:gd name="connsiteX0" fmla="*/ 69172 w 69172"/>
                <a:gd name="connsiteY0" fmla="*/ 5142 h 21280"/>
                <a:gd name="connsiteX1" fmla="*/ 0 w 69172"/>
                <a:gd name="connsiteY1" fmla="*/ 16051 h 21280"/>
                <a:gd name="connsiteX2" fmla="*/ 69172 w 69172"/>
                <a:gd name="connsiteY2" fmla="*/ 5142 h 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72" h="21280">
                  <a:moveTo>
                    <a:pt x="69172" y="5142"/>
                  </a:moveTo>
                  <a:cubicBezTo>
                    <a:pt x="47056" y="21222"/>
                    <a:pt x="13099" y="26108"/>
                    <a:pt x="0" y="16051"/>
                  </a:cubicBezTo>
                  <a:cubicBezTo>
                    <a:pt x="13351" y="767"/>
                    <a:pt x="46803" y="-5142"/>
                    <a:pt x="69172" y="5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E11C3072-C8AF-271C-D5B6-DC1B866216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7139" y="4505766"/>
              <a:ext cx="45795" cy="35342"/>
            </a:xfrm>
            <a:custGeom>
              <a:avLst/>
              <a:gdLst>
                <a:gd name="connsiteX0" fmla="*/ 38742 w 45795"/>
                <a:gd name="connsiteY0" fmla="*/ 3241 h 35342"/>
                <a:gd name="connsiteX1" fmla="*/ 45796 w 45795"/>
                <a:gd name="connsiteY1" fmla="*/ 27275 h 35342"/>
                <a:gd name="connsiteX2" fmla="*/ 15366 w 45795"/>
                <a:gd name="connsiteY2" fmla="*/ 21309 h 35342"/>
                <a:gd name="connsiteX3" fmla="*/ 8262 w 45795"/>
                <a:gd name="connsiteY3" fmla="*/ 17389 h 35342"/>
                <a:gd name="connsiteX4" fmla="*/ 0 w 45795"/>
                <a:gd name="connsiteY4" fmla="*/ 5741 h 35342"/>
                <a:gd name="connsiteX5" fmla="*/ 10832 w 45795"/>
                <a:gd name="connsiteY5" fmla="*/ 2 h 35342"/>
                <a:gd name="connsiteX6" fmla="*/ 38742 w 45795"/>
                <a:gd name="connsiteY6" fmla="*/ 3298 h 3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5" h="35342">
                  <a:moveTo>
                    <a:pt x="38742" y="3241"/>
                  </a:moveTo>
                  <a:cubicBezTo>
                    <a:pt x="41463" y="12559"/>
                    <a:pt x="43629" y="19889"/>
                    <a:pt x="45796" y="27275"/>
                  </a:cubicBezTo>
                  <a:cubicBezTo>
                    <a:pt x="28011" y="38923"/>
                    <a:pt x="28112" y="38810"/>
                    <a:pt x="15366" y="21309"/>
                  </a:cubicBezTo>
                  <a:cubicBezTo>
                    <a:pt x="13855" y="19207"/>
                    <a:pt x="10076" y="19377"/>
                    <a:pt x="8262" y="17389"/>
                  </a:cubicBezTo>
                  <a:cubicBezTo>
                    <a:pt x="5139" y="13923"/>
                    <a:pt x="2721" y="9662"/>
                    <a:pt x="0" y="5741"/>
                  </a:cubicBezTo>
                  <a:cubicBezTo>
                    <a:pt x="3627" y="3695"/>
                    <a:pt x="7255" y="-111"/>
                    <a:pt x="10832" y="2"/>
                  </a:cubicBezTo>
                  <a:cubicBezTo>
                    <a:pt x="20757" y="287"/>
                    <a:pt x="30682" y="2218"/>
                    <a:pt x="38742" y="3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97A492CF-E55F-5EED-B2E9-3810A1517E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0638" y="1794839"/>
              <a:ext cx="68053" cy="25118"/>
            </a:xfrm>
            <a:custGeom>
              <a:avLst/>
              <a:gdLst>
                <a:gd name="connsiteX0" fmla="*/ 68003 w 68053"/>
                <a:gd name="connsiteY0" fmla="*/ 5798 h 25118"/>
                <a:gd name="connsiteX1" fmla="*/ 91 w 68053"/>
                <a:gd name="connsiteY1" fmla="*/ 23696 h 25118"/>
                <a:gd name="connsiteX2" fmla="*/ 11477 w 68053"/>
                <a:gd name="connsiteY2" fmla="*/ 9207 h 25118"/>
                <a:gd name="connsiteX3" fmla="*/ 68053 w 68053"/>
                <a:gd name="connsiteY3" fmla="*/ 5798 h 2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53" h="25118">
                  <a:moveTo>
                    <a:pt x="68003" y="5798"/>
                  </a:moveTo>
                  <a:cubicBezTo>
                    <a:pt x="42410" y="21139"/>
                    <a:pt x="13643" y="28412"/>
                    <a:pt x="91" y="23696"/>
                  </a:cubicBezTo>
                  <a:cubicBezTo>
                    <a:pt x="-816" y="14264"/>
                    <a:pt x="5230" y="11025"/>
                    <a:pt x="11477" y="9207"/>
                  </a:cubicBezTo>
                  <a:cubicBezTo>
                    <a:pt x="29160" y="4037"/>
                    <a:pt x="46743" y="-6645"/>
                    <a:pt x="68053" y="57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847C4B45-22A8-1179-8DC7-F3467CD9AC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9664" y="2193768"/>
              <a:ext cx="73958" cy="18292"/>
            </a:xfrm>
            <a:custGeom>
              <a:avLst/>
              <a:gdLst>
                <a:gd name="connsiteX0" fmla="*/ 73908 w 73958"/>
                <a:gd name="connsiteY0" fmla="*/ 8178 h 18292"/>
                <a:gd name="connsiteX1" fmla="*/ 0 w 73958"/>
                <a:gd name="connsiteY1" fmla="*/ 10849 h 18292"/>
                <a:gd name="connsiteX2" fmla="*/ 6146 w 73958"/>
                <a:gd name="connsiteY2" fmla="*/ 2099 h 18292"/>
                <a:gd name="connsiteX3" fmla="*/ 73958 w 73958"/>
                <a:gd name="connsiteY3" fmla="*/ 8178 h 1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58" h="18292">
                  <a:moveTo>
                    <a:pt x="73908" y="8178"/>
                  </a:moveTo>
                  <a:cubicBezTo>
                    <a:pt x="48415" y="20849"/>
                    <a:pt x="17482" y="21474"/>
                    <a:pt x="0" y="10849"/>
                  </a:cubicBezTo>
                  <a:cubicBezTo>
                    <a:pt x="2116" y="7667"/>
                    <a:pt x="3879" y="2383"/>
                    <a:pt x="6146" y="2099"/>
                  </a:cubicBezTo>
                  <a:cubicBezTo>
                    <a:pt x="27810" y="-970"/>
                    <a:pt x="49523" y="-1936"/>
                    <a:pt x="73958" y="81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FA590B80-5CAF-82BF-871E-B281563825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3350" y="5387206"/>
              <a:ext cx="59916" cy="30734"/>
            </a:xfrm>
            <a:custGeom>
              <a:avLst/>
              <a:gdLst>
                <a:gd name="connsiteX0" fmla="*/ 59917 w 59916"/>
                <a:gd name="connsiteY0" fmla="*/ 2773 h 30734"/>
                <a:gd name="connsiteX1" fmla="*/ 7773 w 59916"/>
                <a:gd name="connsiteY1" fmla="*/ 30614 h 30734"/>
                <a:gd name="connsiteX2" fmla="*/ 2231 w 59916"/>
                <a:gd name="connsiteY2" fmla="*/ 16863 h 30734"/>
                <a:gd name="connsiteX3" fmla="*/ 33366 w 59916"/>
                <a:gd name="connsiteY3" fmla="*/ 727 h 30734"/>
                <a:gd name="connsiteX4" fmla="*/ 59917 w 59916"/>
                <a:gd name="connsiteY4" fmla="*/ 2773 h 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16" h="30734">
                  <a:moveTo>
                    <a:pt x="59917" y="2773"/>
                  </a:moveTo>
                  <a:cubicBezTo>
                    <a:pt x="43039" y="23227"/>
                    <a:pt x="25104" y="26636"/>
                    <a:pt x="7773" y="30614"/>
                  </a:cubicBezTo>
                  <a:cubicBezTo>
                    <a:pt x="1627" y="32034"/>
                    <a:pt x="-2908" y="20557"/>
                    <a:pt x="2231" y="16863"/>
                  </a:cubicBezTo>
                  <a:cubicBezTo>
                    <a:pt x="11804" y="9932"/>
                    <a:pt x="22484" y="4193"/>
                    <a:pt x="33366" y="727"/>
                  </a:cubicBezTo>
                  <a:cubicBezTo>
                    <a:pt x="39966" y="-1375"/>
                    <a:pt x="47876" y="1636"/>
                    <a:pt x="59917" y="2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25F28EC-F53D-E6D6-9E30-AA72B2B772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3517" y="2967235"/>
              <a:ext cx="35087" cy="38071"/>
            </a:xfrm>
            <a:custGeom>
              <a:avLst/>
              <a:gdLst>
                <a:gd name="connsiteX0" fmla="*/ 35084 w 35087"/>
                <a:gd name="connsiteY0" fmla="*/ 19432 h 38071"/>
                <a:gd name="connsiteX1" fmla="*/ 15385 w 35087"/>
                <a:gd name="connsiteY1" fmla="*/ 38069 h 38071"/>
                <a:gd name="connsiteX2" fmla="*/ 19 w 35087"/>
                <a:gd name="connsiteY2" fmla="*/ 18637 h 38071"/>
                <a:gd name="connsiteX3" fmla="*/ 16342 w 35087"/>
                <a:gd name="connsiteY3" fmla="*/ 0 h 38071"/>
                <a:gd name="connsiteX4" fmla="*/ 35084 w 35087"/>
                <a:gd name="connsiteY4" fmla="*/ 19432 h 3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87" h="38071">
                  <a:moveTo>
                    <a:pt x="35084" y="19432"/>
                  </a:moveTo>
                  <a:cubicBezTo>
                    <a:pt x="34882" y="29773"/>
                    <a:pt x="25915" y="38239"/>
                    <a:pt x="15385" y="38069"/>
                  </a:cubicBezTo>
                  <a:cubicBezTo>
                    <a:pt x="5611" y="37898"/>
                    <a:pt x="-384" y="30398"/>
                    <a:pt x="19" y="18637"/>
                  </a:cubicBezTo>
                  <a:cubicBezTo>
                    <a:pt x="372" y="7045"/>
                    <a:pt x="6568" y="0"/>
                    <a:pt x="16342" y="0"/>
                  </a:cubicBezTo>
                  <a:cubicBezTo>
                    <a:pt x="26721" y="0"/>
                    <a:pt x="35285" y="8864"/>
                    <a:pt x="35084" y="1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14A0FA23-5B62-4E4A-5D20-8CB0FCE87B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43736" y="5649977"/>
              <a:ext cx="22972" cy="53678"/>
            </a:xfrm>
            <a:custGeom>
              <a:avLst/>
              <a:gdLst>
                <a:gd name="connsiteX0" fmla="*/ 22878 w 22972"/>
                <a:gd name="connsiteY0" fmla="*/ 28810 h 53678"/>
                <a:gd name="connsiteX1" fmla="*/ 22878 w 22972"/>
                <a:gd name="connsiteY1" fmla="*/ 41026 h 53678"/>
                <a:gd name="connsiteX2" fmla="*/ 12903 w 22972"/>
                <a:gd name="connsiteY2" fmla="*/ 53412 h 53678"/>
                <a:gd name="connsiteX3" fmla="*/ 1567 w 22972"/>
                <a:gd name="connsiteY3" fmla="*/ 41878 h 53678"/>
                <a:gd name="connsiteX4" fmla="*/ 1063 w 22972"/>
                <a:gd name="connsiteY4" fmla="*/ 12901 h 53678"/>
                <a:gd name="connsiteX5" fmla="*/ 11492 w 22972"/>
                <a:gd name="connsiteY5" fmla="*/ 173 h 53678"/>
                <a:gd name="connsiteX6" fmla="*/ 22928 w 22972"/>
                <a:gd name="connsiteY6" fmla="*/ 14208 h 53678"/>
                <a:gd name="connsiteX7" fmla="*/ 22928 w 22972"/>
                <a:gd name="connsiteY7" fmla="*/ 28867 h 53678"/>
                <a:gd name="connsiteX8" fmla="*/ 22928 w 22972"/>
                <a:gd name="connsiteY8" fmla="*/ 28867 h 5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2" h="53678">
                  <a:moveTo>
                    <a:pt x="22878" y="28810"/>
                  </a:moveTo>
                  <a:cubicBezTo>
                    <a:pt x="22878" y="32901"/>
                    <a:pt x="22979" y="36935"/>
                    <a:pt x="22878" y="41026"/>
                  </a:cubicBezTo>
                  <a:cubicBezTo>
                    <a:pt x="22626" y="48356"/>
                    <a:pt x="19855" y="55117"/>
                    <a:pt x="12903" y="53412"/>
                  </a:cubicBezTo>
                  <a:cubicBezTo>
                    <a:pt x="8419" y="52333"/>
                    <a:pt x="2575" y="46651"/>
                    <a:pt x="1567" y="41878"/>
                  </a:cubicBezTo>
                  <a:cubicBezTo>
                    <a:pt x="-347" y="32617"/>
                    <a:pt x="-498" y="22276"/>
                    <a:pt x="1063" y="12901"/>
                  </a:cubicBezTo>
                  <a:cubicBezTo>
                    <a:pt x="1869" y="7901"/>
                    <a:pt x="7310" y="969"/>
                    <a:pt x="11492" y="173"/>
                  </a:cubicBezTo>
                  <a:cubicBezTo>
                    <a:pt x="18948" y="-1190"/>
                    <a:pt x="22777" y="5685"/>
                    <a:pt x="22928" y="14208"/>
                  </a:cubicBezTo>
                  <a:cubicBezTo>
                    <a:pt x="23029" y="19094"/>
                    <a:pt x="22928" y="23980"/>
                    <a:pt x="22928" y="28867"/>
                  </a:cubicBezTo>
                  <a:lnTo>
                    <a:pt x="22928" y="2886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A090198C-6364-6C20-80EF-A7D6DF6698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9992" y="69410"/>
              <a:ext cx="69121" cy="21665"/>
            </a:xfrm>
            <a:custGeom>
              <a:avLst/>
              <a:gdLst>
                <a:gd name="connsiteX0" fmla="*/ 0 w 69121"/>
                <a:gd name="connsiteY0" fmla="*/ 14908 h 21665"/>
                <a:gd name="connsiteX1" fmla="*/ 10227 w 69121"/>
                <a:gd name="connsiteY1" fmla="*/ 5760 h 21665"/>
                <a:gd name="connsiteX2" fmla="*/ 69121 w 69121"/>
                <a:gd name="connsiteY2" fmla="*/ 5987 h 21665"/>
                <a:gd name="connsiteX3" fmla="*/ 2015 w 69121"/>
                <a:gd name="connsiteY3" fmla="*/ 20419 h 21665"/>
                <a:gd name="connsiteX4" fmla="*/ 0 w 69121"/>
                <a:gd name="connsiteY4" fmla="*/ 14908 h 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21" h="21665">
                  <a:moveTo>
                    <a:pt x="0" y="14908"/>
                  </a:moveTo>
                  <a:cubicBezTo>
                    <a:pt x="3375" y="11726"/>
                    <a:pt x="6449" y="6499"/>
                    <a:pt x="10227" y="5760"/>
                  </a:cubicBezTo>
                  <a:cubicBezTo>
                    <a:pt x="29674" y="1953"/>
                    <a:pt x="49272" y="-5149"/>
                    <a:pt x="69121" y="5987"/>
                  </a:cubicBezTo>
                  <a:cubicBezTo>
                    <a:pt x="47760" y="18658"/>
                    <a:pt x="25542" y="24397"/>
                    <a:pt x="2015" y="20419"/>
                  </a:cubicBezTo>
                  <a:cubicBezTo>
                    <a:pt x="1360" y="18601"/>
                    <a:pt x="655" y="16726"/>
                    <a:pt x="0" y="149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DD5C41F6-14A5-0B32-E9F3-C00FDAE1C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08332" y="5088158"/>
              <a:ext cx="62168" cy="25188"/>
            </a:xfrm>
            <a:custGeom>
              <a:avLst/>
              <a:gdLst>
                <a:gd name="connsiteX0" fmla="*/ 62169 w 62168"/>
                <a:gd name="connsiteY0" fmla="*/ 7386 h 25188"/>
                <a:gd name="connsiteX1" fmla="*/ 10277 w 62168"/>
                <a:gd name="connsiteY1" fmla="*/ 25171 h 25188"/>
                <a:gd name="connsiteX2" fmla="*/ 0 w 62168"/>
                <a:gd name="connsiteY2" fmla="*/ 18807 h 25188"/>
                <a:gd name="connsiteX3" fmla="*/ 8665 w 62168"/>
                <a:gd name="connsiteY3" fmla="*/ 6989 h 25188"/>
                <a:gd name="connsiteX4" fmla="*/ 60154 w 62168"/>
                <a:gd name="connsiteY4" fmla="*/ 0 h 25188"/>
                <a:gd name="connsiteX5" fmla="*/ 62119 w 62168"/>
                <a:gd name="connsiteY5" fmla="*/ 7443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68" h="25188">
                  <a:moveTo>
                    <a:pt x="62169" y="7386"/>
                  </a:moveTo>
                  <a:cubicBezTo>
                    <a:pt x="47257" y="21079"/>
                    <a:pt x="28616" y="23125"/>
                    <a:pt x="10277" y="25171"/>
                  </a:cubicBezTo>
                  <a:cubicBezTo>
                    <a:pt x="7053" y="25511"/>
                    <a:pt x="3426" y="21023"/>
                    <a:pt x="0" y="18807"/>
                  </a:cubicBezTo>
                  <a:cubicBezTo>
                    <a:pt x="2872" y="14716"/>
                    <a:pt x="5290" y="7613"/>
                    <a:pt x="8665" y="6989"/>
                  </a:cubicBezTo>
                  <a:cubicBezTo>
                    <a:pt x="25694" y="3750"/>
                    <a:pt x="42974" y="2159"/>
                    <a:pt x="60154" y="0"/>
                  </a:cubicBezTo>
                  <a:cubicBezTo>
                    <a:pt x="60809" y="2500"/>
                    <a:pt x="61464" y="4943"/>
                    <a:pt x="62119" y="7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9D3C4087-594F-B194-289B-B336419A9F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4467" y="2151311"/>
              <a:ext cx="66048" cy="24801"/>
            </a:xfrm>
            <a:custGeom>
              <a:avLst/>
              <a:gdLst>
                <a:gd name="connsiteX0" fmla="*/ 66048 w 66048"/>
                <a:gd name="connsiteY0" fmla="*/ 2396 h 24801"/>
                <a:gd name="connsiteX1" fmla="*/ 0 w 66048"/>
                <a:gd name="connsiteY1" fmla="*/ 24442 h 24801"/>
                <a:gd name="connsiteX2" fmla="*/ 4484 w 66048"/>
                <a:gd name="connsiteY2" fmla="*/ 10578 h 24801"/>
                <a:gd name="connsiteX3" fmla="*/ 66048 w 66048"/>
                <a:gd name="connsiteY3" fmla="*/ 2396 h 2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48" h="24801">
                  <a:moveTo>
                    <a:pt x="66048" y="2396"/>
                  </a:moveTo>
                  <a:cubicBezTo>
                    <a:pt x="47156" y="19896"/>
                    <a:pt x="26047" y="26487"/>
                    <a:pt x="0" y="24442"/>
                  </a:cubicBezTo>
                  <a:cubicBezTo>
                    <a:pt x="2166" y="17339"/>
                    <a:pt x="2569" y="11260"/>
                    <a:pt x="4484" y="10578"/>
                  </a:cubicBezTo>
                  <a:cubicBezTo>
                    <a:pt x="24384" y="3589"/>
                    <a:pt x="44334" y="-3968"/>
                    <a:pt x="66048" y="2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0FF2BD32-EBBA-129D-0CA0-AA4E6F998F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117" y="2277337"/>
              <a:ext cx="67075" cy="22087"/>
            </a:xfrm>
            <a:custGeom>
              <a:avLst/>
              <a:gdLst>
                <a:gd name="connsiteX0" fmla="*/ 67075 w 67075"/>
                <a:gd name="connsiteY0" fmla="*/ 3018 h 22087"/>
                <a:gd name="connsiteX1" fmla="*/ 6871 w 67075"/>
                <a:gd name="connsiteY1" fmla="*/ 21143 h 22087"/>
                <a:gd name="connsiteX2" fmla="*/ 19 w 67075"/>
                <a:gd name="connsiteY2" fmla="*/ 13530 h 22087"/>
                <a:gd name="connsiteX3" fmla="*/ 5007 w 67075"/>
                <a:gd name="connsiteY3" fmla="*/ 4496 h 22087"/>
                <a:gd name="connsiteX4" fmla="*/ 67075 w 67075"/>
                <a:gd name="connsiteY4" fmla="*/ 3018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75" h="22087">
                  <a:moveTo>
                    <a:pt x="67075" y="3018"/>
                  </a:moveTo>
                  <a:cubicBezTo>
                    <a:pt x="46923" y="21712"/>
                    <a:pt x="27325" y="23814"/>
                    <a:pt x="6871" y="21143"/>
                  </a:cubicBezTo>
                  <a:cubicBezTo>
                    <a:pt x="4201" y="20803"/>
                    <a:pt x="372" y="16428"/>
                    <a:pt x="19" y="13530"/>
                  </a:cubicBezTo>
                  <a:cubicBezTo>
                    <a:pt x="-283" y="10689"/>
                    <a:pt x="3042" y="4666"/>
                    <a:pt x="5007" y="4496"/>
                  </a:cubicBezTo>
                  <a:cubicBezTo>
                    <a:pt x="24101" y="3189"/>
                    <a:pt x="43145" y="-3970"/>
                    <a:pt x="67075" y="30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34E0FB7-BD33-208E-A8CC-1B4FFC6876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65580" y="558678"/>
              <a:ext cx="61846" cy="25568"/>
            </a:xfrm>
            <a:custGeom>
              <a:avLst/>
              <a:gdLst>
                <a:gd name="connsiteX0" fmla="*/ 61796 w 61846"/>
                <a:gd name="connsiteY0" fmla="*/ 13257 h 25568"/>
                <a:gd name="connsiteX1" fmla="*/ 7990 w 61846"/>
                <a:gd name="connsiteY1" fmla="*/ 25530 h 25568"/>
                <a:gd name="connsiteX2" fmla="*/ 131 w 61846"/>
                <a:gd name="connsiteY2" fmla="*/ 19564 h 25568"/>
                <a:gd name="connsiteX3" fmla="*/ 3910 w 61846"/>
                <a:gd name="connsiteY3" fmla="*/ 9677 h 25568"/>
                <a:gd name="connsiteX4" fmla="*/ 61192 w 61846"/>
                <a:gd name="connsiteY4" fmla="*/ 6211 h 25568"/>
                <a:gd name="connsiteX5" fmla="*/ 61847 w 61846"/>
                <a:gd name="connsiteY5" fmla="*/ 13257 h 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46" h="25568">
                  <a:moveTo>
                    <a:pt x="61796" y="13257"/>
                  </a:moveTo>
                  <a:cubicBezTo>
                    <a:pt x="43861" y="17462"/>
                    <a:pt x="25976" y="21950"/>
                    <a:pt x="7990" y="25530"/>
                  </a:cubicBezTo>
                  <a:cubicBezTo>
                    <a:pt x="5572" y="25984"/>
                    <a:pt x="786" y="22291"/>
                    <a:pt x="131" y="19564"/>
                  </a:cubicBezTo>
                  <a:cubicBezTo>
                    <a:pt x="-574" y="16780"/>
                    <a:pt x="1693" y="10643"/>
                    <a:pt x="3910" y="9677"/>
                  </a:cubicBezTo>
                  <a:cubicBezTo>
                    <a:pt x="22702" y="1382"/>
                    <a:pt x="41796" y="-5436"/>
                    <a:pt x="61192" y="6211"/>
                  </a:cubicBezTo>
                  <a:cubicBezTo>
                    <a:pt x="61394" y="8541"/>
                    <a:pt x="61595" y="10927"/>
                    <a:pt x="61847" y="13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F2EF64B9-1512-F8A5-01ED-ACFDDCF605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3490" y="5119505"/>
              <a:ext cx="59345" cy="29903"/>
            </a:xfrm>
            <a:custGeom>
              <a:avLst/>
              <a:gdLst>
                <a:gd name="connsiteX0" fmla="*/ 59345 w 59345"/>
                <a:gd name="connsiteY0" fmla="*/ 6437 h 29903"/>
                <a:gd name="connsiteX1" fmla="*/ 2214 w 59345"/>
                <a:gd name="connsiteY1" fmla="*/ 29903 h 29903"/>
                <a:gd name="connsiteX2" fmla="*/ 6094 w 59345"/>
                <a:gd name="connsiteY2" fmla="*/ 12290 h 29903"/>
                <a:gd name="connsiteX3" fmla="*/ 59345 w 59345"/>
                <a:gd name="connsiteY3" fmla="*/ 6437 h 2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345" h="29903">
                  <a:moveTo>
                    <a:pt x="59345" y="6437"/>
                  </a:moveTo>
                  <a:cubicBezTo>
                    <a:pt x="41460" y="18426"/>
                    <a:pt x="23021" y="27574"/>
                    <a:pt x="2214" y="29903"/>
                  </a:cubicBezTo>
                  <a:cubicBezTo>
                    <a:pt x="-1867" y="20699"/>
                    <a:pt x="-154" y="15244"/>
                    <a:pt x="6094" y="12290"/>
                  </a:cubicBezTo>
                  <a:cubicBezTo>
                    <a:pt x="22971" y="4335"/>
                    <a:pt x="39546" y="-7483"/>
                    <a:pt x="59345" y="6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D2F2B92F-6111-361D-54B2-C208403FF8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0510" y="4823021"/>
              <a:ext cx="70181" cy="22003"/>
            </a:xfrm>
            <a:custGeom>
              <a:avLst/>
              <a:gdLst>
                <a:gd name="connsiteX0" fmla="*/ 70182 w 70181"/>
                <a:gd name="connsiteY0" fmla="*/ 5817 h 22003"/>
                <a:gd name="connsiteX1" fmla="*/ 5594 w 70181"/>
                <a:gd name="connsiteY1" fmla="*/ 21783 h 22003"/>
                <a:gd name="connsiteX2" fmla="*/ 2 w 70181"/>
                <a:gd name="connsiteY2" fmla="*/ 15760 h 22003"/>
                <a:gd name="connsiteX3" fmla="*/ 4436 w 70181"/>
                <a:gd name="connsiteY3" fmla="*/ 5987 h 22003"/>
                <a:gd name="connsiteX4" fmla="*/ 70182 w 70181"/>
                <a:gd name="connsiteY4" fmla="*/ 5817 h 2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81" h="22003">
                  <a:moveTo>
                    <a:pt x="70182" y="5817"/>
                  </a:moveTo>
                  <a:cubicBezTo>
                    <a:pt x="46805" y="19965"/>
                    <a:pt x="26552" y="22919"/>
                    <a:pt x="5594" y="21783"/>
                  </a:cubicBezTo>
                  <a:cubicBezTo>
                    <a:pt x="3529" y="21669"/>
                    <a:pt x="-99" y="17692"/>
                    <a:pt x="2" y="15760"/>
                  </a:cubicBezTo>
                  <a:cubicBezTo>
                    <a:pt x="254" y="12294"/>
                    <a:pt x="2370" y="6385"/>
                    <a:pt x="4436" y="5987"/>
                  </a:cubicBezTo>
                  <a:cubicBezTo>
                    <a:pt x="24437" y="2123"/>
                    <a:pt x="44639" y="-5206"/>
                    <a:pt x="70182" y="5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249145EB-DAEB-01A0-5A3F-AA5FA72BE8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942" y="1456296"/>
              <a:ext cx="65940" cy="21242"/>
            </a:xfrm>
            <a:custGeom>
              <a:avLst/>
              <a:gdLst>
                <a:gd name="connsiteX0" fmla="*/ 65941 w 65940"/>
                <a:gd name="connsiteY0" fmla="*/ 13373 h 21242"/>
                <a:gd name="connsiteX1" fmla="*/ 3419 w 65940"/>
                <a:gd name="connsiteY1" fmla="*/ 14793 h 21242"/>
                <a:gd name="connsiteX2" fmla="*/ 43 w 65940"/>
                <a:gd name="connsiteY2" fmla="*/ 6782 h 21242"/>
                <a:gd name="connsiteX3" fmla="*/ 5384 w 65940"/>
                <a:gd name="connsiteY3" fmla="*/ 248 h 21242"/>
                <a:gd name="connsiteX4" fmla="*/ 65941 w 65940"/>
                <a:gd name="connsiteY4" fmla="*/ 13373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40" h="21242">
                  <a:moveTo>
                    <a:pt x="65941" y="13373"/>
                  </a:moveTo>
                  <a:cubicBezTo>
                    <a:pt x="45184" y="24396"/>
                    <a:pt x="24276" y="22861"/>
                    <a:pt x="3419" y="14793"/>
                  </a:cubicBezTo>
                  <a:cubicBezTo>
                    <a:pt x="1555" y="14112"/>
                    <a:pt x="-309" y="9282"/>
                    <a:pt x="43" y="6782"/>
                  </a:cubicBezTo>
                  <a:cubicBezTo>
                    <a:pt x="396" y="4225"/>
                    <a:pt x="3419" y="304"/>
                    <a:pt x="5384" y="248"/>
                  </a:cubicBezTo>
                  <a:cubicBezTo>
                    <a:pt x="26291" y="-718"/>
                    <a:pt x="46947" y="646"/>
                    <a:pt x="65941" y="13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24132D-872B-EF26-FE96-676A2A4C2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6255" y="2782752"/>
              <a:ext cx="60695" cy="24232"/>
            </a:xfrm>
            <a:custGeom>
              <a:avLst/>
              <a:gdLst>
                <a:gd name="connsiteX0" fmla="*/ 1499 w 60695"/>
                <a:gd name="connsiteY0" fmla="*/ 23857 h 24232"/>
                <a:gd name="connsiteX1" fmla="*/ 8099 w 60695"/>
                <a:gd name="connsiteY1" fmla="*/ 6414 h 24232"/>
                <a:gd name="connsiteX2" fmla="*/ 60695 w 60695"/>
                <a:gd name="connsiteY2" fmla="*/ 5789 h 24232"/>
                <a:gd name="connsiteX3" fmla="*/ 1499 w 60695"/>
                <a:gd name="connsiteY3" fmla="*/ 23857 h 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5" h="24232">
                  <a:moveTo>
                    <a:pt x="1499" y="23857"/>
                  </a:moveTo>
                  <a:cubicBezTo>
                    <a:pt x="-2330" y="15164"/>
                    <a:pt x="1650" y="9482"/>
                    <a:pt x="8099" y="6414"/>
                  </a:cubicBezTo>
                  <a:cubicBezTo>
                    <a:pt x="25228" y="-1768"/>
                    <a:pt x="42609" y="-2280"/>
                    <a:pt x="60695" y="5789"/>
                  </a:cubicBezTo>
                  <a:cubicBezTo>
                    <a:pt x="50821" y="17834"/>
                    <a:pt x="22558" y="26130"/>
                    <a:pt x="1499" y="23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F1AD3A7A-F904-9126-34BF-1A66497B1E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5609" y="6256860"/>
              <a:ext cx="60226" cy="19658"/>
            </a:xfrm>
            <a:custGeom>
              <a:avLst/>
              <a:gdLst>
                <a:gd name="connsiteX0" fmla="*/ 60176 w 60226"/>
                <a:gd name="connsiteY0" fmla="*/ 9203 h 19658"/>
                <a:gd name="connsiteX1" fmla="*/ 51712 w 60226"/>
                <a:gd name="connsiteY1" fmla="*/ 17271 h 19658"/>
                <a:gd name="connsiteX2" fmla="*/ 6622 w 60226"/>
                <a:gd name="connsiteY2" fmla="*/ 19658 h 19658"/>
                <a:gd name="connsiteX3" fmla="*/ 22 w 60226"/>
                <a:gd name="connsiteY3" fmla="*/ 11931 h 19658"/>
                <a:gd name="connsiteX4" fmla="*/ 4708 w 60226"/>
                <a:gd name="connsiteY4" fmla="*/ 2499 h 19658"/>
                <a:gd name="connsiteX5" fmla="*/ 60227 w 60226"/>
                <a:gd name="connsiteY5" fmla="*/ 9147 h 1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26" h="19658">
                  <a:moveTo>
                    <a:pt x="60176" y="9203"/>
                  </a:moveTo>
                  <a:cubicBezTo>
                    <a:pt x="55692" y="13635"/>
                    <a:pt x="53778" y="17101"/>
                    <a:pt x="51712" y="17271"/>
                  </a:cubicBezTo>
                  <a:cubicBezTo>
                    <a:pt x="36699" y="18578"/>
                    <a:pt x="21635" y="19544"/>
                    <a:pt x="6622" y="19658"/>
                  </a:cubicBezTo>
                  <a:cubicBezTo>
                    <a:pt x="4305" y="19658"/>
                    <a:pt x="325" y="14885"/>
                    <a:pt x="22" y="11931"/>
                  </a:cubicBezTo>
                  <a:cubicBezTo>
                    <a:pt x="-280" y="8919"/>
                    <a:pt x="2591" y="2896"/>
                    <a:pt x="4708" y="2499"/>
                  </a:cubicBezTo>
                  <a:cubicBezTo>
                    <a:pt x="22693" y="-853"/>
                    <a:pt x="40730" y="-2615"/>
                    <a:pt x="60227" y="9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758D59EC-F3A3-ACFA-3558-78C98E663D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06" y="4280390"/>
              <a:ext cx="17542" cy="64354"/>
            </a:xfrm>
            <a:custGeom>
              <a:avLst/>
              <a:gdLst>
                <a:gd name="connsiteX0" fmla="*/ 5636 w 17542"/>
                <a:gd name="connsiteY0" fmla="*/ 64354 h 64354"/>
                <a:gd name="connsiteX1" fmla="*/ 699 w 17542"/>
                <a:gd name="connsiteY1" fmla="*/ 51457 h 64354"/>
                <a:gd name="connsiteX2" fmla="*/ 497 w 17542"/>
                <a:gd name="connsiteY2" fmla="*/ 8217 h 64354"/>
                <a:gd name="connsiteX3" fmla="*/ 9263 w 17542"/>
                <a:gd name="connsiteY3" fmla="*/ 36 h 64354"/>
                <a:gd name="connsiteX4" fmla="*/ 15913 w 17542"/>
                <a:gd name="connsiteY4" fmla="*/ 7649 h 64354"/>
                <a:gd name="connsiteX5" fmla="*/ 5585 w 17542"/>
                <a:gd name="connsiteY5" fmla="*/ 64354 h 6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42" h="64354">
                  <a:moveTo>
                    <a:pt x="5636" y="64354"/>
                  </a:moveTo>
                  <a:cubicBezTo>
                    <a:pt x="3923" y="60036"/>
                    <a:pt x="950" y="55831"/>
                    <a:pt x="699" y="51457"/>
                  </a:cubicBezTo>
                  <a:cubicBezTo>
                    <a:pt x="-57" y="37081"/>
                    <a:pt x="-309" y="22593"/>
                    <a:pt x="497" y="8217"/>
                  </a:cubicBezTo>
                  <a:cubicBezTo>
                    <a:pt x="699" y="5093"/>
                    <a:pt x="5787" y="1229"/>
                    <a:pt x="9263" y="36"/>
                  </a:cubicBezTo>
                  <a:cubicBezTo>
                    <a:pt x="10724" y="-476"/>
                    <a:pt x="15561" y="4638"/>
                    <a:pt x="15913" y="7649"/>
                  </a:cubicBezTo>
                  <a:cubicBezTo>
                    <a:pt x="17929" y="25036"/>
                    <a:pt x="20800" y="42706"/>
                    <a:pt x="5585" y="643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C8F61F86-A6C9-4028-A828-4B439162A5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48289" y="3412482"/>
              <a:ext cx="63529" cy="21292"/>
            </a:xfrm>
            <a:custGeom>
              <a:avLst/>
              <a:gdLst>
                <a:gd name="connsiteX0" fmla="*/ 50 w 63529"/>
                <a:gd name="connsiteY0" fmla="*/ 18734 h 21292"/>
                <a:gd name="connsiteX1" fmla="*/ 7809 w 63529"/>
                <a:gd name="connsiteY1" fmla="*/ 3734 h 21292"/>
                <a:gd name="connsiteX2" fmla="*/ 63529 w 63529"/>
                <a:gd name="connsiteY2" fmla="*/ 7143 h 21292"/>
                <a:gd name="connsiteX3" fmla="*/ 0 w 63529"/>
                <a:gd name="connsiteY3" fmla="*/ 18734 h 2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29" h="21292">
                  <a:moveTo>
                    <a:pt x="50" y="18734"/>
                  </a:moveTo>
                  <a:cubicBezTo>
                    <a:pt x="3325" y="12086"/>
                    <a:pt x="4786" y="4643"/>
                    <a:pt x="7809" y="3734"/>
                  </a:cubicBezTo>
                  <a:cubicBezTo>
                    <a:pt x="26298" y="-1834"/>
                    <a:pt x="44838" y="-1550"/>
                    <a:pt x="63529" y="7143"/>
                  </a:cubicBezTo>
                  <a:cubicBezTo>
                    <a:pt x="50884" y="21063"/>
                    <a:pt x="34309" y="24245"/>
                    <a:pt x="0" y="187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B78B21E5-ADF5-E047-0C89-B857C968EB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82781" y="3383714"/>
              <a:ext cx="57635" cy="28919"/>
            </a:xfrm>
            <a:custGeom>
              <a:avLst/>
              <a:gdLst>
                <a:gd name="connsiteX0" fmla="*/ 0 w 57635"/>
                <a:gd name="connsiteY0" fmla="*/ 28297 h 28919"/>
                <a:gd name="connsiteX1" fmla="*/ 7759 w 57635"/>
                <a:gd name="connsiteY1" fmla="*/ 12615 h 28919"/>
                <a:gd name="connsiteX2" fmla="*/ 57635 w 57635"/>
                <a:gd name="connsiteY2" fmla="*/ 2387 h 28919"/>
                <a:gd name="connsiteX3" fmla="*/ 0 w 57635"/>
                <a:gd name="connsiteY3" fmla="*/ 28297 h 2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35" h="28919">
                  <a:moveTo>
                    <a:pt x="0" y="28297"/>
                  </a:moveTo>
                  <a:cubicBezTo>
                    <a:pt x="2922" y="22160"/>
                    <a:pt x="4132" y="15172"/>
                    <a:pt x="7759" y="12615"/>
                  </a:cubicBezTo>
                  <a:cubicBezTo>
                    <a:pt x="22772" y="2160"/>
                    <a:pt x="39045" y="-3522"/>
                    <a:pt x="57635" y="2387"/>
                  </a:cubicBezTo>
                  <a:cubicBezTo>
                    <a:pt x="45896" y="20853"/>
                    <a:pt x="22923" y="31706"/>
                    <a:pt x="0" y="28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682ED988-9B7C-6908-F026-929BB249FB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15626" y="4023660"/>
              <a:ext cx="22173" cy="60230"/>
            </a:xfrm>
            <a:custGeom>
              <a:avLst/>
              <a:gdLst>
                <a:gd name="connsiteX0" fmla="*/ 10765 w 22173"/>
                <a:gd name="connsiteY0" fmla="*/ 60230 h 60230"/>
                <a:gd name="connsiteX1" fmla="*/ 236 w 22173"/>
                <a:gd name="connsiteY1" fmla="*/ 36651 h 60230"/>
                <a:gd name="connsiteX2" fmla="*/ 6634 w 22173"/>
                <a:gd name="connsiteY2" fmla="*/ 3298 h 60230"/>
                <a:gd name="connsiteX3" fmla="*/ 13939 w 22173"/>
                <a:gd name="connsiteY3" fmla="*/ 173 h 60230"/>
                <a:gd name="connsiteX4" fmla="*/ 21244 w 22173"/>
                <a:gd name="connsiteY4" fmla="*/ 7843 h 60230"/>
                <a:gd name="connsiteX5" fmla="*/ 10815 w 22173"/>
                <a:gd name="connsiteY5" fmla="*/ 60230 h 6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73" h="60230">
                  <a:moveTo>
                    <a:pt x="10765" y="60230"/>
                  </a:moveTo>
                  <a:cubicBezTo>
                    <a:pt x="-268" y="54946"/>
                    <a:pt x="-470" y="45173"/>
                    <a:pt x="236" y="36651"/>
                  </a:cubicBezTo>
                  <a:cubicBezTo>
                    <a:pt x="1143" y="25401"/>
                    <a:pt x="3913" y="14264"/>
                    <a:pt x="6634" y="3298"/>
                  </a:cubicBezTo>
                  <a:cubicBezTo>
                    <a:pt x="7087" y="1480"/>
                    <a:pt x="12025" y="-622"/>
                    <a:pt x="13939" y="173"/>
                  </a:cubicBezTo>
                  <a:cubicBezTo>
                    <a:pt x="16861" y="1423"/>
                    <a:pt x="20136" y="4605"/>
                    <a:pt x="21244" y="7843"/>
                  </a:cubicBezTo>
                  <a:cubicBezTo>
                    <a:pt x="24569" y="17276"/>
                    <a:pt x="18473" y="47276"/>
                    <a:pt x="10815" y="60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9C45E76-D995-680B-31AE-D718D3EF95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0418" y="2158110"/>
              <a:ext cx="60213" cy="21404"/>
            </a:xfrm>
            <a:custGeom>
              <a:avLst/>
              <a:gdLst>
                <a:gd name="connsiteX0" fmla="*/ 60213 w 60213"/>
                <a:gd name="connsiteY0" fmla="*/ 8040 h 21404"/>
                <a:gd name="connsiteX1" fmla="*/ 3637 w 60213"/>
                <a:gd name="connsiteY1" fmla="*/ 17643 h 21404"/>
                <a:gd name="connsiteX2" fmla="*/ 9 w 60213"/>
                <a:gd name="connsiteY2" fmla="*/ 9688 h 21404"/>
                <a:gd name="connsiteX3" fmla="*/ 4493 w 60213"/>
                <a:gd name="connsiteY3" fmla="*/ 2472 h 21404"/>
                <a:gd name="connsiteX4" fmla="*/ 60213 w 60213"/>
                <a:gd name="connsiteY4" fmla="*/ 7983 h 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13" h="21404">
                  <a:moveTo>
                    <a:pt x="60213" y="8040"/>
                  </a:moveTo>
                  <a:cubicBezTo>
                    <a:pt x="46359" y="20370"/>
                    <a:pt x="13964" y="25540"/>
                    <a:pt x="3637" y="17643"/>
                  </a:cubicBezTo>
                  <a:cubicBezTo>
                    <a:pt x="1621" y="16108"/>
                    <a:pt x="-142" y="12302"/>
                    <a:pt x="9" y="9688"/>
                  </a:cubicBezTo>
                  <a:cubicBezTo>
                    <a:pt x="160" y="7074"/>
                    <a:pt x="2679" y="2756"/>
                    <a:pt x="4493" y="2472"/>
                  </a:cubicBezTo>
                  <a:cubicBezTo>
                    <a:pt x="22982" y="-255"/>
                    <a:pt x="41674" y="-3096"/>
                    <a:pt x="60213" y="79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630E1BE3-0487-D31E-AA79-B17E27C6F0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834" y="2664222"/>
              <a:ext cx="17935" cy="70511"/>
            </a:xfrm>
            <a:custGeom>
              <a:avLst/>
              <a:gdLst>
                <a:gd name="connsiteX0" fmla="*/ 11724 w 17935"/>
                <a:gd name="connsiteY0" fmla="*/ 0 h 70511"/>
                <a:gd name="connsiteX1" fmla="*/ 12429 w 17935"/>
                <a:gd name="connsiteY1" fmla="*/ 70512 h 70511"/>
                <a:gd name="connsiteX2" fmla="*/ 539 w 17935"/>
                <a:gd name="connsiteY2" fmla="*/ 47160 h 70511"/>
                <a:gd name="connsiteX3" fmla="*/ 11724 w 17935"/>
                <a:gd name="connsiteY3" fmla="*/ 0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35" h="70511">
                  <a:moveTo>
                    <a:pt x="11724" y="0"/>
                  </a:moveTo>
                  <a:cubicBezTo>
                    <a:pt x="19885" y="25966"/>
                    <a:pt x="19885" y="47330"/>
                    <a:pt x="12429" y="70512"/>
                  </a:cubicBezTo>
                  <a:cubicBezTo>
                    <a:pt x="1396" y="65114"/>
                    <a:pt x="1093" y="56080"/>
                    <a:pt x="539" y="47160"/>
                  </a:cubicBezTo>
                  <a:cubicBezTo>
                    <a:pt x="-972" y="22103"/>
                    <a:pt x="86" y="16534"/>
                    <a:pt x="1172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9B23554-DF03-3285-A9E1-FA943129FB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7381" y="5810008"/>
              <a:ext cx="67559" cy="20772"/>
            </a:xfrm>
            <a:custGeom>
              <a:avLst/>
              <a:gdLst>
                <a:gd name="connsiteX0" fmla="*/ 857 w 67559"/>
                <a:gd name="connsiteY0" fmla="*/ 8440 h 20772"/>
                <a:gd name="connsiteX1" fmla="*/ 67560 w 67559"/>
                <a:gd name="connsiteY1" fmla="*/ 3837 h 20772"/>
                <a:gd name="connsiteX2" fmla="*/ 14106 w 67559"/>
                <a:gd name="connsiteY2" fmla="*/ 20712 h 20772"/>
                <a:gd name="connsiteX3" fmla="*/ 0 w 67559"/>
                <a:gd name="connsiteY3" fmla="*/ 15371 h 20772"/>
                <a:gd name="connsiteX4" fmla="*/ 806 w 67559"/>
                <a:gd name="connsiteY4" fmla="*/ 8440 h 2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20772">
                  <a:moveTo>
                    <a:pt x="857" y="8440"/>
                  </a:moveTo>
                  <a:cubicBezTo>
                    <a:pt x="21613" y="-3322"/>
                    <a:pt x="43377" y="-708"/>
                    <a:pt x="67560" y="3837"/>
                  </a:cubicBezTo>
                  <a:cubicBezTo>
                    <a:pt x="57232" y="15371"/>
                    <a:pt x="37231" y="21451"/>
                    <a:pt x="14106" y="20712"/>
                  </a:cubicBezTo>
                  <a:cubicBezTo>
                    <a:pt x="9371" y="20542"/>
                    <a:pt x="4736" y="17246"/>
                    <a:pt x="0" y="15371"/>
                  </a:cubicBezTo>
                  <a:cubicBezTo>
                    <a:pt x="252" y="13042"/>
                    <a:pt x="554" y="10769"/>
                    <a:pt x="806" y="84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851C0ED8-33E3-965B-F5BF-6E92AA69D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498" y="2839071"/>
              <a:ext cx="62118" cy="20315"/>
            </a:xfrm>
            <a:custGeom>
              <a:avLst/>
              <a:gdLst>
                <a:gd name="connsiteX0" fmla="*/ 0 w 62118"/>
                <a:gd name="connsiteY0" fmla="*/ 16970 h 20315"/>
                <a:gd name="connsiteX1" fmla="*/ 62119 w 62118"/>
                <a:gd name="connsiteY1" fmla="*/ 7993 h 20315"/>
                <a:gd name="connsiteX2" fmla="*/ 0 w 62118"/>
                <a:gd name="connsiteY2" fmla="*/ 16970 h 2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18" h="20315">
                  <a:moveTo>
                    <a:pt x="0" y="16970"/>
                  </a:moveTo>
                  <a:cubicBezTo>
                    <a:pt x="11235" y="-1212"/>
                    <a:pt x="42017" y="-5701"/>
                    <a:pt x="62119" y="7993"/>
                  </a:cubicBezTo>
                  <a:cubicBezTo>
                    <a:pt x="45544" y="19300"/>
                    <a:pt x="12444" y="24072"/>
                    <a:pt x="0" y="169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D4249CD5-58E7-D18B-D6DD-7BD19B4067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30121" y="5232543"/>
              <a:ext cx="24689" cy="53114"/>
            </a:xfrm>
            <a:custGeom>
              <a:avLst/>
              <a:gdLst>
                <a:gd name="connsiteX0" fmla="*/ 24690 w 24689"/>
                <a:gd name="connsiteY0" fmla="*/ 52435 h 53114"/>
                <a:gd name="connsiteX1" fmla="*/ 3883 w 24689"/>
                <a:gd name="connsiteY1" fmla="*/ 37776 h 53114"/>
                <a:gd name="connsiteX2" fmla="*/ 54 w 24689"/>
                <a:gd name="connsiteY2" fmla="*/ 16355 h 53114"/>
                <a:gd name="connsiteX3" fmla="*/ 7208 w 24689"/>
                <a:gd name="connsiteY3" fmla="*/ 1071 h 53114"/>
                <a:gd name="connsiteX4" fmla="*/ 21818 w 24689"/>
                <a:gd name="connsiteY4" fmla="*/ 11185 h 53114"/>
                <a:gd name="connsiteX5" fmla="*/ 24690 w 24689"/>
                <a:gd name="connsiteY5" fmla="*/ 52435 h 5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89" h="53114">
                  <a:moveTo>
                    <a:pt x="24690" y="52435"/>
                  </a:moveTo>
                  <a:cubicBezTo>
                    <a:pt x="8770" y="55844"/>
                    <a:pt x="6603" y="45730"/>
                    <a:pt x="3883" y="37776"/>
                  </a:cubicBezTo>
                  <a:cubicBezTo>
                    <a:pt x="1565" y="31014"/>
                    <a:pt x="-349" y="23400"/>
                    <a:pt x="54" y="16355"/>
                  </a:cubicBezTo>
                  <a:cubicBezTo>
                    <a:pt x="356" y="10901"/>
                    <a:pt x="3429" y="3003"/>
                    <a:pt x="7208" y="1071"/>
                  </a:cubicBezTo>
                  <a:cubicBezTo>
                    <a:pt x="14211" y="-2509"/>
                    <a:pt x="20710" y="3400"/>
                    <a:pt x="21818" y="11185"/>
                  </a:cubicBezTo>
                  <a:cubicBezTo>
                    <a:pt x="23833" y="24594"/>
                    <a:pt x="23783" y="38344"/>
                    <a:pt x="24690" y="524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ABC2FCA-33CE-6738-A797-1050450166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169" y="4557657"/>
              <a:ext cx="55557" cy="20798"/>
            </a:xfrm>
            <a:custGeom>
              <a:avLst/>
              <a:gdLst>
                <a:gd name="connsiteX0" fmla="*/ 55558 w 55557"/>
                <a:gd name="connsiteY0" fmla="*/ 10952 h 20798"/>
                <a:gd name="connsiteX1" fmla="*/ 4271 w 55557"/>
                <a:gd name="connsiteY1" fmla="*/ 17998 h 20798"/>
                <a:gd name="connsiteX2" fmla="*/ 39 w 55557"/>
                <a:gd name="connsiteY2" fmla="*/ 10725 h 20798"/>
                <a:gd name="connsiteX3" fmla="*/ 5631 w 55557"/>
                <a:gd name="connsiteY3" fmla="*/ 1918 h 20798"/>
                <a:gd name="connsiteX4" fmla="*/ 55558 w 55557"/>
                <a:gd name="connsiteY4" fmla="*/ 10952 h 2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57" h="20798">
                  <a:moveTo>
                    <a:pt x="55558" y="10952"/>
                  </a:moveTo>
                  <a:cubicBezTo>
                    <a:pt x="39436" y="24759"/>
                    <a:pt x="21702" y="20896"/>
                    <a:pt x="4271" y="17998"/>
                  </a:cubicBezTo>
                  <a:cubicBezTo>
                    <a:pt x="2457" y="17714"/>
                    <a:pt x="-364" y="12827"/>
                    <a:pt x="39" y="10725"/>
                  </a:cubicBezTo>
                  <a:cubicBezTo>
                    <a:pt x="694" y="7373"/>
                    <a:pt x="3314" y="2373"/>
                    <a:pt x="5631" y="1918"/>
                  </a:cubicBezTo>
                  <a:cubicBezTo>
                    <a:pt x="22710" y="-1321"/>
                    <a:pt x="39738" y="-1718"/>
                    <a:pt x="55558" y="1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2981FE6B-06A5-8351-1D25-47A76E147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806" y="5887626"/>
              <a:ext cx="55448" cy="27039"/>
            </a:xfrm>
            <a:custGeom>
              <a:avLst/>
              <a:gdLst>
                <a:gd name="connsiteX0" fmla="*/ 55449 w 55448"/>
                <a:gd name="connsiteY0" fmla="*/ 9231 h 27039"/>
                <a:gd name="connsiteX1" fmla="*/ 9250 w 55448"/>
                <a:gd name="connsiteY1" fmla="*/ 26901 h 27039"/>
                <a:gd name="connsiteX2" fmla="*/ 585 w 55448"/>
                <a:gd name="connsiteY2" fmla="*/ 22243 h 27039"/>
                <a:gd name="connsiteX3" fmla="*/ 2046 w 55448"/>
                <a:gd name="connsiteY3" fmla="*/ 11333 h 27039"/>
                <a:gd name="connsiteX4" fmla="*/ 55399 w 55448"/>
                <a:gd name="connsiteY4" fmla="*/ 9231 h 2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48" h="27039">
                  <a:moveTo>
                    <a:pt x="55449" y="9231"/>
                  </a:moveTo>
                  <a:cubicBezTo>
                    <a:pt x="37362" y="16276"/>
                    <a:pt x="23458" y="22129"/>
                    <a:pt x="9250" y="26901"/>
                  </a:cubicBezTo>
                  <a:cubicBezTo>
                    <a:pt x="6832" y="27697"/>
                    <a:pt x="1794" y="24913"/>
                    <a:pt x="585" y="22243"/>
                  </a:cubicBezTo>
                  <a:cubicBezTo>
                    <a:pt x="-675" y="19515"/>
                    <a:pt x="232" y="14004"/>
                    <a:pt x="2046" y="11333"/>
                  </a:cubicBezTo>
                  <a:cubicBezTo>
                    <a:pt x="11366" y="-2019"/>
                    <a:pt x="36808" y="-4633"/>
                    <a:pt x="55399" y="92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2D53369D-7167-10C7-B373-B5CF85FA01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3374" y="2623635"/>
              <a:ext cx="21402" cy="59678"/>
            </a:xfrm>
            <a:custGeom>
              <a:avLst/>
              <a:gdLst>
                <a:gd name="connsiteX0" fmla="*/ 14884 w 21402"/>
                <a:gd name="connsiteY0" fmla="*/ 59678 h 59678"/>
                <a:gd name="connsiteX1" fmla="*/ 677 w 21402"/>
                <a:gd name="connsiteY1" fmla="*/ 7462 h 59678"/>
                <a:gd name="connsiteX2" fmla="*/ 7780 w 21402"/>
                <a:gd name="connsiteY2" fmla="*/ 19 h 59678"/>
                <a:gd name="connsiteX3" fmla="*/ 16496 w 21402"/>
                <a:gd name="connsiteY3" fmla="*/ 5416 h 59678"/>
                <a:gd name="connsiteX4" fmla="*/ 14884 w 21402"/>
                <a:gd name="connsiteY4" fmla="*/ 59621 h 5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2" h="59678">
                  <a:moveTo>
                    <a:pt x="14884" y="59678"/>
                  </a:moveTo>
                  <a:cubicBezTo>
                    <a:pt x="-3052" y="43655"/>
                    <a:pt x="-130" y="25019"/>
                    <a:pt x="677" y="7462"/>
                  </a:cubicBezTo>
                  <a:cubicBezTo>
                    <a:pt x="828" y="4678"/>
                    <a:pt x="5110" y="303"/>
                    <a:pt x="7780" y="19"/>
                  </a:cubicBezTo>
                  <a:cubicBezTo>
                    <a:pt x="10601" y="-266"/>
                    <a:pt x="15841" y="2746"/>
                    <a:pt x="16496" y="5416"/>
                  </a:cubicBezTo>
                  <a:cubicBezTo>
                    <a:pt x="20526" y="22348"/>
                    <a:pt x="25867" y="39735"/>
                    <a:pt x="14884" y="596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F1137D50-CFD7-1259-7BC0-2ADF020D5D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46071" y="5366522"/>
              <a:ext cx="66098" cy="18098"/>
            </a:xfrm>
            <a:custGeom>
              <a:avLst/>
              <a:gdLst>
                <a:gd name="connsiteX0" fmla="*/ 0 w 66098"/>
                <a:gd name="connsiteY0" fmla="*/ 47 h 18098"/>
                <a:gd name="connsiteX1" fmla="*/ 66099 w 66098"/>
                <a:gd name="connsiteY1" fmla="*/ 2206 h 18098"/>
                <a:gd name="connsiteX2" fmla="*/ 0 w 66098"/>
                <a:gd name="connsiteY2" fmla="*/ 47 h 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98" h="18098">
                  <a:moveTo>
                    <a:pt x="0" y="47"/>
                  </a:moveTo>
                  <a:cubicBezTo>
                    <a:pt x="23276" y="161"/>
                    <a:pt x="42773" y="-749"/>
                    <a:pt x="66099" y="2206"/>
                  </a:cubicBezTo>
                  <a:cubicBezTo>
                    <a:pt x="40254" y="23854"/>
                    <a:pt x="12444" y="23627"/>
                    <a:pt x="0" y="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21BBC4F1-40D1-34A8-69AA-8BFE6D9B4B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30784" y="5351180"/>
              <a:ext cx="54335" cy="22206"/>
            </a:xfrm>
            <a:custGeom>
              <a:avLst/>
              <a:gdLst>
                <a:gd name="connsiteX0" fmla="*/ 54286 w 54335"/>
                <a:gd name="connsiteY0" fmla="*/ 10617 h 22206"/>
                <a:gd name="connsiteX1" fmla="*/ 6425 w 54335"/>
                <a:gd name="connsiteY1" fmla="*/ 20674 h 22206"/>
                <a:gd name="connsiteX2" fmla="*/ 3452 w 54335"/>
                <a:gd name="connsiteY2" fmla="*/ 6071 h 22206"/>
                <a:gd name="connsiteX3" fmla="*/ 33126 w 54335"/>
                <a:gd name="connsiteY3" fmla="*/ 332 h 22206"/>
                <a:gd name="connsiteX4" fmla="*/ 54336 w 54335"/>
                <a:gd name="connsiteY4" fmla="*/ 10617 h 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35" h="22206">
                  <a:moveTo>
                    <a:pt x="54286" y="10617"/>
                  </a:moveTo>
                  <a:cubicBezTo>
                    <a:pt x="39021" y="22662"/>
                    <a:pt x="22899" y="23912"/>
                    <a:pt x="6425" y="20674"/>
                  </a:cubicBezTo>
                  <a:cubicBezTo>
                    <a:pt x="-427" y="19310"/>
                    <a:pt x="-2392" y="8287"/>
                    <a:pt x="3452" y="6071"/>
                  </a:cubicBezTo>
                  <a:cubicBezTo>
                    <a:pt x="12823" y="2492"/>
                    <a:pt x="23100" y="1355"/>
                    <a:pt x="33126" y="332"/>
                  </a:cubicBezTo>
                  <a:cubicBezTo>
                    <a:pt x="40834" y="-463"/>
                    <a:pt x="49097" y="-747"/>
                    <a:pt x="54336" y="1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3FEE045C-0838-6FC0-56D7-E2436DF0D0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9400" y="1130038"/>
              <a:ext cx="56804" cy="25231"/>
            </a:xfrm>
            <a:custGeom>
              <a:avLst/>
              <a:gdLst>
                <a:gd name="connsiteX0" fmla="*/ 56805 w 56804"/>
                <a:gd name="connsiteY0" fmla="*/ 5935 h 25231"/>
                <a:gd name="connsiteX1" fmla="*/ 1286 w 56804"/>
                <a:gd name="connsiteY1" fmla="*/ 22072 h 25231"/>
                <a:gd name="connsiteX2" fmla="*/ 7382 w 56804"/>
                <a:gd name="connsiteY2" fmla="*/ 7128 h 25231"/>
                <a:gd name="connsiteX3" fmla="*/ 56805 w 56804"/>
                <a:gd name="connsiteY3" fmla="*/ 5878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4" h="25231">
                  <a:moveTo>
                    <a:pt x="56805" y="5935"/>
                  </a:moveTo>
                  <a:cubicBezTo>
                    <a:pt x="39525" y="24515"/>
                    <a:pt x="22345" y="29174"/>
                    <a:pt x="1286" y="22072"/>
                  </a:cubicBezTo>
                  <a:cubicBezTo>
                    <a:pt x="-1838" y="14401"/>
                    <a:pt x="934" y="8094"/>
                    <a:pt x="7382" y="7128"/>
                  </a:cubicBezTo>
                  <a:cubicBezTo>
                    <a:pt x="23352" y="4799"/>
                    <a:pt x="39625" y="-6906"/>
                    <a:pt x="56805" y="58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4745E158-9076-EFCE-4291-3BB1695DD7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49581" y="5173970"/>
              <a:ext cx="65951" cy="22267"/>
            </a:xfrm>
            <a:custGeom>
              <a:avLst/>
              <a:gdLst>
                <a:gd name="connsiteX0" fmla="*/ 65951 w 65951"/>
                <a:gd name="connsiteY0" fmla="*/ 5893 h 22267"/>
                <a:gd name="connsiteX1" fmla="*/ 6150 w 65951"/>
                <a:gd name="connsiteY1" fmla="*/ 22257 h 22267"/>
                <a:gd name="connsiteX2" fmla="*/ 4 w 65951"/>
                <a:gd name="connsiteY2" fmla="*/ 16916 h 22267"/>
                <a:gd name="connsiteX3" fmla="*/ 3631 w 65951"/>
                <a:gd name="connsiteY3" fmla="*/ 7029 h 22267"/>
                <a:gd name="connsiteX4" fmla="*/ 65951 w 65951"/>
                <a:gd name="connsiteY4" fmla="*/ 5893 h 2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51" h="22267">
                  <a:moveTo>
                    <a:pt x="65951" y="5893"/>
                  </a:moveTo>
                  <a:cubicBezTo>
                    <a:pt x="44943" y="18564"/>
                    <a:pt x="25446" y="20098"/>
                    <a:pt x="6150" y="22257"/>
                  </a:cubicBezTo>
                  <a:cubicBezTo>
                    <a:pt x="4135" y="22484"/>
                    <a:pt x="54" y="18848"/>
                    <a:pt x="4" y="16916"/>
                  </a:cubicBezTo>
                  <a:cubicBezTo>
                    <a:pt x="-97" y="13507"/>
                    <a:pt x="1767" y="7427"/>
                    <a:pt x="3631" y="7029"/>
                  </a:cubicBezTo>
                  <a:cubicBezTo>
                    <a:pt x="22927" y="2825"/>
                    <a:pt x="42323" y="-5812"/>
                    <a:pt x="65951" y="58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2AD549B3-C92D-0AD8-850F-EBF13DDA4C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8725" y="750136"/>
              <a:ext cx="57617" cy="22335"/>
            </a:xfrm>
            <a:custGeom>
              <a:avLst/>
              <a:gdLst>
                <a:gd name="connsiteX0" fmla="*/ 57618 w 57617"/>
                <a:gd name="connsiteY0" fmla="*/ 7596 h 22335"/>
                <a:gd name="connsiteX1" fmla="*/ 990 w 57617"/>
                <a:gd name="connsiteY1" fmla="*/ 20210 h 22335"/>
                <a:gd name="connsiteX2" fmla="*/ 8094 w 57617"/>
                <a:gd name="connsiteY2" fmla="*/ 5664 h 22335"/>
                <a:gd name="connsiteX3" fmla="*/ 57618 w 57617"/>
                <a:gd name="connsiteY3" fmla="*/ 7653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17" h="22335">
                  <a:moveTo>
                    <a:pt x="57618" y="7596"/>
                  </a:moveTo>
                  <a:cubicBezTo>
                    <a:pt x="44166" y="20948"/>
                    <a:pt x="22301" y="25437"/>
                    <a:pt x="990" y="20210"/>
                  </a:cubicBezTo>
                  <a:cubicBezTo>
                    <a:pt x="-1881" y="12085"/>
                    <a:pt x="1797" y="7141"/>
                    <a:pt x="8094" y="5664"/>
                  </a:cubicBezTo>
                  <a:cubicBezTo>
                    <a:pt x="24367" y="1800"/>
                    <a:pt x="41043" y="-5813"/>
                    <a:pt x="57618" y="7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53EC54F-4C6D-8C24-2581-49C8863D23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7134" y="1452275"/>
              <a:ext cx="55519" cy="23560"/>
            </a:xfrm>
            <a:custGeom>
              <a:avLst/>
              <a:gdLst>
                <a:gd name="connsiteX0" fmla="*/ 0 w 55519"/>
                <a:gd name="connsiteY0" fmla="*/ 23019 h 23560"/>
                <a:gd name="connsiteX1" fmla="*/ 55519 w 55519"/>
                <a:gd name="connsiteY1" fmla="*/ 7109 h 23560"/>
                <a:gd name="connsiteX2" fmla="*/ 0 w 55519"/>
                <a:gd name="connsiteY2" fmla="*/ 23019 h 2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19" h="23560">
                  <a:moveTo>
                    <a:pt x="0" y="23019"/>
                  </a:moveTo>
                  <a:cubicBezTo>
                    <a:pt x="7003" y="348"/>
                    <a:pt x="34309" y="-6811"/>
                    <a:pt x="55519" y="7109"/>
                  </a:cubicBezTo>
                  <a:cubicBezTo>
                    <a:pt x="42924" y="19553"/>
                    <a:pt x="23175" y="25462"/>
                    <a:pt x="0" y="230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A9762081-AB57-05E6-4943-0EBD803AAB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88596" y="2823529"/>
              <a:ext cx="68617" cy="24799"/>
            </a:xfrm>
            <a:custGeom>
              <a:avLst/>
              <a:gdLst>
                <a:gd name="connsiteX0" fmla="*/ 0 w 68617"/>
                <a:gd name="connsiteY0" fmla="*/ 23250 h 24799"/>
                <a:gd name="connsiteX1" fmla="*/ 68618 w 68617"/>
                <a:gd name="connsiteY1" fmla="*/ 466 h 24799"/>
                <a:gd name="connsiteX2" fmla="*/ 0 w 68617"/>
                <a:gd name="connsiteY2" fmla="*/ 23250 h 2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617" h="24799">
                  <a:moveTo>
                    <a:pt x="0" y="23250"/>
                  </a:moveTo>
                  <a:cubicBezTo>
                    <a:pt x="22570" y="3989"/>
                    <a:pt x="43831" y="-1807"/>
                    <a:pt x="68618" y="466"/>
                  </a:cubicBezTo>
                  <a:cubicBezTo>
                    <a:pt x="58139" y="16091"/>
                    <a:pt x="21462" y="29444"/>
                    <a:pt x="0" y="23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29CDE52E-B2F1-968B-2653-F61F1F1F93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6194" y="4351481"/>
              <a:ext cx="63126" cy="23093"/>
            </a:xfrm>
            <a:custGeom>
              <a:avLst/>
              <a:gdLst>
                <a:gd name="connsiteX0" fmla="*/ 63126 w 63126"/>
                <a:gd name="connsiteY0" fmla="*/ 4514 h 23093"/>
                <a:gd name="connsiteX1" fmla="*/ 0 w 63126"/>
                <a:gd name="connsiteY1" fmla="*/ 23093 h 23093"/>
                <a:gd name="connsiteX2" fmla="*/ 63126 w 63126"/>
                <a:gd name="connsiteY2" fmla="*/ 4514 h 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26" h="23093">
                  <a:moveTo>
                    <a:pt x="63126" y="4514"/>
                  </a:moveTo>
                  <a:cubicBezTo>
                    <a:pt x="40959" y="19457"/>
                    <a:pt x="21462" y="22070"/>
                    <a:pt x="0" y="23093"/>
                  </a:cubicBezTo>
                  <a:cubicBezTo>
                    <a:pt x="6247" y="1843"/>
                    <a:pt x="30984" y="-5714"/>
                    <a:pt x="63126" y="45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7701CC66-81F5-74A7-EBFC-3267023F4B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59537" y="5205313"/>
              <a:ext cx="60154" cy="26879"/>
            </a:xfrm>
            <a:custGeom>
              <a:avLst/>
              <a:gdLst>
                <a:gd name="connsiteX0" fmla="*/ 16474 w 60154"/>
                <a:gd name="connsiteY0" fmla="*/ 26880 h 26879"/>
                <a:gd name="connsiteX1" fmla="*/ 0 w 60154"/>
                <a:gd name="connsiteY1" fmla="*/ 22789 h 26879"/>
                <a:gd name="connsiteX2" fmla="*/ 60154 w 60154"/>
                <a:gd name="connsiteY2" fmla="*/ 2391 h 26879"/>
                <a:gd name="connsiteX3" fmla="*/ 48667 w 60154"/>
                <a:gd name="connsiteY3" fmla="*/ 12618 h 26879"/>
                <a:gd name="connsiteX4" fmla="*/ 31790 w 60154"/>
                <a:gd name="connsiteY4" fmla="*/ 25630 h 26879"/>
                <a:gd name="connsiteX5" fmla="*/ 16474 w 60154"/>
                <a:gd name="connsiteY5" fmla="*/ 26823 h 2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4" h="26879">
                  <a:moveTo>
                    <a:pt x="16474" y="26880"/>
                  </a:moveTo>
                  <a:cubicBezTo>
                    <a:pt x="11336" y="25630"/>
                    <a:pt x="6247" y="24323"/>
                    <a:pt x="0" y="22789"/>
                  </a:cubicBezTo>
                  <a:cubicBezTo>
                    <a:pt x="11689" y="4380"/>
                    <a:pt x="38844" y="-4654"/>
                    <a:pt x="60154" y="2391"/>
                  </a:cubicBezTo>
                  <a:cubicBezTo>
                    <a:pt x="55519" y="6539"/>
                    <a:pt x="52194" y="9721"/>
                    <a:pt x="48667" y="12618"/>
                  </a:cubicBezTo>
                  <a:cubicBezTo>
                    <a:pt x="43126" y="17107"/>
                    <a:pt x="37433" y="21312"/>
                    <a:pt x="31790" y="25630"/>
                  </a:cubicBezTo>
                  <a:cubicBezTo>
                    <a:pt x="26702" y="26028"/>
                    <a:pt x="21563" y="26426"/>
                    <a:pt x="16474" y="268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7C5E30C9-E6E3-2FF1-35B1-6F941C8E8B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4979" y="3022122"/>
              <a:ext cx="23316" cy="57045"/>
            </a:xfrm>
            <a:custGeom>
              <a:avLst/>
              <a:gdLst>
                <a:gd name="connsiteX0" fmla="*/ 12652 w 23316"/>
                <a:gd name="connsiteY0" fmla="*/ 0 h 57045"/>
                <a:gd name="connsiteX1" fmla="*/ 20562 w 23316"/>
                <a:gd name="connsiteY1" fmla="*/ 47784 h 57045"/>
                <a:gd name="connsiteX2" fmla="*/ 4894 w 23316"/>
                <a:gd name="connsiteY2" fmla="*/ 57046 h 57045"/>
                <a:gd name="connsiteX3" fmla="*/ 12652 w 23316"/>
                <a:gd name="connsiteY3" fmla="*/ 0 h 5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16" h="57045">
                  <a:moveTo>
                    <a:pt x="12652" y="0"/>
                  </a:moveTo>
                  <a:cubicBezTo>
                    <a:pt x="22678" y="14262"/>
                    <a:pt x="26356" y="30682"/>
                    <a:pt x="20562" y="47784"/>
                  </a:cubicBezTo>
                  <a:cubicBezTo>
                    <a:pt x="19051" y="52216"/>
                    <a:pt x="10839" y="53694"/>
                    <a:pt x="4894" y="57046"/>
                  </a:cubicBezTo>
                  <a:cubicBezTo>
                    <a:pt x="-3016" y="33580"/>
                    <a:pt x="-1958" y="15398"/>
                    <a:pt x="126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C5E2E28D-D3EF-FD90-3AF1-43F1564761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8662" y="4969449"/>
              <a:ext cx="55318" cy="20576"/>
            </a:xfrm>
            <a:custGeom>
              <a:avLst/>
              <a:gdLst>
                <a:gd name="connsiteX0" fmla="*/ 55318 w 55318"/>
                <a:gd name="connsiteY0" fmla="*/ 5527 h 20576"/>
                <a:gd name="connsiteX1" fmla="*/ 7809 w 55318"/>
                <a:gd name="connsiteY1" fmla="*/ 18993 h 20576"/>
                <a:gd name="connsiteX2" fmla="*/ 1109 w 55318"/>
                <a:gd name="connsiteY2" fmla="*/ 1152 h 20576"/>
                <a:gd name="connsiteX3" fmla="*/ 55318 w 55318"/>
                <a:gd name="connsiteY3" fmla="*/ 5527 h 2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18" h="20576">
                  <a:moveTo>
                    <a:pt x="55318" y="5527"/>
                  </a:moveTo>
                  <a:cubicBezTo>
                    <a:pt x="41967" y="21322"/>
                    <a:pt x="25190" y="22402"/>
                    <a:pt x="7809" y="18993"/>
                  </a:cubicBezTo>
                  <a:cubicBezTo>
                    <a:pt x="1109" y="17686"/>
                    <a:pt x="-1763" y="12117"/>
                    <a:pt x="1109" y="1152"/>
                  </a:cubicBezTo>
                  <a:cubicBezTo>
                    <a:pt x="18439" y="-1008"/>
                    <a:pt x="36476" y="-440"/>
                    <a:pt x="55318" y="55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E95C3ACD-5889-FCFF-DE1A-4ED19949C6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520" y="3862795"/>
              <a:ext cx="63579" cy="18762"/>
            </a:xfrm>
            <a:custGeom>
              <a:avLst/>
              <a:gdLst>
                <a:gd name="connsiteX0" fmla="*/ 0 w 63579"/>
                <a:gd name="connsiteY0" fmla="*/ 12628 h 18762"/>
                <a:gd name="connsiteX1" fmla="*/ 63580 w 63579"/>
                <a:gd name="connsiteY1" fmla="*/ 9900 h 18762"/>
                <a:gd name="connsiteX2" fmla="*/ 0 w 63579"/>
                <a:gd name="connsiteY2" fmla="*/ 12628 h 1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79" h="18762">
                  <a:moveTo>
                    <a:pt x="0" y="12628"/>
                  </a:moveTo>
                  <a:cubicBezTo>
                    <a:pt x="16071" y="-3395"/>
                    <a:pt x="46098" y="-4020"/>
                    <a:pt x="63580" y="9900"/>
                  </a:cubicBezTo>
                  <a:cubicBezTo>
                    <a:pt x="48869" y="20128"/>
                    <a:pt x="15265" y="22116"/>
                    <a:pt x="0" y="126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FF6B5B21-8458-FA55-7E7A-51DF3F1249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29333" y="6524168"/>
              <a:ext cx="61316" cy="24255"/>
            </a:xfrm>
            <a:custGeom>
              <a:avLst/>
              <a:gdLst>
                <a:gd name="connsiteX0" fmla="*/ 61316 w 61316"/>
                <a:gd name="connsiteY0" fmla="*/ 12466 h 24255"/>
                <a:gd name="connsiteX1" fmla="*/ 47764 w 61316"/>
                <a:gd name="connsiteY1" fmla="*/ 17409 h 24255"/>
                <a:gd name="connsiteX2" fmla="*/ 9021 w 61316"/>
                <a:gd name="connsiteY2" fmla="*/ 24227 h 24255"/>
                <a:gd name="connsiteX3" fmla="*/ 356 w 61316"/>
                <a:gd name="connsiteY3" fmla="*/ 19057 h 24255"/>
                <a:gd name="connsiteX4" fmla="*/ 2069 w 61316"/>
                <a:gd name="connsiteY4" fmla="*/ 10818 h 24255"/>
                <a:gd name="connsiteX5" fmla="*/ 32851 w 61316"/>
                <a:gd name="connsiteY5" fmla="*/ 591 h 24255"/>
                <a:gd name="connsiteX6" fmla="*/ 61316 w 61316"/>
                <a:gd name="connsiteY6" fmla="*/ 12466 h 2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6" h="24255">
                  <a:moveTo>
                    <a:pt x="61316" y="12466"/>
                  </a:moveTo>
                  <a:cubicBezTo>
                    <a:pt x="55321" y="14682"/>
                    <a:pt x="51643" y="16614"/>
                    <a:pt x="47764" y="17409"/>
                  </a:cubicBezTo>
                  <a:cubicBezTo>
                    <a:pt x="34917" y="20023"/>
                    <a:pt x="22019" y="22579"/>
                    <a:pt x="9021" y="24227"/>
                  </a:cubicBezTo>
                  <a:cubicBezTo>
                    <a:pt x="6250" y="24568"/>
                    <a:pt x="2371" y="21727"/>
                    <a:pt x="356" y="19057"/>
                  </a:cubicBezTo>
                  <a:cubicBezTo>
                    <a:pt x="-652" y="17693"/>
                    <a:pt x="658" y="11330"/>
                    <a:pt x="2069" y="10818"/>
                  </a:cubicBezTo>
                  <a:cubicBezTo>
                    <a:pt x="12145" y="6784"/>
                    <a:pt x="22322" y="2182"/>
                    <a:pt x="32851" y="591"/>
                  </a:cubicBezTo>
                  <a:cubicBezTo>
                    <a:pt x="42272" y="-830"/>
                    <a:pt x="52852" y="-659"/>
                    <a:pt x="61316" y="124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26681D7F-5F58-5E28-18F4-1D686759E6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61402" y="5133655"/>
              <a:ext cx="36348" cy="35534"/>
            </a:xfrm>
            <a:custGeom>
              <a:avLst/>
              <a:gdLst>
                <a:gd name="connsiteX0" fmla="*/ 18630 w 36348"/>
                <a:gd name="connsiteY0" fmla="*/ 35526 h 35534"/>
                <a:gd name="connsiteX1" fmla="*/ 191 w 36348"/>
                <a:gd name="connsiteY1" fmla="*/ 13538 h 35534"/>
                <a:gd name="connsiteX2" fmla="*/ 10216 w 36348"/>
                <a:gd name="connsiteY2" fmla="*/ 356 h 35534"/>
                <a:gd name="connsiteX3" fmla="*/ 36313 w 36348"/>
                <a:gd name="connsiteY3" fmla="*/ 18083 h 35534"/>
                <a:gd name="connsiteX4" fmla="*/ 18579 w 36348"/>
                <a:gd name="connsiteY4" fmla="*/ 35526 h 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48" h="35534">
                  <a:moveTo>
                    <a:pt x="18630" y="35526"/>
                  </a:moveTo>
                  <a:cubicBezTo>
                    <a:pt x="7999" y="35867"/>
                    <a:pt x="-1472" y="25697"/>
                    <a:pt x="191" y="13538"/>
                  </a:cubicBezTo>
                  <a:cubicBezTo>
                    <a:pt x="896" y="8481"/>
                    <a:pt x="5934" y="1890"/>
                    <a:pt x="10216" y="356"/>
                  </a:cubicBezTo>
                  <a:cubicBezTo>
                    <a:pt x="17874" y="-2372"/>
                    <a:pt x="35809" y="11265"/>
                    <a:pt x="36313" y="18083"/>
                  </a:cubicBezTo>
                  <a:cubicBezTo>
                    <a:pt x="36968" y="26947"/>
                    <a:pt x="28555" y="35242"/>
                    <a:pt x="18579" y="35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09C2A1DC-ED9F-6E27-97F1-6C4033C455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7913" y="3374887"/>
              <a:ext cx="56294" cy="21060"/>
            </a:xfrm>
            <a:custGeom>
              <a:avLst/>
              <a:gdLst>
                <a:gd name="connsiteX0" fmla="*/ 56244 w 56294"/>
                <a:gd name="connsiteY0" fmla="*/ 135 h 21060"/>
                <a:gd name="connsiteX1" fmla="*/ 5511 w 56294"/>
                <a:gd name="connsiteY1" fmla="*/ 18885 h 21060"/>
                <a:gd name="connsiteX2" fmla="*/ 70 w 56294"/>
                <a:gd name="connsiteY2" fmla="*/ 10079 h 21060"/>
                <a:gd name="connsiteX3" fmla="*/ 7879 w 56294"/>
                <a:gd name="connsiteY3" fmla="*/ 590 h 21060"/>
                <a:gd name="connsiteX4" fmla="*/ 56294 w 56294"/>
                <a:gd name="connsiteY4" fmla="*/ 135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94" h="21060">
                  <a:moveTo>
                    <a:pt x="56244" y="135"/>
                  </a:moveTo>
                  <a:cubicBezTo>
                    <a:pt x="43649" y="16669"/>
                    <a:pt x="17300" y="25420"/>
                    <a:pt x="5511" y="18885"/>
                  </a:cubicBezTo>
                  <a:cubicBezTo>
                    <a:pt x="2891" y="17408"/>
                    <a:pt x="-534" y="12181"/>
                    <a:pt x="70" y="10079"/>
                  </a:cubicBezTo>
                  <a:cubicBezTo>
                    <a:pt x="1178" y="6215"/>
                    <a:pt x="4957" y="760"/>
                    <a:pt x="7879" y="590"/>
                  </a:cubicBezTo>
                  <a:cubicBezTo>
                    <a:pt x="22842" y="-376"/>
                    <a:pt x="37906" y="135"/>
                    <a:pt x="56294" y="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8B31D9F4-23C3-FD6F-085D-D4038E8565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21156" y="4926158"/>
              <a:ext cx="52749" cy="22236"/>
            </a:xfrm>
            <a:custGeom>
              <a:avLst/>
              <a:gdLst>
                <a:gd name="connsiteX0" fmla="*/ 52749 w 52749"/>
                <a:gd name="connsiteY0" fmla="*/ 10125 h 22236"/>
                <a:gd name="connsiteX1" fmla="*/ 5744 w 52749"/>
                <a:gd name="connsiteY1" fmla="*/ 22227 h 22236"/>
                <a:gd name="connsiteX2" fmla="*/ 1 w 52749"/>
                <a:gd name="connsiteY2" fmla="*/ 16432 h 22236"/>
                <a:gd name="connsiteX3" fmla="*/ 3629 w 52749"/>
                <a:gd name="connsiteY3" fmla="*/ 5977 h 22236"/>
                <a:gd name="connsiteX4" fmla="*/ 52749 w 52749"/>
                <a:gd name="connsiteY4" fmla="*/ 10125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9" h="22236">
                  <a:moveTo>
                    <a:pt x="52749" y="10125"/>
                  </a:moveTo>
                  <a:cubicBezTo>
                    <a:pt x="38491" y="23193"/>
                    <a:pt x="21513" y="20465"/>
                    <a:pt x="5744" y="22227"/>
                  </a:cubicBezTo>
                  <a:cubicBezTo>
                    <a:pt x="3880" y="22454"/>
                    <a:pt x="1" y="18534"/>
                    <a:pt x="1" y="16432"/>
                  </a:cubicBezTo>
                  <a:cubicBezTo>
                    <a:pt x="-49" y="12909"/>
                    <a:pt x="1311" y="8079"/>
                    <a:pt x="3629" y="5977"/>
                  </a:cubicBezTo>
                  <a:cubicBezTo>
                    <a:pt x="14158" y="-3455"/>
                    <a:pt x="38441" y="-1466"/>
                    <a:pt x="52749" y="10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12268D62-3393-0FF6-EA31-BC469E09BA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4501" y="4034733"/>
              <a:ext cx="23317" cy="52964"/>
            </a:xfrm>
            <a:custGeom>
              <a:avLst/>
              <a:gdLst>
                <a:gd name="connsiteX0" fmla="*/ 19532 w 23317"/>
                <a:gd name="connsiteY0" fmla="*/ 52907 h 52964"/>
                <a:gd name="connsiteX1" fmla="*/ 690 w 23317"/>
                <a:gd name="connsiteY1" fmla="*/ 6487 h 52964"/>
                <a:gd name="connsiteX2" fmla="*/ 5980 w 23317"/>
                <a:gd name="connsiteY2" fmla="*/ 9 h 52964"/>
                <a:gd name="connsiteX3" fmla="*/ 17114 w 23317"/>
                <a:gd name="connsiteY3" fmla="*/ 5293 h 52964"/>
                <a:gd name="connsiteX4" fmla="*/ 19482 w 23317"/>
                <a:gd name="connsiteY4" fmla="*/ 52964 h 5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7" h="52964">
                  <a:moveTo>
                    <a:pt x="19532" y="52907"/>
                  </a:moveTo>
                  <a:cubicBezTo>
                    <a:pt x="8046" y="45521"/>
                    <a:pt x="-2887" y="19214"/>
                    <a:pt x="690" y="6487"/>
                  </a:cubicBezTo>
                  <a:cubicBezTo>
                    <a:pt x="1446" y="3816"/>
                    <a:pt x="4469" y="-218"/>
                    <a:pt x="5980" y="9"/>
                  </a:cubicBezTo>
                  <a:cubicBezTo>
                    <a:pt x="9910" y="578"/>
                    <a:pt x="14545" y="2168"/>
                    <a:pt x="17114" y="5293"/>
                  </a:cubicBezTo>
                  <a:cubicBezTo>
                    <a:pt x="24520" y="14157"/>
                    <a:pt x="25276" y="38021"/>
                    <a:pt x="19482" y="52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4F137C02-B885-5E14-05EA-BAE7D93279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13451" y="4902495"/>
              <a:ext cx="49892" cy="25731"/>
            </a:xfrm>
            <a:custGeom>
              <a:avLst/>
              <a:gdLst>
                <a:gd name="connsiteX0" fmla="*/ 49893 w 49892"/>
                <a:gd name="connsiteY0" fmla="*/ 4980 h 25731"/>
                <a:gd name="connsiteX1" fmla="*/ 9639 w 49892"/>
                <a:gd name="connsiteY1" fmla="*/ 25719 h 25731"/>
                <a:gd name="connsiteX2" fmla="*/ 269 w 49892"/>
                <a:gd name="connsiteY2" fmla="*/ 17821 h 25731"/>
                <a:gd name="connsiteX3" fmla="*/ 3594 w 49892"/>
                <a:gd name="connsiteY3" fmla="*/ 7651 h 25731"/>
                <a:gd name="connsiteX4" fmla="*/ 28280 w 49892"/>
                <a:gd name="connsiteY4" fmla="*/ 94 h 25731"/>
                <a:gd name="connsiteX5" fmla="*/ 49843 w 49892"/>
                <a:gd name="connsiteY5" fmla="*/ 4924 h 2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92" h="25731">
                  <a:moveTo>
                    <a:pt x="49893" y="4980"/>
                  </a:moveTo>
                  <a:cubicBezTo>
                    <a:pt x="36845" y="23503"/>
                    <a:pt x="22990" y="24526"/>
                    <a:pt x="9639" y="25719"/>
                  </a:cubicBezTo>
                  <a:cubicBezTo>
                    <a:pt x="6566" y="26003"/>
                    <a:pt x="1982" y="21458"/>
                    <a:pt x="269" y="17821"/>
                  </a:cubicBezTo>
                  <a:cubicBezTo>
                    <a:pt x="-789" y="15549"/>
                    <a:pt x="1478" y="8617"/>
                    <a:pt x="3594" y="7651"/>
                  </a:cubicBezTo>
                  <a:cubicBezTo>
                    <a:pt x="11503" y="4128"/>
                    <a:pt x="19866" y="1060"/>
                    <a:pt x="28280" y="94"/>
                  </a:cubicBezTo>
                  <a:cubicBezTo>
                    <a:pt x="33973" y="-588"/>
                    <a:pt x="40069" y="2594"/>
                    <a:pt x="49843" y="4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65160B8A-B746-11FF-B97A-058FC93E58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7567" y="4426098"/>
              <a:ext cx="62521" cy="23373"/>
            </a:xfrm>
            <a:custGeom>
              <a:avLst/>
              <a:gdLst>
                <a:gd name="connsiteX0" fmla="*/ 62522 w 62521"/>
                <a:gd name="connsiteY0" fmla="*/ 3192 h 23373"/>
                <a:gd name="connsiteX1" fmla="*/ 0 w 62521"/>
                <a:gd name="connsiteY1" fmla="*/ 22681 h 23373"/>
                <a:gd name="connsiteX2" fmla="*/ 62522 w 62521"/>
                <a:gd name="connsiteY2" fmla="*/ 3192 h 2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21" h="23373">
                  <a:moveTo>
                    <a:pt x="62522" y="3192"/>
                  </a:moveTo>
                  <a:cubicBezTo>
                    <a:pt x="43831" y="16488"/>
                    <a:pt x="24384" y="26090"/>
                    <a:pt x="0" y="22681"/>
                  </a:cubicBezTo>
                  <a:cubicBezTo>
                    <a:pt x="10781" y="3249"/>
                    <a:pt x="37231" y="-5103"/>
                    <a:pt x="62522" y="31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D2478CC3-70EA-62B6-EFC5-5B10379A6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436" y="4603553"/>
              <a:ext cx="18384" cy="63068"/>
            </a:xfrm>
            <a:custGeom>
              <a:avLst/>
              <a:gdLst>
                <a:gd name="connsiteX0" fmla="*/ 9152 w 18384"/>
                <a:gd name="connsiteY0" fmla="*/ 0 h 63068"/>
                <a:gd name="connsiteX1" fmla="*/ 9253 w 18384"/>
                <a:gd name="connsiteY1" fmla="*/ 63069 h 63068"/>
                <a:gd name="connsiteX2" fmla="*/ 9152 w 18384"/>
                <a:gd name="connsiteY2" fmla="*/ 0 h 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4" h="63068">
                  <a:moveTo>
                    <a:pt x="9152" y="0"/>
                  </a:moveTo>
                  <a:cubicBezTo>
                    <a:pt x="21646" y="18353"/>
                    <a:pt x="21243" y="45512"/>
                    <a:pt x="9253" y="63069"/>
                  </a:cubicBezTo>
                  <a:cubicBezTo>
                    <a:pt x="-2788" y="45341"/>
                    <a:pt x="-3342" y="18807"/>
                    <a:pt x="91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6AE5470B-8E2F-A89C-FAE3-6AC0F0F823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05607" y="4941488"/>
              <a:ext cx="59196" cy="21137"/>
            </a:xfrm>
            <a:custGeom>
              <a:avLst/>
              <a:gdLst>
                <a:gd name="connsiteX0" fmla="*/ 59197 w 59196"/>
                <a:gd name="connsiteY0" fmla="*/ 5363 h 21137"/>
                <a:gd name="connsiteX1" fmla="*/ 0 w 59196"/>
                <a:gd name="connsiteY1" fmla="*/ 13999 h 21137"/>
                <a:gd name="connsiteX2" fmla="*/ 8464 w 59196"/>
                <a:gd name="connsiteY2" fmla="*/ 4795 h 21137"/>
                <a:gd name="connsiteX3" fmla="*/ 59197 w 59196"/>
                <a:gd name="connsiteY3" fmla="*/ 5363 h 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96" h="21137">
                  <a:moveTo>
                    <a:pt x="59197" y="5363"/>
                  </a:moveTo>
                  <a:cubicBezTo>
                    <a:pt x="39951" y="22636"/>
                    <a:pt x="18137" y="26045"/>
                    <a:pt x="0" y="13999"/>
                  </a:cubicBezTo>
                  <a:cubicBezTo>
                    <a:pt x="3023" y="10590"/>
                    <a:pt x="5794" y="4738"/>
                    <a:pt x="8464" y="4795"/>
                  </a:cubicBezTo>
                  <a:cubicBezTo>
                    <a:pt x="25089" y="5192"/>
                    <a:pt x="42067" y="-6569"/>
                    <a:pt x="59197" y="5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9CBD724F-0C3F-176D-1461-B0097E5260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2202" y="3416652"/>
              <a:ext cx="57483" cy="20003"/>
            </a:xfrm>
            <a:custGeom>
              <a:avLst/>
              <a:gdLst>
                <a:gd name="connsiteX0" fmla="*/ 57484 w 57483"/>
                <a:gd name="connsiteY0" fmla="*/ 9450 h 20003"/>
                <a:gd name="connsiteX1" fmla="*/ 0 w 57483"/>
                <a:gd name="connsiteY1" fmla="*/ 12859 h 20003"/>
                <a:gd name="connsiteX2" fmla="*/ 57484 w 57483"/>
                <a:gd name="connsiteY2" fmla="*/ 9450 h 2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83" h="20003">
                  <a:moveTo>
                    <a:pt x="57484" y="9450"/>
                  </a:moveTo>
                  <a:cubicBezTo>
                    <a:pt x="39045" y="22462"/>
                    <a:pt x="18137" y="23257"/>
                    <a:pt x="0" y="12859"/>
                  </a:cubicBezTo>
                  <a:cubicBezTo>
                    <a:pt x="7758" y="-2539"/>
                    <a:pt x="34762" y="-4641"/>
                    <a:pt x="57484" y="9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62B292EC-ED99-688F-221D-C683F07CA8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751" y="1500215"/>
              <a:ext cx="55350" cy="25057"/>
            </a:xfrm>
            <a:custGeom>
              <a:avLst/>
              <a:gdLst>
                <a:gd name="connsiteX0" fmla="*/ 55350 w 55350"/>
                <a:gd name="connsiteY0" fmla="*/ 6101 h 25057"/>
                <a:gd name="connsiteX1" fmla="*/ 7842 w 55350"/>
                <a:gd name="connsiteY1" fmla="*/ 25022 h 25057"/>
                <a:gd name="connsiteX2" fmla="*/ 83 w 55350"/>
                <a:gd name="connsiteY2" fmla="*/ 18772 h 25057"/>
                <a:gd name="connsiteX3" fmla="*/ 4214 w 55350"/>
                <a:gd name="connsiteY3" fmla="*/ 8715 h 25057"/>
                <a:gd name="connsiteX4" fmla="*/ 55350 w 55350"/>
                <a:gd name="connsiteY4" fmla="*/ 6101 h 2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50" h="25057">
                  <a:moveTo>
                    <a:pt x="55350" y="6101"/>
                  </a:moveTo>
                  <a:cubicBezTo>
                    <a:pt x="40437" y="20420"/>
                    <a:pt x="23762" y="21840"/>
                    <a:pt x="7842" y="25022"/>
                  </a:cubicBezTo>
                  <a:cubicBezTo>
                    <a:pt x="5524" y="25476"/>
                    <a:pt x="637" y="21499"/>
                    <a:pt x="83" y="18772"/>
                  </a:cubicBezTo>
                  <a:cubicBezTo>
                    <a:pt x="-471" y="15760"/>
                    <a:pt x="1846" y="9908"/>
                    <a:pt x="4214" y="8715"/>
                  </a:cubicBezTo>
                  <a:cubicBezTo>
                    <a:pt x="20034" y="1044"/>
                    <a:pt x="36256" y="-5035"/>
                    <a:pt x="55350" y="6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BA0B218E-C8EE-9C55-9278-EA10D7673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1134" y="312224"/>
              <a:ext cx="58088" cy="20178"/>
            </a:xfrm>
            <a:custGeom>
              <a:avLst/>
              <a:gdLst>
                <a:gd name="connsiteX0" fmla="*/ 58089 w 58088"/>
                <a:gd name="connsiteY0" fmla="*/ 7437 h 20178"/>
                <a:gd name="connsiteX1" fmla="*/ 5895 w 58088"/>
                <a:gd name="connsiteY1" fmla="*/ 19255 h 20178"/>
                <a:gd name="connsiteX2" fmla="*/ 1 w 58088"/>
                <a:gd name="connsiteY2" fmla="*/ 13573 h 20178"/>
                <a:gd name="connsiteX3" fmla="*/ 4233 w 58088"/>
                <a:gd name="connsiteY3" fmla="*/ 3971 h 20178"/>
                <a:gd name="connsiteX4" fmla="*/ 58089 w 58088"/>
                <a:gd name="connsiteY4" fmla="*/ 7437 h 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88" h="20178">
                  <a:moveTo>
                    <a:pt x="58089" y="7437"/>
                  </a:moveTo>
                  <a:cubicBezTo>
                    <a:pt x="38844" y="22380"/>
                    <a:pt x="22269" y="20732"/>
                    <a:pt x="5895" y="19255"/>
                  </a:cubicBezTo>
                  <a:cubicBezTo>
                    <a:pt x="3678" y="19084"/>
                    <a:pt x="-50" y="15448"/>
                    <a:pt x="1" y="13573"/>
                  </a:cubicBezTo>
                  <a:cubicBezTo>
                    <a:pt x="152" y="10164"/>
                    <a:pt x="2066" y="4596"/>
                    <a:pt x="4233" y="3971"/>
                  </a:cubicBezTo>
                  <a:cubicBezTo>
                    <a:pt x="20908" y="-916"/>
                    <a:pt x="37685" y="-2848"/>
                    <a:pt x="58089" y="7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10D57B70-D632-FA82-D176-244789A76D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996" y="2957091"/>
              <a:ext cx="55670" cy="21634"/>
            </a:xfrm>
            <a:custGeom>
              <a:avLst/>
              <a:gdLst>
                <a:gd name="connsiteX0" fmla="*/ 55670 w 55670"/>
                <a:gd name="connsiteY0" fmla="*/ 7133 h 21634"/>
                <a:gd name="connsiteX1" fmla="*/ 0 w 55670"/>
                <a:gd name="connsiteY1" fmla="*/ 19746 h 21634"/>
                <a:gd name="connsiteX2" fmla="*/ 55670 w 55670"/>
                <a:gd name="connsiteY2" fmla="*/ 7133 h 2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70" h="21634">
                  <a:moveTo>
                    <a:pt x="55670" y="7133"/>
                  </a:moveTo>
                  <a:cubicBezTo>
                    <a:pt x="38440" y="16848"/>
                    <a:pt x="20908" y="25599"/>
                    <a:pt x="0" y="19746"/>
                  </a:cubicBezTo>
                  <a:cubicBezTo>
                    <a:pt x="6650" y="-651"/>
                    <a:pt x="28011" y="-5936"/>
                    <a:pt x="55670" y="71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6B8F4CDC-4EE1-ECEE-01E0-4D9FBBB6AE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996" y="2921461"/>
              <a:ext cx="55921" cy="19205"/>
            </a:xfrm>
            <a:custGeom>
              <a:avLst/>
              <a:gdLst>
                <a:gd name="connsiteX0" fmla="*/ 0 w 55921"/>
                <a:gd name="connsiteY0" fmla="*/ 6286 h 19205"/>
                <a:gd name="connsiteX1" fmla="*/ 55922 w 55921"/>
                <a:gd name="connsiteY1" fmla="*/ 10888 h 19205"/>
                <a:gd name="connsiteX2" fmla="*/ 0 w 55921"/>
                <a:gd name="connsiteY2" fmla="*/ 6286 h 1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1" h="19205">
                  <a:moveTo>
                    <a:pt x="0" y="6286"/>
                  </a:moveTo>
                  <a:cubicBezTo>
                    <a:pt x="14207" y="-3999"/>
                    <a:pt x="42370" y="-1101"/>
                    <a:pt x="55922" y="10888"/>
                  </a:cubicBezTo>
                  <a:cubicBezTo>
                    <a:pt x="38289" y="23218"/>
                    <a:pt x="16928" y="21967"/>
                    <a:pt x="0" y="62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19B84656-A9C4-3CAC-5E15-396E0CD7FE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0475" y="2916407"/>
              <a:ext cx="55670" cy="20877"/>
            </a:xfrm>
            <a:custGeom>
              <a:avLst/>
              <a:gdLst>
                <a:gd name="connsiteX0" fmla="*/ 0 w 55670"/>
                <a:gd name="connsiteY0" fmla="*/ 18782 h 20877"/>
                <a:gd name="connsiteX1" fmla="*/ 55670 w 55670"/>
                <a:gd name="connsiteY1" fmla="*/ 7532 h 20877"/>
                <a:gd name="connsiteX2" fmla="*/ 0 w 55670"/>
                <a:gd name="connsiteY2" fmla="*/ 18782 h 2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70" h="20877">
                  <a:moveTo>
                    <a:pt x="0" y="18782"/>
                  </a:moveTo>
                  <a:cubicBezTo>
                    <a:pt x="6701" y="-650"/>
                    <a:pt x="33503" y="-6048"/>
                    <a:pt x="55670" y="7532"/>
                  </a:cubicBezTo>
                  <a:cubicBezTo>
                    <a:pt x="41614" y="19009"/>
                    <a:pt x="16474" y="24066"/>
                    <a:pt x="0" y="187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345A7056-7023-D9D9-0C58-92163D5077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4913" y="3750611"/>
              <a:ext cx="55015" cy="19246"/>
            </a:xfrm>
            <a:custGeom>
              <a:avLst/>
              <a:gdLst>
                <a:gd name="connsiteX0" fmla="*/ 55015 w 55015"/>
                <a:gd name="connsiteY0" fmla="*/ 7766 h 19246"/>
                <a:gd name="connsiteX1" fmla="*/ 0 w 55015"/>
                <a:gd name="connsiteY1" fmla="*/ 3561 h 19246"/>
                <a:gd name="connsiteX2" fmla="*/ 55015 w 55015"/>
                <a:gd name="connsiteY2" fmla="*/ 7766 h 1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15" h="19246">
                  <a:moveTo>
                    <a:pt x="55015" y="7766"/>
                  </a:moveTo>
                  <a:cubicBezTo>
                    <a:pt x="26450" y="24868"/>
                    <a:pt x="3124" y="22368"/>
                    <a:pt x="0" y="3561"/>
                  </a:cubicBezTo>
                  <a:cubicBezTo>
                    <a:pt x="21563" y="-2234"/>
                    <a:pt x="39750" y="-1041"/>
                    <a:pt x="55015" y="7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4DB13DD0-D40A-3447-FD3E-C8294FCBFC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4289" y="4513535"/>
              <a:ext cx="56778" cy="19585"/>
            </a:xfrm>
            <a:custGeom>
              <a:avLst/>
              <a:gdLst>
                <a:gd name="connsiteX0" fmla="*/ 56728 w 56778"/>
                <a:gd name="connsiteY0" fmla="*/ 7517 h 19585"/>
                <a:gd name="connsiteX1" fmla="*/ 8111 w 56778"/>
                <a:gd name="connsiteY1" fmla="*/ 19506 h 19585"/>
                <a:gd name="connsiteX2" fmla="*/ 0 w 56778"/>
                <a:gd name="connsiteY2" fmla="*/ 13313 h 19585"/>
                <a:gd name="connsiteX3" fmla="*/ 6952 w 56778"/>
                <a:gd name="connsiteY3" fmla="*/ 2915 h 19585"/>
                <a:gd name="connsiteX4" fmla="*/ 56778 w 56778"/>
                <a:gd name="connsiteY4" fmla="*/ 7517 h 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78" h="19585">
                  <a:moveTo>
                    <a:pt x="56728" y="7517"/>
                  </a:moveTo>
                  <a:cubicBezTo>
                    <a:pt x="39448" y="19222"/>
                    <a:pt x="23779" y="19904"/>
                    <a:pt x="8111" y="19506"/>
                  </a:cubicBezTo>
                  <a:cubicBezTo>
                    <a:pt x="5391" y="19449"/>
                    <a:pt x="2721" y="15472"/>
                    <a:pt x="0" y="13313"/>
                  </a:cubicBezTo>
                  <a:cubicBezTo>
                    <a:pt x="2267" y="9734"/>
                    <a:pt x="4131" y="3483"/>
                    <a:pt x="6952" y="2915"/>
                  </a:cubicBezTo>
                  <a:cubicBezTo>
                    <a:pt x="22369" y="-210"/>
                    <a:pt x="38087" y="-3221"/>
                    <a:pt x="56778" y="75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CAEB61D7-FAE4-8662-577C-B162CCC230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9512" y="5856609"/>
              <a:ext cx="53011" cy="23756"/>
            </a:xfrm>
            <a:custGeom>
              <a:avLst/>
              <a:gdLst>
                <a:gd name="connsiteX0" fmla="*/ 52961 w 53011"/>
                <a:gd name="connsiteY0" fmla="*/ 7577 h 23756"/>
                <a:gd name="connsiteX1" fmla="*/ 9785 w 53011"/>
                <a:gd name="connsiteY1" fmla="*/ 23714 h 23756"/>
                <a:gd name="connsiteX2" fmla="*/ 163 w 53011"/>
                <a:gd name="connsiteY2" fmla="*/ 16555 h 23756"/>
                <a:gd name="connsiteX3" fmla="*/ 4747 w 53011"/>
                <a:gd name="connsiteY3" fmla="*/ 6952 h 23756"/>
                <a:gd name="connsiteX4" fmla="*/ 53011 w 53011"/>
                <a:gd name="connsiteY4" fmla="*/ 7634 h 2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11" h="23756">
                  <a:moveTo>
                    <a:pt x="52961" y="7577"/>
                  </a:moveTo>
                  <a:cubicBezTo>
                    <a:pt x="38200" y="20021"/>
                    <a:pt x="23690" y="21328"/>
                    <a:pt x="9785" y="23714"/>
                  </a:cubicBezTo>
                  <a:cubicBezTo>
                    <a:pt x="6813" y="24226"/>
                    <a:pt x="2178" y="19964"/>
                    <a:pt x="163" y="16555"/>
                  </a:cubicBezTo>
                  <a:cubicBezTo>
                    <a:pt x="-744" y="15021"/>
                    <a:pt x="2329" y="7976"/>
                    <a:pt x="4747" y="6952"/>
                  </a:cubicBezTo>
                  <a:cubicBezTo>
                    <a:pt x="19559" y="759"/>
                    <a:pt x="34723" y="-5264"/>
                    <a:pt x="53011" y="7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C2AEFBA-5D9A-99FE-64BD-6DBF76CFD2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99762" y="2791661"/>
              <a:ext cx="52620" cy="22021"/>
            </a:xfrm>
            <a:custGeom>
              <a:avLst/>
              <a:gdLst>
                <a:gd name="connsiteX0" fmla="*/ 52621 w 52620"/>
                <a:gd name="connsiteY0" fmla="*/ 8754 h 22021"/>
                <a:gd name="connsiteX1" fmla="*/ 6372 w 52620"/>
                <a:gd name="connsiteY1" fmla="*/ 21482 h 22021"/>
                <a:gd name="connsiteX2" fmla="*/ 74 w 52620"/>
                <a:gd name="connsiteY2" fmla="*/ 13300 h 22021"/>
                <a:gd name="connsiteX3" fmla="*/ 4054 w 52620"/>
                <a:gd name="connsiteY3" fmla="*/ 5686 h 22021"/>
                <a:gd name="connsiteX4" fmla="*/ 52621 w 52620"/>
                <a:gd name="connsiteY4" fmla="*/ 8811 h 2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22021">
                  <a:moveTo>
                    <a:pt x="52621" y="8754"/>
                  </a:moveTo>
                  <a:cubicBezTo>
                    <a:pt x="36600" y="22789"/>
                    <a:pt x="21486" y="22789"/>
                    <a:pt x="6372" y="21482"/>
                  </a:cubicBezTo>
                  <a:cubicBezTo>
                    <a:pt x="4004" y="21255"/>
                    <a:pt x="931" y="16539"/>
                    <a:pt x="74" y="13300"/>
                  </a:cubicBezTo>
                  <a:cubicBezTo>
                    <a:pt x="-480" y="11255"/>
                    <a:pt x="2190" y="6141"/>
                    <a:pt x="4054" y="5686"/>
                  </a:cubicBezTo>
                  <a:cubicBezTo>
                    <a:pt x="18967" y="1993"/>
                    <a:pt x="34333" y="-6473"/>
                    <a:pt x="52621" y="8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EEC8EABB-A32F-51EF-C50C-406E9CCA6A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099" y="4143206"/>
              <a:ext cx="53806" cy="23543"/>
            </a:xfrm>
            <a:custGeom>
              <a:avLst/>
              <a:gdLst>
                <a:gd name="connsiteX0" fmla="*/ 0 w 53806"/>
                <a:gd name="connsiteY0" fmla="*/ 16309 h 23543"/>
                <a:gd name="connsiteX1" fmla="*/ 53806 w 53806"/>
                <a:gd name="connsiteY1" fmla="*/ 5230 h 23543"/>
                <a:gd name="connsiteX2" fmla="*/ 0 w 53806"/>
                <a:gd name="connsiteY2" fmla="*/ 16309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06" h="23543">
                  <a:moveTo>
                    <a:pt x="0" y="16309"/>
                  </a:moveTo>
                  <a:cubicBezTo>
                    <a:pt x="16978" y="-793"/>
                    <a:pt x="36626" y="-4373"/>
                    <a:pt x="53806" y="5230"/>
                  </a:cubicBezTo>
                  <a:cubicBezTo>
                    <a:pt x="33301" y="24832"/>
                    <a:pt x="15013" y="28980"/>
                    <a:pt x="0" y="16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8CC4F061-5B4B-C51E-32E9-F758A2E4FF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4552" y="6169246"/>
              <a:ext cx="21547" cy="50511"/>
            </a:xfrm>
            <a:custGeom>
              <a:avLst/>
              <a:gdLst>
                <a:gd name="connsiteX0" fmla="*/ 14070 w 21547"/>
                <a:gd name="connsiteY0" fmla="*/ 50511 h 50511"/>
                <a:gd name="connsiteX1" fmla="*/ 5153 w 21547"/>
                <a:gd name="connsiteY1" fmla="*/ 4658 h 50511"/>
                <a:gd name="connsiteX2" fmla="*/ 20771 w 21547"/>
                <a:gd name="connsiteY2" fmla="*/ 6363 h 50511"/>
                <a:gd name="connsiteX3" fmla="*/ 20418 w 21547"/>
                <a:gd name="connsiteY3" fmla="*/ 33238 h 50511"/>
                <a:gd name="connsiteX4" fmla="*/ 14070 w 21547"/>
                <a:gd name="connsiteY4" fmla="*/ 50511 h 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47" h="50511">
                  <a:moveTo>
                    <a:pt x="14070" y="50511"/>
                  </a:moveTo>
                  <a:cubicBezTo>
                    <a:pt x="-892" y="37102"/>
                    <a:pt x="-4016" y="17102"/>
                    <a:pt x="5153" y="4658"/>
                  </a:cubicBezTo>
                  <a:cubicBezTo>
                    <a:pt x="10090" y="-2103"/>
                    <a:pt x="19612" y="-1478"/>
                    <a:pt x="20771" y="6363"/>
                  </a:cubicBezTo>
                  <a:cubicBezTo>
                    <a:pt x="22081" y="15113"/>
                    <a:pt x="21577" y="24431"/>
                    <a:pt x="20418" y="33238"/>
                  </a:cubicBezTo>
                  <a:cubicBezTo>
                    <a:pt x="19713" y="38977"/>
                    <a:pt x="16438" y="44317"/>
                    <a:pt x="14070" y="5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36F9536-BCB0-5059-F6BF-D7CEC1620B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1288" y="5147817"/>
              <a:ext cx="32150" cy="34306"/>
            </a:xfrm>
            <a:custGeom>
              <a:avLst/>
              <a:gdLst>
                <a:gd name="connsiteX0" fmla="*/ 32093 w 32150"/>
                <a:gd name="connsiteY0" fmla="*/ 16250 h 34306"/>
                <a:gd name="connsiteX1" fmla="*/ 12696 w 32150"/>
                <a:gd name="connsiteY1" fmla="*/ 34262 h 34306"/>
                <a:gd name="connsiteX2" fmla="*/ 0 w 32150"/>
                <a:gd name="connsiteY2" fmla="*/ 18239 h 34306"/>
                <a:gd name="connsiteX3" fmla="*/ 16777 w 32150"/>
                <a:gd name="connsiteY3" fmla="*/ 0 h 34306"/>
                <a:gd name="connsiteX4" fmla="*/ 32143 w 32150"/>
                <a:gd name="connsiteY4" fmla="*/ 16250 h 3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0" h="34306">
                  <a:moveTo>
                    <a:pt x="32093" y="16250"/>
                  </a:moveTo>
                  <a:cubicBezTo>
                    <a:pt x="31791" y="26534"/>
                    <a:pt x="22772" y="35000"/>
                    <a:pt x="12696" y="34262"/>
                  </a:cubicBezTo>
                  <a:cubicBezTo>
                    <a:pt x="3880" y="33580"/>
                    <a:pt x="-50" y="27671"/>
                    <a:pt x="0" y="18239"/>
                  </a:cubicBezTo>
                  <a:cubicBezTo>
                    <a:pt x="51" y="8296"/>
                    <a:pt x="8011" y="-57"/>
                    <a:pt x="16777" y="0"/>
                  </a:cubicBezTo>
                  <a:cubicBezTo>
                    <a:pt x="25896" y="0"/>
                    <a:pt x="32395" y="6932"/>
                    <a:pt x="32143" y="1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43A58F18-C318-85DA-61F1-C23C6612DC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4251" y="5964098"/>
              <a:ext cx="53117" cy="21424"/>
            </a:xfrm>
            <a:custGeom>
              <a:avLst/>
              <a:gdLst>
                <a:gd name="connsiteX0" fmla="*/ 53118 w 53117"/>
                <a:gd name="connsiteY0" fmla="*/ 13385 h 21424"/>
                <a:gd name="connsiteX1" fmla="*/ 34376 w 53117"/>
                <a:gd name="connsiteY1" fmla="*/ 21282 h 21424"/>
                <a:gd name="connsiteX2" fmla="*/ 4048 w 53117"/>
                <a:gd name="connsiteY2" fmla="*/ 19293 h 21424"/>
                <a:gd name="connsiteX3" fmla="*/ 168 w 53117"/>
                <a:gd name="connsiteY3" fmla="*/ 9464 h 21424"/>
                <a:gd name="connsiteX4" fmla="*/ 9086 w 53117"/>
                <a:gd name="connsiteY4" fmla="*/ 714 h 21424"/>
                <a:gd name="connsiteX5" fmla="*/ 53118 w 53117"/>
                <a:gd name="connsiteY5" fmla="*/ 13385 h 2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17" h="21424">
                  <a:moveTo>
                    <a:pt x="53118" y="13385"/>
                  </a:moveTo>
                  <a:cubicBezTo>
                    <a:pt x="44150" y="17305"/>
                    <a:pt x="39314" y="21055"/>
                    <a:pt x="34376" y="21282"/>
                  </a:cubicBezTo>
                  <a:cubicBezTo>
                    <a:pt x="24300" y="21794"/>
                    <a:pt x="14023" y="20884"/>
                    <a:pt x="4048" y="19293"/>
                  </a:cubicBezTo>
                  <a:cubicBezTo>
                    <a:pt x="2233" y="19009"/>
                    <a:pt x="-739" y="11793"/>
                    <a:pt x="168" y="9464"/>
                  </a:cubicBezTo>
                  <a:cubicBezTo>
                    <a:pt x="1679" y="5657"/>
                    <a:pt x="5760" y="1055"/>
                    <a:pt x="9086" y="714"/>
                  </a:cubicBezTo>
                  <a:cubicBezTo>
                    <a:pt x="22688" y="-820"/>
                    <a:pt x="36492" y="-1161"/>
                    <a:pt x="53118" y="13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356CB560-BD62-5DFA-796F-99ACF32827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6930" y="2943451"/>
              <a:ext cx="49466" cy="22652"/>
            </a:xfrm>
            <a:custGeom>
              <a:avLst/>
              <a:gdLst>
                <a:gd name="connsiteX0" fmla="*/ 49416 w 49466"/>
                <a:gd name="connsiteY0" fmla="*/ 8216 h 22652"/>
                <a:gd name="connsiteX1" fmla="*/ 8255 w 49466"/>
                <a:gd name="connsiteY1" fmla="*/ 22648 h 22652"/>
                <a:gd name="connsiteX2" fmla="*/ 94 w 49466"/>
                <a:gd name="connsiteY2" fmla="*/ 13500 h 22652"/>
                <a:gd name="connsiteX3" fmla="*/ 5384 w 49466"/>
                <a:gd name="connsiteY3" fmla="*/ 4637 h 22652"/>
                <a:gd name="connsiteX4" fmla="*/ 49466 w 49466"/>
                <a:gd name="connsiteY4" fmla="*/ 8216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6" h="22652">
                  <a:moveTo>
                    <a:pt x="49416" y="8216"/>
                  </a:moveTo>
                  <a:cubicBezTo>
                    <a:pt x="35410" y="22364"/>
                    <a:pt x="21656" y="22705"/>
                    <a:pt x="8255" y="22648"/>
                  </a:cubicBezTo>
                  <a:cubicBezTo>
                    <a:pt x="5384" y="22648"/>
                    <a:pt x="1403" y="17307"/>
                    <a:pt x="94" y="13500"/>
                  </a:cubicBezTo>
                  <a:cubicBezTo>
                    <a:pt x="-612" y="11512"/>
                    <a:pt x="2814" y="5659"/>
                    <a:pt x="5384" y="4637"/>
                  </a:cubicBezTo>
                  <a:cubicBezTo>
                    <a:pt x="19137" y="-1102"/>
                    <a:pt x="33042" y="-3147"/>
                    <a:pt x="49466" y="8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746E382-FF48-C1A7-C962-231E6AFC0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3160" y="5632350"/>
              <a:ext cx="52622" cy="23653"/>
            </a:xfrm>
            <a:custGeom>
              <a:avLst/>
              <a:gdLst>
                <a:gd name="connsiteX0" fmla="*/ 52572 w 52622"/>
                <a:gd name="connsiteY0" fmla="*/ 6721 h 23653"/>
                <a:gd name="connsiteX1" fmla="*/ 6776 w 52622"/>
                <a:gd name="connsiteY1" fmla="*/ 23653 h 23653"/>
                <a:gd name="connsiteX2" fmla="*/ 126 w 52622"/>
                <a:gd name="connsiteY2" fmla="*/ 15641 h 23653"/>
                <a:gd name="connsiteX3" fmla="*/ 3451 w 52622"/>
                <a:gd name="connsiteY3" fmla="*/ 7516 h 23653"/>
                <a:gd name="connsiteX4" fmla="*/ 52622 w 52622"/>
                <a:gd name="connsiteY4" fmla="*/ 6778 h 2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2" h="23653">
                  <a:moveTo>
                    <a:pt x="52572" y="6721"/>
                  </a:moveTo>
                  <a:cubicBezTo>
                    <a:pt x="37609" y="19505"/>
                    <a:pt x="22495" y="23141"/>
                    <a:pt x="6776" y="23653"/>
                  </a:cubicBezTo>
                  <a:cubicBezTo>
                    <a:pt x="4509" y="23710"/>
                    <a:pt x="1134" y="18937"/>
                    <a:pt x="126" y="15641"/>
                  </a:cubicBezTo>
                  <a:cubicBezTo>
                    <a:pt x="-529" y="13539"/>
                    <a:pt x="1486" y="8539"/>
                    <a:pt x="3451" y="7516"/>
                  </a:cubicBezTo>
                  <a:cubicBezTo>
                    <a:pt x="18767" y="-722"/>
                    <a:pt x="34334" y="-3847"/>
                    <a:pt x="52622" y="67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AB134ECD-AFEB-9DBD-D908-D2E1D6BB84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87649" y="2755281"/>
              <a:ext cx="53755" cy="21912"/>
            </a:xfrm>
            <a:custGeom>
              <a:avLst/>
              <a:gdLst>
                <a:gd name="connsiteX0" fmla="*/ 53756 w 53755"/>
                <a:gd name="connsiteY0" fmla="*/ 7862 h 21912"/>
                <a:gd name="connsiteX1" fmla="*/ 6147 w 53755"/>
                <a:gd name="connsiteY1" fmla="*/ 21896 h 21912"/>
                <a:gd name="connsiteX2" fmla="*/ 0 w 53755"/>
                <a:gd name="connsiteY2" fmla="*/ 16726 h 21912"/>
                <a:gd name="connsiteX3" fmla="*/ 3829 w 53755"/>
                <a:gd name="connsiteY3" fmla="*/ 6840 h 21912"/>
                <a:gd name="connsiteX4" fmla="*/ 53756 w 53755"/>
                <a:gd name="connsiteY4" fmla="*/ 786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55" h="21912">
                  <a:moveTo>
                    <a:pt x="53756" y="7862"/>
                  </a:moveTo>
                  <a:cubicBezTo>
                    <a:pt x="37584" y="20533"/>
                    <a:pt x="21412" y="19567"/>
                    <a:pt x="6147" y="21896"/>
                  </a:cubicBezTo>
                  <a:cubicBezTo>
                    <a:pt x="4232" y="22180"/>
                    <a:pt x="0" y="18544"/>
                    <a:pt x="0" y="16726"/>
                  </a:cubicBezTo>
                  <a:cubicBezTo>
                    <a:pt x="0" y="13317"/>
                    <a:pt x="1663" y="7692"/>
                    <a:pt x="3829" y="6840"/>
                  </a:cubicBezTo>
                  <a:cubicBezTo>
                    <a:pt x="19447" y="589"/>
                    <a:pt x="35417" y="-5206"/>
                    <a:pt x="53756" y="7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248E5ED4-E530-4017-BB7D-32EF2663DA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05788" y="6545571"/>
              <a:ext cx="44951" cy="21594"/>
            </a:xfrm>
            <a:custGeom>
              <a:avLst/>
              <a:gdLst>
                <a:gd name="connsiteX0" fmla="*/ 44951 w 44951"/>
                <a:gd name="connsiteY0" fmla="*/ 8222 h 21594"/>
                <a:gd name="connsiteX1" fmla="*/ 25706 w 44951"/>
                <a:gd name="connsiteY1" fmla="*/ 21575 h 21594"/>
                <a:gd name="connsiteX2" fmla="*/ 2884 w 44951"/>
                <a:gd name="connsiteY2" fmla="*/ 17426 h 21594"/>
                <a:gd name="connsiteX3" fmla="*/ 8778 w 44951"/>
                <a:gd name="connsiteY3" fmla="*/ 1631 h 21594"/>
                <a:gd name="connsiteX4" fmla="*/ 44951 w 44951"/>
                <a:gd name="connsiteY4" fmla="*/ 8222 h 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51" h="21594">
                  <a:moveTo>
                    <a:pt x="44951" y="8222"/>
                  </a:moveTo>
                  <a:cubicBezTo>
                    <a:pt x="42231" y="22768"/>
                    <a:pt x="32910" y="21404"/>
                    <a:pt x="25706" y="21575"/>
                  </a:cubicBezTo>
                  <a:cubicBezTo>
                    <a:pt x="18048" y="21745"/>
                    <a:pt x="9786" y="20836"/>
                    <a:pt x="2884" y="17426"/>
                  </a:cubicBezTo>
                  <a:cubicBezTo>
                    <a:pt x="-2960" y="14586"/>
                    <a:pt x="617" y="3506"/>
                    <a:pt x="8778" y="1631"/>
                  </a:cubicBezTo>
                  <a:cubicBezTo>
                    <a:pt x="20869" y="-1153"/>
                    <a:pt x="33011" y="-1209"/>
                    <a:pt x="44951" y="82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328649C4-AF81-3C48-3CD2-C10FBB6F2E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2714" y="6717625"/>
              <a:ext cx="49073" cy="24067"/>
            </a:xfrm>
            <a:custGeom>
              <a:avLst/>
              <a:gdLst>
                <a:gd name="connsiteX0" fmla="*/ 49074 w 49073"/>
                <a:gd name="connsiteY0" fmla="*/ 3556 h 24067"/>
                <a:gd name="connsiteX1" fmla="*/ 7258 w 49073"/>
                <a:gd name="connsiteY1" fmla="*/ 24067 h 24067"/>
                <a:gd name="connsiteX2" fmla="*/ 3 w 49073"/>
                <a:gd name="connsiteY2" fmla="*/ 16851 h 24067"/>
                <a:gd name="connsiteX3" fmla="*/ 5747 w 49073"/>
                <a:gd name="connsiteY3" fmla="*/ 5715 h 24067"/>
                <a:gd name="connsiteX4" fmla="*/ 49074 w 49073"/>
                <a:gd name="connsiteY4" fmla="*/ 3556 h 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3" h="24067">
                  <a:moveTo>
                    <a:pt x="49074" y="3556"/>
                  </a:moveTo>
                  <a:cubicBezTo>
                    <a:pt x="37234" y="22248"/>
                    <a:pt x="22221" y="23612"/>
                    <a:pt x="7258" y="24067"/>
                  </a:cubicBezTo>
                  <a:cubicBezTo>
                    <a:pt x="4739" y="24124"/>
                    <a:pt x="-148" y="19181"/>
                    <a:pt x="3" y="16851"/>
                  </a:cubicBezTo>
                  <a:cubicBezTo>
                    <a:pt x="255" y="12874"/>
                    <a:pt x="2825" y="7078"/>
                    <a:pt x="5747" y="5715"/>
                  </a:cubicBezTo>
                  <a:cubicBezTo>
                    <a:pt x="18594" y="-308"/>
                    <a:pt x="31995" y="-2411"/>
                    <a:pt x="49074" y="35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D21D5325-85D1-B093-CD0A-27D2FF2BF4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1648" y="4291644"/>
              <a:ext cx="53503" cy="22269"/>
            </a:xfrm>
            <a:custGeom>
              <a:avLst/>
              <a:gdLst>
                <a:gd name="connsiteX0" fmla="*/ 0 w 53503"/>
                <a:gd name="connsiteY0" fmla="*/ 14521 h 22269"/>
                <a:gd name="connsiteX1" fmla="*/ 53504 w 53503"/>
                <a:gd name="connsiteY1" fmla="*/ 4748 h 22269"/>
                <a:gd name="connsiteX2" fmla="*/ 0 w 53503"/>
                <a:gd name="connsiteY2" fmla="*/ 14521 h 2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03" h="22269">
                  <a:moveTo>
                    <a:pt x="0" y="14521"/>
                  </a:moveTo>
                  <a:cubicBezTo>
                    <a:pt x="19044" y="2702"/>
                    <a:pt x="34409" y="-5707"/>
                    <a:pt x="53504" y="4748"/>
                  </a:cubicBezTo>
                  <a:cubicBezTo>
                    <a:pt x="41110" y="22930"/>
                    <a:pt x="18238" y="28271"/>
                    <a:pt x="0" y="145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3CE28D8-67A1-08FA-3DE1-732BC7F454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3616" y="6345202"/>
              <a:ext cx="47367" cy="23416"/>
            </a:xfrm>
            <a:custGeom>
              <a:avLst/>
              <a:gdLst>
                <a:gd name="connsiteX0" fmla="*/ 47368 w 47367"/>
                <a:gd name="connsiteY0" fmla="*/ 8930 h 23416"/>
                <a:gd name="connsiteX1" fmla="*/ 5855 w 47367"/>
                <a:gd name="connsiteY1" fmla="*/ 20010 h 23416"/>
                <a:gd name="connsiteX2" fmla="*/ 10 w 47367"/>
                <a:gd name="connsiteY2" fmla="*/ 8305 h 23416"/>
                <a:gd name="connsiteX3" fmla="*/ 5905 w 47367"/>
                <a:gd name="connsiteY3" fmla="*/ 10 h 23416"/>
                <a:gd name="connsiteX4" fmla="*/ 47368 w 47367"/>
                <a:gd name="connsiteY4" fmla="*/ 8930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7" h="23416">
                  <a:moveTo>
                    <a:pt x="47368" y="8930"/>
                  </a:moveTo>
                  <a:cubicBezTo>
                    <a:pt x="35025" y="22226"/>
                    <a:pt x="16485" y="27453"/>
                    <a:pt x="5855" y="20010"/>
                  </a:cubicBezTo>
                  <a:cubicBezTo>
                    <a:pt x="2781" y="17851"/>
                    <a:pt x="363" y="12510"/>
                    <a:pt x="10" y="8305"/>
                  </a:cubicBezTo>
                  <a:cubicBezTo>
                    <a:pt x="-242" y="5635"/>
                    <a:pt x="4192" y="-274"/>
                    <a:pt x="5905" y="10"/>
                  </a:cubicBezTo>
                  <a:cubicBezTo>
                    <a:pt x="19659" y="2283"/>
                    <a:pt x="34773" y="-2149"/>
                    <a:pt x="47368" y="89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B80E71D1-172E-C0CB-5FF4-08027C72ED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8000" y="3018607"/>
              <a:ext cx="20812" cy="49026"/>
            </a:xfrm>
            <a:custGeom>
              <a:avLst/>
              <a:gdLst>
                <a:gd name="connsiteX0" fmla="*/ 10574 w 20812"/>
                <a:gd name="connsiteY0" fmla="*/ 49027 h 49026"/>
                <a:gd name="connsiteX1" fmla="*/ 851 w 20812"/>
                <a:gd name="connsiteY1" fmla="*/ 8117 h 49026"/>
                <a:gd name="connsiteX2" fmla="*/ 9768 w 20812"/>
                <a:gd name="connsiteY2" fmla="*/ 49 h 49026"/>
                <a:gd name="connsiteX3" fmla="*/ 20197 w 20812"/>
                <a:gd name="connsiteY3" fmla="*/ 9822 h 49026"/>
                <a:gd name="connsiteX4" fmla="*/ 10625 w 20812"/>
                <a:gd name="connsiteY4" fmla="*/ 49027 h 4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2" h="49026">
                  <a:moveTo>
                    <a:pt x="10574" y="49027"/>
                  </a:moveTo>
                  <a:cubicBezTo>
                    <a:pt x="-2071" y="37606"/>
                    <a:pt x="-409" y="22435"/>
                    <a:pt x="851" y="8117"/>
                  </a:cubicBezTo>
                  <a:cubicBezTo>
                    <a:pt x="1103" y="4935"/>
                    <a:pt x="7350" y="-576"/>
                    <a:pt x="9768" y="49"/>
                  </a:cubicBezTo>
                  <a:cubicBezTo>
                    <a:pt x="13849" y="1128"/>
                    <a:pt x="19794" y="5958"/>
                    <a:pt x="20197" y="9822"/>
                  </a:cubicBezTo>
                  <a:cubicBezTo>
                    <a:pt x="21607" y="23515"/>
                    <a:pt x="21406" y="37606"/>
                    <a:pt x="10625" y="49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3EEC3AB0-2198-BACE-29AB-1F64A47A22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6264" y="788377"/>
              <a:ext cx="54964" cy="18777"/>
            </a:xfrm>
            <a:custGeom>
              <a:avLst/>
              <a:gdLst>
                <a:gd name="connsiteX0" fmla="*/ 0 w 54964"/>
                <a:gd name="connsiteY0" fmla="*/ 8503 h 18777"/>
                <a:gd name="connsiteX1" fmla="*/ 54964 w 54964"/>
                <a:gd name="connsiteY1" fmla="*/ 5321 h 18777"/>
                <a:gd name="connsiteX2" fmla="*/ 0 w 54964"/>
                <a:gd name="connsiteY2" fmla="*/ 8503 h 1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964" h="18777">
                  <a:moveTo>
                    <a:pt x="0" y="8503"/>
                  </a:moveTo>
                  <a:cubicBezTo>
                    <a:pt x="17683" y="1741"/>
                    <a:pt x="35216" y="-5020"/>
                    <a:pt x="54964" y="5321"/>
                  </a:cubicBezTo>
                  <a:cubicBezTo>
                    <a:pt x="37382" y="21571"/>
                    <a:pt x="14912" y="23673"/>
                    <a:pt x="0" y="8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D74FDD-BCC4-85BD-B87A-EC7375748B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3752" y="4810641"/>
              <a:ext cx="24265" cy="44601"/>
            </a:xfrm>
            <a:custGeom>
              <a:avLst/>
              <a:gdLst>
                <a:gd name="connsiteX0" fmla="*/ 24265 w 24265"/>
                <a:gd name="connsiteY0" fmla="*/ 31891 h 44601"/>
                <a:gd name="connsiteX1" fmla="*/ 15449 w 24265"/>
                <a:gd name="connsiteY1" fmla="*/ 43936 h 44601"/>
                <a:gd name="connsiteX2" fmla="*/ 2551 w 24265"/>
                <a:gd name="connsiteY2" fmla="*/ 31663 h 44601"/>
                <a:gd name="connsiteX3" fmla="*/ 133 w 24265"/>
                <a:gd name="connsiteY3" fmla="*/ 12402 h 44601"/>
                <a:gd name="connsiteX4" fmla="*/ 7338 w 24265"/>
                <a:gd name="connsiteY4" fmla="*/ 72 h 44601"/>
                <a:gd name="connsiteX5" fmla="*/ 18874 w 24265"/>
                <a:gd name="connsiteY5" fmla="*/ 7629 h 44601"/>
                <a:gd name="connsiteX6" fmla="*/ 24265 w 24265"/>
                <a:gd name="connsiteY6" fmla="*/ 31891 h 4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65" h="44601">
                  <a:moveTo>
                    <a:pt x="24265" y="31891"/>
                  </a:moveTo>
                  <a:cubicBezTo>
                    <a:pt x="21898" y="35300"/>
                    <a:pt x="19529" y="42402"/>
                    <a:pt x="15449" y="43936"/>
                  </a:cubicBezTo>
                  <a:cubicBezTo>
                    <a:pt x="7489" y="46891"/>
                    <a:pt x="4012" y="39504"/>
                    <a:pt x="2551" y="31663"/>
                  </a:cubicBezTo>
                  <a:cubicBezTo>
                    <a:pt x="1393" y="25300"/>
                    <a:pt x="-522" y="18652"/>
                    <a:pt x="133" y="12402"/>
                  </a:cubicBezTo>
                  <a:cubicBezTo>
                    <a:pt x="637" y="7800"/>
                    <a:pt x="4265" y="697"/>
                    <a:pt x="7338" y="72"/>
                  </a:cubicBezTo>
                  <a:cubicBezTo>
                    <a:pt x="10814" y="-609"/>
                    <a:pt x="16960" y="3652"/>
                    <a:pt x="18874" y="7629"/>
                  </a:cubicBezTo>
                  <a:cubicBezTo>
                    <a:pt x="21847" y="13822"/>
                    <a:pt x="22149" y="21606"/>
                    <a:pt x="24265" y="318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F94CD3A8-A257-F66C-899A-7E4A8DF6CF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3191" y="4963271"/>
              <a:ext cx="18643" cy="55454"/>
            </a:xfrm>
            <a:custGeom>
              <a:avLst/>
              <a:gdLst>
                <a:gd name="connsiteX0" fmla="*/ 11087 w 18643"/>
                <a:gd name="connsiteY0" fmla="*/ 0 h 55454"/>
                <a:gd name="connsiteX1" fmla="*/ 8769 w 18643"/>
                <a:gd name="connsiteY1" fmla="*/ 55455 h 55454"/>
                <a:gd name="connsiteX2" fmla="*/ 11087 w 18643"/>
                <a:gd name="connsiteY2" fmla="*/ 0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3" h="55454">
                  <a:moveTo>
                    <a:pt x="11087" y="0"/>
                  </a:moveTo>
                  <a:cubicBezTo>
                    <a:pt x="21969" y="28352"/>
                    <a:pt x="21012" y="44262"/>
                    <a:pt x="8769" y="55455"/>
                  </a:cubicBezTo>
                  <a:cubicBezTo>
                    <a:pt x="-3523" y="35114"/>
                    <a:pt x="-3020" y="12557"/>
                    <a:pt x="1108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BF3D6E0D-0362-5B73-615C-5092C00DC5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5200" y="4339757"/>
              <a:ext cx="56627" cy="21849"/>
            </a:xfrm>
            <a:custGeom>
              <a:avLst/>
              <a:gdLst>
                <a:gd name="connsiteX0" fmla="*/ 0 w 56627"/>
                <a:gd name="connsiteY0" fmla="*/ 17657 h 21849"/>
                <a:gd name="connsiteX1" fmla="*/ 56627 w 56627"/>
                <a:gd name="connsiteY1" fmla="*/ 725 h 21849"/>
                <a:gd name="connsiteX2" fmla="*/ 0 w 56627"/>
                <a:gd name="connsiteY2" fmla="*/ 17657 h 2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27" h="21849">
                  <a:moveTo>
                    <a:pt x="0" y="17657"/>
                  </a:moveTo>
                  <a:cubicBezTo>
                    <a:pt x="16726" y="-809"/>
                    <a:pt x="35669" y="-1093"/>
                    <a:pt x="56627" y="725"/>
                  </a:cubicBezTo>
                  <a:cubicBezTo>
                    <a:pt x="46299" y="18737"/>
                    <a:pt x="17633" y="27714"/>
                    <a:pt x="0" y="17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FF59BCDF-7C55-3EF6-48C2-1793B090D5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81242" y="6426027"/>
              <a:ext cx="20235" cy="56060"/>
            </a:xfrm>
            <a:custGeom>
              <a:avLst/>
              <a:gdLst>
                <a:gd name="connsiteX0" fmla="*/ 9843 w 20235"/>
                <a:gd name="connsiteY0" fmla="*/ 56060 h 56060"/>
                <a:gd name="connsiteX1" fmla="*/ 1026 w 20235"/>
                <a:gd name="connsiteY1" fmla="*/ 9128 h 56060"/>
                <a:gd name="connsiteX2" fmla="*/ 9087 w 20235"/>
                <a:gd name="connsiteY2" fmla="*/ 37 h 56060"/>
                <a:gd name="connsiteX3" fmla="*/ 19264 w 20235"/>
                <a:gd name="connsiteY3" fmla="*/ 9526 h 56060"/>
                <a:gd name="connsiteX4" fmla="*/ 9843 w 20235"/>
                <a:gd name="connsiteY4" fmla="*/ 56004 h 5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5" h="56060">
                  <a:moveTo>
                    <a:pt x="9843" y="56060"/>
                  </a:moveTo>
                  <a:cubicBezTo>
                    <a:pt x="-1191" y="40209"/>
                    <a:pt x="-888" y="24583"/>
                    <a:pt x="1026" y="9128"/>
                  </a:cubicBezTo>
                  <a:cubicBezTo>
                    <a:pt x="1479" y="5492"/>
                    <a:pt x="7071" y="-531"/>
                    <a:pt x="9087" y="37"/>
                  </a:cubicBezTo>
                  <a:cubicBezTo>
                    <a:pt x="13066" y="1174"/>
                    <a:pt x="18911" y="5776"/>
                    <a:pt x="19264" y="9526"/>
                  </a:cubicBezTo>
                  <a:cubicBezTo>
                    <a:pt x="20674" y="24697"/>
                    <a:pt x="22387" y="40606"/>
                    <a:pt x="9843" y="560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F764B1F-AD9D-BAC0-4893-5BCF1F2CD4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631" y="3159686"/>
              <a:ext cx="60859" cy="20732"/>
            </a:xfrm>
            <a:custGeom>
              <a:avLst/>
              <a:gdLst>
                <a:gd name="connsiteX0" fmla="*/ 60204 w 60859"/>
                <a:gd name="connsiteY0" fmla="*/ 14539 h 20732"/>
                <a:gd name="connsiteX1" fmla="*/ 0 w 60859"/>
                <a:gd name="connsiteY1" fmla="*/ 20732 h 20732"/>
                <a:gd name="connsiteX2" fmla="*/ 10983 w 60859"/>
                <a:gd name="connsiteY2" fmla="*/ 3857 h 20732"/>
                <a:gd name="connsiteX3" fmla="*/ 60859 w 60859"/>
                <a:gd name="connsiteY3" fmla="*/ 9312 h 20732"/>
                <a:gd name="connsiteX4" fmla="*/ 60154 w 60859"/>
                <a:gd name="connsiteY4" fmla="*/ 14539 h 2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9" h="20732">
                  <a:moveTo>
                    <a:pt x="60204" y="14539"/>
                  </a:moveTo>
                  <a:cubicBezTo>
                    <a:pt x="42067" y="16414"/>
                    <a:pt x="23931" y="18289"/>
                    <a:pt x="0" y="20732"/>
                  </a:cubicBezTo>
                  <a:cubicBezTo>
                    <a:pt x="5844" y="11471"/>
                    <a:pt x="7607" y="5789"/>
                    <a:pt x="10983" y="3857"/>
                  </a:cubicBezTo>
                  <a:cubicBezTo>
                    <a:pt x="23376" y="-3188"/>
                    <a:pt x="46299" y="-120"/>
                    <a:pt x="60859" y="9312"/>
                  </a:cubicBezTo>
                  <a:cubicBezTo>
                    <a:pt x="60607" y="11073"/>
                    <a:pt x="60406" y="12778"/>
                    <a:pt x="60154" y="145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076769D3-3ABF-8FD2-20B5-AA1E3472A6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1156" y="5371362"/>
              <a:ext cx="56425" cy="21103"/>
            </a:xfrm>
            <a:custGeom>
              <a:avLst/>
              <a:gdLst>
                <a:gd name="connsiteX0" fmla="*/ 56426 w 56425"/>
                <a:gd name="connsiteY0" fmla="*/ 4242 h 21103"/>
                <a:gd name="connsiteX1" fmla="*/ 9874 w 56425"/>
                <a:gd name="connsiteY1" fmla="*/ 20719 h 21103"/>
                <a:gd name="connsiteX2" fmla="*/ 0 w 56425"/>
                <a:gd name="connsiteY2" fmla="*/ 13219 h 21103"/>
                <a:gd name="connsiteX3" fmla="*/ 9673 w 56425"/>
                <a:gd name="connsiteY3" fmla="*/ 3219 h 21103"/>
                <a:gd name="connsiteX4" fmla="*/ 56426 w 56425"/>
                <a:gd name="connsiteY4" fmla="*/ 4185 h 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5" h="21103">
                  <a:moveTo>
                    <a:pt x="56426" y="4242"/>
                  </a:moveTo>
                  <a:cubicBezTo>
                    <a:pt x="40002" y="18731"/>
                    <a:pt x="25442" y="22424"/>
                    <a:pt x="9874" y="20719"/>
                  </a:cubicBezTo>
                  <a:cubicBezTo>
                    <a:pt x="6398" y="20321"/>
                    <a:pt x="3275" y="15833"/>
                    <a:pt x="0" y="13219"/>
                  </a:cubicBezTo>
                  <a:cubicBezTo>
                    <a:pt x="3224" y="9753"/>
                    <a:pt x="6096" y="3844"/>
                    <a:pt x="9673" y="3219"/>
                  </a:cubicBezTo>
                  <a:cubicBezTo>
                    <a:pt x="23628" y="833"/>
                    <a:pt x="37886" y="-3088"/>
                    <a:pt x="56426" y="41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C768E9DB-CB4E-7647-0EAB-2EDE7FD4CE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05899" y="6507449"/>
              <a:ext cx="44790" cy="22960"/>
            </a:xfrm>
            <a:custGeom>
              <a:avLst/>
              <a:gdLst>
                <a:gd name="connsiteX0" fmla="*/ 44790 w 44790"/>
                <a:gd name="connsiteY0" fmla="*/ 5093 h 22960"/>
                <a:gd name="connsiteX1" fmla="*/ 5544 w 44790"/>
                <a:gd name="connsiteY1" fmla="*/ 21912 h 22960"/>
                <a:gd name="connsiteX2" fmla="*/ 3076 w 44790"/>
                <a:gd name="connsiteY2" fmla="*/ 6514 h 22960"/>
                <a:gd name="connsiteX3" fmla="*/ 44790 w 44790"/>
                <a:gd name="connsiteY3" fmla="*/ 5093 h 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0" h="22960">
                  <a:moveTo>
                    <a:pt x="44790" y="5093"/>
                  </a:moveTo>
                  <a:cubicBezTo>
                    <a:pt x="35873" y="17651"/>
                    <a:pt x="16376" y="26003"/>
                    <a:pt x="5544" y="21912"/>
                  </a:cubicBezTo>
                  <a:cubicBezTo>
                    <a:pt x="-653" y="19582"/>
                    <a:pt x="-1912" y="11628"/>
                    <a:pt x="3076" y="6514"/>
                  </a:cubicBezTo>
                  <a:cubicBezTo>
                    <a:pt x="10986" y="-1497"/>
                    <a:pt x="33808" y="-2293"/>
                    <a:pt x="44790" y="5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B8F9C2C6-70A0-D1A9-99B2-95349695F3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449" y="2665405"/>
              <a:ext cx="18677" cy="55691"/>
            </a:xfrm>
            <a:custGeom>
              <a:avLst/>
              <a:gdLst>
                <a:gd name="connsiteX0" fmla="*/ 12336 w 18677"/>
                <a:gd name="connsiteY0" fmla="*/ 55692 h 55691"/>
                <a:gd name="connsiteX1" fmla="*/ 93 w 18677"/>
                <a:gd name="connsiteY1" fmla="*/ 5635 h 55691"/>
                <a:gd name="connsiteX2" fmla="*/ 5887 w 18677"/>
                <a:gd name="connsiteY2" fmla="*/ 9 h 55691"/>
                <a:gd name="connsiteX3" fmla="*/ 14452 w 18677"/>
                <a:gd name="connsiteY3" fmla="*/ 5350 h 55691"/>
                <a:gd name="connsiteX4" fmla="*/ 12285 w 18677"/>
                <a:gd name="connsiteY4" fmla="*/ 55635 h 5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77" h="55691">
                  <a:moveTo>
                    <a:pt x="12336" y="55692"/>
                  </a:moveTo>
                  <a:cubicBezTo>
                    <a:pt x="-3081" y="40124"/>
                    <a:pt x="496" y="22169"/>
                    <a:pt x="93" y="5635"/>
                  </a:cubicBezTo>
                  <a:cubicBezTo>
                    <a:pt x="93" y="3703"/>
                    <a:pt x="4073" y="-218"/>
                    <a:pt x="5887" y="9"/>
                  </a:cubicBezTo>
                  <a:cubicBezTo>
                    <a:pt x="8960" y="407"/>
                    <a:pt x="13595" y="2680"/>
                    <a:pt x="14452" y="5350"/>
                  </a:cubicBezTo>
                  <a:cubicBezTo>
                    <a:pt x="19339" y="20976"/>
                    <a:pt x="21555" y="36885"/>
                    <a:pt x="12285" y="556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B861F7E5-09FF-7D5D-AA55-97FA280423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099" y="2598933"/>
              <a:ext cx="58289" cy="22785"/>
            </a:xfrm>
            <a:custGeom>
              <a:avLst/>
              <a:gdLst>
                <a:gd name="connsiteX0" fmla="*/ 0 w 58289"/>
                <a:gd name="connsiteY0" fmla="*/ 22447 h 22785"/>
                <a:gd name="connsiteX1" fmla="*/ 58290 w 58289"/>
                <a:gd name="connsiteY1" fmla="*/ 3868 h 22785"/>
                <a:gd name="connsiteX2" fmla="*/ 0 w 58289"/>
                <a:gd name="connsiteY2" fmla="*/ 22447 h 2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89" h="22785">
                  <a:moveTo>
                    <a:pt x="0" y="22447"/>
                  </a:moveTo>
                  <a:cubicBezTo>
                    <a:pt x="15467" y="1311"/>
                    <a:pt x="36123" y="-4939"/>
                    <a:pt x="58290" y="3868"/>
                  </a:cubicBezTo>
                  <a:cubicBezTo>
                    <a:pt x="40002" y="16197"/>
                    <a:pt x="23477" y="24606"/>
                    <a:pt x="0" y="224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784F3A23-C8B7-1817-BC98-859BCC5549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1201" y="3695973"/>
              <a:ext cx="52547" cy="20173"/>
            </a:xfrm>
            <a:custGeom>
              <a:avLst/>
              <a:gdLst>
                <a:gd name="connsiteX0" fmla="*/ 52497 w 52547"/>
                <a:gd name="connsiteY0" fmla="*/ 3426 h 20173"/>
                <a:gd name="connsiteX1" fmla="*/ 6449 w 52547"/>
                <a:gd name="connsiteY1" fmla="*/ 19506 h 20173"/>
                <a:gd name="connsiteX2" fmla="*/ 0 w 52547"/>
                <a:gd name="connsiteY2" fmla="*/ 11779 h 20173"/>
                <a:gd name="connsiteX3" fmla="*/ 5996 w 52547"/>
                <a:gd name="connsiteY3" fmla="*/ 3029 h 20173"/>
                <a:gd name="connsiteX4" fmla="*/ 52547 w 52547"/>
                <a:gd name="connsiteY4" fmla="*/ 3426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47" h="20173">
                  <a:moveTo>
                    <a:pt x="52497" y="3426"/>
                  </a:moveTo>
                  <a:cubicBezTo>
                    <a:pt x="36929" y="21779"/>
                    <a:pt x="21614" y="20926"/>
                    <a:pt x="6449" y="19506"/>
                  </a:cubicBezTo>
                  <a:cubicBezTo>
                    <a:pt x="3981" y="19279"/>
                    <a:pt x="-50" y="14449"/>
                    <a:pt x="0" y="11779"/>
                  </a:cubicBezTo>
                  <a:cubicBezTo>
                    <a:pt x="0" y="8711"/>
                    <a:pt x="3376" y="3654"/>
                    <a:pt x="5996" y="3029"/>
                  </a:cubicBezTo>
                  <a:cubicBezTo>
                    <a:pt x="19951" y="-381"/>
                    <a:pt x="34108" y="-1744"/>
                    <a:pt x="52547" y="3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161BA95-F07A-8567-76F5-8233CDC2BE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501" y="4883444"/>
              <a:ext cx="55821" cy="21437"/>
            </a:xfrm>
            <a:custGeom>
              <a:avLst/>
              <a:gdLst>
                <a:gd name="connsiteX0" fmla="*/ 55821 w 55821"/>
                <a:gd name="connsiteY0" fmla="*/ 4656 h 21437"/>
                <a:gd name="connsiteX1" fmla="*/ 0 w 55821"/>
                <a:gd name="connsiteY1" fmla="*/ 20849 h 21437"/>
                <a:gd name="connsiteX2" fmla="*/ 55821 w 55821"/>
                <a:gd name="connsiteY2" fmla="*/ 4656 h 2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1" h="21437">
                  <a:moveTo>
                    <a:pt x="55821" y="4656"/>
                  </a:moveTo>
                  <a:cubicBezTo>
                    <a:pt x="36828" y="17554"/>
                    <a:pt x="20001" y="23406"/>
                    <a:pt x="0" y="20849"/>
                  </a:cubicBezTo>
                  <a:cubicBezTo>
                    <a:pt x="7204" y="963"/>
                    <a:pt x="28465" y="-5287"/>
                    <a:pt x="55821" y="46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644B9357-B364-B4F7-E789-52BF093209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35017" y="6559589"/>
              <a:ext cx="50897" cy="20234"/>
            </a:xfrm>
            <a:custGeom>
              <a:avLst/>
              <a:gdLst>
                <a:gd name="connsiteX0" fmla="*/ 50847 w 50897"/>
                <a:gd name="connsiteY0" fmla="*/ 5852 h 20234"/>
                <a:gd name="connsiteX1" fmla="*/ 5404 w 50897"/>
                <a:gd name="connsiteY1" fmla="*/ 19204 h 20234"/>
                <a:gd name="connsiteX2" fmla="*/ 13 w 50897"/>
                <a:gd name="connsiteY2" fmla="*/ 12841 h 20234"/>
                <a:gd name="connsiteX3" fmla="*/ 4900 w 50897"/>
                <a:gd name="connsiteY3" fmla="*/ 3239 h 20234"/>
                <a:gd name="connsiteX4" fmla="*/ 50897 w 50897"/>
                <a:gd name="connsiteY4" fmla="*/ 5852 h 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7" h="20234">
                  <a:moveTo>
                    <a:pt x="50847" y="5852"/>
                  </a:moveTo>
                  <a:cubicBezTo>
                    <a:pt x="36337" y="20341"/>
                    <a:pt x="21223" y="21762"/>
                    <a:pt x="5404" y="19204"/>
                  </a:cubicBezTo>
                  <a:cubicBezTo>
                    <a:pt x="3237" y="18864"/>
                    <a:pt x="-239" y="14772"/>
                    <a:pt x="13" y="12841"/>
                  </a:cubicBezTo>
                  <a:cubicBezTo>
                    <a:pt x="366" y="9318"/>
                    <a:pt x="2683" y="3693"/>
                    <a:pt x="4900" y="3239"/>
                  </a:cubicBezTo>
                  <a:cubicBezTo>
                    <a:pt x="19460" y="284"/>
                    <a:pt x="34271" y="-3295"/>
                    <a:pt x="50897" y="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8D281423-E4B4-2B87-6E48-38C81F118B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27956" y="3091952"/>
              <a:ext cx="51220" cy="27782"/>
            </a:xfrm>
            <a:custGeom>
              <a:avLst/>
              <a:gdLst>
                <a:gd name="connsiteX0" fmla="*/ 51220 w 51220"/>
                <a:gd name="connsiteY0" fmla="*/ 1136 h 27782"/>
                <a:gd name="connsiteX1" fmla="*/ 7692 w 51220"/>
                <a:gd name="connsiteY1" fmla="*/ 27727 h 27782"/>
                <a:gd name="connsiteX2" fmla="*/ 84 w 51220"/>
                <a:gd name="connsiteY2" fmla="*/ 21704 h 27782"/>
                <a:gd name="connsiteX3" fmla="*/ 4216 w 51220"/>
                <a:gd name="connsiteY3" fmla="*/ 11875 h 27782"/>
                <a:gd name="connsiteX4" fmla="*/ 51220 w 51220"/>
                <a:gd name="connsiteY4" fmla="*/ 1136 h 2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20" h="27782">
                  <a:moveTo>
                    <a:pt x="51220" y="1136"/>
                  </a:moveTo>
                  <a:cubicBezTo>
                    <a:pt x="37869" y="19602"/>
                    <a:pt x="22705" y="23806"/>
                    <a:pt x="7692" y="27727"/>
                  </a:cubicBezTo>
                  <a:cubicBezTo>
                    <a:pt x="5525" y="28295"/>
                    <a:pt x="588" y="24375"/>
                    <a:pt x="84" y="21704"/>
                  </a:cubicBezTo>
                  <a:cubicBezTo>
                    <a:pt x="-470" y="18806"/>
                    <a:pt x="1797" y="13295"/>
                    <a:pt x="4216" y="11875"/>
                  </a:cubicBezTo>
                  <a:cubicBezTo>
                    <a:pt x="17566" y="4091"/>
                    <a:pt x="31320" y="-2785"/>
                    <a:pt x="51220" y="1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1BF1BC89-D35D-2AD7-4925-54B26448B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1141" y="5027297"/>
              <a:ext cx="51763" cy="24381"/>
            </a:xfrm>
            <a:custGeom>
              <a:avLst/>
              <a:gdLst>
                <a:gd name="connsiteX0" fmla="*/ 51713 w 51763"/>
                <a:gd name="connsiteY0" fmla="*/ 6827 h 24381"/>
                <a:gd name="connsiteX1" fmla="*/ 8940 w 51763"/>
                <a:gd name="connsiteY1" fmla="*/ 24214 h 24381"/>
                <a:gd name="connsiteX2" fmla="*/ 376 w 51763"/>
                <a:gd name="connsiteY2" fmla="*/ 20066 h 24381"/>
                <a:gd name="connsiteX3" fmla="*/ 2643 w 51763"/>
                <a:gd name="connsiteY3" fmla="*/ 9497 h 24381"/>
                <a:gd name="connsiteX4" fmla="*/ 51763 w 51763"/>
                <a:gd name="connsiteY4" fmla="*/ 6827 h 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63" h="24381">
                  <a:moveTo>
                    <a:pt x="51713" y="6827"/>
                  </a:moveTo>
                  <a:cubicBezTo>
                    <a:pt x="34231" y="14100"/>
                    <a:pt x="21737" y="19668"/>
                    <a:pt x="8940" y="24214"/>
                  </a:cubicBezTo>
                  <a:cubicBezTo>
                    <a:pt x="6522" y="25066"/>
                    <a:pt x="1333" y="22509"/>
                    <a:pt x="376" y="20066"/>
                  </a:cubicBezTo>
                  <a:cubicBezTo>
                    <a:pt x="-682" y="17338"/>
                    <a:pt x="628" y="11941"/>
                    <a:pt x="2643" y="9497"/>
                  </a:cubicBezTo>
                  <a:cubicBezTo>
                    <a:pt x="11459" y="-1412"/>
                    <a:pt x="32216" y="-3741"/>
                    <a:pt x="51763" y="6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AB99CB99-0AE1-8FB4-2F06-401BC1CDC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226" y="3369198"/>
              <a:ext cx="49838" cy="19457"/>
            </a:xfrm>
            <a:custGeom>
              <a:avLst/>
              <a:gdLst>
                <a:gd name="connsiteX0" fmla="*/ 49839 w 49838"/>
                <a:gd name="connsiteY0" fmla="*/ 8892 h 19457"/>
                <a:gd name="connsiteX1" fmla="*/ 6663 w 49838"/>
                <a:gd name="connsiteY1" fmla="*/ 18210 h 19457"/>
                <a:gd name="connsiteX2" fmla="*/ 13 w 49838"/>
                <a:gd name="connsiteY2" fmla="*/ 10256 h 19457"/>
                <a:gd name="connsiteX3" fmla="*/ 5454 w 49838"/>
                <a:gd name="connsiteY3" fmla="*/ 1506 h 19457"/>
                <a:gd name="connsiteX4" fmla="*/ 49839 w 49838"/>
                <a:gd name="connsiteY4" fmla="*/ 8892 h 1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38" h="19457">
                  <a:moveTo>
                    <a:pt x="49839" y="8892"/>
                  </a:moveTo>
                  <a:cubicBezTo>
                    <a:pt x="33919" y="21620"/>
                    <a:pt x="20165" y="20086"/>
                    <a:pt x="6663" y="18210"/>
                  </a:cubicBezTo>
                  <a:cubicBezTo>
                    <a:pt x="4043" y="17870"/>
                    <a:pt x="265" y="13210"/>
                    <a:pt x="13" y="10256"/>
                  </a:cubicBezTo>
                  <a:cubicBezTo>
                    <a:pt x="-239" y="7415"/>
                    <a:pt x="3287" y="1676"/>
                    <a:pt x="5454" y="1506"/>
                  </a:cubicBezTo>
                  <a:cubicBezTo>
                    <a:pt x="19308" y="369"/>
                    <a:pt x="33767" y="-3608"/>
                    <a:pt x="49839" y="88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32A99244-3180-8B2E-798E-CFBDB12D8B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941" y="5340666"/>
              <a:ext cx="49624" cy="19639"/>
            </a:xfrm>
            <a:custGeom>
              <a:avLst/>
              <a:gdLst>
                <a:gd name="connsiteX0" fmla="*/ 49624 w 49624"/>
                <a:gd name="connsiteY0" fmla="*/ 6756 h 19639"/>
                <a:gd name="connsiteX1" fmla="*/ 0 w 49624"/>
                <a:gd name="connsiteY1" fmla="*/ 12551 h 19639"/>
                <a:gd name="connsiteX2" fmla="*/ 49624 w 49624"/>
                <a:gd name="connsiteY2" fmla="*/ 6756 h 1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24" h="19639">
                  <a:moveTo>
                    <a:pt x="49624" y="6756"/>
                  </a:moveTo>
                  <a:cubicBezTo>
                    <a:pt x="31991" y="21585"/>
                    <a:pt x="13502" y="23745"/>
                    <a:pt x="0" y="12551"/>
                  </a:cubicBezTo>
                  <a:cubicBezTo>
                    <a:pt x="12797" y="-1824"/>
                    <a:pt x="31387" y="-3983"/>
                    <a:pt x="49624" y="67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387C5D41-4E41-67EE-1CA2-9352A5147C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697" y="3339286"/>
              <a:ext cx="42823" cy="22711"/>
            </a:xfrm>
            <a:custGeom>
              <a:avLst/>
              <a:gdLst>
                <a:gd name="connsiteX0" fmla="*/ 0 w 42823"/>
                <a:gd name="connsiteY0" fmla="*/ 16304 h 22711"/>
                <a:gd name="connsiteX1" fmla="*/ 42823 w 42823"/>
                <a:gd name="connsiteY1" fmla="*/ 10565 h 22711"/>
                <a:gd name="connsiteX2" fmla="*/ 0 w 42823"/>
                <a:gd name="connsiteY2" fmla="*/ 16304 h 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23" h="22711">
                  <a:moveTo>
                    <a:pt x="0" y="16304"/>
                  </a:moveTo>
                  <a:cubicBezTo>
                    <a:pt x="8565" y="-3242"/>
                    <a:pt x="24082" y="-5287"/>
                    <a:pt x="42823" y="10565"/>
                  </a:cubicBezTo>
                  <a:cubicBezTo>
                    <a:pt x="30631" y="24599"/>
                    <a:pt x="16928" y="26417"/>
                    <a:pt x="0" y="163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8174BCC9-0709-0CC3-B104-808A6C6C8A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1225" y="164604"/>
              <a:ext cx="53352" cy="18847"/>
            </a:xfrm>
            <a:custGeom>
              <a:avLst/>
              <a:gdLst>
                <a:gd name="connsiteX0" fmla="*/ 0 w 53352"/>
                <a:gd name="connsiteY0" fmla="*/ 18295 h 18847"/>
                <a:gd name="connsiteX1" fmla="*/ 53352 w 53352"/>
                <a:gd name="connsiteY1" fmla="*/ 8522 h 18847"/>
                <a:gd name="connsiteX2" fmla="*/ 0 w 53352"/>
                <a:gd name="connsiteY2" fmla="*/ 18295 h 1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52" h="18847">
                  <a:moveTo>
                    <a:pt x="0" y="18295"/>
                  </a:moveTo>
                  <a:cubicBezTo>
                    <a:pt x="5794" y="-1762"/>
                    <a:pt x="28364" y="-5796"/>
                    <a:pt x="53352" y="8522"/>
                  </a:cubicBezTo>
                  <a:cubicBezTo>
                    <a:pt x="35367" y="19886"/>
                    <a:pt x="18288" y="19431"/>
                    <a:pt x="0" y="182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007DB767-53D9-22CC-770E-16D385BCD5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9466" y="2918485"/>
              <a:ext cx="46519" cy="22905"/>
            </a:xfrm>
            <a:custGeom>
              <a:avLst/>
              <a:gdLst>
                <a:gd name="connsiteX0" fmla="*/ 45511 w 46519"/>
                <a:gd name="connsiteY0" fmla="*/ 16022 h 22905"/>
                <a:gd name="connsiteX1" fmla="*/ 5207 w 46519"/>
                <a:gd name="connsiteY1" fmla="*/ 17556 h 22905"/>
                <a:gd name="connsiteX2" fmla="*/ 68 w 46519"/>
                <a:gd name="connsiteY2" fmla="*/ 6022 h 22905"/>
                <a:gd name="connsiteX3" fmla="*/ 9641 w 46519"/>
                <a:gd name="connsiteY3" fmla="*/ 56 h 22905"/>
                <a:gd name="connsiteX4" fmla="*/ 46519 w 46519"/>
                <a:gd name="connsiteY4" fmla="*/ 8863 h 22905"/>
                <a:gd name="connsiteX5" fmla="*/ 45511 w 46519"/>
                <a:gd name="connsiteY5" fmla="*/ 16022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9" h="22905">
                  <a:moveTo>
                    <a:pt x="45511" y="16022"/>
                  </a:moveTo>
                  <a:cubicBezTo>
                    <a:pt x="32665" y="27045"/>
                    <a:pt x="18709" y="22727"/>
                    <a:pt x="5207" y="17556"/>
                  </a:cubicBezTo>
                  <a:cubicBezTo>
                    <a:pt x="2437" y="16477"/>
                    <a:pt x="-486" y="9602"/>
                    <a:pt x="68" y="6022"/>
                  </a:cubicBezTo>
                  <a:cubicBezTo>
                    <a:pt x="472" y="3352"/>
                    <a:pt x="6567" y="-512"/>
                    <a:pt x="9641" y="56"/>
                  </a:cubicBezTo>
                  <a:cubicBezTo>
                    <a:pt x="22034" y="2159"/>
                    <a:pt x="34226" y="5795"/>
                    <a:pt x="46519" y="8863"/>
                  </a:cubicBezTo>
                  <a:cubicBezTo>
                    <a:pt x="46166" y="11250"/>
                    <a:pt x="45864" y="13636"/>
                    <a:pt x="45511" y="16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9FC1087-5B14-E870-6DFF-6D6FE2C64D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33920" y="3097417"/>
              <a:ext cx="54259" cy="18870"/>
            </a:xfrm>
            <a:custGeom>
              <a:avLst/>
              <a:gdLst>
                <a:gd name="connsiteX0" fmla="*/ 54209 w 54259"/>
                <a:gd name="connsiteY0" fmla="*/ 14251 h 18870"/>
                <a:gd name="connsiteX1" fmla="*/ 13754 w 54259"/>
                <a:gd name="connsiteY1" fmla="*/ 18853 h 18870"/>
                <a:gd name="connsiteX2" fmla="*/ 0 w 54259"/>
                <a:gd name="connsiteY2" fmla="*/ 13853 h 18870"/>
                <a:gd name="connsiteX3" fmla="*/ 51690 w 54259"/>
                <a:gd name="connsiteY3" fmla="*/ 6069 h 18870"/>
                <a:gd name="connsiteX4" fmla="*/ 53554 w 54259"/>
                <a:gd name="connsiteY4" fmla="*/ 15160 h 18870"/>
                <a:gd name="connsiteX5" fmla="*/ 54259 w 54259"/>
                <a:gd name="connsiteY5" fmla="*/ 14307 h 1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59" h="18870">
                  <a:moveTo>
                    <a:pt x="54209" y="14251"/>
                  </a:moveTo>
                  <a:cubicBezTo>
                    <a:pt x="40707" y="15898"/>
                    <a:pt x="27256" y="18001"/>
                    <a:pt x="13754" y="18853"/>
                  </a:cubicBezTo>
                  <a:cubicBezTo>
                    <a:pt x="9572" y="19137"/>
                    <a:pt x="5240" y="15842"/>
                    <a:pt x="0" y="13853"/>
                  </a:cubicBezTo>
                  <a:cubicBezTo>
                    <a:pt x="12696" y="-863"/>
                    <a:pt x="41312" y="-4500"/>
                    <a:pt x="51690" y="6069"/>
                  </a:cubicBezTo>
                  <a:cubicBezTo>
                    <a:pt x="53353" y="7773"/>
                    <a:pt x="52949" y="12035"/>
                    <a:pt x="53554" y="15160"/>
                  </a:cubicBezTo>
                  <a:cubicBezTo>
                    <a:pt x="53554" y="15160"/>
                    <a:pt x="54259" y="14307"/>
                    <a:pt x="54259" y="14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BFA1C1C-F4A1-4106-B3BE-1383BCE92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42651" y="1106838"/>
              <a:ext cx="52093" cy="18841"/>
            </a:xfrm>
            <a:custGeom>
              <a:avLst/>
              <a:gdLst>
                <a:gd name="connsiteX0" fmla="*/ 0 w 52093"/>
                <a:gd name="connsiteY0" fmla="*/ 12657 h 18841"/>
                <a:gd name="connsiteX1" fmla="*/ 52093 w 52093"/>
                <a:gd name="connsiteY1" fmla="*/ 6464 h 18841"/>
                <a:gd name="connsiteX2" fmla="*/ 0 w 52093"/>
                <a:gd name="connsiteY2" fmla="*/ 12657 h 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93" h="18841">
                  <a:moveTo>
                    <a:pt x="0" y="12657"/>
                  </a:moveTo>
                  <a:cubicBezTo>
                    <a:pt x="17583" y="-1888"/>
                    <a:pt x="38138" y="-3820"/>
                    <a:pt x="52093" y="6464"/>
                  </a:cubicBezTo>
                  <a:cubicBezTo>
                    <a:pt x="35266" y="20157"/>
                    <a:pt x="15870" y="22885"/>
                    <a:pt x="0" y="12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2E93B09F-A6C4-BE83-D8B8-7E261CBDA0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0763" y="4072386"/>
              <a:ext cx="52193" cy="19791"/>
            </a:xfrm>
            <a:custGeom>
              <a:avLst/>
              <a:gdLst>
                <a:gd name="connsiteX0" fmla="*/ 0 w 52193"/>
                <a:gd name="connsiteY0" fmla="*/ 19629 h 19791"/>
                <a:gd name="connsiteX1" fmla="*/ 52194 w 52193"/>
                <a:gd name="connsiteY1" fmla="*/ 8606 h 19791"/>
                <a:gd name="connsiteX2" fmla="*/ 0 w 52193"/>
                <a:gd name="connsiteY2" fmla="*/ 19629 h 1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93" h="19791">
                  <a:moveTo>
                    <a:pt x="0" y="19629"/>
                  </a:moveTo>
                  <a:cubicBezTo>
                    <a:pt x="10731" y="-2587"/>
                    <a:pt x="29674" y="-5485"/>
                    <a:pt x="52194" y="8606"/>
                  </a:cubicBezTo>
                  <a:cubicBezTo>
                    <a:pt x="36475" y="20879"/>
                    <a:pt x="19850" y="19970"/>
                    <a:pt x="0" y="196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F36F800D-51A7-8FA6-4F26-44D120148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5434" y="2530250"/>
              <a:ext cx="52244" cy="20087"/>
            </a:xfrm>
            <a:custGeom>
              <a:avLst/>
              <a:gdLst>
                <a:gd name="connsiteX0" fmla="*/ 52244 w 52244"/>
                <a:gd name="connsiteY0" fmla="*/ 5732 h 20087"/>
                <a:gd name="connsiteX1" fmla="*/ 0 w 52244"/>
                <a:gd name="connsiteY1" fmla="*/ 13857 h 20087"/>
                <a:gd name="connsiteX2" fmla="*/ 52244 w 52244"/>
                <a:gd name="connsiteY2" fmla="*/ 5732 h 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20087">
                  <a:moveTo>
                    <a:pt x="52244" y="5732"/>
                  </a:moveTo>
                  <a:cubicBezTo>
                    <a:pt x="28818" y="21869"/>
                    <a:pt x="12041" y="24141"/>
                    <a:pt x="0" y="13857"/>
                  </a:cubicBezTo>
                  <a:cubicBezTo>
                    <a:pt x="14661" y="-859"/>
                    <a:pt x="33856" y="-4325"/>
                    <a:pt x="52244" y="57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0B2B29FA-0E49-DD6F-8159-84C059B95B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394" y="2566122"/>
              <a:ext cx="54863" cy="20035"/>
            </a:xfrm>
            <a:custGeom>
              <a:avLst/>
              <a:gdLst>
                <a:gd name="connsiteX0" fmla="*/ 0 w 54863"/>
                <a:gd name="connsiteY0" fmla="*/ 18611 h 20035"/>
                <a:gd name="connsiteX1" fmla="*/ 54864 w 54863"/>
                <a:gd name="connsiteY1" fmla="*/ 2304 h 20035"/>
                <a:gd name="connsiteX2" fmla="*/ 0 w 54863"/>
                <a:gd name="connsiteY2" fmla="*/ 18611 h 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3" h="20035">
                  <a:moveTo>
                    <a:pt x="0" y="18611"/>
                  </a:moveTo>
                  <a:cubicBezTo>
                    <a:pt x="11134" y="1225"/>
                    <a:pt x="28163" y="-3378"/>
                    <a:pt x="54864" y="2304"/>
                  </a:cubicBezTo>
                  <a:cubicBezTo>
                    <a:pt x="45846" y="15486"/>
                    <a:pt x="20706" y="23441"/>
                    <a:pt x="0" y="18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81526036-A750-BFAB-054C-54433F51FB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4989" y="4823043"/>
              <a:ext cx="24041" cy="42670"/>
            </a:xfrm>
            <a:custGeom>
              <a:avLst/>
              <a:gdLst>
                <a:gd name="connsiteX0" fmla="*/ 24042 w 24041"/>
                <a:gd name="connsiteY0" fmla="*/ 29887 h 42670"/>
                <a:gd name="connsiteX1" fmla="*/ 16384 w 24041"/>
                <a:gd name="connsiteY1" fmla="*/ 42671 h 42670"/>
                <a:gd name="connsiteX2" fmla="*/ 3839 w 24041"/>
                <a:gd name="connsiteY2" fmla="*/ 31875 h 42670"/>
                <a:gd name="connsiteX3" fmla="*/ 111 w 24041"/>
                <a:gd name="connsiteY3" fmla="*/ 15853 h 42670"/>
                <a:gd name="connsiteX4" fmla="*/ 6862 w 24041"/>
                <a:gd name="connsiteY4" fmla="*/ 0 h 42670"/>
                <a:gd name="connsiteX5" fmla="*/ 20062 w 24041"/>
                <a:gd name="connsiteY5" fmla="*/ 10398 h 42670"/>
                <a:gd name="connsiteX6" fmla="*/ 24042 w 24041"/>
                <a:gd name="connsiteY6" fmla="*/ 29887 h 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41" h="42670">
                  <a:moveTo>
                    <a:pt x="24042" y="29887"/>
                  </a:moveTo>
                  <a:cubicBezTo>
                    <a:pt x="22127" y="33068"/>
                    <a:pt x="19256" y="37841"/>
                    <a:pt x="16384" y="42671"/>
                  </a:cubicBezTo>
                  <a:cubicBezTo>
                    <a:pt x="12102" y="39148"/>
                    <a:pt x="6762" y="36478"/>
                    <a:pt x="3839" y="31875"/>
                  </a:cubicBezTo>
                  <a:cubicBezTo>
                    <a:pt x="1119" y="27614"/>
                    <a:pt x="-443" y="21023"/>
                    <a:pt x="111" y="15853"/>
                  </a:cubicBezTo>
                  <a:cubicBezTo>
                    <a:pt x="716" y="10341"/>
                    <a:pt x="4494" y="5284"/>
                    <a:pt x="6862" y="0"/>
                  </a:cubicBezTo>
                  <a:cubicBezTo>
                    <a:pt x="11346" y="3352"/>
                    <a:pt x="17089" y="5796"/>
                    <a:pt x="20062" y="10398"/>
                  </a:cubicBezTo>
                  <a:cubicBezTo>
                    <a:pt x="22732" y="14546"/>
                    <a:pt x="22430" y="21194"/>
                    <a:pt x="24042" y="298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465ADAC0-401E-3ACA-6741-03D18F670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7165" y="5153171"/>
              <a:ext cx="54209" cy="19482"/>
            </a:xfrm>
            <a:custGeom>
              <a:avLst/>
              <a:gdLst>
                <a:gd name="connsiteX0" fmla="*/ 0 w 54209"/>
                <a:gd name="connsiteY0" fmla="*/ 14533 h 19482"/>
                <a:gd name="connsiteX1" fmla="*/ 54209 w 54209"/>
                <a:gd name="connsiteY1" fmla="*/ 499 h 19482"/>
                <a:gd name="connsiteX2" fmla="*/ 0 w 54209"/>
                <a:gd name="connsiteY2" fmla="*/ 14533 h 1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09" h="19482">
                  <a:moveTo>
                    <a:pt x="0" y="14533"/>
                  </a:moveTo>
                  <a:cubicBezTo>
                    <a:pt x="17129" y="271"/>
                    <a:pt x="34511" y="-1035"/>
                    <a:pt x="54209" y="499"/>
                  </a:cubicBezTo>
                  <a:cubicBezTo>
                    <a:pt x="40405" y="18567"/>
                    <a:pt x="18238" y="24817"/>
                    <a:pt x="0" y="14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94366668-CA66-9E97-0A65-1C742B9AF0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4144" y="5732309"/>
              <a:ext cx="47609" cy="19493"/>
            </a:xfrm>
            <a:custGeom>
              <a:avLst/>
              <a:gdLst>
                <a:gd name="connsiteX0" fmla="*/ 47609 w 47609"/>
                <a:gd name="connsiteY0" fmla="*/ 5456 h 19493"/>
                <a:gd name="connsiteX1" fmla="*/ 0 w 47609"/>
                <a:gd name="connsiteY1" fmla="*/ 17502 h 19493"/>
                <a:gd name="connsiteX2" fmla="*/ 47609 w 47609"/>
                <a:gd name="connsiteY2" fmla="*/ 5456 h 1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19493">
                  <a:moveTo>
                    <a:pt x="47609" y="5456"/>
                  </a:moveTo>
                  <a:cubicBezTo>
                    <a:pt x="31135" y="19547"/>
                    <a:pt x="21311" y="21877"/>
                    <a:pt x="0" y="17502"/>
                  </a:cubicBezTo>
                  <a:cubicBezTo>
                    <a:pt x="3728" y="-339"/>
                    <a:pt x="19497" y="-4885"/>
                    <a:pt x="47609" y="54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BF12C8CE-761C-8025-3C12-0BCD3A6062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03642" y="4904736"/>
              <a:ext cx="52244" cy="17944"/>
            </a:xfrm>
            <a:custGeom>
              <a:avLst/>
              <a:gdLst>
                <a:gd name="connsiteX0" fmla="*/ 0 w 52244"/>
                <a:gd name="connsiteY0" fmla="*/ 7569 h 17944"/>
                <a:gd name="connsiteX1" fmla="*/ 52244 w 52244"/>
                <a:gd name="connsiteY1" fmla="*/ 6035 h 17944"/>
                <a:gd name="connsiteX2" fmla="*/ 0 w 52244"/>
                <a:gd name="connsiteY2" fmla="*/ 7569 h 1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17944">
                  <a:moveTo>
                    <a:pt x="0" y="7569"/>
                  </a:moveTo>
                  <a:cubicBezTo>
                    <a:pt x="18086" y="-4135"/>
                    <a:pt x="34460" y="-329"/>
                    <a:pt x="52244" y="6035"/>
                  </a:cubicBezTo>
                  <a:cubicBezTo>
                    <a:pt x="37785" y="21149"/>
                    <a:pt x="16978" y="22115"/>
                    <a:pt x="0" y="7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4A067FDF-1ECA-CE86-546B-CDAE303064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6784" y="4689670"/>
              <a:ext cx="21139" cy="45246"/>
            </a:xfrm>
            <a:custGeom>
              <a:avLst/>
              <a:gdLst>
                <a:gd name="connsiteX0" fmla="*/ 9626 w 21139"/>
                <a:gd name="connsiteY0" fmla="*/ 45247 h 45246"/>
                <a:gd name="connsiteX1" fmla="*/ 255 w 21139"/>
                <a:gd name="connsiteY1" fmla="*/ 11610 h 45246"/>
                <a:gd name="connsiteX2" fmla="*/ 8467 w 21139"/>
                <a:gd name="connsiteY2" fmla="*/ 19 h 45246"/>
                <a:gd name="connsiteX3" fmla="*/ 20659 w 21139"/>
                <a:gd name="connsiteY3" fmla="*/ 9962 h 45246"/>
                <a:gd name="connsiteX4" fmla="*/ 9626 w 21139"/>
                <a:gd name="connsiteY4" fmla="*/ 45247 h 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" h="45246">
                  <a:moveTo>
                    <a:pt x="9626" y="45247"/>
                  </a:moveTo>
                  <a:cubicBezTo>
                    <a:pt x="-551" y="34622"/>
                    <a:pt x="-400" y="22747"/>
                    <a:pt x="255" y="11610"/>
                  </a:cubicBezTo>
                  <a:cubicBezTo>
                    <a:pt x="507" y="7292"/>
                    <a:pt x="6351" y="-435"/>
                    <a:pt x="8467" y="19"/>
                  </a:cubicBezTo>
                  <a:cubicBezTo>
                    <a:pt x="13102" y="1042"/>
                    <a:pt x="20306" y="5985"/>
                    <a:pt x="20659" y="9962"/>
                  </a:cubicBezTo>
                  <a:cubicBezTo>
                    <a:pt x="21767" y="22292"/>
                    <a:pt x="21969" y="35758"/>
                    <a:pt x="9626" y="45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251B0604-91B2-7BA9-51CA-AFC5A6BB04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9175" y="5762779"/>
              <a:ext cx="42946" cy="22199"/>
            </a:xfrm>
            <a:custGeom>
              <a:avLst/>
              <a:gdLst>
                <a:gd name="connsiteX0" fmla="*/ 42947 w 42946"/>
                <a:gd name="connsiteY0" fmla="*/ 12486 h 22199"/>
                <a:gd name="connsiteX1" fmla="*/ 6925 w 42946"/>
                <a:gd name="connsiteY1" fmla="*/ 19872 h 22199"/>
                <a:gd name="connsiteX2" fmla="*/ 73 w 42946"/>
                <a:gd name="connsiteY2" fmla="*/ 10156 h 22199"/>
                <a:gd name="connsiteX3" fmla="*/ 9444 w 42946"/>
                <a:gd name="connsiteY3" fmla="*/ 383 h 22199"/>
                <a:gd name="connsiteX4" fmla="*/ 42947 w 42946"/>
                <a:gd name="connsiteY4" fmla="*/ 12543 h 2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6" h="22199">
                  <a:moveTo>
                    <a:pt x="42947" y="12486"/>
                  </a:moveTo>
                  <a:cubicBezTo>
                    <a:pt x="30654" y="24474"/>
                    <a:pt x="18664" y="23282"/>
                    <a:pt x="6925" y="19872"/>
                  </a:cubicBezTo>
                  <a:cubicBezTo>
                    <a:pt x="3902" y="19020"/>
                    <a:pt x="-632" y="12202"/>
                    <a:pt x="73" y="10156"/>
                  </a:cubicBezTo>
                  <a:cubicBezTo>
                    <a:pt x="1534" y="6008"/>
                    <a:pt x="5867" y="781"/>
                    <a:pt x="9444" y="383"/>
                  </a:cubicBezTo>
                  <a:cubicBezTo>
                    <a:pt x="20880" y="-980"/>
                    <a:pt x="32115" y="895"/>
                    <a:pt x="42947" y="12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0D41685D-8496-65F4-45EC-3D9C27494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80317" y="2774644"/>
              <a:ext cx="47609" cy="20417"/>
            </a:xfrm>
            <a:custGeom>
              <a:avLst/>
              <a:gdLst>
                <a:gd name="connsiteX0" fmla="*/ 47609 w 47609"/>
                <a:gd name="connsiteY0" fmla="*/ 11567 h 20417"/>
                <a:gd name="connsiteX1" fmla="*/ 0 w 47609"/>
                <a:gd name="connsiteY1" fmla="*/ 14863 h 20417"/>
                <a:gd name="connsiteX2" fmla="*/ 47609 w 47609"/>
                <a:gd name="connsiteY2" fmla="*/ 11567 h 2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20417">
                  <a:moveTo>
                    <a:pt x="47609" y="11567"/>
                  </a:moveTo>
                  <a:cubicBezTo>
                    <a:pt x="30782" y="23386"/>
                    <a:pt x="16122" y="22192"/>
                    <a:pt x="0" y="14863"/>
                  </a:cubicBezTo>
                  <a:cubicBezTo>
                    <a:pt x="12494" y="-3887"/>
                    <a:pt x="25492" y="-4797"/>
                    <a:pt x="47609" y="115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D2196409-57F1-FD34-C894-1598B14838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9451" y="3615551"/>
              <a:ext cx="48575" cy="19605"/>
            </a:xfrm>
            <a:custGeom>
              <a:avLst/>
              <a:gdLst>
                <a:gd name="connsiteX0" fmla="*/ 48525 w 48575"/>
                <a:gd name="connsiteY0" fmla="*/ 9587 h 19605"/>
                <a:gd name="connsiteX1" fmla="*/ 5400 w 48575"/>
                <a:gd name="connsiteY1" fmla="*/ 17712 h 19605"/>
                <a:gd name="connsiteX2" fmla="*/ 9 w 48575"/>
                <a:gd name="connsiteY2" fmla="*/ 9075 h 19605"/>
                <a:gd name="connsiteX3" fmla="*/ 6558 w 48575"/>
                <a:gd name="connsiteY3" fmla="*/ 1291 h 19605"/>
                <a:gd name="connsiteX4" fmla="*/ 48576 w 48575"/>
                <a:gd name="connsiteY4" fmla="*/ 9587 h 1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5" h="19605">
                  <a:moveTo>
                    <a:pt x="48525" y="9587"/>
                  </a:moveTo>
                  <a:cubicBezTo>
                    <a:pt x="33411" y="21291"/>
                    <a:pt x="19456" y="20837"/>
                    <a:pt x="5400" y="17712"/>
                  </a:cubicBezTo>
                  <a:cubicBezTo>
                    <a:pt x="3032" y="17200"/>
                    <a:pt x="-193" y="11859"/>
                    <a:pt x="9" y="9075"/>
                  </a:cubicBezTo>
                  <a:cubicBezTo>
                    <a:pt x="211" y="6177"/>
                    <a:pt x="3989" y="1575"/>
                    <a:pt x="6558" y="1291"/>
                  </a:cubicBezTo>
                  <a:cubicBezTo>
                    <a:pt x="19960" y="-186"/>
                    <a:pt x="33713" y="-2800"/>
                    <a:pt x="48576" y="9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560E8460-7DA8-46A3-1DE5-34950061CC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5006" y="2967240"/>
              <a:ext cx="43691" cy="22297"/>
            </a:xfrm>
            <a:custGeom>
              <a:avLst/>
              <a:gdLst>
                <a:gd name="connsiteX0" fmla="*/ 43691 w 43691"/>
                <a:gd name="connsiteY0" fmla="*/ 8404 h 22297"/>
                <a:gd name="connsiteX1" fmla="*/ 5705 w 43691"/>
                <a:gd name="connsiteY1" fmla="*/ 22211 h 22297"/>
                <a:gd name="connsiteX2" fmla="*/ 12 w 43691"/>
                <a:gd name="connsiteY2" fmla="*/ 16245 h 22297"/>
                <a:gd name="connsiteX3" fmla="*/ 5150 w 43691"/>
                <a:gd name="connsiteY3" fmla="*/ 4370 h 22297"/>
                <a:gd name="connsiteX4" fmla="*/ 43691 w 43691"/>
                <a:gd name="connsiteY4" fmla="*/ 8404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91" h="22297">
                  <a:moveTo>
                    <a:pt x="43691" y="8404"/>
                  </a:moveTo>
                  <a:cubicBezTo>
                    <a:pt x="31550" y="24257"/>
                    <a:pt x="18249" y="22211"/>
                    <a:pt x="5705" y="22211"/>
                  </a:cubicBezTo>
                  <a:cubicBezTo>
                    <a:pt x="3689" y="22211"/>
                    <a:pt x="-240" y="17893"/>
                    <a:pt x="12" y="16245"/>
                  </a:cubicBezTo>
                  <a:cubicBezTo>
                    <a:pt x="717" y="11927"/>
                    <a:pt x="2329" y="5734"/>
                    <a:pt x="5150" y="4370"/>
                  </a:cubicBezTo>
                  <a:cubicBezTo>
                    <a:pt x="17342" y="-1653"/>
                    <a:pt x="29686" y="-2448"/>
                    <a:pt x="43691" y="8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E0D87BD-3DA5-5EE8-2ABB-DC785D6D30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01939" y="802236"/>
              <a:ext cx="31772" cy="30344"/>
            </a:xfrm>
            <a:custGeom>
              <a:avLst/>
              <a:gdLst>
                <a:gd name="connsiteX0" fmla="*/ 31772 w 31772"/>
                <a:gd name="connsiteY0" fmla="*/ 10780 h 30344"/>
                <a:gd name="connsiteX1" fmla="*/ 11972 w 31772"/>
                <a:gd name="connsiteY1" fmla="*/ 30269 h 30344"/>
                <a:gd name="connsiteX2" fmla="*/ 32 w 31772"/>
                <a:gd name="connsiteY2" fmla="*/ 13564 h 30344"/>
                <a:gd name="connsiteX3" fmla="*/ 19983 w 31772"/>
                <a:gd name="connsiteY3" fmla="*/ 610 h 30344"/>
                <a:gd name="connsiteX4" fmla="*/ 31722 w 31772"/>
                <a:gd name="connsiteY4" fmla="*/ 10837 h 3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72" h="30344">
                  <a:moveTo>
                    <a:pt x="31772" y="10780"/>
                  </a:moveTo>
                  <a:cubicBezTo>
                    <a:pt x="30260" y="23848"/>
                    <a:pt x="21041" y="31178"/>
                    <a:pt x="11972" y="30269"/>
                  </a:cubicBezTo>
                  <a:cubicBezTo>
                    <a:pt x="2954" y="29360"/>
                    <a:pt x="-370" y="22769"/>
                    <a:pt x="32" y="13564"/>
                  </a:cubicBezTo>
                  <a:cubicBezTo>
                    <a:pt x="435" y="5326"/>
                    <a:pt x="10814" y="-2231"/>
                    <a:pt x="19983" y="610"/>
                  </a:cubicBezTo>
                  <a:cubicBezTo>
                    <a:pt x="24971" y="2144"/>
                    <a:pt x="28900" y="8223"/>
                    <a:pt x="31722" y="10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6DE2CC50-F155-93BD-2243-40450D156D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5063" y="5276720"/>
              <a:ext cx="45185" cy="23807"/>
            </a:xfrm>
            <a:custGeom>
              <a:avLst/>
              <a:gdLst>
                <a:gd name="connsiteX0" fmla="*/ 45185 w 45185"/>
                <a:gd name="connsiteY0" fmla="*/ 2803 h 23807"/>
                <a:gd name="connsiteX1" fmla="*/ 7954 w 45185"/>
                <a:gd name="connsiteY1" fmla="*/ 23769 h 23807"/>
                <a:gd name="connsiteX2" fmla="*/ 146 w 45185"/>
                <a:gd name="connsiteY2" fmla="*/ 17747 h 23807"/>
                <a:gd name="connsiteX3" fmla="*/ 3723 w 45185"/>
                <a:gd name="connsiteY3" fmla="*/ 7519 h 23807"/>
                <a:gd name="connsiteX4" fmla="*/ 45185 w 45185"/>
                <a:gd name="connsiteY4" fmla="*/ 2860 h 2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85" h="23807">
                  <a:moveTo>
                    <a:pt x="45185" y="2803"/>
                  </a:moveTo>
                  <a:cubicBezTo>
                    <a:pt x="33346" y="18201"/>
                    <a:pt x="20650" y="21269"/>
                    <a:pt x="7954" y="23769"/>
                  </a:cubicBezTo>
                  <a:cubicBezTo>
                    <a:pt x="5587" y="24224"/>
                    <a:pt x="750" y="20474"/>
                    <a:pt x="146" y="17747"/>
                  </a:cubicBezTo>
                  <a:cubicBezTo>
                    <a:pt x="-560" y="14792"/>
                    <a:pt x="1405" y="8940"/>
                    <a:pt x="3723" y="7519"/>
                  </a:cubicBezTo>
                  <a:cubicBezTo>
                    <a:pt x="15411" y="190"/>
                    <a:pt x="27905" y="-2595"/>
                    <a:pt x="45185" y="2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DF4B77B3-116C-914C-94C4-3C4B3F1735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3662" y="3157577"/>
              <a:ext cx="23532" cy="39943"/>
            </a:xfrm>
            <a:custGeom>
              <a:avLst/>
              <a:gdLst>
                <a:gd name="connsiteX0" fmla="*/ 0 w 23532"/>
                <a:gd name="connsiteY0" fmla="*/ 25853 h 39943"/>
                <a:gd name="connsiteX1" fmla="*/ 4081 w 23532"/>
                <a:gd name="connsiteY1" fmla="*/ 8693 h 39943"/>
                <a:gd name="connsiteX2" fmla="*/ 15315 w 23532"/>
                <a:gd name="connsiteY2" fmla="*/ 0 h 39943"/>
                <a:gd name="connsiteX3" fmla="*/ 23276 w 23532"/>
                <a:gd name="connsiteY3" fmla="*/ 14262 h 39943"/>
                <a:gd name="connsiteX4" fmla="*/ 21210 w 23532"/>
                <a:gd name="connsiteY4" fmla="*/ 26250 h 39943"/>
                <a:gd name="connsiteX5" fmla="*/ 10479 w 23532"/>
                <a:gd name="connsiteY5" fmla="*/ 39944 h 39943"/>
                <a:gd name="connsiteX6" fmla="*/ 0 w 23532"/>
                <a:gd name="connsiteY6" fmla="*/ 25853 h 3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32" h="39943">
                  <a:moveTo>
                    <a:pt x="0" y="25853"/>
                  </a:moveTo>
                  <a:cubicBezTo>
                    <a:pt x="1713" y="17955"/>
                    <a:pt x="1713" y="12386"/>
                    <a:pt x="4081" y="8693"/>
                  </a:cubicBezTo>
                  <a:cubicBezTo>
                    <a:pt x="6700" y="4659"/>
                    <a:pt x="11487" y="0"/>
                    <a:pt x="15315" y="0"/>
                  </a:cubicBezTo>
                  <a:cubicBezTo>
                    <a:pt x="22469" y="0"/>
                    <a:pt x="24283" y="6875"/>
                    <a:pt x="23276" y="14262"/>
                  </a:cubicBezTo>
                  <a:cubicBezTo>
                    <a:pt x="22722" y="18296"/>
                    <a:pt x="22973" y="23012"/>
                    <a:pt x="21210" y="26250"/>
                  </a:cubicBezTo>
                  <a:cubicBezTo>
                    <a:pt x="18389" y="31364"/>
                    <a:pt x="14157" y="35455"/>
                    <a:pt x="10479" y="39944"/>
                  </a:cubicBezTo>
                  <a:cubicBezTo>
                    <a:pt x="6700" y="34887"/>
                    <a:pt x="2922" y="29773"/>
                    <a:pt x="0" y="2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EB682223-3150-9BC6-F66A-5D9AACF549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1895" y="1100746"/>
              <a:ext cx="50581" cy="18717"/>
            </a:xfrm>
            <a:custGeom>
              <a:avLst/>
              <a:gdLst>
                <a:gd name="connsiteX0" fmla="*/ 50582 w 50581"/>
                <a:gd name="connsiteY0" fmla="*/ 8807 h 18717"/>
                <a:gd name="connsiteX1" fmla="*/ 8061 w 50581"/>
                <a:gd name="connsiteY1" fmla="*/ 18068 h 18717"/>
                <a:gd name="connsiteX2" fmla="*/ 0 w 50581"/>
                <a:gd name="connsiteY2" fmla="*/ 11307 h 18717"/>
                <a:gd name="connsiteX3" fmla="*/ 7507 w 50581"/>
                <a:gd name="connsiteY3" fmla="*/ 1307 h 18717"/>
                <a:gd name="connsiteX4" fmla="*/ 50582 w 50581"/>
                <a:gd name="connsiteY4" fmla="*/ 8864 h 1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81" h="18717">
                  <a:moveTo>
                    <a:pt x="50582" y="8807"/>
                  </a:moveTo>
                  <a:cubicBezTo>
                    <a:pt x="34863" y="19886"/>
                    <a:pt x="21361" y="19318"/>
                    <a:pt x="8061" y="18068"/>
                  </a:cubicBezTo>
                  <a:cubicBezTo>
                    <a:pt x="5239" y="17784"/>
                    <a:pt x="2670" y="13636"/>
                    <a:pt x="0" y="11307"/>
                  </a:cubicBezTo>
                  <a:cubicBezTo>
                    <a:pt x="2469" y="7841"/>
                    <a:pt x="4534" y="1989"/>
                    <a:pt x="7507" y="1307"/>
                  </a:cubicBezTo>
                  <a:cubicBezTo>
                    <a:pt x="21109" y="-1875"/>
                    <a:pt x="34208" y="795"/>
                    <a:pt x="50582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C2864D25-6FF0-9A95-295A-C2B35CE26E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61008" y="1435701"/>
              <a:ext cx="51337" cy="19174"/>
            </a:xfrm>
            <a:custGeom>
              <a:avLst/>
              <a:gdLst>
                <a:gd name="connsiteX0" fmla="*/ 0 w 51337"/>
                <a:gd name="connsiteY0" fmla="*/ 12660 h 19174"/>
                <a:gd name="connsiteX1" fmla="*/ 51338 w 51337"/>
                <a:gd name="connsiteY1" fmla="*/ 1296 h 19174"/>
                <a:gd name="connsiteX2" fmla="*/ 0 w 51337"/>
                <a:gd name="connsiteY2" fmla="*/ 12660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37" h="19174">
                  <a:moveTo>
                    <a:pt x="0" y="12660"/>
                  </a:moveTo>
                  <a:cubicBezTo>
                    <a:pt x="16878" y="-2567"/>
                    <a:pt x="33553" y="-635"/>
                    <a:pt x="51338" y="1296"/>
                  </a:cubicBezTo>
                  <a:cubicBezTo>
                    <a:pt x="39045" y="19649"/>
                    <a:pt x="19195" y="24649"/>
                    <a:pt x="0" y="126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5E53FBF1-A124-1B9C-5A4B-849CBAE764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674" y="6312822"/>
              <a:ext cx="42997" cy="23628"/>
            </a:xfrm>
            <a:custGeom>
              <a:avLst/>
              <a:gdLst>
                <a:gd name="connsiteX0" fmla="*/ 42997 w 42997"/>
                <a:gd name="connsiteY0" fmla="*/ 15060 h 23628"/>
                <a:gd name="connsiteX1" fmla="*/ 9696 w 42997"/>
                <a:gd name="connsiteY1" fmla="*/ 23583 h 23628"/>
                <a:gd name="connsiteX2" fmla="*/ 73 w 42997"/>
                <a:gd name="connsiteY2" fmla="*/ 17333 h 23628"/>
                <a:gd name="connsiteX3" fmla="*/ 5162 w 42997"/>
                <a:gd name="connsiteY3" fmla="*/ 5401 h 23628"/>
                <a:gd name="connsiteX4" fmla="*/ 42745 w 42997"/>
                <a:gd name="connsiteY4" fmla="*/ 8527 h 23628"/>
                <a:gd name="connsiteX5" fmla="*/ 42947 w 42997"/>
                <a:gd name="connsiteY5" fmla="*/ 15060 h 2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7" h="23628">
                  <a:moveTo>
                    <a:pt x="42997" y="15060"/>
                  </a:moveTo>
                  <a:cubicBezTo>
                    <a:pt x="31914" y="18072"/>
                    <a:pt x="20931" y="21651"/>
                    <a:pt x="9696" y="23583"/>
                  </a:cubicBezTo>
                  <a:cubicBezTo>
                    <a:pt x="6673" y="24095"/>
                    <a:pt x="527" y="20117"/>
                    <a:pt x="73" y="17333"/>
                  </a:cubicBezTo>
                  <a:cubicBezTo>
                    <a:pt x="-481" y="13697"/>
                    <a:pt x="2189" y="7333"/>
                    <a:pt x="5162" y="5401"/>
                  </a:cubicBezTo>
                  <a:cubicBezTo>
                    <a:pt x="18412" y="-3235"/>
                    <a:pt x="31158" y="-1019"/>
                    <a:pt x="42745" y="8527"/>
                  </a:cubicBezTo>
                  <a:cubicBezTo>
                    <a:pt x="42796" y="10686"/>
                    <a:pt x="42846" y="12845"/>
                    <a:pt x="42947" y="150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92A04296-1B49-EC38-A96A-3A9E7921FE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5090" y="3400579"/>
              <a:ext cx="44350" cy="22290"/>
            </a:xfrm>
            <a:custGeom>
              <a:avLst/>
              <a:gdLst>
                <a:gd name="connsiteX0" fmla="*/ 44350 w 44350"/>
                <a:gd name="connsiteY0" fmla="*/ 7398 h 22290"/>
                <a:gd name="connsiteX1" fmla="*/ 8278 w 44350"/>
                <a:gd name="connsiteY1" fmla="*/ 22284 h 22290"/>
                <a:gd name="connsiteX2" fmla="*/ 167 w 44350"/>
                <a:gd name="connsiteY2" fmla="*/ 16489 h 22290"/>
                <a:gd name="connsiteX3" fmla="*/ 3593 w 44350"/>
                <a:gd name="connsiteY3" fmla="*/ 6489 h 22290"/>
                <a:gd name="connsiteX4" fmla="*/ 44350 w 44350"/>
                <a:gd name="connsiteY4" fmla="*/ 7398 h 2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50" h="22290">
                  <a:moveTo>
                    <a:pt x="44350" y="7398"/>
                  </a:moveTo>
                  <a:cubicBezTo>
                    <a:pt x="32511" y="19216"/>
                    <a:pt x="20470" y="21432"/>
                    <a:pt x="8278" y="22284"/>
                  </a:cubicBezTo>
                  <a:cubicBezTo>
                    <a:pt x="5558" y="22455"/>
                    <a:pt x="922" y="19216"/>
                    <a:pt x="167" y="16489"/>
                  </a:cubicBezTo>
                  <a:cubicBezTo>
                    <a:pt x="-639" y="13704"/>
                    <a:pt x="1628" y="7114"/>
                    <a:pt x="3593" y="6489"/>
                  </a:cubicBezTo>
                  <a:cubicBezTo>
                    <a:pt x="16238" y="2455"/>
                    <a:pt x="29186" y="-6295"/>
                    <a:pt x="44350" y="7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A5640A2F-D7B8-55BA-F345-5B49D7F9D0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26003" y="2748879"/>
              <a:ext cx="45625" cy="25052"/>
            </a:xfrm>
            <a:custGeom>
              <a:avLst/>
              <a:gdLst>
                <a:gd name="connsiteX0" fmla="*/ 45626 w 45625"/>
                <a:gd name="connsiteY0" fmla="*/ 4832 h 25052"/>
                <a:gd name="connsiteX1" fmla="*/ 8697 w 45625"/>
                <a:gd name="connsiteY1" fmla="*/ 24946 h 25052"/>
                <a:gd name="connsiteX2" fmla="*/ 32 w 45625"/>
                <a:gd name="connsiteY2" fmla="*/ 20628 h 25052"/>
                <a:gd name="connsiteX3" fmla="*/ 3659 w 45625"/>
                <a:gd name="connsiteY3" fmla="*/ 8355 h 25052"/>
                <a:gd name="connsiteX4" fmla="*/ 45626 w 45625"/>
                <a:gd name="connsiteY4" fmla="*/ 4775 h 2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25" h="25052">
                  <a:moveTo>
                    <a:pt x="45626" y="4832"/>
                  </a:moveTo>
                  <a:cubicBezTo>
                    <a:pt x="33887" y="18753"/>
                    <a:pt x="21040" y="21537"/>
                    <a:pt x="8697" y="24946"/>
                  </a:cubicBezTo>
                  <a:cubicBezTo>
                    <a:pt x="6128" y="25685"/>
                    <a:pt x="132" y="22389"/>
                    <a:pt x="32" y="20628"/>
                  </a:cubicBezTo>
                  <a:cubicBezTo>
                    <a:pt x="-220" y="16537"/>
                    <a:pt x="1039" y="9946"/>
                    <a:pt x="3659" y="8355"/>
                  </a:cubicBezTo>
                  <a:cubicBezTo>
                    <a:pt x="15700" y="912"/>
                    <a:pt x="28496" y="-4202"/>
                    <a:pt x="45626" y="47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643E265E-FBCD-B9FB-8A98-4E625875A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465" y="2839637"/>
              <a:ext cx="47650" cy="19086"/>
            </a:xfrm>
            <a:custGeom>
              <a:avLst/>
              <a:gdLst>
                <a:gd name="connsiteX0" fmla="*/ 47651 w 47650"/>
                <a:gd name="connsiteY0" fmla="*/ 6461 h 19086"/>
                <a:gd name="connsiteX1" fmla="*/ 6037 w 47650"/>
                <a:gd name="connsiteY1" fmla="*/ 17938 h 19086"/>
                <a:gd name="connsiteX2" fmla="*/ 41 w 47650"/>
                <a:gd name="connsiteY2" fmla="*/ 9416 h 19086"/>
                <a:gd name="connsiteX3" fmla="*/ 4727 w 47650"/>
                <a:gd name="connsiteY3" fmla="*/ 2598 h 19086"/>
                <a:gd name="connsiteX4" fmla="*/ 47651 w 47650"/>
                <a:gd name="connsiteY4" fmla="*/ 6404 h 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0" h="19086">
                  <a:moveTo>
                    <a:pt x="47651" y="6461"/>
                  </a:moveTo>
                  <a:cubicBezTo>
                    <a:pt x="34451" y="17995"/>
                    <a:pt x="20748" y="21064"/>
                    <a:pt x="6037" y="17938"/>
                  </a:cubicBezTo>
                  <a:cubicBezTo>
                    <a:pt x="3518" y="17427"/>
                    <a:pt x="848" y="12768"/>
                    <a:pt x="41" y="9416"/>
                  </a:cubicBezTo>
                  <a:cubicBezTo>
                    <a:pt x="-412" y="7654"/>
                    <a:pt x="2964" y="2654"/>
                    <a:pt x="4727" y="2598"/>
                  </a:cubicBezTo>
                  <a:cubicBezTo>
                    <a:pt x="18581" y="2029"/>
                    <a:pt x="32990" y="-4846"/>
                    <a:pt x="47651" y="6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E6BA3AC1-0D0C-46F0-19AF-2AF0399BA7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955" y="4112519"/>
              <a:ext cx="45795" cy="20554"/>
            </a:xfrm>
            <a:custGeom>
              <a:avLst/>
              <a:gdLst>
                <a:gd name="connsiteX0" fmla="*/ 0 w 45795"/>
                <a:gd name="connsiteY0" fmla="*/ 7337 h 20554"/>
                <a:gd name="connsiteX1" fmla="*/ 45796 w 45795"/>
                <a:gd name="connsiteY1" fmla="*/ 11712 h 20554"/>
                <a:gd name="connsiteX2" fmla="*/ 0 w 45795"/>
                <a:gd name="connsiteY2" fmla="*/ 7337 h 2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20554">
                  <a:moveTo>
                    <a:pt x="0" y="7337"/>
                  </a:moveTo>
                  <a:cubicBezTo>
                    <a:pt x="12797" y="-3743"/>
                    <a:pt x="27911" y="-2265"/>
                    <a:pt x="45796" y="11712"/>
                  </a:cubicBezTo>
                  <a:cubicBezTo>
                    <a:pt x="29724" y="24951"/>
                    <a:pt x="11487" y="23189"/>
                    <a:pt x="0" y="73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D3AA9002-35F0-734C-13C3-F9B9F441DA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4081" y="3101146"/>
              <a:ext cx="44536" cy="19957"/>
            </a:xfrm>
            <a:custGeom>
              <a:avLst/>
              <a:gdLst>
                <a:gd name="connsiteX0" fmla="*/ 44536 w 44536"/>
                <a:gd name="connsiteY0" fmla="*/ 5465 h 19957"/>
                <a:gd name="connsiteX1" fmla="*/ 0 w 44536"/>
                <a:gd name="connsiteY1" fmla="*/ 13874 h 19957"/>
                <a:gd name="connsiteX2" fmla="*/ 44536 w 44536"/>
                <a:gd name="connsiteY2" fmla="*/ 5465 h 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36" h="19957">
                  <a:moveTo>
                    <a:pt x="44536" y="5465"/>
                  </a:moveTo>
                  <a:cubicBezTo>
                    <a:pt x="31941" y="21260"/>
                    <a:pt x="16122" y="24272"/>
                    <a:pt x="0" y="13874"/>
                  </a:cubicBezTo>
                  <a:cubicBezTo>
                    <a:pt x="9875" y="-1296"/>
                    <a:pt x="23780" y="-3910"/>
                    <a:pt x="44536" y="54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61B14969-50B9-622B-DF59-A09CD2A952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9047" y="4229396"/>
              <a:ext cx="26778" cy="40351"/>
            </a:xfrm>
            <a:custGeom>
              <a:avLst/>
              <a:gdLst>
                <a:gd name="connsiteX0" fmla="*/ 26778 w 26778"/>
                <a:gd name="connsiteY0" fmla="*/ 26881 h 40351"/>
                <a:gd name="connsiteX1" fmla="*/ 16148 w 26778"/>
                <a:gd name="connsiteY1" fmla="*/ 40234 h 40351"/>
                <a:gd name="connsiteX2" fmla="*/ 6223 w 26778"/>
                <a:gd name="connsiteY2" fmla="*/ 33416 h 40351"/>
                <a:gd name="connsiteX3" fmla="*/ 5367 w 26778"/>
                <a:gd name="connsiteY3" fmla="*/ 31200 h 40351"/>
                <a:gd name="connsiteX4" fmla="*/ 3049 w 26778"/>
                <a:gd name="connsiteY4" fmla="*/ 3586 h 40351"/>
                <a:gd name="connsiteX5" fmla="*/ 12168 w 26778"/>
                <a:gd name="connsiteY5" fmla="*/ 290 h 40351"/>
                <a:gd name="connsiteX6" fmla="*/ 26778 w 26778"/>
                <a:gd name="connsiteY6" fmla="*/ 26938 h 4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8" h="40351">
                  <a:moveTo>
                    <a:pt x="26778" y="26881"/>
                  </a:moveTo>
                  <a:cubicBezTo>
                    <a:pt x="22294" y="32904"/>
                    <a:pt x="19927" y="38472"/>
                    <a:pt x="16148" y="40234"/>
                  </a:cubicBezTo>
                  <a:cubicBezTo>
                    <a:pt x="14032" y="41200"/>
                    <a:pt x="9549" y="35972"/>
                    <a:pt x="6223" y="33416"/>
                  </a:cubicBezTo>
                  <a:cubicBezTo>
                    <a:pt x="5720" y="33018"/>
                    <a:pt x="5669" y="31938"/>
                    <a:pt x="5367" y="31200"/>
                  </a:cubicBezTo>
                  <a:cubicBezTo>
                    <a:pt x="2142" y="22222"/>
                    <a:pt x="-3551" y="13188"/>
                    <a:pt x="3049" y="3586"/>
                  </a:cubicBezTo>
                  <a:cubicBezTo>
                    <a:pt x="4762" y="1086"/>
                    <a:pt x="11513" y="-732"/>
                    <a:pt x="12168" y="290"/>
                  </a:cubicBezTo>
                  <a:cubicBezTo>
                    <a:pt x="17357" y="8359"/>
                    <a:pt x="21589" y="17166"/>
                    <a:pt x="26778" y="2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EF58EDE2-C361-43DA-4B37-99466D842E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0563" y="2774902"/>
              <a:ext cx="45795" cy="19943"/>
            </a:xfrm>
            <a:custGeom>
              <a:avLst/>
              <a:gdLst>
                <a:gd name="connsiteX0" fmla="*/ 45796 w 45795"/>
                <a:gd name="connsiteY0" fmla="*/ 10002 h 19943"/>
                <a:gd name="connsiteX1" fmla="*/ 0 w 45795"/>
                <a:gd name="connsiteY1" fmla="*/ 13468 h 19943"/>
                <a:gd name="connsiteX2" fmla="*/ 45796 w 45795"/>
                <a:gd name="connsiteY2" fmla="*/ 1000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19943">
                  <a:moveTo>
                    <a:pt x="45796" y="10002"/>
                  </a:moveTo>
                  <a:cubicBezTo>
                    <a:pt x="29221" y="23866"/>
                    <a:pt x="14812" y="21480"/>
                    <a:pt x="0" y="13468"/>
                  </a:cubicBezTo>
                  <a:cubicBezTo>
                    <a:pt x="13603" y="-3350"/>
                    <a:pt x="21512" y="-4316"/>
                    <a:pt x="45796" y="10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714EC6CD-A0A9-A655-3D57-116F89DD5B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97975" y="6257567"/>
              <a:ext cx="23787" cy="40348"/>
            </a:xfrm>
            <a:custGeom>
              <a:avLst/>
              <a:gdLst>
                <a:gd name="connsiteX0" fmla="*/ 23787 w 23787"/>
                <a:gd name="connsiteY0" fmla="*/ 27986 h 40348"/>
                <a:gd name="connsiteX1" fmla="*/ 14567 w 23787"/>
                <a:gd name="connsiteY1" fmla="*/ 39520 h 40348"/>
                <a:gd name="connsiteX2" fmla="*/ 2325 w 23787"/>
                <a:gd name="connsiteY2" fmla="*/ 29349 h 40348"/>
                <a:gd name="connsiteX3" fmla="*/ 259 w 23787"/>
                <a:gd name="connsiteY3" fmla="*/ 12418 h 40348"/>
                <a:gd name="connsiteX4" fmla="*/ 8018 w 23787"/>
                <a:gd name="connsiteY4" fmla="*/ 88 h 40348"/>
                <a:gd name="connsiteX5" fmla="*/ 19202 w 23787"/>
                <a:gd name="connsiteY5" fmla="*/ 8042 h 40348"/>
                <a:gd name="connsiteX6" fmla="*/ 23787 w 23787"/>
                <a:gd name="connsiteY6" fmla="*/ 27986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7" h="40348">
                  <a:moveTo>
                    <a:pt x="23787" y="27986"/>
                  </a:moveTo>
                  <a:cubicBezTo>
                    <a:pt x="21419" y="31111"/>
                    <a:pt x="18799" y="37588"/>
                    <a:pt x="14567" y="39520"/>
                  </a:cubicBezTo>
                  <a:cubicBezTo>
                    <a:pt x="7665" y="42702"/>
                    <a:pt x="3937" y="36167"/>
                    <a:pt x="2325" y="29349"/>
                  </a:cubicBezTo>
                  <a:cubicBezTo>
                    <a:pt x="1015" y="23838"/>
                    <a:pt x="-648" y="17701"/>
                    <a:pt x="259" y="12418"/>
                  </a:cubicBezTo>
                  <a:cubicBezTo>
                    <a:pt x="1066" y="7702"/>
                    <a:pt x="4642" y="997"/>
                    <a:pt x="8018" y="88"/>
                  </a:cubicBezTo>
                  <a:cubicBezTo>
                    <a:pt x="11192" y="-708"/>
                    <a:pt x="16885" y="4065"/>
                    <a:pt x="19202" y="8042"/>
                  </a:cubicBezTo>
                  <a:cubicBezTo>
                    <a:pt x="21822" y="12588"/>
                    <a:pt x="21873" y="19009"/>
                    <a:pt x="23787" y="279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33717A0-2C49-65E3-54F0-EE3C9C6819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9703" y="1127130"/>
              <a:ext cx="47407" cy="20816"/>
            </a:xfrm>
            <a:custGeom>
              <a:avLst/>
              <a:gdLst>
                <a:gd name="connsiteX0" fmla="*/ 47408 w 47407"/>
                <a:gd name="connsiteY0" fmla="*/ 6684 h 20816"/>
                <a:gd name="connsiteX1" fmla="*/ 8313 w 47407"/>
                <a:gd name="connsiteY1" fmla="*/ 20775 h 20816"/>
                <a:gd name="connsiteX2" fmla="*/ 0 w 47407"/>
                <a:gd name="connsiteY2" fmla="*/ 14809 h 20816"/>
                <a:gd name="connsiteX3" fmla="*/ 6852 w 47407"/>
                <a:gd name="connsiteY3" fmla="*/ 4071 h 20816"/>
                <a:gd name="connsiteX4" fmla="*/ 47357 w 47407"/>
                <a:gd name="connsiteY4" fmla="*/ 6627 h 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7" h="20816">
                  <a:moveTo>
                    <a:pt x="47408" y="6684"/>
                  </a:moveTo>
                  <a:cubicBezTo>
                    <a:pt x="34258" y="19298"/>
                    <a:pt x="20656" y="17934"/>
                    <a:pt x="8313" y="20775"/>
                  </a:cubicBezTo>
                  <a:cubicBezTo>
                    <a:pt x="5995" y="21287"/>
                    <a:pt x="2771" y="16912"/>
                    <a:pt x="0" y="14809"/>
                  </a:cubicBezTo>
                  <a:cubicBezTo>
                    <a:pt x="2267" y="11116"/>
                    <a:pt x="3879" y="5150"/>
                    <a:pt x="6852" y="4071"/>
                  </a:cubicBezTo>
                  <a:cubicBezTo>
                    <a:pt x="19245" y="-304"/>
                    <a:pt x="32092" y="-3259"/>
                    <a:pt x="47357" y="6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EE976A4B-ADC4-8B94-3AD3-BE9C9985E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6177" y="6297511"/>
              <a:ext cx="41622" cy="19755"/>
            </a:xfrm>
            <a:custGeom>
              <a:avLst/>
              <a:gdLst>
                <a:gd name="connsiteX0" fmla="*/ 41623 w 41622"/>
                <a:gd name="connsiteY0" fmla="*/ 6508 h 19755"/>
                <a:gd name="connsiteX1" fmla="*/ 8170 w 41622"/>
                <a:gd name="connsiteY1" fmla="*/ 19121 h 19755"/>
                <a:gd name="connsiteX2" fmla="*/ 59 w 41622"/>
                <a:gd name="connsiteY2" fmla="*/ 10315 h 19755"/>
                <a:gd name="connsiteX3" fmla="*/ 6155 w 41622"/>
                <a:gd name="connsiteY3" fmla="*/ 2019 h 19755"/>
                <a:gd name="connsiteX4" fmla="*/ 41623 w 41622"/>
                <a:gd name="connsiteY4" fmla="*/ 6508 h 1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2" h="19755">
                  <a:moveTo>
                    <a:pt x="41623" y="6508"/>
                  </a:moveTo>
                  <a:cubicBezTo>
                    <a:pt x="31446" y="19860"/>
                    <a:pt x="19909" y="20826"/>
                    <a:pt x="8170" y="19121"/>
                  </a:cubicBezTo>
                  <a:cubicBezTo>
                    <a:pt x="5047" y="18667"/>
                    <a:pt x="1368" y="14007"/>
                    <a:pt x="59" y="10315"/>
                  </a:cubicBezTo>
                  <a:cubicBezTo>
                    <a:pt x="-546" y="8610"/>
                    <a:pt x="3636" y="2474"/>
                    <a:pt x="6155" y="2019"/>
                  </a:cubicBezTo>
                  <a:cubicBezTo>
                    <a:pt x="17440" y="30"/>
                    <a:pt x="29128" y="-2811"/>
                    <a:pt x="41623" y="65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FC8D3338-C927-B406-DDA0-9EBEF5FCF7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67082" y="5231000"/>
              <a:ext cx="43238" cy="21052"/>
            </a:xfrm>
            <a:custGeom>
              <a:avLst/>
              <a:gdLst>
                <a:gd name="connsiteX0" fmla="*/ 8930 w 43238"/>
                <a:gd name="connsiteY0" fmla="*/ 1193 h 21052"/>
                <a:gd name="connsiteX1" fmla="*/ 24245 w 43238"/>
                <a:gd name="connsiteY1" fmla="*/ 0 h 21052"/>
                <a:gd name="connsiteX2" fmla="*/ 43239 w 43238"/>
                <a:gd name="connsiteY2" fmla="*/ 1193 h 21052"/>
                <a:gd name="connsiteX3" fmla="*/ 1927 w 43238"/>
                <a:gd name="connsiteY3" fmla="*/ 20455 h 21052"/>
                <a:gd name="connsiteX4" fmla="*/ 8879 w 43238"/>
                <a:gd name="connsiteY4" fmla="*/ 1193 h 2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38" h="21052">
                  <a:moveTo>
                    <a:pt x="8930" y="1193"/>
                  </a:moveTo>
                  <a:cubicBezTo>
                    <a:pt x="14018" y="795"/>
                    <a:pt x="19157" y="397"/>
                    <a:pt x="24245" y="0"/>
                  </a:cubicBezTo>
                  <a:cubicBezTo>
                    <a:pt x="30593" y="397"/>
                    <a:pt x="36891" y="795"/>
                    <a:pt x="43239" y="1193"/>
                  </a:cubicBezTo>
                  <a:cubicBezTo>
                    <a:pt x="30996" y="18125"/>
                    <a:pt x="17142" y="22898"/>
                    <a:pt x="1927" y="20455"/>
                  </a:cubicBezTo>
                  <a:cubicBezTo>
                    <a:pt x="-3967" y="7954"/>
                    <a:pt x="5202" y="6193"/>
                    <a:pt x="8879" y="11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297BDD4-BABD-2041-8605-6BACB887CD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0291" y="6020281"/>
              <a:ext cx="46400" cy="18823"/>
            </a:xfrm>
            <a:custGeom>
              <a:avLst/>
              <a:gdLst>
                <a:gd name="connsiteX0" fmla="*/ 46400 w 46400"/>
                <a:gd name="connsiteY0" fmla="*/ 6861 h 18823"/>
                <a:gd name="connsiteX1" fmla="*/ 0 w 46400"/>
                <a:gd name="connsiteY1" fmla="*/ 9873 h 18823"/>
                <a:gd name="connsiteX2" fmla="*/ 46400 w 46400"/>
                <a:gd name="connsiteY2" fmla="*/ 6861 h 1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0" h="18823">
                  <a:moveTo>
                    <a:pt x="46400" y="6861"/>
                  </a:moveTo>
                  <a:cubicBezTo>
                    <a:pt x="24586" y="22088"/>
                    <a:pt x="14812" y="22430"/>
                    <a:pt x="0" y="9873"/>
                  </a:cubicBezTo>
                  <a:cubicBezTo>
                    <a:pt x="13955" y="-6378"/>
                    <a:pt x="28515" y="1009"/>
                    <a:pt x="46400" y="68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4FF44E4F-16F7-C7B8-EEEF-E60853A5F9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0647" y="3654757"/>
              <a:ext cx="45745" cy="20594"/>
            </a:xfrm>
            <a:custGeom>
              <a:avLst/>
              <a:gdLst>
                <a:gd name="connsiteX0" fmla="*/ 45745 w 45745"/>
                <a:gd name="connsiteY0" fmla="*/ 1176 h 20594"/>
                <a:gd name="connsiteX1" fmla="*/ 10026 w 45745"/>
                <a:gd name="connsiteY1" fmla="*/ 20437 h 20594"/>
                <a:gd name="connsiteX2" fmla="*/ 0 w 45745"/>
                <a:gd name="connsiteY2" fmla="*/ 10323 h 20594"/>
                <a:gd name="connsiteX3" fmla="*/ 9522 w 45745"/>
                <a:gd name="connsiteY3" fmla="*/ 323 h 20594"/>
                <a:gd name="connsiteX4" fmla="*/ 45695 w 45745"/>
                <a:gd name="connsiteY4" fmla="*/ 1119 h 2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5" h="20594">
                  <a:moveTo>
                    <a:pt x="45745" y="1176"/>
                  </a:moveTo>
                  <a:cubicBezTo>
                    <a:pt x="35518" y="18733"/>
                    <a:pt x="23024" y="21346"/>
                    <a:pt x="10026" y="20437"/>
                  </a:cubicBezTo>
                  <a:cubicBezTo>
                    <a:pt x="6499" y="20210"/>
                    <a:pt x="3325" y="13903"/>
                    <a:pt x="0" y="10323"/>
                  </a:cubicBezTo>
                  <a:cubicBezTo>
                    <a:pt x="3174" y="6801"/>
                    <a:pt x="6147" y="608"/>
                    <a:pt x="9522" y="323"/>
                  </a:cubicBezTo>
                  <a:cubicBezTo>
                    <a:pt x="20606" y="-586"/>
                    <a:pt x="31891" y="664"/>
                    <a:pt x="45695" y="11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B4602A16-B64E-30F2-5DFA-48D974F218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175" y="6161619"/>
              <a:ext cx="43881" cy="19511"/>
            </a:xfrm>
            <a:custGeom>
              <a:avLst/>
              <a:gdLst>
                <a:gd name="connsiteX0" fmla="*/ 43881 w 43881"/>
                <a:gd name="connsiteY0" fmla="*/ 9785 h 19511"/>
                <a:gd name="connsiteX1" fmla="*/ 4131 w 43881"/>
                <a:gd name="connsiteY1" fmla="*/ 17001 h 19511"/>
                <a:gd name="connsiteX2" fmla="*/ 0 w 43881"/>
                <a:gd name="connsiteY2" fmla="*/ 9557 h 19511"/>
                <a:gd name="connsiteX3" fmla="*/ 4232 w 43881"/>
                <a:gd name="connsiteY3" fmla="*/ 2284 h 19511"/>
                <a:gd name="connsiteX4" fmla="*/ 43881 w 43881"/>
                <a:gd name="connsiteY4" fmla="*/ 9785 h 1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81" h="19511">
                  <a:moveTo>
                    <a:pt x="43881" y="9785"/>
                  </a:moveTo>
                  <a:cubicBezTo>
                    <a:pt x="30833" y="21603"/>
                    <a:pt x="17583" y="20807"/>
                    <a:pt x="4131" y="17001"/>
                  </a:cubicBezTo>
                  <a:cubicBezTo>
                    <a:pt x="2217" y="16489"/>
                    <a:pt x="0" y="12114"/>
                    <a:pt x="0" y="9557"/>
                  </a:cubicBezTo>
                  <a:cubicBezTo>
                    <a:pt x="0" y="7001"/>
                    <a:pt x="2418" y="2569"/>
                    <a:pt x="4232" y="2284"/>
                  </a:cubicBezTo>
                  <a:cubicBezTo>
                    <a:pt x="17381" y="-45"/>
                    <a:pt x="31034" y="-3738"/>
                    <a:pt x="43881" y="9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A63B2D6-E1EB-5310-F34F-759CC97942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75691" y="1835542"/>
              <a:ext cx="54108" cy="18794"/>
            </a:xfrm>
            <a:custGeom>
              <a:avLst/>
              <a:gdLst>
                <a:gd name="connsiteX0" fmla="*/ 0 w 54108"/>
                <a:gd name="connsiteY0" fmla="*/ 12084 h 18794"/>
                <a:gd name="connsiteX1" fmla="*/ 54108 w 54108"/>
                <a:gd name="connsiteY1" fmla="*/ 3731 h 18794"/>
                <a:gd name="connsiteX2" fmla="*/ 0 w 54108"/>
                <a:gd name="connsiteY2" fmla="*/ 12084 h 1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08" h="18794">
                  <a:moveTo>
                    <a:pt x="0" y="12084"/>
                  </a:moveTo>
                  <a:cubicBezTo>
                    <a:pt x="17935" y="777"/>
                    <a:pt x="34561" y="-3882"/>
                    <a:pt x="54108" y="3731"/>
                  </a:cubicBezTo>
                  <a:cubicBezTo>
                    <a:pt x="36677" y="19754"/>
                    <a:pt x="15366" y="23732"/>
                    <a:pt x="0" y="120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733E67D6-E66D-2E5A-6EBC-02946344DF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0019" y="4309199"/>
              <a:ext cx="44653" cy="24519"/>
            </a:xfrm>
            <a:custGeom>
              <a:avLst/>
              <a:gdLst>
                <a:gd name="connsiteX0" fmla="*/ 44603 w 44653"/>
                <a:gd name="connsiteY0" fmla="*/ 1851 h 24519"/>
                <a:gd name="connsiteX1" fmla="*/ 6919 w 44653"/>
                <a:gd name="connsiteY1" fmla="*/ 24408 h 24519"/>
                <a:gd name="connsiteX2" fmla="*/ 117 w 44653"/>
                <a:gd name="connsiteY2" fmla="*/ 20829 h 24519"/>
                <a:gd name="connsiteX3" fmla="*/ 2385 w 44653"/>
                <a:gd name="connsiteY3" fmla="*/ 10317 h 24519"/>
                <a:gd name="connsiteX4" fmla="*/ 44654 w 44653"/>
                <a:gd name="connsiteY4" fmla="*/ 1851 h 2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53" h="24519">
                  <a:moveTo>
                    <a:pt x="44603" y="1851"/>
                  </a:moveTo>
                  <a:cubicBezTo>
                    <a:pt x="32210" y="18101"/>
                    <a:pt x="18960" y="20033"/>
                    <a:pt x="6919" y="24408"/>
                  </a:cubicBezTo>
                  <a:cubicBezTo>
                    <a:pt x="5055" y="25090"/>
                    <a:pt x="319" y="22476"/>
                    <a:pt x="117" y="20829"/>
                  </a:cubicBezTo>
                  <a:cubicBezTo>
                    <a:pt x="-285" y="17420"/>
                    <a:pt x="319" y="11908"/>
                    <a:pt x="2385" y="10317"/>
                  </a:cubicBezTo>
                  <a:cubicBezTo>
                    <a:pt x="13821" y="1510"/>
                    <a:pt x="26366" y="-2694"/>
                    <a:pt x="44654" y="1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39DDFF32-EFC9-F5C6-628E-7BA1CEF82F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1638" y="1409475"/>
              <a:ext cx="44838" cy="23148"/>
            </a:xfrm>
            <a:custGeom>
              <a:avLst/>
              <a:gdLst>
                <a:gd name="connsiteX0" fmla="*/ 44838 w 44838"/>
                <a:gd name="connsiteY0" fmla="*/ 23148 h 23148"/>
                <a:gd name="connsiteX1" fmla="*/ 0 w 44838"/>
                <a:gd name="connsiteY1" fmla="*/ 14682 h 23148"/>
                <a:gd name="connsiteX2" fmla="*/ 9170 w 44838"/>
                <a:gd name="connsiteY2" fmla="*/ 1671 h 23148"/>
                <a:gd name="connsiteX3" fmla="*/ 44838 w 44838"/>
                <a:gd name="connsiteY3" fmla="*/ 23148 h 2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38" h="23148">
                  <a:moveTo>
                    <a:pt x="44838" y="23148"/>
                  </a:moveTo>
                  <a:cubicBezTo>
                    <a:pt x="31287" y="20591"/>
                    <a:pt x="17683" y="18034"/>
                    <a:pt x="0" y="14682"/>
                  </a:cubicBezTo>
                  <a:cubicBezTo>
                    <a:pt x="4182" y="8489"/>
                    <a:pt x="5996" y="2977"/>
                    <a:pt x="9170" y="1671"/>
                  </a:cubicBezTo>
                  <a:cubicBezTo>
                    <a:pt x="21765" y="-3443"/>
                    <a:pt x="35518" y="3034"/>
                    <a:pt x="44838" y="23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94DBAD0F-4009-C827-975B-6FC2E32DEB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4933" y="3732127"/>
              <a:ext cx="41661" cy="22883"/>
            </a:xfrm>
            <a:custGeom>
              <a:avLst/>
              <a:gdLst>
                <a:gd name="connsiteX0" fmla="*/ 41662 w 41661"/>
                <a:gd name="connsiteY0" fmla="*/ 7215 h 22883"/>
                <a:gd name="connsiteX1" fmla="*/ 8310 w 41661"/>
                <a:gd name="connsiteY1" fmla="*/ 22840 h 22883"/>
                <a:gd name="connsiteX2" fmla="*/ 199 w 41661"/>
                <a:gd name="connsiteY2" fmla="*/ 16647 h 22883"/>
                <a:gd name="connsiteX3" fmla="*/ 3373 w 41661"/>
                <a:gd name="connsiteY3" fmla="*/ 6477 h 22883"/>
                <a:gd name="connsiteX4" fmla="*/ 41662 w 41661"/>
                <a:gd name="connsiteY4" fmla="*/ 7215 h 2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1" h="22883">
                  <a:moveTo>
                    <a:pt x="41662" y="7215"/>
                  </a:moveTo>
                  <a:cubicBezTo>
                    <a:pt x="31082" y="19374"/>
                    <a:pt x="20301" y="23352"/>
                    <a:pt x="8310" y="22840"/>
                  </a:cubicBezTo>
                  <a:cubicBezTo>
                    <a:pt x="5388" y="22727"/>
                    <a:pt x="1056" y="19488"/>
                    <a:pt x="199" y="16647"/>
                  </a:cubicBezTo>
                  <a:cubicBezTo>
                    <a:pt x="-657" y="13863"/>
                    <a:pt x="1408" y="7158"/>
                    <a:pt x="3373" y="6477"/>
                  </a:cubicBezTo>
                  <a:cubicBezTo>
                    <a:pt x="15313" y="2272"/>
                    <a:pt x="27656" y="-6080"/>
                    <a:pt x="41662" y="7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EBD74AC9-BCBF-66C1-E839-BD7E9A0D3F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5988" y="3106265"/>
              <a:ext cx="23418" cy="37399"/>
            </a:xfrm>
            <a:custGeom>
              <a:avLst/>
              <a:gdLst>
                <a:gd name="connsiteX0" fmla="*/ 23418 w 23418"/>
                <a:gd name="connsiteY0" fmla="*/ 20971 h 37399"/>
                <a:gd name="connsiteX1" fmla="*/ 11478 w 23418"/>
                <a:gd name="connsiteY1" fmla="*/ 36994 h 37399"/>
                <a:gd name="connsiteX2" fmla="*/ 243 w 23418"/>
                <a:gd name="connsiteY2" fmla="*/ 23017 h 37399"/>
                <a:gd name="connsiteX3" fmla="*/ 1553 w 23418"/>
                <a:gd name="connsiteY3" fmla="*/ 2335 h 37399"/>
                <a:gd name="connsiteX4" fmla="*/ 10823 w 23418"/>
                <a:gd name="connsiteY4" fmla="*/ 573 h 37399"/>
                <a:gd name="connsiteX5" fmla="*/ 23368 w 23418"/>
                <a:gd name="connsiteY5" fmla="*/ 20971 h 3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99">
                  <a:moveTo>
                    <a:pt x="23418" y="20971"/>
                  </a:moveTo>
                  <a:cubicBezTo>
                    <a:pt x="18783" y="27562"/>
                    <a:pt x="15912" y="35687"/>
                    <a:pt x="11478" y="36994"/>
                  </a:cubicBezTo>
                  <a:cubicBezTo>
                    <a:pt x="3165" y="39437"/>
                    <a:pt x="898" y="30346"/>
                    <a:pt x="243" y="23017"/>
                  </a:cubicBezTo>
                  <a:cubicBezTo>
                    <a:pt x="-361" y="16198"/>
                    <a:pt x="193" y="8983"/>
                    <a:pt x="1553" y="2335"/>
                  </a:cubicBezTo>
                  <a:cubicBezTo>
                    <a:pt x="1855" y="914"/>
                    <a:pt x="9564" y="-961"/>
                    <a:pt x="10823" y="573"/>
                  </a:cubicBezTo>
                  <a:cubicBezTo>
                    <a:pt x="15357" y="5971"/>
                    <a:pt x="18531" y="12789"/>
                    <a:pt x="23368" y="20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682F1D58-42F0-B362-B305-A18EDACAC5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7765" y="6008713"/>
              <a:ext cx="43608" cy="19766"/>
            </a:xfrm>
            <a:custGeom>
              <a:avLst/>
              <a:gdLst>
                <a:gd name="connsiteX0" fmla="*/ 43609 w 43608"/>
                <a:gd name="connsiteY0" fmla="*/ 10247 h 19766"/>
                <a:gd name="connsiteX1" fmla="*/ 4614 w 43608"/>
                <a:gd name="connsiteY1" fmla="*/ 17349 h 19766"/>
                <a:gd name="connsiteX2" fmla="*/ 30 w 43608"/>
                <a:gd name="connsiteY2" fmla="*/ 10418 h 19766"/>
                <a:gd name="connsiteX3" fmla="*/ 5572 w 43608"/>
                <a:gd name="connsiteY3" fmla="*/ 1781 h 19766"/>
                <a:gd name="connsiteX4" fmla="*/ 43609 w 43608"/>
                <a:gd name="connsiteY4" fmla="*/ 10247 h 1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08" h="19766">
                  <a:moveTo>
                    <a:pt x="43609" y="10247"/>
                  </a:moveTo>
                  <a:cubicBezTo>
                    <a:pt x="29502" y="21213"/>
                    <a:pt x="17260" y="21384"/>
                    <a:pt x="4614" y="17349"/>
                  </a:cubicBezTo>
                  <a:cubicBezTo>
                    <a:pt x="2549" y="16667"/>
                    <a:pt x="-323" y="12349"/>
                    <a:pt x="30" y="10418"/>
                  </a:cubicBezTo>
                  <a:cubicBezTo>
                    <a:pt x="634" y="7122"/>
                    <a:pt x="3204" y="2236"/>
                    <a:pt x="5572" y="1781"/>
                  </a:cubicBezTo>
                  <a:cubicBezTo>
                    <a:pt x="17512" y="-662"/>
                    <a:pt x="29754" y="-2594"/>
                    <a:pt x="43609" y="10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CE67ADD-15BF-5C82-57C7-A3A9A506B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34346" y="6051036"/>
              <a:ext cx="43427" cy="19358"/>
            </a:xfrm>
            <a:custGeom>
              <a:avLst/>
              <a:gdLst>
                <a:gd name="connsiteX0" fmla="*/ 43428 w 43427"/>
                <a:gd name="connsiteY0" fmla="*/ 5935 h 19358"/>
                <a:gd name="connsiteX1" fmla="*/ 0 w 43427"/>
                <a:gd name="connsiteY1" fmla="*/ 17185 h 19358"/>
                <a:gd name="connsiteX2" fmla="*/ 43428 w 43427"/>
                <a:gd name="connsiteY2" fmla="*/ 5935 h 1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27" h="19358">
                  <a:moveTo>
                    <a:pt x="43428" y="5935"/>
                  </a:moveTo>
                  <a:cubicBezTo>
                    <a:pt x="29069" y="19287"/>
                    <a:pt x="15416" y="21901"/>
                    <a:pt x="0" y="17185"/>
                  </a:cubicBezTo>
                  <a:cubicBezTo>
                    <a:pt x="4282" y="-428"/>
                    <a:pt x="20555" y="-5088"/>
                    <a:pt x="43428" y="5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6093FBDA-FE7B-50D5-CE64-D47D9CFCCA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7177" y="6086714"/>
              <a:ext cx="20290" cy="44802"/>
            </a:xfrm>
            <a:custGeom>
              <a:avLst/>
              <a:gdLst>
                <a:gd name="connsiteX0" fmla="*/ 6153 w 20290"/>
                <a:gd name="connsiteY0" fmla="*/ 44803 h 44802"/>
                <a:gd name="connsiteX1" fmla="*/ 4239 w 20290"/>
                <a:gd name="connsiteY1" fmla="*/ 5996 h 44802"/>
                <a:gd name="connsiteX2" fmla="*/ 14164 w 20290"/>
                <a:gd name="connsiteY2" fmla="*/ 144 h 44802"/>
                <a:gd name="connsiteX3" fmla="*/ 20260 w 20290"/>
                <a:gd name="connsiteY3" fmla="*/ 10996 h 44802"/>
                <a:gd name="connsiteX4" fmla="*/ 6103 w 20290"/>
                <a:gd name="connsiteY4" fmla="*/ 44803 h 4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0" h="44802">
                  <a:moveTo>
                    <a:pt x="6153" y="44803"/>
                  </a:moveTo>
                  <a:cubicBezTo>
                    <a:pt x="-3520" y="30712"/>
                    <a:pt x="108" y="18042"/>
                    <a:pt x="4239" y="5996"/>
                  </a:cubicBezTo>
                  <a:cubicBezTo>
                    <a:pt x="5347" y="2814"/>
                    <a:pt x="11494" y="-766"/>
                    <a:pt x="14164" y="144"/>
                  </a:cubicBezTo>
                  <a:cubicBezTo>
                    <a:pt x="17035" y="1109"/>
                    <a:pt x="20663" y="7530"/>
                    <a:pt x="20260" y="10996"/>
                  </a:cubicBezTo>
                  <a:cubicBezTo>
                    <a:pt x="18899" y="22644"/>
                    <a:pt x="18245" y="35371"/>
                    <a:pt x="6103" y="44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40C8EFDD-74B0-36EC-A65E-2AC17D5BB9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943" y="2663540"/>
              <a:ext cx="15458" cy="50682"/>
            </a:xfrm>
            <a:custGeom>
              <a:avLst/>
              <a:gdLst>
                <a:gd name="connsiteX0" fmla="*/ 8418 w 15458"/>
                <a:gd name="connsiteY0" fmla="*/ 50682 h 50682"/>
                <a:gd name="connsiteX1" fmla="*/ 7864 w 15458"/>
                <a:gd name="connsiteY1" fmla="*/ 0 h 50682"/>
                <a:gd name="connsiteX2" fmla="*/ 8418 w 15458"/>
                <a:gd name="connsiteY2" fmla="*/ 50682 h 5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58" h="50682">
                  <a:moveTo>
                    <a:pt x="8418" y="50682"/>
                  </a:moveTo>
                  <a:cubicBezTo>
                    <a:pt x="-1960" y="34546"/>
                    <a:pt x="-3421" y="18466"/>
                    <a:pt x="7864" y="0"/>
                  </a:cubicBezTo>
                  <a:cubicBezTo>
                    <a:pt x="20862" y="18580"/>
                    <a:pt x="14514" y="34602"/>
                    <a:pt x="8418" y="50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26C1C5F6-E4F0-E821-917D-35948F5A15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2742" y="3785693"/>
              <a:ext cx="40964" cy="20284"/>
            </a:xfrm>
            <a:custGeom>
              <a:avLst/>
              <a:gdLst>
                <a:gd name="connsiteX0" fmla="*/ 40964 w 40964"/>
                <a:gd name="connsiteY0" fmla="*/ 7684 h 20284"/>
                <a:gd name="connsiteX1" fmla="*/ 6907 w 40964"/>
                <a:gd name="connsiteY1" fmla="*/ 20070 h 20284"/>
                <a:gd name="connsiteX2" fmla="*/ 5 w 40964"/>
                <a:gd name="connsiteY2" fmla="*/ 12741 h 20284"/>
                <a:gd name="connsiteX3" fmla="*/ 5799 w 40964"/>
                <a:gd name="connsiteY3" fmla="*/ 3991 h 20284"/>
                <a:gd name="connsiteX4" fmla="*/ 40964 w 40964"/>
                <a:gd name="connsiteY4" fmla="*/ 7627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64" h="20284">
                  <a:moveTo>
                    <a:pt x="40964" y="7684"/>
                  </a:moveTo>
                  <a:cubicBezTo>
                    <a:pt x="31392" y="20809"/>
                    <a:pt x="18999" y="20695"/>
                    <a:pt x="6907" y="20070"/>
                  </a:cubicBezTo>
                  <a:cubicBezTo>
                    <a:pt x="4338" y="19957"/>
                    <a:pt x="156" y="15468"/>
                    <a:pt x="5" y="12741"/>
                  </a:cubicBezTo>
                  <a:cubicBezTo>
                    <a:pt x="-146" y="9843"/>
                    <a:pt x="3078" y="5127"/>
                    <a:pt x="5799" y="3991"/>
                  </a:cubicBezTo>
                  <a:cubicBezTo>
                    <a:pt x="17437" y="-839"/>
                    <a:pt x="29226" y="-2998"/>
                    <a:pt x="40964" y="7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FAFE806D-FC73-CBEA-2661-1939287AC6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28136" y="833211"/>
              <a:ext cx="45594" cy="20177"/>
            </a:xfrm>
            <a:custGeom>
              <a:avLst/>
              <a:gdLst>
                <a:gd name="connsiteX0" fmla="*/ 45594 w 45594"/>
                <a:gd name="connsiteY0" fmla="*/ 3783 h 20177"/>
                <a:gd name="connsiteX1" fmla="*/ 0 w 45594"/>
                <a:gd name="connsiteY1" fmla="*/ 18385 h 20177"/>
                <a:gd name="connsiteX2" fmla="*/ 45594 w 45594"/>
                <a:gd name="connsiteY2" fmla="*/ 3783 h 2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94" h="20177">
                  <a:moveTo>
                    <a:pt x="45594" y="3783"/>
                  </a:moveTo>
                  <a:cubicBezTo>
                    <a:pt x="30128" y="16624"/>
                    <a:pt x="17079" y="23726"/>
                    <a:pt x="0" y="18385"/>
                  </a:cubicBezTo>
                  <a:cubicBezTo>
                    <a:pt x="9169" y="-195"/>
                    <a:pt x="19850" y="-3945"/>
                    <a:pt x="45594" y="37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E021D53-15DF-516A-4256-15D1127245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790" y="3200907"/>
              <a:ext cx="43513" cy="20380"/>
            </a:xfrm>
            <a:custGeom>
              <a:avLst/>
              <a:gdLst>
                <a:gd name="connsiteX0" fmla="*/ 43513 w 43513"/>
                <a:gd name="connsiteY0" fmla="*/ 8545 h 20380"/>
                <a:gd name="connsiteX1" fmla="*/ 6937 w 43513"/>
                <a:gd name="connsiteY1" fmla="*/ 19966 h 20380"/>
                <a:gd name="connsiteX2" fmla="*/ 86 w 43513"/>
                <a:gd name="connsiteY2" fmla="*/ 12239 h 20380"/>
                <a:gd name="connsiteX3" fmla="*/ 4217 w 43513"/>
                <a:gd name="connsiteY3" fmla="*/ 4795 h 20380"/>
                <a:gd name="connsiteX4" fmla="*/ 43513 w 43513"/>
                <a:gd name="connsiteY4" fmla="*/ 8545 h 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3" h="20380">
                  <a:moveTo>
                    <a:pt x="43513" y="8545"/>
                  </a:moveTo>
                  <a:cubicBezTo>
                    <a:pt x="31473" y="21443"/>
                    <a:pt x="19029" y="20875"/>
                    <a:pt x="6937" y="19966"/>
                  </a:cubicBezTo>
                  <a:cubicBezTo>
                    <a:pt x="4418" y="19796"/>
                    <a:pt x="1244" y="15477"/>
                    <a:pt x="86" y="12239"/>
                  </a:cubicBezTo>
                  <a:cubicBezTo>
                    <a:pt x="-519" y="10534"/>
                    <a:pt x="2202" y="5591"/>
                    <a:pt x="4217" y="4795"/>
                  </a:cubicBezTo>
                  <a:cubicBezTo>
                    <a:pt x="16560" y="-91"/>
                    <a:pt x="29205" y="-4352"/>
                    <a:pt x="43513" y="85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524D6B5C-5013-0D5C-BB8E-6555B23373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606" y="6668512"/>
              <a:ext cx="44586" cy="19389"/>
            </a:xfrm>
            <a:custGeom>
              <a:avLst/>
              <a:gdLst>
                <a:gd name="connsiteX0" fmla="*/ 0 w 44586"/>
                <a:gd name="connsiteY0" fmla="*/ 2611 h 19389"/>
                <a:gd name="connsiteX1" fmla="*/ 44586 w 44586"/>
                <a:gd name="connsiteY1" fmla="*/ 12100 h 19389"/>
                <a:gd name="connsiteX2" fmla="*/ 0 w 44586"/>
                <a:gd name="connsiteY2" fmla="*/ 2611 h 1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6" h="19389">
                  <a:moveTo>
                    <a:pt x="0" y="2611"/>
                  </a:moveTo>
                  <a:cubicBezTo>
                    <a:pt x="17986" y="-3752"/>
                    <a:pt x="31236" y="2328"/>
                    <a:pt x="44586" y="12100"/>
                  </a:cubicBezTo>
                  <a:cubicBezTo>
                    <a:pt x="29825" y="24429"/>
                    <a:pt x="10983" y="21020"/>
                    <a:pt x="0" y="2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D4C1BC8-C683-6A36-B41F-89698B610B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2838" y="6384407"/>
              <a:ext cx="38769" cy="19126"/>
            </a:xfrm>
            <a:custGeom>
              <a:avLst/>
              <a:gdLst>
                <a:gd name="connsiteX0" fmla="*/ 38769 w 38769"/>
                <a:gd name="connsiteY0" fmla="*/ 8646 h 19126"/>
                <a:gd name="connsiteX1" fmla="*/ 6425 w 38769"/>
                <a:gd name="connsiteY1" fmla="*/ 17965 h 19126"/>
                <a:gd name="connsiteX2" fmla="*/ 27 w 38769"/>
                <a:gd name="connsiteY2" fmla="*/ 10294 h 19126"/>
                <a:gd name="connsiteX3" fmla="*/ 6728 w 38769"/>
                <a:gd name="connsiteY3" fmla="*/ 67 h 19126"/>
                <a:gd name="connsiteX4" fmla="*/ 38165 w 38769"/>
                <a:gd name="connsiteY4" fmla="*/ 1942 h 19126"/>
                <a:gd name="connsiteX5" fmla="*/ 38769 w 38769"/>
                <a:gd name="connsiteY5" fmla="*/ 8646 h 1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69" h="19126">
                  <a:moveTo>
                    <a:pt x="38769" y="8646"/>
                  </a:moveTo>
                  <a:cubicBezTo>
                    <a:pt x="30205" y="20010"/>
                    <a:pt x="18416" y="20294"/>
                    <a:pt x="6425" y="17965"/>
                  </a:cubicBezTo>
                  <a:cubicBezTo>
                    <a:pt x="3806" y="17453"/>
                    <a:pt x="-376" y="12339"/>
                    <a:pt x="27" y="10294"/>
                  </a:cubicBezTo>
                  <a:cubicBezTo>
                    <a:pt x="833" y="6374"/>
                    <a:pt x="4259" y="181"/>
                    <a:pt x="6728" y="67"/>
                  </a:cubicBezTo>
                  <a:cubicBezTo>
                    <a:pt x="17156" y="-331"/>
                    <a:pt x="27686" y="1146"/>
                    <a:pt x="38165" y="1942"/>
                  </a:cubicBezTo>
                  <a:cubicBezTo>
                    <a:pt x="38366" y="4158"/>
                    <a:pt x="38568" y="6430"/>
                    <a:pt x="38769" y="8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8873C9-7FF6-8458-791B-615264A372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65408" y="588666"/>
              <a:ext cx="45140" cy="16785"/>
            </a:xfrm>
            <a:custGeom>
              <a:avLst/>
              <a:gdLst>
                <a:gd name="connsiteX0" fmla="*/ 0 w 45140"/>
                <a:gd name="connsiteY0" fmla="*/ 15087 h 16785"/>
                <a:gd name="connsiteX1" fmla="*/ 45141 w 45140"/>
                <a:gd name="connsiteY1" fmla="*/ 8382 h 16785"/>
                <a:gd name="connsiteX2" fmla="*/ 0 w 45140"/>
                <a:gd name="connsiteY2" fmla="*/ 15087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0" h="16785">
                  <a:moveTo>
                    <a:pt x="0" y="15087"/>
                  </a:moveTo>
                  <a:cubicBezTo>
                    <a:pt x="11235" y="-2868"/>
                    <a:pt x="26701" y="-4402"/>
                    <a:pt x="45141" y="8382"/>
                  </a:cubicBezTo>
                  <a:cubicBezTo>
                    <a:pt x="30732" y="20257"/>
                    <a:pt x="15366" y="16507"/>
                    <a:pt x="0" y="15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70610B23-B12C-E63A-DB2B-4842B85DB9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889" y="6699458"/>
              <a:ext cx="38126" cy="22108"/>
            </a:xfrm>
            <a:custGeom>
              <a:avLst/>
              <a:gdLst>
                <a:gd name="connsiteX0" fmla="*/ 37371 w 38126"/>
                <a:gd name="connsiteY0" fmla="*/ 16609 h 22108"/>
                <a:gd name="connsiteX1" fmla="*/ 3767 w 38126"/>
                <a:gd name="connsiteY1" fmla="*/ 16892 h 22108"/>
                <a:gd name="connsiteX2" fmla="*/ 39 w 38126"/>
                <a:gd name="connsiteY2" fmla="*/ 4904 h 22108"/>
                <a:gd name="connsiteX3" fmla="*/ 8352 w 38126"/>
                <a:gd name="connsiteY3" fmla="*/ 74 h 22108"/>
                <a:gd name="connsiteX4" fmla="*/ 38127 w 38126"/>
                <a:gd name="connsiteY4" fmla="*/ 9734 h 22108"/>
                <a:gd name="connsiteX5" fmla="*/ 37321 w 38126"/>
                <a:gd name="connsiteY5" fmla="*/ 16609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26" h="22108">
                  <a:moveTo>
                    <a:pt x="37371" y="16609"/>
                  </a:moveTo>
                  <a:cubicBezTo>
                    <a:pt x="26539" y="24620"/>
                    <a:pt x="14901" y="23143"/>
                    <a:pt x="3767" y="16892"/>
                  </a:cubicBezTo>
                  <a:cubicBezTo>
                    <a:pt x="1198" y="15472"/>
                    <a:pt x="-263" y="8881"/>
                    <a:pt x="39" y="4904"/>
                  </a:cubicBezTo>
                  <a:cubicBezTo>
                    <a:pt x="190" y="2915"/>
                    <a:pt x="5883" y="-551"/>
                    <a:pt x="8352" y="74"/>
                  </a:cubicBezTo>
                  <a:cubicBezTo>
                    <a:pt x="18428" y="2575"/>
                    <a:pt x="28252" y="6438"/>
                    <a:pt x="38127" y="9734"/>
                  </a:cubicBezTo>
                  <a:cubicBezTo>
                    <a:pt x="37875" y="12006"/>
                    <a:pt x="37573" y="14336"/>
                    <a:pt x="37321" y="166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F9F1AA11-B52A-62BD-9E95-43DDF28239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9381" y="3383905"/>
              <a:ext cx="42747" cy="17880"/>
            </a:xfrm>
            <a:custGeom>
              <a:avLst/>
              <a:gdLst>
                <a:gd name="connsiteX0" fmla="*/ 42748 w 42747"/>
                <a:gd name="connsiteY0" fmla="*/ 8845 h 17880"/>
                <a:gd name="connsiteX1" fmla="*/ 5214 w 42747"/>
                <a:gd name="connsiteY1" fmla="*/ 16231 h 17880"/>
                <a:gd name="connsiteX2" fmla="*/ 25 w 42747"/>
                <a:gd name="connsiteY2" fmla="*/ 10095 h 17880"/>
                <a:gd name="connsiteX3" fmla="*/ 5567 w 42747"/>
                <a:gd name="connsiteY3" fmla="*/ 1572 h 17880"/>
                <a:gd name="connsiteX4" fmla="*/ 42748 w 42747"/>
                <a:gd name="connsiteY4" fmla="*/ 8845 h 1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47" h="17880">
                  <a:moveTo>
                    <a:pt x="42748" y="8845"/>
                  </a:moveTo>
                  <a:cubicBezTo>
                    <a:pt x="28994" y="20265"/>
                    <a:pt x="17003" y="18447"/>
                    <a:pt x="5214" y="16231"/>
                  </a:cubicBezTo>
                  <a:cubicBezTo>
                    <a:pt x="3098" y="15833"/>
                    <a:pt x="-327" y="11629"/>
                    <a:pt x="25" y="10095"/>
                  </a:cubicBezTo>
                  <a:cubicBezTo>
                    <a:pt x="731" y="6799"/>
                    <a:pt x="3300" y="1913"/>
                    <a:pt x="5567" y="1572"/>
                  </a:cubicBezTo>
                  <a:cubicBezTo>
                    <a:pt x="17306" y="-303"/>
                    <a:pt x="29447" y="-2689"/>
                    <a:pt x="42748" y="8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F79C61FB-5F3D-C581-63BD-C10D8F0D0A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049" y="3430420"/>
              <a:ext cx="14575" cy="54659"/>
            </a:xfrm>
            <a:custGeom>
              <a:avLst/>
              <a:gdLst>
                <a:gd name="connsiteX0" fmla="*/ 845 w 14575"/>
                <a:gd name="connsiteY0" fmla="*/ 0 h 54659"/>
                <a:gd name="connsiteX1" fmla="*/ 5581 w 14575"/>
                <a:gd name="connsiteY1" fmla="*/ 54659 h 54659"/>
                <a:gd name="connsiteX2" fmla="*/ 845 w 14575"/>
                <a:gd name="connsiteY2" fmla="*/ 0 h 5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5" h="54659">
                  <a:moveTo>
                    <a:pt x="845" y="0"/>
                  </a:moveTo>
                  <a:cubicBezTo>
                    <a:pt x="18024" y="17500"/>
                    <a:pt x="18478" y="36023"/>
                    <a:pt x="5581" y="54659"/>
                  </a:cubicBezTo>
                  <a:cubicBezTo>
                    <a:pt x="-3286" y="38182"/>
                    <a:pt x="1147" y="21534"/>
                    <a:pt x="84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24AA6292-5BA5-7F8D-C844-7BE053321C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47" y="3905367"/>
              <a:ext cx="42369" cy="19592"/>
            </a:xfrm>
            <a:custGeom>
              <a:avLst/>
              <a:gdLst>
                <a:gd name="connsiteX0" fmla="*/ 42370 w 42369"/>
                <a:gd name="connsiteY0" fmla="*/ 6534 h 19592"/>
                <a:gd name="connsiteX1" fmla="*/ 0 w 42369"/>
                <a:gd name="connsiteY1" fmla="*/ 18068 h 19592"/>
                <a:gd name="connsiteX2" fmla="*/ 42370 w 42369"/>
                <a:gd name="connsiteY2" fmla="*/ 6534 h 1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69" h="19592">
                  <a:moveTo>
                    <a:pt x="42370" y="6534"/>
                  </a:moveTo>
                  <a:cubicBezTo>
                    <a:pt x="29977" y="19943"/>
                    <a:pt x="15870" y="21420"/>
                    <a:pt x="0" y="18068"/>
                  </a:cubicBezTo>
                  <a:cubicBezTo>
                    <a:pt x="5088" y="-853"/>
                    <a:pt x="23175" y="-5285"/>
                    <a:pt x="42370" y="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FBDDB804-224D-C688-A3A0-E4873C760D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20781" y="2131771"/>
              <a:ext cx="41966" cy="19028"/>
            </a:xfrm>
            <a:custGeom>
              <a:avLst/>
              <a:gdLst>
                <a:gd name="connsiteX0" fmla="*/ 0 w 41966"/>
                <a:gd name="connsiteY0" fmla="*/ 17618 h 19028"/>
                <a:gd name="connsiteX1" fmla="*/ 41966 w 41966"/>
                <a:gd name="connsiteY1" fmla="*/ 8697 h 19028"/>
                <a:gd name="connsiteX2" fmla="*/ 0 w 41966"/>
                <a:gd name="connsiteY2" fmla="*/ 17618 h 1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66" h="19028">
                  <a:moveTo>
                    <a:pt x="0" y="17618"/>
                  </a:moveTo>
                  <a:cubicBezTo>
                    <a:pt x="9119" y="-2723"/>
                    <a:pt x="23175" y="-5110"/>
                    <a:pt x="41966" y="8697"/>
                  </a:cubicBezTo>
                  <a:cubicBezTo>
                    <a:pt x="29825" y="21425"/>
                    <a:pt x="16122" y="19606"/>
                    <a:pt x="0" y="176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75E6D144-06AB-EDFB-0034-816C8869AF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3736" y="6433281"/>
              <a:ext cx="17694" cy="40170"/>
            </a:xfrm>
            <a:custGeom>
              <a:avLst/>
              <a:gdLst>
                <a:gd name="connsiteX0" fmla="*/ 6792 w 17694"/>
                <a:gd name="connsiteY0" fmla="*/ 40170 h 40170"/>
                <a:gd name="connsiteX1" fmla="*/ 11881 w 17694"/>
                <a:gd name="connsiteY1" fmla="*/ 0 h 40170"/>
                <a:gd name="connsiteX2" fmla="*/ 6792 w 17694"/>
                <a:gd name="connsiteY2" fmla="*/ 40170 h 4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94" h="40170">
                  <a:moveTo>
                    <a:pt x="6792" y="40170"/>
                  </a:moveTo>
                  <a:cubicBezTo>
                    <a:pt x="-3536" y="24716"/>
                    <a:pt x="-2276" y="14716"/>
                    <a:pt x="11881" y="0"/>
                  </a:cubicBezTo>
                  <a:cubicBezTo>
                    <a:pt x="21050" y="14830"/>
                    <a:pt x="19387" y="27727"/>
                    <a:pt x="6792" y="40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C5695322-94BE-2A1C-07C0-41654494CA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5132" y="3084015"/>
              <a:ext cx="35819" cy="21242"/>
            </a:xfrm>
            <a:custGeom>
              <a:avLst/>
              <a:gdLst>
                <a:gd name="connsiteX0" fmla="*/ 35769 w 35819"/>
                <a:gd name="connsiteY0" fmla="*/ 5494 h 21242"/>
                <a:gd name="connsiteX1" fmla="*/ 8211 w 35819"/>
                <a:gd name="connsiteY1" fmla="*/ 21233 h 21242"/>
                <a:gd name="connsiteX2" fmla="*/ 251 w 35819"/>
                <a:gd name="connsiteY2" fmla="*/ 14812 h 21242"/>
                <a:gd name="connsiteX3" fmla="*/ 2820 w 35819"/>
                <a:gd name="connsiteY3" fmla="*/ 6290 h 21242"/>
                <a:gd name="connsiteX4" fmla="*/ 35819 w 35819"/>
                <a:gd name="connsiteY4" fmla="*/ 5494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19" h="21242">
                  <a:moveTo>
                    <a:pt x="35769" y="5494"/>
                  </a:moveTo>
                  <a:cubicBezTo>
                    <a:pt x="28212" y="17937"/>
                    <a:pt x="18337" y="20437"/>
                    <a:pt x="8211" y="21233"/>
                  </a:cubicBezTo>
                  <a:cubicBezTo>
                    <a:pt x="5591" y="21460"/>
                    <a:pt x="1813" y="17767"/>
                    <a:pt x="251" y="14812"/>
                  </a:cubicBezTo>
                  <a:cubicBezTo>
                    <a:pt x="-656" y="13051"/>
                    <a:pt x="1057" y="8392"/>
                    <a:pt x="2820" y="6290"/>
                  </a:cubicBezTo>
                  <a:cubicBezTo>
                    <a:pt x="9470" y="-1665"/>
                    <a:pt x="22771" y="-2233"/>
                    <a:pt x="35819" y="5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B8857A69-C115-E671-7077-D7864518F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09056" y="2473889"/>
              <a:ext cx="36525" cy="19068"/>
            </a:xfrm>
            <a:custGeom>
              <a:avLst/>
              <a:gdLst>
                <a:gd name="connsiteX0" fmla="*/ 0 w 36525"/>
                <a:gd name="connsiteY0" fmla="*/ 16127 h 19068"/>
                <a:gd name="connsiteX1" fmla="*/ 36526 w 36525"/>
                <a:gd name="connsiteY1" fmla="*/ 6808 h 19068"/>
                <a:gd name="connsiteX2" fmla="*/ 0 w 36525"/>
                <a:gd name="connsiteY2" fmla="*/ 16127 h 1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9068">
                  <a:moveTo>
                    <a:pt x="0" y="16127"/>
                  </a:moveTo>
                  <a:cubicBezTo>
                    <a:pt x="4837" y="-1942"/>
                    <a:pt x="14963" y="-4499"/>
                    <a:pt x="36526" y="6808"/>
                  </a:cubicBezTo>
                  <a:cubicBezTo>
                    <a:pt x="27356" y="19877"/>
                    <a:pt x="20555" y="21638"/>
                    <a:pt x="0" y="16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F499F814-E1F6-B000-E449-EDAFC050FE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41738" y="5283331"/>
              <a:ext cx="41513" cy="18150"/>
            </a:xfrm>
            <a:custGeom>
              <a:avLst/>
              <a:gdLst>
                <a:gd name="connsiteX0" fmla="*/ 0 w 41513"/>
                <a:gd name="connsiteY0" fmla="*/ 16590 h 18150"/>
                <a:gd name="connsiteX1" fmla="*/ 41513 w 41513"/>
                <a:gd name="connsiteY1" fmla="*/ 8521 h 18150"/>
                <a:gd name="connsiteX2" fmla="*/ 0 w 41513"/>
                <a:gd name="connsiteY2" fmla="*/ 16590 h 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13" h="18150">
                  <a:moveTo>
                    <a:pt x="0" y="16590"/>
                  </a:moveTo>
                  <a:cubicBezTo>
                    <a:pt x="10278" y="-2672"/>
                    <a:pt x="25593" y="-4888"/>
                    <a:pt x="41513" y="8521"/>
                  </a:cubicBezTo>
                  <a:cubicBezTo>
                    <a:pt x="29221" y="19715"/>
                    <a:pt x="16323" y="19203"/>
                    <a:pt x="0" y="165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BE6B8D03-252A-F72E-E8E9-F513B073B8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66705" y="5728451"/>
              <a:ext cx="42974" cy="19084"/>
            </a:xfrm>
            <a:custGeom>
              <a:avLst/>
              <a:gdLst>
                <a:gd name="connsiteX0" fmla="*/ 42974 w 42974"/>
                <a:gd name="connsiteY0" fmla="*/ 14030 h 19084"/>
                <a:gd name="connsiteX1" fmla="*/ 0 w 42974"/>
                <a:gd name="connsiteY1" fmla="*/ 10053 h 19084"/>
                <a:gd name="connsiteX2" fmla="*/ 42974 w 42974"/>
                <a:gd name="connsiteY2" fmla="*/ 14030 h 1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74" h="19084">
                  <a:moveTo>
                    <a:pt x="42974" y="14030"/>
                  </a:moveTo>
                  <a:cubicBezTo>
                    <a:pt x="25644" y="21871"/>
                    <a:pt x="12746" y="20621"/>
                    <a:pt x="0" y="10053"/>
                  </a:cubicBezTo>
                  <a:cubicBezTo>
                    <a:pt x="10278" y="-4322"/>
                    <a:pt x="22016" y="-3527"/>
                    <a:pt x="42974" y="1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07669602-FC04-1184-73ED-CDB6AF38D0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065" y="5307572"/>
              <a:ext cx="37785" cy="22437"/>
            </a:xfrm>
            <a:custGeom>
              <a:avLst/>
              <a:gdLst>
                <a:gd name="connsiteX0" fmla="*/ 0 w 37785"/>
                <a:gd name="connsiteY0" fmla="*/ 22179 h 22437"/>
                <a:gd name="connsiteX1" fmla="*/ 37785 w 37785"/>
                <a:gd name="connsiteY1" fmla="*/ 2803 h 22437"/>
                <a:gd name="connsiteX2" fmla="*/ 0 w 37785"/>
                <a:gd name="connsiteY2" fmla="*/ 22179 h 2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22437">
                  <a:moveTo>
                    <a:pt x="0" y="22179"/>
                  </a:moveTo>
                  <a:cubicBezTo>
                    <a:pt x="9371" y="-322"/>
                    <a:pt x="15870" y="-3390"/>
                    <a:pt x="37785" y="2803"/>
                  </a:cubicBezTo>
                  <a:cubicBezTo>
                    <a:pt x="28817" y="17633"/>
                    <a:pt x="17633" y="23826"/>
                    <a:pt x="0" y="2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FA7F42AC-4748-4B18-F2BC-3917CC011B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234" y="5054985"/>
              <a:ext cx="41330" cy="18825"/>
            </a:xfrm>
            <a:custGeom>
              <a:avLst/>
              <a:gdLst>
                <a:gd name="connsiteX0" fmla="*/ 41330 w 41330"/>
                <a:gd name="connsiteY0" fmla="*/ 6583 h 18825"/>
                <a:gd name="connsiteX1" fmla="*/ 5308 w 41330"/>
                <a:gd name="connsiteY1" fmla="*/ 18003 h 18825"/>
                <a:gd name="connsiteX2" fmla="*/ 19 w 41330"/>
                <a:gd name="connsiteY2" fmla="*/ 11639 h 18825"/>
                <a:gd name="connsiteX3" fmla="*/ 3898 w 41330"/>
                <a:gd name="connsiteY3" fmla="*/ 4253 h 18825"/>
                <a:gd name="connsiteX4" fmla="*/ 41330 w 41330"/>
                <a:gd name="connsiteY4" fmla="*/ 6583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0" h="18825">
                  <a:moveTo>
                    <a:pt x="41330" y="6583"/>
                  </a:moveTo>
                  <a:cubicBezTo>
                    <a:pt x="29340" y="18628"/>
                    <a:pt x="17652" y="20162"/>
                    <a:pt x="5308" y="18003"/>
                  </a:cubicBezTo>
                  <a:cubicBezTo>
                    <a:pt x="3193" y="17605"/>
                    <a:pt x="270" y="14026"/>
                    <a:pt x="19" y="11639"/>
                  </a:cubicBezTo>
                  <a:cubicBezTo>
                    <a:pt x="-233" y="9253"/>
                    <a:pt x="2135" y="4651"/>
                    <a:pt x="3898" y="4253"/>
                  </a:cubicBezTo>
                  <a:cubicBezTo>
                    <a:pt x="15435" y="1639"/>
                    <a:pt x="27274" y="-4952"/>
                    <a:pt x="41330" y="6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3802714B-D333-7994-0E4B-479DCEE76A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21074" y="2511819"/>
              <a:ext cx="40606" cy="19841"/>
            </a:xfrm>
            <a:custGeom>
              <a:avLst/>
              <a:gdLst>
                <a:gd name="connsiteX0" fmla="*/ 0 w 40606"/>
                <a:gd name="connsiteY0" fmla="*/ 17742 h 19841"/>
                <a:gd name="connsiteX1" fmla="*/ 40606 w 40606"/>
                <a:gd name="connsiteY1" fmla="*/ 1208 h 19841"/>
                <a:gd name="connsiteX2" fmla="*/ 0 w 40606"/>
                <a:gd name="connsiteY2" fmla="*/ 17742 h 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06" h="19841">
                  <a:moveTo>
                    <a:pt x="0" y="17742"/>
                  </a:moveTo>
                  <a:cubicBezTo>
                    <a:pt x="13099" y="526"/>
                    <a:pt x="19951" y="-2031"/>
                    <a:pt x="40606" y="1208"/>
                  </a:cubicBezTo>
                  <a:cubicBezTo>
                    <a:pt x="30228" y="17969"/>
                    <a:pt x="18338" y="23254"/>
                    <a:pt x="0" y="177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1C5B5538-EBAC-E3D0-8EB9-EADAD48026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1297" y="2838427"/>
              <a:ext cx="20441" cy="35170"/>
            </a:xfrm>
            <a:custGeom>
              <a:avLst/>
              <a:gdLst>
                <a:gd name="connsiteX0" fmla="*/ 6334 w 20441"/>
                <a:gd name="connsiteY0" fmla="*/ 0 h 35170"/>
                <a:gd name="connsiteX1" fmla="*/ 9559 w 20441"/>
                <a:gd name="connsiteY1" fmla="*/ 35171 h 35170"/>
                <a:gd name="connsiteX2" fmla="*/ 6334 w 20441"/>
                <a:gd name="connsiteY2" fmla="*/ 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41" h="35170">
                  <a:moveTo>
                    <a:pt x="6334" y="0"/>
                  </a:moveTo>
                  <a:cubicBezTo>
                    <a:pt x="24169" y="10966"/>
                    <a:pt x="24925" y="19318"/>
                    <a:pt x="9559" y="35171"/>
                  </a:cubicBezTo>
                  <a:cubicBezTo>
                    <a:pt x="-2533" y="20512"/>
                    <a:pt x="-2633" y="19830"/>
                    <a:pt x="633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42A2DBF1-437E-0FF1-038D-6EF7201709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547" y="4265891"/>
              <a:ext cx="36893" cy="20193"/>
            </a:xfrm>
            <a:custGeom>
              <a:avLst/>
              <a:gdLst>
                <a:gd name="connsiteX0" fmla="*/ 36894 w 36893"/>
                <a:gd name="connsiteY0" fmla="*/ 14819 h 20193"/>
                <a:gd name="connsiteX1" fmla="*/ 5054 w 36893"/>
                <a:gd name="connsiteY1" fmla="*/ 17660 h 20193"/>
                <a:gd name="connsiteX2" fmla="*/ 16 w 36893"/>
                <a:gd name="connsiteY2" fmla="*/ 8285 h 20193"/>
                <a:gd name="connsiteX3" fmla="*/ 6616 w 36893"/>
                <a:gd name="connsiteY3" fmla="*/ 387 h 20193"/>
                <a:gd name="connsiteX4" fmla="*/ 36844 w 36893"/>
                <a:gd name="connsiteY4" fmla="*/ 14819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93" h="20193">
                  <a:moveTo>
                    <a:pt x="36894" y="14819"/>
                  </a:moveTo>
                  <a:cubicBezTo>
                    <a:pt x="24702" y="21921"/>
                    <a:pt x="14727" y="21012"/>
                    <a:pt x="5054" y="17660"/>
                  </a:cubicBezTo>
                  <a:cubicBezTo>
                    <a:pt x="2585" y="16808"/>
                    <a:pt x="-236" y="11353"/>
                    <a:pt x="16" y="8285"/>
                  </a:cubicBezTo>
                  <a:cubicBezTo>
                    <a:pt x="268" y="5330"/>
                    <a:pt x="4046" y="728"/>
                    <a:pt x="6616" y="387"/>
                  </a:cubicBezTo>
                  <a:cubicBezTo>
                    <a:pt x="17699" y="-1090"/>
                    <a:pt x="28077" y="1239"/>
                    <a:pt x="36844" y="14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13868EAB-CDEB-15FD-2FC7-5663CF545F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835" y="2955358"/>
              <a:ext cx="41371" cy="18766"/>
            </a:xfrm>
            <a:custGeom>
              <a:avLst/>
              <a:gdLst>
                <a:gd name="connsiteX0" fmla="*/ 41372 w 41371"/>
                <a:gd name="connsiteY0" fmla="*/ 5059 h 18766"/>
                <a:gd name="connsiteX1" fmla="*/ 5400 w 41371"/>
                <a:gd name="connsiteY1" fmla="*/ 16593 h 18766"/>
                <a:gd name="connsiteX2" fmla="*/ 9 w 41371"/>
                <a:gd name="connsiteY2" fmla="*/ 7843 h 18766"/>
                <a:gd name="connsiteX3" fmla="*/ 6407 w 41371"/>
                <a:gd name="connsiteY3" fmla="*/ 2 h 18766"/>
                <a:gd name="connsiteX4" fmla="*/ 41372 w 41371"/>
                <a:gd name="connsiteY4" fmla="*/ 5002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71" h="18766">
                  <a:moveTo>
                    <a:pt x="41372" y="5059"/>
                  </a:moveTo>
                  <a:cubicBezTo>
                    <a:pt x="28171" y="22218"/>
                    <a:pt x="16584" y="19547"/>
                    <a:pt x="5400" y="16593"/>
                  </a:cubicBezTo>
                  <a:cubicBezTo>
                    <a:pt x="2981" y="15968"/>
                    <a:pt x="-192" y="10684"/>
                    <a:pt x="9" y="7843"/>
                  </a:cubicBezTo>
                  <a:cubicBezTo>
                    <a:pt x="211" y="4945"/>
                    <a:pt x="4241" y="-112"/>
                    <a:pt x="6407" y="2"/>
                  </a:cubicBezTo>
                  <a:cubicBezTo>
                    <a:pt x="16685" y="684"/>
                    <a:pt x="26862" y="2786"/>
                    <a:pt x="41372" y="5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DA70339A-6C3F-59C2-9E0D-899FB6B93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0647" y="3974288"/>
              <a:ext cx="21891" cy="29658"/>
            </a:xfrm>
            <a:custGeom>
              <a:avLst/>
              <a:gdLst>
                <a:gd name="connsiteX0" fmla="*/ 21892 w 21891"/>
                <a:gd name="connsiteY0" fmla="*/ 1420 h 29658"/>
                <a:gd name="connsiteX1" fmla="*/ 18516 w 21891"/>
                <a:gd name="connsiteY1" fmla="*/ 23181 h 29658"/>
                <a:gd name="connsiteX2" fmla="*/ 3956 w 21891"/>
                <a:gd name="connsiteY2" fmla="*/ 29659 h 29658"/>
                <a:gd name="connsiteX3" fmla="*/ 128 w 21891"/>
                <a:gd name="connsiteY3" fmla="*/ 14942 h 29658"/>
                <a:gd name="connsiteX4" fmla="*/ 21892 w 21891"/>
                <a:gd name="connsiteY4" fmla="*/ 1420 h 2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1" h="29658">
                  <a:moveTo>
                    <a:pt x="21892" y="1420"/>
                  </a:moveTo>
                  <a:cubicBezTo>
                    <a:pt x="20834" y="9545"/>
                    <a:pt x="21590" y="17727"/>
                    <a:pt x="18516" y="23181"/>
                  </a:cubicBezTo>
                  <a:cubicBezTo>
                    <a:pt x="16249" y="27215"/>
                    <a:pt x="8995" y="27670"/>
                    <a:pt x="3956" y="29659"/>
                  </a:cubicBezTo>
                  <a:cubicBezTo>
                    <a:pt x="2546" y="24715"/>
                    <a:pt x="-679" y="19374"/>
                    <a:pt x="128" y="14942"/>
                  </a:cubicBezTo>
                  <a:cubicBezTo>
                    <a:pt x="2092" y="4602"/>
                    <a:pt x="7130" y="-3353"/>
                    <a:pt x="21892" y="14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E85263C3-AB9B-B99E-3687-283DD49602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6496" y="6686651"/>
              <a:ext cx="41865" cy="17463"/>
            </a:xfrm>
            <a:custGeom>
              <a:avLst/>
              <a:gdLst>
                <a:gd name="connsiteX0" fmla="*/ 41866 w 41865"/>
                <a:gd name="connsiteY0" fmla="*/ 8848 h 17463"/>
                <a:gd name="connsiteX1" fmla="*/ 0 w 41865"/>
                <a:gd name="connsiteY1" fmla="*/ 11461 h 17463"/>
                <a:gd name="connsiteX2" fmla="*/ 41866 w 41865"/>
                <a:gd name="connsiteY2" fmla="*/ 8848 h 1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5" h="17463">
                  <a:moveTo>
                    <a:pt x="41866" y="8848"/>
                  </a:moveTo>
                  <a:cubicBezTo>
                    <a:pt x="28263" y="19302"/>
                    <a:pt x="15064" y="20326"/>
                    <a:pt x="0" y="11461"/>
                  </a:cubicBezTo>
                  <a:cubicBezTo>
                    <a:pt x="13502" y="-3084"/>
                    <a:pt x="25392" y="-3596"/>
                    <a:pt x="41866" y="8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6F107A31-C100-A184-007C-A4354CE4E2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8734" y="2774914"/>
              <a:ext cx="34409" cy="19943"/>
            </a:xfrm>
            <a:custGeom>
              <a:avLst/>
              <a:gdLst>
                <a:gd name="connsiteX0" fmla="*/ 0 w 34409"/>
                <a:gd name="connsiteY0" fmla="*/ 11582 h 19943"/>
                <a:gd name="connsiteX1" fmla="*/ 34410 w 34409"/>
                <a:gd name="connsiteY1" fmla="*/ 9423 h 19943"/>
                <a:gd name="connsiteX2" fmla="*/ 0 w 34409"/>
                <a:gd name="connsiteY2" fmla="*/ 1158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09" h="19943">
                  <a:moveTo>
                    <a:pt x="0" y="11582"/>
                  </a:moveTo>
                  <a:cubicBezTo>
                    <a:pt x="14006" y="-3362"/>
                    <a:pt x="17381" y="-3589"/>
                    <a:pt x="34410" y="9423"/>
                  </a:cubicBezTo>
                  <a:cubicBezTo>
                    <a:pt x="21663" y="22889"/>
                    <a:pt x="16122" y="23229"/>
                    <a:pt x="0" y="11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6F9342A8-F464-0B22-0F4B-B7BAEA9C60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484" y="4917761"/>
              <a:ext cx="42672" cy="17912"/>
            </a:xfrm>
            <a:custGeom>
              <a:avLst/>
              <a:gdLst>
                <a:gd name="connsiteX0" fmla="*/ 42672 w 42672"/>
                <a:gd name="connsiteY0" fmla="*/ 5339 h 17912"/>
                <a:gd name="connsiteX1" fmla="*/ 0 w 42672"/>
                <a:gd name="connsiteY1" fmla="*/ 4600 h 17912"/>
                <a:gd name="connsiteX2" fmla="*/ 42672 w 42672"/>
                <a:gd name="connsiteY2" fmla="*/ 5339 h 1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72" h="17912">
                  <a:moveTo>
                    <a:pt x="42672" y="5339"/>
                  </a:moveTo>
                  <a:cubicBezTo>
                    <a:pt x="22016" y="22782"/>
                    <a:pt x="5794" y="21646"/>
                    <a:pt x="0" y="4600"/>
                  </a:cubicBezTo>
                  <a:cubicBezTo>
                    <a:pt x="13149" y="-2218"/>
                    <a:pt x="25895" y="-1025"/>
                    <a:pt x="42672" y="5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13200AA3-9AFA-4245-9204-9B7B207F20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2077" y="2620983"/>
              <a:ext cx="15341" cy="46250"/>
            </a:xfrm>
            <a:custGeom>
              <a:avLst/>
              <a:gdLst>
                <a:gd name="connsiteX0" fmla="*/ 8061 w 15341"/>
                <a:gd name="connsiteY0" fmla="*/ 46250 h 46250"/>
                <a:gd name="connsiteX1" fmla="*/ 7960 w 15341"/>
                <a:gd name="connsiteY1" fmla="*/ 0 h 46250"/>
                <a:gd name="connsiteX2" fmla="*/ 8061 w 15341"/>
                <a:gd name="connsiteY2" fmla="*/ 46250 h 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1" h="46250">
                  <a:moveTo>
                    <a:pt x="8061" y="46250"/>
                  </a:moveTo>
                  <a:cubicBezTo>
                    <a:pt x="-2771" y="25000"/>
                    <a:pt x="-2569" y="14943"/>
                    <a:pt x="7960" y="0"/>
                  </a:cubicBezTo>
                  <a:cubicBezTo>
                    <a:pt x="17684" y="12784"/>
                    <a:pt x="17885" y="23807"/>
                    <a:pt x="8061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008F7F25-48BA-EED8-D708-6639A7695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213" y="3893346"/>
              <a:ext cx="41059" cy="16607"/>
            </a:xfrm>
            <a:custGeom>
              <a:avLst/>
              <a:gdLst>
                <a:gd name="connsiteX0" fmla="*/ 41060 w 41059"/>
                <a:gd name="connsiteY0" fmla="*/ 2929 h 16607"/>
                <a:gd name="connsiteX1" fmla="*/ 0 w 41059"/>
                <a:gd name="connsiteY1" fmla="*/ 13895 h 16607"/>
                <a:gd name="connsiteX2" fmla="*/ 41060 w 41059"/>
                <a:gd name="connsiteY2" fmla="*/ 2929 h 16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59" h="16607">
                  <a:moveTo>
                    <a:pt x="41060" y="2929"/>
                  </a:moveTo>
                  <a:cubicBezTo>
                    <a:pt x="22218" y="17588"/>
                    <a:pt x="16021" y="19065"/>
                    <a:pt x="0" y="13895"/>
                  </a:cubicBezTo>
                  <a:cubicBezTo>
                    <a:pt x="8615" y="-1162"/>
                    <a:pt x="13250" y="-2526"/>
                    <a:pt x="41060" y="29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4D1D009A-162E-4083-9F5E-D85128F973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453" y="5830759"/>
              <a:ext cx="41009" cy="17746"/>
            </a:xfrm>
            <a:custGeom>
              <a:avLst/>
              <a:gdLst>
                <a:gd name="connsiteX0" fmla="*/ 0 w 41009"/>
                <a:gd name="connsiteY0" fmla="*/ 2233 h 17746"/>
                <a:gd name="connsiteX1" fmla="*/ 41009 w 41009"/>
                <a:gd name="connsiteY1" fmla="*/ 11097 h 17746"/>
                <a:gd name="connsiteX2" fmla="*/ 0 w 41009"/>
                <a:gd name="connsiteY2" fmla="*/ 2233 h 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9" h="17746">
                  <a:moveTo>
                    <a:pt x="0" y="2233"/>
                  </a:moveTo>
                  <a:cubicBezTo>
                    <a:pt x="16625" y="-3050"/>
                    <a:pt x="28918" y="1495"/>
                    <a:pt x="41009" y="11097"/>
                  </a:cubicBezTo>
                  <a:cubicBezTo>
                    <a:pt x="24132" y="22120"/>
                    <a:pt x="9975" y="19620"/>
                    <a:pt x="0" y="2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D49CDB4A-8195-D4A1-8552-A3DD71D93E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028" y="5596741"/>
              <a:ext cx="38692" cy="18475"/>
            </a:xfrm>
            <a:custGeom>
              <a:avLst/>
              <a:gdLst>
                <a:gd name="connsiteX0" fmla="*/ 38692 w 38692"/>
                <a:gd name="connsiteY0" fmla="*/ 5682 h 18475"/>
                <a:gd name="connsiteX1" fmla="*/ 5996 w 38692"/>
                <a:gd name="connsiteY1" fmla="*/ 18466 h 18475"/>
                <a:gd name="connsiteX2" fmla="*/ 0 w 38692"/>
                <a:gd name="connsiteY2" fmla="*/ 13125 h 18475"/>
                <a:gd name="connsiteX3" fmla="*/ 4182 w 38692"/>
                <a:gd name="connsiteY3" fmla="*/ 3352 h 18475"/>
                <a:gd name="connsiteX4" fmla="*/ 38692 w 38692"/>
                <a:gd name="connsiteY4" fmla="*/ 5682 h 1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2" h="18475">
                  <a:moveTo>
                    <a:pt x="38692" y="5682"/>
                  </a:moveTo>
                  <a:cubicBezTo>
                    <a:pt x="29070" y="19205"/>
                    <a:pt x="16928" y="17330"/>
                    <a:pt x="5996" y="18466"/>
                  </a:cubicBezTo>
                  <a:cubicBezTo>
                    <a:pt x="4031" y="18693"/>
                    <a:pt x="-50" y="14887"/>
                    <a:pt x="0" y="13125"/>
                  </a:cubicBezTo>
                  <a:cubicBezTo>
                    <a:pt x="152" y="9659"/>
                    <a:pt x="1915" y="4262"/>
                    <a:pt x="4182" y="3352"/>
                  </a:cubicBezTo>
                  <a:cubicBezTo>
                    <a:pt x="15165" y="-1136"/>
                    <a:pt x="26299" y="-1818"/>
                    <a:pt x="38692" y="5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B6C3B4E9-6232-54BB-594C-E3E48F96B8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55882" y="6621010"/>
              <a:ext cx="19671" cy="35170"/>
            </a:xfrm>
            <a:custGeom>
              <a:avLst/>
              <a:gdLst>
                <a:gd name="connsiteX0" fmla="*/ 12163 w 19671"/>
                <a:gd name="connsiteY0" fmla="*/ 35170 h 35170"/>
                <a:gd name="connsiteX1" fmla="*/ 375 w 19671"/>
                <a:gd name="connsiteY1" fmla="*/ 12954 h 35170"/>
                <a:gd name="connsiteX2" fmla="*/ 2037 w 19671"/>
                <a:gd name="connsiteY2" fmla="*/ 0 h 35170"/>
                <a:gd name="connsiteX3" fmla="*/ 14783 w 19671"/>
                <a:gd name="connsiteY3" fmla="*/ 4205 h 35170"/>
                <a:gd name="connsiteX4" fmla="*/ 12163 w 19671"/>
                <a:gd name="connsiteY4" fmla="*/ 3517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1" h="35170">
                  <a:moveTo>
                    <a:pt x="12163" y="35170"/>
                  </a:moveTo>
                  <a:cubicBezTo>
                    <a:pt x="7629" y="26875"/>
                    <a:pt x="3095" y="20341"/>
                    <a:pt x="375" y="12954"/>
                  </a:cubicBezTo>
                  <a:cubicBezTo>
                    <a:pt x="-885" y="9488"/>
                    <a:pt x="1382" y="4375"/>
                    <a:pt x="2037" y="0"/>
                  </a:cubicBezTo>
                  <a:cubicBezTo>
                    <a:pt x="6420" y="1307"/>
                    <a:pt x="12617" y="1022"/>
                    <a:pt x="14783" y="4205"/>
                  </a:cubicBezTo>
                  <a:cubicBezTo>
                    <a:pt x="20678" y="12841"/>
                    <a:pt x="22794" y="22897"/>
                    <a:pt x="12163" y="35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1E128D5B-D16C-4FA7-537C-0D68CD48F8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673" y="3564066"/>
              <a:ext cx="23408" cy="30194"/>
            </a:xfrm>
            <a:custGeom>
              <a:avLst/>
              <a:gdLst>
                <a:gd name="connsiteX0" fmla="*/ 23390 w 23408"/>
                <a:gd name="connsiteY0" fmla="*/ 24139 h 30194"/>
                <a:gd name="connsiteX1" fmla="*/ 14926 w 23408"/>
                <a:gd name="connsiteY1" fmla="*/ 30162 h 30194"/>
                <a:gd name="connsiteX2" fmla="*/ 64 w 23408"/>
                <a:gd name="connsiteY2" fmla="*/ 9878 h 30194"/>
                <a:gd name="connsiteX3" fmla="*/ 7117 w 23408"/>
                <a:gd name="connsiteY3" fmla="*/ 162 h 30194"/>
                <a:gd name="connsiteX4" fmla="*/ 23390 w 23408"/>
                <a:gd name="connsiteY4" fmla="*/ 24139 h 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8" h="30194">
                  <a:moveTo>
                    <a:pt x="23390" y="24139"/>
                  </a:moveTo>
                  <a:cubicBezTo>
                    <a:pt x="21274" y="25730"/>
                    <a:pt x="18251" y="29821"/>
                    <a:pt x="14926" y="30162"/>
                  </a:cubicBezTo>
                  <a:cubicBezTo>
                    <a:pt x="8124" y="30901"/>
                    <a:pt x="-843" y="18855"/>
                    <a:pt x="64" y="9878"/>
                  </a:cubicBezTo>
                  <a:cubicBezTo>
                    <a:pt x="416" y="6241"/>
                    <a:pt x="4144" y="957"/>
                    <a:pt x="7117" y="162"/>
                  </a:cubicBezTo>
                  <a:cubicBezTo>
                    <a:pt x="14019" y="-1657"/>
                    <a:pt x="23893" y="12207"/>
                    <a:pt x="23390" y="241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3D36F636-0B24-1312-35B0-A2C836B57B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045" y="5310432"/>
              <a:ext cx="37684" cy="19082"/>
            </a:xfrm>
            <a:custGeom>
              <a:avLst/>
              <a:gdLst>
                <a:gd name="connsiteX0" fmla="*/ 0 w 37684"/>
                <a:gd name="connsiteY0" fmla="*/ 0 h 19082"/>
                <a:gd name="connsiteX1" fmla="*/ 37684 w 37684"/>
                <a:gd name="connsiteY1" fmla="*/ 7159 h 19082"/>
                <a:gd name="connsiteX2" fmla="*/ 0 w 37684"/>
                <a:gd name="connsiteY2" fmla="*/ 0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84" h="19082">
                  <a:moveTo>
                    <a:pt x="0" y="0"/>
                  </a:moveTo>
                  <a:cubicBezTo>
                    <a:pt x="12645" y="2386"/>
                    <a:pt x="24031" y="4545"/>
                    <a:pt x="37684" y="7159"/>
                  </a:cubicBezTo>
                  <a:cubicBezTo>
                    <a:pt x="18087" y="25114"/>
                    <a:pt x="4988" y="22841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9846EF80-305D-5920-A27C-03F12A0035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1622" y="4249573"/>
              <a:ext cx="35570" cy="21025"/>
            </a:xfrm>
            <a:custGeom>
              <a:avLst/>
              <a:gdLst>
                <a:gd name="connsiteX0" fmla="*/ 35570 w 35570"/>
                <a:gd name="connsiteY0" fmla="*/ 0 h 21025"/>
                <a:gd name="connsiteX1" fmla="*/ 8113 w 35570"/>
                <a:gd name="connsiteY1" fmla="*/ 21023 h 21025"/>
                <a:gd name="connsiteX2" fmla="*/ 1 w 35570"/>
                <a:gd name="connsiteY2" fmla="*/ 15739 h 21025"/>
                <a:gd name="connsiteX3" fmla="*/ 4737 w 35570"/>
                <a:gd name="connsiteY3" fmla="*/ 4375 h 21025"/>
                <a:gd name="connsiteX4" fmla="*/ 35570 w 35570"/>
                <a:gd name="connsiteY4" fmla="*/ 0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" h="21025">
                  <a:moveTo>
                    <a:pt x="35570" y="0"/>
                  </a:moveTo>
                  <a:cubicBezTo>
                    <a:pt x="28013" y="18523"/>
                    <a:pt x="18138" y="20512"/>
                    <a:pt x="8113" y="21023"/>
                  </a:cubicBezTo>
                  <a:cubicBezTo>
                    <a:pt x="5292" y="21137"/>
                    <a:pt x="-99" y="17443"/>
                    <a:pt x="1" y="15739"/>
                  </a:cubicBezTo>
                  <a:cubicBezTo>
                    <a:pt x="153" y="11705"/>
                    <a:pt x="2319" y="5057"/>
                    <a:pt x="4737" y="4375"/>
                  </a:cubicBezTo>
                  <a:cubicBezTo>
                    <a:pt x="13403" y="1989"/>
                    <a:pt x="22572" y="1648"/>
                    <a:pt x="3557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72752CF7-5C10-207E-E174-C5F161787F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3653" y="5182232"/>
              <a:ext cx="30784" cy="25501"/>
            </a:xfrm>
            <a:custGeom>
              <a:avLst/>
              <a:gdLst>
                <a:gd name="connsiteX0" fmla="*/ 30785 w 30784"/>
                <a:gd name="connsiteY0" fmla="*/ 11665 h 25501"/>
                <a:gd name="connsiteX1" fmla="*/ 11590 w 30784"/>
                <a:gd name="connsiteY1" fmla="*/ 24961 h 25501"/>
                <a:gd name="connsiteX2" fmla="*/ 2 w 30784"/>
                <a:gd name="connsiteY2" fmla="*/ 14677 h 25501"/>
                <a:gd name="connsiteX3" fmla="*/ 10985 w 30784"/>
                <a:gd name="connsiteY3" fmla="*/ 75 h 25501"/>
                <a:gd name="connsiteX4" fmla="*/ 30785 w 30784"/>
                <a:gd name="connsiteY4" fmla="*/ 11665 h 2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4" h="25501">
                  <a:moveTo>
                    <a:pt x="30785" y="11665"/>
                  </a:moveTo>
                  <a:cubicBezTo>
                    <a:pt x="21414" y="18370"/>
                    <a:pt x="16930" y="23256"/>
                    <a:pt x="11590" y="24961"/>
                  </a:cubicBezTo>
                  <a:cubicBezTo>
                    <a:pt x="5091" y="27120"/>
                    <a:pt x="154" y="22631"/>
                    <a:pt x="2" y="14677"/>
                  </a:cubicBezTo>
                  <a:cubicBezTo>
                    <a:pt x="-98" y="6722"/>
                    <a:pt x="2975" y="-835"/>
                    <a:pt x="10985" y="75"/>
                  </a:cubicBezTo>
                  <a:cubicBezTo>
                    <a:pt x="16225" y="699"/>
                    <a:pt x="21061" y="5756"/>
                    <a:pt x="30785" y="116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362414E9-08C0-82EA-7EC5-83A2EEEA0B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43703" y="5307193"/>
              <a:ext cx="31638" cy="17273"/>
            </a:xfrm>
            <a:custGeom>
              <a:avLst/>
              <a:gdLst>
                <a:gd name="connsiteX0" fmla="*/ 31588 w 31638"/>
                <a:gd name="connsiteY0" fmla="*/ 11932 h 17273"/>
                <a:gd name="connsiteX1" fmla="*/ 10026 w 31638"/>
                <a:gd name="connsiteY1" fmla="*/ 17273 h 17273"/>
                <a:gd name="connsiteX2" fmla="*/ 0 w 31638"/>
                <a:gd name="connsiteY2" fmla="*/ 7728 h 17273"/>
                <a:gd name="connsiteX3" fmla="*/ 9119 w 31638"/>
                <a:gd name="connsiteY3" fmla="*/ 0 h 17273"/>
                <a:gd name="connsiteX4" fmla="*/ 31538 w 31638"/>
                <a:gd name="connsiteY4" fmla="*/ 3864 h 17273"/>
                <a:gd name="connsiteX5" fmla="*/ 31639 w 31638"/>
                <a:gd name="connsiteY5" fmla="*/ 11989 h 1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38" h="17273">
                  <a:moveTo>
                    <a:pt x="31588" y="11932"/>
                  </a:moveTo>
                  <a:cubicBezTo>
                    <a:pt x="24384" y="13921"/>
                    <a:pt x="17230" y="17160"/>
                    <a:pt x="10026" y="17273"/>
                  </a:cubicBezTo>
                  <a:cubicBezTo>
                    <a:pt x="6700" y="17273"/>
                    <a:pt x="3325" y="11137"/>
                    <a:pt x="0" y="7728"/>
                  </a:cubicBezTo>
                  <a:cubicBezTo>
                    <a:pt x="3023" y="5001"/>
                    <a:pt x="6096" y="-56"/>
                    <a:pt x="9119" y="0"/>
                  </a:cubicBezTo>
                  <a:cubicBezTo>
                    <a:pt x="16575" y="0"/>
                    <a:pt x="24031" y="2387"/>
                    <a:pt x="31538" y="3864"/>
                  </a:cubicBezTo>
                  <a:cubicBezTo>
                    <a:pt x="31538" y="6591"/>
                    <a:pt x="31588" y="9262"/>
                    <a:pt x="3163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6FE9ECAF-F539-6451-07E4-B6BBEBE0ED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4462" y="3112507"/>
              <a:ext cx="31048" cy="18899"/>
            </a:xfrm>
            <a:custGeom>
              <a:avLst/>
              <a:gdLst>
                <a:gd name="connsiteX0" fmla="*/ 31048 w 31048"/>
                <a:gd name="connsiteY0" fmla="*/ 8650 h 18899"/>
                <a:gd name="connsiteX1" fmla="*/ 4952 w 31048"/>
                <a:gd name="connsiteY1" fmla="*/ 17797 h 18899"/>
                <a:gd name="connsiteX2" fmla="*/ 14 w 31048"/>
                <a:gd name="connsiteY2" fmla="*/ 11377 h 18899"/>
                <a:gd name="connsiteX3" fmla="*/ 5052 w 31048"/>
                <a:gd name="connsiteY3" fmla="*/ 2002 h 18899"/>
                <a:gd name="connsiteX4" fmla="*/ 31048 w 31048"/>
                <a:gd name="connsiteY4" fmla="*/ 8650 h 1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8" h="18899">
                  <a:moveTo>
                    <a:pt x="31048" y="8650"/>
                  </a:moveTo>
                  <a:cubicBezTo>
                    <a:pt x="23189" y="21093"/>
                    <a:pt x="13869" y="19388"/>
                    <a:pt x="4952" y="17797"/>
                  </a:cubicBezTo>
                  <a:cubicBezTo>
                    <a:pt x="2936" y="17456"/>
                    <a:pt x="-238" y="13252"/>
                    <a:pt x="14" y="11377"/>
                  </a:cubicBezTo>
                  <a:cubicBezTo>
                    <a:pt x="468" y="7968"/>
                    <a:pt x="2533" y="3309"/>
                    <a:pt x="5052" y="2002"/>
                  </a:cubicBezTo>
                  <a:cubicBezTo>
                    <a:pt x="14624" y="-2885"/>
                    <a:pt x="22383" y="1888"/>
                    <a:pt x="31048" y="86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7CF29D2F-740C-71A2-59FB-CEFA6DA50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0091" y="5423453"/>
              <a:ext cx="34913" cy="18079"/>
            </a:xfrm>
            <a:custGeom>
              <a:avLst/>
              <a:gdLst>
                <a:gd name="connsiteX0" fmla="*/ 0 w 34913"/>
                <a:gd name="connsiteY0" fmla="*/ 11071 h 18079"/>
                <a:gd name="connsiteX1" fmla="*/ 34913 w 34913"/>
                <a:gd name="connsiteY1" fmla="*/ 2662 h 18079"/>
                <a:gd name="connsiteX2" fmla="*/ 0 w 34913"/>
                <a:gd name="connsiteY2" fmla="*/ 11071 h 1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13" h="18079">
                  <a:moveTo>
                    <a:pt x="0" y="11071"/>
                  </a:moveTo>
                  <a:cubicBezTo>
                    <a:pt x="10227" y="-917"/>
                    <a:pt x="21512" y="-2224"/>
                    <a:pt x="34913" y="2662"/>
                  </a:cubicBezTo>
                  <a:cubicBezTo>
                    <a:pt x="23830" y="20219"/>
                    <a:pt x="14963" y="22435"/>
                    <a:pt x="0" y="110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740A5681-54EC-7CAF-1A99-C8CE3A7471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976" y="3407273"/>
              <a:ext cx="35719" cy="17572"/>
            </a:xfrm>
            <a:custGeom>
              <a:avLst/>
              <a:gdLst>
                <a:gd name="connsiteX0" fmla="*/ 35720 w 35719"/>
                <a:gd name="connsiteY0" fmla="*/ 4113 h 17572"/>
                <a:gd name="connsiteX1" fmla="*/ 0 w 35719"/>
                <a:gd name="connsiteY1" fmla="*/ 11442 h 17572"/>
                <a:gd name="connsiteX2" fmla="*/ 35720 w 35719"/>
                <a:gd name="connsiteY2" fmla="*/ 4113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9" h="17572">
                  <a:moveTo>
                    <a:pt x="35720" y="4113"/>
                  </a:moveTo>
                  <a:cubicBezTo>
                    <a:pt x="20857" y="20079"/>
                    <a:pt x="15567" y="20931"/>
                    <a:pt x="0" y="11442"/>
                  </a:cubicBezTo>
                  <a:cubicBezTo>
                    <a:pt x="7507" y="-1910"/>
                    <a:pt x="9925" y="-2478"/>
                    <a:pt x="35720" y="41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9983BC36-AFD0-B8EC-EC6C-A3258CE904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5691" y="5888517"/>
              <a:ext cx="24213" cy="26595"/>
            </a:xfrm>
            <a:custGeom>
              <a:avLst/>
              <a:gdLst>
                <a:gd name="connsiteX0" fmla="*/ 24214 w 24213"/>
                <a:gd name="connsiteY0" fmla="*/ 15328 h 26595"/>
                <a:gd name="connsiteX1" fmla="*/ 9603 w 24213"/>
                <a:gd name="connsiteY1" fmla="*/ 26351 h 26595"/>
                <a:gd name="connsiteX2" fmla="*/ 31 w 24213"/>
                <a:gd name="connsiteY2" fmla="*/ 14078 h 26595"/>
                <a:gd name="connsiteX3" fmla="*/ 11619 w 24213"/>
                <a:gd name="connsiteY3" fmla="*/ 158 h 26595"/>
                <a:gd name="connsiteX4" fmla="*/ 24214 w 24213"/>
                <a:gd name="connsiteY4" fmla="*/ 15328 h 2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13" h="26595">
                  <a:moveTo>
                    <a:pt x="24214" y="15328"/>
                  </a:moveTo>
                  <a:cubicBezTo>
                    <a:pt x="17866" y="20328"/>
                    <a:pt x="14087" y="25385"/>
                    <a:pt x="9603" y="26351"/>
                  </a:cubicBezTo>
                  <a:cubicBezTo>
                    <a:pt x="2298" y="27942"/>
                    <a:pt x="-322" y="21522"/>
                    <a:pt x="31" y="14078"/>
                  </a:cubicBezTo>
                  <a:cubicBezTo>
                    <a:pt x="384" y="5840"/>
                    <a:pt x="4213" y="-1149"/>
                    <a:pt x="11619" y="158"/>
                  </a:cubicBezTo>
                  <a:cubicBezTo>
                    <a:pt x="15548" y="840"/>
                    <a:pt x="18571" y="8170"/>
                    <a:pt x="24214" y="153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4FB2D2E1-9300-CBB3-5E93-B13DC4FA98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575" y="4293422"/>
              <a:ext cx="38389" cy="17291"/>
            </a:xfrm>
            <a:custGeom>
              <a:avLst/>
              <a:gdLst>
                <a:gd name="connsiteX0" fmla="*/ 38390 w 38389"/>
                <a:gd name="connsiteY0" fmla="*/ 3538 h 17291"/>
                <a:gd name="connsiteX1" fmla="*/ 0 w 38389"/>
                <a:gd name="connsiteY1" fmla="*/ 5413 h 17291"/>
                <a:gd name="connsiteX2" fmla="*/ 38390 w 38389"/>
                <a:gd name="connsiteY2" fmla="*/ 3538 h 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9" h="17291">
                  <a:moveTo>
                    <a:pt x="38390" y="3538"/>
                  </a:moveTo>
                  <a:cubicBezTo>
                    <a:pt x="18540" y="21492"/>
                    <a:pt x="7809" y="21606"/>
                    <a:pt x="0" y="5413"/>
                  </a:cubicBezTo>
                  <a:cubicBezTo>
                    <a:pt x="11487" y="-2258"/>
                    <a:pt x="23124" y="-723"/>
                    <a:pt x="38390" y="35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F5FAA19-EC08-5C01-6AD3-34E64CC9DB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92294" y="2466028"/>
              <a:ext cx="38893" cy="16247"/>
            </a:xfrm>
            <a:custGeom>
              <a:avLst/>
              <a:gdLst>
                <a:gd name="connsiteX0" fmla="*/ 0 w 38893"/>
                <a:gd name="connsiteY0" fmla="*/ 13704 h 16247"/>
                <a:gd name="connsiteX1" fmla="*/ 38893 w 38893"/>
                <a:gd name="connsiteY1" fmla="*/ 351 h 16247"/>
                <a:gd name="connsiteX2" fmla="*/ 0 w 38893"/>
                <a:gd name="connsiteY2" fmla="*/ 13704 h 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93" h="16247">
                  <a:moveTo>
                    <a:pt x="0" y="13704"/>
                  </a:moveTo>
                  <a:cubicBezTo>
                    <a:pt x="11537" y="-4023"/>
                    <a:pt x="25291" y="636"/>
                    <a:pt x="38893" y="351"/>
                  </a:cubicBezTo>
                  <a:cubicBezTo>
                    <a:pt x="29825" y="16602"/>
                    <a:pt x="23175" y="19045"/>
                    <a:pt x="0" y="137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8E0CE2B0-674E-DB85-2241-C0D9CBE9A2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07357" y="2438960"/>
              <a:ext cx="35114" cy="17951"/>
            </a:xfrm>
            <a:custGeom>
              <a:avLst/>
              <a:gdLst>
                <a:gd name="connsiteX0" fmla="*/ 0 w 35114"/>
                <a:gd name="connsiteY0" fmla="*/ 16454 h 17951"/>
                <a:gd name="connsiteX1" fmla="*/ 35115 w 35114"/>
                <a:gd name="connsiteY1" fmla="*/ 1170 h 17951"/>
                <a:gd name="connsiteX2" fmla="*/ 0 w 35114"/>
                <a:gd name="connsiteY2" fmla="*/ 16454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14" h="17951">
                  <a:moveTo>
                    <a:pt x="0" y="16454"/>
                  </a:moveTo>
                  <a:cubicBezTo>
                    <a:pt x="7406" y="-1728"/>
                    <a:pt x="19648" y="-1160"/>
                    <a:pt x="35115" y="1170"/>
                  </a:cubicBezTo>
                  <a:cubicBezTo>
                    <a:pt x="25643" y="15772"/>
                    <a:pt x="15315" y="20772"/>
                    <a:pt x="0" y="16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95738EC5-A701-456E-3E8F-A3A3584D57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5774" y="2782926"/>
              <a:ext cx="36525" cy="16211"/>
            </a:xfrm>
            <a:custGeom>
              <a:avLst/>
              <a:gdLst>
                <a:gd name="connsiteX0" fmla="*/ 0 w 36525"/>
                <a:gd name="connsiteY0" fmla="*/ 7149 h 16211"/>
                <a:gd name="connsiteX1" fmla="*/ 36526 w 36525"/>
                <a:gd name="connsiteY1" fmla="*/ 6127 h 16211"/>
                <a:gd name="connsiteX2" fmla="*/ 0 w 36525"/>
                <a:gd name="connsiteY2" fmla="*/ 7149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6211">
                  <a:moveTo>
                    <a:pt x="0" y="7149"/>
                  </a:moveTo>
                  <a:cubicBezTo>
                    <a:pt x="13703" y="-3930"/>
                    <a:pt x="24485" y="-408"/>
                    <a:pt x="36526" y="6127"/>
                  </a:cubicBezTo>
                  <a:cubicBezTo>
                    <a:pt x="20958" y="19252"/>
                    <a:pt x="16172" y="19536"/>
                    <a:pt x="0" y="7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F38832A9-FE90-4283-C7DB-3E2026B989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6897" y="2780857"/>
              <a:ext cx="28969" cy="18537"/>
            </a:xfrm>
            <a:custGeom>
              <a:avLst/>
              <a:gdLst>
                <a:gd name="connsiteX0" fmla="*/ 28969 w 28969"/>
                <a:gd name="connsiteY0" fmla="*/ 13990 h 18537"/>
                <a:gd name="connsiteX1" fmla="*/ 6046 w 28969"/>
                <a:gd name="connsiteY1" fmla="*/ 18536 h 18537"/>
                <a:gd name="connsiteX2" fmla="*/ 1 w 28969"/>
                <a:gd name="connsiteY2" fmla="*/ 10638 h 18537"/>
                <a:gd name="connsiteX3" fmla="*/ 5442 w 28969"/>
                <a:gd name="connsiteY3" fmla="*/ 1661 h 18537"/>
                <a:gd name="connsiteX4" fmla="*/ 28969 w 28969"/>
                <a:gd name="connsiteY4" fmla="*/ 14047 h 1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69" h="18537">
                  <a:moveTo>
                    <a:pt x="28969" y="13990"/>
                  </a:moveTo>
                  <a:cubicBezTo>
                    <a:pt x="19951" y="15922"/>
                    <a:pt x="13049" y="18195"/>
                    <a:pt x="6046" y="18536"/>
                  </a:cubicBezTo>
                  <a:cubicBezTo>
                    <a:pt x="3981" y="18649"/>
                    <a:pt x="51" y="13479"/>
                    <a:pt x="1" y="10638"/>
                  </a:cubicBezTo>
                  <a:cubicBezTo>
                    <a:pt x="-50" y="7570"/>
                    <a:pt x="2872" y="2797"/>
                    <a:pt x="5442" y="1661"/>
                  </a:cubicBezTo>
                  <a:cubicBezTo>
                    <a:pt x="14460" y="-2373"/>
                    <a:pt x="21815" y="638"/>
                    <a:pt x="28969" y="1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B3FEFADA-5A91-9565-93DE-4ADD5D534E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37695" y="1242482"/>
              <a:ext cx="39800" cy="17209"/>
            </a:xfrm>
            <a:custGeom>
              <a:avLst/>
              <a:gdLst>
                <a:gd name="connsiteX0" fmla="*/ 0 w 39800"/>
                <a:gd name="connsiteY0" fmla="*/ 15367 h 17209"/>
                <a:gd name="connsiteX1" fmla="*/ 39800 w 39800"/>
                <a:gd name="connsiteY1" fmla="*/ 2696 h 17209"/>
                <a:gd name="connsiteX2" fmla="*/ 0 w 39800"/>
                <a:gd name="connsiteY2" fmla="*/ 15367 h 1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00" h="17209">
                  <a:moveTo>
                    <a:pt x="0" y="15367"/>
                  </a:moveTo>
                  <a:cubicBezTo>
                    <a:pt x="11587" y="-4179"/>
                    <a:pt x="24384" y="-827"/>
                    <a:pt x="39800" y="2696"/>
                  </a:cubicBezTo>
                  <a:cubicBezTo>
                    <a:pt x="29220" y="18435"/>
                    <a:pt x="17129" y="19003"/>
                    <a:pt x="0" y="15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763B43BA-9708-78C0-2A29-354524255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4600" y="147728"/>
              <a:ext cx="23303" cy="30384"/>
            </a:xfrm>
            <a:custGeom>
              <a:avLst/>
              <a:gdLst>
                <a:gd name="connsiteX0" fmla="*/ 9751 w 23303"/>
                <a:gd name="connsiteY0" fmla="*/ 0 h 30384"/>
                <a:gd name="connsiteX1" fmla="*/ 23303 w 23303"/>
                <a:gd name="connsiteY1" fmla="*/ 19602 h 30384"/>
                <a:gd name="connsiteX2" fmla="*/ 10608 w 23303"/>
                <a:gd name="connsiteY2" fmla="*/ 30000 h 30384"/>
                <a:gd name="connsiteX3" fmla="*/ 128 w 23303"/>
                <a:gd name="connsiteY3" fmla="*/ 18580 h 30384"/>
                <a:gd name="connsiteX4" fmla="*/ 9701 w 23303"/>
                <a:gd name="connsiteY4" fmla="*/ 0 h 3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03" h="30384">
                  <a:moveTo>
                    <a:pt x="9751" y="0"/>
                  </a:moveTo>
                  <a:cubicBezTo>
                    <a:pt x="16099" y="9205"/>
                    <a:pt x="19726" y="14432"/>
                    <a:pt x="23303" y="19602"/>
                  </a:cubicBezTo>
                  <a:cubicBezTo>
                    <a:pt x="19122" y="23239"/>
                    <a:pt x="15343" y="28693"/>
                    <a:pt x="10608" y="30000"/>
                  </a:cubicBezTo>
                  <a:cubicBezTo>
                    <a:pt x="3655" y="31989"/>
                    <a:pt x="-829" y="25966"/>
                    <a:pt x="128" y="18580"/>
                  </a:cubicBezTo>
                  <a:cubicBezTo>
                    <a:pt x="783" y="13466"/>
                    <a:pt x="4965" y="8864"/>
                    <a:pt x="970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094212-F274-DEE4-79E2-3522DCD7FC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549" y="2675699"/>
              <a:ext cx="14720" cy="40454"/>
            </a:xfrm>
            <a:custGeom>
              <a:avLst/>
              <a:gdLst>
                <a:gd name="connsiteX0" fmla="*/ 12711 w 14720"/>
                <a:gd name="connsiteY0" fmla="*/ 0 h 40454"/>
                <a:gd name="connsiteX1" fmla="*/ 5808 w 14720"/>
                <a:gd name="connsiteY1" fmla="*/ 40455 h 40454"/>
                <a:gd name="connsiteX2" fmla="*/ 12711 w 14720"/>
                <a:gd name="connsiteY2" fmla="*/ 0 h 4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0" h="40454">
                  <a:moveTo>
                    <a:pt x="12711" y="0"/>
                  </a:moveTo>
                  <a:cubicBezTo>
                    <a:pt x="15431" y="14546"/>
                    <a:pt x="17144" y="28239"/>
                    <a:pt x="5808" y="40455"/>
                  </a:cubicBezTo>
                  <a:cubicBezTo>
                    <a:pt x="-3512" y="17500"/>
                    <a:pt x="-1900" y="8352"/>
                    <a:pt x="1271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3C77532-6853-E466-F5FD-6F97096D6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6638" y="5593162"/>
              <a:ext cx="21809" cy="27128"/>
            </a:xfrm>
            <a:custGeom>
              <a:avLst/>
              <a:gdLst>
                <a:gd name="connsiteX0" fmla="*/ 8817 w 21809"/>
                <a:gd name="connsiteY0" fmla="*/ 57 h 27128"/>
                <a:gd name="connsiteX1" fmla="*/ 21613 w 21809"/>
                <a:gd name="connsiteY1" fmla="*/ 15568 h 27128"/>
                <a:gd name="connsiteX2" fmla="*/ 9169 w 21809"/>
                <a:gd name="connsiteY2" fmla="*/ 26932 h 27128"/>
                <a:gd name="connsiteX3" fmla="*/ 0 w 21809"/>
                <a:gd name="connsiteY3" fmla="*/ 17273 h 27128"/>
                <a:gd name="connsiteX4" fmla="*/ 8817 w 21809"/>
                <a:gd name="connsiteY4" fmla="*/ 0 h 2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9" h="27128">
                  <a:moveTo>
                    <a:pt x="8817" y="57"/>
                  </a:moveTo>
                  <a:cubicBezTo>
                    <a:pt x="15064" y="7329"/>
                    <a:pt x="20908" y="10909"/>
                    <a:pt x="21613" y="15568"/>
                  </a:cubicBezTo>
                  <a:cubicBezTo>
                    <a:pt x="23125" y="25114"/>
                    <a:pt x="15618" y="27955"/>
                    <a:pt x="9169" y="26932"/>
                  </a:cubicBezTo>
                  <a:cubicBezTo>
                    <a:pt x="5592" y="26364"/>
                    <a:pt x="0" y="20682"/>
                    <a:pt x="0" y="17273"/>
                  </a:cubicBezTo>
                  <a:cubicBezTo>
                    <a:pt x="0" y="12670"/>
                    <a:pt x="4433" y="8011"/>
                    <a:pt x="88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A1014CD1-5E10-E33A-272E-A2956218B84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642" y="3586458"/>
              <a:ext cx="37785" cy="17382"/>
            </a:xfrm>
            <a:custGeom>
              <a:avLst/>
              <a:gdLst>
                <a:gd name="connsiteX0" fmla="*/ 0 w 37785"/>
                <a:gd name="connsiteY0" fmla="*/ 12031 h 17382"/>
                <a:gd name="connsiteX1" fmla="*/ 37785 w 37785"/>
                <a:gd name="connsiteY1" fmla="*/ 11577 h 17382"/>
                <a:gd name="connsiteX2" fmla="*/ 0 w 37785"/>
                <a:gd name="connsiteY2" fmla="*/ 12031 h 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17382">
                  <a:moveTo>
                    <a:pt x="0" y="12031"/>
                  </a:moveTo>
                  <a:cubicBezTo>
                    <a:pt x="15971" y="-4162"/>
                    <a:pt x="24334" y="-3707"/>
                    <a:pt x="37785" y="11577"/>
                  </a:cubicBezTo>
                  <a:cubicBezTo>
                    <a:pt x="25946" y="20668"/>
                    <a:pt x="15114" y="17713"/>
                    <a:pt x="0" y="120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49D800BE-12B1-0164-CE73-43104C6C6C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875" y="6132394"/>
              <a:ext cx="31197" cy="16680"/>
            </a:xfrm>
            <a:custGeom>
              <a:avLst/>
              <a:gdLst>
                <a:gd name="connsiteX0" fmla="*/ 30895 w 31197"/>
                <a:gd name="connsiteY0" fmla="*/ 13839 h 16680"/>
                <a:gd name="connsiteX1" fmla="*/ 6965 w 31197"/>
                <a:gd name="connsiteY1" fmla="*/ 16680 h 16680"/>
                <a:gd name="connsiteX2" fmla="*/ 12 w 31197"/>
                <a:gd name="connsiteY2" fmla="*/ 9578 h 16680"/>
                <a:gd name="connsiteX3" fmla="*/ 5907 w 31197"/>
                <a:gd name="connsiteY3" fmla="*/ 1453 h 16680"/>
                <a:gd name="connsiteX4" fmla="*/ 31198 w 31197"/>
                <a:gd name="connsiteY4" fmla="*/ 6851 h 16680"/>
                <a:gd name="connsiteX5" fmla="*/ 30895 w 31197"/>
                <a:gd name="connsiteY5" fmla="*/ 13839 h 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7" h="16680">
                  <a:moveTo>
                    <a:pt x="30895" y="13839"/>
                  </a:moveTo>
                  <a:cubicBezTo>
                    <a:pt x="22935" y="14919"/>
                    <a:pt x="14925" y="16623"/>
                    <a:pt x="6965" y="16680"/>
                  </a:cubicBezTo>
                  <a:cubicBezTo>
                    <a:pt x="4496" y="16680"/>
                    <a:pt x="264" y="12305"/>
                    <a:pt x="12" y="9578"/>
                  </a:cubicBezTo>
                  <a:cubicBezTo>
                    <a:pt x="-239" y="7021"/>
                    <a:pt x="3388" y="2078"/>
                    <a:pt x="5907" y="1453"/>
                  </a:cubicBezTo>
                  <a:cubicBezTo>
                    <a:pt x="14925" y="-763"/>
                    <a:pt x="24145" y="-1444"/>
                    <a:pt x="31198" y="6851"/>
                  </a:cubicBezTo>
                  <a:cubicBezTo>
                    <a:pt x="31097" y="9181"/>
                    <a:pt x="30996" y="11510"/>
                    <a:pt x="30895" y="13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FB804F7A-4445-01E7-0FB9-1FC0286035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43891" y="1266527"/>
              <a:ext cx="28716" cy="16681"/>
            </a:xfrm>
            <a:custGeom>
              <a:avLst/>
              <a:gdLst>
                <a:gd name="connsiteX0" fmla="*/ 0 w 28716"/>
                <a:gd name="connsiteY0" fmla="*/ 15981 h 16681"/>
                <a:gd name="connsiteX1" fmla="*/ 28717 w 28716"/>
                <a:gd name="connsiteY1" fmla="*/ 2742 h 16681"/>
                <a:gd name="connsiteX2" fmla="*/ 0 w 28716"/>
                <a:gd name="connsiteY2" fmla="*/ 15981 h 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16" h="16681">
                  <a:moveTo>
                    <a:pt x="0" y="15981"/>
                  </a:moveTo>
                  <a:cubicBezTo>
                    <a:pt x="7507" y="-1462"/>
                    <a:pt x="9774" y="-2428"/>
                    <a:pt x="28717" y="2742"/>
                  </a:cubicBezTo>
                  <a:cubicBezTo>
                    <a:pt x="22722" y="16152"/>
                    <a:pt x="13552" y="18027"/>
                    <a:pt x="0" y="159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9ACE5D1B-5596-015F-909F-94EDD81293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7243" y="5207037"/>
              <a:ext cx="32293" cy="16224"/>
            </a:xfrm>
            <a:custGeom>
              <a:avLst/>
              <a:gdLst>
                <a:gd name="connsiteX0" fmla="*/ 32294 w 32293"/>
                <a:gd name="connsiteY0" fmla="*/ 5668 h 16224"/>
                <a:gd name="connsiteX1" fmla="*/ 0 w 32293"/>
                <a:gd name="connsiteY1" fmla="*/ 14191 h 16224"/>
                <a:gd name="connsiteX2" fmla="*/ 4232 w 32293"/>
                <a:gd name="connsiteY2" fmla="*/ 3793 h 16224"/>
                <a:gd name="connsiteX3" fmla="*/ 32243 w 32293"/>
                <a:gd name="connsiteY3" fmla="*/ 5668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93" h="16224">
                  <a:moveTo>
                    <a:pt x="32294" y="5668"/>
                  </a:moveTo>
                  <a:cubicBezTo>
                    <a:pt x="22268" y="16804"/>
                    <a:pt x="12595" y="18168"/>
                    <a:pt x="0" y="14191"/>
                  </a:cubicBezTo>
                  <a:cubicBezTo>
                    <a:pt x="1663" y="9929"/>
                    <a:pt x="2066" y="5327"/>
                    <a:pt x="4232" y="3793"/>
                  </a:cubicBezTo>
                  <a:cubicBezTo>
                    <a:pt x="11940" y="-1775"/>
                    <a:pt x="15114" y="-1264"/>
                    <a:pt x="32243" y="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5217B977-2466-3F0E-6D4C-7FCBA0CBE2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2966" y="3116781"/>
              <a:ext cx="16372" cy="34753"/>
            </a:xfrm>
            <a:custGeom>
              <a:avLst/>
              <a:gdLst>
                <a:gd name="connsiteX0" fmla="*/ 10484 w 16372"/>
                <a:gd name="connsiteY0" fmla="*/ 0 h 34753"/>
                <a:gd name="connsiteX1" fmla="*/ 16328 w 16372"/>
                <a:gd name="connsiteY1" fmla="*/ 24034 h 34753"/>
                <a:gd name="connsiteX2" fmla="*/ 11794 w 16372"/>
                <a:gd name="connsiteY2" fmla="*/ 33978 h 34753"/>
                <a:gd name="connsiteX3" fmla="*/ 2474 w 16372"/>
                <a:gd name="connsiteY3" fmla="*/ 32671 h 34753"/>
                <a:gd name="connsiteX4" fmla="*/ 408 w 16372"/>
                <a:gd name="connsiteY4" fmla="*/ 21762 h 34753"/>
                <a:gd name="connsiteX5" fmla="*/ 10484 w 16372"/>
                <a:gd name="connsiteY5" fmla="*/ 0 h 3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2" h="34753">
                  <a:moveTo>
                    <a:pt x="10484" y="0"/>
                  </a:moveTo>
                  <a:cubicBezTo>
                    <a:pt x="12651" y="8466"/>
                    <a:pt x="15321" y="16137"/>
                    <a:pt x="16328" y="24034"/>
                  </a:cubicBezTo>
                  <a:cubicBezTo>
                    <a:pt x="16731" y="27159"/>
                    <a:pt x="14313" y="32330"/>
                    <a:pt x="11794" y="33978"/>
                  </a:cubicBezTo>
                  <a:cubicBezTo>
                    <a:pt x="9527" y="35455"/>
                    <a:pt x="4338" y="34716"/>
                    <a:pt x="2474" y="32671"/>
                  </a:cubicBezTo>
                  <a:cubicBezTo>
                    <a:pt x="459" y="30398"/>
                    <a:pt x="-650" y="24830"/>
                    <a:pt x="408" y="21762"/>
                  </a:cubicBezTo>
                  <a:cubicBezTo>
                    <a:pt x="2927" y="14318"/>
                    <a:pt x="6907" y="7500"/>
                    <a:pt x="1048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854D8A95-EDC1-DCE6-0CC3-D71FF7B36F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2329" y="6407121"/>
              <a:ext cx="27261" cy="20246"/>
            </a:xfrm>
            <a:custGeom>
              <a:avLst/>
              <a:gdLst>
                <a:gd name="connsiteX0" fmla="*/ 27262 w 27261"/>
                <a:gd name="connsiteY0" fmla="*/ 10819 h 20246"/>
                <a:gd name="connsiteX1" fmla="*/ 10989 w 27261"/>
                <a:gd name="connsiteY1" fmla="*/ 20081 h 20246"/>
                <a:gd name="connsiteX2" fmla="*/ 57 w 27261"/>
                <a:gd name="connsiteY2" fmla="*/ 9228 h 20246"/>
                <a:gd name="connsiteX3" fmla="*/ 7311 w 27261"/>
                <a:gd name="connsiteY3" fmla="*/ 24 h 20246"/>
                <a:gd name="connsiteX4" fmla="*/ 27262 w 27261"/>
                <a:gd name="connsiteY4" fmla="*/ 10819 h 2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61" h="20246">
                  <a:moveTo>
                    <a:pt x="27262" y="10819"/>
                  </a:moveTo>
                  <a:cubicBezTo>
                    <a:pt x="18748" y="15819"/>
                    <a:pt x="15020" y="19399"/>
                    <a:pt x="10989" y="20081"/>
                  </a:cubicBezTo>
                  <a:cubicBezTo>
                    <a:pt x="4490" y="21160"/>
                    <a:pt x="-598" y="16899"/>
                    <a:pt x="57" y="9228"/>
                  </a:cubicBezTo>
                  <a:cubicBezTo>
                    <a:pt x="359" y="5762"/>
                    <a:pt x="5397" y="-431"/>
                    <a:pt x="7311" y="24"/>
                  </a:cubicBezTo>
                  <a:cubicBezTo>
                    <a:pt x="12752" y="1274"/>
                    <a:pt x="17740" y="5364"/>
                    <a:pt x="27262" y="10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872843A3-5B18-023A-6BBA-6EDE3614A9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51562" y="6173375"/>
              <a:ext cx="23376" cy="23142"/>
            </a:xfrm>
            <a:custGeom>
              <a:avLst/>
              <a:gdLst>
                <a:gd name="connsiteX0" fmla="*/ 23377 w 23376"/>
                <a:gd name="connsiteY0" fmla="*/ 9961 h 23142"/>
                <a:gd name="connsiteX1" fmla="*/ 6701 w 23376"/>
                <a:gd name="connsiteY1" fmla="*/ 23143 h 23142"/>
                <a:gd name="connsiteX2" fmla="*/ 0 w 23376"/>
                <a:gd name="connsiteY2" fmla="*/ 10359 h 23142"/>
                <a:gd name="connsiteX3" fmla="*/ 11890 w 23376"/>
                <a:gd name="connsiteY3" fmla="*/ 359 h 23142"/>
                <a:gd name="connsiteX4" fmla="*/ 23377 w 23376"/>
                <a:gd name="connsiteY4" fmla="*/ 9961 h 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76" h="23142">
                  <a:moveTo>
                    <a:pt x="23377" y="9961"/>
                  </a:moveTo>
                  <a:cubicBezTo>
                    <a:pt x="16273" y="15529"/>
                    <a:pt x="11487" y="19336"/>
                    <a:pt x="6701" y="23143"/>
                  </a:cubicBezTo>
                  <a:cubicBezTo>
                    <a:pt x="4333" y="18881"/>
                    <a:pt x="51" y="14620"/>
                    <a:pt x="0" y="10359"/>
                  </a:cubicBezTo>
                  <a:cubicBezTo>
                    <a:pt x="-50" y="2859"/>
                    <a:pt x="5240" y="-1289"/>
                    <a:pt x="11890" y="359"/>
                  </a:cubicBezTo>
                  <a:cubicBezTo>
                    <a:pt x="15165" y="1211"/>
                    <a:pt x="17835" y="5189"/>
                    <a:pt x="23377" y="9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8258556-ADFA-5B74-82D4-B13094FC9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3857" y="5444638"/>
              <a:ext cx="20693" cy="26591"/>
            </a:xfrm>
            <a:custGeom>
              <a:avLst/>
              <a:gdLst>
                <a:gd name="connsiteX0" fmla="*/ 8350 w 20693"/>
                <a:gd name="connsiteY0" fmla="*/ 26534 h 26591"/>
                <a:gd name="connsiteX1" fmla="*/ 3312 w 20693"/>
                <a:gd name="connsiteY1" fmla="*/ 4829 h 26591"/>
                <a:gd name="connsiteX2" fmla="*/ 17419 w 20693"/>
                <a:gd name="connsiteY2" fmla="*/ 0 h 26591"/>
                <a:gd name="connsiteX3" fmla="*/ 20693 w 20693"/>
                <a:gd name="connsiteY3" fmla="*/ 5170 h 26591"/>
                <a:gd name="connsiteX4" fmla="*/ 8350 w 20693"/>
                <a:gd name="connsiteY4" fmla="*/ 26591 h 2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93" h="26591">
                  <a:moveTo>
                    <a:pt x="8350" y="26534"/>
                  </a:moveTo>
                  <a:cubicBezTo>
                    <a:pt x="-1877" y="17955"/>
                    <a:pt x="-1625" y="10398"/>
                    <a:pt x="3312" y="4829"/>
                  </a:cubicBezTo>
                  <a:cubicBezTo>
                    <a:pt x="6386" y="1364"/>
                    <a:pt x="12582" y="1477"/>
                    <a:pt x="17419" y="0"/>
                  </a:cubicBezTo>
                  <a:cubicBezTo>
                    <a:pt x="18527" y="1704"/>
                    <a:pt x="19585" y="3466"/>
                    <a:pt x="20693" y="5170"/>
                  </a:cubicBezTo>
                  <a:cubicBezTo>
                    <a:pt x="16814" y="11875"/>
                    <a:pt x="12985" y="18580"/>
                    <a:pt x="8350" y="26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D5454D4-99CF-DCD0-8282-1241340705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3322" y="4726839"/>
              <a:ext cx="18726" cy="24271"/>
            </a:xfrm>
            <a:custGeom>
              <a:avLst/>
              <a:gdLst>
                <a:gd name="connsiteX0" fmla="*/ 9053 w 18726"/>
                <a:gd name="connsiteY0" fmla="*/ 24272 h 24271"/>
                <a:gd name="connsiteX1" fmla="*/ 35 w 18726"/>
                <a:gd name="connsiteY1" fmla="*/ 10067 h 24271"/>
                <a:gd name="connsiteX2" fmla="*/ 9255 w 18726"/>
                <a:gd name="connsiteY2" fmla="*/ 10 h 24271"/>
                <a:gd name="connsiteX3" fmla="*/ 18725 w 18726"/>
                <a:gd name="connsiteY3" fmla="*/ 8987 h 24271"/>
                <a:gd name="connsiteX4" fmla="*/ 9053 w 18726"/>
                <a:gd name="connsiteY4" fmla="*/ 24215 h 2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6" h="24271">
                  <a:moveTo>
                    <a:pt x="9053" y="24272"/>
                  </a:moveTo>
                  <a:cubicBezTo>
                    <a:pt x="4619" y="17737"/>
                    <a:pt x="-469" y="13362"/>
                    <a:pt x="35" y="10067"/>
                  </a:cubicBezTo>
                  <a:cubicBezTo>
                    <a:pt x="690" y="5976"/>
                    <a:pt x="5778" y="351"/>
                    <a:pt x="9255" y="10"/>
                  </a:cubicBezTo>
                  <a:cubicBezTo>
                    <a:pt x="12428" y="-274"/>
                    <a:pt x="18676" y="5635"/>
                    <a:pt x="18725" y="8987"/>
                  </a:cubicBezTo>
                  <a:cubicBezTo>
                    <a:pt x="18826" y="12965"/>
                    <a:pt x="13839" y="17169"/>
                    <a:pt x="9053" y="2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C61717BB-D399-C22A-4401-52EE3FA980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4622" y="4771391"/>
              <a:ext cx="26752" cy="18700"/>
            </a:xfrm>
            <a:custGeom>
              <a:avLst/>
              <a:gdLst>
                <a:gd name="connsiteX0" fmla="*/ 26752 w 26752"/>
                <a:gd name="connsiteY0" fmla="*/ 8356 h 18700"/>
                <a:gd name="connsiteX1" fmla="*/ 9320 w 26752"/>
                <a:gd name="connsiteY1" fmla="*/ 18697 h 18700"/>
                <a:gd name="connsiteX2" fmla="*/ 0 w 26752"/>
                <a:gd name="connsiteY2" fmla="*/ 9322 h 18700"/>
                <a:gd name="connsiteX3" fmla="*/ 10328 w 26752"/>
                <a:gd name="connsiteY3" fmla="*/ 61 h 18700"/>
                <a:gd name="connsiteX4" fmla="*/ 26752 w 26752"/>
                <a:gd name="connsiteY4" fmla="*/ 8356 h 1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2" h="18700">
                  <a:moveTo>
                    <a:pt x="26752" y="8356"/>
                  </a:moveTo>
                  <a:cubicBezTo>
                    <a:pt x="18187" y="13754"/>
                    <a:pt x="13855" y="18413"/>
                    <a:pt x="9320" y="18697"/>
                  </a:cubicBezTo>
                  <a:cubicBezTo>
                    <a:pt x="6348" y="18867"/>
                    <a:pt x="3124" y="12674"/>
                    <a:pt x="0" y="9322"/>
                  </a:cubicBezTo>
                  <a:cubicBezTo>
                    <a:pt x="3426" y="6026"/>
                    <a:pt x="6550" y="685"/>
                    <a:pt x="10328" y="61"/>
                  </a:cubicBezTo>
                  <a:cubicBezTo>
                    <a:pt x="13955" y="-565"/>
                    <a:pt x="18187" y="3754"/>
                    <a:pt x="26752" y="8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CF4310CD-2758-1F4F-A480-F47A1443D0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3495" y="773872"/>
              <a:ext cx="23175" cy="21753"/>
            </a:xfrm>
            <a:custGeom>
              <a:avLst/>
              <a:gdLst>
                <a:gd name="connsiteX0" fmla="*/ 23175 w 23175"/>
                <a:gd name="connsiteY0" fmla="*/ 13462 h 21753"/>
                <a:gd name="connsiteX1" fmla="*/ 8011 w 23175"/>
                <a:gd name="connsiteY1" fmla="*/ 21644 h 21753"/>
                <a:gd name="connsiteX2" fmla="*/ 0 w 23175"/>
                <a:gd name="connsiteY2" fmla="*/ 10053 h 21753"/>
                <a:gd name="connsiteX3" fmla="*/ 8464 w 23175"/>
                <a:gd name="connsiteY3" fmla="*/ 53 h 21753"/>
                <a:gd name="connsiteX4" fmla="*/ 23175 w 23175"/>
                <a:gd name="connsiteY4" fmla="*/ 13519 h 2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5" h="21753">
                  <a:moveTo>
                    <a:pt x="23175" y="13462"/>
                  </a:moveTo>
                  <a:cubicBezTo>
                    <a:pt x="15870" y="17666"/>
                    <a:pt x="11285" y="22553"/>
                    <a:pt x="8011" y="21644"/>
                  </a:cubicBezTo>
                  <a:cubicBezTo>
                    <a:pt x="4484" y="20621"/>
                    <a:pt x="50" y="14200"/>
                    <a:pt x="0" y="10053"/>
                  </a:cubicBezTo>
                  <a:cubicBezTo>
                    <a:pt x="0" y="6530"/>
                    <a:pt x="6701" y="-686"/>
                    <a:pt x="8464" y="53"/>
                  </a:cubicBezTo>
                  <a:cubicBezTo>
                    <a:pt x="13099" y="1871"/>
                    <a:pt x="16676" y="7155"/>
                    <a:pt x="23175" y="13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9A0FE58A-0FC3-5F7B-C432-2801B3114B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0730" y="5133990"/>
              <a:ext cx="23628" cy="18751"/>
            </a:xfrm>
            <a:custGeom>
              <a:avLst/>
              <a:gdLst>
                <a:gd name="connsiteX0" fmla="*/ 23628 w 23628"/>
                <a:gd name="connsiteY0" fmla="*/ 7691 h 18751"/>
                <a:gd name="connsiteX1" fmla="*/ 8111 w 23628"/>
                <a:gd name="connsiteY1" fmla="*/ 18714 h 18751"/>
                <a:gd name="connsiteX2" fmla="*/ 0 w 23628"/>
                <a:gd name="connsiteY2" fmla="*/ 10362 h 18751"/>
                <a:gd name="connsiteX3" fmla="*/ 9874 w 23628"/>
                <a:gd name="connsiteY3" fmla="*/ 134 h 18751"/>
                <a:gd name="connsiteX4" fmla="*/ 23628 w 23628"/>
                <a:gd name="connsiteY4" fmla="*/ 7748 h 1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8" h="18751">
                  <a:moveTo>
                    <a:pt x="23628" y="7691"/>
                  </a:moveTo>
                  <a:cubicBezTo>
                    <a:pt x="16726" y="12918"/>
                    <a:pt x="12746" y="17293"/>
                    <a:pt x="8111" y="18714"/>
                  </a:cubicBezTo>
                  <a:cubicBezTo>
                    <a:pt x="6197" y="19282"/>
                    <a:pt x="2771" y="13316"/>
                    <a:pt x="0" y="10362"/>
                  </a:cubicBezTo>
                  <a:cubicBezTo>
                    <a:pt x="3224" y="6782"/>
                    <a:pt x="5995" y="1554"/>
                    <a:pt x="9874" y="134"/>
                  </a:cubicBezTo>
                  <a:cubicBezTo>
                    <a:pt x="12494" y="-832"/>
                    <a:pt x="16625" y="3600"/>
                    <a:pt x="23628" y="77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C7A0D9EE-97F6-A557-62AB-2BDCFF4DA1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33702" y="2776873"/>
              <a:ext cx="17343" cy="13656"/>
            </a:xfrm>
            <a:custGeom>
              <a:avLst/>
              <a:gdLst>
                <a:gd name="connsiteX0" fmla="*/ 17143 w 17343"/>
                <a:gd name="connsiteY0" fmla="*/ 13657 h 13656"/>
                <a:gd name="connsiteX1" fmla="*/ 215 w 17343"/>
                <a:gd name="connsiteY1" fmla="*/ 13657 h 13656"/>
                <a:gd name="connsiteX2" fmla="*/ 970 w 17343"/>
                <a:gd name="connsiteY2" fmla="*/ 3145 h 13656"/>
                <a:gd name="connsiteX3" fmla="*/ 17344 w 17343"/>
                <a:gd name="connsiteY3" fmla="*/ 6270 h 13656"/>
                <a:gd name="connsiteX4" fmla="*/ 17193 w 17343"/>
                <a:gd name="connsiteY4" fmla="*/ 13657 h 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3" h="13656">
                  <a:moveTo>
                    <a:pt x="17143" y="13657"/>
                  </a:moveTo>
                  <a:lnTo>
                    <a:pt x="215" y="13657"/>
                  </a:lnTo>
                  <a:cubicBezTo>
                    <a:pt x="366" y="10077"/>
                    <a:pt x="-743" y="4850"/>
                    <a:pt x="970" y="3145"/>
                  </a:cubicBezTo>
                  <a:cubicBezTo>
                    <a:pt x="7520" y="-3389"/>
                    <a:pt x="12608" y="1554"/>
                    <a:pt x="17344" y="6270"/>
                  </a:cubicBezTo>
                  <a:cubicBezTo>
                    <a:pt x="17344" y="8713"/>
                    <a:pt x="17243" y="11157"/>
                    <a:pt x="17193" y="13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5F209891-88A8-21A4-25F9-A3F83B8DFF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7138" y="6439247"/>
              <a:ext cx="16531" cy="22029"/>
            </a:xfrm>
            <a:custGeom>
              <a:avLst/>
              <a:gdLst>
                <a:gd name="connsiteX0" fmla="*/ 12861 w 16531"/>
                <a:gd name="connsiteY0" fmla="*/ 0 h 22029"/>
                <a:gd name="connsiteX1" fmla="*/ 16338 w 16531"/>
                <a:gd name="connsiteY1" fmla="*/ 10852 h 22029"/>
                <a:gd name="connsiteX2" fmla="*/ 6665 w 16531"/>
                <a:gd name="connsiteY2" fmla="*/ 21989 h 22029"/>
                <a:gd name="connsiteX3" fmla="*/ 14 w 16531"/>
                <a:gd name="connsiteY3" fmla="*/ 15966 h 22029"/>
                <a:gd name="connsiteX4" fmla="*/ 7017 w 16531"/>
                <a:gd name="connsiteY4" fmla="*/ 2954 h 22029"/>
                <a:gd name="connsiteX5" fmla="*/ 12861 w 16531"/>
                <a:gd name="connsiteY5" fmla="*/ 0 h 2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1" h="22029">
                  <a:moveTo>
                    <a:pt x="12861" y="0"/>
                  </a:moveTo>
                  <a:cubicBezTo>
                    <a:pt x="14171" y="3693"/>
                    <a:pt x="17345" y="8352"/>
                    <a:pt x="16338" y="10852"/>
                  </a:cubicBezTo>
                  <a:cubicBezTo>
                    <a:pt x="14524" y="15398"/>
                    <a:pt x="10494" y="19091"/>
                    <a:pt x="6665" y="21989"/>
                  </a:cubicBezTo>
                  <a:cubicBezTo>
                    <a:pt x="5909" y="22557"/>
                    <a:pt x="-338" y="16989"/>
                    <a:pt x="14" y="15966"/>
                  </a:cubicBezTo>
                  <a:cubicBezTo>
                    <a:pt x="1576" y="11307"/>
                    <a:pt x="4549" y="7215"/>
                    <a:pt x="7017" y="2954"/>
                  </a:cubicBezTo>
                  <a:cubicBezTo>
                    <a:pt x="8982" y="1989"/>
                    <a:pt x="10896" y="965"/>
                    <a:pt x="1286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71C7FF5B-8F62-9B0F-14B4-575F62752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6347" y="5722880"/>
              <a:ext cx="17006" cy="15680"/>
            </a:xfrm>
            <a:custGeom>
              <a:avLst/>
              <a:gdLst>
                <a:gd name="connsiteX0" fmla="*/ 16956 w 17006"/>
                <a:gd name="connsiteY0" fmla="*/ 9373 h 15680"/>
                <a:gd name="connsiteX1" fmla="*/ 1136 w 17006"/>
                <a:gd name="connsiteY1" fmla="*/ 15680 h 15680"/>
                <a:gd name="connsiteX2" fmla="*/ 582 w 17006"/>
                <a:gd name="connsiteY2" fmla="*/ 5055 h 15680"/>
                <a:gd name="connsiteX3" fmla="*/ 17006 w 17006"/>
                <a:gd name="connsiteY3" fmla="*/ 9373 h 1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6" h="15680">
                  <a:moveTo>
                    <a:pt x="16956" y="9373"/>
                  </a:moveTo>
                  <a:cubicBezTo>
                    <a:pt x="11112" y="11703"/>
                    <a:pt x="6124" y="13692"/>
                    <a:pt x="1136" y="15680"/>
                  </a:cubicBezTo>
                  <a:cubicBezTo>
                    <a:pt x="834" y="12044"/>
                    <a:pt x="-879" y="7214"/>
                    <a:pt x="582" y="5055"/>
                  </a:cubicBezTo>
                  <a:cubicBezTo>
                    <a:pt x="5419" y="-2331"/>
                    <a:pt x="10860" y="-2217"/>
                    <a:pt x="17006" y="9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6659FC60-B117-FC95-02EA-ED5C9A5993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9216" y="4107333"/>
              <a:ext cx="20454" cy="14873"/>
            </a:xfrm>
            <a:custGeom>
              <a:avLst/>
              <a:gdLst>
                <a:gd name="connsiteX0" fmla="*/ 20404 w 20454"/>
                <a:gd name="connsiteY0" fmla="*/ 6557 h 14873"/>
                <a:gd name="connsiteX1" fmla="*/ 7910 w 20454"/>
                <a:gd name="connsiteY1" fmla="*/ 14853 h 14873"/>
                <a:gd name="connsiteX2" fmla="*/ 0 w 20454"/>
                <a:gd name="connsiteY2" fmla="*/ 9228 h 14873"/>
                <a:gd name="connsiteX3" fmla="*/ 7456 w 20454"/>
                <a:gd name="connsiteY3" fmla="*/ 80 h 14873"/>
                <a:gd name="connsiteX4" fmla="*/ 20454 w 20454"/>
                <a:gd name="connsiteY4" fmla="*/ 6557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4" h="14873">
                  <a:moveTo>
                    <a:pt x="20404" y="6557"/>
                  </a:moveTo>
                  <a:cubicBezTo>
                    <a:pt x="14509" y="10705"/>
                    <a:pt x="11386" y="14341"/>
                    <a:pt x="7910" y="14853"/>
                  </a:cubicBezTo>
                  <a:cubicBezTo>
                    <a:pt x="5542" y="15194"/>
                    <a:pt x="2620" y="11273"/>
                    <a:pt x="0" y="9228"/>
                  </a:cubicBezTo>
                  <a:cubicBezTo>
                    <a:pt x="2469" y="5989"/>
                    <a:pt x="4534" y="705"/>
                    <a:pt x="7456" y="80"/>
                  </a:cubicBezTo>
                  <a:cubicBezTo>
                    <a:pt x="10479" y="-602"/>
                    <a:pt x="14258" y="3205"/>
                    <a:pt x="20454" y="6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CFE28380-13D7-9856-2165-112792A8F0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3085" y="2963183"/>
              <a:ext cx="16747" cy="14549"/>
            </a:xfrm>
            <a:custGeom>
              <a:avLst/>
              <a:gdLst>
                <a:gd name="connsiteX0" fmla="*/ 16747 w 16747"/>
                <a:gd name="connsiteY0" fmla="*/ 6779 h 14549"/>
                <a:gd name="connsiteX1" fmla="*/ 827 w 16747"/>
                <a:gd name="connsiteY1" fmla="*/ 11382 h 14549"/>
                <a:gd name="connsiteX2" fmla="*/ 1029 w 16747"/>
                <a:gd name="connsiteY2" fmla="*/ 3313 h 14549"/>
                <a:gd name="connsiteX3" fmla="*/ 16747 w 16747"/>
                <a:gd name="connsiteY3" fmla="*/ 6779 h 1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7" h="14549">
                  <a:moveTo>
                    <a:pt x="16747" y="6779"/>
                  </a:moveTo>
                  <a:cubicBezTo>
                    <a:pt x="12566" y="15302"/>
                    <a:pt x="7024" y="16779"/>
                    <a:pt x="827" y="11382"/>
                  </a:cubicBezTo>
                  <a:cubicBezTo>
                    <a:pt x="-331" y="10359"/>
                    <a:pt x="-281" y="4563"/>
                    <a:pt x="1029" y="3313"/>
                  </a:cubicBezTo>
                  <a:cubicBezTo>
                    <a:pt x="7377" y="-2937"/>
                    <a:pt x="12465" y="472"/>
                    <a:pt x="16747" y="67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879723EA-63F8-4BDB-DF45-842D9C6D38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49564" y="6666382"/>
              <a:ext cx="17157" cy="16071"/>
            </a:xfrm>
            <a:custGeom>
              <a:avLst/>
              <a:gdLst>
                <a:gd name="connsiteX0" fmla="*/ 17158 w 17157"/>
                <a:gd name="connsiteY0" fmla="*/ 7185 h 16071"/>
                <a:gd name="connsiteX1" fmla="*/ 6074 w 17157"/>
                <a:gd name="connsiteY1" fmla="*/ 16048 h 16071"/>
                <a:gd name="connsiteX2" fmla="*/ 28 w 17157"/>
                <a:gd name="connsiteY2" fmla="*/ 9173 h 16071"/>
                <a:gd name="connsiteX3" fmla="*/ 7989 w 17157"/>
                <a:gd name="connsiteY3" fmla="*/ 82 h 16071"/>
                <a:gd name="connsiteX4" fmla="*/ 17158 w 17157"/>
                <a:gd name="connsiteY4" fmla="*/ 7128 h 1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7" h="16071">
                  <a:moveTo>
                    <a:pt x="17158" y="7185"/>
                  </a:moveTo>
                  <a:cubicBezTo>
                    <a:pt x="12422" y="11219"/>
                    <a:pt x="9601" y="14912"/>
                    <a:pt x="6074" y="16048"/>
                  </a:cubicBezTo>
                  <a:cubicBezTo>
                    <a:pt x="4664" y="16503"/>
                    <a:pt x="-425" y="10083"/>
                    <a:pt x="28" y="9173"/>
                  </a:cubicBezTo>
                  <a:cubicBezTo>
                    <a:pt x="1792" y="5480"/>
                    <a:pt x="4714" y="1673"/>
                    <a:pt x="7989" y="82"/>
                  </a:cubicBezTo>
                  <a:cubicBezTo>
                    <a:pt x="9500" y="-656"/>
                    <a:pt x="12926" y="3719"/>
                    <a:pt x="17158" y="7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FFAD9FF6-EB64-E925-B810-B1BCF89D6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5393" y="5735905"/>
              <a:ext cx="16877" cy="11334"/>
            </a:xfrm>
            <a:custGeom>
              <a:avLst/>
              <a:gdLst>
                <a:gd name="connsiteX0" fmla="*/ 16877 w 16877"/>
                <a:gd name="connsiteY0" fmla="*/ 9075 h 11334"/>
                <a:gd name="connsiteX1" fmla="*/ 8514 w 16877"/>
                <a:gd name="connsiteY1" fmla="*/ 11291 h 11334"/>
                <a:gd name="connsiteX2" fmla="*/ 0 w 16877"/>
                <a:gd name="connsiteY2" fmla="*/ 7144 h 11334"/>
                <a:gd name="connsiteX3" fmla="*/ 4433 w 16877"/>
                <a:gd name="connsiteY3" fmla="*/ 98 h 11334"/>
                <a:gd name="connsiteX4" fmla="*/ 13300 w 16877"/>
                <a:gd name="connsiteY4" fmla="*/ 2484 h 11334"/>
                <a:gd name="connsiteX5" fmla="*/ 16877 w 16877"/>
                <a:gd name="connsiteY5" fmla="*/ 9132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7" h="11334">
                  <a:moveTo>
                    <a:pt x="16877" y="9075"/>
                  </a:moveTo>
                  <a:cubicBezTo>
                    <a:pt x="14056" y="9871"/>
                    <a:pt x="11184" y="11632"/>
                    <a:pt x="8514" y="11291"/>
                  </a:cubicBezTo>
                  <a:cubicBezTo>
                    <a:pt x="5542" y="10894"/>
                    <a:pt x="2821" y="8621"/>
                    <a:pt x="0" y="7144"/>
                  </a:cubicBezTo>
                  <a:cubicBezTo>
                    <a:pt x="1461" y="4700"/>
                    <a:pt x="2620" y="496"/>
                    <a:pt x="4433" y="98"/>
                  </a:cubicBezTo>
                  <a:cubicBezTo>
                    <a:pt x="7154" y="-470"/>
                    <a:pt x="10328" y="1575"/>
                    <a:pt x="13300" y="2484"/>
                  </a:cubicBezTo>
                  <a:cubicBezTo>
                    <a:pt x="14510" y="4700"/>
                    <a:pt x="15719" y="6916"/>
                    <a:pt x="16877" y="91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BE80BD8D-2BED-60E8-6AAB-8699FFE19C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3122" y="5230347"/>
              <a:ext cx="15114" cy="10895"/>
            </a:xfrm>
            <a:custGeom>
              <a:avLst/>
              <a:gdLst>
                <a:gd name="connsiteX0" fmla="*/ 15114 w 15114"/>
                <a:gd name="connsiteY0" fmla="*/ 3551 h 10895"/>
                <a:gd name="connsiteX1" fmla="*/ 7204 w 15114"/>
                <a:gd name="connsiteY1" fmla="*/ 10880 h 10895"/>
                <a:gd name="connsiteX2" fmla="*/ 0 w 15114"/>
                <a:gd name="connsiteY2" fmla="*/ 7528 h 10895"/>
                <a:gd name="connsiteX3" fmla="*/ 3325 w 15114"/>
                <a:gd name="connsiteY3" fmla="*/ 28 h 10895"/>
                <a:gd name="connsiteX4" fmla="*/ 15114 w 15114"/>
                <a:gd name="connsiteY4" fmla="*/ 3551 h 1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4" h="10895">
                  <a:moveTo>
                    <a:pt x="15114" y="3551"/>
                  </a:moveTo>
                  <a:cubicBezTo>
                    <a:pt x="10932" y="7642"/>
                    <a:pt x="9169" y="10710"/>
                    <a:pt x="7204" y="10880"/>
                  </a:cubicBezTo>
                  <a:cubicBezTo>
                    <a:pt x="4887" y="11108"/>
                    <a:pt x="2418" y="8778"/>
                    <a:pt x="0" y="7528"/>
                  </a:cubicBezTo>
                  <a:cubicBezTo>
                    <a:pt x="1108" y="4858"/>
                    <a:pt x="2015" y="142"/>
                    <a:pt x="3325" y="28"/>
                  </a:cubicBezTo>
                  <a:cubicBezTo>
                    <a:pt x="6298" y="-256"/>
                    <a:pt x="9471" y="1676"/>
                    <a:pt x="15114" y="35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21B4E919-F8AC-A957-8F88-BE9995F43B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3498" y="1467544"/>
              <a:ext cx="9787" cy="10874"/>
            </a:xfrm>
            <a:custGeom>
              <a:avLst/>
              <a:gdLst>
                <a:gd name="connsiteX0" fmla="*/ 4850 w 9787"/>
                <a:gd name="connsiteY0" fmla="*/ 10875 h 10874"/>
                <a:gd name="connsiteX1" fmla="*/ 14 w 9787"/>
                <a:gd name="connsiteY1" fmla="*/ 4113 h 10874"/>
                <a:gd name="connsiteX2" fmla="*/ 3893 w 9787"/>
                <a:gd name="connsiteY2" fmla="*/ 22 h 10874"/>
                <a:gd name="connsiteX3" fmla="*/ 9788 w 9787"/>
                <a:gd name="connsiteY3" fmla="*/ 4909 h 10874"/>
                <a:gd name="connsiteX4" fmla="*/ 4901 w 9787"/>
                <a:gd name="connsiteY4" fmla="*/ 10875 h 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7" h="10874">
                  <a:moveTo>
                    <a:pt x="4850" y="10875"/>
                  </a:moveTo>
                  <a:cubicBezTo>
                    <a:pt x="2785" y="8204"/>
                    <a:pt x="820" y="6443"/>
                    <a:pt x="14" y="4113"/>
                  </a:cubicBezTo>
                  <a:cubicBezTo>
                    <a:pt x="-238" y="3318"/>
                    <a:pt x="3037" y="-318"/>
                    <a:pt x="3893" y="22"/>
                  </a:cubicBezTo>
                  <a:cubicBezTo>
                    <a:pt x="6110" y="875"/>
                    <a:pt x="7823" y="3204"/>
                    <a:pt x="9788" y="4909"/>
                  </a:cubicBezTo>
                  <a:cubicBezTo>
                    <a:pt x="8528" y="6500"/>
                    <a:pt x="7218" y="8034"/>
                    <a:pt x="4901" y="10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7402DD54-99D9-35DB-C18A-41EBC8406F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46723" y="4707948"/>
              <a:ext cx="10378" cy="8503"/>
            </a:xfrm>
            <a:custGeom>
              <a:avLst/>
              <a:gdLst>
                <a:gd name="connsiteX0" fmla="*/ 10328 w 10378"/>
                <a:gd name="connsiteY0" fmla="*/ 4583 h 8503"/>
                <a:gd name="connsiteX1" fmla="*/ 4988 w 10378"/>
                <a:gd name="connsiteY1" fmla="*/ 8504 h 8503"/>
                <a:gd name="connsiteX2" fmla="*/ 0 w 10378"/>
                <a:gd name="connsiteY2" fmla="*/ 5435 h 8503"/>
                <a:gd name="connsiteX3" fmla="*/ 5341 w 10378"/>
                <a:gd name="connsiteY3" fmla="*/ 38 h 8503"/>
                <a:gd name="connsiteX4" fmla="*/ 10379 w 10378"/>
                <a:gd name="connsiteY4" fmla="*/ 4526 h 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8" h="8503">
                  <a:moveTo>
                    <a:pt x="10328" y="4583"/>
                  </a:moveTo>
                  <a:cubicBezTo>
                    <a:pt x="8010" y="6401"/>
                    <a:pt x="6499" y="8504"/>
                    <a:pt x="4988" y="8504"/>
                  </a:cubicBezTo>
                  <a:cubicBezTo>
                    <a:pt x="3325" y="8504"/>
                    <a:pt x="1662" y="6572"/>
                    <a:pt x="0" y="5435"/>
                  </a:cubicBezTo>
                  <a:cubicBezTo>
                    <a:pt x="1713" y="3560"/>
                    <a:pt x="3275" y="1117"/>
                    <a:pt x="5341" y="38"/>
                  </a:cubicBezTo>
                  <a:cubicBezTo>
                    <a:pt x="6096" y="-360"/>
                    <a:pt x="8162" y="2481"/>
                    <a:pt x="10379" y="4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247" name="Graphic 2">
              <a:extLst>
                <a:ext uri="{FF2B5EF4-FFF2-40B4-BE49-F238E27FC236}">
                  <a16:creationId xmlns:a16="http://schemas.microsoft.com/office/drawing/2014/main" id="{15DF3489-C037-55DE-1C69-8E35CE76F6B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7099" y="7724"/>
              <a:ext cx="3016497" cy="2052743"/>
              <a:chOff x="57099" y="7724"/>
              <a:chExt cx="3016497" cy="2052743"/>
            </a:xfrm>
            <a:grpFill/>
          </p:grpSpPr>
          <p:sp>
            <p:nvSpPr>
              <p:cNvPr id="2248" name="Freeform: Shape 2247">
                <a:extLst>
                  <a:ext uri="{FF2B5EF4-FFF2-40B4-BE49-F238E27FC236}">
                    <a16:creationId xmlns:a16="http://schemas.microsoft.com/office/drawing/2014/main" id="{7B4B42B4-BCCA-2BF7-7C01-5B8E88921C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2887" y="193137"/>
                <a:ext cx="670709" cy="781304"/>
              </a:xfrm>
              <a:custGeom>
                <a:avLst/>
                <a:gdLst>
                  <a:gd name="connsiteX0" fmla="*/ 629495 w 670709"/>
                  <a:gd name="connsiteY0" fmla="*/ 757664 h 781304"/>
                  <a:gd name="connsiteX1" fmla="*/ 616900 w 670709"/>
                  <a:gd name="connsiteY1" fmla="*/ 779937 h 781304"/>
                  <a:gd name="connsiteX2" fmla="*/ 592818 w 670709"/>
                  <a:gd name="connsiteY2" fmla="*/ 781301 h 781304"/>
                  <a:gd name="connsiteX3" fmla="*/ 81056 w 670709"/>
                  <a:gd name="connsiteY3" fmla="*/ 778233 h 781304"/>
                  <a:gd name="connsiteX4" fmla="*/ 17376 w 670709"/>
                  <a:gd name="connsiteY4" fmla="*/ 777664 h 781304"/>
                  <a:gd name="connsiteX5" fmla="*/ 146 w 670709"/>
                  <a:gd name="connsiteY5" fmla="*/ 758573 h 781304"/>
                  <a:gd name="connsiteX6" fmla="*/ 45 w 670709"/>
                  <a:gd name="connsiteY6" fmla="*/ 746187 h 781304"/>
                  <a:gd name="connsiteX7" fmla="*/ 1405 w 670709"/>
                  <a:gd name="connsiteY7" fmla="*/ 52603 h 781304"/>
                  <a:gd name="connsiteX8" fmla="*/ 1405 w 670709"/>
                  <a:gd name="connsiteY8" fmla="*/ 5841 h 781304"/>
                  <a:gd name="connsiteX9" fmla="*/ 22263 w 670709"/>
                  <a:gd name="connsiteY9" fmla="*/ 3739 h 781304"/>
                  <a:gd name="connsiteX10" fmla="*/ 380163 w 670709"/>
                  <a:gd name="connsiteY10" fmla="*/ 102 h 781304"/>
                  <a:gd name="connsiteX11" fmla="*/ 457900 w 670709"/>
                  <a:gd name="connsiteY11" fmla="*/ 330 h 781304"/>
                  <a:gd name="connsiteX12" fmla="*/ 534780 w 670709"/>
                  <a:gd name="connsiteY12" fmla="*/ 330 h 781304"/>
                  <a:gd name="connsiteX13" fmla="*/ 613826 w 670709"/>
                  <a:gd name="connsiteY13" fmla="*/ 500 h 781304"/>
                  <a:gd name="connsiteX14" fmla="*/ 629193 w 670709"/>
                  <a:gd name="connsiteY14" fmla="*/ 671 h 781304"/>
                  <a:gd name="connsiteX15" fmla="*/ 649597 w 670709"/>
                  <a:gd name="connsiteY15" fmla="*/ 24705 h 781304"/>
                  <a:gd name="connsiteX16" fmla="*/ 649798 w 670709"/>
                  <a:gd name="connsiteY16" fmla="*/ 153512 h 781304"/>
                  <a:gd name="connsiteX17" fmla="*/ 650755 w 670709"/>
                  <a:gd name="connsiteY17" fmla="*/ 169138 h 781304"/>
                  <a:gd name="connsiteX18" fmla="*/ 666776 w 670709"/>
                  <a:gd name="connsiteY18" fmla="*/ 159535 h 781304"/>
                  <a:gd name="connsiteX19" fmla="*/ 670655 w 670709"/>
                  <a:gd name="connsiteY19" fmla="*/ 166524 h 781304"/>
                  <a:gd name="connsiteX20" fmla="*/ 661385 w 670709"/>
                  <a:gd name="connsiteY20" fmla="*/ 188456 h 781304"/>
                  <a:gd name="connsiteX21" fmla="*/ 650201 w 670709"/>
                  <a:gd name="connsiteY21" fmla="*/ 234706 h 781304"/>
                  <a:gd name="connsiteX22" fmla="*/ 650654 w 670709"/>
                  <a:gd name="connsiteY22" fmla="*/ 732607 h 781304"/>
                  <a:gd name="connsiteX23" fmla="*/ 628638 w 670709"/>
                  <a:gd name="connsiteY23" fmla="*/ 758460 h 781304"/>
                  <a:gd name="connsiteX24" fmla="*/ 625212 w 670709"/>
                  <a:gd name="connsiteY24" fmla="*/ 729312 h 781304"/>
                  <a:gd name="connsiteX25" fmla="*/ 624910 w 670709"/>
                  <a:gd name="connsiteY25" fmla="*/ 605447 h 781304"/>
                  <a:gd name="connsiteX26" fmla="*/ 623399 w 670709"/>
                  <a:gd name="connsiteY26" fmla="*/ 582777 h 781304"/>
                  <a:gd name="connsiteX27" fmla="*/ 579215 w 670709"/>
                  <a:gd name="connsiteY27" fmla="*/ 636186 h 781304"/>
                  <a:gd name="connsiteX28" fmla="*/ 525006 w 670709"/>
                  <a:gd name="connsiteY28" fmla="*/ 701073 h 781304"/>
                  <a:gd name="connsiteX29" fmla="*/ 501428 w 670709"/>
                  <a:gd name="connsiteY29" fmla="*/ 712721 h 781304"/>
                  <a:gd name="connsiteX30" fmla="*/ 524503 w 670709"/>
                  <a:gd name="connsiteY30" fmla="*/ 673516 h 781304"/>
                  <a:gd name="connsiteX31" fmla="*/ 624205 w 670709"/>
                  <a:gd name="connsiteY31" fmla="*/ 554367 h 781304"/>
                  <a:gd name="connsiteX32" fmla="*/ 621132 w 670709"/>
                  <a:gd name="connsiteY32" fmla="*/ 368116 h 781304"/>
                  <a:gd name="connsiteX33" fmla="*/ 533218 w 670709"/>
                  <a:gd name="connsiteY33" fmla="*/ 496867 h 781304"/>
                  <a:gd name="connsiteX34" fmla="*/ 437194 w 670709"/>
                  <a:gd name="connsiteY34" fmla="*/ 622550 h 781304"/>
                  <a:gd name="connsiteX35" fmla="*/ 337189 w 670709"/>
                  <a:gd name="connsiteY35" fmla="*/ 737891 h 781304"/>
                  <a:gd name="connsiteX36" fmla="*/ 354268 w 670709"/>
                  <a:gd name="connsiteY36" fmla="*/ 704539 h 781304"/>
                  <a:gd name="connsiteX37" fmla="*/ 602844 w 670709"/>
                  <a:gd name="connsiteY37" fmla="*/ 364423 h 781304"/>
                  <a:gd name="connsiteX38" fmla="*/ 624961 w 670709"/>
                  <a:gd name="connsiteY38" fmla="*/ 348400 h 781304"/>
                  <a:gd name="connsiteX39" fmla="*/ 624961 w 670709"/>
                  <a:gd name="connsiteY39" fmla="*/ 301411 h 781304"/>
                  <a:gd name="connsiteX40" fmla="*/ 624406 w 670709"/>
                  <a:gd name="connsiteY40" fmla="*/ 251127 h 781304"/>
                  <a:gd name="connsiteX41" fmla="*/ 619620 w 670709"/>
                  <a:gd name="connsiteY41" fmla="*/ 249024 h 781304"/>
                  <a:gd name="connsiteX42" fmla="*/ 613424 w 670709"/>
                  <a:gd name="connsiteY42" fmla="*/ 258684 h 781304"/>
                  <a:gd name="connsiteX43" fmla="*/ 267916 w 670709"/>
                  <a:gd name="connsiteY43" fmla="*/ 697664 h 781304"/>
                  <a:gd name="connsiteX44" fmla="*/ 240207 w 670709"/>
                  <a:gd name="connsiteY44" fmla="*/ 729425 h 781304"/>
                  <a:gd name="connsiteX45" fmla="*/ 230434 w 670709"/>
                  <a:gd name="connsiteY45" fmla="*/ 734085 h 781304"/>
                  <a:gd name="connsiteX46" fmla="*/ 259654 w 670709"/>
                  <a:gd name="connsiteY46" fmla="*/ 677664 h 781304"/>
                  <a:gd name="connsiteX47" fmla="*/ 315123 w 670709"/>
                  <a:gd name="connsiteY47" fmla="*/ 600902 h 781304"/>
                  <a:gd name="connsiteX48" fmla="*/ 596294 w 670709"/>
                  <a:gd name="connsiteY48" fmla="*/ 246524 h 781304"/>
                  <a:gd name="connsiteX49" fmla="*/ 626875 w 670709"/>
                  <a:gd name="connsiteY49" fmla="*/ 157035 h 781304"/>
                  <a:gd name="connsiteX50" fmla="*/ 626875 w 670709"/>
                  <a:gd name="connsiteY50" fmla="*/ 83967 h 781304"/>
                  <a:gd name="connsiteX51" fmla="*/ 617504 w 670709"/>
                  <a:gd name="connsiteY51" fmla="*/ 94137 h 781304"/>
                  <a:gd name="connsiteX52" fmla="*/ 465004 w 670709"/>
                  <a:gd name="connsiteY52" fmla="*/ 298741 h 781304"/>
                  <a:gd name="connsiteX53" fmla="*/ 120554 w 670709"/>
                  <a:gd name="connsiteY53" fmla="*/ 728744 h 781304"/>
                  <a:gd name="connsiteX54" fmla="*/ 103576 w 670709"/>
                  <a:gd name="connsiteY54" fmla="*/ 744255 h 781304"/>
                  <a:gd name="connsiteX55" fmla="*/ 112393 w 670709"/>
                  <a:gd name="connsiteY55" fmla="*/ 710505 h 781304"/>
                  <a:gd name="connsiteX56" fmla="*/ 245497 w 670709"/>
                  <a:gd name="connsiteY56" fmla="*/ 529481 h 781304"/>
                  <a:gd name="connsiteX57" fmla="*/ 462938 w 670709"/>
                  <a:gd name="connsiteY57" fmla="*/ 267150 h 781304"/>
                  <a:gd name="connsiteX58" fmla="*/ 619066 w 670709"/>
                  <a:gd name="connsiteY58" fmla="*/ 56296 h 781304"/>
                  <a:gd name="connsiteX59" fmla="*/ 624104 w 670709"/>
                  <a:gd name="connsiteY59" fmla="*/ 24875 h 781304"/>
                  <a:gd name="connsiteX60" fmla="*/ 557250 w 670709"/>
                  <a:gd name="connsiteY60" fmla="*/ 24534 h 781304"/>
                  <a:gd name="connsiteX61" fmla="*/ 531304 w 670709"/>
                  <a:gd name="connsiteY61" fmla="*/ 38682 h 781304"/>
                  <a:gd name="connsiteX62" fmla="*/ 459613 w 670709"/>
                  <a:gd name="connsiteY62" fmla="*/ 129194 h 781304"/>
                  <a:gd name="connsiteX63" fmla="*/ 200760 w 670709"/>
                  <a:gd name="connsiteY63" fmla="*/ 446185 h 781304"/>
                  <a:gd name="connsiteX64" fmla="*/ 72895 w 670709"/>
                  <a:gd name="connsiteY64" fmla="*/ 609595 h 781304"/>
                  <a:gd name="connsiteX65" fmla="*/ 42062 w 670709"/>
                  <a:gd name="connsiteY65" fmla="*/ 642720 h 781304"/>
                  <a:gd name="connsiteX66" fmla="*/ 38032 w 670709"/>
                  <a:gd name="connsiteY66" fmla="*/ 638800 h 781304"/>
                  <a:gd name="connsiteX67" fmla="*/ 62516 w 670709"/>
                  <a:gd name="connsiteY67" fmla="*/ 599311 h 781304"/>
                  <a:gd name="connsiteX68" fmla="*/ 236126 w 670709"/>
                  <a:gd name="connsiteY68" fmla="*/ 366014 h 781304"/>
                  <a:gd name="connsiteX69" fmla="*/ 507172 w 670709"/>
                  <a:gd name="connsiteY69" fmla="*/ 41523 h 781304"/>
                  <a:gd name="connsiteX70" fmla="*/ 518759 w 670709"/>
                  <a:gd name="connsiteY70" fmla="*/ 24875 h 781304"/>
                  <a:gd name="connsiteX71" fmla="*/ 425354 w 670709"/>
                  <a:gd name="connsiteY71" fmla="*/ 24477 h 781304"/>
                  <a:gd name="connsiteX72" fmla="*/ 393061 w 670709"/>
                  <a:gd name="connsiteY72" fmla="*/ 40387 h 781304"/>
                  <a:gd name="connsiteX73" fmla="*/ 239754 w 670709"/>
                  <a:gd name="connsiteY73" fmla="*/ 231240 h 781304"/>
                  <a:gd name="connsiteX74" fmla="*/ 90326 w 670709"/>
                  <a:gd name="connsiteY74" fmla="*/ 432548 h 781304"/>
                  <a:gd name="connsiteX75" fmla="*/ 75011 w 670709"/>
                  <a:gd name="connsiteY75" fmla="*/ 450560 h 781304"/>
                  <a:gd name="connsiteX76" fmla="*/ 70577 w 670709"/>
                  <a:gd name="connsiteY76" fmla="*/ 445730 h 781304"/>
                  <a:gd name="connsiteX77" fmla="*/ 382783 w 670709"/>
                  <a:gd name="connsiteY77" fmla="*/ 25841 h 781304"/>
                  <a:gd name="connsiteX78" fmla="*/ 364747 w 670709"/>
                  <a:gd name="connsiteY78" fmla="*/ 24818 h 781304"/>
                  <a:gd name="connsiteX79" fmla="*/ 290134 w 670709"/>
                  <a:gd name="connsiteY79" fmla="*/ 24137 h 781304"/>
                  <a:gd name="connsiteX80" fmla="*/ 232197 w 670709"/>
                  <a:gd name="connsiteY80" fmla="*/ 53853 h 781304"/>
                  <a:gd name="connsiteX81" fmla="*/ 123476 w 670709"/>
                  <a:gd name="connsiteY81" fmla="*/ 212490 h 781304"/>
                  <a:gd name="connsiteX82" fmla="*/ 61660 w 670709"/>
                  <a:gd name="connsiteY82" fmla="*/ 308741 h 781304"/>
                  <a:gd name="connsiteX83" fmla="*/ 40853 w 670709"/>
                  <a:gd name="connsiteY83" fmla="*/ 325616 h 781304"/>
                  <a:gd name="connsiteX84" fmla="*/ 131336 w 670709"/>
                  <a:gd name="connsiteY84" fmla="*/ 169933 h 781304"/>
                  <a:gd name="connsiteX85" fmla="*/ 231693 w 670709"/>
                  <a:gd name="connsiteY85" fmla="*/ 26580 h 781304"/>
                  <a:gd name="connsiteX86" fmla="*/ 164788 w 670709"/>
                  <a:gd name="connsiteY86" fmla="*/ 47944 h 781304"/>
                  <a:gd name="connsiteX87" fmla="*/ 136777 w 670709"/>
                  <a:gd name="connsiteY87" fmla="*/ 82773 h 781304"/>
                  <a:gd name="connsiteX88" fmla="*/ 77127 w 670709"/>
                  <a:gd name="connsiteY88" fmla="*/ 168456 h 781304"/>
                  <a:gd name="connsiteX89" fmla="*/ 57378 w 670709"/>
                  <a:gd name="connsiteY89" fmla="*/ 185558 h 781304"/>
                  <a:gd name="connsiteX90" fmla="*/ 75313 w 670709"/>
                  <a:gd name="connsiteY90" fmla="*/ 146694 h 781304"/>
                  <a:gd name="connsiteX91" fmla="*/ 152344 w 670709"/>
                  <a:gd name="connsiteY91" fmla="*/ 38966 h 781304"/>
                  <a:gd name="connsiteX92" fmla="*/ 164335 w 670709"/>
                  <a:gd name="connsiteY92" fmla="*/ 22830 h 781304"/>
                  <a:gd name="connsiteX93" fmla="*/ 120756 w 670709"/>
                  <a:gd name="connsiteY93" fmla="*/ 22489 h 781304"/>
                  <a:gd name="connsiteX94" fmla="*/ 83273 w 670709"/>
                  <a:gd name="connsiteY94" fmla="*/ 45046 h 781304"/>
                  <a:gd name="connsiteX95" fmla="*/ 30928 w 670709"/>
                  <a:gd name="connsiteY95" fmla="*/ 133626 h 781304"/>
                  <a:gd name="connsiteX96" fmla="*/ 21255 w 670709"/>
                  <a:gd name="connsiteY96" fmla="*/ 164819 h 781304"/>
                  <a:gd name="connsiteX97" fmla="*/ 21759 w 670709"/>
                  <a:gd name="connsiteY97" fmla="*/ 736982 h 781304"/>
                  <a:gd name="connsiteX98" fmla="*/ 22666 w 670709"/>
                  <a:gd name="connsiteY98" fmla="*/ 757664 h 781304"/>
                  <a:gd name="connsiteX99" fmla="*/ 549995 w 670709"/>
                  <a:gd name="connsiteY99" fmla="*/ 752607 h 781304"/>
                  <a:gd name="connsiteX100" fmla="*/ 568736 w 670709"/>
                  <a:gd name="connsiteY100" fmla="*/ 707493 h 781304"/>
                  <a:gd name="connsiteX101" fmla="*/ 594984 w 670709"/>
                  <a:gd name="connsiteY101" fmla="*/ 650391 h 781304"/>
                  <a:gd name="connsiteX102" fmla="*/ 611509 w 670709"/>
                  <a:gd name="connsiteY102" fmla="*/ 633516 h 781304"/>
                  <a:gd name="connsiteX103" fmla="*/ 613625 w 670709"/>
                  <a:gd name="connsiteY103" fmla="*/ 659482 h 781304"/>
                  <a:gd name="connsiteX104" fmla="*/ 572616 w 670709"/>
                  <a:gd name="connsiteY104" fmla="*/ 738232 h 781304"/>
                  <a:gd name="connsiteX105" fmla="*/ 564303 w 670709"/>
                  <a:gd name="connsiteY105" fmla="*/ 751982 h 781304"/>
                  <a:gd name="connsiteX106" fmla="*/ 629445 w 670709"/>
                  <a:gd name="connsiteY106" fmla="*/ 757664 h 781304"/>
                  <a:gd name="connsiteX107" fmla="*/ 21205 w 670709"/>
                  <a:gd name="connsiteY107" fmla="*/ 123455 h 781304"/>
                  <a:gd name="connsiteX108" fmla="*/ 25185 w 670709"/>
                  <a:gd name="connsiteY108" fmla="*/ 123569 h 781304"/>
                  <a:gd name="connsiteX109" fmla="*/ 79545 w 670709"/>
                  <a:gd name="connsiteY109" fmla="*/ 22432 h 781304"/>
                  <a:gd name="connsiteX110" fmla="*/ 21205 w 670709"/>
                  <a:gd name="connsiteY110" fmla="*/ 24250 h 781304"/>
                  <a:gd name="connsiteX111" fmla="*/ 21205 w 670709"/>
                  <a:gd name="connsiteY111" fmla="*/ 123455 h 78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670709" h="781304">
                    <a:moveTo>
                      <a:pt x="629495" y="757664"/>
                    </a:moveTo>
                    <a:cubicBezTo>
                      <a:pt x="633072" y="770676"/>
                      <a:pt x="629394" y="778687"/>
                      <a:pt x="616900" y="779937"/>
                    </a:cubicBezTo>
                    <a:cubicBezTo>
                      <a:pt x="608889" y="780732"/>
                      <a:pt x="600829" y="781357"/>
                      <a:pt x="592818" y="781301"/>
                    </a:cubicBezTo>
                    <a:cubicBezTo>
                      <a:pt x="422231" y="780335"/>
                      <a:pt x="251644" y="779255"/>
                      <a:pt x="81056" y="778233"/>
                    </a:cubicBezTo>
                    <a:cubicBezTo>
                      <a:pt x="59846" y="778119"/>
                      <a:pt x="38586" y="778403"/>
                      <a:pt x="17376" y="777664"/>
                    </a:cubicBezTo>
                    <a:cubicBezTo>
                      <a:pt x="3269" y="777153"/>
                      <a:pt x="1153" y="774142"/>
                      <a:pt x="146" y="758573"/>
                    </a:cubicBezTo>
                    <a:cubicBezTo>
                      <a:pt x="-106" y="754482"/>
                      <a:pt x="45" y="750335"/>
                      <a:pt x="45" y="746187"/>
                    </a:cubicBezTo>
                    <a:cubicBezTo>
                      <a:pt x="498" y="514992"/>
                      <a:pt x="952" y="283797"/>
                      <a:pt x="1405" y="52603"/>
                    </a:cubicBezTo>
                    <a:cubicBezTo>
                      <a:pt x="1405" y="37887"/>
                      <a:pt x="1405" y="23227"/>
                      <a:pt x="1405" y="5841"/>
                    </a:cubicBezTo>
                    <a:cubicBezTo>
                      <a:pt x="8307" y="5102"/>
                      <a:pt x="15310" y="3796"/>
                      <a:pt x="22263" y="3739"/>
                    </a:cubicBezTo>
                    <a:cubicBezTo>
                      <a:pt x="141563" y="2489"/>
                      <a:pt x="260863" y="1693"/>
                      <a:pt x="380163" y="102"/>
                    </a:cubicBezTo>
                    <a:cubicBezTo>
                      <a:pt x="406109" y="-239"/>
                      <a:pt x="432005" y="386"/>
                      <a:pt x="457900" y="330"/>
                    </a:cubicBezTo>
                    <a:cubicBezTo>
                      <a:pt x="483543" y="330"/>
                      <a:pt x="509137" y="330"/>
                      <a:pt x="534780" y="330"/>
                    </a:cubicBezTo>
                    <a:cubicBezTo>
                      <a:pt x="561129" y="330"/>
                      <a:pt x="587478" y="443"/>
                      <a:pt x="613826" y="500"/>
                    </a:cubicBezTo>
                    <a:cubicBezTo>
                      <a:pt x="618965" y="500"/>
                      <a:pt x="624104" y="273"/>
                      <a:pt x="629193" y="671"/>
                    </a:cubicBezTo>
                    <a:cubicBezTo>
                      <a:pt x="646322" y="1921"/>
                      <a:pt x="649496" y="5273"/>
                      <a:pt x="649597" y="24705"/>
                    </a:cubicBezTo>
                    <a:cubicBezTo>
                      <a:pt x="649899" y="67660"/>
                      <a:pt x="649697" y="110558"/>
                      <a:pt x="649798" y="153512"/>
                    </a:cubicBezTo>
                    <a:cubicBezTo>
                      <a:pt x="649798" y="158228"/>
                      <a:pt x="650352" y="162887"/>
                      <a:pt x="650755" y="169138"/>
                    </a:cubicBezTo>
                    <a:cubicBezTo>
                      <a:pt x="656952" y="165444"/>
                      <a:pt x="661688" y="162603"/>
                      <a:pt x="666776" y="159535"/>
                    </a:cubicBezTo>
                    <a:cubicBezTo>
                      <a:pt x="668590" y="162717"/>
                      <a:pt x="671109" y="165274"/>
                      <a:pt x="670655" y="166524"/>
                    </a:cubicBezTo>
                    <a:cubicBezTo>
                      <a:pt x="668036" y="174081"/>
                      <a:pt x="665718" y="182206"/>
                      <a:pt x="661385" y="188456"/>
                    </a:cubicBezTo>
                    <a:cubicBezTo>
                      <a:pt x="651712" y="202376"/>
                      <a:pt x="650151" y="217604"/>
                      <a:pt x="650201" y="234706"/>
                    </a:cubicBezTo>
                    <a:cubicBezTo>
                      <a:pt x="650705" y="400673"/>
                      <a:pt x="650654" y="566640"/>
                      <a:pt x="650654" y="732607"/>
                    </a:cubicBezTo>
                    <a:cubicBezTo>
                      <a:pt x="650654" y="756641"/>
                      <a:pt x="650201" y="756812"/>
                      <a:pt x="628638" y="758460"/>
                    </a:cubicBezTo>
                    <a:cubicBezTo>
                      <a:pt x="627429" y="748744"/>
                      <a:pt x="625313" y="739028"/>
                      <a:pt x="625212" y="729312"/>
                    </a:cubicBezTo>
                    <a:cubicBezTo>
                      <a:pt x="624809" y="688061"/>
                      <a:pt x="625061" y="646754"/>
                      <a:pt x="624910" y="605447"/>
                    </a:cubicBezTo>
                    <a:cubicBezTo>
                      <a:pt x="624910" y="599311"/>
                      <a:pt x="624104" y="593118"/>
                      <a:pt x="623399" y="582777"/>
                    </a:cubicBezTo>
                    <a:cubicBezTo>
                      <a:pt x="606824" y="602834"/>
                      <a:pt x="593070" y="619538"/>
                      <a:pt x="579215" y="636186"/>
                    </a:cubicBezTo>
                    <a:cubicBezTo>
                      <a:pt x="561230" y="657891"/>
                      <a:pt x="543345" y="679766"/>
                      <a:pt x="525006" y="701073"/>
                    </a:cubicBezTo>
                    <a:cubicBezTo>
                      <a:pt x="520019" y="706868"/>
                      <a:pt x="514981" y="714596"/>
                      <a:pt x="501428" y="712721"/>
                    </a:cubicBezTo>
                    <a:cubicBezTo>
                      <a:pt x="510245" y="697550"/>
                      <a:pt x="516542" y="684766"/>
                      <a:pt x="524503" y="673516"/>
                    </a:cubicBezTo>
                    <a:cubicBezTo>
                      <a:pt x="554378" y="631129"/>
                      <a:pt x="585311" y="589709"/>
                      <a:pt x="624205" y="554367"/>
                    </a:cubicBezTo>
                    <a:cubicBezTo>
                      <a:pt x="627933" y="485390"/>
                      <a:pt x="626069" y="381923"/>
                      <a:pt x="621132" y="368116"/>
                    </a:cubicBezTo>
                    <a:cubicBezTo>
                      <a:pt x="592213" y="410673"/>
                      <a:pt x="563698" y="454651"/>
                      <a:pt x="533218" y="496867"/>
                    </a:cubicBezTo>
                    <a:cubicBezTo>
                      <a:pt x="502285" y="539765"/>
                      <a:pt x="469941" y="581413"/>
                      <a:pt x="437194" y="622550"/>
                    </a:cubicBezTo>
                    <a:cubicBezTo>
                      <a:pt x="405404" y="662493"/>
                      <a:pt x="376838" y="706130"/>
                      <a:pt x="337189" y="737891"/>
                    </a:cubicBezTo>
                    <a:cubicBezTo>
                      <a:pt x="341471" y="725505"/>
                      <a:pt x="347114" y="714312"/>
                      <a:pt x="354268" y="704539"/>
                    </a:cubicBezTo>
                    <a:cubicBezTo>
                      <a:pt x="436891" y="590959"/>
                      <a:pt x="519666" y="477492"/>
                      <a:pt x="602844" y="364423"/>
                    </a:cubicBezTo>
                    <a:cubicBezTo>
                      <a:pt x="607731" y="357775"/>
                      <a:pt x="616295" y="354480"/>
                      <a:pt x="624961" y="348400"/>
                    </a:cubicBezTo>
                    <a:cubicBezTo>
                      <a:pt x="624961" y="334366"/>
                      <a:pt x="625061" y="317889"/>
                      <a:pt x="624961" y="301411"/>
                    </a:cubicBezTo>
                    <a:cubicBezTo>
                      <a:pt x="624860" y="284650"/>
                      <a:pt x="624608" y="267888"/>
                      <a:pt x="624406" y="251127"/>
                    </a:cubicBezTo>
                    <a:cubicBezTo>
                      <a:pt x="622794" y="250445"/>
                      <a:pt x="621182" y="249706"/>
                      <a:pt x="619620" y="249024"/>
                    </a:cubicBezTo>
                    <a:cubicBezTo>
                      <a:pt x="617555" y="252263"/>
                      <a:pt x="615791" y="255729"/>
                      <a:pt x="613424" y="258684"/>
                    </a:cubicBezTo>
                    <a:cubicBezTo>
                      <a:pt x="498305" y="405048"/>
                      <a:pt x="383136" y="551413"/>
                      <a:pt x="267916" y="697664"/>
                    </a:cubicBezTo>
                    <a:cubicBezTo>
                      <a:pt x="259201" y="708743"/>
                      <a:pt x="249780" y="719198"/>
                      <a:pt x="240207" y="729425"/>
                    </a:cubicBezTo>
                    <a:cubicBezTo>
                      <a:pt x="237839" y="731982"/>
                      <a:pt x="233758" y="732550"/>
                      <a:pt x="230434" y="734085"/>
                    </a:cubicBezTo>
                    <a:cubicBezTo>
                      <a:pt x="238394" y="712834"/>
                      <a:pt x="248167" y="694539"/>
                      <a:pt x="259654" y="677664"/>
                    </a:cubicBezTo>
                    <a:cubicBezTo>
                      <a:pt x="277489" y="651470"/>
                      <a:pt x="295676" y="625504"/>
                      <a:pt x="315123" y="600902"/>
                    </a:cubicBezTo>
                    <a:cubicBezTo>
                      <a:pt x="408578" y="482492"/>
                      <a:pt x="502436" y="364537"/>
                      <a:pt x="596294" y="246524"/>
                    </a:cubicBezTo>
                    <a:cubicBezTo>
                      <a:pt x="626422" y="208626"/>
                      <a:pt x="626674" y="208797"/>
                      <a:pt x="626875" y="157035"/>
                    </a:cubicBezTo>
                    <a:cubicBezTo>
                      <a:pt x="626976" y="134308"/>
                      <a:pt x="626875" y="111580"/>
                      <a:pt x="626875" y="83967"/>
                    </a:cubicBezTo>
                    <a:cubicBezTo>
                      <a:pt x="621233" y="89989"/>
                      <a:pt x="619016" y="91751"/>
                      <a:pt x="617504" y="94137"/>
                    </a:cubicBezTo>
                    <a:cubicBezTo>
                      <a:pt x="571205" y="166694"/>
                      <a:pt x="518709" y="233399"/>
                      <a:pt x="465004" y="298741"/>
                    </a:cubicBezTo>
                    <a:cubicBezTo>
                      <a:pt x="348575" y="440389"/>
                      <a:pt x="229577" y="579538"/>
                      <a:pt x="120554" y="728744"/>
                    </a:cubicBezTo>
                    <a:cubicBezTo>
                      <a:pt x="116322" y="734539"/>
                      <a:pt x="110025" y="738460"/>
                      <a:pt x="103576" y="744255"/>
                    </a:cubicBezTo>
                    <a:cubicBezTo>
                      <a:pt x="97833" y="727607"/>
                      <a:pt x="106398" y="718800"/>
                      <a:pt x="112393" y="710505"/>
                    </a:cubicBezTo>
                    <a:cubicBezTo>
                      <a:pt x="156324" y="649766"/>
                      <a:pt x="198996" y="587663"/>
                      <a:pt x="245497" y="529481"/>
                    </a:cubicBezTo>
                    <a:cubicBezTo>
                      <a:pt x="316583" y="440617"/>
                      <a:pt x="390743" y="354877"/>
                      <a:pt x="462938" y="267150"/>
                    </a:cubicBezTo>
                    <a:cubicBezTo>
                      <a:pt x="518205" y="199990"/>
                      <a:pt x="572565" y="131865"/>
                      <a:pt x="619066" y="56296"/>
                    </a:cubicBezTo>
                    <a:cubicBezTo>
                      <a:pt x="624709" y="47148"/>
                      <a:pt x="629696" y="38568"/>
                      <a:pt x="624104" y="24875"/>
                    </a:cubicBezTo>
                    <a:cubicBezTo>
                      <a:pt x="602340" y="24875"/>
                      <a:pt x="579770" y="25614"/>
                      <a:pt x="557250" y="24534"/>
                    </a:cubicBezTo>
                    <a:cubicBezTo>
                      <a:pt x="545612" y="23966"/>
                      <a:pt x="538558" y="29250"/>
                      <a:pt x="531304" y="38682"/>
                    </a:cubicBezTo>
                    <a:cubicBezTo>
                      <a:pt x="507877" y="69307"/>
                      <a:pt x="483896" y="99421"/>
                      <a:pt x="459613" y="129194"/>
                    </a:cubicBezTo>
                    <a:cubicBezTo>
                      <a:pt x="373362" y="234933"/>
                      <a:pt x="286608" y="340048"/>
                      <a:pt x="200760" y="446185"/>
                    </a:cubicBezTo>
                    <a:cubicBezTo>
                      <a:pt x="157332" y="499878"/>
                      <a:pt x="115718" y="555333"/>
                      <a:pt x="72895" y="609595"/>
                    </a:cubicBezTo>
                    <a:cubicBezTo>
                      <a:pt x="63474" y="621527"/>
                      <a:pt x="52390" y="631754"/>
                      <a:pt x="42062" y="642720"/>
                    </a:cubicBezTo>
                    <a:lnTo>
                      <a:pt x="38032" y="638800"/>
                    </a:lnTo>
                    <a:cubicBezTo>
                      <a:pt x="46143" y="625618"/>
                      <a:pt x="53448" y="611640"/>
                      <a:pt x="62516" y="599311"/>
                    </a:cubicBezTo>
                    <a:cubicBezTo>
                      <a:pt x="120000" y="521185"/>
                      <a:pt x="175670" y="441128"/>
                      <a:pt x="236126" y="366014"/>
                    </a:cubicBezTo>
                    <a:cubicBezTo>
                      <a:pt x="324644" y="255956"/>
                      <a:pt x="416689" y="149535"/>
                      <a:pt x="507172" y="41523"/>
                    </a:cubicBezTo>
                    <a:cubicBezTo>
                      <a:pt x="510749" y="37262"/>
                      <a:pt x="513671" y="32205"/>
                      <a:pt x="518759" y="24875"/>
                    </a:cubicBezTo>
                    <a:cubicBezTo>
                      <a:pt x="485206" y="24875"/>
                      <a:pt x="455230" y="25784"/>
                      <a:pt x="425354" y="24477"/>
                    </a:cubicBezTo>
                    <a:cubicBezTo>
                      <a:pt x="411449" y="23909"/>
                      <a:pt x="402028" y="29193"/>
                      <a:pt x="393061" y="40387"/>
                    </a:cubicBezTo>
                    <a:cubicBezTo>
                      <a:pt x="342076" y="104137"/>
                      <a:pt x="289731" y="166524"/>
                      <a:pt x="239754" y="231240"/>
                    </a:cubicBezTo>
                    <a:cubicBezTo>
                      <a:pt x="188819" y="297207"/>
                      <a:pt x="140102" y="365389"/>
                      <a:pt x="90326" y="432548"/>
                    </a:cubicBezTo>
                    <a:cubicBezTo>
                      <a:pt x="85591" y="438912"/>
                      <a:pt x="80149" y="444594"/>
                      <a:pt x="75011" y="450560"/>
                    </a:cubicBezTo>
                    <a:cubicBezTo>
                      <a:pt x="73550" y="448969"/>
                      <a:pt x="72089" y="447378"/>
                      <a:pt x="70577" y="445730"/>
                    </a:cubicBezTo>
                    <a:cubicBezTo>
                      <a:pt x="159297" y="293286"/>
                      <a:pt x="268571" y="159876"/>
                      <a:pt x="382783" y="25841"/>
                    </a:cubicBezTo>
                    <a:cubicBezTo>
                      <a:pt x="374420" y="25387"/>
                      <a:pt x="369584" y="24875"/>
                      <a:pt x="364747" y="24818"/>
                    </a:cubicBezTo>
                    <a:cubicBezTo>
                      <a:pt x="339859" y="24705"/>
                      <a:pt x="314770" y="26864"/>
                      <a:pt x="290134" y="24137"/>
                    </a:cubicBezTo>
                    <a:cubicBezTo>
                      <a:pt x="264591" y="21296"/>
                      <a:pt x="247008" y="31978"/>
                      <a:pt x="232197" y="53853"/>
                    </a:cubicBezTo>
                    <a:cubicBezTo>
                      <a:pt x="196175" y="106921"/>
                      <a:pt x="159297" y="159251"/>
                      <a:pt x="123476" y="212490"/>
                    </a:cubicBezTo>
                    <a:cubicBezTo>
                      <a:pt x="102216" y="244024"/>
                      <a:pt x="82366" y="276752"/>
                      <a:pt x="61660" y="308741"/>
                    </a:cubicBezTo>
                    <a:cubicBezTo>
                      <a:pt x="55866" y="317718"/>
                      <a:pt x="55564" y="317434"/>
                      <a:pt x="40853" y="325616"/>
                    </a:cubicBezTo>
                    <a:cubicBezTo>
                      <a:pt x="67151" y="267604"/>
                      <a:pt x="98941" y="218456"/>
                      <a:pt x="131336" y="169933"/>
                    </a:cubicBezTo>
                    <a:cubicBezTo>
                      <a:pt x="163629" y="121524"/>
                      <a:pt x="197888" y="74705"/>
                      <a:pt x="231693" y="26580"/>
                    </a:cubicBezTo>
                    <a:cubicBezTo>
                      <a:pt x="205344" y="19705"/>
                      <a:pt x="182572" y="22546"/>
                      <a:pt x="164788" y="47944"/>
                    </a:cubicBezTo>
                    <a:cubicBezTo>
                      <a:pt x="156223" y="60216"/>
                      <a:pt x="145442" y="70557"/>
                      <a:pt x="136777" y="82773"/>
                    </a:cubicBezTo>
                    <a:cubicBezTo>
                      <a:pt x="116574" y="111069"/>
                      <a:pt x="97077" y="139990"/>
                      <a:pt x="77127" y="168456"/>
                    </a:cubicBezTo>
                    <a:cubicBezTo>
                      <a:pt x="73096" y="174194"/>
                      <a:pt x="70174" y="181922"/>
                      <a:pt x="57378" y="185558"/>
                    </a:cubicBezTo>
                    <a:cubicBezTo>
                      <a:pt x="64733" y="169365"/>
                      <a:pt x="68461" y="156637"/>
                      <a:pt x="75313" y="146694"/>
                    </a:cubicBezTo>
                    <a:cubicBezTo>
                      <a:pt x="100453" y="110274"/>
                      <a:pt x="126600" y="74819"/>
                      <a:pt x="152344" y="38966"/>
                    </a:cubicBezTo>
                    <a:cubicBezTo>
                      <a:pt x="155266" y="34932"/>
                      <a:pt x="158289" y="31012"/>
                      <a:pt x="164335" y="22830"/>
                    </a:cubicBezTo>
                    <a:cubicBezTo>
                      <a:pt x="146802" y="22830"/>
                      <a:pt x="133603" y="24250"/>
                      <a:pt x="120756" y="22489"/>
                    </a:cubicBezTo>
                    <a:cubicBezTo>
                      <a:pt x="102871" y="19989"/>
                      <a:pt x="92291" y="28853"/>
                      <a:pt x="83273" y="45046"/>
                    </a:cubicBezTo>
                    <a:cubicBezTo>
                      <a:pt x="66547" y="75103"/>
                      <a:pt x="49367" y="104933"/>
                      <a:pt x="30928" y="133626"/>
                    </a:cubicBezTo>
                    <a:cubicBezTo>
                      <a:pt x="24479" y="143626"/>
                      <a:pt x="21255" y="152660"/>
                      <a:pt x="21255" y="164819"/>
                    </a:cubicBezTo>
                    <a:cubicBezTo>
                      <a:pt x="21557" y="355559"/>
                      <a:pt x="21608" y="546299"/>
                      <a:pt x="21759" y="736982"/>
                    </a:cubicBezTo>
                    <a:cubicBezTo>
                      <a:pt x="21759" y="743346"/>
                      <a:pt x="22313" y="749710"/>
                      <a:pt x="22666" y="757664"/>
                    </a:cubicBezTo>
                    <a:cubicBezTo>
                      <a:pt x="199601" y="755960"/>
                      <a:pt x="374974" y="754255"/>
                      <a:pt x="549995" y="752607"/>
                    </a:cubicBezTo>
                    <a:cubicBezTo>
                      <a:pt x="556393" y="737096"/>
                      <a:pt x="562237" y="722096"/>
                      <a:pt x="568736" y="707493"/>
                    </a:cubicBezTo>
                    <a:cubicBezTo>
                      <a:pt x="577251" y="688346"/>
                      <a:pt x="586218" y="669425"/>
                      <a:pt x="594984" y="650391"/>
                    </a:cubicBezTo>
                    <a:cubicBezTo>
                      <a:pt x="598712" y="642322"/>
                      <a:pt x="599468" y="627891"/>
                      <a:pt x="611509" y="633516"/>
                    </a:cubicBezTo>
                    <a:cubicBezTo>
                      <a:pt x="622945" y="638857"/>
                      <a:pt x="617303" y="651811"/>
                      <a:pt x="613625" y="659482"/>
                    </a:cubicBezTo>
                    <a:cubicBezTo>
                      <a:pt x="600778" y="686243"/>
                      <a:pt x="586470" y="712096"/>
                      <a:pt x="572616" y="738232"/>
                    </a:cubicBezTo>
                    <a:cubicBezTo>
                      <a:pt x="570248" y="742721"/>
                      <a:pt x="567376" y="746925"/>
                      <a:pt x="564303" y="751982"/>
                    </a:cubicBezTo>
                    <a:cubicBezTo>
                      <a:pt x="587327" y="754028"/>
                      <a:pt x="608386" y="755846"/>
                      <a:pt x="629445" y="757664"/>
                    </a:cubicBezTo>
                    <a:close/>
                    <a:moveTo>
                      <a:pt x="21205" y="123455"/>
                    </a:moveTo>
                    <a:cubicBezTo>
                      <a:pt x="22515" y="123455"/>
                      <a:pt x="23875" y="123569"/>
                      <a:pt x="25185" y="123569"/>
                    </a:cubicBezTo>
                    <a:cubicBezTo>
                      <a:pt x="42717" y="90898"/>
                      <a:pt x="60249" y="58285"/>
                      <a:pt x="79545" y="22432"/>
                    </a:cubicBezTo>
                    <a:cubicBezTo>
                      <a:pt x="57881" y="23114"/>
                      <a:pt x="39342" y="18568"/>
                      <a:pt x="21205" y="24250"/>
                    </a:cubicBezTo>
                    <a:lnTo>
                      <a:pt x="21205" y="12345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9" name="Freeform: Shape 2248">
                <a:extLst>
                  <a:ext uri="{FF2B5EF4-FFF2-40B4-BE49-F238E27FC236}">
                    <a16:creationId xmlns:a16="http://schemas.microsoft.com/office/drawing/2014/main" id="{B75E0040-B1F6-C311-BDDB-634B018029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7658" y="54067"/>
                <a:ext cx="677965" cy="188720"/>
              </a:xfrm>
              <a:custGeom>
                <a:avLst/>
                <a:gdLst>
                  <a:gd name="connsiteX0" fmla="*/ 434680 w 677965"/>
                  <a:gd name="connsiteY0" fmla="*/ 94173 h 188720"/>
                  <a:gd name="connsiteX1" fmla="*/ 428131 w 677965"/>
                  <a:gd name="connsiteY1" fmla="*/ 147241 h 188720"/>
                  <a:gd name="connsiteX2" fmla="*/ 452817 w 677965"/>
                  <a:gd name="connsiteY2" fmla="*/ 147241 h 188720"/>
                  <a:gd name="connsiteX3" fmla="*/ 650408 w 677965"/>
                  <a:gd name="connsiteY3" fmla="*/ 147525 h 188720"/>
                  <a:gd name="connsiteX4" fmla="*/ 677966 w 677965"/>
                  <a:gd name="connsiteY4" fmla="*/ 159059 h 188720"/>
                  <a:gd name="connsiteX5" fmla="*/ 664111 w 677965"/>
                  <a:gd name="connsiteY5" fmla="*/ 168094 h 188720"/>
                  <a:gd name="connsiteX6" fmla="*/ 642246 w 677965"/>
                  <a:gd name="connsiteY6" fmla="*/ 168946 h 188720"/>
                  <a:gd name="connsiteX7" fmla="*/ 106504 w 677965"/>
                  <a:gd name="connsiteY7" fmla="*/ 168719 h 188720"/>
                  <a:gd name="connsiteX8" fmla="*/ 79752 w 677965"/>
                  <a:gd name="connsiteY8" fmla="*/ 168719 h 188720"/>
                  <a:gd name="connsiteX9" fmla="*/ 72699 w 677965"/>
                  <a:gd name="connsiteY9" fmla="*/ 188378 h 188720"/>
                  <a:gd name="connsiteX10" fmla="*/ 51690 w 677965"/>
                  <a:gd name="connsiteY10" fmla="*/ 168207 h 188720"/>
                  <a:gd name="connsiteX11" fmla="*/ 23074 w 677965"/>
                  <a:gd name="connsiteY11" fmla="*/ 168150 h 188720"/>
                  <a:gd name="connsiteX12" fmla="*/ 7910 w 677965"/>
                  <a:gd name="connsiteY12" fmla="*/ 166275 h 188720"/>
                  <a:gd name="connsiteX13" fmla="*/ 0 w 677965"/>
                  <a:gd name="connsiteY13" fmla="*/ 156730 h 188720"/>
                  <a:gd name="connsiteX14" fmla="*/ 7960 w 677965"/>
                  <a:gd name="connsiteY14" fmla="*/ 149798 h 188720"/>
                  <a:gd name="connsiteX15" fmla="*/ 34208 w 677965"/>
                  <a:gd name="connsiteY15" fmla="*/ 148093 h 188720"/>
                  <a:gd name="connsiteX16" fmla="*/ 50934 w 677965"/>
                  <a:gd name="connsiteY16" fmla="*/ 146730 h 188720"/>
                  <a:gd name="connsiteX17" fmla="*/ 49574 w 677965"/>
                  <a:gd name="connsiteY17" fmla="*/ 124968 h 188720"/>
                  <a:gd name="connsiteX18" fmla="*/ 4534 w 677965"/>
                  <a:gd name="connsiteY18" fmla="*/ 111843 h 188720"/>
                  <a:gd name="connsiteX19" fmla="*/ 47861 w 677965"/>
                  <a:gd name="connsiteY19" fmla="*/ 98320 h 188720"/>
                  <a:gd name="connsiteX20" fmla="*/ 49776 w 677965"/>
                  <a:gd name="connsiteY20" fmla="*/ 55366 h 188720"/>
                  <a:gd name="connsiteX21" fmla="*/ 51186 w 677965"/>
                  <a:gd name="connsiteY21" fmla="*/ 45593 h 188720"/>
                  <a:gd name="connsiteX22" fmla="*/ 64739 w 677965"/>
                  <a:gd name="connsiteY22" fmla="*/ 22411 h 188720"/>
                  <a:gd name="connsiteX23" fmla="*/ 89123 w 677965"/>
                  <a:gd name="connsiteY23" fmla="*/ 35422 h 188720"/>
                  <a:gd name="connsiteX24" fmla="*/ 90835 w 677965"/>
                  <a:gd name="connsiteY24" fmla="*/ 67638 h 188720"/>
                  <a:gd name="connsiteX25" fmla="*/ 79953 w 677965"/>
                  <a:gd name="connsiteY25" fmla="*/ 79627 h 188720"/>
                  <a:gd name="connsiteX26" fmla="*/ 81918 w 677965"/>
                  <a:gd name="connsiteY26" fmla="*/ 102582 h 188720"/>
                  <a:gd name="connsiteX27" fmla="*/ 87712 w 677965"/>
                  <a:gd name="connsiteY27" fmla="*/ 108377 h 188720"/>
                  <a:gd name="connsiteX28" fmla="*/ 76527 w 677965"/>
                  <a:gd name="connsiteY28" fmla="*/ 146446 h 188720"/>
                  <a:gd name="connsiteX29" fmla="*/ 227265 w 677965"/>
                  <a:gd name="connsiteY29" fmla="*/ 146446 h 188720"/>
                  <a:gd name="connsiteX30" fmla="*/ 202478 w 677965"/>
                  <a:gd name="connsiteY30" fmla="*/ 53434 h 188720"/>
                  <a:gd name="connsiteX31" fmla="*/ 198851 w 677965"/>
                  <a:gd name="connsiteY31" fmla="*/ 40479 h 188720"/>
                  <a:gd name="connsiteX32" fmla="*/ 212100 w 677965"/>
                  <a:gd name="connsiteY32" fmla="*/ 36786 h 188720"/>
                  <a:gd name="connsiteX33" fmla="*/ 233966 w 677965"/>
                  <a:gd name="connsiteY33" fmla="*/ 59400 h 188720"/>
                  <a:gd name="connsiteX34" fmla="*/ 242933 w 677965"/>
                  <a:gd name="connsiteY34" fmla="*/ 146048 h 188720"/>
                  <a:gd name="connsiteX35" fmla="*/ 404502 w 677965"/>
                  <a:gd name="connsiteY35" fmla="*/ 146048 h 188720"/>
                  <a:gd name="connsiteX36" fmla="*/ 399565 w 677965"/>
                  <a:gd name="connsiteY36" fmla="*/ 110139 h 188720"/>
                  <a:gd name="connsiteX37" fmla="*/ 376793 w 677965"/>
                  <a:gd name="connsiteY37" fmla="*/ 116616 h 188720"/>
                  <a:gd name="connsiteX38" fmla="*/ 364047 w 677965"/>
                  <a:gd name="connsiteY38" fmla="*/ 111786 h 188720"/>
                  <a:gd name="connsiteX39" fmla="*/ 370848 w 677965"/>
                  <a:gd name="connsiteY39" fmla="*/ 98207 h 188720"/>
                  <a:gd name="connsiteX40" fmla="*/ 395585 w 677965"/>
                  <a:gd name="connsiteY40" fmla="*/ 87582 h 188720"/>
                  <a:gd name="connsiteX41" fmla="*/ 400270 w 677965"/>
                  <a:gd name="connsiteY41" fmla="*/ 39002 h 188720"/>
                  <a:gd name="connsiteX42" fmla="*/ 411606 w 677965"/>
                  <a:gd name="connsiteY42" fmla="*/ 10138 h 188720"/>
                  <a:gd name="connsiteX43" fmla="*/ 437199 w 677965"/>
                  <a:gd name="connsiteY43" fmla="*/ 1331 h 188720"/>
                  <a:gd name="connsiteX44" fmla="*/ 444958 w 677965"/>
                  <a:gd name="connsiteY44" fmla="*/ 39286 h 188720"/>
                  <a:gd name="connsiteX45" fmla="*/ 420120 w 677965"/>
                  <a:gd name="connsiteY45" fmla="*/ 54456 h 188720"/>
                  <a:gd name="connsiteX46" fmla="*/ 434630 w 677965"/>
                  <a:gd name="connsiteY46" fmla="*/ 94286 h 188720"/>
                  <a:gd name="connsiteX47" fmla="*/ 76628 w 677965"/>
                  <a:gd name="connsiteY47" fmla="*/ 47070 h 188720"/>
                  <a:gd name="connsiteX48" fmla="*/ 71338 w 677965"/>
                  <a:gd name="connsiteY48" fmla="*/ 46331 h 188720"/>
                  <a:gd name="connsiteX49" fmla="*/ 71338 w 677965"/>
                  <a:gd name="connsiteY49" fmla="*/ 61729 h 188720"/>
                  <a:gd name="connsiteX50" fmla="*/ 75218 w 677965"/>
                  <a:gd name="connsiteY50" fmla="*/ 62070 h 188720"/>
                  <a:gd name="connsiteX51" fmla="*/ 76679 w 677965"/>
                  <a:gd name="connsiteY51" fmla="*/ 47127 h 188720"/>
                  <a:gd name="connsiteX52" fmla="*/ 425209 w 677965"/>
                  <a:gd name="connsiteY52" fmla="*/ 34399 h 188720"/>
                  <a:gd name="connsiteX53" fmla="*/ 435335 w 677965"/>
                  <a:gd name="connsiteY53" fmla="*/ 21729 h 188720"/>
                  <a:gd name="connsiteX54" fmla="*/ 425209 w 677965"/>
                  <a:gd name="connsiteY54" fmla="*/ 34399 h 18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677965" h="188720">
                    <a:moveTo>
                      <a:pt x="434680" y="94173"/>
                    </a:moveTo>
                    <a:cubicBezTo>
                      <a:pt x="415989" y="109968"/>
                      <a:pt x="427476" y="127696"/>
                      <a:pt x="428131" y="147241"/>
                    </a:cubicBezTo>
                    <a:cubicBezTo>
                      <a:pt x="436998" y="147241"/>
                      <a:pt x="444907" y="147241"/>
                      <a:pt x="452817" y="147241"/>
                    </a:cubicBezTo>
                    <a:cubicBezTo>
                      <a:pt x="518664" y="147241"/>
                      <a:pt x="584561" y="147241"/>
                      <a:pt x="650408" y="147525"/>
                    </a:cubicBezTo>
                    <a:cubicBezTo>
                      <a:pt x="659476" y="147525"/>
                      <a:pt x="669653" y="145196"/>
                      <a:pt x="677966" y="159059"/>
                    </a:cubicBezTo>
                    <a:cubicBezTo>
                      <a:pt x="672978" y="162469"/>
                      <a:pt x="668847" y="167071"/>
                      <a:pt x="664111" y="168094"/>
                    </a:cubicBezTo>
                    <a:cubicBezTo>
                      <a:pt x="657058" y="169684"/>
                      <a:pt x="649551" y="168946"/>
                      <a:pt x="642246" y="168946"/>
                    </a:cubicBezTo>
                    <a:cubicBezTo>
                      <a:pt x="463649" y="168946"/>
                      <a:pt x="285051" y="168832"/>
                      <a:pt x="106504" y="168719"/>
                    </a:cubicBezTo>
                    <a:cubicBezTo>
                      <a:pt x="97737" y="168719"/>
                      <a:pt x="89022" y="168719"/>
                      <a:pt x="79752" y="168719"/>
                    </a:cubicBezTo>
                    <a:cubicBezTo>
                      <a:pt x="77132" y="175991"/>
                      <a:pt x="74815" y="182469"/>
                      <a:pt x="72699" y="188378"/>
                    </a:cubicBezTo>
                    <a:cubicBezTo>
                      <a:pt x="58844" y="191048"/>
                      <a:pt x="58794" y="177525"/>
                      <a:pt x="51690" y="168207"/>
                    </a:cubicBezTo>
                    <a:cubicBezTo>
                      <a:pt x="43277" y="168207"/>
                      <a:pt x="33150" y="168378"/>
                      <a:pt x="23074" y="168150"/>
                    </a:cubicBezTo>
                    <a:cubicBezTo>
                      <a:pt x="17986" y="168037"/>
                      <a:pt x="12545" y="168264"/>
                      <a:pt x="7910" y="166275"/>
                    </a:cubicBezTo>
                    <a:cubicBezTo>
                      <a:pt x="4685" y="164855"/>
                      <a:pt x="2620" y="160025"/>
                      <a:pt x="0" y="156730"/>
                    </a:cubicBezTo>
                    <a:cubicBezTo>
                      <a:pt x="2620" y="154343"/>
                      <a:pt x="5088" y="150253"/>
                      <a:pt x="7960" y="149798"/>
                    </a:cubicBezTo>
                    <a:cubicBezTo>
                      <a:pt x="16625" y="148491"/>
                      <a:pt x="25442" y="148605"/>
                      <a:pt x="34208" y="148093"/>
                    </a:cubicBezTo>
                    <a:cubicBezTo>
                      <a:pt x="39196" y="147809"/>
                      <a:pt x="44183" y="147298"/>
                      <a:pt x="50934" y="146730"/>
                    </a:cubicBezTo>
                    <a:cubicBezTo>
                      <a:pt x="50431" y="138434"/>
                      <a:pt x="49977" y="131502"/>
                      <a:pt x="49574" y="124968"/>
                    </a:cubicBezTo>
                    <a:cubicBezTo>
                      <a:pt x="34460" y="118548"/>
                      <a:pt x="15719" y="132866"/>
                      <a:pt x="4534" y="111843"/>
                    </a:cubicBezTo>
                    <a:cubicBezTo>
                      <a:pt x="17331" y="96957"/>
                      <a:pt x="34410" y="108775"/>
                      <a:pt x="47861" y="98320"/>
                    </a:cubicBezTo>
                    <a:cubicBezTo>
                      <a:pt x="48466" y="84684"/>
                      <a:pt x="49020" y="70025"/>
                      <a:pt x="49776" y="55366"/>
                    </a:cubicBezTo>
                    <a:cubicBezTo>
                      <a:pt x="49927" y="52070"/>
                      <a:pt x="50682" y="48831"/>
                      <a:pt x="51186" y="45593"/>
                    </a:cubicBezTo>
                    <a:cubicBezTo>
                      <a:pt x="52798" y="35706"/>
                      <a:pt x="54411" y="24911"/>
                      <a:pt x="64739" y="22411"/>
                    </a:cubicBezTo>
                    <a:cubicBezTo>
                      <a:pt x="75066" y="19911"/>
                      <a:pt x="83077" y="26502"/>
                      <a:pt x="89123" y="35422"/>
                    </a:cubicBezTo>
                    <a:cubicBezTo>
                      <a:pt x="96025" y="45536"/>
                      <a:pt x="97083" y="56786"/>
                      <a:pt x="90835" y="67638"/>
                    </a:cubicBezTo>
                    <a:cubicBezTo>
                      <a:pt x="88165" y="72297"/>
                      <a:pt x="83883" y="75991"/>
                      <a:pt x="79953" y="79627"/>
                    </a:cubicBezTo>
                    <a:cubicBezTo>
                      <a:pt x="67610" y="90934"/>
                      <a:pt x="67761" y="93093"/>
                      <a:pt x="81918" y="102582"/>
                    </a:cubicBezTo>
                    <a:cubicBezTo>
                      <a:pt x="83681" y="103775"/>
                      <a:pt x="85042" y="105650"/>
                      <a:pt x="87712" y="108377"/>
                    </a:cubicBezTo>
                    <a:cubicBezTo>
                      <a:pt x="70230" y="115877"/>
                      <a:pt x="73102" y="130309"/>
                      <a:pt x="76527" y="146446"/>
                    </a:cubicBezTo>
                    <a:lnTo>
                      <a:pt x="227265" y="146446"/>
                    </a:lnTo>
                    <a:cubicBezTo>
                      <a:pt x="223083" y="113150"/>
                      <a:pt x="223285" y="80138"/>
                      <a:pt x="202478" y="53434"/>
                    </a:cubicBezTo>
                    <a:cubicBezTo>
                      <a:pt x="200060" y="50309"/>
                      <a:pt x="200009" y="44854"/>
                      <a:pt x="198851" y="40479"/>
                    </a:cubicBezTo>
                    <a:cubicBezTo>
                      <a:pt x="203385" y="39059"/>
                      <a:pt x="209581" y="34854"/>
                      <a:pt x="212100" y="36786"/>
                    </a:cubicBezTo>
                    <a:cubicBezTo>
                      <a:pt x="220262" y="43036"/>
                      <a:pt x="229129" y="50081"/>
                      <a:pt x="233966" y="59400"/>
                    </a:cubicBezTo>
                    <a:cubicBezTo>
                      <a:pt x="247719" y="85877"/>
                      <a:pt x="251196" y="114911"/>
                      <a:pt x="242933" y="146048"/>
                    </a:cubicBezTo>
                    <a:lnTo>
                      <a:pt x="404502" y="146048"/>
                    </a:lnTo>
                    <a:cubicBezTo>
                      <a:pt x="402739" y="133377"/>
                      <a:pt x="401228" y="122411"/>
                      <a:pt x="399565" y="110139"/>
                    </a:cubicBezTo>
                    <a:cubicBezTo>
                      <a:pt x="390749" y="112809"/>
                      <a:pt x="383897" y="115934"/>
                      <a:pt x="376793" y="116616"/>
                    </a:cubicBezTo>
                    <a:cubicBezTo>
                      <a:pt x="372712" y="117014"/>
                      <a:pt x="368329" y="113548"/>
                      <a:pt x="364047" y="111786"/>
                    </a:cubicBezTo>
                    <a:cubicBezTo>
                      <a:pt x="366264" y="107127"/>
                      <a:pt x="367423" y="100366"/>
                      <a:pt x="370848" y="98207"/>
                    </a:cubicBezTo>
                    <a:cubicBezTo>
                      <a:pt x="378305" y="93491"/>
                      <a:pt x="386970" y="91104"/>
                      <a:pt x="395585" y="87582"/>
                    </a:cubicBezTo>
                    <a:cubicBezTo>
                      <a:pt x="396996" y="71388"/>
                      <a:pt x="397399" y="54911"/>
                      <a:pt x="400270" y="39002"/>
                    </a:cubicBezTo>
                    <a:cubicBezTo>
                      <a:pt x="402084" y="28888"/>
                      <a:pt x="406417" y="18774"/>
                      <a:pt x="411606" y="10138"/>
                    </a:cubicBezTo>
                    <a:cubicBezTo>
                      <a:pt x="417450" y="365"/>
                      <a:pt x="427123" y="-1794"/>
                      <a:pt x="437199" y="1331"/>
                    </a:cubicBezTo>
                    <a:cubicBezTo>
                      <a:pt x="454228" y="6615"/>
                      <a:pt x="458611" y="26104"/>
                      <a:pt x="444958" y="39286"/>
                    </a:cubicBezTo>
                    <a:cubicBezTo>
                      <a:pt x="438156" y="45877"/>
                      <a:pt x="428886" y="49286"/>
                      <a:pt x="420120" y="54456"/>
                    </a:cubicBezTo>
                    <a:cubicBezTo>
                      <a:pt x="418775" y="71881"/>
                      <a:pt x="423612" y="85157"/>
                      <a:pt x="434630" y="94286"/>
                    </a:cubicBezTo>
                    <a:close/>
                    <a:moveTo>
                      <a:pt x="76628" y="47070"/>
                    </a:moveTo>
                    <a:cubicBezTo>
                      <a:pt x="74865" y="46843"/>
                      <a:pt x="73102" y="46559"/>
                      <a:pt x="71338" y="46331"/>
                    </a:cubicBezTo>
                    <a:lnTo>
                      <a:pt x="71338" y="61729"/>
                    </a:lnTo>
                    <a:cubicBezTo>
                      <a:pt x="72648" y="61843"/>
                      <a:pt x="73908" y="61956"/>
                      <a:pt x="75218" y="62070"/>
                    </a:cubicBezTo>
                    <a:cubicBezTo>
                      <a:pt x="75721" y="57070"/>
                      <a:pt x="76175" y="52127"/>
                      <a:pt x="76679" y="47127"/>
                    </a:cubicBezTo>
                    <a:close/>
                    <a:moveTo>
                      <a:pt x="425209" y="34399"/>
                    </a:moveTo>
                    <a:cubicBezTo>
                      <a:pt x="428231" y="30649"/>
                      <a:pt x="431204" y="26843"/>
                      <a:pt x="435335" y="21729"/>
                    </a:cubicBezTo>
                    <a:cubicBezTo>
                      <a:pt x="424251" y="18093"/>
                      <a:pt x="422488" y="23604"/>
                      <a:pt x="425209" y="343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0" name="Freeform: Shape 2249">
                <a:extLst>
                  <a:ext uri="{FF2B5EF4-FFF2-40B4-BE49-F238E27FC236}">
                    <a16:creationId xmlns:a16="http://schemas.microsoft.com/office/drawing/2014/main" id="{AB03616A-54CA-22AE-394C-644F5A9E83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4886" y="957474"/>
                <a:ext cx="1095264" cy="92845"/>
              </a:xfrm>
              <a:custGeom>
                <a:avLst/>
                <a:gdLst>
                  <a:gd name="connsiteX0" fmla="*/ 1094811 w 1095264"/>
                  <a:gd name="connsiteY0" fmla="*/ 87590 h 92845"/>
                  <a:gd name="connsiteX1" fmla="*/ 1074609 w 1095264"/>
                  <a:gd name="connsiteY1" fmla="*/ 92021 h 92845"/>
                  <a:gd name="connsiteX2" fmla="*/ 1021911 w 1095264"/>
                  <a:gd name="connsiteY2" fmla="*/ 92817 h 92845"/>
                  <a:gd name="connsiteX3" fmla="*/ 266763 w 1095264"/>
                  <a:gd name="connsiteY3" fmla="*/ 92703 h 92845"/>
                  <a:gd name="connsiteX4" fmla="*/ 23124 w 1095264"/>
                  <a:gd name="connsiteY4" fmla="*/ 90828 h 92845"/>
                  <a:gd name="connsiteX5" fmla="*/ 0 w 1095264"/>
                  <a:gd name="connsiteY5" fmla="*/ 87192 h 92845"/>
                  <a:gd name="connsiteX6" fmla="*/ 20303 w 1095264"/>
                  <a:gd name="connsiteY6" fmla="*/ 73442 h 92845"/>
                  <a:gd name="connsiteX7" fmla="*/ 136631 w 1095264"/>
                  <a:gd name="connsiteY7" fmla="*/ 73271 h 92845"/>
                  <a:gd name="connsiteX8" fmla="*/ 241271 w 1095264"/>
                  <a:gd name="connsiteY8" fmla="*/ 73271 h 92845"/>
                  <a:gd name="connsiteX9" fmla="*/ 242278 w 1095264"/>
                  <a:gd name="connsiteY9" fmla="*/ 13669 h 92845"/>
                  <a:gd name="connsiteX10" fmla="*/ 291600 w 1095264"/>
                  <a:gd name="connsiteY10" fmla="*/ 10032 h 92845"/>
                  <a:gd name="connsiteX11" fmla="*/ 290794 w 1095264"/>
                  <a:gd name="connsiteY11" fmla="*/ 71851 h 92845"/>
                  <a:gd name="connsiteX12" fmla="*/ 316891 w 1095264"/>
                  <a:gd name="connsiteY12" fmla="*/ 71851 h 92845"/>
                  <a:gd name="connsiteX13" fmla="*/ 1023775 w 1095264"/>
                  <a:gd name="connsiteY13" fmla="*/ 71908 h 92845"/>
                  <a:gd name="connsiteX14" fmla="*/ 1080806 w 1095264"/>
                  <a:gd name="connsiteY14" fmla="*/ 73442 h 92845"/>
                  <a:gd name="connsiteX15" fmla="*/ 1095265 w 1095264"/>
                  <a:gd name="connsiteY15" fmla="*/ 78612 h 92845"/>
                  <a:gd name="connsiteX16" fmla="*/ 1094711 w 1095264"/>
                  <a:gd name="connsiteY16" fmla="*/ 87533 h 92845"/>
                  <a:gd name="connsiteX17" fmla="*/ 253160 w 1095264"/>
                  <a:gd name="connsiteY17" fmla="*/ 36680 h 92845"/>
                  <a:gd name="connsiteX18" fmla="*/ 267468 w 1095264"/>
                  <a:gd name="connsiteY18" fmla="*/ 57192 h 92845"/>
                  <a:gd name="connsiteX19" fmla="*/ 283288 w 1095264"/>
                  <a:gd name="connsiteY19" fmla="*/ 36623 h 92845"/>
                  <a:gd name="connsiteX20" fmla="*/ 266612 w 1095264"/>
                  <a:gd name="connsiteY20" fmla="*/ 17873 h 92845"/>
                  <a:gd name="connsiteX21" fmla="*/ 253160 w 1095264"/>
                  <a:gd name="connsiteY21" fmla="*/ 36680 h 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264" h="92845">
                    <a:moveTo>
                      <a:pt x="1094811" y="87590"/>
                    </a:moveTo>
                    <a:cubicBezTo>
                      <a:pt x="1088060" y="89124"/>
                      <a:pt x="1081360" y="91680"/>
                      <a:pt x="1074609" y="92021"/>
                    </a:cubicBezTo>
                    <a:cubicBezTo>
                      <a:pt x="1057077" y="92817"/>
                      <a:pt x="1039494" y="92817"/>
                      <a:pt x="1021911" y="92817"/>
                    </a:cubicBezTo>
                    <a:cubicBezTo>
                      <a:pt x="770212" y="92817"/>
                      <a:pt x="518462" y="92930"/>
                      <a:pt x="266763" y="92703"/>
                    </a:cubicBezTo>
                    <a:cubicBezTo>
                      <a:pt x="185550" y="92646"/>
                      <a:pt x="104337" y="91680"/>
                      <a:pt x="23124" y="90828"/>
                    </a:cubicBezTo>
                    <a:cubicBezTo>
                      <a:pt x="15769" y="90771"/>
                      <a:pt x="8413" y="88612"/>
                      <a:pt x="0" y="87192"/>
                    </a:cubicBezTo>
                    <a:cubicBezTo>
                      <a:pt x="3829" y="71169"/>
                      <a:pt x="12897" y="73499"/>
                      <a:pt x="20303" y="73442"/>
                    </a:cubicBezTo>
                    <a:cubicBezTo>
                      <a:pt x="59096" y="73214"/>
                      <a:pt x="97889" y="73271"/>
                      <a:pt x="136631" y="73271"/>
                    </a:cubicBezTo>
                    <a:cubicBezTo>
                      <a:pt x="170839" y="73271"/>
                      <a:pt x="205047" y="73271"/>
                      <a:pt x="241271" y="73271"/>
                    </a:cubicBezTo>
                    <a:cubicBezTo>
                      <a:pt x="234721" y="50771"/>
                      <a:pt x="223940" y="29578"/>
                      <a:pt x="242278" y="13669"/>
                    </a:cubicBezTo>
                    <a:cubicBezTo>
                      <a:pt x="263035" y="-4286"/>
                      <a:pt x="277192" y="-3547"/>
                      <a:pt x="291600" y="10032"/>
                    </a:cubicBezTo>
                    <a:cubicBezTo>
                      <a:pt x="311803" y="29123"/>
                      <a:pt x="302432" y="49294"/>
                      <a:pt x="290794" y="71851"/>
                    </a:cubicBezTo>
                    <a:lnTo>
                      <a:pt x="316891" y="71851"/>
                    </a:lnTo>
                    <a:cubicBezTo>
                      <a:pt x="552519" y="71851"/>
                      <a:pt x="788147" y="71851"/>
                      <a:pt x="1023775" y="71908"/>
                    </a:cubicBezTo>
                    <a:cubicBezTo>
                      <a:pt x="1042769" y="71908"/>
                      <a:pt x="1061812" y="72419"/>
                      <a:pt x="1080806" y="73442"/>
                    </a:cubicBezTo>
                    <a:cubicBezTo>
                      <a:pt x="1085693" y="73726"/>
                      <a:pt x="1090479" y="76794"/>
                      <a:pt x="1095265" y="78612"/>
                    </a:cubicBezTo>
                    <a:cubicBezTo>
                      <a:pt x="1095063" y="81567"/>
                      <a:pt x="1094862" y="84578"/>
                      <a:pt x="1094711" y="87533"/>
                    </a:cubicBezTo>
                    <a:close/>
                    <a:moveTo>
                      <a:pt x="253160" y="36680"/>
                    </a:moveTo>
                    <a:cubicBezTo>
                      <a:pt x="253110" y="48839"/>
                      <a:pt x="259357" y="57873"/>
                      <a:pt x="267468" y="57192"/>
                    </a:cubicBezTo>
                    <a:cubicBezTo>
                      <a:pt x="275176" y="56567"/>
                      <a:pt x="283338" y="45942"/>
                      <a:pt x="283288" y="36623"/>
                    </a:cubicBezTo>
                    <a:cubicBezTo>
                      <a:pt x="283288" y="26907"/>
                      <a:pt x="274723" y="17305"/>
                      <a:pt x="266612" y="17873"/>
                    </a:cubicBezTo>
                    <a:cubicBezTo>
                      <a:pt x="258551" y="18385"/>
                      <a:pt x="253211" y="25885"/>
                      <a:pt x="253160" y="366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1" name="Freeform: Shape 2250">
                <a:extLst>
                  <a:ext uri="{FF2B5EF4-FFF2-40B4-BE49-F238E27FC236}">
                    <a16:creationId xmlns:a16="http://schemas.microsoft.com/office/drawing/2014/main" id="{2E29FF42-F9C1-11C8-66A1-2674C5DEEB8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1199" y="1848658"/>
                <a:ext cx="1067706" cy="21922"/>
              </a:xfrm>
              <a:custGeom>
                <a:avLst/>
                <a:gdLst>
                  <a:gd name="connsiteX0" fmla="*/ 0 w 1067706"/>
                  <a:gd name="connsiteY0" fmla="*/ 6638 h 21922"/>
                  <a:gd name="connsiteX1" fmla="*/ 20102 w 1067706"/>
                  <a:gd name="connsiteY1" fmla="*/ 3627 h 21922"/>
                  <a:gd name="connsiteX2" fmla="*/ 149528 w 1067706"/>
                  <a:gd name="connsiteY2" fmla="*/ 275 h 21922"/>
                  <a:gd name="connsiteX3" fmla="*/ 1038637 w 1067706"/>
                  <a:gd name="connsiteY3" fmla="*/ 275 h 21922"/>
                  <a:gd name="connsiteX4" fmla="*/ 1067707 w 1067706"/>
                  <a:gd name="connsiteY4" fmla="*/ 9650 h 21922"/>
                  <a:gd name="connsiteX5" fmla="*/ 1049620 w 1067706"/>
                  <a:gd name="connsiteY5" fmla="*/ 20900 h 21922"/>
                  <a:gd name="connsiteX6" fmla="*/ 1007906 w 1067706"/>
                  <a:gd name="connsiteY6" fmla="*/ 21923 h 21922"/>
                  <a:gd name="connsiteX7" fmla="*/ 162728 w 1067706"/>
                  <a:gd name="connsiteY7" fmla="*/ 21468 h 21922"/>
                  <a:gd name="connsiteX8" fmla="*/ 22268 w 1067706"/>
                  <a:gd name="connsiteY8" fmla="*/ 18968 h 21922"/>
                  <a:gd name="connsiteX9" fmla="*/ 0 w 1067706"/>
                  <a:gd name="connsiteY9" fmla="*/ 15672 h 21922"/>
                  <a:gd name="connsiteX10" fmla="*/ 0 w 1067706"/>
                  <a:gd name="connsiteY10" fmla="*/ 6581 h 2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706" h="21922">
                    <a:moveTo>
                      <a:pt x="0" y="6638"/>
                    </a:moveTo>
                    <a:cubicBezTo>
                      <a:pt x="6701" y="5616"/>
                      <a:pt x="13401" y="3797"/>
                      <a:pt x="20102" y="3627"/>
                    </a:cubicBezTo>
                    <a:cubicBezTo>
                      <a:pt x="63227" y="2263"/>
                      <a:pt x="106353" y="332"/>
                      <a:pt x="149528" y="275"/>
                    </a:cubicBezTo>
                    <a:cubicBezTo>
                      <a:pt x="445915" y="-10"/>
                      <a:pt x="742251" y="161"/>
                      <a:pt x="1038637" y="275"/>
                    </a:cubicBezTo>
                    <a:cubicBezTo>
                      <a:pt x="1049016" y="275"/>
                      <a:pt x="1060654" y="-2509"/>
                      <a:pt x="1067707" y="9650"/>
                    </a:cubicBezTo>
                    <a:cubicBezTo>
                      <a:pt x="1064785" y="22150"/>
                      <a:pt x="1056422" y="20502"/>
                      <a:pt x="1049620" y="20900"/>
                    </a:cubicBezTo>
                    <a:cubicBezTo>
                      <a:pt x="1035766" y="21695"/>
                      <a:pt x="1021811" y="21923"/>
                      <a:pt x="1007906" y="21923"/>
                    </a:cubicBezTo>
                    <a:cubicBezTo>
                      <a:pt x="726180" y="21809"/>
                      <a:pt x="444454" y="21809"/>
                      <a:pt x="162728" y="21468"/>
                    </a:cubicBezTo>
                    <a:cubicBezTo>
                      <a:pt x="115925" y="21411"/>
                      <a:pt x="69071" y="20048"/>
                      <a:pt x="22268" y="18968"/>
                    </a:cubicBezTo>
                    <a:cubicBezTo>
                      <a:pt x="14812" y="18798"/>
                      <a:pt x="7406" y="16809"/>
                      <a:pt x="0" y="15672"/>
                    </a:cubicBezTo>
                    <a:cubicBezTo>
                      <a:pt x="0" y="12661"/>
                      <a:pt x="0" y="9650"/>
                      <a:pt x="0" y="65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2" name="Freeform: Shape 2251">
                <a:extLst>
                  <a:ext uri="{FF2B5EF4-FFF2-40B4-BE49-F238E27FC236}">
                    <a16:creationId xmlns:a16="http://schemas.microsoft.com/office/drawing/2014/main" id="{824B6B5E-AEE2-B1D8-7027-57669CFEA1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0963" y="1555787"/>
                <a:ext cx="695933" cy="266943"/>
              </a:xfrm>
              <a:custGeom>
                <a:avLst/>
                <a:gdLst>
                  <a:gd name="connsiteX0" fmla="*/ 686430 w 695933"/>
                  <a:gd name="connsiteY0" fmla="*/ 112917 h 266943"/>
                  <a:gd name="connsiteX1" fmla="*/ 674439 w 695933"/>
                  <a:gd name="connsiteY1" fmla="*/ 82916 h 266943"/>
                  <a:gd name="connsiteX2" fmla="*/ 667890 w 695933"/>
                  <a:gd name="connsiteY2" fmla="*/ 46553 h 266943"/>
                  <a:gd name="connsiteX3" fmla="*/ 645874 w 695933"/>
                  <a:gd name="connsiteY3" fmla="*/ 25302 h 266943"/>
                  <a:gd name="connsiteX4" fmla="*/ 476949 w 695933"/>
                  <a:gd name="connsiteY4" fmla="*/ 23768 h 266943"/>
                  <a:gd name="connsiteX5" fmla="*/ 161519 w 695933"/>
                  <a:gd name="connsiteY5" fmla="*/ 45018 h 266943"/>
                  <a:gd name="connsiteX6" fmla="*/ 63529 w 695933"/>
                  <a:gd name="connsiteY6" fmla="*/ 54678 h 266943"/>
                  <a:gd name="connsiteX7" fmla="*/ 59348 w 695933"/>
                  <a:gd name="connsiteY7" fmla="*/ 139962 h 266943"/>
                  <a:gd name="connsiteX8" fmla="*/ 53907 w 695933"/>
                  <a:gd name="connsiteY8" fmla="*/ 243713 h 266943"/>
                  <a:gd name="connsiteX9" fmla="*/ 51539 w 695933"/>
                  <a:gd name="connsiteY9" fmla="*/ 258088 h 266943"/>
                  <a:gd name="connsiteX10" fmla="*/ 35568 w 695933"/>
                  <a:gd name="connsiteY10" fmla="*/ 263770 h 266943"/>
                  <a:gd name="connsiteX11" fmla="*/ 0 w 695933"/>
                  <a:gd name="connsiteY11" fmla="*/ 186838 h 266943"/>
                  <a:gd name="connsiteX12" fmla="*/ 32344 w 695933"/>
                  <a:gd name="connsiteY12" fmla="*/ 222406 h 266943"/>
                  <a:gd name="connsiteX13" fmla="*/ 35669 w 695933"/>
                  <a:gd name="connsiteY13" fmla="*/ 199224 h 266943"/>
                  <a:gd name="connsiteX14" fmla="*/ 39901 w 695933"/>
                  <a:gd name="connsiteY14" fmla="*/ 80530 h 266943"/>
                  <a:gd name="connsiteX15" fmla="*/ 75621 w 695933"/>
                  <a:gd name="connsiteY15" fmla="*/ 35530 h 266943"/>
                  <a:gd name="connsiteX16" fmla="*/ 276486 w 695933"/>
                  <a:gd name="connsiteY16" fmla="*/ 14393 h 266943"/>
                  <a:gd name="connsiteX17" fmla="*/ 583251 w 695933"/>
                  <a:gd name="connsiteY17" fmla="*/ 473 h 266943"/>
                  <a:gd name="connsiteX18" fmla="*/ 662046 w 695933"/>
                  <a:gd name="connsiteY18" fmla="*/ 5530 h 266943"/>
                  <a:gd name="connsiteX19" fmla="*/ 683709 w 695933"/>
                  <a:gd name="connsiteY19" fmla="*/ 19677 h 266943"/>
                  <a:gd name="connsiteX20" fmla="*/ 694642 w 695933"/>
                  <a:gd name="connsiteY20" fmla="*/ 99166 h 266943"/>
                  <a:gd name="connsiteX21" fmla="*/ 686430 w 695933"/>
                  <a:gd name="connsiteY21" fmla="*/ 113030 h 26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5933" h="266943">
                    <a:moveTo>
                      <a:pt x="686430" y="112917"/>
                    </a:moveTo>
                    <a:cubicBezTo>
                      <a:pt x="681089" y="99792"/>
                      <a:pt x="676706" y="91667"/>
                      <a:pt x="674439" y="82916"/>
                    </a:cubicBezTo>
                    <a:cubicBezTo>
                      <a:pt x="671417" y="71098"/>
                      <a:pt x="670409" y="58598"/>
                      <a:pt x="667890" y="46553"/>
                    </a:cubicBezTo>
                    <a:cubicBezTo>
                      <a:pt x="664162" y="28541"/>
                      <a:pt x="661995" y="25643"/>
                      <a:pt x="645874" y="25302"/>
                    </a:cubicBezTo>
                    <a:cubicBezTo>
                      <a:pt x="589549" y="24109"/>
                      <a:pt x="533123" y="20984"/>
                      <a:pt x="476949" y="23768"/>
                    </a:cubicBezTo>
                    <a:cubicBezTo>
                      <a:pt x="371755" y="28939"/>
                      <a:pt x="266662" y="37405"/>
                      <a:pt x="161519" y="45018"/>
                    </a:cubicBezTo>
                    <a:cubicBezTo>
                      <a:pt x="129427" y="47348"/>
                      <a:pt x="97435" y="51268"/>
                      <a:pt x="63529" y="54678"/>
                    </a:cubicBezTo>
                    <a:cubicBezTo>
                      <a:pt x="62169" y="82916"/>
                      <a:pt x="60809" y="111439"/>
                      <a:pt x="59348" y="139962"/>
                    </a:cubicBezTo>
                    <a:cubicBezTo>
                      <a:pt x="57585" y="174565"/>
                      <a:pt x="55821" y="209110"/>
                      <a:pt x="53907" y="243713"/>
                    </a:cubicBezTo>
                    <a:cubicBezTo>
                      <a:pt x="53655" y="248599"/>
                      <a:pt x="53403" y="253883"/>
                      <a:pt x="51539" y="258088"/>
                    </a:cubicBezTo>
                    <a:cubicBezTo>
                      <a:pt x="48214" y="265588"/>
                      <a:pt x="41010" y="270475"/>
                      <a:pt x="35568" y="263770"/>
                    </a:cubicBezTo>
                    <a:cubicBezTo>
                      <a:pt x="18490" y="242804"/>
                      <a:pt x="5643" y="218883"/>
                      <a:pt x="0" y="186838"/>
                    </a:cubicBezTo>
                    <a:cubicBezTo>
                      <a:pt x="18993" y="192860"/>
                      <a:pt x="18842" y="212122"/>
                      <a:pt x="32344" y="222406"/>
                    </a:cubicBezTo>
                    <a:cubicBezTo>
                      <a:pt x="33604" y="213826"/>
                      <a:pt x="35367" y="206554"/>
                      <a:pt x="35669" y="199224"/>
                    </a:cubicBezTo>
                    <a:cubicBezTo>
                      <a:pt x="37483" y="159678"/>
                      <a:pt x="40606" y="120076"/>
                      <a:pt x="39901" y="80530"/>
                    </a:cubicBezTo>
                    <a:cubicBezTo>
                      <a:pt x="39397" y="51553"/>
                      <a:pt x="53856" y="37632"/>
                      <a:pt x="75621" y="35530"/>
                    </a:cubicBezTo>
                    <a:cubicBezTo>
                      <a:pt x="142626" y="28939"/>
                      <a:pt x="209481" y="20246"/>
                      <a:pt x="276486" y="14393"/>
                    </a:cubicBezTo>
                    <a:cubicBezTo>
                      <a:pt x="378557" y="5416"/>
                      <a:pt x="480778" y="-1971"/>
                      <a:pt x="583251" y="473"/>
                    </a:cubicBezTo>
                    <a:cubicBezTo>
                      <a:pt x="609550" y="1098"/>
                      <a:pt x="635798" y="3825"/>
                      <a:pt x="662046" y="5530"/>
                    </a:cubicBezTo>
                    <a:cubicBezTo>
                      <a:pt x="671417" y="6154"/>
                      <a:pt x="679880" y="9734"/>
                      <a:pt x="683709" y="19677"/>
                    </a:cubicBezTo>
                    <a:cubicBezTo>
                      <a:pt x="693483" y="44962"/>
                      <a:pt x="698471" y="71439"/>
                      <a:pt x="694642" y="99166"/>
                    </a:cubicBezTo>
                    <a:cubicBezTo>
                      <a:pt x="694239" y="102007"/>
                      <a:pt x="691569" y="104507"/>
                      <a:pt x="686430" y="113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6E526CB0-2063-C268-DD1F-CBB4796308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0173" y="609378"/>
                <a:ext cx="720788" cy="20008"/>
              </a:xfrm>
              <a:custGeom>
                <a:avLst/>
                <a:gdLst>
                  <a:gd name="connsiteX0" fmla="*/ 720688 w 720788"/>
                  <a:gd name="connsiteY0" fmla="*/ 5910 h 20008"/>
                  <a:gd name="connsiteX1" fmla="*/ 695246 w 720788"/>
                  <a:gd name="connsiteY1" fmla="*/ 19205 h 20008"/>
                  <a:gd name="connsiteX2" fmla="*/ 594284 w 720788"/>
                  <a:gd name="connsiteY2" fmla="*/ 19887 h 20008"/>
                  <a:gd name="connsiteX3" fmla="*/ 30127 w 720788"/>
                  <a:gd name="connsiteY3" fmla="*/ 19887 h 20008"/>
                  <a:gd name="connsiteX4" fmla="*/ 8262 w 720788"/>
                  <a:gd name="connsiteY4" fmla="*/ 18921 h 20008"/>
                  <a:gd name="connsiteX5" fmla="*/ 0 w 720788"/>
                  <a:gd name="connsiteY5" fmla="*/ 9603 h 20008"/>
                  <a:gd name="connsiteX6" fmla="*/ 9068 w 720788"/>
                  <a:gd name="connsiteY6" fmla="*/ 967 h 20008"/>
                  <a:gd name="connsiteX7" fmla="*/ 24334 w 720788"/>
                  <a:gd name="connsiteY7" fmla="*/ 228 h 20008"/>
                  <a:gd name="connsiteX8" fmla="*/ 671870 w 720788"/>
                  <a:gd name="connsiteY8" fmla="*/ 455 h 20008"/>
                  <a:gd name="connsiteX9" fmla="*/ 702602 w 720788"/>
                  <a:gd name="connsiteY9" fmla="*/ 739 h 20008"/>
                  <a:gd name="connsiteX10" fmla="*/ 720789 w 720788"/>
                  <a:gd name="connsiteY10" fmla="*/ 5967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0788" h="20008">
                    <a:moveTo>
                      <a:pt x="720688" y="5910"/>
                    </a:moveTo>
                    <a:cubicBezTo>
                      <a:pt x="712930" y="21592"/>
                      <a:pt x="703509" y="19092"/>
                      <a:pt x="695246" y="19205"/>
                    </a:cubicBezTo>
                    <a:cubicBezTo>
                      <a:pt x="661592" y="19603"/>
                      <a:pt x="627938" y="19830"/>
                      <a:pt x="594284" y="19887"/>
                    </a:cubicBezTo>
                    <a:cubicBezTo>
                      <a:pt x="406215" y="19887"/>
                      <a:pt x="218196" y="19887"/>
                      <a:pt x="30127" y="19887"/>
                    </a:cubicBezTo>
                    <a:cubicBezTo>
                      <a:pt x="22822" y="19887"/>
                      <a:pt x="15316" y="20512"/>
                      <a:pt x="8262" y="18921"/>
                    </a:cubicBezTo>
                    <a:cubicBezTo>
                      <a:pt x="5088" y="18239"/>
                      <a:pt x="2721" y="12842"/>
                      <a:pt x="0" y="9603"/>
                    </a:cubicBezTo>
                    <a:cubicBezTo>
                      <a:pt x="2972" y="6592"/>
                      <a:pt x="5592" y="2103"/>
                      <a:pt x="9068" y="967"/>
                    </a:cubicBezTo>
                    <a:cubicBezTo>
                      <a:pt x="13804" y="-624"/>
                      <a:pt x="19195" y="228"/>
                      <a:pt x="24334" y="228"/>
                    </a:cubicBezTo>
                    <a:cubicBezTo>
                      <a:pt x="240162" y="228"/>
                      <a:pt x="455991" y="342"/>
                      <a:pt x="671870" y="455"/>
                    </a:cubicBezTo>
                    <a:cubicBezTo>
                      <a:pt x="682097" y="455"/>
                      <a:pt x="692375" y="1"/>
                      <a:pt x="702602" y="739"/>
                    </a:cubicBezTo>
                    <a:cubicBezTo>
                      <a:pt x="707993" y="1137"/>
                      <a:pt x="713232" y="3694"/>
                      <a:pt x="720789" y="596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4" name="Freeform: Shape 2253">
                <a:extLst>
                  <a:ext uri="{FF2B5EF4-FFF2-40B4-BE49-F238E27FC236}">
                    <a16:creationId xmlns:a16="http://schemas.microsoft.com/office/drawing/2014/main" id="{41636EAA-ACDD-D259-193E-C5BB6132E6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568" y="1406339"/>
                <a:ext cx="131582" cy="264534"/>
              </a:xfrm>
              <a:custGeom>
                <a:avLst/>
                <a:gdLst>
                  <a:gd name="connsiteX0" fmla="*/ 71981 w 131582"/>
                  <a:gd name="connsiteY0" fmla="*/ 50090 h 264534"/>
                  <a:gd name="connsiteX1" fmla="*/ 80092 w 131582"/>
                  <a:gd name="connsiteY1" fmla="*/ 27476 h 264534"/>
                  <a:gd name="connsiteX2" fmla="*/ 93241 w 131582"/>
                  <a:gd name="connsiteY2" fmla="*/ 13556 h 264534"/>
                  <a:gd name="connsiteX3" fmla="*/ 113746 w 131582"/>
                  <a:gd name="connsiteY3" fmla="*/ 27988 h 264534"/>
                  <a:gd name="connsiteX4" fmla="*/ 120195 w 131582"/>
                  <a:gd name="connsiteY4" fmla="*/ 54181 h 264534"/>
                  <a:gd name="connsiteX5" fmla="*/ 130271 w 131582"/>
                  <a:gd name="connsiteY5" fmla="*/ 211569 h 264534"/>
                  <a:gd name="connsiteX6" fmla="*/ 124628 w 131582"/>
                  <a:gd name="connsiteY6" fmla="*/ 245489 h 264534"/>
                  <a:gd name="connsiteX7" fmla="*/ 104073 w 131582"/>
                  <a:gd name="connsiteY7" fmla="*/ 264467 h 264534"/>
                  <a:gd name="connsiteX8" fmla="*/ 81251 w 131582"/>
                  <a:gd name="connsiteY8" fmla="*/ 248842 h 264534"/>
                  <a:gd name="connsiteX9" fmla="*/ 95206 w 131582"/>
                  <a:gd name="connsiteY9" fmla="*/ 162818 h 264534"/>
                  <a:gd name="connsiteX10" fmla="*/ 108053 w 131582"/>
                  <a:gd name="connsiteY10" fmla="*/ 122022 h 264534"/>
                  <a:gd name="connsiteX11" fmla="*/ 96667 w 131582"/>
                  <a:gd name="connsiteY11" fmla="*/ 55204 h 264534"/>
                  <a:gd name="connsiteX12" fmla="*/ 90823 w 131582"/>
                  <a:gd name="connsiteY12" fmla="*/ 68556 h 264534"/>
                  <a:gd name="connsiteX13" fmla="*/ 82107 w 131582"/>
                  <a:gd name="connsiteY13" fmla="*/ 96511 h 264534"/>
                  <a:gd name="connsiteX14" fmla="*/ 63567 w 131582"/>
                  <a:gd name="connsiteY14" fmla="*/ 110261 h 264534"/>
                  <a:gd name="connsiteX15" fmla="*/ 51627 w 131582"/>
                  <a:gd name="connsiteY15" fmla="*/ 92136 h 264534"/>
                  <a:gd name="connsiteX16" fmla="*/ 45430 w 131582"/>
                  <a:gd name="connsiteY16" fmla="*/ 30829 h 264534"/>
                  <a:gd name="connsiteX17" fmla="*/ 21550 w 131582"/>
                  <a:gd name="connsiteY17" fmla="*/ 74181 h 264534"/>
                  <a:gd name="connsiteX18" fmla="*/ 18930 w 131582"/>
                  <a:gd name="connsiteY18" fmla="*/ 88500 h 264534"/>
                  <a:gd name="connsiteX19" fmla="*/ 8200 w 131582"/>
                  <a:gd name="connsiteY19" fmla="*/ 97079 h 264534"/>
                  <a:gd name="connsiteX20" fmla="*/ 139 w 131582"/>
                  <a:gd name="connsiteY20" fmla="*/ 84977 h 264534"/>
                  <a:gd name="connsiteX21" fmla="*/ 3615 w 131582"/>
                  <a:gd name="connsiteY21" fmla="*/ 65943 h 264534"/>
                  <a:gd name="connsiteX22" fmla="*/ 33541 w 131582"/>
                  <a:gd name="connsiteY22" fmla="*/ 9010 h 264534"/>
                  <a:gd name="connsiteX23" fmla="*/ 65482 w 131582"/>
                  <a:gd name="connsiteY23" fmla="*/ 17420 h 264534"/>
                  <a:gd name="connsiteX24" fmla="*/ 72031 w 131582"/>
                  <a:gd name="connsiteY24" fmla="*/ 50147 h 264534"/>
                  <a:gd name="connsiteX25" fmla="*/ 111025 w 131582"/>
                  <a:gd name="connsiteY25" fmla="*/ 174750 h 264534"/>
                  <a:gd name="connsiteX26" fmla="*/ 105584 w 131582"/>
                  <a:gd name="connsiteY26" fmla="*/ 240262 h 264534"/>
                  <a:gd name="connsiteX27" fmla="*/ 111025 w 131582"/>
                  <a:gd name="connsiteY27" fmla="*/ 174750 h 26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82" h="264534">
                    <a:moveTo>
                      <a:pt x="71981" y="50090"/>
                    </a:moveTo>
                    <a:cubicBezTo>
                      <a:pt x="75810" y="38954"/>
                      <a:pt x="76968" y="32476"/>
                      <a:pt x="80092" y="27476"/>
                    </a:cubicBezTo>
                    <a:cubicBezTo>
                      <a:pt x="83568" y="21851"/>
                      <a:pt x="88506" y="13954"/>
                      <a:pt x="93241" y="13556"/>
                    </a:cubicBezTo>
                    <a:cubicBezTo>
                      <a:pt x="101655" y="12817"/>
                      <a:pt x="110824" y="16226"/>
                      <a:pt x="113746" y="27988"/>
                    </a:cubicBezTo>
                    <a:cubicBezTo>
                      <a:pt x="115912" y="36681"/>
                      <a:pt x="118582" y="45317"/>
                      <a:pt x="120195" y="54181"/>
                    </a:cubicBezTo>
                    <a:cubicBezTo>
                      <a:pt x="129515" y="106170"/>
                      <a:pt x="133999" y="158557"/>
                      <a:pt x="130271" y="211569"/>
                    </a:cubicBezTo>
                    <a:cubicBezTo>
                      <a:pt x="129465" y="222989"/>
                      <a:pt x="127449" y="234466"/>
                      <a:pt x="124628" y="245489"/>
                    </a:cubicBezTo>
                    <a:cubicBezTo>
                      <a:pt x="121807" y="256569"/>
                      <a:pt x="115106" y="263671"/>
                      <a:pt x="104073" y="264467"/>
                    </a:cubicBezTo>
                    <a:cubicBezTo>
                      <a:pt x="93090" y="265262"/>
                      <a:pt x="86339" y="258955"/>
                      <a:pt x="81251" y="248842"/>
                    </a:cubicBezTo>
                    <a:cubicBezTo>
                      <a:pt x="68353" y="223046"/>
                      <a:pt x="72737" y="184750"/>
                      <a:pt x="95206" y="162818"/>
                    </a:cubicBezTo>
                    <a:cubicBezTo>
                      <a:pt x="107851" y="150489"/>
                      <a:pt x="110068" y="138159"/>
                      <a:pt x="108053" y="122022"/>
                    </a:cubicBezTo>
                    <a:cubicBezTo>
                      <a:pt x="105282" y="100034"/>
                      <a:pt x="102612" y="78045"/>
                      <a:pt x="96667" y="55204"/>
                    </a:cubicBezTo>
                    <a:cubicBezTo>
                      <a:pt x="94702" y="59636"/>
                      <a:pt x="92385" y="63897"/>
                      <a:pt x="90823" y="68556"/>
                    </a:cubicBezTo>
                    <a:cubicBezTo>
                      <a:pt x="87699" y="77818"/>
                      <a:pt x="85231" y="87306"/>
                      <a:pt x="82107" y="96511"/>
                    </a:cubicBezTo>
                    <a:cubicBezTo>
                      <a:pt x="78883" y="105886"/>
                      <a:pt x="72938" y="111511"/>
                      <a:pt x="63567" y="110261"/>
                    </a:cubicBezTo>
                    <a:cubicBezTo>
                      <a:pt x="54197" y="109011"/>
                      <a:pt x="52584" y="100318"/>
                      <a:pt x="51627" y="92136"/>
                    </a:cubicBezTo>
                    <a:cubicBezTo>
                      <a:pt x="49360" y="72647"/>
                      <a:pt x="47647" y="53102"/>
                      <a:pt x="45430" y="30829"/>
                    </a:cubicBezTo>
                    <a:cubicBezTo>
                      <a:pt x="30216" y="42022"/>
                      <a:pt x="27142" y="59124"/>
                      <a:pt x="21550" y="74181"/>
                    </a:cubicBezTo>
                    <a:cubicBezTo>
                      <a:pt x="19888" y="78613"/>
                      <a:pt x="21097" y="84693"/>
                      <a:pt x="18930" y="88500"/>
                    </a:cubicBezTo>
                    <a:cubicBezTo>
                      <a:pt x="16563" y="92590"/>
                      <a:pt x="11122" y="97875"/>
                      <a:pt x="8200" y="97079"/>
                    </a:cubicBezTo>
                    <a:cubicBezTo>
                      <a:pt x="4723" y="96170"/>
                      <a:pt x="592" y="89579"/>
                      <a:pt x="139" y="84977"/>
                    </a:cubicBezTo>
                    <a:cubicBezTo>
                      <a:pt x="-466" y="78784"/>
                      <a:pt x="945" y="71454"/>
                      <a:pt x="3615" y="65943"/>
                    </a:cubicBezTo>
                    <a:cubicBezTo>
                      <a:pt x="12935" y="46511"/>
                      <a:pt x="21450" y="26170"/>
                      <a:pt x="33541" y="9010"/>
                    </a:cubicBezTo>
                    <a:cubicBezTo>
                      <a:pt x="44322" y="-6274"/>
                      <a:pt x="59487" y="-1217"/>
                      <a:pt x="65482" y="17420"/>
                    </a:cubicBezTo>
                    <a:cubicBezTo>
                      <a:pt x="68202" y="25829"/>
                      <a:pt x="69109" y="34976"/>
                      <a:pt x="72031" y="50147"/>
                    </a:cubicBezTo>
                    <a:close/>
                    <a:moveTo>
                      <a:pt x="111025" y="174750"/>
                    </a:moveTo>
                    <a:cubicBezTo>
                      <a:pt x="93795" y="197023"/>
                      <a:pt x="92032" y="215660"/>
                      <a:pt x="105584" y="240262"/>
                    </a:cubicBezTo>
                    <a:cubicBezTo>
                      <a:pt x="107549" y="216512"/>
                      <a:pt x="109111" y="197591"/>
                      <a:pt x="111025" y="174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5" name="Freeform: Shape 2254">
                <a:extLst>
                  <a:ext uri="{FF2B5EF4-FFF2-40B4-BE49-F238E27FC236}">
                    <a16:creationId xmlns:a16="http://schemas.microsoft.com/office/drawing/2014/main" id="{1E3F11B1-EC66-5B6A-05A1-02F96358DB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9198" y="1396748"/>
                <a:ext cx="155805" cy="204852"/>
              </a:xfrm>
              <a:custGeom>
                <a:avLst/>
                <a:gdLst>
                  <a:gd name="connsiteX0" fmla="*/ 129096 w 155805"/>
                  <a:gd name="connsiteY0" fmla="*/ 179000 h 204852"/>
                  <a:gd name="connsiteX1" fmla="*/ 77406 w 155805"/>
                  <a:gd name="connsiteY1" fmla="*/ 42181 h 204852"/>
                  <a:gd name="connsiteX2" fmla="*/ 67733 w 155805"/>
                  <a:gd name="connsiteY2" fmla="*/ 66102 h 204852"/>
                  <a:gd name="connsiteX3" fmla="*/ 28336 w 155805"/>
                  <a:gd name="connsiteY3" fmla="*/ 168205 h 204852"/>
                  <a:gd name="connsiteX4" fmla="*/ 19015 w 155805"/>
                  <a:gd name="connsiteY4" fmla="*/ 187637 h 204852"/>
                  <a:gd name="connsiteX5" fmla="*/ 4305 w 155805"/>
                  <a:gd name="connsiteY5" fmla="*/ 194057 h 204852"/>
                  <a:gd name="connsiteX6" fmla="*/ 73 w 155805"/>
                  <a:gd name="connsiteY6" fmla="*/ 178944 h 204852"/>
                  <a:gd name="connsiteX7" fmla="*/ 7277 w 155805"/>
                  <a:gd name="connsiteY7" fmla="*/ 150534 h 204852"/>
                  <a:gd name="connsiteX8" fmla="*/ 61788 w 155805"/>
                  <a:gd name="connsiteY8" fmla="*/ 15420 h 204852"/>
                  <a:gd name="connsiteX9" fmla="*/ 81588 w 155805"/>
                  <a:gd name="connsiteY9" fmla="*/ 79 h 204852"/>
                  <a:gd name="connsiteX10" fmla="*/ 96903 w 155805"/>
                  <a:gd name="connsiteY10" fmla="*/ 17977 h 204852"/>
                  <a:gd name="connsiteX11" fmla="*/ 139172 w 155805"/>
                  <a:gd name="connsiteY11" fmla="*/ 134682 h 204852"/>
                  <a:gd name="connsiteX12" fmla="*/ 154488 w 155805"/>
                  <a:gd name="connsiteY12" fmla="*/ 178318 h 204852"/>
                  <a:gd name="connsiteX13" fmla="*/ 140432 w 155805"/>
                  <a:gd name="connsiteY13" fmla="*/ 202523 h 204852"/>
                  <a:gd name="connsiteX14" fmla="*/ 35490 w 155805"/>
                  <a:gd name="connsiteY14" fmla="*/ 204853 h 204852"/>
                  <a:gd name="connsiteX15" fmla="*/ 29545 w 155805"/>
                  <a:gd name="connsiteY15" fmla="*/ 202353 h 204852"/>
                  <a:gd name="connsiteX16" fmla="*/ 38664 w 155805"/>
                  <a:gd name="connsiteY16" fmla="*/ 189000 h 204852"/>
                  <a:gd name="connsiteX17" fmla="*/ 97054 w 155805"/>
                  <a:gd name="connsiteY17" fmla="*/ 179171 h 204852"/>
                  <a:gd name="connsiteX18" fmla="*/ 129046 w 155805"/>
                  <a:gd name="connsiteY18" fmla="*/ 178944 h 20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805" h="204852">
                    <a:moveTo>
                      <a:pt x="129096" y="179000"/>
                    </a:moveTo>
                    <a:cubicBezTo>
                      <a:pt x="111413" y="132182"/>
                      <a:pt x="94938" y="88545"/>
                      <a:pt x="77406" y="42181"/>
                    </a:cubicBezTo>
                    <a:cubicBezTo>
                      <a:pt x="73628" y="51499"/>
                      <a:pt x="70554" y="58715"/>
                      <a:pt x="67733" y="66102"/>
                    </a:cubicBezTo>
                    <a:cubicBezTo>
                      <a:pt x="54584" y="100136"/>
                      <a:pt x="41535" y="134227"/>
                      <a:pt x="28336" y="168205"/>
                    </a:cubicBezTo>
                    <a:cubicBezTo>
                      <a:pt x="25716" y="174966"/>
                      <a:pt x="23399" y="182523"/>
                      <a:pt x="19015" y="187637"/>
                    </a:cubicBezTo>
                    <a:cubicBezTo>
                      <a:pt x="15690" y="191500"/>
                      <a:pt x="9343" y="192069"/>
                      <a:pt x="4305" y="194057"/>
                    </a:cubicBezTo>
                    <a:cubicBezTo>
                      <a:pt x="2793" y="189000"/>
                      <a:pt x="-532" y="183659"/>
                      <a:pt x="73" y="178944"/>
                    </a:cubicBezTo>
                    <a:cubicBezTo>
                      <a:pt x="1332" y="169284"/>
                      <a:pt x="3700" y="159455"/>
                      <a:pt x="7277" y="150534"/>
                    </a:cubicBezTo>
                    <a:cubicBezTo>
                      <a:pt x="25212" y="105363"/>
                      <a:pt x="43752" y="60534"/>
                      <a:pt x="61788" y="15420"/>
                    </a:cubicBezTo>
                    <a:cubicBezTo>
                      <a:pt x="65819" y="5363"/>
                      <a:pt x="70907" y="-774"/>
                      <a:pt x="81588" y="79"/>
                    </a:cubicBezTo>
                    <a:cubicBezTo>
                      <a:pt x="92016" y="931"/>
                      <a:pt x="93830" y="9283"/>
                      <a:pt x="96903" y="17977"/>
                    </a:cubicBezTo>
                    <a:cubicBezTo>
                      <a:pt x="110758" y="57011"/>
                      <a:pt x="125066" y="95761"/>
                      <a:pt x="139172" y="134682"/>
                    </a:cubicBezTo>
                    <a:cubicBezTo>
                      <a:pt x="144412" y="149171"/>
                      <a:pt x="150407" y="163432"/>
                      <a:pt x="154488" y="178318"/>
                    </a:cubicBezTo>
                    <a:cubicBezTo>
                      <a:pt x="158468" y="192750"/>
                      <a:pt x="153329" y="201955"/>
                      <a:pt x="140432" y="202523"/>
                    </a:cubicBezTo>
                    <a:cubicBezTo>
                      <a:pt x="105468" y="204057"/>
                      <a:pt x="70454" y="204285"/>
                      <a:pt x="35490" y="204853"/>
                    </a:cubicBezTo>
                    <a:cubicBezTo>
                      <a:pt x="33475" y="204853"/>
                      <a:pt x="31459" y="203205"/>
                      <a:pt x="29545" y="202353"/>
                    </a:cubicBezTo>
                    <a:cubicBezTo>
                      <a:pt x="26875" y="192694"/>
                      <a:pt x="33122" y="190080"/>
                      <a:pt x="38664" y="189000"/>
                    </a:cubicBezTo>
                    <a:cubicBezTo>
                      <a:pt x="58060" y="185194"/>
                      <a:pt x="77507" y="181728"/>
                      <a:pt x="97054" y="179171"/>
                    </a:cubicBezTo>
                    <a:cubicBezTo>
                      <a:pt x="106425" y="177921"/>
                      <a:pt x="115997" y="178944"/>
                      <a:pt x="129046" y="1789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6" name="Freeform: Shape 2255">
                <a:extLst>
                  <a:ext uri="{FF2B5EF4-FFF2-40B4-BE49-F238E27FC236}">
                    <a16:creationId xmlns:a16="http://schemas.microsoft.com/office/drawing/2014/main" id="{64428958-CDDA-8F9F-260A-D1D3C3A89C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49979" y="1749601"/>
                <a:ext cx="295624" cy="163669"/>
              </a:xfrm>
              <a:custGeom>
                <a:avLst/>
                <a:gdLst>
                  <a:gd name="connsiteX0" fmla="*/ 295625 w 295624"/>
                  <a:gd name="connsiteY0" fmla="*/ 127172 h 163669"/>
                  <a:gd name="connsiteX1" fmla="*/ 271190 w 295624"/>
                  <a:gd name="connsiteY1" fmla="*/ 133195 h 163669"/>
                  <a:gd name="connsiteX2" fmla="*/ 113803 w 295624"/>
                  <a:gd name="connsiteY2" fmla="*/ 148081 h 163669"/>
                  <a:gd name="connsiteX3" fmla="*/ 74304 w 295624"/>
                  <a:gd name="connsiteY3" fmla="*/ 159729 h 163669"/>
                  <a:gd name="connsiteX4" fmla="*/ 59997 w 295624"/>
                  <a:gd name="connsiteY4" fmla="*/ 162741 h 163669"/>
                  <a:gd name="connsiteX5" fmla="*/ 19894 w 295624"/>
                  <a:gd name="connsiteY5" fmla="*/ 154786 h 163669"/>
                  <a:gd name="connsiteX6" fmla="*/ 10070 w 295624"/>
                  <a:gd name="connsiteY6" fmla="*/ 147002 h 163669"/>
                  <a:gd name="connsiteX7" fmla="*/ 18534 w 295624"/>
                  <a:gd name="connsiteY7" fmla="*/ 135013 h 163669"/>
                  <a:gd name="connsiteX8" fmla="*/ 65589 w 295624"/>
                  <a:gd name="connsiteY8" fmla="*/ 119388 h 163669"/>
                  <a:gd name="connsiteX9" fmla="*/ 72088 w 295624"/>
                  <a:gd name="connsiteY9" fmla="*/ 122456 h 163669"/>
                  <a:gd name="connsiteX10" fmla="*/ 80501 w 295624"/>
                  <a:gd name="connsiteY10" fmla="*/ 65581 h 163669"/>
                  <a:gd name="connsiteX11" fmla="*/ 28811 w 295624"/>
                  <a:gd name="connsiteY11" fmla="*/ 21830 h 163669"/>
                  <a:gd name="connsiteX12" fmla="*/ 11632 w 295624"/>
                  <a:gd name="connsiteY12" fmla="*/ 41092 h 163669"/>
                  <a:gd name="connsiteX13" fmla="*/ 2210 w 295624"/>
                  <a:gd name="connsiteY13" fmla="*/ 42285 h 163669"/>
                  <a:gd name="connsiteX14" fmla="*/ 649 w 295624"/>
                  <a:gd name="connsiteY14" fmla="*/ 31887 h 163669"/>
                  <a:gd name="connsiteX15" fmla="*/ 29214 w 295624"/>
                  <a:gd name="connsiteY15" fmla="*/ 2171 h 163669"/>
                  <a:gd name="connsiteX16" fmla="*/ 46898 w 295624"/>
                  <a:gd name="connsiteY16" fmla="*/ 13421 h 163669"/>
                  <a:gd name="connsiteX17" fmla="*/ 50575 w 295624"/>
                  <a:gd name="connsiteY17" fmla="*/ 37796 h 163669"/>
                  <a:gd name="connsiteX18" fmla="*/ 57377 w 295624"/>
                  <a:gd name="connsiteY18" fmla="*/ 58422 h 163669"/>
                  <a:gd name="connsiteX19" fmla="*/ 72743 w 295624"/>
                  <a:gd name="connsiteY19" fmla="*/ 31490 h 163669"/>
                  <a:gd name="connsiteX20" fmla="*/ 81207 w 295624"/>
                  <a:gd name="connsiteY20" fmla="*/ 15069 h 163669"/>
                  <a:gd name="connsiteX21" fmla="*/ 94658 w 295624"/>
                  <a:gd name="connsiteY21" fmla="*/ 28137 h 163669"/>
                  <a:gd name="connsiteX22" fmla="*/ 101963 w 295624"/>
                  <a:gd name="connsiteY22" fmla="*/ 91149 h 163669"/>
                  <a:gd name="connsiteX23" fmla="*/ 97379 w 295624"/>
                  <a:gd name="connsiteY23" fmla="*/ 122854 h 163669"/>
                  <a:gd name="connsiteX24" fmla="*/ 123224 w 295624"/>
                  <a:gd name="connsiteY24" fmla="*/ 122797 h 163669"/>
                  <a:gd name="connsiteX25" fmla="*/ 254565 w 295624"/>
                  <a:gd name="connsiteY25" fmla="*/ 114501 h 163669"/>
                  <a:gd name="connsiteX26" fmla="*/ 295070 w 295624"/>
                  <a:gd name="connsiteY26" fmla="*/ 118990 h 163669"/>
                  <a:gd name="connsiteX27" fmla="*/ 295625 w 295624"/>
                  <a:gd name="connsiteY27" fmla="*/ 127229 h 16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5624" h="163669">
                    <a:moveTo>
                      <a:pt x="295625" y="127172"/>
                    </a:moveTo>
                    <a:cubicBezTo>
                      <a:pt x="287463" y="129274"/>
                      <a:pt x="279402" y="132399"/>
                      <a:pt x="271190" y="133195"/>
                    </a:cubicBezTo>
                    <a:cubicBezTo>
                      <a:pt x="218744" y="138422"/>
                      <a:pt x="166248" y="143138"/>
                      <a:pt x="113803" y="148081"/>
                    </a:cubicBezTo>
                    <a:cubicBezTo>
                      <a:pt x="100099" y="149388"/>
                      <a:pt x="86093" y="148593"/>
                      <a:pt x="74304" y="159729"/>
                    </a:cubicBezTo>
                    <a:cubicBezTo>
                      <a:pt x="70929" y="162911"/>
                      <a:pt x="63171" y="164956"/>
                      <a:pt x="59997" y="162741"/>
                    </a:cubicBezTo>
                    <a:cubicBezTo>
                      <a:pt x="47250" y="153820"/>
                      <a:pt x="33345" y="156604"/>
                      <a:pt x="19894" y="154786"/>
                    </a:cubicBezTo>
                    <a:cubicBezTo>
                      <a:pt x="16418" y="154331"/>
                      <a:pt x="13344" y="149672"/>
                      <a:pt x="10070" y="147002"/>
                    </a:cubicBezTo>
                    <a:cubicBezTo>
                      <a:pt x="12891" y="142797"/>
                      <a:pt x="15410" y="135411"/>
                      <a:pt x="18534" y="135013"/>
                    </a:cubicBezTo>
                    <a:cubicBezTo>
                      <a:pt x="35159" y="133081"/>
                      <a:pt x="51583" y="131433"/>
                      <a:pt x="65589" y="119388"/>
                    </a:cubicBezTo>
                    <a:cubicBezTo>
                      <a:pt x="66395" y="118706"/>
                      <a:pt x="69367" y="121092"/>
                      <a:pt x="72088" y="122456"/>
                    </a:cubicBezTo>
                    <a:cubicBezTo>
                      <a:pt x="79897" y="104502"/>
                      <a:pt x="83423" y="85865"/>
                      <a:pt x="80501" y="65581"/>
                    </a:cubicBezTo>
                    <a:cubicBezTo>
                      <a:pt x="51029" y="76263"/>
                      <a:pt x="42464" y="83535"/>
                      <a:pt x="28811" y="21830"/>
                    </a:cubicBezTo>
                    <a:cubicBezTo>
                      <a:pt x="22363" y="29217"/>
                      <a:pt x="17425" y="35751"/>
                      <a:pt x="11632" y="41092"/>
                    </a:cubicBezTo>
                    <a:cubicBezTo>
                      <a:pt x="9415" y="43081"/>
                      <a:pt x="4125" y="43876"/>
                      <a:pt x="2210" y="42285"/>
                    </a:cubicBezTo>
                    <a:cubicBezTo>
                      <a:pt x="296" y="40694"/>
                      <a:pt x="-762" y="33535"/>
                      <a:pt x="649" y="31887"/>
                    </a:cubicBezTo>
                    <a:cubicBezTo>
                      <a:pt x="9667" y="21376"/>
                      <a:pt x="18634" y="10410"/>
                      <a:pt x="29214" y="2171"/>
                    </a:cubicBezTo>
                    <a:cubicBezTo>
                      <a:pt x="36469" y="-3454"/>
                      <a:pt x="44429" y="2399"/>
                      <a:pt x="46898" y="13421"/>
                    </a:cubicBezTo>
                    <a:cubicBezTo>
                      <a:pt x="48711" y="21376"/>
                      <a:pt x="48812" y="29785"/>
                      <a:pt x="50575" y="37796"/>
                    </a:cubicBezTo>
                    <a:cubicBezTo>
                      <a:pt x="52036" y="44444"/>
                      <a:pt x="54807" y="50751"/>
                      <a:pt x="57377" y="58422"/>
                    </a:cubicBezTo>
                    <a:cubicBezTo>
                      <a:pt x="70677" y="52513"/>
                      <a:pt x="72289" y="42512"/>
                      <a:pt x="72743" y="31490"/>
                    </a:cubicBezTo>
                    <a:cubicBezTo>
                      <a:pt x="72995" y="24217"/>
                      <a:pt x="72138" y="14160"/>
                      <a:pt x="81207" y="15069"/>
                    </a:cubicBezTo>
                    <a:cubicBezTo>
                      <a:pt x="86093" y="15524"/>
                      <a:pt x="92593" y="22456"/>
                      <a:pt x="94658" y="28137"/>
                    </a:cubicBezTo>
                    <a:cubicBezTo>
                      <a:pt x="101913" y="48194"/>
                      <a:pt x="104936" y="69331"/>
                      <a:pt x="101963" y="91149"/>
                    </a:cubicBezTo>
                    <a:cubicBezTo>
                      <a:pt x="100653" y="100922"/>
                      <a:pt x="99142" y="110638"/>
                      <a:pt x="97379" y="122854"/>
                    </a:cubicBezTo>
                    <a:cubicBezTo>
                      <a:pt x="106497" y="122854"/>
                      <a:pt x="114860" y="123308"/>
                      <a:pt x="123224" y="122797"/>
                    </a:cubicBezTo>
                    <a:cubicBezTo>
                      <a:pt x="167004" y="120070"/>
                      <a:pt x="210734" y="116490"/>
                      <a:pt x="254565" y="114501"/>
                    </a:cubicBezTo>
                    <a:cubicBezTo>
                      <a:pt x="268016" y="113877"/>
                      <a:pt x="281569" y="117399"/>
                      <a:pt x="295070" y="118990"/>
                    </a:cubicBezTo>
                    <a:cubicBezTo>
                      <a:pt x="295272" y="121718"/>
                      <a:pt x="295423" y="124502"/>
                      <a:pt x="295625" y="1272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7" name="Freeform: Shape 2256">
                <a:extLst>
                  <a:ext uri="{FF2B5EF4-FFF2-40B4-BE49-F238E27FC236}">
                    <a16:creationId xmlns:a16="http://schemas.microsoft.com/office/drawing/2014/main" id="{11EF9FF7-CC74-2099-7CC6-E69B97A725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099" y="906576"/>
                <a:ext cx="101775" cy="292636"/>
              </a:xfrm>
              <a:custGeom>
                <a:avLst/>
                <a:gdLst>
                  <a:gd name="connsiteX0" fmla="*/ 59077 w 101775"/>
                  <a:gd name="connsiteY0" fmla="*/ 106669 h 292636"/>
                  <a:gd name="connsiteX1" fmla="*/ 61848 w 101775"/>
                  <a:gd name="connsiteY1" fmla="*/ 145590 h 292636"/>
                  <a:gd name="connsiteX2" fmla="*/ 97165 w 101775"/>
                  <a:gd name="connsiteY2" fmla="*/ 143771 h 292636"/>
                  <a:gd name="connsiteX3" fmla="*/ 63662 w 101775"/>
                  <a:gd name="connsiteY3" fmla="*/ 172067 h 292636"/>
                  <a:gd name="connsiteX4" fmla="*/ 70161 w 101775"/>
                  <a:gd name="connsiteY4" fmla="*/ 233715 h 292636"/>
                  <a:gd name="connsiteX5" fmla="*/ 65828 w 101775"/>
                  <a:gd name="connsiteY5" fmla="*/ 292636 h 292636"/>
                  <a:gd name="connsiteX6" fmla="*/ 49908 w 101775"/>
                  <a:gd name="connsiteY6" fmla="*/ 268034 h 292636"/>
                  <a:gd name="connsiteX7" fmla="*/ 39832 w 101775"/>
                  <a:gd name="connsiteY7" fmla="*/ 197238 h 292636"/>
                  <a:gd name="connsiteX8" fmla="*/ 37817 w 101775"/>
                  <a:gd name="connsiteY8" fmla="*/ 182465 h 292636"/>
                  <a:gd name="connsiteX9" fmla="*/ 18975 w 101775"/>
                  <a:gd name="connsiteY9" fmla="*/ 188147 h 292636"/>
                  <a:gd name="connsiteX10" fmla="*/ 435 w 101775"/>
                  <a:gd name="connsiteY10" fmla="*/ 182692 h 292636"/>
                  <a:gd name="connsiteX11" fmla="*/ 11720 w 101775"/>
                  <a:gd name="connsiteY11" fmla="*/ 167294 h 292636"/>
                  <a:gd name="connsiteX12" fmla="*/ 34693 w 101775"/>
                  <a:gd name="connsiteY12" fmla="*/ 156044 h 292636"/>
                  <a:gd name="connsiteX13" fmla="*/ 35096 w 101775"/>
                  <a:gd name="connsiteY13" fmla="*/ 84623 h 292636"/>
                  <a:gd name="connsiteX14" fmla="*/ 45374 w 101775"/>
                  <a:gd name="connsiteY14" fmla="*/ 24452 h 292636"/>
                  <a:gd name="connsiteX15" fmla="*/ 76811 w 101775"/>
                  <a:gd name="connsiteY15" fmla="*/ 702 h 292636"/>
                  <a:gd name="connsiteX16" fmla="*/ 101699 w 101775"/>
                  <a:gd name="connsiteY16" fmla="*/ 37237 h 292636"/>
                  <a:gd name="connsiteX17" fmla="*/ 74292 w 101775"/>
                  <a:gd name="connsiteY17" fmla="*/ 98033 h 292636"/>
                  <a:gd name="connsiteX18" fmla="*/ 59077 w 101775"/>
                  <a:gd name="connsiteY18" fmla="*/ 106555 h 292636"/>
                  <a:gd name="connsiteX19" fmla="*/ 61294 w 101775"/>
                  <a:gd name="connsiteY19" fmla="*/ 85078 h 292636"/>
                  <a:gd name="connsiteX20" fmla="*/ 71572 w 101775"/>
                  <a:gd name="connsiteY20" fmla="*/ 21214 h 292636"/>
                  <a:gd name="connsiteX21" fmla="*/ 61294 w 101775"/>
                  <a:gd name="connsiteY21" fmla="*/ 85078 h 29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775" h="292636">
                    <a:moveTo>
                      <a:pt x="59077" y="106669"/>
                    </a:moveTo>
                    <a:cubicBezTo>
                      <a:pt x="60085" y="120760"/>
                      <a:pt x="60942" y="132862"/>
                      <a:pt x="61848" y="145590"/>
                    </a:cubicBezTo>
                    <a:cubicBezTo>
                      <a:pt x="73889" y="144965"/>
                      <a:pt x="84419" y="144453"/>
                      <a:pt x="97165" y="143771"/>
                    </a:cubicBezTo>
                    <a:cubicBezTo>
                      <a:pt x="91018" y="163147"/>
                      <a:pt x="74292" y="160533"/>
                      <a:pt x="63662" y="172067"/>
                    </a:cubicBezTo>
                    <a:cubicBezTo>
                      <a:pt x="65828" y="191499"/>
                      <a:pt x="69305" y="212522"/>
                      <a:pt x="70161" y="233715"/>
                    </a:cubicBezTo>
                    <a:cubicBezTo>
                      <a:pt x="70967" y="253090"/>
                      <a:pt x="80036" y="274056"/>
                      <a:pt x="65828" y="292636"/>
                    </a:cubicBezTo>
                    <a:cubicBezTo>
                      <a:pt x="52478" y="289795"/>
                      <a:pt x="51621" y="277863"/>
                      <a:pt x="49908" y="268034"/>
                    </a:cubicBezTo>
                    <a:cubicBezTo>
                      <a:pt x="45928" y="244568"/>
                      <a:pt x="43107" y="220817"/>
                      <a:pt x="39832" y="197238"/>
                    </a:cubicBezTo>
                    <a:cubicBezTo>
                      <a:pt x="39278" y="193260"/>
                      <a:pt x="38724" y="189226"/>
                      <a:pt x="37817" y="182465"/>
                    </a:cubicBezTo>
                    <a:cubicBezTo>
                      <a:pt x="30814" y="184624"/>
                      <a:pt x="25020" y="187010"/>
                      <a:pt x="18975" y="188147"/>
                    </a:cubicBezTo>
                    <a:cubicBezTo>
                      <a:pt x="12224" y="189454"/>
                      <a:pt x="3357" y="194056"/>
                      <a:pt x="435" y="182692"/>
                    </a:cubicBezTo>
                    <a:cubicBezTo>
                      <a:pt x="-1883" y="173601"/>
                      <a:pt x="5523" y="170306"/>
                      <a:pt x="11720" y="167294"/>
                    </a:cubicBezTo>
                    <a:cubicBezTo>
                      <a:pt x="19076" y="163772"/>
                      <a:pt x="26381" y="160135"/>
                      <a:pt x="34693" y="156044"/>
                    </a:cubicBezTo>
                    <a:cubicBezTo>
                      <a:pt x="34693" y="132237"/>
                      <a:pt x="33384" y="108317"/>
                      <a:pt x="35096" y="84623"/>
                    </a:cubicBezTo>
                    <a:cubicBezTo>
                      <a:pt x="36558" y="64339"/>
                      <a:pt x="39681" y="43657"/>
                      <a:pt x="45374" y="24452"/>
                    </a:cubicBezTo>
                    <a:cubicBezTo>
                      <a:pt x="51269" y="4452"/>
                      <a:pt x="63209" y="-2366"/>
                      <a:pt x="76811" y="702"/>
                    </a:cubicBezTo>
                    <a:cubicBezTo>
                      <a:pt x="90212" y="3771"/>
                      <a:pt x="100943" y="18771"/>
                      <a:pt x="101699" y="37237"/>
                    </a:cubicBezTo>
                    <a:cubicBezTo>
                      <a:pt x="102707" y="63089"/>
                      <a:pt x="93739" y="83771"/>
                      <a:pt x="74292" y="98033"/>
                    </a:cubicBezTo>
                    <a:cubicBezTo>
                      <a:pt x="70060" y="101158"/>
                      <a:pt x="65224" y="103146"/>
                      <a:pt x="59077" y="106555"/>
                    </a:cubicBezTo>
                    <a:close/>
                    <a:moveTo>
                      <a:pt x="61294" y="85078"/>
                    </a:moveTo>
                    <a:cubicBezTo>
                      <a:pt x="86333" y="61896"/>
                      <a:pt x="89356" y="39964"/>
                      <a:pt x="71572" y="21214"/>
                    </a:cubicBezTo>
                    <a:cubicBezTo>
                      <a:pt x="60891" y="38487"/>
                      <a:pt x="57465" y="58373"/>
                      <a:pt x="61294" y="850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8" name="Freeform: Shape 2257">
                <a:extLst>
                  <a:ext uri="{FF2B5EF4-FFF2-40B4-BE49-F238E27FC236}">
                    <a16:creationId xmlns:a16="http://schemas.microsoft.com/office/drawing/2014/main" id="{199E216A-A1BB-B0E8-0FE9-03929E631E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33956" y="1253006"/>
                <a:ext cx="176229" cy="194591"/>
              </a:xfrm>
              <a:custGeom>
                <a:avLst/>
                <a:gdLst>
                  <a:gd name="connsiteX0" fmla="*/ 24182 w 176229"/>
                  <a:gd name="connsiteY0" fmla="*/ 43877 h 194591"/>
                  <a:gd name="connsiteX1" fmla="*/ 55771 w 176229"/>
                  <a:gd name="connsiteY1" fmla="*/ 1832 h 194591"/>
                  <a:gd name="connsiteX2" fmla="*/ 74663 w 176229"/>
                  <a:gd name="connsiteY2" fmla="*/ 18139 h 194591"/>
                  <a:gd name="connsiteX3" fmla="*/ 81011 w 176229"/>
                  <a:gd name="connsiteY3" fmla="*/ 51491 h 194591"/>
                  <a:gd name="connsiteX4" fmla="*/ 104085 w 176229"/>
                  <a:gd name="connsiteY4" fmla="*/ 20298 h 194591"/>
                  <a:gd name="connsiteX5" fmla="*/ 118192 w 176229"/>
                  <a:gd name="connsiteY5" fmla="*/ 241 h 194591"/>
                  <a:gd name="connsiteX6" fmla="*/ 126656 w 176229"/>
                  <a:gd name="connsiteY6" fmla="*/ 22400 h 194591"/>
                  <a:gd name="connsiteX7" fmla="*/ 133004 w 176229"/>
                  <a:gd name="connsiteY7" fmla="*/ 61321 h 194591"/>
                  <a:gd name="connsiteX8" fmla="*/ 135724 w 176229"/>
                  <a:gd name="connsiteY8" fmla="*/ 95753 h 194591"/>
                  <a:gd name="connsiteX9" fmla="*/ 103279 w 176229"/>
                  <a:gd name="connsiteY9" fmla="*/ 157117 h 194591"/>
                  <a:gd name="connsiteX10" fmla="*/ 165751 w 176229"/>
                  <a:gd name="connsiteY10" fmla="*/ 157287 h 194591"/>
                  <a:gd name="connsiteX11" fmla="*/ 176230 w 176229"/>
                  <a:gd name="connsiteY11" fmla="*/ 160924 h 194591"/>
                  <a:gd name="connsiteX12" fmla="*/ 21361 w 176229"/>
                  <a:gd name="connsiteY12" fmla="*/ 194447 h 194591"/>
                  <a:gd name="connsiteX13" fmla="*/ 0 w 176229"/>
                  <a:gd name="connsiteY13" fmla="*/ 193310 h 194591"/>
                  <a:gd name="connsiteX14" fmla="*/ 76326 w 176229"/>
                  <a:gd name="connsiteY14" fmla="*/ 162060 h 194591"/>
                  <a:gd name="connsiteX15" fmla="*/ 72900 w 176229"/>
                  <a:gd name="connsiteY15" fmla="*/ 129617 h 194591"/>
                  <a:gd name="connsiteX16" fmla="*/ 99199 w 176229"/>
                  <a:gd name="connsiteY16" fmla="*/ 133310 h 194591"/>
                  <a:gd name="connsiteX17" fmla="*/ 114716 w 176229"/>
                  <a:gd name="connsiteY17" fmla="*/ 99503 h 194591"/>
                  <a:gd name="connsiteX18" fmla="*/ 112650 w 176229"/>
                  <a:gd name="connsiteY18" fmla="*/ 54389 h 194591"/>
                  <a:gd name="connsiteX19" fmla="*/ 71489 w 176229"/>
                  <a:gd name="connsiteY19" fmla="*/ 68309 h 194591"/>
                  <a:gd name="connsiteX20" fmla="*/ 52295 w 176229"/>
                  <a:gd name="connsiteY20" fmla="*/ 25980 h 194591"/>
                  <a:gd name="connsiteX21" fmla="*/ 24031 w 176229"/>
                  <a:gd name="connsiteY21" fmla="*/ 43877 h 19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6229" h="194591">
                    <a:moveTo>
                      <a:pt x="24182" y="43877"/>
                    </a:moveTo>
                    <a:cubicBezTo>
                      <a:pt x="26298" y="23650"/>
                      <a:pt x="41614" y="3195"/>
                      <a:pt x="55771" y="1832"/>
                    </a:cubicBezTo>
                    <a:cubicBezTo>
                      <a:pt x="65948" y="866"/>
                      <a:pt x="72396" y="6832"/>
                      <a:pt x="74663" y="18139"/>
                    </a:cubicBezTo>
                    <a:cubicBezTo>
                      <a:pt x="76729" y="28480"/>
                      <a:pt x="78593" y="38821"/>
                      <a:pt x="81011" y="51491"/>
                    </a:cubicBezTo>
                    <a:cubicBezTo>
                      <a:pt x="96075" y="46264"/>
                      <a:pt x="100055" y="33196"/>
                      <a:pt x="104085" y="20298"/>
                    </a:cubicBezTo>
                    <a:cubicBezTo>
                      <a:pt x="106806" y="11605"/>
                      <a:pt x="104841" y="-1975"/>
                      <a:pt x="118192" y="241"/>
                    </a:cubicBezTo>
                    <a:cubicBezTo>
                      <a:pt x="129930" y="2173"/>
                      <a:pt x="125295" y="14218"/>
                      <a:pt x="126656" y="22400"/>
                    </a:cubicBezTo>
                    <a:cubicBezTo>
                      <a:pt x="128822" y="35355"/>
                      <a:pt x="131341" y="48253"/>
                      <a:pt x="133004" y="61321"/>
                    </a:cubicBezTo>
                    <a:cubicBezTo>
                      <a:pt x="134465" y="72685"/>
                      <a:pt x="135321" y="84219"/>
                      <a:pt x="135724" y="95753"/>
                    </a:cubicBezTo>
                    <a:cubicBezTo>
                      <a:pt x="136581" y="121833"/>
                      <a:pt x="125749" y="141321"/>
                      <a:pt x="103279" y="157117"/>
                    </a:cubicBezTo>
                    <a:cubicBezTo>
                      <a:pt x="127008" y="157117"/>
                      <a:pt x="146405" y="156946"/>
                      <a:pt x="165751" y="157287"/>
                    </a:cubicBezTo>
                    <a:cubicBezTo>
                      <a:pt x="168925" y="157287"/>
                      <a:pt x="172048" y="159446"/>
                      <a:pt x="176230" y="160924"/>
                    </a:cubicBezTo>
                    <a:cubicBezTo>
                      <a:pt x="159050" y="173253"/>
                      <a:pt x="87611" y="188538"/>
                      <a:pt x="21361" y="194447"/>
                    </a:cubicBezTo>
                    <a:cubicBezTo>
                      <a:pt x="14711" y="195015"/>
                      <a:pt x="7910" y="193765"/>
                      <a:pt x="0" y="193310"/>
                    </a:cubicBezTo>
                    <a:cubicBezTo>
                      <a:pt x="5139" y="181077"/>
                      <a:pt x="30581" y="170657"/>
                      <a:pt x="76326" y="162060"/>
                    </a:cubicBezTo>
                    <a:cubicBezTo>
                      <a:pt x="73757" y="151833"/>
                      <a:pt x="58945" y="143424"/>
                      <a:pt x="72900" y="129617"/>
                    </a:cubicBezTo>
                    <a:cubicBezTo>
                      <a:pt x="80709" y="133253"/>
                      <a:pt x="88770" y="142514"/>
                      <a:pt x="99199" y="133310"/>
                    </a:cubicBezTo>
                    <a:cubicBezTo>
                      <a:pt x="109275" y="124446"/>
                      <a:pt x="114716" y="113480"/>
                      <a:pt x="114716" y="99503"/>
                    </a:cubicBezTo>
                    <a:cubicBezTo>
                      <a:pt x="114716" y="85753"/>
                      <a:pt x="113507" y="72060"/>
                      <a:pt x="112650" y="54389"/>
                    </a:cubicBezTo>
                    <a:cubicBezTo>
                      <a:pt x="97788" y="64332"/>
                      <a:pt x="84538" y="80639"/>
                      <a:pt x="71489" y="68309"/>
                    </a:cubicBezTo>
                    <a:cubicBezTo>
                      <a:pt x="62068" y="59446"/>
                      <a:pt x="59096" y="41889"/>
                      <a:pt x="52295" y="25980"/>
                    </a:cubicBezTo>
                    <a:cubicBezTo>
                      <a:pt x="41513" y="23821"/>
                      <a:pt x="40606" y="52855"/>
                      <a:pt x="24031" y="438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9" name="Freeform: Shape 2258">
                <a:extLst>
                  <a:ext uri="{FF2B5EF4-FFF2-40B4-BE49-F238E27FC236}">
                    <a16:creationId xmlns:a16="http://schemas.microsoft.com/office/drawing/2014/main" id="{23787EEB-670C-06BB-B7D0-BDEBDEFEFF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744" y="496384"/>
                <a:ext cx="102231" cy="280822"/>
              </a:xfrm>
              <a:custGeom>
                <a:avLst/>
                <a:gdLst>
                  <a:gd name="connsiteX0" fmla="*/ 55478 w 102231"/>
                  <a:gd name="connsiteY0" fmla="*/ 128222 h 280822"/>
                  <a:gd name="connsiteX1" fmla="*/ 57090 w 102231"/>
                  <a:gd name="connsiteY1" fmla="*/ 162427 h 280822"/>
                  <a:gd name="connsiteX2" fmla="*/ 80517 w 102231"/>
                  <a:gd name="connsiteY2" fmla="*/ 162484 h 280822"/>
                  <a:gd name="connsiteX3" fmla="*/ 102231 w 102231"/>
                  <a:gd name="connsiteY3" fmla="*/ 164359 h 280822"/>
                  <a:gd name="connsiteX4" fmla="*/ 60667 w 102231"/>
                  <a:gd name="connsiteY4" fmla="*/ 188109 h 280822"/>
                  <a:gd name="connsiteX5" fmla="*/ 62531 w 102231"/>
                  <a:gd name="connsiteY5" fmla="*/ 215041 h 280822"/>
                  <a:gd name="connsiteX6" fmla="*/ 66008 w 102231"/>
                  <a:gd name="connsiteY6" fmla="*/ 264246 h 280822"/>
                  <a:gd name="connsiteX7" fmla="*/ 57947 w 102231"/>
                  <a:gd name="connsiteY7" fmla="*/ 280780 h 280822"/>
                  <a:gd name="connsiteX8" fmla="*/ 47367 w 102231"/>
                  <a:gd name="connsiteY8" fmla="*/ 265269 h 280822"/>
                  <a:gd name="connsiteX9" fmla="*/ 41271 w 102231"/>
                  <a:gd name="connsiteY9" fmla="*/ 221348 h 280822"/>
                  <a:gd name="connsiteX10" fmla="*/ 37140 w 102231"/>
                  <a:gd name="connsiteY10" fmla="*/ 192598 h 280822"/>
                  <a:gd name="connsiteX11" fmla="*/ 15678 w 102231"/>
                  <a:gd name="connsiteY11" fmla="*/ 196518 h 280822"/>
                  <a:gd name="connsiteX12" fmla="*/ 10 w 102231"/>
                  <a:gd name="connsiteY12" fmla="*/ 189302 h 280822"/>
                  <a:gd name="connsiteX13" fmla="*/ 11093 w 102231"/>
                  <a:gd name="connsiteY13" fmla="*/ 177427 h 280822"/>
                  <a:gd name="connsiteX14" fmla="*/ 33109 w 102231"/>
                  <a:gd name="connsiteY14" fmla="*/ 169927 h 280822"/>
                  <a:gd name="connsiteX15" fmla="*/ 33210 w 102231"/>
                  <a:gd name="connsiteY15" fmla="*/ 123847 h 280822"/>
                  <a:gd name="connsiteX16" fmla="*/ 38853 w 102231"/>
                  <a:gd name="connsiteY16" fmla="*/ 32994 h 280822"/>
                  <a:gd name="connsiteX17" fmla="*/ 61473 w 102231"/>
                  <a:gd name="connsiteY17" fmla="*/ 267 h 280822"/>
                  <a:gd name="connsiteX18" fmla="*/ 93163 w 102231"/>
                  <a:gd name="connsiteY18" fmla="*/ 29812 h 280822"/>
                  <a:gd name="connsiteX19" fmla="*/ 72204 w 102231"/>
                  <a:gd name="connsiteY19" fmla="*/ 114699 h 280822"/>
                  <a:gd name="connsiteX20" fmla="*/ 55428 w 102231"/>
                  <a:gd name="connsiteY20" fmla="*/ 128279 h 280822"/>
                  <a:gd name="connsiteX21" fmla="*/ 54370 w 102231"/>
                  <a:gd name="connsiteY21" fmla="*/ 109188 h 280822"/>
                  <a:gd name="connsiteX22" fmla="*/ 61322 w 102231"/>
                  <a:gd name="connsiteY22" fmla="*/ 21687 h 280822"/>
                  <a:gd name="connsiteX23" fmla="*/ 54370 w 102231"/>
                  <a:gd name="connsiteY23" fmla="*/ 109188 h 28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2231" h="280822">
                    <a:moveTo>
                      <a:pt x="55478" y="128222"/>
                    </a:moveTo>
                    <a:cubicBezTo>
                      <a:pt x="55982" y="139075"/>
                      <a:pt x="56536" y="150268"/>
                      <a:pt x="57090" y="162427"/>
                    </a:cubicBezTo>
                    <a:cubicBezTo>
                      <a:pt x="66209" y="162427"/>
                      <a:pt x="73363" y="162200"/>
                      <a:pt x="80517" y="162484"/>
                    </a:cubicBezTo>
                    <a:cubicBezTo>
                      <a:pt x="86764" y="162711"/>
                      <a:pt x="93011" y="163506"/>
                      <a:pt x="102231" y="164359"/>
                    </a:cubicBezTo>
                    <a:cubicBezTo>
                      <a:pt x="91500" y="182825"/>
                      <a:pt x="74169" y="177711"/>
                      <a:pt x="60667" y="188109"/>
                    </a:cubicBezTo>
                    <a:cubicBezTo>
                      <a:pt x="61222" y="196007"/>
                      <a:pt x="61826" y="205495"/>
                      <a:pt x="62531" y="215041"/>
                    </a:cubicBezTo>
                    <a:cubicBezTo>
                      <a:pt x="63741" y="231462"/>
                      <a:pt x="65353" y="247825"/>
                      <a:pt x="66008" y="264246"/>
                    </a:cubicBezTo>
                    <a:cubicBezTo>
                      <a:pt x="66260" y="271121"/>
                      <a:pt x="66915" y="281575"/>
                      <a:pt x="57947" y="280780"/>
                    </a:cubicBezTo>
                    <a:cubicBezTo>
                      <a:pt x="53967" y="280439"/>
                      <a:pt x="48677" y="271348"/>
                      <a:pt x="47367" y="265269"/>
                    </a:cubicBezTo>
                    <a:cubicBezTo>
                      <a:pt x="44294" y="250950"/>
                      <a:pt x="43236" y="236007"/>
                      <a:pt x="41271" y="221348"/>
                    </a:cubicBezTo>
                    <a:cubicBezTo>
                      <a:pt x="40112" y="212484"/>
                      <a:pt x="38752" y="203620"/>
                      <a:pt x="37140" y="192598"/>
                    </a:cubicBezTo>
                    <a:cubicBezTo>
                      <a:pt x="29432" y="194075"/>
                      <a:pt x="22580" y="195779"/>
                      <a:pt x="15678" y="196518"/>
                    </a:cubicBezTo>
                    <a:cubicBezTo>
                      <a:pt x="9431" y="197143"/>
                      <a:pt x="866" y="199586"/>
                      <a:pt x="10" y="189302"/>
                    </a:cubicBezTo>
                    <a:cubicBezTo>
                      <a:pt x="-293" y="185666"/>
                      <a:pt x="6559" y="179870"/>
                      <a:pt x="11093" y="177427"/>
                    </a:cubicBezTo>
                    <a:cubicBezTo>
                      <a:pt x="17542" y="173904"/>
                      <a:pt x="24948" y="172541"/>
                      <a:pt x="33109" y="169927"/>
                    </a:cubicBezTo>
                    <a:cubicBezTo>
                      <a:pt x="33109" y="154643"/>
                      <a:pt x="32555" y="139188"/>
                      <a:pt x="33210" y="123847"/>
                    </a:cubicBezTo>
                    <a:cubicBezTo>
                      <a:pt x="34570" y="93506"/>
                      <a:pt x="35780" y="63108"/>
                      <a:pt x="38853" y="32994"/>
                    </a:cubicBezTo>
                    <a:cubicBezTo>
                      <a:pt x="40364" y="18278"/>
                      <a:pt x="45856" y="3505"/>
                      <a:pt x="61473" y="267"/>
                    </a:cubicBezTo>
                    <a:cubicBezTo>
                      <a:pt x="72859" y="-2063"/>
                      <a:pt x="86261" y="11119"/>
                      <a:pt x="93163" y="29812"/>
                    </a:cubicBezTo>
                    <a:cubicBezTo>
                      <a:pt x="103390" y="57710"/>
                      <a:pt x="94926" y="92654"/>
                      <a:pt x="72204" y="114699"/>
                    </a:cubicBezTo>
                    <a:cubicBezTo>
                      <a:pt x="67318" y="119472"/>
                      <a:pt x="61675" y="123222"/>
                      <a:pt x="55428" y="128279"/>
                    </a:cubicBezTo>
                    <a:close/>
                    <a:moveTo>
                      <a:pt x="54370" y="109188"/>
                    </a:moveTo>
                    <a:cubicBezTo>
                      <a:pt x="85454" y="79870"/>
                      <a:pt x="87873" y="38676"/>
                      <a:pt x="61322" y="21687"/>
                    </a:cubicBezTo>
                    <a:cubicBezTo>
                      <a:pt x="52909" y="49244"/>
                      <a:pt x="51901" y="77085"/>
                      <a:pt x="54370" y="10918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0" name="Freeform: Shape 2259">
                <a:extLst>
                  <a:ext uri="{FF2B5EF4-FFF2-40B4-BE49-F238E27FC236}">
                    <a16:creationId xmlns:a16="http://schemas.microsoft.com/office/drawing/2014/main" id="{CBC699CB-498D-6C3A-E4B1-598C0B6286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4179" y="1696398"/>
                <a:ext cx="88430" cy="231195"/>
              </a:xfrm>
              <a:custGeom>
                <a:avLst/>
                <a:gdLst>
                  <a:gd name="connsiteX0" fmla="*/ 87863 w 88430"/>
                  <a:gd name="connsiteY0" fmla="*/ 212932 h 231195"/>
                  <a:gd name="connsiteX1" fmla="*/ 15819 w 88430"/>
                  <a:gd name="connsiteY1" fmla="*/ 230887 h 231195"/>
                  <a:gd name="connsiteX2" fmla="*/ 1864 w 88430"/>
                  <a:gd name="connsiteY2" fmla="*/ 218500 h 231195"/>
                  <a:gd name="connsiteX3" fmla="*/ 15416 w 88430"/>
                  <a:gd name="connsiteY3" fmla="*/ 206398 h 231195"/>
                  <a:gd name="connsiteX4" fmla="*/ 60406 w 88430"/>
                  <a:gd name="connsiteY4" fmla="*/ 200205 h 231195"/>
                  <a:gd name="connsiteX5" fmla="*/ 60406 w 88430"/>
                  <a:gd name="connsiteY5" fmla="*/ 75659 h 231195"/>
                  <a:gd name="connsiteX6" fmla="*/ 5492 w 88430"/>
                  <a:gd name="connsiteY6" fmla="*/ 167761 h 231195"/>
                  <a:gd name="connsiteX7" fmla="*/ 0 w 88430"/>
                  <a:gd name="connsiteY7" fmla="*/ 164466 h 231195"/>
                  <a:gd name="connsiteX8" fmla="*/ 6952 w 88430"/>
                  <a:gd name="connsiteY8" fmla="*/ 143329 h 231195"/>
                  <a:gd name="connsiteX9" fmla="*/ 59247 w 88430"/>
                  <a:gd name="connsiteY9" fmla="*/ 20999 h 231195"/>
                  <a:gd name="connsiteX10" fmla="*/ 77082 w 88430"/>
                  <a:gd name="connsiteY10" fmla="*/ 374 h 231195"/>
                  <a:gd name="connsiteX11" fmla="*/ 88115 w 88430"/>
                  <a:gd name="connsiteY11" fmla="*/ 28840 h 231195"/>
                  <a:gd name="connsiteX12" fmla="*/ 83480 w 88430"/>
                  <a:gd name="connsiteY12" fmla="*/ 191966 h 231195"/>
                  <a:gd name="connsiteX13" fmla="*/ 87863 w 88430"/>
                  <a:gd name="connsiteY13" fmla="*/ 212989 h 23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30" h="231195">
                    <a:moveTo>
                      <a:pt x="87863" y="212932"/>
                    </a:moveTo>
                    <a:cubicBezTo>
                      <a:pt x="64890" y="226455"/>
                      <a:pt x="41211" y="232705"/>
                      <a:pt x="15819" y="230887"/>
                    </a:cubicBezTo>
                    <a:cubicBezTo>
                      <a:pt x="8615" y="230375"/>
                      <a:pt x="2166" y="227478"/>
                      <a:pt x="1864" y="218500"/>
                    </a:cubicBezTo>
                    <a:cubicBezTo>
                      <a:pt x="1511" y="208784"/>
                      <a:pt x="8313" y="207250"/>
                      <a:pt x="15416" y="206398"/>
                    </a:cubicBezTo>
                    <a:cubicBezTo>
                      <a:pt x="30530" y="204580"/>
                      <a:pt x="45644" y="202250"/>
                      <a:pt x="60406" y="200205"/>
                    </a:cubicBezTo>
                    <a:lnTo>
                      <a:pt x="60406" y="75659"/>
                    </a:lnTo>
                    <a:cubicBezTo>
                      <a:pt x="40153" y="106340"/>
                      <a:pt x="32445" y="145091"/>
                      <a:pt x="5492" y="167761"/>
                    </a:cubicBezTo>
                    <a:cubicBezTo>
                      <a:pt x="3678" y="166682"/>
                      <a:pt x="1814" y="165546"/>
                      <a:pt x="0" y="164466"/>
                    </a:cubicBezTo>
                    <a:cubicBezTo>
                      <a:pt x="2267" y="157364"/>
                      <a:pt x="3527" y="149580"/>
                      <a:pt x="6952" y="143329"/>
                    </a:cubicBezTo>
                    <a:cubicBezTo>
                      <a:pt x="28163" y="104579"/>
                      <a:pt x="45997" y="64124"/>
                      <a:pt x="59247" y="20999"/>
                    </a:cubicBezTo>
                    <a:cubicBezTo>
                      <a:pt x="62169" y="11510"/>
                      <a:pt x="64336" y="-2467"/>
                      <a:pt x="77082" y="374"/>
                    </a:cubicBezTo>
                    <a:cubicBezTo>
                      <a:pt x="90634" y="3385"/>
                      <a:pt x="88417" y="17476"/>
                      <a:pt x="88115" y="28840"/>
                    </a:cubicBezTo>
                    <a:cubicBezTo>
                      <a:pt x="86604" y="83215"/>
                      <a:pt x="84790" y="137591"/>
                      <a:pt x="83480" y="191966"/>
                    </a:cubicBezTo>
                    <a:cubicBezTo>
                      <a:pt x="83329" y="197875"/>
                      <a:pt x="85848" y="203841"/>
                      <a:pt x="87863" y="2129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1" name="Freeform: Shape 2260">
                <a:extLst>
                  <a:ext uri="{FF2B5EF4-FFF2-40B4-BE49-F238E27FC236}">
                    <a16:creationId xmlns:a16="http://schemas.microsoft.com/office/drawing/2014/main" id="{C89A35F2-9B44-A6E9-908E-B4182210C4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81596" y="1679019"/>
                <a:ext cx="69535" cy="343682"/>
              </a:xfrm>
              <a:custGeom>
                <a:avLst/>
                <a:gdLst>
                  <a:gd name="connsiteX0" fmla="*/ 50744 w 69535"/>
                  <a:gd name="connsiteY0" fmla="*/ 2753 h 343682"/>
                  <a:gd name="connsiteX1" fmla="*/ 69536 w 69535"/>
                  <a:gd name="connsiteY1" fmla="*/ 342187 h 343682"/>
                  <a:gd name="connsiteX2" fmla="*/ 42079 w 69535"/>
                  <a:gd name="connsiteY2" fmla="*/ 332300 h 343682"/>
                  <a:gd name="connsiteX3" fmla="*/ 13916 w 69535"/>
                  <a:gd name="connsiteY3" fmla="*/ 277414 h 343682"/>
                  <a:gd name="connsiteX4" fmla="*/ 3185 w 69535"/>
                  <a:gd name="connsiteY4" fmla="*/ 113265 h 343682"/>
                  <a:gd name="connsiteX5" fmla="*/ 17896 w 69535"/>
                  <a:gd name="connsiteY5" fmla="*/ 38662 h 343682"/>
                  <a:gd name="connsiteX6" fmla="*/ 32406 w 69535"/>
                  <a:gd name="connsiteY6" fmla="*/ 8492 h 343682"/>
                  <a:gd name="connsiteX7" fmla="*/ 50744 w 69535"/>
                  <a:gd name="connsiteY7" fmla="*/ 2696 h 34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535" h="343682">
                    <a:moveTo>
                      <a:pt x="50744" y="2753"/>
                    </a:moveTo>
                    <a:cubicBezTo>
                      <a:pt x="16234" y="120026"/>
                      <a:pt x="7870" y="232925"/>
                      <a:pt x="69536" y="342187"/>
                    </a:cubicBezTo>
                    <a:cubicBezTo>
                      <a:pt x="57697" y="346846"/>
                      <a:pt x="49686" y="339801"/>
                      <a:pt x="42079" y="332300"/>
                    </a:cubicBezTo>
                    <a:cubicBezTo>
                      <a:pt x="27267" y="317641"/>
                      <a:pt x="19408" y="298209"/>
                      <a:pt x="13916" y="277414"/>
                    </a:cubicBezTo>
                    <a:cubicBezTo>
                      <a:pt x="-341" y="223607"/>
                      <a:pt x="-3112" y="168606"/>
                      <a:pt x="3185" y="113265"/>
                    </a:cubicBezTo>
                    <a:cubicBezTo>
                      <a:pt x="6057" y="88094"/>
                      <a:pt x="11800" y="63208"/>
                      <a:pt x="17896" y="38662"/>
                    </a:cubicBezTo>
                    <a:cubicBezTo>
                      <a:pt x="20566" y="27867"/>
                      <a:pt x="26662" y="17923"/>
                      <a:pt x="32406" y="8492"/>
                    </a:cubicBezTo>
                    <a:cubicBezTo>
                      <a:pt x="36638" y="1560"/>
                      <a:pt x="43036" y="-3270"/>
                      <a:pt x="50744" y="26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2" name="Freeform: Shape 2261">
                <a:extLst>
                  <a:ext uri="{FF2B5EF4-FFF2-40B4-BE49-F238E27FC236}">
                    <a16:creationId xmlns:a16="http://schemas.microsoft.com/office/drawing/2014/main" id="{D1E774C6-4260-41AD-A2C7-D56E713B85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17444" y="338254"/>
                <a:ext cx="97318" cy="202428"/>
              </a:xfrm>
              <a:custGeom>
                <a:avLst/>
                <a:gdLst>
                  <a:gd name="connsiteX0" fmla="*/ 75957 w 97318"/>
                  <a:gd name="connsiteY0" fmla="*/ 159647 h 202428"/>
                  <a:gd name="connsiteX1" fmla="*/ 97318 w 97318"/>
                  <a:gd name="connsiteY1" fmla="*/ 171294 h 202428"/>
                  <a:gd name="connsiteX2" fmla="*/ 80038 w 97318"/>
                  <a:gd name="connsiteY2" fmla="*/ 181692 h 202428"/>
                  <a:gd name="connsiteX3" fmla="*/ 16609 w 97318"/>
                  <a:gd name="connsiteY3" fmla="*/ 201011 h 202428"/>
                  <a:gd name="connsiteX4" fmla="*/ 336 w 97318"/>
                  <a:gd name="connsiteY4" fmla="*/ 194533 h 202428"/>
                  <a:gd name="connsiteX5" fmla="*/ 11168 w 97318"/>
                  <a:gd name="connsiteY5" fmla="*/ 178510 h 202428"/>
                  <a:gd name="connsiteX6" fmla="*/ 52581 w 97318"/>
                  <a:gd name="connsiteY6" fmla="*/ 164817 h 202428"/>
                  <a:gd name="connsiteX7" fmla="*/ 52581 w 97318"/>
                  <a:gd name="connsiteY7" fmla="*/ 89817 h 202428"/>
                  <a:gd name="connsiteX8" fmla="*/ 49810 w 97318"/>
                  <a:gd name="connsiteY8" fmla="*/ 88339 h 202428"/>
                  <a:gd name="connsiteX9" fmla="*/ 35250 w 97318"/>
                  <a:gd name="connsiteY9" fmla="*/ 127771 h 202428"/>
                  <a:gd name="connsiteX10" fmla="*/ 28247 w 97318"/>
                  <a:gd name="connsiteY10" fmla="*/ 145783 h 202428"/>
                  <a:gd name="connsiteX11" fmla="*/ 19431 w 97318"/>
                  <a:gd name="connsiteY11" fmla="*/ 150272 h 202428"/>
                  <a:gd name="connsiteX12" fmla="*/ 14241 w 97318"/>
                  <a:gd name="connsiteY12" fmla="*/ 138624 h 202428"/>
                  <a:gd name="connsiteX13" fmla="*/ 18221 w 97318"/>
                  <a:gd name="connsiteY13" fmla="*/ 124646 h 202428"/>
                  <a:gd name="connsiteX14" fmla="*/ 53437 w 97318"/>
                  <a:gd name="connsiteY14" fmla="*/ 15498 h 202428"/>
                  <a:gd name="connsiteX15" fmla="*/ 57971 w 97318"/>
                  <a:gd name="connsiteY15" fmla="*/ 4362 h 202428"/>
                  <a:gd name="connsiteX16" fmla="*/ 73992 w 97318"/>
                  <a:gd name="connsiteY16" fmla="*/ 6407 h 202428"/>
                  <a:gd name="connsiteX17" fmla="*/ 75907 w 97318"/>
                  <a:gd name="connsiteY17" fmla="*/ 25896 h 202428"/>
                  <a:gd name="connsiteX18" fmla="*/ 76008 w 97318"/>
                  <a:gd name="connsiteY18" fmla="*/ 159647 h 20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318" h="202428">
                    <a:moveTo>
                      <a:pt x="75957" y="159647"/>
                    </a:moveTo>
                    <a:cubicBezTo>
                      <a:pt x="84673" y="164419"/>
                      <a:pt x="89560" y="167090"/>
                      <a:pt x="97318" y="171294"/>
                    </a:cubicBezTo>
                    <a:cubicBezTo>
                      <a:pt x="89761" y="175954"/>
                      <a:pt x="85227" y="179988"/>
                      <a:pt x="80038" y="181692"/>
                    </a:cubicBezTo>
                    <a:cubicBezTo>
                      <a:pt x="58979" y="188567"/>
                      <a:pt x="37819" y="195045"/>
                      <a:pt x="16609" y="201011"/>
                    </a:cubicBezTo>
                    <a:cubicBezTo>
                      <a:pt x="10513" y="202715"/>
                      <a:pt x="2452" y="204817"/>
                      <a:pt x="336" y="194533"/>
                    </a:cubicBezTo>
                    <a:cubicBezTo>
                      <a:pt x="-1528" y="185556"/>
                      <a:pt x="4669" y="180897"/>
                      <a:pt x="11168" y="178510"/>
                    </a:cubicBezTo>
                    <a:cubicBezTo>
                      <a:pt x="24368" y="173681"/>
                      <a:pt x="37769" y="169647"/>
                      <a:pt x="52581" y="164817"/>
                    </a:cubicBezTo>
                    <a:lnTo>
                      <a:pt x="52581" y="89817"/>
                    </a:lnTo>
                    <a:cubicBezTo>
                      <a:pt x="51674" y="89305"/>
                      <a:pt x="50717" y="88851"/>
                      <a:pt x="49810" y="88339"/>
                    </a:cubicBezTo>
                    <a:cubicBezTo>
                      <a:pt x="44973" y="101464"/>
                      <a:pt x="40086" y="114590"/>
                      <a:pt x="35250" y="127771"/>
                    </a:cubicBezTo>
                    <a:cubicBezTo>
                      <a:pt x="32983" y="133851"/>
                      <a:pt x="31421" y="140385"/>
                      <a:pt x="28247" y="145783"/>
                    </a:cubicBezTo>
                    <a:cubicBezTo>
                      <a:pt x="26635" y="148510"/>
                      <a:pt x="20539" y="151351"/>
                      <a:pt x="19431" y="150272"/>
                    </a:cubicBezTo>
                    <a:cubicBezTo>
                      <a:pt x="16710" y="147544"/>
                      <a:pt x="14292" y="142658"/>
                      <a:pt x="14241" y="138624"/>
                    </a:cubicBezTo>
                    <a:cubicBezTo>
                      <a:pt x="14191" y="133965"/>
                      <a:pt x="16760" y="129249"/>
                      <a:pt x="18221" y="124646"/>
                    </a:cubicBezTo>
                    <a:cubicBezTo>
                      <a:pt x="29960" y="88226"/>
                      <a:pt x="41648" y="51862"/>
                      <a:pt x="53437" y="15498"/>
                    </a:cubicBezTo>
                    <a:cubicBezTo>
                      <a:pt x="54697" y="11634"/>
                      <a:pt x="55805" y="7543"/>
                      <a:pt x="57971" y="4362"/>
                    </a:cubicBezTo>
                    <a:cubicBezTo>
                      <a:pt x="62405" y="-2173"/>
                      <a:pt x="71624" y="-1264"/>
                      <a:pt x="73992" y="6407"/>
                    </a:cubicBezTo>
                    <a:cubicBezTo>
                      <a:pt x="75856" y="12430"/>
                      <a:pt x="75856" y="19362"/>
                      <a:pt x="75907" y="25896"/>
                    </a:cubicBezTo>
                    <a:cubicBezTo>
                      <a:pt x="76058" y="70442"/>
                      <a:pt x="76008" y="114930"/>
                      <a:pt x="76008" y="15964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E63D1A12-DE39-8061-B697-C173402F79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34396" y="1401372"/>
                <a:ext cx="99370" cy="159702"/>
              </a:xfrm>
              <a:custGeom>
                <a:avLst/>
                <a:gdLst>
                  <a:gd name="connsiteX0" fmla="*/ 7108 w 99370"/>
                  <a:gd name="connsiteY0" fmla="*/ 156762 h 159702"/>
                  <a:gd name="connsiteX1" fmla="*/ 2927 w 99370"/>
                  <a:gd name="connsiteY1" fmla="*/ 143524 h 159702"/>
                  <a:gd name="connsiteX2" fmla="*/ 5 w 99370"/>
                  <a:gd name="connsiteY2" fmla="*/ 18011 h 159702"/>
                  <a:gd name="connsiteX3" fmla="*/ 16328 w 99370"/>
                  <a:gd name="connsiteY3" fmla="*/ 0 h 159702"/>
                  <a:gd name="connsiteX4" fmla="*/ 20913 w 99370"/>
                  <a:gd name="connsiteY4" fmla="*/ 112785 h 159702"/>
                  <a:gd name="connsiteX5" fmla="*/ 45145 w 99370"/>
                  <a:gd name="connsiteY5" fmla="*/ 86421 h 159702"/>
                  <a:gd name="connsiteX6" fmla="*/ 90488 w 99370"/>
                  <a:gd name="connsiteY6" fmla="*/ 83410 h 159702"/>
                  <a:gd name="connsiteX7" fmla="*/ 89581 w 99370"/>
                  <a:gd name="connsiteY7" fmla="*/ 139887 h 159702"/>
                  <a:gd name="connsiteX8" fmla="*/ 39906 w 99370"/>
                  <a:gd name="connsiteY8" fmla="*/ 159433 h 159702"/>
                  <a:gd name="connsiteX9" fmla="*/ 7058 w 99370"/>
                  <a:gd name="connsiteY9" fmla="*/ 156762 h 159702"/>
                  <a:gd name="connsiteX10" fmla="*/ 72300 w 99370"/>
                  <a:gd name="connsiteY10" fmla="*/ 98183 h 159702"/>
                  <a:gd name="connsiteX11" fmla="*/ 40510 w 99370"/>
                  <a:gd name="connsiteY11" fmla="*/ 136137 h 159702"/>
                  <a:gd name="connsiteX12" fmla="*/ 72300 w 99370"/>
                  <a:gd name="connsiteY12" fmla="*/ 98183 h 15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370" h="159702">
                    <a:moveTo>
                      <a:pt x="7108" y="156762"/>
                    </a:moveTo>
                    <a:cubicBezTo>
                      <a:pt x="5698" y="152501"/>
                      <a:pt x="3078" y="148069"/>
                      <a:pt x="2927" y="143524"/>
                    </a:cubicBezTo>
                    <a:cubicBezTo>
                      <a:pt x="1617" y="101705"/>
                      <a:pt x="357" y="59887"/>
                      <a:pt x="5" y="18011"/>
                    </a:cubicBezTo>
                    <a:cubicBezTo>
                      <a:pt x="-96" y="5966"/>
                      <a:pt x="1264" y="5909"/>
                      <a:pt x="16328" y="0"/>
                    </a:cubicBezTo>
                    <a:cubicBezTo>
                      <a:pt x="17839" y="36932"/>
                      <a:pt x="19300" y="73069"/>
                      <a:pt x="20913" y="112785"/>
                    </a:cubicBezTo>
                    <a:cubicBezTo>
                      <a:pt x="30837" y="101932"/>
                      <a:pt x="37538" y="93523"/>
                      <a:pt x="45145" y="86421"/>
                    </a:cubicBezTo>
                    <a:cubicBezTo>
                      <a:pt x="61368" y="71250"/>
                      <a:pt x="79354" y="70398"/>
                      <a:pt x="90488" y="83410"/>
                    </a:cubicBezTo>
                    <a:cubicBezTo>
                      <a:pt x="102528" y="97444"/>
                      <a:pt x="102428" y="123694"/>
                      <a:pt x="89581" y="139887"/>
                    </a:cubicBezTo>
                    <a:cubicBezTo>
                      <a:pt x="76381" y="156592"/>
                      <a:pt x="58899" y="160910"/>
                      <a:pt x="39906" y="159433"/>
                    </a:cubicBezTo>
                    <a:cubicBezTo>
                      <a:pt x="29931" y="158637"/>
                      <a:pt x="20006" y="157785"/>
                      <a:pt x="7058" y="156762"/>
                    </a:cubicBezTo>
                    <a:close/>
                    <a:moveTo>
                      <a:pt x="72300" y="98183"/>
                    </a:moveTo>
                    <a:cubicBezTo>
                      <a:pt x="55272" y="102785"/>
                      <a:pt x="44239" y="115910"/>
                      <a:pt x="40510" y="136137"/>
                    </a:cubicBezTo>
                    <a:cubicBezTo>
                      <a:pt x="70487" y="134433"/>
                      <a:pt x="77842" y="125626"/>
                      <a:pt x="72300" y="9818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62841A5B-80D7-0E84-FA7C-6A194C76760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47159" y="1673747"/>
                <a:ext cx="62575" cy="299731"/>
              </a:xfrm>
              <a:custGeom>
                <a:avLst/>
                <a:gdLst>
                  <a:gd name="connsiteX0" fmla="*/ 23937 w 62575"/>
                  <a:gd name="connsiteY0" fmla="*/ 296720 h 299731"/>
                  <a:gd name="connsiteX1" fmla="*/ 25247 w 62575"/>
                  <a:gd name="connsiteY1" fmla="*/ 274106 h 299731"/>
                  <a:gd name="connsiteX2" fmla="*/ 37993 w 62575"/>
                  <a:gd name="connsiteY2" fmla="*/ 134162 h 299731"/>
                  <a:gd name="connsiteX3" fmla="*/ 25549 w 62575"/>
                  <a:gd name="connsiteY3" fmla="*/ 39275 h 299731"/>
                  <a:gd name="connsiteX4" fmla="*/ 813 w 62575"/>
                  <a:gd name="connsiteY4" fmla="*/ 19388 h 299731"/>
                  <a:gd name="connsiteX5" fmla="*/ 12854 w 62575"/>
                  <a:gd name="connsiteY5" fmla="*/ 184 h 299731"/>
                  <a:gd name="connsiteX6" fmla="*/ 38749 w 62575"/>
                  <a:gd name="connsiteY6" fmla="*/ 15127 h 299731"/>
                  <a:gd name="connsiteX7" fmla="*/ 51747 w 62575"/>
                  <a:gd name="connsiteY7" fmla="*/ 48934 h 299731"/>
                  <a:gd name="connsiteX8" fmla="*/ 49027 w 62575"/>
                  <a:gd name="connsiteY8" fmla="*/ 269163 h 299731"/>
                  <a:gd name="connsiteX9" fmla="*/ 42679 w 62575"/>
                  <a:gd name="connsiteY9" fmla="*/ 287402 h 299731"/>
                  <a:gd name="connsiteX10" fmla="*/ 29026 w 62575"/>
                  <a:gd name="connsiteY10" fmla="*/ 299731 h 299731"/>
                  <a:gd name="connsiteX11" fmla="*/ 23988 w 62575"/>
                  <a:gd name="connsiteY11" fmla="*/ 296663 h 29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575" h="299731">
                    <a:moveTo>
                      <a:pt x="23937" y="296720"/>
                    </a:moveTo>
                    <a:cubicBezTo>
                      <a:pt x="24340" y="289163"/>
                      <a:pt x="24542" y="281606"/>
                      <a:pt x="25247" y="274106"/>
                    </a:cubicBezTo>
                    <a:cubicBezTo>
                      <a:pt x="29731" y="227458"/>
                      <a:pt x="37086" y="180924"/>
                      <a:pt x="37993" y="134162"/>
                    </a:cubicBezTo>
                    <a:cubicBezTo>
                      <a:pt x="38598" y="102628"/>
                      <a:pt x="30739" y="70752"/>
                      <a:pt x="25549" y="39275"/>
                    </a:cubicBezTo>
                    <a:cubicBezTo>
                      <a:pt x="23232" y="25354"/>
                      <a:pt x="16179" y="14900"/>
                      <a:pt x="813" y="19388"/>
                    </a:cubicBezTo>
                    <a:cubicBezTo>
                      <a:pt x="-2260" y="5809"/>
                      <a:pt x="3735" y="1263"/>
                      <a:pt x="12854" y="184"/>
                    </a:cubicBezTo>
                    <a:cubicBezTo>
                      <a:pt x="24139" y="-1123"/>
                      <a:pt x="33308" y="4616"/>
                      <a:pt x="38749" y="15127"/>
                    </a:cubicBezTo>
                    <a:cubicBezTo>
                      <a:pt x="44190" y="25695"/>
                      <a:pt x="49228" y="37116"/>
                      <a:pt x="51747" y="48934"/>
                    </a:cubicBezTo>
                    <a:cubicBezTo>
                      <a:pt x="67466" y="122514"/>
                      <a:pt x="65652" y="196037"/>
                      <a:pt x="49027" y="269163"/>
                    </a:cubicBezTo>
                    <a:cubicBezTo>
                      <a:pt x="47565" y="275470"/>
                      <a:pt x="46004" y="282345"/>
                      <a:pt x="42679" y="287402"/>
                    </a:cubicBezTo>
                    <a:cubicBezTo>
                      <a:pt x="39303" y="292515"/>
                      <a:pt x="33661" y="295697"/>
                      <a:pt x="29026" y="299731"/>
                    </a:cubicBezTo>
                    <a:cubicBezTo>
                      <a:pt x="27363" y="298708"/>
                      <a:pt x="25650" y="297686"/>
                      <a:pt x="23988" y="296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5" name="Freeform: Shape 2264">
                <a:extLst>
                  <a:ext uri="{FF2B5EF4-FFF2-40B4-BE49-F238E27FC236}">
                    <a16:creationId xmlns:a16="http://schemas.microsoft.com/office/drawing/2014/main" id="{01B9AAAD-1935-6325-05C0-85AE440CD4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35392" y="1488971"/>
                <a:ext cx="157926" cy="88849"/>
              </a:xfrm>
              <a:custGeom>
                <a:avLst/>
                <a:gdLst>
                  <a:gd name="connsiteX0" fmla="*/ 157927 w 157926"/>
                  <a:gd name="connsiteY0" fmla="*/ 64619 h 88849"/>
                  <a:gd name="connsiteX1" fmla="*/ 114197 w 157926"/>
                  <a:gd name="connsiteY1" fmla="*/ 80585 h 88849"/>
                  <a:gd name="connsiteX2" fmla="*/ 65932 w 157926"/>
                  <a:gd name="connsiteY2" fmla="*/ 62176 h 88849"/>
                  <a:gd name="connsiteX3" fmla="*/ 49105 w 157926"/>
                  <a:gd name="connsiteY3" fmla="*/ 79619 h 88849"/>
                  <a:gd name="connsiteX4" fmla="*/ 10413 w 157926"/>
                  <a:gd name="connsiteY4" fmla="*/ 83312 h 88849"/>
                  <a:gd name="connsiteX5" fmla="*/ 3008 w 157926"/>
                  <a:gd name="connsiteY5" fmla="*/ 42857 h 88849"/>
                  <a:gd name="connsiteX6" fmla="*/ 23009 w 157926"/>
                  <a:gd name="connsiteY6" fmla="*/ 11550 h 88849"/>
                  <a:gd name="connsiteX7" fmla="*/ 55000 w 157926"/>
                  <a:gd name="connsiteY7" fmla="*/ 14448 h 88849"/>
                  <a:gd name="connsiteX8" fmla="*/ 57015 w 157926"/>
                  <a:gd name="connsiteY8" fmla="*/ 18652 h 88849"/>
                  <a:gd name="connsiteX9" fmla="*/ 84170 w 157926"/>
                  <a:gd name="connsiteY9" fmla="*/ 46550 h 88849"/>
                  <a:gd name="connsiteX10" fmla="*/ 142813 w 157926"/>
                  <a:gd name="connsiteY10" fmla="*/ 10982 h 88849"/>
                  <a:gd name="connsiteX11" fmla="*/ 126842 w 157926"/>
                  <a:gd name="connsiteY11" fmla="*/ 22232 h 88849"/>
                  <a:gd name="connsiteX12" fmla="*/ 116665 w 157926"/>
                  <a:gd name="connsiteY12" fmla="*/ 47516 h 88849"/>
                  <a:gd name="connsiteX13" fmla="*/ 133794 w 157926"/>
                  <a:gd name="connsiteY13" fmla="*/ 58766 h 88849"/>
                  <a:gd name="connsiteX14" fmla="*/ 157876 w 157926"/>
                  <a:gd name="connsiteY14" fmla="*/ 64562 h 88849"/>
                  <a:gd name="connsiteX15" fmla="*/ 33085 w 157926"/>
                  <a:gd name="connsiteY15" fmla="*/ 23937 h 88849"/>
                  <a:gd name="connsiteX16" fmla="*/ 21547 w 157926"/>
                  <a:gd name="connsiteY16" fmla="*/ 57005 h 88849"/>
                  <a:gd name="connsiteX17" fmla="*/ 28399 w 157926"/>
                  <a:gd name="connsiteY17" fmla="*/ 70301 h 88849"/>
                  <a:gd name="connsiteX18" fmla="*/ 39835 w 157926"/>
                  <a:gd name="connsiteY18" fmla="*/ 66835 h 88849"/>
                  <a:gd name="connsiteX19" fmla="*/ 52179 w 157926"/>
                  <a:gd name="connsiteY19" fmla="*/ 34903 h 88849"/>
                  <a:gd name="connsiteX20" fmla="*/ 33034 w 157926"/>
                  <a:gd name="connsiteY20" fmla="*/ 23937 h 8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7926" h="88849">
                    <a:moveTo>
                      <a:pt x="157927" y="64619"/>
                    </a:moveTo>
                    <a:cubicBezTo>
                      <a:pt x="144626" y="86267"/>
                      <a:pt x="128656" y="84164"/>
                      <a:pt x="114197" y="80585"/>
                    </a:cubicBezTo>
                    <a:cubicBezTo>
                      <a:pt x="98125" y="76664"/>
                      <a:pt x="82810" y="68766"/>
                      <a:pt x="65932" y="62176"/>
                    </a:cubicBezTo>
                    <a:cubicBezTo>
                      <a:pt x="60743" y="67630"/>
                      <a:pt x="55302" y="74221"/>
                      <a:pt x="49105" y="79619"/>
                    </a:cubicBezTo>
                    <a:cubicBezTo>
                      <a:pt x="36661" y="90528"/>
                      <a:pt x="20489" y="91778"/>
                      <a:pt x="10413" y="83312"/>
                    </a:cubicBezTo>
                    <a:cubicBezTo>
                      <a:pt x="942" y="75357"/>
                      <a:pt x="-3340" y="58937"/>
                      <a:pt x="3008" y="42857"/>
                    </a:cubicBezTo>
                    <a:cubicBezTo>
                      <a:pt x="7542" y="31266"/>
                      <a:pt x="14595" y="19902"/>
                      <a:pt x="23009" y="11550"/>
                    </a:cubicBezTo>
                    <a:cubicBezTo>
                      <a:pt x="35251" y="-609"/>
                      <a:pt x="43564" y="1323"/>
                      <a:pt x="55000" y="14448"/>
                    </a:cubicBezTo>
                    <a:cubicBezTo>
                      <a:pt x="55957" y="15584"/>
                      <a:pt x="56259" y="18539"/>
                      <a:pt x="57015" y="18652"/>
                    </a:cubicBezTo>
                    <a:cubicBezTo>
                      <a:pt x="71676" y="20471"/>
                      <a:pt x="77066" y="34334"/>
                      <a:pt x="84170" y="46550"/>
                    </a:cubicBezTo>
                    <a:cubicBezTo>
                      <a:pt x="104372" y="-154"/>
                      <a:pt x="121653" y="-11120"/>
                      <a:pt x="142813" y="10982"/>
                    </a:cubicBezTo>
                    <a:cubicBezTo>
                      <a:pt x="137019" y="14846"/>
                      <a:pt x="130318" y="17118"/>
                      <a:pt x="126842" y="22232"/>
                    </a:cubicBezTo>
                    <a:cubicBezTo>
                      <a:pt x="121854" y="29562"/>
                      <a:pt x="117270" y="38766"/>
                      <a:pt x="116665" y="47516"/>
                    </a:cubicBezTo>
                    <a:cubicBezTo>
                      <a:pt x="116413" y="50812"/>
                      <a:pt x="127396" y="56096"/>
                      <a:pt x="133794" y="58766"/>
                    </a:cubicBezTo>
                    <a:cubicBezTo>
                      <a:pt x="140344" y="61494"/>
                      <a:pt x="147548" y="62176"/>
                      <a:pt x="157876" y="64562"/>
                    </a:cubicBezTo>
                    <a:close/>
                    <a:moveTo>
                      <a:pt x="33085" y="23937"/>
                    </a:moveTo>
                    <a:cubicBezTo>
                      <a:pt x="28500" y="36550"/>
                      <a:pt x="23815" y="46437"/>
                      <a:pt x="21547" y="57005"/>
                    </a:cubicBezTo>
                    <a:cubicBezTo>
                      <a:pt x="20741" y="60812"/>
                      <a:pt x="24873" y="67744"/>
                      <a:pt x="28399" y="70301"/>
                    </a:cubicBezTo>
                    <a:cubicBezTo>
                      <a:pt x="30717" y="71948"/>
                      <a:pt x="36863" y="69505"/>
                      <a:pt x="39835" y="66835"/>
                    </a:cubicBezTo>
                    <a:cubicBezTo>
                      <a:pt x="48803" y="58937"/>
                      <a:pt x="52985" y="48141"/>
                      <a:pt x="52179" y="34903"/>
                    </a:cubicBezTo>
                    <a:cubicBezTo>
                      <a:pt x="46838" y="31834"/>
                      <a:pt x="41851" y="28993"/>
                      <a:pt x="33034" y="239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C2BD1133-159E-2450-FC47-11C7CAD433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03" y="160825"/>
                <a:ext cx="106942" cy="183335"/>
              </a:xfrm>
              <a:custGeom>
                <a:avLst/>
                <a:gdLst>
                  <a:gd name="connsiteX0" fmla="*/ 106806 w 106942"/>
                  <a:gd name="connsiteY0" fmla="*/ 28551 h 183335"/>
                  <a:gd name="connsiteX1" fmla="*/ 87913 w 106942"/>
                  <a:gd name="connsiteY1" fmla="*/ 24460 h 183335"/>
                  <a:gd name="connsiteX2" fmla="*/ 53806 w 106942"/>
                  <a:gd name="connsiteY2" fmla="*/ 31960 h 183335"/>
                  <a:gd name="connsiteX3" fmla="*/ 33755 w 106942"/>
                  <a:gd name="connsiteY3" fmla="*/ 57926 h 183335"/>
                  <a:gd name="connsiteX4" fmla="*/ 45090 w 106942"/>
                  <a:gd name="connsiteY4" fmla="*/ 100029 h 183335"/>
                  <a:gd name="connsiteX5" fmla="*/ 71993 w 106942"/>
                  <a:gd name="connsiteY5" fmla="*/ 110370 h 183335"/>
                  <a:gd name="connsiteX6" fmla="*/ 98594 w 106942"/>
                  <a:gd name="connsiteY6" fmla="*/ 142302 h 183335"/>
                  <a:gd name="connsiteX7" fmla="*/ 71338 w 106942"/>
                  <a:gd name="connsiteY7" fmla="*/ 176563 h 183335"/>
                  <a:gd name="connsiteX8" fmla="*/ 21915 w 106942"/>
                  <a:gd name="connsiteY8" fmla="*/ 183325 h 183335"/>
                  <a:gd name="connsiteX9" fmla="*/ 0 w 106942"/>
                  <a:gd name="connsiteY9" fmla="*/ 173552 h 183335"/>
                  <a:gd name="connsiteX10" fmla="*/ 77988 w 106942"/>
                  <a:gd name="connsiteY10" fmla="*/ 138779 h 183335"/>
                  <a:gd name="connsiteX11" fmla="*/ 55217 w 106942"/>
                  <a:gd name="connsiteY11" fmla="*/ 125143 h 183335"/>
                  <a:gd name="connsiteX12" fmla="*/ 26701 w 106942"/>
                  <a:gd name="connsiteY12" fmla="*/ 112870 h 183335"/>
                  <a:gd name="connsiteX13" fmla="*/ 9421 w 106942"/>
                  <a:gd name="connsiteY13" fmla="*/ 60994 h 183335"/>
                  <a:gd name="connsiteX14" fmla="*/ 52547 w 106942"/>
                  <a:gd name="connsiteY14" fmla="*/ 6790 h 183335"/>
                  <a:gd name="connsiteX15" fmla="*/ 92750 w 106942"/>
                  <a:gd name="connsiteY15" fmla="*/ 3835 h 183335"/>
                  <a:gd name="connsiteX16" fmla="*/ 106907 w 106942"/>
                  <a:gd name="connsiteY16" fmla="*/ 28665 h 18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942" h="183335">
                    <a:moveTo>
                      <a:pt x="106806" y="28551"/>
                    </a:moveTo>
                    <a:cubicBezTo>
                      <a:pt x="99551" y="27074"/>
                      <a:pt x="93203" y="27131"/>
                      <a:pt x="87913" y="24460"/>
                    </a:cubicBezTo>
                    <a:cubicBezTo>
                      <a:pt x="74663" y="17869"/>
                      <a:pt x="63479" y="21278"/>
                      <a:pt x="53806" y="31960"/>
                    </a:cubicBezTo>
                    <a:cubicBezTo>
                      <a:pt x="46551" y="39972"/>
                      <a:pt x="39397" y="48438"/>
                      <a:pt x="33755" y="57926"/>
                    </a:cubicBezTo>
                    <a:cubicBezTo>
                      <a:pt x="21311" y="78722"/>
                      <a:pt x="24787" y="90881"/>
                      <a:pt x="45090" y="100029"/>
                    </a:cubicBezTo>
                    <a:cubicBezTo>
                      <a:pt x="53856" y="104006"/>
                      <a:pt x="63126" y="106620"/>
                      <a:pt x="71993" y="110370"/>
                    </a:cubicBezTo>
                    <a:cubicBezTo>
                      <a:pt x="85495" y="116052"/>
                      <a:pt x="98594" y="123722"/>
                      <a:pt x="98594" y="142302"/>
                    </a:cubicBezTo>
                    <a:cubicBezTo>
                      <a:pt x="98594" y="161563"/>
                      <a:pt x="85848" y="172359"/>
                      <a:pt x="71338" y="176563"/>
                    </a:cubicBezTo>
                    <a:cubicBezTo>
                      <a:pt x="55368" y="181223"/>
                      <a:pt x="38490" y="182529"/>
                      <a:pt x="21915" y="183325"/>
                    </a:cubicBezTo>
                    <a:cubicBezTo>
                      <a:pt x="15971" y="183609"/>
                      <a:pt x="9774" y="178154"/>
                      <a:pt x="0" y="173552"/>
                    </a:cubicBezTo>
                    <a:cubicBezTo>
                      <a:pt x="26298" y="155768"/>
                      <a:pt x="57282" y="167700"/>
                      <a:pt x="77988" y="138779"/>
                    </a:cubicBezTo>
                    <a:cubicBezTo>
                      <a:pt x="69575" y="133665"/>
                      <a:pt x="62623" y="128779"/>
                      <a:pt x="55217" y="125143"/>
                    </a:cubicBezTo>
                    <a:cubicBezTo>
                      <a:pt x="45896" y="120597"/>
                      <a:pt x="35669" y="118097"/>
                      <a:pt x="26701" y="112870"/>
                    </a:cubicBezTo>
                    <a:cubicBezTo>
                      <a:pt x="7859" y="101847"/>
                      <a:pt x="1209" y="82415"/>
                      <a:pt x="9421" y="60994"/>
                    </a:cubicBezTo>
                    <a:cubicBezTo>
                      <a:pt x="18288" y="37756"/>
                      <a:pt x="32697" y="19233"/>
                      <a:pt x="52547" y="6790"/>
                    </a:cubicBezTo>
                    <a:cubicBezTo>
                      <a:pt x="65444" y="-1279"/>
                      <a:pt x="79097" y="-2017"/>
                      <a:pt x="92750" y="3835"/>
                    </a:cubicBezTo>
                    <a:cubicBezTo>
                      <a:pt x="100257" y="7074"/>
                      <a:pt x="107511" y="11562"/>
                      <a:pt x="106907" y="286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E04223B4-05C1-288B-CB87-FD6F1DC2646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20871" y="1402146"/>
                <a:ext cx="91399" cy="185818"/>
              </a:xfrm>
              <a:custGeom>
                <a:avLst/>
                <a:gdLst>
                  <a:gd name="connsiteX0" fmla="*/ 84126 w 91399"/>
                  <a:gd name="connsiteY0" fmla="*/ 185762 h 185818"/>
                  <a:gd name="connsiteX1" fmla="*/ 67249 w 91399"/>
                  <a:gd name="connsiteY1" fmla="*/ 124341 h 185818"/>
                  <a:gd name="connsiteX2" fmla="*/ 25080 w 91399"/>
                  <a:gd name="connsiteY2" fmla="*/ 136443 h 185818"/>
                  <a:gd name="connsiteX3" fmla="*/ 1100 w 91399"/>
                  <a:gd name="connsiteY3" fmla="*/ 111102 h 185818"/>
                  <a:gd name="connsiteX4" fmla="*/ 7598 w 91399"/>
                  <a:gd name="connsiteY4" fmla="*/ 17920 h 185818"/>
                  <a:gd name="connsiteX5" fmla="*/ 15004 w 91399"/>
                  <a:gd name="connsiteY5" fmla="*/ 249 h 185818"/>
                  <a:gd name="connsiteX6" fmla="*/ 29060 w 91399"/>
                  <a:gd name="connsiteY6" fmla="*/ 14795 h 185818"/>
                  <a:gd name="connsiteX7" fmla="*/ 27650 w 91399"/>
                  <a:gd name="connsiteY7" fmla="*/ 90989 h 185818"/>
                  <a:gd name="connsiteX8" fmla="*/ 24728 w 91399"/>
                  <a:gd name="connsiteY8" fmla="*/ 112977 h 185818"/>
                  <a:gd name="connsiteX9" fmla="*/ 68659 w 91399"/>
                  <a:gd name="connsiteY9" fmla="*/ 102068 h 185818"/>
                  <a:gd name="connsiteX10" fmla="*/ 68659 w 91399"/>
                  <a:gd name="connsiteY10" fmla="*/ 66159 h 185818"/>
                  <a:gd name="connsiteX11" fmla="*/ 78836 w 91399"/>
                  <a:gd name="connsiteY11" fmla="*/ 50477 h 185818"/>
                  <a:gd name="connsiteX12" fmla="*/ 90272 w 91399"/>
                  <a:gd name="connsiteY12" fmla="*/ 65591 h 185818"/>
                  <a:gd name="connsiteX13" fmla="*/ 91330 w 91399"/>
                  <a:gd name="connsiteY13" fmla="*/ 161898 h 185818"/>
                  <a:gd name="connsiteX14" fmla="*/ 84076 w 91399"/>
                  <a:gd name="connsiteY14" fmla="*/ 185819 h 18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99" h="185818">
                    <a:moveTo>
                      <a:pt x="84126" y="185762"/>
                    </a:moveTo>
                    <a:cubicBezTo>
                      <a:pt x="64730" y="168035"/>
                      <a:pt x="71733" y="145534"/>
                      <a:pt x="67249" y="124341"/>
                    </a:cubicBezTo>
                    <a:cubicBezTo>
                      <a:pt x="52840" y="128489"/>
                      <a:pt x="39036" y="132807"/>
                      <a:pt x="25080" y="136443"/>
                    </a:cubicBezTo>
                    <a:cubicBezTo>
                      <a:pt x="4374" y="141841"/>
                      <a:pt x="-3032" y="134455"/>
                      <a:pt x="1100" y="111102"/>
                    </a:cubicBezTo>
                    <a:cubicBezTo>
                      <a:pt x="6541" y="80250"/>
                      <a:pt x="10873" y="49511"/>
                      <a:pt x="7598" y="17920"/>
                    </a:cubicBezTo>
                    <a:cubicBezTo>
                      <a:pt x="6843" y="10704"/>
                      <a:pt x="5936" y="1897"/>
                      <a:pt x="15004" y="249"/>
                    </a:cubicBezTo>
                    <a:cubicBezTo>
                      <a:pt x="24325" y="-1455"/>
                      <a:pt x="29010" y="5818"/>
                      <a:pt x="29060" y="14795"/>
                    </a:cubicBezTo>
                    <a:cubicBezTo>
                      <a:pt x="29212" y="40193"/>
                      <a:pt x="28406" y="65591"/>
                      <a:pt x="27650" y="90989"/>
                    </a:cubicBezTo>
                    <a:cubicBezTo>
                      <a:pt x="27448" y="97352"/>
                      <a:pt x="25987" y="103716"/>
                      <a:pt x="24728" y="112977"/>
                    </a:cubicBezTo>
                    <a:cubicBezTo>
                      <a:pt x="39741" y="109284"/>
                      <a:pt x="52790" y="105989"/>
                      <a:pt x="68659" y="102068"/>
                    </a:cubicBezTo>
                    <a:cubicBezTo>
                      <a:pt x="68659" y="90364"/>
                      <a:pt x="68559" y="78261"/>
                      <a:pt x="68659" y="66159"/>
                    </a:cubicBezTo>
                    <a:cubicBezTo>
                      <a:pt x="68760" y="58318"/>
                      <a:pt x="70020" y="50363"/>
                      <a:pt x="78836" y="50477"/>
                    </a:cubicBezTo>
                    <a:cubicBezTo>
                      <a:pt x="86847" y="50534"/>
                      <a:pt x="90121" y="57352"/>
                      <a:pt x="90272" y="65591"/>
                    </a:cubicBezTo>
                    <a:cubicBezTo>
                      <a:pt x="90877" y="97693"/>
                      <a:pt x="91633" y="129796"/>
                      <a:pt x="91330" y="161898"/>
                    </a:cubicBezTo>
                    <a:cubicBezTo>
                      <a:pt x="91280" y="169057"/>
                      <a:pt x="87098" y="176216"/>
                      <a:pt x="84076" y="18581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2FAD28ED-5D47-8A3A-9244-7B0ECC7733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98773" y="1734422"/>
                <a:ext cx="63663" cy="295704"/>
              </a:xfrm>
              <a:custGeom>
                <a:avLst/>
                <a:gdLst>
                  <a:gd name="connsiteX0" fmla="*/ 0 w 63663"/>
                  <a:gd name="connsiteY0" fmla="*/ 4111 h 295704"/>
                  <a:gd name="connsiteX1" fmla="*/ 20958 w 63663"/>
                  <a:gd name="connsiteY1" fmla="*/ 7748 h 295704"/>
                  <a:gd name="connsiteX2" fmla="*/ 45141 w 63663"/>
                  <a:gd name="connsiteY2" fmla="*/ 48430 h 295704"/>
                  <a:gd name="connsiteX3" fmla="*/ 43176 w 63663"/>
                  <a:gd name="connsiteY3" fmla="*/ 272749 h 295704"/>
                  <a:gd name="connsiteX4" fmla="*/ 23276 w 63663"/>
                  <a:gd name="connsiteY4" fmla="*/ 295704 h 295704"/>
                  <a:gd name="connsiteX5" fmla="*/ 21311 w 63663"/>
                  <a:gd name="connsiteY5" fmla="*/ 270533 h 295704"/>
                  <a:gd name="connsiteX6" fmla="*/ 35468 w 63663"/>
                  <a:gd name="connsiteY6" fmla="*/ 203260 h 295704"/>
                  <a:gd name="connsiteX7" fmla="*/ 31437 w 63663"/>
                  <a:gd name="connsiteY7" fmla="*/ 78146 h 295704"/>
                  <a:gd name="connsiteX8" fmla="*/ 9169 w 63663"/>
                  <a:gd name="connsiteY8" fmla="*/ 22123 h 295704"/>
                  <a:gd name="connsiteX9" fmla="*/ 0 w 63663"/>
                  <a:gd name="connsiteY9" fmla="*/ 4111 h 29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63" h="295704">
                    <a:moveTo>
                      <a:pt x="0" y="4111"/>
                    </a:moveTo>
                    <a:cubicBezTo>
                      <a:pt x="10277" y="-4127"/>
                      <a:pt x="16726" y="1554"/>
                      <a:pt x="20958" y="7748"/>
                    </a:cubicBezTo>
                    <a:cubicBezTo>
                      <a:pt x="29875" y="20646"/>
                      <a:pt x="39800" y="33600"/>
                      <a:pt x="45141" y="48430"/>
                    </a:cubicBezTo>
                    <a:cubicBezTo>
                      <a:pt x="72094" y="123260"/>
                      <a:pt x="68064" y="198317"/>
                      <a:pt x="43176" y="272749"/>
                    </a:cubicBezTo>
                    <a:cubicBezTo>
                      <a:pt x="39649" y="283318"/>
                      <a:pt x="35619" y="294454"/>
                      <a:pt x="23276" y="295704"/>
                    </a:cubicBezTo>
                    <a:cubicBezTo>
                      <a:pt x="14056" y="287693"/>
                      <a:pt x="19648" y="278715"/>
                      <a:pt x="21311" y="270533"/>
                    </a:cubicBezTo>
                    <a:cubicBezTo>
                      <a:pt x="25845" y="248033"/>
                      <a:pt x="31891" y="225874"/>
                      <a:pt x="35468" y="203260"/>
                    </a:cubicBezTo>
                    <a:cubicBezTo>
                      <a:pt x="42118" y="161385"/>
                      <a:pt x="41866" y="119169"/>
                      <a:pt x="31437" y="78146"/>
                    </a:cubicBezTo>
                    <a:cubicBezTo>
                      <a:pt x="26450" y="58657"/>
                      <a:pt x="16928" y="40646"/>
                      <a:pt x="9169" y="22123"/>
                    </a:cubicBezTo>
                    <a:cubicBezTo>
                      <a:pt x="6549" y="15873"/>
                      <a:pt x="3023" y="10077"/>
                      <a:pt x="0" y="411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02DB4D12-F5FD-A665-82F3-F1E86A3280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64858" y="1742113"/>
                <a:ext cx="76220" cy="318354"/>
              </a:xfrm>
              <a:custGeom>
                <a:avLst/>
                <a:gdLst>
                  <a:gd name="connsiteX0" fmla="*/ 42668 w 76220"/>
                  <a:gd name="connsiteY0" fmla="*/ 5284 h 318354"/>
                  <a:gd name="connsiteX1" fmla="*/ 37378 w 76220"/>
                  <a:gd name="connsiteY1" fmla="*/ 25625 h 318354"/>
                  <a:gd name="connsiteX2" fmla="*/ 27150 w 76220"/>
                  <a:gd name="connsiteY2" fmla="*/ 204035 h 318354"/>
                  <a:gd name="connsiteX3" fmla="*/ 63626 w 76220"/>
                  <a:gd name="connsiteY3" fmla="*/ 295513 h 318354"/>
                  <a:gd name="connsiteX4" fmla="*/ 76221 w 76220"/>
                  <a:gd name="connsiteY4" fmla="*/ 318355 h 318354"/>
                  <a:gd name="connsiteX5" fmla="*/ 40652 w 76220"/>
                  <a:gd name="connsiteY5" fmla="*/ 297275 h 318354"/>
                  <a:gd name="connsiteX6" fmla="*/ 7502 w 76220"/>
                  <a:gd name="connsiteY6" fmla="*/ 220286 h 318354"/>
                  <a:gd name="connsiteX7" fmla="*/ 14858 w 76220"/>
                  <a:gd name="connsiteY7" fmla="*/ 34432 h 318354"/>
                  <a:gd name="connsiteX8" fmla="*/ 24833 w 76220"/>
                  <a:gd name="connsiteY8" fmla="*/ 9887 h 318354"/>
                  <a:gd name="connsiteX9" fmla="*/ 37730 w 76220"/>
                  <a:gd name="connsiteY9" fmla="*/ 0 h 318354"/>
                  <a:gd name="connsiteX10" fmla="*/ 42718 w 76220"/>
                  <a:gd name="connsiteY10" fmla="*/ 5284 h 3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20" h="318354">
                    <a:moveTo>
                      <a:pt x="42668" y="5284"/>
                    </a:moveTo>
                    <a:cubicBezTo>
                      <a:pt x="40904" y="12046"/>
                      <a:pt x="39191" y="18864"/>
                      <a:pt x="37378" y="25625"/>
                    </a:cubicBezTo>
                    <a:cubicBezTo>
                      <a:pt x="21709" y="84205"/>
                      <a:pt x="16823" y="143524"/>
                      <a:pt x="27150" y="204035"/>
                    </a:cubicBezTo>
                    <a:cubicBezTo>
                      <a:pt x="32894" y="237899"/>
                      <a:pt x="43726" y="268865"/>
                      <a:pt x="63626" y="295513"/>
                    </a:cubicBezTo>
                    <a:cubicBezTo>
                      <a:pt x="67908" y="301252"/>
                      <a:pt x="70780" y="308354"/>
                      <a:pt x="76221" y="318355"/>
                    </a:cubicBezTo>
                    <a:cubicBezTo>
                      <a:pt x="58034" y="316650"/>
                      <a:pt x="49116" y="307218"/>
                      <a:pt x="40652" y="297275"/>
                    </a:cubicBezTo>
                    <a:cubicBezTo>
                      <a:pt x="22264" y="275684"/>
                      <a:pt x="13346" y="248695"/>
                      <a:pt x="7502" y="220286"/>
                    </a:cubicBezTo>
                    <a:cubicBezTo>
                      <a:pt x="-5345" y="157615"/>
                      <a:pt x="-911" y="95683"/>
                      <a:pt x="14858" y="34432"/>
                    </a:cubicBezTo>
                    <a:cubicBezTo>
                      <a:pt x="17074" y="25853"/>
                      <a:pt x="20400" y="17216"/>
                      <a:pt x="24833" y="9887"/>
                    </a:cubicBezTo>
                    <a:cubicBezTo>
                      <a:pt x="27554" y="5398"/>
                      <a:pt x="33347" y="3182"/>
                      <a:pt x="37730" y="0"/>
                    </a:cubicBezTo>
                    <a:cubicBezTo>
                      <a:pt x="39393" y="1762"/>
                      <a:pt x="41055" y="3523"/>
                      <a:pt x="42718" y="52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86432D3C-7F30-0DEE-1A19-9BDA068A9B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0607" y="1313649"/>
                <a:ext cx="87072" cy="175734"/>
              </a:xfrm>
              <a:custGeom>
                <a:avLst/>
                <a:gdLst>
                  <a:gd name="connsiteX0" fmla="*/ 37448 w 87072"/>
                  <a:gd name="connsiteY0" fmla="*/ 141246 h 175734"/>
                  <a:gd name="connsiteX1" fmla="*/ 87072 w 87072"/>
                  <a:gd name="connsiteY1" fmla="*/ 164542 h 175734"/>
                  <a:gd name="connsiteX2" fmla="*/ 57398 w 87072"/>
                  <a:gd name="connsiteY2" fmla="*/ 166133 h 175734"/>
                  <a:gd name="connsiteX3" fmla="*/ 26565 w 87072"/>
                  <a:gd name="connsiteY3" fmla="*/ 175735 h 175734"/>
                  <a:gd name="connsiteX4" fmla="*/ 5355 w 87072"/>
                  <a:gd name="connsiteY4" fmla="*/ 157269 h 175734"/>
                  <a:gd name="connsiteX5" fmla="*/ 1426 w 87072"/>
                  <a:gd name="connsiteY5" fmla="*/ 36473 h 175734"/>
                  <a:gd name="connsiteX6" fmla="*/ 166 w 87072"/>
                  <a:gd name="connsiteY6" fmla="*/ 9427 h 175734"/>
                  <a:gd name="connsiteX7" fmla="*/ 8126 w 87072"/>
                  <a:gd name="connsiteY7" fmla="*/ 52 h 175734"/>
                  <a:gd name="connsiteX8" fmla="*/ 18605 w 87072"/>
                  <a:gd name="connsiteY8" fmla="*/ 6245 h 175734"/>
                  <a:gd name="connsiteX9" fmla="*/ 21930 w 87072"/>
                  <a:gd name="connsiteY9" fmla="*/ 20336 h 175734"/>
                  <a:gd name="connsiteX10" fmla="*/ 29487 w 87072"/>
                  <a:gd name="connsiteY10" fmla="*/ 89030 h 175734"/>
                  <a:gd name="connsiteX11" fmla="*/ 31906 w 87072"/>
                  <a:gd name="connsiteY11" fmla="*/ 111416 h 175734"/>
                  <a:gd name="connsiteX12" fmla="*/ 52813 w 87072"/>
                  <a:gd name="connsiteY12" fmla="*/ 84030 h 175734"/>
                  <a:gd name="connsiteX13" fmla="*/ 66114 w 87072"/>
                  <a:gd name="connsiteY13" fmla="*/ 67780 h 175734"/>
                  <a:gd name="connsiteX14" fmla="*/ 77651 w 87072"/>
                  <a:gd name="connsiteY14" fmla="*/ 66473 h 175734"/>
                  <a:gd name="connsiteX15" fmla="*/ 79515 w 87072"/>
                  <a:gd name="connsiteY15" fmla="*/ 81246 h 175734"/>
                  <a:gd name="connsiteX16" fmla="*/ 57348 w 87072"/>
                  <a:gd name="connsiteY16" fmla="*/ 114939 h 175734"/>
                  <a:gd name="connsiteX17" fmla="*/ 37397 w 87072"/>
                  <a:gd name="connsiteY17" fmla="*/ 141303 h 175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072" h="175734">
                    <a:moveTo>
                      <a:pt x="37448" y="141246"/>
                    </a:moveTo>
                    <a:cubicBezTo>
                      <a:pt x="55282" y="149087"/>
                      <a:pt x="74124" y="145621"/>
                      <a:pt x="87072" y="164542"/>
                    </a:cubicBezTo>
                    <a:cubicBezTo>
                      <a:pt x="76593" y="171189"/>
                      <a:pt x="66668" y="167894"/>
                      <a:pt x="57398" y="166133"/>
                    </a:cubicBezTo>
                    <a:cubicBezTo>
                      <a:pt x="45660" y="163917"/>
                      <a:pt x="34576" y="161985"/>
                      <a:pt x="26565" y="175735"/>
                    </a:cubicBezTo>
                    <a:cubicBezTo>
                      <a:pt x="18404" y="168633"/>
                      <a:pt x="11703" y="162780"/>
                      <a:pt x="5355" y="157269"/>
                    </a:cubicBezTo>
                    <a:cubicBezTo>
                      <a:pt x="13618" y="115791"/>
                      <a:pt x="3391" y="76302"/>
                      <a:pt x="1426" y="36473"/>
                    </a:cubicBezTo>
                    <a:cubicBezTo>
                      <a:pt x="972" y="27438"/>
                      <a:pt x="-489" y="18347"/>
                      <a:pt x="166" y="9427"/>
                    </a:cubicBezTo>
                    <a:cubicBezTo>
                      <a:pt x="418" y="5847"/>
                      <a:pt x="5003" y="563"/>
                      <a:pt x="8126" y="52"/>
                    </a:cubicBezTo>
                    <a:cubicBezTo>
                      <a:pt x="11401" y="-459"/>
                      <a:pt x="16439" y="2893"/>
                      <a:pt x="18605" y="6245"/>
                    </a:cubicBezTo>
                    <a:cubicBezTo>
                      <a:pt x="20973" y="9938"/>
                      <a:pt x="21376" y="15507"/>
                      <a:pt x="21930" y="20336"/>
                    </a:cubicBezTo>
                    <a:cubicBezTo>
                      <a:pt x="24601" y="43234"/>
                      <a:pt x="27019" y="66132"/>
                      <a:pt x="29487" y="89030"/>
                    </a:cubicBezTo>
                    <a:cubicBezTo>
                      <a:pt x="30092" y="94428"/>
                      <a:pt x="30646" y="99825"/>
                      <a:pt x="31906" y="111416"/>
                    </a:cubicBezTo>
                    <a:cubicBezTo>
                      <a:pt x="40974" y="99541"/>
                      <a:pt x="46869" y="91757"/>
                      <a:pt x="52813" y="84030"/>
                    </a:cubicBezTo>
                    <a:cubicBezTo>
                      <a:pt x="57146" y="78461"/>
                      <a:pt x="60975" y="72098"/>
                      <a:pt x="66114" y="67780"/>
                    </a:cubicBezTo>
                    <a:cubicBezTo>
                      <a:pt x="68935" y="65393"/>
                      <a:pt x="76593" y="64655"/>
                      <a:pt x="77651" y="66473"/>
                    </a:cubicBezTo>
                    <a:cubicBezTo>
                      <a:pt x="79918" y="70336"/>
                      <a:pt x="81379" y="77780"/>
                      <a:pt x="79515" y="81246"/>
                    </a:cubicBezTo>
                    <a:cubicBezTo>
                      <a:pt x="72966" y="93064"/>
                      <a:pt x="65056" y="103973"/>
                      <a:pt x="57348" y="114939"/>
                    </a:cubicBezTo>
                    <a:cubicBezTo>
                      <a:pt x="51504" y="123235"/>
                      <a:pt x="45156" y="131132"/>
                      <a:pt x="37397" y="14130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398BB800-100A-0F44-752C-79E1374C43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3499" y="1282394"/>
                <a:ext cx="93824" cy="194829"/>
              </a:xfrm>
              <a:custGeom>
                <a:avLst/>
                <a:gdLst>
                  <a:gd name="connsiteX0" fmla="*/ 74781 w 93824"/>
                  <a:gd name="connsiteY0" fmla="*/ 95228 h 194829"/>
                  <a:gd name="connsiteX1" fmla="*/ 38155 w 93824"/>
                  <a:gd name="connsiteY1" fmla="*/ 161137 h 194829"/>
                  <a:gd name="connsiteX2" fmla="*/ 93825 w 93824"/>
                  <a:gd name="connsiteY2" fmla="*/ 192274 h 194829"/>
                  <a:gd name="connsiteX3" fmla="*/ 27273 w 93824"/>
                  <a:gd name="connsiteY3" fmla="*/ 179490 h 194829"/>
                  <a:gd name="connsiteX4" fmla="*/ 17146 w 93824"/>
                  <a:gd name="connsiteY4" fmla="*/ 194604 h 194829"/>
                  <a:gd name="connsiteX5" fmla="*/ 2536 w 93824"/>
                  <a:gd name="connsiteY5" fmla="*/ 180172 h 194829"/>
                  <a:gd name="connsiteX6" fmla="*/ 5911 w 93824"/>
                  <a:gd name="connsiteY6" fmla="*/ 133978 h 194829"/>
                  <a:gd name="connsiteX7" fmla="*/ 67 w 93824"/>
                  <a:gd name="connsiteY7" fmla="*/ 25341 h 194829"/>
                  <a:gd name="connsiteX8" fmla="*/ 1831 w 93824"/>
                  <a:gd name="connsiteY8" fmla="*/ 0 h 194829"/>
                  <a:gd name="connsiteX9" fmla="*/ 18406 w 93824"/>
                  <a:gd name="connsiteY9" fmla="*/ 21307 h 194829"/>
                  <a:gd name="connsiteX10" fmla="*/ 24905 w 93824"/>
                  <a:gd name="connsiteY10" fmla="*/ 97614 h 194829"/>
                  <a:gd name="connsiteX11" fmla="*/ 27373 w 93824"/>
                  <a:gd name="connsiteY11" fmla="*/ 138353 h 194829"/>
                  <a:gd name="connsiteX12" fmla="*/ 74731 w 93824"/>
                  <a:gd name="connsiteY12" fmla="*/ 95228 h 19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24" h="194829">
                    <a:moveTo>
                      <a:pt x="74781" y="95228"/>
                    </a:moveTo>
                    <a:cubicBezTo>
                      <a:pt x="71406" y="123012"/>
                      <a:pt x="52412" y="139603"/>
                      <a:pt x="38155" y="161137"/>
                    </a:cubicBezTo>
                    <a:cubicBezTo>
                      <a:pt x="54478" y="175172"/>
                      <a:pt x="77250" y="173524"/>
                      <a:pt x="93825" y="192274"/>
                    </a:cubicBezTo>
                    <a:cubicBezTo>
                      <a:pt x="68081" y="200797"/>
                      <a:pt x="49138" y="185797"/>
                      <a:pt x="27273" y="179490"/>
                    </a:cubicBezTo>
                    <a:cubicBezTo>
                      <a:pt x="24351" y="183865"/>
                      <a:pt x="21025" y="188808"/>
                      <a:pt x="17146" y="194604"/>
                    </a:cubicBezTo>
                    <a:cubicBezTo>
                      <a:pt x="11050" y="188581"/>
                      <a:pt x="5307" y="182899"/>
                      <a:pt x="2536" y="180172"/>
                    </a:cubicBezTo>
                    <a:cubicBezTo>
                      <a:pt x="3947" y="162274"/>
                      <a:pt x="6415" y="148069"/>
                      <a:pt x="5911" y="133978"/>
                    </a:cubicBezTo>
                    <a:cubicBezTo>
                      <a:pt x="4601" y="97728"/>
                      <a:pt x="1780" y="61591"/>
                      <a:pt x="67" y="25341"/>
                    </a:cubicBezTo>
                    <a:cubicBezTo>
                      <a:pt x="-336" y="16989"/>
                      <a:pt x="1176" y="8580"/>
                      <a:pt x="1831" y="0"/>
                    </a:cubicBezTo>
                    <a:cubicBezTo>
                      <a:pt x="17650" y="511"/>
                      <a:pt x="17448" y="12386"/>
                      <a:pt x="18406" y="21307"/>
                    </a:cubicBezTo>
                    <a:cubicBezTo>
                      <a:pt x="21227" y="46648"/>
                      <a:pt x="22940" y="72160"/>
                      <a:pt x="24905" y="97614"/>
                    </a:cubicBezTo>
                    <a:cubicBezTo>
                      <a:pt x="25912" y="110683"/>
                      <a:pt x="26466" y="123751"/>
                      <a:pt x="27373" y="138353"/>
                    </a:cubicBezTo>
                    <a:cubicBezTo>
                      <a:pt x="47777" y="128240"/>
                      <a:pt x="51959" y="100114"/>
                      <a:pt x="74731" y="9522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6EABB95F-FDEA-6537-E242-8C93103A94C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9049" y="805582"/>
                <a:ext cx="94671" cy="187037"/>
              </a:xfrm>
              <a:custGeom>
                <a:avLst/>
                <a:gdLst>
                  <a:gd name="connsiteX0" fmla="*/ 56275 w 94671"/>
                  <a:gd name="connsiteY0" fmla="*/ 67093 h 187037"/>
                  <a:gd name="connsiteX1" fmla="*/ 58844 w 94671"/>
                  <a:gd name="connsiteY1" fmla="*/ 187037 h 187037"/>
                  <a:gd name="connsiteX2" fmla="*/ 36576 w 94671"/>
                  <a:gd name="connsiteY2" fmla="*/ 144935 h 187037"/>
                  <a:gd name="connsiteX3" fmla="*/ 9522 w 94671"/>
                  <a:gd name="connsiteY3" fmla="*/ 144537 h 187037"/>
                  <a:gd name="connsiteX4" fmla="*/ 0 w 94671"/>
                  <a:gd name="connsiteY4" fmla="*/ 136298 h 187037"/>
                  <a:gd name="connsiteX5" fmla="*/ 9623 w 94671"/>
                  <a:gd name="connsiteY5" fmla="*/ 125730 h 187037"/>
                  <a:gd name="connsiteX6" fmla="*/ 33855 w 94671"/>
                  <a:gd name="connsiteY6" fmla="*/ 123514 h 187037"/>
                  <a:gd name="connsiteX7" fmla="*/ 31941 w 94671"/>
                  <a:gd name="connsiteY7" fmla="*/ 89537 h 187037"/>
                  <a:gd name="connsiteX8" fmla="*/ 34863 w 94671"/>
                  <a:gd name="connsiteY8" fmla="*/ 25786 h 187037"/>
                  <a:gd name="connsiteX9" fmla="*/ 81515 w 94671"/>
                  <a:gd name="connsiteY9" fmla="*/ 7548 h 187037"/>
                  <a:gd name="connsiteX10" fmla="*/ 94564 w 94671"/>
                  <a:gd name="connsiteY10" fmla="*/ 37150 h 187037"/>
                  <a:gd name="connsiteX11" fmla="*/ 75318 w 94671"/>
                  <a:gd name="connsiteY11" fmla="*/ 61355 h 187037"/>
                  <a:gd name="connsiteX12" fmla="*/ 56325 w 94671"/>
                  <a:gd name="connsiteY12" fmla="*/ 66980 h 187037"/>
                  <a:gd name="connsiteX13" fmla="*/ 51992 w 94671"/>
                  <a:gd name="connsiteY13" fmla="*/ 50616 h 187037"/>
                  <a:gd name="connsiteX14" fmla="*/ 77283 w 94671"/>
                  <a:gd name="connsiteY14" fmla="*/ 35786 h 187037"/>
                  <a:gd name="connsiteX15" fmla="*/ 57534 w 94671"/>
                  <a:gd name="connsiteY15" fmla="*/ 17434 h 187037"/>
                  <a:gd name="connsiteX16" fmla="*/ 51942 w 94671"/>
                  <a:gd name="connsiteY16" fmla="*/ 50616 h 18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671" h="187037">
                    <a:moveTo>
                      <a:pt x="56275" y="67093"/>
                    </a:moveTo>
                    <a:cubicBezTo>
                      <a:pt x="51438" y="106980"/>
                      <a:pt x="72195" y="145901"/>
                      <a:pt x="58844" y="187037"/>
                    </a:cubicBezTo>
                    <a:cubicBezTo>
                      <a:pt x="40808" y="179083"/>
                      <a:pt x="41564" y="161696"/>
                      <a:pt x="36576" y="144935"/>
                    </a:cubicBezTo>
                    <a:cubicBezTo>
                      <a:pt x="28062" y="144935"/>
                      <a:pt x="18691" y="145673"/>
                      <a:pt x="9522" y="144537"/>
                    </a:cubicBezTo>
                    <a:cubicBezTo>
                      <a:pt x="6096" y="144082"/>
                      <a:pt x="3174" y="139196"/>
                      <a:pt x="0" y="136298"/>
                    </a:cubicBezTo>
                    <a:cubicBezTo>
                      <a:pt x="3174" y="132605"/>
                      <a:pt x="5844" y="126923"/>
                      <a:pt x="9623" y="125730"/>
                    </a:cubicBezTo>
                    <a:cubicBezTo>
                      <a:pt x="16474" y="123628"/>
                      <a:pt x="23931" y="124253"/>
                      <a:pt x="33855" y="123514"/>
                    </a:cubicBezTo>
                    <a:cubicBezTo>
                      <a:pt x="33251" y="111696"/>
                      <a:pt x="33402" y="100503"/>
                      <a:pt x="31941" y="89537"/>
                    </a:cubicBezTo>
                    <a:cubicBezTo>
                      <a:pt x="29069" y="67946"/>
                      <a:pt x="29321" y="46695"/>
                      <a:pt x="34863" y="25786"/>
                    </a:cubicBezTo>
                    <a:cubicBezTo>
                      <a:pt x="41564" y="559"/>
                      <a:pt x="62673" y="-7453"/>
                      <a:pt x="81515" y="7548"/>
                    </a:cubicBezTo>
                    <a:cubicBezTo>
                      <a:pt x="90634" y="14763"/>
                      <a:pt x="95470" y="24934"/>
                      <a:pt x="94564" y="37150"/>
                    </a:cubicBezTo>
                    <a:cubicBezTo>
                      <a:pt x="93606" y="49934"/>
                      <a:pt x="85898" y="57661"/>
                      <a:pt x="75318" y="61355"/>
                    </a:cubicBezTo>
                    <a:cubicBezTo>
                      <a:pt x="69122" y="63514"/>
                      <a:pt x="62774" y="65048"/>
                      <a:pt x="56325" y="66980"/>
                    </a:cubicBezTo>
                    <a:close/>
                    <a:moveTo>
                      <a:pt x="51992" y="50616"/>
                    </a:moveTo>
                    <a:cubicBezTo>
                      <a:pt x="64991" y="48798"/>
                      <a:pt x="75923" y="49423"/>
                      <a:pt x="77283" y="35786"/>
                    </a:cubicBezTo>
                    <a:cubicBezTo>
                      <a:pt x="78593" y="23116"/>
                      <a:pt x="71338" y="17036"/>
                      <a:pt x="57534" y="17434"/>
                    </a:cubicBezTo>
                    <a:cubicBezTo>
                      <a:pt x="55872" y="27320"/>
                      <a:pt x="54209" y="37093"/>
                      <a:pt x="51942" y="506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1FF01782-6687-697E-686A-11693D9A7F4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25657" y="387494"/>
                <a:ext cx="82944" cy="199384"/>
              </a:xfrm>
              <a:custGeom>
                <a:avLst/>
                <a:gdLst>
                  <a:gd name="connsiteX0" fmla="*/ 59801 w 82944"/>
                  <a:gd name="connsiteY0" fmla="*/ 122963 h 199384"/>
                  <a:gd name="connsiteX1" fmla="*/ 46954 w 82944"/>
                  <a:gd name="connsiteY1" fmla="*/ 153702 h 199384"/>
                  <a:gd name="connsiteX2" fmla="*/ 51690 w 82944"/>
                  <a:gd name="connsiteY2" fmla="*/ 185236 h 199384"/>
                  <a:gd name="connsiteX3" fmla="*/ 46551 w 82944"/>
                  <a:gd name="connsiteY3" fmla="*/ 199384 h 199384"/>
                  <a:gd name="connsiteX4" fmla="*/ 34611 w 82944"/>
                  <a:gd name="connsiteY4" fmla="*/ 191202 h 199384"/>
                  <a:gd name="connsiteX5" fmla="*/ 24233 w 82944"/>
                  <a:gd name="connsiteY5" fmla="*/ 158929 h 199384"/>
                  <a:gd name="connsiteX6" fmla="*/ 20253 w 82944"/>
                  <a:gd name="connsiteY6" fmla="*/ 135350 h 199384"/>
                  <a:gd name="connsiteX7" fmla="*/ 0 w 82944"/>
                  <a:gd name="connsiteY7" fmla="*/ 123702 h 199384"/>
                  <a:gd name="connsiteX8" fmla="*/ 554 w 82944"/>
                  <a:gd name="connsiteY8" fmla="*/ 118190 h 199384"/>
                  <a:gd name="connsiteX9" fmla="*/ 18086 w 82944"/>
                  <a:gd name="connsiteY9" fmla="*/ 110122 h 199384"/>
                  <a:gd name="connsiteX10" fmla="*/ 19195 w 82944"/>
                  <a:gd name="connsiteY10" fmla="*/ 101486 h 199384"/>
                  <a:gd name="connsiteX11" fmla="*/ 24283 w 82944"/>
                  <a:gd name="connsiteY11" fmla="*/ 40292 h 199384"/>
                  <a:gd name="connsiteX12" fmla="*/ 28817 w 82944"/>
                  <a:gd name="connsiteY12" fmla="*/ 23872 h 199384"/>
                  <a:gd name="connsiteX13" fmla="*/ 53907 w 82944"/>
                  <a:gd name="connsiteY13" fmla="*/ 8 h 199384"/>
                  <a:gd name="connsiteX14" fmla="*/ 80558 w 82944"/>
                  <a:gd name="connsiteY14" fmla="*/ 22451 h 199384"/>
                  <a:gd name="connsiteX15" fmla="*/ 73102 w 82944"/>
                  <a:gd name="connsiteY15" fmla="*/ 60861 h 199384"/>
                  <a:gd name="connsiteX16" fmla="*/ 43327 w 82944"/>
                  <a:gd name="connsiteY16" fmla="*/ 78417 h 199384"/>
                  <a:gd name="connsiteX17" fmla="*/ 59902 w 82944"/>
                  <a:gd name="connsiteY17" fmla="*/ 122963 h 199384"/>
                  <a:gd name="connsiteX18" fmla="*/ 53201 w 82944"/>
                  <a:gd name="connsiteY18" fmla="*/ 17110 h 199384"/>
                  <a:gd name="connsiteX19" fmla="*/ 44183 w 82944"/>
                  <a:gd name="connsiteY19" fmla="*/ 56713 h 199384"/>
                  <a:gd name="connsiteX20" fmla="*/ 66703 w 82944"/>
                  <a:gd name="connsiteY20" fmla="*/ 36429 h 199384"/>
                  <a:gd name="connsiteX21" fmla="*/ 53201 w 82944"/>
                  <a:gd name="connsiteY21" fmla="*/ 1711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944" h="199384">
                    <a:moveTo>
                      <a:pt x="59801" y="122963"/>
                    </a:moveTo>
                    <a:cubicBezTo>
                      <a:pt x="43680" y="128929"/>
                      <a:pt x="44889" y="141088"/>
                      <a:pt x="46954" y="153702"/>
                    </a:cubicBezTo>
                    <a:cubicBezTo>
                      <a:pt x="48667" y="164213"/>
                      <a:pt x="51136" y="174668"/>
                      <a:pt x="51690" y="185236"/>
                    </a:cubicBezTo>
                    <a:cubicBezTo>
                      <a:pt x="51942" y="189782"/>
                      <a:pt x="48365" y="194668"/>
                      <a:pt x="46551" y="199384"/>
                    </a:cubicBezTo>
                    <a:cubicBezTo>
                      <a:pt x="42420" y="196714"/>
                      <a:pt x="36374" y="195180"/>
                      <a:pt x="34611" y="191202"/>
                    </a:cubicBezTo>
                    <a:cubicBezTo>
                      <a:pt x="30077" y="181032"/>
                      <a:pt x="27054" y="169952"/>
                      <a:pt x="24233" y="158929"/>
                    </a:cubicBezTo>
                    <a:cubicBezTo>
                      <a:pt x="22218" y="151088"/>
                      <a:pt x="21462" y="142907"/>
                      <a:pt x="20253" y="135350"/>
                    </a:cubicBezTo>
                    <a:cubicBezTo>
                      <a:pt x="13048" y="131202"/>
                      <a:pt x="6549" y="127452"/>
                      <a:pt x="0" y="123702"/>
                    </a:cubicBezTo>
                    <a:lnTo>
                      <a:pt x="554" y="118190"/>
                    </a:lnTo>
                    <a:cubicBezTo>
                      <a:pt x="6096" y="115634"/>
                      <a:pt x="11688" y="113077"/>
                      <a:pt x="18086" y="110122"/>
                    </a:cubicBezTo>
                    <a:cubicBezTo>
                      <a:pt x="18389" y="107849"/>
                      <a:pt x="18943" y="104724"/>
                      <a:pt x="19195" y="101486"/>
                    </a:cubicBezTo>
                    <a:cubicBezTo>
                      <a:pt x="20857" y="81088"/>
                      <a:pt x="22268" y="60633"/>
                      <a:pt x="24283" y="40292"/>
                    </a:cubicBezTo>
                    <a:cubicBezTo>
                      <a:pt x="24837" y="34667"/>
                      <a:pt x="26853" y="29156"/>
                      <a:pt x="28817" y="23872"/>
                    </a:cubicBezTo>
                    <a:cubicBezTo>
                      <a:pt x="33503" y="11087"/>
                      <a:pt x="40203" y="519"/>
                      <a:pt x="53907" y="8"/>
                    </a:cubicBezTo>
                    <a:cubicBezTo>
                      <a:pt x="63882" y="-333"/>
                      <a:pt x="76981" y="10519"/>
                      <a:pt x="80558" y="22451"/>
                    </a:cubicBezTo>
                    <a:cubicBezTo>
                      <a:pt x="84840" y="36713"/>
                      <a:pt x="83933" y="51145"/>
                      <a:pt x="73102" y="60861"/>
                    </a:cubicBezTo>
                    <a:cubicBezTo>
                      <a:pt x="64890" y="68190"/>
                      <a:pt x="54310" y="72111"/>
                      <a:pt x="43327" y="78417"/>
                    </a:cubicBezTo>
                    <a:cubicBezTo>
                      <a:pt x="45090" y="93077"/>
                      <a:pt x="32747" y="114270"/>
                      <a:pt x="59902" y="122963"/>
                    </a:cubicBezTo>
                    <a:close/>
                    <a:moveTo>
                      <a:pt x="53201" y="17110"/>
                    </a:moveTo>
                    <a:cubicBezTo>
                      <a:pt x="43327" y="28133"/>
                      <a:pt x="43629" y="41542"/>
                      <a:pt x="44183" y="56713"/>
                    </a:cubicBezTo>
                    <a:cubicBezTo>
                      <a:pt x="57081" y="55747"/>
                      <a:pt x="64587" y="48701"/>
                      <a:pt x="66703" y="36429"/>
                    </a:cubicBezTo>
                    <a:cubicBezTo>
                      <a:pt x="68467" y="26144"/>
                      <a:pt x="63177" y="19497"/>
                      <a:pt x="53201" y="1711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CAFAF7BD-A684-4407-F7DA-31F75D1AF1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5085" y="412192"/>
                <a:ext cx="85898" cy="187754"/>
              </a:xfrm>
              <a:custGeom>
                <a:avLst/>
                <a:gdLst>
                  <a:gd name="connsiteX0" fmla="*/ 33452 w 85898"/>
                  <a:gd name="connsiteY0" fmla="*/ 109231 h 187754"/>
                  <a:gd name="connsiteX1" fmla="*/ 38742 w 85898"/>
                  <a:gd name="connsiteY1" fmla="*/ 47299 h 187754"/>
                  <a:gd name="connsiteX2" fmla="*/ 49725 w 85898"/>
                  <a:gd name="connsiteY2" fmla="*/ 10083 h 187754"/>
                  <a:gd name="connsiteX3" fmla="*/ 76779 w 85898"/>
                  <a:gd name="connsiteY3" fmla="*/ 8719 h 187754"/>
                  <a:gd name="connsiteX4" fmla="*/ 71792 w 85898"/>
                  <a:gd name="connsiteY4" fmla="*/ 55481 h 187754"/>
                  <a:gd name="connsiteX5" fmla="*/ 58794 w 85898"/>
                  <a:gd name="connsiteY5" fmla="*/ 104629 h 187754"/>
                  <a:gd name="connsiteX6" fmla="*/ 85495 w 85898"/>
                  <a:gd name="connsiteY6" fmla="*/ 111390 h 187754"/>
                  <a:gd name="connsiteX7" fmla="*/ 85898 w 85898"/>
                  <a:gd name="connsiteY7" fmla="*/ 116276 h 187754"/>
                  <a:gd name="connsiteX8" fmla="*/ 61413 w 85898"/>
                  <a:gd name="connsiteY8" fmla="*/ 128777 h 187754"/>
                  <a:gd name="connsiteX9" fmla="*/ 57584 w 85898"/>
                  <a:gd name="connsiteY9" fmla="*/ 187754 h 187754"/>
                  <a:gd name="connsiteX10" fmla="*/ 35216 w 85898"/>
                  <a:gd name="connsiteY10" fmla="*/ 133663 h 187754"/>
                  <a:gd name="connsiteX11" fmla="*/ 12696 w 85898"/>
                  <a:gd name="connsiteY11" fmla="*/ 136504 h 187754"/>
                  <a:gd name="connsiteX12" fmla="*/ 0 w 85898"/>
                  <a:gd name="connsiteY12" fmla="*/ 129572 h 187754"/>
                  <a:gd name="connsiteX13" fmla="*/ 9471 w 85898"/>
                  <a:gd name="connsiteY13" fmla="*/ 115595 h 187754"/>
                  <a:gd name="connsiteX14" fmla="*/ 33402 w 85898"/>
                  <a:gd name="connsiteY14" fmla="*/ 109231 h 187754"/>
                  <a:gd name="connsiteX15" fmla="*/ 60204 w 85898"/>
                  <a:gd name="connsiteY15" fmla="*/ 42185 h 187754"/>
                  <a:gd name="connsiteX16" fmla="*/ 64084 w 85898"/>
                  <a:gd name="connsiteY16" fmla="*/ 43208 h 187754"/>
                  <a:gd name="connsiteX17" fmla="*/ 68114 w 85898"/>
                  <a:gd name="connsiteY17" fmla="*/ 26333 h 187754"/>
                  <a:gd name="connsiteX18" fmla="*/ 63126 w 85898"/>
                  <a:gd name="connsiteY18" fmla="*/ 25083 h 187754"/>
                  <a:gd name="connsiteX19" fmla="*/ 60204 w 85898"/>
                  <a:gd name="connsiteY19" fmla="*/ 42242 h 18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898" h="187754">
                    <a:moveTo>
                      <a:pt x="33452" y="109231"/>
                    </a:moveTo>
                    <a:cubicBezTo>
                      <a:pt x="35266" y="86560"/>
                      <a:pt x="35871" y="66731"/>
                      <a:pt x="38742" y="47299"/>
                    </a:cubicBezTo>
                    <a:cubicBezTo>
                      <a:pt x="40606" y="34515"/>
                      <a:pt x="44284" y="21446"/>
                      <a:pt x="49725" y="10083"/>
                    </a:cubicBezTo>
                    <a:cubicBezTo>
                      <a:pt x="56124" y="-3270"/>
                      <a:pt x="67963" y="-2986"/>
                      <a:pt x="76779" y="8719"/>
                    </a:cubicBezTo>
                    <a:cubicBezTo>
                      <a:pt x="86251" y="21333"/>
                      <a:pt x="85697" y="42015"/>
                      <a:pt x="71792" y="55481"/>
                    </a:cubicBezTo>
                    <a:cubicBezTo>
                      <a:pt x="57282" y="69572"/>
                      <a:pt x="56124" y="85254"/>
                      <a:pt x="58794" y="104629"/>
                    </a:cubicBezTo>
                    <a:cubicBezTo>
                      <a:pt x="68013" y="106958"/>
                      <a:pt x="76779" y="109174"/>
                      <a:pt x="85495" y="111390"/>
                    </a:cubicBezTo>
                    <a:cubicBezTo>
                      <a:pt x="85646" y="113038"/>
                      <a:pt x="85747" y="114686"/>
                      <a:pt x="85898" y="116276"/>
                    </a:cubicBezTo>
                    <a:cubicBezTo>
                      <a:pt x="77737" y="120424"/>
                      <a:pt x="69575" y="124629"/>
                      <a:pt x="61413" y="128777"/>
                    </a:cubicBezTo>
                    <a:cubicBezTo>
                      <a:pt x="54511" y="147413"/>
                      <a:pt x="70028" y="168777"/>
                      <a:pt x="57584" y="187754"/>
                    </a:cubicBezTo>
                    <a:cubicBezTo>
                      <a:pt x="47912" y="180822"/>
                      <a:pt x="40455" y="162794"/>
                      <a:pt x="35216" y="133663"/>
                    </a:cubicBezTo>
                    <a:cubicBezTo>
                      <a:pt x="27860" y="134686"/>
                      <a:pt x="20253" y="136845"/>
                      <a:pt x="12696" y="136504"/>
                    </a:cubicBezTo>
                    <a:cubicBezTo>
                      <a:pt x="8363" y="136277"/>
                      <a:pt x="4232" y="132015"/>
                      <a:pt x="0" y="129572"/>
                    </a:cubicBezTo>
                    <a:cubicBezTo>
                      <a:pt x="3073" y="124742"/>
                      <a:pt x="5290" y="117754"/>
                      <a:pt x="9471" y="115595"/>
                    </a:cubicBezTo>
                    <a:cubicBezTo>
                      <a:pt x="16525" y="111901"/>
                      <a:pt x="24837" y="111333"/>
                      <a:pt x="33402" y="109231"/>
                    </a:cubicBezTo>
                    <a:close/>
                    <a:moveTo>
                      <a:pt x="60204" y="42185"/>
                    </a:moveTo>
                    <a:cubicBezTo>
                      <a:pt x="61514" y="42526"/>
                      <a:pt x="62824" y="42867"/>
                      <a:pt x="64084" y="43208"/>
                    </a:cubicBezTo>
                    <a:lnTo>
                      <a:pt x="68114" y="26333"/>
                    </a:lnTo>
                    <a:cubicBezTo>
                      <a:pt x="66451" y="25935"/>
                      <a:pt x="64789" y="25480"/>
                      <a:pt x="63126" y="25083"/>
                    </a:cubicBezTo>
                    <a:cubicBezTo>
                      <a:pt x="62169" y="30821"/>
                      <a:pt x="61162" y="36503"/>
                      <a:pt x="60204" y="42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04C6F75B-8E38-D735-CD57-5784BCF280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9476" y="479946"/>
                <a:ext cx="95026" cy="161265"/>
              </a:xfrm>
              <a:custGeom>
                <a:avLst/>
                <a:gdLst>
                  <a:gd name="connsiteX0" fmla="*/ 94918 w 95026"/>
                  <a:gd name="connsiteY0" fmla="*/ 149262 h 161265"/>
                  <a:gd name="connsiteX1" fmla="*/ 74715 w 95026"/>
                  <a:gd name="connsiteY1" fmla="*/ 135853 h 161265"/>
                  <a:gd name="connsiteX2" fmla="*/ 54513 w 95026"/>
                  <a:gd name="connsiteY2" fmla="*/ 153467 h 161265"/>
                  <a:gd name="connsiteX3" fmla="*/ 4082 w 95026"/>
                  <a:gd name="connsiteY3" fmla="*/ 130796 h 161265"/>
                  <a:gd name="connsiteX4" fmla="*/ 1 w 95026"/>
                  <a:gd name="connsiteY4" fmla="*/ 91648 h 161265"/>
                  <a:gd name="connsiteX5" fmla="*/ 2823 w 95026"/>
                  <a:gd name="connsiteY5" fmla="*/ 17614 h 161265"/>
                  <a:gd name="connsiteX6" fmla="*/ 7407 w 95026"/>
                  <a:gd name="connsiteY6" fmla="*/ 0 h 161265"/>
                  <a:gd name="connsiteX7" fmla="*/ 20305 w 95026"/>
                  <a:gd name="connsiteY7" fmla="*/ 22216 h 161265"/>
                  <a:gd name="connsiteX8" fmla="*/ 22068 w 95026"/>
                  <a:gd name="connsiteY8" fmla="*/ 91421 h 161265"/>
                  <a:gd name="connsiteX9" fmla="*/ 33202 w 95026"/>
                  <a:gd name="connsiteY9" fmla="*/ 140853 h 161265"/>
                  <a:gd name="connsiteX10" fmla="*/ 70382 w 95026"/>
                  <a:gd name="connsiteY10" fmla="*/ 100967 h 161265"/>
                  <a:gd name="connsiteX11" fmla="*/ 74665 w 95026"/>
                  <a:gd name="connsiteY11" fmla="*/ 84546 h 161265"/>
                  <a:gd name="connsiteX12" fmla="*/ 85748 w 95026"/>
                  <a:gd name="connsiteY12" fmla="*/ 76080 h 161265"/>
                  <a:gd name="connsiteX13" fmla="*/ 94464 w 95026"/>
                  <a:gd name="connsiteY13" fmla="*/ 87160 h 161265"/>
                  <a:gd name="connsiteX14" fmla="*/ 94867 w 95026"/>
                  <a:gd name="connsiteY14" fmla="*/ 149262 h 16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026" h="161265">
                    <a:moveTo>
                      <a:pt x="94918" y="149262"/>
                    </a:moveTo>
                    <a:cubicBezTo>
                      <a:pt x="86555" y="143694"/>
                      <a:pt x="80811" y="139887"/>
                      <a:pt x="74715" y="135853"/>
                    </a:cubicBezTo>
                    <a:cubicBezTo>
                      <a:pt x="68317" y="141478"/>
                      <a:pt x="61919" y="148410"/>
                      <a:pt x="54513" y="153467"/>
                    </a:cubicBezTo>
                    <a:cubicBezTo>
                      <a:pt x="31237" y="169433"/>
                      <a:pt x="10682" y="160399"/>
                      <a:pt x="4082" y="130796"/>
                    </a:cubicBezTo>
                    <a:cubicBezTo>
                      <a:pt x="1261" y="118126"/>
                      <a:pt x="-49" y="104717"/>
                      <a:pt x="1" y="91648"/>
                    </a:cubicBezTo>
                    <a:cubicBezTo>
                      <a:pt x="102" y="66932"/>
                      <a:pt x="1412" y="42273"/>
                      <a:pt x="2823" y="17614"/>
                    </a:cubicBezTo>
                    <a:cubicBezTo>
                      <a:pt x="3175" y="11761"/>
                      <a:pt x="5795" y="6023"/>
                      <a:pt x="7407" y="0"/>
                    </a:cubicBezTo>
                    <a:cubicBezTo>
                      <a:pt x="20405" y="3580"/>
                      <a:pt x="19952" y="13523"/>
                      <a:pt x="20305" y="22216"/>
                    </a:cubicBezTo>
                    <a:cubicBezTo>
                      <a:pt x="21161" y="45284"/>
                      <a:pt x="21312" y="68353"/>
                      <a:pt x="22068" y="91421"/>
                    </a:cubicBezTo>
                    <a:cubicBezTo>
                      <a:pt x="22572" y="107842"/>
                      <a:pt x="23076" y="124319"/>
                      <a:pt x="33202" y="140853"/>
                    </a:cubicBezTo>
                    <a:cubicBezTo>
                      <a:pt x="53152" y="136535"/>
                      <a:pt x="62725" y="119774"/>
                      <a:pt x="70382" y="100967"/>
                    </a:cubicBezTo>
                    <a:cubicBezTo>
                      <a:pt x="72498" y="95853"/>
                      <a:pt x="72045" y="89148"/>
                      <a:pt x="74665" y="84546"/>
                    </a:cubicBezTo>
                    <a:cubicBezTo>
                      <a:pt x="77033" y="80455"/>
                      <a:pt x="82272" y="75625"/>
                      <a:pt x="85748" y="76080"/>
                    </a:cubicBezTo>
                    <a:cubicBezTo>
                      <a:pt x="89124" y="76478"/>
                      <a:pt x="94263" y="83069"/>
                      <a:pt x="94464" y="87160"/>
                    </a:cubicBezTo>
                    <a:cubicBezTo>
                      <a:pt x="95421" y="105796"/>
                      <a:pt x="94867" y="124546"/>
                      <a:pt x="94867" y="149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973B4E69-71E0-3D28-216E-783FC753FE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382" y="162338"/>
                <a:ext cx="89714" cy="161041"/>
              </a:xfrm>
              <a:custGeom>
                <a:avLst/>
                <a:gdLst>
                  <a:gd name="connsiteX0" fmla="*/ 61281 w 89714"/>
                  <a:gd name="connsiteY0" fmla="*/ 10277 h 161041"/>
                  <a:gd name="connsiteX1" fmla="*/ 21733 w 89714"/>
                  <a:gd name="connsiteY1" fmla="*/ 56868 h 161041"/>
                  <a:gd name="connsiteX2" fmla="*/ 40525 w 89714"/>
                  <a:gd name="connsiteY2" fmla="*/ 66186 h 161041"/>
                  <a:gd name="connsiteX3" fmla="*/ 72818 w 89714"/>
                  <a:gd name="connsiteY3" fmla="*/ 81073 h 161041"/>
                  <a:gd name="connsiteX4" fmla="*/ 83247 w 89714"/>
                  <a:gd name="connsiteY4" fmla="*/ 131357 h 161041"/>
                  <a:gd name="connsiteX5" fmla="*/ 24000 w 89714"/>
                  <a:gd name="connsiteY5" fmla="*/ 159823 h 161041"/>
                  <a:gd name="connsiteX6" fmla="*/ 10649 w 89714"/>
                  <a:gd name="connsiteY6" fmla="*/ 146925 h 161041"/>
                  <a:gd name="connsiteX7" fmla="*/ 23950 w 89714"/>
                  <a:gd name="connsiteY7" fmla="*/ 135391 h 161041"/>
                  <a:gd name="connsiteX8" fmla="*/ 57553 w 89714"/>
                  <a:gd name="connsiteY8" fmla="*/ 119936 h 161041"/>
                  <a:gd name="connsiteX9" fmla="*/ 54480 w 89714"/>
                  <a:gd name="connsiteY9" fmla="*/ 94766 h 161041"/>
                  <a:gd name="connsiteX10" fmla="*/ 23698 w 89714"/>
                  <a:gd name="connsiteY10" fmla="*/ 82209 h 161041"/>
                  <a:gd name="connsiteX11" fmla="*/ 9743 w 89714"/>
                  <a:gd name="connsiteY11" fmla="*/ 29197 h 161041"/>
                  <a:gd name="connsiteX12" fmla="*/ 38308 w 89714"/>
                  <a:gd name="connsiteY12" fmla="*/ 3345 h 161041"/>
                  <a:gd name="connsiteX13" fmla="*/ 61281 w 89714"/>
                  <a:gd name="connsiteY13" fmla="*/ 10277 h 1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14" h="161041">
                    <a:moveTo>
                      <a:pt x="61281" y="10277"/>
                    </a:moveTo>
                    <a:cubicBezTo>
                      <a:pt x="45613" y="22265"/>
                      <a:pt x="26922" y="30390"/>
                      <a:pt x="21733" y="56868"/>
                    </a:cubicBezTo>
                    <a:cubicBezTo>
                      <a:pt x="27930" y="59936"/>
                      <a:pt x="34177" y="63232"/>
                      <a:pt x="40525" y="66186"/>
                    </a:cubicBezTo>
                    <a:cubicBezTo>
                      <a:pt x="51306" y="71186"/>
                      <a:pt x="62843" y="74595"/>
                      <a:pt x="72818" y="81073"/>
                    </a:cubicBezTo>
                    <a:cubicBezTo>
                      <a:pt x="91207" y="93004"/>
                      <a:pt x="94432" y="111300"/>
                      <a:pt x="83247" y="131357"/>
                    </a:cubicBezTo>
                    <a:cubicBezTo>
                      <a:pt x="72365" y="150846"/>
                      <a:pt x="43699" y="165448"/>
                      <a:pt x="24000" y="159823"/>
                    </a:cubicBezTo>
                    <a:cubicBezTo>
                      <a:pt x="18710" y="158346"/>
                      <a:pt x="11556" y="152153"/>
                      <a:pt x="10649" y="146925"/>
                    </a:cubicBezTo>
                    <a:cubicBezTo>
                      <a:pt x="8987" y="137607"/>
                      <a:pt x="16997" y="135448"/>
                      <a:pt x="23950" y="135391"/>
                    </a:cubicBezTo>
                    <a:cubicBezTo>
                      <a:pt x="36998" y="135277"/>
                      <a:pt x="48334" y="130164"/>
                      <a:pt x="57553" y="119936"/>
                    </a:cubicBezTo>
                    <a:cubicBezTo>
                      <a:pt x="66823" y="109652"/>
                      <a:pt x="66118" y="101243"/>
                      <a:pt x="54480" y="94766"/>
                    </a:cubicBezTo>
                    <a:cubicBezTo>
                      <a:pt x="44757" y="89368"/>
                      <a:pt x="33975" y="86414"/>
                      <a:pt x="23698" y="82209"/>
                    </a:cubicBezTo>
                    <a:cubicBezTo>
                      <a:pt x="-1593" y="71868"/>
                      <a:pt x="-7286" y="52663"/>
                      <a:pt x="9743" y="29197"/>
                    </a:cubicBezTo>
                    <a:cubicBezTo>
                      <a:pt x="17350" y="18743"/>
                      <a:pt x="27829" y="10220"/>
                      <a:pt x="38308" y="3345"/>
                    </a:cubicBezTo>
                    <a:cubicBezTo>
                      <a:pt x="45412" y="-1314"/>
                      <a:pt x="54984" y="-2792"/>
                      <a:pt x="61281" y="102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DA89970D-F0DA-4BA6-9361-1257F64E06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0454" y="960406"/>
                <a:ext cx="117466" cy="80345"/>
              </a:xfrm>
              <a:custGeom>
                <a:avLst/>
                <a:gdLst>
                  <a:gd name="connsiteX0" fmla="*/ 7822 w 117466"/>
                  <a:gd name="connsiteY0" fmla="*/ 7838 h 80345"/>
                  <a:gd name="connsiteX1" fmla="*/ 22784 w 117466"/>
                  <a:gd name="connsiteY1" fmla="*/ 46191 h 80345"/>
                  <a:gd name="connsiteX2" fmla="*/ 33314 w 117466"/>
                  <a:gd name="connsiteY2" fmla="*/ 18634 h 80345"/>
                  <a:gd name="connsiteX3" fmla="*/ 43793 w 117466"/>
                  <a:gd name="connsiteY3" fmla="*/ 8463 h 80345"/>
                  <a:gd name="connsiteX4" fmla="*/ 55834 w 117466"/>
                  <a:gd name="connsiteY4" fmla="*/ 19997 h 80345"/>
                  <a:gd name="connsiteX5" fmla="*/ 64600 w 117466"/>
                  <a:gd name="connsiteY5" fmla="*/ 52554 h 80345"/>
                  <a:gd name="connsiteX6" fmla="*/ 82989 w 117466"/>
                  <a:gd name="connsiteY6" fmla="*/ 14657 h 80345"/>
                  <a:gd name="connsiteX7" fmla="*/ 101075 w 117466"/>
                  <a:gd name="connsiteY7" fmla="*/ 338 h 80345"/>
                  <a:gd name="connsiteX8" fmla="*/ 114275 w 117466"/>
                  <a:gd name="connsiteY8" fmla="*/ 20793 h 80345"/>
                  <a:gd name="connsiteX9" fmla="*/ 113972 w 117466"/>
                  <a:gd name="connsiteY9" fmla="*/ 61248 h 80345"/>
                  <a:gd name="connsiteX10" fmla="*/ 92007 w 117466"/>
                  <a:gd name="connsiteY10" fmla="*/ 38861 h 80345"/>
                  <a:gd name="connsiteX11" fmla="*/ 81326 w 117466"/>
                  <a:gd name="connsiteY11" fmla="*/ 62555 h 80345"/>
                  <a:gd name="connsiteX12" fmla="*/ 44246 w 117466"/>
                  <a:gd name="connsiteY12" fmla="*/ 64486 h 80345"/>
                  <a:gd name="connsiteX13" fmla="*/ 40417 w 117466"/>
                  <a:gd name="connsiteY13" fmla="*/ 58520 h 80345"/>
                  <a:gd name="connsiteX14" fmla="*/ 36790 w 117466"/>
                  <a:gd name="connsiteY14" fmla="*/ 60282 h 80345"/>
                  <a:gd name="connsiteX15" fmla="*/ 14875 w 117466"/>
                  <a:gd name="connsiteY15" fmla="*/ 72611 h 80345"/>
                  <a:gd name="connsiteX16" fmla="*/ 1574 w 117466"/>
                  <a:gd name="connsiteY16" fmla="*/ 46418 h 80345"/>
                  <a:gd name="connsiteX17" fmla="*/ 7922 w 117466"/>
                  <a:gd name="connsiteY17" fmla="*/ 7895 h 8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7466" h="80345">
                    <a:moveTo>
                      <a:pt x="7822" y="7838"/>
                    </a:moveTo>
                    <a:cubicBezTo>
                      <a:pt x="13630" y="13520"/>
                      <a:pt x="18618" y="26304"/>
                      <a:pt x="22784" y="46191"/>
                    </a:cubicBezTo>
                    <a:cubicBezTo>
                      <a:pt x="27167" y="34316"/>
                      <a:pt x="29485" y="25963"/>
                      <a:pt x="33314" y="18634"/>
                    </a:cubicBezTo>
                    <a:cubicBezTo>
                      <a:pt x="35631" y="14202"/>
                      <a:pt x="41022" y="7781"/>
                      <a:pt x="43793" y="8463"/>
                    </a:cubicBezTo>
                    <a:cubicBezTo>
                      <a:pt x="48428" y="9656"/>
                      <a:pt x="53667" y="14941"/>
                      <a:pt x="55834" y="19997"/>
                    </a:cubicBezTo>
                    <a:cubicBezTo>
                      <a:pt x="59512" y="28691"/>
                      <a:pt x="60973" y="38520"/>
                      <a:pt x="64600" y="52554"/>
                    </a:cubicBezTo>
                    <a:cubicBezTo>
                      <a:pt x="72006" y="37270"/>
                      <a:pt x="77346" y="25907"/>
                      <a:pt x="82989" y="14657"/>
                    </a:cubicBezTo>
                    <a:cubicBezTo>
                      <a:pt x="86969" y="6759"/>
                      <a:pt x="90747" y="-1821"/>
                      <a:pt x="101075" y="338"/>
                    </a:cubicBezTo>
                    <a:cubicBezTo>
                      <a:pt x="111101" y="2441"/>
                      <a:pt x="112965" y="12043"/>
                      <a:pt x="114275" y="20793"/>
                    </a:cubicBezTo>
                    <a:cubicBezTo>
                      <a:pt x="116290" y="34145"/>
                      <a:pt x="120472" y="47895"/>
                      <a:pt x="113972" y="61248"/>
                    </a:cubicBezTo>
                    <a:cubicBezTo>
                      <a:pt x="98002" y="64941"/>
                      <a:pt x="99413" y="47895"/>
                      <a:pt x="92007" y="38861"/>
                    </a:cubicBezTo>
                    <a:cubicBezTo>
                      <a:pt x="88178" y="47384"/>
                      <a:pt x="84853" y="55055"/>
                      <a:pt x="81326" y="62555"/>
                    </a:cubicBezTo>
                    <a:cubicBezTo>
                      <a:pt x="70343" y="85623"/>
                      <a:pt x="57244" y="86248"/>
                      <a:pt x="44246" y="64486"/>
                    </a:cubicBezTo>
                    <a:cubicBezTo>
                      <a:pt x="43037" y="62441"/>
                      <a:pt x="41727" y="60509"/>
                      <a:pt x="40417" y="58520"/>
                    </a:cubicBezTo>
                    <a:cubicBezTo>
                      <a:pt x="39057" y="59145"/>
                      <a:pt x="37495" y="59316"/>
                      <a:pt x="36790" y="60282"/>
                    </a:cubicBezTo>
                    <a:cubicBezTo>
                      <a:pt x="30996" y="68009"/>
                      <a:pt x="24900" y="76305"/>
                      <a:pt x="14875" y="72611"/>
                    </a:cubicBezTo>
                    <a:cubicBezTo>
                      <a:pt x="4244" y="68691"/>
                      <a:pt x="2481" y="57100"/>
                      <a:pt x="1574" y="46418"/>
                    </a:cubicBezTo>
                    <a:cubicBezTo>
                      <a:pt x="466" y="33179"/>
                      <a:pt x="-3514" y="18861"/>
                      <a:pt x="7922" y="789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7D4A75AB-E9A9-FE01-E167-7B349E6387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6700" y="837033"/>
                <a:ext cx="90179" cy="158163"/>
              </a:xfrm>
              <a:custGeom>
                <a:avLst/>
                <a:gdLst>
                  <a:gd name="connsiteX0" fmla="*/ 89979 w 90179"/>
                  <a:gd name="connsiteY0" fmla="*/ 120871 h 158163"/>
                  <a:gd name="connsiteX1" fmla="*/ 77384 w 90179"/>
                  <a:gd name="connsiteY1" fmla="*/ 129791 h 158163"/>
                  <a:gd name="connsiteX2" fmla="*/ 67509 w 90179"/>
                  <a:gd name="connsiteY2" fmla="*/ 134564 h 158163"/>
                  <a:gd name="connsiteX3" fmla="*/ 62975 w 90179"/>
                  <a:gd name="connsiteY3" fmla="*/ 157917 h 158163"/>
                  <a:gd name="connsiteX4" fmla="*/ 43730 w 90179"/>
                  <a:gd name="connsiteY4" fmla="*/ 138996 h 158163"/>
                  <a:gd name="connsiteX5" fmla="*/ 13754 w 90179"/>
                  <a:gd name="connsiteY5" fmla="*/ 140530 h 158163"/>
                  <a:gd name="connsiteX6" fmla="*/ 0 w 90179"/>
                  <a:gd name="connsiteY6" fmla="*/ 132007 h 158163"/>
                  <a:gd name="connsiteX7" fmla="*/ 12142 w 90179"/>
                  <a:gd name="connsiteY7" fmla="*/ 120700 h 158163"/>
                  <a:gd name="connsiteX8" fmla="*/ 41916 w 90179"/>
                  <a:gd name="connsiteY8" fmla="*/ 117121 h 158163"/>
                  <a:gd name="connsiteX9" fmla="*/ 41664 w 90179"/>
                  <a:gd name="connsiteY9" fmla="*/ 92519 h 158163"/>
                  <a:gd name="connsiteX10" fmla="*/ 41967 w 90179"/>
                  <a:gd name="connsiteY10" fmla="*/ 29904 h 158163"/>
                  <a:gd name="connsiteX11" fmla="*/ 64184 w 90179"/>
                  <a:gd name="connsiteY11" fmla="*/ 302 h 158163"/>
                  <a:gd name="connsiteX12" fmla="*/ 89324 w 90179"/>
                  <a:gd name="connsiteY12" fmla="*/ 42802 h 158163"/>
                  <a:gd name="connsiteX13" fmla="*/ 77586 w 90179"/>
                  <a:gd name="connsiteY13" fmla="*/ 65587 h 158163"/>
                  <a:gd name="connsiteX14" fmla="*/ 65444 w 90179"/>
                  <a:gd name="connsiteY14" fmla="*/ 113314 h 158163"/>
                  <a:gd name="connsiteX15" fmla="*/ 89929 w 90179"/>
                  <a:gd name="connsiteY15" fmla="*/ 120871 h 158163"/>
                  <a:gd name="connsiteX16" fmla="*/ 61363 w 90179"/>
                  <a:gd name="connsiteY16" fmla="*/ 58371 h 158163"/>
                  <a:gd name="connsiteX17" fmla="*/ 61363 w 90179"/>
                  <a:gd name="connsiteY17" fmla="*/ 20018 h 158163"/>
                  <a:gd name="connsiteX18" fmla="*/ 61363 w 90179"/>
                  <a:gd name="connsiteY18" fmla="*/ 58371 h 15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" h="158163">
                    <a:moveTo>
                      <a:pt x="89979" y="120871"/>
                    </a:moveTo>
                    <a:cubicBezTo>
                      <a:pt x="83228" y="125701"/>
                      <a:pt x="80457" y="128030"/>
                      <a:pt x="77384" y="129791"/>
                    </a:cubicBezTo>
                    <a:cubicBezTo>
                      <a:pt x="74160" y="131667"/>
                      <a:pt x="70734" y="133030"/>
                      <a:pt x="67509" y="134564"/>
                    </a:cubicBezTo>
                    <a:cubicBezTo>
                      <a:pt x="65897" y="142803"/>
                      <a:pt x="64386" y="150530"/>
                      <a:pt x="62975" y="157917"/>
                    </a:cubicBezTo>
                    <a:cubicBezTo>
                      <a:pt x="49776" y="160189"/>
                      <a:pt x="51690" y="146212"/>
                      <a:pt x="43730" y="138996"/>
                    </a:cubicBezTo>
                    <a:cubicBezTo>
                      <a:pt x="35216" y="139564"/>
                      <a:pt x="24434" y="141269"/>
                      <a:pt x="13754" y="140530"/>
                    </a:cubicBezTo>
                    <a:cubicBezTo>
                      <a:pt x="9018" y="140189"/>
                      <a:pt x="4585" y="135019"/>
                      <a:pt x="0" y="132007"/>
                    </a:cubicBezTo>
                    <a:cubicBezTo>
                      <a:pt x="4030" y="128087"/>
                      <a:pt x="7557" y="121951"/>
                      <a:pt x="12142" y="120700"/>
                    </a:cubicBezTo>
                    <a:cubicBezTo>
                      <a:pt x="21160" y="118144"/>
                      <a:pt x="30782" y="118314"/>
                      <a:pt x="41916" y="117121"/>
                    </a:cubicBezTo>
                    <a:cubicBezTo>
                      <a:pt x="41916" y="108144"/>
                      <a:pt x="43277" y="99905"/>
                      <a:pt x="41664" y="92519"/>
                    </a:cubicBezTo>
                    <a:cubicBezTo>
                      <a:pt x="37080" y="71496"/>
                      <a:pt x="39548" y="50700"/>
                      <a:pt x="41967" y="29904"/>
                    </a:cubicBezTo>
                    <a:cubicBezTo>
                      <a:pt x="44687" y="6438"/>
                      <a:pt x="51337" y="-1744"/>
                      <a:pt x="64184" y="302"/>
                    </a:cubicBezTo>
                    <a:cubicBezTo>
                      <a:pt x="80306" y="2859"/>
                      <a:pt x="93757" y="24450"/>
                      <a:pt x="89324" y="42802"/>
                    </a:cubicBezTo>
                    <a:cubicBezTo>
                      <a:pt x="87309" y="51155"/>
                      <a:pt x="83480" y="62064"/>
                      <a:pt x="77586" y="65587"/>
                    </a:cubicBezTo>
                    <a:cubicBezTo>
                      <a:pt x="58592" y="76893"/>
                      <a:pt x="60255" y="93257"/>
                      <a:pt x="65444" y="113314"/>
                    </a:cubicBezTo>
                    <a:cubicBezTo>
                      <a:pt x="71389" y="115132"/>
                      <a:pt x="78190" y="117235"/>
                      <a:pt x="89929" y="120871"/>
                    </a:cubicBezTo>
                    <a:close/>
                    <a:moveTo>
                      <a:pt x="61363" y="58371"/>
                    </a:moveTo>
                    <a:cubicBezTo>
                      <a:pt x="78845" y="47859"/>
                      <a:pt x="79450" y="32802"/>
                      <a:pt x="61363" y="20018"/>
                    </a:cubicBezTo>
                    <a:lnTo>
                      <a:pt x="61363" y="58371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9" name="Freeform: Shape 2278">
                <a:extLst>
                  <a:ext uri="{FF2B5EF4-FFF2-40B4-BE49-F238E27FC236}">
                    <a16:creationId xmlns:a16="http://schemas.microsoft.com/office/drawing/2014/main" id="{6439DBB2-8006-6A1E-D8D6-70B86E7D3E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226" y="550458"/>
                <a:ext cx="102459" cy="87781"/>
              </a:xfrm>
              <a:custGeom>
                <a:avLst/>
                <a:gdLst>
                  <a:gd name="connsiteX0" fmla="*/ 63149 w 102459"/>
                  <a:gd name="connsiteY0" fmla="*/ 49659 h 87781"/>
                  <a:gd name="connsiteX1" fmla="*/ 73124 w 102459"/>
                  <a:gd name="connsiteY1" fmla="*/ 32784 h 87781"/>
                  <a:gd name="connsiteX2" fmla="*/ 87130 w 102459"/>
                  <a:gd name="connsiteY2" fmla="*/ 24602 h 87781"/>
                  <a:gd name="connsiteX3" fmla="*/ 99675 w 102459"/>
                  <a:gd name="connsiteY3" fmla="*/ 38807 h 87781"/>
                  <a:gd name="connsiteX4" fmla="*/ 98969 w 102459"/>
                  <a:gd name="connsiteY4" fmla="*/ 80455 h 87781"/>
                  <a:gd name="connsiteX5" fmla="*/ 79875 w 102459"/>
                  <a:gd name="connsiteY5" fmla="*/ 70114 h 87781"/>
                  <a:gd name="connsiteX6" fmla="*/ 53677 w 102459"/>
                  <a:gd name="connsiteY6" fmla="*/ 85285 h 87781"/>
                  <a:gd name="connsiteX7" fmla="*/ 36296 w 102459"/>
                  <a:gd name="connsiteY7" fmla="*/ 51989 h 87781"/>
                  <a:gd name="connsiteX8" fmla="*/ 26573 w 102459"/>
                  <a:gd name="connsiteY8" fmla="*/ 68921 h 87781"/>
                  <a:gd name="connsiteX9" fmla="*/ 10099 w 102459"/>
                  <a:gd name="connsiteY9" fmla="*/ 77160 h 87781"/>
                  <a:gd name="connsiteX10" fmla="*/ 627 w 102459"/>
                  <a:gd name="connsiteY10" fmla="*/ 63296 h 87781"/>
                  <a:gd name="connsiteX11" fmla="*/ 929 w 102459"/>
                  <a:gd name="connsiteY11" fmla="*/ 9205 h 87781"/>
                  <a:gd name="connsiteX12" fmla="*/ 9343 w 102459"/>
                  <a:gd name="connsiteY12" fmla="*/ 0 h 87781"/>
                  <a:gd name="connsiteX13" fmla="*/ 17202 w 102459"/>
                  <a:gd name="connsiteY13" fmla="*/ 10057 h 87781"/>
                  <a:gd name="connsiteX14" fmla="*/ 19570 w 102459"/>
                  <a:gd name="connsiteY14" fmla="*/ 36989 h 87781"/>
                  <a:gd name="connsiteX15" fmla="*/ 32820 w 102459"/>
                  <a:gd name="connsiteY15" fmla="*/ 19034 h 87781"/>
                  <a:gd name="connsiteX16" fmla="*/ 56549 w 102459"/>
                  <a:gd name="connsiteY16" fmla="*/ 24602 h 87781"/>
                  <a:gd name="connsiteX17" fmla="*/ 59018 w 102459"/>
                  <a:gd name="connsiteY17" fmla="*/ 36648 h 87781"/>
                  <a:gd name="connsiteX18" fmla="*/ 63099 w 102459"/>
                  <a:gd name="connsiteY18" fmla="*/ 49659 h 8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459" h="87781">
                    <a:moveTo>
                      <a:pt x="63149" y="49659"/>
                    </a:moveTo>
                    <a:cubicBezTo>
                      <a:pt x="67431" y="42159"/>
                      <a:pt x="69446" y="36478"/>
                      <a:pt x="73124" y="32784"/>
                    </a:cubicBezTo>
                    <a:cubicBezTo>
                      <a:pt x="77104" y="28807"/>
                      <a:pt x="83452" y="23352"/>
                      <a:pt x="87130" y="24602"/>
                    </a:cubicBezTo>
                    <a:cubicBezTo>
                      <a:pt x="92269" y="26307"/>
                      <a:pt x="98113" y="32955"/>
                      <a:pt x="99675" y="38807"/>
                    </a:cubicBezTo>
                    <a:cubicBezTo>
                      <a:pt x="102949" y="51137"/>
                      <a:pt x="104058" y="64375"/>
                      <a:pt x="98969" y="80455"/>
                    </a:cubicBezTo>
                    <a:cubicBezTo>
                      <a:pt x="92168" y="76762"/>
                      <a:pt x="86828" y="73864"/>
                      <a:pt x="79875" y="70114"/>
                    </a:cubicBezTo>
                    <a:cubicBezTo>
                      <a:pt x="72570" y="75455"/>
                      <a:pt x="66273" y="94546"/>
                      <a:pt x="53677" y="85285"/>
                    </a:cubicBezTo>
                    <a:cubicBezTo>
                      <a:pt x="45314" y="79148"/>
                      <a:pt x="42191" y="63921"/>
                      <a:pt x="36296" y="51989"/>
                    </a:cubicBezTo>
                    <a:cubicBezTo>
                      <a:pt x="33475" y="57103"/>
                      <a:pt x="31057" y="64319"/>
                      <a:pt x="26573" y="68921"/>
                    </a:cubicBezTo>
                    <a:cubicBezTo>
                      <a:pt x="22190" y="73353"/>
                      <a:pt x="15489" y="77614"/>
                      <a:pt x="10099" y="77160"/>
                    </a:cubicBezTo>
                    <a:cubicBezTo>
                      <a:pt x="6522" y="76876"/>
                      <a:pt x="929" y="68410"/>
                      <a:pt x="627" y="63296"/>
                    </a:cubicBezTo>
                    <a:cubicBezTo>
                      <a:pt x="-431" y="45341"/>
                      <a:pt x="-28" y="27216"/>
                      <a:pt x="929" y="9205"/>
                    </a:cubicBezTo>
                    <a:cubicBezTo>
                      <a:pt x="1081" y="5966"/>
                      <a:pt x="6370" y="3068"/>
                      <a:pt x="9343" y="0"/>
                    </a:cubicBezTo>
                    <a:cubicBezTo>
                      <a:pt x="12063" y="3352"/>
                      <a:pt x="16245" y="6193"/>
                      <a:pt x="17202" y="10057"/>
                    </a:cubicBezTo>
                    <a:cubicBezTo>
                      <a:pt x="18915" y="17046"/>
                      <a:pt x="18663" y="24659"/>
                      <a:pt x="19570" y="36989"/>
                    </a:cubicBezTo>
                    <a:cubicBezTo>
                      <a:pt x="25313" y="29148"/>
                      <a:pt x="28739" y="23750"/>
                      <a:pt x="32820" y="19034"/>
                    </a:cubicBezTo>
                    <a:cubicBezTo>
                      <a:pt x="41788" y="8636"/>
                      <a:pt x="51763" y="11023"/>
                      <a:pt x="56549" y="24602"/>
                    </a:cubicBezTo>
                    <a:cubicBezTo>
                      <a:pt x="57859" y="28352"/>
                      <a:pt x="58061" y="32671"/>
                      <a:pt x="59018" y="36648"/>
                    </a:cubicBezTo>
                    <a:cubicBezTo>
                      <a:pt x="59773" y="39773"/>
                      <a:pt x="60932" y="42784"/>
                      <a:pt x="63099" y="49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0" name="Freeform: Shape 2279">
                <a:extLst>
                  <a:ext uri="{FF2B5EF4-FFF2-40B4-BE49-F238E27FC236}">
                    <a16:creationId xmlns:a16="http://schemas.microsoft.com/office/drawing/2014/main" id="{3969EF40-A1B1-065B-C535-F521B26843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2136" y="1721506"/>
                <a:ext cx="78599" cy="152028"/>
              </a:xfrm>
              <a:custGeom>
                <a:avLst/>
                <a:gdLst>
                  <a:gd name="connsiteX0" fmla="*/ 51545 w 78599"/>
                  <a:gd name="connsiteY0" fmla="*/ 106176 h 152028"/>
                  <a:gd name="connsiteX1" fmla="*/ 38799 w 78599"/>
                  <a:gd name="connsiteY1" fmla="*/ 130040 h 152028"/>
                  <a:gd name="connsiteX2" fmla="*/ 16834 w 78599"/>
                  <a:gd name="connsiteY2" fmla="*/ 146745 h 152028"/>
                  <a:gd name="connsiteX3" fmla="*/ 2677 w 78599"/>
                  <a:gd name="connsiteY3" fmla="*/ 121574 h 152028"/>
                  <a:gd name="connsiteX4" fmla="*/ 964 w 78599"/>
                  <a:gd name="connsiteY4" fmla="*/ 106858 h 152028"/>
                  <a:gd name="connsiteX5" fmla="*/ 7 w 78599"/>
                  <a:gd name="connsiteY5" fmla="*/ 15267 h 152028"/>
                  <a:gd name="connsiteX6" fmla="*/ 7614 w 78599"/>
                  <a:gd name="connsiteY6" fmla="*/ 39 h 152028"/>
                  <a:gd name="connsiteX7" fmla="*/ 18949 w 78599"/>
                  <a:gd name="connsiteY7" fmla="*/ 14755 h 152028"/>
                  <a:gd name="connsiteX8" fmla="*/ 20562 w 78599"/>
                  <a:gd name="connsiteY8" fmla="*/ 76631 h 152028"/>
                  <a:gd name="connsiteX9" fmla="*/ 22224 w 78599"/>
                  <a:gd name="connsiteY9" fmla="*/ 112597 h 152028"/>
                  <a:gd name="connsiteX10" fmla="*/ 36129 w 78599"/>
                  <a:gd name="connsiteY10" fmla="*/ 94926 h 152028"/>
                  <a:gd name="connsiteX11" fmla="*/ 55273 w 78599"/>
                  <a:gd name="connsiteY11" fmla="*/ 80835 h 152028"/>
                  <a:gd name="connsiteX12" fmla="*/ 74065 w 78599"/>
                  <a:gd name="connsiteY12" fmla="*/ 98847 h 152028"/>
                  <a:gd name="connsiteX13" fmla="*/ 78599 w 78599"/>
                  <a:gd name="connsiteY13" fmla="*/ 137654 h 152028"/>
                  <a:gd name="connsiteX14" fmla="*/ 69279 w 78599"/>
                  <a:gd name="connsiteY14" fmla="*/ 152029 h 152028"/>
                  <a:gd name="connsiteX15" fmla="*/ 57893 w 78599"/>
                  <a:gd name="connsiteY15" fmla="*/ 139870 h 152028"/>
                  <a:gd name="connsiteX16" fmla="*/ 51495 w 78599"/>
                  <a:gd name="connsiteY16" fmla="*/ 106176 h 15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599" h="152028">
                    <a:moveTo>
                      <a:pt x="51545" y="106176"/>
                    </a:moveTo>
                    <a:cubicBezTo>
                      <a:pt x="45500" y="117540"/>
                      <a:pt x="42225" y="123847"/>
                      <a:pt x="38799" y="130040"/>
                    </a:cubicBezTo>
                    <a:cubicBezTo>
                      <a:pt x="33711" y="139302"/>
                      <a:pt x="28370" y="149188"/>
                      <a:pt x="16834" y="146745"/>
                    </a:cubicBezTo>
                    <a:cubicBezTo>
                      <a:pt x="4742" y="144245"/>
                      <a:pt x="4994" y="131574"/>
                      <a:pt x="2677" y="121574"/>
                    </a:cubicBezTo>
                    <a:cubicBezTo>
                      <a:pt x="1568" y="116858"/>
                      <a:pt x="1064" y="111801"/>
                      <a:pt x="964" y="106858"/>
                    </a:cubicBezTo>
                    <a:cubicBezTo>
                      <a:pt x="510" y="76347"/>
                      <a:pt x="258" y="45778"/>
                      <a:pt x="7" y="15267"/>
                    </a:cubicBezTo>
                    <a:cubicBezTo>
                      <a:pt x="-44" y="8505"/>
                      <a:pt x="7" y="664"/>
                      <a:pt x="7614" y="39"/>
                    </a:cubicBezTo>
                    <a:cubicBezTo>
                      <a:pt x="15775" y="-586"/>
                      <a:pt x="18748" y="6346"/>
                      <a:pt x="18949" y="14755"/>
                    </a:cubicBezTo>
                    <a:cubicBezTo>
                      <a:pt x="19504" y="35380"/>
                      <a:pt x="19907" y="56006"/>
                      <a:pt x="20562" y="76631"/>
                    </a:cubicBezTo>
                    <a:cubicBezTo>
                      <a:pt x="20914" y="88165"/>
                      <a:pt x="21620" y="99642"/>
                      <a:pt x="22224" y="112597"/>
                    </a:cubicBezTo>
                    <a:cubicBezTo>
                      <a:pt x="31897" y="110438"/>
                      <a:pt x="32300" y="100835"/>
                      <a:pt x="36129" y="94926"/>
                    </a:cubicBezTo>
                    <a:cubicBezTo>
                      <a:pt x="41016" y="87426"/>
                      <a:pt x="45802" y="80153"/>
                      <a:pt x="55273" y="80835"/>
                    </a:cubicBezTo>
                    <a:cubicBezTo>
                      <a:pt x="65501" y="81517"/>
                      <a:pt x="71798" y="89017"/>
                      <a:pt x="74065" y="98847"/>
                    </a:cubicBezTo>
                    <a:cubicBezTo>
                      <a:pt x="76937" y="111404"/>
                      <a:pt x="78549" y="124699"/>
                      <a:pt x="78599" y="137654"/>
                    </a:cubicBezTo>
                    <a:cubicBezTo>
                      <a:pt x="78599" y="142427"/>
                      <a:pt x="72554" y="147256"/>
                      <a:pt x="69279" y="152029"/>
                    </a:cubicBezTo>
                    <a:cubicBezTo>
                      <a:pt x="65349" y="148052"/>
                      <a:pt x="59606" y="144870"/>
                      <a:pt x="57893" y="139870"/>
                    </a:cubicBezTo>
                    <a:cubicBezTo>
                      <a:pt x="54770" y="130836"/>
                      <a:pt x="54115" y="120779"/>
                      <a:pt x="51495" y="1061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1" name="Freeform: Shape 2280">
                <a:extLst>
                  <a:ext uri="{FF2B5EF4-FFF2-40B4-BE49-F238E27FC236}">
                    <a16:creationId xmlns:a16="http://schemas.microsoft.com/office/drawing/2014/main" id="{5F5B0477-CA45-0154-A52E-B56FC68EC3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2988" y="916531"/>
                <a:ext cx="101710" cy="132389"/>
              </a:xfrm>
              <a:custGeom>
                <a:avLst/>
                <a:gdLst>
                  <a:gd name="connsiteX0" fmla="*/ 101660 w 101710"/>
                  <a:gd name="connsiteY0" fmla="*/ 117168 h 132389"/>
                  <a:gd name="connsiteX1" fmla="*/ 76420 w 101710"/>
                  <a:gd name="connsiteY1" fmla="*/ 103759 h 132389"/>
                  <a:gd name="connsiteX2" fmla="*/ 57124 w 101710"/>
                  <a:gd name="connsiteY2" fmla="*/ 123475 h 132389"/>
                  <a:gd name="connsiteX3" fmla="*/ 5283 w 101710"/>
                  <a:gd name="connsiteY3" fmla="*/ 104100 h 132389"/>
                  <a:gd name="connsiteX4" fmla="*/ 5283 w 101710"/>
                  <a:gd name="connsiteY4" fmla="*/ 8531 h 132389"/>
                  <a:gd name="connsiteX5" fmla="*/ 13797 w 101710"/>
                  <a:gd name="connsiteY5" fmla="*/ 65 h 132389"/>
                  <a:gd name="connsiteX6" fmla="*/ 22916 w 101710"/>
                  <a:gd name="connsiteY6" fmla="*/ 10691 h 132389"/>
                  <a:gd name="connsiteX7" fmla="*/ 23671 w 101710"/>
                  <a:gd name="connsiteY7" fmla="*/ 57679 h 132389"/>
                  <a:gd name="connsiteX8" fmla="*/ 27299 w 101710"/>
                  <a:gd name="connsiteY8" fmla="*/ 94384 h 132389"/>
                  <a:gd name="connsiteX9" fmla="*/ 50675 w 101710"/>
                  <a:gd name="connsiteY9" fmla="*/ 101827 h 132389"/>
                  <a:gd name="connsiteX10" fmla="*/ 70374 w 101710"/>
                  <a:gd name="connsiteY10" fmla="*/ 69725 h 132389"/>
                  <a:gd name="connsiteX11" fmla="*/ 74908 w 101710"/>
                  <a:gd name="connsiteY11" fmla="*/ 56032 h 132389"/>
                  <a:gd name="connsiteX12" fmla="*/ 90627 w 101710"/>
                  <a:gd name="connsiteY12" fmla="*/ 57736 h 132389"/>
                  <a:gd name="connsiteX13" fmla="*/ 101710 w 101710"/>
                  <a:gd name="connsiteY13" fmla="*/ 117168 h 13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710" h="132389">
                    <a:moveTo>
                      <a:pt x="101660" y="117168"/>
                    </a:moveTo>
                    <a:cubicBezTo>
                      <a:pt x="92355" y="117583"/>
                      <a:pt x="83941" y="113117"/>
                      <a:pt x="76420" y="103759"/>
                    </a:cubicBezTo>
                    <a:cubicBezTo>
                      <a:pt x="70021" y="110407"/>
                      <a:pt x="64228" y="117964"/>
                      <a:pt x="57124" y="123475"/>
                    </a:cubicBezTo>
                    <a:cubicBezTo>
                      <a:pt x="35158" y="140578"/>
                      <a:pt x="12991" y="132510"/>
                      <a:pt x="5283" y="104100"/>
                    </a:cubicBezTo>
                    <a:cubicBezTo>
                      <a:pt x="-3282" y="72452"/>
                      <a:pt x="-58" y="40350"/>
                      <a:pt x="5283" y="8531"/>
                    </a:cubicBezTo>
                    <a:cubicBezTo>
                      <a:pt x="5887" y="5009"/>
                      <a:pt x="12134" y="-673"/>
                      <a:pt x="13797" y="65"/>
                    </a:cubicBezTo>
                    <a:cubicBezTo>
                      <a:pt x="17626" y="1827"/>
                      <a:pt x="22613" y="6713"/>
                      <a:pt x="22916" y="10691"/>
                    </a:cubicBezTo>
                    <a:cubicBezTo>
                      <a:pt x="24024" y="26259"/>
                      <a:pt x="23067" y="41998"/>
                      <a:pt x="23671" y="57679"/>
                    </a:cubicBezTo>
                    <a:cubicBezTo>
                      <a:pt x="24175" y="69952"/>
                      <a:pt x="24729" y="82509"/>
                      <a:pt x="27299" y="94384"/>
                    </a:cubicBezTo>
                    <a:cubicBezTo>
                      <a:pt x="31027" y="111487"/>
                      <a:pt x="39390" y="114441"/>
                      <a:pt x="50675" y="101827"/>
                    </a:cubicBezTo>
                    <a:cubicBezTo>
                      <a:pt x="58736" y="92850"/>
                      <a:pt x="64228" y="80805"/>
                      <a:pt x="70374" y="69725"/>
                    </a:cubicBezTo>
                    <a:cubicBezTo>
                      <a:pt x="72641" y="65691"/>
                      <a:pt x="72641" y="60066"/>
                      <a:pt x="74908" y="56032"/>
                    </a:cubicBezTo>
                    <a:cubicBezTo>
                      <a:pt x="78787" y="49043"/>
                      <a:pt x="88863" y="49838"/>
                      <a:pt x="90627" y="57736"/>
                    </a:cubicBezTo>
                    <a:cubicBezTo>
                      <a:pt x="95060" y="77282"/>
                      <a:pt x="98083" y="97225"/>
                      <a:pt x="101710" y="1171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E06EE2CB-1399-09D6-A1D5-63C64729BB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8252" y="840516"/>
                <a:ext cx="105927" cy="143248"/>
              </a:xfrm>
              <a:custGeom>
                <a:avLst/>
                <a:gdLst>
                  <a:gd name="connsiteX0" fmla="*/ 26982 w 105927"/>
                  <a:gd name="connsiteY0" fmla="*/ 97501 h 143248"/>
                  <a:gd name="connsiteX1" fmla="*/ 36454 w 105927"/>
                  <a:gd name="connsiteY1" fmla="*/ 81364 h 143248"/>
                  <a:gd name="connsiteX2" fmla="*/ 68193 w 105927"/>
                  <a:gd name="connsiteY2" fmla="*/ 86080 h 143248"/>
                  <a:gd name="connsiteX3" fmla="*/ 73382 w 105927"/>
                  <a:gd name="connsiteY3" fmla="*/ 104887 h 143248"/>
                  <a:gd name="connsiteX4" fmla="*/ 80688 w 105927"/>
                  <a:gd name="connsiteY4" fmla="*/ 126251 h 143248"/>
                  <a:gd name="connsiteX5" fmla="*/ 105878 w 105927"/>
                  <a:gd name="connsiteY5" fmla="*/ 112728 h 143248"/>
                  <a:gd name="connsiteX6" fmla="*/ 85222 w 105927"/>
                  <a:gd name="connsiteY6" fmla="*/ 142217 h 143248"/>
                  <a:gd name="connsiteX7" fmla="*/ 48847 w 105927"/>
                  <a:gd name="connsiteY7" fmla="*/ 104262 h 143248"/>
                  <a:gd name="connsiteX8" fmla="*/ 36806 w 105927"/>
                  <a:gd name="connsiteY8" fmla="*/ 131194 h 143248"/>
                  <a:gd name="connsiteX9" fmla="*/ 22448 w 105927"/>
                  <a:gd name="connsiteY9" fmla="*/ 139376 h 143248"/>
                  <a:gd name="connsiteX10" fmla="*/ 11465 w 105927"/>
                  <a:gd name="connsiteY10" fmla="*/ 127046 h 143248"/>
                  <a:gd name="connsiteX11" fmla="*/ 29 w 105927"/>
                  <a:gd name="connsiteY11" fmla="*/ 19489 h 143248"/>
                  <a:gd name="connsiteX12" fmla="*/ 7536 w 105927"/>
                  <a:gd name="connsiteY12" fmla="*/ 0 h 143248"/>
                  <a:gd name="connsiteX13" fmla="*/ 27083 w 105927"/>
                  <a:gd name="connsiteY13" fmla="*/ 97558 h 14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927" h="143248">
                    <a:moveTo>
                      <a:pt x="26982" y="97501"/>
                    </a:moveTo>
                    <a:cubicBezTo>
                      <a:pt x="30962" y="90569"/>
                      <a:pt x="33330" y="85626"/>
                      <a:pt x="36454" y="81364"/>
                    </a:cubicBezTo>
                    <a:cubicBezTo>
                      <a:pt x="48092" y="65398"/>
                      <a:pt x="60888" y="67216"/>
                      <a:pt x="68193" y="86080"/>
                    </a:cubicBezTo>
                    <a:cubicBezTo>
                      <a:pt x="70511" y="92046"/>
                      <a:pt x="71468" y="98694"/>
                      <a:pt x="73382" y="104887"/>
                    </a:cubicBezTo>
                    <a:cubicBezTo>
                      <a:pt x="75448" y="111592"/>
                      <a:pt x="77866" y="118069"/>
                      <a:pt x="80688" y="126251"/>
                    </a:cubicBezTo>
                    <a:cubicBezTo>
                      <a:pt x="90411" y="121024"/>
                      <a:pt x="98119" y="116876"/>
                      <a:pt x="105878" y="112728"/>
                    </a:cubicBezTo>
                    <a:cubicBezTo>
                      <a:pt x="106583" y="129205"/>
                      <a:pt x="99731" y="138921"/>
                      <a:pt x="85222" y="142217"/>
                    </a:cubicBezTo>
                    <a:cubicBezTo>
                      <a:pt x="67488" y="146251"/>
                      <a:pt x="60737" y="139433"/>
                      <a:pt x="48847" y="104262"/>
                    </a:cubicBezTo>
                    <a:cubicBezTo>
                      <a:pt x="44615" y="114149"/>
                      <a:pt x="41844" y="123580"/>
                      <a:pt x="36806" y="131194"/>
                    </a:cubicBezTo>
                    <a:cubicBezTo>
                      <a:pt x="33834" y="135740"/>
                      <a:pt x="26982" y="140001"/>
                      <a:pt x="22448" y="139376"/>
                    </a:cubicBezTo>
                    <a:cubicBezTo>
                      <a:pt x="18267" y="138808"/>
                      <a:pt x="12070" y="131933"/>
                      <a:pt x="11465" y="127046"/>
                    </a:cubicBezTo>
                    <a:cubicBezTo>
                      <a:pt x="6881" y="91307"/>
                      <a:pt x="3203" y="55398"/>
                      <a:pt x="29" y="19489"/>
                    </a:cubicBezTo>
                    <a:cubicBezTo>
                      <a:pt x="-374" y="15000"/>
                      <a:pt x="3505" y="10000"/>
                      <a:pt x="7536" y="0"/>
                    </a:cubicBezTo>
                    <a:cubicBezTo>
                      <a:pt x="23808" y="32671"/>
                      <a:pt x="17158" y="65228"/>
                      <a:pt x="27083" y="975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3" name="Freeform: Shape 2282">
                <a:extLst>
                  <a:ext uri="{FF2B5EF4-FFF2-40B4-BE49-F238E27FC236}">
                    <a16:creationId xmlns:a16="http://schemas.microsoft.com/office/drawing/2014/main" id="{13FB5839-96B7-4299-8DF7-6A5671907F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6229" y="476964"/>
                <a:ext cx="54263" cy="231572"/>
              </a:xfrm>
              <a:custGeom>
                <a:avLst/>
                <a:gdLst>
                  <a:gd name="connsiteX0" fmla="*/ 37436 w 54263"/>
                  <a:gd name="connsiteY0" fmla="*/ 231449 h 231572"/>
                  <a:gd name="connsiteX1" fmla="*/ 11289 w 54263"/>
                  <a:gd name="connsiteY1" fmla="*/ 214574 h 231572"/>
                  <a:gd name="connsiteX2" fmla="*/ 256 w 54263"/>
                  <a:gd name="connsiteY2" fmla="*/ 172585 h 231572"/>
                  <a:gd name="connsiteX3" fmla="*/ 27209 w 54263"/>
                  <a:gd name="connsiteY3" fmla="*/ 19289 h 231572"/>
                  <a:gd name="connsiteX4" fmla="*/ 38444 w 54263"/>
                  <a:gd name="connsiteY4" fmla="*/ 1561 h 231572"/>
                  <a:gd name="connsiteX5" fmla="*/ 54263 w 54263"/>
                  <a:gd name="connsiteY5" fmla="*/ 596 h 231572"/>
                  <a:gd name="connsiteX6" fmla="*/ 52097 w 54263"/>
                  <a:gd name="connsiteY6" fmla="*/ 15368 h 231572"/>
                  <a:gd name="connsiteX7" fmla="*/ 24841 w 54263"/>
                  <a:gd name="connsiteY7" fmla="*/ 121164 h 231572"/>
                  <a:gd name="connsiteX8" fmla="*/ 37386 w 54263"/>
                  <a:gd name="connsiteY8" fmla="*/ 231506 h 23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63" h="231572">
                    <a:moveTo>
                      <a:pt x="37436" y="231449"/>
                    </a:moveTo>
                    <a:cubicBezTo>
                      <a:pt x="21567" y="232699"/>
                      <a:pt x="14967" y="224233"/>
                      <a:pt x="11289" y="214574"/>
                    </a:cubicBezTo>
                    <a:cubicBezTo>
                      <a:pt x="6201" y="201165"/>
                      <a:pt x="760" y="186790"/>
                      <a:pt x="256" y="172585"/>
                    </a:cubicBezTo>
                    <a:cubicBezTo>
                      <a:pt x="-1659" y="119289"/>
                      <a:pt x="7158" y="67869"/>
                      <a:pt x="27209" y="19289"/>
                    </a:cubicBezTo>
                    <a:cubicBezTo>
                      <a:pt x="29930" y="12698"/>
                      <a:pt x="33456" y="5482"/>
                      <a:pt x="38444" y="1561"/>
                    </a:cubicBezTo>
                    <a:cubicBezTo>
                      <a:pt x="42172" y="-1336"/>
                      <a:pt x="48873" y="709"/>
                      <a:pt x="54263" y="596"/>
                    </a:cubicBezTo>
                    <a:cubicBezTo>
                      <a:pt x="53608" y="5596"/>
                      <a:pt x="54163" y="11334"/>
                      <a:pt x="52097" y="15368"/>
                    </a:cubicBezTo>
                    <a:cubicBezTo>
                      <a:pt x="35320" y="48153"/>
                      <a:pt x="30081" y="84630"/>
                      <a:pt x="24841" y="121164"/>
                    </a:cubicBezTo>
                    <a:cubicBezTo>
                      <a:pt x="19501" y="158324"/>
                      <a:pt x="21667" y="194574"/>
                      <a:pt x="37386" y="23150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5CB4AA0D-BF4C-E899-8F62-9E08BB4307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2549" y="1893481"/>
                <a:ext cx="109856" cy="130416"/>
              </a:xfrm>
              <a:custGeom>
                <a:avLst/>
                <a:gdLst>
                  <a:gd name="connsiteX0" fmla="*/ 62197 w 109856"/>
                  <a:gd name="connsiteY0" fmla="*/ 24713 h 130416"/>
                  <a:gd name="connsiteX1" fmla="*/ 18014 w 109856"/>
                  <a:gd name="connsiteY1" fmla="*/ 23747 h 130416"/>
                  <a:gd name="connsiteX2" fmla="*/ 50307 w 109856"/>
                  <a:gd name="connsiteY2" fmla="*/ 54 h 130416"/>
                  <a:gd name="connsiteX3" fmla="*/ 77513 w 109856"/>
                  <a:gd name="connsiteY3" fmla="*/ 22668 h 130416"/>
                  <a:gd name="connsiteX4" fmla="*/ 69956 w 109856"/>
                  <a:gd name="connsiteY4" fmla="*/ 50168 h 130416"/>
                  <a:gd name="connsiteX5" fmla="*/ 42347 w 109856"/>
                  <a:gd name="connsiteY5" fmla="*/ 85168 h 130416"/>
                  <a:gd name="connsiteX6" fmla="*/ 25571 w 109856"/>
                  <a:gd name="connsiteY6" fmla="*/ 103180 h 130416"/>
                  <a:gd name="connsiteX7" fmla="*/ 109857 w 109856"/>
                  <a:gd name="connsiteY7" fmla="*/ 110168 h 130416"/>
                  <a:gd name="connsiteX8" fmla="*/ 93030 w 109856"/>
                  <a:gd name="connsiteY8" fmla="*/ 122441 h 130416"/>
                  <a:gd name="connsiteX9" fmla="*/ 21641 w 109856"/>
                  <a:gd name="connsiteY9" fmla="*/ 126816 h 130416"/>
                  <a:gd name="connsiteX10" fmla="*/ 381 w 109856"/>
                  <a:gd name="connsiteY10" fmla="*/ 108236 h 130416"/>
                  <a:gd name="connsiteX11" fmla="*/ 11918 w 109856"/>
                  <a:gd name="connsiteY11" fmla="*/ 83293 h 130416"/>
                  <a:gd name="connsiteX12" fmla="*/ 41642 w 109856"/>
                  <a:gd name="connsiteY12" fmla="*/ 54032 h 130416"/>
                  <a:gd name="connsiteX13" fmla="*/ 62096 w 109856"/>
                  <a:gd name="connsiteY13" fmla="*/ 24713 h 1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856" h="130416">
                    <a:moveTo>
                      <a:pt x="62197" y="24713"/>
                    </a:moveTo>
                    <a:cubicBezTo>
                      <a:pt x="45017" y="7043"/>
                      <a:pt x="31818" y="25622"/>
                      <a:pt x="18014" y="23747"/>
                    </a:cubicBezTo>
                    <a:cubicBezTo>
                      <a:pt x="21389" y="7270"/>
                      <a:pt x="32926" y="-742"/>
                      <a:pt x="50307" y="54"/>
                    </a:cubicBezTo>
                    <a:cubicBezTo>
                      <a:pt x="65824" y="793"/>
                      <a:pt x="77815" y="9486"/>
                      <a:pt x="77513" y="22668"/>
                    </a:cubicBezTo>
                    <a:cubicBezTo>
                      <a:pt x="77311" y="31986"/>
                      <a:pt x="74641" y="42611"/>
                      <a:pt x="69956" y="50168"/>
                    </a:cubicBezTo>
                    <a:cubicBezTo>
                      <a:pt x="62096" y="62895"/>
                      <a:pt x="51869" y="73748"/>
                      <a:pt x="42347" y="85168"/>
                    </a:cubicBezTo>
                    <a:cubicBezTo>
                      <a:pt x="37611" y="90907"/>
                      <a:pt x="32271" y="96020"/>
                      <a:pt x="25571" y="103180"/>
                    </a:cubicBezTo>
                    <a:cubicBezTo>
                      <a:pt x="53380" y="114884"/>
                      <a:pt x="79880" y="103691"/>
                      <a:pt x="109857" y="110168"/>
                    </a:cubicBezTo>
                    <a:cubicBezTo>
                      <a:pt x="101947" y="116077"/>
                      <a:pt x="97866" y="120566"/>
                      <a:pt x="93030" y="122441"/>
                    </a:cubicBezTo>
                    <a:cubicBezTo>
                      <a:pt x="69704" y="131589"/>
                      <a:pt x="45672" y="132612"/>
                      <a:pt x="21641" y="126816"/>
                    </a:cubicBezTo>
                    <a:cubicBezTo>
                      <a:pt x="12321" y="124600"/>
                      <a:pt x="2748" y="120793"/>
                      <a:pt x="381" y="108236"/>
                    </a:cubicBezTo>
                    <a:cubicBezTo>
                      <a:pt x="-1735" y="96816"/>
                      <a:pt x="5368" y="89884"/>
                      <a:pt x="11918" y="83293"/>
                    </a:cubicBezTo>
                    <a:cubicBezTo>
                      <a:pt x="21742" y="73407"/>
                      <a:pt x="32422" y="64543"/>
                      <a:pt x="41642" y="54032"/>
                    </a:cubicBezTo>
                    <a:cubicBezTo>
                      <a:pt x="49098" y="45509"/>
                      <a:pt x="54942" y="35168"/>
                      <a:pt x="62096" y="247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BC297E90-4E97-257C-AF13-A564F76565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741" y="1070290"/>
                <a:ext cx="88223" cy="128827"/>
              </a:xfrm>
              <a:custGeom>
                <a:avLst/>
                <a:gdLst>
                  <a:gd name="connsiteX0" fmla="*/ 18996 w 88223"/>
                  <a:gd name="connsiteY0" fmla="*/ 54262 h 128827"/>
                  <a:gd name="connsiteX1" fmla="*/ 70132 w 88223"/>
                  <a:gd name="connsiteY1" fmla="*/ 102160 h 128827"/>
                  <a:gd name="connsiteX2" fmla="*/ 87916 w 88223"/>
                  <a:gd name="connsiteY2" fmla="*/ 106876 h 128827"/>
                  <a:gd name="connsiteX3" fmla="*/ 87815 w 88223"/>
                  <a:gd name="connsiteY3" fmla="*/ 114603 h 128827"/>
                  <a:gd name="connsiteX4" fmla="*/ 59753 w 88223"/>
                  <a:gd name="connsiteY4" fmla="*/ 128013 h 128827"/>
                  <a:gd name="connsiteX5" fmla="*/ 44791 w 88223"/>
                  <a:gd name="connsiteY5" fmla="*/ 101308 h 128827"/>
                  <a:gd name="connsiteX6" fmla="*/ 37989 w 88223"/>
                  <a:gd name="connsiteY6" fmla="*/ 75342 h 128827"/>
                  <a:gd name="connsiteX7" fmla="*/ 28367 w 88223"/>
                  <a:gd name="connsiteY7" fmla="*/ 94717 h 128827"/>
                  <a:gd name="connsiteX8" fmla="*/ 10784 w 88223"/>
                  <a:gd name="connsiteY8" fmla="*/ 106137 h 128827"/>
                  <a:gd name="connsiteX9" fmla="*/ 960 w 88223"/>
                  <a:gd name="connsiteY9" fmla="*/ 89490 h 128827"/>
                  <a:gd name="connsiteX10" fmla="*/ 53 w 88223"/>
                  <a:gd name="connsiteY10" fmla="*/ 18012 h 128827"/>
                  <a:gd name="connsiteX11" fmla="*/ 10028 w 88223"/>
                  <a:gd name="connsiteY11" fmla="*/ 57 h 128827"/>
                  <a:gd name="connsiteX12" fmla="*/ 18895 w 88223"/>
                  <a:gd name="connsiteY12" fmla="*/ 19603 h 128827"/>
                  <a:gd name="connsiteX13" fmla="*/ 18996 w 88223"/>
                  <a:gd name="connsiteY13" fmla="*/ 54262 h 12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223" h="128827">
                    <a:moveTo>
                      <a:pt x="18996" y="54262"/>
                    </a:moveTo>
                    <a:cubicBezTo>
                      <a:pt x="54615" y="37103"/>
                      <a:pt x="65396" y="46194"/>
                      <a:pt x="70132" y="102160"/>
                    </a:cubicBezTo>
                    <a:cubicBezTo>
                      <a:pt x="75573" y="103581"/>
                      <a:pt x="81518" y="105172"/>
                      <a:pt x="87916" y="106876"/>
                    </a:cubicBezTo>
                    <a:cubicBezTo>
                      <a:pt x="87916" y="109888"/>
                      <a:pt x="88672" y="112785"/>
                      <a:pt x="87815" y="114603"/>
                    </a:cubicBezTo>
                    <a:cubicBezTo>
                      <a:pt x="81618" y="127160"/>
                      <a:pt x="71341" y="130626"/>
                      <a:pt x="59753" y="128013"/>
                    </a:cubicBezTo>
                    <a:cubicBezTo>
                      <a:pt x="47108" y="125172"/>
                      <a:pt x="45546" y="113410"/>
                      <a:pt x="44791" y="101308"/>
                    </a:cubicBezTo>
                    <a:cubicBezTo>
                      <a:pt x="44287" y="93240"/>
                      <a:pt x="42977" y="85228"/>
                      <a:pt x="37989" y="75342"/>
                    </a:cubicBezTo>
                    <a:cubicBezTo>
                      <a:pt x="34765" y="81762"/>
                      <a:pt x="31238" y="88069"/>
                      <a:pt x="28367" y="94717"/>
                    </a:cubicBezTo>
                    <a:cubicBezTo>
                      <a:pt x="24689" y="103183"/>
                      <a:pt x="18895" y="107331"/>
                      <a:pt x="10784" y="106137"/>
                    </a:cubicBezTo>
                    <a:cubicBezTo>
                      <a:pt x="2421" y="104887"/>
                      <a:pt x="1111" y="97331"/>
                      <a:pt x="960" y="89490"/>
                    </a:cubicBezTo>
                    <a:cubicBezTo>
                      <a:pt x="506" y="65683"/>
                      <a:pt x="-199" y="41819"/>
                      <a:pt x="53" y="18012"/>
                    </a:cubicBezTo>
                    <a:cubicBezTo>
                      <a:pt x="154" y="10569"/>
                      <a:pt x="-854" y="-909"/>
                      <a:pt x="10028" y="57"/>
                    </a:cubicBezTo>
                    <a:cubicBezTo>
                      <a:pt x="20054" y="909"/>
                      <a:pt x="18542" y="11762"/>
                      <a:pt x="18895" y="19603"/>
                    </a:cubicBezTo>
                    <a:cubicBezTo>
                      <a:pt x="19348" y="30228"/>
                      <a:pt x="18996" y="40910"/>
                      <a:pt x="18996" y="54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BF915488-4B0C-F2E9-C64E-1576FEC3AC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175" y="1649272"/>
                <a:ext cx="73536" cy="143676"/>
              </a:xfrm>
              <a:custGeom>
                <a:avLst/>
                <a:gdLst>
                  <a:gd name="connsiteX0" fmla="*/ 21273 w 73536"/>
                  <a:gd name="connsiteY0" fmla="*/ 90569 h 143676"/>
                  <a:gd name="connsiteX1" fmla="*/ 50896 w 73536"/>
                  <a:gd name="connsiteY1" fmla="*/ 85455 h 143676"/>
                  <a:gd name="connsiteX2" fmla="*/ 50997 w 73536"/>
                  <a:gd name="connsiteY2" fmla="*/ 50739 h 143676"/>
                  <a:gd name="connsiteX3" fmla="*/ 63491 w 73536"/>
                  <a:gd name="connsiteY3" fmla="*/ 34602 h 143676"/>
                  <a:gd name="connsiteX4" fmla="*/ 73366 w 73536"/>
                  <a:gd name="connsiteY4" fmla="*/ 50966 h 143676"/>
                  <a:gd name="connsiteX5" fmla="*/ 73063 w 73536"/>
                  <a:gd name="connsiteY5" fmla="*/ 129830 h 143676"/>
                  <a:gd name="connsiteX6" fmla="*/ 65960 w 73536"/>
                  <a:gd name="connsiteY6" fmla="*/ 143069 h 143676"/>
                  <a:gd name="connsiteX7" fmla="*/ 54372 w 73536"/>
                  <a:gd name="connsiteY7" fmla="*/ 131990 h 143676"/>
                  <a:gd name="connsiteX8" fmla="*/ 48629 w 73536"/>
                  <a:gd name="connsiteY8" fmla="*/ 107558 h 143676"/>
                  <a:gd name="connsiteX9" fmla="*/ 22331 w 73536"/>
                  <a:gd name="connsiteY9" fmla="*/ 109887 h 143676"/>
                  <a:gd name="connsiteX10" fmla="*/ 163 w 73536"/>
                  <a:gd name="connsiteY10" fmla="*/ 87444 h 143676"/>
                  <a:gd name="connsiteX11" fmla="*/ 1574 w 73536"/>
                  <a:gd name="connsiteY11" fmla="*/ 13523 h 143676"/>
                  <a:gd name="connsiteX12" fmla="*/ 11297 w 73536"/>
                  <a:gd name="connsiteY12" fmla="*/ 0 h 143676"/>
                  <a:gd name="connsiteX13" fmla="*/ 20970 w 73536"/>
                  <a:gd name="connsiteY13" fmla="*/ 13523 h 143676"/>
                  <a:gd name="connsiteX14" fmla="*/ 21323 w 73536"/>
                  <a:gd name="connsiteY14" fmla="*/ 50512 h 143676"/>
                  <a:gd name="connsiteX15" fmla="*/ 21323 w 73536"/>
                  <a:gd name="connsiteY15" fmla="*/ 90626 h 14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536" h="143676">
                    <a:moveTo>
                      <a:pt x="21273" y="90569"/>
                    </a:moveTo>
                    <a:cubicBezTo>
                      <a:pt x="32659" y="88580"/>
                      <a:pt x="40367" y="87273"/>
                      <a:pt x="50896" y="85455"/>
                    </a:cubicBezTo>
                    <a:cubicBezTo>
                      <a:pt x="50896" y="73239"/>
                      <a:pt x="50594" y="61989"/>
                      <a:pt x="50997" y="50739"/>
                    </a:cubicBezTo>
                    <a:cubicBezTo>
                      <a:pt x="51299" y="41932"/>
                      <a:pt x="53717" y="33807"/>
                      <a:pt x="63491" y="34602"/>
                    </a:cubicBezTo>
                    <a:cubicBezTo>
                      <a:pt x="72106" y="35284"/>
                      <a:pt x="73315" y="43296"/>
                      <a:pt x="73366" y="50966"/>
                    </a:cubicBezTo>
                    <a:cubicBezTo>
                      <a:pt x="73517" y="77273"/>
                      <a:pt x="73769" y="103580"/>
                      <a:pt x="73063" y="129830"/>
                    </a:cubicBezTo>
                    <a:cubicBezTo>
                      <a:pt x="72963" y="134490"/>
                      <a:pt x="69386" y="141762"/>
                      <a:pt x="65960" y="143069"/>
                    </a:cubicBezTo>
                    <a:cubicBezTo>
                      <a:pt x="58856" y="145853"/>
                      <a:pt x="56085" y="138524"/>
                      <a:pt x="54372" y="131990"/>
                    </a:cubicBezTo>
                    <a:cubicBezTo>
                      <a:pt x="52357" y="124262"/>
                      <a:pt x="50695" y="116364"/>
                      <a:pt x="48629" y="107558"/>
                    </a:cubicBezTo>
                    <a:cubicBezTo>
                      <a:pt x="39460" y="108410"/>
                      <a:pt x="30895" y="109603"/>
                      <a:pt x="22331" y="109887"/>
                    </a:cubicBezTo>
                    <a:cubicBezTo>
                      <a:pt x="6411" y="110342"/>
                      <a:pt x="617" y="105512"/>
                      <a:pt x="163" y="87444"/>
                    </a:cubicBezTo>
                    <a:cubicBezTo>
                      <a:pt x="-441" y="62841"/>
                      <a:pt x="768" y="38182"/>
                      <a:pt x="1574" y="13523"/>
                    </a:cubicBezTo>
                    <a:cubicBezTo>
                      <a:pt x="1776" y="6705"/>
                      <a:pt x="3539" y="0"/>
                      <a:pt x="11297" y="0"/>
                    </a:cubicBezTo>
                    <a:cubicBezTo>
                      <a:pt x="19106" y="0"/>
                      <a:pt x="20769" y="6534"/>
                      <a:pt x="20970" y="13523"/>
                    </a:cubicBezTo>
                    <a:cubicBezTo>
                      <a:pt x="21323" y="25853"/>
                      <a:pt x="21273" y="38182"/>
                      <a:pt x="21323" y="50512"/>
                    </a:cubicBezTo>
                    <a:cubicBezTo>
                      <a:pt x="21373" y="62728"/>
                      <a:pt x="21323" y="74944"/>
                      <a:pt x="21323" y="90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7" name="Freeform: Shape 2286">
                <a:extLst>
                  <a:ext uri="{FF2B5EF4-FFF2-40B4-BE49-F238E27FC236}">
                    <a16:creationId xmlns:a16="http://schemas.microsoft.com/office/drawing/2014/main" id="{3251D85F-22D6-21E1-21A9-55D18910241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4454" y="464868"/>
                <a:ext cx="74904" cy="216386"/>
              </a:xfrm>
              <a:custGeom>
                <a:avLst/>
                <a:gdLst>
                  <a:gd name="connsiteX0" fmla="*/ 53151 w 74904"/>
                  <a:gd name="connsiteY0" fmla="*/ 216386 h 216386"/>
                  <a:gd name="connsiteX1" fmla="*/ 51740 w 74904"/>
                  <a:gd name="connsiteY1" fmla="*/ 185420 h 216386"/>
                  <a:gd name="connsiteX2" fmla="*/ 49020 w 74904"/>
                  <a:gd name="connsiteY2" fmla="*/ 121442 h 216386"/>
                  <a:gd name="connsiteX3" fmla="*/ 11487 w 74904"/>
                  <a:gd name="connsiteY3" fmla="*/ 23487 h 216386"/>
                  <a:gd name="connsiteX4" fmla="*/ 0 w 74904"/>
                  <a:gd name="connsiteY4" fmla="*/ 5873 h 216386"/>
                  <a:gd name="connsiteX5" fmla="*/ 20958 w 74904"/>
                  <a:gd name="connsiteY5" fmla="*/ 4964 h 216386"/>
                  <a:gd name="connsiteX6" fmla="*/ 49020 w 74904"/>
                  <a:gd name="connsiteY6" fmla="*/ 38828 h 216386"/>
                  <a:gd name="connsiteX7" fmla="*/ 71540 w 74904"/>
                  <a:gd name="connsiteY7" fmla="*/ 183602 h 216386"/>
                  <a:gd name="connsiteX8" fmla="*/ 53151 w 74904"/>
                  <a:gd name="connsiteY8" fmla="*/ 216386 h 21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04" h="216386">
                    <a:moveTo>
                      <a:pt x="53151" y="216386"/>
                    </a:moveTo>
                    <a:cubicBezTo>
                      <a:pt x="52547" y="202920"/>
                      <a:pt x="52093" y="194170"/>
                      <a:pt x="51740" y="185420"/>
                    </a:cubicBezTo>
                    <a:cubicBezTo>
                      <a:pt x="50884" y="164113"/>
                      <a:pt x="51136" y="142636"/>
                      <a:pt x="49020" y="121442"/>
                    </a:cubicBezTo>
                    <a:cubicBezTo>
                      <a:pt x="45342" y="84737"/>
                      <a:pt x="33956" y="51328"/>
                      <a:pt x="11487" y="23487"/>
                    </a:cubicBezTo>
                    <a:cubicBezTo>
                      <a:pt x="7305" y="18317"/>
                      <a:pt x="4081" y="12180"/>
                      <a:pt x="0" y="5873"/>
                    </a:cubicBezTo>
                    <a:cubicBezTo>
                      <a:pt x="8464" y="-2763"/>
                      <a:pt x="15517" y="-831"/>
                      <a:pt x="20958" y="4964"/>
                    </a:cubicBezTo>
                    <a:cubicBezTo>
                      <a:pt x="30933" y="15532"/>
                      <a:pt x="42168" y="25817"/>
                      <a:pt x="49020" y="38828"/>
                    </a:cubicBezTo>
                    <a:cubicBezTo>
                      <a:pt x="72497" y="83544"/>
                      <a:pt x="80004" y="132238"/>
                      <a:pt x="71540" y="183602"/>
                    </a:cubicBezTo>
                    <a:cubicBezTo>
                      <a:pt x="69273" y="197522"/>
                      <a:pt x="67560" y="200022"/>
                      <a:pt x="53151" y="21638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52C55D42-6AF8-5017-C5A4-1A04DD6FE1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5747" y="1921576"/>
                <a:ext cx="241236" cy="33572"/>
              </a:xfrm>
              <a:custGeom>
                <a:avLst/>
                <a:gdLst>
                  <a:gd name="connsiteX0" fmla="*/ 241236 w 241236"/>
                  <a:gd name="connsiteY0" fmla="*/ 5709 h 33572"/>
                  <a:gd name="connsiteX1" fmla="*/ 226576 w 241236"/>
                  <a:gd name="connsiteY1" fmla="*/ 15539 h 33572"/>
                  <a:gd name="connsiteX2" fmla="*/ 15584 w 241236"/>
                  <a:gd name="connsiteY2" fmla="*/ 26391 h 33572"/>
                  <a:gd name="connsiteX3" fmla="*/ 218 w 241236"/>
                  <a:gd name="connsiteY3" fmla="*/ 14175 h 33572"/>
                  <a:gd name="connsiteX4" fmla="*/ 18607 w 241236"/>
                  <a:gd name="connsiteY4" fmla="*/ 6618 h 33572"/>
                  <a:gd name="connsiteX5" fmla="*/ 193426 w 241236"/>
                  <a:gd name="connsiteY5" fmla="*/ 2527 h 33572"/>
                  <a:gd name="connsiteX6" fmla="*/ 241236 w 241236"/>
                  <a:gd name="connsiteY6" fmla="*/ 5709 h 33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36" h="33572">
                    <a:moveTo>
                      <a:pt x="241236" y="5709"/>
                    </a:moveTo>
                    <a:cubicBezTo>
                      <a:pt x="234435" y="10368"/>
                      <a:pt x="230808" y="14459"/>
                      <a:pt x="226576" y="15539"/>
                    </a:cubicBezTo>
                    <a:cubicBezTo>
                      <a:pt x="156850" y="33437"/>
                      <a:pt x="86569" y="39800"/>
                      <a:pt x="15584" y="26391"/>
                    </a:cubicBezTo>
                    <a:cubicBezTo>
                      <a:pt x="8883" y="25141"/>
                      <a:pt x="-1646" y="26107"/>
                      <a:pt x="218" y="14175"/>
                    </a:cubicBezTo>
                    <a:cubicBezTo>
                      <a:pt x="1830" y="3664"/>
                      <a:pt x="11654" y="5482"/>
                      <a:pt x="18607" y="6618"/>
                    </a:cubicBezTo>
                    <a:cubicBezTo>
                      <a:pt x="77098" y="16050"/>
                      <a:pt x="135237" y="10141"/>
                      <a:pt x="193426" y="2527"/>
                    </a:cubicBezTo>
                    <a:cubicBezTo>
                      <a:pt x="207885" y="652"/>
                      <a:pt x="223150" y="-3382"/>
                      <a:pt x="241236" y="570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0EFE2EA0-016F-111E-8288-D0FFD41167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7494" y="171449"/>
                <a:ext cx="66076" cy="162759"/>
              </a:xfrm>
              <a:custGeom>
                <a:avLst/>
                <a:gdLst>
                  <a:gd name="connsiteX0" fmla="*/ 27536 w 66076"/>
                  <a:gd name="connsiteY0" fmla="*/ 133723 h 162759"/>
                  <a:gd name="connsiteX1" fmla="*/ 66077 w 66076"/>
                  <a:gd name="connsiteY1" fmla="*/ 147302 h 162759"/>
                  <a:gd name="connsiteX2" fmla="*/ 10507 w 66076"/>
                  <a:gd name="connsiteY2" fmla="*/ 157075 h 162759"/>
                  <a:gd name="connsiteX3" fmla="*/ 28 w 66076"/>
                  <a:gd name="connsiteY3" fmla="*/ 131791 h 162759"/>
                  <a:gd name="connsiteX4" fmla="*/ 9550 w 66076"/>
                  <a:gd name="connsiteY4" fmla="*/ 16279 h 162759"/>
                  <a:gd name="connsiteX5" fmla="*/ 10104 w 66076"/>
                  <a:gd name="connsiteY5" fmla="*/ 13892 h 162759"/>
                  <a:gd name="connsiteX6" fmla="*/ 22951 w 66076"/>
                  <a:gd name="connsiteY6" fmla="*/ 142 h 162759"/>
                  <a:gd name="connsiteX7" fmla="*/ 33128 w 66076"/>
                  <a:gd name="connsiteY7" fmla="*/ 16506 h 162759"/>
                  <a:gd name="connsiteX8" fmla="*/ 28694 w 66076"/>
                  <a:gd name="connsiteY8" fmla="*/ 117643 h 162759"/>
                  <a:gd name="connsiteX9" fmla="*/ 27536 w 66076"/>
                  <a:gd name="connsiteY9" fmla="*/ 133666 h 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6" h="162759">
                    <a:moveTo>
                      <a:pt x="27536" y="133723"/>
                    </a:moveTo>
                    <a:cubicBezTo>
                      <a:pt x="41894" y="138495"/>
                      <a:pt x="56303" y="134745"/>
                      <a:pt x="66077" y="147302"/>
                    </a:cubicBezTo>
                    <a:cubicBezTo>
                      <a:pt x="53985" y="161734"/>
                      <a:pt x="22145" y="168325"/>
                      <a:pt x="10507" y="157075"/>
                    </a:cubicBezTo>
                    <a:cubicBezTo>
                      <a:pt x="4663" y="151450"/>
                      <a:pt x="-425" y="140143"/>
                      <a:pt x="28" y="131791"/>
                    </a:cubicBezTo>
                    <a:cubicBezTo>
                      <a:pt x="2094" y="93211"/>
                      <a:pt x="6175" y="54745"/>
                      <a:pt x="9550" y="16279"/>
                    </a:cubicBezTo>
                    <a:cubicBezTo>
                      <a:pt x="9600" y="15483"/>
                      <a:pt x="9903" y="14688"/>
                      <a:pt x="10104" y="13892"/>
                    </a:cubicBezTo>
                    <a:cubicBezTo>
                      <a:pt x="12321" y="6790"/>
                      <a:pt x="14286" y="-1165"/>
                      <a:pt x="22951" y="142"/>
                    </a:cubicBezTo>
                    <a:cubicBezTo>
                      <a:pt x="31012" y="1335"/>
                      <a:pt x="33430" y="8324"/>
                      <a:pt x="33128" y="16506"/>
                    </a:cubicBezTo>
                    <a:cubicBezTo>
                      <a:pt x="31768" y="50199"/>
                      <a:pt x="30206" y="83949"/>
                      <a:pt x="28694" y="117643"/>
                    </a:cubicBezTo>
                    <a:cubicBezTo>
                      <a:pt x="28493" y="122472"/>
                      <a:pt x="27989" y="127245"/>
                      <a:pt x="27536" y="1336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C423E0D3-B8F2-7FDF-5867-E080817565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416" y="1854904"/>
                <a:ext cx="85142" cy="124540"/>
              </a:xfrm>
              <a:custGeom>
                <a:avLst/>
                <a:gdLst>
                  <a:gd name="connsiteX0" fmla="*/ 42974 w 85142"/>
                  <a:gd name="connsiteY0" fmla="*/ 77552 h 124540"/>
                  <a:gd name="connsiteX1" fmla="*/ 2569 w 85142"/>
                  <a:gd name="connsiteY1" fmla="*/ 124541 h 124540"/>
                  <a:gd name="connsiteX2" fmla="*/ 23628 w 85142"/>
                  <a:gd name="connsiteY2" fmla="*/ 57949 h 124540"/>
                  <a:gd name="connsiteX3" fmla="*/ 11487 w 85142"/>
                  <a:gd name="connsiteY3" fmla="*/ 42495 h 124540"/>
                  <a:gd name="connsiteX4" fmla="*/ 1763 w 85142"/>
                  <a:gd name="connsiteY4" fmla="*/ 29313 h 124540"/>
                  <a:gd name="connsiteX5" fmla="*/ 0 w 85142"/>
                  <a:gd name="connsiteY5" fmla="*/ 13688 h 124540"/>
                  <a:gd name="connsiteX6" fmla="*/ 15366 w 85142"/>
                  <a:gd name="connsiteY6" fmla="*/ 16301 h 124540"/>
                  <a:gd name="connsiteX7" fmla="*/ 34057 w 85142"/>
                  <a:gd name="connsiteY7" fmla="*/ 35335 h 124540"/>
                  <a:gd name="connsiteX8" fmla="*/ 48012 w 85142"/>
                  <a:gd name="connsiteY8" fmla="*/ 8858 h 124540"/>
                  <a:gd name="connsiteX9" fmla="*/ 72044 w 85142"/>
                  <a:gd name="connsiteY9" fmla="*/ 6983 h 124540"/>
                  <a:gd name="connsiteX10" fmla="*/ 52798 w 85142"/>
                  <a:gd name="connsiteY10" fmla="*/ 53120 h 124540"/>
                  <a:gd name="connsiteX11" fmla="*/ 85142 w 85142"/>
                  <a:gd name="connsiteY11" fmla="*/ 100961 h 124540"/>
                  <a:gd name="connsiteX12" fmla="*/ 42874 w 85142"/>
                  <a:gd name="connsiteY12" fmla="*/ 77552 h 1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42" h="124540">
                    <a:moveTo>
                      <a:pt x="42974" y="77552"/>
                    </a:moveTo>
                    <a:cubicBezTo>
                      <a:pt x="28616" y="92609"/>
                      <a:pt x="26701" y="118404"/>
                      <a:pt x="2569" y="124541"/>
                    </a:cubicBezTo>
                    <a:cubicBezTo>
                      <a:pt x="453" y="97665"/>
                      <a:pt x="16625" y="80506"/>
                      <a:pt x="23628" y="57949"/>
                    </a:cubicBezTo>
                    <a:cubicBezTo>
                      <a:pt x="19951" y="53290"/>
                      <a:pt x="15719" y="47892"/>
                      <a:pt x="11487" y="42495"/>
                    </a:cubicBezTo>
                    <a:cubicBezTo>
                      <a:pt x="8111" y="38176"/>
                      <a:pt x="3829" y="34313"/>
                      <a:pt x="1763" y="29313"/>
                    </a:cubicBezTo>
                    <a:cubicBezTo>
                      <a:pt x="-101" y="24767"/>
                      <a:pt x="504" y="18972"/>
                      <a:pt x="0" y="13688"/>
                    </a:cubicBezTo>
                    <a:cubicBezTo>
                      <a:pt x="5189" y="14426"/>
                      <a:pt x="11336" y="13460"/>
                      <a:pt x="15366" y="16301"/>
                    </a:cubicBezTo>
                    <a:cubicBezTo>
                      <a:pt x="21915" y="20904"/>
                      <a:pt x="27054" y="28006"/>
                      <a:pt x="34057" y="35335"/>
                    </a:cubicBezTo>
                    <a:cubicBezTo>
                      <a:pt x="39246" y="25336"/>
                      <a:pt x="43176" y="16756"/>
                      <a:pt x="48012" y="8858"/>
                    </a:cubicBezTo>
                    <a:cubicBezTo>
                      <a:pt x="55116" y="-2619"/>
                      <a:pt x="57433" y="-2619"/>
                      <a:pt x="72044" y="6983"/>
                    </a:cubicBezTo>
                    <a:cubicBezTo>
                      <a:pt x="65696" y="22154"/>
                      <a:pt x="59297" y="37495"/>
                      <a:pt x="52798" y="53120"/>
                    </a:cubicBezTo>
                    <a:cubicBezTo>
                      <a:pt x="63026" y="69483"/>
                      <a:pt x="81011" y="78234"/>
                      <a:pt x="85142" y="100961"/>
                    </a:cubicBezTo>
                    <a:cubicBezTo>
                      <a:pt x="65847" y="103461"/>
                      <a:pt x="57383" y="84256"/>
                      <a:pt x="42874" y="7755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1" name="Freeform: Shape 2290">
                <a:extLst>
                  <a:ext uri="{FF2B5EF4-FFF2-40B4-BE49-F238E27FC236}">
                    <a16:creationId xmlns:a16="http://schemas.microsoft.com/office/drawing/2014/main" id="{42C8F4B1-CCA5-899D-9658-62758E54DC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86828" y="1012108"/>
                <a:ext cx="86498" cy="145621"/>
              </a:xfrm>
              <a:custGeom>
                <a:avLst/>
                <a:gdLst>
                  <a:gd name="connsiteX0" fmla="*/ 48109 w 86498"/>
                  <a:gd name="connsiteY0" fmla="*/ 123694 h 145621"/>
                  <a:gd name="connsiteX1" fmla="*/ 86498 w 86498"/>
                  <a:gd name="connsiteY1" fmla="*/ 100455 h 145621"/>
                  <a:gd name="connsiteX2" fmla="*/ 51132 w 86498"/>
                  <a:gd name="connsiteY2" fmla="*/ 144888 h 145621"/>
                  <a:gd name="connsiteX3" fmla="*/ 27856 w 86498"/>
                  <a:gd name="connsiteY3" fmla="*/ 132046 h 145621"/>
                  <a:gd name="connsiteX4" fmla="*/ 19694 w 86498"/>
                  <a:gd name="connsiteY4" fmla="*/ 105626 h 145621"/>
                  <a:gd name="connsiteX5" fmla="*/ 14052 w 86498"/>
                  <a:gd name="connsiteY5" fmla="*/ 108296 h 145621"/>
                  <a:gd name="connsiteX6" fmla="*/ 550 w 86498"/>
                  <a:gd name="connsiteY6" fmla="*/ 97671 h 145621"/>
                  <a:gd name="connsiteX7" fmla="*/ 4933 w 86498"/>
                  <a:gd name="connsiteY7" fmla="*/ 83751 h 145621"/>
                  <a:gd name="connsiteX8" fmla="*/ 22566 w 86498"/>
                  <a:gd name="connsiteY8" fmla="*/ 17784 h 145621"/>
                  <a:gd name="connsiteX9" fmla="*/ 23977 w 86498"/>
                  <a:gd name="connsiteY9" fmla="*/ 10568 h 145621"/>
                  <a:gd name="connsiteX10" fmla="*/ 36521 w 86498"/>
                  <a:gd name="connsiteY10" fmla="*/ 512 h 145621"/>
                  <a:gd name="connsiteX11" fmla="*/ 43977 w 86498"/>
                  <a:gd name="connsiteY11" fmla="*/ 16023 h 145621"/>
                  <a:gd name="connsiteX12" fmla="*/ 41005 w 86498"/>
                  <a:gd name="connsiteY12" fmla="*/ 77501 h 145621"/>
                  <a:gd name="connsiteX13" fmla="*/ 48109 w 86498"/>
                  <a:gd name="connsiteY13" fmla="*/ 123751 h 14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498" h="145621">
                    <a:moveTo>
                      <a:pt x="48109" y="123694"/>
                    </a:moveTo>
                    <a:cubicBezTo>
                      <a:pt x="61006" y="115910"/>
                      <a:pt x="72795" y="108751"/>
                      <a:pt x="86498" y="100455"/>
                    </a:cubicBezTo>
                    <a:cubicBezTo>
                      <a:pt x="81662" y="123296"/>
                      <a:pt x="66447" y="141251"/>
                      <a:pt x="51132" y="144888"/>
                    </a:cubicBezTo>
                    <a:cubicBezTo>
                      <a:pt x="40350" y="147444"/>
                      <a:pt x="32239" y="143353"/>
                      <a:pt x="27856" y="132046"/>
                    </a:cubicBezTo>
                    <a:cubicBezTo>
                      <a:pt x="24682" y="123865"/>
                      <a:pt x="22616" y="115171"/>
                      <a:pt x="19694" y="105626"/>
                    </a:cubicBezTo>
                    <a:cubicBezTo>
                      <a:pt x="17478" y="106649"/>
                      <a:pt x="15815" y="107558"/>
                      <a:pt x="14052" y="108296"/>
                    </a:cubicBezTo>
                    <a:cubicBezTo>
                      <a:pt x="2565" y="112842"/>
                      <a:pt x="-1617" y="109660"/>
                      <a:pt x="550" y="97671"/>
                    </a:cubicBezTo>
                    <a:cubicBezTo>
                      <a:pt x="1406" y="92898"/>
                      <a:pt x="3673" y="88467"/>
                      <a:pt x="4933" y="83751"/>
                    </a:cubicBezTo>
                    <a:cubicBezTo>
                      <a:pt x="10878" y="61762"/>
                      <a:pt x="16722" y="39773"/>
                      <a:pt x="22566" y="17784"/>
                    </a:cubicBezTo>
                    <a:cubicBezTo>
                      <a:pt x="23170" y="15398"/>
                      <a:pt x="23322" y="12898"/>
                      <a:pt x="23977" y="10568"/>
                    </a:cubicBezTo>
                    <a:cubicBezTo>
                      <a:pt x="25841" y="3580"/>
                      <a:pt x="29267" y="-1704"/>
                      <a:pt x="36521" y="512"/>
                    </a:cubicBezTo>
                    <a:cubicBezTo>
                      <a:pt x="43323" y="2614"/>
                      <a:pt x="44532" y="8409"/>
                      <a:pt x="43977" y="16023"/>
                    </a:cubicBezTo>
                    <a:cubicBezTo>
                      <a:pt x="42567" y="36478"/>
                      <a:pt x="41358" y="56989"/>
                      <a:pt x="41005" y="77501"/>
                    </a:cubicBezTo>
                    <a:cubicBezTo>
                      <a:pt x="40753" y="92785"/>
                      <a:pt x="40552" y="108410"/>
                      <a:pt x="48109" y="1237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2" name="Freeform: Shape 2291">
                <a:extLst>
                  <a:ext uri="{FF2B5EF4-FFF2-40B4-BE49-F238E27FC236}">
                    <a16:creationId xmlns:a16="http://schemas.microsoft.com/office/drawing/2014/main" id="{343D326F-2120-ADD6-5385-494EAC701E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2373" y="909015"/>
                <a:ext cx="48521" cy="202753"/>
              </a:xfrm>
              <a:custGeom>
                <a:avLst/>
                <a:gdLst>
                  <a:gd name="connsiteX0" fmla="*/ 48522 w 48521"/>
                  <a:gd name="connsiteY0" fmla="*/ 202696 h 202753"/>
                  <a:gd name="connsiteX1" fmla="*/ 18697 w 48521"/>
                  <a:gd name="connsiteY1" fmla="*/ 177242 h 202753"/>
                  <a:gd name="connsiteX2" fmla="*/ 1668 w 48521"/>
                  <a:gd name="connsiteY2" fmla="*/ 69627 h 202753"/>
                  <a:gd name="connsiteX3" fmla="*/ 15321 w 48521"/>
                  <a:gd name="connsiteY3" fmla="*/ 10195 h 202753"/>
                  <a:gd name="connsiteX4" fmla="*/ 35221 w 48521"/>
                  <a:gd name="connsiteY4" fmla="*/ 138 h 202753"/>
                  <a:gd name="connsiteX5" fmla="*/ 33962 w 48521"/>
                  <a:gd name="connsiteY5" fmla="*/ 16445 h 202753"/>
                  <a:gd name="connsiteX6" fmla="*/ 44088 w 48521"/>
                  <a:gd name="connsiteY6" fmla="*/ 184912 h 202753"/>
                  <a:gd name="connsiteX7" fmla="*/ 48471 w 48521"/>
                  <a:gd name="connsiteY7" fmla="*/ 202753 h 20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1" h="202753">
                    <a:moveTo>
                      <a:pt x="48522" y="202696"/>
                    </a:moveTo>
                    <a:cubicBezTo>
                      <a:pt x="32148" y="200424"/>
                      <a:pt x="25045" y="188946"/>
                      <a:pt x="18697" y="177242"/>
                    </a:cubicBezTo>
                    <a:cubicBezTo>
                      <a:pt x="761" y="143946"/>
                      <a:pt x="-2614" y="107128"/>
                      <a:pt x="1668" y="69627"/>
                    </a:cubicBezTo>
                    <a:cubicBezTo>
                      <a:pt x="3986" y="49457"/>
                      <a:pt x="9527" y="29570"/>
                      <a:pt x="15321" y="10195"/>
                    </a:cubicBezTo>
                    <a:cubicBezTo>
                      <a:pt x="18596" y="-771"/>
                      <a:pt x="20158" y="-203"/>
                      <a:pt x="35221" y="138"/>
                    </a:cubicBezTo>
                    <a:cubicBezTo>
                      <a:pt x="34818" y="5650"/>
                      <a:pt x="35272" y="11332"/>
                      <a:pt x="33962" y="16445"/>
                    </a:cubicBezTo>
                    <a:cubicBezTo>
                      <a:pt x="19049" y="74059"/>
                      <a:pt x="19251" y="130310"/>
                      <a:pt x="44088" y="184912"/>
                    </a:cubicBezTo>
                    <a:cubicBezTo>
                      <a:pt x="46204" y="189571"/>
                      <a:pt x="46658" y="195196"/>
                      <a:pt x="48471" y="2027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3" name="Freeform: Shape 2292">
                <a:extLst>
                  <a:ext uri="{FF2B5EF4-FFF2-40B4-BE49-F238E27FC236}">
                    <a16:creationId xmlns:a16="http://schemas.microsoft.com/office/drawing/2014/main" id="{85213E4D-5D25-A8D3-B1F0-65C8EFCB89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6999" y="887785"/>
                <a:ext cx="58015" cy="196028"/>
              </a:xfrm>
              <a:custGeom>
                <a:avLst/>
                <a:gdLst>
                  <a:gd name="connsiteX0" fmla="*/ 33301 w 58015"/>
                  <a:gd name="connsiteY0" fmla="*/ 196029 h 196028"/>
                  <a:gd name="connsiteX1" fmla="*/ 29926 w 58015"/>
                  <a:gd name="connsiteY1" fmla="*/ 160176 h 196028"/>
                  <a:gd name="connsiteX2" fmla="*/ 33906 w 58015"/>
                  <a:gd name="connsiteY2" fmla="*/ 86312 h 196028"/>
                  <a:gd name="connsiteX3" fmla="*/ 32243 w 58015"/>
                  <a:gd name="connsiteY3" fmla="*/ 59266 h 196028"/>
                  <a:gd name="connsiteX4" fmla="*/ 0 w 58015"/>
                  <a:gd name="connsiteY4" fmla="*/ 15061 h 196028"/>
                  <a:gd name="connsiteX5" fmla="*/ 16877 w 58015"/>
                  <a:gd name="connsiteY5" fmla="*/ 1311 h 196028"/>
                  <a:gd name="connsiteX6" fmla="*/ 40002 w 58015"/>
                  <a:gd name="connsiteY6" fmla="*/ 18527 h 196028"/>
                  <a:gd name="connsiteX7" fmla="*/ 53756 w 58015"/>
                  <a:gd name="connsiteY7" fmla="*/ 51539 h 196028"/>
                  <a:gd name="connsiteX8" fmla="*/ 49221 w 58015"/>
                  <a:gd name="connsiteY8" fmla="*/ 171312 h 196028"/>
                  <a:gd name="connsiteX9" fmla="*/ 33301 w 58015"/>
                  <a:gd name="connsiteY9" fmla="*/ 196029 h 19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15" h="196028">
                    <a:moveTo>
                      <a:pt x="33301" y="196029"/>
                    </a:moveTo>
                    <a:cubicBezTo>
                      <a:pt x="24938" y="184494"/>
                      <a:pt x="29422" y="171994"/>
                      <a:pt x="29926" y="160176"/>
                    </a:cubicBezTo>
                    <a:cubicBezTo>
                      <a:pt x="30984" y="135574"/>
                      <a:pt x="32898" y="110971"/>
                      <a:pt x="33906" y="86312"/>
                    </a:cubicBezTo>
                    <a:cubicBezTo>
                      <a:pt x="34259" y="77335"/>
                      <a:pt x="33402" y="68187"/>
                      <a:pt x="32243" y="59266"/>
                    </a:cubicBezTo>
                    <a:cubicBezTo>
                      <a:pt x="29472" y="37675"/>
                      <a:pt x="21260" y="20459"/>
                      <a:pt x="0" y="15061"/>
                    </a:cubicBezTo>
                    <a:cubicBezTo>
                      <a:pt x="1612" y="1766"/>
                      <a:pt x="8464" y="-2439"/>
                      <a:pt x="16877" y="1311"/>
                    </a:cubicBezTo>
                    <a:cubicBezTo>
                      <a:pt x="25392" y="5061"/>
                      <a:pt x="34510" y="10686"/>
                      <a:pt x="40002" y="18527"/>
                    </a:cubicBezTo>
                    <a:cubicBezTo>
                      <a:pt x="46551" y="27846"/>
                      <a:pt x="51589" y="39891"/>
                      <a:pt x="53756" y="51539"/>
                    </a:cubicBezTo>
                    <a:cubicBezTo>
                      <a:pt x="61162" y="91653"/>
                      <a:pt x="58441" y="131824"/>
                      <a:pt x="49221" y="171312"/>
                    </a:cubicBezTo>
                    <a:cubicBezTo>
                      <a:pt x="46954" y="181085"/>
                      <a:pt x="44586" y="192165"/>
                      <a:pt x="33301" y="1960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4" name="Freeform: Shape 2293">
                <a:extLst>
                  <a:ext uri="{FF2B5EF4-FFF2-40B4-BE49-F238E27FC236}">
                    <a16:creationId xmlns:a16="http://schemas.microsoft.com/office/drawing/2014/main" id="{A3A4D1B1-9F58-7292-FD61-4C474713F07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51914" y="107387"/>
                <a:ext cx="79289" cy="100713"/>
              </a:xfrm>
              <a:custGeom>
                <a:avLst/>
                <a:gdLst>
                  <a:gd name="connsiteX0" fmla="*/ 79290 w 79289"/>
                  <a:gd name="connsiteY0" fmla="*/ 94091 h 100713"/>
                  <a:gd name="connsiteX1" fmla="*/ 52689 w 79289"/>
                  <a:gd name="connsiteY1" fmla="*/ 86705 h 100713"/>
                  <a:gd name="connsiteX2" fmla="*/ 41656 w 79289"/>
                  <a:gd name="connsiteY2" fmla="*/ 95227 h 100713"/>
                  <a:gd name="connsiteX3" fmla="*/ 42 w 79289"/>
                  <a:gd name="connsiteY3" fmla="*/ 69829 h 100713"/>
                  <a:gd name="connsiteX4" fmla="*/ 25131 w 79289"/>
                  <a:gd name="connsiteY4" fmla="*/ 6818 h 100713"/>
                  <a:gd name="connsiteX5" fmla="*/ 52588 w 79289"/>
                  <a:gd name="connsiteY5" fmla="*/ 5340 h 100713"/>
                  <a:gd name="connsiteX6" fmla="*/ 24728 w 79289"/>
                  <a:gd name="connsiteY6" fmla="*/ 81818 h 100713"/>
                  <a:gd name="connsiteX7" fmla="*/ 43621 w 79289"/>
                  <a:gd name="connsiteY7" fmla="*/ 54375 h 100713"/>
                  <a:gd name="connsiteX8" fmla="*/ 41605 w 79289"/>
                  <a:gd name="connsiteY8" fmla="*/ 37272 h 100713"/>
                  <a:gd name="connsiteX9" fmla="*/ 49918 w 79289"/>
                  <a:gd name="connsiteY9" fmla="*/ 23068 h 100713"/>
                  <a:gd name="connsiteX10" fmla="*/ 62513 w 79289"/>
                  <a:gd name="connsiteY10" fmla="*/ 33352 h 100713"/>
                  <a:gd name="connsiteX11" fmla="*/ 79290 w 79289"/>
                  <a:gd name="connsiteY11" fmla="*/ 94091 h 10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289" h="100713">
                    <a:moveTo>
                      <a:pt x="79290" y="94091"/>
                    </a:moveTo>
                    <a:cubicBezTo>
                      <a:pt x="68911" y="102614"/>
                      <a:pt x="61455" y="90909"/>
                      <a:pt x="52689" y="86705"/>
                    </a:cubicBezTo>
                    <a:cubicBezTo>
                      <a:pt x="48860" y="89659"/>
                      <a:pt x="45485" y="92898"/>
                      <a:pt x="41656" y="95227"/>
                    </a:cubicBezTo>
                    <a:cubicBezTo>
                      <a:pt x="20143" y="108352"/>
                      <a:pt x="848" y="97159"/>
                      <a:pt x="42" y="69829"/>
                    </a:cubicBezTo>
                    <a:cubicBezTo>
                      <a:pt x="-664" y="44829"/>
                      <a:pt x="7548" y="23011"/>
                      <a:pt x="25131" y="6818"/>
                    </a:cubicBezTo>
                    <a:cubicBezTo>
                      <a:pt x="32739" y="-171"/>
                      <a:pt x="41303" y="-3523"/>
                      <a:pt x="52588" y="5340"/>
                    </a:cubicBezTo>
                    <a:cubicBezTo>
                      <a:pt x="31832" y="26022"/>
                      <a:pt x="15710" y="47897"/>
                      <a:pt x="24728" y="81818"/>
                    </a:cubicBezTo>
                    <a:cubicBezTo>
                      <a:pt x="39238" y="77614"/>
                      <a:pt x="44729" y="68636"/>
                      <a:pt x="43621" y="54375"/>
                    </a:cubicBezTo>
                    <a:cubicBezTo>
                      <a:pt x="43167" y="48636"/>
                      <a:pt x="41908" y="43011"/>
                      <a:pt x="41605" y="37272"/>
                    </a:cubicBezTo>
                    <a:cubicBezTo>
                      <a:pt x="41202" y="30284"/>
                      <a:pt x="42563" y="22386"/>
                      <a:pt x="49918" y="23068"/>
                    </a:cubicBezTo>
                    <a:cubicBezTo>
                      <a:pt x="54452" y="23465"/>
                      <a:pt x="61002" y="28636"/>
                      <a:pt x="62513" y="33352"/>
                    </a:cubicBezTo>
                    <a:cubicBezTo>
                      <a:pt x="68911" y="53125"/>
                      <a:pt x="73748" y="73523"/>
                      <a:pt x="79290" y="9409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5" name="Freeform: Shape 2294">
                <a:extLst>
                  <a:ext uri="{FF2B5EF4-FFF2-40B4-BE49-F238E27FC236}">
                    <a16:creationId xmlns:a16="http://schemas.microsoft.com/office/drawing/2014/main" id="{95D8CEF7-7E57-B710-09FA-384EF6E8A0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2468" y="1616931"/>
                <a:ext cx="87056" cy="112108"/>
              </a:xfrm>
              <a:custGeom>
                <a:avLst/>
                <a:gdLst>
                  <a:gd name="connsiteX0" fmla="*/ 0 w 87056"/>
                  <a:gd name="connsiteY0" fmla="*/ 72285 h 112108"/>
                  <a:gd name="connsiteX1" fmla="*/ 32042 w 87056"/>
                  <a:gd name="connsiteY1" fmla="*/ 47398 h 112108"/>
                  <a:gd name="connsiteX2" fmla="*/ 32143 w 87056"/>
                  <a:gd name="connsiteY2" fmla="*/ 14955 h 112108"/>
                  <a:gd name="connsiteX3" fmla="*/ 43629 w 87056"/>
                  <a:gd name="connsiteY3" fmla="*/ 11 h 112108"/>
                  <a:gd name="connsiteX4" fmla="*/ 54108 w 87056"/>
                  <a:gd name="connsiteY4" fmla="*/ 15807 h 112108"/>
                  <a:gd name="connsiteX5" fmla="*/ 55418 w 87056"/>
                  <a:gd name="connsiteY5" fmla="*/ 44216 h 112108"/>
                  <a:gd name="connsiteX6" fmla="*/ 73555 w 87056"/>
                  <a:gd name="connsiteY6" fmla="*/ 55353 h 112108"/>
                  <a:gd name="connsiteX7" fmla="*/ 60507 w 87056"/>
                  <a:gd name="connsiteY7" fmla="*/ 83932 h 112108"/>
                  <a:gd name="connsiteX8" fmla="*/ 86402 w 87056"/>
                  <a:gd name="connsiteY8" fmla="*/ 93137 h 112108"/>
                  <a:gd name="connsiteX9" fmla="*/ 87057 w 87056"/>
                  <a:gd name="connsiteY9" fmla="*/ 97967 h 112108"/>
                  <a:gd name="connsiteX10" fmla="*/ 51740 w 87056"/>
                  <a:gd name="connsiteY10" fmla="*/ 111035 h 112108"/>
                  <a:gd name="connsiteX11" fmla="*/ 17633 w 87056"/>
                  <a:gd name="connsiteY11" fmla="*/ 110467 h 112108"/>
                  <a:gd name="connsiteX12" fmla="*/ 5592 w 87056"/>
                  <a:gd name="connsiteY12" fmla="*/ 103137 h 112108"/>
                  <a:gd name="connsiteX13" fmla="*/ 15013 w 87056"/>
                  <a:gd name="connsiteY13" fmla="*/ 92057 h 112108"/>
                  <a:gd name="connsiteX14" fmla="*/ 35367 w 87056"/>
                  <a:gd name="connsiteY14" fmla="*/ 85864 h 112108"/>
                  <a:gd name="connsiteX15" fmla="*/ 25240 w 87056"/>
                  <a:gd name="connsiteY15" fmla="*/ 72171 h 112108"/>
                  <a:gd name="connsiteX16" fmla="*/ 0 w 87056"/>
                  <a:gd name="connsiteY16" fmla="*/ 72285 h 11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056" h="112108">
                    <a:moveTo>
                      <a:pt x="0" y="72285"/>
                    </a:moveTo>
                    <a:cubicBezTo>
                      <a:pt x="5189" y="50012"/>
                      <a:pt x="20454" y="55353"/>
                      <a:pt x="32042" y="47398"/>
                    </a:cubicBezTo>
                    <a:cubicBezTo>
                      <a:pt x="32042" y="37512"/>
                      <a:pt x="31689" y="26205"/>
                      <a:pt x="32143" y="14955"/>
                    </a:cubicBezTo>
                    <a:cubicBezTo>
                      <a:pt x="32495" y="7057"/>
                      <a:pt x="35417" y="-330"/>
                      <a:pt x="43629" y="11"/>
                    </a:cubicBezTo>
                    <a:cubicBezTo>
                      <a:pt x="51791" y="352"/>
                      <a:pt x="53856" y="7625"/>
                      <a:pt x="54108" y="15807"/>
                    </a:cubicBezTo>
                    <a:cubicBezTo>
                      <a:pt x="54360" y="24841"/>
                      <a:pt x="54914" y="33818"/>
                      <a:pt x="55418" y="44216"/>
                    </a:cubicBezTo>
                    <a:cubicBezTo>
                      <a:pt x="61162" y="47739"/>
                      <a:pt x="67207" y="51432"/>
                      <a:pt x="73555" y="55353"/>
                    </a:cubicBezTo>
                    <a:cubicBezTo>
                      <a:pt x="64487" y="64938"/>
                      <a:pt x="60139" y="74461"/>
                      <a:pt x="60507" y="83932"/>
                    </a:cubicBezTo>
                    <a:cubicBezTo>
                      <a:pt x="68920" y="86944"/>
                      <a:pt x="77636" y="90069"/>
                      <a:pt x="86402" y="93137"/>
                    </a:cubicBezTo>
                    <a:cubicBezTo>
                      <a:pt x="86603" y="94728"/>
                      <a:pt x="86855" y="96376"/>
                      <a:pt x="87057" y="97967"/>
                    </a:cubicBezTo>
                    <a:cubicBezTo>
                      <a:pt x="75318" y="102512"/>
                      <a:pt x="63832" y="108762"/>
                      <a:pt x="51740" y="111035"/>
                    </a:cubicBezTo>
                    <a:cubicBezTo>
                      <a:pt x="40707" y="113137"/>
                      <a:pt x="28918" y="111717"/>
                      <a:pt x="17633" y="110467"/>
                    </a:cubicBezTo>
                    <a:cubicBezTo>
                      <a:pt x="13451" y="110012"/>
                      <a:pt x="9623" y="105694"/>
                      <a:pt x="5592" y="103137"/>
                    </a:cubicBezTo>
                    <a:cubicBezTo>
                      <a:pt x="8665" y="99330"/>
                      <a:pt x="11184" y="93989"/>
                      <a:pt x="15013" y="92057"/>
                    </a:cubicBezTo>
                    <a:cubicBezTo>
                      <a:pt x="21412" y="88819"/>
                      <a:pt x="28717" y="87796"/>
                      <a:pt x="35367" y="85864"/>
                    </a:cubicBezTo>
                    <a:cubicBezTo>
                      <a:pt x="37584" y="74898"/>
                      <a:pt x="33805" y="71546"/>
                      <a:pt x="25240" y="72171"/>
                    </a:cubicBezTo>
                    <a:cubicBezTo>
                      <a:pt x="17633" y="72739"/>
                      <a:pt x="10026" y="72285"/>
                      <a:pt x="0" y="722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6" name="Freeform: Shape 2295">
                <a:extLst>
                  <a:ext uri="{FF2B5EF4-FFF2-40B4-BE49-F238E27FC236}">
                    <a16:creationId xmlns:a16="http://schemas.microsoft.com/office/drawing/2014/main" id="{5A421A2E-35F5-B855-1E06-0714DFF7F8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879" y="1662170"/>
                <a:ext cx="77987" cy="114564"/>
              </a:xfrm>
              <a:custGeom>
                <a:avLst/>
                <a:gdLst>
                  <a:gd name="connsiteX0" fmla="*/ 20968 w 77987"/>
                  <a:gd name="connsiteY0" fmla="*/ 59773 h 114564"/>
                  <a:gd name="connsiteX1" fmla="*/ 75278 w 77987"/>
                  <a:gd name="connsiteY1" fmla="*/ 65000 h 114564"/>
                  <a:gd name="connsiteX2" fmla="*/ 55529 w 77987"/>
                  <a:gd name="connsiteY2" fmla="*/ 109830 h 114564"/>
                  <a:gd name="connsiteX3" fmla="*/ 16837 w 77987"/>
                  <a:gd name="connsiteY3" fmla="*/ 96421 h 114564"/>
                  <a:gd name="connsiteX4" fmla="*/ 55378 w 77987"/>
                  <a:gd name="connsiteY4" fmla="*/ 79546 h 114564"/>
                  <a:gd name="connsiteX5" fmla="*/ 54168 w 77987"/>
                  <a:gd name="connsiteY5" fmla="*/ 63410 h 114564"/>
                  <a:gd name="connsiteX6" fmla="*/ 33210 w 77987"/>
                  <a:gd name="connsiteY6" fmla="*/ 80114 h 114564"/>
                  <a:gd name="connsiteX7" fmla="*/ 2982 w 77987"/>
                  <a:gd name="connsiteY7" fmla="*/ 67728 h 114564"/>
                  <a:gd name="connsiteX8" fmla="*/ 60 w 77987"/>
                  <a:gd name="connsiteY8" fmla="*/ 13807 h 114564"/>
                  <a:gd name="connsiteX9" fmla="*/ 9381 w 77987"/>
                  <a:gd name="connsiteY9" fmla="*/ 0 h 114564"/>
                  <a:gd name="connsiteX10" fmla="*/ 17290 w 77987"/>
                  <a:gd name="connsiteY10" fmla="*/ 15341 h 114564"/>
                  <a:gd name="connsiteX11" fmla="*/ 20968 w 77987"/>
                  <a:gd name="connsiteY11" fmla="*/ 59716 h 11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987" h="114564">
                    <a:moveTo>
                      <a:pt x="20968" y="59773"/>
                    </a:moveTo>
                    <a:cubicBezTo>
                      <a:pt x="53614" y="42671"/>
                      <a:pt x="66864" y="44318"/>
                      <a:pt x="75278" y="65000"/>
                    </a:cubicBezTo>
                    <a:cubicBezTo>
                      <a:pt x="82633" y="83182"/>
                      <a:pt x="74673" y="101251"/>
                      <a:pt x="55529" y="109830"/>
                    </a:cubicBezTo>
                    <a:cubicBezTo>
                      <a:pt x="35175" y="118978"/>
                      <a:pt x="22530" y="115058"/>
                      <a:pt x="16837" y="96421"/>
                    </a:cubicBezTo>
                    <a:cubicBezTo>
                      <a:pt x="29230" y="89603"/>
                      <a:pt x="47065" y="96705"/>
                      <a:pt x="55378" y="79546"/>
                    </a:cubicBezTo>
                    <a:cubicBezTo>
                      <a:pt x="56687" y="76819"/>
                      <a:pt x="54924" y="72159"/>
                      <a:pt x="54168" y="63410"/>
                    </a:cubicBezTo>
                    <a:cubicBezTo>
                      <a:pt x="45453" y="70398"/>
                      <a:pt x="39407" y="75398"/>
                      <a:pt x="33210" y="80114"/>
                    </a:cubicBezTo>
                    <a:cubicBezTo>
                      <a:pt x="17240" y="92330"/>
                      <a:pt x="6559" y="88807"/>
                      <a:pt x="2982" y="67728"/>
                    </a:cubicBezTo>
                    <a:cubicBezTo>
                      <a:pt x="10" y="50171"/>
                      <a:pt x="-141" y="31762"/>
                      <a:pt x="60" y="13807"/>
                    </a:cubicBezTo>
                    <a:cubicBezTo>
                      <a:pt x="60" y="9148"/>
                      <a:pt x="6106" y="4602"/>
                      <a:pt x="9381" y="0"/>
                    </a:cubicBezTo>
                    <a:cubicBezTo>
                      <a:pt x="12101" y="5114"/>
                      <a:pt x="16484" y="9886"/>
                      <a:pt x="17290" y="15341"/>
                    </a:cubicBezTo>
                    <a:cubicBezTo>
                      <a:pt x="19356" y="29659"/>
                      <a:pt x="19809" y="44318"/>
                      <a:pt x="20968" y="597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198F4C1B-832C-4D82-858F-69BCD575E8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06394" y="788667"/>
                <a:ext cx="61106" cy="180941"/>
              </a:xfrm>
              <a:custGeom>
                <a:avLst/>
                <a:gdLst>
                  <a:gd name="connsiteX0" fmla="*/ 0 w 61106"/>
                  <a:gd name="connsiteY0" fmla="*/ 9122 h 180941"/>
                  <a:gd name="connsiteX1" fmla="*/ 26097 w 61106"/>
                  <a:gd name="connsiteY1" fmla="*/ 7076 h 180941"/>
                  <a:gd name="connsiteX2" fmla="*/ 43730 w 61106"/>
                  <a:gd name="connsiteY2" fmla="*/ 31849 h 180941"/>
                  <a:gd name="connsiteX3" fmla="*/ 55015 w 61106"/>
                  <a:gd name="connsiteY3" fmla="*/ 158782 h 180941"/>
                  <a:gd name="connsiteX4" fmla="*/ 34762 w 61106"/>
                  <a:gd name="connsiteY4" fmla="*/ 180941 h 180941"/>
                  <a:gd name="connsiteX5" fmla="*/ 34762 w 61106"/>
                  <a:gd name="connsiteY5" fmla="*/ 154748 h 180941"/>
                  <a:gd name="connsiteX6" fmla="*/ 35417 w 61106"/>
                  <a:gd name="connsiteY6" fmla="*/ 95770 h 180941"/>
                  <a:gd name="connsiteX7" fmla="*/ 0 w 61106"/>
                  <a:gd name="connsiteY7" fmla="*/ 9179 h 1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106" h="180941">
                    <a:moveTo>
                      <a:pt x="0" y="9122"/>
                    </a:moveTo>
                    <a:cubicBezTo>
                      <a:pt x="9975" y="-5878"/>
                      <a:pt x="19195" y="713"/>
                      <a:pt x="26097" y="7076"/>
                    </a:cubicBezTo>
                    <a:cubicBezTo>
                      <a:pt x="33251" y="13667"/>
                      <a:pt x="39397" y="22588"/>
                      <a:pt x="43730" y="31849"/>
                    </a:cubicBezTo>
                    <a:cubicBezTo>
                      <a:pt x="62572" y="72247"/>
                      <a:pt x="65696" y="114918"/>
                      <a:pt x="55015" y="158782"/>
                    </a:cubicBezTo>
                    <a:cubicBezTo>
                      <a:pt x="52546" y="168952"/>
                      <a:pt x="49322" y="179293"/>
                      <a:pt x="34762" y="180941"/>
                    </a:cubicBezTo>
                    <a:cubicBezTo>
                      <a:pt x="34762" y="171566"/>
                      <a:pt x="34662" y="163157"/>
                      <a:pt x="34762" y="154748"/>
                    </a:cubicBezTo>
                    <a:cubicBezTo>
                      <a:pt x="35065" y="135089"/>
                      <a:pt x="37029" y="115259"/>
                      <a:pt x="35417" y="95770"/>
                    </a:cubicBezTo>
                    <a:cubicBezTo>
                      <a:pt x="32697" y="63270"/>
                      <a:pt x="22016" y="33781"/>
                      <a:pt x="0" y="917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23B70E84-A94B-6ACC-1463-86187753DE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1397" y="1644840"/>
                <a:ext cx="79319" cy="125891"/>
              </a:xfrm>
              <a:custGeom>
                <a:avLst/>
                <a:gdLst>
                  <a:gd name="connsiteX0" fmla="*/ 54217 w 79319"/>
                  <a:gd name="connsiteY0" fmla="*/ 73694 h 125891"/>
                  <a:gd name="connsiteX1" fmla="*/ 32352 w 79319"/>
                  <a:gd name="connsiteY1" fmla="*/ 96194 h 125891"/>
                  <a:gd name="connsiteX2" fmla="*/ 15877 w 79319"/>
                  <a:gd name="connsiteY2" fmla="*/ 105171 h 125891"/>
                  <a:gd name="connsiteX3" fmla="*/ 7514 w 79319"/>
                  <a:gd name="connsiteY3" fmla="*/ 87842 h 125891"/>
                  <a:gd name="connsiteX4" fmla="*/ 914 w 79319"/>
                  <a:gd name="connsiteY4" fmla="*/ 21477 h 125891"/>
                  <a:gd name="connsiteX5" fmla="*/ 310 w 79319"/>
                  <a:gd name="connsiteY5" fmla="*/ 11705 h 125891"/>
                  <a:gd name="connsiteX6" fmla="*/ 6557 w 79319"/>
                  <a:gd name="connsiteY6" fmla="*/ 0 h 125891"/>
                  <a:gd name="connsiteX7" fmla="*/ 17590 w 79319"/>
                  <a:gd name="connsiteY7" fmla="*/ 8637 h 125891"/>
                  <a:gd name="connsiteX8" fmla="*/ 23535 w 79319"/>
                  <a:gd name="connsiteY8" fmla="*/ 47500 h 125891"/>
                  <a:gd name="connsiteX9" fmla="*/ 26709 w 79319"/>
                  <a:gd name="connsiteY9" fmla="*/ 73069 h 125891"/>
                  <a:gd name="connsiteX10" fmla="*/ 47113 w 79319"/>
                  <a:gd name="connsiteY10" fmla="*/ 61478 h 125891"/>
                  <a:gd name="connsiteX11" fmla="*/ 78701 w 79319"/>
                  <a:gd name="connsiteY11" fmla="*/ 91648 h 125891"/>
                  <a:gd name="connsiteX12" fmla="*/ 55123 w 79319"/>
                  <a:gd name="connsiteY12" fmla="*/ 121762 h 125891"/>
                  <a:gd name="connsiteX13" fmla="*/ 25097 w 79319"/>
                  <a:gd name="connsiteY13" fmla="*/ 116762 h 125891"/>
                  <a:gd name="connsiteX14" fmla="*/ 59456 w 79319"/>
                  <a:gd name="connsiteY14" fmla="*/ 78580 h 125891"/>
                  <a:gd name="connsiteX15" fmla="*/ 54217 w 79319"/>
                  <a:gd name="connsiteY15" fmla="*/ 73694 h 125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319" h="125891">
                    <a:moveTo>
                      <a:pt x="54217" y="73694"/>
                    </a:moveTo>
                    <a:cubicBezTo>
                      <a:pt x="46962" y="81251"/>
                      <a:pt x="40110" y="89376"/>
                      <a:pt x="32352" y="96194"/>
                    </a:cubicBezTo>
                    <a:cubicBezTo>
                      <a:pt x="27565" y="100398"/>
                      <a:pt x="21318" y="105342"/>
                      <a:pt x="15877" y="105171"/>
                    </a:cubicBezTo>
                    <a:cubicBezTo>
                      <a:pt x="7313" y="104887"/>
                      <a:pt x="8220" y="95114"/>
                      <a:pt x="7514" y="87842"/>
                    </a:cubicBezTo>
                    <a:cubicBezTo>
                      <a:pt x="5398" y="65739"/>
                      <a:pt x="3131" y="43637"/>
                      <a:pt x="914" y="21477"/>
                    </a:cubicBezTo>
                    <a:cubicBezTo>
                      <a:pt x="612" y="18182"/>
                      <a:pt x="-547" y="14546"/>
                      <a:pt x="310" y="11705"/>
                    </a:cubicBezTo>
                    <a:cubicBezTo>
                      <a:pt x="1620" y="7500"/>
                      <a:pt x="4391" y="3864"/>
                      <a:pt x="6557" y="0"/>
                    </a:cubicBezTo>
                    <a:cubicBezTo>
                      <a:pt x="10386" y="2841"/>
                      <a:pt x="16683" y="4886"/>
                      <a:pt x="17590" y="8637"/>
                    </a:cubicBezTo>
                    <a:cubicBezTo>
                      <a:pt x="20613" y="21250"/>
                      <a:pt x="21772" y="34489"/>
                      <a:pt x="23535" y="47500"/>
                    </a:cubicBezTo>
                    <a:cubicBezTo>
                      <a:pt x="24593" y="55455"/>
                      <a:pt x="25500" y="63466"/>
                      <a:pt x="26709" y="73069"/>
                    </a:cubicBezTo>
                    <a:cubicBezTo>
                      <a:pt x="34316" y="68694"/>
                      <a:pt x="40412" y="64262"/>
                      <a:pt x="47113" y="61478"/>
                    </a:cubicBezTo>
                    <a:cubicBezTo>
                      <a:pt x="67315" y="52955"/>
                      <a:pt x="82631" y="67728"/>
                      <a:pt x="78701" y="91648"/>
                    </a:cubicBezTo>
                    <a:cubicBezTo>
                      <a:pt x="76182" y="106933"/>
                      <a:pt x="67265" y="116592"/>
                      <a:pt x="55123" y="121762"/>
                    </a:cubicBezTo>
                    <a:cubicBezTo>
                      <a:pt x="45249" y="125967"/>
                      <a:pt x="34266" y="130228"/>
                      <a:pt x="25097" y="116762"/>
                    </a:cubicBezTo>
                    <a:cubicBezTo>
                      <a:pt x="33712" y="100512"/>
                      <a:pt x="63134" y="106478"/>
                      <a:pt x="59456" y="78580"/>
                    </a:cubicBezTo>
                    <a:cubicBezTo>
                      <a:pt x="57693" y="76932"/>
                      <a:pt x="55980" y="75341"/>
                      <a:pt x="54217" y="7369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DAFAC5A3-6059-3DDA-F0FA-62555A4ED9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06319" y="793514"/>
                <a:ext cx="54124" cy="181871"/>
              </a:xfrm>
              <a:custGeom>
                <a:avLst/>
                <a:gdLst>
                  <a:gd name="connsiteX0" fmla="*/ 54124 w 54124"/>
                  <a:gd name="connsiteY0" fmla="*/ 179958 h 181871"/>
                  <a:gd name="connsiteX1" fmla="*/ 14676 w 54124"/>
                  <a:gd name="connsiteY1" fmla="*/ 161947 h 181871"/>
                  <a:gd name="connsiteX2" fmla="*/ 16 w 54124"/>
                  <a:gd name="connsiteY2" fmla="*/ 108481 h 181871"/>
                  <a:gd name="connsiteX3" fmla="*/ 26919 w 54124"/>
                  <a:gd name="connsiteY3" fmla="*/ 11207 h 181871"/>
                  <a:gd name="connsiteX4" fmla="*/ 49187 w 54124"/>
                  <a:gd name="connsiteY4" fmla="*/ 3991 h 181871"/>
                  <a:gd name="connsiteX5" fmla="*/ 54124 w 54124"/>
                  <a:gd name="connsiteY5" fmla="*/ 179958 h 18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24" h="181871">
                    <a:moveTo>
                      <a:pt x="54124" y="179958"/>
                    </a:moveTo>
                    <a:cubicBezTo>
                      <a:pt x="33922" y="186436"/>
                      <a:pt x="23291" y="175470"/>
                      <a:pt x="14676" y="161947"/>
                    </a:cubicBezTo>
                    <a:cubicBezTo>
                      <a:pt x="4651" y="146208"/>
                      <a:pt x="268" y="127913"/>
                      <a:pt x="16" y="108481"/>
                    </a:cubicBezTo>
                    <a:cubicBezTo>
                      <a:pt x="-438" y="72742"/>
                      <a:pt x="8832" y="40355"/>
                      <a:pt x="26919" y="11207"/>
                    </a:cubicBezTo>
                    <a:cubicBezTo>
                      <a:pt x="31957" y="3082"/>
                      <a:pt x="37297" y="-5100"/>
                      <a:pt x="49187" y="3991"/>
                    </a:cubicBezTo>
                    <a:cubicBezTo>
                      <a:pt x="23140" y="62969"/>
                      <a:pt x="4197" y="122287"/>
                      <a:pt x="54124" y="1799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0" name="Freeform: Shape 2299">
                <a:extLst>
                  <a:ext uri="{FF2B5EF4-FFF2-40B4-BE49-F238E27FC236}">
                    <a16:creationId xmlns:a16="http://schemas.microsoft.com/office/drawing/2014/main" id="{235A18AD-9B62-AE38-0F9B-FE57EB07B9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40661" y="416865"/>
                <a:ext cx="64068" cy="186718"/>
              </a:xfrm>
              <a:custGeom>
                <a:avLst/>
                <a:gdLst>
                  <a:gd name="connsiteX0" fmla="*/ 30933 w 64068"/>
                  <a:gd name="connsiteY0" fmla="*/ 186718 h 186718"/>
                  <a:gd name="connsiteX1" fmla="*/ 0 w 64068"/>
                  <a:gd name="connsiteY1" fmla="*/ 467 h 186718"/>
                  <a:gd name="connsiteX2" fmla="*/ 18288 w 64068"/>
                  <a:gd name="connsiteY2" fmla="*/ 808 h 186718"/>
                  <a:gd name="connsiteX3" fmla="*/ 28213 w 64068"/>
                  <a:gd name="connsiteY3" fmla="*/ 10126 h 186718"/>
                  <a:gd name="connsiteX4" fmla="*/ 59247 w 64068"/>
                  <a:gd name="connsiteY4" fmla="*/ 155241 h 186718"/>
                  <a:gd name="connsiteX5" fmla="*/ 30933 w 64068"/>
                  <a:gd name="connsiteY5" fmla="*/ 186718 h 1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068" h="186718">
                    <a:moveTo>
                      <a:pt x="30933" y="186718"/>
                    </a:moveTo>
                    <a:cubicBezTo>
                      <a:pt x="53151" y="116945"/>
                      <a:pt x="36727" y="58535"/>
                      <a:pt x="0" y="467"/>
                    </a:cubicBezTo>
                    <a:cubicBezTo>
                      <a:pt x="9623" y="467"/>
                      <a:pt x="14409" y="-783"/>
                      <a:pt x="18288" y="808"/>
                    </a:cubicBezTo>
                    <a:cubicBezTo>
                      <a:pt x="22117" y="2399"/>
                      <a:pt x="25593" y="6319"/>
                      <a:pt x="28213" y="10126"/>
                    </a:cubicBezTo>
                    <a:cubicBezTo>
                      <a:pt x="57534" y="53308"/>
                      <a:pt x="72396" y="100638"/>
                      <a:pt x="59247" y="155241"/>
                    </a:cubicBezTo>
                    <a:cubicBezTo>
                      <a:pt x="56073" y="168366"/>
                      <a:pt x="51740" y="182002"/>
                      <a:pt x="30933" y="1867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EB4479A2-55A9-27EF-FF8F-8BC3C2106F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4383" y="380441"/>
                <a:ext cx="47679" cy="188351"/>
              </a:xfrm>
              <a:custGeom>
                <a:avLst/>
                <a:gdLst>
                  <a:gd name="connsiteX0" fmla="*/ 47679 w 47679"/>
                  <a:gd name="connsiteY0" fmla="*/ 188085 h 188351"/>
                  <a:gd name="connsiteX1" fmla="*/ 9037 w 47679"/>
                  <a:gd name="connsiteY1" fmla="*/ 163426 h 188351"/>
                  <a:gd name="connsiteX2" fmla="*/ 120 w 47679"/>
                  <a:gd name="connsiteY2" fmla="*/ 113198 h 188351"/>
                  <a:gd name="connsiteX3" fmla="*/ 22640 w 47679"/>
                  <a:gd name="connsiteY3" fmla="*/ 13709 h 188351"/>
                  <a:gd name="connsiteX4" fmla="*/ 43850 w 47679"/>
                  <a:gd name="connsiteY4" fmla="*/ 2970 h 188351"/>
                  <a:gd name="connsiteX5" fmla="*/ 23245 w 47679"/>
                  <a:gd name="connsiteY5" fmla="*/ 96777 h 188351"/>
                  <a:gd name="connsiteX6" fmla="*/ 47629 w 47679"/>
                  <a:gd name="connsiteY6" fmla="*/ 188085 h 18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79" h="188351">
                    <a:moveTo>
                      <a:pt x="47679" y="188085"/>
                    </a:moveTo>
                    <a:cubicBezTo>
                      <a:pt x="25310" y="190244"/>
                      <a:pt x="14327" y="179051"/>
                      <a:pt x="9037" y="163426"/>
                    </a:cubicBezTo>
                    <a:cubicBezTo>
                      <a:pt x="3748" y="147630"/>
                      <a:pt x="775" y="130130"/>
                      <a:pt x="120" y="113198"/>
                    </a:cubicBezTo>
                    <a:cubicBezTo>
                      <a:pt x="-1190" y="77857"/>
                      <a:pt x="8332" y="44902"/>
                      <a:pt x="22640" y="13709"/>
                    </a:cubicBezTo>
                    <a:cubicBezTo>
                      <a:pt x="27124" y="3936"/>
                      <a:pt x="32817" y="-4757"/>
                      <a:pt x="43850" y="2970"/>
                    </a:cubicBezTo>
                    <a:cubicBezTo>
                      <a:pt x="36696" y="34959"/>
                      <a:pt x="28283" y="65527"/>
                      <a:pt x="23245" y="96777"/>
                    </a:cubicBezTo>
                    <a:cubicBezTo>
                      <a:pt x="18106" y="128823"/>
                      <a:pt x="25713" y="158710"/>
                      <a:pt x="47629" y="1880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B11E8936-0816-E5C5-20C7-47D87FBBAC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9354" y="1935812"/>
                <a:ext cx="101671" cy="67277"/>
              </a:xfrm>
              <a:custGeom>
                <a:avLst/>
                <a:gdLst>
                  <a:gd name="connsiteX0" fmla="*/ 101671 w 101671"/>
                  <a:gd name="connsiteY0" fmla="*/ 52609 h 67277"/>
                  <a:gd name="connsiteX1" fmla="*/ 65750 w 101671"/>
                  <a:gd name="connsiteY1" fmla="*/ 51871 h 67277"/>
                  <a:gd name="connsiteX2" fmla="*/ 29930 w 101671"/>
                  <a:gd name="connsiteY2" fmla="*/ 66473 h 67277"/>
                  <a:gd name="connsiteX3" fmla="*/ 2019 w 101671"/>
                  <a:gd name="connsiteY3" fmla="*/ 53234 h 67277"/>
                  <a:gd name="connsiteX4" fmla="*/ 11289 w 101671"/>
                  <a:gd name="connsiteY4" fmla="*/ 18234 h 67277"/>
                  <a:gd name="connsiteX5" fmla="*/ 39855 w 101671"/>
                  <a:gd name="connsiteY5" fmla="*/ 1757 h 67277"/>
                  <a:gd name="connsiteX6" fmla="*/ 74012 w 101671"/>
                  <a:gd name="connsiteY6" fmla="*/ 18689 h 67277"/>
                  <a:gd name="connsiteX7" fmla="*/ 86154 w 101671"/>
                  <a:gd name="connsiteY7" fmla="*/ 35791 h 67277"/>
                  <a:gd name="connsiteX8" fmla="*/ 101671 w 101671"/>
                  <a:gd name="connsiteY8" fmla="*/ 52666 h 67277"/>
                  <a:gd name="connsiteX9" fmla="*/ 51442 w 101671"/>
                  <a:gd name="connsiteY9" fmla="*/ 17723 h 67277"/>
                  <a:gd name="connsiteX10" fmla="*/ 23330 w 101671"/>
                  <a:gd name="connsiteY10" fmla="*/ 45223 h 67277"/>
                  <a:gd name="connsiteX11" fmla="*/ 51442 w 101671"/>
                  <a:gd name="connsiteY11" fmla="*/ 17723 h 6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671" h="67277">
                    <a:moveTo>
                      <a:pt x="101671" y="52609"/>
                    </a:moveTo>
                    <a:cubicBezTo>
                      <a:pt x="89847" y="57570"/>
                      <a:pt x="77877" y="57325"/>
                      <a:pt x="65750" y="51871"/>
                    </a:cubicBezTo>
                    <a:cubicBezTo>
                      <a:pt x="52752" y="57325"/>
                      <a:pt x="41668" y="63803"/>
                      <a:pt x="29930" y="66473"/>
                    </a:cubicBezTo>
                    <a:cubicBezTo>
                      <a:pt x="16277" y="69598"/>
                      <a:pt x="6100" y="63291"/>
                      <a:pt x="2019" y="53234"/>
                    </a:cubicBezTo>
                    <a:cubicBezTo>
                      <a:pt x="-2414" y="42155"/>
                      <a:pt x="357" y="27609"/>
                      <a:pt x="11289" y="18234"/>
                    </a:cubicBezTo>
                    <a:cubicBezTo>
                      <a:pt x="19703" y="11018"/>
                      <a:pt x="29728" y="4825"/>
                      <a:pt x="39855" y="1757"/>
                    </a:cubicBezTo>
                    <a:cubicBezTo>
                      <a:pt x="56077" y="-3243"/>
                      <a:pt x="64642" y="2439"/>
                      <a:pt x="74012" y="18689"/>
                    </a:cubicBezTo>
                    <a:cubicBezTo>
                      <a:pt x="77539" y="24768"/>
                      <a:pt x="81821" y="30393"/>
                      <a:pt x="86154" y="35791"/>
                    </a:cubicBezTo>
                    <a:cubicBezTo>
                      <a:pt x="90336" y="40962"/>
                      <a:pt x="95122" y="45621"/>
                      <a:pt x="101671" y="52666"/>
                    </a:cubicBezTo>
                    <a:close/>
                    <a:moveTo>
                      <a:pt x="51442" y="17723"/>
                    </a:moveTo>
                    <a:cubicBezTo>
                      <a:pt x="36580" y="24030"/>
                      <a:pt x="26907" y="28291"/>
                      <a:pt x="23330" y="45223"/>
                    </a:cubicBezTo>
                    <a:cubicBezTo>
                      <a:pt x="37940" y="43462"/>
                      <a:pt x="46152" y="37155"/>
                      <a:pt x="51442" y="1772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6F543423-8B32-0282-E70C-8C8429FA62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3803" y="430243"/>
                <a:ext cx="87798" cy="99248"/>
              </a:xfrm>
              <a:custGeom>
                <a:avLst/>
                <a:gdLst>
                  <a:gd name="connsiteX0" fmla="*/ 87748 w 87798"/>
                  <a:gd name="connsiteY0" fmla="*/ 99249 h 99248"/>
                  <a:gd name="connsiteX1" fmla="*/ 56160 w 87798"/>
                  <a:gd name="connsiteY1" fmla="*/ 67714 h 99248"/>
                  <a:gd name="connsiteX2" fmla="*/ 35000 w 87798"/>
                  <a:gd name="connsiteY2" fmla="*/ 86010 h 99248"/>
                  <a:gd name="connsiteX3" fmla="*/ 8198 w 87798"/>
                  <a:gd name="connsiteY3" fmla="*/ 87146 h 99248"/>
                  <a:gd name="connsiteX4" fmla="*/ 540 w 87798"/>
                  <a:gd name="connsiteY4" fmla="*/ 60442 h 99248"/>
                  <a:gd name="connsiteX5" fmla="*/ 24118 w 87798"/>
                  <a:gd name="connsiteY5" fmla="*/ 8566 h 99248"/>
                  <a:gd name="connsiteX6" fmla="*/ 55858 w 87798"/>
                  <a:gd name="connsiteY6" fmla="*/ 8055 h 99248"/>
                  <a:gd name="connsiteX7" fmla="*/ 19836 w 87798"/>
                  <a:gd name="connsiteY7" fmla="*/ 73794 h 99248"/>
                  <a:gd name="connsiteX8" fmla="*/ 51072 w 87798"/>
                  <a:gd name="connsiteY8" fmla="*/ 47942 h 99248"/>
                  <a:gd name="connsiteX9" fmla="*/ 50568 w 87798"/>
                  <a:gd name="connsiteY9" fmla="*/ 40555 h 99248"/>
                  <a:gd name="connsiteX10" fmla="*/ 55908 w 87798"/>
                  <a:gd name="connsiteY10" fmla="*/ 21578 h 99248"/>
                  <a:gd name="connsiteX11" fmla="*/ 69964 w 87798"/>
                  <a:gd name="connsiteY11" fmla="*/ 35782 h 99248"/>
                  <a:gd name="connsiteX12" fmla="*/ 82559 w 87798"/>
                  <a:gd name="connsiteY12" fmla="*/ 75271 h 99248"/>
                  <a:gd name="connsiteX13" fmla="*/ 87799 w 87798"/>
                  <a:gd name="connsiteY13" fmla="*/ 99192 h 9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798" h="99248">
                    <a:moveTo>
                      <a:pt x="87748" y="99249"/>
                    </a:moveTo>
                    <a:cubicBezTo>
                      <a:pt x="67193" y="96010"/>
                      <a:pt x="64221" y="79362"/>
                      <a:pt x="56160" y="67714"/>
                    </a:cubicBezTo>
                    <a:cubicBezTo>
                      <a:pt x="48754" y="74135"/>
                      <a:pt x="42154" y="80499"/>
                      <a:pt x="35000" y="86010"/>
                    </a:cubicBezTo>
                    <a:cubicBezTo>
                      <a:pt x="26486" y="92544"/>
                      <a:pt x="16813" y="93680"/>
                      <a:pt x="8198" y="87146"/>
                    </a:cubicBezTo>
                    <a:cubicBezTo>
                      <a:pt x="87" y="81010"/>
                      <a:pt x="-870" y="70783"/>
                      <a:pt x="540" y="60442"/>
                    </a:cubicBezTo>
                    <a:cubicBezTo>
                      <a:pt x="3261" y="40214"/>
                      <a:pt x="11120" y="22771"/>
                      <a:pt x="24118" y="8566"/>
                    </a:cubicBezTo>
                    <a:cubicBezTo>
                      <a:pt x="34497" y="-2797"/>
                      <a:pt x="40341" y="-2741"/>
                      <a:pt x="55858" y="8055"/>
                    </a:cubicBezTo>
                    <a:cubicBezTo>
                      <a:pt x="31121" y="21691"/>
                      <a:pt x="19937" y="43737"/>
                      <a:pt x="19836" y="73794"/>
                    </a:cubicBezTo>
                    <a:cubicBezTo>
                      <a:pt x="40744" y="74760"/>
                      <a:pt x="50266" y="66237"/>
                      <a:pt x="51072" y="47942"/>
                    </a:cubicBezTo>
                    <a:cubicBezTo>
                      <a:pt x="51172" y="45498"/>
                      <a:pt x="50618" y="42998"/>
                      <a:pt x="50568" y="40555"/>
                    </a:cubicBezTo>
                    <a:cubicBezTo>
                      <a:pt x="50366" y="33453"/>
                      <a:pt x="47293" y="24305"/>
                      <a:pt x="55908" y="21578"/>
                    </a:cubicBezTo>
                    <a:cubicBezTo>
                      <a:pt x="65682" y="18510"/>
                      <a:pt x="67596" y="27487"/>
                      <a:pt x="69964" y="35782"/>
                    </a:cubicBezTo>
                    <a:cubicBezTo>
                      <a:pt x="73743" y="49078"/>
                      <a:pt x="78579" y="62033"/>
                      <a:pt x="82559" y="75271"/>
                    </a:cubicBezTo>
                    <a:cubicBezTo>
                      <a:pt x="84524" y="81862"/>
                      <a:pt x="85582" y="88851"/>
                      <a:pt x="87799" y="991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4" name="Freeform: Shape 2303">
                <a:extLst>
                  <a:ext uri="{FF2B5EF4-FFF2-40B4-BE49-F238E27FC236}">
                    <a16:creationId xmlns:a16="http://schemas.microsoft.com/office/drawing/2014/main" id="{4FF57FE7-5AD8-4C0B-3718-E5220657AE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98264" y="365190"/>
                <a:ext cx="57663" cy="182255"/>
              </a:xfrm>
              <a:custGeom>
                <a:avLst/>
                <a:gdLst>
                  <a:gd name="connsiteX0" fmla="*/ 32848 w 57663"/>
                  <a:gd name="connsiteY0" fmla="*/ 182256 h 182255"/>
                  <a:gd name="connsiteX1" fmla="*/ 32445 w 57663"/>
                  <a:gd name="connsiteY1" fmla="*/ 86233 h 182255"/>
                  <a:gd name="connsiteX2" fmla="*/ 0 w 57663"/>
                  <a:gd name="connsiteY2" fmla="*/ 6005 h 182255"/>
                  <a:gd name="connsiteX3" fmla="*/ 19396 w 57663"/>
                  <a:gd name="connsiteY3" fmla="*/ 4527 h 182255"/>
                  <a:gd name="connsiteX4" fmla="*/ 35770 w 57663"/>
                  <a:gd name="connsiteY4" fmla="*/ 24016 h 182255"/>
                  <a:gd name="connsiteX5" fmla="*/ 50632 w 57663"/>
                  <a:gd name="connsiteY5" fmla="*/ 158790 h 182255"/>
                  <a:gd name="connsiteX6" fmla="*/ 32848 w 57663"/>
                  <a:gd name="connsiteY6" fmla="*/ 182256 h 18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63" h="182255">
                    <a:moveTo>
                      <a:pt x="32848" y="182256"/>
                    </a:moveTo>
                    <a:cubicBezTo>
                      <a:pt x="32848" y="148165"/>
                      <a:pt x="34208" y="117085"/>
                      <a:pt x="32445" y="86233"/>
                    </a:cubicBezTo>
                    <a:cubicBezTo>
                      <a:pt x="30682" y="55437"/>
                      <a:pt x="16928" y="29073"/>
                      <a:pt x="0" y="6005"/>
                    </a:cubicBezTo>
                    <a:cubicBezTo>
                      <a:pt x="8111" y="-3427"/>
                      <a:pt x="14459" y="-18"/>
                      <a:pt x="19396" y="4527"/>
                    </a:cubicBezTo>
                    <a:cubicBezTo>
                      <a:pt x="25492" y="10152"/>
                      <a:pt x="31740" y="16459"/>
                      <a:pt x="35770" y="24016"/>
                    </a:cubicBezTo>
                    <a:cubicBezTo>
                      <a:pt x="58391" y="66289"/>
                      <a:pt x="63731" y="111403"/>
                      <a:pt x="50632" y="158790"/>
                    </a:cubicBezTo>
                    <a:cubicBezTo>
                      <a:pt x="47206" y="171233"/>
                      <a:pt x="46803" y="171119"/>
                      <a:pt x="32848" y="18225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5" name="Freeform: Shape 2304">
                <a:extLst>
                  <a:ext uri="{FF2B5EF4-FFF2-40B4-BE49-F238E27FC236}">
                    <a16:creationId xmlns:a16="http://schemas.microsoft.com/office/drawing/2014/main" id="{0C3E5CBF-39C1-A583-200C-A6E21FAFB5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0090" y="1059611"/>
                <a:ext cx="61315" cy="101634"/>
              </a:xfrm>
              <a:custGeom>
                <a:avLst/>
                <a:gdLst>
                  <a:gd name="connsiteX0" fmla="*/ 61316 w 61315"/>
                  <a:gd name="connsiteY0" fmla="*/ 55509 h 101634"/>
                  <a:gd name="connsiteX1" fmla="*/ 56026 w 61315"/>
                  <a:gd name="connsiteY1" fmla="*/ 80964 h 101634"/>
                  <a:gd name="connsiteX2" fmla="*/ 33858 w 61315"/>
                  <a:gd name="connsiteY2" fmla="*/ 101476 h 101634"/>
                  <a:gd name="connsiteX3" fmla="*/ 8165 w 61315"/>
                  <a:gd name="connsiteY3" fmla="*/ 86703 h 101634"/>
                  <a:gd name="connsiteX4" fmla="*/ 19047 w 61315"/>
                  <a:gd name="connsiteY4" fmla="*/ 6305 h 101634"/>
                  <a:gd name="connsiteX5" fmla="*/ 51743 w 61315"/>
                  <a:gd name="connsiteY5" fmla="*/ 14032 h 101634"/>
                  <a:gd name="connsiteX6" fmla="*/ 61316 w 61315"/>
                  <a:gd name="connsiteY6" fmla="*/ 55623 h 101634"/>
                  <a:gd name="connsiteX7" fmla="*/ 31944 w 61315"/>
                  <a:gd name="connsiteY7" fmla="*/ 79260 h 101634"/>
                  <a:gd name="connsiteX8" fmla="*/ 29223 w 61315"/>
                  <a:gd name="connsiteY8" fmla="*/ 23293 h 101634"/>
                  <a:gd name="connsiteX9" fmla="*/ 31944 w 61315"/>
                  <a:gd name="connsiteY9" fmla="*/ 79260 h 10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15" h="101634">
                    <a:moveTo>
                      <a:pt x="61316" y="55509"/>
                    </a:moveTo>
                    <a:cubicBezTo>
                      <a:pt x="59401" y="65055"/>
                      <a:pt x="58242" y="73180"/>
                      <a:pt x="56026" y="80964"/>
                    </a:cubicBezTo>
                    <a:cubicBezTo>
                      <a:pt x="52650" y="92953"/>
                      <a:pt x="45345" y="100226"/>
                      <a:pt x="33858" y="101476"/>
                    </a:cubicBezTo>
                    <a:cubicBezTo>
                      <a:pt x="22523" y="102669"/>
                      <a:pt x="14160" y="97101"/>
                      <a:pt x="8165" y="86703"/>
                    </a:cubicBezTo>
                    <a:cubicBezTo>
                      <a:pt x="-6143" y="61873"/>
                      <a:pt x="-1105" y="24998"/>
                      <a:pt x="19047" y="6305"/>
                    </a:cubicBezTo>
                    <a:cubicBezTo>
                      <a:pt x="30382" y="-4207"/>
                      <a:pt x="46000" y="-1536"/>
                      <a:pt x="51743" y="14032"/>
                    </a:cubicBezTo>
                    <a:cubicBezTo>
                      <a:pt x="56681" y="27441"/>
                      <a:pt x="58394" y="42328"/>
                      <a:pt x="61316" y="55623"/>
                    </a:cubicBezTo>
                    <a:close/>
                    <a:moveTo>
                      <a:pt x="31944" y="79260"/>
                    </a:moveTo>
                    <a:cubicBezTo>
                      <a:pt x="43028" y="59032"/>
                      <a:pt x="42171" y="41589"/>
                      <a:pt x="29223" y="23293"/>
                    </a:cubicBezTo>
                    <a:cubicBezTo>
                      <a:pt x="17435" y="42157"/>
                      <a:pt x="18392" y="61021"/>
                      <a:pt x="31944" y="792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6" name="Freeform: Shape 2305">
                <a:extLst>
                  <a:ext uri="{FF2B5EF4-FFF2-40B4-BE49-F238E27FC236}">
                    <a16:creationId xmlns:a16="http://schemas.microsoft.com/office/drawing/2014/main" id="{C5F0D68D-F684-66F8-8C0D-573998C1C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515" y="837494"/>
                <a:ext cx="44662" cy="164463"/>
              </a:xfrm>
              <a:custGeom>
                <a:avLst/>
                <a:gdLst>
                  <a:gd name="connsiteX0" fmla="*/ 44612 w 44662"/>
                  <a:gd name="connsiteY0" fmla="*/ 2965 h 164463"/>
                  <a:gd name="connsiteX1" fmla="*/ 44310 w 44662"/>
                  <a:gd name="connsiteY1" fmla="*/ 163080 h 164463"/>
                  <a:gd name="connsiteX2" fmla="*/ 20531 w 44662"/>
                  <a:gd name="connsiteY2" fmla="*/ 152228 h 164463"/>
                  <a:gd name="connsiteX3" fmla="*/ 3250 w 44662"/>
                  <a:gd name="connsiteY3" fmla="*/ 110352 h 164463"/>
                  <a:gd name="connsiteX4" fmla="*/ 19926 w 44662"/>
                  <a:gd name="connsiteY4" fmla="*/ 11602 h 164463"/>
                  <a:gd name="connsiteX5" fmla="*/ 44663 w 44662"/>
                  <a:gd name="connsiteY5" fmla="*/ 2965 h 16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2" h="164463">
                    <a:moveTo>
                      <a:pt x="44612" y="2965"/>
                    </a:moveTo>
                    <a:cubicBezTo>
                      <a:pt x="19170" y="78193"/>
                      <a:pt x="15442" y="81943"/>
                      <a:pt x="44310" y="163080"/>
                    </a:cubicBezTo>
                    <a:cubicBezTo>
                      <a:pt x="33277" y="167455"/>
                      <a:pt x="25216" y="160807"/>
                      <a:pt x="20531" y="152228"/>
                    </a:cubicBezTo>
                    <a:cubicBezTo>
                      <a:pt x="13377" y="139216"/>
                      <a:pt x="6726" y="125068"/>
                      <a:pt x="3250" y="110352"/>
                    </a:cubicBezTo>
                    <a:cubicBezTo>
                      <a:pt x="-5113" y="74954"/>
                      <a:pt x="3452" y="42000"/>
                      <a:pt x="19926" y="11602"/>
                    </a:cubicBezTo>
                    <a:cubicBezTo>
                      <a:pt x="27231" y="-1864"/>
                      <a:pt x="29549" y="-1921"/>
                      <a:pt x="44663" y="29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7" name="Freeform: Shape 2306">
                <a:extLst>
                  <a:ext uri="{FF2B5EF4-FFF2-40B4-BE49-F238E27FC236}">
                    <a16:creationId xmlns:a16="http://schemas.microsoft.com/office/drawing/2014/main" id="{8DD1EE52-65B4-B861-F061-F0C8A387CB0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7509" y="246398"/>
                <a:ext cx="90217" cy="75129"/>
              </a:xfrm>
              <a:custGeom>
                <a:avLst/>
                <a:gdLst>
                  <a:gd name="connsiteX0" fmla="*/ 90217 w 90217"/>
                  <a:gd name="connsiteY0" fmla="*/ 72069 h 75129"/>
                  <a:gd name="connsiteX1" fmla="*/ 55556 w 90217"/>
                  <a:gd name="connsiteY1" fmla="*/ 59342 h 75129"/>
                  <a:gd name="connsiteX2" fmla="*/ 30819 w 90217"/>
                  <a:gd name="connsiteY2" fmla="*/ 72638 h 75129"/>
                  <a:gd name="connsiteX3" fmla="*/ 4823 w 90217"/>
                  <a:gd name="connsiteY3" fmla="*/ 66047 h 75129"/>
                  <a:gd name="connsiteX4" fmla="*/ 2656 w 90217"/>
                  <a:gd name="connsiteY4" fmla="*/ 38205 h 75129"/>
                  <a:gd name="connsiteX5" fmla="*/ 34144 w 90217"/>
                  <a:gd name="connsiteY5" fmla="*/ 2637 h 75129"/>
                  <a:gd name="connsiteX6" fmla="*/ 62004 w 90217"/>
                  <a:gd name="connsiteY6" fmla="*/ 23092 h 75129"/>
                  <a:gd name="connsiteX7" fmla="*/ 71576 w 90217"/>
                  <a:gd name="connsiteY7" fmla="*/ 41842 h 75129"/>
                  <a:gd name="connsiteX8" fmla="*/ 90167 w 90217"/>
                  <a:gd name="connsiteY8" fmla="*/ 72126 h 75129"/>
                  <a:gd name="connsiteX9" fmla="*/ 42910 w 90217"/>
                  <a:gd name="connsiteY9" fmla="*/ 21046 h 75129"/>
                  <a:gd name="connsiteX10" fmla="*/ 25982 w 90217"/>
                  <a:gd name="connsiteY10" fmla="*/ 53149 h 75129"/>
                  <a:gd name="connsiteX11" fmla="*/ 42910 w 90217"/>
                  <a:gd name="connsiteY11" fmla="*/ 21046 h 7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217" h="75129">
                    <a:moveTo>
                      <a:pt x="90217" y="72069"/>
                    </a:moveTo>
                    <a:cubicBezTo>
                      <a:pt x="72382" y="81388"/>
                      <a:pt x="65178" y="67183"/>
                      <a:pt x="55556" y="59342"/>
                    </a:cubicBezTo>
                    <a:cubicBezTo>
                      <a:pt x="47394" y="63831"/>
                      <a:pt x="39383" y="69172"/>
                      <a:pt x="30819" y="72638"/>
                    </a:cubicBezTo>
                    <a:cubicBezTo>
                      <a:pt x="21347" y="76501"/>
                      <a:pt x="11775" y="74967"/>
                      <a:pt x="4823" y="66047"/>
                    </a:cubicBezTo>
                    <a:cubicBezTo>
                      <a:pt x="-1626" y="57751"/>
                      <a:pt x="-820" y="47751"/>
                      <a:pt x="2656" y="38205"/>
                    </a:cubicBezTo>
                    <a:cubicBezTo>
                      <a:pt x="8752" y="21501"/>
                      <a:pt x="19433" y="9285"/>
                      <a:pt x="34144" y="2637"/>
                    </a:cubicBezTo>
                    <a:cubicBezTo>
                      <a:pt x="50064" y="-4522"/>
                      <a:pt x="58729" y="3092"/>
                      <a:pt x="62004" y="23092"/>
                    </a:cubicBezTo>
                    <a:cubicBezTo>
                      <a:pt x="63113" y="29796"/>
                      <a:pt x="67999" y="35819"/>
                      <a:pt x="71576" y="41842"/>
                    </a:cubicBezTo>
                    <a:cubicBezTo>
                      <a:pt x="77420" y="51728"/>
                      <a:pt x="83567" y="61387"/>
                      <a:pt x="90167" y="72126"/>
                    </a:cubicBezTo>
                    <a:close/>
                    <a:moveTo>
                      <a:pt x="42910" y="21046"/>
                    </a:moveTo>
                    <a:cubicBezTo>
                      <a:pt x="30078" y="32372"/>
                      <a:pt x="24436" y="43073"/>
                      <a:pt x="25982" y="53149"/>
                    </a:cubicBezTo>
                    <a:cubicBezTo>
                      <a:pt x="39031" y="48887"/>
                      <a:pt x="40290" y="36842"/>
                      <a:pt x="42910" y="21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94CCB738-4E3D-F2A5-B463-94F86A7001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5236" y="242501"/>
                <a:ext cx="76185" cy="104228"/>
              </a:xfrm>
              <a:custGeom>
                <a:avLst/>
                <a:gdLst>
                  <a:gd name="connsiteX0" fmla="*/ 7868 w 76185"/>
                  <a:gd name="connsiteY0" fmla="*/ 114 h 104228"/>
                  <a:gd name="connsiteX1" fmla="*/ 19405 w 76185"/>
                  <a:gd name="connsiteY1" fmla="*/ 45455 h 104228"/>
                  <a:gd name="connsiteX2" fmla="*/ 35728 w 76185"/>
                  <a:gd name="connsiteY2" fmla="*/ 35512 h 104228"/>
                  <a:gd name="connsiteX3" fmla="*/ 67971 w 76185"/>
                  <a:gd name="connsiteY3" fmla="*/ 37273 h 104228"/>
                  <a:gd name="connsiteX4" fmla="*/ 73664 w 76185"/>
                  <a:gd name="connsiteY4" fmla="*/ 76421 h 104228"/>
                  <a:gd name="connsiteX5" fmla="*/ 37139 w 76185"/>
                  <a:gd name="connsiteY5" fmla="*/ 103751 h 104228"/>
                  <a:gd name="connsiteX6" fmla="*/ 3434 w 76185"/>
                  <a:gd name="connsiteY6" fmla="*/ 82387 h 104228"/>
                  <a:gd name="connsiteX7" fmla="*/ 462 w 76185"/>
                  <a:gd name="connsiteY7" fmla="*/ 21761 h 104228"/>
                  <a:gd name="connsiteX8" fmla="*/ 7868 w 76185"/>
                  <a:gd name="connsiteY8" fmla="*/ 0 h 104228"/>
                  <a:gd name="connsiteX9" fmla="*/ 52656 w 76185"/>
                  <a:gd name="connsiteY9" fmla="*/ 44659 h 104228"/>
                  <a:gd name="connsiteX10" fmla="*/ 19153 w 76185"/>
                  <a:gd name="connsiteY10" fmla="*/ 83523 h 104228"/>
                  <a:gd name="connsiteX11" fmla="*/ 52656 w 76185"/>
                  <a:gd name="connsiteY11" fmla="*/ 44659 h 10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85" h="104228">
                    <a:moveTo>
                      <a:pt x="7868" y="114"/>
                    </a:moveTo>
                    <a:cubicBezTo>
                      <a:pt x="22579" y="11080"/>
                      <a:pt x="10639" y="30852"/>
                      <a:pt x="19405" y="45455"/>
                    </a:cubicBezTo>
                    <a:cubicBezTo>
                      <a:pt x="24846" y="42159"/>
                      <a:pt x="30186" y="38580"/>
                      <a:pt x="35728" y="35512"/>
                    </a:cubicBezTo>
                    <a:cubicBezTo>
                      <a:pt x="49885" y="27671"/>
                      <a:pt x="60213" y="28352"/>
                      <a:pt x="67971" y="37273"/>
                    </a:cubicBezTo>
                    <a:cubicBezTo>
                      <a:pt x="75780" y="46307"/>
                      <a:pt x="78753" y="64205"/>
                      <a:pt x="73664" y="76421"/>
                    </a:cubicBezTo>
                    <a:cubicBezTo>
                      <a:pt x="66510" y="93751"/>
                      <a:pt x="52908" y="100796"/>
                      <a:pt x="37139" y="103751"/>
                    </a:cubicBezTo>
                    <a:cubicBezTo>
                      <a:pt x="20916" y="106762"/>
                      <a:pt x="7112" y="95057"/>
                      <a:pt x="3434" y="82387"/>
                    </a:cubicBezTo>
                    <a:cubicBezTo>
                      <a:pt x="-1956" y="63807"/>
                      <a:pt x="664" y="42159"/>
                      <a:pt x="462" y="21761"/>
                    </a:cubicBezTo>
                    <a:cubicBezTo>
                      <a:pt x="412" y="14148"/>
                      <a:pt x="-1956" y="4943"/>
                      <a:pt x="7868" y="0"/>
                    </a:cubicBezTo>
                    <a:close/>
                    <a:moveTo>
                      <a:pt x="52656" y="44659"/>
                    </a:moveTo>
                    <a:cubicBezTo>
                      <a:pt x="36685" y="53864"/>
                      <a:pt x="22780" y="62557"/>
                      <a:pt x="19153" y="83523"/>
                    </a:cubicBezTo>
                    <a:cubicBezTo>
                      <a:pt x="50691" y="87671"/>
                      <a:pt x="62984" y="74603"/>
                      <a:pt x="52656" y="44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354FAC5B-0755-D42A-BB82-74E8A8CA62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9504" y="1700693"/>
                <a:ext cx="61259" cy="125495"/>
              </a:xfrm>
              <a:custGeom>
                <a:avLst/>
                <a:gdLst>
                  <a:gd name="connsiteX0" fmla="*/ 101 w 61259"/>
                  <a:gd name="connsiteY0" fmla="*/ 118353 h 125495"/>
                  <a:gd name="connsiteX1" fmla="*/ 5088 w 61259"/>
                  <a:gd name="connsiteY1" fmla="*/ 75000 h 125495"/>
                  <a:gd name="connsiteX2" fmla="*/ 3476 w 61259"/>
                  <a:gd name="connsiteY2" fmla="*/ 23409 h 125495"/>
                  <a:gd name="connsiteX3" fmla="*/ 5088 w 61259"/>
                  <a:gd name="connsiteY3" fmla="*/ 8921 h 125495"/>
                  <a:gd name="connsiteX4" fmla="*/ 14056 w 61259"/>
                  <a:gd name="connsiteY4" fmla="*/ 0 h 125495"/>
                  <a:gd name="connsiteX5" fmla="*/ 20757 w 61259"/>
                  <a:gd name="connsiteY5" fmla="*/ 10795 h 125495"/>
                  <a:gd name="connsiteX6" fmla="*/ 22470 w 61259"/>
                  <a:gd name="connsiteY6" fmla="*/ 57500 h 125495"/>
                  <a:gd name="connsiteX7" fmla="*/ 25643 w 61259"/>
                  <a:gd name="connsiteY7" fmla="*/ 85682 h 125495"/>
                  <a:gd name="connsiteX8" fmla="*/ 60557 w 61259"/>
                  <a:gd name="connsiteY8" fmla="*/ 60682 h 125495"/>
                  <a:gd name="connsiteX9" fmla="*/ 41312 w 61259"/>
                  <a:gd name="connsiteY9" fmla="*/ 103807 h 125495"/>
                  <a:gd name="connsiteX10" fmla="*/ 60305 w 61259"/>
                  <a:gd name="connsiteY10" fmla="*/ 111876 h 125495"/>
                  <a:gd name="connsiteX11" fmla="*/ 0 w 61259"/>
                  <a:gd name="connsiteY11" fmla="*/ 118353 h 1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59" h="125495">
                    <a:moveTo>
                      <a:pt x="101" y="118353"/>
                    </a:moveTo>
                    <a:cubicBezTo>
                      <a:pt x="9371" y="105228"/>
                      <a:pt x="7204" y="90626"/>
                      <a:pt x="5088" y="75000"/>
                    </a:cubicBezTo>
                    <a:cubicBezTo>
                      <a:pt x="2771" y="58125"/>
                      <a:pt x="3728" y="40625"/>
                      <a:pt x="3476" y="23409"/>
                    </a:cubicBezTo>
                    <a:cubicBezTo>
                      <a:pt x="3426" y="18523"/>
                      <a:pt x="3275" y="13068"/>
                      <a:pt x="5088" y="8921"/>
                    </a:cubicBezTo>
                    <a:cubicBezTo>
                      <a:pt x="6701" y="5171"/>
                      <a:pt x="10983" y="2898"/>
                      <a:pt x="14056" y="0"/>
                    </a:cubicBezTo>
                    <a:cubicBezTo>
                      <a:pt x="16374" y="3580"/>
                      <a:pt x="20454" y="6989"/>
                      <a:pt x="20757" y="10795"/>
                    </a:cubicBezTo>
                    <a:cubicBezTo>
                      <a:pt x="21915" y="26307"/>
                      <a:pt x="21664" y="41932"/>
                      <a:pt x="22470" y="57500"/>
                    </a:cubicBezTo>
                    <a:cubicBezTo>
                      <a:pt x="22923" y="66364"/>
                      <a:pt x="24434" y="75114"/>
                      <a:pt x="25643" y="85682"/>
                    </a:cubicBezTo>
                    <a:cubicBezTo>
                      <a:pt x="37836" y="76932"/>
                      <a:pt x="48264" y="69489"/>
                      <a:pt x="60557" y="60682"/>
                    </a:cubicBezTo>
                    <a:cubicBezTo>
                      <a:pt x="65091" y="84376"/>
                      <a:pt x="46400" y="88864"/>
                      <a:pt x="41312" y="103807"/>
                    </a:cubicBezTo>
                    <a:cubicBezTo>
                      <a:pt x="47307" y="106364"/>
                      <a:pt x="53453" y="108921"/>
                      <a:pt x="60305" y="111876"/>
                    </a:cubicBezTo>
                    <a:cubicBezTo>
                      <a:pt x="43780" y="126933"/>
                      <a:pt x="14711" y="130114"/>
                      <a:pt x="0" y="1183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81B9A8E0-5CD2-7DA1-9BA9-8D49F4638C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5244" y="1000011"/>
                <a:ext cx="73328" cy="98745"/>
              </a:xfrm>
              <a:custGeom>
                <a:avLst/>
                <a:gdLst>
                  <a:gd name="connsiteX0" fmla="*/ 51448 w 73328"/>
                  <a:gd name="connsiteY0" fmla="*/ 57439 h 98745"/>
                  <a:gd name="connsiteX1" fmla="*/ 70543 w 73328"/>
                  <a:gd name="connsiteY1" fmla="*/ 96927 h 98745"/>
                  <a:gd name="connsiteX2" fmla="*/ 39357 w 73328"/>
                  <a:gd name="connsiteY2" fmla="*/ 82325 h 98745"/>
                  <a:gd name="connsiteX3" fmla="*/ 15830 w 73328"/>
                  <a:gd name="connsiteY3" fmla="*/ 98746 h 98745"/>
                  <a:gd name="connsiteX4" fmla="*/ 21775 w 73328"/>
                  <a:gd name="connsiteY4" fmla="*/ 58518 h 98745"/>
                  <a:gd name="connsiteX5" fmla="*/ 111 w 73328"/>
                  <a:gd name="connsiteY5" fmla="*/ 12950 h 98745"/>
                  <a:gd name="connsiteX6" fmla="*/ 35881 w 73328"/>
                  <a:gd name="connsiteY6" fmla="*/ 35904 h 98745"/>
                  <a:gd name="connsiteX7" fmla="*/ 48526 w 73328"/>
                  <a:gd name="connsiteY7" fmla="*/ 14711 h 98745"/>
                  <a:gd name="connsiteX8" fmla="*/ 58351 w 73328"/>
                  <a:gd name="connsiteY8" fmla="*/ 1700 h 98745"/>
                  <a:gd name="connsiteX9" fmla="*/ 71953 w 73328"/>
                  <a:gd name="connsiteY9" fmla="*/ 1075 h 98745"/>
                  <a:gd name="connsiteX10" fmla="*/ 72507 w 73328"/>
                  <a:gd name="connsiteY10" fmla="*/ 13745 h 98745"/>
                  <a:gd name="connsiteX11" fmla="*/ 51398 w 73328"/>
                  <a:gd name="connsiteY11" fmla="*/ 57382 h 9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328" h="98745">
                    <a:moveTo>
                      <a:pt x="51448" y="57439"/>
                    </a:moveTo>
                    <a:cubicBezTo>
                      <a:pt x="58300" y="71643"/>
                      <a:pt x="64094" y="83575"/>
                      <a:pt x="70543" y="96927"/>
                    </a:cubicBezTo>
                    <a:cubicBezTo>
                      <a:pt x="53313" y="104087"/>
                      <a:pt x="49282" y="85336"/>
                      <a:pt x="39357" y="82325"/>
                    </a:cubicBezTo>
                    <a:cubicBezTo>
                      <a:pt x="31548" y="87780"/>
                      <a:pt x="23941" y="93064"/>
                      <a:pt x="15830" y="98746"/>
                    </a:cubicBezTo>
                    <a:cubicBezTo>
                      <a:pt x="5300" y="80450"/>
                      <a:pt x="19961" y="70734"/>
                      <a:pt x="21775" y="58518"/>
                    </a:cubicBezTo>
                    <a:cubicBezTo>
                      <a:pt x="16988" y="42154"/>
                      <a:pt x="-1602" y="34768"/>
                      <a:pt x="111" y="12950"/>
                    </a:cubicBezTo>
                    <a:cubicBezTo>
                      <a:pt x="18399" y="6700"/>
                      <a:pt x="22833" y="27097"/>
                      <a:pt x="35881" y="35904"/>
                    </a:cubicBezTo>
                    <a:cubicBezTo>
                      <a:pt x="39962" y="29029"/>
                      <a:pt x="44093" y="21700"/>
                      <a:pt x="48526" y="14711"/>
                    </a:cubicBezTo>
                    <a:cubicBezTo>
                      <a:pt x="51499" y="10052"/>
                      <a:pt x="54219" y="4313"/>
                      <a:pt x="58351" y="1700"/>
                    </a:cubicBezTo>
                    <a:cubicBezTo>
                      <a:pt x="61978" y="-630"/>
                      <a:pt x="67721" y="-289"/>
                      <a:pt x="71953" y="1075"/>
                    </a:cubicBezTo>
                    <a:cubicBezTo>
                      <a:pt x="73213" y="1472"/>
                      <a:pt x="74019" y="10222"/>
                      <a:pt x="72507" y="13745"/>
                    </a:cubicBezTo>
                    <a:cubicBezTo>
                      <a:pt x="66059" y="28518"/>
                      <a:pt x="58602" y="42723"/>
                      <a:pt x="51398" y="5738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F918E01F-6937-DE29-C971-82CD50EA7D8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34827" y="416389"/>
                <a:ext cx="46738" cy="161864"/>
              </a:xfrm>
              <a:custGeom>
                <a:avLst/>
                <a:gdLst>
                  <a:gd name="connsiteX0" fmla="*/ 46739 w 46738"/>
                  <a:gd name="connsiteY0" fmla="*/ 160774 h 161864"/>
                  <a:gd name="connsiteX1" fmla="*/ 11321 w 46738"/>
                  <a:gd name="connsiteY1" fmla="*/ 143898 h 161864"/>
                  <a:gd name="connsiteX2" fmla="*/ 23161 w 46738"/>
                  <a:gd name="connsiteY2" fmla="*/ 9125 h 161864"/>
                  <a:gd name="connsiteX3" fmla="*/ 43111 w 46738"/>
                  <a:gd name="connsiteY3" fmla="*/ 1795 h 161864"/>
                  <a:gd name="connsiteX4" fmla="*/ 38124 w 46738"/>
                  <a:gd name="connsiteY4" fmla="*/ 17079 h 161864"/>
                  <a:gd name="connsiteX5" fmla="*/ 25176 w 46738"/>
                  <a:gd name="connsiteY5" fmla="*/ 105489 h 161864"/>
                  <a:gd name="connsiteX6" fmla="*/ 39031 w 46738"/>
                  <a:gd name="connsiteY6" fmla="*/ 146171 h 161864"/>
                  <a:gd name="connsiteX7" fmla="*/ 46739 w 46738"/>
                  <a:gd name="connsiteY7" fmla="*/ 160774 h 16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38" h="161864">
                    <a:moveTo>
                      <a:pt x="46739" y="160774"/>
                    </a:moveTo>
                    <a:cubicBezTo>
                      <a:pt x="28048" y="164126"/>
                      <a:pt x="20037" y="160092"/>
                      <a:pt x="11321" y="143898"/>
                    </a:cubicBezTo>
                    <a:cubicBezTo>
                      <a:pt x="-7873" y="108387"/>
                      <a:pt x="-1828" y="39125"/>
                      <a:pt x="23161" y="9125"/>
                    </a:cubicBezTo>
                    <a:cubicBezTo>
                      <a:pt x="28098" y="3216"/>
                      <a:pt x="32985" y="-3205"/>
                      <a:pt x="43111" y="1795"/>
                    </a:cubicBezTo>
                    <a:cubicBezTo>
                      <a:pt x="41398" y="7079"/>
                      <a:pt x="40340" y="12420"/>
                      <a:pt x="38124" y="17079"/>
                    </a:cubicBezTo>
                    <a:cubicBezTo>
                      <a:pt x="24874" y="44921"/>
                      <a:pt x="21095" y="74921"/>
                      <a:pt x="25176" y="105489"/>
                    </a:cubicBezTo>
                    <a:cubicBezTo>
                      <a:pt x="27040" y="119523"/>
                      <a:pt x="33993" y="132762"/>
                      <a:pt x="39031" y="146171"/>
                    </a:cubicBezTo>
                    <a:cubicBezTo>
                      <a:pt x="40895" y="151114"/>
                      <a:pt x="43917" y="155546"/>
                      <a:pt x="46739" y="16077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90AC75D9-15E9-C05B-FEF4-8539F3B312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4911" y="821112"/>
                <a:ext cx="62750" cy="160541"/>
              </a:xfrm>
              <a:custGeom>
                <a:avLst/>
                <a:gdLst>
                  <a:gd name="connsiteX0" fmla="*/ 39145 w 62750"/>
                  <a:gd name="connsiteY0" fmla="*/ 125030 h 160541"/>
                  <a:gd name="connsiteX1" fmla="*/ 3577 w 62750"/>
                  <a:gd name="connsiteY1" fmla="*/ 15768 h 160541"/>
                  <a:gd name="connsiteX2" fmla="*/ 0 w 62750"/>
                  <a:gd name="connsiteY2" fmla="*/ 3267 h 160541"/>
                  <a:gd name="connsiteX3" fmla="*/ 13200 w 62750"/>
                  <a:gd name="connsiteY3" fmla="*/ 540 h 160541"/>
                  <a:gd name="connsiteX4" fmla="*/ 35216 w 62750"/>
                  <a:gd name="connsiteY4" fmla="*/ 20029 h 160541"/>
                  <a:gd name="connsiteX5" fmla="*/ 61061 w 62750"/>
                  <a:gd name="connsiteY5" fmla="*/ 143439 h 160541"/>
                  <a:gd name="connsiteX6" fmla="*/ 56879 w 62750"/>
                  <a:gd name="connsiteY6" fmla="*/ 154575 h 160541"/>
                  <a:gd name="connsiteX7" fmla="*/ 46048 w 62750"/>
                  <a:gd name="connsiteY7" fmla="*/ 160428 h 160541"/>
                  <a:gd name="connsiteX8" fmla="*/ 39498 w 62750"/>
                  <a:gd name="connsiteY8" fmla="*/ 149575 h 160541"/>
                  <a:gd name="connsiteX9" fmla="*/ 39196 w 62750"/>
                  <a:gd name="connsiteY9" fmla="*/ 125030 h 1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50" h="160541">
                    <a:moveTo>
                      <a:pt x="39145" y="125030"/>
                    </a:moveTo>
                    <a:cubicBezTo>
                      <a:pt x="40002" y="83438"/>
                      <a:pt x="32798" y="45086"/>
                      <a:pt x="3577" y="15768"/>
                    </a:cubicBezTo>
                    <a:cubicBezTo>
                      <a:pt x="1058" y="13268"/>
                      <a:pt x="1108" y="7472"/>
                      <a:pt x="0" y="3267"/>
                    </a:cubicBezTo>
                    <a:cubicBezTo>
                      <a:pt x="4484" y="2188"/>
                      <a:pt x="10227" y="-1335"/>
                      <a:pt x="13200" y="540"/>
                    </a:cubicBezTo>
                    <a:cubicBezTo>
                      <a:pt x="21260" y="5711"/>
                      <a:pt x="29472" y="11961"/>
                      <a:pt x="35216" y="20029"/>
                    </a:cubicBezTo>
                    <a:cubicBezTo>
                      <a:pt x="60910" y="56393"/>
                      <a:pt x="65998" y="98723"/>
                      <a:pt x="61061" y="143439"/>
                    </a:cubicBezTo>
                    <a:cubicBezTo>
                      <a:pt x="60607" y="147359"/>
                      <a:pt x="59247" y="151962"/>
                      <a:pt x="56879" y="154575"/>
                    </a:cubicBezTo>
                    <a:cubicBezTo>
                      <a:pt x="54058" y="157700"/>
                      <a:pt x="49221" y="161223"/>
                      <a:pt x="46048" y="160428"/>
                    </a:cubicBezTo>
                    <a:cubicBezTo>
                      <a:pt x="43226" y="159746"/>
                      <a:pt x="40002" y="153666"/>
                      <a:pt x="39498" y="149575"/>
                    </a:cubicBezTo>
                    <a:cubicBezTo>
                      <a:pt x="38491" y="141564"/>
                      <a:pt x="39196" y="133212"/>
                      <a:pt x="39196" y="125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3" name="Freeform: Shape 2312">
                <a:extLst>
                  <a:ext uri="{FF2B5EF4-FFF2-40B4-BE49-F238E27FC236}">
                    <a16:creationId xmlns:a16="http://schemas.microsoft.com/office/drawing/2014/main" id="{142A6EC4-765E-0348-B32D-0D7DD271B53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81775" y="84295"/>
                <a:ext cx="89811" cy="75154"/>
              </a:xfrm>
              <a:custGeom>
                <a:avLst/>
                <a:gdLst>
                  <a:gd name="connsiteX0" fmla="*/ 47089 w 89811"/>
                  <a:gd name="connsiteY0" fmla="*/ 14057 h 75154"/>
                  <a:gd name="connsiteX1" fmla="*/ 25879 w 89811"/>
                  <a:gd name="connsiteY1" fmla="*/ 54114 h 75154"/>
                  <a:gd name="connsiteX2" fmla="*/ 46737 w 89811"/>
                  <a:gd name="connsiteY2" fmla="*/ 33319 h 75154"/>
                  <a:gd name="connsiteX3" fmla="*/ 57720 w 89811"/>
                  <a:gd name="connsiteY3" fmla="*/ 18489 h 75154"/>
                  <a:gd name="connsiteX4" fmla="*/ 71473 w 89811"/>
                  <a:gd name="connsiteY4" fmla="*/ 31728 h 75154"/>
                  <a:gd name="connsiteX5" fmla="*/ 89812 w 89811"/>
                  <a:gd name="connsiteY5" fmla="*/ 65137 h 75154"/>
                  <a:gd name="connsiteX6" fmla="*/ 58777 w 89811"/>
                  <a:gd name="connsiteY6" fmla="*/ 56671 h 75154"/>
                  <a:gd name="connsiteX7" fmla="*/ 38877 w 89811"/>
                  <a:gd name="connsiteY7" fmla="*/ 71273 h 75154"/>
                  <a:gd name="connsiteX8" fmla="*/ 9657 w 89811"/>
                  <a:gd name="connsiteY8" fmla="*/ 69910 h 75154"/>
                  <a:gd name="connsiteX9" fmla="*/ 588 w 89811"/>
                  <a:gd name="connsiteY9" fmla="*/ 38887 h 75154"/>
                  <a:gd name="connsiteX10" fmla="*/ 19582 w 89811"/>
                  <a:gd name="connsiteY10" fmla="*/ 4455 h 75154"/>
                  <a:gd name="connsiteX11" fmla="*/ 46989 w 89811"/>
                  <a:gd name="connsiteY11" fmla="*/ 14057 h 7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811" h="75154">
                    <a:moveTo>
                      <a:pt x="47089" y="14057"/>
                    </a:moveTo>
                    <a:cubicBezTo>
                      <a:pt x="22907" y="26273"/>
                      <a:pt x="20740" y="30250"/>
                      <a:pt x="25879" y="54114"/>
                    </a:cubicBezTo>
                    <a:cubicBezTo>
                      <a:pt x="38222" y="54057"/>
                      <a:pt x="43311" y="44739"/>
                      <a:pt x="46737" y="33319"/>
                    </a:cubicBezTo>
                    <a:cubicBezTo>
                      <a:pt x="48802" y="26614"/>
                      <a:pt x="48802" y="16273"/>
                      <a:pt x="57720" y="18489"/>
                    </a:cubicBezTo>
                    <a:cubicBezTo>
                      <a:pt x="62959" y="19796"/>
                      <a:pt x="67997" y="26216"/>
                      <a:pt x="71473" y="31728"/>
                    </a:cubicBezTo>
                    <a:cubicBezTo>
                      <a:pt x="78073" y="42126"/>
                      <a:pt x="83514" y="53432"/>
                      <a:pt x="89812" y="65137"/>
                    </a:cubicBezTo>
                    <a:cubicBezTo>
                      <a:pt x="75655" y="74001"/>
                      <a:pt x="67947" y="62978"/>
                      <a:pt x="58777" y="56671"/>
                    </a:cubicBezTo>
                    <a:cubicBezTo>
                      <a:pt x="52127" y="61671"/>
                      <a:pt x="45930" y="67523"/>
                      <a:pt x="38877" y="71273"/>
                    </a:cubicBezTo>
                    <a:cubicBezTo>
                      <a:pt x="29305" y="76330"/>
                      <a:pt x="18977" y="77012"/>
                      <a:pt x="9657" y="69910"/>
                    </a:cubicBezTo>
                    <a:cubicBezTo>
                      <a:pt x="-218" y="62410"/>
                      <a:pt x="-873" y="50648"/>
                      <a:pt x="588" y="38887"/>
                    </a:cubicBezTo>
                    <a:cubicBezTo>
                      <a:pt x="2402" y="24455"/>
                      <a:pt x="8196" y="12296"/>
                      <a:pt x="19582" y="4455"/>
                    </a:cubicBezTo>
                    <a:cubicBezTo>
                      <a:pt x="31220" y="-3557"/>
                      <a:pt x="37920" y="-1000"/>
                      <a:pt x="46989" y="140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03E1401D-B648-4797-9C50-D1149C6261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9158" y="579661"/>
                <a:ext cx="76325" cy="91081"/>
              </a:xfrm>
              <a:custGeom>
                <a:avLst/>
                <a:gdLst>
                  <a:gd name="connsiteX0" fmla="*/ 66149 w 76325"/>
                  <a:gd name="connsiteY0" fmla="*/ 85570 h 91081"/>
                  <a:gd name="connsiteX1" fmla="*/ 38440 w 76325"/>
                  <a:gd name="connsiteY1" fmla="*/ 69774 h 91081"/>
                  <a:gd name="connsiteX2" fmla="*/ 14207 w 76325"/>
                  <a:gd name="connsiteY2" fmla="*/ 91081 h 91081"/>
                  <a:gd name="connsiteX3" fmla="*/ 20253 w 76325"/>
                  <a:gd name="connsiteY3" fmla="*/ 49035 h 91081"/>
                  <a:gd name="connsiteX4" fmla="*/ 1713 w 76325"/>
                  <a:gd name="connsiteY4" fmla="*/ 24319 h 91081"/>
                  <a:gd name="connsiteX5" fmla="*/ 0 w 76325"/>
                  <a:gd name="connsiteY5" fmla="*/ 8808 h 91081"/>
                  <a:gd name="connsiteX6" fmla="*/ 15517 w 76325"/>
                  <a:gd name="connsiteY6" fmla="*/ 9035 h 91081"/>
                  <a:gd name="connsiteX7" fmla="*/ 33654 w 76325"/>
                  <a:gd name="connsiteY7" fmla="*/ 26478 h 91081"/>
                  <a:gd name="connsiteX8" fmla="*/ 76326 w 76325"/>
                  <a:gd name="connsiteY8" fmla="*/ 2387 h 91081"/>
                  <a:gd name="connsiteX9" fmla="*/ 52295 w 76325"/>
                  <a:gd name="connsiteY9" fmla="*/ 46194 h 91081"/>
                  <a:gd name="connsiteX10" fmla="*/ 66149 w 76325"/>
                  <a:gd name="connsiteY10" fmla="*/ 85513 h 9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325" h="91081">
                    <a:moveTo>
                      <a:pt x="66149" y="85570"/>
                    </a:moveTo>
                    <a:cubicBezTo>
                      <a:pt x="55569" y="79547"/>
                      <a:pt x="47307" y="74888"/>
                      <a:pt x="38440" y="69774"/>
                    </a:cubicBezTo>
                    <a:cubicBezTo>
                      <a:pt x="30984" y="76308"/>
                      <a:pt x="22973" y="83354"/>
                      <a:pt x="14207" y="91081"/>
                    </a:cubicBezTo>
                    <a:cubicBezTo>
                      <a:pt x="5945" y="73297"/>
                      <a:pt x="17633" y="63467"/>
                      <a:pt x="20253" y="49035"/>
                    </a:cubicBezTo>
                    <a:cubicBezTo>
                      <a:pt x="14510" y="41592"/>
                      <a:pt x="7355" y="33581"/>
                      <a:pt x="1713" y="24319"/>
                    </a:cubicBezTo>
                    <a:cubicBezTo>
                      <a:pt x="-605" y="20512"/>
                      <a:pt x="453" y="14092"/>
                      <a:pt x="0" y="8808"/>
                    </a:cubicBezTo>
                    <a:cubicBezTo>
                      <a:pt x="5240" y="8751"/>
                      <a:pt x="11537" y="6535"/>
                      <a:pt x="15517" y="9035"/>
                    </a:cubicBezTo>
                    <a:cubicBezTo>
                      <a:pt x="22318" y="13296"/>
                      <a:pt x="27659" y="20512"/>
                      <a:pt x="33654" y="26478"/>
                    </a:cubicBezTo>
                    <a:cubicBezTo>
                      <a:pt x="48415" y="21194"/>
                      <a:pt x="51035" y="-8522"/>
                      <a:pt x="76326" y="2387"/>
                    </a:cubicBezTo>
                    <a:cubicBezTo>
                      <a:pt x="67560" y="18353"/>
                      <a:pt x="59801" y="32501"/>
                      <a:pt x="52295" y="46194"/>
                    </a:cubicBezTo>
                    <a:cubicBezTo>
                      <a:pt x="56728" y="58410"/>
                      <a:pt x="70431" y="64774"/>
                      <a:pt x="66149" y="855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04231C34-A2BF-C5E9-8199-D440295D74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48691" y="110129"/>
                <a:ext cx="91091" cy="69260"/>
              </a:xfrm>
              <a:custGeom>
                <a:avLst/>
                <a:gdLst>
                  <a:gd name="connsiteX0" fmla="*/ 91091 w 91091"/>
                  <a:gd name="connsiteY0" fmla="*/ 64360 h 69260"/>
                  <a:gd name="connsiteX1" fmla="*/ 52299 w 91091"/>
                  <a:gd name="connsiteY1" fmla="*/ 48167 h 69260"/>
                  <a:gd name="connsiteX2" fmla="*/ 28620 w 91091"/>
                  <a:gd name="connsiteY2" fmla="*/ 65326 h 69260"/>
                  <a:gd name="connsiteX3" fmla="*/ 4589 w 91091"/>
                  <a:gd name="connsiteY3" fmla="*/ 63053 h 69260"/>
                  <a:gd name="connsiteX4" fmla="*/ 1112 w 91091"/>
                  <a:gd name="connsiteY4" fmla="*/ 38224 h 69260"/>
                  <a:gd name="connsiteX5" fmla="*/ 21113 w 91091"/>
                  <a:gd name="connsiteY5" fmla="*/ 7201 h 69260"/>
                  <a:gd name="connsiteX6" fmla="*/ 54163 w 91091"/>
                  <a:gd name="connsiteY6" fmla="*/ 10383 h 69260"/>
                  <a:gd name="connsiteX7" fmla="*/ 91091 w 91091"/>
                  <a:gd name="connsiteY7" fmla="*/ 64360 h 69260"/>
                  <a:gd name="connsiteX8" fmla="*/ 18242 w 91091"/>
                  <a:gd name="connsiteY8" fmla="*/ 43849 h 69260"/>
                  <a:gd name="connsiteX9" fmla="*/ 35421 w 91091"/>
                  <a:gd name="connsiteY9" fmla="*/ 17258 h 69260"/>
                  <a:gd name="connsiteX10" fmla="*/ 18242 w 91091"/>
                  <a:gd name="connsiteY10" fmla="*/ 43849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1" h="69260">
                    <a:moveTo>
                      <a:pt x="91091" y="64360"/>
                    </a:moveTo>
                    <a:cubicBezTo>
                      <a:pt x="69176" y="75554"/>
                      <a:pt x="61669" y="59872"/>
                      <a:pt x="52299" y="48167"/>
                    </a:cubicBezTo>
                    <a:cubicBezTo>
                      <a:pt x="44087" y="54247"/>
                      <a:pt x="36782" y="60838"/>
                      <a:pt x="28620" y="65326"/>
                    </a:cubicBezTo>
                    <a:cubicBezTo>
                      <a:pt x="20610" y="69758"/>
                      <a:pt x="10282" y="72144"/>
                      <a:pt x="4589" y="63053"/>
                    </a:cubicBezTo>
                    <a:cubicBezTo>
                      <a:pt x="609" y="56747"/>
                      <a:pt x="-1407" y="44928"/>
                      <a:pt x="1112" y="38224"/>
                    </a:cubicBezTo>
                    <a:cubicBezTo>
                      <a:pt x="5445" y="26690"/>
                      <a:pt x="12649" y="15383"/>
                      <a:pt x="21113" y="7201"/>
                    </a:cubicBezTo>
                    <a:cubicBezTo>
                      <a:pt x="32096" y="-3424"/>
                      <a:pt x="44087" y="-2231"/>
                      <a:pt x="54163" y="10383"/>
                    </a:cubicBezTo>
                    <a:cubicBezTo>
                      <a:pt x="67060" y="26462"/>
                      <a:pt x="77841" y="44758"/>
                      <a:pt x="91091" y="64360"/>
                    </a:cubicBezTo>
                    <a:close/>
                    <a:moveTo>
                      <a:pt x="18242" y="43849"/>
                    </a:moveTo>
                    <a:cubicBezTo>
                      <a:pt x="38243" y="38394"/>
                      <a:pt x="38847" y="37315"/>
                      <a:pt x="35421" y="17258"/>
                    </a:cubicBezTo>
                    <a:cubicBezTo>
                      <a:pt x="28771" y="27542"/>
                      <a:pt x="23481" y="35724"/>
                      <a:pt x="18242" y="4384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EDE44091-6FD8-2752-34D2-E4B78A55F6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64428" y="1711582"/>
                <a:ext cx="88173" cy="74866"/>
              </a:xfrm>
              <a:custGeom>
                <a:avLst/>
                <a:gdLst>
                  <a:gd name="connsiteX0" fmla="*/ 88174 w 88173"/>
                  <a:gd name="connsiteY0" fmla="*/ 59906 h 74866"/>
                  <a:gd name="connsiteX1" fmla="*/ 76335 w 88173"/>
                  <a:gd name="connsiteY1" fmla="*/ 61611 h 74866"/>
                  <a:gd name="connsiteX2" fmla="*/ 54117 w 88173"/>
                  <a:gd name="connsiteY2" fmla="*/ 66043 h 74866"/>
                  <a:gd name="connsiteX3" fmla="*/ 18448 w 88173"/>
                  <a:gd name="connsiteY3" fmla="*/ 73372 h 74866"/>
                  <a:gd name="connsiteX4" fmla="*/ 2679 w 88173"/>
                  <a:gd name="connsiteY4" fmla="*/ 37406 h 74866"/>
                  <a:gd name="connsiteX5" fmla="*/ 44293 w 88173"/>
                  <a:gd name="connsiteY5" fmla="*/ 588 h 74866"/>
                  <a:gd name="connsiteX6" fmla="*/ 60616 w 88173"/>
                  <a:gd name="connsiteY6" fmla="*/ 3940 h 74866"/>
                  <a:gd name="connsiteX7" fmla="*/ 80163 w 88173"/>
                  <a:gd name="connsiteY7" fmla="*/ 39622 h 74866"/>
                  <a:gd name="connsiteX8" fmla="*/ 88174 w 88173"/>
                  <a:gd name="connsiteY8" fmla="*/ 59906 h 74866"/>
                  <a:gd name="connsiteX9" fmla="*/ 60717 w 88173"/>
                  <a:gd name="connsiteY9" fmla="*/ 20076 h 74866"/>
                  <a:gd name="connsiteX10" fmla="*/ 22126 w 88173"/>
                  <a:gd name="connsiteY10" fmla="*/ 39792 h 74866"/>
                  <a:gd name="connsiteX11" fmla="*/ 32151 w 88173"/>
                  <a:gd name="connsiteY11" fmla="*/ 57179 h 74866"/>
                  <a:gd name="connsiteX12" fmla="*/ 60717 w 88173"/>
                  <a:gd name="connsiteY12" fmla="*/ 20076 h 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173" h="74866">
                    <a:moveTo>
                      <a:pt x="88174" y="59906"/>
                    </a:moveTo>
                    <a:cubicBezTo>
                      <a:pt x="83136" y="60759"/>
                      <a:pt x="79206" y="62804"/>
                      <a:pt x="76335" y="61611"/>
                    </a:cubicBezTo>
                    <a:cubicBezTo>
                      <a:pt x="67820" y="58088"/>
                      <a:pt x="61372" y="60645"/>
                      <a:pt x="54117" y="66043"/>
                    </a:cubicBezTo>
                    <a:cubicBezTo>
                      <a:pt x="43487" y="73941"/>
                      <a:pt x="31244" y="76952"/>
                      <a:pt x="18448" y="73372"/>
                    </a:cubicBezTo>
                    <a:cubicBezTo>
                      <a:pt x="2628" y="68940"/>
                      <a:pt x="-4223" y="54168"/>
                      <a:pt x="2679" y="37406"/>
                    </a:cubicBezTo>
                    <a:cubicBezTo>
                      <a:pt x="10891" y="17406"/>
                      <a:pt x="25703" y="5588"/>
                      <a:pt x="44293" y="588"/>
                    </a:cubicBezTo>
                    <a:cubicBezTo>
                      <a:pt x="49432" y="-776"/>
                      <a:pt x="58248" y="190"/>
                      <a:pt x="60616" y="3940"/>
                    </a:cubicBezTo>
                    <a:cubicBezTo>
                      <a:pt x="67669" y="15077"/>
                      <a:pt x="86914" y="17804"/>
                      <a:pt x="80163" y="39622"/>
                    </a:cubicBezTo>
                    <a:cubicBezTo>
                      <a:pt x="78702" y="44338"/>
                      <a:pt x="84899" y="52122"/>
                      <a:pt x="88174" y="59906"/>
                    </a:cubicBezTo>
                    <a:close/>
                    <a:moveTo>
                      <a:pt x="60717" y="20076"/>
                    </a:moveTo>
                    <a:cubicBezTo>
                      <a:pt x="41875" y="16781"/>
                      <a:pt x="28877" y="23826"/>
                      <a:pt x="22126" y="39792"/>
                    </a:cubicBezTo>
                    <a:cubicBezTo>
                      <a:pt x="17591" y="50531"/>
                      <a:pt x="21571" y="57463"/>
                      <a:pt x="32151" y="57179"/>
                    </a:cubicBezTo>
                    <a:cubicBezTo>
                      <a:pt x="47618" y="56781"/>
                      <a:pt x="58047" y="43656"/>
                      <a:pt x="60717" y="200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AA330774-796F-AE01-3A89-9159015A37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6912" y="1090457"/>
                <a:ext cx="116119" cy="49859"/>
              </a:xfrm>
              <a:custGeom>
                <a:avLst/>
                <a:gdLst>
                  <a:gd name="connsiteX0" fmla="*/ 26450 w 116119"/>
                  <a:gd name="connsiteY0" fmla="*/ 18527 h 49859"/>
                  <a:gd name="connsiteX1" fmla="*/ 30380 w 116119"/>
                  <a:gd name="connsiteY1" fmla="*/ 1311 h 49859"/>
                  <a:gd name="connsiteX2" fmla="*/ 99602 w 116119"/>
                  <a:gd name="connsiteY2" fmla="*/ 4493 h 49859"/>
                  <a:gd name="connsiteX3" fmla="*/ 116076 w 116119"/>
                  <a:gd name="connsiteY3" fmla="*/ 20856 h 49859"/>
                  <a:gd name="connsiteX4" fmla="*/ 104086 w 116119"/>
                  <a:gd name="connsiteY4" fmla="*/ 39266 h 49859"/>
                  <a:gd name="connsiteX5" fmla="*/ 74009 w 116119"/>
                  <a:gd name="connsiteY5" fmla="*/ 48129 h 49859"/>
                  <a:gd name="connsiteX6" fmla="*/ 96730 w 116119"/>
                  <a:gd name="connsiteY6" fmla="*/ 21197 h 49859"/>
                  <a:gd name="connsiteX7" fmla="*/ 72850 w 116119"/>
                  <a:gd name="connsiteY7" fmla="*/ 24777 h 49859"/>
                  <a:gd name="connsiteX8" fmla="*/ 5996 w 116119"/>
                  <a:gd name="connsiteY8" fmla="*/ 38016 h 49859"/>
                  <a:gd name="connsiteX9" fmla="*/ 0 w 116119"/>
                  <a:gd name="connsiteY9" fmla="*/ 29777 h 49859"/>
                  <a:gd name="connsiteX10" fmla="*/ 6248 w 116119"/>
                  <a:gd name="connsiteY10" fmla="*/ 21481 h 49859"/>
                  <a:gd name="connsiteX11" fmla="*/ 26501 w 116119"/>
                  <a:gd name="connsiteY11" fmla="*/ 18584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119" h="49859">
                    <a:moveTo>
                      <a:pt x="26450" y="18527"/>
                    </a:moveTo>
                    <a:cubicBezTo>
                      <a:pt x="27609" y="13470"/>
                      <a:pt x="28818" y="8186"/>
                      <a:pt x="30380" y="1311"/>
                    </a:cubicBezTo>
                    <a:cubicBezTo>
                      <a:pt x="53655" y="345"/>
                      <a:pt x="76730" y="-2269"/>
                      <a:pt x="99602" y="4493"/>
                    </a:cubicBezTo>
                    <a:cubicBezTo>
                      <a:pt x="107512" y="6822"/>
                      <a:pt x="116832" y="10402"/>
                      <a:pt x="116076" y="20856"/>
                    </a:cubicBezTo>
                    <a:cubicBezTo>
                      <a:pt x="115623" y="27447"/>
                      <a:pt x="109477" y="35118"/>
                      <a:pt x="104086" y="39266"/>
                    </a:cubicBezTo>
                    <a:cubicBezTo>
                      <a:pt x="95471" y="45857"/>
                      <a:pt x="86050" y="53300"/>
                      <a:pt x="74009" y="48129"/>
                    </a:cubicBezTo>
                    <a:cubicBezTo>
                      <a:pt x="74614" y="32050"/>
                      <a:pt x="90987" y="33925"/>
                      <a:pt x="96730" y="21197"/>
                    </a:cubicBezTo>
                    <a:cubicBezTo>
                      <a:pt x="87360" y="19152"/>
                      <a:pt x="81868" y="17163"/>
                      <a:pt x="72850" y="24777"/>
                    </a:cubicBezTo>
                    <a:cubicBezTo>
                      <a:pt x="53454" y="41084"/>
                      <a:pt x="29070" y="38754"/>
                      <a:pt x="5996" y="38016"/>
                    </a:cubicBezTo>
                    <a:cubicBezTo>
                      <a:pt x="3779" y="37959"/>
                      <a:pt x="-50" y="32561"/>
                      <a:pt x="0" y="29777"/>
                    </a:cubicBezTo>
                    <a:cubicBezTo>
                      <a:pt x="51" y="26822"/>
                      <a:pt x="3578" y="22334"/>
                      <a:pt x="6248" y="21481"/>
                    </a:cubicBezTo>
                    <a:cubicBezTo>
                      <a:pt x="12495" y="19606"/>
                      <a:pt x="19145" y="19550"/>
                      <a:pt x="26501" y="185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B4C459A7-C824-0267-BD90-3E6B223FAC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3924" y="55153"/>
                <a:ext cx="96656" cy="66055"/>
              </a:xfrm>
              <a:custGeom>
                <a:avLst/>
                <a:gdLst>
                  <a:gd name="connsiteX0" fmla="*/ 6399 w 96656"/>
                  <a:gd name="connsiteY0" fmla="*/ 5358 h 66055"/>
                  <a:gd name="connsiteX1" fmla="*/ 23831 w 96656"/>
                  <a:gd name="connsiteY1" fmla="*/ 44392 h 66055"/>
                  <a:gd name="connsiteX2" fmla="*/ 34713 w 96656"/>
                  <a:gd name="connsiteY2" fmla="*/ 21267 h 66055"/>
                  <a:gd name="connsiteX3" fmla="*/ 55217 w 96656"/>
                  <a:gd name="connsiteY3" fmla="*/ 19676 h 66055"/>
                  <a:gd name="connsiteX4" fmla="*/ 57434 w 96656"/>
                  <a:gd name="connsiteY4" fmla="*/ 23824 h 66055"/>
                  <a:gd name="connsiteX5" fmla="*/ 59752 w 96656"/>
                  <a:gd name="connsiteY5" fmla="*/ 24449 h 66055"/>
                  <a:gd name="connsiteX6" fmla="*/ 68316 w 96656"/>
                  <a:gd name="connsiteY6" fmla="*/ 7744 h 66055"/>
                  <a:gd name="connsiteX7" fmla="*/ 90131 w 96656"/>
                  <a:gd name="connsiteY7" fmla="*/ 10415 h 66055"/>
                  <a:gd name="connsiteX8" fmla="*/ 94665 w 96656"/>
                  <a:gd name="connsiteY8" fmla="*/ 45926 h 66055"/>
                  <a:gd name="connsiteX9" fmla="*/ 77385 w 96656"/>
                  <a:gd name="connsiteY9" fmla="*/ 35244 h 66055"/>
                  <a:gd name="connsiteX10" fmla="*/ 55469 w 96656"/>
                  <a:gd name="connsiteY10" fmla="*/ 51949 h 66055"/>
                  <a:gd name="connsiteX11" fmla="*/ 39599 w 96656"/>
                  <a:gd name="connsiteY11" fmla="*/ 44108 h 66055"/>
                  <a:gd name="connsiteX12" fmla="*/ 31337 w 96656"/>
                  <a:gd name="connsiteY12" fmla="*/ 57347 h 66055"/>
                  <a:gd name="connsiteX13" fmla="*/ 6349 w 96656"/>
                  <a:gd name="connsiteY13" fmla="*/ 53881 h 66055"/>
                  <a:gd name="connsiteX14" fmla="*/ 6449 w 96656"/>
                  <a:gd name="connsiteY14" fmla="*/ 5301 h 6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656" h="66055">
                    <a:moveTo>
                      <a:pt x="6399" y="5358"/>
                    </a:moveTo>
                    <a:cubicBezTo>
                      <a:pt x="12999" y="20187"/>
                      <a:pt x="17936" y="31153"/>
                      <a:pt x="23831" y="44392"/>
                    </a:cubicBezTo>
                    <a:cubicBezTo>
                      <a:pt x="27962" y="35585"/>
                      <a:pt x="31388" y="28426"/>
                      <a:pt x="34713" y="21267"/>
                    </a:cubicBezTo>
                    <a:cubicBezTo>
                      <a:pt x="42018" y="5471"/>
                      <a:pt x="46199" y="5131"/>
                      <a:pt x="55217" y="19676"/>
                    </a:cubicBezTo>
                    <a:cubicBezTo>
                      <a:pt x="56023" y="20983"/>
                      <a:pt x="56578" y="22517"/>
                      <a:pt x="57434" y="23824"/>
                    </a:cubicBezTo>
                    <a:cubicBezTo>
                      <a:pt x="57686" y="24222"/>
                      <a:pt x="58492" y="24108"/>
                      <a:pt x="59752" y="24449"/>
                    </a:cubicBezTo>
                    <a:cubicBezTo>
                      <a:pt x="62472" y="18994"/>
                      <a:pt x="64840" y="12915"/>
                      <a:pt x="68316" y="7744"/>
                    </a:cubicBezTo>
                    <a:cubicBezTo>
                      <a:pt x="75722" y="-3335"/>
                      <a:pt x="85194" y="-2597"/>
                      <a:pt x="90131" y="10415"/>
                    </a:cubicBezTo>
                    <a:cubicBezTo>
                      <a:pt x="94312" y="21437"/>
                      <a:pt x="99602" y="33085"/>
                      <a:pt x="94665" y="45926"/>
                    </a:cubicBezTo>
                    <a:cubicBezTo>
                      <a:pt x="84539" y="50983"/>
                      <a:pt x="82876" y="39165"/>
                      <a:pt x="77385" y="35244"/>
                    </a:cubicBezTo>
                    <a:cubicBezTo>
                      <a:pt x="70180" y="41040"/>
                      <a:pt x="63480" y="48483"/>
                      <a:pt x="55469" y="51949"/>
                    </a:cubicBezTo>
                    <a:cubicBezTo>
                      <a:pt x="51842" y="53540"/>
                      <a:pt x="45544" y="47290"/>
                      <a:pt x="39599" y="44108"/>
                    </a:cubicBezTo>
                    <a:cubicBezTo>
                      <a:pt x="37131" y="48085"/>
                      <a:pt x="34612" y="53085"/>
                      <a:pt x="31337" y="57347"/>
                    </a:cubicBezTo>
                    <a:cubicBezTo>
                      <a:pt x="21664" y="69904"/>
                      <a:pt x="11387" y="68995"/>
                      <a:pt x="6349" y="53881"/>
                    </a:cubicBezTo>
                    <a:cubicBezTo>
                      <a:pt x="1764" y="40131"/>
                      <a:pt x="-5340" y="25472"/>
                      <a:pt x="6449" y="53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9" name="Freeform: Shape 2318">
                <a:extLst>
                  <a:ext uri="{FF2B5EF4-FFF2-40B4-BE49-F238E27FC236}">
                    <a16:creationId xmlns:a16="http://schemas.microsoft.com/office/drawing/2014/main" id="{C07BE1E9-025F-696F-4460-26DE7A7559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05819" y="673915"/>
                <a:ext cx="74097" cy="81373"/>
              </a:xfrm>
              <a:custGeom>
                <a:avLst/>
                <a:gdLst>
                  <a:gd name="connsiteX0" fmla="*/ 36817 w 74097"/>
                  <a:gd name="connsiteY0" fmla="*/ 28419 h 81373"/>
                  <a:gd name="connsiteX1" fmla="*/ 58379 w 74097"/>
                  <a:gd name="connsiteY1" fmla="*/ 6259 h 81373"/>
                  <a:gd name="connsiteX2" fmla="*/ 74098 w 74097"/>
                  <a:gd name="connsiteY2" fmla="*/ 5805 h 81373"/>
                  <a:gd name="connsiteX3" fmla="*/ 72335 w 74097"/>
                  <a:gd name="connsiteY3" fmla="*/ 21543 h 81373"/>
                  <a:gd name="connsiteX4" fmla="*/ 57069 w 74097"/>
                  <a:gd name="connsiteY4" fmla="*/ 45066 h 81373"/>
                  <a:gd name="connsiteX5" fmla="*/ 67700 w 74097"/>
                  <a:gd name="connsiteY5" fmla="*/ 68589 h 81373"/>
                  <a:gd name="connsiteX6" fmla="*/ 42359 w 74097"/>
                  <a:gd name="connsiteY6" fmla="*/ 65521 h 81373"/>
                  <a:gd name="connsiteX7" fmla="*/ 16211 w 74097"/>
                  <a:gd name="connsiteY7" fmla="*/ 81373 h 81373"/>
                  <a:gd name="connsiteX8" fmla="*/ 21753 w 74097"/>
                  <a:gd name="connsiteY8" fmla="*/ 46771 h 81373"/>
                  <a:gd name="connsiteX9" fmla="*/ 5883 w 74097"/>
                  <a:gd name="connsiteY9" fmla="*/ 25123 h 81373"/>
                  <a:gd name="connsiteX10" fmla="*/ 3415 w 74097"/>
                  <a:gd name="connsiteY10" fmla="*/ 3248 h 81373"/>
                  <a:gd name="connsiteX11" fmla="*/ 21350 w 74097"/>
                  <a:gd name="connsiteY11" fmla="*/ 9612 h 81373"/>
                  <a:gd name="connsiteX12" fmla="*/ 36817 w 74097"/>
                  <a:gd name="connsiteY12" fmla="*/ 28362 h 8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097" h="81373">
                    <a:moveTo>
                      <a:pt x="36817" y="28419"/>
                    </a:moveTo>
                    <a:cubicBezTo>
                      <a:pt x="44525" y="20180"/>
                      <a:pt x="50671" y="11884"/>
                      <a:pt x="58379" y="6259"/>
                    </a:cubicBezTo>
                    <a:cubicBezTo>
                      <a:pt x="62107" y="3532"/>
                      <a:pt x="68758" y="5805"/>
                      <a:pt x="74098" y="5805"/>
                    </a:cubicBezTo>
                    <a:cubicBezTo>
                      <a:pt x="73594" y="11089"/>
                      <a:pt x="74451" y="17282"/>
                      <a:pt x="72335" y="21543"/>
                    </a:cubicBezTo>
                    <a:cubicBezTo>
                      <a:pt x="68103" y="30009"/>
                      <a:pt x="62208" y="37396"/>
                      <a:pt x="57069" y="45066"/>
                    </a:cubicBezTo>
                    <a:cubicBezTo>
                      <a:pt x="60747" y="53248"/>
                      <a:pt x="64173" y="60805"/>
                      <a:pt x="67700" y="68589"/>
                    </a:cubicBezTo>
                    <a:cubicBezTo>
                      <a:pt x="56717" y="77851"/>
                      <a:pt x="50016" y="67851"/>
                      <a:pt x="42359" y="65521"/>
                    </a:cubicBezTo>
                    <a:cubicBezTo>
                      <a:pt x="33743" y="70748"/>
                      <a:pt x="25179" y="75919"/>
                      <a:pt x="16211" y="81373"/>
                    </a:cubicBezTo>
                    <a:cubicBezTo>
                      <a:pt x="7143" y="66260"/>
                      <a:pt x="17974" y="58248"/>
                      <a:pt x="21753" y="46771"/>
                    </a:cubicBezTo>
                    <a:cubicBezTo>
                      <a:pt x="16765" y="40010"/>
                      <a:pt x="10972" y="32850"/>
                      <a:pt x="5883" y="25123"/>
                    </a:cubicBezTo>
                    <a:cubicBezTo>
                      <a:pt x="1500" y="18532"/>
                      <a:pt x="-3487" y="10407"/>
                      <a:pt x="3415" y="3248"/>
                    </a:cubicBezTo>
                    <a:cubicBezTo>
                      <a:pt x="11072" y="-4650"/>
                      <a:pt x="16413" y="3589"/>
                      <a:pt x="21350" y="9612"/>
                    </a:cubicBezTo>
                    <a:cubicBezTo>
                      <a:pt x="26237" y="15578"/>
                      <a:pt x="31124" y="21487"/>
                      <a:pt x="36817" y="283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0" name="Freeform: Shape 2319">
                <a:extLst>
                  <a:ext uri="{FF2B5EF4-FFF2-40B4-BE49-F238E27FC236}">
                    <a16:creationId xmlns:a16="http://schemas.microsoft.com/office/drawing/2014/main" id="{163E598E-8203-0D61-AD83-1AF52A4773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3650" y="1399738"/>
                <a:ext cx="72924" cy="94248"/>
              </a:xfrm>
              <a:custGeom>
                <a:avLst/>
                <a:gdLst>
                  <a:gd name="connsiteX0" fmla="*/ 42898 w 72924"/>
                  <a:gd name="connsiteY0" fmla="*/ 21521 h 94248"/>
                  <a:gd name="connsiteX1" fmla="*/ 67383 w 72924"/>
                  <a:gd name="connsiteY1" fmla="*/ 12487 h 94248"/>
                  <a:gd name="connsiteX2" fmla="*/ 57307 w 72924"/>
                  <a:gd name="connsiteY2" fmla="*/ 41408 h 94248"/>
                  <a:gd name="connsiteX3" fmla="*/ 72925 w 72924"/>
                  <a:gd name="connsiteY3" fmla="*/ 75726 h 94248"/>
                  <a:gd name="connsiteX4" fmla="*/ 39926 w 72924"/>
                  <a:gd name="connsiteY4" fmla="*/ 57203 h 94248"/>
                  <a:gd name="connsiteX5" fmla="*/ 25265 w 72924"/>
                  <a:gd name="connsiteY5" fmla="*/ 75726 h 94248"/>
                  <a:gd name="connsiteX6" fmla="*/ 16348 w 72924"/>
                  <a:gd name="connsiteY6" fmla="*/ 89647 h 94248"/>
                  <a:gd name="connsiteX7" fmla="*/ 3199 w 72924"/>
                  <a:gd name="connsiteY7" fmla="*/ 94249 h 94248"/>
                  <a:gd name="connsiteX8" fmla="*/ 378 w 72924"/>
                  <a:gd name="connsiteY8" fmla="*/ 78908 h 94248"/>
                  <a:gd name="connsiteX9" fmla="*/ 13728 w 72924"/>
                  <a:gd name="connsiteY9" fmla="*/ 53624 h 94248"/>
                  <a:gd name="connsiteX10" fmla="*/ 26122 w 72924"/>
                  <a:gd name="connsiteY10" fmla="*/ 37430 h 94248"/>
                  <a:gd name="connsiteX11" fmla="*/ 15391 w 72924"/>
                  <a:gd name="connsiteY11" fmla="*/ 19532 h 94248"/>
                  <a:gd name="connsiteX12" fmla="*/ 14282 w 72924"/>
                  <a:gd name="connsiteY12" fmla="*/ 555 h 94248"/>
                  <a:gd name="connsiteX13" fmla="*/ 30706 w 72924"/>
                  <a:gd name="connsiteY13" fmla="*/ 6976 h 94248"/>
                  <a:gd name="connsiteX14" fmla="*/ 42949 w 72924"/>
                  <a:gd name="connsiteY14" fmla="*/ 21578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924" h="94248">
                    <a:moveTo>
                      <a:pt x="42898" y="21521"/>
                    </a:moveTo>
                    <a:cubicBezTo>
                      <a:pt x="52068" y="18112"/>
                      <a:pt x="59423" y="15442"/>
                      <a:pt x="67383" y="12487"/>
                    </a:cubicBezTo>
                    <a:cubicBezTo>
                      <a:pt x="71565" y="27089"/>
                      <a:pt x="59423" y="30612"/>
                      <a:pt x="57307" y="41408"/>
                    </a:cubicBezTo>
                    <a:cubicBezTo>
                      <a:pt x="61690" y="51010"/>
                      <a:pt x="66879" y="62487"/>
                      <a:pt x="72925" y="75726"/>
                    </a:cubicBezTo>
                    <a:cubicBezTo>
                      <a:pt x="56602" y="79590"/>
                      <a:pt x="52068" y="63340"/>
                      <a:pt x="39926" y="57203"/>
                    </a:cubicBezTo>
                    <a:cubicBezTo>
                      <a:pt x="35442" y="62828"/>
                      <a:pt x="30152" y="69078"/>
                      <a:pt x="25265" y="75726"/>
                    </a:cubicBezTo>
                    <a:cubicBezTo>
                      <a:pt x="22041" y="80158"/>
                      <a:pt x="20177" y="86294"/>
                      <a:pt x="16348" y="89647"/>
                    </a:cubicBezTo>
                    <a:cubicBezTo>
                      <a:pt x="12973" y="92601"/>
                      <a:pt x="7632" y="92828"/>
                      <a:pt x="3199" y="94249"/>
                    </a:cubicBezTo>
                    <a:cubicBezTo>
                      <a:pt x="2090" y="89078"/>
                      <a:pt x="-1083" y="82942"/>
                      <a:pt x="378" y="78908"/>
                    </a:cubicBezTo>
                    <a:cubicBezTo>
                      <a:pt x="3552" y="69874"/>
                      <a:pt x="8791" y="61692"/>
                      <a:pt x="13728" y="53624"/>
                    </a:cubicBezTo>
                    <a:cubicBezTo>
                      <a:pt x="17003" y="48283"/>
                      <a:pt x="21285" y="43680"/>
                      <a:pt x="26122" y="37430"/>
                    </a:cubicBezTo>
                    <a:cubicBezTo>
                      <a:pt x="22494" y="31408"/>
                      <a:pt x="19069" y="25385"/>
                      <a:pt x="15391" y="19532"/>
                    </a:cubicBezTo>
                    <a:cubicBezTo>
                      <a:pt x="11411" y="13226"/>
                      <a:pt x="6977" y="5271"/>
                      <a:pt x="14282" y="555"/>
                    </a:cubicBezTo>
                    <a:cubicBezTo>
                      <a:pt x="17658" y="-1661"/>
                      <a:pt x="25920" y="3226"/>
                      <a:pt x="30706" y="6976"/>
                    </a:cubicBezTo>
                    <a:cubicBezTo>
                      <a:pt x="35845" y="10953"/>
                      <a:pt x="39523" y="17373"/>
                      <a:pt x="42949" y="215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1" name="Freeform: Shape 2320">
                <a:extLst>
                  <a:ext uri="{FF2B5EF4-FFF2-40B4-BE49-F238E27FC236}">
                    <a16:creationId xmlns:a16="http://schemas.microsoft.com/office/drawing/2014/main" id="{0FFA52DF-FD47-8298-D257-7E6FF77A4B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6480" y="1073984"/>
                <a:ext cx="80054" cy="101585"/>
              </a:xfrm>
              <a:custGeom>
                <a:avLst/>
                <a:gdLst>
                  <a:gd name="connsiteX0" fmla="*/ 57384 w 80054"/>
                  <a:gd name="connsiteY0" fmla="*/ 83694 h 101585"/>
                  <a:gd name="connsiteX1" fmla="*/ 80055 w 80054"/>
                  <a:gd name="connsiteY1" fmla="*/ 87785 h 101585"/>
                  <a:gd name="connsiteX2" fmla="*/ 54109 w 80054"/>
                  <a:gd name="connsiteY2" fmla="*/ 100739 h 101585"/>
                  <a:gd name="connsiteX3" fmla="*/ 35972 w 80054"/>
                  <a:gd name="connsiteY3" fmla="*/ 62728 h 101585"/>
                  <a:gd name="connsiteX4" fmla="*/ 21261 w 80054"/>
                  <a:gd name="connsiteY4" fmla="*/ 90057 h 101585"/>
                  <a:gd name="connsiteX5" fmla="*/ 3628 w 80054"/>
                  <a:gd name="connsiteY5" fmla="*/ 87160 h 101585"/>
                  <a:gd name="connsiteX6" fmla="*/ 1 w 80054"/>
                  <a:gd name="connsiteY6" fmla="*/ 8864 h 101585"/>
                  <a:gd name="connsiteX7" fmla="*/ 6298 w 80054"/>
                  <a:gd name="connsiteY7" fmla="*/ 0 h 101585"/>
                  <a:gd name="connsiteX8" fmla="*/ 13352 w 80054"/>
                  <a:gd name="connsiteY8" fmla="*/ 32841 h 101585"/>
                  <a:gd name="connsiteX9" fmla="*/ 17483 w 80054"/>
                  <a:gd name="connsiteY9" fmla="*/ 65398 h 101585"/>
                  <a:gd name="connsiteX10" fmla="*/ 29624 w 80054"/>
                  <a:gd name="connsiteY10" fmla="*/ 51762 h 101585"/>
                  <a:gd name="connsiteX11" fmla="*/ 51086 w 80054"/>
                  <a:gd name="connsiteY11" fmla="*/ 35398 h 101585"/>
                  <a:gd name="connsiteX12" fmla="*/ 57384 w 80054"/>
                  <a:gd name="connsiteY12" fmla="*/ 64262 h 101585"/>
                  <a:gd name="connsiteX13" fmla="*/ 57434 w 80054"/>
                  <a:gd name="connsiteY13" fmla="*/ 83637 h 10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54" h="101585">
                    <a:moveTo>
                      <a:pt x="57384" y="83694"/>
                    </a:moveTo>
                    <a:cubicBezTo>
                      <a:pt x="66100" y="85285"/>
                      <a:pt x="72296" y="86364"/>
                      <a:pt x="80055" y="87785"/>
                    </a:cubicBezTo>
                    <a:cubicBezTo>
                      <a:pt x="74211" y="102558"/>
                      <a:pt x="64135" y="102614"/>
                      <a:pt x="54109" y="100739"/>
                    </a:cubicBezTo>
                    <a:cubicBezTo>
                      <a:pt x="36678" y="97501"/>
                      <a:pt x="39700" y="79660"/>
                      <a:pt x="35972" y="62728"/>
                    </a:cubicBezTo>
                    <a:cubicBezTo>
                      <a:pt x="30128" y="73750"/>
                      <a:pt x="26299" y="82444"/>
                      <a:pt x="21261" y="90057"/>
                    </a:cubicBezTo>
                    <a:cubicBezTo>
                      <a:pt x="15014" y="99489"/>
                      <a:pt x="4636" y="98126"/>
                      <a:pt x="3628" y="87160"/>
                    </a:cubicBezTo>
                    <a:cubicBezTo>
                      <a:pt x="1210" y="61194"/>
                      <a:pt x="857" y="35000"/>
                      <a:pt x="1" y="8864"/>
                    </a:cubicBezTo>
                    <a:cubicBezTo>
                      <a:pt x="-50" y="7216"/>
                      <a:pt x="2369" y="5398"/>
                      <a:pt x="6298" y="0"/>
                    </a:cubicBezTo>
                    <a:cubicBezTo>
                      <a:pt x="9120" y="13011"/>
                      <a:pt x="11639" y="22841"/>
                      <a:pt x="13352" y="32841"/>
                    </a:cubicBezTo>
                    <a:cubicBezTo>
                      <a:pt x="14964" y="42330"/>
                      <a:pt x="15820" y="52046"/>
                      <a:pt x="17483" y="65398"/>
                    </a:cubicBezTo>
                    <a:cubicBezTo>
                      <a:pt x="23125" y="59034"/>
                      <a:pt x="26350" y="55341"/>
                      <a:pt x="29624" y="51762"/>
                    </a:cubicBezTo>
                    <a:cubicBezTo>
                      <a:pt x="36023" y="44773"/>
                      <a:pt x="39348" y="30000"/>
                      <a:pt x="51086" y="35398"/>
                    </a:cubicBezTo>
                    <a:cubicBezTo>
                      <a:pt x="62220" y="40568"/>
                      <a:pt x="56628" y="54148"/>
                      <a:pt x="57384" y="64262"/>
                    </a:cubicBezTo>
                    <a:cubicBezTo>
                      <a:pt x="57787" y="69887"/>
                      <a:pt x="57434" y="75569"/>
                      <a:pt x="57434" y="836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2" name="Freeform: Shape 2321">
                <a:extLst>
                  <a:ext uri="{FF2B5EF4-FFF2-40B4-BE49-F238E27FC236}">
                    <a16:creationId xmlns:a16="http://schemas.microsoft.com/office/drawing/2014/main" id="{B5436D26-DBA9-21AB-120A-713E30B853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80198" y="666462"/>
                <a:ext cx="76788" cy="84508"/>
              </a:xfrm>
              <a:custGeom>
                <a:avLst/>
                <a:gdLst>
                  <a:gd name="connsiteX0" fmla="*/ 30890 w 76788"/>
                  <a:gd name="connsiteY0" fmla="*/ 56611 h 84508"/>
                  <a:gd name="connsiteX1" fmla="*/ 4743 w 76788"/>
                  <a:gd name="connsiteY1" fmla="*/ 17974 h 84508"/>
                  <a:gd name="connsiteX2" fmla="*/ 3382 w 76788"/>
                  <a:gd name="connsiteY2" fmla="*/ 1213 h 84508"/>
                  <a:gd name="connsiteX3" fmla="*/ 18698 w 76788"/>
                  <a:gd name="connsiteY3" fmla="*/ 3599 h 84508"/>
                  <a:gd name="connsiteX4" fmla="*/ 44744 w 76788"/>
                  <a:gd name="connsiteY4" fmla="*/ 35815 h 84508"/>
                  <a:gd name="connsiteX5" fmla="*/ 61672 w 76788"/>
                  <a:gd name="connsiteY5" fmla="*/ 14395 h 84508"/>
                  <a:gd name="connsiteX6" fmla="*/ 76786 w 76788"/>
                  <a:gd name="connsiteY6" fmla="*/ 10872 h 84508"/>
                  <a:gd name="connsiteX7" fmla="*/ 75577 w 76788"/>
                  <a:gd name="connsiteY7" fmla="*/ 26156 h 84508"/>
                  <a:gd name="connsiteX8" fmla="*/ 59304 w 76788"/>
                  <a:gd name="connsiteY8" fmla="*/ 54963 h 84508"/>
                  <a:gd name="connsiteX9" fmla="*/ 73260 w 76788"/>
                  <a:gd name="connsiteY9" fmla="*/ 82066 h 84508"/>
                  <a:gd name="connsiteX10" fmla="*/ 24089 w 76788"/>
                  <a:gd name="connsiteY10" fmla="*/ 84509 h 84508"/>
                  <a:gd name="connsiteX11" fmla="*/ 30890 w 76788"/>
                  <a:gd name="connsiteY11" fmla="*/ 56668 h 8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788" h="84508">
                    <a:moveTo>
                      <a:pt x="30890" y="56611"/>
                    </a:moveTo>
                    <a:cubicBezTo>
                      <a:pt x="22325" y="43997"/>
                      <a:pt x="13559" y="30986"/>
                      <a:pt x="4743" y="17974"/>
                    </a:cubicBezTo>
                    <a:cubicBezTo>
                      <a:pt x="1115" y="12577"/>
                      <a:pt x="-3117" y="5702"/>
                      <a:pt x="3382" y="1213"/>
                    </a:cubicBezTo>
                    <a:cubicBezTo>
                      <a:pt x="6909" y="-1230"/>
                      <a:pt x="15373" y="247"/>
                      <a:pt x="18698" y="3599"/>
                    </a:cubicBezTo>
                    <a:cubicBezTo>
                      <a:pt x="27817" y="12804"/>
                      <a:pt x="35374" y="23940"/>
                      <a:pt x="44744" y="35815"/>
                    </a:cubicBezTo>
                    <a:cubicBezTo>
                      <a:pt x="50387" y="28429"/>
                      <a:pt x="55224" y="20247"/>
                      <a:pt x="61672" y="14395"/>
                    </a:cubicBezTo>
                    <a:cubicBezTo>
                      <a:pt x="65249" y="11156"/>
                      <a:pt x="71647" y="11895"/>
                      <a:pt x="76786" y="10872"/>
                    </a:cubicBezTo>
                    <a:cubicBezTo>
                      <a:pt x="76484" y="16043"/>
                      <a:pt x="77492" y="21952"/>
                      <a:pt x="75577" y="26156"/>
                    </a:cubicBezTo>
                    <a:cubicBezTo>
                      <a:pt x="70892" y="36213"/>
                      <a:pt x="64846" y="45418"/>
                      <a:pt x="59304" y="54963"/>
                    </a:cubicBezTo>
                    <a:cubicBezTo>
                      <a:pt x="63536" y="63202"/>
                      <a:pt x="67416" y="70759"/>
                      <a:pt x="73260" y="82066"/>
                    </a:cubicBezTo>
                    <a:cubicBezTo>
                      <a:pt x="55627" y="79168"/>
                      <a:pt x="41016" y="76725"/>
                      <a:pt x="24089" y="84509"/>
                    </a:cubicBezTo>
                    <a:cubicBezTo>
                      <a:pt x="27011" y="72577"/>
                      <a:pt x="28824" y="65077"/>
                      <a:pt x="30890" y="566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3" name="Freeform: Shape 2322">
                <a:extLst>
                  <a:ext uri="{FF2B5EF4-FFF2-40B4-BE49-F238E27FC236}">
                    <a16:creationId xmlns:a16="http://schemas.microsoft.com/office/drawing/2014/main" id="{FB6AF7AB-E8AF-2D08-DC85-9AEE1CF902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75507" y="1924346"/>
                <a:ext cx="57112" cy="95230"/>
              </a:xfrm>
              <a:custGeom>
                <a:avLst/>
                <a:gdLst>
                  <a:gd name="connsiteX0" fmla="*/ 5304 w 57112"/>
                  <a:gd name="connsiteY0" fmla="*/ 92088 h 95230"/>
                  <a:gd name="connsiteX1" fmla="*/ 5808 w 57112"/>
                  <a:gd name="connsiteY1" fmla="*/ 70724 h 95230"/>
                  <a:gd name="connsiteX2" fmla="*/ 10392 w 57112"/>
                  <a:gd name="connsiteY2" fmla="*/ 2712 h 95230"/>
                  <a:gd name="connsiteX3" fmla="*/ 14020 w 57112"/>
                  <a:gd name="connsiteY3" fmla="*/ 212 h 95230"/>
                  <a:gd name="connsiteX4" fmla="*/ 20367 w 57112"/>
                  <a:gd name="connsiteY4" fmla="*/ 98 h 95230"/>
                  <a:gd name="connsiteX5" fmla="*/ 20367 w 57112"/>
                  <a:gd name="connsiteY5" fmla="*/ 48110 h 95230"/>
                  <a:gd name="connsiteX6" fmla="*/ 31653 w 57112"/>
                  <a:gd name="connsiteY6" fmla="*/ 43394 h 95230"/>
                  <a:gd name="connsiteX7" fmla="*/ 54173 w 57112"/>
                  <a:gd name="connsiteY7" fmla="*/ 51803 h 95230"/>
                  <a:gd name="connsiteX8" fmla="*/ 49789 w 57112"/>
                  <a:gd name="connsiteY8" fmla="*/ 80894 h 95230"/>
                  <a:gd name="connsiteX9" fmla="*/ 5354 w 57112"/>
                  <a:gd name="connsiteY9" fmla="*/ 92031 h 9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12" h="95230">
                    <a:moveTo>
                      <a:pt x="5304" y="92088"/>
                    </a:moveTo>
                    <a:cubicBezTo>
                      <a:pt x="4397" y="83224"/>
                      <a:pt x="10191" y="79758"/>
                      <a:pt x="5808" y="70724"/>
                    </a:cubicBezTo>
                    <a:cubicBezTo>
                      <a:pt x="-5024" y="48508"/>
                      <a:pt x="921" y="24758"/>
                      <a:pt x="10392" y="2712"/>
                    </a:cubicBezTo>
                    <a:cubicBezTo>
                      <a:pt x="10946" y="1462"/>
                      <a:pt x="12659" y="610"/>
                      <a:pt x="14020" y="212"/>
                    </a:cubicBezTo>
                    <a:cubicBezTo>
                      <a:pt x="15329" y="-186"/>
                      <a:pt x="16841" y="98"/>
                      <a:pt x="20367" y="98"/>
                    </a:cubicBezTo>
                    <a:lnTo>
                      <a:pt x="20367" y="48110"/>
                    </a:lnTo>
                    <a:cubicBezTo>
                      <a:pt x="25103" y="46121"/>
                      <a:pt x="28328" y="44587"/>
                      <a:pt x="31653" y="43394"/>
                    </a:cubicBezTo>
                    <a:cubicBezTo>
                      <a:pt x="40923" y="40099"/>
                      <a:pt x="49084" y="41235"/>
                      <a:pt x="54173" y="51803"/>
                    </a:cubicBezTo>
                    <a:cubicBezTo>
                      <a:pt x="59362" y="62655"/>
                      <a:pt x="57548" y="73110"/>
                      <a:pt x="49789" y="80894"/>
                    </a:cubicBezTo>
                    <a:cubicBezTo>
                      <a:pt x="37245" y="93451"/>
                      <a:pt x="22786" y="99360"/>
                      <a:pt x="5354" y="9203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4" name="Freeform: Shape 2323">
                <a:extLst>
                  <a:ext uri="{FF2B5EF4-FFF2-40B4-BE49-F238E27FC236}">
                    <a16:creationId xmlns:a16="http://schemas.microsoft.com/office/drawing/2014/main" id="{5AC6DADA-F38F-868A-E214-39EE21678C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7267" y="1981319"/>
                <a:ext cx="76437" cy="76087"/>
              </a:xfrm>
              <a:custGeom>
                <a:avLst/>
                <a:gdLst>
                  <a:gd name="connsiteX0" fmla="*/ 42733 w 76437"/>
                  <a:gd name="connsiteY0" fmla="*/ 0 h 76087"/>
                  <a:gd name="connsiteX1" fmla="*/ 20465 w 76437"/>
                  <a:gd name="connsiteY1" fmla="*/ 47500 h 76087"/>
                  <a:gd name="connsiteX2" fmla="*/ 20365 w 76437"/>
                  <a:gd name="connsiteY2" fmla="*/ 55739 h 76087"/>
                  <a:gd name="connsiteX3" fmla="*/ 43489 w 76437"/>
                  <a:gd name="connsiteY3" fmla="*/ 30625 h 76087"/>
                  <a:gd name="connsiteX4" fmla="*/ 47570 w 76437"/>
                  <a:gd name="connsiteY4" fmla="*/ 16989 h 76087"/>
                  <a:gd name="connsiteX5" fmla="*/ 65656 w 76437"/>
                  <a:gd name="connsiteY5" fmla="*/ 20398 h 76087"/>
                  <a:gd name="connsiteX6" fmla="*/ 76438 w 76437"/>
                  <a:gd name="connsiteY6" fmla="*/ 71251 h 76087"/>
                  <a:gd name="connsiteX7" fmla="*/ 48729 w 76437"/>
                  <a:gd name="connsiteY7" fmla="*/ 61194 h 76087"/>
                  <a:gd name="connsiteX8" fmla="*/ 26158 w 76437"/>
                  <a:gd name="connsiteY8" fmla="*/ 74148 h 76087"/>
                  <a:gd name="connsiteX9" fmla="*/ 616 w 76437"/>
                  <a:gd name="connsiteY9" fmla="*/ 48637 h 76087"/>
                  <a:gd name="connsiteX10" fmla="*/ 27670 w 76437"/>
                  <a:gd name="connsiteY10" fmla="*/ 2216 h 76087"/>
                  <a:gd name="connsiteX11" fmla="*/ 42733 w 76437"/>
                  <a:gd name="connsiteY11" fmla="*/ 57 h 7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437" h="76087">
                    <a:moveTo>
                      <a:pt x="42733" y="0"/>
                    </a:moveTo>
                    <a:cubicBezTo>
                      <a:pt x="33917" y="18750"/>
                      <a:pt x="27065" y="33012"/>
                      <a:pt x="20465" y="47500"/>
                    </a:cubicBezTo>
                    <a:cubicBezTo>
                      <a:pt x="19659" y="49262"/>
                      <a:pt x="20365" y="51932"/>
                      <a:pt x="20365" y="55739"/>
                    </a:cubicBezTo>
                    <a:cubicBezTo>
                      <a:pt x="34421" y="53466"/>
                      <a:pt x="41675" y="45569"/>
                      <a:pt x="43489" y="30625"/>
                    </a:cubicBezTo>
                    <a:cubicBezTo>
                      <a:pt x="44043" y="25909"/>
                      <a:pt x="45101" y="20625"/>
                      <a:pt x="47570" y="16989"/>
                    </a:cubicBezTo>
                    <a:cubicBezTo>
                      <a:pt x="52054" y="10341"/>
                      <a:pt x="63692" y="12500"/>
                      <a:pt x="65656" y="20398"/>
                    </a:cubicBezTo>
                    <a:cubicBezTo>
                      <a:pt x="69485" y="35682"/>
                      <a:pt x="72307" y="51307"/>
                      <a:pt x="76438" y="71251"/>
                    </a:cubicBezTo>
                    <a:cubicBezTo>
                      <a:pt x="66261" y="67557"/>
                      <a:pt x="58603" y="64773"/>
                      <a:pt x="48729" y="61194"/>
                    </a:cubicBezTo>
                    <a:cubicBezTo>
                      <a:pt x="42834" y="64660"/>
                      <a:pt x="34924" y="71023"/>
                      <a:pt x="26158" y="74148"/>
                    </a:cubicBezTo>
                    <a:cubicBezTo>
                      <a:pt x="7669" y="80739"/>
                      <a:pt x="-2710" y="70114"/>
                      <a:pt x="616" y="48637"/>
                    </a:cubicBezTo>
                    <a:cubicBezTo>
                      <a:pt x="3638" y="28978"/>
                      <a:pt x="13966" y="13977"/>
                      <a:pt x="27670" y="2216"/>
                    </a:cubicBezTo>
                    <a:cubicBezTo>
                      <a:pt x="30390" y="-170"/>
                      <a:pt x="35479" y="966"/>
                      <a:pt x="42733" y="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5" name="Freeform: Shape 2324">
                <a:extLst>
                  <a:ext uri="{FF2B5EF4-FFF2-40B4-BE49-F238E27FC236}">
                    <a16:creationId xmlns:a16="http://schemas.microsoft.com/office/drawing/2014/main" id="{798928CA-9A44-E577-BBF1-DAB5EB0DE5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5882" y="1820125"/>
                <a:ext cx="54922" cy="87132"/>
              </a:xfrm>
              <a:custGeom>
                <a:avLst/>
                <a:gdLst>
                  <a:gd name="connsiteX0" fmla="*/ 23636 w 54922"/>
                  <a:gd name="connsiteY0" fmla="*/ 21818 h 87132"/>
                  <a:gd name="connsiteX1" fmla="*/ 36533 w 54922"/>
                  <a:gd name="connsiteY1" fmla="*/ 2500 h 87132"/>
                  <a:gd name="connsiteX2" fmla="*/ 50085 w 54922"/>
                  <a:gd name="connsiteY2" fmla="*/ 0 h 87132"/>
                  <a:gd name="connsiteX3" fmla="*/ 50841 w 54922"/>
                  <a:gd name="connsiteY3" fmla="*/ 13182 h 87132"/>
                  <a:gd name="connsiteX4" fmla="*/ 35778 w 54922"/>
                  <a:gd name="connsiteY4" fmla="*/ 45853 h 87132"/>
                  <a:gd name="connsiteX5" fmla="*/ 54922 w 54922"/>
                  <a:gd name="connsiteY5" fmla="*/ 85569 h 87132"/>
                  <a:gd name="connsiteX6" fmla="*/ 23787 w 54922"/>
                  <a:gd name="connsiteY6" fmla="*/ 70853 h 87132"/>
                  <a:gd name="connsiteX7" fmla="*/ 6356 w 54922"/>
                  <a:gd name="connsiteY7" fmla="*/ 79603 h 87132"/>
                  <a:gd name="connsiteX8" fmla="*/ 3030 w 54922"/>
                  <a:gd name="connsiteY8" fmla="*/ 75171 h 87132"/>
                  <a:gd name="connsiteX9" fmla="*/ 411 w 54922"/>
                  <a:gd name="connsiteY9" fmla="*/ 19773 h 87132"/>
                  <a:gd name="connsiteX10" fmla="*/ 4089 w 54922"/>
                  <a:gd name="connsiteY10" fmla="*/ 7500 h 87132"/>
                  <a:gd name="connsiteX11" fmla="*/ 15323 w 54922"/>
                  <a:gd name="connsiteY11" fmla="*/ 9886 h 87132"/>
                  <a:gd name="connsiteX12" fmla="*/ 23686 w 54922"/>
                  <a:gd name="connsiteY12" fmla="*/ 21762 h 8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22" h="87132">
                    <a:moveTo>
                      <a:pt x="23636" y="21818"/>
                    </a:moveTo>
                    <a:cubicBezTo>
                      <a:pt x="28724" y="13864"/>
                      <a:pt x="31697" y="6875"/>
                      <a:pt x="36533" y="2500"/>
                    </a:cubicBezTo>
                    <a:cubicBezTo>
                      <a:pt x="39657" y="-341"/>
                      <a:pt x="45451" y="682"/>
                      <a:pt x="50085" y="0"/>
                    </a:cubicBezTo>
                    <a:cubicBezTo>
                      <a:pt x="50438" y="4432"/>
                      <a:pt x="52252" y="9602"/>
                      <a:pt x="50841" y="13182"/>
                    </a:cubicBezTo>
                    <a:cubicBezTo>
                      <a:pt x="46509" y="24375"/>
                      <a:pt x="40916" y="34887"/>
                      <a:pt x="35778" y="45853"/>
                    </a:cubicBezTo>
                    <a:cubicBezTo>
                      <a:pt x="42125" y="59035"/>
                      <a:pt x="48221" y="71705"/>
                      <a:pt x="54922" y="85569"/>
                    </a:cubicBezTo>
                    <a:cubicBezTo>
                      <a:pt x="37894" y="92387"/>
                      <a:pt x="33259" y="74944"/>
                      <a:pt x="23787" y="70853"/>
                    </a:cubicBezTo>
                    <a:cubicBezTo>
                      <a:pt x="17490" y="73978"/>
                      <a:pt x="11545" y="76989"/>
                      <a:pt x="6356" y="79603"/>
                    </a:cubicBezTo>
                    <a:cubicBezTo>
                      <a:pt x="3887" y="76364"/>
                      <a:pt x="2930" y="75569"/>
                      <a:pt x="3030" y="75171"/>
                    </a:cubicBezTo>
                    <a:cubicBezTo>
                      <a:pt x="8270" y="56364"/>
                      <a:pt x="10487" y="37955"/>
                      <a:pt x="411" y="19773"/>
                    </a:cubicBezTo>
                    <a:cubicBezTo>
                      <a:pt x="-1000" y="17273"/>
                      <a:pt x="1469" y="9432"/>
                      <a:pt x="4089" y="7500"/>
                    </a:cubicBezTo>
                    <a:cubicBezTo>
                      <a:pt x="6507" y="5739"/>
                      <a:pt x="12049" y="7784"/>
                      <a:pt x="15323" y="9886"/>
                    </a:cubicBezTo>
                    <a:cubicBezTo>
                      <a:pt x="18195" y="11761"/>
                      <a:pt x="19807" y="16080"/>
                      <a:pt x="23686" y="217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6" name="Freeform: Shape 2325">
                <a:extLst>
                  <a:ext uri="{FF2B5EF4-FFF2-40B4-BE49-F238E27FC236}">
                    <a16:creationId xmlns:a16="http://schemas.microsoft.com/office/drawing/2014/main" id="{B81928E5-385C-8125-173B-1ED69C7BE1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3205" y="1381266"/>
                <a:ext cx="61562" cy="101890"/>
              </a:xfrm>
              <a:custGeom>
                <a:avLst/>
                <a:gdLst>
                  <a:gd name="connsiteX0" fmla="*/ 55787 w 61562"/>
                  <a:gd name="connsiteY0" fmla="*/ 99596 h 101890"/>
                  <a:gd name="connsiteX1" fmla="*/ 27826 w 61562"/>
                  <a:gd name="connsiteY1" fmla="*/ 101584 h 101890"/>
                  <a:gd name="connsiteX2" fmla="*/ 19010 w 61562"/>
                  <a:gd name="connsiteY2" fmla="*/ 76527 h 101890"/>
                  <a:gd name="connsiteX3" fmla="*/ 34325 w 61562"/>
                  <a:gd name="connsiteY3" fmla="*/ 59027 h 101890"/>
                  <a:gd name="connsiteX4" fmla="*/ 41076 w 61562"/>
                  <a:gd name="connsiteY4" fmla="*/ 34822 h 101890"/>
                  <a:gd name="connsiteX5" fmla="*/ 19917 w 61562"/>
                  <a:gd name="connsiteY5" fmla="*/ 20390 h 101890"/>
                  <a:gd name="connsiteX6" fmla="*/ 6919 w 61562"/>
                  <a:gd name="connsiteY6" fmla="*/ 20163 h 101890"/>
                  <a:gd name="connsiteX7" fmla="*/ 17 w 61562"/>
                  <a:gd name="connsiteY7" fmla="*/ 12777 h 101890"/>
                  <a:gd name="connsiteX8" fmla="*/ 5055 w 61562"/>
                  <a:gd name="connsiteY8" fmla="*/ 3118 h 101890"/>
                  <a:gd name="connsiteX9" fmla="*/ 51707 w 61562"/>
                  <a:gd name="connsiteY9" fmla="*/ 14197 h 101890"/>
                  <a:gd name="connsiteX10" fmla="*/ 56090 w 61562"/>
                  <a:gd name="connsiteY10" fmla="*/ 61641 h 101890"/>
                  <a:gd name="connsiteX11" fmla="*/ 43192 w 61562"/>
                  <a:gd name="connsiteY11" fmla="*/ 82039 h 101890"/>
                  <a:gd name="connsiteX12" fmla="*/ 55787 w 61562"/>
                  <a:gd name="connsiteY12" fmla="*/ 99539 h 1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62" h="101890">
                    <a:moveTo>
                      <a:pt x="55787" y="99596"/>
                    </a:moveTo>
                    <a:cubicBezTo>
                      <a:pt x="43243" y="100618"/>
                      <a:pt x="35383" y="102664"/>
                      <a:pt x="27826" y="101584"/>
                    </a:cubicBezTo>
                    <a:cubicBezTo>
                      <a:pt x="15131" y="99766"/>
                      <a:pt x="11251" y="88289"/>
                      <a:pt x="19010" y="76527"/>
                    </a:cubicBezTo>
                    <a:cubicBezTo>
                      <a:pt x="23292" y="70050"/>
                      <a:pt x="29287" y="64993"/>
                      <a:pt x="34325" y="59027"/>
                    </a:cubicBezTo>
                    <a:cubicBezTo>
                      <a:pt x="40018" y="52266"/>
                      <a:pt x="44956" y="44538"/>
                      <a:pt x="41076" y="34822"/>
                    </a:cubicBezTo>
                    <a:cubicBezTo>
                      <a:pt x="37147" y="24993"/>
                      <a:pt x="29539" y="20447"/>
                      <a:pt x="19917" y="20390"/>
                    </a:cubicBezTo>
                    <a:cubicBezTo>
                      <a:pt x="15534" y="20390"/>
                      <a:pt x="10949" y="21413"/>
                      <a:pt x="6919" y="20163"/>
                    </a:cubicBezTo>
                    <a:cubicBezTo>
                      <a:pt x="4097" y="19311"/>
                      <a:pt x="218" y="15561"/>
                      <a:pt x="17" y="12777"/>
                    </a:cubicBezTo>
                    <a:cubicBezTo>
                      <a:pt x="-235" y="9652"/>
                      <a:pt x="2435" y="4879"/>
                      <a:pt x="5055" y="3118"/>
                    </a:cubicBezTo>
                    <a:cubicBezTo>
                      <a:pt x="16189" y="-4212"/>
                      <a:pt x="41177" y="2152"/>
                      <a:pt x="51707" y="14197"/>
                    </a:cubicBezTo>
                    <a:cubicBezTo>
                      <a:pt x="62941" y="27095"/>
                      <a:pt x="64805" y="45220"/>
                      <a:pt x="56090" y="61641"/>
                    </a:cubicBezTo>
                    <a:cubicBezTo>
                      <a:pt x="52361" y="68629"/>
                      <a:pt x="47727" y="74936"/>
                      <a:pt x="43192" y="82039"/>
                    </a:cubicBezTo>
                    <a:cubicBezTo>
                      <a:pt x="46265" y="86300"/>
                      <a:pt x="49188" y="90391"/>
                      <a:pt x="55787" y="99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7" name="Freeform: Shape 2326">
                <a:extLst>
                  <a:ext uri="{FF2B5EF4-FFF2-40B4-BE49-F238E27FC236}">
                    <a16:creationId xmlns:a16="http://schemas.microsoft.com/office/drawing/2014/main" id="{8480ED0D-966F-D4ED-FA56-9349777C38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75078" y="30374"/>
                <a:ext cx="91301" cy="55298"/>
              </a:xfrm>
              <a:custGeom>
                <a:avLst/>
                <a:gdLst>
                  <a:gd name="connsiteX0" fmla="*/ 41145 w 91301"/>
                  <a:gd name="connsiteY0" fmla="*/ 38603 h 55298"/>
                  <a:gd name="connsiteX1" fmla="*/ 12629 w 91301"/>
                  <a:gd name="connsiteY1" fmla="*/ 53376 h 55298"/>
                  <a:gd name="connsiteX2" fmla="*/ 740 w 91301"/>
                  <a:gd name="connsiteY2" fmla="*/ 23205 h 55298"/>
                  <a:gd name="connsiteX3" fmla="*/ 437 w 91301"/>
                  <a:gd name="connsiteY3" fmla="*/ 15933 h 55298"/>
                  <a:gd name="connsiteX4" fmla="*/ 8952 w 91301"/>
                  <a:gd name="connsiteY4" fmla="*/ 4342 h 55298"/>
                  <a:gd name="connsiteX5" fmla="*/ 18625 w 91301"/>
                  <a:gd name="connsiteY5" fmla="*/ 11274 h 55298"/>
                  <a:gd name="connsiteX6" fmla="*/ 23360 w 91301"/>
                  <a:gd name="connsiteY6" fmla="*/ 29910 h 55298"/>
                  <a:gd name="connsiteX7" fmla="*/ 58072 w 91301"/>
                  <a:gd name="connsiteY7" fmla="*/ 13603 h 55298"/>
                  <a:gd name="connsiteX8" fmla="*/ 82053 w 91301"/>
                  <a:gd name="connsiteY8" fmla="*/ 1558 h 55298"/>
                  <a:gd name="connsiteX9" fmla="*/ 89308 w 91301"/>
                  <a:gd name="connsiteY9" fmla="*/ 28490 h 55298"/>
                  <a:gd name="connsiteX10" fmla="*/ 41145 w 91301"/>
                  <a:gd name="connsiteY10" fmla="*/ 38546 h 5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301" h="55298">
                    <a:moveTo>
                      <a:pt x="41145" y="38603"/>
                    </a:moveTo>
                    <a:cubicBezTo>
                      <a:pt x="32681" y="48490"/>
                      <a:pt x="25275" y="59910"/>
                      <a:pt x="12629" y="53376"/>
                    </a:cubicBezTo>
                    <a:cubicBezTo>
                      <a:pt x="1798" y="47751"/>
                      <a:pt x="3108" y="34115"/>
                      <a:pt x="740" y="23205"/>
                    </a:cubicBezTo>
                    <a:cubicBezTo>
                      <a:pt x="236" y="20819"/>
                      <a:pt x="-469" y="17694"/>
                      <a:pt x="437" y="15933"/>
                    </a:cubicBezTo>
                    <a:cubicBezTo>
                      <a:pt x="2755" y="11558"/>
                      <a:pt x="5274" y="6160"/>
                      <a:pt x="8952" y="4342"/>
                    </a:cubicBezTo>
                    <a:cubicBezTo>
                      <a:pt x="11017" y="3319"/>
                      <a:pt x="16861" y="7808"/>
                      <a:pt x="18625" y="11274"/>
                    </a:cubicBezTo>
                    <a:cubicBezTo>
                      <a:pt x="21245" y="16501"/>
                      <a:pt x="21748" y="23035"/>
                      <a:pt x="23360" y="29910"/>
                    </a:cubicBezTo>
                    <a:cubicBezTo>
                      <a:pt x="35416" y="12864"/>
                      <a:pt x="46989" y="7429"/>
                      <a:pt x="58072" y="13603"/>
                    </a:cubicBezTo>
                    <a:cubicBezTo>
                      <a:pt x="65730" y="8830"/>
                      <a:pt x="70516" y="-4522"/>
                      <a:pt x="82053" y="1558"/>
                    </a:cubicBezTo>
                    <a:cubicBezTo>
                      <a:pt x="91525" y="6558"/>
                      <a:pt x="93288" y="15649"/>
                      <a:pt x="89308" y="28490"/>
                    </a:cubicBezTo>
                    <a:cubicBezTo>
                      <a:pt x="70869" y="19569"/>
                      <a:pt x="60944" y="54228"/>
                      <a:pt x="41145" y="385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8" name="Freeform: Shape 2327">
                <a:extLst>
                  <a:ext uri="{FF2B5EF4-FFF2-40B4-BE49-F238E27FC236}">
                    <a16:creationId xmlns:a16="http://schemas.microsoft.com/office/drawing/2014/main" id="{CBB4FDF8-D175-CA89-A18E-A30020FD07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0649" y="1722281"/>
                <a:ext cx="57069" cy="101148"/>
              </a:xfrm>
              <a:custGeom>
                <a:avLst/>
                <a:gdLst>
                  <a:gd name="connsiteX0" fmla="*/ 32763 w 57069"/>
                  <a:gd name="connsiteY0" fmla="*/ 15685 h 101148"/>
                  <a:gd name="connsiteX1" fmla="*/ 3493 w 57069"/>
                  <a:gd name="connsiteY1" fmla="*/ 31310 h 101148"/>
                  <a:gd name="connsiteX2" fmla="*/ 67 w 57069"/>
                  <a:gd name="connsiteY2" fmla="*/ 22219 h 101148"/>
                  <a:gd name="connsiteX3" fmla="*/ 41278 w 57069"/>
                  <a:gd name="connsiteY3" fmla="*/ 1707 h 101148"/>
                  <a:gd name="connsiteX4" fmla="*/ 55082 w 57069"/>
                  <a:gd name="connsiteY4" fmla="*/ 37219 h 101148"/>
                  <a:gd name="connsiteX5" fmla="*/ 42940 w 57069"/>
                  <a:gd name="connsiteY5" fmla="*/ 65912 h 101148"/>
                  <a:gd name="connsiteX6" fmla="*/ 44804 w 57069"/>
                  <a:gd name="connsiteY6" fmla="*/ 93867 h 101148"/>
                  <a:gd name="connsiteX7" fmla="*/ 18909 w 57069"/>
                  <a:gd name="connsiteY7" fmla="*/ 94833 h 101148"/>
                  <a:gd name="connsiteX8" fmla="*/ 17045 w 57069"/>
                  <a:gd name="connsiteY8" fmla="*/ 69890 h 101148"/>
                  <a:gd name="connsiteX9" fmla="*/ 30144 w 57069"/>
                  <a:gd name="connsiteY9" fmla="*/ 44435 h 101148"/>
                  <a:gd name="connsiteX10" fmla="*/ 38205 w 57069"/>
                  <a:gd name="connsiteY10" fmla="*/ 21026 h 101148"/>
                  <a:gd name="connsiteX11" fmla="*/ 32763 w 57069"/>
                  <a:gd name="connsiteY11" fmla="*/ 15685 h 10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069" h="101148">
                    <a:moveTo>
                      <a:pt x="32763" y="15685"/>
                    </a:moveTo>
                    <a:cubicBezTo>
                      <a:pt x="23342" y="20685"/>
                      <a:pt x="13921" y="25741"/>
                      <a:pt x="3493" y="31310"/>
                    </a:cubicBezTo>
                    <a:cubicBezTo>
                      <a:pt x="2031" y="27617"/>
                      <a:pt x="-437" y="24491"/>
                      <a:pt x="67" y="22219"/>
                    </a:cubicBezTo>
                    <a:cubicBezTo>
                      <a:pt x="3895" y="5855"/>
                      <a:pt x="24551" y="-4202"/>
                      <a:pt x="41278" y="1707"/>
                    </a:cubicBezTo>
                    <a:cubicBezTo>
                      <a:pt x="54880" y="6537"/>
                      <a:pt x="60372" y="19378"/>
                      <a:pt x="55082" y="37219"/>
                    </a:cubicBezTo>
                    <a:cubicBezTo>
                      <a:pt x="52109" y="47219"/>
                      <a:pt x="48129" y="57219"/>
                      <a:pt x="42940" y="65912"/>
                    </a:cubicBezTo>
                    <a:cubicBezTo>
                      <a:pt x="36794" y="76196"/>
                      <a:pt x="35484" y="85003"/>
                      <a:pt x="44804" y="93867"/>
                    </a:cubicBezTo>
                    <a:cubicBezTo>
                      <a:pt x="35434" y="104151"/>
                      <a:pt x="26718" y="102674"/>
                      <a:pt x="18909" y="94833"/>
                    </a:cubicBezTo>
                    <a:cubicBezTo>
                      <a:pt x="11856" y="87787"/>
                      <a:pt x="13166" y="78355"/>
                      <a:pt x="17045" y="69890"/>
                    </a:cubicBezTo>
                    <a:cubicBezTo>
                      <a:pt x="21025" y="61196"/>
                      <a:pt x="26264" y="53185"/>
                      <a:pt x="30144" y="44435"/>
                    </a:cubicBezTo>
                    <a:cubicBezTo>
                      <a:pt x="33418" y="36992"/>
                      <a:pt x="35585" y="28867"/>
                      <a:pt x="38205" y="21026"/>
                    </a:cubicBezTo>
                    <a:cubicBezTo>
                      <a:pt x="36391" y="19264"/>
                      <a:pt x="34577" y="17446"/>
                      <a:pt x="32763" y="156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9" name="Freeform: Shape 2328">
                <a:extLst>
                  <a:ext uri="{FF2B5EF4-FFF2-40B4-BE49-F238E27FC236}">
                    <a16:creationId xmlns:a16="http://schemas.microsoft.com/office/drawing/2014/main" id="{7CB0928F-C3D8-DAD5-82EF-703F245B61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8175" y="891620"/>
                <a:ext cx="56780" cy="80147"/>
              </a:xfrm>
              <a:custGeom>
                <a:avLst/>
                <a:gdLst>
                  <a:gd name="connsiteX0" fmla="*/ 56780 w 56780"/>
                  <a:gd name="connsiteY0" fmla="*/ 76624 h 80147"/>
                  <a:gd name="connsiteX1" fmla="*/ 29978 w 56780"/>
                  <a:gd name="connsiteY1" fmla="*/ 69863 h 80147"/>
                  <a:gd name="connsiteX2" fmla="*/ 16980 w 56780"/>
                  <a:gd name="connsiteY2" fmla="*/ 80147 h 80147"/>
                  <a:gd name="connsiteX3" fmla="*/ 13100 w 56780"/>
                  <a:gd name="connsiteY3" fmla="*/ 76511 h 80147"/>
                  <a:gd name="connsiteX4" fmla="*/ 1815 w 56780"/>
                  <a:gd name="connsiteY4" fmla="*/ 24806 h 80147"/>
                  <a:gd name="connsiteX5" fmla="*/ 1 w 56780"/>
                  <a:gd name="connsiteY5" fmla="*/ 20374 h 80147"/>
                  <a:gd name="connsiteX6" fmla="*/ 2168 w 56780"/>
                  <a:gd name="connsiteY6" fmla="*/ 2419 h 80147"/>
                  <a:gd name="connsiteX7" fmla="*/ 17887 w 56780"/>
                  <a:gd name="connsiteY7" fmla="*/ 9294 h 80147"/>
                  <a:gd name="connsiteX8" fmla="*/ 24486 w 56780"/>
                  <a:gd name="connsiteY8" fmla="*/ 19692 h 80147"/>
                  <a:gd name="connsiteX9" fmla="*/ 49021 w 56780"/>
                  <a:gd name="connsiteY9" fmla="*/ 8556 h 80147"/>
                  <a:gd name="connsiteX10" fmla="*/ 50331 w 56780"/>
                  <a:gd name="connsiteY10" fmla="*/ 13158 h 80147"/>
                  <a:gd name="connsiteX11" fmla="*/ 54614 w 56780"/>
                  <a:gd name="connsiteY11" fmla="*/ 65431 h 80147"/>
                  <a:gd name="connsiteX12" fmla="*/ 56730 w 56780"/>
                  <a:gd name="connsiteY12" fmla="*/ 76624 h 80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780" h="80147">
                    <a:moveTo>
                      <a:pt x="56780" y="76624"/>
                    </a:moveTo>
                    <a:cubicBezTo>
                      <a:pt x="45495" y="85033"/>
                      <a:pt x="38542" y="75488"/>
                      <a:pt x="29978" y="69863"/>
                    </a:cubicBezTo>
                    <a:cubicBezTo>
                      <a:pt x="25695" y="73272"/>
                      <a:pt x="21211" y="76795"/>
                      <a:pt x="16980" y="80147"/>
                    </a:cubicBezTo>
                    <a:cubicBezTo>
                      <a:pt x="15015" y="78386"/>
                      <a:pt x="13151" y="77533"/>
                      <a:pt x="13100" y="76511"/>
                    </a:cubicBezTo>
                    <a:cubicBezTo>
                      <a:pt x="12899" y="72193"/>
                      <a:pt x="3982" y="29976"/>
                      <a:pt x="1815" y="24806"/>
                    </a:cubicBezTo>
                    <a:cubicBezTo>
                      <a:pt x="1211" y="23329"/>
                      <a:pt x="-49" y="21794"/>
                      <a:pt x="1" y="20374"/>
                    </a:cubicBezTo>
                    <a:cubicBezTo>
                      <a:pt x="354" y="14181"/>
                      <a:pt x="-905" y="5260"/>
                      <a:pt x="2168" y="2419"/>
                    </a:cubicBezTo>
                    <a:cubicBezTo>
                      <a:pt x="8516" y="-3433"/>
                      <a:pt x="14058" y="2306"/>
                      <a:pt x="17887" y="9294"/>
                    </a:cubicBezTo>
                    <a:cubicBezTo>
                      <a:pt x="19751" y="12703"/>
                      <a:pt x="22018" y="15828"/>
                      <a:pt x="24486" y="19692"/>
                    </a:cubicBezTo>
                    <a:cubicBezTo>
                      <a:pt x="33202" y="16340"/>
                      <a:pt x="36124" y="-3149"/>
                      <a:pt x="49021" y="8556"/>
                    </a:cubicBezTo>
                    <a:cubicBezTo>
                      <a:pt x="49525" y="10203"/>
                      <a:pt x="50785" y="12135"/>
                      <a:pt x="50331" y="13158"/>
                    </a:cubicBezTo>
                    <a:cubicBezTo>
                      <a:pt x="42170" y="31624"/>
                      <a:pt x="37283" y="49408"/>
                      <a:pt x="54614" y="65431"/>
                    </a:cubicBezTo>
                    <a:cubicBezTo>
                      <a:pt x="56679" y="67363"/>
                      <a:pt x="56075" y="72988"/>
                      <a:pt x="56730" y="7662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0" name="Freeform: Shape 2329">
                <a:extLst>
                  <a:ext uri="{FF2B5EF4-FFF2-40B4-BE49-F238E27FC236}">
                    <a16:creationId xmlns:a16="http://schemas.microsoft.com/office/drawing/2014/main" id="{EB2F02A1-44DA-FC51-ABD8-60598B1461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9931" y="99943"/>
                <a:ext cx="61464" cy="99610"/>
              </a:xfrm>
              <a:custGeom>
                <a:avLst/>
                <a:gdLst>
                  <a:gd name="connsiteX0" fmla="*/ 4685 w 61464"/>
                  <a:gd name="connsiteY0" fmla="*/ 0 h 99610"/>
                  <a:gd name="connsiteX1" fmla="*/ 16575 w 61464"/>
                  <a:gd name="connsiteY1" fmla="*/ 24716 h 99610"/>
                  <a:gd name="connsiteX2" fmla="*/ 18993 w 61464"/>
                  <a:gd name="connsiteY2" fmla="*/ 52500 h 99610"/>
                  <a:gd name="connsiteX3" fmla="*/ 38239 w 61464"/>
                  <a:gd name="connsiteY3" fmla="*/ 43978 h 99610"/>
                  <a:gd name="connsiteX4" fmla="*/ 61464 w 61464"/>
                  <a:gd name="connsiteY4" fmla="*/ 65512 h 99610"/>
                  <a:gd name="connsiteX5" fmla="*/ 31790 w 61464"/>
                  <a:gd name="connsiteY5" fmla="*/ 99603 h 99610"/>
                  <a:gd name="connsiteX6" fmla="*/ 21966 w 61464"/>
                  <a:gd name="connsiteY6" fmla="*/ 92501 h 99610"/>
                  <a:gd name="connsiteX7" fmla="*/ 24837 w 61464"/>
                  <a:gd name="connsiteY7" fmla="*/ 82046 h 99610"/>
                  <a:gd name="connsiteX8" fmla="*/ 41967 w 61464"/>
                  <a:gd name="connsiteY8" fmla="*/ 66535 h 99610"/>
                  <a:gd name="connsiteX9" fmla="*/ 39196 w 61464"/>
                  <a:gd name="connsiteY9" fmla="*/ 62046 h 99610"/>
                  <a:gd name="connsiteX10" fmla="*/ 23125 w 61464"/>
                  <a:gd name="connsiteY10" fmla="*/ 72330 h 99610"/>
                  <a:gd name="connsiteX11" fmla="*/ 1612 w 61464"/>
                  <a:gd name="connsiteY11" fmla="*/ 59432 h 99610"/>
                  <a:gd name="connsiteX12" fmla="*/ 0 w 61464"/>
                  <a:gd name="connsiteY12" fmla="*/ 10341 h 99610"/>
                  <a:gd name="connsiteX13" fmla="*/ 4635 w 61464"/>
                  <a:gd name="connsiteY13" fmla="*/ 0 h 9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464" h="99610">
                    <a:moveTo>
                      <a:pt x="4685" y="0"/>
                    </a:moveTo>
                    <a:cubicBezTo>
                      <a:pt x="16323" y="4659"/>
                      <a:pt x="15568" y="15284"/>
                      <a:pt x="16575" y="24716"/>
                    </a:cubicBezTo>
                    <a:cubicBezTo>
                      <a:pt x="17532" y="33409"/>
                      <a:pt x="18087" y="42103"/>
                      <a:pt x="18993" y="52500"/>
                    </a:cubicBezTo>
                    <a:cubicBezTo>
                      <a:pt x="26550" y="49034"/>
                      <a:pt x="32193" y="45398"/>
                      <a:pt x="38239" y="43978"/>
                    </a:cubicBezTo>
                    <a:cubicBezTo>
                      <a:pt x="51237" y="40909"/>
                      <a:pt x="61565" y="50966"/>
                      <a:pt x="61464" y="65512"/>
                    </a:cubicBezTo>
                    <a:cubicBezTo>
                      <a:pt x="61363" y="80114"/>
                      <a:pt x="44687" y="100057"/>
                      <a:pt x="31790" y="99603"/>
                    </a:cubicBezTo>
                    <a:cubicBezTo>
                      <a:pt x="28314" y="99489"/>
                      <a:pt x="23880" y="95967"/>
                      <a:pt x="21966" y="92501"/>
                    </a:cubicBezTo>
                    <a:cubicBezTo>
                      <a:pt x="20807" y="90398"/>
                      <a:pt x="22722" y="84432"/>
                      <a:pt x="24837" y="82046"/>
                    </a:cubicBezTo>
                    <a:cubicBezTo>
                      <a:pt x="30027" y="76307"/>
                      <a:pt x="36223" y="71648"/>
                      <a:pt x="41967" y="66535"/>
                    </a:cubicBezTo>
                    <a:cubicBezTo>
                      <a:pt x="41060" y="65057"/>
                      <a:pt x="40103" y="63523"/>
                      <a:pt x="39196" y="62046"/>
                    </a:cubicBezTo>
                    <a:cubicBezTo>
                      <a:pt x="33855" y="65512"/>
                      <a:pt x="28717" y="69432"/>
                      <a:pt x="23125" y="72330"/>
                    </a:cubicBezTo>
                    <a:cubicBezTo>
                      <a:pt x="10781" y="78637"/>
                      <a:pt x="2872" y="74262"/>
                      <a:pt x="1612" y="59432"/>
                    </a:cubicBezTo>
                    <a:cubicBezTo>
                      <a:pt x="252" y="43125"/>
                      <a:pt x="50" y="26705"/>
                      <a:pt x="0" y="10341"/>
                    </a:cubicBezTo>
                    <a:cubicBezTo>
                      <a:pt x="0" y="6989"/>
                      <a:pt x="2922" y="3636"/>
                      <a:pt x="4635" y="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1" name="Freeform: Shape 2330">
                <a:extLst>
                  <a:ext uri="{FF2B5EF4-FFF2-40B4-BE49-F238E27FC236}">
                    <a16:creationId xmlns:a16="http://schemas.microsoft.com/office/drawing/2014/main" id="{18782F0E-2748-36B9-CB65-7F517DEFB5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07672" y="1651931"/>
                <a:ext cx="62920" cy="97449"/>
              </a:xfrm>
              <a:custGeom>
                <a:avLst/>
                <a:gdLst>
                  <a:gd name="connsiteX0" fmla="*/ 47710 w 62920"/>
                  <a:gd name="connsiteY0" fmla="*/ 93990 h 97449"/>
                  <a:gd name="connsiteX1" fmla="*/ 24233 w 62920"/>
                  <a:gd name="connsiteY1" fmla="*/ 90126 h 97449"/>
                  <a:gd name="connsiteX2" fmla="*/ 25442 w 62920"/>
                  <a:gd name="connsiteY2" fmla="*/ 62512 h 97449"/>
                  <a:gd name="connsiteX3" fmla="*/ 45342 w 62920"/>
                  <a:gd name="connsiteY3" fmla="*/ 29160 h 97449"/>
                  <a:gd name="connsiteX4" fmla="*/ 0 w 62920"/>
                  <a:gd name="connsiteY4" fmla="*/ 8989 h 97449"/>
                  <a:gd name="connsiteX5" fmla="*/ 12393 w 62920"/>
                  <a:gd name="connsiteY5" fmla="*/ 182 h 97449"/>
                  <a:gd name="connsiteX6" fmla="*/ 40203 w 62920"/>
                  <a:gd name="connsiteY6" fmla="*/ 2852 h 97449"/>
                  <a:gd name="connsiteX7" fmla="*/ 57836 w 62920"/>
                  <a:gd name="connsiteY7" fmla="*/ 49955 h 97449"/>
                  <a:gd name="connsiteX8" fmla="*/ 53554 w 62920"/>
                  <a:gd name="connsiteY8" fmla="*/ 58535 h 97449"/>
                  <a:gd name="connsiteX9" fmla="*/ 47660 w 62920"/>
                  <a:gd name="connsiteY9" fmla="*/ 94046 h 9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920" h="97449">
                    <a:moveTo>
                      <a:pt x="47710" y="93990"/>
                    </a:moveTo>
                    <a:cubicBezTo>
                      <a:pt x="39045" y="99330"/>
                      <a:pt x="30430" y="98819"/>
                      <a:pt x="24233" y="90126"/>
                    </a:cubicBezTo>
                    <a:cubicBezTo>
                      <a:pt x="17986" y="81319"/>
                      <a:pt x="20656" y="71205"/>
                      <a:pt x="25442" y="62512"/>
                    </a:cubicBezTo>
                    <a:cubicBezTo>
                      <a:pt x="31891" y="50921"/>
                      <a:pt x="38994" y="39785"/>
                      <a:pt x="45342" y="29160"/>
                    </a:cubicBezTo>
                    <a:cubicBezTo>
                      <a:pt x="34561" y="7171"/>
                      <a:pt x="13603" y="23421"/>
                      <a:pt x="0" y="8989"/>
                    </a:cubicBezTo>
                    <a:cubicBezTo>
                      <a:pt x="4736" y="5466"/>
                      <a:pt x="8464" y="352"/>
                      <a:pt x="12393" y="182"/>
                    </a:cubicBezTo>
                    <a:cubicBezTo>
                      <a:pt x="21663" y="-272"/>
                      <a:pt x="31387" y="-45"/>
                      <a:pt x="40203" y="2852"/>
                    </a:cubicBezTo>
                    <a:cubicBezTo>
                      <a:pt x="62774" y="10239"/>
                      <a:pt x="68265" y="26205"/>
                      <a:pt x="57836" y="49955"/>
                    </a:cubicBezTo>
                    <a:cubicBezTo>
                      <a:pt x="56527" y="52910"/>
                      <a:pt x="55015" y="55694"/>
                      <a:pt x="53554" y="58535"/>
                    </a:cubicBezTo>
                    <a:cubicBezTo>
                      <a:pt x="47645" y="69899"/>
                      <a:pt x="45680" y="81734"/>
                      <a:pt x="47660" y="94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2" name="Freeform: Shape 2331">
                <a:extLst>
                  <a:ext uri="{FF2B5EF4-FFF2-40B4-BE49-F238E27FC236}">
                    <a16:creationId xmlns:a16="http://schemas.microsoft.com/office/drawing/2014/main" id="{711A03A2-F84E-B35B-50C8-269789192B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1607" y="50368"/>
                <a:ext cx="42119" cy="117065"/>
              </a:xfrm>
              <a:custGeom>
                <a:avLst/>
                <a:gdLst>
                  <a:gd name="connsiteX0" fmla="*/ 42119 w 42119"/>
                  <a:gd name="connsiteY0" fmla="*/ 5257 h 117065"/>
                  <a:gd name="connsiteX1" fmla="*/ 28215 w 42119"/>
                  <a:gd name="connsiteY1" fmla="*/ 116735 h 117065"/>
                  <a:gd name="connsiteX2" fmla="*/ 2974 w 42119"/>
                  <a:gd name="connsiteY2" fmla="*/ 99406 h 117065"/>
                  <a:gd name="connsiteX3" fmla="*/ 21867 w 42119"/>
                  <a:gd name="connsiteY3" fmla="*/ 4178 h 117065"/>
                  <a:gd name="connsiteX4" fmla="*/ 42119 w 42119"/>
                  <a:gd name="connsiteY4" fmla="*/ 5257 h 11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19" h="117065">
                    <a:moveTo>
                      <a:pt x="42119" y="5257"/>
                    </a:moveTo>
                    <a:cubicBezTo>
                      <a:pt x="25998" y="50371"/>
                      <a:pt x="16879" y="55314"/>
                      <a:pt x="28215" y="116735"/>
                    </a:cubicBezTo>
                    <a:cubicBezTo>
                      <a:pt x="15116" y="118781"/>
                      <a:pt x="7659" y="111110"/>
                      <a:pt x="2974" y="99406"/>
                    </a:cubicBezTo>
                    <a:cubicBezTo>
                      <a:pt x="-5742" y="77758"/>
                      <a:pt x="5947" y="20371"/>
                      <a:pt x="21867" y="4178"/>
                    </a:cubicBezTo>
                    <a:cubicBezTo>
                      <a:pt x="27509" y="-1561"/>
                      <a:pt x="27660" y="-1561"/>
                      <a:pt x="42119" y="52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3" name="Freeform: Shape 2332">
                <a:extLst>
                  <a:ext uri="{FF2B5EF4-FFF2-40B4-BE49-F238E27FC236}">
                    <a16:creationId xmlns:a16="http://schemas.microsoft.com/office/drawing/2014/main" id="{23482389-E649-ABF4-DCBC-6A1CF670F6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78072" y="471066"/>
                <a:ext cx="55827" cy="79589"/>
              </a:xfrm>
              <a:custGeom>
                <a:avLst/>
                <a:gdLst>
                  <a:gd name="connsiteX0" fmla="*/ 27191 w 55827"/>
                  <a:gd name="connsiteY0" fmla="*/ 24108 h 79589"/>
                  <a:gd name="connsiteX1" fmla="*/ 55807 w 55827"/>
                  <a:gd name="connsiteY1" fmla="*/ 755 h 79589"/>
                  <a:gd name="connsiteX2" fmla="*/ 37972 w 55827"/>
                  <a:gd name="connsiteY2" fmla="*/ 46722 h 79589"/>
                  <a:gd name="connsiteX3" fmla="*/ 53590 w 55827"/>
                  <a:gd name="connsiteY3" fmla="*/ 75756 h 79589"/>
                  <a:gd name="connsiteX4" fmla="*/ 31927 w 55827"/>
                  <a:gd name="connsiteY4" fmla="*/ 73938 h 79589"/>
                  <a:gd name="connsiteX5" fmla="*/ 16107 w 55827"/>
                  <a:gd name="connsiteY5" fmla="*/ 67574 h 79589"/>
                  <a:gd name="connsiteX6" fmla="*/ 7241 w 55827"/>
                  <a:gd name="connsiteY6" fmla="*/ 36892 h 79589"/>
                  <a:gd name="connsiteX7" fmla="*/ 4520 w 55827"/>
                  <a:gd name="connsiteY7" fmla="*/ 30187 h 79589"/>
                  <a:gd name="connsiteX8" fmla="*/ 5830 w 55827"/>
                  <a:gd name="connsiteY8" fmla="*/ 1494 h 79589"/>
                  <a:gd name="connsiteX9" fmla="*/ 23312 w 55827"/>
                  <a:gd name="connsiteY9" fmla="*/ 20130 h 79589"/>
                  <a:gd name="connsiteX10" fmla="*/ 27241 w 55827"/>
                  <a:gd name="connsiteY10" fmla="*/ 24051 h 7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827" h="79589">
                    <a:moveTo>
                      <a:pt x="27191" y="24108"/>
                    </a:moveTo>
                    <a:cubicBezTo>
                      <a:pt x="37368" y="16664"/>
                      <a:pt x="39585" y="-381"/>
                      <a:pt x="55807" y="755"/>
                    </a:cubicBezTo>
                    <a:cubicBezTo>
                      <a:pt x="56462" y="19790"/>
                      <a:pt x="41449" y="29505"/>
                      <a:pt x="37972" y="46722"/>
                    </a:cubicBezTo>
                    <a:cubicBezTo>
                      <a:pt x="42758" y="55642"/>
                      <a:pt x="48199" y="65756"/>
                      <a:pt x="53590" y="75756"/>
                    </a:cubicBezTo>
                    <a:cubicBezTo>
                      <a:pt x="44018" y="83654"/>
                      <a:pt x="38325" y="77460"/>
                      <a:pt x="31927" y="73938"/>
                    </a:cubicBezTo>
                    <a:cubicBezTo>
                      <a:pt x="26385" y="70926"/>
                      <a:pt x="20289" y="69222"/>
                      <a:pt x="16107" y="67574"/>
                    </a:cubicBezTo>
                    <a:cubicBezTo>
                      <a:pt x="12933" y="56494"/>
                      <a:pt x="10163" y="46665"/>
                      <a:pt x="7241" y="36892"/>
                    </a:cubicBezTo>
                    <a:cubicBezTo>
                      <a:pt x="6535" y="34562"/>
                      <a:pt x="5024" y="32517"/>
                      <a:pt x="4520" y="30187"/>
                    </a:cubicBezTo>
                    <a:cubicBezTo>
                      <a:pt x="2505" y="20301"/>
                      <a:pt x="-5254" y="7176"/>
                      <a:pt x="5830" y="1494"/>
                    </a:cubicBezTo>
                    <a:cubicBezTo>
                      <a:pt x="19080" y="-5267"/>
                      <a:pt x="18223" y="12687"/>
                      <a:pt x="23312" y="20130"/>
                    </a:cubicBezTo>
                    <a:cubicBezTo>
                      <a:pt x="24168" y="21380"/>
                      <a:pt x="25428" y="22290"/>
                      <a:pt x="27241" y="240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7F7F1730-667D-70EA-97FA-6DAB9E808B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26094" y="1065969"/>
                <a:ext cx="48084" cy="70289"/>
              </a:xfrm>
              <a:custGeom>
                <a:avLst/>
                <a:gdLst>
                  <a:gd name="connsiteX0" fmla="*/ 21 w 48084"/>
                  <a:gd name="connsiteY0" fmla="*/ 31935 h 70289"/>
                  <a:gd name="connsiteX1" fmla="*/ 1834 w 48084"/>
                  <a:gd name="connsiteY1" fmla="*/ 19833 h 70289"/>
                  <a:gd name="connsiteX2" fmla="*/ 15538 w 48084"/>
                  <a:gd name="connsiteY2" fmla="*/ 3 h 70289"/>
                  <a:gd name="connsiteX3" fmla="*/ 38813 w 48084"/>
                  <a:gd name="connsiteY3" fmla="*/ 9662 h 70289"/>
                  <a:gd name="connsiteX4" fmla="*/ 47731 w 48084"/>
                  <a:gd name="connsiteY4" fmla="*/ 31310 h 70289"/>
                  <a:gd name="connsiteX5" fmla="*/ 22339 w 48084"/>
                  <a:gd name="connsiteY5" fmla="*/ 70288 h 70289"/>
                  <a:gd name="connsiteX6" fmla="*/ 21 w 48084"/>
                  <a:gd name="connsiteY6" fmla="*/ 31992 h 70289"/>
                  <a:gd name="connsiteX7" fmla="*/ 20374 w 48084"/>
                  <a:gd name="connsiteY7" fmla="*/ 48299 h 70289"/>
                  <a:gd name="connsiteX8" fmla="*/ 20374 w 48084"/>
                  <a:gd name="connsiteY8" fmla="*/ 20287 h 70289"/>
                  <a:gd name="connsiteX9" fmla="*/ 20374 w 48084"/>
                  <a:gd name="connsiteY9" fmla="*/ 48299 h 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084" h="70289">
                    <a:moveTo>
                      <a:pt x="21" y="31935"/>
                    </a:moveTo>
                    <a:cubicBezTo>
                      <a:pt x="373" y="29549"/>
                      <a:pt x="524" y="24492"/>
                      <a:pt x="1834" y="19833"/>
                    </a:cubicBezTo>
                    <a:cubicBezTo>
                      <a:pt x="4202" y="11310"/>
                      <a:pt x="5865" y="-224"/>
                      <a:pt x="15538" y="3"/>
                    </a:cubicBezTo>
                    <a:cubicBezTo>
                      <a:pt x="23498" y="174"/>
                      <a:pt x="32667" y="4037"/>
                      <a:pt x="38813" y="9662"/>
                    </a:cubicBezTo>
                    <a:cubicBezTo>
                      <a:pt x="43801" y="14208"/>
                      <a:pt x="46723" y="23583"/>
                      <a:pt x="47731" y="31310"/>
                    </a:cubicBezTo>
                    <a:cubicBezTo>
                      <a:pt x="50401" y="51424"/>
                      <a:pt x="37554" y="70117"/>
                      <a:pt x="22339" y="70288"/>
                    </a:cubicBezTo>
                    <a:cubicBezTo>
                      <a:pt x="8283" y="70458"/>
                      <a:pt x="-483" y="56424"/>
                      <a:pt x="21" y="31992"/>
                    </a:cubicBezTo>
                    <a:close/>
                    <a:moveTo>
                      <a:pt x="20374" y="48299"/>
                    </a:moveTo>
                    <a:cubicBezTo>
                      <a:pt x="25278" y="40191"/>
                      <a:pt x="25278" y="30856"/>
                      <a:pt x="20374" y="20287"/>
                    </a:cubicBezTo>
                    <a:lnTo>
                      <a:pt x="20374" y="48299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5" name="Freeform: Shape 2334">
                <a:extLst>
                  <a:ext uri="{FF2B5EF4-FFF2-40B4-BE49-F238E27FC236}">
                    <a16:creationId xmlns:a16="http://schemas.microsoft.com/office/drawing/2014/main" id="{3B1597EC-B8E1-F003-A927-473FC17BD6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47769" y="347118"/>
                <a:ext cx="58772" cy="70782"/>
              </a:xfrm>
              <a:custGeom>
                <a:avLst/>
                <a:gdLst>
                  <a:gd name="connsiteX0" fmla="*/ 58772 w 58772"/>
                  <a:gd name="connsiteY0" fmla="*/ 30327 h 70782"/>
                  <a:gd name="connsiteX1" fmla="*/ 43960 w 58772"/>
                  <a:gd name="connsiteY1" fmla="*/ 59248 h 70782"/>
                  <a:gd name="connsiteX2" fmla="*/ 14337 w 58772"/>
                  <a:gd name="connsiteY2" fmla="*/ 68964 h 70782"/>
                  <a:gd name="connsiteX3" fmla="*/ 331 w 58772"/>
                  <a:gd name="connsiteY3" fmla="*/ 45782 h 70782"/>
                  <a:gd name="connsiteX4" fmla="*/ 12976 w 58772"/>
                  <a:gd name="connsiteY4" fmla="*/ 14872 h 70782"/>
                  <a:gd name="connsiteX5" fmla="*/ 20030 w 58772"/>
                  <a:gd name="connsiteY5" fmla="*/ 9702 h 70782"/>
                  <a:gd name="connsiteX6" fmla="*/ 42852 w 58772"/>
                  <a:gd name="connsiteY6" fmla="*/ 2656 h 70782"/>
                  <a:gd name="connsiteX7" fmla="*/ 58772 w 58772"/>
                  <a:gd name="connsiteY7" fmla="*/ 30441 h 70782"/>
                  <a:gd name="connsiteX8" fmla="*/ 35093 w 58772"/>
                  <a:gd name="connsiteY8" fmla="*/ 20327 h 70782"/>
                  <a:gd name="connsiteX9" fmla="*/ 23053 w 58772"/>
                  <a:gd name="connsiteY9" fmla="*/ 49702 h 70782"/>
                  <a:gd name="connsiteX10" fmla="*/ 35093 w 58772"/>
                  <a:gd name="connsiteY10" fmla="*/ 20327 h 70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772" h="70782">
                    <a:moveTo>
                      <a:pt x="58772" y="30327"/>
                    </a:moveTo>
                    <a:cubicBezTo>
                      <a:pt x="53936" y="40043"/>
                      <a:pt x="50107" y="50725"/>
                      <a:pt x="43960" y="59248"/>
                    </a:cubicBezTo>
                    <a:cubicBezTo>
                      <a:pt x="36605" y="69418"/>
                      <a:pt x="25974" y="73452"/>
                      <a:pt x="14337" y="68964"/>
                    </a:cubicBezTo>
                    <a:cubicBezTo>
                      <a:pt x="4815" y="65270"/>
                      <a:pt x="1288" y="55839"/>
                      <a:pt x="331" y="45782"/>
                    </a:cubicBezTo>
                    <a:cubicBezTo>
                      <a:pt x="-828" y="33111"/>
                      <a:pt x="533" y="20952"/>
                      <a:pt x="12976" y="14872"/>
                    </a:cubicBezTo>
                    <a:cubicBezTo>
                      <a:pt x="15546" y="13622"/>
                      <a:pt x="18468" y="12088"/>
                      <a:pt x="20030" y="9702"/>
                    </a:cubicBezTo>
                    <a:cubicBezTo>
                      <a:pt x="26126" y="554"/>
                      <a:pt x="33481" y="-2855"/>
                      <a:pt x="42852" y="2656"/>
                    </a:cubicBezTo>
                    <a:cubicBezTo>
                      <a:pt x="52172" y="8111"/>
                      <a:pt x="56303" y="17259"/>
                      <a:pt x="58772" y="30441"/>
                    </a:cubicBezTo>
                    <a:close/>
                    <a:moveTo>
                      <a:pt x="35093" y="20327"/>
                    </a:moveTo>
                    <a:cubicBezTo>
                      <a:pt x="23843" y="26993"/>
                      <a:pt x="19828" y="36786"/>
                      <a:pt x="23053" y="49702"/>
                    </a:cubicBezTo>
                    <a:cubicBezTo>
                      <a:pt x="38469" y="42713"/>
                      <a:pt x="38670" y="42202"/>
                      <a:pt x="35093" y="203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6" name="Freeform: Shape 2335">
                <a:extLst>
                  <a:ext uri="{FF2B5EF4-FFF2-40B4-BE49-F238E27FC236}">
                    <a16:creationId xmlns:a16="http://schemas.microsoft.com/office/drawing/2014/main" id="{B547283D-44D2-AA23-533A-0B409610A2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2294" y="932403"/>
                <a:ext cx="59469" cy="61128"/>
              </a:xfrm>
              <a:custGeom>
                <a:avLst/>
                <a:gdLst>
                  <a:gd name="connsiteX0" fmla="*/ 30069 w 59469"/>
                  <a:gd name="connsiteY0" fmla="*/ 61126 h 61128"/>
                  <a:gd name="connsiteX1" fmla="*/ 93 w 59469"/>
                  <a:gd name="connsiteY1" fmla="*/ 29933 h 61128"/>
                  <a:gd name="connsiteX2" fmla="*/ 33495 w 59469"/>
                  <a:gd name="connsiteY2" fmla="*/ 46 h 61128"/>
                  <a:gd name="connsiteX3" fmla="*/ 59440 w 59469"/>
                  <a:gd name="connsiteY3" fmla="*/ 31069 h 61128"/>
                  <a:gd name="connsiteX4" fmla="*/ 30069 w 59469"/>
                  <a:gd name="connsiteY4" fmla="*/ 61126 h 61128"/>
                  <a:gd name="connsiteX5" fmla="*/ 31429 w 59469"/>
                  <a:gd name="connsiteY5" fmla="*/ 48626 h 61128"/>
                  <a:gd name="connsiteX6" fmla="*/ 38583 w 59469"/>
                  <a:gd name="connsiteY6" fmla="*/ 29990 h 61128"/>
                  <a:gd name="connsiteX7" fmla="*/ 26996 w 59469"/>
                  <a:gd name="connsiteY7" fmla="*/ 19819 h 61128"/>
                  <a:gd name="connsiteX8" fmla="*/ 20950 w 59469"/>
                  <a:gd name="connsiteY8" fmla="*/ 30046 h 61128"/>
                  <a:gd name="connsiteX9" fmla="*/ 31429 w 59469"/>
                  <a:gd name="connsiteY9" fmla="*/ 48626 h 6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69" h="61128">
                    <a:moveTo>
                      <a:pt x="30069" y="61126"/>
                    </a:moveTo>
                    <a:cubicBezTo>
                      <a:pt x="12536" y="61353"/>
                      <a:pt x="-1268" y="47035"/>
                      <a:pt x="93" y="29933"/>
                    </a:cubicBezTo>
                    <a:cubicBezTo>
                      <a:pt x="1100" y="17035"/>
                      <a:pt x="21303" y="-1033"/>
                      <a:pt x="33495" y="46"/>
                    </a:cubicBezTo>
                    <a:cubicBezTo>
                      <a:pt x="48054" y="1353"/>
                      <a:pt x="60146" y="15785"/>
                      <a:pt x="59440" y="31069"/>
                    </a:cubicBezTo>
                    <a:cubicBezTo>
                      <a:pt x="58685" y="47887"/>
                      <a:pt x="45989" y="60899"/>
                      <a:pt x="30069" y="61126"/>
                    </a:cubicBezTo>
                    <a:close/>
                    <a:moveTo>
                      <a:pt x="31429" y="48626"/>
                    </a:moveTo>
                    <a:cubicBezTo>
                      <a:pt x="35208" y="39194"/>
                      <a:pt x="38482" y="34592"/>
                      <a:pt x="38583" y="29990"/>
                    </a:cubicBezTo>
                    <a:cubicBezTo>
                      <a:pt x="38684" y="22319"/>
                      <a:pt x="33545" y="17830"/>
                      <a:pt x="26996" y="19819"/>
                    </a:cubicBezTo>
                    <a:cubicBezTo>
                      <a:pt x="24174" y="20671"/>
                      <a:pt x="20345" y="27205"/>
                      <a:pt x="20950" y="30046"/>
                    </a:cubicBezTo>
                    <a:cubicBezTo>
                      <a:pt x="22109" y="35331"/>
                      <a:pt x="26189" y="39762"/>
                      <a:pt x="31429" y="48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7" name="Freeform: Shape 2336">
                <a:extLst>
                  <a:ext uri="{FF2B5EF4-FFF2-40B4-BE49-F238E27FC236}">
                    <a16:creationId xmlns:a16="http://schemas.microsoft.com/office/drawing/2014/main" id="{176A0AB1-C135-80F7-26A9-1BEB27E60E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4421" y="1660537"/>
                <a:ext cx="74562" cy="81576"/>
              </a:xfrm>
              <a:custGeom>
                <a:avLst/>
                <a:gdLst>
                  <a:gd name="connsiteX0" fmla="*/ 50 w 74562"/>
                  <a:gd name="connsiteY0" fmla="*/ 24871 h 81576"/>
                  <a:gd name="connsiteX1" fmla="*/ 45141 w 74562"/>
                  <a:gd name="connsiteY1" fmla="*/ 3451 h 81576"/>
                  <a:gd name="connsiteX2" fmla="*/ 54864 w 74562"/>
                  <a:gd name="connsiteY2" fmla="*/ 61178 h 81576"/>
                  <a:gd name="connsiteX3" fmla="*/ 74563 w 74562"/>
                  <a:gd name="connsiteY3" fmla="*/ 76519 h 81576"/>
                  <a:gd name="connsiteX4" fmla="*/ 49524 w 74562"/>
                  <a:gd name="connsiteY4" fmla="*/ 81576 h 81576"/>
                  <a:gd name="connsiteX5" fmla="*/ 34662 w 74562"/>
                  <a:gd name="connsiteY5" fmla="*/ 53167 h 81576"/>
                  <a:gd name="connsiteX6" fmla="*/ 35871 w 74562"/>
                  <a:gd name="connsiteY6" fmla="*/ 51064 h 81576"/>
                  <a:gd name="connsiteX7" fmla="*/ 39700 w 74562"/>
                  <a:gd name="connsiteY7" fmla="*/ 21462 h 81576"/>
                  <a:gd name="connsiteX8" fmla="*/ 13451 w 74562"/>
                  <a:gd name="connsiteY8" fmla="*/ 21973 h 81576"/>
                  <a:gd name="connsiteX9" fmla="*/ 0 w 74562"/>
                  <a:gd name="connsiteY9" fmla="*/ 24814 h 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62" h="81576">
                    <a:moveTo>
                      <a:pt x="50" y="24871"/>
                    </a:moveTo>
                    <a:cubicBezTo>
                      <a:pt x="10479" y="2087"/>
                      <a:pt x="28062" y="-5015"/>
                      <a:pt x="45141" y="3451"/>
                    </a:cubicBezTo>
                    <a:cubicBezTo>
                      <a:pt x="62774" y="12201"/>
                      <a:pt x="65242" y="26746"/>
                      <a:pt x="54864" y="61178"/>
                    </a:cubicBezTo>
                    <a:cubicBezTo>
                      <a:pt x="59852" y="65042"/>
                      <a:pt x="64839" y="68962"/>
                      <a:pt x="74563" y="76519"/>
                    </a:cubicBezTo>
                    <a:cubicBezTo>
                      <a:pt x="62925" y="79019"/>
                      <a:pt x="56224" y="81633"/>
                      <a:pt x="49524" y="81576"/>
                    </a:cubicBezTo>
                    <a:cubicBezTo>
                      <a:pt x="28566" y="81406"/>
                      <a:pt x="24636" y="73508"/>
                      <a:pt x="34662" y="53167"/>
                    </a:cubicBezTo>
                    <a:cubicBezTo>
                      <a:pt x="35014" y="52428"/>
                      <a:pt x="35518" y="51803"/>
                      <a:pt x="35871" y="51064"/>
                    </a:cubicBezTo>
                    <a:cubicBezTo>
                      <a:pt x="40455" y="41689"/>
                      <a:pt x="47156" y="31292"/>
                      <a:pt x="39700" y="21462"/>
                    </a:cubicBezTo>
                    <a:cubicBezTo>
                      <a:pt x="32042" y="11405"/>
                      <a:pt x="22268" y="17939"/>
                      <a:pt x="13451" y="21973"/>
                    </a:cubicBezTo>
                    <a:cubicBezTo>
                      <a:pt x="10378" y="23394"/>
                      <a:pt x="6852" y="23451"/>
                      <a:pt x="0" y="248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8" name="Freeform: Shape 2337">
                <a:extLst>
                  <a:ext uri="{FF2B5EF4-FFF2-40B4-BE49-F238E27FC236}">
                    <a16:creationId xmlns:a16="http://schemas.microsoft.com/office/drawing/2014/main" id="{DE201DE8-97D2-0BB8-A92E-BEFA24533B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46230" y="517901"/>
                <a:ext cx="62263" cy="56895"/>
              </a:xfrm>
              <a:custGeom>
                <a:avLst/>
                <a:gdLst>
                  <a:gd name="connsiteX0" fmla="*/ 25282 w 62263"/>
                  <a:gd name="connsiteY0" fmla="*/ 57 h 56895"/>
                  <a:gd name="connsiteX1" fmla="*/ 52689 w 62263"/>
                  <a:gd name="connsiteY1" fmla="*/ 12046 h 56895"/>
                  <a:gd name="connsiteX2" fmla="*/ 48205 w 62263"/>
                  <a:gd name="connsiteY2" fmla="*/ 53580 h 56895"/>
                  <a:gd name="connsiteX3" fmla="*/ 3266 w 62263"/>
                  <a:gd name="connsiteY3" fmla="*/ 36023 h 56895"/>
                  <a:gd name="connsiteX4" fmla="*/ 25282 w 62263"/>
                  <a:gd name="connsiteY4" fmla="*/ 0 h 56895"/>
                  <a:gd name="connsiteX5" fmla="*/ 40497 w 62263"/>
                  <a:gd name="connsiteY5" fmla="*/ 34432 h 56895"/>
                  <a:gd name="connsiteX6" fmla="*/ 19136 w 62263"/>
                  <a:gd name="connsiteY6" fmla="*/ 20796 h 56895"/>
                  <a:gd name="connsiteX7" fmla="*/ 40497 w 62263"/>
                  <a:gd name="connsiteY7" fmla="*/ 34432 h 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63" h="56895">
                    <a:moveTo>
                      <a:pt x="25282" y="57"/>
                    </a:moveTo>
                    <a:cubicBezTo>
                      <a:pt x="34502" y="3920"/>
                      <a:pt x="44930" y="5852"/>
                      <a:pt x="52689" y="12046"/>
                    </a:cubicBezTo>
                    <a:cubicBezTo>
                      <a:pt x="67400" y="23921"/>
                      <a:pt x="64579" y="44603"/>
                      <a:pt x="48205" y="53580"/>
                    </a:cubicBezTo>
                    <a:cubicBezTo>
                      <a:pt x="32789" y="62103"/>
                      <a:pt x="10672" y="53466"/>
                      <a:pt x="3266" y="36023"/>
                    </a:cubicBezTo>
                    <a:cubicBezTo>
                      <a:pt x="-5198" y="16136"/>
                      <a:pt x="3014" y="3182"/>
                      <a:pt x="25282" y="0"/>
                    </a:cubicBezTo>
                    <a:close/>
                    <a:moveTo>
                      <a:pt x="40497" y="34432"/>
                    </a:moveTo>
                    <a:cubicBezTo>
                      <a:pt x="37071" y="22216"/>
                      <a:pt x="31378" y="16989"/>
                      <a:pt x="19136" y="20796"/>
                    </a:cubicBezTo>
                    <a:cubicBezTo>
                      <a:pt x="23166" y="32898"/>
                      <a:pt x="27852" y="40171"/>
                      <a:pt x="40497" y="3443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9" name="Freeform: Shape 2338">
                <a:extLst>
                  <a:ext uri="{FF2B5EF4-FFF2-40B4-BE49-F238E27FC236}">
                    <a16:creationId xmlns:a16="http://schemas.microsoft.com/office/drawing/2014/main" id="{AB71F010-FD04-1246-E473-FC192340AC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138" y="1448475"/>
                <a:ext cx="81057" cy="83977"/>
              </a:xfrm>
              <a:custGeom>
                <a:avLst/>
                <a:gdLst>
                  <a:gd name="connsiteX0" fmla="*/ 49725 w 81057"/>
                  <a:gd name="connsiteY0" fmla="*/ 69603 h 83977"/>
                  <a:gd name="connsiteX1" fmla="*/ 29926 w 81057"/>
                  <a:gd name="connsiteY1" fmla="*/ 83978 h 83977"/>
                  <a:gd name="connsiteX2" fmla="*/ 37634 w 81057"/>
                  <a:gd name="connsiteY2" fmla="*/ 56421 h 83977"/>
                  <a:gd name="connsiteX3" fmla="*/ 0 w 81057"/>
                  <a:gd name="connsiteY3" fmla="*/ 17557 h 83977"/>
                  <a:gd name="connsiteX4" fmla="*/ 49624 w 81057"/>
                  <a:gd name="connsiteY4" fmla="*/ 38523 h 83977"/>
                  <a:gd name="connsiteX5" fmla="*/ 63126 w 81057"/>
                  <a:gd name="connsiteY5" fmla="*/ 18580 h 83977"/>
                  <a:gd name="connsiteX6" fmla="*/ 80508 w 81057"/>
                  <a:gd name="connsiteY6" fmla="*/ 0 h 83977"/>
                  <a:gd name="connsiteX7" fmla="*/ 62220 w 81057"/>
                  <a:gd name="connsiteY7" fmla="*/ 52841 h 83977"/>
                  <a:gd name="connsiteX8" fmla="*/ 75520 w 81057"/>
                  <a:gd name="connsiteY8" fmla="*/ 80682 h 83977"/>
                  <a:gd name="connsiteX9" fmla="*/ 49776 w 81057"/>
                  <a:gd name="connsiteY9" fmla="*/ 69660 h 8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057" h="83977">
                    <a:moveTo>
                      <a:pt x="49725" y="69603"/>
                    </a:moveTo>
                    <a:cubicBezTo>
                      <a:pt x="44586" y="73353"/>
                      <a:pt x="39196" y="77273"/>
                      <a:pt x="29926" y="83978"/>
                    </a:cubicBezTo>
                    <a:cubicBezTo>
                      <a:pt x="33150" y="72501"/>
                      <a:pt x="35115" y="65341"/>
                      <a:pt x="37634" y="56421"/>
                    </a:cubicBezTo>
                    <a:cubicBezTo>
                      <a:pt x="26349" y="44773"/>
                      <a:pt x="14510" y="32557"/>
                      <a:pt x="0" y="17557"/>
                    </a:cubicBezTo>
                    <a:cubicBezTo>
                      <a:pt x="24182" y="10000"/>
                      <a:pt x="33150" y="30682"/>
                      <a:pt x="49624" y="38523"/>
                    </a:cubicBezTo>
                    <a:cubicBezTo>
                      <a:pt x="53756" y="32330"/>
                      <a:pt x="58038" y="25057"/>
                      <a:pt x="63126" y="18580"/>
                    </a:cubicBezTo>
                    <a:cubicBezTo>
                      <a:pt x="67610" y="12841"/>
                      <a:pt x="72951" y="8011"/>
                      <a:pt x="80508" y="0"/>
                    </a:cubicBezTo>
                    <a:cubicBezTo>
                      <a:pt x="84286" y="25568"/>
                      <a:pt x="67560" y="35796"/>
                      <a:pt x="62220" y="52841"/>
                    </a:cubicBezTo>
                    <a:cubicBezTo>
                      <a:pt x="65444" y="59603"/>
                      <a:pt x="69122" y="67273"/>
                      <a:pt x="75520" y="80682"/>
                    </a:cubicBezTo>
                    <a:cubicBezTo>
                      <a:pt x="64033" y="75739"/>
                      <a:pt x="57131" y="72785"/>
                      <a:pt x="49776" y="696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0" name="Freeform: Shape 2339">
                <a:extLst>
                  <a:ext uri="{FF2B5EF4-FFF2-40B4-BE49-F238E27FC236}">
                    <a16:creationId xmlns:a16="http://schemas.microsoft.com/office/drawing/2014/main" id="{6F97ACBB-AA7A-10DB-64FC-1A4284C3D2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2894" y="94743"/>
                <a:ext cx="55873" cy="65767"/>
              </a:xfrm>
              <a:custGeom>
                <a:avLst/>
                <a:gdLst>
                  <a:gd name="connsiteX0" fmla="*/ 50987 w 55873"/>
                  <a:gd name="connsiteY0" fmla="*/ 9802 h 65767"/>
                  <a:gd name="connsiteX1" fmla="*/ 21464 w 55873"/>
                  <a:gd name="connsiteY1" fmla="*/ 44007 h 65767"/>
                  <a:gd name="connsiteX2" fmla="*/ 44034 w 55873"/>
                  <a:gd name="connsiteY2" fmla="*/ 30143 h 65767"/>
                  <a:gd name="connsiteX3" fmla="*/ 55874 w 55873"/>
                  <a:gd name="connsiteY3" fmla="*/ 51848 h 65767"/>
                  <a:gd name="connsiteX4" fmla="*/ 25847 w 55873"/>
                  <a:gd name="connsiteY4" fmla="*/ 64348 h 65767"/>
                  <a:gd name="connsiteX5" fmla="*/ 1261 w 55873"/>
                  <a:gd name="connsiteY5" fmla="*/ 51223 h 65767"/>
                  <a:gd name="connsiteX6" fmla="*/ 12547 w 55873"/>
                  <a:gd name="connsiteY6" fmla="*/ 10825 h 65767"/>
                  <a:gd name="connsiteX7" fmla="*/ 46402 w 55873"/>
                  <a:gd name="connsiteY7" fmla="*/ 3495 h 65767"/>
                  <a:gd name="connsiteX8" fmla="*/ 50936 w 55873"/>
                  <a:gd name="connsiteY8" fmla="*/ 9859 h 6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73" h="65767">
                    <a:moveTo>
                      <a:pt x="50987" y="9802"/>
                    </a:moveTo>
                    <a:cubicBezTo>
                      <a:pt x="40356" y="19973"/>
                      <a:pt x="19398" y="18609"/>
                      <a:pt x="21464" y="44007"/>
                    </a:cubicBezTo>
                    <a:cubicBezTo>
                      <a:pt x="30784" y="40598"/>
                      <a:pt x="33051" y="22075"/>
                      <a:pt x="44034" y="30143"/>
                    </a:cubicBezTo>
                    <a:cubicBezTo>
                      <a:pt x="49626" y="34291"/>
                      <a:pt x="51944" y="44178"/>
                      <a:pt x="55874" y="51848"/>
                    </a:cubicBezTo>
                    <a:cubicBezTo>
                      <a:pt x="44034" y="56848"/>
                      <a:pt x="35067" y="61053"/>
                      <a:pt x="25847" y="64348"/>
                    </a:cubicBezTo>
                    <a:cubicBezTo>
                      <a:pt x="14159" y="68496"/>
                      <a:pt x="4284" y="63382"/>
                      <a:pt x="1261" y="51223"/>
                    </a:cubicBezTo>
                    <a:cubicBezTo>
                      <a:pt x="-2719" y="35314"/>
                      <a:pt x="3176" y="22018"/>
                      <a:pt x="12547" y="10825"/>
                    </a:cubicBezTo>
                    <a:cubicBezTo>
                      <a:pt x="22169" y="-709"/>
                      <a:pt x="33606" y="-2811"/>
                      <a:pt x="46402" y="3495"/>
                    </a:cubicBezTo>
                    <a:cubicBezTo>
                      <a:pt x="48014" y="4291"/>
                      <a:pt x="48921" y="6961"/>
                      <a:pt x="50936" y="98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1" name="Freeform: Shape 2340">
                <a:extLst>
                  <a:ext uri="{FF2B5EF4-FFF2-40B4-BE49-F238E27FC236}">
                    <a16:creationId xmlns:a16="http://schemas.microsoft.com/office/drawing/2014/main" id="{CB6DB98C-4284-9795-B416-1A3FDE63AB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48956" y="1855229"/>
                <a:ext cx="69222" cy="79328"/>
              </a:xfrm>
              <a:custGeom>
                <a:avLst/>
                <a:gdLst>
                  <a:gd name="connsiteX0" fmla="*/ 69222 w 69222"/>
                  <a:gd name="connsiteY0" fmla="*/ 31203 h 79328"/>
                  <a:gd name="connsiteX1" fmla="*/ 46551 w 69222"/>
                  <a:gd name="connsiteY1" fmla="*/ 79329 h 79328"/>
                  <a:gd name="connsiteX2" fmla="*/ 31437 w 69222"/>
                  <a:gd name="connsiteY2" fmla="*/ 48533 h 79328"/>
                  <a:gd name="connsiteX3" fmla="*/ 0 w 69222"/>
                  <a:gd name="connsiteY3" fmla="*/ 46090 h 79328"/>
                  <a:gd name="connsiteX4" fmla="*/ 34410 w 69222"/>
                  <a:gd name="connsiteY4" fmla="*/ 23249 h 79328"/>
                  <a:gd name="connsiteX5" fmla="*/ 38692 w 69222"/>
                  <a:gd name="connsiteY5" fmla="*/ 9215 h 79328"/>
                  <a:gd name="connsiteX6" fmla="*/ 51992 w 69222"/>
                  <a:gd name="connsiteY6" fmla="*/ 10 h 79328"/>
                  <a:gd name="connsiteX7" fmla="*/ 58995 w 69222"/>
                  <a:gd name="connsiteY7" fmla="*/ 12567 h 79328"/>
                  <a:gd name="connsiteX8" fmla="*/ 69172 w 69222"/>
                  <a:gd name="connsiteY8" fmla="*/ 31317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22" h="79328">
                    <a:moveTo>
                      <a:pt x="69222" y="31203"/>
                    </a:moveTo>
                    <a:cubicBezTo>
                      <a:pt x="60758" y="49215"/>
                      <a:pt x="53856" y="63874"/>
                      <a:pt x="46551" y="79329"/>
                    </a:cubicBezTo>
                    <a:cubicBezTo>
                      <a:pt x="33150" y="73363"/>
                      <a:pt x="36929" y="59044"/>
                      <a:pt x="31437" y="48533"/>
                    </a:cubicBezTo>
                    <a:cubicBezTo>
                      <a:pt x="22016" y="47794"/>
                      <a:pt x="11688" y="46999"/>
                      <a:pt x="0" y="46090"/>
                    </a:cubicBezTo>
                    <a:cubicBezTo>
                      <a:pt x="4131" y="21260"/>
                      <a:pt x="22621" y="31203"/>
                      <a:pt x="34410" y="23249"/>
                    </a:cubicBezTo>
                    <a:cubicBezTo>
                      <a:pt x="35468" y="19499"/>
                      <a:pt x="35820" y="13192"/>
                      <a:pt x="38692" y="9215"/>
                    </a:cubicBezTo>
                    <a:cubicBezTo>
                      <a:pt x="41866" y="4783"/>
                      <a:pt x="47105" y="1033"/>
                      <a:pt x="51992" y="10"/>
                    </a:cubicBezTo>
                    <a:cubicBezTo>
                      <a:pt x="53705" y="-331"/>
                      <a:pt x="59197" y="8249"/>
                      <a:pt x="58995" y="12567"/>
                    </a:cubicBezTo>
                    <a:cubicBezTo>
                      <a:pt x="58592" y="23078"/>
                      <a:pt x="62471" y="29215"/>
                      <a:pt x="69172" y="313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2" name="Freeform: Shape 2341">
                <a:extLst>
                  <a:ext uri="{FF2B5EF4-FFF2-40B4-BE49-F238E27FC236}">
                    <a16:creationId xmlns:a16="http://schemas.microsoft.com/office/drawing/2014/main" id="{B84CA676-31DB-D29D-214A-03AF6C5124E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68016" y="1723447"/>
                <a:ext cx="59450" cy="59907"/>
              </a:xfrm>
              <a:custGeom>
                <a:avLst/>
                <a:gdLst>
                  <a:gd name="connsiteX0" fmla="*/ 59451 w 59450"/>
                  <a:gd name="connsiteY0" fmla="*/ 40428 h 59907"/>
                  <a:gd name="connsiteX1" fmla="*/ 9877 w 59450"/>
                  <a:gd name="connsiteY1" fmla="*/ 54348 h 59907"/>
                  <a:gd name="connsiteX2" fmla="*/ 355 w 59450"/>
                  <a:gd name="connsiteY2" fmla="*/ 28609 h 59907"/>
                  <a:gd name="connsiteX3" fmla="*/ 20658 w 59450"/>
                  <a:gd name="connsiteY3" fmla="*/ 1962 h 59907"/>
                  <a:gd name="connsiteX4" fmla="*/ 45143 w 59450"/>
                  <a:gd name="connsiteY4" fmla="*/ 6905 h 59907"/>
                  <a:gd name="connsiteX5" fmla="*/ 41415 w 59450"/>
                  <a:gd name="connsiteY5" fmla="*/ 24064 h 59907"/>
                  <a:gd name="connsiteX6" fmla="*/ 22321 w 59450"/>
                  <a:gd name="connsiteY6" fmla="*/ 27985 h 59907"/>
                  <a:gd name="connsiteX7" fmla="*/ 59400 w 59450"/>
                  <a:gd name="connsiteY7" fmla="*/ 40314 h 5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50" h="59907">
                    <a:moveTo>
                      <a:pt x="59451" y="40428"/>
                    </a:moveTo>
                    <a:cubicBezTo>
                      <a:pt x="47410" y="59405"/>
                      <a:pt x="24739" y="65485"/>
                      <a:pt x="9877" y="54348"/>
                    </a:cubicBezTo>
                    <a:cubicBezTo>
                      <a:pt x="1665" y="48212"/>
                      <a:pt x="-1056" y="39235"/>
                      <a:pt x="355" y="28609"/>
                    </a:cubicBezTo>
                    <a:cubicBezTo>
                      <a:pt x="2168" y="15087"/>
                      <a:pt x="9625" y="6337"/>
                      <a:pt x="20658" y="1962"/>
                    </a:cubicBezTo>
                    <a:cubicBezTo>
                      <a:pt x="29323" y="-1391"/>
                      <a:pt x="38090" y="-879"/>
                      <a:pt x="45143" y="6905"/>
                    </a:cubicBezTo>
                    <a:cubicBezTo>
                      <a:pt x="50936" y="13269"/>
                      <a:pt x="49324" y="21166"/>
                      <a:pt x="41415" y="24064"/>
                    </a:cubicBezTo>
                    <a:cubicBezTo>
                      <a:pt x="36528" y="25825"/>
                      <a:pt x="31238" y="26223"/>
                      <a:pt x="22321" y="27985"/>
                    </a:cubicBezTo>
                    <a:cubicBezTo>
                      <a:pt x="35168" y="41507"/>
                      <a:pt x="48518" y="31337"/>
                      <a:pt x="59400" y="403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3" name="Freeform: Shape 2342">
                <a:extLst>
                  <a:ext uri="{FF2B5EF4-FFF2-40B4-BE49-F238E27FC236}">
                    <a16:creationId xmlns:a16="http://schemas.microsoft.com/office/drawing/2014/main" id="{1A7C8D33-CBEB-A8F6-9A0E-6D880EA67A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46903" y="33511"/>
                <a:ext cx="64520" cy="58972"/>
              </a:xfrm>
              <a:custGeom>
                <a:avLst/>
                <a:gdLst>
                  <a:gd name="connsiteX0" fmla="*/ 24015 w 64520"/>
                  <a:gd name="connsiteY0" fmla="*/ 31602 h 58972"/>
                  <a:gd name="connsiteX1" fmla="*/ 36358 w 64520"/>
                  <a:gd name="connsiteY1" fmla="*/ 14613 h 58972"/>
                  <a:gd name="connsiteX2" fmla="*/ 62303 w 64520"/>
                  <a:gd name="connsiteY2" fmla="*/ 20579 h 58972"/>
                  <a:gd name="connsiteX3" fmla="*/ 64520 w 64520"/>
                  <a:gd name="connsiteY3" fmla="*/ 48136 h 58972"/>
                  <a:gd name="connsiteX4" fmla="*/ 42403 w 64520"/>
                  <a:gd name="connsiteY4" fmla="*/ 39670 h 58972"/>
                  <a:gd name="connsiteX5" fmla="*/ 33335 w 64520"/>
                  <a:gd name="connsiteY5" fmla="*/ 52568 h 58972"/>
                  <a:gd name="connsiteX6" fmla="*/ 9555 w 64520"/>
                  <a:gd name="connsiteY6" fmla="*/ 50182 h 58972"/>
                  <a:gd name="connsiteX7" fmla="*/ 34 w 64520"/>
                  <a:gd name="connsiteY7" fmla="*/ 10466 h 58972"/>
                  <a:gd name="connsiteX8" fmla="*/ 6633 w 64520"/>
                  <a:gd name="connsiteY8" fmla="*/ 11 h 58972"/>
                  <a:gd name="connsiteX9" fmla="*/ 17868 w 64520"/>
                  <a:gd name="connsiteY9" fmla="*/ 8193 h 58972"/>
                  <a:gd name="connsiteX10" fmla="*/ 24065 w 64520"/>
                  <a:gd name="connsiteY10" fmla="*/ 31602 h 5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520" h="58972">
                    <a:moveTo>
                      <a:pt x="24015" y="31602"/>
                    </a:moveTo>
                    <a:cubicBezTo>
                      <a:pt x="29456" y="24102"/>
                      <a:pt x="32680" y="19159"/>
                      <a:pt x="36358" y="14613"/>
                    </a:cubicBezTo>
                    <a:cubicBezTo>
                      <a:pt x="46534" y="2056"/>
                      <a:pt x="57971" y="4386"/>
                      <a:pt x="62303" y="20579"/>
                    </a:cubicBezTo>
                    <a:cubicBezTo>
                      <a:pt x="64268" y="27909"/>
                      <a:pt x="63664" y="36148"/>
                      <a:pt x="64520" y="48136"/>
                    </a:cubicBezTo>
                    <a:cubicBezTo>
                      <a:pt x="55452" y="44670"/>
                      <a:pt x="49860" y="42511"/>
                      <a:pt x="42403" y="39670"/>
                    </a:cubicBezTo>
                    <a:cubicBezTo>
                      <a:pt x="40237" y="42795"/>
                      <a:pt x="37315" y="48307"/>
                      <a:pt x="33335" y="52568"/>
                    </a:cubicBezTo>
                    <a:cubicBezTo>
                      <a:pt x="24972" y="61602"/>
                      <a:pt x="14140" y="61318"/>
                      <a:pt x="9555" y="50182"/>
                    </a:cubicBezTo>
                    <a:cubicBezTo>
                      <a:pt x="4517" y="37909"/>
                      <a:pt x="2200" y="23988"/>
                      <a:pt x="34" y="10466"/>
                    </a:cubicBezTo>
                    <a:cubicBezTo>
                      <a:pt x="-470" y="7341"/>
                      <a:pt x="4820" y="-330"/>
                      <a:pt x="6633" y="11"/>
                    </a:cubicBezTo>
                    <a:cubicBezTo>
                      <a:pt x="10765" y="693"/>
                      <a:pt x="15803" y="4159"/>
                      <a:pt x="17868" y="8193"/>
                    </a:cubicBezTo>
                    <a:cubicBezTo>
                      <a:pt x="20891" y="14102"/>
                      <a:pt x="21546" y="21545"/>
                      <a:pt x="24065" y="31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4" name="Freeform: Shape 2343">
                <a:extLst>
                  <a:ext uri="{FF2B5EF4-FFF2-40B4-BE49-F238E27FC236}">
                    <a16:creationId xmlns:a16="http://schemas.microsoft.com/office/drawing/2014/main" id="{0D827E0A-7365-51E4-A441-716705A278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78869" y="481506"/>
                <a:ext cx="65974" cy="62133"/>
              </a:xfrm>
              <a:custGeom>
                <a:avLst/>
                <a:gdLst>
                  <a:gd name="connsiteX0" fmla="*/ 58014 w 65974"/>
                  <a:gd name="connsiteY0" fmla="*/ 62134 h 62133"/>
                  <a:gd name="connsiteX1" fmla="*/ 15493 w 65974"/>
                  <a:gd name="connsiteY1" fmla="*/ 59975 h 62133"/>
                  <a:gd name="connsiteX2" fmla="*/ 5971 w 65974"/>
                  <a:gd name="connsiteY2" fmla="*/ 23668 h 62133"/>
                  <a:gd name="connsiteX3" fmla="*/ 2747 w 65974"/>
                  <a:gd name="connsiteY3" fmla="*/ 17247 h 62133"/>
                  <a:gd name="connsiteX4" fmla="*/ 4510 w 65974"/>
                  <a:gd name="connsiteY4" fmla="*/ 372 h 62133"/>
                  <a:gd name="connsiteX5" fmla="*/ 17307 w 65974"/>
                  <a:gd name="connsiteY5" fmla="*/ 5372 h 62133"/>
                  <a:gd name="connsiteX6" fmla="*/ 30708 w 65974"/>
                  <a:gd name="connsiteY6" fmla="*/ 24065 h 62133"/>
                  <a:gd name="connsiteX7" fmla="*/ 65974 w 65974"/>
                  <a:gd name="connsiteY7" fmla="*/ 10486 h 62133"/>
                  <a:gd name="connsiteX8" fmla="*/ 46427 w 65974"/>
                  <a:gd name="connsiteY8" fmla="*/ 39349 h 62133"/>
                  <a:gd name="connsiteX9" fmla="*/ 57964 w 65974"/>
                  <a:gd name="connsiteY9" fmla="*/ 62077 h 6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974" h="62133">
                    <a:moveTo>
                      <a:pt x="58014" y="62134"/>
                    </a:moveTo>
                    <a:cubicBezTo>
                      <a:pt x="41691" y="61338"/>
                      <a:pt x="29449" y="60713"/>
                      <a:pt x="15493" y="59975"/>
                    </a:cubicBezTo>
                    <a:cubicBezTo>
                      <a:pt x="19423" y="46224"/>
                      <a:pt x="14486" y="34293"/>
                      <a:pt x="5971" y="23668"/>
                    </a:cubicBezTo>
                    <a:cubicBezTo>
                      <a:pt x="4561" y="21906"/>
                      <a:pt x="3604" y="19520"/>
                      <a:pt x="2747" y="17247"/>
                    </a:cubicBezTo>
                    <a:cubicBezTo>
                      <a:pt x="430" y="11167"/>
                      <a:pt x="-2795" y="3724"/>
                      <a:pt x="4510" y="372"/>
                    </a:cubicBezTo>
                    <a:cubicBezTo>
                      <a:pt x="7735" y="-1105"/>
                      <a:pt x="14133" y="2076"/>
                      <a:pt x="17307" y="5372"/>
                    </a:cubicBezTo>
                    <a:cubicBezTo>
                      <a:pt x="22597" y="10770"/>
                      <a:pt x="26426" y="17929"/>
                      <a:pt x="30708" y="24065"/>
                    </a:cubicBezTo>
                    <a:cubicBezTo>
                      <a:pt x="43051" y="22304"/>
                      <a:pt x="47434" y="656"/>
                      <a:pt x="65974" y="10486"/>
                    </a:cubicBezTo>
                    <a:cubicBezTo>
                      <a:pt x="59072" y="20713"/>
                      <a:pt x="53178" y="29406"/>
                      <a:pt x="46427" y="39349"/>
                    </a:cubicBezTo>
                    <a:cubicBezTo>
                      <a:pt x="49550" y="45486"/>
                      <a:pt x="52926" y="52134"/>
                      <a:pt x="57964" y="620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5" name="Freeform: Shape 2344">
                <a:extLst>
                  <a:ext uri="{FF2B5EF4-FFF2-40B4-BE49-F238E27FC236}">
                    <a16:creationId xmlns:a16="http://schemas.microsoft.com/office/drawing/2014/main" id="{5CB006FB-0D47-A021-D39D-CAC758EDFD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5938" y="636822"/>
                <a:ext cx="57333" cy="60966"/>
              </a:xfrm>
              <a:custGeom>
                <a:avLst/>
                <a:gdLst>
                  <a:gd name="connsiteX0" fmla="*/ 30883 w 57333"/>
                  <a:gd name="connsiteY0" fmla="*/ 0 h 60966"/>
                  <a:gd name="connsiteX1" fmla="*/ 57333 w 57333"/>
                  <a:gd name="connsiteY1" fmla="*/ 26364 h 60966"/>
                  <a:gd name="connsiteX2" fmla="*/ 26299 w 57333"/>
                  <a:gd name="connsiteY2" fmla="*/ 60966 h 60966"/>
                  <a:gd name="connsiteX3" fmla="*/ 0 w 57333"/>
                  <a:gd name="connsiteY3" fmla="*/ 30966 h 60966"/>
                  <a:gd name="connsiteX4" fmla="*/ 30883 w 57333"/>
                  <a:gd name="connsiteY4" fmla="*/ 57 h 60966"/>
                  <a:gd name="connsiteX5" fmla="*/ 42723 w 57333"/>
                  <a:gd name="connsiteY5" fmla="*/ 28296 h 60966"/>
                  <a:gd name="connsiteX6" fmla="*/ 26450 w 57333"/>
                  <a:gd name="connsiteY6" fmla="*/ 18523 h 60966"/>
                  <a:gd name="connsiteX7" fmla="*/ 14359 w 57333"/>
                  <a:gd name="connsiteY7" fmla="*/ 29148 h 60966"/>
                  <a:gd name="connsiteX8" fmla="*/ 26248 w 57333"/>
                  <a:gd name="connsiteY8" fmla="*/ 43125 h 60966"/>
                  <a:gd name="connsiteX9" fmla="*/ 42723 w 57333"/>
                  <a:gd name="connsiteY9" fmla="*/ 28296 h 6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33" h="60966">
                    <a:moveTo>
                      <a:pt x="30883" y="0"/>
                    </a:moveTo>
                    <a:cubicBezTo>
                      <a:pt x="45997" y="511"/>
                      <a:pt x="57232" y="11648"/>
                      <a:pt x="57333" y="26364"/>
                    </a:cubicBezTo>
                    <a:cubicBezTo>
                      <a:pt x="57484" y="43523"/>
                      <a:pt x="41715" y="61080"/>
                      <a:pt x="26299" y="60966"/>
                    </a:cubicBezTo>
                    <a:cubicBezTo>
                      <a:pt x="12243" y="60853"/>
                      <a:pt x="101" y="46989"/>
                      <a:pt x="0" y="30966"/>
                    </a:cubicBezTo>
                    <a:cubicBezTo>
                      <a:pt x="-50" y="14773"/>
                      <a:pt x="15165" y="-511"/>
                      <a:pt x="30883" y="57"/>
                    </a:cubicBezTo>
                    <a:close/>
                    <a:moveTo>
                      <a:pt x="42723" y="28296"/>
                    </a:moveTo>
                    <a:cubicBezTo>
                      <a:pt x="34914" y="23296"/>
                      <a:pt x="30279" y="17898"/>
                      <a:pt x="26450" y="18523"/>
                    </a:cubicBezTo>
                    <a:cubicBezTo>
                      <a:pt x="22067" y="19261"/>
                      <a:pt x="18339" y="25341"/>
                      <a:pt x="14359" y="29148"/>
                    </a:cubicBezTo>
                    <a:cubicBezTo>
                      <a:pt x="18288" y="34148"/>
                      <a:pt x="21764" y="42387"/>
                      <a:pt x="26248" y="43125"/>
                    </a:cubicBezTo>
                    <a:cubicBezTo>
                      <a:pt x="30027" y="43750"/>
                      <a:pt x="34964" y="35682"/>
                      <a:pt x="42723" y="282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6" name="Freeform: Shape 2345">
                <a:extLst>
                  <a:ext uri="{FF2B5EF4-FFF2-40B4-BE49-F238E27FC236}">
                    <a16:creationId xmlns:a16="http://schemas.microsoft.com/office/drawing/2014/main" id="{76BA1AC7-7753-3EA1-56EF-68E18737A2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42823" y="57367"/>
                <a:ext cx="57940" cy="89281"/>
              </a:xfrm>
              <a:custGeom>
                <a:avLst/>
                <a:gdLst>
                  <a:gd name="connsiteX0" fmla="*/ 40707 w 57940"/>
                  <a:gd name="connsiteY0" fmla="*/ 89281 h 89281"/>
                  <a:gd name="connsiteX1" fmla="*/ 24888 w 57940"/>
                  <a:gd name="connsiteY1" fmla="*/ 44394 h 89281"/>
                  <a:gd name="connsiteX2" fmla="*/ 0 w 57940"/>
                  <a:gd name="connsiteY2" fmla="*/ 8769 h 89281"/>
                  <a:gd name="connsiteX3" fmla="*/ 16575 w 57940"/>
                  <a:gd name="connsiteY3" fmla="*/ 2235 h 89281"/>
                  <a:gd name="connsiteX4" fmla="*/ 57937 w 57940"/>
                  <a:gd name="connsiteY4" fmla="*/ 70360 h 89281"/>
                  <a:gd name="connsiteX5" fmla="*/ 40707 w 57940"/>
                  <a:gd name="connsiteY5" fmla="*/ 89281 h 8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40" h="89281">
                    <a:moveTo>
                      <a:pt x="40707" y="89281"/>
                    </a:moveTo>
                    <a:cubicBezTo>
                      <a:pt x="35568" y="74224"/>
                      <a:pt x="31840" y="58258"/>
                      <a:pt x="24888" y="44394"/>
                    </a:cubicBezTo>
                    <a:cubicBezTo>
                      <a:pt x="18238" y="31156"/>
                      <a:pt x="8162" y="20190"/>
                      <a:pt x="0" y="8769"/>
                    </a:cubicBezTo>
                    <a:cubicBezTo>
                      <a:pt x="3728" y="-3163"/>
                      <a:pt x="10479" y="-265"/>
                      <a:pt x="16575" y="2235"/>
                    </a:cubicBezTo>
                    <a:cubicBezTo>
                      <a:pt x="36324" y="10417"/>
                      <a:pt x="58239" y="46781"/>
                      <a:pt x="57937" y="70360"/>
                    </a:cubicBezTo>
                    <a:cubicBezTo>
                      <a:pt x="57786" y="80986"/>
                      <a:pt x="57030" y="81895"/>
                      <a:pt x="40707" y="892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7" name="Freeform: Shape 2346">
                <a:extLst>
                  <a:ext uri="{FF2B5EF4-FFF2-40B4-BE49-F238E27FC236}">
                    <a16:creationId xmlns:a16="http://schemas.microsoft.com/office/drawing/2014/main" id="{734B37F2-7AB1-A1A3-10A0-30355C135B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500" y="83640"/>
                <a:ext cx="28571" cy="106076"/>
              </a:xfrm>
              <a:custGeom>
                <a:avLst/>
                <a:gdLst>
                  <a:gd name="connsiteX0" fmla="*/ 27124 w 28571"/>
                  <a:gd name="connsiteY0" fmla="*/ 3462 h 106076"/>
                  <a:gd name="connsiteX1" fmla="*/ 24000 w 28571"/>
                  <a:gd name="connsiteY1" fmla="*/ 20621 h 106076"/>
                  <a:gd name="connsiteX2" fmla="*/ 28232 w 28571"/>
                  <a:gd name="connsiteY2" fmla="*/ 92894 h 106076"/>
                  <a:gd name="connsiteX3" fmla="*/ 26872 w 28571"/>
                  <a:gd name="connsiteY3" fmla="*/ 106076 h 106076"/>
                  <a:gd name="connsiteX4" fmla="*/ 13974 w 28571"/>
                  <a:gd name="connsiteY4" fmla="*/ 101019 h 106076"/>
                  <a:gd name="connsiteX5" fmla="*/ 10196 w 28571"/>
                  <a:gd name="connsiteY5" fmla="*/ 6019 h 106076"/>
                  <a:gd name="connsiteX6" fmla="*/ 27124 w 28571"/>
                  <a:gd name="connsiteY6" fmla="*/ 3462 h 10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1" h="106076">
                    <a:moveTo>
                      <a:pt x="27124" y="3462"/>
                    </a:moveTo>
                    <a:cubicBezTo>
                      <a:pt x="26015" y="9598"/>
                      <a:pt x="25411" y="15223"/>
                      <a:pt x="24000" y="20621"/>
                    </a:cubicBezTo>
                    <a:cubicBezTo>
                      <a:pt x="17602" y="45337"/>
                      <a:pt x="21380" y="69144"/>
                      <a:pt x="28232" y="92894"/>
                    </a:cubicBezTo>
                    <a:cubicBezTo>
                      <a:pt x="29340" y="96701"/>
                      <a:pt x="27426" y="101644"/>
                      <a:pt x="26872" y="106076"/>
                    </a:cubicBezTo>
                    <a:cubicBezTo>
                      <a:pt x="22489" y="104485"/>
                      <a:pt x="16796" y="104315"/>
                      <a:pt x="13974" y="101019"/>
                    </a:cubicBezTo>
                    <a:cubicBezTo>
                      <a:pt x="-3054" y="80678"/>
                      <a:pt x="-4767" y="28349"/>
                      <a:pt x="10196" y="6019"/>
                    </a:cubicBezTo>
                    <a:cubicBezTo>
                      <a:pt x="14125" y="167"/>
                      <a:pt x="18609" y="-2731"/>
                      <a:pt x="27124" y="34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8" name="Freeform: Shape 2347">
                <a:extLst>
                  <a:ext uri="{FF2B5EF4-FFF2-40B4-BE49-F238E27FC236}">
                    <a16:creationId xmlns:a16="http://schemas.microsoft.com/office/drawing/2014/main" id="{3CF33B66-0916-C6B8-EA43-55BFFA3904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7738" y="690474"/>
                <a:ext cx="63630" cy="66916"/>
              </a:xfrm>
              <a:custGeom>
                <a:avLst/>
                <a:gdLst>
                  <a:gd name="connsiteX0" fmla="*/ 63630 w 63630"/>
                  <a:gd name="connsiteY0" fmla="*/ 5950 h 66916"/>
                  <a:gd name="connsiteX1" fmla="*/ 41060 w 63630"/>
                  <a:gd name="connsiteY1" fmla="*/ 39757 h 66916"/>
                  <a:gd name="connsiteX2" fmla="*/ 45292 w 63630"/>
                  <a:gd name="connsiteY2" fmla="*/ 66917 h 66916"/>
                  <a:gd name="connsiteX3" fmla="*/ 16222 w 63630"/>
                  <a:gd name="connsiteY3" fmla="*/ 57598 h 66916"/>
                  <a:gd name="connsiteX4" fmla="*/ 0 w 63630"/>
                  <a:gd name="connsiteY4" fmla="*/ 5780 h 66916"/>
                  <a:gd name="connsiteX5" fmla="*/ 27306 w 63630"/>
                  <a:gd name="connsiteY5" fmla="*/ 21178 h 66916"/>
                  <a:gd name="connsiteX6" fmla="*/ 54562 w 63630"/>
                  <a:gd name="connsiteY6" fmla="*/ 98 h 66916"/>
                  <a:gd name="connsiteX7" fmla="*/ 63630 w 63630"/>
                  <a:gd name="connsiteY7" fmla="*/ 5950 h 6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630" h="66916">
                    <a:moveTo>
                      <a:pt x="63630" y="5950"/>
                    </a:moveTo>
                    <a:cubicBezTo>
                      <a:pt x="55620" y="17996"/>
                      <a:pt x="48365" y="28848"/>
                      <a:pt x="41060" y="39757"/>
                    </a:cubicBezTo>
                    <a:cubicBezTo>
                      <a:pt x="42370" y="48110"/>
                      <a:pt x="43629" y="56462"/>
                      <a:pt x="45292" y="66917"/>
                    </a:cubicBezTo>
                    <a:cubicBezTo>
                      <a:pt x="33805" y="63223"/>
                      <a:pt x="24737" y="60326"/>
                      <a:pt x="16222" y="57598"/>
                    </a:cubicBezTo>
                    <a:cubicBezTo>
                      <a:pt x="10983" y="40837"/>
                      <a:pt x="5592" y="23564"/>
                      <a:pt x="0" y="5780"/>
                    </a:cubicBezTo>
                    <a:cubicBezTo>
                      <a:pt x="16323" y="-1947"/>
                      <a:pt x="18943" y="15496"/>
                      <a:pt x="27306" y="21178"/>
                    </a:cubicBezTo>
                    <a:cubicBezTo>
                      <a:pt x="36324" y="14075"/>
                      <a:pt x="45241" y="6689"/>
                      <a:pt x="54562" y="98"/>
                    </a:cubicBezTo>
                    <a:cubicBezTo>
                      <a:pt x="55620" y="-641"/>
                      <a:pt x="59096" y="2939"/>
                      <a:pt x="63630" y="59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9" name="Freeform: Shape 2348">
                <a:extLst>
                  <a:ext uri="{FF2B5EF4-FFF2-40B4-BE49-F238E27FC236}">
                    <a16:creationId xmlns:a16="http://schemas.microsoft.com/office/drawing/2014/main" id="{02CDE0DD-C228-2CD5-36FB-72C7422F88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3532" y="719462"/>
                <a:ext cx="50092" cy="63443"/>
              </a:xfrm>
              <a:custGeom>
                <a:avLst/>
                <a:gdLst>
                  <a:gd name="connsiteX0" fmla="*/ 64 w 50092"/>
                  <a:gd name="connsiteY0" fmla="*/ 27928 h 63443"/>
                  <a:gd name="connsiteX1" fmla="*/ 28629 w 50092"/>
                  <a:gd name="connsiteY1" fmla="*/ 30 h 63443"/>
                  <a:gd name="connsiteX2" fmla="*/ 50091 w 50092"/>
                  <a:gd name="connsiteY2" fmla="*/ 29860 h 63443"/>
                  <a:gd name="connsiteX3" fmla="*/ 23994 w 50092"/>
                  <a:gd name="connsiteY3" fmla="*/ 63440 h 63443"/>
                  <a:gd name="connsiteX4" fmla="*/ 13 w 50092"/>
                  <a:gd name="connsiteY4" fmla="*/ 27928 h 63443"/>
                  <a:gd name="connsiteX5" fmla="*/ 19158 w 50092"/>
                  <a:gd name="connsiteY5" fmla="*/ 15201 h 63443"/>
                  <a:gd name="connsiteX6" fmla="*/ 25808 w 50092"/>
                  <a:gd name="connsiteY6" fmla="*/ 44463 h 63443"/>
                  <a:gd name="connsiteX7" fmla="*/ 19158 w 50092"/>
                  <a:gd name="connsiteY7" fmla="*/ 15201 h 6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92" h="63443">
                    <a:moveTo>
                      <a:pt x="64" y="27928"/>
                    </a:moveTo>
                    <a:cubicBezTo>
                      <a:pt x="366" y="16394"/>
                      <a:pt x="17999" y="-822"/>
                      <a:pt x="28629" y="30"/>
                    </a:cubicBezTo>
                    <a:cubicBezTo>
                      <a:pt x="40217" y="940"/>
                      <a:pt x="50242" y="14917"/>
                      <a:pt x="50091" y="29860"/>
                    </a:cubicBezTo>
                    <a:cubicBezTo>
                      <a:pt x="49890" y="48213"/>
                      <a:pt x="37849" y="63724"/>
                      <a:pt x="23994" y="63440"/>
                    </a:cubicBezTo>
                    <a:cubicBezTo>
                      <a:pt x="10845" y="63213"/>
                      <a:pt x="-440" y="46508"/>
                      <a:pt x="13" y="27928"/>
                    </a:cubicBezTo>
                    <a:close/>
                    <a:moveTo>
                      <a:pt x="19158" y="15201"/>
                    </a:moveTo>
                    <a:cubicBezTo>
                      <a:pt x="16084" y="26735"/>
                      <a:pt x="16538" y="36394"/>
                      <a:pt x="25808" y="44463"/>
                    </a:cubicBezTo>
                    <a:cubicBezTo>
                      <a:pt x="34927" y="25428"/>
                      <a:pt x="34725" y="24462"/>
                      <a:pt x="19158" y="152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0" name="Freeform: Shape 2349">
                <a:extLst>
                  <a:ext uri="{FF2B5EF4-FFF2-40B4-BE49-F238E27FC236}">
                    <a16:creationId xmlns:a16="http://schemas.microsoft.com/office/drawing/2014/main" id="{361EA52A-E4F9-64EF-E8C0-93B96CBE9D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6480" y="681603"/>
                <a:ext cx="52528" cy="68572"/>
              </a:xfrm>
              <a:custGeom>
                <a:avLst/>
                <a:gdLst>
                  <a:gd name="connsiteX0" fmla="*/ 12527 w 52528"/>
                  <a:gd name="connsiteY0" fmla="*/ 35276 h 68572"/>
                  <a:gd name="connsiteX1" fmla="*/ 2652 w 52528"/>
                  <a:gd name="connsiteY1" fmla="*/ 10617 h 68572"/>
                  <a:gd name="connsiteX2" fmla="*/ 24014 w 52528"/>
                  <a:gd name="connsiteY2" fmla="*/ 12833 h 68572"/>
                  <a:gd name="connsiteX3" fmla="*/ 52529 w 52528"/>
                  <a:gd name="connsiteY3" fmla="*/ 4594 h 68572"/>
                  <a:gd name="connsiteX4" fmla="*/ 40236 w 52528"/>
                  <a:gd name="connsiteY4" fmla="*/ 29140 h 68572"/>
                  <a:gd name="connsiteX5" fmla="*/ 51975 w 52528"/>
                  <a:gd name="connsiteY5" fmla="*/ 51924 h 68572"/>
                  <a:gd name="connsiteX6" fmla="*/ 29505 w 52528"/>
                  <a:gd name="connsiteY6" fmla="*/ 50788 h 68572"/>
                  <a:gd name="connsiteX7" fmla="*/ 9403 w 52528"/>
                  <a:gd name="connsiteY7" fmla="*/ 68572 h 68572"/>
                  <a:gd name="connsiteX8" fmla="*/ 12527 w 52528"/>
                  <a:gd name="connsiteY8" fmla="*/ 35333 h 6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28" h="68572">
                    <a:moveTo>
                      <a:pt x="12527" y="35276"/>
                    </a:moveTo>
                    <a:cubicBezTo>
                      <a:pt x="8849" y="25731"/>
                      <a:pt x="-5963" y="21981"/>
                      <a:pt x="2652" y="10617"/>
                    </a:cubicBezTo>
                    <a:cubicBezTo>
                      <a:pt x="5524" y="6810"/>
                      <a:pt x="16708" y="11015"/>
                      <a:pt x="24014" y="12833"/>
                    </a:cubicBezTo>
                    <a:cubicBezTo>
                      <a:pt x="33183" y="11583"/>
                      <a:pt x="36911" y="-8928"/>
                      <a:pt x="52529" y="4594"/>
                    </a:cubicBezTo>
                    <a:cubicBezTo>
                      <a:pt x="48448" y="12776"/>
                      <a:pt x="44317" y="21015"/>
                      <a:pt x="40236" y="29140"/>
                    </a:cubicBezTo>
                    <a:cubicBezTo>
                      <a:pt x="44266" y="36924"/>
                      <a:pt x="48196" y="44538"/>
                      <a:pt x="51975" y="51924"/>
                    </a:cubicBezTo>
                    <a:cubicBezTo>
                      <a:pt x="42654" y="62549"/>
                      <a:pt x="36357" y="49879"/>
                      <a:pt x="29505" y="50788"/>
                    </a:cubicBezTo>
                    <a:cubicBezTo>
                      <a:pt x="22754" y="56754"/>
                      <a:pt x="16305" y="62436"/>
                      <a:pt x="9403" y="68572"/>
                    </a:cubicBezTo>
                    <a:cubicBezTo>
                      <a:pt x="587" y="53913"/>
                      <a:pt x="11066" y="45901"/>
                      <a:pt x="12527" y="353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1" name="Freeform: Shape 2350">
                <a:extLst>
                  <a:ext uri="{FF2B5EF4-FFF2-40B4-BE49-F238E27FC236}">
                    <a16:creationId xmlns:a16="http://schemas.microsoft.com/office/drawing/2014/main" id="{30F9C241-F987-45C1-22D2-E63C814615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93868" y="858738"/>
                <a:ext cx="60909" cy="77404"/>
              </a:xfrm>
              <a:custGeom>
                <a:avLst/>
                <a:gdLst>
                  <a:gd name="connsiteX0" fmla="*/ 60910 w 60909"/>
                  <a:gd name="connsiteY0" fmla="*/ 51211 h 77404"/>
                  <a:gd name="connsiteX1" fmla="*/ 43025 w 60909"/>
                  <a:gd name="connsiteY1" fmla="*/ 77404 h 77404"/>
                  <a:gd name="connsiteX2" fmla="*/ 34661 w 60909"/>
                  <a:gd name="connsiteY2" fmla="*/ 68597 h 77404"/>
                  <a:gd name="connsiteX3" fmla="*/ 29422 w 60909"/>
                  <a:gd name="connsiteY3" fmla="*/ 59166 h 77404"/>
                  <a:gd name="connsiteX4" fmla="*/ 0 w 60909"/>
                  <a:gd name="connsiteY4" fmla="*/ 57234 h 77404"/>
                  <a:gd name="connsiteX5" fmla="*/ 28263 w 60909"/>
                  <a:gd name="connsiteY5" fmla="*/ 37859 h 77404"/>
                  <a:gd name="connsiteX6" fmla="*/ 34712 w 60909"/>
                  <a:gd name="connsiteY6" fmla="*/ 10756 h 77404"/>
                  <a:gd name="connsiteX7" fmla="*/ 49524 w 60909"/>
                  <a:gd name="connsiteY7" fmla="*/ 1097 h 77404"/>
                  <a:gd name="connsiteX8" fmla="*/ 54511 w 60909"/>
                  <a:gd name="connsiteY8" fmla="*/ 17631 h 77404"/>
                  <a:gd name="connsiteX9" fmla="*/ 60910 w 60909"/>
                  <a:gd name="connsiteY9" fmla="*/ 51268 h 77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09" h="77404">
                    <a:moveTo>
                      <a:pt x="60910" y="51211"/>
                    </a:moveTo>
                    <a:cubicBezTo>
                      <a:pt x="54259" y="60984"/>
                      <a:pt x="49121" y="68427"/>
                      <a:pt x="43025" y="77404"/>
                    </a:cubicBezTo>
                    <a:cubicBezTo>
                      <a:pt x="40254" y="74563"/>
                      <a:pt x="37130" y="71893"/>
                      <a:pt x="34661" y="68597"/>
                    </a:cubicBezTo>
                    <a:cubicBezTo>
                      <a:pt x="32445" y="65586"/>
                      <a:pt x="30933" y="61950"/>
                      <a:pt x="29422" y="59166"/>
                    </a:cubicBezTo>
                    <a:cubicBezTo>
                      <a:pt x="19195" y="58484"/>
                      <a:pt x="10076" y="57859"/>
                      <a:pt x="0" y="57234"/>
                    </a:cubicBezTo>
                    <a:cubicBezTo>
                      <a:pt x="2720" y="35074"/>
                      <a:pt x="19699" y="46211"/>
                      <a:pt x="28263" y="37859"/>
                    </a:cubicBezTo>
                    <a:cubicBezTo>
                      <a:pt x="30178" y="29506"/>
                      <a:pt x="31840" y="19904"/>
                      <a:pt x="34712" y="10756"/>
                    </a:cubicBezTo>
                    <a:cubicBezTo>
                      <a:pt x="36979" y="3427"/>
                      <a:pt x="41463" y="-2539"/>
                      <a:pt x="49524" y="1097"/>
                    </a:cubicBezTo>
                    <a:cubicBezTo>
                      <a:pt x="56476" y="4165"/>
                      <a:pt x="56275" y="10870"/>
                      <a:pt x="54511" y="17631"/>
                    </a:cubicBezTo>
                    <a:cubicBezTo>
                      <a:pt x="51136" y="30415"/>
                      <a:pt x="48113" y="42972"/>
                      <a:pt x="60910" y="512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2" name="Freeform: Shape 2351">
                <a:extLst>
                  <a:ext uri="{FF2B5EF4-FFF2-40B4-BE49-F238E27FC236}">
                    <a16:creationId xmlns:a16="http://schemas.microsoft.com/office/drawing/2014/main" id="{74647A7D-38C5-4543-3893-4512501330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40402" y="918975"/>
                <a:ext cx="61118" cy="57281"/>
              </a:xfrm>
              <a:custGeom>
                <a:avLst/>
                <a:gdLst>
                  <a:gd name="connsiteX0" fmla="*/ 26256 w 61118"/>
                  <a:gd name="connsiteY0" fmla="*/ 57281 h 57281"/>
                  <a:gd name="connsiteX1" fmla="*/ 9328 w 61118"/>
                  <a:gd name="connsiteY1" fmla="*/ 28702 h 57281"/>
                  <a:gd name="connsiteX2" fmla="*/ 2426 w 61118"/>
                  <a:gd name="connsiteY2" fmla="*/ 19327 h 57281"/>
                  <a:gd name="connsiteX3" fmla="*/ 814 w 61118"/>
                  <a:gd name="connsiteY3" fmla="*/ 3929 h 57281"/>
                  <a:gd name="connsiteX4" fmla="*/ 15877 w 61118"/>
                  <a:gd name="connsiteY4" fmla="*/ 4951 h 57281"/>
                  <a:gd name="connsiteX5" fmla="*/ 31898 w 61118"/>
                  <a:gd name="connsiteY5" fmla="*/ 21599 h 57281"/>
                  <a:gd name="connsiteX6" fmla="*/ 61119 w 61118"/>
                  <a:gd name="connsiteY6" fmla="*/ 15974 h 57281"/>
                  <a:gd name="connsiteX7" fmla="*/ 52050 w 61118"/>
                  <a:gd name="connsiteY7" fmla="*/ 37054 h 57281"/>
                  <a:gd name="connsiteX8" fmla="*/ 60262 w 61118"/>
                  <a:gd name="connsiteY8" fmla="*/ 57225 h 57281"/>
                  <a:gd name="connsiteX9" fmla="*/ 26306 w 61118"/>
                  <a:gd name="connsiteY9" fmla="*/ 57225 h 5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118" h="57281">
                    <a:moveTo>
                      <a:pt x="26256" y="57281"/>
                    </a:moveTo>
                    <a:cubicBezTo>
                      <a:pt x="19807" y="46372"/>
                      <a:pt x="14719" y="37452"/>
                      <a:pt x="9328" y="28702"/>
                    </a:cubicBezTo>
                    <a:cubicBezTo>
                      <a:pt x="7262" y="25349"/>
                      <a:pt x="3585" y="22906"/>
                      <a:pt x="2426" y="19327"/>
                    </a:cubicBezTo>
                    <a:cubicBezTo>
                      <a:pt x="864" y="14440"/>
                      <a:pt x="-1151" y="7281"/>
                      <a:pt x="814" y="3929"/>
                    </a:cubicBezTo>
                    <a:cubicBezTo>
                      <a:pt x="4945" y="-3003"/>
                      <a:pt x="11192" y="463"/>
                      <a:pt x="15877" y="4951"/>
                    </a:cubicBezTo>
                    <a:cubicBezTo>
                      <a:pt x="21369" y="10236"/>
                      <a:pt x="26508" y="15974"/>
                      <a:pt x="31898" y="21599"/>
                    </a:cubicBezTo>
                    <a:cubicBezTo>
                      <a:pt x="41672" y="20520"/>
                      <a:pt x="47718" y="3531"/>
                      <a:pt x="61119" y="15974"/>
                    </a:cubicBezTo>
                    <a:cubicBezTo>
                      <a:pt x="58398" y="22281"/>
                      <a:pt x="55426" y="29213"/>
                      <a:pt x="52050" y="37054"/>
                    </a:cubicBezTo>
                    <a:cubicBezTo>
                      <a:pt x="54166" y="42338"/>
                      <a:pt x="56786" y="48645"/>
                      <a:pt x="60262" y="57225"/>
                    </a:cubicBezTo>
                    <a:lnTo>
                      <a:pt x="26306" y="5722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3" name="Freeform: Shape 2352">
                <a:extLst>
                  <a:ext uri="{FF2B5EF4-FFF2-40B4-BE49-F238E27FC236}">
                    <a16:creationId xmlns:a16="http://schemas.microsoft.com/office/drawing/2014/main" id="{0A119517-9581-4FE3-0A25-E4B36C1B86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5492" y="560245"/>
                <a:ext cx="77535" cy="38426"/>
              </a:xfrm>
              <a:custGeom>
                <a:avLst/>
                <a:gdLst>
                  <a:gd name="connsiteX0" fmla="*/ 77535 w 77535"/>
                  <a:gd name="connsiteY0" fmla="*/ 8735 h 38426"/>
                  <a:gd name="connsiteX1" fmla="*/ 57585 w 77535"/>
                  <a:gd name="connsiteY1" fmla="*/ 20440 h 38426"/>
                  <a:gd name="connsiteX2" fmla="*/ 64587 w 77535"/>
                  <a:gd name="connsiteY2" fmla="*/ 33451 h 38426"/>
                  <a:gd name="connsiteX3" fmla="*/ 37382 w 77535"/>
                  <a:gd name="connsiteY3" fmla="*/ 38394 h 38426"/>
                  <a:gd name="connsiteX4" fmla="*/ 24182 w 77535"/>
                  <a:gd name="connsiteY4" fmla="*/ 20610 h 38426"/>
                  <a:gd name="connsiteX5" fmla="*/ 10731 w 77535"/>
                  <a:gd name="connsiteY5" fmla="*/ 19247 h 38426"/>
                  <a:gd name="connsiteX6" fmla="*/ 0 w 77535"/>
                  <a:gd name="connsiteY6" fmla="*/ 10553 h 38426"/>
                  <a:gd name="connsiteX7" fmla="*/ 10781 w 77535"/>
                  <a:gd name="connsiteY7" fmla="*/ 1008 h 38426"/>
                  <a:gd name="connsiteX8" fmla="*/ 77535 w 77535"/>
                  <a:gd name="connsiteY8" fmla="*/ 8792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35" h="38426">
                    <a:moveTo>
                      <a:pt x="77535" y="8735"/>
                    </a:moveTo>
                    <a:cubicBezTo>
                      <a:pt x="68366" y="14076"/>
                      <a:pt x="63026" y="17258"/>
                      <a:pt x="57585" y="20440"/>
                    </a:cubicBezTo>
                    <a:cubicBezTo>
                      <a:pt x="59700" y="24360"/>
                      <a:pt x="61313" y="27372"/>
                      <a:pt x="64587" y="33451"/>
                    </a:cubicBezTo>
                    <a:cubicBezTo>
                      <a:pt x="53907" y="35497"/>
                      <a:pt x="45695" y="37940"/>
                      <a:pt x="37382" y="38394"/>
                    </a:cubicBezTo>
                    <a:cubicBezTo>
                      <a:pt x="27810" y="38906"/>
                      <a:pt x="22218" y="33338"/>
                      <a:pt x="24182" y="20610"/>
                    </a:cubicBezTo>
                    <a:cubicBezTo>
                      <a:pt x="18993" y="20212"/>
                      <a:pt x="14459" y="20894"/>
                      <a:pt x="10731" y="19247"/>
                    </a:cubicBezTo>
                    <a:cubicBezTo>
                      <a:pt x="6751" y="17485"/>
                      <a:pt x="3527" y="13565"/>
                      <a:pt x="0" y="10553"/>
                    </a:cubicBezTo>
                    <a:cubicBezTo>
                      <a:pt x="3577" y="7201"/>
                      <a:pt x="7053" y="1235"/>
                      <a:pt x="10781" y="1008"/>
                    </a:cubicBezTo>
                    <a:cubicBezTo>
                      <a:pt x="31538" y="-72"/>
                      <a:pt x="52647" y="-2572"/>
                      <a:pt x="77535" y="87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4" name="Freeform: Shape 2353">
                <a:extLst>
                  <a:ext uri="{FF2B5EF4-FFF2-40B4-BE49-F238E27FC236}">
                    <a16:creationId xmlns:a16="http://schemas.microsoft.com/office/drawing/2014/main" id="{3B6CED58-48B1-0535-788A-46291BE3C0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9165" y="874507"/>
                <a:ext cx="35345" cy="82544"/>
              </a:xfrm>
              <a:custGeom>
                <a:avLst/>
                <a:gdLst>
                  <a:gd name="connsiteX0" fmla="*/ 28224 w 35345"/>
                  <a:gd name="connsiteY0" fmla="*/ 82544 h 82544"/>
                  <a:gd name="connsiteX1" fmla="*/ 16938 w 35345"/>
                  <a:gd name="connsiteY1" fmla="*/ 68567 h 82544"/>
                  <a:gd name="connsiteX2" fmla="*/ 263 w 35345"/>
                  <a:gd name="connsiteY2" fmla="*/ 15157 h 82544"/>
                  <a:gd name="connsiteX3" fmla="*/ 4797 w 35345"/>
                  <a:gd name="connsiteY3" fmla="*/ 782 h 82544"/>
                  <a:gd name="connsiteX4" fmla="*/ 17946 w 35345"/>
                  <a:gd name="connsiteY4" fmla="*/ 3907 h 82544"/>
                  <a:gd name="connsiteX5" fmla="*/ 33866 w 35345"/>
                  <a:gd name="connsiteY5" fmla="*/ 75499 h 82544"/>
                  <a:gd name="connsiteX6" fmla="*/ 28224 w 35345"/>
                  <a:gd name="connsiteY6" fmla="*/ 82544 h 8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45" h="82544">
                    <a:moveTo>
                      <a:pt x="28224" y="82544"/>
                    </a:moveTo>
                    <a:cubicBezTo>
                      <a:pt x="24092" y="77601"/>
                      <a:pt x="18853" y="73851"/>
                      <a:pt x="16938" y="68567"/>
                    </a:cubicBezTo>
                    <a:cubicBezTo>
                      <a:pt x="10591" y="51124"/>
                      <a:pt x="4948" y="33282"/>
                      <a:pt x="263" y="15157"/>
                    </a:cubicBezTo>
                    <a:cubicBezTo>
                      <a:pt x="-846" y="10953"/>
                      <a:pt x="1724" y="2714"/>
                      <a:pt x="4797" y="782"/>
                    </a:cubicBezTo>
                    <a:cubicBezTo>
                      <a:pt x="7870" y="-1150"/>
                      <a:pt x="16183" y="725"/>
                      <a:pt x="17946" y="3907"/>
                    </a:cubicBezTo>
                    <a:cubicBezTo>
                      <a:pt x="29836" y="25726"/>
                      <a:pt x="39055" y="48737"/>
                      <a:pt x="33866" y="75499"/>
                    </a:cubicBezTo>
                    <a:cubicBezTo>
                      <a:pt x="33463" y="77487"/>
                      <a:pt x="31196" y="78965"/>
                      <a:pt x="28224" y="825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5" name="Freeform: Shape 2354">
                <a:extLst>
                  <a:ext uri="{FF2B5EF4-FFF2-40B4-BE49-F238E27FC236}">
                    <a16:creationId xmlns:a16="http://schemas.microsoft.com/office/drawing/2014/main" id="{1534204A-0283-A30E-C3C1-882BD4CC12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7154" y="7724"/>
                <a:ext cx="63329" cy="51723"/>
              </a:xfrm>
              <a:custGeom>
                <a:avLst/>
                <a:gdLst>
                  <a:gd name="connsiteX0" fmla="*/ 38120 w 63329"/>
                  <a:gd name="connsiteY0" fmla="*/ 43242 h 51723"/>
                  <a:gd name="connsiteX1" fmla="*/ 22653 w 63329"/>
                  <a:gd name="connsiteY1" fmla="*/ 51651 h 51723"/>
                  <a:gd name="connsiteX2" fmla="*/ 7539 w 63329"/>
                  <a:gd name="connsiteY2" fmla="*/ 45855 h 51723"/>
                  <a:gd name="connsiteX3" fmla="*/ 2048 w 63329"/>
                  <a:gd name="connsiteY3" fmla="*/ 6253 h 51723"/>
                  <a:gd name="connsiteX4" fmla="*/ 9857 w 63329"/>
                  <a:gd name="connsiteY4" fmla="*/ 3 h 51723"/>
                  <a:gd name="connsiteX5" fmla="*/ 17716 w 63329"/>
                  <a:gd name="connsiteY5" fmla="*/ 6594 h 51723"/>
                  <a:gd name="connsiteX6" fmla="*/ 20537 w 63329"/>
                  <a:gd name="connsiteY6" fmla="*/ 30003 h 51723"/>
                  <a:gd name="connsiteX7" fmla="*/ 34593 w 63329"/>
                  <a:gd name="connsiteY7" fmla="*/ 22389 h 51723"/>
                  <a:gd name="connsiteX8" fmla="*/ 49254 w 63329"/>
                  <a:gd name="connsiteY8" fmla="*/ 22389 h 51723"/>
                  <a:gd name="connsiteX9" fmla="*/ 63159 w 63329"/>
                  <a:gd name="connsiteY9" fmla="*/ 39605 h 51723"/>
                  <a:gd name="connsiteX10" fmla="*/ 59380 w 63329"/>
                  <a:gd name="connsiteY10" fmla="*/ 49321 h 51723"/>
                  <a:gd name="connsiteX11" fmla="*/ 41747 w 63329"/>
                  <a:gd name="connsiteY11" fmla="*/ 44548 h 51723"/>
                  <a:gd name="connsiteX12" fmla="*/ 38069 w 63329"/>
                  <a:gd name="connsiteY12" fmla="*/ 43242 h 5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29" h="51723">
                    <a:moveTo>
                      <a:pt x="38120" y="43242"/>
                    </a:moveTo>
                    <a:cubicBezTo>
                      <a:pt x="32880" y="46310"/>
                      <a:pt x="27943" y="51139"/>
                      <a:pt x="22653" y="51651"/>
                    </a:cubicBezTo>
                    <a:cubicBezTo>
                      <a:pt x="17666" y="52162"/>
                      <a:pt x="10461" y="49946"/>
                      <a:pt x="7539" y="45855"/>
                    </a:cubicBezTo>
                    <a:cubicBezTo>
                      <a:pt x="-673" y="34378"/>
                      <a:pt x="-1630" y="20230"/>
                      <a:pt x="2048" y="6253"/>
                    </a:cubicBezTo>
                    <a:cubicBezTo>
                      <a:pt x="2803" y="3355"/>
                      <a:pt x="7237" y="-111"/>
                      <a:pt x="9857" y="3"/>
                    </a:cubicBezTo>
                    <a:cubicBezTo>
                      <a:pt x="12678" y="116"/>
                      <a:pt x="16960" y="3639"/>
                      <a:pt x="17716" y="6594"/>
                    </a:cubicBezTo>
                    <a:cubicBezTo>
                      <a:pt x="19530" y="13469"/>
                      <a:pt x="19580" y="20912"/>
                      <a:pt x="20537" y="30003"/>
                    </a:cubicBezTo>
                    <a:cubicBezTo>
                      <a:pt x="26029" y="26935"/>
                      <a:pt x="30109" y="23582"/>
                      <a:pt x="34593" y="22389"/>
                    </a:cubicBezTo>
                    <a:cubicBezTo>
                      <a:pt x="39329" y="21139"/>
                      <a:pt x="45677" y="19832"/>
                      <a:pt x="49254" y="22389"/>
                    </a:cubicBezTo>
                    <a:cubicBezTo>
                      <a:pt x="54947" y="26423"/>
                      <a:pt x="59431" y="33128"/>
                      <a:pt x="63159" y="39605"/>
                    </a:cubicBezTo>
                    <a:cubicBezTo>
                      <a:pt x="64166" y="41367"/>
                      <a:pt x="60438" y="49492"/>
                      <a:pt x="59380" y="49321"/>
                    </a:cubicBezTo>
                    <a:cubicBezTo>
                      <a:pt x="53436" y="48639"/>
                      <a:pt x="47591" y="46310"/>
                      <a:pt x="41747" y="44548"/>
                    </a:cubicBezTo>
                    <a:cubicBezTo>
                      <a:pt x="40437" y="44151"/>
                      <a:pt x="39128" y="43639"/>
                      <a:pt x="38069" y="43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6" name="Freeform: Shape 2355">
                <a:extLst>
                  <a:ext uri="{FF2B5EF4-FFF2-40B4-BE49-F238E27FC236}">
                    <a16:creationId xmlns:a16="http://schemas.microsoft.com/office/drawing/2014/main" id="{BEBB1120-18B9-084C-6891-0DDCD82F9B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9775" y="468288"/>
                <a:ext cx="35285" cy="76474"/>
              </a:xfrm>
              <a:custGeom>
                <a:avLst/>
                <a:gdLst>
                  <a:gd name="connsiteX0" fmla="*/ 33005 w 35285"/>
                  <a:gd name="connsiteY0" fmla="*/ 76033 h 76474"/>
                  <a:gd name="connsiteX1" fmla="*/ 15120 w 35285"/>
                  <a:gd name="connsiteY1" fmla="*/ 63249 h 76474"/>
                  <a:gd name="connsiteX2" fmla="*/ 308 w 35285"/>
                  <a:gd name="connsiteY2" fmla="*/ 16942 h 76474"/>
                  <a:gd name="connsiteX3" fmla="*/ 4843 w 35285"/>
                  <a:gd name="connsiteY3" fmla="*/ 692 h 76474"/>
                  <a:gd name="connsiteX4" fmla="*/ 19755 w 35285"/>
                  <a:gd name="connsiteY4" fmla="*/ 5067 h 76474"/>
                  <a:gd name="connsiteX5" fmla="*/ 33005 w 35285"/>
                  <a:gd name="connsiteY5" fmla="*/ 76033 h 7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85" h="76474">
                    <a:moveTo>
                      <a:pt x="33005" y="76033"/>
                    </a:moveTo>
                    <a:cubicBezTo>
                      <a:pt x="21418" y="78420"/>
                      <a:pt x="17841" y="70692"/>
                      <a:pt x="15120" y="63249"/>
                    </a:cubicBezTo>
                    <a:cubicBezTo>
                      <a:pt x="9629" y="48079"/>
                      <a:pt x="4188" y="32738"/>
                      <a:pt x="308" y="16942"/>
                    </a:cubicBezTo>
                    <a:cubicBezTo>
                      <a:pt x="-901" y="12056"/>
                      <a:pt x="1618" y="2340"/>
                      <a:pt x="4843" y="692"/>
                    </a:cubicBezTo>
                    <a:cubicBezTo>
                      <a:pt x="8621" y="-1297"/>
                      <a:pt x="17690" y="1260"/>
                      <a:pt x="19755" y="5067"/>
                    </a:cubicBezTo>
                    <a:cubicBezTo>
                      <a:pt x="31494" y="26828"/>
                      <a:pt x="39403" y="50010"/>
                      <a:pt x="33005" y="760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7" name="Freeform: Shape 2356">
                <a:extLst>
                  <a:ext uri="{FF2B5EF4-FFF2-40B4-BE49-F238E27FC236}">
                    <a16:creationId xmlns:a16="http://schemas.microsoft.com/office/drawing/2014/main" id="{8D34B198-B2F2-4B5E-FCD2-FF2BD154A6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0159" y="723401"/>
                <a:ext cx="49808" cy="44899"/>
              </a:xfrm>
              <a:custGeom>
                <a:avLst/>
                <a:gdLst>
                  <a:gd name="connsiteX0" fmla="*/ 20161 w 49808"/>
                  <a:gd name="connsiteY0" fmla="*/ 44899 h 44899"/>
                  <a:gd name="connsiteX1" fmla="*/ 5199 w 49808"/>
                  <a:gd name="connsiteY1" fmla="*/ 35808 h 44899"/>
                  <a:gd name="connsiteX2" fmla="*/ 10237 w 49808"/>
                  <a:gd name="connsiteY2" fmla="*/ 5751 h 44899"/>
                  <a:gd name="connsiteX3" fmla="*/ 24494 w 49808"/>
                  <a:gd name="connsiteY3" fmla="*/ 240 h 44899"/>
                  <a:gd name="connsiteX4" fmla="*/ 49785 w 49808"/>
                  <a:gd name="connsiteY4" fmla="*/ 20865 h 44899"/>
                  <a:gd name="connsiteX5" fmla="*/ 20161 w 49808"/>
                  <a:gd name="connsiteY5" fmla="*/ 44899 h 4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" h="44899">
                    <a:moveTo>
                      <a:pt x="20161" y="44899"/>
                    </a:moveTo>
                    <a:cubicBezTo>
                      <a:pt x="17340" y="43251"/>
                      <a:pt x="9985" y="41035"/>
                      <a:pt x="5199" y="35808"/>
                    </a:cubicBezTo>
                    <a:cubicBezTo>
                      <a:pt x="-3618" y="26206"/>
                      <a:pt x="-746" y="11774"/>
                      <a:pt x="10237" y="5751"/>
                    </a:cubicBezTo>
                    <a:cubicBezTo>
                      <a:pt x="14720" y="3251"/>
                      <a:pt x="19607" y="978"/>
                      <a:pt x="24494" y="240"/>
                    </a:cubicBezTo>
                    <a:cubicBezTo>
                      <a:pt x="37442" y="-1692"/>
                      <a:pt x="49180" y="8308"/>
                      <a:pt x="49785" y="20865"/>
                    </a:cubicBezTo>
                    <a:cubicBezTo>
                      <a:pt x="50390" y="34160"/>
                      <a:pt x="39306" y="44672"/>
                      <a:pt x="20161" y="448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8" name="Freeform: Shape 2357">
                <a:extLst>
                  <a:ext uri="{FF2B5EF4-FFF2-40B4-BE49-F238E27FC236}">
                    <a16:creationId xmlns:a16="http://schemas.microsoft.com/office/drawing/2014/main" id="{86D469A4-C1C9-35B7-172C-D26C701221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8288" y="109145"/>
                <a:ext cx="50531" cy="63670"/>
              </a:xfrm>
              <a:custGeom>
                <a:avLst/>
                <a:gdLst>
                  <a:gd name="connsiteX0" fmla="*/ 17583 w 50531"/>
                  <a:gd name="connsiteY0" fmla="*/ 20457 h 63670"/>
                  <a:gd name="connsiteX1" fmla="*/ 50531 w 50531"/>
                  <a:gd name="connsiteY1" fmla="*/ 2843 h 63670"/>
                  <a:gd name="connsiteX2" fmla="*/ 28465 w 50531"/>
                  <a:gd name="connsiteY2" fmla="*/ 40969 h 63670"/>
                  <a:gd name="connsiteX3" fmla="*/ 35316 w 50531"/>
                  <a:gd name="connsiteY3" fmla="*/ 60969 h 63670"/>
                  <a:gd name="connsiteX4" fmla="*/ 28969 w 50531"/>
                  <a:gd name="connsiteY4" fmla="*/ 63639 h 63670"/>
                  <a:gd name="connsiteX5" fmla="*/ 3678 w 50531"/>
                  <a:gd name="connsiteY5" fmla="*/ 57957 h 63670"/>
                  <a:gd name="connsiteX6" fmla="*/ 0 w 50531"/>
                  <a:gd name="connsiteY6" fmla="*/ 18071 h 63670"/>
                  <a:gd name="connsiteX7" fmla="*/ 17532 w 50531"/>
                  <a:gd name="connsiteY7" fmla="*/ 20457 h 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31" h="63670">
                    <a:moveTo>
                      <a:pt x="17583" y="20457"/>
                    </a:moveTo>
                    <a:cubicBezTo>
                      <a:pt x="28112" y="12446"/>
                      <a:pt x="31135" y="-7327"/>
                      <a:pt x="50531" y="2843"/>
                    </a:cubicBezTo>
                    <a:cubicBezTo>
                      <a:pt x="43025" y="15798"/>
                      <a:pt x="36072" y="27844"/>
                      <a:pt x="28465" y="40969"/>
                    </a:cubicBezTo>
                    <a:cubicBezTo>
                      <a:pt x="30530" y="46935"/>
                      <a:pt x="32797" y="53639"/>
                      <a:pt x="35316" y="60969"/>
                    </a:cubicBezTo>
                    <a:cubicBezTo>
                      <a:pt x="32546" y="62219"/>
                      <a:pt x="30631" y="63923"/>
                      <a:pt x="28969" y="63639"/>
                    </a:cubicBezTo>
                    <a:cubicBezTo>
                      <a:pt x="20706" y="62105"/>
                      <a:pt x="12494" y="60003"/>
                      <a:pt x="3678" y="57957"/>
                    </a:cubicBezTo>
                    <a:cubicBezTo>
                      <a:pt x="2569" y="45969"/>
                      <a:pt x="1360" y="32844"/>
                      <a:pt x="0" y="18071"/>
                    </a:cubicBezTo>
                    <a:cubicBezTo>
                      <a:pt x="5743" y="6650"/>
                      <a:pt x="11184" y="20684"/>
                      <a:pt x="17532" y="204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9" name="Freeform: Shape 2358">
                <a:extLst>
                  <a:ext uri="{FF2B5EF4-FFF2-40B4-BE49-F238E27FC236}">
                    <a16:creationId xmlns:a16="http://schemas.microsoft.com/office/drawing/2014/main" id="{EAB619DF-00B4-73D8-12BC-F67664C026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8703" y="1457912"/>
                <a:ext cx="90355" cy="28688"/>
              </a:xfrm>
              <a:custGeom>
                <a:avLst/>
                <a:gdLst>
                  <a:gd name="connsiteX0" fmla="*/ 830 w 90355"/>
                  <a:gd name="connsiteY0" fmla="*/ 28689 h 28688"/>
                  <a:gd name="connsiteX1" fmla="*/ 9898 w 90355"/>
                  <a:gd name="connsiteY1" fmla="*/ 9541 h 28688"/>
                  <a:gd name="connsiteX2" fmla="*/ 90355 w 90355"/>
                  <a:gd name="connsiteY2" fmla="*/ 8007 h 28688"/>
                  <a:gd name="connsiteX3" fmla="*/ 830 w 90355"/>
                  <a:gd name="connsiteY3" fmla="*/ 28689 h 2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55" h="28688">
                    <a:moveTo>
                      <a:pt x="830" y="28689"/>
                    </a:moveTo>
                    <a:cubicBezTo>
                      <a:pt x="-2193" y="15734"/>
                      <a:pt x="3550" y="12325"/>
                      <a:pt x="9898" y="9541"/>
                    </a:cubicBezTo>
                    <a:cubicBezTo>
                      <a:pt x="36247" y="-2107"/>
                      <a:pt x="71261" y="-3641"/>
                      <a:pt x="90355" y="8007"/>
                    </a:cubicBezTo>
                    <a:cubicBezTo>
                      <a:pt x="59976" y="22836"/>
                      <a:pt x="30907" y="28689"/>
                      <a:pt x="830" y="286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0" name="Freeform: Shape 2359">
                <a:extLst>
                  <a:ext uri="{FF2B5EF4-FFF2-40B4-BE49-F238E27FC236}">
                    <a16:creationId xmlns:a16="http://schemas.microsoft.com/office/drawing/2014/main" id="{37D91615-14DD-18E3-A3C7-EDB1F32225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7844" y="674223"/>
                <a:ext cx="71797" cy="72883"/>
              </a:xfrm>
              <a:custGeom>
                <a:avLst/>
                <a:gdLst>
                  <a:gd name="connsiteX0" fmla="*/ 30581 w 71797"/>
                  <a:gd name="connsiteY0" fmla="*/ 67770 h 72883"/>
                  <a:gd name="connsiteX1" fmla="*/ 41312 w 71797"/>
                  <a:gd name="connsiteY1" fmla="*/ 54190 h 72883"/>
                  <a:gd name="connsiteX2" fmla="*/ 53201 w 71797"/>
                  <a:gd name="connsiteY2" fmla="*/ 43451 h 72883"/>
                  <a:gd name="connsiteX3" fmla="*/ 59197 w 71797"/>
                  <a:gd name="connsiteY3" fmla="*/ 26690 h 72883"/>
                  <a:gd name="connsiteX4" fmla="*/ 46047 w 71797"/>
                  <a:gd name="connsiteY4" fmla="*/ 16065 h 72883"/>
                  <a:gd name="connsiteX5" fmla="*/ 15567 w 71797"/>
                  <a:gd name="connsiteY5" fmla="*/ 16690 h 72883"/>
                  <a:gd name="connsiteX6" fmla="*/ 0 w 71797"/>
                  <a:gd name="connsiteY6" fmla="*/ 8224 h 72883"/>
                  <a:gd name="connsiteX7" fmla="*/ 58391 w 71797"/>
                  <a:gd name="connsiteY7" fmla="*/ 6690 h 72883"/>
                  <a:gd name="connsiteX8" fmla="*/ 66854 w 71797"/>
                  <a:gd name="connsiteY8" fmla="*/ 44020 h 72883"/>
                  <a:gd name="connsiteX9" fmla="*/ 34712 w 71797"/>
                  <a:gd name="connsiteY9" fmla="*/ 72883 h 72883"/>
                  <a:gd name="connsiteX10" fmla="*/ 30631 w 71797"/>
                  <a:gd name="connsiteY10" fmla="*/ 67827 h 7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97" h="72883">
                    <a:moveTo>
                      <a:pt x="30581" y="67770"/>
                    </a:moveTo>
                    <a:cubicBezTo>
                      <a:pt x="34107" y="63224"/>
                      <a:pt x="37432" y="58338"/>
                      <a:pt x="41312" y="54190"/>
                    </a:cubicBezTo>
                    <a:cubicBezTo>
                      <a:pt x="45040" y="50270"/>
                      <a:pt x="50279" y="47883"/>
                      <a:pt x="53201" y="43451"/>
                    </a:cubicBezTo>
                    <a:cubicBezTo>
                      <a:pt x="56426" y="38622"/>
                      <a:pt x="60456" y="31235"/>
                      <a:pt x="59197" y="26690"/>
                    </a:cubicBezTo>
                    <a:cubicBezTo>
                      <a:pt x="57887" y="21917"/>
                      <a:pt x="50985" y="16690"/>
                      <a:pt x="46047" y="16065"/>
                    </a:cubicBezTo>
                    <a:cubicBezTo>
                      <a:pt x="36072" y="14701"/>
                      <a:pt x="25694" y="15951"/>
                      <a:pt x="15567" y="16690"/>
                    </a:cubicBezTo>
                    <a:cubicBezTo>
                      <a:pt x="9925" y="17088"/>
                      <a:pt x="3779" y="20383"/>
                      <a:pt x="0" y="8224"/>
                    </a:cubicBezTo>
                    <a:cubicBezTo>
                      <a:pt x="19547" y="-15"/>
                      <a:pt x="38742" y="-4504"/>
                      <a:pt x="58391" y="6690"/>
                    </a:cubicBezTo>
                    <a:cubicBezTo>
                      <a:pt x="72346" y="14701"/>
                      <a:pt x="75822" y="29474"/>
                      <a:pt x="66854" y="44020"/>
                    </a:cubicBezTo>
                    <a:cubicBezTo>
                      <a:pt x="58794" y="57031"/>
                      <a:pt x="50229" y="70611"/>
                      <a:pt x="34712" y="72883"/>
                    </a:cubicBezTo>
                    <a:cubicBezTo>
                      <a:pt x="33352" y="71179"/>
                      <a:pt x="31991" y="69531"/>
                      <a:pt x="30631" y="678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1" name="Freeform: Shape 2360">
                <a:extLst>
                  <a:ext uri="{FF2B5EF4-FFF2-40B4-BE49-F238E27FC236}">
                    <a16:creationId xmlns:a16="http://schemas.microsoft.com/office/drawing/2014/main" id="{176A7D6B-198B-F490-AA77-8122EF36978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5032" y="1715372"/>
                <a:ext cx="90230" cy="27002"/>
              </a:xfrm>
              <a:custGeom>
                <a:avLst/>
                <a:gdLst>
                  <a:gd name="connsiteX0" fmla="*/ 90231 w 90230"/>
                  <a:gd name="connsiteY0" fmla="*/ 8673 h 27002"/>
                  <a:gd name="connsiteX1" fmla="*/ 76931 w 90230"/>
                  <a:gd name="connsiteY1" fmla="*/ 15264 h 27002"/>
                  <a:gd name="connsiteX2" fmla="*/ 12041 w 90230"/>
                  <a:gd name="connsiteY2" fmla="*/ 26969 h 27002"/>
                  <a:gd name="connsiteX3" fmla="*/ 0 w 90230"/>
                  <a:gd name="connsiteY3" fmla="*/ 19469 h 27002"/>
                  <a:gd name="connsiteX4" fmla="*/ 9824 w 90230"/>
                  <a:gd name="connsiteY4" fmla="*/ 9184 h 27002"/>
                  <a:gd name="connsiteX5" fmla="*/ 72850 w 90230"/>
                  <a:gd name="connsiteY5" fmla="*/ 94 h 27002"/>
                  <a:gd name="connsiteX6" fmla="*/ 89425 w 90230"/>
                  <a:gd name="connsiteY6" fmla="*/ 3275 h 27002"/>
                  <a:gd name="connsiteX7" fmla="*/ 90180 w 90230"/>
                  <a:gd name="connsiteY7" fmla="*/ 8730 h 2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30" h="27002">
                    <a:moveTo>
                      <a:pt x="90231" y="8673"/>
                    </a:moveTo>
                    <a:cubicBezTo>
                      <a:pt x="85797" y="10946"/>
                      <a:pt x="81566" y="14298"/>
                      <a:pt x="76931" y="15264"/>
                    </a:cubicBezTo>
                    <a:cubicBezTo>
                      <a:pt x="55368" y="19696"/>
                      <a:pt x="33755" y="23900"/>
                      <a:pt x="12041" y="26969"/>
                    </a:cubicBezTo>
                    <a:cubicBezTo>
                      <a:pt x="8363" y="27480"/>
                      <a:pt x="4030" y="22139"/>
                      <a:pt x="0" y="19469"/>
                    </a:cubicBezTo>
                    <a:cubicBezTo>
                      <a:pt x="3275" y="15889"/>
                      <a:pt x="6146" y="9866"/>
                      <a:pt x="9824" y="9184"/>
                    </a:cubicBezTo>
                    <a:cubicBezTo>
                      <a:pt x="30732" y="5378"/>
                      <a:pt x="51791" y="2423"/>
                      <a:pt x="72850" y="94"/>
                    </a:cubicBezTo>
                    <a:cubicBezTo>
                      <a:pt x="78240" y="-532"/>
                      <a:pt x="83883" y="2139"/>
                      <a:pt x="89425" y="3275"/>
                    </a:cubicBezTo>
                    <a:cubicBezTo>
                      <a:pt x="89677" y="5093"/>
                      <a:pt x="89929" y="6912"/>
                      <a:pt x="90180" y="87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2" name="Freeform: Shape 2361">
                <a:extLst>
                  <a:ext uri="{FF2B5EF4-FFF2-40B4-BE49-F238E27FC236}">
                    <a16:creationId xmlns:a16="http://schemas.microsoft.com/office/drawing/2014/main" id="{EF73A4F6-FA08-05E3-775E-482B4DE63C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0673" y="1715681"/>
                <a:ext cx="81637" cy="23107"/>
              </a:xfrm>
              <a:custGeom>
                <a:avLst/>
                <a:gdLst>
                  <a:gd name="connsiteX0" fmla="*/ 81637 w 81637"/>
                  <a:gd name="connsiteY0" fmla="*/ 14159 h 23107"/>
                  <a:gd name="connsiteX1" fmla="*/ 676 w 81637"/>
                  <a:gd name="connsiteY1" fmla="*/ 18705 h 23107"/>
                  <a:gd name="connsiteX2" fmla="*/ 11911 w 81637"/>
                  <a:gd name="connsiteY2" fmla="*/ 11 h 23107"/>
                  <a:gd name="connsiteX3" fmla="*/ 81587 w 81637"/>
                  <a:gd name="connsiteY3" fmla="*/ 14159 h 2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37" h="23107">
                    <a:moveTo>
                      <a:pt x="81637" y="14159"/>
                    </a:moveTo>
                    <a:cubicBezTo>
                      <a:pt x="54583" y="29386"/>
                      <a:pt x="27378" y="21091"/>
                      <a:pt x="676" y="18705"/>
                    </a:cubicBezTo>
                    <a:cubicBezTo>
                      <a:pt x="-2195" y="4841"/>
                      <a:pt x="4556" y="-273"/>
                      <a:pt x="11911" y="11"/>
                    </a:cubicBezTo>
                    <a:cubicBezTo>
                      <a:pt x="35439" y="920"/>
                      <a:pt x="59168" y="1886"/>
                      <a:pt x="81587" y="141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3" name="Freeform: Shape 2362">
                <a:extLst>
                  <a:ext uri="{FF2B5EF4-FFF2-40B4-BE49-F238E27FC236}">
                    <a16:creationId xmlns:a16="http://schemas.microsoft.com/office/drawing/2014/main" id="{6B3BF8EE-0368-C348-72BA-1C99DD9648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0609" y="12015"/>
                <a:ext cx="47609" cy="50825"/>
              </a:xfrm>
              <a:custGeom>
                <a:avLst/>
                <a:gdLst>
                  <a:gd name="connsiteX0" fmla="*/ 17129 w 47609"/>
                  <a:gd name="connsiteY0" fmla="*/ 21905 h 50825"/>
                  <a:gd name="connsiteX1" fmla="*/ 33100 w 47609"/>
                  <a:gd name="connsiteY1" fmla="*/ 30 h 50825"/>
                  <a:gd name="connsiteX2" fmla="*/ 44032 w 47609"/>
                  <a:gd name="connsiteY2" fmla="*/ 22360 h 50825"/>
                  <a:gd name="connsiteX3" fmla="*/ 47609 w 47609"/>
                  <a:gd name="connsiteY3" fmla="*/ 29064 h 50825"/>
                  <a:gd name="connsiteX4" fmla="*/ 34813 w 47609"/>
                  <a:gd name="connsiteY4" fmla="*/ 50826 h 50825"/>
                  <a:gd name="connsiteX5" fmla="*/ 0 w 47609"/>
                  <a:gd name="connsiteY5" fmla="*/ 32985 h 50825"/>
                  <a:gd name="connsiteX6" fmla="*/ 17079 w 47609"/>
                  <a:gd name="connsiteY6" fmla="*/ 21962 h 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09" h="50825">
                    <a:moveTo>
                      <a:pt x="17129" y="21905"/>
                    </a:moveTo>
                    <a:cubicBezTo>
                      <a:pt x="23779" y="12303"/>
                      <a:pt x="28162" y="371"/>
                      <a:pt x="33100" y="30"/>
                    </a:cubicBezTo>
                    <a:cubicBezTo>
                      <a:pt x="45745" y="-765"/>
                      <a:pt x="40657" y="14348"/>
                      <a:pt x="44032" y="22360"/>
                    </a:cubicBezTo>
                    <a:cubicBezTo>
                      <a:pt x="44939" y="24519"/>
                      <a:pt x="46249" y="26508"/>
                      <a:pt x="47609" y="29064"/>
                    </a:cubicBezTo>
                    <a:cubicBezTo>
                      <a:pt x="43377" y="36280"/>
                      <a:pt x="39095" y="43553"/>
                      <a:pt x="34813" y="50826"/>
                    </a:cubicBezTo>
                    <a:cubicBezTo>
                      <a:pt x="22621" y="44576"/>
                      <a:pt x="11134" y="38667"/>
                      <a:pt x="0" y="32985"/>
                    </a:cubicBezTo>
                    <a:cubicBezTo>
                      <a:pt x="3224" y="18042"/>
                      <a:pt x="13905" y="24121"/>
                      <a:pt x="17079" y="219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4" name="Freeform: Shape 2363">
                <a:extLst>
                  <a:ext uri="{FF2B5EF4-FFF2-40B4-BE49-F238E27FC236}">
                    <a16:creationId xmlns:a16="http://schemas.microsoft.com/office/drawing/2014/main" id="{5E7D2374-3F81-85CC-698D-FA6A056D94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4241" y="971081"/>
                <a:ext cx="77603" cy="17857"/>
              </a:xfrm>
              <a:custGeom>
                <a:avLst/>
                <a:gdLst>
                  <a:gd name="connsiteX0" fmla="*/ 77603 w 77603"/>
                  <a:gd name="connsiteY0" fmla="*/ 8244 h 17857"/>
                  <a:gd name="connsiteX1" fmla="*/ 5711 w 77603"/>
                  <a:gd name="connsiteY1" fmla="*/ 15175 h 17857"/>
                  <a:gd name="connsiteX2" fmla="*/ 18 w 77603"/>
                  <a:gd name="connsiteY2" fmla="*/ 6937 h 17857"/>
                  <a:gd name="connsiteX3" fmla="*/ 7121 w 77603"/>
                  <a:gd name="connsiteY3" fmla="*/ 5 h 17857"/>
                  <a:gd name="connsiteX4" fmla="*/ 77603 w 77603"/>
                  <a:gd name="connsiteY4" fmla="*/ 8300 h 1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3" h="17857">
                    <a:moveTo>
                      <a:pt x="77603" y="8244"/>
                    </a:moveTo>
                    <a:cubicBezTo>
                      <a:pt x="54126" y="20232"/>
                      <a:pt x="29944" y="19039"/>
                      <a:pt x="5711" y="15175"/>
                    </a:cubicBezTo>
                    <a:cubicBezTo>
                      <a:pt x="3343" y="14778"/>
                      <a:pt x="-285" y="9437"/>
                      <a:pt x="18" y="6937"/>
                    </a:cubicBezTo>
                    <a:cubicBezTo>
                      <a:pt x="370" y="4209"/>
                      <a:pt x="4703" y="-166"/>
                      <a:pt x="7121" y="5"/>
                    </a:cubicBezTo>
                    <a:cubicBezTo>
                      <a:pt x="30649" y="1482"/>
                      <a:pt x="54731" y="-3632"/>
                      <a:pt x="77603" y="830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5" name="Freeform: Shape 2364">
                <a:extLst>
                  <a:ext uri="{FF2B5EF4-FFF2-40B4-BE49-F238E27FC236}">
                    <a16:creationId xmlns:a16="http://schemas.microsoft.com/office/drawing/2014/main" id="{B4C35F4E-CC32-6378-F1B8-C71A5CD84F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27659" y="1486789"/>
                <a:ext cx="68063" cy="21980"/>
              </a:xfrm>
              <a:custGeom>
                <a:avLst/>
                <a:gdLst>
                  <a:gd name="connsiteX0" fmla="*/ 0 w 68063"/>
                  <a:gd name="connsiteY0" fmla="*/ 7539 h 21980"/>
                  <a:gd name="connsiteX1" fmla="*/ 68064 w 68063"/>
                  <a:gd name="connsiteY1" fmla="*/ 9300 h 21980"/>
                  <a:gd name="connsiteX2" fmla="*/ 15618 w 68063"/>
                  <a:gd name="connsiteY2" fmla="*/ 21914 h 21980"/>
                  <a:gd name="connsiteX3" fmla="*/ 0 w 68063"/>
                  <a:gd name="connsiteY3" fmla="*/ 7539 h 2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3" h="21980">
                    <a:moveTo>
                      <a:pt x="0" y="7539"/>
                    </a:moveTo>
                    <a:cubicBezTo>
                      <a:pt x="22218" y="-4109"/>
                      <a:pt x="42924" y="-1268"/>
                      <a:pt x="68064" y="9300"/>
                    </a:cubicBezTo>
                    <a:cubicBezTo>
                      <a:pt x="49473" y="23732"/>
                      <a:pt x="32142" y="21005"/>
                      <a:pt x="15618" y="21914"/>
                    </a:cubicBezTo>
                    <a:cubicBezTo>
                      <a:pt x="9119" y="22255"/>
                      <a:pt x="2166" y="21800"/>
                      <a:pt x="0" y="7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6" name="Freeform: Shape 2365">
                <a:extLst>
                  <a:ext uri="{FF2B5EF4-FFF2-40B4-BE49-F238E27FC236}">
                    <a16:creationId xmlns:a16="http://schemas.microsoft.com/office/drawing/2014/main" id="{89127641-5E5A-261F-5D61-BC4BF60601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8639" y="999466"/>
                <a:ext cx="65194" cy="20501"/>
              </a:xfrm>
              <a:custGeom>
                <a:avLst/>
                <a:gdLst>
                  <a:gd name="connsiteX0" fmla="*/ 65194 w 65194"/>
                  <a:gd name="connsiteY0" fmla="*/ 9517 h 20501"/>
                  <a:gd name="connsiteX1" fmla="*/ 6199 w 65194"/>
                  <a:gd name="connsiteY1" fmla="*/ 18153 h 20501"/>
                  <a:gd name="connsiteX2" fmla="*/ 2 w 65194"/>
                  <a:gd name="connsiteY2" fmla="*/ 9972 h 20501"/>
                  <a:gd name="connsiteX3" fmla="*/ 5796 w 65194"/>
                  <a:gd name="connsiteY3" fmla="*/ 1733 h 20501"/>
                  <a:gd name="connsiteX4" fmla="*/ 65194 w 65194"/>
                  <a:gd name="connsiteY4" fmla="*/ 9517 h 2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94" h="20501">
                    <a:moveTo>
                      <a:pt x="65194" y="9517"/>
                    </a:moveTo>
                    <a:cubicBezTo>
                      <a:pt x="46251" y="23097"/>
                      <a:pt x="26250" y="21563"/>
                      <a:pt x="6199" y="18153"/>
                    </a:cubicBezTo>
                    <a:cubicBezTo>
                      <a:pt x="3680" y="17699"/>
                      <a:pt x="103" y="12926"/>
                      <a:pt x="2" y="9972"/>
                    </a:cubicBezTo>
                    <a:cubicBezTo>
                      <a:pt x="-99" y="7187"/>
                      <a:pt x="3529" y="1903"/>
                      <a:pt x="5796" y="1733"/>
                    </a:cubicBezTo>
                    <a:cubicBezTo>
                      <a:pt x="25897" y="28"/>
                      <a:pt x="46301" y="-3438"/>
                      <a:pt x="65194" y="95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7" name="Freeform: Shape 2366">
                <a:extLst>
                  <a:ext uri="{FF2B5EF4-FFF2-40B4-BE49-F238E27FC236}">
                    <a16:creationId xmlns:a16="http://schemas.microsoft.com/office/drawing/2014/main" id="{5898100C-2C2F-A71C-3116-28512D7A50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1323" y="218884"/>
                <a:ext cx="59859" cy="25037"/>
              </a:xfrm>
              <a:custGeom>
                <a:avLst/>
                <a:gdLst>
                  <a:gd name="connsiteX0" fmla="*/ 59860 w 59859"/>
                  <a:gd name="connsiteY0" fmla="*/ 25037 h 25037"/>
                  <a:gd name="connsiteX1" fmla="*/ 8321 w 59859"/>
                  <a:gd name="connsiteY1" fmla="*/ 20776 h 25037"/>
                  <a:gd name="connsiteX2" fmla="*/ 8 w 59859"/>
                  <a:gd name="connsiteY2" fmla="*/ 12253 h 25037"/>
                  <a:gd name="connsiteX3" fmla="*/ 6709 w 59859"/>
                  <a:gd name="connsiteY3" fmla="*/ 1742 h 25037"/>
                  <a:gd name="connsiteX4" fmla="*/ 59860 w 59859"/>
                  <a:gd name="connsiteY4" fmla="*/ 25037 h 2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59" h="25037">
                    <a:moveTo>
                      <a:pt x="59860" y="25037"/>
                    </a:moveTo>
                    <a:cubicBezTo>
                      <a:pt x="39506" y="23503"/>
                      <a:pt x="23838" y="22764"/>
                      <a:pt x="8321" y="20776"/>
                    </a:cubicBezTo>
                    <a:cubicBezTo>
                      <a:pt x="5096" y="20378"/>
                      <a:pt x="209" y="15435"/>
                      <a:pt x="8" y="12253"/>
                    </a:cubicBezTo>
                    <a:cubicBezTo>
                      <a:pt x="-194" y="8844"/>
                      <a:pt x="3484" y="3389"/>
                      <a:pt x="6709" y="1742"/>
                    </a:cubicBezTo>
                    <a:cubicBezTo>
                      <a:pt x="18598" y="-4395"/>
                      <a:pt x="46660" y="6230"/>
                      <a:pt x="59860" y="250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8" name="Freeform: Shape 2367">
                <a:extLst>
                  <a:ext uri="{FF2B5EF4-FFF2-40B4-BE49-F238E27FC236}">
                    <a16:creationId xmlns:a16="http://schemas.microsoft.com/office/drawing/2014/main" id="{6441B77C-4599-67B7-E3DE-23AAD3BC17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2794" y="1813106"/>
                <a:ext cx="64284" cy="19916"/>
              </a:xfrm>
              <a:custGeom>
                <a:avLst/>
                <a:gdLst>
                  <a:gd name="connsiteX0" fmla="*/ 64285 w 64284"/>
                  <a:gd name="connsiteY0" fmla="*/ 7758 h 19916"/>
                  <a:gd name="connsiteX1" fmla="*/ 0 w 64284"/>
                  <a:gd name="connsiteY1" fmla="*/ 11394 h 19916"/>
                  <a:gd name="connsiteX2" fmla="*/ 11638 w 64284"/>
                  <a:gd name="connsiteY2" fmla="*/ 1735 h 19916"/>
                  <a:gd name="connsiteX3" fmla="*/ 64285 w 64284"/>
                  <a:gd name="connsiteY3" fmla="*/ 7758 h 1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84" h="19916">
                    <a:moveTo>
                      <a:pt x="64285" y="7758"/>
                    </a:moveTo>
                    <a:cubicBezTo>
                      <a:pt x="41513" y="22474"/>
                      <a:pt x="16827" y="24008"/>
                      <a:pt x="0" y="11394"/>
                    </a:cubicBezTo>
                    <a:cubicBezTo>
                      <a:pt x="4232" y="7758"/>
                      <a:pt x="7507" y="3098"/>
                      <a:pt x="11638" y="1735"/>
                    </a:cubicBezTo>
                    <a:cubicBezTo>
                      <a:pt x="23578" y="-2299"/>
                      <a:pt x="51337" y="1110"/>
                      <a:pt x="64285" y="77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9" name="Freeform: Shape 2368">
                <a:extLst>
                  <a:ext uri="{FF2B5EF4-FFF2-40B4-BE49-F238E27FC236}">
                    <a16:creationId xmlns:a16="http://schemas.microsoft.com/office/drawing/2014/main" id="{96DD165D-BE68-8FA2-7C8B-B39E7A8B76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3695" y="1402758"/>
                <a:ext cx="58443" cy="23274"/>
              </a:xfrm>
              <a:custGeom>
                <a:avLst/>
                <a:gdLst>
                  <a:gd name="connsiteX0" fmla="*/ 58443 w 58443"/>
                  <a:gd name="connsiteY0" fmla="*/ 7365 h 23274"/>
                  <a:gd name="connsiteX1" fmla="*/ 5897 w 58443"/>
                  <a:gd name="connsiteY1" fmla="*/ 23274 h 23274"/>
                  <a:gd name="connsiteX2" fmla="*/ 103 w 58443"/>
                  <a:gd name="connsiteY2" fmla="*/ 17365 h 23274"/>
                  <a:gd name="connsiteX3" fmla="*/ 2824 w 58443"/>
                  <a:gd name="connsiteY3" fmla="*/ 8842 h 23274"/>
                  <a:gd name="connsiteX4" fmla="*/ 58443 w 58443"/>
                  <a:gd name="connsiteY4" fmla="*/ 7421 h 2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43" h="23274">
                    <a:moveTo>
                      <a:pt x="58443" y="7365"/>
                    </a:moveTo>
                    <a:cubicBezTo>
                      <a:pt x="41113" y="18728"/>
                      <a:pt x="23883" y="22706"/>
                      <a:pt x="5897" y="23274"/>
                    </a:cubicBezTo>
                    <a:cubicBezTo>
                      <a:pt x="3932" y="23331"/>
                      <a:pt x="607" y="19808"/>
                      <a:pt x="103" y="17365"/>
                    </a:cubicBezTo>
                    <a:cubicBezTo>
                      <a:pt x="-401" y="14808"/>
                      <a:pt x="1010" y="10774"/>
                      <a:pt x="2824" y="8842"/>
                    </a:cubicBezTo>
                    <a:cubicBezTo>
                      <a:pt x="12597" y="-1954"/>
                      <a:pt x="40911" y="-3374"/>
                      <a:pt x="58443" y="742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0" name="Freeform: Shape 2369">
                <a:extLst>
                  <a:ext uri="{FF2B5EF4-FFF2-40B4-BE49-F238E27FC236}">
                    <a16:creationId xmlns:a16="http://schemas.microsoft.com/office/drawing/2014/main" id="{4425F97A-0FFB-E646-1E8B-4D79DA4356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7973" y="134110"/>
                <a:ext cx="62219" cy="19161"/>
              </a:xfrm>
              <a:custGeom>
                <a:avLst/>
                <a:gdLst>
                  <a:gd name="connsiteX0" fmla="*/ 62219 w 62219"/>
                  <a:gd name="connsiteY0" fmla="*/ 9129 h 19161"/>
                  <a:gd name="connsiteX1" fmla="*/ 0 w 62219"/>
                  <a:gd name="connsiteY1" fmla="*/ 14356 h 19161"/>
                  <a:gd name="connsiteX2" fmla="*/ 62219 w 62219"/>
                  <a:gd name="connsiteY2" fmla="*/ 9129 h 1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219" h="19161">
                    <a:moveTo>
                      <a:pt x="62219" y="9129"/>
                    </a:moveTo>
                    <a:cubicBezTo>
                      <a:pt x="40707" y="17879"/>
                      <a:pt x="21815" y="23788"/>
                      <a:pt x="0" y="14356"/>
                    </a:cubicBezTo>
                    <a:cubicBezTo>
                      <a:pt x="12595" y="-2519"/>
                      <a:pt x="40506" y="-4848"/>
                      <a:pt x="62219" y="91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1" name="Freeform: Shape 2370">
                <a:extLst>
                  <a:ext uri="{FF2B5EF4-FFF2-40B4-BE49-F238E27FC236}">
                    <a16:creationId xmlns:a16="http://schemas.microsoft.com/office/drawing/2014/main" id="{F3D9F195-1844-BD2E-FA2A-019DF6855C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80472" y="1796238"/>
                <a:ext cx="58340" cy="19517"/>
              </a:xfrm>
              <a:custGeom>
                <a:avLst/>
                <a:gdLst>
                  <a:gd name="connsiteX0" fmla="*/ 0 w 58340"/>
                  <a:gd name="connsiteY0" fmla="*/ 13489 h 19517"/>
                  <a:gd name="connsiteX1" fmla="*/ 58340 w 58340"/>
                  <a:gd name="connsiteY1" fmla="*/ 5534 h 19517"/>
                  <a:gd name="connsiteX2" fmla="*/ 0 w 58340"/>
                  <a:gd name="connsiteY2" fmla="*/ 13489 h 1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340" h="19517">
                    <a:moveTo>
                      <a:pt x="0" y="13489"/>
                    </a:moveTo>
                    <a:cubicBezTo>
                      <a:pt x="10126" y="-1113"/>
                      <a:pt x="31185" y="-4011"/>
                      <a:pt x="58340" y="5534"/>
                    </a:cubicBezTo>
                    <a:cubicBezTo>
                      <a:pt x="49121" y="19853"/>
                      <a:pt x="16273" y="24341"/>
                      <a:pt x="0" y="134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2" name="Freeform: Shape 2371">
                <a:extLst>
                  <a:ext uri="{FF2B5EF4-FFF2-40B4-BE49-F238E27FC236}">
                    <a16:creationId xmlns:a16="http://schemas.microsoft.com/office/drawing/2014/main" id="{F0E6C254-6558-5F02-203A-AD1DC63F78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465" y="1766680"/>
                <a:ext cx="68315" cy="23728"/>
              </a:xfrm>
              <a:custGeom>
                <a:avLst/>
                <a:gdLst>
                  <a:gd name="connsiteX0" fmla="*/ 68315 w 68315"/>
                  <a:gd name="connsiteY0" fmla="*/ 8217 h 23728"/>
                  <a:gd name="connsiteX1" fmla="*/ 0 w 68315"/>
                  <a:gd name="connsiteY1" fmla="*/ 23729 h 23728"/>
                  <a:gd name="connsiteX2" fmla="*/ 7859 w 68315"/>
                  <a:gd name="connsiteY2" fmla="*/ 6399 h 23728"/>
                  <a:gd name="connsiteX3" fmla="*/ 68315 w 68315"/>
                  <a:gd name="connsiteY3" fmla="*/ 8217 h 2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15" h="23728">
                    <a:moveTo>
                      <a:pt x="68315" y="8217"/>
                    </a:moveTo>
                    <a:cubicBezTo>
                      <a:pt x="45141" y="20320"/>
                      <a:pt x="24535" y="17592"/>
                      <a:pt x="0" y="23729"/>
                    </a:cubicBezTo>
                    <a:cubicBezTo>
                      <a:pt x="4081" y="14411"/>
                      <a:pt x="4988" y="7649"/>
                      <a:pt x="7859" y="6399"/>
                    </a:cubicBezTo>
                    <a:cubicBezTo>
                      <a:pt x="26248" y="-1555"/>
                      <a:pt x="44889" y="-3317"/>
                      <a:pt x="68315" y="82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3" name="Freeform: Shape 2372">
                <a:extLst>
                  <a:ext uri="{FF2B5EF4-FFF2-40B4-BE49-F238E27FC236}">
                    <a16:creationId xmlns:a16="http://schemas.microsoft.com/office/drawing/2014/main" id="{9B1AFD4E-603E-9FEB-4168-6BD3DCF35F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8451" y="256933"/>
                <a:ext cx="51622" cy="20851"/>
              </a:xfrm>
              <a:custGeom>
                <a:avLst/>
                <a:gdLst>
                  <a:gd name="connsiteX0" fmla="*/ 51623 w 51622"/>
                  <a:gd name="connsiteY0" fmla="*/ 13750 h 20851"/>
                  <a:gd name="connsiteX1" fmla="*/ 6029 w 51622"/>
                  <a:gd name="connsiteY1" fmla="*/ 19148 h 20851"/>
                  <a:gd name="connsiteX2" fmla="*/ 84 w 51622"/>
                  <a:gd name="connsiteY2" fmla="*/ 10568 h 20851"/>
                  <a:gd name="connsiteX3" fmla="*/ 3409 w 51622"/>
                  <a:gd name="connsiteY3" fmla="*/ 2614 h 20851"/>
                  <a:gd name="connsiteX4" fmla="*/ 31118 w 51622"/>
                  <a:gd name="connsiteY4" fmla="*/ 0 h 20851"/>
                  <a:gd name="connsiteX5" fmla="*/ 51623 w 51622"/>
                  <a:gd name="connsiteY5" fmla="*/ 13750 h 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22" h="20851">
                    <a:moveTo>
                      <a:pt x="51623" y="13750"/>
                    </a:moveTo>
                    <a:cubicBezTo>
                      <a:pt x="36005" y="24375"/>
                      <a:pt x="20740" y="20227"/>
                      <a:pt x="6029" y="19148"/>
                    </a:cubicBezTo>
                    <a:cubicBezTo>
                      <a:pt x="3762" y="18977"/>
                      <a:pt x="890" y="13921"/>
                      <a:pt x="84" y="10568"/>
                    </a:cubicBezTo>
                    <a:cubicBezTo>
                      <a:pt x="-470" y="8296"/>
                      <a:pt x="1847" y="2841"/>
                      <a:pt x="3409" y="2614"/>
                    </a:cubicBezTo>
                    <a:cubicBezTo>
                      <a:pt x="12578" y="1080"/>
                      <a:pt x="21898" y="0"/>
                      <a:pt x="31118" y="0"/>
                    </a:cubicBezTo>
                    <a:cubicBezTo>
                      <a:pt x="38927" y="0"/>
                      <a:pt x="47038" y="1193"/>
                      <a:pt x="51623" y="13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4" name="Freeform: Shape 2373">
                <a:extLst>
                  <a:ext uri="{FF2B5EF4-FFF2-40B4-BE49-F238E27FC236}">
                    <a16:creationId xmlns:a16="http://schemas.microsoft.com/office/drawing/2014/main" id="{DEB5E40E-55C2-B01B-C0B2-247DEB4102F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2169" y="886335"/>
                <a:ext cx="67106" cy="19455"/>
              </a:xfrm>
              <a:custGeom>
                <a:avLst/>
                <a:gdLst>
                  <a:gd name="connsiteX0" fmla="*/ 67106 w 67106"/>
                  <a:gd name="connsiteY0" fmla="*/ 5602 h 19455"/>
                  <a:gd name="connsiteX1" fmla="*/ 0 w 67106"/>
                  <a:gd name="connsiteY1" fmla="*/ 16852 h 19455"/>
                  <a:gd name="connsiteX2" fmla="*/ 6852 w 67106"/>
                  <a:gd name="connsiteY2" fmla="*/ 6113 h 19455"/>
                  <a:gd name="connsiteX3" fmla="*/ 67106 w 67106"/>
                  <a:gd name="connsiteY3" fmla="*/ 5602 h 1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06" h="19455">
                    <a:moveTo>
                      <a:pt x="67106" y="5602"/>
                    </a:moveTo>
                    <a:cubicBezTo>
                      <a:pt x="43125" y="18841"/>
                      <a:pt x="19497" y="22591"/>
                      <a:pt x="0" y="16852"/>
                    </a:cubicBezTo>
                    <a:cubicBezTo>
                      <a:pt x="2469" y="12761"/>
                      <a:pt x="4081" y="6909"/>
                      <a:pt x="6852" y="6113"/>
                    </a:cubicBezTo>
                    <a:cubicBezTo>
                      <a:pt x="25442" y="488"/>
                      <a:pt x="44334" y="-4000"/>
                      <a:pt x="67106" y="5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4F0F1D58-D088-C505-AD92-31BF0C8715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3310" y="271159"/>
                <a:ext cx="56375" cy="19754"/>
              </a:xfrm>
              <a:custGeom>
                <a:avLst/>
                <a:gdLst>
                  <a:gd name="connsiteX0" fmla="*/ 56375 w 56375"/>
                  <a:gd name="connsiteY0" fmla="*/ 13672 h 19754"/>
                  <a:gd name="connsiteX1" fmla="*/ 0 w 56375"/>
                  <a:gd name="connsiteY1" fmla="*/ 7081 h 19754"/>
                  <a:gd name="connsiteX2" fmla="*/ 56375 w 56375"/>
                  <a:gd name="connsiteY2" fmla="*/ 13672 h 1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75" h="19754">
                    <a:moveTo>
                      <a:pt x="56375" y="13672"/>
                    </a:moveTo>
                    <a:cubicBezTo>
                      <a:pt x="39045" y="23956"/>
                      <a:pt x="12293" y="20831"/>
                      <a:pt x="0" y="7081"/>
                    </a:cubicBezTo>
                    <a:cubicBezTo>
                      <a:pt x="14157" y="-4396"/>
                      <a:pt x="36929" y="-1726"/>
                      <a:pt x="56375" y="1367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6" name="Freeform: Shape 2375">
                <a:extLst>
                  <a:ext uri="{FF2B5EF4-FFF2-40B4-BE49-F238E27FC236}">
                    <a16:creationId xmlns:a16="http://schemas.microsoft.com/office/drawing/2014/main" id="{D584E730-14F0-D49B-92E7-1AADB43263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0269" y="1374042"/>
                <a:ext cx="59174" cy="20121"/>
              </a:xfrm>
              <a:custGeom>
                <a:avLst/>
                <a:gdLst>
                  <a:gd name="connsiteX0" fmla="*/ 59175 w 59174"/>
                  <a:gd name="connsiteY0" fmla="*/ 11250 h 20121"/>
                  <a:gd name="connsiteX1" fmla="*/ 4210 w 59174"/>
                  <a:gd name="connsiteY1" fmla="*/ 16932 h 20121"/>
                  <a:gd name="connsiteX2" fmla="*/ 79 w 59174"/>
                  <a:gd name="connsiteY2" fmla="*/ 9716 h 20121"/>
                  <a:gd name="connsiteX3" fmla="*/ 8140 w 59174"/>
                  <a:gd name="connsiteY3" fmla="*/ 171 h 20121"/>
                  <a:gd name="connsiteX4" fmla="*/ 59124 w 59174"/>
                  <a:gd name="connsiteY4" fmla="*/ 11250 h 2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4" h="20121">
                    <a:moveTo>
                      <a:pt x="59175" y="11250"/>
                    </a:moveTo>
                    <a:cubicBezTo>
                      <a:pt x="37914" y="24944"/>
                      <a:pt x="20886" y="19319"/>
                      <a:pt x="4210" y="16932"/>
                    </a:cubicBezTo>
                    <a:cubicBezTo>
                      <a:pt x="2497" y="16705"/>
                      <a:pt x="-526" y="11023"/>
                      <a:pt x="79" y="9716"/>
                    </a:cubicBezTo>
                    <a:cubicBezTo>
                      <a:pt x="1943" y="5909"/>
                      <a:pt x="5217" y="341"/>
                      <a:pt x="8140" y="171"/>
                    </a:cubicBezTo>
                    <a:cubicBezTo>
                      <a:pt x="23959" y="-625"/>
                      <a:pt x="39627" y="1080"/>
                      <a:pt x="59124" y="112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7" name="Freeform: Shape 2376">
                <a:extLst>
                  <a:ext uri="{FF2B5EF4-FFF2-40B4-BE49-F238E27FC236}">
                    <a16:creationId xmlns:a16="http://schemas.microsoft.com/office/drawing/2014/main" id="{7224D474-B457-63AC-AD53-A4F0986B5B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5727" y="703386"/>
                <a:ext cx="64990" cy="17327"/>
              </a:xfrm>
              <a:custGeom>
                <a:avLst/>
                <a:gdLst>
                  <a:gd name="connsiteX0" fmla="*/ 0 w 64990"/>
                  <a:gd name="connsiteY0" fmla="*/ 1334 h 17327"/>
                  <a:gd name="connsiteX1" fmla="*/ 64990 w 64990"/>
                  <a:gd name="connsiteY1" fmla="*/ 11448 h 17327"/>
                  <a:gd name="connsiteX2" fmla="*/ 0 w 64990"/>
                  <a:gd name="connsiteY2" fmla="*/ 1334 h 1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990" h="17327">
                    <a:moveTo>
                      <a:pt x="0" y="1334"/>
                    </a:moveTo>
                    <a:cubicBezTo>
                      <a:pt x="23225" y="-1620"/>
                      <a:pt x="43277" y="-256"/>
                      <a:pt x="64990" y="11448"/>
                    </a:cubicBezTo>
                    <a:cubicBezTo>
                      <a:pt x="37181" y="22016"/>
                      <a:pt x="9673" y="18153"/>
                      <a:pt x="0" y="133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8" name="Freeform: Shape 2377">
                <a:extLst>
                  <a:ext uri="{FF2B5EF4-FFF2-40B4-BE49-F238E27FC236}">
                    <a16:creationId xmlns:a16="http://schemas.microsoft.com/office/drawing/2014/main" id="{0348323A-A79F-AEA9-2A47-02E69D117C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1974" y="1812385"/>
                <a:ext cx="59952" cy="19000"/>
              </a:xfrm>
              <a:custGeom>
                <a:avLst/>
                <a:gdLst>
                  <a:gd name="connsiteX0" fmla="*/ 59952 w 59952"/>
                  <a:gd name="connsiteY0" fmla="*/ 11604 h 19000"/>
                  <a:gd name="connsiteX1" fmla="*/ 0 w 59952"/>
                  <a:gd name="connsiteY1" fmla="*/ 2399 h 19000"/>
                  <a:gd name="connsiteX2" fmla="*/ 59952 w 59952"/>
                  <a:gd name="connsiteY2" fmla="*/ 11604 h 1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952" h="19000">
                    <a:moveTo>
                      <a:pt x="59952" y="11604"/>
                    </a:moveTo>
                    <a:cubicBezTo>
                      <a:pt x="33755" y="24104"/>
                      <a:pt x="10026" y="20581"/>
                      <a:pt x="0" y="2399"/>
                    </a:cubicBezTo>
                    <a:cubicBezTo>
                      <a:pt x="21109" y="-3396"/>
                      <a:pt x="39045" y="1945"/>
                      <a:pt x="59952" y="1160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9" name="Freeform: Shape 2378">
                <a:extLst>
                  <a:ext uri="{FF2B5EF4-FFF2-40B4-BE49-F238E27FC236}">
                    <a16:creationId xmlns:a16="http://schemas.microsoft.com/office/drawing/2014/main" id="{29016452-9124-D0D0-52C0-9365CFE58A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28103" y="403340"/>
                <a:ext cx="52395" cy="21662"/>
              </a:xfrm>
              <a:custGeom>
                <a:avLst/>
                <a:gdLst>
                  <a:gd name="connsiteX0" fmla="*/ 0 w 52395"/>
                  <a:gd name="connsiteY0" fmla="*/ 21662 h 21662"/>
                  <a:gd name="connsiteX1" fmla="*/ 52395 w 52395"/>
                  <a:gd name="connsiteY1" fmla="*/ 14673 h 21662"/>
                  <a:gd name="connsiteX2" fmla="*/ 0 w 52395"/>
                  <a:gd name="connsiteY2" fmla="*/ 21662 h 2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95" h="21662">
                    <a:moveTo>
                      <a:pt x="0" y="21662"/>
                    </a:moveTo>
                    <a:cubicBezTo>
                      <a:pt x="10630" y="-4758"/>
                      <a:pt x="33201" y="-6918"/>
                      <a:pt x="52395" y="14673"/>
                    </a:cubicBezTo>
                    <a:cubicBezTo>
                      <a:pt x="34460" y="17060"/>
                      <a:pt x="18893" y="19162"/>
                      <a:pt x="0" y="216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0" name="Freeform: Shape 2379">
                <a:extLst>
                  <a:ext uri="{FF2B5EF4-FFF2-40B4-BE49-F238E27FC236}">
                    <a16:creationId xmlns:a16="http://schemas.microsoft.com/office/drawing/2014/main" id="{31FA4168-E436-F21E-6F5F-64F5D2AEDA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79357" y="1835738"/>
                <a:ext cx="48018" cy="21994"/>
              </a:xfrm>
              <a:custGeom>
                <a:avLst/>
                <a:gdLst>
                  <a:gd name="connsiteX0" fmla="*/ 48018 w 48018"/>
                  <a:gd name="connsiteY0" fmla="*/ 4160 h 21994"/>
                  <a:gd name="connsiteX1" fmla="*/ 7714 w 48018"/>
                  <a:gd name="connsiteY1" fmla="*/ 21944 h 21994"/>
                  <a:gd name="connsiteX2" fmla="*/ 56 w 48018"/>
                  <a:gd name="connsiteY2" fmla="*/ 15523 h 21994"/>
                  <a:gd name="connsiteX3" fmla="*/ 4843 w 48018"/>
                  <a:gd name="connsiteY3" fmla="*/ 6319 h 21994"/>
                  <a:gd name="connsiteX4" fmla="*/ 48018 w 48018"/>
                  <a:gd name="connsiteY4" fmla="*/ 4160 h 2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18" h="21994">
                    <a:moveTo>
                      <a:pt x="48018" y="4160"/>
                    </a:moveTo>
                    <a:cubicBezTo>
                      <a:pt x="36481" y="19273"/>
                      <a:pt x="22526" y="22455"/>
                      <a:pt x="7714" y="21944"/>
                    </a:cubicBezTo>
                    <a:cubicBezTo>
                      <a:pt x="4943" y="21830"/>
                      <a:pt x="510" y="18251"/>
                      <a:pt x="56" y="15523"/>
                    </a:cubicBezTo>
                    <a:cubicBezTo>
                      <a:pt x="-447" y="12796"/>
                      <a:pt x="2525" y="6944"/>
                      <a:pt x="4843" y="6319"/>
                    </a:cubicBezTo>
                    <a:cubicBezTo>
                      <a:pt x="18496" y="2398"/>
                      <a:pt x="32350" y="-4477"/>
                      <a:pt x="48018" y="41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1" name="Freeform: Shape 2380">
                <a:extLst>
                  <a:ext uri="{FF2B5EF4-FFF2-40B4-BE49-F238E27FC236}">
                    <a16:creationId xmlns:a16="http://schemas.microsoft.com/office/drawing/2014/main" id="{8282EFF2-5666-B5BD-06E8-A766972722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89256" y="1490795"/>
                <a:ext cx="47105" cy="20358"/>
              </a:xfrm>
              <a:custGeom>
                <a:avLst/>
                <a:gdLst>
                  <a:gd name="connsiteX0" fmla="*/ 0 w 47105"/>
                  <a:gd name="connsiteY0" fmla="*/ 17851 h 20358"/>
                  <a:gd name="connsiteX1" fmla="*/ 47105 w 47105"/>
                  <a:gd name="connsiteY1" fmla="*/ 6487 h 20358"/>
                  <a:gd name="connsiteX2" fmla="*/ 0 w 47105"/>
                  <a:gd name="connsiteY2" fmla="*/ 17851 h 2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105" h="20358">
                    <a:moveTo>
                      <a:pt x="0" y="17851"/>
                    </a:moveTo>
                    <a:cubicBezTo>
                      <a:pt x="8565" y="-1354"/>
                      <a:pt x="25996" y="-4933"/>
                      <a:pt x="47105" y="6487"/>
                    </a:cubicBezTo>
                    <a:cubicBezTo>
                      <a:pt x="36173" y="20010"/>
                      <a:pt x="23376" y="23306"/>
                      <a:pt x="0" y="178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2" name="Freeform: Shape 2381">
                <a:extLst>
                  <a:ext uri="{FF2B5EF4-FFF2-40B4-BE49-F238E27FC236}">
                    <a16:creationId xmlns:a16="http://schemas.microsoft.com/office/drawing/2014/main" id="{BC2589D3-ABE8-BC11-058D-B4CE975BF3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9505" y="1851557"/>
                <a:ext cx="57332" cy="17158"/>
              </a:xfrm>
              <a:custGeom>
                <a:avLst/>
                <a:gdLst>
                  <a:gd name="connsiteX0" fmla="*/ 0 w 57332"/>
                  <a:gd name="connsiteY0" fmla="*/ 10671 h 17158"/>
                  <a:gd name="connsiteX1" fmla="*/ 57333 w 57332"/>
                  <a:gd name="connsiteY1" fmla="*/ 3114 h 17158"/>
                  <a:gd name="connsiteX2" fmla="*/ 0 w 57332"/>
                  <a:gd name="connsiteY2" fmla="*/ 10671 h 1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32" h="17158">
                    <a:moveTo>
                      <a:pt x="0" y="10671"/>
                    </a:moveTo>
                    <a:cubicBezTo>
                      <a:pt x="20555" y="-5352"/>
                      <a:pt x="37886" y="785"/>
                      <a:pt x="57333" y="3114"/>
                    </a:cubicBezTo>
                    <a:cubicBezTo>
                      <a:pt x="45393" y="18683"/>
                      <a:pt x="25845" y="21467"/>
                      <a:pt x="0" y="1067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3" name="Freeform: Shape 2382">
                <a:extLst>
                  <a:ext uri="{FF2B5EF4-FFF2-40B4-BE49-F238E27FC236}">
                    <a16:creationId xmlns:a16="http://schemas.microsoft.com/office/drawing/2014/main" id="{659202A6-1B87-572B-B78A-C901E0F599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48878" y="484175"/>
                <a:ext cx="55922" cy="18222"/>
              </a:xfrm>
              <a:custGeom>
                <a:avLst/>
                <a:gdLst>
                  <a:gd name="connsiteX0" fmla="*/ 55922 w 55922"/>
                  <a:gd name="connsiteY0" fmla="*/ 9465 h 18222"/>
                  <a:gd name="connsiteX1" fmla="*/ 0 w 55922"/>
                  <a:gd name="connsiteY1" fmla="*/ 3839 h 18222"/>
                  <a:gd name="connsiteX2" fmla="*/ 55922 w 55922"/>
                  <a:gd name="connsiteY2" fmla="*/ 9465 h 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22" h="18222">
                    <a:moveTo>
                      <a:pt x="55922" y="9465"/>
                    </a:moveTo>
                    <a:cubicBezTo>
                      <a:pt x="25593" y="22760"/>
                      <a:pt x="10227" y="20942"/>
                      <a:pt x="0" y="3839"/>
                    </a:cubicBezTo>
                    <a:cubicBezTo>
                      <a:pt x="18540" y="-2695"/>
                      <a:pt x="35165" y="-933"/>
                      <a:pt x="55922" y="94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4" name="Freeform: Shape 2383">
                <a:extLst>
                  <a:ext uri="{FF2B5EF4-FFF2-40B4-BE49-F238E27FC236}">
                    <a16:creationId xmlns:a16="http://schemas.microsoft.com/office/drawing/2014/main" id="{0059B3AC-12B1-8D9C-C834-06749728F8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938" y="1433357"/>
                <a:ext cx="47880" cy="19173"/>
              </a:xfrm>
              <a:custGeom>
                <a:avLst/>
                <a:gdLst>
                  <a:gd name="connsiteX0" fmla="*/ 47880 w 47880"/>
                  <a:gd name="connsiteY0" fmla="*/ 11084 h 19173"/>
                  <a:gd name="connsiteX1" fmla="*/ 5208 w 47880"/>
                  <a:gd name="connsiteY1" fmla="*/ 16482 h 19173"/>
                  <a:gd name="connsiteX2" fmla="*/ 19 w 47880"/>
                  <a:gd name="connsiteY2" fmla="*/ 7391 h 19173"/>
                  <a:gd name="connsiteX3" fmla="*/ 7072 w 47880"/>
                  <a:gd name="connsiteY3" fmla="*/ 5 h 19173"/>
                  <a:gd name="connsiteX4" fmla="*/ 47528 w 47880"/>
                  <a:gd name="connsiteY4" fmla="*/ 4209 h 19173"/>
                  <a:gd name="connsiteX5" fmla="*/ 47880 w 47880"/>
                  <a:gd name="connsiteY5" fmla="*/ 11141 h 1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80" h="19173">
                    <a:moveTo>
                      <a:pt x="47880" y="11084"/>
                    </a:moveTo>
                    <a:cubicBezTo>
                      <a:pt x="35084" y="23641"/>
                      <a:pt x="19768" y="18300"/>
                      <a:pt x="5208" y="16482"/>
                    </a:cubicBezTo>
                    <a:cubicBezTo>
                      <a:pt x="3042" y="16198"/>
                      <a:pt x="-283" y="10289"/>
                      <a:pt x="19" y="7391"/>
                    </a:cubicBezTo>
                    <a:cubicBezTo>
                      <a:pt x="322" y="4493"/>
                      <a:pt x="4654" y="-166"/>
                      <a:pt x="7072" y="5"/>
                    </a:cubicBezTo>
                    <a:cubicBezTo>
                      <a:pt x="20574" y="743"/>
                      <a:pt x="34076" y="2675"/>
                      <a:pt x="47528" y="4209"/>
                    </a:cubicBezTo>
                    <a:cubicBezTo>
                      <a:pt x="47629" y="6539"/>
                      <a:pt x="47780" y="8811"/>
                      <a:pt x="47880" y="1114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5" name="Freeform: Shape 2384">
                <a:extLst>
                  <a:ext uri="{FF2B5EF4-FFF2-40B4-BE49-F238E27FC236}">
                    <a16:creationId xmlns:a16="http://schemas.microsoft.com/office/drawing/2014/main" id="{24E1B284-0737-66B9-08E0-9648A78F25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65179" y="93298"/>
                <a:ext cx="52093" cy="18022"/>
              </a:xfrm>
              <a:custGeom>
                <a:avLst/>
                <a:gdLst>
                  <a:gd name="connsiteX0" fmla="*/ 0 w 52093"/>
                  <a:gd name="connsiteY0" fmla="*/ 8066 h 18022"/>
                  <a:gd name="connsiteX1" fmla="*/ 52093 w 52093"/>
                  <a:gd name="connsiteY1" fmla="*/ 5679 h 18022"/>
                  <a:gd name="connsiteX2" fmla="*/ 0 w 52093"/>
                  <a:gd name="connsiteY2" fmla="*/ 8066 h 1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93" h="18022">
                    <a:moveTo>
                      <a:pt x="0" y="8066"/>
                    </a:moveTo>
                    <a:cubicBezTo>
                      <a:pt x="19598" y="-5059"/>
                      <a:pt x="35316" y="622"/>
                      <a:pt x="52093" y="5679"/>
                    </a:cubicBezTo>
                    <a:cubicBezTo>
                      <a:pt x="38339" y="20907"/>
                      <a:pt x="21613" y="22441"/>
                      <a:pt x="0" y="80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6" name="Freeform: Shape 2385">
                <a:extLst>
                  <a:ext uri="{FF2B5EF4-FFF2-40B4-BE49-F238E27FC236}">
                    <a16:creationId xmlns:a16="http://schemas.microsoft.com/office/drawing/2014/main" id="{384C1A33-7174-5CAD-E6B9-4E94E14E182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06811" y="680418"/>
                <a:ext cx="57181" cy="16951"/>
              </a:xfrm>
              <a:custGeom>
                <a:avLst/>
                <a:gdLst>
                  <a:gd name="connsiteX0" fmla="*/ 57181 w 57181"/>
                  <a:gd name="connsiteY0" fmla="*/ 6518 h 16951"/>
                  <a:gd name="connsiteX1" fmla="*/ 0 w 57181"/>
                  <a:gd name="connsiteY1" fmla="*/ 15382 h 16951"/>
                  <a:gd name="connsiteX2" fmla="*/ 57181 w 57181"/>
                  <a:gd name="connsiteY2" fmla="*/ 6518 h 1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81" h="16951">
                    <a:moveTo>
                      <a:pt x="57181" y="6518"/>
                    </a:moveTo>
                    <a:cubicBezTo>
                      <a:pt x="38944" y="13507"/>
                      <a:pt x="22016" y="20041"/>
                      <a:pt x="0" y="15382"/>
                    </a:cubicBezTo>
                    <a:cubicBezTo>
                      <a:pt x="16928" y="-1891"/>
                      <a:pt x="38339" y="-4277"/>
                      <a:pt x="57181" y="65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7" name="Freeform: Shape 2386">
                <a:extLst>
                  <a:ext uri="{FF2B5EF4-FFF2-40B4-BE49-F238E27FC236}">
                    <a16:creationId xmlns:a16="http://schemas.microsoft.com/office/drawing/2014/main" id="{C9A4D8EA-8114-A4EE-15DF-8D3FC03AF6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0491" y="1399679"/>
                <a:ext cx="52042" cy="15607"/>
              </a:xfrm>
              <a:custGeom>
                <a:avLst/>
                <a:gdLst>
                  <a:gd name="connsiteX0" fmla="*/ 52043 w 52042"/>
                  <a:gd name="connsiteY0" fmla="*/ 6580 h 15607"/>
                  <a:gd name="connsiteX1" fmla="*/ 0 w 52042"/>
                  <a:gd name="connsiteY1" fmla="*/ 11864 h 15607"/>
                  <a:gd name="connsiteX2" fmla="*/ 52043 w 52042"/>
                  <a:gd name="connsiteY2" fmla="*/ 6580 h 1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42" h="15607">
                    <a:moveTo>
                      <a:pt x="52043" y="6580"/>
                    </a:moveTo>
                    <a:cubicBezTo>
                      <a:pt x="36123" y="13682"/>
                      <a:pt x="20303" y="19819"/>
                      <a:pt x="0" y="11864"/>
                    </a:cubicBezTo>
                    <a:cubicBezTo>
                      <a:pt x="18238" y="-6772"/>
                      <a:pt x="35367" y="671"/>
                      <a:pt x="52043" y="65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8" name="Freeform: Shape 2387">
                <a:extLst>
                  <a:ext uri="{FF2B5EF4-FFF2-40B4-BE49-F238E27FC236}">
                    <a16:creationId xmlns:a16="http://schemas.microsoft.com/office/drawing/2014/main" id="{9B283D38-F310-7B3D-7E74-C6E89D51F2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6010" y="120626"/>
                <a:ext cx="41412" cy="19625"/>
              </a:xfrm>
              <a:custGeom>
                <a:avLst/>
                <a:gdLst>
                  <a:gd name="connsiteX0" fmla="*/ 0 w 41412"/>
                  <a:gd name="connsiteY0" fmla="*/ 13522 h 19625"/>
                  <a:gd name="connsiteX1" fmla="*/ 41413 w 41412"/>
                  <a:gd name="connsiteY1" fmla="*/ 4488 h 19625"/>
                  <a:gd name="connsiteX2" fmla="*/ 0 w 41412"/>
                  <a:gd name="connsiteY2" fmla="*/ 13522 h 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12" h="19625">
                    <a:moveTo>
                      <a:pt x="0" y="13522"/>
                    </a:moveTo>
                    <a:cubicBezTo>
                      <a:pt x="11587" y="-1080"/>
                      <a:pt x="22520" y="-3467"/>
                      <a:pt x="41413" y="4488"/>
                    </a:cubicBezTo>
                    <a:cubicBezTo>
                      <a:pt x="27054" y="21022"/>
                      <a:pt x="13552" y="23976"/>
                      <a:pt x="0" y="135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9" name="Freeform: Shape 2388">
                <a:extLst>
                  <a:ext uri="{FF2B5EF4-FFF2-40B4-BE49-F238E27FC236}">
                    <a16:creationId xmlns:a16="http://schemas.microsoft.com/office/drawing/2014/main" id="{C17DC973-6E35-3014-B248-25253BFB4C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40648" y="434811"/>
                <a:ext cx="33704" cy="16283"/>
              </a:xfrm>
              <a:custGeom>
                <a:avLst/>
                <a:gdLst>
                  <a:gd name="connsiteX0" fmla="*/ 0 w 33704"/>
                  <a:gd name="connsiteY0" fmla="*/ 6612 h 16283"/>
                  <a:gd name="connsiteX1" fmla="*/ 33704 w 33704"/>
                  <a:gd name="connsiteY1" fmla="*/ 7749 h 16283"/>
                  <a:gd name="connsiteX2" fmla="*/ 0 w 33704"/>
                  <a:gd name="connsiteY2" fmla="*/ 6612 h 1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04" h="16283">
                    <a:moveTo>
                      <a:pt x="0" y="6612"/>
                    </a:moveTo>
                    <a:cubicBezTo>
                      <a:pt x="13452" y="-1797"/>
                      <a:pt x="23578" y="-2990"/>
                      <a:pt x="33704" y="7749"/>
                    </a:cubicBezTo>
                    <a:cubicBezTo>
                      <a:pt x="18741" y="19283"/>
                      <a:pt x="14510" y="19340"/>
                      <a:pt x="0" y="661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0" name="Freeform: Shape 2389">
                <a:extLst>
                  <a:ext uri="{FF2B5EF4-FFF2-40B4-BE49-F238E27FC236}">
                    <a16:creationId xmlns:a16="http://schemas.microsoft.com/office/drawing/2014/main" id="{7FA2ECCE-AD76-DCAC-3CCD-45D3518B0D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9481" y="487226"/>
                <a:ext cx="18439" cy="15746"/>
              </a:xfrm>
              <a:custGeom>
                <a:avLst/>
                <a:gdLst>
                  <a:gd name="connsiteX0" fmla="*/ 18389 w 18439"/>
                  <a:gd name="connsiteY0" fmla="*/ 7663 h 15746"/>
                  <a:gd name="connsiteX1" fmla="*/ 6197 w 18439"/>
                  <a:gd name="connsiteY1" fmla="*/ 15731 h 15746"/>
                  <a:gd name="connsiteX2" fmla="*/ 0 w 18439"/>
                  <a:gd name="connsiteY2" fmla="*/ 7890 h 15746"/>
                  <a:gd name="connsiteX3" fmla="*/ 9371 w 18439"/>
                  <a:gd name="connsiteY3" fmla="*/ 49 h 15746"/>
                  <a:gd name="connsiteX4" fmla="*/ 18439 w 18439"/>
                  <a:gd name="connsiteY4" fmla="*/ 7663 h 1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9" h="15746">
                    <a:moveTo>
                      <a:pt x="18389" y="7663"/>
                    </a:moveTo>
                    <a:cubicBezTo>
                      <a:pt x="13048" y="11469"/>
                      <a:pt x="9824" y="14992"/>
                      <a:pt x="6197" y="15731"/>
                    </a:cubicBezTo>
                    <a:cubicBezTo>
                      <a:pt x="4585" y="16072"/>
                      <a:pt x="2066" y="10674"/>
                      <a:pt x="0" y="7890"/>
                    </a:cubicBezTo>
                    <a:cubicBezTo>
                      <a:pt x="3073" y="5106"/>
                      <a:pt x="5844" y="1185"/>
                      <a:pt x="9371" y="49"/>
                    </a:cubicBezTo>
                    <a:cubicBezTo>
                      <a:pt x="11184" y="-519"/>
                      <a:pt x="14258" y="3969"/>
                      <a:pt x="18439" y="7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1" name="Freeform: Shape 2390">
                <a:extLst>
                  <a:ext uri="{FF2B5EF4-FFF2-40B4-BE49-F238E27FC236}">
                    <a16:creationId xmlns:a16="http://schemas.microsoft.com/office/drawing/2014/main" id="{82A2FA9A-1C42-AE8C-FF0B-DF5252EC25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41239" y="684923"/>
                <a:ext cx="154112" cy="215429"/>
              </a:xfrm>
              <a:custGeom>
                <a:avLst/>
                <a:gdLst>
                  <a:gd name="connsiteX0" fmla="*/ 154113 w 154112"/>
                  <a:gd name="connsiteY0" fmla="*/ 422 h 215429"/>
                  <a:gd name="connsiteX1" fmla="*/ 25694 w 154112"/>
                  <a:gd name="connsiteY1" fmla="*/ 197753 h 215429"/>
                  <a:gd name="connsiteX2" fmla="*/ 0 w 154112"/>
                  <a:gd name="connsiteY2" fmla="*/ 215423 h 215429"/>
                  <a:gd name="connsiteX3" fmla="*/ 6499 w 154112"/>
                  <a:gd name="connsiteY3" fmla="*/ 193094 h 215429"/>
                  <a:gd name="connsiteX4" fmla="*/ 36928 w 154112"/>
                  <a:gd name="connsiteY4" fmla="*/ 144684 h 215429"/>
                  <a:gd name="connsiteX5" fmla="*/ 131694 w 154112"/>
                  <a:gd name="connsiteY5" fmla="*/ 14683 h 215429"/>
                  <a:gd name="connsiteX6" fmla="*/ 154113 w 154112"/>
                  <a:gd name="connsiteY6" fmla="*/ 422 h 21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112" h="215429">
                    <a:moveTo>
                      <a:pt x="154113" y="422"/>
                    </a:moveTo>
                    <a:cubicBezTo>
                      <a:pt x="149176" y="27922"/>
                      <a:pt x="113557" y="82298"/>
                      <a:pt x="25694" y="197753"/>
                    </a:cubicBezTo>
                    <a:cubicBezTo>
                      <a:pt x="19648" y="205707"/>
                      <a:pt x="14660" y="215707"/>
                      <a:pt x="0" y="215423"/>
                    </a:cubicBezTo>
                    <a:cubicBezTo>
                      <a:pt x="2317" y="207128"/>
                      <a:pt x="3073" y="199116"/>
                      <a:pt x="6499" y="193094"/>
                    </a:cubicBezTo>
                    <a:cubicBezTo>
                      <a:pt x="16021" y="176503"/>
                      <a:pt x="25946" y="160082"/>
                      <a:pt x="36928" y="144684"/>
                    </a:cubicBezTo>
                    <a:cubicBezTo>
                      <a:pt x="68164" y="101048"/>
                      <a:pt x="99954" y="57866"/>
                      <a:pt x="131694" y="14683"/>
                    </a:cubicBezTo>
                    <a:cubicBezTo>
                      <a:pt x="136984" y="7467"/>
                      <a:pt x="141417" y="-2135"/>
                      <a:pt x="154113" y="4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680C981A-5263-A2C8-1271-7508922F37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27087" y="4748209"/>
              <a:ext cx="49691" cy="97929"/>
            </a:xfrm>
            <a:custGeom>
              <a:avLst/>
              <a:gdLst>
                <a:gd name="connsiteX0" fmla="*/ 50 w 49691"/>
                <a:gd name="connsiteY0" fmla="*/ 7675 h 97929"/>
                <a:gd name="connsiteX1" fmla="*/ 21462 w 49691"/>
                <a:gd name="connsiteY1" fmla="*/ 231 h 97929"/>
                <a:gd name="connsiteX2" fmla="*/ 45191 w 49691"/>
                <a:gd name="connsiteY2" fmla="*/ 15686 h 97929"/>
                <a:gd name="connsiteX3" fmla="*/ 23427 w 49691"/>
                <a:gd name="connsiteY3" fmla="*/ 58414 h 97929"/>
                <a:gd name="connsiteX4" fmla="*/ 24384 w 49691"/>
                <a:gd name="connsiteY4" fmla="*/ 79493 h 97929"/>
                <a:gd name="connsiteX5" fmla="*/ 17986 w 49691"/>
                <a:gd name="connsiteY5" fmla="*/ 97675 h 97929"/>
                <a:gd name="connsiteX6" fmla="*/ 7910 w 49691"/>
                <a:gd name="connsiteY6" fmla="*/ 82732 h 97929"/>
                <a:gd name="connsiteX7" fmla="*/ 5693 w 49691"/>
                <a:gd name="connsiteY7" fmla="*/ 53414 h 97929"/>
                <a:gd name="connsiteX8" fmla="*/ 5945 w 49691"/>
                <a:gd name="connsiteY8" fmla="*/ 31368 h 97929"/>
                <a:gd name="connsiteX9" fmla="*/ 0 w 49691"/>
                <a:gd name="connsiteY9" fmla="*/ 7731 h 9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91" h="97929">
                  <a:moveTo>
                    <a:pt x="50" y="7675"/>
                  </a:moveTo>
                  <a:cubicBezTo>
                    <a:pt x="7708" y="4720"/>
                    <a:pt x="15265" y="-1246"/>
                    <a:pt x="21462" y="231"/>
                  </a:cubicBezTo>
                  <a:cubicBezTo>
                    <a:pt x="30077" y="2334"/>
                    <a:pt x="39347" y="8243"/>
                    <a:pt x="45191" y="15686"/>
                  </a:cubicBezTo>
                  <a:cubicBezTo>
                    <a:pt x="55065" y="28186"/>
                    <a:pt x="49070" y="39209"/>
                    <a:pt x="23427" y="58414"/>
                  </a:cubicBezTo>
                  <a:cubicBezTo>
                    <a:pt x="23729" y="65005"/>
                    <a:pt x="23981" y="72221"/>
                    <a:pt x="24384" y="79493"/>
                  </a:cubicBezTo>
                  <a:cubicBezTo>
                    <a:pt x="24787" y="86766"/>
                    <a:pt x="26601" y="95857"/>
                    <a:pt x="17986" y="97675"/>
                  </a:cubicBezTo>
                  <a:cubicBezTo>
                    <a:pt x="8313" y="99664"/>
                    <a:pt x="8766" y="89550"/>
                    <a:pt x="7910" y="82732"/>
                  </a:cubicBezTo>
                  <a:cubicBezTo>
                    <a:pt x="6700" y="73016"/>
                    <a:pt x="6046" y="63243"/>
                    <a:pt x="5693" y="53414"/>
                  </a:cubicBezTo>
                  <a:cubicBezTo>
                    <a:pt x="5441" y="46084"/>
                    <a:pt x="6751" y="38584"/>
                    <a:pt x="5945" y="31368"/>
                  </a:cubicBezTo>
                  <a:cubicBezTo>
                    <a:pt x="5189" y="24379"/>
                    <a:pt x="2620" y="17675"/>
                    <a:pt x="0" y="7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332A3221-D57F-72EC-8082-4FBEEBCD16D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6970" y="4202300"/>
              <a:ext cx="58486" cy="121137"/>
            </a:xfrm>
            <a:custGeom>
              <a:avLst/>
              <a:gdLst>
                <a:gd name="connsiteX0" fmla="*/ 55952 w 58486"/>
                <a:gd name="connsiteY0" fmla="*/ 121080 h 121137"/>
                <a:gd name="connsiteX1" fmla="*/ 29301 w 58486"/>
                <a:gd name="connsiteY1" fmla="*/ 62671 h 121137"/>
                <a:gd name="connsiteX2" fmla="*/ 18570 w 58486"/>
                <a:gd name="connsiteY2" fmla="*/ 88978 h 121137"/>
                <a:gd name="connsiteX3" fmla="*/ 3002 w 58486"/>
                <a:gd name="connsiteY3" fmla="*/ 88694 h 121137"/>
                <a:gd name="connsiteX4" fmla="*/ 10207 w 58486"/>
                <a:gd name="connsiteY4" fmla="*/ 0 h 121137"/>
                <a:gd name="connsiteX5" fmla="*/ 16001 w 58486"/>
                <a:gd name="connsiteY5" fmla="*/ 43523 h 121137"/>
                <a:gd name="connsiteX6" fmla="*/ 53937 w 58486"/>
                <a:gd name="connsiteY6" fmla="*/ 71080 h 121137"/>
                <a:gd name="connsiteX7" fmla="*/ 58471 w 58486"/>
                <a:gd name="connsiteY7" fmla="*/ 112614 h 121137"/>
                <a:gd name="connsiteX8" fmla="*/ 55952 w 58486"/>
                <a:gd name="connsiteY8" fmla="*/ 121137 h 1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86" h="121137">
                  <a:moveTo>
                    <a:pt x="55952" y="121080"/>
                  </a:moveTo>
                  <a:cubicBezTo>
                    <a:pt x="27840" y="111535"/>
                    <a:pt x="43357" y="79830"/>
                    <a:pt x="29301" y="62671"/>
                  </a:cubicBezTo>
                  <a:cubicBezTo>
                    <a:pt x="25673" y="71705"/>
                    <a:pt x="22802" y="80796"/>
                    <a:pt x="18570" y="88978"/>
                  </a:cubicBezTo>
                  <a:cubicBezTo>
                    <a:pt x="14539" y="96762"/>
                    <a:pt x="6428" y="96194"/>
                    <a:pt x="3002" y="88694"/>
                  </a:cubicBezTo>
                  <a:cubicBezTo>
                    <a:pt x="-3094" y="75398"/>
                    <a:pt x="483" y="18069"/>
                    <a:pt x="10207" y="0"/>
                  </a:cubicBezTo>
                  <a:cubicBezTo>
                    <a:pt x="12424" y="16534"/>
                    <a:pt x="14187" y="30000"/>
                    <a:pt x="16001" y="43523"/>
                  </a:cubicBezTo>
                  <a:cubicBezTo>
                    <a:pt x="40133" y="37330"/>
                    <a:pt x="49705" y="44148"/>
                    <a:pt x="53937" y="71080"/>
                  </a:cubicBezTo>
                  <a:cubicBezTo>
                    <a:pt x="56103" y="84774"/>
                    <a:pt x="57111" y="98751"/>
                    <a:pt x="58471" y="112614"/>
                  </a:cubicBezTo>
                  <a:cubicBezTo>
                    <a:pt x="58622" y="114035"/>
                    <a:pt x="57665" y="115569"/>
                    <a:pt x="55952" y="12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46926F9F-A48C-041F-6EE6-72B9AB86A7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43248" y="6186517"/>
              <a:ext cx="106282" cy="126102"/>
            </a:xfrm>
            <a:custGeom>
              <a:avLst/>
              <a:gdLst>
                <a:gd name="connsiteX0" fmla="*/ 64063 w 106282"/>
                <a:gd name="connsiteY0" fmla="*/ 62103 h 126102"/>
                <a:gd name="connsiteX1" fmla="*/ 74140 w 106282"/>
                <a:gd name="connsiteY1" fmla="*/ 0 h 126102"/>
                <a:gd name="connsiteX2" fmla="*/ 80185 w 106282"/>
                <a:gd name="connsiteY2" fmla="*/ 82956 h 126102"/>
                <a:gd name="connsiteX3" fmla="*/ 106282 w 106282"/>
                <a:gd name="connsiteY3" fmla="*/ 106762 h 126102"/>
                <a:gd name="connsiteX4" fmla="*/ 67389 w 106282"/>
                <a:gd name="connsiteY4" fmla="*/ 104660 h 126102"/>
                <a:gd name="connsiteX5" fmla="*/ 39075 w 106282"/>
                <a:gd name="connsiteY5" fmla="*/ 122899 h 126102"/>
                <a:gd name="connsiteX6" fmla="*/ 181 w 106282"/>
                <a:gd name="connsiteY6" fmla="*/ 89319 h 126102"/>
                <a:gd name="connsiteX7" fmla="*/ 5169 w 106282"/>
                <a:gd name="connsiteY7" fmla="*/ 67955 h 126102"/>
                <a:gd name="connsiteX8" fmla="*/ 49705 w 106282"/>
                <a:gd name="connsiteY8" fmla="*/ 52557 h 126102"/>
                <a:gd name="connsiteX9" fmla="*/ 54995 w 106282"/>
                <a:gd name="connsiteY9" fmla="*/ 56932 h 126102"/>
                <a:gd name="connsiteX10" fmla="*/ 64063 w 106282"/>
                <a:gd name="connsiteY10" fmla="*/ 61932 h 126102"/>
                <a:gd name="connsiteX11" fmla="*/ 24414 w 106282"/>
                <a:gd name="connsiteY11" fmla="*/ 111194 h 126102"/>
                <a:gd name="connsiteX12" fmla="*/ 51922 w 106282"/>
                <a:gd name="connsiteY12" fmla="*/ 87274 h 126102"/>
                <a:gd name="connsiteX13" fmla="*/ 28596 w 106282"/>
                <a:gd name="connsiteY13" fmla="*/ 63580 h 126102"/>
                <a:gd name="connsiteX14" fmla="*/ 24414 w 106282"/>
                <a:gd name="connsiteY14" fmla="*/ 111194 h 12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282" h="126102">
                  <a:moveTo>
                    <a:pt x="64063" y="62103"/>
                  </a:moveTo>
                  <a:cubicBezTo>
                    <a:pt x="67641" y="40000"/>
                    <a:pt x="70815" y="20512"/>
                    <a:pt x="74140" y="0"/>
                  </a:cubicBezTo>
                  <a:cubicBezTo>
                    <a:pt x="94342" y="13353"/>
                    <a:pt x="94796" y="22841"/>
                    <a:pt x="80185" y="82956"/>
                  </a:cubicBezTo>
                  <a:cubicBezTo>
                    <a:pt x="88448" y="90512"/>
                    <a:pt x="97264" y="98581"/>
                    <a:pt x="106282" y="106762"/>
                  </a:cubicBezTo>
                  <a:cubicBezTo>
                    <a:pt x="98221" y="113751"/>
                    <a:pt x="85259" y="113069"/>
                    <a:pt x="67389" y="104660"/>
                  </a:cubicBezTo>
                  <a:cubicBezTo>
                    <a:pt x="57917" y="110910"/>
                    <a:pt x="49050" y="118524"/>
                    <a:pt x="39075" y="122899"/>
                  </a:cubicBezTo>
                  <a:cubicBezTo>
                    <a:pt x="15497" y="133183"/>
                    <a:pt x="-1985" y="117842"/>
                    <a:pt x="181" y="89319"/>
                  </a:cubicBezTo>
                  <a:cubicBezTo>
                    <a:pt x="736" y="82103"/>
                    <a:pt x="2549" y="74603"/>
                    <a:pt x="5169" y="67955"/>
                  </a:cubicBezTo>
                  <a:cubicBezTo>
                    <a:pt x="14389" y="44716"/>
                    <a:pt x="30259" y="39432"/>
                    <a:pt x="49705" y="52557"/>
                  </a:cubicBezTo>
                  <a:cubicBezTo>
                    <a:pt x="51569" y="53808"/>
                    <a:pt x="53131" y="55682"/>
                    <a:pt x="54995" y="56932"/>
                  </a:cubicBezTo>
                  <a:cubicBezTo>
                    <a:pt x="56809" y="58183"/>
                    <a:pt x="58774" y="59035"/>
                    <a:pt x="64063" y="61932"/>
                  </a:cubicBezTo>
                  <a:close/>
                  <a:moveTo>
                    <a:pt x="24414" y="111194"/>
                  </a:moveTo>
                  <a:cubicBezTo>
                    <a:pt x="34138" y="102728"/>
                    <a:pt x="42047" y="95853"/>
                    <a:pt x="51922" y="87274"/>
                  </a:cubicBezTo>
                  <a:cubicBezTo>
                    <a:pt x="42803" y="78012"/>
                    <a:pt x="36354" y="71478"/>
                    <a:pt x="28596" y="63580"/>
                  </a:cubicBezTo>
                  <a:cubicBezTo>
                    <a:pt x="19931" y="79149"/>
                    <a:pt x="12676" y="90967"/>
                    <a:pt x="24414" y="111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" name="Pravokutnik: zaobljeni kutovi 1">
            <a:extLst>
              <a:ext uri="{FF2B5EF4-FFF2-40B4-BE49-F238E27FC236}">
                <a16:creationId xmlns:a16="http://schemas.microsoft.com/office/drawing/2014/main" id="{7E4587C7-60DB-7C7E-0C8B-193B078E2F7F}"/>
              </a:ext>
            </a:extLst>
          </p:cNvPr>
          <p:cNvSpPr/>
          <p:nvPr/>
        </p:nvSpPr>
        <p:spPr>
          <a:xfrm>
            <a:off x="2242657" y="1199625"/>
            <a:ext cx="7357145" cy="3565321"/>
          </a:xfrm>
          <a:prstGeom prst="roundRect">
            <a:avLst/>
          </a:prstGeom>
          <a:ln w="57150">
            <a:solidFill>
              <a:schemeClr val="bg1"/>
            </a:solidFill>
          </a:ln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r-HR" sz="28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hr-HR" sz="2800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je vektorska fizikalna veličina koja opisuje kako se brzo i u kojemu smjeru neka točka (ili tijelo) giba, tj. mijenja položaj.</a:t>
            </a:r>
          </a:p>
        </p:txBody>
      </p:sp>
    </p:spTree>
    <p:extLst>
      <p:ext uri="{BB962C8B-B14F-4D97-AF65-F5344CB8AC3E}">
        <p14:creationId xmlns:p14="http://schemas.microsoft.com/office/powerpoint/2010/main" val="11635508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5" name="Group 2394">
            <a:extLst>
              <a:ext uri="{FF2B5EF4-FFF2-40B4-BE49-F238E27FC236}">
                <a16:creationId xmlns:a16="http://schemas.microsoft.com/office/drawing/2014/main" id="{42BB7C1C-1249-F8A9-6F94-0B57D1781FAC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50" y="0"/>
            <a:ext cx="12194215" cy="6857673"/>
            <a:chOff x="-50" y="0"/>
            <a:chExt cx="12194215" cy="6857673"/>
          </a:xfrm>
          <a:solidFill>
            <a:schemeClr val="bg1">
              <a:alpha val="35000"/>
            </a:schemeClr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B2EB786-B590-D84D-EC80-33867148A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09502" y="6145072"/>
              <a:ext cx="161132" cy="196273"/>
            </a:xfrm>
            <a:custGeom>
              <a:avLst/>
              <a:gdLst>
                <a:gd name="connsiteX0" fmla="*/ 50 w 161132"/>
                <a:gd name="connsiteY0" fmla="*/ 117582 h 196273"/>
                <a:gd name="connsiteX1" fmla="*/ 12494 w 161132"/>
                <a:gd name="connsiteY1" fmla="*/ 66787 h 196273"/>
                <a:gd name="connsiteX2" fmla="*/ 17482 w 161132"/>
                <a:gd name="connsiteY2" fmla="*/ 15252 h 196273"/>
                <a:gd name="connsiteX3" fmla="*/ 28314 w 161132"/>
                <a:gd name="connsiteY3" fmla="*/ 82 h 196273"/>
                <a:gd name="connsiteX4" fmla="*/ 35871 w 161132"/>
                <a:gd name="connsiteY4" fmla="*/ 17411 h 196273"/>
                <a:gd name="connsiteX5" fmla="*/ 31588 w 161132"/>
                <a:gd name="connsiteY5" fmla="*/ 86332 h 196273"/>
                <a:gd name="connsiteX6" fmla="*/ 33049 w 161132"/>
                <a:gd name="connsiteY6" fmla="*/ 114060 h 196273"/>
                <a:gd name="connsiteX7" fmla="*/ 98695 w 161132"/>
                <a:gd name="connsiteY7" fmla="*/ 76105 h 196273"/>
                <a:gd name="connsiteX8" fmla="*/ 109778 w 161132"/>
                <a:gd name="connsiteY8" fmla="*/ 63605 h 196273"/>
                <a:gd name="connsiteX9" fmla="*/ 143483 w 161132"/>
                <a:gd name="connsiteY9" fmla="*/ 69798 h 196273"/>
                <a:gd name="connsiteX10" fmla="*/ 158093 w 161132"/>
                <a:gd name="connsiteY10" fmla="*/ 161731 h 196273"/>
                <a:gd name="connsiteX11" fmla="*/ 124237 w 161132"/>
                <a:gd name="connsiteY11" fmla="*/ 195822 h 196273"/>
                <a:gd name="connsiteX12" fmla="*/ 100458 w 161132"/>
                <a:gd name="connsiteY12" fmla="*/ 171844 h 196273"/>
                <a:gd name="connsiteX13" fmla="*/ 136581 w 161132"/>
                <a:gd name="connsiteY13" fmla="*/ 135822 h 196273"/>
                <a:gd name="connsiteX14" fmla="*/ 122373 w 161132"/>
                <a:gd name="connsiteY14" fmla="*/ 170026 h 196273"/>
                <a:gd name="connsiteX15" fmla="*/ 135321 w 161132"/>
                <a:gd name="connsiteY15" fmla="*/ 98719 h 196273"/>
                <a:gd name="connsiteX16" fmla="*/ 96528 w 161132"/>
                <a:gd name="connsiteY16" fmla="*/ 111048 h 196273"/>
                <a:gd name="connsiteX17" fmla="*/ 88669 w 161132"/>
                <a:gd name="connsiteY17" fmla="*/ 113946 h 196273"/>
                <a:gd name="connsiteX18" fmla="*/ 48717 w 161132"/>
                <a:gd name="connsiteY18" fmla="*/ 122014 h 196273"/>
                <a:gd name="connsiteX19" fmla="*/ 0 w 161132"/>
                <a:gd name="connsiteY19" fmla="*/ 137412 h 196273"/>
                <a:gd name="connsiteX20" fmla="*/ 0 w 161132"/>
                <a:gd name="connsiteY20" fmla="*/ 117582 h 19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132" h="196273">
                  <a:moveTo>
                    <a:pt x="50" y="117582"/>
                  </a:moveTo>
                  <a:cubicBezTo>
                    <a:pt x="12796" y="103378"/>
                    <a:pt x="9975" y="84116"/>
                    <a:pt x="12494" y="66787"/>
                  </a:cubicBezTo>
                  <a:cubicBezTo>
                    <a:pt x="14963" y="49741"/>
                    <a:pt x="15719" y="32411"/>
                    <a:pt x="17482" y="15252"/>
                  </a:cubicBezTo>
                  <a:cubicBezTo>
                    <a:pt x="18238" y="7809"/>
                    <a:pt x="19447" y="-941"/>
                    <a:pt x="28314" y="82"/>
                  </a:cubicBezTo>
                  <a:cubicBezTo>
                    <a:pt x="37483" y="1104"/>
                    <a:pt x="36324" y="9911"/>
                    <a:pt x="35871" y="17411"/>
                  </a:cubicBezTo>
                  <a:cubicBezTo>
                    <a:pt x="34409" y="40366"/>
                    <a:pt x="32697" y="63321"/>
                    <a:pt x="31588" y="86332"/>
                  </a:cubicBezTo>
                  <a:cubicBezTo>
                    <a:pt x="31185" y="94173"/>
                    <a:pt x="32394" y="102128"/>
                    <a:pt x="33049" y="114060"/>
                  </a:cubicBezTo>
                  <a:cubicBezTo>
                    <a:pt x="50783" y="85707"/>
                    <a:pt x="65494" y="58378"/>
                    <a:pt x="98695" y="76105"/>
                  </a:cubicBezTo>
                  <a:cubicBezTo>
                    <a:pt x="102574" y="71673"/>
                    <a:pt x="105748" y="67014"/>
                    <a:pt x="109778" y="63605"/>
                  </a:cubicBezTo>
                  <a:cubicBezTo>
                    <a:pt x="122172" y="53037"/>
                    <a:pt x="134767" y="54911"/>
                    <a:pt x="143483" y="69798"/>
                  </a:cubicBezTo>
                  <a:cubicBezTo>
                    <a:pt x="159907" y="97923"/>
                    <a:pt x="165095" y="128889"/>
                    <a:pt x="158093" y="161731"/>
                  </a:cubicBezTo>
                  <a:cubicBezTo>
                    <a:pt x="153911" y="181390"/>
                    <a:pt x="141467" y="192470"/>
                    <a:pt x="124237" y="195822"/>
                  </a:cubicBezTo>
                  <a:cubicBezTo>
                    <a:pt x="109828" y="198606"/>
                    <a:pt x="100206" y="188265"/>
                    <a:pt x="100458" y="171844"/>
                  </a:cubicBezTo>
                  <a:cubicBezTo>
                    <a:pt x="100760" y="150651"/>
                    <a:pt x="116579" y="134117"/>
                    <a:pt x="136581" y="135822"/>
                  </a:cubicBezTo>
                  <a:cubicBezTo>
                    <a:pt x="131945" y="146958"/>
                    <a:pt x="127512" y="157583"/>
                    <a:pt x="122373" y="170026"/>
                  </a:cubicBezTo>
                  <a:cubicBezTo>
                    <a:pt x="143734" y="159344"/>
                    <a:pt x="147815" y="135083"/>
                    <a:pt x="135321" y="98719"/>
                  </a:cubicBezTo>
                  <a:cubicBezTo>
                    <a:pt x="123532" y="107355"/>
                    <a:pt x="112549" y="120366"/>
                    <a:pt x="96528" y="111048"/>
                  </a:cubicBezTo>
                  <a:cubicBezTo>
                    <a:pt x="94815" y="110083"/>
                    <a:pt x="91389" y="113378"/>
                    <a:pt x="88669" y="113946"/>
                  </a:cubicBezTo>
                  <a:cubicBezTo>
                    <a:pt x="76980" y="116446"/>
                    <a:pt x="65242" y="118719"/>
                    <a:pt x="48717" y="122014"/>
                  </a:cubicBezTo>
                  <a:cubicBezTo>
                    <a:pt x="38692" y="135878"/>
                    <a:pt x="18993" y="135537"/>
                    <a:pt x="0" y="137412"/>
                  </a:cubicBezTo>
                  <a:lnTo>
                    <a:pt x="0" y="11758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9332C96-5B18-B42E-40D4-59C08369B1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6045" y="0"/>
              <a:ext cx="65335" cy="302786"/>
            </a:xfrm>
            <a:custGeom>
              <a:avLst/>
              <a:gdLst>
                <a:gd name="connsiteX0" fmla="*/ 9647 w 65335"/>
                <a:gd name="connsiteY0" fmla="*/ 0 h 302786"/>
                <a:gd name="connsiteX1" fmla="*/ 25163 w 65335"/>
                <a:gd name="connsiteY1" fmla="*/ 23296 h 302786"/>
                <a:gd name="connsiteX2" fmla="*/ 60278 w 65335"/>
                <a:gd name="connsiteY2" fmla="*/ 194888 h 302786"/>
                <a:gd name="connsiteX3" fmla="*/ 32569 w 65335"/>
                <a:gd name="connsiteY3" fmla="*/ 277786 h 302786"/>
                <a:gd name="connsiteX4" fmla="*/ 15642 w 65335"/>
                <a:gd name="connsiteY4" fmla="*/ 302786 h 302786"/>
                <a:gd name="connsiteX5" fmla="*/ 19824 w 65335"/>
                <a:gd name="connsiteY5" fmla="*/ 263524 h 302786"/>
                <a:gd name="connsiteX6" fmla="*/ 40731 w 65335"/>
                <a:gd name="connsiteY6" fmla="*/ 167956 h 302786"/>
                <a:gd name="connsiteX7" fmla="*/ 12166 w 65335"/>
                <a:gd name="connsiteY7" fmla="*/ 39262 h 302786"/>
                <a:gd name="connsiteX8" fmla="*/ 780 w 65335"/>
                <a:gd name="connsiteY8" fmla="*/ 18296 h 302786"/>
                <a:gd name="connsiteX9" fmla="*/ 881 w 65335"/>
                <a:gd name="connsiteY9" fmla="*/ 57 h 302786"/>
                <a:gd name="connsiteX10" fmla="*/ 9647 w 65335"/>
                <a:gd name="connsiteY10" fmla="*/ 57 h 30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35" h="302786">
                  <a:moveTo>
                    <a:pt x="9647" y="0"/>
                  </a:moveTo>
                  <a:cubicBezTo>
                    <a:pt x="14786" y="7784"/>
                    <a:pt x="19572" y="15966"/>
                    <a:pt x="25163" y="23296"/>
                  </a:cubicBezTo>
                  <a:cubicBezTo>
                    <a:pt x="63453" y="73637"/>
                    <a:pt x="72421" y="132330"/>
                    <a:pt x="60278" y="194888"/>
                  </a:cubicBezTo>
                  <a:cubicBezTo>
                    <a:pt x="54737" y="223467"/>
                    <a:pt x="42746" y="250570"/>
                    <a:pt x="32569" y="277786"/>
                  </a:cubicBezTo>
                  <a:cubicBezTo>
                    <a:pt x="29446" y="286195"/>
                    <a:pt x="22594" y="292786"/>
                    <a:pt x="15642" y="302786"/>
                  </a:cubicBezTo>
                  <a:cubicBezTo>
                    <a:pt x="10705" y="285627"/>
                    <a:pt x="17154" y="274945"/>
                    <a:pt x="19824" y="263524"/>
                  </a:cubicBezTo>
                  <a:cubicBezTo>
                    <a:pt x="27179" y="231763"/>
                    <a:pt x="36298" y="200229"/>
                    <a:pt x="40731" y="167956"/>
                  </a:cubicBezTo>
                  <a:cubicBezTo>
                    <a:pt x="47130" y="121308"/>
                    <a:pt x="36398" y="78012"/>
                    <a:pt x="12166" y="39262"/>
                  </a:cubicBezTo>
                  <a:cubicBezTo>
                    <a:pt x="7984" y="32557"/>
                    <a:pt x="3198" y="25852"/>
                    <a:pt x="780" y="18296"/>
                  </a:cubicBezTo>
                  <a:cubicBezTo>
                    <a:pt x="-984" y="12955"/>
                    <a:pt x="780" y="6193"/>
                    <a:pt x="881" y="57"/>
                  </a:cubicBezTo>
                  <a:lnTo>
                    <a:pt x="9647" y="5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F6808CC-002F-0DF6-427E-0FC9294A57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45033" y="4648974"/>
              <a:ext cx="49132" cy="166966"/>
            </a:xfrm>
            <a:custGeom>
              <a:avLst/>
              <a:gdLst>
                <a:gd name="connsiteX0" fmla="*/ 49132 w 49132"/>
                <a:gd name="connsiteY0" fmla="*/ 166967 h 166966"/>
                <a:gd name="connsiteX1" fmla="*/ 1473 w 49132"/>
                <a:gd name="connsiteY1" fmla="*/ 112421 h 166966"/>
                <a:gd name="connsiteX2" fmla="*/ 10491 w 49132"/>
                <a:gd name="connsiteY2" fmla="*/ 19920 h 166966"/>
                <a:gd name="connsiteX3" fmla="*/ 19409 w 49132"/>
                <a:gd name="connsiteY3" fmla="*/ 3443 h 166966"/>
                <a:gd name="connsiteX4" fmla="*/ 37142 w 49132"/>
                <a:gd name="connsiteY4" fmla="*/ 943 h 166966"/>
                <a:gd name="connsiteX5" fmla="*/ 39813 w 49132"/>
                <a:gd name="connsiteY5" fmla="*/ 17818 h 166966"/>
                <a:gd name="connsiteX6" fmla="*/ 26814 w 49132"/>
                <a:gd name="connsiteY6" fmla="*/ 94637 h 166966"/>
                <a:gd name="connsiteX7" fmla="*/ 49132 w 49132"/>
                <a:gd name="connsiteY7" fmla="*/ 142137 h 166966"/>
                <a:gd name="connsiteX8" fmla="*/ 49132 w 49132"/>
                <a:gd name="connsiteY8" fmla="*/ 166910 h 16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132" h="166966">
                  <a:moveTo>
                    <a:pt x="49132" y="166967"/>
                  </a:moveTo>
                  <a:cubicBezTo>
                    <a:pt x="21877" y="163160"/>
                    <a:pt x="5100" y="145489"/>
                    <a:pt x="1473" y="112421"/>
                  </a:cubicBezTo>
                  <a:cubicBezTo>
                    <a:pt x="-1953" y="81114"/>
                    <a:pt x="415" y="49807"/>
                    <a:pt x="10491" y="19920"/>
                  </a:cubicBezTo>
                  <a:cubicBezTo>
                    <a:pt x="12506" y="13897"/>
                    <a:pt x="15075" y="6454"/>
                    <a:pt x="19409" y="3443"/>
                  </a:cubicBezTo>
                  <a:cubicBezTo>
                    <a:pt x="24094" y="147"/>
                    <a:pt x="31903" y="-989"/>
                    <a:pt x="37142" y="943"/>
                  </a:cubicBezTo>
                  <a:cubicBezTo>
                    <a:pt x="43943" y="3500"/>
                    <a:pt x="42835" y="11511"/>
                    <a:pt x="39813" y="17818"/>
                  </a:cubicBezTo>
                  <a:cubicBezTo>
                    <a:pt x="28326" y="41909"/>
                    <a:pt x="26663" y="68159"/>
                    <a:pt x="26814" y="94637"/>
                  </a:cubicBezTo>
                  <a:cubicBezTo>
                    <a:pt x="26915" y="114580"/>
                    <a:pt x="32357" y="131910"/>
                    <a:pt x="49132" y="142137"/>
                  </a:cubicBezTo>
                  <a:lnTo>
                    <a:pt x="49132" y="16691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607CBA-26C3-37F9-1E1F-F9DCCEB272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3390" y="0"/>
              <a:ext cx="78837" cy="122012"/>
            </a:xfrm>
            <a:custGeom>
              <a:avLst/>
              <a:gdLst>
                <a:gd name="connsiteX0" fmla="*/ 17821 w 78837"/>
                <a:gd name="connsiteY0" fmla="*/ 0 h 122012"/>
                <a:gd name="connsiteX1" fmla="*/ 21549 w 78837"/>
                <a:gd name="connsiteY1" fmla="*/ 23182 h 122012"/>
                <a:gd name="connsiteX2" fmla="*/ 23010 w 78837"/>
                <a:gd name="connsiteY2" fmla="*/ 77955 h 122012"/>
                <a:gd name="connsiteX3" fmla="*/ 43414 w 78837"/>
                <a:gd name="connsiteY3" fmla="*/ 61194 h 122012"/>
                <a:gd name="connsiteX4" fmla="*/ 68100 w 78837"/>
                <a:gd name="connsiteY4" fmla="*/ 59546 h 122012"/>
                <a:gd name="connsiteX5" fmla="*/ 78831 w 78837"/>
                <a:gd name="connsiteY5" fmla="*/ 84944 h 122012"/>
                <a:gd name="connsiteX6" fmla="*/ 32129 w 78837"/>
                <a:gd name="connsiteY6" fmla="*/ 117444 h 122012"/>
                <a:gd name="connsiteX7" fmla="*/ 56110 w 78837"/>
                <a:gd name="connsiteY7" fmla="*/ 73978 h 122012"/>
                <a:gd name="connsiteX8" fmla="*/ 43263 w 78837"/>
                <a:gd name="connsiteY8" fmla="*/ 85910 h 122012"/>
                <a:gd name="connsiteX9" fmla="*/ 30365 w 78837"/>
                <a:gd name="connsiteY9" fmla="*/ 102614 h 122012"/>
                <a:gd name="connsiteX10" fmla="*/ 7946 w 78837"/>
                <a:gd name="connsiteY10" fmla="*/ 95910 h 122012"/>
                <a:gd name="connsiteX11" fmla="*/ 9054 w 78837"/>
                <a:gd name="connsiteY11" fmla="*/ 0 h 122012"/>
                <a:gd name="connsiteX12" fmla="*/ 17821 w 78837"/>
                <a:gd name="connsiteY12" fmla="*/ 0 h 12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7" h="122012">
                  <a:moveTo>
                    <a:pt x="17821" y="0"/>
                  </a:moveTo>
                  <a:cubicBezTo>
                    <a:pt x="19130" y="7727"/>
                    <a:pt x="21146" y="15398"/>
                    <a:pt x="21549" y="23182"/>
                  </a:cubicBezTo>
                  <a:cubicBezTo>
                    <a:pt x="22456" y="40057"/>
                    <a:pt x="22507" y="56989"/>
                    <a:pt x="23010" y="77955"/>
                  </a:cubicBezTo>
                  <a:cubicBezTo>
                    <a:pt x="32079" y="70398"/>
                    <a:pt x="37520" y="65341"/>
                    <a:pt x="43414" y="61194"/>
                  </a:cubicBezTo>
                  <a:cubicBezTo>
                    <a:pt x="51223" y="55625"/>
                    <a:pt x="59535" y="53353"/>
                    <a:pt x="68100" y="59546"/>
                  </a:cubicBezTo>
                  <a:cubicBezTo>
                    <a:pt x="76363" y="65512"/>
                    <a:pt x="78983" y="74432"/>
                    <a:pt x="78831" y="84944"/>
                  </a:cubicBezTo>
                  <a:cubicBezTo>
                    <a:pt x="78478" y="113353"/>
                    <a:pt x="54146" y="130796"/>
                    <a:pt x="32129" y="117444"/>
                  </a:cubicBezTo>
                  <a:cubicBezTo>
                    <a:pt x="38073" y="102330"/>
                    <a:pt x="63919" y="102160"/>
                    <a:pt x="56110" y="73978"/>
                  </a:cubicBezTo>
                  <a:cubicBezTo>
                    <a:pt x="51122" y="78523"/>
                    <a:pt x="46840" y="81819"/>
                    <a:pt x="43263" y="85910"/>
                  </a:cubicBezTo>
                  <a:cubicBezTo>
                    <a:pt x="38679" y="91194"/>
                    <a:pt x="35304" y="97955"/>
                    <a:pt x="30365" y="102614"/>
                  </a:cubicBezTo>
                  <a:cubicBezTo>
                    <a:pt x="21298" y="111137"/>
                    <a:pt x="10869" y="108808"/>
                    <a:pt x="7946" y="95910"/>
                  </a:cubicBezTo>
                  <a:cubicBezTo>
                    <a:pt x="742" y="64091"/>
                    <a:pt x="-6060" y="31705"/>
                    <a:pt x="9054" y="0"/>
                  </a:cubicBezTo>
                  <a:lnTo>
                    <a:pt x="17821" y="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6013427-2722-FA6B-0083-5A8338BD08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15489" y="3832638"/>
              <a:ext cx="865781" cy="1086327"/>
            </a:xfrm>
            <a:custGeom>
              <a:avLst/>
              <a:gdLst>
                <a:gd name="connsiteX0" fmla="*/ 502757 w 865781"/>
                <a:gd name="connsiteY0" fmla="*/ 0 h 1086327"/>
                <a:gd name="connsiteX1" fmla="*/ 540643 w 865781"/>
                <a:gd name="connsiteY1" fmla="*/ 36819 h 1086327"/>
                <a:gd name="connsiteX2" fmla="*/ 692690 w 865781"/>
                <a:gd name="connsiteY2" fmla="*/ 418071 h 1086327"/>
                <a:gd name="connsiteX3" fmla="*/ 778034 w 865781"/>
                <a:gd name="connsiteY3" fmla="*/ 693584 h 1086327"/>
                <a:gd name="connsiteX4" fmla="*/ 822822 w 865781"/>
                <a:gd name="connsiteY4" fmla="*/ 835801 h 1086327"/>
                <a:gd name="connsiteX5" fmla="*/ 837835 w 865781"/>
                <a:gd name="connsiteY5" fmla="*/ 862222 h 1086327"/>
                <a:gd name="connsiteX6" fmla="*/ 848415 w 865781"/>
                <a:gd name="connsiteY6" fmla="*/ 874779 h 1086327"/>
                <a:gd name="connsiteX7" fmla="*/ 845493 w 865781"/>
                <a:gd name="connsiteY7" fmla="*/ 969325 h 1086327"/>
                <a:gd name="connsiteX8" fmla="*/ 781964 w 865781"/>
                <a:gd name="connsiteY8" fmla="*/ 1012393 h 1086327"/>
                <a:gd name="connsiteX9" fmla="*/ 567545 w 865781"/>
                <a:gd name="connsiteY9" fmla="*/ 1072678 h 1086327"/>
                <a:gd name="connsiteX10" fmla="*/ 228235 w 865781"/>
                <a:gd name="connsiteY10" fmla="*/ 1077053 h 1086327"/>
                <a:gd name="connsiteX11" fmla="*/ 58152 w 865781"/>
                <a:gd name="connsiteY11" fmla="*/ 1031996 h 1086327"/>
                <a:gd name="connsiteX12" fmla="*/ 17243 w 865781"/>
                <a:gd name="connsiteY12" fmla="*/ 1003757 h 1086327"/>
                <a:gd name="connsiteX13" fmla="*/ 7973 w 865781"/>
                <a:gd name="connsiteY13" fmla="*/ 940120 h 1086327"/>
                <a:gd name="connsiteX14" fmla="*/ 22331 w 865781"/>
                <a:gd name="connsiteY14" fmla="*/ 918358 h 1086327"/>
                <a:gd name="connsiteX15" fmla="*/ 59059 w 865781"/>
                <a:gd name="connsiteY15" fmla="*/ 857506 h 1086327"/>
                <a:gd name="connsiteX16" fmla="*/ 458573 w 865781"/>
                <a:gd name="connsiteY16" fmla="*/ 106705 h 1086327"/>
                <a:gd name="connsiteX17" fmla="*/ 488701 w 865781"/>
                <a:gd name="connsiteY17" fmla="*/ 61080 h 1086327"/>
                <a:gd name="connsiteX18" fmla="*/ 502757 w 865781"/>
                <a:gd name="connsiteY18" fmla="*/ 13807 h 1086327"/>
                <a:gd name="connsiteX19" fmla="*/ 502656 w 865781"/>
                <a:gd name="connsiteY19" fmla="*/ 0 h 1086327"/>
                <a:gd name="connsiteX20" fmla="*/ 471068 w 865781"/>
                <a:gd name="connsiteY20" fmla="*/ 757221 h 1086327"/>
                <a:gd name="connsiteX21" fmla="*/ 459883 w 865781"/>
                <a:gd name="connsiteY21" fmla="*/ 755687 h 1086327"/>
                <a:gd name="connsiteX22" fmla="*/ 398671 w 865781"/>
                <a:gd name="connsiteY22" fmla="*/ 761653 h 1086327"/>
                <a:gd name="connsiteX23" fmla="*/ 75483 w 865781"/>
                <a:gd name="connsiteY23" fmla="*/ 895177 h 1086327"/>
                <a:gd name="connsiteX24" fmla="*/ 53920 w 865781"/>
                <a:gd name="connsiteY24" fmla="*/ 915631 h 1086327"/>
                <a:gd name="connsiteX25" fmla="*/ 17293 w 865781"/>
                <a:gd name="connsiteY25" fmla="*/ 972450 h 1086327"/>
                <a:gd name="connsiteX26" fmla="*/ 50040 w 865781"/>
                <a:gd name="connsiteY26" fmla="*/ 1007280 h 1086327"/>
                <a:gd name="connsiteX27" fmla="*/ 119616 w 865781"/>
                <a:gd name="connsiteY27" fmla="*/ 1036882 h 1086327"/>
                <a:gd name="connsiteX28" fmla="*/ 308390 w 865781"/>
                <a:gd name="connsiteY28" fmla="*/ 1065803 h 1086327"/>
                <a:gd name="connsiteX29" fmla="*/ 540643 w 865781"/>
                <a:gd name="connsiteY29" fmla="*/ 1057735 h 1086327"/>
                <a:gd name="connsiteX30" fmla="*/ 766295 w 865781"/>
                <a:gd name="connsiteY30" fmla="*/ 997791 h 1086327"/>
                <a:gd name="connsiteX31" fmla="*/ 818338 w 865781"/>
                <a:gd name="connsiteY31" fmla="*/ 966597 h 1086327"/>
                <a:gd name="connsiteX32" fmla="*/ 838490 w 865781"/>
                <a:gd name="connsiteY32" fmla="*/ 941086 h 1086327"/>
                <a:gd name="connsiteX33" fmla="*/ 836274 w 865781"/>
                <a:gd name="connsiteY33" fmla="*/ 898699 h 1086327"/>
                <a:gd name="connsiteX34" fmla="*/ 811184 w 865781"/>
                <a:gd name="connsiteY34" fmla="*/ 889324 h 1086327"/>
                <a:gd name="connsiteX35" fmla="*/ 510364 w 865781"/>
                <a:gd name="connsiteY35" fmla="*/ 889040 h 1086327"/>
                <a:gd name="connsiteX36" fmla="*/ 466936 w 865781"/>
                <a:gd name="connsiteY36" fmla="*/ 884608 h 1086327"/>
                <a:gd name="connsiteX37" fmla="*/ 451621 w 865781"/>
                <a:gd name="connsiteY37" fmla="*/ 873301 h 1086327"/>
                <a:gd name="connsiteX38" fmla="*/ 458674 w 865781"/>
                <a:gd name="connsiteY38" fmla="*/ 857960 h 1086327"/>
                <a:gd name="connsiteX39" fmla="*/ 464115 w 865781"/>
                <a:gd name="connsiteY39" fmla="*/ 847960 h 1086327"/>
                <a:gd name="connsiteX40" fmla="*/ 471118 w 865781"/>
                <a:gd name="connsiteY40" fmla="*/ 757164 h 1086327"/>
                <a:gd name="connsiteX41" fmla="*/ 789873 w 865781"/>
                <a:gd name="connsiteY41" fmla="*/ 821824 h 1086327"/>
                <a:gd name="connsiteX42" fmla="*/ 665837 w 865781"/>
                <a:gd name="connsiteY42" fmla="*/ 426878 h 1086327"/>
                <a:gd name="connsiteX43" fmla="*/ 521750 w 865781"/>
                <a:gd name="connsiteY43" fmla="*/ 41762 h 1086327"/>
                <a:gd name="connsiteX44" fmla="*/ 497567 w 865781"/>
                <a:gd name="connsiteY44" fmla="*/ 734551 h 1086327"/>
                <a:gd name="connsiteX45" fmla="*/ 584826 w 865781"/>
                <a:gd name="connsiteY45" fmla="*/ 741084 h 1086327"/>
                <a:gd name="connsiteX46" fmla="*/ 670926 w 865781"/>
                <a:gd name="connsiteY46" fmla="*/ 758812 h 1086327"/>
                <a:gd name="connsiteX47" fmla="*/ 494142 w 865781"/>
                <a:gd name="connsiteY47" fmla="*/ 754948 h 1086327"/>
                <a:gd name="connsiteX48" fmla="*/ 479481 w 865781"/>
                <a:gd name="connsiteY48" fmla="*/ 847619 h 1086327"/>
                <a:gd name="connsiteX49" fmla="*/ 500842 w 865781"/>
                <a:gd name="connsiteY49" fmla="*/ 872904 h 1086327"/>
                <a:gd name="connsiteX50" fmla="*/ 810479 w 865781"/>
                <a:gd name="connsiteY50" fmla="*/ 867563 h 1086327"/>
                <a:gd name="connsiteX51" fmla="*/ 759091 w 865781"/>
                <a:gd name="connsiteY51" fmla="*/ 831142 h 1086327"/>
                <a:gd name="connsiteX52" fmla="*/ 588705 w 865781"/>
                <a:gd name="connsiteY52" fmla="*/ 780346 h 1086327"/>
                <a:gd name="connsiteX53" fmla="*/ 532531 w 865781"/>
                <a:gd name="connsiteY53" fmla="*/ 776710 h 1086327"/>
                <a:gd name="connsiteX54" fmla="*/ 533237 w 865781"/>
                <a:gd name="connsiteY54" fmla="*/ 770005 h 1086327"/>
                <a:gd name="connsiteX55" fmla="*/ 789873 w 865781"/>
                <a:gd name="connsiteY55" fmla="*/ 821824 h 1086327"/>
                <a:gd name="connsiteX56" fmla="*/ 501296 w 865781"/>
                <a:gd name="connsiteY56" fmla="*/ 85569 h 1086327"/>
                <a:gd name="connsiteX57" fmla="*/ 81176 w 865781"/>
                <a:gd name="connsiteY57" fmla="*/ 869154 h 1086327"/>
                <a:gd name="connsiteX58" fmla="*/ 473385 w 865781"/>
                <a:gd name="connsiteY58" fmla="*/ 737051 h 1086327"/>
                <a:gd name="connsiteX59" fmla="*/ 501296 w 865781"/>
                <a:gd name="connsiteY59" fmla="*/ 85569 h 108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65781" h="1086327">
                  <a:moveTo>
                    <a:pt x="502757" y="0"/>
                  </a:moveTo>
                  <a:cubicBezTo>
                    <a:pt x="524924" y="3466"/>
                    <a:pt x="533035" y="18466"/>
                    <a:pt x="540643" y="36819"/>
                  </a:cubicBezTo>
                  <a:cubicBezTo>
                    <a:pt x="593139" y="163012"/>
                    <a:pt x="649061" y="287502"/>
                    <a:pt x="692690" y="418071"/>
                  </a:cubicBezTo>
                  <a:cubicBezTo>
                    <a:pt x="723119" y="509038"/>
                    <a:pt x="749670" y="601709"/>
                    <a:pt x="778034" y="693584"/>
                  </a:cubicBezTo>
                  <a:cubicBezTo>
                    <a:pt x="792695" y="741084"/>
                    <a:pt x="807355" y="788585"/>
                    <a:pt x="822822" y="835801"/>
                  </a:cubicBezTo>
                  <a:cubicBezTo>
                    <a:pt x="825945" y="845404"/>
                    <a:pt x="832394" y="853756"/>
                    <a:pt x="837835" y="862222"/>
                  </a:cubicBezTo>
                  <a:cubicBezTo>
                    <a:pt x="840807" y="866881"/>
                    <a:pt x="844989" y="870460"/>
                    <a:pt x="848415" y="874779"/>
                  </a:cubicBezTo>
                  <a:cubicBezTo>
                    <a:pt x="872547" y="905120"/>
                    <a:pt x="871489" y="940688"/>
                    <a:pt x="845493" y="969325"/>
                  </a:cubicBezTo>
                  <a:cubicBezTo>
                    <a:pt x="827356" y="989268"/>
                    <a:pt x="805391" y="1002564"/>
                    <a:pt x="781964" y="1012393"/>
                  </a:cubicBezTo>
                  <a:cubicBezTo>
                    <a:pt x="712540" y="1041655"/>
                    <a:pt x="641101" y="1061655"/>
                    <a:pt x="567545" y="1072678"/>
                  </a:cubicBezTo>
                  <a:cubicBezTo>
                    <a:pt x="454543" y="1089610"/>
                    <a:pt x="341389" y="1090462"/>
                    <a:pt x="228235" y="1077053"/>
                  </a:cubicBezTo>
                  <a:cubicBezTo>
                    <a:pt x="170046" y="1070178"/>
                    <a:pt x="112008" y="1060178"/>
                    <a:pt x="58152" y="1031996"/>
                  </a:cubicBezTo>
                  <a:cubicBezTo>
                    <a:pt x="43692" y="1024439"/>
                    <a:pt x="29536" y="1015064"/>
                    <a:pt x="17243" y="1003757"/>
                  </a:cubicBezTo>
                  <a:cubicBezTo>
                    <a:pt x="-2556" y="985518"/>
                    <a:pt x="-4824" y="964666"/>
                    <a:pt x="7973" y="940120"/>
                  </a:cubicBezTo>
                  <a:cubicBezTo>
                    <a:pt x="12054" y="932336"/>
                    <a:pt x="16336" y="924097"/>
                    <a:pt x="22331" y="918358"/>
                  </a:cubicBezTo>
                  <a:cubicBezTo>
                    <a:pt x="39662" y="901767"/>
                    <a:pt x="48932" y="879381"/>
                    <a:pt x="59059" y="857506"/>
                  </a:cubicBezTo>
                  <a:cubicBezTo>
                    <a:pt x="179064" y="598300"/>
                    <a:pt x="311916" y="347843"/>
                    <a:pt x="458573" y="106705"/>
                  </a:cubicBezTo>
                  <a:cubicBezTo>
                    <a:pt x="468095" y="91080"/>
                    <a:pt x="477819" y="75455"/>
                    <a:pt x="488701" y="61080"/>
                  </a:cubicBezTo>
                  <a:cubicBezTo>
                    <a:pt x="499281" y="47103"/>
                    <a:pt x="505175" y="32330"/>
                    <a:pt x="502757" y="13807"/>
                  </a:cubicBezTo>
                  <a:cubicBezTo>
                    <a:pt x="502253" y="9830"/>
                    <a:pt x="502656" y="5739"/>
                    <a:pt x="502656" y="0"/>
                  </a:cubicBezTo>
                  <a:close/>
                  <a:moveTo>
                    <a:pt x="471068" y="757221"/>
                  </a:moveTo>
                  <a:cubicBezTo>
                    <a:pt x="465425" y="756426"/>
                    <a:pt x="462604" y="755460"/>
                    <a:pt x="459883" y="755687"/>
                  </a:cubicBezTo>
                  <a:cubicBezTo>
                    <a:pt x="439479" y="757505"/>
                    <a:pt x="418924" y="758358"/>
                    <a:pt x="398671" y="761653"/>
                  </a:cubicBezTo>
                  <a:cubicBezTo>
                    <a:pt x="282747" y="780687"/>
                    <a:pt x="175235" y="826142"/>
                    <a:pt x="75483" y="895177"/>
                  </a:cubicBezTo>
                  <a:cubicBezTo>
                    <a:pt x="67522" y="900688"/>
                    <a:pt x="59714" y="907506"/>
                    <a:pt x="53920" y="915631"/>
                  </a:cubicBezTo>
                  <a:cubicBezTo>
                    <a:pt x="41274" y="933415"/>
                    <a:pt x="29989" y="952506"/>
                    <a:pt x="17293" y="972450"/>
                  </a:cubicBezTo>
                  <a:cubicBezTo>
                    <a:pt x="21374" y="990234"/>
                    <a:pt x="35682" y="999950"/>
                    <a:pt x="50040" y="1007280"/>
                  </a:cubicBezTo>
                  <a:cubicBezTo>
                    <a:pt x="72611" y="1018814"/>
                    <a:pt x="95785" y="1029723"/>
                    <a:pt x="119616" y="1036882"/>
                  </a:cubicBezTo>
                  <a:cubicBezTo>
                    <a:pt x="181331" y="1055405"/>
                    <a:pt x="244760" y="1062564"/>
                    <a:pt x="308390" y="1065803"/>
                  </a:cubicBezTo>
                  <a:cubicBezTo>
                    <a:pt x="385925" y="1069780"/>
                    <a:pt x="463410" y="1068019"/>
                    <a:pt x="540643" y="1057735"/>
                  </a:cubicBezTo>
                  <a:cubicBezTo>
                    <a:pt x="617926" y="1047450"/>
                    <a:pt x="693546" y="1029098"/>
                    <a:pt x="766295" y="997791"/>
                  </a:cubicBezTo>
                  <a:cubicBezTo>
                    <a:pt x="784533" y="989950"/>
                    <a:pt x="801813" y="978529"/>
                    <a:pt x="818338" y="966597"/>
                  </a:cubicBezTo>
                  <a:cubicBezTo>
                    <a:pt x="826550" y="960631"/>
                    <a:pt x="833502" y="950802"/>
                    <a:pt x="838490" y="941086"/>
                  </a:cubicBezTo>
                  <a:cubicBezTo>
                    <a:pt x="845644" y="927222"/>
                    <a:pt x="843024" y="912677"/>
                    <a:pt x="836274" y="898699"/>
                  </a:cubicBezTo>
                  <a:cubicBezTo>
                    <a:pt x="830278" y="886256"/>
                    <a:pt x="820404" y="889324"/>
                    <a:pt x="811184" y="889324"/>
                  </a:cubicBezTo>
                  <a:cubicBezTo>
                    <a:pt x="710928" y="889267"/>
                    <a:pt x="610621" y="889381"/>
                    <a:pt x="510364" y="889040"/>
                  </a:cubicBezTo>
                  <a:cubicBezTo>
                    <a:pt x="495854" y="889040"/>
                    <a:pt x="481244" y="887336"/>
                    <a:pt x="466936" y="884608"/>
                  </a:cubicBezTo>
                  <a:cubicBezTo>
                    <a:pt x="461294" y="883529"/>
                    <a:pt x="454795" y="878642"/>
                    <a:pt x="451621" y="873301"/>
                  </a:cubicBezTo>
                  <a:cubicBezTo>
                    <a:pt x="447389" y="866142"/>
                    <a:pt x="453989" y="862165"/>
                    <a:pt x="458674" y="857960"/>
                  </a:cubicBezTo>
                  <a:cubicBezTo>
                    <a:pt x="461243" y="855631"/>
                    <a:pt x="463762" y="851483"/>
                    <a:pt x="464115" y="847960"/>
                  </a:cubicBezTo>
                  <a:cubicBezTo>
                    <a:pt x="466735" y="818017"/>
                    <a:pt x="468800" y="788017"/>
                    <a:pt x="471118" y="757164"/>
                  </a:cubicBezTo>
                  <a:close/>
                  <a:moveTo>
                    <a:pt x="789873" y="821824"/>
                  </a:moveTo>
                  <a:cubicBezTo>
                    <a:pt x="748209" y="688641"/>
                    <a:pt x="709064" y="556936"/>
                    <a:pt x="665837" y="426878"/>
                  </a:cubicBezTo>
                  <a:cubicBezTo>
                    <a:pt x="606389" y="247956"/>
                    <a:pt x="532934" y="56421"/>
                    <a:pt x="521750" y="41762"/>
                  </a:cubicBezTo>
                  <a:cubicBezTo>
                    <a:pt x="514294" y="88864"/>
                    <a:pt x="492630" y="707619"/>
                    <a:pt x="497567" y="734551"/>
                  </a:cubicBezTo>
                  <a:cubicBezTo>
                    <a:pt x="526637" y="736653"/>
                    <a:pt x="555757" y="738414"/>
                    <a:pt x="584826" y="741084"/>
                  </a:cubicBezTo>
                  <a:cubicBezTo>
                    <a:pt x="613946" y="743755"/>
                    <a:pt x="643620" y="743414"/>
                    <a:pt x="670926" y="758812"/>
                  </a:cubicBezTo>
                  <a:cubicBezTo>
                    <a:pt x="611729" y="763301"/>
                    <a:pt x="552784" y="751425"/>
                    <a:pt x="494142" y="754948"/>
                  </a:cubicBezTo>
                  <a:cubicBezTo>
                    <a:pt x="488952" y="787619"/>
                    <a:pt x="484167" y="817846"/>
                    <a:pt x="479481" y="847619"/>
                  </a:cubicBezTo>
                  <a:cubicBezTo>
                    <a:pt x="485980" y="855290"/>
                    <a:pt x="493235" y="863870"/>
                    <a:pt x="500842" y="872904"/>
                  </a:cubicBezTo>
                  <a:cubicBezTo>
                    <a:pt x="592030" y="876938"/>
                    <a:pt x="793047" y="874267"/>
                    <a:pt x="810479" y="867563"/>
                  </a:cubicBezTo>
                  <a:cubicBezTo>
                    <a:pt x="792241" y="854494"/>
                    <a:pt x="776271" y="841596"/>
                    <a:pt x="759091" y="831142"/>
                  </a:cubicBezTo>
                  <a:cubicBezTo>
                    <a:pt x="706040" y="798755"/>
                    <a:pt x="648254" y="785517"/>
                    <a:pt x="588705" y="780346"/>
                  </a:cubicBezTo>
                  <a:cubicBezTo>
                    <a:pt x="570014" y="778755"/>
                    <a:pt x="551273" y="777903"/>
                    <a:pt x="532531" y="776710"/>
                  </a:cubicBezTo>
                  <a:cubicBezTo>
                    <a:pt x="532784" y="774494"/>
                    <a:pt x="532985" y="772221"/>
                    <a:pt x="533237" y="770005"/>
                  </a:cubicBezTo>
                  <a:cubicBezTo>
                    <a:pt x="623165" y="755119"/>
                    <a:pt x="708711" y="771028"/>
                    <a:pt x="789873" y="821824"/>
                  </a:cubicBezTo>
                  <a:close/>
                  <a:moveTo>
                    <a:pt x="501296" y="85569"/>
                  </a:moveTo>
                  <a:cubicBezTo>
                    <a:pt x="437565" y="168240"/>
                    <a:pt x="95836" y="809210"/>
                    <a:pt x="81176" y="869154"/>
                  </a:cubicBezTo>
                  <a:cubicBezTo>
                    <a:pt x="202693" y="790119"/>
                    <a:pt x="331263" y="742732"/>
                    <a:pt x="473385" y="737051"/>
                  </a:cubicBezTo>
                  <a:cubicBezTo>
                    <a:pt x="472176" y="517788"/>
                    <a:pt x="484317" y="301593"/>
                    <a:pt x="501296" y="85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7F85F5F-E4FD-9D3A-3EA5-24BF3111EB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2107" y="3870305"/>
              <a:ext cx="617698" cy="836941"/>
            </a:xfrm>
            <a:custGeom>
              <a:avLst/>
              <a:gdLst>
                <a:gd name="connsiteX0" fmla="*/ 100406 w 617698"/>
                <a:gd name="connsiteY0" fmla="*/ 167619 h 836941"/>
                <a:gd name="connsiteX1" fmla="*/ 105948 w 617698"/>
                <a:gd name="connsiteY1" fmla="*/ 190062 h 836941"/>
                <a:gd name="connsiteX2" fmla="*/ 107208 w 617698"/>
                <a:gd name="connsiteY2" fmla="*/ 246995 h 836941"/>
                <a:gd name="connsiteX3" fmla="*/ 108215 w 617698"/>
                <a:gd name="connsiteY3" fmla="*/ 774555 h 836941"/>
                <a:gd name="connsiteX4" fmla="*/ 108215 w 617698"/>
                <a:gd name="connsiteY4" fmla="*/ 804214 h 836941"/>
                <a:gd name="connsiteX5" fmla="*/ 129677 w 617698"/>
                <a:gd name="connsiteY5" fmla="*/ 787623 h 836941"/>
                <a:gd name="connsiteX6" fmla="*/ 211997 w 617698"/>
                <a:gd name="connsiteY6" fmla="*/ 713475 h 836941"/>
                <a:gd name="connsiteX7" fmla="*/ 263990 w 617698"/>
                <a:gd name="connsiteY7" fmla="*/ 677963 h 836941"/>
                <a:gd name="connsiteX8" fmla="*/ 239757 w 617698"/>
                <a:gd name="connsiteY8" fmla="*/ 710520 h 836941"/>
                <a:gd name="connsiteX9" fmla="*/ 142323 w 617698"/>
                <a:gd name="connsiteY9" fmla="*/ 799044 h 836941"/>
                <a:gd name="connsiteX10" fmla="*/ 131037 w 617698"/>
                <a:gd name="connsiteY10" fmla="*/ 808930 h 836941"/>
                <a:gd name="connsiteX11" fmla="*/ 308878 w 617698"/>
                <a:gd name="connsiteY11" fmla="*/ 796260 h 836941"/>
                <a:gd name="connsiteX12" fmla="*/ 484202 w 617698"/>
                <a:gd name="connsiteY12" fmla="*/ 787794 h 836941"/>
                <a:gd name="connsiteX13" fmla="*/ 588338 w 617698"/>
                <a:gd name="connsiteY13" fmla="*/ 634043 h 836941"/>
                <a:gd name="connsiteX14" fmla="*/ 492061 w 617698"/>
                <a:gd name="connsiteY14" fmla="*/ 649668 h 836941"/>
                <a:gd name="connsiteX15" fmla="*/ 489341 w 617698"/>
                <a:gd name="connsiteY15" fmla="*/ 718077 h 836941"/>
                <a:gd name="connsiteX16" fmla="*/ 476142 w 617698"/>
                <a:gd name="connsiteY16" fmla="*/ 783646 h 836941"/>
                <a:gd name="connsiteX17" fmla="*/ 461531 w 617698"/>
                <a:gd name="connsiteY17" fmla="*/ 752452 h 836941"/>
                <a:gd name="connsiteX18" fmla="*/ 461430 w 617698"/>
                <a:gd name="connsiteY18" fmla="*/ 680634 h 836941"/>
                <a:gd name="connsiteX19" fmla="*/ 461430 w 617698"/>
                <a:gd name="connsiteY19" fmla="*/ 653475 h 836941"/>
                <a:gd name="connsiteX20" fmla="*/ 399312 w 617698"/>
                <a:gd name="connsiteY20" fmla="*/ 658532 h 836941"/>
                <a:gd name="connsiteX21" fmla="*/ 337998 w 617698"/>
                <a:gd name="connsiteY21" fmla="*/ 663361 h 836941"/>
                <a:gd name="connsiteX22" fmla="*/ 278701 w 617698"/>
                <a:gd name="connsiteY22" fmla="*/ 669497 h 836941"/>
                <a:gd name="connsiteX23" fmla="*/ 301927 w 617698"/>
                <a:gd name="connsiteY23" fmla="*/ 650407 h 836941"/>
                <a:gd name="connsiteX24" fmla="*/ 373517 w 617698"/>
                <a:gd name="connsiteY24" fmla="*/ 639043 h 836941"/>
                <a:gd name="connsiteX25" fmla="*/ 450044 w 617698"/>
                <a:gd name="connsiteY25" fmla="*/ 631656 h 836941"/>
                <a:gd name="connsiteX26" fmla="*/ 463747 w 617698"/>
                <a:gd name="connsiteY26" fmla="*/ 627395 h 836941"/>
                <a:gd name="connsiteX27" fmla="*/ 468835 w 617698"/>
                <a:gd name="connsiteY27" fmla="*/ 139324 h 836941"/>
                <a:gd name="connsiteX28" fmla="*/ 255426 w 617698"/>
                <a:gd name="connsiteY28" fmla="*/ 147619 h 836941"/>
                <a:gd name="connsiteX29" fmla="*/ 255426 w 617698"/>
                <a:gd name="connsiteY29" fmla="*/ 198812 h 836941"/>
                <a:gd name="connsiteX30" fmla="*/ 258348 w 617698"/>
                <a:gd name="connsiteY30" fmla="*/ 580179 h 836941"/>
                <a:gd name="connsiteX31" fmla="*/ 249229 w 617698"/>
                <a:gd name="connsiteY31" fmla="*/ 629100 h 836941"/>
                <a:gd name="connsiteX32" fmla="*/ 233560 w 617698"/>
                <a:gd name="connsiteY32" fmla="*/ 608474 h 836941"/>
                <a:gd name="connsiteX33" fmla="*/ 234568 w 617698"/>
                <a:gd name="connsiteY33" fmla="*/ 578872 h 836941"/>
                <a:gd name="connsiteX34" fmla="*/ 237641 w 617698"/>
                <a:gd name="connsiteY34" fmla="*/ 162790 h 836941"/>
                <a:gd name="connsiteX35" fmla="*/ 236432 w 617698"/>
                <a:gd name="connsiteY35" fmla="*/ 148699 h 836941"/>
                <a:gd name="connsiteX36" fmla="*/ 81765 w 617698"/>
                <a:gd name="connsiteY36" fmla="*/ 164665 h 836941"/>
                <a:gd name="connsiteX37" fmla="*/ 86249 w 617698"/>
                <a:gd name="connsiteY37" fmla="*/ 150858 h 836941"/>
                <a:gd name="connsiteX38" fmla="*/ 229681 w 617698"/>
                <a:gd name="connsiteY38" fmla="*/ 33300 h 836941"/>
                <a:gd name="connsiteX39" fmla="*/ 247264 w 617698"/>
                <a:gd name="connsiteY39" fmla="*/ 24436 h 836941"/>
                <a:gd name="connsiteX40" fmla="*/ 434930 w 617698"/>
                <a:gd name="connsiteY40" fmla="*/ 3243 h 836941"/>
                <a:gd name="connsiteX41" fmla="*/ 540175 w 617698"/>
                <a:gd name="connsiteY41" fmla="*/ 4 h 836941"/>
                <a:gd name="connsiteX42" fmla="*/ 561031 w 617698"/>
                <a:gd name="connsiteY42" fmla="*/ 3186 h 836941"/>
                <a:gd name="connsiteX43" fmla="*/ 561284 w 617698"/>
                <a:gd name="connsiteY43" fmla="*/ 8641 h 836941"/>
                <a:gd name="connsiteX44" fmla="*/ 535086 w 617698"/>
                <a:gd name="connsiteY44" fmla="*/ 14096 h 836941"/>
                <a:gd name="connsiteX45" fmla="*/ 335832 w 617698"/>
                <a:gd name="connsiteY45" fmla="*/ 29550 h 836941"/>
                <a:gd name="connsiteX46" fmla="*/ 252806 w 617698"/>
                <a:gd name="connsiteY46" fmla="*/ 38357 h 836941"/>
                <a:gd name="connsiteX47" fmla="*/ 240715 w 617698"/>
                <a:gd name="connsiteY47" fmla="*/ 42789 h 836941"/>
                <a:gd name="connsiteX48" fmla="*/ 140105 w 617698"/>
                <a:gd name="connsiteY48" fmla="*/ 126653 h 836941"/>
                <a:gd name="connsiteX49" fmla="*/ 132598 w 617698"/>
                <a:gd name="connsiteY49" fmla="*/ 136539 h 836941"/>
                <a:gd name="connsiteX50" fmla="*/ 235324 w 617698"/>
                <a:gd name="connsiteY50" fmla="*/ 126369 h 836941"/>
                <a:gd name="connsiteX51" fmla="*/ 247163 w 617698"/>
                <a:gd name="connsiteY51" fmla="*/ 55005 h 836941"/>
                <a:gd name="connsiteX52" fmla="*/ 256786 w 617698"/>
                <a:gd name="connsiteY52" fmla="*/ 125005 h 836941"/>
                <a:gd name="connsiteX53" fmla="*/ 276938 w 617698"/>
                <a:gd name="connsiteY53" fmla="*/ 126198 h 836941"/>
                <a:gd name="connsiteX54" fmla="*/ 452362 w 617698"/>
                <a:gd name="connsiteY54" fmla="*/ 126653 h 836941"/>
                <a:gd name="connsiteX55" fmla="*/ 470952 w 617698"/>
                <a:gd name="connsiteY55" fmla="*/ 116710 h 836941"/>
                <a:gd name="connsiteX56" fmla="*/ 568286 w 617698"/>
                <a:gd name="connsiteY56" fmla="*/ 16766 h 836941"/>
                <a:gd name="connsiteX57" fmla="*/ 585063 w 617698"/>
                <a:gd name="connsiteY57" fmla="*/ 3584 h 836941"/>
                <a:gd name="connsiteX58" fmla="*/ 601386 w 617698"/>
                <a:gd name="connsiteY58" fmla="*/ 44152 h 836941"/>
                <a:gd name="connsiteX59" fmla="*/ 610001 w 617698"/>
                <a:gd name="connsiteY59" fmla="*/ 415405 h 836941"/>
                <a:gd name="connsiteX60" fmla="*/ 616853 w 617698"/>
                <a:gd name="connsiteY60" fmla="*/ 590974 h 836941"/>
                <a:gd name="connsiteX61" fmla="*/ 617407 w 617698"/>
                <a:gd name="connsiteY61" fmla="*/ 620634 h 836941"/>
                <a:gd name="connsiteX62" fmla="*/ 611512 w 617698"/>
                <a:gd name="connsiteY62" fmla="*/ 637850 h 836941"/>
                <a:gd name="connsiteX63" fmla="*/ 588640 w 617698"/>
                <a:gd name="connsiteY63" fmla="*/ 666373 h 836941"/>
                <a:gd name="connsiteX64" fmla="*/ 510853 w 617698"/>
                <a:gd name="connsiteY64" fmla="*/ 786203 h 836941"/>
                <a:gd name="connsiteX65" fmla="*/ 486016 w 617698"/>
                <a:gd name="connsiteY65" fmla="*/ 803817 h 836941"/>
                <a:gd name="connsiteX66" fmla="*/ 353112 w 617698"/>
                <a:gd name="connsiteY66" fmla="*/ 819044 h 836941"/>
                <a:gd name="connsiteX67" fmla="*/ 127309 w 617698"/>
                <a:gd name="connsiteY67" fmla="*/ 831771 h 836941"/>
                <a:gd name="connsiteX68" fmla="*/ 103480 w 617698"/>
                <a:gd name="connsiteY68" fmla="*/ 835578 h 836941"/>
                <a:gd name="connsiteX69" fmla="*/ 85544 w 617698"/>
                <a:gd name="connsiteY69" fmla="*/ 836942 h 836941"/>
                <a:gd name="connsiteX70" fmla="*/ 85544 w 617698"/>
                <a:gd name="connsiteY70" fmla="*/ 752737 h 836941"/>
                <a:gd name="connsiteX71" fmla="*/ 51437 w 617698"/>
                <a:gd name="connsiteY71" fmla="*/ 816999 h 836941"/>
                <a:gd name="connsiteX72" fmla="*/ 53350 w 617698"/>
                <a:gd name="connsiteY72" fmla="*/ 780691 h 836941"/>
                <a:gd name="connsiteX73" fmla="*/ 60303 w 617698"/>
                <a:gd name="connsiteY73" fmla="*/ 729384 h 836941"/>
                <a:gd name="connsiteX74" fmla="*/ 27909 w 617698"/>
                <a:gd name="connsiteY74" fmla="*/ 650236 h 836941"/>
                <a:gd name="connsiteX75" fmla="*/ 8109 w 617698"/>
                <a:gd name="connsiteY75" fmla="*/ 634725 h 836941"/>
                <a:gd name="connsiteX76" fmla="*/ 150 w 617698"/>
                <a:gd name="connsiteY76" fmla="*/ 620008 h 836941"/>
                <a:gd name="connsiteX77" fmla="*/ 16926 w 617698"/>
                <a:gd name="connsiteY77" fmla="*/ 616713 h 836941"/>
                <a:gd name="connsiteX78" fmla="*/ 46146 w 617698"/>
                <a:gd name="connsiteY78" fmla="*/ 633418 h 836941"/>
                <a:gd name="connsiteX79" fmla="*/ 85393 w 617698"/>
                <a:gd name="connsiteY79" fmla="*/ 684725 h 836941"/>
                <a:gd name="connsiteX80" fmla="*/ 86501 w 617698"/>
                <a:gd name="connsiteY80" fmla="*/ 662111 h 836941"/>
                <a:gd name="connsiteX81" fmla="*/ 88164 w 617698"/>
                <a:gd name="connsiteY81" fmla="*/ 198983 h 836941"/>
                <a:gd name="connsiteX82" fmla="*/ 100557 w 617698"/>
                <a:gd name="connsiteY82" fmla="*/ 167790 h 836941"/>
                <a:gd name="connsiteX83" fmla="*/ 586322 w 617698"/>
                <a:gd name="connsiteY83" fmla="*/ 34379 h 836941"/>
                <a:gd name="connsiteX84" fmla="*/ 577153 w 617698"/>
                <a:gd name="connsiteY84" fmla="*/ 35971 h 836941"/>
                <a:gd name="connsiteX85" fmla="*/ 494479 w 617698"/>
                <a:gd name="connsiteY85" fmla="*/ 121028 h 836941"/>
                <a:gd name="connsiteX86" fmla="*/ 489391 w 617698"/>
                <a:gd name="connsiteY86" fmla="*/ 138244 h 836941"/>
                <a:gd name="connsiteX87" fmla="*/ 490650 w 617698"/>
                <a:gd name="connsiteY87" fmla="*/ 212449 h 836941"/>
                <a:gd name="connsiteX88" fmla="*/ 494177 w 617698"/>
                <a:gd name="connsiteY88" fmla="*/ 573929 h 836941"/>
                <a:gd name="connsiteX89" fmla="*/ 494177 w 617698"/>
                <a:gd name="connsiteY89" fmla="*/ 625065 h 836941"/>
                <a:gd name="connsiteX90" fmla="*/ 594585 w 617698"/>
                <a:gd name="connsiteY90" fmla="*/ 613418 h 836941"/>
                <a:gd name="connsiteX91" fmla="*/ 586322 w 617698"/>
                <a:gd name="connsiteY91" fmla="*/ 323359 h 836941"/>
                <a:gd name="connsiteX92" fmla="*/ 586322 w 617698"/>
                <a:gd name="connsiteY92" fmla="*/ 34436 h 83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17698" h="836941">
                  <a:moveTo>
                    <a:pt x="100406" y="167619"/>
                  </a:moveTo>
                  <a:cubicBezTo>
                    <a:pt x="102471" y="175688"/>
                    <a:pt x="105545" y="182733"/>
                    <a:pt x="105948" y="190062"/>
                  </a:cubicBezTo>
                  <a:cubicBezTo>
                    <a:pt x="107006" y="208983"/>
                    <a:pt x="107157" y="228017"/>
                    <a:pt x="107208" y="246995"/>
                  </a:cubicBezTo>
                  <a:cubicBezTo>
                    <a:pt x="107610" y="422848"/>
                    <a:pt x="107913" y="598701"/>
                    <a:pt x="108215" y="774555"/>
                  </a:cubicBezTo>
                  <a:cubicBezTo>
                    <a:pt x="108215" y="782737"/>
                    <a:pt x="108215" y="790919"/>
                    <a:pt x="108215" y="804214"/>
                  </a:cubicBezTo>
                  <a:cubicBezTo>
                    <a:pt x="117233" y="797282"/>
                    <a:pt x="123782" y="792851"/>
                    <a:pt x="129677" y="787623"/>
                  </a:cubicBezTo>
                  <a:cubicBezTo>
                    <a:pt x="157184" y="763021"/>
                    <a:pt x="184339" y="737850"/>
                    <a:pt x="211997" y="713475"/>
                  </a:cubicBezTo>
                  <a:cubicBezTo>
                    <a:pt x="227918" y="699441"/>
                    <a:pt x="244242" y="685918"/>
                    <a:pt x="263990" y="677963"/>
                  </a:cubicBezTo>
                  <a:cubicBezTo>
                    <a:pt x="258902" y="691941"/>
                    <a:pt x="249481" y="701543"/>
                    <a:pt x="239757" y="710520"/>
                  </a:cubicBezTo>
                  <a:cubicBezTo>
                    <a:pt x="207413" y="740180"/>
                    <a:pt x="174818" y="769555"/>
                    <a:pt x="142323" y="799044"/>
                  </a:cubicBezTo>
                  <a:cubicBezTo>
                    <a:pt x="139501" y="801601"/>
                    <a:pt x="136629" y="803987"/>
                    <a:pt x="131037" y="808930"/>
                  </a:cubicBezTo>
                  <a:cubicBezTo>
                    <a:pt x="192501" y="804498"/>
                    <a:pt x="250640" y="799782"/>
                    <a:pt x="308878" y="796260"/>
                  </a:cubicBezTo>
                  <a:cubicBezTo>
                    <a:pt x="367270" y="792794"/>
                    <a:pt x="425711" y="790578"/>
                    <a:pt x="484202" y="787794"/>
                  </a:cubicBezTo>
                  <a:cubicBezTo>
                    <a:pt x="518360" y="737339"/>
                    <a:pt x="552417" y="687111"/>
                    <a:pt x="588338" y="634043"/>
                  </a:cubicBezTo>
                  <a:cubicBezTo>
                    <a:pt x="555541" y="639384"/>
                    <a:pt x="525061" y="644327"/>
                    <a:pt x="492061" y="649668"/>
                  </a:cubicBezTo>
                  <a:cubicBezTo>
                    <a:pt x="491256" y="672566"/>
                    <a:pt x="491759" y="695520"/>
                    <a:pt x="489341" y="718077"/>
                  </a:cubicBezTo>
                  <a:cubicBezTo>
                    <a:pt x="487023" y="740009"/>
                    <a:pt x="492414" y="764612"/>
                    <a:pt x="476142" y="783646"/>
                  </a:cubicBezTo>
                  <a:cubicBezTo>
                    <a:pt x="461379" y="777794"/>
                    <a:pt x="461984" y="763987"/>
                    <a:pt x="461531" y="752452"/>
                  </a:cubicBezTo>
                  <a:cubicBezTo>
                    <a:pt x="460675" y="728532"/>
                    <a:pt x="461379" y="704611"/>
                    <a:pt x="461430" y="680634"/>
                  </a:cubicBezTo>
                  <a:cubicBezTo>
                    <a:pt x="461430" y="672566"/>
                    <a:pt x="461430" y="664497"/>
                    <a:pt x="461430" y="653475"/>
                  </a:cubicBezTo>
                  <a:cubicBezTo>
                    <a:pt x="439566" y="655236"/>
                    <a:pt x="419464" y="656884"/>
                    <a:pt x="399312" y="658532"/>
                  </a:cubicBezTo>
                  <a:cubicBezTo>
                    <a:pt x="378857" y="660179"/>
                    <a:pt x="358453" y="662225"/>
                    <a:pt x="337998" y="663361"/>
                  </a:cubicBezTo>
                  <a:cubicBezTo>
                    <a:pt x="318603" y="664441"/>
                    <a:pt x="299609" y="675520"/>
                    <a:pt x="278701" y="669497"/>
                  </a:cubicBezTo>
                  <a:cubicBezTo>
                    <a:pt x="282279" y="652281"/>
                    <a:pt x="293665" y="652168"/>
                    <a:pt x="301927" y="650407"/>
                  </a:cubicBezTo>
                  <a:cubicBezTo>
                    <a:pt x="325605" y="645406"/>
                    <a:pt x="349536" y="641941"/>
                    <a:pt x="373517" y="639043"/>
                  </a:cubicBezTo>
                  <a:cubicBezTo>
                    <a:pt x="398959" y="635918"/>
                    <a:pt x="424552" y="634270"/>
                    <a:pt x="450044" y="631656"/>
                  </a:cubicBezTo>
                  <a:cubicBezTo>
                    <a:pt x="454276" y="631202"/>
                    <a:pt x="458357" y="629100"/>
                    <a:pt x="463747" y="627395"/>
                  </a:cubicBezTo>
                  <a:cubicBezTo>
                    <a:pt x="465460" y="464780"/>
                    <a:pt x="467123" y="302506"/>
                    <a:pt x="468835" y="139324"/>
                  </a:cubicBezTo>
                  <a:cubicBezTo>
                    <a:pt x="396993" y="142108"/>
                    <a:pt x="327218" y="144835"/>
                    <a:pt x="255426" y="147619"/>
                  </a:cubicBezTo>
                  <a:cubicBezTo>
                    <a:pt x="255426" y="166199"/>
                    <a:pt x="255325" y="182505"/>
                    <a:pt x="255426" y="198812"/>
                  </a:cubicBezTo>
                  <a:cubicBezTo>
                    <a:pt x="256433" y="325916"/>
                    <a:pt x="257592" y="453075"/>
                    <a:pt x="258348" y="580179"/>
                  </a:cubicBezTo>
                  <a:cubicBezTo>
                    <a:pt x="258448" y="597111"/>
                    <a:pt x="258448" y="614667"/>
                    <a:pt x="249229" y="629100"/>
                  </a:cubicBezTo>
                  <a:cubicBezTo>
                    <a:pt x="235122" y="628986"/>
                    <a:pt x="234266" y="617963"/>
                    <a:pt x="233560" y="608474"/>
                  </a:cubicBezTo>
                  <a:cubicBezTo>
                    <a:pt x="232856" y="598701"/>
                    <a:pt x="234468" y="588758"/>
                    <a:pt x="234568" y="578872"/>
                  </a:cubicBezTo>
                  <a:cubicBezTo>
                    <a:pt x="235677" y="440178"/>
                    <a:pt x="236685" y="301484"/>
                    <a:pt x="237641" y="162790"/>
                  </a:cubicBezTo>
                  <a:cubicBezTo>
                    <a:pt x="237641" y="158812"/>
                    <a:pt x="236987" y="154835"/>
                    <a:pt x="236432" y="148699"/>
                  </a:cubicBezTo>
                  <a:cubicBezTo>
                    <a:pt x="184843" y="148471"/>
                    <a:pt x="134766" y="159096"/>
                    <a:pt x="81765" y="164665"/>
                  </a:cubicBezTo>
                  <a:cubicBezTo>
                    <a:pt x="83931" y="157676"/>
                    <a:pt x="84083" y="152903"/>
                    <a:pt x="86249" y="150858"/>
                  </a:cubicBezTo>
                  <a:cubicBezTo>
                    <a:pt x="131339" y="107448"/>
                    <a:pt x="177840" y="66255"/>
                    <a:pt x="229681" y="33300"/>
                  </a:cubicBezTo>
                  <a:cubicBezTo>
                    <a:pt x="235274" y="29721"/>
                    <a:pt x="241168" y="25175"/>
                    <a:pt x="247264" y="24436"/>
                  </a:cubicBezTo>
                  <a:cubicBezTo>
                    <a:pt x="309786" y="16823"/>
                    <a:pt x="372308" y="8982"/>
                    <a:pt x="434930" y="3243"/>
                  </a:cubicBezTo>
                  <a:cubicBezTo>
                    <a:pt x="469844" y="61"/>
                    <a:pt x="505060" y="630"/>
                    <a:pt x="540175" y="4"/>
                  </a:cubicBezTo>
                  <a:cubicBezTo>
                    <a:pt x="547126" y="-109"/>
                    <a:pt x="554080" y="2050"/>
                    <a:pt x="561031" y="3186"/>
                  </a:cubicBezTo>
                  <a:cubicBezTo>
                    <a:pt x="561132" y="5004"/>
                    <a:pt x="561233" y="6823"/>
                    <a:pt x="561284" y="8641"/>
                  </a:cubicBezTo>
                  <a:cubicBezTo>
                    <a:pt x="552568" y="10516"/>
                    <a:pt x="543903" y="13414"/>
                    <a:pt x="535086" y="14096"/>
                  </a:cubicBezTo>
                  <a:cubicBezTo>
                    <a:pt x="468685" y="19436"/>
                    <a:pt x="402233" y="24152"/>
                    <a:pt x="335832" y="29550"/>
                  </a:cubicBezTo>
                  <a:cubicBezTo>
                    <a:pt x="308123" y="31823"/>
                    <a:pt x="280465" y="35175"/>
                    <a:pt x="252806" y="38357"/>
                  </a:cubicBezTo>
                  <a:cubicBezTo>
                    <a:pt x="248674" y="38811"/>
                    <a:pt x="243989" y="40118"/>
                    <a:pt x="240715" y="42789"/>
                  </a:cubicBezTo>
                  <a:cubicBezTo>
                    <a:pt x="207010" y="70516"/>
                    <a:pt x="173558" y="98585"/>
                    <a:pt x="140105" y="126653"/>
                  </a:cubicBezTo>
                  <a:cubicBezTo>
                    <a:pt x="137939" y="128471"/>
                    <a:pt x="136528" y="131312"/>
                    <a:pt x="132598" y="136539"/>
                  </a:cubicBezTo>
                  <a:cubicBezTo>
                    <a:pt x="168621" y="132960"/>
                    <a:pt x="201620" y="129721"/>
                    <a:pt x="235324" y="126369"/>
                  </a:cubicBezTo>
                  <a:cubicBezTo>
                    <a:pt x="245047" y="105062"/>
                    <a:pt x="234065" y="79153"/>
                    <a:pt x="247163" y="55005"/>
                  </a:cubicBezTo>
                  <a:cubicBezTo>
                    <a:pt x="258197" y="78300"/>
                    <a:pt x="250388" y="101539"/>
                    <a:pt x="256786" y="125005"/>
                  </a:cubicBezTo>
                  <a:cubicBezTo>
                    <a:pt x="262882" y="125403"/>
                    <a:pt x="269935" y="126198"/>
                    <a:pt x="276938" y="126198"/>
                  </a:cubicBezTo>
                  <a:cubicBezTo>
                    <a:pt x="335429" y="126312"/>
                    <a:pt x="393870" y="125914"/>
                    <a:pt x="452362" y="126653"/>
                  </a:cubicBezTo>
                  <a:cubicBezTo>
                    <a:pt x="461028" y="126766"/>
                    <a:pt x="465460" y="122448"/>
                    <a:pt x="470952" y="116710"/>
                  </a:cubicBezTo>
                  <a:cubicBezTo>
                    <a:pt x="503195" y="83130"/>
                    <a:pt x="535690" y="49834"/>
                    <a:pt x="568286" y="16766"/>
                  </a:cubicBezTo>
                  <a:cubicBezTo>
                    <a:pt x="573475" y="11539"/>
                    <a:pt x="579773" y="7675"/>
                    <a:pt x="585063" y="3584"/>
                  </a:cubicBezTo>
                  <a:cubicBezTo>
                    <a:pt x="599523" y="14777"/>
                    <a:pt x="601083" y="28925"/>
                    <a:pt x="601386" y="44152"/>
                  </a:cubicBezTo>
                  <a:cubicBezTo>
                    <a:pt x="604107" y="167903"/>
                    <a:pt x="606676" y="291654"/>
                    <a:pt x="610001" y="415405"/>
                  </a:cubicBezTo>
                  <a:cubicBezTo>
                    <a:pt x="611563" y="473928"/>
                    <a:pt x="614536" y="532451"/>
                    <a:pt x="616853" y="590974"/>
                  </a:cubicBezTo>
                  <a:cubicBezTo>
                    <a:pt x="617256" y="600861"/>
                    <a:pt x="618163" y="610861"/>
                    <a:pt x="617407" y="620634"/>
                  </a:cubicBezTo>
                  <a:cubicBezTo>
                    <a:pt x="616903" y="626770"/>
                    <a:pt x="614788" y="636713"/>
                    <a:pt x="611512" y="637850"/>
                  </a:cubicBezTo>
                  <a:cubicBezTo>
                    <a:pt x="598263" y="642452"/>
                    <a:pt x="595341" y="656202"/>
                    <a:pt x="588640" y="666373"/>
                  </a:cubicBezTo>
                  <a:cubicBezTo>
                    <a:pt x="562493" y="706146"/>
                    <a:pt x="536598" y="746146"/>
                    <a:pt x="510853" y="786203"/>
                  </a:cubicBezTo>
                  <a:cubicBezTo>
                    <a:pt x="504555" y="796033"/>
                    <a:pt x="496746" y="800521"/>
                    <a:pt x="486016" y="803817"/>
                  </a:cubicBezTo>
                  <a:cubicBezTo>
                    <a:pt x="442335" y="817169"/>
                    <a:pt x="397598" y="816317"/>
                    <a:pt x="353112" y="819044"/>
                  </a:cubicBezTo>
                  <a:cubicBezTo>
                    <a:pt x="277845" y="823646"/>
                    <a:pt x="202577" y="827396"/>
                    <a:pt x="127309" y="831771"/>
                  </a:cubicBezTo>
                  <a:cubicBezTo>
                    <a:pt x="119349" y="832226"/>
                    <a:pt x="111439" y="834555"/>
                    <a:pt x="103480" y="835578"/>
                  </a:cubicBezTo>
                  <a:cubicBezTo>
                    <a:pt x="97282" y="836374"/>
                    <a:pt x="91085" y="836544"/>
                    <a:pt x="85544" y="836942"/>
                  </a:cubicBezTo>
                  <a:lnTo>
                    <a:pt x="85544" y="752737"/>
                  </a:lnTo>
                  <a:cubicBezTo>
                    <a:pt x="74158" y="774498"/>
                    <a:pt x="73553" y="800351"/>
                    <a:pt x="51437" y="816999"/>
                  </a:cubicBezTo>
                  <a:cubicBezTo>
                    <a:pt x="52141" y="802453"/>
                    <a:pt x="52141" y="791487"/>
                    <a:pt x="53350" y="780691"/>
                  </a:cubicBezTo>
                  <a:cubicBezTo>
                    <a:pt x="55265" y="763532"/>
                    <a:pt x="58590" y="746543"/>
                    <a:pt x="60303" y="729384"/>
                  </a:cubicBezTo>
                  <a:cubicBezTo>
                    <a:pt x="63578" y="695918"/>
                    <a:pt x="51235" y="670009"/>
                    <a:pt x="27909" y="650236"/>
                  </a:cubicBezTo>
                  <a:cubicBezTo>
                    <a:pt x="21511" y="644782"/>
                    <a:pt x="14055" y="640690"/>
                    <a:pt x="8109" y="634725"/>
                  </a:cubicBezTo>
                  <a:cubicBezTo>
                    <a:pt x="4331" y="630918"/>
                    <a:pt x="-960" y="623531"/>
                    <a:pt x="150" y="620008"/>
                  </a:cubicBezTo>
                  <a:cubicBezTo>
                    <a:pt x="3021" y="610804"/>
                    <a:pt x="10981" y="613702"/>
                    <a:pt x="16926" y="616713"/>
                  </a:cubicBezTo>
                  <a:cubicBezTo>
                    <a:pt x="26901" y="621713"/>
                    <a:pt x="36977" y="626827"/>
                    <a:pt x="46146" y="633418"/>
                  </a:cubicBezTo>
                  <a:cubicBezTo>
                    <a:pt x="63225" y="645804"/>
                    <a:pt x="75014" y="663532"/>
                    <a:pt x="85393" y="684725"/>
                  </a:cubicBezTo>
                  <a:cubicBezTo>
                    <a:pt x="85796" y="677168"/>
                    <a:pt x="86451" y="669668"/>
                    <a:pt x="86501" y="662111"/>
                  </a:cubicBezTo>
                  <a:cubicBezTo>
                    <a:pt x="87056" y="507735"/>
                    <a:pt x="87458" y="353359"/>
                    <a:pt x="88164" y="198983"/>
                  </a:cubicBezTo>
                  <a:cubicBezTo>
                    <a:pt x="88164" y="188301"/>
                    <a:pt x="84687" y="175233"/>
                    <a:pt x="100557" y="167790"/>
                  </a:cubicBezTo>
                  <a:close/>
                  <a:moveTo>
                    <a:pt x="586322" y="34379"/>
                  </a:moveTo>
                  <a:cubicBezTo>
                    <a:pt x="579773" y="35459"/>
                    <a:pt x="577960" y="35118"/>
                    <a:pt x="577153" y="35971"/>
                  </a:cubicBezTo>
                  <a:cubicBezTo>
                    <a:pt x="549444" y="64153"/>
                    <a:pt x="521684" y="92221"/>
                    <a:pt x="494479" y="121028"/>
                  </a:cubicBezTo>
                  <a:cubicBezTo>
                    <a:pt x="491003" y="124721"/>
                    <a:pt x="489391" y="132391"/>
                    <a:pt x="489391" y="138244"/>
                  </a:cubicBezTo>
                  <a:cubicBezTo>
                    <a:pt x="489290" y="162960"/>
                    <a:pt x="490398" y="187733"/>
                    <a:pt x="490650" y="212449"/>
                  </a:cubicBezTo>
                  <a:cubicBezTo>
                    <a:pt x="491910" y="332961"/>
                    <a:pt x="493069" y="453416"/>
                    <a:pt x="494177" y="573929"/>
                  </a:cubicBezTo>
                  <a:cubicBezTo>
                    <a:pt x="494328" y="590122"/>
                    <a:pt x="494177" y="606315"/>
                    <a:pt x="494177" y="625065"/>
                  </a:cubicBezTo>
                  <a:cubicBezTo>
                    <a:pt x="527982" y="621145"/>
                    <a:pt x="560981" y="617281"/>
                    <a:pt x="594585" y="613418"/>
                  </a:cubicBezTo>
                  <a:cubicBezTo>
                    <a:pt x="585164" y="514724"/>
                    <a:pt x="586373" y="418984"/>
                    <a:pt x="586322" y="323359"/>
                  </a:cubicBezTo>
                  <a:cubicBezTo>
                    <a:pt x="586222" y="227676"/>
                    <a:pt x="586322" y="131994"/>
                    <a:pt x="586322" y="344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1AD190E-5D49-7A16-2CDB-46D6C65629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9919" y="5751619"/>
              <a:ext cx="1187329" cy="620241"/>
            </a:xfrm>
            <a:custGeom>
              <a:avLst/>
              <a:gdLst>
                <a:gd name="connsiteX0" fmla="*/ 50 w 1187329"/>
                <a:gd name="connsiteY0" fmla="*/ 609503 h 620241"/>
                <a:gd name="connsiteX1" fmla="*/ 7406 w 1187329"/>
                <a:gd name="connsiteY1" fmla="*/ 594787 h 620241"/>
                <a:gd name="connsiteX2" fmla="*/ 33352 w 1187329"/>
                <a:gd name="connsiteY2" fmla="*/ 576377 h 620241"/>
                <a:gd name="connsiteX3" fmla="*/ 457250 w 1187329"/>
                <a:gd name="connsiteY3" fmla="*/ 343706 h 620241"/>
                <a:gd name="connsiteX4" fmla="*/ 754996 w 1187329"/>
                <a:gd name="connsiteY4" fmla="*/ 198080 h 620241"/>
                <a:gd name="connsiteX5" fmla="*/ 1056321 w 1187329"/>
                <a:gd name="connsiteY5" fmla="*/ 43135 h 620241"/>
                <a:gd name="connsiteX6" fmla="*/ 1137584 w 1187329"/>
                <a:gd name="connsiteY6" fmla="*/ 6146 h 620241"/>
                <a:gd name="connsiteX7" fmla="*/ 1171842 w 1187329"/>
                <a:gd name="connsiteY7" fmla="*/ 237 h 620241"/>
                <a:gd name="connsiteX8" fmla="*/ 1187309 w 1187329"/>
                <a:gd name="connsiteY8" fmla="*/ 17794 h 620241"/>
                <a:gd name="connsiteX9" fmla="*/ 1187309 w 1187329"/>
                <a:gd name="connsiteY9" fmla="*/ 32624 h 620241"/>
                <a:gd name="connsiteX10" fmla="*/ 1186956 w 1187329"/>
                <a:gd name="connsiteY10" fmla="*/ 569900 h 620241"/>
                <a:gd name="connsiteX11" fmla="*/ 1186805 w 1187329"/>
                <a:gd name="connsiteY11" fmla="*/ 587230 h 620241"/>
                <a:gd name="connsiteX12" fmla="*/ 1155317 w 1187329"/>
                <a:gd name="connsiteY12" fmla="*/ 620241 h 620241"/>
                <a:gd name="connsiteX13" fmla="*/ 334221 w 1187329"/>
                <a:gd name="connsiteY13" fmla="*/ 619844 h 620241"/>
                <a:gd name="connsiteX14" fmla="*/ 66451 w 1187329"/>
                <a:gd name="connsiteY14" fmla="*/ 618480 h 620241"/>
                <a:gd name="connsiteX15" fmla="*/ 41160 w 1187329"/>
                <a:gd name="connsiteY15" fmla="*/ 615128 h 620241"/>
                <a:gd name="connsiteX16" fmla="*/ 40002 w 1187329"/>
                <a:gd name="connsiteY16" fmla="*/ 609332 h 620241"/>
                <a:gd name="connsiteX17" fmla="*/ 53554 w 1187329"/>
                <a:gd name="connsiteY17" fmla="*/ 602116 h 620241"/>
                <a:gd name="connsiteX18" fmla="*/ 82018 w 1187329"/>
                <a:gd name="connsiteY18" fmla="*/ 600866 h 620241"/>
                <a:gd name="connsiteX19" fmla="*/ 275226 w 1187329"/>
                <a:gd name="connsiteY19" fmla="*/ 600525 h 620241"/>
                <a:gd name="connsiteX20" fmla="*/ 300769 w 1187329"/>
                <a:gd name="connsiteY20" fmla="*/ 600525 h 620241"/>
                <a:gd name="connsiteX21" fmla="*/ 275630 w 1187329"/>
                <a:gd name="connsiteY21" fmla="*/ 465979 h 620241"/>
                <a:gd name="connsiteX22" fmla="*/ 5239 w 1187329"/>
                <a:gd name="connsiteY22" fmla="*/ 614048 h 620241"/>
                <a:gd name="connsiteX23" fmla="*/ 0 w 1187329"/>
                <a:gd name="connsiteY23" fmla="*/ 609389 h 620241"/>
                <a:gd name="connsiteX24" fmla="*/ 319158 w 1187329"/>
                <a:gd name="connsiteY24" fmla="*/ 598594 h 620241"/>
                <a:gd name="connsiteX25" fmla="*/ 1164789 w 1187329"/>
                <a:gd name="connsiteY25" fmla="*/ 595810 h 620241"/>
                <a:gd name="connsiteX26" fmla="*/ 1164789 w 1187329"/>
                <a:gd name="connsiteY26" fmla="*/ 18135 h 620241"/>
                <a:gd name="connsiteX27" fmla="*/ 1146854 w 1187329"/>
                <a:gd name="connsiteY27" fmla="*/ 25351 h 620241"/>
                <a:gd name="connsiteX28" fmla="*/ 1062467 w 1187329"/>
                <a:gd name="connsiteY28" fmla="*/ 66943 h 620241"/>
                <a:gd name="connsiteX29" fmla="*/ 733031 w 1187329"/>
                <a:gd name="connsiteY29" fmla="*/ 235864 h 620241"/>
                <a:gd name="connsiteX30" fmla="*/ 357447 w 1187329"/>
                <a:gd name="connsiteY30" fmla="*/ 421661 h 620241"/>
                <a:gd name="connsiteX31" fmla="*/ 292356 w 1187329"/>
                <a:gd name="connsiteY31" fmla="*/ 456433 h 620241"/>
                <a:gd name="connsiteX32" fmla="*/ 319107 w 1187329"/>
                <a:gd name="connsiteY32" fmla="*/ 598537 h 6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7329" h="620241">
                  <a:moveTo>
                    <a:pt x="50" y="609503"/>
                  </a:moveTo>
                  <a:cubicBezTo>
                    <a:pt x="2418" y="604503"/>
                    <a:pt x="3779" y="597969"/>
                    <a:pt x="7406" y="594787"/>
                  </a:cubicBezTo>
                  <a:cubicBezTo>
                    <a:pt x="15416" y="587741"/>
                    <a:pt x="24333" y="581832"/>
                    <a:pt x="33352" y="576377"/>
                  </a:cubicBezTo>
                  <a:cubicBezTo>
                    <a:pt x="171997" y="492627"/>
                    <a:pt x="313919" y="416490"/>
                    <a:pt x="457250" y="343706"/>
                  </a:cubicBezTo>
                  <a:cubicBezTo>
                    <a:pt x="555894" y="293591"/>
                    <a:pt x="656151" y="247682"/>
                    <a:pt x="754996" y="198080"/>
                  </a:cubicBezTo>
                  <a:cubicBezTo>
                    <a:pt x="855858" y="147511"/>
                    <a:pt x="955762" y="94499"/>
                    <a:pt x="1056321" y="43135"/>
                  </a:cubicBezTo>
                  <a:cubicBezTo>
                    <a:pt x="1082921" y="29556"/>
                    <a:pt x="1110126" y="17340"/>
                    <a:pt x="1137584" y="6146"/>
                  </a:cubicBezTo>
                  <a:cubicBezTo>
                    <a:pt x="1148264" y="1772"/>
                    <a:pt x="1160355" y="1828"/>
                    <a:pt x="1171842" y="237"/>
                  </a:cubicBezTo>
                  <a:cubicBezTo>
                    <a:pt x="1183480" y="-1410"/>
                    <a:pt x="1187662" y="5635"/>
                    <a:pt x="1187309" y="17794"/>
                  </a:cubicBezTo>
                  <a:cubicBezTo>
                    <a:pt x="1187158" y="22738"/>
                    <a:pt x="1187309" y="27681"/>
                    <a:pt x="1187309" y="32624"/>
                  </a:cubicBezTo>
                  <a:cubicBezTo>
                    <a:pt x="1187208" y="211716"/>
                    <a:pt x="1187057" y="390808"/>
                    <a:pt x="1186956" y="569900"/>
                  </a:cubicBezTo>
                  <a:cubicBezTo>
                    <a:pt x="1186956" y="575696"/>
                    <a:pt x="1187158" y="581491"/>
                    <a:pt x="1186805" y="587230"/>
                  </a:cubicBezTo>
                  <a:cubicBezTo>
                    <a:pt x="1185244" y="612287"/>
                    <a:pt x="1177586" y="620241"/>
                    <a:pt x="1155317" y="620241"/>
                  </a:cubicBezTo>
                  <a:cubicBezTo>
                    <a:pt x="881602" y="620128"/>
                    <a:pt x="607937" y="620071"/>
                    <a:pt x="334221" y="619844"/>
                  </a:cubicBezTo>
                  <a:cubicBezTo>
                    <a:pt x="244948" y="619730"/>
                    <a:pt x="155725" y="619162"/>
                    <a:pt x="66451" y="618480"/>
                  </a:cubicBezTo>
                  <a:cubicBezTo>
                    <a:pt x="58037" y="618423"/>
                    <a:pt x="49574" y="616321"/>
                    <a:pt x="41160" y="615128"/>
                  </a:cubicBezTo>
                  <a:cubicBezTo>
                    <a:pt x="40757" y="613196"/>
                    <a:pt x="40354" y="611264"/>
                    <a:pt x="40002" y="609332"/>
                  </a:cubicBezTo>
                  <a:cubicBezTo>
                    <a:pt x="44485" y="606832"/>
                    <a:pt x="48818" y="602855"/>
                    <a:pt x="53554" y="602116"/>
                  </a:cubicBezTo>
                  <a:cubicBezTo>
                    <a:pt x="62925" y="600753"/>
                    <a:pt x="72497" y="600923"/>
                    <a:pt x="82018" y="600866"/>
                  </a:cubicBezTo>
                  <a:cubicBezTo>
                    <a:pt x="146405" y="600696"/>
                    <a:pt x="210840" y="600639"/>
                    <a:pt x="275226" y="600525"/>
                  </a:cubicBezTo>
                  <a:cubicBezTo>
                    <a:pt x="283187" y="600525"/>
                    <a:pt x="291198" y="600525"/>
                    <a:pt x="300769" y="600525"/>
                  </a:cubicBezTo>
                  <a:cubicBezTo>
                    <a:pt x="310492" y="550695"/>
                    <a:pt x="294875" y="508934"/>
                    <a:pt x="275630" y="465979"/>
                  </a:cubicBezTo>
                  <a:cubicBezTo>
                    <a:pt x="182729" y="511093"/>
                    <a:pt x="93959" y="562514"/>
                    <a:pt x="5239" y="614048"/>
                  </a:cubicBezTo>
                  <a:cubicBezTo>
                    <a:pt x="3476" y="612514"/>
                    <a:pt x="1763" y="610923"/>
                    <a:pt x="0" y="609389"/>
                  </a:cubicBezTo>
                  <a:close/>
                  <a:moveTo>
                    <a:pt x="319158" y="598594"/>
                  </a:moveTo>
                  <a:cubicBezTo>
                    <a:pt x="364752" y="604275"/>
                    <a:pt x="1147811" y="601548"/>
                    <a:pt x="1164789" y="595810"/>
                  </a:cubicBezTo>
                  <a:lnTo>
                    <a:pt x="1164789" y="18135"/>
                  </a:lnTo>
                  <a:cubicBezTo>
                    <a:pt x="1157585" y="21033"/>
                    <a:pt x="1152093" y="22794"/>
                    <a:pt x="1146854" y="25351"/>
                  </a:cubicBezTo>
                  <a:cubicBezTo>
                    <a:pt x="1118692" y="39101"/>
                    <a:pt x="1090428" y="52624"/>
                    <a:pt x="1062467" y="66943"/>
                  </a:cubicBezTo>
                  <a:cubicBezTo>
                    <a:pt x="952638" y="123192"/>
                    <a:pt x="843212" y="180523"/>
                    <a:pt x="733031" y="235864"/>
                  </a:cubicBezTo>
                  <a:cubicBezTo>
                    <a:pt x="608189" y="298648"/>
                    <a:pt x="482592" y="359614"/>
                    <a:pt x="357447" y="421661"/>
                  </a:cubicBezTo>
                  <a:cubicBezTo>
                    <a:pt x="335531" y="432513"/>
                    <a:pt x="314170" y="444786"/>
                    <a:pt x="292356" y="456433"/>
                  </a:cubicBezTo>
                  <a:cubicBezTo>
                    <a:pt x="322534" y="512911"/>
                    <a:pt x="327924" y="541889"/>
                    <a:pt x="319107" y="598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41EF25-76E3-1FED-9F89-F7042A545C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9182" y="1937115"/>
              <a:ext cx="977728" cy="1016212"/>
            </a:xfrm>
            <a:custGeom>
              <a:avLst/>
              <a:gdLst>
                <a:gd name="connsiteX0" fmla="*/ 453422 w 977728"/>
                <a:gd name="connsiteY0" fmla="*/ 510572 h 1016212"/>
                <a:gd name="connsiteX1" fmla="*/ 425914 w 977728"/>
                <a:gd name="connsiteY1" fmla="*/ 510572 h 1016212"/>
                <a:gd name="connsiteX2" fmla="*/ 41664 w 977728"/>
                <a:gd name="connsiteY2" fmla="*/ 508867 h 1016212"/>
                <a:gd name="connsiteX3" fmla="*/ 0 w 977728"/>
                <a:gd name="connsiteY3" fmla="*/ 500969 h 1016212"/>
                <a:gd name="connsiteX4" fmla="*/ 14661 w 977728"/>
                <a:gd name="connsiteY4" fmla="*/ 493810 h 1016212"/>
                <a:gd name="connsiteX5" fmla="*/ 47509 w 977728"/>
                <a:gd name="connsiteY5" fmla="*/ 491708 h 1016212"/>
                <a:gd name="connsiteX6" fmla="*/ 394427 w 977728"/>
                <a:gd name="connsiteY6" fmla="*/ 490742 h 1016212"/>
                <a:gd name="connsiteX7" fmla="*/ 431003 w 977728"/>
                <a:gd name="connsiteY7" fmla="*/ 487844 h 1016212"/>
                <a:gd name="connsiteX8" fmla="*/ 370144 w 977728"/>
                <a:gd name="connsiteY8" fmla="*/ 469378 h 1016212"/>
                <a:gd name="connsiteX9" fmla="*/ 173560 w 977728"/>
                <a:gd name="connsiteY9" fmla="*/ 317048 h 1016212"/>
                <a:gd name="connsiteX10" fmla="*/ 84991 w 977728"/>
                <a:gd name="connsiteY10" fmla="*/ 161251 h 1016212"/>
                <a:gd name="connsiteX11" fmla="*/ 42974 w 977728"/>
                <a:gd name="connsiteY11" fmla="*/ 34148 h 1016212"/>
                <a:gd name="connsiteX12" fmla="*/ 44587 w 977728"/>
                <a:gd name="connsiteY12" fmla="*/ 13296 h 1016212"/>
                <a:gd name="connsiteX13" fmla="*/ 58592 w 977728"/>
                <a:gd name="connsiteY13" fmla="*/ 50114 h 1016212"/>
                <a:gd name="connsiteX14" fmla="*/ 183988 w 977728"/>
                <a:gd name="connsiteY14" fmla="*/ 295741 h 1016212"/>
                <a:gd name="connsiteX15" fmla="*/ 407072 w 977728"/>
                <a:gd name="connsiteY15" fmla="*/ 458071 h 1016212"/>
                <a:gd name="connsiteX16" fmla="*/ 454278 w 977728"/>
                <a:gd name="connsiteY16" fmla="*/ 467446 h 1016212"/>
                <a:gd name="connsiteX17" fmla="*/ 454278 w 977728"/>
                <a:gd name="connsiteY17" fmla="*/ 437219 h 1016212"/>
                <a:gd name="connsiteX18" fmla="*/ 458006 w 977728"/>
                <a:gd name="connsiteY18" fmla="*/ 31137 h 1016212"/>
                <a:gd name="connsiteX19" fmla="*/ 466924 w 977728"/>
                <a:gd name="connsiteY19" fmla="*/ 0 h 1016212"/>
                <a:gd name="connsiteX20" fmla="*/ 474582 w 977728"/>
                <a:gd name="connsiteY20" fmla="*/ 12046 h 1016212"/>
                <a:gd name="connsiteX21" fmla="*/ 475538 w 977728"/>
                <a:gd name="connsiteY21" fmla="*/ 36705 h 1016212"/>
                <a:gd name="connsiteX22" fmla="*/ 479216 w 977728"/>
                <a:gd name="connsiteY22" fmla="*/ 442787 h 1016212"/>
                <a:gd name="connsiteX23" fmla="*/ 479216 w 977728"/>
                <a:gd name="connsiteY23" fmla="*/ 463299 h 1016212"/>
                <a:gd name="connsiteX24" fmla="*/ 520780 w 977728"/>
                <a:gd name="connsiteY24" fmla="*/ 463526 h 1016212"/>
                <a:gd name="connsiteX25" fmla="*/ 685221 w 977728"/>
                <a:gd name="connsiteY25" fmla="*/ 384775 h 1016212"/>
                <a:gd name="connsiteX26" fmla="*/ 864373 w 977728"/>
                <a:gd name="connsiteY26" fmla="*/ 180228 h 1016212"/>
                <a:gd name="connsiteX27" fmla="*/ 892032 w 977728"/>
                <a:gd name="connsiteY27" fmla="*/ 133694 h 1016212"/>
                <a:gd name="connsiteX28" fmla="*/ 896415 w 977728"/>
                <a:gd name="connsiteY28" fmla="*/ 136194 h 1016212"/>
                <a:gd name="connsiteX29" fmla="*/ 881351 w 977728"/>
                <a:gd name="connsiteY29" fmla="*/ 178808 h 1016212"/>
                <a:gd name="connsiteX30" fmla="*/ 790314 w 977728"/>
                <a:gd name="connsiteY30" fmla="*/ 320400 h 1016212"/>
                <a:gd name="connsiteX31" fmla="*/ 581891 w 977728"/>
                <a:gd name="connsiteY31" fmla="*/ 468128 h 1016212"/>
                <a:gd name="connsiteX32" fmla="*/ 543955 w 977728"/>
                <a:gd name="connsiteY32" fmla="*/ 480344 h 1016212"/>
                <a:gd name="connsiteX33" fmla="*/ 523904 w 977728"/>
                <a:gd name="connsiteY33" fmla="*/ 489435 h 1016212"/>
                <a:gd name="connsiteX34" fmla="*/ 549598 w 977728"/>
                <a:gd name="connsiteY34" fmla="*/ 489435 h 1016212"/>
                <a:gd name="connsiteX35" fmla="*/ 940447 w 977728"/>
                <a:gd name="connsiteY35" fmla="*/ 489321 h 1016212"/>
                <a:gd name="connsiteX36" fmla="*/ 977728 w 977728"/>
                <a:gd name="connsiteY36" fmla="*/ 497674 h 1016212"/>
                <a:gd name="connsiteX37" fmla="*/ 964125 w 977728"/>
                <a:gd name="connsiteY37" fmla="*/ 510231 h 1016212"/>
                <a:gd name="connsiteX38" fmla="*/ 926844 w 977728"/>
                <a:gd name="connsiteY38" fmla="*/ 511708 h 1016212"/>
                <a:gd name="connsiteX39" fmla="*/ 507430 w 977728"/>
                <a:gd name="connsiteY39" fmla="*/ 510572 h 1016212"/>
                <a:gd name="connsiteX40" fmla="*/ 480728 w 977728"/>
                <a:gd name="connsiteY40" fmla="*/ 510572 h 1016212"/>
                <a:gd name="connsiteX41" fmla="*/ 479821 w 977728"/>
                <a:gd name="connsiteY41" fmla="*/ 537617 h 1016212"/>
                <a:gd name="connsiteX42" fmla="*/ 479670 w 977728"/>
                <a:gd name="connsiteY42" fmla="*/ 973472 h 1016212"/>
                <a:gd name="connsiteX43" fmla="*/ 478562 w 977728"/>
                <a:gd name="connsiteY43" fmla="*/ 1003132 h 1016212"/>
                <a:gd name="connsiteX44" fmla="*/ 465462 w 977728"/>
                <a:gd name="connsiteY44" fmla="*/ 1015802 h 1016212"/>
                <a:gd name="connsiteX45" fmla="*/ 455034 w 977728"/>
                <a:gd name="connsiteY45" fmla="*/ 1003075 h 1016212"/>
                <a:gd name="connsiteX46" fmla="*/ 453372 w 977728"/>
                <a:gd name="connsiteY46" fmla="*/ 973586 h 1016212"/>
                <a:gd name="connsiteX47" fmla="*/ 453271 w 977728"/>
                <a:gd name="connsiteY47" fmla="*/ 540231 h 1016212"/>
                <a:gd name="connsiteX48" fmla="*/ 453271 w 977728"/>
                <a:gd name="connsiteY48" fmla="*/ 510458 h 101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7728" h="1016212">
                  <a:moveTo>
                    <a:pt x="453422" y="510572"/>
                  </a:moveTo>
                  <a:cubicBezTo>
                    <a:pt x="441885" y="510572"/>
                    <a:pt x="433924" y="510572"/>
                    <a:pt x="425914" y="510572"/>
                  </a:cubicBezTo>
                  <a:cubicBezTo>
                    <a:pt x="297848" y="510060"/>
                    <a:pt x="169731" y="509549"/>
                    <a:pt x="41664" y="508867"/>
                  </a:cubicBezTo>
                  <a:cubicBezTo>
                    <a:pt x="29069" y="508810"/>
                    <a:pt x="16072" y="510231"/>
                    <a:pt x="0" y="500969"/>
                  </a:cubicBezTo>
                  <a:cubicBezTo>
                    <a:pt x="7607" y="497106"/>
                    <a:pt x="11034" y="494208"/>
                    <a:pt x="14661" y="493810"/>
                  </a:cubicBezTo>
                  <a:cubicBezTo>
                    <a:pt x="25543" y="492560"/>
                    <a:pt x="36526" y="491765"/>
                    <a:pt x="47509" y="491708"/>
                  </a:cubicBezTo>
                  <a:cubicBezTo>
                    <a:pt x="163131" y="491310"/>
                    <a:pt x="278804" y="491026"/>
                    <a:pt x="394427" y="490742"/>
                  </a:cubicBezTo>
                  <a:cubicBezTo>
                    <a:pt x="406568" y="490742"/>
                    <a:pt x="418760" y="490742"/>
                    <a:pt x="431003" y="487844"/>
                  </a:cubicBezTo>
                  <a:cubicBezTo>
                    <a:pt x="410699" y="481765"/>
                    <a:pt x="389943" y="477049"/>
                    <a:pt x="370144" y="469378"/>
                  </a:cubicBezTo>
                  <a:cubicBezTo>
                    <a:pt x="292205" y="439151"/>
                    <a:pt x="226862" y="387787"/>
                    <a:pt x="173560" y="317048"/>
                  </a:cubicBezTo>
                  <a:cubicBezTo>
                    <a:pt x="137841" y="269661"/>
                    <a:pt x="107562" y="218127"/>
                    <a:pt x="84991" y="161251"/>
                  </a:cubicBezTo>
                  <a:cubicBezTo>
                    <a:pt x="68618" y="119944"/>
                    <a:pt x="48920" y="79887"/>
                    <a:pt x="42974" y="34148"/>
                  </a:cubicBezTo>
                  <a:cubicBezTo>
                    <a:pt x="42118" y="27784"/>
                    <a:pt x="41463" y="21364"/>
                    <a:pt x="44587" y="13296"/>
                  </a:cubicBezTo>
                  <a:cubicBezTo>
                    <a:pt x="49272" y="25568"/>
                    <a:pt x="53958" y="37841"/>
                    <a:pt x="58592" y="50114"/>
                  </a:cubicBezTo>
                  <a:cubicBezTo>
                    <a:pt x="91591" y="137671"/>
                    <a:pt x="128722" y="222558"/>
                    <a:pt x="183988" y="295741"/>
                  </a:cubicBezTo>
                  <a:cubicBezTo>
                    <a:pt x="243941" y="375116"/>
                    <a:pt x="316740" y="431992"/>
                    <a:pt x="407072" y="458071"/>
                  </a:cubicBezTo>
                  <a:cubicBezTo>
                    <a:pt x="421582" y="462276"/>
                    <a:pt x="436696" y="464037"/>
                    <a:pt x="454278" y="467446"/>
                  </a:cubicBezTo>
                  <a:cubicBezTo>
                    <a:pt x="454278" y="455003"/>
                    <a:pt x="454228" y="446083"/>
                    <a:pt x="454278" y="437219"/>
                  </a:cubicBezTo>
                  <a:cubicBezTo>
                    <a:pt x="455437" y="301877"/>
                    <a:pt x="456595" y="166478"/>
                    <a:pt x="458006" y="31137"/>
                  </a:cubicBezTo>
                  <a:cubicBezTo>
                    <a:pt x="458107" y="20966"/>
                    <a:pt x="455084" y="9261"/>
                    <a:pt x="466924" y="0"/>
                  </a:cubicBezTo>
                  <a:cubicBezTo>
                    <a:pt x="469594" y="3977"/>
                    <a:pt x="473775" y="7614"/>
                    <a:pt x="474582" y="12046"/>
                  </a:cubicBezTo>
                  <a:cubicBezTo>
                    <a:pt x="475992" y="20000"/>
                    <a:pt x="475488" y="28466"/>
                    <a:pt x="475538" y="36705"/>
                  </a:cubicBezTo>
                  <a:cubicBezTo>
                    <a:pt x="476798" y="172047"/>
                    <a:pt x="478007" y="307445"/>
                    <a:pt x="479216" y="442787"/>
                  </a:cubicBezTo>
                  <a:cubicBezTo>
                    <a:pt x="479267" y="449321"/>
                    <a:pt x="479216" y="455855"/>
                    <a:pt x="479216" y="463299"/>
                  </a:cubicBezTo>
                  <a:cubicBezTo>
                    <a:pt x="493826" y="468696"/>
                    <a:pt x="507379" y="466253"/>
                    <a:pt x="520780" y="463526"/>
                  </a:cubicBezTo>
                  <a:cubicBezTo>
                    <a:pt x="580884" y="451310"/>
                    <a:pt x="634639" y="421992"/>
                    <a:pt x="685221" y="384775"/>
                  </a:cubicBezTo>
                  <a:cubicBezTo>
                    <a:pt x="758020" y="331252"/>
                    <a:pt x="817519" y="262786"/>
                    <a:pt x="864373" y="180228"/>
                  </a:cubicBezTo>
                  <a:cubicBezTo>
                    <a:pt x="873290" y="164490"/>
                    <a:pt x="882812" y="149206"/>
                    <a:pt x="892032" y="133694"/>
                  </a:cubicBezTo>
                  <a:cubicBezTo>
                    <a:pt x="893493" y="134546"/>
                    <a:pt x="894953" y="135342"/>
                    <a:pt x="896415" y="136194"/>
                  </a:cubicBezTo>
                  <a:cubicBezTo>
                    <a:pt x="891427" y="150399"/>
                    <a:pt x="887195" y="165058"/>
                    <a:pt x="881351" y="178808"/>
                  </a:cubicBezTo>
                  <a:cubicBezTo>
                    <a:pt x="858579" y="232161"/>
                    <a:pt x="827898" y="279377"/>
                    <a:pt x="790314" y="320400"/>
                  </a:cubicBezTo>
                  <a:cubicBezTo>
                    <a:pt x="730160" y="386082"/>
                    <a:pt x="660786" y="435855"/>
                    <a:pt x="581891" y="468128"/>
                  </a:cubicBezTo>
                  <a:cubicBezTo>
                    <a:pt x="569548" y="473185"/>
                    <a:pt x="556601" y="476310"/>
                    <a:pt x="543955" y="480344"/>
                  </a:cubicBezTo>
                  <a:cubicBezTo>
                    <a:pt x="537104" y="482503"/>
                    <a:pt x="530302" y="484662"/>
                    <a:pt x="523904" y="489435"/>
                  </a:cubicBezTo>
                  <a:cubicBezTo>
                    <a:pt x="532468" y="489435"/>
                    <a:pt x="541033" y="489435"/>
                    <a:pt x="549598" y="489435"/>
                  </a:cubicBezTo>
                  <a:cubicBezTo>
                    <a:pt x="679881" y="489321"/>
                    <a:pt x="810164" y="489094"/>
                    <a:pt x="940447" y="489321"/>
                  </a:cubicBezTo>
                  <a:cubicBezTo>
                    <a:pt x="953042" y="489321"/>
                    <a:pt x="966947" y="485572"/>
                    <a:pt x="977728" y="497674"/>
                  </a:cubicBezTo>
                  <a:cubicBezTo>
                    <a:pt x="977225" y="508015"/>
                    <a:pt x="970927" y="509833"/>
                    <a:pt x="964125" y="510231"/>
                  </a:cubicBezTo>
                  <a:cubicBezTo>
                    <a:pt x="951681" y="510969"/>
                    <a:pt x="939288" y="511765"/>
                    <a:pt x="926844" y="511708"/>
                  </a:cubicBezTo>
                  <a:cubicBezTo>
                    <a:pt x="787039" y="511424"/>
                    <a:pt x="647234" y="510969"/>
                    <a:pt x="507430" y="510572"/>
                  </a:cubicBezTo>
                  <a:cubicBezTo>
                    <a:pt x="499419" y="510572"/>
                    <a:pt x="491408" y="510572"/>
                    <a:pt x="480728" y="510572"/>
                  </a:cubicBezTo>
                  <a:cubicBezTo>
                    <a:pt x="480375" y="520231"/>
                    <a:pt x="479821" y="528924"/>
                    <a:pt x="479821" y="537617"/>
                  </a:cubicBezTo>
                  <a:cubicBezTo>
                    <a:pt x="479771" y="682902"/>
                    <a:pt x="479771" y="828187"/>
                    <a:pt x="479670" y="973472"/>
                  </a:cubicBezTo>
                  <a:cubicBezTo>
                    <a:pt x="479670" y="983359"/>
                    <a:pt x="479418" y="993302"/>
                    <a:pt x="478562" y="1003132"/>
                  </a:cubicBezTo>
                  <a:cubicBezTo>
                    <a:pt x="477806" y="1011654"/>
                    <a:pt x="472869" y="1017905"/>
                    <a:pt x="465462" y="1015802"/>
                  </a:cubicBezTo>
                  <a:cubicBezTo>
                    <a:pt x="461180" y="1014609"/>
                    <a:pt x="456092" y="1008132"/>
                    <a:pt x="455034" y="1003075"/>
                  </a:cubicBezTo>
                  <a:cubicBezTo>
                    <a:pt x="453069" y="993586"/>
                    <a:pt x="453372" y="983416"/>
                    <a:pt x="453372" y="973586"/>
                  </a:cubicBezTo>
                  <a:cubicBezTo>
                    <a:pt x="453271" y="829153"/>
                    <a:pt x="453271" y="684664"/>
                    <a:pt x="453271" y="540231"/>
                  </a:cubicBezTo>
                  <a:cubicBezTo>
                    <a:pt x="453271" y="531310"/>
                    <a:pt x="453271" y="522447"/>
                    <a:pt x="453271" y="510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68474A8-4779-A210-4D39-F316332208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085" y="2522142"/>
              <a:ext cx="1038080" cy="1104644"/>
            </a:xfrm>
            <a:custGeom>
              <a:avLst/>
              <a:gdLst>
                <a:gd name="connsiteX0" fmla="*/ 222026 w 1038080"/>
                <a:gd name="connsiteY0" fmla="*/ 733788 h 1104644"/>
                <a:gd name="connsiteX1" fmla="*/ 222026 w 1038080"/>
                <a:gd name="connsiteY1" fmla="*/ 762539 h 1104644"/>
                <a:gd name="connsiteX2" fmla="*/ 221824 w 1038080"/>
                <a:gd name="connsiteY2" fmla="*/ 1062313 h 1104644"/>
                <a:gd name="connsiteX3" fmla="*/ 220161 w 1038080"/>
                <a:gd name="connsiteY3" fmla="*/ 1094359 h 1104644"/>
                <a:gd name="connsiteX4" fmla="*/ 210589 w 1038080"/>
                <a:gd name="connsiteY4" fmla="*/ 1104643 h 1104644"/>
                <a:gd name="connsiteX5" fmla="*/ 201319 w 1038080"/>
                <a:gd name="connsiteY5" fmla="*/ 1094302 h 1104644"/>
                <a:gd name="connsiteX6" fmla="*/ 199355 w 1038080"/>
                <a:gd name="connsiteY6" fmla="*/ 1059756 h 1104644"/>
                <a:gd name="connsiteX7" fmla="*/ 198951 w 1038080"/>
                <a:gd name="connsiteY7" fmla="*/ 762482 h 1104644"/>
                <a:gd name="connsiteX8" fmla="*/ 198951 w 1038080"/>
                <a:gd name="connsiteY8" fmla="*/ 734698 h 1104644"/>
                <a:gd name="connsiteX9" fmla="*/ 174970 w 1038080"/>
                <a:gd name="connsiteY9" fmla="*/ 733391 h 1104644"/>
                <a:gd name="connsiteX10" fmla="*/ 25594 w 1038080"/>
                <a:gd name="connsiteY10" fmla="*/ 733050 h 1104644"/>
                <a:gd name="connsiteX11" fmla="*/ 0 w 1038080"/>
                <a:gd name="connsiteY11" fmla="*/ 729300 h 1104644"/>
                <a:gd name="connsiteX12" fmla="*/ 19296 w 1038080"/>
                <a:gd name="connsiteY12" fmla="*/ 717311 h 1104644"/>
                <a:gd name="connsiteX13" fmla="*/ 98342 w 1038080"/>
                <a:gd name="connsiteY13" fmla="*/ 716459 h 1104644"/>
                <a:gd name="connsiteX14" fmla="*/ 175222 w 1038080"/>
                <a:gd name="connsiteY14" fmla="*/ 716345 h 1104644"/>
                <a:gd name="connsiteX15" fmla="*/ 197742 w 1038080"/>
                <a:gd name="connsiteY15" fmla="*/ 715095 h 1104644"/>
                <a:gd name="connsiteX16" fmla="*/ 197742 w 1038080"/>
                <a:gd name="connsiteY16" fmla="*/ 640606 h 1104644"/>
                <a:gd name="connsiteX17" fmla="*/ 187767 w 1038080"/>
                <a:gd name="connsiteY17" fmla="*/ 638617 h 1104644"/>
                <a:gd name="connsiteX18" fmla="*/ 183032 w 1038080"/>
                <a:gd name="connsiteY18" fmla="*/ 618277 h 1104644"/>
                <a:gd name="connsiteX19" fmla="*/ 199254 w 1038080"/>
                <a:gd name="connsiteY19" fmla="*/ 569469 h 1104644"/>
                <a:gd name="connsiteX20" fmla="*/ 185651 w 1038080"/>
                <a:gd name="connsiteY20" fmla="*/ 539355 h 1104644"/>
                <a:gd name="connsiteX21" fmla="*/ 199858 w 1038080"/>
                <a:gd name="connsiteY21" fmla="*/ 463446 h 1104644"/>
                <a:gd name="connsiteX22" fmla="*/ 176633 w 1038080"/>
                <a:gd name="connsiteY22" fmla="*/ 457991 h 1104644"/>
                <a:gd name="connsiteX23" fmla="*/ 179051 w 1038080"/>
                <a:gd name="connsiteY23" fmla="*/ 444582 h 1104644"/>
                <a:gd name="connsiteX24" fmla="*/ 198497 w 1038080"/>
                <a:gd name="connsiteY24" fmla="*/ 389752 h 1104644"/>
                <a:gd name="connsiteX25" fmla="*/ 181822 w 1038080"/>
                <a:gd name="connsiteY25" fmla="*/ 373388 h 1104644"/>
                <a:gd name="connsiteX26" fmla="*/ 195677 w 1038080"/>
                <a:gd name="connsiteY26" fmla="*/ 357536 h 1104644"/>
                <a:gd name="connsiteX27" fmla="*/ 199959 w 1038080"/>
                <a:gd name="connsiteY27" fmla="*/ 359695 h 1104644"/>
                <a:gd name="connsiteX28" fmla="*/ 199556 w 1038080"/>
                <a:gd name="connsiteY28" fmla="*/ 270888 h 1104644"/>
                <a:gd name="connsiteX29" fmla="*/ 190488 w 1038080"/>
                <a:gd name="connsiteY29" fmla="*/ 250035 h 1104644"/>
                <a:gd name="connsiteX30" fmla="*/ 200312 w 1038080"/>
                <a:gd name="connsiteY30" fmla="*/ 182592 h 1104644"/>
                <a:gd name="connsiteX31" fmla="*/ 185702 w 1038080"/>
                <a:gd name="connsiteY31" fmla="*/ 172080 h 1104644"/>
                <a:gd name="connsiteX32" fmla="*/ 201218 w 1038080"/>
                <a:gd name="connsiteY32" fmla="*/ 155262 h 1104644"/>
                <a:gd name="connsiteX33" fmla="*/ 201218 w 1038080"/>
                <a:gd name="connsiteY33" fmla="*/ 36738 h 1104644"/>
                <a:gd name="connsiteX34" fmla="*/ 191697 w 1038080"/>
                <a:gd name="connsiteY34" fmla="*/ 49977 h 1104644"/>
                <a:gd name="connsiteX35" fmla="*/ 167514 w 1038080"/>
                <a:gd name="connsiteY35" fmla="*/ 97136 h 1104644"/>
                <a:gd name="connsiteX36" fmla="*/ 155674 w 1038080"/>
                <a:gd name="connsiteY36" fmla="*/ 111114 h 1104644"/>
                <a:gd name="connsiteX37" fmla="*/ 145800 w 1038080"/>
                <a:gd name="connsiteY37" fmla="*/ 110432 h 1104644"/>
                <a:gd name="connsiteX38" fmla="*/ 142980 w 1038080"/>
                <a:gd name="connsiteY38" fmla="*/ 99637 h 1104644"/>
                <a:gd name="connsiteX39" fmla="*/ 147059 w 1038080"/>
                <a:gd name="connsiteY39" fmla="*/ 88273 h 1104644"/>
                <a:gd name="connsiteX40" fmla="*/ 187515 w 1038080"/>
                <a:gd name="connsiteY40" fmla="*/ 14636 h 1104644"/>
                <a:gd name="connsiteX41" fmla="*/ 221219 w 1038080"/>
                <a:gd name="connsiteY41" fmla="*/ 11454 h 1104644"/>
                <a:gd name="connsiteX42" fmla="*/ 265151 w 1038080"/>
                <a:gd name="connsiteY42" fmla="*/ 90943 h 1104644"/>
                <a:gd name="connsiteX43" fmla="*/ 263892 w 1038080"/>
                <a:gd name="connsiteY43" fmla="*/ 97477 h 1104644"/>
                <a:gd name="connsiteX44" fmla="*/ 219456 w 1038080"/>
                <a:gd name="connsiteY44" fmla="*/ 55489 h 1104644"/>
                <a:gd name="connsiteX45" fmla="*/ 226206 w 1038080"/>
                <a:gd name="connsiteY45" fmla="*/ 169239 h 1104644"/>
                <a:gd name="connsiteX46" fmla="*/ 226056 w 1038080"/>
                <a:gd name="connsiteY46" fmla="*/ 257649 h 1104644"/>
                <a:gd name="connsiteX47" fmla="*/ 265251 w 1038080"/>
                <a:gd name="connsiteY47" fmla="*/ 266229 h 1104644"/>
                <a:gd name="connsiteX48" fmla="*/ 223638 w 1038080"/>
                <a:gd name="connsiteY48" fmla="*/ 279183 h 1104644"/>
                <a:gd name="connsiteX49" fmla="*/ 229482 w 1038080"/>
                <a:gd name="connsiteY49" fmla="*/ 373161 h 1104644"/>
                <a:gd name="connsiteX50" fmla="*/ 223487 w 1038080"/>
                <a:gd name="connsiteY50" fmla="*/ 440378 h 1104644"/>
                <a:gd name="connsiteX51" fmla="*/ 277444 w 1038080"/>
                <a:gd name="connsiteY51" fmla="*/ 451571 h 1104644"/>
                <a:gd name="connsiteX52" fmla="*/ 221673 w 1038080"/>
                <a:gd name="connsiteY52" fmla="*/ 462196 h 1104644"/>
                <a:gd name="connsiteX53" fmla="*/ 233210 w 1038080"/>
                <a:gd name="connsiteY53" fmla="*/ 537821 h 1104644"/>
                <a:gd name="connsiteX54" fmla="*/ 222026 w 1038080"/>
                <a:gd name="connsiteY54" fmla="*/ 566401 h 1104644"/>
                <a:gd name="connsiteX55" fmla="*/ 222127 w 1038080"/>
                <a:gd name="connsiteY55" fmla="*/ 715379 h 1104644"/>
                <a:gd name="connsiteX56" fmla="*/ 299409 w 1038080"/>
                <a:gd name="connsiteY56" fmla="*/ 715379 h 1104644"/>
                <a:gd name="connsiteX57" fmla="*/ 312861 w 1038080"/>
                <a:gd name="connsiteY57" fmla="*/ 704754 h 1104644"/>
                <a:gd name="connsiteX58" fmla="*/ 419264 w 1038080"/>
                <a:gd name="connsiteY58" fmla="*/ 705663 h 1104644"/>
                <a:gd name="connsiteX59" fmla="*/ 455185 w 1038080"/>
                <a:gd name="connsiteY59" fmla="*/ 713845 h 1104644"/>
                <a:gd name="connsiteX60" fmla="*/ 516044 w 1038080"/>
                <a:gd name="connsiteY60" fmla="*/ 714186 h 1104644"/>
                <a:gd name="connsiteX61" fmla="*/ 536196 w 1038080"/>
                <a:gd name="connsiteY61" fmla="*/ 695266 h 1104644"/>
                <a:gd name="connsiteX62" fmla="*/ 553778 w 1038080"/>
                <a:gd name="connsiteY62" fmla="*/ 713959 h 1104644"/>
                <a:gd name="connsiteX63" fmla="*/ 598668 w 1038080"/>
                <a:gd name="connsiteY63" fmla="*/ 713448 h 1104644"/>
                <a:gd name="connsiteX64" fmla="*/ 646277 w 1038080"/>
                <a:gd name="connsiteY64" fmla="*/ 699356 h 1104644"/>
                <a:gd name="connsiteX65" fmla="*/ 681291 w 1038080"/>
                <a:gd name="connsiteY65" fmla="*/ 713959 h 1104644"/>
                <a:gd name="connsiteX66" fmla="*/ 731469 w 1038080"/>
                <a:gd name="connsiteY66" fmla="*/ 713732 h 1104644"/>
                <a:gd name="connsiteX67" fmla="*/ 755551 w 1038080"/>
                <a:gd name="connsiteY67" fmla="*/ 711970 h 1104644"/>
                <a:gd name="connsiteX68" fmla="*/ 722955 w 1038080"/>
                <a:gd name="connsiteY68" fmla="*/ 705550 h 1104644"/>
                <a:gd name="connsiteX69" fmla="*/ 746483 w 1038080"/>
                <a:gd name="connsiteY69" fmla="*/ 698504 h 1104644"/>
                <a:gd name="connsiteX70" fmla="*/ 775602 w 1038080"/>
                <a:gd name="connsiteY70" fmla="*/ 714016 h 1104644"/>
                <a:gd name="connsiteX71" fmla="*/ 859888 w 1038080"/>
                <a:gd name="connsiteY71" fmla="*/ 702254 h 1104644"/>
                <a:gd name="connsiteX72" fmla="*/ 919589 w 1038080"/>
                <a:gd name="connsiteY72" fmla="*/ 703732 h 1104644"/>
                <a:gd name="connsiteX73" fmla="*/ 940749 w 1038080"/>
                <a:gd name="connsiteY73" fmla="*/ 704584 h 1104644"/>
                <a:gd name="connsiteX74" fmla="*/ 961456 w 1038080"/>
                <a:gd name="connsiteY74" fmla="*/ 713959 h 1104644"/>
                <a:gd name="connsiteX75" fmla="*/ 991985 w 1038080"/>
                <a:gd name="connsiteY75" fmla="*/ 716629 h 1104644"/>
                <a:gd name="connsiteX76" fmla="*/ 1016571 w 1038080"/>
                <a:gd name="connsiteY76" fmla="*/ 704016 h 1104644"/>
                <a:gd name="connsiteX77" fmla="*/ 983471 w 1038080"/>
                <a:gd name="connsiteY77" fmla="*/ 687311 h 1104644"/>
                <a:gd name="connsiteX78" fmla="*/ 974503 w 1038080"/>
                <a:gd name="connsiteY78" fmla="*/ 663561 h 1104644"/>
                <a:gd name="connsiteX79" fmla="*/ 1026899 w 1038080"/>
                <a:gd name="connsiteY79" fmla="*/ 686118 h 1104644"/>
                <a:gd name="connsiteX80" fmla="*/ 1032289 w 1038080"/>
                <a:gd name="connsiteY80" fmla="*/ 716573 h 1104644"/>
                <a:gd name="connsiteX81" fmla="*/ 998434 w 1038080"/>
                <a:gd name="connsiteY81" fmla="*/ 747311 h 1104644"/>
                <a:gd name="connsiteX82" fmla="*/ 984680 w 1038080"/>
                <a:gd name="connsiteY82" fmla="*/ 746459 h 1104644"/>
                <a:gd name="connsiteX83" fmla="*/ 957978 w 1038080"/>
                <a:gd name="connsiteY83" fmla="*/ 736175 h 1104644"/>
                <a:gd name="connsiteX84" fmla="*/ 903771 w 1038080"/>
                <a:gd name="connsiteY84" fmla="*/ 736061 h 1104644"/>
                <a:gd name="connsiteX85" fmla="*/ 791724 w 1038080"/>
                <a:gd name="connsiteY85" fmla="*/ 736345 h 1104644"/>
                <a:gd name="connsiteX86" fmla="*/ 759985 w 1038080"/>
                <a:gd name="connsiteY86" fmla="*/ 741800 h 1104644"/>
                <a:gd name="connsiteX87" fmla="*/ 728346 w 1038080"/>
                <a:gd name="connsiteY87" fmla="*/ 736118 h 1104644"/>
                <a:gd name="connsiteX88" fmla="*/ 587785 w 1038080"/>
                <a:gd name="connsiteY88" fmla="*/ 735834 h 1104644"/>
                <a:gd name="connsiteX89" fmla="*/ 474732 w 1038080"/>
                <a:gd name="connsiteY89" fmla="*/ 735209 h 1104644"/>
                <a:gd name="connsiteX90" fmla="*/ 362687 w 1038080"/>
                <a:gd name="connsiteY90" fmla="*/ 734641 h 1104644"/>
                <a:gd name="connsiteX91" fmla="*/ 248475 w 1038080"/>
                <a:gd name="connsiteY91" fmla="*/ 733959 h 1104644"/>
                <a:gd name="connsiteX92" fmla="*/ 221975 w 1038080"/>
                <a:gd name="connsiteY92" fmla="*/ 733959 h 110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38080" h="1104644">
                  <a:moveTo>
                    <a:pt x="222026" y="733788"/>
                  </a:moveTo>
                  <a:cubicBezTo>
                    <a:pt x="222026" y="744925"/>
                    <a:pt x="222026" y="753732"/>
                    <a:pt x="222026" y="762539"/>
                  </a:cubicBezTo>
                  <a:cubicBezTo>
                    <a:pt x="222026" y="862483"/>
                    <a:pt x="221975" y="962370"/>
                    <a:pt x="221824" y="1062313"/>
                  </a:cubicBezTo>
                  <a:cubicBezTo>
                    <a:pt x="221824" y="1073052"/>
                    <a:pt x="221925" y="1083961"/>
                    <a:pt x="220161" y="1094359"/>
                  </a:cubicBezTo>
                  <a:cubicBezTo>
                    <a:pt x="219456" y="1098564"/>
                    <a:pt x="214015" y="1104530"/>
                    <a:pt x="210589" y="1104643"/>
                  </a:cubicBezTo>
                  <a:cubicBezTo>
                    <a:pt x="207465" y="1104757"/>
                    <a:pt x="201975" y="1098507"/>
                    <a:pt x="201319" y="1094302"/>
                  </a:cubicBezTo>
                  <a:cubicBezTo>
                    <a:pt x="199556" y="1082995"/>
                    <a:pt x="199405" y="1071291"/>
                    <a:pt x="199355" y="1059756"/>
                  </a:cubicBezTo>
                  <a:cubicBezTo>
                    <a:pt x="199103" y="960665"/>
                    <a:pt x="199052" y="861574"/>
                    <a:pt x="198951" y="762482"/>
                  </a:cubicBezTo>
                  <a:cubicBezTo>
                    <a:pt x="198951" y="753675"/>
                    <a:pt x="198951" y="744811"/>
                    <a:pt x="198951" y="734698"/>
                  </a:cubicBezTo>
                  <a:cubicBezTo>
                    <a:pt x="189279" y="734129"/>
                    <a:pt x="182124" y="733448"/>
                    <a:pt x="174970" y="733391"/>
                  </a:cubicBezTo>
                  <a:cubicBezTo>
                    <a:pt x="125195" y="733277"/>
                    <a:pt x="75369" y="733391"/>
                    <a:pt x="25594" y="733050"/>
                  </a:cubicBezTo>
                  <a:cubicBezTo>
                    <a:pt x="17482" y="732993"/>
                    <a:pt x="9371" y="730720"/>
                    <a:pt x="0" y="729300"/>
                  </a:cubicBezTo>
                  <a:cubicBezTo>
                    <a:pt x="4433" y="715152"/>
                    <a:pt x="12696" y="717425"/>
                    <a:pt x="19296" y="717311"/>
                  </a:cubicBezTo>
                  <a:cubicBezTo>
                    <a:pt x="45645" y="716686"/>
                    <a:pt x="71993" y="716573"/>
                    <a:pt x="98342" y="716459"/>
                  </a:cubicBezTo>
                  <a:cubicBezTo>
                    <a:pt x="123986" y="716345"/>
                    <a:pt x="149578" y="716459"/>
                    <a:pt x="175222" y="716345"/>
                  </a:cubicBezTo>
                  <a:cubicBezTo>
                    <a:pt x="182376" y="716345"/>
                    <a:pt x="189531" y="715607"/>
                    <a:pt x="197742" y="715095"/>
                  </a:cubicBezTo>
                  <a:lnTo>
                    <a:pt x="197742" y="640606"/>
                  </a:lnTo>
                  <a:cubicBezTo>
                    <a:pt x="194468" y="639981"/>
                    <a:pt x="190991" y="639754"/>
                    <a:pt x="187767" y="638617"/>
                  </a:cubicBezTo>
                  <a:cubicBezTo>
                    <a:pt x="175575" y="634186"/>
                    <a:pt x="173610" y="628447"/>
                    <a:pt x="183032" y="618277"/>
                  </a:cubicBezTo>
                  <a:cubicBezTo>
                    <a:pt x="195778" y="604526"/>
                    <a:pt x="200312" y="588901"/>
                    <a:pt x="199254" y="569469"/>
                  </a:cubicBezTo>
                  <a:cubicBezTo>
                    <a:pt x="198548" y="557083"/>
                    <a:pt x="199858" y="544696"/>
                    <a:pt x="185651" y="539355"/>
                  </a:cubicBezTo>
                  <a:cubicBezTo>
                    <a:pt x="207566" y="515605"/>
                    <a:pt x="195677" y="489014"/>
                    <a:pt x="199858" y="463446"/>
                  </a:cubicBezTo>
                  <a:cubicBezTo>
                    <a:pt x="191697" y="461514"/>
                    <a:pt x="184895" y="459923"/>
                    <a:pt x="176633" y="457991"/>
                  </a:cubicBezTo>
                  <a:cubicBezTo>
                    <a:pt x="177439" y="452934"/>
                    <a:pt x="176885" y="445775"/>
                    <a:pt x="179051" y="444582"/>
                  </a:cubicBezTo>
                  <a:cubicBezTo>
                    <a:pt x="201269" y="431911"/>
                    <a:pt x="201521" y="410548"/>
                    <a:pt x="198497" y="389752"/>
                  </a:cubicBezTo>
                  <a:cubicBezTo>
                    <a:pt x="192100" y="383445"/>
                    <a:pt x="186961" y="378445"/>
                    <a:pt x="181822" y="373388"/>
                  </a:cubicBezTo>
                  <a:cubicBezTo>
                    <a:pt x="186457" y="368104"/>
                    <a:pt x="191041" y="362820"/>
                    <a:pt x="195677" y="357536"/>
                  </a:cubicBezTo>
                  <a:cubicBezTo>
                    <a:pt x="197088" y="358275"/>
                    <a:pt x="198497" y="358957"/>
                    <a:pt x="199959" y="359695"/>
                  </a:cubicBezTo>
                  <a:cubicBezTo>
                    <a:pt x="199959" y="330093"/>
                    <a:pt x="200463" y="300433"/>
                    <a:pt x="199556" y="270888"/>
                  </a:cubicBezTo>
                  <a:cubicBezTo>
                    <a:pt x="199355" y="264524"/>
                    <a:pt x="194266" y="258388"/>
                    <a:pt x="190488" y="250035"/>
                  </a:cubicBezTo>
                  <a:cubicBezTo>
                    <a:pt x="205803" y="231683"/>
                    <a:pt x="199203" y="207194"/>
                    <a:pt x="200312" y="182592"/>
                  </a:cubicBezTo>
                  <a:cubicBezTo>
                    <a:pt x="195374" y="179012"/>
                    <a:pt x="190185" y="175262"/>
                    <a:pt x="185702" y="172080"/>
                  </a:cubicBezTo>
                  <a:cubicBezTo>
                    <a:pt x="184039" y="158273"/>
                    <a:pt x="194317" y="159807"/>
                    <a:pt x="201218" y="155262"/>
                  </a:cubicBezTo>
                  <a:lnTo>
                    <a:pt x="201218" y="36738"/>
                  </a:lnTo>
                  <a:cubicBezTo>
                    <a:pt x="197339" y="42079"/>
                    <a:pt x="193964" y="45659"/>
                    <a:pt x="191697" y="49977"/>
                  </a:cubicBezTo>
                  <a:cubicBezTo>
                    <a:pt x="183484" y="65602"/>
                    <a:pt x="175927" y="81682"/>
                    <a:pt x="167514" y="97136"/>
                  </a:cubicBezTo>
                  <a:cubicBezTo>
                    <a:pt x="164541" y="102534"/>
                    <a:pt x="160310" y="107534"/>
                    <a:pt x="155674" y="111114"/>
                  </a:cubicBezTo>
                  <a:cubicBezTo>
                    <a:pt x="153407" y="112875"/>
                    <a:pt x="148018" y="112421"/>
                    <a:pt x="145800" y="110432"/>
                  </a:cubicBezTo>
                  <a:cubicBezTo>
                    <a:pt x="143634" y="108500"/>
                    <a:pt x="142677" y="103273"/>
                    <a:pt x="142980" y="99637"/>
                  </a:cubicBezTo>
                  <a:cubicBezTo>
                    <a:pt x="143281" y="95716"/>
                    <a:pt x="145146" y="91739"/>
                    <a:pt x="147059" y="88273"/>
                  </a:cubicBezTo>
                  <a:cubicBezTo>
                    <a:pt x="160360" y="63614"/>
                    <a:pt x="173208" y="38557"/>
                    <a:pt x="187515" y="14636"/>
                  </a:cubicBezTo>
                  <a:cubicBezTo>
                    <a:pt x="198246" y="-3319"/>
                    <a:pt x="210388" y="-5194"/>
                    <a:pt x="221219" y="11454"/>
                  </a:cubicBezTo>
                  <a:cubicBezTo>
                    <a:pt x="237542" y="36568"/>
                    <a:pt x="250793" y="64239"/>
                    <a:pt x="265151" y="90943"/>
                  </a:cubicBezTo>
                  <a:cubicBezTo>
                    <a:pt x="265705" y="91909"/>
                    <a:pt x="264597" y="94012"/>
                    <a:pt x="263892" y="97477"/>
                  </a:cubicBezTo>
                  <a:cubicBezTo>
                    <a:pt x="241573" y="97193"/>
                    <a:pt x="236434" y="72364"/>
                    <a:pt x="219456" y="55489"/>
                  </a:cubicBezTo>
                  <a:cubicBezTo>
                    <a:pt x="222932" y="96114"/>
                    <a:pt x="214871" y="132307"/>
                    <a:pt x="226206" y="169239"/>
                  </a:cubicBezTo>
                  <a:cubicBezTo>
                    <a:pt x="215779" y="196683"/>
                    <a:pt x="220010" y="226740"/>
                    <a:pt x="226056" y="257649"/>
                  </a:cubicBezTo>
                  <a:cubicBezTo>
                    <a:pt x="238349" y="260319"/>
                    <a:pt x="250591" y="263047"/>
                    <a:pt x="265251" y="266229"/>
                  </a:cubicBezTo>
                  <a:cubicBezTo>
                    <a:pt x="251397" y="282763"/>
                    <a:pt x="235779" y="273899"/>
                    <a:pt x="223638" y="279183"/>
                  </a:cubicBezTo>
                  <a:cubicBezTo>
                    <a:pt x="218096" y="318104"/>
                    <a:pt x="220615" y="357422"/>
                    <a:pt x="229482" y="373161"/>
                  </a:cubicBezTo>
                  <a:cubicBezTo>
                    <a:pt x="220464" y="389354"/>
                    <a:pt x="219406" y="401002"/>
                    <a:pt x="223487" y="440378"/>
                  </a:cubicBezTo>
                  <a:cubicBezTo>
                    <a:pt x="239810" y="451116"/>
                    <a:pt x="261323" y="436173"/>
                    <a:pt x="277444" y="451571"/>
                  </a:cubicBezTo>
                  <a:cubicBezTo>
                    <a:pt x="266561" y="467082"/>
                    <a:pt x="257544" y="468787"/>
                    <a:pt x="221673" y="462196"/>
                  </a:cubicBezTo>
                  <a:cubicBezTo>
                    <a:pt x="225502" y="487480"/>
                    <a:pt x="212907" y="514242"/>
                    <a:pt x="233210" y="537821"/>
                  </a:cubicBezTo>
                  <a:cubicBezTo>
                    <a:pt x="221723" y="543503"/>
                    <a:pt x="221975" y="554753"/>
                    <a:pt x="222026" y="566401"/>
                  </a:cubicBezTo>
                  <a:cubicBezTo>
                    <a:pt x="222227" y="615038"/>
                    <a:pt x="222127" y="663618"/>
                    <a:pt x="222127" y="715379"/>
                  </a:cubicBezTo>
                  <a:cubicBezTo>
                    <a:pt x="248727" y="717368"/>
                    <a:pt x="274118" y="717027"/>
                    <a:pt x="299409" y="715379"/>
                  </a:cubicBezTo>
                  <a:cubicBezTo>
                    <a:pt x="304699" y="715038"/>
                    <a:pt x="309586" y="707481"/>
                    <a:pt x="312861" y="704754"/>
                  </a:cubicBezTo>
                  <a:cubicBezTo>
                    <a:pt x="351351" y="725550"/>
                    <a:pt x="387473" y="717822"/>
                    <a:pt x="419264" y="705663"/>
                  </a:cubicBezTo>
                  <a:cubicBezTo>
                    <a:pt x="433824" y="709129"/>
                    <a:pt x="444454" y="713220"/>
                    <a:pt x="455185" y="713845"/>
                  </a:cubicBezTo>
                  <a:cubicBezTo>
                    <a:pt x="476345" y="714981"/>
                    <a:pt x="497605" y="714186"/>
                    <a:pt x="516044" y="714186"/>
                  </a:cubicBezTo>
                  <a:cubicBezTo>
                    <a:pt x="524004" y="706118"/>
                    <a:pt x="529395" y="696856"/>
                    <a:pt x="536196" y="695266"/>
                  </a:cubicBezTo>
                  <a:cubicBezTo>
                    <a:pt x="540176" y="694356"/>
                    <a:pt x="546373" y="705663"/>
                    <a:pt x="553778" y="713959"/>
                  </a:cubicBezTo>
                  <a:cubicBezTo>
                    <a:pt x="566626" y="713959"/>
                    <a:pt x="582898" y="715777"/>
                    <a:pt x="598668" y="713448"/>
                  </a:cubicBezTo>
                  <a:cubicBezTo>
                    <a:pt x="614335" y="711118"/>
                    <a:pt x="629450" y="704527"/>
                    <a:pt x="646277" y="699356"/>
                  </a:cubicBezTo>
                  <a:cubicBezTo>
                    <a:pt x="653582" y="715550"/>
                    <a:pt x="667285" y="714470"/>
                    <a:pt x="681291" y="713959"/>
                  </a:cubicBezTo>
                  <a:cubicBezTo>
                    <a:pt x="698017" y="713334"/>
                    <a:pt x="714744" y="713959"/>
                    <a:pt x="731469" y="713732"/>
                  </a:cubicBezTo>
                  <a:cubicBezTo>
                    <a:pt x="738170" y="713618"/>
                    <a:pt x="744821" y="712766"/>
                    <a:pt x="755551" y="711970"/>
                  </a:cubicBezTo>
                  <a:cubicBezTo>
                    <a:pt x="742603" y="698504"/>
                    <a:pt x="732175" y="712595"/>
                    <a:pt x="722955" y="705550"/>
                  </a:cubicBezTo>
                  <a:cubicBezTo>
                    <a:pt x="731067" y="703107"/>
                    <a:pt x="738725" y="700607"/>
                    <a:pt x="746483" y="698504"/>
                  </a:cubicBezTo>
                  <a:cubicBezTo>
                    <a:pt x="759128" y="694982"/>
                    <a:pt x="768802" y="700152"/>
                    <a:pt x="775602" y="714016"/>
                  </a:cubicBezTo>
                  <a:cubicBezTo>
                    <a:pt x="802859" y="709584"/>
                    <a:pt x="832482" y="723618"/>
                    <a:pt x="859888" y="702254"/>
                  </a:cubicBezTo>
                  <a:cubicBezTo>
                    <a:pt x="879033" y="720095"/>
                    <a:pt x="899336" y="717141"/>
                    <a:pt x="919589" y="703732"/>
                  </a:cubicBezTo>
                  <a:cubicBezTo>
                    <a:pt x="927096" y="698788"/>
                    <a:pt x="935208" y="694527"/>
                    <a:pt x="940749" y="704584"/>
                  </a:cubicBezTo>
                  <a:cubicBezTo>
                    <a:pt x="946190" y="714413"/>
                    <a:pt x="953495" y="713618"/>
                    <a:pt x="961456" y="713959"/>
                  </a:cubicBezTo>
                  <a:cubicBezTo>
                    <a:pt x="971683" y="714413"/>
                    <a:pt x="982161" y="714073"/>
                    <a:pt x="991985" y="716629"/>
                  </a:cubicBezTo>
                  <a:cubicBezTo>
                    <a:pt x="1003170" y="719584"/>
                    <a:pt x="1010173" y="715720"/>
                    <a:pt x="1016571" y="704016"/>
                  </a:cubicBezTo>
                  <a:cubicBezTo>
                    <a:pt x="1007402" y="693277"/>
                    <a:pt x="994253" y="692993"/>
                    <a:pt x="983471" y="687311"/>
                  </a:cubicBezTo>
                  <a:cubicBezTo>
                    <a:pt x="975611" y="683163"/>
                    <a:pt x="965989" y="679868"/>
                    <a:pt x="974503" y="663561"/>
                  </a:cubicBezTo>
                  <a:cubicBezTo>
                    <a:pt x="991885" y="670890"/>
                    <a:pt x="1009971" y="677140"/>
                    <a:pt x="1026899" y="686118"/>
                  </a:cubicBezTo>
                  <a:cubicBezTo>
                    <a:pt x="1039444" y="692709"/>
                    <a:pt x="1041711" y="705095"/>
                    <a:pt x="1032289" y="716573"/>
                  </a:cubicBezTo>
                  <a:cubicBezTo>
                    <a:pt x="1022516" y="728447"/>
                    <a:pt x="1010374" y="738107"/>
                    <a:pt x="998434" y="747311"/>
                  </a:cubicBezTo>
                  <a:cubicBezTo>
                    <a:pt x="995260" y="749754"/>
                    <a:pt x="985687" y="748845"/>
                    <a:pt x="984680" y="746459"/>
                  </a:cubicBezTo>
                  <a:cubicBezTo>
                    <a:pt x="978534" y="732027"/>
                    <a:pt x="967551" y="736402"/>
                    <a:pt x="957978" y="736175"/>
                  </a:cubicBezTo>
                  <a:cubicBezTo>
                    <a:pt x="939893" y="735777"/>
                    <a:pt x="921806" y="736061"/>
                    <a:pt x="903771" y="736061"/>
                  </a:cubicBezTo>
                  <a:cubicBezTo>
                    <a:pt x="866438" y="736061"/>
                    <a:pt x="829056" y="735607"/>
                    <a:pt x="791724" y="736345"/>
                  </a:cubicBezTo>
                  <a:cubicBezTo>
                    <a:pt x="781145" y="736573"/>
                    <a:pt x="770564" y="741857"/>
                    <a:pt x="759985" y="741800"/>
                  </a:cubicBezTo>
                  <a:cubicBezTo>
                    <a:pt x="749405" y="741800"/>
                    <a:pt x="738926" y="736345"/>
                    <a:pt x="728346" y="736118"/>
                  </a:cubicBezTo>
                  <a:cubicBezTo>
                    <a:pt x="681493" y="735323"/>
                    <a:pt x="634588" y="734129"/>
                    <a:pt x="587785" y="735834"/>
                  </a:cubicBezTo>
                  <a:cubicBezTo>
                    <a:pt x="550050" y="737198"/>
                    <a:pt x="512416" y="735266"/>
                    <a:pt x="474732" y="735209"/>
                  </a:cubicBezTo>
                  <a:cubicBezTo>
                    <a:pt x="437401" y="735152"/>
                    <a:pt x="400068" y="734868"/>
                    <a:pt x="362687" y="734641"/>
                  </a:cubicBezTo>
                  <a:cubicBezTo>
                    <a:pt x="324599" y="734414"/>
                    <a:pt x="286563" y="734186"/>
                    <a:pt x="248475" y="733959"/>
                  </a:cubicBezTo>
                  <a:cubicBezTo>
                    <a:pt x="240616" y="733959"/>
                    <a:pt x="232706" y="733959"/>
                    <a:pt x="221975" y="733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D373D6B-F868-D30E-34EC-6EBD0057E8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0287" y="6033206"/>
              <a:ext cx="831625" cy="486763"/>
            </a:xfrm>
            <a:custGeom>
              <a:avLst/>
              <a:gdLst>
                <a:gd name="connsiteX0" fmla="*/ 101 w 831625"/>
                <a:gd name="connsiteY0" fmla="*/ 480700 h 486763"/>
                <a:gd name="connsiteX1" fmla="*/ 3678 w 831625"/>
                <a:gd name="connsiteY1" fmla="*/ 428655 h 486763"/>
                <a:gd name="connsiteX2" fmla="*/ 5794 w 831625"/>
                <a:gd name="connsiteY2" fmla="*/ 44788 h 486763"/>
                <a:gd name="connsiteX3" fmla="*/ 5945 w 831625"/>
                <a:gd name="connsiteY3" fmla="*/ 32402 h 486763"/>
                <a:gd name="connsiteX4" fmla="*/ 33050 w 831625"/>
                <a:gd name="connsiteY4" fmla="*/ 2004 h 486763"/>
                <a:gd name="connsiteX5" fmla="*/ 797266 w 831625"/>
                <a:gd name="connsiteY5" fmla="*/ 15 h 486763"/>
                <a:gd name="connsiteX6" fmla="*/ 810415 w 831625"/>
                <a:gd name="connsiteY6" fmla="*/ 299 h 486763"/>
                <a:gd name="connsiteX7" fmla="*/ 830215 w 831625"/>
                <a:gd name="connsiteY7" fmla="*/ 22516 h 486763"/>
                <a:gd name="connsiteX8" fmla="*/ 831626 w 831625"/>
                <a:gd name="connsiteY8" fmla="*/ 59618 h 486763"/>
                <a:gd name="connsiteX9" fmla="*/ 830366 w 831625"/>
                <a:gd name="connsiteY9" fmla="*/ 431097 h 486763"/>
                <a:gd name="connsiteX10" fmla="*/ 819988 w 831625"/>
                <a:gd name="connsiteY10" fmla="*/ 453995 h 486763"/>
                <a:gd name="connsiteX11" fmla="*/ 810667 w 831625"/>
                <a:gd name="connsiteY11" fmla="*/ 430928 h 486763"/>
                <a:gd name="connsiteX12" fmla="*/ 810265 w 831625"/>
                <a:gd name="connsiteY12" fmla="*/ 39674 h 486763"/>
                <a:gd name="connsiteX13" fmla="*/ 810265 w 831625"/>
                <a:gd name="connsiteY13" fmla="*/ 21720 h 486763"/>
                <a:gd name="connsiteX14" fmla="*/ 23175 w 831625"/>
                <a:gd name="connsiteY14" fmla="*/ 21720 h 486763"/>
                <a:gd name="connsiteX15" fmla="*/ 24031 w 831625"/>
                <a:gd name="connsiteY15" fmla="*/ 463371 h 486763"/>
                <a:gd name="connsiteX16" fmla="*/ 39649 w 831625"/>
                <a:gd name="connsiteY16" fmla="*/ 463371 h 486763"/>
                <a:gd name="connsiteX17" fmla="*/ 799483 w 831625"/>
                <a:gd name="connsiteY17" fmla="*/ 461382 h 486763"/>
                <a:gd name="connsiteX18" fmla="*/ 818930 w 831625"/>
                <a:gd name="connsiteY18" fmla="*/ 464109 h 486763"/>
                <a:gd name="connsiteX19" fmla="*/ 824673 w 831625"/>
                <a:gd name="connsiteY19" fmla="*/ 473257 h 486763"/>
                <a:gd name="connsiteX20" fmla="*/ 819132 w 831625"/>
                <a:gd name="connsiteY20" fmla="*/ 482348 h 486763"/>
                <a:gd name="connsiteX21" fmla="*/ 795503 w 831625"/>
                <a:gd name="connsiteY21" fmla="*/ 486155 h 486763"/>
                <a:gd name="connsiteX22" fmla="*/ 595645 w 831625"/>
                <a:gd name="connsiteY22" fmla="*/ 486609 h 486763"/>
                <a:gd name="connsiteX23" fmla="*/ 18087 w 831625"/>
                <a:gd name="connsiteY23" fmla="*/ 482348 h 486763"/>
                <a:gd name="connsiteX24" fmla="*/ 0 w 831625"/>
                <a:gd name="connsiteY24" fmla="*/ 480757 h 4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1625" h="486763">
                  <a:moveTo>
                    <a:pt x="101" y="480700"/>
                  </a:moveTo>
                  <a:cubicBezTo>
                    <a:pt x="1562" y="460473"/>
                    <a:pt x="3577" y="444563"/>
                    <a:pt x="3678" y="428655"/>
                  </a:cubicBezTo>
                  <a:cubicBezTo>
                    <a:pt x="4585" y="300699"/>
                    <a:pt x="5139" y="172744"/>
                    <a:pt x="5794" y="44788"/>
                  </a:cubicBezTo>
                  <a:cubicBezTo>
                    <a:pt x="5794" y="40640"/>
                    <a:pt x="5844" y="36550"/>
                    <a:pt x="5945" y="32402"/>
                  </a:cubicBezTo>
                  <a:cubicBezTo>
                    <a:pt x="6651" y="2402"/>
                    <a:pt x="6651" y="2060"/>
                    <a:pt x="33050" y="2004"/>
                  </a:cubicBezTo>
                  <a:cubicBezTo>
                    <a:pt x="287771" y="1266"/>
                    <a:pt x="542544" y="640"/>
                    <a:pt x="797266" y="15"/>
                  </a:cubicBezTo>
                  <a:cubicBezTo>
                    <a:pt x="801649" y="15"/>
                    <a:pt x="806083" y="-99"/>
                    <a:pt x="810415" y="299"/>
                  </a:cubicBezTo>
                  <a:cubicBezTo>
                    <a:pt x="826890" y="1834"/>
                    <a:pt x="828955" y="3993"/>
                    <a:pt x="830215" y="22516"/>
                  </a:cubicBezTo>
                  <a:cubicBezTo>
                    <a:pt x="831072" y="34845"/>
                    <a:pt x="831626" y="47232"/>
                    <a:pt x="831626" y="59618"/>
                  </a:cubicBezTo>
                  <a:cubicBezTo>
                    <a:pt x="831374" y="183426"/>
                    <a:pt x="831021" y="307290"/>
                    <a:pt x="830366" y="431097"/>
                  </a:cubicBezTo>
                  <a:cubicBezTo>
                    <a:pt x="830366" y="440189"/>
                    <a:pt x="832885" y="454109"/>
                    <a:pt x="819988" y="453995"/>
                  </a:cubicBezTo>
                  <a:cubicBezTo>
                    <a:pt x="806335" y="453882"/>
                    <a:pt x="810718" y="439563"/>
                    <a:pt x="810667" y="430928"/>
                  </a:cubicBezTo>
                  <a:cubicBezTo>
                    <a:pt x="810315" y="300528"/>
                    <a:pt x="810315" y="170073"/>
                    <a:pt x="810265" y="39674"/>
                  </a:cubicBezTo>
                  <a:cubicBezTo>
                    <a:pt x="810265" y="34845"/>
                    <a:pt x="810265" y="29959"/>
                    <a:pt x="810265" y="21720"/>
                  </a:cubicBezTo>
                  <a:lnTo>
                    <a:pt x="23175" y="21720"/>
                  </a:lnTo>
                  <a:cubicBezTo>
                    <a:pt x="21915" y="166551"/>
                    <a:pt x="24737" y="313768"/>
                    <a:pt x="24031" y="463371"/>
                  </a:cubicBezTo>
                  <a:cubicBezTo>
                    <a:pt x="30127" y="463371"/>
                    <a:pt x="34914" y="463371"/>
                    <a:pt x="39649" y="463371"/>
                  </a:cubicBezTo>
                  <a:cubicBezTo>
                    <a:pt x="292910" y="462689"/>
                    <a:pt x="546222" y="461950"/>
                    <a:pt x="799483" y="461382"/>
                  </a:cubicBezTo>
                  <a:cubicBezTo>
                    <a:pt x="805982" y="461382"/>
                    <a:pt x="812733" y="462064"/>
                    <a:pt x="818930" y="464109"/>
                  </a:cubicBezTo>
                  <a:cubicBezTo>
                    <a:pt x="821550" y="464962"/>
                    <a:pt x="824623" y="470075"/>
                    <a:pt x="824673" y="473257"/>
                  </a:cubicBezTo>
                  <a:cubicBezTo>
                    <a:pt x="824724" y="476382"/>
                    <a:pt x="821651" y="481609"/>
                    <a:pt x="819132" y="482348"/>
                  </a:cubicBezTo>
                  <a:cubicBezTo>
                    <a:pt x="811474" y="484621"/>
                    <a:pt x="803413" y="486155"/>
                    <a:pt x="795503" y="486155"/>
                  </a:cubicBezTo>
                  <a:cubicBezTo>
                    <a:pt x="728901" y="486552"/>
                    <a:pt x="662248" y="487007"/>
                    <a:pt x="595645" y="486609"/>
                  </a:cubicBezTo>
                  <a:cubicBezTo>
                    <a:pt x="403142" y="485416"/>
                    <a:pt x="210589" y="483882"/>
                    <a:pt x="18087" y="482348"/>
                  </a:cubicBezTo>
                  <a:cubicBezTo>
                    <a:pt x="11739" y="482348"/>
                    <a:pt x="5341" y="481269"/>
                    <a:pt x="0" y="4807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70395D5-A8A9-E626-2D31-3282381EF1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96413" y="1683533"/>
              <a:ext cx="1727275" cy="234127"/>
            </a:xfrm>
            <a:custGeom>
              <a:avLst/>
              <a:gdLst>
                <a:gd name="connsiteX0" fmla="*/ 1712340 w 1727275"/>
                <a:gd name="connsiteY0" fmla="*/ 123580 h 234127"/>
                <a:gd name="connsiteX1" fmla="*/ 1703675 w 1727275"/>
                <a:gd name="connsiteY1" fmla="*/ 95683 h 234127"/>
                <a:gd name="connsiteX2" fmla="*/ 1684581 w 1727275"/>
                <a:gd name="connsiteY2" fmla="*/ 25512 h 234127"/>
                <a:gd name="connsiteX3" fmla="*/ 1669013 w 1727275"/>
                <a:gd name="connsiteY3" fmla="*/ 16932 h 234127"/>
                <a:gd name="connsiteX4" fmla="*/ 1661506 w 1727275"/>
                <a:gd name="connsiteY4" fmla="*/ 64262 h 234127"/>
                <a:gd name="connsiteX5" fmla="*/ 1670575 w 1727275"/>
                <a:gd name="connsiteY5" fmla="*/ 77557 h 234127"/>
                <a:gd name="connsiteX6" fmla="*/ 1660045 w 1727275"/>
                <a:gd name="connsiteY6" fmla="*/ 82216 h 234127"/>
                <a:gd name="connsiteX7" fmla="*/ 1638633 w 1727275"/>
                <a:gd name="connsiteY7" fmla="*/ 74035 h 234127"/>
                <a:gd name="connsiteX8" fmla="*/ 1641757 w 1727275"/>
                <a:gd name="connsiteY8" fmla="*/ 51875 h 234127"/>
                <a:gd name="connsiteX9" fmla="*/ 1647601 w 1727275"/>
                <a:gd name="connsiteY9" fmla="*/ 38750 h 234127"/>
                <a:gd name="connsiteX10" fmla="*/ 1637828 w 1727275"/>
                <a:gd name="connsiteY10" fmla="*/ 22727 h 234127"/>
                <a:gd name="connsiteX11" fmla="*/ 1584475 w 1727275"/>
                <a:gd name="connsiteY11" fmla="*/ 20171 h 234127"/>
                <a:gd name="connsiteX12" fmla="*/ 1574298 w 1727275"/>
                <a:gd name="connsiteY12" fmla="*/ 21534 h 234127"/>
                <a:gd name="connsiteX13" fmla="*/ 1586691 w 1727275"/>
                <a:gd name="connsiteY13" fmla="*/ 158808 h 234127"/>
                <a:gd name="connsiteX14" fmla="*/ 1576011 w 1727275"/>
                <a:gd name="connsiteY14" fmla="*/ 171649 h 234127"/>
                <a:gd name="connsiteX15" fmla="*/ 1568353 w 1727275"/>
                <a:gd name="connsiteY15" fmla="*/ 145399 h 234127"/>
                <a:gd name="connsiteX16" fmla="*/ 1560645 w 1727275"/>
                <a:gd name="connsiteY16" fmla="*/ 57273 h 234127"/>
                <a:gd name="connsiteX17" fmla="*/ 1517570 w 1727275"/>
                <a:gd name="connsiteY17" fmla="*/ 19830 h 234127"/>
                <a:gd name="connsiteX18" fmla="*/ 753303 w 1727275"/>
                <a:gd name="connsiteY18" fmla="*/ 19659 h 234127"/>
                <a:gd name="connsiteX19" fmla="*/ 731085 w 1727275"/>
                <a:gd name="connsiteY19" fmla="*/ 20966 h 234127"/>
                <a:gd name="connsiteX20" fmla="*/ 729423 w 1727275"/>
                <a:gd name="connsiteY20" fmla="*/ 86933 h 234127"/>
                <a:gd name="connsiteX21" fmla="*/ 754209 w 1727275"/>
                <a:gd name="connsiteY21" fmla="*/ 104433 h 234127"/>
                <a:gd name="connsiteX22" fmla="*/ 721161 w 1727275"/>
                <a:gd name="connsiteY22" fmla="*/ 107842 h 234127"/>
                <a:gd name="connsiteX23" fmla="*/ 711789 w 1727275"/>
                <a:gd name="connsiteY23" fmla="*/ 75001 h 234127"/>
                <a:gd name="connsiteX24" fmla="*/ 725291 w 1727275"/>
                <a:gd name="connsiteY24" fmla="*/ 46534 h 234127"/>
                <a:gd name="connsiteX25" fmla="*/ 691537 w 1727275"/>
                <a:gd name="connsiteY25" fmla="*/ 33921 h 234127"/>
                <a:gd name="connsiteX26" fmla="*/ 692493 w 1727275"/>
                <a:gd name="connsiteY26" fmla="*/ 21023 h 234127"/>
                <a:gd name="connsiteX27" fmla="*/ 653852 w 1727275"/>
                <a:gd name="connsiteY27" fmla="*/ 21023 h 234127"/>
                <a:gd name="connsiteX28" fmla="*/ 673098 w 1727275"/>
                <a:gd name="connsiteY28" fmla="*/ 164149 h 234127"/>
                <a:gd name="connsiteX29" fmla="*/ 640603 w 1727275"/>
                <a:gd name="connsiteY29" fmla="*/ 203979 h 234127"/>
                <a:gd name="connsiteX30" fmla="*/ 645641 w 1727275"/>
                <a:gd name="connsiteY30" fmla="*/ 173126 h 234127"/>
                <a:gd name="connsiteX31" fmla="*/ 657933 w 1727275"/>
                <a:gd name="connsiteY31" fmla="*/ 123239 h 234127"/>
                <a:gd name="connsiteX32" fmla="*/ 654658 w 1727275"/>
                <a:gd name="connsiteY32" fmla="*/ 67273 h 234127"/>
                <a:gd name="connsiteX33" fmla="*/ 637428 w 1727275"/>
                <a:gd name="connsiteY33" fmla="*/ 39773 h 234127"/>
                <a:gd name="connsiteX34" fmla="*/ 621004 w 1727275"/>
                <a:gd name="connsiteY34" fmla="*/ 19148 h 234127"/>
                <a:gd name="connsiteX35" fmla="*/ 76798 w 1727275"/>
                <a:gd name="connsiteY35" fmla="*/ 19148 h 234127"/>
                <a:gd name="connsiteX36" fmla="*/ 72264 w 1727275"/>
                <a:gd name="connsiteY36" fmla="*/ 92046 h 234127"/>
                <a:gd name="connsiteX37" fmla="*/ 64908 w 1727275"/>
                <a:gd name="connsiteY37" fmla="*/ 203126 h 234127"/>
                <a:gd name="connsiteX38" fmla="*/ 62087 w 1727275"/>
                <a:gd name="connsiteY38" fmla="*/ 222615 h 234127"/>
                <a:gd name="connsiteX39" fmla="*/ 39667 w 1727275"/>
                <a:gd name="connsiteY39" fmla="*/ 228695 h 234127"/>
                <a:gd name="connsiteX40" fmla="*/ 371 w 1727275"/>
                <a:gd name="connsiteY40" fmla="*/ 149319 h 234127"/>
                <a:gd name="connsiteX41" fmla="*/ 2387 w 1727275"/>
                <a:gd name="connsiteY41" fmla="*/ 128694 h 234127"/>
                <a:gd name="connsiteX42" fmla="*/ 40977 w 1727275"/>
                <a:gd name="connsiteY42" fmla="*/ 187672 h 234127"/>
                <a:gd name="connsiteX43" fmla="*/ 54480 w 1727275"/>
                <a:gd name="connsiteY43" fmla="*/ 398 h 234127"/>
                <a:gd name="connsiteX44" fmla="*/ 76042 w 1727275"/>
                <a:gd name="connsiteY44" fmla="*/ 1705 h 234127"/>
                <a:gd name="connsiteX45" fmla="*/ 332981 w 1727275"/>
                <a:gd name="connsiteY45" fmla="*/ 739 h 234127"/>
                <a:gd name="connsiteX46" fmla="*/ 363712 w 1727275"/>
                <a:gd name="connsiteY46" fmla="*/ 227 h 234127"/>
                <a:gd name="connsiteX47" fmla="*/ 1586943 w 1727275"/>
                <a:gd name="connsiteY47" fmla="*/ 0 h 234127"/>
                <a:gd name="connsiteX48" fmla="*/ 1676923 w 1727275"/>
                <a:gd name="connsiteY48" fmla="*/ 966 h 234127"/>
                <a:gd name="connsiteX49" fmla="*/ 1703221 w 1727275"/>
                <a:gd name="connsiteY49" fmla="*/ 15796 h 234127"/>
                <a:gd name="connsiteX50" fmla="*/ 1720249 w 1727275"/>
                <a:gd name="connsiteY50" fmla="*/ 110796 h 234127"/>
                <a:gd name="connsiteX51" fmla="*/ 1712290 w 1727275"/>
                <a:gd name="connsiteY51" fmla="*/ 123524 h 23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27275" h="234127">
                  <a:moveTo>
                    <a:pt x="1712340" y="123580"/>
                  </a:moveTo>
                  <a:cubicBezTo>
                    <a:pt x="1699996" y="115512"/>
                    <a:pt x="1701659" y="104830"/>
                    <a:pt x="1703675" y="95683"/>
                  </a:cubicBezTo>
                  <a:cubicBezTo>
                    <a:pt x="1709720" y="67728"/>
                    <a:pt x="1700349" y="45341"/>
                    <a:pt x="1684581" y="25512"/>
                  </a:cubicBezTo>
                  <a:cubicBezTo>
                    <a:pt x="1681054" y="21080"/>
                    <a:pt x="1674454" y="19773"/>
                    <a:pt x="1669013" y="16932"/>
                  </a:cubicBezTo>
                  <a:cubicBezTo>
                    <a:pt x="1666241" y="34546"/>
                    <a:pt x="1663975" y="48750"/>
                    <a:pt x="1661506" y="64262"/>
                  </a:cubicBezTo>
                  <a:cubicBezTo>
                    <a:pt x="1663622" y="67330"/>
                    <a:pt x="1666594" y="71705"/>
                    <a:pt x="1670575" y="77557"/>
                  </a:cubicBezTo>
                  <a:cubicBezTo>
                    <a:pt x="1666191" y="79603"/>
                    <a:pt x="1662766" y="82842"/>
                    <a:pt x="1660045" y="82216"/>
                  </a:cubicBezTo>
                  <a:cubicBezTo>
                    <a:pt x="1652639" y="80512"/>
                    <a:pt x="1643823" y="79262"/>
                    <a:pt x="1638633" y="74035"/>
                  </a:cubicBezTo>
                  <a:cubicBezTo>
                    <a:pt x="1632184" y="67500"/>
                    <a:pt x="1637676" y="58978"/>
                    <a:pt x="1641757" y="51875"/>
                  </a:cubicBezTo>
                  <a:cubicBezTo>
                    <a:pt x="1644125" y="47784"/>
                    <a:pt x="1646745" y="43409"/>
                    <a:pt x="1647601" y="38750"/>
                  </a:cubicBezTo>
                  <a:cubicBezTo>
                    <a:pt x="1649163" y="30228"/>
                    <a:pt x="1645637" y="23409"/>
                    <a:pt x="1637828" y="22727"/>
                  </a:cubicBezTo>
                  <a:cubicBezTo>
                    <a:pt x="1620094" y="21250"/>
                    <a:pt x="1602259" y="20852"/>
                    <a:pt x="1584475" y="20171"/>
                  </a:cubicBezTo>
                  <a:cubicBezTo>
                    <a:pt x="1581603" y="20057"/>
                    <a:pt x="1578732" y="20909"/>
                    <a:pt x="1574298" y="21534"/>
                  </a:cubicBezTo>
                  <a:cubicBezTo>
                    <a:pt x="1590017" y="66478"/>
                    <a:pt x="1600244" y="111592"/>
                    <a:pt x="1586691" y="158808"/>
                  </a:cubicBezTo>
                  <a:cubicBezTo>
                    <a:pt x="1585231" y="163865"/>
                    <a:pt x="1579638" y="167444"/>
                    <a:pt x="1576011" y="171649"/>
                  </a:cubicBezTo>
                  <a:cubicBezTo>
                    <a:pt x="1565431" y="163467"/>
                    <a:pt x="1567548" y="154149"/>
                    <a:pt x="1568353" y="145399"/>
                  </a:cubicBezTo>
                  <a:cubicBezTo>
                    <a:pt x="1571175" y="115398"/>
                    <a:pt x="1567699" y="86137"/>
                    <a:pt x="1560645" y="57273"/>
                  </a:cubicBezTo>
                  <a:cubicBezTo>
                    <a:pt x="1553340" y="27387"/>
                    <a:pt x="1544876" y="19830"/>
                    <a:pt x="1517570" y="19830"/>
                  </a:cubicBezTo>
                  <a:cubicBezTo>
                    <a:pt x="1262798" y="19716"/>
                    <a:pt x="1008075" y="19659"/>
                    <a:pt x="753303" y="19659"/>
                  </a:cubicBezTo>
                  <a:cubicBezTo>
                    <a:pt x="747005" y="19659"/>
                    <a:pt x="740708" y="20398"/>
                    <a:pt x="731085" y="20966"/>
                  </a:cubicBezTo>
                  <a:cubicBezTo>
                    <a:pt x="753101" y="45057"/>
                    <a:pt x="737131" y="65171"/>
                    <a:pt x="729423" y="86933"/>
                  </a:cubicBezTo>
                  <a:cubicBezTo>
                    <a:pt x="737383" y="92557"/>
                    <a:pt x="744890" y="97842"/>
                    <a:pt x="754209" y="104433"/>
                  </a:cubicBezTo>
                  <a:cubicBezTo>
                    <a:pt x="742018" y="113524"/>
                    <a:pt x="731186" y="111308"/>
                    <a:pt x="721161" y="107842"/>
                  </a:cubicBezTo>
                  <a:cubicBezTo>
                    <a:pt x="709119" y="103637"/>
                    <a:pt x="705593" y="89887"/>
                    <a:pt x="711789" y="75001"/>
                  </a:cubicBezTo>
                  <a:cubicBezTo>
                    <a:pt x="716072" y="64830"/>
                    <a:pt x="721211" y="55114"/>
                    <a:pt x="725291" y="46534"/>
                  </a:cubicBezTo>
                  <a:cubicBezTo>
                    <a:pt x="716274" y="28409"/>
                    <a:pt x="701613" y="42898"/>
                    <a:pt x="691537" y="33921"/>
                  </a:cubicBezTo>
                  <a:cubicBezTo>
                    <a:pt x="691789" y="30455"/>
                    <a:pt x="692091" y="26477"/>
                    <a:pt x="692493" y="21023"/>
                  </a:cubicBezTo>
                  <a:lnTo>
                    <a:pt x="653852" y="21023"/>
                  </a:lnTo>
                  <a:cubicBezTo>
                    <a:pt x="692293" y="64376"/>
                    <a:pt x="688967" y="113637"/>
                    <a:pt x="673098" y="164149"/>
                  </a:cubicBezTo>
                  <a:cubicBezTo>
                    <a:pt x="668110" y="180058"/>
                    <a:pt x="663979" y="199149"/>
                    <a:pt x="640603" y="203979"/>
                  </a:cubicBezTo>
                  <a:cubicBezTo>
                    <a:pt x="642567" y="191535"/>
                    <a:pt x="643474" y="182160"/>
                    <a:pt x="645641" y="173126"/>
                  </a:cubicBezTo>
                  <a:cubicBezTo>
                    <a:pt x="649569" y="156421"/>
                    <a:pt x="656472" y="140171"/>
                    <a:pt x="657933" y="123239"/>
                  </a:cubicBezTo>
                  <a:cubicBezTo>
                    <a:pt x="659546" y="104773"/>
                    <a:pt x="658236" y="85342"/>
                    <a:pt x="654658" y="67273"/>
                  </a:cubicBezTo>
                  <a:cubicBezTo>
                    <a:pt x="652643" y="57159"/>
                    <a:pt x="643625" y="48694"/>
                    <a:pt x="637428" y="39773"/>
                  </a:cubicBezTo>
                  <a:cubicBezTo>
                    <a:pt x="633147" y="33694"/>
                    <a:pt x="628208" y="28182"/>
                    <a:pt x="621004" y="19148"/>
                  </a:cubicBezTo>
                  <a:lnTo>
                    <a:pt x="76798" y="19148"/>
                  </a:lnTo>
                  <a:cubicBezTo>
                    <a:pt x="75287" y="43353"/>
                    <a:pt x="73825" y="67728"/>
                    <a:pt x="72264" y="92046"/>
                  </a:cubicBezTo>
                  <a:cubicBezTo>
                    <a:pt x="69896" y="129092"/>
                    <a:pt x="67477" y="166138"/>
                    <a:pt x="64908" y="203126"/>
                  </a:cubicBezTo>
                  <a:cubicBezTo>
                    <a:pt x="64455" y="209661"/>
                    <a:pt x="63951" y="216479"/>
                    <a:pt x="62087" y="222615"/>
                  </a:cubicBezTo>
                  <a:cubicBezTo>
                    <a:pt x="58460" y="234490"/>
                    <a:pt x="46318" y="238297"/>
                    <a:pt x="39667" y="228695"/>
                  </a:cubicBezTo>
                  <a:cubicBezTo>
                    <a:pt x="22992" y="204604"/>
                    <a:pt x="7525" y="179376"/>
                    <a:pt x="371" y="149319"/>
                  </a:cubicBezTo>
                  <a:cubicBezTo>
                    <a:pt x="-888" y="144149"/>
                    <a:pt x="1379" y="137899"/>
                    <a:pt x="2387" y="128694"/>
                  </a:cubicBezTo>
                  <a:cubicBezTo>
                    <a:pt x="23849" y="144149"/>
                    <a:pt x="22186" y="172729"/>
                    <a:pt x="40977" y="187672"/>
                  </a:cubicBezTo>
                  <a:cubicBezTo>
                    <a:pt x="45562" y="124376"/>
                    <a:pt x="49945" y="63182"/>
                    <a:pt x="54480" y="398"/>
                  </a:cubicBezTo>
                  <a:cubicBezTo>
                    <a:pt x="63548" y="966"/>
                    <a:pt x="69795" y="1705"/>
                    <a:pt x="76042" y="1705"/>
                  </a:cubicBezTo>
                  <a:cubicBezTo>
                    <a:pt x="161689" y="1477"/>
                    <a:pt x="247335" y="1080"/>
                    <a:pt x="332981" y="739"/>
                  </a:cubicBezTo>
                  <a:cubicBezTo>
                    <a:pt x="343209" y="739"/>
                    <a:pt x="353486" y="284"/>
                    <a:pt x="363712" y="227"/>
                  </a:cubicBezTo>
                  <a:cubicBezTo>
                    <a:pt x="771440" y="114"/>
                    <a:pt x="1179217" y="0"/>
                    <a:pt x="1586943" y="0"/>
                  </a:cubicBezTo>
                  <a:cubicBezTo>
                    <a:pt x="1616919" y="0"/>
                    <a:pt x="1646947" y="1648"/>
                    <a:pt x="1676923" y="966"/>
                  </a:cubicBezTo>
                  <a:cubicBezTo>
                    <a:pt x="1688913" y="682"/>
                    <a:pt x="1695866" y="7841"/>
                    <a:pt x="1703221" y="15796"/>
                  </a:cubicBezTo>
                  <a:cubicBezTo>
                    <a:pt x="1727454" y="41819"/>
                    <a:pt x="1733852" y="77160"/>
                    <a:pt x="1720249" y="110796"/>
                  </a:cubicBezTo>
                  <a:cubicBezTo>
                    <a:pt x="1718537" y="115058"/>
                    <a:pt x="1715413" y="118637"/>
                    <a:pt x="1712290" y="1235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209429-F248-C1DE-ADD6-DCCF9FDD2D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4922" y="3297921"/>
              <a:ext cx="1282716" cy="283254"/>
            </a:xfrm>
            <a:custGeom>
              <a:avLst/>
              <a:gdLst>
                <a:gd name="connsiteX0" fmla="*/ 815059 w 1282716"/>
                <a:gd name="connsiteY0" fmla="*/ 188806 h 283254"/>
                <a:gd name="connsiteX1" fmla="*/ 817729 w 1282716"/>
                <a:gd name="connsiteY1" fmla="*/ 108408 h 283254"/>
                <a:gd name="connsiteX2" fmla="*/ 802413 w 1282716"/>
                <a:gd name="connsiteY2" fmla="*/ 29771 h 283254"/>
                <a:gd name="connsiteX3" fmla="*/ 753595 w 1282716"/>
                <a:gd name="connsiteY3" fmla="*/ 28180 h 283254"/>
                <a:gd name="connsiteX4" fmla="*/ 382545 w 1282716"/>
                <a:gd name="connsiteY4" fmla="*/ 24373 h 283254"/>
                <a:gd name="connsiteX5" fmla="*/ 114875 w 1282716"/>
                <a:gd name="connsiteY5" fmla="*/ 19487 h 283254"/>
                <a:gd name="connsiteX6" fmla="*/ 92960 w 1282716"/>
                <a:gd name="connsiteY6" fmla="*/ 19373 h 283254"/>
                <a:gd name="connsiteX7" fmla="*/ 81574 w 1282716"/>
                <a:gd name="connsiteY7" fmla="*/ 21703 h 283254"/>
                <a:gd name="connsiteX8" fmla="*/ 81523 w 1282716"/>
                <a:gd name="connsiteY8" fmla="*/ 145340 h 283254"/>
                <a:gd name="connsiteX9" fmla="*/ 79912 w 1282716"/>
                <a:gd name="connsiteY9" fmla="*/ 244375 h 283254"/>
                <a:gd name="connsiteX10" fmla="*/ 79357 w 1282716"/>
                <a:gd name="connsiteY10" fmla="*/ 264147 h 283254"/>
                <a:gd name="connsiteX11" fmla="*/ 50843 w 1282716"/>
                <a:gd name="connsiteY11" fmla="*/ 276875 h 283254"/>
                <a:gd name="connsiteX12" fmla="*/ 2124 w 1282716"/>
                <a:gd name="connsiteY12" fmla="*/ 201249 h 283254"/>
                <a:gd name="connsiteX13" fmla="*/ 8 w 1282716"/>
                <a:gd name="connsiteY13" fmla="*/ 189204 h 283254"/>
                <a:gd name="connsiteX14" fmla="*/ 3484 w 1282716"/>
                <a:gd name="connsiteY14" fmla="*/ 181136 h 283254"/>
                <a:gd name="connsiteX15" fmla="*/ 13359 w 1282716"/>
                <a:gd name="connsiteY15" fmla="*/ 181988 h 283254"/>
                <a:gd name="connsiteX16" fmla="*/ 22680 w 1282716"/>
                <a:gd name="connsiteY16" fmla="*/ 198408 h 283254"/>
                <a:gd name="connsiteX17" fmla="*/ 58097 w 1282716"/>
                <a:gd name="connsiteY17" fmla="*/ 249489 h 283254"/>
                <a:gd name="connsiteX18" fmla="*/ 58097 w 1282716"/>
                <a:gd name="connsiteY18" fmla="*/ 224090 h 283254"/>
                <a:gd name="connsiteX19" fmla="*/ 62933 w 1282716"/>
                <a:gd name="connsiteY19" fmla="*/ 48351 h 283254"/>
                <a:gd name="connsiteX20" fmla="*/ 65957 w 1282716"/>
                <a:gd name="connsiteY20" fmla="*/ 26476 h 283254"/>
                <a:gd name="connsiteX21" fmla="*/ 95731 w 1282716"/>
                <a:gd name="connsiteY21" fmla="*/ 964 h 283254"/>
                <a:gd name="connsiteX22" fmla="*/ 198708 w 1282716"/>
                <a:gd name="connsiteY22" fmla="*/ 5851 h 283254"/>
                <a:gd name="connsiteX23" fmla="*/ 354484 w 1282716"/>
                <a:gd name="connsiteY23" fmla="*/ 3010 h 283254"/>
                <a:gd name="connsiteX24" fmla="*/ 527942 w 1282716"/>
                <a:gd name="connsiteY24" fmla="*/ 510 h 283254"/>
                <a:gd name="connsiteX25" fmla="*/ 868210 w 1282716"/>
                <a:gd name="connsiteY25" fmla="*/ 6816 h 283254"/>
                <a:gd name="connsiteX26" fmla="*/ 1094265 w 1282716"/>
                <a:gd name="connsiteY26" fmla="*/ 1475 h 283254"/>
                <a:gd name="connsiteX27" fmla="*/ 1241024 w 1282716"/>
                <a:gd name="connsiteY27" fmla="*/ 6589 h 283254"/>
                <a:gd name="connsiteX28" fmla="*/ 1282587 w 1282716"/>
                <a:gd name="connsiteY28" fmla="*/ 58180 h 283254"/>
                <a:gd name="connsiteX29" fmla="*/ 1279715 w 1282716"/>
                <a:gd name="connsiteY29" fmla="*/ 89942 h 283254"/>
                <a:gd name="connsiteX30" fmla="*/ 1272057 w 1282716"/>
                <a:gd name="connsiteY30" fmla="*/ 99828 h 283254"/>
                <a:gd name="connsiteX31" fmla="*/ 1261024 w 1282716"/>
                <a:gd name="connsiteY31" fmla="*/ 90681 h 283254"/>
                <a:gd name="connsiteX32" fmla="*/ 1254172 w 1282716"/>
                <a:gd name="connsiteY32" fmla="*/ 32044 h 283254"/>
                <a:gd name="connsiteX33" fmla="*/ 1227722 w 1282716"/>
                <a:gd name="connsiteY33" fmla="*/ 26362 h 283254"/>
                <a:gd name="connsiteX34" fmla="*/ 1251855 w 1282716"/>
                <a:gd name="connsiteY34" fmla="*/ 106590 h 283254"/>
                <a:gd name="connsiteX35" fmla="*/ 1218654 w 1282716"/>
                <a:gd name="connsiteY35" fmla="*/ 174260 h 283254"/>
                <a:gd name="connsiteX36" fmla="*/ 1220317 w 1282716"/>
                <a:gd name="connsiteY36" fmla="*/ 144090 h 283254"/>
                <a:gd name="connsiteX37" fmla="*/ 1226261 w 1282716"/>
                <a:gd name="connsiteY37" fmla="*/ 92726 h 283254"/>
                <a:gd name="connsiteX38" fmla="*/ 1205606 w 1282716"/>
                <a:gd name="connsiteY38" fmla="*/ 47498 h 283254"/>
                <a:gd name="connsiteX39" fmla="*/ 1203238 w 1282716"/>
                <a:gd name="connsiteY39" fmla="*/ 21419 h 283254"/>
                <a:gd name="connsiteX40" fmla="*/ 816621 w 1282716"/>
                <a:gd name="connsiteY40" fmla="*/ 31646 h 283254"/>
                <a:gd name="connsiteX41" fmla="*/ 838637 w 1282716"/>
                <a:gd name="connsiteY41" fmla="*/ 100112 h 283254"/>
                <a:gd name="connsiteX42" fmla="*/ 834757 w 1282716"/>
                <a:gd name="connsiteY42" fmla="*/ 170965 h 283254"/>
                <a:gd name="connsiteX43" fmla="*/ 815059 w 1282716"/>
                <a:gd name="connsiteY43" fmla="*/ 188806 h 28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82716" h="283254">
                  <a:moveTo>
                    <a:pt x="815059" y="188806"/>
                  </a:moveTo>
                  <a:cubicBezTo>
                    <a:pt x="816218" y="161590"/>
                    <a:pt x="819744" y="134715"/>
                    <a:pt x="817729" y="108408"/>
                  </a:cubicBezTo>
                  <a:cubicBezTo>
                    <a:pt x="815764" y="82669"/>
                    <a:pt x="808055" y="57555"/>
                    <a:pt x="802413" y="29771"/>
                  </a:cubicBezTo>
                  <a:cubicBezTo>
                    <a:pt x="786946" y="29260"/>
                    <a:pt x="770270" y="28578"/>
                    <a:pt x="753595" y="28180"/>
                  </a:cubicBezTo>
                  <a:cubicBezTo>
                    <a:pt x="629912" y="25226"/>
                    <a:pt x="506329" y="17725"/>
                    <a:pt x="382545" y="24373"/>
                  </a:cubicBezTo>
                  <a:cubicBezTo>
                    <a:pt x="293221" y="29146"/>
                    <a:pt x="203998" y="28066"/>
                    <a:pt x="114875" y="19487"/>
                  </a:cubicBezTo>
                  <a:cubicBezTo>
                    <a:pt x="107621" y="18805"/>
                    <a:pt x="100265" y="19089"/>
                    <a:pt x="92960" y="19373"/>
                  </a:cubicBezTo>
                  <a:cubicBezTo>
                    <a:pt x="89433" y="19544"/>
                    <a:pt x="86008" y="20794"/>
                    <a:pt x="81574" y="21703"/>
                  </a:cubicBezTo>
                  <a:cubicBezTo>
                    <a:pt x="81574" y="63408"/>
                    <a:pt x="81775" y="104374"/>
                    <a:pt x="81523" y="145340"/>
                  </a:cubicBezTo>
                  <a:cubicBezTo>
                    <a:pt x="81322" y="178352"/>
                    <a:pt x="80465" y="211363"/>
                    <a:pt x="79912" y="244375"/>
                  </a:cubicBezTo>
                  <a:cubicBezTo>
                    <a:pt x="79811" y="250966"/>
                    <a:pt x="80163" y="257670"/>
                    <a:pt x="79357" y="264147"/>
                  </a:cubicBezTo>
                  <a:cubicBezTo>
                    <a:pt x="77090" y="282330"/>
                    <a:pt x="62580" y="289546"/>
                    <a:pt x="50843" y="276875"/>
                  </a:cubicBezTo>
                  <a:cubicBezTo>
                    <a:pt x="30690" y="255170"/>
                    <a:pt x="13158" y="230738"/>
                    <a:pt x="2124" y="201249"/>
                  </a:cubicBezTo>
                  <a:cubicBezTo>
                    <a:pt x="713" y="197499"/>
                    <a:pt x="-92" y="193238"/>
                    <a:pt x="8" y="189204"/>
                  </a:cubicBezTo>
                  <a:cubicBezTo>
                    <a:pt x="109" y="186363"/>
                    <a:pt x="1671" y="181817"/>
                    <a:pt x="3484" y="181136"/>
                  </a:cubicBezTo>
                  <a:cubicBezTo>
                    <a:pt x="6457" y="179999"/>
                    <a:pt x="11596" y="179886"/>
                    <a:pt x="13359" y="181988"/>
                  </a:cubicBezTo>
                  <a:cubicBezTo>
                    <a:pt x="17289" y="186590"/>
                    <a:pt x="19808" y="192783"/>
                    <a:pt x="22680" y="198408"/>
                  </a:cubicBezTo>
                  <a:cubicBezTo>
                    <a:pt x="31496" y="215965"/>
                    <a:pt x="39909" y="233863"/>
                    <a:pt x="58097" y="249489"/>
                  </a:cubicBezTo>
                  <a:cubicBezTo>
                    <a:pt x="58097" y="238238"/>
                    <a:pt x="57946" y="231136"/>
                    <a:pt x="58097" y="224090"/>
                  </a:cubicBezTo>
                  <a:cubicBezTo>
                    <a:pt x="59659" y="165511"/>
                    <a:pt x="61169" y="106931"/>
                    <a:pt x="62933" y="48351"/>
                  </a:cubicBezTo>
                  <a:cubicBezTo>
                    <a:pt x="63135" y="41021"/>
                    <a:pt x="64142" y="33464"/>
                    <a:pt x="65957" y="26476"/>
                  </a:cubicBezTo>
                  <a:cubicBezTo>
                    <a:pt x="71296" y="6078"/>
                    <a:pt x="76737" y="453"/>
                    <a:pt x="95731" y="964"/>
                  </a:cubicBezTo>
                  <a:cubicBezTo>
                    <a:pt x="130090" y="1816"/>
                    <a:pt x="164400" y="5737"/>
                    <a:pt x="198708" y="5851"/>
                  </a:cubicBezTo>
                  <a:cubicBezTo>
                    <a:pt x="250599" y="6021"/>
                    <a:pt x="302542" y="3919"/>
                    <a:pt x="354484" y="3010"/>
                  </a:cubicBezTo>
                  <a:cubicBezTo>
                    <a:pt x="412320" y="1987"/>
                    <a:pt x="470157" y="-172"/>
                    <a:pt x="527942" y="510"/>
                  </a:cubicBezTo>
                  <a:cubicBezTo>
                    <a:pt x="641348" y="1873"/>
                    <a:pt x="754754" y="6191"/>
                    <a:pt x="868210" y="6816"/>
                  </a:cubicBezTo>
                  <a:cubicBezTo>
                    <a:pt x="943528" y="7214"/>
                    <a:pt x="1018897" y="3123"/>
                    <a:pt x="1094265" y="1475"/>
                  </a:cubicBezTo>
                  <a:cubicBezTo>
                    <a:pt x="1143235" y="396"/>
                    <a:pt x="1192356" y="-3013"/>
                    <a:pt x="1241024" y="6589"/>
                  </a:cubicBezTo>
                  <a:cubicBezTo>
                    <a:pt x="1272461" y="12782"/>
                    <a:pt x="1280470" y="22157"/>
                    <a:pt x="1282587" y="58180"/>
                  </a:cubicBezTo>
                  <a:cubicBezTo>
                    <a:pt x="1283191" y="68692"/>
                    <a:pt x="1281580" y="79544"/>
                    <a:pt x="1279715" y="89942"/>
                  </a:cubicBezTo>
                  <a:cubicBezTo>
                    <a:pt x="1279010" y="93919"/>
                    <a:pt x="1273972" y="100340"/>
                    <a:pt x="1272057" y="99828"/>
                  </a:cubicBezTo>
                  <a:cubicBezTo>
                    <a:pt x="1267825" y="98806"/>
                    <a:pt x="1261679" y="94601"/>
                    <a:pt x="1261024" y="90681"/>
                  </a:cubicBezTo>
                  <a:cubicBezTo>
                    <a:pt x="1257951" y="72215"/>
                    <a:pt x="1256489" y="53465"/>
                    <a:pt x="1254172" y="32044"/>
                  </a:cubicBezTo>
                  <a:cubicBezTo>
                    <a:pt x="1247271" y="30566"/>
                    <a:pt x="1237497" y="28464"/>
                    <a:pt x="1227722" y="26362"/>
                  </a:cubicBezTo>
                  <a:cubicBezTo>
                    <a:pt x="1249689" y="48578"/>
                    <a:pt x="1256037" y="76021"/>
                    <a:pt x="1251855" y="106590"/>
                  </a:cubicBezTo>
                  <a:cubicBezTo>
                    <a:pt x="1248530" y="130794"/>
                    <a:pt x="1242988" y="154658"/>
                    <a:pt x="1218654" y="174260"/>
                  </a:cubicBezTo>
                  <a:cubicBezTo>
                    <a:pt x="1219360" y="160624"/>
                    <a:pt x="1219410" y="152329"/>
                    <a:pt x="1220317" y="144090"/>
                  </a:cubicBezTo>
                  <a:cubicBezTo>
                    <a:pt x="1222181" y="126931"/>
                    <a:pt x="1225607" y="109942"/>
                    <a:pt x="1226261" y="92726"/>
                  </a:cubicBezTo>
                  <a:cubicBezTo>
                    <a:pt x="1227018" y="73919"/>
                    <a:pt x="1223138" y="56078"/>
                    <a:pt x="1205606" y="47498"/>
                  </a:cubicBezTo>
                  <a:cubicBezTo>
                    <a:pt x="1193867" y="41760"/>
                    <a:pt x="1201626" y="32839"/>
                    <a:pt x="1203238" y="21419"/>
                  </a:cubicBezTo>
                  <a:cubicBezTo>
                    <a:pt x="1074113" y="24828"/>
                    <a:pt x="946350" y="28237"/>
                    <a:pt x="816621" y="31646"/>
                  </a:cubicBezTo>
                  <a:cubicBezTo>
                    <a:pt x="829216" y="52782"/>
                    <a:pt x="834908" y="76135"/>
                    <a:pt x="838637" y="100112"/>
                  </a:cubicBezTo>
                  <a:cubicBezTo>
                    <a:pt x="842365" y="124033"/>
                    <a:pt x="842013" y="147840"/>
                    <a:pt x="834757" y="170965"/>
                  </a:cubicBezTo>
                  <a:cubicBezTo>
                    <a:pt x="830928" y="183124"/>
                    <a:pt x="829770" y="183806"/>
                    <a:pt x="815059" y="1888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4ADFE58-3750-CE23-A17E-DDE35E808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26005" y="2035466"/>
              <a:ext cx="1296777" cy="271657"/>
            </a:xfrm>
            <a:custGeom>
              <a:avLst/>
              <a:gdLst>
                <a:gd name="connsiteX0" fmla="*/ 74512 w 1296777"/>
                <a:gd name="connsiteY0" fmla="*/ 22842 h 271657"/>
                <a:gd name="connsiteX1" fmla="*/ 65847 w 1296777"/>
                <a:gd name="connsiteY1" fmla="*/ 207332 h 271657"/>
                <a:gd name="connsiteX2" fmla="*/ 67358 w 1296777"/>
                <a:gd name="connsiteY2" fmla="*/ 256764 h 271657"/>
                <a:gd name="connsiteX3" fmla="*/ 58945 w 1296777"/>
                <a:gd name="connsiteY3" fmla="*/ 271310 h 271657"/>
                <a:gd name="connsiteX4" fmla="*/ 44637 w 1296777"/>
                <a:gd name="connsiteY4" fmla="*/ 265230 h 271657"/>
                <a:gd name="connsiteX5" fmla="*/ 7255 w 1296777"/>
                <a:gd name="connsiteY5" fmla="*/ 189775 h 271657"/>
                <a:gd name="connsiteX6" fmla="*/ 0 w 1296777"/>
                <a:gd name="connsiteY6" fmla="*/ 162162 h 271657"/>
                <a:gd name="connsiteX7" fmla="*/ 41312 w 1296777"/>
                <a:gd name="connsiteY7" fmla="*/ 211026 h 271657"/>
                <a:gd name="connsiteX8" fmla="*/ 45897 w 1296777"/>
                <a:gd name="connsiteY8" fmla="*/ 138980 h 271657"/>
                <a:gd name="connsiteX9" fmla="*/ 50683 w 1296777"/>
                <a:gd name="connsiteY9" fmla="*/ 42559 h 271657"/>
                <a:gd name="connsiteX10" fmla="*/ 88871 w 1296777"/>
                <a:gd name="connsiteY10" fmla="*/ 1592 h 271657"/>
                <a:gd name="connsiteX11" fmla="*/ 284346 w 1296777"/>
                <a:gd name="connsiteY11" fmla="*/ 1195 h 271657"/>
                <a:gd name="connsiteX12" fmla="*/ 923469 w 1296777"/>
                <a:gd name="connsiteY12" fmla="*/ 1024 h 271657"/>
                <a:gd name="connsiteX13" fmla="*/ 1255071 w 1296777"/>
                <a:gd name="connsiteY13" fmla="*/ 1 h 271657"/>
                <a:gd name="connsiteX14" fmla="*/ 1296081 w 1296777"/>
                <a:gd name="connsiteY14" fmla="*/ 40002 h 271657"/>
                <a:gd name="connsiteX15" fmla="*/ 1294620 w 1296777"/>
                <a:gd name="connsiteY15" fmla="*/ 101536 h 271657"/>
                <a:gd name="connsiteX16" fmla="*/ 1285904 w 1296777"/>
                <a:gd name="connsiteY16" fmla="*/ 114036 h 271657"/>
                <a:gd name="connsiteX17" fmla="*/ 1275677 w 1296777"/>
                <a:gd name="connsiteY17" fmla="*/ 100684 h 271657"/>
                <a:gd name="connsiteX18" fmla="*/ 1272201 w 1296777"/>
                <a:gd name="connsiteY18" fmla="*/ 63922 h 271657"/>
                <a:gd name="connsiteX19" fmla="*/ 1272100 w 1296777"/>
                <a:gd name="connsiteY19" fmla="*/ 22899 h 271657"/>
                <a:gd name="connsiteX20" fmla="*/ 74563 w 1296777"/>
                <a:gd name="connsiteY20" fmla="*/ 22899 h 27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777" h="271657">
                  <a:moveTo>
                    <a:pt x="74512" y="22842"/>
                  </a:moveTo>
                  <a:cubicBezTo>
                    <a:pt x="71490" y="85456"/>
                    <a:pt x="68265" y="146366"/>
                    <a:pt x="65847" y="207332"/>
                  </a:cubicBezTo>
                  <a:cubicBezTo>
                    <a:pt x="65192" y="223753"/>
                    <a:pt x="67812" y="240344"/>
                    <a:pt x="67358" y="256764"/>
                  </a:cubicBezTo>
                  <a:cubicBezTo>
                    <a:pt x="67208" y="261992"/>
                    <a:pt x="62875" y="269833"/>
                    <a:pt x="58945" y="271310"/>
                  </a:cubicBezTo>
                  <a:cubicBezTo>
                    <a:pt x="55066" y="272787"/>
                    <a:pt x="46854" y="269321"/>
                    <a:pt x="44637" y="265230"/>
                  </a:cubicBezTo>
                  <a:cubicBezTo>
                    <a:pt x="31438" y="240571"/>
                    <a:pt x="19195" y="215230"/>
                    <a:pt x="7255" y="189775"/>
                  </a:cubicBezTo>
                  <a:cubicBezTo>
                    <a:pt x="4132" y="183071"/>
                    <a:pt x="3275" y="175003"/>
                    <a:pt x="0" y="162162"/>
                  </a:cubicBezTo>
                  <a:cubicBezTo>
                    <a:pt x="25493" y="170741"/>
                    <a:pt x="23477" y="199605"/>
                    <a:pt x="41312" y="211026"/>
                  </a:cubicBezTo>
                  <a:cubicBezTo>
                    <a:pt x="42924" y="185969"/>
                    <a:pt x="44587" y="162502"/>
                    <a:pt x="45897" y="138980"/>
                  </a:cubicBezTo>
                  <a:cubicBezTo>
                    <a:pt x="47660" y="106877"/>
                    <a:pt x="49121" y="74718"/>
                    <a:pt x="50683" y="42559"/>
                  </a:cubicBezTo>
                  <a:cubicBezTo>
                    <a:pt x="52144" y="11592"/>
                    <a:pt x="60910" y="1706"/>
                    <a:pt x="88871" y="1592"/>
                  </a:cubicBezTo>
                  <a:cubicBezTo>
                    <a:pt x="154013" y="1251"/>
                    <a:pt x="219204" y="1251"/>
                    <a:pt x="284346" y="1195"/>
                  </a:cubicBezTo>
                  <a:cubicBezTo>
                    <a:pt x="497404" y="1138"/>
                    <a:pt x="710462" y="1195"/>
                    <a:pt x="923469" y="1024"/>
                  </a:cubicBezTo>
                  <a:cubicBezTo>
                    <a:pt x="1034003" y="910"/>
                    <a:pt x="1144537" y="342"/>
                    <a:pt x="1255071" y="1"/>
                  </a:cubicBezTo>
                  <a:cubicBezTo>
                    <a:pt x="1284594" y="-112"/>
                    <a:pt x="1293310" y="7160"/>
                    <a:pt x="1296081" y="40002"/>
                  </a:cubicBezTo>
                  <a:cubicBezTo>
                    <a:pt x="1297793" y="60286"/>
                    <a:pt x="1295980" y="81081"/>
                    <a:pt x="1294620" y="101536"/>
                  </a:cubicBezTo>
                  <a:cubicBezTo>
                    <a:pt x="1294317" y="105911"/>
                    <a:pt x="1288976" y="109888"/>
                    <a:pt x="1285904" y="114036"/>
                  </a:cubicBezTo>
                  <a:cubicBezTo>
                    <a:pt x="1282378" y="109604"/>
                    <a:pt x="1276684" y="105741"/>
                    <a:pt x="1275677" y="100684"/>
                  </a:cubicBezTo>
                  <a:cubicBezTo>
                    <a:pt x="1273309" y="88695"/>
                    <a:pt x="1272704" y="76252"/>
                    <a:pt x="1272201" y="63922"/>
                  </a:cubicBezTo>
                  <a:cubicBezTo>
                    <a:pt x="1271646" y="50968"/>
                    <a:pt x="1272100" y="38013"/>
                    <a:pt x="1272100" y="22899"/>
                  </a:cubicBezTo>
                  <a:lnTo>
                    <a:pt x="74563" y="2289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9638D94-F6F9-C6E2-3C5C-B661511F99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0427" y="3858624"/>
              <a:ext cx="1021088" cy="119299"/>
            </a:xfrm>
            <a:custGeom>
              <a:avLst/>
              <a:gdLst>
                <a:gd name="connsiteX0" fmla="*/ 958 w 1021088"/>
                <a:gd name="connsiteY0" fmla="*/ 84016 h 119299"/>
                <a:gd name="connsiteX1" fmla="*/ 31034 w 1021088"/>
                <a:gd name="connsiteY1" fmla="*/ 81004 h 119299"/>
                <a:gd name="connsiteX2" fmla="*/ 298150 w 1021088"/>
                <a:gd name="connsiteY2" fmla="*/ 61572 h 119299"/>
                <a:gd name="connsiteX3" fmla="*/ 604109 w 1021088"/>
                <a:gd name="connsiteY3" fmla="*/ 30663 h 119299"/>
                <a:gd name="connsiteX4" fmla="*/ 879537 w 1021088"/>
                <a:gd name="connsiteY4" fmla="*/ 3276 h 119299"/>
                <a:gd name="connsiteX5" fmla="*/ 991179 w 1021088"/>
                <a:gd name="connsiteY5" fmla="*/ 95 h 119299"/>
                <a:gd name="connsiteX6" fmla="*/ 1020501 w 1021088"/>
                <a:gd name="connsiteY6" fmla="*/ 32992 h 119299"/>
                <a:gd name="connsiteX7" fmla="*/ 1020803 w 1021088"/>
                <a:gd name="connsiteY7" fmla="*/ 94925 h 119299"/>
                <a:gd name="connsiteX8" fmla="*/ 1016773 w 1021088"/>
                <a:gd name="connsiteY8" fmla="*/ 113732 h 119299"/>
                <a:gd name="connsiteX9" fmla="*/ 1005941 w 1021088"/>
                <a:gd name="connsiteY9" fmla="*/ 119300 h 119299"/>
                <a:gd name="connsiteX10" fmla="*/ 998686 w 1021088"/>
                <a:gd name="connsiteY10" fmla="*/ 111686 h 119299"/>
                <a:gd name="connsiteX11" fmla="*/ 996268 w 1021088"/>
                <a:gd name="connsiteY11" fmla="*/ 89754 h 119299"/>
                <a:gd name="connsiteX12" fmla="*/ 996167 w 1021088"/>
                <a:gd name="connsiteY12" fmla="*/ 22424 h 119299"/>
                <a:gd name="connsiteX13" fmla="*/ 942513 w 1021088"/>
                <a:gd name="connsiteY13" fmla="*/ 21629 h 119299"/>
                <a:gd name="connsiteX14" fmla="*/ 649350 w 1021088"/>
                <a:gd name="connsiteY14" fmla="*/ 49186 h 119299"/>
                <a:gd name="connsiteX15" fmla="*/ 369287 w 1021088"/>
                <a:gd name="connsiteY15" fmla="*/ 75095 h 119299"/>
                <a:gd name="connsiteX16" fmla="*/ 148168 w 1021088"/>
                <a:gd name="connsiteY16" fmla="*/ 93391 h 119299"/>
                <a:gd name="connsiteX17" fmla="*/ 18641 w 1021088"/>
                <a:gd name="connsiteY17" fmla="*/ 94186 h 119299"/>
                <a:gd name="connsiteX18" fmla="*/ 0 w 1021088"/>
                <a:gd name="connsiteY18" fmla="*/ 90379 h 119299"/>
                <a:gd name="connsiteX19" fmla="*/ 1008 w 1021088"/>
                <a:gd name="connsiteY19" fmla="*/ 84016 h 1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1088" h="119299">
                  <a:moveTo>
                    <a:pt x="958" y="84016"/>
                  </a:moveTo>
                  <a:cubicBezTo>
                    <a:pt x="10983" y="82993"/>
                    <a:pt x="21009" y="81061"/>
                    <a:pt x="31034" y="81004"/>
                  </a:cubicBezTo>
                  <a:cubicBezTo>
                    <a:pt x="120459" y="81004"/>
                    <a:pt x="209229" y="70663"/>
                    <a:pt x="298150" y="61572"/>
                  </a:cubicBezTo>
                  <a:cubicBezTo>
                    <a:pt x="400120" y="51174"/>
                    <a:pt x="502139" y="40947"/>
                    <a:pt x="604109" y="30663"/>
                  </a:cubicBezTo>
                  <a:cubicBezTo>
                    <a:pt x="695901" y="21402"/>
                    <a:pt x="787644" y="11401"/>
                    <a:pt x="879537" y="3276"/>
                  </a:cubicBezTo>
                  <a:cubicBezTo>
                    <a:pt x="916617" y="-19"/>
                    <a:pt x="953999" y="-189"/>
                    <a:pt x="991179" y="95"/>
                  </a:cubicBezTo>
                  <a:cubicBezTo>
                    <a:pt x="1014153" y="265"/>
                    <a:pt x="1019543" y="7481"/>
                    <a:pt x="1020501" y="32992"/>
                  </a:cubicBezTo>
                  <a:cubicBezTo>
                    <a:pt x="1021307" y="53618"/>
                    <a:pt x="1021156" y="74300"/>
                    <a:pt x="1020803" y="94925"/>
                  </a:cubicBezTo>
                  <a:cubicBezTo>
                    <a:pt x="1020702" y="101288"/>
                    <a:pt x="1019493" y="108277"/>
                    <a:pt x="1016773" y="113732"/>
                  </a:cubicBezTo>
                  <a:cubicBezTo>
                    <a:pt x="1015160" y="117027"/>
                    <a:pt x="1009669" y="119300"/>
                    <a:pt x="1005941" y="119300"/>
                  </a:cubicBezTo>
                  <a:cubicBezTo>
                    <a:pt x="1003422" y="119300"/>
                    <a:pt x="999442" y="114925"/>
                    <a:pt x="998686" y="111686"/>
                  </a:cubicBezTo>
                  <a:cubicBezTo>
                    <a:pt x="996973" y="104641"/>
                    <a:pt x="996369" y="97084"/>
                    <a:pt x="996268" y="89754"/>
                  </a:cubicBezTo>
                  <a:cubicBezTo>
                    <a:pt x="995966" y="68391"/>
                    <a:pt x="996167" y="47027"/>
                    <a:pt x="996167" y="22424"/>
                  </a:cubicBezTo>
                  <a:cubicBezTo>
                    <a:pt x="977124" y="22026"/>
                    <a:pt x="959692" y="20095"/>
                    <a:pt x="942513" y="21629"/>
                  </a:cubicBezTo>
                  <a:cubicBezTo>
                    <a:pt x="844775" y="30379"/>
                    <a:pt x="747088" y="39981"/>
                    <a:pt x="649350" y="49186"/>
                  </a:cubicBezTo>
                  <a:cubicBezTo>
                    <a:pt x="555995" y="57936"/>
                    <a:pt x="462641" y="66743"/>
                    <a:pt x="369287" y="75095"/>
                  </a:cubicBezTo>
                  <a:cubicBezTo>
                    <a:pt x="295631" y="81686"/>
                    <a:pt x="221925" y="88788"/>
                    <a:pt x="148168" y="93391"/>
                  </a:cubicBezTo>
                  <a:cubicBezTo>
                    <a:pt x="105093" y="96061"/>
                    <a:pt x="61817" y="94356"/>
                    <a:pt x="18641" y="94186"/>
                  </a:cubicBezTo>
                  <a:cubicBezTo>
                    <a:pt x="12394" y="94186"/>
                    <a:pt x="6197" y="91686"/>
                    <a:pt x="0" y="90379"/>
                  </a:cubicBezTo>
                  <a:cubicBezTo>
                    <a:pt x="353" y="88277"/>
                    <a:pt x="655" y="86118"/>
                    <a:pt x="1008" y="84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2550379-7D9B-11F6-8988-B7499732CD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9097" y="6555745"/>
              <a:ext cx="484916" cy="162267"/>
            </a:xfrm>
            <a:custGeom>
              <a:avLst/>
              <a:gdLst>
                <a:gd name="connsiteX0" fmla="*/ 145002 w 484916"/>
                <a:gd name="connsiteY0" fmla="*/ 118900 h 162267"/>
                <a:gd name="connsiteX1" fmla="*/ 161325 w 484916"/>
                <a:gd name="connsiteY1" fmla="*/ 137708 h 162267"/>
                <a:gd name="connsiteX2" fmla="*/ 159814 w 484916"/>
                <a:gd name="connsiteY2" fmla="*/ 77878 h 162267"/>
                <a:gd name="connsiteX3" fmla="*/ 127116 w 484916"/>
                <a:gd name="connsiteY3" fmla="*/ 82367 h 162267"/>
                <a:gd name="connsiteX4" fmla="*/ 114673 w 484916"/>
                <a:gd name="connsiteY4" fmla="*/ 89866 h 162267"/>
                <a:gd name="connsiteX5" fmla="*/ 84293 w 484916"/>
                <a:gd name="connsiteY5" fmla="*/ 98503 h 162267"/>
                <a:gd name="connsiteX6" fmla="*/ 68424 w 484916"/>
                <a:gd name="connsiteY6" fmla="*/ 101002 h 162267"/>
                <a:gd name="connsiteX7" fmla="*/ 18044 w 484916"/>
                <a:gd name="connsiteY7" fmla="*/ 82878 h 162267"/>
                <a:gd name="connsiteX8" fmla="*/ 16633 w 484916"/>
                <a:gd name="connsiteY8" fmla="*/ 78275 h 162267"/>
                <a:gd name="connsiteX9" fmla="*/ 23182 w 484916"/>
                <a:gd name="connsiteY9" fmla="*/ 12593 h 162267"/>
                <a:gd name="connsiteX10" fmla="*/ 26104 w 484916"/>
                <a:gd name="connsiteY10" fmla="*/ 6173 h 162267"/>
                <a:gd name="connsiteX11" fmla="*/ 40815 w 484916"/>
                <a:gd name="connsiteY11" fmla="*/ 320 h 162267"/>
                <a:gd name="connsiteX12" fmla="*/ 48070 w 484916"/>
                <a:gd name="connsiteY12" fmla="*/ 15320 h 162267"/>
                <a:gd name="connsiteX13" fmla="*/ 38599 w 484916"/>
                <a:gd name="connsiteY13" fmla="*/ 55889 h 162267"/>
                <a:gd name="connsiteX14" fmla="*/ 70489 w 484916"/>
                <a:gd name="connsiteY14" fmla="*/ 84355 h 162267"/>
                <a:gd name="connsiteX15" fmla="*/ 56484 w 484916"/>
                <a:gd name="connsiteY15" fmla="*/ 55775 h 162267"/>
                <a:gd name="connsiteX16" fmla="*/ 91548 w 484916"/>
                <a:gd name="connsiteY16" fmla="*/ 29809 h 162267"/>
                <a:gd name="connsiteX17" fmla="*/ 132306 w 484916"/>
                <a:gd name="connsiteY17" fmla="*/ 37763 h 162267"/>
                <a:gd name="connsiteX18" fmla="*/ 164549 w 484916"/>
                <a:gd name="connsiteY18" fmla="*/ 26287 h 162267"/>
                <a:gd name="connsiteX19" fmla="*/ 182736 w 484916"/>
                <a:gd name="connsiteY19" fmla="*/ 136685 h 162267"/>
                <a:gd name="connsiteX20" fmla="*/ 298762 w 484916"/>
                <a:gd name="connsiteY20" fmla="*/ 139753 h 162267"/>
                <a:gd name="connsiteX21" fmla="*/ 442698 w 484916"/>
                <a:gd name="connsiteY21" fmla="*/ 123730 h 162267"/>
                <a:gd name="connsiteX22" fmla="*/ 484916 w 484916"/>
                <a:gd name="connsiteY22" fmla="*/ 123503 h 162267"/>
                <a:gd name="connsiteX23" fmla="*/ 469450 w 484916"/>
                <a:gd name="connsiteY23" fmla="*/ 137083 h 162267"/>
                <a:gd name="connsiteX24" fmla="*/ 185860 w 484916"/>
                <a:gd name="connsiteY24" fmla="*/ 159412 h 162267"/>
                <a:gd name="connsiteX25" fmla="*/ 43536 w 484916"/>
                <a:gd name="connsiteY25" fmla="*/ 131685 h 162267"/>
                <a:gd name="connsiteX26" fmla="*/ 310 w 484916"/>
                <a:gd name="connsiteY26" fmla="*/ 127708 h 162267"/>
                <a:gd name="connsiteX27" fmla="*/ 15726 w 484916"/>
                <a:gd name="connsiteY27" fmla="*/ 109185 h 162267"/>
                <a:gd name="connsiteX28" fmla="*/ 69985 w 484916"/>
                <a:gd name="connsiteY28" fmla="*/ 116003 h 162267"/>
                <a:gd name="connsiteX29" fmla="*/ 123590 w 484916"/>
                <a:gd name="connsiteY29" fmla="*/ 128787 h 162267"/>
                <a:gd name="connsiteX30" fmla="*/ 145002 w 484916"/>
                <a:gd name="connsiteY30" fmla="*/ 119014 h 162267"/>
                <a:gd name="connsiteX31" fmla="*/ 79406 w 484916"/>
                <a:gd name="connsiteY31" fmla="*/ 62366 h 162267"/>
                <a:gd name="connsiteX32" fmla="*/ 95175 w 484916"/>
                <a:gd name="connsiteY32" fmla="*/ 84809 h 162267"/>
                <a:gd name="connsiteX33" fmla="*/ 109988 w 484916"/>
                <a:gd name="connsiteY33" fmla="*/ 42025 h 162267"/>
                <a:gd name="connsiteX34" fmla="*/ 79406 w 484916"/>
                <a:gd name="connsiteY34" fmla="*/ 62366 h 162267"/>
                <a:gd name="connsiteX35" fmla="*/ 135883 w 484916"/>
                <a:gd name="connsiteY35" fmla="*/ 63844 h 162267"/>
                <a:gd name="connsiteX36" fmla="*/ 139409 w 484916"/>
                <a:gd name="connsiteY36" fmla="*/ 67366 h 162267"/>
                <a:gd name="connsiteX37" fmla="*/ 153415 w 484916"/>
                <a:gd name="connsiteY37" fmla="*/ 42650 h 162267"/>
                <a:gd name="connsiteX38" fmla="*/ 135933 w 484916"/>
                <a:gd name="connsiteY38" fmla="*/ 63844 h 1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4916" h="162267">
                  <a:moveTo>
                    <a:pt x="145002" y="118900"/>
                  </a:moveTo>
                  <a:cubicBezTo>
                    <a:pt x="151299" y="126173"/>
                    <a:pt x="155279" y="130719"/>
                    <a:pt x="161325" y="137708"/>
                  </a:cubicBezTo>
                  <a:cubicBezTo>
                    <a:pt x="169789" y="113503"/>
                    <a:pt x="163037" y="95094"/>
                    <a:pt x="159814" y="77878"/>
                  </a:cubicBezTo>
                  <a:cubicBezTo>
                    <a:pt x="148276" y="79355"/>
                    <a:pt x="137596" y="80151"/>
                    <a:pt x="127116" y="82367"/>
                  </a:cubicBezTo>
                  <a:cubicBezTo>
                    <a:pt x="122683" y="83275"/>
                    <a:pt x="118200" y="86457"/>
                    <a:pt x="114673" y="89866"/>
                  </a:cubicBezTo>
                  <a:cubicBezTo>
                    <a:pt x="105705" y="98673"/>
                    <a:pt x="96233" y="101798"/>
                    <a:pt x="84293" y="98503"/>
                  </a:cubicBezTo>
                  <a:cubicBezTo>
                    <a:pt x="79457" y="97139"/>
                    <a:pt x="73361" y="98957"/>
                    <a:pt x="68424" y="101002"/>
                  </a:cubicBezTo>
                  <a:cubicBezTo>
                    <a:pt x="51950" y="107707"/>
                    <a:pt x="26659" y="98957"/>
                    <a:pt x="18044" y="82878"/>
                  </a:cubicBezTo>
                  <a:cubicBezTo>
                    <a:pt x="17288" y="81514"/>
                    <a:pt x="16482" y="79752"/>
                    <a:pt x="16633" y="78275"/>
                  </a:cubicBezTo>
                  <a:cubicBezTo>
                    <a:pt x="18699" y="56343"/>
                    <a:pt x="20814" y="34468"/>
                    <a:pt x="23182" y="12593"/>
                  </a:cubicBezTo>
                  <a:cubicBezTo>
                    <a:pt x="23434" y="10263"/>
                    <a:pt x="24542" y="7082"/>
                    <a:pt x="26104" y="6173"/>
                  </a:cubicBezTo>
                  <a:cubicBezTo>
                    <a:pt x="30840" y="3445"/>
                    <a:pt x="36936" y="-1271"/>
                    <a:pt x="40815" y="320"/>
                  </a:cubicBezTo>
                  <a:cubicBezTo>
                    <a:pt x="44544" y="1798"/>
                    <a:pt x="48776" y="10605"/>
                    <a:pt x="48070" y="15320"/>
                  </a:cubicBezTo>
                  <a:cubicBezTo>
                    <a:pt x="46105" y="29071"/>
                    <a:pt x="40765" y="42139"/>
                    <a:pt x="38599" y="55889"/>
                  </a:cubicBezTo>
                  <a:cubicBezTo>
                    <a:pt x="35072" y="78616"/>
                    <a:pt x="47919" y="91059"/>
                    <a:pt x="70489" y="84355"/>
                  </a:cubicBezTo>
                  <a:cubicBezTo>
                    <a:pt x="65905" y="74980"/>
                    <a:pt x="61673" y="66400"/>
                    <a:pt x="56484" y="55775"/>
                  </a:cubicBezTo>
                  <a:cubicBezTo>
                    <a:pt x="67719" y="47309"/>
                    <a:pt x="79155" y="37593"/>
                    <a:pt x="91548" y="29809"/>
                  </a:cubicBezTo>
                  <a:cubicBezTo>
                    <a:pt x="107015" y="20093"/>
                    <a:pt x="121121" y="25775"/>
                    <a:pt x="132306" y="37763"/>
                  </a:cubicBezTo>
                  <a:cubicBezTo>
                    <a:pt x="143540" y="33786"/>
                    <a:pt x="153566" y="30207"/>
                    <a:pt x="164549" y="26287"/>
                  </a:cubicBezTo>
                  <a:cubicBezTo>
                    <a:pt x="175733" y="63787"/>
                    <a:pt x="182787" y="98843"/>
                    <a:pt x="182736" y="136685"/>
                  </a:cubicBezTo>
                  <a:cubicBezTo>
                    <a:pt x="221781" y="144526"/>
                    <a:pt x="260322" y="143503"/>
                    <a:pt x="298762" y="139753"/>
                  </a:cubicBezTo>
                  <a:cubicBezTo>
                    <a:pt x="346774" y="135037"/>
                    <a:pt x="394686" y="128673"/>
                    <a:pt x="442698" y="123730"/>
                  </a:cubicBezTo>
                  <a:cubicBezTo>
                    <a:pt x="456149" y="122366"/>
                    <a:pt x="469853" y="123503"/>
                    <a:pt x="484916" y="123503"/>
                  </a:cubicBezTo>
                  <a:cubicBezTo>
                    <a:pt x="482649" y="135662"/>
                    <a:pt x="475042" y="136060"/>
                    <a:pt x="469450" y="137083"/>
                  </a:cubicBezTo>
                  <a:cubicBezTo>
                    <a:pt x="375541" y="154072"/>
                    <a:pt x="281633" y="168617"/>
                    <a:pt x="185860" y="159412"/>
                  </a:cubicBezTo>
                  <a:cubicBezTo>
                    <a:pt x="137495" y="154753"/>
                    <a:pt x="91095" y="140207"/>
                    <a:pt x="43536" y="131685"/>
                  </a:cubicBezTo>
                  <a:cubicBezTo>
                    <a:pt x="29379" y="129128"/>
                    <a:pt x="14920" y="128957"/>
                    <a:pt x="310" y="127708"/>
                  </a:cubicBezTo>
                  <a:cubicBezTo>
                    <a:pt x="-1756" y="112537"/>
                    <a:pt x="6859" y="108674"/>
                    <a:pt x="15726" y="109185"/>
                  </a:cubicBezTo>
                  <a:cubicBezTo>
                    <a:pt x="33863" y="110264"/>
                    <a:pt x="52050" y="112707"/>
                    <a:pt x="69985" y="116003"/>
                  </a:cubicBezTo>
                  <a:cubicBezTo>
                    <a:pt x="87971" y="119299"/>
                    <a:pt x="105856" y="123787"/>
                    <a:pt x="123590" y="128787"/>
                  </a:cubicBezTo>
                  <a:cubicBezTo>
                    <a:pt x="133213" y="131457"/>
                    <a:pt x="140820" y="131003"/>
                    <a:pt x="145002" y="119014"/>
                  </a:cubicBezTo>
                  <a:close/>
                  <a:moveTo>
                    <a:pt x="79406" y="62366"/>
                  </a:moveTo>
                  <a:cubicBezTo>
                    <a:pt x="86359" y="72253"/>
                    <a:pt x="90541" y="78218"/>
                    <a:pt x="95175" y="84809"/>
                  </a:cubicBezTo>
                  <a:cubicBezTo>
                    <a:pt x="107116" y="72991"/>
                    <a:pt x="116789" y="63332"/>
                    <a:pt x="109988" y="42025"/>
                  </a:cubicBezTo>
                  <a:cubicBezTo>
                    <a:pt x="99962" y="48673"/>
                    <a:pt x="91195" y="54525"/>
                    <a:pt x="79406" y="62366"/>
                  </a:cubicBezTo>
                  <a:close/>
                  <a:moveTo>
                    <a:pt x="135883" y="63844"/>
                  </a:moveTo>
                  <a:cubicBezTo>
                    <a:pt x="137042" y="65037"/>
                    <a:pt x="138251" y="66230"/>
                    <a:pt x="139409" y="67366"/>
                  </a:cubicBezTo>
                  <a:cubicBezTo>
                    <a:pt x="148881" y="62366"/>
                    <a:pt x="153566" y="54127"/>
                    <a:pt x="153415" y="42650"/>
                  </a:cubicBezTo>
                  <a:cubicBezTo>
                    <a:pt x="146613" y="50889"/>
                    <a:pt x="141273" y="57366"/>
                    <a:pt x="135933" y="63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F3E22D7-7728-C311-B40B-372991507E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4777" y="3094867"/>
              <a:ext cx="149997" cy="600188"/>
            </a:xfrm>
            <a:custGeom>
              <a:avLst/>
              <a:gdLst>
                <a:gd name="connsiteX0" fmla="*/ 133019 w 149997"/>
                <a:gd name="connsiteY0" fmla="*/ 95381 h 600188"/>
                <a:gd name="connsiteX1" fmla="*/ 126823 w 149997"/>
                <a:gd name="connsiteY1" fmla="*/ 68222 h 600188"/>
                <a:gd name="connsiteX2" fmla="*/ 112968 w 149997"/>
                <a:gd name="connsiteY2" fmla="*/ 29699 h 600188"/>
                <a:gd name="connsiteX3" fmla="*/ 73571 w 149997"/>
                <a:gd name="connsiteY3" fmla="*/ 28279 h 600188"/>
                <a:gd name="connsiteX4" fmla="*/ 60220 w 149997"/>
                <a:gd name="connsiteY4" fmla="*/ 58790 h 600188"/>
                <a:gd name="connsiteX5" fmla="*/ 50396 w 149997"/>
                <a:gd name="connsiteY5" fmla="*/ 149359 h 600188"/>
                <a:gd name="connsiteX6" fmla="*/ 48532 w 149997"/>
                <a:gd name="connsiteY6" fmla="*/ 322940 h 600188"/>
                <a:gd name="connsiteX7" fmla="*/ 77450 w 149997"/>
                <a:gd name="connsiteY7" fmla="*/ 409702 h 600188"/>
                <a:gd name="connsiteX8" fmla="*/ 66971 w 149997"/>
                <a:gd name="connsiteY8" fmla="*/ 502941 h 600188"/>
                <a:gd name="connsiteX9" fmla="*/ 65409 w 149997"/>
                <a:gd name="connsiteY9" fmla="*/ 539873 h 600188"/>
                <a:gd name="connsiteX10" fmla="*/ 104555 w 149997"/>
                <a:gd name="connsiteY10" fmla="*/ 573566 h 600188"/>
                <a:gd name="connsiteX11" fmla="*/ 127730 w 149997"/>
                <a:gd name="connsiteY11" fmla="*/ 566180 h 600188"/>
                <a:gd name="connsiteX12" fmla="*/ 149997 w 149997"/>
                <a:gd name="connsiteY12" fmla="*/ 559191 h 600188"/>
                <a:gd name="connsiteX13" fmla="*/ 142541 w 149997"/>
                <a:gd name="connsiteY13" fmla="*/ 577544 h 600188"/>
                <a:gd name="connsiteX14" fmla="*/ 67676 w 149997"/>
                <a:gd name="connsiteY14" fmla="*/ 594419 h 600188"/>
                <a:gd name="connsiteX15" fmla="*/ 38809 w 149997"/>
                <a:gd name="connsiteY15" fmla="*/ 543168 h 600188"/>
                <a:gd name="connsiteX16" fmla="*/ 44904 w 149997"/>
                <a:gd name="connsiteY16" fmla="*/ 471975 h 600188"/>
                <a:gd name="connsiteX17" fmla="*/ 54477 w 149997"/>
                <a:gd name="connsiteY17" fmla="*/ 406009 h 600188"/>
                <a:gd name="connsiteX18" fmla="*/ 41126 w 149997"/>
                <a:gd name="connsiteY18" fmla="*/ 344019 h 600188"/>
                <a:gd name="connsiteX19" fmla="*/ 27876 w 149997"/>
                <a:gd name="connsiteY19" fmla="*/ 355838 h 600188"/>
                <a:gd name="connsiteX20" fmla="*/ 3996 w 149997"/>
                <a:gd name="connsiteY20" fmla="*/ 354019 h 600188"/>
                <a:gd name="connsiteX21" fmla="*/ 8429 w 149997"/>
                <a:gd name="connsiteY21" fmla="*/ 323792 h 600188"/>
                <a:gd name="connsiteX22" fmla="*/ 26566 w 149997"/>
                <a:gd name="connsiteY22" fmla="*/ 286405 h 600188"/>
                <a:gd name="connsiteX23" fmla="*/ 28934 w 149997"/>
                <a:gd name="connsiteY23" fmla="*/ 150325 h 600188"/>
                <a:gd name="connsiteX24" fmla="*/ 42235 w 149997"/>
                <a:gd name="connsiteY24" fmla="*/ 52881 h 600188"/>
                <a:gd name="connsiteX25" fmla="*/ 67425 w 149997"/>
                <a:gd name="connsiteY25" fmla="*/ 10381 h 600188"/>
                <a:gd name="connsiteX26" fmla="*/ 122137 w 149997"/>
                <a:gd name="connsiteY26" fmla="*/ 16574 h 600188"/>
                <a:gd name="connsiteX27" fmla="*/ 141131 w 149997"/>
                <a:gd name="connsiteY27" fmla="*/ 83166 h 600188"/>
                <a:gd name="connsiteX28" fmla="*/ 136848 w 149997"/>
                <a:gd name="connsiteY28" fmla="*/ 95324 h 600188"/>
                <a:gd name="connsiteX29" fmla="*/ 133070 w 149997"/>
                <a:gd name="connsiteY29" fmla="*/ 95324 h 6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9997" h="600188">
                  <a:moveTo>
                    <a:pt x="133019" y="95381"/>
                  </a:moveTo>
                  <a:cubicBezTo>
                    <a:pt x="131004" y="86290"/>
                    <a:pt x="129543" y="77029"/>
                    <a:pt x="126823" y="68222"/>
                  </a:cubicBezTo>
                  <a:cubicBezTo>
                    <a:pt x="122792" y="55097"/>
                    <a:pt x="119618" y="41063"/>
                    <a:pt x="112968" y="29699"/>
                  </a:cubicBezTo>
                  <a:cubicBezTo>
                    <a:pt x="101683" y="10267"/>
                    <a:pt x="86619" y="9983"/>
                    <a:pt x="73571" y="28279"/>
                  </a:cubicBezTo>
                  <a:cubicBezTo>
                    <a:pt x="67374" y="36972"/>
                    <a:pt x="61832" y="47995"/>
                    <a:pt x="60220" y="58790"/>
                  </a:cubicBezTo>
                  <a:cubicBezTo>
                    <a:pt x="55635" y="88734"/>
                    <a:pt x="51404" y="119075"/>
                    <a:pt x="50396" y="149359"/>
                  </a:cubicBezTo>
                  <a:cubicBezTo>
                    <a:pt x="48532" y="206177"/>
                    <a:pt x="49036" y="263053"/>
                    <a:pt x="48532" y="322940"/>
                  </a:cubicBezTo>
                  <a:cubicBezTo>
                    <a:pt x="74780" y="342088"/>
                    <a:pt x="80473" y="374361"/>
                    <a:pt x="77450" y="409702"/>
                  </a:cubicBezTo>
                  <a:cubicBezTo>
                    <a:pt x="74780" y="440895"/>
                    <a:pt x="70246" y="471804"/>
                    <a:pt x="66971" y="502941"/>
                  </a:cubicBezTo>
                  <a:cubicBezTo>
                    <a:pt x="65711" y="515157"/>
                    <a:pt x="64654" y="527657"/>
                    <a:pt x="65409" y="539873"/>
                  </a:cubicBezTo>
                  <a:cubicBezTo>
                    <a:pt x="66971" y="565271"/>
                    <a:pt x="82135" y="578055"/>
                    <a:pt x="104555" y="573566"/>
                  </a:cubicBezTo>
                  <a:cubicBezTo>
                    <a:pt x="112414" y="571975"/>
                    <a:pt x="119971" y="568623"/>
                    <a:pt x="127730" y="566180"/>
                  </a:cubicBezTo>
                  <a:cubicBezTo>
                    <a:pt x="133775" y="564248"/>
                    <a:pt x="139871" y="562373"/>
                    <a:pt x="149997" y="559191"/>
                  </a:cubicBezTo>
                  <a:cubicBezTo>
                    <a:pt x="146370" y="568282"/>
                    <a:pt x="145413" y="573907"/>
                    <a:pt x="142541" y="577544"/>
                  </a:cubicBezTo>
                  <a:cubicBezTo>
                    <a:pt x="125563" y="598964"/>
                    <a:pt x="90901" y="606521"/>
                    <a:pt x="67676" y="594419"/>
                  </a:cubicBezTo>
                  <a:cubicBezTo>
                    <a:pt x="48330" y="584305"/>
                    <a:pt x="38456" y="566237"/>
                    <a:pt x="38809" y="543168"/>
                  </a:cubicBezTo>
                  <a:cubicBezTo>
                    <a:pt x="39161" y="519418"/>
                    <a:pt x="42134" y="495611"/>
                    <a:pt x="44904" y="471975"/>
                  </a:cubicBezTo>
                  <a:cubicBezTo>
                    <a:pt x="47474" y="449929"/>
                    <a:pt x="51504" y="428054"/>
                    <a:pt x="54477" y="406009"/>
                  </a:cubicBezTo>
                  <a:cubicBezTo>
                    <a:pt x="57399" y="384133"/>
                    <a:pt x="55333" y="363395"/>
                    <a:pt x="41126" y="344019"/>
                  </a:cubicBezTo>
                  <a:cubicBezTo>
                    <a:pt x="36441" y="348224"/>
                    <a:pt x="32461" y="352599"/>
                    <a:pt x="27876" y="355838"/>
                  </a:cubicBezTo>
                  <a:cubicBezTo>
                    <a:pt x="18808" y="362201"/>
                    <a:pt x="8833" y="361179"/>
                    <a:pt x="3996" y="354019"/>
                  </a:cubicBezTo>
                  <a:cubicBezTo>
                    <a:pt x="-2302" y="344758"/>
                    <a:pt x="-1395" y="327940"/>
                    <a:pt x="8429" y="323792"/>
                  </a:cubicBezTo>
                  <a:cubicBezTo>
                    <a:pt x="25458" y="316633"/>
                    <a:pt x="26213" y="302087"/>
                    <a:pt x="26566" y="286405"/>
                  </a:cubicBezTo>
                  <a:cubicBezTo>
                    <a:pt x="27574" y="241064"/>
                    <a:pt x="28431" y="195666"/>
                    <a:pt x="28934" y="150325"/>
                  </a:cubicBezTo>
                  <a:cubicBezTo>
                    <a:pt x="29287" y="117086"/>
                    <a:pt x="32964" y="84529"/>
                    <a:pt x="42235" y="52881"/>
                  </a:cubicBezTo>
                  <a:cubicBezTo>
                    <a:pt x="47172" y="36176"/>
                    <a:pt x="54527" y="21176"/>
                    <a:pt x="67425" y="10381"/>
                  </a:cubicBezTo>
                  <a:cubicBezTo>
                    <a:pt x="86015" y="-5301"/>
                    <a:pt x="107023" y="-3199"/>
                    <a:pt x="122137" y="16574"/>
                  </a:cubicBezTo>
                  <a:cubicBezTo>
                    <a:pt x="136647" y="35665"/>
                    <a:pt x="142138" y="58392"/>
                    <a:pt x="141131" y="83166"/>
                  </a:cubicBezTo>
                  <a:cubicBezTo>
                    <a:pt x="140980" y="87256"/>
                    <a:pt x="138360" y="91291"/>
                    <a:pt x="136848" y="95324"/>
                  </a:cubicBezTo>
                  <a:cubicBezTo>
                    <a:pt x="135589" y="95324"/>
                    <a:pt x="134329" y="95324"/>
                    <a:pt x="133070" y="95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245DB8A-F965-CCE7-D4EE-DE1E1105E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80421" y="5063708"/>
              <a:ext cx="227055" cy="143729"/>
            </a:xfrm>
            <a:custGeom>
              <a:avLst/>
              <a:gdLst>
                <a:gd name="connsiteX0" fmla="*/ 283 w 227055"/>
                <a:gd name="connsiteY0" fmla="*/ 126440 h 143729"/>
                <a:gd name="connsiteX1" fmla="*/ 27942 w 227055"/>
                <a:gd name="connsiteY1" fmla="*/ 105815 h 143729"/>
                <a:gd name="connsiteX2" fmla="*/ 64922 w 227055"/>
                <a:gd name="connsiteY2" fmla="*/ 98371 h 143729"/>
                <a:gd name="connsiteX3" fmla="*/ 70111 w 227055"/>
                <a:gd name="connsiteY3" fmla="*/ 47973 h 143729"/>
                <a:gd name="connsiteX4" fmla="*/ 56911 w 227055"/>
                <a:gd name="connsiteY4" fmla="*/ 56609 h 143729"/>
                <a:gd name="connsiteX5" fmla="*/ 19731 w 227055"/>
                <a:gd name="connsiteY5" fmla="*/ 68257 h 143729"/>
                <a:gd name="connsiteX6" fmla="*/ 183 w 227055"/>
                <a:gd name="connsiteY6" fmla="*/ 49394 h 143729"/>
                <a:gd name="connsiteX7" fmla="*/ 12475 w 227055"/>
                <a:gd name="connsiteY7" fmla="*/ 23371 h 143729"/>
                <a:gd name="connsiteX8" fmla="*/ 72479 w 227055"/>
                <a:gd name="connsiteY8" fmla="*/ 26553 h 143729"/>
                <a:gd name="connsiteX9" fmla="*/ 94595 w 227055"/>
                <a:gd name="connsiteY9" fmla="*/ 21382 h 143729"/>
                <a:gd name="connsiteX10" fmla="*/ 109004 w 227055"/>
                <a:gd name="connsiteY10" fmla="*/ 7916 h 143729"/>
                <a:gd name="connsiteX11" fmla="*/ 139182 w 227055"/>
                <a:gd name="connsiteY11" fmla="*/ 10757 h 143729"/>
                <a:gd name="connsiteX12" fmla="*/ 137115 w 227055"/>
                <a:gd name="connsiteY12" fmla="*/ 42348 h 143729"/>
                <a:gd name="connsiteX13" fmla="*/ 101800 w 227055"/>
                <a:gd name="connsiteY13" fmla="*/ 55985 h 143729"/>
                <a:gd name="connsiteX14" fmla="*/ 92227 w 227055"/>
                <a:gd name="connsiteY14" fmla="*/ 94962 h 143729"/>
                <a:gd name="connsiteX15" fmla="*/ 149308 w 227055"/>
                <a:gd name="connsiteY15" fmla="*/ 89167 h 143729"/>
                <a:gd name="connsiteX16" fmla="*/ 157974 w 227055"/>
                <a:gd name="connsiteY16" fmla="*/ 9052 h 143729"/>
                <a:gd name="connsiteX17" fmla="*/ 178830 w 227055"/>
                <a:gd name="connsiteY17" fmla="*/ 23087 h 143729"/>
                <a:gd name="connsiteX18" fmla="*/ 199436 w 227055"/>
                <a:gd name="connsiteY18" fmla="*/ 5359 h 143729"/>
                <a:gd name="connsiteX19" fmla="*/ 223367 w 227055"/>
                <a:gd name="connsiteY19" fmla="*/ 5757 h 143729"/>
                <a:gd name="connsiteX20" fmla="*/ 221502 w 227055"/>
                <a:gd name="connsiteY20" fmla="*/ 30530 h 143729"/>
                <a:gd name="connsiteX21" fmla="*/ 185078 w 227055"/>
                <a:gd name="connsiteY21" fmla="*/ 56155 h 143729"/>
                <a:gd name="connsiteX22" fmla="*/ 185078 w 227055"/>
                <a:gd name="connsiteY22" fmla="*/ 86496 h 143729"/>
                <a:gd name="connsiteX23" fmla="*/ 217925 w 227055"/>
                <a:gd name="connsiteY23" fmla="*/ 94280 h 143729"/>
                <a:gd name="connsiteX24" fmla="*/ 218077 w 227055"/>
                <a:gd name="connsiteY24" fmla="*/ 98996 h 143729"/>
                <a:gd name="connsiteX25" fmla="*/ 202308 w 227055"/>
                <a:gd name="connsiteY25" fmla="*/ 104905 h 143729"/>
                <a:gd name="connsiteX26" fmla="*/ 188000 w 227055"/>
                <a:gd name="connsiteY26" fmla="*/ 108826 h 143729"/>
                <a:gd name="connsiteX27" fmla="*/ 172533 w 227055"/>
                <a:gd name="connsiteY27" fmla="*/ 143485 h 143729"/>
                <a:gd name="connsiteX28" fmla="*/ 149107 w 227055"/>
                <a:gd name="connsiteY28" fmla="*/ 112746 h 143729"/>
                <a:gd name="connsiteX29" fmla="*/ 96006 w 227055"/>
                <a:gd name="connsiteY29" fmla="*/ 119564 h 143729"/>
                <a:gd name="connsiteX30" fmla="*/ 86484 w 227055"/>
                <a:gd name="connsiteY30" fmla="*/ 130928 h 143729"/>
                <a:gd name="connsiteX31" fmla="*/ 68347 w 227055"/>
                <a:gd name="connsiteY31" fmla="*/ 133542 h 143729"/>
                <a:gd name="connsiteX32" fmla="*/ 46130 w 227055"/>
                <a:gd name="connsiteY32" fmla="*/ 125985 h 143729"/>
                <a:gd name="connsiteX33" fmla="*/ 384 w 227055"/>
                <a:gd name="connsiteY33" fmla="*/ 126553 h 143729"/>
                <a:gd name="connsiteX34" fmla="*/ 20385 w 227055"/>
                <a:gd name="connsiteY34" fmla="*/ 47689 h 143729"/>
                <a:gd name="connsiteX35" fmla="*/ 49959 w 227055"/>
                <a:gd name="connsiteY35" fmla="*/ 35359 h 143729"/>
                <a:gd name="connsiteX36" fmla="*/ 20385 w 227055"/>
                <a:gd name="connsiteY36" fmla="*/ 47689 h 143729"/>
                <a:gd name="connsiteX37" fmla="*/ 119482 w 227055"/>
                <a:gd name="connsiteY37" fmla="*/ 32007 h 143729"/>
                <a:gd name="connsiteX38" fmla="*/ 116460 w 227055"/>
                <a:gd name="connsiteY38" fmla="*/ 29621 h 143729"/>
                <a:gd name="connsiteX39" fmla="*/ 109206 w 227055"/>
                <a:gd name="connsiteY39" fmla="*/ 41325 h 143729"/>
                <a:gd name="connsiteX40" fmla="*/ 111976 w 227055"/>
                <a:gd name="connsiteY40" fmla="*/ 43541 h 143729"/>
                <a:gd name="connsiteX41" fmla="*/ 119433 w 227055"/>
                <a:gd name="connsiteY41" fmla="*/ 32007 h 14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7055" h="143729">
                  <a:moveTo>
                    <a:pt x="283" y="126440"/>
                  </a:moveTo>
                  <a:cubicBezTo>
                    <a:pt x="2047" y="105530"/>
                    <a:pt x="17614" y="109167"/>
                    <a:pt x="27942" y="105815"/>
                  </a:cubicBezTo>
                  <a:cubicBezTo>
                    <a:pt x="39681" y="101951"/>
                    <a:pt x="52125" y="100814"/>
                    <a:pt x="64922" y="98371"/>
                  </a:cubicBezTo>
                  <a:cubicBezTo>
                    <a:pt x="66634" y="81837"/>
                    <a:pt x="68196" y="66496"/>
                    <a:pt x="70111" y="47973"/>
                  </a:cubicBezTo>
                  <a:cubicBezTo>
                    <a:pt x="64569" y="51666"/>
                    <a:pt x="61042" y="55076"/>
                    <a:pt x="56911" y="56609"/>
                  </a:cubicBezTo>
                  <a:cubicBezTo>
                    <a:pt x="44669" y="61098"/>
                    <a:pt x="32326" y="66780"/>
                    <a:pt x="19731" y="68257"/>
                  </a:cubicBezTo>
                  <a:cubicBezTo>
                    <a:pt x="9906" y="69394"/>
                    <a:pt x="1291" y="62348"/>
                    <a:pt x="183" y="49394"/>
                  </a:cubicBezTo>
                  <a:cubicBezTo>
                    <a:pt x="-774" y="38030"/>
                    <a:pt x="1845" y="28882"/>
                    <a:pt x="12475" y="23371"/>
                  </a:cubicBezTo>
                  <a:cubicBezTo>
                    <a:pt x="32728" y="12916"/>
                    <a:pt x="52377" y="6041"/>
                    <a:pt x="72479" y="26553"/>
                  </a:cubicBezTo>
                  <a:cubicBezTo>
                    <a:pt x="78070" y="14109"/>
                    <a:pt x="86031" y="12291"/>
                    <a:pt x="94595" y="21382"/>
                  </a:cubicBezTo>
                  <a:cubicBezTo>
                    <a:pt x="99986" y="16268"/>
                    <a:pt x="104117" y="11382"/>
                    <a:pt x="109004" y="7916"/>
                  </a:cubicBezTo>
                  <a:cubicBezTo>
                    <a:pt x="119282" y="643"/>
                    <a:pt x="132683" y="2234"/>
                    <a:pt x="139182" y="10757"/>
                  </a:cubicBezTo>
                  <a:cubicBezTo>
                    <a:pt x="145681" y="19223"/>
                    <a:pt x="145177" y="30928"/>
                    <a:pt x="137115" y="42348"/>
                  </a:cubicBezTo>
                  <a:cubicBezTo>
                    <a:pt x="128450" y="54621"/>
                    <a:pt x="117972" y="62519"/>
                    <a:pt x="101800" y="55985"/>
                  </a:cubicBezTo>
                  <a:cubicBezTo>
                    <a:pt x="98777" y="68201"/>
                    <a:pt x="95905" y="79905"/>
                    <a:pt x="92227" y="94962"/>
                  </a:cubicBezTo>
                  <a:cubicBezTo>
                    <a:pt x="113437" y="92803"/>
                    <a:pt x="132077" y="90928"/>
                    <a:pt x="149308" y="89167"/>
                  </a:cubicBezTo>
                  <a:cubicBezTo>
                    <a:pt x="166689" y="63314"/>
                    <a:pt x="159787" y="35189"/>
                    <a:pt x="157974" y="9052"/>
                  </a:cubicBezTo>
                  <a:cubicBezTo>
                    <a:pt x="171929" y="4450"/>
                    <a:pt x="173843" y="15359"/>
                    <a:pt x="178830" y="23087"/>
                  </a:cubicBezTo>
                  <a:cubicBezTo>
                    <a:pt x="185733" y="17120"/>
                    <a:pt x="192384" y="10871"/>
                    <a:pt x="199436" y="5359"/>
                  </a:cubicBezTo>
                  <a:cubicBezTo>
                    <a:pt x="207296" y="-777"/>
                    <a:pt x="215961" y="-2879"/>
                    <a:pt x="223367" y="5757"/>
                  </a:cubicBezTo>
                  <a:cubicBezTo>
                    <a:pt x="230621" y="14166"/>
                    <a:pt x="225634" y="22746"/>
                    <a:pt x="221502" y="30530"/>
                  </a:cubicBezTo>
                  <a:cubicBezTo>
                    <a:pt x="213493" y="45473"/>
                    <a:pt x="201251" y="53712"/>
                    <a:pt x="185078" y="56155"/>
                  </a:cubicBezTo>
                  <a:lnTo>
                    <a:pt x="185078" y="86496"/>
                  </a:lnTo>
                  <a:cubicBezTo>
                    <a:pt x="196312" y="89167"/>
                    <a:pt x="207094" y="91723"/>
                    <a:pt x="217925" y="94280"/>
                  </a:cubicBezTo>
                  <a:cubicBezTo>
                    <a:pt x="217925" y="95871"/>
                    <a:pt x="218026" y="97405"/>
                    <a:pt x="218077" y="98996"/>
                  </a:cubicBezTo>
                  <a:cubicBezTo>
                    <a:pt x="212837" y="100985"/>
                    <a:pt x="207648" y="103201"/>
                    <a:pt x="202308" y="104905"/>
                  </a:cubicBezTo>
                  <a:cubicBezTo>
                    <a:pt x="197472" y="106496"/>
                    <a:pt x="192484" y="107576"/>
                    <a:pt x="188000" y="108826"/>
                  </a:cubicBezTo>
                  <a:cubicBezTo>
                    <a:pt x="182055" y="120758"/>
                    <a:pt x="190872" y="140815"/>
                    <a:pt x="172533" y="143485"/>
                  </a:cubicBezTo>
                  <a:cubicBezTo>
                    <a:pt x="154749" y="146099"/>
                    <a:pt x="155404" y="127178"/>
                    <a:pt x="149107" y="112746"/>
                  </a:cubicBezTo>
                  <a:cubicBezTo>
                    <a:pt x="131675" y="114848"/>
                    <a:pt x="113740" y="116383"/>
                    <a:pt x="96006" y="119564"/>
                  </a:cubicBezTo>
                  <a:cubicBezTo>
                    <a:pt x="92378" y="120189"/>
                    <a:pt x="89607" y="126951"/>
                    <a:pt x="86484" y="130928"/>
                  </a:cubicBezTo>
                  <a:cubicBezTo>
                    <a:pt x="80993" y="137917"/>
                    <a:pt x="72832" y="142633"/>
                    <a:pt x="68347" y="133542"/>
                  </a:cubicBezTo>
                  <a:cubicBezTo>
                    <a:pt x="62201" y="120985"/>
                    <a:pt x="54392" y="124792"/>
                    <a:pt x="46130" y="125985"/>
                  </a:cubicBezTo>
                  <a:cubicBezTo>
                    <a:pt x="31218" y="128144"/>
                    <a:pt x="16304" y="132917"/>
                    <a:pt x="384" y="126553"/>
                  </a:cubicBezTo>
                  <a:close/>
                  <a:moveTo>
                    <a:pt x="20385" y="47689"/>
                  </a:moveTo>
                  <a:cubicBezTo>
                    <a:pt x="33987" y="51894"/>
                    <a:pt x="41294" y="45871"/>
                    <a:pt x="49959" y="35359"/>
                  </a:cubicBezTo>
                  <a:cubicBezTo>
                    <a:pt x="36306" y="30018"/>
                    <a:pt x="28899" y="35359"/>
                    <a:pt x="20385" y="47689"/>
                  </a:cubicBezTo>
                  <a:close/>
                  <a:moveTo>
                    <a:pt x="119482" y="32007"/>
                  </a:moveTo>
                  <a:cubicBezTo>
                    <a:pt x="118475" y="31212"/>
                    <a:pt x="117468" y="30416"/>
                    <a:pt x="116460" y="29621"/>
                  </a:cubicBezTo>
                  <a:cubicBezTo>
                    <a:pt x="114042" y="33541"/>
                    <a:pt x="111624" y="37405"/>
                    <a:pt x="109206" y="41325"/>
                  </a:cubicBezTo>
                  <a:cubicBezTo>
                    <a:pt x="110112" y="42064"/>
                    <a:pt x="111069" y="42803"/>
                    <a:pt x="111976" y="43541"/>
                  </a:cubicBezTo>
                  <a:cubicBezTo>
                    <a:pt x="114444" y="39678"/>
                    <a:pt x="116963" y="35871"/>
                    <a:pt x="119433" y="32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0B17E9D-25DA-D41A-F421-CB3C6A13C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60356" y="2434182"/>
              <a:ext cx="465786" cy="182282"/>
            </a:xfrm>
            <a:custGeom>
              <a:avLst/>
              <a:gdLst>
                <a:gd name="connsiteX0" fmla="*/ 73 w 465786"/>
                <a:gd name="connsiteY0" fmla="*/ 182199 h 182282"/>
                <a:gd name="connsiteX1" fmla="*/ 14380 w 465786"/>
                <a:gd name="connsiteY1" fmla="*/ 164869 h 182282"/>
                <a:gd name="connsiteX2" fmla="*/ 85971 w 465786"/>
                <a:gd name="connsiteY2" fmla="*/ 152937 h 182282"/>
                <a:gd name="connsiteX3" fmla="*/ 262704 w 465786"/>
                <a:gd name="connsiteY3" fmla="*/ 132255 h 182282"/>
                <a:gd name="connsiteX4" fmla="*/ 272075 w 465786"/>
                <a:gd name="connsiteY4" fmla="*/ 129983 h 182282"/>
                <a:gd name="connsiteX5" fmla="*/ 302556 w 465786"/>
                <a:gd name="connsiteY5" fmla="*/ 61403 h 182282"/>
                <a:gd name="connsiteX6" fmla="*/ 300087 w 465786"/>
                <a:gd name="connsiteY6" fmla="*/ 43561 h 182282"/>
                <a:gd name="connsiteX7" fmla="*/ 293184 w 465786"/>
                <a:gd name="connsiteY7" fmla="*/ 44868 h 182282"/>
                <a:gd name="connsiteX8" fmla="*/ 279481 w 465786"/>
                <a:gd name="connsiteY8" fmla="*/ 52368 h 182282"/>
                <a:gd name="connsiteX9" fmla="*/ 246986 w 465786"/>
                <a:gd name="connsiteY9" fmla="*/ 36062 h 182282"/>
                <a:gd name="connsiteX10" fmla="*/ 234290 w 465786"/>
                <a:gd name="connsiteY10" fmla="*/ 15096 h 182282"/>
                <a:gd name="connsiteX11" fmla="*/ 244869 w 465786"/>
                <a:gd name="connsiteY11" fmla="*/ 2027 h 182282"/>
                <a:gd name="connsiteX12" fmla="*/ 259581 w 465786"/>
                <a:gd name="connsiteY12" fmla="*/ 13732 h 182282"/>
                <a:gd name="connsiteX13" fmla="*/ 270412 w 465786"/>
                <a:gd name="connsiteY13" fmla="*/ 41459 h 182282"/>
                <a:gd name="connsiteX14" fmla="*/ 293437 w 465786"/>
                <a:gd name="connsiteY14" fmla="*/ 14300 h 182282"/>
                <a:gd name="connsiteX15" fmla="*/ 305830 w 465786"/>
                <a:gd name="connsiteY15" fmla="*/ 39 h 182282"/>
                <a:gd name="connsiteX16" fmla="*/ 317771 w 465786"/>
                <a:gd name="connsiteY16" fmla="*/ 17596 h 182282"/>
                <a:gd name="connsiteX17" fmla="*/ 313589 w 465786"/>
                <a:gd name="connsiteY17" fmla="*/ 125380 h 182282"/>
                <a:gd name="connsiteX18" fmla="*/ 389663 w 465786"/>
                <a:gd name="connsiteY18" fmla="*/ 114585 h 182282"/>
                <a:gd name="connsiteX19" fmla="*/ 446341 w 465786"/>
                <a:gd name="connsiteY19" fmla="*/ 107482 h 182282"/>
                <a:gd name="connsiteX20" fmla="*/ 465787 w 465786"/>
                <a:gd name="connsiteY20" fmla="*/ 119528 h 182282"/>
                <a:gd name="connsiteX21" fmla="*/ 445736 w 465786"/>
                <a:gd name="connsiteY21" fmla="*/ 127312 h 182282"/>
                <a:gd name="connsiteX22" fmla="*/ 304772 w 465786"/>
                <a:gd name="connsiteY22" fmla="*/ 151233 h 182282"/>
                <a:gd name="connsiteX23" fmla="*/ 99473 w 465786"/>
                <a:gd name="connsiteY23" fmla="*/ 174301 h 182282"/>
                <a:gd name="connsiteX24" fmla="*/ 20728 w 465786"/>
                <a:gd name="connsiteY24" fmla="*/ 181972 h 182282"/>
                <a:gd name="connsiteX25" fmla="*/ 22 w 465786"/>
                <a:gd name="connsiteY25" fmla="*/ 182085 h 18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65786" h="182282">
                  <a:moveTo>
                    <a:pt x="73" y="182199"/>
                  </a:moveTo>
                  <a:cubicBezTo>
                    <a:pt x="-884" y="166403"/>
                    <a:pt x="7781" y="166119"/>
                    <a:pt x="14380" y="164869"/>
                  </a:cubicBezTo>
                  <a:cubicBezTo>
                    <a:pt x="38211" y="160494"/>
                    <a:pt x="61990" y="155949"/>
                    <a:pt x="85971" y="152937"/>
                  </a:cubicBezTo>
                  <a:cubicBezTo>
                    <a:pt x="144865" y="145608"/>
                    <a:pt x="203810" y="139130"/>
                    <a:pt x="262704" y="132255"/>
                  </a:cubicBezTo>
                  <a:cubicBezTo>
                    <a:pt x="265526" y="131914"/>
                    <a:pt x="268297" y="130948"/>
                    <a:pt x="272075" y="129983"/>
                  </a:cubicBezTo>
                  <a:cubicBezTo>
                    <a:pt x="266684" y="98562"/>
                    <a:pt x="274695" y="74414"/>
                    <a:pt x="302556" y="61403"/>
                  </a:cubicBezTo>
                  <a:cubicBezTo>
                    <a:pt x="301698" y="55153"/>
                    <a:pt x="300943" y="49641"/>
                    <a:pt x="300087" y="43561"/>
                  </a:cubicBezTo>
                  <a:cubicBezTo>
                    <a:pt x="297165" y="44073"/>
                    <a:pt x="294999" y="43959"/>
                    <a:pt x="293184" y="44868"/>
                  </a:cubicBezTo>
                  <a:cubicBezTo>
                    <a:pt x="288550" y="47198"/>
                    <a:pt x="284267" y="50834"/>
                    <a:pt x="279481" y="52368"/>
                  </a:cubicBezTo>
                  <a:cubicBezTo>
                    <a:pt x="264115" y="57369"/>
                    <a:pt x="254341" y="51971"/>
                    <a:pt x="246986" y="36062"/>
                  </a:cubicBezTo>
                  <a:cubicBezTo>
                    <a:pt x="243510" y="28618"/>
                    <a:pt x="239278" y="21630"/>
                    <a:pt x="234290" y="15096"/>
                  </a:cubicBezTo>
                  <a:cubicBezTo>
                    <a:pt x="232728" y="6573"/>
                    <a:pt x="237817" y="777"/>
                    <a:pt x="244869" y="2027"/>
                  </a:cubicBezTo>
                  <a:cubicBezTo>
                    <a:pt x="250311" y="2993"/>
                    <a:pt x="256457" y="8334"/>
                    <a:pt x="259581" y="13732"/>
                  </a:cubicBezTo>
                  <a:cubicBezTo>
                    <a:pt x="264417" y="22141"/>
                    <a:pt x="266987" y="32255"/>
                    <a:pt x="270412" y="41459"/>
                  </a:cubicBezTo>
                  <a:cubicBezTo>
                    <a:pt x="286887" y="38505"/>
                    <a:pt x="287743" y="24187"/>
                    <a:pt x="293437" y="14300"/>
                  </a:cubicBezTo>
                  <a:cubicBezTo>
                    <a:pt x="296711" y="8675"/>
                    <a:pt x="301347" y="436"/>
                    <a:pt x="305830" y="39"/>
                  </a:cubicBezTo>
                  <a:cubicBezTo>
                    <a:pt x="314646" y="-700"/>
                    <a:pt x="316007" y="9300"/>
                    <a:pt x="317771" y="17596"/>
                  </a:cubicBezTo>
                  <a:cubicBezTo>
                    <a:pt x="324672" y="49868"/>
                    <a:pt x="323866" y="79528"/>
                    <a:pt x="313589" y="125380"/>
                  </a:cubicBezTo>
                  <a:cubicBezTo>
                    <a:pt x="339584" y="121687"/>
                    <a:pt x="364623" y="117994"/>
                    <a:pt x="389663" y="114585"/>
                  </a:cubicBezTo>
                  <a:cubicBezTo>
                    <a:pt x="408556" y="112028"/>
                    <a:pt x="427448" y="109642"/>
                    <a:pt x="446341" y="107482"/>
                  </a:cubicBezTo>
                  <a:cubicBezTo>
                    <a:pt x="453595" y="106630"/>
                    <a:pt x="460951" y="106517"/>
                    <a:pt x="465787" y="119528"/>
                  </a:cubicBezTo>
                  <a:cubicBezTo>
                    <a:pt x="458482" y="122426"/>
                    <a:pt x="452285" y="126119"/>
                    <a:pt x="445736" y="127312"/>
                  </a:cubicBezTo>
                  <a:cubicBezTo>
                    <a:pt x="398781" y="135665"/>
                    <a:pt x="351927" y="145040"/>
                    <a:pt x="304772" y="151233"/>
                  </a:cubicBezTo>
                  <a:cubicBezTo>
                    <a:pt x="236456" y="160210"/>
                    <a:pt x="167940" y="166858"/>
                    <a:pt x="99473" y="174301"/>
                  </a:cubicBezTo>
                  <a:cubicBezTo>
                    <a:pt x="73275" y="177142"/>
                    <a:pt x="47028" y="179642"/>
                    <a:pt x="20728" y="181972"/>
                  </a:cubicBezTo>
                  <a:cubicBezTo>
                    <a:pt x="13927" y="182597"/>
                    <a:pt x="6974" y="182085"/>
                    <a:pt x="22" y="182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77643DE-EE93-8479-CFA6-DE62016390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6198" y="3552864"/>
              <a:ext cx="480548" cy="156738"/>
            </a:xfrm>
            <a:custGeom>
              <a:avLst/>
              <a:gdLst>
                <a:gd name="connsiteX0" fmla="*/ 480548 w 480548"/>
                <a:gd name="connsiteY0" fmla="*/ 99262 h 156738"/>
                <a:gd name="connsiteX1" fmla="*/ 452034 w 480548"/>
                <a:gd name="connsiteY1" fmla="*/ 118637 h 156738"/>
                <a:gd name="connsiteX2" fmla="*/ 338628 w 480548"/>
                <a:gd name="connsiteY2" fmla="*/ 132615 h 156738"/>
                <a:gd name="connsiteX3" fmla="*/ 84410 w 480548"/>
                <a:gd name="connsiteY3" fmla="*/ 148751 h 156738"/>
                <a:gd name="connsiteX4" fmla="*/ 21031 w 480548"/>
                <a:gd name="connsiteY4" fmla="*/ 155399 h 156738"/>
                <a:gd name="connsiteX5" fmla="*/ 7982 w 480548"/>
                <a:gd name="connsiteY5" fmla="*/ 156479 h 156738"/>
                <a:gd name="connsiteX6" fmla="*/ 174 w 480548"/>
                <a:gd name="connsiteY6" fmla="*/ 149717 h 156738"/>
                <a:gd name="connsiteX7" fmla="*/ 3549 w 480548"/>
                <a:gd name="connsiteY7" fmla="*/ 139262 h 156738"/>
                <a:gd name="connsiteX8" fmla="*/ 19973 w 480548"/>
                <a:gd name="connsiteY8" fmla="*/ 133410 h 156738"/>
                <a:gd name="connsiteX9" fmla="*/ 164009 w 480548"/>
                <a:gd name="connsiteY9" fmla="*/ 117387 h 156738"/>
                <a:gd name="connsiteX10" fmla="*/ 220939 w 480548"/>
                <a:gd name="connsiteY10" fmla="*/ 113410 h 156738"/>
                <a:gd name="connsiteX11" fmla="*/ 237716 w 480548"/>
                <a:gd name="connsiteY11" fmla="*/ 104717 h 156738"/>
                <a:gd name="connsiteX12" fmla="*/ 260991 w 480548"/>
                <a:gd name="connsiteY12" fmla="*/ 87103 h 156738"/>
                <a:gd name="connsiteX13" fmla="*/ 269355 w 480548"/>
                <a:gd name="connsiteY13" fmla="*/ 62784 h 156738"/>
                <a:gd name="connsiteX14" fmla="*/ 248648 w 480548"/>
                <a:gd name="connsiteY14" fmla="*/ 69660 h 156738"/>
                <a:gd name="connsiteX15" fmla="*/ 237867 w 480548"/>
                <a:gd name="connsiteY15" fmla="*/ 81932 h 156738"/>
                <a:gd name="connsiteX16" fmla="*/ 215750 w 480548"/>
                <a:gd name="connsiteY16" fmla="*/ 71194 h 156738"/>
                <a:gd name="connsiteX17" fmla="*/ 216103 w 480548"/>
                <a:gd name="connsiteY17" fmla="*/ 11875 h 156738"/>
                <a:gd name="connsiteX18" fmla="*/ 224819 w 480548"/>
                <a:gd name="connsiteY18" fmla="*/ 0 h 156738"/>
                <a:gd name="connsiteX19" fmla="*/ 233233 w 480548"/>
                <a:gd name="connsiteY19" fmla="*/ 12046 h 156738"/>
                <a:gd name="connsiteX20" fmla="*/ 234139 w 480548"/>
                <a:gd name="connsiteY20" fmla="*/ 41648 h 156738"/>
                <a:gd name="connsiteX21" fmla="*/ 235701 w 480548"/>
                <a:gd name="connsiteY21" fmla="*/ 58012 h 156738"/>
                <a:gd name="connsiteX22" fmla="*/ 287794 w 480548"/>
                <a:gd name="connsiteY22" fmla="*/ 53637 h 156738"/>
                <a:gd name="connsiteX23" fmla="*/ 273386 w 480548"/>
                <a:gd name="connsiteY23" fmla="*/ 108353 h 156738"/>
                <a:gd name="connsiteX24" fmla="*/ 343918 w 480548"/>
                <a:gd name="connsiteY24" fmla="*/ 105967 h 156738"/>
                <a:gd name="connsiteX25" fmla="*/ 446794 w 480548"/>
                <a:gd name="connsiteY25" fmla="*/ 97614 h 156738"/>
                <a:gd name="connsiteX26" fmla="*/ 480498 w 480548"/>
                <a:gd name="connsiteY26" fmla="*/ 99262 h 1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0548" h="156738">
                  <a:moveTo>
                    <a:pt x="480548" y="99262"/>
                  </a:moveTo>
                  <a:cubicBezTo>
                    <a:pt x="472287" y="115853"/>
                    <a:pt x="461807" y="117274"/>
                    <a:pt x="452034" y="118637"/>
                  </a:cubicBezTo>
                  <a:cubicBezTo>
                    <a:pt x="414299" y="123751"/>
                    <a:pt x="376564" y="129831"/>
                    <a:pt x="338628" y="132615"/>
                  </a:cubicBezTo>
                  <a:cubicBezTo>
                    <a:pt x="253938" y="138865"/>
                    <a:pt x="169148" y="143240"/>
                    <a:pt x="84410" y="148751"/>
                  </a:cubicBezTo>
                  <a:cubicBezTo>
                    <a:pt x="63249" y="150115"/>
                    <a:pt x="42140" y="153126"/>
                    <a:pt x="21031" y="155399"/>
                  </a:cubicBezTo>
                  <a:cubicBezTo>
                    <a:pt x="16647" y="155853"/>
                    <a:pt x="12164" y="157331"/>
                    <a:pt x="7982" y="156479"/>
                  </a:cubicBezTo>
                  <a:cubicBezTo>
                    <a:pt x="4960" y="155853"/>
                    <a:pt x="879" y="152671"/>
                    <a:pt x="174" y="149717"/>
                  </a:cubicBezTo>
                  <a:cubicBezTo>
                    <a:pt x="-582" y="146649"/>
                    <a:pt x="1232" y="140683"/>
                    <a:pt x="3549" y="139262"/>
                  </a:cubicBezTo>
                  <a:cubicBezTo>
                    <a:pt x="8486" y="136137"/>
                    <a:pt x="14330" y="134092"/>
                    <a:pt x="19973" y="133410"/>
                  </a:cubicBezTo>
                  <a:cubicBezTo>
                    <a:pt x="67935" y="127785"/>
                    <a:pt x="115948" y="122331"/>
                    <a:pt x="164009" y="117387"/>
                  </a:cubicBezTo>
                  <a:cubicBezTo>
                    <a:pt x="182952" y="115398"/>
                    <a:pt x="201946" y="114717"/>
                    <a:pt x="220939" y="113410"/>
                  </a:cubicBezTo>
                  <a:cubicBezTo>
                    <a:pt x="227539" y="112955"/>
                    <a:pt x="232577" y="111365"/>
                    <a:pt x="237716" y="104717"/>
                  </a:cubicBezTo>
                  <a:cubicBezTo>
                    <a:pt x="243661" y="97046"/>
                    <a:pt x="253585" y="93580"/>
                    <a:pt x="260991" y="87103"/>
                  </a:cubicBezTo>
                  <a:cubicBezTo>
                    <a:pt x="271773" y="77614"/>
                    <a:pt x="274947" y="67557"/>
                    <a:pt x="269355" y="62784"/>
                  </a:cubicBezTo>
                  <a:cubicBezTo>
                    <a:pt x="260286" y="55000"/>
                    <a:pt x="254644" y="64603"/>
                    <a:pt x="248648" y="69660"/>
                  </a:cubicBezTo>
                  <a:cubicBezTo>
                    <a:pt x="244618" y="73069"/>
                    <a:pt x="241949" y="78580"/>
                    <a:pt x="237867" y="81932"/>
                  </a:cubicBezTo>
                  <a:cubicBezTo>
                    <a:pt x="227590" y="90455"/>
                    <a:pt x="216658" y="85739"/>
                    <a:pt x="215750" y="71194"/>
                  </a:cubicBezTo>
                  <a:cubicBezTo>
                    <a:pt x="214541" y="51478"/>
                    <a:pt x="215096" y="31591"/>
                    <a:pt x="216103" y="11875"/>
                  </a:cubicBezTo>
                  <a:cubicBezTo>
                    <a:pt x="216305" y="7727"/>
                    <a:pt x="221796" y="3920"/>
                    <a:pt x="224819" y="0"/>
                  </a:cubicBezTo>
                  <a:cubicBezTo>
                    <a:pt x="227741" y="3977"/>
                    <a:pt x="232577" y="7614"/>
                    <a:pt x="233233" y="12046"/>
                  </a:cubicBezTo>
                  <a:cubicBezTo>
                    <a:pt x="234642" y="21705"/>
                    <a:pt x="233786" y="31762"/>
                    <a:pt x="234139" y="41648"/>
                  </a:cubicBezTo>
                  <a:cubicBezTo>
                    <a:pt x="234291" y="46250"/>
                    <a:pt x="234995" y="50853"/>
                    <a:pt x="235701" y="58012"/>
                  </a:cubicBezTo>
                  <a:cubicBezTo>
                    <a:pt x="253838" y="46364"/>
                    <a:pt x="272025" y="31250"/>
                    <a:pt x="287794" y="53637"/>
                  </a:cubicBezTo>
                  <a:cubicBezTo>
                    <a:pt x="302405" y="74376"/>
                    <a:pt x="284772" y="89603"/>
                    <a:pt x="273386" y="108353"/>
                  </a:cubicBezTo>
                  <a:cubicBezTo>
                    <a:pt x="298374" y="110569"/>
                    <a:pt x="321196" y="107671"/>
                    <a:pt x="343918" y="105967"/>
                  </a:cubicBezTo>
                  <a:cubicBezTo>
                    <a:pt x="378226" y="103353"/>
                    <a:pt x="412485" y="100001"/>
                    <a:pt x="446794" y="97614"/>
                  </a:cubicBezTo>
                  <a:cubicBezTo>
                    <a:pt x="456668" y="96932"/>
                    <a:pt x="466694" y="98524"/>
                    <a:pt x="480498" y="99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F450CBA-22AD-06EA-771D-4DAB6AC401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5522" y="5580253"/>
              <a:ext cx="248273" cy="212462"/>
            </a:xfrm>
            <a:custGeom>
              <a:avLst/>
              <a:gdLst>
                <a:gd name="connsiteX0" fmla="*/ 191948 w 248273"/>
                <a:gd name="connsiteY0" fmla="*/ 153080 h 212462"/>
                <a:gd name="connsiteX1" fmla="*/ 189429 w 248273"/>
                <a:gd name="connsiteY1" fmla="*/ 190694 h 212462"/>
                <a:gd name="connsiteX2" fmla="*/ 166608 w 248273"/>
                <a:gd name="connsiteY2" fmla="*/ 212342 h 212462"/>
                <a:gd name="connsiteX3" fmla="*/ 158143 w 248273"/>
                <a:gd name="connsiteY3" fmla="*/ 195012 h 212462"/>
                <a:gd name="connsiteX4" fmla="*/ 168371 w 248273"/>
                <a:gd name="connsiteY4" fmla="*/ 120125 h 212462"/>
                <a:gd name="connsiteX5" fmla="*/ 126303 w 248273"/>
                <a:gd name="connsiteY5" fmla="*/ 129046 h 212462"/>
                <a:gd name="connsiteX6" fmla="*/ 116328 w 248273"/>
                <a:gd name="connsiteY6" fmla="*/ 132625 h 212462"/>
                <a:gd name="connsiteX7" fmla="*/ 99551 w 248273"/>
                <a:gd name="connsiteY7" fmla="*/ 137398 h 212462"/>
                <a:gd name="connsiteX8" fmla="*/ 66300 w 248273"/>
                <a:gd name="connsiteY8" fmla="*/ 150410 h 212462"/>
                <a:gd name="connsiteX9" fmla="*/ 26198 w 248273"/>
                <a:gd name="connsiteY9" fmla="*/ 141659 h 212462"/>
                <a:gd name="connsiteX10" fmla="*/ 4282 w 248273"/>
                <a:gd name="connsiteY10" fmla="*/ 153705 h 212462"/>
                <a:gd name="connsiteX11" fmla="*/ 0 w 248273"/>
                <a:gd name="connsiteY11" fmla="*/ 149330 h 212462"/>
                <a:gd name="connsiteX12" fmla="*/ 6499 w 248273"/>
                <a:gd name="connsiteY12" fmla="*/ 130637 h 212462"/>
                <a:gd name="connsiteX13" fmla="*/ 28062 w 248273"/>
                <a:gd name="connsiteY13" fmla="*/ 51261 h 212462"/>
                <a:gd name="connsiteX14" fmla="*/ 33050 w 248273"/>
                <a:gd name="connsiteY14" fmla="*/ 17170 h 212462"/>
                <a:gd name="connsiteX15" fmla="*/ 48113 w 248273"/>
                <a:gd name="connsiteY15" fmla="*/ 295 h 212462"/>
                <a:gd name="connsiteX16" fmla="*/ 58340 w 248273"/>
                <a:gd name="connsiteY16" fmla="*/ 21715 h 212462"/>
                <a:gd name="connsiteX17" fmla="*/ 47659 w 248273"/>
                <a:gd name="connsiteY17" fmla="*/ 82114 h 212462"/>
                <a:gd name="connsiteX18" fmla="*/ 48869 w 248273"/>
                <a:gd name="connsiteY18" fmla="*/ 140069 h 212462"/>
                <a:gd name="connsiteX19" fmla="*/ 62623 w 248273"/>
                <a:gd name="connsiteY19" fmla="*/ 130353 h 212462"/>
                <a:gd name="connsiteX20" fmla="*/ 92397 w 248273"/>
                <a:gd name="connsiteY20" fmla="*/ 93705 h 212462"/>
                <a:gd name="connsiteX21" fmla="*/ 131492 w 248273"/>
                <a:gd name="connsiteY21" fmla="*/ 88591 h 212462"/>
                <a:gd name="connsiteX22" fmla="*/ 182426 w 248273"/>
                <a:gd name="connsiteY22" fmla="*/ 86091 h 212462"/>
                <a:gd name="connsiteX23" fmla="*/ 216081 w 248273"/>
                <a:gd name="connsiteY23" fmla="*/ 76773 h 212462"/>
                <a:gd name="connsiteX24" fmla="*/ 248274 w 248273"/>
                <a:gd name="connsiteY24" fmla="*/ 61659 h 212462"/>
                <a:gd name="connsiteX25" fmla="*/ 234822 w 248273"/>
                <a:gd name="connsiteY25" fmla="*/ 91261 h 212462"/>
                <a:gd name="connsiteX26" fmla="*/ 246359 w 248273"/>
                <a:gd name="connsiteY26" fmla="*/ 121148 h 212462"/>
                <a:gd name="connsiteX27" fmla="*/ 224091 w 248273"/>
                <a:gd name="connsiteY27" fmla="*/ 123648 h 212462"/>
                <a:gd name="connsiteX28" fmla="*/ 191999 w 248273"/>
                <a:gd name="connsiteY28" fmla="*/ 153137 h 212462"/>
                <a:gd name="connsiteX29" fmla="*/ 205954 w 248273"/>
                <a:gd name="connsiteY29" fmla="*/ 101886 h 212462"/>
                <a:gd name="connsiteX30" fmla="*/ 200261 w 248273"/>
                <a:gd name="connsiteY30" fmla="*/ 100409 h 212462"/>
                <a:gd name="connsiteX31" fmla="*/ 195576 w 248273"/>
                <a:gd name="connsiteY31" fmla="*/ 122568 h 212462"/>
                <a:gd name="connsiteX32" fmla="*/ 205954 w 248273"/>
                <a:gd name="connsiteY32" fmla="*/ 101886 h 212462"/>
                <a:gd name="connsiteX33" fmla="*/ 147010 w 248273"/>
                <a:gd name="connsiteY33" fmla="*/ 108193 h 212462"/>
                <a:gd name="connsiteX34" fmla="*/ 154264 w 248273"/>
                <a:gd name="connsiteY34" fmla="*/ 104841 h 212462"/>
                <a:gd name="connsiteX35" fmla="*/ 154919 w 248273"/>
                <a:gd name="connsiteY35" fmla="*/ 98080 h 212462"/>
                <a:gd name="connsiteX36" fmla="*/ 147010 w 248273"/>
                <a:gd name="connsiteY36" fmla="*/ 108250 h 2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273" h="212462">
                  <a:moveTo>
                    <a:pt x="191948" y="153080"/>
                  </a:moveTo>
                  <a:cubicBezTo>
                    <a:pt x="191042" y="167739"/>
                    <a:pt x="191193" y="179387"/>
                    <a:pt x="189429" y="190694"/>
                  </a:cubicBezTo>
                  <a:cubicBezTo>
                    <a:pt x="187213" y="205069"/>
                    <a:pt x="177339" y="213592"/>
                    <a:pt x="166608" y="212342"/>
                  </a:cubicBezTo>
                  <a:cubicBezTo>
                    <a:pt x="158093" y="211376"/>
                    <a:pt x="152350" y="200921"/>
                    <a:pt x="158143" y="195012"/>
                  </a:cubicBezTo>
                  <a:cubicBezTo>
                    <a:pt x="179454" y="173421"/>
                    <a:pt x="165650" y="148364"/>
                    <a:pt x="168371" y="120125"/>
                  </a:cubicBezTo>
                  <a:cubicBezTo>
                    <a:pt x="152703" y="130012"/>
                    <a:pt x="140611" y="139273"/>
                    <a:pt x="126303" y="129046"/>
                  </a:cubicBezTo>
                  <a:cubicBezTo>
                    <a:pt x="124389" y="127682"/>
                    <a:pt x="119754" y="131489"/>
                    <a:pt x="116328" y="132625"/>
                  </a:cubicBezTo>
                  <a:cubicBezTo>
                    <a:pt x="110736" y="134444"/>
                    <a:pt x="105043" y="137739"/>
                    <a:pt x="99551" y="137398"/>
                  </a:cubicBezTo>
                  <a:cubicBezTo>
                    <a:pt x="86553" y="136602"/>
                    <a:pt x="76578" y="140126"/>
                    <a:pt x="66300" y="150410"/>
                  </a:cubicBezTo>
                  <a:cubicBezTo>
                    <a:pt x="52648" y="164103"/>
                    <a:pt x="40355" y="159898"/>
                    <a:pt x="26198" y="141659"/>
                  </a:cubicBezTo>
                  <a:cubicBezTo>
                    <a:pt x="18792" y="145751"/>
                    <a:pt x="11537" y="149728"/>
                    <a:pt x="4282" y="153705"/>
                  </a:cubicBezTo>
                  <a:cubicBezTo>
                    <a:pt x="2872" y="152228"/>
                    <a:pt x="1411" y="150807"/>
                    <a:pt x="0" y="149330"/>
                  </a:cubicBezTo>
                  <a:cubicBezTo>
                    <a:pt x="2116" y="143080"/>
                    <a:pt x="3376" y="136205"/>
                    <a:pt x="6499" y="130637"/>
                  </a:cubicBezTo>
                  <a:cubicBezTo>
                    <a:pt x="20102" y="106318"/>
                    <a:pt x="26752" y="79841"/>
                    <a:pt x="28062" y="51261"/>
                  </a:cubicBezTo>
                  <a:cubicBezTo>
                    <a:pt x="28616" y="39841"/>
                    <a:pt x="30883" y="28420"/>
                    <a:pt x="33050" y="17170"/>
                  </a:cubicBezTo>
                  <a:cubicBezTo>
                    <a:pt x="34813" y="8250"/>
                    <a:pt x="37332" y="-1864"/>
                    <a:pt x="48113" y="295"/>
                  </a:cubicBezTo>
                  <a:cubicBezTo>
                    <a:pt x="58290" y="2341"/>
                    <a:pt x="59650" y="12454"/>
                    <a:pt x="58340" y="21715"/>
                  </a:cubicBezTo>
                  <a:cubicBezTo>
                    <a:pt x="55418" y="41943"/>
                    <a:pt x="52295" y="62284"/>
                    <a:pt x="47659" y="82114"/>
                  </a:cubicBezTo>
                  <a:cubicBezTo>
                    <a:pt x="43276" y="100921"/>
                    <a:pt x="43126" y="118819"/>
                    <a:pt x="48869" y="140069"/>
                  </a:cubicBezTo>
                  <a:cubicBezTo>
                    <a:pt x="55015" y="135921"/>
                    <a:pt x="61363" y="134159"/>
                    <a:pt x="62623" y="130353"/>
                  </a:cubicBezTo>
                  <a:cubicBezTo>
                    <a:pt x="68114" y="113250"/>
                    <a:pt x="83681" y="107227"/>
                    <a:pt x="92397" y="93705"/>
                  </a:cubicBezTo>
                  <a:cubicBezTo>
                    <a:pt x="103229" y="76943"/>
                    <a:pt x="117738" y="81489"/>
                    <a:pt x="131492" y="88591"/>
                  </a:cubicBezTo>
                  <a:cubicBezTo>
                    <a:pt x="160511" y="67057"/>
                    <a:pt x="165549" y="67000"/>
                    <a:pt x="182426" y="86091"/>
                  </a:cubicBezTo>
                  <a:cubicBezTo>
                    <a:pt x="193812" y="82966"/>
                    <a:pt x="203939" y="80125"/>
                    <a:pt x="216081" y="76773"/>
                  </a:cubicBezTo>
                  <a:cubicBezTo>
                    <a:pt x="231597" y="50239"/>
                    <a:pt x="233764" y="49159"/>
                    <a:pt x="248274" y="61659"/>
                  </a:cubicBezTo>
                  <a:cubicBezTo>
                    <a:pt x="243437" y="71545"/>
                    <a:pt x="235225" y="81204"/>
                    <a:pt x="234822" y="91261"/>
                  </a:cubicBezTo>
                  <a:cubicBezTo>
                    <a:pt x="234419" y="100864"/>
                    <a:pt x="242077" y="110978"/>
                    <a:pt x="246359" y="121148"/>
                  </a:cubicBezTo>
                  <a:cubicBezTo>
                    <a:pt x="240364" y="131716"/>
                    <a:pt x="232252" y="125409"/>
                    <a:pt x="224091" y="123648"/>
                  </a:cubicBezTo>
                  <a:cubicBezTo>
                    <a:pt x="216786" y="138023"/>
                    <a:pt x="209783" y="153194"/>
                    <a:pt x="191999" y="153137"/>
                  </a:cubicBezTo>
                  <a:close/>
                  <a:moveTo>
                    <a:pt x="205954" y="101886"/>
                  </a:moveTo>
                  <a:cubicBezTo>
                    <a:pt x="204040" y="101375"/>
                    <a:pt x="202176" y="100921"/>
                    <a:pt x="200261" y="100409"/>
                  </a:cubicBezTo>
                  <a:cubicBezTo>
                    <a:pt x="198700" y="107796"/>
                    <a:pt x="197138" y="115182"/>
                    <a:pt x="195576" y="122568"/>
                  </a:cubicBezTo>
                  <a:cubicBezTo>
                    <a:pt x="203838" y="117171"/>
                    <a:pt x="209431" y="111148"/>
                    <a:pt x="205954" y="101886"/>
                  </a:cubicBezTo>
                  <a:close/>
                  <a:moveTo>
                    <a:pt x="147010" y="108193"/>
                  </a:moveTo>
                  <a:cubicBezTo>
                    <a:pt x="151896" y="105978"/>
                    <a:pt x="153912" y="105750"/>
                    <a:pt x="154264" y="104841"/>
                  </a:cubicBezTo>
                  <a:cubicBezTo>
                    <a:pt x="154969" y="102796"/>
                    <a:pt x="154768" y="100353"/>
                    <a:pt x="154919" y="98080"/>
                  </a:cubicBezTo>
                  <a:cubicBezTo>
                    <a:pt x="153055" y="100466"/>
                    <a:pt x="151141" y="102909"/>
                    <a:pt x="147010" y="108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3CB0FD-62F4-20EA-5CBD-475CB3A72B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9662" y="5731624"/>
              <a:ext cx="317597" cy="140512"/>
            </a:xfrm>
            <a:custGeom>
              <a:avLst/>
              <a:gdLst>
                <a:gd name="connsiteX0" fmla="*/ 29121 w 317597"/>
                <a:gd name="connsiteY0" fmla="*/ 74380 h 140512"/>
                <a:gd name="connsiteX1" fmla="*/ 24233 w 317597"/>
                <a:gd name="connsiteY1" fmla="*/ 88528 h 140512"/>
                <a:gd name="connsiteX2" fmla="*/ 34159 w 317597"/>
                <a:gd name="connsiteY2" fmla="*/ 117846 h 140512"/>
                <a:gd name="connsiteX3" fmla="*/ 58039 w 317597"/>
                <a:gd name="connsiteY3" fmla="*/ 114608 h 140512"/>
                <a:gd name="connsiteX4" fmla="*/ 80206 w 317597"/>
                <a:gd name="connsiteY4" fmla="*/ 98699 h 140512"/>
                <a:gd name="connsiteX5" fmla="*/ 111239 w 317597"/>
                <a:gd name="connsiteY5" fmla="*/ 65516 h 140512"/>
                <a:gd name="connsiteX6" fmla="*/ 156078 w 317597"/>
                <a:gd name="connsiteY6" fmla="*/ 71255 h 140512"/>
                <a:gd name="connsiteX7" fmla="*/ 191294 w 317597"/>
                <a:gd name="connsiteY7" fmla="*/ 63812 h 140512"/>
                <a:gd name="connsiteX8" fmla="*/ 180915 w 317597"/>
                <a:gd name="connsiteY8" fmla="*/ 82676 h 140512"/>
                <a:gd name="connsiteX9" fmla="*/ 192049 w 317597"/>
                <a:gd name="connsiteY9" fmla="*/ 94551 h 140512"/>
                <a:gd name="connsiteX10" fmla="*/ 254974 w 317597"/>
                <a:gd name="connsiteY10" fmla="*/ 62107 h 140512"/>
                <a:gd name="connsiteX11" fmla="*/ 262531 w 317597"/>
                <a:gd name="connsiteY11" fmla="*/ 25800 h 140512"/>
                <a:gd name="connsiteX12" fmla="*/ 265403 w 317597"/>
                <a:gd name="connsiteY12" fmla="*/ 9039 h 140512"/>
                <a:gd name="connsiteX13" fmla="*/ 278351 w 317597"/>
                <a:gd name="connsiteY13" fmla="*/ 5 h 140512"/>
                <a:gd name="connsiteX14" fmla="*/ 286310 w 317597"/>
                <a:gd name="connsiteY14" fmla="*/ 11823 h 140512"/>
                <a:gd name="connsiteX15" fmla="*/ 281726 w 317597"/>
                <a:gd name="connsiteY15" fmla="*/ 50914 h 140512"/>
                <a:gd name="connsiteX16" fmla="*/ 276034 w 317597"/>
                <a:gd name="connsiteY16" fmla="*/ 81710 h 140512"/>
                <a:gd name="connsiteX17" fmla="*/ 317597 w 317597"/>
                <a:gd name="connsiteY17" fmla="*/ 112392 h 140512"/>
                <a:gd name="connsiteX18" fmla="*/ 265605 w 317597"/>
                <a:gd name="connsiteY18" fmla="*/ 110972 h 140512"/>
                <a:gd name="connsiteX19" fmla="*/ 197894 w 317597"/>
                <a:gd name="connsiteY19" fmla="*/ 126426 h 140512"/>
                <a:gd name="connsiteX20" fmla="*/ 172804 w 317597"/>
                <a:gd name="connsiteY20" fmla="*/ 131994 h 140512"/>
                <a:gd name="connsiteX21" fmla="*/ 164038 w 317597"/>
                <a:gd name="connsiteY21" fmla="*/ 99437 h 140512"/>
                <a:gd name="connsiteX22" fmla="*/ 144995 w 317597"/>
                <a:gd name="connsiteY22" fmla="*/ 118642 h 140512"/>
                <a:gd name="connsiteX23" fmla="*/ 116933 w 317597"/>
                <a:gd name="connsiteY23" fmla="*/ 131199 h 140512"/>
                <a:gd name="connsiteX24" fmla="*/ 42824 w 317597"/>
                <a:gd name="connsiteY24" fmla="*/ 139040 h 140512"/>
                <a:gd name="connsiteX25" fmla="*/ 7960 w 317597"/>
                <a:gd name="connsiteY25" fmla="*/ 123017 h 140512"/>
                <a:gd name="connsiteX26" fmla="*/ 11991 w 317597"/>
                <a:gd name="connsiteY26" fmla="*/ 72505 h 140512"/>
                <a:gd name="connsiteX27" fmla="*/ 29121 w 317597"/>
                <a:gd name="connsiteY27" fmla="*/ 74324 h 140512"/>
                <a:gd name="connsiteX28" fmla="*/ 219506 w 317597"/>
                <a:gd name="connsiteY28" fmla="*/ 116767 h 140512"/>
                <a:gd name="connsiteX29" fmla="*/ 246359 w 317597"/>
                <a:gd name="connsiteY29" fmla="*/ 89551 h 140512"/>
                <a:gd name="connsiteX30" fmla="*/ 226056 w 317597"/>
                <a:gd name="connsiteY30" fmla="*/ 74039 h 140512"/>
                <a:gd name="connsiteX31" fmla="*/ 219557 w 317597"/>
                <a:gd name="connsiteY31" fmla="*/ 116710 h 140512"/>
                <a:gd name="connsiteX32" fmla="*/ 138193 w 317597"/>
                <a:gd name="connsiteY32" fmla="*/ 89494 h 140512"/>
                <a:gd name="connsiteX33" fmla="*/ 93103 w 317597"/>
                <a:gd name="connsiteY33" fmla="*/ 108869 h 140512"/>
                <a:gd name="connsiteX34" fmla="*/ 138193 w 317597"/>
                <a:gd name="connsiteY34" fmla="*/ 89494 h 14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597" h="140512">
                  <a:moveTo>
                    <a:pt x="29121" y="74380"/>
                  </a:moveTo>
                  <a:cubicBezTo>
                    <a:pt x="27306" y="79494"/>
                    <a:pt x="25492" y="83926"/>
                    <a:pt x="24233" y="88528"/>
                  </a:cubicBezTo>
                  <a:cubicBezTo>
                    <a:pt x="20807" y="101312"/>
                    <a:pt x="24133" y="111028"/>
                    <a:pt x="34159" y="117846"/>
                  </a:cubicBezTo>
                  <a:cubicBezTo>
                    <a:pt x="42773" y="123756"/>
                    <a:pt x="50330" y="122278"/>
                    <a:pt x="58039" y="114608"/>
                  </a:cubicBezTo>
                  <a:cubicBezTo>
                    <a:pt x="63630" y="109096"/>
                    <a:pt x="70684" y="105403"/>
                    <a:pt x="80206" y="98699"/>
                  </a:cubicBezTo>
                  <a:cubicBezTo>
                    <a:pt x="80559" y="81085"/>
                    <a:pt x="94714" y="72278"/>
                    <a:pt x="111239" y="65516"/>
                  </a:cubicBezTo>
                  <a:cubicBezTo>
                    <a:pt x="127512" y="58812"/>
                    <a:pt x="142676" y="60573"/>
                    <a:pt x="156078" y="71255"/>
                  </a:cubicBezTo>
                  <a:cubicBezTo>
                    <a:pt x="167867" y="66085"/>
                    <a:pt x="175726" y="46085"/>
                    <a:pt x="191294" y="63812"/>
                  </a:cubicBezTo>
                  <a:cubicBezTo>
                    <a:pt x="187869" y="70062"/>
                    <a:pt x="184593" y="75971"/>
                    <a:pt x="180915" y="82676"/>
                  </a:cubicBezTo>
                  <a:cubicBezTo>
                    <a:pt x="184240" y="86255"/>
                    <a:pt x="187314" y="89494"/>
                    <a:pt x="192049" y="94551"/>
                  </a:cubicBezTo>
                  <a:cubicBezTo>
                    <a:pt x="201572" y="57335"/>
                    <a:pt x="219859" y="41028"/>
                    <a:pt x="254974" y="62107"/>
                  </a:cubicBezTo>
                  <a:cubicBezTo>
                    <a:pt x="257745" y="48982"/>
                    <a:pt x="260264" y="37391"/>
                    <a:pt x="262531" y="25800"/>
                  </a:cubicBezTo>
                  <a:cubicBezTo>
                    <a:pt x="263639" y="20175"/>
                    <a:pt x="262783" y="13357"/>
                    <a:pt x="265403" y="9039"/>
                  </a:cubicBezTo>
                  <a:cubicBezTo>
                    <a:pt x="268073" y="4550"/>
                    <a:pt x="273715" y="403"/>
                    <a:pt x="278351" y="5"/>
                  </a:cubicBezTo>
                  <a:cubicBezTo>
                    <a:pt x="280870" y="-223"/>
                    <a:pt x="286411" y="7732"/>
                    <a:pt x="286310" y="11823"/>
                  </a:cubicBezTo>
                  <a:cubicBezTo>
                    <a:pt x="285908" y="24891"/>
                    <a:pt x="283690" y="37960"/>
                    <a:pt x="281726" y="50914"/>
                  </a:cubicBezTo>
                  <a:cubicBezTo>
                    <a:pt x="280265" y="60573"/>
                    <a:pt x="278200" y="70119"/>
                    <a:pt x="276034" y="81710"/>
                  </a:cubicBezTo>
                  <a:cubicBezTo>
                    <a:pt x="289988" y="91994"/>
                    <a:pt x="303743" y="102164"/>
                    <a:pt x="317597" y="112392"/>
                  </a:cubicBezTo>
                  <a:cubicBezTo>
                    <a:pt x="304750" y="129892"/>
                    <a:pt x="301525" y="129721"/>
                    <a:pt x="265605" y="110972"/>
                  </a:cubicBezTo>
                  <a:cubicBezTo>
                    <a:pt x="235930" y="144438"/>
                    <a:pt x="216282" y="149040"/>
                    <a:pt x="197894" y="126426"/>
                  </a:cubicBezTo>
                  <a:cubicBezTo>
                    <a:pt x="189480" y="128301"/>
                    <a:pt x="181470" y="130063"/>
                    <a:pt x="172804" y="131994"/>
                  </a:cubicBezTo>
                  <a:cubicBezTo>
                    <a:pt x="169933" y="119096"/>
                    <a:pt x="181620" y="104096"/>
                    <a:pt x="164038" y="99437"/>
                  </a:cubicBezTo>
                  <a:cubicBezTo>
                    <a:pt x="157942" y="105744"/>
                    <a:pt x="152300" y="113756"/>
                    <a:pt x="144995" y="118642"/>
                  </a:cubicBezTo>
                  <a:cubicBezTo>
                    <a:pt x="136379" y="124438"/>
                    <a:pt x="126555" y="130403"/>
                    <a:pt x="116933" y="131199"/>
                  </a:cubicBezTo>
                  <a:cubicBezTo>
                    <a:pt x="92195" y="133244"/>
                    <a:pt x="67459" y="128756"/>
                    <a:pt x="42824" y="139040"/>
                  </a:cubicBezTo>
                  <a:cubicBezTo>
                    <a:pt x="30178" y="144324"/>
                    <a:pt x="17230" y="134551"/>
                    <a:pt x="7960" y="123017"/>
                  </a:cubicBezTo>
                  <a:cubicBezTo>
                    <a:pt x="-4181" y="107903"/>
                    <a:pt x="-2116" y="85233"/>
                    <a:pt x="11991" y="72505"/>
                  </a:cubicBezTo>
                  <a:cubicBezTo>
                    <a:pt x="17079" y="67903"/>
                    <a:pt x="22167" y="65971"/>
                    <a:pt x="29121" y="74324"/>
                  </a:cubicBezTo>
                  <a:close/>
                  <a:moveTo>
                    <a:pt x="219506" y="116767"/>
                  </a:moveTo>
                  <a:cubicBezTo>
                    <a:pt x="234519" y="114324"/>
                    <a:pt x="240918" y="104324"/>
                    <a:pt x="246359" y="89551"/>
                  </a:cubicBezTo>
                  <a:cubicBezTo>
                    <a:pt x="239407" y="84267"/>
                    <a:pt x="232757" y="79153"/>
                    <a:pt x="226056" y="74039"/>
                  </a:cubicBezTo>
                  <a:cubicBezTo>
                    <a:pt x="212605" y="87562"/>
                    <a:pt x="212100" y="100516"/>
                    <a:pt x="219557" y="116710"/>
                  </a:cubicBezTo>
                  <a:close/>
                  <a:moveTo>
                    <a:pt x="138193" y="89494"/>
                  </a:moveTo>
                  <a:cubicBezTo>
                    <a:pt x="119905" y="80346"/>
                    <a:pt x="105396" y="86596"/>
                    <a:pt x="93103" y="108869"/>
                  </a:cubicBezTo>
                  <a:cubicBezTo>
                    <a:pt x="118495" y="113869"/>
                    <a:pt x="127865" y="109835"/>
                    <a:pt x="138193" y="89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3705F60-F1BC-C7BD-A81A-FDB86537B8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81967" y="5533786"/>
              <a:ext cx="274159" cy="192152"/>
            </a:xfrm>
            <a:custGeom>
              <a:avLst/>
              <a:gdLst>
                <a:gd name="connsiteX0" fmla="*/ 191385 w 274159"/>
                <a:gd name="connsiteY0" fmla="*/ 88581 h 192152"/>
                <a:gd name="connsiteX1" fmla="*/ 222016 w 274159"/>
                <a:gd name="connsiteY1" fmla="*/ 80456 h 192152"/>
                <a:gd name="connsiteX2" fmla="*/ 237584 w 274159"/>
                <a:gd name="connsiteY2" fmla="*/ 88581 h 192152"/>
                <a:gd name="connsiteX3" fmla="*/ 244083 w 274159"/>
                <a:gd name="connsiteY3" fmla="*/ 114490 h 192152"/>
                <a:gd name="connsiteX4" fmla="*/ 267409 w 274159"/>
                <a:gd name="connsiteY4" fmla="*/ 115570 h 192152"/>
                <a:gd name="connsiteX5" fmla="*/ 274160 w 274159"/>
                <a:gd name="connsiteY5" fmla="*/ 119547 h 192152"/>
                <a:gd name="connsiteX6" fmla="*/ 251136 w 274159"/>
                <a:gd name="connsiteY6" fmla="*/ 135967 h 192152"/>
                <a:gd name="connsiteX7" fmla="*/ 211688 w 274159"/>
                <a:gd name="connsiteY7" fmla="*/ 142672 h 192152"/>
                <a:gd name="connsiteX8" fmla="*/ 197532 w 274159"/>
                <a:gd name="connsiteY8" fmla="*/ 144036 h 192152"/>
                <a:gd name="connsiteX9" fmla="*/ 194458 w 274159"/>
                <a:gd name="connsiteY9" fmla="*/ 162672 h 192152"/>
                <a:gd name="connsiteX10" fmla="*/ 193350 w 274159"/>
                <a:gd name="connsiteY10" fmla="*/ 167445 h 192152"/>
                <a:gd name="connsiteX11" fmla="*/ 168815 w 274159"/>
                <a:gd name="connsiteY11" fmla="*/ 191990 h 192152"/>
                <a:gd name="connsiteX12" fmla="*/ 149469 w 274159"/>
                <a:gd name="connsiteY12" fmla="*/ 179434 h 192152"/>
                <a:gd name="connsiteX13" fmla="*/ 159242 w 274159"/>
                <a:gd name="connsiteY13" fmla="*/ 141536 h 192152"/>
                <a:gd name="connsiteX14" fmla="*/ 170276 w 274159"/>
                <a:gd name="connsiteY14" fmla="*/ 161081 h 192152"/>
                <a:gd name="connsiteX15" fmla="*/ 169722 w 274159"/>
                <a:gd name="connsiteY15" fmla="*/ 96592 h 192152"/>
                <a:gd name="connsiteX16" fmla="*/ 134355 w 274159"/>
                <a:gd name="connsiteY16" fmla="*/ 96763 h 192152"/>
                <a:gd name="connsiteX17" fmla="*/ 122465 w 274159"/>
                <a:gd name="connsiteY17" fmla="*/ 100286 h 192152"/>
                <a:gd name="connsiteX18" fmla="*/ 70422 w 274159"/>
                <a:gd name="connsiteY18" fmla="*/ 99035 h 192152"/>
                <a:gd name="connsiteX19" fmla="*/ 17170 w 274159"/>
                <a:gd name="connsiteY19" fmla="*/ 113354 h 192152"/>
                <a:gd name="connsiteX20" fmla="*/ 7195 w 274159"/>
                <a:gd name="connsiteY20" fmla="*/ 125456 h 192152"/>
                <a:gd name="connsiteX21" fmla="*/ 1250 w 274159"/>
                <a:gd name="connsiteY21" fmla="*/ 108865 h 192152"/>
                <a:gd name="connsiteX22" fmla="*/ 11427 w 274159"/>
                <a:gd name="connsiteY22" fmla="*/ 18467 h 192152"/>
                <a:gd name="connsiteX23" fmla="*/ 13291 w 274159"/>
                <a:gd name="connsiteY23" fmla="*/ 6421 h 192152"/>
                <a:gd name="connsiteX24" fmla="*/ 21201 w 274159"/>
                <a:gd name="connsiteY24" fmla="*/ 1 h 192152"/>
                <a:gd name="connsiteX25" fmla="*/ 28405 w 274159"/>
                <a:gd name="connsiteY25" fmla="*/ 7046 h 192152"/>
                <a:gd name="connsiteX26" fmla="*/ 29060 w 274159"/>
                <a:gd name="connsiteY26" fmla="*/ 29149 h 192152"/>
                <a:gd name="connsiteX27" fmla="*/ 36567 w 274159"/>
                <a:gd name="connsiteY27" fmla="*/ 104831 h 192152"/>
                <a:gd name="connsiteX28" fmla="*/ 56265 w 274159"/>
                <a:gd name="connsiteY28" fmla="*/ 86819 h 192152"/>
                <a:gd name="connsiteX29" fmla="*/ 126545 w 274159"/>
                <a:gd name="connsiteY29" fmla="*/ 57103 h 192152"/>
                <a:gd name="connsiteX30" fmla="*/ 137881 w 274159"/>
                <a:gd name="connsiteY30" fmla="*/ 55456 h 192152"/>
                <a:gd name="connsiteX31" fmla="*/ 146396 w 274159"/>
                <a:gd name="connsiteY31" fmla="*/ 47785 h 192152"/>
                <a:gd name="connsiteX32" fmla="*/ 181007 w 274159"/>
                <a:gd name="connsiteY32" fmla="*/ 57728 h 192152"/>
                <a:gd name="connsiteX33" fmla="*/ 187052 w 274159"/>
                <a:gd name="connsiteY33" fmla="*/ 73240 h 192152"/>
                <a:gd name="connsiteX34" fmla="*/ 191284 w 274159"/>
                <a:gd name="connsiteY34" fmla="*/ 88410 h 192152"/>
                <a:gd name="connsiteX35" fmla="*/ 83118 w 274159"/>
                <a:gd name="connsiteY35" fmla="*/ 81706 h 192152"/>
                <a:gd name="connsiteX36" fmla="*/ 112842 w 274159"/>
                <a:gd name="connsiteY36" fmla="*/ 73808 h 192152"/>
                <a:gd name="connsiteX37" fmla="*/ 83118 w 274159"/>
                <a:gd name="connsiteY37" fmla="*/ 8170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159" h="192152">
                  <a:moveTo>
                    <a:pt x="191385" y="88581"/>
                  </a:moveTo>
                  <a:cubicBezTo>
                    <a:pt x="201763" y="85513"/>
                    <a:pt x="213300" y="97729"/>
                    <a:pt x="222016" y="80456"/>
                  </a:cubicBezTo>
                  <a:cubicBezTo>
                    <a:pt x="225744" y="73069"/>
                    <a:pt x="235669" y="78694"/>
                    <a:pt x="237584" y="88581"/>
                  </a:cubicBezTo>
                  <a:cubicBezTo>
                    <a:pt x="239296" y="97501"/>
                    <a:pt x="232344" y="110172"/>
                    <a:pt x="244083" y="114490"/>
                  </a:cubicBezTo>
                  <a:cubicBezTo>
                    <a:pt x="251186" y="117104"/>
                    <a:pt x="259600" y="115058"/>
                    <a:pt x="267409" y="115570"/>
                  </a:cubicBezTo>
                  <a:cubicBezTo>
                    <a:pt x="269323" y="115683"/>
                    <a:pt x="271086" y="117672"/>
                    <a:pt x="274160" y="119547"/>
                  </a:cubicBezTo>
                  <a:cubicBezTo>
                    <a:pt x="271288" y="134149"/>
                    <a:pt x="260708" y="137559"/>
                    <a:pt x="251136" y="135967"/>
                  </a:cubicBezTo>
                  <a:cubicBezTo>
                    <a:pt x="236878" y="133581"/>
                    <a:pt x="224334" y="135059"/>
                    <a:pt x="211688" y="142672"/>
                  </a:cubicBezTo>
                  <a:cubicBezTo>
                    <a:pt x="208162" y="144774"/>
                    <a:pt x="203073" y="143638"/>
                    <a:pt x="197532" y="144036"/>
                  </a:cubicBezTo>
                  <a:cubicBezTo>
                    <a:pt x="196524" y="150058"/>
                    <a:pt x="195516" y="156365"/>
                    <a:pt x="194458" y="162672"/>
                  </a:cubicBezTo>
                  <a:cubicBezTo>
                    <a:pt x="194206" y="164263"/>
                    <a:pt x="193753" y="165854"/>
                    <a:pt x="193350" y="167445"/>
                  </a:cubicBezTo>
                  <a:cubicBezTo>
                    <a:pt x="189420" y="182275"/>
                    <a:pt x="181108" y="190513"/>
                    <a:pt x="168815" y="191990"/>
                  </a:cubicBezTo>
                  <a:cubicBezTo>
                    <a:pt x="159646" y="193070"/>
                    <a:pt x="153247" y="188752"/>
                    <a:pt x="149469" y="179434"/>
                  </a:cubicBezTo>
                  <a:cubicBezTo>
                    <a:pt x="144431" y="167047"/>
                    <a:pt x="147302" y="155115"/>
                    <a:pt x="159242" y="141536"/>
                  </a:cubicBezTo>
                  <a:cubicBezTo>
                    <a:pt x="162567" y="147388"/>
                    <a:pt x="165691" y="152899"/>
                    <a:pt x="170276" y="161081"/>
                  </a:cubicBezTo>
                  <a:cubicBezTo>
                    <a:pt x="177026" y="136024"/>
                    <a:pt x="173147" y="114717"/>
                    <a:pt x="169722" y="96592"/>
                  </a:cubicBezTo>
                  <a:cubicBezTo>
                    <a:pt x="156622" y="96592"/>
                    <a:pt x="145488" y="96308"/>
                    <a:pt x="134355" y="96763"/>
                  </a:cubicBezTo>
                  <a:cubicBezTo>
                    <a:pt x="130324" y="96933"/>
                    <a:pt x="125941" y="98126"/>
                    <a:pt x="122465" y="100286"/>
                  </a:cubicBezTo>
                  <a:cubicBezTo>
                    <a:pt x="105083" y="111024"/>
                    <a:pt x="87854" y="113013"/>
                    <a:pt x="70422" y="99035"/>
                  </a:cubicBezTo>
                  <a:cubicBezTo>
                    <a:pt x="54452" y="113354"/>
                    <a:pt x="41303" y="140229"/>
                    <a:pt x="17170" y="113354"/>
                  </a:cubicBezTo>
                  <a:cubicBezTo>
                    <a:pt x="13442" y="117899"/>
                    <a:pt x="10218" y="121820"/>
                    <a:pt x="7195" y="125456"/>
                  </a:cubicBezTo>
                  <a:cubicBezTo>
                    <a:pt x="-1571" y="121990"/>
                    <a:pt x="-614" y="115058"/>
                    <a:pt x="1250" y="108865"/>
                  </a:cubicBezTo>
                  <a:cubicBezTo>
                    <a:pt x="10218" y="79490"/>
                    <a:pt x="11024" y="49035"/>
                    <a:pt x="11427" y="18467"/>
                  </a:cubicBezTo>
                  <a:cubicBezTo>
                    <a:pt x="11477" y="14376"/>
                    <a:pt x="11629" y="9773"/>
                    <a:pt x="13291" y="6421"/>
                  </a:cubicBezTo>
                  <a:cubicBezTo>
                    <a:pt x="14803" y="3410"/>
                    <a:pt x="18531" y="-56"/>
                    <a:pt x="21201" y="1"/>
                  </a:cubicBezTo>
                  <a:cubicBezTo>
                    <a:pt x="23770" y="114"/>
                    <a:pt x="27952" y="4148"/>
                    <a:pt x="28405" y="7046"/>
                  </a:cubicBezTo>
                  <a:cubicBezTo>
                    <a:pt x="29564" y="14262"/>
                    <a:pt x="28959" y="21762"/>
                    <a:pt x="29060" y="29149"/>
                  </a:cubicBezTo>
                  <a:cubicBezTo>
                    <a:pt x="29412" y="54376"/>
                    <a:pt x="27145" y="80001"/>
                    <a:pt x="36567" y="104831"/>
                  </a:cubicBezTo>
                  <a:cubicBezTo>
                    <a:pt x="48305" y="104604"/>
                    <a:pt x="51882" y="94831"/>
                    <a:pt x="56265" y="86819"/>
                  </a:cubicBezTo>
                  <a:cubicBezTo>
                    <a:pt x="73898" y="54774"/>
                    <a:pt x="93647" y="46535"/>
                    <a:pt x="126545" y="57103"/>
                  </a:cubicBezTo>
                  <a:cubicBezTo>
                    <a:pt x="129972" y="58183"/>
                    <a:pt x="134456" y="57103"/>
                    <a:pt x="137881" y="55456"/>
                  </a:cubicBezTo>
                  <a:cubicBezTo>
                    <a:pt x="141105" y="53921"/>
                    <a:pt x="143322" y="49944"/>
                    <a:pt x="146396" y="47785"/>
                  </a:cubicBezTo>
                  <a:cubicBezTo>
                    <a:pt x="160754" y="37728"/>
                    <a:pt x="171988" y="40910"/>
                    <a:pt x="181007" y="57728"/>
                  </a:cubicBezTo>
                  <a:cubicBezTo>
                    <a:pt x="183576" y="62501"/>
                    <a:pt x="185289" y="67956"/>
                    <a:pt x="187052" y="73240"/>
                  </a:cubicBezTo>
                  <a:cubicBezTo>
                    <a:pt x="188564" y="77785"/>
                    <a:pt x="189672" y="82558"/>
                    <a:pt x="191284" y="88410"/>
                  </a:cubicBezTo>
                  <a:close/>
                  <a:moveTo>
                    <a:pt x="83118" y="81706"/>
                  </a:moveTo>
                  <a:cubicBezTo>
                    <a:pt x="101305" y="92842"/>
                    <a:pt x="107351" y="90967"/>
                    <a:pt x="112842" y="73808"/>
                  </a:cubicBezTo>
                  <a:cubicBezTo>
                    <a:pt x="102162" y="68581"/>
                    <a:pt x="93698" y="73410"/>
                    <a:pt x="83118" y="817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32AF9D5-8061-16D9-7579-EE9C60E07E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6767" y="5266817"/>
              <a:ext cx="193927" cy="268564"/>
            </a:xfrm>
            <a:custGeom>
              <a:avLst/>
              <a:gdLst>
                <a:gd name="connsiteX0" fmla="*/ 162669 w 193927"/>
                <a:gd name="connsiteY0" fmla="*/ 202195 h 268564"/>
                <a:gd name="connsiteX1" fmla="*/ 167304 w 193927"/>
                <a:gd name="connsiteY1" fmla="*/ 234071 h 268564"/>
                <a:gd name="connsiteX2" fmla="*/ 164080 w 193927"/>
                <a:gd name="connsiteY2" fmla="*/ 113900 h 268564"/>
                <a:gd name="connsiteX3" fmla="*/ 116672 w 193927"/>
                <a:gd name="connsiteY3" fmla="*/ 124809 h 268564"/>
                <a:gd name="connsiteX4" fmla="*/ 70020 w 193927"/>
                <a:gd name="connsiteY4" fmla="*/ 131343 h 268564"/>
                <a:gd name="connsiteX5" fmla="*/ 21252 w 193927"/>
                <a:gd name="connsiteY5" fmla="*/ 137195 h 268564"/>
                <a:gd name="connsiteX6" fmla="*/ 6188 w 193927"/>
                <a:gd name="connsiteY6" fmla="*/ 158729 h 268564"/>
                <a:gd name="connsiteX7" fmla="*/ 1503 w 193927"/>
                <a:gd name="connsiteY7" fmla="*/ 156741 h 268564"/>
                <a:gd name="connsiteX8" fmla="*/ 546 w 193927"/>
                <a:gd name="connsiteY8" fmla="*/ 141456 h 268564"/>
                <a:gd name="connsiteX9" fmla="*/ 27902 w 193927"/>
                <a:gd name="connsiteY9" fmla="*/ 17081 h 268564"/>
                <a:gd name="connsiteX10" fmla="*/ 31680 w 193927"/>
                <a:gd name="connsiteY10" fmla="*/ 5717 h 268564"/>
                <a:gd name="connsiteX11" fmla="*/ 42310 w 193927"/>
                <a:gd name="connsiteY11" fmla="*/ 92 h 268564"/>
                <a:gd name="connsiteX12" fmla="*/ 49767 w 193927"/>
                <a:gd name="connsiteY12" fmla="*/ 9694 h 268564"/>
                <a:gd name="connsiteX13" fmla="*/ 45484 w 193927"/>
                <a:gd name="connsiteY13" fmla="*/ 43785 h 268564"/>
                <a:gd name="connsiteX14" fmla="*/ 42563 w 193927"/>
                <a:gd name="connsiteY14" fmla="*/ 131400 h 268564"/>
                <a:gd name="connsiteX15" fmla="*/ 61858 w 193927"/>
                <a:gd name="connsiteY15" fmla="*/ 102706 h 268564"/>
                <a:gd name="connsiteX16" fmla="*/ 96268 w 193927"/>
                <a:gd name="connsiteY16" fmla="*/ 73672 h 268564"/>
                <a:gd name="connsiteX17" fmla="*/ 126899 w 193927"/>
                <a:gd name="connsiteY17" fmla="*/ 93104 h 268564"/>
                <a:gd name="connsiteX18" fmla="*/ 145036 w 193927"/>
                <a:gd name="connsiteY18" fmla="*/ 70263 h 268564"/>
                <a:gd name="connsiteX19" fmla="*/ 168715 w 193927"/>
                <a:gd name="connsiteY19" fmla="*/ 75661 h 268564"/>
                <a:gd name="connsiteX20" fmla="*/ 190882 w 193927"/>
                <a:gd name="connsiteY20" fmla="*/ 140661 h 268564"/>
                <a:gd name="connsiteX21" fmla="*/ 191990 w 193927"/>
                <a:gd name="connsiteY21" fmla="*/ 241116 h 268564"/>
                <a:gd name="connsiteX22" fmla="*/ 185542 w 193927"/>
                <a:gd name="connsiteY22" fmla="*/ 256571 h 268564"/>
                <a:gd name="connsiteX23" fmla="*/ 160805 w 193927"/>
                <a:gd name="connsiteY23" fmla="*/ 267764 h 268564"/>
                <a:gd name="connsiteX24" fmla="*/ 147706 w 193927"/>
                <a:gd name="connsiteY24" fmla="*/ 244696 h 268564"/>
                <a:gd name="connsiteX25" fmla="*/ 162618 w 193927"/>
                <a:gd name="connsiteY25" fmla="*/ 202195 h 268564"/>
                <a:gd name="connsiteX26" fmla="*/ 105639 w 193927"/>
                <a:gd name="connsiteY26" fmla="*/ 94127 h 268564"/>
                <a:gd name="connsiteX27" fmla="*/ 84428 w 193927"/>
                <a:gd name="connsiteY27" fmla="*/ 110661 h 268564"/>
                <a:gd name="connsiteX28" fmla="*/ 89114 w 193927"/>
                <a:gd name="connsiteY28" fmla="*/ 117649 h 268564"/>
                <a:gd name="connsiteX29" fmla="*/ 105538 w 193927"/>
                <a:gd name="connsiteY29" fmla="*/ 101911 h 268564"/>
                <a:gd name="connsiteX30" fmla="*/ 105588 w 193927"/>
                <a:gd name="connsiteY30" fmla="*/ 94184 h 26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27" h="268564">
                  <a:moveTo>
                    <a:pt x="162669" y="202195"/>
                  </a:moveTo>
                  <a:cubicBezTo>
                    <a:pt x="164634" y="215661"/>
                    <a:pt x="165994" y="224866"/>
                    <a:pt x="167304" y="234071"/>
                  </a:cubicBezTo>
                  <a:cubicBezTo>
                    <a:pt x="183174" y="193048"/>
                    <a:pt x="171737" y="154411"/>
                    <a:pt x="164080" y="113900"/>
                  </a:cubicBezTo>
                  <a:cubicBezTo>
                    <a:pt x="143373" y="131701"/>
                    <a:pt x="127604" y="135337"/>
                    <a:pt x="116672" y="124809"/>
                  </a:cubicBezTo>
                  <a:cubicBezTo>
                    <a:pt x="93749" y="140377"/>
                    <a:pt x="92943" y="140491"/>
                    <a:pt x="70020" y="131343"/>
                  </a:cubicBezTo>
                  <a:cubicBezTo>
                    <a:pt x="44829" y="159411"/>
                    <a:pt x="39741" y="159979"/>
                    <a:pt x="21252" y="137195"/>
                  </a:cubicBezTo>
                  <a:cubicBezTo>
                    <a:pt x="16264" y="144354"/>
                    <a:pt x="11226" y="151570"/>
                    <a:pt x="6188" y="158729"/>
                  </a:cubicBezTo>
                  <a:cubicBezTo>
                    <a:pt x="4626" y="158048"/>
                    <a:pt x="3065" y="157422"/>
                    <a:pt x="1503" y="156741"/>
                  </a:cubicBezTo>
                  <a:cubicBezTo>
                    <a:pt x="1100" y="151627"/>
                    <a:pt x="-966" y="145718"/>
                    <a:pt x="546" y="141456"/>
                  </a:cubicBezTo>
                  <a:cubicBezTo>
                    <a:pt x="14652" y="101343"/>
                    <a:pt x="22763" y="59638"/>
                    <a:pt x="27902" y="17081"/>
                  </a:cubicBezTo>
                  <a:cubicBezTo>
                    <a:pt x="28405" y="13103"/>
                    <a:pt x="29363" y="8387"/>
                    <a:pt x="31680" y="5717"/>
                  </a:cubicBezTo>
                  <a:cubicBezTo>
                    <a:pt x="34351" y="2649"/>
                    <a:pt x="39086" y="-590"/>
                    <a:pt x="42310" y="92"/>
                  </a:cubicBezTo>
                  <a:cubicBezTo>
                    <a:pt x="45334" y="717"/>
                    <a:pt x="49867" y="6456"/>
                    <a:pt x="49767" y="9694"/>
                  </a:cubicBezTo>
                  <a:cubicBezTo>
                    <a:pt x="49313" y="21115"/>
                    <a:pt x="47853" y="32649"/>
                    <a:pt x="45484" y="43785"/>
                  </a:cubicBezTo>
                  <a:cubicBezTo>
                    <a:pt x="39540" y="72024"/>
                    <a:pt x="37575" y="100263"/>
                    <a:pt x="42563" y="131400"/>
                  </a:cubicBezTo>
                  <a:cubicBezTo>
                    <a:pt x="55661" y="125661"/>
                    <a:pt x="59642" y="113900"/>
                    <a:pt x="61858" y="102706"/>
                  </a:cubicBezTo>
                  <a:cubicBezTo>
                    <a:pt x="66191" y="81286"/>
                    <a:pt x="82514" y="78559"/>
                    <a:pt x="96268" y="73672"/>
                  </a:cubicBezTo>
                  <a:cubicBezTo>
                    <a:pt x="109215" y="69127"/>
                    <a:pt x="120702" y="75320"/>
                    <a:pt x="126899" y="93104"/>
                  </a:cubicBezTo>
                  <a:cubicBezTo>
                    <a:pt x="133650" y="84468"/>
                    <a:pt x="138889" y="76797"/>
                    <a:pt x="145036" y="70263"/>
                  </a:cubicBezTo>
                  <a:cubicBezTo>
                    <a:pt x="155515" y="59183"/>
                    <a:pt x="158739" y="63899"/>
                    <a:pt x="168715" y="75661"/>
                  </a:cubicBezTo>
                  <a:cubicBezTo>
                    <a:pt x="184685" y="94525"/>
                    <a:pt x="187103" y="119297"/>
                    <a:pt x="190882" y="140661"/>
                  </a:cubicBezTo>
                  <a:cubicBezTo>
                    <a:pt x="196625" y="172991"/>
                    <a:pt x="192595" y="207536"/>
                    <a:pt x="191990" y="241116"/>
                  </a:cubicBezTo>
                  <a:cubicBezTo>
                    <a:pt x="191889" y="246344"/>
                    <a:pt x="188312" y="251798"/>
                    <a:pt x="185542" y="256571"/>
                  </a:cubicBezTo>
                  <a:cubicBezTo>
                    <a:pt x="179697" y="266571"/>
                    <a:pt x="171082" y="270378"/>
                    <a:pt x="160805" y="267764"/>
                  </a:cubicBezTo>
                  <a:cubicBezTo>
                    <a:pt x="150023" y="265094"/>
                    <a:pt x="148008" y="254469"/>
                    <a:pt x="147706" y="244696"/>
                  </a:cubicBezTo>
                  <a:cubicBezTo>
                    <a:pt x="147202" y="230094"/>
                    <a:pt x="148311" y="215321"/>
                    <a:pt x="162618" y="202195"/>
                  </a:cubicBezTo>
                  <a:close/>
                  <a:moveTo>
                    <a:pt x="105639" y="94127"/>
                  </a:moveTo>
                  <a:cubicBezTo>
                    <a:pt x="93094" y="93218"/>
                    <a:pt x="86393" y="98672"/>
                    <a:pt x="84428" y="110661"/>
                  </a:cubicBezTo>
                  <a:cubicBezTo>
                    <a:pt x="84076" y="112706"/>
                    <a:pt x="87250" y="117365"/>
                    <a:pt x="89114" y="117649"/>
                  </a:cubicBezTo>
                  <a:cubicBezTo>
                    <a:pt x="99190" y="119070"/>
                    <a:pt x="102767" y="110718"/>
                    <a:pt x="105538" y="101911"/>
                  </a:cubicBezTo>
                  <a:cubicBezTo>
                    <a:pt x="105991" y="100490"/>
                    <a:pt x="105588" y="98672"/>
                    <a:pt x="105588" y="94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060EDA0-408B-5FD1-DB8A-11B4CD8C1A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5107" y="3821739"/>
              <a:ext cx="197529" cy="204201"/>
            </a:xfrm>
            <a:custGeom>
              <a:avLst/>
              <a:gdLst>
                <a:gd name="connsiteX0" fmla="*/ 96920 w 197529"/>
                <a:gd name="connsiteY0" fmla="*/ 92661 h 204201"/>
                <a:gd name="connsiteX1" fmla="*/ 30368 w 197529"/>
                <a:gd name="connsiteY1" fmla="*/ 55786 h 204201"/>
                <a:gd name="connsiteX2" fmla="*/ 11375 w 197529"/>
                <a:gd name="connsiteY2" fmla="*/ 35388 h 204201"/>
                <a:gd name="connsiteX3" fmla="*/ 33139 w 197529"/>
                <a:gd name="connsiteY3" fmla="*/ 18854 h 204201"/>
                <a:gd name="connsiteX4" fmla="*/ 161256 w 197529"/>
                <a:gd name="connsiteY4" fmla="*/ 104 h 204201"/>
                <a:gd name="connsiteX5" fmla="*/ 184632 w 197529"/>
                <a:gd name="connsiteY5" fmla="*/ 6467 h 204201"/>
                <a:gd name="connsiteX6" fmla="*/ 154001 w 197529"/>
                <a:gd name="connsiteY6" fmla="*/ 22433 h 204201"/>
                <a:gd name="connsiteX7" fmla="*/ 73443 w 197529"/>
                <a:gd name="connsiteY7" fmla="*/ 33115 h 204201"/>
                <a:gd name="connsiteX8" fmla="*/ 48454 w 197529"/>
                <a:gd name="connsiteY8" fmla="*/ 39195 h 204201"/>
                <a:gd name="connsiteX9" fmla="*/ 132690 w 197529"/>
                <a:gd name="connsiteY9" fmla="*/ 87206 h 204201"/>
                <a:gd name="connsiteX10" fmla="*/ 142666 w 197529"/>
                <a:gd name="connsiteY10" fmla="*/ 92206 h 204201"/>
                <a:gd name="connsiteX11" fmla="*/ 141205 w 197529"/>
                <a:gd name="connsiteY11" fmla="*/ 110616 h 204201"/>
                <a:gd name="connsiteX12" fmla="*/ 111229 w 197529"/>
                <a:gd name="connsiteY12" fmla="*/ 117605 h 204201"/>
                <a:gd name="connsiteX13" fmla="*/ 42762 w 197529"/>
                <a:gd name="connsiteY13" fmla="*/ 141582 h 204201"/>
                <a:gd name="connsiteX14" fmla="*/ 34499 w 197529"/>
                <a:gd name="connsiteY14" fmla="*/ 149309 h 204201"/>
                <a:gd name="connsiteX15" fmla="*/ 197529 w 197529"/>
                <a:gd name="connsiteY15" fmla="*/ 194310 h 204201"/>
                <a:gd name="connsiteX16" fmla="*/ 197529 w 197529"/>
                <a:gd name="connsiteY16" fmla="*/ 200616 h 204201"/>
                <a:gd name="connsiteX17" fmla="*/ 173851 w 197529"/>
                <a:gd name="connsiteY17" fmla="*/ 204196 h 204201"/>
                <a:gd name="connsiteX18" fmla="*/ 9359 w 197529"/>
                <a:gd name="connsiteY18" fmla="*/ 166752 h 204201"/>
                <a:gd name="connsiteX19" fmla="*/ 7244 w 197529"/>
                <a:gd name="connsiteY19" fmla="*/ 142604 h 204201"/>
                <a:gd name="connsiteX20" fmla="*/ 76869 w 197529"/>
                <a:gd name="connsiteY20" fmla="*/ 102604 h 204201"/>
                <a:gd name="connsiteX21" fmla="*/ 95862 w 197529"/>
                <a:gd name="connsiteY21" fmla="*/ 97832 h 204201"/>
                <a:gd name="connsiteX22" fmla="*/ 96971 w 197529"/>
                <a:gd name="connsiteY22" fmla="*/ 92718 h 20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529" h="204201">
                  <a:moveTo>
                    <a:pt x="96920" y="92661"/>
                  </a:moveTo>
                  <a:cubicBezTo>
                    <a:pt x="74703" y="80388"/>
                    <a:pt x="52485" y="68229"/>
                    <a:pt x="30368" y="55786"/>
                  </a:cubicBezTo>
                  <a:cubicBezTo>
                    <a:pt x="22257" y="51184"/>
                    <a:pt x="10267" y="49422"/>
                    <a:pt x="11375" y="35388"/>
                  </a:cubicBezTo>
                  <a:cubicBezTo>
                    <a:pt x="12483" y="21581"/>
                    <a:pt x="24423" y="20331"/>
                    <a:pt x="33139" y="18854"/>
                  </a:cubicBezTo>
                  <a:cubicBezTo>
                    <a:pt x="75761" y="11808"/>
                    <a:pt x="118433" y="5558"/>
                    <a:pt x="161256" y="104"/>
                  </a:cubicBezTo>
                  <a:cubicBezTo>
                    <a:pt x="168158" y="-749"/>
                    <a:pt x="175564" y="3854"/>
                    <a:pt x="184632" y="6467"/>
                  </a:cubicBezTo>
                  <a:cubicBezTo>
                    <a:pt x="175967" y="23001"/>
                    <a:pt x="163976" y="20899"/>
                    <a:pt x="154001" y="22433"/>
                  </a:cubicBezTo>
                  <a:cubicBezTo>
                    <a:pt x="127199" y="26524"/>
                    <a:pt x="100296" y="29365"/>
                    <a:pt x="73443" y="33115"/>
                  </a:cubicBezTo>
                  <a:cubicBezTo>
                    <a:pt x="66591" y="34081"/>
                    <a:pt x="59891" y="36354"/>
                    <a:pt x="48454" y="39195"/>
                  </a:cubicBezTo>
                  <a:cubicBezTo>
                    <a:pt x="79489" y="56922"/>
                    <a:pt x="106039" y="72093"/>
                    <a:pt x="132690" y="87206"/>
                  </a:cubicBezTo>
                  <a:cubicBezTo>
                    <a:pt x="135965" y="89025"/>
                    <a:pt x="139693" y="89991"/>
                    <a:pt x="142666" y="92206"/>
                  </a:cubicBezTo>
                  <a:cubicBezTo>
                    <a:pt x="150525" y="98002"/>
                    <a:pt x="150122" y="107377"/>
                    <a:pt x="141205" y="110616"/>
                  </a:cubicBezTo>
                  <a:cubicBezTo>
                    <a:pt x="131531" y="114139"/>
                    <a:pt x="121305" y="115729"/>
                    <a:pt x="111229" y="117605"/>
                  </a:cubicBezTo>
                  <a:cubicBezTo>
                    <a:pt x="87348" y="121980"/>
                    <a:pt x="63468" y="126127"/>
                    <a:pt x="42762" y="141582"/>
                  </a:cubicBezTo>
                  <a:cubicBezTo>
                    <a:pt x="39890" y="143741"/>
                    <a:pt x="37371" y="146582"/>
                    <a:pt x="34499" y="149309"/>
                  </a:cubicBezTo>
                  <a:cubicBezTo>
                    <a:pt x="86189" y="178684"/>
                    <a:pt x="144630" y="174480"/>
                    <a:pt x="197529" y="194310"/>
                  </a:cubicBezTo>
                  <a:cubicBezTo>
                    <a:pt x="197529" y="196412"/>
                    <a:pt x="197529" y="198514"/>
                    <a:pt x="197529" y="200616"/>
                  </a:cubicBezTo>
                  <a:cubicBezTo>
                    <a:pt x="189620" y="201867"/>
                    <a:pt x="181761" y="204196"/>
                    <a:pt x="173851" y="204196"/>
                  </a:cubicBezTo>
                  <a:cubicBezTo>
                    <a:pt x="116770" y="204537"/>
                    <a:pt x="62410" y="188969"/>
                    <a:pt x="9359" y="166752"/>
                  </a:cubicBezTo>
                  <a:cubicBezTo>
                    <a:pt x="-2127" y="161923"/>
                    <a:pt x="-3286" y="152889"/>
                    <a:pt x="7244" y="142604"/>
                  </a:cubicBezTo>
                  <a:cubicBezTo>
                    <a:pt x="27396" y="122832"/>
                    <a:pt x="50722" y="109423"/>
                    <a:pt x="76869" y="102604"/>
                  </a:cubicBezTo>
                  <a:cubicBezTo>
                    <a:pt x="83217" y="100957"/>
                    <a:pt x="89514" y="99423"/>
                    <a:pt x="95862" y="97832"/>
                  </a:cubicBezTo>
                  <a:cubicBezTo>
                    <a:pt x="96215" y="96127"/>
                    <a:pt x="96568" y="94422"/>
                    <a:pt x="96971" y="92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09D3ECE-058A-0BCF-4E26-AEF15A46B6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40337" y="5768467"/>
              <a:ext cx="230390" cy="184097"/>
            </a:xfrm>
            <a:custGeom>
              <a:avLst/>
              <a:gdLst>
                <a:gd name="connsiteX0" fmla="*/ 44790 w 230390"/>
                <a:gd name="connsiteY0" fmla="*/ 87708 h 184097"/>
                <a:gd name="connsiteX1" fmla="*/ 61869 w 230390"/>
                <a:gd name="connsiteY1" fmla="*/ 60435 h 184097"/>
                <a:gd name="connsiteX2" fmla="*/ 106657 w 230390"/>
                <a:gd name="connsiteY2" fmla="*/ 48106 h 184097"/>
                <a:gd name="connsiteX3" fmla="*/ 112904 w 230390"/>
                <a:gd name="connsiteY3" fmla="*/ 54242 h 184097"/>
                <a:gd name="connsiteX4" fmla="*/ 158398 w 230390"/>
                <a:gd name="connsiteY4" fmla="*/ 41969 h 184097"/>
                <a:gd name="connsiteX5" fmla="*/ 149531 w 230390"/>
                <a:gd name="connsiteY5" fmla="*/ 54071 h 184097"/>
                <a:gd name="connsiteX6" fmla="*/ 163486 w 230390"/>
                <a:gd name="connsiteY6" fmla="*/ 80776 h 184097"/>
                <a:gd name="connsiteX7" fmla="*/ 196132 w 230390"/>
                <a:gd name="connsiteY7" fmla="*/ 82367 h 184097"/>
                <a:gd name="connsiteX8" fmla="*/ 227821 w 230390"/>
                <a:gd name="connsiteY8" fmla="*/ 66003 h 184097"/>
                <a:gd name="connsiteX9" fmla="*/ 208727 w 230390"/>
                <a:gd name="connsiteY9" fmla="*/ 96629 h 184097"/>
                <a:gd name="connsiteX10" fmla="*/ 230391 w 230390"/>
                <a:gd name="connsiteY10" fmla="*/ 112481 h 184097"/>
                <a:gd name="connsiteX11" fmla="*/ 217846 w 230390"/>
                <a:gd name="connsiteY11" fmla="*/ 119299 h 184097"/>
                <a:gd name="connsiteX12" fmla="*/ 167466 w 230390"/>
                <a:gd name="connsiteY12" fmla="*/ 119470 h 184097"/>
                <a:gd name="connsiteX13" fmla="*/ 162176 w 230390"/>
                <a:gd name="connsiteY13" fmla="*/ 154640 h 184097"/>
                <a:gd name="connsiteX14" fmla="*/ 142880 w 230390"/>
                <a:gd name="connsiteY14" fmla="*/ 182198 h 184097"/>
                <a:gd name="connsiteX15" fmla="*/ 120713 w 230390"/>
                <a:gd name="connsiteY15" fmla="*/ 177367 h 184097"/>
                <a:gd name="connsiteX16" fmla="*/ 120965 w 230390"/>
                <a:gd name="connsiteY16" fmla="*/ 149754 h 184097"/>
                <a:gd name="connsiteX17" fmla="*/ 136532 w 230390"/>
                <a:gd name="connsiteY17" fmla="*/ 160549 h 184097"/>
                <a:gd name="connsiteX18" fmla="*/ 144291 w 230390"/>
                <a:gd name="connsiteY18" fmla="*/ 86685 h 184097"/>
                <a:gd name="connsiteX19" fmla="*/ 102224 w 230390"/>
                <a:gd name="connsiteY19" fmla="*/ 83390 h 184097"/>
                <a:gd name="connsiteX20" fmla="*/ 56428 w 230390"/>
                <a:gd name="connsiteY20" fmla="*/ 101231 h 184097"/>
                <a:gd name="connsiteX21" fmla="*/ 25645 w 230390"/>
                <a:gd name="connsiteY21" fmla="*/ 103049 h 184097"/>
                <a:gd name="connsiteX22" fmla="*/ 556 w 230390"/>
                <a:gd name="connsiteY22" fmla="*/ 93220 h 184097"/>
                <a:gd name="connsiteX23" fmla="*/ 53 w 230390"/>
                <a:gd name="connsiteY23" fmla="*/ 91970 h 184097"/>
                <a:gd name="connsiteX24" fmla="*/ 8265 w 230390"/>
                <a:gd name="connsiteY24" fmla="*/ 32480 h 184097"/>
                <a:gd name="connsiteX25" fmla="*/ 14310 w 230390"/>
                <a:gd name="connsiteY25" fmla="*/ 9128 h 184097"/>
                <a:gd name="connsiteX26" fmla="*/ 27913 w 230390"/>
                <a:gd name="connsiteY26" fmla="*/ 37 h 184097"/>
                <a:gd name="connsiteX27" fmla="*/ 40004 w 230390"/>
                <a:gd name="connsiteY27" fmla="*/ 11969 h 184097"/>
                <a:gd name="connsiteX28" fmla="*/ 35974 w 230390"/>
                <a:gd name="connsiteY28" fmla="*/ 52480 h 184097"/>
                <a:gd name="connsiteX29" fmla="*/ 44790 w 230390"/>
                <a:gd name="connsiteY29" fmla="*/ 87595 h 1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390" h="184097">
                  <a:moveTo>
                    <a:pt x="44790" y="87708"/>
                  </a:moveTo>
                  <a:cubicBezTo>
                    <a:pt x="51239" y="77538"/>
                    <a:pt x="57436" y="69526"/>
                    <a:pt x="61869" y="60435"/>
                  </a:cubicBezTo>
                  <a:cubicBezTo>
                    <a:pt x="74162" y="35151"/>
                    <a:pt x="85951" y="31571"/>
                    <a:pt x="106657" y="48106"/>
                  </a:cubicBezTo>
                  <a:cubicBezTo>
                    <a:pt x="108974" y="49924"/>
                    <a:pt x="110939" y="52310"/>
                    <a:pt x="112904" y="54242"/>
                  </a:cubicBezTo>
                  <a:cubicBezTo>
                    <a:pt x="127716" y="48958"/>
                    <a:pt x="137490" y="24128"/>
                    <a:pt x="158398" y="41969"/>
                  </a:cubicBezTo>
                  <a:cubicBezTo>
                    <a:pt x="154820" y="46799"/>
                    <a:pt x="151798" y="50946"/>
                    <a:pt x="149531" y="54071"/>
                  </a:cubicBezTo>
                  <a:cubicBezTo>
                    <a:pt x="154317" y="63219"/>
                    <a:pt x="159203" y="72538"/>
                    <a:pt x="163486" y="80776"/>
                  </a:cubicBezTo>
                  <a:cubicBezTo>
                    <a:pt x="173662" y="81288"/>
                    <a:pt x="183991" y="81799"/>
                    <a:pt x="196132" y="82367"/>
                  </a:cubicBezTo>
                  <a:cubicBezTo>
                    <a:pt x="203336" y="74242"/>
                    <a:pt x="207972" y="54469"/>
                    <a:pt x="227821" y="66003"/>
                  </a:cubicBezTo>
                  <a:cubicBezTo>
                    <a:pt x="221423" y="76231"/>
                    <a:pt x="215478" y="85776"/>
                    <a:pt x="208727" y="96629"/>
                  </a:cubicBezTo>
                  <a:cubicBezTo>
                    <a:pt x="216133" y="102083"/>
                    <a:pt x="222078" y="106401"/>
                    <a:pt x="230391" y="112481"/>
                  </a:cubicBezTo>
                  <a:cubicBezTo>
                    <a:pt x="222783" y="116743"/>
                    <a:pt x="220314" y="119242"/>
                    <a:pt x="217846" y="119299"/>
                  </a:cubicBezTo>
                  <a:cubicBezTo>
                    <a:pt x="201472" y="119640"/>
                    <a:pt x="185099" y="119470"/>
                    <a:pt x="167466" y="119470"/>
                  </a:cubicBezTo>
                  <a:cubicBezTo>
                    <a:pt x="165753" y="130947"/>
                    <a:pt x="164241" y="142879"/>
                    <a:pt x="162176" y="154640"/>
                  </a:cubicBezTo>
                  <a:cubicBezTo>
                    <a:pt x="159959" y="167424"/>
                    <a:pt x="154619" y="177992"/>
                    <a:pt x="142880" y="182198"/>
                  </a:cubicBezTo>
                  <a:cubicBezTo>
                    <a:pt x="134920" y="185039"/>
                    <a:pt x="126658" y="185607"/>
                    <a:pt x="120713" y="177367"/>
                  </a:cubicBezTo>
                  <a:cubicBezTo>
                    <a:pt x="114617" y="169015"/>
                    <a:pt x="113005" y="159981"/>
                    <a:pt x="120965" y="149754"/>
                  </a:cubicBezTo>
                  <a:cubicBezTo>
                    <a:pt x="125801" y="153106"/>
                    <a:pt x="130386" y="156288"/>
                    <a:pt x="136532" y="160549"/>
                  </a:cubicBezTo>
                  <a:cubicBezTo>
                    <a:pt x="149531" y="136743"/>
                    <a:pt x="144896" y="112254"/>
                    <a:pt x="144291" y="86685"/>
                  </a:cubicBezTo>
                  <a:cubicBezTo>
                    <a:pt x="129328" y="89299"/>
                    <a:pt x="114113" y="111742"/>
                    <a:pt x="102224" y="83390"/>
                  </a:cubicBezTo>
                  <a:cubicBezTo>
                    <a:pt x="86404" y="88049"/>
                    <a:pt x="69628" y="84980"/>
                    <a:pt x="56428" y="101231"/>
                  </a:cubicBezTo>
                  <a:cubicBezTo>
                    <a:pt x="48921" y="110492"/>
                    <a:pt x="36578" y="109185"/>
                    <a:pt x="25645" y="103049"/>
                  </a:cubicBezTo>
                  <a:cubicBezTo>
                    <a:pt x="18441" y="99015"/>
                    <a:pt x="10381" y="96970"/>
                    <a:pt x="556" y="93220"/>
                  </a:cubicBezTo>
                  <a:cubicBezTo>
                    <a:pt x="1262" y="94754"/>
                    <a:pt x="-300" y="92878"/>
                    <a:pt x="53" y="91970"/>
                  </a:cubicBezTo>
                  <a:cubicBezTo>
                    <a:pt x="7811" y="72992"/>
                    <a:pt x="8416" y="52935"/>
                    <a:pt x="8265" y="32480"/>
                  </a:cubicBezTo>
                  <a:cubicBezTo>
                    <a:pt x="8214" y="24640"/>
                    <a:pt x="10683" y="15889"/>
                    <a:pt x="14310" y="9128"/>
                  </a:cubicBezTo>
                  <a:cubicBezTo>
                    <a:pt x="16829" y="4412"/>
                    <a:pt x="23580" y="-475"/>
                    <a:pt x="27913" y="37"/>
                  </a:cubicBezTo>
                  <a:cubicBezTo>
                    <a:pt x="32346" y="548"/>
                    <a:pt x="37787" y="6742"/>
                    <a:pt x="40004" y="11969"/>
                  </a:cubicBezTo>
                  <a:cubicBezTo>
                    <a:pt x="45898" y="25889"/>
                    <a:pt x="40004" y="39583"/>
                    <a:pt x="35974" y="52480"/>
                  </a:cubicBezTo>
                  <a:cubicBezTo>
                    <a:pt x="31893" y="65435"/>
                    <a:pt x="31389" y="76231"/>
                    <a:pt x="44790" y="87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CC13E8E-43A6-B446-C315-5EB3F8552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26256" y="3697524"/>
              <a:ext cx="107994" cy="231804"/>
            </a:xfrm>
            <a:custGeom>
              <a:avLst/>
              <a:gdLst>
                <a:gd name="connsiteX0" fmla="*/ 13108 w 107994"/>
                <a:gd name="connsiteY0" fmla="*/ 0 h 231804"/>
                <a:gd name="connsiteX1" fmla="*/ 37492 w 107994"/>
                <a:gd name="connsiteY1" fmla="*/ 13182 h 231804"/>
                <a:gd name="connsiteX2" fmla="*/ 84346 w 107994"/>
                <a:gd name="connsiteY2" fmla="*/ 34659 h 231804"/>
                <a:gd name="connsiteX3" fmla="*/ 107974 w 107994"/>
                <a:gd name="connsiteY3" fmla="*/ 185171 h 231804"/>
                <a:gd name="connsiteX4" fmla="*/ 101072 w 107994"/>
                <a:gd name="connsiteY4" fmla="*/ 209660 h 231804"/>
                <a:gd name="connsiteX5" fmla="*/ 76235 w 107994"/>
                <a:gd name="connsiteY5" fmla="*/ 126421 h 231804"/>
                <a:gd name="connsiteX6" fmla="*/ 29028 w 107994"/>
                <a:gd name="connsiteY6" fmla="*/ 137785 h 231804"/>
                <a:gd name="connsiteX7" fmla="*/ 29028 w 107994"/>
                <a:gd name="connsiteY7" fmla="*/ 200399 h 231804"/>
                <a:gd name="connsiteX8" fmla="*/ 27870 w 107994"/>
                <a:gd name="connsiteY8" fmla="*/ 219831 h 231804"/>
                <a:gd name="connsiteX9" fmla="*/ 13310 w 107994"/>
                <a:gd name="connsiteY9" fmla="*/ 231422 h 231804"/>
                <a:gd name="connsiteX10" fmla="*/ 1974 w 107994"/>
                <a:gd name="connsiteY10" fmla="*/ 219717 h 231804"/>
                <a:gd name="connsiteX11" fmla="*/ 161 w 107994"/>
                <a:gd name="connsiteY11" fmla="*/ 200058 h 231804"/>
                <a:gd name="connsiteX12" fmla="*/ 13209 w 107994"/>
                <a:gd name="connsiteY12" fmla="*/ 57 h 231804"/>
                <a:gd name="connsiteX13" fmla="*/ 72607 w 107994"/>
                <a:gd name="connsiteY13" fmla="*/ 107842 h 231804"/>
                <a:gd name="connsiteX14" fmla="*/ 54017 w 107994"/>
                <a:gd name="connsiteY14" fmla="*/ 30228 h 231804"/>
                <a:gd name="connsiteX15" fmla="*/ 33966 w 107994"/>
                <a:gd name="connsiteY15" fmla="*/ 112330 h 231804"/>
                <a:gd name="connsiteX16" fmla="*/ 72607 w 107994"/>
                <a:gd name="connsiteY16" fmla="*/ 107898 h 2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94" h="231804">
                  <a:moveTo>
                    <a:pt x="13108" y="0"/>
                  </a:moveTo>
                  <a:cubicBezTo>
                    <a:pt x="23285" y="5511"/>
                    <a:pt x="29683" y="8977"/>
                    <a:pt x="37492" y="13182"/>
                  </a:cubicBezTo>
                  <a:cubicBezTo>
                    <a:pt x="61574" y="-2159"/>
                    <a:pt x="75126" y="2386"/>
                    <a:pt x="84346" y="34659"/>
                  </a:cubicBezTo>
                  <a:cubicBezTo>
                    <a:pt x="98301" y="83466"/>
                    <a:pt x="105959" y="133865"/>
                    <a:pt x="107974" y="185171"/>
                  </a:cubicBezTo>
                  <a:cubicBezTo>
                    <a:pt x="108276" y="193183"/>
                    <a:pt x="105203" y="201422"/>
                    <a:pt x="101072" y="209660"/>
                  </a:cubicBezTo>
                  <a:cubicBezTo>
                    <a:pt x="79308" y="186990"/>
                    <a:pt x="85656" y="154887"/>
                    <a:pt x="76235" y="126421"/>
                  </a:cubicBezTo>
                  <a:cubicBezTo>
                    <a:pt x="60768" y="126194"/>
                    <a:pt x="46107" y="132160"/>
                    <a:pt x="29028" y="137785"/>
                  </a:cubicBezTo>
                  <a:cubicBezTo>
                    <a:pt x="29028" y="159319"/>
                    <a:pt x="29079" y="179887"/>
                    <a:pt x="29028" y="200399"/>
                  </a:cubicBezTo>
                  <a:cubicBezTo>
                    <a:pt x="29028" y="206990"/>
                    <a:pt x="30439" y="214774"/>
                    <a:pt x="27870" y="219831"/>
                  </a:cubicBezTo>
                  <a:cubicBezTo>
                    <a:pt x="25149" y="225172"/>
                    <a:pt x="18852" y="229774"/>
                    <a:pt x="13310" y="231422"/>
                  </a:cubicBezTo>
                  <a:cubicBezTo>
                    <a:pt x="6408" y="233467"/>
                    <a:pt x="2931" y="226990"/>
                    <a:pt x="1974" y="219717"/>
                  </a:cubicBezTo>
                  <a:cubicBezTo>
                    <a:pt x="1118" y="213183"/>
                    <a:pt x="362" y="206649"/>
                    <a:pt x="161" y="200058"/>
                  </a:cubicBezTo>
                  <a:cubicBezTo>
                    <a:pt x="-1351" y="135058"/>
                    <a:pt x="8171" y="71080"/>
                    <a:pt x="13209" y="57"/>
                  </a:cubicBezTo>
                  <a:close/>
                  <a:moveTo>
                    <a:pt x="72607" y="107842"/>
                  </a:moveTo>
                  <a:cubicBezTo>
                    <a:pt x="71952" y="76421"/>
                    <a:pt x="65251" y="48125"/>
                    <a:pt x="54017" y="30228"/>
                  </a:cubicBezTo>
                  <a:cubicBezTo>
                    <a:pt x="39961" y="55739"/>
                    <a:pt x="33966" y="82046"/>
                    <a:pt x="33966" y="112330"/>
                  </a:cubicBezTo>
                  <a:cubicBezTo>
                    <a:pt x="48173" y="110682"/>
                    <a:pt x="59710" y="109376"/>
                    <a:pt x="72607" y="10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17ADF41-FA13-02A6-24C6-E7B5E366FC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0231" y="5888663"/>
              <a:ext cx="181589" cy="199353"/>
            </a:xfrm>
            <a:custGeom>
              <a:avLst/>
              <a:gdLst>
                <a:gd name="connsiteX0" fmla="*/ 143181 w 181589"/>
                <a:gd name="connsiteY0" fmla="*/ 160184 h 199353"/>
                <a:gd name="connsiteX1" fmla="*/ 153106 w 181589"/>
                <a:gd name="connsiteY1" fmla="*/ 167798 h 199353"/>
                <a:gd name="connsiteX2" fmla="*/ 152401 w 181589"/>
                <a:gd name="connsiteY2" fmla="*/ 110524 h 199353"/>
                <a:gd name="connsiteX3" fmla="*/ 136632 w 181589"/>
                <a:gd name="connsiteY3" fmla="*/ 122911 h 199353"/>
                <a:gd name="connsiteX4" fmla="*/ 128722 w 181589"/>
                <a:gd name="connsiteY4" fmla="*/ 126660 h 199353"/>
                <a:gd name="connsiteX5" fmla="*/ 82624 w 181589"/>
                <a:gd name="connsiteY5" fmla="*/ 140070 h 199353"/>
                <a:gd name="connsiteX6" fmla="*/ 61313 w 181589"/>
                <a:gd name="connsiteY6" fmla="*/ 140979 h 199353"/>
                <a:gd name="connsiteX7" fmla="*/ 2772 w 181589"/>
                <a:gd name="connsiteY7" fmla="*/ 134843 h 199353"/>
                <a:gd name="connsiteX8" fmla="*/ 1 w 181589"/>
                <a:gd name="connsiteY8" fmla="*/ 130240 h 199353"/>
                <a:gd name="connsiteX9" fmla="*/ 6601 w 181589"/>
                <a:gd name="connsiteY9" fmla="*/ 27342 h 199353"/>
                <a:gd name="connsiteX10" fmla="*/ 10177 w 181589"/>
                <a:gd name="connsiteY10" fmla="*/ 13137 h 199353"/>
                <a:gd name="connsiteX11" fmla="*/ 26249 w 181589"/>
                <a:gd name="connsiteY11" fmla="*/ 410 h 199353"/>
                <a:gd name="connsiteX12" fmla="*/ 38139 w 181589"/>
                <a:gd name="connsiteY12" fmla="*/ 18649 h 199353"/>
                <a:gd name="connsiteX13" fmla="*/ 35116 w 181589"/>
                <a:gd name="connsiteY13" fmla="*/ 52910 h 199353"/>
                <a:gd name="connsiteX14" fmla="*/ 26199 w 181589"/>
                <a:gd name="connsiteY14" fmla="*/ 91093 h 199353"/>
                <a:gd name="connsiteX15" fmla="*/ 34662 w 181589"/>
                <a:gd name="connsiteY15" fmla="*/ 119388 h 199353"/>
                <a:gd name="connsiteX16" fmla="*/ 60558 w 181589"/>
                <a:gd name="connsiteY16" fmla="*/ 87456 h 199353"/>
                <a:gd name="connsiteX17" fmla="*/ 95370 w 181589"/>
                <a:gd name="connsiteY17" fmla="*/ 83478 h 199353"/>
                <a:gd name="connsiteX18" fmla="*/ 110082 w 181589"/>
                <a:gd name="connsiteY18" fmla="*/ 93990 h 199353"/>
                <a:gd name="connsiteX19" fmla="*/ 126858 w 181589"/>
                <a:gd name="connsiteY19" fmla="*/ 67115 h 199353"/>
                <a:gd name="connsiteX20" fmla="*/ 152955 w 181589"/>
                <a:gd name="connsiteY20" fmla="*/ 51546 h 199353"/>
                <a:gd name="connsiteX21" fmla="*/ 166004 w 181589"/>
                <a:gd name="connsiteY21" fmla="*/ 67570 h 199353"/>
                <a:gd name="connsiteX22" fmla="*/ 169026 w 181589"/>
                <a:gd name="connsiteY22" fmla="*/ 83365 h 199353"/>
                <a:gd name="connsiteX23" fmla="*/ 181168 w 181589"/>
                <a:gd name="connsiteY23" fmla="*/ 143422 h 199353"/>
                <a:gd name="connsiteX24" fmla="*/ 178044 w 181589"/>
                <a:gd name="connsiteY24" fmla="*/ 174956 h 199353"/>
                <a:gd name="connsiteX25" fmla="*/ 168623 w 181589"/>
                <a:gd name="connsiteY25" fmla="*/ 191036 h 199353"/>
                <a:gd name="connsiteX26" fmla="*/ 139050 w 181589"/>
                <a:gd name="connsiteY26" fmla="*/ 193707 h 199353"/>
                <a:gd name="connsiteX27" fmla="*/ 143080 w 181589"/>
                <a:gd name="connsiteY27" fmla="*/ 159957 h 199353"/>
                <a:gd name="connsiteX28" fmla="*/ 89426 w 181589"/>
                <a:gd name="connsiteY28" fmla="*/ 108877 h 199353"/>
                <a:gd name="connsiteX29" fmla="*/ 60911 w 181589"/>
                <a:gd name="connsiteY29" fmla="*/ 116377 h 199353"/>
                <a:gd name="connsiteX30" fmla="*/ 89426 w 181589"/>
                <a:gd name="connsiteY30" fmla="*/ 108877 h 19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589" h="199353">
                  <a:moveTo>
                    <a:pt x="143181" y="160184"/>
                  </a:moveTo>
                  <a:cubicBezTo>
                    <a:pt x="147413" y="163423"/>
                    <a:pt x="150335" y="165695"/>
                    <a:pt x="153106" y="167798"/>
                  </a:cubicBezTo>
                  <a:cubicBezTo>
                    <a:pt x="161016" y="164559"/>
                    <a:pt x="160814" y="139615"/>
                    <a:pt x="152401" y="110524"/>
                  </a:cubicBezTo>
                  <a:cubicBezTo>
                    <a:pt x="146909" y="114899"/>
                    <a:pt x="141871" y="119104"/>
                    <a:pt x="136632" y="122911"/>
                  </a:cubicBezTo>
                  <a:cubicBezTo>
                    <a:pt x="134213" y="124672"/>
                    <a:pt x="131090" y="127172"/>
                    <a:pt x="128722" y="126660"/>
                  </a:cubicBezTo>
                  <a:cubicBezTo>
                    <a:pt x="111291" y="122911"/>
                    <a:pt x="97335" y="131661"/>
                    <a:pt x="82624" y="140070"/>
                  </a:cubicBezTo>
                  <a:cubicBezTo>
                    <a:pt x="76780" y="143422"/>
                    <a:pt x="67661" y="143479"/>
                    <a:pt x="61313" y="140979"/>
                  </a:cubicBezTo>
                  <a:cubicBezTo>
                    <a:pt x="41968" y="133479"/>
                    <a:pt x="21967" y="136717"/>
                    <a:pt x="2772" y="134843"/>
                  </a:cubicBezTo>
                  <a:cubicBezTo>
                    <a:pt x="1563" y="132911"/>
                    <a:pt x="-49" y="131491"/>
                    <a:pt x="1" y="130240"/>
                  </a:cubicBezTo>
                  <a:cubicBezTo>
                    <a:pt x="2066" y="95922"/>
                    <a:pt x="4182" y="61603"/>
                    <a:pt x="6601" y="27342"/>
                  </a:cubicBezTo>
                  <a:cubicBezTo>
                    <a:pt x="6953" y="22512"/>
                    <a:pt x="8767" y="17797"/>
                    <a:pt x="10177" y="13137"/>
                  </a:cubicBezTo>
                  <a:cubicBezTo>
                    <a:pt x="12747" y="4557"/>
                    <a:pt x="17332" y="-1692"/>
                    <a:pt x="26249" y="410"/>
                  </a:cubicBezTo>
                  <a:cubicBezTo>
                    <a:pt x="34612" y="2398"/>
                    <a:pt x="38441" y="9557"/>
                    <a:pt x="38139" y="18649"/>
                  </a:cubicBezTo>
                  <a:cubicBezTo>
                    <a:pt x="37736" y="30126"/>
                    <a:pt x="37030" y="41660"/>
                    <a:pt x="35116" y="52910"/>
                  </a:cubicBezTo>
                  <a:cubicBezTo>
                    <a:pt x="32949" y="65808"/>
                    <a:pt x="29473" y="78478"/>
                    <a:pt x="26199" y="91093"/>
                  </a:cubicBezTo>
                  <a:cubicBezTo>
                    <a:pt x="23226" y="102569"/>
                    <a:pt x="25191" y="111774"/>
                    <a:pt x="34662" y="119388"/>
                  </a:cubicBezTo>
                  <a:cubicBezTo>
                    <a:pt x="43781" y="108138"/>
                    <a:pt x="51943" y="97569"/>
                    <a:pt x="60558" y="87456"/>
                  </a:cubicBezTo>
                  <a:cubicBezTo>
                    <a:pt x="68115" y="78592"/>
                    <a:pt x="83430" y="76888"/>
                    <a:pt x="95370" y="83478"/>
                  </a:cubicBezTo>
                  <a:cubicBezTo>
                    <a:pt x="100408" y="86263"/>
                    <a:pt x="104892" y="90240"/>
                    <a:pt x="110082" y="93990"/>
                  </a:cubicBezTo>
                  <a:cubicBezTo>
                    <a:pt x="115976" y="84502"/>
                    <a:pt x="121115" y="75524"/>
                    <a:pt x="126858" y="67115"/>
                  </a:cubicBezTo>
                  <a:cubicBezTo>
                    <a:pt x="133357" y="57570"/>
                    <a:pt x="141821" y="51092"/>
                    <a:pt x="152955" y="51546"/>
                  </a:cubicBezTo>
                  <a:cubicBezTo>
                    <a:pt x="161621" y="51888"/>
                    <a:pt x="168623" y="54104"/>
                    <a:pt x="166004" y="67570"/>
                  </a:cubicBezTo>
                  <a:cubicBezTo>
                    <a:pt x="165096" y="72342"/>
                    <a:pt x="167918" y="78081"/>
                    <a:pt x="169026" y="83365"/>
                  </a:cubicBezTo>
                  <a:cubicBezTo>
                    <a:pt x="173208" y="103365"/>
                    <a:pt x="178447" y="123195"/>
                    <a:pt x="181168" y="143422"/>
                  </a:cubicBezTo>
                  <a:cubicBezTo>
                    <a:pt x="182528" y="153593"/>
                    <a:pt x="180362" y="164729"/>
                    <a:pt x="178044" y="174956"/>
                  </a:cubicBezTo>
                  <a:cubicBezTo>
                    <a:pt x="176735" y="180866"/>
                    <a:pt x="172704" y="186718"/>
                    <a:pt x="168623" y="191036"/>
                  </a:cubicBezTo>
                  <a:cubicBezTo>
                    <a:pt x="158799" y="201263"/>
                    <a:pt x="145902" y="201945"/>
                    <a:pt x="139050" y="193707"/>
                  </a:cubicBezTo>
                  <a:cubicBezTo>
                    <a:pt x="132199" y="185468"/>
                    <a:pt x="133105" y="175979"/>
                    <a:pt x="143080" y="159957"/>
                  </a:cubicBezTo>
                  <a:close/>
                  <a:moveTo>
                    <a:pt x="89426" y="108877"/>
                  </a:moveTo>
                  <a:cubicBezTo>
                    <a:pt x="79702" y="102001"/>
                    <a:pt x="70231" y="104502"/>
                    <a:pt x="60911" y="116377"/>
                  </a:cubicBezTo>
                  <a:cubicBezTo>
                    <a:pt x="69928" y="122456"/>
                    <a:pt x="79400" y="119956"/>
                    <a:pt x="89426" y="1088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13CE926-AF44-D154-E329-968758DDF4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4705" y="4940146"/>
              <a:ext cx="602295" cy="42683"/>
            </a:xfrm>
            <a:custGeom>
              <a:avLst/>
              <a:gdLst>
                <a:gd name="connsiteX0" fmla="*/ 0 w 602295"/>
                <a:gd name="connsiteY0" fmla="*/ 6136 h 42683"/>
                <a:gd name="connsiteX1" fmla="*/ 17835 w 602295"/>
                <a:gd name="connsiteY1" fmla="*/ 0 h 42683"/>
                <a:gd name="connsiteX2" fmla="*/ 147362 w 602295"/>
                <a:gd name="connsiteY2" fmla="*/ 1932 h 42683"/>
                <a:gd name="connsiteX3" fmla="*/ 278905 w 602295"/>
                <a:gd name="connsiteY3" fmla="*/ 8977 h 42683"/>
                <a:gd name="connsiteX4" fmla="*/ 515742 w 602295"/>
                <a:gd name="connsiteY4" fmla="*/ 20171 h 42683"/>
                <a:gd name="connsiteX5" fmla="*/ 581639 w 602295"/>
                <a:gd name="connsiteY5" fmla="*/ 19261 h 42683"/>
                <a:gd name="connsiteX6" fmla="*/ 602295 w 602295"/>
                <a:gd name="connsiteY6" fmla="*/ 21648 h 42683"/>
                <a:gd name="connsiteX7" fmla="*/ 558011 w 602295"/>
                <a:gd name="connsiteY7" fmla="*/ 38580 h 42683"/>
                <a:gd name="connsiteX8" fmla="*/ 457150 w 602295"/>
                <a:gd name="connsiteY8" fmla="*/ 42159 h 42683"/>
                <a:gd name="connsiteX9" fmla="*/ 216030 w 602295"/>
                <a:gd name="connsiteY9" fmla="*/ 26193 h 42683"/>
                <a:gd name="connsiteX10" fmla="*/ 25190 w 602295"/>
                <a:gd name="connsiteY10" fmla="*/ 17216 h 42683"/>
                <a:gd name="connsiteX11" fmla="*/ 50 w 602295"/>
                <a:gd name="connsiteY11" fmla="*/ 6136 h 4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2295" h="42683">
                  <a:moveTo>
                    <a:pt x="0" y="6136"/>
                  </a:moveTo>
                  <a:cubicBezTo>
                    <a:pt x="6801" y="3693"/>
                    <a:pt x="12344" y="0"/>
                    <a:pt x="17835" y="0"/>
                  </a:cubicBezTo>
                  <a:cubicBezTo>
                    <a:pt x="61010" y="170"/>
                    <a:pt x="104186" y="398"/>
                    <a:pt x="147362" y="1932"/>
                  </a:cubicBezTo>
                  <a:cubicBezTo>
                    <a:pt x="191243" y="3523"/>
                    <a:pt x="235074" y="6761"/>
                    <a:pt x="278905" y="8977"/>
                  </a:cubicBezTo>
                  <a:cubicBezTo>
                    <a:pt x="357850" y="12898"/>
                    <a:pt x="436746" y="16875"/>
                    <a:pt x="515742" y="20171"/>
                  </a:cubicBezTo>
                  <a:cubicBezTo>
                    <a:pt x="537657" y="21079"/>
                    <a:pt x="559673" y="19602"/>
                    <a:pt x="581639" y="19261"/>
                  </a:cubicBezTo>
                  <a:cubicBezTo>
                    <a:pt x="588491" y="19148"/>
                    <a:pt x="595292" y="19261"/>
                    <a:pt x="602295" y="21648"/>
                  </a:cubicBezTo>
                  <a:cubicBezTo>
                    <a:pt x="589398" y="35114"/>
                    <a:pt x="573377" y="37443"/>
                    <a:pt x="558011" y="38580"/>
                  </a:cubicBezTo>
                  <a:cubicBezTo>
                    <a:pt x="524457" y="41080"/>
                    <a:pt x="490653" y="43864"/>
                    <a:pt x="457150" y="42159"/>
                  </a:cubicBezTo>
                  <a:cubicBezTo>
                    <a:pt x="376743" y="38125"/>
                    <a:pt x="296437" y="30966"/>
                    <a:pt x="216030" y="26193"/>
                  </a:cubicBezTo>
                  <a:cubicBezTo>
                    <a:pt x="152450" y="22387"/>
                    <a:pt x="88820" y="20284"/>
                    <a:pt x="25190" y="17216"/>
                  </a:cubicBezTo>
                  <a:cubicBezTo>
                    <a:pt x="17129" y="16818"/>
                    <a:pt x="7456" y="20966"/>
                    <a:pt x="50" y="6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B1001C7-5AD6-7A95-4699-16274DCBE8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6457" y="5381053"/>
              <a:ext cx="234163" cy="122122"/>
            </a:xfrm>
            <a:custGeom>
              <a:avLst/>
              <a:gdLst>
                <a:gd name="connsiteX0" fmla="*/ 133454 w 234163"/>
                <a:gd name="connsiteY0" fmla="*/ 52335 h 122122"/>
                <a:gd name="connsiteX1" fmla="*/ 174917 w 234163"/>
                <a:gd name="connsiteY1" fmla="*/ 54380 h 122122"/>
                <a:gd name="connsiteX2" fmla="*/ 215573 w 234163"/>
                <a:gd name="connsiteY2" fmla="*/ 35516 h 122122"/>
                <a:gd name="connsiteX3" fmla="*/ 234164 w 234163"/>
                <a:gd name="connsiteY3" fmla="*/ 44323 h 122122"/>
                <a:gd name="connsiteX4" fmla="*/ 211895 w 234163"/>
                <a:gd name="connsiteY4" fmla="*/ 58585 h 122122"/>
                <a:gd name="connsiteX5" fmla="*/ 198999 w 234163"/>
                <a:gd name="connsiteY5" fmla="*/ 78926 h 122122"/>
                <a:gd name="connsiteX6" fmla="*/ 214163 w 234163"/>
                <a:gd name="connsiteY6" fmla="*/ 94494 h 122122"/>
                <a:gd name="connsiteX7" fmla="*/ 227765 w 234163"/>
                <a:gd name="connsiteY7" fmla="*/ 101994 h 122122"/>
                <a:gd name="connsiteX8" fmla="*/ 177083 w 234163"/>
                <a:gd name="connsiteY8" fmla="*/ 102221 h 122122"/>
                <a:gd name="connsiteX9" fmla="*/ 124536 w 234163"/>
                <a:gd name="connsiteY9" fmla="*/ 111369 h 122122"/>
                <a:gd name="connsiteX10" fmla="*/ 158844 w 234163"/>
                <a:gd name="connsiteY10" fmla="*/ 75687 h 122122"/>
                <a:gd name="connsiteX11" fmla="*/ 141716 w 234163"/>
                <a:gd name="connsiteY11" fmla="*/ 82051 h 122122"/>
                <a:gd name="connsiteX12" fmla="*/ 21257 w 234163"/>
                <a:gd name="connsiteY12" fmla="*/ 117392 h 122122"/>
                <a:gd name="connsiteX13" fmla="*/ 601 w 234163"/>
                <a:gd name="connsiteY13" fmla="*/ 101994 h 122122"/>
                <a:gd name="connsiteX14" fmla="*/ 11433 w 234163"/>
                <a:gd name="connsiteY14" fmla="*/ 76994 h 122122"/>
                <a:gd name="connsiteX15" fmla="*/ 36975 w 234163"/>
                <a:gd name="connsiteY15" fmla="*/ 50005 h 122122"/>
                <a:gd name="connsiteX16" fmla="*/ 39645 w 234163"/>
                <a:gd name="connsiteY16" fmla="*/ 28187 h 122122"/>
                <a:gd name="connsiteX17" fmla="*/ 15463 w 234163"/>
                <a:gd name="connsiteY17" fmla="*/ 35743 h 122122"/>
                <a:gd name="connsiteX18" fmla="*/ 26497 w 234163"/>
                <a:gd name="connsiteY18" fmla="*/ 8186 h 122122"/>
                <a:gd name="connsiteX19" fmla="*/ 55365 w 234163"/>
                <a:gd name="connsiteY19" fmla="*/ 11482 h 122122"/>
                <a:gd name="connsiteX20" fmla="*/ 64735 w 234163"/>
                <a:gd name="connsiteY20" fmla="*/ 42107 h 122122"/>
                <a:gd name="connsiteX21" fmla="*/ 47253 w 234163"/>
                <a:gd name="connsiteY21" fmla="*/ 72903 h 122122"/>
                <a:gd name="connsiteX22" fmla="*/ 27856 w 234163"/>
                <a:gd name="connsiteY22" fmla="*/ 93528 h 122122"/>
                <a:gd name="connsiteX23" fmla="*/ 110329 w 234163"/>
                <a:gd name="connsiteY23" fmla="*/ 92789 h 122122"/>
                <a:gd name="connsiteX24" fmla="*/ 110329 w 234163"/>
                <a:gd name="connsiteY24" fmla="*/ 35118 h 122122"/>
                <a:gd name="connsiteX25" fmla="*/ 110430 w 234163"/>
                <a:gd name="connsiteY25" fmla="*/ 17789 h 122122"/>
                <a:gd name="connsiteX26" fmla="*/ 121564 w 234163"/>
                <a:gd name="connsiteY26" fmla="*/ 5 h 122122"/>
                <a:gd name="connsiteX27" fmla="*/ 133303 w 234163"/>
                <a:gd name="connsiteY27" fmla="*/ 17107 h 122122"/>
                <a:gd name="connsiteX28" fmla="*/ 133303 w 234163"/>
                <a:gd name="connsiteY28" fmla="*/ 52505 h 1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4163" h="122122">
                  <a:moveTo>
                    <a:pt x="133454" y="52335"/>
                  </a:moveTo>
                  <a:cubicBezTo>
                    <a:pt x="149827" y="53130"/>
                    <a:pt x="162473" y="53755"/>
                    <a:pt x="174917" y="54380"/>
                  </a:cubicBezTo>
                  <a:cubicBezTo>
                    <a:pt x="187863" y="48187"/>
                    <a:pt x="201417" y="40743"/>
                    <a:pt x="215573" y="35516"/>
                  </a:cubicBezTo>
                  <a:cubicBezTo>
                    <a:pt x="219301" y="34153"/>
                    <a:pt x="224994" y="39778"/>
                    <a:pt x="234164" y="44323"/>
                  </a:cubicBezTo>
                  <a:cubicBezTo>
                    <a:pt x="223785" y="50914"/>
                    <a:pt x="217538" y="54266"/>
                    <a:pt x="211895" y="58585"/>
                  </a:cubicBezTo>
                  <a:cubicBezTo>
                    <a:pt x="205397" y="63585"/>
                    <a:pt x="195925" y="68528"/>
                    <a:pt x="198999" y="78926"/>
                  </a:cubicBezTo>
                  <a:cubicBezTo>
                    <a:pt x="200912" y="85346"/>
                    <a:pt x="208570" y="89948"/>
                    <a:pt x="214163" y="94494"/>
                  </a:cubicBezTo>
                  <a:cubicBezTo>
                    <a:pt x="218142" y="97733"/>
                    <a:pt x="223079" y="99494"/>
                    <a:pt x="227765" y="101994"/>
                  </a:cubicBezTo>
                  <a:cubicBezTo>
                    <a:pt x="216430" y="119608"/>
                    <a:pt x="203129" y="119380"/>
                    <a:pt x="177083" y="102221"/>
                  </a:cubicBezTo>
                  <a:cubicBezTo>
                    <a:pt x="148568" y="125914"/>
                    <a:pt x="138743" y="127789"/>
                    <a:pt x="124536" y="111369"/>
                  </a:cubicBezTo>
                  <a:cubicBezTo>
                    <a:pt x="133705" y="97278"/>
                    <a:pt x="158694" y="101823"/>
                    <a:pt x="158844" y="75687"/>
                  </a:cubicBezTo>
                  <a:cubicBezTo>
                    <a:pt x="150684" y="70971"/>
                    <a:pt x="146754" y="77903"/>
                    <a:pt x="141716" y="82051"/>
                  </a:cubicBezTo>
                  <a:cubicBezTo>
                    <a:pt x="105694" y="111596"/>
                    <a:pt x="65994" y="125858"/>
                    <a:pt x="21257" y="117392"/>
                  </a:cubicBezTo>
                  <a:cubicBezTo>
                    <a:pt x="12792" y="115801"/>
                    <a:pt x="3322" y="113699"/>
                    <a:pt x="601" y="101994"/>
                  </a:cubicBezTo>
                  <a:cubicBezTo>
                    <a:pt x="-2070" y="90460"/>
                    <a:pt x="4631" y="83755"/>
                    <a:pt x="11433" y="76994"/>
                  </a:cubicBezTo>
                  <a:cubicBezTo>
                    <a:pt x="20149" y="68244"/>
                    <a:pt x="29066" y="59607"/>
                    <a:pt x="36975" y="50005"/>
                  </a:cubicBezTo>
                  <a:cubicBezTo>
                    <a:pt x="43172" y="42505"/>
                    <a:pt x="42568" y="41880"/>
                    <a:pt x="39645" y="28187"/>
                  </a:cubicBezTo>
                  <a:cubicBezTo>
                    <a:pt x="31786" y="30630"/>
                    <a:pt x="23927" y="33073"/>
                    <a:pt x="15463" y="35743"/>
                  </a:cubicBezTo>
                  <a:cubicBezTo>
                    <a:pt x="10123" y="19550"/>
                    <a:pt x="17931" y="13243"/>
                    <a:pt x="26497" y="8186"/>
                  </a:cubicBezTo>
                  <a:cubicBezTo>
                    <a:pt x="36472" y="2277"/>
                    <a:pt x="46548" y="3982"/>
                    <a:pt x="55365" y="11482"/>
                  </a:cubicBezTo>
                  <a:cubicBezTo>
                    <a:pt x="64382" y="19152"/>
                    <a:pt x="68765" y="30573"/>
                    <a:pt x="64735" y="42107"/>
                  </a:cubicBezTo>
                  <a:cubicBezTo>
                    <a:pt x="60855" y="53244"/>
                    <a:pt x="53954" y="63357"/>
                    <a:pt x="47253" y="72903"/>
                  </a:cubicBezTo>
                  <a:cubicBezTo>
                    <a:pt x="42417" y="79835"/>
                    <a:pt x="35816" y="85176"/>
                    <a:pt x="27856" y="93528"/>
                  </a:cubicBezTo>
                  <a:cubicBezTo>
                    <a:pt x="56925" y="102505"/>
                    <a:pt x="82922" y="95744"/>
                    <a:pt x="110329" y="92789"/>
                  </a:cubicBezTo>
                  <a:cubicBezTo>
                    <a:pt x="110329" y="72789"/>
                    <a:pt x="110329" y="53925"/>
                    <a:pt x="110329" y="35118"/>
                  </a:cubicBezTo>
                  <a:cubicBezTo>
                    <a:pt x="110329" y="29323"/>
                    <a:pt x="110329" y="23584"/>
                    <a:pt x="110430" y="17789"/>
                  </a:cubicBezTo>
                  <a:cubicBezTo>
                    <a:pt x="110632" y="9039"/>
                    <a:pt x="111841" y="232"/>
                    <a:pt x="121564" y="5"/>
                  </a:cubicBezTo>
                  <a:cubicBezTo>
                    <a:pt x="131135" y="-223"/>
                    <a:pt x="133252" y="8016"/>
                    <a:pt x="133303" y="17107"/>
                  </a:cubicBezTo>
                  <a:cubicBezTo>
                    <a:pt x="133303" y="29380"/>
                    <a:pt x="133303" y="41653"/>
                    <a:pt x="133303" y="52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F3930AC-11C4-E64D-2A41-9E09424A40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0566" y="5605093"/>
              <a:ext cx="167489" cy="228240"/>
            </a:xfrm>
            <a:custGeom>
              <a:avLst/>
              <a:gdLst>
                <a:gd name="connsiteX0" fmla="*/ 83809 w 167489"/>
                <a:gd name="connsiteY0" fmla="*/ 36080 h 228240"/>
                <a:gd name="connsiteX1" fmla="*/ 86177 w 167489"/>
                <a:gd name="connsiteY1" fmla="*/ 67330 h 228240"/>
                <a:gd name="connsiteX2" fmla="*/ 75295 w 167489"/>
                <a:gd name="connsiteY2" fmla="*/ 82160 h 228240"/>
                <a:gd name="connsiteX3" fmla="*/ 65118 w 167489"/>
                <a:gd name="connsiteY3" fmla="*/ 68921 h 228240"/>
                <a:gd name="connsiteX4" fmla="*/ 57862 w 167489"/>
                <a:gd name="connsiteY4" fmla="*/ 48182 h 228240"/>
                <a:gd name="connsiteX5" fmla="*/ 56352 w 167489"/>
                <a:gd name="connsiteY5" fmla="*/ 66023 h 228240"/>
                <a:gd name="connsiteX6" fmla="*/ 47535 w 167489"/>
                <a:gd name="connsiteY6" fmla="*/ 78069 h 228240"/>
                <a:gd name="connsiteX7" fmla="*/ 38919 w 167489"/>
                <a:gd name="connsiteY7" fmla="*/ 66194 h 228240"/>
                <a:gd name="connsiteX8" fmla="*/ 37559 w 167489"/>
                <a:gd name="connsiteY8" fmla="*/ 42444 h 228240"/>
                <a:gd name="connsiteX9" fmla="*/ 18516 w 167489"/>
                <a:gd name="connsiteY9" fmla="*/ 29773 h 228240"/>
                <a:gd name="connsiteX10" fmla="*/ 40229 w 167489"/>
                <a:gd name="connsiteY10" fmla="*/ 14432 h 228240"/>
                <a:gd name="connsiteX11" fmla="*/ 66478 w 167489"/>
                <a:gd name="connsiteY11" fmla="*/ 13864 h 228240"/>
                <a:gd name="connsiteX12" fmla="*/ 92726 w 167489"/>
                <a:gd name="connsiteY12" fmla="*/ 0 h 228240"/>
                <a:gd name="connsiteX13" fmla="*/ 109100 w 167489"/>
                <a:gd name="connsiteY13" fmla="*/ 20227 h 228240"/>
                <a:gd name="connsiteX14" fmla="*/ 118722 w 167489"/>
                <a:gd name="connsiteY14" fmla="*/ 88523 h 228240"/>
                <a:gd name="connsiteX15" fmla="*/ 121897 w 167489"/>
                <a:gd name="connsiteY15" fmla="*/ 105455 h 228240"/>
                <a:gd name="connsiteX16" fmla="*/ 165878 w 167489"/>
                <a:gd name="connsiteY16" fmla="*/ 101535 h 228240"/>
                <a:gd name="connsiteX17" fmla="*/ 125373 w 167489"/>
                <a:gd name="connsiteY17" fmla="*/ 129546 h 228240"/>
                <a:gd name="connsiteX18" fmla="*/ 135146 w 167489"/>
                <a:gd name="connsiteY18" fmla="*/ 142217 h 228240"/>
                <a:gd name="connsiteX19" fmla="*/ 167490 w 167489"/>
                <a:gd name="connsiteY19" fmla="*/ 141990 h 228240"/>
                <a:gd name="connsiteX20" fmla="*/ 128043 w 167489"/>
                <a:gd name="connsiteY20" fmla="*/ 160285 h 228240"/>
                <a:gd name="connsiteX21" fmla="*/ 113987 w 167489"/>
                <a:gd name="connsiteY21" fmla="*/ 228240 h 228240"/>
                <a:gd name="connsiteX22" fmla="*/ 104363 w 167489"/>
                <a:gd name="connsiteY22" fmla="*/ 166478 h 228240"/>
                <a:gd name="connsiteX23" fmla="*/ 97411 w 167489"/>
                <a:gd name="connsiteY23" fmla="*/ 104319 h 228240"/>
                <a:gd name="connsiteX24" fmla="*/ 22295 w 167489"/>
                <a:gd name="connsiteY24" fmla="*/ 125910 h 228240"/>
                <a:gd name="connsiteX25" fmla="*/ 9549 w 167489"/>
                <a:gd name="connsiteY25" fmla="*/ 129262 h 228240"/>
                <a:gd name="connsiteX26" fmla="*/ 682 w 167489"/>
                <a:gd name="connsiteY26" fmla="*/ 124376 h 228240"/>
                <a:gd name="connsiteX27" fmla="*/ 1992 w 167489"/>
                <a:gd name="connsiteY27" fmla="*/ 113296 h 228240"/>
                <a:gd name="connsiteX28" fmla="*/ 16652 w 167489"/>
                <a:gd name="connsiteY28" fmla="*/ 103467 h 228240"/>
                <a:gd name="connsiteX29" fmla="*/ 72726 w 167489"/>
                <a:gd name="connsiteY29" fmla="*/ 93012 h 228240"/>
                <a:gd name="connsiteX30" fmla="*/ 96354 w 167489"/>
                <a:gd name="connsiteY30" fmla="*/ 90626 h 228240"/>
                <a:gd name="connsiteX31" fmla="*/ 87638 w 167489"/>
                <a:gd name="connsiteY31" fmla="*/ 35284 h 228240"/>
                <a:gd name="connsiteX32" fmla="*/ 83708 w 167489"/>
                <a:gd name="connsiteY32" fmla="*/ 35966 h 22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489" h="228240">
                  <a:moveTo>
                    <a:pt x="83809" y="36080"/>
                  </a:moveTo>
                  <a:cubicBezTo>
                    <a:pt x="84665" y="46478"/>
                    <a:pt x="86025" y="56875"/>
                    <a:pt x="86177" y="67330"/>
                  </a:cubicBezTo>
                  <a:cubicBezTo>
                    <a:pt x="86328" y="75228"/>
                    <a:pt x="83405" y="83523"/>
                    <a:pt x="75295" y="82160"/>
                  </a:cubicBezTo>
                  <a:cubicBezTo>
                    <a:pt x="71315" y="81478"/>
                    <a:pt x="67234" y="74205"/>
                    <a:pt x="65118" y="68921"/>
                  </a:cubicBezTo>
                  <a:cubicBezTo>
                    <a:pt x="62498" y="62444"/>
                    <a:pt x="61893" y="55000"/>
                    <a:pt x="57862" y="48182"/>
                  </a:cubicBezTo>
                  <a:cubicBezTo>
                    <a:pt x="57460" y="54148"/>
                    <a:pt x="58115" y="60569"/>
                    <a:pt x="56352" y="66023"/>
                  </a:cubicBezTo>
                  <a:cubicBezTo>
                    <a:pt x="54840" y="70625"/>
                    <a:pt x="50608" y="74092"/>
                    <a:pt x="47535" y="78069"/>
                  </a:cubicBezTo>
                  <a:cubicBezTo>
                    <a:pt x="44563" y="74148"/>
                    <a:pt x="39878" y="70682"/>
                    <a:pt x="38919" y="66194"/>
                  </a:cubicBezTo>
                  <a:cubicBezTo>
                    <a:pt x="37258" y="58410"/>
                    <a:pt x="37862" y="49944"/>
                    <a:pt x="37559" y="42444"/>
                  </a:cubicBezTo>
                  <a:cubicBezTo>
                    <a:pt x="31917" y="35171"/>
                    <a:pt x="18012" y="43239"/>
                    <a:pt x="18516" y="29773"/>
                  </a:cubicBezTo>
                  <a:cubicBezTo>
                    <a:pt x="19070" y="15455"/>
                    <a:pt x="31262" y="15853"/>
                    <a:pt x="40229" y="14432"/>
                  </a:cubicBezTo>
                  <a:cubicBezTo>
                    <a:pt x="48845" y="13068"/>
                    <a:pt x="57812" y="12955"/>
                    <a:pt x="66478" y="13864"/>
                  </a:cubicBezTo>
                  <a:cubicBezTo>
                    <a:pt x="78216" y="15114"/>
                    <a:pt x="87739" y="12443"/>
                    <a:pt x="92726" y="0"/>
                  </a:cubicBezTo>
                  <a:cubicBezTo>
                    <a:pt x="105321" y="796"/>
                    <a:pt x="107689" y="9716"/>
                    <a:pt x="109100" y="20227"/>
                  </a:cubicBezTo>
                  <a:cubicBezTo>
                    <a:pt x="112072" y="43012"/>
                    <a:pt x="115448" y="65796"/>
                    <a:pt x="118722" y="88523"/>
                  </a:cubicBezTo>
                  <a:cubicBezTo>
                    <a:pt x="119528" y="94092"/>
                    <a:pt x="120787" y="99546"/>
                    <a:pt x="121897" y="105455"/>
                  </a:cubicBezTo>
                  <a:cubicBezTo>
                    <a:pt x="136708" y="104149"/>
                    <a:pt x="150764" y="102898"/>
                    <a:pt x="165878" y="101535"/>
                  </a:cubicBezTo>
                  <a:cubicBezTo>
                    <a:pt x="163410" y="111933"/>
                    <a:pt x="149907" y="121308"/>
                    <a:pt x="125373" y="129546"/>
                  </a:cubicBezTo>
                  <a:cubicBezTo>
                    <a:pt x="124717" y="137558"/>
                    <a:pt x="125070" y="143297"/>
                    <a:pt x="135146" y="142217"/>
                  </a:cubicBezTo>
                  <a:cubicBezTo>
                    <a:pt x="144819" y="141194"/>
                    <a:pt x="154644" y="141990"/>
                    <a:pt x="167490" y="141990"/>
                  </a:cubicBezTo>
                  <a:cubicBezTo>
                    <a:pt x="157011" y="165683"/>
                    <a:pt x="140335" y="156876"/>
                    <a:pt x="128043" y="160285"/>
                  </a:cubicBezTo>
                  <a:cubicBezTo>
                    <a:pt x="123256" y="182274"/>
                    <a:pt x="134692" y="208240"/>
                    <a:pt x="113987" y="228240"/>
                  </a:cubicBezTo>
                  <a:cubicBezTo>
                    <a:pt x="100485" y="207445"/>
                    <a:pt x="107286" y="185967"/>
                    <a:pt x="104363" y="166478"/>
                  </a:cubicBezTo>
                  <a:cubicBezTo>
                    <a:pt x="101341" y="146308"/>
                    <a:pt x="99779" y="125910"/>
                    <a:pt x="97411" y="104319"/>
                  </a:cubicBezTo>
                  <a:cubicBezTo>
                    <a:pt x="71012" y="111876"/>
                    <a:pt x="46678" y="118921"/>
                    <a:pt x="22295" y="125910"/>
                  </a:cubicBezTo>
                  <a:cubicBezTo>
                    <a:pt x="18063" y="127103"/>
                    <a:pt x="13780" y="129319"/>
                    <a:pt x="9549" y="129262"/>
                  </a:cubicBezTo>
                  <a:cubicBezTo>
                    <a:pt x="6475" y="129262"/>
                    <a:pt x="1941" y="127103"/>
                    <a:pt x="682" y="124376"/>
                  </a:cubicBezTo>
                  <a:cubicBezTo>
                    <a:pt x="-628" y="121535"/>
                    <a:pt x="26" y="115398"/>
                    <a:pt x="1992" y="113296"/>
                  </a:cubicBezTo>
                  <a:cubicBezTo>
                    <a:pt x="6122" y="108978"/>
                    <a:pt x="11362" y="104660"/>
                    <a:pt x="16652" y="103467"/>
                  </a:cubicBezTo>
                  <a:cubicBezTo>
                    <a:pt x="35191" y="99262"/>
                    <a:pt x="53983" y="96194"/>
                    <a:pt x="72726" y="93012"/>
                  </a:cubicBezTo>
                  <a:cubicBezTo>
                    <a:pt x="79829" y="91819"/>
                    <a:pt x="87033" y="91535"/>
                    <a:pt x="96354" y="90626"/>
                  </a:cubicBezTo>
                  <a:cubicBezTo>
                    <a:pt x="93280" y="71194"/>
                    <a:pt x="90458" y="53239"/>
                    <a:pt x="87638" y="35284"/>
                  </a:cubicBezTo>
                  <a:cubicBezTo>
                    <a:pt x="86328" y="35512"/>
                    <a:pt x="85018" y="35739"/>
                    <a:pt x="83708" y="359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88E310D-AAE1-0146-0016-B36A9FC4F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61591" y="4121136"/>
              <a:ext cx="175477" cy="169816"/>
            </a:xfrm>
            <a:custGeom>
              <a:avLst/>
              <a:gdLst>
                <a:gd name="connsiteX0" fmla="*/ 76430 w 175477"/>
                <a:gd name="connsiteY0" fmla="*/ 80937 h 169816"/>
                <a:gd name="connsiteX1" fmla="*/ 46908 w 175477"/>
                <a:gd name="connsiteY1" fmla="*/ 62471 h 169816"/>
                <a:gd name="connsiteX2" fmla="*/ 15420 w 175477"/>
                <a:gd name="connsiteY2" fmla="*/ 40142 h 169816"/>
                <a:gd name="connsiteX3" fmla="*/ 16982 w 175477"/>
                <a:gd name="connsiteY3" fmla="*/ 13551 h 169816"/>
                <a:gd name="connsiteX4" fmla="*/ 50586 w 175477"/>
                <a:gd name="connsiteY4" fmla="*/ 1846 h 169816"/>
                <a:gd name="connsiteX5" fmla="*/ 140514 w 175477"/>
                <a:gd name="connsiteY5" fmla="*/ 28 h 169816"/>
                <a:gd name="connsiteX6" fmla="*/ 169734 w 175477"/>
                <a:gd name="connsiteY6" fmla="*/ 14062 h 169816"/>
                <a:gd name="connsiteX7" fmla="*/ 38242 w 175477"/>
                <a:gd name="connsiteY7" fmla="*/ 26335 h 169816"/>
                <a:gd name="connsiteX8" fmla="*/ 55724 w 175477"/>
                <a:gd name="connsiteY8" fmla="*/ 39744 h 169816"/>
                <a:gd name="connsiteX9" fmla="*/ 102780 w 175477"/>
                <a:gd name="connsiteY9" fmla="*/ 71278 h 169816"/>
                <a:gd name="connsiteX10" fmla="*/ 114166 w 175477"/>
                <a:gd name="connsiteY10" fmla="*/ 90028 h 169816"/>
                <a:gd name="connsiteX11" fmla="*/ 97087 w 175477"/>
                <a:gd name="connsiteY11" fmla="*/ 100881 h 169816"/>
                <a:gd name="connsiteX12" fmla="*/ 37134 w 175477"/>
                <a:gd name="connsiteY12" fmla="*/ 123608 h 169816"/>
                <a:gd name="connsiteX13" fmla="*/ 26856 w 175477"/>
                <a:gd name="connsiteY13" fmla="*/ 132983 h 169816"/>
                <a:gd name="connsiteX14" fmla="*/ 86103 w 175477"/>
                <a:gd name="connsiteY14" fmla="*/ 144403 h 169816"/>
                <a:gd name="connsiteX15" fmla="*/ 153865 w 175477"/>
                <a:gd name="connsiteY15" fmla="*/ 150085 h 169816"/>
                <a:gd name="connsiteX16" fmla="*/ 175277 w 175477"/>
                <a:gd name="connsiteY16" fmla="*/ 155426 h 169816"/>
                <a:gd name="connsiteX17" fmla="*/ 175478 w 175477"/>
                <a:gd name="connsiteY17" fmla="*/ 161733 h 169816"/>
                <a:gd name="connsiteX18" fmla="*/ 155880 w 175477"/>
                <a:gd name="connsiteY18" fmla="*/ 168722 h 169816"/>
                <a:gd name="connsiteX19" fmla="*/ 23733 w 175477"/>
                <a:gd name="connsiteY19" fmla="*/ 152869 h 169816"/>
                <a:gd name="connsiteX20" fmla="*/ 4 w 175477"/>
                <a:gd name="connsiteY20" fmla="*/ 131278 h 169816"/>
                <a:gd name="connsiteX21" fmla="*/ 20609 w 175477"/>
                <a:gd name="connsiteY21" fmla="*/ 108494 h 169816"/>
                <a:gd name="connsiteX22" fmla="*/ 76430 w 175477"/>
                <a:gd name="connsiteY22" fmla="*/ 80937 h 16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477" h="169816">
                  <a:moveTo>
                    <a:pt x="76430" y="80937"/>
                  </a:moveTo>
                  <a:cubicBezTo>
                    <a:pt x="64490" y="73494"/>
                    <a:pt x="55573" y="68267"/>
                    <a:pt x="46908" y="62471"/>
                  </a:cubicBezTo>
                  <a:cubicBezTo>
                    <a:pt x="36227" y="55369"/>
                    <a:pt x="25144" y="48664"/>
                    <a:pt x="15420" y="40142"/>
                  </a:cubicBezTo>
                  <a:cubicBezTo>
                    <a:pt x="2725" y="29062"/>
                    <a:pt x="4991" y="26278"/>
                    <a:pt x="16982" y="13551"/>
                  </a:cubicBezTo>
                  <a:cubicBezTo>
                    <a:pt x="27410" y="2528"/>
                    <a:pt x="38192" y="1959"/>
                    <a:pt x="50586" y="1846"/>
                  </a:cubicBezTo>
                  <a:cubicBezTo>
                    <a:pt x="80562" y="1562"/>
                    <a:pt x="110538" y="85"/>
                    <a:pt x="140514" y="28"/>
                  </a:cubicBezTo>
                  <a:cubicBezTo>
                    <a:pt x="149986" y="28"/>
                    <a:pt x="160968" y="-1279"/>
                    <a:pt x="169734" y="14062"/>
                  </a:cubicBezTo>
                  <a:cubicBezTo>
                    <a:pt x="126055" y="25425"/>
                    <a:pt x="83584" y="18721"/>
                    <a:pt x="38242" y="26335"/>
                  </a:cubicBezTo>
                  <a:cubicBezTo>
                    <a:pt x="45850" y="32187"/>
                    <a:pt x="50636" y="36335"/>
                    <a:pt x="55724" y="39744"/>
                  </a:cubicBezTo>
                  <a:cubicBezTo>
                    <a:pt x="71392" y="50255"/>
                    <a:pt x="87666" y="59857"/>
                    <a:pt x="102780" y="71278"/>
                  </a:cubicBezTo>
                  <a:cubicBezTo>
                    <a:pt x="108120" y="75312"/>
                    <a:pt x="114215" y="83721"/>
                    <a:pt x="114166" y="90028"/>
                  </a:cubicBezTo>
                  <a:cubicBezTo>
                    <a:pt x="114115" y="100256"/>
                    <a:pt x="103888" y="98494"/>
                    <a:pt x="97087" y="100881"/>
                  </a:cubicBezTo>
                  <a:cubicBezTo>
                    <a:pt x="76935" y="107869"/>
                    <a:pt x="57034" y="115767"/>
                    <a:pt x="37134" y="123608"/>
                  </a:cubicBezTo>
                  <a:cubicBezTo>
                    <a:pt x="34817" y="124517"/>
                    <a:pt x="33103" y="127188"/>
                    <a:pt x="26856" y="132983"/>
                  </a:cubicBezTo>
                  <a:cubicBezTo>
                    <a:pt x="49578" y="137472"/>
                    <a:pt x="67715" y="142074"/>
                    <a:pt x="86103" y="144403"/>
                  </a:cubicBezTo>
                  <a:cubicBezTo>
                    <a:pt x="108573" y="147244"/>
                    <a:pt x="131294" y="147870"/>
                    <a:pt x="153865" y="150085"/>
                  </a:cubicBezTo>
                  <a:cubicBezTo>
                    <a:pt x="161069" y="150824"/>
                    <a:pt x="168123" y="153608"/>
                    <a:pt x="175277" y="155426"/>
                  </a:cubicBezTo>
                  <a:cubicBezTo>
                    <a:pt x="175327" y="157529"/>
                    <a:pt x="175427" y="159631"/>
                    <a:pt x="175478" y="161733"/>
                  </a:cubicBezTo>
                  <a:cubicBezTo>
                    <a:pt x="168929" y="164177"/>
                    <a:pt x="162530" y="168267"/>
                    <a:pt x="155880" y="168722"/>
                  </a:cubicBezTo>
                  <a:cubicBezTo>
                    <a:pt x="111092" y="171733"/>
                    <a:pt x="66606" y="169177"/>
                    <a:pt x="23733" y="152869"/>
                  </a:cubicBezTo>
                  <a:cubicBezTo>
                    <a:pt x="14010" y="149176"/>
                    <a:pt x="306" y="147131"/>
                    <a:pt x="4" y="131278"/>
                  </a:cubicBezTo>
                  <a:cubicBezTo>
                    <a:pt x="-248" y="117301"/>
                    <a:pt x="11742" y="113324"/>
                    <a:pt x="20609" y="108494"/>
                  </a:cubicBezTo>
                  <a:cubicBezTo>
                    <a:pt x="37688" y="99233"/>
                    <a:pt x="55321" y="91278"/>
                    <a:pt x="76430" y="80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43631B8-0D0B-3F98-AE38-208E823C67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69388" y="1009687"/>
              <a:ext cx="325963" cy="223636"/>
            </a:xfrm>
            <a:custGeom>
              <a:avLst/>
              <a:gdLst>
                <a:gd name="connsiteX0" fmla="*/ 296234 w 325963"/>
                <a:gd name="connsiteY0" fmla="*/ 31285 h 223636"/>
                <a:gd name="connsiteX1" fmla="*/ 296234 w 325963"/>
                <a:gd name="connsiteY1" fmla="*/ 95831 h 223636"/>
                <a:gd name="connsiteX2" fmla="*/ 282178 w 325963"/>
                <a:gd name="connsiteY2" fmla="*/ 17251 h 223636"/>
                <a:gd name="connsiteX3" fmla="*/ 205601 w 325963"/>
                <a:gd name="connsiteY3" fmla="*/ 21171 h 223636"/>
                <a:gd name="connsiteX4" fmla="*/ 75369 w 325963"/>
                <a:gd name="connsiteY4" fmla="*/ 52308 h 223636"/>
                <a:gd name="connsiteX5" fmla="*/ 41764 w 325963"/>
                <a:gd name="connsiteY5" fmla="*/ 125661 h 223636"/>
                <a:gd name="connsiteX6" fmla="*/ 52143 w 325963"/>
                <a:gd name="connsiteY6" fmla="*/ 171172 h 223636"/>
                <a:gd name="connsiteX7" fmla="*/ 55418 w 325963"/>
                <a:gd name="connsiteY7" fmla="*/ 200547 h 223636"/>
                <a:gd name="connsiteX8" fmla="*/ 42521 w 325963"/>
                <a:gd name="connsiteY8" fmla="*/ 223161 h 223636"/>
                <a:gd name="connsiteX9" fmla="*/ 23830 w 325963"/>
                <a:gd name="connsiteY9" fmla="*/ 209922 h 223636"/>
                <a:gd name="connsiteX10" fmla="*/ 1813 w 325963"/>
                <a:gd name="connsiteY10" fmla="*/ 158786 h 223636"/>
                <a:gd name="connsiteX11" fmla="*/ 0 w 325963"/>
                <a:gd name="connsiteY11" fmla="*/ 141229 h 223636"/>
                <a:gd name="connsiteX12" fmla="*/ 34308 w 325963"/>
                <a:gd name="connsiteY12" fmla="*/ 178275 h 223636"/>
                <a:gd name="connsiteX13" fmla="*/ 27608 w 325963"/>
                <a:gd name="connsiteY13" fmla="*/ 134638 h 223636"/>
                <a:gd name="connsiteX14" fmla="*/ 21260 w 325963"/>
                <a:gd name="connsiteY14" fmla="*/ 98217 h 223636"/>
                <a:gd name="connsiteX15" fmla="*/ 41009 w 325963"/>
                <a:gd name="connsiteY15" fmla="*/ 49069 h 223636"/>
                <a:gd name="connsiteX16" fmla="*/ 152853 w 325963"/>
                <a:gd name="connsiteY16" fmla="*/ 8160 h 223636"/>
                <a:gd name="connsiteX17" fmla="*/ 299359 w 325963"/>
                <a:gd name="connsiteY17" fmla="*/ 35 h 223636"/>
                <a:gd name="connsiteX18" fmla="*/ 318604 w 325963"/>
                <a:gd name="connsiteY18" fmla="*/ 3785 h 223636"/>
                <a:gd name="connsiteX19" fmla="*/ 325959 w 325963"/>
                <a:gd name="connsiteY19" fmla="*/ 14012 h 223636"/>
                <a:gd name="connsiteX20" fmla="*/ 318100 w 325963"/>
                <a:gd name="connsiteY20" fmla="*/ 24126 h 223636"/>
                <a:gd name="connsiteX21" fmla="*/ 296184 w 325963"/>
                <a:gd name="connsiteY21" fmla="*/ 31228 h 22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963" h="223636">
                  <a:moveTo>
                    <a:pt x="296234" y="31285"/>
                  </a:moveTo>
                  <a:lnTo>
                    <a:pt x="296234" y="95831"/>
                  </a:lnTo>
                  <a:cubicBezTo>
                    <a:pt x="283388" y="80263"/>
                    <a:pt x="277594" y="46455"/>
                    <a:pt x="282178" y="17251"/>
                  </a:cubicBezTo>
                  <a:cubicBezTo>
                    <a:pt x="256384" y="18501"/>
                    <a:pt x="230942" y="19183"/>
                    <a:pt x="205601" y="21171"/>
                  </a:cubicBezTo>
                  <a:cubicBezTo>
                    <a:pt x="160914" y="24694"/>
                    <a:pt x="116680" y="31512"/>
                    <a:pt x="75369" y="52308"/>
                  </a:cubicBezTo>
                  <a:cubicBezTo>
                    <a:pt x="29119" y="75660"/>
                    <a:pt x="31437" y="75092"/>
                    <a:pt x="41764" y="125661"/>
                  </a:cubicBezTo>
                  <a:cubicBezTo>
                    <a:pt x="44888" y="140945"/>
                    <a:pt x="49170" y="155888"/>
                    <a:pt x="52143" y="171172"/>
                  </a:cubicBezTo>
                  <a:cubicBezTo>
                    <a:pt x="54007" y="180775"/>
                    <a:pt x="54863" y="190718"/>
                    <a:pt x="55418" y="200547"/>
                  </a:cubicBezTo>
                  <a:cubicBezTo>
                    <a:pt x="56022" y="211286"/>
                    <a:pt x="53100" y="220548"/>
                    <a:pt x="42521" y="223161"/>
                  </a:cubicBezTo>
                  <a:cubicBezTo>
                    <a:pt x="32847" y="225548"/>
                    <a:pt x="27659" y="218616"/>
                    <a:pt x="23830" y="209922"/>
                  </a:cubicBezTo>
                  <a:cubicBezTo>
                    <a:pt x="16374" y="192934"/>
                    <a:pt x="8716" y="176059"/>
                    <a:pt x="1813" y="158786"/>
                  </a:cubicBezTo>
                  <a:cubicBezTo>
                    <a:pt x="0" y="154297"/>
                    <a:pt x="705" y="148558"/>
                    <a:pt x="0" y="141229"/>
                  </a:cubicBezTo>
                  <a:cubicBezTo>
                    <a:pt x="22167" y="142649"/>
                    <a:pt x="18893" y="168672"/>
                    <a:pt x="34308" y="178275"/>
                  </a:cubicBezTo>
                  <a:cubicBezTo>
                    <a:pt x="31789" y="161911"/>
                    <a:pt x="29825" y="148274"/>
                    <a:pt x="27608" y="134638"/>
                  </a:cubicBezTo>
                  <a:cubicBezTo>
                    <a:pt x="25643" y="122479"/>
                    <a:pt x="24131" y="110149"/>
                    <a:pt x="21260" y="98217"/>
                  </a:cubicBezTo>
                  <a:cubicBezTo>
                    <a:pt x="15768" y="75319"/>
                    <a:pt x="23729" y="60831"/>
                    <a:pt x="41009" y="49069"/>
                  </a:cubicBezTo>
                  <a:cubicBezTo>
                    <a:pt x="75570" y="25489"/>
                    <a:pt x="113606" y="12705"/>
                    <a:pt x="152853" y="8160"/>
                  </a:cubicBezTo>
                  <a:cubicBezTo>
                    <a:pt x="201420" y="2535"/>
                    <a:pt x="250490" y="2194"/>
                    <a:pt x="299359" y="35"/>
                  </a:cubicBezTo>
                  <a:cubicBezTo>
                    <a:pt x="305757" y="-249"/>
                    <a:pt x="312608" y="1228"/>
                    <a:pt x="318604" y="3785"/>
                  </a:cubicBezTo>
                  <a:cubicBezTo>
                    <a:pt x="321929" y="5205"/>
                    <a:pt x="326111" y="10603"/>
                    <a:pt x="325959" y="14012"/>
                  </a:cubicBezTo>
                  <a:cubicBezTo>
                    <a:pt x="325808" y="17592"/>
                    <a:pt x="321525" y="22421"/>
                    <a:pt x="318100" y="24126"/>
                  </a:cubicBezTo>
                  <a:cubicBezTo>
                    <a:pt x="311601" y="27364"/>
                    <a:pt x="304346" y="28728"/>
                    <a:pt x="296184" y="312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336B31-85B7-2C08-33DA-F6FE66B484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249" y="5756987"/>
              <a:ext cx="185358" cy="199921"/>
            </a:xfrm>
            <a:custGeom>
              <a:avLst/>
              <a:gdLst>
                <a:gd name="connsiteX0" fmla="*/ 138382 w 185358"/>
                <a:gd name="connsiteY0" fmla="*/ 169075 h 199921"/>
                <a:gd name="connsiteX1" fmla="*/ 153445 w 185358"/>
                <a:gd name="connsiteY1" fmla="*/ 178450 h 199921"/>
                <a:gd name="connsiteX2" fmla="*/ 163220 w 185358"/>
                <a:gd name="connsiteY2" fmla="*/ 119472 h 199921"/>
                <a:gd name="connsiteX3" fmla="*/ 116064 w 185358"/>
                <a:gd name="connsiteY3" fmla="*/ 130950 h 199921"/>
                <a:gd name="connsiteX4" fmla="*/ 75507 w 185358"/>
                <a:gd name="connsiteY4" fmla="*/ 125382 h 199921"/>
                <a:gd name="connsiteX5" fmla="*/ 19636 w 185358"/>
                <a:gd name="connsiteY5" fmla="*/ 119472 h 199921"/>
                <a:gd name="connsiteX6" fmla="*/ 3162 w 185358"/>
                <a:gd name="connsiteY6" fmla="*/ 135211 h 199921"/>
                <a:gd name="connsiteX7" fmla="*/ 5832 w 185358"/>
                <a:gd name="connsiteY7" fmla="*/ 108733 h 199921"/>
                <a:gd name="connsiteX8" fmla="*/ 16865 w 185358"/>
                <a:gd name="connsiteY8" fmla="*/ 64528 h 199921"/>
                <a:gd name="connsiteX9" fmla="*/ 25732 w 185358"/>
                <a:gd name="connsiteY9" fmla="*/ 14074 h 199921"/>
                <a:gd name="connsiteX10" fmla="*/ 43818 w 185358"/>
                <a:gd name="connsiteY10" fmla="*/ 551 h 199921"/>
                <a:gd name="connsiteX11" fmla="*/ 53643 w 185358"/>
                <a:gd name="connsiteY11" fmla="*/ 22142 h 199921"/>
                <a:gd name="connsiteX12" fmla="*/ 45682 w 185358"/>
                <a:gd name="connsiteY12" fmla="*/ 55381 h 199921"/>
                <a:gd name="connsiteX13" fmla="*/ 51678 w 185358"/>
                <a:gd name="connsiteY13" fmla="*/ 135439 h 199921"/>
                <a:gd name="connsiteX14" fmla="*/ 64726 w 185358"/>
                <a:gd name="connsiteY14" fmla="*/ 124359 h 199921"/>
                <a:gd name="connsiteX15" fmla="*/ 84777 w 185358"/>
                <a:gd name="connsiteY15" fmla="*/ 95892 h 199921"/>
                <a:gd name="connsiteX16" fmla="*/ 130573 w 185358"/>
                <a:gd name="connsiteY16" fmla="*/ 91688 h 199921"/>
                <a:gd name="connsiteX17" fmla="*/ 175613 w 185358"/>
                <a:gd name="connsiteY17" fmla="*/ 80438 h 199921"/>
                <a:gd name="connsiteX18" fmla="*/ 185084 w 185358"/>
                <a:gd name="connsiteY18" fmla="*/ 153279 h 199921"/>
                <a:gd name="connsiteX19" fmla="*/ 182565 w 185358"/>
                <a:gd name="connsiteY19" fmla="*/ 177541 h 199921"/>
                <a:gd name="connsiteX20" fmla="*/ 144780 w 185358"/>
                <a:gd name="connsiteY20" fmla="*/ 198961 h 199921"/>
                <a:gd name="connsiteX21" fmla="*/ 138331 w 185358"/>
                <a:gd name="connsiteY21" fmla="*/ 169188 h 199921"/>
                <a:gd name="connsiteX22" fmla="*/ 95660 w 185358"/>
                <a:gd name="connsiteY22" fmla="*/ 112484 h 199921"/>
                <a:gd name="connsiteX23" fmla="*/ 106189 w 185358"/>
                <a:gd name="connsiteY23" fmla="*/ 99358 h 199921"/>
                <a:gd name="connsiteX24" fmla="*/ 95660 w 185358"/>
                <a:gd name="connsiteY24" fmla="*/ 112484 h 19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358" h="199921">
                  <a:moveTo>
                    <a:pt x="138382" y="169075"/>
                  </a:moveTo>
                  <a:cubicBezTo>
                    <a:pt x="143118" y="172029"/>
                    <a:pt x="147853" y="174984"/>
                    <a:pt x="153445" y="178450"/>
                  </a:cubicBezTo>
                  <a:cubicBezTo>
                    <a:pt x="171532" y="162143"/>
                    <a:pt x="162967" y="140950"/>
                    <a:pt x="163220" y="119472"/>
                  </a:cubicBezTo>
                  <a:cubicBezTo>
                    <a:pt x="146846" y="123790"/>
                    <a:pt x="131178" y="117256"/>
                    <a:pt x="116064" y="130950"/>
                  </a:cubicBezTo>
                  <a:cubicBezTo>
                    <a:pt x="103922" y="141972"/>
                    <a:pt x="88203" y="133904"/>
                    <a:pt x="75507" y="125382"/>
                  </a:cubicBezTo>
                  <a:cubicBezTo>
                    <a:pt x="43919" y="164984"/>
                    <a:pt x="31878" y="149416"/>
                    <a:pt x="19636" y="119472"/>
                  </a:cubicBezTo>
                  <a:cubicBezTo>
                    <a:pt x="14447" y="124415"/>
                    <a:pt x="9257" y="129415"/>
                    <a:pt x="3162" y="135211"/>
                  </a:cubicBezTo>
                  <a:cubicBezTo>
                    <a:pt x="-3489" y="123563"/>
                    <a:pt x="1801" y="115779"/>
                    <a:pt x="5832" y="108733"/>
                  </a:cubicBezTo>
                  <a:cubicBezTo>
                    <a:pt x="13590" y="95097"/>
                    <a:pt x="16160" y="80722"/>
                    <a:pt x="16865" y="64528"/>
                  </a:cubicBezTo>
                  <a:cubicBezTo>
                    <a:pt x="17570" y="47540"/>
                    <a:pt x="21752" y="30608"/>
                    <a:pt x="25732" y="14074"/>
                  </a:cubicBezTo>
                  <a:cubicBezTo>
                    <a:pt x="27949" y="4983"/>
                    <a:pt x="33944" y="-2063"/>
                    <a:pt x="43818" y="551"/>
                  </a:cubicBezTo>
                  <a:cubicBezTo>
                    <a:pt x="54096" y="3278"/>
                    <a:pt x="55053" y="12994"/>
                    <a:pt x="53643" y="22142"/>
                  </a:cubicBezTo>
                  <a:cubicBezTo>
                    <a:pt x="51929" y="33392"/>
                    <a:pt x="49260" y="44642"/>
                    <a:pt x="45682" y="55381"/>
                  </a:cubicBezTo>
                  <a:cubicBezTo>
                    <a:pt x="36564" y="82768"/>
                    <a:pt x="37622" y="104018"/>
                    <a:pt x="51678" y="135439"/>
                  </a:cubicBezTo>
                  <a:cubicBezTo>
                    <a:pt x="56363" y="131688"/>
                    <a:pt x="62963" y="129131"/>
                    <a:pt x="64726" y="124359"/>
                  </a:cubicBezTo>
                  <a:cubicBezTo>
                    <a:pt x="69109" y="112370"/>
                    <a:pt x="73593" y="103790"/>
                    <a:pt x="84777" y="95892"/>
                  </a:cubicBezTo>
                  <a:cubicBezTo>
                    <a:pt x="108355" y="79245"/>
                    <a:pt x="107046" y="76972"/>
                    <a:pt x="130573" y="91688"/>
                  </a:cubicBezTo>
                  <a:cubicBezTo>
                    <a:pt x="142866" y="79188"/>
                    <a:pt x="156166" y="69699"/>
                    <a:pt x="175613" y="80438"/>
                  </a:cubicBezTo>
                  <a:cubicBezTo>
                    <a:pt x="178787" y="103961"/>
                    <a:pt x="182515" y="128563"/>
                    <a:pt x="185084" y="153279"/>
                  </a:cubicBezTo>
                  <a:cubicBezTo>
                    <a:pt x="185891" y="161177"/>
                    <a:pt x="184883" y="169984"/>
                    <a:pt x="182565" y="177541"/>
                  </a:cubicBezTo>
                  <a:cubicBezTo>
                    <a:pt x="177628" y="193734"/>
                    <a:pt x="159995" y="203052"/>
                    <a:pt x="144780" y="198961"/>
                  </a:cubicBezTo>
                  <a:cubicBezTo>
                    <a:pt x="130976" y="195211"/>
                    <a:pt x="128809" y="186462"/>
                    <a:pt x="138331" y="169188"/>
                  </a:cubicBezTo>
                  <a:close/>
                  <a:moveTo>
                    <a:pt x="95660" y="112484"/>
                  </a:moveTo>
                  <a:cubicBezTo>
                    <a:pt x="104476" y="112029"/>
                    <a:pt x="107953" y="107654"/>
                    <a:pt x="106189" y="99358"/>
                  </a:cubicBezTo>
                  <a:cubicBezTo>
                    <a:pt x="102511" y="103961"/>
                    <a:pt x="99539" y="107654"/>
                    <a:pt x="95660" y="1124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6E6C780-D70B-F5FC-2EBF-9A4BC2A7BA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9265" y="4039825"/>
              <a:ext cx="167233" cy="197252"/>
            </a:xfrm>
            <a:custGeom>
              <a:avLst/>
              <a:gdLst>
                <a:gd name="connsiteX0" fmla="*/ 44659 w 167233"/>
                <a:gd name="connsiteY0" fmla="*/ 35543 h 197252"/>
                <a:gd name="connsiteX1" fmla="*/ 131715 w 167233"/>
                <a:gd name="connsiteY1" fmla="*/ 83611 h 197252"/>
                <a:gd name="connsiteX2" fmla="*/ 75894 w 167233"/>
                <a:gd name="connsiteY2" fmla="*/ 125089 h 197252"/>
                <a:gd name="connsiteX3" fmla="*/ 28587 w 167233"/>
                <a:gd name="connsiteY3" fmla="*/ 171736 h 197252"/>
                <a:gd name="connsiteX4" fmla="*/ 142951 w 167233"/>
                <a:gd name="connsiteY4" fmla="*/ 179975 h 197252"/>
                <a:gd name="connsiteX5" fmla="*/ 130356 w 167233"/>
                <a:gd name="connsiteY5" fmla="*/ 186850 h 197252"/>
                <a:gd name="connsiteX6" fmla="*/ 27983 w 167233"/>
                <a:gd name="connsiteY6" fmla="*/ 196453 h 197252"/>
                <a:gd name="connsiteX7" fmla="*/ 25817 w 167233"/>
                <a:gd name="connsiteY7" fmla="*/ 196282 h 197252"/>
                <a:gd name="connsiteX8" fmla="*/ 1382 w 167233"/>
                <a:gd name="connsiteY8" fmla="*/ 183328 h 197252"/>
                <a:gd name="connsiteX9" fmla="*/ 13020 w 167233"/>
                <a:gd name="connsiteY9" fmla="*/ 153896 h 197252"/>
                <a:gd name="connsiteX10" fmla="*/ 67582 w 167233"/>
                <a:gd name="connsiteY10" fmla="*/ 104350 h 197252"/>
                <a:gd name="connsiteX11" fmla="*/ 86273 w 167233"/>
                <a:gd name="connsiteY11" fmla="*/ 89009 h 197252"/>
                <a:gd name="connsiteX12" fmla="*/ 42190 w 167233"/>
                <a:gd name="connsiteY12" fmla="*/ 63099 h 197252"/>
                <a:gd name="connsiteX13" fmla="*/ 22239 w 167233"/>
                <a:gd name="connsiteY13" fmla="*/ 47986 h 197252"/>
                <a:gd name="connsiteX14" fmla="*/ 24003 w 167233"/>
                <a:gd name="connsiteY14" fmla="*/ 24577 h 197252"/>
                <a:gd name="connsiteX15" fmla="*/ 59269 w 167233"/>
                <a:gd name="connsiteY15" fmla="*/ 7474 h 197252"/>
                <a:gd name="connsiteX16" fmla="*/ 141892 w 167233"/>
                <a:gd name="connsiteY16" fmla="*/ 31 h 197252"/>
                <a:gd name="connsiteX17" fmla="*/ 167234 w 167233"/>
                <a:gd name="connsiteY17" fmla="*/ 5656 h 197252"/>
                <a:gd name="connsiteX18" fmla="*/ 141237 w 167233"/>
                <a:gd name="connsiteY18" fmla="*/ 18156 h 197252"/>
                <a:gd name="connsiteX19" fmla="*/ 45969 w 167233"/>
                <a:gd name="connsiteY19" fmla="*/ 27418 h 197252"/>
                <a:gd name="connsiteX20" fmla="*/ 44659 w 167233"/>
                <a:gd name="connsiteY20" fmla="*/ 35543 h 19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233" h="197252">
                  <a:moveTo>
                    <a:pt x="44659" y="35543"/>
                  </a:moveTo>
                  <a:cubicBezTo>
                    <a:pt x="72368" y="50827"/>
                    <a:pt x="100027" y="66111"/>
                    <a:pt x="131715" y="83611"/>
                  </a:cubicBezTo>
                  <a:cubicBezTo>
                    <a:pt x="110254" y="99407"/>
                    <a:pt x="92470" y="111338"/>
                    <a:pt x="75894" y="125089"/>
                  </a:cubicBezTo>
                  <a:cubicBezTo>
                    <a:pt x="59219" y="138896"/>
                    <a:pt x="43701" y="154578"/>
                    <a:pt x="28587" y="171736"/>
                  </a:cubicBezTo>
                  <a:cubicBezTo>
                    <a:pt x="66927" y="178782"/>
                    <a:pt x="105216" y="161282"/>
                    <a:pt x="142951" y="179975"/>
                  </a:cubicBezTo>
                  <a:cubicBezTo>
                    <a:pt x="138769" y="182362"/>
                    <a:pt x="134789" y="185941"/>
                    <a:pt x="130356" y="186850"/>
                  </a:cubicBezTo>
                  <a:cubicBezTo>
                    <a:pt x="96550" y="193725"/>
                    <a:pt x="62594" y="199407"/>
                    <a:pt x="27983" y="196453"/>
                  </a:cubicBezTo>
                  <a:cubicBezTo>
                    <a:pt x="27277" y="196396"/>
                    <a:pt x="26522" y="196453"/>
                    <a:pt x="25817" y="196282"/>
                  </a:cubicBezTo>
                  <a:cubicBezTo>
                    <a:pt x="16396" y="194862"/>
                    <a:pt x="5614" y="194805"/>
                    <a:pt x="1382" y="183328"/>
                  </a:cubicBezTo>
                  <a:cubicBezTo>
                    <a:pt x="-3454" y="170203"/>
                    <a:pt x="5362" y="161225"/>
                    <a:pt x="13020" y="153896"/>
                  </a:cubicBezTo>
                  <a:cubicBezTo>
                    <a:pt x="30804" y="136793"/>
                    <a:pt x="49294" y="120657"/>
                    <a:pt x="67582" y="104350"/>
                  </a:cubicBezTo>
                  <a:cubicBezTo>
                    <a:pt x="73174" y="99350"/>
                    <a:pt x="79068" y="94918"/>
                    <a:pt x="86273" y="89009"/>
                  </a:cubicBezTo>
                  <a:cubicBezTo>
                    <a:pt x="70454" y="79804"/>
                    <a:pt x="56196" y="71793"/>
                    <a:pt x="42190" y="63099"/>
                  </a:cubicBezTo>
                  <a:cubicBezTo>
                    <a:pt x="35188" y="58781"/>
                    <a:pt x="28134" y="54009"/>
                    <a:pt x="22239" y="47986"/>
                  </a:cubicBezTo>
                  <a:cubicBezTo>
                    <a:pt x="13473" y="39065"/>
                    <a:pt x="13826" y="31054"/>
                    <a:pt x="24003" y="24577"/>
                  </a:cubicBezTo>
                  <a:cubicBezTo>
                    <a:pt x="35137" y="17474"/>
                    <a:pt x="46976" y="9463"/>
                    <a:pt x="59269" y="7474"/>
                  </a:cubicBezTo>
                  <a:cubicBezTo>
                    <a:pt x="86575" y="3042"/>
                    <a:pt x="114284" y="1622"/>
                    <a:pt x="141892" y="31"/>
                  </a:cubicBezTo>
                  <a:cubicBezTo>
                    <a:pt x="149198" y="-367"/>
                    <a:pt x="156704" y="3156"/>
                    <a:pt x="167234" y="5656"/>
                  </a:cubicBezTo>
                  <a:cubicBezTo>
                    <a:pt x="158266" y="17985"/>
                    <a:pt x="149550" y="17361"/>
                    <a:pt x="141237" y="18156"/>
                  </a:cubicBezTo>
                  <a:cubicBezTo>
                    <a:pt x="109498" y="21167"/>
                    <a:pt x="77759" y="24293"/>
                    <a:pt x="45969" y="27418"/>
                  </a:cubicBezTo>
                  <a:cubicBezTo>
                    <a:pt x="45515" y="30145"/>
                    <a:pt x="45112" y="32815"/>
                    <a:pt x="44659" y="35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8A1A315-BFE4-3089-3118-E15AC276D3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3725" y="5806779"/>
              <a:ext cx="548035" cy="24054"/>
            </a:xfrm>
            <a:custGeom>
              <a:avLst/>
              <a:gdLst>
                <a:gd name="connsiteX0" fmla="*/ 547783 w 548035"/>
                <a:gd name="connsiteY0" fmla="*/ 12179 h 24054"/>
                <a:gd name="connsiteX1" fmla="*/ 527581 w 548035"/>
                <a:gd name="connsiteY1" fmla="*/ 16838 h 24054"/>
                <a:gd name="connsiteX2" fmla="*/ 367725 w 548035"/>
                <a:gd name="connsiteY2" fmla="*/ 24054 h 24054"/>
                <a:gd name="connsiteX3" fmla="*/ 54007 w 548035"/>
                <a:gd name="connsiteY3" fmla="*/ 19850 h 24054"/>
                <a:gd name="connsiteX4" fmla="*/ 21109 w 548035"/>
                <a:gd name="connsiteY4" fmla="*/ 18997 h 24054"/>
                <a:gd name="connsiteX5" fmla="*/ 0 w 548035"/>
                <a:gd name="connsiteY5" fmla="*/ 12748 h 24054"/>
                <a:gd name="connsiteX6" fmla="*/ 16928 w 548035"/>
                <a:gd name="connsiteY6" fmla="*/ 2747 h 24054"/>
                <a:gd name="connsiteX7" fmla="*/ 40959 w 548035"/>
                <a:gd name="connsiteY7" fmla="*/ 930 h 24054"/>
                <a:gd name="connsiteX8" fmla="*/ 326212 w 548035"/>
                <a:gd name="connsiteY8" fmla="*/ 418 h 24054"/>
                <a:gd name="connsiteX9" fmla="*/ 525667 w 548035"/>
                <a:gd name="connsiteY9" fmla="*/ 20 h 24054"/>
                <a:gd name="connsiteX10" fmla="*/ 548036 w 548035"/>
                <a:gd name="connsiteY10" fmla="*/ 3714 h 24054"/>
                <a:gd name="connsiteX11" fmla="*/ 547834 w 548035"/>
                <a:gd name="connsiteY11" fmla="*/ 12179 h 2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35" h="24054">
                  <a:moveTo>
                    <a:pt x="547783" y="12179"/>
                  </a:moveTo>
                  <a:cubicBezTo>
                    <a:pt x="541083" y="13771"/>
                    <a:pt x="534382" y="16498"/>
                    <a:pt x="527581" y="16838"/>
                  </a:cubicBezTo>
                  <a:cubicBezTo>
                    <a:pt x="474279" y="19679"/>
                    <a:pt x="420977" y="24111"/>
                    <a:pt x="367725" y="24054"/>
                  </a:cubicBezTo>
                  <a:cubicBezTo>
                    <a:pt x="263136" y="24054"/>
                    <a:pt x="158597" y="21384"/>
                    <a:pt x="54007" y="19850"/>
                  </a:cubicBezTo>
                  <a:cubicBezTo>
                    <a:pt x="43025" y="19679"/>
                    <a:pt x="32042" y="19850"/>
                    <a:pt x="21109" y="18997"/>
                  </a:cubicBezTo>
                  <a:cubicBezTo>
                    <a:pt x="15769" y="18543"/>
                    <a:pt x="10529" y="15987"/>
                    <a:pt x="0" y="12748"/>
                  </a:cubicBezTo>
                  <a:cubicBezTo>
                    <a:pt x="8817" y="7350"/>
                    <a:pt x="12645" y="3600"/>
                    <a:pt x="16928" y="2747"/>
                  </a:cubicBezTo>
                  <a:cubicBezTo>
                    <a:pt x="24787" y="1214"/>
                    <a:pt x="32898" y="986"/>
                    <a:pt x="40959" y="930"/>
                  </a:cubicBezTo>
                  <a:cubicBezTo>
                    <a:pt x="136026" y="645"/>
                    <a:pt x="231144" y="589"/>
                    <a:pt x="326212" y="418"/>
                  </a:cubicBezTo>
                  <a:cubicBezTo>
                    <a:pt x="392713" y="304"/>
                    <a:pt x="459165" y="-94"/>
                    <a:pt x="525667" y="20"/>
                  </a:cubicBezTo>
                  <a:cubicBezTo>
                    <a:pt x="533123" y="20"/>
                    <a:pt x="540579" y="2407"/>
                    <a:pt x="548036" y="3714"/>
                  </a:cubicBezTo>
                  <a:cubicBezTo>
                    <a:pt x="547985" y="6555"/>
                    <a:pt x="547884" y="9339"/>
                    <a:pt x="547834" y="1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AEBB72-6899-64AC-BAF5-7415353640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10925" y="4148208"/>
              <a:ext cx="122225" cy="243410"/>
            </a:xfrm>
            <a:custGeom>
              <a:avLst/>
              <a:gdLst>
                <a:gd name="connsiteX0" fmla="*/ 81468 w 122225"/>
                <a:gd name="connsiteY0" fmla="*/ 201195 h 243410"/>
                <a:gd name="connsiteX1" fmla="*/ 119858 w 122225"/>
                <a:gd name="connsiteY1" fmla="*/ 197161 h 243410"/>
                <a:gd name="connsiteX2" fmla="*/ 122226 w 122225"/>
                <a:gd name="connsiteY2" fmla="*/ 203525 h 243410"/>
                <a:gd name="connsiteX3" fmla="*/ 106255 w 122225"/>
                <a:gd name="connsiteY3" fmla="*/ 217275 h 243410"/>
                <a:gd name="connsiteX4" fmla="*/ 65598 w 122225"/>
                <a:gd name="connsiteY4" fmla="*/ 243411 h 243410"/>
                <a:gd name="connsiteX5" fmla="*/ 36226 w 122225"/>
                <a:gd name="connsiteY5" fmla="*/ 239150 h 243410"/>
                <a:gd name="connsiteX6" fmla="*/ 12649 w 122225"/>
                <a:gd name="connsiteY6" fmla="*/ 236934 h 243410"/>
                <a:gd name="connsiteX7" fmla="*/ 6603 w 122225"/>
                <a:gd name="connsiteY7" fmla="*/ 226081 h 243410"/>
                <a:gd name="connsiteX8" fmla="*/ 15016 w 122225"/>
                <a:gd name="connsiteY8" fmla="*/ 217388 h 243410"/>
                <a:gd name="connsiteX9" fmla="*/ 53659 w 122225"/>
                <a:gd name="connsiteY9" fmla="*/ 211706 h 243410"/>
                <a:gd name="connsiteX10" fmla="*/ 53659 w 122225"/>
                <a:gd name="connsiteY10" fmla="*/ 97558 h 243410"/>
                <a:gd name="connsiteX11" fmla="*/ 46152 w 122225"/>
                <a:gd name="connsiteY11" fmla="*/ 111990 h 243410"/>
                <a:gd name="connsiteX12" fmla="*/ 15874 w 122225"/>
                <a:gd name="connsiteY12" fmla="*/ 183354 h 243410"/>
                <a:gd name="connsiteX13" fmla="*/ 2573 w 122225"/>
                <a:gd name="connsiteY13" fmla="*/ 190513 h 243410"/>
                <a:gd name="connsiteX14" fmla="*/ 810 w 122225"/>
                <a:gd name="connsiteY14" fmla="*/ 175513 h 243410"/>
                <a:gd name="connsiteX15" fmla="*/ 30181 w 122225"/>
                <a:gd name="connsiteY15" fmla="*/ 101024 h 243410"/>
                <a:gd name="connsiteX16" fmla="*/ 53659 w 122225"/>
                <a:gd name="connsiteY16" fmla="*/ 21364 h 243410"/>
                <a:gd name="connsiteX17" fmla="*/ 57488 w 122225"/>
                <a:gd name="connsiteY17" fmla="*/ 7387 h 243410"/>
                <a:gd name="connsiteX18" fmla="*/ 69528 w 122225"/>
                <a:gd name="connsiteY18" fmla="*/ 0 h 243410"/>
                <a:gd name="connsiteX19" fmla="*/ 77640 w 122225"/>
                <a:gd name="connsiteY19" fmla="*/ 9546 h 243410"/>
                <a:gd name="connsiteX20" fmla="*/ 79655 w 122225"/>
                <a:gd name="connsiteY20" fmla="*/ 34092 h 243410"/>
                <a:gd name="connsiteX21" fmla="*/ 81418 w 122225"/>
                <a:gd name="connsiteY21" fmla="*/ 175115 h 243410"/>
                <a:gd name="connsiteX22" fmla="*/ 81418 w 122225"/>
                <a:gd name="connsiteY22" fmla="*/ 201195 h 24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25" h="243410">
                  <a:moveTo>
                    <a:pt x="81468" y="201195"/>
                  </a:moveTo>
                  <a:cubicBezTo>
                    <a:pt x="96482" y="199604"/>
                    <a:pt x="108169" y="198354"/>
                    <a:pt x="119858" y="197161"/>
                  </a:cubicBezTo>
                  <a:cubicBezTo>
                    <a:pt x="120664" y="199263"/>
                    <a:pt x="121420" y="201422"/>
                    <a:pt x="122226" y="203525"/>
                  </a:cubicBezTo>
                  <a:cubicBezTo>
                    <a:pt x="116935" y="208127"/>
                    <a:pt x="111948" y="213411"/>
                    <a:pt x="106255" y="217275"/>
                  </a:cubicBezTo>
                  <a:cubicBezTo>
                    <a:pt x="93660" y="225854"/>
                    <a:pt x="80662" y="233809"/>
                    <a:pt x="65598" y="243411"/>
                  </a:cubicBezTo>
                  <a:cubicBezTo>
                    <a:pt x="58847" y="237218"/>
                    <a:pt x="48419" y="235627"/>
                    <a:pt x="36226" y="239150"/>
                  </a:cubicBezTo>
                  <a:cubicBezTo>
                    <a:pt x="28921" y="241252"/>
                    <a:pt x="20256" y="239150"/>
                    <a:pt x="12649" y="236934"/>
                  </a:cubicBezTo>
                  <a:cubicBezTo>
                    <a:pt x="9827" y="236138"/>
                    <a:pt x="6250" y="229547"/>
                    <a:pt x="6603" y="226081"/>
                  </a:cubicBezTo>
                  <a:cubicBezTo>
                    <a:pt x="6956" y="222729"/>
                    <a:pt x="11641" y="218127"/>
                    <a:pt x="15016" y="217388"/>
                  </a:cubicBezTo>
                  <a:cubicBezTo>
                    <a:pt x="27108" y="214831"/>
                    <a:pt x="39502" y="213695"/>
                    <a:pt x="53659" y="211706"/>
                  </a:cubicBezTo>
                  <a:lnTo>
                    <a:pt x="53659" y="97558"/>
                  </a:lnTo>
                  <a:cubicBezTo>
                    <a:pt x="50585" y="103467"/>
                    <a:pt x="48066" y="107558"/>
                    <a:pt x="46152" y="111990"/>
                  </a:cubicBezTo>
                  <a:cubicBezTo>
                    <a:pt x="35975" y="135740"/>
                    <a:pt x="26000" y="159547"/>
                    <a:pt x="15874" y="183354"/>
                  </a:cubicBezTo>
                  <a:cubicBezTo>
                    <a:pt x="13103" y="189831"/>
                    <a:pt x="8820" y="195684"/>
                    <a:pt x="2573" y="190513"/>
                  </a:cubicBezTo>
                  <a:cubicBezTo>
                    <a:pt x="3" y="188411"/>
                    <a:pt x="-752" y="179718"/>
                    <a:pt x="810" y="175513"/>
                  </a:cubicBezTo>
                  <a:cubicBezTo>
                    <a:pt x="10180" y="150456"/>
                    <a:pt x="21465" y="126308"/>
                    <a:pt x="30181" y="101024"/>
                  </a:cubicBezTo>
                  <a:cubicBezTo>
                    <a:pt x="39149" y="75001"/>
                    <a:pt x="45951" y="47955"/>
                    <a:pt x="53659" y="21364"/>
                  </a:cubicBezTo>
                  <a:cubicBezTo>
                    <a:pt x="55018" y="16705"/>
                    <a:pt x="54918" y="10853"/>
                    <a:pt x="57488" y="7387"/>
                  </a:cubicBezTo>
                  <a:cubicBezTo>
                    <a:pt x="60308" y="3580"/>
                    <a:pt x="65397" y="57"/>
                    <a:pt x="69528" y="0"/>
                  </a:cubicBezTo>
                  <a:cubicBezTo>
                    <a:pt x="72299" y="-56"/>
                    <a:pt x="76783" y="5625"/>
                    <a:pt x="77640" y="9546"/>
                  </a:cubicBezTo>
                  <a:cubicBezTo>
                    <a:pt x="79352" y="17444"/>
                    <a:pt x="79554" y="25853"/>
                    <a:pt x="79655" y="34092"/>
                  </a:cubicBezTo>
                  <a:cubicBezTo>
                    <a:pt x="80359" y="81080"/>
                    <a:pt x="80864" y="128126"/>
                    <a:pt x="81418" y="175115"/>
                  </a:cubicBezTo>
                  <a:cubicBezTo>
                    <a:pt x="81518" y="183297"/>
                    <a:pt x="81418" y="191422"/>
                    <a:pt x="81418" y="201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B693DE5-738F-025A-482C-292EF836A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3738" y="6520892"/>
              <a:ext cx="207041" cy="87620"/>
            </a:xfrm>
            <a:custGeom>
              <a:avLst/>
              <a:gdLst>
                <a:gd name="connsiteX0" fmla="*/ 98499 w 207041"/>
                <a:gd name="connsiteY0" fmla="*/ 57503 h 87620"/>
                <a:gd name="connsiteX1" fmla="*/ 107013 w 207041"/>
                <a:gd name="connsiteY1" fmla="*/ 32674 h 87620"/>
                <a:gd name="connsiteX2" fmla="*/ 121875 w 207041"/>
                <a:gd name="connsiteY2" fmla="*/ 13923 h 87620"/>
                <a:gd name="connsiteX3" fmla="*/ 141120 w 207041"/>
                <a:gd name="connsiteY3" fmla="*/ 26821 h 87620"/>
                <a:gd name="connsiteX4" fmla="*/ 145352 w 207041"/>
                <a:gd name="connsiteY4" fmla="*/ 34207 h 87620"/>
                <a:gd name="connsiteX5" fmla="*/ 160617 w 207041"/>
                <a:gd name="connsiteY5" fmla="*/ 13867 h 87620"/>
                <a:gd name="connsiteX6" fmla="*/ 199864 w 207041"/>
                <a:gd name="connsiteY6" fmla="*/ 20287 h 87620"/>
                <a:gd name="connsiteX7" fmla="*/ 207018 w 207041"/>
                <a:gd name="connsiteY7" fmla="*/ 51083 h 87620"/>
                <a:gd name="connsiteX8" fmla="*/ 200065 w 207041"/>
                <a:gd name="connsiteY8" fmla="*/ 67390 h 87620"/>
                <a:gd name="connsiteX9" fmla="*/ 186060 w 207041"/>
                <a:gd name="connsiteY9" fmla="*/ 58753 h 87620"/>
                <a:gd name="connsiteX10" fmla="*/ 176487 w 207041"/>
                <a:gd name="connsiteY10" fmla="*/ 38014 h 87620"/>
                <a:gd name="connsiteX11" fmla="*/ 128223 w 207041"/>
                <a:gd name="connsiteY11" fmla="*/ 58753 h 87620"/>
                <a:gd name="connsiteX12" fmla="*/ 63988 w 207041"/>
                <a:gd name="connsiteY12" fmla="*/ 59378 h 87620"/>
                <a:gd name="connsiteX13" fmla="*/ 45952 w 207041"/>
                <a:gd name="connsiteY13" fmla="*/ 78980 h 87620"/>
                <a:gd name="connsiteX14" fmla="*/ 1466 w 207041"/>
                <a:gd name="connsiteY14" fmla="*/ 60571 h 87620"/>
                <a:gd name="connsiteX15" fmla="*/ 46607 w 207041"/>
                <a:gd name="connsiteY15" fmla="*/ 60 h 87620"/>
                <a:gd name="connsiteX16" fmla="*/ 59555 w 207041"/>
                <a:gd name="connsiteY16" fmla="*/ 1253 h 87620"/>
                <a:gd name="connsiteX17" fmla="*/ 83485 w 207041"/>
                <a:gd name="connsiteY17" fmla="*/ 23412 h 87620"/>
                <a:gd name="connsiteX18" fmla="*/ 98448 w 207041"/>
                <a:gd name="connsiteY18" fmla="*/ 57503 h 87620"/>
                <a:gd name="connsiteX19" fmla="*/ 51897 w 207041"/>
                <a:gd name="connsiteY19" fmla="*/ 24321 h 87620"/>
                <a:gd name="connsiteX20" fmla="*/ 28420 w 207041"/>
                <a:gd name="connsiteY20" fmla="*/ 63924 h 87620"/>
                <a:gd name="connsiteX21" fmla="*/ 51897 w 207041"/>
                <a:gd name="connsiteY21" fmla="*/ 24321 h 8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041" h="87620">
                  <a:moveTo>
                    <a:pt x="98499" y="57503"/>
                  </a:moveTo>
                  <a:cubicBezTo>
                    <a:pt x="101975" y="47503"/>
                    <a:pt x="104847" y="40174"/>
                    <a:pt x="107013" y="32674"/>
                  </a:cubicBezTo>
                  <a:cubicBezTo>
                    <a:pt x="109532" y="23810"/>
                    <a:pt x="111900" y="15059"/>
                    <a:pt x="121875" y="13923"/>
                  </a:cubicBezTo>
                  <a:cubicBezTo>
                    <a:pt x="131044" y="12900"/>
                    <a:pt x="137140" y="17900"/>
                    <a:pt x="141120" y="26821"/>
                  </a:cubicBezTo>
                  <a:cubicBezTo>
                    <a:pt x="142078" y="28980"/>
                    <a:pt x="143488" y="30969"/>
                    <a:pt x="145352" y="34207"/>
                  </a:cubicBezTo>
                  <a:cubicBezTo>
                    <a:pt x="151297" y="26253"/>
                    <a:pt x="155579" y="19662"/>
                    <a:pt x="160617" y="13867"/>
                  </a:cubicBezTo>
                  <a:cubicBezTo>
                    <a:pt x="174069" y="-1645"/>
                    <a:pt x="191904" y="912"/>
                    <a:pt x="199864" y="20287"/>
                  </a:cubicBezTo>
                  <a:cubicBezTo>
                    <a:pt x="203793" y="29833"/>
                    <a:pt x="206212" y="40628"/>
                    <a:pt x="207018" y="51083"/>
                  </a:cubicBezTo>
                  <a:cubicBezTo>
                    <a:pt x="207421" y="56253"/>
                    <a:pt x="202533" y="61935"/>
                    <a:pt x="200065" y="67390"/>
                  </a:cubicBezTo>
                  <a:cubicBezTo>
                    <a:pt x="195329" y="64606"/>
                    <a:pt x="189385" y="63015"/>
                    <a:pt x="186060" y="58753"/>
                  </a:cubicBezTo>
                  <a:cubicBezTo>
                    <a:pt x="181979" y="53526"/>
                    <a:pt x="180064" y="46083"/>
                    <a:pt x="176487" y="38014"/>
                  </a:cubicBezTo>
                  <a:cubicBezTo>
                    <a:pt x="163439" y="57219"/>
                    <a:pt x="147267" y="64094"/>
                    <a:pt x="128223" y="58753"/>
                  </a:cubicBezTo>
                  <a:cubicBezTo>
                    <a:pt x="102781" y="89662"/>
                    <a:pt x="88725" y="89890"/>
                    <a:pt x="63988" y="59378"/>
                  </a:cubicBezTo>
                  <a:cubicBezTo>
                    <a:pt x="58043" y="65913"/>
                    <a:pt x="52501" y="73185"/>
                    <a:pt x="45952" y="78980"/>
                  </a:cubicBezTo>
                  <a:cubicBezTo>
                    <a:pt x="27009" y="95799"/>
                    <a:pt x="6706" y="87219"/>
                    <a:pt x="1466" y="60571"/>
                  </a:cubicBezTo>
                  <a:cubicBezTo>
                    <a:pt x="-5637" y="24548"/>
                    <a:pt x="13659" y="-1417"/>
                    <a:pt x="46607" y="60"/>
                  </a:cubicBezTo>
                  <a:cubicBezTo>
                    <a:pt x="50940" y="230"/>
                    <a:pt x="55273" y="1480"/>
                    <a:pt x="59555" y="1253"/>
                  </a:cubicBezTo>
                  <a:cubicBezTo>
                    <a:pt x="80110" y="116"/>
                    <a:pt x="79858" y="60"/>
                    <a:pt x="83485" y="23412"/>
                  </a:cubicBezTo>
                  <a:cubicBezTo>
                    <a:pt x="85198" y="34378"/>
                    <a:pt x="85501" y="46423"/>
                    <a:pt x="98448" y="57503"/>
                  </a:cubicBezTo>
                  <a:close/>
                  <a:moveTo>
                    <a:pt x="51897" y="24321"/>
                  </a:moveTo>
                  <a:cubicBezTo>
                    <a:pt x="24994" y="24208"/>
                    <a:pt x="20057" y="32901"/>
                    <a:pt x="28420" y="63924"/>
                  </a:cubicBezTo>
                  <a:cubicBezTo>
                    <a:pt x="42224" y="55344"/>
                    <a:pt x="49227" y="42730"/>
                    <a:pt x="51897" y="243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05B39D0-0164-64AE-099F-B6C3A1BA89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49552" y="3728774"/>
              <a:ext cx="115261" cy="161015"/>
            </a:xfrm>
            <a:custGeom>
              <a:avLst/>
              <a:gdLst>
                <a:gd name="connsiteX0" fmla="*/ 41405 w 115261"/>
                <a:gd name="connsiteY0" fmla="*/ 27443 h 161015"/>
                <a:gd name="connsiteX1" fmla="*/ 27904 w 115261"/>
                <a:gd name="connsiteY1" fmla="*/ 66648 h 161015"/>
                <a:gd name="connsiteX2" fmla="*/ 25486 w 115261"/>
                <a:gd name="connsiteY2" fmla="*/ 143126 h 161015"/>
                <a:gd name="connsiteX3" fmla="*/ 24629 w 115261"/>
                <a:gd name="connsiteY3" fmla="*/ 150342 h 161015"/>
                <a:gd name="connsiteX4" fmla="*/ 11731 w 115261"/>
                <a:gd name="connsiteY4" fmla="*/ 160285 h 161015"/>
                <a:gd name="connsiteX5" fmla="*/ 2361 w 115261"/>
                <a:gd name="connsiteY5" fmla="*/ 150115 h 161015"/>
                <a:gd name="connsiteX6" fmla="*/ 144 w 115261"/>
                <a:gd name="connsiteY6" fmla="*/ 95910 h 161015"/>
                <a:gd name="connsiteX7" fmla="*/ 5182 w 115261"/>
                <a:gd name="connsiteY7" fmla="*/ 19546 h 161015"/>
                <a:gd name="connsiteX8" fmla="*/ 9363 w 115261"/>
                <a:gd name="connsiteY8" fmla="*/ 0 h 161015"/>
                <a:gd name="connsiteX9" fmla="*/ 41607 w 115261"/>
                <a:gd name="connsiteY9" fmla="*/ 2500 h 161015"/>
                <a:gd name="connsiteX10" fmla="*/ 64177 w 115261"/>
                <a:gd name="connsiteY10" fmla="*/ 23466 h 161015"/>
                <a:gd name="connsiteX11" fmla="*/ 65689 w 115261"/>
                <a:gd name="connsiteY11" fmla="*/ 51818 h 161015"/>
                <a:gd name="connsiteX12" fmla="*/ 86193 w 115261"/>
                <a:gd name="connsiteY12" fmla="*/ 54659 h 161015"/>
                <a:gd name="connsiteX13" fmla="*/ 112643 w 115261"/>
                <a:gd name="connsiteY13" fmla="*/ 106478 h 161015"/>
                <a:gd name="connsiteX14" fmla="*/ 59290 w 115261"/>
                <a:gd name="connsiteY14" fmla="*/ 159831 h 161015"/>
                <a:gd name="connsiteX15" fmla="*/ 37476 w 115261"/>
                <a:gd name="connsiteY15" fmla="*/ 149092 h 161015"/>
                <a:gd name="connsiteX16" fmla="*/ 56369 w 115261"/>
                <a:gd name="connsiteY16" fmla="*/ 134489 h 161015"/>
                <a:gd name="connsiteX17" fmla="*/ 85790 w 115261"/>
                <a:gd name="connsiteY17" fmla="*/ 102103 h 161015"/>
                <a:gd name="connsiteX18" fmla="*/ 86244 w 115261"/>
                <a:gd name="connsiteY18" fmla="*/ 82046 h 161015"/>
                <a:gd name="connsiteX19" fmla="*/ 66696 w 115261"/>
                <a:gd name="connsiteY19" fmla="*/ 78921 h 161015"/>
                <a:gd name="connsiteX20" fmla="*/ 53295 w 115261"/>
                <a:gd name="connsiteY20" fmla="*/ 87103 h 161015"/>
                <a:gd name="connsiteX21" fmla="*/ 35410 w 115261"/>
                <a:gd name="connsiteY21" fmla="*/ 87159 h 161015"/>
                <a:gd name="connsiteX22" fmla="*/ 34554 w 115261"/>
                <a:gd name="connsiteY22" fmla="*/ 69432 h 161015"/>
                <a:gd name="connsiteX23" fmla="*/ 42211 w 115261"/>
                <a:gd name="connsiteY23" fmla="*/ 41250 h 161015"/>
                <a:gd name="connsiteX24" fmla="*/ 41405 w 115261"/>
                <a:gd name="connsiteY24" fmla="*/ 27500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261" h="161015">
                  <a:moveTo>
                    <a:pt x="41405" y="27443"/>
                  </a:moveTo>
                  <a:cubicBezTo>
                    <a:pt x="29717" y="39091"/>
                    <a:pt x="28155" y="52330"/>
                    <a:pt x="27904" y="66648"/>
                  </a:cubicBezTo>
                  <a:cubicBezTo>
                    <a:pt x="27500" y="92160"/>
                    <a:pt x="26342" y="117614"/>
                    <a:pt x="25486" y="143126"/>
                  </a:cubicBezTo>
                  <a:cubicBezTo>
                    <a:pt x="25385" y="145569"/>
                    <a:pt x="25838" y="149092"/>
                    <a:pt x="24629" y="150342"/>
                  </a:cubicBezTo>
                  <a:cubicBezTo>
                    <a:pt x="20699" y="154376"/>
                    <a:pt x="16417" y="159490"/>
                    <a:pt x="11731" y="160285"/>
                  </a:cubicBezTo>
                  <a:cubicBezTo>
                    <a:pt x="8961" y="160740"/>
                    <a:pt x="2714" y="154092"/>
                    <a:pt x="2361" y="150115"/>
                  </a:cubicBezTo>
                  <a:cubicBezTo>
                    <a:pt x="698" y="132160"/>
                    <a:pt x="-410" y="113921"/>
                    <a:pt x="144" y="95910"/>
                  </a:cubicBezTo>
                  <a:cubicBezTo>
                    <a:pt x="900" y="70398"/>
                    <a:pt x="3167" y="44943"/>
                    <a:pt x="5182" y="19546"/>
                  </a:cubicBezTo>
                  <a:cubicBezTo>
                    <a:pt x="5686" y="13352"/>
                    <a:pt x="7752" y="7329"/>
                    <a:pt x="9363" y="0"/>
                  </a:cubicBezTo>
                  <a:cubicBezTo>
                    <a:pt x="21052" y="1875"/>
                    <a:pt x="30372" y="6818"/>
                    <a:pt x="41607" y="2500"/>
                  </a:cubicBezTo>
                  <a:cubicBezTo>
                    <a:pt x="52237" y="-1591"/>
                    <a:pt x="61809" y="8921"/>
                    <a:pt x="64177" y="23466"/>
                  </a:cubicBezTo>
                  <a:cubicBezTo>
                    <a:pt x="65588" y="32273"/>
                    <a:pt x="65185" y="41421"/>
                    <a:pt x="65689" y="51818"/>
                  </a:cubicBezTo>
                  <a:cubicBezTo>
                    <a:pt x="72339" y="52727"/>
                    <a:pt x="79392" y="53012"/>
                    <a:pt x="86193" y="54659"/>
                  </a:cubicBezTo>
                  <a:cubicBezTo>
                    <a:pt x="110023" y="60512"/>
                    <a:pt x="120603" y="80455"/>
                    <a:pt x="112643" y="106478"/>
                  </a:cubicBezTo>
                  <a:cubicBezTo>
                    <a:pt x="103877" y="135114"/>
                    <a:pt x="85236" y="152728"/>
                    <a:pt x="59290" y="159831"/>
                  </a:cubicBezTo>
                  <a:cubicBezTo>
                    <a:pt x="51784" y="161876"/>
                    <a:pt x="43219" y="162842"/>
                    <a:pt x="37476" y="149092"/>
                  </a:cubicBezTo>
                  <a:cubicBezTo>
                    <a:pt x="43924" y="144206"/>
                    <a:pt x="50726" y="140058"/>
                    <a:pt x="56369" y="134489"/>
                  </a:cubicBezTo>
                  <a:cubicBezTo>
                    <a:pt x="66696" y="124319"/>
                    <a:pt x="77225" y="114035"/>
                    <a:pt x="85790" y="102103"/>
                  </a:cubicBezTo>
                  <a:cubicBezTo>
                    <a:pt x="88864" y="97841"/>
                    <a:pt x="88763" y="87330"/>
                    <a:pt x="86244" y="82046"/>
                  </a:cubicBezTo>
                  <a:cubicBezTo>
                    <a:pt x="82163" y="73466"/>
                    <a:pt x="73699" y="75398"/>
                    <a:pt x="66696" y="78921"/>
                  </a:cubicBezTo>
                  <a:cubicBezTo>
                    <a:pt x="62062" y="81250"/>
                    <a:pt x="58081" y="85853"/>
                    <a:pt x="53295" y="87103"/>
                  </a:cubicBezTo>
                  <a:cubicBezTo>
                    <a:pt x="47502" y="88694"/>
                    <a:pt x="40347" y="89773"/>
                    <a:pt x="35410" y="87159"/>
                  </a:cubicBezTo>
                  <a:cubicBezTo>
                    <a:pt x="33093" y="85967"/>
                    <a:pt x="33445" y="75341"/>
                    <a:pt x="34554" y="69432"/>
                  </a:cubicBezTo>
                  <a:cubicBezTo>
                    <a:pt x="36317" y="59830"/>
                    <a:pt x="40045" y="50739"/>
                    <a:pt x="42211" y="41250"/>
                  </a:cubicBezTo>
                  <a:cubicBezTo>
                    <a:pt x="43018" y="37671"/>
                    <a:pt x="41809" y="33523"/>
                    <a:pt x="41405" y="2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4DF8DD-6809-7EF7-9140-56DA060CC2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89176" y="5750647"/>
              <a:ext cx="170809" cy="209108"/>
            </a:xfrm>
            <a:custGeom>
              <a:avLst/>
              <a:gdLst>
                <a:gd name="connsiteX0" fmla="*/ 31929 w 170809"/>
                <a:gd name="connsiteY0" fmla="*/ 162573 h 209108"/>
                <a:gd name="connsiteX1" fmla="*/ 81805 w 170809"/>
                <a:gd name="connsiteY1" fmla="*/ 121437 h 209108"/>
                <a:gd name="connsiteX2" fmla="*/ 124478 w 170809"/>
                <a:gd name="connsiteY2" fmla="*/ 90187 h 209108"/>
                <a:gd name="connsiteX3" fmla="*/ 81705 w 170809"/>
                <a:gd name="connsiteY3" fmla="*/ 78255 h 209108"/>
                <a:gd name="connsiteX4" fmla="*/ 102008 w 170809"/>
                <a:gd name="connsiteY4" fmla="*/ 21266 h 209108"/>
                <a:gd name="connsiteX5" fmla="*/ 84425 w 170809"/>
                <a:gd name="connsiteY5" fmla="*/ 24107 h 209108"/>
                <a:gd name="connsiteX6" fmla="*/ 77675 w 170809"/>
                <a:gd name="connsiteY6" fmla="*/ 19561 h 209108"/>
                <a:gd name="connsiteX7" fmla="*/ 79387 w 170809"/>
                <a:gd name="connsiteY7" fmla="*/ 8538 h 209108"/>
                <a:gd name="connsiteX8" fmla="*/ 116417 w 170809"/>
                <a:gd name="connsiteY8" fmla="*/ 3368 h 209108"/>
                <a:gd name="connsiteX9" fmla="*/ 122866 w 170809"/>
                <a:gd name="connsiteY9" fmla="*/ 36493 h 209108"/>
                <a:gd name="connsiteX10" fmla="*/ 113444 w 170809"/>
                <a:gd name="connsiteY10" fmla="*/ 58766 h 209108"/>
                <a:gd name="connsiteX11" fmla="*/ 146948 w 170809"/>
                <a:gd name="connsiteY11" fmla="*/ 102857 h 209108"/>
                <a:gd name="connsiteX12" fmla="*/ 156067 w 170809"/>
                <a:gd name="connsiteY12" fmla="*/ 209108 h 209108"/>
                <a:gd name="connsiteX13" fmla="*/ 146191 w 170809"/>
                <a:gd name="connsiteY13" fmla="*/ 187687 h 209108"/>
                <a:gd name="connsiteX14" fmla="*/ 146292 w 170809"/>
                <a:gd name="connsiteY14" fmla="*/ 150642 h 209108"/>
                <a:gd name="connsiteX15" fmla="*/ 143270 w 170809"/>
                <a:gd name="connsiteY15" fmla="*/ 125073 h 209108"/>
                <a:gd name="connsiteX16" fmla="*/ 122563 w 170809"/>
                <a:gd name="connsiteY16" fmla="*/ 130926 h 209108"/>
                <a:gd name="connsiteX17" fmla="*/ 80143 w 170809"/>
                <a:gd name="connsiteY17" fmla="*/ 140414 h 209108"/>
                <a:gd name="connsiteX18" fmla="*/ 51225 w 170809"/>
                <a:gd name="connsiteY18" fmla="*/ 173028 h 209108"/>
                <a:gd name="connsiteX19" fmla="*/ 50469 w 170809"/>
                <a:gd name="connsiteY19" fmla="*/ 195130 h 209108"/>
                <a:gd name="connsiteX20" fmla="*/ 41300 w 170809"/>
                <a:gd name="connsiteY20" fmla="*/ 206778 h 209108"/>
                <a:gd name="connsiteX21" fmla="*/ 27999 w 170809"/>
                <a:gd name="connsiteY21" fmla="*/ 202517 h 209108"/>
                <a:gd name="connsiteX22" fmla="*/ 341 w 170809"/>
                <a:gd name="connsiteY22" fmla="*/ 146665 h 209108"/>
                <a:gd name="connsiteX23" fmla="*/ 2105 w 170809"/>
                <a:gd name="connsiteY23" fmla="*/ 138142 h 209108"/>
                <a:gd name="connsiteX24" fmla="*/ 11828 w 170809"/>
                <a:gd name="connsiteY24" fmla="*/ 137914 h 209108"/>
                <a:gd name="connsiteX25" fmla="*/ 31828 w 170809"/>
                <a:gd name="connsiteY25" fmla="*/ 162687 h 2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0809" h="209108">
                  <a:moveTo>
                    <a:pt x="31929" y="162573"/>
                  </a:moveTo>
                  <a:cubicBezTo>
                    <a:pt x="39486" y="134164"/>
                    <a:pt x="58833" y="125641"/>
                    <a:pt x="81805" y="121437"/>
                  </a:cubicBezTo>
                  <a:cubicBezTo>
                    <a:pt x="99238" y="118255"/>
                    <a:pt x="115258" y="110528"/>
                    <a:pt x="124478" y="90187"/>
                  </a:cubicBezTo>
                  <a:cubicBezTo>
                    <a:pt x="113394" y="70641"/>
                    <a:pt x="94501" y="91096"/>
                    <a:pt x="81705" y="78255"/>
                  </a:cubicBezTo>
                  <a:cubicBezTo>
                    <a:pt x="76516" y="55300"/>
                    <a:pt x="103872" y="45527"/>
                    <a:pt x="102008" y="21266"/>
                  </a:cubicBezTo>
                  <a:cubicBezTo>
                    <a:pt x="95459" y="22402"/>
                    <a:pt x="89967" y="23993"/>
                    <a:pt x="84425" y="24107"/>
                  </a:cubicBezTo>
                  <a:cubicBezTo>
                    <a:pt x="82108" y="24107"/>
                    <a:pt x="78127" y="21607"/>
                    <a:pt x="77675" y="19561"/>
                  </a:cubicBezTo>
                  <a:cubicBezTo>
                    <a:pt x="76969" y="16152"/>
                    <a:pt x="77523" y="11152"/>
                    <a:pt x="79387" y="8538"/>
                  </a:cubicBezTo>
                  <a:cubicBezTo>
                    <a:pt x="85634" y="-212"/>
                    <a:pt x="107197" y="-2769"/>
                    <a:pt x="116417" y="3368"/>
                  </a:cubicBezTo>
                  <a:cubicBezTo>
                    <a:pt x="125183" y="9220"/>
                    <a:pt x="127803" y="21436"/>
                    <a:pt x="122866" y="36493"/>
                  </a:cubicBezTo>
                  <a:cubicBezTo>
                    <a:pt x="120347" y="44164"/>
                    <a:pt x="116619" y="51323"/>
                    <a:pt x="113444" y="58766"/>
                  </a:cubicBezTo>
                  <a:cubicBezTo>
                    <a:pt x="145789" y="70528"/>
                    <a:pt x="147551" y="72914"/>
                    <a:pt x="146948" y="102857"/>
                  </a:cubicBezTo>
                  <a:cubicBezTo>
                    <a:pt x="174203" y="127857"/>
                    <a:pt x="179291" y="185074"/>
                    <a:pt x="156067" y="209108"/>
                  </a:cubicBezTo>
                  <a:cubicBezTo>
                    <a:pt x="145738" y="206210"/>
                    <a:pt x="146292" y="196608"/>
                    <a:pt x="146191" y="187687"/>
                  </a:cubicBezTo>
                  <a:cubicBezTo>
                    <a:pt x="146040" y="175358"/>
                    <a:pt x="146695" y="162971"/>
                    <a:pt x="146292" y="150642"/>
                  </a:cubicBezTo>
                  <a:cubicBezTo>
                    <a:pt x="146040" y="142744"/>
                    <a:pt x="144479" y="134903"/>
                    <a:pt x="143270" y="125073"/>
                  </a:cubicBezTo>
                  <a:cubicBezTo>
                    <a:pt x="134856" y="127460"/>
                    <a:pt x="128760" y="129448"/>
                    <a:pt x="122563" y="130926"/>
                  </a:cubicBezTo>
                  <a:cubicBezTo>
                    <a:pt x="108456" y="134278"/>
                    <a:pt x="94400" y="138539"/>
                    <a:pt x="80143" y="140414"/>
                  </a:cubicBezTo>
                  <a:cubicBezTo>
                    <a:pt x="61049" y="142914"/>
                    <a:pt x="52836" y="150983"/>
                    <a:pt x="51225" y="173028"/>
                  </a:cubicBezTo>
                  <a:cubicBezTo>
                    <a:pt x="50670" y="180414"/>
                    <a:pt x="52081" y="188142"/>
                    <a:pt x="50469" y="195130"/>
                  </a:cubicBezTo>
                  <a:cubicBezTo>
                    <a:pt x="49411" y="199790"/>
                    <a:pt x="45129" y="205585"/>
                    <a:pt x="41300" y="206778"/>
                  </a:cubicBezTo>
                  <a:cubicBezTo>
                    <a:pt x="37371" y="208028"/>
                    <a:pt x="29914" y="205983"/>
                    <a:pt x="27999" y="202517"/>
                  </a:cubicBezTo>
                  <a:cubicBezTo>
                    <a:pt x="18024" y="184448"/>
                    <a:pt x="9157" y="165528"/>
                    <a:pt x="341" y="146665"/>
                  </a:cubicBezTo>
                  <a:cubicBezTo>
                    <a:pt x="-616" y="144562"/>
                    <a:pt x="593" y="138880"/>
                    <a:pt x="2105" y="138142"/>
                  </a:cubicBezTo>
                  <a:cubicBezTo>
                    <a:pt x="4926" y="136721"/>
                    <a:pt x="10064" y="136040"/>
                    <a:pt x="11828" y="137914"/>
                  </a:cubicBezTo>
                  <a:cubicBezTo>
                    <a:pt x="18629" y="145073"/>
                    <a:pt x="24473" y="153369"/>
                    <a:pt x="31828" y="162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682A94F-73AA-940A-8E2E-7C62107A4F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72940" y="6672215"/>
              <a:ext cx="584208" cy="54650"/>
            </a:xfrm>
            <a:custGeom>
              <a:avLst/>
              <a:gdLst>
                <a:gd name="connsiteX0" fmla="*/ 0 w 584208"/>
                <a:gd name="connsiteY0" fmla="*/ 43511 h 54650"/>
                <a:gd name="connsiteX1" fmla="*/ 26097 w 584208"/>
                <a:gd name="connsiteY1" fmla="*/ 36239 h 54650"/>
                <a:gd name="connsiteX2" fmla="*/ 126757 w 584208"/>
                <a:gd name="connsiteY2" fmla="*/ 28624 h 54650"/>
                <a:gd name="connsiteX3" fmla="*/ 301626 w 584208"/>
                <a:gd name="connsiteY3" fmla="*/ 12602 h 54650"/>
                <a:gd name="connsiteX4" fmla="*/ 542695 w 584208"/>
                <a:gd name="connsiteY4" fmla="*/ 215 h 54650"/>
                <a:gd name="connsiteX5" fmla="*/ 584208 w 584208"/>
                <a:gd name="connsiteY5" fmla="*/ 4818 h 54650"/>
                <a:gd name="connsiteX6" fmla="*/ 554635 w 584208"/>
                <a:gd name="connsiteY6" fmla="*/ 11465 h 54650"/>
                <a:gd name="connsiteX7" fmla="*/ 405913 w 584208"/>
                <a:gd name="connsiteY7" fmla="*/ 24022 h 54650"/>
                <a:gd name="connsiteX8" fmla="*/ 158647 w 584208"/>
                <a:gd name="connsiteY8" fmla="*/ 44023 h 54650"/>
                <a:gd name="connsiteX9" fmla="*/ 44738 w 584208"/>
                <a:gd name="connsiteY9" fmla="*/ 50897 h 54650"/>
                <a:gd name="connsiteX10" fmla="*/ 14207 w 584208"/>
                <a:gd name="connsiteY10" fmla="*/ 54363 h 54650"/>
                <a:gd name="connsiteX11" fmla="*/ 50 w 584208"/>
                <a:gd name="connsiteY11" fmla="*/ 43454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4208" h="54650">
                  <a:moveTo>
                    <a:pt x="0" y="43511"/>
                  </a:moveTo>
                  <a:cubicBezTo>
                    <a:pt x="8615" y="41011"/>
                    <a:pt x="17230" y="37033"/>
                    <a:pt x="26097" y="36239"/>
                  </a:cubicBezTo>
                  <a:cubicBezTo>
                    <a:pt x="59600" y="33170"/>
                    <a:pt x="93254" y="31579"/>
                    <a:pt x="126757" y="28624"/>
                  </a:cubicBezTo>
                  <a:cubicBezTo>
                    <a:pt x="185046" y="23511"/>
                    <a:pt x="243236" y="16465"/>
                    <a:pt x="301626" y="12602"/>
                  </a:cubicBezTo>
                  <a:cubicBezTo>
                    <a:pt x="381932" y="7260"/>
                    <a:pt x="462339" y="4079"/>
                    <a:pt x="542695" y="215"/>
                  </a:cubicBezTo>
                  <a:cubicBezTo>
                    <a:pt x="556197" y="-410"/>
                    <a:pt x="569749" y="101"/>
                    <a:pt x="584208" y="4818"/>
                  </a:cubicBezTo>
                  <a:cubicBezTo>
                    <a:pt x="574334" y="7091"/>
                    <a:pt x="564610" y="10556"/>
                    <a:pt x="554635" y="11465"/>
                  </a:cubicBezTo>
                  <a:cubicBezTo>
                    <a:pt x="505112" y="16011"/>
                    <a:pt x="455487" y="19988"/>
                    <a:pt x="405913" y="24022"/>
                  </a:cubicBezTo>
                  <a:cubicBezTo>
                    <a:pt x="323491" y="30783"/>
                    <a:pt x="241119" y="37715"/>
                    <a:pt x="158647" y="44023"/>
                  </a:cubicBezTo>
                  <a:cubicBezTo>
                    <a:pt x="120711" y="46920"/>
                    <a:pt x="82674" y="48454"/>
                    <a:pt x="44738" y="50897"/>
                  </a:cubicBezTo>
                  <a:cubicBezTo>
                    <a:pt x="34561" y="51579"/>
                    <a:pt x="24384" y="53340"/>
                    <a:pt x="14207" y="54363"/>
                  </a:cubicBezTo>
                  <a:cubicBezTo>
                    <a:pt x="8464" y="54931"/>
                    <a:pt x="2317" y="55898"/>
                    <a:pt x="50" y="43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8DEE945-9C0C-B6F8-FD02-8FCF0712E1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489" y="2456432"/>
              <a:ext cx="130798" cy="160439"/>
            </a:xfrm>
            <a:custGeom>
              <a:avLst/>
              <a:gdLst>
                <a:gd name="connsiteX0" fmla="*/ 103458 w 130798"/>
                <a:gd name="connsiteY0" fmla="*/ 61822 h 160439"/>
                <a:gd name="connsiteX1" fmla="*/ 91820 w 130798"/>
                <a:gd name="connsiteY1" fmla="*/ 84834 h 160439"/>
                <a:gd name="connsiteX2" fmla="*/ 42700 w 130798"/>
                <a:gd name="connsiteY2" fmla="*/ 84550 h 160439"/>
                <a:gd name="connsiteX3" fmla="*/ 26629 w 130798"/>
                <a:gd name="connsiteY3" fmla="*/ 62732 h 160439"/>
                <a:gd name="connsiteX4" fmla="*/ 26629 w 130798"/>
                <a:gd name="connsiteY4" fmla="*/ 132846 h 160439"/>
                <a:gd name="connsiteX5" fmla="*/ 12572 w 130798"/>
                <a:gd name="connsiteY5" fmla="*/ 160289 h 160439"/>
                <a:gd name="connsiteX6" fmla="*/ 279 w 130798"/>
                <a:gd name="connsiteY6" fmla="*/ 133357 h 160439"/>
                <a:gd name="connsiteX7" fmla="*/ 4763 w 130798"/>
                <a:gd name="connsiteY7" fmla="*/ 42163 h 160439"/>
                <a:gd name="connsiteX8" fmla="*/ 6174 w 130798"/>
                <a:gd name="connsiteY8" fmla="*/ 34947 h 160439"/>
                <a:gd name="connsiteX9" fmla="*/ 21389 w 130798"/>
                <a:gd name="connsiteY9" fmla="*/ 13015 h 160439"/>
                <a:gd name="connsiteX10" fmla="*/ 42952 w 130798"/>
                <a:gd name="connsiteY10" fmla="*/ 30231 h 160439"/>
                <a:gd name="connsiteX11" fmla="*/ 66630 w 130798"/>
                <a:gd name="connsiteY11" fmla="*/ 82959 h 160439"/>
                <a:gd name="connsiteX12" fmla="*/ 81593 w 130798"/>
                <a:gd name="connsiteY12" fmla="*/ 55175 h 160439"/>
                <a:gd name="connsiteX13" fmla="*/ 97161 w 130798"/>
                <a:gd name="connsiteY13" fmla="*/ 14322 h 160439"/>
                <a:gd name="connsiteX14" fmla="*/ 115549 w 130798"/>
                <a:gd name="connsiteY14" fmla="*/ 174 h 160439"/>
                <a:gd name="connsiteX15" fmla="*/ 129757 w 130798"/>
                <a:gd name="connsiteY15" fmla="*/ 19152 h 160439"/>
                <a:gd name="connsiteX16" fmla="*/ 130663 w 130798"/>
                <a:gd name="connsiteY16" fmla="*/ 122902 h 160439"/>
                <a:gd name="connsiteX17" fmla="*/ 122048 w 130798"/>
                <a:gd name="connsiteY17" fmla="*/ 133812 h 160439"/>
                <a:gd name="connsiteX18" fmla="*/ 111317 w 130798"/>
                <a:gd name="connsiteY18" fmla="*/ 124493 h 160439"/>
                <a:gd name="connsiteX19" fmla="*/ 107538 w 130798"/>
                <a:gd name="connsiteY19" fmla="*/ 97845 h 160439"/>
                <a:gd name="connsiteX20" fmla="*/ 107387 w 130798"/>
                <a:gd name="connsiteY20" fmla="*/ 63527 h 160439"/>
                <a:gd name="connsiteX21" fmla="*/ 103509 w 130798"/>
                <a:gd name="connsiteY21" fmla="*/ 61822 h 16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0798" h="160439">
                  <a:moveTo>
                    <a:pt x="103458" y="61822"/>
                  </a:moveTo>
                  <a:cubicBezTo>
                    <a:pt x="99630" y="69550"/>
                    <a:pt x="96253" y="77618"/>
                    <a:pt x="91820" y="84834"/>
                  </a:cubicBezTo>
                  <a:cubicBezTo>
                    <a:pt x="77209" y="108868"/>
                    <a:pt x="56706" y="108698"/>
                    <a:pt x="42700" y="84550"/>
                  </a:cubicBezTo>
                  <a:cubicBezTo>
                    <a:pt x="38467" y="77277"/>
                    <a:pt x="34840" y="69493"/>
                    <a:pt x="26629" y="62732"/>
                  </a:cubicBezTo>
                  <a:cubicBezTo>
                    <a:pt x="26629" y="86084"/>
                    <a:pt x="26779" y="109436"/>
                    <a:pt x="26629" y="132846"/>
                  </a:cubicBezTo>
                  <a:cubicBezTo>
                    <a:pt x="26477" y="154550"/>
                    <a:pt x="23051" y="161596"/>
                    <a:pt x="12572" y="160289"/>
                  </a:cubicBezTo>
                  <a:cubicBezTo>
                    <a:pt x="-2441" y="158357"/>
                    <a:pt x="78" y="143698"/>
                    <a:pt x="279" y="133357"/>
                  </a:cubicBezTo>
                  <a:cubicBezTo>
                    <a:pt x="884" y="102902"/>
                    <a:pt x="3100" y="72561"/>
                    <a:pt x="4763" y="42163"/>
                  </a:cubicBezTo>
                  <a:cubicBezTo>
                    <a:pt x="4915" y="39720"/>
                    <a:pt x="5569" y="37334"/>
                    <a:pt x="6174" y="34947"/>
                  </a:cubicBezTo>
                  <a:cubicBezTo>
                    <a:pt x="8643" y="25288"/>
                    <a:pt x="11162" y="14720"/>
                    <a:pt x="21389" y="13015"/>
                  </a:cubicBezTo>
                  <a:cubicBezTo>
                    <a:pt x="32523" y="11140"/>
                    <a:pt x="38467" y="20231"/>
                    <a:pt x="42952" y="30231"/>
                  </a:cubicBezTo>
                  <a:cubicBezTo>
                    <a:pt x="50206" y="46254"/>
                    <a:pt x="57360" y="62277"/>
                    <a:pt x="66630" y="82959"/>
                  </a:cubicBezTo>
                  <a:cubicBezTo>
                    <a:pt x="73129" y="71027"/>
                    <a:pt x="78067" y="63470"/>
                    <a:pt x="81593" y="55175"/>
                  </a:cubicBezTo>
                  <a:cubicBezTo>
                    <a:pt x="87235" y="41822"/>
                    <a:pt x="91770" y="27845"/>
                    <a:pt x="97161" y="14322"/>
                  </a:cubicBezTo>
                  <a:cubicBezTo>
                    <a:pt x="100637" y="5629"/>
                    <a:pt x="105776" y="-1189"/>
                    <a:pt x="115549" y="174"/>
                  </a:cubicBezTo>
                  <a:cubicBezTo>
                    <a:pt x="125474" y="1538"/>
                    <a:pt x="129505" y="9777"/>
                    <a:pt x="129757" y="19152"/>
                  </a:cubicBezTo>
                  <a:cubicBezTo>
                    <a:pt x="130663" y="53754"/>
                    <a:pt x="131016" y="88357"/>
                    <a:pt x="130663" y="122902"/>
                  </a:cubicBezTo>
                  <a:cubicBezTo>
                    <a:pt x="130663" y="126823"/>
                    <a:pt x="125020" y="133812"/>
                    <a:pt x="122048" y="133812"/>
                  </a:cubicBezTo>
                  <a:cubicBezTo>
                    <a:pt x="118320" y="133812"/>
                    <a:pt x="112627" y="128755"/>
                    <a:pt x="111317" y="124493"/>
                  </a:cubicBezTo>
                  <a:cubicBezTo>
                    <a:pt x="108747" y="116141"/>
                    <a:pt x="107992" y="106823"/>
                    <a:pt x="107538" y="97845"/>
                  </a:cubicBezTo>
                  <a:cubicBezTo>
                    <a:pt x="106934" y="86425"/>
                    <a:pt x="107387" y="74948"/>
                    <a:pt x="107387" y="63527"/>
                  </a:cubicBezTo>
                  <a:cubicBezTo>
                    <a:pt x="106077" y="62959"/>
                    <a:pt x="104818" y="62391"/>
                    <a:pt x="103509" y="61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BF3D09B-B6C8-31CE-AA36-7694E94F56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4738" y="5316057"/>
              <a:ext cx="144625" cy="177873"/>
            </a:xfrm>
            <a:custGeom>
              <a:avLst/>
              <a:gdLst>
                <a:gd name="connsiteX0" fmla="*/ 117621 w 144625"/>
                <a:gd name="connsiteY0" fmla="*/ 147955 h 177873"/>
                <a:gd name="connsiteX1" fmla="*/ 34444 w 144625"/>
                <a:gd name="connsiteY1" fmla="*/ 143581 h 177873"/>
                <a:gd name="connsiteX2" fmla="*/ 10816 w 144625"/>
                <a:gd name="connsiteY2" fmla="*/ 147103 h 177873"/>
                <a:gd name="connsiteX3" fmla="*/ 8196 w 144625"/>
                <a:gd name="connsiteY3" fmla="*/ 141933 h 177873"/>
                <a:gd name="connsiteX4" fmla="*/ 25930 w 144625"/>
                <a:gd name="connsiteY4" fmla="*/ 119376 h 177873"/>
                <a:gd name="connsiteX5" fmla="*/ 11218 w 144625"/>
                <a:gd name="connsiteY5" fmla="*/ 106592 h 177873"/>
                <a:gd name="connsiteX6" fmla="*/ 1647 w 144625"/>
                <a:gd name="connsiteY6" fmla="*/ 82160 h 177873"/>
                <a:gd name="connsiteX7" fmla="*/ 19128 w 144625"/>
                <a:gd name="connsiteY7" fmla="*/ 71307 h 177873"/>
                <a:gd name="connsiteX8" fmla="*/ 31421 w 144625"/>
                <a:gd name="connsiteY8" fmla="*/ 65057 h 177873"/>
                <a:gd name="connsiteX9" fmla="*/ 60389 w 144625"/>
                <a:gd name="connsiteY9" fmla="*/ 60398 h 177873"/>
                <a:gd name="connsiteX10" fmla="*/ 84774 w 144625"/>
                <a:gd name="connsiteY10" fmla="*/ 81080 h 177873"/>
                <a:gd name="connsiteX11" fmla="*/ 106387 w 144625"/>
                <a:gd name="connsiteY11" fmla="*/ 102728 h 177873"/>
                <a:gd name="connsiteX12" fmla="*/ 110518 w 144625"/>
                <a:gd name="connsiteY12" fmla="*/ 84773 h 177873"/>
                <a:gd name="connsiteX13" fmla="*/ 110518 w 144625"/>
                <a:gd name="connsiteY13" fmla="*/ 23068 h 177873"/>
                <a:gd name="connsiteX14" fmla="*/ 124020 w 144625"/>
                <a:gd name="connsiteY14" fmla="*/ 0 h 177873"/>
                <a:gd name="connsiteX15" fmla="*/ 126387 w 144625"/>
                <a:gd name="connsiteY15" fmla="*/ 119035 h 177873"/>
                <a:gd name="connsiteX16" fmla="*/ 138328 w 144625"/>
                <a:gd name="connsiteY16" fmla="*/ 129660 h 177873"/>
                <a:gd name="connsiteX17" fmla="*/ 144626 w 144625"/>
                <a:gd name="connsiteY17" fmla="*/ 143751 h 177873"/>
                <a:gd name="connsiteX18" fmla="*/ 131376 w 144625"/>
                <a:gd name="connsiteY18" fmla="*/ 149546 h 177873"/>
                <a:gd name="connsiteX19" fmla="*/ 117571 w 144625"/>
                <a:gd name="connsiteY19" fmla="*/ 147955 h 177873"/>
                <a:gd name="connsiteX20" fmla="*/ 46938 w 144625"/>
                <a:gd name="connsiteY20" fmla="*/ 76989 h 177873"/>
                <a:gd name="connsiteX21" fmla="*/ 53941 w 144625"/>
                <a:gd name="connsiteY21" fmla="*/ 135058 h 177873"/>
                <a:gd name="connsiteX22" fmla="*/ 78426 w 144625"/>
                <a:gd name="connsiteY22" fmla="*/ 156024 h 177873"/>
                <a:gd name="connsiteX23" fmla="*/ 99132 w 144625"/>
                <a:gd name="connsiteY23" fmla="*/ 130853 h 177873"/>
                <a:gd name="connsiteX24" fmla="*/ 46938 w 144625"/>
                <a:gd name="connsiteY24" fmla="*/ 76989 h 17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625" h="177873">
                  <a:moveTo>
                    <a:pt x="117621" y="147955"/>
                  </a:moveTo>
                  <a:cubicBezTo>
                    <a:pt x="86335" y="189319"/>
                    <a:pt x="62908" y="187728"/>
                    <a:pt x="34444" y="143581"/>
                  </a:cubicBezTo>
                  <a:cubicBezTo>
                    <a:pt x="26685" y="144717"/>
                    <a:pt x="18725" y="145910"/>
                    <a:pt x="10816" y="147103"/>
                  </a:cubicBezTo>
                  <a:cubicBezTo>
                    <a:pt x="9959" y="145399"/>
                    <a:pt x="9052" y="143637"/>
                    <a:pt x="8196" y="141933"/>
                  </a:cubicBezTo>
                  <a:cubicBezTo>
                    <a:pt x="13536" y="135171"/>
                    <a:pt x="18876" y="128353"/>
                    <a:pt x="25930" y="119376"/>
                  </a:cubicBezTo>
                  <a:cubicBezTo>
                    <a:pt x="20942" y="115001"/>
                    <a:pt x="16307" y="110398"/>
                    <a:pt x="11218" y="106592"/>
                  </a:cubicBezTo>
                  <a:cubicBezTo>
                    <a:pt x="3259" y="100569"/>
                    <a:pt x="-3140" y="92330"/>
                    <a:pt x="1647" y="82160"/>
                  </a:cubicBezTo>
                  <a:cubicBezTo>
                    <a:pt x="4266" y="76591"/>
                    <a:pt x="13032" y="74660"/>
                    <a:pt x="19128" y="71307"/>
                  </a:cubicBezTo>
                  <a:cubicBezTo>
                    <a:pt x="23158" y="69092"/>
                    <a:pt x="28146" y="68239"/>
                    <a:pt x="31421" y="65057"/>
                  </a:cubicBezTo>
                  <a:cubicBezTo>
                    <a:pt x="43260" y="53523"/>
                    <a:pt x="47240" y="51875"/>
                    <a:pt x="60389" y="60398"/>
                  </a:cubicBezTo>
                  <a:cubicBezTo>
                    <a:pt x="69156" y="66080"/>
                    <a:pt x="76864" y="73864"/>
                    <a:pt x="84774" y="81080"/>
                  </a:cubicBezTo>
                  <a:cubicBezTo>
                    <a:pt x="91424" y="87216"/>
                    <a:pt x="97671" y="93921"/>
                    <a:pt x="106387" y="102728"/>
                  </a:cubicBezTo>
                  <a:cubicBezTo>
                    <a:pt x="108301" y="94660"/>
                    <a:pt x="110417" y="89716"/>
                    <a:pt x="110518" y="84773"/>
                  </a:cubicBezTo>
                  <a:cubicBezTo>
                    <a:pt x="110870" y="64205"/>
                    <a:pt x="110417" y="43637"/>
                    <a:pt x="110518" y="23068"/>
                  </a:cubicBezTo>
                  <a:cubicBezTo>
                    <a:pt x="110569" y="13523"/>
                    <a:pt x="109158" y="2671"/>
                    <a:pt x="124020" y="0"/>
                  </a:cubicBezTo>
                  <a:cubicBezTo>
                    <a:pt x="134550" y="39375"/>
                    <a:pt x="132433" y="78807"/>
                    <a:pt x="126387" y="119035"/>
                  </a:cubicBezTo>
                  <a:cubicBezTo>
                    <a:pt x="130569" y="122671"/>
                    <a:pt x="135154" y="125455"/>
                    <a:pt x="138328" y="129660"/>
                  </a:cubicBezTo>
                  <a:cubicBezTo>
                    <a:pt x="141250" y="133580"/>
                    <a:pt x="142610" y="138978"/>
                    <a:pt x="144626" y="143751"/>
                  </a:cubicBezTo>
                  <a:cubicBezTo>
                    <a:pt x="140242" y="145797"/>
                    <a:pt x="135960" y="148751"/>
                    <a:pt x="131376" y="149546"/>
                  </a:cubicBezTo>
                  <a:cubicBezTo>
                    <a:pt x="127244" y="150285"/>
                    <a:pt x="122811" y="148638"/>
                    <a:pt x="117571" y="147955"/>
                  </a:cubicBezTo>
                  <a:close/>
                  <a:moveTo>
                    <a:pt x="46938" y="76989"/>
                  </a:moveTo>
                  <a:cubicBezTo>
                    <a:pt x="41699" y="100398"/>
                    <a:pt x="47442" y="118012"/>
                    <a:pt x="53941" y="135058"/>
                  </a:cubicBezTo>
                  <a:cubicBezTo>
                    <a:pt x="58374" y="146706"/>
                    <a:pt x="65982" y="157672"/>
                    <a:pt x="78426" y="156024"/>
                  </a:cubicBezTo>
                  <a:cubicBezTo>
                    <a:pt x="90013" y="154490"/>
                    <a:pt x="97066" y="144603"/>
                    <a:pt x="99132" y="130853"/>
                  </a:cubicBezTo>
                  <a:cubicBezTo>
                    <a:pt x="82204" y="113410"/>
                    <a:pt x="65780" y="96478"/>
                    <a:pt x="46938" y="7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016FB88-14C5-128C-1B84-481F264E2E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88330" y="5662507"/>
              <a:ext cx="154524" cy="193601"/>
            </a:xfrm>
            <a:custGeom>
              <a:avLst/>
              <a:gdLst>
                <a:gd name="connsiteX0" fmla="*/ 80416 w 154524"/>
                <a:gd name="connsiteY0" fmla="*/ 98270 h 193601"/>
                <a:gd name="connsiteX1" fmla="*/ 101777 w 154524"/>
                <a:gd name="connsiteY1" fmla="*/ 22190 h 193601"/>
                <a:gd name="connsiteX2" fmla="*/ 117949 w 154524"/>
                <a:gd name="connsiteY2" fmla="*/ 1053 h 193601"/>
                <a:gd name="connsiteX3" fmla="*/ 122736 w 154524"/>
                <a:gd name="connsiteY3" fmla="*/ 27190 h 193601"/>
                <a:gd name="connsiteX4" fmla="*/ 98755 w 154524"/>
                <a:gd name="connsiteY4" fmla="*/ 115827 h 193601"/>
                <a:gd name="connsiteX5" fmla="*/ 154525 w 154524"/>
                <a:gd name="connsiteY5" fmla="*/ 155543 h 193601"/>
                <a:gd name="connsiteX6" fmla="*/ 87620 w 154524"/>
                <a:gd name="connsiteY6" fmla="*/ 138611 h 193601"/>
                <a:gd name="connsiteX7" fmla="*/ 77343 w 154524"/>
                <a:gd name="connsiteY7" fmla="*/ 154463 h 193601"/>
                <a:gd name="connsiteX8" fmla="*/ 64193 w 154524"/>
                <a:gd name="connsiteY8" fmla="*/ 174236 h 193601"/>
                <a:gd name="connsiteX9" fmla="*/ 25804 w 154524"/>
                <a:gd name="connsiteY9" fmla="*/ 192588 h 193601"/>
                <a:gd name="connsiteX10" fmla="*/ 2225 w 154524"/>
                <a:gd name="connsiteY10" fmla="*/ 157134 h 193601"/>
                <a:gd name="connsiteX11" fmla="*/ 1973 w 154524"/>
                <a:gd name="connsiteY11" fmla="*/ 95997 h 193601"/>
                <a:gd name="connsiteX12" fmla="*/ 49634 w 154524"/>
                <a:gd name="connsiteY12" fmla="*/ 73667 h 193601"/>
                <a:gd name="connsiteX13" fmla="*/ 80416 w 154524"/>
                <a:gd name="connsiteY13" fmla="*/ 98327 h 193601"/>
                <a:gd name="connsiteX14" fmla="*/ 67318 w 154524"/>
                <a:gd name="connsiteY14" fmla="*/ 122475 h 193601"/>
                <a:gd name="connsiteX15" fmla="*/ 28122 w 154524"/>
                <a:gd name="connsiteY15" fmla="*/ 88951 h 193601"/>
                <a:gd name="connsiteX16" fmla="*/ 33965 w 154524"/>
                <a:gd name="connsiteY16" fmla="*/ 170089 h 193601"/>
                <a:gd name="connsiteX17" fmla="*/ 67318 w 154524"/>
                <a:gd name="connsiteY17" fmla="*/ 122475 h 19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24" h="193601">
                  <a:moveTo>
                    <a:pt x="80416" y="98270"/>
                  </a:moveTo>
                  <a:cubicBezTo>
                    <a:pt x="88225" y="70542"/>
                    <a:pt x="95328" y="46451"/>
                    <a:pt x="101777" y="22190"/>
                  </a:cubicBezTo>
                  <a:cubicBezTo>
                    <a:pt x="106613" y="3894"/>
                    <a:pt x="110896" y="-2811"/>
                    <a:pt x="117949" y="1053"/>
                  </a:cubicBezTo>
                  <a:cubicBezTo>
                    <a:pt x="128680" y="6962"/>
                    <a:pt x="124801" y="18553"/>
                    <a:pt x="122736" y="27190"/>
                  </a:cubicBezTo>
                  <a:cubicBezTo>
                    <a:pt x="115783" y="55713"/>
                    <a:pt x="107521" y="83895"/>
                    <a:pt x="98755" y="115827"/>
                  </a:cubicBezTo>
                  <a:cubicBezTo>
                    <a:pt x="114826" y="127247"/>
                    <a:pt x="132660" y="139974"/>
                    <a:pt x="154525" y="155543"/>
                  </a:cubicBezTo>
                  <a:cubicBezTo>
                    <a:pt x="125758" y="165202"/>
                    <a:pt x="107470" y="150827"/>
                    <a:pt x="87620" y="138611"/>
                  </a:cubicBezTo>
                  <a:cubicBezTo>
                    <a:pt x="83942" y="144293"/>
                    <a:pt x="80668" y="149350"/>
                    <a:pt x="77343" y="154463"/>
                  </a:cubicBezTo>
                  <a:cubicBezTo>
                    <a:pt x="73010" y="161111"/>
                    <a:pt x="69030" y="168100"/>
                    <a:pt x="64193" y="174236"/>
                  </a:cubicBezTo>
                  <a:cubicBezTo>
                    <a:pt x="54067" y="187077"/>
                    <a:pt x="41976" y="196850"/>
                    <a:pt x="25804" y="192588"/>
                  </a:cubicBezTo>
                  <a:cubicBezTo>
                    <a:pt x="9883" y="188384"/>
                    <a:pt x="3888" y="172588"/>
                    <a:pt x="2225" y="157134"/>
                  </a:cubicBezTo>
                  <a:cubicBezTo>
                    <a:pt x="9" y="136963"/>
                    <a:pt x="-1301" y="115713"/>
                    <a:pt x="1973" y="95997"/>
                  </a:cubicBezTo>
                  <a:cubicBezTo>
                    <a:pt x="6912" y="66053"/>
                    <a:pt x="26610" y="57985"/>
                    <a:pt x="49634" y="73667"/>
                  </a:cubicBezTo>
                  <a:cubicBezTo>
                    <a:pt x="58954" y="80031"/>
                    <a:pt x="67468" y="87872"/>
                    <a:pt x="80416" y="98327"/>
                  </a:cubicBezTo>
                  <a:close/>
                  <a:moveTo>
                    <a:pt x="67318" y="122475"/>
                  </a:moveTo>
                  <a:cubicBezTo>
                    <a:pt x="55226" y="109179"/>
                    <a:pt x="43890" y="95827"/>
                    <a:pt x="28122" y="88951"/>
                  </a:cubicBezTo>
                  <a:cubicBezTo>
                    <a:pt x="12705" y="116395"/>
                    <a:pt x="15224" y="150202"/>
                    <a:pt x="33965" y="170089"/>
                  </a:cubicBezTo>
                  <a:cubicBezTo>
                    <a:pt x="50793" y="159747"/>
                    <a:pt x="58954" y="141622"/>
                    <a:pt x="67318" y="1224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890CEA7-EEF2-BA64-4F61-D1163CE6B6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3894" y="3614211"/>
              <a:ext cx="118526" cy="266837"/>
            </a:xfrm>
            <a:custGeom>
              <a:avLst/>
              <a:gdLst>
                <a:gd name="connsiteX0" fmla="*/ 85042 w 118526"/>
                <a:gd name="connsiteY0" fmla="*/ 159621 h 266837"/>
                <a:gd name="connsiteX1" fmla="*/ 70684 w 118526"/>
                <a:gd name="connsiteY1" fmla="*/ 173484 h 266837"/>
                <a:gd name="connsiteX2" fmla="*/ 84437 w 118526"/>
                <a:gd name="connsiteY2" fmla="*/ 266837 h 266837"/>
                <a:gd name="connsiteX3" fmla="*/ 58542 w 118526"/>
                <a:gd name="connsiteY3" fmla="*/ 224394 h 266837"/>
                <a:gd name="connsiteX4" fmla="*/ 43982 w 118526"/>
                <a:gd name="connsiteY4" fmla="*/ 178314 h 266837"/>
                <a:gd name="connsiteX5" fmla="*/ 10731 w 118526"/>
                <a:gd name="connsiteY5" fmla="*/ 177859 h 266837"/>
                <a:gd name="connsiteX6" fmla="*/ 0 w 118526"/>
                <a:gd name="connsiteY6" fmla="*/ 168598 h 266837"/>
                <a:gd name="connsiteX7" fmla="*/ 9925 w 118526"/>
                <a:gd name="connsiteY7" fmla="*/ 157689 h 266837"/>
                <a:gd name="connsiteX8" fmla="*/ 38037 w 118526"/>
                <a:gd name="connsiteY8" fmla="*/ 153598 h 266837"/>
                <a:gd name="connsiteX9" fmla="*/ 34007 w 118526"/>
                <a:gd name="connsiteY9" fmla="*/ 116495 h 266837"/>
                <a:gd name="connsiteX10" fmla="*/ 36224 w 118526"/>
                <a:gd name="connsiteY10" fmla="*/ 40415 h 266837"/>
                <a:gd name="connsiteX11" fmla="*/ 102070 w 118526"/>
                <a:gd name="connsiteY11" fmla="*/ 8426 h 266837"/>
                <a:gd name="connsiteX12" fmla="*/ 113759 w 118526"/>
                <a:gd name="connsiteY12" fmla="*/ 54563 h 266837"/>
                <a:gd name="connsiteX13" fmla="*/ 75822 w 118526"/>
                <a:gd name="connsiteY13" fmla="*/ 90416 h 266837"/>
                <a:gd name="connsiteX14" fmla="*/ 56426 w 118526"/>
                <a:gd name="connsiteY14" fmla="*/ 97006 h 266837"/>
                <a:gd name="connsiteX15" fmla="*/ 63328 w 118526"/>
                <a:gd name="connsiteY15" fmla="*/ 150018 h 266837"/>
                <a:gd name="connsiteX16" fmla="*/ 85143 w 118526"/>
                <a:gd name="connsiteY16" fmla="*/ 159621 h 266837"/>
                <a:gd name="connsiteX17" fmla="*/ 52849 w 118526"/>
                <a:gd name="connsiteY17" fmla="*/ 77347 h 266837"/>
                <a:gd name="connsiteX18" fmla="*/ 94665 w 118526"/>
                <a:gd name="connsiteY18" fmla="*/ 47290 h 266837"/>
                <a:gd name="connsiteX19" fmla="*/ 93053 w 118526"/>
                <a:gd name="connsiteY19" fmla="*/ 27290 h 266837"/>
                <a:gd name="connsiteX20" fmla="*/ 60607 w 118526"/>
                <a:gd name="connsiteY20" fmla="*/ 34222 h 266837"/>
                <a:gd name="connsiteX21" fmla="*/ 52899 w 118526"/>
                <a:gd name="connsiteY21" fmla="*/ 77347 h 2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526" h="266837">
                  <a:moveTo>
                    <a:pt x="85042" y="159621"/>
                  </a:moveTo>
                  <a:cubicBezTo>
                    <a:pt x="78694" y="165757"/>
                    <a:pt x="74462" y="169848"/>
                    <a:pt x="70684" y="173484"/>
                  </a:cubicBezTo>
                  <a:cubicBezTo>
                    <a:pt x="75016" y="204621"/>
                    <a:pt x="91339" y="232462"/>
                    <a:pt x="84437" y="266837"/>
                  </a:cubicBezTo>
                  <a:cubicBezTo>
                    <a:pt x="65494" y="258030"/>
                    <a:pt x="64386" y="239110"/>
                    <a:pt x="58542" y="224394"/>
                  </a:cubicBezTo>
                  <a:cubicBezTo>
                    <a:pt x="52597" y="209451"/>
                    <a:pt x="48667" y="193485"/>
                    <a:pt x="43982" y="178314"/>
                  </a:cubicBezTo>
                  <a:cubicBezTo>
                    <a:pt x="32395" y="178314"/>
                    <a:pt x="21462" y="179166"/>
                    <a:pt x="10731" y="177859"/>
                  </a:cubicBezTo>
                  <a:cubicBezTo>
                    <a:pt x="6902" y="177405"/>
                    <a:pt x="3577" y="171837"/>
                    <a:pt x="0" y="168598"/>
                  </a:cubicBezTo>
                  <a:cubicBezTo>
                    <a:pt x="3275" y="164791"/>
                    <a:pt x="6046" y="158882"/>
                    <a:pt x="9925" y="157689"/>
                  </a:cubicBezTo>
                  <a:cubicBezTo>
                    <a:pt x="18187" y="155132"/>
                    <a:pt x="27004" y="155018"/>
                    <a:pt x="38037" y="153598"/>
                  </a:cubicBezTo>
                  <a:cubicBezTo>
                    <a:pt x="36526" y="140416"/>
                    <a:pt x="34057" y="128484"/>
                    <a:pt x="34007" y="116495"/>
                  </a:cubicBezTo>
                  <a:cubicBezTo>
                    <a:pt x="33856" y="91097"/>
                    <a:pt x="32143" y="65074"/>
                    <a:pt x="36224" y="40415"/>
                  </a:cubicBezTo>
                  <a:cubicBezTo>
                    <a:pt x="42370" y="3029"/>
                    <a:pt x="72901" y="-10324"/>
                    <a:pt x="102070" y="8426"/>
                  </a:cubicBezTo>
                  <a:cubicBezTo>
                    <a:pt x="118595" y="19051"/>
                    <a:pt x="123029" y="35756"/>
                    <a:pt x="113759" y="54563"/>
                  </a:cubicBezTo>
                  <a:cubicBezTo>
                    <a:pt x="105244" y="71836"/>
                    <a:pt x="91743" y="82972"/>
                    <a:pt x="75822" y="90416"/>
                  </a:cubicBezTo>
                  <a:cubicBezTo>
                    <a:pt x="70482" y="92916"/>
                    <a:pt x="64738" y="94222"/>
                    <a:pt x="56426" y="97006"/>
                  </a:cubicBezTo>
                  <a:cubicBezTo>
                    <a:pt x="58743" y="114791"/>
                    <a:pt x="61010" y="132291"/>
                    <a:pt x="63328" y="150018"/>
                  </a:cubicBezTo>
                  <a:cubicBezTo>
                    <a:pt x="70382" y="153143"/>
                    <a:pt x="76427" y="155757"/>
                    <a:pt x="85143" y="159621"/>
                  </a:cubicBezTo>
                  <a:close/>
                  <a:moveTo>
                    <a:pt x="52849" y="77347"/>
                  </a:moveTo>
                  <a:cubicBezTo>
                    <a:pt x="76679" y="69506"/>
                    <a:pt x="88820" y="59961"/>
                    <a:pt x="94665" y="47290"/>
                  </a:cubicBezTo>
                  <a:cubicBezTo>
                    <a:pt x="97939" y="40188"/>
                    <a:pt x="99098" y="33483"/>
                    <a:pt x="93053" y="27290"/>
                  </a:cubicBezTo>
                  <a:cubicBezTo>
                    <a:pt x="82271" y="16154"/>
                    <a:pt x="65595" y="18824"/>
                    <a:pt x="60607" y="34222"/>
                  </a:cubicBezTo>
                  <a:cubicBezTo>
                    <a:pt x="56527" y="46779"/>
                    <a:pt x="55721" y="60700"/>
                    <a:pt x="52899" y="773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3AAF331-61D7-B30D-F4E1-565B444E3D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9122" y="3283268"/>
              <a:ext cx="128500" cy="167206"/>
            </a:xfrm>
            <a:custGeom>
              <a:avLst/>
              <a:gdLst>
                <a:gd name="connsiteX0" fmla="*/ 128450 w 128500"/>
                <a:gd name="connsiteY0" fmla="*/ 77265 h 167206"/>
                <a:gd name="connsiteX1" fmla="*/ 80237 w 128500"/>
                <a:gd name="connsiteY1" fmla="*/ 160163 h 167206"/>
                <a:gd name="connsiteX2" fmla="*/ 18218 w 128500"/>
                <a:gd name="connsiteY2" fmla="*/ 133174 h 167206"/>
                <a:gd name="connsiteX3" fmla="*/ 1845 w 128500"/>
                <a:gd name="connsiteY3" fmla="*/ 95049 h 167206"/>
                <a:gd name="connsiteX4" fmla="*/ 1442 w 128500"/>
                <a:gd name="connsiteY4" fmla="*/ 76469 h 167206"/>
                <a:gd name="connsiteX5" fmla="*/ 18017 w 128500"/>
                <a:gd name="connsiteY5" fmla="*/ 33799 h 167206"/>
                <a:gd name="connsiteX6" fmla="*/ 81295 w 128500"/>
                <a:gd name="connsiteY6" fmla="*/ 1753 h 167206"/>
                <a:gd name="connsiteX7" fmla="*/ 127594 w 128500"/>
                <a:gd name="connsiteY7" fmla="*/ 61128 h 167206"/>
                <a:gd name="connsiteX8" fmla="*/ 128501 w 128500"/>
                <a:gd name="connsiteY8" fmla="*/ 77322 h 167206"/>
                <a:gd name="connsiteX9" fmla="*/ 35197 w 128500"/>
                <a:gd name="connsiteY9" fmla="*/ 82378 h 167206"/>
                <a:gd name="connsiteX10" fmla="*/ 45122 w 128500"/>
                <a:gd name="connsiteY10" fmla="*/ 134652 h 167206"/>
                <a:gd name="connsiteX11" fmla="*/ 67440 w 128500"/>
                <a:gd name="connsiteY11" fmla="*/ 143515 h 167206"/>
                <a:gd name="connsiteX12" fmla="*/ 92832 w 128500"/>
                <a:gd name="connsiteY12" fmla="*/ 40560 h 167206"/>
                <a:gd name="connsiteX13" fmla="*/ 45626 w 128500"/>
                <a:gd name="connsiteY13" fmla="*/ 38685 h 167206"/>
                <a:gd name="connsiteX14" fmla="*/ 35197 w 128500"/>
                <a:gd name="connsiteY14" fmla="*/ 82322 h 1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00" h="167206">
                  <a:moveTo>
                    <a:pt x="128450" y="77265"/>
                  </a:moveTo>
                  <a:cubicBezTo>
                    <a:pt x="127292" y="116810"/>
                    <a:pt x="109558" y="143402"/>
                    <a:pt x="80237" y="160163"/>
                  </a:cubicBezTo>
                  <a:cubicBezTo>
                    <a:pt x="52930" y="175788"/>
                    <a:pt x="29907" y="164822"/>
                    <a:pt x="18218" y="133174"/>
                  </a:cubicBezTo>
                  <a:cubicBezTo>
                    <a:pt x="13483" y="120277"/>
                    <a:pt x="15448" y="103970"/>
                    <a:pt x="1845" y="95049"/>
                  </a:cubicBezTo>
                  <a:cubicBezTo>
                    <a:pt x="-724" y="93345"/>
                    <a:pt x="-372" y="82151"/>
                    <a:pt x="1442" y="76469"/>
                  </a:cubicBezTo>
                  <a:cubicBezTo>
                    <a:pt x="6027" y="61867"/>
                    <a:pt x="10964" y="46981"/>
                    <a:pt x="18017" y="33799"/>
                  </a:cubicBezTo>
                  <a:cubicBezTo>
                    <a:pt x="32426" y="6924"/>
                    <a:pt x="57112" y="-4724"/>
                    <a:pt x="81295" y="1753"/>
                  </a:cubicBezTo>
                  <a:cubicBezTo>
                    <a:pt x="104974" y="8060"/>
                    <a:pt x="123715" y="31980"/>
                    <a:pt x="127594" y="61128"/>
                  </a:cubicBezTo>
                  <a:cubicBezTo>
                    <a:pt x="128350" y="66810"/>
                    <a:pt x="128249" y="72606"/>
                    <a:pt x="128501" y="77322"/>
                  </a:cubicBezTo>
                  <a:close/>
                  <a:moveTo>
                    <a:pt x="35197" y="82378"/>
                  </a:moveTo>
                  <a:cubicBezTo>
                    <a:pt x="33937" y="100958"/>
                    <a:pt x="36305" y="118629"/>
                    <a:pt x="45122" y="134652"/>
                  </a:cubicBezTo>
                  <a:cubicBezTo>
                    <a:pt x="50411" y="144254"/>
                    <a:pt x="57465" y="147777"/>
                    <a:pt x="67440" y="143515"/>
                  </a:cubicBezTo>
                  <a:cubicBezTo>
                    <a:pt x="99835" y="129708"/>
                    <a:pt x="114495" y="70731"/>
                    <a:pt x="92832" y="40560"/>
                  </a:cubicBezTo>
                  <a:cubicBezTo>
                    <a:pt x="79380" y="21753"/>
                    <a:pt x="60689" y="21355"/>
                    <a:pt x="45626" y="38685"/>
                  </a:cubicBezTo>
                  <a:cubicBezTo>
                    <a:pt x="34693" y="51299"/>
                    <a:pt x="34290" y="66526"/>
                    <a:pt x="35197" y="82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FDFC0C-0FB6-5856-F419-DD6F961FFC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3280" y="1776366"/>
              <a:ext cx="123099" cy="193745"/>
            </a:xfrm>
            <a:custGeom>
              <a:avLst/>
              <a:gdLst>
                <a:gd name="connsiteX0" fmla="*/ 101062 w 123099"/>
                <a:gd name="connsiteY0" fmla="*/ 109214 h 193745"/>
                <a:gd name="connsiteX1" fmla="*/ 96275 w 123099"/>
                <a:gd name="connsiteY1" fmla="*/ 49044 h 193745"/>
                <a:gd name="connsiteX2" fmla="*/ 73353 w 123099"/>
                <a:gd name="connsiteY2" fmla="*/ 77282 h 193745"/>
                <a:gd name="connsiteX3" fmla="*/ 40556 w 123099"/>
                <a:gd name="connsiteY3" fmla="*/ 62282 h 193745"/>
                <a:gd name="connsiteX4" fmla="*/ 38137 w 123099"/>
                <a:gd name="connsiteY4" fmla="*/ 27793 h 193745"/>
                <a:gd name="connsiteX5" fmla="*/ 3626 w 123099"/>
                <a:gd name="connsiteY5" fmla="*/ 73191 h 193745"/>
                <a:gd name="connsiteX6" fmla="*/ 401 w 123099"/>
                <a:gd name="connsiteY6" fmla="*/ 56544 h 193745"/>
                <a:gd name="connsiteX7" fmla="*/ 23678 w 123099"/>
                <a:gd name="connsiteY7" fmla="*/ 15293 h 193745"/>
                <a:gd name="connsiteX8" fmla="*/ 56929 w 123099"/>
                <a:gd name="connsiteY8" fmla="*/ 28248 h 193745"/>
                <a:gd name="connsiteX9" fmla="*/ 61362 w 123099"/>
                <a:gd name="connsiteY9" fmla="*/ 61885 h 193745"/>
                <a:gd name="connsiteX10" fmla="*/ 82774 w 123099"/>
                <a:gd name="connsiteY10" fmla="*/ 29839 h 193745"/>
                <a:gd name="connsiteX11" fmla="*/ 91540 w 123099"/>
                <a:gd name="connsiteY11" fmla="*/ 7339 h 193745"/>
                <a:gd name="connsiteX12" fmla="*/ 103832 w 123099"/>
                <a:gd name="connsiteY12" fmla="*/ 66 h 193745"/>
                <a:gd name="connsiteX13" fmla="*/ 114211 w 123099"/>
                <a:gd name="connsiteY13" fmla="*/ 10918 h 193745"/>
                <a:gd name="connsiteX14" fmla="*/ 114715 w 123099"/>
                <a:gd name="connsiteY14" fmla="*/ 13305 h 193745"/>
                <a:gd name="connsiteX15" fmla="*/ 119097 w 123099"/>
                <a:gd name="connsiteY15" fmla="*/ 145692 h 193745"/>
                <a:gd name="connsiteX16" fmla="*/ 110533 w 123099"/>
                <a:gd name="connsiteY16" fmla="*/ 173476 h 193745"/>
                <a:gd name="connsiteX17" fmla="*/ 95974 w 123099"/>
                <a:gd name="connsiteY17" fmla="*/ 190749 h 193745"/>
                <a:gd name="connsiteX18" fmla="*/ 71287 w 123099"/>
                <a:gd name="connsiteY18" fmla="*/ 191999 h 193745"/>
                <a:gd name="connsiteX19" fmla="*/ 61866 w 123099"/>
                <a:gd name="connsiteY19" fmla="*/ 166601 h 193745"/>
                <a:gd name="connsiteX20" fmla="*/ 101062 w 123099"/>
                <a:gd name="connsiteY20" fmla="*/ 109101 h 193745"/>
                <a:gd name="connsiteX21" fmla="*/ 97837 w 123099"/>
                <a:gd name="connsiteY21" fmla="*/ 141999 h 193745"/>
                <a:gd name="connsiteX22" fmla="*/ 93505 w 123099"/>
                <a:gd name="connsiteY22" fmla="*/ 140181 h 193745"/>
                <a:gd name="connsiteX23" fmla="*/ 85040 w 123099"/>
                <a:gd name="connsiteY23" fmla="*/ 164669 h 193745"/>
                <a:gd name="connsiteX24" fmla="*/ 89978 w 123099"/>
                <a:gd name="connsiteY24" fmla="*/ 166715 h 193745"/>
                <a:gd name="connsiteX25" fmla="*/ 97787 w 123099"/>
                <a:gd name="connsiteY25" fmla="*/ 141942 h 19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99" h="193745">
                  <a:moveTo>
                    <a:pt x="101062" y="109214"/>
                  </a:moveTo>
                  <a:cubicBezTo>
                    <a:pt x="100104" y="88703"/>
                    <a:pt x="103480" y="69100"/>
                    <a:pt x="96275" y="49044"/>
                  </a:cubicBezTo>
                  <a:cubicBezTo>
                    <a:pt x="88013" y="59441"/>
                    <a:pt x="81615" y="69669"/>
                    <a:pt x="73353" y="77282"/>
                  </a:cubicBezTo>
                  <a:cubicBezTo>
                    <a:pt x="56072" y="93248"/>
                    <a:pt x="43225" y="86998"/>
                    <a:pt x="40556" y="62282"/>
                  </a:cubicBezTo>
                  <a:cubicBezTo>
                    <a:pt x="39446" y="51941"/>
                    <a:pt x="39044" y="41487"/>
                    <a:pt x="38137" y="27793"/>
                  </a:cubicBezTo>
                  <a:cubicBezTo>
                    <a:pt x="21310" y="39214"/>
                    <a:pt x="17733" y="58703"/>
                    <a:pt x="3626" y="73191"/>
                  </a:cubicBezTo>
                  <a:cubicBezTo>
                    <a:pt x="2014" y="65635"/>
                    <a:pt x="-1109" y="59669"/>
                    <a:pt x="401" y="56544"/>
                  </a:cubicBezTo>
                  <a:cubicBezTo>
                    <a:pt x="7304" y="42225"/>
                    <a:pt x="13904" y="26941"/>
                    <a:pt x="23678" y="15293"/>
                  </a:cubicBezTo>
                  <a:cubicBezTo>
                    <a:pt x="37179" y="-729"/>
                    <a:pt x="52646" y="5975"/>
                    <a:pt x="56929" y="28248"/>
                  </a:cubicBezTo>
                  <a:cubicBezTo>
                    <a:pt x="58893" y="38532"/>
                    <a:pt x="59699" y="49100"/>
                    <a:pt x="61362" y="61885"/>
                  </a:cubicBezTo>
                  <a:cubicBezTo>
                    <a:pt x="73654" y="53305"/>
                    <a:pt x="78189" y="41487"/>
                    <a:pt x="82774" y="29839"/>
                  </a:cubicBezTo>
                  <a:cubicBezTo>
                    <a:pt x="85746" y="22339"/>
                    <a:pt x="87509" y="13987"/>
                    <a:pt x="91540" y="7339"/>
                  </a:cubicBezTo>
                  <a:cubicBezTo>
                    <a:pt x="93958" y="3362"/>
                    <a:pt x="100003" y="-559"/>
                    <a:pt x="103832" y="66"/>
                  </a:cubicBezTo>
                  <a:cubicBezTo>
                    <a:pt x="107711" y="748"/>
                    <a:pt x="110836" y="6998"/>
                    <a:pt x="114211" y="10918"/>
                  </a:cubicBezTo>
                  <a:cubicBezTo>
                    <a:pt x="114665" y="11430"/>
                    <a:pt x="114614" y="12452"/>
                    <a:pt x="114715" y="13305"/>
                  </a:cubicBezTo>
                  <a:cubicBezTo>
                    <a:pt x="120609" y="57282"/>
                    <a:pt x="127712" y="101203"/>
                    <a:pt x="119097" y="145692"/>
                  </a:cubicBezTo>
                  <a:cubicBezTo>
                    <a:pt x="117234" y="155237"/>
                    <a:pt x="114665" y="164954"/>
                    <a:pt x="110533" y="173476"/>
                  </a:cubicBezTo>
                  <a:cubicBezTo>
                    <a:pt x="107208" y="180351"/>
                    <a:pt x="101969" y="188135"/>
                    <a:pt x="95974" y="190749"/>
                  </a:cubicBezTo>
                  <a:cubicBezTo>
                    <a:pt x="88567" y="193988"/>
                    <a:pt x="78642" y="194897"/>
                    <a:pt x="71287" y="191999"/>
                  </a:cubicBezTo>
                  <a:cubicBezTo>
                    <a:pt x="62319" y="188419"/>
                    <a:pt x="60254" y="176885"/>
                    <a:pt x="61866" y="166601"/>
                  </a:cubicBezTo>
                  <a:cubicBezTo>
                    <a:pt x="65946" y="140806"/>
                    <a:pt x="77282" y="120692"/>
                    <a:pt x="101062" y="109101"/>
                  </a:cubicBezTo>
                  <a:close/>
                  <a:moveTo>
                    <a:pt x="97837" y="141999"/>
                  </a:moveTo>
                  <a:cubicBezTo>
                    <a:pt x="96376" y="141431"/>
                    <a:pt x="94965" y="140806"/>
                    <a:pt x="93505" y="140181"/>
                  </a:cubicBezTo>
                  <a:cubicBezTo>
                    <a:pt x="90684" y="148362"/>
                    <a:pt x="87862" y="156544"/>
                    <a:pt x="85040" y="164669"/>
                  </a:cubicBezTo>
                  <a:cubicBezTo>
                    <a:pt x="86703" y="165351"/>
                    <a:pt x="88316" y="166033"/>
                    <a:pt x="89978" y="166715"/>
                  </a:cubicBezTo>
                  <a:cubicBezTo>
                    <a:pt x="92597" y="158476"/>
                    <a:pt x="95217" y="150237"/>
                    <a:pt x="97787" y="141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B9DA062-5176-ED58-CE7D-0E542F3FDE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0064" y="5260101"/>
              <a:ext cx="149179" cy="185033"/>
            </a:xfrm>
            <a:custGeom>
              <a:avLst/>
              <a:gdLst>
                <a:gd name="connsiteX0" fmla="*/ 54563 w 149179"/>
                <a:gd name="connsiteY0" fmla="*/ 72889 h 185033"/>
                <a:gd name="connsiteX1" fmla="*/ 101921 w 149179"/>
                <a:gd name="connsiteY1" fmla="*/ 50332 h 185033"/>
                <a:gd name="connsiteX2" fmla="*/ 140612 w 149179"/>
                <a:gd name="connsiteY2" fmla="*/ 48343 h 185033"/>
                <a:gd name="connsiteX3" fmla="*/ 110032 w 149179"/>
                <a:gd name="connsiteY3" fmla="*/ 83400 h 185033"/>
                <a:gd name="connsiteX4" fmla="*/ 124289 w 149179"/>
                <a:gd name="connsiteY4" fmla="*/ 70275 h 185033"/>
                <a:gd name="connsiteX5" fmla="*/ 147162 w 149179"/>
                <a:gd name="connsiteY5" fmla="*/ 78514 h 185033"/>
                <a:gd name="connsiteX6" fmla="*/ 134315 w 149179"/>
                <a:gd name="connsiteY6" fmla="*/ 169196 h 185033"/>
                <a:gd name="connsiteX7" fmla="*/ 115372 w 149179"/>
                <a:gd name="connsiteY7" fmla="*/ 184083 h 185033"/>
                <a:gd name="connsiteX8" fmla="*/ 101215 w 149179"/>
                <a:gd name="connsiteY8" fmla="*/ 171071 h 185033"/>
                <a:gd name="connsiteX9" fmla="*/ 128219 w 149179"/>
                <a:gd name="connsiteY9" fmla="*/ 93968 h 185033"/>
                <a:gd name="connsiteX10" fmla="*/ 71038 w 149179"/>
                <a:gd name="connsiteY10" fmla="*/ 96355 h 185033"/>
                <a:gd name="connsiteX11" fmla="*/ 39500 w 149179"/>
                <a:gd name="connsiteY11" fmla="*/ 106810 h 185033"/>
                <a:gd name="connsiteX12" fmla="*/ 14763 w 149179"/>
                <a:gd name="connsiteY12" fmla="*/ 110503 h 185033"/>
                <a:gd name="connsiteX13" fmla="*/ 2923 w 149179"/>
                <a:gd name="connsiteY13" fmla="*/ 121866 h 185033"/>
                <a:gd name="connsiteX14" fmla="*/ 51 w 149179"/>
                <a:gd name="connsiteY14" fmla="*/ 115559 h 185033"/>
                <a:gd name="connsiteX15" fmla="*/ 7659 w 149179"/>
                <a:gd name="connsiteY15" fmla="*/ 33116 h 185033"/>
                <a:gd name="connsiteX16" fmla="*/ 8969 w 149179"/>
                <a:gd name="connsiteY16" fmla="*/ 15900 h 185033"/>
                <a:gd name="connsiteX17" fmla="*/ 22168 w 149179"/>
                <a:gd name="connsiteY17" fmla="*/ 104 h 185033"/>
                <a:gd name="connsiteX18" fmla="*/ 31690 w 149179"/>
                <a:gd name="connsiteY18" fmla="*/ 16923 h 185033"/>
                <a:gd name="connsiteX19" fmla="*/ 30078 w 149179"/>
                <a:gd name="connsiteY19" fmla="*/ 48968 h 185033"/>
                <a:gd name="connsiteX20" fmla="*/ 30028 w 149179"/>
                <a:gd name="connsiteY20" fmla="*/ 78343 h 185033"/>
                <a:gd name="connsiteX21" fmla="*/ 55319 w 149179"/>
                <a:gd name="connsiteY21" fmla="*/ 72434 h 185033"/>
                <a:gd name="connsiteX22" fmla="*/ 77435 w 149179"/>
                <a:gd name="connsiteY22" fmla="*/ 75843 h 185033"/>
                <a:gd name="connsiteX23" fmla="*/ 81315 w 149179"/>
                <a:gd name="connsiteY23" fmla="*/ 65673 h 185033"/>
                <a:gd name="connsiteX24" fmla="*/ 72095 w 149179"/>
                <a:gd name="connsiteY24" fmla="*/ 63684 h 185033"/>
                <a:gd name="connsiteX25" fmla="*/ 54714 w 149179"/>
                <a:gd name="connsiteY25" fmla="*/ 72889 h 1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179" h="185033">
                  <a:moveTo>
                    <a:pt x="54563" y="72889"/>
                  </a:moveTo>
                  <a:cubicBezTo>
                    <a:pt x="54714" y="39082"/>
                    <a:pt x="70533" y="31582"/>
                    <a:pt x="101921" y="50332"/>
                  </a:cubicBezTo>
                  <a:cubicBezTo>
                    <a:pt x="126808" y="30445"/>
                    <a:pt x="130234" y="30161"/>
                    <a:pt x="140612" y="48343"/>
                  </a:cubicBezTo>
                  <a:cubicBezTo>
                    <a:pt x="126153" y="52718"/>
                    <a:pt x="113407" y="59593"/>
                    <a:pt x="110032" y="83400"/>
                  </a:cubicBezTo>
                  <a:cubicBezTo>
                    <a:pt x="116430" y="77491"/>
                    <a:pt x="120309" y="73798"/>
                    <a:pt x="124289" y="70275"/>
                  </a:cubicBezTo>
                  <a:cubicBezTo>
                    <a:pt x="134617" y="61184"/>
                    <a:pt x="145197" y="64139"/>
                    <a:pt x="147162" y="78514"/>
                  </a:cubicBezTo>
                  <a:cubicBezTo>
                    <a:pt x="151444" y="109991"/>
                    <a:pt x="149681" y="141355"/>
                    <a:pt x="134315" y="169196"/>
                  </a:cubicBezTo>
                  <a:cubicBezTo>
                    <a:pt x="130536" y="176071"/>
                    <a:pt x="122476" y="181412"/>
                    <a:pt x="115372" y="184083"/>
                  </a:cubicBezTo>
                  <a:cubicBezTo>
                    <a:pt x="107916" y="186924"/>
                    <a:pt x="100761" y="183628"/>
                    <a:pt x="101215" y="171071"/>
                  </a:cubicBezTo>
                  <a:cubicBezTo>
                    <a:pt x="129277" y="155503"/>
                    <a:pt x="126909" y="125844"/>
                    <a:pt x="128219" y="93968"/>
                  </a:cubicBezTo>
                  <a:cubicBezTo>
                    <a:pt x="108520" y="105730"/>
                    <a:pt x="90383" y="91355"/>
                    <a:pt x="71038" y="96355"/>
                  </a:cubicBezTo>
                  <a:cubicBezTo>
                    <a:pt x="60206" y="99139"/>
                    <a:pt x="49374" y="96923"/>
                    <a:pt x="39500" y="106810"/>
                  </a:cubicBezTo>
                  <a:cubicBezTo>
                    <a:pt x="34814" y="111469"/>
                    <a:pt x="24738" y="109310"/>
                    <a:pt x="14763" y="110503"/>
                  </a:cubicBezTo>
                  <a:cubicBezTo>
                    <a:pt x="12546" y="112662"/>
                    <a:pt x="7911" y="117037"/>
                    <a:pt x="2923" y="121866"/>
                  </a:cubicBezTo>
                  <a:cubicBezTo>
                    <a:pt x="1210" y="118230"/>
                    <a:pt x="-301" y="116412"/>
                    <a:pt x="51" y="115559"/>
                  </a:cubicBezTo>
                  <a:cubicBezTo>
                    <a:pt x="10329" y="88968"/>
                    <a:pt x="7155" y="60843"/>
                    <a:pt x="7659" y="33116"/>
                  </a:cubicBezTo>
                  <a:cubicBezTo>
                    <a:pt x="7760" y="27377"/>
                    <a:pt x="8213" y="21582"/>
                    <a:pt x="8969" y="15900"/>
                  </a:cubicBezTo>
                  <a:cubicBezTo>
                    <a:pt x="10128" y="7320"/>
                    <a:pt x="12596" y="-1032"/>
                    <a:pt x="22168" y="104"/>
                  </a:cubicBezTo>
                  <a:cubicBezTo>
                    <a:pt x="30582" y="1070"/>
                    <a:pt x="31842" y="9252"/>
                    <a:pt x="31690" y="16923"/>
                  </a:cubicBezTo>
                  <a:cubicBezTo>
                    <a:pt x="31489" y="27604"/>
                    <a:pt x="30380" y="38286"/>
                    <a:pt x="30078" y="48968"/>
                  </a:cubicBezTo>
                  <a:cubicBezTo>
                    <a:pt x="29776" y="59252"/>
                    <a:pt x="30028" y="69593"/>
                    <a:pt x="30028" y="78343"/>
                  </a:cubicBezTo>
                  <a:cubicBezTo>
                    <a:pt x="39852" y="76070"/>
                    <a:pt x="47560" y="74309"/>
                    <a:pt x="55319" y="72434"/>
                  </a:cubicBezTo>
                  <a:cubicBezTo>
                    <a:pt x="62422" y="76468"/>
                    <a:pt x="69375" y="83059"/>
                    <a:pt x="77435" y="75843"/>
                  </a:cubicBezTo>
                  <a:cubicBezTo>
                    <a:pt x="79703" y="73798"/>
                    <a:pt x="80055" y="69139"/>
                    <a:pt x="81315" y="65673"/>
                  </a:cubicBezTo>
                  <a:cubicBezTo>
                    <a:pt x="78191" y="64934"/>
                    <a:pt x="74665" y="62718"/>
                    <a:pt x="72095" y="63684"/>
                  </a:cubicBezTo>
                  <a:cubicBezTo>
                    <a:pt x="66049" y="65957"/>
                    <a:pt x="60457" y="69707"/>
                    <a:pt x="54714" y="72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12725B8-47A3-250A-0BC7-306712B4F0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933" y="2761832"/>
              <a:ext cx="169466" cy="175339"/>
            </a:xfrm>
            <a:custGeom>
              <a:avLst/>
              <a:gdLst>
                <a:gd name="connsiteX0" fmla="*/ 125221 w 169466"/>
                <a:gd name="connsiteY0" fmla="*/ 66765 h 175339"/>
                <a:gd name="connsiteX1" fmla="*/ 128697 w 169466"/>
                <a:gd name="connsiteY1" fmla="*/ 50345 h 175339"/>
                <a:gd name="connsiteX2" fmla="*/ 148295 w 169466"/>
                <a:gd name="connsiteY2" fmla="*/ 38584 h 175339"/>
                <a:gd name="connsiteX3" fmla="*/ 166885 w 169466"/>
                <a:gd name="connsiteY3" fmla="*/ 52049 h 175339"/>
                <a:gd name="connsiteX4" fmla="*/ 162452 w 169466"/>
                <a:gd name="connsiteY4" fmla="*/ 76425 h 175339"/>
                <a:gd name="connsiteX5" fmla="*/ 120687 w 169466"/>
                <a:gd name="connsiteY5" fmla="*/ 83357 h 175339"/>
                <a:gd name="connsiteX6" fmla="*/ 109099 w 169466"/>
                <a:gd name="connsiteY6" fmla="*/ 76254 h 175339"/>
                <a:gd name="connsiteX7" fmla="*/ 104514 w 169466"/>
                <a:gd name="connsiteY7" fmla="*/ 95800 h 175339"/>
                <a:gd name="connsiteX8" fmla="*/ 97562 w 169466"/>
                <a:gd name="connsiteY8" fmla="*/ 144493 h 175339"/>
                <a:gd name="connsiteX9" fmla="*/ 92675 w 169466"/>
                <a:gd name="connsiteY9" fmla="*/ 160743 h 175339"/>
                <a:gd name="connsiteX10" fmla="*/ 67183 w 169466"/>
                <a:gd name="connsiteY10" fmla="*/ 174437 h 175339"/>
                <a:gd name="connsiteX11" fmla="*/ 55193 w 169466"/>
                <a:gd name="connsiteY11" fmla="*/ 148471 h 175339"/>
                <a:gd name="connsiteX12" fmla="*/ 72826 w 169466"/>
                <a:gd name="connsiteY12" fmla="*/ 104039 h 175339"/>
                <a:gd name="connsiteX13" fmla="*/ 78065 w 169466"/>
                <a:gd name="connsiteY13" fmla="*/ 62447 h 175339"/>
                <a:gd name="connsiteX14" fmla="*/ 20531 w 169466"/>
                <a:gd name="connsiteY14" fmla="*/ 28470 h 175339"/>
                <a:gd name="connsiteX15" fmla="*/ 3855 w 169466"/>
                <a:gd name="connsiteY15" fmla="*/ 42618 h 175339"/>
                <a:gd name="connsiteX16" fmla="*/ 6828 w 169466"/>
                <a:gd name="connsiteY16" fmla="*/ 14265 h 175339"/>
                <a:gd name="connsiteX17" fmla="*/ 23453 w 169466"/>
                <a:gd name="connsiteY17" fmla="*/ 117 h 175339"/>
                <a:gd name="connsiteX18" fmla="*/ 38567 w 169466"/>
                <a:gd name="connsiteY18" fmla="*/ 10117 h 175339"/>
                <a:gd name="connsiteX19" fmla="*/ 43504 w 169466"/>
                <a:gd name="connsiteY19" fmla="*/ 33811 h 175339"/>
                <a:gd name="connsiteX20" fmla="*/ 46829 w 169466"/>
                <a:gd name="connsiteY20" fmla="*/ 57959 h 175339"/>
                <a:gd name="connsiteX21" fmla="*/ 71868 w 169466"/>
                <a:gd name="connsiteY21" fmla="*/ 33981 h 175339"/>
                <a:gd name="connsiteX22" fmla="*/ 83909 w 169466"/>
                <a:gd name="connsiteY22" fmla="*/ 23413 h 175339"/>
                <a:gd name="connsiteX23" fmla="*/ 96101 w 169466"/>
                <a:gd name="connsiteY23" fmla="*/ 35061 h 175339"/>
                <a:gd name="connsiteX24" fmla="*/ 103155 w 169466"/>
                <a:gd name="connsiteY24" fmla="*/ 58243 h 175339"/>
                <a:gd name="connsiteX25" fmla="*/ 125070 w 169466"/>
                <a:gd name="connsiteY25" fmla="*/ 66425 h 175339"/>
                <a:gd name="connsiteX26" fmla="*/ 148093 w 169466"/>
                <a:gd name="connsiteY26" fmla="*/ 58243 h 175339"/>
                <a:gd name="connsiteX27" fmla="*/ 125120 w 169466"/>
                <a:gd name="connsiteY27" fmla="*/ 66709 h 17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466" h="175339">
                  <a:moveTo>
                    <a:pt x="125221" y="66765"/>
                  </a:moveTo>
                  <a:cubicBezTo>
                    <a:pt x="126279" y="61140"/>
                    <a:pt x="125674" y="53584"/>
                    <a:pt x="128697" y="50345"/>
                  </a:cubicBezTo>
                  <a:cubicBezTo>
                    <a:pt x="134088" y="44663"/>
                    <a:pt x="141796" y="38299"/>
                    <a:pt x="148295" y="38584"/>
                  </a:cubicBezTo>
                  <a:cubicBezTo>
                    <a:pt x="154794" y="38868"/>
                    <a:pt x="162704" y="45629"/>
                    <a:pt x="166885" y="52049"/>
                  </a:cubicBezTo>
                  <a:cubicBezTo>
                    <a:pt x="172074" y="60061"/>
                    <a:pt x="168850" y="69209"/>
                    <a:pt x="162452" y="76425"/>
                  </a:cubicBezTo>
                  <a:cubicBezTo>
                    <a:pt x="150713" y="89720"/>
                    <a:pt x="135902" y="92334"/>
                    <a:pt x="120687" y="83357"/>
                  </a:cubicBezTo>
                  <a:cubicBezTo>
                    <a:pt x="117614" y="81538"/>
                    <a:pt x="114541" y="79607"/>
                    <a:pt x="109099" y="76254"/>
                  </a:cubicBezTo>
                  <a:cubicBezTo>
                    <a:pt x="107235" y="83981"/>
                    <a:pt x="105422" y="89777"/>
                    <a:pt x="104514" y="95800"/>
                  </a:cubicBezTo>
                  <a:cubicBezTo>
                    <a:pt x="102046" y="111993"/>
                    <a:pt x="100131" y="128300"/>
                    <a:pt x="97562" y="144493"/>
                  </a:cubicBezTo>
                  <a:cubicBezTo>
                    <a:pt x="96655" y="150062"/>
                    <a:pt x="94993" y="155743"/>
                    <a:pt x="92675" y="160743"/>
                  </a:cubicBezTo>
                  <a:cubicBezTo>
                    <a:pt x="87436" y="171993"/>
                    <a:pt x="76251" y="177675"/>
                    <a:pt x="67183" y="174437"/>
                  </a:cubicBezTo>
                  <a:cubicBezTo>
                    <a:pt x="58719" y="171425"/>
                    <a:pt x="52120" y="160971"/>
                    <a:pt x="55193" y="148471"/>
                  </a:cubicBezTo>
                  <a:cubicBezTo>
                    <a:pt x="59072" y="132959"/>
                    <a:pt x="64916" y="117391"/>
                    <a:pt x="72826" y="104039"/>
                  </a:cubicBezTo>
                  <a:cubicBezTo>
                    <a:pt x="80987" y="90288"/>
                    <a:pt x="81743" y="77561"/>
                    <a:pt x="78065" y="62447"/>
                  </a:cubicBezTo>
                  <a:cubicBezTo>
                    <a:pt x="37711" y="87788"/>
                    <a:pt x="31766" y="84152"/>
                    <a:pt x="20531" y="28470"/>
                  </a:cubicBezTo>
                  <a:cubicBezTo>
                    <a:pt x="15190" y="33015"/>
                    <a:pt x="9850" y="37561"/>
                    <a:pt x="3855" y="42618"/>
                  </a:cubicBezTo>
                  <a:cubicBezTo>
                    <a:pt x="-3954" y="30174"/>
                    <a:pt x="1689" y="21538"/>
                    <a:pt x="6828" y="14265"/>
                  </a:cubicBezTo>
                  <a:cubicBezTo>
                    <a:pt x="11110" y="8186"/>
                    <a:pt x="17256" y="1538"/>
                    <a:pt x="23453" y="117"/>
                  </a:cubicBezTo>
                  <a:cubicBezTo>
                    <a:pt x="27886" y="-905"/>
                    <a:pt x="35796" y="4947"/>
                    <a:pt x="38567" y="10117"/>
                  </a:cubicBezTo>
                  <a:cubicBezTo>
                    <a:pt x="42094" y="16708"/>
                    <a:pt x="42194" y="25799"/>
                    <a:pt x="43504" y="33811"/>
                  </a:cubicBezTo>
                  <a:cubicBezTo>
                    <a:pt x="44764" y="41538"/>
                    <a:pt x="45671" y="49379"/>
                    <a:pt x="46829" y="57959"/>
                  </a:cubicBezTo>
                  <a:cubicBezTo>
                    <a:pt x="61742" y="55459"/>
                    <a:pt x="66579" y="44947"/>
                    <a:pt x="71868" y="33981"/>
                  </a:cubicBezTo>
                  <a:cubicBezTo>
                    <a:pt x="74236" y="29152"/>
                    <a:pt x="80080" y="23015"/>
                    <a:pt x="83909" y="23413"/>
                  </a:cubicBezTo>
                  <a:cubicBezTo>
                    <a:pt x="88343" y="23868"/>
                    <a:pt x="93532" y="29947"/>
                    <a:pt x="96101" y="35061"/>
                  </a:cubicBezTo>
                  <a:cubicBezTo>
                    <a:pt x="99577" y="42050"/>
                    <a:pt x="100887" y="50402"/>
                    <a:pt x="103155" y="58243"/>
                  </a:cubicBezTo>
                  <a:cubicBezTo>
                    <a:pt x="110510" y="61027"/>
                    <a:pt x="121241" y="52163"/>
                    <a:pt x="125070" y="66425"/>
                  </a:cubicBezTo>
                  <a:cubicBezTo>
                    <a:pt x="136456" y="71425"/>
                    <a:pt x="144114" y="68697"/>
                    <a:pt x="148093" y="58243"/>
                  </a:cubicBezTo>
                  <a:cubicBezTo>
                    <a:pt x="138672" y="55743"/>
                    <a:pt x="131267" y="58868"/>
                    <a:pt x="125120" y="667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C253367-47A0-F305-1C4C-5A8C027BC2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1221" y="5236011"/>
              <a:ext cx="95291" cy="249155"/>
            </a:xfrm>
            <a:custGeom>
              <a:avLst/>
              <a:gdLst>
                <a:gd name="connsiteX0" fmla="*/ 60549 w 95291"/>
                <a:gd name="connsiteY0" fmla="*/ 67717 h 249155"/>
                <a:gd name="connsiteX1" fmla="*/ 73346 w 95291"/>
                <a:gd name="connsiteY1" fmla="*/ 31296 h 249155"/>
                <a:gd name="connsiteX2" fmla="*/ 70625 w 95291"/>
                <a:gd name="connsiteY2" fmla="*/ 19421 h 249155"/>
                <a:gd name="connsiteX3" fmla="*/ 56720 w 95291"/>
                <a:gd name="connsiteY3" fmla="*/ 46467 h 249155"/>
                <a:gd name="connsiteX4" fmla="*/ 47451 w 95291"/>
                <a:gd name="connsiteY4" fmla="*/ 104649 h 249155"/>
                <a:gd name="connsiteX5" fmla="*/ 41556 w 95291"/>
                <a:gd name="connsiteY5" fmla="*/ 157092 h 249155"/>
                <a:gd name="connsiteX6" fmla="*/ 28256 w 95291"/>
                <a:gd name="connsiteY6" fmla="*/ 224877 h 249155"/>
                <a:gd name="connsiteX7" fmla="*/ 63825 w 95291"/>
                <a:gd name="connsiteY7" fmla="*/ 239820 h 249155"/>
                <a:gd name="connsiteX8" fmla="*/ 40851 w 95291"/>
                <a:gd name="connsiteY8" fmla="*/ 248855 h 249155"/>
                <a:gd name="connsiteX9" fmla="*/ 14603 w 95291"/>
                <a:gd name="connsiteY9" fmla="*/ 247888 h 249155"/>
                <a:gd name="connsiteX10" fmla="*/ 3671 w 95291"/>
                <a:gd name="connsiteY10" fmla="*/ 221525 h 249155"/>
                <a:gd name="connsiteX11" fmla="*/ 28256 w 95291"/>
                <a:gd name="connsiteY11" fmla="*/ 175218 h 249155"/>
                <a:gd name="connsiteX12" fmla="*/ 7248 w 95291"/>
                <a:gd name="connsiteY12" fmla="*/ 178456 h 249155"/>
                <a:gd name="connsiteX13" fmla="*/ 25485 w 95291"/>
                <a:gd name="connsiteY13" fmla="*/ 150502 h 249155"/>
                <a:gd name="connsiteX14" fmla="*/ 18180 w 95291"/>
                <a:gd name="connsiteY14" fmla="*/ 76183 h 249155"/>
                <a:gd name="connsiteX15" fmla="*/ 15661 w 95291"/>
                <a:gd name="connsiteY15" fmla="*/ 21921 h 249155"/>
                <a:gd name="connsiteX16" fmla="*/ 25333 w 95291"/>
                <a:gd name="connsiteY16" fmla="*/ 6126 h 249155"/>
                <a:gd name="connsiteX17" fmla="*/ 35159 w 95291"/>
                <a:gd name="connsiteY17" fmla="*/ 19535 h 249155"/>
                <a:gd name="connsiteX18" fmla="*/ 38735 w 95291"/>
                <a:gd name="connsiteY18" fmla="*/ 30217 h 249155"/>
                <a:gd name="connsiteX19" fmla="*/ 53093 w 95291"/>
                <a:gd name="connsiteY19" fmla="*/ 10558 h 249155"/>
                <a:gd name="connsiteX20" fmla="*/ 80752 w 95291"/>
                <a:gd name="connsiteY20" fmla="*/ 1978 h 249155"/>
                <a:gd name="connsiteX21" fmla="*/ 94959 w 95291"/>
                <a:gd name="connsiteY21" fmla="*/ 29819 h 249155"/>
                <a:gd name="connsiteX22" fmla="*/ 83624 w 95291"/>
                <a:gd name="connsiteY22" fmla="*/ 63342 h 249155"/>
                <a:gd name="connsiteX23" fmla="*/ 60600 w 95291"/>
                <a:gd name="connsiteY23" fmla="*/ 67830 h 2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91" h="249155">
                  <a:moveTo>
                    <a:pt x="60549" y="67717"/>
                  </a:moveTo>
                  <a:cubicBezTo>
                    <a:pt x="65034" y="55160"/>
                    <a:pt x="69416" y="43342"/>
                    <a:pt x="73346" y="31296"/>
                  </a:cubicBezTo>
                  <a:cubicBezTo>
                    <a:pt x="73951" y="29478"/>
                    <a:pt x="72389" y="26751"/>
                    <a:pt x="70625" y="19421"/>
                  </a:cubicBezTo>
                  <a:cubicBezTo>
                    <a:pt x="64731" y="30501"/>
                    <a:pt x="58585" y="37887"/>
                    <a:pt x="56720" y="46467"/>
                  </a:cubicBezTo>
                  <a:cubicBezTo>
                    <a:pt x="52489" y="65558"/>
                    <a:pt x="50222" y="85160"/>
                    <a:pt x="47451" y="104649"/>
                  </a:cubicBezTo>
                  <a:cubicBezTo>
                    <a:pt x="44982" y="122036"/>
                    <a:pt x="52792" y="140899"/>
                    <a:pt x="41556" y="157092"/>
                  </a:cubicBezTo>
                  <a:cubicBezTo>
                    <a:pt x="50322" y="182434"/>
                    <a:pt x="37022" y="202888"/>
                    <a:pt x="28256" y="224877"/>
                  </a:cubicBezTo>
                  <a:cubicBezTo>
                    <a:pt x="40498" y="229991"/>
                    <a:pt x="51581" y="234650"/>
                    <a:pt x="63825" y="239820"/>
                  </a:cubicBezTo>
                  <a:cubicBezTo>
                    <a:pt x="56821" y="252264"/>
                    <a:pt x="48156" y="248571"/>
                    <a:pt x="40851" y="248855"/>
                  </a:cubicBezTo>
                  <a:cubicBezTo>
                    <a:pt x="32085" y="249195"/>
                    <a:pt x="23218" y="249366"/>
                    <a:pt x="14603" y="247888"/>
                  </a:cubicBezTo>
                  <a:cubicBezTo>
                    <a:pt x="43" y="245445"/>
                    <a:pt x="-3686" y="236127"/>
                    <a:pt x="3671" y="221525"/>
                  </a:cubicBezTo>
                  <a:cubicBezTo>
                    <a:pt x="10774" y="207434"/>
                    <a:pt x="18382" y="193741"/>
                    <a:pt x="28256" y="175218"/>
                  </a:cubicBezTo>
                  <a:cubicBezTo>
                    <a:pt x="18079" y="176809"/>
                    <a:pt x="13041" y="177547"/>
                    <a:pt x="7248" y="178456"/>
                  </a:cubicBezTo>
                  <a:cubicBezTo>
                    <a:pt x="1453" y="159933"/>
                    <a:pt x="15610" y="158513"/>
                    <a:pt x="25485" y="150502"/>
                  </a:cubicBezTo>
                  <a:cubicBezTo>
                    <a:pt x="23117" y="126638"/>
                    <a:pt x="20245" y="101467"/>
                    <a:pt x="18180" y="76183"/>
                  </a:cubicBezTo>
                  <a:cubicBezTo>
                    <a:pt x="16719" y="58172"/>
                    <a:pt x="16115" y="40046"/>
                    <a:pt x="15661" y="21921"/>
                  </a:cubicBezTo>
                  <a:cubicBezTo>
                    <a:pt x="15459" y="14421"/>
                    <a:pt x="16668" y="5217"/>
                    <a:pt x="25333" y="6126"/>
                  </a:cubicBezTo>
                  <a:cubicBezTo>
                    <a:pt x="29011" y="6523"/>
                    <a:pt x="32236" y="14591"/>
                    <a:pt x="35159" y="19535"/>
                  </a:cubicBezTo>
                  <a:cubicBezTo>
                    <a:pt x="36719" y="22148"/>
                    <a:pt x="37224" y="25501"/>
                    <a:pt x="38735" y="30217"/>
                  </a:cubicBezTo>
                  <a:cubicBezTo>
                    <a:pt x="44075" y="22830"/>
                    <a:pt x="48458" y="16523"/>
                    <a:pt x="53093" y="10558"/>
                  </a:cubicBezTo>
                  <a:cubicBezTo>
                    <a:pt x="60600" y="898"/>
                    <a:pt x="70122" y="-2568"/>
                    <a:pt x="80752" y="1978"/>
                  </a:cubicBezTo>
                  <a:cubicBezTo>
                    <a:pt x="91735" y="6694"/>
                    <a:pt x="96673" y="17887"/>
                    <a:pt x="94959" y="29819"/>
                  </a:cubicBezTo>
                  <a:cubicBezTo>
                    <a:pt x="93296" y="41467"/>
                    <a:pt x="89216" y="53399"/>
                    <a:pt x="83624" y="63342"/>
                  </a:cubicBezTo>
                  <a:cubicBezTo>
                    <a:pt x="78737" y="71922"/>
                    <a:pt x="69820" y="74649"/>
                    <a:pt x="60600" y="67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72D83B3-DD24-D0C8-62D0-E5985904A5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2076" y="5402712"/>
              <a:ext cx="163354" cy="171762"/>
            </a:xfrm>
            <a:custGeom>
              <a:avLst/>
              <a:gdLst>
                <a:gd name="connsiteX0" fmla="*/ 81638 w 163354"/>
                <a:gd name="connsiteY0" fmla="*/ 92551 h 171762"/>
                <a:gd name="connsiteX1" fmla="*/ 106577 w 163354"/>
                <a:gd name="connsiteY1" fmla="*/ 19369 h 171762"/>
                <a:gd name="connsiteX2" fmla="*/ 122043 w 163354"/>
                <a:gd name="connsiteY2" fmla="*/ 675 h 171762"/>
                <a:gd name="connsiteX3" fmla="*/ 125670 w 163354"/>
                <a:gd name="connsiteY3" fmla="*/ 24312 h 171762"/>
                <a:gd name="connsiteX4" fmla="*/ 98970 w 163354"/>
                <a:gd name="connsiteY4" fmla="*/ 113517 h 171762"/>
                <a:gd name="connsiteX5" fmla="*/ 163354 w 163354"/>
                <a:gd name="connsiteY5" fmla="*/ 135790 h 171762"/>
                <a:gd name="connsiteX6" fmla="*/ 83452 w 163354"/>
                <a:gd name="connsiteY6" fmla="*/ 135108 h 171762"/>
                <a:gd name="connsiteX7" fmla="*/ 71311 w 163354"/>
                <a:gd name="connsiteY7" fmla="*/ 147324 h 171762"/>
                <a:gd name="connsiteX8" fmla="*/ 50402 w 163354"/>
                <a:gd name="connsiteY8" fmla="*/ 165108 h 171762"/>
                <a:gd name="connsiteX9" fmla="*/ 1534 w 163354"/>
                <a:gd name="connsiteY9" fmla="*/ 139142 h 171762"/>
                <a:gd name="connsiteX10" fmla="*/ 3096 w 163354"/>
                <a:gd name="connsiteY10" fmla="*/ 90562 h 171762"/>
                <a:gd name="connsiteX11" fmla="*/ 53224 w 163354"/>
                <a:gd name="connsiteY11" fmla="*/ 68460 h 171762"/>
                <a:gd name="connsiteX12" fmla="*/ 81688 w 163354"/>
                <a:gd name="connsiteY12" fmla="*/ 92438 h 171762"/>
                <a:gd name="connsiteX13" fmla="*/ 32921 w 163354"/>
                <a:gd name="connsiteY13" fmla="*/ 79767 h 171762"/>
                <a:gd name="connsiteX14" fmla="*/ 33374 w 163354"/>
                <a:gd name="connsiteY14" fmla="*/ 152836 h 171762"/>
                <a:gd name="connsiteX15" fmla="*/ 68842 w 163354"/>
                <a:gd name="connsiteY15" fmla="*/ 115051 h 171762"/>
                <a:gd name="connsiteX16" fmla="*/ 32921 w 163354"/>
                <a:gd name="connsiteY16" fmla="*/ 79710 h 1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354" h="171762">
                  <a:moveTo>
                    <a:pt x="81638" y="92551"/>
                  </a:moveTo>
                  <a:cubicBezTo>
                    <a:pt x="90454" y="66755"/>
                    <a:pt x="98717" y="43119"/>
                    <a:pt x="106577" y="19369"/>
                  </a:cubicBezTo>
                  <a:cubicBezTo>
                    <a:pt x="109549" y="10392"/>
                    <a:pt x="110204" y="-3188"/>
                    <a:pt x="122043" y="675"/>
                  </a:cubicBezTo>
                  <a:cubicBezTo>
                    <a:pt x="132472" y="4085"/>
                    <a:pt x="127989" y="16130"/>
                    <a:pt x="125670" y="24312"/>
                  </a:cubicBezTo>
                  <a:cubicBezTo>
                    <a:pt x="117459" y="53176"/>
                    <a:pt x="108541" y="81813"/>
                    <a:pt x="98970" y="113517"/>
                  </a:cubicBezTo>
                  <a:cubicBezTo>
                    <a:pt x="113025" y="135904"/>
                    <a:pt x="134890" y="144370"/>
                    <a:pt x="163354" y="135790"/>
                  </a:cubicBezTo>
                  <a:cubicBezTo>
                    <a:pt x="148090" y="165961"/>
                    <a:pt x="125066" y="164995"/>
                    <a:pt x="83452" y="135108"/>
                  </a:cubicBezTo>
                  <a:cubicBezTo>
                    <a:pt x="79623" y="138972"/>
                    <a:pt x="75643" y="143404"/>
                    <a:pt x="71311" y="147324"/>
                  </a:cubicBezTo>
                  <a:cubicBezTo>
                    <a:pt x="64509" y="153518"/>
                    <a:pt x="58010" y="160563"/>
                    <a:pt x="50402" y="165108"/>
                  </a:cubicBezTo>
                  <a:cubicBezTo>
                    <a:pt x="26119" y="179711"/>
                    <a:pt x="6421" y="169938"/>
                    <a:pt x="1534" y="139142"/>
                  </a:cubicBezTo>
                  <a:cubicBezTo>
                    <a:pt x="-935" y="123460"/>
                    <a:pt x="-430" y="106017"/>
                    <a:pt x="3096" y="90562"/>
                  </a:cubicBezTo>
                  <a:cubicBezTo>
                    <a:pt x="9343" y="63176"/>
                    <a:pt x="31157" y="54369"/>
                    <a:pt x="53224" y="68460"/>
                  </a:cubicBezTo>
                  <a:cubicBezTo>
                    <a:pt x="62040" y="74085"/>
                    <a:pt x="69598" y="82097"/>
                    <a:pt x="81688" y="92438"/>
                  </a:cubicBezTo>
                  <a:close/>
                  <a:moveTo>
                    <a:pt x="32921" y="79767"/>
                  </a:moveTo>
                  <a:cubicBezTo>
                    <a:pt x="13725" y="106756"/>
                    <a:pt x="13978" y="131927"/>
                    <a:pt x="33374" y="152836"/>
                  </a:cubicBezTo>
                  <a:cubicBezTo>
                    <a:pt x="44559" y="140960"/>
                    <a:pt x="55844" y="128915"/>
                    <a:pt x="68842" y="115051"/>
                  </a:cubicBezTo>
                  <a:cubicBezTo>
                    <a:pt x="55592" y="102040"/>
                    <a:pt x="44861" y="91471"/>
                    <a:pt x="32921" y="797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D05CAB-D121-B2A5-4704-ECBB404997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1676" y="5628555"/>
              <a:ext cx="141508" cy="199201"/>
            </a:xfrm>
            <a:custGeom>
              <a:avLst/>
              <a:gdLst>
                <a:gd name="connsiteX0" fmla="*/ 78389 w 141508"/>
                <a:gd name="connsiteY0" fmla="*/ 181596 h 199201"/>
                <a:gd name="connsiteX1" fmla="*/ 107811 w 141508"/>
                <a:gd name="connsiteY1" fmla="*/ 107391 h 199201"/>
                <a:gd name="connsiteX2" fmla="*/ 137938 w 141508"/>
                <a:gd name="connsiteY2" fmla="*/ 102732 h 199201"/>
                <a:gd name="connsiteX3" fmla="*/ 103932 w 141508"/>
                <a:gd name="connsiteY3" fmla="*/ 160971 h 199201"/>
                <a:gd name="connsiteX4" fmla="*/ 123075 w 141508"/>
                <a:gd name="connsiteY4" fmla="*/ 154494 h 199201"/>
                <a:gd name="connsiteX5" fmla="*/ 141364 w 141508"/>
                <a:gd name="connsiteY5" fmla="*/ 168528 h 199201"/>
                <a:gd name="connsiteX6" fmla="*/ 134663 w 141508"/>
                <a:gd name="connsiteY6" fmla="*/ 189380 h 199201"/>
                <a:gd name="connsiteX7" fmla="*/ 104334 w 141508"/>
                <a:gd name="connsiteY7" fmla="*/ 199153 h 199201"/>
                <a:gd name="connsiteX8" fmla="*/ 70630 w 141508"/>
                <a:gd name="connsiteY8" fmla="*/ 196881 h 199201"/>
                <a:gd name="connsiteX9" fmla="*/ 21307 w 141508"/>
                <a:gd name="connsiteY9" fmla="*/ 168812 h 199201"/>
                <a:gd name="connsiteX10" fmla="*/ 33701 w 141508"/>
                <a:gd name="connsiteY10" fmla="*/ 7163 h 199201"/>
                <a:gd name="connsiteX11" fmla="*/ 61410 w 141508"/>
                <a:gd name="connsiteY11" fmla="*/ 5118 h 199201"/>
                <a:gd name="connsiteX12" fmla="*/ 47505 w 141508"/>
                <a:gd name="connsiteY12" fmla="*/ 23470 h 199201"/>
                <a:gd name="connsiteX13" fmla="*/ 39495 w 141508"/>
                <a:gd name="connsiteY13" fmla="*/ 149948 h 199201"/>
                <a:gd name="connsiteX14" fmla="*/ 78439 w 141508"/>
                <a:gd name="connsiteY14" fmla="*/ 181653 h 19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508" h="199201">
                  <a:moveTo>
                    <a:pt x="78389" y="181596"/>
                  </a:moveTo>
                  <a:cubicBezTo>
                    <a:pt x="78842" y="151994"/>
                    <a:pt x="89018" y="127221"/>
                    <a:pt x="107811" y="107391"/>
                  </a:cubicBezTo>
                  <a:cubicBezTo>
                    <a:pt x="115619" y="99153"/>
                    <a:pt x="124335" y="90346"/>
                    <a:pt x="137938" y="102732"/>
                  </a:cubicBezTo>
                  <a:cubicBezTo>
                    <a:pt x="124435" y="120800"/>
                    <a:pt x="106752" y="135403"/>
                    <a:pt x="103932" y="160971"/>
                  </a:cubicBezTo>
                  <a:cubicBezTo>
                    <a:pt x="111085" y="158414"/>
                    <a:pt x="116979" y="154892"/>
                    <a:pt x="123075" y="154494"/>
                  </a:cubicBezTo>
                  <a:cubicBezTo>
                    <a:pt x="131691" y="153926"/>
                    <a:pt x="140104" y="158812"/>
                    <a:pt x="141364" y="168528"/>
                  </a:cubicBezTo>
                  <a:cubicBezTo>
                    <a:pt x="142220" y="175233"/>
                    <a:pt x="139198" y="186426"/>
                    <a:pt x="134663" y="189380"/>
                  </a:cubicBezTo>
                  <a:cubicBezTo>
                    <a:pt x="125695" y="195176"/>
                    <a:pt x="114410" y="199721"/>
                    <a:pt x="104334" y="199153"/>
                  </a:cubicBezTo>
                  <a:cubicBezTo>
                    <a:pt x="93150" y="198472"/>
                    <a:pt x="82117" y="196937"/>
                    <a:pt x="70630" y="196881"/>
                  </a:cubicBezTo>
                  <a:cubicBezTo>
                    <a:pt x="51083" y="196824"/>
                    <a:pt x="34205" y="185971"/>
                    <a:pt x="21307" y="168812"/>
                  </a:cubicBezTo>
                  <a:cubicBezTo>
                    <a:pt x="-11692" y="124891"/>
                    <a:pt x="-5445" y="44095"/>
                    <a:pt x="33701" y="7163"/>
                  </a:cubicBezTo>
                  <a:cubicBezTo>
                    <a:pt x="43425" y="-1984"/>
                    <a:pt x="43827" y="-2041"/>
                    <a:pt x="61410" y="5118"/>
                  </a:cubicBezTo>
                  <a:cubicBezTo>
                    <a:pt x="56372" y="11822"/>
                    <a:pt x="51939" y="17675"/>
                    <a:pt x="47505" y="23470"/>
                  </a:cubicBezTo>
                  <a:cubicBezTo>
                    <a:pt x="21055" y="57902"/>
                    <a:pt x="17529" y="113698"/>
                    <a:pt x="39495" y="149948"/>
                  </a:cubicBezTo>
                  <a:cubicBezTo>
                    <a:pt x="49269" y="166085"/>
                    <a:pt x="57330" y="172733"/>
                    <a:pt x="78439" y="181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7C9717D-FE6E-0326-3196-00B2E42622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4543" y="2924214"/>
              <a:ext cx="227405" cy="90010"/>
            </a:xfrm>
            <a:custGeom>
              <a:avLst/>
              <a:gdLst>
                <a:gd name="connsiteX0" fmla="*/ 76366 w 227405"/>
                <a:gd name="connsiteY0" fmla="*/ 64158 h 90010"/>
                <a:gd name="connsiteX1" fmla="*/ 67800 w 227405"/>
                <a:gd name="connsiteY1" fmla="*/ 71999 h 90010"/>
                <a:gd name="connsiteX2" fmla="*/ 47900 w 227405"/>
                <a:gd name="connsiteY2" fmla="*/ 61828 h 90010"/>
                <a:gd name="connsiteX3" fmla="*/ 37271 w 227405"/>
                <a:gd name="connsiteY3" fmla="*/ 22794 h 90010"/>
                <a:gd name="connsiteX4" fmla="*/ 2861 w 227405"/>
                <a:gd name="connsiteY4" fmla="*/ 81374 h 90010"/>
                <a:gd name="connsiteX5" fmla="*/ 291 w 227405"/>
                <a:gd name="connsiteY5" fmla="*/ 62113 h 90010"/>
                <a:gd name="connsiteX6" fmla="*/ 13944 w 227405"/>
                <a:gd name="connsiteY6" fmla="*/ 18078 h 90010"/>
                <a:gd name="connsiteX7" fmla="*/ 56818 w 227405"/>
                <a:gd name="connsiteY7" fmla="*/ 19271 h 90010"/>
                <a:gd name="connsiteX8" fmla="*/ 61452 w 227405"/>
                <a:gd name="connsiteY8" fmla="*/ 30237 h 90010"/>
                <a:gd name="connsiteX9" fmla="*/ 82108 w 227405"/>
                <a:gd name="connsiteY9" fmla="*/ 18362 h 90010"/>
                <a:gd name="connsiteX10" fmla="*/ 99086 w 227405"/>
                <a:gd name="connsiteY10" fmla="*/ 39101 h 90010"/>
                <a:gd name="connsiteX11" fmla="*/ 110372 w 227405"/>
                <a:gd name="connsiteY11" fmla="*/ 24271 h 90010"/>
                <a:gd name="connsiteX12" fmla="*/ 142766 w 227405"/>
                <a:gd name="connsiteY12" fmla="*/ 18021 h 90010"/>
                <a:gd name="connsiteX13" fmla="*/ 147855 w 227405"/>
                <a:gd name="connsiteY13" fmla="*/ 21714 h 90010"/>
                <a:gd name="connsiteX14" fmla="*/ 188260 w 227405"/>
                <a:gd name="connsiteY14" fmla="*/ 38192 h 90010"/>
                <a:gd name="connsiteX15" fmla="*/ 192240 w 227405"/>
                <a:gd name="connsiteY15" fmla="*/ 39556 h 90010"/>
                <a:gd name="connsiteX16" fmla="*/ 227405 w 227405"/>
                <a:gd name="connsiteY16" fmla="*/ 29044 h 90010"/>
                <a:gd name="connsiteX17" fmla="*/ 208614 w 227405"/>
                <a:gd name="connsiteY17" fmla="*/ 58249 h 90010"/>
                <a:gd name="connsiteX18" fmla="*/ 212542 w 227405"/>
                <a:gd name="connsiteY18" fmla="*/ 75294 h 90010"/>
                <a:gd name="connsiteX19" fmla="*/ 166445 w 227405"/>
                <a:gd name="connsiteY19" fmla="*/ 90010 h 90010"/>
                <a:gd name="connsiteX20" fmla="*/ 176319 w 227405"/>
                <a:gd name="connsiteY20" fmla="*/ 60692 h 90010"/>
                <a:gd name="connsiteX21" fmla="*/ 154354 w 227405"/>
                <a:gd name="connsiteY21" fmla="*/ 37680 h 90010"/>
                <a:gd name="connsiteX22" fmla="*/ 153195 w 227405"/>
                <a:gd name="connsiteY22" fmla="*/ 53987 h 90010"/>
                <a:gd name="connsiteX23" fmla="*/ 144579 w 227405"/>
                <a:gd name="connsiteY23" fmla="*/ 68647 h 90010"/>
                <a:gd name="connsiteX24" fmla="*/ 131633 w 227405"/>
                <a:gd name="connsiteY24" fmla="*/ 55294 h 90010"/>
                <a:gd name="connsiteX25" fmla="*/ 126845 w 227405"/>
                <a:gd name="connsiteY25" fmla="*/ 38476 h 90010"/>
                <a:gd name="connsiteX26" fmla="*/ 76315 w 227405"/>
                <a:gd name="connsiteY26" fmla="*/ 64215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7405" h="90010">
                  <a:moveTo>
                    <a:pt x="76366" y="64158"/>
                  </a:moveTo>
                  <a:cubicBezTo>
                    <a:pt x="73443" y="66885"/>
                    <a:pt x="71025" y="70465"/>
                    <a:pt x="67800" y="71999"/>
                  </a:cubicBezTo>
                  <a:cubicBezTo>
                    <a:pt x="57171" y="77113"/>
                    <a:pt x="51527" y="74158"/>
                    <a:pt x="47900" y="61828"/>
                  </a:cubicBezTo>
                  <a:cubicBezTo>
                    <a:pt x="44323" y="49669"/>
                    <a:pt x="41199" y="37283"/>
                    <a:pt x="37271" y="22794"/>
                  </a:cubicBezTo>
                  <a:cubicBezTo>
                    <a:pt x="19537" y="38419"/>
                    <a:pt x="22559" y="66033"/>
                    <a:pt x="2861" y="81374"/>
                  </a:cubicBezTo>
                  <a:cubicBezTo>
                    <a:pt x="1500" y="72226"/>
                    <a:pt x="-817" y="66601"/>
                    <a:pt x="291" y="62113"/>
                  </a:cubicBezTo>
                  <a:cubicBezTo>
                    <a:pt x="4070" y="47169"/>
                    <a:pt x="7495" y="31658"/>
                    <a:pt x="13944" y="18078"/>
                  </a:cubicBezTo>
                  <a:cubicBezTo>
                    <a:pt x="25784" y="-6752"/>
                    <a:pt x="44575" y="-5672"/>
                    <a:pt x="56818" y="19271"/>
                  </a:cubicBezTo>
                  <a:cubicBezTo>
                    <a:pt x="58581" y="22851"/>
                    <a:pt x="59942" y="26601"/>
                    <a:pt x="61452" y="30237"/>
                  </a:cubicBezTo>
                  <a:cubicBezTo>
                    <a:pt x="68758" y="25692"/>
                    <a:pt x="76516" y="16885"/>
                    <a:pt x="82108" y="18362"/>
                  </a:cubicBezTo>
                  <a:cubicBezTo>
                    <a:pt x="88456" y="20010"/>
                    <a:pt x="92889" y="30976"/>
                    <a:pt x="99086" y="39101"/>
                  </a:cubicBezTo>
                  <a:cubicBezTo>
                    <a:pt x="102261" y="34896"/>
                    <a:pt x="106190" y="29499"/>
                    <a:pt x="110372" y="24271"/>
                  </a:cubicBezTo>
                  <a:cubicBezTo>
                    <a:pt x="121456" y="10464"/>
                    <a:pt x="127400" y="9328"/>
                    <a:pt x="142766" y="18021"/>
                  </a:cubicBezTo>
                  <a:cubicBezTo>
                    <a:pt x="144630" y="19044"/>
                    <a:pt x="147199" y="22226"/>
                    <a:pt x="147855" y="21714"/>
                  </a:cubicBezTo>
                  <a:cubicBezTo>
                    <a:pt x="167956" y="6885"/>
                    <a:pt x="175665" y="30124"/>
                    <a:pt x="188260" y="38192"/>
                  </a:cubicBezTo>
                  <a:cubicBezTo>
                    <a:pt x="189469" y="38931"/>
                    <a:pt x="190930" y="39158"/>
                    <a:pt x="192240" y="39556"/>
                  </a:cubicBezTo>
                  <a:cubicBezTo>
                    <a:pt x="207001" y="25237"/>
                    <a:pt x="218739" y="21731"/>
                    <a:pt x="227405" y="29044"/>
                  </a:cubicBezTo>
                  <a:cubicBezTo>
                    <a:pt x="221108" y="38817"/>
                    <a:pt x="214810" y="48646"/>
                    <a:pt x="208614" y="58249"/>
                  </a:cubicBezTo>
                  <a:cubicBezTo>
                    <a:pt x="210124" y="64726"/>
                    <a:pt x="211484" y="70692"/>
                    <a:pt x="212542" y="75294"/>
                  </a:cubicBezTo>
                  <a:cubicBezTo>
                    <a:pt x="197479" y="80124"/>
                    <a:pt x="183775" y="84499"/>
                    <a:pt x="166445" y="90010"/>
                  </a:cubicBezTo>
                  <a:cubicBezTo>
                    <a:pt x="170375" y="78363"/>
                    <a:pt x="172994" y="70522"/>
                    <a:pt x="176319" y="60692"/>
                  </a:cubicBezTo>
                  <a:cubicBezTo>
                    <a:pt x="170072" y="54158"/>
                    <a:pt x="163371" y="47112"/>
                    <a:pt x="154354" y="37680"/>
                  </a:cubicBezTo>
                  <a:cubicBezTo>
                    <a:pt x="153799" y="45294"/>
                    <a:pt x="153295" y="49613"/>
                    <a:pt x="153195" y="53987"/>
                  </a:cubicBezTo>
                  <a:cubicBezTo>
                    <a:pt x="153044" y="61033"/>
                    <a:pt x="152086" y="67738"/>
                    <a:pt x="144579" y="68647"/>
                  </a:cubicBezTo>
                  <a:cubicBezTo>
                    <a:pt x="136217" y="69669"/>
                    <a:pt x="133345" y="63135"/>
                    <a:pt x="131633" y="55294"/>
                  </a:cubicBezTo>
                  <a:cubicBezTo>
                    <a:pt x="130474" y="50010"/>
                    <a:pt x="128710" y="44896"/>
                    <a:pt x="126845" y="38476"/>
                  </a:cubicBezTo>
                  <a:cubicBezTo>
                    <a:pt x="110976" y="52681"/>
                    <a:pt x="104780" y="87851"/>
                    <a:pt x="76315" y="6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8DFF0B6-2ACB-3F73-2CF5-8F9CC1F2DB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4507" y="2042378"/>
              <a:ext cx="135896" cy="201160"/>
            </a:xfrm>
            <a:custGeom>
              <a:avLst/>
              <a:gdLst>
                <a:gd name="connsiteX0" fmla="*/ 58966 w 135896"/>
                <a:gd name="connsiteY0" fmla="*/ 107067 h 201160"/>
                <a:gd name="connsiteX1" fmla="*/ 27932 w 135896"/>
                <a:gd name="connsiteY1" fmla="*/ 127692 h 201160"/>
                <a:gd name="connsiteX2" fmla="*/ 7528 w 135896"/>
                <a:gd name="connsiteY2" fmla="*/ 130704 h 201160"/>
                <a:gd name="connsiteX3" fmla="*/ 1129 w 135896"/>
                <a:gd name="connsiteY3" fmla="*/ 106783 h 201160"/>
                <a:gd name="connsiteX4" fmla="*/ 14279 w 135896"/>
                <a:gd name="connsiteY4" fmla="*/ 51897 h 201160"/>
                <a:gd name="connsiteX5" fmla="*/ 17604 w 135896"/>
                <a:gd name="connsiteY5" fmla="*/ 28828 h 201160"/>
                <a:gd name="connsiteX6" fmla="*/ 25110 w 135896"/>
                <a:gd name="connsiteY6" fmla="*/ 15533 h 201160"/>
                <a:gd name="connsiteX7" fmla="*/ 130254 w 135896"/>
                <a:gd name="connsiteY7" fmla="*/ 5362 h 201160"/>
                <a:gd name="connsiteX8" fmla="*/ 135896 w 135896"/>
                <a:gd name="connsiteY8" fmla="*/ 12294 h 201160"/>
                <a:gd name="connsiteX9" fmla="*/ 85970 w 135896"/>
                <a:gd name="connsiteY9" fmla="*/ 25987 h 201160"/>
                <a:gd name="connsiteX10" fmla="*/ 33826 w 135896"/>
                <a:gd name="connsiteY10" fmla="*/ 33885 h 201160"/>
                <a:gd name="connsiteX11" fmla="*/ 23346 w 135896"/>
                <a:gd name="connsiteY11" fmla="*/ 102181 h 201160"/>
                <a:gd name="connsiteX12" fmla="*/ 43096 w 135896"/>
                <a:gd name="connsiteY12" fmla="*/ 90988 h 201160"/>
                <a:gd name="connsiteX13" fmla="*/ 93224 w 135896"/>
                <a:gd name="connsiteY13" fmla="*/ 109681 h 201160"/>
                <a:gd name="connsiteX14" fmla="*/ 48738 w 135896"/>
                <a:gd name="connsiteY14" fmla="*/ 201102 h 201160"/>
                <a:gd name="connsiteX15" fmla="*/ 35942 w 135896"/>
                <a:gd name="connsiteY15" fmla="*/ 198886 h 201160"/>
                <a:gd name="connsiteX16" fmla="*/ 24606 w 135896"/>
                <a:gd name="connsiteY16" fmla="*/ 186159 h 201160"/>
                <a:gd name="connsiteX17" fmla="*/ 36395 w 135896"/>
                <a:gd name="connsiteY17" fmla="*/ 177750 h 201160"/>
                <a:gd name="connsiteX18" fmla="*/ 40729 w 135896"/>
                <a:gd name="connsiteY18" fmla="*/ 177466 h 201160"/>
                <a:gd name="connsiteX19" fmla="*/ 72820 w 135896"/>
                <a:gd name="connsiteY19" fmla="*/ 151613 h 201160"/>
                <a:gd name="connsiteX20" fmla="*/ 58915 w 135896"/>
                <a:gd name="connsiteY20" fmla="*/ 107011 h 20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896" h="201160">
                  <a:moveTo>
                    <a:pt x="58966" y="107067"/>
                  </a:moveTo>
                  <a:cubicBezTo>
                    <a:pt x="47933" y="114567"/>
                    <a:pt x="38411" y="122295"/>
                    <a:pt x="27932" y="127692"/>
                  </a:cubicBezTo>
                  <a:cubicBezTo>
                    <a:pt x="21836" y="130818"/>
                    <a:pt x="13221" y="133147"/>
                    <a:pt x="7528" y="130704"/>
                  </a:cubicBezTo>
                  <a:cubicBezTo>
                    <a:pt x="-1188" y="126954"/>
                    <a:pt x="-785" y="115761"/>
                    <a:pt x="1129" y="106783"/>
                  </a:cubicBezTo>
                  <a:cubicBezTo>
                    <a:pt x="5059" y="88374"/>
                    <a:pt x="10148" y="70249"/>
                    <a:pt x="14279" y="51897"/>
                  </a:cubicBezTo>
                  <a:cubicBezTo>
                    <a:pt x="15991" y="44340"/>
                    <a:pt x="15690" y="36215"/>
                    <a:pt x="17604" y="28828"/>
                  </a:cubicBezTo>
                  <a:cubicBezTo>
                    <a:pt x="18863" y="23885"/>
                    <a:pt x="21584" y="17067"/>
                    <a:pt x="25110" y="15533"/>
                  </a:cubicBezTo>
                  <a:cubicBezTo>
                    <a:pt x="59218" y="930"/>
                    <a:pt x="94181" y="-5320"/>
                    <a:pt x="130254" y="5362"/>
                  </a:cubicBezTo>
                  <a:cubicBezTo>
                    <a:pt x="132017" y="5873"/>
                    <a:pt x="133176" y="8828"/>
                    <a:pt x="135896" y="12294"/>
                  </a:cubicBezTo>
                  <a:cubicBezTo>
                    <a:pt x="120883" y="26442"/>
                    <a:pt x="102646" y="23146"/>
                    <a:pt x="85970" y="25987"/>
                  </a:cubicBezTo>
                  <a:cubicBezTo>
                    <a:pt x="68689" y="28999"/>
                    <a:pt x="51308" y="31271"/>
                    <a:pt x="33826" y="33885"/>
                  </a:cubicBezTo>
                  <a:cubicBezTo>
                    <a:pt x="30300" y="56783"/>
                    <a:pt x="27025" y="78260"/>
                    <a:pt x="23346" y="102181"/>
                  </a:cubicBezTo>
                  <a:cubicBezTo>
                    <a:pt x="31458" y="97522"/>
                    <a:pt x="37152" y="93886"/>
                    <a:pt x="43096" y="90988"/>
                  </a:cubicBezTo>
                  <a:cubicBezTo>
                    <a:pt x="64760" y="80419"/>
                    <a:pt x="81536" y="86783"/>
                    <a:pt x="93224" y="109681"/>
                  </a:cubicBezTo>
                  <a:cubicBezTo>
                    <a:pt x="114132" y="150590"/>
                    <a:pt x="90605" y="199170"/>
                    <a:pt x="48738" y="201102"/>
                  </a:cubicBezTo>
                  <a:cubicBezTo>
                    <a:pt x="44457" y="201273"/>
                    <a:pt x="39419" y="201216"/>
                    <a:pt x="35942" y="198886"/>
                  </a:cubicBezTo>
                  <a:cubicBezTo>
                    <a:pt x="31509" y="195875"/>
                    <a:pt x="28335" y="190534"/>
                    <a:pt x="24606" y="186159"/>
                  </a:cubicBezTo>
                  <a:cubicBezTo>
                    <a:pt x="28536" y="183318"/>
                    <a:pt x="32365" y="180307"/>
                    <a:pt x="36395" y="177750"/>
                  </a:cubicBezTo>
                  <a:cubicBezTo>
                    <a:pt x="37504" y="177011"/>
                    <a:pt x="39267" y="177636"/>
                    <a:pt x="40729" y="177466"/>
                  </a:cubicBezTo>
                  <a:cubicBezTo>
                    <a:pt x="55691" y="175590"/>
                    <a:pt x="67732" y="167806"/>
                    <a:pt x="72820" y="151613"/>
                  </a:cubicBezTo>
                  <a:cubicBezTo>
                    <a:pt x="77959" y="135193"/>
                    <a:pt x="72166" y="121158"/>
                    <a:pt x="58915" y="1070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3E0E82B-F5FE-7488-11DB-F58C3220E1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9428" y="5758935"/>
              <a:ext cx="203282" cy="90308"/>
            </a:xfrm>
            <a:custGeom>
              <a:avLst/>
              <a:gdLst>
                <a:gd name="connsiteX0" fmla="*/ 128404 w 203282"/>
                <a:gd name="connsiteY0" fmla="*/ 38489 h 90308"/>
                <a:gd name="connsiteX1" fmla="*/ 150974 w 203282"/>
                <a:gd name="connsiteY1" fmla="*/ 10307 h 90308"/>
                <a:gd name="connsiteX2" fmla="*/ 196165 w 203282"/>
                <a:gd name="connsiteY2" fmla="*/ 22750 h 90308"/>
                <a:gd name="connsiteX3" fmla="*/ 203270 w 203282"/>
                <a:gd name="connsiteY3" fmla="*/ 61102 h 90308"/>
                <a:gd name="connsiteX4" fmla="*/ 194201 w 203282"/>
                <a:gd name="connsiteY4" fmla="*/ 77694 h 90308"/>
                <a:gd name="connsiteX5" fmla="*/ 181001 w 203282"/>
                <a:gd name="connsiteY5" fmla="*/ 65478 h 90308"/>
                <a:gd name="connsiteX6" fmla="*/ 172588 w 203282"/>
                <a:gd name="connsiteY6" fmla="*/ 21557 h 90308"/>
                <a:gd name="connsiteX7" fmla="*/ 159388 w 203282"/>
                <a:gd name="connsiteY7" fmla="*/ 32750 h 90308"/>
                <a:gd name="connsiteX8" fmla="*/ 141504 w 203282"/>
                <a:gd name="connsiteY8" fmla="*/ 66614 h 90308"/>
                <a:gd name="connsiteX9" fmla="*/ 120243 w 203282"/>
                <a:gd name="connsiteY9" fmla="*/ 76898 h 90308"/>
                <a:gd name="connsiteX10" fmla="*/ 102660 w 203282"/>
                <a:gd name="connsiteY10" fmla="*/ 78319 h 90308"/>
                <a:gd name="connsiteX11" fmla="*/ 62809 w 203282"/>
                <a:gd name="connsiteY11" fmla="*/ 83774 h 90308"/>
                <a:gd name="connsiteX12" fmla="*/ 44521 w 203282"/>
                <a:gd name="connsiteY12" fmla="*/ 86501 h 90308"/>
                <a:gd name="connsiteX13" fmla="*/ 9255 w 203282"/>
                <a:gd name="connsiteY13" fmla="*/ 83205 h 90308"/>
                <a:gd name="connsiteX14" fmla="*/ 2252 w 203282"/>
                <a:gd name="connsiteY14" fmla="*/ 41898 h 90308"/>
                <a:gd name="connsiteX15" fmla="*/ 22757 w 203282"/>
                <a:gd name="connsiteY15" fmla="*/ 8148 h 90308"/>
                <a:gd name="connsiteX16" fmla="*/ 55907 w 203282"/>
                <a:gd name="connsiteY16" fmla="*/ 17636 h 90308"/>
                <a:gd name="connsiteX17" fmla="*/ 59232 w 203282"/>
                <a:gd name="connsiteY17" fmla="*/ 26273 h 90308"/>
                <a:gd name="connsiteX18" fmla="*/ 70467 w 203282"/>
                <a:gd name="connsiteY18" fmla="*/ 61444 h 90308"/>
                <a:gd name="connsiteX19" fmla="*/ 110418 w 203282"/>
                <a:gd name="connsiteY19" fmla="*/ 58205 h 90308"/>
                <a:gd name="connsiteX20" fmla="*/ 106740 w 203282"/>
                <a:gd name="connsiteY20" fmla="*/ 32239 h 90308"/>
                <a:gd name="connsiteX21" fmla="*/ 112031 w 203282"/>
                <a:gd name="connsiteY21" fmla="*/ 13546 h 90308"/>
                <a:gd name="connsiteX22" fmla="*/ 125029 w 203282"/>
                <a:gd name="connsiteY22" fmla="*/ 26273 h 90308"/>
                <a:gd name="connsiteX23" fmla="*/ 128455 w 203282"/>
                <a:gd name="connsiteY23" fmla="*/ 38602 h 90308"/>
                <a:gd name="connsiteX24" fmla="*/ 26536 w 203282"/>
                <a:gd name="connsiteY24" fmla="*/ 67580 h 90308"/>
                <a:gd name="connsiteX25" fmla="*/ 47493 w 203282"/>
                <a:gd name="connsiteY25" fmla="*/ 37523 h 90308"/>
                <a:gd name="connsiteX26" fmla="*/ 41246 w 203282"/>
                <a:gd name="connsiteY26" fmla="*/ 29057 h 90308"/>
                <a:gd name="connsiteX27" fmla="*/ 31876 w 203282"/>
                <a:gd name="connsiteY27" fmla="*/ 31784 h 90308"/>
                <a:gd name="connsiteX28" fmla="*/ 26536 w 203282"/>
                <a:gd name="connsiteY28" fmla="*/ 67580 h 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282" h="90308">
                  <a:moveTo>
                    <a:pt x="128404" y="38489"/>
                  </a:moveTo>
                  <a:cubicBezTo>
                    <a:pt x="137372" y="27125"/>
                    <a:pt x="143417" y="17750"/>
                    <a:pt x="150974" y="10307"/>
                  </a:cubicBezTo>
                  <a:cubicBezTo>
                    <a:pt x="168658" y="-7136"/>
                    <a:pt x="187752" y="-2079"/>
                    <a:pt x="196165" y="22750"/>
                  </a:cubicBezTo>
                  <a:cubicBezTo>
                    <a:pt x="200246" y="34853"/>
                    <a:pt x="202614" y="48205"/>
                    <a:pt x="203270" y="61102"/>
                  </a:cubicBezTo>
                  <a:cubicBezTo>
                    <a:pt x="203571" y="66614"/>
                    <a:pt x="198634" y="75648"/>
                    <a:pt x="194201" y="77694"/>
                  </a:cubicBezTo>
                  <a:cubicBezTo>
                    <a:pt x="186694" y="81103"/>
                    <a:pt x="182613" y="73092"/>
                    <a:pt x="181001" y="65478"/>
                  </a:cubicBezTo>
                  <a:cubicBezTo>
                    <a:pt x="178129" y="52012"/>
                    <a:pt x="175761" y="38432"/>
                    <a:pt x="172588" y="21557"/>
                  </a:cubicBezTo>
                  <a:cubicBezTo>
                    <a:pt x="166593" y="26500"/>
                    <a:pt x="161806" y="28773"/>
                    <a:pt x="159388" y="32750"/>
                  </a:cubicBezTo>
                  <a:cubicBezTo>
                    <a:pt x="152889" y="43603"/>
                    <a:pt x="147196" y="55137"/>
                    <a:pt x="141504" y="66614"/>
                  </a:cubicBezTo>
                  <a:cubicBezTo>
                    <a:pt x="136616" y="76444"/>
                    <a:pt x="129059" y="83148"/>
                    <a:pt x="120243" y="76898"/>
                  </a:cubicBezTo>
                  <a:cubicBezTo>
                    <a:pt x="112635" y="71501"/>
                    <a:pt x="108504" y="74512"/>
                    <a:pt x="102660" y="78319"/>
                  </a:cubicBezTo>
                  <a:cubicBezTo>
                    <a:pt x="90166" y="86444"/>
                    <a:pt x="77268" y="89228"/>
                    <a:pt x="62809" y="83774"/>
                  </a:cubicBezTo>
                  <a:cubicBezTo>
                    <a:pt x="57519" y="81784"/>
                    <a:pt x="50466" y="84625"/>
                    <a:pt x="44521" y="86501"/>
                  </a:cubicBezTo>
                  <a:cubicBezTo>
                    <a:pt x="32279" y="90250"/>
                    <a:pt x="19734" y="94001"/>
                    <a:pt x="9255" y="83205"/>
                  </a:cubicBezTo>
                  <a:cubicBezTo>
                    <a:pt x="-1728" y="71898"/>
                    <a:pt x="-1325" y="57012"/>
                    <a:pt x="2252" y="41898"/>
                  </a:cubicBezTo>
                  <a:cubicBezTo>
                    <a:pt x="5527" y="27864"/>
                    <a:pt x="11522" y="15875"/>
                    <a:pt x="22757" y="8148"/>
                  </a:cubicBezTo>
                  <a:cubicBezTo>
                    <a:pt x="36007" y="-943"/>
                    <a:pt x="48300" y="2693"/>
                    <a:pt x="55907" y="17636"/>
                  </a:cubicBezTo>
                  <a:cubicBezTo>
                    <a:pt x="57318" y="20420"/>
                    <a:pt x="57569" y="25761"/>
                    <a:pt x="59232" y="26273"/>
                  </a:cubicBezTo>
                  <a:cubicBezTo>
                    <a:pt x="78226" y="31898"/>
                    <a:pt x="73036" y="47864"/>
                    <a:pt x="70467" y="61444"/>
                  </a:cubicBezTo>
                  <a:cubicBezTo>
                    <a:pt x="87344" y="70648"/>
                    <a:pt x="88604" y="70534"/>
                    <a:pt x="110418" y="58205"/>
                  </a:cubicBezTo>
                  <a:cubicBezTo>
                    <a:pt x="109259" y="49853"/>
                    <a:pt x="108151" y="40989"/>
                    <a:pt x="106740" y="32239"/>
                  </a:cubicBezTo>
                  <a:cubicBezTo>
                    <a:pt x="105582" y="24796"/>
                    <a:pt x="103718" y="16330"/>
                    <a:pt x="112031" y="13546"/>
                  </a:cubicBezTo>
                  <a:cubicBezTo>
                    <a:pt x="120595" y="10705"/>
                    <a:pt x="122963" y="19000"/>
                    <a:pt x="125029" y="26273"/>
                  </a:cubicBezTo>
                  <a:cubicBezTo>
                    <a:pt x="125885" y="29284"/>
                    <a:pt x="126691" y="32296"/>
                    <a:pt x="128455" y="38602"/>
                  </a:cubicBezTo>
                  <a:close/>
                  <a:moveTo>
                    <a:pt x="26536" y="67580"/>
                  </a:moveTo>
                  <a:cubicBezTo>
                    <a:pt x="43816" y="60932"/>
                    <a:pt x="49660" y="52409"/>
                    <a:pt x="47493" y="37523"/>
                  </a:cubicBezTo>
                  <a:cubicBezTo>
                    <a:pt x="47040" y="34284"/>
                    <a:pt x="43917" y="30023"/>
                    <a:pt x="41246" y="29057"/>
                  </a:cubicBezTo>
                  <a:cubicBezTo>
                    <a:pt x="38577" y="28091"/>
                    <a:pt x="33588" y="29398"/>
                    <a:pt x="31876" y="31784"/>
                  </a:cubicBezTo>
                  <a:cubicBezTo>
                    <a:pt x="24520" y="41784"/>
                    <a:pt x="21548" y="53205"/>
                    <a:pt x="26536" y="67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79078D1-DED8-E89D-B8B3-F951CE9FEF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37354" y="4434799"/>
              <a:ext cx="96031" cy="196822"/>
            </a:xfrm>
            <a:custGeom>
              <a:avLst/>
              <a:gdLst>
                <a:gd name="connsiteX0" fmla="*/ 54921 w 96031"/>
                <a:gd name="connsiteY0" fmla="*/ 92390 h 196822"/>
                <a:gd name="connsiteX1" fmla="*/ 66459 w 96031"/>
                <a:gd name="connsiteY1" fmla="*/ 64663 h 196822"/>
                <a:gd name="connsiteX2" fmla="*/ 81925 w 96031"/>
                <a:gd name="connsiteY2" fmla="*/ 50344 h 196822"/>
                <a:gd name="connsiteX3" fmla="*/ 94621 w 96031"/>
                <a:gd name="connsiteY3" fmla="*/ 70572 h 196822"/>
                <a:gd name="connsiteX4" fmla="*/ 96032 w 96031"/>
                <a:gd name="connsiteY4" fmla="*/ 117561 h 196822"/>
                <a:gd name="connsiteX5" fmla="*/ 94722 w 96031"/>
                <a:gd name="connsiteY5" fmla="*/ 164493 h 196822"/>
                <a:gd name="connsiteX6" fmla="*/ 88726 w 96031"/>
                <a:gd name="connsiteY6" fmla="*/ 180175 h 196822"/>
                <a:gd name="connsiteX7" fmla="*/ 72202 w 96031"/>
                <a:gd name="connsiteY7" fmla="*/ 108470 h 196822"/>
                <a:gd name="connsiteX8" fmla="*/ 27212 w 96031"/>
                <a:gd name="connsiteY8" fmla="*/ 93640 h 196822"/>
                <a:gd name="connsiteX9" fmla="*/ 23484 w 96031"/>
                <a:gd name="connsiteY9" fmla="*/ 96765 h 196822"/>
                <a:gd name="connsiteX10" fmla="*/ 21923 w 96031"/>
                <a:gd name="connsiteY10" fmla="*/ 152163 h 196822"/>
                <a:gd name="connsiteX11" fmla="*/ 21772 w 96031"/>
                <a:gd name="connsiteY11" fmla="*/ 181879 h 196822"/>
                <a:gd name="connsiteX12" fmla="*/ 10587 w 96031"/>
                <a:gd name="connsiteY12" fmla="*/ 196822 h 196822"/>
                <a:gd name="connsiteX13" fmla="*/ 158 w 96031"/>
                <a:gd name="connsiteY13" fmla="*/ 181141 h 196822"/>
                <a:gd name="connsiteX14" fmla="*/ 108 w 96031"/>
                <a:gd name="connsiteY14" fmla="*/ 166311 h 196822"/>
                <a:gd name="connsiteX15" fmla="*/ 2627 w 96031"/>
                <a:gd name="connsiteY15" fmla="*/ 45117 h 196822"/>
                <a:gd name="connsiteX16" fmla="*/ 7363 w 96031"/>
                <a:gd name="connsiteY16" fmla="*/ 11026 h 196822"/>
                <a:gd name="connsiteX17" fmla="*/ 16481 w 96031"/>
                <a:gd name="connsiteY17" fmla="*/ 3 h 196822"/>
                <a:gd name="connsiteX18" fmla="*/ 29883 w 96031"/>
                <a:gd name="connsiteY18" fmla="*/ 8924 h 196822"/>
                <a:gd name="connsiteX19" fmla="*/ 34266 w 96031"/>
                <a:gd name="connsiteY19" fmla="*/ 27844 h 196822"/>
                <a:gd name="connsiteX20" fmla="*/ 54921 w 96031"/>
                <a:gd name="connsiteY20" fmla="*/ 92390 h 19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031" h="196822">
                  <a:moveTo>
                    <a:pt x="54921" y="92390"/>
                  </a:moveTo>
                  <a:cubicBezTo>
                    <a:pt x="59808" y="80629"/>
                    <a:pt x="63083" y="72617"/>
                    <a:pt x="66459" y="64663"/>
                  </a:cubicBezTo>
                  <a:cubicBezTo>
                    <a:pt x="69633" y="57163"/>
                    <a:pt x="72555" y="48640"/>
                    <a:pt x="81925" y="50344"/>
                  </a:cubicBezTo>
                  <a:cubicBezTo>
                    <a:pt x="91750" y="52163"/>
                    <a:pt x="94218" y="60969"/>
                    <a:pt x="94621" y="70572"/>
                  </a:cubicBezTo>
                  <a:cubicBezTo>
                    <a:pt x="95276" y="86197"/>
                    <a:pt x="95981" y="101879"/>
                    <a:pt x="96032" y="117561"/>
                  </a:cubicBezTo>
                  <a:cubicBezTo>
                    <a:pt x="96032" y="133242"/>
                    <a:pt x="95679" y="148924"/>
                    <a:pt x="94722" y="164493"/>
                  </a:cubicBezTo>
                  <a:cubicBezTo>
                    <a:pt x="94470" y="168811"/>
                    <a:pt x="91598" y="172959"/>
                    <a:pt x="88726" y="180175"/>
                  </a:cubicBezTo>
                  <a:cubicBezTo>
                    <a:pt x="68574" y="159038"/>
                    <a:pt x="78248" y="131879"/>
                    <a:pt x="72202" y="108470"/>
                  </a:cubicBezTo>
                  <a:cubicBezTo>
                    <a:pt x="53712" y="119152"/>
                    <a:pt x="37742" y="118697"/>
                    <a:pt x="27212" y="93640"/>
                  </a:cubicBezTo>
                  <a:cubicBezTo>
                    <a:pt x="25953" y="94663"/>
                    <a:pt x="24744" y="95685"/>
                    <a:pt x="23484" y="96765"/>
                  </a:cubicBezTo>
                  <a:cubicBezTo>
                    <a:pt x="22930" y="115231"/>
                    <a:pt x="22326" y="133697"/>
                    <a:pt x="21923" y="152163"/>
                  </a:cubicBezTo>
                  <a:cubicBezTo>
                    <a:pt x="21721" y="162050"/>
                    <a:pt x="21872" y="171936"/>
                    <a:pt x="21772" y="181879"/>
                  </a:cubicBezTo>
                  <a:cubicBezTo>
                    <a:pt x="21671" y="190289"/>
                    <a:pt x="18849" y="196879"/>
                    <a:pt x="10587" y="196822"/>
                  </a:cubicBezTo>
                  <a:cubicBezTo>
                    <a:pt x="1771" y="196822"/>
                    <a:pt x="561" y="188925"/>
                    <a:pt x="158" y="181141"/>
                  </a:cubicBezTo>
                  <a:cubicBezTo>
                    <a:pt x="-94" y="176198"/>
                    <a:pt x="7" y="171254"/>
                    <a:pt x="108" y="166311"/>
                  </a:cubicBezTo>
                  <a:cubicBezTo>
                    <a:pt x="864" y="125913"/>
                    <a:pt x="1367" y="85458"/>
                    <a:pt x="2627" y="45117"/>
                  </a:cubicBezTo>
                  <a:cubicBezTo>
                    <a:pt x="2980" y="33697"/>
                    <a:pt x="4793" y="22105"/>
                    <a:pt x="7363" y="11026"/>
                  </a:cubicBezTo>
                  <a:cubicBezTo>
                    <a:pt x="8421" y="6480"/>
                    <a:pt x="13509" y="-167"/>
                    <a:pt x="16481" y="3"/>
                  </a:cubicBezTo>
                  <a:cubicBezTo>
                    <a:pt x="21217" y="287"/>
                    <a:pt x="27162" y="4378"/>
                    <a:pt x="29883" y="8924"/>
                  </a:cubicBezTo>
                  <a:cubicBezTo>
                    <a:pt x="32905" y="14037"/>
                    <a:pt x="32855" y="21480"/>
                    <a:pt x="34266" y="27844"/>
                  </a:cubicBezTo>
                  <a:cubicBezTo>
                    <a:pt x="38850" y="48412"/>
                    <a:pt x="40563" y="70117"/>
                    <a:pt x="54921" y="92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1F16EAF-5F7B-3370-C84B-42D64644AC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8626" y="226144"/>
              <a:ext cx="92640" cy="209555"/>
            </a:xfrm>
            <a:custGeom>
              <a:avLst/>
              <a:gdLst>
                <a:gd name="connsiteX0" fmla="*/ 65281 w 92640"/>
                <a:gd name="connsiteY0" fmla="*/ 142097 h 209555"/>
                <a:gd name="connsiteX1" fmla="*/ 43618 w 92640"/>
                <a:gd name="connsiteY1" fmla="*/ 146756 h 209555"/>
                <a:gd name="connsiteX2" fmla="*/ 26589 w 92640"/>
                <a:gd name="connsiteY2" fmla="*/ 152722 h 209555"/>
                <a:gd name="connsiteX3" fmla="*/ 19687 w 92640"/>
                <a:gd name="connsiteY3" fmla="*/ 194711 h 209555"/>
                <a:gd name="connsiteX4" fmla="*/ 8956 w 92640"/>
                <a:gd name="connsiteY4" fmla="*/ 209484 h 209555"/>
                <a:gd name="connsiteX5" fmla="*/ 39 w 92640"/>
                <a:gd name="connsiteY5" fmla="*/ 192495 h 209555"/>
                <a:gd name="connsiteX6" fmla="*/ 945 w 92640"/>
                <a:gd name="connsiteY6" fmla="*/ 175222 h 209555"/>
                <a:gd name="connsiteX7" fmla="*/ 945 w 92640"/>
                <a:gd name="connsiteY7" fmla="*/ 146358 h 209555"/>
                <a:gd name="connsiteX8" fmla="*/ 13591 w 92640"/>
                <a:gd name="connsiteY8" fmla="*/ 112892 h 209555"/>
                <a:gd name="connsiteX9" fmla="*/ 37471 w 92640"/>
                <a:gd name="connsiteY9" fmla="*/ 28005 h 209555"/>
                <a:gd name="connsiteX10" fmla="*/ 46238 w 92640"/>
                <a:gd name="connsiteY10" fmla="*/ 8176 h 209555"/>
                <a:gd name="connsiteX11" fmla="*/ 72132 w 92640"/>
                <a:gd name="connsiteY11" fmla="*/ 11244 h 209555"/>
                <a:gd name="connsiteX12" fmla="*/ 75961 w 92640"/>
                <a:gd name="connsiteY12" fmla="*/ 27892 h 209555"/>
                <a:gd name="connsiteX13" fmla="*/ 83821 w 92640"/>
                <a:gd name="connsiteY13" fmla="*/ 94142 h 209555"/>
                <a:gd name="connsiteX14" fmla="*/ 86088 w 92640"/>
                <a:gd name="connsiteY14" fmla="*/ 111131 h 209555"/>
                <a:gd name="connsiteX15" fmla="*/ 92537 w 92640"/>
                <a:gd name="connsiteY15" fmla="*/ 168915 h 209555"/>
                <a:gd name="connsiteX16" fmla="*/ 85685 w 92640"/>
                <a:gd name="connsiteY16" fmla="*/ 184427 h 209555"/>
                <a:gd name="connsiteX17" fmla="*/ 72032 w 92640"/>
                <a:gd name="connsiteY17" fmla="*/ 172268 h 209555"/>
                <a:gd name="connsiteX18" fmla="*/ 65180 w 92640"/>
                <a:gd name="connsiteY18" fmla="*/ 142040 h 209555"/>
                <a:gd name="connsiteX19" fmla="*/ 55910 w 92640"/>
                <a:gd name="connsiteY19" fmla="*/ 55392 h 209555"/>
                <a:gd name="connsiteX20" fmla="*/ 50469 w 92640"/>
                <a:gd name="connsiteY20" fmla="*/ 53971 h 209555"/>
                <a:gd name="connsiteX21" fmla="*/ 31778 w 92640"/>
                <a:gd name="connsiteY21" fmla="*/ 126756 h 209555"/>
                <a:gd name="connsiteX22" fmla="*/ 63115 w 92640"/>
                <a:gd name="connsiteY22" fmla="*/ 122608 h 209555"/>
                <a:gd name="connsiteX23" fmla="*/ 55910 w 92640"/>
                <a:gd name="connsiteY23" fmla="*/ 55335 h 20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40" h="209555">
                  <a:moveTo>
                    <a:pt x="65281" y="142097"/>
                  </a:moveTo>
                  <a:cubicBezTo>
                    <a:pt x="56515" y="143972"/>
                    <a:pt x="49966" y="145052"/>
                    <a:pt x="43618" y="146756"/>
                  </a:cubicBezTo>
                  <a:cubicBezTo>
                    <a:pt x="38681" y="148063"/>
                    <a:pt x="33894" y="150165"/>
                    <a:pt x="26589" y="152722"/>
                  </a:cubicBezTo>
                  <a:cubicBezTo>
                    <a:pt x="24372" y="165961"/>
                    <a:pt x="21652" y="180279"/>
                    <a:pt x="19687" y="194711"/>
                  </a:cubicBezTo>
                  <a:cubicBezTo>
                    <a:pt x="18629" y="202495"/>
                    <a:pt x="18226" y="210393"/>
                    <a:pt x="8956" y="209484"/>
                  </a:cubicBezTo>
                  <a:cubicBezTo>
                    <a:pt x="-213" y="208575"/>
                    <a:pt x="391" y="199711"/>
                    <a:pt x="39" y="192495"/>
                  </a:cubicBezTo>
                  <a:cubicBezTo>
                    <a:pt x="-213" y="186756"/>
                    <a:pt x="845" y="180961"/>
                    <a:pt x="945" y="175222"/>
                  </a:cubicBezTo>
                  <a:cubicBezTo>
                    <a:pt x="1096" y="165109"/>
                    <a:pt x="945" y="154995"/>
                    <a:pt x="945" y="146358"/>
                  </a:cubicBezTo>
                  <a:cubicBezTo>
                    <a:pt x="5379" y="134824"/>
                    <a:pt x="10266" y="124142"/>
                    <a:pt x="13591" y="112892"/>
                  </a:cubicBezTo>
                  <a:cubicBezTo>
                    <a:pt x="21904" y="84710"/>
                    <a:pt x="29259" y="56244"/>
                    <a:pt x="37471" y="28005"/>
                  </a:cubicBezTo>
                  <a:cubicBezTo>
                    <a:pt x="39486" y="21017"/>
                    <a:pt x="42459" y="14085"/>
                    <a:pt x="46238" y="8176"/>
                  </a:cubicBezTo>
                  <a:cubicBezTo>
                    <a:pt x="53996" y="-3927"/>
                    <a:pt x="66641" y="-2336"/>
                    <a:pt x="72132" y="11244"/>
                  </a:cubicBezTo>
                  <a:cubicBezTo>
                    <a:pt x="74198" y="16414"/>
                    <a:pt x="75206" y="22267"/>
                    <a:pt x="75961" y="27892"/>
                  </a:cubicBezTo>
                  <a:cubicBezTo>
                    <a:pt x="78733" y="49937"/>
                    <a:pt x="81252" y="72040"/>
                    <a:pt x="83821" y="94142"/>
                  </a:cubicBezTo>
                  <a:cubicBezTo>
                    <a:pt x="84476" y="99881"/>
                    <a:pt x="83720" y="106585"/>
                    <a:pt x="86088" y="111131"/>
                  </a:cubicBezTo>
                  <a:cubicBezTo>
                    <a:pt x="95761" y="129483"/>
                    <a:pt x="89312" y="149824"/>
                    <a:pt x="92537" y="168915"/>
                  </a:cubicBezTo>
                  <a:cubicBezTo>
                    <a:pt x="93343" y="173631"/>
                    <a:pt x="89312" y="182950"/>
                    <a:pt x="85685" y="184427"/>
                  </a:cubicBezTo>
                  <a:cubicBezTo>
                    <a:pt x="78027" y="187552"/>
                    <a:pt x="74047" y="179541"/>
                    <a:pt x="72032" y="172268"/>
                  </a:cubicBezTo>
                  <a:cubicBezTo>
                    <a:pt x="69412" y="162950"/>
                    <a:pt x="67699" y="153290"/>
                    <a:pt x="65180" y="142040"/>
                  </a:cubicBezTo>
                  <a:close/>
                  <a:moveTo>
                    <a:pt x="55910" y="55392"/>
                  </a:moveTo>
                  <a:cubicBezTo>
                    <a:pt x="54097" y="54937"/>
                    <a:pt x="52283" y="54483"/>
                    <a:pt x="50469" y="53971"/>
                  </a:cubicBezTo>
                  <a:cubicBezTo>
                    <a:pt x="44524" y="77153"/>
                    <a:pt x="38580" y="100279"/>
                    <a:pt x="31778" y="126756"/>
                  </a:cubicBezTo>
                  <a:cubicBezTo>
                    <a:pt x="43618" y="125222"/>
                    <a:pt x="52585" y="124029"/>
                    <a:pt x="63115" y="122608"/>
                  </a:cubicBezTo>
                  <a:cubicBezTo>
                    <a:pt x="60545" y="98574"/>
                    <a:pt x="58228" y="76926"/>
                    <a:pt x="55910" y="553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8C265DC-9E4E-1CA4-B9EC-62AAF0E8E3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9941" y="5422313"/>
              <a:ext cx="158081" cy="150736"/>
            </a:xfrm>
            <a:custGeom>
              <a:avLst/>
              <a:gdLst>
                <a:gd name="connsiteX0" fmla="*/ 81252 w 158081"/>
                <a:gd name="connsiteY0" fmla="*/ 50222 h 150736"/>
                <a:gd name="connsiteX1" fmla="*/ 116417 w 158081"/>
                <a:gd name="connsiteY1" fmla="*/ 109 h 150736"/>
                <a:gd name="connsiteX2" fmla="*/ 101756 w 158081"/>
                <a:gd name="connsiteY2" fmla="*/ 65961 h 150736"/>
                <a:gd name="connsiteX3" fmla="*/ 106844 w 158081"/>
                <a:gd name="connsiteY3" fmla="*/ 88121 h 150736"/>
                <a:gd name="connsiteX4" fmla="*/ 158082 w 158081"/>
                <a:gd name="connsiteY4" fmla="*/ 118632 h 150736"/>
                <a:gd name="connsiteX5" fmla="*/ 89211 w 158081"/>
                <a:gd name="connsiteY5" fmla="*/ 107780 h 150736"/>
                <a:gd name="connsiteX6" fmla="*/ 75962 w 158081"/>
                <a:gd name="connsiteY6" fmla="*/ 126644 h 150736"/>
                <a:gd name="connsiteX7" fmla="*/ 45078 w 158081"/>
                <a:gd name="connsiteY7" fmla="*/ 148405 h 150736"/>
                <a:gd name="connsiteX8" fmla="*/ 4925 w 158081"/>
                <a:gd name="connsiteY8" fmla="*/ 125451 h 150736"/>
                <a:gd name="connsiteX9" fmla="*/ 14951 w 158081"/>
                <a:gd name="connsiteY9" fmla="*/ 43007 h 150736"/>
                <a:gd name="connsiteX10" fmla="*/ 65432 w 158081"/>
                <a:gd name="connsiteY10" fmla="*/ 34256 h 150736"/>
                <a:gd name="connsiteX11" fmla="*/ 81302 w 158081"/>
                <a:gd name="connsiteY11" fmla="*/ 50222 h 150736"/>
                <a:gd name="connsiteX12" fmla="*/ 42157 w 158081"/>
                <a:gd name="connsiteY12" fmla="*/ 41529 h 150736"/>
                <a:gd name="connsiteX13" fmla="*/ 21097 w 158081"/>
                <a:gd name="connsiteY13" fmla="*/ 109541 h 150736"/>
                <a:gd name="connsiteX14" fmla="*/ 50066 w 158081"/>
                <a:gd name="connsiteY14" fmla="*/ 121303 h 150736"/>
                <a:gd name="connsiteX15" fmla="*/ 73645 w 158081"/>
                <a:gd name="connsiteY15" fmla="*/ 82382 h 150736"/>
                <a:gd name="connsiteX16" fmla="*/ 42207 w 158081"/>
                <a:gd name="connsiteY16" fmla="*/ 41529 h 15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081" h="150736">
                  <a:moveTo>
                    <a:pt x="81252" y="50222"/>
                  </a:moveTo>
                  <a:cubicBezTo>
                    <a:pt x="92990" y="15183"/>
                    <a:pt x="104678" y="-1522"/>
                    <a:pt x="116417" y="109"/>
                  </a:cubicBezTo>
                  <a:cubicBezTo>
                    <a:pt x="111581" y="22098"/>
                    <a:pt x="107147" y="44143"/>
                    <a:pt x="101756" y="65961"/>
                  </a:cubicBezTo>
                  <a:cubicBezTo>
                    <a:pt x="99489" y="75109"/>
                    <a:pt x="101101" y="81643"/>
                    <a:pt x="106844" y="88121"/>
                  </a:cubicBezTo>
                  <a:cubicBezTo>
                    <a:pt x="120850" y="104030"/>
                    <a:pt x="135159" y="119087"/>
                    <a:pt x="158082" y="118632"/>
                  </a:cubicBezTo>
                  <a:cubicBezTo>
                    <a:pt x="144227" y="141189"/>
                    <a:pt x="129113" y="138178"/>
                    <a:pt x="89211" y="107780"/>
                  </a:cubicBezTo>
                  <a:cubicBezTo>
                    <a:pt x="84879" y="114143"/>
                    <a:pt x="81454" y="121871"/>
                    <a:pt x="75962" y="126644"/>
                  </a:cubicBezTo>
                  <a:cubicBezTo>
                    <a:pt x="66389" y="135053"/>
                    <a:pt x="56313" y="144087"/>
                    <a:pt x="45078" y="148405"/>
                  </a:cubicBezTo>
                  <a:cubicBezTo>
                    <a:pt x="26740" y="155507"/>
                    <a:pt x="11576" y="145962"/>
                    <a:pt x="4925" y="125451"/>
                  </a:cubicBezTo>
                  <a:cubicBezTo>
                    <a:pt x="-4596" y="96189"/>
                    <a:pt x="190" y="68348"/>
                    <a:pt x="14951" y="43007"/>
                  </a:cubicBezTo>
                  <a:cubicBezTo>
                    <a:pt x="28202" y="20279"/>
                    <a:pt x="46388" y="17609"/>
                    <a:pt x="65432" y="34256"/>
                  </a:cubicBezTo>
                  <a:cubicBezTo>
                    <a:pt x="70571" y="38745"/>
                    <a:pt x="75156" y="44029"/>
                    <a:pt x="81302" y="50222"/>
                  </a:cubicBezTo>
                  <a:close/>
                  <a:moveTo>
                    <a:pt x="42157" y="41529"/>
                  </a:moveTo>
                  <a:cubicBezTo>
                    <a:pt x="21652" y="62552"/>
                    <a:pt x="16715" y="84655"/>
                    <a:pt x="21097" y="109541"/>
                  </a:cubicBezTo>
                  <a:cubicBezTo>
                    <a:pt x="24423" y="128575"/>
                    <a:pt x="36112" y="133064"/>
                    <a:pt x="50066" y="121303"/>
                  </a:cubicBezTo>
                  <a:cubicBezTo>
                    <a:pt x="61401" y="111700"/>
                    <a:pt x="68254" y="98462"/>
                    <a:pt x="73645" y="82382"/>
                  </a:cubicBezTo>
                  <a:cubicBezTo>
                    <a:pt x="63468" y="69143"/>
                    <a:pt x="53644" y="56359"/>
                    <a:pt x="42207" y="415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B2DF05E-1970-EF50-B480-DDD6C270E8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4294" y="5889700"/>
              <a:ext cx="86475" cy="213751"/>
            </a:xfrm>
            <a:custGeom>
              <a:avLst/>
              <a:gdLst>
                <a:gd name="connsiteX0" fmla="*/ 81437 w 86475"/>
                <a:gd name="connsiteY0" fmla="*/ 5964 h 213751"/>
                <a:gd name="connsiteX1" fmla="*/ 69598 w 86475"/>
                <a:gd name="connsiteY1" fmla="*/ 77612 h 213751"/>
                <a:gd name="connsiteX2" fmla="*/ 86475 w 86475"/>
                <a:gd name="connsiteY2" fmla="*/ 90225 h 213751"/>
                <a:gd name="connsiteX3" fmla="*/ 35642 w 86475"/>
                <a:gd name="connsiteY3" fmla="*/ 107669 h 213751"/>
                <a:gd name="connsiteX4" fmla="*/ 40378 w 86475"/>
                <a:gd name="connsiteY4" fmla="*/ 155340 h 213751"/>
                <a:gd name="connsiteX5" fmla="*/ 52468 w 86475"/>
                <a:gd name="connsiteY5" fmla="*/ 138124 h 213751"/>
                <a:gd name="connsiteX6" fmla="*/ 61941 w 86475"/>
                <a:gd name="connsiteY6" fmla="*/ 124828 h 213751"/>
                <a:gd name="connsiteX7" fmla="*/ 72621 w 86475"/>
                <a:gd name="connsiteY7" fmla="*/ 137670 h 213751"/>
                <a:gd name="connsiteX8" fmla="*/ 73981 w 86475"/>
                <a:gd name="connsiteY8" fmla="*/ 196703 h 213751"/>
                <a:gd name="connsiteX9" fmla="*/ 64510 w 86475"/>
                <a:gd name="connsiteY9" fmla="*/ 213408 h 213751"/>
                <a:gd name="connsiteX10" fmla="*/ 53778 w 86475"/>
                <a:gd name="connsiteY10" fmla="*/ 198522 h 213751"/>
                <a:gd name="connsiteX11" fmla="*/ 52418 w 86475"/>
                <a:gd name="connsiteY11" fmla="*/ 189715 h 213751"/>
                <a:gd name="connsiteX12" fmla="*/ 28136 w 86475"/>
                <a:gd name="connsiteY12" fmla="*/ 184715 h 213751"/>
                <a:gd name="connsiteX13" fmla="*/ 18764 w 86475"/>
                <a:gd name="connsiteY13" fmla="*/ 155681 h 213751"/>
                <a:gd name="connsiteX14" fmla="*/ 18411 w 86475"/>
                <a:gd name="connsiteY14" fmla="*/ 113237 h 213751"/>
                <a:gd name="connsiteX15" fmla="*/ 15892 w 86475"/>
                <a:gd name="connsiteY15" fmla="*/ 111532 h 213751"/>
                <a:gd name="connsiteX16" fmla="*/ 74 w 86475"/>
                <a:gd name="connsiteY16" fmla="*/ 103237 h 213751"/>
                <a:gd name="connsiteX17" fmla="*/ 14935 w 86475"/>
                <a:gd name="connsiteY17" fmla="*/ 89146 h 213751"/>
                <a:gd name="connsiteX18" fmla="*/ 51612 w 86475"/>
                <a:gd name="connsiteY18" fmla="*/ 74885 h 213751"/>
                <a:gd name="connsiteX19" fmla="*/ 32216 w 86475"/>
                <a:gd name="connsiteY19" fmla="*/ 69203 h 213751"/>
                <a:gd name="connsiteX20" fmla="*/ 28588 w 86475"/>
                <a:gd name="connsiteY20" fmla="*/ 31362 h 213751"/>
                <a:gd name="connsiteX21" fmla="*/ 11811 w 86475"/>
                <a:gd name="connsiteY21" fmla="*/ 23009 h 213751"/>
                <a:gd name="connsiteX22" fmla="*/ 23702 w 86475"/>
                <a:gd name="connsiteY22" fmla="*/ 6873 h 213751"/>
                <a:gd name="connsiteX23" fmla="*/ 81538 w 86475"/>
                <a:gd name="connsiteY23" fmla="*/ 5907 h 21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475" h="213751">
                  <a:moveTo>
                    <a:pt x="81437" y="5964"/>
                  </a:moveTo>
                  <a:cubicBezTo>
                    <a:pt x="67734" y="28577"/>
                    <a:pt x="74132" y="53862"/>
                    <a:pt x="69598" y="77612"/>
                  </a:cubicBezTo>
                  <a:cubicBezTo>
                    <a:pt x="74737" y="81419"/>
                    <a:pt x="79775" y="85225"/>
                    <a:pt x="86475" y="90225"/>
                  </a:cubicBezTo>
                  <a:cubicBezTo>
                    <a:pt x="70455" y="104658"/>
                    <a:pt x="51562" y="100339"/>
                    <a:pt x="35642" y="107669"/>
                  </a:cubicBezTo>
                  <a:cubicBezTo>
                    <a:pt x="37203" y="123351"/>
                    <a:pt x="38765" y="139146"/>
                    <a:pt x="40378" y="155340"/>
                  </a:cubicBezTo>
                  <a:cubicBezTo>
                    <a:pt x="52066" y="156022"/>
                    <a:pt x="52670" y="147499"/>
                    <a:pt x="52468" y="138124"/>
                  </a:cubicBezTo>
                  <a:cubicBezTo>
                    <a:pt x="52317" y="130737"/>
                    <a:pt x="54131" y="124885"/>
                    <a:pt x="61941" y="124828"/>
                  </a:cubicBezTo>
                  <a:cubicBezTo>
                    <a:pt x="69447" y="124772"/>
                    <a:pt x="72318" y="130623"/>
                    <a:pt x="72621" y="137670"/>
                  </a:cubicBezTo>
                  <a:cubicBezTo>
                    <a:pt x="73527" y="157329"/>
                    <a:pt x="74636" y="177101"/>
                    <a:pt x="73981" y="196703"/>
                  </a:cubicBezTo>
                  <a:cubicBezTo>
                    <a:pt x="73779" y="202670"/>
                    <a:pt x="68792" y="212272"/>
                    <a:pt x="64510" y="213408"/>
                  </a:cubicBezTo>
                  <a:cubicBezTo>
                    <a:pt x="56096" y="215738"/>
                    <a:pt x="55240" y="205681"/>
                    <a:pt x="53778" y="198522"/>
                  </a:cubicBezTo>
                  <a:cubicBezTo>
                    <a:pt x="53124" y="195340"/>
                    <a:pt x="52771" y="192158"/>
                    <a:pt x="52418" y="189715"/>
                  </a:cubicBezTo>
                  <a:cubicBezTo>
                    <a:pt x="43601" y="188237"/>
                    <a:pt x="32770" y="189999"/>
                    <a:pt x="28136" y="184715"/>
                  </a:cubicBezTo>
                  <a:cubicBezTo>
                    <a:pt x="22240" y="178011"/>
                    <a:pt x="19923" y="165851"/>
                    <a:pt x="18764" y="155681"/>
                  </a:cubicBezTo>
                  <a:cubicBezTo>
                    <a:pt x="17253" y="141987"/>
                    <a:pt x="18411" y="127896"/>
                    <a:pt x="18411" y="113237"/>
                  </a:cubicBezTo>
                  <a:cubicBezTo>
                    <a:pt x="18260" y="113124"/>
                    <a:pt x="17152" y="111817"/>
                    <a:pt x="15892" y="111532"/>
                  </a:cubicBezTo>
                  <a:cubicBezTo>
                    <a:pt x="9897" y="110226"/>
                    <a:pt x="1030" y="113919"/>
                    <a:pt x="74" y="103237"/>
                  </a:cubicBezTo>
                  <a:cubicBezTo>
                    <a:pt x="-883" y="92271"/>
                    <a:pt x="7681" y="90964"/>
                    <a:pt x="14935" y="89146"/>
                  </a:cubicBezTo>
                  <a:cubicBezTo>
                    <a:pt x="27228" y="86021"/>
                    <a:pt x="39520" y="82612"/>
                    <a:pt x="51612" y="74885"/>
                  </a:cubicBezTo>
                  <a:cubicBezTo>
                    <a:pt x="45769" y="73180"/>
                    <a:pt x="39974" y="71476"/>
                    <a:pt x="32216" y="69203"/>
                  </a:cubicBezTo>
                  <a:cubicBezTo>
                    <a:pt x="31057" y="57101"/>
                    <a:pt x="29797" y="44259"/>
                    <a:pt x="28588" y="31362"/>
                  </a:cubicBezTo>
                  <a:cubicBezTo>
                    <a:pt x="22694" y="28407"/>
                    <a:pt x="17101" y="25623"/>
                    <a:pt x="11811" y="23009"/>
                  </a:cubicBezTo>
                  <a:cubicBezTo>
                    <a:pt x="11258" y="11873"/>
                    <a:pt x="16950" y="8577"/>
                    <a:pt x="23702" y="6873"/>
                  </a:cubicBezTo>
                  <a:cubicBezTo>
                    <a:pt x="42544" y="1987"/>
                    <a:pt x="61436" y="-5286"/>
                    <a:pt x="81538" y="5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1110DAA-2896-BB09-B51D-B508481AF9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9953" y="6650781"/>
              <a:ext cx="143108" cy="162891"/>
            </a:xfrm>
            <a:custGeom>
              <a:avLst/>
              <a:gdLst>
                <a:gd name="connsiteX0" fmla="*/ 49779 w 143108"/>
                <a:gd name="connsiteY0" fmla="*/ 143582 h 162891"/>
                <a:gd name="connsiteX1" fmla="*/ 70535 w 143108"/>
                <a:gd name="connsiteY1" fmla="*/ 118752 h 162891"/>
                <a:gd name="connsiteX2" fmla="*/ 88672 w 143108"/>
                <a:gd name="connsiteY2" fmla="*/ 113752 h 162891"/>
                <a:gd name="connsiteX3" fmla="*/ 109076 w 143108"/>
                <a:gd name="connsiteY3" fmla="*/ 119434 h 162891"/>
                <a:gd name="connsiteX4" fmla="*/ 118094 w 143108"/>
                <a:gd name="connsiteY4" fmla="*/ 90797 h 162891"/>
                <a:gd name="connsiteX5" fmla="*/ 91594 w 143108"/>
                <a:gd name="connsiteY5" fmla="*/ 110855 h 162891"/>
                <a:gd name="connsiteX6" fmla="*/ 105197 w 143108"/>
                <a:gd name="connsiteY6" fmla="*/ 74320 h 162891"/>
                <a:gd name="connsiteX7" fmla="*/ 137591 w 143108"/>
                <a:gd name="connsiteY7" fmla="*/ 81252 h 162891"/>
                <a:gd name="connsiteX8" fmla="*/ 137591 w 143108"/>
                <a:gd name="connsiteY8" fmla="*/ 118127 h 162891"/>
                <a:gd name="connsiteX9" fmla="*/ 101418 w 143108"/>
                <a:gd name="connsiteY9" fmla="*/ 142787 h 162891"/>
                <a:gd name="connsiteX10" fmla="*/ 81619 w 143108"/>
                <a:gd name="connsiteY10" fmla="*/ 142900 h 162891"/>
                <a:gd name="connsiteX11" fmla="*/ 23127 w 143108"/>
                <a:gd name="connsiteY11" fmla="*/ 151082 h 162891"/>
                <a:gd name="connsiteX12" fmla="*/ 16679 w 143108"/>
                <a:gd name="connsiteY12" fmla="*/ 159832 h 162891"/>
                <a:gd name="connsiteX13" fmla="*/ 4739 w 143108"/>
                <a:gd name="connsiteY13" fmla="*/ 161991 h 162891"/>
                <a:gd name="connsiteX14" fmla="*/ 154 w 143108"/>
                <a:gd name="connsiteY14" fmla="*/ 149548 h 162891"/>
                <a:gd name="connsiteX15" fmla="*/ 759 w 143108"/>
                <a:gd name="connsiteY15" fmla="*/ 144718 h 162891"/>
                <a:gd name="connsiteX16" fmla="*/ 19752 w 143108"/>
                <a:gd name="connsiteY16" fmla="*/ 33581 h 162891"/>
                <a:gd name="connsiteX17" fmla="*/ 28317 w 143108"/>
                <a:gd name="connsiteY17" fmla="*/ 8411 h 162891"/>
                <a:gd name="connsiteX18" fmla="*/ 42272 w 143108"/>
                <a:gd name="connsiteY18" fmla="*/ 228 h 162891"/>
                <a:gd name="connsiteX19" fmla="*/ 54061 w 143108"/>
                <a:gd name="connsiteY19" fmla="*/ 15115 h 162891"/>
                <a:gd name="connsiteX20" fmla="*/ 52348 w 143108"/>
                <a:gd name="connsiteY20" fmla="*/ 39433 h 162891"/>
                <a:gd name="connsiteX21" fmla="*/ 39249 w 143108"/>
                <a:gd name="connsiteY21" fmla="*/ 89206 h 162891"/>
                <a:gd name="connsiteX22" fmla="*/ 49728 w 143108"/>
                <a:gd name="connsiteY22" fmla="*/ 143582 h 16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108" h="162891">
                  <a:moveTo>
                    <a:pt x="49779" y="143582"/>
                  </a:moveTo>
                  <a:cubicBezTo>
                    <a:pt x="63079" y="139946"/>
                    <a:pt x="67563" y="130855"/>
                    <a:pt x="70535" y="118752"/>
                  </a:cubicBezTo>
                  <a:cubicBezTo>
                    <a:pt x="73911" y="105173"/>
                    <a:pt x="81216" y="102843"/>
                    <a:pt x="88672" y="113752"/>
                  </a:cubicBezTo>
                  <a:cubicBezTo>
                    <a:pt x="95171" y="123298"/>
                    <a:pt x="101116" y="124207"/>
                    <a:pt x="109076" y="119434"/>
                  </a:cubicBezTo>
                  <a:cubicBezTo>
                    <a:pt x="118144" y="113979"/>
                    <a:pt x="124140" y="106423"/>
                    <a:pt x="118094" y="90797"/>
                  </a:cubicBezTo>
                  <a:cubicBezTo>
                    <a:pt x="109026" y="97672"/>
                    <a:pt x="100814" y="103866"/>
                    <a:pt x="91594" y="110855"/>
                  </a:cubicBezTo>
                  <a:cubicBezTo>
                    <a:pt x="89428" y="89831"/>
                    <a:pt x="93458" y="80116"/>
                    <a:pt x="105197" y="74320"/>
                  </a:cubicBezTo>
                  <a:cubicBezTo>
                    <a:pt x="116331" y="68809"/>
                    <a:pt x="130387" y="71820"/>
                    <a:pt x="137591" y="81252"/>
                  </a:cubicBezTo>
                  <a:cubicBezTo>
                    <a:pt x="144846" y="90797"/>
                    <a:pt x="145048" y="104775"/>
                    <a:pt x="137591" y="118127"/>
                  </a:cubicBezTo>
                  <a:cubicBezTo>
                    <a:pt x="129279" y="133070"/>
                    <a:pt x="116935" y="141252"/>
                    <a:pt x="101418" y="142787"/>
                  </a:cubicBezTo>
                  <a:cubicBezTo>
                    <a:pt x="94919" y="143412"/>
                    <a:pt x="88320" y="142900"/>
                    <a:pt x="81619" y="142900"/>
                  </a:cubicBezTo>
                  <a:cubicBezTo>
                    <a:pt x="55874" y="167332"/>
                    <a:pt x="48267" y="168525"/>
                    <a:pt x="23127" y="151082"/>
                  </a:cubicBezTo>
                  <a:cubicBezTo>
                    <a:pt x="21062" y="154037"/>
                    <a:pt x="19450" y="158241"/>
                    <a:pt x="16679" y="159832"/>
                  </a:cubicBezTo>
                  <a:cubicBezTo>
                    <a:pt x="13102" y="161878"/>
                    <a:pt x="7610" y="163752"/>
                    <a:pt x="4739" y="161991"/>
                  </a:cubicBezTo>
                  <a:cubicBezTo>
                    <a:pt x="2018" y="160343"/>
                    <a:pt x="1363" y="153980"/>
                    <a:pt x="154" y="149548"/>
                  </a:cubicBezTo>
                  <a:cubicBezTo>
                    <a:pt x="-249" y="148127"/>
                    <a:pt x="205" y="146196"/>
                    <a:pt x="759" y="144718"/>
                  </a:cubicBezTo>
                  <a:cubicBezTo>
                    <a:pt x="14059" y="109150"/>
                    <a:pt x="13505" y="70627"/>
                    <a:pt x="19752" y="33581"/>
                  </a:cubicBezTo>
                  <a:cubicBezTo>
                    <a:pt x="21213" y="24831"/>
                    <a:pt x="24034" y="15740"/>
                    <a:pt x="28317" y="8411"/>
                  </a:cubicBezTo>
                  <a:cubicBezTo>
                    <a:pt x="30987" y="3865"/>
                    <a:pt x="38695" y="-1135"/>
                    <a:pt x="42272" y="228"/>
                  </a:cubicBezTo>
                  <a:cubicBezTo>
                    <a:pt x="47260" y="2104"/>
                    <a:pt x="52801" y="9206"/>
                    <a:pt x="54061" y="15115"/>
                  </a:cubicBezTo>
                  <a:cubicBezTo>
                    <a:pt x="55673" y="22672"/>
                    <a:pt x="54162" y="31592"/>
                    <a:pt x="52348" y="39433"/>
                  </a:cubicBezTo>
                  <a:cubicBezTo>
                    <a:pt x="48519" y="56195"/>
                    <a:pt x="43229" y="72502"/>
                    <a:pt x="39249" y="89206"/>
                  </a:cubicBezTo>
                  <a:cubicBezTo>
                    <a:pt x="34412" y="109434"/>
                    <a:pt x="37788" y="127730"/>
                    <a:pt x="49728" y="143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E733DA0-8948-23E7-C2E2-9DE40E6289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7102" y="499262"/>
              <a:ext cx="170044" cy="120038"/>
            </a:xfrm>
            <a:custGeom>
              <a:avLst/>
              <a:gdLst>
                <a:gd name="connsiteX0" fmla="*/ 51359 w 170044"/>
                <a:gd name="connsiteY0" fmla="*/ 105571 h 120038"/>
                <a:gd name="connsiteX1" fmla="*/ 33676 w 170044"/>
                <a:gd name="connsiteY1" fmla="*/ 117333 h 120038"/>
                <a:gd name="connsiteX2" fmla="*/ 5513 w 170044"/>
                <a:gd name="connsiteY2" fmla="*/ 111310 h 120038"/>
                <a:gd name="connsiteX3" fmla="*/ 274 w 170044"/>
                <a:gd name="connsiteY3" fmla="*/ 84094 h 120038"/>
                <a:gd name="connsiteX4" fmla="*/ 34381 w 170044"/>
                <a:gd name="connsiteY4" fmla="*/ 51082 h 120038"/>
                <a:gd name="connsiteX5" fmla="*/ 60125 w 170044"/>
                <a:gd name="connsiteY5" fmla="*/ 72105 h 120038"/>
                <a:gd name="connsiteX6" fmla="*/ 74130 w 170044"/>
                <a:gd name="connsiteY6" fmla="*/ 99151 h 120038"/>
                <a:gd name="connsiteX7" fmla="*/ 85769 w 170044"/>
                <a:gd name="connsiteY7" fmla="*/ 67844 h 120038"/>
                <a:gd name="connsiteX8" fmla="*/ 84206 w 170044"/>
                <a:gd name="connsiteY8" fmla="*/ 28412 h 120038"/>
                <a:gd name="connsiteX9" fmla="*/ 87280 w 170044"/>
                <a:gd name="connsiteY9" fmla="*/ 9377 h 120038"/>
                <a:gd name="connsiteX10" fmla="*/ 100077 w 170044"/>
                <a:gd name="connsiteY10" fmla="*/ 59 h 120038"/>
                <a:gd name="connsiteX11" fmla="*/ 109800 w 170044"/>
                <a:gd name="connsiteY11" fmla="*/ 13184 h 120038"/>
                <a:gd name="connsiteX12" fmla="*/ 107331 w 170044"/>
                <a:gd name="connsiteY12" fmla="*/ 47446 h 120038"/>
                <a:gd name="connsiteX13" fmla="*/ 107281 w 170044"/>
                <a:gd name="connsiteY13" fmla="*/ 69605 h 120038"/>
                <a:gd name="connsiteX14" fmla="*/ 122193 w 170044"/>
                <a:gd name="connsiteY14" fmla="*/ 50969 h 120038"/>
                <a:gd name="connsiteX15" fmla="*/ 161238 w 170044"/>
                <a:gd name="connsiteY15" fmla="*/ 53469 h 120038"/>
                <a:gd name="connsiteX16" fmla="*/ 164009 w 170044"/>
                <a:gd name="connsiteY16" fmla="*/ 96083 h 120038"/>
                <a:gd name="connsiteX17" fmla="*/ 120783 w 170044"/>
                <a:gd name="connsiteY17" fmla="*/ 110003 h 120038"/>
                <a:gd name="connsiteX18" fmla="*/ 82796 w 170044"/>
                <a:gd name="connsiteY18" fmla="*/ 111139 h 120038"/>
                <a:gd name="connsiteX19" fmla="*/ 51359 w 170044"/>
                <a:gd name="connsiteY19" fmla="*/ 105571 h 120038"/>
                <a:gd name="connsiteX20" fmla="*/ 33927 w 170044"/>
                <a:gd name="connsiteY20" fmla="*/ 70571 h 120038"/>
                <a:gd name="connsiteX21" fmla="*/ 23297 w 170044"/>
                <a:gd name="connsiteY21" fmla="*/ 96992 h 120038"/>
                <a:gd name="connsiteX22" fmla="*/ 37857 w 170044"/>
                <a:gd name="connsiteY22" fmla="*/ 95685 h 120038"/>
                <a:gd name="connsiteX23" fmla="*/ 33927 w 170044"/>
                <a:gd name="connsiteY23" fmla="*/ 70628 h 120038"/>
                <a:gd name="connsiteX24" fmla="*/ 136401 w 170044"/>
                <a:gd name="connsiteY24" fmla="*/ 59889 h 120038"/>
                <a:gd name="connsiteX25" fmla="*/ 119171 w 170044"/>
                <a:gd name="connsiteY25" fmla="*/ 93355 h 120038"/>
                <a:gd name="connsiteX26" fmla="*/ 136401 w 170044"/>
                <a:gd name="connsiteY26" fmla="*/ 59889 h 12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044" h="120038">
                  <a:moveTo>
                    <a:pt x="51359" y="105571"/>
                  </a:moveTo>
                  <a:cubicBezTo>
                    <a:pt x="44910" y="109946"/>
                    <a:pt x="39570" y="114435"/>
                    <a:pt x="33676" y="117333"/>
                  </a:cubicBezTo>
                  <a:cubicBezTo>
                    <a:pt x="23297" y="122390"/>
                    <a:pt x="12012" y="120344"/>
                    <a:pt x="5513" y="111310"/>
                  </a:cubicBezTo>
                  <a:cubicBezTo>
                    <a:pt x="828" y="104776"/>
                    <a:pt x="-684" y="93014"/>
                    <a:pt x="274" y="84094"/>
                  </a:cubicBezTo>
                  <a:cubicBezTo>
                    <a:pt x="2138" y="67105"/>
                    <a:pt x="19166" y="52105"/>
                    <a:pt x="34381" y="51082"/>
                  </a:cubicBezTo>
                  <a:cubicBezTo>
                    <a:pt x="47429" y="50230"/>
                    <a:pt x="56195" y="57332"/>
                    <a:pt x="60125" y="72105"/>
                  </a:cubicBezTo>
                  <a:cubicBezTo>
                    <a:pt x="63148" y="83469"/>
                    <a:pt x="67834" y="92486"/>
                    <a:pt x="74130" y="99151"/>
                  </a:cubicBezTo>
                  <a:cubicBezTo>
                    <a:pt x="85416" y="92276"/>
                    <a:pt x="86122" y="80230"/>
                    <a:pt x="85769" y="67844"/>
                  </a:cubicBezTo>
                  <a:cubicBezTo>
                    <a:pt x="85365" y="54719"/>
                    <a:pt x="84257" y="41594"/>
                    <a:pt x="84206" y="28412"/>
                  </a:cubicBezTo>
                  <a:cubicBezTo>
                    <a:pt x="84206" y="21991"/>
                    <a:pt x="84559" y="14605"/>
                    <a:pt x="87280" y="9377"/>
                  </a:cubicBezTo>
                  <a:cubicBezTo>
                    <a:pt x="89749" y="4718"/>
                    <a:pt x="96198" y="-623"/>
                    <a:pt x="100077" y="59"/>
                  </a:cubicBezTo>
                  <a:cubicBezTo>
                    <a:pt x="104007" y="741"/>
                    <a:pt x="109497" y="8355"/>
                    <a:pt x="109800" y="13184"/>
                  </a:cubicBezTo>
                  <a:cubicBezTo>
                    <a:pt x="110405" y="24491"/>
                    <a:pt x="108087" y="36025"/>
                    <a:pt x="107331" y="47446"/>
                  </a:cubicBezTo>
                  <a:cubicBezTo>
                    <a:pt x="106928" y="53525"/>
                    <a:pt x="107281" y="59662"/>
                    <a:pt x="107281" y="69605"/>
                  </a:cubicBezTo>
                  <a:cubicBezTo>
                    <a:pt x="113780" y="61423"/>
                    <a:pt x="117508" y="55571"/>
                    <a:pt x="122193" y="50969"/>
                  </a:cubicBezTo>
                  <a:cubicBezTo>
                    <a:pt x="134486" y="38923"/>
                    <a:pt x="149499" y="40116"/>
                    <a:pt x="161238" y="53469"/>
                  </a:cubicBezTo>
                  <a:cubicBezTo>
                    <a:pt x="171869" y="65514"/>
                    <a:pt x="172977" y="82446"/>
                    <a:pt x="164009" y="96083"/>
                  </a:cubicBezTo>
                  <a:cubicBezTo>
                    <a:pt x="154890" y="109946"/>
                    <a:pt x="134435" y="117787"/>
                    <a:pt x="120783" y="110003"/>
                  </a:cubicBezTo>
                  <a:cubicBezTo>
                    <a:pt x="107281" y="102389"/>
                    <a:pt x="95643" y="101537"/>
                    <a:pt x="82796" y="111139"/>
                  </a:cubicBezTo>
                  <a:cubicBezTo>
                    <a:pt x="71410" y="119662"/>
                    <a:pt x="60578" y="114321"/>
                    <a:pt x="51359" y="105571"/>
                  </a:cubicBezTo>
                  <a:close/>
                  <a:moveTo>
                    <a:pt x="33927" y="70571"/>
                  </a:moveTo>
                  <a:cubicBezTo>
                    <a:pt x="26471" y="78469"/>
                    <a:pt x="17151" y="84378"/>
                    <a:pt x="23297" y="96992"/>
                  </a:cubicBezTo>
                  <a:cubicBezTo>
                    <a:pt x="24355" y="99094"/>
                    <a:pt x="34431" y="98639"/>
                    <a:pt x="37857" y="95685"/>
                  </a:cubicBezTo>
                  <a:cubicBezTo>
                    <a:pt x="46674" y="88014"/>
                    <a:pt x="45666" y="79321"/>
                    <a:pt x="33927" y="70628"/>
                  </a:cubicBezTo>
                  <a:close/>
                  <a:moveTo>
                    <a:pt x="136401" y="59889"/>
                  </a:moveTo>
                  <a:cubicBezTo>
                    <a:pt x="129851" y="72616"/>
                    <a:pt x="125166" y="81707"/>
                    <a:pt x="119171" y="93355"/>
                  </a:cubicBezTo>
                  <a:cubicBezTo>
                    <a:pt x="145318" y="86367"/>
                    <a:pt x="147989" y="81878"/>
                    <a:pt x="136401" y="59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77F454-8E7A-E149-C5D7-1BF40FEFF3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6505" y="4675160"/>
              <a:ext cx="89948" cy="181982"/>
            </a:xfrm>
            <a:custGeom>
              <a:avLst/>
              <a:gdLst>
                <a:gd name="connsiteX0" fmla="*/ 34547 w 89948"/>
                <a:gd name="connsiteY0" fmla="*/ 91689 h 181982"/>
                <a:gd name="connsiteX1" fmla="*/ 38074 w 89948"/>
                <a:gd name="connsiteY1" fmla="*/ 122371 h 181982"/>
                <a:gd name="connsiteX2" fmla="*/ 30063 w 89948"/>
                <a:gd name="connsiteY2" fmla="*/ 142257 h 181982"/>
                <a:gd name="connsiteX3" fmla="*/ 15352 w 89948"/>
                <a:gd name="connsiteY3" fmla="*/ 128621 h 181982"/>
                <a:gd name="connsiteX4" fmla="*/ 440 w 89948"/>
                <a:gd name="connsiteY4" fmla="*/ 49018 h 181982"/>
                <a:gd name="connsiteX5" fmla="*/ 22203 w 89948"/>
                <a:gd name="connsiteY5" fmla="*/ 4813 h 181982"/>
                <a:gd name="connsiteX6" fmla="*/ 67697 w 89948"/>
                <a:gd name="connsiteY6" fmla="*/ 9302 h 181982"/>
                <a:gd name="connsiteX7" fmla="*/ 77924 w 89948"/>
                <a:gd name="connsiteY7" fmla="*/ 58678 h 181982"/>
                <a:gd name="connsiteX8" fmla="*/ 71174 w 89948"/>
                <a:gd name="connsiteY8" fmla="*/ 73052 h 181982"/>
                <a:gd name="connsiteX9" fmla="*/ 89814 w 89948"/>
                <a:gd name="connsiteY9" fmla="*/ 111632 h 181982"/>
                <a:gd name="connsiteX10" fmla="*/ 69914 w 89948"/>
                <a:gd name="connsiteY10" fmla="*/ 159985 h 181982"/>
                <a:gd name="connsiteX11" fmla="*/ 17619 w 89948"/>
                <a:gd name="connsiteY11" fmla="*/ 175099 h 181982"/>
                <a:gd name="connsiteX12" fmla="*/ 30517 w 89948"/>
                <a:gd name="connsiteY12" fmla="*/ 163223 h 181982"/>
                <a:gd name="connsiteX13" fmla="*/ 59889 w 89948"/>
                <a:gd name="connsiteY13" fmla="*/ 131064 h 181982"/>
                <a:gd name="connsiteX14" fmla="*/ 63112 w 89948"/>
                <a:gd name="connsiteY14" fmla="*/ 97655 h 181982"/>
                <a:gd name="connsiteX15" fmla="*/ 34547 w 89948"/>
                <a:gd name="connsiteY15" fmla="*/ 91689 h 181982"/>
                <a:gd name="connsiteX16" fmla="*/ 30063 w 89948"/>
                <a:gd name="connsiteY16" fmla="*/ 73905 h 181982"/>
                <a:gd name="connsiteX17" fmla="*/ 35050 w 89948"/>
                <a:gd name="connsiteY17" fmla="*/ 76803 h 181982"/>
                <a:gd name="connsiteX18" fmla="*/ 55001 w 89948"/>
                <a:gd name="connsiteY18" fmla="*/ 49132 h 181982"/>
                <a:gd name="connsiteX19" fmla="*/ 50568 w 89948"/>
                <a:gd name="connsiteY19" fmla="*/ 27200 h 181982"/>
                <a:gd name="connsiteX20" fmla="*/ 33086 w 89948"/>
                <a:gd name="connsiteY20" fmla="*/ 25495 h 181982"/>
                <a:gd name="connsiteX21" fmla="*/ 21044 w 89948"/>
                <a:gd name="connsiteY21" fmla="*/ 36064 h 181982"/>
                <a:gd name="connsiteX22" fmla="*/ 30063 w 89948"/>
                <a:gd name="connsiteY22" fmla="*/ 73962 h 18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48" h="181982">
                  <a:moveTo>
                    <a:pt x="34547" y="91689"/>
                  </a:moveTo>
                  <a:cubicBezTo>
                    <a:pt x="36209" y="106292"/>
                    <a:pt x="37016" y="114360"/>
                    <a:pt x="38074" y="122371"/>
                  </a:cubicBezTo>
                  <a:cubicBezTo>
                    <a:pt x="39232" y="131064"/>
                    <a:pt x="39383" y="139587"/>
                    <a:pt x="30063" y="142257"/>
                  </a:cubicBezTo>
                  <a:cubicBezTo>
                    <a:pt x="20390" y="145041"/>
                    <a:pt x="17015" y="137030"/>
                    <a:pt x="15352" y="128621"/>
                  </a:cubicBezTo>
                  <a:cubicBezTo>
                    <a:pt x="10112" y="102144"/>
                    <a:pt x="4772" y="75666"/>
                    <a:pt x="440" y="49018"/>
                  </a:cubicBezTo>
                  <a:cubicBezTo>
                    <a:pt x="-2281" y="32371"/>
                    <a:pt x="7946" y="13052"/>
                    <a:pt x="22203" y="4813"/>
                  </a:cubicBezTo>
                  <a:cubicBezTo>
                    <a:pt x="35958" y="-3084"/>
                    <a:pt x="57017" y="-1039"/>
                    <a:pt x="67697" y="9302"/>
                  </a:cubicBezTo>
                  <a:cubicBezTo>
                    <a:pt x="80191" y="21348"/>
                    <a:pt x="84322" y="40780"/>
                    <a:pt x="77924" y="58678"/>
                  </a:cubicBezTo>
                  <a:cubicBezTo>
                    <a:pt x="76311" y="63223"/>
                    <a:pt x="73843" y="67371"/>
                    <a:pt x="71174" y="73052"/>
                  </a:cubicBezTo>
                  <a:cubicBezTo>
                    <a:pt x="79738" y="84018"/>
                    <a:pt x="91326" y="93621"/>
                    <a:pt x="89814" y="111632"/>
                  </a:cubicBezTo>
                  <a:cubicBezTo>
                    <a:pt x="88202" y="130667"/>
                    <a:pt x="80443" y="146065"/>
                    <a:pt x="69914" y="159985"/>
                  </a:cubicBezTo>
                  <a:cubicBezTo>
                    <a:pt x="52683" y="182769"/>
                    <a:pt x="36663" y="187940"/>
                    <a:pt x="17619" y="175099"/>
                  </a:cubicBezTo>
                  <a:cubicBezTo>
                    <a:pt x="22455" y="170667"/>
                    <a:pt x="26688" y="167201"/>
                    <a:pt x="30517" y="163223"/>
                  </a:cubicBezTo>
                  <a:cubicBezTo>
                    <a:pt x="40492" y="152712"/>
                    <a:pt x="51273" y="142882"/>
                    <a:pt x="59889" y="131064"/>
                  </a:cubicBezTo>
                  <a:cubicBezTo>
                    <a:pt x="66840" y="121519"/>
                    <a:pt x="72533" y="107655"/>
                    <a:pt x="63112" y="97655"/>
                  </a:cubicBezTo>
                  <a:cubicBezTo>
                    <a:pt x="57822" y="92030"/>
                    <a:pt x="46386" y="93791"/>
                    <a:pt x="34547" y="91689"/>
                  </a:cubicBezTo>
                  <a:close/>
                  <a:moveTo>
                    <a:pt x="30063" y="73905"/>
                  </a:moveTo>
                  <a:cubicBezTo>
                    <a:pt x="31726" y="74871"/>
                    <a:pt x="33389" y="75837"/>
                    <a:pt x="35050" y="76803"/>
                  </a:cubicBezTo>
                  <a:cubicBezTo>
                    <a:pt x="41751" y="67655"/>
                    <a:pt x="49107" y="58962"/>
                    <a:pt x="55001" y="49132"/>
                  </a:cubicBezTo>
                  <a:cubicBezTo>
                    <a:pt x="59889" y="41064"/>
                    <a:pt x="55404" y="33393"/>
                    <a:pt x="50568" y="27200"/>
                  </a:cubicBezTo>
                  <a:cubicBezTo>
                    <a:pt x="45530" y="20722"/>
                    <a:pt x="39182" y="20893"/>
                    <a:pt x="33086" y="25495"/>
                  </a:cubicBezTo>
                  <a:cubicBezTo>
                    <a:pt x="29055" y="28563"/>
                    <a:pt x="25378" y="32200"/>
                    <a:pt x="21044" y="36064"/>
                  </a:cubicBezTo>
                  <a:cubicBezTo>
                    <a:pt x="24169" y="49245"/>
                    <a:pt x="27141" y="61632"/>
                    <a:pt x="30063" y="739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E0C3225-2A0B-5411-C6DE-DB7EE1C587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910" y="5541961"/>
              <a:ext cx="182371" cy="184366"/>
            </a:xfrm>
            <a:custGeom>
              <a:avLst/>
              <a:gdLst>
                <a:gd name="connsiteX0" fmla="*/ 131564 w 182371"/>
                <a:gd name="connsiteY0" fmla="*/ 143303 h 184366"/>
                <a:gd name="connsiteX1" fmla="*/ 81940 w 182371"/>
                <a:gd name="connsiteY1" fmla="*/ 123473 h 184366"/>
                <a:gd name="connsiteX2" fmla="*/ 66725 w 182371"/>
                <a:gd name="connsiteY2" fmla="*/ 152962 h 184366"/>
                <a:gd name="connsiteX3" fmla="*/ 45817 w 182371"/>
                <a:gd name="connsiteY3" fmla="*/ 179667 h 184366"/>
                <a:gd name="connsiteX4" fmla="*/ 28335 w 182371"/>
                <a:gd name="connsiteY4" fmla="*/ 181485 h 184366"/>
                <a:gd name="connsiteX5" fmla="*/ 7931 w 182371"/>
                <a:gd name="connsiteY5" fmla="*/ 157451 h 184366"/>
                <a:gd name="connsiteX6" fmla="*/ 23045 w 182371"/>
                <a:gd name="connsiteY6" fmla="*/ 15405 h 184366"/>
                <a:gd name="connsiteX7" fmla="*/ 37656 w 182371"/>
                <a:gd name="connsiteY7" fmla="*/ 1143 h 184366"/>
                <a:gd name="connsiteX8" fmla="*/ 58412 w 182371"/>
                <a:gd name="connsiteY8" fmla="*/ 689 h 184366"/>
                <a:gd name="connsiteX9" fmla="*/ 22542 w 182371"/>
                <a:gd name="connsiteY9" fmla="*/ 122735 h 184366"/>
                <a:gd name="connsiteX10" fmla="*/ 38764 w 182371"/>
                <a:gd name="connsiteY10" fmla="*/ 168190 h 184366"/>
                <a:gd name="connsiteX11" fmla="*/ 59017 w 182371"/>
                <a:gd name="connsiteY11" fmla="*/ 124496 h 184366"/>
                <a:gd name="connsiteX12" fmla="*/ 74080 w 182371"/>
                <a:gd name="connsiteY12" fmla="*/ 103417 h 184366"/>
                <a:gd name="connsiteX13" fmla="*/ 95542 w 182371"/>
                <a:gd name="connsiteY13" fmla="*/ 97735 h 184366"/>
                <a:gd name="connsiteX14" fmla="*/ 102797 w 182371"/>
                <a:gd name="connsiteY14" fmla="*/ 116485 h 184366"/>
                <a:gd name="connsiteX15" fmla="*/ 104460 w 182371"/>
                <a:gd name="connsiteY15" fmla="*/ 142451 h 184366"/>
                <a:gd name="connsiteX16" fmla="*/ 126274 w 182371"/>
                <a:gd name="connsiteY16" fmla="*/ 116712 h 184366"/>
                <a:gd name="connsiteX17" fmla="*/ 135645 w 182371"/>
                <a:gd name="connsiteY17" fmla="*/ 102621 h 184366"/>
                <a:gd name="connsiteX18" fmla="*/ 147887 w 182371"/>
                <a:gd name="connsiteY18" fmla="*/ 116599 h 184366"/>
                <a:gd name="connsiteX19" fmla="*/ 156502 w 182371"/>
                <a:gd name="connsiteY19" fmla="*/ 144553 h 184366"/>
                <a:gd name="connsiteX20" fmla="*/ 177813 w 182371"/>
                <a:gd name="connsiteY20" fmla="*/ 116258 h 184366"/>
                <a:gd name="connsiteX21" fmla="*/ 172523 w 182371"/>
                <a:gd name="connsiteY21" fmla="*/ 149269 h 184366"/>
                <a:gd name="connsiteX22" fmla="*/ 131665 w 182371"/>
                <a:gd name="connsiteY22" fmla="*/ 143303 h 18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371" h="184366">
                  <a:moveTo>
                    <a:pt x="131564" y="143303"/>
                  </a:moveTo>
                  <a:cubicBezTo>
                    <a:pt x="107986" y="165405"/>
                    <a:pt x="90152" y="172394"/>
                    <a:pt x="81940" y="123473"/>
                  </a:cubicBezTo>
                  <a:cubicBezTo>
                    <a:pt x="75793" y="135178"/>
                    <a:pt x="70352" y="143644"/>
                    <a:pt x="66725" y="152962"/>
                  </a:cubicBezTo>
                  <a:cubicBezTo>
                    <a:pt x="62191" y="164724"/>
                    <a:pt x="54986" y="172281"/>
                    <a:pt x="45817" y="179667"/>
                  </a:cubicBezTo>
                  <a:cubicBezTo>
                    <a:pt x="38965" y="185178"/>
                    <a:pt x="33323" y="185917"/>
                    <a:pt x="28335" y="181485"/>
                  </a:cubicBezTo>
                  <a:cubicBezTo>
                    <a:pt x="20577" y="174667"/>
                    <a:pt x="10702" y="167053"/>
                    <a:pt x="7931" y="157451"/>
                  </a:cubicBezTo>
                  <a:cubicBezTo>
                    <a:pt x="-6276" y="107962"/>
                    <a:pt x="-1490" y="59950"/>
                    <a:pt x="23045" y="15405"/>
                  </a:cubicBezTo>
                  <a:cubicBezTo>
                    <a:pt x="26320" y="9438"/>
                    <a:pt x="32013" y="4211"/>
                    <a:pt x="37656" y="1143"/>
                  </a:cubicBezTo>
                  <a:cubicBezTo>
                    <a:pt x="41837" y="-1130"/>
                    <a:pt x="47782" y="689"/>
                    <a:pt x="58412" y="689"/>
                  </a:cubicBezTo>
                  <a:cubicBezTo>
                    <a:pt x="25262" y="37791"/>
                    <a:pt x="20425" y="79269"/>
                    <a:pt x="22542" y="122735"/>
                  </a:cubicBezTo>
                  <a:cubicBezTo>
                    <a:pt x="23348" y="139326"/>
                    <a:pt x="26622" y="155348"/>
                    <a:pt x="38764" y="168190"/>
                  </a:cubicBezTo>
                  <a:cubicBezTo>
                    <a:pt x="45565" y="153246"/>
                    <a:pt x="51712" y="138474"/>
                    <a:pt x="59017" y="124496"/>
                  </a:cubicBezTo>
                  <a:cubicBezTo>
                    <a:pt x="63047" y="116769"/>
                    <a:pt x="68690" y="110064"/>
                    <a:pt x="74080" y="103417"/>
                  </a:cubicBezTo>
                  <a:cubicBezTo>
                    <a:pt x="79975" y="96144"/>
                    <a:pt x="88187" y="91996"/>
                    <a:pt x="95542" y="97735"/>
                  </a:cubicBezTo>
                  <a:cubicBezTo>
                    <a:pt x="99825" y="101087"/>
                    <a:pt x="101537" y="109780"/>
                    <a:pt x="102797" y="116485"/>
                  </a:cubicBezTo>
                  <a:cubicBezTo>
                    <a:pt x="104258" y="124212"/>
                    <a:pt x="103906" y="132337"/>
                    <a:pt x="104460" y="142451"/>
                  </a:cubicBezTo>
                  <a:cubicBezTo>
                    <a:pt x="119271" y="139269"/>
                    <a:pt x="122798" y="128530"/>
                    <a:pt x="126274" y="116712"/>
                  </a:cubicBezTo>
                  <a:cubicBezTo>
                    <a:pt x="127836" y="111258"/>
                    <a:pt x="131665" y="103644"/>
                    <a:pt x="135645" y="102621"/>
                  </a:cubicBezTo>
                  <a:cubicBezTo>
                    <a:pt x="143706" y="100576"/>
                    <a:pt x="145872" y="109155"/>
                    <a:pt x="147887" y="116599"/>
                  </a:cubicBezTo>
                  <a:cubicBezTo>
                    <a:pt x="150104" y="124894"/>
                    <a:pt x="152925" y="132962"/>
                    <a:pt x="156502" y="144553"/>
                  </a:cubicBezTo>
                  <a:cubicBezTo>
                    <a:pt x="165118" y="133076"/>
                    <a:pt x="171365" y="124780"/>
                    <a:pt x="177813" y="116258"/>
                  </a:cubicBezTo>
                  <a:cubicBezTo>
                    <a:pt x="185320" y="125956"/>
                    <a:pt x="183556" y="136956"/>
                    <a:pt x="172523" y="149269"/>
                  </a:cubicBezTo>
                  <a:cubicBezTo>
                    <a:pt x="159727" y="163587"/>
                    <a:pt x="151213" y="162337"/>
                    <a:pt x="131665" y="1433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1E7BD2A-87B8-1C51-D958-3064296BD2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36206" y="6028888"/>
              <a:ext cx="153675" cy="194588"/>
            </a:xfrm>
            <a:custGeom>
              <a:avLst/>
              <a:gdLst>
                <a:gd name="connsiteX0" fmla="*/ 42484 w 153675"/>
                <a:gd name="connsiteY0" fmla="*/ 73083 h 194588"/>
                <a:gd name="connsiteX1" fmla="*/ 87373 w 153675"/>
                <a:gd name="connsiteY1" fmla="*/ 72515 h 194588"/>
                <a:gd name="connsiteX2" fmla="*/ 125712 w 153675"/>
                <a:gd name="connsiteY2" fmla="*/ 62458 h 194588"/>
                <a:gd name="connsiteX3" fmla="*/ 152817 w 153675"/>
                <a:gd name="connsiteY3" fmla="*/ 84334 h 194588"/>
                <a:gd name="connsiteX4" fmla="*/ 153673 w 153675"/>
                <a:gd name="connsiteY4" fmla="*/ 131266 h 194588"/>
                <a:gd name="connsiteX5" fmla="*/ 141734 w 153675"/>
                <a:gd name="connsiteY5" fmla="*/ 147971 h 194588"/>
                <a:gd name="connsiteX6" fmla="*/ 130297 w 153675"/>
                <a:gd name="connsiteY6" fmla="*/ 130186 h 194588"/>
                <a:gd name="connsiteX7" fmla="*/ 130247 w 153675"/>
                <a:gd name="connsiteY7" fmla="*/ 84902 h 194588"/>
                <a:gd name="connsiteX8" fmla="*/ 65609 w 153675"/>
                <a:gd name="connsiteY8" fmla="*/ 101323 h 194588"/>
                <a:gd name="connsiteX9" fmla="*/ 48076 w 153675"/>
                <a:gd name="connsiteY9" fmla="*/ 130868 h 194588"/>
                <a:gd name="connsiteX10" fmla="*/ 41728 w 153675"/>
                <a:gd name="connsiteY10" fmla="*/ 174562 h 194588"/>
                <a:gd name="connsiteX11" fmla="*/ 29990 w 153675"/>
                <a:gd name="connsiteY11" fmla="*/ 193028 h 194588"/>
                <a:gd name="connsiteX12" fmla="*/ 11500 w 153675"/>
                <a:gd name="connsiteY12" fmla="*/ 184391 h 194588"/>
                <a:gd name="connsiteX13" fmla="*/ 1122 w 153675"/>
                <a:gd name="connsiteY13" fmla="*/ 165584 h 194588"/>
                <a:gd name="connsiteX14" fmla="*/ 1525 w 153675"/>
                <a:gd name="connsiteY14" fmla="*/ 152175 h 194588"/>
                <a:gd name="connsiteX15" fmla="*/ 13163 w 153675"/>
                <a:gd name="connsiteY15" fmla="*/ 149675 h 194588"/>
                <a:gd name="connsiteX16" fmla="*/ 22634 w 153675"/>
                <a:gd name="connsiteY16" fmla="*/ 153937 h 194588"/>
                <a:gd name="connsiteX17" fmla="*/ 36539 w 153675"/>
                <a:gd name="connsiteY17" fmla="*/ 101038 h 194588"/>
                <a:gd name="connsiteX18" fmla="*/ 34373 w 153675"/>
                <a:gd name="connsiteY18" fmla="*/ 98254 h 194588"/>
                <a:gd name="connsiteX19" fmla="*/ 25809 w 153675"/>
                <a:gd name="connsiteY19" fmla="*/ 57061 h 194588"/>
                <a:gd name="connsiteX20" fmla="*/ 41073 w 153675"/>
                <a:gd name="connsiteY20" fmla="*/ 18254 h 194588"/>
                <a:gd name="connsiteX21" fmla="*/ 15531 w 153675"/>
                <a:gd name="connsiteY21" fmla="*/ 27402 h 194588"/>
                <a:gd name="connsiteX22" fmla="*/ 36186 w 153675"/>
                <a:gd name="connsiteY22" fmla="*/ 185 h 194588"/>
                <a:gd name="connsiteX23" fmla="*/ 60419 w 153675"/>
                <a:gd name="connsiteY23" fmla="*/ 21435 h 194588"/>
                <a:gd name="connsiteX24" fmla="*/ 54927 w 153675"/>
                <a:gd name="connsiteY24" fmla="*/ 47459 h 194588"/>
                <a:gd name="connsiteX25" fmla="*/ 42484 w 153675"/>
                <a:gd name="connsiteY25" fmla="*/ 73027 h 19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75" h="194588">
                  <a:moveTo>
                    <a:pt x="42484" y="73083"/>
                  </a:moveTo>
                  <a:cubicBezTo>
                    <a:pt x="58908" y="78482"/>
                    <a:pt x="72964" y="77572"/>
                    <a:pt x="87373" y="72515"/>
                  </a:cubicBezTo>
                  <a:cubicBezTo>
                    <a:pt x="99867" y="68084"/>
                    <a:pt x="112865" y="65413"/>
                    <a:pt x="125712" y="62458"/>
                  </a:cubicBezTo>
                  <a:cubicBezTo>
                    <a:pt x="142035" y="58709"/>
                    <a:pt x="151457" y="65925"/>
                    <a:pt x="152817" y="84334"/>
                  </a:cubicBezTo>
                  <a:cubicBezTo>
                    <a:pt x="153976" y="99902"/>
                    <a:pt x="153471" y="115584"/>
                    <a:pt x="153673" y="131266"/>
                  </a:cubicBezTo>
                  <a:cubicBezTo>
                    <a:pt x="153774" y="140471"/>
                    <a:pt x="151204" y="148368"/>
                    <a:pt x="141734" y="147971"/>
                  </a:cubicBezTo>
                  <a:cubicBezTo>
                    <a:pt x="132362" y="147573"/>
                    <a:pt x="130398" y="138993"/>
                    <a:pt x="130297" y="130186"/>
                  </a:cubicBezTo>
                  <a:cubicBezTo>
                    <a:pt x="130095" y="115527"/>
                    <a:pt x="130247" y="100811"/>
                    <a:pt x="130247" y="84902"/>
                  </a:cubicBezTo>
                  <a:cubicBezTo>
                    <a:pt x="105408" y="82289"/>
                    <a:pt x="84249" y="88822"/>
                    <a:pt x="65609" y="101323"/>
                  </a:cubicBezTo>
                  <a:cubicBezTo>
                    <a:pt x="57347" y="106834"/>
                    <a:pt x="51300" y="119846"/>
                    <a:pt x="48076" y="130868"/>
                  </a:cubicBezTo>
                  <a:cubicBezTo>
                    <a:pt x="44046" y="144732"/>
                    <a:pt x="44902" y="160300"/>
                    <a:pt x="41728" y="174562"/>
                  </a:cubicBezTo>
                  <a:cubicBezTo>
                    <a:pt x="40166" y="181550"/>
                    <a:pt x="35381" y="189618"/>
                    <a:pt x="29990" y="193028"/>
                  </a:cubicBezTo>
                  <a:cubicBezTo>
                    <a:pt x="22886" y="197516"/>
                    <a:pt x="16034" y="191607"/>
                    <a:pt x="11500" y="184391"/>
                  </a:cubicBezTo>
                  <a:cubicBezTo>
                    <a:pt x="7722" y="178368"/>
                    <a:pt x="3641" y="172289"/>
                    <a:pt x="1122" y="165584"/>
                  </a:cubicBezTo>
                  <a:cubicBezTo>
                    <a:pt x="-339" y="161664"/>
                    <a:pt x="-540" y="154959"/>
                    <a:pt x="1525" y="152175"/>
                  </a:cubicBezTo>
                  <a:cubicBezTo>
                    <a:pt x="3489" y="149448"/>
                    <a:pt x="9183" y="149334"/>
                    <a:pt x="13163" y="149675"/>
                  </a:cubicBezTo>
                  <a:cubicBezTo>
                    <a:pt x="16387" y="149902"/>
                    <a:pt x="19511" y="152459"/>
                    <a:pt x="22634" y="153937"/>
                  </a:cubicBezTo>
                  <a:cubicBezTo>
                    <a:pt x="27370" y="135925"/>
                    <a:pt x="31905" y="118766"/>
                    <a:pt x="36539" y="101038"/>
                  </a:cubicBezTo>
                  <a:cubicBezTo>
                    <a:pt x="36186" y="100584"/>
                    <a:pt x="35481" y="98765"/>
                    <a:pt x="34373" y="98254"/>
                  </a:cubicBezTo>
                  <a:cubicBezTo>
                    <a:pt x="9234" y="87629"/>
                    <a:pt x="7571" y="79106"/>
                    <a:pt x="25809" y="57061"/>
                  </a:cubicBezTo>
                  <a:cubicBezTo>
                    <a:pt x="34424" y="46663"/>
                    <a:pt x="44851" y="36663"/>
                    <a:pt x="41073" y="18254"/>
                  </a:cubicBezTo>
                  <a:cubicBezTo>
                    <a:pt x="31854" y="21549"/>
                    <a:pt x="23944" y="24390"/>
                    <a:pt x="15531" y="27402"/>
                  </a:cubicBezTo>
                  <a:cubicBezTo>
                    <a:pt x="14473" y="10640"/>
                    <a:pt x="21829" y="1776"/>
                    <a:pt x="36186" y="185"/>
                  </a:cubicBezTo>
                  <a:cubicBezTo>
                    <a:pt x="50142" y="-1349"/>
                    <a:pt x="60419" y="6720"/>
                    <a:pt x="60419" y="21435"/>
                  </a:cubicBezTo>
                  <a:cubicBezTo>
                    <a:pt x="60419" y="30129"/>
                    <a:pt x="57799" y="39163"/>
                    <a:pt x="54927" y="47459"/>
                  </a:cubicBezTo>
                  <a:cubicBezTo>
                    <a:pt x="52057" y="55754"/>
                    <a:pt x="47370" y="63197"/>
                    <a:pt x="42484" y="73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9E7654D-F1CB-1910-84B9-749D9AC88F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5856" y="4810910"/>
              <a:ext cx="152087" cy="140090"/>
            </a:xfrm>
            <a:custGeom>
              <a:avLst/>
              <a:gdLst>
                <a:gd name="connsiteX0" fmla="*/ 121031 w 152087"/>
                <a:gd name="connsiteY0" fmla="*/ 62644 h 140090"/>
                <a:gd name="connsiteX1" fmla="*/ 134331 w 152087"/>
                <a:gd name="connsiteY1" fmla="*/ 14917 h 140090"/>
                <a:gd name="connsiteX2" fmla="*/ 105010 w 152087"/>
                <a:gd name="connsiteY2" fmla="*/ 20826 h 140090"/>
                <a:gd name="connsiteX3" fmla="*/ 113827 w 152087"/>
                <a:gd name="connsiteY3" fmla="*/ 36621 h 140090"/>
                <a:gd name="connsiteX4" fmla="*/ 48533 w 152087"/>
                <a:gd name="connsiteY4" fmla="*/ 57985 h 140090"/>
                <a:gd name="connsiteX5" fmla="*/ 58862 w 152087"/>
                <a:gd name="connsiteY5" fmla="*/ 119349 h 140090"/>
                <a:gd name="connsiteX6" fmla="*/ 75789 w 152087"/>
                <a:gd name="connsiteY6" fmla="*/ 94747 h 140090"/>
                <a:gd name="connsiteX7" fmla="*/ 75588 w 152087"/>
                <a:gd name="connsiteY7" fmla="*/ 87360 h 140090"/>
                <a:gd name="connsiteX8" fmla="*/ 86873 w 152087"/>
                <a:gd name="connsiteY8" fmla="*/ 69917 h 140090"/>
                <a:gd name="connsiteX9" fmla="*/ 96999 w 152087"/>
                <a:gd name="connsiteY9" fmla="*/ 85826 h 140090"/>
                <a:gd name="connsiteX10" fmla="*/ 98612 w 152087"/>
                <a:gd name="connsiteY10" fmla="*/ 100485 h 140090"/>
                <a:gd name="connsiteX11" fmla="*/ 125262 w 152087"/>
                <a:gd name="connsiteY11" fmla="*/ 115031 h 140090"/>
                <a:gd name="connsiteX12" fmla="*/ 131560 w 152087"/>
                <a:gd name="connsiteY12" fmla="*/ 113099 h 140090"/>
                <a:gd name="connsiteX13" fmla="*/ 134432 w 152087"/>
                <a:gd name="connsiteY13" fmla="*/ 114803 h 140090"/>
                <a:gd name="connsiteX14" fmla="*/ 121988 w 152087"/>
                <a:gd name="connsiteY14" fmla="*/ 136792 h 140090"/>
                <a:gd name="connsiteX15" fmla="*/ 83951 w 152087"/>
                <a:gd name="connsiteY15" fmla="*/ 126622 h 140090"/>
                <a:gd name="connsiteX16" fmla="*/ 78460 w 152087"/>
                <a:gd name="connsiteY16" fmla="*/ 130201 h 140090"/>
                <a:gd name="connsiteX17" fmla="*/ 37299 w 152087"/>
                <a:gd name="connsiteY17" fmla="*/ 110031 h 140090"/>
                <a:gd name="connsiteX18" fmla="*/ 32614 w 152087"/>
                <a:gd name="connsiteY18" fmla="*/ 85371 h 140090"/>
                <a:gd name="connsiteX19" fmla="*/ 14275 w 152087"/>
                <a:gd name="connsiteY19" fmla="*/ 116963 h 140090"/>
                <a:gd name="connsiteX20" fmla="*/ 2083 w 152087"/>
                <a:gd name="connsiteY20" fmla="*/ 123951 h 140090"/>
                <a:gd name="connsiteX21" fmla="*/ 622 w 152087"/>
                <a:gd name="connsiteY21" fmla="*/ 108781 h 140090"/>
                <a:gd name="connsiteX22" fmla="*/ 26316 w 152087"/>
                <a:gd name="connsiteY22" fmla="*/ 61564 h 140090"/>
                <a:gd name="connsiteX23" fmla="*/ 18558 w 152087"/>
                <a:gd name="connsiteY23" fmla="*/ 59803 h 140090"/>
                <a:gd name="connsiteX24" fmla="*/ 9086 w 152087"/>
                <a:gd name="connsiteY24" fmla="*/ 51451 h 140090"/>
                <a:gd name="connsiteX25" fmla="*/ 19112 w 152087"/>
                <a:gd name="connsiteY25" fmla="*/ 40996 h 140090"/>
                <a:gd name="connsiteX26" fmla="*/ 70751 w 152087"/>
                <a:gd name="connsiteY26" fmla="*/ 30257 h 140090"/>
                <a:gd name="connsiteX27" fmla="*/ 93020 w 152087"/>
                <a:gd name="connsiteY27" fmla="*/ 13553 h 140090"/>
                <a:gd name="connsiteX28" fmla="*/ 147329 w 152087"/>
                <a:gd name="connsiteY28" fmla="*/ 5598 h 140090"/>
                <a:gd name="connsiteX29" fmla="*/ 152065 w 152087"/>
                <a:gd name="connsiteY29" fmla="*/ 20712 h 140090"/>
                <a:gd name="connsiteX30" fmla="*/ 121031 w 152087"/>
                <a:gd name="connsiteY30" fmla="*/ 62758 h 1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87" h="140090">
                  <a:moveTo>
                    <a:pt x="121031" y="62644"/>
                  </a:moveTo>
                  <a:cubicBezTo>
                    <a:pt x="113625" y="43667"/>
                    <a:pt x="131560" y="33724"/>
                    <a:pt x="134331" y="14917"/>
                  </a:cubicBezTo>
                  <a:cubicBezTo>
                    <a:pt x="123802" y="17019"/>
                    <a:pt x="114985" y="18837"/>
                    <a:pt x="105010" y="20826"/>
                  </a:cubicBezTo>
                  <a:cubicBezTo>
                    <a:pt x="107881" y="25996"/>
                    <a:pt x="110048" y="29860"/>
                    <a:pt x="113827" y="36621"/>
                  </a:cubicBezTo>
                  <a:cubicBezTo>
                    <a:pt x="91206" y="44008"/>
                    <a:pt x="69794" y="50996"/>
                    <a:pt x="48533" y="57985"/>
                  </a:cubicBezTo>
                  <a:cubicBezTo>
                    <a:pt x="52010" y="78667"/>
                    <a:pt x="55335" y="98383"/>
                    <a:pt x="58862" y="119349"/>
                  </a:cubicBezTo>
                  <a:cubicBezTo>
                    <a:pt x="71205" y="114576"/>
                    <a:pt x="75890" y="106678"/>
                    <a:pt x="75789" y="94747"/>
                  </a:cubicBezTo>
                  <a:cubicBezTo>
                    <a:pt x="75789" y="92303"/>
                    <a:pt x="75336" y="89747"/>
                    <a:pt x="75588" y="87360"/>
                  </a:cubicBezTo>
                  <a:cubicBezTo>
                    <a:pt x="76444" y="79178"/>
                    <a:pt x="76495" y="69746"/>
                    <a:pt x="86873" y="69917"/>
                  </a:cubicBezTo>
                  <a:cubicBezTo>
                    <a:pt x="95891" y="70030"/>
                    <a:pt x="96395" y="78155"/>
                    <a:pt x="96999" y="85826"/>
                  </a:cubicBezTo>
                  <a:cubicBezTo>
                    <a:pt x="97352" y="90712"/>
                    <a:pt x="97503" y="95769"/>
                    <a:pt x="98612" y="100485"/>
                  </a:cubicBezTo>
                  <a:cubicBezTo>
                    <a:pt x="102944" y="119122"/>
                    <a:pt x="108587" y="122076"/>
                    <a:pt x="125262" y="115031"/>
                  </a:cubicBezTo>
                  <a:cubicBezTo>
                    <a:pt x="127278" y="114178"/>
                    <a:pt x="129444" y="113610"/>
                    <a:pt x="131560" y="113099"/>
                  </a:cubicBezTo>
                  <a:cubicBezTo>
                    <a:pt x="132064" y="112985"/>
                    <a:pt x="132770" y="113781"/>
                    <a:pt x="134432" y="114803"/>
                  </a:cubicBezTo>
                  <a:cubicBezTo>
                    <a:pt x="136296" y="125997"/>
                    <a:pt x="130049" y="132190"/>
                    <a:pt x="121988" y="136792"/>
                  </a:cubicBezTo>
                  <a:cubicBezTo>
                    <a:pt x="110653" y="143213"/>
                    <a:pt x="101080" y="140485"/>
                    <a:pt x="83951" y="126622"/>
                  </a:cubicBezTo>
                  <a:cubicBezTo>
                    <a:pt x="82188" y="127758"/>
                    <a:pt x="80273" y="128895"/>
                    <a:pt x="78460" y="130201"/>
                  </a:cubicBezTo>
                  <a:cubicBezTo>
                    <a:pt x="55285" y="147020"/>
                    <a:pt x="42790" y="140883"/>
                    <a:pt x="37299" y="110031"/>
                  </a:cubicBezTo>
                  <a:cubicBezTo>
                    <a:pt x="36191" y="103724"/>
                    <a:pt x="34931" y="97417"/>
                    <a:pt x="32614" y="85371"/>
                  </a:cubicBezTo>
                  <a:cubicBezTo>
                    <a:pt x="25006" y="98724"/>
                    <a:pt x="20321" y="108440"/>
                    <a:pt x="14275" y="116963"/>
                  </a:cubicBezTo>
                  <a:cubicBezTo>
                    <a:pt x="11655" y="120599"/>
                    <a:pt x="6264" y="121679"/>
                    <a:pt x="2083" y="123951"/>
                  </a:cubicBezTo>
                  <a:cubicBezTo>
                    <a:pt x="1479" y="118838"/>
                    <a:pt x="-1192" y="112417"/>
                    <a:pt x="622" y="108781"/>
                  </a:cubicBezTo>
                  <a:cubicBezTo>
                    <a:pt x="8280" y="93042"/>
                    <a:pt x="17197" y="78042"/>
                    <a:pt x="26316" y="61564"/>
                  </a:cubicBezTo>
                  <a:cubicBezTo>
                    <a:pt x="23545" y="60996"/>
                    <a:pt x="20674" y="61167"/>
                    <a:pt x="18558" y="59803"/>
                  </a:cubicBezTo>
                  <a:cubicBezTo>
                    <a:pt x="15131" y="57531"/>
                    <a:pt x="12210" y="54292"/>
                    <a:pt x="9086" y="51451"/>
                  </a:cubicBezTo>
                  <a:cubicBezTo>
                    <a:pt x="12411" y="47871"/>
                    <a:pt x="15283" y="42019"/>
                    <a:pt x="19112" y="40996"/>
                  </a:cubicBezTo>
                  <a:cubicBezTo>
                    <a:pt x="36140" y="36621"/>
                    <a:pt x="53471" y="33383"/>
                    <a:pt x="70751" y="30257"/>
                  </a:cubicBezTo>
                  <a:cubicBezTo>
                    <a:pt x="80525" y="28496"/>
                    <a:pt x="88838" y="28837"/>
                    <a:pt x="93020" y="13553"/>
                  </a:cubicBezTo>
                  <a:cubicBezTo>
                    <a:pt x="96748" y="-84"/>
                    <a:pt x="137757" y="-4686"/>
                    <a:pt x="147329" y="5598"/>
                  </a:cubicBezTo>
                  <a:cubicBezTo>
                    <a:pt x="150452" y="8950"/>
                    <a:pt x="152317" y="15712"/>
                    <a:pt x="152065" y="20712"/>
                  </a:cubicBezTo>
                  <a:cubicBezTo>
                    <a:pt x="151360" y="33894"/>
                    <a:pt x="135843" y="54235"/>
                    <a:pt x="121031" y="627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EE02759-884B-C9A3-E721-064731B76F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1577" y="5087988"/>
              <a:ext cx="121134" cy="217001"/>
            </a:xfrm>
            <a:custGeom>
              <a:avLst/>
              <a:gdLst>
                <a:gd name="connsiteX0" fmla="*/ 85668 w 121134"/>
                <a:gd name="connsiteY0" fmla="*/ 143297 h 217001"/>
                <a:gd name="connsiteX1" fmla="*/ 121134 w 121134"/>
                <a:gd name="connsiteY1" fmla="*/ 177047 h 217001"/>
                <a:gd name="connsiteX2" fmla="*/ 79621 w 121134"/>
                <a:gd name="connsiteY2" fmla="*/ 166933 h 217001"/>
                <a:gd name="connsiteX3" fmla="*/ 69244 w 121134"/>
                <a:gd name="connsiteY3" fmla="*/ 188070 h 217001"/>
                <a:gd name="connsiteX4" fmla="*/ 47983 w 121134"/>
                <a:gd name="connsiteY4" fmla="*/ 212047 h 217001"/>
                <a:gd name="connsiteX5" fmla="*/ 10198 w 121134"/>
                <a:gd name="connsiteY5" fmla="*/ 197444 h 217001"/>
                <a:gd name="connsiteX6" fmla="*/ 5764 w 121134"/>
                <a:gd name="connsiteY6" fmla="*/ 90853 h 217001"/>
                <a:gd name="connsiteX7" fmla="*/ 29644 w 121134"/>
                <a:gd name="connsiteY7" fmla="*/ 83069 h 217001"/>
                <a:gd name="connsiteX8" fmla="*/ 43095 w 121134"/>
                <a:gd name="connsiteY8" fmla="*/ 99148 h 217001"/>
                <a:gd name="connsiteX9" fmla="*/ 65415 w 121134"/>
                <a:gd name="connsiteY9" fmla="*/ 126421 h 217001"/>
                <a:gd name="connsiteX10" fmla="*/ 91562 w 121134"/>
                <a:gd name="connsiteY10" fmla="*/ 0 h 217001"/>
                <a:gd name="connsiteX11" fmla="*/ 85718 w 121134"/>
                <a:gd name="connsiteY11" fmla="*/ 143297 h 217001"/>
                <a:gd name="connsiteX12" fmla="*/ 30853 w 121134"/>
                <a:gd name="connsiteY12" fmla="*/ 198297 h 217001"/>
                <a:gd name="connsiteX13" fmla="*/ 61485 w 121134"/>
                <a:gd name="connsiteY13" fmla="*/ 151194 h 217001"/>
                <a:gd name="connsiteX14" fmla="*/ 19467 w 121134"/>
                <a:gd name="connsiteY14" fmla="*/ 102785 h 217001"/>
                <a:gd name="connsiteX15" fmla="*/ 30853 w 121134"/>
                <a:gd name="connsiteY15" fmla="*/ 198240 h 2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134" h="217001">
                  <a:moveTo>
                    <a:pt x="85668" y="143297"/>
                  </a:moveTo>
                  <a:cubicBezTo>
                    <a:pt x="97708" y="154774"/>
                    <a:pt x="108489" y="165001"/>
                    <a:pt x="121134" y="177047"/>
                  </a:cubicBezTo>
                  <a:cubicBezTo>
                    <a:pt x="103250" y="183070"/>
                    <a:pt x="93124" y="170001"/>
                    <a:pt x="79621" y="166933"/>
                  </a:cubicBezTo>
                  <a:cubicBezTo>
                    <a:pt x="76196" y="174092"/>
                    <a:pt x="73626" y="181933"/>
                    <a:pt x="69244" y="188070"/>
                  </a:cubicBezTo>
                  <a:cubicBezTo>
                    <a:pt x="62946" y="196876"/>
                    <a:pt x="56346" y="206479"/>
                    <a:pt x="47983" y="212047"/>
                  </a:cubicBezTo>
                  <a:cubicBezTo>
                    <a:pt x="32617" y="222331"/>
                    <a:pt x="16696" y="216195"/>
                    <a:pt x="10198" y="197444"/>
                  </a:cubicBezTo>
                  <a:cubicBezTo>
                    <a:pt x="-1894" y="162785"/>
                    <a:pt x="-3052" y="126762"/>
                    <a:pt x="5764" y="90853"/>
                  </a:cubicBezTo>
                  <a:cubicBezTo>
                    <a:pt x="9139" y="77046"/>
                    <a:pt x="19316" y="74092"/>
                    <a:pt x="29644" y="83069"/>
                  </a:cubicBezTo>
                  <a:cubicBezTo>
                    <a:pt x="34783" y="87501"/>
                    <a:pt x="38663" y="93751"/>
                    <a:pt x="43095" y="99148"/>
                  </a:cubicBezTo>
                  <a:cubicBezTo>
                    <a:pt x="49948" y="107501"/>
                    <a:pt x="56749" y="115853"/>
                    <a:pt x="65415" y="126421"/>
                  </a:cubicBezTo>
                  <a:cubicBezTo>
                    <a:pt x="81183" y="84262"/>
                    <a:pt x="72720" y="38409"/>
                    <a:pt x="91562" y="0"/>
                  </a:cubicBezTo>
                  <a:cubicBezTo>
                    <a:pt x="102948" y="48523"/>
                    <a:pt x="91915" y="95228"/>
                    <a:pt x="85718" y="143297"/>
                  </a:cubicBezTo>
                  <a:close/>
                  <a:moveTo>
                    <a:pt x="30853" y="198297"/>
                  </a:moveTo>
                  <a:cubicBezTo>
                    <a:pt x="51409" y="187842"/>
                    <a:pt x="56548" y="169660"/>
                    <a:pt x="61485" y="151194"/>
                  </a:cubicBezTo>
                  <a:cubicBezTo>
                    <a:pt x="47782" y="135399"/>
                    <a:pt x="35136" y="120796"/>
                    <a:pt x="19467" y="102785"/>
                  </a:cubicBezTo>
                  <a:cubicBezTo>
                    <a:pt x="16395" y="138410"/>
                    <a:pt x="15891" y="167842"/>
                    <a:pt x="30853" y="198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1DF550A-DAD7-1A0F-9DF9-D9E2D18DF3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0717" y="2102493"/>
              <a:ext cx="116775" cy="168802"/>
            </a:xfrm>
            <a:custGeom>
              <a:avLst/>
              <a:gdLst>
                <a:gd name="connsiteX0" fmla="*/ 116775 w 116775"/>
                <a:gd name="connsiteY0" fmla="*/ 70759 h 168802"/>
                <a:gd name="connsiteX1" fmla="*/ 100503 w 116775"/>
                <a:gd name="connsiteY1" fmla="*/ 141214 h 168802"/>
                <a:gd name="connsiteX2" fmla="*/ 9617 w 116775"/>
                <a:gd name="connsiteY2" fmla="*/ 137521 h 168802"/>
                <a:gd name="connsiteX3" fmla="*/ 347 w 116775"/>
                <a:gd name="connsiteY3" fmla="*/ 104907 h 168802"/>
                <a:gd name="connsiteX4" fmla="*/ 53699 w 116775"/>
                <a:gd name="connsiteY4" fmla="*/ 4338 h 168802"/>
                <a:gd name="connsiteX5" fmla="*/ 105490 w 116775"/>
                <a:gd name="connsiteY5" fmla="*/ 25304 h 168802"/>
                <a:gd name="connsiteX6" fmla="*/ 116775 w 116775"/>
                <a:gd name="connsiteY6" fmla="*/ 70759 h 168802"/>
                <a:gd name="connsiteX7" fmla="*/ 94507 w 116775"/>
                <a:gd name="connsiteY7" fmla="*/ 79225 h 168802"/>
                <a:gd name="connsiteX8" fmla="*/ 85993 w 116775"/>
                <a:gd name="connsiteY8" fmla="*/ 38713 h 168802"/>
                <a:gd name="connsiteX9" fmla="*/ 54807 w 116775"/>
                <a:gd name="connsiteY9" fmla="*/ 29736 h 168802"/>
                <a:gd name="connsiteX10" fmla="*/ 23924 w 116775"/>
                <a:gd name="connsiteY10" fmla="*/ 79680 h 168802"/>
                <a:gd name="connsiteX11" fmla="*/ 39442 w 116775"/>
                <a:gd name="connsiteY11" fmla="*/ 137805 h 168802"/>
                <a:gd name="connsiteX12" fmla="*/ 79091 w 116775"/>
                <a:gd name="connsiteY12" fmla="*/ 133203 h 168802"/>
                <a:gd name="connsiteX13" fmla="*/ 94507 w 116775"/>
                <a:gd name="connsiteY13" fmla="*/ 79225 h 16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75" h="168802">
                  <a:moveTo>
                    <a:pt x="116775" y="70759"/>
                  </a:moveTo>
                  <a:cubicBezTo>
                    <a:pt x="114861" y="100191"/>
                    <a:pt x="112493" y="122123"/>
                    <a:pt x="100503" y="141214"/>
                  </a:cubicBezTo>
                  <a:cubicBezTo>
                    <a:pt x="76673" y="179282"/>
                    <a:pt x="30272" y="177862"/>
                    <a:pt x="9617" y="137521"/>
                  </a:cubicBezTo>
                  <a:cubicBezTo>
                    <a:pt x="4629" y="127805"/>
                    <a:pt x="1505" y="116100"/>
                    <a:pt x="347" y="104907"/>
                  </a:cubicBezTo>
                  <a:cubicBezTo>
                    <a:pt x="-3432" y="69168"/>
                    <a:pt x="24277" y="18088"/>
                    <a:pt x="53699" y="4338"/>
                  </a:cubicBezTo>
                  <a:cubicBezTo>
                    <a:pt x="74959" y="-5605"/>
                    <a:pt x="96019" y="1611"/>
                    <a:pt x="105490" y="25304"/>
                  </a:cubicBezTo>
                  <a:cubicBezTo>
                    <a:pt x="111939" y="41497"/>
                    <a:pt x="114206" y="59793"/>
                    <a:pt x="116775" y="70759"/>
                  </a:cubicBezTo>
                  <a:close/>
                  <a:moveTo>
                    <a:pt x="94507" y="79225"/>
                  </a:moveTo>
                  <a:cubicBezTo>
                    <a:pt x="91787" y="65702"/>
                    <a:pt x="90477" y="51497"/>
                    <a:pt x="85993" y="38713"/>
                  </a:cubicBezTo>
                  <a:cubicBezTo>
                    <a:pt x="79696" y="20588"/>
                    <a:pt x="68410" y="17690"/>
                    <a:pt x="54807" y="29736"/>
                  </a:cubicBezTo>
                  <a:cubicBezTo>
                    <a:pt x="40147" y="42748"/>
                    <a:pt x="29063" y="59566"/>
                    <a:pt x="23924" y="79680"/>
                  </a:cubicBezTo>
                  <a:cubicBezTo>
                    <a:pt x="18231" y="101952"/>
                    <a:pt x="23673" y="122350"/>
                    <a:pt x="39442" y="137805"/>
                  </a:cubicBezTo>
                  <a:cubicBezTo>
                    <a:pt x="53649" y="151725"/>
                    <a:pt x="67453" y="149907"/>
                    <a:pt x="79091" y="133203"/>
                  </a:cubicBezTo>
                  <a:cubicBezTo>
                    <a:pt x="90023" y="117521"/>
                    <a:pt x="92794" y="98998"/>
                    <a:pt x="94507" y="79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38C79E1-CD06-514C-8A8C-ADB130ABC7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2037" y="1772616"/>
              <a:ext cx="110201" cy="134890"/>
            </a:xfrm>
            <a:custGeom>
              <a:avLst/>
              <a:gdLst>
                <a:gd name="connsiteX0" fmla="*/ 23677 w 110201"/>
                <a:gd name="connsiteY0" fmla="*/ 25123 h 134890"/>
                <a:gd name="connsiteX1" fmla="*/ 42671 w 110201"/>
                <a:gd name="connsiteY1" fmla="*/ 7907 h 134890"/>
                <a:gd name="connsiteX2" fmla="*/ 75317 w 110201"/>
                <a:gd name="connsiteY2" fmla="*/ 4555 h 134890"/>
                <a:gd name="connsiteX3" fmla="*/ 77886 w 110201"/>
                <a:gd name="connsiteY3" fmla="*/ 36203 h 134890"/>
                <a:gd name="connsiteX4" fmla="*/ 77383 w 110201"/>
                <a:gd name="connsiteY4" fmla="*/ 42055 h 134890"/>
                <a:gd name="connsiteX5" fmla="*/ 96174 w 110201"/>
                <a:gd name="connsiteY5" fmla="*/ 52396 h 134890"/>
                <a:gd name="connsiteX6" fmla="*/ 108014 w 110201"/>
                <a:gd name="connsiteY6" fmla="*/ 93533 h 134890"/>
                <a:gd name="connsiteX7" fmla="*/ 50379 w 110201"/>
                <a:gd name="connsiteY7" fmla="*/ 134613 h 134890"/>
                <a:gd name="connsiteX8" fmla="*/ 31839 w 110201"/>
                <a:gd name="connsiteY8" fmla="*/ 124953 h 134890"/>
                <a:gd name="connsiteX9" fmla="*/ 48817 w 110201"/>
                <a:gd name="connsiteY9" fmla="*/ 115124 h 134890"/>
                <a:gd name="connsiteX10" fmla="*/ 81968 w 110201"/>
                <a:gd name="connsiteY10" fmla="*/ 92567 h 134890"/>
                <a:gd name="connsiteX11" fmla="*/ 85696 w 110201"/>
                <a:gd name="connsiteY11" fmla="*/ 73078 h 134890"/>
                <a:gd name="connsiteX12" fmla="*/ 69674 w 110201"/>
                <a:gd name="connsiteY12" fmla="*/ 63248 h 134890"/>
                <a:gd name="connsiteX13" fmla="*/ 52898 w 110201"/>
                <a:gd name="connsiteY13" fmla="*/ 67510 h 134890"/>
                <a:gd name="connsiteX14" fmla="*/ 29975 w 110201"/>
                <a:gd name="connsiteY14" fmla="*/ 57964 h 134890"/>
                <a:gd name="connsiteX15" fmla="*/ 26801 w 110201"/>
                <a:gd name="connsiteY15" fmla="*/ 84669 h 134890"/>
                <a:gd name="connsiteX16" fmla="*/ 28715 w 110201"/>
                <a:gd name="connsiteY16" fmla="*/ 119158 h 134890"/>
                <a:gd name="connsiteX17" fmla="*/ 16876 w 110201"/>
                <a:gd name="connsiteY17" fmla="*/ 133533 h 134890"/>
                <a:gd name="connsiteX18" fmla="*/ 4382 w 110201"/>
                <a:gd name="connsiteY18" fmla="*/ 123476 h 134890"/>
                <a:gd name="connsiteX19" fmla="*/ 956 w 110201"/>
                <a:gd name="connsiteY19" fmla="*/ 91942 h 134890"/>
                <a:gd name="connsiteX20" fmla="*/ 704 w 110201"/>
                <a:gd name="connsiteY20" fmla="*/ 35578 h 134890"/>
                <a:gd name="connsiteX21" fmla="*/ 201 w 110201"/>
                <a:gd name="connsiteY21" fmla="*/ 25748 h 134890"/>
                <a:gd name="connsiteX22" fmla="*/ 5894 w 110201"/>
                <a:gd name="connsiteY22" fmla="*/ 8816 h 134890"/>
                <a:gd name="connsiteX23" fmla="*/ 19949 w 110201"/>
                <a:gd name="connsiteY23" fmla="*/ 19441 h 134890"/>
                <a:gd name="connsiteX24" fmla="*/ 23778 w 110201"/>
                <a:gd name="connsiteY24" fmla="*/ 25180 h 134890"/>
                <a:gd name="connsiteX25" fmla="*/ 39044 w 110201"/>
                <a:gd name="connsiteY25" fmla="*/ 41828 h 134890"/>
                <a:gd name="connsiteX26" fmla="*/ 43225 w 110201"/>
                <a:gd name="connsiteY26" fmla="*/ 46430 h 134890"/>
                <a:gd name="connsiteX27" fmla="*/ 55568 w 110201"/>
                <a:gd name="connsiteY27" fmla="*/ 29384 h 134890"/>
                <a:gd name="connsiteX28" fmla="*/ 52193 w 110201"/>
                <a:gd name="connsiteY28" fmla="*/ 26089 h 134890"/>
                <a:gd name="connsiteX29" fmla="*/ 39044 w 110201"/>
                <a:gd name="connsiteY29" fmla="*/ 41828 h 1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201" h="134890">
                  <a:moveTo>
                    <a:pt x="23677" y="25123"/>
                  </a:moveTo>
                  <a:cubicBezTo>
                    <a:pt x="30177" y="19214"/>
                    <a:pt x="36071" y="12964"/>
                    <a:pt x="42671" y="7907"/>
                  </a:cubicBezTo>
                  <a:cubicBezTo>
                    <a:pt x="54762" y="-1354"/>
                    <a:pt x="67760" y="-2491"/>
                    <a:pt x="75317" y="4555"/>
                  </a:cubicBezTo>
                  <a:cubicBezTo>
                    <a:pt x="85443" y="14044"/>
                    <a:pt x="81363" y="25180"/>
                    <a:pt x="77886" y="36203"/>
                  </a:cubicBezTo>
                  <a:cubicBezTo>
                    <a:pt x="77433" y="37680"/>
                    <a:pt x="77584" y="39385"/>
                    <a:pt x="77383" y="42055"/>
                  </a:cubicBezTo>
                  <a:cubicBezTo>
                    <a:pt x="83479" y="45350"/>
                    <a:pt x="90280" y="48078"/>
                    <a:pt x="96174" y="52396"/>
                  </a:cubicBezTo>
                  <a:cubicBezTo>
                    <a:pt x="109122" y="61885"/>
                    <a:pt x="113203" y="77282"/>
                    <a:pt x="108014" y="93533"/>
                  </a:cubicBezTo>
                  <a:cubicBezTo>
                    <a:pt x="100608" y="116487"/>
                    <a:pt x="71740" y="137567"/>
                    <a:pt x="50379" y="134613"/>
                  </a:cubicBezTo>
                  <a:cubicBezTo>
                    <a:pt x="45492" y="133931"/>
                    <a:pt x="40958" y="129840"/>
                    <a:pt x="31839" y="124953"/>
                  </a:cubicBezTo>
                  <a:cubicBezTo>
                    <a:pt x="40655" y="119896"/>
                    <a:pt x="44837" y="117737"/>
                    <a:pt x="48817" y="115124"/>
                  </a:cubicBezTo>
                  <a:cubicBezTo>
                    <a:pt x="60052" y="107908"/>
                    <a:pt x="71942" y="101544"/>
                    <a:pt x="81968" y="92567"/>
                  </a:cubicBezTo>
                  <a:cubicBezTo>
                    <a:pt x="85746" y="89158"/>
                    <a:pt x="87812" y="78021"/>
                    <a:pt x="85696" y="73078"/>
                  </a:cubicBezTo>
                  <a:cubicBezTo>
                    <a:pt x="83479" y="67907"/>
                    <a:pt x="75569" y="64214"/>
                    <a:pt x="69674" y="63248"/>
                  </a:cubicBezTo>
                  <a:cubicBezTo>
                    <a:pt x="64385" y="62339"/>
                    <a:pt x="58490" y="65805"/>
                    <a:pt x="52898" y="67510"/>
                  </a:cubicBezTo>
                  <a:cubicBezTo>
                    <a:pt x="42973" y="70578"/>
                    <a:pt x="42973" y="70635"/>
                    <a:pt x="29975" y="57964"/>
                  </a:cubicBezTo>
                  <a:cubicBezTo>
                    <a:pt x="28665" y="68192"/>
                    <a:pt x="26851" y="76430"/>
                    <a:pt x="26801" y="84669"/>
                  </a:cubicBezTo>
                  <a:cubicBezTo>
                    <a:pt x="26801" y="96146"/>
                    <a:pt x="28514" y="107680"/>
                    <a:pt x="28715" y="119158"/>
                  </a:cubicBezTo>
                  <a:cubicBezTo>
                    <a:pt x="28867" y="127624"/>
                    <a:pt x="24433" y="134385"/>
                    <a:pt x="16876" y="133533"/>
                  </a:cubicBezTo>
                  <a:cubicBezTo>
                    <a:pt x="12291" y="133022"/>
                    <a:pt x="5641" y="128022"/>
                    <a:pt x="4382" y="123476"/>
                  </a:cubicBezTo>
                  <a:cubicBezTo>
                    <a:pt x="1661" y="113476"/>
                    <a:pt x="1208" y="102510"/>
                    <a:pt x="956" y="91942"/>
                  </a:cubicBezTo>
                  <a:cubicBezTo>
                    <a:pt x="452" y="73135"/>
                    <a:pt x="805" y="54328"/>
                    <a:pt x="704" y="35578"/>
                  </a:cubicBezTo>
                  <a:cubicBezTo>
                    <a:pt x="704" y="32282"/>
                    <a:pt x="-454" y="28816"/>
                    <a:pt x="201" y="25748"/>
                  </a:cubicBezTo>
                  <a:cubicBezTo>
                    <a:pt x="1511" y="19782"/>
                    <a:pt x="2316" y="10918"/>
                    <a:pt x="5894" y="8816"/>
                  </a:cubicBezTo>
                  <a:cubicBezTo>
                    <a:pt x="13400" y="4441"/>
                    <a:pt x="17229" y="12112"/>
                    <a:pt x="19949" y="19441"/>
                  </a:cubicBezTo>
                  <a:cubicBezTo>
                    <a:pt x="20755" y="21543"/>
                    <a:pt x="22468" y="23248"/>
                    <a:pt x="23778" y="25180"/>
                  </a:cubicBezTo>
                  <a:close/>
                  <a:moveTo>
                    <a:pt x="39044" y="41828"/>
                  </a:moveTo>
                  <a:cubicBezTo>
                    <a:pt x="40454" y="43362"/>
                    <a:pt x="41815" y="44896"/>
                    <a:pt x="43225" y="46430"/>
                  </a:cubicBezTo>
                  <a:cubicBezTo>
                    <a:pt x="47306" y="40748"/>
                    <a:pt x="51437" y="35066"/>
                    <a:pt x="55568" y="29384"/>
                  </a:cubicBezTo>
                  <a:cubicBezTo>
                    <a:pt x="54460" y="28305"/>
                    <a:pt x="53351" y="27169"/>
                    <a:pt x="52193" y="26089"/>
                  </a:cubicBezTo>
                  <a:cubicBezTo>
                    <a:pt x="47810" y="31316"/>
                    <a:pt x="43427" y="36544"/>
                    <a:pt x="39044" y="41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7658336-77EC-A7EF-AC09-177D8FF158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8801" y="3331683"/>
              <a:ext cx="109181" cy="159183"/>
            </a:xfrm>
            <a:custGeom>
              <a:avLst/>
              <a:gdLst>
                <a:gd name="connsiteX0" fmla="*/ 15567 w 109181"/>
                <a:gd name="connsiteY0" fmla="*/ 125839 h 159183"/>
                <a:gd name="connsiteX1" fmla="*/ 0 w 109181"/>
                <a:gd name="connsiteY1" fmla="*/ 113964 h 159183"/>
                <a:gd name="connsiteX2" fmla="*/ 9370 w 109181"/>
                <a:gd name="connsiteY2" fmla="*/ 99646 h 159183"/>
                <a:gd name="connsiteX3" fmla="*/ 28414 w 109181"/>
                <a:gd name="connsiteY3" fmla="*/ 70044 h 159183"/>
                <a:gd name="connsiteX4" fmla="*/ 49977 w 109181"/>
                <a:gd name="connsiteY4" fmla="*/ 17032 h 159183"/>
                <a:gd name="connsiteX5" fmla="*/ 94564 w 109181"/>
                <a:gd name="connsiteY5" fmla="*/ 21179 h 159183"/>
                <a:gd name="connsiteX6" fmla="*/ 107460 w 109181"/>
                <a:gd name="connsiteY6" fmla="*/ 87544 h 159183"/>
                <a:gd name="connsiteX7" fmla="*/ 109073 w 109181"/>
                <a:gd name="connsiteY7" fmla="*/ 114362 h 159183"/>
                <a:gd name="connsiteX8" fmla="*/ 98140 w 109181"/>
                <a:gd name="connsiteY8" fmla="*/ 141749 h 159183"/>
                <a:gd name="connsiteX9" fmla="*/ 78089 w 109181"/>
                <a:gd name="connsiteY9" fmla="*/ 99419 h 159183"/>
                <a:gd name="connsiteX10" fmla="*/ 45845 w 109181"/>
                <a:gd name="connsiteY10" fmla="*/ 109532 h 159183"/>
                <a:gd name="connsiteX11" fmla="*/ 40254 w 109181"/>
                <a:gd name="connsiteY11" fmla="*/ 141067 h 159183"/>
                <a:gd name="connsiteX12" fmla="*/ 23477 w 109181"/>
                <a:gd name="connsiteY12" fmla="*/ 158794 h 159183"/>
                <a:gd name="connsiteX13" fmla="*/ 14006 w 109181"/>
                <a:gd name="connsiteY13" fmla="*/ 137032 h 159183"/>
                <a:gd name="connsiteX14" fmla="*/ 15516 w 109181"/>
                <a:gd name="connsiteY14" fmla="*/ 125839 h 159183"/>
                <a:gd name="connsiteX15" fmla="*/ 77585 w 109181"/>
                <a:gd name="connsiteY15" fmla="*/ 79646 h 159183"/>
                <a:gd name="connsiteX16" fmla="*/ 72244 w 109181"/>
                <a:gd name="connsiteY16" fmla="*/ 35100 h 159183"/>
                <a:gd name="connsiteX17" fmla="*/ 66703 w 109181"/>
                <a:gd name="connsiteY17" fmla="*/ 34134 h 159183"/>
                <a:gd name="connsiteX18" fmla="*/ 49020 w 109181"/>
                <a:gd name="connsiteY18" fmla="*/ 83623 h 159183"/>
                <a:gd name="connsiteX19" fmla="*/ 77585 w 109181"/>
                <a:gd name="connsiteY19" fmla="*/ 79646 h 15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181" h="159183">
                  <a:moveTo>
                    <a:pt x="15567" y="125839"/>
                  </a:moveTo>
                  <a:cubicBezTo>
                    <a:pt x="8867" y="120726"/>
                    <a:pt x="4433" y="117373"/>
                    <a:pt x="0" y="113964"/>
                  </a:cubicBezTo>
                  <a:cubicBezTo>
                    <a:pt x="3073" y="109021"/>
                    <a:pt x="5491" y="100612"/>
                    <a:pt x="9370" y="99646"/>
                  </a:cubicBezTo>
                  <a:cubicBezTo>
                    <a:pt x="24233" y="95896"/>
                    <a:pt x="27205" y="82657"/>
                    <a:pt x="28414" y="70044"/>
                  </a:cubicBezTo>
                  <a:cubicBezTo>
                    <a:pt x="30379" y="49248"/>
                    <a:pt x="40506" y="33282"/>
                    <a:pt x="49977" y="17032"/>
                  </a:cubicBezTo>
                  <a:cubicBezTo>
                    <a:pt x="63932" y="-7002"/>
                    <a:pt x="85898" y="-5582"/>
                    <a:pt x="94564" y="21179"/>
                  </a:cubicBezTo>
                  <a:cubicBezTo>
                    <a:pt x="101415" y="42259"/>
                    <a:pt x="103732" y="65271"/>
                    <a:pt x="107460" y="87544"/>
                  </a:cubicBezTo>
                  <a:cubicBezTo>
                    <a:pt x="108921" y="96294"/>
                    <a:pt x="108820" y="105441"/>
                    <a:pt x="109073" y="114362"/>
                  </a:cubicBezTo>
                  <a:cubicBezTo>
                    <a:pt x="109476" y="128112"/>
                    <a:pt x="109325" y="128112"/>
                    <a:pt x="98140" y="141749"/>
                  </a:cubicBezTo>
                  <a:cubicBezTo>
                    <a:pt x="79550" y="135896"/>
                    <a:pt x="85697" y="114362"/>
                    <a:pt x="78089" y="99419"/>
                  </a:cubicBezTo>
                  <a:cubicBezTo>
                    <a:pt x="67408" y="102771"/>
                    <a:pt x="57181" y="105953"/>
                    <a:pt x="45845" y="109532"/>
                  </a:cubicBezTo>
                  <a:cubicBezTo>
                    <a:pt x="43931" y="120385"/>
                    <a:pt x="42268" y="130783"/>
                    <a:pt x="40254" y="141067"/>
                  </a:cubicBezTo>
                  <a:cubicBezTo>
                    <a:pt x="37735" y="154021"/>
                    <a:pt x="31437" y="160953"/>
                    <a:pt x="23477" y="158794"/>
                  </a:cubicBezTo>
                  <a:cubicBezTo>
                    <a:pt x="12997" y="155953"/>
                    <a:pt x="13300" y="146351"/>
                    <a:pt x="14006" y="137032"/>
                  </a:cubicBezTo>
                  <a:cubicBezTo>
                    <a:pt x="14307" y="132942"/>
                    <a:pt x="15114" y="128907"/>
                    <a:pt x="15516" y="125839"/>
                  </a:cubicBezTo>
                  <a:close/>
                  <a:moveTo>
                    <a:pt x="77585" y="79646"/>
                  </a:moveTo>
                  <a:cubicBezTo>
                    <a:pt x="75570" y="62884"/>
                    <a:pt x="73907" y="48964"/>
                    <a:pt x="72244" y="35100"/>
                  </a:cubicBezTo>
                  <a:cubicBezTo>
                    <a:pt x="70381" y="34759"/>
                    <a:pt x="68567" y="34475"/>
                    <a:pt x="66703" y="34134"/>
                  </a:cubicBezTo>
                  <a:cubicBezTo>
                    <a:pt x="61211" y="49532"/>
                    <a:pt x="55721" y="64873"/>
                    <a:pt x="49020" y="83623"/>
                  </a:cubicBezTo>
                  <a:cubicBezTo>
                    <a:pt x="60254" y="82032"/>
                    <a:pt x="67156" y="81066"/>
                    <a:pt x="77585" y="79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45B49DF-B761-66D2-10EC-B264CC22B6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8850" y="3099607"/>
              <a:ext cx="156879" cy="143225"/>
            </a:xfrm>
            <a:custGeom>
              <a:avLst/>
              <a:gdLst>
                <a:gd name="connsiteX0" fmla="*/ 103935 w 156879"/>
                <a:gd name="connsiteY0" fmla="*/ 57800 h 143225"/>
                <a:gd name="connsiteX1" fmla="*/ 100761 w 156879"/>
                <a:gd name="connsiteY1" fmla="*/ 80130 h 143225"/>
                <a:gd name="connsiteX2" fmla="*/ 101970 w 156879"/>
                <a:gd name="connsiteY2" fmla="*/ 112119 h 143225"/>
                <a:gd name="connsiteX3" fmla="*/ 97688 w 156879"/>
                <a:gd name="connsiteY3" fmla="*/ 130925 h 143225"/>
                <a:gd name="connsiteX4" fmla="*/ 73355 w 156879"/>
                <a:gd name="connsiteY4" fmla="*/ 142630 h 143225"/>
                <a:gd name="connsiteX5" fmla="*/ 58442 w 156879"/>
                <a:gd name="connsiteY5" fmla="*/ 121153 h 143225"/>
                <a:gd name="connsiteX6" fmla="*/ 69878 w 156879"/>
                <a:gd name="connsiteY6" fmla="*/ 77062 h 143225"/>
                <a:gd name="connsiteX7" fmla="*/ 74514 w 156879"/>
                <a:gd name="connsiteY7" fmla="*/ 41777 h 143225"/>
                <a:gd name="connsiteX8" fmla="*/ 44991 w 156879"/>
                <a:gd name="connsiteY8" fmla="*/ 51720 h 143225"/>
                <a:gd name="connsiteX9" fmla="*/ 24536 w 156879"/>
                <a:gd name="connsiteY9" fmla="*/ 25754 h 143225"/>
                <a:gd name="connsiteX10" fmla="*/ 5644 w 156879"/>
                <a:gd name="connsiteY10" fmla="*/ 49504 h 143225"/>
                <a:gd name="connsiteX11" fmla="*/ 6147 w 156879"/>
                <a:gd name="connsiteY11" fmla="*/ 20640 h 143225"/>
                <a:gd name="connsiteX12" fmla="*/ 30027 w 156879"/>
                <a:gd name="connsiteY12" fmla="*/ 2686 h 143225"/>
                <a:gd name="connsiteX13" fmla="*/ 48870 w 156879"/>
                <a:gd name="connsiteY13" fmla="*/ 33482 h 143225"/>
                <a:gd name="connsiteX14" fmla="*/ 68115 w 156879"/>
                <a:gd name="connsiteY14" fmla="*/ 12970 h 143225"/>
                <a:gd name="connsiteX15" fmla="*/ 78745 w 156879"/>
                <a:gd name="connsiteY15" fmla="*/ 186 h 143225"/>
                <a:gd name="connsiteX16" fmla="*/ 91794 w 156879"/>
                <a:gd name="connsiteY16" fmla="*/ 13709 h 143225"/>
                <a:gd name="connsiteX17" fmla="*/ 95220 w 156879"/>
                <a:gd name="connsiteY17" fmla="*/ 34050 h 143225"/>
                <a:gd name="connsiteX18" fmla="*/ 136733 w 156879"/>
                <a:gd name="connsiteY18" fmla="*/ 16777 h 143225"/>
                <a:gd name="connsiteX19" fmla="*/ 154014 w 156879"/>
                <a:gd name="connsiteY19" fmla="*/ 22572 h 143225"/>
                <a:gd name="connsiteX20" fmla="*/ 155827 w 156879"/>
                <a:gd name="connsiteY20" fmla="*/ 42686 h 143225"/>
                <a:gd name="connsiteX21" fmla="*/ 118495 w 156879"/>
                <a:gd name="connsiteY21" fmla="*/ 64391 h 143225"/>
                <a:gd name="connsiteX22" fmla="*/ 104036 w 156879"/>
                <a:gd name="connsiteY22" fmla="*/ 57913 h 14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6879" h="143225">
                  <a:moveTo>
                    <a:pt x="103935" y="57800"/>
                  </a:moveTo>
                  <a:cubicBezTo>
                    <a:pt x="102575" y="66777"/>
                    <a:pt x="100812" y="73425"/>
                    <a:pt x="100761" y="80130"/>
                  </a:cubicBezTo>
                  <a:cubicBezTo>
                    <a:pt x="100661" y="90812"/>
                    <a:pt x="102273" y="101494"/>
                    <a:pt x="101970" y="112119"/>
                  </a:cubicBezTo>
                  <a:cubicBezTo>
                    <a:pt x="101769" y="118482"/>
                    <a:pt x="100359" y="125357"/>
                    <a:pt x="97688" y="130925"/>
                  </a:cubicBezTo>
                  <a:cubicBezTo>
                    <a:pt x="92600" y="141607"/>
                    <a:pt x="83532" y="144675"/>
                    <a:pt x="73355" y="142630"/>
                  </a:cubicBezTo>
                  <a:cubicBezTo>
                    <a:pt x="62976" y="140528"/>
                    <a:pt x="59551" y="131664"/>
                    <a:pt x="58442" y="121153"/>
                  </a:cubicBezTo>
                  <a:cubicBezTo>
                    <a:pt x="56679" y="104618"/>
                    <a:pt x="62019" y="90016"/>
                    <a:pt x="69878" y="77062"/>
                  </a:cubicBezTo>
                  <a:cubicBezTo>
                    <a:pt x="76680" y="65811"/>
                    <a:pt x="78594" y="54902"/>
                    <a:pt x="74514" y="41777"/>
                  </a:cubicBezTo>
                  <a:cubicBezTo>
                    <a:pt x="64739" y="45243"/>
                    <a:pt x="55067" y="50470"/>
                    <a:pt x="44991" y="51720"/>
                  </a:cubicBezTo>
                  <a:cubicBezTo>
                    <a:pt x="31136" y="53425"/>
                    <a:pt x="29726" y="37743"/>
                    <a:pt x="24536" y="25754"/>
                  </a:cubicBezTo>
                  <a:cubicBezTo>
                    <a:pt x="17584" y="34504"/>
                    <a:pt x="11992" y="41493"/>
                    <a:pt x="5644" y="49504"/>
                  </a:cubicBezTo>
                  <a:cubicBezTo>
                    <a:pt x="-5037" y="38198"/>
                    <a:pt x="1966" y="29050"/>
                    <a:pt x="6147" y="20640"/>
                  </a:cubicBezTo>
                  <a:cubicBezTo>
                    <a:pt x="11236" y="10356"/>
                    <a:pt x="17785" y="1038"/>
                    <a:pt x="30027" y="2686"/>
                  </a:cubicBezTo>
                  <a:cubicBezTo>
                    <a:pt x="45293" y="4674"/>
                    <a:pt x="44739" y="20697"/>
                    <a:pt x="48870" y="33482"/>
                  </a:cubicBezTo>
                  <a:cubicBezTo>
                    <a:pt x="61062" y="32061"/>
                    <a:pt x="64790" y="23538"/>
                    <a:pt x="68115" y="12970"/>
                  </a:cubicBezTo>
                  <a:cubicBezTo>
                    <a:pt x="69777" y="7743"/>
                    <a:pt x="74564" y="981"/>
                    <a:pt x="78745" y="186"/>
                  </a:cubicBezTo>
                  <a:cubicBezTo>
                    <a:pt x="86000" y="-1235"/>
                    <a:pt x="90283" y="5697"/>
                    <a:pt x="91794" y="13709"/>
                  </a:cubicBezTo>
                  <a:cubicBezTo>
                    <a:pt x="93104" y="20697"/>
                    <a:pt x="94162" y="27686"/>
                    <a:pt x="95220" y="34050"/>
                  </a:cubicBezTo>
                  <a:cubicBezTo>
                    <a:pt x="109628" y="27800"/>
                    <a:pt x="122878" y="20925"/>
                    <a:pt x="136733" y="16777"/>
                  </a:cubicBezTo>
                  <a:cubicBezTo>
                    <a:pt x="141922" y="15243"/>
                    <a:pt x="150688" y="18140"/>
                    <a:pt x="154014" y="22572"/>
                  </a:cubicBezTo>
                  <a:cubicBezTo>
                    <a:pt x="157237" y="26948"/>
                    <a:pt x="157590" y="36606"/>
                    <a:pt x="155827" y="42686"/>
                  </a:cubicBezTo>
                  <a:cubicBezTo>
                    <a:pt x="151041" y="58993"/>
                    <a:pt x="133307" y="68595"/>
                    <a:pt x="118495" y="64391"/>
                  </a:cubicBezTo>
                  <a:cubicBezTo>
                    <a:pt x="114515" y="63254"/>
                    <a:pt x="110787" y="60982"/>
                    <a:pt x="104036" y="57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09A8E8A-159D-56E9-9BD5-8A3787912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2030" y="11617"/>
              <a:ext cx="77715" cy="344827"/>
            </a:xfrm>
            <a:custGeom>
              <a:avLst/>
              <a:gdLst>
                <a:gd name="connsiteX0" fmla="*/ 59376 w 77715"/>
                <a:gd name="connsiteY0" fmla="*/ 6223 h 344827"/>
                <a:gd name="connsiteX1" fmla="*/ 28040 w 77715"/>
                <a:gd name="connsiteY1" fmla="*/ 118326 h 344827"/>
                <a:gd name="connsiteX2" fmla="*/ 32524 w 77715"/>
                <a:gd name="connsiteY2" fmla="*/ 236168 h 344827"/>
                <a:gd name="connsiteX3" fmla="*/ 77715 w 77715"/>
                <a:gd name="connsiteY3" fmla="*/ 342703 h 344827"/>
                <a:gd name="connsiteX4" fmla="*/ 49401 w 77715"/>
                <a:gd name="connsiteY4" fmla="*/ 334464 h 344827"/>
                <a:gd name="connsiteX5" fmla="*/ 16604 w 77715"/>
                <a:gd name="connsiteY5" fmla="*/ 276907 h 344827"/>
                <a:gd name="connsiteX6" fmla="*/ 24060 w 77715"/>
                <a:gd name="connsiteY6" fmla="*/ 30371 h 344827"/>
                <a:gd name="connsiteX7" fmla="*/ 38822 w 77715"/>
                <a:gd name="connsiteY7" fmla="*/ 6280 h 344827"/>
                <a:gd name="connsiteX8" fmla="*/ 59376 w 77715"/>
                <a:gd name="connsiteY8" fmla="*/ 6280 h 34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5" h="344827">
                  <a:moveTo>
                    <a:pt x="59376" y="6223"/>
                  </a:moveTo>
                  <a:cubicBezTo>
                    <a:pt x="36555" y="39746"/>
                    <a:pt x="32977" y="79349"/>
                    <a:pt x="28040" y="118326"/>
                  </a:cubicBezTo>
                  <a:cubicBezTo>
                    <a:pt x="23002" y="157872"/>
                    <a:pt x="24715" y="197020"/>
                    <a:pt x="32524" y="236168"/>
                  </a:cubicBezTo>
                  <a:cubicBezTo>
                    <a:pt x="40334" y="275202"/>
                    <a:pt x="57160" y="309293"/>
                    <a:pt x="77715" y="342703"/>
                  </a:cubicBezTo>
                  <a:cubicBezTo>
                    <a:pt x="63911" y="348555"/>
                    <a:pt x="56556" y="341168"/>
                    <a:pt x="49401" y="334464"/>
                  </a:cubicBezTo>
                  <a:cubicBezTo>
                    <a:pt x="33179" y="319180"/>
                    <a:pt x="23456" y="298839"/>
                    <a:pt x="16604" y="276907"/>
                  </a:cubicBezTo>
                  <a:cubicBezTo>
                    <a:pt x="-9443" y="193668"/>
                    <a:pt x="-3246" y="111451"/>
                    <a:pt x="24060" y="30371"/>
                  </a:cubicBezTo>
                  <a:cubicBezTo>
                    <a:pt x="27083" y="21450"/>
                    <a:pt x="32876" y="13269"/>
                    <a:pt x="38822" y="6280"/>
                  </a:cubicBezTo>
                  <a:cubicBezTo>
                    <a:pt x="43759" y="428"/>
                    <a:pt x="50661" y="-4288"/>
                    <a:pt x="59376" y="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9D5DD99-89B5-6729-C8CE-4628892219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26898" y="2357673"/>
              <a:ext cx="88513" cy="318196"/>
            </a:xfrm>
            <a:custGeom>
              <a:avLst/>
              <a:gdLst>
                <a:gd name="connsiteX0" fmla="*/ 29422 w 88513"/>
                <a:gd name="connsiteY0" fmla="*/ 313423 h 318196"/>
                <a:gd name="connsiteX1" fmla="*/ 37785 w 88513"/>
                <a:gd name="connsiteY1" fmla="*/ 291264 h 318196"/>
                <a:gd name="connsiteX2" fmla="*/ 60456 w 88513"/>
                <a:gd name="connsiteY2" fmla="*/ 132343 h 318196"/>
                <a:gd name="connsiteX3" fmla="*/ 34511 w 88513"/>
                <a:gd name="connsiteY3" fmla="*/ 49444 h 318196"/>
                <a:gd name="connsiteX4" fmla="*/ 6147 w 88513"/>
                <a:gd name="connsiteY4" fmla="*/ 19387 h 318196"/>
                <a:gd name="connsiteX5" fmla="*/ 0 w 88513"/>
                <a:gd name="connsiteY5" fmla="*/ 3024 h 318196"/>
                <a:gd name="connsiteX6" fmla="*/ 32194 w 88513"/>
                <a:gd name="connsiteY6" fmla="*/ 9785 h 318196"/>
                <a:gd name="connsiteX7" fmla="*/ 72901 w 88513"/>
                <a:gd name="connsiteY7" fmla="*/ 72569 h 318196"/>
                <a:gd name="connsiteX8" fmla="*/ 67006 w 88513"/>
                <a:gd name="connsiteY8" fmla="*/ 281605 h 318196"/>
                <a:gd name="connsiteX9" fmla="*/ 46149 w 88513"/>
                <a:gd name="connsiteY9" fmla="*/ 312628 h 318196"/>
                <a:gd name="connsiteX10" fmla="*/ 33352 w 88513"/>
                <a:gd name="connsiteY10" fmla="*/ 318196 h 318196"/>
                <a:gd name="connsiteX11" fmla="*/ 29574 w 88513"/>
                <a:gd name="connsiteY11" fmla="*/ 313367 h 3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13" h="318196">
                  <a:moveTo>
                    <a:pt x="29422" y="313423"/>
                  </a:moveTo>
                  <a:cubicBezTo>
                    <a:pt x="32194" y="306037"/>
                    <a:pt x="34965" y="298651"/>
                    <a:pt x="37785" y="291264"/>
                  </a:cubicBezTo>
                  <a:cubicBezTo>
                    <a:pt x="57182" y="240468"/>
                    <a:pt x="66251" y="187741"/>
                    <a:pt x="60456" y="132343"/>
                  </a:cubicBezTo>
                  <a:cubicBezTo>
                    <a:pt x="57333" y="102513"/>
                    <a:pt x="49928" y="73933"/>
                    <a:pt x="34511" y="49444"/>
                  </a:cubicBezTo>
                  <a:cubicBezTo>
                    <a:pt x="27156" y="37740"/>
                    <a:pt x="15870" y="29103"/>
                    <a:pt x="6147" y="19387"/>
                  </a:cubicBezTo>
                  <a:cubicBezTo>
                    <a:pt x="1966" y="15240"/>
                    <a:pt x="1663" y="15637"/>
                    <a:pt x="0" y="3024"/>
                  </a:cubicBezTo>
                  <a:cubicBezTo>
                    <a:pt x="12193" y="-3852"/>
                    <a:pt x="22319" y="2114"/>
                    <a:pt x="32194" y="9785"/>
                  </a:cubicBezTo>
                  <a:cubicBezTo>
                    <a:pt x="52245" y="25353"/>
                    <a:pt x="64789" y="47456"/>
                    <a:pt x="72901" y="72569"/>
                  </a:cubicBezTo>
                  <a:cubicBezTo>
                    <a:pt x="95572" y="143024"/>
                    <a:pt x="93506" y="213025"/>
                    <a:pt x="67006" y="281605"/>
                  </a:cubicBezTo>
                  <a:cubicBezTo>
                    <a:pt x="62523" y="293196"/>
                    <a:pt x="53857" y="303026"/>
                    <a:pt x="46149" y="312628"/>
                  </a:cubicBezTo>
                  <a:cubicBezTo>
                    <a:pt x="43428" y="316037"/>
                    <a:pt x="37685" y="316435"/>
                    <a:pt x="33352" y="318196"/>
                  </a:cubicBezTo>
                  <a:cubicBezTo>
                    <a:pt x="32093" y="316605"/>
                    <a:pt x="30833" y="314957"/>
                    <a:pt x="29574" y="313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85A8823-B86D-7948-B32A-4CA54E242E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11580" y="1779538"/>
              <a:ext cx="123716" cy="184331"/>
            </a:xfrm>
            <a:custGeom>
              <a:avLst/>
              <a:gdLst>
                <a:gd name="connsiteX0" fmla="*/ 86126 w 123716"/>
                <a:gd name="connsiteY0" fmla="*/ 117350 h 184331"/>
                <a:gd name="connsiteX1" fmla="*/ 75445 w 123716"/>
                <a:gd name="connsiteY1" fmla="*/ 157747 h 184331"/>
                <a:gd name="connsiteX2" fmla="*/ 95900 w 123716"/>
                <a:gd name="connsiteY2" fmla="*/ 140645 h 184331"/>
                <a:gd name="connsiteX3" fmla="*/ 99325 w 123716"/>
                <a:gd name="connsiteY3" fmla="*/ 101952 h 184331"/>
                <a:gd name="connsiteX4" fmla="*/ 85471 w 123716"/>
                <a:gd name="connsiteY4" fmla="*/ 39963 h 184331"/>
                <a:gd name="connsiteX5" fmla="*/ 47031 w 123716"/>
                <a:gd name="connsiteY5" fmla="*/ 62861 h 184331"/>
                <a:gd name="connsiteX6" fmla="*/ 25971 w 123716"/>
                <a:gd name="connsiteY6" fmla="*/ 24735 h 184331"/>
                <a:gd name="connsiteX7" fmla="*/ 4107 w 123716"/>
                <a:gd name="connsiteY7" fmla="*/ 47122 h 184331"/>
                <a:gd name="connsiteX8" fmla="*/ 8389 w 123716"/>
                <a:gd name="connsiteY8" fmla="*/ 15871 h 184331"/>
                <a:gd name="connsiteX9" fmla="*/ 27533 w 123716"/>
                <a:gd name="connsiteY9" fmla="*/ 1440 h 184331"/>
                <a:gd name="connsiteX10" fmla="*/ 45368 w 123716"/>
                <a:gd name="connsiteY10" fmla="*/ 16212 h 184331"/>
                <a:gd name="connsiteX11" fmla="*/ 53630 w 123716"/>
                <a:gd name="connsiteY11" fmla="*/ 46724 h 184331"/>
                <a:gd name="connsiteX12" fmla="*/ 69753 w 123716"/>
                <a:gd name="connsiteY12" fmla="*/ 24224 h 184331"/>
                <a:gd name="connsiteX13" fmla="*/ 76805 w 123716"/>
                <a:gd name="connsiteY13" fmla="*/ 8940 h 184331"/>
                <a:gd name="connsiteX14" fmla="*/ 88141 w 123716"/>
                <a:gd name="connsiteY14" fmla="*/ 76 h 184331"/>
                <a:gd name="connsiteX15" fmla="*/ 100031 w 123716"/>
                <a:gd name="connsiteY15" fmla="*/ 11781 h 184331"/>
                <a:gd name="connsiteX16" fmla="*/ 111417 w 123716"/>
                <a:gd name="connsiteY16" fmla="*/ 51781 h 184331"/>
                <a:gd name="connsiteX17" fmla="*/ 122299 w 123716"/>
                <a:gd name="connsiteY17" fmla="*/ 99679 h 184331"/>
                <a:gd name="connsiteX18" fmla="*/ 90811 w 123716"/>
                <a:gd name="connsiteY18" fmla="*/ 178770 h 184331"/>
                <a:gd name="connsiteX19" fmla="*/ 52471 w 123716"/>
                <a:gd name="connsiteY19" fmla="*/ 175304 h 184331"/>
                <a:gd name="connsiteX20" fmla="*/ 63455 w 123716"/>
                <a:gd name="connsiteY20" fmla="*/ 131725 h 184331"/>
                <a:gd name="connsiteX21" fmla="*/ 86076 w 123716"/>
                <a:gd name="connsiteY21" fmla="*/ 117236 h 18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716" h="184331">
                  <a:moveTo>
                    <a:pt x="86126" y="117350"/>
                  </a:moveTo>
                  <a:cubicBezTo>
                    <a:pt x="90962" y="135986"/>
                    <a:pt x="74438" y="142407"/>
                    <a:pt x="75445" y="157747"/>
                  </a:cubicBezTo>
                  <a:cubicBezTo>
                    <a:pt x="86377" y="157975"/>
                    <a:pt x="93532" y="150986"/>
                    <a:pt x="95900" y="140645"/>
                  </a:cubicBezTo>
                  <a:cubicBezTo>
                    <a:pt x="98772" y="128202"/>
                    <a:pt x="100988" y="114452"/>
                    <a:pt x="99325" y="101952"/>
                  </a:cubicBezTo>
                  <a:cubicBezTo>
                    <a:pt x="96705" y="81838"/>
                    <a:pt x="90660" y="62349"/>
                    <a:pt x="85471" y="39963"/>
                  </a:cubicBezTo>
                  <a:cubicBezTo>
                    <a:pt x="72875" y="51383"/>
                    <a:pt x="63455" y="66611"/>
                    <a:pt x="47031" y="62861"/>
                  </a:cubicBezTo>
                  <a:cubicBezTo>
                    <a:pt x="29600" y="58883"/>
                    <a:pt x="33328" y="37974"/>
                    <a:pt x="25971" y="24735"/>
                  </a:cubicBezTo>
                  <a:cubicBezTo>
                    <a:pt x="18566" y="32292"/>
                    <a:pt x="11765" y="39281"/>
                    <a:pt x="4107" y="47122"/>
                  </a:cubicBezTo>
                  <a:cubicBezTo>
                    <a:pt x="-4810" y="31951"/>
                    <a:pt x="2747" y="23258"/>
                    <a:pt x="8389" y="15871"/>
                  </a:cubicBezTo>
                  <a:cubicBezTo>
                    <a:pt x="13326" y="9451"/>
                    <a:pt x="20481" y="3201"/>
                    <a:pt x="27533" y="1440"/>
                  </a:cubicBezTo>
                  <a:cubicBezTo>
                    <a:pt x="35997" y="-663"/>
                    <a:pt x="42446" y="6781"/>
                    <a:pt x="45368" y="16212"/>
                  </a:cubicBezTo>
                  <a:cubicBezTo>
                    <a:pt x="47938" y="24678"/>
                    <a:pt x="50053" y="33315"/>
                    <a:pt x="53630" y="46724"/>
                  </a:cubicBezTo>
                  <a:cubicBezTo>
                    <a:pt x="60432" y="37349"/>
                    <a:pt x="65520" y="31099"/>
                    <a:pt x="69753" y="24224"/>
                  </a:cubicBezTo>
                  <a:cubicBezTo>
                    <a:pt x="72623" y="19565"/>
                    <a:pt x="73682" y="13315"/>
                    <a:pt x="76805" y="8940"/>
                  </a:cubicBezTo>
                  <a:cubicBezTo>
                    <a:pt x="79728" y="4906"/>
                    <a:pt x="85067" y="-719"/>
                    <a:pt x="88141" y="76"/>
                  </a:cubicBezTo>
                  <a:cubicBezTo>
                    <a:pt x="92775" y="1269"/>
                    <a:pt x="98116" y="6667"/>
                    <a:pt x="100031" y="11781"/>
                  </a:cubicBezTo>
                  <a:cubicBezTo>
                    <a:pt x="104767" y="24678"/>
                    <a:pt x="108041" y="38315"/>
                    <a:pt x="111417" y="51781"/>
                  </a:cubicBezTo>
                  <a:cubicBezTo>
                    <a:pt x="115396" y="67633"/>
                    <a:pt x="119881" y="83486"/>
                    <a:pt x="122299" y="99679"/>
                  </a:cubicBezTo>
                  <a:cubicBezTo>
                    <a:pt x="127991" y="137463"/>
                    <a:pt x="116354" y="165475"/>
                    <a:pt x="90811" y="178770"/>
                  </a:cubicBezTo>
                  <a:cubicBezTo>
                    <a:pt x="74387" y="187293"/>
                    <a:pt x="58920" y="185930"/>
                    <a:pt x="52471" y="175304"/>
                  </a:cubicBezTo>
                  <a:cubicBezTo>
                    <a:pt x="45267" y="163486"/>
                    <a:pt x="49449" y="144679"/>
                    <a:pt x="63455" y="131725"/>
                  </a:cubicBezTo>
                  <a:cubicBezTo>
                    <a:pt x="69702" y="125986"/>
                    <a:pt x="77611" y="122520"/>
                    <a:pt x="86076" y="1172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7073CBB-57CE-08ED-7024-CBD69C44B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51309" y="6449672"/>
              <a:ext cx="148621" cy="121051"/>
            </a:xfrm>
            <a:custGeom>
              <a:avLst/>
              <a:gdLst>
                <a:gd name="connsiteX0" fmla="*/ 76478 w 148621"/>
                <a:gd name="connsiteY0" fmla="*/ 45200 h 121051"/>
                <a:gd name="connsiteX1" fmla="*/ 89174 w 148621"/>
                <a:gd name="connsiteY1" fmla="*/ 15882 h 121051"/>
                <a:gd name="connsiteX2" fmla="*/ 100106 w 148621"/>
                <a:gd name="connsiteY2" fmla="*/ 1336 h 121051"/>
                <a:gd name="connsiteX3" fmla="*/ 114011 w 148621"/>
                <a:gd name="connsiteY3" fmla="*/ 2586 h 121051"/>
                <a:gd name="connsiteX4" fmla="*/ 116076 w 148621"/>
                <a:gd name="connsiteY4" fmla="*/ 17246 h 121051"/>
                <a:gd name="connsiteX5" fmla="*/ 98846 w 148621"/>
                <a:gd name="connsiteY5" fmla="*/ 57700 h 121051"/>
                <a:gd name="connsiteX6" fmla="*/ 148621 w 148621"/>
                <a:gd name="connsiteY6" fmla="*/ 94802 h 121051"/>
                <a:gd name="connsiteX7" fmla="*/ 83329 w 148621"/>
                <a:gd name="connsiteY7" fmla="*/ 85655 h 121051"/>
                <a:gd name="connsiteX8" fmla="*/ 70332 w 148621"/>
                <a:gd name="connsiteY8" fmla="*/ 100882 h 121051"/>
                <a:gd name="connsiteX9" fmla="*/ 46803 w 148621"/>
                <a:gd name="connsiteY9" fmla="*/ 118212 h 121051"/>
                <a:gd name="connsiteX10" fmla="*/ 14359 w 148621"/>
                <a:gd name="connsiteY10" fmla="*/ 106848 h 121051"/>
                <a:gd name="connsiteX11" fmla="*/ 0 w 148621"/>
                <a:gd name="connsiteY11" fmla="*/ 40769 h 121051"/>
                <a:gd name="connsiteX12" fmla="*/ 20253 w 148621"/>
                <a:gd name="connsiteY12" fmla="*/ 20427 h 121051"/>
                <a:gd name="connsiteX13" fmla="*/ 45342 w 148621"/>
                <a:gd name="connsiteY13" fmla="*/ 27700 h 121051"/>
                <a:gd name="connsiteX14" fmla="*/ 76478 w 148621"/>
                <a:gd name="connsiteY14" fmla="*/ 45257 h 121051"/>
                <a:gd name="connsiteX15" fmla="*/ 38743 w 148621"/>
                <a:gd name="connsiteY15" fmla="*/ 100939 h 121051"/>
                <a:gd name="connsiteX16" fmla="*/ 62876 w 148621"/>
                <a:gd name="connsiteY16" fmla="*/ 69746 h 121051"/>
                <a:gd name="connsiteX17" fmla="*/ 24788 w 148621"/>
                <a:gd name="connsiteY17" fmla="*/ 45768 h 121051"/>
                <a:gd name="connsiteX18" fmla="*/ 38794 w 148621"/>
                <a:gd name="connsiteY18" fmla="*/ 100939 h 12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621" h="121051">
                  <a:moveTo>
                    <a:pt x="76478" y="45200"/>
                  </a:moveTo>
                  <a:cubicBezTo>
                    <a:pt x="81516" y="33439"/>
                    <a:pt x="84841" y="24348"/>
                    <a:pt x="89174" y="15882"/>
                  </a:cubicBezTo>
                  <a:cubicBezTo>
                    <a:pt x="91994" y="10370"/>
                    <a:pt x="95471" y="4177"/>
                    <a:pt x="100106" y="1336"/>
                  </a:cubicBezTo>
                  <a:cubicBezTo>
                    <a:pt x="103683" y="-880"/>
                    <a:pt x="110836" y="-255"/>
                    <a:pt x="114011" y="2586"/>
                  </a:cubicBezTo>
                  <a:cubicBezTo>
                    <a:pt x="116631" y="4916"/>
                    <a:pt x="117588" y="13097"/>
                    <a:pt x="116076" y="17246"/>
                  </a:cubicBezTo>
                  <a:cubicBezTo>
                    <a:pt x="111189" y="30881"/>
                    <a:pt x="104841" y="43893"/>
                    <a:pt x="98846" y="57700"/>
                  </a:cubicBezTo>
                  <a:cubicBezTo>
                    <a:pt x="112298" y="74291"/>
                    <a:pt x="134213" y="76507"/>
                    <a:pt x="148621" y="94802"/>
                  </a:cubicBezTo>
                  <a:cubicBezTo>
                    <a:pt x="122626" y="115939"/>
                    <a:pt x="104690" y="91678"/>
                    <a:pt x="83329" y="85655"/>
                  </a:cubicBezTo>
                  <a:cubicBezTo>
                    <a:pt x="79298" y="90485"/>
                    <a:pt x="75319" y="96450"/>
                    <a:pt x="70332" y="100882"/>
                  </a:cubicBezTo>
                  <a:cubicBezTo>
                    <a:pt x="62925" y="107360"/>
                    <a:pt x="55319" y="114291"/>
                    <a:pt x="46803" y="118212"/>
                  </a:cubicBezTo>
                  <a:cubicBezTo>
                    <a:pt x="33100" y="124519"/>
                    <a:pt x="22269" y="120144"/>
                    <a:pt x="14359" y="106848"/>
                  </a:cubicBezTo>
                  <a:cubicBezTo>
                    <a:pt x="2519" y="86905"/>
                    <a:pt x="0" y="63837"/>
                    <a:pt x="0" y="40769"/>
                  </a:cubicBezTo>
                  <a:cubicBezTo>
                    <a:pt x="0" y="27246"/>
                    <a:pt x="8263" y="19518"/>
                    <a:pt x="20253" y="20427"/>
                  </a:cubicBezTo>
                  <a:cubicBezTo>
                    <a:pt x="28768" y="21109"/>
                    <a:pt x="37383" y="24064"/>
                    <a:pt x="45342" y="27700"/>
                  </a:cubicBezTo>
                  <a:cubicBezTo>
                    <a:pt x="55319" y="32246"/>
                    <a:pt x="64739" y="38496"/>
                    <a:pt x="76478" y="45257"/>
                  </a:cubicBezTo>
                  <a:close/>
                  <a:moveTo>
                    <a:pt x="38743" y="100939"/>
                  </a:moveTo>
                  <a:cubicBezTo>
                    <a:pt x="47560" y="89519"/>
                    <a:pt x="54613" y="80371"/>
                    <a:pt x="62876" y="69746"/>
                  </a:cubicBezTo>
                  <a:cubicBezTo>
                    <a:pt x="48567" y="60711"/>
                    <a:pt x="37332" y="53666"/>
                    <a:pt x="24788" y="45768"/>
                  </a:cubicBezTo>
                  <a:cubicBezTo>
                    <a:pt x="22521" y="66280"/>
                    <a:pt x="24788" y="82416"/>
                    <a:pt x="38794" y="10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709B4A4-9E93-3515-8E04-17EA524E82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6463" y="1038376"/>
              <a:ext cx="126453" cy="155916"/>
            </a:xfrm>
            <a:custGeom>
              <a:avLst/>
              <a:gdLst>
                <a:gd name="connsiteX0" fmla="*/ 108368 w 126453"/>
                <a:gd name="connsiteY0" fmla="*/ 74359 h 155916"/>
                <a:gd name="connsiteX1" fmla="*/ 41765 w 126453"/>
                <a:gd name="connsiteY1" fmla="*/ 129302 h 155916"/>
                <a:gd name="connsiteX2" fmla="*/ 123835 w 126453"/>
                <a:gd name="connsiteY2" fmla="*/ 141404 h 155916"/>
                <a:gd name="connsiteX3" fmla="*/ 106806 w 126453"/>
                <a:gd name="connsiteY3" fmla="*/ 149700 h 155916"/>
                <a:gd name="connsiteX4" fmla="*/ 21563 w 126453"/>
                <a:gd name="connsiteY4" fmla="*/ 155609 h 155916"/>
                <a:gd name="connsiteX5" fmla="*/ 907 w 126453"/>
                <a:gd name="connsiteY5" fmla="*/ 146518 h 155916"/>
                <a:gd name="connsiteX6" fmla="*/ 12847 w 126453"/>
                <a:gd name="connsiteY6" fmla="*/ 122938 h 155916"/>
                <a:gd name="connsiteX7" fmla="*/ 63177 w 126453"/>
                <a:gd name="connsiteY7" fmla="*/ 88052 h 155916"/>
                <a:gd name="connsiteX8" fmla="*/ 71993 w 126453"/>
                <a:gd name="connsiteY8" fmla="*/ 80609 h 155916"/>
                <a:gd name="connsiteX9" fmla="*/ 28414 w 126453"/>
                <a:gd name="connsiteY9" fmla="*/ 64245 h 155916"/>
                <a:gd name="connsiteX10" fmla="*/ 5592 w 126453"/>
                <a:gd name="connsiteY10" fmla="*/ 48563 h 155916"/>
                <a:gd name="connsiteX11" fmla="*/ 23729 w 126453"/>
                <a:gd name="connsiteY11" fmla="*/ 23676 h 155916"/>
                <a:gd name="connsiteX12" fmla="*/ 107612 w 126453"/>
                <a:gd name="connsiteY12" fmla="*/ 210 h 155916"/>
                <a:gd name="connsiteX13" fmla="*/ 120560 w 126453"/>
                <a:gd name="connsiteY13" fmla="*/ 1972 h 155916"/>
                <a:gd name="connsiteX14" fmla="*/ 126454 w 126453"/>
                <a:gd name="connsiteY14" fmla="*/ 6290 h 155916"/>
                <a:gd name="connsiteX15" fmla="*/ 107914 w 126453"/>
                <a:gd name="connsiteY15" fmla="*/ 17767 h 155916"/>
                <a:gd name="connsiteX16" fmla="*/ 40354 w 126453"/>
                <a:gd name="connsiteY16" fmla="*/ 36063 h 155916"/>
                <a:gd name="connsiteX17" fmla="*/ 31639 w 126453"/>
                <a:gd name="connsiteY17" fmla="*/ 42256 h 155916"/>
                <a:gd name="connsiteX18" fmla="*/ 108267 w 126453"/>
                <a:gd name="connsiteY18" fmla="*/ 74359 h 15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53" h="155916">
                  <a:moveTo>
                    <a:pt x="108368" y="74359"/>
                  </a:moveTo>
                  <a:cubicBezTo>
                    <a:pt x="89425" y="98961"/>
                    <a:pt x="64587" y="109757"/>
                    <a:pt x="41765" y="129302"/>
                  </a:cubicBezTo>
                  <a:cubicBezTo>
                    <a:pt x="69726" y="132541"/>
                    <a:pt x="96226" y="123279"/>
                    <a:pt x="123835" y="141404"/>
                  </a:cubicBezTo>
                  <a:cubicBezTo>
                    <a:pt x="115270" y="145723"/>
                    <a:pt x="111139" y="149302"/>
                    <a:pt x="106806" y="149700"/>
                  </a:cubicBezTo>
                  <a:cubicBezTo>
                    <a:pt x="78442" y="152086"/>
                    <a:pt x="50028" y="154018"/>
                    <a:pt x="21563" y="155609"/>
                  </a:cubicBezTo>
                  <a:cubicBezTo>
                    <a:pt x="13753" y="156064"/>
                    <a:pt x="4332" y="157427"/>
                    <a:pt x="907" y="146518"/>
                  </a:cubicBezTo>
                  <a:cubicBezTo>
                    <a:pt x="-2821" y="134473"/>
                    <a:pt x="5693" y="128223"/>
                    <a:pt x="12847" y="122938"/>
                  </a:cubicBezTo>
                  <a:cubicBezTo>
                    <a:pt x="29372" y="110836"/>
                    <a:pt x="46400" y="99700"/>
                    <a:pt x="63177" y="88052"/>
                  </a:cubicBezTo>
                  <a:cubicBezTo>
                    <a:pt x="65595" y="86404"/>
                    <a:pt x="67711" y="84245"/>
                    <a:pt x="71993" y="80609"/>
                  </a:cubicBezTo>
                  <a:cubicBezTo>
                    <a:pt x="57181" y="71745"/>
                    <a:pt x="42370" y="69472"/>
                    <a:pt x="28414" y="64245"/>
                  </a:cubicBezTo>
                  <a:cubicBezTo>
                    <a:pt x="19749" y="61006"/>
                    <a:pt x="7356" y="61461"/>
                    <a:pt x="5592" y="48563"/>
                  </a:cubicBezTo>
                  <a:cubicBezTo>
                    <a:pt x="3728" y="34870"/>
                    <a:pt x="14761" y="29017"/>
                    <a:pt x="23729" y="23676"/>
                  </a:cubicBezTo>
                  <a:cubicBezTo>
                    <a:pt x="49876" y="7881"/>
                    <a:pt x="77585" y="-1551"/>
                    <a:pt x="107612" y="210"/>
                  </a:cubicBezTo>
                  <a:cubicBezTo>
                    <a:pt x="111945" y="438"/>
                    <a:pt x="116328" y="949"/>
                    <a:pt x="120560" y="1972"/>
                  </a:cubicBezTo>
                  <a:cubicBezTo>
                    <a:pt x="122424" y="2426"/>
                    <a:pt x="123985" y="4415"/>
                    <a:pt x="126454" y="6290"/>
                  </a:cubicBezTo>
                  <a:cubicBezTo>
                    <a:pt x="124187" y="18847"/>
                    <a:pt x="115270" y="17483"/>
                    <a:pt x="107914" y="17767"/>
                  </a:cubicBezTo>
                  <a:cubicBezTo>
                    <a:pt x="84236" y="18733"/>
                    <a:pt x="61665" y="24358"/>
                    <a:pt x="40354" y="36063"/>
                  </a:cubicBezTo>
                  <a:cubicBezTo>
                    <a:pt x="37987" y="37370"/>
                    <a:pt x="35820" y="39245"/>
                    <a:pt x="31639" y="42256"/>
                  </a:cubicBezTo>
                  <a:cubicBezTo>
                    <a:pt x="56728" y="55211"/>
                    <a:pt x="83732" y="56177"/>
                    <a:pt x="108267" y="74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E8F925A-A9FA-B082-47DF-BDB32BF34B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28058" y="3714377"/>
              <a:ext cx="113322" cy="147719"/>
            </a:xfrm>
            <a:custGeom>
              <a:avLst/>
              <a:gdLst>
                <a:gd name="connsiteX0" fmla="*/ 73141 w 113322"/>
                <a:gd name="connsiteY0" fmla="*/ 61443 h 147719"/>
                <a:gd name="connsiteX1" fmla="*/ 99288 w 113322"/>
                <a:gd name="connsiteY1" fmla="*/ 70136 h 147719"/>
                <a:gd name="connsiteX2" fmla="*/ 111279 w 113322"/>
                <a:gd name="connsiteY2" fmla="*/ 102579 h 147719"/>
                <a:gd name="connsiteX3" fmla="*/ 40495 w 113322"/>
                <a:gd name="connsiteY3" fmla="*/ 147182 h 147719"/>
                <a:gd name="connsiteX4" fmla="*/ 34449 w 113322"/>
                <a:gd name="connsiteY4" fmla="*/ 141500 h 147719"/>
                <a:gd name="connsiteX5" fmla="*/ 90271 w 113322"/>
                <a:gd name="connsiteY5" fmla="*/ 87693 h 147719"/>
                <a:gd name="connsiteX6" fmla="*/ 61252 w 113322"/>
                <a:gd name="connsiteY6" fmla="*/ 84681 h 147719"/>
                <a:gd name="connsiteX7" fmla="*/ 47850 w 113322"/>
                <a:gd name="connsiteY7" fmla="*/ 61386 h 147719"/>
                <a:gd name="connsiteX8" fmla="*/ 51780 w 113322"/>
                <a:gd name="connsiteY8" fmla="*/ 18545 h 147719"/>
                <a:gd name="connsiteX9" fmla="*/ 27043 w 113322"/>
                <a:gd name="connsiteY9" fmla="*/ 86613 h 147719"/>
                <a:gd name="connsiteX10" fmla="*/ 27446 w 113322"/>
                <a:gd name="connsiteY10" fmla="*/ 123716 h 147719"/>
                <a:gd name="connsiteX11" fmla="*/ 15405 w 113322"/>
                <a:gd name="connsiteY11" fmla="*/ 140420 h 147719"/>
                <a:gd name="connsiteX12" fmla="*/ 4725 w 113322"/>
                <a:gd name="connsiteY12" fmla="*/ 124909 h 147719"/>
                <a:gd name="connsiteX13" fmla="*/ 4120 w 113322"/>
                <a:gd name="connsiteY13" fmla="*/ 115079 h 147719"/>
                <a:gd name="connsiteX14" fmla="*/ 141 w 113322"/>
                <a:gd name="connsiteY14" fmla="*/ 19056 h 147719"/>
                <a:gd name="connsiteX15" fmla="*/ 1551 w 113322"/>
                <a:gd name="connsiteY15" fmla="*/ 7920 h 147719"/>
                <a:gd name="connsiteX16" fmla="*/ 21048 w 113322"/>
                <a:gd name="connsiteY16" fmla="*/ 25136 h 147719"/>
                <a:gd name="connsiteX17" fmla="*/ 32787 w 113322"/>
                <a:gd name="connsiteY17" fmla="*/ 11215 h 147719"/>
                <a:gd name="connsiteX18" fmla="*/ 62511 w 113322"/>
                <a:gd name="connsiteY18" fmla="*/ 2181 h 147719"/>
                <a:gd name="connsiteX19" fmla="*/ 76567 w 113322"/>
                <a:gd name="connsiteY19" fmla="*/ 32863 h 147719"/>
                <a:gd name="connsiteX20" fmla="*/ 73141 w 113322"/>
                <a:gd name="connsiteY20" fmla="*/ 61443 h 14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322" h="147719">
                  <a:moveTo>
                    <a:pt x="73141" y="61443"/>
                  </a:moveTo>
                  <a:cubicBezTo>
                    <a:pt x="82663" y="64511"/>
                    <a:pt x="91429" y="66159"/>
                    <a:pt x="99288" y="70136"/>
                  </a:cubicBezTo>
                  <a:cubicBezTo>
                    <a:pt x="112337" y="76727"/>
                    <a:pt x="116166" y="88545"/>
                    <a:pt x="111279" y="102579"/>
                  </a:cubicBezTo>
                  <a:cubicBezTo>
                    <a:pt x="103168" y="125989"/>
                    <a:pt x="62461" y="151784"/>
                    <a:pt x="40495" y="147182"/>
                  </a:cubicBezTo>
                  <a:cubicBezTo>
                    <a:pt x="38681" y="146784"/>
                    <a:pt x="37271" y="144227"/>
                    <a:pt x="34449" y="141500"/>
                  </a:cubicBezTo>
                  <a:cubicBezTo>
                    <a:pt x="48908" y="119454"/>
                    <a:pt x="81303" y="121273"/>
                    <a:pt x="90271" y="87693"/>
                  </a:cubicBezTo>
                  <a:cubicBezTo>
                    <a:pt x="79439" y="86557"/>
                    <a:pt x="70320" y="85818"/>
                    <a:pt x="61252" y="84681"/>
                  </a:cubicBezTo>
                  <a:cubicBezTo>
                    <a:pt x="47296" y="82920"/>
                    <a:pt x="43619" y="76613"/>
                    <a:pt x="47850" y="61386"/>
                  </a:cubicBezTo>
                  <a:cubicBezTo>
                    <a:pt x="51377" y="48658"/>
                    <a:pt x="59538" y="36670"/>
                    <a:pt x="51780" y="18545"/>
                  </a:cubicBezTo>
                  <a:cubicBezTo>
                    <a:pt x="34247" y="39056"/>
                    <a:pt x="28353" y="61840"/>
                    <a:pt x="27043" y="86613"/>
                  </a:cubicBezTo>
                  <a:cubicBezTo>
                    <a:pt x="26388" y="98943"/>
                    <a:pt x="27345" y="111329"/>
                    <a:pt x="27446" y="123716"/>
                  </a:cubicBezTo>
                  <a:cubicBezTo>
                    <a:pt x="27497" y="132920"/>
                    <a:pt x="25129" y="140364"/>
                    <a:pt x="15405" y="140420"/>
                  </a:cubicBezTo>
                  <a:cubicBezTo>
                    <a:pt x="6287" y="140420"/>
                    <a:pt x="5632" y="132409"/>
                    <a:pt x="4725" y="124909"/>
                  </a:cubicBezTo>
                  <a:cubicBezTo>
                    <a:pt x="4322" y="121670"/>
                    <a:pt x="3768" y="118261"/>
                    <a:pt x="4120" y="115079"/>
                  </a:cubicBezTo>
                  <a:cubicBezTo>
                    <a:pt x="7748" y="82806"/>
                    <a:pt x="5430" y="50874"/>
                    <a:pt x="141" y="19056"/>
                  </a:cubicBezTo>
                  <a:cubicBezTo>
                    <a:pt x="-464" y="15420"/>
                    <a:pt x="1047" y="11385"/>
                    <a:pt x="1551" y="7920"/>
                  </a:cubicBezTo>
                  <a:cubicBezTo>
                    <a:pt x="15758" y="2863"/>
                    <a:pt x="15960" y="16158"/>
                    <a:pt x="21048" y="25136"/>
                  </a:cubicBezTo>
                  <a:cubicBezTo>
                    <a:pt x="25129" y="20306"/>
                    <a:pt x="29008" y="15817"/>
                    <a:pt x="32787" y="11215"/>
                  </a:cubicBezTo>
                  <a:cubicBezTo>
                    <a:pt x="41049" y="1158"/>
                    <a:pt x="51125" y="-2876"/>
                    <a:pt x="62511" y="2181"/>
                  </a:cubicBezTo>
                  <a:cubicBezTo>
                    <a:pt x="74552" y="7522"/>
                    <a:pt x="77171" y="19851"/>
                    <a:pt x="76567" y="32863"/>
                  </a:cubicBezTo>
                  <a:cubicBezTo>
                    <a:pt x="76164" y="41784"/>
                    <a:pt x="74502" y="50647"/>
                    <a:pt x="73141" y="61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F40F0AB-60C6-C062-BB95-B6C37D6BDE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2898" y="2526580"/>
              <a:ext cx="420270" cy="37147"/>
            </a:xfrm>
            <a:custGeom>
              <a:avLst/>
              <a:gdLst>
                <a:gd name="connsiteX0" fmla="*/ 0 w 420270"/>
                <a:gd name="connsiteY0" fmla="*/ 27755 h 37147"/>
                <a:gd name="connsiteX1" fmla="*/ 21662 w 420270"/>
                <a:gd name="connsiteY1" fmla="*/ 19914 h 37147"/>
                <a:gd name="connsiteX2" fmla="*/ 192149 w 420270"/>
                <a:gd name="connsiteY2" fmla="*/ 9573 h 37147"/>
                <a:gd name="connsiteX3" fmla="*/ 389187 w 420270"/>
                <a:gd name="connsiteY3" fmla="*/ 1675 h 37147"/>
                <a:gd name="connsiteX4" fmla="*/ 420271 w 420270"/>
                <a:gd name="connsiteY4" fmla="*/ 7755 h 37147"/>
                <a:gd name="connsiteX5" fmla="*/ 404200 w 420270"/>
                <a:gd name="connsiteY5" fmla="*/ 20368 h 37147"/>
                <a:gd name="connsiteX6" fmla="*/ 310341 w 420270"/>
                <a:gd name="connsiteY6" fmla="*/ 29573 h 37147"/>
                <a:gd name="connsiteX7" fmla="*/ 106352 w 420270"/>
                <a:gd name="connsiteY7" fmla="*/ 30368 h 37147"/>
                <a:gd name="connsiteX8" fmla="*/ 21109 w 420270"/>
                <a:gd name="connsiteY8" fmla="*/ 36959 h 37147"/>
                <a:gd name="connsiteX9" fmla="*/ 1058 w 420270"/>
                <a:gd name="connsiteY9" fmla="*/ 36675 h 37147"/>
                <a:gd name="connsiteX10" fmla="*/ 150 w 420270"/>
                <a:gd name="connsiteY10" fmla="*/ 2769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270" h="37147">
                  <a:moveTo>
                    <a:pt x="0" y="27755"/>
                  </a:moveTo>
                  <a:cubicBezTo>
                    <a:pt x="7204" y="25084"/>
                    <a:pt x="14257" y="21448"/>
                    <a:pt x="21662" y="19914"/>
                  </a:cubicBezTo>
                  <a:cubicBezTo>
                    <a:pt x="78039" y="7925"/>
                    <a:pt x="135068" y="8039"/>
                    <a:pt x="192149" y="9573"/>
                  </a:cubicBezTo>
                  <a:cubicBezTo>
                    <a:pt x="257946" y="11334"/>
                    <a:pt x="323693" y="11505"/>
                    <a:pt x="389187" y="1675"/>
                  </a:cubicBezTo>
                  <a:cubicBezTo>
                    <a:pt x="399665" y="84"/>
                    <a:pt x="411152" y="-3041"/>
                    <a:pt x="420271" y="7755"/>
                  </a:cubicBezTo>
                  <a:cubicBezTo>
                    <a:pt x="419264" y="19232"/>
                    <a:pt x="411253" y="19630"/>
                    <a:pt x="404200" y="20368"/>
                  </a:cubicBezTo>
                  <a:cubicBezTo>
                    <a:pt x="372913" y="23777"/>
                    <a:pt x="341677" y="28948"/>
                    <a:pt x="310341" y="29573"/>
                  </a:cubicBezTo>
                  <a:cubicBezTo>
                    <a:pt x="242378" y="30993"/>
                    <a:pt x="174315" y="29345"/>
                    <a:pt x="106352" y="30368"/>
                  </a:cubicBezTo>
                  <a:cubicBezTo>
                    <a:pt x="77938" y="30766"/>
                    <a:pt x="49523" y="34857"/>
                    <a:pt x="21109" y="36959"/>
                  </a:cubicBezTo>
                  <a:cubicBezTo>
                    <a:pt x="14458" y="37470"/>
                    <a:pt x="7707" y="36789"/>
                    <a:pt x="1058" y="36675"/>
                  </a:cubicBezTo>
                  <a:cubicBezTo>
                    <a:pt x="755" y="33664"/>
                    <a:pt x="453" y="30709"/>
                    <a:pt x="150" y="27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02B042F-93E6-E8A6-7F80-017FB04990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7019" y="2135250"/>
              <a:ext cx="118331" cy="139380"/>
            </a:xfrm>
            <a:custGeom>
              <a:avLst/>
              <a:gdLst>
                <a:gd name="connsiteX0" fmla="*/ 53584 w 118331"/>
                <a:gd name="connsiteY0" fmla="*/ 17775 h 139380"/>
                <a:gd name="connsiteX1" fmla="*/ 28042 w 118331"/>
                <a:gd name="connsiteY1" fmla="*/ 79935 h 139380"/>
                <a:gd name="connsiteX2" fmla="*/ 25824 w 118331"/>
                <a:gd name="connsiteY2" fmla="*/ 124310 h 139380"/>
                <a:gd name="connsiteX3" fmla="*/ 11668 w 118331"/>
                <a:gd name="connsiteY3" fmla="*/ 139367 h 139380"/>
                <a:gd name="connsiteX4" fmla="*/ 80 w 118331"/>
                <a:gd name="connsiteY4" fmla="*/ 121867 h 139380"/>
                <a:gd name="connsiteX5" fmla="*/ 887 w 118331"/>
                <a:gd name="connsiteY5" fmla="*/ 109537 h 139380"/>
                <a:gd name="connsiteX6" fmla="*/ 6428 w 118331"/>
                <a:gd name="connsiteY6" fmla="*/ 23400 h 139380"/>
                <a:gd name="connsiteX7" fmla="*/ 9149 w 118331"/>
                <a:gd name="connsiteY7" fmla="*/ 10048 h 139380"/>
                <a:gd name="connsiteX8" fmla="*/ 26580 w 118331"/>
                <a:gd name="connsiteY8" fmla="*/ 16298 h 139380"/>
                <a:gd name="connsiteX9" fmla="*/ 78119 w 118331"/>
                <a:gd name="connsiteY9" fmla="*/ 33116 h 139380"/>
                <a:gd name="connsiteX10" fmla="*/ 98724 w 118331"/>
                <a:gd name="connsiteY10" fmla="*/ 38344 h 139380"/>
                <a:gd name="connsiteX11" fmla="*/ 117768 w 118331"/>
                <a:gd name="connsiteY11" fmla="*/ 75389 h 139380"/>
                <a:gd name="connsiteX12" fmla="*/ 61947 w 118331"/>
                <a:gd name="connsiteY12" fmla="*/ 130958 h 139380"/>
                <a:gd name="connsiteX13" fmla="*/ 47689 w 118331"/>
                <a:gd name="connsiteY13" fmla="*/ 126753 h 139380"/>
                <a:gd name="connsiteX14" fmla="*/ 63963 w 118331"/>
                <a:gd name="connsiteY14" fmla="*/ 107208 h 139380"/>
                <a:gd name="connsiteX15" fmla="*/ 93536 w 118331"/>
                <a:gd name="connsiteY15" fmla="*/ 78344 h 139380"/>
                <a:gd name="connsiteX16" fmla="*/ 94996 w 118331"/>
                <a:gd name="connsiteY16" fmla="*/ 58855 h 139380"/>
                <a:gd name="connsiteX17" fmla="*/ 77213 w 118331"/>
                <a:gd name="connsiteY17" fmla="*/ 54651 h 139380"/>
                <a:gd name="connsiteX18" fmla="*/ 62854 w 118331"/>
                <a:gd name="connsiteY18" fmla="*/ 64991 h 139380"/>
                <a:gd name="connsiteX19" fmla="*/ 48748 w 118331"/>
                <a:gd name="connsiteY19" fmla="*/ 66923 h 139380"/>
                <a:gd name="connsiteX20" fmla="*/ 48949 w 118331"/>
                <a:gd name="connsiteY20" fmla="*/ 51526 h 139380"/>
                <a:gd name="connsiteX21" fmla="*/ 53584 w 118331"/>
                <a:gd name="connsiteY21" fmla="*/ 17719 h 1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331" h="139380">
                  <a:moveTo>
                    <a:pt x="53584" y="17775"/>
                  </a:moveTo>
                  <a:cubicBezTo>
                    <a:pt x="36102" y="36071"/>
                    <a:pt x="29200" y="56412"/>
                    <a:pt x="28042" y="79935"/>
                  </a:cubicBezTo>
                  <a:cubicBezTo>
                    <a:pt x="27286" y="94708"/>
                    <a:pt x="26832" y="109537"/>
                    <a:pt x="25824" y="124310"/>
                  </a:cubicBezTo>
                  <a:cubicBezTo>
                    <a:pt x="25170" y="133742"/>
                    <a:pt x="20786" y="139708"/>
                    <a:pt x="11668" y="139367"/>
                  </a:cubicBezTo>
                  <a:cubicBezTo>
                    <a:pt x="1491" y="138969"/>
                    <a:pt x="786" y="130162"/>
                    <a:pt x="80" y="121867"/>
                  </a:cubicBezTo>
                  <a:cubicBezTo>
                    <a:pt x="-272" y="117833"/>
                    <a:pt x="634" y="113685"/>
                    <a:pt x="887" y="109537"/>
                  </a:cubicBezTo>
                  <a:cubicBezTo>
                    <a:pt x="2700" y="80844"/>
                    <a:pt x="4463" y="52094"/>
                    <a:pt x="6428" y="23400"/>
                  </a:cubicBezTo>
                  <a:cubicBezTo>
                    <a:pt x="6680" y="19594"/>
                    <a:pt x="7940" y="15843"/>
                    <a:pt x="9149" y="10048"/>
                  </a:cubicBezTo>
                  <a:cubicBezTo>
                    <a:pt x="15698" y="12434"/>
                    <a:pt x="20887" y="14253"/>
                    <a:pt x="26580" y="16298"/>
                  </a:cubicBezTo>
                  <a:cubicBezTo>
                    <a:pt x="56909" y="-9498"/>
                    <a:pt x="71419" y="-5236"/>
                    <a:pt x="78119" y="33116"/>
                  </a:cubicBezTo>
                  <a:cubicBezTo>
                    <a:pt x="84820" y="34764"/>
                    <a:pt x="92075" y="35560"/>
                    <a:pt x="98724" y="38344"/>
                  </a:cubicBezTo>
                  <a:cubicBezTo>
                    <a:pt x="113838" y="44651"/>
                    <a:pt x="120388" y="58230"/>
                    <a:pt x="117768" y="75389"/>
                  </a:cubicBezTo>
                  <a:cubicBezTo>
                    <a:pt x="113838" y="100958"/>
                    <a:pt x="84618" y="130390"/>
                    <a:pt x="61947" y="130958"/>
                  </a:cubicBezTo>
                  <a:cubicBezTo>
                    <a:pt x="57363" y="131071"/>
                    <a:pt x="52678" y="128287"/>
                    <a:pt x="47689" y="126753"/>
                  </a:cubicBezTo>
                  <a:cubicBezTo>
                    <a:pt x="48546" y="113401"/>
                    <a:pt x="58169" y="112549"/>
                    <a:pt x="63963" y="107208"/>
                  </a:cubicBezTo>
                  <a:cubicBezTo>
                    <a:pt x="74089" y="97946"/>
                    <a:pt x="84215" y="88571"/>
                    <a:pt x="93536" y="78344"/>
                  </a:cubicBezTo>
                  <a:cubicBezTo>
                    <a:pt x="98322" y="73060"/>
                    <a:pt x="101647" y="64423"/>
                    <a:pt x="94996" y="58855"/>
                  </a:cubicBezTo>
                  <a:cubicBezTo>
                    <a:pt x="90463" y="55048"/>
                    <a:pt x="82855" y="53514"/>
                    <a:pt x="77213" y="54651"/>
                  </a:cubicBezTo>
                  <a:cubicBezTo>
                    <a:pt x="72074" y="55616"/>
                    <a:pt x="68043" y="62491"/>
                    <a:pt x="62854" y="64991"/>
                  </a:cubicBezTo>
                  <a:cubicBezTo>
                    <a:pt x="58672" y="66980"/>
                    <a:pt x="53483" y="66412"/>
                    <a:pt x="48748" y="66923"/>
                  </a:cubicBezTo>
                  <a:cubicBezTo>
                    <a:pt x="48748" y="61696"/>
                    <a:pt x="46884" y="55162"/>
                    <a:pt x="48949" y="51526"/>
                  </a:cubicBezTo>
                  <a:cubicBezTo>
                    <a:pt x="54340" y="42037"/>
                    <a:pt x="57765" y="33003"/>
                    <a:pt x="53584" y="17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4AC2706-8131-6248-5AB2-7F51797A04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1566" y="1015167"/>
              <a:ext cx="115961" cy="189726"/>
            </a:xfrm>
            <a:custGeom>
              <a:avLst/>
              <a:gdLst>
                <a:gd name="connsiteX0" fmla="*/ 51892 w 115961"/>
                <a:gd name="connsiteY0" fmla="*/ 95465 h 189726"/>
                <a:gd name="connsiteX1" fmla="*/ 94866 w 115961"/>
                <a:gd name="connsiteY1" fmla="*/ 121999 h 189726"/>
                <a:gd name="connsiteX2" fmla="*/ 114211 w 115961"/>
                <a:gd name="connsiteY2" fmla="*/ 109670 h 189726"/>
                <a:gd name="connsiteX3" fmla="*/ 115421 w 115961"/>
                <a:gd name="connsiteY3" fmla="*/ 127567 h 189726"/>
                <a:gd name="connsiteX4" fmla="*/ 95018 w 115961"/>
                <a:gd name="connsiteY4" fmla="*/ 179500 h 189726"/>
                <a:gd name="connsiteX5" fmla="*/ 93808 w 115961"/>
                <a:gd name="connsiteY5" fmla="*/ 181488 h 189726"/>
                <a:gd name="connsiteX6" fmla="*/ 79197 w 115961"/>
                <a:gd name="connsiteY6" fmla="*/ 189727 h 189726"/>
                <a:gd name="connsiteX7" fmla="*/ 72900 w 115961"/>
                <a:gd name="connsiteY7" fmla="*/ 173477 h 189726"/>
                <a:gd name="connsiteX8" fmla="*/ 75974 w 115961"/>
                <a:gd name="connsiteY8" fmla="*/ 129329 h 189726"/>
                <a:gd name="connsiteX9" fmla="*/ 52043 w 115961"/>
                <a:gd name="connsiteY9" fmla="*/ 137738 h 189726"/>
                <a:gd name="connsiteX10" fmla="*/ 34913 w 115961"/>
                <a:gd name="connsiteY10" fmla="*/ 126261 h 189726"/>
                <a:gd name="connsiteX11" fmla="*/ 62371 w 115961"/>
                <a:gd name="connsiteY11" fmla="*/ 116772 h 189726"/>
                <a:gd name="connsiteX12" fmla="*/ 62975 w 115961"/>
                <a:gd name="connsiteY12" fmla="*/ 111715 h 189726"/>
                <a:gd name="connsiteX13" fmla="*/ 35468 w 115961"/>
                <a:gd name="connsiteY13" fmla="*/ 92681 h 189726"/>
                <a:gd name="connsiteX14" fmla="*/ 8817 w 115961"/>
                <a:gd name="connsiteY14" fmla="*/ 92283 h 189726"/>
                <a:gd name="connsiteX15" fmla="*/ 0 w 115961"/>
                <a:gd name="connsiteY15" fmla="*/ 83419 h 189726"/>
                <a:gd name="connsiteX16" fmla="*/ 8564 w 115961"/>
                <a:gd name="connsiteY16" fmla="*/ 74556 h 189726"/>
                <a:gd name="connsiteX17" fmla="*/ 33502 w 115961"/>
                <a:gd name="connsiteY17" fmla="*/ 69897 h 189726"/>
                <a:gd name="connsiteX18" fmla="*/ 33502 w 115961"/>
                <a:gd name="connsiteY18" fmla="*/ 14499 h 189726"/>
                <a:gd name="connsiteX19" fmla="*/ 72094 w 115961"/>
                <a:gd name="connsiteY19" fmla="*/ 578 h 189726"/>
                <a:gd name="connsiteX20" fmla="*/ 83279 w 115961"/>
                <a:gd name="connsiteY20" fmla="*/ 29271 h 189726"/>
                <a:gd name="connsiteX21" fmla="*/ 61867 w 115961"/>
                <a:gd name="connsiteY21" fmla="*/ 49612 h 189726"/>
                <a:gd name="connsiteX22" fmla="*/ 52344 w 115961"/>
                <a:gd name="connsiteY22" fmla="*/ 59044 h 189726"/>
                <a:gd name="connsiteX23" fmla="*/ 54159 w 115961"/>
                <a:gd name="connsiteY23" fmla="*/ 64840 h 189726"/>
                <a:gd name="connsiteX24" fmla="*/ 98997 w 115961"/>
                <a:gd name="connsiteY24" fmla="*/ 64840 h 189726"/>
                <a:gd name="connsiteX25" fmla="*/ 51841 w 115961"/>
                <a:gd name="connsiteY25" fmla="*/ 95465 h 189726"/>
                <a:gd name="connsiteX26" fmla="*/ 70331 w 115961"/>
                <a:gd name="connsiteY26" fmla="*/ 18249 h 189726"/>
                <a:gd name="connsiteX27" fmla="*/ 54914 w 115961"/>
                <a:gd name="connsiteY27" fmla="*/ 37283 h 189726"/>
                <a:gd name="connsiteX28" fmla="*/ 70331 w 115961"/>
                <a:gd name="connsiteY28" fmla="*/ 18249 h 1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5961" h="189726">
                  <a:moveTo>
                    <a:pt x="51892" y="95465"/>
                  </a:moveTo>
                  <a:cubicBezTo>
                    <a:pt x="83329" y="94158"/>
                    <a:pt x="80255" y="92056"/>
                    <a:pt x="94866" y="121999"/>
                  </a:cubicBezTo>
                  <a:cubicBezTo>
                    <a:pt x="100306" y="118533"/>
                    <a:pt x="105748" y="115067"/>
                    <a:pt x="114211" y="109670"/>
                  </a:cubicBezTo>
                  <a:cubicBezTo>
                    <a:pt x="114867" y="117738"/>
                    <a:pt x="116932" y="123476"/>
                    <a:pt x="115421" y="127567"/>
                  </a:cubicBezTo>
                  <a:cubicBezTo>
                    <a:pt x="109173" y="145124"/>
                    <a:pt x="101919" y="162227"/>
                    <a:pt x="95018" y="179500"/>
                  </a:cubicBezTo>
                  <a:cubicBezTo>
                    <a:pt x="94715" y="180238"/>
                    <a:pt x="94362" y="181204"/>
                    <a:pt x="93808" y="181488"/>
                  </a:cubicBezTo>
                  <a:cubicBezTo>
                    <a:pt x="88971" y="184329"/>
                    <a:pt x="84084" y="187000"/>
                    <a:pt x="79197" y="189727"/>
                  </a:cubicBezTo>
                  <a:cubicBezTo>
                    <a:pt x="76981" y="184329"/>
                    <a:pt x="72900" y="178875"/>
                    <a:pt x="72900" y="173477"/>
                  </a:cubicBezTo>
                  <a:cubicBezTo>
                    <a:pt x="72900" y="159613"/>
                    <a:pt x="74714" y="145806"/>
                    <a:pt x="75974" y="129329"/>
                  </a:cubicBezTo>
                  <a:cubicBezTo>
                    <a:pt x="66602" y="132681"/>
                    <a:pt x="59449" y="136090"/>
                    <a:pt x="52043" y="137738"/>
                  </a:cubicBezTo>
                  <a:cubicBezTo>
                    <a:pt x="44637" y="139386"/>
                    <a:pt x="37533" y="138022"/>
                    <a:pt x="34913" y="126261"/>
                  </a:cubicBezTo>
                  <a:cubicBezTo>
                    <a:pt x="44385" y="122965"/>
                    <a:pt x="53403" y="119897"/>
                    <a:pt x="62371" y="116772"/>
                  </a:cubicBezTo>
                  <a:cubicBezTo>
                    <a:pt x="62572" y="115067"/>
                    <a:pt x="62773" y="113363"/>
                    <a:pt x="62975" y="111715"/>
                  </a:cubicBezTo>
                  <a:cubicBezTo>
                    <a:pt x="48012" y="115295"/>
                    <a:pt x="36576" y="112681"/>
                    <a:pt x="35468" y="92681"/>
                  </a:cubicBezTo>
                  <a:cubicBezTo>
                    <a:pt x="25945" y="92681"/>
                    <a:pt x="17230" y="93533"/>
                    <a:pt x="8817" y="92283"/>
                  </a:cubicBezTo>
                  <a:cubicBezTo>
                    <a:pt x="5593" y="91829"/>
                    <a:pt x="2922" y="86544"/>
                    <a:pt x="0" y="83419"/>
                  </a:cubicBezTo>
                  <a:cubicBezTo>
                    <a:pt x="2822" y="80351"/>
                    <a:pt x="5240" y="75635"/>
                    <a:pt x="8564" y="74556"/>
                  </a:cubicBezTo>
                  <a:cubicBezTo>
                    <a:pt x="16222" y="72113"/>
                    <a:pt x="24284" y="71488"/>
                    <a:pt x="33502" y="69897"/>
                  </a:cubicBezTo>
                  <a:lnTo>
                    <a:pt x="33502" y="14499"/>
                  </a:lnTo>
                  <a:cubicBezTo>
                    <a:pt x="43025" y="1885"/>
                    <a:pt x="57031" y="-1524"/>
                    <a:pt x="72094" y="578"/>
                  </a:cubicBezTo>
                  <a:cubicBezTo>
                    <a:pt x="86502" y="2567"/>
                    <a:pt x="92045" y="16260"/>
                    <a:pt x="83279" y="29271"/>
                  </a:cubicBezTo>
                  <a:cubicBezTo>
                    <a:pt x="77787" y="37453"/>
                    <a:pt x="69071" y="42908"/>
                    <a:pt x="61867" y="49612"/>
                  </a:cubicBezTo>
                  <a:cubicBezTo>
                    <a:pt x="58642" y="52624"/>
                    <a:pt x="55519" y="55862"/>
                    <a:pt x="52344" y="59044"/>
                  </a:cubicBezTo>
                  <a:cubicBezTo>
                    <a:pt x="52950" y="60976"/>
                    <a:pt x="53555" y="62908"/>
                    <a:pt x="54159" y="64840"/>
                  </a:cubicBezTo>
                  <a:lnTo>
                    <a:pt x="98997" y="64840"/>
                  </a:lnTo>
                  <a:cubicBezTo>
                    <a:pt x="85999" y="85522"/>
                    <a:pt x="62572" y="75806"/>
                    <a:pt x="51841" y="95465"/>
                  </a:cubicBezTo>
                  <a:close/>
                  <a:moveTo>
                    <a:pt x="70331" y="18249"/>
                  </a:moveTo>
                  <a:cubicBezTo>
                    <a:pt x="58088" y="20447"/>
                    <a:pt x="52950" y="26788"/>
                    <a:pt x="54914" y="37283"/>
                  </a:cubicBezTo>
                  <a:cubicBezTo>
                    <a:pt x="60355" y="30578"/>
                    <a:pt x="63680" y="26430"/>
                    <a:pt x="70331" y="182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85FBD4D-2623-8543-D02F-8666608793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0255" y="5509042"/>
              <a:ext cx="175637" cy="190947"/>
            </a:xfrm>
            <a:custGeom>
              <a:avLst/>
              <a:gdLst>
                <a:gd name="connsiteX0" fmla="*/ 153199 w 175637"/>
                <a:gd name="connsiteY0" fmla="*/ 19290 h 190947"/>
                <a:gd name="connsiteX1" fmla="*/ 124583 w 175637"/>
                <a:gd name="connsiteY1" fmla="*/ 24403 h 190947"/>
                <a:gd name="connsiteX2" fmla="*/ 66444 w 175637"/>
                <a:gd name="connsiteY2" fmla="*/ 45994 h 190947"/>
                <a:gd name="connsiteX3" fmla="*/ 53294 w 175637"/>
                <a:gd name="connsiteY3" fmla="*/ 72813 h 190947"/>
                <a:gd name="connsiteX4" fmla="*/ 52489 w 175637"/>
                <a:gd name="connsiteY4" fmla="*/ 171336 h 190947"/>
                <a:gd name="connsiteX5" fmla="*/ 39289 w 175637"/>
                <a:gd name="connsiteY5" fmla="*/ 190939 h 190947"/>
                <a:gd name="connsiteX6" fmla="*/ 20648 w 175637"/>
                <a:gd name="connsiteY6" fmla="*/ 182075 h 190947"/>
                <a:gd name="connsiteX7" fmla="*/ 3267 w 175637"/>
                <a:gd name="connsiteY7" fmla="*/ 153666 h 190947"/>
                <a:gd name="connsiteX8" fmla="*/ 4325 w 175637"/>
                <a:gd name="connsiteY8" fmla="*/ 136677 h 190947"/>
                <a:gd name="connsiteX9" fmla="*/ 19389 w 175637"/>
                <a:gd name="connsiteY9" fmla="*/ 141734 h 190947"/>
                <a:gd name="connsiteX10" fmla="*/ 33748 w 175637"/>
                <a:gd name="connsiteY10" fmla="*/ 161052 h 190947"/>
                <a:gd name="connsiteX11" fmla="*/ 36719 w 175637"/>
                <a:gd name="connsiteY11" fmla="*/ 84972 h 190947"/>
                <a:gd name="connsiteX12" fmla="*/ 70273 w 175637"/>
                <a:gd name="connsiteY12" fmla="*/ 23608 h 190947"/>
                <a:gd name="connsiteX13" fmla="*/ 133097 w 175637"/>
                <a:gd name="connsiteY13" fmla="*/ 2415 h 190947"/>
                <a:gd name="connsiteX14" fmla="*/ 175517 w 175637"/>
                <a:gd name="connsiteY14" fmla="*/ 39063 h 190947"/>
                <a:gd name="connsiteX15" fmla="*/ 174106 w 175637"/>
                <a:gd name="connsiteY15" fmla="*/ 83495 h 190947"/>
                <a:gd name="connsiteX16" fmla="*/ 169673 w 175637"/>
                <a:gd name="connsiteY16" fmla="*/ 97074 h 190947"/>
                <a:gd name="connsiteX17" fmla="*/ 160302 w 175637"/>
                <a:gd name="connsiteY17" fmla="*/ 101222 h 190947"/>
                <a:gd name="connsiteX18" fmla="*/ 153451 w 175637"/>
                <a:gd name="connsiteY18" fmla="*/ 93154 h 190947"/>
                <a:gd name="connsiteX19" fmla="*/ 153199 w 175637"/>
                <a:gd name="connsiteY19" fmla="*/ 66051 h 190947"/>
                <a:gd name="connsiteX20" fmla="*/ 153199 w 175637"/>
                <a:gd name="connsiteY20" fmla="*/ 19233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637" h="190947">
                  <a:moveTo>
                    <a:pt x="153199" y="19290"/>
                  </a:moveTo>
                  <a:cubicBezTo>
                    <a:pt x="141258" y="21335"/>
                    <a:pt x="132593" y="21676"/>
                    <a:pt x="124583" y="24403"/>
                  </a:cubicBezTo>
                  <a:cubicBezTo>
                    <a:pt x="105035" y="30994"/>
                    <a:pt x="85690" y="38381"/>
                    <a:pt x="66444" y="45994"/>
                  </a:cubicBezTo>
                  <a:cubicBezTo>
                    <a:pt x="55361" y="50369"/>
                    <a:pt x="52691" y="58778"/>
                    <a:pt x="53294" y="72813"/>
                  </a:cubicBezTo>
                  <a:cubicBezTo>
                    <a:pt x="54705" y="105540"/>
                    <a:pt x="53194" y="138495"/>
                    <a:pt x="52489" y="171336"/>
                  </a:cubicBezTo>
                  <a:cubicBezTo>
                    <a:pt x="52287" y="181052"/>
                    <a:pt x="48660" y="190654"/>
                    <a:pt x="39289" y="190939"/>
                  </a:cubicBezTo>
                  <a:cubicBezTo>
                    <a:pt x="33042" y="191166"/>
                    <a:pt x="25082" y="187189"/>
                    <a:pt x="20648" y="182075"/>
                  </a:cubicBezTo>
                  <a:cubicBezTo>
                    <a:pt x="13646" y="173950"/>
                    <a:pt x="8709" y="163438"/>
                    <a:pt x="3267" y="153666"/>
                  </a:cubicBezTo>
                  <a:cubicBezTo>
                    <a:pt x="-7" y="147813"/>
                    <a:pt x="-2475" y="139916"/>
                    <a:pt x="4325" y="136677"/>
                  </a:cubicBezTo>
                  <a:cubicBezTo>
                    <a:pt x="8154" y="134859"/>
                    <a:pt x="15158" y="138381"/>
                    <a:pt x="19389" y="141734"/>
                  </a:cubicBezTo>
                  <a:cubicBezTo>
                    <a:pt x="23924" y="145313"/>
                    <a:pt x="26845" y="151506"/>
                    <a:pt x="33748" y="161052"/>
                  </a:cubicBezTo>
                  <a:cubicBezTo>
                    <a:pt x="37022" y="132813"/>
                    <a:pt x="38836" y="108892"/>
                    <a:pt x="36719" y="84972"/>
                  </a:cubicBezTo>
                  <a:cubicBezTo>
                    <a:pt x="32892" y="41960"/>
                    <a:pt x="33596" y="38892"/>
                    <a:pt x="70273" y="23608"/>
                  </a:cubicBezTo>
                  <a:cubicBezTo>
                    <a:pt x="90728" y="15085"/>
                    <a:pt x="111837" y="7926"/>
                    <a:pt x="133097" y="2415"/>
                  </a:cubicBezTo>
                  <a:cubicBezTo>
                    <a:pt x="162871" y="-5313"/>
                    <a:pt x="174409" y="5142"/>
                    <a:pt x="175517" y="39063"/>
                  </a:cubicBezTo>
                  <a:cubicBezTo>
                    <a:pt x="175971" y="53835"/>
                    <a:pt x="175064" y="68722"/>
                    <a:pt x="174106" y="83495"/>
                  </a:cubicBezTo>
                  <a:cubicBezTo>
                    <a:pt x="173805" y="88210"/>
                    <a:pt x="172192" y="93438"/>
                    <a:pt x="169673" y="97074"/>
                  </a:cubicBezTo>
                  <a:cubicBezTo>
                    <a:pt x="167809" y="99745"/>
                    <a:pt x="163174" y="101904"/>
                    <a:pt x="160302" y="101222"/>
                  </a:cubicBezTo>
                  <a:cubicBezTo>
                    <a:pt x="157532" y="100597"/>
                    <a:pt x="153753" y="96279"/>
                    <a:pt x="153451" y="93154"/>
                  </a:cubicBezTo>
                  <a:cubicBezTo>
                    <a:pt x="152544" y="84233"/>
                    <a:pt x="153199" y="75085"/>
                    <a:pt x="153199" y="66051"/>
                  </a:cubicBezTo>
                  <a:cubicBezTo>
                    <a:pt x="153199" y="51506"/>
                    <a:pt x="153199" y="36960"/>
                    <a:pt x="153199" y="19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BDF8518-39DE-DE84-228B-D38742DB6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6490" y="6401888"/>
              <a:ext cx="203385" cy="158466"/>
            </a:xfrm>
            <a:custGeom>
              <a:avLst/>
              <a:gdLst>
                <a:gd name="connsiteX0" fmla="*/ 121920 w 203385"/>
                <a:gd name="connsiteY0" fmla="*/ 96621 h 158466"/>
                <a:gd name="connsiteX1" fmla="*/ 203385 w 203385"/>
                <a:gd name="connsiteY1" fmla="*/ 95598 h 158466"/>
                <a:gd name="connsiteX2" fmla="*/ 184291 w 203385"/>
                <a:gd name="connsiteY2" fmla="*/ 109746 h 158466"/>
                <a:gd name="connsiteX3" fmla="*/ 104892 w 203385"/>
                <a:gd name="connsiteY3" fmla="*/ 127871 h 158466"/>
                <a:gd name="connsiteX4" fmla="*/ 15265 w 203385"/>
                <a:gd name="connsiteY4" fmla="*/ 157701 h 158466"/>
                <a:gd name="connsiteX5" fmla="*/ 0 w 203385"/>
                <a:gd name="connsiteY5" fmla="*/ 155258 h 158466"/>
                <a:gd name="connsiteX6" fmla="*/ 3879 w 203385"/>
                <a:gd name="connsiteY6" fmla="*/ 137814 h 158466"/>
                <a:gd name="connsiteX7" fmla="*/ 34360 w 203385"/>
                <a:gd name="connsiteY7" fmla="*/ 119405 h 158466"/>
                <a:gd name="connsiteX8" fmla="*/ 94312 w 203385"/>
                <a:gd name="connsiteY8" fmla="*/ 103269 h 158466"/>
                <a:gd name="connsiteX9" fmla="*/ 96528 w 203385"/>
                <a:gd name="connsiteY9" fmla="*/ 88325 h 158466"/>
                <a:gd name="connsiteX10" fmla="*/ 106907 w 203385"/>
                <a:gd name="connsiteY10" fmla="*/ 79746 h 158466"/>
                <a:gd name="connsiteX11" fmla="*/ 112600 w 203385"/>
                <a:gd name="connsiteY11" fmla="*/ 50427 h 158466"/>
                <a:gd name="connsiteX12" fmla="*/ 107058 w 203385"/>
                <a:gd name="connsiteY12" fmla="*/ 24291 h 158466"/>
                <a:gd name="connsiteX13" fmla="*/ 84740 w 203385"/>
                <a:gd name="connsiteY13" fmla="*/ 35370 h 158466"/>
                <a:gd name="connsiteX14" fmla="*/ 71037 w 203385"/>
                <a:gd name="connsiteY14" fmla="*/ 35882 h 158466"/>
                <a:gd name="connsiteX15" fmla="*/ 72749 w 203385"/>
                <a:gd name="connsiteY15" fmla="*/ 20200 h 158466"/>
                <a:gd name="connsiteX16" fmla="*/ 106404 w 203385"/>
                <a:gd name="connsiteY16" fmla="*/ 29 h 158466"/>
                <a:gd name="connsiteX17" fmla="*/ 131341 w 203385"/>
                <a:gd name="connsiteY17" fmla="*/ 27416 h 158466"/>
                <a:gd name="connsiteX18" fmla="*/ 135724 w 203385"/>
                <a:gd name="connsiteY18" fmla="*/ 52814 h 158466"/>
                <a:gd name="connsiteX19" fmla="*/ 122021 w 203385"/>
                <a:gd name="connsiteY19" fmla="*/ 96507 h 15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85" h="158466">
                  <a:moveTo>
                    <a:pt x="121920" y="96621"/>
                  </a:moveTo>
                  <a:cubicBezTo>
                    <a:pt x="149025" y="100825"/>
                    <a:pt x="175222" y="87530"/>
                    <a:pt x="203385" y="95598"/>
                  </a:cubicBezTo>
                  <a:cubicBezTo>
                    <a:pt x="199807" y="107246"/>
                    <a:pt x="191646" y="108041"/>
                    <a:pt x="184291" y="109746"/>
                  </a:cubicBezTo>
                  <a:cubicBezTo>
                    <a:pt x="157841" y="115882"/>
                    <a:pt x="131392" y="121905"/>
                    <a:pt x="104892" y="127871"/>
                  </a:cubicBezTo>
                  <a:cubicBezTo>
                    <a:pt x="74260" y="134746"/>
                    <a:pt x="42672" y="137757"/>
                    <a:pt x="15265" y="157701"/>
                  </a:cubicBezTo>
                  <a:cubicBezTo>
                    <a:pt x="11991" y="160087"/>
                    <a:pt x="5139" y="156223"/>
                    <a:pt x="0" y="155258"/>
                  </a:cubicBezTo>
                  <a:cubicBezTo>
                    <a:pt x="1159" y="149292"/>
                    <a:pt x="555" y="140541"/>
                    <a:pt x="3879" y="137814"/>
                  </a:cubicBezTo>
                  <a:cubicBezTo>
                    <a:pt x="13150" y="130201"/>
                    <a:pt x="23477" y="123155"/>
                    <a:pt x="34360" y="119405"/>
                  </a:cubicBezTo>
                  <a:cubicBezTo>
                    <a:pt x="53806" y="112701"/>
                    <a:pt x="74008" y="108609"/>
                    <a:pt x="94312" y="103269"/>
                  </a:cubicBezTo>
                  <a:cubicBezTo>
                    <a:pt x="94917" y="98326"/>
                    <a:pt x="94362" y="92473"/>
                    <a:pt x="96528" y="88325"/>
                  </a:cubicBezTo>
                  <a:cubicBezTo>
                    <a:pt x="98493" y="84462"/>
                    <a:pt x="103279" y="82473"/>
                    <a:pt x="106907" y="79746"/>
                  </a:cubicBezTo>
                  <a:cubicBezTo>
                    <a:pt x="122222" y="68268"/>
                    <a:pt x="121618" y="68666"/>
                    <a:pt x="112600" y="50427"/>
                  </a:cubicBezTo>
                  <a:cubicBezTo>
                    <a:pt x="109023" y="43154"/>
                    <a:pt x="108923" y="33723"/>
                    <a:pt x="107058" y="24291"/>
                  </a:cubicBezTo>
                  <a:cubicBezTo>
                    <a:pt x="97436" y="21734"/>
                    <a:pt x="92246" y="31791"/>
                    <a:pt x="84740" y="35370"/>
                  </a:cubicBezTo>
                  <a:cubicBezTo>
                    <a:pt x="80810" y="37246"/>
                    <a:pt x="75621" y="35825"/>
                    <a:pt x="71037" y="35882"/>
                  </a:cubicBezTo>
                  <a:cubicBezTo>
                    <a:pt x="71489" y="30541"/>
                    <a:pt x="70280" y="23780"/>
                    <a:pt x="72749" y="20200"/>
                  </a:cubicBezTo>
                  <a:cubicBezTo>
                    <a:pt x="81113" y="8098"/>
                    <a:pt x="92599" y="654"/>
                    <a:pt x="106404" y="29"/>
                  </a:cubicBezTo>
                  <a:cubicBezTo>
                    <a:pt x="121215" y="-653"/>
                    <a:pt x="132097" y="10654"/>
                    <a:pt x="131341" y="27416"/>
                  </a:cubicBezTo>
                  <a:cubicBezTo>
                    <a:pt x="130888" y="36848"/>
                    <a:pt x="132198" y="44291"/>
                    <a:pt x="135724" y="52814"/>
                  </a:cubicBezTo>
                  <a:cubicBezTo>
                    <a:pt x="143180" y="70769"/>
                    <a:pt x="135322" y="84292"/>
                    <a:pt x="122021" y="96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E9E7FB0-5C4F-75FB-8FDE-0CB5186E92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9671" y="5381011"/>
              <a:ext cx="96075" cy="192553"/>
            </a:xfrm>
            <a:custGeom>
              <a:avLst/>
              <a:gdLst>
                <a:gd name="connsiteX0" fmla="*/ 43075 w 96075"/>
                <a:gd name="connsiteY0" fmla="*/ 83116 h 192553"/>
                <a:gd name="connsiteX1" fmla="*/ 17381 w 96075"/>
                <a:gd name="connsiteY1" fmla="*/ 107832 h 192553"/>
                <a:gd name="connsiteX2" fmla="*/ 18842 w 96075"/>
                <a:gd name="connsiteY2" fmla="*/ 85275 h 192553"/>
                <a:gd name="connsiteX3" fmla="*/ 50380 w 96075"/>
                <a:gd name="connsiteY3" fmla="*/ 11979 h 192553"/>
                <a:gd name="connsiteX4" fmla="*/ 67660 w 96075"/>
                <a:gd name="connsiteY4" fmla="*/ 785 h 192553"/>
                <a:gd name="connsiteX5" fmla="*/ 77736 w 96075"/>
                <a:gd name="connsiteY5" fmla="*/ 20501 h 192553"/>
                <a:gd name="connsiteX6" fmla="*/ 74260 w 96075"/>
                <a:gd name="connsiteY6" fmla="*/ 62320 h 192553"/>
                <a:gd name="connsiteX7" fmla="*/ 62723 w 96075"/>
                <a:gd name="connsiteY7" fmla="*/ 165843 h 192553"/>
                <a:gd name="connsiteX8" fmla="*/ 96075 w 96075"/>
                <a:gd name="connsiteY8" fmla="*/ 175673 h 192553"/>
                <a:gd name="connsiteX9" fmla="*/ 84538 w 96075"/>
                <a:gd name="connsiteY9" fmla="*/ 185389 h 192553"/>
                <a:gd name="connsiteX10" fmla="*/ 12645 w 96075"/>
                <a:gd name="connsiteY10" fmla="*/ 192548 h 192553"/>
                <a:gd name="connsiteX11" fmla="*/ 0 w 96075"/>
                <a:gd name="connsiteY11" fmla="*/ 182605 h 192553"/>
                <a:gd name="connsiteX12" fmla="*/ 11638 w 96075"/>
                <a:gd name="connsiteY12" fmla="*/ 170446 h 192553"/>
                <a:gd name="connsiteX13" fmla="*/ 38944 w 96075"/>
                <a:gd name="connsiteY13" fmla="*/ 167491 h 192553"/>
                <a:gd name="connsiteX14" fmla="*/ 43126 w 96075"/>
                <a:gd name="connsiteY14" fmla="*/ 83059 h 1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75" h="192553">
                  <a:moveTo>
                    <a:pt x="43075" y="83116"/>
                  </a:moveTo>
                  <a:cubicBezTo>
                    <a:pt x="33855" y="92718"/>
                    <a:pt x="34460" y="108684"/>
                    <a:pt x="17381" y="107832"/>
                  </a:cubicBezTo>
                  <a:cubicBezTo>
                    <a:pt x="17784" y="100047"/>
                    <a:pt x="16273" y="91638"/>
                    <a:pt x="18842" y="85275"/>
                  </a:cubicBezTo>
                  <a:cubicBezTo>
                    <a:pt x="28616" y="60502"/>
                    <a:pt x="39549" y="36240"/>
                    <a:pt x="50380" y="11979"/>
                  </a:cubicBezTo>
                  <a:cubicBezTo>
                    <a:pt x="53806" y="4365"/>
                    <a:pt x="58743" y="-2339"/>
                    <a:pt x="67660" y="785"/>
                  </a:cubicBezTo>
                  <a:cubicBezTo>
                    <a:pt x="76075" y="3740"/>
                    <a:pt x="78291" y="11638"/>
                    <a:pt x="77736" y="20501"/>
                  </a:cubicBezTo>
                  <a:cubicBezTo>
                    <a:pt x="76880" y="34479"/>
                    <a:pt x="75722" y="48456"/>
                    <a:pt x="74260" y="62320"/>
                  </a:cubicBezTo>
                  <a:cubicBezTo>
                    <a:pt x="70583" y="96695"/>
                    <a:pt x="66602" y="131014"/>
                    <a:pt x="62723" y="165843"/>
                  </a:cubicBezTo>
                  <a:cubicBezTo>
                    <a:pt x="71741" y="168514"/>
                    <a:pt x="81817" y="171468"/>
                    <a:pt x="96075" y="175673"/>
                  </a:cubicBezTo>
                  <a:cubicBezTo>
                    <a:pt x="89727" y="181184"/>
                    <a:pt x="87309" y="185048"/>
                    <a:pt x="84538" y="185389"/>
                  </a:cubicBezTo>
                  <a:cubicBezTo>
                    <a:pt x="60607" y="188287"/>
                    <a:pt x="36677" y="191128"/>
                    <a:pt x="12645" y="192548"/>
                  </a:cubicBezTo>
                  <a:cubicBezTo>
                    <a:pt x="8615" y="192775"/>
                    <a:pt x="4232" y="186071"/>
                    <a:pt x="0" y="182605"/>
                  </a:cubicBezTo>
                  <a:cubicBezTo>
                    <a:pt x="3829" y="178400"/>
                    <a:pt x="7103" y="171753"/>
                    <a:pt x="11638" y="170446"/>
                  </a:cubicBezTo>
                  <a:cubicBezTo>
                    <a:pt x="20656" y="167889"/>
                    <a:pt x="30329" y="168286"/>
                    <a:pt x="38944" y="167491"/>
                  </a:cubicBezTo>
                  <a:cubicBezTo>
                    <a:pt x="40304" y="139707"/>
                    <a:pt x="41664" y="113002"/>
                    <a:pt x="43126" y="83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BF6D5ED-2DBE-839F-E00F-88AEB0FB3C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52889" y="2901864"/>
              <a:ext cx="109180" cy="176226"/>
            </a:xfrm>
            <a:custGeom>
              <a:avLst/>
              <a:gdLst>
                <a:gd name="connsiteX0" fmla="*/ 38258 w 109180"/>
                <a:gd name="connsiteY0" fmla="*/ 22530 h 176226"/>
                <a:gd name="connsiteX1" fmla="*/ 22085 w 109180"/>
                <a:gd name="connsiteY1" fmla="*/ 43553 h 176226"/>
                <a:gd name="connsiteX2" fmla="*/ 8432 w 109180"/>
                <a:gd name="connsiteY2" fmla="*/ 54632 h 176226"/>
                <a:gd name="connsiteX3" fmla="*/ 1933 w 109180"/>
                <a:gd name="connsiteY3" fmla="*/ 34632 h 176226"/>
                <a:gd name="connsiteX4" fmla="*/ 15436 w 109180"/>
                <a:gd name="connsiteY4" fmla="*/ 12359 h 176226"/>
                <a:gd name="connsiteX5" fmla="*/ 47125 w 109180"/>
                <a:gd name="connsiteY5" fmla="*/ 2075 h 176226"/>
                <a:gd name="connsiteX6" fmla="*/ 60274 w 109180"/>
                <a:gd name="connsiteY6" fmla="*/ 30939 h 176226"/>
                <a:gd name="connsiteX7" fmla="*/ 60374 w 109180"/>
                <a:gd name="connsiteY7" fmla="*/ 56621 h 176226"/>
                <a:gd name="connsiteX8" fmla="*/ 65967 w 109180"/>
                <a:gd name="connsiteY8" fmla="*/ 57928 h 176226"/>
                <a:gd name="connsiteX9" fmla="*/ 75337 w 109180"/>
                <a:gd name="connsiteY9" fmla="*/ 34859 h 176226"/>
                <a:gd name="connsiteX10" fmla="*/ 85817 w 109180"/>
                <a:gd name="connsiteY10" fmla="*/ 22246 h 176226"/>
                <a:gd name="connsiteX11" fmla="*/ 98513 w 109180"/>
                <a:gd name="connsiteY11" fmla="*/ 32985 h 176226"/>
                <a:gd name="connsiteX12" fmla="*/ 108437 w 109180"/>
                <a:gd name="connsiteY12" fmla="*/ 75712 h 176226"/>
                <a:gd name="connsiteX13" fmla="*/ 89646 w 109180"/>
                <a:gd name="connsiteY13" fmla="*/ 155088 h 176226"/>
                <a:gd name="connsiteX14" fmla="*/ 79368 w 109180"/>
                <a:gd name="connsiteY14" fmla="*/ 167929 h 176226"/>
                <a:gd name="connsiteX15" fmla="*/ 50803 w 109180"/>
                <a:gd name="connsiteY15" fmla="*/ 173667 h 176226"/>
                <a:gd name="connsiteX16" fmla="*/ 41532 w 109180"/>
                <a:gd name="connsiteY16" fmla="*/ 143155 h 176226"/>
                <a:gd name="connsiteX17" fmla="*/ 71861 w 109180"/>
                <a:gd name="connsiteY17" fmla="*/ 105939 h 176226"/>
                <a:gd name="connsiteX18" fmla="*/ 59821 w 109180"/>
                <a:gd name="connsiteY18" fmla="*/ 150542 h 176226"/>
                <a:gd name="connsiteX19" fmla="*/ 86069 w 109180"/>
                <a:gd name="connsiteY19" fmla="*/ 59178 h 176226"/>
                <a:gd name="connsiteX20" fmla="*/ 70350 w 109180"/>
                <a:gd name="connsiteY20" fmla="*/ 76337 h 176226"/>
                <a:gd name="connsiteX21" fmla="*/ 50601 w 109180"/>
                <a:gd name="connsiteY21" fmla="*/ 81678 h 176226"/>
                <a:gd name="connsiteX22" fmla="*/ 39869 w 109180"/>
                <a:gd name="connsiteY22" fmla="*/ 62814 h 176226"/>
                <a:gd name="connsiteX23" fmla="*/ 38157 w 109180"/>
                <a:gd name="connsiteY23" fmla="*/ 22473 h 17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9180" h="176226">
                  <a:moveTo>
                    <a:pt x="38258" y="22530"/>
                  </a:moveTo>
                  <a:cubicBezTo>
                    <a:pt x="27375" y="27075"/>
                    <a:pt x="23395" y="34462"/>
                    <a:pt x="22085" y="43553"/>
                  </a:cubicBezTo>
                  <a:cubicBezTo>
                    <a:pt x="20726" y="52984"/>
                    <a:pt x="15888" y="57132"/>
                    <a:pt x="8432" y="54632"/>
                  </a:cubicBezTo>
                  <a:cubicBezTo>
                    <a:pt x="-586" y="51621"/>
                    <a:pt x="-1694" y="42928"/>
                    <a:pt x="1933" y="34632"/>
                  </a:cubicBezTo>
                  <a:cubicBezTo>
                    <a:pt x="5461" y="26621"/>
                    <a:pt x="10146" y="19007"/>
                    <a:pt x="15436" y="12359"/>
                  </a:cubicBezTo>
                  <a:cubicBezTo>
                    <a:pt x="23849" y="1791"/>
                    <a:pt x="34680" y="-3095"/>
                    <a:pt x="47125" y="2075"/>
                  </a:cubicBezTo>
                  <a:cubicBezTo>
                    <a:pt x="58863" y="6962"/>
                    <a:pt x="59418" y="19405"/>
                    <a:pt x="60274" y="30939"/>
                  </a:cubicBezTo>
                  <a:cubicBezTo>
                    <a:pt x="60879" y="39462"/>
                    <a:pt x="60374" y="48041"/>
                    <a:pt x="60374" y="56621"/>
                  </a:cubicBezTo>
                  <a:cubicBezTo>
                    <a:pt x="62239" y="57076"/>
                    <a:pt x="64103" y="57473"/>
                    <a:pt x="65967" y="57928"/>
                  </a:cubicBezTo>
                  <a:cubicBezTo>
                    <a:pt x="69040" y="50200"/>
                    <a:pt x="71559" y="42132"/>
                    <a:pt x="75337" y="34859"/>
                  </a:cubicBezTo>
                  <a:cubicBezTo>
                    <a:pt x="77957" y="29802"/>
                    <a:pt x="82290" y="22189"/>
                    <a:pt x="85817" y="22246"/>
                  </a:cubicBezTo>
                  <a:cubicBezTo>
                    <a:pt x="90199" y="22246"/>
                    <a:pt x="96900" y="28041"/>
                    <a:pt x="98513" y="32985"/>
                  </a:cubicBezTo>
                  <a:cubicBezTo>
                    <a:pt x="103046" y="46735"/>
                    <a:pt x="106875" y="61223"/>
                    <a:pt x="108437" y="75712"/>
                  </a:cubicBezTo>
                  <a:cubicBezTo>
                    <a:pt x="111560" y="104633"/>
                    <a:pt x="104760" y="131337"/>
                    <a:pt x="89646" y="155088"/>
                  </a:cubicBezTo>
                  <a:cubicBezTo>
                    <a:pt x="86673" y="159747"/>
                    <a:pt x="83146" y="164065"/>
                    <a:pt x="79368" y="167929"/>
                  </a:cubicBezTo>
                  <a:cubicBezTo>
                    <a:pt x="71005" y="176338"/>
                    <a:pt x="61130" y="178554"/>
                    <a:pt x="50803" y="173667"/>
                  </a:cubicBezTo>
                  <a:cubicBezTo>
                    <a:pt x="42792" y="169917"/>
                    <a:pt x="38912" y="156565"/>
                    <a:pt x="41532" y="143155"/>
                  </a:cubicBezTo>
                  <a:cubicBezTo>
                    <a:pt x="44857" y="126110"/>
                    <a:pt x="52515" y="112871"/>
                    <a:pt x="71861" y="105939"/>
                  </a:cubicBezTo>
                  <a:cubicBezTo>
                    <a:pt x="67578" y="121792"/>
                    <a:pt x="64002" y="134974"/>
                    <a:pt x="59821" y="150542"/>
                  </a:cubicBezTo>
                  <a:cubicBezTo>
                    <a:pt x="83902" y="135201"/>
                    <a:pt x="91056" y="109462"/>
                    <a:pt x="86069" y="59178"/>
                  </a:cubicBezTo>
                  <a:cubicBezTo>
                    <a:pt x="80022" y="65996"/>
                    <a:pt x="75993" y="72758"/>
                    <a:pt x="70350" y="76337"/>
                  </a:cubicBezTo>
                  <a:cubicBezTo>
                    <a:pt x="64456" y="80030"/>
                    <a:pt x="55942" y="83951"/>
                    <a:pt x="50601" y="81678"/>
                  </a:cubicBezTo>
                  <a:cubicBezTo>
                    <a:pt x="45513" y="79519"/>
                    <a:pt x="41028" y="69860"/>
                    <a:pt x="39869" y="62814"/>
                  </a:cubicBezTo>
                  <a:cubicBezTo>
                    <a:pt x="37855" y="50371"/>
                    <a:pt x="38610" y="37302"/>
                    <a:pt x="38157" y="224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0DF8D88-A835-8516-DE0D-F196490E60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2463" y="4300834"/>
              <a:ext cx="84362" cy="146710"/>
            </a:xfrm>
            <a:custGeom>
              <a:avLst/>
              <a:gdLst>
                <a:gd name="connsiteX0" fmla="*/ 59603 w 84362"/>
                <a:gd name="connsiteY0" fmla="*/ 94251 h 146710"/>
                <a:gd name="connsiteX1" fmla="*/ 24539 w 84362"/>
                <a:gd name="connsiteY1" fmla="*/ 106069 h 146710"/>
                <a:gd name="connsiteX2" fmla="*/ 21516 w 84362"/>
                <a:gd name="connsiteY2" fmla="*/ 134763 h 146710"/>
                <a:gd name="connsiteX3" fmla="*/ 7510 w 84362"/>
                <a:gd name="connsiteY3" fmla="*/ 146240 h 146710"/>
                <a:gd name="connsiteX4" fmla="*/ 4 w 84362"/>
                <a:gd name="connsiteY4" fmla="*/ 133683 h 146710"/>
                <a:gd name="connsiteX5" fmla="*/ 6654 w 84362"/>
                <a:gd name="connsiteY5" fmla="*/ 16467 h 146710"/>
                <a:gd name="connsiteX6" fmla="*/ 11289 w 84362"/>
                <a:gd name="connsiteY6" fmla="*/ 6864 h 146710"/>
                <a:gd name="connsiteX7" fmla="*/ 25395 w 84362"/>
                <a:gd name="connsiteY7" fmla="*/ 13228 h 146710"/>
                <a:gd name="connsiteX8" fmla="*/ 73408 w 84362"/>
                <a:gd name="connsiteY8" fmla="*/ 28796 h 146710"/>
                <a:gd name="connsiteX9" fmla="*/ 83685 w 84362"/>
                <a:gd name="connsiteY9" fmla="*/ 121126 h 146710"/>
                <a:gd name="connsiteX10" fmla="*/ 81569 w 84362"/>
                <a:gd name="connsiteY10" fmla="*/ 133058 h 146710"/>
                <a:gd name="connsiteX11" fmla="*/ 71543 w 84362"/>
                <a:gd name="connsiteY11" fmla="*/ 144365 h 146710"/>
                <a:gd name="connsiteX12" fmla="*/ 62828 w 84362"/>
                <a:gd name="connsiteY12" fmla="*/ 132092 h 146710"/>
                <a:gd name="connsiteX13" fmla="*/ 59553 w 84362"/>
                <a:gd name="connsiteY13" fmla="*/ 94365 h 146710"/>
                <a:gd name="connsiteX14" fmla="*/ 59301 w 84362"/>
                <a:gd name="connsiteY14" fmla="*/ 75728 h 146710"/>
                <a:gd name="connsiteX15" fmla="*/ 49578 w 84362"/>
                <a:gd name="connsiteY15" fmla="*/ 30728 h 146710"/>
                <a:gd name="connsiteX16" fmla="*/ 44691 w 84362"/>
                <a:gd name="connsiteY16" fmla="*/ 30501 h 146710"/>
                <a:gd name="connsiteX17" fmla="*/ 28065 w 84362"/>
                <a:gd name="connsiteY17" fmla="*/ 80558 h 146710"/>
                <a:gd name="connsiteX18" fmla="*/ 59301 w 84362"/>
                <a:gd name="connsiteY18" fmla="*/ 75785 h 14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62" h="146710">
                  <a:moveTo>
                    <a:pt x="59603" y="94251"/>
                  </a:moveTo>
                  <a:cubicBezTo>
                    <a:pt x="46706" y="98626"/>
                    <a:pt x="36429" y="102092"/>
                    <a:pt x="24539" y="106069"/>
                  </a:cubicBezTo>
                  <a:cubicBezTo>
                    <a:pt x="23581" y="115615"/>
                    <a:pt x="22876" y="125217"/>
                    <a:pt x="21516" y="134763"/>
                  </a:cubicBezTo>
                  <a:cubicBezTo>
                    <a:pt x="20256" y="143513"/>
                    <a:pt x="14513" y="148285"/>
                    <a:pt x="7510" y="146240"/>
                  </a:cubicBezTo>
                  <a:cubicBezTo>
                    <a:pt x="4135" y="145274"/>
                    <a:pt x="-147" y="137888"/>
                    <a:pt x="4" y="133683"/>
                  </a:cubicBezTo>
                  <a:cubicBezTo>
                    <a:pt x="1666" y="94592"/>
                    <a:pt x="4135" y="55501"/>
                    <a:pt x="6654" y="16467"/>
                  </a:cubicBezTo>
                  <a:cubicBezTo>
                    <a:pt x="6856" y="13569"/>
                    <a:pt x="9274" y="10841"/>
                    <a:pt x="11289" y="6864"/>
                  </a:cubicBezTo>
                  <a:cubicBezTo>
                    <a:pt x="16176" y="9080"/>
                    <a:pt x="20660" y="11069"/>
                    <a:pt x="25395" y="13228"/>
                  </a:cubicBezTo>
                  <a:cubicBezTo>
                    <a:pt x="44439" y="-7000"/>
                    <a:pt x="62878" y="-5693"/>
                    <a:pt x="73408" y="28796"/>
                  </a:cubicBezTo>
                  <a:cubicBezTo>
                    <a:pt x="82526" y="58683"/>
                    <a:pt x="85952" y="89535"/>
                    <a:pt x="83685" y="121126"/>
                  </a:cubicBezTo>
                  <a:cubicBezTo>
                    <a:pt x="83383" y="125217"/>
                    <a:pt x="83383" y="129876"/>
                    <a:pt x="81569" y="133058"/>
                  </a:cubicBezTo>
                  <a:cubicBezTo>
                    <a:pt x="79050" y="137433"/>
                    <a:pt x="74969" y="140615"/>
                    <a:pt x="71543" y="144365"/>
                  </a:cubicBezTo>
                  <a:cubicBezTo>
                    <a:pt x="68521" y="140274"/>
                    <a:pt x="63633" y="136638"/>
                    <a:pt x="62828" y="132092"/>
                  </a:cubicBezTo>
                  <a:cubicBezTo>
                    <a:pt x="60812" y="120388"/>
                    <a:pt x="60611" y="108285"/>
                    <a:pt x="59553" y="94365"/>
                  </a:cubicBezTo>
                  <a:close/>
                  <a:moveTo>
                    <a:pt x="59301" y="75728"/>
                  </a:moveTo>
                  <a:cubicBezTo>
                    <a:pt x="55522" y="58285"/>
                    <a:pt x="52550" y="44478"/>
                    <a:pt x="49578" y="30728"/>
                  </a:cubicBezTo>
                  <a:cubicBezTo>
                    <a:pt x="47965" y="30671"/>
                    <a:pt x="46303" y="30557"/>
                    <a:pt x="44691" y="30501"/>
                  </a:cubicBezTo>
                  <a:cubicBezTo>
                    <a:pt x="39603" y="45842"/>
                    <a:pt x="34514" y="61183"/>
                    <a:pt x="28065" y="80558"/>
                  </a:cubicBezTo>
                  <a:cubicBezTo>
                    <a:pt x="40157" y="78683"/>
                    <a:pt x="47714" y="77547"/>
                    <a:pt x="59301" y="75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1C9D0CF-14BA-2A22-EBA1-140873821A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0279" y="6169820"/>
              <a:ext cx="180203" cy="79275"/>
            </a:xfrm>
            <a:custGeom>
              <a:avLst/>
              <a:gdLst>
                <a:gd name="connsiteX0" fmla="*/ 111652 w 180203"/>
                <a:gd name="connsiteY0" fmla="*/ 19027 h 79275"/>
                <a:gd name="connsiteX1" fmla="*/ 140117 w 180203"/>
                <a:gd name="connsiteY1" fmla="*/ 3345 h 79275"/>
                <a:gd name="connsiteX2" fmla="*/ 163494 w 180203"/>
                <a:gd name="connsiteY2" fmla="*/ 618 h 79275"/>
                <a:gd name="connsiteX3" fmla="*/ 176643 w 180203"/>
                <a:gd name="connsiteY3" fmla="*/ 34027 h 79275"/>
                <a:gd name="connsiteX4" fmla="*/ 104801 w 180203"/>
                <a:gd name="connsiteY4" fmla="*/ 62266 h 79275"/>
                <a:gd name="connsiteX5" fmla="*/ 52708 w 180203"/>
                <a:gd name="connsiteY5" fmla="*/ 78971 h 79275"/>
                <a:gd name="connsiteX6" fmla="*/ 14872 w 180203"/>
                <a:gd name="connsiteY6" fmla="*/ 70675 h 79275"/>
                <a:gd name="connsiteX7" fmla="*/ 866 w 180203"/>
                <a:gd name="connsiteY7" fmla="*/ 40562 h 79275"/>
                <a:gd name="connsiteX8" fmla="*/ 22429 w 180203"/>
                <a:gd name="connsiteY8" fmla="*/ 27039 h 79275"/>
                <a:gd name="connsiteX9" fmla="*/ 37140 w 180203"/>
                <a:gd name="connsiteY9" fmla="*/ 18118 h 79275"/>
                <a:gd name="connsiteX10" fmla="*/ 111652 w 180203"/>
                <a:gd name="connsiteY10" fmla="*/ 19027 h 79275"/>
                <a:gd name="connsiteX11" fmla="*/ 91047 w 180203"/>
                <a:gd name="connsiteY11" fmla="*/ 29766 h 79275"/>
                <a:gd name="connsiteX12" fmla="*/ 32505 w 180203"/>
                <a:gd name="connsiteY12" fmla="*/ 56300 h 79275"/>
                <a:gd name="connsiteX13" fmla="*/ 91047 w 180203"/>
                <a:gd name="connsiteY13" fmla="*/ 29766 h 79275"/>
                <a:gd name="connsiteX14" fmla="*/ 113970 w 180203"/>
                <a:gd name="connsiteY14" fmla="*/ 39937 h 79275"/>
                <a:gd name="connsiteX15" fmla="*/ 157146 w 180203"/>
                <a:gd name="connsiteY15" fmla="*/ 21754 h 79275"/>
                <a:gd name="connsiteX16" fmla="*/ 113970 w 180203"/>
                <a:gd name="connsiteY16" fmla="*/ 39937 h 7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203" h="79275">
                  <a:moveTo>
                    <a:pt x="111652" y="19027"/>
                  </a:moveTo>
                  <a:cubicBezTo>
                    <a:pt x="121880" y="13288"/>
                    <a:pt x="130595" y="6982"/>
                    <a:pt x="140117" y="3345"/>
                  </a:cubicBezTo>
                  <a:cubicBezTo>
                    <a:pt x="147422" y="561"/>
                    <a:pt x="156038" y="-916"/>
                    <a:pt x="163494" y="618"/>
                  </a:cubicBezTo>
                  <a:cubicBezTo>
                    <a:pt x="179464" y="3913"/>
                    <a:pt x="184301" y="17834"/>
                    <a:pt x="176643" y="34027"/>
                  </a:cubicBezTo>
                  <a:cubicBezTo>
                    <a:pt x="161881" y="65107"/>
                    <a:pt x="131553" y="75959"/>
                    <a:pt x="104801" y="62266"/>
                  </a:cubicBezTo>
                  <a:cubicBezTo>
                    <a:pt x="85908" y="68630"/>
                    <a:pt x="69585" y="76812"/>
                    <a:pt x="52708" y="78971"/>
                  </a:cubicBezTo>
                  <a:cubicBezTo>
                    <a:pt x="40465" y="80505"/>
                    <a:pt x="26712" y="76016"/>
                    <a:pt x="14872" y="70675"/>
                  </a:cubicBezTo>
                  <a:cubicBezTo>
                    <a:pt x="2781" y="65221"/>
                    <a:pt x="-2156" y="51584"/>
                    <a:pt x="866" y="40562"/>
                  </a:cubicBezTo>
                  <a:cubicBezTo>
                    <a:pt x="4141" y="28630"/>
                    <a:pt x="10388" y="23687"/>
                    <a:pt x="22429" y="27039"/>
                  </a:cubicBezTo>
                  <a:cubicBezTo>
                    <a:pt x="26459" y="28175"/>
                    <a:pt x="32253" y="21471"/>
                    <a:pt x="37140" y="18118"/>
                  </a:cubicBezTo>
                  <a:cubicBezTo>
                    <a:pt x="64144" y="-461"/>
                    <a:pt x="83490" y="-461"/>
                    <a:pt x="111652" y="19027"/>
                  </a:cubicBezTo>
                  <a:close/>
                  <a:moveTo>
                    <a:pt x="91047" y="29766"/>
                  </a:moveTo>
                  <a:cubicBezTo>
                    <a:pt x="65706" y="16300"/>
                    <a:pt x="39508" y="28800"/>
                    <a:pt x="32505" y="56300"/>
                  </a:cubicBezTo>
                  <a:cubicBezTo>
                    <a:pt x="63489" y="62948"/>
                    <a:pt x="80014" y="55789"/>
                    <a:pt x="91047" y="29766"/>
                  </a:cubicBezTo>
                  <a:close/>
                  <a:moveTo>
                    <a:pt x="113970" y="39937"/>
                  </a:moveTo>
                  <a:cubicBezTo>
                    <a:pt x="131653" y="56357"/>
                    <a:pt x="146314" y="49766"/>
                    <a:pt x="157146" y="21754"/>
                  </a:cubicBezTo>
                  <a:cubicBezTo>
                    <a:pt x="140319" y="19936"/>
                    <a:pt x="128076" y="29141"/>
                    <a:pt x="113970" y="39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6F54C31-A3FC-3BF8-16E1-D5F61A7A0B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87690" y="5593096"/>
              <a:ext cx="141827" cy="118857"/>
            </a:xfrm>
            <a:custGeom>
              <a:avLst/>
              <a:gdLst>
                <a:gd name="connsiteX0" fmla="*/ 126417 w 141827"/>
                <a:gd name="connsiteY0" fmla="*/ 67793 h 118857"/>
                <a:gd name="connsiteX1" fmla="*/ 140875 w 141827"/>
                <a:gd name="connsiteY1" fmla="*/ 105180 h 118857"/>
                <a:gd name="connsiteX2" fmla="*/ 116592 w 141827"/>
                <a:gd name="connsiteY2" fmla="*/ 96486 h 118857"/>
                <a:gd name="connsiteX3" fmla="*/ 90041 w 141827"/>
                <a:gd name="connsiteY3" fmla="*/ 115350 h 118857"/>
                <a:gd name="connsiteX4" fmla="*/ 60620 w 141827"/>
                <a:gd name="connsiteY4" fmla="*/ 108646 h 118857"/>
                <a:gd name="connsiteX5" fmla="*/ 32004 w 141827"/>
                <a:gd name="connsiteY5" fmla="*/ 103361 h 118857"/>
                <a:gd name="connsiteX6" fmla="*/ 22784 w 141827"/>
                <a:gd name="connsiteY6" fmla="*/ 109782 h 118857"/>
                <a:gd name="connsiteX7" fmla="*/ 63 w 141827"/>
                <a:gd name="connsiteY7" fmla="*/ 93873 h 118857"/>
                <a:gd name="connsiteX8" fmla="*/ 2683 w 141827"/>
                <a:gd name="connsiteY8" fmla="*/ 61997 h 118857"/>
                <a:gd name="connsiteX9" fmla="*/ 14371 w 141827"/>
                <a:gd name="connsiteY9" fmla="*/ 50918 h 118857"/>
                <a:gd name="connsiteX10" fmla="*/ 23842 w 141827"/>
                <a:gd name="connsiteY10" fmla="*/ 62225 h 118857"/>
                <a:gd name="connsiteX11" fmla="*/ 24195 w 141827"/>
                <a:gd name="connsiteY11" fmla="*/ 77339 h 118857"/>
                <a:gd name="connsiteX12" fmla="*/ 53617 w 141827"/>
                <a:gd name="connsiteY12" fmla="*/ 79498 h 118857"/>
                <a:gd name="connsiteX13" fmla="*/ 104551 w 141827"/>
                <a:gd name="connsiteY13" fmla="*/ 41657 h 118857"/>
                <a:gd name="connsiteX14" fmla="*/ 106013 w 141827"/>
                <a:gd name="connsiteY14" fmla="*/ 15179 h 118857"/>
                <a:gd name="connsiteX15" fmla="*/ 116442 w 141827"/>
                <a:gd name="connsiteY15" fmla="*/ 9 h 118857"/>
                <a:gd name="connsiteX16" fmla="*/ 130547 w 141827"/>
                <a:gd name="connsiteY16" fmla="*/ 12452 h 118857"/>
                <a:gd name="connsiteX17" fmla="*/ 130547 w 141827"/>
                <a:gd name="connsiteY17" fmla="*/ 29497 h 118857"/>
                <a:gd name="connsiteX18" fmla="*/ 126518 w 141827"/>
                <a:gd name="connsiteY18" fmla="*/ 67736 h 118857"/>
                <a:gd name="connsiteX19" fmla="*/ 76641 w 141827"/>
                <a:gd name="connsiteY19" fmla="*/ 90748 h 118857"/>
                <a:gd name="connsiteX20" fmla="*/ 83039 w 141827"/>
                <a:gd name="connsiteY20" fmla="*/ 94043 h 118857"/>
                <a:gd name="connsiteX21" fmla="*/ 97549 w 141827"/>
                <a:gd name="connsiteY21" fmla="*/ 72566 h 118857"/>
                <a:gd name="connsiteX22" fmla="*/ 81225 w 141827"/>
                <a:gd name="connsiteY22" fmla="*/ 60634 h 118857"/>
                <a:gd name="connsiteX23" fmla="*/ 76691 w 141827"/>
                <a:gd name="connsiteY23" fmla="*/ 90804 h 11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827" h="118857">
                  <a:moveTo>
                    <a:pt x="126417" y="67793"/>
                  </a:moveTo>
                  <a:cubicBezTo>
                    <a:pt x="131404" y="79725"/>
                    <a:pt x="145611" y="85464"/>
                    <a:pt x="140875" y="105180"/>
                  </a:cubicBezTo>
                  <a:cubicBezTo>
                    <a:pt x="132412" y="102168"/>
                    <a:pt x="124603" y="99384"/>
                    <a:pt x="116592" y="96486"/>
                  </a:cubicBezTo>
                  <a:cubicBezTo>
                    <a:pt x="108279" y="102509"/>
                    <a:pt x="99614" y="110009"/>
                    <a:pt x="90041" y="115350"/>
                  </a:cubicBezTo>
                  <a:cubicBezTo>
                    <a:pt x="79311" y="121373"/>
                    <a:pt x="69285" y="119952"/>
                    <a:pt x="60620" y="108646"/>
                  </a:cubicBezTo>
                  <a:cubicBezTo>
                    <a:pt x="53416" y="99270"/>
                    <a:pt x="41627" y="97793"/>
                    <a:pt x="32004" y="103361"/>
                  </a:cubicBezTo>
                  <a:cubicBezTo>
                    <a:pt x="28779" y="105237"/>
                    <a:pt x="26059" y="108362"/>
                    <a:pt x="22784" y="109782"/>
                  </a:cubicBezTo>
                  <a:cubicBezTo>
                    <a:pt x="9887" y="115407"/>
                    <a:pt x="616" y="109384"/>
                    <a:pt x="63" y="93873"/>
                  </a:cubicBezTo>
                  <a:cubicBezTo>
                    <a:pt x="-340" y="83304"/>
                    <a:pt x="1272" y="72566"/>
                    <a:pt x="2683" y="61997"/>
                  </a:cubicBezTo>
                  <a:cubicBezTo>
                    <a:pt x="3640" y="54952"/>
                    <a:pt x="7368" y="48588"/>
                    <a:pt x="14371" y="50918"/>
                  </a:cubicBezTo>
                  <a:cubicBezTo>
                    <a:pt x="18300" y="52225"/>
                    <a:pt x="22078" y="57623"/>
                    <a:pt x="23842" y="62225"/>
                  </a:cubicBezTo>
                  <a:cubicBezTo>
                    <a:pt x="25455" y="66373"/>
                    <a:pt x="24195" y="71884"/>
                    <a:pt x="24195" y="77339"/>
                  </a:cubicBezTo>
                  <a:cubicBezTo>
                    <a:pt x="34221" y="78077"/>
                    <a:pt x="43944" y="78816"/>
                    <a:pt x="53617" y="79498"/>
                  </a:cubicBezTo>
                  <a:cubicBezTo>
                    <a:pt x="63743" y="51503"/>
                    <a:pt x="80722" y="38890"/>
                    <a:pt x="104551" y="41657"/>
                  </a:cubicBezTo>
                  <a:cubicBezTo>
                    <a:pt x="105056" y="32793"/>
                    <a:pt x="105912" y="23986"/>
                    <a:pt x="106013" y="15179"/>
                  </a:cubicBezTo>
                  <a:cubicBezTo>
                    <a:pt x="106113" y="6827"/>
                    <a:pt x="107625" y="236"/>
                    <a:pt x="116442" y="9"/>
                  </a:cubicBezTo>
                  <a:cubicBezTo>
                    <a:pt x="123999" y="-219"/>
                    <a:pt x="129237" y="4099"/>
                    <a:pt x="130547" y="12452"/>
                  </a:cubicBezTo>
                  <a:cubicBezTo>
                    <a:pt x="131404" y="17963"/>
                    <a:pt x="131051" y="23872"/>
                    <a:pt x="130547" y="29497"/>
                  </a:cubicBezTo>
                  <a:cubicBezTo>
                    <a:pt x="129388" y="42566"/>
                    <a:pt x="127826" y="55577"/>
                    <a:pt x="126518" y="67736"/>
                  </a:cubicBezTo>
                  <a:close/>
                  <a:moveTo>
                    <a:pt x="76641" y="90748"/>
                  </a:moveTo>
                  <a:cubicBezTo>
                    <a:pt x="78756" y="91827"/>
                    <a:pt x="80873" y="92907"/>
                    <a:pt x="83039" y="94043"/>
                  </a:cubicBezTo>
                  <a:cubicBezTo>
                    <a:pt x="87522" y="87452"/>
                    <a:pt x="91956" y="80861"/>
                    <a:pt x="97549" y="72566"/>
                  </a:cubicBezTo>
                  <a:cubicBezTo>
                    <a:pt x="91956" y="68475"/>
                    <a:pt x="87724" y="65407"/>
                    <a:pt x="81225" y="60634"/>
                  </a:cubicBezTo>
                  <a:cubicBezTo>
                    <a:pt x="79361" y="73020"/>
                    <a:pt x="78001" y="81884"/>
                    <a:pt x="76691" y="908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1B26309-1321-2BAF-258E-51041C2C9C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6672" y="69419"/>
              <a:ext cx="105652" cy="168971"/>
            </a:xfrm>
            <a:custGeom>
              <a:avLst/>
              <a:gdLst>
                <a:gd name="connsiteX0" fmla="*/ 23633 w 105652"/>
                <a:gd name="connsiteY0" fmla="*/ 56377 h 168971"/>
                <a:gd name="connsiteX1" fmla="*/ 21768 w 105652"/>
                <a:gd name="connsiteY1" fmla="*/ 99275 h 168971"/>
                <a:gd name="connsiteX2" fmla="*/ 27361 w 105652"/>
                <a:gd name="connsiteY2" fmla="*/ 128025 h 168971"/>
                <a:gd name="connsiteX3" fmla="*/ 61972 w 105652"/>
                <a:gd name="connsiteY3" fmla="*/ 133650 h 168971"/>
                <a:gd name="connsiteX4" fmla="*/ 81066 w 105652"/>
                <a:gd name="connsiteY4" fmla="*/ 42115 h 168971"/>
                <a:gd name="connsiteX5" fmla="*/ 50133 w 105652"/>
                <a:gd name="connsiteY5" fmla="*/ 27172 h 168971"/>
                <a:gd name="connsiteX6" fmla="*/ 28621 w 105652"/>
                <a:gd name="connsiteY6" fmla="*/ 45922 h 168971"/>
                <a:gd name="connsiteX7" fmla="*/ 31693 w 105652"/>
                <a:gd name="connsiteY7" fmla="*/ 19615 h 168971"/>
                <a:gd name="connsiteX8" fmla="*/ 74316 w 105652"/>
                <a:gd name="connsiteY8" fmla="*/ 865 h 168971"/>
                <a:gd name="connsiteX9" fmla="*/ 104292 w 105652"/>
                <a:gd name="connsiteY9" fmla="*/ 35865 h 168971"/>
                <a:gd name="connsiteX10" fmla="*/ 88069 w 105652"/>
                <a:gd name="connsiteY10" fmla="*/ 136207 h 168971"/>
                <a:gd name="connsiteX11" fmla="*/ 74215 w 105652"/>
                <a:gd name="connsiteY11" fmla="*/ 155241 h 168971"/>
                <a:gd name="connsiteX12" fmla="*/ 9425 w 105652"/>
                <a:gd name="connsiteY12" fmla="*/ 143309 h 168971"/>
                <a:gd name="connsiteX13" fmla="*/ 4640 w 105652"/>
                <a:gd name="connsiteY13" fmla="*/ 66320 h 168971"/>
                <a:gd name="connsiteX14" fmla="*/ 23734 w 105652"/>
                <a:gd name="connsiteY14" fmla="*/ 56434 h 1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52" h="168971">
                  <a:moveTo>
                    <a:pt x="23633" y="56377"/>
                  </a:moveTo>
                  <a:cubicBezTo>
                    <a:pt x="22877" y="71604"/>
                    <a:pt x="21265" y="85468"/>
                    <a:pt x="21768" y="99275"/>
                  </a:cubicBezTo>
                  <a:cubicBezTo>
                    <a:pt x="22121" y="108934"/>
                    <a:pt x="23986" y="119104"/>
                    <a:pt x="27361" y="128025"/>
                  </a:cubicBezTo>
                  <a:cubicBezTo>
                    <a:pt x="35623" y="149673"/>
                    <a:pt x="49377" y="151946"/>
                    <a:pt x="61972" y="133650"/>
                  </a:cubicBezTo>
                  <a:cubicBezTo>
                    <a:pt x="80563" y="106604"/>
                    <a:pt x="84442" y="74729"/>
                    <a:pt x="81066" y="42115"/>
                  </a:cubicBezTo>
                  <a:cubicBezTo>
                    <a:pt x="79051" y="22570"/>
                    <a:pt x="65348" y="16717"/>
                    <a:pt x="50133" y="27172"/>
                  </a:cubicBezTo>
                  <a:cubicBezTo>
                    <a:pt x="42828" y="32172"/>
                    <a:pt x="36531" y="38933"/>
                    <a:pt x="28621" y="45922"/>
                  </a:cubicBezTo>
                  <a:cubicBezTo>
                    <a:pt x="23784" y="34843"/>
                    <a:pt x="27109" y="26433"/>
                    <a:pt x="31693" y="19615"/>
                  </a:cubicBezTo>
                  <a:cubicBezTo>
                    <a:pt x="42324" y="3933"/>
                    <a:pt x="56934" y="-2487"/>
                    <a:pt x="74316" y="865"/>
                  </a:cubicBezTo>
                  <a:cubicBezTo>
                    <a:pt x="89933" y="3876"/>
                    <a:pt x="102225" y="16888"/>
                    <a:pt x="104292" y="35865"/>
                  </a:cubicBezTo>
                  <a:cubicBezTo>
                    <a:pt x="108070" y="70979"/>
                    <a:pt x="104393" y="105127"/>
                    <a:pt x="88069" y="136207"/>
                  </a:cubicBezTo>
                  <a:cubicBezTo>
                    <a:pt x="84392" y="143196"/>
                    <a:pt x="79504" y="149730"/>
                    <a:pt x="74215" y="155241"/>
                  </a:cubicBezTo>
                  <a:cubicBezTo>
                    <a:pt x="52904" y="177457"/>
                    <a:pt x="23280" y="172173"/>
                    <a:pt x="9425" y="143309"/>
                  </a:cubicBezTo>
                  <a:cubicBezTo>
                    <a:pt x="-2414" y="118707"/>
                    <a:pt x="-2011" y="92513"/>
                    <a:pt x="4640" y="66320"/>
                  </a:cubicBezTo>
                  <a:cubicBezTo>
                    <a:pt x="7108" y="56604"/>
                    <a:pt x="12499" y="50411"/>
                    <a:pt x="23734" y="564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CA52990-5598-CDB6-6894-5C4223D73B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58451" y="6100870"/>
              <a:ext cx="186258" cy="112755"/>
            </a:xfrm>
            <a:custGeom>
              <a:avLst/>
              <a:gdLst>
                <a:gd name="connsiteX0" fmla="*/ 71895 w 186258"/>
                <a:gd name="connsiteY0" fmla="*/ 76443 h 112755"/>
                <a:gd name="connsiteX1" fmla="*/ 61416 w 186258"/>
                <a:gd name="connsiteY1" fmla="*/ 66443 h 112755"/>
                <a:gd name="connsiteX2" fmla="*/ 33657 w 186258"/>
                <a:gd name="connsiteY2" fmla="*/ 77637 h 112755"/>
                <a:gd name="connsiteX3" fmla="*/ 8568 w 186258"/>
                <a:gd name="connsiteY3" fmla="*/ 54795 h 112755"/>
                <a:gd name="connsiteX4" fmla="*/ 24992 w 186258"/>
                <a:gd name="connsiteY4" fmla="*/ 8204 h 112755"/>
                <a:gd name="connsiteX5" fmla="*/ 58897 w 186258"/>
                <a:gd name="connsiteY5" fmla="*/ 11215 h 112755"/>
                <a:gd name="connsiteX6" fmla="*/ 78546 w 186258"/>
                <a:gd name="connsiteY6" fmla="*/ 48489 h 112755"/>
                <a:gd name="connsiteX7" fmla="*/ 112502 w 186258"/>
                <a:gd name="connsiteY7" fmla="*/ 72295 h 112755"/>
                <a:gd name="connsiteX8" fmla="*/ 166761 w 186258"/>
                <a:gd name="connsiteY8" fmla="*/ 78262 h 112755"/>
                <a:gd name="connsiteX9" fmla="*/ 186259 w 186258"/>
                <a:gd name="connsiteY9" fmla="*/ 92011 h 112755"/>
                <a:gd name="connsiteX10" fmla="*/ 173865 w 186258"/>
                <a:gd name="connsiteY10" fmla="*/ 96273 h 112755"/>
                <a:gd name="connsiteX11" fmla="*/ 23732 w 186258"/>
                <a:gd name="connsiteY11" fmla="*/ 109739 h 112755"/>
                <a:gd name="connsiteX12" fmla="*/ 507 w 186258"/>
                <a:gd name="connsiteY12" fmla="*/ 105534 h 112755"/>
                <a:gd name="connsiteX13" fmla="*/ 20155 w 186258"/>
                <a:gd name="connsiteY13" fmla="*/ 89341 h 112755"/>
                <a:gd name="connsiteX14" fmla="*/ 71946 w 186258"/>
                <a:gd name="connsiteY14" fmla="*/ 76557 h 112755"/>
                <a:gd name="connsiteX15" fmla="*/ 31894 w 186258"/>
                <a:gd name="connsiteY15" fmla="*/ 57238 h 112755"/>
                <a:gd name="connsiteX16" fmla="*/ 51743 w 186258"/>
                <a:gd name="connsiteY16" fmla="*/ 24227 h 112755"/>
                <a:gd name="connsiteX17" fmla="*/ 31894 w 186258"/>
                <a:gd name="connsiteY17" fmla="*/ 57238 h 11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6258" h="112755">
                  <a:moveTo>
                    <a:pt x="71895" y="76443"/>
                  </a:moveTo>
                  <a:cubicBezTo>
                    <a:pt x="66404" y="71159"/>
                    <a:pt x="63381" y="68318"/>
                    <a:pt x="61416" y="66443"/>
                  </a:cubicBezTo>
                  <a:cubicBezTo>
                    <a:pt x="51239" y="70704"/>
                    <a:pt x="42725" y="75989"/>
                    <a:pt x="33657" y="77637"/>
                  </a:cubicBezTo>
                  <a:cubicBezTo>
                    <a:pt x="18391" y="80421"/>
                    <a:pt x="9726" y="72012"/>
                    <a:pt x="8568" y="54795"/>
                  </a:cubicBezTo>
                  <a:cubicBezTo>
                    <a:pt x="7308" y="36443"/>
                    <a:pt x="13051" y="20534"/>
                    <a:pt x="24992" y="8204"/>
                  </a:cubicBezTo>
                  <a:cubicBezTo>
                    <a:pt x="36730" y="-3955"/>
                    <a:pt x="48922" y="-2307"/>
                    <a:pt x="58897" y="11215"/>
                  </a:cubicBezTo>
                  <a:cubicBezTo>
                    <a:pt x="67210" y="22465"/>
                    <a:pt x="75875" y="31954"/>
                    <a:pt x="78546" y="48489"/>
                  </a:cubicBezTo>
                  <a:cubicBezTo>
                    <a:pt x="81266" y="65193"/>
                    <a:pt x="96632" y="71670"/>
                    <a:pt x="112502" y="72295"/>
                  </a:cubicBezTo>
                  <a:cubicBezTo>
                    <a:pt x="130639" y="73034"/>
                    <a:pt x="148775" y="75307"/>
                    <a:pt x="166761" y="78262"/>
                  </a:cubicBezTo>
                  <a:cubicBezTo>
                    <a:pt x="173512" y="79341"/>
                    <a:pt x="179810" y="84171"/>
                    <a:pt x="186259" y="92011"/>
                  </a:cubicBezTo>
                  <a:cubicBezTo>
                    <a:pt x="182127" y="93545"/>
                    <a:pt x="177744" y="96898"/>
                    <a:pt x="173865" y="96273"/>
                  </a:cubicBezTo>
                  <a:cubicBezTo>
                    <a:pt x="122880" y="88091"/>
                    <a:pt x="73407" y="100023"/>
                    <a:pt x="23732" y="109739"/>
                  </a:cubicBezTo>
                  <a:cubicBezTo>
                    <a:pt x="15671" y="111330"/>
                    <a:pt x="3227" y="117523"/>
                    <a:pt x="507" y="105534"/>
                  </a:cubicBezTo>
                  <a:cubicBezTo>
                    <a:pt x="-2970" y="90193"/>
                    <a:pt x="12296" y="91898"/>
                    <a:pt x="20155" y="89341"/>
                  </a:cubicBezTo>
                  <a:cubicBezTo>
                    <a:pt x="36025" y="84114"/>
                    <a:pt x="52499" y="81216"/>
                    <a:pt x="71946" y="76557"/>
                  </a:cubicBezTo>
                  <a:close/>
                  <a:moveTo>
                    <a:pt x="31894" y="57238"/>
                  </a:moveTo>
                  <a:cubicBezTo>
                    <a:pt x="51239" y="50988"/>
                    <a:pt x="52549" y="48829"/>
                    <a:pt x="51743" y="24227"/>
                  </a:cubicBezTo>
                  <a:cubicBezTo>
                    <a:pt x="33556" y="23091"/>
                    <a:pt x="27007" y="34057"/>
                    <a:pt x="31894" y="5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14E34E7-CE1E-7DE3-DF7B-4848D295B4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20554" y="3696950"/>
              <a:ext cx="92718" cy="133757"/>
            </a:xfrm>
            <a:custGeom>
              <a:avLst/>
              <a:gdLst>
                <a:gd name="connsiteX0" fmla="*/ 13144 w 92718"/>
                <a:gd name="connsiteY0" fmla="*/ 99666 h 133757"/>
                <a:gd name="connsiteX1" fmla="*/ 96 w 92718"/>
                <a:gd name="connsiteY1" fmla="*/ 90348 h 133757"/>
                <a:gd name="connsiteX2" fmla="*/ 17628 w 92718"/>
                <a:gd name="connsiteY2" fmla="*/ 69666 h 133757"/>
                <a:gd name="connsiteX3" fmla="*/ 24077 w 92718"/>
                <a:gd name="connsiteY3" fmla="*/ 18984 h 133757"/>
                <a:gd name="connsiteX4" fmla="*/ 40148 w 92718"/>
                <a:gd name="connsiteY4" fmla="*/ 4324 h 133757"/>
                <a:gd name="connsiteX5" fmla="*/ 52189 w 92718"/>
                <a:gd name="connsiteY5" fmla="*/ 1995 h 133757"/>
                <a:gd name="connsiteX6" fmla="*/ 79495 w 92718"/>
                <a:gd name="connsiteY6" fmla="*/ 16540 h 133757"/>
                <a:gd name="connsiteX7" fmla="*/ 92695 w 92718"/>
                <a:gd name="connsiteY7" fmla="*/ 118928 h 133757"/>
                <a:gd name="connsiteX8" fmla="*/ 84080 w 92718"/>
                <a:gd name="connsiteY8" fmla="*/ 133757 h 133757"/>
                <a:gd name="connsiteX9" fmla="*/ 73752 w 92718"/>
                <a:gd name="connsiteY9" fmla="*/ 119723 h 133757"/>
                <a:gd name="connsiteX10" fmla="*/ 67152 w 92718"/>
                <a:gd name="connsiteY10" fmla="*/ 94325 h 133757"/>
                <a:gd name="connsiteX11" fmla="*/ 45741 w 92718"/>
                <a:gd name="connsiteY11" fmla="*/ 94325 h 133757"/>
                <a:gd name="connsiteX12" fmla="*/ 15260 w 92718"/>
                <a:gd name="connsiteY12" fmla="*/ 131484 h 133757"/>
                <a:gd name="connsiteX13" fmla="*/ 13043 w 92718"/>
                <a:gd name="connsiteY13" fmla="*/ 99609 h 133757"/>
                <a:gd name="connsiteX14" fmla="*/ 47907 w 92718"/>
                <a:gd name="connsiteY14" fmla="*/ 71029 h 133757"/>
                <a:gd name="connsiteX15" fmla="*/ 64583 w 92718"/>
                <a:gd name="connsiteY15" fmla="*/ 71029 h 133757"/>
                <a:gd name="connsiteX16" fmla="*/ 59242 w 92718"/>
                <a:gd name="connsiteY16" fmla="*/ 43643 h 133757"/>
                <a:gd name="connsiteX17" fmla="*/ 55262 w 92718"/>
                <a:gd name="connsiteY17" fmla="*/ 44154 h 133757"/>
                <a:gd name="connsiteX18" fmla="*/ 47907 w 92718"/>
                <a:gd name="connsiteY18" fmla="*/ 71029 h 13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8" h="133757">
                  <a:moveTo>
                    <a:pt x="13144" y="99666"/>
                  </a:moveTo>
                  <a:cubicBezTo>
                    <a:pt x="9165" y="96825"/>
                    <a:pt x="4428" y="93416"/>
                    <a:pt x="96" y="90348"/>
                  </a:cubicBezTo>
                  <a:cubicBezTo>
                    <a:pt x="-1214" y="74893"/>
                    <a:pt x="11230" y="76314"/>
                    <a:pt x="17628" y="69666"/>
                  </a:cubicBezTo>
                  <a:cubicBezTo>
                    <a:pt x="19694" y="53188"/>
                    <a:pt x="21659" y="36029"/>
                    <a:pt x="24077" y="18984"/>
                  </a:cubicBezTo>
                  <a:cubicBezTo>
                    <a:pt x="25488" y="9097"/>
                    <a:pt x="29115" y="1881"/>
                    <a:pt x="40148" y="4324"/>
                  </a:cubicBezTo>
                  <a:cubicBezTo>
                    <a:pt x="43926" y="5120"/>
                    <a:pt x="48260" y="3302"/>
                    <a:pt x="52189" y="1995"/>
                  </a:cubicBezTo>
                  <a:cubicBezTo>
                    <a:pt x="66447" y="-2721"/>
                    <a:pt x="76573" y="461"/>
                    <a:pt x="79495" y="16540"/>
                  </a:cubicBezTo>
                  <a:cubicBezTo>
                    <a:pt x="85641" y="50291"/>
                    <a:pt x="89168" y="84666"/>
                    <a:pt x="92695" y="118928"/>
                  </a:cubicBezTo>
                  <a:cubicBezTo>
                    <a:pt x="93148" y="123416"/>
                    <a:pt x="87102" y="128757"/>
                    <a:pt x="84080" y="133757"/>
                  </a:cubicBezTo>
                  <a:cubicBezTo>
                    <a:pt x="80553" y="129155"/>
                    <a:pt x="75868" y="125064"/>
                    <a:pt x="73752" y="119723"/>
                  </a:cubicBezTo>
                  <a:cubicBezTo>
                    <a:pt x="70578" y="111655"/>
                    <a:pt x="69268" y="102734"/>
                    <a:pt x="67152" y="94325"/>
                  </a:cubicBezTo>
                  <a:lnTo>
                    <a:pt x="45741" y="94325"/>
                  </a:lnTo>
                  <a:cubicBezTo>
                    <a:pt x="33700" y="105689"/>
                    <a:pt x="43725" y="135746"/>
                    <a:pt x="15260" y="131484"/>
                  </a:cubicBezTo>
                  <a:cubicBezTo>
                    <a:pt x="14555" y="121143"/>
                    <a:pt x="13799" y="110802"/>
                    <a:pt x="13043" y="99609"/>
                  </a:cubicBezTo>
                  <a:close/>
                  <a:moveTo>
                    <a:pt x="47907" y="71029"/>
                  </a:moveTo>
                  <a:lnTo>
                    <a:pt x="64583" y="71029"/>
                  </a:lnTo>
                  <a:cubicBezTo>
                    <a:pt x="62567" y="60745"/>
                    <a:pt x="60904" y="52166"/>
                    <a:pt x="59242" y="43643"/>
                  </a:cubicBezTo>
                  <a:cubicBezTo>
                    <a:pt x="57932" y="43813"/>
                    <a:pt x="56572" y="43984"/>
                    <a:pt x="55262" y="44154"/>
                  </a:cubicBezTo>
                  <a:cubicBezTo>
                    <a:pt x="53197" y="51768"/>
                    <a:pt x="51081" y="59382"/>
                    <a:pt x="47907" y="710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6D142B6-57F3-EA10-F7EC-1C750BE2A4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3991" y="77500"/>
              <a:ext cx="113288" cy="179972"/>
            </a:xfrm>
            <a:custGeom>
              <a:avLst/>
              <a:gdLst>
                <a:gd name="connsiteX0" fmla="*/ 60103 w 113288"/>
                <a:gd name="connsiteY0" fmla="*/ 137274 h 179972"/>
                <a:gd name="connsiteX1" fmla="*/ 75621 w 113288"/>
                <a:gd name="connsiteY1" fmla="*/ 76364 h 179972"/>
                <a:gd name="connsiteX2" fmla="*/ 93909 w 113288"/>
                <a:gd name="connsiteY2" fmla="*/ 18239 h 179972"/>
                <a:gd name="connsiteX3" fmla="*/ 105546 w 113288"/>
                <a:gd name="connsiteY3" fmla="*/ 0 h 179972"/>
                <a:gd name="connsiteX4" fmla="*/ 110887 w 113288"/>
                <a:gd name="connsiteY4" fmla="*/ 1648 h 179972"/>
                <a:gd name="connsiteX5" fmla="*/ 113002 w 113288"/>
                <a:gd name="connsiteY5" fmla="*/ 19148 h 179972"/>
                <a:gd name="connsiteX6" fmla="*/ 81666 w 113288"/>
                <a:gd name="connsiteY6" fmla="*/ 157842 h 179972"/>
                <a:gd name="connsiteX7" fmla="*/ 76981 w 113288"/>
                <a:gd name="connsiteY7" fmla="*/ 168922 h 179972"/>
                <a:gd name="connsiteX8" fmla="*/ 42773 w 113288"/>
                <a:gd name="connsiteY8" fmla="*/ 168353 h 179972"/>
                <a:gd name="connsiteX9" fmla="*/ 21462 w 113288"/>
                <a:gd name="connsiteY9" fmla="*/ 116989 h 179972"/>
                <a:gd name="connsiteX10" fmla="*/ 3175 w 113288"/>
                <a:gd name="connsiteY10" fmla="*/ 61421 h 179972"/>
                <a:gd name="connsiteX11" fmla="*/ 0 w 113288"/>
                <a:gd name="connsiteY11" fmla="*/ 39205 h 179972"/>
                <a:gd name="connsiteX12" fmla="*/ 20907 w 113288"/>
                <a:gd name="connsiteY12" fmla="*/ 49546 h 179972"/>
                <a:gd name="connsiteX13" fmla="*/ 38742 w 113288"/>
                <a:gd name="connsiteY13" fmla="*/ 94603 h 179972"/>
                <a:gd name="connsiteX14" fmla="*/ 54964 w 113288"/>
                <a:gd name="connsiteY14" fmla="*/ 137387 h 179972"/>
                <a:gd name="connsiteX15" fmla="*/ 60103 w 113288"/>
                <a:gd name="connsiteY15" fmla="*/ 137274 h 1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88" h="179972">
                  <a:moveTo>
                    <a:pt x="60103" y="137274"/>
                  </a:moveTo>
                  <a:cubicBezTo>
                    <a:pt x="65242" y="116989"/>
                    <a:pt x="69979" y="96535"/>
                    <a:pt x="75621" y="76364"/>
                  </a:cubicBezTo>
                  <a:cubicBezTo>
                    <a:pt x="81163" y="56762"/>
                    <a:pt x="87158" y="37273"/>
                    <a:pt x="93909" y="18239"/>
                  </a:cubicBezTo>
                  <a:cubicBezTo>
                    <a:pt x="96327" y="11477"/>
                    <a:pt x="101566" y="6023"/>
                    <a:pt x="105546" y="0"/>
                  </a:cubicBezTo>
                  <a:cubicBezTo>
                    <a:pt x="107310" y="568"/>
                    <a:pt x="109123" y="1080"/>
                    <a:pt x="110887" y="1648"/>
                  </a:cubicBezTo>
                  <a:cubicBezTo>
                    <a:pt x="111692" y="7500"/>
                    <a:pt x="114111" y="13807"/>
                    <a:pt x="113002" y="19148"/>
                  </a:cubicBezTo>
                  <a:cubicBezTo>
                    <a:pt x="102926" y="65512"/>
                    <a:pt x="92297" y="111648"/>
                    <a:pt x="81666" y="157842"/>
                  </a:cubicBezTo>
                  <a:cubicBezTo>
                    <a:pt x="80760" y="161762"/>
                    <a:pt x="79046" y="165626"/>
                    <a:pt x="76981" y="168922"/>
                  </a:cubicBezTo>
                  <a:cubicBezTo>
                    <a:pt x="67812" y="183524"/>
                    <a:pt x="50733" y="183979"/>
                    <a:pt x="42773" y="168353"/>
                  </a:cubicBezTo>
                  <a:cubicBezTo>
                    <a:pt x="34410" y="152046"/>
                    <a:pt x="27911" y="134433"/>
                    <a:pt x="21462" y="116989"/>
                  </a:cubicBezTo>
                  <a:cubicBezTo>
                    <a:pt x="14761" y="98751"/>
                    <a:pt x="8766" y="80171"/>
                    <a:pt x="3175" y="61421"/>
                  </a:cubicBezTo>
                  <a:cubicBezTo>
                    <a:pt x="1007" y="54205"/>
                    <a:pt x="906" y="46193"/>
                    <a:pt x="0" y="39205"/>
                  </a:cubicBezTo>
                  <a:cubicBezTo>
                    <a:pt x="13099" y="32898"/>
                    <a:pt x="17431" y="41591"/>
                    <a:pt x="20907" y="49546"/>
                  </a:cubicBezTo>
                  <a:cubicBezTo>
                    <a:pt x="27356" y="64319"/>
                    <a:pt x="32949" y="79546"/>
                    <a:pt x="38742" y="94603"/>
                  </a:cubicBezTo>
                  <a:cubicBezTo>
                    <a:pt x="44234" y="108808"/>
                    <a:pt x="49575" y="123126"/>
                    <a:pt x="54964" y="137387"/>
                  </a:cubicBezTo>
                  <a:cubicBezTo>
                    <a:pt x="56678" y="137387"/>
                    <a:pt x="58391" y="137274"/>
                    <a:pt x="60103" y="1372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8326797-9D2A-5E14-10BC-BB110F6C41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5665" y="1332468"/>
              <a:ext cx="111671" cy="164075"/>
            </a:xfrm>
            <a:custGeom>
              <a:avLst/>
              <a:gdLst>
                <a:gd name="connsiteX0" fmla="*/ 33251 w 111671"/>
                <a:gd name="connsiteY0" fmla="*/ 86575 h 164075"/>
                <a:gd name="connsiteX1" fmla="*/ 78241 w 111671"/>
                <a:gd name="connsiteY1" fmla="*/ 75723 h 164075"/>
                <a:gd name="connsiteX2" fmla="*/ 72145 w 111671"/>
                <a:gd name="connsiteY2" fmla="*/ 25836 h 164075"/>
                <a:gd name="connsiteX3" fmla="*/ 80004 w 111671"/>
                <a:gd name="connsiteY3" fmla="*/ 665 h 164075"/>
                <a:gd name="connsiteX4" fmla="*/ 95571 w 111671"/>
                <a:gd name="connsiteY4" fmla="*/ 22427 h 164075"/>
                <a:gd name="connsiteX5" fmla="*/ 111290 w 111671"/>
                <a:gd name="connsiteY5" fmla="*/ 131973 h 164075"/>
                <a:gd name="connsiteX6" fmla="*/ 110283 w 111671"/>
                <a:gd name="connsiteY6" fmla="*/ 162257 h 164075"/>
                <a:gd name="connsiteX7" fmla="*/ 80306 w 111671"/>
                <a:gd name="connsiteY7" fmla="*/ 95666 h 164075"/>
                <a:gd name="connsiteX8" fmla="*/ 38037 w 111671"/>
                <a:gd name="connsiteY8" fmla="*/ 109359 h 164075"/>
                <a:gd name="connsiteX9" fmla="*/ 40254 w 111671"/>
                <a:gd name="connsiteY9" fmla="*/ 152939 h 164075"/>
                <a:gd name="connsiteX10" fmla="*/ 33906 w 111671"/>
                <a:gd name="connsiteY10" fmla="*/ 164076 h 164075"/>
                <a:gd name="connsiteX11" fmla="*/ 24788 w 111671"/>
                <a:gd name="connsiteY11" fmla="*/ 155553 h 164075"/>
                <a:gd name="connsiteX12" fmla="*/ 16979 w 111671"/>
                <a:gd name="connsiteY12" fmla="*/ 118053 h 164075"/>
                <a:gd name="connsiteX13" fmla="*/ 0 w 111671"/>
                <a:gd name="connsiteY13" fmla="*/ 104018 h 164075"/>
                <a:gd name="connsiteX14" fmla="*/ 11890 w 111671"/>
                <a:gd name="connsiteY14" fmla="*/ 86746 h 164075"/>
                <a:gd name="connsiteX15" fmla="*/ 3980 w 111671"/>
                <a:gd name="connsiteY15" fmla="*/ 39643 h 164075"/>
                <a:gd name="connsiteX16" fmla="*/ 10076 w 111671"/>
                <a:gd name="connsiteY16" fmla="*/ 24132 h 164075"/>
                <a:gd name="connsiteX17" fmla="*/ 21714 w 111671"/>
                <a:gd name="connsiteY17" fmla="*/ 35098 h 164075"/>
                <a:gd name="connsiteX18" fmla="*/ 33403 w 111671"/>
                <a:gd name="connsiteY18" fmla="*/ 86575 h 16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671" h="164075">
                  <a:moveTo>
                    <a:pt x="33251" y="86575"/>
                  </a:moveTo>
                  <a:cubicBezTo>
                    <a:pt x="48768" y="82825"/>
                    <a:pt x="62773" y="79473"/>
                    <a:pt x="78241" y="75723"/>
                  </a:cubicBezTo>
                  <a:cubicBezTo>
                    <a:pt x="76024" y="58052"/>
                    <a:pt x="73505" y="41973"/>
                    <a:pt x="72145" y="25836"/>
                  </a:cubicBezTo>
                  <a:cubicBezTo>
                    <a:pt x="71339" y="16518"/>
                    <a:pt x="68669" y="5040"/>
                    <a:pt x="80004" y="665"/>
                  </a:cubicBezTo>
                  <a:cubicBezTo>
                    <a:pt x="87662" y="-2289"/>
                    <a:pt x="92801" y="4529"/>
                    <a:pt x="95571" y="22427"/>
                  </a:cubicBezTo>
                  <a:cubicBezTo>
                    <a:pt x="101214" y="58905"/>
                    <a:pt x="106504" y="95382"/>
                    <a:pt x="111290" y="131973"/>
                  </a:cubicBezTo>
                  <a:cubicBezTo>
                    <a:pt x="112398" y="140325"/>
                    <a:pt x="110786" y="149076"/>
                    <a:pt x="110283" y="162257"/>
                  </a:cubicBezTo>
                  <a:cubicBezTo>
                    <a:pt x="85999" y="144928"/>
                    <a:pt x="90080" y="117655"/>
                    <a:pt x="80306" y="95666"/>
                  </a:cubicBezTo>
                  <a:cubicBezTo>
                    <a:pt x="66451" y="100155"/>
                    <a:pt x="52245" y="104757"/>
                    <a:pt x="38037" y="109359"/>
                  </a:cubicBezTo>
                  <a:cubicBezTo>
                    <a:pt x="38994" y="125269"/>
                    <a:pt x="40304" y="139132"/>
                    <a:pt x="40254" y="152939"/>
                  </a:cubicBezTo>
                  <a:cubicBezTo>
                    <a:pt x="40254" y="156689"/>
                    <a:pt x="36123" y="160382"/>
                    <a:pt x="33906" y="164076"/>
                  </a:cubicBezTo>
                  <a:cubicBezTo>
                    <a:pt x="30783" y="161292"/>
                    <a:pt x="25745" y="159076"/>
                    <a:pt x="24788" y="155553"/>
                  </a:cubicBezTo>
                  <a:cubicBezTo>
                    <a:pt x="21361" y="143053"/>
                    <a:pt x="19346" y="130041"/>
                    <a:pt x="16979" y="118053"/>
                  </a:cubicBezTo>
                  <a:cubicBezTo>
                    <a:pt x="10933" y="113053"/>
                    <a:pt x="5492" y="108564"/>
                    <a:pt x="0" y="104018"/>
                  </a:cubicBezTo>
                  <a:cubicBezTo>
                    <a:pt x="3728" y="98621"/>
                    <a:pt x="7456" y="93223"/>
                    <a:pt x="11890" y="86746"/>
                  </a:cubicBezTo>
                  <a:cubicBezTo>
                    <a:pt x="9371" y="71859"/>
                    <a:pt x="6449" y="55779"/>
                    <a:pt x="3980" y="39643"/>
                  </a:cubicBezTo>
                  <a:cubicBezTo>
                    <a:pt x="2973" y="33166"/>
                    <a:pt x="2317" y="24472"/>
                    <a:pt x="10076" y="24132"/>
                  </a:cubicBezTo>
                  <a:cubicBezTo>
                    <a:pt x="13955" y="23961"/>
                    <a:pt x="20303" y="30268"/>
                    <a:pt x="21714" y="35098"/>
                  </a:cubicBezTo>
                  <a:cubicBezTo>
                    <a:pt x="26399" y="51348"/>
                    <a:pt x="29372" y="68223"/>
                    <a:pt x="33403" y="86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E29DEF-46E8-2376-A943-497F99E766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3791" y="5286909"/>
              <a:ext cx="86939" cy="165853"/>
            </a:xfrm>
            <a:custGeom>
              <a:avLst/>
              <a:gdLst>
                <a:gd name="connsiteX0" fmla="*/ 82891 w 86939"/>
                <a:gd name="connsiteY0" fmla="*/ 165853 h 165853"/>
                <a:gd name="connsiteX1" fmla="*/ 59162 w 86939"/>
                <a:gd name="connsiteY1" fmla="*/ 126933 h 165853"/>
                <a:gd name="connsiteX2" fmla="*/ 4449 w 86939"/>
                <a:gd name="connsiteY2" fmla="*/ 141365 h 165853"/>
                <a:gd name="connsiteX3" fmla="*/ 317 w 86939"/>
                <a:gd name="connsiteY3" fmla="*/ 114206 h 165853"/>
                <a:gd name="connsiteX4" fmla="*/ 1477 w 86939"/>
                <a:gd name="connsiteY4" fmla="*/ 102557 h 165853"/>
                <a:gd name="connsiteX5" fmla="*/ 25507 w 86939"/>
                <a:gd name="connsiteY5" fmla="*/ 24830 h 165853"/>
                <a:gd name="connsiteX6" fmla="*/ 32662 w 86939"/>
                <a:gd name="connsiteY6" fmla="*/ 0 h 165853"/>
                <a:gd name="connsiteX7" fmla="*/ 66921 w 86939"/>
                <a:gd name="connsiteY7" fmla="*/ 27500 h 165853"/>
                <a:gd name="connsiteX8" fmla="*/ 73923 w 86939"/>
                <a:gd name="connsiteY8" fmla="*/ 42387 h 165853"/>
                <a:gd name="connsiteX9" fmla="*/ 86821 w 86939"/>
                <a:gd name="connsiteY9" fmla="*/ 142558 h 165853"/>
                <a:gd name="connsiteX10" fmla="*/ 82790 w 86939"/>
                <a:gd name="connsiteY10" fmla="*/ 165853 h 165853"/>
                <a:gd name="connsiteX11" fmla="*/ 57802 w 86939"/>
                <a:gd name="connsiteY11" fmla="*/ 104092 h 165853"/>
                <a:gd name="connsiteX12" fmla="*/ 50497 w 86939"/>
                <a:gd name="connsiteY12" fmla="*/ 61478 h 165853"/>
                <a:gd name="connsiteX13" fmla="*/ 45307 w 86939"/>
                <a:gd name="connsiteY13" fmla="*/ 56819 h 165853"/>
                <a:gd name="connsiteX14" fmla="*/ 30496 w 86939"/>
                <a:gd name="connsiteY14" fmla="*/ 101989 h 165853"/>
                <a:gd name="connsiteX15" fmla="*/ 57802 w 86939"/>
                <a:gd name="connsiteY15" fmla="*/ 104092 h 16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939" h="165853">
                  <a:moveTo>
                    <a:pt x="82891" y="165853"/>
                  </a:moveTo>
                  <a:cubicBezTo>
                    <a:pt x="61832" y="158808"/>
                    <a:pt x="64754" y="139830"/>
                    <a:pt x="59162" y="126933"/>
                  </a:cubicBezTo>
                  <a:cubicBezTo>
                    <a:pt x="39664" y="121933"/>
                    <a:pt x="22788" y="133353"/>
                    <a:pt x="4449" y="141365"/>
                  </a:cubicBezTo>
                  <a:cubicBezTo>
                    <a:pt x="2636" y="129831"/>
                    <a:pt x="1124" y="122046"/>
                    <a:pt x="317" y="114206"/>
                  </a:cubicBezTo>
                  <a:cubicBezTo>
                    <a:pt x="-85" y="110342"/>
                    <a:pt x="-438" y="104830"/>
                    <a:pt x="1477" y="102557"/>
                  </a:cubicBezTo>
                  <a:cubicBezTo>
                    <a:pt x="20218" y="80739"/>
                    <a:pt x="18152" y="50966"/>
                    <a:pt x="25507" y="24830"/>
                  </a:cubicBezTo>
                  <a:cubicBezTo>
                    <a:pt x="27775" y="16818"/>
                    <a:pt x="30143" y="8807"/>
                    <a:pt x="32662" y="0"/>
                  </a:cubicBezTo>
                  <a:cubicBezTo>
                    <a:pt x="45861" y="10398"/>
                    <a:pt x="56845" y="18296"/>
                    <a:pt x="66921" y="27500"/>
                  </a:cubicBezTo>
                  <a:cubicBezTo>
                    <a:pt x="70498" y="30796"/>
                    <a:pt x="73168" y="37046"/>
                    <a:pt x="73923" y="42387"/>
                  </a:cubicBezTo>
                  <a:cubicBezTo>
                    <a:pt x="78709" y="75682"/>
                    <a:pt x="83143" y="109092"/>
                    <a:pt x="86821" y="142558"/>
                  </a:cubicBezTo>
                  <a:cubicBezTo>
                    <a:pt x="87576" y="149206"/>
                    <a:pt x="84554" y="156422"/>
                    <a:pt x="82790" y="165853"/>
                  </a:cubicBezTo>
                  <a:close/>
                  <a:moveTo>
                    <a:pt x="57802" y="104092"/>
                  </a:moveTo>
                  <a:cubicBezTo>
                    <a:pt x="54980" y="87217"/>
                    <a:pt x="52864" y="74319"/>
                    <a:pt x="50497" y="61478"/>
                  </a:cubicBezTo>
                  <a:cubicBezTo>
                    <a:pt x="50295" y="60341"/>
                    <a:pt x="48430" y="59546"/>
                    <a:pt x="45307" y="56819"/>
                  </a:cubicBezTo>
                  <a:cubicBezTo>
                    <a:pt x="40471" y="71592"/>
                    <a:pt x="35886" y="85512"/>
                    <a:pt x="30496" y="101989"/>
                  </a:cubicBezTo>
                  <a:cubicBezTo>
                    <a:pt x="40672" y="102785"/>
                    <a:pt x="47625" y="103296"/>
                    <a:pt x="57802" y="104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3BCAA21-D5DE-3496-53AD-DCB70E4418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31489" y="5392298"/>
              <a:ext cx="155989" cy="101364"/>
            </a:xfrm>
            <a:custGeom>
              <a:avLst/>
              <a:gdLst>
                <a:gd name="connsiteX0" fmla="*/ 44222 w 155989"/>
                <a:gd name="connsiteY0" fmla="*/ 9612 h 101364"/>
                <a:gd name="connsiteX1" fmla="*/ 23667 w 155989"/>
                <a:gd name="connsiteY1" fmla="*/ 53192 h 101364"/>
                <a:gd name="connsiteX2" fmla="*/ 45734 w 155989"/>
                <a:gd name="connsiteY2" fmla="*/ 82510 h 101364"/>
                <a:gd name="connsiteX3" fmla="*/ 77171 w 155989"/>
                <a:gd name="connsiteY3" fmla="*/ 53078 h 101364"/>
                <a:gd name="connsiteX4" fmla="*/ 82713 w 155989"/>
                <a:gd name="connsiteY4" fmla="*/ 27339 h 101364"/>
                <a:gd name="connsiteX5" fmla="*/ 139441 w 155989"/>
                <a:gd name="connsiteY5" fmla="*/ 12226 h 101364"/>
                <a:gd name="connsiteX6" fmla="*/ 155311 w 155989"/>
                <a:gd name="connsiteY6" fmla="*/ 49499 h 101364"/>
                <a:gd name="connsiteX7" fmla="*/ 122110 w 155989"/>
                <a:gd name="connsiteY7" fmla="*/ 86999 h 101364"/>
                <a:gd name="connsiteX8" fmla="*/ 84275 w 155989"/>
                <a:gd name="connsiteY8" fmla="*/ 79726 h 101364"/>
                <a:gd name="connsiteX9" fmla="*/ 68858 w 155989"/>
                <a:gd name="connsiteY9" fmla="*/ 91658 h 101364"/>
                <a:gd name="connsiteX10" fmla="*/ 11123 w 155989"/>
                <a:gd name="connsiteY10" fmla="*/ 86033 h 101364"/>
                <a:gd name="connsiteX11" fmla="*/ 10720 w 155989"/>
                <a:gd name="connsiteY11" fmla="*/ 9896 h 101364"/>
                <a:gd name="connsiteX12" fmla="*/ 44272 w 155989"/>
                <a:gd name="connsiteY12" fmla="*/ 9669 h 101364"/>
                <a:gd name="connsiteX13" fmla="*/ 98079 w 155989"/>
                <a:gd name="connsiteY13" fmla="*/ 37567 h 101364"/>
                <a:gd name="connsiteX14" fmla="*/ 113596 w 155989"/>
                <a:gd name="connsiteY14" fmla="*/ 65919 h 101364"/>
                <a:gd name="connsiteX15" fmla="*/ 130322 w 155989"/>
                <a:gd name="connsiteY15" fmla="*/ 53987 h 101364"/>
                <a:gd name="connsiteX16" fmla="*/ 127400 w 155989"/>
                <a:gd name="connsiteY16" fmla="*/ 31998 h 101364"/>
                <a:gd name="connsiteX17" fmla="*/ 98129 w 155989"/>
                <a:gd name="connsiteY17" fmla="*/ 37623 h 10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989" h="101364">
                  <a:moveTo>
                    <a:pt x="44222" y="9612"/>
                  </a:moveTo>
                  <a:cubicBezTo>
                    <a:pt x="26539" y="19555"/>
                    <a:pt x="20443" y="33703"/>
                    <a:pt x="23667" y="53192"/>
                  </a:cubicBezTo>
                  <a:cubicBezTo>
                    <a:pt x="26690" y="71487"/>
                    <a:pt x="34549" y="82397"/>
                    <a:pt x="45734" y="82510"/>
                  </a:cubicBezTo>
                  <a:cubicBezTo>
                    <a:pt x="58933" y="82624"/>
                    <a:pt x="74501" y="67965"/>
                    <a:pt x="77171" y="53078"/>
                  </a:cubicBezTo>
                  <a:cubicBezTo>
                    <a:pt x="78733" y="44385"/>
                    <a:pt x="78833" y="34555"/>
                    <a:pt x="82713" y="27339"/>
                  </a:cubicBezTo>
                  <a:cubicBezTo>
                    <a:pt x="93292" y="7794"/>
                    <a:pt x="121506" y="1032"/>
                    <a:pt x="139441" y="12226"/>
                  </a:cubicBezTo>
                  <a:cubicBezTo>
                    <a:pt x="152036" y="20067"/>
                    <a:pt x="158132" y="34271"/>
                    <a:pt x="155311" y="49499"/>
                  </a:cubicBezTo>
                  <a:cubicBezTo>
                    <a:pt x="151532" y="69726"/>
                    <a:pt x="138080" y="86601"/>
                    <a:pt x="122110" y="86999"/>
                  </a:cubicBezTo>
                  <a:cubicBezTo>
                    <a:pt x="110976" y="87283"/>
                    <a:pt x="99792" y="82908"/>
                    <a:pt x="84275" y="79726"/>
                  </a:cubicBezTo>
                  <a:cubicBezTo>
                    <a:pt x="81907" y="81601"/>
                    <a:pt x="75609" y="87056"/>
                    <a:pt x="68858" y="91658"/>
                  </a:cubicBezTo>
                  <a:cubicBezTo>
                    <a:pt x="47346" y="106488"/>
                    <a:pt x="24221" y="104101"/>
                    <a:pt x="11123" y="86033"/>
                  </a:cubicBezTo>
                  <a:cubicBezTo>
                    <a:pt x="-3538" y="65806"/>
                    <a:pt x="-3739" y="28305"/>
                    <a:pt x="10720" y="9896"/>
                  </a:cubicBezTo>
                  <a:cubicBezTo>
                    <a:pt x="20796" y="-2945"/>
                    <a:pt x="28503" y="-3570"/>
                    <a:pt x="44272" y="9669"/>
                  </a:cubicBezTo>
                  <a:close/>
                  <a:moveTo>
                    <a:pt x="98079" y="37567"/>
                  </a:moveTo>
                  <a:cubicBezTo>
                    <a:pt x="98482" y="50635"/>
                    <a:pt x="100446" y="62397"/>
                    <a:pt x="113596" y="65919"/>
                  </a:cubicBezTo>
                  <a:cubicBezTo>
                    <a:pt x="122261" y="68192"/>
                    <a:pt x="126997" y="61771"/>
                    <a:pt x="130322" y="53987"/>
                  </a:cubicBezTo>
                  <a:cubicBezTo>
                    <a:pt x="133647" y="46033"/>
                    <a:pt x="134655" y="37567"/>
                    <a:pt x="127400" y="31998"/>
                  </a:cubicBezTo>
                  <a:cubicBezTo>
                    <a:pt x="116569" y="23703"/>
                    <a:pt x="106996" y="28589"/>
                    <a:pt x="98129" y="37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BA1E870-7D80-161F-0147-DCF64A7C19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2846" y="2099275"/>
              <a:ext cx="98090" cy="140285"/>
            </a:xfrm>
            <a:custGeom>
              <a:avLst/>
              <a:gdLst>
                <a:gd name="connsiteX0" fmla="*/ 67912 w 98090"/>
                <a:gd name="connsiteY0" fmla="*/ 71875 h 140285"/>
                <a:gd name="connsiteX1" fmla="*/ 40908 w 98090"/>
                <a:gd name="connsiteY1" fmla="*/ 95398 h 140285"/>
                <a:gd name="connsiteX2" fmla="*/ 29120 w 98090"/>
                <a:gd name="connsiteY2" fmla="*/ 129830 h 140285"/>
                <a:gd name="connsiteX3" fmla="*/ 16071 w 98090"/>
                <a:gd name="connsiteY3" fmla="*/ 140285 h 140285"/>
                <a:gd name="connsiteX4" fmla="*/ 8312 w 98090"/>
                <a:gd name="connsiteY4" fmla="*/ 125001 h 140285"/>
                <a:gd name="connsiteX5" fmla="*/ 9521 w 98090"/>
                <a:gd name="connsiteY5" fmla="*/ 107955 h 140285"/>
                <a:gd name="connsiteX6" fmla="*/ 0 w 98090"/>
                <a:gd name="connsiteY6" fmla="*/ 76364 h 140285"/>
                <a:gd name="connsiteX7" fmla="*/ 14610 w 98090"/>
                <a:gd name="connsiteY7" fmla="*/ 48750 h 140285"/>
                <a:gd name="connsiteX8" fmla="*/ 17330 w 98090"/>
                <a:gd name="connsiteY8" fmla="*/ 19375 h 140285"/>
                <a:gd name="connsiteX9" fmla="*/ 18691 w 98090"/>
                <a:gd name="connsiteY9" fmla="*/ 12216 h 140285"/>
                <a:gd name="connsiteX10" fmla="*/ 27558 w 98090"/>
                <a:gd name="connsiteY10" fmla="*/ 0 h 140285"/>
                <a:gd name="connsiteX11" fmla="*/ 34258 w 98090"/>
                <a:gd name="connsiteY11" fmla="*/ 13296 h 140285"/>
                <a:gd name="connsiteX12" fmla="*/ 34560 w 98090"/>
                <a:gd name="connsiteY12" fmla="*/ 49773 h 140285"/>
                <a:gd name="connsiteX13" fmla="*/ 50582 w 98090"/>
                <a:gd name="connsiteY13" fmla="*/ 20625 h 140285"/>
                <a:gd name="connsiteX14" fmla="*/ 71792 w 98090"/>
                <a:gd name="connsiteY14" fmla="*/ 6534 h 140285"/>
                <a:gd name="connsiteX15" fmla="*/ 88467 w 98090"/>
                <a:gd name="connsiteY15" fmla="*/ 27216 h 140285"/>
                <a:gd name="connsiteX16" fmla="*/ 98090 w 98090"/>
                <a:gd name="connsiteY16" fmla="*/ 57728 h 140285"/>
                <a:gd name="connsiteX17" fmla="*/ 83933 w 98090"/>
                <a:gd name="connsiteY17" fmla="*/ 116080 h 140285"/>
                <a:gd name="connsiteX18" fmla="*/ 67812 w 98090"/>
                <a:gd name="connsiteY18" fmla="*/ 71875 h 1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090" h="140285">
                  <a:moveTo>
                    <a:pt x="67912" y="71875"/>
                  </a:moveTo>
                  <a:cubicBezTo>
                    <a:pt x="51539" y="70796"/>
                    <a:pt x="44334" y="79489"/>
                    <a:pt x="40908" y="95398"/>
                  </a:cubicBezTo>
                  <a:cubicBezTo>
                    <a:pt x="38339" y="107273"/>
                    <a:pt x="34208" y="119035"/>
                    <a:pt x="29120" y="129830"/>
                  </a:cubicBezTo>
                  <a:cubicBezTo>
                    <a:pt x="26902" y="134603"/>
                    <a:pt x="20554" y="136876"/>
                    <a:pt x="16071" y="140285"/>
                  </a:cubicBezTo>
                  <a:cubicBezTo>
                    <a:pt x="13401" y="135228"/>
                    <a:pt x="9471" y="130455"/>
                    <a:pt x="8312" y="125001"/>
                  </a:cubicBezTo>
                  <a:cubicBezTo>
                    <a:pt x="7204" y="119717"/>
                    <a:pt x="8564" y="113580"/>
                    <a:pt x="9521" y="107955"/>
                  </a:cubicBezTo>
                  <a:cubicBezTo>
                    <a:pt x="11687" y="95398"/>
                    <a:pt x="13149" y="83296"/>
                    <a:pt x="0" y="76364"/>
                  </a:cubicBezTo>
                  <a:cubicBezTo>
                    <a:pt x="5592" y="66137"/>
                    <a:pt x="11839" y="58069"/>
                    <a:pt x="14610" y="48750"/>
                  </a:cubicBezTo>
                  <a:cubicBezTo>
                    <a:pt x="17330" y="39659"/>
                    <a:pt x="16525" y="29205"/>
                    <a:pt x="17330" y="19375"/>
                  </a:cubicBezTo>
                  <a:cubicBezTo>
                    <a:pt x="17532" y="16932"/>
                    <a:pt x="17532" y="14091"/>
                    <a:pt x="18691" y="12216"/>
                  </a:cubicBezTo>
                  <a:cubicBezTo>
                    <a:pt x="21311" y="7898"/>
                    <a:pt x="24585" y="4034"/>
                    <a:pt x="27558" y="0"/>
                  </a:cubicBezTo>
                  <a:cubicBezTo>
                    <a:pt x="29875" y="4432"/>
                    <a:pt x="33805" y="8636"/>
                    <a:pt x="34258" y="13296"/>
                  </a:cubicBezTo>
                  <a:cubicBezTo>
                    <a:pt x="35266" y="23750"/>
                    <a:pt x="34560" y="34432"/>
                    <a:pt x="34560" y="49773"/>
                  </a:cubicBezTo>
                  <a:cubicBezTo>
                    <a:pt x="41110" y="37841"/>
                    <a:pt x="45544" y="29034"/>
                    <a:pt x="50582" y="20625"/>
                  </a:cubicBezTo>
                  <a:cubicBezTo>
                    <a:pt x="55569" y="12273"/>
                    <a:pt x="61312" y="4545"/>
                    <a:pt x="71792" y="6534"/>
                  </a:cubicBezTo>
                  <a:cubicBezTo>
                    <a:pt x="82069" y="8523"/>
                    <a:pt x="85445" y="17727"/>
                    <a:pt x="88467" y="27216"/>
                  </a:cubicBezTo>
                  <a:cubicBezTo>
                    <a:pt x="91490" y="36648"/>
                    <a:pt x="94463" y="46137"/>
                    <a:pt x="98090" y="57728"/>
                  </a:cubicBezTo>
                  <a:cubicBezTo>
                    <a:pt x="86149" y="71762"/>
                    <a:pt x="101919" y="99205"/>
                    <a:pt x="83933" y="116080"/>
                  </a:cubicBezTo>
                  <a:cubicBezTo>
                    <a:pt x="66955" y="106478"/>
                    <a:pt x="76275" y="85626"/>
                    <a:pt x="67812" y="7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DFAB3D6-8B90-E41E-4ED4-337A4213E5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9178" y="5748346"/>
              <a:ext cx="149518" cy="83088"/>
            </a:xfrm>
            <a:custGeom>
              <a:avLst/>
              <a:gdLst>
                <a:gd name="connsiteX0" fmla="*/ 73852 w 149518"/>
                <a:gd name="connsiteY0" fmla="*/ 50896 h 83088"/>
                <a:gd name="connsiteX1" fmla="*/ 79544 w 149518"/>
                <a:gd name="connsiteY1" fmla="*/ 33226 h 83088"/>
                <a:gd name="connsiteX2" fmla="*/ 91786 w 149518"/>
                <a:gd name="connsiteY2" fmla="*/ 14760 h 83088"/>
                <a:gd name="connsiteX3" fmla="*/ 110226 w 149518"/>
                <a:gd name="connsiteY3" fmla="*/ 28056 h 83088"/>
                <a:gd name="connsiteX4" fmla="*/ 139446 w 149518"/>
                <a:gd name="connsiteY4" fmla="*/ 24021 h 83088"/>
                <a:gd name="connsiteX5" fmla="*/ 147558 w 149518"/>
                <a:gd name="connsiteY5" fmla="*/ 67772 h 83088"/>
                <a:gd name="connsiteX6" fmla="*/ 135316 w 149518"/>
                <a:gd name="connsiteY6" fmla="*/ 71010 h 83088"/>
                <a:gd name="connsiteX7" fmla="*/ 124836 w 149518"/>
                <a:gd name="connsiteY7" fmla="*/ 56067 h 83088"/>
                <a:gd name="connsiteX8" fmla="*/ 90527 w 149518"/>
                <a:gd name="connsiteY8" fmla="*/ 66806 h 83088"/>
                <a:gd name="connsiteX9" fmla="*/ 51281 w 149518"/>
                <a:gd name="connsiteY9" fmla="*/ 72033 h 83088"/>
                <a:gd name="connsiteX10" fmla="*/ 38132 w 149518"/>
                <a:gd name="connsiteY10" fmla="*/ 79022 h 83088"/>
                <a:gd name="connsiteX11" fmla="*/ 448 w 149518"/>
                <a:gd name="connsiteY11" fmla="*/ 45555 h 83088"/>
                <a:gd name="connsiteX12" fmla="*/ 14906 w 149518"/>
                <a:gd name="connsiteY12" fmla="*/ 10555 h 83088"/>
                <a:gd name="connsiteX13" fmla="*/ 51080 w 149518"/>
                <a:gd name="connsiteY13" fmla="*/ 10499 h 83088"/>
                <a:gd name="connsiteX14" fmla="*/ 69267 w 149518"/>
                <a:gd name="connsiteY14" fmla="*/ 51465 h 83088"/>
                <a:gd name="connsiteX15" fmla="*/ 73802 w 149518"/>
                <a:gd name="connsiteY15" fmla="*/ 50953 h 83088"/>
                <a:gd name="connsiteX16" fmla="*/ 46797 w 149518"/>
                <a:gd name="connsiteY16" fmla="*/ 20101 h 83088"/>
                <a:gd name="connsiteX17" fmla="*/ 22564 w 149518"/>
                <a:gd name="connsiteY17" fmla="*/ 37885 h 83088"/>
                <a:gd name="connsiteX18" fmla="*/ 29265 w 149518"/>
                <a:gd name="connsiteY18" fmla="*/ 63056 h 83088"/>
                <a:gd name="connsiteX19" fmla="*/ 46848 w 149518"/>
                <a:gd name="connsiteY19" fmla="*/ 20101 h 8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9518" h="83088">
                  <a:moveTo>
                    <a:pt x="73852" y="50896"/>
                  </a:moveTo>
                  <a:cubicBezTo>
                    <a:pt x="75715" y="44987"/>
                    <a:pt x="76874" y="38624"/>
                    <a:pt x="79544" y="33226"/>
                  </a:cubicBezTo>
                  <a:cubicBezTo>
                    <a:pt x="82919" y="26465"/>
                    <a:pt x="86296" y="17715"/>
                    <a:pt x="91786" y="14760"/>
                  </a:cubicBezTo>
                  <a:cubicBezTo>
                    <a:pt x="101057" y="9760"/>
                    <a:pt x="105591" y="20044"/>
                    <a:pt x="110226" y="28056"/>
                  </a:cubicBezTo>
                  <a:cubicBezTo>
                    <a:pt x="119395" y="20328"/>
                    <a:pt x="128665" y="13623"/>
                    <a:pt x="139446" y="24021"/>
                  </a:cubicBezTo>
                  <a:cubicBezTo>
                    <a:pt x="146802" y="31124"/>
                    <a:pt x="152747" y="59078"/>
                    <a:pt x="147558" y="67772"/>
                  </a:cubicBezTo>
                  <a:cubicBezTo>
                    <a:pt x="145694" y="70840"/>
                    <a:pt x="137935" y="72886"/>
                    <a:pt x="135316" y="71010"/>
                  </a:cubicBezTo>
                  <a:cubicBezTo>
                    <a:pt x="130781" y="67715"/>
                    <a:pt x="128110" y="61067"/>
                    <a:pt x="124836" y="56067"/>
                  </a:cubicBezTo>
                  <a:cubicBezTo>
                    <a:pt x="114558" y="59306"/>
                    <a:pt x="104030" y="62601"/>
                    <a:pt x="90527" y="66806"/>
                  </a:cubicBezTo>
                  <a:cubicBezTo>
                    <a:pt x="74153" y="87090"/>
                    <a:pt x="70124" y="87943"/>
                    <a:pt x="51281" y="72033"/>
                  </a:cubicBezTo>
                  <a:cubicBezTo>
                    <a:pt x="47150" y="74249"/>
                    <a:pt x="42817" y="77204"/>
                    <a:pt x="38132" y="79022"/>
                  </a:cubicBezTo>
                  <a:cubicBezTo>
                    <a:pt x="16317" y="87601"/>
                    <a:pt x="-3230" y="71181"/>
                    <a:pt x="448" y="45555"/>
                  </a:cubicBezTo>
                  <a:cubicBezTo>
                    <a:pt x="2210" y="33226"/>
                    <a:pt x="8005" y="20499"/>
                    <a:pt x="14906" y="10555"/>
                  </a:cubicBezTo>
                  <a:cubicBezTo>
                    <a:pt x="25890" y="-5297"/>
                    <a:pt x="35966" y="-1604"/>
                    <a:pt x="51080" y="10499"/>
                  </a:cubicBezTo>
                  <a:cubicBezTo>
                    <a:pt x="64682" y="21351"/>
                    <a:pt x="68764" y="34476"/>
                    <a:pt x="69267" y="51465"/>
                  </a:cubicBezTo>
                  <a:cubicBezTo>
                    <a:pt x="70778" y="51294"/>
                    <a:pt x="72290" y="51124"/>
                    <a:pt x="73802" y="50953"/>
                  </a:cubicBezTo>
                  <a:close/>
                  <a:moveTo>
                    <a:pt x="46797" y="20101"/>
                  </a:moveTo>
                  <a:cubicBezTo>
                    <a:pt x="30525" y="16067"/>
                    <a:pt x="26443" y="27374"/>
                    <a:pt x="22564" y="37885"/>
                  </a:cubicBezTo>
                  <a:cubicBezTo>
                    <a:pt x="18987" y="47601"/>
                    <a:pt x="18987" y="56919"/>
                    <a:pt x="29265" y="63056"/>
                  </a:cubicBezTo>
                  <a:cubicBezTo>
                    <a:pt x="44934" y="53794"/>
                    <a:pt x="42314" y="36294"/>
                    <a:pt x="46848" y="20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DA01CB0-390D-3195-3B6F-D69F806CC4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87059" y="6384297"/>
              <a:ext cx="138062" cy="224042"/>
            </a:xfrm>
            <a:custGeom>
              <a:avLst/>
              <a:gdLst>
                <a:gd name="connsiteX0" fmla="*/ 138063 w 138062"/>
                <a:gd name="connsiteY0" fmla="*/ 11257 h 224042"/>
                <a:gd name="connsiteX1" fmla="*/ 95088 w 138062"/>
                <a:gd name="connsiteY1" fmla="*/ 26768 h 224042"/>
                <a:gd name="connsiteX2" fmla="*/ 50955 w 138062"/>
                <a:gd name="connsiteY2" fmla="*/ 38245 h 224042"/>
                <a:gd name="connsiteX3" fmla="*/ 38411 w 138062"/>
                <a:gd name="connsiteY3" fmla="*/ 224042 h 224042"/>
                <a:gd name="connsiteX4" fmla="*/ 5009 w 138062"/>
                <a:gd name="connsiteY4" fmla="*/ 193928 h 224042"/>
                <a:gd name="connsiteX5" fmla="*/ 223 w 138062"/>
                <a:gd name="connsiteY5" fmla="*/ 128019 h 224042"/>
                <a:gd name="connsiteX6" fmla="*/ 26874 w 138062"/>
                <a:gd name="connsiteY6" fmla="*/ 29495 h 224042"/>
                <a:gd name="connsiteX7" fmla="*/ 52669 w 138062"/>
                <a:gd name="connsiteY7" fmla="*/ 11768 h 224042"/>
                <a:gd name="connsiteX8" fmla="*/ 86877 w 138062"/>
                <a:gd name="connsiteY8" fmla="*/ 4439 h 224042"/>
                <a:gd name="connsiteX9" fmla="*/ 115039 w 138062"/>
                <a:gd name="connsiteY9" fmla="*/ 63 h 224042"/>
                <a:gd name="connsiteX10" fmla="*/ 138063 w 138062"/>
                <a:gd name="connsiteY10" fmla="*/ 11257 h 22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062" h="224042">
                  <a:moveTo>
                    <a:pt x="138063" y="11257"/>
                  </a:moveTo>
                  <a:cubicBezTo>
                    <a:pt x="125720" y="24211"/>
                    <a:pt x="109195" y="21654"/>
                    <a:pt x="95088" y="26768"/>
                  </a:cubicBezTo>
                  <a:cubicBezTo>
                    <a:pt x="81234" y="31768"/>
                    <a:pt x="66675" y="34268"/>
                    <a:pt x="50955" y="38245"/>
                  </a:cubicBezTo>
                  <a:cubicBezTo>
                    <a:pt x="24003" y="96655"/>
                    <a:pt x="15488" y="157849"/>
                    <a:pt x="38411" y="224042"/>
                  </a:cubicBezTo>
                  <a:cubicBezTo>
                    <a:pt x="17655" y="222792"/>
                    <a:pt x="7981" y="209724"/>
                    <a:pt x="5009" y="193928"/>
                  </a:cubicBezTo>
                  <a:cubicBezTo>
                    <a:pt x="979" y="172508"/>
                    <a:pt x="-634" y="149894"/>
                    <a:pt x="223" y="128019"/>
                  </a:cubicBezTo>
                  <a:cubicBezTo>
                    <a:pt x="1532" y="92962"/>
                    <a:pt x="12465" y="60462"/>
                    <a:pt x="26874" y="29495"/>
                  </a:cubicBezTo>
                  <a:cubicBezTo>
                    <a:pt x="32365" y="17677"/>
                    <a:pt x="39218" y="11200"/>
                    <a:pt x="52669" y="11768"/>
                  </a:cubicBezTo>
                  <a:cubicBezTo>
                    <a:pt x="63954" y="12280"/>
                    <a:pt x="75441" y="6824"/>
                    <a:pt x="86877" y="4439"/>
                  </a:cubicBezTo>
                  <a:cubicBezTo>
                    <a:pt x="96197" y="2506"/>
                    <a:pt x="105618" y="291"/>
                    <a:pt x="115039" y="63"/>
                  </a:cubicBezTo>
                  <a:cubicBezTo>
                    <a:pt x="123302" y="-107"/>
                    <a:pt x="132773" y="-732"/>
                    <a:pt x="138063" y="11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CBE672F-4E4E-377E-29AA-1D91DBA59D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9122" y="4429404"/>
              <a:ext cx="174631" cy="105398"/>
            </a:xfrm>
            <a:custGeom>
              <a:avLst/>
              <a:gdLst>
                <a:gd name="connsiteX0" fmla="*/ 65709 w 174631"/>
                <a:gd name="connsiteY0" fmla="*/ 73694 h 105398"/>
                <a:gd name="connsiteX1" fmla="*/ 79009 w 174631"/>
                <a:gd name="connsiteY1" fmla="*/ 12443 h 105398"/>
                <a:gd name="connsiteX2" fmla="*/ 87826 w 174631"/>
                <a:gd name="connsiteY2" fmla="*/ 5227 h 105398"/>
                <a:gd name="connsiteX3" fmla="*/ 96642 w 174631"/>
                <a:gd name="connsiteY3" fmla="*/ 27387 h 105398"/>
                <a:gd name="connsiteX4" fmla="*/ 126468 w 174631"/>
                <a:gd name="connsiteY4" fmla="*/ 19716 h 105398"/>
                <a:gd name="connsiteX5" fmla="*/ 135536 w 174631"/>
                <a:gd name="connsiteY5" fmla="*/ 14375 h 105398"/>
                <a:gd name="connsiteX6" fmla="*/ 174631 w 174631"/>
                <a:gd name="connsiteY6" fmla="*/ 21136 h 105398"/>
                <a:gd name="connsiteX7" fmla="*/ 147627 w 174631"/>
                <a:gd name="connsiteY7" fmla="*/ 40057 h 105398"/>
                <a:gd name="connsiteX8" fmla="*/ 137854 w 174631"/>
                <a:gd name="connsiteY8" fmla="*/ 69660 h 105398"/>
                <a:gd name="connsiteX9" fmla="*/ 132916 w 174631"/>
                <a:gd name="connsiteY9" fmla="*/ 69887 h 105398"/>
                <a:gd name="connsiteX10" fmla="*/ 124654 w 174631"/>
                <a:gd name="connsiteY10" fmla="*/ 45739 h 105398"/>
                <a:gd name="connsiteX11" fmla="*/ 93620 w 174631"/>
                <a:gd name="connsiteY11" fmla="*/ 42728 h 105398"/>
                <a:gd name="connsiteX12" fmla="*/ 90446 w 174631"/>
                <a:gd name="connsiteY12" fmla="*/ 73239 h 105398"/>
                <a:gd name="connsiteX13" fmla="*/ 77246 w 174631"/>
                <a:gd name="connsiteY13" fmla="*/ 99546 h 105398"/>
                <a:gd name="connsiteX14" fmla="*/ 51049 w 174631"/>
                <a:gd name="connsiteY14" fmla="*/ 87159 h 105398"/>
                <a:gd name="connsiteX15" fmla="*/ 24549 w 174631"/>
                <a:gd name="connsiteY15" fmla="*/ 51421 h 105398"/>
                <a:gd name="connsiteX16" fmla="*/ 4598 w 174631"/>
                <a:gd name="connsiteY16" fmla="*/ 105398 h 105398"/>
                <a:gd name="connsiteX17" fmla="*/ 315 w 174631"/>
                <a:gd name="connsiteY17" fmla="*/ 87728 h 105398"/>
                <a:gd name="connsiteX18" fmla="*/ 668 w 174631"/>
                <a:gd name="connsiteY18" fmla="*/ 18580 h 105398"/>
                <a:gd name="connsiteX19" fmla="*/ 8125 w 174631"/>
                <a:gd name="connsiteY19" fmla="*/ 0 h 105398"/>
                <a:gd name="connsiteX20" fmla="*/ 24045 w 174631"/>
                <a:gd name="connsiteY20" fmla="*/ 9943 h 105398"/>
                <a:gd name="connsiteX21" fmla="*/ 52207 w 174631"/>
                <a:gd name="connsiteY21" fmla="*/ 56989 h 105398"/>
                <a:gd name="connsiteX22" fmla="*/ 65659 w 174631"/>
                <a:gd name="connsiteY22" fmla="*/ 73523 h 10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631" h="105398">
                  <a:moveTo>
                    <a:pt x="65709" y="73694"/>
                  </a:moveTo>
                  <a:cubicBezTo>
                    <a:pt x="70445" y="51364"/>
                    <a:pt x="74425" y="31818"/>
                    <a:pt x="79009" y="12443"/>
                  </a:cubicBezTo>
                  <a:cubicBezTo>
                    <a:pt x="79563" y="10114"/>
                    <a:pt x="83392" y="8750"/>
                    <a:pt x="87826" y="5227"/>
                  </a:cubicBezTo>
                  <a:cubicBezTo>
                    <a:pt x="90748" y="12557"/>
                    <a:pt x="93217" y="18693"/>
                    <a:pt x="96642" y="27387"/>
                  </a:cubicBezTo>
                  <a:cubicBezTo>
                    <a:pt x="105963" y="25057"/>
                    <a:pt x="116291" y="22727"/>
                    <a:pt x="126468" y="19716"/>
                  </a:cubicBezTo>
                  <a:cubicBezTo>
                    <a:pt x="129742" y="18750"/>
                    <a:pt x="132765" y="14034"/>
                    <a:pt x="135536" y="14375"/>
                  </a:cubicBezTo>
                  <a:cubicBezTo>
                    <a:pt x="148282" y="15909"/>
                    <a:pt x="160978" y="18636"/>
                    <a:pt x="174631" y="21136"/>
                  </a:cubicBezTo>
                  <a:cubicBezTo>
                    <a:pt x="170550" y="35852"/>
                    <a:pt x="156242" y="31591"/>
                    <a:pt x="147627" y="40057"/>
                  </a:cubicBezTo>
                  <a:cubicBezTo>
                    <a:pt x="144655" y="49034"/>
                    <a:pt x="141279" y="59375"/>
                    <a:pt x="137854" y="69660"/>
                  </a:cubicBezTo>
                  <a:cubicBezTo>
                    <a:pt x="136191" y="69716"/>
                    <a:pt x="134579" y="69830"/>
                    <a:pt x="132916" y="69887"/>
                  </a:cubicBezTo>
                  <a:cubicBezTo>
                    <a:pt x="130297" y="62273"/>
                    <a:pt x="127677" y="54603"/>
                    <a:pt x="124654" y="45739"/>
                  </a:cubicBezTo>
                  <a:cubicBezTo>
                    <a:pt x="115435" y="44830"/>
                    <a:pt x="105408" y="43864"/>
                    <a:pt x="93620" y="42728"/>
                  </a:cubicBezTo>
                  <a:cubicBezTo>
                    <a:pt x="92612" y="52671"/>
                    <a:pt x="92158" y="63125"/>
                    <a:pt x="90446" y="73239"/>
                  </a:cubicBezTo>
                  <a:cubicBezTo>
                    <a:pt x="88682" y="83466"/>
                    <a:pt x="88481" y="95171"/>
                    <a:pt x="77246" y="99546"/>
                  </a:cubicBezTo>
                  <a:cubicBezTo>
                    <a:pt x="65205" y="104262"/>
                    <a:pt x="57900" y="96251"/>
                    <a:pt x="51049" y="87159"/>
                  </a:cubicBezTo>
                  <a:cubicBezTo>
                    <a:pt x="42182" y="75341"/>
                    <a:pt x="33416" y="63409"/>
                    <a:pt x="24549" y="51421"/>
                  </a:cubicBezTo>
                  <a:cubicBezTo>
                    <a:pt x="12306" y="66591"/>
                    <a:pt x="25506" y="91989"/>
                    <a:pt x="4598" y="105398"/>
                  </a:cubicBezTo>
                  <a:cubicBezTo>
                    <a:pt x="2734" y="97955"/>
                    <a:pt x="366" y="92841"/>
                    <a:pt x="315" y="87728"/>
                  </a:cubicBezTo>
                  <a:cubicBezTo>
                    <a:pt x="-37" y="64660"/>
                    <a:pt x="-289" y="41591"/>
                    <a:pt x="668" y="18580"/>
                  </a:cubicBezTo>
                  <a:cubicBezTo>
                    <a:pt x="920" y="12273"/>
                    <a:pt x="5505" y="6193"/>
                    <a:pt x="8125" y="0"/>
                  </a:cubicBezTo>
                  <a:cubicBezTo>
                    <a:pt x="13515" y="3239"/>
                    <a:pt x="20669" y="5000"/>
                    <a:pt x="24045" y="9943"/>
                  </a:cubicBezTo>
                  <a:cubicBezTo>
                    <a:pt x="34171" y="25000"/>
                    <a:pt x="42635" y="41421"/>
                    <a:pt x="52207" y="56989"/>
                  </a:cubicBezTo>
                  <a:cubicBezTo>
                    <a:pt x="55683" y="62671"/>
                    <a:pt x="60470" y="67273"/>
                    <a:pt x="65659" y="7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0EC2945-485F-DC1E-8658-FDCB434CE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6311" y="2057225"/>
              <a:ext cx="294170" cy="27921"/>
            </a:xfrm>
            <a:custGeom>
              <a:avLst/>
              <a:gdLst>
                <a:gd name="connsiteX0" fmla="*/ 1663 w 294170"/>
                <a:gd name="connsiteY0" fmla="*/ 27845 h 27921"/>
                <a:gd name="connsiteX1" fmla="*/ 8212 w 294170"/>
                <a:gd name="connsiteY1" fmla="*/ 9095 h 27921"/>
                <a:gd name="connsiteX2" fmla="*/ 31538 w 294170"/>
                <a:gd name="connsiteY2" fmla="*/ 3186 h 27921"/>
                <a:gd name="connsiteX3" fmla="*/ 259861 w 294170"/>
                <a:gd name="connsiteY3" fmla="*/ 4 h 27921"/>
                <a:gd name="connsiteX4" fmla="*/ 288024 w 294170"/>
                <a:gd name="connsiteY4" fmla="*/ 4322 h 27921"/>
                <a:gd name="connsiteX5" fmla="*/ 294170 w 294170"/>
                <a:gd name="connsiteY5" fmla="*/ 12675 h 27921"/>
                <a:gd name="connsiteX6" fmla="*/ 288124 w 294170"/>
                <a:gd name="connsiteY6" fmla="*/ 21482 h 27921"/>
                <a:gd name="connsiteX7" fmla="*/ 270844 w 294170"/>
                <a:gd name="connsiteY7" fmla="*/ 23925 h 27921"/>
                <a:gd name="connsiteX8" fmla="*/ 33654 w 294170"/>
                <a:gd name="connsiteY8" fmla="*/ 27845 h 27921"/>
                <a:gd name="connsiteX9" fmla="*/ 1613 w 294170"/>
                <a:gd name="connsiteY9" fmla="*/ 27845 h 2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170" h="27921">
                  <a:moveTo>
                    <a:pt x="1663" y="27845"/>
                  </a:moveTo>
                  <a:cubicBezTo>
                    <a:pt x="-2368" y="17789"/>
                    <a:pt x="1360" y="11822"/>
                    <a:pt x="8212" y="9095"/>
                  </a:cubicBezTo>
                  <a:cubicBezTo>
                    <a:pt x="15669" y="6084"/>
                    <a:pt x="23679" y="3357"/>
                    <a:pt x="31538" y="3186"/>
                  </a:cubicBezTo>
                  <a:cubicBezTo>
                    <a:pt x="107663" y="1709"/>
                    <a:pt x="183737" y="686"/>
                    <a:pt x="259861" y="4"/>
                  </a:cubicBezTo>
                  <a:cubicBezTo>
                    <a:pt x="269282" y="-109"/>
                    <a:pt x="278804" y="2050"/>
                    <a:pt x="288024" y="4322"/>
                  </a:cubicBezTo>
                  <a:cubicBezTo>
                    <a:pt x="290644" y="4947"/>
                    <a:pt x="294220" y="9777"/>
                    <a:pt x="294170" y="12675"/>
                  </a:cubicBezTo>
                  <a:cubicBezTo>
                    <a:pt x="294170" y="15743"/>
                    <a:pt x="290845" y="20516"/>
                    <a:pt x="288124" y="21482"/>
                  </a:cubicBezTo>
                  <a:cubicBezTo>
                    <a:pt x="282684" y="23414"/>
                    <a:pt x="276638" y="23811"/>
                    <a:pt x="270844" y="23925"/>
                  </a:cubicBezTo>
                  <a:cubicBezTo>
                    <a:pt x="191798" y="25345"/>
                    <a:pt x="112751" y="26595"/>
                    <a:pt x="33654" y="27845"/>
                  </a:cubicBezTo>
                  <a:cubicBezTo>
                    <a:pt x="22822" y="28016"/>
                    <a:pt x="11990" y="27845"/>
                    <a:pt x="1613" y="27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4F1920-35D5-2B1D-9380-3FE3110348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0207" y="2093031"/>
              <a:ext cx="95751" cy="150577"/>
            </a:xfrm>
            <a:custGeom>
              <a:avLst/>
              <a:gdLst>
                <a:gd name="connsiteX0" fmla="*/ 20655 w 95751"/>
                <a:gd name="connsiteY0" fmla="*/ 145052 h 150577"/>
                <a:gd name="connsiteX1" fmla="*/ 43982 w 95751"/>
                <a:gd name="connsiteY1" fmla="*/ 127040 h 150577"/>
                <a:gd name="connsiteX2" fmla="*/ 69877 w 95751"/>
                <a:gd name="connsiteY2" fmla="*/ 104710 h 150577"/>
                <a:gd name="connsiteX3" fmla="*/ 62017 w 95751"/>
                <a:gd name="connsiteY3" fmla="*/ 59938 h 150577"/>
                <a:gd name="connsiteX4" fmla="*/ 37634 w 95751"/>
                <a:gd name="connsiteY4" fmla="*/ 39881 h 150577"/>
                <a:gd name="connsiteX5" fmla="*/ 28918 w 95751"/>
                <a:gd name="connsiteY5" fmla="*/ 82495 h 150577"/>
                <a:gd name="connsiteX6" fmla="*/ 23275 w 95751"/>
                <a:gd name="connsiteY6" fmla="*/ 116358 h 150577"/>
                <a:gd name="connsiteX7" fmla="*/ 9420 w 95751"/>
                <a:gd name="connsiteY7" fmla="*/ 128745 h 150577"/>
                <a:gd name="connsiteX8" fmla="*/ 0 w 95751"/>
                <a:gd name="connsiteY8" fmla="*/ 112551 h 150577"/>
                <a:gd name="connsiteX9" fmla="*/ 1108 w 95751"/>
                <a:gd name="connsiteY9" fmla="*/ 92835 h 150577"/>
                <a:gd name="connsiteX10" fmla="*/ 4887 w 95751"/>
                <a:gd name="connsiteY10" fmla="*/ 1983 h 150577"/>
                <a:gd name="connsiteX11" fmla="*/ 26751 w 95751"/>
                <a:gd name="connsiteY11" fmla="*/ 13233 h 150577"/>
                <a:gd name="connsiteX12" fmla="*/ 36122 w 95751"/>
                <a:gd name="connsiteY12" fmla="*/ 4198 h 150577"/>
                <a:gd name="connsiteX13" fmla="*/ 59498 w 95751"/>
                <a:gd name="connsiteY13" fmla="*/ 15789 h 150577"/>
                <a:gd name="connsiteX14" fmla="*/ 81918 w 95751"/>
                <a:gd name="connsiteY14" fmla="*/ 51926 h 150577"/>
                <a:gd name="connsiteX15" fmla="*/ 91742 w 95751"/>
                <a:gd name="connsiteY15" fmla="*/ 105960 h 150577"/>
                <a:gd name="connsiteX16" fmla="*/ 39095 w 95751"/>
                <a:gd name="connsiteY16" fmla="*/ 150336 h 150577"/>
                <a:gd name="connsiteX17" fmla="*/ 20655 w 95751"/>
                <a:gd name="connsiteY17" fmla="*/ 145109 h 15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751" h="150577">
                  <a:moveTo>
                    <a:pt x="20655" y="145052"/>
                  </a:moveTo>
                  <a:cubicBezTo>
                    <a:pt x="31437" y="136756"/>
                    <a:pt x="37836" y="132097"/>
                    <a:pt x="43982" y="127040"/>
                  </a:cubicBezTo>
                  <a:cubicBezTo>
                    <a:pt x="52798" y="119824"/>
                    <a:pt x="62673" y="113631"/>
                    <a:pt x="69877" y="104710"/>
                  </a:cubicBezTo>
                  <a:cubicBezTo>
                    <a:pt x="82623" y="88915"/>
                    <a:pt x="78391" y="70392"/>
                    <a:pt x="62017" y="59938"/>
                  </a:cubicBezTo>
                  <a:cubicBezTo>
                    <a:pt x="54108" y="54881"/>
                    <a:pt x="47206" y="47892"/>
                    <a:pt x="37634" y="39881"/>
                  </a:cubicBezTo>
                  <a:cubicBezTo>
                    <a:pt x="34812" y="53517"/>
                    <a:pt x="31587" y="67949"/>
                    <a:pt x="28918" y="82495"/>
                  </a:cubicBezTo>
                  <a:cubicBezTo>
                    <a:pt x="26852" y="93745"/>
                    <a:pt x="26751" y="105733"/>
                    <a:pt x="23275" y="116358"/>
                  </a:cubicBezTo>
                  <a:cubicBezTo>
                    <a:pt x="21462" y="121870"/>
                    <a:pt x="14458" y="128233"/>
                    <a:pt x="9420" y="128745"/>
                  </a:cubicBezTo>
                  <a:cubicBezTo>
                    <a:pt x="1108" y="129540"/>
                    <a:pt x="0" y="120222"/>
                    <a:pt x="0" y="112551"/>
                  </a:cubicBezTo>
                  <a:cubicBezTo>
                    <a:pt x="0" y="105960"/>
                    <a:pt x="806" y="99426"/>
                    <a:pt x="1108" y="92835"/>
                  </a:cubicBezTo>
                  <a:cubicBezTo>
                    <a:pt x="2368" y="62665"/>
                    <a:pt x="3627" y="32551"/>
                    <a:pt x="4887" y="1983"/>
                  </a:cubicBezTo>
                  <a:cubicBezTo>
                    <a:pt x="15819" y="-4608"/>
                    <a:pt x="19900" y="6812"/>
                    <a:pt x="26751" y="13233"/>
                  </a:cubicBezTo>
                  <a:cubicBezTo>
                    <a:pt x="29825" y="10221"/>
                    <a:pt x="32545" y="6187"/>
                    <a:pt x="36122" y="4198"/>
                  </a:cubicBezTo>
                  <a:cubicBezTo>
                    <a:pt x="47458" y="-2108"/>
                    <a:pt x="57635" y="1812"/>
                    <a:pt x="59498" y="15789"/>
                  </a:cubicBezTo>
                  <a:cubicBezTo>
                    <a:pt x="61815" y="33005"/>
                    <a:pt x="69776" y="42551"/>
                    <a:pt x="81918" y="51926"/>
                  </a:cubicBezTo>
                  <a:cubicBezTo>
                    <a:pt x="95973" y="62779"/>
                    <a:pt x="99450" y="87949"/>
                    <a:pt x="91742" y="105960"/>
                  </a:cubicBezTo>
                  <a:cubicBezTo>
                    <a:pt x="81061" y="130847"/>
                    <a:pt x="61615" y="143347"/>
                    <a:pt x="39095" y="150336"/>
                  </a:cubicBezTo>
                  <a:cubicBezTo>
                    <a:pt x="35317" y="151529"/>
                    <a:pt x="30429" y="148063"/>
                    <a:pt x="20655" y="14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DA34E96-E925-7702-3E90-4B8692EECA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37115" y="6331243"/>
              <a:ext cx="94967" cy="197867"/>
            </a:xfrm>
            <a:custGeom>
              <a:avLst/>
              <a:gdLst>
                <a:gd name="connsiteX0" fmla="*/ 48819 w 94967"/>
                <a:gd name="connsiteY0" fmla="*/ 167322 h 197867"/>
                <a:gd name="connsiteX1" fmla="*/ 94363 w 94967"/>
                <a:gd name="connsiteY1" fmla="*/ 173970 h 197867"/>
                <a:gd name="connsiteX2" fmla="*/ 94967 w 94967"/>
                <a:gd name="connsiteY2" fmla="*/ 180788 h 197867"/>
                <a:gd name="connsiteX3" fmla="*/ 73354 w 94967"/>
                <a:gd name="connsiteY3" fmla="*/ 188515 h 197867"/>
                <a:gd name="connsiteX4" fmla="*/ 12595 w 94967"/>
                <a:gd name="connsiteY4" fmla="*/ 197833 h 197867"/>
                <a:gd name="connsiteX5" fmla="*/ 0 w 94967"/>
                <a:gd name="connsiteY5" fmla="*/ 191981 h 197867"/>
                <a:gd name="connsiteX6" fmla="*/ 7557 w 94967"/>
                <a:gd name="connsiteY6" fmla="*/ 178743 h 197867"/>
                <a:gd name="connsiteX7" fmla="*/ 25594 w 94967"/>
                <a:gd name="connsiteY7" fmla="*/ 171015 h 197867"/>
                <a:gd name="connsiteX8" fmla="*/ 31387 w 94967"/>
                <a:gd name="connsiteY8" fmla="*/ 81015 h 197867"/>
                <a:gd name="connsiteX9" fmla="*/ 10832 w 94967"/>
                <a:gd name="connsiteY9" fmla="*/ 110674 h 197867"/>
                <a:gd name="connsiteX10" fmla="*/ 6550 w 94967"/>
                <a:gd name="connsiteY10" fmla="*/ 108969 h 197867"/>
                <a:gd name="connsiteX11" fmla="*/ 6751 w 94967"/>
                <a:gd name="connsiteY11" fmla="*/ 96697 h 197867"/>
                <a:gd name="connsiteX12" fmla="*/ 42723 w 94967"/>
                <a:gd name="connsiteY12" fmla="*/ 9139 h 197867"/>
                <a:gd name="connsiteX13" fmla="*/ 58996 w 94967"/>
                <a:gd name="connsiteY13" fmla="*/ 673 h 197867"/>
                <a:gd name="connsiteX14" fmla="*/ 66855 w 94967"/>
                <a:gd name="connsiteY14" fmla="*/ 18458 h 197867"/>
                <a:gd name="connsiteX15" fmla="*/ 55872 w 94967"/>
                <a:gd name="connsiteY15" fmla="*/ 104140 h 197867"/>
                <a:gd name="connsiteX16" fmla="*/ 48869 w 94967"/>
                <a:gd name="connsiteY16" fmla="*/ 167208 h 19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67" h="197867">
                  <a:moveTo>
                    <a:pt x="48819" y="167322"/>
                  </a:moveTo>
                  <a:cubicBezTo>
                    <a:pt x="65243" y="169709"/>
                    <a:pt x="79803" y="171868"/>
                    <a:pt x="94363" y="173970"/>
                  </a:cubicBezTo>
                  <a:cubicBezTo>
                    <a:pt x="94564" y="176243"/>
                    <a:pt x="94765" y="178515"/>
                    <a:pt x="94967" y="180788"/>
                  </a:cubicBezTo>
                  <a:cubicBezTo>
                    <a:pt x="87762" y="183458"/>
                    <a:pt x="80709" y="187152"/>
                    <a:pt x="73354" y="188515"/>
                  </a:cubicBezTo>
                  <a:cubicBezTo>
                    <a:pt x="53202" y="192265"/>
                    <a:pt x="32898" y="195447"/>
                    <a:pt x="12595" y="197833"/>
                  </a:cubicBezTo>
                  <a:cubicBezTo>
                    <a:pt x="8615" y="198288"/>
                    <a:pt x="4232" y="194083"/>
                    <a:pt x="0" y="191981"/>
                  </a:cubicBezTo>
                  <a:cubicBezTo>
                    <a:pt x="2469" y="187436"/>
                    <a:pt x="4031" y="181356"/>
                    <a:pt x="7557" y="178743"/>
                  </a:cubicBezTo>
                  <a:cubicBezTo>
                    <a:pt x="12797" y="174879"/>
                    <a:pt x="19447" y="173458"/>
                    <a:pt x="25594" y="171015"/>
                  </a:cubicBezTo>
                  <a:cubicBezTo>
                    <a:pt x="27458" y="142038"/>
                    <a:pt x="29271" y="113912"/>
                    <a:pt x="31387" y="81015"/>
                  </a:cubicBezTo>
                  <a:cubicBezTo>
                    <a:pt x="22772" y="93458"/>
                    <a:pt x="16827" y="102037"/>
                    <a:pt x="10832" y="110674"/>
                  </a:cubicBezTo>
                  <a:cubicBezTo>
                    <a:pt x="9422" y="110106"/>
                    <a:pt x="7960" y="109537"/>
                    <a:pt x="6550" y="108969"/>
                  </a:cubicBezTo>
                  <a:cubicBezTo>
                    <a:pt x="6550" y="104821"/>
                    <a:pt x="5341" y="100106"/>
                    <a:pt x="6751" y="96697"/>
                  </a:cubicBezTo>
                  <a:cubicBezTo>
                    <a:pt x="18490" y="67378"/>
                    <a:pt x="30682" y="38287"/>
                    <a:pt x="42723" y="9139"/>
                  </a:cubicBezTo>
                  <a:cubicBezTo>
                    <a:pt x="46048" y="1184"/>
                    <a:pt x="51690" y="-1372"/>
                    <a:pt x="58996" y="673"/>
                  </a:cubicBezTo>
                  <a:cubicBezTo>
                    <a:pt x="67510" y="3116"/>
                    <a:pt x="67762" y="10957"/>
                    <a:pt x="66855" y="18458"/>
                  </a:cubicBezTo>
                  <a:cubicBezTo>
                    <a:pt x="63379" y="47037"/>
                    <a:pt x="59398" y="75560"/>
                    <a:pt x="55872" y="104140"/>
                  </a:cubicBezTo>
                  <a:cubicBezTo>
                    <a:pt x="53353" y="124537"/>
                    <a:pt x="51338" y="144993"/>
                    <a:pt x="48869" y="1672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A378A6F-ED1F-2276-8A29-4EC1E3924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5193" y="5261558"/>
              <a:ext cx="146095" cy="115363"/>
            </a:xfrm>
            <a:custGeom>
              <a:avLst/>
              <a:gdLst>
                <a:gd name="connsiteX0" fmla="*/ 51028 w 146095"/>
                <a:gd name="connsiteY0" fmla="*/ 78534 h 115363"/>
                <a:gd name="connsiteX1" fmla="*/ 49214 w 146095"/>
                <a:gd name="connsiteY1" fmla="*/ 57738 h 115363"/>
                <a:gd name="connsiteX2" fmla="*/ 73397 w 146095"/>
                <a:gd name="connsiteY2" fmla="*/ 34443 h 115363"/>
                <a:gd name="connsiteX3" fmla="*/ 87503 w 146095"/>
                <a:gd name="connsiteY3" fmla="*/ 40920 h 115363"/>
                <a:gd name="connsiteX4" fmla="*/ 102416 w 146095"/>
                <a:gd name="connsiteY4" fmla="*/ 50863 h 115363"/>
                <a:gd name="connsiteX5" fmla="*/ 112542 w 146095"/>
                <a:gd name="connsiteY5" fmla="*/ 23022 h 115363"/>
                <a:gd name="connsiteX6" fmla="*/ 116522 w 146095"/>
                <a:gd name="connsiteY6" fmla="*/ 8988 h 115363"/>
                <a:gd name="connsiteX7" fmla="*/ 127354 w 146095"/>
                <a:gd name="connsiteY7" fmla="*/ 11 h 115363"/>
                <a:gd name="connsiteX8" fmla="*/ 135213 w 146095"/>
                <a:gd name="connsiteY8" fmla="*/ 14272 h 115363"/>
                <a:gd name="connsiteX9" fmla="*/ 127858 w 146095"/>
                <a:gd name="connsiteY9" fmla="*/ 45181 h 115363"/>
                <a:gd name="connsiteX10" fmla="*/ 120855 w 146095"/>
                <a:gd name="connsiteY10" fmla="*/ 64898 h 115363"/>
                <a:gd name="connsiteX11" fmla="*/ 146095 w 146095"/>
                <a:gd name="connsiteY11" fmla="*/ 94216 h 115363"/>
                <a:gd name="connsiteX12" fmla="*/ 108008 w 146095"/>
                <a:gd name="connsiteY12" fmla="*/ 88193 h 115363"/>
                <a:gd name="connsiteX13" fmla="*/ 62061 w 146095"/>
                <a:gd name="connsiteY13" fmla="*/ 101830 h 115363"/>
                <a:gd name="connsiteX14" fmla="*/ 34755 w 146095"/>
                <a:gd name="connsiteY14" fmla="*/ 103023 h 115363"/>
                <a:gd name="connsiteX15" fmla="*/ 16568 w 146095"/>
                <a:gd name="connsiteY15" fmla="*/ 110580 h 115363"/>
                <a:gd name="connsiteX16" fmla="*/ 1655 w 146095"/>
                <a:gd name="connsiteY16" fmla="*/ 104500 h 115363"/>
                <a:gd name="connsiteX17" fmla="*/ 1806 w 146095"/>
                <a:gd name="connsiteY17" fmla="*/ 86489 h 115363"/>
                <a:gd name="connsiteX18" fmla="*/ 33546 w 146095"/>
                <a:gd name="connsiteY18" fmla="*/ 70636 h 115363"/>
                <a:gd name="connsiteX19" fmla="*/ 50978 w 146095"/>
                <a:gd name="connsiteY19" fmla="*/ 78477 h 115363"/>
                <a:gd name="connsiteX20" fmla="*/ 89720 w 146095"/>
                <a:gd name="connsiteY20" fmla="*/ 71091 h 115363"/>
                <a:gd name="connsiteX21" fmla="*/ 71684 w 146095"/>
                <a:gd name="connsiteY21" fmla="*/ 57284 h 115363"/>
                <a:gd name="connsiteX22" fmla="*/ 68560 w 146095"/>
                <a:gd name="connsiteY22" fmla="*/ 59841 h 115363"/>
                <a:gd name="connsiteX23" fmla="*/ 77024 w 146095"/>
                <a:gd name="connsiteY23" fmla="*/ 85523 h 115363"/>
                <a:gd name="connsiteX24" fmla="*/ 84632 w 146095"/>
                <a:gd name="connsiteY24" fmla="*/ 79329 h 115363"/>
                <a:gd name="connsiteX25" fmla="*/ 89770 w 146095"/>
                <a:gd name="connsiteY25" fmla="*/ 71091 h 1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095" h="115363">
                  <a:moveTo>
                    <a:pt x="51028" y="78534"/>
                  </a:moveTo>
                  <a:cubicBezTo>
                    <a:pt x="50323" y="70466"/>
                    <a:pt x="49516" y="64102"/>
                    <a:pt x="49214" y="57738"/>
                  </a:cubicBezTo>
                  <a:cubicBezTo>
                    <a:pt x="48157" y="38363"/>
                    <a:pt x="56469" y="30181"/>
                    <a:pt x="73397" y="34443"/>
                  </a:cubicBezTo>
                  <a:cubicBezTo>
                    <a:pt x="78284" y="35693"/>
                    <a:pt x="82969" y="38363"/>
                    <a:pt x="87503" y="40920"/>
                  </a:cubicBezTo>
                  <a:cubicBezTo>
                    <a:pt x="91987" y="43477"/>
                    <a:pt x="96168" y="46659"/>
                    <a:pt x="102416" y="50863"/>
                  </a:cubicBezTo>
                  <a:cubicBezTo>
                    <a:pt x="106094" y="40807"/>
                    <a:pt x="109519" y="31943"/>
                    <a:pt x="112542" y="23022"/>
                  </a:cubicBezTo>
                  <a:cubicBezTo>
                    <a:pt x="114104" y="18420"/>
                    <a:pt x="114104" y="12795"/>
                    <a:pt x="116522" y="8988"/>
                  </a:cubicBezTo>
                  <a:cubicBezTo>
                    <a:pt x="119092" y="4954"/>
                    <a:pt x="123576" y="181"/>
                    <a:pt x="127354" y="11"/>
                  </a:cubicBezTo>
                  <a:cubicBezTo>
                    <a:pt x="135112" y="-330"/>
                    <a:pt x="136422" y="7454"/>
                    <a:pt x="135213" y="14272"/>
                  </a:cubicBezTo>
                  <a:cubicBezTo>
                    <a:pt x="133399" y="24727"/>
                    <a:pt x="130679" y="35011"/>
                    <a:pt x="127858" y="45181"/>
                  </a:cubicBezTo>
                  <a:cubicBezTo>
                    <a:pt x="125943" y="52113"/>
                    <a:pt x="123072" y="58704"/>
                    <a:pt x="120855" y="64898"/>
                  </a:cubicBezTo>
                  <a:cubicBezTo>
                    <a:pt x="129470" y="74898"/>
                    <a:pt x="137228" y="83932"/>
                    <a:pt x="146095" y="94216"/>
                  </a:cubicBezTo>
                  <a:cubicBezTo>
                    <a:pt x="129873" y="105693"/>
                    <a:pt x="120200" y="93477"/>
                    <a:pt x="108008" y="88193"/>
                  </a:cubicBezTo>
                  <a:cubicBezTo>
                    <a:pt x="95262" y="101716"/>
                    <a:pt x="81054" y="113648"/>
                    <a:pt x="62061" y="101830"/>
                  </a:cubicBezTo>
                  <a:cubicBezTo>
                    <a:pt x="51230" y="119671"/>
                    <a:pt x="50978" y="119671"/>
                    <a:pt x="34755" y="103023"/>
                  </a:cubicBezTo>
                  <a:cubicBezTo>
                    <a:pt x="28760" y="105693"/>
                    <a:pt x="22815" y="110011"/>
                    <a:pt x="16568" y="110580"/>
                  </a:cubicBezTo>
                  <a:cubicBezTo>
                    <a:pt x="11581" y="111034"/>
                    <a:pt x="4174" y="108648"/>
                    <a:pt x="1655" y="104500"/>
                  </a:cubicBezTo>
                  <a:cubicBezTo>
                    <a:pt x="-864" y="100352"/>
                    <a:pt x="-259" y="91716"/>
                    <a:pt x="1806" y="86489"/>
                  </a:cubicBezTo>
                  <a:cubicBezTo>
                    <a:pt x="6593" y="74329"/>
                    <a:pt x="21556" y="67341"/>
                    <a:pt x="33546" y="70636"/>
                  </a:cubicBezTo>
                  <a:cubicBezTo>
                    <a:pt x="38937" y="72113"/>
                    <a:pt x="43975" y="75239"/>
                    <a:pt x="50978" y="78477"/>
                  </a:cubicBezTo>
                  <a:close/>
                  <a:moveTo>
                    <a:pt x="89720" y="71091"/>
                  </a:moveTo>
                  <a:cubicBezTo>
                    <a:pt x="82818" y="65806"/>
                    <a:pt x="77225" y="61545"/>
                    <a:pt x="71684" y="57284"/>
                  </a:cubicBezTo>
                  <a:cubicBezTo>
                    <a:pt x="70626" y="58136"/>
                    <a:pt x="69568" y="58988"/>
                    <a:pt x="68560" y="59841"/>
                  </a:cubicBezTo>
                  <a:cubicBezTo>
                    <a:pt x="71231" y="68022"/>
                    <a:pt x="73951" y="76204"/>
                    <a:pt x="77024" y="85523"/>
                  </a:cubicBezTo>
                  <a:cubicBezTo>
                    <a:pt x="81307" y="82113"/>
                    <a:pt x="83221" y="80977"/>
                    <a:pt x="84632" y="79329"/>
                  </a:cubicBezTo>
                  <a:cubicBezTo>
                    <a:pt x="86092" y="77682"/>
                    <a:pt x="87050" y="75466"/>
                    <a:pt x="89770" y="710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836E9FB-01D7-3EAB-84EA-E10CF44BC6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36193" y="4842810"/>
              <a:ext cx="94825" cy="159551"/>
            </a:xfrm>
            <a:custGeom>
              <a:avLst/>
              <a:gdLst>
                <a:gd name="connsiteX0" fmla="*/ 71147 w 94825"/>
                <a:gd name="connsiteY0" fmla="*/ 67108 h 159551"/>
                <a:gd name="connsiteX1" fmla="*/ 18348 w 94825"/>
                <a:gd name="connsiteY1" fmla="*/ 47108 h 159551"/>
                <a:gd name="connsiteX2" fmla="*/ 15678 w 94825"/>
                <a:gd name="connsiteY2" fmla="*/ 64722 h 159551"/>
                <a:gd name="connsiteX3" fmla="*/ 17190 w 94825"/>
                <a:gd name="connsiteY3" fmla="*/ 141370 h 159551"/>
                <a:gd name="connsiteX4" fmla="*/ 7668 w 94825"/>
                <a:gd name="connsiteY4" fmla="*/ 159552 h 159551"/>
                <a:gd name="connsiteX5" fmla="*/ 3839 w 94825"/>
                <a:gd name="connsiteY5" fmla="*/ 144495 h 159551"/>
                <a:gd name="connsiteX6" fmla="*/ 312 w 94825"/>
                <a:gd name="connsiteY6" fmla="*/ 23358 h 159551"/>
                <a:gd name="connsiteX7" fmla="*/ 513 w 94825"/>
                <a:gd name="connsiteY7" fmla="*/ 13528 h 159551"/>
                <a:gd name="connsiteX8" fmla="*/ 7567 w 94825"/>
                <a:gd name="connsiteY8" fmla="*/ 176 h 159551"/>
                <a:gd name="connsiteX9" fmla="*/ 19860 w 94825"/>
                <a:gd name="connsiteY9" fmla="*/ 7051 h 159551"/>
                <a:gd name="connsiteX10" fmla="*/ 34570 w 94825"/>
                <a:gd name="connsiteY10" fmla="*/ 34494 h 159551"/>
                <a:gd name="connsiteX11" fmla="*/ 52153 w 94825"/>
                <a:gd name="connsiteY11" fmla="*/ 57222 h 159551"/>
                <a:gd name="connsiteX12" fmla="*/ 71298 w 94825"/>
                <a:gd name="connsiteY12" fmla="*/ 19949 h 159551"/>
                <a:gd name="connsiteX13" fmla="*/ 84951 w 94825"/>
                <a:gd name="connsiteY13" fmla="*/ 4324 h 159551"/>
                <a:gd name="connsiteX14" fmla="*/ 93314 w 94825"/>
                <a:gd name="connsiteY14" fmla="*/ 24608 h 159551"/>
                <a:gd name="connsiteX15" fmla="*/ 94826 w 94825"/>
                <a:gd name="connsiteY15" fmla="*/ 143245 h 159551"/>
                <a:gd name="connsiteX16" fmla="*/ 89535 w 94825"/>
                <a:gd name="connsiteY16" fmla="*/ 154665 h 159551"/>
                <a:gd name="connsiteX17" fmla="*/ 77293 w 94825"/>
                <a:gd name="connsiteY17" fmla="*/ 147847 h 159551"/>
                <a:gd name="connsiteX18" fmla="*/ 71399 w 94825"/>
                <a:gd name="connsiteY18" fmla="*/ 116768 h 159551"/>
                <a:gd name="connsiteX19" fmla="*/ 71147 w 94825"/>
                <a:gd name="connsiteY19" fmla="*/ 67108 h 15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25" h="159551">
                  <a:moveTo>
                    <a:pt x="71147" y="67108"/>
                  </a:moveTo>
                  <a:cubicBezTo>
                    <a:pt x="45050" y="84779"/>
                    <a:pt x="33412" y="64665"/>
                    <a:pt x="18348" y="47108"/>
                  </a:cubicBezTo>
                  <a:cubicBezTo>
                    <a:pt x="17190" y="54608"/>
                    <a:pt x="15627" y="59665"/>
                    <a:pt x="15678" y="64722"/>
                  </a:cubicBezTo>
                  <a:cubicBezTo>
                    <a:pt x="15980" y="90290"/>
                    <a:pt x="16787" y="115802"/>
                    <a:pt x="17190" y="141370"/>
                  </a:cubicBezTo>
                  <a:cubicBezTo>
                    <a:pt x="17290" y="148359"/>
                    <a:pt x="18852" y="156541"/>
                    <a:pt x="7668" y="159552"/>
                  </a:cubicBezTo>
                  <a:cubicBezTo>
                    <a:pt x="6307" y="154381"/>
                    <a:pt x="3990" y="149495"/>
                    <a:pt x="3839" y="144495"/>
                  </a:cubicBezTo>
                  <a:cubicBezTo>
                    <a:pt x="2428" y="104154"/>
                    <a:pt x="1421" y="63756"/>
                    <a:pt x="312" y="23358"/>
                  </a:cubicBezTo>
                  <a:cubicBezTo>
                    <a:pt x="211" y="20062"/>
                    <a:pt x="-444" y="16426"/>
                    <a:pt x="513" y="13528"/>
                  </a:cubicBezTo>
                  <a:cubicBezTo>
                    <a:pt x="2227" y="8585"/>
                    <a:pt x="4292" y="1198"/>
                    <a:pt x="7567" y="176"/>
                  </a:cubicBezTo>
                  <a:cubicBezTo>
                    <a:pt x="10892" y="-904"/>
                    <a:pt x="17240" y="3187"/>
                    <a:pt x="19860" y="7051"/>
                  </a:cubicBezTo>
                  <a:cubicBezTo>
                    <a:pt x="25502" y="15574"/>
                    <a:pt x="29079" y="25801"/>
                    <a:pt x="34570" y="34494"/>
                  </a:cubicBezTo>
                  <a:cubicBezTo>
                    <a:pt x="39458" y="42335"/>
                    <a:pt x="45705" y="49040"/>
                    <a:pt x="52153" y="57222"/>
                  </a:cubicBezTo>
                  <a:cubicBezTo>
                    <a:pt x="64093" y="46426"/>
                    <a:pt x="66713" y="32562"/>
                    <a:pt x="71298" y="19949"/>
                  </a:cubicBezTo>
                  <a:cubicBezTo>
                    <a:pt x="73918" y="12733"/>
                    <a:pt x="74724" y="1937"/>
                    <a:pt x="84951" y="4324"/>
                  </a:cubicBezTo>
                  <a:cubicBezTo>
                    <a:pt x="94321" y="6539"/>
                    <a:pt x="93163" y="16540"/>
                    <a:pt x="93314" y="24608"/>
                  </a:cubicBezTo>
                  <a:cubicBezTo>
                    <a:pt x="93969" y="64154"/>
                    <a:pt x="94674" y="103699"/>
                    <a:pt x="94826" y="143245"/>
                  </a:cubicBezTo>
                  <a:cubicBezTo>
                    <a:pt x="94826" y="147279"/>
                    <a:pt x="90896" y="154836"/>
                    <a:pt x="89535" y="154665"/>
                  </a:cubicBezTo>
                  <a:cubicBezTo>
                    <a:pt x="85102" y="154041"/>
                    <a:pt x="78552" y="151540"/>
                    <a:pt x="77293" y="147847"/>
                  </a:cubicBezTo>
                  <a:cubicBezTo>
                    <a:pt x="74019" y="138018"/>
                    <a:pt x="72104" y="127279"/>
                    <a:pt x="71399" y="116768"/>
                  </a:cubicBezTo>
                  <a:cubicBezTo>
                    <a:pt x="70441" y="102051"/>
                    <a:pt x="71147" y="87222"/>
                    <a:pt x="71147" y="67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5EC3F202-2C7D-3C39-D8B1-D0D2EB737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8268" y="2596756"/>
              <a:ext cx="106962" cy="186186"/>
            </a:xfrm>
            <a:custGeom>
              <a:avLst/>
              <a:gdLst>
                <a:gd name="connsiteX0" fmla="*/ 23766 w 106962"/>
                <a:gd name="connsiteY0" fmla="*/ 17010 h 186186"/>
                <a:gd name="connsiteX1" fmla="*/ 1549 w 106962"/>
                <a:gd name="connsiteY1" fmla="*/ 44681 h 186186"/>
                <a:gd name="connsiteX2" fmla="*/ 24724 w 106962"/>
                <a:gd name="connsiteY2" fmla="*/ 192 h 186186"/>
                <a:gd name="connsiteX3" fmla="*/ 40694 w 106962"/>
                <a:gd name="connsiteY3" fmla="*/ 14056 h 186186"/>
                <a:gd name="connsiteX4" fmla="*/ 45682 w 106962"/>
                <a:gd name="connsiteY4" fmla="*/ 45363 h 186186"/>
                <a:gd name="connsiteX5" fmla="*/ 47092 w 106962"/>
                <a:gd name="connsiteY5" fmla="*/ 69283 h 186186"/>
                <a:gd name="connsiteX6" fmla="*/ 74852 w 106962"/>
                <a:gd name="connsiteY6" fmla="*/ 41897 h 186186"/>
                <a:gd name="connsiteX7" fmla="*/ 76918 w 106962"/>
                <a:gd name="connsiteY7" fmla="*/ 24908 h 186186"/>
                <a:gd name="connsiteX8" fmla="*/ 86036 w 106962"/>
                <a:gd name="connsiteY8" fmla="*/ 17067 h 186186"/>
                <a:gd name="connsiteX9" fmla="*/ 94399 w 106962"/>
                <a:gd name="connsiteY9" fmla="*/ 25988 h 186186"/>
                <a:gd name="connsiteX10" fmla="*/ 106692 w 106962"/>
                <a:gd name="connsiteY10" fmla="*/ 123602 h 186186"/>
                <a:gd name="connsiteX11" fmla="*/ 103014 w 106962"/>
                <a:gd name="connsiteY11" fmla="*/ 157636 h 186186"/>
                <a:gd name="connsiteX12" fmla="*/ 92989 w 106962"/>
                <a:gd name="connsiteY12" fmla="*/ 176330 h 186186"/>
                <a:gd name="connsiteX13" fmla="*/ 58025 w 106962"/>
                <a:gd name="connsiteY13" fmla="*/ 178432 h 186186"/>
                <a:gd name="connsiteX14" fmla="*/ 70368 w 106962"/>
                <a:gd name="connsiteY14" fmla="*/ 139227 h 186186"/>
                <a:gd name="connsiteX15" fmla="*/ 72887 w 106962"/>
                <a:gd name="connsiteY15" fmla="*/ 160534 h 186186"/>
                <a:gd name="connsiteX16" fmla="*/ 76918 w 106962"/>
                <a:gd name="connsiteY16" fmla="*/ 160761 h 186186"/>
                <a:gd name="connsiteX17" fmla="*/ 85381 w 106962"/>
                <a:gd name="connsiteY17" fmla="*/ 134000 h 186186"/>
                <a:gd name="connsiteX18" fmla="*/ 80041 w 106962"/>
                <a:gd name="connsiteY18" fmla="*/ 72181 h 186186"/>
                <a:gd name="connsiteX19" fmla="*/ 58781 w 106962"/>
                <a:gd name="connsiteY19" fmla="*/ 85249 h 186186"/>
                <a:gd name="connsiteX20" fmla="*/ 26991 w 106962"/>
                <a:gd name="connsiteY20" fmla="*/ 66329 h 186186"/>
                <a:gd name="connsiteX21" fmla="*/ 23716 w 106962"/>
                <a:gd name="connsiteY21" fmla="*/ 17010 h 18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962" h="186186">
                  <a:moveTo>
                    <a:pt x="23766" y="17010"/>
                  </a:moveTo>
                  <a:cubicBezTo>
                    <a:pt x="14396" y="28715"/>
                    <a:pt x="8652" y="35874"/>
                    <a:pt x="1549" y="44681"/>
                  </a:cubicBezTo>
                  <a:cubicBezTo>
                    <a:pt x="-4648" y="21045"/>
                    <a:pt x="8703" y="-2365"/>
                    <a:pt x="24724" y="192"/>
                  </a:cubicBezTo>
                  <a:cubicBezTo>
                    <a:pt x="30668" y="1158"/>
                    <a:pt x="38225" y="7806"/>
                    <a:pt x="40694" y="14056"/>
                  </a:cubicBezTo>
                  <a:cubicBezTo>
                    <a:pt x="44422" y="23488"/>
                    <a:pt x="44523" y="34795"/>
                    <a:pt x="45682" y="45363"/>
                  </a:cubicBezTo>
                  <a:cubicBezTo>
                    <a:pt x="46538" y="53204"/>
                    <a:pt x="46639" y="61102"/>
                    <a:pt x="47092" y="69283"/>
                  </a:cubicBezTo>
                  <a:cubicBezTo>
                    <a:pt x="66489" y="64852"/>
                    <a:pt x="72383" y="58772"/>
                    <a:pt x="74852" y="41897"/>
                  </a:cubicBezTo>
                  <a:cubicBezTo>
                    <a:pt x="75709" y="36215"/>
                    <a:pt x="75003" y="29965"/>
                    <a:pt x="76918" y="24908"/>
                  </a:cubicBezTo>
                  <a:cubicBezTo>
                    <a:pt x="78278" y="21272"/>
                    <a:pt x="83013" y="16840"/>
                    <a:pt x="86036" y="17067"/>
                  </a:cubicBezTo>
                  <a:cubicBezTo>
                    <a:pt x="89059" y="17294"/>
                    <a:pt x="93845" y="22351"/>
                    <a:pt x="94399" y="25988"/>
                  </a:cubicBezTo>
                  <a:cubicBezTo>
                    <a:pt x="99085" y="58431"/>
                    <a:pt x="103619" y="90931"/>
                    <a:pt x="106692" y="123602"/>
                  </a:cubicBezTo>
                  <a:cubicBezTo>
                    <a:pt x="107750" y="134738"/>
                    <a:pt x="105533" y="146613"/>
                    <a:pt x="103014" y="157636"/>
                  </a:cubicBezTo>
                  <a:cubicBezTo>
                    <a:pt x="101453" y="164455"/>
                    <a:pt x="97422" y="171216"/>
                    <a:pt x="92989" y="176330"/>
                  </a:cubicBezTo>
                  <a:cubicBezTo>
                    <a:pt x="82157" y="188830"/>
                    <a:pt x="65380" y="189341"/>
                    <a:pt x="58025" y="178432"/>
                  </a:cubicBezTo>
                  <a:cubicBezTo>
                    <a:pt x="50165" y="166784"/>
                    <a:pt x="54549" y="151500"/>
                    <a:pt x="70368" y="139227"/>
                  </a:cubicBezTo>
                  <a:cubicBezTo>
                    <a:pt x="71275" y="146898"/>
                    <a:pt x="72081" y="153659"/>
                    <a:pt x="72887" y="160534"/>
                  </a:cubicBezTo>
                  <a:cubicBezTo>
                    <a:pt x="74650" y="160648"/>
                    <a:pt x="76817" y="161159"/>
                    <a:pt x="76918" y="160761"/>
                  </a:cubicBezTo>
                  <a:cubicBezTo>
                    <a:pt x="80041" y="151898"/>
                    <a:pt x="85432" y="142920"/>
                    <a:pt x="85381" y="134000"/>
                  </a:cubicBezTo>
                  <a:cubicBezTo>
                    <a:pt x="85180" y="114568"/>
                    <a:pt x="82207" y="95136"/>
                    <a:pt x="80041" y="72181"/>
                  </a:cubicBezTo>
                  <a:cubicBezTo>
                    <a:pt x="70872" y="77863"/>
                    <a:pt x="65028" y="82068"/>
                    <a:pt x="58781" y="85249"/>
                  </a:cubicBezTo>
                  <a:cubicBezTo>
                    <a:pt x="41752" y="93886"/>
                    <a:pt x="29762" y="87068"/>
                    <a:pt x="26991" y="66329"/>
                  </a:cubicBezTo>
                  <a:cubicBezTo>
                    <a:pt x="25076" y="51954"/>
                    <a:pt x="24975" y="37238"/>
                    <a:pt x="23716" y="170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1476996-DD6B-18D9-9EAA-3805BDF042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7302" y="4700710"/>
              <a:ext cx="73275" cy="154014"/>
            </a:xfrm>
            <a:custGeom>
              <a:avLst/>
              <a:gdLst>
                <a:gd name="connsiteX0" fmla="*/ 44816 w 73275"/>
                <a:gd name="connsiteY0" fmla="*/ 119662 h 154014"/>
                <a:gd name="connsiteX1" fmla="*/ 28744 w 73275"/>
                <a:gd name="connsiteY1" fmla="*/ 120799 h 154014"/>
                <a:gd name="connsiteX2" fmla="*/ 21944 w 73275"/>
                <a:gd name="connsiteY2" fmla="*/ 140742 h 154014"/>
                <a:gd name="connsiteX3" fmla="*/ 7635 w 73275"/>
                <a:gd name="connsiteY3" fmla="*/ 148128 h 154014"/>
                <a:gd name="connsiteX4" fmla="*/ 78 w 73275"/>
                <a:gd name="connsiteY4" fmla="*/ 133640 h 154014"/>
                <a:gd name="connsiteX5" fmla="*/ 33380 w 73275"/>
                <a:gd name="connsiteY5" fmla="*/ 12502 h 154014"/>
                <a:gd name="connsiteX6" fmla="*/ 52927 w 73275"/>
                <a:gd name="connsiteY6" fmla="*/ 286 h 154014"/>
                <a:gd name="connsiteX7" fmla="*/ 67084 w 73275"/>
                <a:gd name="connsiteY7" fmla="*/ 19718 h 154014"/>
                <a:gd name="connsiteX8" fmla="*/ 70459 w 73275"/>
                <a:gd name="connsiteY8" fmla="*/ 53980 h 154014"/>
                <a:gd name="connsiteX9" fmla="*/ 72021 w 73275"/>
                <a:gd name="connsiteY9" fmla="*/ 128583 h 154014"/>
                <a:gd name="connsiteX10" fmla="*/ 67789 w 73275"/>
                <a:gd name="connsiteY10" fmla="*/ 147447 h 154014"/>
                <a:gd name="connsiteX11" fmla="*/ 51114 w 73275"/>
                <a:gd name="connsiteY11" fmla="*/ 146765 h 154014"/>
                <a:gd name="connsiteX12" fmla="*/ 44816 w 73275"/>
                <a:gd name="connsiteY12" fmla="*/ 119662 h 154014"/>
                <a:gd name="connsiteX13" fmla="*/ 30155 w 73275"/>
                <a:gd name="connsiteY13" fmla="*/ 98582 h 154014"/>
                <a:gd name="connsiteX14" fmla="*/ 43254 w 73275"/>
                <a:gd name="connsiteY14" fmla="*/ 54150 h 154014"/>
                <a:gd name="connsiteX15" fmla="*/ 30155 w 73275"/>
                <a:gd name="connsiteY15" fmla="*/ 98582 h 15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75" h="154014">
                  <a:moveTo>
                    <a:pt x="44816" y="119662"/>
                  </a:moveTo>
                  <a:cubicBezTo>
                    <a:pt x="39577" y="120003"/>
                    <a:pt x="34690" y="120344"/>
                    <a:pt x="28744" y="120799"/>
                  </a:cubicBezTo>
                  <a:cubicBezTo>
                    <a:pt x="26578" y="127617"/>
                    <a:pt x="25672" y="135458"/>
                    <a:pt x="21944" y="140742"/>
                  </a:cubicBezTo>
                  <a:cubicBezTo>
                    <a:pt x="18870" y="145060"/>
                    <a:pt x="11918" y="149151"/>
                    <a:pt x="7635" y="148128"/>
                  </a:cubicBezTo>
                  <a:cubicBezTo>
                    <a:pt x="4210" y="147333"/>
                    <a:pt x="-677" y="138128"/>
                    <a:pt x="78" y="133640"/>
                  </a:cubicBezTo>
                  <a:cubicBezTo>
                    <a:pt x="6930" y="91821"/>
                    <a:pt x="14688" y="50230"/>
                    <a:pt x="33380" y="12502"/>
                  </a:cubicBezTo>
                  <a:cubicBezTo>
                    <a:pt x="37662" y="3866"/>
                    <a:pt x="43707" y="-1304"/>
                    <a:pt x="52927" y="286"/>
                  </a:cubicBezTo>
                  <a:cubicBezTo>
                    <a:pt x="62751" y="1934"/>
                    <a:pt x="65724" y="10627"/>
                    <a:pt x="67084" y="19718"/>
                  </a:cubicBezTo>
                  <a:cubicBezTo>
                    <a:pt x="68797" y="31025"/>
                    <a:pt x="69603" y="42559"/>
                    <a:pt x="70459" y="53980"/>
                  </a:cubicBezTo>
                  <a:cubicBezTo>
                    <a:pt x="72273" y="78810"/>
                    <a:pt x="74843" y="103696"/>
                    <a:pt x="72021" y="128583"/>
                  </a:cubicBezTo>
                  <a:cubicBezTo>
                    <a:pt x="71316" y="135003"/>
                    <a:pt x="70358" y="141822"/>
                    <a:pt x="67789" y="147447"/>
                  </a:cubicBezTo>
                  <a:cubicBezTo>
                    <a:pt x="63709" y="156480"/>
                    <a:pt x="54539" y="156140"/>
                    <a:pt x="51114" y="146765"/>
                  </a:cubicBezTo>
                  <a:cubicBezTo>
                    <a:pt x="48141" y="138583"/>
                    <a:pt x="47033" y="129605"/>
                    <a:pt x="44816" y="119662"/>
                  </a:cubicBezTo>
                  <a:close/>
                  <a:moveTo>
                    <a:pt x="30155" y="98582"/>
                  </a:moveTo>
                  <a:cubicBezTo>
                    <a:pt x="48343" y="94378"/>
                    <a:pt x="48947" y="92105"/>
                    <a:pt x="43254" y="54150"/>
                  </a:cubicBezTo>
                  <a:cubicBezTo>
                    <a:pt x="35092" y="68241"/>
                    <a:pt x="32876" y="82275"/>
                    <a:pt x="30155" y="98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EE0A0EF-C43B-9BB3-93AB-6F090F2D49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7885" y="2577513"/>
              <a:ext cx="100842" cy="179882"/>
            </a:xfrm>
            <a:custGeom>
              <a:avLst/>
              <a:gdLst>
                <a:gd name="connsiteX0" fmla="*/ 40757 w 100842"/>
                <a:gd name="connsiteY0" fmla="*/ 59663 h 179882"/>
                <a:gd name="connsiteX1" fmla="*/ 64688 w 100842"/>
                <a:gd name="connsiteY1" fmla="*/ 35856 h 179882"/>
                <a:gd name="connsiteX2" fmla="*/ 69676 w 100842"/>
                <a:gd name="connsiteY2" fmla="*/ 17049 h 179882"/>
                <a:gd name="connsiteX3" fmla="*/ 78845 w 100842"/>
                <a:gd name="connsiteY3" fmla="*/ 4833 h 179882"/>
                <a:gd name="connsiteX4" fmla="*/ 89677 w 100842"/>
                <a:gd name="connsiteY4" fmla="*/ 17504 h 179882"/>
                <a:gd name="connsiteX5" fmla="*/ 100710 w 100842"/>
                <a:gd name="connsiteY5" fmla="*/ 122675 h 179882"/>
                <a:gd name="connsiteX6" fmla="*/ 94312 w 100842"/>
                <a:gd name="connsiteY6" fmla="*/ 155800 h 179882"/>
                <a:gd name="connsiteX7" fmla="*/ 74110 w 100842"/>
                <a:gd name="connsiteY7" fmla="*/ 176653 h 179882"/>
                <a:gd name="connsiteX8" fmla="*/ 41917 w 100842"/>
                <a:gd name="connsiteY8" fmla="*/ 166312 h 179882"/>
                <a:gd name="connsiteX9" fmla="*/ 59045 w 100842"/>
                <a:gd name="connsiteY9" fmla="*/ 129323 h 179882"/>
                <a:gd name="connsiteX10" fmla="*/ 61262 w 100842"/>
                <a:gd name="connsiteY10" fmla="*/ 153243 h 179882"/>
                <a:gd name="connsiteX11" fmla="*/ 72044 w 100842"/>
                <a:gd name="connsiteY11" fmla="*/ 56140 h 179882"/>
                <a:gd name="connsiteX12" fmla="*/ 53202 w 100842"/>
                <a:gd name="connsiteY12" fmla="*/ 72561 h 179882"/>
                <a:gd name="connsiteX13" fmla="*/ 20757 w 100842"/>
                <a:gd name="connsiteY13" fmla="*/ 56993 h 179882"/>
                <a:gd name="connsiteX14" fmla="*/ 18792 w 100842"/>
                <a:gd name="connsiteY14" fmla="*/ 39834 h 179882"/>
                <a:gd name="connsiteX15" fmla="*/ 16525 w 100842"/>
                <a:gd name="connsiteY15" fmla="*/ 21708 h 179882"/>
                <a:gd name="connsiteX16" fmla="*/ 0 w 100842"/>
                <a:gd name="connsiteY16" fmla="*/ 20402 h 179882"/>
                <a:gd name="connsiteX17" fmla="*/ 16777 w 100842"/>
                <a:gd name="connsiteY17" fmla="*/ 61 h 179882"/>
                <a:gd name="connsiteX18" fmla="*/ 34964 w 100842"/>
                <a:gd name="connsiteY18" fmla="*/ 17390 h 179882"/>
                <a:gd name="connsiteX19" fmla="*/ 40808 w 100842"/>
                <a:gd name="connsiteY19" fmla="*/ 59493 h 1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42" h="179882">
                  <a:moveTo>
                    <a:pt x="40757" y="59663"/>
                  </a:moveTo>
                  <a:cubicBezTo>
                    <a:pt x="55871" y="56822"/>
                    <a:pt x="60607" y="46425"/>
                    <a:pt x="64688" y="35856"/>
                  </a:cubicBezTo>
                  <a:cubicBezTo>
                    <a:pt x="67006" y="29890"/>
                    <a:pt x="67207" y="22845"/>
                    <a:pt x="69676" y="17049"/>
                  </a:cubicBezTo>
                  <a:cubicBezTo>
                    <a:pt x="71691" y="12390"/>
                    <a:pt x="75722" y="8868"/>
                    <a:pt x="78845" y="4833"/>
                  </a:cubicBezTo>
                  <a:cubicBezTo>
                    <a:pt x="82573" y="9038"/>
                    <a:pt x="89072" y="12788"/>
                    <a:pt x="89677" y="17504"/>
                  </a:cubicBezTo>
                  <a:cubicBezTo>
                    <a:pt x="94161" y="52447"/>
                    <a:pt x="98191" y="87504"/>
                    <a:pt x="100710" y="122675"/>
                  </a:cubicBezTo>
                  <a:cubicBezTo>
                    <a:pt x="101466" y="133584"/>
                    <a:pt x="98947" y="146141"/>
                    <a:pt x="94312" y="155800"/>
                  </a:cubicBezTo>
                  <a:cubicBezTo>
                    <a:pt x="90181" y="164437"/>
                    <a:pt x="82069" y="172335"/>
                    <a:pt x="74110" y="176653"/>
                  </a:cubicBezTo>
                  <a:cubicBezTo>
                    <a:pt x="60759" y="183926"/>
                    <a:pt x="46955" y="178244"/>
                    <a:pt x="41917" y="166312"/>
                  </a:cubicBezTo>
                  <a:cubicBezTo>
                    <a:pt x="35921" y="152164"/>
                    <a:pt x="41312" y="139834"/>
                    <a:pt x="59045" y="129323"/>
                  </a:cubicBezTo>
                  <a:cubicBezTo>
                    <a:pt x="59801" y="137618"/>
                    <a:pt x="60507" y="145346"/>
                    <a:pt x="61262" y="153243"/>
                  </a:cubicBezTo>
                  <a:cubicBezTo>
                    <a:pt x="81062" y="143130"/>
                    <a:pt x="84135" y="115118"/>
                    <a:pt x="72044" y="56140"/>
                  </a:cubicBezTo>
                  <a:cubicBezTo>
                    <a:pt x="65444" y="61936"/>
                    <a:pt x="59751" y="68016"/>
                    <a:pt x="53202" y="72561"/>
                  </a:cubicBezTo>
                  <a:cubicBezTo>
                    <a:pt x="37433" y="83641"/>
                    <a:pt x="24636" y="77334"/>
                    <a:pt x="20757" y="56993"/>
                  </a:cubicBezTo>
                  <a:cubicBezTo>
                    <a:pt x="19699" y="51368"/>
                    <a:pt x="19447" y="45572"/>
                    <a:pt x="18792" y="39834"/>
                  </a:cubicBezTo>
                  <a:cubicBezTo>
                    <a:pt x="18137" y="34152"/>
                    <a:pt x="17382" y="28470"/>
                    <a:pt x="16525" y="21708"/>
                  </a:cubicBezTo>
                  <a:cubicBezTo>
                    <a:pt x="11084" y="21254"/>
                    <a:pt x="5895" y="20856"/>
                    <a:pt x="0" y="20402"/>
                  </a:cubicBezTo>
                  <a:cubicBezTo>
                    <a:pt x="857" y="6822"/>
                    <a:pt x="7456" y="799"/>
                    <a:pt x="16777" y="61"/>
                  </a:cubicBezTo>
                  <a:cubicBezTo>
                    <a:pt x="26853" y="-735"/>
                    <a:pt x="33151" y="6368"/>
                    <a:pt x="34964" y="17390"/>
                  </a:cubicBezTo>
                  <a:cubicBezTo>
                    <a:pt x="37181" y="30799"/>
                    <a:pt x="38743" y="44379"/>
                    <a:pt x="40808" y="594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C0104BD-F90C-A7E8-2DC8-BA0A1B998D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7522" y="1761780"/>
              <a:ext cx="93046" cy="160888"/>
            </a:xfrm>
            <a:custGeom>
              <a:avLst/>
              <a:gdLst>
                <a:gd name="connsiteX0" fmla="*/ 2317 w 93046"/>
                <a:gd name="connsiteY0" fmla="*/ 102607 h 160888"/>
                <a:gd name="connsiteX1" fmla="*/ 19497 w 93046"/>
                <a:gd name="connsiteY1" fmla="*/ 67039 h 160888"/>
                <a:gd name="connsiteX2" fmla="*/ 47257 w 93046"/>
                <a:gd name="connsiteY2" fmla="*/ 11300 h 160888"/>
                <a:gd name="connsiteX3" fmla="*/ 66754 w 93046"/>
                <a:gd name="connsiteY3" fmla="*/ 163 h 160888"/>
                <a:gd name="connsiteX4" fmla="*/ 82019 w 93046"/>
                <a:gd name="connsiteY4" fmla="*/ 18345 h 160888"/>
                <a:gd name="connsiteX5" fmla="*/ 92750 w 93046"/>
                <a:gd name="connsiteY5" fmla="*/ 137494 h 160888"/>
                <a:gd name="connsiteX6" fmla="*/ 87611 w 93046"/>
                <a:gd name="connsiteY6" fmla="*/ 150107 h 160888"/>
                <a:gd name="connsiteX7" fmla="*/ 67912 w 93046"/>
                <a:gd name="connsiteY7" fmla="*/ 99823 h 160888"/>
                <a:gd name="connsiteX8" fmla="*/ 27961 w 93046"/>
                <a:gd name="connsiteY8" fmla="*/ 109482 h 160888"/>
                <a:gd name="connsiteX9" fmla="*/ 18489 w 93046"/>
                <a:gd name="connsiteY9" fmla="*/ 148233 h 160888"/>
                <a:gd name="connsiteX10" fmla="*/ 0 w 93046"/>
                <a:gd name="connsiteY10" fmla="*/ 159255 h 160888"/>
                <a:gd name="connsiteX11" fmla="*/ 2317 w 93046"/>
                <a:gd name="connsiteY11" fmla="*/ 102607 h 160888"/>
                <a:gd name="connsiteX12" fmla="*/ 66804 w 93046"/>
                <a:gd name="connsiteY12" fmla="*/ 79596 h 160888"/>
                <a:gd name="connsiteX13" fmla="*/ 59801 w 93046"/>
                <a:gd name="connsiteY13" fmla="*/ 24936 h 160888"/>
                <a:gd name="connsiteX14" fmla="*/ 35871 w 93046"/>
                <a:gd name="connsiteY14" fmla="*/ 84823 h 160888"/>
                <a:gd name="connsiteX15" fmla="*/ 66804 w 93046"/>
                <a:gd name="connsiteY15" fmla="*/ 79596 h 16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046" h="160888">
                  <a:moveTo>
                    <a:pt x="2317" y="102607"/>
                  </a:moveTo>
                  <a:cubicBezTo>
                    <a:pt x="8212" y="90334"/>
                    <a:pt x="13855" y="78687"/>
                    <a:pt x="19497" y="67039"/>
                  </a:cubicBezTo>
                  <a:cubicBezTo>
                    <a:pt x="28565" y="48345"/>
                    <a:pt x="36777" y="28970"/>
                    <a:pt x="47257" y="11300"/>
                  </a:cubicBezTo>
                  <a:cubicBezTo>
                    <a:pt x="50985" y="5050"/>
                    <a:pt x="60909" y="-1087"/>
                    <a:pt x="66754" y="163"/>
                  </a:cubicBezTo>
                  <a:cubicBezTo>
                    <a:pt x="72799" y="1470"/>
                    <a:pt x="80356" y="10959"/>
                    <a:pt x="82019" y="18345"/>
                  </a:cubicBezTo>
                  <a:cubicBezTo>
                    <a:pt x="90836" y="57323"/>
                    <a:pt x="94110" y="97266"/>
                    <a:pt x="92750" y="137494"/>
                  </a:cubicBezTo>
                  <a:cubicBezTo>
                    <a:pt x="92599" y="141642"/>
                    <a:pt x="89475" y="145732"/>
                    <a:pt x="87611" y="150107"/>
                  </a:cubicBezTo>
                  <a:cubicBezTo>
                    <a:pt x="79097" y="142909"/>
                    <a:pt x="72548" y="126147"/>
                    <a:pt x="67912" y="99823"/>
                  </a:cubicBezTo>
                  <a:cubicBezTo>
                    <a:pt x="54814" y="103005"/>
                    <a:pt x="41765" y="106130"/>
                    <a:pt x="27961" y="109482"/>
                  </a:cubicBezTo>
                  <a:cubicBezTo>
                    <a:pt x="24636" y="122948"/>
                    <a:pt x="21361" y="135505"/>
                    <a:pt x="18489" y="148233"/>
                  </a:cubicBezTo>
                  <a:cubicBezTo>
                    <a:pt x="16071" y="158801"/>
                    <a:pt x="11184" y="163687"/>
                    <a:pt x="0" y="159255"/>
                  </a:cubicBezTo>
                  <a:cubicBezTo>
                    <a:pt x="756" y="140562"/>
                    <a:pt x="1511" y="121925"/>
                    <a:pt x="2317" y="102607"/>
                  </a:cubicBezTo>
                  <a:close/>
                  <a:moveTo>
                    <a:pt x="66804" y="79596"/>
                  </a:moveTo>
                  <a:cubicBezTo>
                    <a:pt x="66099" y="61584"/>
                    <a:pt x="67157" y="44539"/>
                    <a:pt x="59801" y="24936"/>
                  </a:cubicBezTo>
                  <a:cubicBezTo>
                    <a:pt x="47559" y="44936"/>
                    <a:pt x="37735" y="61812"/>
                    <a:pt x="35871" y="84823"/>
                  </a:cubicBezTo>
                  <a:cubicBezTo>
                    <a:pt x="47004" y="82948"/>
                    <a:pt x="56023" y="81414"/>
                    <a:pt x="66804" y="795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8C66EC4-194A-DE7B-D2E2-FFDC7948ED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1681" y="5815872"/>
              <a:ext cx="126875" cy="181231"/>
            </a:xfrm>
            <a:custGeom>
              <a:avLst/>
              <a:gdLst>
                <a:gd name="connsiteX0" fmla="*/ 51394 w 126875"/>
                <a:gd name="connsiteY0" fmla="*/ 54223 h 181231"/>
                <a:gd name="connsiteX1" fmla="*/ 16833 w 126875"/>
                <a:gd name="connsiteY1" fmla="*/ 19791 h 181231"/>
                <a:gd name="connsiteX2" fmla="*/ 1417 w 126875"/>
                <a:gd name="connsiteY2" fmla="*/ 23371 h 181231"/>
                <a:gd name="connsiteX3" fmla="*/ 12753 w 126875"/>
                <a:gd name="connsiteY3" fmla="*/ 1098 h 181231"/>
                <a:gd name="connsiteX4" fmla="*/ 42377 w 126875"/>
                <a:gd name="connsiteY4" fmla="*/ 37462 h 181231"/>
                <a:gd name="connsiteX5" fmla="*/ 56281 w 126875"/>
                <a:gd name="connsiteY5" fmla="*/ 11382 h 181231"/>
                <a:gd name="connsiteX6" fmla="*/ 66710 w 126875"/>
                <a:gd name="connsiteY6" fmla="*/ 1155 h 181231"/>
                <a:gd name="connsiteX7" fmla="*/ 77793 w 126875"/>
                <a:gd name="connsiteY7" fmla="*/ 10189 h 181231"/>
                <a:gd name="connsiteX8" fmla="*/ 96635 w 126875"/>
                <a:gd name="connsiteY8" fmla="*/ 52406 h 181231"/>
                <a:gd name="connsiteX9" fmla="*/ 66760 w 126875"/>
                <a:gd name="connsiteY9" fmla="*/ 44678 h 181231"/>
                <a:gd name="connsiteX10" fmla="*/ 75224 w 126875"/>
                <a:gd name="connsiteY10" fmla="*/ 127008 h 181231"/>
                <a:gd name="connsiteX11" fmla="*/ 86559 w 126875"/>
                <a:gd name="connsiteY11" fmla="*/ 116895 h 181231"/>
                <a:gd name="connsiteX12" fmla="*/ 112354 w 126875"/>
                <a:gd name="connsiteY12" fmla="*/ 110928 h 181231"/>
                <a:gd name="connsiteX13" fmla="*/ 126813 w 126875"/>
                <a:gd name="connsiteY13" fmla="*/ 136838 h 181231"/>
                <a:gd name="connsiteX14" fmla="*/ 79657 w 126875"/>
                <a:gd name="connsiteY14" fmla="*/ 180872 h 181231"/>
                <a:gd name="connsiteX15" fmla="*/ 101774 w 126875"/>
                <a:gd name="connsiteY15" fmla="*/ 122803 h 181231"/>
                <a:gd name="connsiteX16" fmla="*/ 83134 w 126875"/>
                <a:gd name="connsiteY16" fmla="*/ 145190 h 181231"/>
                <a:gd name="connsiteX17" fmla="*/ 66861 w 126875"/>
                <a:gd name="connsiteY17" fmla="*/ 153428 h 181231"/>
                <a:gd name="connsiteX18" fmla="*/ 57742 w 126875"/>
                <a:gd name="connsiteY18" fmla="*/ 136326 h 181231"/>
                <a:gd name="connsiteX19" fmla="*/ 51394 w 126875"/>
                <a:gd name="connsiteY19" fmla="*/ 54280 h 181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" h="181231">
                  <a:moveTo>
                    <a:pt x="51394" y="54223"/>
                  </a:moveTo>
                  <a:cubicBezTo>
                    <a:pt x="23736" y="61951"/>
                    <a:pt x="21519" y="39394"/>
                    <a:pt x="16833" y="19791"/>
                  </a:cubicBezTo>
                  <a:cubicBezTo>
                    <a:pt x="11292" y="21042"/>
                    <a:pt x="6657" y="22121"/>
                    <a:pt x="1417" y="23371"/>
                  </a:cubicBezTo>
                  <a:cubicBezTo>
                    <a:pt x="-3218" y="9337"/>
                    <a:pt x="4289" y="3939"/>
                    <a:pt x="12753" y="1098"/>
                  </a:cubicBezTo>
                  <a:cubicBezTo>
                    <a:pt x="25247" y="-3163"/>
                    <a:pt x="31192" y="4166"/>
                    <a:pt x="42377" y="37462"/>
                  </a:cubicBezTo>
                  <a:cubicBezTo>
                    <a:pt x="47717" y="27292"/>
                    <a:pt x="51545" y="18939"/>
                    <a:pt x="56281" y="11382"/>
                  </a:cubicBezTo>
                  <a:cubicBezTo>
                    <a:pt x="58951" y="7121"/>
                    <a:pt x="63032" y="1382"/>
                    <a:pt x="66710" y="1155"/>
                  </a:cubicBezTo>
                  <a:cubicBezTo>
                    <a:pt x="70337" y="928"/>
                    <a:pt x="75627" y="5928"/>
                    <a:pt x="77793" y="10189"/>
                  </a:cubicBezTo>
                  <a:cubicBezTo>
                    <a:pt x="84545" y="23541"/>
                    <a:pt x="90187" y="37689"/>
                    <a:pt x="96635" y="52406"/>
                  </a:cubicBezTo>
                  <a:cubicBezTo>
                    <a:pt x="84695" y="64280"/>
                    <a:pt x="77088" y="50473"/>
                    <a:pt x="66760" y="44678"/>
                  </a:cubicBezTo>
                  <a:cubicBezTo>
                    <a:pt x="69632" y="72633"/>
                    <a:pt x="72252" y="98315"/>
                    <a:pt x="75224" y="127008"/>
                  </a:cubicBezTo>
                  <a:cubicBezTo>
                    <a:pt x="80211" y="122633"/>
                    <a:pt x="83738" y="120133"/>
                    <a:pt x="86559" y="116895"/>
                  </a:cubicBezTo>
                  <a:cubicBezTo>
                    <a:pt x="94066" y="108315"/>
                    <a:pt x="102782" y="105303"/>
                    <a:pt x="112354" y="110928"/>
                  </a:cubicBezTo>
                  <a:cubicBezTo>
                    <a:pt x="121271" y="116213"/>
                    <a:pt x="126209" y="125019"/>
                    <a:pt x="126813" y="136838"/>
                  </a:cubicBezTo>
                  <a:cubicBezTo>
                    <a:pt x="128174" y="163713"/>
                    <a:pt x="107065" y="184224"/>
                    <a:pt x="79657" y="180872"/>
                  </a:cubicBezTo>
                  <a:cubicBezTo>
                    <a:pt x="84141" y="160929"/>
                    <a:pt x="117543" y="155872"/>
                    <a:pt x="101774" y="122803"/>
                  </a:cubicBezTo>
                  <a:cubicBezTo>
                    <a:pt x="94671" y="131553"/>
                    <a:pt x="89532" y="139281"/>
                    <a:pt x="83134" y="145190"/>
                  </a:cubicBezTo>
                  <a:cubicBezTo>
                    <a:pt x="78499" y="149508"/>
                    <a:pt x="71244" y="154906"/>
                    <a:pt x="66861" y="153428"/>
                  </a:cubicBezTo>
                  <a:cubicBezTo>
                    <a:pt x="62578" y="152008"/>
                    <a:pt x="58397" y="142690"/>
                    <a:pt x="57742" y="136326"/>
                  </a:cubicBezTo>
                  <a:cubicBezTo>
                    <a:pt x="54972" y="110246"/>
                    <a:pt x="53561" y="83996"/>
                    <a:pt x="51394" y="54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8C776EE-E7CC-2C8A-6BF1-18DE9AF52D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67220" y="6606170"/>
              <a:ext cx="74077" cy="187360"/>
            </a:xfrm>
            <a:custGeom>
              <a:avLst/>
              <a:gdLst>
                <a:gd name="connsiteX0" fmla="*/ 49089 w 74077"/>
                <a:gd name="connsiteY0" fmla="*/ 154215 h 187360"/>
                <a:gd name="connsiteX1" fmla="*/ 74077 w 74077"/>
                <a:gd name="connsiteY1" fmla="*/ 165067 h 187360"/>
                <a:gd name="connsiteX2" fmla="*/ 65462 w 74077"/>
                <a:gd name="connsiteY2" fmla="*/ 176033 h 187360"/>
                <a:gd name="connsiteX3" fmla="*/ 14125 w 74077"/>
                <a:gd name="connsiteY3" fmla="*/ 187113 h 187360"/>
                <a:gd name="connsiteX4" fmla="*/ 18 w 74077"/>
                <a:gd name="connsiteY4" fmla="*/ 175806 h 187360"/>
                <a:gd name="connsiteX5" fmla="*/ 12966 w 74077"/>
                <a:gd name="connsiteY5" fmla="*/ 162511 h 187360"/>
                <a:gd name="connsiteX6" fmla="*/ 29541 w 74077"/>
                <a:gd name="connsiteY6" fmla="*/ 159272 h 187360"/>
                <a:gd name="connsiteX7" fmla="*/ 29541 w 74077"/>
                <a:gd name="connsiteY7" fmla="*/ 103249 h 187360"/>
                <a:gd name="connsiteX8" fmla="*/ 3242 w 74077"/>
                <a:gd name="connsiteY8" fmla="*/ 126999 h 187360"/>
                <a:gd name="connsiteX9" fmla="*/ 6114 w 74077"/>
                <a:gd name="connsiteY9" fmla="*/ 103533 h 187360"/>
                <a:gd name="connsiteX10" fmla="*/ 43245 w 74077"/>
                <a:gd name="connsiteY10" fmla="*/ 11260 h 187360"/>
                <a:gd name="connsiteX11" fmla="*/ 60625 w 74077"/>
                <a:gd name="connsiteY11" fmla="*/ 1032 h 187360"/>
                <a:gd name="connsiteX12" fmla="*/ 67981 w 74077"/>
                <a:gd name="connsiteY12" fmla="*/ 21260 h 187360"/>
                <a:gd name="connsiteX13" fmla="*/ 49038 w 74077"/>
                <a:gd name="connsiteY13" fmla="*/ 154215 h 18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77" h="187360">
                  <a:moveTo>
                    <a:pt x="49089" y="154215"/>
                  </a:moveTo>
                  <a:cubicBezTo>
                    <a:pt x="57502" y="157908"/>
                    <a:pt x="64555" y="160920"/>
                    <a:pt x="74077" y="165067"/>
                  </a:cubicBezTo>
                  <a:cubicBezTo>
                    <a:pt x="69795" y="170692"/>
                    <a:pt x="68031" y="175409"/>
                    <a:pt x="65462" y="176033"/>
                  </a:cubicBezTo>
                  <a:cubicBezTo>
                    <a:pt x="48434" y="180295"/>
                    <a:pt x="31355" y="184215"/>
                    <a:pt x="14125" y="187113"/>
                  </a:cubicBezTo>
                  <a:cubicBezTo>
                    <a:pt x="7424" y="188250"/>
                    <a:pt x="421" y="185635"/>
                    <a:pt x="18" y="175806"/>
                  </a:cubicBezTo>
                  <a:cubicBezTo>
                    <a:pt x="-385" y="166147"/>
                    <a:pt x="6064" y="163760"/>
                    <a:pt x="12966" y="162511"/>
                  </a:cubicBezTo>
                  <a:cubicBezTo>
                    <a:pt x="18609" y="161431"/>
                    <a:pt x="24201" y="160295"/>
                    <a:pt x="29541" y="159272"/>
                  </a:cubicBezTo>
                  <a:lnTo>
                    <a:pt x="29541" y="103249"/>
                  </a:lnTo>
                  <a:cubicBezTo>
                    <a:pt x="18910" y="107737"/>
                    <a:pt x="20271" y="126601"/>
                    <a:pt x="3242" y="126999"/>
                  </a:cubicBezTo>
                  <a:cubicBezTo>
                    <a:pt x="4200" y="118306"/>
                    <a:pt x="3595" y="110180"/>
                    <a:pt x="6114" y="103533"/>
                  </a:cubicBezTo>
                  <a:cubicBezTo>
                    <a:pt x="18004" y="72566"/>
                    <a:pt x="30700" y="41942"/>
                    <a:pt x="43245" y="11260"/>
                  </a:cubicBezTo>
                  <a:cubicBezTo>
                    <a:pt x="46620" y="3077"/>
                    <a:pt x="51859" y="-2377"/>
                    <a:pt x="60625" y="1032"/>
                  </a:cubicBezTo>
                  <a:cubicBezTo>
                    <a:pt x="69694" y="4555"/>
                    <a:pt x="69291" y="12339"/>
                    <a:pt x="67981" y="21260"/>
                  </a:cubicBezTo>
                  <a:cubicBezTo>
                    <a:pt x="61533" y="65124"/>
                    <a:pt x="55436" y="109044"/>
                    <a:pt x="49038" y="15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465E358-C93B-6B36-2F92-EBB65866C6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9747" y="3942696"/>
              <a:ext cx="83304" cy="267904"/>
            </a:xfrm>
            <a:custGeom>
              <a:avLst/>
              <a:gdLst>
                <a:gd name="connsiteX0" fmla="*/ 81685 w 83304"/>
                <a:gd name="connsiteY0" fmla="*/ 1477 h 267904"/>
                <a:gd name="connsiteX1" fmla="*/ 83147 w 83304"/>
                <a:gd name="connsiteY1" fmla="*/ 24546 h 267904"/>
                <a:gd name="connsiteX2" fmla="*/ 64456 w 83304"/>
                <a:gd name="connsiteY2" fmla="*/ 238638 h 267904"/>
                <a:gd name="connsiteX3" fmla="*/ 62843 w 83304"/>
                <a:gd name="connsiteY3" fmla="*/ 248354 h 267904"/>
                <a:gd name="connsiteX4" fmla="*/ 49543 w 83304"/>
                <a:gd name="connsiteY4" fmla="*/ 267843 h 267904"/>
                <a:gd name="connsiteX5" fmla="*/ 34429 w 83304"/>
                <a:gd name="connsiteY5" fmla="*/ 252786 h 267904"/>
                <a:gd name="connsiteX6" fmla="*/ 2840 w 83304"/>
                <a:gd name="connsiteY6" fmla="*/ 168524 h 267904"/>
                <a:gd name="connsiteX7" fmla="*/ 4302 w 83304"/>
                <a:gd name="connsiteY7" fmla="*/ 145853 h 267904"/>
                <a:gd name="connsiteX8" fmla="*/ 43850 w 83304"/>
                <a:gd name="connsiteY8" fmla="*/ 224206 h 267904"/>
                <a:gd name="connsiteX9" fmla="*/ 48132 w 83304"/>
                <a:gd name="connsiteY9" fmla="*/ 190570 h 267904"/>
                <a:gd name="connsiteX10" fmla="*/ 66118 w 83304"/>
                <a:gd name="connsiteY10" fmla="*/ 26194 h 267904"/>
                <a:gd name="connsiteX11" fmla="*/ 73776 w 83304"/>
                <a:gd name="connsiteY11" fmla="*/ 0 h 267904"/>
                <a:gd name="connsiteX12" fmla="*/ 81685 w 83304"/>
                <a:gd name="connsiteY12" fmla="*/ 1477 h 26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04" h="267904">
                  <a:moveTo>
                    <a:pt x="81685" y="1477"/>
                  </a:moveTo>
                  <a:cubicBezTo>
                    <a:pt x="82240" y="9148"/>
                    <a:pt x="83802" y="16932"/>
                    <a:pt x="83147" y="24546"/>
                  </a:cubicBezTo>
                  <a:cubicBezTo>
                    <a:pt x="77151" y="95910"/>
                    <a:pt x="70753" y="167274"/>
                    <a:pt x="64456" y="238638"/>
                  </a:cubicBezTo>
                  <a:cubicBezTo>
                    <a:pt x="64153" y="241934"/>
                    <a:pt x="63196" y="245115"/>
                    <a:pt x="62843" y="248354"/>
                  </a:cubicBezTo>
                  <a:cubicBezTo>
                    <a:pt x="61836" y="257900"/>
                    <a:pt x="59720" y="266877"/>
                    <a:pt x="49543" y="267843"/>
                  </a:cubicBezTo>
                  <a:cubicBezTo>
                    <a:pt x="40475" y="268695"/>
                    <a:pt x="37351" y="260627"/>
                    <a:pt x="34429" y="252786"/>
                  </a:cubicBezTo>
                  <a:cubicBezTo>
                    <a:pt x="23950" y="224661"/>
                    <a:pt x="13421" y="196592"/>
                    <a:pt x="2840" y="168524"/>
                  </a:cubicBezTo>
                  <a:cubicBezTo>
                    <a:pt x="271" y="161763"/>
                    <a:pt x="-2600" y="155115"/>
                    <a:pt x="4302" y="145853"/>
                  </a:cubicBezTo>
                  <a:cubicBezTo>
                    <a:pt x="25814" y="165399"/>
                    <a:pt x="25915" y="197672"/>
                    <a:pt x="43850" y="224206"/>
                  </a:cubicBezTo>
                  <a:cubicBezTo>
                    <a:pt x="45613" y="210286"/>
                    <a:pt x="47024" y="200456"/>
                    <a:pt x="48132" y="190570"/>
                  </a:cubicBezTo>
                  <a:cubicBezTo>
                    <a:pt x="54077" y="135740"/>
                    <a:pt x="59770" y="80910"/>
                    <a:pt x="66118" y="26194"/>
                  </a:cubicBezTo>
                  <a:cubicBezTo>
                    <a:pt x="67176" y="17216"/>
                    <a:pt x="71156" y="8750"/>
                    <a:pt x="73776" y="0"/>
                  </a:cubicBezTo>
                  <a:cubicBezTo>
                    <a:pt x="76396" y="512"/>
                    <a:pt x="79015" y="966"/>
                    <a:pt x="81685" y="1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52B5D23-FB22-2003-B9D2-8A5708EFB2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32727" y="6499127"/>
              <a:ext cx="255649" cy="74838"/>
            </a:xfrm>
            <a:custGeom>
              <a:avLst/>
              <a:gdLst>
                <a:gd name="connsiteX0" fmla="*/ 185570 w 255649"/>
                <a:gd name="connsiteY0" fmla="*/ 70404 h 74838"/>
                <a:gd name="connsiteX1" fmla="*/ 164159 w 255649"/>
                <a:gd name="connsiteY1" fmla="*/ 74552 h 74838"/>
                <a:gd name="connsiteX2" fmla="*/ 149297 w 255649"/>
                <a:gd name="connsiteY2" fmla="*/ 55916 h 74838"/>
                <a:gd name="connsiteX3" fmla="*/ 150960 w 255649"/>
                <a:gd name="connsiteY3" fmla="*/ 24779 h 74838"/>
                <a:gd name="connsiteX4" fmla="*/ 38309 w 255649"/>
                <a:gd name="connsiteY4" fmla="*/ 24779 h 74838"/>
                <a:gd name="connsiteX5" fmla="*/ 12011 w 255649"/>
                <a:gd name="connsiteY5" fmla="*/ 25688 h 74838"/>
                <a:gd name="connsiteX6" fmla="*/ 172 w 255649"/>
                <a:gd name="connsiteY6" fmla="*/ 15631 h 74838"/>
                <a:gd name="connsiteX7" fmla="*/ 10903 w 255649"/>
                <a:gd name="connsiteY7" fmla="*/ 2961 h 74838"/>
                <a:gd name="connsiteX8" fmla="*/ 41383 w 255649"/>
                <a:gd name="connsiteY8" fmla="*/ 63 h 74838"/>
                <a:gd name="connsiteX9" fmla="*/ 234087 w 255649"/>
                <a:gd name="connsiteY9" fmla="*/ 7108 h 74838"/>
                <a:gd name="connsiteX10" fmla="*/ 255650 w 255649"/>
                <a:gd name="connsiteY10" fmla="*/ 16143 h 74838"/>
                <a:gd name="connsiteX11" fmla="*/ 170507 w 255649"/>
                <a:gd name="connsiteY11" fmla="*/ 29836 h 74838"/>
                <a:gd name="connsiteX12" fmla="*/ 182952 w 255649"/>
                <a:gd name="connsiteY12" fmla="*/ 56427 h 74838"/>
                <a:gd name="connsiteX13" fmla="*/ 184815 w 255649"/>
                <a:gd name="connsiteY13" fmla="*/ 71086 h 74838"/>
                <a:gd name="connsiteX14" fmla="*/ 185621 w 255649"/>
                <a:gd name="connsiteY14" fmla="*/ 70234 h 7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649" h="74838">
                  <a:moveTo>
                    <a:pt x="185570" y="70404"/>
                  </a:moveTo>
                  <a:cubicBezTo>
                    <a:pt x="178417" y="71825"/>
                    <a:pt x="171364" y="73643"/>
                    <a:pt x="164159" y="74552"/>
                  </a:cubicBezTo>
                  <a:cubicBezTo>
                    <a:pt x="151161" y="76257"/>
                    <a:pt x="147080" y="70404"/>
                    <a:pt x="149297" y="55916"/>
                  </a:cubicBezTo>
                  <a:cubicBezTo>
                    <a:pt x="150657" y="46938"/>
                    <a:pt x="150355" y="37620"/>
                    <a:pt x="150960" y="24779"/>
                  </a:cubicBezTo>
                  <a:cubicBezTo>
                    <a:pt x="111260" y="24779"/>
                    <a:pt x="74784" y="24722"/>
                    <a:pt x="38309" y="24779"/>
                  </a:cubicBezTo>
                  <a:cubicBezTo>
                    <a:pt x="29543" y="24779"/>
                    <a:pt x="20777" y="25574"/>
                    <a:pt x="12011" y="25688"/>
                  </a:cubicBezTo>
                  <a:cubicBezTo>
                    <a:pt x="5764" y="25802"/>
                    <a:pt x="-1188" y="24154"/>
                    <a:pt x="172" y="15631"/>
                  </a:cubicBezTo>
                  <a:cubicBezTo>
                    <a:pt x="978" y="10688"/>
                    <a:pt x="6520" y="4098"/>
                    <a:pt x="10903" y="2961"/>
                  </a:cubicBezTo>
                  <a:cubicBezTo>
                    <a:pt x="20727" y="404"/>
                    <a:pt x="31206" y="-221"/>
                    <a:pt x="41383" y="63"/>
                  </a:cubicBezTo>
                  <a:cubicBezTo>
                    <a:pt x="105618" y="2051"/>
                    <a:pt x="169852" y="4381"/>
                    <a:pt x="234087" y="7108"/>
                  </a:cubicBezTo>
                  <a:cubicBezTo>
                    <a:pt x="241392" y="7450"/>
                    <a:pt x="248596" y="11029"/>
                    <a:pt x="255650" y="16143"/>
                  </a:cubicBezTo>
                  <a:cubicBezTo>
                    <a:pt x="228797" y="33415"/>
                    <a:pt x="199124" y="22393"/>
                    <a:pt x="170507" y="29836"/>
                  </a:cubicBezTo>
                  <a:cubicBezTo>
                    <a:pt x="172069" y="40234"/>
                    <a:pt x="168643" y="52336"/>
                    <a:pt x="182952" y="56427"/>
                  </a:cubicBezTo>
                  <a:cubicBezTo>
                    <a:pt x="190458" y="58586"/>
                    <a:pt x="185118" y="65972"/>
                    <a:pt x="184815" y="71086"/>
                  </a:cubicBezTo>
                  <a:lnTo>
                    <a:pt x="185621" y="70234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E8F0AAD8-7B26-380F-8448-62C1B84720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6547" y="3354880"/>
              <a:ext cx="104395" cy="158792"/>
            </a:xfrm>
            <a:custGeom>
              <a:avLst/>
              <a:gdLst>
                <a:gd name="connsiteX0" fmla="*/ 54328 w 104395"/>
                <a:gd name="connsiteY0" fmla="*/ 45426 h 158792"/>
                <a:gd name="connsiteX1" fmla="*/ 71356 w 104395"/>
                <a:gd name="connsiteY1" fmla="*/ 21165 h 158792"/>
                <a:gd name="connsiteX2" fmla="*/ 81986 w 104395"/>
                <a:gd name="connsiteY2" fmla="*/ 11392 h 158792"/>
                <a:gd name="connsiteX3" fmla="*/ 89140 w 104395"/>
                <a:gd name="connsiteY3" fmla="*/ 22528 h 158792"/>
                <a:gd name="connsiteX4" fmla="*/ 103750 w 104395"/>
                <a:gd name="connsiteY4" fmla="*/ 94688 h 158792"/>
                <a:gd name="connsiteX5" fmla="*/ 56897 w 104395"/>
                <a:gd name="connsiteY5" fmla="*/ 158780 h 158792"/>
                <a:gd name="connsiteX6" fmla="*/ 39818 w 104395"/>
                <a:gd name="connsiteY6" fmla="*/ 128268 h 158792"/>
                <a:gd name="connsiteX7" fmla="*/ 60826 w 104395"/>
                <a:gd name="connsiteY7" fmla="*/ 103665 h 158792"/>
                <a:gd name="connsiteX8" fmla="*/ 80223 w 104395"/>
                <a:gd name="connsiteY8" fmla="*/ 91733 h 158792"/>
                <a:gd name="connsiteX9" fmla="*/ 73623 w 104395"/>
                <a:gd name="connsiteY9" fmla="*/ 57358 h 158792"/>
                <a:gd name="connsiteX10" fmla="*/ 24805 w 104395"/>
                <a:gd name="connsiteY10" fmla="*/ 28324 h 158792"/>
                <a:gd name="connsiteX11" fmla="*/ 21177 w 104395"/>
                <a:gd name="connsiteY11" fmla="*/ 28040 h 158792"/>
                <a:gd name="connsiteX12" fmla="*/ 2940 w 104395"/>
                <a:gd name="connsiteY12" fmla="*/ 34233 h 158792"/>
                <a:gd name="connsiteX13" fmla="*/ 8582 w 104395"/>
                <a:gd name="connsiteY13" fmla="*/ 10824 h 158792"/>
                <a:gd name="connsiteX14" fmla="*/ 41078 w 104395"/>
                <a:gd name="connsiteY14" fmla="*/ 15028 h 158792"/>
                <a:gd name="connsiteX15" fmla="*/ 54328 w 104395"/>
                <a:gd name="connsiteY15" fmla="*/ 45426 h 1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395" h="158792">
                  <a:moveTo>
                    <a:pt x="54328" y="45426"/>
                  </a:moveTo>
                  <a:cubicBezTo>
                    <a:pt x="66117" y="39801"/>
                    <a:pt x="67880" y="30085"/>
                    <a:pt x="71356" y="21165"/>
                  </a:cubicBezTo>
                  <a:cubicBezTo>
                    <a:pt x="72968" y="16960"/>
                    <a:pt x="78359" y="14574"/>
                    <a:pt x="81986" y="11392"/>
                  </a:cubicBezTo>
                  <a:cubicBezTo>
                    <a:pt x="84455" y="15085"/>
                    <a:pt x="88233" y="18438"/>
                    <a:pt x="89140" y="22528"/>
                  </a:cubicBezTo>
                  <a:cubicBezTo>
                    <a:pt x="94481" y="46449"/>
                    <a:pt x="100123" y="70370"/>
                    <a:pt x="103750" y="94688"/>
                  </a:cubicBezTo>
                  <a:cubicBezTo>
                    <a:pt x="108587" y="127416"/>
                    <a:pt x="85563" y="157870"/>
                    <a:pt x="56897" y="158780"/>
                  </a:cubicBezTo>
                  <a:cubicBezTo>
                    <a:pt x="39214" y="159291"/>
                    <a:pt x="30699" y="145200"/>
                    <a:pt x="39818" y="128268"/>
                  </a:cubicBezTo>
                  <a:cubicBezTo>
                    <a:pt x="44957" y="118779"/>
                    <a:pt x="53119" y="111052"/>
                    <a:pt x="60826" y="103665"/>
                  </a:cubicBezTo>
                  <a:cubicBezTo>
                    <a:pt x="65714" y="99006"/>
                    <a:pt x="72212" y="96506"/>
                    <a:pt x="80223" y="91733"/>
                  </a:cubicBezTo>
                  <a:cubicBezTo>
                    <a:pt x="78107" y="80654"/>
                    <a:pt x="75890" y="69063"/>
                    <a:pt x="73623" y="57358"/>
                  </a:cubicBezTo>
                  <a:cubicBezTo>
                    <a:pt x="42740" y="66108"/>
                    <a:pt x="38407" y="63438"/>
                    <a:pt x="24805" y="28324"/>
                  </a:cubicBezTo>
                  <a:cubicBezTo>
                    <a:pt x="23596" y="28210"/>
                    <a:pt x="21983" y="27472"/>
                    <a:pt x="21177" y="28040"/>
                  </a:cubicBezTo>
                  <a:cubicBezTo>
                    <a:pt x="15484" y="32188"/>
                    <a:pt x="10144" y="42813"/>
                    <a:pt x="2940" y="34233"/>
                  </a:cubicBezTo>
                  <a:cubicBezTo>
                    <a:pt x="-4466" y="25483"/>
                    <a:pt x="3897" y="17358"/>
                    <a:pt x="8582" y="10824"/>
                  </a:cubicBezTo>
                  <a:cubicBezTo>
                    <a:pt x="20069" y="-5085"/>
                    <a:pt x="32614" y="-3267"/>
                    <a:pt x="41078" y="15028"/>
                  </a:cubicBezTo>
                  <a:cubicBezTo>
                    <a:pt x="45612" y="24858"/>
                    <a:pt x="49743" y="34915"/>
                    <a:pt x="54328" y="45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BA9D464-E144-BE39-7453-EE8C3CC3D5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60890" y="2942348"/>
              <a:ext cx="353467" cy="57050"/>
            </a:xfrm>
            <a:custGeom>
              <a:avLst/>
              <a:gdLst>
                <a:gd name="connsiteX0" fmla="*/ 353467 w 353467"/>
                <a:gd name="connsiteY0" fmla="*/ 9547 h 57050"/>
                <a:gd name="connsiteX1" fmla="*/ 328429 w 353467"/>
                <a:gd name="connsiteY1" fmla="*/ 19774 h 57050"/>
                <a:gd name="connsiteX2" fmla="*/ 48164 w 353467"/>
                <a:gd name="connsiteY2" fmla="*/ 56876 h 57050"/>
                <a:gd name="connsiteX3" fmla="*/ 10983 w 353467"/>
                <a:gd name="connsiteY3" fmla="*/ 55456 h 57050"/>
                <a:gd name="connsiteX4" fmla="*/ 0 w 353467"/>
                <a:gd name="connsiteY4" fmla="*/ 50172 h 57050"/>
                <a:gd name="connsiteX5" fmla="*/ 17633 w 353467"/>
                <a:gd name="connsiteY5" fmla="*/ 38581 h 57050"/>
                <a:gd name="connsiteX6" fmla="*/ 152753 w 353467"/>
                <a:gd name="connsiteY6" fmla="*/ 25967 h 57050"/>
                <a:gd name="connsiteX7" fmla="*/ 311148 w 353467"/>
                <a:gd name="connsiteY7" fmla="*/ 2842 h 57050"/>
                <a:gd name="connsiteX8" fmla="*/ 339462 w 353467"/>
                <a:gd name="connsiteY8" fmla="*/ 1 h 57050"/>
                <a:gd name="connsiteX9" fmla="*/ 352863 w 353467"/>
                <a:gd name="connsiteY9" fmla="*/ 4262 h 57050"/>
                <a:gd name="connsiteX10" fmla="*/ 353467 w 353467"/>
                <a:gd name="connsiteY10" fmla="*/ 9547 h 5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467" h="57050">
                  <a:moveTo>
                    <a:pt x="353467" y="9547"/>
                  </a:moveTo>
                  <a:cubicBezTo>
                    <a:pt x="345104" y="13069"/>
                    <a:pt x="337043" y="18126"/>
                    <a:pt x="328429" y="19774"/>
                  </a:cubicBezTo>
                  <a:cubicBezTo>
                    <a:pt x="235628" y="38069"/>
                    <a:pt x="142425" y="52615"/>
                    <a:pt x="48164" y="56876"/>
                  </a:cubicBezTo>
                  <a:cubicBezTo>
                    <a:pt x="35820" y="57445"/>
                    <a:pt x="23326" y="56535"/>
                    <a:pt x="10983" y="55456"/>
                  </a:cubicBezTo>
                  <a:cubicBezTo>
                    <a:pt x="7255" y="55115"/>
                    <a:pt x="3678" y="52047"/>
                    <a:pt x="0" y="50172"/>
                  </a:cubicBezTo>
                  <a:cubicBezTo>
                    <a:pt x="2519" y="37047"/>
                    <a:pt x="10882" y="39206"/>
                    <a:pt x="17633" y="38581"/>
                  </a:cubicBezTo>
                  <a:cubicBezTo>
                    <a:pt x="62673" y="34376"/>
                    <a:pt x="107864" y="31479"/>
                    <a:pt x="152753" y="25967"/>
                  </a:cubicBezTo>
                  <a:cubicBezTo>
                    <a:pt x="205652" y="19433"/>
                    <a:pt x="258350" y="10569"/>
                    <a:pt x="311148" y="2842"/>
                  </a:cubicBezTo>
                  <a:cubicBezTo>
                    <a:pt x="320569" y="1478"/>
                    <a:pt x="329990" y="115"/>
                    <a:pt x="339462" y="1"/>
                  </a:cubicBezTo>
                  <a:cubicBezTo>
                    <a:pt x="343895" y="-56"/>
                    <a:pt x="348379" y="2728"/>
                    <a:pt x="352863" y="4262"/>
                  </a:cubicBezTo>
                  <a:cubicBezTo>
                    <a:pt x="353065" y="6024"/>
                    <a:pt x="353266" y="7785"/>
                    <a:pt x="353467" y="95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4422ABB-3500-402F-7014-702200B799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0157" y="3309947"/>
              <a:ext cx="92272" cy="159256"/>
            </a:xfrm>
            <a:custGeom>
              <a:avLst/>
              <a:gdLst>
                <a:gd name="connsiteX0" fmla="*/ 92273 w 92272"/>
                <a:gd name="connsiteY0" fmla="*/ 60643 h 159256"/>
                <a:gd name="connsiteX1" fmla="*/ 75244 w 92272"/>
                <a:gd name="connsiteY1" fmla="*/ 136212 h 159256"/>
                <a:gd name="connsiteX2" fmla="*/ 13226 w 92272"/>
                <a:gd name="connsiteY2" fmla="*/ 134905 h 159256"/>
                <a:gd name="connsiteX3" fmla="*/ 19523 w 92272"/>
                <a:gd name="connsiteY3" fmla="*/ 19336 h 159256"/>
                <a:gd name="connsiteX4" fmla="*/ 83103 w 92272"/>
                <a:gd name="connsiteY4" fmla="*/ 25416 h 159256"/>
                <a:gd name="connsiteX5" fmla="*/ 92222 w 92272"/>
                <a:gd name="connsiteY5" fmla="*/ 60643 h 159256"/>
                <a:gd name="connsiteX6" fmla="*/ 71667 w 92272"/>
                <a:gd name="connsiteY6" fmla="*/ 69109 h 159256"/>
                <a:gd name="connsiteX7" fmla="*/ 60734 w 92272"/>
                <a:gd name="connsiteY7" fmla="*/ 32461 h 159256"/>
                <a:gd name="connsiteX8" fmla="*/ 39877 w 92272"/>
                <a:gd name="connsiteY8" fmla="*/ 28143 h 159256"/>
                <a:gd name="connsiteX9" fmla="*/ 20329 w 92272"/>
                <a:gd name="connsiteY9" fmla="*/ 64791 h 159256"/>
                <a:gd name="connsiteX10" fmla="*/ 32320 w 92272"/>
                <a:gd name="connsiteY10" fmla="*/ 128428 h 159256"/>
                <a:gd name="connsiteX11" fmla="*/ 55495 w 92272"/>
                <a:gd name="connsiteY11" fmla="*/ 128598 h 159256"/>
                <a:gd name="connsiteX12" fmla="*/ 71667 w 92272"/>
                <a:gd name="connsiteY12" fmla="*/ 69109 h 15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72" h="159256">
                  <a:moveTo>
                    <a:pt x="92273" y="60643"/>
                  </a:moveTo>
                  <a:cubicBezTo>
                    <a:pt x="91919" y="92575"/>
                    <a:pt x="86378" y="115416"/>
                    <a:pt x="75244" y="136212"/>
                  </a:cubicBezTo>
                  <a:cubicBezTo>
                    <a:pt x="58618" y="167348"/>
                    <a:pt x="28038" y="166951"/>
                    <a:pt x="13226" y="134905"/>
                  </a:cubicBezTo>
                  <a:cubicBezTo>
                    <a:pt x="-5062" y="95359"/>
                    <a:pt x="-5667" y="56382"/>
                    <a:pt x="19523" y="19336"/>
                  </a:cubicBezTo>
                  <a:cubicBezTo>
                    <a:pt x="38466" y="-8448"/>
                    <a:pt x="69652" y="-6175"/>
                    <a:pt x="83103" y="25416"/>
                  </a:cubicBezTo>
                  <a:cubicBezTo>
                    <a:pt x="88645" y="38427"/>
                    <a:pt x="90459" y="53427"/>
                    <a:pt x="92222" y="60643"/>
                  </a:cubicBezTo>
                  <a:close/>
                  <a:moveTo>
                    <a:pt x="71667" y="69109"/>
                  </a:moveTo>
                  <a:cubicBezTo>
                    <a:pt x="68140" y="56836"/>
                    <a:pt x="65772" y="43882"/>
                    <a:pt x="60734" y="32461"/>
                  </a:cubicBezTo>
                  <a:cubicBezTo>
                    <a:pt x="55444" y="20529"/>
                    <a:pt x="47031" y="18654"/>
                    <a:pt x="39877" y="28143"/>
                  </a:cubicBezTo>
                  <a:cubicBezTo>
                    <a:pt x="31715" y="38995"/>
                    <a:pt x="22446" y="51609"/>
                    <a:pt x="20329" y="64791"/>
                  </a:cubicBezTo>
                  <a:cubicBezTo>
                    <a:pt x="16803" y="86609"/>
                    <a:pt x="21941" y="108882"/>
                    <a:pt x="32320" y="128428"/>
                  </a:cubicBezTo>
                  <a:cubicBezTo>
                    <a:pt x="39675" y="142235"/>
                    <a:pt x="48240" y="142348"/>
                    <a:pt x="55495" y="128598"/>
                  </a:cubicBezTo>
                  <a:cubicBezTo>
                    <a:pt x="64916" y="110700"/>
                    <a:pt x="69248" y="90814"/>
                    <a:pt x="71667" y="69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2273B1B-9AFC-4DD3-DD49-C1D843F08B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1059" y="5941015"/>
              <a:ext cx="89655" cy="255953"/>
            </a:xfrm>
            <a:custGeom>
              <a:avLst/>
              <a:gdLst>
                <a:gd name="connsiteX0" fmla="*/ 0 w 89655"/>
                <a:gd name="connsiteY0" fmla="*/ 255048 h 255953"/>
                <a:gd name="connsiteX1" fmla="*/ 4786 w 89655"/>
                <a:gd name="connsiteY1" fmla="*/ 239594 h 255953"/>
                <a:gd name="connsiteX2" fmla="*/ 19900 w 89655"/>
                <a:gd name="connsiteY2" fmla="*/ 180048 h 255953"/>
                <a:gd name="connsiteX3" fmla="*/ 17734 w 89655"/>
                <a:gd name="connsiteY3" fmla="*/ 93626 h 255953"/>
                <a:gd name="connsiteX4" fmla="*/ 22772 w 89655"/>
                <a:gd name="connsiteY4" fmla="*/ 42206 h 255953"/>
                <a:gd name="connsiteX5" fmla="*/ 35719 w 89655"/>
                <a:gd name="connsiteY5" fmla="*/ 11524 h 255953"/>
                <a:gd name="connsiteX6" fmla="*/ 65343 w 89655"/>
                <a:gd name="connsiteY6" fmla="*/ 1751 h 255953"/>
                <a:gd name="connsiteX7" fmla="*/ 89274 w 89655"/>
                <a:gd name="connsiteY7" fmla="*/ 30728 h 255953"/>
                <a:gd name="connsiteX8" fmla="*/ 71741 w 89655"/>
                <a:gd name="connsiteY8" fmla="*/ 76013 h 255953"/>
                <a:gd name="connsiteX9" fmla="*/ 54260 w 89655"/>
                <a:gd name="connsiteY9" fmla="*/ 79763 h 255953"/>
                <a:gd name="connsiteX10" fmla="*/ 62421 w 89655"/>
                <a:gd name="connsiteY10" fmla="*/ 61865 h 255953"/>
                <a:gd name="connsiteX11" fmla="*/ 71439 w 89655"/>
                <a:gd name="connsiteY11" fmla="*/ 37376 h 255953"/>
                <a:gd name="connsiteX12" fmla="*/ 60254 w 89655"/>
                <a:gd name="connsiteY12" fmla="*/ 18967 h 255953"/>
                <a:gd name="connsiteX13" fmla="*/ 45191 w 89655"/>
                <a:gd name="connsiteY13" fmla="*/ 29819 h 255953"/>
                <a:gd name="connsiteX14" fmla="*/ 39347 w 89655"/>
                <a:gd name="connsiteY14" fmla="*/ 65899 h 255953"/>
                <a:gd name="connsiteX15" fmla="*/ 41866 w 89655"/>
                <a:gd name="connsiteY15" fmla="*/ 177036 h 255953"/>
                <a:gd name="connsiteX16" fmla="*/ 22873 w 89655"/>
                <a:gd name="connsiteY16" fmla="*/ 245446 h 255953"/>
                <a:gd name="connsiteX17" fmla="*/ 50 w 89655"/>
                <a:gd name="connsiteY17" fmla="*/ 255048 h 25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55" h="255953">
                  <a:moveTo>
                    <a:pt x="0" y="255048"/>
                  </a:moveTo>
                  <a:cubicBezTo>
                    <a:pt x="1763" y="249082"/>
                    <a:pt x="1864" y="242718"/>
                    <a:pt x="4786" y="239594"/>
                  </a:cubicBezTo>
                  <a:cubicBezTo>
                    <a:pt x="20454" y="222889"/>
                    <a:pt x="20706" y="201866"/>
                    <a:pt x="19900" y="180048"/>
                  </a:cubicBezTo>
                  <a:cubicBezTo>
                    <a:pt x="18842" y="151240"/>
                    <a:pt x="17482" y="122434"/>
                    <a:pt x="17734" y="93626"/>
                  </a:cubicBezTo>
                  <a:cubicBezTo>
                    <a:pt x="17835" y="76411"/>
                    <a:pt x="19497" y="58967"/>
                    <a:pt x="22772" y="42206"/>
                  </a:cubicBezTo>
                  <a:cubicBezTo>
                    <a:pt x="24837" y="31353"/>
                    <a:pt x="29775" y="20444"/>
                    <a:pt x="35719" y="11524"/>
                  </a:cubicBezTo>
                  <a:cubicBezTo>
                    <a:pt x="42773" y="956"/>
                    <a:pt x="53705" y="-2453"/>
                    <a:pt x="65343" y="1751"/>
                  </a:cubicBezTo>
                  <a:cubicBezTo>
                    <a:pt x="77938" y="6296"/>
                    <a:pt x="87510" y="14876"/>
                    <a:pt x="89274" y="30728"/>
                  </a:cubicBezTo>
                  <a:cubicBezTo>
                    <a:pt x="91390" y="49535"/>
                    <a:pt x="84588" y="64706"/>
                    <a:pt x="71741" y="76013"/>
                  </a:cubicBezTo>
                  <a:cubicBezTo>
                    <a:pt x="68517" y="78854"/>
                    <a:pt x="62773" y="78115"/>
                    <a:pt x="54260" y="79763"/>
                  </a:cubicBezTo>
                  <a:cubicBezTo>
                    <a:pt x="58239" y="71069"/>
                    <a:pt x="60557" y="66581"/>
                    <a:pt x="62421" y="61865"/>
                  </a:cubicBezTo>
                  <a:cubicBezTo>
                    <a:pt x="65646" y="53796"/>
                    <a:pt x="69978" y="45842"/>
                    <a:pt x="71439" y="37376"/>
                  </a:cubicBezTo>
                  <a:cubicBezTo>
                    <a:pt x="72950" y="28626"/>
                    <a:pt x="68719" y="21183"/>
                    <a:pt x="60254" y="18967"/>
                  </a:cubicBezTo>
                  <a:cubicBezTo>
                    <a:pt x="52345" y="16921"/>
                    <a:pt x="47055" y="22433"/>
                    <a:pt x="45191" y="29819"/>
                  </a:cubicBezTo>
                  <a:cubicBezTo>
                    <a:pt x="42219" y="41581"/>
                    <a:pt x="39296" y="53853"/>
                    <a:pt x="39347" y="65899"/>
                  </a:cubicBezTo>
                  <a:cubicBezTo>
                    <a:pt x="39397" y="102945"/>
                    <a:pt x="40556" y="139990"/>
                    <a:pt x="41866" y="177036"/>
                  </a:cubicBezTo>
                  <a:cubicBezTo>
                    <a:pt x="42773" y="202548"/>
                    <a:pt x="40052" y="226525"/>
                    <a:pt x="22873" y="245446"/>
                  </a:cubicBezTo>
                  <a:cubicBezTo>
                    <a:pt x="17330" y="251582"/>
                    <a:pt x="11688" y="258457"/>
                    <a:pt x="50" y="255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7760059-1A9F-EBD1-AC92-4D856254E9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1370" y="6132337"/>
              <a:ext cx="105966" cy="164504"/>
            </a:xfrm>
            <a:custGeom>
              <a:avLst/>
              <a:gdLst>
                <a:gd name="connsiteX0" fmla="*/ 53521 w 105966"/>
                <a:gd name="connsiteY0" fmla="*/ 143386 h 164504"/>
                <a:gd name="connsiteX1" fmla="*/ 67426 w 105966"/>
                <a:gd name="connsiteY1" fmla="*/ 105147 h 164504"/>
                <a:gd name="connsiteX2" fmla="*/ 78963 w 105966"/>
                <a:gd name="connsiteY2" fmla="*/ 88102 h 164504"/>
                <a:gd name="connsiteX3" fmla="*/ 90450 w 105966"/>
                <a:gd name="connsiteY3" fmla="*/ 103386 h 164504"/>
                <a:gd name="connsiteX4" fmla="*/ 105966 w 105966"/>
                <a:gd name="connsiteY4" fmla="*/ 149693 h 164504"/>
                <a:gd name="connsiteX5" fmla="*/ 79870 w 105966"/>
                <a:gd name="connsiteY5" fmla="*/ 146511 h 164504"/>
                <a:gd name="connsiteX6" fmla="*/ 25056 w 105966"/>
                <a:gd name="connsiteY6" fmla="*/ 137193 h 164504"/>
                <a:gd name="connsiteX7" fmla="*/ 15031 w 105966"/>
                <a:gd name="connsiteY7" fmla="*/ 159182 h 164504"/>
                <a:gd name="connsiteX8" fmla="*/ 4148 w 105966"/>
                <a:gd name="connsiteY8" fmla="*/ 163386 h 164504"/>
                <a:gd name="connsiteX9" fmla="*/ 17 w 105966"/>
                <a:gd name="connsiteY9" fmla="*/ 153500 h 164504"/>
                <a:gd name="connsiteX10" fmla="*/ 4450 w 105966"/>
                <a:gd name="connsiteY10" fmla="*/ 134522 h 164504"/>
                <a:gd name="connsiteX11" fmla="*/ 24099 w 105966"/>
                <a:gd name="connsiteY11" fmla="*/ 33840 h 164504"/>
                <a:gd name="connsiteX12" fmla="*/ 28633 w 105966"/>
                <a:gd name="connsiteY12" fmla="*/ 9806 h 164504"/>
                <a:gd name="connsiteX13" fmla="*/ 41833 w 105966"/>
                <a:gd name="connsiteY13" fmla="*/ 373 h 164504"/>
                <a:gd name="connsiteX14" fmla="*/ 50347 w 105966"/>
                <a:gd name="connsiteY14" fmla="*/ 15203 h 164504"/>
                <a:gd name="connsiteX15" fmla="*/ 43445 w 105966"/>
                <a:gd name="connsiteY15" fmla="*/ 61340 h 164504"/>
                <a:gd name="connsiteX16" fmla="*/ 53571 w 105966"/>
                <a:gd name="connsiteY16" fmla="*/ 143500 h 1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966" h="164504">
                  <a:moveTo>
                    <a:pt x="53521" y="143386"/>
                  </a:moveTo>
                  <a:cubicBezTo>
                    <a:pt x="64957" y="130942"/>
                    <a:pt x="66015" y="117818"/>
                    <a:pt x="67426" y="105147"/>
                  </a:cubicBezTo>
                  <a:cubicBezTo>
                    <a:pt x="68383" y="96511"/>
                    <a:pt x="68988" y="87704"/>
                    <a:pt x="78963" y="88102"/>
                  </a:cubicBezTo>
                  <a:cubicBezTo>
                    <a:pt x="86872" y="88385"/>
                    <a:pt x="88384" y="95601"/>
                    <a:pt x="90450" y="103386"/>
                  </a:cubicBezTo>
                  <a:cubicBezTo>
                    <a:pt x="94530" y="118840"/>
                    <a:pt x="100475" y="133613"/>
                    <a:pt x="105966" y="149693"/>
                  </a:cubicBezTo>
                  <a:cubicBezTo>
                    <a:pt x="96948" y="161681"/>
                    <a:pt x="88586" y="150147"/>
                    <a:pt x="79870" y="146511"/>
                  </a:cubicBezTo>
                  <a:cubicBezTo>
                    <a:pt x="54075" y="172420"/>
                    <a:pt x="46317" y="171227"/>
                    <a:pt x="25056" y="137193"/>
                  </a:cubicBezTo>
                  <a:cubicBezTo>
                    <a:pt x="21630" y="145034"/>
                    <a:pt x="19212" y="152818"/>
                    <a:pt x="15031" y="159182"/>
                  </a:cubicBezTo>
                  <a:cubicBezTo>
                    <a:pt x="13066" y="162193"/>
                    <a:pt x="7725" y="163784"/>
                    <a:pt x="4148" y="163386"/>
                  </a:cubicBezTo>
                  <a:cubicBezTo>
                    <a:pt x="2385" y="163159"/>
                    <a:pt x="-235" y="156795"/>
                    <a:pt x="17" y="153500"/>
                  </a:cubicBezTo>
                  <a:cubicBezTo>
                    <a:pt x="521" y="147079"/>
                    <a:pt x="2234" y="140545"/>
                    <a:pt x="4450" y="134522"/>
                  </a:cubicBezTo>
                  <a:cubicBezTo>
                    <a:pt x="16240" y="102249"/>
                    <a:pt x="22386" y="68669"/>
                    <a:pt x="24099" y="33840"/>
                  </a:cubicBezTo>
                  <a:cubicBezTo>
                    <a:pt x="24502" y="25771"/>
                    <a:pt x="26668" y="17703"/>
                    <a:pt x="28633" y="9806"/>
                  </a:cubicBezTo>
                  <a:cubicBezTo>
                    <a:pt x="30447" y="2646"/>
                    <a:pt x="34830" y="-1274"/>
                    <a:pt x="41833" y="373"/>
                  </a:cubicBezTo>
                  <a:cubicBezTo>
                    <a:pt x="48987" y="2078"/>
                    <a:pt x="51254" y="8044"/>
                    <a:pt x="50347" y="15203"/>
                  </a:cubicBezTo>
                  <a:cubicBezTo>
                    <a:pt x="48382" y="30658"/>
                    <a:pt x="45662" y="45942"/>
                    <a:pt x="43445" y="61340"/>
                  </a:cubicBezTo>
                  <a:cubicBezTo>
                    <a:pt x="39515" y="88556"/>
                    <a:pt x="39616" y="115204"/>
                    <a:pt x="53571" y="143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D17DF38-2880-6AB0-FC8F-8BBB35C14A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95121" y="2909155"/>
              <a:ext cx="343592" cy="48776"/>
            </a:xfrm>
            <a:custGeom>
              <a:avLst/>
              <a:gdLst>
                <a:gd name="connsiteX0" fmla="*/ 50 w 343592"/>
                <a:gd name="connsiteY0" fmla="*/ 45410 h 48776"/>
                <a:gd name="connsiteX1" fmla="*/ 27810 w 343592"/>
                <a:gd name="connsiteY1" fmla="*/ 29614 h 48776"/>
                <a:gd name="connsiteX2" fmla="*/ 113154 w 343592"/>
                <a:gd name="connsiteY2" fmla="*/ 24273 h 48776"/>
                <a:gd name="connsiteX3" fmla="*/ 267972 w 343592"/>
                <a:gd name="connsiteY3" fmla="*/ 6603 h 48776"/>
                <a:gd name="connsiteX4" fmla="*/ 322433 w 343592"/>
                <a:gd name="connsiteY4" fmla="*/ 126 h 48776"/>
                <a:gd name="connsiteX5" fmla="*/ 342837 w 343592"/>
                <a:gd name="connsiteY5" fmla="*/ 2114 h 48776"/>
                <a:gd name="connsiteX6" fmla="*/ 343592 w 343592"/>
                <a:gd name="connsiteY6" fmla="*/ 8421 h 48776"/>
                <a:gd name="connsiteX7" fmla="*/ 320266 w 343592"/>
                <a:gd name="connsiteY7" fmla="*/ 17909 h 48776"/>
                <a:gd name="connsiteX8" fmla="*/ 12645 w 343592"/>
                <a:gd name="connsiteY8" fmla="*/ 48592 h 48776"/>
                <a:gd name="connsiteX9" fmla="*/ 0 w 343592"/>
                <a:gd name="connsiteY9" fmla="*/ 45523 h 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592" h="48776">
                  <a:moveTo>
                    <a:pt x="50" y="45410"/>
                  </a:moveTo>
                  <a:cubicBezTo>
                    <a:pt x="7204" y="29103"/>
                    <a:pt x="17985" y="30239"/>
                    <a:pt x="27810" y="29614"/>
                  </a:cubicBezTo>
                  <a:cubicBezTo>
                    <a:pt x="56275" y="27739"/>
                    <a:pt x="84790" y="27171"/>
                    <a:pt x="113154" y="24273"/>
                  </a:cubicBezTo>
                  <a:cubicBezTo>
                    <a:pt x="164844" y="19046"/>
                    <a:pt x="216383" y="12625"/>
                    <a:pt x="267972" y="6603"/>
                  </a:cubicBezTo>
                  <a:cubicBezTo>
                    <a:pt x="286160" y="4500"/>
                    <a:pt x="304246" y="1716"/>
                    <a:pt x="322433" y="126"/>
                  </a:cubicBezTo>
                  <a:cubicBezTo>
                    <a:pt x="329133" y="-500"/>
                    <a:pt x="336035" y="1375"/>
                    <a:pt x="342837" y="2114"/>
                  </a:cubicBezTo>
                  <a:cubicBezTo>
                    <a:pt x="343089" y="4216"/>
                    <a:pt x="343341" y="6319"/>
                    <a:pt x="343592" y="8421"/>
                  </a:cubicBezTo>
                  <a:cubicBezTo>
                    <a:pt x="335834" y="11660"/>
                    <a:pt x="328277" y="16319"/>
                    <a:pt x="320266" y="17909"/>
                  </a:cubicBezTo>
                  <a:cubicBezTo>
                    <a:pt x="218499" y="37967"/>
                    <a:pt x="116127" y="50467"/>
                    <a:pt x="12645" y="48592"/>
                  </a:cubicBezTo>
                  <a:cubicBezTo>
                    <a:pt x="9320" y="48535"/>
                    <a:pt x="5995" y="47001"/>
                    <a:pt x="0" y="45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DE6F76C4-ED63-0BFC-902E-47239AFCF4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0666" y="3958151"/>
              <a:ext cx="123347" cy="117890"/>
            </a:xfrm>
            <a:custGeom>
              <a:avLst/>
              <a:gdLst>
                <a:gd name="connsiteX0" fmla="*/ 89709 w 123347"/>
                <a:gd name="connsiteY0" fmla="*/ 81023 h 117890"/>
                <a:gd name="connsiteX1" fmla="*/ 104520 w 123347"/>
                <a:gd name="connsiteY1" fmla="*/ 0 h 117890"/>
                <a:gd name="connsiteX2" fmla="*/ 112279 w 123347"/>
                <a:gd name="connsiteY2" fmla="*/ 3977 h 117890"/>
                <a:gd name="connsiteX3" fmla="*/ 117669 w 123347"/>
                <a:gd name="connsiteY3" fmla="*/ 81989 h 117890"/>
                <a:gd name="connsiteX4" fmla="*/ 80137 w 123347"/>
                <a:gd name="connsiteY4" fmla="*/ 97898 h 117890"/>
                <a:gd name="connsiteX5" fmla="*/ 51168 w 123347"/>
                <a:gd name="connsiteY5" fmla="*/ 80966 h 117890"/>
                <a:gd name="connsiteX6" fmla="*/ 31318 w 123347"/>
                <a:gd name="connsiteY6" fmla="*/ 64603 h 117890"/>
                <a:gd name="connsiteX7" fmla="*/ 30058 w 123347"/>
                <a:gd name="connsiteY7" fmla="*/ 93239 h 117890"/>
                <a:gd name="connsiteX8" fmla="*/ 26381 w 123347"/>
                <a:gd name="connsiteY8" fmla="*/ 112103 h 117890"/>
                <a:gd name="connsiteX9" fmla="*/ 9403 w 123347"/>
                <a:gd name="connsiteY9" fmla="*/ 110512 h 117890"/>
                <a:gd name="connsiteX10" fmla="*/ 7136 w 123347"/>
                <a:gd name="connsiteY10" fmla="*/ 98467 h 117890"/>
                <a:gd name="connsiteX11" fmla="*/ 536 w 123347"/>
                <a:gd name="connsiteY11" fmla="*/ 22273 h 117890"/>
                <a:gd name="connsiteX12" fmla="*/ 7539 w 123347"/>
                <a:gd name="connsiteY12" fmla="*/ 1420 h 117890"/>
                <a:gd name="connsiteX13" fmla="*/ 26985 w 123347"/>
                <a:gd name="connsiteY13" fmla="*/ 13523 h 117890"/>
                <a:gd name="connsiteX14" fmla="*/ 57314 w 123347"/>
                <a:gd name="connsiteY14" fmla="*/ 55455 h 117890"/>
                <a:gd name="connsiteX15" fmla="*/ 89709 w 123347"/>
                <a:gd name="connsiteY15" fmla="*/ 81023 h 1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7" h="117890">
                  <a:moveTo>
                    <a:pt x="89709" y="81023"/>
                  </a:moveTo>
                  <a:cubicBezTo>
                    <a:pt x="110919" y="54716"/>
                    <a:pt x="90615" y="23864"/>
                    <a:pt x="104520" y="0"/>
                  </a:cubicBezTo>
                  <a:cubicBezTo>
                    <a:pt x="108601" y="2045"/>
                    <a:pt x="111523" y="2386"/>
                    <a:pt x="112279" y="3977"/>
                  </a:cubicBezTo>
                  <a:cubicBezTo>
                    <a:pt x="123615" y="29091"/>
                    <a:pt x="127645" y="55341"/>
                    <a:pt x="117669" y="81989"/>
                  </a:cubicBezTo>
                  <a:cubicBezTo>
                    <a:pt x="111977" y="97216"/>
                    <a:pt x="95855" y="103921"/>
                    <a:pt x="80137" y="97898"/>
                  </a:cubicBezTo>
                  <a:cubicBezTo>
                    <a:pt x="69909" y="94035"/>
                    <a:pt x="60539" y="87159"/>
                    <a:pt x="51168" y="80966"/>
                  </a:cubicBezTo>
                  <a:cubicBezTo>
                    <a:pt x="45071" y="76932"/>
                    <a:pt x="39631" y="71534"/>
                    <a:pt x="31318" y="64603"/>
                  </a:cubicBezTo>
                  <a:cubicBezTo>
                    <a:pt x="30865" y="76137"/>
                    <a:pt x="30865" y="84773"/>
                    <a:pt x="30058" y="93239"/>
                  </a:cubicBezTo>
                  <a:cubicBezTo>
                    <a:pt x="29454" y="99660"/>
                    <a:pt x="29001" y="106649"/>
                    <a:pt x="26381" y="112103"/>
                  </a:cubicBezTo>
                  <a:cubicBezTo>
                    <a:pt x="22250" y="120626"/>
                    <a:pt x="12677" y="119433"/>
                    <a:pt x="9403" y="110512"/>
                  </a:cubicBezTo>
                  <a:cubicBezTo>
                    <a:pt x="8042" y="106762"/>
                    <a:pt x="7539" y="102557"/>
                    <a:pt x="7136" y="98467"/>
                  </a:cubicBezTo>
                  <a:cubicBezTo>
                    <a:pt x="4818" y="73069"/>
                    <a:pt x="2501" y="47671"/>
                    <a:pt x="536" y="22273"/>
                  </a:cubicBezTo>
                  <a:cubicBezTo>
                    <a:pt x="-119" y="14262"/>
                    <a:pt x="-1731" y="4545"/>
                    <a:pt x="7539" y="1420"/>
                  </a:cubicBezTo>
                  <a:cubicBezTo>
                    <a:pt x="16859" y="-1761"/>
                    <a:pt x="21897" y="5909"/>
                    <a:pt x="26985" y="13523"/>
                  </a:cubicBezTo>
                  <a:cubicBezTo>
                    <a:pt x="36658" y="27898"/>
                    <a:pt x="45928" y="42898"/>
                    <a:pt x="57314" y="55455"/>
                  </a:cubicBezTo>
                  <a:cubicBezTo>
                    <a:pt x="66383" y="65455"/>
                    <a:pt x="78222" y="72217"/>
                    <a:pt x="89709" y="81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B1799A6-7D5C-39BC-C045-ACB6CC7C9C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6093" y="3097328"/>
              <a:ext cx="107386" cy="174966"/>
            </a:xfrm>
            <a:custGeom>
              <a:avLst/>
              <a:gdLst>
                <a:gd name="connsiteX0" fmla="*/ 85372 w 107386"/>
                <a:gd name="connsiteY0" fmla="*/ 46044 h 174966"/>
                <a:gd name="connsiteX1" fmla="*/ 50610 w 107386"/>
                <a:gd name="connsiteY1" fmla="*/ 59340 h 174966"/>
                <a:gd name="connsiteX2" fmla="*/ 33934 w 107386"/>
                <a:gd name="connsiteY2" fmla="*/ 19851 h 174966"/>
                <a:gd name="connsiteX3" fmla="*/ 14991 w 107386"/>
                <a:gd name="connsiteY3" fmla="*/ 45363 h 174966"/>
                <a:gd name="connsiteX4" fmla="*/ 2446 w 107386"/>
                <a:gd name="connsiteY4" fmla="*/ 51613 h 174966"/>
                <a:gd name="connsiteX5" fmla="*/ 632 w 107386"/>
                <a:gd name="connsiteY5" fmla="*/ 36556 h 174966"/>
                <a:gd name="connsiteX6" fmla="*/ 24664 w 107386"/>
                <a:gd name="connsiteY6" fmla="*/ 5590 h 174966"/>
                <a:gd name="connsiteX7" fmla="*/ 56857 w 107386"/>
                <a:gd name="connsiteY7" fmla="*/ 19340 h 174966"/>
                <a:gd name="connsiteX8" fmla="*/ 61038 w 107386"/>
                <a:gd name="connsiteY8" fmla="*/ 41385 h 174966"/>
                <a:gd name="connsiteX9" fmla="*/ 73382 w 107386"/>
                <a:gd name="connsiteY9" fmla="*/ 27806 h 174966"/>
                <a:gd name="connsiteX10" fmla="*/ 99126 w 107386"/>
                <a:gd name="connsiteY10" fmla="*/ 27067 h 174966"/>
                <a:gd name="connsiteX11" fmla="*/ 103912 w 107386"/>
                <a:gd name="connsiteY11" fmla="*/ 43260 h 174966"/>
                <a:gd name="connsiteX12" fmla="*/ 102904 w 107386"/>
                <a:gd name="connsiteY12" fmla="*/ 146329 h 174966"/>
                <a:gd name="connsiteX13" fmla="*/ 98572 w 107386"/>
                <a:gd name="connsiteY13" fmla="*/ 162863 h 174966"/>
                <a:gd name="connsiteX14" fmla="*/ 81140 w 107386"/>
                <a:gd name="connsiteY14" fmla="*/ 174966 h 174966"/>
                <a:gd name="connsiteX15" fmla="*/ 66781 w 107386"/>
                <a:gd name="connsiteY15" fmla="*/ 159397 h 174966"/>
                <a:gd name="connsiteX16" fmla="*/ 74741 w 107386"/>
                <a:gd name="connsiteY16" fmla="*/ 112636 h 174966"/>
                <a:gd name="connsiteX17" fmla="*/ 85322 w 107386"/>
                <a:gd name="connsiteY17" fmla="*/ 46158 h 1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386" h="174966">
                  <a:moveTo>
                    <a:pt x="85372" y="46044"/>
                  </a:moveTo>
                  <a:cubicBezTo>
                    <a:pt x="72727" y="55704"/>
                    <a:pt x="62499" y="71045"/>
                    <a:pt x="50610" y="59340"/>
                  </a:cubicBezTo>
                  <a:cubicBezTo>
                    <a:pt x="42398" y="51272"/>
                    <a:pt x="40181" y="35533"/>
                    <a:pt x="33934" y="19851"/>
                  </a:cubicBezTo>
                  <a:cubicBezTo>
                    <a:pt x="27435" y="28772"/>
                    <a:pt x="21792" y="37692"/>
                    <a:pt x="14991" y="45363"/>
                  </a:cubicBezTo>
                  <a:cubicBezTo>
                    <a:pt x="11968" y="48772"/>
                    <a:pt x="6678" y="49567"/>
                    <a:pt x="2446" y="51613"/>
                  </a:cubicBezTo>
                  <a:cubicBezTo>
                    <a:pt x="1690" y="46499"/>
                    <a:pt x="-1282" y="39567"/>
                    <a:pt x="632" y="36556"/>
                  </a:cubicBezTo>
                  <a:cubicBezTo>
                    <a:pt x="7686" y="25363"/>
                    <a:pt x="15041" y="13544"/>
                    <a:pt x="24664" y="5590"/>
                  </a:cubicBezTo>
                  <a:cubicBezTo>
                    <a:pt x="38216" y="-5717"/>
                    <a:pt x="51365" y="760"/>
                    <a:pt x="56857" y="19340"/>
                  </a:cubicBezTo>
                  <a:cubicBezTo>
                    <a:pt x="58922" y="26272"/>
                    <a:pt x="59627" y="33715"/>
                    <a:pt x="61038" y="41385"/>
                  </a:cubicBezTo>
                  <a:cubicBezTo>
                    <a:pt x="70056" y="42181"/>
                    <a:pt x="70610" y="34169"/>
                    <a:pt x="73382" y="27806"/>
                  </a:cubicBezTo>
                  <a:cubicBezTo>
                    <a:pt x="80132" y="12294"/>
                    <a:pt x="91317" y="12010"/>
                    <a:pt x="99126" y="27067"/>
                  </a:cubicBezTo>
                  <a:cubicBezTo>
                    <a:pt x="101645" y="31897"/>
                    <a:pt x="103105" y="37692"/>
                    <a:pt x="103912" y="43260"/>
                  </a:cubicBezTo>
                  <a:cubicBezTo>
                    <a:pt x="108748" y="77635"/>
                    <a:pt x="108648" y="112067"/>
                    <a:pt x="102904" y="146329"/>
                  </a:cubicBezTo>
                  <a:cubicBezTo>
                    <a:pt x="101947" y="151954"/>
                    <a:pt x="100436" y="157522"/>
                    <a:pt x="98572" y="162863"/>
                  </a:cubicBezTo>
                  <a:cubicBezTo>
                    <a:pt x="95498" y="171557"/>
                    <a:pt x="88999" y="175023"/>
                    <a:pt x="81140" y="174966"/>
                  </a:cubicBezTo>
                  <a:cubicBezTo>
                    <a:pt x="72273" y="174852"/>
                    <a:pt x="68444" y="168204"/>
                    <a:pt x="66781" y="159397"/>
                  </a:cubicBezTo>
                  <a:cubicBezTo>
                    <a:pt x="63658" y="142522"/>
                    <a:pt x="64313" y="124170"/>
                    <a:pt x="74741" y="112636"/>
                  </a:cubicBezTo>
                  <a:cubicBezTo>
                    <a:pt x="92677" y="92920"/>
                    <a:pt x="88042" y="71442"/>
                    <a:pt x="85322" y="46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25CDD5A-AD0E-EF4A-6111-654137C0CC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01305" y="6235418"/>
              <a:ext cx="116891" cy="249810"/>
            </a:xfrm>
            <a:custGeom>
              <a:avLst/>
              <a:gdLst>
                <a:gd name="connsiteX0" fmla="*/ 91238 w 116891"/>
                <a:gd name="connsiteY0" fmla="*/ 102464 h 249810"/>
                <a:gd name="connsiteX1" fmla="*/ 96125 w 116891"/>
                <a:gd name="connsiteY1" fmla="*/ 35987 h 249810"/>
                <a:gd name="connsiteX2" fmla="*/ 85596 w 116891"/>
                <a:gd name="connsiteY2" fmla="*/ 18316 h 249810"/>
                <a:gd name="connsiteX3" fmla="*/ 77535 w 116891"/>
                <a:gd name="connsiteY3" fmla="*/ 47294 h 249810"/>
                <a:gd name="connsiteX4" fmla="*/ 43024 w 116891"/>
                <a:gd name="connsiteY4" fmla="*/ 182749 h 249810"/>
                <a:gd name="connsiteX5" fmla="*/ 21512 w 116891"/>
                <a:gd name="connsiteY5" fmla="*/ 233999 h 249810"/>
                <a:gd name="connsiteX6" fmla="*/ 0 w 116891"/>
                <a:gd name="connsiteY6" fmla="*/ 249511 h 249810"/>
                <a:gd name="connsiteX7" fmla="*/ 1360 w 116891"/>
                <a:gd name="connsiteY7" fmla="*/ 238261 h 249810"/>
                <a:gd name="connsiteX8" fmla="*/ 56224 w 116891"/>
                <a:gd name="connsiteY8" fmla="*/ 55816 h 249810"/>
                <a:gd name="connsiteX9" fmla="*/ 68869 w 116891"/>
                <a:gd name="connsiteY9" fmla="*/ 13771 h 249810"/>
                <a:gd name="connsiteX10" fmla="*/ 99702 w 116891"/>
                <a:gd name="connsiteY10" fmla="*/ 6157 h 249810"/>
                <a:gd name="connsiteX11" fmla="*/ 100407 w 116891"/>
                <a:gd name="connsiteY11" fmla="*/ 101613 h 249810"/>
                <a:gd name="connsiteX12" fmla="*/ 91188 w 116891"/>
                <a:gd name="connsiteY12" fmla="*/ 102464 h 24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91" h="249810">
                  <a:moveTo>
                    <a:pt x="91238" y="102464"/>
                  </a:moveTo>
                  <a:cubicBezTo>
                    <a:pt x="90936" y="78658"/>
                    <a:pt x="106403" y="58146"/>
                    <a:pt x="96125" y="35987"/>
                  </a:cubicBezTo>
                  <a:cubicBezTo>
                    <a:pt x="93909" y="31271"/>
                    <a:pt x="90836" y="27066"/>
                    <a:pt x="85596" y="18316"/>
                  </a:cubicBezTo>
                  <a:cubicBezTo>
                    <a:pt x="82119" y="30873"/>
                    <a:pt x="79651" y="38998"/>
                    <a:pt x="77535" y="47294"/>
                  </a:cubicBezTo>
                  <a:cubicBezTo>
                    <a:pt x="66099" y="92464"/>
                    <a:pt x="55519" y="137919"/>
                    <a:pt x="43024" y="182749"/>
                  </a:cubicBezTo>
                  <a:cubicBezTo>
                    <a:pt x="38037" y="200647"/>
                    <a:pt x="29523" y="217408"/>
                    <a:pt x="21512" y="233999"/>
                  </a:cubicBezTo>
                  <a:cubicBezTo>
                    <a:pt x="17532" y="242238"/>
                    <a:pt x="12645" y="251613"/>
                    <a:pt x="0" y="249511"/>
                  </a:cubicBezTo>
                  <a:cubicBezTo>
                    <a:pt x="453" y="245591"/>
                    <a:pt x="0" y="241386"/>
                    <a:pt x="1360" y="238261"/>
                  </a:cubicBezTo>
                  <a:cubicBezTo>
                    <a:pt x="27004" y="180249"/>
                    <a:pt x="41261" y="117919"/>
                    <a:pt x="56224" y="55816"/>
                  </a:cubicBezTo>
                  <a:cubicBezTo>
                    <a:pt x="59650" y="41555"/>
                    <a:pt x="63328" y="27066"/>
                    <a:pt x="68869" y="13771"/>
                  </a:cubicBezTo>
                  <a:cubicBezTo>
                    <a:pt x="75369" y="-1741"/>
                    <a:pt x="87711" y="-3957"/>
                    <a:pt x="99702" y="6157"/>
                  </a:cubicBezTo>
                  <a:cubicBezTo>
                    <a:pt x="122222" y="25191"/>
                    <a:pt x="122776" y="82294"/>
                    <a:pt x="100407" y="101613"/>
                  </a:cubicBezTo>
                  <a:cubicBezTo>
                    <a:pt x="98997" y="102805"/>
                    <a:pt x="96226" y="102067"/>
                    <a:pt x="91188" y="10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4A0ECEB-2AE2-5ABD-B9D3-989EF2E745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8719" y="1366588"/>
              <a:ext cx="81349" cy="139890"/>
            </a:xfrm>
            <a:custGeom>
              <a:avLst/>
              <a:gdLst>
                <a:gd name="connsiteX0" fmla="*/ 44213 w 81349"/>
                <a:gd name="connsiteY0" fmla="*/ 64785 h 139890"/>
                <a:gd name="connsiteX1" fmla="*/ 72778 w 81349"/>
                <a:gd name="connsiteY1" fmla="*/ 95524 h 139890"/>
                <a:gd name="connsiteX2" fmla="*/ 58017 w 81349"/>
                <a:gd name="connsiteY2" fmla="*/ 138990 h 139890"/>
                <a:gd name="connsiteX3" fmla="*/ 23658 w 81349"/>
                <a:gd name="connsiteY3" fmla="*/ 136035 h 139890"/>
                <a:gd name="connsiteX4" fmla="*/ 5873 w 81349"/>
                <a:gd name="connsiteY4" fmla="*/ 86490 h 139890"/>
                <a:gd name="connsiteX5" fmla="*/ 15396 w 81349"/>
                <a:gd name="connsiteY5" fmla="*/ 68080 h 139890"/>
                <a:gd name="connsiteX6" fmla="*/ 6781 w 81349"/>
                <a:gd name="connsiteY6" fmla="*/ 55126 h 139890"/>
                <a:gd name="connsiteX7" fmla="*/ 17864 w 81349"/>
                <a:gd name="connsiteY7" fmla="*/ 6148 h 139890"/>
                <a:gd name="connsiteX8" fmla="*/ 38822 w 81349"/>
                <a:gd name="connsiteY8" fmla="*/ 125 h 139890"/>
                <a:gd name="connsiteX9" fmla="*/ 63207 w 81349"/>
                <a:gd name="connsiteY9" fmla="*/ 12966 h 139890"/>
                <a:gd name="connsiteX10" fmla="*/ 59025 w 81349"/>
                <a:gd name="connsiteY10" fmla="*/ 40694 h 139890"/>
                <a:gd name="connsiteX11" fmla="*/ 44213 w 81349"/>
                <a:gd name="connsiteY11" fmla="*/ 64785 h 139890"/>
                <a:gd name="connsiteX12" fmla="*/ 62248 w 81349"/>
                <a:gd name="connsiteY12" fmla="*/ 115751 h 139890"/>
                <a:gd name="connsiteX13" fmla="*/ 31568 w 81349"/>
                <a:gd name="connsiteY13" fmla="*/ 82853 h 139890"/>
                <a:gd name="connsiteX14" fmla="*/ 24816 w 81349"/>
                <a:gd name="connsiteY14" fmla="*/ 109387 h 139890"/>
                <a:gd name="connsiteX15" fmla="*/ 62248 w 81349"/>
                <a:gd name="connsiteY15" fmla="*/ 115751 h 139890"/>
                <a:gd name="connsiteX16" fmla="*/ 45019 w 81349"/>
                <a:gd name="connsiteY16" fmla="*/ 23989 h 139890"/>
                <a:gd name="connsiteX17" fmla="*/ 22751 w 81349"/>
                <a:gd name="connsiteY17" fmla="*/ 29160 h 139890"/>
                <a:gd name="connsiteX18" fmla="*/ 26982 w 81349"/>
                <a:gd name="connsiteY18" fmla="*/ 46830 h 139890"/>
                <a:gd name="connsiteX19" fmla="*/ 32071 w 81349"/>
                <a:gd name="connsiteY19" fmla="*/ 47171 h 139890"/>
                <a:gd name="connsiteX20" fmla="*/ 45019 w 81349"/>
                <a:gd name="connsiteY20" fmla="*/ 23989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349" h="139890">
                  <a:moveTo>
                    <a:pt x="44213" y="64785"/>
                  </a:moveTo>
                  <a:cubicBezTo>
                    <a:pt x="53886" y="75069"/>
                    <a:pt x="64416" y="84274"/>
                    <a:pt x="72778" y="95524"/>
                  </a:cubicBezTo>
                  <a:cubicBezTo>
                    <a:pt x="88397" y="116376"/>
                    <a:pt x="82200" y="135126"/>
                    <a:pt x="58017" y="138990"/>
                  </a:cubicBezTo>
                  <a:cubicBezTo>
                    <a:pt x="46833" y="140808"/>
                    <a:pt x="34339" y="139899"/>
                    <a:pt x="23658" y="136035"/>
                  </a:cubicBezTo>
                  <a:cubicBezTo>
                    <a:pt x="3153" y="128592"/>
                    <a:pt x="-3246" y="108365"/>
                    <a:pt x="5873" y="86490"/>
                  </a:cubicBezTo>
                  <a:cubicBezTo>
                    <a:pt x="8342" y="80580"/>
                    <a:pt x="11718" y="75126"/>
                    <a:pt x="15396" y="68080"/>
                  </a:cubicBezTo>
                  <a:cubicBezTo>
                    <a:pt x="12625" y="63989"/>
                    <a:pt x="9501" y="59728"/>
                    <a:pt x="6781" y="55126"/>
                  </a:cubicBezTo>
                  <a:cubicBezTo>
                    <a:pt x="-5109" y="34955"/>
                    <a:pt x="-1331" y="16944"/>
                    <a:pt x="17864" y="6148"/>
                  </a:cubicBezTo>
                  <a:cubicBezTo>
                    <a:pt x="24212" y="2569"/>
                    <a:pt x="31719" y="750"/>
                    <a:pt x="38822" y="125"/>
                  </a:cubicBezTo>
                  <a:cubicBezTo>
                    <a:pt x="48646" y="-670"/>
                    <a:pt x="58017" y="2171"/>
                    <a:pt x="63207" y="12966"/>
                  </a:cubicBezTo>
                  <a:cubicBezTo>
                    <a:pt x="68093" y="23137"/>
                    <a:pt x="63810" y="32228"/>
                    <a:pt x="59025" y="40694"/>
                  </a:cubicBezTo>
                  <a:cubicBezTo>
                    <a:pt x="54792" y="48251"/>
                    <a:pt x="50006" y="55410"/>
                    <a:pt x="44213" y="64785"/>
                  </a:cubicBezTo>
                  <a:close/>
                  <a:moveTo>
                    <a:pt x="62248" y="115751"/>
                  </a:moveTo>
                  <a:cubicBezTo>
                    <a:pt x="50006" y="102626"/>
                    <a:pt x="41039" y="92967"/>
                    <a:pt x="31568" y="82853"/>
                  </a:cubicBezTo>
                  <a:cubicBezTo>
                    <a:pt x="24112" y="92626"/>
                    <a:pt x="18569" y="100637"/>
                    <a:pt x="24816" y="109387"/>
                  </a:cubicBezTo>
                  <a:cubicBezTo>
                    <a:pt x="32928" y="120751"/>
                    <a:pt x="44314" y="122115"/>
                    <a:pt x="62248" y="115751"/>
                  </a:cubicBezTo>
                  <a:close/>
                  <a:moveTo>
                    <a:pt x="45019" y="23989"/>
                  </a:moveTo>
                  <a:cubicBezTo>
                    <a:pt x="34490" y="18250"/>
                    <a:pt x="26530" y="20694"/>
                    <a:pt x="22751" y="29160"/>
                  </a:cubicBezTo>
                  <a:cubicBezTo>
                    <a:pt x="20937" y="33251"/>
                    <a:pt x="25371" y="40807"/>
                    <a:pt x="26982" y="46830"/>
                  </a:cubicBezTo>
                  <a:cubicBezTo>
                    <a:pt x="28696" y="46944"/>
                    <a:pt x="30359" y="47058"/>
                    <a:pt x="32071" y="47171"/>
                  </a:cubicBezTo>
                  <a:cubicBezTo>
                    <a:pt x="36303" y="39614"/>
                    <a:pt x="40536" y="32057"/>
                    <a:pt x="45019" y="23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E0AB74D-569A-55D3-C0F3-4ACF67048C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7336" y="2115886"/>
              <a:ext cx="82129" cy="154868"/>
            </a:xfrm>
            <a:custGeom>
              <a:avLst/>
              <a:gdLst>
                <a:gd name="connsiteX0" fmla="*/ 60316 w 82129"/>
                <a:gd name="connsiteY0" fmla="*/ 63900 h 154868"/>
                <a:gd name="connsiteX1" fmla="*/ 76992 w 82129"/>
                <a:gd name="connsiteY1" fmla="*/ 91401 h 154868"/>
                <a:gd name="connsiteX2" fmla="*/ 70442 w 82129"/>
                <a:gd name="connsiteY2" fmla="*/ 138162 h 154868"/>
                <a:gd name="connsiteX3" fmla="*/ 26359 w 82129"/>
                <a:gd name="connsiteY3" fmla="*/ 153958 h 154868"/>
                <a:gd name="connsiteX4" fmla="*/ 3487 w 82129"/>
                <a:gd name="connsiteY4" fmla="*/ 108673 h 154868"/>
                <a:gd name="connsiteX5" fmla="*/ 16082 w 82129"/>
                <a:gd name="connsiteY5" fmla="*/ 85832 h 154868"/>
                <a:gd name="connsiteX6" fmla="*/ 31650 w 82129"/>
                <a:gd name="connsiteY6" fmla="*/ 64298 h 154868"/>
                <a:gd name="connsiteX7" fmla="*/ 10792 w 82129"/>
                <a:gd name="connsiteY7" fmla="*/ 38559 h 154868"/>
                <a:gd name="connsiteX8" fmla="*/ 1623 w 82129"/>
                <a:gd name="connsiteY8" fmla="*/ 21968 h 154868"/>
                <a:gd name="connsiteX9" fmla="*/ 7517 w 82129"/>
                <a:gd name="connsiteY9" fmla="*/ 1002 h 154868"/>
                <a:gd name="connsiteX10" fmla="*/ 19407 w 82129"/>
                <a:gd name="connsiteY10" fmla="*/ 15491 h 154868"/>
                <a:gd name="connsiteX11" fmla="*/ 65052 w 82129"/>
                <a:gd name="connsiteY11" fmla="*/ 22366 h 154868"/>
                <a:gd name="connsiteX12" fmla="*/ 60265 w 82129"/>
                <a:gd name="connsiteY12" fmla="*/ 63900 h 154868"/>
                <a:gd name="connsiteX13" fmla="*/ 44547 w 82129"/>
                <a:gd name="connsiteY13" fmla="*/ 76173 h 154868"/>
                <a:gd name="connsiteX14" fmla="*/ 24748 w 82129"/>
                <a:gd name="connsiteY14" fmla="*/ 103389 h 154868"/>
                <a:gd name="connsiteX15" fmla="*/ 21624 w 82129"/>
                <a:gd name="connsiteY15" fmla="*/ 130208 h 154868"/>
                <a:gd name="connsiteX16" fmla="*/ 47973 w 82129"/>
                <a:gd name="connsiteY16" fmla="*/ 131458 h 154868"/>
                <a:gd name="connsiteX17" fmla="*/ 57343 w 82129"/>
                <a:gd name="connsiteY17" fmla="*/ 94866 h 154868"/>
                <a:gd name="connsiteX18" fmla="*/ 44496 w 82129"/>
                <a:gd name="connsiteY18" fmla="*/ 76230 h 154868"/>
                <a:gd name="connsiteX19" fmla="*/ 47368 w 82129"/>
                <a:gd name="connsiteY19" fmla="*/ 51571 h 154868"/>
                <a:gd name="connsiteX20" fmla="*/ 26410 w 82129"/>
                <a:gd name="connsiteY20" fmla="*/ 29184 h 154868"/>
                <a:gd name="connsiteX21" fmla="*/ 47368 w 82129"/>
                <a:gd name="connsiteY21" fmla="*/ 51571 h 15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129" h="154868">
                  <a:moveTo>
                    <a:pt x="60316" y="63900"/>
                  </a:moveTo>
                  <a:cubicBezTo>
                    <a:pt x="66412" y="73787"/>
                    <a:pt x="72457" y="82139"/>
                    <a:pt x="76992" y="91401"/>
                  </a:cubicBezTo>
                  <a:cubicBezTo>
                    <a:pt x="85657" y="109014"/>
                    <a:pt x="83289" y="124242"/>
                    <a:pt x="70442" y="138162"/>
                  </a:cubicBezTo>
                  <a:cubicBezTo>
                    <a:pt x="58099" y="151515"/>
                    <a:pt x="43388" y="157253"/>
                    <a:pt x="26359" y="153958"/>
                  </a:cubicBezTo>
                  <a:cubicBezTo>
                    <a:pt x="4847" y="149810"/>
                    <a:pt x="-4674" y="131458"/>
                    <a:pt x="3487" y="108673"/>
                  </a:cubicBezTo>
                  <a:cubicBezTo>
                    <a:pt x="6409" y="100491"/>
                    <a:pt x="11447" y="93105"/>
                    <a:pt x="16082" y="85832"/>
                  </a:cubicBezTo>
                  <a:cubicBezTo>
                    <a:pt x="20666" y="78616"/>
                    <a:pt x="26057" y="72025"/>
                    <a:pt x="31650" y="64298"/>
                  </a:cubicBezTo>
                  <a:cubicBezTo>
                    <a:pt x="24344" y="55378"/>
                    <a:pt x="17241" y="47309"/>
                    <a:pt x="10792" y="38559"/>
                  </a:cubicBezTo>
                  <a:cubicBezTo>
                    <a:pt x="7114" y="33559"/>
                    <a:pt x="3688" y="27934"/>
                    <a:pt x="1623" y="21968"/>
                  </a:cubicBezTo>
                  <a:cubicBezTo>
                    <a:pt x="-1249" y="13729"/>
                    <a:pt x="-896" y="4354"/>
                    <a:pt x="7517" y="1002"/>
                  </a:cubicBezTo>
                  <a:cubicBezTo>
                    <a:pt x="18853" y="-3543"/>
                    <a:pt x="17543" y="8445"/>
                    <a:pt x="19407" y="15491"/>
                  </a:cubicBezTo>
                  <a:cubicBezTo>
                    <a:pt x="38199" y="6968"/>
                    <a:pt x="54723" y="9468"/>
                    <a:pt x="65052" y="22366"/>
                  </a:cubicBezTo>
                  <a:cubicBezTo>
                    <a:pt x="72760" y="31968"/>
                    <a:pt x="71802" y="41173"/>
                    <a:pt x="60265" y="63900"/>
                  </a:cubicBezTo>
                  <a:close/>
                  <a:moveTo>
                    <a:pt x="44547" y="76173"/>
                  </a:moveTo>
                  <a:cubicBezTo>
                    <a:pt x="36536" y="87082"/>
                    <a:pt x="30138" y="94866"/>
                    <a:pt x="24748" y="103389"/>
                  </a:cubicBezTo>
                  <a:cubicBezTo>
                    <a:pt x="19709" y="111457"/>
                    <a:pt x="14017" y="121060"/>
                    <a:pt x="21624" y="130208"/>
                  </a:cubicBezTo>
                  <a:cubicBezTo>
                    <a:pt x="29231" y="139355"/>
                    <a:pt x="39106" y="136628"/>
                    <a:pt x="47973" y="131458"/>
                  </a:cubicBezTo>
                  <a:cubicBezTo>
                    <a:pt x="62734" y="122764"/>
                    <a:pt x="65807" y="110719"/>
                    <a:pt x="57343" y="94866"/>
                  </a:cubicBezTo>
                  <a:cubicBezTo>
                    <a:pt x="54422" y="89355"/>
                    <a:pt x="50340" y="84582"/>
                    <a:pt x="44496" y="76230"/>
                  </a:cubicBezTo>
                  <a:close/>
                  <a:moveTo>
                    <a:pt x="47368" y="51571"/>
                  </a:moveTo>
                  <a:cubicBezTo>
                    <a:pt x="46764" y="36724"/>
                    <a:pt x="39761" y="29258"/>
                    <a:pt x="26410" y="29184"/>
                  </a:cubicBezTo>
                  <a:cubicBezTo>
                    <a:pt x="33111" y="36343"/>
                    <a:pt x="38451" y="42025"/>
                    <a:pt x="47368" y="51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59000F5-A6DC-0086-D1FF-083B528DDA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98836" y="2932516"/>
              <a:ext cx="319171" cy="38391"/>
            </a:xfrm>
            <a:custGeom>
              <a:avLst/>
              <a:gdLst>
                <a:gd name="connsiteX0" fmla="*/ 319171 w 319171"/>
                <a:gd name="connsiteY0" fmla="*/ 11253 h 38391"/>
                <a:gd name="connsiteX1" fmla="*/ 295089 w 319171"/>
                <a:gd name="connsiteY1" fmla="*/ 18526 h 38391"/>
                <a:gd name="connsiteX2" fmla="*/ 135536 w 319171"/>
                <a:gd name="connsiteY2" fmla="*/ 34776 h 38391"/>
                <a:gd name="connsiteX3" fmla="*/ 23641 w 319171"/>
                <a:gd name="connsiteY3" fmla="*/ 38299 h 38391"/>
                <a:gd name="connsiteX4" fmla="*/ 14875 w 319171"/>
                <a:gd name="connsiteY4" fmla="*/ 38015 h 38391"/>
                <a:gd name="connsiteX5" fmla="*/ 13 w 319171"/>
                <a:gd name="connsiteY5" fmla="*/ 28356 h 38391"/>
                <a:gd name="connsiteX6" fmla="*/ 15530 w 319171"/>
                <a:gd name="connsiteY6" fmla="*/ 19379 h 38391"/>
                <a:gd name="connsiteX7" fmla="*/ 289245 w 319171"/>
                <a:gd name="connsiteY7" fmla="*/ 117 h 38391"/>
                <a:gd name="connsiteX8" fmla="*/ 318516 w 319171"/>
                <a:gd name="connsiteY8" fmla="*/ 2333 h 38391"/>
                <a:gd name="connsiteX9" fmla="*/ 319171 w 319171"/>
                <a:gd name="connsiteY9" fmla="*/ 11310 h 3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171" h="38391">
                  <a:moveTo>
                    <a:pt x="319171" y="11253"/>
                  </a:moveTo>
                  <a:cubicBezTo>
                    <a:pt x="311161" y="13753"/>
                    <a:pt x="303251" y="17617"/>
                    <a:pt x="295089" y="18526"/>
                  </a:cubicBezTo>
                  <a:cubicBezTo>
                    <a:pt x="241938" y="24435"/>
                    <a:pt x="188787" y="30685"/>
                    <a:pt x="135536" y="34776"/>
                  </a:cubicBezTo>
                  <a:cubicBezTo>
                    <a:pt x="98355" y="37617"/>
                    <a:pt x="60973" y="37276"/>
                    <a:pt x="23641" y="38299"/>
                  </a:cubicBezTo>
                  <a:cubicBezTo>
                    <a:pt x="20719" y="38356"/>
                    <a:pt x="17747" y="38583"/>
                    <a:pt x="14875" y="38015"/>
                  </a:cubicBezTo>
                  <a:cubicBezTo>
                    <a:pt x="8829" y="36878"/>
                    <a:pt x="-391" y="39208"/>
                    <a:pt x="13" y="28356"/>
                  </a:cubicBezTo>
                  <a:cubicBezTo>
                    <a:pt x="416" y="18015"/>
                    <a:pt x="9383" y="19833"/>
                    <a:pt x="15530" y="19379"/>
                  </a:cubicBezTo>
                  <a:cubicBezTo>
                    <a:pt x="106768" y="12787"/>
                    <a:pt x="197956" y="6253"/>
                    <a:pt x="289245" y="117"/>
                  </a:cubicBezTo>
                  <a:cubicBezTo>
                    <a:pt x="298918" y="-508"/>
                    <a:pt x="308742" y="1537"/>
                    <a:pt x="318516" y="2333"/>
                  </a:cubicBezTo>
                  <a:cubicBezTo>
                    <a:pt x="318718" y="5344"/>
                    <a:pt x="318969" y="8299"/>
                    <a:pt x="319171" y="11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DD8DC65-4434-72C7-4037-6AE193738A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1672" y="2125870"/>
              <a:ext cx="97753" cy="146928"/>
            </a:xfrm>
            <a:custGeom>
              <a:avLst/>
              <a:gdLst>
                <a:gd name="connsiteX0" fmla="*/ 88070 w 97753"/>
                <a:gd name="connsiteY0" fmla="*/ 146928 h 146928"/>
                <a:gd name="connsiteX1" fmla="*/ 67113 w 97753"/>
                <a:gd name="connsiteY1" fmla="*/ 78576 h 146928"/>
                <a:gd name="connsiteX2" fmla="*/ 29277 w 97753"/>
                <a:gd name="connsiteY2" fmla="*/ 89257 h 146928"/>
                <a:gd name="connsiteX3" fmla="*/ 23836 w 97753"/>
                <a:gd name="connsiteY3" fmla="*/ 112667 h 146928"/>
                <a:gd name="connsiteX4" fmla="*/ 18647 w 97753"/>
                <a:gd name="connsiteY4" fmla="*/ 125792 h 146928"/>
                <a:gd name="connsiteX5" fmla="*/ 5094 w 97753"/>
                <a:gd name="connsiteY5" fmla="*/ 129542 h 146928"/>
                <a:gd name="connsiteX6" fmla="*/ 6 w 97753"/>
                <a:gd name="connsiteY6" fmla="*/ 117780 h 146928"/>
                <a:gd name="connsiteX7" fmla="*/ 4037 w 97753"/>
                <a:gd name="connsiteY7" fmla="*/ 93519 h 146928"/>
                <a:gd name="connsiteX8" fmla="*/ 19654 w 97753"/>
                <a:gd name="connsiteY8" fmla="*/ 34257 h 146928"/>
                <a:gd name="connsiteX9" fmla="*/ 28874 w 97753"/>
                <a:gd name="connsiteY9" fmla="*/ 14939 h 146928"/>
                <a:gd name="connsiteX10" fmla="*/ 74518 w 97753"/>
                <a:gd name="connsiteY10" fmla="*/ 19371 h 146928"/>
                <a:gd name="connsiteX11" fmla="*/ 97693 w 97753"/>
                <a:gd name="connsiteY11" fmla="*/ 126644 h 146928"/>
                <a:gd name="connsiteX12" fmla="*/ 88121 w 97753"/>
                <a:gd name="connsiteY12" fmla="*/ 146871 h 146928"/>
                <a:gd name="connsiteX13" fmla="*/ 65752 w 97753"/>
                <a:gd name="connsiteY13" fmla="*/ 60791 h 146928"/>
                <a:gd name="connsiteX14" fmla="*/ 51646 w 97753"/>
                <a:gd name="connsiteY14" fmla="*/ 21643 h 146928"/>
                <a:gd name="connsiteX15" fmla="*/ 33307 w 97753"/>
                <a:gd name="connsiteY15" fmla="*/ 66473 h 146928"/>
                <a:gd name="connsiteX16" fmla="*/ 65752 w 97753"/>
                <a:gd name="connsiteY16" fmla="*/ 60848 h 14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753" h="146928">
                  <a:moveTo>
                    <a:pt x="88070" y="146928"/>
                  </a:moveTo>
                  <a:cubicBezTo>
                    <a:pt x="73410" y="127553"/>
                    <a:pt x="78498" y="101587"/>
                    <a:pt x="67113" y="78576"/>
                  </a:cubicBezTo>
                  <a:cubicBezTo>
                    <a:pt x="55525" y="81871"/>
                    <a:pt x="43081" y="85337"/>
                    <a:pt x="29277" y="89257"/>
                  </a:cubicBezTo>
                  <a:cubicBezTo>
                    <a:pt x="27463" y="97098"/>
                    <a:pt x="25901" y="104939"/>
                    <a:pt x="23836" y="112667"/>
                  </a:cubicBezTo>
                  <a:cubicBezTo>
                    <a:pt x="22576" y="117326"/>
                    <a:pt x="21619" y="123235"/>
                    <a:pt x="18647" y="125792"/>
                  </a:cubicBezTo>
                  <a:cubicBezTo>
                    <a:pt x="15170" y="128803"/>
                    <a:pt x="9326" y="130565"/>
                    <a:pt x="5094" y="129542"/>
                  </a:cubicBezTo>
                  <a:cubicBezTo>
                    <a:pt x="2626" y="128974"/>
                    <a:pt x="-145" y="121814"/>
                    <a:pt x="6" y="117780"/>
                  </a:cubicBezTo>
                  <a:cubicBezTo>
                    <a:pt x="309" y="109655"/>
                    <a:pt x="2072" y="101473"/>
                    <a:pt x="4037" y="93519"/>
                  </a:cubicBezTo>
                  <a:cubicBezTo>
                    <a:pt x="8923" y="73689"/>
                    <a:pt x="13961" y="53859"/>
                    <a:pt x="19654" y="34257"/>
                  </a:cubicBezTo>
                  <a:cubicBezTo>
                    <a:pt x="21619" y="27382"/>
                    <a:pt x="24793" y="20450"/>
                    <a:pt x="28874" y="14939"/>
                  </a:cubicBezTo>
                  <a:cubicBezTo>
                    <a:pt x="44794" y="-6255"/>
                    <a:pt x="63233" y="-5005"/>
                    <a:pt x="74518" y="19371"/>
                  </a:cubicBezTo>
                  <a:cubicBezTo>
                    <a:pt x="90035" y="52723"/>
                    <a:pt x="96131" y="89257"/>
                    <a:pt x="97693" y="126644"/>
                  </a:cubicBezTo>
                  <a:cubicBezTo>
                    <a:pt x="98046" y="134542"/>
                    <a:pt x="97089" y="142951"/>
                    <a:pt x="88121" y="146871"/>
                  </a:cubicBezTo>
                  <a:close/>
                  <a:moveTo>
                    <a:pt x="65752" y="60791"/>
                  </a:moveTo>
                  <a:cubicBezTo>
                    <a:pt x="60664" y="46643"/>
                    <a:pt x="56583" y="35337"/>
                    <a:pt x="51646" y="21643"/>
                  </a:cubicBezTo>
                  <a:cubicBezTo>
                    <a:pt x="38345" y="35166"/>
                    <a:pt x="35725" y="49257"/>
                    <a:pt x="33307" y="66473"/>
                  </a:cubicBezTo>
                  <a:cubicBezTo>
                    <a:pt x="44693" y="64485"/>
                    <a:pt x="53611" y="62950"/>
                    <a:pt x="65752" y="60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2967009-1749-0AFF-91E9-1DFDE0EDB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48099" y="1402490"/>
              <a:ext cx="90633" cy="177329"/>
            </a:xfrm>
            <a:custGeom>
              <a:avLst/>
              <a:gdLst>
                <a:gd name="connsiteX0" fmla="*/ 70431 w 90633"/>
                <a:gd name="connsiteY0" fmla="*/ 83599 h 177329"/>
                <a:gd name="connsiteX1" fmla="*/ 37231 w 90633"/>
                <a:gd name="connsiteY1" fmla="*/ 98883 h 177329"/>
                <a:gd name="connsiteX2" fmla="*/ 37231 w 90633"/>
                <a:gd name="connsiteY2" fmla="*/ 153372 h 177329"/>
                <a:gd name="connsiteX3" fmla="*/ 88871 w 90633"/>
                <a:gd name="connsiteY3" fmla="*/ 141213 h 177329"/>
                <a:gd name="connsiteX4" fmla="*/ 80507 w 90633"/>
                <a:gd name="connsiteY4" fmla="*/ 157066 h 177329"/>
                <a:gd name="connsiteX5" fmla="*/ 42823 w 90633"/>
                <a:gd name="connsiteY5" fmla="*/ 176043 h 177329"/>
                <a:gd name="connsiteX6" fmla="*/ 15265 w 90633"/>
                <a:gd name="connsiteY6" fmla="*/ 156270 h 177329"/>
                <a:gd name="connsiteX7" fmla="*/ 12595 w 90633"/>
                <a:gd name="connsiteY7" fmla="*/ 121895 h 177329"/>
                <a:gd name="connsiteX8" fmla="*/ 8464 w 90633"/>
                <a:gd name="connsiteY8" fmla="*/ 92349 h 177329"/>
                <a:gd name="connsiteX9" fmla="*/ 14610 w 90633"/>
                <a:gd name="connsiteY9" fmla="*/ 48599 h 177329"/>
                <a:gd name="connsiteX10" fmla="*/ 0 w 90633"/>
                <a:gd name="connsiteY10" fmla="*/ 10871 h 177329"/>
                <a:gd name="connsiteX11" fmla="*/ 16424 w 90633"/>
                <a:gd name="connsiteY11" fmla="*/ 644 h 177329"/>
                <a:gd name="connsiteX12" fmla="*/ 90634 w 90633"/>
                <a:gd name="connsiteY12" fmla="*/ 11099 h 177329"/>
                <a:gd name="connsiteX13" fmla="*/ 37030 w 90633"/>
                <a:gd name="connsiteY13" fmla="*/ 25247 h 177329"/>
                <a:gd name="connsiteX14" fmla="*/ 37030 w 90633"/>
                <a:gd name="connsiteY14" fmla="*/ 76554 h 177329"/>
                <a:gd name="connsiteX15" fmla="*/ 68618 w 90633"/>
                <a:gd name="connsiteY15" fmla="*/ 76554 h 177329"/>
                <a:gd name="connsiteX16" fmla="*/ 70431 w 90633"/>
                <a:gd name="connsiteY16" fmla="*/ 83486 h 17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33" h="177329">
                  <a:moveTo>
                    <a:pt x="70431" y="83599"/>
                  </a:moveTo>
                  <a:cubicBezTo>
                    <a:pt x="59902" y="88486"/>
                    <a:pt x="49322" y="93315"/>
                    <a:pt x="37231" y="98883"/>
                  </a:cubicBezTo>
                  <a:lnTo>
                    <a:pt x="37231" y="153372"/>
                  </a:lnTo>
                  <a:cubicBezTo>
                    <a:pt x="54159" y="149395"/>
                    <a:pt x="69273" y="145872"/>
                    <a:pt x="88871" y="141213"/>
                  </a:cubicBezTo>
                  <a:cubicBezTo>
                    <a:pt x="84488" y="149907"/>
                    <a:pt x="83379" y="155418"/>
                    <a:pt x="80507" y="157066"/>
                  </a:cubicBezTo>
                  <a:cubicBezTo>
                    <a:pt x="68265" y="164168"/>
                    <a:pt x="55922" y="171782"/>
                    <a:pt x="42823" y="176043"/>
                  </a:cubicBezTo>
                  <a:cubicBezTo>
                    <a:pt x="28616" y="180645"/>
                    <a:pt x="18338" y="172634"/>
                    <a:pt x="15265" y="156270"/>
                  </a:cubicBezTo>
                  <a:cubicBezTo>
                    <a:pt x="13200" y="145077"/>
                    <a:pt x="13754" y="133315"/>
                    <a:pt x="12595" y="121895"/>
                  </a:cubicBezTo>
                  <a:cubicBezTo>
                    <a:pt x="11487" y="111100"/>
                    <a:pt x="9623" y="100418"/>
                    <a:pt x="8464" y="92349"/>
                  </a:cubicBezTo>
                  <a:cubicBezTo>
                    <a:pt x="10681" y="76440"/>
                    <a:pt x="12494" y="62463"/>
                    <a:pt x="14610" y="48599"/>
                  </a:cubicBezTo>
                  <a:cubicBezTo>
                    <a:pt x="16777" y="34224"/>
                    <a:pt x="15517" y="21269"/>
                    <a:pt x="0" y="10871"/>
                  </a:cubicBezTo>
                  <a:cubicBezTo>
                    <a:pt x="7255" y="6156"/>
                    <a:pt x="11739" y="985"/>
                    <a:pt x="16424" y="644"/>
                  </a:cubicBezTo>
                  <a:cubicBezTo>
                    <a:pt x="40858" y="-947"/>
                    <a:pt x="65243" y="-322"/>
                    <a:pt x="90634" y="11099"/>
                  </a:cubicBezTo>
                  <a:cubicBezTo>
                    <a:pt x="73102" y="24906"/>
                    <a:pt x="54411" y="19394"/>
                    <a:pt x="37030" y="25247"/>
                  </a:cubicBezTo>
                  <a:lnTo>
                    <a:pt x="37030" y="76554"/>
                  </a:lnTo>
                  <a:lnTo>
                    <a:pt x="68618" y="76554"/>
                  </a:lnTo>
                  <a:cubicBezTo>
                    <a:pt x="69222" y="78883"/>
                    <a:pt x="69827" y="81156"/>
                    <a:pt x="70431" y="834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6B0EE65-A06B-52F9-5F33-CEC8B8513A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0411" y="3628951"/>
              <a:ext cx="101244" cy="171261"/>
            </a:xfrm>
            <a:custGeom>
              <a:avLst/>
              <a:gdLst>
                <a:gd name="connsiteX0" fmla="*/ 99831 w 101244"/>
                <a:gd name="connsiteY0" fmla="*/ 142209 h 171261"/>
                <a:gd name="connsiteX1" fmla="*/ 48897 w 101244"/>
                <a:gd name="connsiteY1" fmla="*/ 171244 h 171261"/>
                <a:gd name="connsiteX2" fmla="*/ 29652 w 101244"/>
                <a:gd name="connsiteY2" fmla="*/ 154710 h 171261"/>
                <a:gd name="connsiteX3" fmla="*/ 56555 w 101244"/>
                <a:gd name="connsiteY3" fmla="*/ 146244 h 171261"/>
                <a:gd name="connsiteX4" fmla="*/ 77513 w 101244"/>
                <a:gd name="connsiteY4" fmla="*/ 126300 h 171261"/>
                <a:gd name="connsiteX5" fmla="*/ 73886 w 101244"/>
                <a:gd name="connsiteY5" fmla="*/ 109084 h 171261"/>
                <a:gd name="connsiteX6" fmla="*/ 60736 w 101244"/>
                <a:gd name="connsiteY6" fmla="*/ 111641 h 171261"/>
                <a:gd name="connsiteX7" fmla="*/ 41894 w 101244"/>
                <a:gd name="connsiteY7" fmla="*/ 135448 h 171261"/>
                <a:gd name="connsiteX8" fmla="*/ 24513 w 101244"/>
                <a:gd name="connsiteY8" fmla="*/ 147550 h 171261"/>
                <a:gd name="connsiteX9" fmla="*/ 11364 w 101244"/>
                <a:gd name="connsiteY9" fmla="*/ 130732 h 171261"/>
                <a:gd name="connsiteX10" fmla="*/ 834 w 101244"/>
                <a:gd name="connsiteY10" fmla="*/ 20732 h 171261"/>
                <a:gd name="connsiteX11" fmla="*/ 5167 w 101244"/>
                <a:gd name="connsiteY11" fmla="*/ 4424 h 171261"/>
                <a:gd name="connsiteX12" fmla="*/ 14387 w 101244"/>
                <a:gd name="connsiteY12" fmla="*/ 107 h 171261"/>
                <a:gd name="connsiteX13" fmla="*/ 20986 w 101244"/>
                <a:gd name="connsiteY13" fmla="*/ 8288 h 171261"/>
                <a:gd name="connsiteX14" fmla="*/ 20986 w 101244"/>
                <a:gd name="connsiteY14" fmla="*/ 25504 h 171261"/>
                <a:gd name="connsiteX15" fmla="*/ 26327 w 101244"/>
                <a:gd name="connsiteY15" fmla="*/ 104255 h 171261"/>
                <a:gd name="connsiteX16" fmla="*/ 30861 w 101244"/>
                <a:gd name="connsiteY16" fmla="*/ 118346 h 171261"/>
                <a:gd name="connsiteX17" fmla="*/ 52827 w 101244"/>
                <a:gd name="connsiteY17" fmla="*/ 95675 h 171261"/>
                <a:gd name="connsiteX18" fmla="*/ 85473 w 101244"/>
                <a:gd name="connsiteY18" fmla="*/ 90732 h 171261"/>
                <a:gd name="connsiteX19" fmla="*/ 101192 w 101244"/>
                <a:gd name="connsiteY19" fmla="*/ 123459 h 171261"/>
                <a:gd name="connsiteX20" fmla="*/ 99177 w 101244"/>
                <a:gd name="connsiteY20" fmla="*/ 143119 h 171261"/>
                <a:gd name="connsiteX21" fmla="*/ 99882 w 101244"/>
                <a:gd name="connsiteY21" fmla="*/ 142266 h 17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244" h="171261">
                  <a:moveTo>
                    <a:pt x="99831" y="142209"/>
                  </a:moveTo>
                  <a:cubicBezTo>
                    <a:pt x="85725" y="158289"/>
                    <a:pt x="70511" y="171812"/>
                    <a:pt x="48897" y="171244"/>
                  </a:cubicBezTo>
                  <a:cubicBezTo>
                    <a:pt x="39678" y="171017"/>
                    <a:pt x="31516" y="169483"/>
                    <a:pt x="29652" y="154710"/>
                  </a:cubicBezTo>
                  <a:cubicBezTo>
                    <a:pt x="39124" y="151926"/>
                    <a:pt x="48645" y="150846"/>
                    <a:pt x="56555" y="146244"/>
                  </a:cubicBezTo>
                  <a:cubicBezTo>
                    <a:pt x="64565" y="141585"/>
                    <a:pt x="72072" y="134369"/>
                    <a:pt x="77513" y="126300"/>
                  </a:cubicBezTo>
                  <a:cubicBezTo>
                    <a:pt x="79679" y="123119"/>
                    <a:pt x="76858" y="113687"/>
                    <a:pt x="73886" y="109084"/>
                  </a:cubicBezTo>
                  <a:cubicBezTo>
                    <a:pt x="72677" y="107153"/>
                    <a:pt x="63709" y="108630"/>
                    <a:pt x="60736" y="111641"/>
                  </a:cubicBezTo>
                  <a:cubicBezTo>
                    <a:pt x="53734" y="118630"/>
                    <a:pt x="48746" y="128175"/>
                    <a:pt x="41894" y="135448"/>
                  </a:cubicBezTo>
                  <a:cubicBezTo>
                    <a:pt x="36957" y="140676"/>
                    <a:pt x="30710" y="146641"/>
                    <a:pt x="24513" y="147550"/>
                  </a:cubicBezTo>
                  <a:cubicBezTo>
                    <a:pt x="15646" y="148801"/>
                    <a:pt x="13480" y="138630"/>
                    <a:pt x="11364" y="130732"/>
                  </a:cubicBezTo>
                  <a:cubicBezTo>
                    <a:pt x="1590" y="94823"/>
                    <a:pt x="-1735" y="58118"/>
                    <a:pt x="834" y="20732"/>
                  </a:cubicBezTo>
                  <a:cubicBezTo>
                    <a:pt x="1238" y="15163"/>
                    <a:pt x="2648" y="9140"/>
                    <a:pt x="5167" y="4424"/>
                  </a:cubicBezTo>
                  <a:cubicBezTo>
                    <a:pt x="6628" y="1697"/>
                    <a:pt x="11565" y="-519"/>
                    <a:pt x="14387" y="107"/>
                  </a:cubicBezTo>
                  <a:cubicBezTo>
                    <a:pt x="17057" y="731"/>
                    <a:pt x="20432" y="5050"/>
                    <a:pt x="20986" y="8288"/>
                  </a:cubicBezTo>
                  <a:cubicBezTo>
                    <a:pt x="21994" y="13800"/>
                    <a:pt x="20634" y="19766"/>
                    <a:pt x="20986" y="25504"/>
                  </a:cubicBezTo>
                  <a:cubicBezTo>
                    <a:pt x="22548" y="51754"/>
                    <a:pt x="24261" y="78061"/>
                    <a:pt x="26327" y="104255"/>
                  </a:cubicBezTo>
                  <a:cubicBezTo>
                    <a:pt x="26679" y="108687"/>
                    <a:pt x="29048" y="112948"/>
                    <a:pt x="30861" y="118346"/>
                  </a:cubicBezTo>
                  <a:cubicBezTo>
                    <a:pt x="38922" y="109937"/>
                    <a:pt x="45572" y="102380"/>
                    <a:pt x="52827" y="95675"/>
                  </a:cubicBezTo>
                  <a:cubicBezTo>
                    <a:pt x="62651" y="86584"/>
                    <a:pt x="73735" y="83970"/>
                    <a:pt x="85473" y="90732"/>
                  </a:cubicBezTo>
                  <a:cubicBezTo>
                    <a:pt x="97262" y="97493"/>
                    <a:pt x="101796" y="109084"/>
                    <a:pt x="101192" y="123459"/>
                  </a:cubicBezTo>
                  <a:cubicBezTo>
                    <a:pt x="100889" y="130051"/>
                    <a:pt x="99882" y="136584"/>
                    <a:pt x="99177" y="143119"/>
                  </a:cubicBezTo>
                  <a:lnTo>
                    <a:pt x="99882" y="14226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0296698-5F34-DF5C-58CE-14FBC65B21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3558" y="2797751"/>
              <a:ext cx="101467" cy="139330"/>
            </a:xfrm>
            <a:custGeom>
              <a:avLst/>
              <a:gdLst>
                <a:gd name="connsiteX0" fmla="*/ 77298 w 101467"/>
                <a:gd name="connsiteY0" fmla="*/ 68233 h 139330"/>
                <a:gd name="connsiteX1" fmla="*/ 73570 w 101467"/>
                <a:gd name="connsiteY1" fmla="*/ 49994 h 139330"/>
                <a:gd name="connsiteX2" fmla="*/ 22434 w 101467"/>
                <a:gd name="connsiteY2" fmla="*/ 24085 h 139330"/>
                <a:gd name="connsiteX3" fmla="*/ 4649 w 101467"/>
                <a:gd name="connsiteY3" fmla="*/ 41415 h 139330"/>
                <a:gd name="connsiteX4" fmla="*/ 518 w 101467"/>
                <a:gd name="connsiteY4" fmla="*/ 41017 h 139330"/>
                <a:gd name="connsiteX5" fmla="*/ 15078 w 101467"/>
                <a:gd name="connsiteY5" fmla="*/ 2323 h 139330"/>
                <a:gd name="connsiteX6" fmla="*/ 40822 w 101467"/>
                <a:gd name="connsiteY6" fmla="*/ 12948 h 139330"/>
                <a:gd name="connsiteX7" fmla="*/ 53417 w 101467"/>
                <a:gd name="connsiteY7" fmla="*/ 44028 h 139330"/>
                <a:gd name="connsiteX8" fmla="*/ 66869 w 101467"/>
                <a:gd name="connsiteY8" fmla="*/ 19880 h 139330"/>
                <a:gd name="connsiteX9" fmla="*/ 80219 w 101467"/>
                <a:gd name="connsiteY9" fmla="*/ 7153 h 139330"/>
                <a:gd name="connsiteX10" fmla="*/ 90447 w 101467"/>
                <a:gd name="connsiteY10" fmla="*/ 20960 h 139330"/>
                <a:gd name="connsiteX11" fmla="*/ 101228 w 101467"/>
                <a:gd name="connsiteY11" fmla="*/ 86472 h 139330"/>
                <a:gd name="connsiteX12" fmla="*/ 96643 w 101467"/>
                <a:gd name="connsiteY12" fmla="*/ 120165 h 139330"/>
                <a:gd name="connsiteX13" fmla="*/ 70950 w 101467"/>
                <a:gd name="connsiteY13" fmla="*/ 139313 h 139330"/>
                <a:gd name="connsiteX14" fmla="*/ 47624 w 101467"/>
                <a:gd name="connsiteY14" fmla="*/ 124313 h 139330"/>
                <a:gd name="connsiteX15" fmla="*/ 53014 w 101467"/>
                <a:gd name="connsiteY15" fmla="*/ 90165 h 139330"/>
                <a:gd name="connsiteX16" fmla="*/ 77247 w 101467"/>
                <a:gd name="connsiteY16" fmla="*/ 68176 h 13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467" h="139330">
                  <a:moveTo>
                    <a:pt x="77298" y="68233"/>
                  </a:moveTo>
                  <a:cubicBezTo>
                    <a:pt x="76139" y="62608"/>
                    <a:pt x="74879" y="56415"/>
                    <a:pt x="73570" y="49994"/>
                  </a:cubicBezTo>
                  <a:cubicBezTo>
                    <a:pt x="43896" y="64199"/>
                    <a:pt x="43039" y="63744"/>
                    <a:pt x="22434" y="24085"/>
                  </a:cubicBezTo>
                  <a:cubicBezTo>
                    <a:pt x="16488" y="29937"/>
                    <a:pt x="10695" y="35846"/>
                    <a:pt x="4649" y="41415"/>
                  </a:cubicBezTo>
                  <a:cubicBezTo>
                    <a:pt x="3893" y="42096"/>
                    <a:pt x="1928" y="41187"/>
                    <a:pt x="518" y="41017"/>
                  </a:cubicBezTo>
                  <a:cubicBezTo>
                    <a:pt x="-1900" y="24710"/>
                    <a:pt x="4347" y="8176"/>
                    <a:pt x="15078" y="2323"/>
                  </a:cubicBezTo>
                  <a:cubicBezTo>
                    <a:pt x="24751" y="-2961"/>
                    <a:pt x="34877" y="846"/>
                    <a:pt x="40822" y="12948"/>
                  </a:cubicBezTo>
                  <a:cubicBezTo>
                    <a:pt x="45004" y="21415"/>
                    <a:pt x="48026" y="30619"/>
                    <a:pt x="53417" y="44028"/>
                  </a:cubicBezTo>
                  <a:cubicBezTo>
                    <a:pt x="59110" y="33971"/>
                    <a:pt x="63393" y="27153"/>
                    <a:pt x="66869" y="19880"/>
                  </a:cubicBezTo>
                  <a:cubicBezTo>
                    <a:pt x="69992" y="13403"/>
                    <a:pt x="71957" y="4142"/>
                    <a:pt x="80219" y="7153"/>
                  </a:cubicBezTo>
                  <a:cubicBezTo>
                    <a:pt x="84602" y="8744"/>
                    <a:pt x="89339" y="15619"/>
                    <a:pt x="90447" y="20960"/>
                  </a:cubicBezTo>
                  <a:cubicBezTo>
                    <a:pt x="94931" y="42608"/>
                    <a:pt x="99112" y="64426"/>
                    <a:pt x="101228" y="86472"/>
                  </a:cubicBezTo>
                  <a:cubicBezTo>
                    <a:pt x="102286" y="97438"/>
                    <a:pt x="99666" y="109370"/>
                    <a:pt x="96643" y="120165"/>
                  </a:cubicBezTo>
                  <a:cubicBezTo>
                    <a:pt x="92966" y="133461"/>
                    <a:pt x="82789" y="138915"/>
                    <a:pt x="70950" y="139313"/>
                  </a:cubicBezTo>
                  <a:cubicBezTo>
                    <a:pt x="60773" y="139654"/>
                    <a:pt x="52460" y="135165"/>
                    <a:pt x="47624" y="124313"/>
                  </a:cubicBezTo>
                  <a:cubicBezTo>
                    <a:pt x="41880" y="111415"/>
                    <a:pt x="45004" y="99711"/>
                    <a:pt x="53014" y="90165"/>
                  </a:cubicBezTo>
                  <a:cubicBezTo>
                    <a:pt x="59412" y="82551"/>
                    <a:pt x="67574" y="76813"/>
                    <a:pt x="77247" y="68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CFFA3CB-3DA8-FC82-F320-5F0A4F8DE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01699" y="4883124"/>
              <a:ext cx="266456" cy="57363"/>
            </a:xfrm>
            <a:custGeom>
              <a:avLst/>
              <a:gdLst>
                <a:gd name="connsiteX0" fmla="*/ 1357 w 266456"/>
                <a:gd name="connsiteY0" fmla="*/ 57363 h 57363"/>
                <a:gd name="connsiteX1" fmla="*/ 11433 w 266456"/>
                <a:gd name="connsiteY1" fmla="*/ 32477 h 57363"/>
                <a:gd name="connsiteX2" fmla="*/ 55314 w 266456"/>
                <a:gd name="connsiteY2" fmla="*/ 18556 h 57363"/>
                <a:gd name="connsiteX3" fmla="*/ 173001 w 266456"/>
                <a:gd name="connsiteY3" fmla="*/ 7760 h 57363"/>
                <a:gd name="connsiteX4" fmla="*/ 251343 w 266456"/>
                <a:gd name="connsiteY4" fmla="*/ 90 h 57363"/>
                <a:gd name="connsiteX5" fmla="*/ 266457 w 266456"/>
                <a:gd name="connsiteY5" fmla="*/ 1170 h 57363"/>
                <a:gd name="connsiteX6" fmla="*/ 247766 w 266456"/>
                <a:gd name="connsiteY6" fmla="*/ 21681 h 57363"/>
                <a:gd name="connsiteX7" fmla="*/ 198343 w 266456"/>
                <a:gd name="connsiteY7" fmla="*/ 31681 h 57363"/>
                <a:gd name="connsiteX8" fmla="*/ 74005 w 266456"/>
                <a:gd name="connsiteY8" fmla="*/ 42818 h 57363"/>
                <a:gd name="connsiteX9" fmla="*/ 20551 w 266456"/>
                <a:gd name="connsiteY9" fmla="*/ 54465 h 57363"/>
                <a:gd name="connsiteX10" fmla="*/ 1357 w 266456"/>
                <a:gd name="connsiteY10" fmla="*/ 57363 h 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56" h="57363">
                  <a:moveTo>
                    <a:pt x="1357" y="57363"/>
                  </a:moveTo>
                  <a:cubicBezTo>
                    <a:pt x="-3027" y="41397"/>
                    <a:pt x="3977" y="35488"/>
                    <a:pt x="11433" y="32477"/>
                  </a:cubicBezTo>
                  <a:cubicBezTo>
                    <a:pt x="25740" y="26681"/>
                    <a:pt x="40402" y="20374"/>
                    <a:pt x="55314" y="18556"/>
                  </a:cubicBezTo>
                  <a:cubicBezTo>
                    <a:pt x="94409" y="13727"/>
                    <a:pt x="133805" y="11340"/>
                    <a:pt x="173001" y="7760"/>
                  </a:cubicBezTo>
                  <a:cubicBezTo>
                    <a:pt x="199150" y="5374"/>
                    <a:pt x="225196" y="2476"/>
                    <a:pt x="251343" y="90"/>
                  </a:cubicBezTo>
                  <a:cubicBezTo>
                    <a:pt x="255927" y="-308"/>
                    <a:pt x="260613" y="715"/>
                    <a:pt x="266457" y="1170"/>
                  </a:cubicBezTo>
                  <a:cubicBezTo>
                    <a:pt x="263887" y="14920"/>
                    <a:pt x="256129" y="19579"/>
                    <a:pt x="247766" y="21681"/>
                  </a:cubicBezTo>
                  <a:cubicBezTo>
                    <a:pt x="231443" y="25772"/>
                    <a:pt x="214968" y="29920"/>
                    <a:pt x="198343" y="31681"/>
                  </a:cubicBezTo>
                  <a:cubicBezTo>
                    <a:pt x="156930" y="35999"/>
                    <a:pt x="115367" y="38272"/>
                    <a:pt x="74005" y="42818"/>
                  </a:cubicBezTo>
                  <a:cubicBezTo>
                    <a:pt x="56019" y="44806"/>
                    <a:pt x="38386" y="50659"/>
                    <a:pt x="20551" y="54465"/>
                  </a:cubicBezTo>
                  <a:cubicBezTo>
                    <a:pt x="14405" y="55772"/>
                    <a:pt x="8107" y="56341"/>
                    <a:pt x="1357" y="57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6A4055-C34D-2524-1706-969206C6E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8184" y="2413310"/>
              <a:ext cx="60154" cy="278127"/>
            </a:xfrm>
            <a:custGeom>
              <a:avLst/>
              <a:gdLst>
                <a:gd name="connsiteX0" fmla="*/ 47408 w 60154"/>
                <a:gd name="connsiteY0" fmla="*/ 4149 h 278127"/>
                <a:gd name="connsiteX1" fmla="*/ 60155 w 60154"/>
                <a:gd name="connsiteY1" fmla="*/ 278128 h 278127"/>
                <a:gd name="connsiteX2" fmla="*/ 40204 w 60154"/>
                <a:gd name="connsiteY2" fmla="*/ 270912 h 278127"/>
                <a:gd name="connsiteX3" fmla="*/ 11084 w 60154"/>
                <a:gd name="connsiteY3" fmla="*/ 225741 h 278127"/>
                <a:gd name="connsiteX4" fmla="*/ 15921 w 60154"/>
                <a:gd name="connsiteY4" fmla="*/ 31081 h 278127"/>
                <a:gd name="connsiteX5" fmla="*/ 33604 w 60154"/>
                <a:gd name="connsiteY5" fmla="*/ 3865 h 278127"/>
                <a:gd name="connsiteX6" fmla="*/ 47358 w 60154"/>
                <a:gd name="connsiteY6" fmla="*/ 4149 h 27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54" h="278127">
                  <a:moveTo>
                    <a:pt x="47408" y="4149"/>
                  </a:moveTo>
                  <a:cubicBezTo>
                    <a:pt x="15418" y="96536"/>
                    <a:pt x="12495" y="185798"/>
                    <a:pt x="60155" y="278128"/>
                  </a:cubicBezTo>
                  <a:cubicBezTo>
                    <a:pt x="50079" y="274605"/>
                    <a:pt x="44437" y="273980"/>
                    <a:pt x="40204" y="270912"/>
                  </a:cubicBezTo>
                  <a:cubicBezTo>
                    <a:pt x="25494" y="260173"/>
                    <a:pt x="16072" y="244264"/>
                    <a:pt x="11084" y="225741"/>
                  </a:cubicBezTo>
                  <a:cubicBezTo>
                    <a:pt x="-6549" y="160343"/>
                    <a:pt x="-1813" y="95229"/>
                    <a:pt x="15921" y="31081"/>
                  </a:cubicBezTo>
                  <a:cubicBezTo>
                    <a:pt x="18742" y="20853"/>
                    <a:pt x="26703" y="11933"/>
                    <a:pt x="33604" y="3865"/>
                  </a:cubicBezTo>
                  <a:cubicBezTo>
                    <a:pt x="37786" y="-1022"/>
                    <a:pt x="44235" y="-1647"/>
                    <a:pt x="47358" y="4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83A8C4B-F301-90F8-8674-6DA0E667B3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9416" y="5079238"/>
              <a:ext cx="47895" cy="160397"/>
            </a:xfrm>
            <a:custGeom>
              <a:avLst/>
              <a:gdLst>
                <a:gd name="connsiteX0" fmla="*/ 43429 w 47895"/>
                <a:gd name="connsiteY0" fmla="*/ 160398 h 160397"/>
                <a:gd name="connsiteX1" fmla="*/ 24335 w 47895"/>
                <a:gd name="connsiteY1" fmla="*/ 125057 h 160397"/>
                <a:gd name="connsiteX2" fmla="*/ 8768 w 47895"/>
                <a:gd name="connsiteY2" fmla="*/ 132159 h 160397"/>
                <a:gd name="connsiteX3" fmla="*/ 405 w 47895"/>
                <a:gd name="connsiteY3" fmla="*/ 114432 h 160397"/>
                <a:gd name="connsiteX4" fmla="*/ 657 w 47895"/>
                <a:gd name="connsiteY4" fmla="*/ 18352 h 160397"/>
                <a:gd name="connsiteX5" fmla="*/ 10531 w 47895"/>
                <a:gd name="connsiteY5" fmla="*/ 56 h 160397"/>
                <a:gd name="connsiteX6" fmla="*/ 26250 w 47895"/>
                <a:gd name="connsiteY6" fmla="*/ 15454 h 160397"/>
                <a:gd name="connsiteX7" fmla="*/ 41011 w 47895"/>
                <a:gd name="connsiteY7" fmla="*/ 12102 h 160397"/>
                <a:gd name="connsiteX8" fmla="*/ 47057 w 47895"/>
                <a:gd name="connsiteY8" fmla="*/ 31250 h 160397"/>
                <a:gd name="connsiteX9" fmla="*/ 47863 w 47895"/>
                <a:gd name="connsiteY9" fmla="*/ 142103 h 160397"/>
                <a:gd name="connsiteX10" fmla="*/ 43429 w 47895"/>
                <a:gd name="connsiteY10" fmla="*/ 160398 h 16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95" h="160397">
                  <a:moveTo>
                    <a:pt x="43429" y="160398"/>
                  </a:moveTo>
                  <a:cubicBezTo>
                    <a:pt x="35772" y="154489"/>
                    <a:pt x="29424" y="142711"/>
                    <a:pt x="24335" y="125057"/>
                  </a:cubicBezTo>
                  <a:cubicBezTo>
                    <a:pt x="18995" y="127727"/>
                    <a:pt x="11891" y="134034"/>
                    <a:pt x="8768" y="132159"/>
                  </a:cubicBezTo>
                  <a:cubicBezTo>
                    <a:pt x="4334" y="129432"/>
                    <a:pt x="505" y="120682"/>
                    <a:pt x="405" y="114432"/>
                  </a:cubicBezTo>
                  <a:cubicBezTo>
                    <a:pt x="-301" y="82443"/>
                    <a:pt x="2" y="50340"/>
                    <a:pt x="657" y="18352"/>
                  </a:cubicBezTo>
                  <a:cubicBezTo>
                    <a:pt x="807" y="10795"/>
                    <a:pt x="455" y="-910"/>
                    <a:pt x="10531" y="56"/>
                  </a:cubicBezTo>
                  <a:cubicBezTo>
                    <a:pt x="15620" y="511"/>
                    <a:pt x="20154" y="9147"/>
                    <a:pt x="26250" y="15454"/>
                  </a:cubicBezTo>
                  <a:cubicBezTo>
                    <a:pt x="29222" y="14602"/>
                    <a:pt x="36880" y="9659"/>
                    <a:pt x="41011" y="12102"/>
                  </a:cubicBezTo>
                  <a:cubicBezTo>
                    <a:pt x="44991" y="14431"/>
                    <a:pt x="46905" y="24488"/>
                    <a:pt x="47057" y="31250"/>
                  </a:cubicBezTo>
                  <a:cubicBezTo>
                    <a:pt x="47863" y="68182"/>
                    <a:pt x="47963" y="105171"/>
                    <a:pt x="47863" y="142103"/>
                  </a:cubicBezTo>
                  <a:cubicBezTo>
                    <a:pt x="47863" y="147387"/>
                    <a:pt x="45394" y="152671"/>
                    <a:pt x="43429" y="1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9A15C2C-3A65-4186-6153-82405AF85E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5808" y="5415482"/>
              <a:ext cx="140791" cy="85468"/>
            </a:xfrm>
            <a:custGeom>
              <a:avLst/>
              <a:gdLst>
                <a:gd name="connsiteX0" fmla="*/ 45396 w 140791"/>
                <a:gd name="connsiteY0" fmla="*/ 7337 h 85468"/>
                <a:gd name="connsiteX1" fmla="*/ 25747 w 140791"/>
                <a:gd name="connsiteY1" fmla="*/ 38928 h 85468"/>
                <a:gd name="connsiteX2" fmla="*/ 28014 w 140791"/>
                <a:gd name="connsiteY2" fmla="*/ 61258 h 85468"/>
                <a:gd name="connsiteX3" fmla="*/ 49527 w 140791"/>
                <a:gd name="connsiteY3" fmla="*/ 57792 h 85468"/>
                <a:gd name="connsiteX4" fmla="*/ 61417 w 140791"/>
                <a:gd name="connsiteY4" fmla="*/ 35065 h 85468"/>
                <a:gd name="connsiteX5" fmla="*/ 128171 w 140791"/>
                <a:gd name="connsiteY5" fmla="*/ 6144 h 85468"/>
                <a:gd name="connsiteX6" fmla="*/ 133461 w 140791"/>
                <a:gd name="connsiteY6" fmla="*/ 48133 h 85468"/>
                <a:gd name="connsiteX7" fmla="*/ 95928 w 140791"/>
                <a:gd name="connsiteY7" fmla="*/ 64553 h 85468"/>
                <a:gd name="connsiteX8" fmla="*/ 57991 w 140791"/>
                <a:gd name="connsiteY8" fmla="*/ 76372 h 85468"/>
                <a:gd name="connsiteX9" fmla="*/ 37839 w 140791"/>
                <a:gd name="connsiteY9" fmla="*/ 84724 h 85468"/>
                <a:gd name="connsiteX10" fmla="*/ 557 w 140791"/>
                <a:gd name="connsiteY10" fmla="*/ 43133 h 85468"/>
                <a:gd name="connsiteX11" fmla="*/ 22070 w 140791"/>
                <a:gd name="connsiteY11" fmla="*/ 4667 h 85468"/>
                <a:gd name="connsiteX12" fmla="*/ 45295 w 140791"/>
                <a:gd name="connsiteY12" fmla="*/ 7394 h 85468"/>
                <a:gd name="connsiteX13" fmla="*/ 78143 w 140791"/>
                <a:gd name="connsiteY13" fmla="*/ 37110 h 85468"/>
                <a:gd name="connsiteX14" fmla="*/ 114266 w 140791"/>
                <a:gd name="connsiteY14" fmla="*/ 27110 h 85468"/>
                <a:gd name="connsiteX15" fmla="*/ 78143 w 140791"/>
                <a:gd name="connsiteY15" fmla="*/ 37110 h 8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0791" h="85468">
                  <a:moveTo>
                    <a:pt x="45396" y="7337"/>
                  </a:moveTo>
                  <a:cubicBezTo>
                    <a:pt x="37789" y="19155"/>
                    <a:pt x="29980" y="28133"/>
                    <a:pt x="25747" y="38928"/>
                  </a:cubicBezTo>
                  <a:cubicBezTo>
                    <a:pt x="23329" y="45065"/>
                    <a:pt x="24236" y="56656"/>
                    <a:pt x="28014" y="61258"/>
                  </a:cubicBezTo>
                  <a:cubicBezTo>
                    <a:pt x="34362" y="68985"/>
                    <a:pt x="43885" y="64156"/>
                    <a:pt x="49527" y="57792"/>
                  </a:cubicBezTo>
                  <a:cubicBezTo>
                    <a:pt x="54867" y="51712"/>
                    <a:pt x="59049" y="43303"/>
                    <a:pt x="61417" y="35065"/>
                  </a:cubicBezTo>
                  <a:cubicBezTo>
                    <a:pt x="69428" y="7621"/>
                    <a:pt x="106406" y="-8856"/>
                    <a:pt x="128171" y="6144"/>
                  </a:cubicBezTo>
                  <a:cubicBezTo>
                    <a:pt x="142479" y="15974"/>
                    <a:pt x="145148" y="34326"/>
                    <a:pt x="133461" y="48133"/>
                  </a:cubicBezTo>
                  <a:cubicBezTo>
                    <a:pt x="123435" y="60065"/>
                    <a:pt x="110487" y="66542"/>
                    <a:pt x="95928" y="64553"/>
                  </a:cubicBezTo>
                  <a:cubicBezTo>
                    <a:pt x="81418" y="62508"/>
                    <a:pt x="69226" y="64326"/>
                    <a:pt x="57991" y="76372"/>
                  </a:cubicBezTo>
                  <a:cubicBezTo>
                    <a:pt x="53204" y="81486"/>
                    <a:pt x="44892" y="83474"/>
                    <a:pt x="37839" y="84724"/>
                  </a:cubicBezTo>
                  <a:cubicBezTo>
                    <a:pt x="12094" y="89327"/>
                    <a:pt x="-3171" y="72224"/>
                    <a:pt x="557" y="43133"/>
                  </a:cubicBezTo>
                  <a:cubicBezTo>
                    <a:pt x="2624" y="26940"/>
                    <a:pt x="9424" y="13417"/>
                    <a:pt x="22070" y="4667"/>
                  </a:cubicBezTo>
                  <a:cubicBezTo>
                    <a:pt x="29980" y="-788"/>
                    <a:pt x="38141" y="-3231"/>
                    <a:pt x="45295" y="7394"/>
                  </a:cubicBezTo>
                  <a:close/>
                  <a:moveTo>
                    <a:pt x="78143" y="37110"/>
                  </a:moveTo>
                  <a:cubicBezTo>
                    <a:pt x="101721" y="47622"/>
                    <a:pt x="107363" y="45803"/>
                    <a:pt x="114266" y="27110"/>
                  </a:cubicBezTo>
                  <a:cubicBezTo>
                    <a:pt x="100915" y="20803"/>
                    <a:pt x="91090" y="29383"/>
                    <a:pt x="78143" y="371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EFD1305-755A-786E-E163-3365095BBD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2180" y="3947291"/>
              <a:ext cx="103798" cy="153016"/>
            </a:xfrm>
            <a:custGeom>
              <a:avLst/>
              <a:gdLst>
                <a:gd name="connsiteX0" fmla="*/ 103799 w 103798"/>
                <a:gd name="connsiteY0" fmla="*/ 13303 h 153016"/>
                <a:gd name="connsiteX1" fmla="*/ 26163 w 103798"/>
                <a:gd name="connsiteY1" fmla="*/ 29155 h 153016"/>
                <a:gd name="connsiteX2" fmla="*/ 31050 w 103798"/>
                <a:gd name="connsiteY2" fmla="*/ 71599 h 153016"/>
                <a:gd name="connsiteX3" fmla="*/ 87174 w 103798"/>
                <a:gd name="connsiteY3" fmla="*/ 78587 h 153016"/>
                <a:gd name="connsiteX4" fmla="*/ 34275 w 103798"/>
                <a:gd name="connsiteY4" fmla="*/ 99610 h 153016"/>
                <a:gd name="connsiteX5" fmla="*/ 34224 w 103798"/>
                <a:gd name="connsiteY5" fmla="*/ 122792 h 153016"/>
                <a:gd name="connsiteX6" fmla="*/ 32259 w 103798"/>
                <a:gd name="connsiteY6" fmla="*/ 144667 h 153016"/>
                <a:gd name="connsiteX7" fmla="*/ 23039 w 103798"/>
                <a:gd name="connsiteY7" fmla="*/ 152963 h 153016"/>
                <a:gd name="connsiteX8" fmla="*/ 14928 w 103798"/>
                <a:gd name="connsiteY8" fmla="*/ 146372 h 153016"/>
                <a:gd name="connsiteX9" fmla="*/ 9739 w 103798"/>
                <a:gd name="connsiteY9" fmla="*/ 127678 h 153016"/>
                <a:gd name="connsiteX10" fmla="*/ 218 w 103798"/>
                <a:gd name="connsiteY10" fmla="*/ 30348 h 153016"/>
                <a:gd name="connsiteX11" fmla="*/ 22234 w 103798"/>
                <a:gd name="connsiteY11" fmla="*/ 2053 h 153016"/>
                <a:gd name="connsiteX12" fmla="*/ 79112 w 103798"/>
                <a:gd name="connsiteY12" fmla="*/ 7 h 153016"/>
                <a:gd name="connsiteX13" fmla="*/ 103748 w 103798"/>
                <a:gd name="connsiteY13" fmla="*/ 4894 h 153016"/>
                <a:gd name="connsiteX14" fmla="*/ 103799 w 103798"/>
                <a:gd name="connsiteY14" fmla="*/ 13359 h 15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98" h="153016">
                  <a:moveTo>
                    <a:pt x="103799" y="13303"/>
                  </a:moveTo>
                  <a:cubicBezTo>
                    <a:pt x="80271" y="26144"/>
                    <a:pt x="53570" y="23473"/>
                    <a:pt x="26163" y="29155"/>
                  </a:cubicBezTo>
                  <a:cubicBezTo>
                    <a:pt x="27775" y="43360"/>
                    <a:pt x="29337" y="56882"/>
                    <a:pt x="31050" y="71599"/>
                  </a:cubicBezTo>
                  <a:cubicBezTo>
                    <a:pt x="49036" y="75348"/>
                    <a:pt x="68533" y="64666"/>
                    <a:pt x="87174" y="78587"/>
                  </a:cubicBezTo>
                  <a:cubicBezTo>
                    <a:pt x="71505" y="94724"/>
                    <a:pt x="51353" y="89837"/>
                    <a:pt x="34275" y="99610"/>
                  </a:cubicBezTo>
                  <a:cubicBezTo>
                    <a:pt x="34275" y="106826"/>
                    <a:pt x="34476" y="114837"/>
                    <a:pt x="34224" y="122792"/>
                  </a:cubicBezTo>
                  <a:cubicBezTo>
                    <a:pt x="33972" y="130122"/>
                    <a:pt x="34123" y="137792"/>
                    <a:pt x="32259" y="144667"/>
                  </a:cubicBezTo>
                  <a:cubicBezTo>
                    <a:pt x="31251" y="148304"/>
                    <a:pt x="26617" y="152110"/>
                    <a:pt x="23039" y="152963"/>
                  </a:cubicBezTo>
                  <a:cubicBezTo>
                    <a:pt x="20772" y="153531"/>
                    <a:pt x="16339" y="149497"/>
                    <a:pt x="14928" y="146372"/>
                  </a:cubicBezTo>
                  <a:cubicBezTo>
                    <a:pt x="12359" y="140576"/>
                    <a:pt x="10394" y="134099"/>
                    <a:pt x="9739" y="127678"/>
                  </a:cubicBezTo>
                  <a:cubicBezTo>
                    <a:pt x="6263" y="95292"/>
                    <a:pt x="2837" y="62849"/>
                    <a:pt x="218" y="30348"/>
                  </a:cubicBezTo>
                  <a:cubicBezTo>
                    <a:pt x="-1345" y="10803"/>
                    <a:pt x="5457" y="2848"/>
                    <a:pt x="22234" y="2053"/>
                  </a:cubicBezTo>
                  <a:cubicBezTo>
                    <a:pt x="41177" y="1200"/>
                    <a:pt x="60169" y="-106"/>
                    <a:pt x="79112" y="7"/>
                  </a:cubicBezTo>
                  <a:cubicBezTo>
                    <a:pt x="87324" y="7"/>
                    <a:pt x="95536" y="3189"/>
                    <a:pt x="103748" y="4894"/>
                  </a:cubicBezTo>
                  <a:cubicBezTo>
                    <a:pt x="103748" y="7735"/>
                    <a:pt x="103748" y="10519"/>
                    <a:pt x="103799" y="13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34F7B55-7535-1375-3E73-943E17AE58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1006" y="6349670"/>
              <a:ext cx="160031" cy="146884"/>
            </a:xfrm>
            <a:custGeom>
              <a:avLst/>
              <a:gdLst>
                <a:gd name="connsiteX0" fmla="*/ 8835 w 160031"/>
                <a:gd name="connsiteY0" fmla="*/ 81963 h 146884"/>
                <a:gd name="connsiteX1" fmla="*/ 25713 w 160031"/>
                <a:gd name="connsiteY1" fmla="*/ 114179 h 146884"/>
                <a:gd name="connsiteX2" fmla="*/ 29138 w 160031"/>
                <a:gd name="connsiteY2" fmla="*/ 113782 h 146884"/>
                <a:gd name="connsiteX3" fmla="*/ 31356 w 160031"/>
                <a:gd name="connsiteY3" fmla="*/ 80315 h 146884"/>
                <a:gd name="connsiteX4" fmla="*/ 72718 w 160031"/>
                <a:gd name="connsiteY4" fmla="*/ 18326 h 146884"/>
                <a:gd name="connsiteX5" fmla="*/ 118614 w 160031"/>
                <a:gd name="connsiteY5" fmla="*/ 2019 h 146884"/>
                <a:gd name="connsiteX6" fmla="*/ 150152 w 160031"/>
                <a:gd name="connsiteY6" fmla="*/ 18554 h 146884"/>
                <a:gd name="connsiteX7" fmla="*/ 159825 w 160031"/>
                <a:gd name="connsiteY7" fmla="*/ 81565 h 146884"/>
                <a:gd name="connsiteX8" fmla="*/ 151562 w 160031"/>
                <a:gd name="connsiteY8" fmla="*/ 95599 h 146884"/>
                <a:gd name="connsiteX9" fmla="*/ 142142 w 160031"/>
                <a:gd name="connsiteY9" fmla="*/ 84520 h 146884"/>
                <a:gd name="connsiteX10" fmla="*/ 132720 w 160031"/>
                <a:gd name="connsiteY10" fmla="*/ 36281 h 146884"/>
                <a:gd name="connsiteX11" fmla="*/ 128136 w 160031"/>
                <a:gd name="connsiteY11" fmla="*/ 19690 h 146884"/>
                <a:gd name="connsiteX12" fmla="*/ 69745 w 160031"/>
                <a:gd name="connsiteY12" fmla="*/ 39918 h 146884"/>
                <a:gd name="connsiteX13" fmla="*/ 48787 w 160031"/>
                <a:gd name="connsiteY13" fmla="*/ 77361 h 146884"/>
                <a:gd name="connsiteX14" fmla="*/ 46016 w 160031"/>
                <a:gd name="connsiteY14" fmla="*/ 126622 h 146884"/>
                <a:gd name="connsiteX15" fmla="*/ 32615 w 160031"/>
                <a:gd name="connsiteY15" fmla="*/ 146509 h 146884"/>
                <a:gd name="connsiteX16" fmla="*/ 11909 w 160031"/>
                <a:gd name="connsiteY16" fmla="*/ 132418 h 146884"/>
                <a:gd name="connsiteX17" fmla="*/ 472 w 160031"/>
                <a:gd name="connsiteY17" fmla="*/ 100429 h 146884"/>
                <a:gd name="connsiteX18" fmla="*/ 1530 w 160031"/>
                <a:gd name="connsiteY18" fmla="*/ 83156 h 146884"/>
                <a:gd name="connsiteX19" fmla="*/ 8936 w 160031"/>
                <a:gd name="connsiteY19" fmla="*/ 81963 h 14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0031" h="146884">
                  <a:moveTo>
                    <a:pt x="8835" y="81963"/>
                  </a:moveTo>
                  <a:cubicBezTo>
                    <a:pt x="14478" y="92701"/>
                    <a:pt x="20071" y="103440"/>
                    <a:pt x="25713" y="114179"/>
                  </a:cubicBezTo>
                  <a:cubicBezTo>
                    <a:pt x="26871" y="114065"/>
                    <a:pt x="27980" y="113952"/>
                    <a:pt x="29138" y="113782"/>
                  </a:cubicBezTo>
                  <a:cubicBezTo>
                    <a:pt x="29895" y="102645"/>
                    <a:pt x="31003" y="91509"/>
                    <a:pt x="31356" y="80315"/>
                  </a:cubicBezTo>
                  <a:cubicBezTo>
                    <a:pt x="32464" y="47531"/>
                    <a:pt x="45461" y="27871"/>
                    <a:pt x="72718" y="18326"/>
                  </a:cubicBezTo>
                  <a:cubicBezTo>
                    <a:pt x="88034" y="12985"/>
                    <a:pt x="103298" y="7474"/>
                    <a:pt x="118614" y="2019"/>
                  </a:cubicBezTo>
                  <a:cubicBezTo>
                    <a:pt x="133426" y="-3265"/>
                    <a:pt x="145971" y="1678"/>
                    <a:pt x="150152" y="18554"/>
                  </a:cubicBezTo>
                  <a:cubicBezTo>
                    <a:pt x="155190" y="39008"/>
                    <a:pt x="157256" y="60429"/>
                    <a:pt x="159825" y="81565"/>
                  </a:cubicBezTo>
                  <a:cubicBezTo>
                    <a:pt x="160581" y="87758"/>
                    <a:pt x="159573" y="96509"/>
                    <a:pt x="151562" y="95599"/>
                  </a:cubicBezTo>
                  <a:cubicBezTo>
                    <a:pt x="148036" y="95202"/>
                    <a:pt x="143250" y="89008"/>
                    <a:pt x="142142" y="84520"/>
                  </a:cubicBezTo>
                  <a:cubicBezTo>
                    <a:pt x="138263" y="68667"/>
                    <a:pt x="135895" y="52360"/>
                    <a:pt x="132720" y="36281"/>
                  </a:cubicBezTo>
                  <a:cubicBezTo>
                    <a:pt x="131814" y="31622"/>
                    <a:pt x="130201" y="27076"/>
                    <a:pt x="128136" y="19690"/>
                  </a:cubicBezTo>
                  <a:cubicBezTo>
                    <a:pt x="108085" y="26451"/>
                    <a:pt x="88385" y="31678"/>
                    <a:pt x="69745" y="39918"/>
                  </a:cubicBezTo>
                  <a:cubicBezTo>
                    <a:pt x="55890" y="46054"/>
                    <a:pt x="49190" y="59860"/>
                    <a:pt x="48787" y="77361"/>
                  </a:cubicBezTo>
                  <a:cubicBezTo>
                    <a:pt x="48434" y="93781"/>
                    <a:pt x="47326" y="110258"/>
                    <a:pt x="46016" y="126622"/>
                  </a:cubicBezTo>
                  <a:cubicBezTo>
                    <a:pt x="45261" y="136054"/>
                    <a:pt x="42439" y="144577"/>
                    <a:pt x="32615" y="146509"/>
                  </a:cubicBezTo>
                  <a:cubicBezTo>
                    <a:pt x="22136" y="148555"/>
                    <a:pt x="15889" y="142020"/>
                    <a:pt x="11909" y="132418"/>
                  </a:cubicBezTo>
                  <a:cubicBezTo>
                    <a:pt x="7575" y="122020"/>
                    <a:pt x="3344" y="111395"/>
                    <a:pt x="472" y="100429"/>
                  </a:cubicBezTo>
                  <a:cubicBezTo>
                    <a:pt x="-888" y="95259"/>
                    <a:pt x="1077" y="88951"/>
                    <a:pt x="1530" y="83156"/>
                  </a:cubicBezTo>
                  <a:cubicBezTo>
                    <a:pt x="3999" y="82758"/>
                    <a:pt x="6467" y="82361"/>
                    <a:pt x="8936" y="81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60CA0C7-1AB3-9916-FCE8-4AC94A57C0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96290" y="3369464"/>
              <a:ext cx="94524" cy="186060"/>
            </a:xfrm>
            <a:custGeom>
              <a:avLst/>
              <a:gdLst>
                <a:gd name="connsiteX0" fmla="*/ 71864 w 94524"/>
                <a:gd name="connsiteY0" fmla="*/ 63058 h 186060"/>
                <a:gd name="connsiteX1" fmla="*/ 64408 w 94524"/>
                <a:gd name="connsiteY1" fmla="*/ 64309 h 186060"/>
                <a:gd name="connsiteX2" fmla="*/ 32366 w 94524"/>
                <a:gd name="connsiteY2" fmla="*/ 46865 h 186060"/>
                <a:gd name="connsiteX3" fmla="*/ 23247 w 94524"/>
                <a:gd name="connsiteY3" fmla="*/ 17376 h 186060"/>
                <a:gd name="connsiteX4" fmla="*/ 223 w 94524"/>
                <a:gd name="connsiteY4" fmla="*/ 38399 h 186060"/>
                <a:gd name="connsiteX5" fmla="*/ 17705 w 94524"/>
                <a:gd name="connsiteY5" fmla="*/ 729 h 186060"/>
                <a:gd name="connsiteX6" fmla="*/ 41787 w 94524"/>
                <a:gd name="connsiteY6" fmla="*/ 19990 h 186060"/>
                <a:gd name="connsiteX7" fmla="*/ 50956 w 94524"/>
                <a:gd name="connsiteY7" fmla="*/ 50786 h 186060"/>
                <a:gd name="connsiteX8" fmla="*/ 68438 w 94524"/>
                <a:gd name="connsiteY8" fmla="*/ 29706 h 186060"/>
                <a:gd name="connsiteX9" fmla="*/ 80227 w 94524"/>
                <a:gd name="connsiteY9" fmla="*/ 17717 h 186060"/>
                <a:gd name="connsiteX10" fmla="*/ 86474 w 94524"/>
                <a:gd name="connsiteY10" fmla="*/ 31865 h 186060"/>
                <a:gd name="connsiteX11" fmla="*/ 94434 w 94524"/>
                <a:gd name="connsiteY11" fmla="*/ 127491 h 186060"/>
                <a:gd name="connsiteX12" fmla="*/ 90504 w 94524"/>
                <a:gd name="connsiteY12" fmla="*/ 156525 h 186060"/>
                <a:gd name="connsiteX13" fmla="*/ 39973 w 94524"/>
                <a:gd name="connsiteY13" fmla="*/ 181639 h 186060"/>
                <a:gd name="connsiteX14" fmla="*/ 36849 w 94524"/>
                <a:gd name="connsiteY14" fmla="*/ 145331 h 186060"/>
                <a:gd name="connsiteX15" fmla="*/ 40829 w 94524"/>
                <a:gd name="connsiteY15" fmla="*/ 146525 h 186060"/>
                <a:gd name="connsiteX16" fmla="*/ 58765 w 94524"/>
                <a:gd name="connsiteY16" fmla="*/ 160616 h 186060"/>
                <a:gd name="connsiteX17" fmla="*/ 72015 w 94524"/>
                <a:gd name="connsiteY17" fmla="*/ 137206 h 186060"/>
                <a:gd name="connsiteX18" fmla="*/ 73728 w 94524"/>
                <a:gd name="connsiteY18" fmla="*/ 107661 h 186060"/>
                <a:gd name="connsiteX19" fmla="*/ 71914 w 94524"/>
                <a:gd name="connsiteY19" fmla="*/ 63001 h 1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524" h="186060">
                  <a:moveTo>
                    <a:pt x="71864" y="63058"/>
                  </a:moveTo>
                  <a:cubicBezTo>
                    <a:pt x="68538" y="63570"/>
                    <a:pt x="66322" y="63570"/>
                    <a:pt x="64408" y="64309"/>
                  </a:cubicBezTo>
                  <a:cubicBezTo>
                    <a:pt x="43852" y="72263"/>
                    <a:pt x="39570" y="69990"/>
                    <a:pt x="32366" y="46865"/>
                  </a:cubicBezTo>
                  <a:cubicBezTo>
                    <a:pt x="29494" y="37717"/>
                    <a:pt x="26673" y="28569"/>
                    <a:pt x="23247" y="17376"/>
                  </a:cubicBezTo>
                  <a:cubicBezTo>
                    <a:pt x="14984" y="24933"/>
                    <a:pt x="8485" y="30899"/>
                    <a:pt x="223" y="38399"/>
                  </a:cubicBezTo>
                  <a:cubicBezTo>
                    <a:pt x="-1389" y="17774"/>
                    <a:pt x="5866" y="4138"/>
                    <a:pt x="17705" y="729"/>
                  </a:cubicBezTo>
                  <a:cubicBezTo>
                    <a:pt x="28033" y="-2283"/>
                    <a:pt x="36295" y="4024"/>
                    <a:pt x="41787" y="19990"/>
                  </a:cubicBezTo>
                  <a:cubicBezTo>
                    <a:pt x="45162" y="29820"/>
                    <a:pt x="47782" y="39990"/>
                    <a:pt x="50956" y="50786"/>
                  </a:cubicBezTo>
                  <a:cubicBezTo>
                    <a:pt x="62443" y="48058"/>
                    <a:pt x="63652" y="37092"/>
                    <a:pt x="68438" y="29706"/>
                  </a:cubicBezTo>
                  <a:cubicBezTo>
                    <a:pt x="71511" y="24990"/>
                    <a:pt x="76247" y="21638"/>
                    <a:pt x="80227" y="17717"/>
                  </a:cubicBezTo>
                  <a:cubicBezTo>
                    <a:pt x="82393" y="22433"/>
                    <a:pt x="85970" y="26979"/>
                    <a:pt x="86474" y="31865"/>
                  </a:cubicBezTo>
                  <a:cubicBezTo>
                    <a:pt x="89598" y="63683"/>
                    <a:pt x="92519" y="95559"/>
                    <a:pt x="94434" y="127491"/>
                  </a:cubicBezTo>
                  <a:cubicBezTo>
                    <a:pt x="94988" y="137036"/>
                    <a:pt x="92922" y="147207"/>
                    <a:pt x="90504" y="156525"/>
                  </a:cubicBezTo>
                  <a:cubicBezTo>
                    <a:pt x="83905" y="181696"/>
                    <a:pt x="60478" y="193002"/>
                    <a:pt x="39973" y="181639"/>
                  </a:cubicBezTo>
                  <a:cubicBezTo>
                    <a:pt x="25464" y="173627"/>
                    <a:pt x="24305" y="160048"/>
                    <a:pt x="36849" y="145331"/>
                  </a:cubicBezTo>
                  <a:cubicBezTo>
                    <a:pt x="38209" y="145729"/>
                    <a:pt x="40225" y="145559"/>
                    <a:pt x="40829" y="146525"/>
                  </a:cubicBezTo>
                  <a:cubicBezTo>
                    <a:pt x="45212" y="153968"/>
                    <a:pt x="48538" y="163627"/>
                    <a:pt x="58765" y="160616"/>
                  </a:cubicBezTo>
                  <a:cubicBezTo>
                    <a:pt x="69042" y="157548"/>
                    <a:pt x="70655" y="146866"/>
                    <a:pt x="72015" y="137206"/>
                  </a:cubicBezTo>
                  <a:cubicBezTo>
                    <a:pt x="73375" y="127491"/>
                    <a:pt x="73829" y="117547"/>
                    <a:pt x="73728" y="107661"/>
                  </a:cubicBezTo>
                  <a:cubicBezTo>
                    <a:pt x="73576" y="92945"/>
                    <a:pt x="72569" y="78286"/>
                    <a:pt x="71914" y="630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8BDA7CB-3222-2A6B-6B34-1FF9EF5283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3746" y="723694"/>
              <a:ext cx="81579" cy="169249"/>
            </a:xfrm>
            <a:custGeom>
              <a:avLst/>
              <a:gdLst>
                <a:gd name="connsiteX0" fmla="*/ 27823 w 81579"/>
                <a:gd name="connsiteY0" fmla="*/ 142619 h 169249"/>
                <a:gd name="connsiteX1" fmla="*/ 81579 w 81579"/>
                <a:gd name="connsiteY1" fmla="*/ 150914 h 169249"/>
                <a:gd name="connsiteX2" fmla="*/ 78959 w 81579"/>
                <a:gd name="connsiteY2" fmla="*/ 158073 h 169249"/>
                <a:gd name="connsiteX3" fmla="*/ 12759 w 81579"/>
                <a:gd name="connsiteY3" fmla="*/ 168698 h 169249"/>
                <a:gd name="connsiteX4" fmla="*/ 517 w 81579"/>
                <a:gd name="connsiteY4" fmla="*/ 149380 h 169249"/>
                <a:gd name="connsiteX5" fmla="*/ 12004 w 81579"/>
                <a:gd name="connsiteY5" fmla="*/ 120630 h 169249"/>
                <a:gd name="connsiteX6" fmla="*/ 45254 w 81579"/>
                <a:gd name="connsiteY6" fmla="*/ 65573 h 169249"/>
                <a:gd name="connsiteX7" fmla="*/ 56187 w 81579"/>
                <a:gd name="connsiteY7" fmla="*/ 36197 h 169249"/>
                <a:gd name="connsiteX8" fmla="*/ 52308 w 81579"/>
                <a:gd name="connsiteY8" fmla="*/ 20970 h 169249"/>
                <a:gd name="connsiteX9" fmla="*/ 37244 w 81579"/>
                <a:gd name="connsiteY9" fmla="*/ 27163 h 169249"/>
                <a:gd name="connsiteX10" fmla="*/ 32810 w 81579"/>
                <a:gd name="connsiteY10" fmla="*/ 37959 h 169249"/>
                <a:gd name="connsiteX11" fmla="*/ 23994 w 81579"/>
                <a:gd name="connsiteY11" fmla="*/ 46709 h 169249"/>
                <a:gd name="connsiteX12" fmla="*/ 15076 w 81579"/>
                <a:gd name="connsiteY12" fmla="*/ 34436 h 169249"/>
                <a:gd name="connsiteX13" fmla="*/ 15076 w 81579"/>
                <a:gd name="connsiteY13" fmla="*/ 29606 h 169249"/>
                <a:gd name="connsiteX14" fmla="*/ 55734 w 81579"/>
                <a:gd name="connsiteY14" fmla="*/ 458 h 169249"/>
                <a:gd name="connsiteX15" fmla="*/ 77900 w 81579"/>
                <a:gd name="connsiteY15" fmla="*/ 39095 h 169249"/>
                <a:gd name="connsiteX16" fmla="*/ 65507 w 81579"/>
                <a:gd name="connsiteY16" fmla="*/ 75800 h 169249"/>
                <a:gd name="connsiteX17" fmla="*/ 32558 w 81579"/>
                <a:gd name="connsiteY17" fmla="*/ 133982 h 169249"/>
                <a:gd name="connsiteX18" fmla="*/ 27873 w 81579"/>
                <a:gd name="connsiteY18" fmla="*/ 142675 h 16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579" h="169249">
                  <a:moveTo>
                    <a:pt x="27823" y="142619"/>
                  </a:moveTo>
                  <a:cubicBezTo>
                    <a:pt x="46615" y="147278"/>
                    <a:pt x="65759" y="134891"/>
                    <a:pt x="81579" y="150914"/>
                  </a:cubicBezTo>
                  <a:cubicBezTo>
                    <a:pt x="80571" y="153869"/>
                    <a:pt x="80320" y="157335"/>
                    <a:pt x="78959" y="158073"/>
                  </a:cubicBezTo>
                  <a:cubicBezTo>
                    <a:pt x="57900" y="169323"/>
                    <a:pt x="35380" y="170176"/>
                    <a:pt x="12759" y="168698"/>
                  </a:cubicBezTo>
                  <a:cubicBezTo>
                    <a:pt x="2834" y="168016"/>
                    <a:pt x="-1598" y="159153"/>
                    <a:pt x="517" y="149380"/>
                  </a:cubicBezTo>
                  <a:cubicBezTo>
                    <a:pt x="2683" y="139323"/>
                    <a:pt x="7016" y="129437"/>
                    <a:pt x="12004" y="120630"/>
                  </a:cubicBezTo>
                  <a:cubicBezTo>
                    <a:pt x="22583" y="101936"/>
                    <a:pt x="34725" y="84323"/>
                    <a:pt x="45254" y="65573"/>
                  </a:cubicBezTo>
                  <a:cubicBezTo>
                    <a:pt x="50242" y="56652"/>
                    <a:pt x="53769" y="46368"/>
                    <a:pt x="56187" y="36197"/>
                  </a:cubicBezTo>
                  <a:cubicBezTo>
                    <a:pt x="57245" y="31822"/>
                    <a:pt x="53719" y="26084"/>
                    <a:pt x="52308" y="20970"/>
                  </a:cubicBezTo>
                  <a:cubicBezTo>
                    <a:pt x="47220" y="22902"/>
                    <a:pt x="41627" y="23981"/>
                    <a:pt x="37244" y="27163"/>
                  </a:cubicBezTo>
                  <a:cubicBezTo>
                    <a:pt x="34776" y="28981"/>
                    <a:pt x="34877" y="34834"/>
                    <a:pt x="32810" y="37959"/>
                  </a:cubicBezTo>
                  <a:cubicBezTo>
                    <a:pt x="30493" y="41425"/>
                    <a:pt x="26967" y="43811"/>
                    <a:pt x="23994" y="46709"/>
                  </a:cubicBezTo>
                  <a:cubicBezTo>
                    <a:pt x="20972" y="42675"/>
                    <a:pt x="17848" y="38697"/>
                    <a:pt x="15076" y="34436"/>
                  </a:cubicBezTo>
                  <a:cubicBezTo>
                    <a:pt x="14422" y="33413"/>
                    <a:pt x="14925" y="31197"/>
                    <a:pt x="15076" y="29606"/>
                  </a:cubicBezTo>
                  <a:cubicBezTo>
                    <a:pt x="17294" y="12675"/>
                    <a:pt x="39108" y="-2894"/>
                    <a:pt x="55734" y="458"/>
                  </a:cubicBezTo>
                  <a:cubicBezTo>
                    <a:pt x="71855" y="3754"/>
                    <a:pt x="81780" y="19550"/>
                    <a:pt x="77900" y="39095"/>
                  </a:cubicBezTo>
                  <a:cubicBezTo>
                    <a:pt x="75432" y="51766"/>
                    <a:pt x="71201" y="64493"/>
                    <a:pt x="65507" y="75800"/>
                  </a:cubicBezTo>
                  <a:cubicBezTo>
                    <a:pt x="55431" y="95800"/>
                    <a:pt x="43592" y="114664"/>
                    <a:pt x="32558" y="133982"/>
                  </a:cubicBezTo>
                  <a:cubicBezTo>
                    <a:pt x="31098" y="136482"/>
                    <a:pt x="29788" y="139096"/>
                    <a:pt x="27873" y="1426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4D1941D-F6F7-2940-61B8-A40837AD49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35822" y="1467500"/>
              <a:ext cx="132026" cy="88157"/>
            </a:xfrm>
            <a:custGeom>
              <a:avLst/>
              <a:gdLst>
                <a:gd name="connsiteX0" fmla="*/ 104362 w 132026"/>
                <a:gd name="connsiteY0" fmla="*/ 39612 h 88157"/>
                <a:gd name="connsiteX1" fmla="*/ 95093 w 132026"/>
                <a:gd name="connsiteY1" fmla="*/ 61828 h 88157"/>
                <a:gd name="connsiteX2" fmla="*/ 72422 w 132026"/>
                <a:gd name="connsiteY2" fmla="*/ 84839 h 88157"/>
                <a:gd name="connsiteX3" fmla="*/ 51010 w 132026"/>
                <a:gd name="connsiteY3" fmla="*/ 60237 h 88157"/>
                <a:gd name="connsiteX4" fmla="*/ 39826 w 132026"/>
                <a:gd name="connsiteY4" fmla="*/ 28589 h 88157"/>
                <a:gd name="connsiteX5" fmla="*/ 21186 w 132026"/>
                <a:gd name="connsiteY5" fmla="*/ 68873 h 88157"/>
                <a:gd name="connsiteX6" fmla="*/ 14031 w 132026"/>
                <a:gd name="connsiteY6" fmla="*/ 83987 h 88157"/>
                <a:gd name="connsiteX7" fmla="*/ 4962 w 132026"/>
                <a:gd name="connsiteY7" fmla="*/ 87850 h 88157"/>
                <a:gd name="connsiteX8" fmla="*/ 227 w 132026"/>
                <a:gd name="connsiteY8" fmla="*/ 76373 h 88157"/>
                <a:gd name="connsiteX9" fmla="*/ 32772 w 132026"/>
                <a:gd name="connsiteY9" fmla="*/ 6998 h 88157"/>
                <a:gd name="connsiteX10" fmla="*/ 58820 w 132026"/>
                <a:gd name="connsiteY10" fmla="*/ 13361 h 88157"/>
                <a:gd name="connsiteX11" fmla="*/ 65469 w 132026"/>
                <a:gd name="connsiteY11" fmla="*/ 31600 h 88157"/>
                <a:gd name="connsiteX12" fmla="*/ 72825 w 132026"/>
                <a:gd name="connsiteY12" fmla="*/ 52055 h 88157"/>
                <a:gd name="connsiteX13" fmla="*/ 90257 w 132026"/>
                <a:gd name="connsiteY13" fmla="*/ 15748 h 88157"/>
                <a:gd name="connsiteX14" fmla="*/ 111668 w 132026"/>
                <a:gd name="connsiteY14" fmla="*/ 2395 h 88157"/>
                <a:gd name="connsiteX15" fmla="*/ 128092 w 132026"/>
                <a:gd name="connsiteY15" fmla="*/ 22964 h 88157"/>
                <a:gd name="connsiteX16" fmla="*/ 132022 w 132026"/>
                <a:gd name="connsiteY16" fmla="*/ 66941 h 88157"/>
                <a:gd name="connsiteX17" fmla="*/ 125472 w 132026"/>
                <a:gd name="connsiteY17" fmla="*/ 77339 h 88157"/>
                <a:gd name="connsiteX18" fmla="*/ 115245 w 132026"/>
                <a:gd name="connsiteY18" fmla="*/ 70919 h 88157"/>
                <a:gd name="connsiteX19" fmla="*/ 104362 w 132026"/>
                <a:gd name="connsiteY19" fmla="*/ 39498 h 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026" h="88157">
                  <a:moveTo>
                    <a:pt x="104362" y="39612"/>
                  </a:moveTo>
                  <a:cubicBezTo>
                    <a:pt x="100634" y="48589"/>
                    <a:pt x="97763" y="55180"/>
                    <a:pt x="95093" y="61828"/>
                  </a:cubicBezTo>
                  <a:cubicBezTo>
                    <a:pt x="90508" y="73305"/>
                    <a:pt x="86075" y="85009"/>
                    <a:pt x="72422" y="84839"/>
                  </a:cubicBezTo>
                  <a:cubicBezTo>
                    <a:pt x="58315" y="84669"/>
                    <a:pt x="55595" y="71089"/>
                    <a:pt x="51010" y="60237"/>
                  </a:cubicBezTo>
                  <a:cubicBezTo>
                    <a:pt x="47333" y="51600"/>
                    <a:pt x="44662" y="42452"/>
                    <a:pt x="39826" y="28589"/>
                  </a:cubicBezTo>
                  <a:cubicBezTo>
                    <a:pt x="32269" y="44896"/>
                    <a:pt x="26727" y="56884"/>
                    <a:pt x="21186" y="68873"/>
                  </a:cubicBezTo>
                  <a:cubicBezTo>
                    <a:pt x="18817" y="73987"/>
                    <a:pt x="17205" y="79725"/>
                    <a:pt x="14031" y="83987"/>
                  </a:cubicBezTo>
                  <a:cubicBezTo>
                    <a:pt x="12117" y="86544"/>
                    <a:pt x="6222" y="89044"/>
                    <a:pt x="4962" y="87850"/>
                  </a:cubicBezTo>
                  <a:cubicBezTo>
                    <a:pt x="2293" y="85237"/>
                    <a:pt x="-881" y="78930"/>
                    <a:pt x="227" y="76373"/>
                  </a:cubicBezTo>
                  <a:cubicBezTo>
                    <a:pt x="10404" y="52850"/>
                    <a:pt x="20278" y="28930"/>
                    <a:pt x="32772" y="6998"/>
                  </a:cubicBezTo>
                  <a:cubicBezTo>
                    <a:pt x="39574" y="-4877"/>
                    <a:pt x="51816" y="-900"/>
                    <a:pt x="58820" y="13361"/>
                  </a:cubicBezTo>
                  <a:cubicBezTo>
                    <a:pt x="61640" y="19043"/>
                    <a:pt x="63252" y="25520"/>
                    <a:pt x="65469" y="31600"/>
                  </a:cubicBezTo>
                  <a:cubicBezTo>
                    <a:pt x="67636" y="37566"/>
                    <a:pt x="69802" y="43589"/>
                    <a:pt x="72825" y="52055"/>
                  </a:cubicBezTo>
                  <a:cubicBezTo>
                    <a:pt x="79323" y="38418"/>
                    <a:pt x="84462" y="26884"/>
                    <a:pt x="90257" y="15748"/>
                  </a:cubicBezTo>
                  <a:cubicBezTo>
                    <a:pt x="94942" y="6770"/>
                    <a:pt x="101391" y="350"/>
                    <a:pt x="111668" y="2395"/>
                  </a:cubicBezTo>
                  <a:cubicBezTo>
                    <a:pt x="121795" y="4441"/>
                    <a:pt x="126631" y="12736"/>
                    <a:pt x="128092" y="22964"/>
                  </a:cubicBezTo>
                  <a:cubicBezTo>
                    <a:pt x="130208" y="37509"/>
                    <a:pt x="131518" y="52225"/>
                    <a:pt x="132022" y="66941"/>
                  </a:cubicBezTo>
                  <a:cubicBezTo>
                    <a:pt x="132172" y="70521"/>
                    <a:pt x="128193" y="76884"/>
                    <a:pt x="125472" y="77339"/>
                  </a:cubicBezTo>
                  <a:cubicBezTo>
                    <a:pt x="122348" y="77907"/>
                    <a:pt x="116807" y="74328"/>
                    <a:pt x="115245" y="70919"/>
                  </a:cubicBezTo>
                  <a:cubicBezTo>
                    <a:pt x="111063" y="61714"/>
                    <a:pt x="108393" y="51600"/>
                    <a:pt x="104362" y="39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75716ED-9E35-ED7D-4456-916518B32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1120" y="4901085"/>
              <a:ext cx="272307" cy="49451"/>
            </a:xfrm>
            <a:custGeom>
              <a:avLst/>
              <a:gdLst>
                <a:gd name="connsiteX0" fmla="*/ 272257 w 272307"/>
                <a:gd name="connsiteY0" fmla="*/ 11959 h 49451"/>
                <a:gd name="connsiteX1" fmla="*/ 233162 w 272307"/>
                <a:gd name="connsiteY1" fmla="*/ 23663 h 49451"/>
                <a:gd name="connsiteX2" fmla="*/ 43732 w 272307"/>
                <a:gd name="connsiteY2" fmla="*/ 43607 h 49451"/>
                <a:gd name="connsiteX3" fmla="*/ 15771 w 272307"/>
                <a:gd name="connsiteY3" fmla="*/ 49118 h 49451"/>
                <a:gd name="connsiteX4" fmla="*/ 204 w 272307"/>
                <a:gd name="connsiteY4" fmla="*/ 40197 h 49451"/>
                <a:gd name="connsiteX5" fmla="*/ 13101 w 272307"/>
                <a:gd name="connsiteY5" fmla="*/ 23777 h 49451"/>
                <a:gd name="connsiteX6" fmla="*/ 69225 w 272307"/>
                <a:gd name="connsiteY6" fmla="*/ 14118 h 49451"/>
                <a:gd name="connsiteX7" fmla="*/ 182378 w 272307"/>
                <a:gd name="connsiteY7" fmla="*/ 481 h 49451"/>
                <a:gd name="connsiteX8" fmla="*/ 256639 w 272307"/>
                <a:gd name="connsiteY8" fmla="*/ 3720 h 49451"/>
                <a:gd name="connsiteX9" fmla="*/ 272307 w 272307"/>
                <a:gd name="connsiteY9" fmla="*/ 11902 h 4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7" h="49451">
                  <a:moveTo>
                    <a:pt x="272257" y="11959"/>
                  </a:moveTo>
                  <a:cubicBezTo>
                    <a:pt x="257949" y="25311"/>
                    <a:pt x="245253" y="23777"/>
                    <a:pt x="233162" y="23663"/>
                  </a:cubicBezTo>
                  <a:cubicBezTo>
                    <a:pt x="169380" y="23039"/>
                    <a:pt x="106354" y="30936"/>
                    <a:pt x="43732" y="43607"/>
                  </a:cubicBezTo>
                  <a:cubicBezTo>
                    <a:pt x="34411" y="45482"/>
                    <a:pt x="25142" y="48038"/>
                    <a:pt x="15771" y="49118"/>
                  </a:cubicBezTo>
                  <a:cubicBezTo>
                    <a:pt x="9423" y="49857"/>
                    <a:pt x="1563" y="50254"/>
                    <a:pt x="204" y="40197"/>
                  </a:cubicBezTo>
                  <a:cubicBezTo>
                    <a:pt x="-1257" y="29743"/>
                    <a:pt x="5342" y="25311"/>
                    <a:pt x="13101" y="23777"/>
                  </a:cubicBezTo>
                  <a:cubicBezTo>
                    <a:pt x="31742" y="20198"/>
                    <a:pt x="50433" y="16675"/>
                    <a:pt x="69225" y="14118"/>
                  </a:cubicBezTo>
                  <a:cubicBezTo>
                    <a:pt x="106909" y="9061"/>
                    <a:pt x="144543" y="3152"/>
                    <a:pt x="182378" y="481"/>
                  </a:cubicBezTo>
                  <a:cubicBezTo>
                    <a:pt x="207014" y="-1223"/>
                    <a:pt x="231902" y="2016"/>
                    <a:pt x="256639" y="3720"/>
                  </a:cubicBezTo>
                  <a:cubicBezTo>
                    <a:pt x="260922" y="4004"/>
                    <a:pt x="265052" y="7981"/>
                    <a:pt x="272307" y="11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19D5EC9-EDE6-5A78-0CC5-CE1279AD66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901" y="5966"/>
              <a:ext cx="96077" cy="128127"/>
            </a:xfrm>
            <a:custGeom>
              <a:avLst/>
              <a:gdLst>
                <a:gd name="connsiteX0" fmla="*/ 0 w 96077"/>
                <a:gd name="connsiteY0" fmla="*/ 120114 h 128127"/>
                <a:gd name="connsiteX1" fmla="*/ 39095 w 96077"/>
                <a:gd name="connsiteY1" fmla="*/ 112557 h 128127"/>
                <a:gd name="connsiteX2" fmla="*/ 78844 w 96077"/>
                <a:gd name="connsiteY2" fmla="*/ 116421 h 128127"/>
                <a:gd name="connsiteX3" fmla="*/ 55872 w 96077"/>
                <a:gd name="connsiteY3" fmla="*/ 38636 h 128127"/>
                <a:gd name="connsiteX4" fmla="*/ 18338 w 96077"/>
                <a:gd name="connsiteY4" fmla="*/ 104603 h 128127"/>
                <a:gd name="connsiteX5" fmla="*/ 10479 w 96077"/>
                <a:gd name="connsiteY5" fmla="*/ 79205 h 128127"/>
                <a:gd name="connsiteX6" fmla="*/ 33754 w 96077"/>
                <a:gd name="connsiteY6" fmla="*/ 10114 h 128127"/>
                <a:gd name="connsiteX7" fmla="*/ 54108 w 96077"/>
                <a:gd name="connsiteY7" fmla="*/ 3920 h 128127"/>
                <a:gd name="connsiteX8" fmla="*/ 82774 w 96077"/>
                <a:gd name="connsiteY8" fmla="*/ 41307 h 128127"/>
                <a:gd name="connsiteX9" fmla="*/ 95571 w 96077"/>
                <a:gd name="connsiteY9" fmla="*/ 101080 h 128127"/>
                <a:gd name="connsiteX10" fmla="*/ 73404 w 96077"/>
                <a:gd name="connsiteY10" fmla="*/ 128126 h 128127"/>
                <a:gd name="connsiteX11" fmla="*/ 20857 w 96077"/>
                <a:gd name="connsiteY11" fmla="*/ 126251 h 128127"/>
                <a:gd name="connsiteX12" fmla="*/ 50 w 96077"/>
                <a:gd name="connsiteY12" fmla="*/ 120114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077" h="128127">
                  <a:moveTo>
                    <a:pt x="0" y="120114"/>
                  </a:moveTo>
                  <a:cubicBezTo>
                    <a:pt x="14308" y="102387"/>
                    <a:pt x="27306" y="111762"/>
                    <a:pt x="39095" y="112557"/>
                  </a:cubicBezTo>
                  <a:cubicBezTo>
                    <a:pt x="51287" y="113410"/>
                    <a:pt x="63429" y="114887"/>
                    <a:pt x="78844" y="116421"/>
                  </a:cubicBezTo>
                  <a:cubicBezTo>
                    <a:pt x="75116" y="87728"/>
                    <a:pt x="62673" y="65398"/>
                    <a:pt x="55872" y="38636"/>
                  </a:cubicBezTo>
                  <a:cubicBezTo>
                    <a:pt x="38389" y="58580"/>
                    <a:pt x="37230" y="88239"/>
                    <a:pt x="18338" y="104603"/>
                  </a:cubicBezTo>
                  <a:cubicBezTo>
                    <a:pt x="8262" y="97046"/>
                    <a:pt x="7809" y="87841"/>
                    <a:pt x="10479" y="79205"/>
                  </a:cubicBezTo>
                  <a:cubicBezTo>
                    <a:pt x="17633" y="55909"/>
                    <a:pt x="24988" y="32614"/>
                    <a:pt x="33754" y="10114"/>
                  </a:cubicBezTo>
                  <a:cubicBezTo>
                    <a:pt x="38843" y="-2955"/>
                    <a:pt x="41715" y="-1421"/>
                    <a:pt x="54108" y="3920"/>
                  </a:cubicBezTo>
                  <a:cubicBezTo>
                    <a:pt x="70179" y="10852"/>
                    <a:pt x="78442" y="24091"/>
                    <a:pt x="82774" y="41307"/>
                  </a:cubicBezTo>
                  <a:cubicBezTo>
                    <a:pt x="87711" y="61023"/>
                    <a:pt x="93052" y="80853"/>
                    <a:pt x="95571" y="101080"/>
                  </a:cubicBezTo>
                  <a:cubicBezTo>
                    <a:pt x="98090" y="121194"/>
                    <a:pt x="91288" y="128239"/>
                    <a:pt x="73404" y="128126"/>
                  </a:cubicBezTo>
                  <a:cubicBezTo>
                    <a:pt x="55872" y="128012"/>
                    <a:pt x="38340" y="127444"/>
                    <a:pt x="20857" y="126251"/>
                  </a:cubicBezTo>
                  <a:cubicBezTo>
                    <a:pt x="15013" y="125853"/>
                    <a:pt x="9321" y="122955"/>
                    <a:pt x="50" y="120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F766FCF-57C3-308C-4380-5242DCA203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77799" y="4533904"/>
              <a:ext cx="319359" cy="61863"/>
            </a:xfrm>
            <a:custGeom>
              <a:avLst/>
              <a:gdLst>
                <a:gd name="connsiteX0" fmla="*/ 0 w 319359"/>
                <a:gd name="connsiteY0" fmla="*/ 56126 h 61863"/>
                <a:gd name="connsiteX1" fmla="*/ 16374 w 319359"/>
                <a:gd name="connsiteY1" fmla="*/ 42148 h 61863"/>
                <a:gd name="connsiteX2" fmla="*/ 173660 w 319359"/>
                <a:gd name="connsiteY2" fmla="*/ 10102 h 61863"/>
                <a:gd name="connsiteX3" fmla="*/ 280869 w 319359"/>
                <a:gd name="connsiteY3" fmla="*/ 1068 h 61863"/>
                <a:gd name="connsiteX4" fmla="*/ 319359 w 319359"/>
                <a:gd name="connsiteY4" fmla="*/ 8171 h 61863"/>
                <a:gd name="connsiteX5" fmla="*/ 277897 w 319359"/>
                <a:gd name="connsiteY5" fmla="*/ 18966 h 61863"/>
                <a:gd name="connsiteX6" fmla="*/ 166758 w 319359"/>
                <a:gd name="connsiteY6" fmla="*/ 33341 h 61863"/>
                <a:gd name="connsiteX7" fmla="*/ 30328 w 319359"/>
                <a:gd name="connsiteY7" fmla="*/ 57546 h 61863"/>
                <a:gd name="connsiteX8" fmla="*/ 0 w 319359"/>
                <a:gd name="connsiteY8" fmla="*/ 56126 h 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359" h="61863">
                  <a:moveTo>
                    <a:pt x="0" y="56126"/>
                  </a:moveTo>
                  <a:cubicBezTo>
                    <a:pt x="957" y="43398"/>
                    <a:pt x="9925" y="44307"/>
                    <a:pt x="16374" y="42148"/>
                  </a:cubicBezTo>
                  <a:cubicBezTo>
                    <a:pt x="67761" y="25103"/>
                    <a:pt x="120459" y="15614"/>
                    <a:pt x="173660" y="10102"/>
                  </a:cubicBezTo>
                  <a:cubicBezTo>
                    <a:pt x="209329" y="6409"/>
                    <a:pt x="245099" y="3568"/>
                    <a:pt x="280869" y="1068"/>
                  </a:cubicBezTo>
                  <a:cubicBezTo>
                    <a:pt x="292054" y="273"/>
                    <a:pt x="303893" y="-3023"/>
                    <a:pt x="319359" y="8171"/>
                  </a:cubicBezTo>
                  <a:cubicBezTo>
                    <a:pt x="302633" y="12602"/>
                    <a:pt x="290391" y="17148"/>
                    <a:pt x="277897" y="18966"/>
                  </a:cubicBezTo>
                  <a:cubicBezTo>
                    <a:pt x="240918" y="24250"/>
                    <a:pt x="203636" y="27489"/>
                    <a:pt x="166758" y="33341"/>
                  </a:cubicBezTo>
                  <a:cubicBezTo>
                    <a:pt x="121164" y="40557"/>
                    <a:pt x="75872" y="49818"/>
                    <a:pt x="30328" y="57546"/>
                  </a:cubicBezTo>
                  <a:cubicBezTo>
                    <a:pt x="20404" y="59194"/>
                    <a:pt x="9471" y="67148"/>
                    <a:pt x="0" y="56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1D6F6E-9778-D07D-8633-B5AA2E3B40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8098" y="6424536"/>
              <a:ext cx="89623" cy="150203"/>
            </a:xfrm>
            <a:custGeom>
              <a:avLst/>
              <a:gdLst>
                <a:gd name="connsiteX0" fmla="*/ 55572 w 89623"/>
                <a:gd name="connsiteY0" fmla="*/ 69597 h 150203"/>
                <a:gd name="connsiteX1" fmla="*/ 21515 w 89623"/>
                <a:gd name="connsiteY1" fmla="*/ 125620 h 150203"/>
                <a:gd name="connsiteX2" fmla="*/ 14159 w 89623"/>
                <a:gd name="connsiteY2" fmla="*/ 137780 h 150203"/>
                <a:gd name="connsiteX3" fmla="*/ 4586 w 89623"/>
                <a:gd name="connsiteY3" fmla="*/ 140280 h 150203"/>
                <a:gd name="connsiteX4" fmla="*/ 53 w 89623"/>
                <a:gd name="connsiteY4" fmla="*/ 130677 h 150203"/>
                <a:gd name="connsiteX5" fmla="*/ 6098 w 89623"/>
                <a:gd name="connsiteY5" fmla="*/ 112439 h 150203"/>
                <a:gd name="connsiteX6" fmla="*/ 61365 w 89623"/>
                <a:gd name="connsiteY6" fmla="*/ 11927 h 150203"/>
                <a:gd name="connsiteX7" fmla="*/ 81014 w 89623"/>
                <a:gd name="connsiteY7" fmla="*/ 961 h 150203"/>
                <a:gd name="connsiteX8" fmla="*/ 89276 w 89623"/>
                <a:gd name="connsiteY8" fmla="*/ 21245 h 150203"/>
                <a:gd name="connsiteX9" fmla="*/ 77587 w 89623"/>
                <a:gd name="connsiteY9" fmla="*/ 128802 h 150203"/>
                <a:gd name="connsiteX10" fmla="*/ 72499 w 89623"/>
                <a:gd name="connsiteY10" fmla="*/ 144825 h 150203"/>
                <a:gd name="connsiteX11" fmla="*/ 63884 w 89623"/>
                <a:gd name="connsiteY11" fmla="*/ 150166 h 150203"/>
                <a:gd name="connsiteX12" fmla="*/ 56781 w 89623"/>
                <a:gd name="connsiteY12" fmla="*/ 142666 h 150203"/>
                <a:gd name="connsiteX13" fmla="*/ 56276 w 89623"/>
                <a:gd name="connsiteY13" fmla="*/ 110961 h 150203"/>
                <a:gd name="connsiteX14" fmla="*/ 60004 w 89623"/>
                <a:gd name="connsiteY14" fmla="*/ 71018 h 150203"/>
                <a:gd name="connsiteX15" fmla="*/ 55572 w 89623"/>
                <a:gd name="connsiteY15" fmla="*/ 69540 h 15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623" h="150203">
                  <a:moveTo>
                    <a:pt x="55572" y="69597"/>
                  </a:moveTo>
                  <a:cubicBezTo>
                    <a:pt x="44186" y="88291"/>
                    <a:pt x="32850" y="106927"/>
                    <a:pt x="21515" y="125620"/>
                  </a:cubicBezTo>
                  <a:cubicBezTo>
                    <a:pt x="19046" y="129712"/>
                    <a:pt x="17333" y="134655"/>
                    <a:pt x="14159" y="137780"/>
                  </a:cubicBezTo>
                  <a:cubicBezTo>
                    <a:pt x="11891" y="139996"/>
                    <a:pt x="7105" y="141473"/>
                    <a:pt x="4586" y="140280"/>
                  </a:cubicBezTo>
                  <a:cubicBezTo>
                    <a:pt x="2168" y="139086"/>
                    <a:pt x="-401" y="133689"/>
                    <a:pt x="53" y="130677"/>
                  </a:cubicBezTo>
                  <a:cubicBezTo>
                    <a:pt x="1009" y="124370"/>
                    <a:pt x="3125" y="117950"/>
                    <a:pt x="6098" y="112439"/>
                  </a:cubicBezTo>
                  <a:cubicBezTo>
                    <a:pt x="24336" y="78802"/>
                    <a:pt x="42926" y="45392"/>
                    <a:pt x="61365" y="11927"/>
                  </a:cubicBezTo>
                  <a:cubicBezTo>
                    <a:pt x="65900" y="3688"/>
                    <a:pt x="71542" y="-2448"/>
                    <a:pt x="81014" y="961"/>
                  </a:cubicBezTo>
                  <a:cubicBezTo>
                    <a:pt x="90081" y="4199"/>
                    <a:pt x="90132" y="13006"/>
                    <a:pt x="89276" y="21245"/>
                  </a:cubicBezTo>
                  <a:cubicBezTo>
                    <a:pt x="85598" y="57154"/>
                    <a:pt x="81719" y="93006"/>
                    <a:pt x="77587" y="128802"/>
                  </a:cubicBezTo>
                  <a:cubicBezTo>
                    <a:pt x="76933" y="134371"/>
                    <a:pt x="75118" y="140109"/>
                    <a:pt x="72499" y="144825"/>
                  </a:cubicBezTo>
                  <a:cubicBezTo>
                    <a:pt x="70938" y="147723"/>
                    <a:pt x="66605" y="150564"/>
                    <a:pt x="63884" y="150166"/>
                  </a:cubicBezTo>
                  <a:cubicBezTo>
                    <a:pt x="61214" y="149825"/>
                    <a:pt x="57083" y="145564"/>
                    <a:pt x="56781" y="142666"/>
                  </a:cubicBezTo>
                  <a:cubicBezTo>
                    <a:pt x="55824" y="132211"/>
                    <a:pt x="55672" y="121529"/>
                    <a:pt x="56276" y="110961"/>
                  </a:cubicBezTo>
                  <a:cubicBezTo>
                    <a:pt x="56982" y="97609"/>
                    <a:pt x="58695" y="84314"/>
                    <a:pt x="60004" y="71018"/>
                  </a:cubicBezTo>
                  <a:cubicBezTo>
                    <a:pt x="58543" y="70507"/>
                    <a:pt x="57033" y="70052"/>
                    <a:pt x="55572" y="695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3CD5F8BD-3B16-EEE0-C2A4-EAE4580D6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1092" y="6141189"/>
              <a:ext cx="151355" cy="136927"/>
            </a:xfrm>
            <a:custGeom>
              <a:avLst/>
              <a:gdLst>
                <a:gd name="connsiteX0" fmla="*/ 83191 w 151355"/>
                <a:gd name="connsiteY0" fmla="*/ 43000 h 136927"/>
                <a:gd name="connsiteX1" fmla="*/ 90900 w 151355"/>
                <a:gd name="connsiteY1" fmla="*/ 18113 h 136927"/>
                <a:gd name="connsiteX2" fmla="*/ 55785 w 151355"/>
                <a:gd name="connsiteY2" fmla="*/ 32886 h 136927"/>
                <a:gd name="connsiteX3" fmla="*/ 57145 w 151355"/>
                <a:gd name="connsiteY3" fmla="*/ 17658 h 136927"/>
                <a:gd name="connsiteX4" fmla="*/ 106870 w 151355"/>
                <a:gd name="connsiteY4" fmla="*/ 2829 h 136927"/>
                <a:gd name="connsiteX5" fmla="*/ 113369 w 151355"/>
                <a:gd name="connsiteY5" fmla="*/ 18284 h 136927"/>
                <a:gd name="connsiteX6" fmla="*/ 106064 w 151355"/>
                <a:gd name="connsiteY6" fmla="*/ 36636 h 136927"/>
                <a:gd name="connsiteX7" fmla="*/ 114276 w 151355"/>
                <a:gd name="connsiteY7" fmla="*/ 84704 h 136927"/>
                <a:gd name="connsiteX8" fmla="*/ 151356 w 151355"/>
                <a:gd name="connsiteY8" fmla="*/ 91863 h 136927"/>
                <a:gd name="connsiteX9" fmla="*/ 133319 w 151355"/>
                <a:gd name="connsiteY9" fmla="*/ 106466 h 136927"/>
                <a:gd name="connsiteX10" fmla="*/ 22584 w 151355"/>
                <a:gd name="connsiteY10" fmla="*/ 134989 h 136927"/>
                <a:gd name="connsiteX11" fmla="*/ 18353 w 151355"/>
                <a:gd name="connsiteY11" fmla="*/ 136125 h 136927"/>
                <a:gd name="connsiteX12" fmla="*/ 316 w 151355"/>
                <a:gd name="connsiteY12" fmla="*/ 128511 h 136927"/>
                <a:gd name="connsiteX13" fmla="*/ 11753 w 151355"/>
                <a:gd name="connsiteY13" fmla="*/ 113114 h 136927"/>
                <a:gd name="connsiteX14" fmla="*/ 62234 w 151355"/>
                <a:gd name="connsiteY14" fmla="*/ 97375 h 136927"/>
                <a:gd name="connsiteX15" fmla="*/ 97046 w 151355"/>
                <a:gd name="connsiteY15" fmla="*/ 72716 h 136927"/>
                <a:gd name="connsiteX16" fmla="*/ 92411 w 151355"/>
                <a:gd name="connsiteY16" fmla="*/ 49420 h 136927"/>
                <a:gd name="connsiteX17" fmla="*/ 83191 w 151355"/>
                <a:gd name="connsiteY17" fmla="*/ 4305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355" h="136927">
                  <a:moveTo>
                    <a:pt x="83191" y="43000"/>
                  </a:moveTo>
                  <a:cubicBezTo>
                    <a:pt x="85862" y="34306"/>
                    <a:pt x="87927" y="27658"/>
                    <a:pt x="90900" y="18113"/>
                  </a:cubicBezTo>
                  <a:cubicBezTo>
                    <a:pt x="78859" y="23170"/>
                    <a:pt x="68682" y="27431"/>
                    <a:pt x="55785" y="32886"/>
                  </a:cubicBezTo>
                  <a:cubicBezTo>
                    <a:pt x="56389" y="24874"/>
                    <a:pt x="55533" y="20329"/>
                    <a:pt x="57145" y="17658"/>
                  </a:cubicBezTo>
                  <a:cubicBezTo>
                    <a:pt x="65055" y="4420"/>
                    <a:pt x="94678" y="-4956"/>
                    <a:pt x="106870" y="2829"/>
                  </a:cubicBezTo>
                  <a:cubicBezTo>
                    <a:pt x="110598" y="5215"/>
                    <a:pt x="113571" y="13113"/>
                    <a:pt x="113369" y="18284"/>
                  </a:cubicBezTo>
                  <a:cubicBezTo>
                    <a:pt x="113117" y="24192"/>
                    <a:pt x="108936" y="29874"/>
                    <a:pt x="106064" y="36636"/>
                  </a:cubicBezTo>
                  <a:cubicBezTo>
                    <a:pt x="121229" y="49306"/>
                    <a:pt x="124856" y="65329"/>
                    <a:pt x="114276" y="84704"/>
                  </a:cubicBezTo>
                  <a:cubicBezTo>
                    <a:pt x="127274" y="87204"/>
                    <a:pt x="139013" y="89477"/>
                    <a:pt x="151356" y="91863"/>
                  </a:cubicBezTo>
                  <a:cubicBezTo>
                    <a:pt x="147981" y="104136"/>
                    <a:pt x="140222" y="104648"/>
                    <a:pt x="133319" y="106466"/>
                  </a:cubicBezTo>
                  <a:cubicBezTo>
                    <a:pt x="96442" y="116011"/>
                    <a:pt x="59513" y="125500"/>
                    <a:pt x="22584" y="134989"/>
                  </a:cubicBezTo>
                  <a:cubicBezTo>
                    <a:pt x="21173" y="135330"/>
                    <a:pt x="19764" y="135955"/>
                    <a:pt x="18353" y="136125"/>
                  </a:cubicBezTo>
                  <a:cubicBezTo>
                    <a:pt x="11248" y="136750"/>
                    <a:pt x="2634" y="139648"/>
                    <a:pt x="316" y="128511"/>
                  </a:cubicBezTo>
                  <a:cubicBezTo>
                    <a:pt x="-1599" y="119307"/>
                    <a:pt x="5556" y="115273"/>
                    <a:pt x="11753" y="113114"/>
                  </a:cubicBezTo>
                  <a:cubicBezTo>
                    <a:pt x="28429" y="107261"/>
                    <a:pt x="45104" y="100727"/>
                    <a:pt x="62234" y="97375"/>
                  </a:cubicBezTo>
                  <a:cubicBezTo>
                    <a:pt x="77499" y="94420"/>
                    <a:pt x="88784" y="87431"/>
                    <a:pt x="97046" y="72716"/>
                  </a:cubicBezTo>
                  <a:cubicBezTo>
                    <a:pt x="103596" y="61068"/>
                    <a:pt x="103444" y="58000"/>
                    <a:pt x="92411" y="49420"/>
                  </a:cubicBezTo>
                  <a:cubicBezTo>
                    <a:pt x="90094" y="47602"/>
                    <a:pt x="87575" y="46067"/>
                    <a:pt x="83191" y="4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42C6B22-B17E-0979-EC58-368FB4E50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1063" y="1381135"/>
              <a:ext cx="92450" cy="183915"/>
            </a:xfrm>
            <a:custGeom>
              <a:avLst/>
              <a:gdLst>
                <a:gd name="connsiteX0" fmla="*/ 72200 w 92450"/>
                <a:gd name="connsiteY0" fmla="*/ 13419 h 183915"/>
                <a:gd name="connsiteX1" fmla="*/ 26757 w 92450"/>
                <a:gd name="connsiteY1" fmla="*/ 51828 h 183915"/>
                <a:gd name="connsiteX2" fmla="*/ 37690 w 92450"/>
                <a:gd name="connsiteY2" fmla="*/ 90465 h 183915"/>
                <a:gd name="connsiteX3" fmla="*/ 60008 w 92450"/>
                <a:gd name="connsiteY3" fmla="*/ 100806 h 183915"/>
                <a:gd name="connsiteX4" fmla="*/ 80765 w 92450"/>
                <a:gd name="connsiteY4" fmla="*/ 114386 h 183915"/>
                <a:gd name="connsiteX5" fmla="*/ 82226 w 92450"/>
                <a:gd name="connsiteY5" fmla="*/ 161261 h 183915"/>
                <a:gd name="connsiteX6" fmla="*/ 23684 w 92450"/>
                <a:gd name="connsiteY6" fmla="*/ 183534 h 183915"/>
                <a:gd name="connsiteX7" fmla="*/ 6757 w 92450"/>
                <a:gd name="connsiteY7" fmla="*/ 156715 h 183915"/>
                <a:gd name="connsiteX8" fmla="*/ 73711 w 92450"/>
                <a:gd name="connsiteY8" fmla="*/ 134613 h 183915"/>
                <a:gd name="connsiteX9" fmla="*/ 48219 w 92450"/>
                <a:gd name="connsiteY9" fmla="*/ 117340 h 183915"/>
                <a:gd name="connsiteX10" fmla="*/ 17991 w 92450"/>
                <a:gd name="connsiteY10" fmla="*/ 102795 h 183915"/>
                <a:gd name="connsiteX11" fmla="*/ 2877 w 92450"/>
                <a:gd name="connsiteY11" fmla="*/ 56885 h 183915"/>
                <a:gd name="connsiteX12" fmla="*/ 39605 w 92450"/>
                <a:gd name="connsiteY12" fmla="*/ 5692 h 183915"/>
                <a:gd name="connsiteX13" fmla="*/ 72200 w 92450"/>
                <a:gd name="connsiteY13" fmla="*/ 13419 h 1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450" h="183915">
                  <a:moveTo>
                    <a:pt x="72200" y="13419"/>
                  </a:moveTo>
                  <a:cubicBezTo>
                    <a:pt x="46909" y="15124"/>
                    <a:pt x="36380" y="33249"/>
                    <a:pt x="26757" y="51828"/>
                  </a:cubicBezTo>
                  <a:cubicBezTo>
                    <a:pt x="16279" y="72056"/>
                    <a:pt x="19100" y="80920"/>
                    <a:pt x="37690" y="90465"/>
                  </a:cubicBezTo>
                  <a:cubicBezTo>
                    <a:pt x="44995" y="94215"/>
                    <a:pt x="52804" y="96829"/>
                    <a:pt x="60008" y="100806"/>
                  </a:cubicBezTo>
                  <a:cubicBezTo>
                    <a:pt x="67213" y="104727"/>
                    <a:pt x="74669" y="108761"/>
                    <a:pt x="80765" y="114386"/>
                  </a:cubicBezTo>
                  <a:cubicBezTo>
                    <a:pt x="95678" y="128136"/>
                    <a:pt x="96483" y="146374"/>
                    <a:pt x="82226" y="161261"/>
                  </a:cubicBezTo>
                  <a:cubicBezTo>
                    <a:pt x="65903" y="178306"/>
                    <a:pt x="45801" y="185750"/>
                    <a:pt x="23684" y="183534"/>
                  </a:cubicBezTo>
                  <a:cubicBezTo>
                    <a:pt x="8318" y="182000"/>
                    <a:pt x="4489" y="175238"/>
                    <a:pt x="6757" y="156715"/>
                  </a:cubicBezTo>
                  <a:cubicBezTo>
                    <a:pt x="31140" y="163363"/>
                    <a:pt x="53610" y="160806"/>
                    <a:pt x="73711" y="134613"/>
                  </a:cubicBezTo>
                  <a:cubicBezTo>
                    <a:pt x="63837" y="127852"/>
                    <a:pt x="56331" y="121829"/>
                    <a:pt x="48219" y="117340"/>
                  </a:cubicBezTo>
                  <a:cubicBezTo>
                    <a:pt x="38396" y="111886"/>
                    <a:pt x="27614" y="108647"/>
                    <a:pt x="17991" y="102795"/>
                  </a:cubicBezTo>
                  <a:cubicBezTo>
                    <a:pt x="1165" y="92510"/>
                    <a:pt x="-3823" y="76829"/>
                    <a:pt x="2877" y="56885"/>
                  </a:cubicBezTo>
                  <a:cubicBezTo>
                    <a:pt x="10082" y="35408"/>
                    <a:pt x="22979" y="18590"/>
                    <a:pt x="39605" y="5692"/>
                  </a:cubicBezTo>
                  <a:cubicBezTo>
                    <a:pt x="51494" y="-3513"/>
                    <a:pt x="58396" y="-1979"/>
                    <a:pt x="72200" y="134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C67448E-2F1B-9A24-7228-A9D8269FB4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50856" y="2165752"/>
              <a:ext cx="92616" cy="160026"/>
            </a:xfrm>
            <a:custGeom>
              <a:avLst/>
              <a:gdLst>
                <a:gd name="connsiteX0" fmla="*/ 3530 w 92616"/>
                <a:gd name="connsiteY0" fmla="*/ 114 h 160026"/>
                <a:gd name="connsiteX1" fmla="*/ 18442 w 92616"/>
                <a:gd name="connsiteY1" fmla="*/ 52728 h 160026"/>
                <a:gd name="connsiteX2" fmla="*/ 22473 w 92616"/>
                <a:gd name="connsiteY2" fmla="*/ 109376 h 160026"/>
                <a:gd name="connsiteX3" fmla="*/ 36227 w 92616"/>
                <a:gd name="connsiteY3" fmla="*/ 98978 h 160026"/>
                <a:gd name="connsiteX4" fmla="*/ 60610 w 92616"/>
                <a:gd name="connsiteY4" fmla="*/ 82728 h 160026"/>
                <a:gd name="connsiteX5" fmla="*/ 86960 w 92616"/>
                <a:gd name="connsiteY5" fmla="*/ 87444 h 160026"/>
                <a:gd name="connsiteX6" fmla="*/ 90637 w 92616"/>
                <a:gd name="connsiteY6" fmla="*/ 115114 h 160026"/>
                <a:gd name="connsiteX7" fmla="*/ 25899 w 92616"/>
                <a:gd name="connsiteY7" fmla="*/ 159319 h 160026"/>
                <a:gd name="connsiteX8" fmla="*/ 2573 w 92616"/>
                <a:gd name="connsiteY8" fmla="*/ 131705 h 160026"/>
                <a:gd name="connsiteX9" fmla="*/ 4 w 92616"/>
                <a:gd name="connsiteY9" fmla="*/ 20625 h 160026"/>
                <a:gd name="connsiteX10" fmla="*/ 3580 w 92616"/>
                <a:gd name="connsiteY10" fmla="*/ 0 h 160026"/>
                <a:gd name="connsiteX11" fmla="*/ 73004 w 92616"/>
                <a:gd name="connsiteY11" fmla="*/ 96989 h 160026"/>
                <a:gd name="connsiteX12" fmla="*/ 32852 w 92616"/>
                <a:gd name="connsiteY12" fmla="*/ 136478 h 160026"/>
                <a:gd name="connsiteX13" fmla="*/ 73004 w 92616"/>
                <a:gd name="connsiteY13" fmla="*/ 96989 h 1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16" h="160026">
                  <a:moveTo>
                    <a:pt x="3530" y="114"/>
                  </a:moveTo>
                  <a:cubicBezTo>
                    <a:pt x="20609" y="16307"/>
                    <a:pt x="15520" y="36137"/>
                    <a:pt x="18442" y="52728"/>
                  </a:cubicBezTo>
                  <a:cubicBezTo>
                    <a:pt x="21516" y="70114"/>
                    <a:pt x="21113" y="88296"/>
                    <a:pt x="22473" y="109376"/>
                  </a:cubicBezTo>
                  <a:cubicBezTo>
                    <a:pt x="28468" y="104830"/>
                    <a:pt x="32247" y="101762"/>
                    <a:pt x="36227" y="98978"/>
                  </a:cubicBezTo>
                  <a:cubicBezTo>
                    <a:pt x="44287" y="93410"/>
                    <a:pt x="52147" y="87387"/>
                    <a:pt x="60610" y="82728"/>
                  </a:cubicBezTo>
                  <a:cubicBezTo>
                    <a:pt x="69982" y="77557"/>
                    <a:pt x="79403" y="79319"/>
                    <a:pt x="86960" y="87444"/>
                  </a:cubicBezTo>
                  <a:cubicBezTo>
                    <a:pt x="94214" y="95285"/>
                    <a:pt x="93358" y="105342"/>
                    <a:pt x="90637" y="115114"/>
                  </a:cubicBezTo>
                  <a:cubicBezTo>
                    <a:pt x="83534" y="141024"/>
                    <a:pt x="49023" y="164433"/>
                    <a:pt x="25899" y="159319"/>
                  </a:cubicBezTo>
                  <a:cubicBezTo>
                    <a:pt x="13102" y="156478"/>
                    <a:pt x="2976" y="145115"/>
                    <a:pt x="2573" y="131705"/>
                  </a:cubicBezTo>
                  <a:cubicBezTo>
                    <a:pt x="1464" y="94717"/>
                    <a:pt x="558" y="57671"/>
                    <a:pt x="4" y="20625"/>
                  </a:cubicBezTo>
                  <a:cubicBezTo>
                    <a:pt x="-97" y="14773"/>
                    <a:pt x="1968" y="8864"/>
                    <a:pt x="3580" y="0"/>
                  </a:cubicBezTo>
                  <a:close/>
                  <a:moveTo>
                    <a:pt x="73004" y="96989"/>
                  </a:moveTo>
                  <a:cubicBezTo>
                    <a:pt x="52802" y="106762"/>
                    <a:pt x="41214" y="119433"/>
                    <a:pt x="32852" y="136478"/>
                  </a:cubicBezTo>
                  <a:cubicBezTo>
                    <a:pt x="49628" y="130683"/>
                    <a:pt x="66757" y="125342"/>
                    <a:pt x="73004" y="9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A94B362-1EC1-CAEF-EDD5-644CCF3A7E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37121" y="1129026"/>
              <a:ext cx="95972" cy="148495"/>
            </a:xfrm>
            <a:custGeom>
              <a:avLst/>
              <a:gdLst>
                <a:gd name="connsiteX0" fmla="*/ 78181 w 95972"/>
                <a:gd name="connsiteY0" fmla="*/ 45754 h 148495"/>
                <a:gd name="connsiteX1" fmla="*/ 64427 w 95972"/>
                <a:gd name="connsiteY1" fmla="*/ 58197 h 148495"/>
                <a:gd name="connsiteX2" fmla="*/ 31176 w 95972"/>
                <a:gd name="connsiteY2" fmla="*/ 43197 h 148495"/>
                <a:gd name="connsiteX3" fmla="*/ 26440 w 95972"/>
                <a:gd name="connsiteY3" fmla="*/ 11834 h 148495"/>
                <a:gd name="connsiteX4" fmla="*/ 495 w 95972"/>
                <a:gd name="connsiteY4" fmla="*/ 42459 h 148495"/>
                <a:gd name="connsiteX5" fmla="*/ 27145 w 95972"/>
                <a:gd name="connsiteY5" fmla="*/ 15 h 148495"/>
                <a:gd name="connsiteX6" fmla="*/ 44224 w 95972"/>
                <a:gd name="connsiteY6" fmla="*/ 16493 h 148495"/>
                <a:gd name="connsiteX7" fmla="*/ 51025 w 95972"/>
                <a:gd name="connsiteY7" fmla="*/ 44902 h 148495"/>
                <a:gd name="connsiteX8" fmla="*/ 69011 w 95972"/>
                <a:gd name="connsiteY8" fmla="*/ 25300 h 148495"/>
                <a:gd name="connsiteX9" fmla="*/ 82765 w 95972"/>
                <a:gd name="connsiteY9" fmla="*/ 12515 h 148495"/>
                <a:gd name="connsiteX10" fmla="*/ 95915 w 95972"/>
                <a:gd name="connsiteY10" fmla="*/ 29050 h 148495"/>
                <a:gd name="connsiteX11" fmla="*/ 94151 w 95972"/>
                <a:gd name="connsiteY11" fmla="*/ 124959 h 148495"/>
                <a:gd name="connsiteX12" fmla="*/ 72287 w 95972"/>
                <a:gd name="connsiteY12" fmla="*/ 148369 h 148495"/>
                <a:gd name="connsiteX13" fmla="*/ 50572 w 95972"/>
                <a:gd name="connsiteY13" fmla="*/ 135243 h 148495"/>
                <a:gd name="connsiteX14" fmla="*/ 56769 w 95972"/>
                <a:gd name="connsiteY14" fmla="*/ 101493 h 148495"/>
                <a:gd name="connsiteX15" fmla="*/ 61504 w 95972"/>
                <a:gd name="connsiteY15" fmla="*/ 96380 h 148495"/>
                <a:gd name="connsiteX16" fmla="*/ 78231 w 95972"/>
                <a:gd name="connsiteY16" fmla="*/ 45811 h 14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72" h="148495">
                  <a:moveTo>
                    <a:pt x="78181" y="45754"/>
                  </a:moveTo>
                  <a:cubicBezTo>
                    <a:pt x="72034" y="51379"/>
                    <a:pt x="68407" y="55186"/>
                    <a:pt x="64427" y="58197"/>
                  </a:cubicBezTo>
                  <a:cubicBezTo>
                    <a:pt x="47347" y="71209"/>
                    <a:pt x="35105" y="65641"/>
                    <a:pt x="31176" y="43197"/>
                  </a:cubicBezTo>
                  <a:cubicBezTo>
                    <a:pt x="29613" y="34447"/>
                    <a:pt x="28505" y="25584"/>
                    <a:pt x="26440" y="11834"/>
                  </a:cubicBezTo>
                  <a:cubicBezTo>
                    <a:pt x="16263" y="23822"/>
                    <a:pt x="8807" y="32686"/>
                    <a:pt x="495" y="42459"/>
                  </a:cubicBezTo>
                  <a:cubicBezTo>
                    <a:pt x="-2932" y="21493"/>
                    <a:pt x="12031" y="-667"/>
                    <a:pt x="27145" y="15"/>
                  </a:cubicBezTo>
                  <a:cubicBezTo>
                    <a:pt x="36617" y="413"/>
                    <a:pt x="41554" y="7402"/>
                    <a:pt x="44224" y="16493"/>
                  </a:cubicBezTo>
                  <a:cubicBezTo>
                    <a:pt x="46945" y="25640"/>
                    <a:pt x="48758" y="35129"/>
                    <a:pt x="51025" y="44902"/>
                  </a:cubicBezTo>
                  <a:cubicBezTo>
                    <a:pt x="62260" y="43425"/>
                    <a:pt x="64730" y="33936"/>
                    <a:pt x="69011" y="25300"/>
                  </a:cubicBezTo>
                  <a:cubicBezTo>
                    <a:pt x="71782" y="19675"/>
                    <a:pt x="77777" y="13027"/>
                    <a:pt x="82765" y="12515"/>
                  </a:cubicBezTo>
                  <a:cubicBezTo>
                    <a:pt x="91078" y="11606"/>
                    <a:pt x="95864" y="20527"/>
                    <a:pt x="95915" y="29050"/>
                  </a:cubicBezTo>
                  <a:cubicBezTo>
                    <a:pt x="96015" y="61038"/>
                    <a:pt x="96217" y="93084"/>
                    <a:pt x="94151" y="124959"/>
                  </a:cubicBezTo>
                  <a:cubicBezTo>
                    <a:pt x="93194" y="139959"/>
                    <a:pt x="83823" y="147175"/>
                    <a:pt x="72287" y="148369"/>
                  </a:cubicBezTo>
                  <a:cubicBezTo>
                    <a:pt x="62562" y="149335"/>
                    <a:pt x="55207" y="144789"/>
                    <a:pt x="50572" y="135243"/>
                  </a:cubicBezTo>
                  <a:cubicBezTo>
                    <a:pt x="45434" y="124675"/>
                    <a:pt x="47751" y="112573"/>
                    <a:pt x="56769" y="101493"/>
                  </a:cubicBezTo>
                  <a:cubicBezTo>
                    <a:pt x="58230" y="99675"/>
                    <a:pt x="59791" y="97914"/>
                    <a:pt x="61504" y="96380"/>
                  </a:cubicBezTo>
                  <a:cubicBezTo>
                    <a:pt x="73948" y="84902"/>
                    <a:pt x="79541" y="68044"/>
                    <a:pt x="78231" y="45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77E5BED-FFBC-7883-40F0-68077E04B7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6136" y="3138770"/>
              <a:ext cx="94186" cy="139262"/>
            </a:xfrm>
            <a:custGeom>
              <a:avLst/>
              <a:gdLst>
                <a:gd name="connsiteX0" fmla="*/ 25417 w 94186"/>
                <a:gd name="connsiteY0" fmla="*/ 101137 h 139262"/>
                <a:gd name="connsiteX1" fmla="*/ 86025 w 94186"/>
                <a:gd name="connsiteY1" fmla="*/ 112671 h 139262"/>
                <a:gd name="connsiteX2" fmla="*/ 94186 w 94186"/>
                <a:gd name="connsiteY2" fmla="*/ 122387 h 139262"/>
                <a:gd name="connsiteX3" fmla="*/ 77107 w 94186"/>
                <a:gd name="connsiteY3" fmla="*/ 127956 h 139262"/>
                <a:gd name="connsiteX4" fmla="*/ 50809 w 94186"/>
                <a:gd name="connsiteY4" fmla="*/ 126535 h 139262"/>
                <a:gd name="connsiteX5" fmla="*/ 12822 w 94186"/>
                <a:gd name="connsiteY5" fmla="*/ 139262 h 139262"/>
                <a:gd name="connsiteX6" fmla="*/ 832 w 94186"/>
                <a:gd name="connsiteY6" fmla="*/ 96308 h 139262"/>
                <a:gd name="connsiteX7" fmla="*/ 25 w 94186"/>
                <a:gd name="connsiteY7" fmla="*/ 27159 h 139262"/>
                <a:gd name="connsiteX8" fmla="*/ 731 w 94186"/>
                <a:gd name="connsiteY8" fmla="*/ 0 h 139262"/>
                <a:gd name="connsiteX9" fmla="*/ 18465 w 94186"/>
                <a:gd name="connsiteY9" fmla="*/ 26080 h 139262"/>
                <a:gd name="connsiteX10" fmla="*/ 23100 w 94186"/>
                <a:gd name="connsiteY10" fmla="*/ 61648 h 139262"/>
                <a:gd name="connsiteX11" fmla="*/ 44662 w 94186"/>
                <a:gd name="connsiteY11" fmla="*/ 36364 h 139262"/>
                <a:gd name="connsiteX12" fmla="*/ 63807 w 94186"/>
                <a:gd name="connsiteY12" fmla="*/ 9261 h 139262"/>
                <a:gd name="connsiteX13" fmla="*/ 83455 w 94186"/>
                <a:gd name="connsiteY13" fmla="*/ 7159 h 139262"/>
                <a:gd name="connsiteX14" fmla="*/ 57157 w 94186"/>
                <a:gd name="connsiteY14" fmla="*/ 53921 h 139262"/>
                <a:gd name="connsiteX15" fmla="*/ 25468 w 94186"/>
                <a:gd name="connsiteY15" fmla="*/ 101080 h 13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186" h="139262">
                  <a:moveTo>
                    <a:pt x="25417" y="101137"/>
                  </a:moveTo>
                  <a:cubicBezTo>
                    <a:pt x="47786" y="105285"/>
                    <a:pt x="66930" y="108637"/>
                    <a:pt x="86025" y="112671"/>
                  </a:cubicBezTo>
                  <a:cubicBezTo>
                    <a:pt x="88241" y="113126"/>
                    <a:pt x="89854" y="117103"/>
                    <a:pt x="94186" y="122387"/>
                  </a:cubicBezTo>
                  <a:cubicBezTo>
                    <a:pt x="87032" y="124831"/>
                    <a:pt x="82095" y="127785"/>
                    <a:pt x="77107" y="127956"/>
                  </a:cubicBezTo>
                  <a:cubicBezTo>
                    <a:pt x="68392" y="128353"/>
                    <a:pt x="59575" y="126592"/>
                    <a:pt x="50809" y="126535"/>
                  </a:cubicBezTo>
                  <a:cubicBezTo>
                    <a:pt x="37357" y="126478"/>
                    <a:pt x="22949" y="121592"/>
                    <a:pt x="12822" y="139262"/>
                  </a:cubicBezTo>
                  <a:cubicBezTo>
                    <a:pt x="2847" y="124262"/>
                    <a:pt x="-1184" y="113126"/>
                    <a:pt x="832" y="96308"/>
                  </a:cubicBezTo>
                  <a:cubicBezTo>
                    <a:pt x="3552" y="73694"/>
                    <a:pt x="429" y="50228"/>
                    <a:pt x="25" y="27159"/>
                  </a:cubicBezTo>
                  <a:cubicBezTo>
                    <a:pt x="-125" y="18580"/>
                    <a:pt x="429" y="9943"/>
                    <a:pt x="731" y="0"/>
                  </a:cubicBezTo>
                  <a:cubicBezTo>
                    <a:pt x="18364" y="2216"/>
                    <a:pt x="16651" y="15739"/>
                    <a:pt x="18465" y="26080"/>
                  </a:cubicBezTo>
                  <a:cubicBezTo>
                    <a:pt x="20430" y="37330"/>
                    <a:pt x="21487" y="48807"/>
                    <a:pt x="23100" y="61648"/>
                  </a:cubicBezTo>
                  <a:cubicBezTo>
                    <a:pt x="34586" y="56364"/>
                    <a:pt x="38164" y="44716"/>
                    <a:pt x="44662" y="36364"/>
                  </a:cubicBezTo>
                  <a:cubicBezTo>
                    <a:pt x="51414" y="27671"/>
                    <a:pt x="57257" y="18182"/>
                    <a:pt x="63807" y="9261"/>
                  </a:cubicBezTo>
                  <a:cubicBezTo>
                    <a:pt x="69097" y="2046"/>
                    <a:pt x="75243" y="-795"/>
                    <a:pt x="83455" y="7159"/>
                  </a:cubicBezTo>
                  <a:cubicBezTo>
                    <a:pt x="80382" y="26762"/>
                    <a:pt x="66276" y="38750"/>
                    <a:pt x="57157" y="53921"/>
                  </a:cubicBezTo>
                  <a:cubicBezTo>
                    <a:pt x="47786" y="69489"/>
                    <a:pt x="37005" y="84035"/>
                    <a:pt x="25468" y="101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30B402A-8248-3888-7E70-B6501A53DF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5540" y="5494606"/>
              <a:ext cx="155571" cy="69648"/>
            </a:xfrm>
            <a:custGeom>
              <a:avLst/>
              <a:gdLst>
                <a:gd name="connsiteX0" fmla="*/ 35212 w 155571"/>
                <a:gd name="connsiteY0" fmla="*/ 6680 h 69648"/>
                <a:gd name="connsiteX1" fmla="*/ 23675 w 155571"/>
                <a:gd name="connsiteY1" fmla="*/ 29294 h 69648"/>
                <a:gd name="connsiteX2" fmla="*/ 37832 w 155571"/>
                <a:gd name="connsiteY2" fmla="*/ 48555 h 69648"/>
                <a:gd name="connsiteX3" fmla="*/ 61006 w 155571"/>
                <a:gd name="connsiteY3" fmla="*/ 36339 h 69648"/>
                <a:gd name="connsiteX4" fmla="*/ 109875 w 155571"/>
                <a:gd name="connsiteY4" fmla="*/ 7077 h 69648"/>
                <a:gd name="connsiteX5" fmla="*/ 139901 w 155571"/>
                <a:gd name="connsiteY5" fmla="*/ 6339 h 69648"/>
                <a:gd name="connsiteX6" fmla="*/ 149071 w 155571"/>
                <a:gd name="connsiteY6" fmla="*/ 42021 h 69648"/>
                <a:gd name="connsiteX7" fmla="*/ 83124 w 155571"/>
                <a:gd name="connsiteY7" fmla="*/ 60316 h 69648"/>
                <a:gd name="connsiteX8" fmla="*/ 73450 w 155571"/>
                <a:gd name="connsiteY8" fmla="*/ 54805 h 69648"/>
                <a:gd name="connsiteX9" fmla="*/ 38688 w 155571"/>
                <a:gd name="connsiteY9" fmla="*/ 68442 h 69648"/>
                <a:gd name="connsiteX10" fmla="*/ 3875 w 155571"/>
                <a:gd name="connsiteY10" fmla="*/ 54578 h 69648"/>
                <a:gd name="connsiteX11" fmla="*/ 8561 w 155571"/>
                <a:gd name="connsiteY11" fmla="*/ 8157 h 69648"/>
                <a:gd name="connsiteX12" fmla="*/ 35313 w 155571"/>
                <a:gd name="connsiteY12" fmla="*/ 6623 h 69648"/>
                <a:gd name="connsiteX13" fmla="*/ 90227 w 155571"/>
                <a:gd name="connsiteY13" fmla="*/ 40600 h 69648"/>
                <a:gd name="connsiteX14" fmla="*/ 133403 w 155571"/>
                <a:gd name="connsiteY14" fmla="*/ 26680 h 69648"/>
                <a:gd name="connsiteX15" fmla="*/ 90227 w 155571"/>
                <a:gd name="connsiteY15" fmla="*/ 40600 h 6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571" h="69648">
                  <a:moveTo>
                    <a:pt x="35212" y="6680"/>
                  </a:moveTo>
                  <a:cubicBezTo>
                    <a:pt x="30728" y="15259"/>
                    <a:pt x="26093" y="21793"/>
                    <a:pt x="23675" y="29294"/>
                  </a:cubicBezTo>
                  <a:cubicBezTo>
                    <a:pt x="19543" y="42021"/>
                    <a:pt x="26244" y="51453"/>
                    <a:pt x="37832" y="48555"/>
                  </a:cubicBezTo>
                  <a:cubicBezTo>
                    <a:pt x="46094" y="46509"/>
                    <a:pt x="56069" y="43100"/>
                    <a:pt x="61006" y="36339"/>
                  </a:cubicBezTo>
                  <a:cubicBezTo>
                    <a:pt x="74005" y="18498"/>
                    <a:pt x="92695" y="14180"/>
                    <a:pt x="109875" y="7077"/>
                  </a:cubicBezTo>
                  <a:cubicBezTo>
                    <a:pt x="118842" y="3384"/>
                    <a:pt x="130279" y="4009"/>
                    <a:pt x="139901" y="6339"/>
                  </a:cubicBezTo>
                  <a:cubicBezTo>
                    <a:pt x="156728" y="10487"/>
                    <a:pt x="160356" y="27078"/>
                    <a:pt x="149071" y="42021"/>
                  </a:cubicBezTo>
                  <a:cubicBezTo>
                    <a:pt x="134158" y="61737"/>
                    <a:pt x="104535" y="70032"/>
                    <a:pt x="83124" y="60316"/>
                  </a:cubicBezTo>
                  <a:cubicBezTo>
                    <a:pt x="79747" y="58782"/>
                    <a:pt x="76624" y="56623"/>
                    <a:pt x="73450" y="54805"/>
                  </a:cubicBezTo>
                  <a:cubicBezTo>
                    <a:pt x="61862" y="59521"/>
                    <a:pt x="50577" y="65657"/>
                    <a:pt x="38688" y="68442"/>
                  </a:cubicBezTo>
                  <a:cubicBezTo>
                    <a:pt x="25387" y="71623"/>
                    <a:pt x="12238" y="69010"/>
                    <a:pt x="3875" y="54578"/>
                  </a:cubicBezTo>
                  <a:cubicBezTo>
                    <a:pt x="-2926" y="42816"/>
                    <a:pt x="-407" y="20657"/>
                    <a:pt x="8561" y="8157"/>
                  </a:cubicBezTo>
                  <a:cubicBezTo>
                    <a:pt x="16017" y="-2241"/>
                    <a:pt x="20500" y="-2638"/>
                    <a:pt x="35313" y="6623"/>
                  </a:cubicBezTo>
                  <a:close/>
                  <a:moveTo>
                    <a:pt x="90227" y="40600"/>
                  </a:moveTo>
                  <a:cubicBezTo>
                    <a:pt x="110076" y="47987"/>
                    <a:pt x="121563" y="41509"/>
                    <a:pt x="133403" y="26680"/>
                  </a:cubicBezTo>
                  <a:cubicBezTo>
                    <a:pt x="116475" y="22305"/>
                    <a:pt x="104786" y="28384"/>
                    <a:pt x="90227" y="40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433DA0A-C1FF-3A6D-0B8A-35B7AC5791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35169" y="5169381"/>
              <a:ext cx="102732" cy="151372"/>
            </a:xfrm>
            <a:custGeom>
              <a:avLst/>
              <a:gdLst>
                <a:gd name="connsiteX0" fmla="*/ 22589 w 102732"/>
                <a:gd name="connsiteY0" fmla="*/ 53210 h 151372"/>
                <a:gd name="connsiteX1" fmla="*/ 56042 w 102732"/>
                <a:gd name="connsiteY1" fmla="*/ 62699 h 151372"/>
                <a:gd name="connsiteX2" fmla="*/ 90502 w 102732"/>
                <a:gd name="connsiteY2" fmla="*/ 77528 h 151372"/>
                <a:gd name="connsiteX3" fmla="*/ 97958 w 102732"/>
                <a:gd name="connsiteY3" fmla="*/ 113381 h 151372"/>
                <a:gd name="connsiteX4" fmla="*/ 36948 w 102732"/>
                <a:gd name="connsiteY4" fmla="*/ 151279 h 151372"/>
                <a:gd name="connsiteX5" fmla="*/ 22539 w 102732"/>
                <a:gd name="connsiteY5" fmla="*/ 137813 h 151372"/>
                <a:gd name="connsiteX6" fmla="*/ 78865 w 102732"/>
                <a:gd name="connsiteY6" fmla="*/ 99744 h 151372"/>
                <a:gd name="connsiteX7" fmla="*/ 50702 w 102732"/>
                <a:gd name="connsiteY7" fmla="*/ 82983 h 151372"/>
                <a:gd name="connsiteX8" fmla="*/ 16645 w 102732"/>
                <a:gd name="connsiteY8" fmla="*/ 73892 h 151372"/>
                <a:gd name="connsiteX9" fmla="*/ 5914 w 102732"/>
                <a:gd name="connsiteY9" fmla="*/ 37982 h 151372"/>
                <a:gd name="connsiteX10" fmla="*/ 56295 w 102732"/>
                <a:gd name="connsiteY10" fmla="*/ 766 h 151372"/>
                <a:gd name="connsiteX11" fmla="*/ 71005 w 102732"/>
                <a:gd name="connsiteY11" fmla="*/ 2244 h 151372"/>
                <a:gd name="connsiteX12" fmla="*/ 81233 w 102732"/>
                <a:gd name="connsiteY12" fmla="*/ 15823 h 151372"/>
                <a:gd name="connsiteX13" fmla="*/ 68940 w 102732"/>
                <a:gd name="connsiteY13" fmla="*/ 22869 h 151372"/>
                <a:gd name="connsiteX14" fmla="*/ 22640 w 102732"/>
                <a:gd name="connsiteY14" fmla="*/ 53210 h 15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32" h="151372">
                  <a:moveTo>
                    <a:pt x="22589" y="53210"/>
                  </a:moveTo>
                  <a:cubicBezTo>
                    <a:pt x="35437" y="56789"/>
                    <a:pt x="45916" y="59062"/>
                    <a:pt x="56042" y="62699"/>
                  </a:cubicBezTo>
                  <a:cubicBezTo>
                    <a:pt x="67780" y="66903"/>
                    <a:pt x="79973" y="70710"/>
                    <a:pt x="90502" y="77528"/>
                  </a:cubicBezTo>
                  <a:cubicBezTo>
                    <a:pt x="103853" y="86221"/>
                    <a:pt x="106170" y="99005"/>
                    <a:pt x="97958" y="113381"/>
                  </a:cubicBezTo>
                  <a:cubicBezTo>
                    <a:pt x="83802" y="138040"/>
                    <a:pt x="62037" y="148665"/>
                    <a:pt x="36948" y="151279"/>
                  </a:cubicBezTo>
                  <a:cubicBezTo>
                    <a:pt x="30045" y="152017"/>
                    <a:pt x="24303" y="148495"/>
                    <a:pt x="22539" y="137813"/>
                  </a:cubicBezTo>
                  <a:cubicBezTo>
                    <a:pt x="43498" y="129290"/>
                    <a:pt x="66722" y="124858"/>
                    <a:pt x="78865" y="99744"/>
                  </a:cubicBezTo>
                  <a:cubicBezTo>
                    <a:pt x="72466" y="87131"/>
                    <a:pt x="60929" y="86164"/>
                    <a:pt x="50702" y="82983"/>
                  </a:cubicBezTo>
                  <a:cubicBezTo>
                    <a:pt x="39467" y="79517"/>
                    <a:pt x="27728" y="77926"/>
                    <a:pt x="16645" y="73892"/>
                  </a:cubicBezTo>
                  <a:cubicBezTo>
                    <a:pt x="-686" y="67528"/>
                    <a:pt x="-4868" y="53835"/>
                    <a:pt x="5914" y="37982"/>
                  </a:cubicBezTo>
                  <a:cubicBezTo>
                    <a:pt x="18710" y="19175"/>
                    <a:pt x="35790" y="6505"/>
                    <a:pt x="56295" y="766"/>
                  </a:cubicBezTo>
                  <a:cubicBezTo>
                    <a:pt x="60929" y="-540"/>
                    <a:pt x="67025" y="-256"/>
                    <a:pt x="71005" y="2244"/>
                  </a:cubicBezTo>
                  <a:cubicBezTo>
                    <a:pt x="75287" y="4971"/>
                    <a:pt x="77907" y="11107"/>
                    <a:pt x="81233" y="15823"/>
                  </a:cubicBezTo>
                  <a:cubicBezTo>
                    <a:pt x="77151" y="18323"/>
                    <a:pt x="73020" y="22926"/>
                    <a:pt x="68940" y="22869"/>
                  </a:cubicBezTo>
                  <a:cubicBezTo>
                    <a:pt x="49241" y="22698"/>
                    <a:pt x="37251" y="36278"/>
                    <a:pt x="22640" y="532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A89FD2B-57EC-5B1D-119D-D4F52D7AAD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1432" y="1131825"/>
              <a:ext cx="69328" cy="175104"/>
            </a:xfrm>
            <a:custGeom>
              <a:avLst/>
              <a:gdLst>
                <a:gd name="connsiteX0" fmla="*/ 6046 w 69328"/>
                <a:gd name="connsiteY0" fmla="*/ 57 h 175104"/>
                <a:gd name="connsiteX1" fmla="*/ 21714 w 69328"/>
                <a:gd name="connsiteY1" fmla="*/ 44603 h 175104"/>
                <a:gd name="connsiteX2" fmla="*/ 33856 w 69328"/>
                <a:gd name="connsiteY2" fmla="*/ 24318 h 175104"/>
                <a:gd name="connsiteX3" fmla="*/ 53353 w 69328"/>
                <a:gd name="connsiteY3" fmla="*/ 24432 h 175104"/>
                <a:gd name="connsiteX4" fmla="*/ 55520 w 69328"/>
                <a:gd name="connsiteY4" fmla="*/ 28693 h 175104"/>
                <a:gd name="connsiteX5" fmla="*/ 63278 w 69328"/>
                <a:gd name="connsiteY5" fmla="*/ 149490 h 175104"/>
                <a:gd name="connsiteX6" fmla="*/ 57938 w 69328"/>
                <a:gd name="connsiteY6" fmla="*/ 162899 h 175104"/>
                <a:gd name="connsiteX7" fmla="*/ 35519 w 69328"/>
                <a:gd name="connsiteY7" fmla="*/ 174092 h 175104"/>
                <a:gd name="connsiteX8" fmla="*/ 18793 w 69328"/>
                <a:gd name="connsiteY8" fmla="*/ 157217 h 175104"/>
                <a:gd name="connsiteX9" fmla="*/ 17584 w 69328"/>
                <a:gd name="connsiteY9" fmla="*/ 131080 h 175104"/>
                <a:gd name="connsiteX10" fmla="*/ 38693 w 69328"/>
                <a:gd name="connsiteY10" fmla="*/ 83069 h 175104"/>
                <a:gd name="connsiteX11" fmla="*/ 41716 w 69328"/>
                <a:gd name="connsiteY11" fmla="*/ 45909 h 175104"/>
                <a:gd name="connsiteX12" fmla="*/ 7407 w 69328"/>
                <a:gd name="connsiteY12" fmla="*/ 48580 h 175104"/>
                <a:gd name="connsiteX13" fmla="*/ 5996 w 69328"/>
                <a:gd name="connsiteY13" fmla="*/ 0 h 175104"/>
                <a:gd name="connsiteX14" fmla="*/ 48920 w 69328"/>
                <a:gd name="connsiteY14" fmla="*/ 103467 h 175104"/>
                <a:gd name="connsiteX15" fmla="*/ 39549 w 69328"/>
                <a:gd name="connsiteY15" fmla="*/ 155796 h 175104"/>
                <a:gd name="connsiteX16" fmla="*/ 48920 w 69328"/>
                <a:gd name="connsiteY16" fmla="*/ 103467 h 1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28" h="175104">
                  <a:moveTo>
                    <a:pt x="6046" y="57"/>
                  </a:moveTo>
                  <a:cubicBezTo>
                    <a:pt x="11638" y="15909"/>
                    <a:pt x="15770" y="27727"/>
                    <a:pt x="21714" y="44603"/>
                  </a:cubicBezTo>
                  <a:cubicBezTo>
                    <a:pt x="27206" y="35398"/>
                    <a:pt x="30279" y="29603"/>
                    <a:pt x="33856" y="24318"/>
                  </a:cubicBezTo>
                  <a:cubicBezTo>
                    <a:pt x="40103" y="15114"/>
                    <a:pt x="47358" y="15284"/>
                    <a:pt x="53353" y="24432"/>
                  </a:cubicBezTo>
                  <a:cubicBezTo>
                    <a:pt x="54210" y="25739"/>
                    <a:pt x="55066" y="27159"/>
                    <a:pt x="55520" y="28693"/>
                  </a:cubicBezTo>
                  <a:cubicBezTo>
                    <a:pt x="66301" y="68296"/>
                    <a:pt x="76024" y="108012"/>
                    <a:pt x="63278" y="149490"/>
                  </a:cubicBezTo>
                  <a:cubicBezTo>
                    <a:pt x="61868" y="154092"/>
                    <a:pt x="60306" y="158865"/>
                    <a:pt x="57938" y="162899"/>
                  </a:cubicBezTo>
                  <a:cubicBezTo>
                    <a:pt x="52698" y="171933"/>
                    <a:pt x="44285" y="177501"/>
                    <a:pt x="35519" y="174092"/>
                  </a:cubicBezTo>
                  <a:cubicBezTo>
                    <a:pt x="28818" y="171478"/>
                    <a:pt x="21714" y="164376"/>
                    <a:pt x="18793" y="157217"/>
                  </a:cubicBezTo>
                  <a:cubicBezTo>
                    <a:pt x="15720" y="149717"/>
                    <a:pt x="15115" y="138808"/>
                    <a:pt x="17584" y="131080"/>
                  </a:cubicBezTo>
                  <a:cubicBezTo>
                    <a:pt x="23024" y="114319"/>
                    <a:pt x="29121" y="96932"/>
                    <a:pt x="38693" y="83069"/>
                  </a:cubicBezTo>
                  <a:cubicBezTo>
                    <a:pt x="47559" y="70228"/>
                    <a:pt x="46401" y="60114"/>
                    <a:pt x="41716" y="45909"/>
                  </a:cubicBezTo>
                  <a:cubicBezTo>
                    <a:pt x="29826" y="50966"/>
                    <a:pt x="18893" y="63012"/>
                    <a:pt x="7407" y="48580"/>
                  </a:cubicBezTo>
                  <a:cubicBezTo>
                    <a:pt x="-1309" y="37614"/>
                    <a:pt x="-3022" y="17727"/>
                    <a:pt x="5996" y="0"/>
                  </a:cubicBezTo>
                  <a:close/>
                  <a:moveTo>
                    <a:pt x="48920" y="103467"/>
                  </a:moveTo>
                  <a:cubicBezTo>
                    <a:pt x="38693" y="119319"/>
                    <a:pt x="32748" y="133012"/>
                    <a:pt x="39549" y="155796"/>
                  </a:cubicBezTo>
                  <a:cubicBezTo>
                    <a:pt x="49122" y="137387"/>
                    <a:pt x="52396" y="122955"/>
                    <a:pt x="48920" y="10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D1E7940-0E5A-0435-9BE6-5ACAEA4944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7275" y="3311556"/>
              <a:ext cx="94693" cy="126353"/>
            </a:xfrm>
            <a:custGeom>
              <a:avLst/>
              <a:gdLst>
                <a:gd name="connsiteX0" fmla="*/ 67486 w 94693"/>
                <a:gd name="connsiteY0" fmla="*/ 59887 h 126353"/>
                <a:gd name="connsiteX1" fmla="*/ 70710 w 94693"/>
                <a:gd name="connsiteY1" fmla="*/ 12670 h 126353"/>
                <a:gd name="connsiteX2" fmla="*/ 81290 w 94693"/>
                <a:gd name="connsiteY2" fmla="*/ 0 h 126353"/>
                <a:gd name="connsiteX3" fmla="*/ 91366 w 94693"/>
                <a:gd name="connsiteY3" fmla="*/ 13466 h 126353"/>
                <a:gd name="connsiteX4" fmla="*/ 94691 w 94693"/>
                <a:gd name="connsiteY4" fmla="*/ 107387 h 126353"/>
                <a:gd name="connsiteX5" fmla="*/ 88948 w 94693"/>
                <a:gd name="connsiteY5" fmla="*/ 124887 h 126353"/>
                <a:gd name="connsiteX6" fmla="*/ 68443 w 94693"/>
                <a:gd name="connsiteY6" fmla="*/ 101364 h 126353"/>
                <a:gd name="connsiteX7" fmla="*/ 41087 w 94693"/>
                <a:gd name="connsiteY7" fmla="*/ 121705 h 126353"/>
                <a:gd name="connsiteX8" fmla="*/ 6526 w 94693"/>
                <a:gd name="connsiteY8" fmla="*/ 117728 h 126353"/>
                <a:gd name="connsiteX9" fmla="*/ 4258 w 94693"/>
                <a:gd name="connsiteY9" fmla="*/ 78239 h 126353"/>
                <a:gd name="connsiteX10" fmla="*/ 67486 w 94693"/>
                <a:gd name="connsiteY10" fmla="*/ 59944 h 126353"/>
                <a:gd name="connsiteX11" fmla="*/ 27182 w 94693"/>
                <a:gd name="connsiteY11" fmla="*/ 106421 h 126353"/>
                <a:gd name="connsiteX12" fmla="*/ 56856 w 94693"/>
                <a:gd name="connsiteY12" fmla="*/ 78637 h 126353"/>
                <a:gd name="connsiteX13" fmla="*/ 30305 w 94693"/>
                <a:gd name="connsiteY13" fmla="*/ 76989 h 126353"/>
                <a:gd name="connsiteX14" fmla="*/ 27182 w 94693"/>
                <a:gd name="connsiteY14" fmla="*/ 106478 h 12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693" h="126353">
                  <a:moveTo>
                    <a:pt x="67486" y="59887"/>
                  </a:moveTo>
                  <a:cubicBezTo>
                    <a:pt x="68544" y="41932"/>
                    <a:pt x="68544" y="27102"/>
                    <a:pt x="70710" y="12670"/>
                  </a:cubicBezTo>
                  <a:cubicBezTo>
                    <a:pt x="71416" y="7898"/>
                    <a:pt x="77612" y="4205"/>
                    <a:pt x="81290" y="0"/>
                  </a:cubicBezTo>
                  <a:cubicBezTo>
                    <a:pt x="84816" y="4489"/>
                    <a:pt x="91063" y="8750"/>
                    <a:pt x="91366" y="13466"/>
                  </a:cubicBezTo>
                  <a:cubicBezTo>
                    <a:pt x="93280" y="44716"/>
                    <a:pt x="94087" y="76023"/>
                    <a:pt x="94691" y="107387"/>
                  </a:cubicBezTo>
                  <a:cubicBezTo>
                    <a:pt x="94792" y="111762"/>
                    <a:pt x="91920" y="116194"/>
                    <a:pt x="88948" y="124887"/>
                  </a:cubicBezTo>
                  <a:cubicBezTo>
                    <a:pt x="80938" y="115683"/>
                    <a:pt x="74791" y="108637"/>
                    <a:pt x="68443" y="101364"/>
                  </a:cubicBezTo>
                  <a:cubicBezTo>
                    <a:pt x="60030" y="107728"/>
                    <a:pt x="51112" y="115910"/>
                    <a:pt x="41087" y="121705"/>
                  </a:cubicBezTo>
                  <a:cubicBezTo>
                    <a:pt x="27685" y="129489"/>
                    <a:pt x="14133" y="127046"/>
                    <a:pt x="6526" y="117728"/>
                  </a:cubicBezTo>
                  <a:cubicBezTo>
                    <a:pt x="-1283" y="108126"/>
                    <a:pt x="-2140" y="93239"/>
                    <a:pt x="4258" y="78239"/>
                  </a:cubicBezTo>
                  <a:cubicBezTo>
                    <a:pt x="16552" y="49546"/>
                    <a:pt x="35242" y="43353"/>
                    <a:pt x="67486" y="59944"/>
                  </a:cubicBezTo>
                  <a:close/>
                  <a:moveTo>
                    <a:pt x="27182" y="106421"/>
                  </a:moveTo>
                  <a:cubicBezTo>
                    <a:pt x="42195" y="103069"/>
                    <a:pt x="51666" y="94716"/>
                    <a:pt x="56856" y="78637"/>
                  </a:cubicBezTo>
                  <a:cubicBezTo>
                    <a:pt x="47283" y="76932"/>
                    <a:pt x="39071" y="65000"/>
                    <a:pt x="30305" y="76989"/>
                  </a:cubicBezTo>
                  <a:cubicBezTo>
                    <a:pt x="24612" y="84773"/>
                    <a:pt x="17357" y="93580"/>
                    <a:pt x="27182" y="1064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CA8B4103-05D9-2054-F274-4A44430306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4732" y="5942028"/>
              <a:ext cx="94164" cy="110586"/>
            </a:xfrm>
            <a:custGeom>
              <a:avLst/>
              <a:gdLst>
                <a:gd name="connsiteX0" fmla="*/ 48168 w 94164"/>
                <a:gd name="connsiteY0" fmla="*/ 70625 h 110586"/>
                <a:gd name="connsiteX1" fmla="*/ 90587 w 94164"/>
                <a:gd name="connsiteY1" fmla="*/ 97273 h 110586"/>
                <a:gd name="connsiteX2" fmla="*/ 94165 w 94164"/>
                <a:gd name="connsiteY2" fmla="*/ 106194 h 110586"/>
                <a:gd name="connsiteX3" fmla="*/ 64541 w 94164"/>
                <a:gd name="connsiteY3" fmla="*/ 105114 h 110586"/>
                <a:gd name="connsiteX4" fmla="*/ 7209 w 94164"/>
                <a:gd name="connsiteY4" fmla="*/ 101023 h 110586"/>
                <a:gd name="connsiteX5" fmla="*/ 4286 w 94164"/>
                <a:gd name="connsiteY5" fmla="*/ 72955 h 110586"/>
                <a:gd name="connsiteX6" fmla="*/ 4 w 94164"/>
                <a:gd name="connsiteY6" fmla="*/ 13977 h 110586"/>
                <a:gd name="connsiteX7" fmla="*/ 6301 w 94164"/>
                <a:gd name="connsiteY7" fmla="*/ 0 h 110586"/>
                <a:gd name="connsiteX8" fmla="*/ 17687 w 94164"/>
                <a:gd name="connsiteY8" fmla="*/ 11647 h 110586"/>
                <a:gd name="connsiteX9" fmla="*/ 20156 w 94164"/>
                <a:gd name="connsiteY9" fmla="*/ 31193 h 110586"/>
                <a:gd name="connsiteX10" fmla="*/ 36782 w 94164"/>
                <a:gd name="connsiteY10" fmla="*/ 8863 h 110586"/>
                <a:gd name="connsiteX11" fmla="*/ 58495 w 94164"/>
                <a:gd name="connsiteY11" fmla="*/ 3580 h 110586"/>
                <a:gd name="connsiteX12" fmla="*/ 65599 w 94164"/>
                <a:gd name="connsiteY12" fmla="*/ 27046 h 110586"/>
                <a:gd name="connsiteX13" fmla="*/ 48067 w 94164"/>
                <a:gd name="connsiteY13" fmla="*/ 70511 h 11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164" h="110586">
                  <a:moveTo>
                    <a:pt x="48168" y="70625"/>
                  </a:moveTo>
                  <a:cubicBezTo>
                    <a:pt x="61821" y="79091"/>
                    <a:pt x="76380" y="87898"/>
                    <a:pt x="90587" y="97273"/>
                  </a:cubicBezTo>
                  <a:cubicBezTo>
                    <a:pt x="92451" y="98523"/>
                    <a:pt x="92804" y="102671"/>
                    <a:pt x="94165" y="106194"/>
                  </a:cubicBezTo>
                  <a:cubicBezTo>
                    <a:pt x="83283" y="114887"/>
                    <a:pt x="73559" y="108580"/>
                    <a:pt x="64541" y="105114"/>
                  </a:cubicBezTo>
                  <a:cubicBezTo>
                    <a:pt x="46555" y="98239"/>
                    <a:pt x="28771" y="91648"/>
                    <a:pt x="7209" y="101023"/>
                  </a:cubicBezTo>
                  <a:cubicBezTo>
                    <a:pt x="6049" y="90171"/>
                    <a:pt x="4992" y="81591"/>
                    <a:pt x="4286" y="72955"/>
                  </a:cubicBezTo>
                  <a:cubicBezTo>
                    <a:pt x="2674" y="53296"/>
                    <a:pt x="709" y="33693"/>
                    <a:pt x="4" y="13977"/>
                  </a:cubicBezTo>
                  <a:cubicBezTo>
                    <a:pt x="-147" y="9431"/>
                    <a:pt x="4085" y="4659"/>
                    <a:pt x="6301" y="0"/>
                  </a:cubicBezTo>
                  <a:cubicBezTo>
                    <a:pt x="10231" y="3806"/>
                    <a:pt x="15320" y="6875"/>
                    <a:pt x="17687" y="11647"/>
                  </a:cubicBezTo>
                  <a:cubicBezTo>
                    <a:pt x="19904" y="16136"/>
                    <a:pt x="19249" y="22500"/>
                    <a:pt x="20156" y="31193"/>
                  </a:cubicBezTo>
                  <a:cubicBezTo>
                    <a:pt x="26806" y="22216"/>
                    <a:pt x="31492" y="15227"/>
                    <a:pt x="36782" y="8863"/>
                  </a:cubicBezTo>
                  <a:cubicBezTo>
                    <a:pt x="42777" y="1590"/>
                    <a:pt x="50334" y="-1307"/>
                    <a:pt x="58495" y="3580"/>
                  </a:cubicBezTo>
                  <a:cubicBezTo>
                    <a:pt x="67010" y="8637"/>
                    <a:pt x="68571" y="18239"/>
                    <a:pt x="65599" y="27046"/>
                  </a:cubicBezTo>
                  <a:cubicBezTo>
                    <a:pt x="60511" y="42216"/>
                    <a:pt x="53760" y="56648"/>
                    <a:pt x="48067" y="7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2B2BC83-7B7D-36C9-8559-7CBC584EA4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07830" y="2873036"/>
              <a:ext cx="98349" cy="127997"/>
            </a:xfrm>
            <a:custGeom>
              <a:avLst/>
              <a:gdLst>
                <a:gd name="connsiteX0" fmla="*/ 42024 w 98349"/>
                <a:gd name="connsiteY0" fmla="*/ 59247 h 127997"/>
                <a:gd name="connsiteX1" fmla="*/ 98349 w 98349"/>
                <a:gd name="connsiteY1" fmla="*/ 106691 h 127997"/>
                <a:gd name="connsiteX2" fmla="*/ 27666 w 98349"/>
                <a:gd name="connsiteY2" fmla="*/ 79304 h 127997"/>
                <a:gd name="connsiteX3" fmla="*/ 14819 w 98349"/>
                <a:gd name="connsiteY3" fmla="*/ 127998 h 127997"/>
                <a:gd name="connsiteX4" fmla="*/ 5801 w 98349"/>
                <a:gd name="connsiteY4" fmla="*/ 101464 h 127997"/>
                <a:gd name="connsiteX5" fmla="*/ 7 w 98349"/>
                <a:gd name="connsiteY5" fmla="*/ 20497 h 127997"/>
                <a:gd name="connsiteX6" fmla="*/ 7716 w 98349"/>
                <a:gd name="connsiteY6" fmla="*/ 5213 h 127997"/>
                <a:gd name="connsiteX7" fmla="*/ 64796 w 98349"/>
                <a:gd name="connsiteY7" fmla="*/ 10327 h 127997"/>
                <a:gd name="connsiteX8" fmla="*/ 67114 w 98349"/>
                <a:gd name="connsiteY8" fmla="*/ 40725 h 127997"/>
                <a:gd name="connsiteX9" fmla="*/ 54619 w 98349"/>
                <a:gd name="connsiteY9" fmla="*/ 50668 h 127997"/>
                <a:gd name="connsiteX10" fmla="*/ 42075 w 98349"/>
                <a:gd name="connsiteY10" fmla="*/ 59247 h 127997"/>
                <a:gd name="connsiteX11" fmla="*/ 55425 w 98349"/>
                <a:gd name="connsiteY11" fmla="*/ 27884 h 127997"/>
                <a:gd name="connsiteX12" fmla="*/ 18346 w 98349"/>
                <a:gd name="connsiteY12" fmla="*/ 21122 h 127997"/>
                <a:gd name="connsiteX13" fmla="*/ 23636 w 98349"/>
                <a:gd name="connsiteY13" fmla="*/ 44247 h 127997"/>
                <a:gd name="connsiteX14" fmla="*/ 55425 w 98349"/>
                <a:gd name="connsiteY14" fmla="*/ 27827 h 12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9" h="127997">
                  <a:moveTo>
                    <a:pt x="42024" y="59247"/>
                  </a:moveTo>
                  <a:cubicBezTo>
                    <a:pt x="61572" y="75441"/>
                    <a:pt x="85855" y="78339"/>
                    <a:pt x="98349" y="106691"/>
                  </a:cubicBezTo>
                  <a:cubicBezTo>
                    <a:pt x="68323" y="110043"/>
                    <a:pt x="51244" y="83054"/>
                    <a:pt x="27666" y="79304"/>
                  </a:cubicBezTo>
                  <a:cubicBezTo>
                    <a:pt x="20109" y="94475"/>
                    <a:pt x="34467" y="116634"/>
                    <a:pt x="14819" y="127998"/>
                  </a:cubicBezTo>
                  <a:cubicBezTo>
                    <a:pt x="4995" y="121521"/>
                    <a:pt x="6557" y="110839"/>
                    <a:pt x="5801" y="101464"/>
                  </a:cubicBezTo>
                  <a:cubicBezTo>
                    <a:pt x="3584" y="74475"/>
                    <a:pt x="1166" y="47543"/>
                    <a:pt x="7" y="20497"/>
                  </a:cubicBezTo>
                  <a:cubicBezTo>
                    <a:pt x="-194" y="15383"/>
                    <a:pt x="3836" y="6974"/>
                    <a:pt x="7716" y="5213"/>
                  </a:cubicBezTo>
                  <a:cubicBezTo>
                    <a:pt x="27162" y="-3480"/>
                    <a:pt x="46710" y="-980"/>
                    <a:pt x="64796" y="10327"/>
                  </a:cubicBezTo>
                  <a:cubicBezTo>
                    <a:pt x="76887" y="17884"/>
                    <a:pt x="77341" y="29645"/>
                    <a:pt x="67114" y="40725"/>
                  </a:cubicBezTo>
                  <a:cubicBezTo>
                    <a:pt x="63486" y="44645"/>
                    <a:pt x="58902" y="47486"/>
                    <a:pt x="54619" y="50668"/>
                  </a:cubicBezTo>
                  <a:cubicBezTo>
                    <a:pt x="51093" y="53281"/>
                    <a:pt x="47466" y="55554"/>
                    <a:pt x="42075" y="59247"/>
                  </a:cubicBezTo>
                  <a:close/>
                  <a:moveTo>
                    <a:pt x="55425" y="27884"/>
                  </a:moveTo>
                  <a:cubicBezTo>
                    <a:pt x="41420" y="16577"/>
                    <a:pt x="30739" y="17031"/>
                    <a:pt x="18346" y="21122"/>
                  </a:cubicBezTo>
                  <a:cubicBezTo>
                    <a:pt x="20159" y="29077"/>
                    <a:pt x="21671" y="35838"/>
                    <a:pt x="23636" y="44247"/>
                  </a:cubicBezTo>
                  <a:cubicBezTo>
                    <a:pt x="34064" y="38850"/>
                    <a:pt x="42982" y="34304"/>
                    <a:pt x="55425" y="27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12C601D-5C5E-1AFC-6402-764487AC0E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29340" y="2867699"/>
              <a:ext cx="103732" cy="116929"/>
            </a:xfrm>
            <a:custGeom>
              <a:avLst/>
              <a:gdLst>
                <a:gd name="connsiteX0" fmla="*/ 50 w 103732"/>
                <a:gd name="connsiteY0" fmla="*/ 79812 h 116929"/>
                <a:gd name="connsiteX1" fmla="*/ 56073 w 103732"/>
                <a:gd name="connsiteY1" fmla="*/ 12652 h 116929"/>
                <a:gd name="connsiteX2" fmla="*/ 84387 w 103732"/>
                <a:gd name="connsiteY2" fmla="*/ 379 h 116929"/>
                <a:gd name="connsiteX3" fmla="*/ 100156 w 103732"/>
                <a:gd name="connsiteY3" fmla="*/ 12880 h 116929"/>
                <a:gd name="connsiteX4" fmla="*/ 86351 w 103732"/>
                <a:gd name="connsiteY4" fmla="*/ 24357 h 116929"/>
                <a:gd name="connsiteX5" fmla="*/ 46501 w 103732"/>
                <a:gd name="connsiteY5" fmla="*/ 52255 h 116929"/>
                <a:gd name="connsiteX6" fmla="*/ 103733 w 103732"/>
                <a:gd name="connsiteY6" fmla="*/ 56403 h 116929"/>
                <a:gd name="connsiteX7" fmla="*/ 33805 w 103732"/>
                <a:gd name="connsiteY7" fmla="*/ 86744 h 116929"/>
                <a:gd name="connsiteX8" fmla="*/ 94613 w 103732"/>
                <a:gd name="connsiteY8" fmla="*/ 98676 h 116929"/>
                <a:gd name="connsiteX9" fmla="*/ 0 w 103732"/>
                <a:gd name="connsiteY9" fmla="*/ 79755 h 11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32" h="116929">
                  <a:moveTo>
                    <a:pt x="50" y="79812"/>
                  </a:moveTo>
                  <a:cubicBezTo>
                    <a:pt x="16726" y="55437"/>
                    <a:pt x="30883" y="28107"/>
                    <a:pt x="56073" y="12652"/>
                  </a:cubicBezTo>
                  <a:cubicBezTo>
                    <a:pt x="64939" y="7255"/>
                    <a:pt x="74613" y="2652"/>
                    <a:pt x="84387" y="379"/>
                  </a:cubicBezTo>
                  <a:cubicBezTo>
                    <a:pt x="91591" y="-1268"/>
                    <a:pt x="99904" y="2368"/>
                    <a:pt x="100156" y="12880"/>
                  </a:cubicBezTo>
                  <a:cubicBezTo>
                    <a:pt x="100357" y="22312"/>
                    <a:pt x="93858" y="24186"/>
                    <a:pt x="86351" y="24357"/>
                  </a:cubicBezTo>
                  <a:cubicBezTo>
                    <a:pt x="68718" y="24755"/>
                    <a:pt x="58088" y="37653"/>
                    <a:pt x="46501" y="52255"/>
                  </a:cubicBezTo>
                  <a:cubicBezTo>
                    <a:pt x="65947" y="58221"/>
                    <a:pt x="84135" y="42653"/>
                    <a:pt x="103733" y="56403"/>
                  </a:cubicBezTo>
                  <a:cubicBezTo>
                    <a:pt x="83480" y="76801"/>
                    <a:pt x="56879" y="74641"/>
                    <a:pt x="33805" y="86744"/>
                  </a:cubicBezTo>
                  <a:cubicBezTo>
                    <a:pt x="53050" y="101516"/>
                    <a:pt x="74461" y="94358"/>
                    <a:pt x="94613" y="98676"/>
                  </a:cubicBezTo>
                  <a:cubicBezTo>
                    <a:pt x="73806" y="129755"/>
                    <a:pt x="26701" y="119642"/>
                    <a:pt x="0" y="797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E4FB46F-AF9D-4F95-8329-84AB70F51D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41131" y="4321272"/>
              <a:ext cx="133439" cy="73165"/>
            </a:xfrm>
            <a:custGeom>
              <a:avLst/>
              <a:gdLst>
                <a:gd name="connsiteX0" fmla="*/ 59905 w 133439"/>
                <a:gd name="connsiteY0" fmla="*/ 29438 h 73165"/>
                <a:gd name="connsiteX1" fmla="*/ 96430 w 133439"/>
                <a:gd name="connsiteY1" fmla="*/ 42961 h 73165"/>
                <a:gd name="connsiteX2" fmla="*/ 124441 w 133439"/>
                <a:gd name="connsiteY2" fmla="*/ 28188 h 73165"/>
                <a:gd name="connsiteX3" fmla="*/ 130387 w 133439"/>
                <a:gd name="connsiteY3" fmla="*/ 71257 h 73165"/>
                <a:gd name="connsiteX4" fmla="*/ 111292 w 133439"/>
                <a:gd name="connsiteY4" fmla="*/ 59723 h 73165"/>
                <a:gd name="connsiteX5" fmla="*/ 77034 w 133439"/>
                <a:gd name="connsiteY5" fmla="*/ 55632 h 73165"/>
                <a:gd name="connsiteX6" fmla="*/ 59098 w 133439"/>
                <a:gd name="connsiteY6" fmla="*/ 72621 h 73165"/>
                <a:gd name="connsiteX7" fmla="*/ 11136 w 133439"/>
                <a:gd name="connsiteY7" fmla="*/ 69609 h 73165"/>
                <a:gd name="connsiteX8" fmla="*/ 2 w 133439"/>
                <a:gd name="connsiteY8" fmla="*/ 47791 h 73165"/>
                <a:gd name="connsiteX9" fmla="*/ 31086 w 133439"/>
                <a:gd name="connsiteY9" fmla="*/ 1256 h 73165"/>
                <a:gd name="connsiteX10" fmla="*/ 52800 w 133439"/>
                <a:gd name="connsiteY10" fmla="*/ 11541 h 73165"/>
                <a:gd name="connsiteX11" fmla="*/ 59955 w 133439"/>
                <a:gd name="connsiteY11" fmla="*/ 29438 h 73165"/>
                <a:gd name="connsiteX12" fmla="*/ 21313 w 133439"/>
                <a:gd name="connsiteY12" fmla="*/ 55063 h 73165"/>
                <a:gd name="connsiteX13" fmla="*/ 34816 w 133439"/>
                <a:gd name="connsiteY13" fmla="*/ 21598 h 73165"/>
                <a:gd name="connsiteX14" fmla="*/ 21313 w 133439"/>
                <a:gd name="connsiteY14" fmla="*/ 55063 h 7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439" h="73165">
                  <a:moveTo>
                    <a:pt x="59905" y="29438"/>
                  </a:moveTo>
                  <a:cubicBezTo>
                    <a:pt x="82827" y="12904"/>
                    <a:pt x="84338" y="21598"/>
                    <a:pt x="96430" y="42961"/>
                  </a:cubicBezTo>
                  <a:cubicBezTo>
                    <a:pt x="104843" y="35859"/>
                    <a:pt x="109327" y="18245"/>
                    <a:pt x="124441" y="28188"/>
                  </a:cubicBezTo>
                  <a:cubicBezTo>
                    <a:pt x="133913" y="34438"/>
                    <a:pt x="135928" y="46882"/>
                    <a:pt x="130387" y="71257"/>
                  </a:cubicBezTo>
                  <a:cubicBezTo>
                    <a:pt x="124039" y="67393"/>
                    <a:pt x="118295" y="63984"/>
                    <a:pt x="111292" y="59723"/>
                  </a:cubicBezTo>
                  <a:cubicBezTo>
                    <a:pt x="100510" y="68245"/>
                    <a:pt x="88369" y="68984"/>
                    <a:pt x="77034" y="55632"/>
                  </a:cubicBezTo>
                  <a:cubicBezTo>
                    <a:pt x="70686" y="61995"/>
                    <a:pt x="65244" y="72109"/>
                    <a:pt x="59098" y="72621"/>
                  </a:cubicBezTo>
                  <a:cubicBezTo>
                    <a:pt x="43229" y="74041"/>
                    <a:pt x="26855" y="72564"/>
                    <a:pt x="11136" y="69609"/>
                  </a:cubicBezTo>
                  <a:cubicBezTo>
                    <a:pt x="2420" y="67961"/>
                    <a:pt x="103" y="57336"/>
                    <a:pt x="2" y="47791"/>
                  </a:cubicBezTo>
                  <a:cubicBezTo>
                    <a:pt x="-200" y="28813"/>
                    <a:pt x="14663" y="6597"/>
                    <a:pt x="31086" y="1256"/>
                  </a:cubicBezTo>
                  <a:cubicBezTo>
                    <a:pt x="40710" y="-1869"/>
                    <a:pt x="48367" y="575"/>
                    <a:pt x="52800" y="11541"/>
                  </a:cubicBezTo>
                  <a:cubicBezTo>
                    <a:pt x="55168" y="17506"/>
                    <a:pt x="57586" y="23415"/>
                    <a:pt x="59955" y="29438"/>
                  </a:cubicBezTo>
                  <a:close/>
                  <a:moveTo>
                    <a:pt x="21313" y="55063"/>
                  </a:moveTo>
                  <a:cubicBezTo>
                    <a:pt x="35823" y="46598"/>
                    <a:pt x="37938" y="36768"/>
                    <a:pt x="34816" y="21598"/>
                  </a:cubicBezTo>
                  <a:cubicBezTo>
                    <a:pt x="24940" y="30007"/>
                    <a:pt x="21010" y="38870"/>
                    <a:pt x="21313" y="5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6B043C0-D764-FF21-BDC4-C027FBED5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0690" y="4028354"/>
              <a:ext cx="82145" cy="184798"/>
            </a:xfrm>
            <a:custGeom>
              <a:avLst/>
              <a:gdLst>
                <a:gd name="connsiteX0" fmla="*/ 82146 w 82145"/>
                <a:gd name="connsiteY0" fmla="*/ 169855 h 184798"/>
                <a:gd name="connsiteX1" fmla="*/ 34386 w 82145"/>
                <a:gd name="connsiteY1" fmla="*/ 126446 h 184798"/>
                <a:gd name="connsiteX2" fmla="*/ 832 w 82145"/>
                <a:gd name="connsiteY2" fmla="*/ 184798 h 184798"/>
                <a:gd name="connsiteX3" fmla="*/ 782 w 82145"/>
                <a:gd name="connsiteY3" fmla="*/ 157469 h 184798"/>
                <a:gd name="connsiteX4" fmla="*/ 32673 w 82145"/>
                <a:gd name="connsiteY4" fmla="*/ 16331 h 184798"/>
                <a:gd name="connsiteX5" fmla="*/ 35746 w 82145"/>
                <a:gd name="connsiteY5" fmla="*/ 7184 h 184798"/>
                <a:gd name="connsiteX6" fmla="*/ 45470 w 82145"/>
                <a:gd name="connsiteY6" fmla="*/ 138 h 184798"/>
                <a:gd name="connsiteX7" fmla="*/ 53228 w 82145"/>
                <a:gd name="connsiteY7" fmla="*/ 12127 h 184798"/>
                <a:gd name="connsiteX8" fmla="*/ 46628 w 82145"/>
                <a:gd name="connsiteY8" fmla="*/ 58263 h 184798"/>
                <a:gd name="connsiteX9" fmla="*/ 56603 w 82145"/>
                <a:gd name="connsiteY9" fmla="*/ 112127 h 184798"/>
                <a:gd name="connsiteX10" fmla="*/ 76000 w 82145"/>
                <a:gd name="connsiteY10" fmla="*/ 144912 h 184798"/>
                <a:gd name="connsiteX11" fmla="*/ 82095 w 82145"/>
                <a:gd name="connsiteY11" fmla="*/ 169741 h 18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145" h="184798">
                  <a:moveTo>
                    <a:pt x="82146" y="169855"/>
                  </a:moveTo>
                  <a:cubicBezTo>
                    <a:pt x="56553" y="164457"/>
                    <a:pt x="49399" y="140650"/>
                    <a:pt x="34386" y="126446"/>
                  </a:cubicBezTo>
                  <a:cubicBezTo>
                    <a:pt x="22446" y="144401"/>
                    <a:pt x="26879" y="172980"/>
                    <a:pt x="832" y="184798"/>
                  </a:cubicBezTo>
                  <a:cubicBezTo>
                    <a:pt x="682" y="174003"/>
                    <a:pt x="-931" y="165310"/>
                    <a:pt x="782" y="157469"/>
                  </a:cubicBezTo>
                  <a:cubicBezTo>
                    <a:pt x="10959" y="110309"/>
                    <a:pt x="21942" y="63377"/>
                    <a:pt x="32673" y="16331"/>
                  </a:cubicBezTo>
                  <a:cubicBezTo>
                    <a:pt x="33378" y="13149"/>
                    <a:pt x="33882" y="9343"/>
                    <a:pt x="35746" y="7184"/>
                  </a:cubicBezTo>
                  <a:cubicBezTo>
                    <a:pt x="38517" y="4002"/>
                    <a:pt x="43807" y="-885"/>
                    <a:pt x="45470" y="138"/>
                  </a:cubicBezTo>
                  <a:cubicBezTo>
                    <a:pt x="49046" y="2411"/>
                    <a:pt x="53530" y="8206"/>
                    <a:pt x="53228" y="12127"/>
                  </a:cubicBezTo>
                  <a:cubicBezTo>
                    <a:pt x="52069" y="27638"/>
                    <a:pt x="50759" y="43548"/>
                    <a:pt x="46628" y="58263"/>
                  </a:cubicBezTo>
                  <a:cubicBezTo>
                    <a:pt x="40784" y="79059"/>
                    <a:pt x="43908" y="95877"/>
                    <a:pt x="56603" y="112127"/>
                  </a:cubicBezTo>
                  <a:cubicBezTo>
                    <a:pt x="64261" y="121900"/>
                    <a:pt x="70458" y="133378"/>
                    <a:pt x="76000" y="144912"/>
                  </a:cubicBezTo>
                  <a:cubicBezTo>
                    <a:pt x="79123" y="151389"/>
                    <a:pt x="79677" y="159514"/>
                    <a:pt x="82095" y="169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50DE83-DA90-6EFB-DAA2-ABEAB0E5D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34056" y="6411857"/>
              <a:ext cx="105647" cy="133277"/>
            </a:xfrm>
            <a:custGeom>
              <a:avLst/>
              <a:gdLst>
                <a:gd name="connsiteX0" fmla="*/ 105647 w 105647"/>
                <a:gd name="connsiteY0" fmla="*/ 120742 h 133277"/>
                <a:gd name="connsiteX1" fmla="*/ 80709 w 105647"/>
                <a:gd name="connsiteY1" fmla="*/ 112674 h 133277"/>
                <a:gd name="connsiteX2" fmla="*/ 32898 w 105647"/>
                <a:gd name="connsiteY2" fmla="*/ 109038 h 133277"/>
                <a:gd name="connsiteX3" fmla="*/ 0 w 105647"/>
                <a:gd name="connsiteY3" fmla="*/ 131481 h 133277"/>
                <a:gd name="connsiteX4" fmla="*/ 9018 w 105647"/>
                <a:gd name="connsiteY4" fmla="*/ 111310 h 133277"/>
                <a:gd name="connsiteX5" fmla="*/ 20857 w 105647"/>
                <a:gd name="connsiteY5" fmla="*/ 43526 h 133277"/>
                <a:gd name="connsiteX6" fmla="*/ 19698 w 105647"/>
                <a:gd name="connsiteY6" fmla="*/ 11708 h 133277"/>
                <a:gd name="connsiteX7" fmla="*/ 28263 w 105647"/>
                <a:gd name="connsiteY7" fmla="*/ 3 h 133277"/>
                <a:gd name="connsiteX8" fmla="*/ 42420 w 105647"/>
                <a:gd name="connsiteY8" fmla="*/ 7901 h 133277"/>
                <a:gd name="connsiteX9" fmla="*/ 46652 w 105647"/>
                <a:gd name="connsiteY9" fmla="*/ 56026 h 133277"/>
                <a:gd name="connsiteX10" fmla="*/ 60103 w 105647"/>
                <a:gd name="connsiteY10" fmla="*/ 106537 h 133277"/>
                <a:gd name="connsiteX11" fmla="*/ 72245 w 105647"/>
                <a:gd name="connsiteY11" fmla="*/ 72446 h 133277"/>
                <a:gd name="connsiteX12" fmla="*/ 82774 w 105647"/>
                <a:gd name="connsiteY12" fmla="*/ 62787 h 133277"/>
                <a:gd name="connsiteX13" fmla="*/ 94664 w 105647"/>
                <a:gd name="connsiteY13" fmla="*/ 74208 h 133277"/>
                <a:gd name="connsiteX14" fmla="*/ 105647 w 105647"/>
                <a:gd name="connsiteY14" fmla="*/ 120799 h 13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47" h="133277">
                  <a:moveTo>
                    <a:pt x="105647" y="120742"/>
                  </a:moveTo>
                  <a:cubicBezTo>
                    <a:pt x="95621" y="117504"/>
                    <a:pt x="88568" y="115231"/>
                    <a:pt x="80709" y="112674"/>
                  </a:cubicBezTo>
                  <a:cubicBezTo>
                    <a:pt x="59146" y="135231"/>
                    <a:pt x="55166" y="135061"/>
                    <a:pt x="32898" y="109038"/>
                  </a:cubicBezTo>
                  <a:cubicBezTo>
                    <a:pt x="23175" y="117106"/>
                    <a:pt x="21865" y="139776"/>
                    <a:pt x="0" y="131481"/>
                  </a:cubicBezTo>
                  <a:cubicBezTo>
                    <a:pt x="3375" y="123867"/>
                    <a:pt x="5643" y="117163"/>
                    <a:pt x="9018" y="111310"/>
                  </a:cubicBezTo>
                  <a:cubicBezTo>
                    <a:pt x="20958" y="90401"/>
                    <a:pt x="26752" y="68696"/>
                    <a:pt x="20857" y="43526"/>
                  </a:cubicBezTo>
                  <a:cubicBezTo>
                    <a:pt x="18489" y="33469"/>
                    <a:pt x="18792" y="22219"/>
                    <a:pt x="19698" y="11708"/>
                  </a:cubicBezTo>
                  <a:cubicBezTo>
                    <a:pt x="20102" y="7276"/>
                    <a:pt x="25190" y="60"/>
                    <a:pt x="28263" y="3"/>
                  </a:cubicBezTo>
                  <a:cubicBezTo>
                    <a:pt x="33099" y="-111"/>
                    <a:pt x="40102" y="3412"/>
                    <a:pt x="42420" y="7901"/>
                  </a:cubicBezTo>
                  <a:cubicBezTo>
                    <a:pt x="50229" y="22787"/>
                    <a:pt x="48869" y="39662"/>
                    <a:pt x="46652" y="56026"/>
                  </a:cubicBezTo>
                  <a:cubicBezTo>
                    <a:pt x="44184" y="74094"/>
                    <a:pt x="49020" y="89435"/>
                    <a:pt x="60103" y="106537"/>
                  </a:cubicBezTo>
                  <a:cubicBezTo>
                    <a:pt x="64688" y="93356"/>
                    <a:pt x="67711" y="82503"/>
                    <a:pt x="72245" y="72446"/>
                  </a:cubicBezTo>
                  <a:cubicBezTo>
                    <a:pt x="74210" y="68071"/>
                    <a:pt x="79953" y="62106"/>
                    <a:pt x="82774" y="62787"/>
                  </a:cubicBezTo>
                  <a:cubicBezTo>
                    <a:pt x="87409" y="63980"/>
                    <a:pt x="93052" y="69208"/>
                    <a:pt x="94664" y="74208"/>
                  </a:cubicBezTo>
                  <a:cubicBezTo>
                    <a:pt x="98896" y="87162"/>
                    <a:pt x="101163" y="100969"/>
                    <a:pt x="105647" y="1207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9638BC2-B5AF-7837-2170-92082CAA8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5998" y="3713547"/>
              <a:ext cx="107818" cy="110859"/>
            </a:xfrm>
            <a:custGeom>
              <a:avLst/>
              <a:gdLst>
                <a:gd name="connsiteX0" fmla="*/ 83732 w 107818"/>
                <a:gd name="connsiteY0" fmla="*/ 76307 h 110859"/>
                <a:gd name="connsiteX1" fmla="*/ 95623 w 107818"/>
                <a:gd name="connsiteY1" fmla="*/ 0 h 110859"/>
                <a:gd name="connsiteX2" fmla="*/ 105245 w 107818"/>
                <a:gd name="connsiteY2" fmla="*/ 77444 h 110859"/>
                <a:gd name="connsiteX3" fmla="*/ 73606 w 107818"/>
                <a:gd name="connsiteY3" fmla="*/ 94773 h 110859"/>
                <a:gd name="connsiteX4" fmla="*/ 43529 w 107818"/>
                <a:gd name="connsiteY4" fmla="*/ 75114 h 110859"/>
                <a:gd name="connsiteX5" fmla="*/ 25141 w 107818"/>
                <a:gd name="connsiteY5" fmla="*/ 56193 h 110859"/>
                <a:gd name="connsiteX6" fmla="*/ 20556 w 107818"/>
                <a:gd name="connsiteY6" fmla="*/ 97557 h 110859"/>
                <a:gd name="connsiteX7" fmla="*/ 7961 w 107818"/>
                <a:gd name="connsiteY7" fmla="*/ 110285 h 110859"/>
                <a:gd name="connsiteX8" fmla="*/ 0 w 107818"/>
                <a:gd name="connsiteY8" fmla="*/ 95682 h 110859"/>
                <a:gd name="connsiteX9" fmla="*/ 3124 w 107818"/>
                <a:gd name="connsiteY9" fmla="*/ 19034 h 110859"/>
                <a:gd name="connsiteX10" fmla="*/ 11386 w 107818"/>
                <a:gd name="connsiteY10" fmla="*/ 6534 h 110859"/>
                <a:gd name="connsiteX11" fmla="*/ 24636 w 107818"/>
                <a:gd name="connsiteY11" fmla="*/ 11591 h 110859"/>
                <a:gd name="connsiteX12" fmla="*/ 37937 w 107818"/>
                <a:gd name="connsiteY12" fmla="*/ 34205 h 110859"/>
                <a:gd name="connsiteX13" fmla="*/ 83783 w 107818"/>
                <a:gd name="connsiteY13" fmla="*/ 76307 h 11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818" h="110859">
                  <a:moveTo>
                    <a:pt x="83732" y="76307"/>
                  </a:moveTo>
                  <a:cubicBezTo>
                    <a:pt x="90584" y="49432"/>
                    <a:pt x="80206" y="22557"/>
                    <a:pt x="95623" y="0"/>
                  </a:cubicBezTo>
                  <a:cubicBezTo>
                    <a:pt x="105749" y="24887"/>
                    <a:pt x="111441" y="50511"/>
                    <a:pt x="105245" y="77444"/>
                  </a:cubicBezTo>
                  <a:cubicBezTo>
                    <a:pt x="101718" y="92898"/>
                    <a:pt x="87712" y="100625"/>
                    <a:pt x="73606" y="94773"/>
                  </a:cubicBezTo>
                  <a:cubicBezTo>
                    <a:pt x="62875" y="90341"/>
                    <a:pt x="53101" y="82444"/>
                    <a:pt x="43529" y="75114"/>
                  </a:cubicBezTo>
                  <a:cubicBezTo>
                    <a:pt x="37685" y="70682"/>
                    <a:pt x="32949" y="64375"/>
                    <a:pt x="25141" y="56193"/>
                  </a:cubicBezTo>
                  <a:cubicBezTo>
                    <a:pt x="23377" y="72216"/>
                    <a:pt x="22017" y="84887"/>
                    <a:pt x="20556" y="97557"/>
                  </a:cubicBezTo>
                  <a:cubicBezTo>
                    <a:pt x="19598" y="105910"/>
                    <a:pt x="15669" y="112955"/>
                    <a:pt x="7961" y="110285"/>
                  </a:cubicBezTo>
                  <a:cubicBezTo>
                    <a:pt x="4182" y="108978"/>
                    <a:pt x="-49" y="100739"/>
                    <a:pt x="0" y="95682"/>
                  </a:cubicBezTo>
                  <a:cubicBezTo>
                    <a:pt x="202" y="70114"/>
                    <a:pt x="1310" y="44546"/>
                    <a:pt x="3124" y="19034"/>
                  </a:cubicBezTo>
                  <a:cubicBezTo>
                    <a:pt x="3427" y="14432"/>
                    <a:pt x="7759" y="7784"/>
                    <a:pt x="11386" y="6534"/>
                  </a:cubicBezTo>
                  <a:cubicBezTo>
                    <a:pt x="15165" y="5284"/>
                    <a:pt x="21765" y="8011"/>
                    <a:pt x="24636" y="11591"/>
                  </a:cubicBezTo>
                  <a:cubicBezTo>
                    <a:pt x="29977" y="18182"/>
                    <a:pt x="33302" y="26818"/>
                    <a:pt x="37937" y="34205"/>
                  </a:cubicBezTo>
                  <a:cubicBezTo>
                    <a:pt x="49323" y="52330"/>
                    <a:pt x="61817" y="69034"/>
                    <a:pt x="83783" y="7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1F87D57-E999-2839-C1B8-D0C53ABF9F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1340" y="5393738"/>
              <a:ext cx="145206" cy="76949"/>
            </a:xfrm>
            <a:custGeom>
              <a:avLst/>
              <a:gdLst>
                <a:gd name="connsiteX0" fmla="*/ 45870 w 145206"/>
                <a:gd name="connsiteY0" fmla="*/ 6638 h 76949"/>
                <a:gd name="connsiteX1" fmla="*/ 28590 w 145206"/>
                <a:gd name="connsiteY1" fmla="*/ 23854 h 76949"/>
                <a:gd name="connsiteX2" fmla="*/ 24257 w 145206"/>
                <a:gd name="connsiteY2" fmla="*/ 46013 h 76949"/>
                <a:gd name="connsiteX3" fmla="*/ 41941 w 145206"/>
                <a:gd name="connsiteY3" fmla="*/ 56297 h 76949"/>
                <a:gd name="connsiteX4" fmla="*/ 65166 w 145206"/>
                <a:gd name="connsiteY4" fmla="*/ 44479 h 76949"/>
                <a:gd name="connsiteX5" fmla="*/ 89852 w 145206"/>
                <a:gd name="connsiteY5" fmla="*/ 21013 h 76949"/>
                <a:gd name="connsiteX6" fmla="*/ 129350 w 145206"/>
                <a:gd name="connsiteY6" fmla="*/ 16979 h 76949"/>
                <a:gd name="connsiteX7" fmla="*/ 134741 w 145206"/>
                <a:gd name="connsiteY7" fmla="*/ 61809 h 76949"/>
                <a:gd name="connsiteX8" fmla="*/ 95293 w 145206"/>
                <a:gd name="connsiteY8" fmla="*/ 68684 h 76949"/>
                <a:gd name="connsiteX9" fmla="*/ 62446 w 145206"/>
                <a:gd name="connsiteY9" fmla="*/ 71525 h 76949"/>
                <a:gd name="connsiteX10" fmla="*/ 26373 w 145206"/>
                <a:gd name="connsiteY10" fmla="*/ 76411 h 76949"/>
                <a:gd name="connsiteX11" fmla="*/ 377 w 145206"/>
                <a:gd name="connsiteY11" fmla="*/ 34536 h 76949"/>
                <a:gd name="connsiteX12" fmla="*/ 35441 w 145206"/>
                <a:gd name="connsiteY12" fmla="*/ 47 h 76949"/>
                <a:gd name="connsiteX13" fmla="*/ 45921 w 145206"/>
                <a:gd name="connsiteY13" fmla="*/ 6695 h 76949"/>
                <a:gd name="connsiteX14" fmla="*/ 121995 w 145206"/>
                <a:gd name="connsiteY14" fmla="*/ 41240 h 76949"/>
                <a:gd name="connsiteX15" fmla="*/ 94840 w 145206"/>
                <a:gd name="connsiteY15" fmla="*/ 45332 h 76949"/>
                <a:gd name="connsiteX16" fmla="*/ 121995 w 145206"/>
                <a:gd name="connsiteY16" fmla="*/ 4124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206" h="76949">
                  <a:moveTo>
                    <a:pt x="45870" y="6638"/>
                  </a:moveTo>
                  <a:cubicBezTo>
                    <a:pt x="38868" y="13343"/>
                    <a:pt x="32066" y="17490"/>
                    <a:pt x="28590" y="23854"/>
                  </a:cubicBezTo>
                  <a:cubicBezTo>
                    <a:pt x="25215" y="30047"/>
                    <a:pt x="22897" y="39195"/>
                    <a:pt x="24257" y="46013"/>
                  </a:cubicBezTo>
                  <a:cubicBezTo>
                    <a:pt x="25971" y="54649"/>
                    <a:pt x="34283" y="58627"/>
                    <a:pt x="41941" y="56297"/>
                  </a:cubicBezTo>
                  <a:cubicBezTo>
                    <a:pt x="50052" y="53797"/>
                    <a:pt x="58213" y="49820"/>
                    <a:pt x="65166" y="44479"/>
                  </a:cubicBezTo>
                  <a:cubicBezTo>
                    <a:pt x="73982" y="37661"/>
                    <a:pt x="81187" y="28172"/>
                    <a:pt x="89852" y="21013"/>
                  </a:cubicBezTo>
                  <a:cubicBezTo>
                    <a:pt x="102045" y="10899"/>
                    <a:pt x="115496" y="10445"/>
                    <a:pt x="129350" y="16979"/>
                  </a:cubicBezTo>
                  <a:cubicBezTo>
                    <a:pt x="147941" y="25786"/>
                    <a:pt x="150762" y="47832"/>
                    <a:pt x="134741" y="61809"/>
                  </a:cubicBezTo>
                  <a:cubicBezTo>
                    <a:pt x="122852" y="72150"/>
                    <a:pt x="108795" y="74479"/>
                    <a:pt x="95293" y="68684"/>
                  </a:cubicBezTo>
                  <a:cubicBezTo>
                    <a:pt x="83202" y="63513"/>
                    <a:pt x="73882" y="66241"/>
                    <a:pt x="62446" y="71525"/>
                  </a:cubicBezTo>
                  <a:cubicBezTo>
                    <a:pt x="51563" y="76525"/>
                    <a:pt x="38213" y="77832"/>
                    <a:pt x="26373" y="76411"/>
                  </a:cubicBezTo>
                  <a:cubicBezTo>
                    <a:pt x="9042" y="74309"/>
                    <a:pt x="-2243" y="53968"/>
                    <a:pt x="377" y="34536"/>
                  </a:cubicBezTo>
                  <a:cubicBezTo>
                    <a:pt x="2745" y="16695"/>
                    <a:pt x="20428" y="-1033"/>
                    <a:pt x="35441" y="47"/>
                  </a:cubicBezTo>
                  <a:cubicBezTo>
                    <a:pt x="38364" y="274"/>
                    <a:pt x="41134" y="3513"/>
                    <a:pt x="45921" y="6695"/>
                  </a:cubicBezTo>
                  <a:close/>
                  <a:moveTo>
                    <a:pt x="121995" y="41240"/>
                  </a:moveTo>
                  <a:cubicBezTo>
                    <a:pt x="111566" y="33627"/>
                    <a:pt x="102548" y="34990"/>
                    <a:pt x="94840" y="45332"/>
                  </a:cubicBezTo>
                  <a:cubicBezTo>
                    <a:pt x="104664" y="48911"/>
                    <a:pt x="113985" y="53741"/>
                    <a:pt x="121995" y="41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5955346-EBB1-E718-D202-BCB618F8B5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5890" y="743592"/>
              <a:ext cx="74930" cy="152592"/>
            </a:xfrm>
            <a:custGeom>
              <a:avLst/>
              <a:gdLst>
                <a:gd name="connsiteX0" fmla="*/ 22888 w 74930"/>
                <a:gd name="connsiteY0" fmla="*/ 127891 h 152592"/>
                <a:gd name="connsiteX1" fmla="*/ 74931 w 74930"/>
                <a:gd name="connsiteY1" fmla="*/ 127891 h 152592"/>
                <a:gd name="connsiteX2" fmla="*/ 14021 w 74930"/>
                <a:gd name="connsiteY2" fmla="*/ 149084 h 152592"/>
                <a:gd name="connsiteX3" fmla="*/ 1829 w 74930"/>
                <a:gd name="connsiteY3" fmla="*/ 116243 h 152592"/>
                <a:gd name="connsiteX4" fmla="*/ 22485 w 74930"/>
                <a:gd name="connsiteY4" fmla="*/ 73118 h 152592"/>
                <a:gd name="connsiteX5" fmla="*/ 53922 w 74930"/>
                <a:gd name="connsiteY5" fmla="*/ 23345 h 152592"/>
                <a:gd name="connsiteX6" fmla="*/ 6464 w 74930"/>
                <a:gd name="connsiteY6" fmla="*/ 38799 h 152592"/>
                <a:gd name="connsiteX7" fmla="*/ 11703 w 74930"/>
                <a:gd name="connsiteY7" fmla="*/ 23742 h 152592"/>
                <a:gd name="connsiteX8" fmla="*/ 34828 w 74930"/>
                <a:gd name="connsiteY8" fmla="*/ 5674 h 152592"/>
                <a:gd name="connsiteX9" fmla="*/ 69338 w 74930"/>
                <a:gd name="connsiteY9" fmla="*/ 8345 h 152592"/>
                <a:gd name="connsiteX10" fmla="*/ 67273 w 74930"/>
                <a:gd name="connsiteY10" fmla="*/ 45106 h 152592"/>
                <a:gd name="connsiteX11" fmla="*/ 41579 w 74930"/>
                <a:gd name="connsiteY11" fmla="*/ 91072 h 152592"/>
                <a:gd name="connsiteX12" fmla="*/ 22888 w 74930"/>
                <a:gd name="connsiteY12" fmla="*/ 127948 h 15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52592">
                  <a:moveTo>
                    <a:pt x="22888" y="127891"/>
                  </a:moveTo>
                  <a:lnTo>
                    <a:pt x="74931" y="127891"/>
                  </a:lnTo>
                  <a:cubicBezTo>
                    <a:pt x="61227" y="148743"/>
                    <a:pt x="31402" y="158289"/>
                    <a:pt x="14021" y="149084"/>
                  </a:cubicBezTo>
                  <a:cubicBezTo>
                    <a:pt x="2585" y="143005"/>
                    <a:pt x="-3209" y="131130"/>
                    <a:pt x="1829" y="116243"/>
                  </a:cubicBezTo>
                  <a:cubicBezTo>
                    <a:pt x="6968" y="101073"/>
                    <a:pt x="14676" y="86868"/>
                    <a:pt x="22485" y="73118"/>
                  </a:cubicBezTo>
                  <a:cubicBezTo>
                    <a:pt x="31855" y="56640"/>
                    <a:pt x="42586" y="41129"/>
                    <a:pt x="53922" y="23345"/>
                  </a:cubicBezTo>
                  <a:cubicBezTo>
                    <a:pt x="33569" y="17208"/>
                    <a:pt x="25759" y="43970"/>
                    <a:pt x="6464" y="38799"/>
                  </a:cubicBezTo>
                  <a:cubicBezTo>
                    <a:pt x="8379" y="33004"/>
                    <a:pt x="8731" y="26754"/>
                    <a:pt x="11703" y="23742"/>
                  </a:cubicBezTo>
                  <a:cubicBezTo>
                    <a:pt x="18706" y="16754"/>
                    <a:pt x="26364" y="9822"/>
                    <a:pt x="34828" y="5674"/>
                  </a:cubicBezTo>
                  <a:cubicBezTo>
                    <a:pt x="46213" y="49"/>
                    <a:pt x="59212" y="-4667"/>
                    <a:pt x="69338" y="8345"/>
                  </a:cubicBezTo>
                  <a:cubicBezTo>
                    <a:pt x="78860" y="20561"/>
                    <a:pt x="72966" y="33629"/>
                    <a:pt x="67273" y="45106"/>
                  </a:cubicBezTo>
                  <a:cubicBezTo>
                    <a:pt x="59414" y="60845"/>
                    <a:pt x="49992" y="75618"/>
                    <a:pt x="41579" y="91072"/>
                  </a:cubicBezTo>
                  <a:cubicBezTo>
                    <a:pt x="35987" y="101300"/>
                    <a:pt x="30999" y="111925"/>
                    <a:pt x="22888" y="127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57C4CC-E204-6E29-70F3-D56503848E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1927" y="4165322"/>
              <a:ext cx="58990" cy="243741"/>
            </a:xfrm>
            <a:custGeom>
              <a:avLst/>
              <a:gdLst>
                <a:gd name="connsiteX0" fmla="*/ 24938 w 58990"/>
                <a:gd name="connsiteY0" fmla="*/ 243627 h 243741"/>
                <a:gd name="connsiteX1" fmla="*/ 21664 w 58990"/>
                <a:gd name="connsiteY1" fmla="*/ 219252 h 243741"/>
                <a:gd name="connsiteX2" fmla="*/ 33956 w 58990"/>
                <a:gd name="connsiteY2" fmla="*/ 129365 h 243741"/>
                <a:gd name="connsiteX3" fmla="*/ 4737 w 58990"/>
                <a:gd name="connsiteY3" fmla="*/ 13342 h 243741"/>
                <a:gd name="connsiteX4" fmla="*/ 0 w 58990"/>
                <a:gd name="connsiteY4" fmla="*/ 1524 h 243741"/>
                <a:gd name="connsiteX5" fmla="*/ 14611 w 58990"/>
                <a:gd name="connsiteY5" fmla="*/ 956 h 243741"/>
                <a:gd name="connsiteX6" fmla="*/ 35720 w 58990"/>
                <a:gd name="connsiteY6" fmla="*/ 25047 h 243741"/>
                <a:gd name="connsiteX7" fmla="*/ 58038 w 58990"/>
                <a:gd name="connsiteY7" fmla="*/ 109252 h 243741"/>
                <a:gd name="connsiteX8" fmla="*/ 48214 w 58990"/>
                <a:gd name="connsiteY8" fmla="*/ 214082 h 243741"/>
                <a:gd name="connsiteX9" fmla="*/ 24988 w 58990"/>
                <a:gd name="connsiteY9" fmla="*/ 243741 h 24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90" h="243741">
                  <a:moveTo>
                    <a:pt x="24938" y="243627"/>
                  </a:moveTo>
                  <a:cubicBezTo>
                    <a:pt x="16121" y="234991"/>
                    <a:pt x="20556" y="227037"/>
                    <a:pt x="21664" y="219252"/>
                  </a:cubicBezTo>
                  <a:cubicBezTo>
                    <a:pt x="25997" y="189309"/>
                    <a:pt x="31588" y="159479"/>
                    <a:pt x="33956" y="129365"/>
                  </a:cubicBezTo>
                  <a:cubicBezTo>
                    <a:pt x="37282" y="86979"/>
                    <a:pt x="27156" y="47945"/>
                    <a:pt x="4737" y="13342"/>
                  </a:cubicBezTo>
                  <a:cubicBezTo>
                    <a:pt x="3124" y="10899"/>
                    <a:pt x="2418" y="7660"/>
                    <a:pt x="0" y="1524"/>
                  </a:cubicBezTo>
                  <a:cubicBezTo>
                    <a:pt x="6247" y="1126"/>
                    <a:pt x="12092" y="-1317"/>
                    <a:pt x="14611" y="956"/>
                  </a:cubicBezTo>
                  <a:cubicBezTo>
                    <a:pt x="22419" y="7944"/>
                    <a:pt x="30329" y="15728"/>
                    <a:pt x="35720" y="25047"/>
                  </a:cubicBezTo>
                  <a:cubicBezTo>
                    <a:pt x="50380" y="50444"/>
                    <a:pt x="55771" y="79536"/>
                    <a:pt x="58038" y="109252"/>
                  </a:cubicBezTo>
                  <a:cubicBezTo>
                    <a:pt x="60809" y="144820"/>
                    <a:pt x="57535" y="179877"/>
                    <a:pt x="48214" y="214082"/>
                  </a:cubicBezTo>
                  <a:cubicBezTo>
                    <a:pt x="44537" y="227491"/>
                    <a:pt x="40455" y="241014"/>
                    <a:pt x="24988" y="243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E634DD2-1B6F-B589-1B20-F16097BBBA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83333" y="6693664"/>
              <a:ext cx="293820" cy="44017"/>
            </a:xfrm>
            <a:custGeom>
              <a:avLst/>
              <a:gdLst>
                <a:gd name="connsiteX0" fmla="*/ 293820 w 293820"/>
                <a:gd name="connsiteY0" fmla="*/ 5187 h 44017"/>
                <a:gd name="connsiteX1" fmla="*/ 306 w 293820"/>
                <a:gd name="connsiteY1" fmla="*/ 41665 h 44017"/>
                <a:gd name="connsiteX2" fmla="*/ 12246 w 293820"/>
                <a:gd name="connsiteY2" fmla="*/ 29392 h 44017"/>
                <a:gd name="connsiteX3" fmla="*/ 81972 w 293820"/>
                <a:gd name="connsiteY3" fmla="*/ 20642 h 44017"/>
                <a:gd name="connsiteX4" fmla="*/ 234573 w 293820"/>
                <a:gd name="connsiteY4" fmla="*/ 1608 h 44017"/>
                <a:gd name="connsiteX5" fmla="*/ 276187 w 293820"/>
                <a:gd name="connsiteY5" fmla="*/ 16 h 44017"/>
                <a:gd name="connsiteX6" fmla="*/ 293770 w 293820"/>
                <a:gd name="connsiteY6" fmla="*/ 5130 h 4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820" h="44017">
                  <a:moveTo>
                    <a:pt x="293820" y="5187"/>
                  </a:moveTo>
                  <a:cubicBezTo>
                    <a:pt x="263895" y="24903"/>
                    <a:pt x="29023" y="52233"/>
                    <a:pt x="306" y="41665"/>
                  </a:cubicBezTo>
                  <a:cubicBezTo>
                    <a:pt x="-1609" y="30358"/>
                    <a:pt x="5848" y="30244"/>
                    <a:pt x="12246" y="29392"/>
                  </a:cubicBezTo>
                  <a:cubicBezTo>
                    <a:pt x="35471" y="26380"/>
                    <a:pt x="58747" y="23596"/>
                    <a:pt x="81972" y="20642"/>
                  </a:cubicBezTo>
                  <a:cubicBezTo>
                    <a:pt x="132806" y="14278"/>
                    <a:pt x="183639" y="7631"/>
                    <a:pt x="234573" y="1608"/>
                  </a:cubicBezTo>
                  <a:cubicBezTo>
                    <a:pt x="248377" y="-40"/>
                    <a:pt x="262333" y="-40"/>
                    <a:pt x="276187" y="16"/>
                  </a:cubicBezTo>
                  <a:cubicBezTo>
                    <a:pt x="280823" y="16"/>
                    <a:pt x="285458" y="2631"/>
                    <a:pt x="293770" y="51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288B67-B243-FB53-B4A6-F8DEAF0708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95988" y="3302798"/>
              <a:ext cx="106273" cy="115409"/>
            </a:xfrm>
            <a:custGeom>
              <a:avLst/>
              <a:gdLst>
                <a:gd name="connsiteX0" fmla="*/ 35187 w 106273"/>
                <a:gd name="connsiteY0" fmla="*/ 55065 h 115409"/>
                <a:gd name="connsiteX1" fmla="*/ 80277 w 106273"/>
                <a:gd name="connsiteY1" fmla="*/ 50065 h 115409"/>
                <a:gd name="connsiteX2" fmla="*/ 53273 w 106273"/>
                <a:gd name="connsiteY2" fmla="*/ 71258 h 115409"/>
                <a:gd name="connsiteX3" fmla="*/ 25010 w 106273"/>
                <a:gd name="connsiteY3" fmla="*/ 80690 h 115409"/>
                <a:gd name="connsiteX4" fmla="*/ 37555 w 106273"/>
                <a:gd name="connsiteY4" fmla="*/ 92338 h 115409"/>
                <a:gd name="connsiteX5" fmla="*/ 76045 w 106273"/>
                <a:gd name="connsiteY5" fmla="*/ 83531 h 115409"/>
                <a:gd name="connsiteX6" fmla="*/ 106273 w 106273"/>
                <a:gd name="connsiteY6" fmla="*/ 75633 h 115409"/>
                <a:gd name="connsiteX7" fmla="*/ 99825 w 106273"/>
                <a:gd name="connsiteY7" fmla="*/ 87508 h 115409"/>
                <a:gd name="connsiteX8" fmla="*/ 30955 w 106273"/>
                <a:gd name="connsiteY8" fmla="*/ 115406 h 115409"/>
                <a:gd name="connsiteX9" fmla="*/ 928 w 106273"/>
                <a:gd name="connsiteY9" fmla="*/ 75236 h 115409"/>
                <a:gd name="connsiteX10" fmla="*/ 55188 w 106273"/>
                <a:gd name="connsiteY10" fmla="*/ 2735 h 115409"/>
                <a:gd name="connsiteX11" fmla="*/ 94736 w 106273"/>
                <a:gd name="connsiteY11" fmla="*/ 19894 h 115409"/>
                <a:gd name="connsiteX12" fmla="*/ 81033 w 106273"/>
                <a:gd name="connsiteY12" fmla="*/ 23985 h 115409"/>
                <a:gd name="connsiteX13" fmla="*/ 35137 w 106273"/>
                <a:gd name="connsiteY13" fmla="*/ 55008 h 11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73" h="115409">
                  <a:moveTo>
                    <a:pt x="35187" y="55065"/>
                  </a:moveTo>
                  <a:cubicBezTo>
                    <a:pt x="49495" y="53474"/>
                    <a:pt x="63752" y="51883"/>
                    <a:pt x="80277" y="50065"/>
                  </a:cubicBezTo>
                  <a:cubicBezTo>
                    <a:pt x="74988" y="67736"/>
                    <a:pt x="62644" y="67224"/>
                    <a:pt x="53273" y="71258"/>
                  </a:cubicBezTo>
                  <a:cubicBezTo>
                    <a:pt x="44054" y="75179"/>
                    <a:pt x="34330" y="77622"/>
                    <a:pt x="25010" y="80690"/>
                  </a:cubicBezTo>
                  <a:cubicBezTo>
                    <a:pt x="25514" y="92508"/>
                    <a:pt x="32315" y="93190"/>
                    <a:pt x="37555" y="92338"/>
                  </a:cubicBezTo>
                  <a:cubicBezTo>
                    <a:pt x="50503" y="90235"/>
                    <a:pt x="63249" y="86656"/>
                    <a:pt x="76045" y="83531"/>
                  </a:cubicBezTo>
                  <a:cubicBezTo>
                    <a:pt x="85013" y="81315"/>
                    <a:pt x="93880" y="78872"/>
                    <a:pt x="106273" y="75633"/>
                  </a:cubicBezTo>
                  <a:cubicBezTo>
                    <a:pt x="102747" y="82281"/>
                    <a:pt x="101890" y="85804"/>
                    <a:pt x="99825" y="87508"/>
                  </a:cubicBezTo>
                  <a:cubicBezTo>
                    <a:pt x="79320" y="104383"/>
                    <a:pt x="56447" y="115065"/>
                    <a:pt x="30955" y="115406"/>
                  </a:cubicBezTo>
                  <a:cubicBezTo>
                    <a:pt x="8485" y="115690"/>
                    <a:pt x="-3556" y="100008"/>
                    <a:pt x="928" y="75236"/>
                  </a:cubicBezTo>
                  <a:cubicBezTo>
                    <a:pt x="7226" y="40633"/>
                    <a:pt x="26723" y="16485"/>
                    <a:pt x="55188" y="2735"/>
                  </a:cubicBezTo>
                  <a:cubicBezTo>
                    <a:pt x="69194" y="-4026"/>
                    <a:pt x="80378" y="1769"/>
                    <a:pt x="94736" y="19894"/>
                  </a:cubicBezTo>
                  <a:cubicBezTo>
                    <a:pt x="89396" y="21599"/>
                    <a:pt x="85013" y="24553"/>
                    <a:pt x="81033" y="23985"/>
                  </a:cubicBezTo>
                  <a:cubicBezTo>
                    <a:pt x="55692" y="20292"/>
                    <a:pt x="46724" y="26031"/>
                    <a:pt x="35137" y="55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45B0A398-C074-313D-65B5-C7F029328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1274" y="5138170"/>
              <a:ext cx="86776" cy="149088"/>
            </a:xfrm>
            <a:custGeom>
              <a:avLst/>
              <a:gdLst>
                <a:gd name="connsiteX0" fmla="*/ 18427 w 86776"/>
                <a:gd name="connsiteY0" fmla="*/ 134706 h 149088"/>
                <a:gd name="connsiteX1" fmla="*/ 56010 w 86776"/>
                <a:gd name="connsiteY1" fmla="*/ 82149 h 149088"/>
                <a:gd name="connsiteX2" fmla="*/ 36311 w 86776"/>
                <a:gd name="connsiteY2" fmla="*/ 100046 h 149088"/>
                <a:gd name="connsiteX3" fmla="*/ 22860 w 86776"/>
                <a:gd name="connsiteY3" fmla="*/ 116240 h 149088"/>
                <a:gd name="connsiteX4" fmla="*/ 37 w 86776"/>
                <a:gd name="connsiteY4" fmla="*/ 106126 h 149088"/>
                <a:gd name="connsiteX5" fmla="*/ 2455 w 86776"/>
                <a:gd name="connsiteY5" fmla="*/ 12432 h 149088"/>
                <a:gd name="connsiteX6" fmla="*/ 13237 w 86776"/>
                <a:gd name="connsiteY6" fmla="*/ 46 h 149088"/>
                <a:gd name="connsiteX7" fmla="*/ 22557 w 86776"/>
                <a:gd name="connsiteY7" fmla="*/ 16126 h 149088"/>
                <a:gd name="connsiteX8" fmla="*/ 21047 w 86776"/>
                <a:gd name="connsiteY8" fmla="*/ 65387 h 149088"/>
                <a:gd name="connsiteX9" fmla="*/ 22054 w 86776"/>
                <a:gd name="connsiteY9" fmla="*/ 81864 h 149088"/>
                <a:gd name="connsiteX10" fmla="*/ 42256 w 86776"/>
                <a:gd name="connsiteY10" fmla="*/ 67830 h 149088"/>
                <a:gd name="connsiteX11" fmla="*/ 84777 w 86776"/>
                <a:gd name="connsiteY11" fmla="*/ 87660 h 149088"/>
                <a:gd name="connsiteX12" fmla="*/ 72887 w 86776"/>
                <a:gd name="connsiteY12" fmla="*/ 134763 h 149088"/>
                <a:gd name="connsiteX13" fmla="*/ 32784 w 86776"/>
                <a:gd name="connsiteY13" fmla="*/ 147376 h 149088"/>
                <a:gd name="connsiteX14" fmla="*/ 18326 w 86776"/>
                <a:gd name="connsiteY14" fmla="*/ 134763 h 14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76" h="149088">
                  <a:moveTo>
                    <a:pt x="18427" y="134706"/>
                  </a:moveTo>
                  <a:cubicBezTo>
                    <a:pt x="61400" y="126524"/>
                    <a:pt x="73240" y="109762"/>
                    <a:pt x="56010" y="82149"/>
                  </a:cubicBezTo>
                  <a:cubicBezTo>
                    <a:pt x="49360" y="88171"/>
                    <a:pt x="42558" y="93740"/>
                    <a:pt x="36311" y="100046"/>
                  </a:cubicBezTo>
                  <a:cubicBezTo>
                    <a:pt x="31474" y="104990"/>
                    <a:pt x="27898" y="111581"/>
                    <a:pt x="22860" y="116240"/>
                  </a:cubicBezTo>
                  <a:cubicBezTo>
                    <a:pt x="11675" y="126637"/>
                    <a:pt x="188" y="122092"/>
                    <a:pt x="37" y="106126"/>
                  </a:cubicBezTo>
                  <a:cubicBezTo>
                    <a:pt x="-265" y="74933"/>
                    <a:pt x="1347" y="43682"/>
                    <a:pt x="2455" y="12432"/>
                  </a:cubicBezTo>
                  <a:cubicBezTo>
                    <a:pt x="2707" y="5273"/>
                    <a:pt x="5781" y="-579"/>
                    <a:pt x="13237" y="46"/>
                  </a:cubicBezTo>
                  <a:cubicBezTo>
                    <a:pt x="22205" y="784"/>
                    <a:pt x="22860" y="8171"/>
                    <a:pt x="22557" y="16126"/>
                  </a:cubicBezTo>
                  <a:cubicBezTo>
                    <a:pt x="21953" y="32546"/>
                    <a:pt x="21398" y="48967"/>
                    <a:pt x="21047" y="65387"/>
                  </a:cubicBezTo>
                  <a:cubicBezTo>
                    <a:pt x="20946" y="69989"/>
                    <a:pt x="21600" y="74592"/>
                    <a:pt x="22054" y="81864"/>
                  </a:cubicBezTo>
                  <a:cubicBezTo>
                    <a:pt x="30265" y="76126"/>
                    <a:pt x="35959" y="71296"/>
                    <a:pt x="42256" y="67830"/>
                  </a:cubicBezTo>
                  <a:cubicBezTo>
                    <a:pt x="59587" y="58228"/>
                    <a:pt x="78984" y="67149"/>
                    <a:pt x="84777" y="87660"/>
                  </a:cubicBezTo>
                  <a:cubicBezTo>
                    <a:pt x="89966" y="106012"/>
                    <a:pt x="84727" y="121581"/>
                    <a:pt x="72887" y="134763"/>
                  </a:cubicBezTo>
                  <a:cubicBezTo>
                    <a:pt x="61602" y="147319"/>
                    <a:pt x="48050" y="151922"/>
                    <a:pt x="32784" y="147376"/>
                  </a:cubicBezTo>
                  <a:cubicBezTo>
                    <a:pt x="28503" y="146070"/>
                    <a:pt x="25126" y="140899"/>
                    <a:pt x="18326" y="134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461B80B-E503-ECF8-3B34-1068B7BD01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6476" y="3306154"/>
              <a:ext cx="83658" cy="117123"/>
            </a:xfrm>
            <a:custGeom>
              <a:avLst/>
              <a:gdLst>
                <a:gd name="connsiteX0" fmla="*/ 24906 w 83658"/>
                <a:gd name="connsiteY0" fmla="*/ 28924 h 117123"/>
                <a:gd name="connsiteX1" fmla="*/ 37703 w 83658"/>
                <a:gd name="connsiteY1" fmla="*/ 15742 h 117123"/>
                <a:gd name="connsiteX2" fmla="*/ 57603 w 83658"/>
                <a:gd name="connsiteY2" fmla="*/ 12220 h 117123"/>
                <a:gd name="connsiteX3" fmla="*/ 65059 w 83658"/>
                <a:gd name="connsiteY3" fmla="*/ 33583 h 117123"/>
                <a:gd name="connsiteX4" fmla="*/ 55437 w 83658"/>
                <a:gd name="connsiteY4" fmla="*/ 60799 h 117123"/>
                <a:gd name="connsiteX5" fmla="*/ 46318 w 83658"/>
                <a:gd name="connsiteY5" fmla="*/ 77561 h 117123"/>
                <a:gd name="connsiteX6" fmla="*/ 71004 w 83658"/>
                <a:gd name="connsiteY6" fmla="*/ 86936 h 117123"/>
                <a:gd name="connsiteX7" fmla="*/ 83650 w 83658"/>
                <a:gd name="connsiteY7" fmla="*/ 100231 h 117123"/>
                <a:gd name="connsiteX8" fmla="*/ 66319 w 83658"/>
                <a:gd name="connsiteY8" fmla="*/ 108640 h 117123"/>
                <a:gd name="connsiteX9" fmla="*/ 40575 w 83658"/>
                <a:gd name="connsiteY9" fmla="*/ 103299 h 117123"/>
                <a:gd name="connsiteX10" fmla="*/ 19868 w 83658"/>
                <a:gd name="connsiteY10" fmla="*/ 111254 h 117123"/>
                <a:gd name="connsiteX11" fmla="*/ 5611 w 83658"/>
                <a:gd name="connsiteY11" fmla="*/ 116538 h 117123"/>
                <a:gd name="connsiteX12" fmla="*/ 69 w 83658"/>
                <a:gd name="connsiteY12" fmla="*/ 99947 h 117123"/>
                <a:gd name="connsiteX13" fmla="*/ 3042 w 83658"/>
                <a:gd name="connsiteY13" fmla="*/ 85686 h 117123"/>
                <a:gd name="connsiteX14" fmla="*/ 6064 w 83658"/>
                <a:gd name="connsiteY14" fmla="*/ 25004 h 117123"/>
                <a:gd name="connsiteX15" fmla="*/ 4553 w 83658"/>
                <a:gd name="connsiteY15" fmla="*/ 15288 h 117123"/>
                <a:gd name="connsiteX16" fmla="*/ 10699 w 83658"/>
                <a:gd name="connsiteY16" fmla="*/ 3 h 117123"/>
                <a:gd name="connsiteX17" fmla="*/ 20574 w 83658"/>
                <a:gd name="connsiteY17" fmla="*/ 10572 h 117123"/>
                <a:gd name="connsiteX18" fmla="*/ 24856 w 83658"/>
                <a:gd name="connsiteY18" fmla="*/ 28867 h 11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658" h="117123">
                  <a:moveTo>
                    <a:pt x="24906" y="28924"/>
                  </a:moveTo>
                  <a:cubicBezTo>
                    <a:pt x="30549" y="23129"/>
                    <a:pt x="34026" y="19265"/>
                    <a:pt x="37703" y="15742"/>
                  </a:cubicBezTo>
                  <a:cubicBezTo>
                    <a:pt x="43648" y="10060"/>
                    <a:pt x="49996" y="6992"/>
                    <a:pt x="57603" y="12220"/>
                  </a:cubicBezTo>
                  <a:cubicBezTo>
                    <a:pt x="65009" y="17276"/>
                    <a:pt x="66923" y="25345"/>
                    <a:pt x="65059" y="33583"/>
                  </a:cubicBezTo>
                  <a:cubicBezTo>
                    <a:pt x="62944" y="42958"/>
                    <a:pt x="59064" y="51936"/>
                    <a:pt x="55437" y="60799"/>
                  </a:cubicBezTo>
                  <a:cubicBezTo>
                    <a:pt x="53321" y="65970"/>
                    <a:pt x="50197" y="70572"/>
                    <a:pt x="46318" y="77561"/>
                  </a:cubicBezTo>
                  <a:cubicBezTo>
                    <a:pt x="55235" y="80799"/>
                    <a:pt x="63599" y="82788"/>
                    <a:pt x="71004" y="86936"/>
                  </a:cubicBezTo>
                  <a:cubicBezTo>
                    <a:pt x="76143" y="89834"/>
                    <a:pt x="83952" y="96083"/>
                    <a:pt x="83650" y="100231"/>
                  </a:cubicBezTo>
                  <a:cubicBezTo>
                    <a:pt x="82844" y="111368"/>
                    <a:pt x="73221" y="109436"/>
                    <a:pt x="66319" y="108640"/>
                  </a:cubicBezTo>
                  <a:cubicBezTo>
                    <a:pt x="57654" y="107618"/>
                    <a:pt x="49190" y="104777"/>
                    <a:pt x="40575" y="103299"/>
                  </a:cubicBezTo>
                  <a:cubicBezTo>
                    <a:pt x="32716" y="101993"/>
                    <a:pt x="25159" y="100345"/>
                    <a:pt x="19868" y="111254"/>
                  </a:cubicBezTo>
                  <a:cubicBezTo>
                    <a:pt x="18004" y="115118"/>
                    <a:pt x="8684" y="118527"/>
                    <a:pt x="5611" y="116538"/>
                  </a:cubicBezTo>
                  <a:cubicBezTo>
                    <a:pt x="2034" y="114209"/>
                    <a:pt x="674" y="105913"/>
                    <a:pt x="69" y="99947"/>
                  </a:cubicBezTo>
                  <a:cubicBezTo>
                    <a:pt x="-385" y="95345"/>
                    <a:pt x="1480" y="90231"/>
                    <a:pt x="3042" y="85686"/>
                  </a:cubicBezTo>
                  <a:cubicBezTo>
                    <a:pt x="9994" y="65799"/>
                    <a:pt x="9188" y="45515"/>
                    <a:pt x="6064" y="25004"/>
                  </a:cubicBezTo>
                  <a:cubicBezTo>
                    <a:pt x="5561" y="21765"/>
                    <a:pt x="4754" y="18526"/>
                    <a:pt x="4553" y="15288"/>
                  </a:cubicBezTo>
                  <a:cubicBezTo>
                    <a:pt x="4150" y="8867"/>
                    <a:pt x="2588" y="458"/>
                    <a:pt x="10699" y="3"/>
                  </a:cubicBezTo>
                  <a:cubicBezTo>
                    <a:pt x="13924" y="-167"/>
                    <a:pt x="18357" y="6140"/>
                    <a:pt x="20574" y="10572"/>
                  </a:cubicBezTo>
                  <a:cubicBezTo>
                    <a:pt x="22891" y="15174"/>
                    <a:pt x="23143" y="21026"/>
                    <a:pt x="24856" y="28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AC7A9BB-1FF7-815F-EE1D-F10ED0804C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36136" y="3367133"/>
              <a:ext cx="81824" cy="140855"/>
            </a:xfrm>
            <a:custGeom>
              <a:avLst/>
              <a:gdLst>
                <a:gd name="connsiteX0" fmla="*/ 11723 w 81824"/>
                <a:gd name="connsiteY0" fmla="*/ 30616 h 140855"/>
                <a:gd name="connsiteX1" fmla="*/ 3713 w 81824"/>
                <a:gd name="connsiteY1" fmla="*/ 31639 h 140855"/>
                <a:gd name="connsiteX2" fmla="*/ 4871 w 81824"/>
                <a:gd name="connsiteY2" fmla="*/ 8627 h 140855"/>
                <a:gd name="connsiteX3" fmla="*/ 19029 w 81824"/>
                <a:gd name="connsiteY3" fmla="*/ 48 h 140855"/>
                <a:gd name="connsiteX4" fmla="*/ 31170 w 81824"/>
                <a:gd name="connsiteY4" fmla="*/ 11866 h 140855"/>
                <a:gd name="connsiteX5" fmla="*/ 38072 w 81824"/>
                <a:gd name="connsiteY5" fmla="*/ 43287 h 140855"/>
                <a:gd name="connsiteX6" fmla="*/ 61449 w 81824"/>
                <a:gd name="connsiteY6" fmla="*/ 24252 h 140855"/>
                <a:gd name="connsiteX7" fmla="*/ 72935 w 81824"/>
                <a:gd name="connsiteY7" fmla="*/ 12150 h 140855"/>
                <a:gd name="connsiteX8" fmla="*/ 81349 w 81824"/>
                <a:gd name="connsiteY8" fmla="*/ 27718 h 140855"/>
                <a:gd name="connsiteX9" fmla="*/ 81147 w 81824"/>
                <a:gd name="connsiteY9" fmla="*/ 111583 h 140855"/>
                <a:gd name="connsiteX10" fmla="*/ 74799 w 81824"/>
                <a:gd name="connsiteY10" fmla="*/ 129594 h 140855"/>
                <a:gd name="connsiteX11" fmla="*/ 49710 w 81824"/>
                <a:gd name="connsiteY11" fmla="*/ 139935 h 140855"/>
                <a:gd name="connsiteX12" fmla="*/ 36359 w 81824"/>
                <a:gd name="connsiteY12" fmla="*/ 119310 h 140855"/>
                <a:gd name="connsiteX13" fmla="*/ 54496 w 81824"/>
                <a:gd name="connsiteY13" fmla="*/ 78287 h 140855"/>
                <a:gd name="connsiteX14" fmla="*/ 63413 w 81824"/>
                <a:gd name="connsiteY14" fmla="*/ 57605 h 140855"/>
                <a:gd name="connsiteX15" fmla="*/ 32279 w 81824"/>
                <a:gd name="connsiteY15" fmla="*/ 59196 h 140855"/>
                <a:gd name="connsiteX16" fmla="*/ 11774 w 81824"/>
                <a:gd name="connsiteY16" fmla="*/ 30559 h 1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4" h="140855">
                  <a:moveTo>
                    <a:pt x="11723" y="30616"/>
                  </a:moveTo>
                  <a:cubicBezTo>
                    <a:pt x="11421" y="30616"/>
                    <a:pt x="7390" y="31184"/>
                    <a:pt x="3713" y="31639"/>
                  </a:cubicBezTo>
                  <a:cubicBezTo>
                    <a:pt x="-3038" y="22889"/>
                    <a:pt x="690" y="14764"/>
                    <a:pt x="4871" y="8627"/>
                  </a:cubicBezTo>
                  <a:cubicBezTo>
                    <a:pt x="7995" y="4082"/>
                    <a:pt x="14545" y="-520"/>
                    <a:pt x="19029" y="48"/>
                  </a:cubicBezTo>
                  <a:cubicBezTo>
                    <a:pt x="23512" y="559"/>
                    <a:pt x="29256" y="6639"/>
                    <a:pt x="31170" y="11866"/>
                  </a:cubicBezTo>
                  <a:cubicBezTo>
                    <a:pt x="34646" y="21412"/>
                    <a:pt x="35755" y="32093"/>
                    <a:pt x="38072" y="43287"/>
                  </a:cubicBezTo>
                  <a:cubicBezTo>
                    <a:pt x="51826" y="44139"/>
                    <a:pt x="56511" y="34764"/>
                    <a:pt x="61449" y="24252"/>
                  </a:cubicBezTo>
                  <a:cubicBezTo>
                    <a:pt x="63766" y="19309"/>
                    <a:pt x="69006" y="16127"/>
                    <a:pt x="72935" y="12150"/>
                  </a:cubicBezTo>
                  <a:cubicBezTo>
                    <a:pt x="75858" y="17320"/>
                    <a:pt x="81198" y="22434"/>
                    <a:pt x="81349" y="27718"/>
                  </a:cubicBezTo>
                  <a:cubicBezTo>
                    <a:pt x="82105" y="55673"/>
                    <a:pt x="81903" y="83628"/>
                    <a:pt x="81147" y="111583"/>
                  </a:cubicBezTo>
                  <a:cubicBezTo>
                    <a:pt x="80996" y="117719"/>
                    <a:pt x="77973" y="124367"/>
                    <a:pt x="74799" y="129594"/>
                  </a:cubicBezTo>
                  <a:cubicBezTo>
                    <a:pt x="68905" y="139367"/>
                    <a:pt x="59887" y="142662"/>
                    <a:pt x="49710" y="139935"/>
                  </a:cubicBezTo>
                  <a:cubicBezTo>
                    <a:pt x="40339" y="137435"/>
                    <a:pt x="37770" y="128344"/>
                    <a:pt x="36359" y="119310"/>
                  </a:cubicBezTo>
                  <a:cubicBezTo>
                    <a:pt x="33387" y="100787"/>
                    <a:pt x="40188" y="86526"/>
                    <a:pt x="54496" y="78287"/>
                  </a:cubicBezTo>
                  <a:cubicBezTo>
                    <a:pt x="63313" y="73230"/>
                    <a:pt x="66738" y="67775"/>
                    <a:pt x="63413" y="57605"/>
                  </a:cubicBezTo>
                  <a:cubicBezTo>
                    <a:pt x="52733" y="58514"/>
                    <a:pt x="40742" y="63401"/>
                    <a:pt x="32279" y="59196"/>
                  </a:cubicBezTo>
                  <a:cubicBezTo>
                    <a:pt x="24016" y="55105"/>
                    <a:pt x="19331" y="41753"/>
                    <a:pt x="11774" y="305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0BF459A-E77E-FC77-F818-CE408B9E6F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3764" y="6218295"/>
              <a:ext cx="116271" cy="78734"/>
            </a:xfrm>
            <a:custGeom>
              <a:avLst/>
              <a:gdLst>
                <a:gd name="connsiteX0" fmla="*/ 110203 w 116271"/>
                <a:gd name="connsiteY0" fmla="*/ 57144 h 78734"/>
                <a:gd name="connsiteX1" fmla="*/ 93577 w 116271"/>
                <a:gd name="connsiteY1" fmla="*/ 40042 h 78734"/>
                <a:gd name="connsiteX2" fmla="*/ 46875 w 116271"/>
                <a:gd name="connsiteY2" fmla="*/ 50837 h 78734"/>
                <a:gd name="connsiteX3" fmla="*/ 35640 w 116271"/>
                <a:gd name="connsiteY3" fmla="*/ 71292 h 78734"/>
                <a:gd name="connsiteX4" fmla="*/ 13322 w 116271"/>
                <a:gd name="connsiteY4" fmla="*/ 72372 h 78734"/>
                <a:gd name="connsiteX5" fmla="*/ 1483 w 116271"/>
                <a:gd name="connsiteY5" fmla="*/ 6575 h 78734"/>
                <a:gd name="connsiteX6" fmla="*/ 6470 w 116271"/>
                <a:gd name="connsiteY6" fmla="*/ 1064 h 78734"/>
                <a:gd name="connsiteX7" fmla="*/ 26018 w 116271"/>
                <a:gd name="connsiteY7" fmla="*/ 39133 h 78734"/>
                <a:gd name="connsiteX8" fmla="*/ 36346 w 116271"/>
                <a:gd name="connsiteY8" fmla="*/ 15837 h 78734"/>
                <a:gd name="connsiteX9" fmla="*/ 51308 w 116271"/>
                <a:gd name="connsiteY9" fmla="*/ 439 h 78734"/>
                <a:gd name="connsiteX10" fmla="*/ 67430 w 116271"/>
                <a:gd name="connsiteY10" fmla="*/ 16349 h 78734"/>
                <a:gd name="connsiteX11" fmla="*/ 71058 w 116271"/>
                <a:gd name="connsiteY11" fmla="*/ 24587 h 78734"/>
                <a:gd name="connsiteX12" fmla="*/ 84811 w 116271"/>
                <a:gd name="connsiteY12" fmla="*/ 10212 h 78734"/>
                <a:gd name="connsiteX13" fmla="*/ 110052 w 116271"/>
                <a:gd name="connsiteY13" fmla="*/ 13394 h 78734"/>
                <a:gd name="connsiteX14" fmla="*/ 110203 w 116271"/>
                <a:gd name="connsiteY14" fmla="*/ 56973 h 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71" h="78734">
                  <a:moveTo>
                    <a:pt x="110203" y="57144"/>
                  </a:moveTo>
                  <a:cubicBezTo>
                    <a:pt x="103553" y="50326"/>
                    <a:pt x="98565" y="45212"/>
                    <a:pt x="93577" y="40042"/>
                  </a:cubicBezTo>
                  <a:cubicBezTo>
                    <a:pt x="75542" y="64588"/>
                    <a:pt x="70302" y="75042"/>
                    <a:pt x="46875" y="50837"/>
                  </a:cubicBezTo>
                  <a:cubicBezTo>
                    <a:pt x="43097" y="57826"/>
                    <a:pt x="40124" y="65213"/>
                    <a:pt x="35640" y="71292"/>
                  </a:cubicBezTo>
                  <a:cubicBezTo>
                    <a:pt x="28839" y="80553"/>
                    <a:pt x="18058" y="81463"/>
                    <a:pt x="13322" y="72372"/>
                  </a:cubicBezTo>
                  <a:cubicBezTo>
                    <a:pt x="2843" y="52258"/>
                    <a:pt x="-2900" y="30383"/>
                    <a:pt x="1483" y="6575"/>
                  </a:cubicBezTo>
                  <a:cubicBezTo>
                    <a:pt x="1835" y="4644"/>
                    <a:pt x="4455" y="3166"/>
                    <a:pt x="6470" y="1064"/>
                  </a:cubicBezTo>
                  <a:cubicBezTo>
                    <a:pt x="23449" y="6406"/>
                    <a:pt x="15035" y="27201"/>
                    <a:pt x="26018" y="39133"/>
                  </a:cubicBezTo>
                  <a:cubicBezTo>
                    <a:pt x="29494" y="31065"/>
                    <a:pt x="32013" y="22712"/>
                    <a:pt x="36346" y="15837"/>
                  </a:cubicBezTo>
                  <a:cubicBezTo>
                    <a:pt x="40275" y="9644"/>
                    <a:pt x="45515" y="2030"/>
                    <a:pt x="51308" y="439"/>
                  </a:cubicBezTo>
                  <a:cubicBezTo>
                    <a:pt x="60629" y="-2117"/>
                    <a:pt x="65063" y="6917"/>
                    <a:pt x="67430" y="16349"/>
                  </a:cubicBezTo>
                  <a:cubicBezTo>
                    <a:pt x="67984" y="18621"/>
                    <a:pt x="69294" y="20667"/>
                    <a:pt x="71058" y="24587"/>
                  </a:cubicBezTo>
                  <a:cubicBezTo>
                    <a:pt x="75894" y="19473"/>
                    <a:pt x="79975" y="14303"/>
                    <a:pt x="84811" y="10212"/>
                  </a:cubicBezTo>
                  <a:cubicBezTo>
                    <a:pt x="93527" y="2883"/>
                    <a:pt x="103049" y="4360"/>
                    <a:pt x="110052" y="13394"/>
                  </a:cubicBezTo>
                  <a:cubicBezTo>
                    <a:pt x="118012" y="23735"/>
                    <a:pt x="118617" y="38621"/>
                    <a:pt x="110203" y="569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001572C-5ABA-76A7-B137-097B6A418D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5854" y="2012700"/>
              <a:ext cx="246575" cy="53506"/>
            </a:xfrm>
            <a:custGeom>
              <a:avLst/>
              <a:gdLst>
                <a:gd name="connsiteX0" fmla="*/ 972 w 246575"/>
                <a:gd name="connsiteY0" fmla="*/ 53507 h 53506"/>
                <a:gd name="connsiteX1" fmla="*/ 13264 w 246575"/>
                <a:gd name="connsiteY1" fmla="*/ 30552 h 53506"/>
                <a:gd name="connsiteX2" fmla="*/ 83898 w 246575"/>
                <a:gd name="connsiteY2" fmla="*/ 14132 h 53506"/>
                <a:gd name="connsiteX3" fmla="*/ 221434 w 246575"/>
                <a:gd name="connsiteY3" fmla="*/ 97 h 53506"/>
                <a:gd name="connsiteX4" fmla="*/ 246575 w 246575"/>
                <a:gd name="connsiteY4" fmla="*/ 3961 h 53506"/>
                <a:gd name="connsiteX5" fmla="*/ 228589 w 246575"/>
                <a:gd name="connsiteY5" fmla="*/ 19132 h 53506"/>
                <a:gd name="connsiteX6" fmla="*/ 126368 w 246575"/>
                <a:gd name="connsiteY6" fmla="*/ 33507 h 53506"/>
                <a:gd name="connsiteX7" fmla="*/ 24449 w 246575"/>
                <a:gd name="connsiteY7" fmla="*/ 49984 h 53506"/>
                <a:gd name="connsiteX8" fmla="*/ 972 w 246575"/>
                <a:gd name="connsiteY8" fmla="*/ 53450 h 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575" h="53506">
                  <a:moveTo>
                    <a:pt x="972" y="53507"/>
                  </a:moveTo>
                  <a:cubicBezTo>
                    <a:pt x="-3008" y="35893"/>
                    <a:pt x="6059" y="32541"/>
                    <a:pt x="13264" y="30552"/>
                  </a:cubicBezTo>
                  <a:cubicBezTo>
                    <a:pt x="36640" y="24188"/>
                    <a:pt x="60118" y="17257"/>
                    <a:pt x="83898" y="14132"/>
                  </a:cubicBezTo>
                  <a:cubicBezTo>
                    <a:pt x="129591" y="8052"/>
                    <a:pt x="175539" y="4131"/>
                    <a:pt x="221434" y="97"/>
                  </a:cubicBezTo>
                  <a:cubicBezTo>
                    <a:pt x="229445" y="-584"/>
                    <a:pt x="237708" y="2484"/>
                    <a:pt x="246575" y="3961"/>
                  </a:cubicBezTo>
                  <a:cubicBezTo>
                    <a:pt x="243401" y="17541"/>
                    <a:pt x="235491" y="18109"/>
                    <a:pt x="228589" y="19132"/>
                  </a:cubicBezTo>
                  <a:cubicBezTo>
                    <a:pt x="194532" y="24132"/>
                    <a:pt x="160374" y="28393"/>
                    <a:pt x="126368" y="33507"/>
                  </a:cubicBezTo>
                  <a:cubicBezTo>
                    <a:pt x="92361" y="38620"/>
                    <a:pt x="58405" y="44530"/>
                    <a:pt x="24449" y="49984"/>
                  </a:cubicBezTo>
                  <a:cubicBezTo>
                    <a:pt x="16791" y="51234"/>
                    <a:pt x="9133" y="52257"/>
                    <a:pt x="972" y="53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76FA9C5-E96A-49AF-5C60-F47CA005BC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0816" y="694781"/>
              <a:ext cx="84015" cy="155303"/>
            </a:xfrm>
            <a:custGeom>
              <a:avLst/>
              <a:gdLst>
                <a:gd name="connsiteX0" fmla="*/ 45699 w 84015"/>
                <a:gd name="connsiteY0" fmla="*/ 66474 h 155303"/>
                <a:gd name="connsiteX1" fmla="*/ 54163 w 84015"/>
                <a:gd name="connsiteY1" fmla="*/ 68292 h 155303"/>
                <a:gd name="connsiteX2" fmla="*/ 82829 w 84015"/>
                <a:gd name="connsiteY2" fmla="*/ 94712 h 155303"/>
                <a:gd name="connsiteX3" fmla="*/ 71291 w 84015"/>
                <a:gd name="connsiteY3" fmla="*/ 132497 h 155303"/>
                <a:gd name="connsiteX4" fmla="*/ 28619 w 84015"/>
                <a:gd name="connsiteY4" fmla="*/ 155281 h 155303"/>
                <a:gd name="connsiteX5" fmla="*/ 13304 w 84015"/>
                <a:gd name="connsiteY5" fmla="*/ 147042 h 155303"/>
                <a:gd name="connsiteX6" fmla="*/ 30333 w 84015"/>
                <a:gd name="connsiteY6" fmla="*/ 134542 h 155303"/>
                <a:gd name="connsiteX7" fmla="*/ 55271 w 84015"/>
                <a:gd name="connsiteY7" fmla="*/ 114769 h 155303"/>
                <a:gd name="connsiteX8" fmla="*/ 59049 w 84015"/>
                <a:gd name="connsiteY8" fmla="*/ 97781 h 155303"/>
                <a:gd name="connsiteX9" fmla="*/ 43281 w 84015"/>
                <a:gd name="connsiteY9" fmla="*/ 88576 h 155303"/>
                <a:gd name="connsiteX10" fmla="*/ 26403 w 84015"/>
                <a:gd name="connsiteY10" fmla="*/ 92496 h 155303"/>
                <a:gd name="connsiteX11" fmla="*/ 13053 w 84015"/>
                <a:gd name="connsiteY11" fmla="*/ 88235 h 155303"/>
                <a:gd name="connsiteX12" fmla="*/ 13909 w 84015"/>
                <a:gd name="connsiteY12" fmla="*/ 72610 h 155303"/>
                <a:gd name="connsiteX13" fmla="*/ 32448 w 84015"/>
                <a:gd name="connsiteY13" fmla="*/ 36360 h 155303"/>
                <a:gd name="connsiteX14" fmla="*/ 35371 w 84015"/>
                <a:gd name="connsiteY14" fmla="*/ 23121 h 155303"/>
                <a:gd name="connsiteX15" fmla="*/ 13405 w 84015"/>
                <a:gd name="connsiteY15" fmla="*/ 38007 h 155303"/>
                <a:gd name="connsiteX16" fmla="*/ 2573 w 84015"/>
                <a:gd name="connsiteY16" fmla="*/ 43064 h 155303"/>
                <a:gd name="connsiteX17" fmla="*/ 458 w 84015"/>
                <a:gd name="connsiteY17" fmla="*/ 27951 h 155303"/>
                <a:gd name="connsiteX18" fmla="*/ 34614 w 84015"/>
                <a:gd name="connsiteY18" fmla="*/ 280 h 155303"/>
                <a:gd name="connsiteX19" fmla="*/ 55220 w 84015"/>
                <a:gd name="connsiteY19" fmla="*/ 27951 h 155303"/>
                <a:gd name="connsiteX20" fmla="*/ 45749 w 84015"/>
                <a:gd name="connsiteY20" fmla="*/ 66417 h 15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015" h="155303">
                  <a:moveTo>
                    <a:pt x="45699" y="66474"/>
                  </a:moveTo>
                  <a:cubicBezTo>
                    <a:pt x="48570" y="67099"/>
                    <a:pt x="51341" y="67894"/>
                    <a:pt x="54163" y="68292"/>
                  </a:cubicBezTo>
                  <a:cubicBezTo>
                    <a:pt x="68722" y="70224"/>
                    <a:pt x="78798" y="78860"/>
                    <a:pt x="82829" y="94712"/>
                  </a:cubicBezTo>
                  <a:cubicBezTo>
                    <a:pt x="86708" y="109883"/>
                    <a:pt x="80612" y="122213"/>
                    <a:pt x="71291" y="132497"/>
                  </a:cubicBezTo>
                  <a:cubicBezTo>
                    <a:pt x="59453" y="145565"/>
                    <a:pt x="45396" y="154145"/>
                    <a:pt x="28619" y="155281"/>
                  </a:cubicBezTo>
                  <a:cubicBezTo>
                    <a:pt x="24035" y="155565"/>
                    <a:pt x="19300" y="153122"/>
                    <a:pt x="13304" y="147042"/>
                  </a:cubicBezTo>
                  <a:cubicBezTo>
                    <a:pt x="18997" y="142894"/>
                    <a:pt x="24690" y="138804"/>
                    <a:pt x="30333" y="134542"/>
                  </a:cubicBezTo>
                  <a:cubicBezTo>
                    <a:pt x="38796" y="128122"/>
                    <a:pt x="47915" y="122554"/>
                    <a:pt x="55271" y="114769"/>
                  </a:cubicBezTo>
                  <a:cubicBezTo>
                    <a:pt x="58646" y="111190"/>
                    <a:pt x="61064" y="101247"/>
                    <a:pt x="59049" y="97781"/>
                  </a:cubicBezTo>
                  <a:cubicBezTo>
                    <a:pt x="56127" y="92837"/>
                    <a:pt x="48973" y="89428"/>
                    <a:pt x="43281" y="88576"/>
                  </a:cubicBezTo>
                  <a:cubicBezTo>
                    <a:pt x="37890" y="87780"/>
                    <a:pt x="32095" y="92212"/>
                    <a:pt x="26403" y="92496"/>
                  </a:cubicBezTo>
                  <a:cubicBezTo>
                    <a:pt x="21819" y="92724"/>
                    <a:pt x="15168" y="91644"/>
                    <a:pt x="13053" y="88235"/>
                  </a:cubicBezTo>
                  <a:cubicBezTo>
                    <a:pt x="10936" y="84826"/>
                    <a:pt x="11894" y="77099"/>
                    <a:pt x="13909" y="72610"/>
                  </a:cubicBezTo>
                  <a:cubicBezTo>
                    <a:pt x="19451" y="60167"/>
                    <a:pt x="26453" y="48576"/>
                    <a:pt x="32448" y="36360"/>
                  </a:cubicBezTo>
                  <a:cubicBezTo>
                    <a:pt x="34061" y="33064"/>
                    <a:pt x="34212" y="28803"/>
                    <a:pt x="35371" y="23121"/>
                  </a:cubicBezTo>
                  <a:cubicBezTo>
                    <a:pt x="23783" y="22780"/>
                    <a:pt x="19098" y="30848"/>
                    <a:pt x="13405" y="38007"/>
                  </a:cubicBezTo>
                  <a:cubicBezTo>
                    <a:pt x="11037" y="40962"/>
                    <a:pt x="6251" y="41473"/>
                    <a:pt x="2573" y="43064"/>
                  </a:cubicBezTo>
                  <a:cubicBezTo>
                    <a:pt x="1768" y="37951"/>
                    <a:pt x="-1104" y="31871"/>
                    <a:pt x="458" y="27951"/>
                  </a:cubicBezTo>
                  <a:cubicBezTo>
                    <a:pt x="6956" y="11700"/>
                    <a:pt x="19652" y="3007"/>
                    <a:pt x="34614" y="280"/>
                  </a:cubicBezTo>
                  <a:cubicBezTo>
                    <a:pt x="47562" y="-2106"/>
                    <a:pt x="57487" y="11075"/>
                    <a:pt x="55220" y="27951"/>
                  </a:cubicBezTo>
                  <a:cubicBezTo>
                    <a:pt x="53507" y="40735"/>
                    <a:pt x="49125" y="53121"/>
                    <a:pt x="45749" y="664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027D26B-D056-A680-5B87-1D43CB5E17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2717" y="3535933"/>
              <a:ext cx="89522" cy="125500"/>
            </a:xfrm>
            <a:custGeom>
              <a:avLst/>
              <a:gdLst>
                <a:gd name="connsiteX0" fmla="*/ 34608 w 89522"/>
                <a:gd name="connsiteY0" fmla="*/ 92215 h 125500"/>
                <a:gd name="connsiteX1" fmla="*/ 89522 w 89522"/>
                <a:gd name="connsiteY1" fmla="*/ 124602 h 125500"/>
                <a:gd name="connsiteX2" fmla="*/ 62367 w 89522"/>
                <a:gd name="connsiteY2" fmla="*/ 124943 h 125500"/>
                <a:gd name="connsiteX3" fmla="*/ 13096 w 89522"/>
                <a:gd name="connsiteY3" fmla="*/ 114091 h 125500"/>
                <a:gd name="connsiteX4" fmla="*/ 3624 w 89522"/>
                <a:gd name="connsiteY4" fmla="*/ 94091 h 125500"/>
                <a:gd name="connsiteX5" fmla="*/ 11735 w 89522"/>
                <a:gd name="connsiteY5" fmla="*/ 57045 h 125500"/>
                <a:gd name="connsiteX6" fmla="*/ 14506 w 89522"/>
                <a:gd name="connsiteY6" fmla="*/ 12726 h 125500"/>
                <a:gd name="connsiteX7" fmla="*/ 24935 w 89522"/>
                <a:gd name="connsiteY7" fmla="*/ 113 h 125500"/>
                <a:gd name="connsiteX8" fmla="*/ 32945 w 89522"/>
                <a:gd name="connsiteY8" fmla="*/ 14147 h 125500"/>
                <a:gd name="connsiteX9" fmla="*/ 32945 w 89522"/>
                <a:gd name="connsiteY9" fmla="*/ 53693 h 125500"/>
                <a:gd name="connsiteX10" fmla="*/ 82620 w 89522"/>
                <a:gd name="connsiteY10" fmla="*/ 7897 h 125500"/>
                <a:gd name="connsiteX11" fmla="*/ 81663 w 89522"/>
                <a:gd name="connsiteY11" fmla="*/ 30454 h 125500"/>
                <a:gd name="connsiteX12" fmla="*/ 52392 w 89522"/>
                <a:gd name="connsiteY12" fmla="*/ 70454 h 125500"/>
                <a:gd name="connsiteX13" fmla="*/ 34557 w 89522"/>
                <a:gd name="connsiteY13" fmla="*/ 92272 h 12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22" h="125500">
                  <a:moveTo>
                    <a:pt x="34608" y="92215"/>
                  </a:moveTo>
                  <a:cubicBezTo>
                    <a:pt x="53450" y="101307"/>
                    <a:pt x="74005" y="100113"/>
                    <a:pt x="89522" y="124602"/>
                  </a:cubicBezTo>
                  <a:cubicBezTo>
                    <a:pt x="77129" y="124886"/>
                    <a:pt x="69572" y="126250"/>
                    <a:pt x="62367" y="124943"/>
                  </a:cubicBezTo>
                  <a:cubicBezTo>
                    <a:pt x="45843" y="121988"/>
                    <a:pt x="29519" y="117670"/>
                    <a:pt x="13096" y="114091"/>
                  </a:cubicBezTo>
                  <a:cubicBezTo>
                    <a:pt x="651" y="111363"/>
                    <a:pt x="-3833" y="104148"/>
                    <a:pt x="3624" y="94091"/>
                  </a:cubicBezTo>
                  <a:cubicBezTo>
                    <a:pt x="12340" y="82386"/>
                    <a:pt x="11232" y="70000"/>
                    <a:pt x="11735" y="57045"/>
                  </a:cubicBezTo>
                  <a:cubicBezTo>
                    <a:pt x="12289" y="42215"/>
                    <a:pt x="12441" y="27329"/>
                    <a:pt x="14506" y="12726"/>
                  </a:cubicBezTo>
                  <a:cubicBezTo>
                    <a:pt x="15211" y="7783"/>
                    <a:pt x="20904" y="681"/>
                    <a:pt x="24935" y="113"/>
                  </a:cubicBezTo>
                  <a:cubicBezTo>
                    <a:pt x="32794" y="-1081"/>
                    <a:pt x="32945" y="7442"/>
                    <a:pt x="32945" y="14147"/>
                  </a:cubicBezTo>
                  <a:cubicBezTo>
                    <a:pt x="32996" y="26476"/>
                    <a:pt x="32945" y="38749"/>
                    <a:pt x="32945" y="53693"/>
                  </a:cubicBezTo>
                  <a:cubicBezTo>
                    <a:pt x="54458" y="42783"/>
                    <a:pt x="60251" y="12897"/>
                    <a:pt x="82620" y="7897"/>
                  </a:cubicBezTo>
                  <a:cubicBezTo>
                    <a:pt x="90933" y="16874"/>
                    <a:pt x="86097" y="24090"/>
                    <a:pt x="81663" y="30454"/>
                  </a:cubicBezTo>
                  <a:cubicBezTo>
                    <a:pt x="72192" y="44033"/>
                    <a:pt x="62317" y="57272"/>
                    <a:pt x="52392" y="70454"/>
                  </a:cubicBezTo>
                  <a:cubicBezTo>
                    <a:pt x="47253" y="77272"/>
                    <a:pt x="41610" y="83636"/>
                    <a:pt x="34557" y="92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0761F251-4E0A-E5ED-E1E0-5F2F1A9C4C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8672" y="6439728"/>
              <a:ext cx="242943" cy="42416"/>
            </a:xfrm>
            <a:custGeom>
              <a:avLst/>
              <a:gdLst>
                <a:gd name="connsiteX0" fmla="*/ 241382 w 242943"/>
                <a:gd name="connsiteY0" fmla="*/ 28951 h 42416"/>
                <a:gd name="connsiteX1" fmla="*/ 218559 w 242943"/>
                <a:gd name="connsiteY1" fmla="*/ 28780 h 42416"/>
                <a:gd name="connsiteX2" fmla="*/ 33613 w 242943"/>
                <a:gd name="connsiteY2" fmla="*/ 39235 h 42416"/>
                <a:gd name="connsiteX3" fmla="*/ 7618 w 242943"/>
                <a:gd name="connsiteY3" fmla="*/ 42417 h 42416"/>
                <a:gd name="connsiteX4" fmla="*/ 111 w 242943"/>
                <a:gd name="connsiteY4" fmla="*/ 35485 h 42416"/>
                <a:gd name="connsiteX5" fmla="*/ 3940 w 242943"/>
                <a:gd name="connsiteY5" fmla="*/ 25257 h 42416"/>
                <a:gd name="connsiteX6" fmla="*/ 11648 w 242943"/>
                <a:gd name="connsiteY6" fmla="*/ 21110 h 42416"/>
                <a:gd name="connsiteX7" fmla="*/ 223497 w 242943"/>
                <a:gd name="connsiteY7" fmla="*/ 12019 h 42416"/>
                <a:gd name="connsiteX8" fmla="*/ 242943 w 242943"/>
                <a:gd name="connsiteY8" fmla="*/ 21223 h 42416"/>
                <a:gd name="connsiteX9" fmla="*/ 241382 w 242943"/>
                <a:gd name="connsiteY9" fmla="*/ 29007 h 4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43" h="42416">
                  <a:moveTo>
                    <a:pt x="241382" y="28951"/>
                  </a:moveTo>
                  <a:cubicBezTo>
                    <a:pt x="233774" y="28951"/>
                    <a:pt x="226016" y="29974"/>
                    <a:pt x="218559" y="28780"/>
                  </a:cubicBezTo>
                  <a:cubicBezTo>
                    <a:pt x="156290" y="19064"/>
                    <a:pt x="94775" y="24235"/>
                    <a:pt x="33613" y="39235"/>
                  </a:cubicBezTo>
                  <a:cubicBezTo>
                    <a:pt x="25150" y="41337"/>
                    <a:pt x="16283" y="42303"/>
                    <a:pt x="7618" y="42417"/>
                  </a:cubicBezTo>
                  <a:cubicBezTo>
                    <a:pt x="4998" y="42417"/>
                    <a:pt x="766" y="38440"/>
                    <a:pt x="111" y="35485"/>
                  </a:cubicBezTo>
                  <a:cubicBezTo>
                    <a:pt x="-544" y="32530"/>
                    <a:pt x="1824" y="27985"/>
                    <a:pt x="3940" y="25257"/>
                  </a:cubicBezTo>
                  <a:cubicBezTo>
                    <a:pt x="5653" y="23041"/>
                    <a:pt x="8928" y="21905"/>
                    <a:pt x="11648" y="21110"/>
                  </a:cubicBezTo>
                  <a:cubicBezTo>
                    <a:pt x="81626" y="-27"/>
                    <a:pt x="152108" y="-9118"/>
                    <a:pt x="223497" y="12019"/>
                  </a:cubicBezTo>
                  <a:cubicBezTo>
                    <a:pt x="230197" y="14007"/>
                    <a:pt x="236444" y="18098"/>
                    <a:pt x="242943" y="21223"/>
                  </a:cubicBezTo>
                  <a:cubicBezTo>
                    <a:pt x="242440" y="23837"/>
                    <a:pt x="241936" y="26394"/>
                    <a:pt x="241382" y="29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627D60-628A-26F4-711C-8A7AA04984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4350" y="6490690"/>
              <a:ext cx="99219" cy="124714"/>
            </a:xfrm>
            <a:custGeom>
              <a:avLst/>
              <a:gdLst>
                <a:gd name="connsiteX0" fmla="*/ 96842 w 99219"/>
                <a:gd name="connsiteY0" fmla="*/ 3557 h 124714"/>
                <a:gd name="connsiteX1" fmla="*/ 62937 w 99219"/>
                <a:gd name="connsiteY1" fmla="*/ 102819 h 124714"/>
                <a:gd name="connsiteX2" fmla="*/ 68780 w 99219"/>
                <a:gd name="connsiteY2" fmla="*/ 85319 h 124714"/>
                <a:gd name="connsiteX3" fmla="*/ 89588 w 99219"/>
                <a:gd name="connsiteY3" fmla="*/ 84751 h 124714"/>
                <a:gd name="connsiteX4" fmla="*/ 94576 w 99219"/>
                <a:gd name="connsiteY4" fmla="*/ 107649 h 124714"/>
                <a:gd name="connsiteX5" fmla="*/ 76640 w 99219"/>
                <a:gd name="connsiteY5" fmla="*/ 121285 h 124714"/>
                <a:gd name="connsiteX6" fmla="*/ 34069 w 99219"/>
                <a:gd name="connsiteY6" fmla="*/ 85944 h 124714"/>
                <a:gd name="connsiteX7" fmla="*/ 50089 w 99219"/>
                <a:gd name="connsiteY7" fmla="*/ 23160 h 124714"/>
                <a:gd name="connsiteX8" fmla="*/ 25555 w 99219"/>
                <a:gd name="connsiteY8" fmla="*/ 29068 h 124714"/>
                <a:gd name="connsiteX9" fmla="*/ 8526 w 99219"/>
                <a:gd name="connsiteY9" fmla="*/ 33103 h 124714"/>
                <a:gd name="connsiteX10" fmla="*/ 264 w 99219"/>
                <a:gd name="connsiteY10" fmla="*/ 27194 h 124714"/>
                <a:gd name="connsiteX11" fmla="*/ 2581 w 99219"/>
                <a:gd name="connsiteY11" fmla="*/ 16227 h 124714"/>
                <a:gd name="connsiteX12" fmla="*/ 6007 w 99219"/>
                <a:gd name="connsiteY12" fmla="*/ 13330 h 124714"/>
                <a:gd name="connsiteX13" fmla="*/ 96792 w 99219"/>
                <a:gd name="connsiteY13" fmla="*/ 3671 h 1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19" h="124714">
                  <a:moveTo>
                    <a:pt x="96842" y="3557"/>
                  </a:moveTo>
                  <a:cubicBezTo>
                    <a:pt x="69285" y="35035"/>
                    <a:pt x="45657" y="78898"/>
                    <a:pt x="62937" y="102819"/>
                  </a:cubicBezTo>
                  <a:cubicBezTo>
                    <a:pt x="64801" y="96683"/>
                    <a:pt x="65254" y="87081"/>
                    <a:pt x="68780" y="85319"/>
                  </a:cubicBezTo>
                  <a:cubicBezTo>
                    <a:pt x="74726" y="82364"/>
                    <a:pt x="83089" y="82592"/>
                    <a:pt x="89588" y="84751"/>
                  </a:cubicBezTo>
                  <a:cubicBezTo>
                    <a:pt x="100168" y="88274"/>
                    <a:pt x="102334" y="98842"/>
                    <a:pt x="94576" y="107649"/>
                  </a:cubicBezTo>
                  <a:cubicBezTo>
                    <a:pt x="89588" y="113331"/>
                    <a:pt x="83190" y="118331"/>
                    <a:pt x="76640" y="121285"/>
                  </a:cubicBezTo>
                  <a:cubicBezTo>
                    <a:pt x="52105" y="132365"/>
                    <a:pt x="30643" y="115546"/>
                    <a:pt x="34069" y="85944"/>
                  </a:cubicBezTo>
                  <a:cubicBezTo>
                    <a:pt x="36437" y="65319"/>
                    <a:pt x="44145" y="45546"/>
                    <a:pt x="50089" y="23160"/>
                  </a:cubicBezTo>
                  <a:cubicBezTo>
                    <a:pt x="42936" y="24864"/>
                    <a:pt x="34220" y="26966"/>
                    <a:pt x="25555" y="29068"/>
                  </a:cubicBezTo>
                  <a:cubicBezTo>
                    <a:pt x="19861" y="30489"/>
                    <a:pt x="14270" y="32875"/>
                    <a:pt x="8526" y="33103"/>
                  </a:cubicBezTo>
                  <a:cubicBezTo>
                    <a:pt x="5705" y="33216"/>
                    <a:pt x="1271" y="30035"/>
                    <a:pt x="264" y="27194"/>
                  </a:cubicBezTo>
                  <a:cubicBezTo>
                    <a:pt x="-743" y="24296"/>
                    <a:pt x="1372" y="19807"/>
                    <a:pt x="2581" y="16227"/>
                  </a:cubicBezTo>
                  <a:cubicBezTo>
                    <a:pt x="3035" y="14921"/>
                    <a:pt x="4697" y="13898"/>
                    <a:pt x="6007" y="13330"/>
                  </a:cubicBezTo>
                  <a:cubicBezTo>
                    <a:pt x="34170" y="205"/>
                    <a:pt x="63037" y="-3659"/>
                    <a:pt x="96792" y="3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2533508-BAC9-24E0-BB66-24C7F7E099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6836" y="440514"/>
              <a:ext cx="81368" cy="157511"/>
            </a:xfrm>
            <a:custGeom>
              <a:avLst/>
              <a:gdLst>
                <a:gd name="connsiteX0" fmla="*/ 0 w 81368"/>
                <a:gd name="connsiteY0" fmla="*/ 0 h 157511"/>
                <a:gd name="connsiteX1" fmla="*/ 17080 w 81368"/>
                <a:gd name="connsiteY1" fmla="*/ 20568 h 157511"/>
                <a:gd name="connsiteX2" fmla="*/ 24284 w 81368"/>
                <a:gd name="connsiteY2" fmla="*/ 88978 h 157511"/>
                <a:gd name="connsiteX3" fmla="*/ 45140 w 81368"/>
                <a:gd name="connsiteY3" fmla="*/ 75285 h 157511"/>
                <a:gd name="connsiteX4" fmla="*/ 81264 w 81368"/>
                <a:gd name="connsiteY4" fmla="*/ 104887 h 157511"/>
                <a:gd name="connsiteX5" fmla="*/ 38037 w 81368"/>
                <a:gd name="connsiteY5" fmla="*/ 156933 h 157511"/>
                <a:gd name="connsiteX6" fmla="*/ 15770 w 81368"/>
                <a:gd name="connsiteY6" fmla="*/ 146365 h 157511"/>
                <a:gd name="connsiteX7" fmla="*/ 35922 w 81368"/>
                <a:gd name="connsiteY7" fmla="*/ 134830 h 157511"/>
                <a:gd name="connsiteX8" fmla="*/ 55721 w 81368"/>
                <a:gd name="connsiteY8" fmla="*/ 116705 h 157511"/>
                <a:gd name="connsiteX9" fmla="*/ 56879 w 81368"/>
                <a:gd name="connsiteY9" fmla="*/ 90057 h 157511"/>
                <a:gd name="connsiteX10" fmla="*/ 29775 w 81368"/>
                <a:gd name="connsiteY10" fmla="*/ 116592 h 157511"/>
                <a:gd name="connsiteX11" fmla="*/ 9472 w 81368"/>
                <a:gd name="connsiteY11" fmla="*/ 131308 h 157511"/>
                <a:gd name="connsiteX12" fmla="*/ 4132 w 81368"/>
                <a:gd name="connsiteY12" fmla="*/ 105001 h 157511"/>
                <a:gd name="connsiteX13" fmla="*/ 151 w 81368"/>
                <a:gd name="connsiteY13" fmla="*/ 21137 h 157511"/>
                <a:gd name="connsiteX14" fmla="*/ 151 w 81368"/>
                <a:gd name="connsiteY14" fmla="*/ 0 h 15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368" h="157511">
                  <a:moveTo>
                    <a:pt x="0" y="0"/>
                  </a:moveTo>
                  <a:cubicBezTo>
                    <a:pt x="15517" y="114"/>
                    <a:pt x="15870" y="11591"/>
                    <a:pt x="17080" y="20568"/>
                  </a:cubicBezTo>
                  <a:cubicBezTo>
                    <a:pt x="19950" y="42557"/>
                    <a:pt x="21765" y="64716"/>
                    <a:pt x="24284" y="88978"/>
                  </a:cubicBezTo>
                  <a:cubicBezTo>
                    <a:pt x="31891" y="83921"/>
                    <a:pt x="38189" y="78751"/>
                    <a:pt x="45140" y="75285"/>
                  </a:cubicBezTo>
                  <a:cubicBezTo>
                    <a:pt x="64436" y="65739"/>
                    <a:pt x="82926" y="81137"/>
                    <a:pt x="81264" y="104887"/>
                  </a:cubicBezTo>
                  <a:cubicBezTo>
                    <a:pt x="79500" y="130228"/>
                    <a:pt x="60155" y="153751"/>
                    <a:pt x="38037" y="156933"/>
                  </a:cubicBezTo>
                  <a:cubicBezTo>
                    <a:pt x="29221" y="158183"/>
                    <a:pt x="20253" y="158467"/>
                    <a:pt x="15770" y="146365"/>
                  </a:cubicBezTo>
                  <a:cubicBezTo>
                    <a:pt x="19447" y="135569"/>
                    <a:pt x="29725" y="139490"/>
                    <a:pt x="35922" y="134830"/>
                  </a:cubicBezTo>
                  <a:cubicBezTo>
                    <a:pt x="42974" y="129433"/>
                    <a:pt x="50229" y="123808"/>
                    <a:pt x="55721" y="116705"/>
                  </a:cubicBezTo>
                  <a:cubicBezTo>
                    <a:pt x="61011" y="109887"/>
                    <a:pt x="63681" y="101023"/>
                    <a:pt x="56879" y="90057"/>
                  </a:cubicBezTo>
                  <a:cubicBezTo>
                    <a:pt x="44234" y="94489"/>
                    <a:pt x="37332" y="106194"/>
                    <a:pt x="29775" y="116592"/>
                  </a:cubicBezTo>
                  <a:cubicBezTo>
                    <a:pt x="24284" y="124149"/>
                    <a:pt x="19649" y="135683"/>
                    <a:pt x="9472" y="131308"/>
                  </a:cubicBezTo>
                  <a:cubicBezTo>
                    <a:pt x="-1360" y="126649"/>
                    <a:pt x="4485" y="114376"/>
                    <a:pt x="4132" y="105001"/>
                  </a:cubicBezTo>
                  <a:cubicBezTo>
                    <a:pt x="2973" y="77046"/>
                    <a:pt x="1411" y="49091"/>
                    <a:pt x="151" y="21137"/>
                  </a:cubicBezTo>
                  <a:cubicBezTo>
                    <a:pt x="-151" y="14773"/>
                    <a:pt x="151" y="8409"/>
                    <a:pt x="15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0A932C0-9775-B33A-7268-59F25721F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6611" y="6733452"/>
              <a:ext cx="130379" cy="93624"/>
            </a:xfrm>
            <a:custGeom>
              <a:avLst/>
              <a:gdLst>
                <a:gd name="connsiteX0" fmla="*/ 24435 w 130379"/>
                <a:gd name="connsiteY0" fmla="*/ 81877 h 93624"/>
                <a:gd name="connsiteX1" fmla="*/ 0 w 130379"/>
                <a:gd name="connsiteY1" fmla="*/ 89661 h 93624"/>
                <a:gd name="connsiteX2" fmla="*/ 8666 w 130379"/>
                <a:gd name="connsiteY2" fmla="*/ 69377 h 93624"/>
                <a:gd name="connsiteX3" fmla="*/ 22016 w 130379"/>
                <a:gd name="connsiteY3" fmla="*/ 25740 h 93624"/>
                <a:gd name="connsiteX4" fmla="*/ 22621 w 130379"/>
                <a:gd name="connsiteY4" fmla="*/ 20854 h 93624"/>
                <a:gd name="connsiteX5" fmla="*/ 39851 w 130379"/>
                <a:gd name="connsiteY5" fmla="*/ 570 h 93624"/>
                <a:gd name="connsiteX6" fmla="*/ 45594 w 130379"/>
                <a:gd name="connsiteY6" fmla="*/ 28070 h 93624"/>
                <a:gd name="connsiteX7" fmla="*/ 46148 w 130379"/>
                <a:gd name="connsiteY7" fmla="*/ 73979 h 93624"/>
                <a:gd name="connsiteX8" fmla="*/ 80004 w 130379"/>
                <a:gd name="connsiteY8" fmla="*/ 39377 h 93624"/>
                <a:gd name="connsiteX9" fmla="*/ 112600 w 130379"/>
                <a:gd name="connsiteY9" fmla="*/ 26365 h 93624"/>
                <a:gd name="connsiteX10" fmla="*/ 123381 w 130379"/>
                <a:gd name="connsiteY10" fmla="*/ 65741 h 93624"/>
                <a:gd name="connsiteX11" fmla="*/ 76477 w 130379"/>
                <a:gd name="connsiteY11" fmla="*/ 84491 h 93624"/>
                <a:gd name="connsiteX12" fmla="*/ 58088 w 130379"/>
                <a:gd name="connsiteY12" fmla="*/ 85286 h 93624"/>
                <a:gd name="connsiteX13" fmla="*/ 24384 w 130379"/>
                <a:gd name="connsiteY13" fmla="*/ 81877 h 93624"/>
                <a:gd name="connsiteX14" fmla="*/ 88266 w 130379"/>
                <a:gd name="connsiteY14" fmla="*/ 62616 h 93624"/>
                <a:gd name="connsiteX15" fmla="*/ 91844 w 130379"/>
                <a:gd name="connsiteY15" fmla="*/ 66934 h 93624"/>
                <a:gd name="connsiteX16" fmla="*/ 107915 w 130379"/>
                <a:gd name="connsiteY16" fmla="*/ 52332 h 93624"/>
                <a:gd name="connsiteX17" fmla="*/ 88317 w 130379"/>
                <a:gd name="connsiteY17" fmla="*/ 62616 h 9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379" h="93624">
                  <a:moveTo>
                    <a:pt x="24435" y="81877"/>
                  </a:moveTo>
                  <a:cubicBezTo>
                    <a:pt x="16878" y="85286"/>
                    <a:pt x="14056" y="100798"/>
                    <a:pt x="0" y="89661"/>
                  </a:cubicBezTo>
                  <a:cubicBezTo>
                    <a:pt x="2721" y="83184"/>
                    <a:pt x="5240" y="75968"/>
                    <a:pt x="8666" y="69377"/>
                  </a:cubicBezTo>
                  <a:cubicBezTo>
                    <a:pt x="15719" y="55798"/>
                    <a:pt x="22873" y="42389"/>
                    <a:pt x="22016" y="25740"/>
                  </a:cubicBezTo>
                  <a:cubicBezTo>
                    <a:pt x="21916" y="24149"/>
                    <a:pt x="22319" y="22445"/>
                    <a:pt x="22621" y="20854"/>
                  </a:cubicBezTo>
                  <a:cubicBezTo>
                    <a:pt x="25594" y="4604"/>
                    <a:pt x="31337" y="-2101"/>
                    <a:pt x="39851" y="570"/>
                  </a:cubicBezTo>
                  <a:cubicBezTo>
                    <a:pt x="48012" y="3127"/>
                    <a:pt x="49826" y="11820"/>
                    <a:pt x="45594" y="28070"/>
                  </a:cubicBezTo>
                  <a:cubicBezTo>
                    <a:pt x="41262" y="44831"/>
                    <a:pt x="41463" y="60173"/>
                    <a:pt x="46148" y="73979"/>
                  </a:cubicBezTo>
                  <a:cubicBezTo>
                    <a:pt x="54512" y="56991"/>
                    <a:pt x="71893" y="55684"/>
                    <a:pt x="80004" y="39377"/>
                  </a:cubicBezTo>
                  <a:cubicBezTo>
                    <a:pt x="86402" y="26536"/>
                    <a:pt x="100055" y="22388"/>
                    <a:pt x="112600" y="26365"/>
                  </a:cubicBezTo>
                  <a:cubicBezTo>
                    <a:pt x="131089" y="32218"/>
                    <a:pt x="135976" y="49150"/>
                    <a:pt x="123381" y="65741"/>
                  </a:cubicBezTo>
                  <a:cubicBezTo>
                    <a:pt x="111089" y="81991"/>
                    <a:pt x="95521" y="89548"/>
                    <a:pt x="76477" y="84491"/>
                  </a:cubicBezTo>
                  <a:cubicBezTo>
                    <a:pt x="70129" y="82786"/>
                    <a:pt x="64689" y="79946"/>
                    <a:pt x="58088" y="85286"/>
                  </a:cubicBezTo>
                  <a:cubicBezTo>
                    <a:pt x="46401" y="94661"/>
                    <a:pt x="34762" y="91536"/>
                    <a:pt x="24384" y="81877"/>
                  </a:cubicBezTo>
                  <a:close/>
                  <a:moveTo>
                    <a:pt x="88266" y="62616"/>
                  </a:moveTo>
                  <a:cubicBezTo>
                    <a:pt x="89475" y="64036"/>
                    <a:pt x="90634" y="65457"/>
                    <a:pt x="91844" y="66934"/>
                  </a:cubicBezTo>
                  <a:cubicBezTo>
                    <a:pt x="97184" y="62048"/>
                    <a:pt x="102524" y="57218"/>
                    <a:pt x="107915" y="52332"/>
                  </a:cubicBezTo>
                  <a:cubicBezTo>
                    <a:pt x="95420" y="46366"/>
                    <a:pt x="91591" y="54093"/>
                    <a:pt x="88317" y="626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35A4D7-A497-B8EA-FFDB-FE1C0DEC3D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1214" y="5670203"/>
              <a:ext cx="84940" cy="155443"/>
            </a:xfrm>
            <a:custGeom>
              <a:avLst/>
              <a:gdLst>
                <a:gd name="connsiteX0" fmla="*/ 40707 w 84940"/>
                <a:gd name="connsiteY0" fmla="*/ 125857 h 155443"/>
                <a:gd name="connsiteX1" fmla="*/ 51438 w 84940"/>
                <a:gd name="connsiteY1" fmla="*/ 94835 h 155443"/>
                <a:gd name="connsiteX2" fmla="*/ 61866 w 84940"/>
                <a:gd name="connsiteY2" fmla="*/ 84550 h 155443"/>
                <a:gd name="connsiteX3" fmla="*/ 75217 w 84940"/>
                <a:gd name="connsiteY3" fmla="*/ 94096 h 155443"/>
                <a:gd name="connsiteX4" fmla="*/ 84941 w 84940"/>
                <a:gd name="connsiteY4" fmla="*/ 128755 h 155443"/>
                <a:gd name="connsiteX5" fmla="*/ 62975 w 84940"/>
                <a:gd name="connsiteY5" fmla="*/ 128755 h 155443"/>
                <a:gd name="connsiteX6" fmla="*/ 55972 w 84940"/>
                <a:gd name="connsiteY6" fmla="*/ 141312 h 155443"/>
                <a:gd name="connsiteX7" fmla="*/ 16877 w 84940"/>
                <a:gd name="connsiteY7" fmla="*/ 138073 h 155443"/>
                <a:gd name="connsiteX8" fmla="*/ 0 w 84940"/>
                <a:gd name="connsiteY8" fmla="*/ 109210 h 155443"/>
                <a:gd name="connsiteX9" fmla="*/ 8766 w 84940"/>
                <a:gd name="connsiteY9" fmla="*/ 22902 h 155443"/>
                <a:gd name="connsiteX10" fmla="*/ 23678 w 84940"/>
                <a:gd name="connsiteY10" fmla="*/ 4 h 155443"/>
                <a:gd name="connsiteX11" fmla="*/ 33452 w 84940"/>
                <a:gd name="connsiteY11" fmla="*/ 25971 h 155443"/>
                <a:gd name="connsiteX12" fmla="*/ 29220 w 84940"/>
                <a:gd name="connsiteY12" fmla="*/ 55118 h 155443"/>
                <a:gd name="connsiteX13" fmla="*/ 35064 w 84940"/>
                <a:gd name="connsiteY13" fmla="*/ 124892 h 155443"/>
                <a:gd name="connsiteX14" fmla="*/ 40606 w 84940"/>
                <a:gd name="connsiteY14" fmla="*/ 125857 h 1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0" h="155443">
                  <a:moveTo>
                    <a:pt x="40707" y="125857"/>
                  </a:moveTo>
                  <a:cubicBezTo>
                    <a:pt x="44183" y="115460"/>
                    <a:pt x="47105" y="104721"/>
                    <a:pt x="51438" y="94835"/>
                  </a:cubicBezTo>
                  <a:cubicBezTo>
                    <a:pt x="53453" y="90289"/>
                    <a:pt x="58542" y="84266"/>
                    <a:pt x="61866" y="84550"/>
                  </a:cubicBezTo>
                  <a:cubicBezTo>
                    <a:pt x="66653" y="84948"/>
                    <a:pt x="73151" y="89380"/>
                    <a:pt x="75217" y="94096"/>
                  </a:cubicBezTo>
                  <a:cubicBezTo>
                    <a:pt x="79499" y="104039"/>
                    <a:pt x="81363" y="115289"/>
                    <a:pt x="84941" y="128755"/>
                  </a:cubicBezTo>
                  <a:lnTo>
                    <a:pt x="62975" y="128755"/>
                  </a:lnTo>
                  <a:cubicBezTo>
                    <a:pt x="60556" y="133073"/>
                    <a:pt x="58542" y="137449"/>
                    <a:pt x="55972" y="141312"/>
                  </a:cubicBezTo>
                  <a:cubicBezTo>
                    <a:pt x="42722" y="161312"/>
                    <a:pt x="28263" y="159948"/>
                    <a:pt x="16877" y="138073"/>
                  </a:cubicBezTo>
                  <a:cubicBezTo>
                    <a:pt x="12091" y="128869"/>
                    <a:pt x="6499" y="120232"/>
                    <a:pt x="0" y="109210"/>
                  </a:cubicBezTo>
                  <a:cubicBezTo>
                    <a:pt x="2619" y="82903"/>
                    <a:pt x="5088" y="52789"/>
                    <a:pt x="8766" y="22902"/>
                  </a:cubicBezTo>
                  <a:cubicBezTo>
                    <a:pt x="9975" y="13186"/>
                    <a:pt x="9975" y="-280"/>
                    <a:pt x="23678" y="4"/>
                  </a:cubicBezTo>
                  <a:cubicBezTo>
                    <a:pt x="32042" y="175"/>
                    <a:pt x="34964" y="8129"/>
                    <a:pt x="33452" y="25971"/>
                  </a:cubicBezTo>
                  <a:cubicBezTo>
                    <a:pt x="32596" y="35743"/>
                    <a:pt x="31235" y="45573"/>
                    <a:pt x="29220" y="55118"/>
                  </a:cubicBezTo>
                  <a:cubicBezTo>
                    <a:pt x="24132" y="79323"/>
                    <a:pt x="28666" y="102164"/>
                    <a:pt x="35064" y="124892"/>
                  </a:cubicBezTo>
                  <a:cubicBezTo>
                    <a:pt x="36928" y="125232"/>
                    <a:pt x="38792" y="125516"/>
                    <a:pt x="40606" y="12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B688FD-5EF8-522A-39D0-75A6BF7264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5600" y="2449182"/>
              <a:ext cx="49572" cy="225039"/>
            </a:xfrm>
            <a:custGeom>
              <a:avLst/>
              <a:gdLst>
                <a:gd name="connsiteX0" fmla="*/ 45693 w 49572"/>
                <a:gd name="connsiteY0" fmla="*/ 322 h 225039"/>
                <a:gd name="connsiteX1" fmla="*/ 41461 w 49572"/>
                <a:gd name="connsiteY1" fmla="*/ 24811 h 225039"/>
                <a:gd name="connsiteX2" fmla="*/ 26196 w 49572"/>
                <a:gd name="connsiteY2" fmla="*/ 124357 h 225039"/>
                <a:gd name="connsiteX3" fmla="*/ 40554 w 49572"/>
                <a:gd name="connsiteY3" fmla="*/ 200778 h 225039"/>
                <a:gd name="connsiteX4" fmla="*/ 49572 w 49572"/>
                <a:gd name="connsiteY4" fmla="*/ 224301 h 225039"/>
                <a:gd name="connsiteX5" fmla="*/ 23022 w 49572"/>
                <a:gd name="connsiteY5" fmla="*/ 211801 h 225039"/>
                <a:gd name="connsiteX6" fmla="*/ 1308 w 49572"/>
                <a:gd name="connsiteY6" fmla="*/ 153335 h 225039"/>
                <a:gd name="connsiteX7" fmla="*/ 20957 w 49572"/>
                <a:gd name="connsiteY7" fmla="*/ 18277 h 225039"/>
                <a:gd name="connsiteX8" fmla="*/ 45693 w 49572"/>
                <a:gd name="connsiteY8" fmla="*/ 322 h 2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572" h="225039">
                  <a:moveTo>
                    <a:pt x="45693" y="322"/>
                  </a:moveTo>
                  <a:cubicBezTo>
                    <a:pt x="44081" y="9527"/>
                    <a:pt x="42670" y="17141"/>
                    <a:pt x="41461" y="24811"/>
                  </a:cubicBezTo>
                  <a:cubicBezTo>
                    <a:pt x="36221" y="57993"/>
                    <a:pt x="30025" y="91005"/>
                    <a:pt x="26196" y="124357"/>
                  </a:cubicBezTo>
                  <a:cubicBezTo>
                    <a:pt x="23123" y="151176"/>
                    <a:pt x="29873" y="176687"/>
                    <a:pt x="40554" y="200778"/>
                  </a:cubicBezTo>
                  <a:cubicBezTo>
                    <a:pt x="43678" y="207767"/>
                    <a:pt x="46096" y="215153"/>
                    <a:pt x="49572" y="224301"/>
                  </a:cubicBezTo>
                  <a:cubicBezTo>
                    <a:pt x="35718" y="227540"/>
                    <a:pt x="29118" y="219528"/>
                    <a:pt x="23022" y="211801"/>
                  </a:cubicBezTo>
                  <a:cubicBezTo>
                    <a:pt x="9923" y="195210"/>
                    <a:pt x="3324" y="174869"/>
                    <a:pt x="1308" y="153335"/>
                  </a:cubicBezTo>
                  <a:cubicBezTo>
                    <a:pt x="-3075" y="106460"/>
                    <a:pt x="3575" y="61232"/>
                    <a:pt x="20957" y="18277"/>
                  </a:cubicBezTo>
                  <a:cubicBezTo>
                    <a:pt x="24835" y="8732"/>
                    <a:pt x="28664" y="-2007"/>
                    <a:pt x="45693" y="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D1599AA-58E9-FBB0-C6B0-439A9FDCEA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47124" y="6566672"/>
              <a:ext cx="153051" cy="73910"/>
            </a:xfrm>
            <a:custGeom>
              <a:avLst/>
              <a:gdLst>
                <a:gd name="connsiteX0" fmla="*/ 116461 w 153051"/>
                <a:gd name="connsiteY0" fmla="*/ 35189 h 73910"/>
                <a:gd name="connsiteX1" fmla="*/ 61798 w 153051"/>
                <a:gd name="connsiteY1" fmla="*/ 59735 h 73910"/>
                <a:gd name="connsiteX2" fmla="*/ 34341 w 153051"/>
                <a:gd name="connsiteY2" fmla="*/ 61951 h 73910"/>
                <a:gd name="connsiteX3" fmla="*/ 5775 w 153051"/>
                <a:gd name="connsiteY3" fmla="*/ 58030 h 73910"/>
                <a:gd name="connsiteX4" fmla="*/ 5473 w 153051"/>
                <a:gd name="connsiteY4" fmla="*/ 23712 h 73910"/>
                <a:gd name="connsiteX5" fmla="*/ 18471 w 153051"/>
                <a:gd name="connsiteY5" fmla="*/ 4223 h 73910"/>
                <a:gd name="connsiteX6" fmla="*/ 34795 w 153051"/>
                <a:gd name="connsiteY6" fmla="*/ 6496 h 73910"/>
                <a:gd name="connsiteX7" fmla="*/ 16405 w 153051"/>
                <a:gd name="connsiteY7" fmla="*/ 43542 h 73910"/>
                <a:gd name="connsiteX8" fmla="*/ 58372 w 153051"/>
                <a:gd name="connsiteY8" fmla="*/ 34678 h 73910"/>
                <a:gd name="connsiteX9" fmla="*/ 110163 w 153051"/>
                <a:gd name="connsiteY9" fmla="*/ 24109 h 73910"/>
                <a:gd name="connsiteX10" fmla="*/ 119886 w 153051"/>
                <a:gd name="connsiteY10" fmla="*/ 11780 h 73910"/>
                <a:gd name="connsiteX11" fmla="*/ 130164 w 153051"/>
                <a:gd name="connsiteY11" fmla="*/ 9507 h 73910"/>
                <a:gd name="connsiteX12" fmla="*/ 152885 w 153051"/>
                <a:gd name="connsiteY12" fmla="*/ 45530 h 73910"/>
                <a:gd name="connsiteX13" fmla="*/ 138074 w 153051"/>
                <a:gd name="connsiteY13" fmla="*/ 73030 h 73910"/>
                <a:gd name="connsiteX14" fmla="*/ 122254 w 153051"/>
                <a:gd name="connsiteY14" fmla="*/ 72917 h 73910"/>
                <a:gd name="connsiteX15" fmla="*/ 125580 w 153051"/>
                <a:gd name="connsiteY15" fmla="*/ 57689 h 73910"/>
                <a:gd name="connsiteX16" fmla="*/ 131827 w 153051"/>
                <a:gd name="connsiteY16" fmla="*/ 49053 h 73910"/>
                <a:gd name="connsiteX17" fmla="*/ 124522 w 153051"/>
                <a:gd name="connsiteY17" fmla="*/ 40416 h 73910"/>
                <a:gd name="connsiteX18" fmla="*/ 116511 w 153051"/>
                <a:gd name="connsiteY18" fmla="*/ 35246 h 7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051" h="73910">
                  <a:moveTo>
                    <a:pt x="116461" y="35189"/>
                  </a:moveTo>
                  <a:cubicBezTo>
                    <a:pt x="104118" y="60417"/>
                    <a:pt x="83562" y="63201"/>
                    <a:pt x="61798" y="59735"/>
                  </a:cubicBezTo>
                  <a:cubicBezTo>
                    <a:pt x="52125" y="58201"/>
                    <a:pt x="43712" y="57008"/>
                    <a:pt x="34341" y="61951"/>
                  </a:cubicBezTo>
                  <a:cubicBezTo>
                    <a:pt x="24769" y="67008"/>
                    <a:pt x="13886" y="67633"/>
                    <a:pt x="5775" y="58030"/>
                  </a:cubicBezTo>
                  <a:cubicBezTo>
                    <a:pt x="-3394" y="47235"/>
                    <a:pt x="-219" y="34962"/>
                    <a:pt x="5473" y="23712"/>
                  </a:cubicBezTo>
                  <a:cubicBezTo>
                    <a:pt x="9050" y="16667"/>
                    <a:pt x="13232" y="9621"/>
                    <a:pt x="18471" y="4223"/>
                  </a:cubicBezTo>
                  <a:cubicBezTo>
                    <a:pt x="23762" y="-1288"/>
                    <a:pt x="30310" y="-2254"/>
                    <a:pt x="34795" y="6496"/>
                  </a:cubicBezTo>
                  <a:cubicBezTo>
                    <a:pt x="28899" y="18371"/>
                    <a:pt x="23056" y="30133"/>
                    <a:pt x="16405" y="43542"/>
                  </a:cubicBezTo>
                  <a:cubicBezTo>
                    <a:pt x="34492" y="52064"/>
                    <a:pt x="50361" y="43712"/>
                    <a:pt x="58372" y="34678"/>
                  </a:cubicBezTo>
                  <a:cubicBezTo>
                    <a:pt x="74846" y="16042"/>
                    <a:pt x="90716" y="15530"/>
                    <a:pt x="110163" y="24109"/>
                  </a:cubicBezTo>
                  <a:cubicBezTo>
                    <a:pt x="113336" y="19905"/>
                    <a:pt x="116007" y="14962"/>
                    <a:pt x="119886" y="11780"/>
                  </a:cubicBezTo>
                  <a:cubicBezTo>
                    <a:pt x="122455" y="9621"/>
                    <a:pt x="126738" y="9223"/>
                    <a:pt x="130164" y="9507"/>
                  </a:cubicBezTo>
                  <a:cubicBezTo>
                    <a:pt x="135555" y="9905"/>
                    <a:pt x="151878" y="36496"/>
                    <a:pt x="152885" y="45530"/>
                  </a:cubicBezTo>
                  <a:cubicBezTo>
                    <a:pt x="154094" y="56780"/>
                    <a:pt x="148653" y="68314"/>
                    <a:pt x="138074" y="73030"/>
                  </a:cubicBezTo>
                  <a:cubicBezTo>
                    <a:pt x="133488" y="75019"/>
                    <a:pt x="127594" y="73030"/>
                    <a:pt x="122254" y="72917"/>
                  </a:cubicBezTo>
                  <a:cubicBezTo>
                    <a:pt x="123312" y="67803"/>
                    <a:pt x="123917" y="62519"/>
                    <a:pt x="125580" y="57689"/>
                  </a:cubicBezTo>
                  <a:cubicBezTo>
                    <a:pt x="126537" y="54848"/>
                    <a:pt x="129156" y="52689"/>
                    <a:pt x="131827" y="49053"/>
                  </a:cubicBezTo>
                  <a:cubicBezTo>
                    <a:pt x="129257" y="45928"/>
                    <a:pt x="127141" y="42860"/>
                    <a:pt x="124522" y="40416"/>
                  </a:cubicBezTo>
                  <a:cubicBezTo>
                    <a:pt x="122304" y="38371"/>
                    <a:pt x="119533" y="37121"/>
                    <a:pt x="116511" y="352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0D9DE4-0E38-A4D7-43BE-B0863F9598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7811" y="3580881"/>
              <a:ext cx="135787" cy="89827"/>
            </a:xfrm>
            <a:custGeom>
              <a:avLst/>
              <a:gdLst>
                <a:gd name="connsiteX0" fmla="*/ 91087 w 135787"/>
                <a:gd name="connsiteY0" fmla="*/ 77325 h 89827"/>
                <a:gd name="connsiteX1" fmla="*/ 36173 w 135787"/>
                <a:gd name="connsiteY1" fmla="*/ 89257 h 89827"/>
                <a:gd name="connsiteX2" fmla="*/ 18993 w 135787"/>
                <a:gd name="connsiteY2" fmla="*/ 87552 h 89827"/>
                <a:gd name="connsiteX3" fmla="*/ 5794 w 135787"/>
                <a:gd name="connsiteY3" fmla="*/ 73973 h 89827"/>
                <a:gd name="connsiteX4" fmla="*/ 13401 w 135787"/>
                <a:gd name="connsiteY4" fmla="*/ 55734 h 89827"/>
                <a:gd name="connsiteX5" fmla="*/ 35518 w 135787"/>
                <a:gd name="connsiteY5" fmla="*/ 35847 h 89827"/>
                <a:gd name="connsiteX6" fmla="*/ 41311 w 135787"/>
                <a:gd name="connsiteY6" fmla="*/ 22950 h 89827"/>
                <a:gd name="connsiteX7" fmla="*/ 0 w 135787"/>
                <a:gd name="connsiteY7" fmla="*/ 19313 h 89827"/>
                <a:gd name="connsiteX8" fmla="*/ 8212 w 135787"/>
                <a:gd name="connsiteY8" fmla="*/ 6927 h 89827"/>
                <a:gd name="connsiteX9" fmla="*/ 24686 w 135787"/>
                <a:gd name="connsiteY9" fmla="*/ 1018 h 89827"/>
                <a:gd name="connsiteX10" fmla="*/ 58189 w 135787"/>
                <a:gd name="connsiteY10" fmla="*/ 12836 h 89827"/>
                <a:gd name="connsiteX11" fmla="*/ 50481 w 135787"/>
                <a:gd name="connsiteY11" fmla="*/ 50734 h 89827"/>
                <a:gd name="connsiteX12" fmla="*/ 41866 w 135787"/>
                <a:gd name="connsiteY12" fmla="*/ 61927 h 89827"/>
                <a:gd name="connsiteX13" fmla="*/ 95874 w 135787"/>
                <a:gd name="connsiteY13" fmla="*/ 53802 h 89827"/>
                <a:gd name="connsiteX14" fmla="*/ 124792 w 135787"/>
                <a:gd name="connsiteY14" fmla="*/ 49768 h 89827"/>
                <a:gd name="connsiteX15" fmla="*/ 135774 w 135787"/>
                <a:gd name="connsiteY15" fmla="*/ 62666 h 89827"/>
                <a:gd name="connsiteX16" fmla="*/ 126404 w 135787"/>
                <a:gd name="connsiteY16" fmla="*/ 82950 h 89827"/>
                <a:gd name="connsiteX17" fmla="*/ 91138 w 135787"/>
                <a:gd name="connsiteY17" fmla="*/ 77325 h 8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787" h="89827">
                  <a:moveTo>
                    <a:pt x="91087" y="77325"/>
                  </a:moveTo>
                  <a:cubicBezTo>
                    <a:pt x="70280" y="81927"/>
                    <a:pt x="53302" y="86132"/>
                    <a:pt x="36173" y="89257"/>
                  </a:cubicBezTo>
                  <a:cubicBezTo>
                    <a:pt x="30580" y="90280"/>
                    <a:pt x="23981" y="90052"/>
                    <a:pt x="18993" y="87552"/>
                  </a:cubicBezTo>
                  <a:cubicBezTo>
                    <a:pt x="13653" y="84825"/>
                    <a:pt x="6751" y="79371"/>
                    <a:pt x="5794" y="73973"/>
                  </a:cubicBezTo>
                  <a:cubicBezTo>
                    <a:pt x="4836" y="68518"/>
                    <a:pt x="9320" y="60450"/>
                    <a:pt x="13401" y="55734"/>
                  </a:cubicBezTo>
                  <a:cubicBezTo>
                    <a:pt x="19950" y="48234"/>
                    <a:pt x="28515" y="42950"/>
                    <a:pt x="35518" y="35847"/>
                  </a:cubicBezTo>
                  <a:cubicBezTo>
                    <a:pt x="38390" y="32950"/>
                    <a:pt x="39297" y="27665"/>
                    <a:pt x="41311" y="22950"/>
                  </a:cubicBezTo>
                  <a:cubicBezTo>
                    <a:pt x="28012" y="8574"/>
                    <a:pt x="14308" y="30847"/>
                    <a:pt x="0" y="19313"/>
                  </a:cubicBezTo>
                  <a:cubicBezTo>
                    <a:pt x="2822" y="14825"/>
                    <a:pt x="4686" y="9313"/>
                    <a:pt x="8212" y="6927"/>
                  </a:cubicBezTo>
                  <a:cubicBezTo>
                    <a:pt x="13048" y="3631"/>
                    <a:pt x="18993" y="1984"/>
                    <a:pt x="24686" y="1018"/>
                  </a:cubicBezTo>
                  <a:cubicBezTo>
                    <a:pt x="37382" y="-1141"/>
                    <a:pt x="50330" y="-971"/>
                    <a:pt x="58189" y="12836"/>
                  </a:cubicBezTo>
                  <a:cubicBezTo>
                    <a:pt x="66602" y="27609"/>
                    <a:pt x="57988" y="39427"/>
                    <a:pt x="50481" y="50734"/>
                  </a:cubicBezTo>
                  <a:cubicBezTo>
                    <a:pt x="47912" y="54598"/>
                    <a:pt x="44889" y="58007"/>
                    <a:pt x="41866" y="61927"/>
                  </a:cubicBezTo>
                  <a:cubicBezTo>
                    <a:pt x="63378" y="69654"/>
                    <a:pt x="78694" y="67041"/>
                    <a:pt x="95874" y="53802"/>
                  </a:cubicBezTo>
                  <a:cubicBezTo>
                    <a:pt x="104791" y="46927"/>
                    <a:pt x="114766" y="43631"/>
                    <a:pt x="124792" y="49768"/>
                  </a:cubicBezTo>
                  <a:cubicBezTo>
                    <a:pt x="129427" y="52609"/>
                    <a:pt x="136127" y="58745"/>
                    <a:pt x="135774" y="62666"/>
                  </a:cubicBezTo>
                  <a:cubicBezTo>
                    <a:pt x="135170" y="69825"/>
                    <a:pt x="131341" y="78461"/>
                    <a:pt x="126404" y="82950"/>
                  </a:cubicBezTo>
                  <a:cubicBezTo>
                    <a:pt x="116127" y="92268"/>
                    <a:pt x="104488" y="89030"/>
                    <a:pt x="91138" y="773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6C012C4-B718-2F61-5069-FD9FA835D8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6035" y="1422898"/>
              <a:ext cx="116932" cy="150293"/>
            </a:xfrm>
            <a:custGeom>
              <a:avLst/>
              <a:gdLst>
                <a:gd name="connsiteX0" fmla="*/ 35972 w 116932"/>
                <a:gd name="connsiteY0" fmla="*/ 35406 h 150293"/>
                <a:gd name="connsiteX1" fmla="*/ 35972 w 116932"/>
                <a:gd name="connsiteY1" fmla="*/ 62168 h 150293"/>
                <a:gd name="connsiteX2" fmla="*/ 76880 w 116932"/>
                <a:gd name="connsiteY2" fmla="*/ 67566 h 150293"/>
                <a:gd name="connsiteX3" fmla="*/ 36325 w 116932"/>
                <a:gd name="connsiteY3" fmla="*/ 85293 h 150293"/>
                <a:gd name="connsiteX4" fmla="*/ 27659 w 116932"/>
                <a:gd name="connsiteY4" fmla="*/ 150294 h 150293"/>
                <a:gd name="connsiteX5" fmla="*/ 17482 w 116932"/>
                <a:gd name="connsiteY5" fmla="*/ 137907 h 150293"/>
                <a:gd name="connsiteX6" fmla="*/ 11689 w 116932"/>
                <a:gd name="connsiteY6" fmla="*/ 101714 h 150293"/>
                <a:gd name="connsiteX7" fmla="*/ 11890 w 116932"/>
                <a:gd name="connsiteY7" fmla="*/ 67225 h 150293"/>
                <a:gd name="connsiteX8" fmla="*/ 0 w 116932"/>
                <a:gd name="connsiteY8" fmla="*/ 24838 h 150293"/>
                <a:gd name="connsiteX9" fmla="*/ 89727 w 116932"/>
                <a:gd name="connsiteY9" fmla="*/ 65 h 150293"/>
                <a:gd name="connsiteX10" fmla="*/ 116933 w 116932"/>
                <a:gd name="connsiteY10" fmla="*/ 10804 h 150293"/>
                <a:gd name="connsiteX11" fmla="*/ 35921 w 116932"/>
                <a:gd name="connsiteY11" fmla="*/ 35350 h 1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932" h="150293">
                  <a:moveTo>
                    <a:pt x="35972" y="35406"/>
                  </a:moveTo>
                  <a:lnTo>
                    <a:pt x="35972" y="62168"/>
                  </a:lnTo>
                  <a:cubicBezTo>
                    <a:pt x="49020" y="63873"/>
                    <a:pt x="61615" y="65520"/>
                    <a:pt x="76880" y="67566"/>
                  </a:cubicBezTo>
                  <a:cubicBezTo>
                    <a:pt x="65192" y="86373"/>
                    <a:pt x="49020" y="81032"/>
                    <a:pt x="36325" y="85293"/>
                  </a:cubicBezTo>
                  <a:cubicBezTo>
                    <a:pt x="29523" y="105805"/>
                    <a:pt x="40607" y="128532"/>
                    <a:pt x="27659" y="150294"/>
                  </a:cubicBezTo>
                  <a:cubicBezTo>
                    <a:pt x="23477" y="145407"/>
                    <a:pt x="18591" y="142282"/>
                    <a:pt x="17482" y="137907"/>
                  </a:cubicBezTo>
                  <a:cubicBezTo>
                    <a:pt x="14610" y="126146"/>
                    <a:pt x="12645" y="113930"/>
                    <a:pt x="11689" y="101714"/>
                  </a:cubicBezTo>
                  <a:cubicBezTo>
                    <a:pt x="10832" y="90293"/>
                    <a:pt x="11940" y="78759"/>
                    <a:pt x="11890" y="67225"/>
                  </a:cubicBezTo>
                  <a:cubicBezTo>
                    <a:pt x="11890" y="51543"/>
                    <a:pt x="17382" y="34270"/>
                    <a:pt x="0" y="24838"/>
                  </a:cubicBezTo>
                  <a:cubicBezTo>
                    <a:pt x="12344" y="13531"/>
                    <a:pt x="59902" y="1088"/>
                    <a:pt x="89727" y="65"/>
                  </a:cubicBezTo>
                  <a:cubicBezTo>
                    <a:pt x="98997" y="-219"/>
                    <a:pt x="108418" y="-48"/>
                    <a:pt x="116933" y="10804"/>
                  </a:cubicBezTo>
                  <a:cubicBezTo>
                    <a:pt x="91390" y="28304"/>
                    <a:pt x="61817" y="22395"/>
                    <a:pt x="35921" y="35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EB75BCA-5B6C-146E-AFA3-FE1B1C066E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9026" y="4786151"/>
              <a:ext cx="89710" cy="164446"/>
            </a:xfrm>
            <a:custGeom>
              <a:avLst/>
              <a:gdLst>
                <a:gd name="connsiteX0" fmla="*/ 965 w 89710"/>
                <a:gd name="connsiteY0" fmla="*/ 95415 h 164446"/>
                <a:gd name="connsiteX1" fmla="*/ 25651 w 89710"/>
                <a:gd name="connsiteY1" fmla="*/ 120131 h 164446"/>
                <a:gd name="connsiteX2" fmla="*/ 72857 w 89710"/>
                <a:gd name="connsiteY2" fmla="*/ 24506 h 164446"/>
                <a:gd name="connsiteX3" fmla="*/ 7363 w 89710"/>
                <a:gd name="connsiteY3" fmla="*/ 19790 h 164446"/>
                <a:gd name="connsiteX4" fmla="*/ 12401 w 89710"/>
                <a:gd name="connsiteY4" fmla="*/ 10415 h 164446"/>
                <a:gd name="connsiteX5" fmla="*/ 75880 w 89710"/>
                <a:gd name="connsiteY5" fmla="*/ 5244 h 164446"/>
                <a:gd name="connsiteX6" fmla="*/ 87618 w 89710"/>
                <a:gd name="connsiteY6" fmla="*/ 34960 h 164446"/>
                <a:gd name="connsiteX7" fmla="*/ 67315 w 89710"/>
                <a:gd name="connsiteY7" fmla="*/ 75358 h 164446"/>
                <a:gd name="connsiteX8" fmla="*/ 53360 w 89710"/>
                <a:gd name="connsiteY8" fmla="*/ 109165 h 164446"/>
                <a:gd name="connsiteX9" fmla="*/ 49985 w 89710"/>
                <a:gd name="connsiteY9" fmla="*/ 148370 h 164446"/>
                <a:gd name="connsiteX10" fmla="*/ 32352 w 89710"/>
                <a:gd name="connsiteY10" fmla="*/ 163768 h 164446"/>
                <a:gd name="connsiteX11" fmla="*/ 965 w 89710"/>
                <a:gd name="connsiteY11" fmla="*/ 95359 h 1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710" h="164446">
                  <a:moveTo>
                    <a:pt x="965" y="95415"/>
                  </a:moveTo>
                  <a:cubicBezTo>
                    <a:pt x="18950" y="91381"/>
                    <a:pt x="15323" y="115415"/>
                    <a:pt x="25651" y="120131"/>
                  </a:cubicBezTo>
                  <a:cubicBezTo>
                    <a:pt x="41269" y="88540"/>
                    <a:pt x="56786" y="57063"/>
                    <a:pt x="72857" y="24506"/>
                  </a:cubicBezTo>
                  <a:cubicBezTo>
                    <a:pt x="50438" y="10869"/>
                    <a:pt x="29278" y="25301"/>
                    <a:pt x="7363" y="19790"/>
                  </a:cubicBezTo>
                  <a:cubicBezTo>
                    <a:pt x="9681" y="15301"/>
                    <a:pt x="10436" y="11551"/>
                    <a:pt x="12401" y="10415"/>
                  </a:cubicBezTo>
                  <a:cubicBezTo>
                    <a:pt x="32855" y="-1233"/>
                    <a:pt x="54317" y="-3335"/>
                    <a:pt x="75880" y="5244"/>
                  </a:cubicBezTo>
                  <a:cubicBezTo>
                    <a:pt x="88273" y="10188"/>
                    <a:pt x="92757" y="20756"/>
                    <a:pt x="87618" y="34960"/>
                  </a:cubicBezTo>
                  <a:cubicBezTo>
                    <a:pt x="82480" y="49279"/>
                    <a:pt x="76485" y="64336"/>
                    <a:pt x="67315" y="75358"/>
                  </a:cubicBezTo>
                  <a:cubicBezTo>
                    <a:pt x="58751" y="85642"/>
                    <a:pt x="53864" y="95359"/>
                    <a:pt x="53360" y="109165"/>
                  </a:cubicBezTo>
                  <a:cubicBezTo>
                    <a:pt x="52906" y="122291"/>
                    <a:pt x="51345" y="135359"/>
                    <a:pt x="49985" y="148370"/>
                  </a:cubicBezTo>
                  <a:cubicBezTo>
                    <a:pt x="48675" y="160927"/>
                    <a:pt x="42075" y="166495"/>
                    <a:pt x="32352" y="163768"/>
                  </a:cubicBezTo>
                  <a:cubicBezTo>
                    <a:pt x="14064" y="158655"/>
                    <a:pt x="-4477" y="118768"/>
                    <a:pt x="965" y="95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19FBFE2-69EF-6BDB-32B5-1AE95CE227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57822" y="228700"/>
              <a:ext cx="77232" cy="173778"/>
            </a:xfrm>
            <a:custGeom>
              <a:avLst/>
              <a:gdLst>
                <a:gd name="connsiteX0" fmla="*/ 45846 w 77232"/>
                <a:gd name="connsiteY0" fmla="*/ 153518 h 173778"/>
                <a:gd name="connsiteX1" fmla="*/ 73303 w 77232"/>
                <a:gd name="connsiteY1" fmla="*/ 139597 h 173778"/>
                <a:gd name="connsiteX2" fmla="*/ 77233 w 77232"/>
                <a:gd name="connsiteY2" fmla="*/ 140734 h 173778"/>
                <a:gd name="connsiteX3" fmla="*/ 50431 w 77232"/>
                <a:gd name="connsiteY3" fmla="*/ 173064 h 173778"/>
                <a:gd name="connsiteX4" fmla="*/ 20757 w 77232"/>
                <a:gd name="connsiteY4" fmla="*/ 151302 h 173778"/>
                <a:gd name="connsiteX5" fmla="*/ 0 w 77232"/>
                <a:gd name="connsiteY5" fmla="*/ 159200 h 173778"/>
                <a:gd name="connsiteX6" fmla="*/ 3023 w 77232"/>
                <a:gd name="connsiteY6" fmla="*/ 127893 h 173778"/>
                <a:gd name="connsiteX7" fmla="*/ 23326 w 77232"/>
                <a:gd name="connsiteY7" fmla="*/ 19540 h 173778"/>
                <a:gd name="connsiteX8" fmla="*/ 24434 w 77232"/>
                <a:gd name="connsiteY8" fmla="*/ 12267 h 173778"/>
                <a:gd name="connsiteX9" fmla="*/ 35719 w 77232"/>
                <a:gd name="connsiteY9" fmla="*/ 51 h 173778"/>
                <a:gd name="connsiteX10" fmla="*/ 44788 w 77232"/>
                <a:gd name="connsiteY10" fmla="*/ 14028 h 173778"/>
                <a:gd name="connsiteX11" fmla="*/ 42521 w 77232"/>
                <a:gd name="connsiteY11" fmla="*/ 63290 h 173778"/>
                <a:gd name="connsiteX12" fmla="*/ 41261 w 77232"/>
                <a:gd name="connsiteY12" fmla="*/ 124825 h 173778"/>
                <a:gd name="connsiteX13" fmla="*/ 45896 w 77232"/>
                <a:gd name="connsiteY13" fmla="*/ 153518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32" h="173778">
                  <a:moveTo>
                    <a:pt x="45846" y="153518"/>
                  </a:moveTo>
                  <a:cubicBezTo>
                    <a:pt x="57484" y="147552"/>
                    <a:pt x="65343" y="143404"/>
                    <a:pt x="73303" y="139597"/>
                  </a:cubicBezTo>
                  <a:cubicBezTo>
                    <a:pt x="74311" y="139143"/>
                    <a:pt x="75923" y="140336"/>
                    <a:pt x="77233" y="140734"/>
                  </a:cubicBezTo>
                  <a:cubicBezTo>
                    <a:pt x="74059" y="158859"/>
                    <a:pt x="64738" y="170052"/>
                    <a:pt x="50431" y="173064"/>
                  </a:cubicBezTo>
                  <a:cubicBezTo>
                    <a:pt x="34662" y="176416"/>
                    <a:pt x="25492" y="167779"/>
                    <a:pt x="20757" y="151302"/>
                  </a:cubicBezTo>
                  <a:cubicBezTo>
                    <a:pt x="14510" y="153689"/>
                    <a:pt x="9068" y="155734"/>
                    <a:pt x="0" y="159200"/>
                  </a:cubicBezTo>
                  <a:cubicBezTo>
                    <a:pt x="1159" y="146473"/>
                    <a:pt x="1411" y="137041"/>
                    <a:pt x="3023" y="127893"/>
                  </a:cubicBezTo>
                  <a:cubicBezTo>
                    <a:pt x="9522" y="91699"/>
                    <a:pt x="16525" y="55676"/>
                    <a:pt x="23326" y="19540"/>
                  </a:cubicBezTo>
                  <a:cubicBezTo>
                    <a:pt x="23779" y="17154"/>
                    <a:pt x="23880" y="14653"/>
                    <a:pt x="24434" y="12267"/>
                  </a:cubicBezTo>
                  <a:cubicBezTo>
                    <a:pt x="25946" y="5619"/>
                    <a:pt x="28162" y="-631"/>
                    <a:pt x="35719" y="51"/>
                  </a:cubicBezTo>
                  <a:cubicBezTo>
                    <a:pt x="43377" y="733"/>
                    <a:pt x="45040" y="6926"/>
                    <a:pt x="44788" y="14028"/>
                  </a:cubicBezTo>
                  <a:cubicBezTo>
                    <a:pt x="44184" y="30449"/>
                    <a:pt x="43075" y="46870"/>
                    <a:pt x="42521" y="63290"/>
                  </a:cubicBezTo>
                  <a:cubicBezTo>
                    <a:pt x="41815" y="83802"/>
                    <a:pt x="41010" y="104313"/>
                    <a:pt x="41261" y="124825"/>
                  </a:cubicBezTo>
                  <a:cubicBezTo>
                    <a:pt x="41362" y="133461"/>
                    <a:pt x="43982" y="142098"/>
                    <a:pt x="45896" y="153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E86E20-C4B3-FC16-08D9-BD16A5DA0F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57804" y="2507836"/>
              <a:ext cx="56387" cy="207139"/>
            </a:xfrm>
            <a:custGeom>
              <a:avLst/>
              <a:gdLst>
                <a:gd name="connsiteX0" fmla="*/ 42785 w 56387"/>
                <a:gd name="connsiteY0" fmla="*/ 205989 h 207139"/>
                <a:gd name="connsiteX1" fmla="*/ 15076 w 56387"/>
                <a:gd name="connsiteY1" fmla="*/ 192125 h 207139"/>
                <a:gd name="connsiteX2" fmla="*/ 2581 w 56387"/>
                <a:gd name="connsiteY2" fmla="*/ 155591 h 207139"/>
                <a:gd name="connsiteX3" fmla="*/ 15328 w 56387"/>
                <a:gd name="connsiteY3" fmla="*/ 36840 h 207139"/>
                <a:gd name="connsiteX4" fmla="*/ 34019 w 56387"/>
                <a:gd name="connsiteY4" fmla="*/ 6669 h 207139"/>
                <a:gd name="connsiteX5" fmla="*/ 56387 w 56387"/>
                <a:gd name="connsiteY5" fmla="*/ 8033 h 207139"/>
                <a:gd name="connsiteX6" fmla="*/ 42835 w 56387"/>
                <a:gd name="connsiteY6" fmla="*/ 206046 h 2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87" h="207139">
                  <a:moveTo>
                    <a:pt x="42785" y="205989"/>
                  </a:moveTo>
                  <a:cubicBezTo>
                    <a:pt x="27872" y="210250"/>
                    <a:pt x="20063" y="202011"/>
                    <a:pt x="15076" y="192125"/>
                  </a:cubicBezTo>
                  <a:cubicBezTo>
                    <a:pt x="9433" y="180818"/>
                    <a:pt x="4395" y="168261"/>
                    <a:pt x="2581" y="155591"/>
                  </a:cubicBezTo>
                  <a:cubicBezTo>
                    <a:pt x="-3313" y="114852"/>
                    <a:pt x="868" y="74795"/>
                    <a:pt x="15328" y="36840"/>
                  </a:cubicBezTo>
                  <a:cubicBezTo>
                    <a:pt x="19559" y="25760"/>
                    <a:pt x="26763" y="15703"/>
                    <a:pt x="34019" y="6669"/>
                  </a:cubicBezTo>
                  <a:cubicBezTo>
                    <a:pt x="40668" y="-1683"/>
                    <a:pt x="48981" y="-3217"/>
                    <a:pt x="56387" y="8033"/>
                  </a:cubicBezTo>
                  <a:cubicBezTo>
                    <a:pt x="22733" y="70931"/>
                    <a:pt x="18501" y="136500"/>
                    <a:pt x="42835" y="206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1CA1B4F-3B5D-393D-BF8E-85092C04CF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60442" y="3601614"/>
              <a:ext cx="105609" cy="137052"/>
            </a:xfrm>
            <a:custGeom>
              <a:avLst/>
              <a:gdLst>
                <a:gd name="connsiteX0" fmla="*/ 50 w 105609"/>
                <a:gd name="connsiteY0" fmla="*/ 57 h 137052"/>
                <a:gd name="connsiteX1" fmla="*/ 23276 w 105609"/>
                <a:gd name="connsiteY1" fmla="*/ 38239 h 137052"/>
                <a:gd name="connsiteX2" fmla="*/ 29422 w 105609"/>
                <a:gd name="connsiteY2" fmla="*/ 83807 h 137052"/>
                <a:gd name="connsiteX3" fmla="*/ 48567 w 105609"/>
                <a:gd name="connsiteY3" fmla="*/ 68807 h 137052"/>
                <a:gd name="connsiteX4" fmla="*/ 76426 w 105609"/>
                <a:gd name="connsiteY4" fmla="*/ 55682 h 137052"/>
                <a:gd name="connsiteX5" fmla="*/ 102926 w 105609"/>
                <a:gd name="connsiteY5" fmla="*/ 94716 h 137052"/>
                <a:gd name="connsiteX6" fmla="*/ 59852 w 105609"/>
                <a:gd name="connsiteY6" fmla="*/ 136365 h 137052"/>
                <a:gd name="connsiteX7" fmla="*/ 42974 w 105609"/>
                <a:gd name="connsiteY7" fmla="*/ 112614 h 137052"/>
                <a:gd name="connsiteX8" fmla="*/ 85898 w 105609"/>
                <a:gd name="connsiteY8" fmla="*/ 78750 h 137052"/>
                <a:gd name="connsiteX9" fmla="*/ 73001 w 105609"/>
                <a:gd name="connsiteY9" fmla="*/ 75966 h 137052"/>
                <a:gd name="connsiteX10" fmla="*/ 51086 w 105609"/>
                <a:gd name="connsiteY10" fmla="*/ 91876 h 137052"/>
                <a:gd name="connsiteX11" fmla="*/ 33453 w 105609"/>
                <a:gd name="connsiteY11" fmla="*/ 106364 h 137052"/>
                <a:gd name="connsiteX12" fmla="*/ 11637 w 105609"/>
                <a:gd name="connsiteY12" fmla="*/ 96251 h 137052"/>
                <a:gd name="connsiteX13" fmla="*/ 0 w 105609"/>
                <a:gd name="connsiteY13" fmla="*/ 0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609" h="137052">
                  <a:moveTo>
                    <a:pt x="50" y="57"/>
                  </a:moveTo>
                  <a:cubicBezTo>
                    <a:pt x="24283" y="5455"/>
                    <a:pt x="19950" y="24943"/>
                    <a:pt x="23276" y="38239"/>
                  </a:cubicBezTo>
                  <a:cubicBezTo>
                    <a:pt x="26752" y="52159"/>
                    <a:pt x="27306" y="66989"/>
                    <a:pt x="29422" y="83807"/>
                  </a:cubicBezTo>
                  <a:cubicBezTo>
                    <a:pt x="36878" y="77898"/>
                    <a:pt x="42319" y="72444"/>
                    <a:pt x="48567" y="68807"/>
                  </a:cubicBezTo>
                  <a:cubicBezTo>
                    <a:pt x="57534" y="63580"/>
                    <a:pt x="66754" y="57273"/>
                    <a:pt x="76426" y="55682"/>
                  </a:cubicBezTo>
                  <a:cubicBezTo>
                    <a:pt x="98342" y="52103"/>
                    <a:pt x="111592" y="71762"/>
                    <a:pt x="102926" y="94716"/>
                  </a:cubicBezTo>
                  <a:cubicBezTo>
                    <a:pt x="94866" y="116023"/>
                    <a:pt x="80961" y="131989"/>
                    <a:pt x="59852" y="136365"/>
                  </a:cubicBezTo>
                  <a:cubicBezTo>
                    <a:pt x="43982" y="139660"/>
                    <a:pt x="38339" y="131024"/>
                    <a:pt x="42974" y="112614"/>
                  </a:cubicBezTo>
                  <a:cubicBezTo>
                    <a:pt x="64537" y="115001"/>
                    <a:pt x="73706" y="108182"/>
                    <a:pt x="85898" y="78750"/>
                  </a:cubicBezTo>
                  <a:cubicBezTo>
                    <a:pt x="81112" y="77557"/>
                    <a:pt x="76074" y="74375"/>
                    <a:pt x="73001" y="75966"/>
                  </a:cubicBezTo>
                  <a:cubicBezTo>
                    <a:pt x="65192" y="80114"/>
                    <a:pt x="58239" y="86251"/>
                    <a:pt x="51086" y="91876"/>
                  </a:cubicBezTo>
                  <a:cubicBezTo>
                    <a:pt x="45140" y="96592"/>
                    <a:pt x="39850" y="102614"/>
                    <a:pt x="33453" y="106364"/>
                  </a:cubicBezTo>
                  <a:cubicBezTo>
                    <a:pt x="22368" y="112842"/>
                    <a:pt x="13653" y="109433"/>
                    <a:pt x="11637" y="96251"/>
                  </a:cubicBezTo>
                  <a:cubicBezTo>
                    <a:pt x="7003" y="65682"/>
                    <a:pt x="4080" y="3483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27EAAD7-4862-2E21-E2B0-FD2152ADCE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17242" y="3847255"/>
              <a:ext cx="76896" cy="159702"/>
            </a:xfrm>
            <a:custGeom>
              <a:avLst/>
              <a:gdLst>
                <a:gd name="connsiteX0" fmla="*/ 37432 w 76896"/>
                <a:gd name="connsiteY0" fmla="*/ 55498 h 159702"/>
                <a:gd name="connsiteX1" fmla="*/ 52194 w 76896"/>
                <a:gd name="connsiteY1" fmla="*/ 15952 h 159702"/>
                <a:gd name="connsiteX2" fmla="*/ 24888 w 76896"/>
                <a:gd name="connsiteY2" fmla="*/ 79759 h 159702"/>
                <a:gd name="connsiteX3" fmla="*/ 25089 w 76896"/>
                <a:gd name="connsiteY3" fmla="*/ 131578 h 159702"/>
                <a:gd name="connsiteX4" fmla="*/ 12444 w 76896"/>
                <a:gd name="connsiteY4" fmla="*/ 159419 h 159702"/>
                <a:gd name="connsiteX5" fmla="*/ 0 w 76896"/>
                <a:gd name="connsiteY5" fmla="*/ 132714 h 159702"/>
                <a:gd name="connsiteX6" fmla="*/ 2368 w 76896"/>
                <a:gd name="connsiteY6" fmla="*/ 95896 h 159702"/>
                <a:gd name="connsiteX7" fmla="*/ 5038 w 76896"/>
                <a:gd name="connsiteY7" fmla="*/ 41804 h 159702"/>
                <a:gd name="connsiteX8" fmla="*/ 6045 w 76896"/>
                <a:gd name="connsiteY8" fmla="*/ 19702 h 159702"/>
                <a:gd name="connsiteX9" fmla="*/ 23175 w 76896"/>
                <a:gd name="connsiteY9" fmla="*/ 16634 h 159702"/>
                <a:gd name="connsiteX10" fmla="*/ 53705 w 76896"/>
                <a:gd name="connsiteY10" fmla="*/ 214 h 159702"/>
                <a:gd name="connsiteX11" fmla="*/ 68618 w 76896"/>
                <a:gd name="connsiteY11" fmla="*/ 8509 h 159702"/>
                <a:gd name="connsiteX12" fmla="*/ 72799 w 76896"/>
                <a:gd name="connsiteY12" fmla="*/ 47032 h 159702"/>
                <a:gd name="connsiteX13" fmla="*/ 37432 w 76896"/>
                <a:gd name="connsiteY13" fmla="*/ 55498 h 15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896" h="159702">
                  <a:moveTo>
                    <a:pt x="37432" y="55498"/>
                  </a:moveTo>
                  <a:cubicBezTo>
                    <a:pt x="44888" y="42998"/>
                    <a:pt x="66703" y="39930"/>
                    <a:pt x="52194" y="15952"/>
                  </a:cubicBezTo>
                  <a:cubicBezTo>
                    <a:pt x="33352" y="32941"/>
                    <a:pt x="25946" y="54759"/>
                    <a:pt x="24888" y="79759"/>
                  </a:cubicBezTo>
                  <a:cubicBezTo>
                    <a:pt x="24132" y="96975"/>
                    <a:pt x="25542" y="114305"/>
                    <a:pt x="25089" y="131578"/>
                  </a:cubicBezTo>
                  <a:cubicBezTo>
                    <a:pt x="24787" y="142714"/>
                    <a:pt x="25895" y="156010"/>
                    <a:pt x="12444" y="159419"/>
                  </a:cubicBezTo>
                  <a:cubicBezTo>
                    <a:pt x="4433" y="161465"/>
                    <a:pt x="0" y="152430"/>
                    <a:pt x="0" y="132714"/>
                  </a:cubicBezTo>
                  <a:cubicBezTo>
                    <a:pt x="0" y="120441"/>
                    <a:pt x="1713" y="108169"/>
                    <a:pt x="2368" y="95896"/>
                  </a:cubicBezTo>
                  <a:cubicBezTo>
                    <a:pt x="3375" y="77884"/>
                    <a:pt x="4181" y="59816"/>
                    <a:pt x="5038" y="41804"/>
                  </a:cubicBezTo>
                  <a:cubicBezTo>
                    <a:pt x="5390" y="34418"/>
                    <a:pt x="4685" y="26805"/>
                    <a:pt x="6045" y="19702"/>
                  </a:cubicBezTo>
                  <a:cubicBezTo>
                    <a:pt x="8313" y="7827"/>
                    <a:pt x="13653" y="7316"/>
                    <a:pt x="23175" y="16634"/>
                  </a:cubicBezTo>
                  <a:cubicBezTo>
                    <a:pt x="33503" y="10839"/>
                    <a:pt x="43176" y="3850"/>
                    <a:pt x="53705" y="214"/>
                  </a:cubicBezTo>
                  <a:cubicBezTo>
                    <a:pt x="57635" y="-1150"/>
                    <a:pt x="64587" y="4304"/>
                    <a:pt x="68618" y="8509"/>
                  </a:cubicBezTo>
                  <a:cubicBezTo>
                    <a:pt x="78039" y="18282"/>
                    <a:pt x="79399" y="35157"/>
                    <a:pt x="72799" y="47032"/>
                  </a:cubicBezTo>
                  <a:cubicBezTo>
                    <a:pt x="65746" y="59759"/>
                    <a:pt x="54058" y="63111"/>
                    <a:pt x="37432" y="55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6A253DB-C8A2-C849-6BF2-10517C72AE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96908" y="5877820"/>
              <a:ext cx="110038" cy="114516"/>
            </a:xfrm>
            <a:custGeom>
              <a:avLst/>
              <a:gdLst>
                <a:gd name="connsiteX0" fmla="*/ 54268 w 110038"/>
                <a:gd name="connsiteY0" fmla="*/ 97162 h 114516"/>
                <a:gd name="connsiteX1" fmla="*/ 35375 w 110038"/>
                <a:gd name="connsiteY1" fmla="*/ 110913 h 114516"/>
                <a:gd name="connsiteX2" fmla="*/ 5046 w 110038"/>
                <a:gd name="connsiteY2" fmla="*/ 95856 h 114516"/>
                <a:gd name="connsiteX3" fmla="*/ 8 w 110038"/>
                <a:gd name="connsiteY3" fmla="*/ 54435 h 114516"/>
                <a:gd name="connsiteX4" fmla="*/ 19354 w 110038"/>
                <a:gd name="connsiteY4" fmla="*/ 42844 h 114516"/>
                <a:gd name="connsiteX5" fmla="*/ 46912 w 110038"/>
                <a:gd name="connsiteY5" fmla="*/ 63185 h 114516"/>
                <a:gd name="connsiteX6" fmla="*/ 62429 w 110038"/>
                <a:gd name="connsiteY6" fmla="*/ 14037 h 114516"/>
                <a:gd name="connsiteX7" fmla="*/ 71598 w 110038"/>
                <a:gd name="connsiteY7" fmla="*/ 3 h 114516"/>
                <a:gd name="connsiteX8" fmla="*/ 82178 w 110038"/>
                <a:gd name="connsiteY8" fmla="*/ 15174 h 114516"/>
                <a:gd name="connsiteX9" fmla="*/ 75679 w 110038"/>
                <a:gd name="connsiteY9" fmla="*/ 53696 h 114516"/>
                <a:gd name="connsiteX10" fmla="*/ 66409 w 110038"/>
                <a:gd name="connsiteY10" fmla="*/ 78072 h 114516"/>
                <a:gd name="connsiteX11" fmla="*/ 110038 w 110038"/>
                <a:gd name="connsiteY11" fmla="*/ 103469 h 114516"/>
                <a:gd name="connsiteX12" fmla="*/ 54268 w 110038"/>
                <a:gd name="connsiteY12" fmla="*/ 97162 h 114516"/>
                <a:gd name="connsiteX13" fmla="*/ 24040 w 110038"/>
                <a:gd name="connsiteY13" fmla="*/ 91765 h 114516"/>
                <a:gd name="connsiteX14" fmla="*/ 18044 w 110038"/>
                <a:gd name="connsiteY14" fmla="*/ 72333 h 114516"/>
                <a:gd name="connsiteX15" fmla="*/ 24040 w 110038"/>
                <a:gd name="connsiteY15" fmla="*/ 91765 h 11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38" h="114516">
                  <a:moveTo>
                    <a:pt x="54268" y="97162"/>
                  </a:moveTo>
                  <a:cubicBezTo>
                    <a:pt x="47567" y="102106"/>
                    <a:pt x="41874" y="107447"/>
                    <a:pt x="35375" y="110913"/>
                  </a:cubicBezTo>
                  <a:cubicBezTo>
                    <a:pt x="20362" y="118811"/>
                    <a:pt x="9227" y="113697"/>
                    <a:pt x="5046" y="95856"/>
                  </a:cubicBezTo>
                  <a:cubicBezTo>
                    <a:pt x="1923" y="82447"/>
                    <a:pt x="360" y="68299"/>
                    <a:pt x="8" y="54435"/>
                  </a:cubicBezTo>
                  <a:cubicBezTo>
                    <a:pt x="-294" y="40571"/>
                    <a:pt x="7918" y="35856"/>
                    <a:pt x="19354" y="42844"/>
                  </a:cubicBezTo>
                  <a:cubicBezTo>
                    <a:pt x="28825" y="48640"/>
                    <a:pt x="37491" y="56140"/>
                    <a:pt x="46912" y="63185"/>
                  </a:cubicBezTo>
                  <a:cubicBezTo>
                    <a:pt x="57442" y="47958"/>
                    <a:pt x="61119" y="31424"/>
                    <a:pt x="62429" y="14037"/>
                  </a:cubicBezTo>
                  <a:cubicBezTo>
                    <a:pt x="62983" y="6991"/>
                    <a:pt x="63991" y="173"/>
                    <a:pt x="71598" y="3"/>
                  </a:cubicBezTo>
                  <a:cubicBezTo>
                    <a:pt x="80264" y="-168"/>
                    <a:pt x="82984" y="7276"/>
                    <a:pt x="82178" y="15174"/>
                  </a:cubicBezTo>
                  <a:cubicBezTo>
                    <a:pt x="80768" y="28128"/>
                    <a:pt x="78601" y="41083"/>
                    <a:pt x="75679" y="53696"/>
                  </a:cubicBezTo>
                  <a:cubicBezTo>
                    <a:pt x="73916" y="61424"/>
                    <a:pt x="70087" y="68583"/>
                    <a:pt x="66409" y="78072"/>
                  </a:cubicBezTo>
                  <a:cubicBezTo>
                    <a:pt x="80364" y="86197"/>
                    <a:pt x="93464" y="93810"/>
                    <a:pt x="110038" y="103469"/>
                  </a:cubicBezTo>
                  <a:cubicBezTo>
                    <a:pt x="87216" y="119322"/>
                    <a:pt x="72002" y="104947"/>
                    <a:pt x="54268" y="97162"/>
                  </a:cubicBezTo>
                  <a:close/>
                  <a:moveTo>
                    <a:pt x="24040" y="91765"/>
                  </a:moveTo>
                  <a:cubicBezTo>
                    <a:pt x="29733" y="84378"/>
                    <a:pt x="27717" y="77901"/>
                    <a:pt x="18044" y="72333"/>
                  </a:cubicBezTo>
                  <a:cubicBezTo>
                    <a:pt x="20362" y="79833"/>
                    <a:pt x="22024" y="85231"/>
                    <a:pt x="24040" y="917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5507B7E-E5CF-CA9A-329D-E6205F0087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58019" y="5586305"/>
              <a:ext cx="61180" cy="244736"/>
            </a:xfrm>
            <a:custGeom>
              <a:avLst/>
              <a:gdLst>
                <a:gd name="connsiteX0" fmla="*/ 29926 w 61180"/>
                <a:gd name="connsiteY0" fmla="*/ 244358 h 244736"/>
                <a:gd name="connsiteX1" fmla="*/ 32445 w 61180"/>
                <a:gd name="connsiteY1" fmla="*/ 218052 h 244736"/>
                <a:gd name="connsiteX2" fmla="*/ 35871 w 61180"/>
                <a:gd name="connsiteY2" fmla="*/ 102482 h 244736"/>
                <a:gd name="connsiteX3" fmla="*/ 7003 w 61180"/>
                <a:gd name="connsiteY3" fmla="*/ 20834 h 244736"/>
                <a:gd name="connsiteX4" fmla="*/ 0 w 61180"/>
                <a:gd name="connsiteY4" fmla="*/ 6800 h 244736"/>
                <a:gd name="connsiteX5" fmla="*/ 17432 w 61180"/>
                <a:gd name="connsiteY5" fmla="*/ 4755 h 244736"/>
                <a:gd name="connsiteX6" fmla="*/ 42420 w 61180"/>
                <a:gd name="connsiteY6" fmla="*/ 41573 h 244736"/>
                <a:gd name="connsiteX7" fmla="*/ 50582 w 61180"/>
                <a:gd name="connsiteY7" fmla="*/ 225211 h 244736"/>
                <a:gd name="connsiteX8" fmla="*/ 29876 w 61180"/>
                <a:gd name="connsiteY8" fmla="*/ 244358 h 2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0" h="244736">
                  <a:moveTo>
                    <a:pt x="29926" y="244358"/>
                  </a:moveTo>
                  <a:cubicBezTo>
                    <a:pt x="30782" y="235324"/>
                    <a:pt x="31135" y="226574"/>
                    <a:pt x="32445" y="218052"/>
                  </a:cubicBezTo>
                  <a:cubicBezTo>
                    <a:pt x="38339" y="179699"/>
                    <a:pt x="40858" y="141403"/>
                    <a:pt x="35871" y="102482"/>
                  </a:cubicBezTo>
                  <a:cubicBezTo>
                    <a:pt x="31992" y="72426"/>
                    <a:pt x="23225" y="45096"/>
                    <a:pt x="7003" y="20834"/>
                  </a:cubicBezTo>
                  <a:cubicBezTo>
                    <a:pt x="4081" y="16459"/>
                    <a:pt x="2217" y="11232"/>
                    <a:pt x="0" y="6800"/>
                  </a:cubicBezTo>
                  <a:cubicBezTo>
                    <a:pt x="6046" y="-3314"/>
                    <a:pt x="13149" y="-529"/>
                    <a:pt x="17432" y="4755"/>
                  </a:cubicBezTo>
                  <a:cubicBezTo>
                    <a:pt x="26702" y="16175"/>
                    <a:pt x="37181" y="27766"/>
                    <a:pt x="42420" y="41573"/>
                  </a:cubicBezTo>
                  <a:cubicBezTo>
                    <a:pt x="65041" y="101346"/>
                    <a:pt x="66502" y="163051"/>
                    <a:pt x="50582" y="225211"/>
                  </a:cubicBezTo>
                  <a:cubicBezTo>
                    <a:pt x="48214" y="234472"/>
                    <a:pt x="45997" y="247086"/>
                    <a:pt x="29876" y="2443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0D5B9B0-1285-22B1-0B7A-EDA33DB80B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0113" y="4521819"/>
              <a:ext cx="74462" cy="203691"/>
            </a:xfrm>
            <a:custGeom>
              <a:avLst/>
              <a:gdLst>
                <a:gd name="connsiteX0" fmla="*/ 74462 w 74462"/>
                <a:gd name="connsiteY0" fmla="*/ 8552 h 203691"/>
                <a:gd name="connsiteX1" fmla="*/ 27911 w 74462"/>
                <a:gd name="connsiteY1" fmla="*/ 102928 h 203691"/>
                <a:gd name="connsiteX2" fmla="*/ 52697 w 74462"/>
                <a:gd name="connsiteY2" fmla="*/ 202587 h 203691"/>
                <a:gd name="connsiteX3" fmla="*/ 11637 w 74462"/>
                <a:gd name="connsiteY3" fmla="*/ 180769 h 203691"/>
                <a:gd name="connsiteX4" fmla="*/ 0 w 74462"/>
                <a:gd name="connsiteY4" fmla="*/ 131450 h 203691"/>
                <a:gd name="connsiteX5" fmla="*/ 41010 w 74462"/>
                <a:gd name="connsiteY5" fmla="*/ 11847 h 203691"/>
                <a:gd name="connsiteX6" fmla="*/ 74412 w 74462"/>
                <a:gd name="connsiteY6" fmla="*/ 8495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62" h="203691">
                  <a:moveTo>
                    <a:pt x="74462" y="8552"/>
                  </a:moveTo>
                  <a:cubicBezTo>
                    <a:pt x="46098" y="33552"/>
                    <a:pt x="35921" y="67359"/>
                    <a:pt x="27911" y="102928"/>
                  </a:cubicBezTo>
                  <a:cubicBezTo>
                    <a:pt x="19396" y="140598"/>
                    <a:pt x="30077" y="172417"/>
                    <a:pt x="52697" y="202587"/>
                  </a:cubicBezTo>
                  <a:cubicBezTo>
                    <a:pt x="30782" y="207303"/>
                    <a:pt x="18439" y="196337"/>
                    <a:pt x="11637" y="180769"/>
                  </a:cubicBezTo>
                  <a:cubicBezTo>
                    <a:pt x="5038" y="165712"/>
                    <a:pt x="0" y="147985"/>
                    <a:pt x="0" y="131450"/>
                  </a:cubicBezTo>
                  <a:cubicBezTo>
                    <a:pt x="0" y="86280"/>
                    <a:pt x="14661" y="46109"/>
                    <a:pt x="41010" y="11847"/>
                  </a:cubicBezTo>
                  <a:cubicBezTo>
                    <a:pt x="52496" y="-3096"/>
                    <a:pt x="57836" y="-3550"/>
                    <a:pt x="74412" y="84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8ED6139-F9E7-2E94-9D86-52A1D3EE8D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3968" y="673681"/>
              <a:ext cx="86585" cy="145764"/>
            </a:xfrm>
            <a:custGeom>
              <a:avLst/>
              <a:gdLst>
                <a:gd name="connsiteX0" fmla="*/ 20445 w 86585"/>
                <a:gd name="connsiteY0" fmla="*/ 95358 h 145764"/>
                <a:gd name="connsiteX1" fmla="*/ 58886 w 86585"/>
                <a:gd name="connsiteY1" fmla="*/ 90130 h 145764"/>
                <a:gd name="connsiteX2" fmla="*/ 64477 w 86585"/>
                <a:gd name="connsiteY2" fmla="*/ 53255 h 145764"/>
                <a:gd name="connsiteX3" fmla="*/ 77123 w 86585"/>
                <a:gd name="connsiteY3" fmla="*/ 39448 h 145764"/>
                <a:gd name="connsiteX4" fmla="*/ 86494 w 86585"/>
                <a:gd name="connsiteY4" fmla="*/ 55642 h 145764"/>
                <a:gd name="connsiteX5" fmla="*/ 81757 w 86585"/>
                <a:gd name="connsiteY5" fmla="*/ 129676 h 145764"/>
                <a:gd name="connsiteX6" fmla="*/ 79793 w 86585"/>
                <a:gd name="connsiteY6" fmla="*/ 139108 h 145764"/>
                <a:gd name="connsiteX7" fmla="*/ 69313 w 86585"/>
                <a:gd name="connsiteY7" fmla="*/ 145756 h 145764"/>
                <a:gd name="connsiteX8" fmla="*/ 62008 w 86585"/>
                <a:gd name="connsiteY8" fmla="*/ 138313 h 145764"/>
                <a:gd name="connsiteX9" fmla="*/ 57927 w 86585"/>
                <a:gd name="connsiteY9" fmla="*/ 112460 h 145764"/>
                <a:gd name="connsiteX10" fmla="*/ 25382 w 86585"/>
                <a:gd name="connsiteY10" fmla="*/ 116437 h 145764"/>
                <a:gd name="connsiteX11" fmla="*/ 394 w 86585"/>
                <a:gd name="connsiteY11" fmla="*/ 86210 h 145764"/>
                <a:gd name="connsiteX12" fmla="*/ 10268 w 86585"/>
                <a:gd name="connsiteY12" fmla="*/ 12857 h 145764"/>
                <a:gd name="connsiteX13" fmla="*/ 19841 w 86585"/>
                <a:gd name="connsiteY13" fmla="*/ 528 h 145764"/>
                <a:gd name="connsiteX14" fmla="*/ 27598 w 86585"/>
                <a:gd name="connsiteY14" fmla="*/ 15357 h 145764"/>
                <a:gd name="connsiteX15" fmla="*/ 22511 w 86585"/>
                <a:gd name="connsiteY15" fmla="*/ 74392 h 145764"/>
                <a:gd name="connsiteX16" fmla="*/ 20445 w 86585"/>
                <a:gd name="connsiteY16" fmla="*/ 95471 h 1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585" h="145764">
                  <a:moveTo>
                    <a:pt x="20445" y="95358"/>
                  </a:moveTo>
                  <a:cubicBezTo>
                    <a:pt x="35005" y="93369"/>
                    <a:pt x="46391" y="91835"/>
                    <a:pt x="58886" y="90130"/>
                  </a:cubicBezTo>
                  <a:cubicBezTo>
                    <a:pt x="60799" y="77289"/>
                    <a:pt x="62412" y="65187"/>
                    <a:pt x="64477" y="53255"/>
                  </a:cubicBezTo>
                  <a:cubicBezTo>
                    <a:pt x="65787" y="45641"/>
                    <a:pt x="68508" y="38710"/>
                    <a:pt x="77123" y="39448"/>
                  </a:cubicBezTo>
                  <a:cubicBezTo>
                    <a:pt x="86342" y="40187"/>
                    <a:pt x="86896" y="47914"/>
                    <a:pt x="86494" y="55642"/>
                  </a:cubicBezTo>
                  <a:cubicBezTo>
                    <a:pt x="85083" y="80358"/>
                    <a:pt x="83420" y="105017"/>
                    <a:pt x="81757" y="129676"/>
                  </a:cubicBezTo>
                  <a:cubicBezTo>
                    <a:pt x="81557" y="132915"/>
                    <a:pt x="81506" y="137119"/>
                    <a:pt x="79793" y="139108"/>
                  </a:cubicBezTo>
                  <a:cubicBezTo>
                    <a:pt x="77022" y="142290"/>
                    <a:pt x="72991" y="145415"/>
                    <a:pt x="69313" y="145756"/>
                  </a:cubicBezTo>
                  <a:cubicBezTo>
                    <a:pt x="66946" y="145983"/>
                    <a:pt x="62865" y="141494"/>
                    <a:pt x="62008" y="138313"/>
                  </a:cubicBezTo>
                  <a:cubicBezTo>
                    <a:pt x="59943" y="130585"/>
                    <a:pt x="59389" y="122403"/>
                    <a:pt x="57927" y="112460"/>
                  </a:cubicBezTo>
                  <a:cubicBezTo>
                    <a:pt x="46743" y="113881"/>
                    <a:pt x="36114" y="115926"/>
                    <a:pt x="25382" y="116437"/>
                  </a:cubicBezTo>
                  <a:cubicBezTo>
                    <a:pt x="6338" y="117347"/>
                    <a:pt x="-1974" y="107517"/>
                    <a:pt x="394" y="86210"/>
                  </a:cubicBezTo>
                  <a:cubicBezTo>
                    <a:pt x="3114" y="61664"/>
                    <a:pt x="6943" y="37289"/>
                    <a:pt x="10268" y="12857"/>
                  </a:cubicBezTo>
                  <a:cubicBezTo>
                    <a:pt x="11176" y="6209"/>
                    <a:pt x="12082" y="-2200"/>
                    <a:pt x="19841" y="528"/>
                  </a:cubicBezTo>
                  <a:cubicBezTo>
                    <a:pt x="23569" y="1834"/>
                    <a:pt x="27800" y="10357"/>
                    <a:pt x="27598" y="15357"/>
                  </a:cubicBezTo>
                  <a:cubicBezTo>
                    <a:pt x="26793" y="35073"/>
                    <a:pt x="24375" y="54732"/>
                    <a:pt x="22511" y="74392"/>
                  </a:cubicBezTo>
                  <a:cubicBezTo>
                    <a:pt x="22007" y="79960"/>
                    <a:pt x="21402" y="85585"/>
                    <a:pt x="20445" y="95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E5593D2-333F-DC8F-3317-22836BAC9D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8182" y="5212806"/>
              <a:ext cx="130915" cy="106401"/>
            </a:xfrm>
            <a:custGeom>
              <a:avLst/>
              <a:gdLst>
                <a:gd name="connsiteX0" fmla="*/ 29802 w 130915"/>
                <a:gd name="connsiteY0" fmla="*/ 85525 h 106401"/>
                <a:gd name="connsiteX1" fmla="*/ 53482 w 130915"/>
                <a:gd name="connsiteY1" fmla="*/ 49047 h 106401"/>
                <a:gd name="connsiteX2" fmla="*/ 67135 w 130915"/>
                <a:gd name="connsiteY2" fmla="*/ 35070 h 106401"/>
                <a:gd name="connsiteX3" fmla="*/ 78973 w 130915"/>
                <a:gd name="connsiteY3" fmla="*/ 50752 h 106401"/>
                <a:gd name="connsiteX4" fmla="*/ 86682 w 130915"/>
                <a:gd name="connsiteY4" fmla="*/ 73990 h 106401"/>
                <a:gd name="connsiteX5" fmla="*/ 99024 w 130915"/>
                <a:gd name="connsiteY5" fmla="*/ 58536 h 106401"/>
                <a:gd name="connsiteX6" fmla="*/ 121746 w 130915"/>
                <a:gd name="connsiteY6" fmla="*/ 61945 h 106401"/>
                <a:gd name="connsiteX7" fmla="*/ 130915 w 130915"/>
                <a:gd name="connsiteY7" fmla="*/ 87911 h 106401"/>
                <a:gd name="connsiteX8" fmla="*/ 110008 w 130915"/>
                <a:gd name="connsiteY8" fmla="*/ 83820 h 106401"/>
                <a:gd name="connsiteX9" fmla="*/ 82501 w 130915"/>
                <a:gd name="connsiteY9" fmla="*/ 93195 h 106401"/>
                <a:gd name="connsiteX10" fmla="*/ 62197 w 130915"/>
                <a:gd name="connsiteY10" fmla="*/ 76831 h 106401"/>
                <a:gd name="connsiteX11" fmla="*/ 46125 w 130915"/>
                <a:gd name="connsiteY11" fmla="*/ 98138 h 106401"/>
                <a:gd name="connsiteX12" fmla="*/ 11767 w 130915"/>
                <a:gd name="connsiteY12" fmla="*/ 89161 h 106401"/>
                <a:gd name="connsiteX13" fmla="*/ 28 w 130915"/>
                <a:gd name="connsiteY13" fmla="*/ 11547 h 106401"/>
                <a:gd name="connsiteX14" fmla="*/ 7635 w 130915"/>
                <a:gd name="connsiteY14" fmla="*/ 13 h 106401"/>
                <a:gd name="connsiteX15" fmla="*/ 18668 w 130915"/>
                <a:gd name="connsiteY15" fmla="*/ 8365 h 106401"/>
                <a:gd name="connsiteX16" fmla="*/ 21490 w 130915"/>
                <a:gd name="connsiteY16" fmla="*/ 30183 h 106401"/>
                <a:gd name="connsiteX17" fmla="*/ 29752 w 130915"/>
                <a:gd name="connsiteY17" fmla="*/ 85525 h 1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915" h="106401">
                  <a:moveTo>
                    <a:pt x="29802" y="85525"/>
                  </a:moveTo>
                  <a:cubicBezTo>
                    <a:pt x="44211" y="74729"/>
                    <a:pt x="46730" y="60240"/>
                    <a:pt x="53482" y="49047"/>
                  </a:cubicBezTo>
                  <a:cubicBezTo>
                    <a:pt x="56857" y="43479"/>
                    <a:pt x="62499" y="39672"/>
                    <a:pt x="67135" y="35070"/>
                  </a:cubicBezTo>
                  <a:cubicBezTo>
                    <a:pt x="71165" y="40240"/>
                    <a:pt x="75951" y="44899"/>
                    <a:pt x="78973" y="50752"/>
                  </a:cubicBezTo>
                  <a:cubicBezTo>
                    <a:pt x="82148" y="56888"/>
                    <a:pt x="83559" y="64218"/>
                    <a:pt x="86682" y="73990"/>
                  </a:cubicBezTo>
                  <a:cubicBezTo>
                    <a:pt x="91871" y="67513"/>
                    <a:pt x="95246" y="62797"/>
                    <a:pt x="99024" y="58536"/>
                  </a:cubicBezTo>
                  <a:cubicBezTo>
                    <a:pt x="107691" y="48763"/>
                    <a:pt x="116054" y="49729"/>
                    <a:pt x="121746" y="61945"/>
                  </a:cubicBezTo>
                  <a:cubicBezTo>
                    <a:pt x="125625" y="70297"/>
                    <a:pt x="128043" y="79559"/>
                    <a:pt x="130915" y="87911"/>
                  </a:cubicBezTo>
                  <a:cubicBezTo>
                    <a:pt x="119227" y="97400"/>
                    <a:pt x="114693" y="85354"/>
                    <a:pt x="110008" y="83820"/>
                  </a:cubicBezTo>
                  <a:cubicBezTo>
                    <a:pt x="99579" y="87741"/>
                    <a:pt x="90662" y="94274"/>
                    <a:pt x="82501" y="93195"/>
                  </a:cubicBezTo>
                  <a:cubicBezTo>
                    <a:pt x="75346" y="92229"/>
                    <a:pt x="69099" y="82740"/>
                    <a:pt x="62197" y="76831"/>
                  </a:cubicBezTo>
                  <a:cubicBezTo>
                    <a:pt x="57410" y="83252"/>
                    <a:pt x="52524" y="91661"/>
                    <a:pt x="46125" y="98138"/>
                  </a:cubicBezTo>
                  <a:cubicBezTo>
                    <a:pt x="32624" y="111775"/>
                    <a:pt x="16351" y="108366"/>
                    <a:pt x="11767" y="89161"/>
                  </a:cubicBezTo>
                  <a:cubicBezTo>
                    <a:pt x="5771" y="63877"/>
                    <a:pt x="3102" y="37570"/>
                    <a:pt x="28" y="11547"/>
                  </a:cubicBezTo>
                  <a:cubicBezTo>
                    <a:pt x="-426" y="7911"/>
                    <a:pt x="4763" y="240"/>
                    <a:pt x="7635" y="13"/>
                  </a:cubicBezTo>
                  <a:cubicBezTo>
                    <a:pt x="11263" y="-271"/>
                    <a:pt x="17207" y="4274"/>
                    <a:pt x="18668" y="8365"/>
                  </a:cubicBezTo>
                  <a:cubicBezTo>
                    <a:pt x="21086" y="14956"/>
                    <a:pt x="20432" y="22910"/>
                    <a:pt x="21490" y="30183"/>
                  </a:cubicBezTo>
                  <a:cubicBezTo>
                    <a:pt x="23958" y="47684"/>
                    <a:pt x="26679" y="65070"/>
                    <a:pt x="29752" y="85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B8C9C42-9303-70BA-E823-2782EAC73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110737" y="657346"/>
              <a:ext cx="69482" cy="169940"/>
            </a:xfrm>
            <a:custGeom>
              <a:avLst/>
              <a:gdLst>
                <a:gd name="connsiteX0" fmla="*/ 0 w 69482"/>
                <a:gd name="connsiteY0" fmla="*/ 154761 h 169940"/>
                <a:gd name="connsiteX1" fmla="*/ 43477 w 69482"/>
                <a:gd name="connsiteY1" fmla="*/ 127602 h 169940"/>
                <a:gd name="connsiteX2" fmla="*/ 47105 w 69482"/>
                <a:gd name="connsiteY2" fmla="*/ 67317 h 169940"/>
                <a:gd name="connsiteX3" fmla="*/ 29673 w 69482"/>
                <a:gd name="connsiteY3" fmla="*/ 62374 h 169940"/>
                <a:gd name="connsiteX4" fmla="*/ 12595 w 69482"/>
                <a:gd name="connsiteY4" fmla="*/ 22374 h 169940"/>
                <a:gd name="connsiteX5" fmla="*/ 52294 w 69482"/>
                <a:gd name="connsiteY5" fmla="*/ 3169 h 169940"/>
                <a:gd name="connsiteX6" fmla="*/ 64990 w 69482"/>
                <a:gd name="connsiteY6" fmla="*/ 24135 h 169940"/>
                <a:gd name="connsiteX7" fmla="*/ 69473 w 69482"/>
                <a:gd name="connsiteY7" fmla="*/ 97829 h 169940"/>
                <a:gd name="connsiteX8" fmla="*/ 44636 w 69482"/>
                <a:gd name="connsiteY8" fmla="*/ 158057 h 169940"/>
                <a:gd name="connsiteX9" fmla="*/ 20806 w 69482"/>
                <a:gd name="connsiteY9" fmla="*/ 169193 h 169940"/>
                <a:gd name="connsiteX10" fmla="*/ 49 w 69482"/>
                <a:gd name="connsiteY10" fmla="*/ 154761 h 169940"/>
                <a:gd name="connsiteX11" fmla="*/ 44989 w 69482"/>
                <a:gd name="connsiteY11" fmla="*/ 19703 h 169940"/>
                <a:gd name="connsiteX12" fmla="*/ 40858 w 69482"/>
                <a:gd name="connsiteY12" fmla="*/ 15840 h 169940"/>
                <a:gd name="connsiteX13" fmla="*/ 30832 w 69482"/>
                <a:gd name="connsiteY13" fmla="*/ 25328 h 169940"/>
                <a:gd name="connsiteX14" fmla="*/ 43629 w 69482"/>
                <a:gd name="connsiteY14" fmla="*/ 46408 h 169940"/>
                <a:gd name="connsiteX15" fmla="*/ 44989 w 69482"/>
                <a:gd name="connsiteY15" fmla="*/ 19760 h 16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2" h="169940">
                  <a:moveTo>
                    <a:pt x="0" y="154761"/>
                  </a:moveTo>
                  <a:cubicBezTo>
                    <a:pt x="16172" y="148738"/>
                    <a:pt x="35266" y="148966"/>
                    <a:pt x="43477" y="127602"/>
                  </a:cubicBezTo>
                  <a:cubicBezTo>
                    <a:pt x="51135" y="107715"/>
                    <a:pt x="49977" y="87602"/>
                    <a:pt x="47105" y="67317"/>
                  </a:cubicBezTo>
                  <a:cubicBezTo>
                    <a:pt x="40908" y="65613"/>
                    <a:pt x="35064" y="64704"/>
                    <a:pt x="29673" y="62374"/>
                  </a:cubicBezTo>
                  <a:cubicBezTo>
                    <a:pt x="15064" y="56067"/>
                    <a:pt x="7406" y="37601"/>
                    <a:pt x="12595" y="22374"/>
                  </a:cubicBezTo>
                  <a:cubicBezTo>
                    <a:pt x="18388" y="5271"/>
                    <a:pt x="38944" y="-5751"/>
                    <a:pt x="52294" y="3169"/>
                  </a:cubicBezTo>
                  <a:cubicBezTo>
                    <a:pt x="58239" y="7146"/>
                    <a:pt x="64083" y="16465"/>
                    <a:pt x="64990" y="24135"/>
                  </a:cubicBezTo>
                  <a:cubicBezTo>
                    <a:pt x="67812" y="48510"/>
                    <a:pt x="69172" y="73226"/>
                    <a:pt x="69473" y="97829"/>
                  </a:cubicBezTo>
                  <a:cubicBezTo>
                    <a:pt x="69776" y="121920"/>
                    <a:pt x="62723" y="143568"/>
                    <a:pt x="44636" y="158057"/>
                  </a:cubicBezTo>
                  <a:cubicBezTo>
                    <a:pt x="37785" y="163568"/>
                    <a:pt x="29119" y="167148"/>
                    <a:pt x="20806" y="169193"/>
                  </a:cubicBezTo>
                  <a:cubicBezTo>
                    <a:pt x="11285" y="171523"/>
                    <a:pt x="8766" y="168852"/>
                    <a:pt x="49" y="154761"/>
                  </a:cubicBezTo>
                  <a:close/>
                  <a:moveTo>
                    <a:pt x="44989" y="19703"/>
                  </a:moveTo>
                  <a:cubicBezTo>
                    <a:pt x="43629" y="18397"/>
                    <a:pt x="42218" y="17090"/>
                    <a:pt x="40858" y="15840"/>
                  </a:cubicBezTo>
                  <a:cubicBezTo>
                    <a:pt x="37331" y="18965"/>
                    <a:pt x="31387" y="21635"/>
                    <a:pt x="30832" y="25328"/>
                  </a:cubicBezTo>
                  <a:cubicBezTo>
                    <a:pt x="29472" y="34249"/>
                    <a:pt x="32394" y="42317"/>
                    <a:pt x="43629" y="46408"/>
                  </a:cubicBezTo>
                  <a:cubicBezTo>
                    <a:pt x="44132" y="36408"/>
                    <a:pt x="44586" y="28113"/>
                    <a:pt x="44989" y="1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E4BE13E-FE4F-D5BF-A261-5CFE257859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18564" y="4960941"/>
              <a:ext cx="71948" cy="164700"/>
            </a:xfrm>
            <a:custGeom>
              <a:avLst/>
              <a:gdLst>
                <a:gd name="connsiteX0" fmla="*/ 32148 w 71948"/>
                <a:gd name="connsiteY0" fmla="*/ 133410 h 164700"/>
                <a:gd name="connsiteX1" fmla="*/ 71949 w 71948"/>
                <a:gd name="connsiteY1" fmla="*/ 160456 h 164700"/>
                <a:gd name="connsiteX2" fmla="*/ 9326 w 71948"/>
                <a:gd name="connsiteY2" fmla="*/ 159433 h 164700"/>
                <a:gd name="connsiteX3" fmla="*/ 2122 w 71948"/>
                <a:gd name="connsiteY3" fmla="*/ 106421 h 164700"/>
                <a:gd name="connsiteX4" fmla="*/ 1265 w 71948"/>
                <a:gd name="connsiteY4" fmla="*/ 52103 h 164700"/>
                <a:gd name="connsiteX5" fmla="*/ 5245 w 71948"/>
                <a:gd name="connsiteY5" fmla="*/ 0 h 164700"/>
                <a:gd name="connsiteX6" fmla="*/ 20007 w 71948"/>
                <a:gd name="connsiteY6" fmla="*/ 23125 h 164700"/>
                <a:gd name="connsiteX7" fmla="*/ 24642 w 71948"/>
                <a:gd name="connsiteY7" fmla="*/ 98524 h 164700"/>
                <a:gd name="connsiteX8" fmla="*/ 41771 w 71948"/>
                <a:gd name="connsiteY8" fmla="*/ 76876 h 164700"/>
                <a:gd name="connsiteX9" fmla="*/ 56129 w 71948"/>
                <a:gd name="connsiteY9" fmla="*/ 71421 h 164700"/>
                <a:gd name="connsiteX10" fmla="*/ 58397 w 71948"/>
                <a:gd name="connsiteY10" fmla="*/ 86648 h 164700"/>
                <a:gd name="connsiteX11" fmla="*/ 46910 w 71948"/>
                <a:gd name="connsiteY11" fmla="*/ 110342 h 164700"/>
                <a:gd name="connsiteX12" fmla="*/ 32098 w 71948"/>
                <a:gd name="connsiteY12" fmla="*/ 133467 h 16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948" h="164700">
                  <a:moveTo>
                    <a:pt x="32148" y="133410"/>
                  </a:moveTo>
                  <a:cubicBezTo>
                    <a:pt x="46557" y="143353"/>
                    <a:pt x="62528" y="144546"/>
                    <a:pt x="71949" y="160456"/>
                  </a:cubicBezTo>
                  <a:cubicBezTo>
                    <a:pt x="49932" y="175399"/>
                    <a:pt x="30033" y="144944"/>
                    <a:pt x="9326" y="159433"/>
                  </a:cubicBezTo>
                  <a:cubicBezTo>
                    <a:pt x="-4075" y="142501"/>
                    <a:pt x="3180" y="123637"/>
                    <a:pt x="2122" y="106421"/>
                  </a:cubicBezTo>
                  <a:cubicBezTo>
                    <a:pt x="1014" y="88353"/>
                    <a:pt x="761" y="70171"/>
                    <a:pt x="1265" y="52103"/>
                  </a:cubicBezTo>
                  <a:cubicBezTo>
                    <a:pt x="1719" y="34944"/>
                    <a:pt x="-3823" y="16705"/>
                    <a:pt x="5245" y="0"/>
                  </a:cubicBezTo>
                  <a:cubicBezTo>
                    <a:pt x="18697" y="3125"/>
                    <a:pt x="19352" y="13296"/>
                    <a:pt x="20007" y="23125"/>
                  </a:cubicBezTo>
                  <a:cubicBezTo>
                    <a:pt x="21619" y="47728"/>
                    <a:pt x="23080" y="72330"/>
                    <a:pt x="24642" y="98524"/>
                  </a:cubicBezTo>
                  <a:cubicBezTo>
                    <a:pt x="34567" y="94432"/>
                    <a:pt x="36531" y="83864"/>
                    <a:pt x="41771" y="76876"/>
                  </a:cubicBezTo>
                  <a:cubicBezTo>
                    <a:pt x="45751" y="71535"/>
                    <a:pt x="50436" y="65796"/>
                    <a:pt x="56129" y="71421"/>
                  </a:cubicBezTo>
                  <a:cubicBezTo>
                    <a:pt x="58900" y="74148"/>
                    <a:pt x="59757" y="82217"/>
                    <a:pt x="58397" y="86648"/>
                  </a:cubicBezTo>
                  <a:cubicBezTo>
                    <a:pt x="55777" y="95057"/>
                    <a:pt x="51242" y="102785"/>
                    <a:pt x="46910" y="110342"/>
                  </a:cubicBezTo>
                  <a:cubicBezTo>
                    <a:pt x="42628" y="117842"/>
                    <a:pt x="37690" y="124831"/>
                    <a:pt x="32098" y="13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17C4C8C-E9D2-B3CD-412D-985C8E207B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0919" y="5267819"/>
              <a:ext cx="80519" cy="135231"/>
            </a:xfrm>
            <a:custGeom>
              <a:avLst/>
              <a:gdLst>
                <a:gd name="connsiteX0" fmla="*/ 21472 w 80519"/>
                <a:gd name="connsiteY0" fmla="*/ 83921 h 135231"/>
                <a:gd name="connsiteX1" fmla="*/ 31598 w 80519"/>
                <a:gd name="connsiteY1" fmla="*/ 70739 h 135231"/>
                <a:gd name="connsiteX2" fmla="*/ 66008 w 80519"/>
                <a:gd name="connsiteY2" fmla="*/ 60625 h 135231"/>
                <a:gd name="connsiteX3" fmla="*/ 78754 w 80519"/>
                <a:gd name="connsiteY3" fmla="*/ 103921 h 135231"/>
                <a:gd name="connsiteX4" fmla="*/ 33362 w 80519"/>
                <a:gd name="connsiteY4" fmla="*/ 135171 h 135231"/>
                <a:gd name="connsiteX5" fmla="*/ 12151 w 80519"/>
                <a:gd name="connsiteY5" fmla="*/ 131762 h 135231"/>
                <a:gd name="connsiteX6" fmla="*/ 5099 w 80519"/>
                <a:gd name="connsiteY6" fmla="*/ 0 h 135231"/>
                <a:gd name="connsiteX7" fmla="*/ 16887 w 80519"/>
                <a:gd name="connsiteY7" fmla="*/ 39148 h 135231"/>
                <a:gd name="connsiteX8" fmla="*/ 21522 w 80519"/>
                <a:gd name="connsiteY8" fmla="*/ 83921 h 135231"/>
                <a:gd name="connsiteX9" fmla="*/ 33362 w 80519"/>
                <a:gd name="connsiteY9" fmla="*/ 113296 h 135231"/>
                <a:gd name="connsiteX10" fmla="*/ 52204 w 80519"/>
                <a:gd name="connsiteY10" fmla="*/ 75341 h 135231"/>
                <a:gd name="connsiteX11" fmla="*/ 33362 w 80519"/>
                <a:gd name="connsiteY11" fmla="*/ 113296 h 13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9" h="135231">
                  <a:moveTo>
                    <a:pt x="21472" y="83921"/>
                  </a:moveTo>
                  <a:cubicBezTo>
                    <a:pt x="26258" y="77671"/>
                    <a:pt x="28878" y="74148"/>
                    <a:pt x="31598" y="70739"/>
                  </a:cubicBezTo>
                  <a:cubicBezTo>
                    <a:pt x="43236" y="56194"/>
                    <a:pt x="54370" y="52955"/>
                    <a:pt x="66008" y="60625"/>
                  </a:cubicBezTo>
                  <a:cubicBezTo>
                    <a:pt x="77898" y="68523"/>
                    <a:pt x="83692" y="88126"/>
                    <a:pt x="78754" y="103921"/>
                  </a:cubicBezTo>
                  <a:cubicBezTo>
                    <a:pt x="72910" y="122615"/>
                    <a:pt x="53564" y="136251"/>
                    <a:pt x="33362" y="135171"/>
                  </a:cubicBezTo>
                  <a:cubicBezTo>
                    <a:pt x="26157" y="134773"/>
                    <a:pt x="19053" y="132899"/>
                    <a:pt x="12151" y="131762"/>
                  </a:cubicBezTo>
                  <a:cubicBezTo>
                    <a:pt x="312" y="103751"/>
                    <a:pt x="-4474" y="18182"/>
                    <a:pt x="5099" y="0"/>
                  </a:cubicBezTo>
                  <a:cubicBezTo>
                    <a:pt x="18751" y="9545"/>
                    <a:pt x="15023" y="25568"/>
                    <a:pt x="16887" y="39148"/>
                  </a:cubicBezTo>
                  <a:cubicBezTo>
                    <a:pt x="18701" y="52727"/>
                    <a:pt x="19759" y="66421"/>
                    <a:pt x="21522" y="83921"/>
                  </a:cubicBezTo>
                  <a:close/>
                  <a:moveTo>
                    <a:pt x="33362" y="113296"/>
                  </a:moveTo>
                  <a:cubicBezTo>
                    <a:pt x="60365" y="102046"/>
                    <a:pt x="63892" y="94092"/>
                    <a:pt x="52204" y="75341"/>
                  </a:cubicBezTo>
                  <a:cubicBezTo>
                    <a:pt x="41020" y="83637"/>
                    <a:pt x="38198" y="96819"/>
                    <a:pt x="33362" y="1132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A11BDD1-0FB9-A5FA-CF81-1949BBBBC8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0632" y="2458652"/>
              <a:ext cx="69473" cy="180853"/>
            </a:xfrm>
            <a:custGeom>
              <a:avLst/>
              <a:gdLst>
                <a:gd name="connsiteX0" fmla="*/ 35115 w 69473"/>
                <a:gd name="connsiteY0" fmla="*/ 145399 h 180853"/>
                <a:gd name="connsiteX1" fmla="*/ 69474 w 69473"/>
                <a:gd name="connsiteY1" fmla="*/ 161933 h 180853"/>
                <a:gd name="connsiteX2" fmla="*/ 13099 w 69473"/>
                <a:gd name="connsiteY2" fmla="*/ 180853 h 180853"/>
                <a:gd name="connsiteX3" fmla="*/ 1713 w 69473"/>
                <a:gd name="connsiteY3" fmla="*/ 156876 h 180853"/>
                <a:gd name="connsiteX4" fmla="*/ 0 w 69473"/>
                <a:gd name="connsiteY4" fmla="*/ 18352 h 180853"/>
                <a:gd name="connsiteX5" fmla="*/ 3929 w 69473"/>
                <a:gd name="connsiteY5" fmla="*/ 0 h 180853"/>
                <a:gd name="connsiteX6" fmla="*/ 16928 w 69473"/>
                <a:gd name="connsiteY6" fmla="*/ 20625 h 180853"/>
                <a:gd name="connsiteX7" fmla="*/ 19950 w 69473"/>
                <a:gd name="connsiteY7" fmla="*/ 97273 h 180853"/>
                <a:gd name="connsiteX8" fmla="*/ 19950 w 69473"/>
                <a:gd name="connsiteY8" fmla="*/ 123808 h 180853"/>
                <a:gd name="connsiteX9" fmla="*/ 24283 w 69473"/>
                <a:gd name="connsiteY9" fmla="*/ 126308 h 180853"/>
                <a:gd name="connsiteX10" fmla="*/ 40707 w 69473"/>
                <a:gd name="connsiteY10" fmla="*/ 105683 h 180853"/>
                <a:gd name="connsiteX11" fmla="*/ 51186 w 69473"/>
                <a:gd name="connsiteY11" fmla="*/ 93296 h 180853"/>
                <a:gd name="connsiteX12" fmla="*/ 60809 w 69473"/>
                <a:gd name="connsiteY12" fmla="*/ 93467 h 180853"/>
                <a:gd name="connsiteX13" fmla="*/ 62622 w 69473"/>
                <a:gd name="connsiteY13" fmla="*/ 104092 h 180853"/>
                <a:gd name="connsiteX14" fmla="*/ 45896 w 69473"/>
                <a:gd name="connsiteY14" fmla="*/ 130058 h 180853"/>
                <a:gd name="connsiteX15" fmla="*/ 35014 w 69473"/>
                <a:gd name="connsiteY15" fmla="*/ 145342 h 1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73" h="180853">
                  <a:moveTo>
                    <a:pt x="35115" y="145399"/>
                  </a:moveTo>
                  <a:cubicBezTo>
                    <a:pt x="46097" y="150683"/>
                    <a:pt x="56224" y="155569"/>
                    <a:pt x="69474" y="161933"/>
                  </a:cubicBezTo>
                  <a:cubicBezTo>
                    <a:pt x="49523" y="177217"/>
                    <a:pt x="27205" y="153126"/>
                    <a:pt x="13099" y="180853"/>
                  </a:cubicBezTo>
                  <a:cubicBezTo>
                    <a:pt x="7960" y="170399"/>
                    <a:pt x="1914" y="163751"/>
                    <a:pt x="1713" y="156876"/>
                  </a:cubicBezTo>
                  <a:cubicBezTo>
                    <a:pt x="403" y="110739"/>
                    <a:pt x="151" y="64546"/>
                    <a:pt x="0" y="18352"/>
                  </a:cubicBezTo>
                  <a:cubicBezTo>
                    <a:pt x="0" y="12273"/>
                    <a:pt x="2519" y="6250"/>
                    <a:pt x="3929" y="0"/>
                  </a:cubicBezTo>
                  <a:cubicBezTo>
                    <a:pt x="17532" y="1704"/>
                    <a:pt x="16524" y="12102"/>
                    <a:pt x="16928" y="20625"/>
                  </a:cubicBezTo>
                  <a:cubicBezTo>
                    <a:pt x="18238" y="46137"/>
                    <a:pt x="19094" y="71705"/>
                    <a:pt x="19950" y="97273"/>
                  </a:cubicBezTo>
                  <a:cubicBezTo>
                    <a:pt x="20252" y="106137"/>
                    <a:pt x="19950" y="114944"/>
                    <a:pt x="19950" y="123808"/>
                  </a:cubicBezTo>
                  <a:cubicBezTo>
                    <a:pt x="21412" y="124660"/>
                    <a:pt x="22822" y="125455"/>
                    <a:pt x="24283" y="126308"/>
                  </a:cubicBezTo>
                  <a:cubicBezTo>
                    <a:pt x="29774" y="119433"/>
                    <a:pt x="35216" y="112558"/>
                    <a:pt x="40707" y="105683"/>
                  </a:cubicBezTo>
                  <a:cubicBezTo>
                    <a:pt x="44133" y="101421"/>
                    <a:pt x="47055" y="96364"/>
                    <a:pt x="51186" y="93296"/>
                  </a:cubicBezTo>
                  <a:cubicBezTo>
                    <a:pt x="53504" y="91535"/>
                    <a:pt x="58844" y="91591"/>
                    <a:pt x="60809" y="93467"/>
                  </a:cubicBezTo>
                  <a:cubicBezTo>
                    <a:pt x="62773" y="95342"/>
                    <a:pt x="63932" y="101648"/>
                    <a:pt x="62622" y="104092"/>
                  </a:cubicBezTo>
                  <a:cubicBezTo>
                    <a:pt x="57685" y="113183"/>
                    <a:pt x="51640" y="121535"/>
                    <a:pt x="45896" y="130058"/>
                  </a:cubicBezTo>
                  <a:cubicBezTo>
                    <a:pt x="42470" y="135171"/>
                    <a:pt x="38742" y="140115"/>
                    <a:pt x="35014" y="14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7AF4D05-0248-F548-B27B-99F4FEAB9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4057" y="6457230"/>
              <a:ext cx="128363" cy="92343"/>
            </a:xfrm>
            <a:custGeom>
              <a:avLst/>
              <a:gdLst>
                <a:gd name="connsiteX0" fmla="*/ 42688 w 128363"/>
                <a:gd name="connsiteY0" fmla="*/ 7074 h 92343"/>
                <a:gd name="connsiteX1" fmla="*/ 23241 w 128363"/>
                <a:gd name="connsiteY1" fmla="*/ 45483 h 92343"/>
                <a:gd name="connsiteX2" fmla="*/ 29639 w 128363"/>
                <a:gd name="connsiteY2" fmla="*/ 72756 h 92343"/>
                <a:gd name="connsiteX3" fmla="*/ 60876 w 128363"/>
                <a:gd name="connsiteY3" fmla="*/ 61279 h 92343"/>
                <a:gd name="connsiteX4" fmla="*/ 74428 w 128363"/>
                <a:gd name="connsiteY4" fmla="*/ 34233 h 92343"/>
                <a:gd name="connsiteX5" fmla="*/ 121383 w 128363"/>
                <a:gd name="connsiteY5" fmla="*/ 26903 h 92343"/>
                <a:gd name="connsiteX6" fmla="*/ 123549 w 128363"/>
                <a:gd name="connsiteY6" fmla="*/ 57586 h 92343"/>
                <a:gd name="connsiteX7" fmla="*/ 91960 w 128363"/>
                <a:gd name="connsiteY7" fmla="*/ 77643 h 92343"/>
                <a:gd name="connsiteX8" fmla="*/ 63093 w 128363"/>
                <a:gd name="connsiteY8" fmla="*/ 86734 h 92343"/>
                <a:gd name="connsiteX9" fmla="*/ 29035 w 128363"/>
                <a:gd name="connsiteY9" fmla="*/ 92245 h 92343"/>
                <a:gd name="connsiteX10" fmla="*/ 2233 w 128363"/>
                <a:gd name="connsiteY10" fmla="*/ 47131 h 92343"/>
                <a:gd name="connsiteX11" fmla="*/ 22990 w 128363"/>
                <a:gd name="connsiteY11" fmla="*/ 7188 h 92343"/>
                <a:gd name="connsiteX12" fmla="*/ 42688 w 128363"/>
                <a:gd name="connsiteY12" fmla="*/ 7074 h 92343"/>
                <a:gd name="connsiteX13" fmla="*/ 79819 w 128363"/>
                <a:gd name="connsiteY13" fmla="*/ 49631 h 92343"/>
                <a:gd name="connsiteX14" fmla="*/ 105009 w 128363"/>
                <a:gd name="connsiteY14" fmla="*/ 38040 h 92343"/>
                <a:gd name="connsiteX15" fmla="*/ 79819 w 128363"/>
                <a:gd name="connsiteY15" fmla="*/ 49631 h 9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363" h="92343">
                  <a:moveTo>
                    <a:pt x="42688" y="7074"/>
                  </a:moveTo>
                  <a:cubicBezTo>
                    <a:pt x="36038" y="19972"/>
                    <a:pt x="28733" y="32245"/>
                    <a:pt x="23241" y="45483"/>
                  </a:cubicBezTo>
                  <a:cubicBezTo>
                    <a:pt x="17801" y="58609"/>
                    <a:pt x="20823" y="68381"/>
                    <a:pt x="29639" y="72756"/>
                  </a:cubicBezTo>
                  <a:cubicBezTo>
                    <a:pt x="41177" y="78552"/>
                    <a:pt x="55636" y="72984"/>
                    <a:pt x="60876" y="61279"/>
                  </a:cubicBezTo>
                  <a:cubicBezTo>
                    <a:pt x="65006" y="52017"/>
                    <a:pt x="69188" y="42699"/>
                    <a:pt x="74428" y="34233"/>
                  </a:cubicBezTo>
                  <a:cubicBezTo>
                    <a:pt x="84504" y="17926"/>
                    <a:pt x="107326" y="14745"/>
                    <a:pt x="121383" y="26903"/>
                  </a:cubicBezTo>
                  <a:cubicBezTo>
                    <a:pt x="129745" y="34176"/>
                    <a:pt x="130753" y="46222"/>
                    <a:pt x="123549" y="57586"/>
                  </a:cubicBezTo>
                  <a:cubicBezTo>
                    <a:pt x="115840" y="69802"/>
                    <a:pt x="104303" y="74291"/>
                    <a:pt x="91960" y="77643"/>
                  </a:cubicBezTo>
                  <a:cubicBezTo>
                    <a:pt x="82237" y="80256"/>
                    <a:pt x="72866" y="84461"/>
                    <a:pt x="63093" y="86734"/>
                  </a:cubicBezTo>
                  <a:cubicBezTo>
                    <a:pt x="51858" y="89404"/>
                    <a:pt x="40270" y="92983"/>
                    <a:pt x="29035" y="92245"/>
                  </a:cubicBezTo>
                  <a:cubicBezTo>
                    <a:pt x="6968" y="90711"/>
                    <a:pt x="-5324" y="70313"/>
                    <a:pt x="2233" y="47131"/>
                  </a:cubicBezTo>
                  <a:cubicBezTo>
                    <a:pt x="6867" y="32813"/>
                    <a:pt x="14979" y="19631"/>
                    <a:pt x="22990" y="7188"/>
                  </a:cubicBezTo>
                  <a:cubicBezTo>
                    <a:pt x="28028" y="-653"/>
                    <a:pt x="35836" y="-3949"/>
                    <a:pt x="42688" y="7074"/>
                  </a:cubicBezTo>
                  <a:close/>
                  <a:moveTo>
                    <a:pt x="79819" y="49631"/>
                  </a:moveTo>
                  <a:cubicBezTo>
                    <a:pt x="93623" y="60825"/>
                    <a:pt x="98006" y="58949"/>
                    <a:pt x="105009" y="38040"/>
                  </a:cubicBezTo>
                  <a:cubicBezTo>
                    <a:pt x="95335" y="42472"/>
                    <a:pt x="88283" y="45768"/>
                    <a:pt x="79819" y="496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9D8DBFF-BF11-A236-48BF-2306723B4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02533" y="2664128"/>
              <a:ext cx="65966" cy="214121"/>
            </a:xfrm>
            <a:custGeom>
              <a:avLst/>
              <a:gdLst>
                <a:gd name="connsiteX0" fmla="*/ 24283 w 65966"/>
                <a:gd name="connsiteY0" fmla="*/ 213789 h 214121"/>
                <a:gd name="connsiteX1" fmla="*/ 31437 w 65966"/>
                <a:gd name="connsiteY1" fmla="*/ 190209 h 214121"/>
                <a:gd name="connsiteX2" fmla="*/ 33352 w 65966"/>
                <a:gd name="connsiteY2" fmla="*/ 64185 h 214121"/>
                <a:gd name="connsiteX3" fmla="*/ 11637 w 65966"/>
                <a:gd name="connsiteY3" fmla="*/ 24924 h 214121"/>
                <a:gd name="connsiteX4" fmla="*/ 2216 w 65966"/>
                <a:gd name="connsiteY4" fmla="*/ 14753 h 214121"/>
                <a:gd name="connsiteX5" fmla="*/ 0 w 65966"/>
                <a:gd name="connsiteY5" fmla="*/ 1799 h 214121"/>
                <a:gd name="connsiteX6" fmla="*/ 11890 w 65966"/>
                <a:gd name="connsiteY6" fmla="*/ 492 h 214121"/>
                <a:gd name="connsiteX7" fmla="*/ 51086 w 65966"/>
                <a:gd name="connsiteY7" fmla="*/ 44810 h 214121"/>
                <a:gd name="connsiteX8" fmla="*/ 56627 w 65966"/>
                <a:gd name="connsiteY8" fmla="*/ 187027 h 214121"/>
                <a:gd name="connsiteX9" fmla="*/ 24283 w 65966"/>
                <a:gd name="connsiteY9" fmla="*/ 213789 h 21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966" h="214121">
                  <a:moveTo>
                    <a:pt x="24283" y="213789"/>
                  </a:moveTo>
                  <a:cubicBezTo>
                    <a:pt x="27306" y="203846"/>
                    <a:pt x="29321" y="196970"/>
                    <a:pt x="31437" y="190209"/>
                  </a:cubicBezTo>
                  <a:cubicBezTo>
                    <a:pt x="44335" y="148447"/>
                    <a:pt x="45947" y="106004"/>
                    <a:pt x="33352" y="64185"/>
                  </a:cubicBezTo>
                  <a:cubicBezTo>
                    <a:pt x="29069" y="49981"/>
                    <a:pt x="19346" y="37708"/>
                    <a:pt x="11637" y="24924"/>
                  </a:cubicBezTo>
                  <a:cubicBezTo>
                    <a:pt x="9219" y="20947"/>
                    <a:pt x="4383" y="18787"/>
                    <a:pt x="2216" y="14753"/>
                  </a:cubicBezTo>
                  <a:cubicBezTo>
                    <a:pt x="352" y="11230"/>
                    <a:pt x="655" y="6174"/>
                    <a:pt x="0" y="1799"/>
                  </a:cubicBezTo>
                  <a:cubicBezTo>
                    <a:pt x="3980" y="1287"/>
                    <a:pt x="8564" y="-985"/>
                    <a:pt x="11890" y="492"/>
                  </a:cubicBezTo>
                  <a:cubicBezTo>
                    <a:pt x="30530" y="8731"/>
                    <a:pt x="43529" y="24697"/>
                    <a:pt x="51086" y="44810"/>
                  </a:cubicBezTo>
                  <a:cubicBezTo>
                    <a:pt x="68517" y="91174"/>
                    <a:pt x="70985" y="139016"/>
                    <a:pt x="56627" y="187027"/>
                  </a:cubicBezTo>
                  <a:cubicBezTo>
                    <a:pt x="52345" y="201402"/>
                    <a:pt x="46450" y="216573"/>
                    <a:pt x="24283" y="213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C0F0C0F-A234-21E1-3757-3648431DE2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90676" y="1035826"/>
              <a:ext cx="94768" cy="163636"/>
            </a:xfrm>
            <a:custGeom>
              <a:avLst/>
              <a:gdLst>
                <a:gd name="connsiteX0" fmla="*/ 94769 w 94768"/>
                <a:gd name="connsiteY0" fmla="*/ 145431 h 163636"/>
                <a:gd name="connsiteX1" fmla="*/ 41013 w 94768"/>
                <a:gd name="connsiteY1" fmla="*/ 159863 h 163636"/>
                <a:gd name="connsiteX2" fmla="*/ 8568 w 94768"/>
                <a:gd name="connsiteY2" fmla="*/ 128442 h 163636"/>
                <a:gd name="connsiteX3" fmla="*/ 40509 w 94768"/>
                <a:gd name="connsiteY3" fmla="*/ 5317 h 163636"/>
                <a:gd name="connsiteX4" fmla="*/ 67261 w 94768"/>
                <a:gd name="connsiteY4" fmla="*/ 4407 h 163636"/>
                <a:gd name="connsiteX5" fmla="*/ 73004 w 94768"/>
                <a:gd name="connsiteY5" fmla="*/ 16112 h 163636"/>
                <a:gd name="connsiteX6" fmla="*/ 63835 w 94768"/>
                <a:gd name="connsiteY6" fmla="*/ 23726 h 163636"/>
                <a:gd name="connsiteX7" fmla="*/ 33859 w 94768"/>
                <a:gd name="connsiteY7" fmla="*/ 45999 h 163636"/>
                <a:gd name="connsiteX8" fmla="*/ 26554 w 94768"/>
                <a:gd name="connsiteY8" fmla="*/ 105658 h 163636"/>
                <a:gd name="connsiteX9" fmla="*/ 69830 w 94768"/>
                <a:gd name="connsiteY9" fmla="*/ 143954 h 163636"/>
                <a:gd name="connsiteX10" fmla="*/ 94769 w 94768"/>
                <a:gd name="connsiteY10" fmla="*/ 145431 h 16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768" h="163636">
                  <a:moveTo>
                    <a:pt x="94769" y="145431"/>
                  </a:moveTo>
                  <a:cubicBezTo>
                    <a:pt x="79101" y="167306"/>
                    <a:pt x="59956" y="165715"/>
                    <a:pt x="41013" y="159863"/>
                  </a:cubicBezTo>
                  <a:cubicBezTo>
                    <a:pt x="26352" y="155318"/>
                    <a:pt x="15924" y="143499"/>
                    <a:pt x="8568" y="128442"/>
                  </a:cubicBezTo>
                  <a:cubicBezTo>
                    <a:pt x="-11130" y="88044"/>
                    <a:pt x="4639" y="27476"/>
                    <a:pt x="40509" y="5317"/>
                  </a:cubicBezTo>
                  <a:cubicBezTo>
                    <a:pt x="49427" y="-195"/>
                    <a:pt x="58495" y="-2809"/>
                    <a:pt x="67261" y="4407"/>
                  </a:cubicBezTo>
                  <a:cubicBezTo>
                    <a:pt x="70284" y="6907"/>
                    <a:pt x="73558" y="12589"/>
                    <a:pt x="73004" y="16112"/>
                  </a:cubicBezTo>
                  <a:cubicBezTo>
                    <a:pt x="72501" y="19351"/>
                    <a:pt x="66455" y="24408"/>
                    <a:pt x="63835" y="23726"/>
                  </a:cubicBezTo>
                  <a:cubicBezTo>
                    <a:pt x="46504" y="19294"/>
                    <a:pt x="39854" y="33328"/>
                    <a:pt x="33859" y="45999"/>
                  </a:cubicBezTo>
                  <a:cubicBezTo>
                    <a:pt x="25093" y="64465"/>
                    <a:pt x="21164" y="84635"/>
                    <a:pt x="26554" y="105658"/>
                  </a:cubicBezTo>
                  <a:cubicBezTo>
                    <a:pt x="32348" y="128329"/>
                    <a:pt x="48822" y="142817"/>
                    <a:pt x="69830" y="143954"/>
                  </a:cubicBezTo>
                  <a:cubicBezTo>
                    <a:pt x="78143" y="144408"/>
                    <a:pt x="86456" y="144920"/>
                    <a:pt x="94769" y="145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DEC8291-97F5-BB16-AA98-F24CBDB0F0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6097" y="1420066"/>
              <a:ext cx="90624" cy="133252"/>
            </a:xfrm>
            <a:custGeom>
              <a:avLst/>
              <a:gdLst>
                <a:gd name="connsiteX0" fmla="*/ 55164 w 90624"/>
                <a:gd name="connsiteY0" fmla="*/ 88921 h 133252"/>
                <a:gd name="connsiteX1" fmla="*/ 67306 w 90624"/>
                <a:gd name="connsiteY1" fmla="*/ 40114 h 133252"/>
                <a:gd name="connsiteX2" fmla="*/ 83629 w 90624"/>
                <a:gd name="connsiteY2" fmla="*/ 17159 h 133252"/>
                <a:gd name="connsiteX3" fmla="*/ 88466 w 90624"/>
                <a:gd name="connsiteY3" fmla="*/ 47103 h 133252"/>
                <a:gd name="connsiteX4" fmla="*/ 76979 w 90624"/>
                <a:gd name="connsiteY4" fmla="*/ 102444 h 133252"/>
                <a:gd name="connsiteX5" fmla="*/ 71437 w 90624"/>
                <a:gd name="connsiteY5" fmla="*/ 121137 h 133252"/>
                <a:gd name="connsiteX6" fmla="*/ 42418 w 90624"/>
                <a:gd name="connsiteY6" fmla="*/ 122785 h 133252"/>
                <a:gd name="connsiteX7" fmla="*/ 28261 w 90624"/>
                <a:gd name="connsiteY7" fmla="*/ 92160 h 133252"/>
                <a:gd name="connsiteX8" fmla="*/ 401 w 90624"/>
                <a:gd name="connsiteY8" fmla="*/ 16989 h 133252"/>
                <a:gd name="connsiteX9" fmla="*/ 3424 w 90624"/>
                <a:gd name="connsiteY9" fmla="*/ 0 h 133252"/>
                <a:gd name="connsiteX10" fmla="*/ 17934 w 90624"/>
                <a:gd name="connsiteY10" fmla="*/ 7557 h 133252"/>
                <a:gd name="connsiteX11" fmla="*/ 33752 w 90624"/>
                <a:gd name="connsiteY11" fmla="*/ 45455 h 133252"/>
                <a:gd name="connsiteX12" fmla="*/ 51335 w 90624"/>
                <a:gd name="connsiteY12" fmla="*/ 89660 h 133252"/>
                <a:gd name="connsiteX13" fmla="*/ 55214 w 90624"/>
                <a:gd name="connsiteY13" fmla="*/ 88864 h 13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4" h="133252">
                  <a:moveTo>
                    <a:pt x="55164" y="88921"/>
                  </a:moveTo>
                  <a:cubicBezTo>
                    <a:pt x="59144" y="72614"/>
                    <a:pt x="62721" y="56194"/>
                    <a:pt x="67306" y="40114"/>
                  </a:cubicBezTo>
                  <a:cubicBezTo>
                    <a:pt x="70077" y="30398"/>
                    <a:pt x="71084" y="17671"/>
                    <a:pt x="83629" y="17159"/>
                  </a:cubicBezTo>
                  <a:cubicBezTo>
                    <a:pt x="90884" y="16875"/>
                    <a:pt x="92496" y="26875"/>
                    <a:pt x="88466" y="47103"/>
                  </a:cubicBezTo>
                  <a:cubicBezTo>
                    <a:pt x="84788" y="65569"/>
                    <a:pt x="81009" y="84035"/>
                    <a:pt x="76979" y="102444"/>
                  </a:cubicBezTo>
                  <a:cubicBezTo>
                    <a:pt x="75568" y="108808"/>
                    <a:pt x="74107" y="115342"/>
                    <a:pt x="71437" y="121137"/>
                  </a:cubicBezTo>
                  <a:cubicBezTo>
                    <a:pt x="64434" y="136535"/>
                    <a:pt x="50781" y="137444"/>
                    <a:pt x="42418" y="122785"/>
                  </a:cubicBezTo>
                  <a:cubicBezTo>
                    <a:pt x="36926" y="113126"/>
                    <a:pt x="32393" y="102671"/>
                    <a:pt x="28261" y="92160"/>
                  </a:cubicBezTo>
                  <a:cubicBezTo>
                    <a:pt x="18588" y="67273"/>
                    <a:pt x="9016" y="42330"/>
                    <a:pt x="401" y="16989"/>
                  </a:cubicBezTo>
                  <a:cubicBezTo>
                    <a:pt x="-1161" y="12443"/>
                    <a:pt x="2265" y="5739"/>
                    <a:pt x="3424" y="0"/>
                  </a:cubicBezTo>
                  <a:cubicBezTo>
                    <a:pt x="8412" y="2443"/>
                    <a:pt x="15666" y="3295"/>
                    <a:pt x="17934" y="7557"/>
                  </a:cubicBezTo>
                  <a:cubicBezTo>
                    <a:pt x="24281" y="19432"/>
                    <a:pt x="28614" y="32728"/>
                    <a:pt x="33752" y="45455"/>
                  </a:cubicBezTo>
                  <a:cubicBezTo>
                    <a:pt x="39647" y="60171"/>
                    <a:pt x="45491" y="74944"/>
                    <a:pt x="51335" y="89660"/>
                  </a:cubicBezTo>
                  <a:cubicBezTo>
                    <a:pt x="52645" y="89376"/>
                    <a:pt x="53904" y="89148"/>
                    <a:pt x="55214" y="8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D9A85C1-A07F-15C9-8BD6-7BB0801300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1477" y="4207709"/>
              <a:ext cx="58319" cy="204470"/>
            </a:xfrm>
            <a:custGeom>
              <a:avLst/>
              <a:gdLst>
                <a:gd name="connsiteX0" fmla="*/ 54894 w 58319"/>
                <a:gd name="connsiteY0" fmla="*/ 203797 h 204470"/>
                <a:gd name="connsiteX1" fmla="*/ 23154 w 58319"/>
                <a:gd name="connsiteY1" fmla="*/ 192433 h 204470"/>
                <a:gd name="connsiteX2" fmla="*/ 835 w 58319"/>
                <a:gd name="connsiteY2" fmla="*/ 140330 h 204470"/>
                <a:gd name="connsiteX3" fmla="*/ 19778 w 58319"/>
                <a:gd name="connsiteY3" fmla="*/ 30728 h 204470"/>
                <a:gd name="connsiteX4" fmla="*/ 39930 w 58319"/>
                <a:gd name="connsiteY4" fmla="*/ 5046 h 204470"/>
                <a:gd name="connsiteX5" fmla="*/ 58319 w 58319"/>
                <a:gd name="connsiteY5" fmla="*/ 5784 h 204470"/>
                <a:gd name="connsiteX6" fmla="*/ 53432 w 58319"/>
                <a:gd name="connsiteY6" fmla="*/ 17375 h 204470"/>
                <a:gd name="connsiteX7" fmla="*/ 28041 w 58319"/>
                <a:gd name="connsiteY7" fmla="*/ 141751 h 204470"/>
                <a:gd name="connsiteX8" fmla="*/ 41946 w 58319"/>
                <a:gd name="connsiteY8" fmla="*/ 180103 h 204470"/>
                <a:gd name="connsiteX9" fmla="*/ 54894 w 58319"/>
                <a:gd name="connsiteY9" fmla="*/ 203797 h 20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19" h="204470">
                  <a:moveTo>
                    <a:pt x="54894" y="203797"/>
                  </a:moveTo>
                  <a:cubicBezTo>
                    <a:pt x="39024" y="206581"/>
                    <a:pt x="30661" y="200331"/>
                    <a:pt x="23154" y="192433"/>
                  </a:cubicBezTo>
                  <a:cubicBezTo>
                    <a:pt x="9803" y="178399"/>
                    <a:pt x="2296" y="161126"/>
                    <a:pt x="835" y="140330"/>
                  </a:cubicBezTo>
                  <a:cubicBezTo>
                    <a:pt x="-1885" y="101751"/>
                    <a:pt x="1440" y="64421"/>
                    <a:pt x="19778" y="30728"/>
                  </a:cubicBezTo>
                  <a:cubicBezTo>
                    <a:pt x="25018" y="21125"/>
                    <a:pt x="32474" y="12716"/>
                    <a:pt x="39930" y="5046"/>
                  </a:cubicBezTo>
                  <a:cubicBezTo>
                    <a:pt x="44566" y="273"/>
                    <a:pt x="51166" y="-3704"/>
                    <a:pt x="58319" y="5784"/>
                  </a:cubicBezTo>
                  <a:cubicBezTo>
                    <a:pt x="56908" y="9193"/>
                    <a:pt x="55750" y="13795"/>
                    <a:pt x="53432" y="17375"/>
                  </a:cubicBezTo>
                  <a:cubicBezTo>
                    <a:pt x="29049" y="54762"/>
                    <a:pt x="22701" y="97149"/>
                    <a:pt x="28041" y="141751"/>
                  </a:cubicBezTo>
                  <a:cubicBezTo>
                    <a:pt x="29603" y="155047"/>
                    <a:pt x="36706" y="167603"/>
                    <a:pt x="41946" y="180103"/>
                  </a:cubicBezTo>
                  <a:cubicBezTo>
                    <a:pt x="44918" y="187263"/>
                    <a:pt x="49301" y="193683"/>
                    <a:pt x="54894" y="2037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66081BE-CA01-893F-11F5-08B5B507D0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16623" y="5940580"/>
              <a:ext cx="92604" cy="124530"/>
            </a:xfrm>
            <a:custGeom>
              <a:avLst/>
              <a:gdLst>
                <a:gd name="connsiteX0" fmla="*/ 73027 w 92604"/>
                <a:gd name="connsiteY0" fmla="*/ 87414 h 124530"/>
                <a:gd name="connsiteX1" fmla="*/ 58014 w 92604"/>
                <a:gd name="connsiteY1" fmla="*/ 113834 h 124530"/>
                <a:gd name="connsiteX2" fmla="*/ 23856 w 92604"/>
                <a:gd name="connsiteY2" fmla="*/ 121448 h 124530"/>
                <a:gd name="connsiteX3" fmla="*/ 18213 w 92604"/>
                <a:gd name="connsiteY3" fmla="*/ 93948 h 124530"/>
                <a:gd name="connsiteX4" fmla="*/ 34838 w 92604"/>
                <a:gd name="connsiteY4" fmla="*/ 102755 h 124530"/>
                <a:gd name="connsiteX5" fmla="*/ 33982 w 92604"/>
                <a:gd name="connsiteY5" fmla="*/ 62414 h 124530"/>
                <a:gd name="connsiteX6" fmla="*/ 10252 w 92604"/>
                <a:gd name="connsiteY6" fmla="*/ 49857 h 124530"/>
                <a:gd name="connsiteX7" fmla="*/ 3552 w 92604"/>
                <a:gd name="connsiteY7" fmla="*/ 20879 h 124530"/>
                <a:gd name="connsiteX8" fmla="*/ 38213 w 92604"/>
                <a:gd name="connsiteY8" fmla="*/ 709 h 124530"/>
                <a:gd name="connsiteX9" fmla="*/ 48693 w 92604"/>
                <a:gd name="connsiteY9" fmla="*/ 10936 h 124530"/>
                <a:gd name="connsiteX10" fmla="*/ 38566 w 92604"/>
                <a:gd name="connsiteY10" fmla="*/ 20425 h 124530"/>
                <a:gd name="connsiteX11" fmla="*/ 26476 w 92604"/>
                <a:gd name="connsiteY11" fmla="*/ 24459 h 124530"/>
                <a:gd name="connsiteX12" fmla="*/ 21941 w 92604"/>
                <a:gd name="connsiteY12" fmla="*/ 30822 h 124530"/>
                <a:gd name="connsiteX13" fmla="*/ 70256 w 92604"/>
                <a:gd name="connsiteY13" fmla="*/ 64062 h 124530"/>
                <a:gd name="connsiteX14" fmla="*/ 73077 w 92604"/>
                <a:gd name="connsiteY14" fmla="*/ 44118 h 124530"/>
                <a:gd name="connsiteX15" fmla="*/ 83505 w 92604"/>
                <a:gd name="connsiteY15" fmla="*/ 34914 h 124530"/>
                <a:gd name="connsiteX16" fmla="*/ 92523 w 92604"/>
                <a:gd name="connsiteY16" fmla="*/ 42698 h 124530"/>
                <a:gd name="connsiteX17" fmla="*/ 90559 w 92604"/>
                <a:gd name="connsiteY17" fmla="*/ 89175 h 124530"/>
                <a:gd name="connsiteX18" fmla="*/ 72976 w 92604"/>
                <a:gd name="connsiteY18" fmla="*/ 87471 h 1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04" h="124530">
                  <a:moveTo>
                    <a:pt x="73027" y="87414"/>
                  </a:moveTo>
                  <a:cubicBezTo>
                    <a:pt x="68140" y="96277"/>
                    <a:pt x="64160" y="106164"/>
                    <a:pt x="58014" y="113834"/>
                  </a:cubicBezTo>
                  <a:cubicBezTo>
                    <a:pt x="49297" y="124744"/>
                    <a:pt x="33428" y="127357"/>
                    <a:pt x="23856" y="121448"/>
                  </a:cubicBezTo>
                  <a:cubicBezTo>
                    <a:pt x="15290" y="116221"/>
                    <a:pt x="13679" y="109346"/>
                    <a:pt x="18213" y="93948"/>
                  </a:cubicBezTo>
                  <a:cubicBezTo>
                    <a:pt x="23957" y="97016"/>
                    <a:pt x="29548" y="99971"/>
                    <a:pt x="34838" y="102755"/>
                  </a:cubicBezTo>
                  <a:cubicBezTo>
                    <a:pt x="53580" y="86789"/>
                    <a:pt x="53277" y="74346"/>
                    <a:pt x="33982" y="62414"/>
                  </a:cubicBezTo>
                  <a:cubicBezTo>
                    <a:pt x="26324" y="57697"/>
                    <a:pt x="17809" y="54743"/>
                    <a:pt x="10252" y="49857"/>
                  </a:cubicBezTo>
                  <a:cubicBezTo>
                    <a:pt x="-932" y="42641"/>
                    <a:pt x="-2644" y="33777"/>
                    <a:pt x="3552" y="20879"/>
                  </a:cubicBezTo>
                  <a:cubicBezTo>
                    <a:pt x="10153" y="7243"/>
                    <a:pt x="26173" y="-2814"/>
                    <a:pt x="38213" y="709"/>
                  </a:cubicBezTo>
                  <a:cubicBezTo>
                    <a:pt x="42244" y="1902"/>
                    <a:pt x="45217" y="7413"/>
                    <a:pt x="48693" y="10936"/>
                  </a:cubicBezTo>
                  <a:cubicBezTo>
                    <a:pt x="45368" y="14175"/>
                    <a:pt x="42345" y="18152"/>
                    <a:pt x="38566" y="20425"/>
                  </a:cubicBezTo>
                  <a:cubicBezTo>
                    <a:pt x="34939" y="22584"/>
                    <a:pt x="30355" y="22641"/>
                    <a:pt x="26476" y="24459"/>
                  </a:cubicBezTo>
                  <a:cubicBezTo>
                    <a:pt x="24813" y="25254"/>
                    <a:pt x="23856" y="28038"/>
                    <a:pt x="21941" y="30822"/>
                  </a:cubicBezTo>
                  <a:cubicBezTo>
                    <a:pt x="38062" y="41902"/>
                    <a:pt x="53731" y="52698"/>
                    <a:pt x="70256" y="64062"/>
                  </a:cubicBezTo>
                  <a:cubicBezTo>
                    <a:pt x="71011" y="57925"/>
                    <a:pt x="70759" y="50425"/>
                    <a:pt x="73077" y="44118"/>
                  </a:cubicBezTo>
                  <a:cubicBezTo>
                    <a:pt x="74638" y="39914"/>
                    <a:pt x="79575" y="35652"/>
                    <a:pt x="83505" y="34914"/>
                  </a:cubicBezTo>
                  <a:cubicBezTo>
                    <a:pt x="86175" y="34402"/>
                    <a:pt x="92473" y="39800"/>
                    <a:pt x="92523" y="42698"/>
                  </a:cubicBezTo>
                  <a:cubicBezTo>
                    <a:pt x="92776" y="58209"/>
                    <a:pt x="92523" y="73834"/>
                    <a:pt x="90559" y="89175"/>
                  </a:cubicBezTo>
                  <a:cubicBezTo>
                    <a:pt x="89601" y="96902"/>
                    <a:pt x="83404" y="96050"/>
                    <a:pt x="72976" y="87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AE926C4-EF14-742B-9A7F-B62A2528B3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2773" y="5861061"/>
              <a:ext cx="41995" cy="153466"/>
            </a:xfrm>
            <a:custGeom>
              <a:avLst/>
              <a:gdLst>
                <a:gd name="connsiteX0" fmla="*/ 30249 w 41995"/>
                <a:gd name="connsiteY0" fmla="*/ 153012 h 153466"/>
                <a:gd name="connsiteX1" fmla="*/ 22591 w 41995"/>
                <a:gd name="connsiteY1" fmla="*/ 115739 h 153466"/>
                <a:gd name="connsiteX2" fmla="*/ 14782 w 41995"/>
                <a:gd name="connsiteY2" fmla="*/ 139205 h 153466"/>
                <a:gd name="connsiteX3" fmla="*/ 222 w 41995"/>
                <a:gd name="connsiteY3" fmla="*/ 118012 h 153466"/>
                <a:gd name="connsiteX4" fmla="*/ 626 w 41995"/>
                <a:gd name="connsiteY4" fmla="*/ 14318 h 153466"/>
                <a:gd name="connsiteX5" fmla="*/ 7124 w 41995"/>
                <a:gd name="connsiteY5" fmla="*/ 0 h 153466"/>
                <a:gd name="connsiteX6" fmla="*/ 18359 w 41995"/>
                <a:gd name="connsiteY6" fmla="*/ 8466 h 153466"/>
                <a:gd name="connsiteX7" fmla="*/ 25715 w 41995"/>
                <a:gd name="connsiteY7" fmla="*/ 16477 h 153466"/>
                <a:gd name="connsiteX8" fmla="*/ 36395 w 41995"/>
                <a:gd name="connsiteY8" fmla="*/ 33182 h 153466"/>
                <a:gd name="connsiteX9" fmla="*/ 41987 w 41995"/>
                <a:gd name="connsiteY9" fmla="*/ 136421 h 153466"/>
                <a:gd name="connsiteX10" fmla="*/ 36849 w 41995"/>
                <a:gd name="connsiteY10" fmla="*/ 153467 h 153466"/>
                <a:gd name="connsiteX11" fmla="*/ 30199 w 41995"/>
                <a:gd name="connsiteY11" fmla="*/ 153069 h 15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95" h="153466">
                  <a:moveTo>
                    <a:pt x="30249" y="153012"/>
                  </a:moveTo>
                  <a:cubicBezTo>
                    <a:pt x="27881" y="141365"/>
                    <a:pt x="25463" y="129717"/>
                    <a:pt x="22591" y="115739"/>
                  </a:cubicBezTo>
                  <a:cubicBezTo>
                    <a:pt x="19719" y="124376"/>
                    <a:pt x="17351" y="131478"/>
                    <a:pt x="14782" y="139205"/>
                  </a:cubicBezTo>
                  <a:cubicBezTo>
                    <a:pt x="3295" y="137273"/>
                    <a:pt x="373" y="127842"/>
                    <a:pt x="222" y="118012"/>
                  </a:cubicBezTo>
                  <a:cubicBezTo>
                    <a:pt x="-181" y="83466"/>
                    <a:pt x="-29" y="48864"/>
                    <a:pt x="626" y="14318"/>
                  </a:cubicBezTo>
                  <a:cubicBezTo>
                    <a:pt x="726" y="9488"/>
                    <a:pt x="4857" y="4773"/>
                    <a:pt x="7124" y="0"/>
                  </a:cubicBezTo>
                  <a:cubicBezTo>
                    <a:pt x="10903" y="2784"/>
                    <a:pt x="14782" y="5397"/>
                    <a:pt x="18359" y="8466"/>
                  </a:cubicBezTo>
                  <a:cubicBezTo>
                    <a:pt x="21029" y="10795"/>
                    <a:pt x="23599" y="13466"/>
                    <a:pt x="25715" y="16477"/>
                  </a:cubicBezTo>
                  <a:cubicBezTo>
                    <a:pt x="29594" y="21875"/>
                    <a:pt x="35892" y="27272"/>
                    <a:pt x="36395" y="33182"/>
                  </a:cubicBezTo>
                  <a:cubicBezTo>
                    <a:pt x="39116" y="67500"/>
                    <a:pt x="40778" y="101989"/>
                    <a:pt x="41987" y="136421"/>
                  </a:cubicBezTo>
                  <a:cubicBezTo>
                    <a:pt x="42189" y="141990"/>
                    <a:pt x="38662" y="147785"/>
                    <a:pt x="36849" y="153467"/>
                  </a:cubicBezTo>
                  <a:cubicBezTo>
                    <a:pt x="34632" y="153353"/>
                    <a:pt x="32415" y="153183"/>
                    <a:pt x="30199" y="153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4D17D20-BCE9-9184-9218-21DAE060D6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7707" y="2526089"/>
              <a:ext cx="87269" cy="136650"/>
            </a:xfrm>
            <a:custGeom>
              <a:avLst/>
              <a:gdLst>
                <a:gd name="connsiteX0" fmla="*/ 15485 w 87269"/>
                <a:gd name="connsiteY0" fmla="*/ 21087 h 136650"/>
                <a:gd name="connsiteX1" fmla="*/ 2034 w 87269"/>
                <a:gd name="connsiteY1" fmla="*/ 24610 h 136650"/>
                <a:gd name="connsiteX2" fmla="*/ 69 w 87269"/>
                <a:gd name="connsiteY2" fmla="*/ 16712 h 136650"/>
                <a:gd name="connsiteX3" fmla="*/ 16594 w 87269"/>
                <a:gd name="connsiteY3" fmla="*/ 7 h 136650"/>
                <a:gd name="connsiteX4" fmla="*/ 33471 w 87269"/>
                <a:gd name="connsiteY4" fmla="*/ 16655 h 136650"/>
                <a:gd name="connsiteX5" fmla="*/ 39920 w 87269"/>
                <a:gd name="connsiteY5" fmla="*/ 35632 h 136650"/>
                <a:gd name="connsiteX6" fmla="*/ 57553 w 87269"/>
                <a:gd name="connsiteY6" fmla="*/ 11428 h 136650"/>
                <a:gd name="connsiteX7" fmla="*/ 68132 w 87269"/>
                <a:gd name="connsiteY7" fmla="*/ 1939 h 136650"/>
                <a:gd name="connsiteX8" fmla="*/ 76898 w 87269"/>
                <a:gd name="connsiteY8" fmla="*/ 13416 h 136650"/>
                <a:gd name="connsiteX9" fmla="*/ 86874 w 87269"/>
                <a:gd name="connsiteY9" fmla="*/ 76655 h 136650"/>
                <a:gd name="connsiteX10" fmla="*/ 83649 w 87269"/>
                <a:gd name="connsiteY10" fmla="*/ 110462 h 136650"/>
                <a:gd name="connsiteX11" fmla="*/ 43144 w 87269"/>
                <a:gd name="connsiteY11" fmla="*/ 136088 h 136650"/>
                <a:gd name="connsiteX12" fmla="*/ 23344 w 87269"/>
                <a:gd name="connsiteY12" fmla="*/ 116201 h 136650"/>
                <a:gd name="connsiteX13" fmla="*/ 37401 w 87269"/>
                <a:gd name="connsiteY13" fmla="*/ 93246 h 136650"/>
                <a:gd name="connsiteX14" fmla="*/ 46822 w 87269"/>
                <a:gd name="connsiteY14" fmla="*/ 113701 h 136650"/>
                <a:gd name="connsiteX15" fmla="*/ 59215 w 87269"/>
                <a:gd name="connsiteY15" fmla="*/ 43871 h 136650"/>
                <a:gd name="connsiteX16" fmla="*/ 15485 w 87269"/>
                <a:gd name="connsiteY16" fmla="*/ 20916 h 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269" h="136650">
                  <a:moveTo>
                    <a:pt x="15485" y="21087"/>
                  </a:moveTo>
                  <a:cubicBezTo>
                    <a:pt x="10548" y="22394"/>
                    <a:pt x="6467" y="23416"/>
                    <a:pt x="2034" y="24610"/>
                  </a:cubicBezTo>
                  <a:cubicBezTo>
                    <a:pt x="1127" y="21200"/>
                    <a:pt x="-334" y="18700"/>
                    <a:pt x="69" y="16712"/>
                  </a:cubicBezTo>
                  <a:cubicBezTo>
                    <a:pt x="2185" y="7109"/>
                    <a:pt x="7173" y="291"/>
                    <a:pt x="16594" y="7"/>
                  </a:cubicBezTo>
                  <a:cubicBezTo>
                    <a:pt x="26468" y="-277"/>
                    <a:pt x="30297" y="8019"/>
                    <a:pt x="33471" y="16655"/>
                  </a:cubicBezTo>
                  <a:cubicBezTo>
                    <a:pt x="35687" y="22621"/>
                    <a:pt x="37602" y="28757"/>
                    <a:pt x="39920" y="35632"/>
                  </a:cubicBezTo>
                  <a:cubicBezTo>
                    <a:pt x="51306" y="31314"/>
                    <a:pt x="53572" y="20916"/>
                    <a:pt x="57553" y="11428"/>
                  </a:cubicBezTo>
                  <a:cubicBezTo>
                    <a:pt x="59366" y="7053"/>
                    <a:pt x="64757" y="1598"/>
                    <a:pt x="68132" y="1939"/>
                  </a:cubicBezTo>
                  <a:cubicBezTo>
                    <a:pt x="71407" y="2280"/>
                    <a:pt x="76042" y="8814"/>
                    <a:pt x="76898" y="13416"/>
                  </a:cubicBezTo>
                  <a:cubicBezTo>
                    <a:pt x="80979" y="34326"/>
                    <a:pt x="84808" y="55405"/>
                    <a:pt x="86874" y="76655"/>
                  </a:cubicBezTo>
                  <a:cubicBezTo>
                    <a:pt x="87931" y="87735"/>
                    <a:pt x="86874" y="99951"/>
                    <a:pt x="83649" y="110462"/>
                  </a:cubicBezTo>
                  <a:cubicBezTo>
                    <a:pt x="77805" y="129554"/>
                    <a:pt x="60727" y="139156"/>
                    <a:pt x="43144" y="136088"/>
                  </a:cubicBezTo>
                  <a:cubicBezTo>
                    <a:pt x="32614" y="134269"/>
                    <a:pt x="25007" y="128076"/>
                    <a:pt x="23344" y="116201"/>
                  </a:cubicBezTo>
                  <a:cubicBezTo>
                    <a:pt x="21883" y="105462"/>
                    <a:pt x="26116" y="97110"/>
                    <a:pt x="37401" y="93246"/>
                  </a:cubicBezTo>
                  <a:cubicBezTo>
                    <a:pt x="40625" y="100235"/>
                    <a:pt x="43749" y="107053"/>
                    <a:pt x="46822" y="113701"/>
                  </a:cubicBezTo>
                  <a:cubicBezTo>
                    <a:pt x="69744" y="105690"/>
                    <a:pt x="72767" y="87337"/>
                    <a:pt x="59215" y="43871"/>
                  </a:cubicBezTo>
                  <a:cubicBezTo>
                    <a:pt x="33118" y="60917"/>
                    <a:pt x="30146" y="59439"/>
                    <a:pt x="15485" y="209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B3A9F7F-1960-0414-EA20-19B75DD855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6309" y="5138160"/>
              <a:ext cx="118887" cy="88028"/>
            </a:xfrm>
            <a:custGeom>
              <a:avLst/>
              <a:gdLst>
                <a:gd name="connsiteX0" fmla="*/ 65232 w 118887"/>
                <a:gd name="connsiteY0" fmla="*/ 69318 h 88028"/>
                <a:gd name="connsiteX1" fmla="*/ 90221 w 118887"/>
                <a:gd name="connsiteY1" fmla="*/ 33976 h 88028"/>
                <a:gd name="connsiteX2" fmla="*/ 92992 w 118887"/>
                <a:gd name="connsiteY2" fmla="*/ 22329 h 88028"/>
                <a:gd name="connsiteX3" fmla="*/ 103370 w 118887"/>
                <a:gd name="connsiteY3" fmla="*/ 15908 h 88028"/>
                <a:gd name="connsiteX4" fmla="*/ 113648 w 118887"/>
                <a:gd name="connsiteY4" fmla="*/ 25851 h 88028"/>
                <a:gd name="connsiteX5" fmla="*/ 118887 w 118887"/>
                <a:gd name="connsiteY5" fmla="*/ 86250 h 88028"/>
                <a:gd name="connsiteX6" fmla="*/ 92840 w 118887"/>
                <a:gd name="connsiteY6" fmla="*/ 75000 h 88028"/>
                <a:gd name="connsiteX7" fmla="*/ 25331 w 118887"/>
                <a:gd name="connsiteY7" fmla="*/ 52783 h 88028"/>
                <a:gd name="connsiteX8" fmla="*/ 15658 w 118887"/>
                <a:gd name="connsiteY8" fmla="*/ 75397 h 88028"/>
                <a:gd name="connsiteX9" fmla="*/ 4978 w 118887"/>
                <a:gd name="connsiteY9" fmla="*/ 80227 h 88028"/>
                <a:gd name="connsiteX10" fmla="*/ 191 w 118887"/>
                <a:gd name="connsiteY10" fmla="*/ 68749 h 88028"/>
                <a:gd name="connsiteX11" fmla="*/ 25130 w 118887"/>
                <a:gd name="connsiteY11" fmla="*/ 5908 h 88028"/>
                <a:gd name="connsiteX12" fmla="*/ 45231 w 118887"/>
                <a:gd name="connsiteY12" fmla="*/ 10795 h 88028"/>
                <a:gd name="connsiteX13" fmla="*/ 48204 w 118887"/>
                <a:gd name="connsiteY13" fmla="*/ 35113 h 88028"/>
                <a:gd name="connsiteX14" fmla="*/ 65232 w 118887"/>
                <a:gd name="connsiteY14" fmla="*/ 69318 h 8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887" h="88028">
                  <a:moveTo>
                    <a:pt x="65232" y="69318"/>
                  </a:moveTo>
                  <a:cubicBezTo>
                    <a:pt x="79691" y="61931"/>
                    <a:pt x="89112" y="51818"/>
                    <a:pt x="90221" y="33976"/>
                  </a:cubicBezTo>
                  <a:cubicBezTo>
                    <a:pt x="90473" y="29943"/>
                    <a:pt x="90876" y="25056"/>
                    <a:pt x="92992" y="22329"/>
                  </a:cubicBezTo>
                  <a:cubicBezTo>
                    <a:pt x="95511" y="19033"/>
                    <a:pt x="100448" y="15113"/>
                    <a:pt x="103370" y="15908"/>
                  </a:cubicBezTo>
                  <a:cubicBezTo>
                    <a:pt x="107400" y="17045"/>
                    <a:pt x="113144" y="21874"/>
                    <a:pt x="113648" y="25851"/>
                  </a:cubicBezTo>
                  <a:cubicBezTo>
                    <a:pt x="116217" y="45795"/>
                    <a:pt x="117275" y="65965"/>
                    <a:pt x="118887" y="86250"/>
                  </a:cubicBezTo>
                  <a:cubicBezTo>
                    <a:pt x="110574" y="88335"/>
                    <a:pt x="101859" y="84585"/>
                    <a:pt x="92840" y="75000"/>
                  </a:cubicBezTo>
                  <a:cubicBezTo>
                    <a:pt x="57020" y="96250"/>
                    <a:pt x="47297" y="93295"/>
                    <a:pt x="25331" y="52783"/>
                  </a:cubicBezTo>
                  <a:cubicBezTo>
                    <a:pt x="21855" y="61193"/>
                    <a:pt x="19638" y="68977"/>
                    <a:pt x="15658" y="75397"/>
                  </a:cubicBezTo>
                  <a:cubicBezTo>
                    <a:pt x="13693" y="78522"/>
                    <a:pt x="7799" y="81363"/>
                    <a:pt x="4978" y="80227"/>
                  </a:cubicBezTo>
                  <a:cubicBezTo>
                    <a:pt x="2358" y="79204"/>
                    <a:pt x="-816" y="71590"/>
                    <a:pt x="191" y="68749"/>
                  </a:cubicBezTo>
                  <a:cubicBezTo>
                    <a:pt x="7799" y="47499"/>
                    <a:pt x="15608" y="26135"/>
                    <a:pt x="25130" y="5908"/>
                  </a:cubicBezTo>
                  <a:cubicBezTo>
                    <a:pt x="29764" y="-3978"/>
                    <a:pt x="41805" y="-853"/>
                    <a:pt x="45231" y="10795"/>
                  </a:cubicBezTo>
                  <a:cubicBezTo>
                    <a:pt x="47448" y="18465"/>
                    <a:pt x="47498" y="26931"/>
                    <a:pt x="48204" y="35113"/>
                  </a:cubicBezTo>
                  <a:cubicBezTo>
                    <a:pt x="49362" y="48636"/>
                    <a:pt x="51932" y="61136"/>
                    <a:pt x="65232" y="693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12B0B11-06B5-9934-9ED4-BAA77D3CFA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1420" y="3612988"/>
              <a:ext cx="60328" cy="198882"/>
            </a:xfrm>
            <a:custGeom>
              <a:avLst/>
              <a:gdLst>
                <a:gd name="connsiteX0" fmla="*/ 60329 w 60328"/>
                <a:gd name="connsiteY0" fmla="*/ 7717 h 198882"/>
                <a:gd name="connsiteX1" fmla="*/ 50706 w 60328"/>
                <a:gd name="connsiteY1" fmla="*/ 197662 h 198882"/>
                <a:gd name="connsiteX2" fmla="*/ 25264 w 60328"/>
                <a:gd name="connsiteY2" fmla="*/ 189310 h 198882"/>
                <a:gd name="connsiteX3" fmla="*/ 779 w 60328"/>
                <a:gd name="connsiteY3" fmla="*/ 135787 h 198882"/>
                <a:gd name="connsiteX4" fmla="*/ 35945 w 60328"/>
                <a:gd name="connsiteY4" fmla="*/ 9365 h 198882"/>
                <a:gd name="connsiteX5" fmla="*/ 60329 w 60328"/>
                <a:gd name="connsiteY5" fmla="*/ 7774 h 19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28" h="198882">
                  <a:moveTo>
                    <a:pt x="60329" y="7717"/>
                  </a:moveTo>
                  <a:cubicBezTo>
                    <a:pt x="15339" y="106298"/>
                    <a:pt x="17052" y="125957"/>
                    <a:pt x="50706" y="197662"/>
                  </a:cubicBezTo>
                  <a:cubicBezTo>
                    <a:pt x="40126" y="201469"/>
                    <a:pt x="32418" y="195730"/>
                    <a:pt x="25264" y="189310"/>
                  </a:cubicBezTo>
                  <a:cubicBezTo>
                    <a:pt x="10049" y="175673"/>
                    <a:pt x="2694" y="156809"/>
                    <a:pt x="779" y="135787"/>
                  </a:cubicBezTo>
                  <a:cubicBezTo>
                    <a:pt x="-3553" y="88173"/>
                    <a:pt x="10452" y="46468"/>
                    <a:pt x="35945" y="9365"/>
                  </a:cubicBezTo>
                  <a:cubicBezTo>
                    <a:pt x="44559" y="-3135"/>
                    <a:pt x="48187" y="-2567"/>
                    <a:pt x="60329" y="77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D03F151-F49B-423D-AE53-E11352A12E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39540" y="3785760"/>
              <a:ext cx="74603" cy="147976"/>
            </a:xfrm>
            <a:custGeom>
              <a:avLst/>
              <a:gdLst>
                <a:gd name="connsiteX0" fmla="*/ 21114 w 74603"/>
                <a:gd name="connsiteY0" fmla="*/ 103129 h 147976"/>
                <a:gd name="connsiteX1" fmla="*/ 28620 w 74603"/>
                <a:gd name="connsiteY1" fmla="*/ 95515 h 147976"/>
                <a:gd name="connsiteX2" fmla="*/ 71242 w 74603"/>
                <a:gd name="connsiteY2" fmla="*/ 105572 h 147976"/>
                <a:gd name="connsiteX3" fmla="*/ 74516 w 74603"/>
                <a:gd name="connsiteY3" fmla="*/ 127277 h 147976"/>
                <a:gd name="connsiteX4" fmla="*/ 66204 w 74603"/>
                <a:gd name="connsiteY4" fmla="*/ 138641 h 147976"/>
                <a:gd name="connsiteX5" fmla="*/ 53810 w 74603"/>
                <a:gd name="connsiteY5" fmla="*/ 132447 h 147976"/>
                <a:gd name="connsiteX6" fmla="*/ 45246 w 74603"/>
                <a:gd name="connsiteY6" fmla="*/ 103697 h 147976"/>
                <a:gd name="connsiteX7" fmla="*/ 33810 w 74603"/>
                <a:gd name="connsiteY7" fmla="*/ 124038 h 147976"/>
                <a:gd name="connsiteX8" fmla="*/ 25044 w 74603"/>
                <a:gd name="connsiteY8" fmla="*/ 141084 h 147976"/>
                <a:gd name="connsiteX9" fmla="*/ 3832 w 74603"/>
                <a:gd name="connsiteY9" fmla="*/ 136595 h 147976"/>
                <a:gd name="connsiteX10" fmla="*/ 659 w 74603"/>
                <a:gd name="connsiteY10" fmla="*/ 114720 h 147976"/>
                <a:gd name="connsiteX11" fmla="*/ 4 w 74603"/>
                <a:gd name="connsiteY11" fmla="*/ 18299 h 147976"/>
                <a:gd name="connsiteX12" fmla="*/ 1515 w 74603"/>
                <a:gd name="connsiteY12" fmla="*/ 6253 h 147976"/>
                <a:gd name="connsiteX13" fmla="*/ 9778 w 74603"/>
                <a:gd name="connsiteY13" fmla="*/ 3 h 147976"/>
                <a:gd name="connsiteX14" fmla="*/ 18292 w 74603"/>
                <a:gd name="connsiteY14" fmla="*/ 5572 h 147976"/>
                <a:gd name="connsiteX15" fmla="*/ 21063 w 74603"/>
                <a:gd name="connsiteY15" fmla="*/ 27276 h 147976"/>
                <a:gd name="connsiteX16" fmla="*/ 21164 w 74603"/>
                <a:gd name="connsiteY16" fmla="*/ 103072 h 14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03" h="147976">
                  <a:moveTo>
                    <a:pt x="21114" y="103129"/>
                  </a:moveTo>
                  <a:cubicBezTo>
                    <a:pt x="26453" y="97731"/>
                    <a:pt x="27613" y="96708"/>
                    <a:pt x="28620" y="95515"/>
                  </a:cubicBezTo>
                  <a:cubicBezTo>
                    <a:pt x="47109" y="73015"/>
                    <a:pt x="62928" y="76652"/>
                    <a:pt x="71242" y="105572"/>
                  </a:cubicBezTo>
                  <a:cubicBezTo>
                    <a:pt x="73256" y="112561"/>
                    <a:pt x="75020" y="120175"/>
                    <a:pt x="74516" y="127277"/>
                  </a:cubicBezTo>
                  <a:cubicBezTo>
                    <a:pt x="74215" y="131538"/>
                    <a:pt x="69629" y="137902"/>
                    <a:pt x="66204" y="138641"/>
                  </a:cubicBezTo>
                  <a:cubicBezTo>
                    <a:pt x="62425" y="139436"/>
                    <a:pt x="55724" y="136197"/>
                    <a:pt x="53810" y="132447"/>
                  </a:cubicBezTo>
                  <a:cubicBezTo>
                    <a:pt x="50032" y="124947"/>
                    <a:pt x="48672" y="115913"/>
                    <a:pt x="45246" y="103697"/>
                  </a:cubicBezTo>
                  <a:cubicBezTo>
                    <a:pt x="40409" y="112220"/>
                    <a:pt x="36983" y="118072"/>
                    <a:pt x="33810" y="124038"/>
                  </a:cubicBezTo>
                  <a:cubicBezTo>
                    <a:pt x="30786" y="129663"/>
                    <a:pt x="28721" y="136084"/>
                    <a:pt x="25044" y="141084"/>
                  </a:cubicBezTo>
                  <a:cubicBezTo>
                    <a:pt x="17134" y="151823"/>
                    <a:pt x="7510" y="149777"/>
                    <a:pt x="3832" y="136595"/>
                  </a:cubicBezTo>
                  <a:cubicBezTo>
                    <a:pt x="1868" y="129606"/>
                    <a:pt x="760" y="122050"/>
                    <a:pt x="659" y="114720"/>
                  </a:cubicBezTo>
                  <a:cubicBezTo>
                    <a:pt x="155" y="82561"/>
                    <a:pt x="54" y="50458"/>
                    <a:pt x="4" y="18299"/>
                  </a:cubicBezTo>
                  <a:cubicBezTo>
                    <a:pt x="4" y="14208"/>
                    <a:pt x="-147" y="9549"/>
                    <a:pt x="1515" y="6253"/>
                  </a:cubicBezTo>
                  <a:cubicBezTo>
                    <a:pt x="3027" y="3242"/>
                    <a:pt x="6856" y="117"/>
                    <a:pt x="9778" y="3"/>
                  </a:cubicBezTo>
                  <a:cubicBezTo>
                    <a:pt x="12699" y="-110"/>
                    <a:pt x="17537" y="2844"/>
                    <a:pt x="18292" y="5572"/>
                  </a:cubicBezTo>
                  <a:cubicBezTo>
                    <a:pt x="20206" y="12446"/>
                    <a:pt x="20962" y="19947"/>
                    <a:pt x="21063" y="27276"/>
                  </a:cubicBezTo>
                  <a:cubicBezTo>
                    <a:pt x="21365" y="50913"/>
                    <a:pt x="21164" y="74549"/>
                    <a:pt x="21164" y="1030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8AB3DED0-5120-4FBB-02BC-E1674F3208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3679" y="4399975"/>
              <a:ext cx="111541" cy="94985"/>
            </a:xfrm>
            <a:custGeom>
              <a:avLst/>
              <a:gdLst>
                <a:gd name="connsiteX0" fmla="*/ 111542 w 111541"/>
                <a:gd name="connsiteY0" fmla="*/ 88975 h 94985"/>
                <a:gd name="connsiteX1" fmla="*/ 76578 w 111541"/>
                <a:gd name="connsiteY1" fmla="*/ 86702 h 94985"/>
                <a:gd name="connsiteX2" fmla="*/ 46199 w 111541"/>
                <a:gd name="connsiteY2" fmla="*/ 92554 h 94985"/>
                <a:gd name="connsiteX3" fmla="*/ 21311 w 111541"/>
                <a:gd name="connsiteY3" fmla="*/ 71191 h 94985"/>
                <a:gd name="connsiteX4" fmla="*/ 0 w 111541"/>
                <a:gd name="connsiteY4" fmla="*/ 92213 h 94985"/>
                <a:gd name="connsiteX5" fmla="*/ 3426 w 111541"/>
                <a:gd name="connsiteY5" fmla="*/ 67441 h 94985"/>
                <a:gd name="connsiteX6" fmla="*/ 26047 w 111541"/>
                <a:gd name="connsiteY6" fmla="*/ 8520 h 94985"/>
                <a:gd name="connsiteX7" fmla="*/ 42420 w 111541"/>
                <a:gd name="connsiteY7" fmla="*/ 2497 h 94985"/>
                <a:gd name="connsiteX8" fmla="*/ 52446 w 111541"/>
                <a:gd name="connsiteY8" fmla="*/ 74998 h 94985"/>
                <a:gd name="connsiteX9" fmla="*/ 70986 w 111541"/>
                <a:gd name="connsiteY9" fmla="*/ 41872 h 94985"/>
                <a:gd name="connsiteX10" fmla="*/ 72901 w 111541"/>
                <a:gd name="connsiteY10" fmla="*/ 27440 h 94985"/>
                <a:gd name="connsiteX11" fmla="*/ 84085 w 111541"/>
                <a:gd name="connsiteY11" fmla="*/ 19031 h 94985"/>
                <a:gd name="connsiteX12" fmla="*/ 92599 w 111541"/>
                <a:gd name="connsiteY12" fmla="*/ 27725 h 94985"/>
                <a:gd name="connsiteX13" fmla="*/ 93909 w 111541"/>
                <a:gd name="connsiteY13" fmla="*/ 47327 h 94985"/>
                <a:gd name="connsiteX14" fmla="*/ 111542 w 111541"/>
                <a:gd name="connsiteY14" fmla="*/ 88918 h 9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41" h="94985">
                  <a:moveTo>
                    <a:pt x="111542" y="88975"/>
                  </a:moveTo>
                  <a:cubicBezTo>
                    <a:pt x="100509" y="97685"/>
                    <a:pt x="88820" y="96930"/>
                    <a:pt x="76578" y="86702"/>
                  </a:cubicBezTo>
                  <a:cubicBezTo>
                    <a:pt x="65393" y="89202"/>
                    <a:pt x="54915" y="94941"/>
                    <a:pt x="46199" y="92554"/>
                  </a:cubicBezTo>
                  <a:cubicBezTo>
                    <a:pt x="37483" y="90168"/>
                    <a:pt x="30581" y="79600"/>
                    <a:pt x="21311" y="71191"/>
                  </a:cubicBezTo>
                  <a:cubicBezTo>
                    <a:pt x="13754" y="73747"/>
                    <a:pt x="19296" y="96646"/>
                    <a:pt x="0" y="92213"/>
                  </a:cubicBezTo>
                  <a:cubicBezTo>
                    <a:pt x="1058" y="83975"/>
                    <a:pt x="756" y="75054"/>
                    <a:pt x="3426" y="67441"/>
                  </a:cubicBezTo>
                  <a:cubicBezTo>
                    <a:pt x="10328" y="47497"/>
                    <a:pt x="18540" y="28179"/>
                    <a:pt x="26047" y="8520"/>
                  </a:cubicBezTo>
                  <a:cubicBezTo>
                    <a:pt x="29372" y="-174"/>
                    <a:pt x="34360" y="-2276"/>
                    <a:pt x="42420" y="2497"/>
                  </a:cubicBezTo>
                  <a:cubicBezTo>
                    <a:pt x="49020" y="25225"/>
                    <a:pt x="35468" y="52838"/>
                    <a:pt x="52446" y="74998"/>
                  </a:cubicBezTo>
                  <a:cubicBezTo>
                    <a:pt x="66703" y="68009"/>
                    <a:pt x="67812" y="54088"/>
                    <a:pt x="70986" y="41872"/>
                  </a:cubicBezTo>
                  <a:cubicBezTo>
                    <a:pt x="72195" y="37213"/>
                    <a:pt x="70784" y="31190"/>
                    <a:pt x="72901" y="27440"/>
                  </a:cubicBezTo>
                  <a:cubicBezTo>
                    <a:pt x="75218" y="23406"/>
                    <a:pt x="80054" y="19543"/>
                    <a:pt x="84085" y="19031"/>
                  </a:cubicBezTo>
                  <a:cubicBezTo>
                    <a:pt x="86755" y="18747"/>
                    <a:pt x="91591" y="23974"/>
                    <a:pt x="92599" y="27725"/>
                  </a:cubicBezTo>
                  <a:cubicBezTo>
                    <a:pt x="94262" y="33861"/>
                    <a:pt x="93506" y="40793"/>
                    <a:pt x="93909" y="47327"/>
                  </a:cubicBezTo>
                  <a:cubicBezTo>
                    <a:pt x="94866" y="63690"/>
                    <a:pt x="94312" y="80736"/>
                    <a:pt x="111542" y="88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BC61ACE-FE4D-DB2B-26CE-B2D771523F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0421" y="5825621"/>
              <a:ext cx="121620" cy="101391"/>
            </a:xfrm>
            <a:custGeom>
              <a:avLst/>
              <a:gdLst>
                <a:gd name="connsiteX0" fmla="*/ 121571 w 121620"/>
                <a:gd name="connsiteY0" fmla="*/ 61349 h 101391"/>
                <a:gd name="connsiteX1" fmla="*/ 114719 w 121620"/>
                <a:gd name="connsiteY1" fmla="*/ 86861 h 101391"/>
                <a:gd name="connsiteX2" fmla="*/ 608 w 121620"/>
                <a:gd name="connsiteY2" fmla="*/ 99020 h 101391"/>
                <a:gd name="connsiteX3" fmla="*/ 12397 w 121620"/>
                <a:gd name="connsiteY3" fmla="*/ 83736 h 101391"/>
                <a:gd name="connsiteX4" fmla="*/ 77740 w 121620"/>
                <a:gd name="connsiteY4" fmla="*/ 75724 h 101391"/>
                <a:gd name="connsiteX5" fmla="*/ 88168 w 121620"/>
                <a:gd name="connsiteY5" fmla="*/ 74588 h 101391"/>
                <a:gd name="connsiteX6" fmla="*/ 80007 w 121620"/>
                <a:gd name="connsiteY6" fmla="*/ 57599 h 101391"/>
                <a:gd name="connsiteX7" fmla="*/ 74869 w 121620"/>
                <a:gd name="connsiteY7" fmla="*/ 57656 h 101391"/>
                <a:gd name="connsiteX8" fmla="*/ 31088 w 121620"/>
                <a:gd name="connsiteY8" fmla="*/ 25213 h 101391"/>
                <a:gd name="connsiteX9" fmla="*/ 38897 w 121620"/>
                <a:gd name="connsiteY9" fmla="*/ 212 h 101391"/>
                <a:gd name="connsiteX10" fmla="*/ 49728 w 121620"/>
                <a:gd name="connsiteY10" fmla="*/ 21917 h 101391"/>
                <a:gd name="connsiteX11" fmla="*/ 55976 w 121620"/>
                <a:gd name="connsiteY11" fmla="*/ 46235 h 101391"/>
                <a:gd name="connsiteX12" fmla="*/ 76228 w 121620"/>
                <a:gd name="connsiteY12" fmla="*/ 26236 h 101391"/>
                <a:gd name="connsiteX13" fmla="*/ 88622 w 121620"/>
                <a:gd name="connsiteY13" fmla="*/ 12599 h 101391"/>
                <a:gd name="connsiteX14" fmla="*/ 94970 w 121620"/>
                <a:gd name="connsiteY14" fmla="*/ 31462 h 101391"/>
                <a:gd name="connsiteX15" fmla="*/ 121621 w 121620"/>
                <a:gd name="connsiteY15" fmla="*/ 61235 h 10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20" h="101391">
                  <a:moveTo>
                    <a:pt x="121571" y="61349"/>
                  </a:moveTo>
                  <a:cubicBezTo>
                    <a:pt x="119001" y="70895"/>
                    <a:pt x="116886" y="78736"/>
                    <a:pt x="114719" y="86861"/>
                  </a:cubicBezTo>
                  <a:cubicBezTo>
                    <a:pt x="81670" y="98622"/>
                    <a:pt x="21768" y="105213"/>
                    <a:pt x="608" y="99020"/>
                  </a:cubicBezTo>
                  <a:cubicBezTo>
                    <a:pt x="-2112" y="87599"/>
                    <a:pt x="4739" y="84758"/>
                    <a:pt x="12397" y="83736"/>
                  </a:cubicBezTo>
                  <a:cubicBezTo>
                    <a:pt x="34161" y="80781"/>
                    <a:pt x="55976" y="78338"/>
                    <a:pt x="77740" y="75724"/>
                  </a:cubicBezTo>
                  <a:cubicBezTo>
                    <a:pt x="80611" y="75383"/>
                    <a:pt x="83483" y="75099"/>
                    <a:pt x="88168" y="74588"/>
                  </a:cubicBezTo>
                  <a:cubicBezTo>
                    <a:pt x="85045" y="68054"/>
                    <a:pt x="82426" y="62656"/>
                    <a:pt x="80007" y="57599"/>
                  </a:cubicBezTo>
                  <a:cubicBezTo>
                    <a:pt x="77589" y="57599"/>
                    <a:pt x="75977" y="57088"/>
                    <a:pt x="74869" y="57656"/>
                  </a:cubicBezTo>
                  <a:cubicBezTo>
                    <a:pt x="48419" y="71747"/>
                    <a:pt x="32499" y="60270"/>
                    <a:pt x="31088" y="25213"/>
                  </a:cubicBezTo>
                  <a:cubicBezTo>
                    <a:pt x="30736" y="16065"/>
                    <a:pt x="27410" y="2031"/>
                    <a:pt x="38897" y="212"/>
                  </a:cubicBezTo>
                  <a:cubicBezTo>
                    <a:pt x="53054" y="-2004"/>
                    <a:pt x="47411" y="13678"/>
                    <a:pt x="49728" y="21917"/>
                  </a:cubicBezTo>
                  <a:cubicBezTo>
                    <a:pt x="51996" y="30099"/>
                    <a:pt x="53961" y="38395"/>
                    <a:pt x="55976" y="46235"/>
                  </a:cubicBezTo>
                  <a:cubicBezTo>
                    <a:pt x="69427" y="44815"/>
                    <a:pt x="72652" y="35270"/>
                    <a:pt x="76228" y="26236"/>
                  </a:cubicBezTo>
                  <a:cubicBezTo>
                    <a:pt x="78798" y="19758"/>
                    <a:pt x="79503" y="9929"/>
                    <a:pt x="88622" y="12599"/>
                  </a:cubicBezTo>
                  <a:cubicBezTo>
                    <a:pt x="97035" y="15042"/>
                    <a:pt x="94516" y="24303"/>
                    <a:pt x="94970" y="31462"/>
                  </a:cubicBezTo>
                  <a:cubicBezTo>
                    <a:pt x="96582" y="57486"/>
                    <a:pt x="97741" y="58736"/>
                    <a:pt x="121621" y="61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002882B-9208-7D7C-12CE-AA7E313298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4996" y="1299444"/>
              <a:ext cx="96870" cy="155814"/>
            </a:xfrm>
            <a:custGeom>
              <a:avLst/>
              <a:gdLst>
                <a:gd name="connsiteX0" fmla="*/ 96820 w 96870"/>
                <a:gd name="connsiteY0" fmla="*/ 142213 h 155814"/>
                <a:gd name="connsiteX1" fmla="*/ 82965 w 96870"/>
                <a:gd name="connsiteY1" fmla="*/ 151361 h 155814"/>
                <a:gd name="connsiteX2" fmla="*/ 33392 w 96870"/>
                <a:gd name="connsiteY2" fmla="*/ 151361 h 155814"/>
                <a:gd name="connsiteX3" fmla="*/ 746 w 96870"/>
                <a:gd name="connsiteY3" fmla="*/ 91701 h 155814"/>
                <a:gd name="connsiteX4" fmla="*/ 11577 w 96870"/>
                <a:gd name="connsiteY4" fmla="*/ 59826 h 155814"/>
                <a:gd name="connsiteX5" fmla="*/ 71529 w 96870"/>
                <a:gd name="connsiteY5" fmla="*/ 3917 h 155814"/>
                <a:gd name="connsiteX6" fmla="*/ 96115 w 96870"/>
                <a:gd name="connsiteY6" fmla="*/ 11019 h 155814"/>
                <a:gd name="connsiteX7" fmla="*/ 85282 w 96870"/>
                <a:gd name="connsiteY7" fmla="*/ 18292 h 155814"/>
                <a:gd name="connsiteX8" fmla="*/ 35558 w 96870"/>
                <a:gd name="connsiteY8" fmla="*/ 65622 h 155814"/>
                <a:gd name="connsiteX9" fmla="*/ 64325 w 96870"/>
                <a:gd name="connsiteY9" fmla="*/ 137043 h 155814"/>
                <a:gd name="connsiteX10" fmla="*/ 95863 w 96870"/>
                <a:gd name="connsiteY10" fmla="*/ 137213 h 155814"/>
                <a:gd name="connsiteX11" fmla="*/ 96870 w 96870"/>
                <a:gd name="connsiteY11" fmla="*/ 142270 h 15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70" h="155814">
                  <a:moveTo>
                    <a:pt x="96820" y="142213"/>
                  </a:moveTo>
                  <a:cubicBezTo>
                    <a:pt x="92236" y="145338"/>
                    <a:pt x="87953" y="149599"/>
                    <a:pt x="82965" y="151361"/>
                  </a:cubicBezTo>
                  <a:cubicBezTo>
                    <a:pt x="66541" y="157213"/>
                    <a:pt x="49816" y="157383"/>
                    <a:pt x="33392" y="151361"/>
                  </a:cubicBezTo>
                  <a:cubicBezTo>
                    <a:pt x="10317" y="142895"/>
                    <a:pt x="-3436" y="118690"/>
                    <a:pt x="746" y="91701"/>
                  </a:cubicBezTo>
                  <a:cubicBezTo>
                    <a:pt x="2458" y="80622"/>
                    <a:pt x="6186" y="69201"/>
                    <a:pt x="11577" y="59826"/>
                  </a:cubicBezTo>
                  <a:cubicBezTo>
                    <a:pt x="26187" y="34258"/>
                    <a:pt x="47297" y="16644"/>
                    <a:pt x="71529" y="3917"/>
                  </a:cubicBezTo>
                  <a:cubicBezTo>
                    <a:pt x="79993" y="-515"/>
                    <a:pt x="89717" y="-4322"/>
                    <a:pt x="96115" y="11019"/>
                  </a:cubicBezTo>
                  <a:cubicBezTo>
                    <a:pt x="92286" y="13633"/>
                    <a:pt x="88960" y="16360"/>
                    <a:pt x="85282" y="18292"/>
                  </a:cubicBezTo>
                  <a:cubicBezTo>
                    <a:pt x="64980" y="29087"/>
                    <a:pt x="48706" y="45508"/>
                    <a:pt x="35558" y="65622"/>
                  </a:cubicBezTo>
                  <a:cubicBezTo>
                    <a:pt x="12836" y="100338"/>
                    <a:pt x="26086" y="133122"/>
                    <a:pt x="64325" y="137043"/>
                  </a:cubicBezTo>
                  <a:cubicBezTo>
                    <a:pt x="74754" y="138122"/>
                    <a:pt x="85333" y="137213"/>
                    <a:pt x="95863" y="137213"/>
                  </a:cubicBezTo>
                  <a:cubicBezTo>
                    <a:pt x="96216" y="138917"/>
                    <a:pt x="96517" y="140622"/>
                    <a:pt x="96870" y="1422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7E3784D1-190C-8691-6855-08E744EF32B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62470" y="1378920"/>
              <a:ext cx="82231" cy="128529"/>
            </a:xfrm>
            <a:custGeom>
              <a:avLst/>
              <a:gdLst>
                <a:gd name="connsiteX0" fmla="*/ 82231 w 82231"/>
                <a:gd name="connsiteY0" fmla="*/ 69101 h 128529"/>
                <a:gd name="connsiteX1" fmla="*/ 71047 w 82231"/>
                <a:gd name="connsiteY1" fmla="*/ 109954 h 128529"/>
                <a:gd name="connsiteX2" fmla="*/ 24798 w 82231"/>
                <a:gd name="connsiteY2" fmla="*/ 118363 h 128529"/>
                <a:gd name="connsiteX3" fmla="*/ 1120 w 82231"/>
                <a:gd name="connsiteY3" fmla="*/ 39839 h 128529"/>
                <a:gd name="connsiteX4" fmla="*/ 24143 w 82231"/>
                <a:gd name="connsiteY4" fmla="*/ 5407 h 128529"/>
                <a:gd name="connsiteX5" fmla="*/ 70292 w 82231"/>
                <a:gd name="connsiteY5" fmla="*/ 22226 h 128529"/>
                <a:gd name="connsiteX6" fmla="*/ 82181 w 82231"/>
                <a:gd name="connsiteY6" fmla="*/ 69101 h 128529"/>
                <a:gd name="connsiteX7" fmla="*/ 47520 w 82231"/>
                <a:gd name="connsiteY7" fmla="*/ 108817 h 128529"/>
                <a:gd name="connsiteX8" fmla="*/ 51751 w 82231"/>
                <a:gd name="connsiteY8" fmla="*/ 27282 h 128529"/>
                <a:gd name="connsiteX9" fmla="*/ 35176 w 82231"/>
                <a:gd name="connsiteY9" fmla="*/ 20237 h 128529"/>
                <a:gd name="connsiteX10" fmla="*/ 22431 w 82231"/>
                <a:gd name="connsiteY10" fmla="*/ 34726 h 128529"/>
                <a:gd name="connsiteX11" fmla="*/ 47470 w 82231"/>
                <a:gd name="connsiteY11" fmla="*/ 108817 h 1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1" h="128529">
                  <a:moveTo>
                    <a:pt x="82231" y="69101"/>
                  </a:moveTo>
                  <a:cubicBezTo>
                    <a:pt x="78352" y="83760"/>
                    <a:pt x="76589" y="97965"/>
                    <a:pt x="71047" y="109954"/>
                  </a:cubicBezTo>
                  <a:cubicBezTo>
                    <a:pt x="61274" y="130920"/>
                    <a:pt x="40064" y="134726"/>
                    <a:pt x="24798" y="118363"/>
                  </a:cubicBezTo>
                  <a:cubicBezTo>
                    <a:pt x="5099" y="97226"/>
                    <a:pt x="-3213" y="70578"/>
                    <a:pt x="1120" y="39839"/>
                  </a:cubicBezTo>
                  <a:cubicBezTo>
                    <a:pt x="3336" y="23987"/>
                    <a:pt x="12807" y="13248"/>
                    <a:pt x="24143" y="5407"/>
                  </a:cubicBezTo>
                  <a:cubicBezTo>
                    <a:pt x="40567" y="-5956"/>
                    <a:pt x="61475" y="1032"/>
                    <a:pt x="70292" y="22226"/>
                  </a:cubicBezTo>
                  <a:cubicBezTo>
                    <a:pt x="76337" y="36714"/>
                    <a:pt x="78352" y="53362"/>
                    <a:pt x="82181" y="69101"/>
                  </a:cubicBezTo>
                  <a:close/>
                  <a:moveTo>
                    <a:pt x="47520" y="108817"/>
                  </a:moveTo>
                  <a:cubicBezTo>
                    <a:pt x="65404" y="87624"/>
                    <a:pt x="67571" y="46771"/>
                    <a:pt x="51751" y="27282"/>
                  </a:cubicBezTo>
                  <a:cubicBezTo>
                    <a:pt x="48073" y="22737"/>
                    <a:pt x="40064" y="18987"/>
                    <a:pt x="35176" y="20237"/>
                  </a:cubicBezTo>
                  <a:cubicBezTo>
                    <a:pt x="30089" y="21601"/>
                    <a:pt x="24294" y="28703"/>
                    <a:pt x="22431" y="34726"/>
                  </a:cubicBezTo>
                  <a:cubicBezTo>
                    <a:pt x="14924" y="59044"/>
                    <a:pt x="25755" y="90408"/>
                    <a:pt x="47470" y="108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A68779-6937-62BB-C658-066F03B393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7235" y="4807568"/>
              <a:ext cx="63399" cy="198051"/>
            </a:xfrm>
            <a:custGeom>
              <a:avLst/>
              <a:gdLst>
                <a:gd name="connsiteX0" fmla="*/ 63399 w 63399"/>
                <a:gd name="connsiteY0" fmla="*/ 7520 h 198051"/>
                <a:gd name="connsiteX1" fmla="*/ 45816 w 63399"/>
                <a:gd name="connsiteY1" fmla="*/ 193658 h 198051"/>
                <a:gd name="connsiteX2" fmla="*/ 19518 w 63399"/>
                <a:gd name="connsiteY2" fmla="*/ 188430 h 198051"/>
                <a:gd name="connsiteX3" fmla="*/ 223 w 63399"/>
                <a:gd name="connsiteY3" fmla="*/ 131839 h 198051"/>
                <a:gd name="connsiteX4" fmla="*/ 35438 w 63399"/>
                <a:gd name="connsiteY4" fmla="*/ 13486 h 198051"/>
                <a:gd name="connsiteX5" fmla="*/ 47227 w 63399"/>
                <a:gd name="connsiteY5" fmla="*/ 2634 h 198051"/>
                <a:gd name="connsiteX6" fmla="*/ 63399 w 63399"/>
                <a:gd name="connsiteY6" fmla="*/ 7520 h 19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99" h="198051">
                  <a:moveTo>
                    <a:pt x="63399" y="7520"/>
                  </a:moveTo>
                  <a:cubicBezTo>
                    <a:pt x="23448" y="76214"/>
                    <a:pt x="11709" y="115192"/>
                    <a:pt x="45816" y="193658"/>
                  </a:cubicBezTo>
                  <a:cubicBezTo>
                    <a:pt x="35388" y="201896"/>
                    <a:pt x="27126" y="197635"/>
                    <a:pt x="19518" y="188430"/>
                  </a:cubicBezTo>
                  <a:cubicBezTo>
                    <a:pt x="6369" y="172464"/>
                    <a:pt x="1079" y="152294"/>
                    <a:pt x="223" y="131839"/>
                  </a:cubicBezTo>
                  <a:cubicBezTo>
                    <a:pt x="-1641" y="87691"/>
                    <a:pt x="8031" y="46952"/>
                    <a:pt x="35438" y="13486"/>
                  </a:cubicBezTo>
                  <a:cubicBezTo>
                    <a:pt x="38864" y="9339"/>
                    <a:pt x="42895" y="5532"/>
                    <a:pt x="47227" y="2634"/>
                  </a:cubicBezTo>
                  <a:cubicBezTo>
                    <a:pt x="53676" y="-1684"/>
                    <a:pt x="59721" y="-1116"/>
                    <a:pt x="63399" y="75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4A163B-0921-0EA7-D16A-0947F01B0D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8135" y="5671133"/>
              <a:ext cx="90534" cy="162144"/>
            </a:xfrm>
            <a:custGeom>
              <a:avLst/>
              <a:gdLst>
                <a:gd name="connsiteX0" fmla="*/ 71238 w 90534"/>
                <a:gd name="connsiteY0" fmla="*/ 162144 h 162144"/>
                <a:gd name="connsiteX1" fmla="*/ 50683 w 90534"/>
                <a:gd name="connsiteY1" fmla="*/ 106235 h 162144"/>
                <a:gd name="connsiteX2" fmla="*/ 29523 w 90534"/>
                <a:gd name="connsiteY2" fmla="*/ 114473 h 162144"/>
                <a:gd name="connsiteX3" fmla="*/ 15014 w 90534"/>
                <a:gd name="connsiteY3" fmla="*/ 119530 h 162144"/>
                <a:gd name="connsiteX4" fmla="*/ 0 w 90534"/>
                <a:gd name="connsiteY4" fmla="*/ 114132 h 162144"/>
                <a:gd name="connsiteX5" fmla="*/ 7658 w 90534"/>
                <a:gd name="connsiteY5" fmla="*/ 98734 h 162144"/>
                <a:gd name="connsiteX6" fmla="*/ 36023 w 90534"/>
                <a:gd name="connsiteY6" fmla="*/ 86121 h 162144"/>
                <a:gd name="connsiteX7" fmla="*/ 51137 w 90534"/>
                <a:gd name="connsiteY7" fmla="*/ 80439 h 162144"/>
                <a:gd name="connsiteX8" fmla="*/ 45594 w 90534"/>
                <a:gd name="connsiteY8" fmla="*/ 27597 h 162144"/>
                <a:gd name="connsiteX9" fmla="*/ 52396 w 90534"/>
                <a:gd name="connsiteY9" fmla="*/ 666 h 162144"/>
                <a:gd name="connsiteX10" fmla="*/ 71842 w 90534"/>
                <a:gd name="connsiteY10" fmla="*/ 18052 h 162144"/>
                <a:gd name="connsiteX11" fmla="*/ 72851 w 90534"/>
                <a:gd name="connsiteY11" fmla="*/ 27825 h 162144"/>
                <a:gd name="connsiteX12" fmla="*/ 75370 w 90534"/>
                <a:gd name="connsiteY12" fmla="*/ 62200 h 162144"/>
                <a:gd name="connsiteX13" fmla="*/ 90534 w 90534"/>
                <a:gd name="connsiteY13" fmla="*/ 83450 h 162144"/>
                <a:gd name="connsiteX14" fmla="*/ 76226 w 90534"/>
                <a:gd name="connsiteY14" fmla="*/ 121178 h 162144"/>
                <a:gd name="connsiteX15" fmla="*/ 71188 w 90534"/>
                <a:gd name="connsiteY15" fmla="*/ 162144 h 16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534" h="162144">
                  <a:moveTo>
                    <a:pt x="71238" y="162144"/>
                  </a:moveTo>
                  <a:cubicBezTo>
                    <a:pt x="49978" y="149701"/>
                    <a:pt x="57888" y="126348"/>
                    <a:pt x="50683" y="106235"/>
                  </a:cubicBezTo>
                  <a:cubicBezTo>
                    <a:pt x="43781" y="108905"/>
                    <a:pt x="36677" y="111689"/>
                    <a:pt x="29523" y="114473"/>
                  </a:cubicBezTo>
                  <a:cubicBezTo>
                    <a:pt x="24687" y="116348"/>
                    <a:pt x="19851" y="119587"/>
                    <a:pt x="15014" y="119530"/>
                  </a:cubicBezTo>
                  <a:cubicBezTo>
                    <a:pt x="9976" y="119416"/>
                    <a:pt x="5038" y="116064"/>
                    <a:pt x="0" y="114132"/>
                  </a:cubicBezTo>
                  <a:cubicBezTo>
                    <a:pt x="2470" y="108848"/>
                    <a:pt x="3779" y="101234"/>
                    <a:pt x="7658" y="98734"/>
                  </a:cubicBezTo>
                  <a:cubicBezTo>
                    <a:pt x="16424" y="93166"/>
                    <a:pt x="26450" y="90098"/>
                    <a:pt x="36023" y="86121"/>
                  </a:cubicBezTo>
                  <a:cubicBezTo>
                    <a:pt x="40758" y="84189"/>
                    <a:pt x="45544" y="82541"/>
                    <a:pt x="51137" y="80439"/>
                  </a:cubicBezTo>
                  <a:cubicBezTo>
                    <a:pt x="50683" y="62314"/>
                    <a:pt x="54009" y="44814"/>
                    <a:pt x="45594" y="27597"/>
                  </a:cubicBezTo>
                  <a:cubicBezTo>
                    <a:pt x="39700" y="15609"/>
                    <a:pt x="44133" y="3279"/>
                    <a:pt x="52396" y="666"/>
                  </a:cubicBezTo>
                  <a:cubicBezTo>
                    <a:pt x="61616" y="-2232"/>
                    <a:pt x="69173" y="4473"/>
                    <a:pt x="71842" y="18052"/>
                  </a:cubicBezTo>
                  <a:cubicBezTo>
                    <a:pt x="72447" y="21234"/>
                    <a:pt x="72599" y="24586"/>
                    <a:pt x="72851" y="27825"/>
                  </a:cubicBezTo>
                  <a:cubicBezTo>
                    <a:pt x="73757" y="39302"/>
                    <a:pt x="75269" y="50723"/>
                    <a:pt x="75370" y="62200"/>
                  </a:cubicBezTo>
                  <a:cubicBezTo>
                    <a:pt x="75471" y="72825"/>
                    <a:pt x="76579" y="81859"/>
                    <a:pt x="90534" y="83450"/>
                  </a:cubicBezTo>
                  <a:cubicBezTo>
                    <a:pt x="74865" y="93337"/>
                    <a:pt x="75269" y="106916"/>
                    <a:pt x="76226" y="121178"/>
                  </a:cubicBezTo>
                  <a:cubicBezTo>
                    <a:pt x="77132" y="134644"/>
                    <a:pt x="79500" y="148621"/>
                    <a:pt x="71188" y="162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FA9F873-27E1-4198-BBBE-B10D1A239F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61817" y="2814300"/>
              <a:ext cx="90388" cy="151402"/>
            </a:xfrm>
            <a:custGeom>
              <a:avLst/>
              <a:gdLst>
                <a:gd name="connsiteX0" fmla="*/ 66388 w 90388"/>
                <a:gd name="connsiteY0" fmla="*/ 102878 h 151402"/>
                <a:gd name="connsiteX1" fmla="*/ 33590 w 90388"/>
                <a:gd name="connsiteY1" fmla="*/ 103559 h 151402"/>
                <a:gd name="connsiteX2" fmla="*/ 4420 w 90388"/>
                <a:gd name="connsiteY2" fmla="*/ 87650 h 151402"/>
                <a:gd name="connsiteX3" fmla="*/ 37 w 90388"/>
                <a:gd name="connsiteY3" fmla="*/ 23957 h 151402"/>
                <a:gd name="connsiteX4" fmla="*/ 3463 w 90388"/>
                <a:gd name="connsiteY4" fmla="*/ 7422 h 151402"/>
                <a:gd name="connsiteX5" fmla="*/ 15251 w 90388"/>
                <a:gd name="connsiteY5" fmla="*/ 36 h 151402"/>
                <a:gd name="connsiteX6" fmla="*/ 22103 w 90388"/>
                <a:gd name="connsiteY6" fmla="*/ 12138 h 151402"/>
                <a:gd name="connsiteX7" fmla="*/ 23464 w 90388"/>
                <a:gd name="connsiteY7" fmla="*/ 78332 h 151402"/>
                <a:gd name="connsiteX8" fmla="*/ 24925 w 90388"/>
                <a:gd name="connsiteY8" fmla="*/ 85718 h 151402"/>
                <a:gd name="connsiteX9" fmla="*/ 59283 w 90388"/>
                <a:gd name="connsiteY9" fmla="*/ 77877 h 151402"/>
                <a:gd name="connsiteX10" fmla="*/ 88353 w 90388"/>
                <a:gd name="connsiteY10" fmla="*/ 95548 h 151402"/>
                <a:gd name="connsiteX11" fmla="*/ 78529 w 90388"/>
                <a:gd name="connsiteY11" fmla="*/ 130776 h 151402"/>
                <a:gd name="connsiteX12" fmla="*/ 37772 w 90388"/>
                <a:gd name="connsiteY12" fmla="*/ 151401 h 151402"/>
                <a:gd name="connsiteX13" fmla="*/ 24068 w 90388"/>
                <a:gd name="connsiteY13" fmla="*/ 143048 h 151402"/>
                <a:gd name="connsiteX14" fmla="*/ 33288 w 90388"/>
                <a:gd name="connsiteY14" fmla="*/ 131230 h 151402"/>
                <a:gd name="connsiteX15" fmla="*/ 66388 w 90388"/>
                <a:gd name="connsiteY15" fmla="*/ 102934 h 15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388" h="151402">
                  <a:moveTo>
                    <a:pt x="66388" y="102878"/>
                  </a:moveTo>
                  <a:cubicBezTo>
                    <a:pt x="53944" y="88673"/>
                    <a:pt x="43515" y="97139"/>
                    <a:pt x="33590" y="103559"/>
                  </a:cubicBezTo>
                  <a:cubicBezTo>
                    <a:pt x="10415" y="118446"/>
                    <a:pt x="8551" y="118219"/>
                    <a:pt x="4420" y="87650"/>
                  </a:cubicBezTo>
                  <a:cubicBezTo>
                    <a:pt x="1598" y="66627"/>
                    <a:pt x="994" y="45264"/>
                    <a:pt x="37" y="23957"/>
                  </a:cubicBezTo>
                  <a:cubicBezTo>
                    <a:pt x="-215" y="18445"/>
                    <a:pt x="793" y="11854"/>
                    <a:pt x="3463" y="7422"/>
                  </a:cubicBezTo>
                  <a:cubicBezTo>
                    <a:pt x="5831" y="3502"/>
                    <a:pt x="11473" y="-419"/>
                    <a:pt x="15251" y="36"/>
                  </a:cubicBezTo>
                  <a:cubicBezTo>
                    <a:pt x="17972" y="377"/>
                    <a:pt x="21902" y="7707"/>
                    <a:pt x="22103" y="12138"/>
                  </a:cubicBezTo>
                  <a:cubicBezTo>
                    <a:pt x="23111" y="34184"/>
                    <a:pt x="23010" y="56230"/>
                    <a:pt x="23464" y="78332"/>
                  </a:cubicBezTo>
                  <a:cubicBezTo>
                    <a:pt x="23514" y="81343"/>
                    <a:pt x="24622" y="84355"/>
                    <a:pt x="24925" y="85718"/>
                  </a:cubicBezTo>
                  <a:cubicBezTo>
                    <a:pt x="36915" y="82821"/>
                    <a:pt x="47998" y="78787"/>
                    <a:pt x="59283" y="77877"/>
                  </a:cubicBezTo>
                  <a:cubicBezTo>
                    <a:pt x="71476" y="76912"/>
                    <a:pt x="82963" y="82253"/>
                    <a:pt x="88353" y="95548"/>
                  </a:cubicBezTo>
                  <a:cubicBezTo>
                    <a:pt x="94046" y="109582"/>
                    <a:pt x="86842" y="120719"/>
                    <a:pt x="78529" y="130776"/>
                  </a:cubicBezTo>
                  <a:cubicBezTo>
                    <a:pt x="67446" y="144128"/>
                    <a:pt x="53541" y="150946"/>
                    <a:pt x="37772" y="151401"/>
                  </a:cubicBezTo>
                  <a:cubicBezTo>
                    <a:pt x="33288" y="151514"/>
                    <a:pt x="28653" y="146003"/>
                    <a:pt x="24068" y="143048"/>
                  </a:cubicBezTo>
                  <a:cubicBezTo>
                    <a:pt x="27091" y="139014"/>
                    <a:pt x="29408" y="133276"/>
                    <a:pt x="33288" y="131230"/>
                  </a:cubicBezTo>
                  <a:cubicBezTo>
                    <a:pt x="45731" y="124582"/>
                    <a:pt x="59032" y="119753"/>
                    <a:pt x="66388" y="1029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844CF95A-DBFD-2294-4044-8AE947D7BD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11195" y="2413822"/>
              <a:ext cx="85416" cy="153500"/>
            </a:xfrm>
            <a:custGeom>
              <a:avLst/>
              <a:gdLst>
                <a:gd name="connsiteX0" fmla="*/ 46060 w 85416"/>
                <a:gd name="connsiteY0" fmla="*/ 102103 h 153500"/>
                <a:gd name="connsiteX1" fmla="*/ 52710 w 85416"/>
                <a:gd name="connsiteY1" fmla="*/ 131194 h 153500"/>
                <a:gd name="connsiteX2" fmla="*/ 61779 w 85416"/>
                <a:gd name="connsiteY2" fmla="*/ 123069 h 153500"/>
                <a:gd name="connsiteX3" fmla="*/ 55482 w 85416"/>
                <a:gd name="connsiteY3" fmla="*/ 54262 h 153500"/>
                <a:gd name="connsiteX4" fmla="*/ 3438 w 85416"/>
                <a:gd name="connsiteY4" fmla="*/ 42671 h 153500"/>
                <a:gd name="connsiteX5" fmla="*/ 12759 w 85416"/>
                <a:gd name="connsiteY5" fmla="*/ 0 h 153500"/>
                <a:gd name="connsiteX6" fmla="*/ 17192 w 85416"/>
                <a:gd name="connsiteY6" fmla="*/ 19148 h 153500"/>
                <a:gd name="connsiteX7" fmla="*/ 28729 w 85416"/>
                <a:gd name="connsiteY7" fmla="*/ 42557 h 153500"/>
                <a:gd name="connsiteX8" fmla="*/ 50393 w 85416"/>
                <a:gd name="connsiteY8" fmla="*/ 29432 h 153500"/>
                <a:gd name="connsiteX9" fmla="*/ 52862 w 85416"/>
                <a:gd name="connsiteY9" fmla="*/ 22671 h 153500"/>
                <a:gd name="connsiteX10" fmla="*/ 61880 w 85416"/>
                <a:gd name="connsiteY10" fmla="*/ 14773 h 153500"/>
                <a:gd name="connsiteX11" fmla="*/ 70394 w 85416"/>
                <a:gd name="connsiteY11" fmla="*/ 23466 h 153500"/>
                <a:gd name="connsiteX12" fmla="*/ 84652 w 85416"/>
                <a:gd name="connsiteY12" fmla="*/ 105569 h 153500"/>
                <a:gd name="connsiteX13" fmla="*/ 76439 w 85416"/>
                <a:gd name="connsiteY13" fmla="*/ 142558 h 153500"/>
                <a:gd name="connsiteX14" fmla="*/ 46564 w 85416"/>
                <a:gd name="connsiteY14" fmla="*/ 151251 h 153500"/>
                <a:gd name="connsiteX15" fmla="*/ 32962 w 85416"/>
                <a:gd name="connsiteY15" fmla="*/ 131137 h 153500"/>
                <a:gd name="connsiteX16" fmla="*/ 46110 w 85416"/>
                <a:gd name="connsiteY16" fmla="*/ 102217 h 15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416" h="153500">
                  <a:moveTo>
                    <a:pt x="46060" y="102103"/>
                  </a:moveTo>
                  <a:cubicBezTo>
                    <a:pt x="48378" y="112217"/>
                    <a:pt x="50242" y="120342"/>
                    <a:pt x="52710" y="131194"/>
                  </a:cubicBezTo>
                  <a:cubicBezTo>
                    <a:pt x="56993" y="127501"/>
                    <a:pt x="61174" y="125740"/>
                    <a:pt x="61779" y="123069"/>
                  </a:cubicBezTo>
                  <a:cubicBezTo>
                    <a:pt x="66868" y="99830"/>
                    <a:pt x="61224" y="77728"/>
                    <a:pt x="55482" y="54262"/>
                  </a:cubicBezTo>
                  <a:cubicBezTo>
                    <a:pt x="36135" y="59546"/>
                    <a:pt x="15933" y="69205"/>
                    <a:pt x="3438" y="42671"/>
                  </a:cubicBezTo>
                  <a:cubicBezTo>
                    <a:pt x="-3513" y="27898"/>
                    <a:pt x="316" y="11818"/>
                    <a:pt x="12759" y="0"/>
                  </a:cubicBezTo>
                  <a:cubicBezTo>
                    <a:pt x="21475" y="4205"/>
                    <a:pt x="16940" y="12443"/>
                    <a:pt x="17192" y="19148"/>
                  </a:cubicBezTo>
                  <a:cubicBezTo>
                    <a:pt x="17545" y="29205"/>
                    <a:pt x="17596" y="40285"/>
                    <a:pt x="28729" y="42557"/>
                  </a:cubicBezTo>
                  <a:cubicBezTo>
                    <a:pt x="38101" y="44432"/>
                    <a:pt x="45506" y="38637"/>
                    <a:pt x="50393" y="29432"/>
                  </a:cubicBezTo>
                  <a:cubicBezTo>
                    <a:pt x="51501" y="27330"/>
                    <a:pt x="51451" y="24318"/>
                    <a:pt x="52862" y="22671"/>
                  </a:cubicBezTo>
                  <a:cubicBezTo>
                    <a:pt x="55532" y="19489"/>
                    <a:pt x="59008" y="14546"/>
                    <a:pt x="61880" y="14773"/>
                  </a:cubicBezTo>
                  <a:cubicBezTo>
                    <a:pt x="65003" y="15000"/>
                    <a:pt x="69689" y="19830"/>
                    <a:pt x="70394" y="23466"/>
                  </a:cubicBezTo>
                  <a:cubicBezTo>
                    <a:pt x="75684" y="50682"/>
                    <a:pt x="80722" y="78069"/>
                    <a:pt x="84652" y="105569"/>
                  </a:cubicBezTo>
                  <a:cubicBezTo>
                    <a:pt x="86515" y="118637"/>
                    <a:pt x="85407" y="132046"/>
                    <a:pt x="76439" y="142558"/>
                  </a:cubicBezTo>
                  <a:cubicBezTo>
                    <a:pt x="68077" y="152331"/>
                    <a:pt x="57044" y="156421"/>
                    <a:pt x="46564" y="151251"/>
                  </a:cubicBezTo>
                  <a:cubicBezTo>
                    <a:pt x="40468" y="148240"/>
                    <a:pt x="34926" y="138921"/>
                    <a:pt x="32962" y="131137"/>
                  </a:cubicBezTo>
                  <a:cubicBezTo>
                    <a:pt x="29939" y="119376"/>
                    <a:pt x="34674" y="109319"/>
                    <a:pt x="46110" y="1022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449EFB7-B97A-34FE-C0D6-26DFB62A09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3865" y="6149715"/>
              <a:ext cx="61410" cy="217428"/>
            </a:xfrm>
            <a:custGeom>
              <a:avLst/>
              <a:gdLst>
                <a:gd name="connsiteX0" fmla="*/ 58942 w 61410"/>
                <a:gd name="connsiteY0" fmla="*/ 217429 h 217428"/>
                <a:gd name="connsiteX1" fmla="*/ 41612 w 61410"/>
                <a:gd name="connsiteY1" fmla="*/ 211918 h 217428"/>
                <a:gd name="connsiteX2" fmla="*/ 12946 w 61410"/>
                <a:gd name="connsiteY2" fmla="*/ 175667 h 217428"/>
                <a:gd name="connsiteX3" fmla="*/ 15465 w 61410"/>
                <a:gd name="connsiteY3" fmla="*/ 21632 h 217428"/>
                <a:gd name="connsiteX4" fmla="*/ 39093 w 61410"/>
                <a:gd name="connsiteY4" fmla="*/ 41 h 217428"/>
                <a:gd name="connsiteX5" fmla="*/ 35718 w 61410"/>
                <a:gd name="connsiteY5" fmla="*/ 18393 h 217428"/>
                <a:gd name="connsiteX6" fmla="*/ 25793 w 61410"/>
                <a:gd name="connsiteY6" fmla="*/ 128281 h 217428"/>
                <a:gd name="connsiteX7" fmla="*/ 51536 w 61410"/>
                <a:gd name="connsiteY7" fmla="*/ 195383 h 217428"/>
                <a:gd name="connsiteX8" fmla="*/ 61411 w 61410"/>
                <a:gd name="connsiteY8" fmla="*/ 210895 h 217428"/>
                <a:gd name="connsiteX9" fmla="*/ 58942 w 61410"/>
                <a:gd name="connsiteY9" fmla="*/ 217372 h 21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10" h="217428">
                  <a:moveTo>
                    <a:pt x="58942" y="217429"/>
                  </a:moveTo>
                  <a:cubicBezTo>
                    <a:pt x="53149" y="215668"/>
                    <a:pt x="46650" y="215213"/>
                    <a:pt x="41612" y="211918"/>
                  </a:cubicBezTo>
                  <a:cubicBezTo>
                    <a:pt x="28664" y="203509"/>
                    <a:pt x="18890" y="191577"/>
                    <a:pt x="12946" y="175667"/>
                  </a:cubicBezTo>
                  <a:cubicBezTo>
                    <a:pt x="-6401" y="123849"/>
                    <a:pt x="-2824" y="72428"/>
                    <a:pt x="15465" y="21632"/>
                  </a:cubicBezTo>
                  <a:cubicBezTo>
                    <a:pt x="19041" y="11803"/>
                    <a:pt x="22618" y="-811"/>
                    <a:pt x="39093" y="41"/>
                  </a:cubicBezTo>
                  <a:cubicBezTo>
                    <a:pt x="37884" y="6860"/>
                    <a:pt x="37329" y="12825"/>
                    <a:pt x="35718" y="18393"/>
                  </a:cubicBezTo>
                  <a:cubicBezTo>
                    <a:pt x="25339" y="54246"/>
                    <a:pt x="21661" y="91064"/>
                    <a:pt x="25793" y="128281"/>
                  </a:cubicBezTo>
                  <a:cubicBezTo>
                    <a:pt x="28563" y="152997"/>
                    <a:pt x="35768" y="176406"/>
                    <a:pt x="51536" y="195383"/>
                  </a:cubicBezTo>
                  <a:cubicBezTo>
                    <a:pt x="55365" y="199986"/>
                    <a:pt x="58137" y="205668"/>
                    <a:pt x="61411" y="210895"/>
                  </a:cubicBezTo>
                  <a:cubicBezTo>
                    <a:pt x="60605" y="213054"/>
                    <a:pt x="59799" y="215213"/>
                    <a:pt x="58942" y="217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A1DAF45-E10C-69A4-FAAD-47B29941FA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37774" y="5049227"/>
              <a:ext cx="114312" cy="108678"/>
            </a:xfrm>
            <a:custGeom>
              <a:avLst/>
              <a:gdLst>
                <a:gd name="connsiteX0" fmla="*/ 37785 w 114312"/>
                <a:gd name="connsiteY0" fmla="*/ 43534 h 108678"/>
                <a:gd name="connsiteX1" fmla="*/ 41917 w 114312"/>
                <a:gd name="connsiteY1" fmla="*/ 23875 h 108678"/>
                <a:gd name="connsiteX2" fmla="*/ 8716 w 114312"/>
                <a:gd name="connsiteY2" fmla="*/ 23420 h 108678"/>
                <a:gd name="connsiteX3" fmla="*/ 0 w 114312"/>
                <a:gd name="connsiteY3" fmla="*/ 14272 h 108678"/>
                <a:gd name="connsiteX4" fmla="*/ 8515 w 114312"/>
                <a:gd name="connsiteY4" fmla="*/ 5352 h 108678"/>
                <a:gd name="connsiteX5" fmla="*/ 87309 w 114312"/>
                <a:gd name="connsiteY5" fmla="*/ 11 h 108678"/>
                <a:gd name="connsiteX6" fmla="*/ 104186 w 114312"/>
                <a:gd name="connsiteY6" fmla="*/ 6261 h 108678"/>
                <a:gd name="connsiteX7" fmla="*/ 85042 w 114312"/>
                <a:gd name="connsiteY7" fmla="*/ 17738 h 108678"/>
                <a:gd name="connsiteX8" fmla="*/ 78996 w 114312"/>
                <a:gd name="connsiteY8" fmla="*/ 84330 h 108678"/>
                <a:gd name="connsiteX9" fmla="*/ 114313 w 114312"/>
                <a:gd name="connsiteY9" fmla="*/ 91091 h 108678"/>
                <a:gd name="connsiteX10" fmla="*/ 102776 w 114312"/>
                <a:gd name="connsiteY10" fmla="*/ 104102 h 108678"/>
                <a:gd name="connsiteX11" fmla="*/ 66300 w 114312"/>
                <a:gd name="connsiteY11" fmla="*/ 108421 h 108678"/>
                <a:gd name="connsiteX12" fmla="*/ 55418 w 114312"/>
                <a:gd name="connsiteY12" fmla="*/ 79727 h 108678"/>
                <a:gd name="connsiteX13" fmla="*/ 66603 w 114312"/>
                <a:gd name="connsiteY13" fmla="*/ 64557 h 108678"/>
                <a:gd name="connsiteX14" fmla="*/ 79550 w 114312"/>
                <a:gd name="connsiteY14" fmla="*/ 41716 h 108678"/>
                <a:gd name="connsiteX15" fmla="*/ 37685 w 114312"/>
                <a:gd name="connsiteY15" fmla="*/ 43477 h 10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12" h="108678">
                  <a:moveTo>
                    <a:pt x="37785" y="43534"/>
                  </a:moveTo>
                  <a:cubicBezTo>
                    <a:pt x="39095" y="37227"/>
                    <a:pt x="40355" y="31432"/>
                    <a:pt x="41917" y="23875"/>
                  </a:cubicBezTo>
                  <a:cubicBezTo>
                    <a:pt x="30480" y="23875"/>
                    <a:pt x="19548" y="24556"/>
                    <a:pt x="8716" y="23420"/>
                  </a:cubicBezTo>
                  <a:cubicBezTo>
                    <a:pt x="5592" y="23079"/>
                    <a:pt x="2922" y="17454"/>
                    <a:pt x="0" y="14272"/>
                  </a:cubicBezTo>
                  <a:cubicBezTo>
                    <a:pt x="2822" y="11147"/>
                    <a:pt x="5492" y="5636"/>
                    <a:pt x="8515" y="5352"/>
                  </a:cubicBezTo>
                  <a:cubicBezTo>
                    <a:pt x="34712" y="2965"/>
                    <a:pt x="61010" y="1204"/>
                    <a:pt x="87309" y="11"/>
                  </a:cubicBezTo>
                  <a:cubicBezTo>
                    <a:pt x="91692" y="-216"/>
                    <a:pt x="96227" y="3193"/>
                    <a:pt x="104186" y="6261"/>
                  </a:cubicBezTo>
                  <a:cubicBezTo>
                    <a:pt x="96075" y="11147"/>
                    <a:pt x="91238" y="14045"/>
                    <a:pt x="85042" y="17738"/>
                  </a:cubicBezTo>
                  <a:cubicBezTo>
                    <a:pt x="109477" y="41489"/>
                    <a:pt x="90281" y="61261"/>
                    <a:pt x="78996" y="84330"/>
                  </a:cubicBezTo>
                  <a:cubicBezTo>
                    <a:pt x="90231" y="86489"/>
                    <a:pt x="100307" y="88420"/>
                    <a:pt x="114313" y="91091"/>
                  </a:cubicBezTo>
                  <a:cubicBezTo>
                    <a:pt x="108972" y="97398"/>
                    <a:pt x="106303" y="103364"/>
                    <a:pt x="102776" y="104102"/>
                  </a:cubicBezTo>
                  <a:cubicBezTo>
                    <a:pt x="90785" y="106716"/>
                    <a:pt x="78291" y="109557"/>
                    <a:pt x="66300" y="108421"/>
                  </a:cubicBezTo>
                  <a:cubicBezTo>
                    <a:pt x="51539" y="107000"/>
                    <a:pt x="47307" y="94046"/>
                    <a:pt x="55418" y="79727"/>
                  </a:cubicBezTo>
                  <a:cubicBezTo>
                    <a:pt x="58542" y="74216"/>
                    <a:pt x="63227" y="69898"/>
                    <a:pt x="66603" y="64557"/>
                  </a:cubicBezTo>
                  <a:cubicBezTo>
                    <a:pt x="71086" y="57455"/>
                    <a:pt x="74966" y="49898"/>
                    <a:pt x="79550" y="41716"/>
                  </a:cubicBezTo>
                  <a:cubicBezTo>
                    <a:pt x="63731" y="28477"/>
                    <a:pt x="52043" y="50182"/>
                    <a:pt x="37685" y="43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82FB1913-3B8E-78A8-91AB-88493E2320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47152" y="6467267"/>
              <a:ext cx="132129" cy="70889"/>
            </a:xfrm>
            <a:custGeom>
              <a:avLst/>
              <a:gdLst>
                <a:gd name="connsiteX0" fmla="*/ 128426 w 132129"/>
                <a:gd name="connsiteY0" fmla="*/ 69367 h 70889"/>
                <a:gd name="connsiteX1" fmla="*/ 101321 w 132129"/>
                <a:gd name="connsiteY1" fmla="*/ 27605 h 70889"/>
                <a:gd name="connsiteX2" fmla="*/ 51999 w 132129"/>
                <a:gd name="connsiteY2" fmla="*/ 37662 h 70889"/>
                <a:gd name="connsiteX3" fmla="*/ 36734 w 132129"/>
                <a:gd name="connsiteY3" fmla="*/ 60162 h 70889"/>
                <a:gd name="connsiteX4" fmla="*/ 4390 w 132129"/>
                <a:gd name="connsiteY4" fmla="*/ 53230 h 70889"/>
                <a:gd name="connsiteX5" fmla="*/ 2879 w 132129"/>
                <a:gd name="connsiteY5" fmla="*/ 14764 h 70889"/>
                <a:gd name="connsiteX6" fmla="*/ 26154 w 132129"/>
                <a:gd name="connsiteY6" fmla="*/ 42776 h 70889"/>
                <a:gd name="connsiteX7" fmla="*/ 37540 w 132129"/>
                <a:gd name="connsiteY7" fmla="*/ 20049 h 70889"/>
                <a:gd name="connsiteX8" fmla="*/ 75980 w 132129"/>
                <a:gd name="connsiteY8" fmla="*/ 18913 h 70889"/>
                <a:gd name="connsiteX9" fmla="*/ 116788 w 132129"/>
                <a:gd name="connsiteY9" fmla="*/ 10958 h 70889"/>
                <a:gd name="connsiteX10" fmla="*/ 128476 w 132129"/>
                <a:gd name="connsiteY10" fmla="*/ 69367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129" h="70889">
                  <a:moveTo>
                    <a:pt x="128426" y="69367"/>
                  </a:moveTo>
                  <a:cubicBezTo>
                    <a:pt x="117795" y="53004"/>
                    <a:pt x="109684" y="40446"/>
                    <a:pt x="101321" y="27605"/>
                  </a:cubicBezTo>
                  <a:cubicBezTo>
                    <a:pt x="77743" y="61639"/>
                    <a:pt x="73007" y="62719"/>
                    <a:pt x="51999" y="37662"/>
                  </a:cubicBezTo>
                  <a:cubicBezTo>
                    <a:pt x="46860" y="45333"/>
                    <a:pt x="42225" y="53174"/>
                    <a:pt x="36734" y="60162"/>
                  </a:cubicBezTo>
                  <a:cubicBezTo>
                    <a:pt x="23685" y="76697"/>
                    <a:pt x="10335" y="73912"/>
                    <a:pt x="4390" y="53230"/>
                  </a:cubicBezTo>
                  <a:cubicBezTo>
                    <a:pt x="813" y="40844"/>
                    <a:pt x="-2613" y="28117"/>
                    <a:pt x="2879" y="14764"/>
                  </a:cubicBezTo>
                  <a:cubicBezTo>
                    <a:pt x="24038" y="9707"/>
                    <a:pt x="15322" y="34538"/>
                    <a:pt x="26154" y="42776"/>
                  </a:cubicBezTo>
                  <a:cubicBezTo>
                    <a:pt x="29983" y="35106"/>
                    <a:pt x="33862" y="27662"/>
                    <a:pt x="37540" y="20049"/>
                  </a:cubicBezTo>
                  <a:cubicBezTo>
                    <a:pt x="50185" y="-6145"/>
                    <a:pt x="58649" y="-6826"/>
                    <a:pt x="75980" y="18913"/>
                  </a:cubicBezTo>
                  <a:cubicBezTo>
                    <a:pt x="87819" y="6810"/>
                    <a:pt x="100616" y="-4441"/>
                    <a:pt x="116788" y="10958"/>
                  </a:cubicBezTo>
                  <a:cubicBezTo>
                    <a:pt x="131096" y="24594"/>
                    <a:pt x="136336" y="43742"/>
                    <a:pt x="128476" y="69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CD072B7-1645-DA2D-CA3A-61C6AA3582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9856" y="3327294"/>
              <a:ext cx="87494" cy="128823"/>
            </a:xfrm>
            <a:custGeom>
              <a:avLst/>
              <a:gdLst>
                <a:gd name="connsiteX0" fmla="*/ 13637 w 87494"/>
                <a:gd name="connsiteY0" fmla="*/ 18694 h 128823"/>
                <a:gd name="connsiteX1" fmla="*/ 24519 w 87494"/>
                <a:gd name="connsiteY1" fmla="*/ 62160 h 128823"/>
                <a:gd name="connsiteX2" fmla="*/ 57921 w 87494"/>
                <a:gd name="connsiteY2" fmla="*/ 15455 h 128823"/>
                <a:gd name="connsiteX3" fmla="*/ 65982 w 87494"/>
                <a:gd name="connsiteY3" fmla="*/ 3977 h 128823"/>
                <a:gd name="connsiteX4" fmla="*/ 79484 w 87494"/>
                <a:gd name="connsiteY4" fmla="*/ 0 h 128823"/>
                <a:gd name="connsiteX5" fmla="*/ 80693 w 87494"/>
                <a:gd name="connsiteY5" fmla="*/ 15000 h 128823"/>
                <a:gd name="connsiteX6" fmla="*/ 57014 w 87494"/>
                <a:gd name="connsiteY6" fmla="*/ 53296 h 128823"/>
                <a:gd name="connsiteX7" fmla="*/ 34797 w 87494"/>
                <a:gd name="connsiteY7" fmla="*/ 84148 h 128823"/>
                <a:gd name="connsiteX8" fmla="*/ 87494 w 87494"/>
                <a:gd name="connsiteY8" fmla="*/ 110001 h 128823"/>
                <a:gd name="connsiteX9" fmla="*/ 31371 w 87494"/>
                <a:gd name="connsiteY9" fmla="*/ 109149 h 128823"/>
                <a:gd name="connsiteX10" fmla="*/ 24721 w 87494"/>
                <a:gd name="connsiteY10" fmla="*/ 128637 h 128823"/>
                <a:gd name="connsiteX11" fmla="*/ 10564 w 87494"/>
                <a:gd name="connsiteY11" fmla="*/ 116365 h 128823"/>
                <a:gd name="connsiteX12" fmla="*/ 236 w 87494"/>
                <a:gd name="connsiteY12" fmla="*/ 35966 h 128823"/>
                <a:gd name="connsiteX13" fmla="*/ 13688 w 87494"/>
                <a:gd name="connsiteY13" fmla="*/ 18807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494" h="128823">
                  <a:moveTo>
                    <a:pt x="13637" y="18694"/>
                  </a:moveTo>
                  <a:cubicBezTo>
                    <a:pt x="16862" y="31535"/>
                    <a:pt x="20237" y="45001"/>
                    <a:pt x="24519" y="62160"/>
                  </a:cubicBezTo>
                  <a:cubicBezTo>
                    <a:pt x="37064" y="44603"/>
                    <a:pt x="47543" y="30057"/>
                    <a:pt x="57921" y="15455"/>
                  </a:cubicBezTo>
                  <a:cubicBezTo>
                    <a:pt x="60642" y="11591"/>
                    <a:pt x="62506" y="6364"/>
                    <a:pt x="65982" y="3977"/>
                  </a:cubicBezTo>
                  <a:cubicBezTo>
                    <a:pt x="69761" y="1307"/>
                    <a:pt x="74899" y="1193"/>
                    <a:pt x="79484" y="0"/>
                  </a:cubicBezTo>
                  <a:cubicBezTo>
                    <a:pt x="79987" y="5057"/>
                    <a:pt x="82557" y="11534"/>
                    <a:pt x="80693" y="15000"/>
                  </a:cubicBezTo>
                  <a:cubicBezTo>
                    <a:pt x="73590" y="28296"/>
                    <a:pt x="65277" y="40853"/>
                    <a:pt x="57014" y="53296"/>
                  </a:cubicBezTo>
                  <a:cubicBezTo>
                    <a:pt x="50062" y="63694"/>
                    <a:pt x="42505" y="73580"/>
                    <a:pt x="34797" y="84148"/>
                  </a:cubicBezTo>
                  <a:cubicBezTo>
                    <a:pt x="50767" y="95796"/>
                    <a:pt x="71726" y="91194"/>
                    <a:pt x="87494" y="110001"/>
                  </a:cubicBezTo>
                  <a:cubicBezTo>
                    <a:pt x="67191" y="120569"/>
                    <a:pt x="49357" y="109830"/>
                    <a:pt x="31371" y="109149"/>
                  </a:cubicBezTo>
                  <a:cubicBezTo>
                    <a:pt x="29154" y="115569"/>
                    <a:pt x="26938" y="122160"/>
                    <a:pt x="24721" y="128637"/>
                  </a:cubicBezTo>
                  <a:cubicBezTo>
                    <a:pt x="15249" y="129944"/>
                    <a:pt x="11672" y="124206"/>
                    <a:pt x="10564" y="116365"/>
                  </a:cubicBezTo>
                  <a:cubicBezTo>
                    <a:pt x="6836" y="89603"/>
                    <a:pt x="3158" y="62841"/>
                    <a:pt x="236" y="35966"/>
                  </a:cubicBezTo>
                  <a:cubicBezTo>
                    <a:pt x="-671" y="27784"/>
                    <a:pt x="488" y="18978"/>
                    <a:pt x="13688" y="18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B4EB6B5-27DD-667B-F5AF-785E62B814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4308" y="719460"/>
              <a:ext cx="69667" cy="159017"/>
            </a:xfrm>
            <a:custGeom>
              <a:avLst/>
              <a:gdLst>
                <a:gd name="connsiteX0" fmla="*/ 46238 w 69667"/>
                <a:gd name="connsiteY0" fmla="*/ 17931 h 159017"/>
                <a:gd name="connsiteX1" fmla="*/ 19990 w 69667"/>
                <a:gd name="connsiteY1" fmla="*/ 38442 h 159017"/>
                <a:gd name="connsiteX2" fmla="*/ 14700 w 69667"/>
                <a:gd name="connsiteY2" fmla="*/ 33215 h 159017"/>
                <a:gd name="connsiteX3" fmla="*/ 49060 w 69667"/>
                <a:gd name="connsiteY3" fmla="*/ 90 h 159017"/>
                <a:gd name="connsiteX4" fmla="*/ 68808 w 69667"/>
                <a:gd name="connsiteY4" fmla="*/ 37136 h 159017"/>
                <a:gd name="connsiteX5" fmla="*/ 37775 w 69667"/>
                <a:gd name="connsiteY5" fmla="*/ 110034 h 159017"/>
                <a:gd name="connsiteX6" fmla="*/ 23567 w 69667"/>
                <a:gd name="connsiteY6" fmla="*/ 134295 h 159017"/>
                <a:gd name="connsiteX7" fmla="*/ 65080 w 69667"/>
                <a:gd name="connsiteY7" fmla="*/ 143159 h 159017"/>
                <a:gd name="connsiteX8" fmla="*/ 8755 w 69667"/>
                <a:gd name="connsiteY8" fmla="*/ 153216 h 159017"/>
                <a:gd name="connsiteX9" fmla="*/ 1652 w 69667"/>
                <a:gd name="connsiteY9" fmla="*/ 127193 h 159017"/>
                <a:gd name="connsiteX10" fmla="*/ 14498 w 69667"/>
                <a:gd name="connsiteY10" fmla="*/ 101625 h 159017"/>
                <a:gd name="connsiteX11" fmla="*/ 41402 w 69667"/>
                <a:gd name="connsiteY11" fmla="*/ 53783 h 159017"/>
                <a:gd name="connsiteX12" fmla="*/ 46238 w 69667"/>
                <a:gd name="connsiteY12" fmla="*/ 18101 h 1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67" h="159017">
                  <a:moveTo>
                    <a:pt x="46238" y="17931"/>
                  </a:moveTo>
                  <a:cubicBezTo>
                    <a:pt x="36364" y="25658"/>
                    <a:pt x="28253" y="31965"/>
                    <a:pt x="19990" y="38442"/>
                  </a:cubicBezTo>
                  <a:cubicBezTo>
                    <a:pt x="17673" y="36226"/>
                    <a:pt x="14650" y="34692"/>
                    <a:pt x="14700" y="33215"/>
                  </a:cubicBezTo>
                  <a:cubicBezTo>
                    <a:pt x="14851" y="16965"/>
                    <a:pt x="34147" y="-1444"/>
                    <a:pt x="49060" y="90"/>
                  </a:cubicBezTo>
                  <a:cubicBezTo>
                    <a:pt x="64073" y="1624"/>
                    <a:pt x="72486" y="16567"/>
                    <a:pt x="68808" y="37136"/>
                  </a:cubicBezTo>
                  <a:cubicBezTo>
                    <a:pt x="63972" y="64295"/>
                    <a:pt x="51024" y="87306"/>
                    <a:pt x="37775" y="110034"/>
                  </a:cubicBezTo>
                  <a:cubicBezTo>
                    <a:pt x="33542" y="117307"/>
                    <a:pt x="29311" y="124522"/>
                    <a:pt x="23567" y="134295"/>
                  </a:cubicBezTo>
                  <a:cubicBezTo>
                    <a:pt x="38933" y="137591"/>
                    <a:pt x="51024" y="140148"/>
                    <a:pt x="65080" y="143159"/>
                  </a:cubicBezTo>
                  <a:cubicBezTo>
                    <a:pt x="48959" y="159807"/>
                    <a:pt x="21653" y="163670"/>
                    <a:pt x="8755" y="153216"/>
                  </a:cubicBezTo>
                  <a:cubicBezTo>
                    <a:pt x="595" y="146625"/>
                    <a:pt x="-2076" y="137307"/>
                    <a:pt x="1652" y="127193"/>
                  </a:cubicBezTo>
                  <a:cubicBezTo>
                    <a:pt x="4977" y="118216"/>
                    <a:pt x="9914" y="109920"/>
                    <a:pt x="14498" y="101625"/>
                  </a:cubicBezTo>
                  <a:cubicBezTo>
                    <a:pt x="23365" y="85602"/>
                    <a:pt x="33140" y="70147"/>
                    <a:pt x="41402" y="53783"/>
                  </a:cubicBezTo>
                  <a:cubicBezTo>
                    <a:pt x="46288" y="44067"/>
                    <a:pt x="51629" y="33556"/>
                    <a:pt x="46238" y="18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E21063D-F8D4-4669-13E3-33887AEDB1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2693" y="1157628"/>
              <a:ext cx="102174" cy="98205"/>
            </a:xfrm>
            <a:custGeom>
              <a:avLst/>
              <a:gdLst>
                <a:gd name="connsiteX0" fmla="*/ 102174 w 102174"/>
                <a:gd name="connsiteY0" fmla="*/ 79425 h 98205"/>
                <a:gd name="connsiteX1" fmla="*/ 65950 w 102174"/>
                <a:gd name="connsiteY1" fmla="*/ 72380 h 98205"/>
                <a:gd name="connsiteX2" fmla="*/ 41415 w 102174"/>
                <a:gd name="connsiteY2" fmla="*/ 92834 h 98205"/>
                <a:gd name="connsiteX3" fmla="*/ 10281 w 102174"/>
                <a:gd name="connsiteY3" fmla="*/ 92834 h 98205"/>
                <a:gd name="connsiteX4" fmla="*/ 1061 w 102174"/>
                <a:gd name="connsiteY4" fmla="*/ 61755 h 98205"/>
                <a:gd name="connsiteX5" fmla="*/ 19197 w 102174"/>
                <a:gd name="connsiteY5" fmla="*/ 12323 h 98205"/>
                <a:gd name="connsiteX6" fmla="*/ 53204 w 102174"/>
                <a:gd name="connsiteY6" fmla="*/ 11243 h 98205"/>
                <a:gd name="connsiteX7" fmla="*/ 60912 w 102174"/>
                <a:gd name="connsiteY7" fmla="*/ 17607 h 98205"/>
                <a:gd name="connsiteX8" fmla="*/ 77941 w 102174"/>
                <a:gd name="connsiteY8" fmla="*/ 37039 h 98205"/>
                <a:gd name="connsiteX9" fmla="*/ 87664 w 102174"/>
                <a:gd name="connsiteY9" fmla="*/ 61016 h 98205"/>
                <a:gd name="connsiteX10" fmla="*/ 102174 w 102174"/>
                <a:gd name="connsiteY10" fmla="*/ 79482 h 98205"/>
                <a:gd name="connsiteX11" fmla="*/ 25898 w 102174"/>
                <a:gd name="connsiteY11" fmla="*/ 75164 h 98205"/>
                <a:gd name="connsiteX12" fmla="*/ 51038 w 102174"/>
                <a:gd name="connsiteY12" fmla="*/ 27777 h 98205"/>
                <a:gd name="connsiteX13" fmla="*/ 25898 w 102174"/>
                <a:gd name="connsiteY13" fmla="*/ 75164 h 9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174" h="98205">
                  <a:moveTo>
                    <a:pt x="102174" y="79425"/>
                  </a:moveTo>
                  <a:cubicBezTo>
                    <a:pt x="85700" y="89937"/>
                    <a:pt x="76581" y="76812"/>
                    <a:pt x="65950" y="72380"/>
                  </a:cubicBezTo>
                  <a:cubicBezTo>
                    <a:pt x="57739" y="79368"/>
                    <a:pt x="50182" y="87323"/>
                    <a:pt x="41415" y="92834"/>
                  </a:cubicBezTo>
                  <a:cubicBezTo>
                    <a:pt x="31541" y="99028"/>
                    <a:pt x="20206" y="100903"/>
                    <a:pt x="10281" y="92834"/>
                  </a:cubicBezTo>
                  <a:cubicBezTo>
                    <a:pt x="1111" y="85334"/>
                    <a:pt x="-1811" y="72948"/>
                    <a:pt x="1061" y="61755"/>
                  </a:cubicBezTo>
                  <a:cubicBezTo>
                    <a:pt x="5443" y="44652"/>
                    <a:pt x="10834" y="27209"/>
                    <a:pt x="19197" y="12323"/>
                  </a:cubicBezTo>
                  <a:cubicBezTo>
                    <a:pt x="28619" y="-4439"/>
                    <a:pt x="40810" y="-3416"/>
                    <a:pt x="53204" y="11243"/>
                  </a:cubicBezTo>
                  <a:cubicBezTo>
                    <a:pt x="55421" y="13857"/>
                    <a:pt x="58443" y="17720"/>
                    <a:pt x="60912" y="17607"/>
                  </a:cubicBezTo>
                  <a:cubicBezTo>
                    <a:pt x="73709" y="16754"/>
                    <a:pt x="76682" y="24198"/>
                    <a:pt x="77941" y="37039"/>
                  </a:cubicBezTo>
                  <a:cubicBezTo>
                    <a:pt x="78747" y="45391"/>
                    <a:pt x="83533" y="53573"/>
                    <a:pt x="87664" y="61016"/>
                  </a:cubicBezTo>
                  <a:cubicBezTo>
                    <a:pt x="91039" y="67096"/>
                    <a:pt x="96128" y="71982"/>
                    <a:pt x="102174" y="79482"/>
                  </a:cubicBezTo>
                  <a:close/>
                  <a:moveTo>
                    <a:pt x="25898" y="75164"/>
                  </a:moveTo>
                  <a:cubicBezTo>
                    <a:pt x="49879" y="62152"/>
                    <a:pt x="55270" y="51527"/>
                    <a:pt x="51038" y="27777"/>
                  </a:cubicBezTo>
                  <a:cubicBezTo>
                    <a:pt x="29979" y="26982"/>
                    <a:pt x="22523" y="40448"/>
                    <a:pt x="25898" y="751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87EA594-E71D-E1D3-90BB-80B1546A3F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9847" y="1318863"/>
              <a:ext cx="72987" cy="157697"/>
            </a:xfrm>
            <a:custGeom>
              <a:avLst/>
              <a:gdLst>
                <a:gd name="connsiteX0" fmla="*/ 72534 w 72987"/>
                <a:gd name="connsiteY0" fmla="*/ 144157 h 157697"/>
                <a:gd name="connsiteX1" fmla="*/ 9811 w 72987"/>
                <a:gd name="connsiteY1" fmla="*/ 136714 h 157697"/>
                <a:gd name="connsiteX2" fmla="*/ 1397 w 72987"/>
                <a:gd name="connsiteY2" fmla="*/ 111600 h 157697"/>
                <a:gd name="connsiteX3" fmla="*/ 41551 w 72987"/>
                <a:gd name="connsiteY3" fmla="*/ 6429 h 157697"/>
                <a:gd name="connsiteX4" fmla="*/ 72988 w 72987"/>
                <a:gd name="connsiteY4" fmla="*/ 8986 h 157697"/>
                <a:gd name="connsiteX5" fmla="*/ 67546 w 72987"/>
                <a:gd name="connsiteY5" fmla="*/ 15747 h 157697"/>
                <a:gd name="connsiteX6" fmla="*/ 26336 w 72987"/>
                <a:gd name="connsiteY6" fmla="*/ 92112 h 157697"/>
                <a:gd name="connsiteX7" fmla="*/ 59133 w 72987"/>
                <a:gd name="connsiteY7" fmla="*/ 138135 h 157697"/>
                <a:gd name="connsiteX8" fmla="*/ 69712 w 72987"/>
                <a:gd name="connsiteY8" fmla="*/ 140691 h 157697"/>
                <a:gd name="connsiteX9" fmla="*/ 72534 w 72987"/>
                <a:gd name="connsiteY9" fmla="*/ 144157 h 15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987" h="157697">
                  <a:moveTo>
                    <a:pt x="72534" y="144157"/>
                  </a:moveTo>
                  <a:cubicBezTo>
                    <a:pt x="54951" y="164782"/>
                    <a:pt x="23918" y="161487"/>
                    <a:pt x="9811" y="136714"/>
                  </a:cubicBezTo>
                  <a:cubicBezTo>
                    <a:pt x="5629" y="129328"/>
                    <a:pt x="3009" y="120294"/>
                    <a:pt x="1397" y="111600"/>
                  </a:cubicBezTo>
                  <a:cubicBezTo>
                    <a:pt x="-5454" y="74896"/>
                    <a:pt x="13690" y="25463"/>
                    <a:pt x="41551" y="6429"/>
                  </a:cubicBezTo>
                  <a:cubicBezTo>
                    <a:pt x="54800" y="-2662"/>
                    <a:pt x="59485" y="-2378"/>
                    <a:pt x="72988" y="8986"/>
                  </a:cubicBezTo>
                  <a:cubicBezTo>
                    <a:pt x="71174" y="11372"/>
                    <a:pt x="69763" y="14554"/>
                    <a:pt x="67546" y="15747"/>
                  </a:cubicBezTo>
                  <a:cubicBezTo>
                    <a:pt x="39182" y="31259"/>
                    <a:pt x="29761" y="60180"/>
                    <a:pt x="26336" y="92112"/>
                  </a:cubicBezTo>
                  <a:cubicBezTo>
                    <a:pt x="23615" y="117509"/>
                    <a:pt x="36361" y="133816"/>
                    <a:pt x="59133" y="138135"/>
                  </a:cubicBezTo>
                  <a:cubicBezTo>
                    <a:pt x="62660" y="138816"/>
                    <a:pt x="66236" y="139498"/>
                    <a:pt x="69712" y="140691"/>
                  </a:cubicBezTo>
                  <a:cubicBezTo>
                    <a:pt x="70871" y="141089"/>
                    <a:pt x="71577" y="142964"/>
                    <a:pt x="72534" y="144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AD12747-FF68-DA10-9884-CF5B98FA33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5288" y="5604128"/>
              <a:ext cx="45007" cy="247254"/>
            </a:xfrm>
            <a:custGeom>
              <a:avLst/>
              <a:gdLst>
                <a:gd name="connsiteX0" fmla="*/ 45008 w 45007"/>
                <a:gd name="connsiteY0" fmla="*/ 0 h 247254"/>
                <a:gd name="connsiteX1" fmla="*/ 41430 w 45007"/>
                <a:gd name="connsiteY1" fmla="*/ 14148 h 247254"/>
                <a:gd name="connsiteX2" fmla="*/ 24755 w 45007"/>
                <a:gd name="connsiteY2" fmla="*/ 193581 h 247254"/>
                <a:gd name="connsiteX3" fmla="*/ 44957 w 45007"/>
                <a:gd name="connsiteY3" fmla="*/ 246252 h 247254"/>
                <a:gd name="connsiteX4" fmla="*/ 17853 w 45007"/>
                <a:gd name="connsiteY4" fmla="*/ 232956 h 247254"/>
                <a:gd name="connsiteX5" fmla="*/ 1479 w 45007"/>
                <a:gd name="connsiteY5" fmla="*/ 185285 h 247254"/>
                <a:gd name="connsiteX6" fmla="*/ 11353 w 45007"/>
                <a:gd name="connsiteY6" fmla="*/ 45398 h 247254"/>
                <a:gd name="connsiteX7" fmla="*/ 31304 w 45007"/>
                <a:gd name="connsiteY7" fmla="*/ 5113 h 247254"/>
                <a:gd name="connsiteX8" fmla="*/ 44957 w 45007"/>
                <a:gd name="connsiteY8" fmla="*/ 57 h 24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07" h="247254">
                  <a:moveTo>
                    <a:pt x="45008" y="0"/>
                  </a:moveTo>
                  <a:cubicBezTo>
                    <a:pt x="43294" y="6989"/>
                    <a:pt x="42791" y="10795"/>
                    <a:pt x="41430" y="14148"/>
                  </a:cubicBezTo>
                  <a:cubicBezTo>
                    <a:pt x="18255" y="71875"/>
                    <a:pt x="16593" y="132558"/>
                    <a:pt x="24755" y="193581"/>
                  </a:cubicBezTo>
                  <a:cubicBezTo>
                    <a:pt x="27122" y="211422"/>
                    <a:pt x="37652" y="227900"/>
                    <a:pt x="44957" y="246252"/>
                  </a:cubicBezTo>
                  <a:cubicBezTo>
                    <a:pt x="33067" y="250172"/>
                    <a:pt x="25057" y="241934"/>
                    <a:pt x="17853" y="232956"/>
                  </a:cubicBezTo>
                  <a:cubicBezTo>
                    <a:pt x="7071" y="219547"/>
                    <a:pt x="2638" y="202672"/>
                    <a:pt x="1479" y="185285"/>
                  </a:cubicBezTo>
                  <a:cubicBezTo>
                    <a:pt x="-1594" y="138126"/>
                    <a:pt x="-587" y="91023"/>
                    <a:pt x="11353" y="45398"/>
                  </a:cubicBezTo>
                  <a:cubicBezTo>
                    <a:pt x="15132" y="30966"/>
                    <a:pt x="23898" y="18068"/>
                    <a:pt x="31304" y="5113"/>
                  </a:cubicBezTo>
                  <a:cubicBezTo>
                    <a:pt x="32916" y="2273"/>
                    <a:pt x="38408" y="2329"/>
                    <a:pt x="44957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9356AC9-5D45-4673-9D5E-D47CDABF92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43721" y="2259219"/>
              <a:ext cx="102334" cy="101863"/>
            </a:xfrm>
            <a:custGeom>
              <a:avLst/>
              <a:gdLst>
                <a:gd name="connsiteX0" fmla="*/ 102335 w 102334"/>
                <a:gd name="connsiteY0" fmla="*/ 82216 h 101863"/>
                <a:gd name="connsiteX1" fmla="*/ 59864 w 102334"/>
                <a:gd name="connsiteY1" fmla="*/ 78011 h 101863"/>
                <a:gd name="connsiteX2" fmla="*/ 37344 w 102334"/>
                <a:gd name="connsiteY2" fmla="*/ 96705 h 101863"/>
                <a:gd name="connsiteX3" fmla="*/ 8476 w 102334"/>
                <a:gd name="connsiteY3" fmla="*/ 96591 h 101863"/>
                <a:gd name="connsiteX4" fmla="*/ 818 w 102334"/>
                <a:gd name="connsiteY4" fmla="*/ 67330 h 101863"/>
                <a:gd name="connsiteX5" fmla="*/ 32860 w 102334"/>
                <a:gd name="connsiteY5" fmla="*/ 7216 h 101863"/>
                <a:gd name="connsiteX6" fmla="*/ 65053 w 102334"/>
                <a:gd name="connsiteY6" fmla="*/ 17159 h 101863"/>
                <a:gd name="connsiteX7" fmla="*/ 73870 w 102334"/>
                <a:gd name="connsiteY7" fmla="*/ 51477 h 101863"/>
                <a:gd name="connsiteX8" fmla="*/ 102335 w 102334"/>
                <a:gd name="connsiteY8" fmla="*/ 82216 h 101863"/>
                <a:gd name="connsiteX9" fmla="*/ 22331 w 102334"/>
                <a:gd name="connsiteY9" fmla="*/ 81591 h 101863"/>
                <a:gd name="connsiteX10" fmla="*/ 46060 w 102334"/>
                <a:gd name="connsiteY10" fmla="*/ 23352 h 101863"/>
                <a:gd name="connsiteX11" fmla="*/ 22331 w 102334"/>
                <a:gd name="connsiteY11" fmla="*/ 81591 h 10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334" h="101863">
                  <a:moveTo>
                    <a:pt x="102335" y="82216"/>
                  </a:moveTo>
                  <a:cubicBezTo>
                    <a:pt x="85961" y="96875"/>
                    <a:pt x="81729" y="96307"/>
                    <a:pt x="59864" y="78011"/>
                  </a:cubicBezTo>
                  <a:cubicBezTo>
                    <a:pt x="52408" y="84318"/>
                    <a:pt x="45354" y="91421"/>
                    <a:pt x="37344" y="96705"/>
                  </a:cubicBezTo>
                  <a:cubicBezTo>
                    <a:pt x="28124" y="102728"/>
                    <a:pt x="17595" y="104432"/>
                    <a:pt x="8476" y="96591"/>
                  </a:cubicBezTo>
                  <a:cubicBezTo>
                    <a:pt x="63" y="89375"/>
                    <a:pt x="-1146" y="78239"/>
                    <a:pt x="818" y="67330"/>
                  </a:cubicBezTo>
                  <a:cubicBezTo>
                    <a:pt x="5101" y="43125"/>
                    <a:pt x="15529" y="22557"/>
                    <a:pt x="32860" y="7216"/>
                  </a:cubicBezTo>
                  <a:cubicBezTo>
                    <a:pt x="46916" y="-5228"/>
                    <a:pt x="59058" y="-1364"/>
                    <a:pt x="65053" y="17159"/>
                  </a:cubicBezTo>
                  <a:cubicBezTo>
                    <a:pt x="68680" y="28352"/>
                    <a:pt x="71653" y="39886"/>
                    <a:pt x="73870" y="51477"/>
                  </a:cubicBezTo>
                  <a:cubicBezTo>
                    <a:pt x="77144" y="68636"/>
                    <a:pt x="87925" y="77046"/>
                    <a:pt x="102335" y="82216"/>
                  </a:cubicBezTo>
                  <a:close/>
                  <a:moveTo>
                    <a:pt x="22331" y="81591"/>
                  </a:moveTo>
                  <a:cubicBezTo>
                    <a:pt x="48276" y="65966"/>
                    <a:pt x="55833" y="46932"/>
                    <a:pt x="46060" y="23352"/>
                  </a:cubicBezTo>
                  <a:cubicBezTo>
                    <a:pt x="31752" y="39261"/>
                    <a:pt x="23086" y="56193"/>
                    <a:pt x="22331" y="81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50B05DF-9511-0082-5946-4E14CD382D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46780" y="4931509"/>
              <a:ext cx="96666" cy="102557"/>
            </a:xfrm>
            <a:custGeom>
              <a:avLst/>
              <a:gdLst>
                <a:gd name="connsiteX0" fmla="*/ 69034 w 96666"/>
                <a:gd name="connsiteY0" fmla="*/ 60284 h 102557"/>
                <a:gd name="connsiteX1" fmla="*/ 72661 w 96666"/>
                <a:gd name="connsiteY1" fmla="*/ 29546 h 102557"/>
                <a:gd name="connsiteX2" fmla="*/ 76893 w 96666"/>
                <a:gd name="connsiteY2" fmla="*/ 10625 h 102557"/>
                <a:gd name="connsiteX3" fmla="*/ 89438 w 96666"/>
                <a:gd name="connsiteY3" fmla="*/ 0 h 102557"/>
                <a:gd name="connsiteX4" fmla="*/ 95685 w 96666"/>
                <a:gd name="connsiteY4" fmla="*/ 14318 h 102557"/>
                <a:gd name="connsiteX5" fmla="*/ 96390 w 96666"/>
                <a:gd name="connsiteY5" fmla="*/ 63807 h 102557"/>
                <a:gd name="connsiteX6" fmla="*/ 66767 w 96666"/>
                <a:gd name="connsiteY6" fmla="*/ 85910 h 102557"/>
                <a:gd name="connsiteX7" fmla="*/ 29788 w 96666"/>
                <a:gd name="connsiteY7" fmla="*/ 63353 h 102557"/>
                <a:gd name="connsiteX8" fmla="*/ 29435 w 96666"/>
                <a:gd name="connsiteY8" fmla="*/ 89944 h 102557"/>
                <a:gd name="connsiteX9" fmla="*/ 22029 w 96666"/>
                <a:gd name="connsiteY9" fmla="*/ 102557 h 102557"/>
                <a:gd name="connsiteX10" fmla="*/ 11298 w 96666"/>
                <a:gd name="connsiteY10" fmla="*/ 93239 h 102557"/>
                <a:gd name="connsiteX11" fmla="*/ 971 w 96666"/>
                <a:gd name="connsiteY11" fmla="*/ 45228 h 102557"/>
                <a:gd name="connsiteX12" fmla="*/ 7117 w 96666"/>
                <a:gd name="connsiteY12" fmla="*/ 23921 h 102557"/>
                <a:gd name="connsiteX13" fmla="*/ 29234 w 96666"/>
                <a:gd name="connsiteY13" fmla="*/ 28352 h 102557"/>
                <a:gd name="connsiteX14" fmla="*/ 56137 w 96666"/>
                <a:gd name="connsiteY14" fmla="*/ 53523 h 102557"/>
                <a:gd name="connsiteX15" fmla="*/ 69034 w 96666"/>
                <a:gd name="connsiteY15" fmla="*/ 60284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666" h="102557">
                  <a:moveTo>
                    <a:pt x="69034" y="60284"/>
                  </a:moveTo>
                  <a:cubicBezTo>
                    <a:pt x="70394" y="48807"/>
                    <a:pt x="71301" y="39148"/>
                    <a:pt x="72661" y="29546"/>
                  </a:cubicBezTo>
                  <a:cubicBezTo>
                    <a:pt x="73618" y="23068"/>
                    <a:pt x="74022" y="15909"/>
                    <a:pt x="76893" y="10625"/>
                  </a:cubicBezTo>
                  <a:cubicBezTo>
                    <a:pt x="79463" y="5966"/>
                    <a:pt x="85105" y="3466"/>
                    <a:pt x="89438" y="0"/>
                  </a:cubicBezTo>
                  <a:cubicBezTo>
                    <a:pt x="91604" y="4773"/>
                    <a:pt x="95433" y="9375"/>
                    <a:pt x="95685" y="14318"/>
                  </a:cubicBezTo>
                  <a:cubicBezTo>
                    <a:pt x="96642" y="30739"/>
                    <a:pt x="96944" y="47330"/>
                    <a:pt x="96390" y="63807"/>
                  </a:cubicBezTo>
                  <a:cubicBezTo>
                    <a:pt x="95735" y="84489"/>
                    <a:pt x="83795" y="93751"/>
                    <a:pt x="66767" y="85910"/>
                  </a:cubicBezTo>
                  <a:cubicBezTo>
                    <a:pt x="54726" y="80398"/>
                    <a:pt x="43743" y="72046"/>
                    <a:pt x="29788" y="63353"/>
                  </a:cubicBezTo>
                  <a:cubicBezTo>
                    <a:pt x="29788" y="73296"/>
                    <a:pt x="30644" y="81819"/>
                    <a:pt x="29435" y="89944"/>
                  </a:cubicBezTo>
                  <a:cubicBezTo>
                    <a:pt x="28780" y="94489"/>
                    <a:pt x="24599" y="98353"/>
                    <a:pt x="22029" y="102557"/>
                  </a:cubicBezTo>
                  <a:cubicBezTo>
                    <a:pt x="18301" y="99489"/>
                    <a:pt x="12356" y="97216"/>
                    <a:pt x="11298" y="93239"/>
                  </a:cubicBezTo>
                  <a:cubicBezTo>
                    <a:pt x="7016" y="77501"/>
                    <a:pt x="4144" y="61307"/>
                    <a:pt x="971" y="45228"/>
                  </a:cubicBezTo>
                  <a:cubicBezTo>
                    <a:pt x="-692" y="36818"/>
                    <a:pt x="-1095" y="27387"/>
                    <a:pt x="7117" y="23921"/>
                  </a:cubicBezTo>
                  <a:cubicBezTo>
                    <a:pt x="14371" y="20852"/>
                    <a:pt x="22332" y="20625"/>
                    <a:pt x="29234" y="28352"/>
                  </a:cubicBezTo>
                  <a:cubicBezTo>
                    <a:pt x="37496" y="37557"/>
                    <a:pt x="46867" y="45512"/>
                    <a:pt x="56137" y="53523"/>
                  </a:cubicBezTo>
                  <a:cubicBezTo>
                    <a:pt x="59361" y="56307"/>
                    <a:pt x="63593" y="57500"/>
                    <a:pt x="69034" y="602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8C36A9B-0737-5660-B0B8-72534D2EBC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1442" y="3761736"/>
              <a:ext cx="79096" cy="170108"/>
            </a:xfrm>
            <a:custGeom>
              <a:avLst/>
              <a:gdLst>
                <a:gd name="connsiteX0" fmla="*/ 73757 w 79096"/>
                <a:gd name="connsiteY0" fmla="*/ 170108 h 170108"/>
                <a:gd name="connsiteX1" fmla="*/ 35014 w 79096"/>
                <a:gd name="connsiteY1" fmla="*/ 124767 h 170108"/>
                <a:gd name="connsiteX2" fmla="*/ 0 w 79096"/>
                <a:gd name="connsiteY2" fmla="*/ 157438 h 170108"/>
                <a:gd name="connsiteX3" fmla="*/ 5895 w 79096"/>
                <a:gd name="connsiteY3" fmla="*/ 133290 h 170108"/>
                <a:gd name="connsiteX4" fmla="*/ 45090 w 79096"/>
                <a:gd name="connsiteY4" fmla="*/ 13346 h 170108"/>
                <a:gd name="connsiteX5" fmla="*/ 47357 w 79096"/>
                <a:gd name="connsiteY5" fmla="*/ 6528 h 170108"/>
                <a:gd name="connsiteX6" fmla="*/ 57181 w 79096"/>
                <a:gd name="connsiteY6" fmla="*/ 107 h 170108"/>
                <a:gd name="connsiteX7" fmla="*/ 63882 w 79096"/>
                <a:gd name="connsiteY7" fmla="*/ 10732 h 170108"/>
                <a:gd name="connsiteX8" fmla="*/ 57534 w 79096"/>
                <a:gd name="connsiteY8" fmla="*/ 51698 h 170108"/>
                <a:gd name="connsiteX9" fmla="*/ 65796 w 79096"/>
                <a:gd name="connsiteY9" fmla="*/ 133005 h 170108"/>
                <a:gd name="connsiteX10" fmla="*/ 79097 w 79096"/>
                <a:gd name="connsiteY10" fmla="*/ 165620 h 170108"/>
                <a:gd name="connsiteX11" fmla="*/ 73706 w 79096"/>
                <a:gd name="connsiteY11" fmla="*/ 170108 h 1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096" h="170108">
                  <a:moveTo>
                    <a:pt x="73757" y="170108"/>
                  </a:moveTo>
                  <a:cubicBezTo>
                    <a:pt x="51035" y="167381"/>
                    <a:pt x="46350" y="143403"/>
                    <a:pt x="35014" y="124767"/>
                  </a:cubicBezTo>
                  <a:cubicBezTo>
                    <a:pt x="22822" y="133005"/>
                    <a:pt x="21915" y="156471"/>
                    <a:pt x="0" y="157438"/>
                  </a:cubicBezTo>
                  <a:cubicBezTo>
                    <a:pt x="2267" y="147835"/>
                    <a:pt x="3073" y="140051"/>
                    <a:pt x="5895" y="133290"/>
                  </a:cubicBezTo>
                  <a:cubicBezTo>
                    <a:pt x="22117" y="94596"/>
                    <a:pt x="38390" y="55959"/>
                    <a:pt x="45090" y="13346"/>
                  </a:cubicBezTo>
                  <a:cubicBezTo>
                    <a:pt x="45493" y="10959"/>
                    <a:pt x="45896" y="7891"/>
                    <a:pt x="47357" y="6528"/>
                  </a:cubicBezTo>
                  <a:cubicBezTo>
                    <a:pt x="50330" y="3687"/>
                    <a:pt x="54662" y="-745"/>
                    <a:pt x="57181" y="107"/>
                  </a:cubicBezTo>
                  <a:cubicBezTo>
                    <a:pt x="60204" y="1130"/>
                    <a:pt x="64134" y="7209"/>
                    <a:pt x="63882" y="10732"/>
                  </a:cubicBezTo>
                  <a:cubicBezTo>
                    <a:pt x="62773" y="24596"/>
                    <a:pt x="62723" y="39709"/>
                    <a:pt x="57534" y="51698"/>
                  </a:cubicBezTo>
                  <a:cubicBezTo>
                    <a:pt x="44637" y="81642"/>
                    <a:pt x="54058" y="107040"/>
                    <a:pt x="65796" y="133005"/>
                  </a:cubicBezTo>
                  <a:cubicBezTo>
                    <a:pt x="70633" y="143631"/>
                    <a:pt x="74663" y="154767"/>
                    <a:pt x="79097" y="165620"/>
                  </a:cubicBezTo>
                  <a:cubicBezTo>
                    <a:pt x="77283" y="167097"/>
                    <a:pt x="75520" y="168631"/>
                    <a:pt x="73706" y="17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E0D6052-67FB-8098-A5E7-90EFB59EA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85113" y="6694476"/>
              <a:ext cx="116569" cy="78864"/>
            </a:xfrm>
            <a:custGeom>
              <a:avLst/>
              <a:gdLst>
                <a:gd name="connsiteX0" fmla="*/ 24261 w 116569"/>
                <a:gd name="connsiteY0" fmla="*/ 35341 h 78864"/>
                <a:gd name="connsiteX1" fmla="*/ 73382 w 116569"/>
                <a:gd name="connsiteY1" fmla="*/ 26080 h 78864"/>
                <a:gd name="connsiteX2" fmla="*/ 85725 w 116569"/>
                <a:gd name="connsiteY2" fmla="*/ 17102 h 78864"/>
                <a:gd name="connsiteX3" fmla="*/ 105726 w 116569"/>
                <a:gd name="connsiteY3" fmla="*/ 20228 h 78864"/>
                <a:gd name="connsiteX4" fmla="*/ 110663 w 116569"/>
                <a:gd name="connsiteY4" fmla="*/ 78864 h 78864"/>
                <a:gd name="connsiteX5" fmla="*/ 92677 w 116569"/>
                <a:gd name="connsiteY5" fmla="*/ 40967 h 78864"/>
                <a:gd name="connsiteX6" fmla="*/ 71518 w 116569"/>
                <a:gd name="connsiteY6" fmla="*/ 58296 h 78864"/>
                <a:gd name="connsiteX7" fmla="*/ 47587 w 116569"/>
                <a:gd name="connsiteY7" fmla="*/ 44376 h 78864"/>
                <a:gd name="connsiteX8" fmla="*/ 34740 w 116569"/>
                <a:gd name="connsiteY8" fmla="*/ 64148 h 78864"/>
                <a:gd name="connsiteX9" fmla="*/ 18064 w 116569"/>
                <a:gd name="connsiteY9" fmla="*/ 72387 h 78864"/>
                <a:gd name="connsiteX10" fmla="*/ 6729 w 116569"/>
                <a:gd name="connsiteY10" fmla="*/ 57217 h 78864"/>
                <a:gd name="connsiteX11" fmla="*/ 29 w 116569"/>
                <a:gd name="connsiteY11" fmla="*/ 16080 h 78864"/>
                <a:gd name="connsiteX12" fmla="*/ 5570 w 116569"/>
                <a:gd name="connsiteY12" fmla="*/ 0 h 78864"/>
                <a:gd name="connsiteX13" fmla="*/ 17309 w 116569"/>
                <a:gd name="connsiteY13" fmla="*/ 12273 h 78864"/>
                <a:gd name="connsiteX14" fmla="*/ 24261 w 116569"/>
                <a:gd name="connsiteY14" fmla="*/ 35341 h 7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569" h="78864">
                  <a:moveTo>
                    <a:pt x="24261" y="35341"/>
                  </a:moveTo>
                  <a:cubicBezTo>
                    <a:pt x="44615" y="7045"/>
                    <a:pt x="48091" y="-2898"/>
                    <a:pt x="73382" y="26080"/>
                  </a:cubicBezTo>
                  <a:cubicBezTo>
                    <a:pt x="77412" y="22955"/>
                    <a:pt x="81342" y="17670"/>
                    <a:pt x="85725" y="17102"/>
                  </a:cubicBezTo>
                  <a:cubicBezTo>
                    <a:pt x="92325" y="16250"/>
                    <a:pt x="100738" y="16250"/>
                    <a:pt x="105726" y="20228"/>
                  </a:cubicBezTo>
                  <a:cubicBezTo>
                    <a:pt x="118018" y="29943"/>
                    <a:pt x="120135" y="61478"/>
                    <a:pt x="110663" y="78864"/>
                  </a:cubicBezTo>
                  <a:cubicBezTo>
                    <a:pt x="93181" y="73069"/>
                    <a:pt x="101746" y="51194"/>
                    <a:pt x="92677" y="40967"/>
                  </a:cubicBezTo>
                  <a:cubicBezTo>
                    <a:pt x="85624" y="47160"/>
                    <a:pt x="79024" y="57330"/>
                    <a:pt x="71518" y="58296"/>
                  </a:cubicBezTo>
                  <a:cubicBezTo>
                    <a:pt x="64616" y="59205"/>
                    <a:pt x="56756" y="50114"/>
                    <a:pt x="47587" y="44376"/>
                  </a:cubicBezTo>
                  <a:cubicBezTo>
                    <a:pt x="43809" y="50341"/>
                    <a:pt x="40232" y="58410"/>
                    <a:pt x="34740" y="64148"/>
                  </a:cubicBezTo>
                  <a:cubicBezTo>
                    <a:pt x="30357" y="68694"/>
                    <a:pt x="23052" y="73467"/>
                    <a:pt x="18064" y="72387"/>
                  </a:cubicBezTo>
                  <a:cubicBezTo>
                    <a:pt x="13480" y="71421"/>
                    <a:pt x="8290" y="63296"/>
                    <a:pt x="6729" y="57217"/>
                  </a:cubicBezTo>
                  <a:cubicBezTo>
                    <a:pt x="3252" y="43864"/>
                    <a:pt x="1137" y="29943"/>
                    <a:pt x="29" y="16080"/>
                  </a:cubicBezTo>
                  <a:cubicBezTo>
                    <a:pt x="-375" y="10966"/>
                    <a:pt x="3605" y="5398"/>
                    <a:pt x="5570" y="0"/>
                  </a:cubicBezTo>
                  <a:cubicBezTo>
                    <a:pt x="9600" y="4035"/>
                    <a:pt x="14739" y="7330"/>
                    <a:pt x="17309" y="12273"/>
                  </a:cubicBezTo>
                  <a:cubicBezTo>
                    <a:pt x="20483" y="18409"/>
                    <a:pt x="21540" y="25910"/>
                    <a:pt x="24261" y="35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1730C430-9451-639D-8BCE-23F971567D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6360" y="4623595"/>
              <a:ext cx="113506" cy="82097"/>
            </a:xfrm>
            <a:custGeom>
              <a:avLst/>
              <a:gdLst>
                <a:gd name="connsiteX0" fmla="*/ 0 w 113506"/>
                <a:gd name="connsiteY0" fmla="*/ 76663 h 82097"/>
                <a:gd name="connsiteX1" fmla="*/ 2721 w 113506"/>
                <a:gd name="connsiteY1" fmla="*/ 60868 h 82097"/>
                <a:gd name="connsiteX2" fmla="*/ 24686 w 113506"/>
                <a:gd name="connsiteY2" fmla="*/ 15356 h 82097"/>
                <a:gd name="connsiteX3" fmla="*/ 37584 w 113506"/>
                <a:gd name="connsiteY3" fmla="*/ 5981 h 82097"/>
                <a:gd name="connsiteX4" fmla="*/ 48164 w 113506"/>
                <a:gd name="connsiteY4" fmla="*/ 22004 h 82097"/>
                <a:gd name="connsiteX5" fmla="*/ 53453 w 113506"/>
                <a:gd name="connsiteY5" fmla="*/ 58481 h 82097"/>
                <a:gd name="connsiteX6" fmla="*/ 71842 w 113506"/>
                <a:gd name="connsiteY6" fmla="*/ 38197 h 82097"/>
                <a:gd name="connsiteX7" fmla="*/ 78341 w 113506"/>
                <a:gd name="connsiteY7" fmla="*/ 12060 h 82097"/>
                <a:gd name="connsiteX8" fmla="*/ 92498 w 113506"/>
                <a:gd name="connsiteY8" fmla="*/ 583 h 82097"/>
                <a:gd name="connsiteX9" fmla="*/ 99501 w 113506"/>
                <a:gd name="connsiteY9" fmla="*/ 18197 h 82097"/>
                <a:gd name="connsiteX10" fmla="*/ 96781 w 113506"/>
                <a:gd name="connsiteY10" fmla="*/ 32629 h 82097"/>
                <a:gd name="connsiteX11" fmla="*/ 113507 w 113506"/>
                <a:gd name="connsiteY11" fmla="*/ 69163 h 82097"/>
                <a:gd name="connsiteX12" fmla="*/ 76578 w 113506"/>
                <a:gd name="connsiteY12" fmla="*/ 71550 h 82097"/>
                <a:gd name="connsiteX13" fmla="*/ 30027 w 113506"/>
                <a:gd name="connsiteY13" fmla="*/ 56436 h 82097"/>
                <a:gd name="connsiteX14" fmla="*/ 50 w 113506"/>
                <a:gd name="connsiteY14" fmla="*/ 76606 h 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6" h="82097">
                  <a:moveTo>
                    <a:pt x="0" y="76663"/>
                  </a:moveTo>
                  <a:cubicBezTo>
                    <a:pt x="857" y="71379"/>
                    <a:pt x="705" y="65527"/>
                    <a:pt x="2721" y="60868"/>
                  </a:cubicBezTo>
                  <a:cubicBezTo>
                    <a:pt x="9522" y="45413"/>
                    <a:pt x="16575" y="29958"/>
                    <a:pt x="24686" y="15356"/>
                  </a:cubicBezTo>
                  <a:cubicBezTo>
                    <a:pt x="27256" y="10697"/>
                    <a:pt x="35317" y="4617"/>
                    <a:pt x="37584" y="5981"/>
                  </a:cubicBezTo>
                  <a:cubicBezTo>
                    <a:pt x="42370" y="8879"/>
                    <a:pt x="46652" y="15811"/>
                    <a:pt x="48164" y="22004"/>
                  </a:cubicBezTo>
                  <a:cubicBezTo>
                    <a:pt x="51035" y="33594"/>
                    <a:pt x="51741" y="45867"/>
                    <a:pt x="53453" y="58481"/>
                  </a:cubicBezTo>
                  <a:cubicBezTo>
                    <a:pt x="66502" y="56947"/>
                    <a:pt x="69374" y="47686"/>
                    <a:pt x="71842" y="38197"/>
                  </a:cubicBezTo>
                  <a:cubicBezTo>
                    <a:pt x="74110" y="29504"/>
                    <a:pt x="75873" y="20640"/>
                    <a:pt x="78341" y="12060"/>
                  </a:cubicBezTo>
                  <a:cubicBezTo>
                    <a:pt x="80507" y="4560"/>
                    <a:pt x="84186" y="-2031"/>
                    <a:pt x="92498" y="583"/>
                  </a:cubicBezTo>
                  <a:cubicBezTo>
                    <a:pt x="100509" y="3083"/>
                    <a:pt x="101718" y="9901"/>
                    <a:pt x="99501" y="18197"/>
                  </a:cubicBezTo>
                  <a:cubicBezTo>
                    <a:pt x="98241" y="22913"/>
                    <a:pt x="97335" y="27799"/>
                    <a:pt x="96781" y="32629"/>
                  </a:cubicBezTo>
                  <a:cubicBezTo>
                    <a:pt x="94211" y="54674"/>
                    <a:pt x="96025" y="58595"/>
                    <a:pt x="113507" y="69163"/>
                  </a:cubicBezTo>
                  <a:cubicBezTo>
                    <a:pt x="103178" y="85811"/>
                    <a:pt x="98393" y="86152"/>
                    <a:pt x="76578" y="71550"/>
                  </a:cubicBezTo>
                  <a:cubicBezTo>
                    <a:pt x="50380" y="85924"/>
                    <a:pt x="46098" y="84675"/>
                    <a:pt x="30027" y="56436"/>
                  </a:cubicBezTo>
                  <a:cubicBezTo>
                    <a:pt x="19901" y="61890"/>
                    <a:pt x="19548" y="86209"/>
                    <a:pt x="50" y="766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6CA7B46-3D64-962A-4524-46CD4E7051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79671" y="6707299"/>
              <a:ext cx="72155" cy="124683"/>
            </a:xfrm>
            <a:custGeom>
              <a:avLst/>
              <a:gdLst>
                <a:gd name="connsiteX0" fmla="*/ 47171 w 72155"/>
                <a:gd name="connsiteY0" fmla="*/ 57347 h 124683"/>
                <a:gd name="connsiteX1" fmla="*/ 26414 w 72155"/>
                <a:gd name="connsiteY1" fmla="*/ 69392 h 124683"/>
                <a:gd name="connsiteX2" fmla="*/ 15 w 72155"/>
                <a:gd name="connsiteY2" fmla="*/ 48370 h 124683"/>
                <a:gd name="connsiteX3" fmla="*/ 43644 w 72155"/>
                <a:gd name="connsiteY3" fmla="*/ 983 h 124683"/>
                <a:gd name="connsiteX4" fmla="*/ 53518 w 72155"/>
                <a:gd name="connsiteY4" fmla="*/ 8710 h 124683"/>
                <a:gd name="connsiteX5" fmla="*/ 65711 w 72155"/>
                <a:gd name="connsiteY5" fmla="*/ 58654 h 124683"/>
                <a:gd name="connsiteX6" fmla="*/ 71958 w 72155"/>
                <a:gd name="connsiteY6" fmla="*/ 99961 h 124683"/>
                <a:gd name="connsiteX7" fmla="*/ 54224 w 72155"/>
                <a:gd name="connsiteY7" fmla="*/ 124677 h 124683"/>
                <a:gd name="connsiteX8" fmla="*/ 36037 w 72155"/>
                <a:gd name="connsiteY8" fmla="*/ 99791 h 124683"/>
                <a:gd name="connsiteX9" fmla="*/ 41629 w 72155"/>
                <a:gd name="connsiteY9" fmla="*/ 78881 h 124683"/>
                <a:gd name="connsiteX10" fmla="*/ 47171 w 72155"/>
                <a:gd name="connsiteY10" fmla="*/ 57461 h 124683"/>
                <a:gd name="connsiteX11" fmla="*/ 43493 w 72155"/>
                <a:gd name="connsiteY11" fmla="*/ 20074 h 124683"/>
                <a:gd name="connsiteX12" fmla="*/ 22736 w 72155"/>
                <a:gd name="connsiteY12" fmla="*/ 53938 h 124683"/>
                <a:gd name="connsiteX13" fmla="*/ 43493 w 72155"/>
                <a:gd name="connsiteY13" fmla="*/ 20074 h 12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155" h="124683">
                  <a:moveTo>
                    <a:pt x="47171" y="57347"/>
                  </a:moveTo>
                  <a:cubicBezTo>
                    <a:pt x="37599" y="62972"/>
                    <a:pt x="32309" y="67177"/>
                    <a:pt x="26414" y="69392"/>
                  </a:cubicBezTo>
                  <a:cubicBezTo>
                    <a:pt x="10595" y="75302"/>
                    <a:pt x="418" y="66893"/>
                    <a:pt x="15" y="48370"/>
                  </a:cubicBezTo>
                  <a:cubicBezTo>
                    <a:pt x="-640" y="18256"/>
                    <a:pt x="20570" y="-5154"/>
                    <a:pt x="43644" y="983"/>
                  </a:cubicBezTo>
                  <a:cubicBezTo>
                    <a:pt x="47372" y="1949"/>
                    <a:pt x="52461" y="5245"/>
                    <a:pt x="53518" y="8710"/>
                  </a:cubicBezTo>
                  <a:cubicBezTo>
                    <a:pt x="58305" y="25074"/>
                    <a:pt x="62285" y="41835"/>
                    <a:pt x="65711" y="58654"/>
                  </a:cubicBezTo>
                  <a:cubicBezTo>
                    <a:pt x="68482" y="72233"/>
                    <a:pt x="70698" y="86097"/>
                    <a:pt x="71958" y="99961"/>
                  </a:cubicBezTo>
                  <a:cubicBezTo>
                    <a:pt x="73419" y="115813"/>
                    <a:pt x="66718" y="124393"/>
                    <a:pt x="54224" y="124677"/>
                  </a:cubicBezTo>
                  <a:cubicBezTo>
                    <a:pt x="42586" y="124961"/>
                    <a:pt x="34878" y="115188"/>
                    <a:pt x="36037" y="99791"/>
                  </a:cubicBezTo>
                  <a:cubicBezTo>
                    <a:pt x="36591" y="92688"/>
                    <a:pt x="39765" y="85870"/>
                    <a:pt x="41629" y="78881"/>
                  </a:cubicBezTo>
                  <a:cubicBezTo>
                    <a:pt x="43191" y="73143"/>
                    <a:pt x="44602" y="67347"/>
                    <a:pt x="47171" y="57461"/>
                  </a:cubicBezTo>
                  <a:close/>
                  <a:moveTo>
                    <a:pt x="43493" y="20074"/>
                  </a:moveTo>
                  <a:cubicBezTo>
                    <a:pt x="24198" y="26153"/>
                    <a:pt x="22787" y="28540"/>
                    <a:pt x="22736" y="53938"/>
                  </a:cubicBezTo>
                  <a:cubicBezTo>
                    <a:pt x="30243" y="41666"/>
                    <a:pt x="35634" y="32858"/>
                    <a:pt x="43493" y="20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B20E08BD-741A-1C95-95E2-8CDFB1AC3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6678" y="5769431"/>
              <a:ext cx="57727" cy="230567"/>
            </a:xfrm>
            <a:custGeom>
              <a:avLst/>
              <a:gdLst>
                <a:gd name="connsiteX0" fmla="*/ 0 w 57727"/>
                <a:gd name="connsiteY0" fmla="*/ 229926 h 230567"/>
                <a:gd name="connsiteX1" fmla="*/ 7456 w 57727"/>
                <a:gd name="connsiteY1" fmla="*/ 212483 h 230567"/>
                <a:gd name="connsiteX2" fmla="*/ 26097 w 57727"/>
                <a:gd name="connsiteY2" fmla="*/ 173278 h 230567"/>
                <a:gd name="connsiteX3" fmla="*/ 27508 w 57727"/>
                <a:gd name="connsiteY3" fmla="*/ 72766 h 230567"/>
                <a:gd name="connsiteX4" fmla="*/ 3325 w 57727"/>
                <a:gd name="connsiteY4" fmla="*/ 17254 h 230567"/>
                <a:gd name="connsiteX5" fmla="*/ 4282 w 57727"/>
                <a:gd name="connsiteY5" fmla="*/ 436 h 230567"/>
                <a:gd name="connsiteX6" fmla="*/ 17180 w 57727"/>
                <a:gd name="connsiteY6" fmla="*/ 5436 h 230567"/>
                <a:gd name="connsiteX7" fmla="*/ 50531 w 57727"/>
                <a:gd name="connsiteY7" fmla="*/ 167028 h 230567"/>
                <a:gd name="connsiteX8" fmla="*/ 30329 w 57727"/>
                <a:gd name="connsiteY8" fmla="*/ 213563 h 230567"/>
                <a:gd name="connsiteX9" fmla="*/ 50 w 57727"/>
                <a:gd name="connsiteY9" fmla="*/ 229869 h 23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27" h="230567">
                  <a:moveTo>
                    <a:pt x="0" y="229926"/>
                  </a:moveTo>
                  <a:cubicBezTo>
                    <a:pt x="3224" y="222370"/>
                    <a:pt x="5189" y="217370"/>
                    <a:pt x="7456" y="212483"/>
                  </a:cubicBezTo>
                  <a:cubicBezTo>
                    <a:pt x="13603" y="199415"/>
                    <a:pt x="20202" y="186574"/>
                    <a:pt x="26097" y="173278"/>
                  </a:cubicBezTo>
                  <a:cubicBezTo>
                    <a:pt x="40858" y="140096"/>
                    <a:pt x="40405" y="106289"/>
                    <a:pt x="27508" y="72766"/>
                  </a:cubicBezTo>
                  <a:cubicBezTo>
                    <a:pt x="20253" y="53902"/>
                    <a:pt x="11487" y="35720"/>
                    <a:pt x="3325" y="17254"/>
                  </a:cubicBezTo>
                  <a:cubicBezTo>
                    <a:pt x="655" y="11232"/>
                    <a:pt x="-2972" y="4129"/>
                    <a:pt x="4282" y="436"/>
                  </a:cubicBezTo>
                  <a:cubicBezTo>
                    <a:pt x="7406" y="-1155"/>
                    <a:pt x="15064" y="1856"/>
                    <a:pt x="17180" y="5436"/>
                  </a:cubicBezTo>
                  <a:cubicBezTo>
                    <a:pt x="46300" y="54471"/>
                    <a:pt x="70230" y="105437"/>
                    <a:pt x="50531" y="167028"/>
                  </a:cubicBezTo>
                  <a:cubicBezTo>
                    <a:pt x="45342" y="183222"/>
                    <a:pt x="37987" y="198619"/>
                    <a:pt x="30329" y="213563"/>
                  </a:cubicBezTo>
                  <a:cubicBezTo>
                    <a:pt x="24838" y="224301"/>
                    <a:pt x="16978" y="233165"/>
                    <a:pt x="50" y="229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4F62EC9-CB5F-F203-295B-9117DCB294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83961" y="5232250"/>
              <a:ext cx="76329" cy="142729"/>
            </a:xfrm>
            <a:custGeom>
              <a:avLst/>
              <a:gdLst>
                <a:gd name="connsiteX0" fmla="*/ 13189 w 76329"/>
                <a:gd name="connsiteY0" fmla="*/ 57 h 142729"/>
                <a:gd name="connsiteX1" fmla="*/ 19537 w 76329"/>
                <a:gd name="connsiteY1" fmla="*/ 91932 h 142729"/>
                <a:gd name="connsiteX2" fmla="*/ 33391 w 76329"/>
                <a:gd name="connsiteY2" fmla="*/ 80171 h 142729"/>
                <a:gd name="connsiteX3" fmla="*/ 52133 w 76329"/>
                <a:gd name="connsiteY3" fmla="*/ 68125 h 142729"/>
                <a:gd name="connsiteX4" fmla="*/ 76315 w 76329"/>
                <a:gd name="connsiteY4" fmla="*/ 90001 h 142729"/>
                <a:gd name="connsiteX5" fmla="*/ 28353 w 76329"/>
                <a:gd name="connsiteY5" fmla="*/ 142728 h 142729"/>
                <a:gd name="connsiteX6" fmla="*/ 3214 w 76329"/>
                <a:gd name="connsiteY6" fmla="*/ 113126 h 142729"/>
                <a:gd name="connsiteX7" fmla="*/ 5884 w 76329"/>
                <a:gd name="connsiteY7" fmla="*/ 5512 h 142729"/>
                <a:gd name="connsiteX8" fmla="*/ 13189 w 76329"/>
                <a:gd name="connsiteY8" fmla="*/ 0 h 142729"/>
                <a:gd name="connsiteX9" fmla="*/ 29563 w 76329"/>
                <a:gd name="connsiteY9" fmla="*/ 117046 h 142729"/>
                <a:gd name="connsiteX10" fmla="*/ 57171 w 76329"/>
                <a:gd name="connsiteY10" fmla="*/ 85285 h 142729"/>
                <a:gd name="connsiteX11" fmla="*/ 29563 w 76329"/>
                <a:gd name="connsiteY11" fmla="*/ 117046 h 14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29" h="142729">
                  <a:moveTo>
                    <a:pt x="13189" y="57"/>
                  </a:moveTo>
                  <a:cubicBezTo>
                    <a:pt x="21250" y="30512"/>
                    <a:pt x="14801" y="60341"/>
                    <a:pt x="19537" y="91932"/>
                  </a:cubicBezTo>
                  <a:cubicBezTo>
                    <a:pt x="24978" y="87273"/>
                    <a:pt x="29008" y="83410"/>
                    <a:pt x="33391" y="80171"/>
                  </a:cubicBezTo>
                  <a:cubicBezTo>
                    <a:pt x="39437" y="75796"/>
                    <a:pt x="45382" y="70341"/>
                    <a:pt x="52133" y="68125"/>
                  </a:cubicBezTo>
                  <a:cubicBezTo>
                    <a:pt x="66391" y="63466"/>
                    <a:pt x="76769" y="73580"/>
                    <a:pt x="76315" y="90001"/>
                  </a:cubicBezTo>
                  <a:cubicBezTo>
                    <a:pt x="75660" y="114205"/>
                    <a:pt x="49513" y="142956"/>
                    <a:pt x="28353" y="142728"/>
                  </a:cubicBezTo>
                  <a:cubicBezTo>
                    <a:pt x="18025" y="142614"/>
                    <a:pt x="5330" y="130342"/>
                    <a:pt x="3214" y="113126"/>
                  </a:cubicBezTo>
                  <a:cubicBezTo>
                    <a:pt x="-1169" y="77273"/>
                    <a:pt x="-1774" y="41137"/>
                    <a:pt x="5884" y="5512"/>
                  </a:cubicBezTo>
                  <a:cubicBezTo>
                    <a:pt x="6136" y="4375"/>
                    <a:pt x="8151" y="3750"/>
                    <a:pt x="13189" y="0"/>
                  </a:cubicBezTo>
                  <a:close/>
                  <a:moveTo>
                    <a:pt x="29563" y="117046"/>
                  </a:moveTo>
                  <a:cubicBezTo>
                    <a:pt x="42913" y="112558"/>
                    <a:pt x="51326" y="103353"/>
                    <a:pt x="57171" y="85285"/>
                  </a:cubicBezTo>
                  <a:cubicBezTo>
                    <a:pt x="40797" y="92330"/>
                    <a:pt x="34802" y="104433"/>
                    <a:pt x="29563" y="117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2E890A2-4B3E-E48A-A7C2-249850D40E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3335" y="2113722"/>
              <a:ext cx="82863" cy="143675"/>
            </a:xfrm>
            <a:custGeom>
              <a:avLst/>
              <a:gdLst>
                <a:gd name="connsiteX0" fmla="*/ 30871 w 82863"/>
                <a:gd name="connsiteY0" fmla="*/ 111918 h 143675"/>
                <a:gd name="connsiteX1" fmla="*/ 82864 w 82863"/>
                <a:gd name="connsiteY1" fmla="*/ 135781 h 143675"/>
                <a:gd name="connsiteX2" fmla="*/ 17268 w 82863"/>
                <a:gd name="connsiteY2" fmla="*/ 130611 h 143675"/>
                <a:gd name="connsiteX3" fmla="*/ 11828 w 82863"/>
                <a:gd name="connsiteY3" fmla="*/ 101577 h 143675"/>
                <a:gd name="connsiteX4" fmla="*/ 30670 w 82863"/>
                <a:gd name="connsiteY4" fmla="*/ 71633 h 143675"/>
                <a:gd name="connsiteX5" fmla="*/ 60092 w 82863"/>
                <a:gd name="connsiteY5" fmla="*/ 23565 h 143675"/>
                <a:gd name="connsiteX6" fmla="*/ 30368 w 82863"/>
                <a:gd name="connsiteY6" fmla="*/ 25099 h 143675"/>
                <a:gd name="connsiteX7" fmla="*/ 5882 w 82863"/>
                <a:gd name="connsiteY7" fmla="*/ 42088 h 143675"/>
                <a:gd name="connsiteX8" fmla="*/ 3263 w 82863"/>
                <a:gd name="connsiteY8" fmla="*/ 23622 h 143675"/>
                <a:gd name="connsiteX9" fmla="*/ 62913 w 82863"/>
                <a:gd name="connsiteY9" fmla="*/ 1690 h 143675"/>
                <a:gd name="connsiteX10" fmla="*/ 77977 w 82863"/>
                <a:gd name="connsiteY10" fmla="*/ 38565 h 143675"/>
                <a:gd name="connsiteX11" fmla="*/ 61553 w 82863"/>
                <a:gd name="connsiteY11" fmla="*/ 64588 h 143675"/>
                <a:gd name="connsiteX12" fmla="*/ 30972 w 82863"/>
                <a:gd name="connsiteY12" fmla="*/ 111918 h 14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863" h="143675">
                  <a:moveTo>
                    <a:pt x="30871" y="111918"/>
                  </a:moveTo>
                  <a:cubicBezTo>
                    <a:pt x="44323" y="130668"/>
                    <a:pt x="66843" y="123622"/>
                    <a:pt x="82864" y="135781"/>
                  </a:cubicBezTo>
                  <a:cubicBezTo>
                    <a:pt x="63769" y="148395"/>
                    <a:pt x="30871" y="145327"/>
                    <a:pt x="17268" y="130611"/>
                  </a:cubicBezTo>
                  <a:cubicBezTo>
                    <a:pt x="9611" y="122315"/>
                    <a:pt x="6488" y="112202"/>
                    <a:pt x="11828" y="101577"/>
                  </a:cubicBezTo>
                  <a:cubicBezTo>
                    <a:pt x="17117" y="90952"/>
                    <a:pt x="23566" y="80895"/>
                    <a:pt x="30670" y="71633"/>
                  </a:cubicBezTo>
                  <a:cubicBezTo>
                    <a:pt x="52434" y="43167"/>
                    <a:pt x="59185" y="41803"/>
                    <a:pt x="60092" y="23565"/>
                  </a:cubicBezTo>
                  <a:cubicBezTo>
                    <a:pt x="50016" y="13110"/>
                    <a:pt x="39839" y="19701"/>
                    <a:pt x="30368" y="25099"/>
                  </a:cubicBezTo>
                  <a:cubicBezTo>
                    <a:pt x="21602" y="30099"/>
                    <a:pt x="13540" y="36690"/>
                    <a:pt x="5882" y="42088"/>
                  </a:cubicBezTo>
                  <a:cubicBezTo>
                    <a:pt x="-2682" y="35213"/>
                    <a:pt x="-365" y="29247"/>
                    <a:pt x="3263" y="23622"/>
                  </a:cubicBezTo>
                  <a:cubicBezTo>
                    <a:pt x="14196" y="6633"/>
                    <a:pt x="44474" y="-4390"/>
                    <a:pt x="62913" y="1690"/>
                  </a:cubicBezTo>
                  <a:cubicBezTo>
                    <a:pt x="78078" y="6690"/>
                    <a:pt x="84929" y="21860"/>
                    <a:pt x="77977" y="38565"/>
                  </a:cubicBezTo>
                  <a:cubicBezTo>
                    <a:pt x="73997" y="48054"/>
                    <a:pt x="67146" y="55951"/>
                    <a:pt x="61553" y="64588"/>
                  </a:cubicBezTo>
                  <a:cubicBezTo>
                    <a:pt x="51376" y="80213"/>
                    <a:pt x="35909" y="91690"/>
                    <a:pt x="30972" y="111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DDBEF2E1-08FD-7769-6451-F7E919087F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24668" y="3542662"/>
              <a:ext cx="62555" cy="182248"/>
            </a:xfrm>
            <a:custGeom>
              <a:avLst/>
              <a:gdLst>
                <a:gd name="connsiteX0" fmla="*/ 40381 w 62555"/>
                <a:gd name="connsiteY0" fmla="*/ 182192 h 182248"/>
                <a:gd name="connsiteX1" fmla="*/ 34436 w 62555"/>
                <a:gd name="connsiteY1" fmla="*/ 149294 h 182248"/>
                <a:gd name="connsiteX2" fmla="*/ 30406 w 62555"/>
                <a:gd name="connsiteY2" fmla="*/ 78100 h 182248"/>
                <a:gd name="connsiteX3" fmla="*/ 3352 w 62555"/>
                <a:gd name="connsiteY3" fmla="*/ 18327 h 182248"/>
                <a:gd name="connsiteX4" fmla="*/ 329 w 62555"/>
                <a:gd name="connsiteY4" fmla="*/ 7815 h 182248"/>
                <a:gd name="connsiteX5" fmla="*/ 9952 w 62555"/>
                <a:gd name="connsiteY5" fmla="*/ 31 h 182248"/>
                <a:gd name="connsiteX6" fmla="*/ 29852 w 62555"/>
                <a:gd name="connsiteY6" fmla="*/ 7872 h 182248"/>
                <a:gd name="connsiteX7" fmla="*/ 45772 w 62555"/>
                <a:gd name="connsiteY7" fmla="*/ 30997 h 182248"/>
                <a:gd name="connsiteX8" fmla="*/ 56654 w 62555"/>
                <a:gd name="connsiteY8" fmla="*/ 158328 h 182248"/>
                <a:gd name="connsiteX9" fmla="*/ 40281 w 62555"/>
                <a:gd name="connsiteY9" fmla="*/ 182248 h 18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55" h="182248">
                  <a:moveTo>
                    <a:pt x="40381" y="182192"/>
                  </a:moveTo>
                  <a:cubicBezTo>
                    <a:pt x="31212" y="172475"/>
                    <a:pt x="35041" y="160373"/>
                    <a:pt x="34436" y="149294"/>
                  </a:cubicBezTo>
                  <a:cubicBezTo>
                    <a:pt x="33127" y="125543"/>
                    <a:pt x="33630" y="101509"/>
                    <a:pt x="30406" y="78100"/>
                  </a:cubicBezTo>
                  <a:cubicBezTo>
                    <a:pt x="27282" y="55543"/>
                    <a:pt x="22244" y="32759"/>
                    <a:pt x="3352" y="18327"/>
                  </a:cubicBezTo>
                  <a:cubicBezTo>
                    <a:pt x="1085" y="16622"/>
                    <a:pt x="-779" y="10088"/>
                    <a:pt x="329" y="7815"/>
                  </a:cubicBezTo>
                  <a:cubicBezTo>
                    <a:pt x="2193" y="4179"/>
                    <a:pt x="6929" y="-423"/>
                    <a:pt x="9952" y="31"/>
                  </a:cubicBezTo>
                  <a:cubicBezTo>
                    <a:pt x="16854" y="997"/>
                    <a:pt x="24662" y="3099"/>
                    <a:pt x="29852" y="7872"/>
                  </a:cubicBezTo>
                  <a:cubicBezTo>
                    <a:pt x="36401" y="13895"/>
                    <a:pt x="42044" y="22304"/>
                    <a:pt x="45772" y="30997"/>
                  </a:cubicBezTo>
                  <a:cubicBezTo>
                    <a:pt x="63405" y="71736"/>
                    <a:pt x="67335" y="114350"/>
                    <a:pt x="56654" y="158328"/>
                  </a:cubicBezTo>
                  <a:cubicBezTo>
                    <a:pt x="54135" y="168669"/>
                    <a:pt x="51213" y="178896"/>
                    <a:pt x="40281" y="182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54E0F3A-025A-7614-5343-AE7D050B25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5688" y="6421365"/>
              <a:ext cx="52186" cy="197542"/>
            </a:xfrm>
            <a:custGeom>
              <a:avLst/>
              <a:gdLst>
                <a:gd name="connsiteX0" fmla="*/ 25254 w 52186"/>
                <a:gd name="connsiteY0" fmla="*/ 197543 h 197542"/>
                <a:gd name="connsiteX1" fmla="*/ 24548 w 52186"/>
                <a:gd name="connsiteY1" fmla="*/ 171974 h 197542"/>
                <a:gd name="connsiteX2" fmla="*/ 22685 w 52186"/>
                <a:gd name="connsiteY2" fmla="*/ 66064 h 197542"/>
                <a:gd name="connsiteX3" fmla="*/ 4144 w 52186"/>
                <a:gd name="connsiteY3" fmla="*/ 19700 h 197542"/>
                <a:gd name="connsiteX4" fmla="*/ 416 w 52186"/>
                <a:gd name="connsiteY4" fmla="*/ 5496 h 197542"/>
                <a:gd name="connsiteX5" fmla="*/ 15379 w 52186"/>
                <a:gd name="connsiteY5" fmla="*/ 211 h 197542"/>
                <a:gd name="connsiteX6" fmla="*/ 29284 w 52186"/>
                <a:gd name="connsiteY6" fmla="*/ 10893 h 197542"/>
                <a:gd name="connsiteX7" fmla="*/ 43895 w 52186"/>
                <a:gd name="connsiteY7" fmla="*/ 43677 h 197542"/>
                <a:gd name="connsiteX8" fmla="*/ 45104 w 52186"/>
                <a:gd name="connsiteY8" fmla="*/ 175611 h 197542"/>
                <a:gd name="connsiteX9" fmla="*/ 25355 w 52186"/>
                <a:gd name="connsiteY9" fmla="*/ 197543 h 19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6" h="197542">
                  <a:moveTo>
                    <a:pt x="25254" y="197543"/>
                  </a:moveTo>
                  <a:cubicBezTo>
                    <a:pt x="24952" y="188735"/>
                    <a:pt x="23743" y="180213"/>
                    <a:pt x="24548" y="171974"/>
                  </a:cubicBezTo>
                  <a:cubicBezTo>
                    <a:pt x="28075" y="136519"/>
                    <a:pt x="28176" y="101235"/>
                    <a:pt x="22685" y="66064"/>
                  </a:cubicBezTo>
                  <a:cubicBezTo>
                    <a:pt x="19964" y="48905"/>
                    <a:pt x="15984" y="32541"/>
                    <a:pt x="4144" y="19700"/>
                  </a:cubicBezTo>
                  <a:cubicBezTo>
                    <a:pt x="1223" y="16575"/>
                    <a:pt x="-944" y="6632"/>
                    <a:pt x="416" y="5496"/>
                  </a:cubicBezTo>
                  <a:cubicBezTo>
                    <a:pt x="4447" y="2030"/>
                    <a:pt x="10694" y="-811"/>
                    <a:pt x="15379" y="211"/>
                  </a:cubicBezTo>
                  <a:cubicBezTo>
                    <a:pt x="20518" y="1291"/>
                    <a:pt x="26363" y="5893"/>
                    <a:pt x="29284" y="10893"/>
                  </a:cubicBezTo>
                  <a:cubicBezTo>
                    <a:pt x="35179" y="21121"/>
                    <a:pt x="41224" y="32087"/>
                    <a:pt x="43895" y="43677"/>
                  </a:cubicBezTo>
                  <a:cubicBezTo>
                    <a:pt x="53920" y="87371"/>
                    <a:pt x="55482" y="131519"/>
                    <a:pt x="45104" y="175611"/>
                  </a:cubicBezTo>
                  <a:cubicBezTo>
                    <a:pt x="42736" y="185610"/>
                    <a:pt x="41376" y="197201"/>
                    <a:pt x="25355" y="197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578AAC7-C2E2-AEA0-D3E0-936C4DAA47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06865" y="716609"/>
              <a:ext cx="56723" cy="202610"/>
            </a:xfrm>
            <a:custGeom>
              <a:avLst/>
              <a:gdLst>
                <a:gd name="connsiteX0" fmla="*/ 48008 w 56723"/>
                <a:gd name="connsiteY0" fmla="*/ 201067 h 202610"/>
                <a:gd name="connsiteX1" fmla="*/ 18183 w 56723"/>
                <a:gd name="connsiteY1" fmla="*/ 189817 h 202610"/>
                <a:gd name="connsiteX2" fmla="*/ 247 w 56723"/>
                <a:gd name="connsiteY2" fmla="*/ 138112 h 202610"/>
                <a:gd name="connsiteX3" fmla="*/ 14556 w 56723"/>
                <a:gd name="connsiteY3" fmla="*/ 38793 h 202610"/>
                <a:gd name="connsiteX4" fmla="*/ 32693 w 56723"/>
                <a:gd name="connsiteY4" fmla="*/ 8338 h 202610"/>
                <a:gd name="connsiteX5" fmla="*/ 56724 w 56723"/>
                <a:gd name="connsiteY5" fmla="*/ 4361 h 202610"/>
                <a:gd name="connsiteX6" fmla="*/ 48059 w 56723"/>
                <a:gd name="connsiteY6" fmla="*/ 201123 h 2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23" h="202610">
                  <a:moveTo>
                    <a:pt x="48008" y="201067"/>
                  </a:moveTo>
                  <a:cubicBezTo>
                    <a:pt x="34405" y="206010"/>
                    <a:pt x="25942" y="198226"/>
                    <a:pt x="18183" y="189817"/>
                  </a:cubicBezTo>
                  <a:cubicBezTo>
                    <a:pt x="5285" y="175782"/>
                    <a:pt x="1054" y="157430"/>
                    <a:pt x="247" y="138112"/>
                  </a:cubicBezTo>
                  <a:cubicBezTo>
                    <a:pt x="-1213" y="103964"/>
                    <a:pt x="3825" y="70611"/>
                    <a:pt x="14556" y="38793"/>
                  </a:cubicBezTo>
                  <a:cubicBezTo>
                    <a:pt x="18334" y="27600"/>
                    <a:pt x="25690" y="17600"/>
                    <a:pt x="32693" y="8338"/>
                  </a:cubicBezTo>
                  <a:cubicBezTo>
                    <a:pt x="38637" y="384"/>
                    <a:pt x="46749" y="-3651"/>
                    <a:pt x="56724" y="4361"/>
                  </a:cubicBezTo>
                  <a:cubicBezTo>
                    <a:pt x="19744" y="67373"/>
                    <a:pt x="9417" y="132430"/>
                    <a:pt x="48059" y="20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E543EEE-B454-530D-6AE5-70618A136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66024" y="2842798"/>
              <a:ext cx="84662" cy="120876"/>
            </a:xfrm>
            <a:custGeom>
              <a:avLst/>
              <a:gdLst>
                <a:gd name="connsiteX0" fmla="*/ 44894 w 84662"/>
                <a:gd name="connsiteY0" fmla="*/ 28640 h 120876"/>
                <a:gd name="connsiteX1" fmla="*/ 49277 w 84662"/>
                <a:gd name="connsiteY1" fmla="*/ 20970 h 120876"/>
                <a:gd name="connsiteX2" fmla="*/ 66053 w 84662"/>
                <a:gd name="connsiteY2" fmla="*/ 9209 h 120876"/>
                <a:gd name="connsiteX3" fmla="*/ 79908 w 84662"/>
                <a:gd name="connsiteY3" fmla="*/ 26197 h 120876"/>
                <a:gd name="connsiteX4" fmla="*/ 78951 w 84662"/>
                <a:gd name="connsiteY4" fmla="*/ 98755 h 120876"/>
                <a:gd name="connsiteX5" fmla="*/ 75071 w 84662"/>
                <a:gd name="connsiteY5" fmla="*/ 107505 h 120876"/>
                <a:gd name="connsiteX6" fmla="*/ 44541 w 84662"/>
                <a:gd name="connsiteY6" fmla="*/ 118243 h 120876"/>
                <a:gd name="connsiteX7" fmla="*/ 43835 w 84662"/>
                <a:gd name="connsiteY7" fmla="*/ 85118 h 120876"/>
                <a:gd name="connsiteX8" fmla="*/ 54164 w 84662"/>
                <a:gd name="connsiteY8" fmla="*/ 72732 h 120876"/>
                <a:gd name="connsiteX9" fmla="*/ 62426 w 84662"/>
                <a:gd name="connsiteY9" fmla="*/ 44152 h 120876"/>
                <a:gd name="connsiteX10" fmla="*/ 20409 w 84662"/>
                <a:gd name="connsiteY10" fmla="*/ 30118 h 120876"/>
                <a:gd name="connsiteX11" fmla="*/ 408 w 84662"/>
                <a:gd name="connsiteY11" fmla="*/ 21425 h 120876"/>
                <a:gd name="connsiteX12" fmla="*/ 2877 w 84662"/>
                <a:gd name="connsiteY12" fmla="*/ 8584 h 120876"/>
                <a:gd name="connsiteX13" fmla="*/ 26454 w 84662"/>
                <a:gd name="connsiteY13" fmla="*/ 2959 h 120876"/>
                <a:gd name="connsiteX14" fmla="*/ 44843 w 84662"/>
                <a:gd name="connsiteY14" fmla="*/ 28584 h 12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62" h="120876">
                  <a:moveTo>
                    <a:pt x="44894" y="28640"/>
                  </a:moveTo>
                  <a:cubicBezTo>
                    <a:pt x="46204" y="26368"/>
                    <a:pt x="47916" y="23754"/>
                    <a:pt x="49277" y="20970"/>
                  </a:cubicBezTo>
                  <a:cubicBezTo>
                    <a:pt x="53055" y="13470"/>
                    <a:pt x="58144" y="5459"/>
                    <a:pt x="66053" y="9209"/>
                  </a:cubicBezTo>
                  <a:cubicBezTo>
                    <a:pt x="71897" y="11993"/>
                    <a:pt x="78195" y="19436"/>
                    <a:pt x="79908" y="26197"/>
                  </a:cubicBezTo>
                  <a:cubicBezTo>
                    <a:pt x="86004" y="50175"/>
                    <a:pt x="86810" y="74720"/>
                    <a:pt x="78951" y="98755"/>
                  </a:cubicBezTo>
                  <a:cubicBezTo>
                    <a:pt x="77943" y="101823"/>
                    <a:pt x="76734" y="104891"/>
                    <a:pt x="75071" y="107505"/>
                  </a:cubicBezTo>
                  <a:cubicBezTo>
                    <a:pt x="67816" y="119380"/>
                    <a:pt x="53307" y="124380"/>
                    <a:pt x="44541" y="118243"/>
                  </a:cubicBezTo>
                  <a:cubicBezTo>
                    <a:pt x="36480" y="112618"/>
                    <a:pt x="35926" y="98527"/>
                    <a:pt x="43835" y="85118"/>
                  </a:cubicBezTo>
                  <a:cubicBezTo>
                    <a:pt x="46607" y="80402"/>
                    <a:pt x="49982" y="75346"/>
                    <a:pt x="54164" y="72732"/>
                  </a:cubicBezTo>
                  <a:cubicBezTo>
                    <a:pt x="65247" y="65800"/>
                    <a:pt x="66960" y="56482"/>
                    <a:pt x="62426" y="44152"/>
                  </a:cubicBezTo>
                  <a:cubicBezTo>
                    <a:pt x="34264" y="60970"/>
                    <a:pt x="30334" y="59379"/>
                    <a:pt x="20409" y="30118"/>
                  </a:cubicBezTo>
                  <a:cubicBezTo>
                    <a:pt x="12499" y="26936"/>
                    <a:pt x="6000" y="25118"/>
                    <a:pt x="408" y="21425"/>
                  </a:cubicBezTo>
                  <a:cubicBezTo>
                    <a:pt x="-701" y="20686"/>
                    <a:pt x="559" y="11765"/>
                    <a:pt x="2877" y="8584"/>
                  </a:cubicBezTo>
                  <a:cubicBezTo>
                    <a:pt x="9074" y="118"/>
                    <a:pt x="18897" y="-2723"/>
                    <a:pt x="26454" y="2959"/>
                  </a:cubicBezTo>
                  <a:cubicBezTo>
                    <a:pt x="33558" y="8356"/>
                    <a:pt x="37891" y="18470"/>
                    <a:pt x="44843" y="285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3DCE00C-7245-55B9-2D3A-F31B1D30CE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38889" y="5970323"/>
              <a:ext cx="72372" cy="144603"/>
            </a:xfrm>
            <a:custGeom>
              <a:avLst/>
              <a:gdLst>
                <a:gd name="connsiteX0" fmla="*/ 52000 w 72372"/>
                <a:gd name="connsiteY0" fmla="*/ 144263 h 144603"/>
                <a:gd name="connsiteX1" fmla="*/ 45703 w 72372"/>
                <a:gd name="connsiteY1" fmla="*/ 82103 h 144603"/>
                <a:gd name="connsiteX2" fmla="*/ 36231 w 72372"/>
                <a:gd name="connsiteY2" fmla="*/ 94887 h 144603"/>
                <a:gd name="connsiteX3" fmla="*/ 15827 w 72372"/>
                <a:gd name="connsiteY3" fmla="*/ 138581 h 144603"/>
                <a:gd name="connsiteX4" fmla="*/ 3585 w 72372"/>
                <a:gd name="connsiteY4" fmla="*/ 144604 h 144603"/>
                <a:gd name="connsiteX5" fmla="*/ 108 w 72372"/>
                <a:gd name="connsiteY5" fmla="*/ 131649 h 144603"/>
                <a:gd name="connsiteX6" fmla="*/ 7414 w 72372"/>
                <a:gd name="connsiteY6" fmla="*/ 111137 h 144603"/>
                <a:gd name="connsiteX7" fmla="*/ 51043 w 72372"/>
                <a:gd name="connsiteY7" fmla="*/ 11535 h 144603"/>
                <a:gd name="connsiteX8" fmla="*/ 65452 w 72372"/>
                <a:gd name="connsiteY8" fmla="*/ 1194 h 144603"/>
                <a:gd name="connsiteX9" fmla="*/ 72354 w 72372"/>
                <a:gd name="connsiteY9" fmla="*/ 16819 h 144603"/>
                <a:gd name="connsiteX10" fmla="*/ 64041 w 72372"/>
                <a:gd name="connsiteY10" fmla="*/ 125058 h 144603"/>
                <a:gd name="connsiteX11" fmla="*/ 52000 w 72372"/>
                <a:gd name="connsiteY11" fmla="*/ 144263 h 14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72" h="144603">
                  <a:moveTo>
                    <a:pt x="52000" y="144263"/>
                  </a:moveTo>
                  <a:cubicBezTo>
                    <a:pt x="40111" y="126081"/>
                    <a:pt x="48574" y="104944"/>
                    <a:pt x="45703" y="82103"/>
                  </a:cubicBezTo>
                  <a:cubicBezTo>
                    <a:pt x="41672" y="87445"/>
                    <a:pt x="38246" y="90740"/>
                    <a:pt x="36231" y="94887"/>
                  </a:cubicBezTo>
                  <a:cubicBezTo>
                    <a:pt x="29279" y="109376"/>
                    <a:pt x="23334" y="124490"/>
                    <a:pt x="15827" y="138581"/>
                  </a:cubicBezTo>
                  <a:cubicBezTo>
                    <a:pt x="13963" y="142104"/>
                    <a:pt x="7766" y="142672"/>
                    <a:pt x="3585" y="144604"/>
                  </a:cubicBezTo>
                  <a:cubicBezTo>
                    <a:pt x="2325" y="140285"/>
                    <a:pt x="-597" y="135570"/>
                    <a:pt x="108" y="131649"/>
                  </a:cubicBezTo>
                  <a:cubicBezTo>
                    <a:pt x="1418" y="124547"/>
                    <a:pt x="4542" y="117729"/>
                    <a:pt x="7414" y="111137"/>
                  </a:cubicBezTo>
                  <a:cubicBezTo>
                    <a:pt x="21873" y="77899"/>
                    <a:pt x="36634" y="44831"/>
                    <a:pt x="51043" y="11535"/>
                  </a:cubicBezTo>
                  <a:cubicBezTo>
                    <a:pt x="54166" y="4262"/>
                    <a:pt x="57995" y="-2897"/>
                    <a:pt x="65452" y="1194"/>
                  </a:cubicBezTo>
                  <a:cubicBezTo>
                    <a:pt x="69230" y="3296"/>
                    <a:pt x="72656" y="11592"/>
                    <a:pt x="72354" y="16819"/>
                  </a:cubicBezTo>
                  <a:cubicBezTo>
                    <a:pt x="70187" y="52955"/>
                    <a:pt x="67265" y="89035"/>
                    <a:pt x="64041" y="125058"/>
                  </a:cubicBezTo>
                  <a:cubicBezTo>
                    <a:pt x="63336" y="132786"/>
                    <a:pt x="62882" y="142047"/>
                    <a:pt x="52000" y="1442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AFDD3F-B258-1E40-8818-3C22BF2FAD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42349" y="711840"/>
              <a:ext cx="88968" cy="144869"/>
            </a:xfrm>
            <a:custGeom>
              <a:avLst/>
              <a:gdLst>
                <a:gd name="connsiteX0" fmla="*/ 44658 w 88968"/>
                <a:gd name="connsiteY0" fmla="*/ 50778 h 144869"/>
                <a:gd name="connsiteX1" fmla="*/ 73978 w 88968"/>
                <a:gd name="connsiteY1" fmla="*/ 65607 h 144869"/>
                <a:gd name="connsiteX2" fmla="*/ 82896 w 88968"/>
                <a:gd name="connsiteY2" fmla="*/ 115153 h 144869"/>
                <a:gd name="connsiteX3" fmla="*/ 30299 w 88968"/>
                <a:gd name="connsiteY3" fmla="*/ 144869 h 144869"/>
                <a:gd name="connsiteX4" fmla="*/ 24254 w 88968"/>
                <a:gd name="connsiteY4" fmla="*/ 142369 h 144869"/>
                <a:gd name="connsiteX5" fmla="*/ 20980 w 88968"/>
                <a:gd name="connsiteY5" fmla="*/ 138449 h 144869"/>
                <a:gd name="connsiteX6" fmla="*/ 36748 w 88968"/>
                <a:gd name="connsiteY6" fmla="*/ 121119 h 144869"/>
                <a:gd name="connsiteX7" fmla="*/ 59066 w 88968"/>
                <a:gd name="connsiteY7" fmla="*/ 105892 h 144869"/>
                <a:gd name="connsiteX8" fmla="*/ 54986 w 88968"/>
                <a:gd name="connsiteY8" fmla="*/ 76971 h 144869"/>
                <a:gd name="connsiteX9" fmla="*/ 31811 w 88968"/>
                <a:gd name="connsiteY9" fmla="*/ 71744 h 144869"/>
                <a:gd name="connsiteX10" fmla="*/ 16747 w 88968"/>
                <a:gd name="connsiteY10" fmla="*/ 66857 h 144869"/>
                <a:gd name="connsiteX11" fmla="*/ 20828 w 88968"/>
                <a:gd name="connsiteY11" fmla="*/ 47028 h 144869"/>
                <a:gd name="connsiteX12" fmla="*/ 31609 w 88968"/>
                <a:gd name="connsiteY12" fmla="*/ 16005 h 144869"/>
                <a:gd name="connsiteX13" fmla="*/ 172 w 88968"/>
                <a:gd name="connsiteY13" fmla="*/ 27084 h 144869"/>
                <a:gd name="connsiteX14" fmla="*/ 16192 w 88968"/>
                <a:gd name="connsiteY14" fmla="*/ 2937 h 144869"/>
                <a:gd name="connsiteX15" fmla="*/ 46874 w 88968"/>
                <a:gd name="connsiteY15" fmla="*/ 8107 h 144869"/>
                <a:gd name="connsiteX16" fmla="*/ 44658 w 88968"/>
                <a:gd name="connsiteY16" fmla="*/ 50664 h 14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968" h="144869">
                  <a:moveTo>
                    <a:pt x="44658" y="50778"/>
                  </a:moveTo>
                  <a:cubicBezTo>
                    <a:pt x="55540" y="56176"/>
                    <a:pt x="65515" y="59528"/>
                    <a:pt x="73978" y="65607"/>
                  </a:cubicBezTo>
                  <a:cubicBezTo>
                    <a:pt x="89899" y="77085"/>
                    <a:pt x="93577" y="97824"/>
                    <a:pt x="82896" y="115153"/>
                  </a:cubicBezTo>
                  <a:cubicBezTo>
                    <a:pt x="70351" y="135494"/>
                    <a:pt x="52013" y="144528"/>
                    <a:pt x="30299" y="144869"/>
                  </a:cubicBezTo>
                  <a:cubicBezTo>
                    <a:pt x="28284" y="144869"/>
                    <a:pt x="26117" y="143562"/>
                    <a:pt x="24254" y="142369"/>
                  </a:cubicBezTo>
                  <a:cubicBezTo>
                    <a:pt x="23045" y="141631"/>
                    <a:pt x="22239" y="140040"/>
                    <a:pt x="20980" y="138449"/>
                  </a:cubicBezTo>
                  <a:cubicBezTo>
                    <a:pt x="20929" y="126801"/>
                    <a:pt x="30299" y="125551"/>
                    <a:pt x="36748" y="121119"/>
                  </a:cubicBezTo>
                  <a:cubicBezTo>
                    <a:pt x="44204" y="116005"/>
                    <a:pt x="52617" y="112255"/>
                    <a:pt x="59066" y="105892"/>
                  </a:cubicBezTo>
                  <a:cubicBezTo>
                    <a:pt x="69848" y="95153"/>
                    <a:pt x="68286" y="83733"/>
                    <a:pt x="54986" y="76971"/>
                  </a:cubicBezTo>
                  <a:cubicBezTo>
                    <a:pt x="47983" y="73392"/>
                    <a:pt x="39570" y="73562"/>
                    <a:pt x="31811" y="71744"/>
                  </a:cubicBezTo>
                  <a:cubicBezTo>
                    <a:pt x="26470" y="70437"/>
                    <a:pt x="17100" y="69357"/>
                    <a:pt x="16747" y="66857"/>
                  </a:cubicBezTo>
                  <a:cubicBezTo>
                    <a:pt x="15841" y="60607"/>
                    <a:pt x="18007" y="52994"/>
                    <a:pt x="20828" y="47028"/>
                  </a:cubicBezTo>
                  <a:cubicBezTo>
                    <a:pt x="25110" y="38050"/>
                    <a:pt x="33674" y="31403"/>
                    <a:pt x="31609" y="16005"/>
                  </a:cubicBezTo>
                  <a:cubicBezTo>
                    <a:pt x="20879" y="19755"/>
                    <a:pt x="11306" y="23164"/>
                    <a:pt x="172" y="27084"/>
                  </a:cubicBezTo>
                  <a:cubicBezTo>
                    <a:pt x="-1340" y="10834"/>
                    <a:pt x="7376" y="6005"/>
                    <a:pt x="16192" y="2937"/>
                  </a:cubicBezTo>
                  <a:cubicBezTo>
                    <a:pt x="26773" y="-757"/>
                    <a:pt x="38260" y="-2745"/>
                    <a:pt x="46874" y="8107"/>
                  </a:cubicBezTo>
                  <a:cubicBezTo>
                    <a:pt x="58008" y="22141"/>
                    <a:pt x="48638" y="35834"/>
                    <a:pt x="44658" y="50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FBFD797-6C1A-A53B-E336-E7C589B1CD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4179" y="1387019"/>
              <a:ext cx="90751" cy="138563"/>
            </a:xfrm>
            <a:custGeom>
              <a:avLst/>
              <a:gdLst>
                <a:gd name="connsiteX0" fmla="*/ 42739 w 90751"/>
                <a:gd name="connsiteY0" fmla="*/ 19240 h 138563"/>
                <a:gd name="connsiteX1" fmla="*/ 19061 w 90751"/>
                <a:gd name="connsiteY1" fmla="*/ 30604 h 138563"/>
                <a:gd name="connsiteX2" fmla="*/ 35989 w 90751"/>
                <a:gd name="connsiteY2" fmla="*/ 1058 h 138563"/>
                <a:gd name="connsiteX3" fmla="*/ 63497 w 90751"/>
                <a:gd name="connsiteY3" fmla="*/ 14581 h 138563"/>
                <a:gd name="connsiteX4" fmla="*/ 66872 w 90751"/>
                <a:gd name="connsiteY4" fmla="*/ 50206 h 138563"/>
                <a:gd name="connsiteX5" fmla="*/ 48332 w 90751"/>
                <a:gd name="connsiteY5" fmla="*/ 106854 h 138563"/>
                <a:gd name="connsiteX6" fmla="*/ 89291 w 90751"/>
                <a:gd name="connsiteY6" fmla="*/ 109809 h 138563"/>
                <a:gd name="connsiteX7" fmla="*/ 90752 w 90751"/>
                <a:gd name="connsiteY7" fmla="*/ 114638 h 138563"/>
                <a:gd name="connsiteX8" fmla="*/ 77955 w 90751"/>
                <a:gd name="connsiteY8" fmla="*/ 123616 h 138563"/>
                <a:gd name="connsiteX9" fmla="*/ 11554 w 90751"/>
                <a:gd name="connsiteY9" fmla="*/ 138445 h 138563"/>
                <a:gd name="connsiteX10" fmla="*/ 521 w 90751"/>
                <a:gd name="connsiteY10" fmla="*/ 134241 h 138563"/>
                <a:gd name="connsiteX11" fmla="*/ 2738 w 90751"/>
                <a:gd name="connsiteY11" fmla="*/ 118956 h 138563"/>
                <a:gd name="connsiteX12" fmla="*/ 16945 w 90751"/>
                <a:gd name="connsiteY12" fmla="*/ 103786 h 138563"/>
                <a:gd name="connsiteX13" fmla="*/ 45561 w 90751"/>
                <a:gd name="connsiteY13" fmla="*/ 54865 h 138563"/>
                <a:gd name="connsiteX14" fmla="*/ 42840 w 90751"/>
                <a:gd name="connsiteY14" fmla="*/ 19183 h 13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751" h="138563">
                  <a:moveTo>
                    <a:pt x="42739" y="19240"/>
                  </a:moveTo>
                  <a:cubicBezTo>
                    <a:pt x="34730" y="23104"/>
                    <a:pt x="27173" y="26740"/>
                    <a:pt x="19061" y="30604"/>
                  </a:cubicBezTo>
                  <a:cubicBezTo>
                    <a:pt x="18255" y="13558"/>
                    <a:pt x="23847" y="4524"/>
                    <a:pt x="35989" y="1058"/>
                  </a:cubicBezTo>
                  <a:cubicBezTo>
                    <a:pt x="47576" y="-2238"/>
                    <a:pt x="59718" y="2138"/>
                    <a:pt x="63497" y="14581"/>
                  </a:cubicBezTo>
                  <a:cubicBezTo>
                    <a:pt x="66872" y="25717"/>
                    <a:pt x="69139" y="39126"/>
                    <a:pt x="66872" y="50206"/>
                  </a:cubicBezTo>
                  <a:cubicBezTo>
                    <a:pt x="62992" y="69013"/>
                    <a:pt x="55133" y="86797"/>
                    <a:pt x="48332" y="106854"/>
                  </a:cubicBezTo>
                  <a:cubicBezTo>
                    <a:pt x="61481" y="107820"/>
                    <a:pt x="75386" y="108786"/>
                    <a:pt x="89291" y="109809"/>
                  </a:cubicBezTo>
                  <a:cubicBezTo>
                    <a:pt x="89795" y="111400"/>
                    <a:pt x="90248" y="112991"/>
                    <a:pt x="90752" y="114638"/>
                  </a:cubicBezTo>
                  <a:cubicBezTo>
                    <a:pt x="86519" y="117706"/>
                    <a:pt x="82591" y="122479"/>
                    <a:pt x="77955" y="123616"/>
                  </a:cubicBezTo>
                  <a:cubicBezTo>
                    <a:pt x="55940" y="129184"/>
                    <a:pt x="33772" y="134070"/>
                    <a:pt x="11554" y="138445"/>
                  </a:cubicBezTo>
                  <a:cubicBezTo>
                    <a:pt x="7978" y="139127"/>
                    <a:pt x="1176" y="136741"/>
                    <a:pt x="521" y="134241"/>
                  </a:cubicBezTo>
                  <a:cubicBezTo>
                    <a:pt x="-688" y="129695"/>
                    <a:pt x="269" y="122877"/>
                    <a:pt x="2738" y="118956"/>
                  </a:cubicBezTo>
                  <a:cubicBezTo>
                    <a:pt x="6415" y="113047"/>
                    <a:pt x="13167" y="109638"/>
                    <a:pt x="16945" y="103786"/>
                  </a:cubicBezTo>
                  <a:cubicBezTo>
                    <a:pt x="27072" y="87934"/>
                    <a:pt x="37500" y="72081"/>
                    <a:pt x="45561" y="54865"/>
                  </a:cubicBezTo>
                  <a:cubicBezTo>
                    <a:pt x="50498" y="44297"/>
                    <a:pt x="51152" y="31229"/>
                    <a:pt x="42840" y="191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5053F05-F7C0-D42C-0837-4E5B3ACC0B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82600" y="4309152"/>
              <a:ext cx="107529" cy="98406"/>
            </a:xfrm>
            <a:custGeom>
              <a:avLst/>
              <a:gdLst>
                <a:gd name="connsiteX0" fmla="*/ 107530 w 107529"/>
                <a:gd name="connsiteY0" fmla="*/ 86559 h 98406"/>
                <a:gd name="connsiteX1" fmla="*/ 72868 w 107529"/>
                <a:gd name="connsiteY1" fmla="*/ 65820 h 98406"/>
                <a:gd name="connsiteX2" fmla="*/ 60424 w 107529"/>
                <a:gd name="connsiteY2" fmla="*/ 84002 h 98406"/>
                <a:gd name="connsiteX3" fmla="*/ 12563 w 107529"/>
                <a:gd name="connsiteY3" fmla="*/ 91900 h 98406"/>
                <a:gd name="connsiteX4" fmla="*/ 6064 w 107529"/>
                <a:gd name="connsiteY4" fmla="*/ 38320 h 98406"/>
                <a:gd name="connsiteX5" fmla="*/ 31657 w 107529"/>
                <a:gd name="connsiteY5" fmla="*/ 5763 h 98406"/>
                <a:gd name="connsiteX6" fmla="*/ 58459 w 107529"/>
                <a:gd name="connsiteY6" fmla="*/ 4115 h 98406"/>
                <a:gd name="connsiteX7" fmla="*/ 65261 w 107529"/>
                <a:gd name="connsiteY7" fmla="*/ 17354 h 98406"/>
                <a:gd name="connsiteX8" fmla="*/ 55588 w 107529"/>
                <a:gd name="connsiteY8" fmla="*/ 24683 h 98406"/>
                <a:gd name="connsiteX9" fmla="*/ 23949 w 107529"/>
                <a:gd name="connsiteY9" fmla="*/ 53604 h 98406"/>
                <a:gd name="connsiteX10" fmla="*/ 34025 w 107529"/>
                <a:gd name="connsiteY10" fmla="*/ 80706 h 98406"/>
                <a:gd name="connsiteX11" fmla="*/ 58409 w 107529"/>
                <a:gd name="connsiteY11" fmla="*/ 54684 h 98406"/>
                <a:gd name="connsiteX12" fmla="*/ 65110 w 107529"/>
                <a:gd name="connsiteY12" fmla="*/ 39172 h 98406"/>
                <a:gd name="connsiteX13" fmla="*/ 86269 w 107529"/>
                <a:gd name="connsiteY13" fmla="*/ 37922 h 98406"/>
                <a:gd name="connsiteX14" fmla="*/ 107479 w 107529"/>
                <a:gd name="connsiteY14" fmla="*/ 86502 h 9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529" h="98406">
                  <a:moveTo>
                    <a:pt x="107530" y="86559"/>
                  </a:moveTo>
                  <a:cubicBezTo>
                    <a:pt x="89041" y="88945"/>
                    <a:pt x="85060" y="74399"/>
                    <a:pt x="72868" y="65820"/>
                  </a:cubicBezTo>
                  <a:cubicBezTo>
                    <a:pt x="69190" y="71275"/>
                    <a:pt x="65563" y="78604"/>
                    <a:pt x="60424" y="84002"/>
                  </a:cubicBezTo>
                  <a:cubicBezTo>
                    <a:pt x="45260" y="99968"/>
                    <a:pt x="25914" y="102752"/>
                    <a:pt x="12563" y="91900"/>
                  </a:cubicBezTo>
                  <a:cubicBezTo>
                    <a:pt x="-636" y="81218"/>
                    <a:pt x="-4465" y="59286"/>
                    <a:pt x="6064" y="38320"/>
                  </a:cubicBezTo>
                  <a:cubicBezTo>
                    <a:pt x="12261" y="25933"/>
                    <a:pt x="21984" y="15252"/>
                    <a:pt x="31657" y="5763"/>
                  </a:cubicBezTo>
                  <a:cubicBezTo>
                    <a:pt x="39214" y="-1681"/>
                    <a:pt x="49693" y="-1567"/>
                    <a:pt x="58459" y="4115"/>
                  </a:cubicBezTo>
                  <a:cubicBezTo>
                    <a:pt x="61986" y="6444"/>
                    <a:pt x="64807" y="12581"/>
                    <a:pt x="65261" y="17354"/>
                  </a:cubicBezTo>
                  <a:cubicBezTo>
                    <a:pt x="65462" y="19456"/>
                    <a:pt x="59266" y="24001"/>
                    <a:pt x="55588" y="24683"/>
                  </a:cubicBezTo>
                  <a:cubicBezTo>
                    <a:pt x="36141" y="28206"/>
                    <a:pt x="28634" y="34740"/>
                    <a:pt x="23949" y="53604"/>
                  </a:cubicBezTo>
                  <a:cubicBezTo>
                    <a:pt x="21027" y="65365"/>
                    <a:pt x="23092" y="74513"/>
                    <a:pt x="34025" y="80706"/>
                  </a:cubicBezTo>
                  <a:cubicBezTo>
                    <a:pt x="45613" y="76275"/>
                    <a:pt x="53371" y="67183"/>
                    <a:pt x="58409" y="54684"/>
                  </a:cubicBezTo>
                  <a:cubicBezTo>
                    <a:pt x="60525" y="49456"/>
                    <a:pt x="62339" y="43945"/>
                    <a:pt x="65110" y="39172"/>
                  </a:cubicBezTo>
                  <a:cubicBezTo>
                    <a:pt x="71155" y="28888"/>
                    <a:pt x="80979" y="27751"/>
                    <a:pt x="86269" y="37922"/>
                  </a:cubicBezTo>
                  <a:cubicBezTo>
                    <a:pt x="93877" y="52468"/>
                    <a:pt x="99671" y="68263"/>
                    <a:pt x="107479" y="865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5E5B1DC-2F93-F318-449F-EA7B159933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90776" y="686902"/>
              <a:ext cx="65751" cy="152839"/>
            </a:xfrm>
            <a:custGeom>
              <a:avLst/>
              <a:gdLst>
                <a:gd name="connsiteX0" fmla="*/ 0 w 65751"/>
                <a:gd name="connsiteY0" fmla="*/ 26966 h 152839"/>
                <a:gd name="connsiteX1" fmla="*/ 45140 w 65751"/>
                <a:gd name="connsiteY1" fmla="*/ 2193 h 152839"/>
                <a:gd name="connsiteX2" fmla="*/ 64436 w 65751"/>
                <a:gd name="connsiteY2" fmla="*/ 40148 h 152839"/>
                <a:gd name="connsiteX3" fmla="*/ 57031 w 65751"/>
                <a:gd name="connsiteY3" fmla="*/ 57989 h 152839"/>
                <a:gd name="connsiteX4" fmla="*/ 37030 w 65751"/>
                <a:gd name="connsiteY4" fmla="*/ 99069 h 152839"/>
                <a:gd name="connsiteX5" fmla="*/ 26853 w 65751"/>
                <a:gd name="connsiteY5" fmla="*/ 127251 h 152839"/>
                <a:gd name="connsiteX6" fmla="*/ 55822 w 65751"/>
                <a:gd name="connsiteY6" fmla="*/ 136626 h 152839"/>
                <a:gd name="connsiteX7" fmla="*/ 11789 w 65751"/>
                <a:gd name="connsiteY7" fmla="*/ 148728 h 152839"/>
                <a:gd name="connsiteX8" fmla="*/ 3074 w 65751"/>
                <a:gd name="connsiteY8" fmla="*/ 120773 h 152839"/>
                <a:gd name="connsiteX9" fmla="*/ 22067 w 65751"/>
                <a:gd name="connsiteY9" fmla="*/ 76796 h 152839"/>
                <a:gd name="connsiteX10" fmla="*/ 41715 w 65751"/>
                <a:gd name="connsiteY10" fmla="*/ 41284 h 152839"/>
                <a:gd name="connsiteX11" fmla="*/ 29825 w 65751"/>
                <a:gd name="connsiteY11" fmla="*/ 21455 h 152839"/>
                <a:gd name="connsiteX12" fmla="*/ 50 w 65751"/>
                <a:gd name="connsiteY12" fmla="*/ 27023 h 15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751" h="152839">
                  <a:moveTo>
                    <a:pt x="0" y="26966"/>
                  </a:moveTo>
                  <a:cubicBezTo>
                    <a:pt x="6398" y="3670"/>
                    <a:pt x="24031" y="-4341"/>
                    <a:pt x="45140" y="2193"/>
                  </a:cubicBezTo>
                  <a:cubicBezTo>
                    <a:pt x="60960" y="7080"/>
                    <a:pt x="69121" y="22591"/>
                    <a:pt x="64436" y="40148"/>
                  </a:cubicBezTo>
                  <a:cubicBezTo>
                    <a:pt x="62773" y="46398"/>
                    <a:pt x="59802" y="52193"/>
                    <a:pt x="57031" y="57989"/>
                  </a:cubicBezTo>
                  <a:cubicBezTo>
                    <a:pt x="50431" y="71739"/>
                    <a:pt x="43277" y="85148"/>
                    <a:pt x="37030" y="99069"/>
                  </a:cubicBezTo>
                  <a:cubicBezTo>
                    <a:pt x="33151" y="107648"/>
                    <a:pt x="30531" y="116910"/>
                    <a:pt x="26853" y="127251"/>
                  </a:cubicBezTo>
                  <a:cubicBezTo>
                    <a:pt x="37533" y="130717"/>
                    <a:pt x="46198" y="133501"/>
                    <a:pt x="55822" y="136626"/>
                  </a:cubicBezTo>
                  <a:cubicBezTo>
                    <a:pt x="43126" y="152308"/>
                    <a:pt x="23729" y="157194"/>
                    <a:pt x="11789" y="148728"/>
                  </a:cubicBezTo>
                  <a:cubicBezTo>
                    <a:pt x="2519" y="142194"/>
                    <a:pt x="-503" y="131399"/>
                    <a:pt x="3074" y="120773"/>
                  </a:cubicBezTo>
                  <a:cubicBezTo>
                    <a:pt x="8162" y="105546"/>
                    <a:pt x="15064" y="91057"/>
                    <a:pt x="22067" y="76796"/>
                  </a:cubicBezTo>
                  <a:cubicBezTo>
                    <a:pt x="28062" y="64580"/>
                    <a:pt x="36122" y="53671"/>
                    <a:pt x="41715" y="41284"/>
                  </a:cubicBezTo>
                  <a:cubicBezTo>
                    <a:pt x="47710" y="27875"/>
                    <a:pt x="43075" y="20546"/>
                    <a:pt x="29825" y="21455"/>
                  </a:cubicBezTo>
                  <a:cubicBezTo>
                    <a:pt x="20808" y="22080"/>
                    <a:pt x="11890" y="24750"/>
                    <a:pt x="50" y="27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BC34563-167C-E122-EED2-86909383C2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1526" y="6263716"/>
              <a:ext cx="92631" cy="121528"/>
            </a:xfrm>
            <a:custGeom>
              <a:avLst/>
              <a:gdLst>
                <a:gd name="connsiteX0" fmla="*/ 59782 w 92631"/>
                <a:gd name="connsiteY0" fmla="*/ 80587 h 121528"/>
                <a:gd name="connsiteX1" fmla="*/ 64669 w 92631"/>
                <a:gd name="connsiteY1" fmla="*/ 21212 h 121528"/>
                <a:gd name="connsiteX2" fmla="*/ 81647 w 92631"/>
                <a:gd name="connsiteY2" fmla="*/ 133 h 121528"/>
                <a:gd name="connsiteX3" fmla="*/ 92176 w 92631"/>
                <a:gd name="connsiteY3" fmla="*/ 28769 h 121528"/>
                <a:gd name="connsiteX4" fmla="*/ 89254 w 92631"/>
                <a:gd name="connsiteY4" fmla="*/ 45644 h 121528"/>
                <a:gd name="connsiteX5" fmla="*/ 88498 w 92631"/>
                <a:gd name="connsiteY5" fmla="*/ 91269 h 121528"/>
                <a:gd name="connsiteX6" fmla="*/ 88751 w 92631"/>
                <a:gd name="connsiteY6" fmla="*/ 109395 h 121528"/>
                <a:gd name="connsiteX7" fmla="*/ 65626 w 92631"/>
                <a:gd name="connsiteY7" fmla="*/ 99565 h 121528"/>
                <a:gd name="connsiteX8" fmla="*/ 47539 w 92631"/>
                <a:gd name="connsiteY8" fmla="*/ 112235 h 121528"/>
                <a:gd name="connsiteX9" fmla="*/ 22802 w 92631"/>
                <a:gd name="connsiteY9" fmla="*/ 120985 h 121528"/>
                <a:gd name="connsiteX10" fmla="*/ 988 w 92631"/>
                <a:gd name="connsiteY10" fmla="*/ 110076 h 121528"/>
                <a:gd name="connsiteX11" fmla="*/ 11719 w 92631"/>
                <a:gd name="connsiteY11" fmla="*/ 83088 h 121528"/>
                <a:gd name="connsiteX12" fmla="*/ 59782 w 92631"/>
                <a:gd name="connsiteY12" fmla="*/ 80530 h 121528"/>
                <a:gd name="connsiteX13" fmla="*/ 19175 w 92631"/>
                <a:gd name="connsiteY13" fmla="*/ 100587 h 121528"/>
                <a:gd name="connsiteX14" fmla="*/ 21191 w 92631"/>
                <a:gd name="connsiteY14" fmla="*/ 107690 h 121528"/>
                <a:gd name="connsiteX15" fmla="*/ 46482 w 92631"/>
                <a:gd name="connsiteY15" fmla="*/ 97690 h 121528"/>
                <a:gd name="connsiteX16" fmla="*/ 44919 w 92631"/>
                <a:gd name="connsiteY16" fmla="*/ 92292 h 121528"/>
                <a:gd name="connsiteX17" fmla="*/ 19175 w 92631"/>
                <a:gd name="connsiteY17" fmla="*/ 100587 h 12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631" h="121528">
                  <a:moveTo>
                    <a:pt x="59782" y="80587"/>
                  </a:moveTo>
                  <a:cubicBezTo>
                    <a:pt x="61444" y="58201"/>
                    <a:pt x="61847" y="39507"/>
                    <a:pt x="64669" y="21212"/>
                  </a:cubicBezTo>
                  <a:cubicBezTo>
                    <a:pt x="66130" y="11609"/>
                    <a:pt x="68346" y="-1459"/>
                    <a:pt x="81647" y="133"/>
                  </a:cubicBezTo>
                  <a:cubicBezTo>
                    <a:pt x="90111" y="1155"/>
                    <a:pt x="94040" y="12803"/>
                    <a:pt x="92176" y="28769"/>
                  </a:cubicBezTo>
                  <a:cubicBezTo>
                    <a:pt x="91521" y="34451"/>
                    <a:pt x="91169" y="40474"/>
                    <a:pt x="89254" y="45644"/>
                  </a:cubicBezTo>
                  <a:cubicBezTo>
                    <a:pt x="83713" y="60871"/>
                    <a:pt x="84065" y="75758"/>
                    <a:pt x="88498" y="91269"/>
                  </a:cubicBezTo>
                  <a:cubicBezTo>
                    <a:pt x="90111" y="97008"/>
                    <a:pt x="88751" y="103826"/>
                    <a:pt x="88751" y="109395"/>
                  </a:cubicBezTo>
                  <a:cubicBezTo>
                    <a:pt x="76407" y="117405"/>
                    <a:pt x="72427" y="105417"/>
                    <a:pt x="65626" y="99565"/>
                  </a:cubicBezTo>
                  <a:cubicBezTo>
                    <a:pt x="59681" y="103826"/>
                    <a:pt x="53988" y="109053"/>
                    <a:pt x="47539" y="112235"/>
                  </a:cubicBezTo>
                  <a:cubicBezTo>
                    <a:pt x="39630" y="116156"/>
                    <a:pt x="31267" y="119678"/>
                    <a:pt x="22802" y="120985"/>
                  </a:cubicBezTo>
                  <a:cubicBezTo>
                    <a:pt x="14289" y="122349"/>
                    <a:pt x="4364" y="121951"/>
                    <a:pt x="988" y="110076"/>
                  </a:cubicBezTo>
                  <a:cubicBezTo>
                    <a:pt x="-2337" y="98258"/>
                    <a:pt x="3104" y="88940"/>
                    <a:pt x="11719" y="83088"/>
                  </a:cubicBezTo>
                  <a:cubicBezTo>
                    <a:pt x="26884" y="72746"/>
                    <a:pt x="43207" y="71212"/>
                    <a:pt x="59782" y="80530"/>
                  </a:cubicBezTo>
                  <a:close/>
                  <a:moveTo>
                    <a:pt x="19175" y="100587"/>
                  </a:moveTo>
                  <a:cubicBezTo>
                    <a:pt x="19830" y="102974"/>
                    <a:pt x="20536" y="105303"/>
                    <a:pt x="21191" y="107690"/>
                  </a:cubicBezTo>
                  <a:cubicBezTo>
                    <a:pt x="29604" y="104338"/>
                    <a:pt x="38068" y="101042"/>
                    <a:pt x="46482" y="97690"/>
                  </a:cubicBezTo>
                  <a:cubicBezTo>
                    <a:pt x="45978" y="95872"/>
                    <a:pt x="45424" y="94053"/>
                    <a:pt x="44919" y="92292"/>
                  </a:cubicBezTo>
                  <a:cubicBezTo>
                    <a:pt x="35851" y="92974"/>
                    <a:pt x="25876" y="90133"/>
                    <a:pt x="19175" y="100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87600D3-8750-D009-3DBF-CA77D7005A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2557" y="149249"/>
              <a:ext cx="222629" cy="26525"/>
            </a:xfrm>
            <a:custGeom>
              <a:avLst/>
              <a:gdLst>
                <a:gd name="connsiteX0" fmla="*/ 221974 w 222629"/>
                <a:gd name="connsiteY0" fmla="*/ 19729 h 26525"/>
                <a:gd name="connsiteX1" fmla="*/ 204341 w 222629"/>
                <a:gd name="connsiteY1" fmla="*/ 22911 h 26525"/>
                <a:gd name="connsiteX2" fmla="*/ 42369 w 222629"/>
                <a:gd name="connsiteY2" fmla="*/ 26490 h 26525"/>
                <a:gd name="connsiteX3" fmla="*/ 9773 w 222629"/>
                <a:gd name="connsiteY3" fmla="*/ 24274 h 26525"/>
                <a:gd name="connsiteX4" fmla="*/ 0 w 222629"/>
                <a:gd name="connsiteY4" fmla="*/ 13536 h 26525"/>
                <a:gd name="connsiteX5" fmla="*/ 11486 w 222629"/>
                <a:gd name="connsiteY5" fmla="*/ 5467 h 26525"/>
                <a:gd name="connsiteX6" fmla="*/ 171192 w 222629"/>
                <a:gd name="connsiteY6" fmla="*/ 13 h 26525"/>
                <a:gd name="connsiteX7" fmla="*/ 205853 w 222629"/>
                <a:gd name="connsiteY7" fmla="*/ 5297 h 26525"/>
                <a:gd name="connsiteX8" fmla="*/ 222630 w 222629"/>
                <a:gd name="connsiteY8" fmla="*/ 13649 h 26525"/>
                <a:gd name="connsiteX9" fmla="*/ 222025 w 222629"/>
                <a:gd name="connsiteY9" fmla="*/ 19672 h 2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629" h="26525">
                  <a:moveTo>
                    <a:pt x="221974" y="19729"/>
                  </a:moveTo>
                  <a:cubicBezTo>
                    <a:pt x="216080" y="20808"/>
                    <a:pt x="210236" y="22740"/>
                    <a:pt x="204341" y="22911"/>
                  </a:cubicBezTo>
                  <a:cubicBezTo>
                    <a:pt x="150334" y="24331"/>
                    <a:pt x="96377" y="25581"/>
                    <a:pt x="42369" y="26490"/>
                  </a:cubicBezTo>
                  <a:cubicBezTo>
                    <a:pt x="31488" y="26661"/>
                    <a:pt x="20453" y="26263"/>
                    <a:pt x="9773" y="24274"/>
                  </a:cubicBezTo>
                  <a:cubicBezTo>
                    <a:pt x="6096" y="23592"/>
                    <a:pt x="3224" y="17286"/>
                    <a:pt x="0" y="13536"/>
                  </a:cubicBezTo>
                  <a:cubicBezTo>
                    <a:pt x="3829" y="10752"/>
                    <a:pt x="7557" y="5638"/>
                    <a:pt x="11486" y="5467"/>
                  </a:cubicBezTo>
                  <a:cubicBezTo>
                    <a:pt x="64687" y="3138"/>
                    <a:pt x="117940" y="1149"/>
                    <a:pt x="171192" y="13"/>
                  </a:cubicBezTo>
                  <a:cubicBezTo>
                    <a:pt x="182729" y="-214"/>
                    <a:pt x="194416" y="2626"/>
                    <a:pt x="205853" y="5297"/>
                  </a:cubicBezTo>
                  <a:cubicBezTo>
                    <a:pt x="211698" y="6661"/>
                    <a:pt x="217037" y="10752"/>
                    <a:pt x="222630" y="13649"/>
                  </a:cubicBezTo>
                  <a:cubicBezTo>
                    <a:pt x="222428" y="15638"/>
                    <a:pt x="222226" y="17627"/>
                    <a:pt x="222025" y="196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1D3EC9E-958A-A14B-C418-F210F1A848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73705" y="3299908"/>
              <a:ext cx="79682" cy="118921"/>
            </a:xfrm>
            <a:custGeom>
              <a:avLst/>
              <a:gdLst>
                <a:gd name="connsiteX0" fmla="*/ 46482 w 79682"/>
                <a:gd name="connsiteY0" fmla="*/ 95853 h 118921"/>
                <a:gd name="connsiteX1" fmla="*/ 70413 w 79682"/>
                <a:gd name="connsiteY1" fmla="*/ 112330 h 118921"/>
                <a:gd name="connsiteX2" fmla="*/ 12173 w 79682"/>
                <a:gd name="connsiteY2" fmla="*/ 118921 h 118921"/>
                <a:gd name="connsiteX3" fmla="*/ 6631 w 79682"/>
                <a:gd name="connsiteY3" fmla="*/ 105228 h 118921"/>
                <a:gd name="connsiteX4" fmla="*/ 384 w 79682"/>
                <a:gd name="connsiteY4" fmla="*/ 23977 h 118921"/>
                <a:gd name="connsiteX5" fmla="*/ 938 w 79682"/>
                <a:gd name="connsiteY5" fmla="*/ 11818 h 118921"/>
                <a:gd name="connsiteX6" fmla="*/ 9755 w 79682"/>
                <a:gd name="connsiteY6" fmla="*/ 0 h 118921"/>
                <a:gd name="connsiteX7" fmla="*/ 17161 w 79682"/>
                <a:gd name="connsiteY7" fmla="*/ 10625 h 118921"/>
                <a:gd name="connsiteX8" fmla="*/ 26783 w 79682"/>
                <a:gd name="connsiteY8" fmla="*/ 80739 h 118921"/>
                <a:gd name="connsiteX9" fmla="*/ 79682 w 79682"/>
                <a:gd name="connsiteY9" fmla="*/ 24261 h 118921"/>
                <a:gd name="connsiteX10" fmla="*/ 46482 w 79682"/>
                <a:gd name="connsiteY10" fmla="*/ 95853 h 1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682" h="118921">
                  <a:moveTo>
                    <a:pt x="46482" y="95853"/>
                  </a:moveTo>
                  <a:cubicBezTo>
                    <a:pt x="53435" y="100625"/>
                    <a:pt x="59782" y="105001"/>
                    <a:pt x="70413" y="112330"/>
                  </a:cubicBezTo>
                  <a:cubicBezTo>
                    <a:pt x="48296" y="123410"/>
                    <a:pt x="30008" y="112671"/>
                    <a:pt x="12173" y="118921"/>
                  </a:cubicBezTo>
                  <a:cubicBezTo>
                    <a:pt x="10007" y="113751"/>
                    <a:pt x="7035" y="109660"/>
                    <a:pt x="6631" y="105228"/>
                  </a:cubicBezTo>
                  <a:cubicBezTo>
                    <a:pt x="4213" y="78182"/>
                    <a:pt x="2299" y="51080"/>
                    <a:pt x="384" y="23977"/>
                  </a:cubicBezTo>
                  <a:cubicBezTo>
                    <a:pt x="82" y="19886"/>
                    <a:pt x="-522" y="15170"/>
                    <a:pt x="938" y="11818"/>
                  </a:cubicBezTo>
                  <a:cubicBezTo>
                    <a:pt x="2903" y="7329"/>
                    <a:pt x="6732" y="3864"/>
                    <a:pt x="9755" y="0"/>
                  </a:cubicBezTo>
                  <a:cubicBezTo>
                    <a:pt x="12324" y="3523"/>
                    <a:pt x="16506" y="6705"/>
                    <a:pt x="17161" y="10625"/>
                  </a:cubicBezTo>
                  <a:cubicBezTo>
                    <a:pt x="20738" y="33239"/>
                    <a:pt x="23509" y="56023"/>
                    <a:pt x="26783" y="80739"/>
                  </a:cubicBezTo>
                  <a:cubicBezTo>
                    <a:pt x="49757" y="67046"/>
                    <a:pt x="55701" y="34659"/>
                    <a:pt x="79682" y="24261"/>
                  </a:cubicBezTo>
                  <a:cubicBezTo>
                    <a:pt x="79532" y="55511"/>
                    <a:pt x="60589" y="74489"/>
                    <a:pt x="46482" y="9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A654BA9-CCAD-8D68-E085-3FECF1C82A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8669" y="1392715"/>
              <a:ext cx="76318" cy="160868"/>
            </a:xfrm>
            <a:custGeom>
              <a:avLst/>
              <a:gdLst>
                <a:gd name="connsiteX0" fmla="*/ 52037 w 76318"/>
                <a:gd name="connsiteY0" fmla="*/ 19453 h 160868"/>
                <a:gd name="connsiteX1" fmla="*/ 33346 w 76318"/>
                <a:gd name="connsiteY1" fmla="*/ 20873 h 160868"/>
                <a:gd name="connsiteX2" fmla="*/ 56068 w 76318"/>
                <a:gd name="connsiteY2" fmla="*/ 1157 h 160868"/>
                <a:gd name="connsiteX3" fmla="*/ 75817 w 76318"/>
                <a:gd name="connsiteY3" fmla="*/ 28032 h 160868"/>
                <a:gd name="connsiteX4" fmla="*/ 66244 w 76318"/>
                <a:gd name="connsiteY4" fmla="*/ 70192 h 160868"/>
                <a:gd name="connsiteX5" fmla="*/ 38082 w 76318"/>
                <a:gd name="connsiteY5" fmla="*/ 114396 h 160868"/>
                <a:gd name="connsiteX6" fmla="*/ 25688 w 76318"/>
                <a:gd name="connsiteY6" fmla="*/ 135590 h 160868"/>
                <a:gd name="connsiteX7" fmla="*/ 68814 w 76318"/>
                <a:gd name="connsiteY7" fmla="*/ 145419 h 160868"/>
                <a:gd name="connsiteX8" fmla="*/ 51130 w 76318"/>
                <a:gd name="connsiteY8" fmla="*/ 160249 h 160868"/>
                <a:gd name="connsiteX9" fmla="*/ 16620 w 76318"/>
                <a:gd name="connsiteY9" fmla="*/ 158544 h 160868"/>
                <a:gd name="connsiteX10" fmla="*/ 4176 w 76318"/>
                <a:gd name="connsiteY10" fmla="*/ 124567 h 160868"/>
                <a:gd name="connsiteX11" fmla="*/ 28862 w 76318"/>
                <a:gd name="connsiteY11" fmla="*/ 90021 h 160868"/>
                <a:gd name="connsiteX12" fmla="*/ 52742 w 76318"/>
                <a:gd name="connsiteY12" fmla="*/ 54794 h 160868"/>
                <a:gd name="connsiteX13" fmla="*/ 52037 w 76318"/>
                <a:gd name="connsiteY13" fmla="*/ 19396 h 16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" h="160868">
                  <a:moveTo>
                    <a:pt x="52037" y="19453"/>
                  </a:moveTo>
                  <a:cubicBezTo>
                    <a:pt x="45992" y="19907"/>
                    <a:pt x="39795" y="20362"/>
                    <a:pt x="33346" y="20873"/>
                  </a:cubicBezTo>
                  <a:cubicBezTo>
                    <a:pt x="35261" y="4112"/>
                    <a:pt x="43674" y="-2991"/>
                    <a:pt x="56068" y="1157"/>
                  </a:cubicBezTo>
                  <a:cubicBezTo>
                    <a:pt x="67755" y="5078"/>
                    <a:pt x="74154" y="14509"/>
                    <a:pt x="75817" y="28032"/>
                  </a:cubicBezTo>
                  <a:cubicBezTo>
                    <a:pt x="77782" y="43544"/>
                    <a:pt x="73852" y="57635"/>
                    <a:pt x="66244" y="70192"/>
                  </a:cubicBezTo>
                  <a:cubicBezTo>
                    <a:pt x="57176" y="85192"/>
                    <a:pt x="47402" y="99624"/>
                    <a:pt x="38082" y="114396"/>
                  </a:cubicBezTo>
                  <a:cubicBezTo>
                    <a:pt x="34051" y="120817"/>
                    <a:pt x="30374" y="127578"/>
                    <a:pt x="25688" y="135590"/>
                  </a:cubicBezTo>
                  <a:cubicBezTo>
                    <a:pt x="41558" y="139226"/>
                    <a:pt x="54707" y="142238"/>
                    <a:pt x="68814" y="145419"/>
                  </a:cubicBezTo>
                  <a:cubicBezTo>
                    <a:pt x="65791" y="159170"/>
                    <a:pt x="57428" y="159794"/>
                    <a:pt x="51130" y="160249"/>
                  </a:cubicBezTo>
                  <a:cubicBezTo>
                    <a:pt x="39644" y="161101"/>
                    <a:pt x="27653" y="161499"/>
                    <a:pt x="16620" y="158544"/>
                  </a:cubicBezTo>
                  <a:cubicBezTo>
                    <a:pt x="548" y="154283"/>
                    <a:pt x="-4439" y="140419"/>
                    <a:pt x="4176" y="124567"/>
                  </a:cubicBezTo>
                  <a:cubicBezTo>
                    <a:pt x="10978" y="112067"/>
                    <a:pt x="20650" y="101612"/>
                    <a:pt x="28862" y="90021"/>
                  </a:cubicBezTo>
                  <a:cubicBezTo>
                    <a:pt x="37024" y="78487"/>
                    <a:pt x="45790" y="67294"/>
                    <a:pt x="52742" y="54794"/>
                  </a:cubicBezTo>
                  <a:cubicBezTo>
                    <a:pt x="58738" y="44055"/>
                    <a:pt x="60602" y="31782"/>
                    <a:pt x="52037" y="19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B4EB69A-4B61-DC06-5E31-7FFBB0820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6345" y="6659641"/>
              <a:ext cx="111642" cy="120678"/>
            </a:xfrm>
            <a:custGeom>
              <a:avLst/>
              <a:gdLst>
                <a:gd name="connsiteX0" fmla="*/ 58643 w 111642"/>
                <a:gd name="connsiteY0" fmla="*/ 99494 h 120678"/>
                <a:gd name="connsiteX1" fmla="*/ 76578 w 111642"/>
                <a:gd name="connsiteY1" fmla="*/ 75063 h 120678"/>
                <a:gd name="connsiteX2" fmla="*/ 86855 w 111642"/>
                <a:gd name="connsiteY2" fmla="*/ 64778 h 120678"/>
                <a:gd name="connsiteX3" fmla="*/ 99904 w 111642"/>
                <a:gd name="connsiteY3" fmla="*/ 74892 h 120678"/>
                <a:gd name="connsiteX4" fmla="*/ 111643 w 111642"/>
                <a:gd name="connsiteY4" fmla="*/ 100915 h 120678"/>
                <a:gd name="connsiteX5" fmla="*/ 86503 w 111642"/>
                <a:gd name="connsiteY5" fmla="*/ 103017 h 120678"/>
                <a:gd name="connsiteX6" fmla="*/ 30379 w 111642"/>
                <a:gd name="connsiteY6" fmla="*/ 93756 h 120678"/>
                <a:gd name="connsiteX7" fmla="*/ 0 w 111642"/>
                <a:gd name="connsiteY7" fmla="*/ 120574 h 120678"/>
                <a:gd name="connsiteX8" fmla="*/ 4031 w 111642"/>
                <a:gd name="connsiteY8" fmla="*/ 102449 h 120678"/>
                <a:gd name="connsiteX9" fmla="*/ 21915 w 111642"/>
                <a:gd name="connsiteY9" fmla="*/ 24721 h 120678"/>
                <a:gd name="connsiteX10" fmla="*/ 23679 w 111642"/>
                <a:gd name="connsiteY10" fmla="*/ 7675 h 120678"/>
                <a:gd name="connsiteX11" fmla="*/ 32697 w 111642"/>
                <a:gd name="connsiteY11" fmla="*/ 5 h 120678"/>
                <a:gd name="connsiteX12" fmla="*/ 41312 w 111642"/>
                <a:gd name="connsiteY12" fmla="*/ 8358 h 120678"/>
                <a:gd name="connsiteX13" fmla="*/ 41816 w 111642"/>
                <a:gd name="connsiteY13" fmla="*/ 37903 h 120678"/>
                <a:gd name="connsiteX14" fmla="*/ 58743 w 111642"/>
                <a:gd name="connsiteY14" fmla="*/ 99608 h 12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642" h="120678">
                  <a:moveTo>
                    <a:pt x="58643" y="99494"/>
                  </a:moveTo>
                  <a:cubicBezTo>
                    <a:pt x="70230" y="95290"/>
                    <a:pt x="71993" y="84040"/>
                    <a:pt x="76578" y="75063"/>
                  </a:cubicBezTo>
                  <a:cubicBezTo>
                    <a:pt x="78845" y="70631"/>
                    <a:pt x="83782" y="64381"/>
                    <a:pt x="86855" y="64778"/>
                  </a:cubicBezTo>
                  <a:cubicBezTo>
                    <a:pt x="91591" y="65403"/>
                    <a:pt x="97032" y="70176"/>
                    <a:pt x="99904" y="74892"/>
                  </a:cubicBezTo>
                  <a:cubicBezTo>
                    <a:pt x="104741" y="82904"/>
                    <a:pt x="107814" y="92221"/>
                    <a:pt x="111643" y="100915"/>
                  </a:cubicBezTo>
                  <a:cubicBezTo>
                    <a:pt x="103833" y="114608"/>
                    <a:pt x="94665" y="103813"/>
                    <a:pt x="86503" y="103017"/>
                  </a:cubicBezTo>
                  <a:cubicBezTo>
                    <a:pt x="58341" y="125688"/>
                    <a:pt x="50531" y="124438"/>
                    <a:pt x="30379" y="93756"/>
                  </a:cubicBezTo>
                  <a:cubicBezTo>
                    <a:pt x="19346" y="99949"/>
                    <a:pt x="20303" y="122392"/>
                    <a:pt x="0" y="120574"/>
                  </a:cubicBezTo>
                  <a:cubicBezTo>
                    <a:pt x="1411" y="113756"/>
                    <a:pt x="1512" y="107335"/>
                    <a:pt x="4031" y="102449"/>
                  </a:cubicBezTo>
                  <a:cubicBezTo>
                    <a:pt x="16424" y="78301"/>
                    <a:pt x="23981" y="53074"/>
                    <a:pt x="21915" y="24721"/>
                  </a:cubicBezTo>
                  <a:cubicBezTo>
                    <a:pt x="21512" y="19039"/>
                    <a:pt x="21765" y="12789"/>
                    <a:pt x="23679" y="7675"/>
                  </a:cubicBezTo>
                  <a:cubicBezTo>
                    <a:pt x="24989" y="4096"/>
                    <a:pt x="29674" y="-165"/>
                    <a:pt x="32697" y="5"/>
                  </a:cubicBezTo>
                  <a:cubicBezTo>
                    <a:pt x="35820" y="176"/>
                    <a:pt x="40858" y="4948"/>
                    <a:pt x="41312" y="8358"/>
                  </a:cubicBezTo>
                  <a:cubicBezTo>
                    <a:pt x="42471" y="18074"/>
                    <a:pt x="41564" y="28017"/>
                    <a:pt x="41816" y="37903"/>
                  </a:cubicBezTo>
                  <a:cubicBezTo>
                    <a:pt x="42370" y="60063"/>
                    <a:pt x="43781" y="81994"/>
                    <a:pt x="58743" y="996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DEC5946-9776-A0F0-F1C3-6147AB859E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63703" y="2126811"/>
              <a:ext cx="87166" cy="126963"/>
            </a:xfrm>
            <a:custGeom>
              <a:avLst/>
              <a:gdLst>
                <a:gd name="connsiteX0" fmla="*/ 64486 w 87166"/>
                <a:gd name="connsiteY0" fmla="*/ 86328 h 126963"/>
                <a:gd name="connsiteX1" fmla="*/ 37079 w 87166"/>
                <a:gd name="connsiteY1" fmla="*/ 99794 h 126963"/>
                <a:gd name="connsiteX2" fmla="*/ 3426 w 87166"/>
                <a:gd name="connsiteY2" fmla="*/ 76726 h 126963"/>
                <a:gd name="connsiteX3" fmla="*/ 0 w 87166"/>
                <a:gd name="connsiteY3" fmla="*/ 10191 h 126963"/>
                <a:gd name="connsiteX4" fmla="*/ 6801 w 87166"/>
                <a:gd name="connsiteY4" fmla="*/ 21 h 126963"/>
                <a:gd name="connsiteX5" fmla="*/ 20152 w 87166"/>
                <a:gd name="connsiteY5" fmla="*/ 8657 h 126963"/>
                <a:gd name="connsiteX6" fmla="*/ 24131 w 87166"/>
                <a:gd name="connsiteY6" fmla="*/ 47748 h 126963"/>
                <a:gd name="connsiteX7" fmla="*/ 25895 w 87166"/>
                <a:gd name="connsiteY7" fmla="*/ 82806 h 126963"/>
                <a:gd name="connsiteX8" fmla="*/ 43831 w 87166"/>
                <a:gd name="connsiteY8" fmla="*/ 74055 h 126963"/>
                <a:gd name="connsiteX9" fmla="*/ 61413 w 87166"/>
                <a:gd name="connsiteY9" fmla="*/ 55703 h 126963"/>
                <a:gd name="connsiteX10" fmla="*/ 78996 w 87166"/>
                <a:gd name="connsiteY10" fmla="*/ 50873 h 126963"/>
                <a:gd name="connsiteX11" fmla="*/ 86906 w 87166"/>
                <a:gd name="connsiteY11" fmla="*/ 66214 h 126963"/>
                <a:gd name="connsiteX12" fmla="*/ 85898 w 87166"/>
                <a:gd name="connsiteY12" fmla="*/ 113147 h 126963"/>
                <a:gd name="connsiteX13" fmla="*/ 73807 w 87166"/>
                <a:gd name="connsiteY13" fmla="*/ 126556 h 126963"/>
                <a:gd name="connsiteX14" fmla="*/ 64789 w 87166"/>
                <a:gd name="connsiteY14" fmla="*/ 112465 h 126963"/>
                <a:gd name="connsiteX15" fmla="*/ 64385 w 87166"/>
                <a:gd name="connsiteY15" fmla="*/ 86385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66" h="126963">
                  <a:moveTo>
                    <a:pt x="64486" y="86328"/>
                  </a:moveTo>
                  <a:cubicBezTo>
                    <a:pt x="54159" y="91499"/>
                    <a:pt x="45896" y="96726"/>
                    <a:pt x="37079" y="99794"/>
                  </a:cubicBezTo>
                  <a:cubicBezTo>
                    <a:pt x="19346" y="105987"/>
                    <a:pt x="5794" y="97294"/>
                    <a:pt x="3426" y="76726"/>
                  </a:cubicBezTo>
                  <a:cubicBezTo>
                    <a:pt x="907" y="54737"/>
                    <a:pt x="453" y="32407"/>
                    <a:pt x="0" y="10191"/>
                  </a:cubicBezTo>
                  <a:cubicBezTo>
                    <a:pt x="-50" y="6669"/>
                    <a:pt x="5188" y="-434"/>
                    <a:pt x="6801" y="21"/>
                  </a:cubicBezTo>
                  <a:cubicBezTo>
                    <a:pt x="11738" y="1328"/>
                    <a:pt x="19245" y="4566"/>
                    <a:pt x="20152" y="8657"/>
                  </a:cubicBezTo>
                  <a:cubicBezTo>
                    <a:pt x="22872" y="21328"/>
                    <a:pt x="23175" y="34680"/>
                    <a:pt x="24131" y="47748"/>
                  </a:cubicBezTo>
                  <a:cubicBezTo>
                    <a:pt x="24888" y="58089"/>
                    <a:pt x="25190" y="68487"/>
                    <a:pt x="25895" y="82806"/>
                  </a:cubicBezTo>
                  <a:cubicBezTo>
                    <a:pt x="34157" y="78885"/>
                    <a:pt x="39699" y="77578"/>
                    <a:pt x="43831" y="74055"/>
                  </a:cubicBezTo>
                  <a:cubicBezTo>
                    <a:pt x="50179" y="68601"/>
                    <a:pt x="54813" y="60589"/>
                    <a:pt x="61413" y="55703"/>
                  </a:cubicBezTo>
                  <a:cubicBezTo>
                    <a:pt x="66351" y="52067"/>
                    <a:pt x="73756" y="49339"/>
                    <a:pt x="78996" y="50873"/>
                  </a:cubicBezTo>
                  <a:cubicBezTo>
                    <a:pt x="82674" y="51953"/>
                    <a:pt x="86654" y="60703"/>
                    <a:pt x="86906" y="66214"/>
                  </a:cubicBezTo>
                  <a:cubicBezTo>
                    <a:pt x="87611" y="81783"/>
                    <a:pt x="86755" y="97521"/>
                    <a:pt x="85898" y="113147"/>
                  </a:cubicBezTo>
                  <a:cubicBezTo>
                    <a:pt x="85445" y="121215"/>
                    <a:pt x="81717" y="128828"/>
                    <a:pt x="73807" y="126556"/>
                  </a:cubicBezTo>
                  <a:cubicBezTo>
                    <a:pt x="69877" y="125419"/>
                    <a:pt x="65846" y="117862"/>
                    <a:pt x="64789" y="112465"/>
                  </a:cubicBezTo>
                  <a:cubicBezTo>
                    <a:pt x="63277" y="104681"/>
                    <a:pt x="64385" y="96271"/>
                    <a:pt x="64385" y="86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0B1AD19-6CC6-4F07-207E-07BA5E5811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9983" y="93057"/>
              <a:ext cx="52215" cy="194707"/>
            </a:xfrm>
            <a:custGeom>
              <a:avLst/>
              <a:gdLst>
                <a:gd name="connsiteX0" fmla="*/ 44457 w 52215"/>
                <a:gd name="connsiteY0" fmla="*/ 191262 h 194707"/>
                <a:gd name="connsiteX1" fmla="*/ 19115 w 52215"/>
                <a:gd name="connsiteY1" fmla="*/ 186035 h 194707"/>
                <a:gd name="connsiteX2" fmla="*/ 3044 w 52215"/>
                <a:gd name="connsiteY2" fmla="*/ 154671 h 194707"/>
                <a:gd name="connsiteX3" fmla="*/ 25866 w 52215"/>
                <a:gd name="connsiteY3" fmla="*/ 11943 h 194707"/>
                <a:gd name="connsiteX4" fmla="*/ 52215 w 52215"/>
                <a:gd name="connsiteY4" fmla="*/ 5125 h 194707"/>
                <a:gd name="connsiteX5" fmla="*/ 44507 w 52215"/>
                <a:gd name="connsiteY5" fmla="*/ 191319 h 19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5" h="194707">
                  <a:moveTo>
                    <a:pt x="44457" y="191262"/>
                  </a:moveTo>
                  <a:cubicBezTo>
                    <a:pt x="32970" y="198308"/>
                    <a:pt x="24607" y="193535"/>
                    <a:pt x="19115" y="186035"/>
                  </a:cubicBezTo>
                  <a:cubicBezTo>
                    <a:pt x="12314" y="176773"/>
                    <a:pt x="4858" y="165921"/>
                    <a:pt x="3044" y="154671"/>
                  </a:cubicBezTo>
                  <a:cubicBezTo>
                    <a:pt x="-5218" y="104216"/>
                    <a:pt x="3649" y="56375"/>
                    <a:pt x="25866" y="11943"/>
                  </a:cubicBezTo>
                  <a:cubicBezTo>
                    <a:pt x="33121" y="-2546"/>
                    <a:pt x="37605" y="-2603"/>
                    <a:pt x="52215" y="5125"/>
                  </a:cubicBezTo>
                  <a:cubicBezTo>
                    <a:pt x="28889" y="66205"/>
                    <a:pt x="6520" y="127341"/>
                    <a:pt x="44507" y="1913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9AD4A5A-909A-D070-9FC9-4ADEDC40E9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5640" y="3870366"/>
              <a:ext cx="86482" cy="131939"/>
            </a:xfrm>
            <a:custGeom>
              <a:avLst/>
              <a:gdLst>
                <a:gd name="connsiteX0" fmla="*/ 0 w 86482"/>
                <a:gd name="connsiteY0" fmla="*/ 31875 h 131939"/>
                <a:gd name="connsiteX1" fmla="*/ 21361 w 86482"/>
                <a:gd name="connsiteY1" fmla="*/ 39830 h 131939"/>
                <a:gd name="connsiteX2" fmla="*/ 34612 w 86482"/>
                <a:gd name="connsiteY2" fmla="*/ 73694 h 131939"/>
                <a:gd name="connsiteX3" fmla="*/ 45342 w 86482"/>
                <a:gd name="connsiteY3" fmla="*/ 97614 h 131939"/>
                <a:gd name="connsiteX4" fmla="*/ 80961 w 86482"/>
                <a:gd name="connsiteY4" fmla="*/ 0 h 131939"/>
                <a:gd name="connsiteX5" fmla="*/ 85596 w 86482"/>
                <a:gd name="connsiteY5" fmla="*/ 1648 h 131939"/>
                <a:gd name="connsiteX6" fmla="*/ 86151 w 86482"/>
                <a:gd name="connsiteY6" fmla="*/ 17784 h 131939"/>
                <a:gd name="connsiteX7" fmla="*/ 69424 w 86482"/>
                <a:gd name="connsiteY7" fmla="*/ 107046 h 131939"/>
                <a:gd name="connsiteX8" fmla="*/ 64588 w 86482"/>
                <a:gd name="connsiteY8" fmla="*/ 120683 h 131939"/>
                <a:gd name="connsiteX9" fmla="*/ 33050 w 86482"/>
                <a:gd name="connsiteY9" fmla="*/ 120058 h 131939"/>
                <a:gd name="connsiteX10" fmla="*/ 7104 w 86482"/>
                <a:gd name="connsiteY10" fmla="*/ 57671 h 131939"/>
                <a:gd name="connsiteX11" fmla="*/ 50 w 86482"/>
                <a:gd name="connsiteY11" fmla="*/ 31819 h 13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82" h="131939">
                  <a:moveTo>
                    <a:pt x="0" y="31875"/>
                  </a:moveTo>
                  <a:cubicBezTo>
                    <a:pt x="13251" y="25966"/>
                    <a:pt x="18036" y="31648"/>
                    <a:pt x="21361" y="39830"/>
                  </a:cubicBezTo>
                  <a:cubicBezTo>
                    <a:pt x="25947" y="51023"/>
                    <a:pt x="30077" y="62500"/>
                    <a:pt x="34612" y="73694"/>
                  </a:cubicBezTo>
                  <a:cubicBezTo>
                    <a:pt x="37533" y="80853"/>
                    <a:pt x="40909" y="87842"/>
                    <a:pt x="45342" y="97614"/>
                  </a:cubicBezTo>
                  <a:cubicBezTo>
                    <a:pt x="57937" y="62841"/>
                    <a:pt x="59096" y="25966"/>
                    <a:pt x="80961" y="0"/>
                  </a:cubicBezTo>
                  <a:cubicBezTo>
                    <a:pt x="82523" y="568"/>
                    <a:pt x="84035" y="1080"/>
                    <a:pt x="85596" y="1648"/>
                  </a:cubicBezTo>
                  <a:cubicBezTo>
                    <a:pt x="85848" y="7045"/>
                    <a:pt x="87057" y="12670"/>
                    <a:pt x="86151" y="17784"/>
                  </a:cubicBezTo>
                  <a:cubicBezTo>
                    <a:pt x="80911" y="47614"/>
                    <a:pt x="75218" y="77387"/>
                    <a:pt x="69424" y="107046"/>
                  </a:cubicBezTo>
                  <a:cubicBezTo>
                    <a:pt x="68518" y="111762"/>
                    <a:pt x="66855" y="116649"/>
                    <a:pt x="64588" y="120683"/>
                  </a:cubicBezTo>
                  <a:cubicBezTo>
                    <a:pt x="56225" y="135512"/>
                    <a:pt x="41161" y="136081"/>
                    <a:pt x="33050" y="120058"/>
                  </a:cubicBezTo>
                  <a:cubicBezTo>
                    <a:pt x="22974" y="100171"/>
                    <a:pt x="15265" y="78694"/>
                    <a:pt x="7104" y="57671"/>
                  </a:cubicBezTo>
                  <a:cubicBezTo>
                    <a:pt x="4031" y="49773"/>
                    <a:pt x="2519" y="41080"/>
                    <a:pt x="50" y="31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BB47A480-7366-AEDE-41B0-C307013C3B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9685" y="6292996"/>
              <a:ext cx="101502" cy="102351"/>
            </a:xfrm>
            <a:custGeom>
              <a:avLst/>
              <a:gdLst>
                <a:gd name="connsiteX0" fmla="*/ 47344 w 101502"/>
                <a:gd name="connsiteY0" fmla="*/ 26421 h 102351"/>
                <a:gd name="connsiteX1" fmla="*/ 18174 w 101502"/>
                <a:gd name="connsiteY1" fmla="*/ 30285 h 102351"/>
                <a:gd name="connsiteX2" fmla="*/ 1247 w 101502"/>
                <a:gd name="connsiteY2" fmla="*/ 28410 h 102351"/>
                <a:gd name="connsiteX3" fmla="*/ 8753 w 101502"/>
                <a:gd name="connsiteY3" fmla="*/ 10398 h 102351"/>
                <a:gd name="connsiteX4" fmla="*/ 44119 w 101502"/>
                <a:gd name="connsiteY4" fmla="*/ 0 h 102351"/>
                <a:gd name="connsiteX5" fmla="*/ 66891 w 101502"/>
                <a:gd name="connsiteY5" fmla="*/ 41762 h 102351"/>
                <a:gd name="connsiteX6" fmla="*/ 47798 w 101502"/>
                <a:gd name="connsiteY6" fmla="*/ 76932 h 102351"/>
                <a:gd name="connsiteX7" fmla="*/ 101503 w 101502"/>
                <a:gd name="connsiteY7" fmla="*/ 83637 h 102351"/>
                <a:gd name="connsiteX8" fmla="*/ 88051 w 101502"/>
                <a:gd name="connsiteY8" fmla="*/ 98069 h 102351"/>
                <a:gd name="connsiteX9" fmla="*/ 38225 w 101502"/>
                <a:gd name="connsiteY9" fmla="*/ 102217 h 102351"/>
                <a:gd name="connsiteX10" fmla="*/ 19534 w 101502"/>
                <a:gd name="connsiteY10" fmla="*/ 88296 h 102351"/>
                <a:gd name="connsiteX11" fmla="*/ 26336 w 101502"/>
                <a:gd name="connsiteY11" fmla="*/ 61989 h 102351"/>
                <a:gd name="connsiteX12" fmla="*/ 47344 w 101502"/>
                <a:gd name="connsiteY12" fmla="*/ 26421 h 10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502" h="102351">
                  <a:moveTo>
                    <a:pt x="47344" y="26421"/>
                  </a:moveTo>
                  <a:cubicBezTo>
                    <a:pt x="36059" y="17784"/>
                    <a:pt x="27293" y="26307"/>
                    <a:pt x="18174" y="30285"/>
                  </a:cubicBezTo>
                  <a:cubicBezTo>
                    <a:pt x="12027" y="33012"/>
                    <a:pt x="5326" y="37671"/>
                    <a:pt x="1247" y="28410"/>
                  </a:cubicBezTo>
                  <a:cubicBezTo>
                    <a:pt x="-2382" y="20171"/>
                    <a:pt x="2456" y="13011"/>
                    <a:pt x="8753" y="10398"/>
                  </a:cubicBezTo>
                  <a:cubicBezTo>
                    <a:pt x="20188" y="5625"/>
                    <a:pt x="32280" y="57"/>
                    <a:pt x="44119" y="0"/>
                  </a:cubicBezTo>
                  <a:cubicBezTo>
                    <a:pt x="64271" y="-113"/>
                    <a:pt x="75204" y="20852"/>
                    <a:pt x="66891" y="41762"/>
                  </a:cubicBezTo>
                  <a:cubicBezTo>
                    <a:pt x="62206" y="53580"/>
                    <a:pt x="54901" y="64034"/>
                    <a:pt x="47798" y="76932"/>
                  </a:cubicBezTo>
                  <a:cubicBezTo>
                    <a:pt x="64121" y="78978"/>
                    <a:pt x="80091" y="80967"/>
                    <a:pt x="101503" y="83637"/>
                  </a:cubicBezTo>
                  <a:cubicBezTo>
                    <a:pt x="94349" y="91592"/>
                    <a:pt x="91527" y="97557"/>
                    <a:pt x="88051" y="98069"/>
                  </a:cubicBezTo>
                  <a:cubicBezTo>
                    <a:pt x="71527" y="100512"/>
                    <a:pt x="54750" y="102956"/>
                    <a:pt x="38225" y="102217"/>
                  </a:cubicBezTo>
                  <a:cubicBezTo>
                    <a:pt x="31675" y="101933"/>
                    <a:pt x="23161" y="94944"/>
                    <a:pt x="19534" y="88296"/>
                  </a:cubicBezTo>
                  <a:cubicBezTo>
                    <a:pt x="14445" y="78978"/>
                    <a:pt x="19383" y="69262"/>
                    <a:pt x="26336" y="61989"/>
                  </a:cubicBezTo>
                  <a:cubicBezTo>
                    <a:pt x="35807" y="51989"/>
                    <a:pt x="46638" y="43012"/>
                    <a:pt x="47344" y="264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6D0D010-5458-25AE-2FB3-74A13CC170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8942" y="4295755"/>
              <a:ext cx="35959" cy="200296"/>
            </a:xfrm>
            <a:custGeom>
              <a:avLst/>
              <a:gdLst>
                <a:gd name="connsiteX0" fmla="*/ 31196 w 35959"/>
                <a:gd name="connsiteY0" fmla="*/ 200297 h 200296"/>
                <a:gd name="connsiteX1" fmla="*/ 14471 w 35959"/>
                <a:gd name="connsiteY1" fmla="*/ 175694 h 200296"/>
                <a:gd name="connsiteX2" fmla="*/ 7870 w 35959"/>
                <a:gd name="connsiteY2" fmla="*/ 79614 h 200296"/>
                <a:gd name="connsiteX3" fmla="*/ 767 w 35959"/>
                <a:gd name="connsiteY3" fmla="*/ 15921 h 200296"/>
                <a:gd name="connsiteX4" fmla="*/ 5956 w 35959"/>
                <a:gd name="connsiteY4" fmla="*/ 68 h 200296"/>
                <a:gd name="connsiteX5" fmla="*/ 20465 w 35959"/>
                <a:gd name="connsiteY5" fmla="*/ 7512 h 200296"/>
                <a:gd name="connsiteX6" fmla="*/ 27066 w 35959"/>
                <a:gd name="connsiteY6" fmla="*/ 28080 h 200296"/>
                <a:gd name="connsiteX7" fmla="*/ 35933 w 35959"/>
                <a:gd name="connsiteY7" fmla="*/ 175808 h 200296"/>
                <a:gd name="connsiteX8" fmla="*/ 31297 w 35959"/>
                <a:gd name="connsiteY8" fmla="*/ 200297 h 2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59" h="200296">
                  <a:moveTo>
                    <a:pt x="31196" y="200297"/>
                  </a:moveTo>
                  <a:cubicBezTo>
                    <a:pt x="15680" y="195808"/>
                    <a:pt x="15176" y="185297"/>
                    <a:pt x="14471" y="175694"/>
                  </a:cubicBezTo>
                  <a:cubicBezTo>
                    <a:pt x="12052" y="143706"/>
                    <a:pt x="10440" y="111603"/>
                    <a:pt x="7870" y="79614"/>
                  </a:cubicBezTo>
                  <a:cubicBezTo>
                    <a:pt x="6158" y="58307"/>
                    <a:pt x="3437" y="37114"/>
                    <a:pt x="767" y="15921"/>
                  </a:cubicBezTo>
                  <a:cubicBezTo>
                    <a:pt x="-89" y="9159"/>
                    <a:pt x="-1752" y="1148"/>
                    <a:pt x="5956" y="68"/>
                  </a:cubicBezTo>
                  <a:cubicBezTo>
                    <a:pt x="10591" y="-557"/>
                    <a:pt x="17493" y="3193"/>
                    <a:pt x="20465" y="7512"/>
                  </a:cubicBezTo>
                  <a:cubicBezTo>
                    <a:pt x="24244" y="13023"/>
                    <a:pt x="26562" y="20978"/>
                    <a:pt x="27066" y="28080"/>
                  </a:cubicBezTo>
                  <a:cubicBezTo>
                    <a:pt x="30491" y="77285"/>
                    <a:pt x="33464" y="126547"/>
                    <a:pt x="35933" y="175808"/>
                  </a:cubicBezTo>
                  <a:cubicBezTo>
                    <a:pt x="36285" y="183308"/>
                    <a:pt x="33161" y="190979"/>
                    <a:pt x="31297" y="200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33659226-F7C2-1A2A-2EE3-730F15219F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5263" y="5285151"/>
              <a:ext cx="51190" cy="194600"/>
            </a:xfrm>
            <a:custGeom>
              <a:avLst/>
              <a:gdLst>
                <a:gd name="connsiteX0" fmla="*/ 24383 w 51190"/>
                <a:gd name="connsiteY0" fmla="*/ 194600 h 194600"/>
                <a:gd name="connsiteX1" fmla="*/ 23527 w 51190"/>
                <a:gd name="connsiteY1" fmla="*/ 167327 h 194600"/>
                <a:gd name="connsiteX2" fmla="*/ 25089 w 51190"/>
                <a:gd name="connsiteY2" fmla="*/ 105566 h 194600"/>
                <a:gd name="connsiteX3" fmla="*/ 3980 w 51190"/>
                <a:gd name="connsiteY3" fmla="*/ 18520 h 194600"/>
                <a:gd name="connsiteX4" fmla="*/ 3828 w 51190"/>
                <a:gd name="connsiteY4" fmla="*/ 1303 h 194600"/>
                <a:gd name="connsiteX5" fmla="*/ 19144 w 51190"/>
                <a:gd name="connsiteY5" fmla="*/ 3292 h 194600"/>
                <a:gd name="connsiteX6" fmla="*/ 37029 w 51190"/>
                <a:gd name="connsiteY6" fmla="*/ 30792 h 194600"/>
                <a:gd name="connsiteX7" fmla="*/ 45946 w 51190"/>
                <a:gd name="connsiteY7" fmla="*/ 164430 h 194600"/>
                <a:gd name="connsiteX8" fmla="*/ 24383 w 51190"/>
                <a:gd name="connsiteY8" fmla="*/ 194600 h 19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90" h="194600">
                  <a:moveTo>
                    <a:pt x="24383" y="194600"/>
                  </a:moveTo>
                  <a:cubicBezTo>
                    <a:pt x="24031" y="184373"/>
                    <a:pt x="23325" y="175850"/>
                    <a:pt x="23527" y="167327"/>
                  </a:cubicBezTo>
                  <a:cubicBezTo>
                    <a:pt x="23930" y="146702"/>
                    <a:pt x="25895" y="126077"/>
                    <a:pt x="25089" y="105566"/>
                  </a:cubicBezTo>
                  <a:cubicBezTo>
                    <a:pt x="23930" y="74997"/>
                    <a:pt x="20806" y="44543"/>
                    <a:pt x="3980" y="18520"/>
                  </a:cubicBezTo>
                  <a:cubicBezTo>
                    <a:pt x="503" y="13122"/>
                    <a:pt x="-2822" y="5395"/>
                    <a:pt x="3828" y="1303"/>
                  </a:cubicBezTo>
                  <a:cubicBezTo>
                    <a:pt x="7708" y="-1083"/>
                    <a:pt x="16121" y="-60"/>
                    <a:pt x="19144" y="3292"/>
                  </a:cubicBezTo>
                  <a:cubicBezTo>
                    <a:pt x="26298" y="11190"/>
                    <a:pt x="33603" y="20452"/>
                    <a:pt x="37029" y="30792"/>
                  </a:cubicBezTo>
                  <a:cubicBezTo>
                    <a:pt x="51488" y="74145"/>
                    <a:pt x="55619" y="118975"/>
                    <a:pt x="45946" y="164430"/>
                  </a:cubicBezTo>
                  <a:cubicBezTo>
                    <a:pt x="43427" y="176305"/>
                    <a:pt x="39094" y="188066"/>
                    <a:pt x="24383" y="194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593D3FD-49CB-EBAD-5681-A82A59171D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29944" y="2487375"/>
              <a:ext cx="51583" cy="189947"/>
            </a:xfrm>
            <a:custGeom>
              <a:avLst/>
              <a:gdLst>
                <a:gd name="connsiteX0" fmla="*/ 41255 w 51583"/>
                <a:gd name="connsiteY0" fmla="*/ 189687 h 189947"/>
                <a:gd name="connsiteX1" fmla="*/ 13899 w 51583"/>
                <a:gd name="connsiteY1" fmla="*/ 175028 h 189947"/>
                <a:gd name="connsiteX2" fmla="*/ 1103 w 51583"/>
                <a:gd name="connsiteY2" fmla="*/ 136221 h 189947"/>
                <a:gd name="connsiteX3" fmla="*/ 25940 w 51583"/>
                <a:gd name="connsiteY3" fmla="*/ 13436 h 189947"/>
                <a:gd name="connsiteX4" fmla="*/ 51584 w 51583"/>
                <a:gd name="connsiteY4" fmla="*/ 4629 h 189947"/>
                <a:gd name="connsiteX5" fmla="*/ 41255 w 51583"/>
                <a:gd name="connsiteY5" fmla="*/ 189687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3" h="189947">
                  <a:moveTo>
                    <a:pt x="41255" y="189687"/>
                  </a:moveTo>
                  <a:cubicBezTo>
                    <a:pt x="25789" y="191392"/>
                    <a:pt x="18232" y="184517"/>
                    <a:pt x="13899" y="175028"/>
                  </a:cubicBezTo>
                  <a:cubicBezTo>
                    <a:pt x="8357" y="162756"/>
                    <a:pt x="2463" y="149574"/>
                    <a:pt x="1103" y="136221"/>
                  </a:cubicBezTo>
                  <a:cubicBezTo>
                    <a:pt x="-3331" y="92357"/>
                    <a:pt x="5737" y="51221"/>
                    <a:pt x="25940" y="13436"/>
                  </a:cubicBezTo>
                  <a:cubicBezTo>
                    <a:pt x="31280" y="3436"/>
                    <a:pt x="37829" y="-5882"/>
                    <a:pt x="51584" y="4629"/>
                  </a:cubicBezTo>
                  <a:cubicBezTo>
                    <a:pt x="28157" y="63948"/>
                    <a:pt x="13949" y="124176"/>
                    <a:pt x="41255" y="189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8C0AD31A-DAF6-B627-76BA-451FB3504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5129" y="4094742"/>
              <a:ext cx="104651" cy="95736"/>
            </a:xfrm>
            <a:custGeom>
              <a:avLst/>
              <a:gdLst>
                <a:gd name="connsiteX0" fmla="*/ 416 w 104651"/>
                <a:gd name="connsiteY0" fmla="*/ 72955 h 95736"/>
                <a:gd name="connsiteX1" fmla="*/ 617 w 104651"/>
                <a:gd name="connsiteY1" fmla="*/ 56989 h 95736"/>
                <a:gd name="connsiteX2" fmla="*/ 20719 w 104651"/>
                <a:gd name="connsiteY2" fmla="*/ 8068 h 95736"/>
                <a:gd name="connsiteX3" fmla="*/ 30341 w 104651"/>
                <a:gd name="connsiteY3" fmla="*/ 0 h 95736"/>
                <a:gd name="connsiteX4" fmla="*/ 37546 w 104651"/>
                <a:gd name="connsiteY4" fmla="*/ 12671 h 95736"/>
                <a:gd name="connsiteX5" fmla="*/ 43440 w 104651"/>
                <a:gd name="connsiteY5" fmla="*/ 63126 h 95736"/>
                <a:gd name="connsiteX6" fmla="*/ 56186 w 104651"/>
                <a:gd name="connsiteY6" fmla="*/ 78353 h 95736"/>
                <a:gd name="connsiteX7" fmla="*/ 70293 w 104651"/>
                <a:gd name="connsiteY7" fmla="*/ 61535 h 95736"/>
                <a:gd name="connsiteX8" fmla="*/ 75734 w 104651"/>
                <a:gd name="connsiteY8" fmla="*/ 35341 h 95736"/>
                <a:gd name="connsiteX9" fmla="*/ 78253 w 104651"/>
                <a:gd name="connsiteY9" fmla="*/ 18409 h 95736"/>
                <a:gd name="connsiteX10" fmla="*/ 88480 w 104651"/>
                <a:gd name="connsiteY10" fmla="*/ 8921 h 95736"/>
                <a:gd name="connsiteX11" fmla="*/ 98052 w 104651"/>
                <a:gd name="connsiteY11" fmla="*/ 19489 h 95736"/>
                <a:gd name="connsiteX12" fmla="*/ 104652 w 104651"/>
                <a:gd name="connsiteY12" fmla="*/ 83182 h 95736"/>
                <a:gd name="connsiteX13" fmla="*/ 79865 w 104651"/>
                <a:gd name="connsiteY13" fmla="*/ 76592 h 95736"/>
                <a:gd name="connsiteX14" fmla="*/ 19207 w 104651"/>
                <a:gd name="connsiteY14" fmla="*/ 60455 h 95736"/>
                <a:gd name="connsiteX15" fmla="*/ 416 w 104651"/>
                <a:gd name="connsiteY15" fmla="*/ 72898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651" h="95736">
                  <a:moveTo>
                    <a:pt x="416" y="72955"/>
                  </a:moveTo>
                  <a:cubicBezTo>
                    <a:pt x="416" y="64603"/>
                    <a:pt x="-642" y="60228"/>
                    <a:pt x="617" y="56989"/>
                  </a:cubicBezTo>
                  <a:cubicBezTo>
                    <a:pt x="6915" y="40455"/>
                    <a:pt x="13464" y="24034"/>
                    <a:pt x="20719" y="8068"/>
                  </a:cubicBezTo>
                  <a:cubicBezTo>
                    <a:pt x="22331" y="4489"/>
                    <a:pt x="27067" y="2614"/>
                    <a:pt x="30341" y="0"/>
                  </a:cubicBezTo>
                  <a:cubicBezTo>
                    <a:pt x="32860" y="4261"/>
                    <a:pt x="37848" y="8750"/>
                    <a:pt x="37546" y="12671"/>
                  </a:cubicBezTo>
                  <a:cubicBezTo>
                    <a:pt x="36085" y="30171"/>
                    <a:pt x="35732" y="47387"/>
                    <a:pt x="43440" y="63126"/>
                  </a:cubicBezTo>
                  <a:cubicBezTo>
                    <a:pt x="46362" y="69035"/>
                    <a:pt x="51854" y="73353"/>
                    <a:pt x="56186" y="78353"/>
                  </a:cubicBezTo>
                  <a:cubicBezTo>
                    <a:pt x="61023" y="72841"/>
                    <a:pt x="67421" y="68125"/>
                    <a:pt x="70293" y="61535"/>
                  </a:cubicBezTo>
                  <a:cubicBezTo>
                    <a:pt x="73718" y="53694"/>
                    <a:pt x="74223" y="44205"/>
                    <a:pt x="75734" y="35341"/>
                  </a:cubicBezTo>
                  <a:cubicBezTo>
                    <a:pt x="76691" y="29716"/>
                    <a:pt x="76087" y="23296"/>
                    <a:pt x="78253" y="18409"/>
                  </a:cubicBezTo>
                  <a:cubicBezTo>
                    <a:pt x="80167" y="14148"/>
                    <a:pt x="85205" y="8637"/>
                    <a:pt x="88480" y="8921"/>
                  </a:cubicBezTo>
                  <a:cubicBezTo>
                    <a:pt x="92057" y="9261"/>
                    <a:pt x="97448" y="15227"/>
                    <a:pt x="98052" y="19489"/>
                  </a:cubicBezTo>
                  <a:cubicBezTo>
                    <a:pt x="100873" y="39375"/>
                    <a:pt x="102385" y="59546"/>
                    <a:pt x="104652" y="83182"/>
                  </a:cubicBezTo>
                  <a:cubicBezTo>
                    <a:pt x="96138" y="80910"/>
                    <a:pt x="88379" y="78864"/>
                    <a:pt x="79865" y="76592"/>
                  </a:cubicBezTo>
                  <a:cubicBezTo>
                    <a:pt x="52257" y="105569"/>
                    <a:pt x="40014" y="102785"/>
                    <a:pt x="19207" y="60455"/>
                  </a:cubicBezTo>
                  <a:cubicBezTo>
                    <a:pt x="14169" y="63807"/>
                    <a:pt x="9131" y="67160"/>
                    <a:pt x="416" y="72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BBAC888-A15B-3725-3CAB-16CAC1400B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7651" y="2991825"/>
              <a:ext cx="70938" cy="194047"/>
            </a:xfrm>
            <a:custGeom>
              <a:avLst/>
              <a:gdLst>
                <a:gd name="connsiteX0" fmla="*/ 42370 w 70938"/>
                <a:gd name="connsiteY0" fmla="*/ 194048 h 194047"/>
                <a:gd name="connsiteX1" fmla="*/ 40808 w 70938"/>
                <a:gd name="connsiteY1" fmla="*/ 90297 h 194047"/>
                <a:gd name="connsiteX2" fmla="*/ 0 w 70938"/>
                <a:gd name="connsiteY2" fmla="*/ 6149 h 194047"/>
                <a:gd name="connsiteX3" fmla="*/ 30228 w 70938"/>
                <a:gd name="connsiteY3" fmla="*/ 7058 h 194047"/>
                <a:gd name="connsiteX4" fmla="*/ 47055 w 70938"/>
                <a:gd name="connsiteY4" fmla="*/ 29444 h 194047"/>
                <a:gd name="connsiteX5" fmla="*/ 69726 w 70938"/>
                <a:gd name="connsiteY5" fmla="*/ 155525 h 194047"/>
                <a:gd name="connsiteX6" fmla="*/ 42370 w 70938"/>
                <a:gd name="connsiteY6" fmla="*/ 194048 h 1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194047">
                  <a:moveTo>
                    <a:pt x="42370" y="194048"/>
                  </a:moveTo>
                  <a:cubicBezTo>
                    <a:pt x="47206" y="156718"/>
                    <a:pt x="48314" y="123593"/>
                    <a:pt x="40808" y="90297"/>
                  </a:cubicBezTo>
                  <a:cubicBezTo>
                    <a:pt x="33654" y="58479"/>
                    <a:pt x="23830" y="28819"/>
                    <a:pt x="0" y="6149"/>
                  </a:cubicBezTo>
                  <a:cubicBezTo>
                    <a:pt x="14107" y="-4022"/>
                    <a:pt x="22923" y="-45"/>
                    <a:pt x="30228" y="7058"/>
                  </a:cubicBezTo>
                  <a:cubicBezTo>
                    <a:pt x="36727" y="13421"/>
                    <a:pt x="43176" y="20922"/>
                    <a:pt x="47055" y="29444"/>
                  </a:cubicBezTo>
                  <a:cubicBezTo>
                    <a:pt x="64991" y="68933"/>
                    <a:pt x="74462" y="110865"/>
                    <a:pt x="69726" y="155525"/>
                  </a:cubicBezTo>
                  <a:cubicBezTo>
                    <a:pt x="68013" y="171775"/>
                    <a:pt x="64134" y="187798"/>
                    <a:pt x="42370" y="194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245DAF96-4619-A83F-D6A6-4FE1C9B8EA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87346" y="6153772"/>
              <a:ext cx="56320" cy="207812"/>
            </a:xfrm>
            <a:custGeom>
              <a:avLst/>
              <a:gdLst>
                <a:gd name="connsiteX0" fmla="*/ 0 w 56320"/>
                <a:gd name="connsiteY0" fmla="*/ 2348 h 207812"/>
                <a:gd name="connsiteX1" fmla="*/ 27256 w 56320"/>
                <a:gd name="connsiteY1" fmla="*/ 11837 h 207812"/>
                <a:gd name="connsiteX2" fmla="*/ 54814 w 56320"/>
                <a:gd name="connsiteY2" fmla="*/ 83257 h 207812"/>
                <a:gd name="connsiteX3" fmla="*/ 44890 w 56320"/>
                <a:gd name="connsiteY3" fmla="*/ 185361 h 207812"/>
                <a:gd name="connsiteX4" fmla="*/ 18591 w 56320"/>
                <a:gd name="connsiteY4" fmla="*/ 207463 h 207812"/>
                <a:gd name="connsiteX5" fmla="*/ 23678 w 56320"/>
                <a:gd name="connsiteY5" fmla="*/ 178372 h 207812"/>
                <a:gd name="connsiteX6" fmla="*/ 33100 w 56320"/>
                <a:gd name="connsiteY6" fmla="*/ 117917 h 207812"/>
                <a:gd name="connsiteX7" fmla="*/ 5845 w 56320"/>
                <a:gd name="connsiteY7" fmla="*/ 16723 h 207812"/>
                <a:gd name="connsiteX8" fmla="*/ 0 w 56320"/>
                <a:gd name="connsiteY8" fmla="*/ 2405 h 20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20" h="207812">
                  <a:moveTo>
                    <a:pt x="0" y="2348"/>
                  </a:moveTo>
                  <a:cubicBezTo>
                    <a:pt x="14308" y="-3959"/>
                    <a:pt x="21159" y="3542"/>
                    <a:pt x="27256" y="11837"/>
                  </a:cubicBezTo>
                  <a:cubicBezTo>
                    <a:pt x="42522" y="32576"/>
                    <a:pt x="51892" y="56724"/>
                    <a:pt x="54814" y="83257"/>
                  </a:cubicBezTo>
                  <a:cubicBezTo>
                    <a:pt x="58643" y="117974"/>
                    <a:pt x="55117" y="152235"/>
                    <a:pt x="44890" y="185361"/>
                  </a:cubicBezTo>
                  <a:cubicBezTo>
                    <a:pt x="41111" y="197576"/>
                    <a:pt x="36526" y="210077"/>
                    <a:pt x="18591" y="207463"/>
                  </a:cubicBezTo>
                  <a:cubicBezTo>
                    <a:pt x="20404" y="197008"/>
                    <a:pt x="22168" y="187690"/>
                    <a:pt x="23678" y="178372"/>
                  </a:cubicBezTo>
                  <a:cubicBezTo>
                    <a:pt x="26954" y="158258"/>
                    <a:pt x="31437" y="138201"/>
                    <a:pt x="33100" y="117917"/>
                  </a:cubicBezTo>
                  <a:cubicBezTo>
                    <a:pt x="36224" y="80360"/>
                    <a:pt x="27004" y="46382"/>
                    <a:pt x="5845" y="16723"/>
                  </a:cubicBezTo>
                  <a:cubicBezTo>
                    <a:pt x="3376" y="13257"/>
                    <a:pt x="2368" y="8428"/>
                    <a:pt x="0" y="2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312F249-D827-2BA6-6BA9-B10820C08F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85188" y="2507299"/>
              <a:ext cx="79568" cy="134226"/>
            </a:xfrm>
            <a:custGeom>
              <a:avLst/>
              <a:gdLst>
                <a:gd name="connsiteX0" fmla="*/ 63932 w 79568"/>
                <a:gd name="connsiteY0" fmla="*/ 11581 h 134226"/>
                <a:gd name="connsiteX1" fmla="*/ 69928 w 79568"/>
                <a:gd name="connsiteY1" fmla="*/ 18228 h 134226"/>
                <a:gd name="connsiteX2" fmla="*/ 79550 w 79568"/>
                <a:gd name="connsiteY2" fmla="*/ 86183 h 134226"/>
                <a:gd name="connsiteX3" fmla="*/ 67963 w 79568"/>
                <a:gd name="connsiteY3" fmla="*/ 122150 h 134226"/>
                <a:gd name="connsiteX4" fmla="*/ 41463 w 79568"/>
                <a:gd name="connsiteY4" fmla="*/ 131354 h 134226"/>
                <a:gd name="connsiteX5" fmla="*/ 39045 w 79568"/>
                <a:gd name="connsiteY5" fmla="*/ 104195 h 134226"/>
                <a:gd name="connsiteX6" fmla="*/ 53755 w 79568"/>
                <a:gd name="connsiteY6" fmla="*/ 79933 h 134226"/>
                <a:gd name="connsiteX7" fmla="*/ 56929 w 79568"/>
                <a:gd name="connsiteY7" fmla="*/ 49592 h 134226"/>
                <a:gd name="connsiteX8" fmla="*/ 45846 w 79568"/>
                <a:gd name="connsiteY8" fmla="*/ 56013 h 134226"/>
                <a:gd name="connsiteX9" fmla="*/ 19598 w 79568"/>
                <a:gd name="connsiteY9" fmla="*/ 40899 h 134226"/>
                <a:gd name="connsiteX10" fmla="*/ 0 w 79568"/>
                <a:gd name="connsiteY10" fmla="*/ 8001 h 134226"/>
                <a:gd name="connsiteX11" fmla="*/ 38440 w 79568"/>
                <a:gd name="connsiteY11" fmla="*/ 38626 h 134226"/>
                <a:gd name="connsiteX12" fmla="*/ 63983 w 79568"/>
                <a:gd name="connsiteY12" fmla="*/ 11637 h 1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68" h="134226">
                  <a:moveTo>
                    <a:pt x="63932" y="11581"/>
                  </a:moveTo>
                  <a:cubicBezTo>
                    <a:pt x="66149" y="13910"/>
                    <a:pt x="69524" y="15785"/>
                    <a:pt x="69928" y="18228"/>
                  </a:cubicBezTo>
                  <a:cubicBezTo>
                    <a:pt x="73706" y="40785"/>
                    <a:pt x="78795" y="63456"/>
                    <a:pt x="79550" y="86183"/>
                  </a:cubicBezTo>
                  <a:cubicBezTo>
                    <a:pt x="79953" y="98115"/>
                    <a:pt x="73706" y="111240"/>
                    <a:pt x="67963" y="122150"/>
                  </a:cubicBezTo>
                  <a:cubicBezTo>
                    <a:pt x="61917" y="133627"/>
                    <a:pt x="48012" y="137434"/>
                    <a:pt x="41463" y="131354"/>
                  </a:cubicBezTo>
                  <a:cubicBezTo>
                    <a:pt x="33150" y="123627"/>
                    <a:pt x="35165" y="113172"/>
                    <a:pt x="39045" y="104195"/>
                  </a:cubicBezTo>
                  <a:cubicBezTo>
                    <a:pt x="42823" y="95445"/>
                    <a:pt x="47811" y="86922"/>
                    <a:pt x="53755" y="79933"/>
                  </a:cubicBezTo>
                  <a:cubicBezTo>
                    <a:pt x="61514" y="70786"/>
                    <a:pt x="62673" y="61865"/>
                    <a:pt x="56929" y="49592"/>
                  </a:cubicBezTo>
                  <a:cubicBezTo>
                    <a:pt x="53101" y="51808"/>
                    <a:pt x="49624" y="54422"/>
                    <a:pt x="45846" y="56013"/>
                  </a:cubicBezTo>
                  <a:cubicBezTo>
                    <a:pt x="31739" y="61922"/>
                    <a:pt x="22722" y="57717"/>
                    <a:pt x="19598" y="40899"/>
                  </a:cubicBezTo>
                  <a:cubicBezTo>
                    <a:pt x="16877" y="26467"/>
                    <a:pt x="11991" y="14990"/>
                    <a:pt x="0" y="8001"/>
                  </a:cubicBezTo>
                  <a:cubicBezTo>
                    <a:pt x="17079" y="-8647"/>
                    <a:pt x="27659" y="274"/>
                    <a:pt x="38440" y="38626"/>
                  </a:cubicBezTo>
                  <a:cubicBezTo>
                    <a:pt x="53504" y="38342"/>
                    <a:pt x="50380" y="17319"/>
                    <a:pt x="63983" y="11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BB9D419-5366-D211-C00B-F5F312D2C2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1419" y="3005181"/>
              <a:ext cx="58538" cy="201084"/>
            </a:xfrm>
            <a:custGeom>
              <a:avLst/>
              <a:gdLst>
                <a:gd name="connsiteX0" fmla="*/ 58539 w 58538"/>
                <a:gd name="connsiteY0" fmla="*/ 747 h 201084"/>
                <a:gd name="connsiteX1" fmla="*/ 50176 w 58538"/>
                <a:gd name="connsiteY1" fmla="*/ 196544 h 201084"/>
                <a:gd name="connsiteX2" fmla="*/ 26597 w 58538"/>
                <a:gd name="connsiteY2" fmla="*/ 195181 h 201084"/>
                <a:gd name="connsiteX3" fmla="*/ 6748 w 58538"/>
                <a:gd name="connsiteY3" fmla="*/ 164101 h 201084"/>
                <a:gd name="connsiteX4" fmla="*/ 18083 w 58538"/>
                <a:gd name="connsiteY4" fmla="*/ 30179 h 201084"/>
                <a:gd name="connsiteX5" fmla="*/ 43777 w 58538"/>
                <a:gd name="connsiteY5" fmla="*/ 1032 h 201084"/>
                <a:gd name="connsiteX6" fmla="*/ 58488 w 58538"/>
                <a:gd name="connsiteY6" fmla="*/ 691 h 2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38" h="201084">
                  <a:moveTo>
                    <a:pt x="58539" y="747"/>
                  </a:moveTo>
                  <a:cubicBezTo>
                    <a:pt x="14204" y="70464"/>
                    <a:pt x="12239" y="132226"/>
                    <a:pt x="50176" y="196544"/>
                  </a:cubicBezTo>
                  <a:cubicBezTo>
                    <a:pt x="41812" y="203363"/>
                    <a:pt x="32794" y="202169"/>
                    <a:pt x="26597" y="195181"/>
                  </a:cubicBezTo>
                  <a:cubicBezTo>
                    <a:pt x="18637" y="186203"/>
                    <a:pt x="9468" y="175692"/>
                    <a:pt x="6748" y="164101"/>
                  </a:cubicBezTo>
                  <a:cubicBezTo>
                    <a:pt x="-3832" y="118305"/>
                    <a:pt x="-3328" y="72452"/>
                    <a:pt x="18083" y="30179"/>
                  </a:cubicBezTo>
                  <a:cubicBezTo>
                    <a:pt x="23928" y="18645"/>
                    <a:pt x="34558" y="10066"/>
                    <a:pt x="43777" y="1032"/>
                  </a:cubicBezTo>
                  <a:cubicBezTo>
                    <a:pt x="45944" y="-1071"/>
                    <a:pt x="51132" y="691"/>
                    <a:pt x="58488" y="6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B52C9F5-0AEF-35E0-1DDF-1FE7F1AE7F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28376" y="5523161"/>
              <a:ext cx="51438" cy="208808"/>
            </a:xfrm>
            <a:custGeom>
              <a:avLst/>
              <a:gdLst>
                <a:gd name="connsiteX0" fmla="*/ 0 w 51438"/>
                <a:gd name="connsiteY0" fmla="*/ 0 h 208808"/>
                <a:gd name="connsiteX1" fmla="*/ 50279 w 51438"/>
                <a:gd name="connsiteY1" fmla="*/ 133921 h 208808"/>
                <a:gd name="connsiteX2" fmla="*/ 5290 w 51438"/>
                <a:gd name="connsiteY2" fmla="*/ 208808 h 208808"/>
                <a:gd name="connsiteX3" fmla="*/ 11285 w 51438"/>
                <a:gd name="connsiteY3" fmla="*/ 188069 h 208808"/>
                <a:gd name="connsiteX4" fmla="*/ 7909 w 51438"/>
                <a:gd name="connsiteY4" fmla="*/ 26193 h 208808"/>
                <a:gd name="connsiteX5" fmla="*/ 0 w 51438"/>
                <a:gd name="connsiteY5" fmla="*/ 0 h 2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8" h="208808">
                  <a:moveTo>
                    <a:pt x="0" y="0"/>
                  </a:moveTo>
                  <a:cubicBezTo>
                    <a:pt x="35014" y="12557"/>
                    <a:pt x="56829" y="77785"/>
                    <a:pt x="50279" y="133921"/>
                  </a:cubicBezTo>
                  <a:cubicBezTo>
                    <a:pt x="45191" y="177672"/>
                    <a:pt x="30127" y="204490"/>
                    <a:pt x="5290" y="208808"/>
                  </a:cubicBezTo>
                  <a:cubicBezTo>
                    <a:pt x="7507" y="200853"/>
                    <a:pt x="8464" y="193865"/>
                    <a:pt x="11285" y="188069"/>
                  </a:cubicBezTo>
                  <a:cubicBezTo>
                    <a:pt x="37483" y="133296"/>
                    <a:pt x="35820" y="79603"/>
                    <a:pt x="7909" y="26193"/>
                  </a:cubicBezTo>
                  <a:cubicBezTo>
                    <a:pt x="3829" y="18409"/>
                    <a:pt x="2569" y="875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4917C32-2BFC-47D8-4E12-54DF697604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4015" y="3574482"/>
              <a:ext cx="102260" cy="89961"/>
            </a:xfrm>
            <a:custGeom>
              <a:avLst/>
              <a:gdLst>
                <a:gd name="connsiteX0" fmla="*/ 58480 w 102260"/>
                <a:gd name="connsiteY0" fmla="*/ 10995 h 89961"/>
                <a:gd name="connsiteX1" fmla="*/ 25279 w 102260"/>
                <a:gd name="connsiteY1" fmla="*/ 42132 h 89961"/>
                <a:gd name="connsiteX2" fmla="*/ 25178 w 102260"/>
                <a:gd name="connsiteY2" fmla="*/ 66337 h 89961"/>
                <a:gd name="connsiteX3" fmla="*/ 47699 w 102260"/>
                <a:gd name="connsiteY3" fmla="*/ 47302 h 89961"/>
                <a:gd name="connsiteX4" fmla="*/ 49009 w 102260"/>
                <a:gd name="connsiteY4" fmla="*/ 35257 h 89961"/>
                <a:gd name="connsiteX5" fmla="*/ 59336 w 102260"/>
                <a:gd name="connsiteY5" fmla="*/ 25087 h 89961"/>
                <a:gd name="connsiteX6" fmla="*/ 72133 w 102260"/>
                <a:gd name="connsiteY6" fmla="*/ 35484 h 89961"/>
                <a:gd name="connsiteX7" fmla="*/ 72687 w 102260"/>
                <a:gd name="connsiteY7" fmla="*/ 42643 h 89961"/>
                <a:gd name="connsiteX8" fmla="*/ 94351 w 102260"/>
                <a:gd name="connsiteY8" fmla="*/ 74746 h 89961"/>
                <a:gd name="connsiteX9" fmla="*/ 102260 w 102260"/>
                <a:gd name="connsiteY9" fmla="*/ 79178 h 89961"/>
                <a:gd name="connsiteX10" fmla="*/ 55558 w 102260"/>
                <a:gd name="connsiteY10" fmla="*/ 77189 h 89961"/>
                <a:gd name="connsiteX11" fmla="*/ 35607 w 102260"/>
                <a:gd name="connsiteY11" fmla="*/ 85939 h 89961"/>
                <a:gd name="connsiteX12" fmla="*/ 543 w 102260"/>
                <a:gd name="connsiteY12" fmla="*/ 50882 h 89961"/>
                <a:gd name="connsiteX13" fmla="*/ 16311 w 102260"/>
                <a:gd name="connsiteY13" fmla="*/ 11393 h 89961"/>
                <a:gd name="connsiteX14" fmla="*/ 58581 w 102260"/>
                <a:gd name="connsiteY14" fmla="*/ 10939 h 8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60" h="89961">
                  <a:moveTo>
                    <a:pt x="58480" y="10995"/>
                  </a:moveTo>
                  <a:cubicBezTo>
                    <a:pt x="48253" y="22700"/>
                    <a:pt x="27144" y="20257"/>
                    <a:pt x="25279" y="42132"/>
                  </a:cubicBezTo>
                  <a:cubicBezTo>
                    <a:pt x="24625" y="49803"/>
                    <a:pt x="25178" y="57644"/>
                    <a:pt x="25178" y="66337"/>
                  </a:cubicBezTo>
                  <a:cubicBezTo>
                    <a:pt x="38832" y="66109"/>
                    <a:pt x="47195" y="62416"/>
                    <a:pt x="47699" y="47302"/>
                  </a:cubicBezTo>
                  <a:cubicBezTo>
                    <a:pt x="47849" y="43212"/>
                    <a:pt x="47245" y="38325"/>
                    <a:pt x="49009" y="35257"/>
                  </a:cubicBezTo>
                  <a:cubicBezTo>
                    <a:pt x="51528" y="30882"/>
                    <a:pt x="56264" y="24632"/>
                    <a:pt x="59336" y="25087"/>
                  </a:cubicBezTo>
                  <a:cubicBezTo>
                    <a:pt x="63972" y="25825"/>
                    <a:pt x="68253" y="31336"/>
                    <a:pt x="72133" y="35484"/>
                  </a:cubicBezTo>
                  <a:cubicBezTo>
                    <a:pt x="73291" y="36734"/>
                    <a:pt x="72738" y="40200"/>
                    <a:pt x="72687" y="42643"/>
                  </a:cubicBezTo>
                  <a:cubicBezTo>
                    <a:pt x="72334" y="59860"/>
                    <a:pt x="79387" y="70541"/>
                    <a:pt x="94351" y="74746"/>
                  </a:cubicBezTo>
                  <a:cubicBezTo>
                    <a:pt x="97071" y="75485"/>
                    <a:pt x="99489" y="77587"/>
                    <a:pt x="102260" y="79178"/>
                  </a:cubicBezTo>
                  <a:cubicBezTo>
                    <a:pt x="86693" y="94064"/>
                    <a:pt x="78632" y="93667"/>
                    <a:pt x="55558" y="77189"/>
                  </a:cubicBezTo>
                  <a:cubicBezTo>
                    <a:pt x="49109" y="80087"/>
                    <a:pt x="42560" y="84064"/>
                    <a:pt x="35607" y="85939"/>
                  </a:cubicBezTo>
                  <a:cubicBezTo>
                    <a:pt x="13642" y="91848"/>
                    <a:pt x="-3286" y="75882"/>
                    <a:pt x="543" y="50882"/>
                  </a:cubicBezTo>
                  <a:cubicBezTo>
                    <a:pt x="2709" y="37018"/>
                    <a:pt x="8503" y="22416"/>
                    <a:pt x="16311" y="11393"/>
                  </a:cubicBezTo>
                  <a:cubicBezTo>
                    <a:pt x="27345" y="-4232"/>
                    <a:pt x="43870" y="-3209"/>
                    <a:pt x="58581" y="1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2F73017-58B3-018A-F660-1F8186AB2A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91348" y="5687655"/>
              <a:ext cx="68808" cy="168860"/>
            </a:xfrm>
            <a:custGeom>
              <a:avLst/>
              <a:gdLst>
                <a:gd name="connsiteX0" fmla="*/ 60103 w 68808"/>
                <a:gd name="connsiteY0" fmla="*/ 168803 h 168860"/>
                <a:gd name="connsiteX1" fmla="*/ 37886 w 68808"/>
                <a:gd name="connsiteY1" fmla="*/ 123576 h 168860"/>
                <a:gd name="connsiteX2" fmla="*/ 13653 w 68808"/>
                <a:gd name="connsiteY2" fmla="*/ 132838 h 168860"/>
                <a:gd name="connsiteX3" fmla="*/ 0 w 68808"/>
                <a:gd name="connsiteY3" fmla="*/ 129258 h 168860"/>
                <a:gd name="connsiteX4" fmla="*/ 6700 w 68808"/>
                <a:gd name="connsiteY4" fmla="*/ 113405 h 168860"/>
                <a:gd name="connsiteX5" fmla="*/ 38994 w 68808"/>
                <a:gd name="connsiteY5" fmla="*/ 99655 h 168860"/>
                <a:gd name="connsiteX6" fmla="*/ 42219 w 68808"/>
                <a:gd name="connsiteY6" fmla="*/ 46814 h 168860"/>
                <a:gd name="connsiteX7" fmla="*/ 46752 w 68808"/>
                <a:gd name="connsiteY7" fmla="*/ 10109 h 168860"/>
                <a:gd name="connsiteX8" fmla="*/ 59600 w 68808"/>
                <a:gd name="connsiteY8" fmla="*/ 166 h 168860"/>
                <a:gd name="connsiteX9" fmla="*/ 68719 w 68808"/>
                <a:gd name="connsiteY9" fmla="*/ 14200 h 168860"/>
                <a:gd name="connsiteX10" fmla="*/ 65444 w 68808"/>
                <a:gd name="connsiteY10" fmla="*/ 51076 h 168860"/>
                <a:gd name="connsiteX11" fmla="*/ 63882 w 68808"/>
                <a:gd name="connsiteY11" fmla="*/ 142156 h 168860"/>
                <a:gd name="connsiteX12" fmla="*/ 60103 w 68808"/>
                <a:gd name="connsiteY12" fmla="*/ 168860 h 16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808" h="168860">
                  <a:moveTo>
                    <a:pt x="60103" y="168803"/>
                  </a:moveTo>
                  <a:cubicBezTo>
                    <a:pt x="52345" y="161758"/>
                    <a:pt x="44939" y="146701"/>
                    <a:pt x="37886" y="123576"/>
                  </a:cubicBezTo>
                  <a:cubicBezTo>
                    <a:pt x="29825" y="126758"/>
                    <a:pt x="21966" y="130962"/>
                    <a:pt x="13653" y="132838"/>
                  </a:cubicBezTo>
                  <a:cubicBezTo>
                    <a:pt x="9471" y="133803"/>
                    <a:pt x="4584" y="130565"/>
                    <a:pt x="0" y="129258"/>
                  </a:cubicBezTo>
                  <a:cubicBezTo>
                    <a:pt x="2166" y="123803"/>
                    <a:pt x="3023" y="115621"/>
                    <a:pt x="6700" y="113405"/>
                  </a:cubicBezTo>
                  <a:cubicBezTo>
                    <a:pt x="16121" y="107667"/>
                    <a:pt x="26852" y="104599"/>
                    <a:pt x="38994" y="99655"/>
                  </a:cubicBezTo>
                  <a:cubicBezTo>
                    <a:pt x="40002" y="82724"/>
                    <a:pt x="40757" y="64712"/>
                    <a:pt x="42219" y="46814"/>
                  </a:cubicBezTo>
                  <a:cubicBezTo>
                    <a:pt x="43226" y="34541"/>
                    <a:pt x="44838" y="22269"/>
                    <a:pt x="46752" y="10109"/>
                  </a:cubicBezTo>
                  <a:cubicBezTo>
                    <a:pt x="47962" y="2439"/>
                    <a:pt x="52748" y="-800"/>
                    <a:pt x="59600" y="166"/>
                  </a:cubicBezTo>
                  <a:cubicBezTo>
                    <a:pt x="66955" y="1246"/>
                    <a:pt x="69323" y="6757"/>
                    <a:pt x="68719" y="14200"/>
                  </a:cubicBezTo>
                  <a:cubicBezTo>
                    <a:pt x="67711" y="26530"/>
                    <a:pt x="65796" y="38803"/>
                    <a:pt x="65444" y="51076"/>
                  </a:cubicBezTo>
                  <a:cubicBezTo>
                    <a:pt x="64587" y="81417"/>
                    <a:pt x="64688" y="111815"/>
                    <a:pt x="63882" y="142156"/>
                  </a:cubicBezTo>
                  <a:cubicBezTo>
                    <a:pt x="63681" y="150508"/>
                    <a:pt x="61615" y="158803"/>
                    <a:pt x="60103" y="168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4C9D93-1FB5-3822-F22C-25BA9FD7DA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89315" y="5173651"/>
              <a:ext cx="90299" cy="97566"/>
            </a:xfrm>
            <a:custGeom>
              <a:avLst/>
              <a:gdLst>
                <a:gd name="connsiteX0" fmla="*/ 90299 w 90299"/>
                <a:gd name="connsiteY0" fmla="*/ 94224 h 97566"/>
                <a:gd name="connsiteX1" fmla="*/ 58862 w 90299"/>
                <a:gd name="connsiteY1" fmla="*/ 84508 h 97566"/>
                <a:gd name="connsiteX2" fmla="*/ 30549 w 90299"/>
                <a:gd name="connsiteY2" fmla="*/ 95531 h 97566"/>
                <a:gd name="connsiteX3" fmla="*/ 2386 w 90299"/>
                <a:gd name="connsiteY3" fmla="*/ 58769 h 97566"/>
                <a:gd name="connsiteX4" fmla="*/ 46570 w 90299"/>
                <a:gd name="connsiteY4" fmla="*/ 3257 h 97566"/>
                <a:gd name="connsiteX5" fmla="*/ 70803 w 90299"/>
                <a:gd name="connsiteY5" fmla="*/ 13144 h 97566"/>
                <a:gd name="connsiteX6" fmla="*/ 20221 w 90299"/>
                <a:gd name="connsiteY6" fmla="*/ 74394 h 97566"/>
                <a:gd name="connsiteX7" fmla="*/ 51154 w 90299"/>
                <a:gd name="connsiteY7" fmla="*/ 52860 h 97566"/>
                <a:gd name="connsiteX8" fmla="*/ 66419 w 90299"/>
                <a:gd name="connsiteY8" fmla="*/ 30417 h 97566"/>
                <a:gd name="connsiteX9" fmla="*/ 75538 w 90299"/>
                <a:gd name="connsiteY9" fmla="*/ 57803 h 97566"/>
                <a:gd name="connsiteX10" fmla="*/ 79569 w 90299"/>
                <a:gd name="connsiteY10" fmla="*/ 73826 h 97566"/>
                <a:gd name="connsiteX11" fmla="*/ 90249 w 90299"/>
                <a:gd name="connsiteY11" fmla="*/ 94167 h 9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299" h="97566">
                  <a:moveTo>
                    <a:pt x="90299" y="94224"/>
                  </a:moveTo>
                  <a:cubicBezTo>
                    <a:pt x="74480" y="103145"/>
                    <a:pt x="67226" y="92235"/>
                    <a:pt x="58862" y="84508"/>
                  </a:cubicBezTo>
                  <a:cubicBezTo>
                    <a:pt x="49492" y="88258"/>
                    <a:pt x="40272" y="93542"/>
                    <a:pt x="30549" y="95531"/>
                  </a:cubicBezTo>
                  <a:cubicBezTo>
                    <a:pt x="7828" y="100247"/>
                    <a:pt x="-5775" y="82803"/>
                    <a:pt x="2386" y="58769"/>
                  </a:cubicBezTo>
                  <a:cubicBezTo>
                    <a:pt x="10700" y="34281"/>
                    <a:pt x="24100" y="13826"/>
                    <a:pt x="46570" y="3257"/>
                  </a:cubicBezTo>
                  <a:cubicBezTo>
                    <a:pt x="58561" y="-2368"/>
                    <a:pt x="59921" y="-1686"/>
                    <a:pt x="70803" y="13144"/>
                  </a:cubicBezTo>
                  <a:cubicBezTo>
                    <a:pt x="45209" y="24167"/>
                    <a:pt x="26165" y="41951"/>
                    <a:pt x="20221" y="74394"/>
                  </a:cubicBezTo>
                  <a:cubicBezTo>
                    <a:pt x="39719" y="74565"/>
                    <a:pt x="47880" y="68940"/>
                    <a:pt x="51154" y="52860"/>
                  </a:cubicBezTo>
                  <a:cubicBezTo>
                    <a:pt x="53321" y="42235"/>
                    <a:pt x="53875" y="28655"/>
                    <a:pt x="66419" y="30417"/>
                  </a:cubicBezTo>
                  <a:cubicBezTo>
                    <a:pt x="81232" y="32519"/>
                    <a:pt x="77252" y="45985"/>
                    <a:pt x="75538" y="57803"/>
                  </a:cubicBezTo>
                  <a:cubicBezTo>
                    <a:pt x="74834" y="62803"/>
                    <a:pt x="77453" y="68826"/>
                    <a:pt x="79569" y="73826"/>
                  </a:cubicBezTo>
                  <a:cubicBezTo>
                    <a:pt x="82290" y="80303"/>
                    <a:pt x="86018" y="86212"/>
                    <a:pt x="90249" y="941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41709A50-910A-F253-240D-75F0DEC73E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8410" y="5803596"/>
              <a:ext cx="49144" cy="221159"/>
            </a:xfrm>
            <a:custGeom>
              <a:avLst/>
              <a:gdLst>
                <a:gd name="connsiteX0" fmla="*/ 37557 w 49144"/>
                <a:gd name="connsiteY0" fmla="*/ 221102 h 221159"/>
                <a:gd name="connsiteX1" fmla="*/ 2442 w 49144"/>
                <a:gd name="connsiteY1" fmla="*/ 167807 h 221159"/>
                <a:gd name="connsiteX2" fmla="*/ 26423 w 49144"/>
                <a:gd name="connsiteY2" fmla="*/ 15078 h 221159"/>
                <a:gd name="connsiteX3" fmla="*/ 49144 w 49144"/>
                <a:gd name="connsiteY3" fmla="*/ 817 h 221159"/>
                <a:gd name="connsiteX4" fmla="*/ 45315 w 49144"/>
                <a:gd name="connsiteY4" fmla="*/ 18033 h 221159"/>
                <a:gd name="connsiteX5" fmla="*/ 24609 w 49144"/>
                <a:gd name="connsiteY5" fmla="*/ 98261 h 221159"/>
                <a:gd name="connsiteX6" fmla="*/ 31662 w 49144"/>
                <a:gd name="connsiteY6" fmla="*/ 197807 h 221159"/>
                <a:gd name="connsiteX7" fmla="*/ 37557 w 49144"/>
                <a:gd name="connsiteY7" fmla="*/ 221159 h 2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44" h="221159">
                  <a:moveTo>
                    <a:pt x="37557" y="221102"/>
                  </a:moveTo>
                  <a:cubicBezTo>
                    <a:pt x="12568" y="210875"/>
                    <a:pt x="5162" y="189057"/>
                    <a:pt x="2442" y="167807"/>
                  </a:cubicBezTo>
                  <a:cubicBezTo>
                    <a:pt x="-4259" y="114511"/>
                    <a:pt x="2543" y="62749"/>
                    <a:pt x="26423" y="15078"/>
                  </a:cubicBezTo>
                  <a:cubicBezTo>
                    <a:pt x="30605" y="6669"/>
                    <a:pt x="34836" y="-2876"/>
                    <a:pt x="49144" y="817"/>
                  </a:cubicBezTo>
                  <a:cubicBezTo>
                    <a:pt x="47834" y="6726"/>
                    <a:pt x="46777" y="12408"/>
                    <a:pt x="45315" y="18033"/>
                  </a:cubicBezTo>
                  <a:cubicBezTo>
                    <a:pt x="38312" y="44738"/>
                    <a:pt x="29295" y="71045"/>
                    <a:pt x="24609" y="98261"/>
                  </a:cubicBezTo>
                  <a:cubicBezTo>
                    <a:pt x="18866" y="131613"/>
                    <a:pt x="19924" y="165421"/>
                    <a:pt x="31662" y="197807"/>
                  </a:cubicBezTo>
                  <a:cubicBezTo>
                    <a:pt x="33980" y="204284"/>
                    <a:pt x="35089" y="211273"/>
                    <a:pt x="37557" y="221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096B333-25D6-3BDD-F47F-5E2BDE7049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5174" y="5880556"/>
              <a:ext cx="57706" cy="196927"/>
            </a:xfrm>
            <a:custGeom>
              <a:avLst/>
              <a:gdLst>
                <a:gd name="connsiteX0" fmla="*/ 28738 w 57706"/>
                <a:gd name="connsiteY0" fmla="*/ 196927 h 196927"/>
                <a:gd name="connsiteX1" fmla="*/ 15639 w 57706"/>
                <a:gd name="connsiteY1" fmla="*/ 177325 h 196927"/>
                <a:gd name="connsiteX2" fmla="*/ 19670 w 57706"/>
                <a:gd name="connsiteY2" fmla="*/ 23346 h 196927"/>
                <a:gd name="connsiteX3" fmla="*/ 32214 w 57706"/>
                <a:gd name="connsiteY3" fmla="*/ 6301 h 196927"/>
                <a:gd name="connsiteX4" fmla="*/ 57707 w 57706"/>
                <a:gd name="connsiteY4" fmla="*/ 5676 h 196927"/>
                <a:gd name="connsiteX5" fmla="*/ 37101 w 57706"/>
                <a:gd name="connsiteY5" fmla="*/ 38914 h 196927"/>
                <a:gd name="connsiteX6" fmla="*/ 31509 w 57706"/>
                <a:gd name="connsiteY6" fmla="*/ 147325 h 196927"/>
                <a:gd name="connsiteX7" fmla="*/ 28738 w 57706"/>
                <a:gd name="connsiteY7" fmla="*/ 196870 h 19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6" h="196927">
                  <a:moveTo>
                    <a:pt x="28738" y="196927"/>
                  </a:moveTo>
                  <a:cubicBezTo>
                    <a:pt x="23902" y="189825"/>
                    <a:pt x="18511" y="184257"/>
                    <a:pt x="15639" y="177325"/>
                  </a:cubicBezTo>
                  <a:cubicBezTo>
                    <a:pt x="-6225" y="125336"/>
                    <a:pt x="-5420" y="73801"/>
                    <a:pt x="19670" y="23346"/>
                  </a:cubicBezTo>
                  <a:cubicBezTo>
                    <a:pt x="22844" y="16982"/>
                    <a:pt x="27378" y="11244"/>
                    <a:pt x="32214" y="6301"/>
                  </a:cubicBezTo>
                  <a:cubicBezTo>
                    <a:pt x="40376" y="-2109"/>
                    <a:pt x="42996" y="-1881"/>
                    <a:pt x="57707" y="5676"/>
                  </a:cubicBezTo>
                  <a:cubicBezTo>
                    <a:pt x="50705" y="16756"/>
                    <a:pt x="41989" y="26869"/>
                    <a:pt x="37101" y="38914"/>
                  </a:cubicBezTo>
                  <a:cubicBezTo>
                    <a:pt x="22995" y="73915"/>
                    <a:pt x="20174" y="110676"/>
                    <a:pt x="31509" y="147325"/>
                  </a:cubicBezTo>
                  <a:cubicBezTo>
                    <a:pt x="36598" y="163745"/>
                    <a:pt x="38360" y="178802"/>
                    <a:pt x="28738" y="1968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066B926-0AD1-D542-9516-2343627552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59915" y="3988244"/>
              <a:ext cx="48222" cy="187401"/>
            </a:xfrm>
            <a:custGeom>
              <a:avLst/>
              <a:gdLst>
                <a:gd name="connsiteX0" fmla="*/ 43336 w 48222"/>
                <a:gd name="connsiteY0" fmla="*/ 5589 h 187401"/>
                <a:gd name="connsiteX1" fmla="*/ 48223 w 48222"/>
                <a:gd name="connsiteY1" fmla="*/ 184226 h 187401"/>
                <a:gd name="connsiteX2" fmla="*/ 21018 w 48222"/>
                <a:gd name="connsiteY2" fmla="*/ 176669 h 187401"/>
                <a:gd name="connsiteX3" fmla="*/ 4544 w 48222"/>
                <a:gd name="connsiteY3" fmla="*/ 142465 h 187401"/>
                <a:gd name="connsiteX4" fmla="*/ 13965 w 48222"/>
                <a:gd name="connsiteY4" fmla="*/ 21270 h 187401"/>
                <a:gd name="connsiteX5" fmla="*/ 21975 w 48222"/>
                <a:gd name="connsiteY5" fmla="*/ 6668 h 187401"/>
                <a:gd name="connsiteX6" fmla="*/ 43387 w 48222"/>
                <a:gd name="connsiteY6" fmla="*/ 5589 h 18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22" h="187401">
                  <a:moveTo>
                    <a:pt x="43336" y="5589"/>
                  </a:moveTo>
                  <a:cubicBezTo>
                    <a:pt x="22832" y="67180"/>
                    <a:pt x="13310" y="126442"/>
                    <a:pt x="48223" y="184226"/>
                  </a:cubicBezTo>
                  <a:cubicBezTo>
                    <a:pt x="34922" y="191669"/>
                    <a:pt x="26560" y="184738"/>
                    <a:pt x="21018" y="176669"/>
                  </a:cubicBezTo>
                  <a:cubicBezTo>
                    <a:pt x="14015" y="166499"/>
                    <a:pt x="7314" y="154737"/>
                    <a:pt x="4544" y="142465"/>
                  </a:cubicBezTo>
                  <a:cubicBezTo>
                    <a:pt x="-4827" y="101157"/>
                    <a:pt x="1269" y="60703"/>
                    <a:pt x="13965" y="21270"/>
                  </a:cubicBezTo>
                  <a:cubicBezTo>
                    <a:pt x="15677" y="15986"/>
                    <a:pt x="18599" y="10873"/>
                    <a:pt x="21975" y="6668"/>
                  </a:cubicBezTo>
                  <a:cubicBezTo>
                    <a:pt x="28071" y="-945"/>
                    <a:pt x="35175" y="-2991"/>
                    <a:pt x="43387" y="55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D309014-5746-BFF0-76BC-66C3DDCEC7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8855" y="5303568"/>
              <a:ext cx="62687" cy="190104"/>
            </a:xfrm>
            <a:custGeom>
              <a:avLst/>
              <a:gdLst>
                <a:gd name="connsiteX0" fmla="*/ 45256 w 62687"/>
                <a:gd name="connsiteY0" fmla="*/ 190104 h 190104"/>
                <a:gd name="connsiteX1" fmla="*/ 14927 w 62687"/>
                <a:gd name="connsiteY1" fmla="*/ 170218 h 190104"/>
                <a:gd name="connsiteX2" fmla="*/ 2181 w 62687"/>
                <a:gd name="connsiteY2" fmla="*/ 139138 h 190104"/>
                <a:gd name="connsiteX3" fmla="*/ 22636 w 62687"/>
                <a:gd name="connsiteY3" fmla="*/ 18058 h 190104"/>
                <a:gd name="connsiteX4" fmla="*/ 53367 w 62687"/>
                <a:gd name="connsiteY4" fmla="*/ 1694 h 190104"/>
                <a:gd name="connsiteX5" fmla="*/ 62688 w 62687"/>
                <a:gd name="connsiteY5" fmla="*/ 11410 h 190104"/>
                <a:gd name="connsiteX6" fmla="*/ 26565 w 62687"/>
                <a:gd name="connsiteY6" fmla="*/ 78342 h 190104"/>
                <a:gd name="connsiteX7" fmla="*/ 41427 w 62687"/>
                <a:gd name="connsiteY7" fmla="*/ 175104 h 190104"/>
                <a:gd name="connsiteX8" fmla="*/ 45256 w 62687"/>
                <a:gd name="connsiteY8" fmla="*/ 190047 h 19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87" h="190104">
                  <a:moveTo>
                    <a:pt x="45256" y="190104"/>
                  </a:moveTo>
                  <a:cubicBezTo>
                    <a:pt x="30041" y="189763"/>
                    <a:pt x="21376" y="180786"/>
                    <a:pt x="14927" y="170218"/>
                  </a:cubicBezTo>
                  <a:cubicBezTo>
                    <a:pt x="9234" y="160899"/>
                    <a:pt x="3642" y="150047"/>
                    <a:pt x="2181" y="139138"/>
                  </a:cubicBezTo>
                  <a:cubicBezTo>
                    <a:pt x="-3511" y="96354"/>
                    <a:pt x="1476" y="55160"/>
                    <a:pt x="22636" y="18058"/>
                  </a:cubicBezTo>
                  <a:cubicBezTo>
                    <a:pt x="31553" y="2376"/>
                    <a:pt x="42687" y="-3136"/>
                    <a:pt x="53367" y="1694"/>
                  </a:cubicBezTo>
                  <a:cubicBezTo>
                    <a:pt x="56390" y="3058"/>
                    <a:pt x="58456" y="6921"/>
                    <a:pt x="62688" y="11410"/>
                  </a:cubicBezTo>
                  <a:cubicBezTo>
                    <a:pt x="37800" y="25955"/>
                    <a:pt x="31603" y="51524"/>
                    <a:pt x="26565" y="78342"/>
                  </a:cubicBezTo>
                  <a:cubicBezTo>
                    <a:pt x="20016" y="113058"/>
                    <a:pt x="22787" y="145445"/>
                    <a:pt x="41427" y="175104"/>
                  </a:cubicBezTo>
                  <a:cubicBezTo>
                    <a:pt x="43594" y="178570"/>
                    <a:pt x="43695" y="183684"/>
                    <a:pt x="45256" y="190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61B6D09-A66A-8E80-AB9A-40D8AB2FC7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2379" y="192945"/>
              <a:ext cx="84742" cy="122226"/>
            </a:xfrm>
            <a:custGeom>
              <a:avLst/>
              <a:gdLst>
                <a:gd name="connsiteX0" fmla="*/ 22472 w 84742"/>
                <a:gd name="connsiteY0" fmla="*/ 76090 h 122226"/>
                <a:gd name="connsiteX1" fmla="*/ 62473 w 84742"/>
                <a:gd name="connsiteY1" fmla="*/ 62795 h 122226"/>
                <a:gd name="connsiteX2" fmla="*/ 68268 w 84742"/>
                <a:gd name="connsiteY2" fmla="*/ 36772 h 122226"/>
                <a:gd name="connsiteX3" fmla="*/ 78596 w 84742"/>
                <a:gd name="connsiteY3" fmla="*/ 30749 h 122226"/>
                <a:gd name="connsiteX4" fmla="*/ 84742 w 84742"/>
                <a:gd name="connsiteY4" fmla="*/ 39045 h 122226"/>
                <a:gd name="connsiteX5" fmla="*/ 83331 w 84742"/>
                <a:gd name="connsiteY5" fmla="*/ 115579 h 122226"/>
                <a:gd name="connsiteX6" fmla="*/ 78746 w 84742"/>
                <a:gd name="connsiteY6" fmla="*/ 122227 h 122226"/>
                <a:gd name="connsiteX7" fmla="*/ 60963 w 84742"/>
                <a:gd name="connsiteY7" fmla="*/ 84329 h 122226"/>
                <a:gd name="connsiteX8" fmla="*/ 30533 w 84742"/>
                <a:gd name="connsiteY8" fmla="*/ 95863 h 122226"/>
                <a:gd name="connsiteX9" fmla="*/ 5695 w 84742"/>
                <a:gd name="connsiteY9" fmla="*/ 96488 h 122226"/>
                <a:gd name="connsiteX10" fmla="*/ 2168 w 84742"/>
                <a:gd name="connsiteY10" fmla="*/ 69215 h 122226"/>
                <a:gd name="connsiteX11" fmla="*/ 13958 w 84742"/>
                <a:gd name="connsiteY11" fmla="*/ 11374 h 122226"/>
                <a:gd name="connsiteX12" fmla="*/ 22774 w 84742"/>
                <a:gd name="connsiteY12" fmla="*/ 10 h 122226"/>
                <a:gd name="connsiteX13" fmla="*/ 30584 w 84742"/>
                <a:gd name="connsiteY13" fmla="*/ 14499 h 122226"/>
                <a:gd name="connsiteX14" fmla="*/ 25243 w 84742"/>
                <a:gd name="connsiteY14" fmla="*/ 58590 h 122226"/>
                <a:gd name="connsiteX15" fmla="*/ 22522 w 84742"/>
                <a:gd name="connsiteY15" fmla="*/ 76147 h 12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42" h="122226">
                  <a:moveTo>
                    <a:pt x="22472" y="76090"/>
                  </a:moveTo>
                  <a:cubicBezTo>
                    <a:pt x="38191" y="70863"/>
                    <a:pt x="50030" y="66943"/>
                    <a:pt x="62473" y="62795"/>
                  </a:cubicBezTo>
                  <a:cubicBezTo>
                    <a:pt x="64288" y="54045"/>
                    <a:pt x="65295" y="44954"/>
                    <a:pt x="68268" y="36772"/>
                  </a:cubicBezTo>
                  <a:cubicBezTo>
                    <a:pt x="69426" y="33533"/>
                    <a:pt x="74968" y="30920"/>
                    <a:pt x="78596" y="30749"/>
                  </a:cubicBezTo>
                  <a:cubicBezTo>
                    <a:pt x="80611" y="30635"/>
                    <a:pt x="84742" y="36090"/>
                    <a:pt x="84742" y="39045"/>
                  </a:cubicBezTo>
                  <a:cubicBezTo>
                    <a:pt x="84742" y="64556"/>
                    <a:pt x="84087" y="90068"/>
                    <a:pt x="83331" y="115579"/>
                  </a:cubicBezTo>
                  <a:cubicBezTo>
                    <a:pt x="83281" y="117511"/>
                    <a:pt x="80812" y="119329"/>
                    <a:pt x="78746" y="122227"/>
                  </a:cubicBezTo>
                  <a:cubicBezTo>
                    <a:pt x="61416" y="117681"/>
                    <a:pt x="66101" y="99272"/>
                    <a:pt x="60963" y="84329"/>
                  </a:cubicBezTo>
                  <a:cubicBezTo>
                    <a:pt x="50635" y="88363"/>
                    <a:pt x="40811" y="93306"/>
                    <a:pt x="30533" y="95863"/>
                  </a:cubicBezTo>
                  <a:cubicBezTo>
                    <a:pt x="22421" y="97852"/>
                    <a:pt x="12093" y="100352"/>
                    <a:pt x="5695" y="96488"/>
                  </a:cubicBezTo>
                  <a:cubicBezTo>
                    <a:pt x="-2819" y="91374"/>
                    <a:pt x="204" y="79045"/>
                    <a:pt x="2168" y="69215"/>
                  </a:cubicBezTo>
                  <a:cubicBezTo>
                    <a:pt x="6048" y="49897"/>
                    <a:pt x="9473" y="30465"/>
                    <a:pt x="13958" y="11374"/>
                  </a:cubicBezTo>
                  <a:cubicBezTo>
                    <a:pt x="15016" y="6828"/>
                    <a:pt x="19600" y="181"/>
                    <a:pt x="22774" y="10"/>
                  </a:cubicBezTo>
                  <a:cubicBezTo>
                    <a:pt x="30584" y="-331"/>
                    <a:pt x="31187" y="7908"/>
                    <a:pt x="30584" y="14499"/>
                  </a:cubicBezTo>
                  <a:cubicBezTo>
                    <a:pt x="29223" y="29215"/>
                    <a:pt x="27106" y="43874"/>
                    <a:pt x="25243" y="58590"/>
                  </a:cubicBezTo>
                  <a:cubicBezTo>
                    <a:pt x="24638" y="63249"/>
                    <a:pt x="23782" y="67852"/>
                    <a:pt x="22522" y="76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6026E6B-19A3-6AD5-D5F7-AC19F4EB79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177" y="3100247"/>
              <a:ext cx="85210" cy="95395"/>
            </a:xfrm>
            <a:custGeom>
              <a:avLst/>
              <a:gdLst>
                <a:gd name="connsiteX0" fmla="*/ 55628 w 85210"/>
                <a:gd name="connsiteY0" fmla="*/ 48182 h 95395"/>
                <a:gd name="connsiteX1" fmla="*/ 37693 w 85210"/>
                <a:gd name="connsiteY1" fmla="*/ 75398 h 95395"/>
                <a:gd name="connsiteX2" fmla="*/ 26559 w 85210"/>
                <a:gd name="connsiteY2" fmla="*/ 90455 h 95395"/>
                <a:gd name="connsiteX3" fmla="*/ 2780 w 85210"/>
                <a:gd name="connsiteY3" fmla="*/ 82046 h 95395"/>
                <a:gd name="connsiteX4" fmla="*/ 815 w 85210"/>
                <a:gd name="connsiteY4" fmla="*/ 67500 h 95395"/>
                <a:gd name="connsiteX5" fmla="*/ 160 w 85210"/>
                <a:gd name="connsiteY5" fmla="*/ 13238 h 95395"/>
                <a:gd name="connsiteX6" fmla="*/ 6658 w 85210"/>
                <a:gd name="connsiteY6" fmla="*/ 0 h 95395"/>
                <a:gd name="connsiteX7" fmla="*/ 16584 w 85210"/>
                <a:gd name="connsiteY7" fmla="*/ 11364 h 95395"/>
                <a:gd name="connsiteX8" fmla="*/ 19354 w 85210"/>
                <a:gd name="connsiteY8" fmla="*/ 30682 h 95395"/>
                <a:gd name="connsiteX9" fmla="*/ 22125 w 85210"/>
                <a:gd name="connsiteY9" fmla="*/ 55284 h 95395"/>
                <a:gd name="connsiteX10" fmla="*/ 42025 w 85210"/>
                <a:gd name="connsiteY10" fmla="*/ 31761 h 95395"/>
                <a:gd name="connsiteX11" fmla="*/ 82733 w 85210"/>
                <a:gd name="connsiteY11" fmla="*/ 44034 h 95395"/>
                <a:gd name="connsiteX12" fmla="*/ 84698 w 85210"/>
                <a:gd name="connsiteY12" fmla="*/ 82557 h 95395"/>
                <a:gd name="connsiteX13" fmla="*/ 74168 w 85210"/>
                <a:gd name="connsiteY13" fmla="*/ 91989 h 95395"/>
                <a:gd name="connsiteX14" fmla="*/ 64696 w 85210"/>
                <a:gd name="connsiteY14" fmla="*/ 81194 h 95395"/>
                <a:gd name="connsiteX15" fmla="*/ 60968 w 85210"/>
                <a:gd name="connsiteY15" fmla="*/ 50284 h 95395"/>
                <a:gd name="connsiteX16" fmla="*/ 55527 w 85210"/>
                <a:gd name="connsiteY16" fmla="*/ 48125 h 9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210" h="95395">
                  <a:moveTo>
                    <a:pt x="55628" y="48182"/>
                  </a:moveTo>
                  <a:cubicBezTo>
                    <a:pt x="49683" y="57273"/>
                    <a:pt x="43789" y="66364"/>
                    <a:pt x="37693" y="75398"/>
                  </a:cubicBezTo>
                  <a:cubicBezTo>
                    <a:pt x="34166" y="80626"/>
                    <a:pt x="31043" y="86478"/>
                    <a:pt x="26559" y="90455"/>
                  </a:cubicBezTo>
                  <a:cubicBezTo>
                    <a:pt x="16432" y="99432"/>
                    <a:pt x="6810" y="95910"/>
                    <a:pt x="2780" y="82046"/>
                  </a:cubicBezTo>
                  <a:cubicBezTo>
                    <a:pt x="1419" y="77444"/>
                    <a:pt x="966" y="72387"/>
                    <a:pt x="815" y="67500"/>
                  </a:cubicBezTo>
                  <a:cubicBezTo>
                    <a:pt x="311" y="49432"/>
                    <a:pt x="-294" y="31307"/>
                    <a:pt x="160" y="13238"/>
                  </a:cubicBezTo>
                  <a:cubicBezTo>
                    <a:pt x="261" y="8750"/>
                    <a:pt x="4391" y="4375"/>
                    <a:pt x="6658" y="0"/>
                  </a:cubicBezTo>
                  <a:cubicBezTo>
                    <a:pt x="10084" y="3750"/>
                    <a:pt x="14870" y="6818"/>
                    <a:pt x="16584" y="11364"/>
                  </a:cubicBezTo>
                  <a:cubicBezTo>
                    <a:pt x="18800" y="17216"/>
                    <a:pt x="18599" y="24205"/>
                    <a:pt x="19354" y="30682"/>
                  </a:cubicBezTo>
                  <a:cubicBezTo>
                    <a:pt x="20160" y="37728"/>
                    <a:pt x="20916" y="44773"/>
                    <a:pt x="22125" y="55284"/>
                  </a:cubicBezTo>
                  <a:cubicBezTo>
                    <a:pt x="30287" y="45568"/>
                    <a:pt x="35677" y="38125"/>
                    <a:pt x="42025" y="31761"/>
                  </a:cubicBezTo>
                  <a:cubicBezTo>
                    <a:pt x="58147" y="15625"/>
                    <a:pt x="76636" y="20625"/>
                    <a:pt x="82733" y="44034"/>
                  </a:cubicBezTo>
                  <a:cubicBezTo>
                    <a:pt x="85856" y="56137"/>
                    <a:pt x="85403" y="69773"/>
                    <a:pt x="84698" y="82557"/>
                  </a:cubicBezTo>
                  <a:cubicBezTo>
                    <a:pt x="84496" y="86194"/>
                    <a:pt x="77796" y="92103"/>
                    <a:pt x="74168" y="91989"/>
                  </a:cubicBezTo>
                  <a:cubicBezTo>
                    <a:pt x="70793" y="91876"/>
                    <a:pt x="65755" y="85682"/>
                    <a:pt x="64696" y="81194"/>
                  </a:cubicBezTo>
                  <a:cubicBezTo>
                    <a:pt x="62379" y="71193"/>
                    <a:pt x="62077" y="60625"/>
                    <a:pt x="60968" y="50284"/>
                  </a:cubicBezTo>
                  <a:cubicBezTo>
                    <a:pt x="59155" y="49546"/>
                    <a:pt x="57341" y="48864"/>
                    <a:pt x="55527" y="4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28ECE6B-8CAE-3B5A-5E05-5593AB99C8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0544" y="3353589"/>
              <a:ext cx="84695" cy="112256"/>
            </a:xfrm>
            <a:custGeom>
              <a:avLst/>
              <a:gdLst>
                <a:gd name="connsiteX0" fmla="*/ 30189 w 84695"/>
                <a:gd name="connsiteY0" fmla="*/ 96434 h 112256"/>
                <a:gd name="connsiteX1" fmla="*/ 7468 w 84695"/>
                <a:gd name="connsiteY1" fmla="*/ 70695 h 112256"/>
                <a:gd name="connsiteX2" fmla="*/ 565 w 84695"/>
                <a:gd name="connsiteY2" fmla="*/ 19615 h 112256"/>
                <a:gd name="connsiteX3" fmla="*/ 8828 w 84695"/>
                <a:gd name="connsiteY3" fmla="*/ 240 h 112256"/>
                <a:gd name="connsiteX4" fmla="*/ 23993 w 84695"/>
                <a:gd name="connsiteY4" fmla="*/ 16717 h 112256"/>
                <a:gd name="connsiteX5" fmla="*/ 29887 w 84695"/>
                <a:gd name="connsiteY5" fmla="*/ 64331 h 112256"/>
                <a:gd name="connsiteX6" fmla="*/ 46462 w 84695"/>
                <a:gd name="connsiteY6" fmla="*/ 54615 h 112256"/>
                <a:gd name="connsiteX7" fmla="*/ 73616 w 84695"/>
                <a:gd name="connsiteY7" fmla="*/ 54615 h 112256"/>
                <a:gd name="connsiteX8" fmla="*/ 83038 w 84695"/>
                <a:gd name="connsiteY8" fmla="*/ 80581 h 112256"/>
                <a:gd name="connsiteX9" fmla="*/ 37444 w 84695"/>
                <a:gd name="connsiteY9" fmla="*/ 111888 h 112256"/>
                <a:gd name="connsiteX10" fmla="*/ 29584 w 84695"/>
                <a:gd name="connsiteY10" fmla="*/ 95638 h 112256"/>
                <a:gd name="connsiteX11" fmla="*/ 58754 w 84695"/>
                <a:gd name="connsiteY11" fmla="*/ 67911 h 112256"/>
                <a:gd name="connsiteX12" fmla="*/ 30240 w 84695"/>
                <a:gd name="connsiteY12" fmla="*/ 96491 h 1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695" h="112256">
                  <a:moveTo>
                    <a:pt x="30189" y="96434"/>
                  </a:moveTo>
                  <a:cubicBezTo>
                    <a:pt x="10792" y="91888"/>
                    <a:pt x="10641" y="91888"/>
                    <a:pt x="7468" y="70695"/>
                  </a:cubicBezTo>
                  <a:cubicBezTo>
                    <a:pt x="4898" y="53706"/>
                    <a:pt x="2631" y="36661"/>
                    <a:pt x="565" y="19615"/>
                  </a:cubicBezTo>
                  <a:cubicBezTo>
                    <a:pt x="-442" y="11319"/>
                    <a:pt x="-1248" y="2001"/>
                    <a:pt x="8828" y="240"/>
                  </a:cubicBezTo>
                  <a:cubicBezTo>
                    <a:pt x="19357" y="-1578"/>
                    <a:pt x="22632" y="7229"/>
                    <a:pt x="23993" y="16717"/>
                  </a:cubicBezTo>
                  <a:cubicBezTo>
                    <a:pt x="26159" y="32001"/>
                    <a:pt x="27822" y="47399"/>
                    <a:pt x="29887" y="64331"/>
                  </a:cubicBezTo>
                  <a:cubicBezTo>
                    <a:pt x="36386" y="60354"/>
                    <a:pt x="41172" y="55524"/>
                    <a:pt x="46462" y="54615"/>
                  </a:cubicBezTo>
                  <a:cubicBezTo>
                    <a:pt x="55379" y="53081"/>
                    <a:pt x="65203" y="51888"/>
                    <a:pt x="73616" y="54615"/>
                  </a:cubicBezTo>
                  <a:cubicBezTo>
                    <a:pt x="84197" y="57968"/>
                    <a:pt x="86867" y="68593"/>
                    <a:pt x="83038" y="80581"/>
                  </a:cubicBezTo>
                  <a:cubicBezTo>
                    <a:pt x="77344" y="98365"/>
                    <a:pt x="53767" y="114957"/>
                    <a:pt x="37444" y="111888"/>
                  </a:cubicBezTo>
                  <a:cubicBezTo>
                    <a:pt x="29534" y="110411"/>
                    <a:pt x="22481" y="107002"/>
                    <a:pt x="29584" y="95638"/>
                  </a:cubicBezTo>
                  <a:cubicBezTo>
                    <a:pt x="45102" y="88746"/>
                    <a:pt x="54825" y="79502"/>
                    <a:pt x="58754" y="67911"/>
                  </a:cubicBezTo>
                  <a:cubicBezTo>
                    <a:pt x="46361" y="77229"/>
                    <a:pt x="34925" y="82172"/>
                    <a:pt x="30240" y="96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72D25E8-BDE2-7515-C19C-53E5A80336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2613" y="4875834"/>
              <a:ext cx="82988" cy="133029"/>
            </a:xfrm>
            <a:custGeom>
              <a:avLst/>
              <a:gdLst>
                <a:gd name="connsiteX0" fmla="*/ 32004 w 82988"/>
                <a:gd name="connsiteY0" fmla="*/ 73857 h 133029"/>
                <a:gd name="connsiteX1" fmla="*/ 55330 w 82988"/>
                <a:gd name="connsiteY1" fmla="*/ 52778 h 133029"/>
                <a:gd name="connsiteX2" fmla="*/ 67219 w 82988"/>
                <a:gd name="connsiteY2" fmla="*/ 52323 h 133029"/>
                <a:gd name="connsiteX3" fmla="*/ 66866 w 82988"/>
                <a:gd name="connsiteY3" fmla="*/ 65392 h 133029"/>
                <a:gd name="connsiteX4" fmla="*/ 40921 w 82988"/>
                <a:gd name="connsiteY4" fmla="*/ 101017 h 133029"/>
                <a:gd name="connsiteX5" fmla="*/ 82988 w 82988"/>
                <a:gd name="connsiteY5" fmla="*/ 127778 h 133029"/>
                <a:gd name="connsiteX6" fmla="*/ 69184 w 82988"/>
                <a:gd name="connsiteY6" fmla="*/ 133005 h 133029"/>
                <a:gd name="connsiteX7" fmla="*/ 39007 w 82988"/>
                <a:gd name="connsiteY7" fmla="*/ 127664 h 133029"/>
                <a:gd name="connsiteX8" fmla="*/ 16083 w 82988"/>
                <a:gd name="connsiteY8" fmla="*/ 96357 h 133029"/>
                <a:gd name="connsiteX9" fmla="*/ 1977 w 82988"/>
                <a:gd name="connsiteY9" fmla="*/ 26868 h 133029"/>
                <a:gd name="connsiteX10" fmla="*/ 7519 w 82988"/>
                <a:gd name="connsiteY10" fmla="*/ 902 h 133029"/>
                <a:gd name="connsiteX11" fmla="*/ 23792 w 82988"/>
                <a:gd name="connsiteY11" fmla="*/ 21811 h 133029"/>
                <a:gd name="connsiteX12" fmla="*/ 32054 w 82988"/>
                <a:gd name="connsiteY12" fmla="*/ 73914 h 13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988" h="133029">
                  <a:moveTo>
                    <a:pt x="32004" y="73857"/>
                  </a:moveTo>
                  <a:cubicBezTo>
                    <a:pt x="41777" y="64823"/>
                    <a:pt x="48075" y="57948"/>
                    <a:pt x="55330" y="52778"/>
                  </a:cubicBezTo>
                  <a:cubicBezTo>
                    <a:pt x="58201" y="50732"/>
                    <a:pt x="63189" y="52380"/>
                    <a:pt x="67219" y="52323"/>
                  </a:cubicBezTo>
                  <a:cubicBezTo>
                    <a:pt x="67219" y="56755"/>
                    <a:pt x="68730" y="62494"/>
                    <a:pt x="66866" y="65392"/>
                  </a:cubicBezTo>
                  <a:cubicBezTo>
                    <a:pt x="59159" y="77266"/>
                    <a:pt x="50393" y="88232"/>
                    <a:pt x="40921" y="101017"/>
                  </a:cubicBezTo>
                  <a:cubicBezTo>
                    <a:pt x="53113" y="112608"/>
                    <a:pt x="72912" y="108176"/>
                    <a:pt x="82988" y="127778"/>
                  </a:cubicBezTo>
                  <a:cubicBezTo>
                    <a:pt x="77648" y="129937"/>
                    <a:pt x="73315" y="133346"/>
                    <a:pt x="69184" y="133005"/>
                  </a:cubicBezTo>
                  <a:cubicBezTo>
                    <a:pt x="59058" y="132210"/>
                    <a:pt x="48881" y="130335"/>
                    <a:pt x="39007" y="127664"/>
                  </a:cubicBezTo>
                  <a:cubicBezTo>
                    <a:pt x="19812" y="122437"/>
                    <a:pt x="19610" y="120108"/>
                    <a:pt x="16083" y="96357"/>
                  </a:cubicBezTo>
                  <a:cubicBezTo>
                    <a:pt x="12608" y="72948"/>
                    <a:pt x="6612" y="50050"/>
                    <a:pt x="1977" y="26868"/>
                  </a:cubicBezTo>
                  <a:cubicBezTo>
                    <a:pt x="62" y="17323"/>
                    <a:pt x="-3111" y="6641"/>
                    <a:pt x="7519" y="902"/>
                  </a:cubicBezTo>
                  <a:cubicBezTo>
                    <a:pt x="14472" y="-2848"/>
                    <a:pt x="20820" y="5277"/>
                    <a:pt x="23792" y="21811"/>
                  </a:cubicBezTo>
                  <a:cubicBezTo>
                    <a:pt x="26663" y="37777"/>
                    <a:pt x="28880" y="53914"/>
                    <a:pt x="32054" y="73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8C07C55-4602-40E8-79A1-27297C73CB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5177" y="5893780"/>
              <a:ext cx="50969" cy="211486"/>
            </a:xfrm>
            <a:custGeom>
              <a:avLst/>
              <a:gdLst>
                <a:gd name="connsiteX0" fmla="*/ 3830 w 50969"/>
                <a:gd name="connsiteY0" fmla="*/ 235 h 211486"/>
                <a:gd name="connsiteX1" fmla="*/ 28163 w 50969"/>
                <a:gd name="connsiteY1" fmla="*/ 19895 h 211486"/>
                <a:gd name="connsiteX2" fmla="*/ 46905 w 50969"/>
                <a:gd name="connsiteY2" fmla="*/ 77452 h 211486"/>
                <a:gd name="connsiteX3" fmla="*/ 39498 w 50969"/>
                <a:gd name="connsiteY3" fmla="*/ 189043 h 211486"/>
                <a:gd name="connsiteX4" fmla="*/ 18288 w 50969"/>
                <a:gd name="connsiteY4" fmla="*/ 211487 h 211486"/>
                <a:gd name="connsiteX5" fmla="*/ 23881 w 50969"/>
                <a:gd name="connsiteY5" fmla="*/ 180805 h 211486"/>
                <a:gd name="connsiteX6" fmla="*/ 5593 w 50969"/>
                <a:gd name="connsiteY6" fmla="*/ 25349 h 211486"/>
                <a:gd name="connsiteX7" fmla="*/ 3780 w 50969"/>
                <a:gd name="connsiteY7" fmla="*/ 235 h 2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69" h="211486">
                  <a:moveTo>
                    <a:pt x="3830" y="235"/>
                  </a:moveTo>
                  <a:cubicBezTo>
                    <a:pt x="17079" y="-1753"/>
                    <a:pt x="23780" y="9213"/>
                    <a:pt x="28163" y="19895"/>
                  </a:cubicBezTo>
                  <a:cubicBezTo>
                    <a:pt x="35770" y="38418"/>
                    <a:pt x="43327" y="57622"/>
                    <a:pt x="46905" y="77452"/>
                  </a:cubicBezTo>
                  <a:cubicBezTo>
                    <a:pt x="53706" y="115009"/>
                    <a:pt x="52446" y="152850"/>
                    <a:pt x="39498" y="189043"/>
                  </a:cubicBezTo>
                  <a:cubicBezTo>
                    <a:pt x="36174" y="198305"/>
                    <a:pt x="33051" y="209100"/>
                    <a:pt x="18288" y="211487"/>
                  </a:cubicBezTo>
                  <a:cubicBezTo>
                    <a:pt x="20505" y="199441"/>
                    <a:pt x="22067" y="190066"/>
                    <a:pt x="23881" y="180805"/>
                  </a:cubicBezTo>
                  <a:cubicBezTo>
                    <a:pt x="34460" y="126487"/>
                    <a:pt x="28818" y="74554"/>
                    <a:pt x="5593" y="25349"/>
                  </a:cubicBezTo>
                  <a:cubicBezTo>
                    <a:pt x="1864" y="17508"/>
                    <a:pt x="-3878" y="10065"/>
                    <a:pt x="3780" y="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B831C25-C916-C6AA-A0A6-0EC7E3262D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0707" y="1367424"/>
              <a:ext cx="68279" cy="139517"/>
            </a:xfrm>
            <a:custGeom>
              <a:avLst/>
              <a:gdLst>
                <a:gd name="connsiteX0" fmla="*/ 39500 w 68279"/>
                <a:gd name="connsiteY0" fmla="*/ 69176 h 139517"/>
                <a:gd name="connsiteX1" fmla="*/ 20407 w 68279"/>
                <a:gd name="connsiteY1" fmla="*/ 107245 h 139517"/>
                <a:gd name="connsiteX2" fmla="*/ 12094 w 68279"/>
                <a:gd name="connsiteY2" fmla="*/ 121563 h 139517"/>
                <a:gd name="connsiteX3" fmla="*/ 4486 w 68279"/>
                <a:gd name="connsiteY3" fmla="*/ 123438 h 139517"/>
                <a:gd name="connsiteX4" fmla="*/ 53 w 68279"/>
                <a:gd name="connsiteY4" fmla="*/ 113836 h 139517"/>
                <a:gd name="connsiteX5" fmla="*/ 5897 w 68279"/>
                <a:gd name="connsiteY5" fmla="*/ 98040 h 139517"/>
                <a:gd name="connsiteX6" fmla="*/ 40509 w 68279"/>
                <a:gd name="connsiteY6" fmla="*/ 12983 h 139517"/>
                <a:gd name="connsiteX7" fmla="*/ 53809 w 68279"/>
                <a:gd name="connsiteY7" fmla="*/ 653 h 139517"/>
                <a:gd name="connsiteX8" fmla="*/ 63281 w 68279"/>
                <a:gd name="connsiteY8" fmla="*/ 14574 h 139517"/>
                <a:gd name="connsiteX9" fmla="*/ 68268 w 68279"/>
                <a:gd name="connsiteY9" fmla="*/ 120483 h 139517"/>
                <a:gd name="connsiteX10" fmla="*/ 64591 w 68279"/>
                <a:gd name="connsiteY10" fmla="*/ 139518 h 139517"/>
                <a:gd name="connsiteX11" fmla="*/ 46806 w 68279"/>
                <a:gd name="connsiteY11" fmla="*/ 107813 h 139517"/>
                <a:gd name="connsiteX12" fmla="*/ 43279 w 68279"/>
                <a:gd name="connsiteY12" fmla="*/ 69688 h 139517"/>
                <a:gd name="connsiteX13" fmla="*/ 39551 w 68279"/>
                <a:gd name="connsiteY13" fmla="*/ 69176 h 13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79" h="139517">
                  <a:moveTo>
                    <a:pt x="39500" y="69176"/>
                  </a:moveTo>
                  <a:cubicBezTo>
                    <a:pt x="33154" y="81904"/>
                    <a:pt x="26856" y="94631"/>
                    <a:pt x="20407" y="107245"/>
                  </a:cubicBezTo>
                  <a:cubicBezTo>
                    <a:pt x="17888" y="112188"/>
                    <a:pt x="15420" y="117415"/>
                    <a:pt x="12094" y="121563"/>
                  </a:cubicBezTo>
                  <a:cubicBezTo>
                    <a:pt x="10582" y="123438"/>
                    <a:pt x="5847" y="124631"/>
                    <a:pt x="4486" y="123438"/>
                  </a:cubicBezTo>
                  <a:cubicBezTo>
                    <a:pt x="2119" y="121336"/>
                    <a:pt x="-400" y="116790"/>
                    <a:pt x="53" y="113836"/>
                  </a:cubicBezTo>
                  <a:cubicBezTo>
                    <a:pt x="910" y="108381"/>
                    <a:pt x="3782" y="103267"/>
                    <a:pt x="5897" y="98040"/>
                  </a:cubicBezTo>
                  <a:cubicBezTo>
                    <a:pt x="17434" y="69688"/>
                    <a:pt x="29173" y="41449"/>
                    <a:pt x="40509" y="12983"/>
                  </a:cubicBezTo>
                  <a:cubicBezTo>
                    <a:pt x="43329" y="5937"/>
                    <a:pt x="45749" y="-2415"/>
                    <a:pt x="53809" y="653"/>
                  </a:cubicBezTo>
                  <a:cubicBezTo>
                    <a:pt x="57991" y="2244"/>
                    <a:pt x="62928" y="9517"/>
                    <a:pt x="63281" y="14574"/>
                  </a:cubicBezTo>
                  <a:cubicBezTo>
                    <a:pt x="65649" y="49801"/>
                    <a:pt x="67110" y="85142"/>
                    <a:pt x="68268" y="120483"/>
                  </a:cubicBezTo>
                  <a:cubicBezTo>
                    <a:pt x="68469" y="126450"/>
                    <a:pt x="66000" y="132529"/>
                    <a:pt x="64591" y="139518"/>
                  </a:cubicBezTo>
                  <a:cubicBezTo>
                    <a:pt x="47713" y="134404"/>
                    <a:pt x="48418" y="120143"/>
                    <a:pt x="46806" y="107813"/>
                  </a:cubicBezTo>
                  <a:cubicBezTo>
                    <a:pt x="45194" y="95199"/>
                    <a:pt x="44388" y="82415"/>
                    <a:pt x="43279" y="69688"/>
                  </a:cubicBezTo>
                  <a:cubicBezTo>
                    <a:pt x="42019" y="69517"/>
                    <a:pt x="40810" y="69347"/>
                    <a:pt x="39551" y="69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C3390F22-80D6-B5FF-6527-8FF2D9FEE8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02909" y="74880"/>
              <a:ext cx="51830" cy="182093"/>
            </a:xfrm>
            <a:custGeom>
              <a:avLst/>
              <a:gdLst>
                <a:gd name="connsiteX0" fmla="*/ 51780 w 51830"/>
                <a:gd name="connsiteY0" fmla="*/ 180689 h 182093"/>
                <a:gd name="connsiteX1" fmla="*/ 21200 w 51830"/>
                <a:gd name="connsiteY1" fmla="*/ 167735 h 182093"/>
                <a:gd name="connsiteX2" fmla="*/ 3567 w 51830"/>
                <a:gd name="connsiteY2" fmla="*/ 125803 h 182093"/>
                <a:gd name="connsiteX3" fmla="*/ 16413 w 51830"/>
                <a:gd name="connsiteY3" fmla="*/ 22677 h 182093"/>
                <a:gd name="connsiteX4" fmla="*/ 30671 w 51830"/>
                <a:gd name="connsiteY4" fmla="*/ 4438 h 182093"/>
                <a:gd name="connsiteX5" fmla="*/ 51378 w 51830"/>
                <a:gd name="connsiteY5" fmla="*/ 7222 h 182093"/>
                <a:gd name="connsiteX6" fmla="*/ 51830 w 51830"/>
                <a:gd name="connsiteY6" fmla="*/ 180689 h 18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30" h="182093">
                  <a:moveTo>
                    <a:pt x="51780" y="180689"/>
                  </a:moveTo>
                  <a:cubicBezTo>
                    <a:pt x="36465" y="185292"/>
                    <a:pt x="27094" y="177962"/>
                    <a:pt x="21200" y="167735"/>
                  </a:cubicBezTo>
                  <a:cubicBezTo>
                    <a:pt x="13744" y="154837"/>
                    <a:pt x="6892" y="140575"/>
                    <a:pt x="3567" y="125803"/>
                  </a:cubicBezTo>
                  <a:cubicBezTo>
                    <a:pt x="-4595" y="89893"/>
                    <a:pt x="1904" y="55291"/>
                    <a:pt x="16413" y="22677"/>
                  </a:cubicBezTo>
                  <a:cubicBezTo>
                    <a:pt x="19537" y="15631"/>
                    <a:pt x="25079" y="9325"/>
                    <a:pt x="30671" y="4438"/>
                  </a:cubicBezTo>
                  <a:cubicBezTo>
                    <a:pt x="37725" y="-1698"/>
                    <a:pt x="45533" y="-2096"/>
                    <a:pt x="51378" y="7222"/>
                  </a:cubicBezTo>
                  <a:cubicBezTo>
                    <a:pt x="13794" y="64552"/>
                    <a:pt x="15910" y="122280"/>
                    <a:pt x="51830" y="1806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4CDAC49-035A-DE24-9854-F634B698B9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0901" y="52091"/>
              <a:ext cx="46012" cy="224081"/>
            </a:xfrm>
            <a:custGeom>
              <a:avLst/>
              <a:gdLst>
                <a:gd name="connsiteX0" fmla="*/ 12142 w 46012"/>
                <a:gd name="connsiteY0" fmla="*/ 224047 h 224081"/>
                <a:gd name="connsiteX1" fmla="*/ 17230 w 46012"/>
                <a:gd name="connsiteY1" fmla="*/ 199558 h 224081"/>
                <a:gd name="connsiteX2" fmla="*/ 19548 w 46012"/>
                <a:gd name="connsiteY2" fmla="*/ 60239 h 224081"/>
                <a:gd name="connsiteX3" fmla="*/ 0 w 46012"/>
                <a:gd name="connsiteY3" fmla="*/ 4102 h 224081"/>
                <a:gd name="connsiteX4" fmla="*/ 18439 w 46012"/>
                <a:gd name="connsiteY4" fmla="*/ 7000 h 224081"/>
                <a:gd name="connsiteX5" fmla="*/ 31186 w 46012"/>
                <a:gd name="connsiteY5" fmla="*/ 29614 h 224081"/>
                <a:gd name="connsiteX6" fmla="*/ 37684 w 46012"/>
                <a:gd name="connsiteY6" fmla="*/ 199672 h 224081"/>
                <a:gd name="connsiteX7" fmla="*/ 12192 w 46012"/>
                <a:gd name="connsiteY7" fmla="*/ 224047 h 22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12" h="224081">
                  <a:moveTo>
                    <a:pt x="12142" y="224047"/>
                  </a:moveTo>
                  <a:cubicBezTo>
                    <a:pt x="14056" y="214672"/>
                    <a:pt x="15417" y="207058"/>
                    <a:pt x="17230" y="199558"/>
                  </a:cubicBezTo>
                  <a:cubicBezTo>
                    <a:pt x="28364" y="153308"/>
                    <a:pt x="29422" y="106603"/>
                    <a:pt x="19548" y="60239"/>
                  </a:cubicBezTo>
                  <a:cubicBezTo>
                    <a:pt x="15567" y="41602"/>
                    <a:pt x="7154" y="24216"/>
                    <a:pt x="0" y="4102"/>
                  </a:cubicBezTo>
                  <a:cubicBezTo>
                    <a:pt x="5189" y="-3171"/>
                    <a:pt x="12746" y="125"/>
                    <a:pt x="18439" y="7000"/>
                  </a:cubicBezTo>
                  <a:cubicBezTo>
                    <a:pt x="23779" y="13420"/>
                    <a:pt x="28414" y="21432"/>
                    <a:pt x="31186" y="29614"/>
                  </a:cubicBezTo>
                  <a:cubicBezTo>
                    <a:pt x="49725" y="85410"/>
                    <a:pt x="49675" y="142455"/>
                    <a:pt x="37684" y="199672"/>
                  </a:cubicBezTo>
                  <a:cubicBezTo>
                    <a:pt x="35115" y="211888"/>
                    <a:pt x="30430" y="224842"/>
                    <a:pt x="12192" y="22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4064309-7195-6AC9-765F-4C512A9C51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07570" y="3838366"/>
              <a:ext cx="61331" cy="167379"/>
            </a:xfrm>
            <a:custGeom>
              <a:avLst/>
              <a:gdLst>
                <a:gd name="connsiteX0" fmla="*/ 29039 w 61331"/>
                <a:gd name="connsiteY0" fmla="*/ 146206 h 167379"/>
                <a:gd name="connsiteX1" fmla="*/ 61332 w 61331"/>
                <a:gd name="connsiteY1" fmla="*/ 140808 h 167379"/>
                <a:gd name="connsiteX2" fmla="*/ 35033 w 61331"/>
                <a:gd name="connsiteY2" fmla="*/ 166944 h 167379"/>
                <a:gd name="connsiteX3" fmla="*/ 6468 w 61331"/>
                <a:gd name="connsiteY3" fmla="*/ 150467 h 167379"/>
                <a:gd name="connsiteX4" fmla="*/ 20 w 61331"/>
                <a:gd name="connsiteY4" fmla="*/ 114558 h 167379"/>
                <a:gd name="connsiteX5" fmla="*/ 1984 w 61331"/>
                <a:gd name="connsiteY5" fmla="*/ 15864 h 167379"/>
                <a:gd name="connsiteX6" fmla="*/ 12362 w 61331"/>
                <a:gd name="connsiteY6" fmla="*/ 11 h 167379"/>
                <a:gd name="connsiteX7" fmla="*/ 24555 w 61331"/>
                <a:gd name="connsiteY7" fmla="*/ 16489 h 167379"/>
                <a:gd name="connsiteX8" fmla="*/ 24806 w 61331"/>
                <a:gd name="connsiteY8" fmla="*/ 105353 h 167379"/>
                <a:gd name="connsiteX9" fmla="*/ 28988 w 61331"/>
                <a:gd name="connsiteY9" fmla="*/ 146262 h 16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331" h="167379">
                  <a:moveTo>
                    <a:pt x="29039" y="146206"/>
                  </a:moveTo>
                  <a:cubicBezTo>
                    <a:pt x="42641" y="143933"/>
                    <a:pt x="51760" y="142398"/>
                    <a:pt x="61332" y="140808"/>
                  </a:cubicBezTo>
                  <a:cubicBezTo>
                    <a:pt x="58058" y="157512"/>
                    <a:pt x="50400" y="164842"/>
                    <a:pt x="35033" y="166944"/>
                  </a:cubicBezTo>
                  <a:cubicBezTo>
                    <a:pt x="20777" y="168876"/>
                    <a:pt x="11254" y="164558"/>
                    <a:pt x="6468" y="150467"/>
                  </a:cubicBezTo>
                  <a:cubicBezTo>
                    <a:pt x="2639" y="139160"/>
                    <a:pt x="120" y="126603"/>
                    <a:pt x="20" y="114558"/>
                  </a:cubicBezTo>
                  <a:cubicBezTo>
                    <a:pt x="-182" y="81659"/>
                    <a:pt x="1229" y="48762"/>
                    <a:pt x="1984" y="15864"/>
                  </a:cubicBezTo>
                  <a:cubicBezTo>
                    <a:pt x="2186" y="7795"/>
                    <a:pt x="4050" y="295"/>
                    <a:pt x="12362" y="11"/>
                  </a:cubicBezTo>
                  <a:cubicBezTo>
                    <a:pt x="21683" y="-330"/>
                    <a:pt x="24555" y="7170"/>
                    <a:pt x="24555" y="16489"/>
                  </a:cubicBezTo>
                  <a:cubicBezTo>
                    <a:pt x="24555" y="46091"/>
                    <a:pt x="24202" y="75750"/>
                    <a:pt x="24806" y="105353"/>
                  </a:cubicBezTo>
                  <a:cubicBezTo>
                    <a:pt x="25058" y="118137"/>
                    <a:pt x="27376" y="130864"/>
                    <a:pt x="28988" y="146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CA2918E-E876-4AAE-BAFB-58ACB1BC5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6795" y="4924609"/>
              <a:ext cx="113603" cy="85291"/>
            </a:xfrm>
            <a:custGeom>
              <a:avLst/>
              <a:gdLst>
                <a:gd name="connsiteX0" fmla="*/ 113553 w 113603"/>
                <a:gd name="connsiteY0" fmla="*/ 59458 h 85291"/>
                <a:gd name="connsiteX1" fmla="*/ 93703 w 113603"/>
                <a:gd name="connsiteY1" fmla="*/ 55083 h 85291"/>
                <a:gd name="connsiteX2" fmla="*/ 74559 w 113603"/>
                <a:gd name="connsiteY2" fmla="*/ 74515 h 85291"/>
                <a:gd name="connsiteX3" fmla="*/ 26949 w 113603"/>
                <a:gd name="connsiteY3" fmla="*/ 56787 h 85291"/>
                <a:gd name="connsiteX4" fmla="*/ 24128 w 113603"/>
                <a:gd name="connsiteY4" fmla="*/ 42128 h 85291"/>
                <a:gd name="connsiteX5" fmla="*/ 3119 w 113603"/>
                <a:gd name="connsiteY5" fmla="*/ 73720 h 85291"/>
                <a:gd name="connsiteX6" fmla="*/ 500 w 113603"/>
                <a:gd name="connsiteY6" fmla="*/ 54685 h 85291"/>
                <a:gd name="connsiteX7" fmla="*/ 31534 w 113603"/>
                <a:gd name="connsiteY7" fmla="*/ 4117 h 85291"/>
                <a:gd name="connsiteX8" fmla="*/ 46850 w 113603"/>
                <a:gd name="connsiteY8" fmla="*/ 10764 h 85291"/>
                <a:gd name="connsiteX9" fmla="*/ 47051 w 113603"/>
                <a:gd name="connsiteY9" fmla="*/ 35424 h 85291"/>
                <a:gd name="connsiteX10" fmla="*/ 51132 w 113603"/>
                <a:gd name="connsiteY10" fmla="*/ 65481 h 85291"/>
                <a:gd name="connsiteX11" fmla="*/ 85945 w 113603"/>
                <a:gd name="connsiteY11" fmla="*/ 25822 h 85291"/>
                <a:gd name="connsiteX12" fmla="*/ 100655 w 113603"/>
                <a:gd name="connsiteY12" fmla="*/ 5878 h 85291"/>
                <a:gd name="connsiteX13" fmla="*/ 112293 w 113603"/>
                <a:gd name="connsiteY13" fmla="*/ 29174 h 85291"/>
                <a:gd name="connsiteX14" fmla="*/ 113603 w 113603"/>
                <a:gd name="connsiteY14" fmla="*/ 59458 h 8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603" h="85291">
                  <a:moveTo>
                    <a:pt x="113553" y="59458"/>
                  </a:moveTo>
                  <a:cubicBezTo>
                    <a:pt x="105139" y="57583"/>
                    <a:pt x="99648" y="56390"/>
                    <a:pt x="93703" y="55083"/>
                  </a:cubicBezTo>
                  <a:cubicBezTo>
                    <a:pt x="87506" y="61447"/>
                    <a:pt x="81461" y="68606"/>
                    <a:pt x="74559" y="74515"/>
                  </a:cubicBezTo>
                  <a:cubicBezTo>
                    <a:pt x="52391" y="93663"/>
                    <a:pt x="34859" y="87015"/>
                    <a:pt x="26949" y="56787"/>
                  </a:cubicBezTo>
                  <a:cubicBezTo>
                    <a:pt x="25942" y="52924"/>
                    <a:pt x="25438" y="48947"/>
                    <a:pt x="24128" y="42128"/>
                  </a:cubicBezTo>
                  <a:cubicBezTo>
                    <a:pt x="17277" y="52413"/>
                    <a:pt x="11885" y="60481"/>
                    <a:pt x="3119" y="73720"/>
                  </a:cubicBezTo>
                  <a:cubicBezTo>
                    <a:pt x="1558" y="63549"/>
                    <a:pt x="-1112" y="57583"/>
                    <a:pt x="500" y="54685"/>
                  </a:cubicBezTo>
                  <a:cubicBezTo>
                    <a:pt x="10223" y="37356"/>
                    <a:pt x="20299" y="20197"/>
                    <a:pt x="31534" y="4117"/>
                  </a:cubicBezTo>
                  <a:cubicBezTo>
                    <a:pt x="37076" y="-3781"/>
                    <a:pt x="45842" y="367"/>
                    <a:pt x="46850" y="10764"/>
                  </a:cubicBezTo>
                  <a:cubicBezTo>
                    <a:pt x="47605" y="18890"/>
                    <a:pt x="46446" y="27242"/>
                    <a:pt x="47051" y="35424"/>
                  </a:cubicBezTo>
                  <a:cubicBezTo>
                    <a:pt x="47807" y="44913"/>
                    <a:pt x="49570" y="54288"/>
                    <a:pt x="51132" y="65481"/>
                  </a:cubicBezTo>
                  <a:cubicBezTo>
                    <a:pt x="72090" y="59515"/>
                    <a:pt x="80554" y="44117"/>
                    <a:pt x="85945" y="25822"/>
                  </a:cubicBezTo>
                  <a:cubicBezTo>
                    <a:pt x="88615" y="16674"/>
                    <a:pt x="88212" y="4117"/>
                    <a:pt x="100655" y="5878"/>
                  </a:cubicBezTo>
                  <a:cubicBezTo>
                    <a:pt x="112193" y="7526"/>
                    <a:pt x="111538" y="19514"/>
                    <a:pt x="112293" y="29174"/>
                  </a:cubicBezTo>
                  <a:cubicBezTo>
                    <a:pt x="113049" y="38549"/>
                    <a:pt x="113150" y="48037"/>
                    <a:pt x="113603" y="59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34BC1EC3-462A-87BC-561E-04D5C04AA0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2639" y="3710762"/>
              <a:ext cx="91667" cy="116600"/>
            </a:xfrm>
            <a:custGeom>
              <a:avLst/>
              <a:gdLst>
                <a:gd name="connsiteX0" fmla="*/ 12814 w 91667"/>
                <a:gd name="connsiteY0" fmla="*/ 100456 h 116600"/>
                <a:gd name="connsiteX1" fmla="*/ 69692 w 91667"/>
                <a:gd name="connsiteY1" fmla="*/ 71990 h 116600"/>
                <a:gd name="connsiteX2" fmla="*/ 40523 w 91667"/>
                <a:gd name="connsiteY2" fmla="*/ 60172 h 116600"/>
                <a:gd name="connsiteX3" fmla="*/ 11655 w 91667"/>
                <a:gd name="connsiteY3" fmla="*/ 48865 h 116600"/>
                <a:gd name="connsiteX4" fmla="*/ 8128 w 91667"/>
                <a:gd name="connsiteY4" fmla="*/ 15229 h 116600"/>
                <a:gd name="connsiteX5" fmla="*/ 66670 w 91667"/>
                <a:gd name="connsiteY5" fmla="*/ 9717 h 116600"/>
                <a:gd name="connsiteX6" fmla="*/ 41932 w 91667"/>
                <a:gd name="connsiteY6" fmla="*/ 15797 h 116600"/>
                <a:gd name="connsiteX7" fmla="*/ 19162 w 91667"/>
                <a:gd name="connsiteY7" fmla="*/ 27672 h 116600"/>
                <a:gd name="connsiteX8" fmla="*/ 46820 w 91667"/>
                <a:gd name="connsiteY8" fmla="*/ 43751 h 116600"/>
                <a:gd name="connsiteX9" fmla="*/ 79668 w 91667"/>
                <a:gd name="connsiteY9" fmla="*/ 57104 h 116600"/>
                <a:gd name="connsiteX10" fmla="*/ 82489 w 91667"/>
                <a:gd name="connsiteY10" fmla="*/ 92843 h 116600"/>
                <a:gd name="connsiteX11" fmla="*/ 28179 w 91667"/>
                <a:gd name="connsiteY11" fmla="*/ 116536 h 116600"/>
                <a:gd name="connsiteX12" fmla="*/ 12864 w 91667"/>
                <a:gd name="connsiteY12" fmla="*/ 100513 h 11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667" h="116600">
                  <a:moveTo>
                    <a:pt x="12814" y="100456"/>
                  </a:moveTo>
                  <a:cubicBezTo>
                    <a:pt x="30144" y="90683"/>
                    <a:pt x="52866" y="93070"/>
                    <a:pt x="69692" y="71990"/>
                  </a:cubicBezTo>
                  <a:cubicBezTo>
                    <a:pt x="58810" y="67558"/>
                    <a:pt x="49691" y="63808"/>
                    <a:pt x="40523" y="60172"/>
                  </a:cubicBezTo>
                  <a:cubicBezTo>
                    <a:pt x="30899" y="56422"/>
                    <a:pt x="20622" y="54092"/>
                    <a:pt x="11655" y="48865"/>
                  </a:cubicBezTo>
                  <a:cubicBezTo>
                    <a:pt x="-2805" y="40456"/>
                    <a:pt x="-3610" y="27558"/>
                    <a:pt x="8128" y="15229"/>
                  </a:cubicBezTo>
                  <a:cubicBezTo>
                    <a:pt x="24753" y="-2215"/>
                    <a:pt x="46669" y="-5510"/>
                    <a:pt x="66670" y="9717"/>
                  </a:cubicBezTo>
                  <a:cubicBezTo>
                    <a:pt x="56443" y="12160"/>
                    <a:pt x="48886" y="13126"/>
                    <a:pt x="41932" y="15797"/>
                  </a:cubicBezTo>
                  <a:cubicBezTo>
                    <a:pt x="34577" y="18638"/>
                    <a:pt x="27726" y="23126"/>
                    <a:pt x="19162" y="27672"/>
                  </a:cubicBezTo>
                  <a:cubicBezTo>
                    <a:pt x="27020" y="40115"/>
                    <a:pt x="37802" y="40115"/>
                    <a:pt x="46820" y="43751"/>
                  </a:cubicBezTo>
                  <a:cubicBezTo>
                    <a:pt x="57803" y="48183"/>
                    <a:pt x="69491" y="50967"/>
                    <a:pt x="79668" y="57104"/>
                  </a:cubicBezTo>
                  <a:cubicBezTo>
                    <a:pt x="94682" y="66138"/>
                    <a:pt x="95588" y="80115"/>
                    <a:pt x="82489" y="92843"/>
                  </a:cubicBezTo>
                  <a:cubicBezTo>
                    <a:pt x="67023" y="107843"/>
                    <a:pt x="48432" y="115400"/>
                    <a:pt x="28179" y="116536"/>
                  </a:cubicBezTo>
                  <a:cubicBezTo>
                    <a:pt x="20219" y="116990"/>
                    <a:pt x="11403" y="115400"/>
                    <a:pt x="12864" y="100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4E30391-96F1-EFB1-E6A1-61EDAE90FF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13639" y="6541572"/>
              <a:ext cx="98668" cy="92465"/>
            </a:xfrm>
            <a:custGeom>
              <a:avLst/>
              <a:gdLst>
                <a:gd name="connsiteX0" fmla="*/ 3853 w 98668"/>
                <a:gd name="connsiteY0" fmla="*/ 28812 h 92465"/>
                <a:gd name="connsiteX1" fmla="*/ 45668 w 98668"/>
                <a:gd name="connsiteY1" fmla="*/ 44835 h 92465"/>
                <a:gd name="connsiteX2" fmla="*/ 47633 w 98668"/>
                <a:gd name="connsiteY2" fmla="*/ 19039 h 92465"/>
                <a:gd name="connsiteX3" fmla="*/ 56853 w 98668"/>
                <a:gd name="connsiteY3" fmla="*/ 5 h 92465"/>
                <a:gd name="connsiteX4" fmla="*/ 67936 w 98668"/>
                <a:gd name="connsiteY4" fmla="*/ 19948 h 92465"/>
                <a:gd name="connsiteX5" fmla="*/ 65770 w 98668"/>
                <a:gd name="connsiteY5" fmla="*/ 59096 h 92465"/>
                <a:gd name="connsiteX6" fmla="*/ 98668 w 98668"/>
                <a:gd name="connsiteY6" fmla="*/ 87222 h 92465"/>
                <a:gd name="connsiteX7" fmla="*/ 55543 w 98668"/>
                <a:gd name="connsiteY7" fmla="*/ 79607 h 92465"/>
                <a:gd name="connsiteX8" fmla="*/ 53276 w 98668"/>
                <a:gd name="connsiteY8" fmla="*/ 79607 h 92465"/>
                <a:gd name="connsiteX9" fmla="*/ 12719 w 98668"/>
                <a:gd name="connsiteY9" fmla="*/ 79835 h 92465"/>
                <a:gd name="connsiteX10" fmla="*/ 4658 w 98668"/>
                <a:gd name="connsiteY10" fmla="*/ 27846 h 92465"/>
                <a:gd name="connsiteX11" fmla="*/ 3853 w 98668"/>
                <a:gd name="connsiteY11" fmla="*/ 28698 h 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668" h="92465">
                  <a:moveTo>
                    <a:pt x="3853" y="28812"/>
                  </a:moveTo>
                  <a:cubicBezTo>
                    <a:pt x="20327" y="21028"/>
                    <a:pt x="30151" y="38130"/>
                    <a:pt x="45668" y="44835"/>
                  </a:cubicBezTo>
                  <a:cubicBezTo>
                    <a:pt x="46474" y="34664"/>
                    <a:pt x="47130" y="26880"/>
                    <a:pt x="47633" y="19039"/>
                  </a:cubicBezTo>
                  <a:cubicBezTo>
                    <a:pt x="48137" y="10971"/>
                    <a:pt x="46827" y="289"/>
                    <a:pt x="56853" y="5"/>
                  </a:cubicBezTo>
                  <a:cubicBezTo>
                    <a:pt x="68037" y="-279"/>
                    <a:pt x="68087" y="10971"/>
                    <a:pt x="67936" y="19948"/>
                  </a:cubicBezTo>
                  <a:cubicBezTo>
                    <a:pt x="67734" y="33017"/>
                    <a:pt x="66525" y="46028"/>
                    <a:pt x="65770" y="59096"/>
                  </a:cubicBezTo>
                  <a:cubicBezTo>
                    <a:pt x="75141" y="69892"/>
                    <a:pt x="91061" y="71369"/>
                    <a:pt x="98668" y="87222"/>
                  </a:cubicBezTo>
                  <a:cubicBezTo>
                    <a:pt x="80380" y="100971"/>
                    <a:pt x="68844" y="83813"/>
                    <a:pt x="55543" y="79607"/>
                  </a:cubicBezTo>
                  <a:cubicBezTo>
                    <a:pt x="54636" y="79607"/>
                    <a:pt x="53829" y="79324"/>
                    <a:pt x="53276" y="79607"/>
                  </a:cubicBezTo>
                  <a:cubicBezTo>
                    <a:pt x="39724" y="87392"/>
                    <a:pt x="25315" y="93926"/>
                    <a:pt x="12719" y="79835"/>
                  </a:cubicBezTo>
                  <a:cubicBezTo>
                    <a:pt x="-77" y="65460"/>
                    <a:pt x="-4058" y="47449"/>
                    <a:pt x="4658" y="27846"/>
                  </a:cubicBezTo>
                  <a:cubicBezTo>
                    <a:pt x="4658" y="27846"/>
                    <a:pt x="3853" y="28698"/>
                    <a:pt x="3853" y="28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8A9ACDC3-350B-4449-B367-F683A7DFEC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4838" y="5130546"/>
              <a:ext cx="104839" cy="94959"/>
            </a:xfrm>
            <a:custGeom>
              <a:avLst/>
              <a:gdLst>
                <a:gd name="connsiteX0" fmla="*/ 32091 w 104839"/>
                <a:gd name="connsiteY0" fmla="*/ 57045 h 94959"/>
                <a:gd name="connsiteX1" fmla="*/ 1863 w 104839"/>
                <a:gd name="connsiteY1" fmla="*/ 86817 h 94959"/>
                <a:gd name="connsiteX2" fmla="*/ 150 w 104839"/>
                <a:gd name="connsiteY2" fmla="*/ 79658 h 94959"/>
                <a:gd name="connsiteX3" fmla="*/ 31033 w 104839"/>
                <a:gd name="connsiteY3" fmla="*/ 6249 h 94959"/>
                <a:gd name="connsiteX4" fmla="*/ 41260 w 104839"/>
                <a:gd name="connsiteY4" fmla="*/ 112 h 94959"/>
                <a:gd name="connsiteX5" fmla="*/ 48011 w 104839"/>
                <a:gd name="connsiteY5" fmla="*/ 10851 h 94959"/>
                <a:gd name="connsiteX6" fmla="*/ 49724 w 104839"/>
                <a:gd name="connsiteY6" fmla="*/ 37840 h 94959"/>
                <a:gd name="connsiteX7" fmla="*/ 58439 w 104839"/>
                <a:gd name="connsiteY7" fmla="*/ 68124 h 94959"/>
                <a:gd name="connsiteX8" fmla="*/ 73856 w 104839"/>
                <a:gd name="connsiteY8" fmla="*/ 50624 h 94959"/>
                <a:gd name="connsiteX9" fmla="*/ 77433 w 104839"/>
                <a:gd name="connsiteY9" fmla="*/ 31533 h 94959"/>
                <a:gd name="connsiteX10" fmla="*/ 88416 w 104839"/>
                <a:gd name="connsiteY10" fmla="*/ 23237 h 94959"/>
                <a:gd name="connsiteX11" fmla="*/ 96628 w 104839"/>
                <a:gd name="connsiteY11" fmla="*/ 35226 h 94959"/>
                <a:gd name="connsiteX12" fmla="*/ 96527 w 104839"/>
                <a:gd name="connsiteY12" fmla="*/ 37669 h 94959"/>
                <a:gd name="connsiteX13" fmla="*/ 104839 w 104839"/>
                <a:gd name="connsiteY13" fmla="*/ 90056 h 94959"/>
                <a:gd name="connsiteX14" fmla="*/ 77937 w 104839"/>
                <a:gd name="connsiteY14" fmla="*/ 82442 h 94959"/>
                <a:gd name="connsiteX15" fmla="*/ 32141 w 104839"/>
                <a:gd name="connsiteY15" fmla="*/ 57045 h 9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839" h="94959">
                  <a:moveTo>
                    <a:pt x="32091" y="57045"/>
                  </a:moveTo>
                  <a:cubicBezTo>
                    <a:pt x="21561" y="65965"/>
                    <a:pt x="22670" y="90113"/>
                    <a:pt x="1863" y="86817"/>
                  </a:cubicBezTo>
                  <a:cubicBezTo>
                    <a:pt x="1157" y="84033"/>
                    <a:pt x="-505" y="81249"/>
                    <a:pt x="150" y="79658"/>
                  </a:cubicBezTo>
                  <a:cubicBezTo>
                    <a:pt x="10175" y="55056"/>
                    <a:pt x="20251" y="30453"/>
                    <a:pt x="31033" y="6249"/>
                  </a:cubicBezTo>
                  <a:cubicBezTo>
                    <a:pt x="32544" y="2896"/>
                    <a:pt x="38338" y="-683"/>
                    <a:pt x="41260" y="112"/>
                  </a:cubicBezTo>
                  <a:cubicBezTo>
                    <a:pt x="44182" y="908"/>
                    <a:pt x="47406" y="6760"/>
                    <a:pt x="48011" y="10851"/>
                  </a:cubicBezTo>
                  <a:cubicBezTo>
                    <a:pt x="49321" y="19715"/>
                    <a:pt x="48162" y="29090"/>
                    <a:pt x="49724" y="37840"/>
                  </a:cubicBezTo>
                  <a:cubicBezTo>
                    <a:pt x="51537" y="47897"/>
                    <a:pt x="55316" y="57499"/>
                    <a:pt x="58439" y="68124"/>
                  </a:cubicBezTo>
                  <a:cubicBezTo>
                    <a:pt x="69221" y="65624"/>
                    <a:pt x="72647" y="59431"/>
                    <a:pt x="73856" y="50624"/>
                  </a:cubicBezTo>
                  <a:cubicBezTo>
                    <a:pt x="74763" y="44147"/>
                    <a:pt x="74863" y="37101"/>
                    <a:pt x="77433" y="31533"/>
                  </a:cubicBezTo>
                  <a:cubicBezTo>
                    <a:pt x="79347" y="27442"/>
                    <a:pt x="85141" y="22613"/>
                    <a:pt x="88416" y="23237"/>
                  </a:cubicBezTo>
                  <a:cubicBezTo>
                    <a:pt x="91690" y="23862"/>
                    <a:pt x="94008" y="30908"/>
                    <a:pt x="96628" y="35226"/>
                  </a:cubicBezTo>
                  <a:cubicBezTo>
                    <a:pt x="96930" y="35738"/>
                    <a:pt x="96728" y="36874"/>
                    <a:pt x="96527" y="37669"/>
                  </a:cubicBezTo>
                  <a:cubicBezTo>
                    <a:pt x="91136" y="56306"/>
                    <a:pt x="96275" y="73181"/>
                    <a:pt x="104839" y="90056"/>
                  </a:cubicBezTo>
                  <a:cubicBezTo>
                    <a:pt x="91489" y="102783"/>
                    <a:pt x="85342" y="87272"/>
                    <a:pt x="77937" y="82442"/>
                  </a:cubicBezTo>
                  <a:cubicBezTo>
                    <a:pt x="51235" y="90908"/>
                    <a:pt x="50429" y="90397"/>
                    <a:pt x="32141" y="570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3CAD8E0-5F42-499C-2CF2-83C04527D9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66953" y="1120019"/>
              <a:ext cx="115240" cy="73739"/>
            </a:xfrm>
            <a:custGeom>
              <a:avLst/>
              <a:gdLst>
                <a:gd name="connsiteX0" fmla="*/ 115241 w 115240"/>
                <a:gd name="connsiteY0" fmla="*/ 62488 h 73739"/>
                <a:gd name="connsiteX1" fmla="*/ 68034 w 115240"/>
                <a:gd name="connsiteY1" fmla="*/ 44079 h 73739"/>
                <a:gd name="connsiteX2" fmla="*/ 48637 w 115240"/>
                <a:gd name="connsiteY2" fmla="*/ 62488 h 73739"/>
                <a:gd name="connsiteX3" fmla="*/ 29040 w 115240"/>
                <a:gd name="connsiteY3" fmla="*/ 72772 h 73739"/>
                <a:gd name="connsiteX4" fmla="*/ 122 w 115240"/>
                <a:gd name="connsiteY4" fmla="*/ 44420 h 73739"/>
                <a:gd name="connsiteX5" fmla="*/ 22339 w 115240"/>
                <a:gd name="connsiteY5" fmla="*/ 4135 h 73739"/>
                <a:gd name="connsiteX6" fmla="*/ 38712 w 115240"/>
                <a:gd name="connsiteY6" fmla="*/ 840 h 73739"/>
                <a:gd name="connsiteX7" fmla="*/ 69697 w 115240"/>
                <a:gd name="connsiteY7" fmla="*/ 6124 h 73739"/>
                <a:gd name="connsiteX8" fmla="*/ 78362 w 115240"/>
                <a:gd name="connsiteY8" fmla="*/ 12488 h 73739"/>
                <a:gd name="connsiteX9" fmla="*/ 112369 w 115240"/>
                <a:gd name="connsiteY9" fmla="*/ 53397 h 73739"/>
                <a:gd name="connsiteX10" fmla="*/ 115241 w 115240"/>
                <a:gd name="connsiteY10" fmla="*/ 62431 h 73739"/>
                <a:gd name="connsiteX11" fmla="*/ 50048 w 115240"/>
                <a:gd name="connsiteY11" fmla="*/ 34079 h 73739"/>
                <a:gd name="connsiteX12" fmla="*/ 32364 w 115240"/>
                <a:gd name="connsiteY12" fmla="*/ 19590 h 73739"/>
                <a:gd name="connsiteX13" fmla="*/ 21785 w 115240"/>
                <a:gd name="connsiteY13" fmla="*/ 53908 h 73739"/>
                <a:gd name="connsiteX14" fmla="*/ 50048 w 115240"/>
                <a:gd name="connsiteY14" fmla="*/ 34079 h 7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240" h="73739">
                  <a:moveTo>
                    <a:pt x="115241" y="62488"/>
                  </a:moveTo>
                  <a:cubicBezTo>
                    <a:pt x="95188" y="68965"/>
                    <a:pt x="82443" y="55840"/>
                    <a:pt x="68034" y="44079"/>
                  </a:cubicBezTo>
                  <a:cubicBezTo>
                    <a:pt x="61736" y="50158"/>
                    <a:pt x="55691" y="57147"/>
                    <a:pt x="48637" y="62488"/>
                  </a:cubicBezTo>
                  <a:cubicBezTo>
                    <a:pt x="42693" y="66977"/>
                    <a:pt x="35942" y="70954"/>
                    <a:pt x="29040" y="72772"/>
                  </a:cubicBezTo>
                  <a:cubicBezTo>
                    <a:pt x="11356" y="77431"/>
                    <a:pt x="-1390" y="64818"/>
                    <a:pt x="122" y="44420"/>
                  </a:cubicBezTo>
                  <a:cubicBezTo>
                    <a:pt x="1432" y="26976"/>
                    <a:pt x="9291" y="13226"/>
                    <a:pt x="22339" y="4135"/>
                  </a:cubicBezTo>
                  <a:cubicBezTo>
                    <a:pt x="26874" y="1010"/>
                    <a:pt x="34481" y="-1319"/>
                    <a:pt x="38712" y="840"/>
                  </a:cubicBezTo>
                  <a:cubicBezTo>
                    <a:pt x="48889" y="6067"/>
                    <a:pt x="58109" y="11351"/>
                    <a:pt x="69697" y="6124"/>
                  </a:cubicBezTo>
                  <a:cubicBezTo>
                    <a:pt x="71560" y="5272"/>
                    <a:pt x="75944" y="9704"/>
                    <a:pt x="78362" y="12488"/>
                  </a:cubicBezTo>
                  <a:cubicBezTo>
                    <a:pt x="89899" y="25954"/>
                    <a:pt x="101235" y="39533"/>
                    <a:pt x="112369" y="53397"/>
                  </a:cubicBezTo>
                  <a:cubicBezTo>
                    <a:pt x="114032" y="55443"/>
                    <a:pt x="114182" y="58965"/>
                    <a:pt x="115241" y="62431"/>
                  </a:cubicBezTo>
                  <a:close/>
                  <a:moveTo>
                    <a:pt x="50048" y="34079"/>
                  </a:moveTo>
                  <a:cubicBezTo>
                    <a:pt x="43801" y="28965"/>
                    <a:pt x="38411" y="24590"/>
                    <a:pt x="32364" y="19590"/>
                  </a:cubicBezTo>
                  <a:cubicBezTo>
                    <a:pt x="24607" y="29988"/>
                    <a:pt x="15840" y="38567"/>
                    <a:pt x="21785" y="53908"/>
                  </a:cubicBezTo>
                  <a:cubicBezTo>
                    <a:pt x="35791" y="54647"/>
                    <a:pt x="42844" y="45215"/>
                    <a:pt x="50048" y="340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E7A8057-2FD7-8E2D-32CF-0699C70C51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21115" y="4645341"/>
              <a:ext cx="111526" cy="78073"/>
            </a:xfrm>
            <a:custGeom>
              <a:avLst/>
              <a:gdLst>
                <a:gd name="connsiteX0" fmla="*/ 55000 w 111526"/>
                <a:gd name="connsiteY0" fmla="*/ 57360 h 78073"/>
                <a:gd name="connsiteX1" fmla="*/ 79535 w 111526"/>
                <a:gd name="connsiteY1" fmla="*/ 26224 h 78073"/>
                <a:gd name="connsiteX2" fmla="*/ 87092 w 111526"/>
                <a:gd name="connsiteY2" fmla="*/ 5883 h 78073"/>
                <a:gd name="connsiteX3" fmla="*/ 99587 w 111526"/>
                <a:gd name="connsiteY3" fmla="*/ 30 h 78073"/>
                <a:gd name="connsiteX4" fmla="*/ 107295 w 111526"/>
                <a:gd name="connsiteY4" fmla="*/ 9803 h 78073"/>
                <a:gd name="connsiteX5" fmla="*/ 111527 w 111526"/>
                <a:gd name="connsiteY5" fmla="*/ 58667 h 78073"/>
                <a:gd name="connsiteX6" fmla="*/ 88604 w 111526"/>
                <a:gd name="connsiteY6" fmla="*/ 55599 h 78073"/>
                <a:gd name="connsiteX7" fmla="*/ 24671 w 111526"/>
                <a:gd name="connsiteY7" fmla="*/ 53269 h 78073"/>
                <a:gd name="connsiteX8" fmla="*/ 20994 w 111526"/>
                <a:gd name="connsiteY8" fmla="*/ 54690 h 78073"/>
                <a:gd name="connsiteX9" fmla="*/ 4418 w 111526"/>
                <a:gd name="connsiteY9" fmla="*/ 66110 h 78073"/>
                <a:gd name="connsiteX10" fmla="*/ 6937 w 111526"/>
                <a:gd name="connsiteY10" fmla="*/ 43042 h 78073"/>
                <a:gd name="connsiteX11" fmla="*/ 22959 w 111526"/>
                <a:gd name="connsiteY11" fmla="*/ 13724 h 78073"/>
                <a:gd name="connsiteX12" fmla="*/ 36410 w 111526"/>
                <a:gd name="connsiteY12" fmla="*/ 3837 h 78073"/>
                <a:gd name="connsiteX13" fmla="*/ 43161 w 111526"/>
                <a:gd name="connsiteY13" fmla="*/ 19746 h 78073"/>
                <a:gd name="connsiteX14" fmla="*/ 54950 w 111526"/>
                <a:gd name="connsiteY14" fmla="*/ 57474 h 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26" h="78073">
                  <a:moveTo>
                    <a:pt x="55000" y="57360"/>
                  </a:moveTo>
                  <a:cubicBezTo>
                    <a:pt x="69258" y="51565"/>
                    <a:pt x="74447" y="38894"/>
                    <a:pt x="79535" y="26224"/>
                  </a:cubicBezTo>
                  <a:cubicBezTo>
                    <a:pt x="82206" y="19519"/>
                    <a:pt x="83364" y="11678"/>
                    <a:pt x="87092" y="5883"/>
                  </a:cubicBezTo>
                  <a:cubicBezTo>
                    <a:pt x="89460" y="2246"/>
                    <a:pt x="95456" y="-310"/>
                    <a:pt x="99587" y="30"/>
                  </a:cubicBezTo>
                  <a:cubicBezTo>
                    <a:pt x="102459" y="258"/>
                    <a:pt x="106791" y="5996"/>
                    <a:pt x="107295" y="9803"/>
                  </a:cubicBezTo>
                  <a:cubicBezTo>
                    <a:pt x="109310" y="24860"/>
                    <a:pt x="110066" y="40144"/>
                    <a:pt x="111527" y="58667"/>
                  </a:cubicBezTo>
                  <a:cubicBezTo>
                    <a:pt x="104222" y="57701"/>
                    <a:pt x="96866" y="56678"/>
                    <a:pt x="88604" y="55599"/>
                  </a:cubicBezTo>
                  <a:cubicBezTo>
                    <a:pt x="59988" y="86053"/>
                    <a:pt x="47494" y="85826"/>
                    <a:pt x="24671" y="53269"/>
                  </a:cubicBezTo>
                  <a:cubicBezTo>
                    <a:pt x="23412" y="53724"/>
                    <a:pt x="21901" y="53781"/>
                    <a:pt x="20994" y="54690"/>
                  </a:cubicBezTo>
                  <a:cubicBezTo>
                    <a:pt x="16006" y="59860"/>
                    <a:pt x="12782" y="72133"/>
                    <a:pt x="4418" y="66110"/>
                  </a:cubicBezTo>
                  <a:cubicBezTo>
                    <a:pt x="-5254" y="59122"/>
                    <a:pt x="3461" y="50315"/>
                    <a:pt x="6937" y="43042"/>
                  </a:cubicBezTo>
                  <a:cubicBezTo>
                    <a:pt x="11825" y="32928"/>
                    <a:pt x="16812" y="22758"/>
                    <a:pt x="22959" y="13724"/>
                  </a:cubicBezTo>
                  <a:cubicBezTo>
                    <a:pt x="26032" y="9178"/>
                    <a:pt x="31876" y="7076"/>
                    <a:pt x="36410" y="3837"/>
                  </a:cubicBezTo>
                  <a:cubicBezTo>
                    <a:pt x="38778" y="9121"/>
                    <a:pt x="42808" y="14292"/>
                    <a:pt x="43161" y="19746"/>
                  </a:cubicBezTo>
                  <a:cubicBezTo>
                    <a:pt x="44017" y="33042"/>
                    <a:pt x="44269" y="46053"/>
                    <a:pt x="54950" y="574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D4C1DD2-F072-BCC5-4CE3-FD93D5B3D3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56421" y="3724549"/>
              <a:ext cx="87973" cy="104696"/>
            </a:xfrm>
            <a:custGeom>
              <a:avLst/>
              <a:gdLst>
                <a:gd name="connsiteX0" fmla="*/ 38046 w 87973"/>
                <a:gd name="connsiteY0" fmla="*/ 20703 h 104696"/>
                <a:gd name="connsiteX1" fmla="*/ 362 w 87973"/>
                <a:gd name="connsiteY1" fmla="*/ 20703 h 104696"/>
                <a:gd name="connsiteX2" fmla="*/ 513 w 87973"/>
                <a:gd name="connsiteY2" fmla="*/ 11214 h 104696"/>
                <a:gd name="connsiteX3" fmla="*/ 57241 w 87973"/>
                <a:gd name="connsiteY3" fmla="*/ 13998 h 104696"/>
                <a:gd name="connsiteX4" fmla="*/ 56133 w 87973"/>
                <a:gd name="connsiteY4" fmla="*/ 46271 h 104696"/>
                <a:gd name="connsiteX5" fmla="*/ 32957 w 87973"/>
                <a:gd name="connsiteY5" fmla="*/ 79510 h 104696"/>
                <a:gd name="connsiteX6" fmla="*/ 87973 w 87973"/>
                <a:gd name="connsiteY6" fmla="*/ 92180 h 104696"/>
                <a:gd name="connsiteX7" fmla="*/ 74672 w 87973"/>
                <a:gd name="connsiteY7" fmla="*/ 100476 h 104696"/>
                <a:gd name="connsiteX8" fmla="*/ 20263 w 87973"/>
                <a:gd name="connsiteY8" fmla="*/ 104681 h 104696"/>
                <a:gd name="connsiteX9" fmla="*/ 3788 w 87973"/>
                <a:gd name="connsiteY9" fmla="*/ 92749 h 104696"/>
                <a:gd name="connsiteX10" fmla="*/ 9279 w 87973"/>
                <a:gd name="connsiteY10" fmla="*/ 71044 h 104696"/>
                <a:gd name="connsiteX11" fmla="*/ 30791 w 87973"/>
                <a:gd name="connsiteY11" fmla="*/ 46555 h 104696"/>
                <a:gd name="connsiteX12" fmla="*/ 41573 w 87973"/>
                <a:gd name="connsiteY12" fmla="*/ 27010 h 104696"/>
                <a:gd name="connsiteX13" fmla="*/ 38147 w 87973"/>
                <a:gd name="connsiteY13" fmla="*/ 20703 h 10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73" h="104696">
                  <a:moveTo>
                    <a:pt x="38046" y="20703"/>
                  </a:moveTo>
                  <a:lnTo>
                    <a:pt x="362" y="20703"/>
                  </a:lnTo>
                  <a:cubicBezTo>
                    <a:pt x="362" y="15873"/>
                    <a:pt x="-545" y="12578"/>
                    <a:pt x="513" y="11214"/>
                  </a:cubicBezTo>
                  <a:cubicBezTo>
                    <a:pt x="12957" y="-4979"/>
                    <a:pt x="46913" y="-3275"/>
                    <a:pt x="57241" y="13998"/>
                  </a:cubicBezTo>
                  <a:cubicBezTo>
                    <a:pt x="63740" y="24851"/>
                    <a:pt x="62682" y="36101"/>
                    <a:pt x="56133" y="46271"/>
                  </a:cubicBezTo>
                  <a:cubicBezTo>
                    <a:pt x="49381" y="56783"/>
                    <a:pt x="41925" y="66726"/>
                    <a:pt x="32957" y="79510"/>
                  </a:cubicBezTo>
                  <a:cubicBezTo>
                    <a:pt x="51799" y="82919"/>
                    <a:pt x="70995" y="76385"/>
                    <a:pt x="87973" y="92180"/>
                  </a:cubicBezTo>
                  <a:cubicBezTo>
                    <a:pt x="82582" y="95646"/>
                    <a:pt x="78804" y="99965"/>
                    <a:pt x="74672" y="100476"/>
                  </a:cubicBezTo>
                  <a:cubicBezTo>
                    <a:pt x="56587" y="102692"/>
                    <a:pt x="38399" y="104908"/>
                    <a:pt x="20263" y="104681"/>
                  </a:cubicBezTo>
                  <a:cubicBezTo>
                    <a:pt x="14468" y="104624"/>
                    <a:pt x="5551" y="98431"/>
                    <a:pt x="3788" y="92749"/>
                  </a:cubicBezTo>
                  <a:cubicBezTo>
                    <a:pt x="1924" y="86840"/>
                    <a:pt x="5400" y="76896"/>
                    <a:pt x="9279" y="71044"/>
                  </a:cubicBezTo>
                  <a:cubicBezTo>
                    <a:pt x="15274" y="61896"/>
                    <a:pt x="24090" y="55192"/>
                    <a:pt x="30791" y="46555"/>
                  </a:cubicBezTo>
                  <a:cubicBezTo>
                    <a:pt x="35225" y="40873"/>
                    <a:pt x="38046" y="33544"/>
                    <a:pt x="41573" y="27010"/>
                  </a:cubicBezTo>
                  <a:cubicBezTo>
                    <a:pt x="40415" y="24907"/>
                    <a:pt x="39305" y="22805"/>
                    <a:pt x="38147" y="207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2539340A-03ED-B946-F081-ABD7950483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3030" y="93641"/>
              <a:ext cx="80465" cy="134941"/>
            </a:xfrm>
            <a:custGeom>
              <a:avLst/>
              <a:gdLst>
                <a:gd name="connsiteX0" fmla="*/ 31647 w 80465"/>
                <a:gd name="connsiteY0" fmla="*/ 17439 h 134941"/>
                <a:gd name="connsiteX1" fmla="*/ 7011 w 80465"/>
                <a:gd name="connsiteY1" fmla="*/ 35337 h 134941"/>
                <a:gd name="connsiteX2" fmla="*/ 25249 w 80465"/>
                <a:gd name="connsiteY2" fmla="*/ 1416 h 134941"/>
                <a:gd name="connsiteX3" fmla="*/ 55477 w 80465"/>
                <a:gd name="connsiteY3" fmla="*/ 20109 h 134941"/>
                <a:gd name="connsiteX4" fmla="*/ 49784 w 80465"/>
                <a:gd name="connsiteY4" fmla="*/ 60564 h 134941"/>
                <a:gd name="connsiteX5" fmla="*/ 25350 w 80465"/>
                <a:gd name="connsiteY5" fmla="*/ 113974 h 134941"/>
                <a:gd name="connsiteX6" fmla="*/ 80466 w 80465"/>
                <a:gd name="connsiteY6" fmla="*/ 113974 h 134941"/>
                <a:gd name="connsiteX7" fmla="*/ 68627 w 80465"/>
                <a:gd name="connsiteY7" fmla="*/ 127553 h 134941"/>
                <a:gd name="connsiteX8" fmla="*/ 17037 w 80465"/>
                <a:gd name="connsiteY8" fmla="*/ 134940 h 134941"/>
                <a:gd name="connsiteX9" fmla="*/ 3636 w 80465"/>
                <a:gd name="connsiteY9" fmla="*/ 106019 h 134941"/>
                <a:gd name="connsiteX10" fmla="*/ 18851 w 80465"/>
                <a:gd name="connsiteY10" fmla="*/ 78973 h 134941"/>
                <a:gd name="connsiteX11" fmla="*/ 36181 w 80465"/>
                <a:gd name="connsiteY11" fmla="*/ 39371 h 134941"/>
                <a:gd name="connsiteX12" fmla="*/ 36484 w 80465"/>
                <a:gd name="connsiteY12" fmla="*/ 21018 h 134941"/>
                <a:gd name="connsiteX13" fmla="*/ 31597 w 80465"/>
                <a:gd name="connsiteY13" fmla="*/ 17382 h 1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465" h="134941">
                  <a:moveTo>
                    <a:pt x="31647" y="17439"/>
                  </a:moveTo>
                  <a:cubicBezTo>
                    <a:pt x="23486" y="23348"/>
                    <a:pt x="15374" y="29257"/>
                    <a:pt x="7011" y="35337"/>
                  </a:cubicBezTo>
                  <a:cubicBezTo>
                    <a:pt x="2981" y="19712"/>
                    <a:pt x="10437" y="6473"/>
                    <a:pt x="25249" y="1416"/>
                  </a:cubicBezTo>
                  <a:cubicBezTo>
                    <a:pt x="39204" y="-3414"/>
                    <a:pt x="54318" y="4427"/>
                    <a:pt x="55477" y="20109"/>
                  </a:cubicBezTo>
                  <a:cubicBezTo>
                    <a:pt x="56434" y="33405"/>
                    <a:pt x="54067" y="48007"/>
                    <a:pt x="49784" y="60564"/>
                  </a:cubicBezTo>
                  <a:cubicBezTo>
                    <a:pt x="43839" y="77951"/>
                    <a:pt x="34720" y="93917"/>
                    <a:pt x="25350" y="113974"/>
                  </a:cubicBezTo>
                  <a:lnTo>
                    <a:pt x="80466" y="113974"/>
                  </a:lnTo>
                  <a:cubicBezTo>
                    <a:pt x="73967" y="121644"/>
                    <a:pt x="71649" y="126928"/>
                    <a:pt x="68627" y="127553"/>
                  </a:cubicBezTo>
                  <a:cubicBezTo>
                    <a:pt x="51548" y="130849"/>
                    <a:pt x="34267" y="135053"/>
                    <a:pt x="17037" y="134940"/>
                  </a:cubicBezTo>
                  <a:cubicBezTo>
                    <a:pt x="513" y="134826"/>
                    <a:pt x="-4072" y="123235"/>
                    <a:pt x="3636" y="106019"/>
                  </a:cubicBezTo>
                  <a:cubicBezTo>
                    <a:pt x="7868" y="96530"/>
                    <a:pt x="14266" y="88292"/>
                    <a:pt x="18851" y="78973"/>
                  </a:cubicBezTo>
                  <a:cubicBezTo>
                    <a:pt x="25148" y="66076"/>
                    <a:pt x="31244" y="53007"/>
                    <a:pt x="36181" y="39371"/>
                  </a:cubicBezTo>
                  <a:cubicBezTo>
                    <a:pt x="38096" y="34087"/>
                    <a:pt x="36484" y="27212"/>
                    <a:pt x="36484" y="21018"/>
                  </a:cubicBezTo>
                  <a:cubicBezTo>
                    <a:pt x="34872" y="19825"/>
                    <a:pt x="33209" y="18632"/>
                    <a:pt x="31597" y="173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3B116E0-88E0-98BD-3990-06255DF2C9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729" y="2096866"/>
              <a:ext cx="62083" cy="172797"/>
            </a:xfrm>
            <a:custGeom>
              <a:avLst/>
              <a:gdLst>
                <a:gd name="connsiteX0" fmla="*/ 56945 w 62083"/>
                <a:gd name="connsiteY0" fmla="*/ 9114 h 172797"/>
                <a:gd name="connsiteX1" fmla="*/ 25457 w 62083"/>
                <a:gd name="connsiteY1" fmla="*/ 89057 h 172797"/>
                <a:gd name="connsiteX2" fmla="*/ 62083 w 62083"/>
                <a:gd name="connsiteY2" fmla="*/ 168944 h 172797"/>
                <a:gd name="connsiteX3" fmla="*/ 34727 w 62083"/>
                <a:gd name="connsiteY3" fmla="*/ 164569 h 172797"/>
                <a:gd name="connsiteX4" fmla="*/ 6061 w 62083"/>
                <a:gd name="connsiteY4" fmla="*/ 52353 h 172797"/>
                <a:gd name="connsiteX5" fmla="*/ 34475 w 62083"/>
                <a:gd name="connsiteY5" fmla="*/ 6614 h 172797"/>
                <a:gd name="connsiteX6" fmla="*/ 56894 w 62083"/>
                <a:gd name="connsiteY6" fmla="*/ 9114 h 17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83" h="172797">
                  <a:moveTo>
                    <a:pt x="56945" y="9114"/>
                  </a:moveTo>
                  <a:cubicBezTo>
                    <a:pt x="37347" y="30989"/>
                    <a:pt x="24399" y="56500"/>
                    <a:pt x="25457" y="89057"/>
                  </a:cubicBezTo>
                  <a:cubicBezTo>
                    <a:pt x="26516" y="121558"/>
                    <a:pt x="44501" y="144569"/>
                    <a:pt x="62083" y="168944"/>
                  </a:cubicBezTo>
                  <a:cubicBezTo>
                    <a:pt x="49841" y="177183"/>
                    <a:pt x="42133" y="170535"/>
                    <a:pt x="34727" y="164569"/>
                  </a:cubicBezTo>
                  <a:cubicBezTo>
                    <a:pt x="4903" y="140478"/>
                    <a:pt x="-8851" y="90705"/>
                    <a:pt x="6061" y="52353"/>
                  </a:cubicBezTo>
                  <a:cubicBezTo>
                    <a:pt x="12561" y="35591"/>
                    <a:pt x="23644" y="20648"/>
                    <a:pt x="34475" y="6614"/>
                  </a:cubicBezTo>
                  <a:cubicBezTo>
                    <a:pt x="39765" y="-204"/>
                    <a:pt x="49388" y="-4977"/>
                    <a:pt x="56894" y="9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B1C7EEFB-6776-5ADD-6D65-A4A0178954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59149" y="2486323"/>
              <a:ext cx="43360" cy="215228"/>
            </a:xfrm>
            <a:custGeom>
              <a:avLst/>
              <a:gdLst>
                <a:gd name="connsiteX0" fmla="*/ 8968 w 43360"/>
                <a:gd name="connsiteY0" fmla="*/ 0 h 215228"/>
                <a:gd name="connsiteX1" fmla="*/ 22318 w 43360"/>
                <a:gd name="connsiteY1" fmla="*/ 16875 h 215228"/>
                <a:gd name="connsiteX2" fmla="*/ 31941 w 43360"/>
                <a:gd name="connsiteY2" fmla="*/ 181876 h 215228"/>
                <a:gd name="connsiteX3" fmla="*/ 21109 w 43360"/>
                <a:gd name="connsiteY3" fmla="*/ 203069 h 215228"/>
                <a:gd name="connsiteX4" fmla="*/ 4333 w 43360"/>
                <a:gd name="connsiteY4" fmla="*/ 215229 h 215228"/>
                <a:gd name="connsiteX5" fmla="*/ 0 w 43360"/>
                <a:gd name="connsiteY5" fmla="*/ 211536 h 215228"/>
                <a:gd name="connsiteX6" fmla="*/ 3779 w 43360"/>
                <a:gd name="connsiteY6" fmla="*/ 194376 h 215228"/>
                <a:gd name="connsiteX7" fmla="*/ 9018 w 43360"/>
                <a:gd name="connsiteY7" fmla="*/ 31364 h 215228"/>
                <a:gd name="connsiteX8" fmla="*/ 2368 w 43360"/>
                <a:gd name="connsiteY8" fmla="*/ 4205 h 215228"/>
                <a:gd name="connsiteX9" fmla="*/ 9018 w 43360"/>
                <a:gd name="connsiteY9" fmla="*/ 0 h 2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60" h="215228">
                  <a:moveTo>
                    <a:pt x="8968" y="0"/>
                  </a:moveTo>
                  <a:cubicBezTo>
                    <a:pt x="13502" y="5568"/>
                    <a:pt x="19497" y="10341"/>
                    <a:pt x="22318" y="16875"/>
                  </a:cubicBezTo>
                  <a:cubicBezTo>
                    <a:pt x="45292" y="70285"/>
                    <a:pt x="50884" y="125342"/>
                    <a:pt x="31941" y="181876"/>
                  </a:cubicBezTo>
                  <a:cubicBezTo>
                    <a:pt x="29422" y="189433"/>
                    <a:pt x="25895" y="197217"/>
                    <a:pt x="21109" y="203069"/>
                  </a:cubicBezTo>
                  <a:cubicBezTo>
                    <a:pt x="16726" y="208410"/>
                    <a:pt x="10026" y="211251"/>
                    <a:pt x="4333" y="215229"/>
                  </a:cubicBezTo>
                  <a:cubicBezTo>
                    <a:pt x="2871" y="213979"/>
                    <a:pt x="1461" y="212786"/>
                    <a:pt x="0" y="211536"/>
                  </a:cubicBezTo>
                  <a:cubicBezTo>
                    <a:pt x="1209" y="205797"/>
                    <a:pt x="1411" y="199433"/>
                    <a:pt x="3779" y="194376"/>
                  </a:cubicBezTo>
                  <a:cubicBezTo>
                    <a:pt x="28716" y="140910"/>
                    <a:pt x="25190" y="86421"/>
                    <a:pt x="9018" y="31364"/>
                  </a:cubicBezTo>
                  <a:cubicBezTo>
                    <a:pt x="6398" y="22443"/>
                    <a:pt x="4584" y="13239"/>
                    <a:pt x="2368" y="4205"/>
                  </a:cubicBezTo>
                  <a:cubicBezTo>
                    <a:pt x="4584" y="2784"/>
                    <a:pt x="6801" y="1420"/>
                    <a:pt x="901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51527E5-7D48-DED8-9FD6-B3FEDC1F6D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4527" y="782848"/>
              <a:ext cx="60121" cy="134209"/>
            </a:xfrm>
            <a:custGeom>
              <a:avLst/>
              <a:gdLst>
                <a:gd name="connsiteX0" fmla="*/ 33967 w 60121"/>
                <a:gd name="connsiteY0" fmla="*/ 20395 h 134209"/>
                <a:gd name="connsiteX1" fmla="*/ 24999 w 60121"/>
                <a:gd name="connsiteY1" fmla="*/ 43748 h 134209"/>
                <a:gd name="connsiteX2" fmla="*/ 16938 w 60121"/>
                <a:gd name="connsiteY2" fmla="*/ 49600 h 134209"/>
                <a:gd name="connsiteX3" fmla="*/ 9885 w 60121"/>
                <a:gd name="connsiteY3" fmla="*/ 41986 h 134209"/>
                <a:gd name="connsiteX4" fmla="*/ 35629 w 60121"/>
                <a:gd name="connsiteY4" fmla="*/ 111 h 134209"/>
                <a:gd name="connsiteX5" fmla="*/ 60013 w 60121"/>
                <a:gd name="connsiteY5" fmla="*/ 27498 h 134209"/>
                <a:gd name="connsiteX6" fmla="*/ 50189 w 60121"/>
                <a:gd name="connsiteY6" fmla="*/ 67555 h 134209"/>
                <a:gd name="connsiteX7" fmla="*/ 38249 w 60121"/>
                <a:gd name="connsiteY7" fmla="*/ 91134 h 134209"/>
                <a:gd name="connsiteX8" fmla="*/ 24595 w 60121"/>
                <a:gd name="connsiteY8" fmla="*/ 113010 h 134209"/>
                <a:gd name="connsiteX9" fmla="*/ 42178 w 60121"/>
                <a:gd name="connsiteY9" fmla="*/ 117385 h 134209"/>
                <a:gd name="connsiteX10" fmla="*/ 57947 w 60121"/>
                <a:gd name="connsiteY10" fmla="*/ 124316 h 134209"/>
                <a:gd name="connsiteX11" fmla="*/ 10540 w 60121"/>
                <a:gd name="connsiteY11" fmla="*/ 132271 h 134209"/>
                <a:gd name="connsiteX12" fmla="*/ 4293 w 60121"/>
                <a:gd name="connsiteY12" fmla="*/ 104714 h 134209"/>
                <a:gd name="connsiteX13" fmla="*/ 31598 w 60121"/>
                <a:gd name="connsiteY13" fmla="*/ 59941 h 134209"/>
                <a:gd name="connsiteX14" fmla="*/ 39307 w 60121"/>
                <a:gd name="connsiteY14" fmla="*/ 22782 h 134209"/>
                <a:gd name="connsiteX15" fmla="*/ 33967 w 60121"/>
                <a:gd name="connsiteY15" fmla="*/ 20339 h 1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121" h="134209">
                  <a:moveTo>
                    <a:pt x="33967" y="20395"/>
                  </a:moveTo>
                  <a:cubicBezTo>
                    <a:pt x="31044" y="28236"/>
                    <a:pt x="28576" y="36305"/>
                    <a:pt x="24999" y="43748"/>
                  </a:cubicBezTo>
                  <a:cubicBezTo>
                    <a:pt x="23588" y="46702"/>
                    <a:pt x="19457" y="49941"/>
                    <a:pt x="16938" y="49600"/>
                  </a:cubicBezTo>
                  <a:cubicBezTo>
                    <a:pt x="14268" y="49259"/>
                    <a:pt x="10690" y="45225"/>
                    <a:pt x="9885" y="41986"/>
                  </a:cubicBezTo>
                  <a:cubicBezTo>
                    <a:pt x="5250" y="24316"/>
                    <a:pt x="19457" y="1702"/>
                    <a:pt x="35629" y="111"/>
                  </a:cubicBezTo>
                  <a:cubicBezTo>
                    <a:pt x="49785" y="-1253"/>
                    <a:pt x="61373" y="10054"/>
                    <a:pt x="60013" y="27498"/>
                  </a:cubicBezTo>
                  <a:cubicBezTo>
                    <a:pt x="58955" y="41077"/>
                    <a:pt x="54471" y="54600"/>
                    <a:pt x="50189" y="67555"/>
                  </a:cubicBezTo>
                  <a:cubicBezTo>
                    <a:pt x="47418" y="75964"/>
                    <a:pt x="42531" y="83521"/>
                    <a:pt x="38249" y="91134"/>
                  </a:cubicBezTo>
                  <a:cubicBezTo>
                    <a:pt x="34369" y="98009"/>
                    <a:pt x="29936" y="104487"/>
                    <a:pt x="24595" y="113010"/>
                  </a:cubicBezTo>
                  <a:cubicBezTo>
                    <a:pt x="31497" y="114714"/>
                    <a:pt x="36838" y="115964"/>
                    <a:pt x="42178" y="117385"/>
                  </a:cubicBezTo>
                  <a:cubicBezTo>
                    <a:pt x="47468" y="118805"/>
                    <a:pt x="52758" y="120510"/>
                    <a:pt x="57947" y="124316"/>
                  </a:cubicBezTo>
                  <a:cubicBezTo>
                    <a:pt x="43035" y="135794"/>
                    <a:pt x="26560" y="135510"/>
                    <a:pt x="10540" y="132271"/>
                  </a:cubicBezTo>
                  <a:cubicBezTo>
                    <a:pt x="-796" y="129998"/>
                    <a:pt x="-3164" y="117385"/>
                    <a:pt x="4293" y="104714"/>
                  </a:cubicBezTo>
                  <a:cubicBezTo>
                    <a:pt x="13160" y="89657"/>
                    <a:pt x="22983" y="75225"/>
                    <a:pt x="31598" y="59941"/>
                  </a:cubicBezTo>
                  <a:cubicBezTo>
                    <a:pt x="37896" y="48748"/>
                    <a:pt x="41725" y="36305"/>
                    <a:pt x="39307" y="22782"/>
                  </a:cubicBezTo>
                  <a:cubicBezTo>
                    <a:pt x="37543" y="21986"/>
                    <a:pt x="35730" y="21134"/>
                    <a:pt x="33967" y="20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0F4D89DD-F25A-4637-5287-21B8AC2281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66123" y="1347175"/>
              <a:ext cx="58892" cy="194693"/>
            </a:xfrm>
            <a:custGeom>
              <a:avLst/>
              <a:gdLst>
                <a:gd name="connsiteX0" fmla="*/ 58842 w 58892"/>
                <a:gd name="connsiteY0" fmla="*/ 4652 h 194693"/>
                <a:gd name="connsiteX1" fmla="*/ 23677 w 58892"/>
                <a:gd name="connsiteY1" fmla="*/ 98403 h 194693"/>
                <a:gd name="connsiteX2" fmla="*/ 40051 w 58892"/>
                <a:gd name="connsiteY2" fmla="*/ 194426 h 194693"/>
                <a:gd name="connsiteX3" fmla="*/ 14306 w 58892"/>
                <a:gd name="connsiteY3" fmla="*/ 179426 h 194693"/>
                <a:gd name="connsiteX4" fmla="*/ 49 w 58892"/>
                <a:gd name="connsiteY4" fmla="*/ 118630 h 194693"/>
                <a:gd name="connsiteX5" fmla="*/ 30982 w 58892"/>
                <a:gd name="connsiteY5" fmla="*/ 12720 h 194693"/>
                <a:gd name="connsiteX6" fmla="*/ 58893 w 58892"/>
                <a:gd name="connsiteY6" fmla="*/ 4652 h 1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92" h="194693">
                  <a:moveTo>
                    <a:pt x="58842" y="4652"/>
                  </a:moveTo>
                  <a:cubicBezTo>
                    <a:pt x="39094" y="33630"/>
                    <a:pt x="28967" y="64880"/>
                    <a:pt x="23677" y="98403"/>
                  </a:cubicBezTo>
                  <a:cubicBezTo>
                    <a:pt x="18337" y="131982"/>
                    <a:pt x="28766" y="162665"/>
                    <a:pt x="40051" y="194426"/>
                  </a:cubicBezTo>
                  <a:cubicBezTo>
                    <a:pt x="25642" y="196301"/>
                    <a:pt x="19697" y="188006"/>
                    <a:pt x="14306" y="179426"/>
                  </a:cubicBezTo>
                  <a:cubicBezTo>
                    <a:pt x="2819" y="161244"/>
                    <a:pt x="-455" y="140505"/>
                    <a:pt x="49" y="118630"/>
                  </a:cubicBezTo>
                  <a:cubicBezTo>
                    <a:pt x="905" y="79766"/>
                    <a:pt x="10477" y="44141"/>
                    <a:pt x="30982" y="12720"/>
                  </a:cubicBezTo>
                  <a:cubicBezTo>
                    <a:pt x="36977" y="3459"/>
                    <a:pt x="44031" y="-5859"/>
                    <a:pt x="58893" y="4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0C17B7E3-CD32-7B69-10AE-C09849DE3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16579" y="5746970"/>
              <a:ext cx="101667" cy="65799"/>
            </a:xfrm>
            <a:custGeom>
              <a:avLst/>
              <a:gdLst>
                <a:gd name="connsiteX0" fmla="*/ 62677 w 101667"/>
                <a:gd name="connsiteY0" fmla="*/ 28296 h 65799"/>
                <a:gd name="connsiteX1" fmla="*/ 71494 w 101667"/>
                <a:gd name="connsiteY1" fmla="*/ 14773 h 65799"/>
                <a:gd name="connsiteX2" fmla="*/ 100714 w 101667"/>
                <a:gd name="connsiteY2" fmla="*/ 23125 h 65799"/>
                <a:gd name="connsiteX3" fmla="*/ 101067 w 101667"/>
                <a:gd name="connsiteY3" fmla="*/ 52671 h 65799"/>
                <a:gd name="connsiteX4" fmla="*/ 82073 w 101667"/>
                <a:gd name="connsiteY4" fmla="*/ 42841 h 65799"/>
                <a:gd name="connsiteX5" fmla="*/ 38495 w 101667"/>
                <a:gd name="connsiteY5" fmla="*/ 43409 h 65799"/>
                <a:gd name="connsiteX6" fmla="*/ 26554 w 101667"/>
                <a:gd name="connsiteY6" fmla="*/ 60284 h 65799"/>
                <a:gd name="connsiteX7" fmla="*/ 4387 w 101667"/>
                <a:gd name="connsiteY7" fmla="*/ 54603 h 65799"/>
                <a:gd name="connsiteX8" fmla="*/ 4 w 101667"/>
                <a:gd name="connsiteY8" fmla="*/ 8636 h 65799"/>
                <a:gd name="connsiteX9" fmla="*/ 6201 w 101667"/>
                <a:gd name="connsiteY9" fmla="*/ 0 h 65799"/>
                <a:gd name="connsiteX10" fmla="*/ 14766 w 101667"/>
                <a:gd name="connsiteY10" fmla="*/ 8750 h 65799"/>
                <a:gd name="connsiteX11" fmla="*/ 19098 w 101667"/>
                <a:gd name="connsiteY11" fmla="*/ 37500 h 65799"/>
                <a:gd name="connsiteX12" fmla="*/ 27713 w 101667"/>
                <a:gd name="connsiteY12" fmla="*/ 18409 h 65799"/>
                <a:gd name="connsiteX13" fmla="*/ 42928 w 101667"/>
                <a:gd name="connsiteY13" fmla="*/ 3239 h 65799"/>
                <a:gd name="connsiteX14" fmla="*/ 58042 w 101667"/>
                <a:gd name="connsiteY14" fmla="*/ 18352 h 65799"/>
                <a:gd name="connsiteX15" fmla="*/ 62728 w 101667"/>
                <a:gd name="connsiteY15" fmla="*/ 28239 h 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67" h="65799">
                  <a:moveTo>
                    <a:pt x="62677" y="28296"/>
                  </a:moveTo>
                  <a:cubicBezTo>
                    <a:pt x="66456" y="22387"/>
                    <a:pt x="68622" y="18182"/>
                    <a:pt x="71494" y="14773"/>
                  </a:cubicBezTo>
                  <a:cubicBezTo>
                    <a:pt x="82779" y="1364"/>
                    <a:pt x="97137" y="5000"/>
                    <a:pt x="100714" y="23125"/>
                  </a:cubicBezTo>
                  <a:cubicBezTo>
                    <a:pt x="102628" y="32898"/>
                    <a:pt x="101067" y="43523"/>
                    <a:pt x="101067" y="52671"/>
                  </a:cubicBezTo>
                  <a:cubicBezTo>
                    <a:pt x="88623" y="59319"/>
                    <a:pt x="88220" y="45568"/>
                    <a:pt x="82073" y="42841"/>
                  </a:cubicBezTo>
                  <a:cubicBezTo>
                    <a:pt x="62223" y="65796"/>
                    <a:pt x="58495" y="65909"/>
                    <a:pt x="38495" y="43409"/>
                  </a:cubicBezTo>
                  <a:cubicBezTo>
                    <a:pt x="34514" y="49148"/>
                    <a:pt x="31139" y="55455"/>
                    <a:pt x="26554" y="60284"/>
                  </a:cubicBezTo>
                  <a:cubicBezTo>
                    <a:pt x="17990" y="69262"/>
                    <a:pt x="7209" y="67216"/>
                    <a:pt x="4387" y="54603"/>
                  </a:cubicBezTo>
                  <a:cubicBezTo>
                    <a:pt x="1062" y="39773"/>
                    <a:pt x="760" y="24034"/>
                    <a:pt x="4" y="8636"/>
                  </a:cubicBezTo>
                  <a:cubicBezTo>
                    <a:pt x="-147" y="5909"/>
                    <a:pt x="4035" y="2897"/>
                    <a:pt x="6201" y="0"/>
                  </a:cubicBezTo>
                  <a:cubicBezTo>
                    <a:pt x="9174" y="2897"/>
                    <a:pt x="13758" y="5170"/>
                    <a:pt x="14766" y="8750"/>
                  </a:cubicBezTo>
                  <a:cubicBezTo>
                    <a:pt x="16982" y="16420"/>
                    <a:pt x="17335" y="24773"/>
                    <a:pt x="19098" y="37500"/>
                  </a:cubicBezTo>
                  <a:cubicBezTo>
                    <a:pt x="23028" y="28807"/>
                    <a:pt x="25446" y="23636"/>
                    <a:pt x="27713" y="18409"/>
                  </a:cubicBezTo>
                  <a:cubicBezTo>
                    <a:pt x="30937" y="10966"/>
                    <a:pt x="33809" y="2841"/>
                    <a:pt x="42928" y="3239"/>
                  </a:cubicBezTo>
                  <a:cubicBezTo>
                    <a:pt x="51392" y="3636"/>
                    <a:pt x="55825" y="9602"/>
                    <a:pt x="58042" y="18352"/>
                  </a:cubicBezTo>
                  <a:cubicBezTo>
                    <a:pt x="58596" y="20625"/>
                    <a:pt x="60007" y="22614"/>
                    <a:pt x="62728" y="28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E4F9F95-BD93-B7B2-C103-26EFAC122D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70632" y="6560461"/>
              <a:ext cx="97225" cy="101891"/>
            </a:xfrm>
            <a:custGeom>
              <a:avLst/>
              <a:gdLst>
                <a:gd name="connsiteX0" fmla="*/ 51430 w 97225"/>
                <a:gd name="connsiteY0" fmla="*/ 75946 h 101891"/>
                <a:gd name="connsiteX1" fmla="*/ 97226 w 97225"/>
                <a:gd name="connsiteY1" fmla="*/ 86344 h 101891"/>
                <a:gd name="connsiteX2" fmla="*/ 87452 w 97225"/>
                <a:gd name="connsiteY2" fmla="*/ 97707 h 101891"/>
                <a:gd name="connsiteX3" fmla="*/ 35662 w 97225"/>
                <a:gd name="connsiteY3" fmla="*/ 101173 h 101891"/>
                <a:gd name="connsiteX4" fmla="*/ 27298 w 97225"/>
                <a:gd name="connsiteY4" fmla="*/ 64412 h 101891"/>
                <a:gd name="connsiteX5" fmla="*/ 42613 w 97225"/>
                <a:gd name="connsiteY5" fmla="*/ 46912 h 101891"/>
                <a:gd name="connsiteX6" fmla="*/ 51028 w 97225"/>
                <a:gd name="connsiteY6" fmla="*/ 23957 h 101891"/>
                <a:gd name="connsiteX7" fmla="*/ 23872 w 97225"/>
                <a:gd name="connsiteY7" fmla="*/ 24582 h 101891"/>
                <a:gd name="connsiteX8" fmla="*/ 10421 w 97225"/>
                <a:gd name="connsiteY8" fmla="*/ 32650 h 101891"/>
                <a:gd name="connsiteX9" fmla="*/ 949 w 97225"/>
                <a:gd name="connsiteY9" fmla="*/ 30434 h 101891"/>
                <a:gd name="connsiteX10" fmla="*/ 1453 w 97225"/>
                <a:gd name="connsiteY10" fmla="*/ 19469 h 101891"/>
                <a:gd name="connsiteX11" fmla="*/ 57073 w 97225"/>
                <a:gd name="connsiteY11" fmla="*/ 3332 h 101891"/>
                <a:gd name="connsiteX12" fmla="*/ 68711 w 97225"/>
                <a:gd name="connsiteY12" fmla="*/ 32139 h 101891"/>
                <a:gd name="connsiteX13" fmla="*/ 51380 w 97225"/>
                <a:gd name="connsiteY13" fmla="*/ 75946 h 10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225" h="101891">
                  <a:moveTo>
                    <a:pt x="51430" y="75946"/>
                  </a:moveTo>
                  <a:cubicBezTo>
                    <a:pt x="65234" y="83105"/>
                    <a:pt x="81910" y="73105"/>
                    <a:pt x="97226" y="86344"/>
                  </a:cubicBezTo>
                  <a:cubicBezTo>
                    <a:pt x="93548" y="90776"/>
                    <a:pt x="90828" y="97253"/>
                    <a:pt x="87452" y="97707"/>
                  </a:cubicBezTo>
                  <a:cubicBezTo>
                    <a:pt x="70272" y="99980"/>
                    <a:pt x="52589" y="103389"/>
                    <a:pt x="35662" y="101173"/>
                  </a:cubicBezTo>
                  <a:cubicBezTo>
                    <a:pt x="17827" y="98787"/>
                    <a:pt x="14401" y="79583"/>
                    <a:pt x="27298" y="64412"/>
                  </a:cubicBezTo>
                  <a:cubicBezTo>
                    <a:pt x="32336" y="58503"/>
                    <a:pt x="38684" y="53616"/>
                    <a:pt x="42613" y="46912"/>
                  </a:cubicBezTo>
                  <a:cubicBezTo>
                    <a:pt x="46644" y="39980"/>
                    <a:pt x="48458" y="31344"/>
                    <a:pt x="51028" y="23957"/>
                  </a:cubicBezTo>
                  <a:cubicBezTo>
                    <a:pt x="39692" y="15377"/>
                    <a:pt x="31732" y="20605"/>
                    <a:pt x="23872" y="24582"/>
                  </a:cubicBezTo>
                  <a:cubicBezTo>
                    <a:pt x="19238" y="26968"/>
                    <a:pt x="15156" y="31002"/>
                    <a:pt x="10421" y="32650"/>
                  </a:cubicBezTo>
                  <a:cubicBezTo>
                    <a:pt x="7549" y="33617"/>
                    <a:pt x="2461" y="32650"/>
                    <a:pt x="949" y="30434"/>
                  </a:cubicBezTo>
                  <a:cubicBezTo>
                    <a:pt x="-612" y="28161"/>
                    <a:pt x="-109" y="22366"/>
                    <a:pt x="1453" y="19469"/>
                  </a:cubicBezTo>
                  <a:cubicBezTo>
                    <a:pt x="10018" y="3673"/>
                    <a:pt x="42312" y="-5248"/>
                    <a:pt x="57073" y="3332"/>
                  </a:cubicBezTo>
                  <a:cubicBezTo>
                    <a:pt x="67753" y="9582"/>
                    <a:pt x="72137" y="20151"/>
                    <a:pt x="68711" y="32139"/>
                  </a:cubicBezTo>
                  <a:cubicBezTo>
                    <a:pt x="64580" y="46684"/>
                    <a:pt x="57778" y="60207"/>
                    <a:pt x="51380" y="759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D5A54AB9-AF88-4F70-7DDC-141EFB4E87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2366" y="4852304"/>
              <a:ext cx="80310" cy="137433"/>
            </a:xfrm>
            <a:custGeom>
              <a:avLst/>
              <a:gdLst>
                <a:gd name="connsiteX0" fmla="*/ 45901 w 80310"/>
                <a:gd name="connsiteY0" fmla="*/ 113921 h 137433"/>
                <a:gd name="connsiteX1" fmla="*/ 78396 w 80310"/>
                <a:gd name="connsiteY1" fmla="*/ 125569 h 137433"/>
                <a:gd name="connsiteX2" fmla="*/ 80311 w 80310"/>
                <a:gd name="connsiteY2" fmla="*/ 129717 h 137433"/>
                <a:gd name="connsiteX3" fmla="*/ 25346 w 80310"/>
                <a:gd name="connsiteY3" fmla="*/ 124603 h 137433"/>
                <a:gd name="connsiteX4" fmla="*/ 10182 w 80310"/>
                <a:gd name="connsiteY4" fmla="*/ 89262 h 137433"/>
                <a:gd name="connsiteX5" fmla="*/ 1869 w 80310"/>
                <a:gd name="connsiteY5" fmla="*/ 28296 h 137433"/>
                <a:gd name="connsiteX6" fmla="*/ 207 w 80310"/>
                <a:gd name="connsiteY6" fmla="*/ 13693 h 137433"/>
                <a:gd name="connsiteX7" fmla="*/ 6655 w 80310"/>
                <a:gd name="connsiteY7" fmla="*/ 0 h 137433"/>
                <a:gd name="connsiteX8" fmla="*/ 17789 w 80310"/>
                <a:gd name="connsiteY8" fmla="*/ 9659 h 137433"/>
                <a:gd name="connsiteX9" fmla="*/ 23129 w 80310"/>
                <a:gd name="connsiteY9" fmla="*/ 30909 h 137433"/>
                <a:gd name="connsiteX10" fmla="*/ 31795 w 80310"/>
                <a:gd name="connsiteY10" fmla="*/ 97500 h 137433"/>
                <a:gd name="connsiteX11" fmla="*/ 55020 w 80310"/>
                <a:gd name="connsiteY11" fmla="*/ 71080 h 137433"/>
                <a:gd name="connsiteX12" fmla="*/ 75474 w 80310"/>
                <a:gd name="connsiteY12" fmla="*/ 72955 h 137433"/>
                <a:gd name="connsiteX13" fmla="*/ 45800 w 80310"/>
                <a:gd name="connsiteY13" fmla="*/ 113978 h 1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310" h="137433">
                  <a:moveTo>
                    <a:pt x="45901" y="113921"/>
                  </a:moveTo>
                  <a:cubicBezTo>
                    <a:pt x="58094" y="118239"/>
                    <a:pt x="68270" y="121705"/>
                    <a:pt x="78396" y="125569"/>
                  </a:cubicBezTo>
                  <a:cubicBezTo>
                    <a:pt x="79354" y="125910"/>
                    <a:pt x="79706" y="128296"/>
                    <a:pt x="80311" y="129717"/>
                  </a:cubicBezTo>
                  <a:cubicBezTo>
                    <a:pt x="61822" y="142274"/>
                    <a:pt x="40107" y="138751"/>
                    <a:pt x="25346" y="124603"/>
                  </a:cubicBezTo>
                  <a:cubicBezTo>
                    <a:pt x="14968" y="114660"/>
                    <a:pt x="11492" y="103580"/>
                    <a:pt x="10182" y="89262"/>
                  </a:cubicBezTo>
                  <a:cubicBezTo>
                    <a:pt x="8318" y="68864"/>
                    <a:pt x="4741" y="48637"/>
                    <a:pt x="1869" y="28296"/>
                  </a:cubicBezTo>
                  <a:cubicBezTo>
                    <a:pt x="1164" y="23409"/>
                    <a:pt x="-599" y="18295"/>
                    <a:pt x="207" y="13693"/>
                  </a:cubicBezTo>
                  <a:cubicBezTo>
                    <a:pt x="1063" y="8807"/>
                    <a:pt x="4388" y="4545"/>
                    <a:pt x="6655" y="0"/>
                  </a:cubicBezTo>
                  <a:cubicBezTo>
                    <a:pt x="10484" y="3125"/>
                    <a:pt x="15774" y="5398"/>
                    <a:pt x="17789" y="9659"/>
                  </a:cubicBezTo>
                  <a:cubicBezTo>
                    <a:pt x="20812" y="16023"/>
                    <a:pt x="22072" y="23636"/>
                    <a:pt x="23129" y="30909"/>
                  </a:cubicBezTo>
                  <a:cubicBezTo>
                    <a:pt x="26102" y="51762"/>
                    <a:pt x="28621" y="72728"/>
                    <a:pt x="31795" y="97500"/>
                  </a:cubicBezTo>
                  <a:cubicBezTo>
                    <a:pt x="40360" y="87671"/>
                    <a:pt x="47413" y="79034"/>
                    <a:pt x="55020" y="71080"/>
                  </a:cubicBezTo>
                  <a:cubicBezTo>
                    <a:pt x="61066" y="64716"/>
                    <a:pt x="67817" y="58353"/>
                    <a:pt x="75474" y="72955"/>
                  </a:cubicBezTo>
                  <a:cubicBezTo>
                    <a:pt x="66053" y="86023"/>
                    <a:pt x="56179" y="99660"/>
                    <a:pt x="45800" y="1139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F629A80-B9A1-D245-E6F9-8FFEF3EFF2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7899" y="772855"/>
              <a:ext cx="66255" cy="132851"/>
            </a:xfrm>
            <a:custGeom>
              <a:avLst/>
              <a:gdLst>
                <a:gd name="connsiteX0" fmla="*/ 43858 w 66255"/>
                <a:gd name="connsiteY0" fmla="*/ 57093 h 132851"/>
                <a:gd name="connsiteX1" fmla="*/ 63305 w 66255"/>
                <a:gd name="connsiteY1" fmla="*/ 107946 h 132851"/>
                <a:gd name="connsiteX2" fmla="*/ 13428 w 66255"/>
                <a:gd name="connsiteY2" fmla="*/ 131582 h 132851"/>
                <a:gd name="connsiteX3" fmla="*/ 19525 w 66255"/>
                <a:gd name="connsiteY3" fmla="*/ 116412 h 132851"/>
                <a:gd name="connsiteX4" fmla="*/ 38367 w 66255"/>
                <a:gd name="connsiteY4" fmla="*/ 104423 h 132851"/>
                <a:gd name="connsiteX5" fmla="*/ 42447 w 66255"/>
                <a:gd name="connsiteY5" fmla="*/ 87094 h 132851"/>
                <a:gd name="connsiteX6" fmla="*/ 30709 w 66255"/>
                <a:gd name="connsiteY6" fmla="*/ 78684 h 132851"/>
                <a:gd name="connsiteX7" fmla="*/ 26376 w 66255"/>
                <a:gd name="connsiteY7" fmla="*/ 78912 h 132851"/>
                <a:gd name="connsiteX8" fmla="*/ 17257 w 66255"/>
                <a:gd name="connsiteY8" fmla="*/ 56752 h 132851"/>
                <a:gd name="connsiteX9" fmla="*/ 26830 w 66255"/>
                <a:gd name="connsiteY9" fmla="*/ 40218 h 132851"/>
                <a:gd name="connsiteX10" fmla="*/ 31414 w 66255"/>
                <a:gd name="connsiteY10" fmla="*/ 26468 h 132851"/>
                <a:gd name="connsiteX11" fmla="*/ 30155 w 66255"/>
                <a:gd name="connsiteY11" fmla="*/ 15275 h 132851"/>
                <a:gd name="connsiteX12" fmla="*/ 2597 w 66255"/>
                <a:gd name="connsiteY12" fmla="*/ 39764 h 132851"/>
                <a:gd name="connsiteX13" fmla="*/ 11413 w 66255"/>
                <a:gd name="connsiteY13" fmla="*/ 8854 h 132851"/>
                <a:gd name="connsiteX14" fmla="*/ 45772 w 66255"/>
                <a:gd name="connsiteY14" fmla="*/ 5388 h 132851"/>
                <a:gd name="connsiteX15" fmla="*/ 43858 w 66255"/>
                <a:gd name="connsiteY15" fmla="*/ 57093 h 13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255" h="132851">
                  <a:moveTo>
                    <a:pt x="43858" y="57093"/>
                  </a:moveTo>
                  <a:cubicBezTo>
                    <a:pt x="65370" y="77093"/>
                    <a:pt x="70257" y="90446"/>
                    <a:pt x="63305" y="107946"/>
                  </a:cubicBezTo>
                  <a:cubicBezTo>
                    <a:pt x="55596" y="127492"/>
                    <a:pt x="36956" y="136355"/>
                    <a:pt x="13428" y="131582"/>
                  </a:cubicBezTo>
                  <a:cubicBezTo>
                    <a:pt x="9499" y="123514"/>
                    <a:pt x="13731" y="119651"/>
                    <a:pt x="19525" y="116412"/>
                  </a:cubicBezTo>
                  <a:cubicBezTo>
                    <a:pt x="26023" y="112719"/>
                    <a:pt x="33430" y="109935"/>
                    <a:pt x="38367" y="104423"/>
                  </a:cubicBezTo>
                  <a:cubicBezTo>
                    <a:pt x="41742" y="100673"/>
                    <a:pt x="43506" y="92434"/>
                    <a:pt x="42447" y="87094"/>
                  </a:cubicBezTo>
                  <a:cubicBezTo>
                    <a:pt x="41692" y="83457"/>
                    <a:pt x="34941" y="81184"/>
                    <a:pt x="30709" y="78684"/>
                  </a:cubicBezTo>
                  <a:cubicBezTo>
                    <a:pt x="29601" y="78059"/>
                    <a:pt x="27837" y="79025"/>
                    <a:pt x="26376" y="78912"/>
                  </a:cubicBezTo>
                  <a:cubicBezTo>
                    <a:pt x="11514" y="77321"/>
                    <a:pt x="9146" y="71639"/>
                    <a:pt x="17257" y="56752"/>
                  </a:cubicBezTo>
                  <a:cubicBezTo>
                    <a:pt x="20330" y="51127"/>
                    <a:pt x="24059" y="45957"/>
                    <a:pt x="26830" y="40218"/>
                  </a:cubicBezTo>
                  <a:cubicBezTo>
                    <a:pt x="28895" y="35957"/>
                    <a:pt x="30306" y="31184"/>
                    <a:pt x="31414" y="26468"/>
                  </a:cubicBezTo>
                  <a:cubicBezTo>
                    <a:pt x="31918" y="24423"/>
                    <a:pt x="30961" y="21923"/>
                    <a:pt x="30155" y="15275"/>
                  </a:cubicBezTo>
                  <a:cubicBezTo>
                    <a:pt x="19776" y="24480"/>
                    <a:pt x="11363" y="31980"/>
                    <a:pt x="2597" y="39764"/>
                  </a:cubicBezTo>
                  <a:cubicBezTo>
                    <a:pt x="-2341" y="23968"/>
                    <a:pt x="-678" y="18741"/>
                    <a:pt x="11413" y="8854"/>
                  </a:cubicBezTo>
                  <a:cubicBezTo>
                    <a:pt x="24159" y="-1600"/>
                    <a:pt x="36956" y="-2850"/>
                    <a:pt x="45772" y="5388"/>
                  </a:cubicBezTo>
                  <a:cubicBezTo>
                    <a:pt x="55093" y="14138"/>
                    <a:pt x="54740" y="26866"/>
                    <a:pt x="43858" y="57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73ED4588-2FA5-6226-8625-E0EDCFED7E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39516" y="6451804"/>
              <a:ext cx="85408" cy="138864"/>
            </a:xfrm>
            <a:custGeom>
              <a:avLst/>
              <a:gdLst>
                <a:gd name="connsiteX0" fmla="*/ 84906 w 85408"/>
                <a:gd name="connsiteY0" fmla="*/ 51194 h 138864"/>
                <a:gd name="connsiteX1" fmla="*/ 61025 w 85408"/>
                <a:gd name="connsiteY1" fmla="*/ 62444 h 138864"/>
                <a:gd name="connsiteX2" fmla="*/ 60925 w 85408"/>
                <a:gd name="connsiteY2" fmla="*/ 101250 h 138864"/>
                <a:gd name="connsiteX3" fmla="*/ 52259 w 85408"/>
                <a:gd name="connsiteY3" fmla="*/ 138864 h 138864"/>
                <a:gd name="connsiteX4" fmla="*/ 34122 w 85408"/>
                <a:gd name="connsiteY4" fmla="*/ 69318 h 138864"/>
                <a:gd name="connsiteX5" fmla="*/ 23441 w 85408"/>
                <a:gd name="connsiteY5" fmla="*/ 71534 h 138864"/>
                <a:gd name="connsiteX6" fmla="*/ 620 w 85408"/>
                <a:gd name="connsiteY6" fmla="*/ 66591 h 138864"/>
                <a:gd name="connsiteX7" fmla="*/ 17194 w 85408"/>
                <a:gd name="connsiteY7" fmla="*/ 48807 h 138864"/>
                <a:gd name="connsiteX8" fmla="*/ 33819 w 85408"/>
                <a:gd name="connsiteY8" fmla="*/ 42386 h 138864"/>
                <a:gd name="connsiteX9" fmla="*/ 36540 w 85408"/>
                <a:gd name="connsiteY9" fmla="*/ 10000 h 138864"/>
                <a:gd name="connsiteX10" fmla="*/ 46465 w 85408"/>
                <a:gd name="connsiteY10" fmla="*/ 0 h 138864"/>
                <a:gd name="connsiteX11" fmla="*/ 56995 w 85408"/>
                <a:gd name="connsiteY11" fmla="*/ 9489 h 138864"/>
                <a:gd name="connsiteX12" fmla="*/ 59866 w 85408"/>
                <a:gd name="connsiteY12" fmla="*/ 36080 h 138864"/>
                <a:gd name="connsiteX13" fmla="*/ 85409 w 85408"/>
                <a:gd name="connsiteY13" fmla="*/ 43978 h 138864"/>
                <a:gd name="connsiteX14" fmla="*/ 85006 w 85408"/>
                <a:gd name="connsiteY14" fmla="*/ 51137 h 13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08" h="138864">
                  <a:moveTo>
                    <a:pt x="84906" y="51194"/>
                  </a:moveTo>
                  <a:cubicBezTo>
                    <a:pt x="77096" y="54887"/>
                    <a:pt x="69338" y="58523"/>
                    <a:pt x="61025" y="62444"/>
                  </a:cubicBezTo>
                  <a:cubicBezTo>
                    <a:pt x="61025" y="75285"/>
                    <a:pt x="61327" y="88296"/>
                    <a:pt x="60925" y="101250"/>
                  </a:cubicBezTo>
                  <a:cubicBezTo>
                    <a:pt x="60572" y="113808"/>
                    <a:pt x="63343" y="127444"/>
                    <a:pt x="52259" y="138864"/>
                  </a:cubicBezTo>
                  <a:cubicBezTo>
                    <a:pt x="32207" y="120001"/>
                    <a:pt x="42434" y="91989"/>
                    <a:pt x="34122" y="69318"/>
                  </a:cubicBezTo>
                  <a:cubicBezTo>
                    <a:pt x="30243" y="70114"/>
                    <a:pt x="26817" y="70909"/>
                    <a:pt x="23441" y="71534"/>
                  </a:cubicBezTo>
                  <a:cubicBezTo>
                    <a:pt x="15129" y="73125"/>
                    <a:pt x="3995" y="78921"/>
                    <a:pt x="620" y="66591"/>
                  </a:cubicBezTo>
                  <a:cubicBezTo>
                    <a:pt x="-2908" y="53693"/>
                    <a:pt x="9436" y="52216"/>
                    <a:pt x="17194" y="48807"/>
                  </a:cubicBezTo>
                  <a:cubicBezTo>
                    <a:pt x="22484" y="46477"/>
                    <a:pt x="27976" y="44602"/>
                    <a:pt x="33819" y="42386"/>
                  </a:cubicBezTo>
                  <a:cubicBezTo>
                    <a:pt x="34626" y="30966"/>
                    <a:pt x="34475" y="20227"/>
                    <a:pt x="36540" y="10000"/>
                  </a:cubicBezTo>
                  <a:cubicBezTo>
                    <a:pt x="37396" y="5796"/>
                    <a:pt x="42989" y="57"/>
                    <a:pt x="46465" y="0"/>
                  </a:cubicBezTo>
                  <a:cubicBezTo>
                    <a:pt x="50092" y="0"/>
                    <a:pt x="55836" y="5228"/>
                    <a:pt x="56995" y="9489"/>
                  </a:cubicBezTo>
                  <a:cubicBezTo>
                    <a:pt x="59262" y="17898"/>
                    <a:pt x="59060" y="27159"/>
                    <a:pt x="59866" y="36080"/>
                  </a:cubicBezTo>
                  <a:cubicBezTo>
                    <a:pt x="68582" y="38750"/>
                    <a:pt x="76996" y="41364"/>
                    <a:pt x="85409" y="43978"/>
                  </a:cubicBezTo>
                  <a:cubicBezTo>
                    <a:pt x="85257" y="46364"/>
                    <a:pt x="85106" y="48750"/>
                    <a:pt x="85006" y="5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97A32F2-AF0C-B1A4-0DDB-AF88B39E1A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78733" y="2465201"/>
              <a:ext cx="59680" cy="195668"/>
            </a:xfrm>
            <a:custGeom>
              <a:avLst/>
              <a:gdLst>
                <a:gd name="connsiteX0" fmla="*/ 28414 w 59680"/>
                <a:gd name="connsiteY0" fmla="*/ 195668 h 195668"/>
                <a:gd name="connsiteX1" fmla="*/ 30833 w 59680"/>
                <a:gd name="connsiteY1" fmla="*/ 169077 h 195668"/>
                <a:gd name="connsiteX2" fmla="*/ 35468 w 59680"/>
                <a:gd name="connsiteY2" fmla="*/ 83395 h 195668"/>
                <a:gd name="connsiteX3" fmla="*/ 0 w 59680"/>
                <a:gd name="connsiteY3" fmla="*/ 5554 h 195668"/>
                <a:gd name="connsiteX4" fmla="*/ 17633 w 59680"/>
                <a:gd name="connsiteY4" fmla="*/ 156 h 195668"/>
                <a:gd name="connsiteX5" fmla="*/ 44385 w 59680"/>
                <a:gd name="connsiteY5" fmla="*/ 27144 h 195668"/>
                <a:gd name="connsiteX6" fmla="*/ 48920 w 59680"/>
                <a:gd name="connsiteY6" fmla="*/ 176009 h 195668"/>
                <a:gd name="connsiteX7" fmla="*/ 28414 w 59680"/>
                <a:gd name="connsiteY7" fmla="*/ 195668 h 19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80" h="195668">
                  <a:moveTo>
                    <a:pt x="28414" y="195668"/>
                  </a:moveTo>
                  <a:cubicBezTo>
                    <a:pt x="29322" y="185782"/>
                    <a:pt x="30329" y="177486"/>
                    <a:pt x="30833" y="169077"/>
                  </a:cubicBezTo>
                  <a:cubicBezTo>
                    <a:pt x="32697" y="140498"/>
                    <a:pt x="36677" y="111804"/>
                    <a:pt x="35468" y="83395"/>
                  </a:cubicBezTo>
                  <a:cubicBezTo>
                    <a:pt x="34259" y="54815"/>
                    <a:pt x="28667" y="26065"/>
                    <a:pt x="0" y="5554"/>
                  </a:cubicBezTo>
                  <a:cubicBezTo>
                    <a:pt x="9522" y="2485"/>
                    <a:pt x="13955" y="-753"/>
                    <a:pt x="17633" y="156"/>
                  </a:cubicBezTo>
                  <a:cubicBezTo>
                    <a:pt x="30682" y="3394"/>
                    <a:pt x="39347" y="13963"/>
                    <a:pt x="44385" y="27144"/>
                  </a:cubicBezTo>
                  <a:cubicBezTo>
                    <a:pt x="63026" y="75952"/>
                    <a:pt x="64739" y="125838"/>
                    <a:pt x="48920" y="176009"/>
                  </a:cubicBezTo>
                  <a:cubicBezTo>
                    <a:pt x="46148" y="184759"/>
                    <a:pt x="42622" y="194589"/>
                    <a:pt x="28414" y="19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4358CF0-0B7D-3F63-2FDB-9A60C3735E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72797" y="1360578"/>
              <a:ext cx="71437" cy="163749"/>
            </a:xfrm>
            <a:custGeom>
              <a:avLst/>
              <a:gdLst>
                <a:gd name="connsiteX0" fmla="*/ 37275 w 71437"/>
                <a:gd name="connsiteY0" fmla="*/ 163749 h 163749"/>
                <a:gd name="connsiteX1" fmla="*/ 40852 w 71437"/>
                <a:gd name="connsiteY1" fmla="*/ 139033 h 163749"/>
                <a:gd name="connsiteX2" fmla="*/ 46192 w 71437"/>
                <a:gd name="connsiteY2" fmla="*/ 104999 h 163749"/>
                <a:gd name="connsiteX3" fmla="*/ 16971 w 71437"/>
                <a:gd name="connsiteY3" fmla="*/ 31760 h 163749"/>
                <a:gd name="connsiteX4" fmla="*/ 1908 w 71437"/>
                <a:gd name="connsiteY4" fmla="*/ 17612 h 163749"/>
                <a:gd name="connsiteX5" fmla="*/ 800 w 71437"/>
                <a:gd name="connsiteY5" fmla="*/ 4373 h 163749"/>
                <a:gd name="connsiteX6" fmla="*/ 10120 w 71437"/>
                <a:gd name="connsiteY6" fmla="*/ 112 h 163749"/>
                <a:gd name="connsiteX7" fmla="*/ 14352 w 71437"/>
                <a:gd name="connsiteY7" fmla="*/ 1135 h 163749"/>
                <a:gd name="connsiteX8" fmla="*/ 69871 w 71437"/>
                <a:gd name="connsiteY8" fmla="*/ 75283 h 163749"/>
                <a:gd name="connsiteX9" fmla="*/ 46293 w 71437"/>
                <a:gd name="connsiteY9" fmla="*/ 161249 h 163749"/>
                <a:gd name="connsiteX10" fmla="*/ 37325 w 71437"/>
                <a:gd name="connsiteY10" fmla="*/ 163749 h 16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163749">
                  <a:moveTo>
                    <a:pt x="37275" y="163749"/>
                  </a:moveTo>
                  <a:cubicBezTo>
                    <a:pt x="38635" y="154374"/>
                    <a:pt x="39643" y="146647"/>
                    <a:pt x="40852" y="139033"/>
                  </a:cubicBezTo>
                  <a:cubicBezTo>
                    <a:pt x="42615" y="127670"/>
                    <a:pt x="45286" y="116420"/>
                    <a:pt x="46192" y="104999"/>
                  </a:cubicBezTo>
                  <a:cubicBezTo>
                    <a:pt x="48560" y="74658"/>
                    <a:pt x="38484" y="50226"/>
                    <a:pt x="16971" y="31760"/>
                  </a:cubicBezTo>
                  <a:cubicBezTo>
                    <a:pt x="11732" y="27271"/>
                    <a:pt x="5938" y="23237"/>
                    <a:pt x="1908" y="17612"/>
                  </a:cubicBezTo>
                  <a:cubicBezTo>
                    <a:pt x="-258" y="14657"/>
                    <a:pt x="-510" y="8237"/>
                    <a:pt x="800" y="4373"/>
                  </a:cubicBezTo>
                  <a:cubicBezTo>
                    <a:pt x="1606" y="1930"/>
                    <a:pt x="6795" y="1135"/>
                    <a:pt x="10120" y="112"/>
                  </a:cubicBezTo>
                  <a:cubicBezTo>
                    <a:pt x="11380" y="-286"/>
                    <a:pt x="13042" y="453"/>
                    <a:pt x="14352" y="1135"/>
                  </a:cubicBezTo>
                  <a:cubicBezTo>
                    <a:pt x="43925" y="15339"/>
                    <a:pt x="64128" y="39089"/>
                    <a:pt x="69871" y="75283"/>
                  </a:cubicBezTo>
                  <a:cubicBezTo>
                    <a:pt x="75010" y="107897"/>
                    <a:pt x="67604" y="137329"/>
                    <a:pt x="46293" y="161249"/>
                  </a:cubicBezTo>
                  <a:cubicBezTo>
                    <a:pt x="45034" y="162670"/>
                    <a:pt x="42313" y="162442"/>
                    <a:pt x="37325" y="1637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B9F7887-1EC6-7188-1933-0724D77E49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47933" y="5311917"/>
              <a:ext cx="20377" cy="228290"/>
            </a:xfrm>
            <a:custGeom>
              <a:avLst/>
              <a:gdLst>
                <a:gd name="connsiteX0" fmla="*/ 11336 w 20377"/>
                <a:gd name="connsiteY0" fmla="*/ 228233 h 228290"/>
                <a:gd name="connsiteX1" fmla="*/ 655 w 20377"/>
                <a:gd name="connsiteY1" fmla="*/ 202495 h 228290"/>
                <a:gd name="connsiteX2" fmla="*/ 0 w 20377"/>
                <a:gd name="connsiteY2" fmla="*/ 9823 h 228290"/>
                <a:gd name="connsiteX3" fmla="*/ 2368 w 20377"/>
                <a:gd name="connsiteY3" fmla="*/ 1357 h 228290"/>
                <a:gd name="connsiteX4" fmla="*/ 16625 w 20377"/>
                <a:gd name="connsiteY4" fmla="*/ 8573 h 228290"/>
                <a:gd name="connsiteX5" fmla="*/ 18388 w 20377"/>
                <a:gd name="connsiteY5" fmla="*/ 25675 h 228290"/>
                <a:gd name="connsiteX6" fmla="*/ 20353 w 20377"/>
                <a:gd name="connsiteY6" fmla="*/ 186244 h 228290"/>
                <a:gd name="connsiteX7" fmla="*/ 11336 w 20377"/>
                <a:gd name="connsiteY7" fmla="*/ 228290 h 22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77" h="228290">
                  <a:moveTo>
                    <a:pt x="11336" y="228233"/>
                  </a:moveTo>
                  <a:cubicBezTo>
                    <a:pt x="1108" y="222494"/>
                    <a:pt x="755" y="211699"/>
                    <a:pt x="655" y="202495"/>
                  </a:cubicBezTo>
                  <a:cubicBezTo>
                    <a:pt x="0" y="138289"/>
                    <a:pt x="0" y="74028"/>
                    <a:pt x="0" y="9823"/>
                  </a:cubicBezTo>
                  <a:cubicBezTo>
                    <a:pt x="0" y="6811"/>
                    <a:pt x="1662" y="3857"/>
                    <a:pt x="2368" y="1357"/>
                  </a:cubicBezTo>
                  <a:cubicBezTo>
                    <a:pt x="10177" y="-2052"/>
                    <a:pt x="14761" y="1186"/>
                    <a:pt x="16625" y="8573"/>
                  </a:cubicBezTo>
                  <a:cubicBezTo>
                    <a:pt x="17985" y="14027"/>
                    <a:pt x="18288" y="19936"/>
                    <a:pt x="18388" y="25675"/>
                  </a:cubicBezTo>
                  <a:cubicBezTo>
                    <a:pt x="19195" y="79198"/>
                    <a:pt x="20202" y="132721"/>
                    <a:pt x="20353" y="186244"/>
                  </a:cubicBezTo>
                  <a:cubicBezTo>
                    <a:pt x="20404" y="200563"/>
                    <a:pt x="21008" y="215790"/>
                    <a:pt x="11336" y="22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B6239486-1A9E-8FD1-D18F-C871C431C5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303" y="3005818"/>
              <a:ext cx="41914" cy="184372"/>
            </a:xfrm>
            <a:custGeom>
              <a:avLst/>
              <a:gdLst>
                <a:gd name="connsiteX0" fmla="*/ 8101 w 41914"/>
                <a:gd name="connsiteY0" fmla="*/ 184373 h 184372"/>
                <a:gd name="connsiteX1" fmla="*/ 11074 w 41914"/>
                <a:gd name="connsiteY1" fmla="*/ 157611 h 184372"/>
                <a:gd name="connsiteX2" fmla="*/ 2660 w 41914"/>
                <a:gd name="connsiteY2" fmla="*/ 17326 h 184372"/>
                <a:gd name="connsiteX3" fmla="*/ 4423 w 41914"/>
                <a:gd name="connsiteY3" fmla="*/ 394 h 184372"/>
                <a:gd name="connsiteX4" fmla="*/ 19437 w 41914"/>
                <a:gd name="connsiteY4" fmla="*/ 5565 h 184372"/>
                <a:gd name="connsiteX5" fmla="*/ 25684 w 41914"/>
                <a:gd name="connsiteY5" fmla="*/ 15451 h 184372"/>
                <a:gd name="connsiteX6" fmla="*/ 30420 w 41914"/>
                <a:gd name="connsiteY6" fmla="*/ 164145 h 184372"/>
                <a:gd name="connsiteX7" fmla="*/ 8101 w 41914"/>
                <a:gd name="connsiteY7" fmla="*/ 184316 h 18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4" h="184372">
                  <a:moveTo>
                    <a:pt x="8101" y="184373"/>
                  </a:moveTo>
                  <a:cubicBezTo>
                    <a:pt x="9159" y="174600"/>
                    <a:pt x="9210" y="165850"/>
                    <a:pt x="11074" y="157611"/>
                  </a:cubicBezTo>
                  <a:cubicBezTo>
                    <a:pt x="21754" y="109770"/>
                    <a:pt x="20394" y="62895"/>
                    <a:pt x="2660" y="17326"/>
                  </a:cubicBezTo>
                  <a:cubicBezTo>
                    <a:pt x="191" y="10963"/>
                    <a:pt x="-2529" y="3349"/>
                    <a:pt x="4423" y="394"/>
                  </a:cubicBezTo>
                  <a:cubicBezTo>
                    <a:pt x="8403" y="-1254"/>
                    <a:pt x="14852" y="2610"/>
                    <a:pt x="19437" y="5565"/>
                  </a:cubicBezTo>
                  <a:cubicBezTo>
                    <a:pt x="22258" y="7383"/>
                    <a:pt x="24273" y="11758"/>
                    <a:pt x="25684" y="15451"/>
                  </a:cubicBezTo>
                  <a:cubicBezTo>
                    <a:pt x="44173" y="64315"/>
                    <a:pt x="48355" y="113861"/>
                    <a:pt x="30420" y="164145"/>
                  </a:cubicBezTo>
                  <a:cubicBezTo>
                    <a:pt x="26944" y="173918"/>
                    <a:pt x="22963" y="183975"/>
                    <a:pt x="8101" y="1843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47B70AC9-04D0-CB71-2C2A-6D0D2B330F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18654" y="2880834"/>
              <a:ext cx="71691" cy="130711"/>
            </a:xfrm>
            <a:custGeom>
              <a:avLst/>
              <a:gdLst>
                <a:gd name="connsiteX0" fmla="*/ 22470 w 71691"/>
                <a:gd name="connsiteY0" fmla="*/ 83212 h 130711"/>
                <a:gd name="connsiteX1" fmla="*/ 42118 w 71691"/>
                <a:gd name="connsiteY1" fmla="*/ 63098 h 130711"/>
                <a:gd name="connsiteX2" fmla="*/ 55873 w 71691"/>
                <a:gd name="connsiteY2" fmla="*/ 63212 h 130711"/>
                <a:gd name="connsiteX3" fmla="*/ 54613 w 71691"/>
                <a:gd name="connsiteY3" fmla="*/ 76677 h 130711"/>
                <a:gd name="connsiteX4" fmla="*/ 33756 w 71691"/>
                <a:gd name="connsiteY4" fmla="*/ 104576 h 130711"/>
                <a:gd name="connsiteX5" fmla="*/ 71691 w 71691"/>
                <a:gd name="connsiteY5" fmla="*/ 114746 h 130711"/>
                <a:gd name="connsiteX6" fmla="*/ 9220 w 71691"/>
                <a:gd name="connsiteY6" fmla="*/ 130712 h 130711"/>
                <a:gd name="connsiteX7" fmla="*/ 3074 w 71691"/>
                <a:gd name="connsiteY7" fmla="*/ 107360 h 130711"/>
                <a:gd name="connsiteX8" fmla="*/ 1 w 71691"/>
                <a:gd name="connsiteY8" fmla="*/ 15825 h 130711"/>
                <a:gd name="connsiteX9" fmla="*/ 7054 w 71691"/>
                <a:gd name="connsiteY9" fmla="*/ 541 h 130711"/>
                <a:gd name="connsiteX10" fmla="*/ 18893 w 71691"/>
                <a:gd name="connsiteY10" fmla="*/ 14063 h 130711"/>
                <a:gd name="connsiteX11" fmla="*/ 21110 w 71691"/>
                <a:gd name="connsiteY11" fmla="*/ 51052 h 130711"/>
                <a:gd name="connsiteX12" fmla="*/ 22420 w 71691"/>
                <a:gd name="connsiteY12" fmla="*/ 83212 h 13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691" h="130711">
                  <a:moveTo>
                    <a:pt x="22470" y="83212"/>
                  </a:moveTo>
                  <a:cubicBezTo>
                    <a:pt x="31387" y="73780"/>
                    <a:pt x="36073" y="67075"/>
                    <a:pt x="42118" y="63098"/>
                  </a:cubicBezTo>
                  <a:cubicBezTo>
                    <a:pt x="45544" y="60825"/>
                    <a:pt x="51237" y="63041"/>
                    <a:pt x="55873" y="63212"/>
                  </a:cubicBezTo>
                  <a:cubicBezTo>
                    <a:pt x="55520" y="67757"/>
                    <a:pt x="56628" y="73496"/>
                    <a:pt x="54613" y="76677"/>
                  </a:cubicBezTo>
                  <a:cubicBezTo>
                    <a:pt x="48769" y="85996"/>
                    <a:pt x="41615" y="94291"/>
                    <a:pt x="33756" y="104576"/>
                  </a:cubicBezTo>
                  <a:cubicBezTo>
                    <a:pt x="47459" y="108212"/>
                    <a:pt x="59550" y="111507"/>
                    <a:pt x="71691" y="114746"/>
                  </a:cubicBezTo>
                  <a:cubicBezTo>
                    <a:pt x="53001" y="134121"/>
                    <a:pt x="30430" y="117871"/>
                    <a:pt x="9220" y="130712"/>
                  </a:cubicBezTo>
                  <a:cubicBezTo>
                    <a:pt x="6852" y="122019"/>
                    <a:pt x="3477" y="114803"/>
                    <a:pt x="3074" y="107360"/>
                  </a:cubicBezTo>
                  <a:cubicBezTo>
                    <a:pt x="1462" y="76905"/>
                    <a:pt x="354" y="46336"/>
                    <a:pt x="1" y="15825"/>
                  </a:cubicBezTo>
                  <a:cubicBezTo>
                    <a:pt x="-50" y="10541"/>
                    <a:pt x="3578" y="1734"/>
                    <a:pt x="7054" y="541"/>
                  </a:cubicBezTo>
                  <a:cubicBezTo>
                    <a:pt x="15568" y="-2300"/>
                    <a:pt x="18087" y="6620"/>
                    <a:pt x="18893" y="14063"/>
                  </a:cubicBezTo>
                  <a:cubicBezTo>
                    <a:pt x="20203" y="26336"/>
                    <a:pt x="20506" y="38723"/>
                    <a:pt x="21110" y="51052"/>
                  </a:cubicBezTo>
                  <a:cubicBezTo>
                    <a:pt x="21563" y="59859"/>
                    <a:pt x="21816" y="68723"/>
                    <a:pt x="22420" y="832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DFDBF94-DB93-88C8-840D-E4C05E3C70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7210" y="3019572"/>
              <a:ext cx="40949" cy="201300"/>
            </a:xfrm>
            <a:custGeom>
              <a:avLst/>
              <a:gdLst>
                <a:gd name="connsiteX0" fmla="*/ 7205 w 40949"/>
                <a:gd name="connsiteY0" fmla="*/ 201244 h 201300"/>
                <a:gd name="connsiteX1" fmla="*/ 9623 w 40949"/>
                <a:gd name="connsiteY1" fmla="*/ 169596 h 201300"/>
                <a:gd name="connsiteX2" fmla="*/ 17784 w 40949"/>
                <a:gd name="connsiteY2" fmla="*/ 101243 h 201300"/>
                <a:gd name="connsiteX3" fmla="*/ 3678 w 40949"/>
                <a:gd name="connsiteY3" fmla="*/ 17152 h 201300"/>
                <a:gd name="connsiteX4" fmla="*/ 0 w 40949"/>
                <a:gd name="connsiteY4" fmla="*/ 1186 h 201300"/>
                <a:gd name="connsiteX5" fmla="*/ 21412 w 40949"/>
                <a:gd name="connsiteY5" fmla="*/ 11356 h 201300"/>
                <a:gd name="connsiteX6" fmla="*/ 34662 w 40949"/>
                <a:gd name="connsiteY6" fmla="*/ 44880 h 201300"/>
                <a:gd name="connsiteX7" fmla="*/ 27004 w 40949"/>
                <a:gd name="connsiteY7" fmla="*/ 180449 h 201300"/>
                <a:gd name="connsiteX8" fmla="*/ 7255 w 40949"/>
                <a:gd name="connsiteY8" fmla="*/ 201301 h 20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949" h="201300">
                  <a:moveTo>
                    <a:pt x="7205" y="201244"/>
                  </a:moveTo>
                  <a:cubicBezTo>
                    <a:pt x="8061" y="189539"/>
                    <a:pt x="8464" y="179539"/>
                    <a:pt x="9623" y="169596"/>
                  </a:cubicBezTo>
                  <a:cubicBezTo>
                    <a:pt x="12243" y="146812"/>
                    <a:pt x="16223" y="124141"/>
                    <a:pt x="17784" y="101243"/>
                  </a:cubicBezTo>
                  <a:cubicBezTo>
                    <a:pt x="19749" y="72095"/>
                    <a:pt x="14358" y="43970"/>
                    <a:pt x="3678" y="17152"/>
                  </a:cubicBezTo>
                  <a:cubicBezTo>
                    <a:pt x="1814" y="12436"/>
                    <a:pt x="1310" y="7038"/>
                    <a:pt x="0" y="1186"/>
                  </a:cubicBezTo>
                  <a:cubicBezTo>
                    <a:pt x="11487" y="-2734"/>
                    <a:pt x="17482" y="3686"/>
                    <a:pt x="21412" y="11356"/>
                  </a:cubicBezTo>
                  <a:cubicBezTo>
                    <a:pt x="26803" y="21981"/>
                    <a:pt x="32143" y="33175"/>
                    <a:pt x="34662" y="44880"/>
                  </a:cubicBezTo>
                  <a:cubicBezTo>
                    <a:pt x="44486" y="90789"/>
                    <a:pt x="43428" y="136300"/>
                    <a:pt x="27004" y="180449"/>
                  </a:cubicBezTo>
                  <a:cubicBezTo>
                    <a:pt x="23780" y="189085"/>
                    <a:pt x="21412" y="199369"/>
                    <a:pt x="7255" y="2013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2B97B71-8912-7AB8-87D3-82C99811BC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41453" y="2670007"/>
              <a:ext cx="58290" cy="184052"/>
            </a:xfrm>
            <a:custGeom>
              <a:avLst/>
              <a:gdLst>
                <a:gd name="connsiteX0" fmla="*/ 58240 w 58290"/>
                <a:gd name="connsiteY0" fmla="*/ 7283 h 184052"/>
                <a:gd name="connsiteX1" fmla="*/ 41211 w 58290"/>
                <a:gd name="connsiteY1" fmla="*/ 182170 h 184052"/>
                <a:gd name="connsiteX2" fmla="*/ 14862 w 58290"/>
                <a:gd name="connsiteY2" fmla="*/ 173193 h 184052"/>
                <a:gd name="connsiteX3" fmla="*/ 0 w 58290"/>
                <a:gd name="connsiteY3" fmla="*/ 127852 h 184052"/>
                <a:gd name="connsiteX4" fmla="*/ 21613 w 58290"/>
                <a:gd name="connsiteY4" fmla="*/ 27908 h 184052"/>
                <a:gd name="connsiteX5" fmla="*/ 36123 w 58290"/>
                <a:gd name="connsiteY5" fmla="*/ 6374 h 184052"/>
                <a:gd name="connsiteX6" fmla="*/ 58290 w 58290"/>
                <a:gd name="connsiteY6" fmla="*/ 7226 h 18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90" h="184052">
                  <a:moveTo>
                    <a:pt x="58240" y="7283"/>
                  </a:moveTo>
                  <a:cubicBezTo>
                    <a:pt x="26803" y="62567"/>
                    <a:pt x="6096" y="118704"/>
                    <a:pt x="41211" y="182170"/>
                  </a:cubicBezTo>
                  <a:cubicBezTo>
                    <a:pt x="29069" y="187284"/>
                    <a:pt x="21512" y="181204"/>
                    <a:pt x="14862" y="173193"/>
                  </a:cubicBezTo>
                  <a:cubicBezTo>
                    <a:pt x="4333" y="160522"/>
                    <a:pt x="0" y="145011"/>
                    <a:pt x="0" y="127852"/>
                  </a:cubicBezTo>
                  <a:cubicBezTo>
                    <a:pt x="0" y="92567"/>
                    <a:pt x="7860" y="59328"/>
                    <a:pt x="21613" y="27908"/>
                  </a:cubicBezTo>
                  <a:cubicBezTo>
                    <a:pt x="25089" y="19953"/>
                    <a:pt x="30480" y="12624"/>
                    <a:pt x="36123" y="6374"/>
                  </a:cubicBezTo>
                  <a:cubicBezTo>
                    <a:pt x="43226" y="-1467"/>
                    <a:pt x="51237" y="-3058"/>
                    <a:pt x="58290" y="72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CFFE08-C435-F194-A7EE-AE086E240C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1421" y="6418792"/>
              <a:ext cx="65751" cy="169773"/>
            </a:xfrm>
            <a:custGeom>
              <a:avLst/>
              <a:gdLst>
                <a:gd name="connsiteX0" fmla="*/ 59197 w 65751"/>
                <a:gd name="connsiteY0" fmla="*/ 1932 h 169773"/>
                <a:gd name="connsiteX1" fmla="*/ 65746 w 65751"/>
                <a:gd name="connsiteY1" fmla="*/ 158524 h 169773"/>
                <a:gd name="connsiteX2" fmla="*/ 60960 w 65751"/>
                <a:gd name="connsiteY2" fmla="*/ 169774 h 169773"/>
                <a:gd name="connsiteX3" fmla="*/ 38994 w 65751"/>
                <a:gd name="connsiteY3" fmla="*/ 112842 h 169773"/>
                <a:gd name="connsiteX4" fmla="*/ 11083 w 65751"/>
                <a:gd name="connsiteY4" fmla="*/ 110058 h 169773"/>
                <a:gd name="connsiteX5" fmla="*/ 0 w 65751"/>
                <a:gd name="connsiteY5" fmla="*/ 97785 h 169773"/>
                <a:gd name="connsiteX6" fmla="*/ 11839 w 65751"/>
                <a:gd name="connsiteY6" fmla="*/ 86422 h 169773"/>
                <a:gd name="connsiteX7" fmla="*/ 37231 w 65751"/>
                <a:gd name="connsiteY7" fmla="*/ 87614 h 169773"/>
                <a:gd name="connsiteX8" fmla="*/ 53050 w 65751"/>
                <a:gd name="connsiteY8" fmla="*/ 0 h 169773"/>
                <a:gd name="connsiteX9" fmla="*/ 59146 w 65751"/>
                <a:gd name="connsiteY9" fmla="*/ 1875 h 16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51" h="169773">
                  <a:moveTo>
                    <a:pt x="59197" y="1932"/>
                  </a:moveTo>
                  <a:cubicBezTo>
                    <a:pt x="61464" y="54148"/>
                    <a:pt x="63781" y="106308"/>
                    <a:pt x="65746" y="158524"/>
                  </a:cubicBezTo>
                  <a:cubicBezTo>
                    <a:pt x="65897" y="161933"/>
                    <a:pt x="62874" y="165456"/>
                    <a:pt x="60960" y="169774"/>
                  </a:cubicBezTo>
                  <a:cubicBezTo>
                    <a:pt x="38087" y="157615"/>
                    <a:pt x="48969" y="130513"/>
                    <a:pt x="38994" y="112842"/>
                  </a:cubicBezTo>
                  <a:cubicBezTo>
                    <a:pt x="29775" y="112104"/>
                    <a:pt x="20102" y="112558"/>
                    <a:pt x="11083" y="110058"/>
                  </a:cubicBezTo>
                  <a:cubicBezTo>
                    <a:pt x="6751" y="108865"/>
                    <a:pt x="3678" y="102047"/>
                    <a:pt x="0" y="97785"/>
                  </a:cubicBezTo>
                  <a:cubicBezTo>
                    <a:pt x="3930" y="93807"/>
                    <a:pt x="7507" y="87160"/>
                    <a:pt x="11839" y="86422"/>
                  </a:cubicBezTo>
                  <a:cubicBezTo>
                    <a:pt x="20152" y="85058"/>
                    <a:pt x="28918" y="87046"/>
                    <a:pt x="37231" y="87614"/>
                  </a:cubicBezTo>
                  <a:cubicBezTo>
                    <a:pt x="46249" y="58751"/>
                    <a:pt x="34460" y="25228"/>
                    <a:pt x="53050" y="0"/>
                  </a:cubicBezTo>
                  <a:cubicBezTo>
                    <a:pt x="55066" y="626"/>
                    <a:pt x="57131" y="1251"/>
                    <a:pt x="59146" y="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9F65CF72-4F80-1C60-E635-F303E246CB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5615" y="983888"/>
              <a:ext cx="115774" cy="100729"/>
            </a:xfrm>
            <a:custGeom>
              <a:avLst/>
              <a:gdLst>
                <a:gd name="connsiteX0" fmla="*/ 39649 w 115774"/>
                <a:gd name="connsiteY0" fmla="*/ 66914 h 100729"/>
                <a:gd name="connsiteX1" fmla="*/ 0 w 115774"/>
                <a:gd name="connsiteY1" fmla="*/ 72709 h 100729"/>
                <a:gd name="connsiteX2" fmla="*/ 36928 w 115774"/>
                <a:gd name="connsiteY2" fmla="*/ 51686 h 100729"/>
                <a:gd name="connsiteX3" fmla="*/ 35317 w 115774"/>
                <a:gd name="connsiteY3" fmla="*/ 27936 h 100729"/>
                <a:gd name="connsiteX4" fmla="*/ 35719 w 115774"/>
                <a:gd name="connsiteY4" fmla="*/ 11004 h 100729"/>
                <a:gd name="connsiteX5" fmla="*/ 47559 w 115774"/>
                <a:gd name="connsiteY5" fmla="*/ 38 h 100729"/>
                <a:gd name="connsiteX6" fmla="*/ 56426 w 115774"/>
                <a:gd name="connsiteY6" fmla="*/ 11118 h 100729"/>
                <a:gd name="connsiteX7" fmla="*/ 60659 w 115774"/>
                <a:gd name="connsiteY7" fmla="*/ 42766 h 100729"/>
                <a:gd name="connsiteX8" fmla="*/ 64638 w 115774"/>
                <a:gd name="connsiteY8" fmla="*/ 60721 h 100729"/>
                <a:gd name="connsiteX9" fmla="*/ 103280 w 115774"/>
                <a:gd name="connsiteY9" fmla="*/ 49414 h 100729"/>
                <a:gd name="connsiteX10" fmla="*/ 83833 w 115774"/>
                <a:gd name="connsiteY10" fmla="*/ 74527 h 100729"/>
                <a:gd name="connsiteX11" fmla="*/ 115774 w 115774"/>
                <a:gd name="connsiteY11" fmla="*/ 97084 h 100729"/>
                <a:gd name="connsiteX12" fmla="*/ 39599 w 115774"/>
                <a:gd name="connsiteY12" fmla="*/ 66971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774" h="100729">
                  <a:moveTo>
                    <a:pt x="39649" y="66914"/>
                  </a:moveTo>
                  <a:cubicBezTo>
                    <a:pt x="26248" y="68902"/>
                    <a:pt x="14560" y="70607"/>
                    <a:pt x="0" y="72709"/>
                  </a:cubicBezTo>
                  <a:cubicBezTo>
                    <a:pt x="7457" y="48164"/>
                    <a:pt x="23427" y="54811"/>
                    <a:pt x="36928" y="51686"/>
                  </a:cubicBezTo>
                  <a:cubicBezTo>
                    <a:pt x="36375" y="43732"/>
                    <a:pt x="35669" y="35834"/>
                    <a:pt x="35317" y="27936"/>
                  </a:cubicBezTo>
                  <a:cubicBezTo>
                    <a:pt x="35065" y="22198"/>
                    <a:pt x="33705" y="15607"/>
                    <a:pt x="35719" y="11004"/>
                  </a:cubicBezTo>
                  <a:cubicBezTo>
                    <a:pt x="37836" y="6118"/>
                    <a:pt x="42975" y="1402"/>
                    <a:pt x="47559" y="38"/>
                  </a:cubicBezTo>
                  <a:cubicBezTo>
                    <a:pt x="49624" y="-587"/>
                    <a:pt x="55368" y="6573"/>
                    <a:pt x="56426" y="11118"/>
                  </a:cubicBezTo>
                  <a:cubicBezTo>
                    <a:pt x="58794" y="21402"/>
                    <a:pt x="59096" y="32254"/>
                    <a:pt x="60659" y="42766"/>
                  </a:cubicBezTo>
                  <a:cubicBezTo>
                    <a:pt x="61565" y="48959"/>
                    <a:pt x="63378" y="55039"/>
                    <a:pt x="64638" y="60721"/>
                  </a:cubicBezTo>
                  <a:cubicBezTo>
                    <a:pt x="78643" y="60436"/>
                    <a:pt x="84438" y="37255"/>
                    <a:pt x="103280" y="49414"/>
                  </a:cubicBezTo>
                  <a:cubicBezTo>
                    <a:pt x="96226" y="58561"/>
                    <a:pt x="90029" y="66516"/>
                    <a:pt x="83833" y="74527"/>
                  </a:cubicBezTo>
                  <a:cubicBezTo>
                    <a:pt x="93305" y="84016"/>
                    <a:pt x="110181" y="80096"/>
                    <a:pt x="115774" y="97084"/>
                  </a:cubicBezTo>
                  <a:cubicBezTo>
                    <a:pt x="89928" y="107823"/>
                    <a:pt x="55671" y="93959"/>
                    <a:pt x="39599" y="66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E3189526-293D-ED79-AF56-0C4A7B3EC9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6822" y="5206132"/>
              <a:ext cx="80460" cy="84850"/>
            </a:xfrm>
            <a:custGeom>
              <a:avLst/>
              <a:gdLst>
                <a:gd name="connsiteX0" fmla="*/ 27771 w 80460"/>
                <a:gd name="connsiteY0" fmla="*/ 33050 h 84850"/>
                <a:gd name="connsiteX1" fmla="*/ 42784 w 80460"/>
                <a:gd name="connsiteY1" fmla="*/ 17937 h 84850"/>
                <a:gd name="connsiteX2" fmla="*/ 71551 w 80460"/>
                <a:gd name="connsiteY2" fmla="*/ 22539 h 84850"/>
                <a:gd name="connsiteX3" fmla="*/ 75833 w 80460"/>
                <a:gd name="connsiteY3" fmla="*/ 75664 h 84850"/>
                <a:gd name="connsiteX4" fmla="*/ 51499 w 80460"/>
                <a:gd name="connsiteY4" fmla="*/ 44187 h 84850"/>
                <a:gd name="connsiteX5" fmla="*/ 39508 w 80460"/>
                <a:gd name="connsiteY5" fmla="*/ 70437 h 84850"/>
                <a:gd name="connsiteX6" fmla="*/ 21221 w 80460"/>
                <a:gd name="connsiteY6" fmla="*/ 84812 h 84850"/>
                <a:gd name="connsiteX7" fmla="*/ 8374 w 80460"/>
                <a:gd name="connsiteY7" fmla="*/ 67482 h 84850"/>
                <a:gd name="connsiteX8" fmla="*/ 61 w 80460"/>
                <a:gd name="connsiteY8" fmla="*/ 19187 h 84850"/>
                <a:gd name="connsiteX9" fmla="*/ 6812 w 80460"/>
                <a:gd name="connsiteY9" fmla="*/ 1232 h 84850"/>
                <a:gd name="connsiteX10" fmla="*/ 22733 w 80460"/>
                <a:gd name="connsiteY10" fmla="*/ 12936 h 84850"/>
                <a:gd name="connsiteX11" fmla="*/ 27771 w 80460"/>
                <a:gd name="connsiteY11" fmla="*/ 32937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460" h="84850">
                  <a:moveTo>
                    <a:pt x="27771" y="33050"/>
                  </a:moveTo>
                  <a:cubicBezTo>
                    <a:pt x="34320" y="26402"/>
                    <a:pt x="38200" y="21573"/>
                    <a:pt x="42784" y="17937"/>
                  </a:cubicBezTo>
                  <a:cubicBezTo>
                    <a:pt x="52910" y="9868"/>
                    <a:pt x="65304" y="11005"/>
                    <a:pt x="71551" y="22539"/>
                  </a:cubicBezTo>
                  <a:cubicBezTo>
                    <a:pt x="80367" y="38846"/>
                    <a:pt x="84146" y="56744"/>
                    <a:pt x="75833" y="75664"/>
                  </a:cubicBezTo>
                  <a:cubicBezTo>
                    <a:pt x="60165" y="72937"/>
                    <a:pt x="60114" y="56744"/>
                    <a:pt x="51499" y="44187"/>
                  </a:cubicBezTo>
                  <a:cubicBezTo>
                    <a:pt x="47065" y="53789"/>
                    <a:pt x="42985" y="61971"/>
                    <a:pt x="39508" y="70437"/>
                  </a:cubicBezTo>
                  <a:cubicBezTo>
                    <a:pt x="35831" y="79528"/>
                    <a:pt x="30491" y="85380"/>
                    <a:pt x="21221" y="84812"/>
                  </a:cubicBezTo>
                  <a:cubicBezTo>
                    <a:pt x="11700" y="84187"/>
                    <a:pt x="10037" y="75267"/>
                    <a:pt x="8374" y="67482"/>
                  </a:cubicBezTo>
                  <a:cubicBezTo>
                    <a:pt x="5049" y="51516"/>
                    <a:pt x="1624" y="35437"/>
                    <a:pt x="61" y="19187"/>
                  </a:cubicBezTo>
                  <a:cubicBezTo>
                    <a:pt x="-493" y="13277"/>
                    <a:pt x="2782" y="3391"/>
                    <a:pt x="6812" y="1232"/>
                  </a:cubicBezTo>
                  <a:cubicBezTo>
                    <a:pt x="14823" y="-3030"/>
                    <a:pt x="20062" y="4471"/>
                    <a:pt x="22733" y="12936"/>
                  </a:cubicBezTo>
                  <a:cubicBezTo>
                    <a:pt x="24394" y="18277"/>
                    <a:pt x="25504" y="23789"/>
                    <a:pt x="27771" y="32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BBC8AA9-5BEA-ED9E-B8DF-86884C6C11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01393" y="3991024"/>
              <a:ext cx="52211" cy="194230"/>
            </a:xfrm>
            <a:custGeom>
              <a:avLst/>
              <a:gdLst>
                <a:gd name="connsiteX0" fmla="*/ 41128 w 52211"/>
                <a:gd name="connsiteY0" fmla="*/ 195 h 194230"/>
                <a:gd name="connsiteX1" fmla="*/ 52211 w 52211"/>
                <a:gd name="connsiteY1" fmla="*/ 194230 h 194230"/>
                <a:gd name="connsiteX2" fmla="*/ 16592 w 52211"/>
                <a:gd name="connsiteY2" fmla="*/ 171617 h 194230"/>
                <a:gd name="connsiteX3" fmla="*/ 17 w 52211"/>
                <a:gd name="connsiteY3" fmla="*/ 96218 h 194230"/>
                <a:gd name="connsiteX4" fmla="*/ 18305 w 52211"/>
                <a:gd name="connsiteY4" fmla="*/ 13434 h 194230"/>
                <a:gd name="connsiteX5" fmla="*/ 41178 w 52211"/>
                <a:gd name="connsiteY5" fmla="*/ 195 h 19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1" h="194230">
                  <a:moveTo>
                    <a:pt x="41128" y="195"/>
                  </a:moveTo>
                  <a:cubicBezTo>
                    <a:pt x="15786" y="65480"/>
                    <a:pt x="12663" y="129798"/>
                    <a:pt x="52211" y="194230"/>
                  </a:cubicBezTo>
                  <a:cubicBezTo>
                    <a:pt x="32664" y="193946"/>
                    <a:pt x="23797" y="183946"/>
                    <a:pt x="16592" y="171617"/>
                  </a:cubicBezTo>
                  <a:cubicBezTo>
                    <a:pt x="3242" y="148776"/>
                    <a:pt x="370" y="122753"/>
                    <a:pt x="17" y="96218"/>
                  </a:cubicBezTo>
                  <a:cubicBezTo>
                    <a:pt x="-386" y="66843"/>
                    <a:pt x="6264" y="39286"/>
                    <a:pt x="18305" y="13434"/>
                  </a:cubicBezTo>
                  <a:cubicBezTo>
                    <a:pt x="24603" y="-89"/>
                    <a:pt x="25913" y="-487"/>
                    <a:pt x="41178" y="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EEC89105-3BD0-DC69-1D4A-D8B8C3995B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55559" y="2827329"/>
              <a:ext cx="78684" cy="123457"/>
            </a:xfrm>
            <a:custGeom>
              <a:avLst/>
              <a:gdLst>
                <a:gd name="connsiteX0" fmla="*/ 61716 w 78684"/>
                <a:gd name="connsiteY0" fmla="*/ 53315 h 123457"/>
                <a:gd name="connsiteX1" fmla="*/ 17482 w 78684"/>
                <a:gd name="connsiteY1" fmla="*/ 20360 h 123457"/>
                <a:gd name="connsiteX2" fmla="*/ 0 w 78684"/>
                <a:gd name="connsiteY2" fmla="*/ 25474 h 123457"/>
                <a:gd name="connsiteX3" fmla="*/ 16222 w 78684"/>
                <a:gd name="connsiteY3" fmla="*/ 19 h 123457"/>
                <a:gd name="connsiteX4" fmla="*/ 33755 w 78684"/>
                <a:gd name="connsiteY4" fmla="*/ 18031 h 123457"/>
                <a:gd name="connsiteX5" fmla="*/ 39297 w 78684"/>
                <a:gd name="connsiteY5" fmla="*/ 47235 h 123457"/>
                <a:gd name="connsiteX6" fmla="*/ 56073 w 78684"/>
                <a:gd name="connsiteY6" fmla="*/ 21951 h 123457"/>
                <a:gd name="connsiteX7" fmla="*/ 72648 w 78684"/>
                <a:gd name="connsiteY7" fmla="*/ 25247 h 123457"/>
                <a:gd name="connsiteX8" fmla="*/ 71036 w 78684"/>
                <a:gd name="connsiteY8" fmla="*/ 104849 h 123457"/>
                <a:gd name="connsiteX9" fmla="*/ 64839 w 78684"/>
                <a:gd name="connsiteY9" fmla="*/ 114963 h 123457"/>
                <a:gd name="connsiteX10" fmla="*/ 43226 w 78684"/>
                <a:gd name="connsiteY10" fmla="*/ 121440 h 123457"/>
                <a:gd name="connsiteX11" fmla="*/ 38843 w 78684"/>
                <a:gd name="connsiteY11" fmla="*/ 97520 h 123457"/>
                <a:gd name="connsiteX12" fmla="*/ 54310 w 78684"/>
                <a:gd name="connsiteY12" fmla="*/ 70986 h 123457"/>
                <a:gd name="connsiteX13" fmla="*/ 61766 w 78684"/>
                <a:gd name="connsiteY13" fmla="*/ 53372 h 1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4" h="123457">
                  <a:moveTo>
                    <a:pt x="61716" y="53315"/>
                  </a:moveTo>
                  <a:cubicBezTo>
                    <a:pt x="29573" y="67747"/>
                    <a:pt x="25442" y="64679"/>
                    <a:pt x="17482" y="20360"/>
                  </a:cubicBezTo>
                  <a:cubicBezTo>
                    <a:pt x="11839" y="22008"/>
                    <a:pt x="6247" y="23656"/>
                    <a:pt x="0" y="25474"/>
                  </a:cubicBezTo>
                  <a:cubicBezTo>
                    <a:pt x="1914" y="8144"/>
                    <a:pt x="6952" y="360"/>
                    <a:pt x="16222" y="19"/>
                  </a:cubicBezTo>
                  <a:cubicBezTo>
                    <a:pt x="27004" y="-435"/>
                    <a:pt x="31689" y="7292"/>
                    <a:pt x="33755" y="18031"/>
                  </a:cubicBezTo>
                  <a:cubicBezTo>
                    <a:pt x="35216" y="25758"/>
                    <a:pt x="36677" y="33485"/>
                    <a:pt x="39297" y="47235"/>
                  </a:cubicBezTo>
                  <a:cubicBezTo>
                    <a:pt x="46854" y="35701"/>
                    <a:pt x="51086" y="28485"/>
                    <a:pt x="56073" y="21951"/>
                  </a:cubicBezTo>
                  <a:cubicBezTo>
                    <a:pt x="62371" y="13769"/>
                    <a:pt x="69575" y="14962"/>
                    <a:pt x="72648" y="25247"/>
                  </a:cubicBezTo>
                  <a:cubicBezTo>
                    <a:pt x="80558" y="51838"/>
                    <a:pt x="81364" y="78599"/>
                    <a:pt x="71036" y="104849"/>
                  </a:cubicBezTo>
                  <a:cubicBezTo>
                    <a:pt x="69575" y="108543"/>
                    <a:pt x="67308" y="112009"/>
                    <a:pt x="64839" y="114963"/>
                  </a:cubicBezTo>
                  <a:cubicBezTo>
                    <a:pt x="58895" y="121895"/>
                    <a:pt x="51488" y="126213"/>
                    <a:pt x="43226" y="121440"/>
                  </a:cubicBezTo>
                  <a:cubicBezTo>
                    <a:pt x="33906" y="116043"/>
                    <a:pt x="35669" y="105474"/>
                    <a:pt x="38843" y="97520"/>
                  </a:cubicBezTo>
                  <a:cubicBezTo>
                    <a:pt x="42672" y="87974"/>
                    <a:pt x="49373" y="79963"/>
                    <a:pt x="54310" y="70986"/>
                  </a:cubicBezTo>
                  <a:cubicBezTo>
                    <a:pt x="57333" y="65474"/>
                    <a:pt x="59298" y="59281"/>
                    <a:pt x="61766" y="53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3B99372-FB8B-D266-B3C0-4878F7044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07039" y="1722898"/>
              <a:ext cx="184295" cy="27738"/>
            </a:xfrm>
            <a:custGeom>
              <a:avLst/>
              <a:gdLst>
                <a:gd name="connsiteX0" fmla="*/ 184295 w 184295"/>
                <a:gd name="connsiteY0" fmla="*/ 23135 h 27738"/>
                <a:gd name="connsiteX1" fmla="*/ 154924 w 184295"/>
                <a:gd name="connsiteY1" fmla="*/ 27738 h 27738"/>
                <a:gd name="connsiteX2" fmla="*/ 14363 w 184295"/>
                <a:gd name="connsiteY2" fmla="*/ 25692 h 27738"/>
                <a:gd name="connsiteX3" fmla="*/ 5 w 184295"/>
                <a:gd name="connsiteY3" fmla="*/ 14897 h 27738"/>
                <a:gd name="connsiteX4" fmla="*/ 12902 w 184295"/>
                <a:gd name="connsiteY4" fmla="*/ 920 h 27738"/>
                <a:gd name="connsiteX5" fmla="*/ 15069 w 184295"/>
                <a:gd name="connsiteY5" fmla="*/ 578 h 27738"/>
                <a:gd name="connsiteX6" fmla="*/ 172406 w 184295"/>
                <a:gd name="connsiteY6" fmla="*/ 11147 h 27738"/>
                <a:gd name="connsiteX7" fmla="*/ 184043 w 184295"/>
                <a:gd name="connsiteY7" fmla="*/ 16715 h 27738"/>
                <a:gd name="connsiteX8" fmla="*/ 184245 w 184295"/>
                <a:gd name="connsiteY8" fmla="*/ 23022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295" h="27738">
                  <a:moveTo>
                    <a:pt x="184295" y="23135"/>
                  </a:moveTo>
                  <a:cubicBezTo>
                    <a:pt x="174522" y="24783"/>
                    <a:pt x="164697" y="27795"/>
                    <a:pt x="154924" y="27738"/>
                  </a:cubicBezTo>
                  <a:cubicBezTo>
                    <a:pt x="108070" y="27511"/>
                    <a:pt x="61217" y="26488"/>
                    <a:pt x="14363" y="25692"/>
                  </a:cubicBezTo>
                  <a:cubicBezTo>
                    <a:pt x="7562" y="25579"/>
                    <a:pt x="256" y="25124"/>
                    <a:pt x="5" y="14897"/>
                  </a:cubicBezTo>
                  <a:cubicBezTo>
                    <a:pt x="-197" y="5863"/>
                    <a:pt x="5849" y="2454"/>
                    <a:pt x="12902" y="920"/>
                  </a:cubicBezTo>
                  <a:cubicBezTo>
                    <a:pt x="13607" y="749"/>
                    <a:pt x="14363" y="635"/>
                    <a:pt x="15069" y="578"/>
                  </a:cubicBezTo>
                  <a:cubicBezTo>
                    <a:pt x="67766" y="-672"/>
                    <a:pt x="120414" y="-956"/>
                    <a:pt x="172406" y="11147"/>
                  </a:cubicBezTo>
                  <a:cubicBezTo>
                    <a:pt x="176436" y="12113"/>
                    <a:pt x="180164" y="14840"/>
                    <a:pt x="184043" y="16715"/>
                  </a:cubicBezTo>
                  <a:cubicBezTo>
                    <a:pt x="184094" y="18817"/>
                    <a:pt x="184194" y="20920"/>
                    <a:pt x="184245" y="23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59C330A-1DE2-3ADD-54DB-F8CDAA0EE9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9562" y="4077619"/>
              <a:ext cx="88570" cy="130591"/>
            </a:xfrm>
            <a:custGeom>
              <a:avLst/>
              <a:gdLst>
                <a:gd name="connsiteX0" fmla="*/ 88570 w 88570"/>
                <a:gd name="connsiteY0" fmla="*/ 130533 h 130591"/>
                <a:gd name="connsiteX1" fmla="*/ 36225 w 88570"/>
                <a:gd name="connsiteY1" fmla="*/ 85362 h 130591"/>
                <a:gd name="connsiteX2" fmla="*/ 4737 w 88570"/>
                <a:gd name="connsiteY2" fmla="*/ 128203 h 130591"/>
                <a:gd name="connsiteX3" fmla="*/ 3025 w 88570"/>
                <a:gd name="connsiteY3" fmla="*/ 107578 h 130591"/>
                <a:gd name="connsiteX4" fmla="*/ 49677 w 88570"/>
                <a:gd name="connsiteY4" fmla="*/ 9453 h 130591"/>
                <a:gd name="connsiteX5" fmla="*/ 66604 w 88570"/>
                <a:gd name="connsiteY5" fmla="*/ 1498 h 130591"/>
                <a:gd name="connsiteX6" fmla="*/ 61566 w 88570"/>
                <a:gd name="connsiteY6" fmla="*/ 25305 h 130591"/>
                <a:gd name="connsiteX7" fmla="*/ 69325 w 88570"/>
                <a:gd name="connsiteY7" fmla="*/ 102351 h 130591"/>
                <a:gd name="connsiteX8" fmla="*/ 88520 w 88570"/>
                <a:gd name="connsiteY8" fmla="*/ 130533 h 13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70" h="130591">
                  <a:moveTo>
                    <a:pt x="88570" y="130533"/>
                  </a:moveTo>
                  <a:cubicBezTo>
                    <a:pt x="63582" y="131329"/>
                    <a:pt x="56125" y="124396"/>
                    <a:pt x="36225" y="85362"/>
                  </a:cubicBezTo>
                  <a:cubicBezTo>
                    <a:pt x="24637" y="98544"/>
                    <a:pt x="21414" y="119737"/>
                    <a:pt x="4737" y="128203"/>
                  </a:cubicBezTo>
                  <a:cubicBezTo>
                    <a:pt x="-2618" y="121272"/>
                    <a:pt x="52" y="113885"/>
                    <a:pt x="3025" y="107578"/>
                  </a:cubicBezTo>
                  <a:cubicBezTo>
                    <a:pt x="18340" y="74737"/>
                    <a:pt x="33958" y="42066"/>
                    <a:pt x="49677" y="9453"/>
                  </a:cubicBezTo>
                  <a:cubicBezTo>
                    <a:pt x="53001" y="2577"/>
                    <a:pt x="57637" y="-2707"/>
                    <a:pt x="66604" y="1498"/>
                  </a:cubicBezTo>
                  <a:cubicBezTo>
                    <a:pt x="71844" y="10702"/>
                    <a:pt x="65446" y="18430"/>
                    <a:pt x="61566" y="25305"/>
                  </a:cubicBezTo>
                  <a:cubicBezTo>
                    <a:pt x="45747" y="53657"/>
                    <a:pt x="54715" y="78374"/>
                    <a:pt x="69325" y="102351"/>
                  </a:cubicBezTo>
                  <a:cubicBezTo>
                    <a:pt x="74867" y="111442"/>
                    <a:pt x="81215" y="119851"/>
                    <a:pt x="88520" y="130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1F828577-A086-2E82-C080-889A3ED49F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3886" y="5991750"/>
              <a:ext cx="73759" cy="109927"/>
            </a:xfrm>
            <a:custGeom>
              <a:avLst/>
              <a:gdLst>
                <a:gd name="connsiteX0" fmla="*/ 48166 w 73759"/>
                <a:gd name="connsiteY0" fmla="*/ 57039 h 109927"/>
                <a:gd name="connsiteX1" fmla="*/ 51391 w 73759"/>
                <a:gd name="connsiteY1" fmla="*/ 22266 h 109927"/>
                <a:gd name="connsiteX2" fmla="*/ 55622 w 73759"/>
                <a:gd name="connsiteY2" fmla="*/ 5846 h 109927"/>
                <a:gd name="connsiteX3" fmla="*/ 66001 w 73759"/>
                <a:gd name="connsiteY3" fmla="*/ 108 h 109927"/>
                <a:gd name="connsiteX4" fmla="*/ 73759 w 73759"/>
                <a:gd name="connsiteY4" fmla="*/ 9824 h 109927"/>
                <a:gd name="connsiteX5" fmla="*/ 70081 w 73759"/>
                <a:gd name="connsiteY5" fmla="*/ 107665 h 109927"/>
                <a:gd name="connsiteX6" fmla="*/ 50736 w 73759"/>
                <a:gd name="connsiteY6" fmla="*/ 92551 h 109927"/>
                <a:gd name="connsiteX7" fmla="*/ 28266 w 73759"/>
                <a:gd name="connsiteY7" fmla="*/ 107381 h 109927"/>
                <a:gd name="connsiteX8" fmla="*/ 2723 w 73759"/>
                <a:gd name="connsiteY8" fmla="*/ 101131 h 109927"/>
                <a:gd name="connsiteX9" fmla="*/ 7258 w 73759"/>
                <a:gd name="connsiteY9" fmla="*/ 71699 h 109927"/>
                <a:gd name="connsiteX10" fmla="*/ 30029 w 73759"/>
                <a:gd name="connsiteY10" fmla="*/ 58631 h 109927"/>
                <a:gd name="connsiteX11" fmla="*/ 48166 w 73759"/>
                <a:gd name="connsiteY11" fmla="*/ 57096 h 109927"/>
                <a:gd name="connsiteX12" fmla="*/ 35874 w 73759"/>
                <a:gd name="connsiteY12" fmla="*/ 81017 h 109927"/>
                <a:gd name="connsiteX13" fmla="*/ 33304 w 73759"/>
                <a:gd name="connsiteY13" fmla="*/ 76756 h 109927"/>
                <a:gd name="connsiteX14" fmla="*/ 20809 w 73759"/>
                <a:gd name="connsiteY14" fmla="*/ 85904 h 109927"/>
                <a:gd name="connsiteX15" fmla="*/ 22523 w 73759"/>
                <a:gd name="connsiteY15" fmla="*/ 93517 h 109927"/>
                <a:gd name="connsiteX16" fmla="*/ 35874 w 73759"/>
                <a:gd name="connsiteY16" fmla="*/ 81017 h 10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59" h="109927">
                  <a:moveTo>
                    <a:pt x="48166" y="57039"/>
                  </a:moveTo>
                  <a:cubicBezTo>
                    <a:pt x="49224" y="44937"/>
                    <a:pt x="49980" y="33573"/>
                    <a:pt x="51391" y="22266"/>
                  </a:cubicBezTo>
                  <a:cubicBezTo>
                    <a:pt x="52096" y="16585"/>
                    <a:pt x="52952" y="10392"/>
                    <a:pt x="55622" y="5846"/>
                  </a:cubicBezTo>
                  <a:cubicBezTo>
                    <a:pt x="57537" y="2551"/>
                    <a:pt x="62877" y="-631"/>
                    <a:pt x="66001" y="108"/>
                  </a:cubicBezTo>
                  <a:cubicBezTo>
                    <a:pt x="69175" y="846"/>
                    <a:pt x="73810" y="6471"/>
                    <a:pt x="73759" y="9824"/>
                  </a:cubicBezTo>
                  <a:cubicBezTo>
                    <a:pt x="73004" y="42437"/>
                    <a:pt x="71442" y="74994"/>
                    <a:pt x="70081" y="107665"/>
                  </a:cubicBezTo>
                  <a:cubicBezTo>
                    <a:pt x="57436" y="112722"/>
                    <a:pt x="57990" y="96301"/>
                    <a:pt x="50736" y="92551"/>
                  </a:cubicBezTo>
                  <a:cubicBezTo>
                    <a:pt x="43229" y="97608"/>
                    <a:pt x="36176" y="103631"/>
                    <a:pt x="28266" y="107381"/>
                  </a:cubicBezTo>
                  <a:cubicBezTo>
                    <a:pt x="17384" y="112551"/>
                    <a:pt x="6451" y="109540"/>
                    <a:pt x="2723" y="101131"/>
                  </a:cubicBezTo>
                  <a:cubicBezTo>
                    <a:pt x="-2113" y="90335"/>
                    <a:pt x="-451" y="79199"/>
                    <a:pt x="7258" y="71699"/>
                  </a:cubicBezTo>
                  <a:cubicBezTo>
                    <a:pt x="13555" y="65619"/>
                    <a:pt x="22019" y="61756"/>
                    <a:pt x="30029" y="58631"/>
                  </a:cubicBezTo>
                  <a:cubicBezTo>
                    <a:pt x="35219" y="56585"/>
                    <a:pt x="41365" y="57551"/>
                    <a:pt x="48166" y="57096"/>
                  </a:cubicBezTo>
                  <a:close/>
                  <a:moveTo>
                    <a:pt x="35874" y="81017"/>
                  </a:moveTo>
                  <a:cubicBezTo>
                    <a:pt x="35017" y="79597"/>
                    <a:pt x="34160" y="78176"/>
                    <a:pt x="33304" y="76756"/>
                  </a:cubicBezTo>
                  <a:cubicBezTo>
                    <a:pt x="29072" y="79710"/>
                    <a:pt x="24790" y="82551"/>
                    <a:pt x="20809" y="85904"/>
                  </a:cubicBezTo>
                  <a:cubicBezTo>
                    <a:pt x="20255" y="86358"/>
                    <a:pt x="21616" y="89597"/>
                    <a:pt x="22523" y="93517"/>
                  </a:cubicBezTo>
                  <a:cubicBezTo>
                    <a:pt x="27762" y="88631"/>
                    <a:pt x="31793" y="84824"/>
                    <a:pt x="35874" y="81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E0812D6-F9E7-22BA-9B8F-C262C6212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7030" y="4627809"/>
              <a:ext cx="84463" cy="83159"/>
            </a:xfrm>
            <a:custGeom>
              <a:avLst/>
              <a:gdLst>
                <a:gd name="connsiteX0" fmla="*/ 84463 w 84463"/>
                <a:gd name="connsiteY0" fmla="*/ 78472 h 83159"/>
                <a:gd name="connsiteX1" fmla="*/ 65671 w 84463"/>
                <a:gd name="connsiteY1" fmla="*/ 82449 h 83159"/>
                <a:gd name="connsiteX2" fmla="*/ 9598 w 84463"/>
                <a:gd name="connsiteY2" fmla="*/ 68813 h 83159"/>
                <a:gd name="connsiteX3" fmla="*/ 5215 w 84463"/>
                <a:gd name="connsiteY3" fmla="*/ 63358 h 83159"/>
                <a:gd name="connsiteX4" fmla="*/ 5719 w 84463"/>
                <a:gd name="connsiteY4" fmla="*/ 23699 h 83159"/>
                <a:gd name="connsiteX5" fmla="*/ 44108 w 84463"/>
                <a:gd name="connsiteY5" fmla="*/ 62 h 83159"/>
                <a:gd name="connsiteX6" fmla="*/ 69601 w 84463"/>
                <a:gd name="connsiteY6" fmla="*/ 22733 h 83159"/>
                <a:gd name="connsiteX7" fmla="*/ 66981 w 84463"/>
                <a:gd name="connsiteY7" fmla="*/ 60631 h 83159"/>
                <a:gd name="connsiteX8" fmla="*/ 84413 w 84463"/>
                <a:gd name="connsiteY8" fmla="*/ 78472 h 83159"/>
                <a:gd name="connsiteX9" fmla="*/ 49348 w 84463"/>
                <a:gd name="connsiteY9" fmla="*/ 21369 h 83159"/>
                <a:gd name="connsiteX10" fmla="*/ 22445 w 84463"/>
                <a:gd name="connsiteY10" fmla="*/ 38813 h 83159"/>
                <a:gd name="connsiteX11" fmla="*/ 26022 w 84463"/>
                <a:gd name="connsiteY11" fmla="*/ 53017 h 83159"/>
                <a:gd name="connsiteX12" fmla="*/ 40733 w 84463"/>
                <a:gd name="connsiteY12" fmla="*/ 48472 h 83159"/>
                <a:gd name="connsiteX13" fmla="*/ 49399 w 84463"/>
                <a:gd name="connsiteY13" fmla="*/ 21369 h 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63" h="83159">
                  <a:moveTo>
                    <a:pt x="84463" y="78472"/>
                  </a:moveTo>
                  <a:cubicBezTo>
                    <a:pt x="76100" y="80404"/>
                    <a:pt x="68089" y="84892"/>
                    <a:pt x="65671" y="82449"/>
                  </a:cubicBezTo>
                  <a:cubicBezTo>
                    <a:pt x="49046" y="65120"/>
                    <a:pt x="25972" y="84495"/>
                    <a:pt x="9598" y="68813"/>
                  </a:cubicBezTo>
                  <a:cubicBezTo>
                    <a:pt x="7936" y="67222"/>
                    <a:pt x="6323" y="65404"/>
                    <a:pt x="5215" y="63358"/>
                  </a:cubicBezTo>
                  <a:cubicBezTo>
                    <a:pt x="-2090" y="50063"/>
                    <a:pt x="-1536" y="36426"/>
                    <a:pt x="5719" y="23699"/>
                  </a:cubicBezTo>
                  <a:cubicBezTo>
                    <a:pt x="14535" y="8244"/>
                    <a:pt x="26929" y="-847"/>
                    <a:pt x="44108" y="62"/>
                  </a:cubicBezTo>
                  <a:cubicBezTo>
                    <a:pt x="57611" y="801"/>
                    <a:pt x="67233" y="8983"/>
                    <a:pt x="69601" y="22733"/>
                  </a:cubicBezTo>
                  <a:cubicBezTo>
                    <a:pt x="71516" y="33813"/>
                    <a:pt x="68190" y="46029"/>
                    <a:pt x="66981" y="60631"/>
                  </a:cubicBezTo>
                  <a:cubicBezTo>
                    <a:pt x="70558" y="64324"/>
                    <a:pt x="76201" y="70063"/>
                    <a:pt x="84413" y="78472"/>
                  </a:cubicBezTo>
                  <a:close/>
                  <a:moveTo>
                    <a:pt x="49348" y="21369"/>
                  </a:moveTo>
                  <a:cubicBezTo>
                    <a:pt x="32521" y="19267"/>
                    <a:pt x="25921" y="27619"/>
                    <a:pt x="22445" y="38813"/>
                  </a:cubicBezTo>
                  <a:cubicBezTo>
                    <a:pt x="21186" y="42847"/>
                    <a:pt x="24259" y="52790"/>
                    <a:pt x="26022" y="53017"/>
                  </a:cubicBezTo>
                  <a:cubicBezTo>
                    <a:pt x="30909" y="53642"/>
                    <a:pt x="38415" y="52279"/>
                    <a:pt x="40733" y="48472"/>
                  </a:cubicBezTo>
                  <a:cubicBezTo>
                    <a:pt x="44915" y="41597"/>
                    <a:pt x="46124" y="32335"/>
                    <a:pt x="49399" y="21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E594072-A6E2-DA95-C641-B17F9E526D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09324" y="2386522"/>
              <a:ext cx="59761" cy="170336"/>
            </a:xfrm>
            <a:custGeom>
              <a:avLst/>
              <a:gdLst>
                <a:gd name="connsiteX0" fmla="*/ 59761 w 59761"/>
                <a:gd name="connsiteY0" fmla="*/ 4687 h 170336"/>
                <a:gd name="connsiteX1" fmla="*/ 25402 w 59761"/>
                <a:gd name="connsiteY1" fmla="*/ 102074 h 170336"/>
                <a:gd name="connsiteX2" fmla="*/ 37594 w 59761"/>
                <a:gd name="connsiteY2" fmla="*/ 166449 h 170336"/>
                <a:gd name="connsiteX3" fmla="*/ 15830 w 59761"/>
                <a:gd name="connsiteY3" fmla="*/ 162927 h 170336"/>
                <a:gd name="connsiteX4" fmla="*/ 262 w 59761"/>
                <a:gd name="connsiteY4" fmla="*/ 110994 h 170336"/>
                <a:gd name="connsiteX5" fmla="*/ 30944 w 59761"/>
                <a:gd name="connsiteY5" fmla="*/ 14005 h 170336"/>
                <a:gd name="connsiteX6" fmla="*/ 59711 w 59761"/>
                <a:gd name="connsiteY6" fmla="*/ 4687 h 17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1" h="170336">
                  <a:moveTo>
                    <a:pt x="59761" y="4687"/>
                  </a:moveTo>
                  <a:cubicBezTo>
                    <a:pt x="41473" y="35539"/>
                    <a:pt x="31498" y="67983"/>
                    <a:pt x="25402" y="102074"/>
                  </a:cubicBezTo>
                  <a:cubicBezTo>
                    <a:pt x="21271" y="125085"/>
                    <a:pt x="28223" y="145881"/>
                    <a:pt x="37594" y="166449"/>
                  </a:cubicBezTo>
                  <a:cubicBezTo>
                    <a:pt x="28374" y="174233"/>
                    <a:pt x="21825" y="168892"/>
                    <a:pt x="15830" y="162927"/>
                  </a:cubicBezTo>
                  <a:cubicBezTo>
                    <a:pt x="1975" y="149063"/>
                    <a:pt x="-997" y="130426"/>
                    <a:pt x="262" y="110994"/>
                  </a:cubicBezTo>
                  <a:cubicBezTo>
                    <a:pt x="2529" y="75596"/>
                    <a:pt x="15023" y="43949"/>
                    <a:pt x="30944" y="14005"/>
                  </a:cubicBezTo>
                  <a:cubicBezTo>
                    <a:pt x="39458" y="-1961"/>
                    <a:pt x="44899" y="-3097"/>
                    <a:pt x="59711" y="4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669B5A7-9F43-6378-8D2A-B17466064F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8152" y="5965286"/>
              <a:ext cx="84542" cy="89224"/>
            </a:xfrm>
            <a:custGeom>
              <a:avLst/>
              <a:gdLst>
                <a:gd name="connsiteX0" fmla="*/ 29931 w 84542"/>
                <a:gd name="connsiteY0" fmla="*/ 38844 h 89224"/>
                <a:gd name="connsiteX1" fmla="*/ 77943 w 84542"/>
                <a:gd name="connsiteY1" fmla="*/ 38844 h 89224"/>
                <a:gd name="connsiteX2" fmla="*/ 22122 w 84542"/>
                <a:gd name="connsiteY2" fmla="*/ 61231 h 89224"/>
                <a:gd name="connsiteX3" fmla="*/ 79505 w 84542"/>
                <a:gd name="connsiteY3" fmla="*/ 73560 h 89224"/>
                <a:gd name="connsiteX4" fmla="*/ 38697 w 84542"/>
                <a:gd name="connsiteY4" fmla="*/ 89185 h 89224"/>
                <a:gd name="connsiteX5" fmla="*/ 5143 w 84542"/>
                <a:gd name="connsiteY5" fmla="*/ 74924 h 89224"/>
                <a:gd name="connsiteX6" fmla="*/ 408 w 84542"/>
                <a:gd name="connsiteY6" fmla="*/ 49640 h 89224"/>
                <a:gd name="connsiteX7" fmla="*/ 71847 w 84542"/>
                <a:gd name="connsiteY7" fmla="*/ 1116 h 89224"/>
                <a:gd name="connsiteX8" fmla="*/ 84543 w 84542"/>
                <a:gd name="connsiteY8" fmla="*/ 12253 h 89224"/>
                <a:gd name="connsiteX9" fmla="*/ 29931 w 84542"/>
                <a:gd name="connsiteY9" fmla="*/ 38901 h 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42" h="89224">
                  <a:moveTo>
                    <a:pt x="29931" y="38844"/>
                  </a:moveTo>
                  <a:lnTo>
                    <a:pt x="77943" y="38844"/>
                  </a:lnTo>
                  <a:cubicBezTo>
                    <a:pt x="60763" y="59469"/>
                    <a:pt x="39805" y="52708"/>
                    <a:pt x="22122" y="61231"/>
                  </a:cubicBezTo>
                  <a:cubicBezTo>
                    <a:pt x="39049" y="77367"/>
                    <a:pt x="59554" y="65037"/>
                    <a:pt x="79505" y="73560"/>
                  </a:cubicBezTo>
                  <a:cubicBezTo>
                    <a:pt x="66809" y="88163"/>
                    <a:pt x="52652" y="88731"/>
                    <a:pt x="38697" y="89185"/>
                  </a:cubicBezTo>
                  <a:cubicBezTo>
                    <a:pt x="25900" y="89583"/>
                    <a:pt x="12902" y="87083"/>
                    <a:pt x="5143" y="74924"/>
                  </a:cubicBezTo>
                  <a:cubicBezTo>
                    <a:pt x="1013" y="68447"/>
                    <a:pt x="-902" y="57651"/>
                    <a:pt x="408" y="49640"/>
                  </a:cubicBezTo>
                  <a:cubicBezTo>
                    <a:pt x="4841" y="22537"/>
                    <a:pt x="47815" y="-6043"/>
                    <a:pt x="71847" y="1116"/>
                  </a:cubicBezTo>
                  <a:cubicBezTo>
                    <a:pt x="75373" y="2139"/>
                    <a:pt x="78144" y="6458"/>
                    <a:pt x="84543" y="12253"/>
                  </a:cubicBezTo>
                  <a:cubicBezTo>
                    <a:pt x="63333" y="15378"/>
                    <a:pt x="44893" y="16003"/>
                    <a:pt x="29931" y="389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A3EC754-E751-5AB3-30FF-8FAC35E0AA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82635" y="3022731"/>
              <a:ext cx="45920" cy="178203"/>
            </a:xfrm>
            <a:custGeom>
              <a:avLst/>
              <a:gdLst>
                <a:gd name="connsiteX0" fmla="*/ 45920 w 45920"/>
                <a:gd name="connsiteY0" fmla="*/ 3709 h 178203"/>
                <a:gd name="connsiteX1" fmla="*/ 24458 w 45920"/>
                <a:gd name="connsiteY1" fmla="*/ 91380 h 178203"/>
                <a:gd name="connsiteX2" fmla="*/ 37910 w 45920"/>
                <a:gd name="connsiteY2" fmla="*/ 178142 h 178203"/>
                <a:gd name="connsiteX3" fmla="*/ 13123 w 45920"/>
                <a:gd name="connsiteY3" fmla="*/ 158085 h 178203"/>
                <a:gd name="connsiteX4" fmla="*/ 2090 w 45920"/>
                <a:gd name="connsiteY4" fmla="*/ 66948 h 178203"/>
                <a:gd name="connsiteX5" fmla="*/ 20781 w 45920"/>
                <a:gd name="connsiteY5" fmla="*/ 10130 h 178203"/>
                <a:gd name="connsiteX6" fmla="*/ 45920 w 45920"/>
                <a:gd name="connsiteY6" fmla="*/ 3652 h 1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20" h="178203">
                  <a:moveTo>
                    <a:pt x="45920" y="3709"/>
                  </a:moveTo>
                  <a:cubicBezTo>
                    <a:pt x="27733" y="30925"/>
                    <a:pt x="22594" y="61039"/>
                    <a:pt x="24458" y="91380"/>
                  </a:cubicBezTo>
                  <a:cubicBezTo>
                    <a:pt x="26222" y="120187"/>
                    <a:pt x="33124" y="148540"/>
                    <a:pt x="37910" y="178142"/>
                  </a:cubicBezTo>
                  <a:cubicBezTo>
                    <a:pt x="24509" y="179108"/>
                    <a:pt x="18363" y="168596"/>
                    <a:pt x="13123" y="158085"/>
                  </a:cubicBezTo>
                  <a:cubicBezTo>
                    <a:pt x="-1185" y="129505"/>
                    <a:pt x="-1890" y="98426"/>
                    <a:pt x="2090" y="66948"/>
                  </a:cubicBezTo>
                  <a:cubicBezTo>
                    <a:pt x="4659" y="46550"/>
                    <a:pt x="7430" y="26039"/>
                    <a:pt x="20781" y="10130"/>
                  </a:cubicBezTo>
                  <a:cubicBezTo>
                    <a:pt x="26827" y="2914"/>
                    <a:pt x="32872" y="-4700"/>
                    <a:pt x="45920" y="3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92614D50-FDE3-A2FD-E249-8D78350CF2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84844" y="6272752"/>
              <a:ext cx="69627" cy="171097"/>
            </a:xfrm>
            <a:custGeom>
              <a:avLst/>
              <a:gdLst>
                <a:gd name="connsiteX0" fmla="*/ 39205 w 69627"/>
                <a:gd name="connsiteY0" fmla="*/ 167404 h 171097"/>
                <a:gd name="connsiteX1" fmla="*/ 41170 w 69627"/>
                <a:gd name="connsiteY1" fmla="*/ 144279 h 171097"/>
                <a:gd name="connsiteX2" fmla="*/ 46459 w 69627"/>
                <a:gd name="connsiteY2" fmla="*/ 80642 h 171097"/>
                <a:gd name="connsiteX3" fmla="*/ 37744 w 69627"/>
                <a:gd name="connsiteY3" fmla="*/ 40471 h 171097"/>
                <a:gd name="connsiteX4" fmla="*/ 12906 w 69627"/>
                <a:gd name="connsiteY4" fmla="*/ 19562 h 171097"/>
                <a:gd name="connsiteX5" fmla="*/ 9 w 69627"/>
                <a:gd name="connsiteY5" fmla="*/ 10585 h 171097"/>
                <a:gd name="connsiteX6" fmla="*/ 14720 w 69627"/>
                <a:gd name="connsiteY6" fmla="*/ 17 h 171097"/>
                <a:gd name="connsiteX7" fmla="*/ 55225 w 69627"/>
                <a:gd name="connsiteY7" fmla="*/ 24562 h 171097"/>
                <a:gd name="connsiteX8" fmla="*/ 69382 w 69627"/>
                <a:gd name="connsiteY8" fmla="*/ 75699 h 171097"/>
                <a:gd name="connsiteX9" fmla="*/ 57795 w 69627"/>
                <a:gd name="connsiteY9" fmla="*/ 152915 h 171097"/>
                <a:gd name="connsiteX10" fmla="*/ 46560 w 69627"/>
                <a:gd name="connsiteY10" fmla="*/ 171097 h 171097"/>
                <a:gd name="connsiteX11" fmla="*/ 39205 w 69627"/>
                <a:gd name="connsiteY11" fmla="*/ 167518 h 1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627" h="171097">
                  <a:moveTo>
                    <a:pt x="39205" y="167404"/>
                  </a:moveTo>
                  <a:cubicBezTo>
                    <a:pt x="39860" y="159677"/>
                    <a:pt x="40515" y="151949"/>
                    <a:pt x="41170" y="144279"/>
                  </a:cubicBezTo>
                  <a:cubicBezTo>
                    <a:pt x="43084" y="123086"/>
                    <a:pt x="46560" y="101836"/>
                    <a:pt x="46459" y="80642"/>
                  </a:cubicBezTo>
                  <a:cubicBezTo>
                    <a:pt x="46409" y="67176"/>
                    <a:pt x="42026" y="53369"/>
                    <a:pt x="37744" y="40471"/>
                  </a:cubicBezTo>
                  <a:cubicBezTo>
                    <a:pt x="33713" y="28312"/>
                    <a:pt x="25199" y="20471"/>
                    <a:pt x="12906" y="19562"/>
                  </a:cubicBezTo>
                  <a:cubicBezTo>
                    <a:pt x="7213" y="19107"/>
                    <a:pt x="-294" y="19846"/>
                    <a:pt x="9" y="10585"/>
                  </a:cubicBezTo>
                  <a:cubicBezTo>
                    <a:pt x="361" y="869"/>
                    <a:pt x="8019" y="187"/>
                    <a:pt x="14720" y="17"/>
                  </a:cubicBezTo>
                  <a:cubicBezTo>
                    <a:pt x="32252" y="-438"/>
                    <a:pt x="45703" y="8482"/>
                    <a:pt x="55225" y="24562"/>
                  </a:cubicBezTo>
                  <a:cubicBezTo>
                    <a:pt x="64344" y="39903"/>
                    <a:pt x="68425" y="57119"/>
                    <a:pt x="69382" y="75699"/>
                  </a:cubicBezTo>
                  <a:cubicBezTo>
                    <a:pt x="70793" y="102574"/>
                    <a:pt x="66007" y="128143"/>
                    <a:pt x="57795" y="152915"/>
                  </a:cubicBezTo>
                  <a:cubicBezTo>
                    <a:pt x="55578" y="159620"/>
                    <a:pt x="50389" y="165075"/>
                    <a:pt x="46560" y="171097"/>
                  </a:cubicBezTo>
                  <a:cubicBezTo>
                    <a:pt x="44092" y="169904"/>
                    <a:pt x="41673" y="168711"/>
                    <a:pt x="39205" y="167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B48D546-1878-4F4F-4234-3A55E2A732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82348" y="2106518"/>
              <a:ext cx="51230" cy="181622"/>
            </a:xfrm>
            <a:custGeom>
              <a:avLst/>
              <a:gdLst>
                <a:gd name="connsiteX0" fmla="*/ 18743 w 51230"/>
                <a:gd name="connsiteY0" fmla="*/ 177588 h 181622"/>
                <a:gd name="connsiteX1" fmla="*/ 22570 w 51230"/>
                <a:gd name="connsiteY1" fmla="*/ 146622 h 181622"/>
                <a:gd name="connsiteX2" fmla="*/ 25241 w 51230"/>
                <a:gd name="connsiteY2" fmla="*/ 70599 h 181622"/>
                <a:gd name="connsiteX3" fmla="*/ 3275 w 51230"/>
                <a:gd name="connsiteY3" fmla="*/ 15598 h 181622"/>
                <a:gd name="connsiteX4" fmla="*/ 0 w 51230"/>
                <a:gd name="connsiteY4" fmla="*/ 3041 h 181622"/>
                <a:gd name="connsiteX5" fmla="*/ 11991 w 51230"/>
                <a:gd name="connsiteY5" fmla="*/ 200 h 181622"/>
                <a:gd name="connsiteX6" fmla="*/ 40053 w 51230"/>
                <a:gd name="connsiteY6" fmla="*/ 32473 h 181622"/>
                <a:gd name="connsiteX7" fmla="*/ 49070 w 51230"/>
                <a:gd name="connsiteY7" fmla="*/ 122076 h 181622"/>
                <a:gd name="connsiteX8" fmla="*/ 36325 w 51230"/>
                <a:gd name="connsiteY8" fmla="*/ 166565 h 181622"/>
                <a:gd name="connsiteX9" fmla="*/ 25040 w 51230"/>
                <a:gd name="connsiteY9" fmla="*/ 181622 h 181622"/>
                <a:gd name="connsiteX10" fmla="*/ 18792 w 51230"/>
                <a:gd name="connsiteY10" fmla="*/ 177531 h 18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30" h="181622">
                  <a:moveTo>
                    <a:pt x="18743" y="177588"/>
                  </a:moveTo>
                  <a:cubicBezTo>
                    <a:pt x="20002" y="167247"/>
                    <a:pt x="20656" y="156792"/>
                    <a:pt x="22570" y="146622"/>
                  </a:cubicBezTo>
                  <a:cubicBezTo>
                    <a:pt x="27357" y="121394"/>
                    <a:pt x="28918" y="96224"/>
                    <a:pt x="25241" y="70599"/>
                  </a:cubicBezTo>
                  <a:cubicBezTo>
                    <a:pt x="22269" y="49917"/>
                    <a:pt x="17936" y="30428"/>
                    <a:pt x="3275" y="15598"/>
                  </a:cubicBezTo>
                  <a:cubicBezTo>
                    <a:pt x="807" y="13155"/>
                    <a:pt x="1009" y="7303"/>
                    <a:pt x="0" y="3041"/>
                  </a:cubicBezTo>
                  <a:cubicBezTo>
                    <a:pt x="4031" y="2019"/>
                    <a:pt x="8414" y="-766"/>
                    <a:pt x="11991" y="200"/>
                  </a:cubicBezTo>
                  <a:cubicBezTo>
                    <a:pt x="26903" y="4405"/>
                    <a:pt x="34763" y="17757"/>
                    <a:pt x="40053" y="32473"/>
                  </a:cubicBezTo>
                  <a:cubicBezTo>
                    <a:pt x="50380" y="61224"/>
                    <a:pt x="53958" y="91451"/>
                    <a:pt x="49070" y="122076"/>
                  </a:cubicBezTo>
                  <a:cubicBezTo>
                    <a:pt x="46652" y="137304"/>
                    <a:pt x="41463" y="152133"/>
                    <a:pt x="36325" y="166565"/>
                  </a:cubicBezTo>
                  <a:cubicBezTo>
                    <a:pt x="34259" y="172361"/>
                    <a:pt x="28868" y="176622"/>
                    <a:pt x="25040" y="181622"/>
                  </a:cubicBezTo>
                  <a:cubicBezTo>
                    <a:pt x="22974" y="180259"/>
                    <a:pt x="20858" y="178895"/>
                    <a:pt x="18792" y="1775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75AD1CC-FE9A-3AC1-F277-1B803D2E61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11677" y="5701117"/>
              <a:ext cx="184449" cy="32354"/>
            </a:xfrm>
            <a:custGeom>
              <a:avLst/>
              <a:gdLst>
                <a:gd name="connsiteX0" fmla="*/ 184449 w 184449"/>
                <a:gd name="connsiteY0" fmla="*/ 12046 h 32354"/>
                <a:gd name="connsiteX1" fmla="*/ 168277 w 184449"/>
                <a:gd name="connsiteY1" fmla="*/ 19034 h 32354"/>
                <a:gd name="connsiteX2" fmla="*/ 24290 w 184449"/>
                <a:gd name="connsiteY2" fmla="*/ 31535 h 32354"/>
                <a:gd name="connsiteX3" fmla="*/ 7212 w 184449"/>
                <a:gd name="connsiteY3" fmla="*/ 28580 h 32354"/>
                <a:gd name="connsiteX4" fmla="*/ 8 w 184449"/>
                <a:gd name="connsiteY4" fmla="*/ 15739 h 32354"/>
                <a:gd name="connsiteX5" fmla="*/ 8924 w 184449"/>
                <a:gd name="connsiteY5" fmla="*/ 7387 h 32354"/>
                <a:gd name="connsiteX6" fmla="*/ 15423 w 184449"/>
                <a:gd name="connsiteY6" fmla="*/ 6932 h 32354"/>
                <a:gd name="connsiteX7" fmla="*/ 144548 w 184449"/>
                <a:gd name="connsiteY7" fmla="*/ 909 h 32354"/>
                <a:gd name="connsiteX8" fmla="*/ 184449 w 184449"/>
                <a:gd name="connsiteY8" fmla="*/ 11989 h 3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449" h="32354">
                  <a:moveTo>
                    <a:pt x="184449" y="12046"/>
                  </a:moveTo>
                  <a:cubicBezTo>
                    <a:pt x="177094" y="15285"/>
                    <a:pt x="172811" y="18409"/>
                    <a:pt x="168277" y="19034"/>
                  </a:cubicBezTo>
                  <a:cubicBezTo>
                    <a:pt x="120467" y="25626"/>
                    <a:pt x="72807" y="35228"/>
                    <a:pt x="24290" y="31535"/>
                  </a:cubicBezTo>
                  <a:cubicBezTo>
                    <a:pt x="18497" y="31080"/>
                    <a:pt x="12149" y="31307"/>
                    <a:pt x="7212" y="28580"/>
                  </a:cubicBezTo>
                  <a:cubicBezTo>
                    <a:pt x="3635" y="26591"/>
                    <a:pt x="511" y="20398"/>
                    <a:pt x="8" y="15739"/>
                  </a:cubicBezTo>
                  <a:cubicBezTo>
                    <a:pt x="-244" y="13296"/>
                    <a:pt x="5499" y="9660"/>
                    <a:pt x="8924" y="7387"/>
                  </a:cubicBezTo>
                  <a:cubicBezTo>
                    <a:pt x="10587" y="6307"/>
                    <a:pt x="13207" y="7046"/>
                    <a:pt x="15423" y="6932"/>
                  </a:cubicBezTo>
                  <a:cubicBezTo>
                    <a:pt x="58448" y="4830"/>
                    <a:pt x="101473" y="2273"/>
                    <a:pt x="144548" y="909"/>
                  </a:cubicBezTo>
                  <a:cubicBezTo>
                    <a:pt x="156942" y="512"/>
                    <a:pt x="170796" y="-4091"/>
                    <a:pt x="18444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FF4A064-28BF-3119-2B38-107A28F5CF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9247" y="4210830"/>
              <a:ext cx="57588" cy="186799"/>
            </a:xfrm>
            <a:custGeom>
              <a:avLst/>
              <a:gdLst>
                <a:gd name="connsiteX0" fmla="*/ 57538 w 57588"/>
                <a:gd name="connsiteY0" fmla="*/ 5107 h 186799"/>
                <a:gd name="connsiteX1" fmla="*/ 21466 w 57588"/>
                <a:gd name="connsiteY1" fmla="*/ 94312 h 186799"/>
                <a:gd name="connsiteX2" fmla="*/ 55069 w 57588"/>
                <a:gd name="connsiteY2" fmla="*/ 186245 h 186799"/>
                <a:gd name="connsiteX3" fmla="*/ 37134 w 57588"/>
                <a:gd name="connsiteY3" fmla="*/ 185961 h 186799"/>
                <a:gd name="connsiteX4" fmla="*/ 9828 w 57588"/>
                <a:gd name="connsiteY4" fmla="*/ 155562 h 186799"/>
                <a:gd name="connsiteX5" fmla="*/ 26000 w 57588"/>
                <a:gd name="connsiteY5" fmla="*/ 12777 h 186799"/>
                <a:gd name="connsiteX6" fmla="*/ 57589 w 57588"/>
                <a:gd name="connsiteY6" fmla="*/ 5107 h 18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8" h="186799">
                  <a:moveTo>
                    <a:pt x="57538" y="5107"/>
                  </a:moveTo>
                  <a:cubicBezTo>
                    <a:pt x="31894" y="29766"/>
                    <a:pt x="23582" y="60846"/>
                    <a:pt x="21466" y="94312"/>
                  </a:cubicBezTo>
                  <a:cubicBezTo>
                    <a:pt x="19299" y="128574"/>
                    <a:pt x="28771" y="158858"/>
                    <a:pt x="55069" y="186245"/>
                  </a:cubicBezTo>
                  <a:cubicBezTo>
                    <a:pt x="45799" y="186245"/>
                    <a:pt x="40963" y="187665"/>
                    <a:pt x="37134" y="185961"/>
                  </a:cubicBezTo>
                  <a:cubicBezTo>
                    <a:pt x="24337" y="180392"/>
                    <a:pt x="14816" y="169767"/>
                    <a:pt x="9828" y="155562"/>
                  </a:cubicBezTo>
                  <a:cubicBezTo>
                    <a:pt x="-8007" y="104823"/>
                    <a:pt x="-954" y="56982"/>
                    <a:pt x="26000" y="12777"/>
                  </a:cubicBezTo>
                  <a:cubicBezTo>
                    <a:pt x="35119" y="-2223"/>
                    <a:pt x="41013" y="-2961"/>
                    <a:pt x="57589" y="51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E9E0EBD-1644-A701-CDB2-6B637A6D54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1454" y="4319574"/>
              <a:ext cx="45096" cy="198465"/>
            </a:xfrm>
            <a:custGeom>
              <a:avLst/>
              <a:gdLst>
                <a:gd name="connsiteX0" fmla="*/ 38497 w 45096"/>
                <a:gd name="connsiteY0" fmla="*/ 3409 h 198465"/>
                <a:gd name="connsiteX1" fmla="*/ 35272 w 45096"/>
                <a:gd name="connsiteY1" fmla="*/ 28296 h 198465"/>
                <a:gd name="connsiteX2" fmla="*/ 22426 w 45096"/>
                <a:gd name="connsiteY2" fmla="*/ 95739 h 198465"/>
                <a:gd name="connsiteX3" fmla="*/ 37993 w 45096"/>
                <a:gd name="connsiteY3" fmla="*/ 181138 h 198465"/>
                <a:gd name="connsiteX4" fmla="*/ 45097 w 45096"/>
                <a:gd name="connsiteY4" fmla="*/ 197274 h 198465"/>
                <a:gd name="connsiteX5" fmla="*/ 19907 w 45096"/>
                <a:gd name="connsiteY5" fmla="*/ 185456 h 198465"/>
                <a:gd name="connsiteX6" fmla="*/ 107 w 45096"/>
                <a:gd name="connsiteY6" fmla="*/ 123864 h 198465"/>
                <a:gd name="connsiteX7" fmla="*/ 20158 w 45096"/>
                <a:gd name="connsiteY7" fmla="*/ 16250 h 198465"/>
                <a:gd name="connsiteX8" fmla="*/ 30839 w 45096"/>
                <a:gd name="connsiteY8" fmla="*/ 0 h 198465"/>
                <a:gd name="connsiteX9" fmla="*/ 38446 w 45096"/>
                <a:gd name="connsiteY9" fmla="*/ 3352 h 19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96" h="198465">
                  <a:moveTo>
                    <a:pt x="38497" y="3409"/>
                  </a:moveTo>
                  <a:cubicBezTo>
                    <a:pt x="37439" y="11705"/>
                    <a:pt x="36835" y="20114"/>
                    <a:pt x="35272" y="28296"/>
                  </a:cubicBezTo>
                  <a:cubicBezTo>
                    <a:pt x="31091" y="50796"/>
                    <a:pt x="25449" y="73069"/>
                    <a:pt x="22426" y="95739"/>
                  </a:cubicBezTo>
                  <a:cubicBezTo>
                    <a:pt x="18395" y="125967"/>
                    <a:pt x="23332" y="154831"/>
                    <a:pt x="37993" y="181138"/>
                  </a:cubicBezTo>
                  <a:cubicBezTo>
                    <a:pt x="40613" y="185854"/>
                    <a:pt x="42427" y="191138"/>
                    <a:pt x="45097" y="197274"/>
                  </a:cubicBezTo>
                  <a:cubicBezTo>
                    <a:pt x="32502" y="201649"/>
                    <a:pt x="26053" y="193126"/>
                    <a:pt x="19907" y="185456"/>
                  </a:cubicBezTo>
                  <a:cubicBezTo>
                    <a:pt x="6052" y="168069"/>
                    <a:pt x="661" y="146535"/>
                    <a:pt x="107" y="123864"/>
                  </a:cubicBezTo>
                  <a:cubicBezTo>
                    <a:pt x="-799" y="86364"/>
                    <a:pt x="3886" y="49773"/>
                    <a:pt x="20158" y="16250"/>
                  </a:cubicBezTo>
                  <a:cubicBezTo>
                    <a:pt x="22980" y="10398"/>
                    <a:pt x="27262" y="5398"/>
                    <a:pt x="30839" y="0"/>
                  </a:cubicBezTo>
                  <a:cubicBezTo>
                    <a:pt x="33358" y="1136"/>
                    <a:pt x="35927" y="2273"/>
                    <a:pt x="38446" y="33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75D8877-1A68-5DEC-C6A8-100BC09B6E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17880" y="4746534"/>
              <a:ext cx="91648" cy="78934"/>
            </a:xfrm>
            <a:custGeom>
              <a:avLst/>
              <a:gdLst>
                <a:gd name="connsiteX0" fmla="*/ 21014 w 91648"/>
                <a:gd name="connsiteY0" fmla="*/ 27248 h 78934"/>
                <a:gd name="connsiteX1" fmla="*/ 28723 w 91648"/>
                <a:gd name="connsiteY1" fmla="*/ 12532 h 78934"/>
                <a:gd name="connsiteX2" fmla="*/ 52351 w 91648"/>
                <a:gd name="connsiteY2" fmla="*/ 11906 h 78934"/>
                <a:gd name="connsiteX3" fmla="*/ 67918 w 91648"/>
                <a:gd name="connsiteY3" fmla="*/ 36339 h 78934"/>
                <a:gd name="connsiteX4" fmla="*/ 81218 w 91648"/>
                <a:gd name="connsiteY4" fmla="*/ 9122 h 78934"/>
                <a:gd name="connsiteX5" fmla="*/ 84946 w 91648"/>
                <a:gd name="connsiteY5" fmla="*/ 50714 h 78934"/>
                <a:gd name="connsiteX6" fmla="*/ 54064 w 91648"/>
                <a:gd name="connsiteY6" fmla="*/ 50884 h 78934"/>
                <a:gd name="connsiteX7" fmla="*/ 40411 w 91648"/>
                <a:gd name="connsiteY7" fmla="*/ 31168 h 78934"/>
                <a:gd name="connsiteX8" fmla="*/ 30536 w 91648"/>
                <a:gd name="connsiteY8" fmla="*/ 61225 h 78934"/>
                <a:gd name="connsiteX9" fmla="*/ 14918 w 91648"/>
                <a:gd name="connsiteY9" fmla="*/ 78896 h 78934"/>
                <a:gd name="connsiteX10" fmla="*/ 3079 w 91648"/>
                <a:gd name="connsiteY10" fmla="*/ 58498 h 78934"/>
                <a:gd name="connsiteX11" fmla="*/ 107 w 91648"/>
                <a:gd name="connsiteY11" fmla="*/ 16622 h 78934"/>
                <a:gd name="connsiteX12" fmla="*/ 9023 w 91648"/>
                <a:gd name="connsiteY12" fmla="*/ 32 h 78934"/>
                <a:gd name="connsiteX13" fmla="*/ 18899 w 91648"/>
                <a:gd name="connsiteY13" fmla="*/ 13498 h 78934"/>
                <a:gd name="connsiteX14" fmla="*/ 21065 w 91648"/>
                <a:gd name="connsiteY14" fmla="*/ 27248 h 7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648" h="78934">
                  <a:moveTo>
                    <a:pt x="21014" y="27248"/>
                  </a:moveTo>
                  <a:cubicBezTo>
                    <a:pt x="25045" y="19463"/>
                    <a:pt x="26456" y="15543"/>
                    <a:pt x="28723" y="12532"/>
                  </a:cubicBezTo>
                  <a:cubicBezTo>
                    <a:pt x="36582" y="2077"/>
                    <a:pt x="44592" y="1679"/>
                    <a:pt x="52351" y="11906"/>
                  </a:cubicBezTo>
                  <a:cubicBezTo>
                    <a:pt x="57792" y="19122"/>
                    <a:pt x="62225" y="27248"/>
                    <a:pt x="67918" y="36339"/>
                  </a:cubicBezTo>
                  <a:cubicBezTo>
                    <a:pt x="73057" y="25770"/>
                    <a:pt x="76986" y="17759"/>
                    <a:pt x="81218" y="9122"/>
                  </a:cubicBezTo>
                  <a:cubicBezTo>
                    <a:pt x="94015" y="22759"/>
                    <a:pt x="94770" y="38441"/>
                    <a:pt x="84946" y="50714"/>
                  </a:cubicBezTo>
                  <a:cubicBezTo>
                    <a:pt x="76382" y="61396"/>
                    <a:pt x="64693" y="61850"/>
                    <a:pt x="54064" y="50884"/>
                  </a:cubicBezTo>
                  <a:cubicBezTo>
                    <a:pt x="49378" y="46054"/>
                    <a:pt x="46103" y="39521"/>
                    <a:pt x="40411" y="31168"/>
                  </a:cubicBezTo>
                  <a:cubicBezTo>
                    <a:pt x="36027" y="44520"/>
                    <a:pt x="33408" y="52930"/>
                    <a:pt x="30536" y="61225"/>
                  </a:cubicBezTo>
                  <a:cubicBezTo>
                    <a:pt x="27614" y="69634"/>
                    <a:pt x="25196" y="79634"/>
                    <a:pt x="14918" y="78896"/>
                  </a:cubicBezTo>
                  <a:cubicBezTo>
                    <a:pt x="3885" y="78100"/>
                    <a:pt x="4086" y="67020"/>
                    <a:pt x="3079" y="58498"/>
                  </a:cubicBezTo>
                  <a:cubicBezTo>
                    <a:pt x="1466" y="44634"/>
                    <a:pt x="812" y="30600"/>
                    <a:pt x="107" y="16622"/>
                  </a:cubicBezTo>
                  <a:cubicBezTo>
                    <a:pt x="-297" y="9009"/>
                    <a:pt x="6" y="713"/>
                    <a:pt x="9023" y="32"/>
                  </a:cubicBezTo>
                  <a:cubicBezTo>
                    <a:pt x="16782" y="-537"/>
                    <a:pt x="17991" y="6679"/>
                    <a:pt x="18899" y="13498"/>
                  </a:cubicBezTo>
                  <a:cubicBezTo>
                    <a:pt x="19301" y="16679"/>
                    <a:pt x="19906" y="19861"/>
                    <a:pt x="21065" y="27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9F5964-5470-8425-7326-AA9D3CD081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4913" y="4306051"/>
              <a:ext cx="26098" cy="206819"/>
            </a:xfrm>
            <a:custGeom>
              <a:avLst/>
              <a:gdLst>
                <a:gd name="connsiteX0" fmla="*/ 1708 w 26098"/>
                <a:gd name="connsiteY0" fmla="*/ 0 h 206819"/>
                <a:gd name="connsiteX1" fmla="*/ 18737 w 26098"/>
                <a:gd name="connsiteY1" fmla="*/ 27216 h 206819"/>
                <a:gd name="connsiteX2" fmla="*/ 25639 w 26098"/>
                <a:gd name="connsiteY2" fmla="*/ 135626 h 206819"/>
                <a:gd name="connsiteX3" fmla="*/ 25437 w 26098"/>
                <a:gd name="connsiteY3" fmla="*/ 189944 h 206819"/>
                <a:gd name="connsiteX4" fmla="*/ 21357 w 26098"/>
                <a:gd name="connsiteY4" fmla="*/ 206820 h 206819"/>
                <a:gd name="connsiteX5" fmla="*/ 6142 w 26098"/>
                <a:gd name="connsiteY5" fmla="*/ 181194 h 206819"/>
                <a:gd name="connsiteX6" fmla="*/ 4026 w 26098"/>
                <a:gd name="connsiteY6" fmla="*/ 129319 h 206819"/>
                <a:gd name="connsiteX7" fmla="*/ 46 w 26098"/>
                <a:gd name="connsiteY7" fmla="*/ 30568 h 206819"/>
                <a:gd name="connsiteX8" fmla="*/ 1708 w 26098"/>
                <a:gd name="connsiteY8" fmla="*/ 0 h 20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98" h="206819">
                  <a:moveTo>
                    <a:pt x="1708" y="0"/>
                  </a:moveTo>
                  <a:cubicBezTo>
                    <a:pt x="18888" y="4886"/>
                    <a:pt x="17981" y="17500"/>
                    <a:pt x="18737" y="27216"/>
                  </a:cubicBezTo>
                  <a:cubicBezTo>
                    <a:pt x="21659" y="63296"/>
                    <a:pt x="23926" y="99489"/>
                    <a:pt x="25639" y="135626"/>
                  </a:cubicBezTo>
                  <a:cubicBezTo>
                    <a:pt x="26496" y="153694"/>
                    <a:pt x="25991" y="171819"/>
                    <a:pt x="25437" y="189944"/>
                  </a:cubicBezTo>
                  <a:cubicBezTo>
                    <a:pt x="25286" y="195172"/>
                    <a:pt x="22969" y="200342"/>
                    <a:pt x="21357" y="206820"/>
                  </a:cubicBezTo>
                  <a:cubicBezTo>
                    <a:pt x="8510" y="202331"/>
                    <a:pt x="6847" y="191706"/>
                    <a:pt x="6142" y="181194"/>
                  </a:cubicBezTo>
                  <a:cubicBezTo>
                    <a:pt x="5034" y="163922"/>
                    <a:pt x="4731" y="146649"/>
                    <a:pt x="4026" y="129319"/>
                  </a:cubicBezTo>
                  <a:cubicBezTo>
                    <a:pt x="2665" y="96421"/>
                    <a:pt x="1053" y="63523"/>
                    <a:pt x="46" y="30568"/>
                  </a:cubicBezTo>
                  <a:cubicBezTo>
                    <a:pt x="-256" y="21194"/>
                    <a:pt x="1003" y="11818"/>
                    <a:pt x="170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34AC6CA-109B-F6BB-52B6-7B59FAB5D8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1639" y="1712573"/>
              <a:ext cx="52016" cy="174613"/>
            </a:xfrm>
            <a:custGeom>
              <a:avLst/>
              <a:gdLst>
                <a:gd name="connsiteX0" fmla="*/ 51966 w 52016"/>
                <a:gd name="connsiteY0" fmla="*/ 4711 h 174613"/>
                <a:gd name="connsiteX1" fmla="*/ 52016 w 52016"/>
                <a:gd name="connsiteY1" fmla="*/ 173916 h 174613"/>
                <a:gd name="connsiteX2" fmla="*/ 22997 w 52016"/>
                <a:gd name="connsiteY2" fmla="*/ 160678 h 174613"/>
                <a:gd name="connsiteX3" fmla="*/ 175 w 52016"/>
                <a:gd name="connsiteY3" fmla="*/ 77836 h 174613"/>
                <a:gd name="connsiteX4" fmla="*/ 19925 w 52016"/>
                <a:gd name="connsiteY4" fmla="*/ 13233 h 174613"/>
                <a:gd name="connsiteX5" fmla="*/ 51966 w 52016"/>
                <a:gd name="connsiteY5" fmla="*/ 4711 h 17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6" h="174613">
                  <a:moveTo>
                    <a:pt x="51966" y="4711"/>
                  </a:moveTo>
                  <a:cubicBezTo>
                    <a:pt x="6724" y="61359"/>
                    <a:pt x="18161" y="117211"/>
                    <a:pt x="52016" y="173916"/>
                  </a:cubicBezTo>
                  <a:cubicBezTo>
                    <a:pt x="37154" y="177041"/>
                    <a:pt x="29698" y="169143"/>
                    <a:pt x="22997" y="160678"/>
                  </a:cubicBezTo>
                  <a:cubicBezTo>
                    <a:pt x="4256" y="137098"/>
                    <a:pt x="-1085" y="108120"/>
                    <a:pt x="175" y="77836"/>
                  </a:cubicBezTo>
                  <a:cubicBezTo>
                    <a:pt x="1133" y="54597"/>
                    <a:pt x="7481" y="32381"/>
                    <a:pt x="19925" y="13233"/>
                  </a:cubicBezTo>
                  <a:cubicBezTo>
                    <a:pt x="29395" y="-1312"/>
                    <a:pt x="37558" y="-3414"/>
                    <a:pt x="51966" y="47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9166A50-B3C6-76DA-0A05-0A2984B34D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6143" y="4089113"/>
              <a:ext cx="93586" cy="92469"/>
            </a:xfrm>
            <a:custGeom>
              <a:avLst/>
              <a:gdLst>
                <a:gd name="connsiteX0" fmla="*/ 93587 w 93586"/>
                <a:gd name="connsiteY0" fmla="*/ 87449 h 92469"/>
                <a:gd name="connsiteX1" fmla="*/ 55550 w 93586"/>
                <a:gd name="connsiteY1" fmla="*/ 78414 h 92469"/>
                <a:gd name="connsiteX2" fmla="*/ 47942 w 93586"/>
                <a:gd name="connsiteY2" fmla="*/ 85687 h 92469"/>
                <a:gd name="connsiteX3" fmla="*/ 6681 w 93586"/>
                <a:gd name="connsiteY3" fmla="*/ 72960 h 92469"/>
                <a:gd name="connsiteX4" fmla="*/ 4816 w 93586"/>
                <a:gd name="connsiteY4" fmla="*/ 10573 h 92469"/>
                <a:gd name="connsiteX5" fmla="*/ 14338 w 93586"/>
                <a:gd name="connsiteY5" fmla="*/ 5 h 92469"/>
                <a:gd name="connsiteX6" fmla="*/ 22349 w 93586"/>
                <a:gd name="connsiteY6" fmla="*/ 14493 h 92469"/>
                <a:gd name="connsiteX7" fmla="*/ 22903 w 93586"/>
                <a:gd name="connsiteY7" fmla="*/ 46425 h 92469"/>
                <a:gd name="connsiteX8" fmla="*/ 31669 w 93586"/>
                <a:gd name="connsiteY8" fmla="*/ 76142 h 92469"/>
                <a:gd name="connsiteX9" fmla="*/ 49907 w 93586"/>
                <a:gd name="connsiteY9" fmla="*/ 47505 h 92469"/>
                <a:gd name="connsiteX10" fmla="*/ 53484 w 93586"/>
                <a:gd name="connsiteY10" fmla="*/ 25914 h 92469"/>
                <a:gd name="connsiteX11" fmla="*/ 63308 w 93586"/>
                <a:gd name="connsiteY11" fmla="*/ 19266 h 92469"/>
                <a:gd name="connsiteX12" fmla="*/ 70916 w 93586"/>
                <a:gd name="connsiteY12" fmla="*/ 28585 h 92469"/>
                <a:gd name="connsiteX13" fmla="*/ 93587 w 93586"/>
                <a:gd name="connsiteY13" fmla="*/ 87505 h 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586" h="92469">
                  <a:moveTo>
                    <a:pt x="93587" y="87449"/>
                  </a:moveTo>
                  <a:cubicBezTo>
                    <a:pt x="76659" y="98699"/>
                    <a:pt x="66885" y="87846"/>
                    <a:pt x="55550" y="78414"/>
                  </a:cubicBezTo>
                  <a:cubicBezTo>
                    <a:pt x="53081" y="80801"/>
                    <a:pt x="50713" y="83585"/>
                    <a:pt x="47942" y="85687"/>
                  </a:cubicBezTo>
                  <a:cubicBezTo>
                    <a:pt x="31569" y="98074"/>
                    <a:pt x="14338" y="93301"/>
                    <a:pt x="6681" y="72960"/>
                  </a:cubicBezTo>
                  <a:cubicBezTo>
                    <a:pt x="-926" y="52733"/>
                    <a:pt x="-2690" y="31482"/>
                    <a:pt x="4816" y="10573"/>
                  </a:cubicBezTo>
                  <a:cubicBezTo>
                    <a:pt x="6429" y="6141"/>
                    <a:pt x="11014" y="118"/>
                    <a:pt x="14338" y="5"/>
                  </a:cubicBezTo>
                  <a:cubicBezTo>
                    <a:pt x="21895" y="-222"/>
                    <a:pt x="22248" y="7789"/>
                    <a:pt x="22349" y="14493"/>
                  </a:cubicBezTo>
                  <a:cubicBezTo>
                    <a:pt x="22500" y="25175"/>
                    <a:pt x="21392" y="36028"/>
                    <a:pt x="22903" y="46425"/>
                  </a:cubicBezTo>
                  <a:cubicBezTo>
                    <a:pt x="24314" y="56198"/>
                    <a:pt x="28395" y="65460"/>
                    <a:pt x="31669" y="76142"/>
                  </a:cubicBezTo>
                  <a:cubicBezTo>
                    <a:pt x="45775" y="69664"/>
                    <a:pt x="48748" y="59437"/>
                    <a:pt x="49907" y="47505"/>
                  </a:cubicBezTo>
                  <a:cubicBezTo>
                    <a:pt x="50612" y="40175"/>
                    <a:pt x="51116" y="32562"/>
                    <a:pt x="53484" y="25914"/>
                  </a:cubicBezTo>
                  <a:cubicBezTo>
                    <a:pt x="54693" y="22562"/>
                    <a:pt x="60185" y="18869"/>
                    <a:pt x="63308" y="19266"/>
                  </a:cubicBezTo>
                  <a:cubicBezTo>
                    <a:pt x="66230" y="19664"/>
                    <a:pt x="71066" y="25459"/>
                    <a:pt x="70916" y="28585"/>
                  </a:cubicBezTo>
                  <a:cubicBezTo>
                    <a:pt x="69555" y="51937"/>
                    <a:pt x="75550" y="71710"/>
                    <a:pt x="93587" y="87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F2DC6664-CE13-B273-B1AF-B932449698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2692" y="4564087"/>
              <a:ext cx="46447" cy="168670"/>
            </a:xfrm>
            <a:custGeom>
              <a:avLst/>
              <a:gdLst>
                <a:gd name="connsiteX0" fmla="*/ 16732 w 46447"/>
                <a:gd name="connsiteY0" fmla="*/ 168671 h 168670"/>
                <a:gd name="connsiteX1" fmla="*/ 18194 w 46447"/>
                <a:gd name="connsiteY1" fmla="*/ 129239 h 168670"/>
                <a:gd name="connsiteX2" fmla="*/ 17539 w 46447"/>
                <a:gd name="connsiteY2" fmla="*/ 48215 h 168670"/>
                <a:gd name="connsiteX3" fmla="*/ 4289 w 46447"/>
                <a:gd name="connsiteY3" fmla="*/ 21908 h 168670"/>
                <a:gd name="connsiteX4" fmla="*/ 409 w 46447"/>
                <a:gd name="connsiteY4" fmla="*/ 7874 h 168670"/>
                <a:gd name="connsiteX5" fmla="*/ 12349 w 46447"/>
                <a:gd name="connsiteY5" fmla="*/ 33 h 168670"/>
                <a:gd name="connsiteX6" fmla="*/ 33811 w 46447"/>
                <a:gd name="connsiteY6" fmla="*/ 17874 h 168670"/>
                <a:gd name="connsiteX7" fmla="*/ 45449 w 46447"/>
                <a:gd name="connsiteY7" fmla="*/ 70090 h 168670"/>
                <a:gd name="connsiteX8" fmla="*/ 35323 w 46447"/>
                <a:gd name="connsiteY8" fmla="*/ 149864 h 168670"/>
                <a:gd name="connsiteX9" fmla="*/ 16732 w 46447"/>
                <a:gd name="connsiteY9" fmla="*/ 168671 h 16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47" h="168670">
                  <a:moveTo>
                    <a:pt x="16732" y="168671"/>
                  </a:moveTo>
                  <a:cubicBezTo>
                    <a:pt x="17286" y="154523"/>
                    <a:pt x="18143" y="141852"/>
                    <a:pt x="18194" y="129239"/>
                  </a:cubicBezTo>
                  <a:cubicBezTo>
                    <a:pt x="18294" y="102193"/>
                    <a:pt x="18546" y="75147"/>
                    <a:pt x="17539" y="48215"/>
                  </a:cubicBezTo>
                  <a:cubicBezTo>
                    <a:pt x="17135" y="37874"/>
                    <a:pt x="15070" y="27249"/>
                    <a:pt x="4289" y="21908"/>
                  </a:cubicBezTo>
                  <a:cubicBezTo>
                    <a:pt x="1467" y="20488"/>
                    <a:pt x="-1002" y="11397"/>
                    <a:pt x="409" y="7874"/>
                  </a:cubicBezTo>
                  <a:cubicBezTo>
                    <a:pt x="2021" y="3897"/>
                    <a:pt x="8067" y="317"/>
                    <a:pt x="12349" y="33"/>
                  </a:cubicBezTo>
                  <a:cubicBezTo>
                    <a:pt x="23131" y="-592"/>
                    <a:pt x="30688" y="7647"/>
                    <a:pt x="33811" y="17874"/>
                  </a:cubicBezTo>
                  <a:cubicBezTo>
                    <a:pt x="38950" y="34806"/>
                    <a:pt x="43434" y="52420"/>
                    <a:pt x="45449" y="70090"/>
                  </a:cubicBezTo>
                  <a:cubicBezTo>
                    <a:pt x="48572" y="97420"/>
                    <a:pt x="44139" y="124182"/>
                    <a:pt x="35323" y="149864"/>
                  </a:cubicBezTo>
                  <a:cubicBezTo>
                    <a:pt x="32602" y="157818"/>
                    <a:pt x="29932" y="166966"/>
                    <a:pt x="16732" y="168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05CD812-88BC-62AA-7524-3ECA6B4E2E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0359" y="553696"/>
              <a:ext cx="75197" cy="122025"/>
            </a:xfrm>
            <a:custGeom>
              <a:avLst/>
              <a:gdLst>
                <a:gd name="connsiteX0" fmla="*/ 6202 w 75197"/>
                <a:gd name="connsiteY0" fmla="*/ 0 h 122025"/>
                <a:gd name="connsiteX1" fmla="*/ 21467 w 75197"/>
                <a:gd name="connsiteY1" fmla="*/ 59034 h 122025"/>
                <a:gd name="connsiteX2" fmla="*/ 36128 w 75197"/>
                <a:gd name="connsiteY2" fmla="*/ 49659 h 122025"/>
                <a:gd name="connsiteX3" fmla="*/ 65197 w 75197"/>
                <a:gd name="connsiteY3" fmla="*/ 52159 h 122025"/>
                <a:gd name="connsiteX4" fmla="*/ 74568 w 75197"/>
                <a:gd name="connsiteY4" fmla="*/ 83012 h 122025"/>
                <a:gd name="connsiteX5" fmla="*/ 36934 w 75197"/>
                <a:gd name="connsiteY5" fmla="*/ 121989 h 122025"/>
                <a:gd name="connsiteX6" fmla="*/ 21971 w 75197"/>
                <a:gd name="connsiteY6" fmla="*/ 116251 h 122025"/>
                <a:gd name="connsiteX7" fmla="*/ 29830 w 75197"/>
                <a:gd name="connsiteY7" fmla="*/ 101535 h 122025"/>
                <a:gd name="connsiteX8" fmla="*/ 47967 w 75197"/>
                <a:gd name="connsiteY8" fmla="*/ 84319 h 122025"/>
                <a:gd name="connsiteX9" fmla="*/ 49529 w 75197"/>
                <a:gd name="connsiteY9" fmla="*/ 68694 h 122025"/>
                <a:gd name="connsiteX10" fmla="*/ 35876 w 75197"/>
                <a:gd name="connsiteY10" fmla="*/ 70341 h 122025"/>
                <a:gd name="connsiteX11" fmla="*/ 22475 w 75197"/>
                <a:gd name="connsiteY11" fmla="*/ 82898 h 122025"/>
                <a:gd name="connsiteX12" fmla="*/ 4590 w 75197"/>
                <a:gd name="connsiteY12" fmla="*/ 74660 h 122025"/>
                <a:gd name="connsiteX13" fmla="*/ 5 w 75197"/>
                <a:gd name="connsiteY13" fmla="*/ 13125 h 122025"/>
                <a:gd name="connsiteX14" fmla="*/ 6202 w 75197"/>
                <a:gd name="connsiteY14" fmla="*/ 0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97" h="122025">
                  <a:moveTo>
                    <a:pt x="6202" y="0"/>
                  </a:moveTo>
                  <a:cubicBezTo>
                    <a:pt x="23080" y="18182"/>
                    <a:pt x="12449" y="40796"/>
                    <a:pt x="21467" y="59034"/>
                  </a:cubicBezTo>
                  <a:cubicBezTo>
                    <a:pt x="26505" y="55796"/>
                    <a:pt x="31241" y="52614"/>
                    <a:pt x="36128" y="49659"/>
                  </a:cubicBezTo>
                  <a:cubicBezTo>
                    <a:pt x="46254" y="43409"/>
                    <a:pt x="56230" y="45455"/>
                    <a:pt x="65197" y="52159"/>
                  </a:cubicBezTo>
                  <a:cubicBezTo>
                    <a:pt x="74920" y="59432"/>
                    <a:pt x="76281" y="70910"/>
                    <a:pt x="74568" y="83012"/>
                  </a:cubicBezTo>
                  <a:cubicBezTo>
                    <a:pt x="71696" y="103012"/>
                    <a:pt x="55272" y="120626"/>
                    <a:pt x="36934" y="121989"/>
                  </a:cubicBezTo>
                  <a:cubicBezTo>
                    <a:pt x="31896" y="122330"/>
                    <a:pt x="24137" y="120228"/>
                    <a:pt x="21971" y="116251"/>
                  </a:cubicBezTo>
                  <a:cubicBezTo>
                    <a:pt x="17991" y="109035"/>
                    <a:pt x="25044" y="105398"/>
                    <a:pt x="29830" y="101535"/>
                  </a:cubicBezTo>
                  <a:cubicBezTo>
                    <a:pt x="36279" y="96364"/>
                    <a:pt x="43030" y="91080"/>
                    <a:pt x="47967" y="84319"/>
                  </a:cubicBezTo>
                  <a:cubicBezTo>
                    <a:pt x="50436" y="80910"/>
                    <a:pt x="49126" y="74035"/>
                    <a:pt x="49529" y="68694"/>
                  </a:cubicBezTo>
                  <a:cubicBezTo>
                    <a:pt x="44944" y="69148"/>
                    <a:pt x="39654" y="68125"/>
                    <a:pt x="35876" y="70341"/>
                  </a:cubicBezTo>
                  <a:cubicBezTo>
                    <a:pt x="30838" y="73296"/>
                    <a:pt x="27362" y="79432"/>
                    <a:pt x="22475" y="82898"/>
                  </a:cubicBezTo>
                  <a:cubicBezTo>
                    <a:pt x="13809" y="89148"/>
                    <a:pt x="6051" y="86137"/>
                    <a:pt x="4590" y="74660"/>
                  </a:cubicBezTo>
                  <a:cubicBezTo>
                    <a:pt x="2020" y="54319"/>
                    <a:pt x="1013" y="33693"/>
                    <a:pt x="5" y="13125"/>
                  </a:cubicBezTo>
                  <a:cubicBezTo>
                    <a:pt x="-146" y="9830"/>
                    <a:pt x="3078" y="6307"/>
                    <a:pt x="620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9435087-9680-DD2A-C649-B3893EE3AC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712" y="5741207"/>
              <a:ext cx="197648" cy="33050"/>
            </a:xfrm>
            <a:custGeom>
              <a:avLst/>
              <a:gdLst>
                <a:gd name="connsiteX0" fmla="*/ 197598 w 197648"/>
                <a:gd name="connsiteY0" fmla="*/ 6104 h 33050"/>
                <a:gd name="connsiteX1" fmla="*/ 176689 w 197648"/>
                <a:gd name="connsiteY1" fmla="*/ 15535 h 33050"/>
                <a:gd name="connsiteX2" fmla="*/ 20208 w 197648"/>
                <a:gd name="connsiteY2" fmla="*/ 32922 h 33050"/>
                <a:gd name="connsiteX3" fmla="*/ 7312 w 197648"/>
                <a:gd name="connsiteY3" fmla="*/ 30990 h 33050"/>
                <a:gd name="connsiteX4" fmla="*/ 7 w 197648"/>
                <a:gd name="connsiteY4" fmla="*/ 21388 h 33050"/>
                <a:gd name="connsiteX5" fmla="*/ 7815 w 197648"/>
                <a:gd name="connsiteY5" fmla="*/ 11729 h 33050"/>
                <a:gd name="connsiteX6" fmla="*/ 18547 w 197648"/>
                <a:gd name="connsiteY6" fmla="*/ 10081 h 33050"/>
                <a:gd name="connsiteX7" fmla="*/ 149535 w 197648"/>
                <a:gd name="connsiteY7" fmla="*/ 479 h 33050"/>
                <a:gd name="connsiteX8" fmla="*/ 196539 w 197648"/>
                <a:gd name="connsiteY8" fmla="*/ 308 h 33050"/>
                <a:gd name="connsiteX9" fmla="*/ 197648 w 197648"/>
                <a:gd name="connsiteY9" fmla="*/ 6047 h 3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648" h="33050">
                  <a:moveTo>
                    <a:pt x="197598" y="6104"/>
                  </a:moveTo>
                  <a:cubicBezTo>
                    <a:pt x="190645" y="9342"/>
                    <a:pt x="183895" y="13774"/>
                    <a:pt x="176689" y="15535"/>
                  </a:cubicBezTo>
                  <a:cubicBezTo>
                    <a:pt x="125150" y="28319"/>
                    <a:pt x="72957" y="34001"/>
                    <a:pt x="20208" y="32922"/>
                  </a:cubicBezTo>
                  <a:cubicBezTo>
                    <a:pt x="15876" y="32808"/>
                    <a:pt x="11040" y="32922"/>
                    <a:pt x="7312" y="30990"/>
                  </a:cubicBezTo>
                  <a:cubicBezTo>
                    <a:pt x="4036" y="29285"/>
                    <a:pt x="-195" y="24513"/>
                    <a:pt x="7" y="21388"/>
                  </a:cubicBezTo>
                  <a:cubicBezTo>
                    <a:pt x="207" y="17865"/>
                    <a:pt x="4440" y="13774"/>
                    <a:pt x="7815" y="11729"/>
                  </a:cubicBezTo>
                  <a:cubicBezTo>
                    <a:pt x="10788" y="9910"/>
                    <a:pt x="14919" y="10308"/>
                    <a:pt x="18547" y="10081"/>
                  </a:cubicBezTo>
                  <a:cubicBezTo>
                    <a:pt x="62226" y="6785"/>
                    <a:pt x="105854" y="3263"/>
                    <a:pt x="149535" y="479"/>
                  </a:cubicBezTo>
                  <a:cubicBezTo>
                    <a:pt x="165152" y="-488"/>
                    <a:pt x="180871" y="308"/>
                    <a:pt x="196539" y="308"/>
                  </a:cubicBezTo>
                  <a:cubicBezTo>
                    <a:pt x="196892" y="2240"/>
                    <a:pt x="197245" y="4115"/>
                    <a:pt x="197648" y="6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353CDE9-7573-363D-2FD4-A9715ACA00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44162" y="4517437"/>
              <a:ext cx="72049" cy="95800"/>
            </a:xfrm>
            <a:custGeom>
              <a:avLst/>
              <a:gdLst>
                <a:gd name="connsiteX0" fmla="*/ 24087 w 72049"/>
                <a:gd name="connsiteY0" fmla="*/ 54297 h 95800"/>
                <a:gd name="connsiteX1" fmla="*/ 72049 w 72049"/>
                <a:gd name="connsiteY1" fmla="*/ 82592 h 95800"/>
                <a:gd name="connsiteX2" fmla="*/ 13004 w 72049"/>
                <a:gd name="connsiteY2" fmla="*/ 84467 h 95800"/>
                <a:gd name="connsiteX3" fmla="*/ 7210 w 72049"/>
                <a:gd name="connsiteY3" fmla="*/ 26228 h 95800"/>
                <a:gd name="connsiteX4" fmla="*/ 42527 w 72049"/>
                <a:gd name="connsiteY4" fmla="*/ 35 h 95800"/>
                <a:gd name="connsiteX5" fmla="*/ 62981 w 72049"/>
                <a:gd name="connsiteY5" fmla="*/ 10717 h 95800"/>
                <a:gd name="connsiteX6" fmla="*/ 55827 w 72049"/>
                <a:gd name="connsiteY6" fmla="*/ 36797 h 95800"/>
                <a:gd name="connsiteX7" fmla="*/ 24138 w 72049"/>
                <a:gd name="connsiteY7" fmla="*/ 54297 h 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49" h="95800">
                  <a:moveTo>
                    <a:pt x="24087" y="54297"/>
                  </a:moveTo>
                  <a:cubicBezTo>
                    <a:pt x="30586" y="82706"/>
                    <a:pt x="57641" y="69695"/>
                    <a:pt x="72049" y="82592"/>
                  </a:cubicBezTo>
                  <a:cubicBezTo>
                    <a:pt x="57439" y="99525"/>
                    <a:pt x="30435" y="100206"/>
                    <a:pt x="13004" y="84467"/>
                  </a:cubicBezTo>
                  <a:cubicBezTo>
                    <a:pt x="-1254" y="71626"/>
                    <a:pt x="-4680" y="44297"/>
                    <a:pt x="7210" y="26228"/>
                  </a:cubicBezTo>
                  <a:cubicBezTo>
                    <a:pt x="15876" y="13047"/>
                    <a:pt x="26052" y="546"/>
                    <a:pt x="42527" y="35"/>
                  </a:cubicBezTo>
                  <a:cubicBezTo>
                    <a:pt x="50839" y="-249"/>
                    <a:pt x="59102" y="1001"/>
                    <a:pt x="62981" y="10717"/>
                  </a:cubicBezTo>
                  <a:cubicBezTo>
                    <a:pt x="67163" y="21285"/>
                    <a:pt x="63485" y="31115"/>
                    <a:pt x="55827" y="36797"/>
                  </a:cubicBezTo>
                  <a:cubicBezTo>
                    <a:pt x="46305" y="43842"/>
                    <a:pt x="35323" y="48274"/>
                    <a:pt x="24138" y="54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0FF44B5-B7F6-50EB-0192-9789F02AE6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56958" y="4344403"/>
              <a:ext cx="85901" cy="79875"/>
            </a:xfrm>
            <a:custGeom>
              <a:avLst/>
              <a:gdLst>
                <a:gd name="connsiteX0" fmla="*/ 26654 w 85901"/>
                <a:gd name="connsiteY0" fmla="*/ 60171 h 79875"/>
                <a:gd name="connsiteX1" fmla="*/ 51290 w 85901"/>
                <a:gd name="connsiteY1" fmla="*/ 21307 h 79875"/>
                <a:gd name="connsiteX2" fmla="*/ 65548 w 85901"/>
                <a:gd name="connsiteY2" fmla="*/ 1023 h 79875"/>
                <a:gd name="connsiteX3" fmla="*/ 77235 w 85901"/>
                <a:gd name="connsiteY3" fmla="*/ 24205 h 79875"/>
                <a:gd name="connsiteX4" fmla="*/ 85901 w 85901"/>
                <a:gd name="connsiteY4" fmla="*/ 78126 h 79875"/>
                <a:gd name="connsiteX5" fmla="*/ 57688 w 85901"/>
                <a:gd name="connsiteY5" fmla="*/ 57728 h 79875"/>
                <a:gd name="connsiteX6" fmla="*/ 36327 w 85901"/>
                <a:gd name="connsiteY6" fmla="*/ 75228 h 79875"/>
                <a:gd name="connsiteX7" fmla="*/ 5142 w 85901"/>
                <a:gd name="connsiteY7" fmla="*/ 62557 h 79875"/>
                <a:gd name="connsiteX8" fmla="*/ 3 w 85901"/>
                <a:gd name="connsiteY8" fmla="*/ 11705 h 79875"/>
                <a:gd name="connsiteX9" fmla="*/ 8870 w 85901"/>
                <a:gd name="connsiteY9" fmla="*/ 0 h 79875"/>
                <a:gd name="connsiteX10" fmla="*/ 16830 w 85901"/>
                <a:gd name="connsiteY10" fmla="*/ 12159 h 79875"/>
                <a:gd name="connsiteX11" fmla="*/ 22422 w 85901"/>
                <a:gd name="connsiteY11" fmla="*/ 51023 h 79875"/>
                <a:gd name="connsiteX12" fmla="*/ 26654 w 85901"/>
                <a:gd name="connsiteY12" fmla="*/ 60171 h 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901" h="79875">
                  <a:moveTo>
                    <a:pt x="26654" y="60171"/>
                  </a:moveTo>
                  <a:cubicBezTo>
                    <a:pt x="43279" y="52898"/>
                    <a:pt x="46655" y="36478"/>
                    <a:pt x="51290" y="21307"/>
                  </a:cubicBezTo>
                  <a:cubicBezTo>
                    <a:pt x="53960" y="12500"/>
                    <a:pt x="52600" y="-454"/>
                    <a:pt x="65548" y="1023"/>
                  </a:cubicBezTo>
                  <a:cubicBezTo>
                    <a:pt x="77890" y="2443"/>
                    <a:pt x="75624" y="15114"/>
                    <a:pt x="77235" y="24205"/>
                  </a:cubicBezTo>
                  <a:cubicBezTo>
                    <a:pt x="80359" y="41762"/>
                    <a:pt x="82928" y="59375"/>
                    <a:pt x="85901" y="78126"/>
                  </a:cubicBezTo>
                  <a:cubicBezTo>
                    <a:pt x="69225" y="84489"/>
                    <a:pt x="64338" y="70057"/>
                    <a:pt x="57688" y="57728"/>
                  </a:cubicBezTo>
                  <a:cubicBezTo>
                    <a:pt x="50081" y="64035"/>
                    <a:pt x="43683" y="70569"/>
                    <a:pt x="36327" y="75228"/>
                  </a:cubicBezTo>
                  <a:cubicBezTo>
                    <a:pt x="22069" y="84262"/>
                    <a:pt x="9626" y="80171"/>
                    <a:pt x="5142" y="62557"/>
                  </a:cubicBezTo>
                  <a:cubicBezTo>
                    <a:pt x="1061" y="46364"/>
                    <a:pt x="607" y="28750"/>
                    <a:pt x="3" y="11705"/>
                  </a:cubicBezTo>
                  <a:cubicBezTo>
                    <a:pt x="-148" y="7955"/>
                    <a:pt x="5746" y="3920"/>
                    <a:pt x="8870" y="0"/>
                  </a:cubicBezTo>
                  <a:cubicBezTo>
                    <a:pt x="11641" y="4034"/>
                    <a:pt x="15923" y="7614"/>
                    <a:pt x="16830" y="12159"/>
                  </a:cubicBezTo>
                  <a:cubicBezTo>
                    <a:pt x="19399" y="24943"/>
                    <a:pt x="20407" y="38069"/>
                    <a:pt x="22422" y="51023"/>
                  </a:cubicBezTo>
                  <a:cubicBezTo>
                    <a:pt x="22876" y="53921"/>
                    <a:pt x="24941" y="56535"/>
                    <a:pt x="26654" y="601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796DB09-3C05-949D-C97E-2323F63C70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46687" y="2693697"/>
              <a:ext cx="49249" cy="172699"/>
            </a:xfrm>
            <a:custGeom>
              <a:avLst/>
              <a:gdLst>
                <a:gd name="connsiteX0" fmla="*/ 41844 w 49249"/>
                <a:gd name="connsiteY0" fmla="*/ 169844 h 172699"/>
                <a:gd name="connsiteX1" fmla="*/ 17359 w 49249"/>
                <a:gd name="connsiteY1" fmla="*/ 162287 h 172699"/>
                <a:gd name="connsiteX2" fmla="*/ 1086 w 49249"/>
                <a:gd name="connsiteY2" fmla="*/ 120241 h 172699"/>
                <a:gd name="connsiteX3" fmla="*/ 25974 w 49249"/>
                <a:gd name="connsiteY3" fmla="*/ 11150 h 172699"/>
                <a:gd name="connsiteX4" fmla="*/ 49249 w 49249"/>
                <a:gd name="connsiteY4" fmla="*/ 4161 h 172699"/>
                <a:gd name="connsiteX5" fmla="*/ 41894 w 49249"/>
                <a:gd name="connsiteY5" fmla="*/ 169844 h 17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9" h="172699">
                  <a:moveTo>
                    <a:pt x="41844" y="169844"/>
                  </a:moveTo>
                  <a:cubicBezTo>
                    <a:pt x="31264" y="176889"/>
                    <a:pt x="23909" y="169560"/>
                    <a:pt x="17359" y="162287"/>
                  </a:cubicBezTo>
                  <a:cubicBezTo>
                    <a:pt x="7031" y="150923"/>
                    <a:pt x="2749" y="136094"/>
                    <a:pt x="1086" y="120241"/>
                  </a:cubicBezTo>
                  <a:cubicBezTo>
                    <a:pt x="-3096" y="80241"/>
                    <a:pt x="4713" y="43650"/>
                    <a:pt x="25974" y="11150"/>
                  </a:cubicBezTo>
                  <a:cubicBezTo>
                    <a:pt x="31868" y="2115"/>
                    <a:pt x="38770" y="-4760"/>
                    <a:pt x="49249" y="4161"/>
                  </a:cubicBezTo>
                  <a:cubicBezTo>
                    <a:pt x="15344" y="91264"/>
                    <a:pt x="14739" y="98366"/>
                    <a:pt x="41894" y="169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9F699F8-E093-CEDC-F8DA-8F2DA70F19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6863" y="4945117"/>
              <a:ext cx="68847" cy="107964"/>
            </a:xfrm>
            <a:custGeom>
              <a:avLst/>
              <a:gdLst>
                <a:gd name="connsiteX0" fmla="*/ 22168 w 68847"/>
                <a:gd name="connsiteY0" fmla="*/ 65598 h 107964"/>
                <a:gd name="connsiteX1" fmla="*/ 52445 w 68847"/>
                <a:gd name="connsiteY1" fmla="*/ 58893 h 107964"/>
                <a:gd name="connsiteX2" fmla="*/ 63781 w 68847"/>
                <a:gd name="connsiteY2" fmla="*/ 88269 h 107964"/>
                <a:gd name="connsiteX3" fmla="*/ 39850 w 68847"/>
                <a:gd name="connsiteY3" fmla="*/ 103553 h 107964"/>
                <a:gd name="connsiteX4" fmla="*/ 14208 w 68847"/>
                <a:gd name="connsiteY4" fmla="*/ 107700 h 107964"/>
                <a:gd name="connsiteX5" fmla="*/ 0 w 68847"/>
                <a:gd name="connsiteY5" fmla="*/ 94007 h 107964"/>
                <a:gd name="connsiteX6" fmla="*/ 1209 w 68847"/>
                <a:gd name="connsiteY6" fmla="*/ 12473 h 107964"/>
                <a:gd name="connsiteX7" fmla="*/ 11689 w 68847"/>
                <a:gd name="connsiteY7" fmla="*/ 370 h 107964"/>
                <a:gd name="connsiteX8" fmla="*/ 21714 w 68847"/>
                <a:gd name="connsiteY8" fmla="*/ 13211 h 107964"/>
                <a:gd name="connsiteX9" fmla="*/ 22168 w 68847"/>
                <a:gd name="connsiteY9" fmla="*/ 65655 h 1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47" h="107964">
                  <a:moveTo>
                    <a:pt x="22168" y="65598"/>
                  </a:moveTo>
                  <a:cubicBezTo>
                    <a:pt x="34309" y="62700"/>
                    <a:pt x="43428" y="58609"/>
                    <a:pt x="52445" y="58893"/>
                  </a:cubicBezTo>
                  <a:cubicBezTo>
                    <a:pt x="67711" y="59348"/>
                    <a:pt x="74159" y="75768"/>
                    <a:pt x="63781" y="88269"/>
                  </a:cubicBezTo>
                  <a:cubicBezTo>
                    <a:pt x="57735" y="95485"/>
                    <a:pt x="48466" y="100200"/>
                    <a:pt x="39850" y="103553"/>
                  </a:cubicBezTo>
                  <a:cubicBezTo>
                    <a:pt x="31841" y="106678"/>
                    <a:pt x="22772" y="106280"/>
                    <a:pt x="14208" y="107700"/>
                  </a:cubicBezTo>
                  <a:cubicBezTo>
                    <a:pt x="4685" y="109291"/>
                    <a:pt x="0" y="103553"/>
                    <a:pt x="0" y="94007"/>
                  </a:cubicBezTo>
                  <a:cubicBezTo>
                    <a:pt x="0" y="66848"/>
                    <a:pt x="555" y="39632"/>
                    <a:pt x="1209" y="12473"/>
                  </a:cubicBezTo>
                  <a:cubicBezTo>
                    <a:pt x="1360" y="5086"/>
                    <a:pt x="4836" y="-1675"/>
                    <a:pt x="11689" y="370"/>
                  </a:cubicBezTo>
                  <a:cubicBezTo>
                    <a:pt x="15870" y="1620"/>
                    <a:pt x="21361" y="8439"/>
                    <a:pt x="21714" y="13211"/>
                  </a:cubicBezTo>
                  <a:cubicBezTo>
                    <a:pt x="22923" y="30314"/>
                    <a:pt x="22168" y="47643"/>
                    <a:pt x="22168" y="65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DFD5F44-30A0-6B8F-6FB4-663899A2B7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08588" y="209184"/>
              <a:ext cx="76678" cy="103833"/>
            </a:xfrm>
            <a:custGeom>
              <a:avLst/>
              <a:gdLst>
                <a:gd name="connsiteX0" fmla="*/ 38340 w 76678"/>
                <a:gd name="connsiteY0" fmla="*/ 78886 h 103833"/>
                <a:gd name="connsiteX1" fmla="*/ 76678 w 76678"/>
                <a:gd name="connsiteY1" fmla="*/ 78886 h 103833"/>
                <a:gd name="connsiteX2" fmla="*/ 63530 w 76678"/>
                <a:gd name="connsiteY2" fmla="*/ 92579 h 103833"/>
                <a:gd name="connsiteX3" fmla="*/ 19145 w 76678"/>
                <a:gd name="connsiteY3" fmla="*/ 103772 h 103833"/>
                <a:gd name="connsiteX4" fmla="*/ 5542 w 76678"/>
                <a:gd name="connsiteY4" fmla="*/ 94795 h 103833"/>
                <a:gd name="connsiteX5" fmla="*/ 8917 w 76678"/>
                <a:gd name="connsiteY5" fmla="*/ 77010 h 103833"/>
                <a:gd name="connsiteX6" fmla="*/ 26147 w 76678"/>
                <a:gd name="connsiteY6" fmla="*/ 58204 h 103833"/>
                <a:gd name="connsiteX7" fmla="*/ 43780 w 76678"/>
                <a:gd name="connsiteY7" fmla="*/ 25987 h 103833"/>
                <a:gd name="connsiteX8" fmla="*/ 0 w 76678"/>
                <a:gd name="connsiteY8" fmla="*/ 18658 h 103833"/>
                <a:gd name="connsiteX9" fmla="*/ 34711 w 76678"/>
                <a:gd name="connsiteY9" fmla="*/ 21 h 103833"/>
                <a:gd name="connsiteX10" fmla="*/ 58240 w 76678"/>
                <a:gd name="connsiteY10" fmla="*/ 49851 h 103833"/>
                <a:gd name="connsiteX11" fmla="*/ 38390 w 76678"/>
                <a:gd name="connsiteY11" fmla="*/ 78942 h 10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8" h="103833">
                  <a:moveTo>
                    <a:pt x="38340" y="78886"/>
                  </a:moveTo>
                  <a:lnTo>
                    <a:pt x="76678" y="78886"/>
                  </a:lnTo>
                  <a:cubicBezTo>
                    <a:pt x="70179" y="85874"/>
                    <a:pt x="67408" y="91329"/>
                    <a:pt x="63530" y="92579"/>
                  </a:cubicBezTo>
                  <a:cubicBezTo>
                    <a:pt x="48969" y="97238"/>
                    <a:pt x="34107" y="101442"/>
                    <a:pt x="19145" y="103772"/>
                  </a:cubicBezTo>
                  <a:cubicBezTo>
                    <a:pt x="14811" y="104454"/>
                    <a:pt x="7254" y="99340"/>
                    <a:pt x="5542" y="94795"/>
                  </a:cubicBezTo>
                  <a:cubicBezTo>
                    <a:pt x="3779" y="90079"/>
                    <a:pt x="5894" y="81670"/>
                    <a:pt x="8917" y="77010"/>
                  </a:cubicBezTo>
                  <a:cubicBezTo>
                    <a:pt x="13552" y="69795"/>
                    <a:pt x="20606" y="64738"/>
                    <a:pt x="26147" y="58204"/>
                  </a:cubicBezTo>
                  <a:cubicBezTo>
                    <a:pt x="34057" y="48885"/>
                    <a:pt x="43629" y="40476"/>
                    <a:pt x="43780" y="25987"/>
                  </a:cubicBezTo>
                  <a:cubicBezTo>
                    <a:pt x="31286" y="8999"/>
                    <a:pt x="13905" y="31897"/>
                    <a:pt x="0" y="18658"/>
                  </a:cubicBezTo>
                  <a:cubicBezTo>
                    <a:pt x="6802" y="-945"/>
                    <a:pt x="22116" y="-35"/>
                    <a:pt x="34711" y="21"/>
                  </a:cubicBezTo>
                  <a:cubicBezTo>
                    <a:pt x="63781" y="249"/>
                    <a:pt x="73756" y="22237"/>
                    <a:pt x="58240" y="49851"/>
                  </a:cubicBezTo>
                  <a:cubicBezTo>
                    <a:pt x="52899" y="59340"/>
                    <a:pt x="46097" y="67749"/>
                    <a:pt x="38390" y="7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C94CB2E9-4E44-1F10-D80D-CE947A1ABC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66375" y="545231"/>
              <a:ext cx="81741" cy="84489"/>
            </a:xfrm>
            <a:custGeom>
              <a:avLst/>
              <a:gdLst>
                <a:gd name="connsiteX0" fmla="*/ 81692 w 81741"/>
                <a:gd name="connsiteY0" fmla="*/ 84432 h 84489"/>
                <a:gd name="connsiteX1" fmla="*/ 51212 w 81741"/>
                <a:gd name="connsiteY1" fmla="*/ 80909 h 84489"/>
                <a:gd name="connsiteX2" fmla="*/ 23452 w 81741"/>
                <a:gd name="connsiteY2" fmla="*/ 84262 h 84489"/>
                <a:gd name="connsiteX3" fmla="*/ 25 w 81741"/>
                <a:gd name="connsiteY3" fmla="*/ 53807 h 84489"/>
                <a:gd name="connsiteX4" fmla="*/ 67837 w 81741"/>
                <a:gd name="connsiteY4" fmla="*/ 3750 h 84489"/>
                <a:gd name="connsiteX5" fmla="*/ 75596 w 81741"/>
                <a:gd name="connsiteY5" fmla="*/ 8579 h 84489"/>
                <a:gd name="connsiteX6" fmla="*/ 60179 w 81741"/>
                <a:gd name="connsiteY6" fmla="*/ 18636 h 84489"/>
                <a:gd name="connsiteX7" fmla="*/ 25467 w 81741"/>
                <a:gd name="connsiteY7" fmla="*/ 41080 h 84489"/>
                <a:gd name="connsiteX8" fmla="*/ 30304 w 81741"/>
                <a:gd name="connsiteY8" fmla="*/ 63864 h 84489"/>
                <a:gd name="connsiteX9" fmla="*/ 51816 w 81741"/>
                <a:gd name="connsiteY9" fmla="*/ 53239 h 84489"/>
                <a:gd name="connsiteX10" fmla="*/ 65923 w 81741"/>
                <a:gd name="connsiteY10" fmla="*/ 33295 h 84489"/>
                <a:gd name="connsiteX11" fmla="*/ 76301 w 81741"/>
                <a:gd name="connsiteY11" fmla="*/ 58012 h 84489"/>
                <a:gd name="connsiteX12" fmla="*/ 81742 w 81741"/>
                <a:gd name="connsiteY12" fmla="*/ 84489 h 8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41" h="84489">
                  <a:moveTo>
                    <a:pt x="81692" y="84432"/>
                  </a:moveTo>
                  <a:cubicBezTo>
                    <a:pt x="69852" y="82955"/>
                    <a:pt x="60482" y="80853"/>
                    <a:pt x="51212" y="80909"/>
                  </a:cubicBezTo>
                  <a:cubicBezTo>
                    <a:pt x="41941" y="81023"/>
                    <a:pt x="32520" y="85114"/>
                    <a:pt x="23452" y="84262"/>
                  </a:cubicBezTo>
                  <a:cubicBezTo>
                    <a:pt x="8943" y="82898"/>
                    <a:pt x="630" y="70682"/>
                    <a:pt x="25" y="53807"/>
                  </a:cubicBezTo>
                  <a:cubicBezTo>
                    <a:pt x="-1184" y="20114"/>
                    <a:pt x="40934" y="-10966"/>
                    <a:pt x="67837" y="3750"/>
                  </a:cubicBezTo>
                  <a:cubicBezTo>
                    <a:pt x="71011" y="5511"/>
                    <a:pt x="74084" y="7614"/>
                    <a:pt x="75596" y="8579"/>
                  </a:cubicBezTo>
                  <a:cubicBezTo>
                    <a:pt x="72069" y="22045"/>
                    <a:pt x="65771" y="19091"/>
                    <a:pt x="60179" y="18636"/>
                  </a:cubicBezTo>
                  <a:cubicBezTo>
                    <a:pt x="43453" y="17273"/>
                    <a:pt x="32067" y="24659"/>
                    <a:pt x="25467" y="41080"/>
                  </a:cubicBezTo>
                  <a:cubicBezTo>
                    <a:pt x="20933" y="52443"/>
                    <a:pt x="22697" y="60966"/>
                    <a:pt x="30304" y="63864"/>
                  </a:cubicBezTo>
                  <a:cubicBezTo>
                    <a:pt x="38516" y="67046"/>
                    <a:pt x="50003" y="62216"/>
                    <a:pt x="51816" y="53239"/>
                  </a:cubicBezTo>
                  <a:cubicBezTo>
                    <a:pt x="53831" y="43466"/>
                    <a:pt x="53479" y="31648"/>
                    <a:pt x="65923" y="33295"/>
                  </a:cubicBezTo>
                  <a:cubicBezTo>
                    <a:pt x="79526" y="35057"/>
                    <a:pt x="76603" y="46989"/>
                    <a:pt x="76301" y="58012"/>
                  </a:cubicBezTo>
                  <a:cubicBezTo>
                    <a:pt x="76049" y="65625"/>
                    <a:pt x="79324" y="73409"/>
                    <a:pt x="81742" y="844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EAD6190-82E9-1330-DC37-610EF03D3A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9402" y="5469380"/>
              <a:ext cx="78038" cy="116491"/>
            </a:xfrm>
            <a:custGeom>
              <a:avLst/>
              <a:gdLst>
                <a:gd name="connsiteX0" fmla="*/ 27492 w 78038"/>
                <a:gd name="connsiteY0" fmla="*/ 24975 h 116491"/>
                <a:gd name="connsiteX1" fmla="*/ 55403 w 78038"/>
                <a:gd name="connsiteY1" fmla="*/ 42873 h 116491"/>
                <a:gd name="connsiteX2" fmla="*/ 77369 w 78038"/>
                <a:gd name="connsiteY2" fmla="*/ 81509 h 116491"/>
                <a:gd name="connsiteX3" fmla="*/ 42909 w 78038"/>
                <a:gd name="connsiteY3" fmla="*/ 114975 h 116491"/>
                <a:gd name="connsiteX4" fmla="*/ 16308 w 78038"/>
                <a:gd name="connsiteY4" fmla="*/ 104066 h 116491"/>
                <a:gd name="connsiteX5" fmla="*/ 55554 w 78038"/>
                <a:gd name="connsiteY5" fmla="*/ 76338 h 116491"/>
                <a:gd name="connsiteX6" fmla="*/ 33185 w 78038"/>
                <a:gd name="connsiteY6" fmla="*/ 54463 h 116491"/>
                <a:gd name="connsiteX7" fmla="*/ 8701 w 78038"/>
                <a:gd name="connsiteY7" fmla="*/ 38327 h 116491"/>
                <a:gd name="connsiteX8" fmla="*/ 12328 w 78038"/>
                <a:gd name="connsiteY8" fmla="*/ 3213 h 116491"/>
                <a:gd name="connsiteX9" fmla="*/ 41901 w 78038"/>
                <a:gd name="connsiteY9" fmla="*/ 486 h 116491"/>
                <a:gd name="connsiteX10" fmla="*/ 51473 w 78038"/>
                <a:gd name="connsiteY10" fmla="*/ 11395 h 116491"/>
                <a:gd name="connsiteX11" fmla="*/ 41800 w 78038"/>
                <a:gd name="connsiteY11" fmla="*/ 19577 h 116491"/>
                <a:gd name="connsiteX12" fmla="*/ 28903 w 78038"/>
                <a:gd name="connsiteY12" fmla="*/ 20884 h 116491"/>
                <a:gd name="connsiteX13" fmla="*/ 27543 w 78038"/>
                <a:gd name="connsiteY13" fmla="*/ 24975 h 11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038" h="116491">
                  <a:moveTo>
                    <a:pt x="27492" y="24975"/>
                  </a:moveTo>
                  <a:cubicBezTo>
                    <a:pt x="36813" y="30940"/>
                    <a:pt x="46385" y="36452"/>
                    <a:pt x="55403" y="42873"/>
                  </a:cubicBezTo>
                  <a:cubicBezTo>
                    <a:pt x="67897" y="51850"/>
                    <a:pt x="81198" y="61850"/>
                    <a:pt x="77369" y="81509"/>
                  </a:cubicBezTo>
                  <a:cubicBezTo>
                    <a:pt x="73489" y="101168"/>
                    <a:pt x="59635" y="110941"/>
                    <a:pt x="42909" y="114975"/>
                  </a:cubicBezTo>
                  <a:cubicBezTo>
                    <a:pt x="33034" y="117362"/>
                    <a:pt x="22807" y="118839"/>
                    <a:pt x="16308" y="104066"/>
                  </a:cubicBezTo>
                  <a:cubicBezTo>
                    <a:pt x="30062" y="94691"/>
                    <a:pt x="49508" y="97020"/>
                    <a:pt x="55554" y="76338"/>
                  </a:cubicBezTo>
                  <a:cubicBezTo>
                    <a:pt x="51977" y="64009"/>
                    <a:pt x="41901" y="60088"/>
                    <a:pt x="33185" y="54463"/>
                  </a:cubicBezTo>
                  <a:cubicBezTo>
                    <a:pt x="24973" y="49179"/>
                    <a:pt x="16056" y="44861"/>
                    <a:pt x="8701" y="38327"/>
                  </a:cubicBezTo>
                  <a:cubicBezTo>
                    <a:pt x="-4096" y="26963"/>
                    <a:pt x="-2685" y="9974"/>
                    <a:pt x="12328" y="3213"/>
                  </a:cubicBezTo>
                  <a:cubicBezTo>
                    <a:pt x="21195" y="-764"/>
                    <a:pt x="32077" y="-196"/>
                    <a:pt x="41901" y="486"/>
                  </a:cubicBezTo>
                  <a:cubicBezTo>
                    <a:pt x="45277" y="713"/>
                    <a:pt x="48299" y="7588"/>
                    <a:pt x="51473" y="11395"/>
                  </a:cubicBezTo>
                  <a:cubicBezTo>
                    <a:pt x="48299" y="14236"/>
                    <a:pt x="45428" y="18099"/>
                    <a:pt x="41800" y="19577"/>
                  </a:cubicBezTo>
                  <a:cubicBezTo>
                    <a:pt x="37871" y="21168"/>
                    <a:pt x="33236" y="20543"/>
                    <a:pt x="28903" y="20884"/>
                  </a:cubicBezTo>
                  <a:cubicBezTo>
                    <a:pt x="28450" y="22247"/>
                    <a:pt x="27996" y="23611"/>
                    <a:pt x="27543" y="2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1514112-4D0F-FD06-8076-E5DCE6A248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3532" y="2082966"/>
              <a:ext cx="45458" cy="191423"/>
            </a:xfrm>
            <a:custGeom>
              <a:avLst/>
              <a:gdLst>
                <a:gd name="connsiteX0" fmla="*/ 32756 w 45458"/>
                <a:gd name="connsiteY0" fmla="*/ 191423 h 191423"/>
                <a:gd name="connsiteX1" fmla="*/ 9430 w 45458"/>
                <a:gd name="connsiteY1" fmla="*/ 169605 h 191423"/>
                <a:gd name="connsiteX2" fmla="*/ 9 w 45458"/>
                <a:gd name="connsiteY2" fmla="*/ 119605 h 191423"/>
                <a:gd name="connsiteX3" fmla="*/ 19405 w 45458"/>
                <a:gd name="connsiteY3" fmla="*/ 24206 h 191423"/>
                <a:gd name="connsiteX4" fmla="*/ 34821 w 45458"/>
                <a:gd name="connsiteY4" fmla="*/ 1081 h 191423"/>
                <a:gd name="connsiteX5" fmla="*/ 42630 w 45458"/>
                <a:gd name="connsiteY5" fmla="*/ 1138 h 191423"/>
                <a:gd name="connsiteX6" fmla="*/ 45401 w 45458"/>
                <a:gd name="connsiteY6" fmla="*/ 9490 h 191423"/>
                <a:gd name="connsiteX7" fmla="*/ 41320 w 45458"/>
                <a:gd name="connsiteY7" fmla="*/ 20740 h 191423"/>
                <a:gd name="connsiteX8" fmla="*/ 23335 w 45458"/>
                <a:gd name="connsiteY8" fmla="*/ 106764 h 191423"/>
                <a:gd name="connsiteX9" fmla="*/ 30136 w 45458"/>
                <a:gd name="connsiteY9" fmla="*/ 174605 h 191423"/>
                <a:gd name="connsiteX10" fmla="*/ 32706 w 45458"/>
                <a:gd name="connsiteY10" fmla="*/ 191367 h 19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58" h="191423">
                  <a:moveTo>
                    <a:pt x="32756" y="191423"/>
                  </a:moveTo>
                  <a:cubicBezTo>
                    <a:pt x="18801" y="190060"/>
                    <a:pt x="12503" y="180060"/>
                    <a:pt x="9430" y="169605"/>
                  </a:cubicBezTo>
                  <a:cubicBezTo>
                    <a:pt x="4694" y="153469"/>
                    <a:pt x="160" y="136366"/>
                    <a:pt x="9" y="119605"/>
                  </a:cubicBezTo>
                  <a:cubicBezTo>
                    <a:pt x="-294" y="86480"/>
                    <a:pt x="7062" y="54377"/>
                    <a:pt x="19405" y="24206"/>
                  </a:cubicBezTo>
                  <a:cubicBezTo>
                    <a:pt x="22932" y="15627"/>
                    <a:pt x="29179" y="8297"/>
                    <a:pt x="34821" y="1081"/>
                  </a:cubicBezTo>
                  <a:cubicBezTo>
                    <a:pt x="36030" y="-453"/>
                    <a:pt x="40817" y="-282"/>
                    <a:pt x="42630" y="1138"/>
                  </a:cubicBezTo>
                  <a:cubicBezTo>
                    <a:pt x="44444" y="2558"/>
                    <a:pt x="45754" y="6820"/>
                    <a:pt x="45401" y="9490"/>
                  </a:cubicBezTo>
                  <a:cubicBezTo>
                    <a:pt x="44897" y="13411"/>
                    <a:pt x="42177" y="16877"/>
                    <a:pt x="41320" y="20740"/>
                  </a:cubicBezTo>
                  <a:cubicBezTo>
                    <a:pt x="35073" y="49377"/>
                    <a:pt x="27919" y="77786"/>
                    <a:pt x="23335" y="106764"/>
                  </a:cubicBezTo>
                  <a:cubicBezTo>
                    <a:pt x="19758" y="129605"/>
                    <a:pt x="22277" y="152616"/>
                    <a:pt x="30136" y="174605"/>
                  </a:cubicBezTo>
                  <a:cubicBezTo>
                    <a:pt x="31849" y="179378"/>
                    <a:pt x="31799" y="185003"/>
                    <a:pt x="32706" y="191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935E280-2823-53B2-8135-9938B859A3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18329" y="64967"/>
              <a:ext cx="55513" cy="191594"/>
            </a:xfrm>
            <a:custGeom>
              <a:avLst/>
              <a:gdLst>
                <a:gd name="connsiteX0" fmla="*/ 20505 w 55513"/>
                <a:gd name="connsiteY0" fmla="*/ 191568 h 191594"/>
                <a:gd name="connsiteX1" fmla="*/ 26903 w 55513"/>
                <a:gd name="connsiteY1" fmla="*/ 159522 h 191594"/>
                <a:gd name="connsiteX2" fmla="*/ 29221 w 55513"/>
                <a:gd name="connsiteY2" fmla="*/ 57192 h 191594"/>
                <a:gd name="connsiteX3" fmla="*/ 5088 w 55513"/>
                <a:gd name="connsiteY3" fmla="*/ 14521 h 191594"/>
                <a:gd name="connsiteX4" fmla="*/ 0 w 55513"/>
                <a:gd name="connsiteY4" fmla="*/ 7760 h 191594"/>
                <a:gd name="connsiteX5" fmla="*/ 15215 w 55513"/>
                <a:gd name="connsiteY5" fmla="*/ 2589 h 191594"/>
                <a:gd name="connsiteX6" fmla="*/ 39700 w 55513"/>
                <a:gd name="connsiteY6" fmla="*/ 29351 h 191594"/>
                <a:gd name="connsiteX7" fmla="*/ 43227 w 55513"/>
                <a:gd name="connsiteY7" fmla="*/ 173102 h 191594"/>
                <a:gd name="connsiteX8" fmla="*/ 20505 w 55513"/>
                <a:gd name="connsiteY8" fmla="*/ 191568 h 19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13" h="191594">
                  <a:moveTo>
                    <a:pt x="20505" y="191568"/>
                  </a:moveTo>
                  <a:cubicBezTo>
                    <a:pt x="22873" y="179522"/>
                    <a:pt x="24183" y="169238"/>
                    <a:pt x="26903" y="159522"/>
                  </a:cubicBezTo>
                  <a:cubicBezTo>
                    <a:pt x="36576" y="125601"/>
                    <a:pt x="37735" y="91624"/>
                    <a:pt x="29221" y="57192"/>
                  </a:cubicBezTo>
                  <a:cubicBezTo>
                    <a:pt x="24988" y="40090"/>
                    <a:pt x="19145" y="24464"/>
                    <a:pt x="5088" y="14521"/>
                  </a:cubicBezTo>
                  <a:cubicBezTo>
                    <a:pt x="2872" y="12930"/>
                    <a:pt x="1512" y="9862"/>
                    <a:pt x="0" y="7760"/>
                  </a:cubicBezTo>
                  <a:cubicBezTo>
                    <a:pt x="4031" y="-877"/>
                    <a:pt x="10278" y="-1843"/>
                    <a:pt x="15215" y="2589"/>
                  </a:cubicBezTo>
                  <a:cubicBezTo>
                    <a:pt x="24132" y="10544"/>
                    <a:pt x="35064" y="18498"/>
                    <a:pt x="39700" y="29351"/>
                  </a:cubicBezTo>
                  <a:cubicBezTo>
                    <a:pt x="59651" y="76226"/>
                    <a:pt x="60607" y="124692"/>
                    <a:pt x="43227" y="173102"/>
                  </a:cubicBezTo>
                  <a:cubicBezTo>
                    <a:pt x="40102" y="181795"/>
                    <a:pt x="37030" y="192193"/>
                    <a:pt x="20505" y="191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F7731CA0-18F5-A1AC-C60B-2FAFD964F0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9480" y="601705"/>
              <a:ext cx="89141" cy="84658"/>
            </a:xfrm>
            <a:custGeom>
              <a:avLst/>
              <a:gdLst>
                <a:gd name="connsiteX0" fmla="*/ 57856 w 89141"/>
                <a:gd name="connsiteY0" fmla="*/ 11253 h 84658"/>
                <a:gd name="connsiteX1" fmla="*/ 22690 w 89141"/>
                <a:gd name="connsiteY1" fmla="*/ 63924 h 84658"/>
                <a:gd name="connsiteX2" fmla="*/ 49593 w 89141"/>
                <a:gd name="connsiteY2" fmla="*/ 39094 h 84658"/>
                <a:gd name="connsiteX3" fmla="*/ 60526 w 89141"/>
                <a:gd name="connsiteY3" fmla="*/ 23696 h 84658"/>
                <a:gd name="connsiteX4" fmla="*/ 72164 w 89141"/>
                <a:gd name="connsiteY4" fmla="*/ 38469 h 84658"/>
                <a:gd name="connsiteX5" fmla="*/ 89142 w 89141"/>
                <a:gd name="connsiteY5" fmla="*/ 76765 h 84658"/>
                <a:gd name="connsiteX6" fmla="*/ 58914 w 89141"/>
                <a:gd name="connsiteY6" fmla="*/ 68981 h 84658"/>
                <a:gd name="connsiteX7" fmla="*/ 33220 w 89141"/>
                <a:gd name="connsiteY7" fmla="*/ 82845 h 84658"/>
                <a:gd name="connsiteX8" fmla="*/ 271 w 89141"/>
                <a:gd name="connsiteY8" fmla="*/ 52276 h 84658"/>
                <a:gd name="connsiteX9" fmla="*/ 30297 w 89141"/>
                <a:gd name="connsiteY9" fmla="*/ 3753 h 84658"/>
                <a:gd name="connsiteX10" fmla="*/ 57856 w 89141"/>
                <a:gd name="connsiteY10" fmla="*/ 11196 h 8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41" h="84658">
                  <a:moveTo>
                    <a:pt x="57856" y="11253"/>
                  </a:moveTo>
                  <a:cubicBezTo>
                    <a:pt x="37351" y="21878"/>
                    <a:pt x="17451" y="32674"/>
                    <a:pt x="22690" y="63924"/>
                  </a:cubicBezTo>
                  <a:cubicBezTo>
                    <a:pt x="42742" y="61708"/>
                    <a:pt x="45865" y="59094"/>
                    <a:pt x="49593" y="39094"/>
                  </a:cubicBezTo>
                  <a:cubicBezTo>
                    <a:pt x="51054" y="31424"/>
                    <a:pt x="51961" y="23753"/>
                    <a:pt x="60526" y="23696"/>
                  </a:cubicBezTo>
                  <a:cubicBezTo>
                    <a:pt x="68738" y="23696"/>
                    <a:pt x="69746" y="30969"/>
                    <a:pt x="72164" y="38469"/>
                  </a:cubicBezTo>
                  <a:cubicBezTo>
                    <a:pt x="76295" y="51310"/>
                    <a:pt x="82895" y="63128"/>
                    <a:pt x="89142" y="76765"/>
                  </a:cubicBezTo>
                  <a:cubicBezTo>
                    <a:pt x="77252" y="89095"/>
                    <a:pt x="68738" y="72504"/>
                    <a:pt x="58914" y="68981"/>
                  </a:cubicBezTo>
                  <a:cubicBezTo>
                    <a:pt x="50148" y="73810"/>
                    <a:pt x="42087" y="79890"/>
                    <a:pt x="33220" y="82845"/>
                  </a:cubicBezTo>
                  <a:cubicBezTo>
                    <a:pt x="12463" y="89776"/>
                    <a:pt x="-2197" y="76254"/>
                    <a:pt x="271" y="52276"/>
                  </a:cubicBezTo>
                  <a:cubicBezTo>
                    <a:pt x="2488" y="30515"/>
                    <a:pt x="13017" y="13753"/>
                    <a:pt x="30297" y="3753"/>
                  </a:cubicBezTo>
                  <a:cubicBezTo>
                    <a:pt x="39568" y="-1588"/>
                    <a:pt x="49795" y="-2895"/>
                    <a:pt x="57856" y="111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A416E85-EE0B-A3B1-6996-FA4EA5DE45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5017" y="6580520"/>
              <a:ext cx="85449" cy="111531"/>
            </a:xfrm>
            <a:custGeom>
              <a:avLst/>
              <a:gdLst>
                <a:gd name="connsiteX0" fmla="*/ 63203 w 85449"/>
                <a:gd name="connsiteY0" fmla="*/ 9637 h 111531"/>
                <a:gd name="connsiteX1" fmla="*/ 49197 w 85449"/>
                <a:gd name="connsiteY1" fmla="*/ 20205 h 111531"/>
                <a:gd name="connsiteX2" fmla="*/ 24259 w 85449"/>
                <a:gd name="connsiteY2" fmla="*/ 64182 h 111531"/>
                <a:gd name="connsiteX3" fmla="*/ 43101 w 85449"/>
                <a:gd name="connsiteY3" fmla="*/ 88558 h 111531"/>
                <a:gd name="connsiteX4" fmla="*/ 64714 w 85449"/>
                <a:gd name="connsiteY4" fmla="*/ 86171 h 111531"/>
                <a:gd name="connsiteX5" fmla="*/ 83606 w 85449"/>
                <a:gd name="connsiteY5" fmla="*/ 83387 h 111531"/>
                <a:gd name="connsiteX6" fmla="*/ 85370 w 85449"/>
                <a:gd name="connsiteY6" fmla="*/ 88842 h 111531"/>
                <a:gd name="connsiteX7" fmla="*/ 14133 w 85449"/>
                <a:gd name="connsiteY7" fmla="*/ 104865 h 111531"/>
                <a:gd name="connsiteX8" fmla="*/ 26 w 85449"/>
                <a:gd name="connsiteY8" fmla="*/ 70830 h 111531"/>
                <a:gd name="connsiteX9" fmla="*/ 28944 w 85449"/>
                <a:gd name="connsiteY9" fmla="*/ 7080 h 111531"/>
                <a:gd name="connsiteX10" fmla="*/ 63152 w 85449"/>
                <a:gd name="connsiteY10" fmla="*/ 9580 h 11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9" h="111531">
                  <a:moveTo>
                    <a:pt x="63203" y="9637"/>
                  </a:moveTo>
                  <a:cubicBezTo>
                    <a:pt x="57006" y="14352"/>
                    <a:pt x="53228" y="17534"/>
                    <a:pt x="49197" y="20205"/>
                  </a:cubicBezTo>
                  <a:cubicBezTo>
                    <a:pt x="34335" y="30148"/>
                    <a:pt x="26475" y="45376"/>
                    <a:pt x="24259" y="64182"/>
                  </a:cubicBezTo>
                  <a:cubicBezTo>
                    <a:pt x="22143" y="82478"/>
                    <a:pt x="26778" y="88330"/>
                    <a:pt x="43101" y="88558"/>
                  </a:cubicBezTo>
                  <a:cubicBezTo>
                    <a:pt x="50305" y="88671"/>
                    <a:pt x="57510" y="87080"/>
                    <a:pt x="64714" y="86171"/>
                  </a:cubicBezTo>
                  <a:cubicBezTo>
                    <a:pt x="71112" y="85319"/>
                    <a:pt x="77511" y="84296"/>
                    <a:pt x="83606" y="83387"/>
                  </a:cubicBezTo>
                  <a:cubicBezTo>
                    <a:pt x="84564" y="86171"/>
                    <a:pt x="85773" y="88273"/>
                    <a:pt x="85370" y="88842"/>
                  </a:cubicBezTo>
                  <a:cubicBezTo>
                    <a:pt x="70659" y="110262"/>
                    <a:pt x="33781" y="118501"/>
                    <a:pt x="14133" y="104865"/>
                  </a:cubicBezTo>
                  <a:cubicBezTo>
                    <a:pt x="2847" y="97080"/>
                    <a:pt x="-327" y="84353"/>
                    <a:pt x="26" y="70830"/>
                  </a:cubicBezTo>
                  <a:cubicBezTo>
                    <a:pt x="731" y="44694"/>
                    <a:pt x="11110" y="23387"/>
                    <a:pt x="28944" y="7080"/>
                  </a:cubicBezTo>
                  <a:cubicBezTo>
                    <a:pt x="40028" y="-3034"/>
                    <a:pt x="46326" y="-2409"/>
                    <a:pt x="63152" y="9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581E639-971B-54DA-4010-73B8A89747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6407" y="2431720"/>
              <a:ext cx="60968" cy="211876"/>
            </a:xfrm>
            <a:custGeom>
              <a:avLst/>
              <a:gdLst>
                <a:gd name="connsiteX0" fmla="*/ 6348 w 60968"/>
                <a:gd name="connsiteY0" fmla="*/ 0 h 211876"/>
                <a:gd name="connsiteX1" fmla="*/ 52849 w 60968"/>
                <a:gd name="connsiteY1" fmla="*/ 75853 h 211876"/>
                <a:gd name="connsiteX2" fmla="*/ 38440 w 60968"/>
                <a:gd name="connsiteY2" fmla="*/ 211876 h 211876"/>
                <a:gd name="connsiteX3" fmla="*/ 36324 w 60968"/>
                <a:gd name="connsiteY3" fmla="*/ 185683 h 211876"/>
                <a:gd name="connsiteX4" fmla="*/ 32898 w 60968"/>
                <a:gd name="connsiteY4" fmla="*/ 78353 h 211876"/>
                <a:gd name="connsiteX5" fmla="*/ 9673 w 60968"/>
                <a:gd name="connsiteY5" fmla="*/ 23011 h 211876"/>
                <a:gd name="connsiteX6" fmla="*/ 0 w 60968"/>
                <a:gd name="connsiteY6" fmla="*/ 5398 h 211876"/>
                <a:gd name="connsiteX7" fmla="*/ 6348 w 60968"/>
                <a:gd name="connsiteY7" fmla="*/ 57 h 21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8" h="211876">
                  <a:moveTo>
                    <a:pt x="6348" y="0"/>
                  </a:moveTo>
                  <a:cubicBezTo>
                    <a:pt x="35266" y="13920"/>
                    <a:pt x="45241" y="44773"/>
                    <a:pt x="52849" y="75853"/>
                  </a:cubicBezTo>
                  <a:cubicBezTo>
                    <a:pt x="64083" y="121592"/>
                    <a:pt x="67257" y="167217"/>
                    <a:pt x="38440" y="211876"/>
                  </a:cubicBezTo>
                  <a:cubicBezTo>
                    <a:pt x="31638" y="200683"/>
                    <a:pt x="34863" y="193069"/>
                    <a:pt x="36324" y="185683"/>
                  </a:cubicBezTo>
                  <a:cubicBezTo>
                    <a:pt x="43377" y="149546"/>
                    <a:pt x="43125" y="113353"/>
                    <a:pt x="32898" y="78353"/>
                  </a:cubicBezTo>
                  <a:cubicBezTo>
                    <a:pt x="27306" y="59091"/>
                    <a:pt x="17784" y="41250"/>
                    <a:pt x="9673" y="23011"/>
                  </a:cubicBezTo>
                  <a:cubicBezTo>
                    <a:pt x="6952" y="16875"/>
                    <a:pt x="3274" y="11250"/>
                    <a:pt x="0" y="5398"/>
                  </a:cubicBezTo>
                  <a:cubicBezTo>
                    <a:pt x="2116" y="3636"/>
                    <a:pt x="4232" y="1818"/>
                    <a:pt x="634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769381C8-537A-2C2E-3164-71DA050284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9600" y="5136340"/>
              <a:ext cx="98342" cy="83146"/>
            </a:xfrm>
            <a:custGeom>
              <a:avLst/>
              <a:gdLst>
                <a:gd name="connsiteX0" fmla="*/ 98342 w 98342"/>
                <a:gd name="connsiteY0" fmla="*/ 60739 h 83146"/>
                <a:gd name="connsiteX1" fmla="*/ 74059 w 98342"/>
                <a:gd name="connsiteY1" fmla="*/ 60739 h 83146"/>
                <a:gd name="connsiteX2" fmla="*/ 21966 w 98342"/>
                <a:gd name="connsiteY2" fmla="*/ 65853 h 83146"/>
                <a:gd name="connsiteX3" fmla="*/ 0 w 98342"/>
                <a:gd name="connsiteY3" fmla="*/ 80058 h 83146"/>
                <a:gd name="connsiteX4" fmla="*/ 1008 w 98342"/>
                <a:gd name="connsiteY4" fmla="*/ 59091 h 83146"/>
                <a:gd name="connsiteX5" fmla="*/ 18137 w 98342"/>
                <a:gd name="connsiteY5" fmla="*/ 10966 h 83146"/>
                <a:gd name="connsiteX6" fmla="*/ 30279 w 98342"/>
                <a:gd name="connsiteY6" fmla="*/ 0 h 83146"/>
                <a:gd name="connsiteX7" fmla="*/ 38692 w 98342"/>
                <a:gd name="connsiteY7" fmla="*/ 15341 h 83146"/>
                <a:gd name="connsiteX8" fmla="*/ 44990 w 98342"/>
                <a:gd name="connsiteY8" fmla="*/ 61421 h 83146"/>
                <a:gd name="connsiteX9" fmla="*/ 61968 w 98342"/>
                <a:gd name="connsiteY9" fmla="*/ 34034 h 83146"/>
                <a:gd name="connsiteX10" fmla="*/ 73253 w 98342"/>
                <a:gd name="connsiteY10" fmla="*/ 22103 h 83146"/>
                <a:gd name="connsiteX11" fmla="*/ 85545 w 98342"/>
                <a:gd name="connsiteY11" fmla="*/ 33125 h 83146"/>
                <a:gd name="connsiteX12" fmla="*/ 98292 w 98342"/>
                <a:gd name="connsiteY12" fmla="*/ 60739 h 8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342" h="83146">
                  <a:moveTo>
                    <a:pt x="98342" y="60739"/>
                  </a:moveTo>
                  <a:lnTo>
                    <a:pt x="74059" y="60739"/>
                  </a:lnTo>
                  <a:cubicBezTo>
                    <a:pt x="54108" y="89432"/>
                    <a:pt x="37433" y="89944"/>
                    <a:pt x="21966" y="65853"/>
                  </a:cubicBezTo>
                  <a:cubicBezTo>
                    <a:pt x="15920" y="69773"/>
                    <a:pt x="9774" y="73750"/>
                    <a:pt x="0" y="80058"/>
                  </a:cubicBezTo>
                  <a:cubicBezTo>
                    <a:pt x="403" y="69603"/>
                    <a:pt x="-504" y="63864"/>
                    <a:pt x="1008" y="59091"/>
                  </a:cubicBezTo>
                  <a:cubicBezTo>
                    <a:pt x="6147" y="42841"/>
                    <a:pt x="11588" y="26591"/>
                    <a:pt x="18137" y="10966"/>
                  </a:cubicBezTo>
                  <a:cubicBezTo>
                    <a:pt x="20152" y="6193"/>
                    <a:pt x="26148" y="3580"/>
                    <a:pt x="30279" y="0"/>
                  </a:cubicBezTo>
                  <a:cubicBezTo>
                    <a:pt x="33201" y="5114"/>
                    <a:pt x="37836" y="9830"/>
                    <a:pt x="38692" y="15341"/>
                  </a:cubicBezTo>
                  <a:cubicBezTo>
                    <a:pt x="41060" y="30341"/>
                    <a:pt x="36677" y="46534"/>
                    <a:pt x="44990" y="61421"/>
                  </a:cubicBezTo>
                  <a:cubicBezTo>
                    <a:pt x="56627" y="56251"/>
                    <a:pt x="57585" y="44034"/>
                    <a:pt x="61968" y="34034"/>
                  </a:cubicBezTo>
                  <a:cubicBezTo>
                    <a:pt x="64235" y="28921"/>
                    <a:pt x="69323" y="22159"/>
                    <a:pt x="73253" y="22103"/>
                  </a:cubicBezTo>
                  <a:cubicBezTo>
                    <a:pt x="77384" y="22046"/>
                    <a:pt x="82573" y="28239"/>
                    <a:pt x="85545" y="33125"/>
                  </a:cubicBezTo>
                  <a:cubicBezTo>
                    <a:pt x="90029" y="40398"/>
                    <a:pt x="92952" y="48864"/>
                    <a:pt x="98292" y="60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4CF957-9755-A79D-CA20-79049585FA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5925" y="5881567"/>
              <a:ext cx="75184" cy="94505"/>
            </a:xfrm>
            <a:custGeom>
              <a:avLst/>
              <a:gdLst>
                <a:gd name="connsiteX0" fmla="*/ 40743 w 75184"/>
                <a:gd name="connsiteY0" fmla="*/ 75290 h 94505"/>
                <a:gd name="connsiteX1" fmla="*/ 54748 w 75184"/>
                <a:gd name="connsiteY1" fmla="*/ 47620 h 94505"/>
                <a:gd name="connsiteX2" fmla="*/ 63212 w 75184"/>
                <a:gd name="connsiteY2" fmla="*/ 33472 h 94505"/>
                <a:gd name="connsiteX3" fmla="*/ 70870 w 75184"/>
                <a:gd name="connsiteY3" fmla="*/ 31653 h 94505"/>
                <a:gd name="connsiteX4" fmla="*/ 75152 w 75184"/>
                <a:gd name="connsiteY4" fmla="*/ 39040 h 94505"/>
                <a:gd name="connsiteX5" fmla="*/ 55957 w 75184"/>
                <a:gd name="connsiteY5" fmla="*/ 87506 h 94505"/>
                <a:gd name="connsiteX6" fmla="*/ 20389 w 75184"/>
                <a:gd name="connsiteY6" fmla="*/ 80972 h 94505"/>
                <a:gd name="connsiteX7" fmla="*/ 2302 w 75184"/>
                <a:gd name="connsiteY7" fmla="*/ 36256 h 94505"/>
                <a:gd name="connsiteX8" fmla="*/ 25880 w 75184"/>
                <a:gd name="connsiteY8" fmla="*/ 6 h 94505"/>
                <a:gd name="connsiteX9" fmla="*/ 51927 w 75184"/>
                <a:gd name="connsiteY9" fmla="*/ 2676 h 94505"/>
                <a:gd name="connsiteX10" fmla="*/ 68300 w 75184"/>
                <a:gd name="connsiteY10" fmla="*/ 7904 h 94505"/>
                <a:gd name="connsiteX11" fmla="*/ 19230 w 75184"/>
                <a:gd name="connsiteY11" fmla="*/ 22165 h 94505"/>
                <a:gd name="connsiteX12" fmla="*/ 40793 w 75184"/>
                <a:gd name="connsiteY12" fmla="*/ 75290 h 9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184" h="94505">
                  <a:moveTo>
                    <a:pt x="40743" y="75290"/>
                  </a:moveTo>
                  <a:cubicBezTo>
                    <a:pt x="47090" y="62620"/>
                    <a:pt x="50819" y="55063"/>
                    <a:pt x="54748" y="47620"/>
                  </a:cubicBezTo>
                  <a:cubicBezTo>
                    <a:pt x="57317" y="42733"/>
                    <a:pt x="59836" y="37620"/>
                    <a:pt x="63212" y="33472"/>
                  </a:cubicBezTo>
                  <a:cubicBezTo>
                    <a:pt x="64724" y="31597"/>
                    <a:pt x="68804" y="30688"/>
                    <a:pt x="70870" y="31653"/>
                  </a:cubicBezTo>
                  <a:cubicBezTo>
                    <a:pt x="72936" y="32620"/>
                    <a:pt x="75504" y="36824"/>
                    <a:pt x="75152" y="39040"/>
                  </a:cubicBezTo>
                  <a:cubicBezTo>
                    <a:pt x="72180" y="56824"/>
                    <a:pt x="68351" y="74835"/>
                    <a:pt x="55957" y="87506"/>
                  </a:cubicBezTo>
                  <a:cubicBezTo>
                    <a:pt x="44722" y="98983"/>
                    <a:pt x="27996" y="96029"/>
                    <a:pt x="20389" y="80972"/>
                  </a:cubicBezTo>
                  <a:cubicBezTo>
                    <a:pt x="13184" y="66768"/>
                    <a:pt x="7340" y="51597"/>
                    <a:pt x="2302" y="36256"/>
                  </a:cubicBezTo>
                  <a:cubicBezTo>
                    <a:pt x="-4852" y="14494"/>
                    <a:pt x="5123" y="-335"/>
                    <a:pt x="25880" y="6"/>
                  </a:cubicBezTo>
                  <a:cubicBezTo>
                    <a:pt x="34596" y="176"/>
                    <a:pt x="43312" y="1312"/>
                    <a:pt x="51927" y="2676"/>
                  </a:cubicBezTo>
                  <a:cubicBezTo>
                    <a:pt x="56713" y="3415"/>
                    <a:pt x="61348" y="5631"/>
                    <a:pt x="68300" y="7904"/>
                  </a:cubicBezTo>
                  <a:cubicBezTo>
                    <a:pt x="54194" y="26653"/>
                    <a:pt x="35654" y="14892"/>
                    <a:pt x="19230" y="22165"/>
                  </a:cubicBezTo>
                  <a:cubicBezTo>
                    <a:pt x="25830" y="38472"/>
                    <a:pt x="32278" y="54267"/>
                    <a:pt x="40793" y="75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8C3AAAC-6751-ECC1-CF83-F1176BF8F4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8449" y="499519"/>
              <a:ext cx="60891" cy="132033"/>
            </a:xfrm>
            <a:custGeom>
              <a:avLst/>
              <a:gdLst>
                <a:gd name="connsiteX0" fmla="*/ 33182 w 60891"/>
                <a:gd name="connsiteY0" fmla="*/ 16336 h 132033"/>
                <a:gd name="connsiteX1" fmla="*/ 19277 w 60891"/>
                <a:gd name="connsiteY1" fmla="*/ 36734 h 132033"/>
                <a:gd name="connsiteX2" fmla="*/ 11871 w 60891"/>
                <a:gd name="connsiteY2" fmla="*/ 39405 h 132033"/>
                <a:gd name="connsiteX3" fmla="*/ 6984 w 60891"/>
                <a:gd name="connsiteY3" fmla="*/ 29803 h 132033"/>
                <a:gd name="connsiteX4" fmla="*/ 34240 w 60891"/>
                <a:gd name="connsiteY4" fmla="*/ 30 h 132033"/>
                <a:gd name="connsiteX5" fmla="*/ 56860 w 60891"/>
                <a:gd name="connsiteY5" fmla="*/ 30314 h 132033"/>
                <a:gd name="connsiteX6" fmla="*/ 46885 w 60891"/>
                <a:gd name="connsiteY6" fmla="*/ 72587 h 132033"/>
                <a:gd name="connsiteX7" fmla="*/ 28194 w 60891"/>
                <a:gd name="connsiteY7" fmla="*/ 109462 h 132033"/>
                <a:gd name="connsiteX8" fmla="*/ 60891 w 60891"/>
                <a:gd name="connsiteY8" fmla="*/ 119803 h 132033"/>
                <a:gd name="connsiteX9" fmla="*/ 60287 w 60891"/>
                <a:gd name="connsiteY9" fmla="*/ 125485 h 132033"/>
                <a:gd name="connsiteX10" fmla="*/ 6279 w 60891"/>
                <a:gd name="connsiteY10" fmla="*/ 127190 h 132033"/>
                <a:gd name="connsiteX11" fmla="*/ 5473 w 60891"/>
                <a:gd name="connsiteY11" fmla="*/ 102360 h 132033"/>
                <a:gd name="connsiteX12" fmla="*/ 32376 w 60891"/>
                <a:gd name="connsiteY12" fmla="*/ 57871 h 132033"/>
                <a:gd name="connsiteX13" fmla="*/ 33182 w 60891"/>
                <a:gd name="connsiteY13" fmla="*/ 16280 h 13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91" h="132033">
                  <a:moveTo>
                    <a:pt x="33182" y="16336"/>
                  </a:moveTo>
                  <a:cubicBezTo>
                    <a:pt x="27086" y="25484"/>
                    <a:pt x="23559" y="31507"/>
                    <a:pt x="19277" y="36734"/>
                  </a:cubicBezTo>
                  <a:cubicBezTo>
                    <a:pt x="17664" y="38723"/>
                    <a:pt x="13080" y="40428"/>
                    <a:pt x="11871" y="39405"/>
                  </a:cubicBezTo>
                  <a:cubicBezTo>
                    <a:pt x="9452" y="37246"/>
                    <a:pt x="6933" y="33098"/>
                    <a:pt x="6984" y="29803"/>
                  </a:cubicBezTo>
                  <a:cubicBezTo>
                    <a:pt x="7337" y="14632"/>
                    <a:pt x="21896" y="-766"/>
                    <a:pt x="34240" y="30"/>
                  </a:cubicBezTo>
                  <a:cubicBezTo>
                    <a:pt x="47792" y="882"/>
                    <a:pt x="58221" y="12871"/>
                    <a:pt x="56860" y="30314"/>
                  </a:cubicBezTo>
                  <a:cubicBezTo>
                    <a:pt x="55702" y="44689"/>
                    <a:pt x="51772" y="59178"/>
                    <a:pt x="46885" y="72587"/>
                  </a:cubicBezTo>
                  <a:cubicBezTo>
                    <a:pt x="42300" y="85201"/>
                    <a:pt x="34895" y="96564"/>
                    <a:pt x="28194" y="109462"/>
                  </a:cubicBezTo>
                  <a:cubicBezTo>
                    <a:pt x="39580" y="113098"/>
                    <a:pt x="50210" y="116451"/>
                    <a:pt x="60891" y="119803"/>
                  </a:cubicBezTo>
                  <a:cubicBezTo>
                    <a:pt x="60689" y="121678"/>
                    <a:pt x="60488" y="123610"/>
                    <a:pt x="60287" y="125485"/>
                  </a:cubicBezTo>
                  <a:cubicBezTo>
                    <a:pt x="42804" y="134235"/>
                    <a:pt x="24365" y="133610"/>
                    <a:pt x="6279" y="127190"/>
                  </a:cubicBezTo>
                  <a:cubicBezTo>
                    <a:pt x="-2286" y="124178"/>
                    <a:pt x="-1631" y="113383"/>
                    <a:pt x="5473" y="102360"/>
                  </a:cubicBezTo>
                  <a:cubicBezTo>
                    <a:pt x="14844" y="87871"/>
                    <a:pt x="24667" y="73496"/>
                    <a:pt x="32376" y="57871"/>
                  </a:cubicBezTo>
                  <a:cubicBezTo>
                    <a:pt x="37867" y="46791"/>
                    <a:pt x="41293" y="33780"/>
                    <a:pt x="33182" y="1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5C9BC79B-09CB-CD6B-9926-A467C1486A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83867" y="5404360"/>
              <a:ext cx="69713" cy="100552"/>
            </a:xfrm>
            <a:custGeom>
              <a:avLst/>
              <a:gdLst>
                <a:gd name="connsiteX0" fmla="*/ 31929 w 69713"/>
                <a:gd name="connsiteY0" fmla="*/ 79142 h 100552"/>
                <a:gd name="connsiteX1" fmla="*/ 69714 w 69713"/>
                <a:gd name="connsiteY1" fmla="*/ 89198 h 100552"/>
                <a:gd name="connsiteX2" fmla="*/ 14598 w 69713"/>
                <a:gd name="connsiteY2" fmla="*/ 93233 h 100552"/>
                <a:gd name="connsiteX3" fmla="*/ 12684 w 69713"/>
                <a:gd name="connsiteY3" fmla="*/ 68914 h 100552"/>
                <a:gd name="connsiteX4" fmla="*/ 29460 w 69713"/>
                <a:gd name="connsiteY4" fmla="*/ 46243 h 100552"/>
                <a:gd name="connsiteX5" fmla="*/ 44524 w 69713"/>
                <a:gd name="connsiteY5" fmla="*/ 23459 h 100552"/>
                <a:gd name="connsiteX6" fmla="*/ 21802 w 69713"/>
                <a:gd name="connsiteY6" fmla="*/ 30959 h 100552"/>
                <a:gd name="connsiteX7" fmla="*/ 11978 w 69713"/>
                <a:gd name="connsiteY7" fmla="*/ 40107 h 100552"/>
                <a:gd name="connsiteX8" fmla="*/ 2154 w 69713"/>
                <a:gd name="connsiteY8" fmla="*/ 38573 h 100552"/>
                <a:gd name="connsiteX9" fmla="*/ 391 w 69713"/>
                <a:gd name="connsiteY9" fmla="*/ 27607 h 100552"/>
                <a:gd name="connsiteX10" fmla="*/ 58883 w 69713"/>
                <a:gd name="connsiteY10" fmla="*/ 3175 h 100552"/>
                <a:gd name="connsiteX11" fmla="*/ 65231 w 69713"/>
                <a:gd name="connsiteY11" fmla="*/ 26868 h 100552"/>
                <a:gd name="connsiteX12" fmla="*/ 51980 w 69713"/>
                <a:gd name="connsiteY12" fmla="*/ 52153 h 100552"/>
                <a:gd name="connsiteX13" fmla="*/ 31929 w 69713"/>
                <a:gd name="connsiteY13" fmla="*/ 79142 h 10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713" h="100552">
                  <a:moveTo>
                    <a:pt x="31929" y="79142"/>
                  </a:moveTo>
                  <a:cubicBezTo>
                    <a:pt x="46237" y="82948"/>
                    <a:pt x="57220" y="85903"/>
                    <a:pt x="69714" y="89198"/>
                  </a:cubicBezTo>
                  <a:cubicBezTo>
                    <a:pt x="54751" y="102835"/>
                    <a:pt x="25279" y="104198"/>
                    <a:pt x="14598" y="93233"/>
                  </a:cubicBezTo>
                  <a:cubicBezTo>
                    <a:pt x="7545" y="85960"/>
                    <a:pt x="7243" y="77267"/>
                    <a:pt x="12684" y="68914"/>
                  </a:cubicBezTo>
                  <a:cubicBezTo>
                    <a:pt x="17822" y="61016"/>
                    <a:pt x="24020" y="53914"/>
                    <a:pt x="29460" y="46243"/>
                  </a:cubicBezTo>
                  <a:cubicBezTo>
                    <a:pt x="34397" y="39255"/>
                    <a:pt x="38932" y="31982"/>
                    <a:pt x="44524" y="23459"/>
                  </a:cubicBezTo>
                  <a:cubicBezTo>
                    <a:pt x="33743" y="19425"/>
                    <a:pt x="27948" y="26244"/>
                    <a:pt x="21802" y="30959"/>
                  </a:cubicBezTo>
                  <a:cubicBezTo>
                    <a:pt x="18276" y="33630"/>
                    <a:pt x="15706" y="38346"/>
                    <a:pt x="11978" y="40107"/>
                  </a:cubicBezTo>
                  <a:cubicBezTo>
                    <a:pt x="9207" y="41414"/>
                    <a:pt x="4169" y="40732"/>
                    <a:pt x="2154" y="38573"/>
                  </a:cubicBezTo>
                  <a:cubicBezTo>
                    <a:pt x="189" y="36471"/>
                    <a:pt x="-516" y="30902"/>
                    <a:pt x="391" y="27607"/>
                  </a:cubicBezTo>
                  <a:cubicBezTo>
                    <a:pt x="5479" y="8914"/>
                    <a:pt x="44071" y="-6996"/>
                    <a:pt x="58883" y="3175"/>
                  </a:cubicBezTo>
                  <a:cubicBezTo>
                    <a:pt x="67195" y="8914"/>
                    <a:pt x="68454" y="18005"/>
                    <a:pt x="65231" y="26868"/>
                  </a:cubicBezTo>
                  <a:cubicBezTo>
                    <a:pt x="61955" y="35846"/>
                    <a:pt x="57068" y="44255"/>
                    <a:pt x="51980" y="52153"/>
                  </a:cubicBezTo>
                  <a:cubicBezTo>
                    <a:pt x="46489" y="60676"/>
                    <a:pt x="39990" y="68403"/>
                    <a:pt x="31929" y="79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FDDB53E-1C12-E424-EA18-9202B668A9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17715" y="2677303"/>
              <a:ext cx="53325" cy="180386"/>
            </a:xfrm>
            <a:custGeom>
              <a:avLst/>
              <a:gdLst>
                <a:gd name="connsiteX0" fmla="*/ 0 w 53325"/>
                <a:gd name="connsiteY0" fmla="*/ 10215 h 180386"/>
                <a:gd name="connsiteX1" fmla="*/ 14711 w 53325"/>
                <a:gd name="connsiteY1" fmla="*/ 1806 h 180386"/>
                <a:gd name="connsiteX2" fmla="*/ 27760 w 53325"/>
                <a:gd name="connsiteY2" fmla="*/ 14192 h 180386"/>
                <a:gd name="connsiteX3" fmla="*/ 46854 w 53325"/>
                <a:gd name="connsiteY3" fmla="*/ 150954 h 180386"/>
                <a:gd name="connsiteX4" fmla="*/ 24939 w 53325"/>
                <a:gd name="connsiteY4" fmla="*/ 180386 h 180386"/>
                <a:gd name="connsiteX5" fmla="*/ 29069 w 53325"/>
                <a:gd name="connsiteY5" fmla="*/ 89533 h 180386"/>
                <a:gd name="connsiteX6" fmla="*/ 50 w 53325"/>
                <a:gd name="connsiteY6" fmla="*/ 10215 h 18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25" h="180386">
                  <a:moveTo>
                    <a:pt x="0" y="10215"/>
                  </a:moveTo>
                  <a:cubicBezTo>
                    <a:pt x="3426" y="-183"/>
                    <a:pt x="8766" y="-1944"/>
                    <a:pt x="14711" y="1806"/>
                  </a:cubicBezTo>
                  <a:cubicBezTo>
                    <a:pt x="19598" y="4931"/>
                    <a:pt x="24939" y="8965"/>
                    <a:pt x="27760" y="14192"/>
                  </a:cubicBezTo>
                  <a:cubicBezTo>
                    <a:pt x="50733" y="56692"/>
                    <a:pt x="61010" y="101863"/>
                    <a:pt x="46854" y="150954"/>
                  </a:cubicBezTo>
                  <a:cubicBezTo>
                    <a:pt x="43327" y="163170"/>
                    <a:pt x="38491" y="175330"/>
                    <a:pt x="24939" y="180386"/>
                  </a:cubicBezTo>
                  <a:cubicBezTo>
                    <a:pt x="26651" y="148966"/>
                    <a:pt x="31135" y="118966"/>
                    <a:pt x="29069" y="89533"/>
                  </a:cubicBezTo>
                  <a:cubicBezTo>
                    <a:pt x="27004" y="60272"/>
                    <a:pt x="16978" y="32147"/>
                    <a:pt x="50" y="10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CC26677-C11C-CB8C-F03B-1F01BEE041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07210" y="6415728"/>
              <a:ext cx="58015" cy="134216"/>
            </a:xfrm>
            <a:custGeom>
              <a:avLst/>
              <a:gdLst>
                <a:gd name="connsiteX0" fmla="*/ 13490 w 58015"/>
                <a:gd name="connsiteY0" fmla="*/ 106814 h 134216"/>
                <a:gd name="connsiteX1" fmla="*/ 32433 w 58015"/>
                <a:gd name="connsiteY1" fmla="*/ 110053 h 134216"/>
                <a:gd name="connsiteX2" fmla="*/ 31526 w 58015"/>
                <a:gd name="connsiteY2" fmla="*/ 44030 h 134216"/>
                <a:gd name="connsiteX3" fmla="*/ 2961 w 58015"/>
                <a:gd name="connsiteY3" fmla="*/ 41189 h 134216"/>
                <a:gd name="connsiteX4" fmla="*/ 5933 w 58015"/>
                <a:gd name="connsiteY4" fmla="*/ 11075 h 134216"/>
                <a:gd name="connsiteX5" fmla="*/ 27697 w 58015"/>
                <a:gd name="connsiteY5" fmla="*/ 2438 h 134216"/>
                <a:gd name="connsiteX6" fmla="*/ 16110 w 58015"/>
                <a:gd name="connsiteY6" fmla="*/ 29200 h 134216"/>
                <a:gd name="connsiteX7" fmla="*/ 19032 w 58015"/>
                <a:gd name="connsiteY7" fmla="*/ 36416 h 134216"/>
                <a:gd name="connsiteX8" fmla="*/ 27344 w 58015"/>
                <a:gd name="connsiteY8" fmla="*/ 23519 h 134216"/>
                <a:gd name="connsiteX9" fmla="*/ 37270 w 58015"/>
                <a:gd name="connsiteY9" fmla="*/ 13348 h 134216"/>
                <a:gd name="connsiteX10" fmla="*/ 46137 w 58015"/>
                <a:gd name="connsiteY10" fmla="*/ 21927 h 134216"/>
                <a:gd name="connsiteX11" fmla="*/ 57976 w 58015"/>
                <a:gd name="connsiteY11" fmla="*/ 106700 h 134216"/>
                <a:gd name="connsiteX12" fmla="*/ 23314 w 58015"/>
                <a:gd name="connsiteY12" fmla="*/ 132894 h 134216"/>
                <a:gd name="connsiteX13" fmla="*/ 13439 w 58015"/>
                <a:gd name="connsiteY13" fmla="*/ 106700 h 1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015" h="134216">
                  <a:moveTo>
                    <a:pt x="13490" y="106814"/>
                  </a:moveTo>
                  <a:cubicBezTo>
                    <a:pt x="19536" y="107837"/>
                    <a:pt x="25531" y="108916"/>
                    <a:pt x="32433" y="110053"/>
                  </a:cubicBezTo>
                  <a:cubicBezTo>
                    <a:pt x="41653" y="87098"/>
                    <a:pt x="34246" y="66019"/>
                    <a:pt x="31526" y="44030"/>
                  </a:cubicBezTo>
                  <a:cubicBezTo>
                    <a:pt x="21198" y="44826"/>
                    <a:pt x="10266" y="54712"/>
                    <a:pt x="2961" y="41189"/>
                  </a:cubicBezTo>
                  <a:cubicBezTo>
                    <a:pt x="-2531" y="31018"/>
                    <a:pt x="290" y="20450"/>
                    <a:pt x="5933" y="11075"/>
                  </a:cubicBezTo>
                  <a:cubicBezTo>
                    <a:pt x="11021" y="2552"/>
                    <a:pt x="17017" y="-3641"/>
                    <a:pt x="27697" y="2438"/>
                  </a:cubicBezTo>
                  <a:cubicBezTo>
                    <a:pt x="23466" y="12098"/>
                    <a:pt x="19637" y="20564"/>
                    <a:pt x="16110" y="29200"/>
                  </a:cubicBezTo>
                  <a:cubicBezTo>
                    <a:pt x="15757" y="30109"/>
                    <a:pt x="17168" y="31928"/>
                    <a:pt x="19032" y="36416"/>
                  </a:cubicBezTo>
                  <a:cubicBezTo>
                    <a:pt x="22306" y="31246"/>
                    <a:pt x="24574" y="27098"/>
                    <a:pt x="27344" y="23519"/>
                  </a:cubicBezTo>
                  <a:cubicBezTo>
                    <a:pt x="30317" y="19655"/>
                    <a:pt x="33441" y="14484"/>
                    <a:pt x="37270" y="13348"/>
                  </a:cubicBezTo>
                  <a:cubicBezTo>
                    <a:pt x="39587" y="12723"/>
                    <a:pt x="45532" y="18348"/>
                    <a:pt x="46137" y="21927"/>
                  </a:cubicBezTo>
                  <a:cubicBezTo>
                    <a:pt x="50822" y="50052"/>
                    <a:pt x="56313" y="78235"/>
                    <a:pt x="57976" y="106700"/>
                  </a:cubicBezTo>
                  <a:cubicBezTo>
                    <a:pt x="59034" y="125223"/>
                    <a:pt x="38680" y="138576"/>
                    <a:pt x="23314" y="132894"/>
                  </a:cubicBezTo>
                  <a:cubicBezTo>
                    <a:pt x="14094" y="129485"/>
                    <a:pt x="11727" y="123690"/>
                    <a:pt x="13439" y="106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B350E8D-7F79-6DE8-763C-EB0B578966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57890" y="5407166"/>
              <a:ext cx="95814" cy="88897"/>
            </a:xfrm>
            <a:custGeom>
              <a:avLst/>
              <a:gdLst>
                <a:gd name="connsiteX0" fmla="*/ 95773 w 95814"/>
                <a:gd name="connsiteY0" fmla="*/ 76904 h 88897"/>
                <a:gd name="connsiteX1" fmla="*/ 93002 w 95814"/>
                <a:gd name="connsiteY1" fmla="*/ 79518 h 88897"/>
                <a:gd name="connsiteX2" fmla="*/ 49826 w 95814"/>
                <a:gd name="connsiteY2" fmla="*/ 87927 h 88897"/>
                <a:gd name="connsiteX3" fmla="*/ 22570 w 95814"/>
                <a:gd name="connsiteY3" fmla="*/ 72926 h 88897"/>
                <a:gd name="connsiteX4" fmla="*/ 14056 w 95814"/>
                <a:gd name="connsiteY4" fmla="*/ 50483 h 88897"/>
                <a:gd name="connsiteX5" fmla="*/ 0 w 95814"/>
                <a:gd name="connsiteY5" fmla="*/ 52870 h 88897"/>
                <a:gd name="connsiteX6" fmla="*/ 18288 w 95814"/>
                <a:gd name="connsiteY6" fmla="*/ 3040 h 88897"/>
                <a:gd name="connsiteX7" fmla="*/ 31538 w 95814"/>
                <a:gd name="connsiteY7" fmla="*/ 7926 h 88897"/>
                <a:gd name="connsiteX8" fmla="*/ 33553 w 95814"/>
                <a:gd name="connsiteY8" fmla="*/ 29972 h 88897"/>
                <a:gd name="connsiteX9" fmla="*/ 37735 w 95814"/>
                <a:gd name="connsiteY9" fmla="*/ 56563 h 88897"/>
                <a:gd name="connsiteX10" fmla="*/ 49171 w 95814"/>
                <a:gd name="connsiteY10" fmla="*/ 68551 h 88897"/>
                <a:gd name="connsiteX11" fmla="*/ 63126 w 95814"/>
                <a:gd name="connsiteY11" fmla="*/ 52813 h 88897"/>
                <a:gd name="connsiteX12" fmla="*/ 62220 w 95814"/>
                <a:gd name="connsiteY12" fmla="*/ 35653 h 88897"/>
                <a:gd name="connsiteX13" fmla="*/ 73807 w 95814"/>
                <a:gd name="connsiteY13" fmla="*/ 21449 h 88897"/>
                <a:gd name="connsiteX14" fmla="*/ 84991 w 95814"/>
                <a:gd name="connsiteY14" fmla="*/ 33608 h 88897"/>
                <a:gd name="connsiteX15" fmla="*/ 95773 w 95814"/>
                <a:gd name="connsiteY15" fmla="*/ 76847 h 8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814" h="88897">
                  <a:moveTo>
                    <a:pt x="95773" y="76904"/>
                  </a:moveTo>
                  <a:cubicBezTo>
                    <a:pt x="96126" y="76563"/>
                    <a:pt x="94161" y="79858"/>
                    <a:pt x="93002" y="79518"/>
                  </a:cubicBezTo>
                  <a:cubicBezTo>
                    <a:pt x="77384" y="75029"/>
                    <a:pt x="64034" y="83779"/>
                    <a:pt x="49826" y="87927"/>
                  </a:cubicBezTo>
                  <a:cubicBezTo>
                    <a:pt x="37735" y="91449"/>
                    <a:pt x="28314" y="85143"/>
                    <a:pt x="22570" y="72926"/>
                  </a:cubicBezTo>
                  <a:cubicBezTo>
                    <a:pt x="19195" y="65710"/>
                    <a:pt x="16827" y="57926"/>
                    <a:pt x="14056" y="50483"/>
                  </a:cubicBezTo>
                  <a:cubicBezTo>
                    <a:pt x="9673" y="51222"/>
                    <a:pt x="5693" y="51903"/>
                    <a:pt x="0" y="52870"/>
                  </a:cubicBezTo>
                  <a:cubicBezTo>
                    <a:pt x="303" y="32301"/>
                    <a:pt x="11940" y="18722"/>
                    <a:pt x="18288" y="3040"/>
                  </a:cubicBezTo>
                  <a:cubicBezTo>
                    <a:pt x="20656" y="-2813"/>
                    <a:pt x="29926" y="312"/>
                    <a:pt x="31538" y="7926"/>
                  </a:cubicBezTo>
                  <a:cubicBezTo>
                    <a:pt x="33100" y="15028"/>
                    <a:pt x="32697" y="22642"/>
                    <a:pt x="33553" y="29972"/>
                  </a:cubicBezTo>
                  <a:cubicBezTo>
                    <a:pt x="34611" y="38949"/>
                    <a:pt x="34914" y="48324"/>
                    <a:pt x="37735" y="56563"/>
                  </a:cubicBezTo>
                  <a:cubicBezTo>
                    <a:pt x="39448" y="61676"/>
                    <a:pt x="45141" y="68438"/>
                    <a:pt x="49171" y="68551"/>
                  </a:cubicBezTo>
                  <a:cubicBezTo>
                    <a:pt x="56779" y="68779"/>
                    <a:pt x="62673" y="62415"/>
                    <a:pt x="63126" y="52813"/>
                  </a:cubicBezTo>
                  <a:cubicBezTo>
                    <a:pt x="63429" y="47131"/>
                    <a:pt x="62069" y="41335"/>
                    <a:pt x="62220" y="35653"/>
                  </a:cubicBezTo>
                  <a:cubicBezTo>
                    <a:pt x="62421" y="27358"/>
                    <a:pt x="65999" y="19971"/>
                    <a:pt x="73807" y="21449"/>
                  </a:cubicBezTo>
                  <a:cubicBezTo>
                    <a:pt x="78140" y="22301"/>
                    <a:pt x="83329" y="28551"/>
                    <a:pt x="84991" y="33608"/>
                  </a:cubicBezTo>
                  <a:cubicBezTo>
                    <a:pt x="89374" y="47074"/>
                    <a:pt x="91994" y="61279"/>
                    <a:pt x="95773" y="768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8A6A44B-8CC0-337E-3D83-F0C3A4927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63078" y="2259918"/>
              <a:ext cx="79253" cy="92651"/>
            </a:xfrm>
            <a:custGeom>
              <a:avLst/>
              <a:gdLst>
                <a:gd name="connsiteX0" fmla="*/ 15522 w 79253"/>
                <a:gd name="connsiteY0" fmla="*/ 48620 h 92651"/>
                <a:gd name="connsiteX1" fmla="*/ 660 w 79253"/>
                <a:gd name="connsiteY1" fmla="*/ 19472 h 92651"/>
                <a:gd name="connsiteX2" fmla="*/ 3734 w 79253"/>
                <a:gd name="connsiteY2" fmla="*/ 2199 h 92651"/>
                <a:gd name="connsiteX3" fmla="*/ 17941 w 79253"/>
                <a:gd name="connsiteY3" fmla="*/ 7995 h 92651"/>
                <a:gd name="connsiteX4" fmla="*/ 31846 w 79253"/>
                <a:gd name="connsiteY4" fmla="*/ 29017 h 92651"/>
                <a:gd name="connsiteX5" fmla="*/ 49479 w 79253"/>
                <a:gd name="connsiteY5" fmla="*/ 14472 h 92651"/>
                <a:gd name="connsiteX6" fmla="*/ 65550 w 79253"/>
                <a:gd name="connsiteY6" fmla="*/ 12938 h 92651"/>
                <a:gd name="connsiteX7" fmla="*/ 63988 w 79253"/>
                <a:gd name="connsiteY7" fmla="*/ 30438 h 92651"/>
                <a:gd name="connsiteX8" fmla="*/ 51191 w 79253"/>
                <a:gd name="connsiteY8" fmla="*/ 48961 h 92651"/>
                <a:gd name="connsiteX9" fmla="*/ 79254 w 79253"/>
                <a:gd name="connsiteY9" fmla="*/ 90836 h 92651"/>
                <a:gd name="connsiteX10" fmla="*/ 32954 w 79253"/>
                <a:gd name="connsiteY10" fmla="*/ 70097 h 92651"/>
                <a:gd name="connsiteX11" fmla="*/ 5598 w 79253"/>
                <a:gd name="connsiteY11" fmla="*/ 85665 h 92651"/>
                <a:gd name="connsiteX12" fmla="*/ 15522 w 79253"/>
                <a:gd name="connsiteY12" fmla="*/ 48620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53" h="92651">
                  <a:moveTo>
                    <a:pt x="15522" y="48620"/>
                  </a:moveTo>
                  <a:cubicBezTo>
                    <a:pt x="9880" y="37995"/>
                    <a:pt x="3935" y="29302"/>
                    <a:pt x="660" y="19472"/>
                  </a:cubicBezTo>
                  <a:cubicBezTo>
                    <a:pt x="-952" y="14642"/>
                    <a:pt x="509" y="5438"/>
                    <a:pt x="3734" y="2199"/>
                  </a:cubicBezTo>
                  <a:cubicBezTo>
                    <a:pt x="8922" y="-2972"/>
                    <a:pt x="14213" y="1801"/>
                    <a:pt x="17941" y="7995"/>
                  </a:cubicBezTo>
                  <a:cubicBezTo>
                    <a:pt x="21971" y="14756"/>
                    <a:pt x="26606" y="21120"/>
                    <a:pt x="31846" y="29017"/>
                  </a:cubicBezTo>
                  <a:cubicBezTo>
                    <a:pt x="38194" y="23620"/>
                    <a:pt x="43282" y="17654"/>
                    <a:pt x="49479" y="14472"/>
                  </a:cubicBezTo>
                  <a:cubicBezTo>
                    <a:pt x="54063" y="12085"/>
                    <a:pt x="60159" y="13336"/>
                    <a:pt x="65550" y="12938"/>
                  </a:cubicBezTo>
                  <a:cubicBezTo>
                    <a:pt x="65147" y="18847"/>
                    <a:pt x="66054" y="25438"/>
                    <a:pt x="63988" y="30438"/>
                  </a:cubicBezTo>
                  <a:cubicBezTo>
                    <a:pt x="61267" y="36915"/>
                    <a:pt x="56078" y="42142"/>
                    <a:pt x="51191" y="48961"/>
                  </a:cubicBezTo>
                  <a:cubicBezTo>
                    <a:pt x="60008" y="62143"/>
                    <a:pt x="68925" y="75438"/>
                    <a:pt x="79254" y="90836"/>
                  </a:cubicBezTo>
                  <a:cubicBezTo>
                    <a:pt x="55323" y="99302"/>
                    <a:pt x="47615" y="75722"/>
                    <a:pt x="32954" y="70097"/>
                  </a:cubicBezTo>
                  <a:cubicBezTo>
                    <a:pt x="24036" y="75154"/>
                    <a:pt x="15119" y="80211"/>
                    <a:pt x="5598" y="85665"/>
                  </a:cubicBezTo>
                  <a:cubicBezTo>
                    <a:pt x="-2010" y="68109"/>
                    <a:pt x="12550" y="60779"/>
                    <a:pt x="15522" y="48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B598F0B-8183-F5AA-6219-71F6F39283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54909" y="4821127"/>
              <a:ext cx="58494" cy="159928"/>
            </a:xfrm>
            <a:custGeom>
              <a:avLst/>
              <a:gdLst>
                <a:gd name="connsiteX0" fmla="*/ 0 w 58494"/>
                <a:gd name="connsiteY0" fmla="*/ 3166 h 159928"/>
                <a:gd name="connsiteX1" fmla="*/ 26047 w 58494"/>
                <a:gd name="connsiteY1" fmla="*/ 8564 h 159928"/>
                <a:gd name="connsiteX2" fmla="*/ 51589 w 58494"/>
                <a:gd name="connsiteY2" fmla="*/ 140951 h 159928"/>
                <a:gd name="connsiteX3" fmla="*/ 37533 w 58494"/>
                <a:gd name="connsiteY3" fmla="*/ 159928 h 159928"/>
                <a:gd name="connsiteX4" fmla="*/ 33855 w 58494"/>
                <a:gd name="connsiteY4" fmla="*/ 131008 h 159928"/>
                <a:gd name="connsiteX5" fmla="*/ 3224 w 58494"/>
                <a:gd name="connsiteY5" fmla="*/ 15552 h 159928"/>
                <a:gd name="connsiteX6" fmla="*/ 0 w 58494"/>
                <a:gd name="connsiteY6" fmla="*/ 3109 h 1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94" h="159928">
                  <a:moveTo>
                    <a:pt x="0" y="3166"/>
                  </a:moveTo>
                  <a:cubicBezTo>
                    <a:pt x="12242" y="-3936"/>
                    <a:pt x="19346" y="2257"/>
                    <a:pt x="26047" y="8564"/>
                  </a:cubicBezTo>
                  <a:cubicBezTo>
                    <a:pt x="54260" y="35325"/>
                    <a:pt x="67660" y="104076"/>
                    <a:pt x="51589" y="140951"/>
                  </a:cubicBezTo>
                  <a:cubicBezTo>
                    <a:pt x="49322" y="146235"/>
                    <a:pt x="44838" y="150269"/>
                    <a:pt x="37533" y="159928"/>
                  </a:cubicBezTo>
                  <a:cubicBezTo>
                    <a:pt x="35719" y="146121"/>
                    <a:pt x="33754" y="138565"/>
                    <a:pt x="33855" y="131008"/>
                  </a:cubicBezTo>
                  <a:cubicBezTo>
                    <a:pt x="34359" y="88849"/>
                    <a:pt x="29221" y="48791"/>
                    <a:pt x="3224" y="15552"/>
                  </a:cubicBezTo>
                  <a:cubicBezTo>
                    <a:pt x="1159" y="12939"/>
                    <a:pt x="1260" y="8166"/>
                    <a:pt x="0" y="3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C6CFCCE-DEB3-0C0B-DB51-971AA1C533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19147" y="1727222"/>
              <a:ext cx="60366" cy="158447"/>
            </a:xfrm>
            <a:custGeom>
              <a:avLst/>
              <a:gdLst>
                <a:gd name="connsiteX0" fmla="*/ 55429 w 60366"/>
                <a:gd name="connsiteY0" fmla="*/ 9323 h 158447"/>
                <a:gd name="connsiteX1" fmla="*/ 43589 w 60366"/>
                <a:gd name="connsiteY1" fmla="*/ 135688 h 158447"/>
                <a:gd name="connsiteX2" fmla="*/ 60366 w 60366"/>
                <a:gd name="connsiteY2" fmla="*/ 150972 h 158447"/>
                <a:gd name="connsiteX3" fmla="*/ 58452 w 60366"/>
                <a:gd name="connsiteY3" fmla="*/ 156142 h 158447"/>
                <a:gd name="connsiteX4" fmla="*/ 45252 w 60366"/>
                <a:gd name="connsiteY4" fmla="*/ 158188 h 158447"/>
                <a:gd name="connsiteX5" fmla="*/ 11296 w 60366"/>
                <a:gd name="connsiteY5" fmla="*/ 129210 h 158447"/>
                <a:gd name="connsiteX6" fmla="*/ 21523 w 60366"/>
                <a:gd name="connsiteY6" fmla="*/ 11425 h 158447"/>
                <a:gd name="connsiteX7" fmla="*/ 55429 w 60366"/>
                <a:gd name="connsiteY7" fmla="*/ 9380 h 15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66" h="158447">
                  <a:moveTo>
                    <a:pt x="55429" y="9323"/>
                  </a:moveTo>
                  <a:cubicBezTo>
                    <a:pt x="13110" y="33812"/>
                    <a:pt x="15276" y="107847"/>
                    <a:pt x="43589" y="135688"/>
                  </a:cubicBezTo>
                  <a:cubicBezTo>
                    <a:pt x="49031" y="141029"/>
                    <a:pt x="54774" y="145915"/>
                    <a:pt x="60366" y="150972"/>
                  </a:cubicBezTo>
                  <a:cubicBezTo>
                    <a:pt x="59711" y="152676"/>
                    <a:pt x="59107" y="154381"/>
                    <a:pt x="58452" y="156142"/>
                  </a:cubicBezTo>
                  <a:cubicBezTo>
                    <a:pt x="54018" y="156938"/>
                    <a:pt x="49333" y="159211"/>
                    <a:pt x="45252" y="158188"/>
                  </a:cubicBezTo>
                  <a:cubicBezTo>
                    <a:pt x="30239" y="154381"/>
                    <a:pt x="19306" y="143699"/>
                    <a:pt x="11296" y="129210"/>
                  </a:cubicBezTo>
                  <a:cubicBezTo>
                    <a:pt x="-7244" y="95574"/>
                    <a:pt x="-2357" y="40346"/>
                    <a:pt x="21523" y="11425"/>
                  </a:cubicBezTo>
                  <a:cubicBezTo>
                    <a:pt x="33463" y="-3063"/>
                    <a:pt x="40365" y="-3802"/>
                    <a:pt x="55429" y="93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5D37B5-C929-DB79-7590-8E85F0B56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7935" y="4846168"/>
              <a:ext cx="77787" cy="130322"/>
            </a:xfrm>
            <a:custGeom>
              <a:avLst/>
              <a:gdLst>
                <a:gd name="connsiteX0" fmla="*/ 2015 w 77787"/>
                <a:gd name="connsiteY0" fmla="*/ 105342 h 130322"/>
                <a:gd name="connsiteX1" fmla="*/ 1209 w 77787"/>
                <a:gd name="connsiteY1" fmla="*/ 26762 h 130322"/>
                <a:gd name="connsiteX2" fmla="*/ 0 w 77787"/>
                <a:gd name="connsiteY2" fmla="*/ 0 h 130322"/>
                <a:gd name="connsiteX3" fmla="*/ 23981 w 77787"/>
                <a:gd name="connsiteY3" fmla="*/ 61478 h 130322"/>
                <a:gd name="connsiteX4" fmla="*/ 36929 w 77787"/>
                <a:gd name="connsiteY4" fmla="*/ 48694 h 130322"/>
                <a:gd name="connsiteX5" fmla="*/ 53655 w 77787"/>
                <a:gd name="connsiteY5" fmla="*/ 42160 h 130322"/>
                <a:gd name="connsiteX6" fmla="*/ 50330 w 77787"/>
                <a:gd name="connsiteY6" fmla="*/ 60739 h 130322"/>
                <a:gd name="connsiteX7" fmla="*/ 27810 w 77787"/>
                <a:gd name="connsiteY7" fmla="*/ 93126 h 130322"/>
                <a:gd name="connsiteX8" fmla="*/ 77787 w 77787"/>
                <a:gd name="connsiteY8" fmla="*/ 129262 h 130322"/>
                <a:gd name="connsiteX9" fmla="*/ 2066 w 77787"/>
                <a:gd name="connsiteY9" fmla="*/ 105342 h 13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87" h="130322">
                  <a:moveTo>
                    <a:pt x="2015" y="105342"/>
                  </a:moveTo>
                  <a:cubicBezTo>
                    <a:pt x="10479" y="78239"/>
                    <a:pt x="3728" y="52614"/>
                    <a:pt x="1209" y="26762"/>
                  </a:cubicBezTo>
                  <a:cubicBezTo>
                    <a:pt x="403" y="18466"/>
                    <a:pt x="453" y="10057"/>
                    <a:pt x="0" y="0"/>
                  </a:cubicBezTo>
                  <a:cubicBezTo>
                    <a:pt x="11890" y="6063"/>
                    <a:pt x="19901" y="26552"/>
                    <a:pt x="23981" y="61478"/>
                  </a:cubicBezTo>
                  <a:cubicBezTo>
                    <a:pt x="29170" y="56364"/>
                    <a:pt x="33100" y="52557"/>
                    <a:pt x="36929" y="48694"/>
                  </a:cubicBezTo>
                  <a:cubicBezTo>
                    <a:pt x="41765" y="43807"/>
                    <a:pt x="46904" y="36193"/>
                    <a:pt x="53655" y="42160"/>
                  </a:cubicBezTo>
                  <a:cubicBezTo>
                    <a:pt x="61514" y="49034"/>
                    <a:pt x="54007" y="55228"/>
                    <a:pt x="50330" y="60739"/>
                  </a:cubicBezTo>
                  <a:cubicBezTo>
                    <a:pt x="43377" y="71137"/>
                    <a:pt x="36072" y="81250"/>
                    <a:pt x="27810" y="93126"/>
                  </a:cubicBezTo>
                  <a:cubicBezTo>
                    <a:pt x="46148" y="104319"/>
                    <a:pt x="66804" y="108239"/>
                    <a:pt x="77787" y="129262"/>
                  </a:cubicBezTo>
                  <a:cubicBezTo>
                    <a:pt x="63630" y="132842"/>
                    <a:pt x="48466" y="127956"/>
                    <a:pt x="2066" y="10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1605D19-9C4E-5BD7-210D-8F3260BD17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62698" y="4384513"/>
              <a:ext cx="85015" cy="86790"/>
            </a:xfrm>
            <a:custGeom>
              <a:avLst/>
              <a:gdLst>
                <a:gd name="connsiteX0" fmla="*/ 17103 w 85015"/>
                <a:gd name="connsiteY0" fmla="*/ 1481 h 86790"/>
                <a:gd name="connsiteX1" fmla="*/ 29296 w 85015"/>
                <a:gd name="connsiteY1" fmla="*/ 68243 h 86790"/>
                <a:gd name="connsiteX2" fmla="*/ 48944 w 85015"/>
                <a:gd name="connsiteY2" fmla="*/ 33754 h 86790"/>
                <a:gd name="connsiteX3" fmla="*/ 59271 w 85015"/>
                <a:gd name="connsiteY3" fmla="*/ 17163 h 86790"/>
                <a:gd name="connsiteX4" fmla="*/ 73580 w 85015"/>
                <a:gd name="connsiteY4" fmla="*/ 32390 h 86790"/>
                <a:gd name="connsiteX5" fmla="*/ 85016 w 85015"/>
                <a:gd name="connsiteY5" fmla="*/ 82732 h 86790"/>
                <a:gd name="connsiteX6" fmla="*/ 55846 w 85015"/>
                <a:gd name="connsiteY6" fmla="*/ 66368 h 86790"/>
                <a:gd name="connsiteX7" fmla="*/ 50657 w 85015"/>
                <a:gd name="connsiteY7" fmla="*/ 72220 h 86790"/>
                <a:gd name="connsiteX8" fmla="*/ 20127 w 85015"/>
                <a:gd name="connsiteY8" fmla="*/ 85857 h 86790"/>
                <a:gd name="connsiteX9" fmla="*/ 1536 w 85015"/>
                <a:gd name="connsiteY9" fmla="*/ 58243 h 86790"/>
                <a:gd name="connsiteX10" fmla="*/ 730 w 85015"/>
                <a:gd name="connsiteY10" fmla="*/ 11993 h 86790"/>
                <a:gd name="connsiteX11" fmla="*/ 17154 w 85015"/>
                <a:gd name="connsiteY11" fmla="*/ 1595 h 8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015" h="86790">
                  <a:moveTo>
                    <a:pt x="17103" y="1481"/>
                  </a:moveTo>
                  <a:cubicBezTo>
                    <a:pt x="21285" y="22674"/>
                    <a:pt x="17103" y="46709"/>
                    <a:pt x="29296" y="68243"/>
                  </a:cubicBezTo>
                  <a:cubicBezTo>
                    <a:pt x="42293" y="59947"/>
                    <a:pt x="47735" y="48356"/>
                    <a:pt x="48944" y="33754"/>
                  </a:cubicBezTo>
                  <a:cubicBezTo>
                    <a:pt x="49599" y="25913"/>
                    <a:pt x="51312" y="18186"/>
                    <a:pt x="59271" y="17163"/>
                  </a:cubicBezTo>
                  <a:cubicBezTo>
                    <a:pt x="68391" y="16027"/>
                    <a:pt x="71615" y="23981"/>
                    <a:pt x="73580" y="32390"/>
                  </a:cubicBezTo>
                  <a:cubicBezTo>
                    <a:pt x="77358" y="48811"/>
                    <a:pt x="81036" y="65288"/>
                    <a:pt x="85016" y="82732"/>
                  </a:cubicBezTo>
                  <a:cubicBezTo>
                    <a:pt x="68743" y="89493"/>
                    <a:pt x="65166" y="73811"/>
                    <a:pt x="55846" y="66368"/>
                  </a:cubicBezTo>
                  <a:cubicBezTo>
                    <a:pt x="54233" y="68129"/>
                    <a:pt x="52168" y="69947"/>
                    <a:pt x="50657" y="72220"/>
                  </a:cubicBezTo>
                  <a:cubicBezTo>
                    <a:pt x="42898" y="83754"/>
                    <a:pt x="33024" y="89095"/>
                    <a:pt x="20127" y="85857"/>
                  </a:cubicBezTo>
                  <a:cubicBezTo>
                    <a:pt x="7078" y="82561"/>
                    <a:pt x="3048" y="70232"/>
                    <a:pt x="1536" y="58243"/>
                  </a:cubicBezTo>
                  <a:cubicBezTo>
                    <a:pt x="-378" y="43072"/>
                    <a:pt x="-328" y="27333"/>
                    <a:pt x="730" y="11993"/>
                  </a:cubicBezTo>
                  <a:cubicBezTo>
                    <a:pt x="1334" y="3299"/>
                    <a:pt x="6725" y="-3121"/>
                    <a:pt x="17154" y="1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7C96C44F-82C1-35E2-9C4C-736C98B795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60331" y="3762535"/>
              <a:ext cx="49354" cy="172490"/>
            </a:xfrm>
            <a:custGeom>
              <a:avLst/>
              <a:gdLst>
                <a:gd name="connsiteX0" fmla="*/ 14811 w 49354"/>
                <a:gd name="connsiteY0" fmla="*/ 168513 h 172490"/>
                <a:gd name="connsiteX1" fmla="*/ 19094 w 49354"/>
                <a:gd name="connsiteY1" fmla="*/ 142434 h 172490"/>
                <a:gd name="connsiteX2" fmla="*/ 23628 w 49354"/>
                <a:gd name="connsiteY2" fmla="*/ 66467 h 172490"/>
                <a:gd name="connsiteX3" fmla="*/ 0 w 49354"/>
                <a:gd name="connsiteY3" fmla="*/ 13455 h 172490"/>
                <a:gd name="connsiteX4" fmla="*/ 20303 w 49354"/>
                <a:gd name="connsiteY4" fmla="*/ 3228 h 172490"/>
                <a:gd name="connsiteX5" fmla="*/ 38591 w 49354"/>
                <a:gd name="connsiteY5" fmla="*/ 26410 h 172490"/>
                <a:gd name="connsiteX6" fmla="*/ 33604 w 49354"/>
                <a:gd name="connsiteY6" fmla="*/ 155218 h 172490"/>
                <a:gd name="connsiteX7" fmla="*/ 20605 w 49354"/>
                <a:gd name="connsiteY7" fmla="*/ 172491 h 172490"/>
                <a:gd name="connsiteX8" fmla="*/ 14811 w 49354"/>
                <a:gd name="connsiteY8" fmla="*/ 168513 h 17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54" h="172490">
                  <a:moveTo>
                    <a:pt x="14811" y="168513"/>
                  </a:moveTo>
                  <a:cubicBezTo>
                    <a:pt x="16222" y="159820"/>
                    <a:pt x="17583" y="151127"/>
                    <a:pt x="19094" y="142434"/>
                  </a:cubicBezTo>
                  <a:cubicBezTo>
                    <a:pt x="23578" y="117320"/>
                    <a:pt x="27306" y="92206"/>
                    <a:pt x="23628" y="66467"/>
                  </a:cubicBezTo>
                  <a:cubicBezTo>
                    <a:pt x="20706" y="45899"/>
                    <a:pt x="16928" y="25956"/>
                    <a:pt x="0" y="13455"/>
                  </a:cubicBezTo>
                  <a:cubicBezTo>
                    <a:pt x="3476" y="-1147"/>
                    <a:pt x="12393" y="-2681"/>
                    <a:pt x="20303" y="3228"/>
                  </a:cubicBezTo>
                  <a:cubicBezTo>
                    <a:pt x="27760" y="8739"/>
                    <a:pt x="35266" y="17319"/>
                    <a:pt x="38591" y="26410"/>
                  </a:cubicBezTo>
                  <a:cubicBezTo>
                    <a:pt x="54310" y="69876"/>
                    <a:pt x="52950" y="113286"/>
                    <a:pt x="33604" y="155218"/>
                  </a:cubicBezTo>
                  <a:cubicBezTo>
                    <a:pt x="30580" y="161752"/>
                    <a:pt x="24988" y="166809"/>
                    <a:pt x="20605" y="172491"/>
                  </a:cubicBezTo>
                  <a:cubicBezTo>
                    <a:pt x="18691" y="171184"/>
                    <a:pt x="16726" y="169820"/>
                    <a:pt x="14811" y="168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9BEB0905-28C1-C9CA-AF6C-28E748EB40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63045" y="5589696"/>
              <a:ext cx="75097" cy="104461"/>
            </a:xfrm>
            <a:custGeom>
              <a:avLst/>
              <a:gdLst>
                <a:gd name="connsiteX0" fmla="*/ 31015 w 75097"/>
                <a:gd name="connsiteY0" fmla="*/ 74602 h 104461"/>
                <a:gd name="connsiteX1" fmla="*/ 50864 w 75097"/>
                <a:gd name="connsiteY1" fmla="*/ 45682 h 104461"/>
                <a:gd name="connsiteX2" fmla="*/ 65576 w 75097"/>
                <a:gd name="connsiteY2" fmla="*/ 39886 h 104461"/>
                <a:gd name="connsiteX3" fmla="*/ 67188 w 75097"/>
                <a:gd name="connsiteY3" fmla="*/ 55739 h 104461"/>
                <a:gd name="connsiteX4" fmla="*/ 53535 w 75097"/>
                <a:gd name="connsiteY4" fmla="*/ 82046 h 104461"/>
                <a:gd name="connsiteX5" fmla="*/ 75098 w 75097"/>
                <a:gd name="connsiteY5" fmla="*/ 96023 h 104461"/>
                <a:gd name="connsiteX6" fmla="*/ 16455 w 75097"/>
                <a:gd name="connsiteY6" fmla="*/ 104035 h 104461"/>
                <a:gd name="connsiteX7" fmla="*/ 31 w 75097"/>
                <a:gd name="connsiteY7" fmla="*/ 13920 h 104461"/>
                <a:gd name="connsiteX8" fmla="*/ 6480 w 75097"/>
                <a:gd name="connsiteY8" fmla="*/ 0 h 104461"/>
                <a:gd name="connsiteX9" fmla="*/ 18672 w 75097"/>
                <a:gd name="connsiteY9" fmla="*/ 10966 h 104461"/>
                <a:gd name="connsiteX10" fmla="*/ 27085 w 75097"/>
                <a:gd name="connsiteY10" fmla="*/ 56819 h 104461"/>
                <a:gd name="connsiteX11" fmla="*/ 30964 w 75097"/>
                <a:gd name="connsiteY11" fmla="*/ 74659 h 10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097" h="104461">
                  <a:moveTo>
                    <a:pt x="31015" y="74602"/>
                  </a:moveTo>
                  <a:cubicBezTo>
                    <a:pt x="39429" y="62046"/>
                    <a:pt x="44315" y="52898"/>
                    <a:pt x="50864" y="45682"/>
                  </a:cubicBezTo>
                  <a:cubicBezTo>
                    <a:pt x="54240" y="41989"/>
                    <a:pt x="60588" y="41705"/>
                    <a:pt x="65576" y="39886"/>
                  </a:cubicBezTo>
                  <a:cubicBezTo>
                    <a:pt x="66231" y="45227"/>
                    <a:pt x="68750" y="51421"/>
                    <a:pt x="67188" y="55739"/>
                  </a:cubicBezTo>
                  <a:cubicBezTo>
                    <a:pt x="63964" y="64716"/>
                    <a:pt x="58573" y="72728"/>
                    <a:pt x="53535" y="82046"/>
                  </a:cubicBezTo>
                  <a:cubicBezTo>
                    <a:pt x="59933" y="86194"/>
                    <a:pt x="66331" y="90341"/>
                    <a:pt x="75098" y="96023"/>
                  </a:cubicBezTo>
                  <a:cubicBezTo>
                    <a:pt x="55046" y="113921"/>
                    <a:pt x="35196" y="96592"/>
                    <a:pt x="16455" y="104035"/>
                  </a:cubicBezTo>
                  <a:cubicBezTo>
                    <a:pt x="5724" y="74148"/>
                    <a:pt x="3104" y="43921"/>
                    <a:pt x="31" y="13920"/>
                  </a:cubicBezTo>
                  <a:cubicBezTo>
                    <a:pt x="-422" y="9602"/>
                    <a:pt x="4213" y="4659"/>
                    <a:pt x="6480" y="0"/>
                  </a:cubicBezTo>
                  <a:cubicBezTo>
                    <a:pt x="10712" y="3579"/>
                    <a:pt x="17462" y="6364"/>
                    <a:pt x="18672" y="10966"/>
                  </a:cubicBezTo>
                  <a:cubicBezTo>
                    <a:pt x="22551" y="25909"/>
                    <a:pt x="24365" y="41477"/>
                    <a:pt x="27085" y="56819"/>
                  </a:cubicBezTo>
                  <a:cubicBezTo>
                    <a:pt x="27790" y="60796"/>
                    <a:pt x="28798" y="64716"/>
                    <a:pt x="30964" y="746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F413E62-4662-3DA6-2576-F65F08578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7276" y="748979"/>
              <a:ext cx="56126" cy="172957"/>
            </a:xfrm>
            <a:custGeom>
              <a:avLst/>
              <a:gdLst>
                <a:gd name="connsiteX0" fmla="*/ 9018 w 56126"/>
                <a:gd name="connsiteY0" fmla="*/ 172958 h 172957"/>
                <a:gd name="connsiteX1" fmla="*/ 0 w 56126"/>
                <a:gd name="connsiteY1" fmla="*/ 627 h 172957"/>
                <a:gd name="connsiteX2" fmla="*/ 19749 w 56126"/>
                <a:gd name="connsiteY2" fmla="*/ 1025 h 172957"/>
                <a:gd name="connsiteX3" fmla="*/ 33049 w 56126"/>
                <a:gd name="connsiteY3" fmla="*/ 13468 h 172957"/>
                <a:gd name="connsiteX4" fmla="*/ 45040 w 56126"/>
                <a:gd name="connsiteY4" fmla="*/ 148697 h 172957"/>
                <a:gd name="connsiteX5" fmla="*/ 29724 w 56126"/>
                <a:gd name="connsiteY5" fmla="*/ 168981 h 172957"/>
                <a:gd name="connsiteX6" fmla="*/ 9068 w 56126"/>
                <a:gd name="connsiteY6" fmla="*/ 172958 h 17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26" h="172957">
                  <a:moveTo>
                    <a:pt x="9018" y="172958"/>
                  </a:moveTo>
                  <a:cubicBezTo>
                    <a:pt x="46048" y="110912"/>
                    <a:pt x="40254" y="56309"/>
                    <a:pt x="0" y="627"/>
                  </a:cubicBezTo>
                  <a:cubicBezTo>
                    <a:pt x="9824" y="627"/>
                    <a:pt x="15466" y="-1020"/>
                    <a:pt x="19749" y="1025"/>
                  </a:cubicBezTo>
                  <a:cubicBezTo>
                    <a:pt x="24837" y="3468"/>
                    <a:pt x="29371" y="8525"/>
                    <a:pt x="33049" y="13468"/>
                  </a:cubicBezTo>
                  <a:cubicBezTo>
                    <a:pt x="58088" y="47219"/>
                    <a:pt x="63781" y="110060"/>
                    <a:pt x="45040" y="148697"/>
                  </a:cubicBezTo>
                  <a:cubicBezTo>
                    <a:pt x="41311" y="156367"/>
                    <a:pt x="35770" y="163526"/>
                    <a:pt x="29724" y="168981"/>
                  </a:cubicBezTo>
                  <a:cubicBezTo>
                    <a:pt x="26298" y="172049"/>
                    <a:pt x="20102" y="171083"/>
                    <a:pt x="9068" y="172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C31CCF5-D314-4B91-3B53-00378415A0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6653" y="4491166"/>
              <a:ext cx="70006" cy="133006"/>
            </a:xfrm>
            <a:custGeom>
              <a:avLst/>
              <a:gdLst>
                <a:gd name="connsiteX0" fmla="*/ 32373 w 70006"/>
                <a:gd name="connsiteY0" fmla="*/ 98864 h 133006"/>
                <a:gd name="connsiteX1" fmla="*/ 70007 w 70006"/>
                <a:gd name="connsiteY1" fmla="*/ 128353 h 133006"/>
                <a:gd name="connsiteX2" fmla="*/ 51416 w 70006"/>
                <a:gd name="connsiteY2" fmla="*/ 132615 h 133006"/>
                <a:gd name="connsiteX3" fmla="*/ 14488 w 70006"/>
                <a:gd name="connsiteY3" fmla="*/ 112217 h 133006"/>
                <a:gd name="connsiteX4" fmla="*/ 8593 w 70006"/>
                <a:gd name="connsiteY4" fmla="*/ 100057 h 133006"/>
                <a:gd name="connsiteX5" fmla="*/ 785 w 70006"/>
                <a:gd name="connsiteY5" fmla="*/ 24318 h 133006"/>
                <a:gd name="connsiteX6" fmla="*/ 482 w 70006"/>
                <a:gd name="connsiteY6" fmla="*/ 14602 h 133006"/>
                <a:gd name="connsiteX7" fmla="*/ 9399 w 70006"/>
                <a:gd name="connsiteY7" fmla="*/ 0 h 133006"/>
                <a:gd name="connsiteX8" fmla="*/ 20181 w 70006"/>
                <a:gd name="connsiteY8" fmla="*/ 13352 h 133006"/>
                <a:gd name="connsiteX9" fmla="*/ 21592 w 70006"/>
                <a:gd name="connsiteY9" fmla="*/ 25455 h 133006"/>
                <a:gd name="connsiteX10" fmla="*/ 26881 w 70006"/>
                <a:gd name="connsiteY10" fmla="*/ 69262 h 133006"/>
                <a:gd name="connsiteX11" fmla="*/ 43305 w 70006"/>
                <a:gd name="connsiteY11" fmla="*/ 55625 h 133006"/>
                <a:gd name="connsiteX12" fmla="*/ 52827 w 70006"/>
                <a:gd name="connsiteY12" fmla="*/ 56535 h 133006"/>
                <a:gd name="connsiteX13" fmla="*/ 54087 w 70006"/>
                <a:gd name="connsiteY13" fmla="*/ 67046 h 133006"/>
                <a:gd name="connsiteX14" fmla="*/ 32423 w 70006"/>
                <a:gd name="connsiteY14" fmla="*/ 98921 h 13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06" h="133006">
                  <a:moveTo>
                    <a:pt x="32373" y="98864"/>
                  </a:moveTo>
                  <a:cubicBezTo>
                    <a:pt x="44464" y="108353"/>
                    <a:pt x="54943" y="116535"/>
                    <a:pt x="70007" y="128353"/>
                  </a:cubicBezTo>
                  <a:cubicBezTo>
                    <a:pt x="59981" y="130853"/>
                    <a:pt x="54792" y="134149"/>
                    <a:pt x="51416" y="132615"/>
                  </a:cubicBezTo>
                  <a:cubicBezTo>
                    <a:pt x="38720" y="126762"/>
                    <a:pt x="26378" y="119830"/>
                    <a:pt x="14488" y="112217"/>
                  </a:cubicBezTo>
                  <a:cubicBezTo>
                    <a:pt x="11415" y="110228"/>
                    <a:pt x="9147" y="104433"/>
                    <a:pt x="8593" y="100057"/>
                  </a:cubicBezTo>
                  <a:cubicBezTo>
                    <a:pt x="5621" y="74887"/>
                    <a:pt x="3304" y="49602"/>
                    <a:pt x="785" y="24318"/>
                  </a:cubicBezTo>
                  <a:cubicBezTo>
                    <a:pt x="482" y="21080"/>
                    <a:pt x="-626" y="17159"/>
                    <a:pt x="482" y="14602"/>
                  </a:cubicBezTo>
                  <a:cubicBezTo>
                    <a:pt x="2800" y="9375"/>
                    <a:pt x="6326" y="4829"/>
                    <a:pt x="9399" y="0"/>
                  </a:cubicBezTo>
                  <a:cubicBezTo>
                    <a:pt x="13077" y="4375"/>
                    <a:pt x="17410" y="8296"/>
                    <a:pt x="20181" y="13352"/>
                  </a:cubicBezTo>
                  <a:cubicBezTo>
                    <a:pt x="21894" y="16534"/>
                    <a:pt x="21087" y="21364"/>
                    <a:pt x="21592" y="25455"/>
                  </a:cubicBezTo>
                  <a:cubicBezTo>
                    <a:pt x="23204" y="39261"/>
                    <a:pt x="24916" y="53012"/>
                    <a:pt x="26881" y="69262"/>
                  </a:cubicBezTo>
                  <a:cubicBezTo>
                    <a:pt x="33229" y="63864"/>
                    <a:pt x="37864" y="58921"/>
                    <a:pt x="43305" y="55625"/>
                  </a:cubicBezTo>
                  <a:cubicBezTo>
                    <a:pt x="45774" y="54148"/>
                    <a:pt x="50913" y="54546"/>
                    <a:pt x="52827" y="56535"/>
                  </a:cubicBezTo>
                  <a:cubicBezTo>
                    <a:pt x="54691" y="58466"/>
                    <a:pt x="55447" y="64716"/>
                    <a:pt x="54087" y="67046"/>
                  </a:cubicBezTo>
                  <a:cubicBezTo>
                    <a:pt x="47537" y="77785"/>
                    <a:pt x="40131" y="87842"/>
                    <a:pt x="32423" y="9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C093AFB-7A44-D963-E9C8-3F7BC784F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7435" y="5714560"/>
              <a:ext cx="87781" cy="72779"/>
            </a:xfrm>
            <a:custGeom>
              <a:avLst/>
              <a:gdLst>
                <a:gd name="connsiteX0" fmla="*/ 34580 w 87781"/>
                <a:gd name="connsiteY0" fmla="*/ 50194 h 72779"/>
                <a:gd name="connsiteX1" fmla="*/ 87782 w 87781"/>
                <a:gd name="connsiteY1" fmla="*/ 40989 h 72779"/>
                <a:gd name="connsiteX2" fmla="*/ 76547 w 87781"/>
                <a:gd name="connsiteY2" fmla="*/ 56728 h 72779"/>
                <a:gd name="connsiteX3" fmla="*/ 18509 w 87781"/>
                <a:gd name="connsiteY3" fmla="*/ 69398 h 72779"/>
                <a:gd name="connsiteX4" fmla="*/ 2589 w 87781"/>
                <a:gd name="connsiteY4" fmla="*/ 30250 h 72779"/>
                <a:gd name="connsiteX5" fmla="*/ 54027 w 87781"/>
                <a:gd name="connsiteY5" fmla="*/ 875 h 72779"/>
                <a:gd name="connsiteX6" fmla="*/ 60979 w 87781"/>
                <a:gd name="connsiteY6" fmla="*/ 26102 h 72779"/>
                <a:gd name="connsiteX7" fmla="*/ 34329 w 87781"/>
                <a:gd name="connsiteY7" fmla="*/ 46443 h 72779"/>
                <a:gd name="connsiteX8" fmla="*/ 34580 w 87781"/>
                <a:gd name="connsiteY8" fmla="*/ 50250 h 7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81" h="72779">
                  <a:moveTo>
                    <a:pt x="34580" y="50194"/>
                  </a:moveTo>
                  <a:cubicBezTo>
                    <a:pt x="50752" y="47409"/>
                    <a:pt x="66975" y="44568"/>
                    <a:pt x="87782" y="40989"/>
                  </a:cubicBezTo>
                  <a:cubicBezTo>
                    <a:pt x="82240" y="48943"/>
                    <a:pt x="80074" y="54057"/>
                    <a:pt x="76547" y="56728"/>
                  </a:cubicBezTo>
                  <a:cubicBezTo>
                    <a:pt x="58864" y="69966"/>
                    <a:pt x="39820" y="77580"/>
                    <a:pt x="18509" y="69398"/>
                  </a:cubicBezTo>
                  <a:cubicBezTo>
                    <a:pt x="1984" y="63034"/>
                    <a:pt x="-3910" y="47750"/>
                    <a:pt x="2589" y="30250"/>
                  </a:cubicBezTo>
                  <a:cubicBezTo>
                    <a:pt x="9541" y="11557"/>
                    <a:pt x="36646" y="-3898"/>
                    <a:pt x="54027" y="875"/>
                  </a:cubicBezTo>
                  <a:cubicBezTo>
                    <a:pt x="66924" y="4398"/>
                    <a:pt x="70652" y="15705"/>
                    <a:pt x="60979" y="26102"/>
                  </a:cubicBezTo>
                  <a:cubicBezTo>
                    <a:pt x="53321" y="34341"/>
                    <a:pt x="43296" y="39739"/>
                    <a:pt x="34329" y="46443"/>
                  </a:cubicBezTo>
                  <a:cubicBezTo>
                    <a:pt x="34429" y="47694"/>
                    <a:pt x="34479" y="48943"/>
                    <a:pt x="34580" y="50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FB9C1FF-3F44-043D-F0AF-9CB65A2109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4318" y="4913305"/>
              <a:ext cx="95671" cy="81623"/>
            </a:xfrm>
            <a:custGeom>
              <a:avLst/>
              <a:gdLst>
                <a:gd name="connsiteX0" fmla="*/ 65998 w 95671"/>
                <a:gd name="connsiteY0" fmla="*/ 66898 h 81623"/>
                <a:gd name="connsiteX1" fmla="*/ 19698 w 95671"/>
                <a:gd name="connsiteY1" fmla="*/ 61614 h 81623"/>
                <a:gd name="connsiteX2" fmla="*/ 0 w 95671"/>
                <a:gd name="connsiteY2" fmla="*/ 61159 h 81623"/>
                <a:gd name="connsiteX3" fmla="*/ 3274 w 95671"/>
                <a:gd name="connsiteY3" fmla="*/ 44568 h 81623"/>
                <a:gd name="connsiteX4" fmla="*/ 16021 w 95671"/>
                <a:gd name="connsiteY4" fmla="*/ 13432 h 81623"/>
                <a:gd name="connsiteX5" fmla="*/ 31588 w 95671"/>
                <a:gd name="connsiteY5" fmla="*/ 818 h 81623"/>
                <a:gd name="connsiteX6" fmla="*/ 35820 w 95671"/>
                <a:gd name="connsiteY6" fmla="*/ 19341 h 81623"/>
                <a:gd name="connsiteX7" fmla="*/ 33754 w 95671"/>
                <a:gd name="connsiteY7" fmla="*/ 26330 h 81623"/>
                <a:gd name="connsiteX8" fmla="*/ 44738 w 95671"/>
                <a:gd name="connsiteY8" fmla="*/ 55989 h 81623"/>
                <a:gd name="connsiteX9" fmla="*/ 64436 w 95671"/>
                <a:gd name="connsiteY9" fmla="*/ 37068 h 81623"/>
                <a:gd name="connsiteX10" fmla="*/ 78139 w 95671"/>
                <a:gd name="connsiteY10" fmla="*/ 19227 h 81623"/>
                <a:gd name="connsiteX11" fmla="*/ 87409 w 95671"/>
                <a:gd name="connsiteY11" fmla="*/ 41273 h 81623"/>
                <a:gd name="connsiteX12" fmla="*/ 95672 w 95671"/>
                <a:gd name="connsiteY12" fmla="*/ 79171 h 81623"/>
                <a:gd name="connsiteX13" fmla="*/ 65947 w 95671"/>
                <a:gd name="connsiteY13" fmla="*/ 66898 h 8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671" h="81623">
                  <a:moveTo>
                    <a:pt x="65998" y="66898"/>
                  </a:moveTo>
                  <a:cubicBezTo>
                    <a:pt x="49776" y="78716"/>
                    <a:pt x="34258" y="80137"/>
                    <a:pt x="19698" y="61614"/>
                  </a:cubicBezTo>
                  <a:cubicBezTo>
                    <a:pt x="17029" y="58262"/>
                    <a:pt x="8212" y="61159"/>
                    <a:pt x="0" y="61159"/>
                  </a:cubicBezTo>
                  <a:cubicBezTo>
                    <a:pt x="1209" y="54682"/>
                    <a:pt x="1561" y="49284"/>
                    <a:pt x="3274" y="44568"/>
                  </a:cubicBezTo>
                  <a:cubicBezTo>
                    <a:pt x="7154" y="34000"/>
                    <a:pt x="11991" y="23886"/>
                    <a:pt x="16021" y="13432"/>
                  </a:cubicBezTo>
                  <a:cubicBezTo>
                    <a:pt x="19094" y="5534"/>
                    <a:pt x="22217" y="-2648"/>
                    <a:pt x="31588" y="818"/>
                  </a:cubicBezTo>
                  <a:cubicBezTo>
                    <a:pt x="40354" y="4057"/>
                    <a:pt x="37936" y="12125"/>
                    <a:pt x="35820" y="19341"/>
                  </a:cubicBezTo>
                  <a:cubicBezTo>
                    <a:pt x="35115" y="21670"/>
                    <a:pt x="34107" y="23943"/>
                    <a:pt x="33754" y="26330"/>
                  </a:cubicBezTo>
                  <a:cubicBezTo>
                    <a:pt x="31941" y="39568"/>
                    <a:pt x="37130" y="53432"/>
                    <a:pt x="44738" y="55989"/>
                  </a:cubicBezTo>
                  <a:cubicBezTo>
                    <a:pt x="51992" y="58432"/>
                    <a:pt x="59398" y="51671"/>
                    <a:pt x="64436" y="37068"/>
                  </a:cubicBezTo>
                  <a:cubicBezTo>
                    <a:pt x="67207" y="29057"/>
                    <a:pt x="66602" y="17011"/>
                    <a:pt x="78139" y="19227"/>
                  </a:cubicBezTo>
                  <a:cubicBezTo>
                    <a:pt x="88971" y="21330"/>
                    <a:pt x="85898" y="32864"/>
                    <a:pt x="87409" y="41273"/>
                  </a:cubicBezTo>
                  <a:cubicBezTo>
                    <a:pt x="89626" y="53773"/>
                    <a:pt x="92749" y="66046"/>
                    <a:pt x="95672" y="79171"/>
                  </a:cubicBezTo>
                  <a:cubicBezTo>
                    <a:pt x="87157" y="84813"/>
                    <a:pt x="77233" y="80722"/>
                    <a:pt x="65947" y="66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980BE47-6AFF-D666-5E1C-ECDA546C0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05834" y="4317926"/>
              <a:ext cx="23201" cy="181762"/>
            </a:xfrm>
            <a:custGeom>
              <a:avLst/>
              <a:gdLst>
                <a:gd name="connsiteX0" fmla="*/ 9229 w 23201"/>
                <a:gd name="connsiteY0" fmla="*/ 181763 h 181762"/>
                <a:gd name="connsiteX1" fmla="*/ 3637 w 23201"/>
                <a:gd name="connsiteY1" fmla="*/ 165342 h 181762"/>
                <a:gd name="connsiteX2" fmla="*/ 261 w 23201"/>
                <a:gd name="connsiteY2" fmla="*/ 113580 h 181762"/>
                <a:gd name="connsiteX3" fmla="*/ 261 w 23201"/>
                <a:gd name="connsiteY3" fmla="*/ 29432 h 181762"/>
                <a:gd name="connsiteX4" fmla="*/ 1773 w 23201"/>
                <a:gd name="connsiteY4" fmla="*/ 9886 h 181762"/>
                <a:gd name="connsiteX5" fmla="*/ 12252 w 23201"/>
                <a:gd name="connsiteY5" fmla="*/ 0 h 181762"/>
                <a:gd name="connsiteX6" fmla="*/ 22378 w 23201"/>
                <a:gd name="connsiteY6" fmla="*/ 10398 h 181762"/>
                <a:gd name="connsiteX7" fmla="*/ 23134 w 23201"/>
                <a:gd name="connsiteY7" fmla="*/ 17614 h 181762"/>
                <a:gd name="connsiteX8" fmla="*/ 21723 w 23201"/>
                <a:gd name="connsiteY8" fmla="*/ 158637 h 181762"/>
                <a:gd name="connsiteX9" fmla="*/ 9229 w 23201"/>
                <a:gd name="connsiteY9" fmla="*/ 181649 h 18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" h="181762">
                  <a:moveTo>
                    <a:pt x="9229" y="181763"/>
                  </a:moveTo>
                  <a:cubicBezTo>
                    <a:pt x="7315" y="176365"/>
                    <a:pt x="4191" y="171024"/>
                    <a:pt x="3637" y="165342"/>
                  </a:cubicBezTo>
                  <a:cubicBezTo>
                    <a:pt x="1924" y="148183"/>
                    <a:pt x="564" y="130853"/>
                    <a:pt x="261" y="113580"/>
                  </a:cubicBezTo>
                  <a:cubicBezTo>
                    <a:pt x="-242" y="85512"/>
                    <a:pt x="111" y="57500"/>
                    <a:pt x="261" y="29432"/>
                  </a:cubicBezTo>
                  <a:cubicBezTo>
                    <a:pt x="261" y="22841"/>
                    <a:pt x="-242" y="15739"/>
                    <a:pt x="1773" y="9886"/>
                  </a:cubicBezTo>
                  <a:cubicBezTo>
                    <a:pt x="3334" y="5454"/>
                    <a:pt x="8675" y="0"/>
                    <a:pt x="12252" y="0"/>
                  </a:cubicBezTo>
                  <a:cubicBezTo>
                    <a:pt x="15728" y="0"/>
                    <a:pt x="19406" y="6307"/>
                    <a:pt x="22378" y="10398"/>
                  </a:cubicBezTo>
                  <a:cubicBezTo>
                    <a:pt x="23537" y="11989"/>
                    <a:pt x="23134" y="15170"/>
                    <a:pt x="23134" y="17614"/>
                  </a:cubicBezTo>
                  <a:cubicBezTo>
                    <a:pt x="22731" y="64603"/>
                    <a:pt x="22429" y="111648"/>
                    <a:pt x="21723" y="158637"/>
                  </a:cubicBezTo>
                  <a:cubicBezTo>
                    <a:pt x="21573" y="167274"/>
                    <a:pt x="22378" y="177387"/>
                    <a:pt x="9229" y="18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61886425-2A1A-ECFB-8F14-12DBC6587E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46761" y="4001503"/>
              <a:ext cx="63696" cy="158353"/>
            </a:xfrm>
            <a:custGeom>
              <a:avLst/>
              <a:gdLst>
                <a:gd name="connsiteX0" fmla="*/ 0 w 63696"/>
                <a:gd name="connsiteY0" fmla="*/ 18977 h 158353"/>
                <a:gd name="connsiteX1" fmla="*/ 17482 w 63696"/>
                <a:gd name="connsiteY1" fmla="*/ 0 h 158353"/>
                <a:gd name="connsiteX2" fmla="*/ 46250 w 63696"/>
                <a:gd name="connsiteY2" fmla="*/ 19546 h 158353"/>
                <a:gd name="connsiteX3" fmla="*/ 53706 w 63696"/>
                <a:gd name="connsiteY3" fmla="*/ 139887 h 158353"/>
                <a:gd name="connsiteX4" fmla="*/ 32395 w 63696"/>
                <a:gd name="connsiteY4" fmla="*/ 158353 h 158353"/>
                <a:gd name="connsiteX5" fmla="*/ 34209 w 63696"/>
                <a:gd name="connsiteY5" fmla="*/ 127614 h 158353"/>
                <a:gd name="connsiteX6" fmla="*/ 33655 w 63696"/>
                <a:gd name="connsiteY6" fmla="*/ 45455 h 158353"/>
                <a:gd name="connsiteX7" fmla="*/ 0 w 63696"/>
                <a:gd name="connsiteY7" fmla="*/ 18977 h 15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96" h="158353">
                  <a:moveTo>
                    <a:pt x="0" y="18977"/>
                  </a:moveTo>
                  <a:cubicBezTo>
                    <a:pt x="-50" y="5341"/>
                    <a:pt x="6651" y="0"/>
                    <a:pt x="17482" y="0"/>
                  </a:cubicBezTo>
                  <a:cubicBezTo>
                    <a:pt x="30329" y="0"/>
                    <a:pt x="39902" y="8011"/>
                    <a:pt x="46250" y="19546"/>
                  </a:cubicBezTo>
                  <a:cubicBezTo>
                    <a:pt x="67459" y="57955"/>
                    <a:pt x="68568" y="98523"/>
                    <a:pt x="53706" y="139887"/>
                  </a:cubicBezTo>
                  <a:cubicBezTo>
                    <a:pt x="50078" y="150058"/>
                    <a:pt x="43227" y="157103"/>
                    <a:pt x="32395" y="158353"/>
                  </a:cubicBezTo>
                  <a:cubicBezTo>
                    <a:pt x="25241" y="146819"/>
                    <a:pt x="31639" y="137046"/>
                    <a:pt x="34209" y="127614"/>
                  </a:cubicBezTo>
                  <a:cubicBezTo>
                    <a:pt x="41816" y="100057"/>
                    <a:pt x="42723" y="72728"/>
                    <a:pt x="33655" y="45455"/>
                  </a:cubicBezTo>
                  <a:cubicBezTo>
                    <a:pt x="26249" y="23125"/>
                    <a:pt x="21513" y="19318"/>
                    <a:pt x="0" y="18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5A8231F-6F6C-966F-C258-C02596B6EF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68352" y="3402508"/>
              <a:ext cx="76840" cy="107396"/>
            </a:xfrm>
            <a:custGeom>
              <a:avLst/>
              <a:gdLst>
                <a:gd name="connsiteX0" fmla="*/ 50138 w 76840"/>
                <a:gd name="connsiteY0" fmla="*/ 25640 h 107396"/>
                <a:gd name="connsiteX1" fmla="*/ 24746 w 76840"/>
                <a:gd name="connsiteY1" fmla="*/ 31037 h 107396"/>
                <a:gd name="connsiteX2" fmla="*/ 53111 w 76840"/>
                <a:gd name="connsiteY2" fmla="*/ 43708 h 107396"/>
                <a:gd name="connsiteX3" fmla="*/ 76688 w 76840"/>
                <a:gd name="connsiteY3" fmla="*/ 78594 h 107396"/>
                <a:gd name="connsiteX4" fmla="*/ 44395 w 76840"/>
                <a:gd name="connsiteY4" fmla="*/ 106493 h 107396"/>
                <a:gd name="connsiteX5" fmla="*/ 19557 w 76840"/>
                <a:gd name="connsiteY5" fmla="*/ 93652 h 107396"/>
                <a:gd name="connsiteX6" fmla="*/ 37543 w 76840"/>
                <a:gd name="connsiteY6" fmla="*/ 86435 h 107396"/>
                <a:gd name="connsiteX7" fmla="*/ 52707 w 76840"/>
                <a:gd name="connsiteY7" fmla="*/ 80072 h 107396"/>
                <a:gd name="connsiteX8" fmla="*/ 37946 w 76840"/>
                <a:gd name="connsiteY8" fmla="*/ 59901 h 107396"/>
                <a:gd name="connsiteX9" fmla="*/ 11295 w 76840"/>
                <a:gd name="connsiteY9" fmla="*/ 49049 h 107396"/>
                <a:gd name="connsiteX10" fmla="*/ 5904 w 76840"/>
                <a:gd name="connsiteY10" fmla="*/ 16435 h 107396"/>
                <a:gd name="connsiteX11" fmla="*/ 40667 w 76840"/>
                <a:gd name="connsiteY11" fmla="*/ 924 h 107396"/>
                <a:gd name="connsiteX12" fmla="*/ 50188 w 76840"/>
                <a:gd name="connsiteY12" fmla="*/ 25583 h 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840" h="107396">
                  <a:moveTo>
                    <a:pt x="50138" y="25640"/>
                  </a:moveTo>
                  <a:cubicBezTo>
                    <a:pt x="39608" y="22270"/>
                    <a:pt x="31144" y="24066"/>
                    <a:pt x="24746" y="31037"/>
                  </a:cubicBezTo>
                  <a:cubicBezTo>
                    <a:pt x="34620" y="35413"/>
                    <a:pt x="44042" y="39106"/>
                    <a:pt x="53111" y="43708"/>
                  </a:cubicBezTo>
                  <a:cubicBezTo>
                    <a:pt x="68980" y="51833"/>
                    <a:pt x="78149" y="65753"/>
                    <a:pt x="76688" y="78594"/>
                  </a:cubicBezTo>
                  <a:cubicBezTo>
                    <a:pt x="75076" y="92970"/>
                    <a:pt x="62682" y="103652"/>
                    <a:pt x="44395" y="106493"/>
                  </a:cubicBezTo>
                  <a:cubicBezTo>
                    <a:pt x="31094" y="108538"/>
                    <a:pt x="30288" y="108197"/>
                    <a:pt x="19557" y="93652"/>
                  </a:cubicBezTo>
                  <a:cubicBezTo>
                    <a:pt x="26157" y="90981"/>
                    <a:pt x="31850" y="88765"/>
                    <a:pt x="37543" y="86435"/>
                  </a:cubicBezTo>
                  <a:cubicBezTo>
                    <a:pt x="42833" y="84276"/>
                    <a:pt x="48073" y="82061"/>
                    <a:pt x="52707" y="80072"/>
                  </a:cubicBezTo>
                  <a:cubicBezTo>
                    <a:pt x="53413" y="66038"/>
                    <a:pt x="45453" y="63083"/>
                    <a:pt x="37946" y="59901"/>
                  </a:cubicBezTo>
                  <a:cubicBezTo>
                    <a:pt x="29079" y="56208"/>
                    <a:pt x="19657" y="53822"/>
                    <a:pt x="11295" y="49049"/>
                  </a:cubicBezTo>
                  <a:cubicBezTo>
                    <a:pt x="-1552" y="41662"/>
                    <a:pt x="-3567" y="28651"/>
                    <a:pt x="5904" y="16435"/>
                  </a:cubicBezTo>
                  <a:cubicBezTo>
                    <a:pt x="14972" y="4787"/>
                    <a:pt x="26106" y="-2713"/>
                    <a:pt x="40667" y="924"/>
                  </a:cubicBezTo>
                  <a:cubicBezTo>
                    <a:pt x="52304" y="3821"/>
                    <a:pt x="54772" y="10640"/>
                    <a:pt x="50188" y="25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F17E8B4-8BA2-2635-A69E-B101D64C28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1151" y="3336758"/>
              <a:ext cx="58785" cy="144612"/>
            </a:xfrm>
            <a:custGeom>
              <a:avLst/>
              <a:gdLst>
                <a:gd name="connsiteX0" fmla="*/ 58735 w 58785"/>
                <a:gd name="connsiteY0" fmla="*/ 144458 h 144612"/>
                <a:gd name="connsiteX1" fmla="*/ 5836 w 58785"/>
                <a:gd name="connsiteY1" fmla="*/ 109287 h 144612"/>
                <a:gd name="connsiteX2" fmla="*/ 14753 w 58785"/>
                <a:gd name="connsiteY2" fmla="*/ 11502 h 144612"/>
                <a:gd name="connsiteX3" fmla="*/ 42008 w 58785"/>
                <a:gd name="connsiteY3" fmla="*/ 7582 h 144612"/>
                <a:gd name="connsiteX4" fmla="*/ 32738 w 58785"/>
                <a:gd name="connsiteY4" fmla="*/ 28889 h 144612"/>
                <a:gd name="connsiteX5" fmla="*/ 49011 w 58785"/>
                <a:gd name="connsiteY5" fmla="*/ 130878 h 144612"/>
                <a:gd name="connsiteX6" fmla="*/ 58785 w 58785"/>
                <a:gd name="connsiteY6" fmla="*/ 144458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85" h="144612">
                  <a:moveTo>
                    <a:pt x="58735" y="144458"/>
                  </a:moveTo>
                  <a:cubicBezTo>
                    <a:pt x="31176" y="146105"/>
                    <a:pt x="13393" y="134628"/>
                    <a:pt x="5836" y="109287"/>
                  </a:cubicBezTo>
                  <a:cubicBezTo>
                    <a:pt x="-4240" y="75651"/>
                    <a:pt x="-1269" y="42355"/>
                    <a:pt x="14753" y="11502"/>
                  </a:cubicBezTo>
                  <a:cubicBezTo>
                    <a:pt x="22260" y="-3043"/>
                    <a:pt x="26743" y="-3157"/>
                    <a:pt x="42008" y="7582"/>
                  </a:cubicBezTo>
                  <a:cubicBezTo>
                    <a:pt x="38935" y="14571"/>
                    <a:pt x="35257" y="21502"/>
                    <a:pt x="32738" y="28889"/>
                  </a:cubicBezTo>
                  <a:cubicBezTo>
                    <a:pt x="22410" y="59116"/>
                    <a:pt x="17171" y="100367"/>
                    <a:pt x="49011" y="130878"/>
                  </a:cubicBezTo>
                  <a:cubicBezTo>
                    <a:pt x="52084" y="133833"/>
                    <a:pt x="54200" y="138037"/>
                    <a:pt x="58785" y="144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E9BD968-D98A-C3F7-3289-D980DEE728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4188" y="5547638"/>
              <a:ext cx="76791" cy="96121"/>
            </a:xfrm>
            <a:custGeom>
              <a:avLst/>
              <a:gdLst>
                <a:gd name="connsiteX0" fmla="*/ 4433 w 76791"/>
                <a:gd name="connsiteY0" fmla="*/ 5807 h 96121"/>
                <a:gd name="connsiteX1" fmla="*/ 32243 w 76791"/>
                <a:gd name="connsiteY1" fmla="*/ 61944 h 96121"/>
                <a:gd name="connsiteX2" fmla="*/ 44385 w 76791"/>
                <a:gd name="connsiteY2" fmla="*/ 37625 h 96121"/>
                <a:gd name="connsiteX3" fmla="*/ 60759 w 76791"/>
                <a:gd name="connsiteY3" fmla="*/ 2966 h 96121"/>
                <a:gd name="connsiteX4" fmla="*/ 71943 w 76791"/>
                <a:gd name="connsiteY4" fmla="*/ 409 h 96121"/>
                <a:gd name="connsiteX5" fmla="*/ 76679 w 76791"/>
                <a:gd name="connsiteY5" fmla="*/ 9955 h 96121"/>
                <a:gd name="connsiteX6" fmla="*/ 48516 w 76791"/>
                <a:gd name="connsiteY6" fmla="*/ 86830 h 96121"/>
                <a:gd name="connsiteX7" fmla="*/ 19094 w 76791"/>
                <a:gd name="connsiteY7" fmla="*/ 86433 h 96121"/>
                <a:gd name="connsiteX8" fmla="*/ 0 w 76791"/>
                <a:gd name="connsiteY8" fmla="*/ 11773 h 96121"/>
                <a:gd name="connsiteX9" fmla="*/ 4484 w 76791"/>
                <a:gd name="connsiteY9" fmla="*/ 5807 h 9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91" h="96121">
                  <a:moveTo>
                    <a:pt x="4433" y="5807"/>
                  </a:moveTo>
                  <a:cubicBezTo>
                    <a:pt x="22923" y="19330"/>
                    <a:pt x="22218" y="43478"/>
                    <a:pt x="32243" y="61944"/>
                  </a:cubicBezTo>
                  <a:cubicBezTo>
                    <a:pt x="40959" y="56659"/>
                    <a:pt x="40607" y="45694"/>
                    <a:pt x="44385" y="37625"/>
                  </a:cubicBezTo>
                  <a:cubicBezTo>
                    <a:pt x="49826" y="26035"/>
                    <a:pt x="54562" y="13989"/>
                    <a:pt x="60759" y="2966"/>
                  </a:cubicBezTo>
                  <a:cubicBezTo>
                    <a:pt x="62219" y="296"/>
                    <a:pt x="68517" y="-613"/>
                    <a:pt x="71943" y="409"/>
                  </a:cubicBezTo>
                  <a:cubicBezTo>
                    <a:pt x="74210" y="1091"/>
                    <a:pt x="77434" y="7625"/>
                    <a:pt x="76679" y="9955"/>
                  </a:cubicBezTo>
                  <a:cubicBezTo>
                    <a:pt x="67912" y="35864"/>
                    <a:pt x="60003" y="62455"/>
                    <a:pt x="48516" y="86830"/>
                  </a:cubicBezTo>
                  <a:cubicBezTo>
                    <a:pt x="42370" y="99842"/>
                    <a:pt x="25442" y="98705"/>
                    <a:pt x="19094" y="86433"/>
                  </a:cubicBezTo>
                  <a:cubicBezTo>
                    <a:pt x="7255" y="63592"/>
                    <a:pt x="857" y="38421"/>
                    <a:pt x="0" y="11773"/>
                  </a:cubicBezTo>
                  <a:cubicBezTo>
                    <a:pt x="0" y="10637"/>
                    <a:pt x="1713" y="9387"/>
                    <a:pt x="4484" y="5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C4134F9-630C-9EB6-22C4-F0479A7CE4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91180" y="3522921"/>
              <a:ext cx="75231" cy="95455"/>
            </a:xfrm>
            <a:custGeom>
              <a:avLst/>
              <a:gdLst>
                <a:gd name="connsiteX0" fmla="*/ 23535 w 75231"/>
                <a:gd name="connsiteY0" fmla="*/ 50739 h 95455"/>
                <a:gd name="connsiteX1" fmla="*/ 38850 w 75231"/>
                <a:gd name="connsiteY1" fmla="*/ 30796 h 95455"/>
                <a:gd name="connsiteX2" fmla="*/ 68574 w 75231"/>
                <a:gd name="connsiteY2" fmla="*/ 38239 h 95455"/>
                <a:gd name="connsiteX3" fmla="*/ 72755 w 75231"/>
                <a:gd name="connsiteY3" fmla="*/ 95455 h 95455"/>
                <a:gd name="connsiteX4" fmla="*/ 49228 w 75231"/>
                <a:gd name="connsiteY4" fmla="*/ 51307 h 95455"/>
                <a:gd name="connsiteX5" fmla="*/ 34719 w 75231"/>
                <a:gd name="connsiteY5" fmla="*/ 74091 h 95455"/>
                <a:gd name="connsiteX6" fmla="*/ 25399 w 75231"/>
                <a:gd name="connsiteY6" fmla="*/ 90341 h 95455"/>
                <a:gd name="connsiteX7" fmla="*/ 9529 w 75231"/>
                <a:gd name="connsiteY7" fmla="*/ 86535 h 95455"/>
                <a:gd name="connsiteX8" fmla="*/ 1418 w 75231"/>
                <a:gd name="connsiteY8" fmla="*/ 6648 h 95455"/>
                <a:gd name="connsiteX9" fmla="*/ 5901 w 75231"/>
                <a:gd name="connsiteY9" fmla="*/ 0 h 95455"/>
                <a:gd name="connsiteX10" fmla="*/ 23484 w 75231"/>
                <a:gd name="connsiteY10" fmla="*/ 50795 h 9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231" h="95455">
                  <a:moveTo>
                    <a:pt x="23535" y="50739"/>
                  </a:moveTo>
                  <a:cubicBezTo>
                    <a:pt x="29429" y="43011"/>
                    <a:pt x="33560" y="36193"/>
                    <a:pt x="38850" y="30796"/>
                  </a:cubicBezTo>
                  <a:cubicBezTo>
                    <a:pt x="49984" y="19432"/>
                    <a:pt x="63536" y="22386"/>
                    <a:pt x="68574" y="38239"/>
                  </a:cubicBezTo>
                  <a:cubicBezTo>
                    <a:pt x="74217" y="55852"/>
                    <a:pt x="77945" y="74262"/>
                    <a:pt x="72755" y="95455"/>
                  </a:cubicBezTo>
                  <a:cubicBezTo>
                    <a:pt x="47767" y="91819"/>
                    <a:pt x="57793" y="65966"/>
                    <a:pt x="49228" y="51307"/>
                  </a:cubicBezTo>
                  <a:cubicBezTo>
                    <a:pt x="40865" y="56136"/>
                    <a:pt x="39001" y="66137"/>
                    <a:pt x="34719" y="74091"/>
                  </a:cubicBezTo>
                  <a:cubicBezTo>
                    <a:pt x="31747" y="79659"/>
                    <a:pt x="29580" y="86307"/>
                    <a:pt x="25399" y="90341"/>
                  </a:cubicBezTo>
                  <a:cubicBezTo>
                    <a:pt x="19756" y="95739"/>
                    <a:pt x="11846" y="95966"/>
                    <a:pt x="9529" y="86535"/>
                  </a:cubicBezTo>
                  <a:cubicBezTo>
                    <a:pt x="3181" y="60512"/>
                    <a:pt x="-2815" y="34148"/>
                    <a:pt x="1418" y="6648"/>
                  </a:cubicBezTo>
                  <a:cubicBezTo>
                    <a:pt x="1770" y="4545"/>
                    <a:pt x="3987" y="2784"/>
                    <a:pt x="5901" y="0"/>
                  </a:cubicBezTo>
                  <a:cubicBezTo>
                    <a:pt x="21570" y="12784"/>
                    <a:pt x="12904" y="34716"/>
                    <a:pt x="23484" y="507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5FB86E3-7A0B-D44E-514B-5B48960AFA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122" y="4255536"/>
              <a:ext cx="85170" cy="89758"/>
            </a:xfrm>
            <a:custGeom>
              <a:avLst/>
              <a:gdLst>
                <a:gd name="connsiteX0" fmla="*/ 46982 w 85170"/>
                <a:gd name="connsiteY0" fmla="*/ 66594 h 89758"/>
                <a:gd name="connsiteX1" fmla="*/ 85171 w 85170"/>
                <a:gd name="connsiteY1" fmla="*/ 80003 h 89758"/>
                <a:gd name="connsiteX2" fmla="*/ 70409 w 85170"/>
                <a:gd name="connsiteY2" fmla="*/ 89322 h 89758"/>
                <a:gd name="connsiteX3" fmla="*/ 35546 w 85170"/>
                <a:gd name="connsiteY3" fmla="*/ 87958 h 89758"/>
                <a:gd name="connsiteX4" fmla="*/ 25671 w 85170"/>
                <a:gd name="connsiteY4" fmla="*/ 54662 h 89758"/>
                <a:gd name="connsiteX5" fmla="*/ 36805 w 85170"/>
                <a:gd name="connsiteY5" fmla="*/ 39492 h 89758"/>
                <a:gd name="connsiteX6" fmla="*/ 39929 w 85170"/>
                <a:gd name="connsiteY6" fmla="*/ 21707 h 89758"/>
                <a:gd name="connsiteX7" fmla="*/ 20885 w 85170"/>
                <a:gd name="connsiteY7" fmla="*/ 37617 h 89758"/>
                <a:gd name="connsiteX8" fmla="*/ 7836 w 85170"/>
                <a:gd name="connsiteY8" fmla="*/ 46878 h 89758"/>
                <a:gd name="connsiteX9" fmla="*/ 632 w 85170"/>
                <a:gd name="connsiteY9" fmla="*/ 28753 h 89758"/>
                <a:gd name="connsiteX10" fmla="*/ 45471 w 85170"/>
                <a:gd name="connsiteY10" fmla="*/ 2503 h 89758"/>
                <a:gd name="connsiteX11" fmla="*/ 58418 w 85170"/>
                <a:gd name="connsiteY11" fmla="*/ 45287 h 89758"/>
                <a:gd name="connsiteX12" fmla="*/ 46932 w 85170"/>
                <a:gd name="connsiteY12" fmla="*/ 66537 h 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70" h="89758">
                  <a:moveTo>
                    <a:pt x="46982" y="66594"/>
                  </a:moveTo>
                  <a:cubicBezTo>
                    <a:pt x="59124" y="70856"/>
                    <a:pt x="69754" y="74606"/>
                    <a:pt x="85171" y="80003"/>
                  </a:cubicBezTo>
                  <a:cubicBezTo>
                    <a:pt x="76959" y="85344"/>
                    <a:pt x="73734" y="89208"/>
                    <a:pt x="70409" y="89322"/>
                  </a:cubicBezTo>
                  <a:cubicBezTo>
                    <a:pt x="58771" y="89719"/>
                    <a:pt x="46831" y="90515"/>
                    <a:pt x="35546" y="87958"/>
                  </a:cubicBezTo>
                  <a:cubicBezTo>
                    <a:pt x="19122" y="84208"/>
                    <a:pt x="15444" y="70060"/>
                    <a:pt x="25671" y="54662"/>
                  </a:cubicBezTo>
                  <a:cubicBezTo>
                    <a:pt x="29148" y="49378"/>
                    <a:pt x="34186" y="45174"/>
                    <a:pt x="36805" y="39492"/>
                  </a:cubicBezTo>
                  <a:cubicBezTo>
                    <a:pt x="39073" y="34605"/>
                    <a:pt x="38871" y="28299"/>
                    <a:pt x="39929" y="21707"/>
                  </a:cubicBezTo>
                  <a:cubicBezTo>
                    <a:pt x="26478" y="20798"/>
                    <a:pt x="23001" y="28242"/>
                    <a:pt x="20885" y="37617"/>
                  </a:cubicBezTo>
                  <a:cubicBezTo>
                    <a:pt x="19172" y="45230"/>
                    <a:pt x="14437" y="49037"/>
                    <a:pt x="7836" y="46878"/>
                  </a:cubicBezTo>
                  <a:cubicBezTo>
                    <a:pt x="-123" y="44265"/>
                    <a:pt x="-879" y="36537"/>
                    <a:pt x="632" y="28753"/>
                  </a:cubicBezTo>
                  <a:cubicBezTo>
                    <a:pt x="4763" y="7446"/>
                    <a:pt x="27535" y="-5793"/>
                    <a:pt x="45471" y="2503"/>
                  </a:cubicBezTo>
                  <a:cubicBezTo>
                    <a:pt x="61391" y="9833"/>
                    <a:pt x="66731" y="27048"/>
                    <a:pt x="58418" y="45287"/>
                  </a:cubicBezTo>
                  <a:cubicBezTo>
                    <a:pt x="55194" y="52390"/>
                    <a:pt x="51063" y="58924"/>
                    <a:pt x="46932" y="66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E9E63143-27F5-D818-D714-D4958D5FE6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6901" y="3803259"/>
              <a:ext cx="69831" cy="116766"/>
            </a:xfrm>
            <a:custGeom>
              <a:avLst/>
              <a:gdLst>
                <a:gd name="connsiteX0" fmla="*/ 46753 w 69831"/>
                <a:gd name="connsiteY0" fmla="*/ 43641 h 116766"/>
                <a:gd name="connsiteX1" fmla="*/ 0 w 69831"/>
                <a:gd name="connsiteY1" fmla="*/ 97164 h 116766"/>
                <a:gd name="connsiteX2" fmla="*/ 5441 w 69831"/>
                <a:gd name="connsiteY2" fmla="*/ 76993 h 116766"/>
                <a:gd name="connsiteX3" fmla="*/ 47912 w 69831"/>
                <a:gd name="connsiteY3" fmla="*/ 8073 h 116766"/>
                <a:gd name="connsiteX4" fmla="*/ 61615 w 69831"/>
                <a:gd name="connsiteY4" fmla="*/ 175 h 116766"/>
                <a:gd name="connsiteX5" fmla="*/ 69827 w 69831"/>
                <a:gd name="connsiteY5" fmla="*/ 14664 h 116766"/>
                <a:gd name="connsiteX6" fmla="*/ 65293 w 69831"/>
                <a:gd name="connsiteY6" fmla="*/ 103300 h 116766"/>
                <a:gd name="connsiteX7" fmla="*/ 64839 w 69831"/>
                <a:gd name="connsiteY7" fmla="*/ 105687 h 116766"/>
                <a:gd name="connsiteX8" fmla="*/ 54965 w 69831"/>
                <a:gd name="connsiteY8" fmla="*/ 116766 h 116766"/>
                <a:gd name="connsiteX9" fmla="*/ 47056 w 69831"/>
                <a:gd name="connsiteY9" fmla="*/ 106482 h 116766"/>
                <a:gd name="connsiteX10" fmla="*/ 44687 w 69831"/>
                <a:gd name="connsiteY10" fmla="*/ 82164 h 116766"/>
                <a:gd name="connsiteX11" fmla="*/ 46703 w 69831"/>
                <a:gd name="connsiteY11" fmla="*/ 43698 h 11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831" h="116766">
                  <a:moveTo>
                    <a:pt x="46753" y="43641"/>
                  </a:moveTo>
                  <a:cubicBezTo>
                    <a:pt x="28465" y="59550"/>
                    <a:pt x="24535" y="85744"/>
                    <a:pt x="0" y="97164"/>
                  </a:cubicBezTo>
                  <a:cubicBezTo>
                    <a:pt x="2721" y="86766"/>
                    <a:pt x="3023" y="81085"/>
                    <a:pt x="5441" y="76993"/>
                  </a:cubicBezTo>
                  <a:cubicBezTo>
                    <a:pt x="19246" y="53755"/>
                    <a:pt x="33201" y="30630"/>
                    <a:pt x="47912" y="8073"/>
                  </a:cubicBezTo>
                  <a:cubicBezTo>
                    <a:pt x="50784" y="3641"/>
                    <a:pt x="57787" y="-961"/>
                    <a:pt x="61615" y="175"/>
                  </a:cubicBezTo>
                  <a:cubicBezTo>
                    <a:pt x="65344" y="1255"/>
                    <a:pt x="69978" y="9607"/>
                    <a:pt x="69827" y="14664"/>
                  </a:cubicBezTo>
                  <a:cubicBezTo>
                    <a:pt x="69021" y="44266"/>
                    <a:pt x="66955" y="73755"/>
                    <a:pt x="65293" y="103300"/>
                  </a:cubicBezTo>
                  <a:cubicBezTo>
                    <a:pt x="65293" y="104096"/>
                    <a:pt x="65293" y="105176"/>
                    <a:pt x="64839" y="105687"/>
                  </a:cubicBezTo>
                  <a:cubicBezTo>
                    <a:pt x="61615" y="109437"/>
                    <a:pt x="58290" y="113073"/>
                    <a:pt x="54965" y="116766"/>
                  </a:cubicBezTo>
                  <a:cubicBezTo>
                    <a:pt x="52194" y="113357"/>
                    <a:pt x="47962" y="110403"/>
                    <a:pt x="47056" y="106482"/>
                  </a:cubicBezTo>
                  <a:cubicBezTo>
                    <a:pt x="45242" y="98641"/>
                    <a:pt x="44637" y="90289"/>
                    <a:pt x="44687" y="82164"/>
                  </a:cubicBezTo>
                  <a:cubicBezTo>
                    <a:pt x="44738" y="70744"/>
                    <a:pt x="45846" y="59266"/>
                    <a:pt x="46703" y="43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9332F59-4BEA-DF3A-ED02-49C9821A85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1571" y="4315238"/>
              <a:ext cx="41950" cy="181836"/>
            </a:xfrm>
            <a:custGeom>
              <a:avLst/>
              <a:gdLst>
                <a:gd name="connsiteX0" fmla="*/ 13250 w 41950"/>
                <a:gd name="connsiteY0" fmla="*/ 181836 h 181836"/>
                <a:gd name="connsiteX1" fmla="*/ 19245 w 41950"/>
                <a:gd name="connsiteY1" fmla="*/ 90018 h 181836"/>
                <a:gd name="connsiteX2" fmla="*/ 0 w 41950"/>
                <a:gd name="connsiteY2" fmla="*/ 2176 h 181836"/>
                <a:gd name="connsiteX3" fmla="*/ 20907 w 41950"/>
                <a:gd name="connsiteY3" fmla="*/ 12403 h 181836"/>
                <a:gd name="connsiteX4" fmla="*/ 37331 w 41950"/>
                <a:gd name="connsiteY4" fmla="*/ 63199 h 181836"/>
                <a:gd name="connsiteX5" fmla="*/ 36021 w 41950"/>
                <a:gd name="connsiteY5" fmla="*/ 158541 h 181836"/>
                <a:gd name="connsiteX6" fmla="*/ 13200 w 41950"/>
                <a:gd name="connsiteY6" fmla="*/ 181780 h 18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0" h="181836">
                  <a:moveTo>
                    <a:pt x="13250" y="181836"/>
                  </a:moveTo>
                  <a:cubicBezTo>
                    <a:pt x="15668" y="149961"/>
                    <a:pt x="21412" y="119620"/>
                    <a:pt x="19245" y="90018"/>
                  </a:cubicBezTo>
                  <a:cubicBezTo>
                    <a:pt x="17078" y="60643"/>
                    <a:pt x="6902" y="32006"/>
                    <a:pt x="0" y="2176"/>
                  </a:cubicBezTo>
                  <a:cubicBezTo>
                    <a:pt x="10781" y="-3619"/>
                    <a:pt x="17280" y="2972"/>
                    <a:pt x="20907" y="12403"/>
                  </a:cubicBezTo>
                  <a:cubicBezTo>
                    <a:pt x="27255" y="28938"/>
                    <a:pt x="33704" y="45756"/>
                    <a:pt x="37331" y="63199"/>
                  </a:cubicBezTo>
                  <a:cubicBezTo>
                    <a:pt x="43931" y="94847"/>
                    <a:pt x="43428" y="127007"/>
                    <a:pt x="36021" y="158541"/>
                  </a:cubicBezTo>
                  <a:cubicBezTo>
                    <a:pt x="31689" y="176893"/>
                    <a:pt x="28112" y="179507"/>
                    <a:pt x="13200" y="1817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E69AC4E4-8600-27E1-6D22-412F7FA100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5597" y="5349488"/>
              <a:ext cx="79158" cy="74559"/>
            </a:xfrm>
            <a:custGeom>
              <a:avLst/>
              <a:gdLst>
                <a:gd name="connsiteX0" fmla="*/ 79108 w 79158"/>
                <a:gd name="connsiteY0" fmla="*/ 69411 h 74559"/>
                <a:gd name="connsiteX1" fmla="*/ 41575 w 79158"/>
                <a:gd name="connsiteY1" fmla="*/ 65832 h 74559"/>
                <a:gd name="connsiteX2" fmla="*/ 20566 w 79158"/>
                <a:gd name="connsiteY2" fmla="*/ 72650 h 74559"/>
                <a:gd name="connsiteX3" fmla="*/ 515 w 79158"/>
                <a:gd name="connsiteY3" fmla="*/ 49014 h 74559"/>
                <a:gd name="connsiteX4" fmla="*/ 26562 w 79158"/>
                <a:gd name="connsiteY4" fmla="*/ 4752 h 74559"/>
                <a:gd name="connsiteX5" fmla="*/ 53565 w 79158"/>
                <a:gd name="connsiteY5" fmla="*/ 17252 h 74559"/>
                <a:gd name="connsiteX6" fmla="*/ 55832 w 79158"/>
                <a:gd name="connsiteY6" fmla="*/ 24127 h 74559"/>
                <a:gd name="connsiteX7" fmla="*/ 76690 w 79158"/>
                <a:gd name="connsiteY7" fmla="*/ 62764 h 74559"/>
                <a:gd name="connsiteX8" fmla="*/ 79158 w 79158"/>
                <a:gd name="connsiteY8" fmla="*/ 69411 h 7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58" h="74559">
                  <a:moveTo>
                    <a:pt x="79108" y="69411"/>
                  </a:moveTo>
                  <a:cubicBezTo>
                    <a:pt x="64750" y="81003"/>
                    <a:pt x="53364" y="69980"/>
                    <a:pt x="41575" y="65832"/>
                  </a:cubicBezTo>
                  <a:cubicBezTo>
                    <a:pt x="34521" y="68218"/>
                    <a:pt x="27670" y="71684"/>
                    <a:pt x="20566" y="72650"/>
                  </a:cubicBezTo>
                  <a:cubicBezTo>
                    <a:pt x="6057" y="74696"/>
                    <a:pt x="-2206" y="65093"/>
                    <a:pt x="515" y="49014"/>
                  </a:cubicBezTo>
                  <a:cubicBezTo>
                    <a:pt x="3638" y="30434"/>
                    <a:pt x="12556" y="15207"/>
                    <a:pt x="26562" y="4752"/>
                  </a:cubicBezTo>
                  <a:cubicBezTo>
                    <a:pt x="39307" y="-4794"/>
                    <a:pt x="49283" y="377"/>
                    <a:pt x="53565" y="17252"/>
                  </a:cubicBezTo>
                  <a:cubicBezTo>
                    <a:pt x="54170" y="19639"/>
                    <a:pt x="56034" y="21968"/>
                    <a:pt x="55832" y="24127"/>
                  </a:cubicBezTo>
                  <a:cubicBezTo>
                    <a:pt x="53867" y="43275"/>
                    <a:pt x="62936" y="54525"/>
                    <a:pt x="76690" y="62764"/>
                  </a:cubicBezTo>
                  <a:cubicBezTo>
                    <a:pt x="77647" y="63332"/>
                    <a:pt x="77798" y="65605"/>
                    <a:pt x="79158" y="694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B0C0690-4B5E-A562-AE5F-FB23EB0AF1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8876" y="2109391"/>
              <a:ext cx="56530" cy="148919"/>
            </a:xfrm>
            <a:custGeom>
              <a:avLst/>
              <a:gdLst>
                <a:gd name="connsiteX0" fmla="*/ 102 w 56530"/>
                <a:gd name="connsiteY0" fmla="*/ 2839 h 148919"/>
                <a:gd name="connsiteX1" fmla="*/ 31036 w 56530"/>
                <a:gd name="connsiteY1" fmla="*/ 9373 h 148919"/>
                <a:gd name="connsiteX2" fmla="*/ 42372 w 56530"/>
                <a:gd name="connsiteY2" fmla="*/ 143749 h 148919"/>
                <a:gd name="connsiteX3" fmla="*/ 33907 w 56530"/>
                <a:gd name="connsiteY3" fmla="*/ 148919 h 148919"/>
                <a:gd name="connsiteX4" fmla="*/ 31287 w 56530"/>
                <a:gd name="connsiteY4" fmla="*/ 124828 h 148919"/>
                <a:gd name="connsiteX5" fmla="*/ 30784 w 56530"/>
                <a:gd name="connsiteY5" fmla="*/ 80623 h 148919"/>
                <a:gd name="connsiteX6" fmla="*/ 3528 w 56530"/>
                <a:gd name="connsiteY6" fmla="*/ 15964 h 148919"/>
                <a:gd name="connsiteX7" fmla="*/ 254 w 56530"/>
                <a:gd name="connsiteY7" fmla="*/ 9884 h 148919"/>
                <a:gd name="connsiteX8" fmla="*/ 153 w 56530"/>
                <a:gd name="connsiteY8" fmla="*/ 2839 h 1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30" h="148919">
                  <a:moveTo>
                    <a:pt x="102" y="2839"/>
                  </a:moveTo>
                  <a:cubicBezTo>
                    <a:pt x="12496" y="-3013"/>
                    <a:pt x="22220" y="680"/>
                    <a:pt x="31036" y="9373"/>
                  </a:cubicBezTo>
                  <a:cubicBezTo>
                    <a:pt x="59299" y="37271"/>
                    <a:pt x="65496" y="110112"/>
                    <a:pt x="42372" y="143749"/>
                  </a:cubicBezTo>
                  <a:cubicBezTo>
                    <a:pt x="41212" y="145453"/>
                    <a:pt x="38744" y="146022"/>
                    <a:pt x="33907" y="148919"/>
                  </a:cubicBezTo>
                  <a:cubicBezTo>
                    <a:pt x="32849" y="139772"/>
                    <a:pt x="31489" y="132328"/>
                    <a:pt x="31287" y="124828"/>
                  </a:cubicBezTo>
                  <a:cubicBezTo>
                    <a:pt x="30835" y="110112"/>
                    <a:pt x="31792" y="95283"/>
                    <a:pt x="30784" y="80623"/>
                  </a:cubicBezTo>
                  <a:cubicBezTo>
                    <a:pt x="29021" y="55339"/>
                    <a:pt x="22069" y="32498"/>
                    <a:pt x="3528" y="15964"/>
                  </a:cubicBezTo>
                  <a:cubicBezTo>
                    <a:pt x="1967" y="14600"/>
                    <a:pt x="1009" y="12100"/>
                    <a:pt x="254" y="9884"/>
                  </a:cubicBezTo>
                  <a:cubicBezTo>
                    <a:pt x="-251" y="8521"/>
                    <a:pt x="153" y="6702"/>
                    <a:pt x="153" y="2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44FC8BAC-2E33-4FA0-48C6-6FC590206E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26638" y="116453"/>
              <a:ext cx="59875" cy="122359"/>
            </a:xfrm>
            <a:custGeom>
              <a:avLst/>
              <a:gdLst>
                <a:gd name="connsiteX0" fmla="*/ 38490 w 59875"/>
                <a:gd name="connsiteY0" fmla="*/ 55082 h 122359"/>
                <a:gd name="connsiteX1" fmla="*/ 0 w 59875"/>
                <a:gd name="connsiteY1" fmla="*/ 84684 h 122359"/>
                <a:gd name="connsiteX2" fmla="*/ 3123 w 59875"/>
                <a:gd name="connsiteY2" fmla="*/ 73605 h 122359"/>
                <a:gd name="connsiteX3" fmla="*/ 34711 w 59875"/>
                <a:gd name="connsiteY3" fmla="*/ 12013 h 122359"/>
                <a:gd name="connsiteX4" fmla="*/ 49070 w 59875"/>
                <a:gd name="connsiteY4" fmla="*/ 934 h 122359"/>
                <a:gd name="connsiteX5" fmla="*/ 59649 w 59875"/>
                <a:gd name="connsiteY5" fmla="*/ 16900 h 122359"/>
                <a:gd name="connsiteX6" fmla="*/ 58692 w 59875"/>
                <a:gd name="connsiteY6" fmla="*/ 105650 h 122359"/>
                <a:gd name="connsiteX7" fmla="*/ 55317 w 59875"/>
                <a:gd name="connsiteY7" fmla="*/ 117128 h 122359"/>
                <a:gd name="connsiteX8" fmla="*/ 44385 w 59875"/>
                <a:gd name="connsiteY8" fmla="*/ 122355 h 122359"/>
                <a:gd name="connsiteX9" fmla="*/ 38742 w 59875"/>
                <a:gd name="connsiteY9" fmla="*/ 113435 h 122359"/>
                <a:gd name="connsiteX10" fmla="*/ 38490 w 59875"/>
                <a:gd name="connsiteY10" fmla="*/ 55082 h 1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75" h="122359">
                  <a:moveTo>
                    <a:pt x="38490" y="55082"/>
                  </a:moveTo>
                  <a:cubicBezTo>
                    <a:pt x="21512" y="73832"/>
                    <a:pt x="8716" y="83700"/>
                    <a:pt x="0" y="84684"/>
                  </a:cubicBezTo>
                  <a:cubicBezTo>
                    <a:pt x="1108" y="80480"/>
                    <a:pt x="1209" y="76218"/>
                    <a:pt x="3123" y="73605"/>
                  </a:cubicBezTo>
                  <a:cubicBezTo>
                    <a:pt x="16575" y="54968"/>
                    <a:pt x="28363" y="35366"/>
                    <a:pt x="34711" y="12013"/>
                  </a:cubicBezTo>
                  <a:cubicBezTo>
                    <a:pt x="36778" y="4457"/>
                    <a:pt x="41917" y="-2589"/>
                    <a:pt x="49070" y="934"/>
                  </a:cubicBezTo>
                  <a:cubicBezTo>
                    <a:pt x="53907" y="3263"/>
                    <a:pt x="59499" y="11275"/>
                    <a:pt x="59649" y="16900"/>
                  </a:cubicBezTo>
                  <a:cubicBezTo>
                    <a:pt x="60305" y="46446"/>
                    <a:pt x="59398" y="76048"/>
                    <a:pt x="58692" y="105650"/>
                  </a:cubicBezTo>
                  <a:cubicBezTo>
                    <a:pt x="58592" y="109571"/>
                    <a:pt x="57584" y="114571"/>
                    <a:pt x="55317" y="117128"/>
                  </a:cubicBezTo>
                  <a:cubicBezTo>
                    <a:pt x="52647" y="120139"/>
                    <a:pt x="48063" y="122469"/>
                    <a:pt x="44385" y="122355"/>
                  </a:cubicBezTo>
                  <a:cubicBezTo>
                    <a:pt x="42319" y="122298"/>
                    <a:pt x="38843" y="116673"/>
                    <a:pt x="38742" y="113435"/>
                  </a:cubicBezTo>
                  <a:cubicBezTo>
                    <a:pt x="38189" y="95423"/>
                    <a:pt x="38490" y="77412"/>
                    <a:pt x="38490" y="550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9747B75-6DCC-F998-0D80-0D4A672B05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53399" y="3336115"/>
              <a:ext cx="52450" cy="169759"/>
            </a:xfrm>
            <a:custGeom>
              <a:avLst/>
              <a:gdLst>
                <a:gd name="connsiteX0" fmla="*/ 27612 w 52450"/>
                <a:gd name="connsiteY0" fmla="*/ 169760 h 169759"/>
                <a:gd name="connsiteX1" fmla="*/ 5697 w 52450"/>
                <a:gd name="connsiteY1" fmla="*/ 147089 h 169759"/>
                <a:gd name="connsiteX2" fmla="*/ 16327 w 52450"/>
                <a:gd name="connsiteY2" fmla="*/ 19929 h 169759"/>
                <a:gd name="connsiteX3" fmla="*/ 33154 w 52450"/>
                <a:gd name="connsiteY3" fmla="*/ 1293 h 169759"/>
                <a:gd name="connsiteX4" fmla="*/ 52450 w 52450"/>
                <a:gd name="connsiteY4" fmla="*/ 838 h 169759"/>
                <a:gd name="connsiteX5" fmla="*/ 27512 w 52450"/>
                <a:gd name="connsiteY5" fmla="*/ 152203 h 169759"/>
                <a:gd name="connsiteX6" fmla="*/ 27612 w 52450"/>
                <a:gd name="connsiteY6" fmla="*/ 169760 h 16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0" h="169759">
                  <a:moveTo>
                    <a:pt x="27612" y="169760"/>
                  </a:moveTo>
                  <a:cubicBezTo>
                    <a:pt x="14110" y="167828"/>
                    <a:pt x="8267" y="158396"/>
                    <a:pt x="5697" y="147089"/>
                  </a:cubicBezTo>
                  <a:cubicBezTo>
                    <a:pt x="-4127" y="103395"/>
                    <a:pt x="-1658" y="60554"/>
                    <a:pt x="16327" y="19929"/>
                  </a:cubicBezTo>
                  <a:cubicBezTo>
                    <a:pt x="19703" y="12372"/>
                    <a:pt x="26605" y="5952"/>
                    <a:pt x="33154" y="1293"/>
                  </a:cubicBezTo>
                  <a:cubicBezTo>
                    <a:pt x="36832" y="-1321"/>
                    <a:pt x="43129" y="838"/>
                    <a:pt x="52450" y="838"/>
                  </a:cubicBezTo>
                  <a:cubicBezTo>
                    <a:pt x="17738" y="49361"/>
                    <a:pt x="20055" y="100270"/>
                    <a:pt x="27512" y="152203"/>
                  </a:cubicBezTo>
                  <a:cubicBezTo>
                    <a:pt x="28267" y="157544"/>
                    <a:pt x="27612" y="163112"/>
                    <a:pt x="27612" y="16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F89A303-5537-8225-E7E7-B19E2AB28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69965" y="3339037"/>
              <a:ext cx="40129" cy="155777"/>
            </a:xfrm>
            <a:custGeom>
              <a:avLst/>
              <a:gdLst>
                <a:gd name="connsiteX0" fmla="*/ 40079 w 40129"/>
                <a:gd name="connsiteY0" fmla="*/ 151270 h 155777"/>
                <a:gd name="connsiteX1" fmla="*/ 16451 w 40129"/>
                <a:gd name="connsiteY1" fmla="*/ 147974 h 155777"/>
                <a:gd name="connsiteX2" fmla="*/ 6829 w 40129"/>
                <a:gd name="connsiteY2" fmla="*/ 128827 h 155777"/>
                <a:gd name="connsiteX3" fmla="*/ 6375 w 40129"/>
                <a:gd name="connsiteY3" fmla="*/ 23883 h 155777"/>
                <a:gd name="connsiteX4" fmla="*/ 14538 w 40129"/>
                <a:gd name="connsiteY4" fmla="*/ 6610 h 155777"/>
                <a:gd name="connsiteX5" fmla="*/ 36049 w 40129"/>
                <a:gd name="connsiteY5" fmla="*/ 5416 h 155777"/>
                <a:gd name="connsiteX6" fmla="*/ 40130 w 40129"/>
                <a:gd name="connsiteY6" fmla="*/ 151327 h 15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29" h="155777">
                  <a:moveTo>
                    <a:pt x="40079" y="151270"/>
                  </a:moveTo>
                  <a:cubicBezTo>
                    <a:pt x="28946" y="159565"/>
                    <a:pt x="21893" y="155190"/>
                    <a:pt x="16451" y="147974"/>
                  </a:cubicBezTo>
                  <a:cubicBezTo>
                    <a:pt x="12270" y="142463"/>
                    <a:pt x="8794" y="135701"/>
                    <a:pt x="6829" y="128827"/>
                  </a:cubicBezTo>
                  <a:cubicBezTo>
                    <a:pt x="-3046" y="93997"/>
                    <a:pt x="-1333" y="58826"/>
                    <a:pt x="6375" y="23883"/>
                  </a:cubicBezTo>
                  <a:cubicBezTo>
                    <a:pt x="7736" y="17690"/>
                    <a:pt x="10859" y="11553"/>
                    <a:pt x="14538" y="6610"/>
                  </a:cubicBezTo>
                  <a:cubicBezTo>
                    <a:pt x="20533" y="-1515"/>
                    <a:pt x="27888" y="-2424"/>
                    <a:pt x="36049" y="5416"/>
                  </a:cubicBezTo>
                  <a:cubicBezTo>
                    <a:pt x="18870" y="54280"/>
                    <a:pt x="20280" y="102860"/>
                    <a:pt x="40130" y="1513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10E196A4-099B-9FAA-F841-E29F0D90CF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05978" y="4853647"/>
              <a:ext cx="164559" cy="33095"/>
            </a:xfrm>
            <a:custGeom>
              <a:avLst/>
              <a:gdLst>
                <a:gd name="connsiteX0" fmla="*/ 164510 w 164559"/>
                <a:gd name="connsiteY0" fmla="*/ 8885 h 33095"/>
                <a:gd name="connsiteX1" fmla="*/ 134332 w 164559"/>
                <a:gd name="connsiteY1" fmla="*/ 20135 h 33095"/>
                <a:gd name="connsiteX2" fmla="*/ 21481 w 164559"/>
                <a:gd name="connsiteY2" fmla="*/ 32465 h 33095"/>
                <a:gd name="connsiteX3" fmla="*/ 220 w 164559"/>
                <a:gd name="connsiteY3" fmla="*/ 21840 h 33095"/>
                <a:gd name="connsiteX4" fmla="*/ 21279 w 164559"/>
                <a:gd name="connsiteY4" fmla="*/ 7294 h 33095"/>
                <a:gd name="connsiteX5" fmla="*/ 138916 w 164559"/>
                <a:gd name="connsiteY5" fmla="*/ 78 h 33095"/>
                <a:gd name="connsiteX6" fmla="*/ 164409 w 164559"/>
                <a:gd name="connsiteY6" fmla="*/ 1953 h 33095"/>
                <a:gd name="connsiteX7" fmla="*/ 164560 w 164559"/>
                <a:gd name="connsiteY7" fmla="*/ 8942 h 3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59" h="33095">
                  <a:moveTo>
                    <a:pt x="164510" y="8885"/>
                  </a:moveTo>
                  <a:cubicBezTo>
                    <a:pt x="154433" y="12749"/>
                    <a:pt x="144610" y="18771"/>
                    <a:pt x="134332" y="20135"/>
                  </a:cubicBezTo>
                  <a:cubicBezTo>
                    <a:pt x="96799" y="25192"/>
                    <a:pt x="59115" y="29055"/>
                    <a:pt x="21481" y="32465"/>
                  </a:cubicBezTo>
                  <a:cubicBezTo>
                    <a:pt x="13621" y="33147"/>
                    <a:pt x="2739" y="35704"/>
                    <a:pt x="220" y="21840"/>
                  </a:cubicBezTo>
                  <a:cubicBezTo>
                    <a:pt x="-1392" y="12805"/>
                    <a:pt x="5862" y="8260"/>
                    <a:pt x="21279" y="7294"/>
                  </a:cubicBezTo>
                  <a:cubicBezTo>
                    <a:pt x="60475" y="4851"/>
                    <a:pt x="99671" y="2180"/>
                    <a:pt x="138916" y="78"/>
                  </a:cubicBezTo>
                  <a:cubicBezTo>
                    <a:pt x="147381" y="-376"/>
                    <a:pt x="155895" y="1271"/>
                    <a:pt x="164409" y="1953"/>
                  </a:cubicBezTo>
                  <a:cubicBezTo>
                    <a:pt x="164459" y="4283"/>
                    <a:pt x="164510" y="6612"/>
                    <a:pt x="164560" y="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ADD3E1E-76A3-DDF4-E2F3-E1DF4B29A4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86635" y="5003467"/>
              <a:ext cx="75188" cy="109108"/>
            </a:xfrm>
            <a:custGeom>
              <a:avLst/>
              <a:gdLst>
                <a:gd name="connsiteX0" fmla="*/ 24154 w 75188"/>
                <a:gd name="connsiteY0" fmla="*/ 85998 h 109108"/>
                <a:gd name="connsiteX1" fmla="*/ 51510 w 75188"/>
                <a:gd name="connsiteY1" fmla="*/ 88896 h 109108"/>
                <a:gd name="connsiteX2" fmla="*/ 74383 w 75188"/>
                <a:gd name="connsiteY2" fmla="*/ 92192 h 109108"/>
                <a:gd name="connsiteX3" fmla="*/ 75189 w 75188"/>
                <a:gd name="connsiteY3" fmla="*/ 97305 h 109108"/>
                <a:gd name="connsiteX4" fmla="*/ 64004 w 75188"/>
                <a:gd name="connsiteY4" fmla="*/ 104976 h 109108"/>
                <a:gd name="connsiteX5" fmla="*/ 20728 w 75188"/>
                <a:gd name="connsiteY5" fmla="*/ 108726 h 109108"/>
                <a:gd name="connsiteX6" fmla="*/ 6924 w 75188"/>
                <a:gd name="connsiteY6" fmla="*/ 70373 h 109108"/>
                <a:gd name="connsiteX7" fmla="*/ 27378 w 75188"/>
                <a:gd name="connsiteY7" fmla="*/ 44691 h 109108"/>
                <a:gd name="connsiteX8" fmla="*/ 16496 w 75188"/>
                <a:gd name="connsiteY8" fmla="*/ 15373 h 109108"/>
                <a:gd name="connsiteX9" fmla="*/ 10551 w 75188"/>
                <a:gd name="connsiteY9" fmla="*/ 12930 h 109108"/>
                <a:gd name="connsiteX10" fmla="*/ 9342 w 75188"/>
                <a:gd name="connsiteY10" fmla="*/ 11055 h 109108"/>
                <a:gd name="connsiteX11" fmla="*/ 35892 w 75188"/>
                <a:gd name="connsiteY11" fmla="*/ 2816 h 109108"/>
                <a:gd name="connsiteX12" fmla="*/ 53072 w 75188"/>
                <a:gd name="connsiteY12" fmla="*/ 33271 h 109108"/>
                <a:gd name="connsiteX13" fmla="*/ 40829 w 75188"/>
                <a:gd name="connsiteY13" fmla="*/ 61737 h 109108"/>
                <a:gd name="connsiteX14" fmla="*/ 24154 w 75188"/>
                <a:gd name="connsiteY14" fmla="*/ 85941 h 1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88" h="109108">
                  <a:moveTo>
                    <a:pt x="24154" y="85998"/>
                  </a:moveTo>
                  <a:cubicBezTo>
                    <a:pt x="36043" y="87248"/>
                    <a:pt x="43802" y="87930"/>
                    <a:pt x="51510" y="88896"/>
                  </a:cubicBezTo>
                  <a:cubicBezTo>
                    <a:pt x="59168" y="89862"/>
                    <a:pt x="66775" y="91112"/>
                    <a:pt x="74383" y="92192"/>
                  </a:cubicBezTo>
                  <a:cubicBezTo>
                    <a:pt x="74635" y="93896"/>
                    <a:pt x="74937" y="95601"/>
                    <a:pt x="75189" y="97305"/>
                  </a:cubicBezTo>
                  <a:cubicBezTo>
                    <a:pt x="71461" y="99976"/>
                    <a:pt x="67934" y="104351"/>
                    <a:pt x="64004" y="104976"/>
                  </a:cubicBezTo>
                  <a:cubicBezTo>
                    <a:pt x="49646" y="107078"/>
                    <a:pt x="34986" y="110203"/>
                    <a:pt x="20728" y="108726"/>
                  </a:cubicBezTo>
                  <a:cubicBezTo>
                    <a:pt x="-381" y="106567"/>
                    <a:pt x="-6074" y="89123"/>
                    <a:pt x="6924" y="70373"/>
                  </a:cubicBezTo>
                  <a:cubicBezTo>
                    <a:pt x="13171" y="61339"/>
                    <a:pt x="21030" y="53669"/>
                    <a:pt x="27378" y="44691"/>
                  </a:cubicBezTo>
                  <a:cubicBezTo>
                    <a:pt x="40527" y="26225"/>
                    <a:pt x="37807" y="19407"/>
                    <a:pt x="16496" y="15373"/>
                  </a:cubicBezTo>
                  <a:cubicBezTo>
                    <a:pt x="14430" y="14975"/>
                    <a:pt x="12465" y="13896"/>
                    <a:pt x="10551" y="12930"/>
                  </a:cubicBezTo>
                  <a:cubicBezTo>
                    <a:pt x="9997" y="12646"/>
                    <a:pt x="9745" y="11680"/>
                    <a:pt x="9342" y="11055"/>
                  </a:cubicBezTo>
                  <a:cubicBezTo>
                    <a:pt x="16798" y="-422"/>
                    <a:pt x="23902" y="-2582"/>
                    <a:pt x="35892" y="2816"/>
                  </a:cubicBezTo>
                  <a:cubicBezTo>
                    <a:pt x="48336" y="8498"/>
                    <a:pt x="56044" y="20259"/>
                    <a:pt x="53072" y="33271"/>
                  </a:cubicBezTo>
                  <a:cubicBezTo>
                    <a:pt x="50804" y="43328"/>
                    <a:pt x="45666" y="52760"/>
                    <a:pt x="40829" y="61737"/>
                  </a:cubicBezTo>
                  <a:cubicBezTo>
                    <a:pt x="36850" y="69123"/>
                    <a:pt x="31408" y="75544"/>
                    <a:pt x="24154" y="85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F5DCE837-D644-0145-005D-941B212C63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0101" y="2095557"/>
              <a:ext cx="74298" cy="136559"/>
            </a:xfrm>
            <a:custGeom>
              <a:avLst/>
              <a:gdLst>
                <a:gd name="connsiteX0" fmla="*/ 47849 w 74298"/>
                <a:gd name="connsiteY0" fmla="*/ 52865 h 136559"/>
                <a:gd name="connsiteX1" fmla="*/ 74299 w 74298"/>
                <a:gd name="connsiteY1" fmla="*/ 57582 h 136559"/>
                <a:gd name="connsiteX2" fmla="*/ 50469 w 74298"/>
                <a:gd name="connsiteY2" fmla="*/ 76332 h 136559"/>
                <a:gd name="connsiteX3" fmla="*/ 48606 w 74298"/>
                <a:gd name="connsiteY3" fmla="*/ 136559 h 136559"/>
                <a:gd name="connsiteX4" fmla="*/ 23566 w 74298"/>
                <a:gd name="connsiteY4" fmla="*/ 85763 h 136559"/>
                <a:gd name="connsiteX5" fmla="*/ 543 w 74298"/>
                <a:gd name="connsiteY5" fmla="*/ 84457 h 136559"/>
                <a:gd name="connsiteX6" fmla="*/ 23365 w 74298"/>
                <a:gd name="connsiteY6" fmla="*/ 57070 h 136559"/>
                <a:gd name="connsiteX7" fmla="*/ 25027 w 74298"/>
                <a:gd name="connsiteY7" fmla="*/ 32695 h 136559"/>
                <a:gd name="connsiteX8" fmla="*/ 28957 w 74298"/>
                <a:gd name="connsiteY8" fmla="*/ 11161 h 136559"/>
                <a:gd name="connsiteX9" fmla="*/ 43919 w 74298"/>
                <a:gd name="connsiteY9" fmla="*/ 536 h 136559"/>
                <a:gd name="connsiteX10" fmla="*/ 49462 w 74298"/>
                <a:gd name="connsiteY10" fmla="*/ 16615 h 136559"/>
                <a:gd name="connsiteX11" fmla="*/ 47799 w 74298"/>
                <a:gd name="connsiteY11" fmla="*/ 52979 h 1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98" h="136559">
                  <a:moveTo>
                    <a:pt x="47849" y="52865"/>
                  </a:moveTo>
                  <a:cubicBezTo>
                    <a:pt x="56262" y="54343"/>
                    <a:pt x="62410" y="55479"/>
                    <a:pt x="74299" y="57582"/>
                  </a:cubicBezTo>
                  <a:cubicBezTo>
                    <a:pt x="63669" y="65934"/>
                    <a:pt x="57221" y="71047"/>
                    <a:pt x="50469" y="76332"/>
                  </a:cubicBezTo>
                  <a:cubicBezTo>
                    <a:pt x="48253" y="95082"/>
                    <a:pt x="57271" y="114627"/>
                    <a:pt x="48606" y="136559"/>
                  </a:cubicBezTo>
                  <a:cubicBezTo>
                    <a:pt x="28856" y="125082"/>
                    <a:pt x="31123" y="102639"/>
                    <a:pt x="23566" y="85763"/>
                  </a:cubicBezTo>
                  <a:cubicBezTo>
                    <a:pt x="16261" y="85366"/>
                    <a:pt x="8603" y="84911"/>
                    <a:pt x="543" y="84457"/>
                  </a:cubicBezTo>
                  <a:cubicBezTo>
                    <a:pt x="-3488" y="62127"/>
                    <a:pt x="16009" y="68263"/>
                    <a:pt x="23365" y="57070"/>
                  </a:cubicBezTo>
                  <a:cubicBezTo>
                    <a:pt x="23767" y="50422"/>
                    <a:pt x="24070" y="41502"/>
                    <a:pt x="25027" y="32695"/>
                  </a:cubicBezTo>
                  <a:cubicBezTo>
                    <a:pt x="25834" y="25422"/>
                    <a:pt x="26942" y="18093"/>
                    <a:pt x="28957" y="11161"/>
                  </a:cubicBezTo>
                  <a:cubicBezTo>
                    <a:pt x="31173" y="3490"/>
                    <a:pt x="36161" y="-1737"/>
                    <a:pt x="43919" y="536"/>
                  </a:cubicBezTo>
                  <a:cubicBezTo>
                    <a:pt x="51628" y="2808"/>
                    <a:pt x="50066" y="9797"/>
                    <a:pt x="49462" y="16615"/>
                  </a:cubicBezTo>
                  <a:cubicBezTo>
                    <a:pt x="48454" y="27979"/>
                    <a:pt x="48354" y="39399"/>
                    <a:pt x="47799" y="529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7F18C9F-B0A0-928B-5511-9FDBFEDFD2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6855" y="3359511"/>
              <a:ext cx="85458" cy="76000"/>
            </a:xfrm>
            <a:custGeom>
              <a:avLst/>
              <a:gdLst>
                <a:gd name="connsiteX0" fmla="*/ 50 w 85458"/>
                <a:gd name="connsiteY0" fmla="*/ 0 h 76000"/>
                <a:gd name="connsiteX1" fmla="*/ 24132 w 85458"/>
                <a:gd name="connsiteY1" fmla="*/ 44773 h 76000"/>
                <a:gd name="connsiteX2" fmla="*/ 41110 w 85458"/>
                <a:gd name="connsiteY2" fmla="*/ 18523 h 76000"/>
                <a:gd name="connsiteX3" fmla="*/ 65292 w 85458"/>
                <a:gd name="connsiteY3" fmla="*/ 5397 h 76000"/>
                <a:gd name="connsiteX4" fmla="*/ 84437 w 85458"/>
                <a:gd name="connsiteY4" fmla="*/ 29375 h 76000"/>
                <a:gd name="connsiteX5" fmla="*/ 84890 w 85458"/>
                <a:gd name="connsiteY5" fmla="*/ 58580 h 76000"/>
                <a:gd name="connsiteX6" fmla="*/ 77535 w 85458"/>
                <a:gd name="connsiteY6" fmla="*/ 65796 h 76000"/>
                <a:gd name="connsiteX7" fmla="*/ 68869 w 85458"/>
                <a:gd name="connsiteY7" fmla="*/ 60512 h 76000"/>
                <a:gd name="connsiteX8" fmla="*/ 60406 w 85458"/>
                <a:gd name="connsiteY8" fmla="*/ 30682 h 76000"/>
                <a:gd name="connsiteX9" fmla="*/ 43830 w 85458"/>
                <a:gd name="connsiteY9" fmla="*/ 54035 h 76000"/>
                <a:gd name="connsiteX10" fmla="*/ 31488 w 85458"/>
                <a:gd name="connsiteY10" fmla="*/ 71080 h 76000"/>
                <a:gd name="connsiteX11" fmla="*/ 7658 w 85458"/>
                <a:gd name="connsiteY11" fmla="*/ 63068 h 76000"/>
                <a:gd name="connsiteX12" fmla="*/ 0 w 85458"/>
                <a:gd name="connsiteY12" fmla="*/ 57 h 7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458" h="76000">
                  <a:moveTo>
                    <a:pt x="50" y="0"/>
                  </a:moveTo>
                  <a:cubicBezTo>
                    <a:pt x="9572" y="6858"/>
                    <a:pt x="17583" y="21779"/>
                    <a:pt x="24132" y="44773"/>
                  </a:cubicBezTo>
                  <a:cubicBezTo>
                    <a:pt x="30480" y="34943"/>
                    <a:pt x="35719" y="26704"/>
                    <a:pt x="41110" y="18523"/>
                  </a:cubicBezTo>
                  <a:cubicBezTo>
                    <a:pt x="47105" y="9432"/>
                    <a:pt x="54612" y="3295"/>
                    <a:pt x="65292" y="5397"/>
                  </a:cubicBezTo>
                  <a:cubicBezTo>
                    <a:pt x="77081" y="7727"/>
                    <a:pt x="82673" y="17443"/>
                    <a:pt x="84437" y="29375"/>
                  </a:cubicBezTo>
                  <a:cubicBezTo>
                    <a:pt x="85847" y="38921"/>
                    <a:pt x="85596" y="48921"/>
                    <a:pt x="84890" y="58580"/>
                  </a:cubicBezTo>
                  <a:cubicBezTo>
                    <a:pt x="84689" y="61364"/>
                    <a:pt x="80306" y="65455"/>
                    <a:pt x="77535" y="65796"/>
                  </a:cubicBezTo>
                  <a:cubicBezTo>
                    <a:pt x="74764" y="66137"/>
                    <a:pt x="69978" y="63296"/>
                    <a:pt x="68869" y="60512"/>
                  </a:cubicBezTo>
                  <a:cubicBezTo>
                    <a:pt x="65695" y="52330"/>
                    <a:pt x="63882" y="43466"/>
                    <a:pt x="60406" y="30682"/>
                  </a:cubicBezTo>
                  <a:cubicBezTo>
                    <a:pt x="54007" y="39716"/>
                    <a:pt x="48919" y="46875"/>
                    <a:pt x="43830" y="54035"/>
                  </a:cubicBezTo>
                  <a:cubicBezTo>
                    <a:pt x="39750" y="59773"/>
                    <a:pt x="36475" y="66648"/>
                    <a:pt x="31488" y="71080"/>
                  </a:cubicBezTo>
                  <a:cubicBezTo>
                    <a:pt x="21512" y="80000"/>
                    <a:pt x="10126" y="76478"/>
                    <a:pt x="7658" y="63068"/>
                  </a:cubicBezTo>
                  <a:cubicBezTo>
                    <a:pt x="4181" y="44091"/>
                    <a:pt x="2871" y="24602"/>
                    <a:pt x="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F8C9E45-C13A-F65F-BEF0-78A41C1323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18948" y="3003714"/>
              <a:ext cx="46114" cy="162574"/>
            </a:xfrm>
            <a:custGeom>
              <a:avLst/>
              <a:gdLst>
                <a:gd name="connsiteX0" fmla="*/ 42286 w 46114"/>
                <a:gd name="connsiteY0" fmla="*/ 6476 h 162574"/>
                <a:gd name="connsiteX1" fmla="*/ 46115 w 46114"/>
                <a:gd name="connsiteY1" fmla="*/ 159773 h 162574"/>
                <a:gd name="connsiteX2" fmla="*/ 20270 w 46114"/>
                <a:gd name="connsiteY2" fmla="*/ 154204 h 162574"/>
                <a:gd name="connsiteX3" fmla="*/ 823 w 46114"/>
                <a:gd name="connsiteY3" fmla="*/ 114204 h 162574"/>
                <a:gd name="connsiteX4" fmla="*/ 16592 w 46114"/>
                <a:gd name="connsiteY4" fmla="*/ 18522 h 162574"/>
                <a:gd name="connsiteX5" fmla="*/ 27373 w 46114"/>
                <a:gd name="connsiteY5" fmla="*/ 3351 h 162574"/>
                <a:gd name="connsiteX6" fmla="*/ 42336 w 46114"/>
                <a:gd name="connsiteY6" fmla="*/ 6476 h 1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4" h="162574">
                  <a:moveTo>
                    <a:pt x="42286" y="6476"/>
                  </a:moveTo>
                  <a:cubicBezTo>
                    <a:pt x="23242" y="59374"/>
                    <a:pt x="7473" y="110397"/>
                    <a:pt x="46115" y="159773"/>
                  </a:cubicBezTo>
                  <a:cubicBezTo>
                    <a:pt x="34376" y="166193"/>
                    <a:pt x="27020" y="160398"/>
                    <a:pt x="20270" y="154204"/>
                  </a:cubicBezTo>
                  <a:cubicBezTo>
                    <a:pt x="9085" y="143977"/>
                    <a:pt x="2384" y="130568"/>
                    <a:pt x="823" y="114204"/>
                  </a:cubicBezTo>
                  <a:cubicBezTo>
                    <a:pt x="-2452" y="80511"/>
                    <a:pt x="4299" y="48863"/>
                    <a:pt x="16592" y="18522"/>
                  </a:cubicBezTo>
                  <a:cubicBezTo>
                    <a:pt x="18909" y="12783"/>
                    <a:pt x="23091" y="7556"/>
                    <a:pt x="27373" y="3351"/>
                  </a:cubicBezTo>
                  <a:cubicBezTo>
                    <a:pt x="32461" y="-1592"/>
                    <a:pt x="38054" y="-1478"/>
                    <a:pt x="42336" y="6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A5C55B7-9D1D-AF58-99E5-398694ADF3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5143" y="4301619"/>
              <a:ext cx="23735" cy="177103"/>
            </a:xfrm>
            <a:custGeom>
              <a:avLst/>
              <a:gdLst>
                <a:gd name="connsiteX0" fmla="*/ 10433 w 23735"/>
                <a:gd name="connsiteY0" fmla="*/ 0 h 177103"/>
                <a:gd name="connsiteX1" fmla="*/ 19400 w 23735"/>
                <a:gd name="connsiteY1" fmla="*/ 22557 h 177103"/>
                <a:gd name="connsiteX2" fmla="*/ 23733 w 23735"/>
                <a:gd name="connsiteY2" fmla="*/ 163183 h 177103"/>
                <a:gd name="connsiteX3" fmla="*/ 18746 w 23735"/>
                <a:gd name="connsiteY3" fmla="*/ 177103 h 177103"/>
                <a:gd name="connsiteX4" fmla="*/ 7813 w 23735"/>
                <a:gd name="connsiteY4" fmla="*/ 164774 h 177103"/>
                <a:gd name="connsiteX5" fmla="*/ 2573 w 23735"/>
                <a:gd name="connsiteY5" fmla="*/ 135967 h 177103"/>
                <a:gd name="connsiteX6" fmla="*/ 4 w 23735"/>
                <a:gd name="connsiteY6" fmla="*/ 24773 h 177103"/>
                <a:gd name="connsiteX7" fmla="*/ 2977 w 23735"/>
                <a:gd name="connsiteY7" fmla="*/ 1591 h 177103"/>
                <a:gd name="connsiteX8" fmla="*/ 10433 w 23735"/>
                <a:gd name="connsiteY8" fmla="*/ 0 h 17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35" h="177103">
                  <a:moveTo>
                    <a:pt x="10433" y="0"/>
                  </a:moveTo>
                  <a:cubicBezTo>
                    <a:pt x="13556" y="7500"/>
                    <a:pt x="19047" y="14886"/>
                    <a:pt x="19400" y="22557"/>
                  </a:cubicBezTo>
                  <a:cubicBezTo>
                    <a:pt x="21567" y="69375"/>
                    <a:pt x="22624" y="116307"/>
                    <a:pt x="23733" y="163183"/>
                  </a:cubicBezTo>
                  <a:cubicBezTo>
                    <a:pt x="23833" y="166762"/>
                    <a:pt x="21265" y="170342"/>
                    <a:pt x="18746" y="177103"/>
                  </a:cubicBezTo>
                  <a:cubicBezTo>
                    <a:pt x="13959" y="171876"/>
                    <a:pt x="9123" y="168978"/>
                    <a:pt x="7813" y="164774"/>
                  </a:cubicBezTo>
                  <a:cubicBezTo>
                    <a:pt x="5042" y="155569"/>
                    <a:pt x="2926" y="145683"/>
                    <a:pt x="2573" y="135967"/>
                  </a:cubicBezTo>
                  <a:cubicBezTo>
                    <a:pt x="1213" y="98921"/>
                    <a:pt x="458" y="61875"/>
                    <a:pt x="4" y="24773"/>
                  </a:cubicBezTo>
                  <a:cubicBezTo>
                    <a:pt x="-97" y="17046"/>
                    <a:pt x="1918" y="9318"/>
                    <a:pt x="2977" y="1591"/>
                  </a:cubicBezTo>
                  <a:cubicBezTo>
                    <a:pt x="5445" y="1080"/>
                    <a:pt x="7914" y="511"/>
                    <a:pt x="1043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7BECA2F-8272-8244-90EC-2101852D11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2568" y="6574530"/>
              <a:ext cx="98997" cy="65221"/>
            </a:xfrm>
            <a:custGeom>
              <a:avLst/>
              <a:gdLst>
                <a:gd name="connsiteX0" fmla="*/ 4736 w 98997"/>
                <a:gd name="connsiteY0" fmla="*/ 61253 h 65221"/>
                <a:gd name="connsiteX1" fmla="*/ 12041 w 98997"/>
                <a:gd name="connsiteY1" fmla="*/ 5230 h 65221"/>
                <a:gd name="connsiteX2" fmla="*/ 34712 w 98997"/>
                <a:gd name="connsiteY2" fmla="*/ 15513 h 65221"/>
                <a:gd name="connsiteX3" fmla="*/ 40003 w 98997"/>
                <a:gd name="connsiteY3" fmla="*/ 31594 h 65221"/>
                <a:gd name="connsiteX4" fmla="*/ 46098 w 98997"/>
                <a:gd name="connsiteY4" fmla="*/ 45457 h 65221"/>
                <a:gd name="connsiteX5" fmla="*/ 60910 w 98997"/>
                <a:gd name="connsiteY5" fmla="*/ 11650 h 65221"/>
                <a:gd name="connsiteX6" fmla="*/ 69727 w 98997"/>
                <a:gd name="connsiteY6" fmla="*/ 286 h 65221"/>
                <a:gd name="connsiteX7" fmla="*/ 79702 w 98997"/>
                <a:gd name="connsiteY7" fmla="*/ 12729 h 65221"/>
                <a:gd name="connsiteX8" fmla="*/ 98998 w 98997"/>
                <a:gd name="connsiteY8" fmla="*/ 50628 h 65221"/>
                <a:gd name="connsiteX9" fmla="*/ 75470 w 98997"/>
                <a:gd name="connsiteY9" fmla="*/ 58695 h 65221"/>
                <a:gd name="connsiteX10" fmla="*/ 57686 w 98997"/>
                <a:gd name="connsiteY10" fmla="*/ 59946 h 65221"/>
                <a:gd name="connsiteX11" fmla="*/ 24989 w 98997"/>
                <a:gd name="connsiteY11" fmla="*/ 46877 h 65221"/>
                <a:gd name="connsiteX12" fmla="*/ 19246 w 98997"/>
                <a:gd name="connsiteY12" fmla="*/ 30514 h 65221"/>
                <a:gd name="connsiteX13" fmla="*/ 4736 w 98997"/>
                <a:gd name="connsiteY13" fmla="*/ 61253 h 6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997" h="65221">
                  <a:moveTo>
                    <a:pt x="4736" y="61253"/>
                  </a:moveTo>
                  <a:cubicBezTo>
                    <a:pt x="-4332" y="40741"/>
                    <a:pt x="454" y="13411"/>
                    <a:pt x="12041" y="5230"/>
                  </a:cubicBezTo>
                  <a:cubicBezTo>
                    <a:pt x="20556" y="-737"/>
                    <a:pt x="29120" y="2900"/>
                    <a:pt x="34712" y="15513"/>
                  </a:cubicBezTo>
                  <a:cubicBezTo>
                    <a:pt x="36980" y="20570"/>
                    <a:pt x="38038" y="26309"/>
                    <a:pt x="40003" y="31594"/>
                  </a:cubicBezTo>
                  <a:cubicBezTo>
                    <a:pt x="41564" y="35798"/>
                    <a:pt x="43579" y="39832"/>
                    <a:pt x="46098" y="45457"/>
                  </a:cubicBezTo>
                  <a:cubicBezTo>
                    <a:pt x="56326" y="35343"/>
                    <a:pt x="57736" y="23128"/>
                    <a:pt x="60910" y="11650"/>
                  </a:cubicBezTo>
                  <a:cubicBezTo>
                    <a:pt x="62170" y="7104"/>
                    <a:pt x="66150" y="1139"/>
                    <a:pt x="69727" y="286"/>
                  </a:cubicBezTo>
                  <a:cubicBezTo>
                    <a:pt x="77183" y="-1532"/>
                    <a:pt x="79098" y="5627"/>
                    <a:pt x="79702" y="12729"/>
                  </a:cubicBezTo>
                  <a:cubicBezTo>
                    <a:pt x="81012" y="28411"/>
                    <a:pt x="82171" y="44207"/>
                    <a:pt x="98998" y="50628"/>
                  </a:cubicBezTo>
                  <a:cubicBezTo>
                    <a:pt x="92146" y="63809"/>
                    <a:pt x="83279" y="62503"/>
                    <a:pt x="75470" y="58695"/>
                  </a:cubicBezTo>
                  <a:cubicBezTo>
                    <a:pt x="68669" y="55400"/>
                    <a:pt x="64235" y="55968"/>
                    <a:pt x="57686" y="59946"/>
                  </a:cubicBezTo>
                  <a:cubicBezTo>
                    <a:pt x="41262" y="69889"/>
                    <a:pt x="32848" y="65911"/>
                    <a:pt x="24989" y="46877"/>
                  </a:cubicBezTo>
                  <a:cubicBezTo>
                    <a:pt x="23175" y="42445"/>
                    <a:pt x="21765" y="37787"/>
                    <a:pt x="19246" y="30514"/>
                  </a:cubicBezTo>
                  <a:cubicBezTo>
                    <a:pt x="14107" y="41366"/>
                    <a:pt x="9926" y="50173"/>
                    <a:pt x="4736" y="612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ED5C6D1-0116-B2E5-11B3-ADE3F0AD0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0388" y="6365790"/>
              <a:ext cx="74187" cy="81887"/>
            </a:xfrm>
            <a:custGeom>
              <a:avLst/>
              <a:gdLst>
                <a:gd name="connsiteX0" fmla="*/ 20814 w 74187"/>
                <a:gd name="connsiteY0" fmla="*/ 57320 h 81887"/>
                <a:gd name="connsiteX1" fmla="*/ 64544 w 74187"/>
                <a:gd name="connsiteY1" fmla="*/ 70843 h 81887"/>
                <a:gd name="connsiteX2" fmla="*/ 2828 w 74187"/>
                <a:gd name="connsiteY2" fmla="*/ 64025 h 81887"/>
                <a:gd name="connsiteX3" fmla="*/ 1619 w 74187"/>
                <a:gd name="connsiteY3" fmla="*/ 35730 h 81887"/>
                <a:gd name="connsiteX4" fmla="*/ 58599 w 74187"/>
                <a:gd name="connsiteY4" fmla="*/ 1525 h 81887"/>
                <a:gd name="connsiteX5" fmla="*/ 73914 w 74187"/>
                <a:gd name="connsiteY5" fmla="*/ 15957 h 81887"/>
                <a:gd name="connsiteX6" fmla="*/ 66660 w 74187"/>
                <a:gd name="connsiteY6" fmla="*/ 36752 h 81887"/>
                <a:gd name="connsiteX7" fmla="*/ 20814 w 74187"/>
                <a:gd name="connsiteY7" fmla="*/ 57320 h 81887"/>
                <a:gd name="connsiteX8" fmla="*/ 23585 w 74187"/>
                <a:gd name="connsiteY8" fmla="*/ 36070 h 81887"/>
                <a:gd name="connsiteX9" fmla="*/ 57188 w 74187"/>
                <a:gd name="connsiteY9" fmla="*/ 17207 h 81887"/>
                <a:gd name="connsiteX10" fmla="*/ 23585 w 74187"/>
                <a:gd name="connsiteY10" fmla="*/ 36070 h 8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187" h="81887">
                  <a:moveTo>
                    <a:pt x="20814" y="57320"/>
                  </a:moveTo>
                  <a:cubicBezTo>
                    <a:pt x="36633" y="62207"/>
                    <a:pt x="50135" y="66412"/>
                    <a:pt x="64544" y="70843"/>
                  </a:cubicBezTo>
                  <a:cubicBezTo>
                    <a:pt x="46961" y="88287"/>
                    <a:pt x="11645" y="84366"/>
                    <a:pt x="2828" y="64025"/>
                  </a:cubicBezTo>
                  <a:cubicBezTo>
                    <a:pt x="-598" y="56127"/>
                    <a:pt x="-799" y="44309"/>
                    <a:pt x="1619" y="35730"/>
                  </a:cubicBezTo>
                  <a:cubicBezTo>
                    <a:pt x="8370" y="11582"/>
                    <a:pt x="36784" y="-5294"/>
                    <a:pt x="58599" y="1525"/>
                  </a:cubicBezTo>
                  <a:cubicBezTo>
                    <a:pt x="64695" y="3456"/>
                    <a:pt x="72555" y="9934"/>
                    <a:pt x="73914" y="15957"/>
                  </a:cubicBezTo>
                  <a:cubicBezTo>
                    <a:pt x="75275" y="22036"/>
                    <a:pt x="71345" y="33854"/>
                    <a:pt x="66660" y="36752"/>
                  </a:cubicBezTo>
                  <a:cubicBezTo>
                    <a:pt x="53612" y="44820"/>
                    <a:pt x="38951" y="49536"/>
                    <a:pt x="20814" y="57320"/>
                  </a:cubicBezTo>
                  <a:close/>
                  <a:moveTo>
                    <a:pt x="23585" y="36070"/>
                  </a:moveTo>
                  <a:cubicBezTo>
                    <a:pt x="37691" y="33514"/>
                    <a:pt x="49984" y="35162"/>
                    <a:pt x="57188" y="17207"/>
                  </a:cubicBezTo>
                  <a:cubicBezTo>
                    <a:pt x="42276" y="15616"/>
                    <a:pt x="31847" y="18627"/>
                    <a:pt x="23585" y="360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2DA5F08-8EC5-30B6-1CD7-CA9D9D267C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45421" y="5281507"/>
              <a:ext cx="82470" cy="72545"/>
            </a:xfrm>
            <a:custGeom>
              <a:avLst/>
              <a:gdLst>
                <a:gd name="connsiteX0" fmla="*/ 82470 w 82470"/>
                <a:gd name="connsiteY0" fmla="*/ 56766 h 72545"/>
                <a:gd name="connsiteX1" fmla="*/ 61613 w 82470"/>
                <a:gd name="connsiteY1" fmla="*/ 50573 h 72545"/>
                <a:gd name="connsiteX2" fmla="*/ 28916 w 82470"/>
                <a:gd name="connsiteY2" fmla="*/ 71141 h 72545"/>
                <a:gd name="connsiteX3" fmla="*/ 6698 w 82470"/>
                <a:gd name="connsiteY3" fmla="*/ 68641 h 72545"/>
                <a:gd name="connsiteX4" fmla="*/ 2114 w 82470"/>
                <a:gd name="connsiteY4" fmla="*/ 41823 h 72545"/>
                <a:gd name="connsiteX5" fmla="*/ 28765 w 82470"/>
                <a:gd name="connsiteY5" fmla="*/ 4095 h 72545"/>
                <a:gd name="connsiteX6" fmla="*/ 51638 w 82470"/>
                <a:gd name="connsiteY6" fmla="*/ 9663 h 72545"/>
                <a:gd name="connsiteX7" fmla="*/ 21964 w 82470"/>
                <a:gd name="connsiteY7" fmla="*/ 54493 h 72545"/>
                <a:gd name="connsiteX8" fmla="*/ 52746 w 82470"/>
                <a:gd name="connsiteY8" fmla="*/ 27561 h 72545"/>
                <a:gd name="connsiteX9" fmla="*/ 58540 w 82470"/>
                <a:gd name="connsiteY9" fmla="*/ 14323 h 72545"/>
                <a:gd name="connsiteX10" fmla="*/ 72092 w 82470"/>
                <a:gd name="connsiteY10" fmla="*/ 6084 h 72545"/>
                <a:gd name="connsiteX11" fmla="*/ 79195 w 82470"/>
                <a:gd name="connsiteY11" fmla="*/ 19152 h 72545"/>
                <a:gd name="connsiteX12" fmla="*/ 82470 w 82470"/>
                <a:gd name="connsiteY12" fmla="*/ 56766 h 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470" h="72545">
                  <a:moveTo>
                    <a:pt x="82470" y="56766"/>
                  </a:moveTo>
                  <a:cubicBezTo>
                    <a:pt x="71538" y="65061"/>
                    <a:pt x="67306" y="53357"/>
                    <a:pt x="61613" y="50573"/>
                  </a:cubicBezTo>
                  <a:cubicBezTo>
                    <a:pt x="50378" y="57902"/>
                    <a:pt x="40302" y="66482"/>
                    <a:pt x="28916" y="71141"/>
                  </a:cubicBezTo>
                  <a:cubicBezTo>
                    <a:pt x="22467" y="73812"/>
                    <a:pt x="12744" y="72505"/>
                    <a:pt x="6698" y="68641"/>
                  </a:cubicBezTo>
                  <a:cubicBezTo>
                    <a:pt x="-2118" y="63016"/>
                    <a:pt x="-607" y="51255"/>
                    <a:pt x="2114" y="41823"/>
                  </a:cubicBezTo>
                  <a:cubicBezTo>
                    <a:pt x="6749" y="25686"/>
                    <a:pt x="15817" y="12788"/>
                    <a:pt x="28765" y="4095"/>
                  </a:cubicBezTo>
                  <a:cubicBezTo>
                    <a:pt x="36524" y="-1132"/>
                    <a:pt x="44736" y="-3291"/>
                    <a:pt x="51638" y="9663"/>
                  </a:cubicBezTo>
                  <a:cubicBezTo>
                    <a:pt x="36120" y="18982"/>
                    <a:pt x="23374" y="30232"/>
                    <a:pt x="21964" y="54493"/>
                  </a:cubicBezTo>
                  <a:cubicBezTo>
                    <a:pt x="37128" y="49948"/>
                    <a:pt x="45491" y="39493"/>
                    <a:pt x="52746" y="27561"/>
                  </a:cubicBezTo>
                  <a:cubicBezTo>
                    <a:pt x="55214" y="23527"/>
                    <a:pt x="56726" y="18811"/>
                    <a:pt x="58540" y="14323"/>
                  </a:cubicBezTo>
                  <a:cubicBezTo>
                    <a:pt x="61260" y="7561"/>
                    <a:pt x="65895" y="2675"/>
                    <a:pt x="72092" y="6084"/>
                  </a:cubicBezTo>
                  <a:cubicBezTo>
                    <a:pt x="75568" y="8016"/>
                    <a:pt x="78440" y="14379"/>
                    <a:pt x="79195" y="19152"/>
                  </a:cubicBezTo>
                  <a:cubicBezTo>
                    <a:pt x="81009" y="31141"/>
                    <a:pt x="81412" y="43414"/>
                    <a:pt x="82470" y="56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86A3F7E-DE7E-1070-0CF1-CAD1290637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9666" y="5672268"/>
              <a:ext cx="57030" cy="152201"/>
            </a:xfrm>
            <a:custGeom>
              <a:avLst/>
              <a:gdLst>
                <a:gd name="connsiteX0" fmla="*/ 50783 w 57030"/>
                <a:gd name="connsiteY0" fmla="*/ 152145 h 152201"/>
                <a:gd name="connsiteX1" fmla="*/ 36021 w 57030"/>
                <a:gd name="connsiteY1" fmla="*/ 66576 h 152201"/>
                <a:gd name="connsiteX2" fmla="*/ 0 w 57030"/>
                <a:gd name="connsiteY2" fmla="*/ 99588 h 152201"/>
                <a:gd name="connsiteX3" fmla="*/ 6952 w 57030"/>
                <a:gd name="connsiteY3" fmla="*/ 80894 h 152201"/>
                <a:gd name="connsiteX4" fmla="*/ 36021 w 57030"/>
                <a:gd name="connsiteY4" fmla="*/ 12087 h 152201"/>
                <a:gd name="connsiteX5" fmla="*/ 47760 w 57030"/>
                <a:gd name="connsiteY5" fmla="*/ 42 h 152201"/>
                <a:gd name="connsiteX6" fmla="*/ 57030 w 57030"/>
                <a:gd name="connsiteY6" fmla="*/ 14132 h 152201"/>
                <a:gd name="connsiteX7" fmla="*/ 56073 w 57030"/>
                <a:gd name="connsiteY7" fmla="*/ 135213 h 152201"/>
                <a:gd name="connsiteX8" fmla="*/ 50833 w 57030"/>
                <a:gd name="connsiteY8" fmla="*/ 152201 h 15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030" h="152201">
                  <a:moveTo>
                    <a:pt x="50783" y="152145"/>
                  </a:moveTo>
                  <a:cubicBezTo>
                    <a:pt x="31488" y="123167"/>
                    <a:pt x="40002" y="94076"/>
                    <a:pt x="36021" y="66576"/>
                  </a:cubicBezTo>
                  <a:cubicBezTo>
                    <a:pt x="21059" y="73167"/>
                    <a:pt x="22771" y="100724"/>
                    <a:pt x="0" y="99588"/>
                  </a:cubicBezTo>
                  <a:cubicBezTo>
                    <a:pt x="2821" y="92031"/>
                    <a:pt x="4685" y="86349"/>
                    <a:pt x="6952" y="80894"/>
                  </a:cubicBezTo>
                  <a:cubicBezTo>
                    <a:pt x="16625" y="57940"/>
                    <a:pt x="26550" y="35155"/>
                    <a:pt x="36021" y="12087"/>
                  </a:cubicBezTo>
                  <a:cubicBezTo>
                    <a:pt x="38540" y="5951"/>
                    <a:pt x="40203" y="-583"/>
                    <a:pt x="47760" y="42"/>
                  </a:cubicBezTo>
                  <a:cubicBezTo>
                    <a:pt x="55518" y="666"/>
                    <a:pt x="57030" y="7201"/>
                    <a:pt x="57030" y="14132"/>
                  </a:cubicBezTo>
                  <a:cubicBezTo>
                    <a:pt x="56879" y="54474"/>
                    <a:pt x="56577" y="94815"/>
                    <a:pt x="56073" y="135213"/>
                  </a:cubicBezTo>
                  <a:cubicBezTo>
                    <a:pt x="56073" y="138906"/>
                    <a:pt x="53907" y="142543"/>
                    <a:pt x="50833" y="1522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941C0D0-4B17-C89B-DFC5-1F15A11F80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2836" y="4905463"/>
              <a:ext cx="90936" cy="70535"/>
            </a:xfrm>
            <a:custGeom>
              <a:avLst/>
              <a:gdLst>
                <a:gd name="connsiteX0" fmla="*/ 90886 w 90936"/>
                <a:gd name="connsiteY0" fmla="*/ 54512 h 70535"/>
                <a:gd name="connsiteX1" fmla="*/ 78190 w 90936"/>
                <a:gd name="connsiteY1" fmla="*/ 54967 h 70535"/>
                <a:gd name="connsiteX2" fmla="*/ 60910 w 90936"/>
                <a:gd name="connsiteY2" fmla="*/ 59058 h 70535"/>
                <a:gd name="connsiteX3" fmla="*/ 20656 w 90936"/>
                <a:gd name="connsiteY3" fmla="*/ 52808 h 70535"/>
                <a:gd name="connsiteX4" fmla="*/ 12545 w 90936"/>
                <a:gd name="connsiteY4" fmla="*/ 62524 h 70535"/>
                <a:gd name="connsiteX5" fmla="*/ 0 w 90936"/>
                <a:gd name="connsiteY5" fmla="*/ 70535 h 70535"/>
                <a:gd name="connsiteX6" fmla="*/ 3275 w 90936"/>
                <a:gd name="connsiteY6" fmla="*/ 51899 h 70535"/>
                <a:gd name="connsiteX7" fmla="*/ 19598 w 90936"/>
                <a:gd name="connsiteY7" fmla="*/ 9626 h 70535"/>
                <a:gd name="connsiteX8" fmla="*/ 29221 w 90936"/>
                <a:gd name="connsiteY8" fmla="*/ 23 h 70535"/>
                <a:gd name="connsiteX9" fmla="*/ 38541 w 90936"/>
                <a:gd name="connsiteY9" fmla="*/ 10933 h 70535"/>
                <a:gd name="connsiteX10" fmla="*/ 42924 w 90936"/>
                <a:gd name="connsiteY10" fmla="*/ 43887 h 70535"/>
                <a:gd name="connsiteX11" fmla="*/ 47811 w 90936"/>
                <a:gd name="connsiteY11" fmla="*/ 45535 h 70535"/>
                <a:gd name="connsiteX12" fmla="*/ 58088 w 90936"/>
                <a:gd name="connsiteY12" fmla="*/ 29228 h 70535"/>
                <a:gd name="connsiteX13" fmla="*/ 64184 w 90936"/>
                <a:gd name="connsiteY13" fmla="*/ 10933 h 70535"/>
                <a:gd name="connsiteX14" fmla="*/ 75369 w 90936"/>
                <a:gd name="connsiteY14" fmla="*/ 2296 h 70535"/>
                <a:gd name="connsiteX15" fmla="*/ 85646 w 90936"/>
                <a:gd name="connsiteY15" fmla="*/ 15137 h 70535"/>
                <a:gd name="connsiteX16" fmla="*/ 90936 w 90936"/>
                <a:gd name="connsiteY16" fmla="*/ 54512 h 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936" h="70535">
                  <a:moveTo>
                    <a:pt x="90886" y="54512"/>
                  </a:moveTo>
                  <a:cubicBezTo>
                    <a:pt x="86301" y="54796"/>
                    <a:pt x="81616" y="56558"/>
                    <a:pt x="78190" y="54967"/>
                  </a:cubicBezTo>
                  <a:cubicBezTo>
                    <a:pt x="71086" y="51671"/>
                    <a:pt x="66754" y="54115"/>
                    <a:pt x="60910" y="59058"/>
                  </a:cubicBezTo>
                  <a:cubicBezTo>
                    <a:pt x="44133" y="73206"/>
                    <a:pt x="38189" y="71899"/>
                    <a:pt x="20656" y="52808"/>
                  </a:cubicBezTo>
                  <a:cubicBezTo>
                    <a:pt x="17986" y="56103"/>
                    <a:pt x="15568" y="59740"/>
                    <a:pt x="12545" y="62524"/>
                  </a:cubicBezTo>
                  <a:cubicBezTo>
                    <a:pt x="9975" y="64910"/>
                    <a:pt x="6701" y="66331"/>
                    <a:pt x="0" y="70535"/>
                  </a:cubicBezTo>
                  <a:cubicBezTo>
                    <a:pt x="1461" y="61501"/>
                    <a:pt x="958" y="55592"/>
                    <a:pt x="3275" y="51899"/>
                  </a:cubicBezTo>
                  <a:cubicBezTo>
                    <a:pt x="11336" y="38944"/>
                    <a:pt x="18238" y="26046"/>
                    <a:pt x="19598" y="9626"/>
                  </a:cubicBezTo>
                  <a:cubicBezTo>
                    <a:pt x="19901" y="5876"/>
                    <a:pt x="26299" y="-431"/>
                    <a:pt x="29221" y="23"/>
                  </a:cubicBezTo>
                  <a:cubicBezTo>
                    <a:pt x="32798" y="535"/>
                    <a:pt x="37534" y="6444"/>
                    <a:pt x="38541" y="10933"/>
                  </a:cubicBezTo>
                  <a:cubicBezTo>
                    <a:pt x="41010" y="21614"/>
                    <a:pt x="41614" y="32865"/>
                    <a:pt x="42924" y="43887"/>
                  </a:cubicBezTo>
                  <a:cubicBezTo>
                    <a:pt x="44537" y="44455"/>
                    <a:pt x="46148" y="44967"/>
                    <a:pt x="47811" y="45535"/>
                  </a:cubicBezTo>
                  <a:cubicBezTo>
                    <a:pt x="51287" y="40137"/>
                    <a:pt x="55368" y="35081"/>
                    <a:pt x="58088" y="29228"/>
                  </a:cubicBezTo>
                  <a:cubicBezTo>
                    <a:pt x="60759" y="23489"/>
                    <a:pt x="61061" y="16217"/>
                    <a:pt x="64184" y="10933"/>
                  </a:cubicBezTo>
                  <a:cubicBezTo>
                    <a:pt x="66603" y="6785"/>
                    <a:pt x="72749" y="1273"/>
                    <a:pt x="75369" y="2296"/>
                  </a:cubicBezTo>
                  <a:cubicBezTo>
                    <a:pt x="79702" y="4058"/>
                    <a:pt x="84437" y="9967"/>
                    <a:pt x="85646" y="15137"/>
                  </a:cubicBezTo>
                  <a:cubicBezTo>
                    <a:pt x="88367" y="26842"/>
                    <a:pt x="89022" y="39114"/>
                    <a:pt x="90936" y="54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23B2974-E1F2-5EE3-9147-2BE32F9AAB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74388" y="6679216"/>
              <a:ext cx="85607" cy="90982"/>
            </a:xfrm>
            <a:custGeom>
              <a:avLst/>
              <a:gdLst>
                <a:gd name="connsiteX0" fmla="*/ 39359 w 85607"/>
                <a:gd name="connsiteY0" fmla="*/ 48215 h 90982"/>
                <a:gd name="connsiteX1" fmla="*/ 65405 w 85607"/>
                <a:gd name="connsiteY1" fmla="*/ 601 h 90982"/>
                <a:gd name="connsiteX2" fmla="*/ 77648 w 85607"/>
                <a:gd name="connsiteY2" fmla="*/ 1623 h 90982"/>
                <a:gd name="connsiteX3" fmla="*/ 56992 w 85607"/>
                <a:gd name="connsiteY3" fmla="*/ 60885 h 90982"/>
                <a:gd name="connsiteX4" fmla="*/ 85608 w 85607"/>
                <a:gd name="connsiteY4" fmla="*/ 77533 h 90982"/>
                <a:gd name="connsiteX5" fmla="*/ 49385 w 85607"/>
                <a:gd name="connsiteY5" fmla="*/ 79579 h 90982"/>
                <a:gd name="connsiteX6" fmla="*/ 7871 w 85607"/>
                <a:gd name="connsiteY6" fmla="*/ 83613 h 90982"/>
                <a:gd name="connsiteX7" fmla="*/ 2279 w 85607"/>
                <a:gd name="connsiteY7" fmla="*/ 54408 h 90982"/>
                <a:gd name="connsiteX8" fmla="*/ 39309 w 85607"/>
                <a:gd name="connsiteY8" fmla="*/ 48215 h 9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07" h="90982">
                  <a:moveTo>
                    <a:pt x="39359" y="48215"/>
                  </a:moveTo>
                  <a:cubicBezTo>
                    <a:pt x="49485" y="32590"/>
                    <a:pt x="48024" y="9692"/>
                    <a:pt x="65405" y="601"/>
                  </a:cubicBezTo>
                  <a:cubicBezTo>
                    <a:pt x="68529" y="-1047"/>
                    <a:pt x="73265" y="1169"/>
                    <a:pt x="77648" y="1623"/>
                  </a:cubicBezTo>
                  <a:cubicBezTo>
                    <a:pt x="70595" y="21851"/>
                    <a:pt x="64095" y="40488"/>
                    <a:pt x="56992" y="60885"/>
                  </a:cubicBezTo>
                  <a:cubicBezTo>
                    <a:pt x="67975" y="67249"/>
                    <a:pt x="76791" y="72363"/>
                    <a:pt x="85608" y="77533"/>
                  </a:cubicBezTo>
                  <a:cubicBezTo>
                    <a:pt x="78253" y="85942"/>
                    <a:pt x="66161" y="86624"/>
                    <a:pt x="49385" y="79579"/>
                  </a:cubicBezTo>
                  <a:cubicBezTo>
                    <a:pt x="36386" y="88215"/>
                    <a:pt x="22784" y="98102"/>
                    <a:pt x="7871" y="83613"/>
                  </a:cubicBezTo>
                  <a:cubicBezTo>
                    <a:pt x="163" y="76169"/>
                    <a:pt x="-2255" y="63044"/>
                    <a:pt x="2279" y="54408"/>
                  </a:cubicBezTo>
                  <a:cubicBezTo>
                    <a:pt x="12053" y="35885"/>
                    <a:pt x="26462" y="45601"/>
                    <a:pt x="39309" y="48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25536B9-11A0-A150-21FD-E5325CDB80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5538" y="4577000"/>
              <a:ext cx="81514" cy="97662"/>
            </a:xfrm>
            <a:custGeom>
              <a:avLst/>
              <a:gdLst>
                <a:gd name="connsiteX0" fmla="*/ 51135 w 81514"/>
                <a:gd name="connsiteY0" fmla="*/ 17348 h 97662"/>
                <a:gd name="connsiteX1" fmla="*/ 0 w 81514"/>
                <a:gd name="connsiteY1" fmla="*/ 34338 h 97662"/>
                <a:gd name="connsiteX2" fmla="*/ 3678 w 81514"/>
                <a:gd name="connsiteY2" fmla="*/ 20360 h 97662"/>
                <a:gd name="connsiteX3" fmla="*/ 49221 w 81514"/>
                <a:gd name="connsiteY3" fmla="*/ 19 h 97662"/>
                <a:gd name="connsiteX4" fmla="*/ 67056 w 81514"/>
                <a:gd name="connsiteY4" fmla="*/ 30758 h 97662"/>
                <a:gd name="connsiteX5" fmla="*/ 54863 w 81514"/>
                <a:gd name="connsiteY5" fmla="*/ 54053 h 97662"/>
                <a:gd name="connsiteX6" fmla="*/ 44888 w 81514"/>
                <a:gd name="connsiteY6" fmla="*/ 73201 h 97662"/>
                <a:gd name="connsiteX7" fmla="*/ 81515 w 81514"/>
                <a:gd name="connsiteY7" fmla="*/ 79963 h 97662"/>
                <a:gd name="connsiteX8" fmla="*/ 51186 w 81514"/>
                <a:gd name="connsiteY8" fmla="*/ 97292 h 97662"/>
                <a:gd name="connsiteX9" fmla="*/ 20353 w 81514"/>
                <a:gd name="connsiteY9" fmla="*/ 85076 h 97662"/>
                <a:gd name="connsiteX10" fmla="*/ 31437 w 81514"/>
                <a:gd name="connsiteY10" fmla="*/ 52633 h 97662"/>
                <a:gd name="connsiteX11" fmla="*/ 51186 w 81514"/>
                <a:gd name="connsiteY11" fmla="*/ 17405 h 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14" h="97662">
                  <a:moveTo>
                    <a:pt x="51135" y="17348"/>
                  </a:moveTo>
                  <a:cubicBezTo>
                    <a:pt x="31538" y="14621"/>
                    <a:pt x="18792" y="31042"/>
                    <a:pt x="0" y="34338"/>
                  </a:cubicBezTo>
                  <a:cubicBezTo>
                    <a:pt x="1511" y="28144"/>
                    <a:pt x="1360" y="22689"/>
                    <a:pt x="3678" y="20360"/>
                  </a:cubicBezTo>
                  <a:cubicBezTo>
                    <a:pt x="16524" y="7349"/>
                    <a:pt x="31638" y="-436"/>
                    <a:pt x="49221" y="19"/>
                  </a:cubicBezTo>
                  <a:cubicBezTo>
                    <a:pt x="67559" y="474"/>
                    <a:pt x="74361" y="12008"/>
                    <a:pt x="67056" y="30758"/>
                  </a:cubicBezTo>
                  <a:cubicBezTo>
                    <a:pt x="63882" y="38940"/>
                    <a:pt x="58945" y="46269"/>
                    <a:pt x="54863" y="54053"/>
                  </a:cubicBezTo>
                  <a:cubicBezTo>
                    <a:pt x="51640" y="60133"/>
                    <a:pt x="48466" y="66326"/>
                    <a:pt x="44888" y="73201"/>
                  </a:cubicBezTo>
                  <a:cubicBezTo>
                    <a:pt x="57786" y="75587"/>
                    <a:pt x="68819" y="77633"/>
                    <a:pt x="81515" y="79963"/>
                  </a:cubicBezTo>
                  <a:cubicBezTo>
                    <a:pt x="74613" y="98088"/>
                    <a:pt x="61816" y="96781"/>
                    <a:pt x="51186" y="97292"/>
                  </a:cubicBezTo>
                  <a:cubicBezTo>
                    <a:pt x="39951" y="97804"/>
                    <a:pt x="26248" y="99735"/>
                    <a:pt x="20353" y="85076"/>
                  </a:cubicBezTo>
                  <a:cubicBezTo>
                    <a:pt x="14862" y="71497"/>
                    <a:pt x="24736" y="62178"/>
                    <a:pt x="31437" y="52633"/>
                  </a:cubicBezTo>
                  <a:cubicBezTo>
                    <a:pt x="38843" y="42122"/>
                    <a:pt x="48717" y="33258"/>
                    <a:pt x="51186" y="17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60AEFC1-74BB-B123-6CDB-A5D185B329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47095" y="4676920"/>
              <a:ext cx="113707" cy="63892"/>
            </a:xfrm>
            <a:custGeom>
              <a:avLst/>
              <a:gdLst>
                <a:gd name="connsiteX0" fmla="*/ 53957 w 113707"/>
                <a:gd name="connsiteY0" fmla="*/ 42770 h 63892"/>
                <a:gd name="connsiteX1" fmla="*/ 82220 w 113707"/>
                <a:gd name="connsiteY1" fmla="*/ 13566 h 63892"/>
                <a:gd name="connsiteX2" fmla="*/ 95621 w 113707"/>
                <a:gd name="connsiteY2" fmla="*/ 43 h 63892"/>
                <a:gd name="connsiteX3" fmla="*/ 106302 w 113707"/>
                <a:gd name="connsiteY3" fmla="*/ 15611 h 63892"/>
                <a:gd name="connsiteX4" fmla="*/ 113708 w 113707"/>
                <a:gd name="connsiteY4" fmla="*/ 34816 h 63892"/>
                <a:gd name="connsiteX5" fmla="*/ 102524 w 113707"/>
                <a:gd name="connsiteY5" fmla="*/ 39588 h 63892"/>
                <a:gd name="connsiteX6" fmla="*/ 81666 w 113707"/>
                <a:gd name="connsiteY6" fmla="*/ 49247 h 63892"/>
                <a:gd name="connsiteX7" fmla="*/ 29371 w 113707"/>
                <a:gd name="connsiteY7" fmla="*/ 46066 h 63892"/>
                <a:gd name="connsiteX8" fmla="*/ 0 w 113707"/>
                <a:gd name="connsiteY8" fmla="*/ 52202 h 63892"/>
                <a:gd name="connsiteX9" fmla="*/ 9320 w 113707"/>
                <a:gd name="connsiteY9" fmla="*/ 37486 h 63892"/>
                <a:gd name="connsiteX10" fmla="*/ 29422 w 113707"/>
                <a:gd name="connsiteY10" fmla="*/ 8565 h 63892"/>
                <a:gd name="connsiteX11" fmla="*/ 41211 w 113707"/>
                <a:gd name="connsiteY11" fmla="*/ 1179 h 63892"/>
                <a:gd name="connsiteX12" fmla="*/ 48617 w 113707"/>
                <a:gd name="connsiteY12" fmla="*/ 13452 h 63892"/>
                <a:gd name="connsiteX13" fmla="*/ 53957 w 113707"/>
                <a:gd name="connsiteY13" fmla="*/ 42713 h 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707" h="63892">
                  <a:moveTo>
                    <a:pt x="53957" y="42770"/>
                  </a:moveTo>
                  <a:cubicBezTo>
                    <a:pt x="71388" y="37032"/>
                    <a:pt x="76678" y="24929"/>
                    <a:pt x="82220" y="13566"/>
                  </a:cubicBezTo>
                  <a:cubicBezTo>
                    <a:pt x="85445" y="6974"/>
                    <a:pt x="87157" y="-639"/>
                    <a:pt x="95621" y="43"/>
                  </a:cubicBezTo>
                  <a:cubicBezTo>
                    <a:pt x="104236" y="724"/>
                    <a:pt x="105143" y="7656"/>
                    <a:pt x="106302" y="15611"/>
                  </a:cubicBezTo>
                  <a:cubicBezTo>
                    <a:pt x="107159" y="21747"/>
                    <a:pt x="110736" y="27429"/>
                    <a:pt x="113708" y="34816"/>
                  </a:cubicBezTo>
                  <a:cubicBezTo>
                    <a:pt x="109929" y="36577"/>
                    <a:pt x="105950" y="40157"/>
                    <a:pt x="102524" y="39588"/>
                  </a:cubicBezTo>
                  <a:cubicBezTo>
                    <a:pt x="93405" y="38054"/>
                    <a:pt x="88064" y="42657"/>
                    <a:pt x="81666" y="49247"/>
                  </a:cubicBezTo>
                  <a:cubicBezTo>
                    <a:pt x="61716" y="69873"/>
                    <a:pt x="49121" y="68623"/>
                    <a:pt x="29371" y="46066"/>
                  </a:cubicBezTo>
                  <a:cubicBezTo>
                    <a:pt x="20504" y="49191"/>
                    <a:pt x="13955" y="62997"/>
                    <a:pt x="0" y="52202"/>
                  </a:cubicBezTo>
                  <a:cubicBezTo>
                    <a:pt x="3174" y="47145"/>
                    <a:pt x="6146" y="42259"/>
                    <a:pt x="9320" y="37486"/>
                  </a:cubicBezTo>
                  <a:cubicBezTo>
                    <a:pt x="15870" y="27713"/>
                    <a:pt x="22218" y="17713"/>
                    <a:pt x="29422" y="8565"/>
                  </a:cubicBezTo>
                  <a:cubicBezTo>
                    <a:pt x="32344" y="4815"/>
                    <a:pt x="37684" y="497"/>
                    <a:pt x="41211" y="1179"/>
                  </a:cubicBezTo>
                  <a:cubicBezTo>
                    <a:pt x="44284" y="1747"/>
                    <a:pt x="47357" y="8679"/>
                    <a:pt x="48617" y="13452"/>
                  </a:cubicBezTo>
                  <a:cubicBezTo>
                    <a:pt x="50985" y="22372"/>
                    <a:pt x="52042" y="31691"/>
                    <a:pt x="53957" y="427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5B3984F-776D-FCAB-D1C0-DAC23A3644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0757" y="5486966"/>
              <a:ext cx="77455" cy="70185"/>
            </a:xfrm>
            <a:custGeom>
              <a:avLst/>
              <a:gdLst>
                <a:gd name="connsiteX0" fmla="*/ 50602 w 77455"/>
                <a:gd name="connsiteY0" fmla="*/ 36479 h 70185"/>
                <a:gd name="connsiteX1" fmla="*/ 34884 w 77455"/>
                <a:gd name="connsiteY1" fmla="*/ 58695 h 70185"/>
                <a:gd name="connsiteX2" fmla="*/ 14682 w 77455"/>
                <a:gd name="connsiteY2" fmla="*/ 70173 h 70185"/>
                <a:gd name="connsiteX3" fmla="*/ 1633 w 77455"/>
                <a:gd name="connsiteY3" fmla="*/ 50343 h 70185"/>
                <a:gd name="connsiteX4" fmla="*/ 324 w 77455"/>
                <a:gd name="connsiteY4" fmla="*/ 11081 h 70185"/>
                <a:gd name="connsiteX5" fmla="*/ 9240 w 77455"/>
                <a:gd name="connsiteY5" fmla="*/ 2 h 70185"/>
                <a:gd name="connsiteX6" fmla="*/ 19821 w 77455"/>
                <a:gd name="connsiteY6" fmla="*/ 9547 h 70185"/>
                <a:gd name="connsiteX7" fmla="*/ 22642 w 77455"/>
                <a:gd name="connsiteY7" fmla="*/ 35343 h 70185"/>
                <a:gd name="connsiteX8" fmla="*/ 39821 w 77455"/>
                <a:gd name="connsiteY8" fmla="*/ 14547 h 70185"/>
                <a:gd name="connsiteX9" fmla="*/ 74181 w 77455"/>
                <a:gd name="connsiteY9" fmla="*/ 25684 h 70185"/>
                <a:gd name="connsiteX10" fmla="*/ 77455 w 77455"/>
                <a:gd name="connsiteY10" fmla="*/ 50002 h 70185"/>
                <a:gd name="connsiteX11" fmla="*/ 72266 w 77455"/>
                <a:gd name="connsiteY11" fmla="*/ 61536 h 70185"/>
                <a:gd name="connsiteX12" fmla="*/ 61233 w 77455"/>
                <a:gd name="connsiteY12" fmla="*/ 56650 h 70185"/>
                <a:gd name="connsiteX13" fmla="*/ 50653 w 77455"/>
                <a:gd name="connsiteY13" fmla="*/ 36422 h 7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55" h="70185">
                  <a:moveTo>
                    <a:pt x="50602" y="36479"/>
                  </a:moveTo>
                  <a:cubicBezTo>
                    <a:pt x="44859" y="44888"/>
                    <a:pt x="40778" y="53014"/>
                    <a:pt x="34884" y="58695"/>
                  </a:cubicBezTo>
                  <a:cubicBezTo>
                    <a:pt x="29191" y="64150"/>
                    <a:pt x="21583" y="69889"/>
                    <a:pt x="14682" y="70173"/>
                  </a:cubicBezTo>
                  <a:cubicBezTo>
                    <a:pt x="4908" y="70627"/>
                    <a:pt x="2641" y="59036"/>
                    <a:pt x="1633" y="50343"/>
                  </a:cubicBezTo>
                  <a:cubicBezTo>
                    <a:pt x="71" y="37389"/>
                    <a:pt x="-382" y="24093"/>
                    <a:pt x="324" y="11081"/>
                  </a:cubicBezTo>
                  <a:cubicBezTo>
                    <a:pt x="575" y="6934"/>
                    <a:pt x="6016" y="172"/>
                    <a:pt x="9240" y="2"/>
                  </a:cubicBezTo>
                  <a:cubicBezTo>
                    <a:pt x="12818" y="-112"/>
                    <a:pt x="18359" y="5172"/>
                    <a:pt x="19821" y="9547"/>
                  </a:cubicBezTo>
                  <a:cubicBezTo>
                    <a:pt x="22087" y="16138"/>
                    <a:pt x="21583" y="23922"/>
                    <a:pt x="22642" y="35343"/>
                  </a:cubicBezTo>
                  <a:cubicBezTo>
                    <a:pt x="29594" y="26877"/>
                    <a:pt x="34380" y="20343"/>
                    <a:pt x="39821" y="14547"/>
                  </a:cubicBezTo>
                  <a:cubicBezTo>
                    <a:pt x="54079" y="-680"/>
                    <a:pt x="69042" y="4093"/>
                    <a:pt x="74181" y="25684"/>
                  </a:cubicBezTo>
                  <a:cubicBezTo>
                    <a:pt x="76044" y="33581"/>
                    <a:pt x="77354" y="41877"/>
                    <a:pt x="77455" y="50002"/>
                  </a:cubicBezTo>
                  <a:cubicBezTo>
                    <a:pt x="77455" y="54036"/>
                    <a:pt x="74886" y="60627"/>
                    <a:pt x="72266" y="61536"/>
                  </a:cubicBezTo>
                  <a:cubicBezTo>
                    <a:pt x="69193" y="62616"/>
                    <a:pt x="63651" y="59832"/>
                    <a:pt x="61233" y="56650"/>
                  </a:cubicBezTo>
                  <a:cubicBezTo>
                    <a:pt x="57152" y="51252"/>
                    <a:pt x="54633" y="44320"/>
                    <a:pt x="50653" y="364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A37F9C5-2DE9-7A9E-00D9-687091D2D2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55196" y="4637605"/>
              <a:ext cx="97537" cy="85001"/>
            </a:xfrm>
            <a:custGeom>
              <a:avLst/>
              <a:gdLst>
                <a:gd name="connsiteX0" fmla="*/ 95697 w 97537"/>
                <a:gd name="connsiteY0" fmla="*/ 4642 h 85001"/>
                <a:gd name="connsiteX1" fmla="*/ 97209 w 97537"/>
                <a:gd name="connsiteY1" fmla="*/ 15948 h 85001"/>
                <a:gd name="connsiteX2" fmla="*/ 68391 w 97537"/>
                <a:gd name="connsiteY2" fmla="*/ 73903 h 85001"/>
                <a:gd name="connsiteX3" fmla="*/ 33276 w 97537"/>
                <a:gd name="connsiteY3" fmla="*/ 73335 h 85001"/>
                <a:gd name="connsiteX4" fmla="*/ 580 w 97537"/>
                <a:gd name="connsiteY4" fmla="*/ 12028 h 85001"/>
                <a:gd name="connsiteX5" fmla="*/ 428 w 97537"/>
                <a:gd name="connsiteY5" fmla="*/ 1516 h 85001"/>
                <a:gd name="connsiteX6" fmla="*/ 28792 w 97537"/>
                <a:gd name="connsiteY6" fmla="*/ 20892 h 85001"/>
                <a:gd name="connsiteX7" fmla="*/ 48944 w 97537"/>
                <a:gd name="connsiteY7" fmla="*/ 57767 h 85001"/>
                <a:gd name="connsiteX8" fmla="*/ 95697 w 97537"/>
                <a:gd name="connsiteY8" fmla="*/ 4698 h 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537" h="85001">
                  <a:moveTo>
                    <a:pt x="95697" y="4642"/>
                  </a:moveTo>
                  <a:cubicBezTo>
                    <a:pt x="96504" y="9926"/>
                    <a:pt x="98267" y="13789"/>
                    <a:pt x="97209" y="15948"/>
                  </a:cubicBezTo>
                  <a:cubicBezTo>
                    <a:pt x="88039" y="35551"/>
                    <a:pt x="79676" y="55892"/>
                    <a:pt x="68391" y="73903"/>
                  </a:cubicBezTo>
                  <a:cubicBezTo>
                    <a:pt x="58920" y="89074"/>
                    <a:pt x="42647" y="88506"/>
                    <a:pt x="33276" y="73335"/>
                  </a:cubicBezTo>
                  <a:cubicBezTo>
                    <a:pt x="21235" y="53789"/>
                    <a:pt x="11159" y="32710"/>
                    <a:pt x="580" y="12028"/>
                  </a:cubicBezTo>
                  <a:cubicBezTo>
                    <a:pt x="-629" y="9698"/>
                    <a:pt x="428" y="5891"/>
                    <a:pt x="428" y="1516"/>
                  </a:cubicBezTo>
                  <a:cubicBezTo>
                    <a:pt x="17306" y="-4847"/>
                    <a:pt x="22243" y="10210"/>
                    <a:pt x="28792" y="20892"/>
                  </a:cubicBezTo>
                  <a:cubicBezTo>
                    <a:pt x="35795" y="32369"/>
                    <a:pt x="41791" y="44585"/>
                    <a:pt x="48944" y="57767"/>
                  </a:cubicBezTo>
                  <a:cubicBezTo>
                    <a:pt x="67384" y="43164"/>
                    <a:pt x="69046" y="10551"/>
                    <a:pt x="95697" y="4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2EC7E09-7A8A-4624-F480-2243A9A481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7597" y="4082868"/>
              <a:ext cx="73716" cy="89147"/>
            </a:xfrm>
            <a:custGeom>
              <a:avLst/>
              <a:gdLst>
                <a:gd name="connsiteX0" fmla="*/ 26712 w 73716"/>
                <a:gd name="connsiteY0" fmla="*/ 70398 h 89147"/>
                <a:gd name="connsiteX1" fmla="*/ 45756 w 73716"/>
                <a:gd name="connsiteY1" fmla="*/ 36648 h 89147"/>
                <a:gd name="connsiteX2" fmla="*/ 57142 w 73716"/>
                <a:gd name="connsiteY2" fmla="*/ 21761 h 89147"/>
                <a:gd name="connsiteX3" fmla="*/ 67369 w 73716"/>
                <a:gd name="connsiteY3" fmla="*/ 37898 h 89147"/>
                <a:gd name="connsiteX4" fmla="*/ 73717 w 73716"/>
                <a:gd name="connsiteY4" fmla="*/ 85171 h 89147"/>
                <a:gd name="connsiteX5" fmla="*/ 47116 w 73716"/>
                <a:gd name="connsiteY5" fmla="*/ 77330 h 89147"/>
                <a:gd name="connsiteX6" fmla="*/ 42834 w 73716"/>
                <a:gd name="connsiteY6" fmla="*/ 80682 h 89147"/>
                <a:gd name="connsiteX7" fmla="*/ 2227 w 73716"/>
                <a:gd name="connsiteY7" fmla="*/ 64375 h 89147"/>
                <a:gd name="connsiteX8" fmla="*/ 464 w 73716"/>
                <a:gd name="connsiteY8" fmla="*/ 10682 h 89147"/>
                <a:gd name="connsiteX9" fmla="*/ 10036 w 73716"/>
                <a:gd name="connsiteY9" fmla="*/ 0 h 89147"/>
                <a:gd name="connsiteX10" fmla="*/ 17644 w 73716"/>
                <a:gd name="connsiteY10" fmla="*/ 12500 h 89147"/>
                <a:gd name="connsiteX11" fmla="*/ 26661 w 73716"/>
                <a:gd name="connsiteY11" fmla="*/ 70455 h 8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716" h="89147">
                  <a:moveTo>
                    <a:pt x="26712" y="70398"/>
                  </a:moveTo>
                  <a:cubicBezTo>
                    <a:pt x="39962" y="61819"/>
                    <a:pt x="43388" y="49432"/>
                    <a:pt x="45756" y="36648"/>
                  </a:cubicBezTo>
                  <a:cubicBezTo>
                    <a:pt x="47217" y="28977"/>
                    <a:pt x="48577" y="21136"/>
                    <a:pt x="57142" y="21761"/>
                  </a:cubicBezTo>
                  <a:cubicBezTo>
                    <a:pt x="65454" y="22330"/>
                    <a:pt x="66512" y="29943"/>
                    <a:pt x="67369" y="37898"/>
                  </a:cubicBezTo>
                  <a:cubicBezTo>
                    <a:pt x="68880" y="52443"/>
                    <a:pt x="71198" y="66819"/>
                    <a:pt x="73717" y="85171"/>
                  </a:cubicBezTo>
                  <a:cubicBezTo>
                    <a:pt x="65051" y="82614"/>
                    <a:pt x="57444" y="80398"/>
                    <a:pt x="47116" y="77330"/>
                  </a:cubicBezTo>
                  <a:cubicBezTo>
                    <a:pt x="47418" y="77103"/>
                    <a:pt x="45151" y="78921"/>
                    <a:pt x="42834" y="80682"/>
                  </a:cubicBezTo>
                  <a:cubicBezTo>
                    <a:pt x="22530" y="95966"/>
                    <a:pt x="6862" y="90569"/>
                    <a:pt x="2227" y="64375"/>
                  </a:cubicBezTo>
                  <a:cubicBezTo>
                    <a:pt x="-846" y="46989"/>
                    <a:pt x="11" y="28580"/>
                    <a:pt x="464" y="10682"/>
                  </a:cubicBezTo>
                  <a:cubicBezTo>
                    <a:pt x="565" y="7045"/>
                    <a:pt x="6711" y="3523"/>
                    <a:pt x="10036" y="0"/>
                  </a:cubicBezTo>
                  <a:cubicBezTo>
                    <a:pt x="12706" y="4148"/>
                    <a:pt x="17392" y="8182"/>
                    <a:pt x="17644" y="12500"/>
                  </a:cubicBezTo>
                  <a:cubicBezTo>
                    <a:pt x="18802" y="31250"/>
                    <a:pt x="17946" y="50227"/>
                    <a:pt x="26661" y="70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7532E10-CE38-155D-45D1-05A32CB41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743" y="5961871"/>
              <a:ext cx="72723" cy="85941"/>
            </a:xfrm>
            <a:custGeom>
              <a:avLst/>
              <a:gdLst>
                <a:gd name="connsiteX0" fmla="*/ 45531 w 72723"/>
                <a:gd name="connsiteY0" fmla="*/ 60611 h 85941"/>
                <a:gd name="connsiteX1" fmla="*/ 1499 w 72723"/>
                <a:gd name="connsiteY1" fmla="*/ 45498 h 85941"/>
                <a:gd name="connsiteX2" fmla="*/ 593 w 72723"/>
                <a:gd name="connsiteY2" fmla="*/ 9304 h 85941"/>
                <a:gd name="connsiteX3" fmla="*/ 8503 w 72723"/>
                <a:gd name="connsiteY3" fmla="*/ 43 h 85941"/>
                <a:gd name="connsiteX4" fmla="*/ 18780 w 72723"/>
                <a:gd name="connsiteY4" fmla="*/ 9815 h 85941"/>
                <a:gd name="connsiteX5" fmla="*/ 23667 w 72723"/>
                <a:gd name="connsiteY5" fmla="*/ 43963 h 85941"/>
                <a:gd name="connsiteX6" fmla="*/ 36514 w 72723"/>
                <a:gd name="connsiteY6" fmla="*/ 35327 h 85941"/>
                <a:gd name="connsiteX7" fmla="*/ 69865 w 72723"/>
                <a:gd name="connsiteY7" fmla="*/ 50270 h 85941"/>
                <a:gd name="connsiteX8" fmla="*/ 72384 w 72723"/>
                <a:gd name="connsiteY8" fmla="*/ 71862 h 85941"/>
                <a:gd name="connsiteX9" fmla="*/ 62661 w 72723"/>
                <a:gd name="connsiteY9" fmla="*/ 85839 h 85941"/>
                <a:gd name="connsiteX10" fmla="*/ 49865 w 72723"/>
                <a:gd name="connsiteY10" fmla="*/ 76236 h 85941"/>
                <a:gd name="connsiteX11" fmla="*/ 45531 w 72723"/>
                <a:gd name="connsiteY11" fmla="*/ 60498 h 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23" h="85941">
                  <a:moveTo>
                    <a:pt x="45531" y="60611"/>
                  </a:moveTo>
                  <a:cubicBezTo>
                    <a:pt x="15505" y="91009"/>
                    <a:pt x="9056" y="88623"/>
                    <a:pt x="1499" y="45498"/>
                  </a:cubicBezTo>
                  <a:cubicBezTo>
                    <a:pt x="-566" y="33793"/>
                    <a:pt x="-112" y="21350"/>
                    <a:pt x="593" y="9304"/>
                  </a:cubicBezTo>
                  <a:cubicBezTo>
                    <a:pt x="794" y="5782"/>
                    <a:pt x="6688" y="-582"/>
                    <a:pt x="8503" y="43"/>
                  </a:cubicBezTo>
                  <a:cubicBezTo>
                    <a:pt x="12533" y="1350"/>
                    <a:pt x="17671" y="5611"/>
                    <a:pt x="18780" y="9815"/>
                  </a:cubicBezTo>
                  <a:cubicBezTo>
                    <a:pt x="21400" y="19872"/>
                    <a:pt x="21903" y="30668"/>
                    <a:pt x="23667" y="43963"/>
                  </a:cubicBezTo>
                  <a:cubicBezTo>
                    <a:pt x="28856" y="40498"/>
                    <a:pt x="32685" y="37883"/>
                    <a:pt x="36514" y="35327"/>
                  </a:cubicBezTo>
                  <a:cubicBezTo>
                    <a:pt x="52384" y="24929"/>
                    <a:pt x="64676" y="30213"/>
                    <a:pt x="69865" y="50270"/>
                  </a:cubicBezTo>
                  <a:cubicBezTo>
                    <a:pt x="71680" y="57259"/>
                    <a:pt x="73493" y="65043"/>
                    <a:pt x="72384" y="71862"/>
                  </a:cubicBezTo>
                  <a:cubicBezTo>
                    <a:pt x="71528" y="77316"/>
                    <a:pt x="66792" y="84702"/>
                    <a:pt x="62661" y="85839"/>
                  </a:cubicBezTo>
                  <a:cubicBezTo>
                    <a:pt x="59135" y="86805"/>
                    <a:pt x="53189" y="80725"/>
                    <a:pt x="49865" y="76236"/>
                  </a:cubicBezTo>
                  <a:cubicBezTo>
                    <a:pt x="47346" y="72827"/>
                    <a:pt x="47245" y="67145"/>
                    <a:pt x="45531" y="60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78A4126-0547-B0A0-C883-8E0DF4894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201" y="4615030"/>
              <a:ext cx="82103" cy="79545"/>
            </a:xfrm>
            <a:custGeom>
              <a:avLst/>
              <a:gdLst>
                <a:gd name="connsiteX0" fmla="*/ 21345 w 82103"/>
                <a:gd name="connsiteY0" fmla="*/ 57103 h 79545"/>
                <a:gd name="connsiteX1" fmla="*/ 2754 w 82103"/>
                <a:gd name="connsiteY1" fmla="*/ 79546 h 79545"/>
                <a:gd name="connsiteX2" fmla="*/ 286 w 82103"/>
                <a:gd name="connsiteY2" fmla="*/ 61819 h 79545"/>
                <a:gd name="connsiteX3" fmla="*/ 17768 w 82103"/>
                <a:gd name="connsiteY3" fmla="*/ 8864 h 79545"/>
                <a:gd name="connsiteX4" fmla="*/ 26937 w 82103"/>
                <a:gd name="connsiteY4" fmla="*/ 0 h 79545"/>
                <a:gd name="connsiteX5" fmla="*/ 35200 w 82103"/>
                <a:gd name="connsiteY5" fmla="*/ 12273 h 79545"/>
                <a:gd name="connsiteX6" fmla="*/ 40439 w 82103"/>
                <a:gd name="connsiteY6" fmla="*/ 51080 h 79545"/>
                <a:gd name="connsiteX7" fmla="*/ 57669 w 82103"/>
                <a:gd name="connsiteY7" fmla="*/ 23807 h 79545"/>
                <a:gd name="connsiteX8" fmla="*/ 70062 w 82103"/>
                <a:gd name="connsiteY8" fmla="*/ 10171 h 79545"/>
                <a:gd name="connsiteX9" fmla="*/ 78576 w 82103"/>
                <a:gd name="connsiteY9" fmla="*/ 29148 h 79545"/>
                <a:gd name="connsiteX10" fmla="*/ 82104 w 82103"/>
                <a:gd name="connsiteY10" fmla="*/ 63978 h 79545"/>
                <a:gd name="connsiteX11" fmla="*/ 73942 w 82103"/>
                <a:gd name="connsiteY11" fmla="*/ 66194 h 79545"/>
                <a:gd name="connsiteX12" fmla="*/ 51624 w 82103"/>
                <a:gd name="connsiteY12" fmla="*/ 68012 h 79545"/>
                <a:gd name="connsiteX13" fmla="*/ 21345 w 82103"/>
                <a:gd name="connsiteY13" fmla="*/ 57103 h 7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03" h="79545">
                  <a:moveTo>
                    <a:pt x="21345" y="57103"/>
                  </a:moveTo>
                  <a:cubicBezTo>
                    <a:pt x="14947" y="64830"/>
                    <a:pt x="10311" y="70398"/>
                    <a:pt x="2754" y="79546"/>
                  </a:cubicBezTo>
                  <a:cubicBezTo>
                    <a:pt x="1344" y="70114"/>
                    <a:pt x="-772" y="65341"/>
                    <a:pt x="286" y="61819"/>
                  </a:cubicBezTo>
                  <a:cubicBezTo>
                    <a:pt x="5576" y="43978"/>
                    <a:pt x="11369" y="26250"/>
                    <a:pt x="17768" y="8864"/>
                  </a:cubicBezTo>
                  <a:cubicBezTo>
                    <a:pt x="19128" y="5114"/>
                    <a:pt x="23814" y="2955"/>
                    <a:pt x="26937" y="0"/>
                  </a:cubicBezTo>
                  <a:cubicBezTo>
                    <a:pt x="29809" y="4091"/>
                    <a:pt x="34292" y="7727"/>
                    <a:pt x="35200" y="12273"/>
                  </a:cubicBezTo>
                  <a:cubicBezTo>
                    <a:pt x="37719" y="24546"/>
                    <a:pt x="38676" y="37273"/>
                    <a:pt x="40439" y="51080"/>
                  </a:cubicBezTo>
                  <a:cubicBezTo>
                    <a:pt x="53991" y="44944"/>
                    <a:pt x="55502" y="34034"/>
                    <a:pt x="57669" y="23807"/>
                  </a:cubicBezTo>
                  <a:cubicBezTo>
                    <a:pt x="59281" y="16193"/>
                    <a:pt x="61548" y="8523"/>
                    <a:pt x="70062" y="10171"/>
                  </a:cubicBezTo>
                  <a:cubicBezTo>
                    <a:pt x="79534" y="11989"/>
                    <a:pt x="79030" y="19886"/>
                    <a:pt x="78576" y="29148"/>
                  </a:cubicBezTo>
                  <a:cubicBezTo>
                    <a:pt x="78073" y="40000"/>
                    <a:pt x="80643" y="51080"/>
                    <a:pt x="82104" y="63978"/>
                  </a:cubicBezTo>
                  <a:cubicBezTo>
                    <a:pt x="80189" y="64546"/>
                    <a:pt x="76259" y="67330"/>
                    <a:pt x="73942" y="66194"/>
                  </a:cubicBezTo>
                  <a:cubicBezTo>
                    <a:pt x="65880" y="62160"/>
                    <a:pt x="59382" y="62784"/>
                    <a:pt x="51624" y="68012"/>
                  </a:cubicBezTo>
                  <a:cubicBezTo>
                    <a:pt x="39280" y="76250"/>
                    <a:pt x="29507" y="68978"/>
                    <a:pt x="21345" y="57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136E09B-76B4-9ECB-4306-FA368AD126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79961" y="2998031"/>
              <a:ext cx="100256" cy="69783"/>
            </a:xfrm>
            <a:custGeom>
              <a:avLst/>
              <a:gdLst>
                <a:gd name="connsiteX0" fmla="*/ 26047 w 100256"/>
                <a:gd name="connsiteY0" fmla="*/ 58693 h 69783"/>
                <a:gd name="connsiteX1" fmla="*/ 0 w 100256"/>
                <a:gd name="connsiteY1" fmla="*/ 64091 h 69783"/>
                <a:gd name="connsiteX2" fmla="*/ 7053 w 100256"/>
                <a:gd name="connsiteY2" fmla="*/ 52898 h 69783"/>
                <a:gd name="connsiteX3" fmla="*/ 21009 w 100256"/>
                <a:gd name="connsiteY3" fmla="*/ 20739 h 69783"/>
                <a:gd name="connsiteX4" fmla="*/ 22420 w 100256"/>
                <a:gd name="connsiteY4" fmla="*/ 11136 h 69783"/>
                <a:gd name="connsiteX5" fmla="*/ 32294 w 100256"/>
                <a:gd name="connsiteY5" fmla="*/ 0 h 69783"/>
                <a:gd name="connsiteX6" fmla="*/ 41715 w 100256"/>
                <a:gd name="connsiteY6" fmla="*/ 13523 h 69783"/>
                <a:gd name="connsiteX7" fmla="*/ 49524 w 100256"/>
                <a:gd name="connsiteY7" fmla="*/ 48693 h 69783"/>
                <a:gd name="connsiteX8" fmla="*/ 66653 w 100256"/>
                <a:gd name="connsiteY8" fmla="*/ 29091 h 69783"/>
                <a:gd name="connsiteX9" fmla="*/ 71591 w 100256"/>
                <a:gd name="connsiteY9" fmla="*/ 12841 h 69783"/>
                <a:gd name="connsiteX10" fmla="*/ 90634 w 100256"/>
                <a:gd name="connsiteY10" fmla="*/ 13864 h 69783"/>
                <a:gd name="connsiteX11" fmla="*/ 100257 w 100256"/>
                <a:gd name="connsiteY11" fmla="*/ 50000 h 69783"/>
                <a:gd name="connsiteX12" fmla="*/ 88216 w 100256"/>
                <a:gd name="connsiteY12" fmla="*/ 52443 h 69783"/>
                <a:gd name="connsiteX13" fmla="*/ 72850 w 100256"/>
                <a:gd name="connsiteY13" fmla="*/ 57443 h 69783"/>
                <a:gd name="connsiteX14" fmla="*/ 26047 w 100256"/>
                <a:gd name="connsiteY14" fmla="*/ 58636 h 6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256" h="69783">
                  <a:moveTo>
                    <a:pt x="26047" y="58693"/>
                  </a:moveTo>
                  <a:cubicBezTo>
                    <a:pt x="17784" y="60228"/>
                    <a:pt x="12091" y="74944"/>
                    <a:pt x="0" y="64091"/>
                  </a:cubicBezTo>
                  <a:cubicBezTo>
                    <a:pt x="2418" y="60228"/>
                    <a:pt x="4232" y="55966"/>
                    <a:pt x="7053" y="52898"/>
                  </a:cubicBezTo>
                  <a:cubicBezTo>
                    <a:pt x="15215" y="44034"/>
                    <a:pt x="21210" y="34205"/>
                    <a:pt x="21009" y="20739"/>
                  </a:cubicBezTo>
                  <a:cubicBezTo>
                    <a:pt x="21009" y="17500"/>
                    <a:pt x="20958" y="13523"/>
                    <a:pt x="22420" y="11136"/>
                  </a:cubicBezTo>
                  <a:cubicBezTo>
                    <a:pt x="25089" y="6932"/>
                    <a:pt x="28918" y="3636"/>
                    <a:pt x="32294" y="0"/>
                  </a:cubicBezTo>
                  <a:cubicBezTo>
                    <a:pt x="35619" y="4489"/>
                    <a:pt x="41866" y="9205"/>
                    <a:pt x="41715" y="13523"/>
                  </a:cubicBezTo>
                  <a:cubicBezTo>
                    <a:pt x="41110" y="26193"/>
                    <a:pt x="40909" y="37898"/>
                    <a:pt x="49524" y="48693"/>
                  </a:cubicBezTo>
                  <a:cubicBezTo>
                    <a:pt x="59751" y="46932"/>
                    <a:pt x="63328" y="37955"/>
                    <a:pt x="66653" y="29091"/>
                  </a:cubicBezTo>
                  <a:cubicBezTo>
                    <a:pt x="68618" y="23807"/>
                    <a:pt x="69172" y="17784"/>
                    <a:pt x="71591" y="12841"/>
                  </a:cubicBezTo>
                  <a:cubicBezTo>
                    <a:pt x="75923" y="3920"/>
                    <a:pt x="87409" y="4375"/>
                    <a:pt x="90634" y="13864"/>
                  </a:cubicBezTo>
                  <a:cubicBezTo>
                    <a:pt x="94463" y="25057"/>
                    <a:pt x="96831" y="36875"/>
                    <a:pt x="100257" y="50000"/>
                  </a:cubicBezTo>
                  <a:cubicBezTo>
                    <a:pt x="95974" y="51023"/>
                    <a:pt x="91491" y="53693"/>
                    <a:pt x="88216" y="52443"/>
                  </a:cubicBezTo>
                  <a:cubicBezTo>
                    <a:pt x="81415" y="49830"/>
                    <a:pt x="77737" y="53182"/>
                    <a:pt x="72850" y="57443"/>
                  </a:cubicBezTo>
                  <a:cubicBezTo>
                    <a:pt x="54310" y="73750"/>
                    <a:pt x="46753" y="73637"/>
                    <a:pt x="26047" y="58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D24D834-CDB8-DBD2-92FC-8725252709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53121" y="2231115"/>
              <a:ext cx="70914" cy="83047"/>
            </a:xfrm>
            <a:custGeom>
              <a:avLst/>
              <a:gdLst>
                <a:gd name="connsiteX0" fmla="*/ 33966 w 70914"/>
                <a:gd name="connsiteY0" fmla="*/ 67309 h 83047"/>
                <a:gd name="connsiteX1" fmla="*/ 14620 w 70914"/>
                <a:gd name="connsiteY1" fmla="*/ 81457 h 83047"/>
                <a:gd name="connsiteX2" fmla="*/ 7416 w 70914"/>
                <a:gd name="connsiteY2" fmla="*/ 83048 h 83047"/>
                <a:gd name="connsiteX3" fmla="*/ 16383 w 70914"/>
                <a:gd name="connsiteY3" fmla="*/ 47593 h 83047"/>
                <a:gd name="connsiteX4" fmla="*/ 715 w 70914"/>
                <a:gd name="connsiteY4" fmla="*/ 18331 h 83047"/>
                <a:gd name="connsiteX5" fmla="*/ 1269 w 70914"/>
                <a:gd name="connsiteY5" fmla="*/ 2706 h 83047"/>
                <a:gd name="connsiteX6" fmla="*/ 16686 w 70914"/>
                <a:gd name="connsiteY6" fmla="*/ 6115 h 83047"/>
                <a:gd name="connsiteX7" fmla="*/ 32354 w 70914"/>
                <a:gd name="connsiteY7" fmla="*/ 26172 h 83047"/>
                <a:gd name="connsiteX8" fmla="*/ 46158 w 70914"/>
                <a:gd name="connsiteY8" fmla="*/ 10774 h 83047"/>
                <a:gd name="connsiteX9" fmla="*/ 58048 w 70914"/>
                <a:gd name="connsiteY9" fmla="*/ 433 h 83047"/>
                <a:gd name="connsiteX10" fmla="*/ 69686 w 70914"/>
                <a:gd name="connsiteY10" fmla="*/ 3615 h 83047"/>
                <a:gd name="connsiteX11" fmla="*/ 69686 w 70914"/>
                <a:gd name="connsiteY11" fmla="*/ 14809 h 83047"/>
                <a:gd name="connsiteX12" fmla="*/ 51095 w 70914"/>
                <a:gd name="connsiteY12" fmla="*/ 44979 h 83047"/>
                <a:gd name="connsiteX13" fmla="*/ 65101 w 70914"/>
                <a:gd name="connsiteY13" fmla="*/ 72195 h 83047"/>
                <a:gd name="connsiteX14" fmla="*/ 33866 w 70914"/>
                <a:gd name="connsiteY14" fmla="*/ 67195 h 8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14" h="83047">
                  <a:moveTo>
                    <a:pt x="33966" y="67309"/>
                  </a:moveTo>
                  <a:cubicBezTo>
                    <a:pt x="26863" y="72536"/>
                    <a:pt x="20867" y="77195"/>
                    <a:pt x="14620" y="81457"/>
                  </a:cubicBezTo>
                  <a:cubicBezTo>
                    <a:pt x="12907" y="82593"/>
                    <a:pt x="10439" y="82423"/>
                    <a:pt x="7416" y="83048"/>
                  </a:cubicBezTo>
                  <a:cubicBezTo>
                    <a:pt x="10" y="67707"/>
                    <a:pt x="14368" y="59525"/>
                    <a:pt x="16383" y="47593"/>
                  </a:cubicBezTo>
                  <a:cubicBezTo>
                    <a:pt x="11094" y="37990"/>
                    <a:pt x="5048" y="28615"/>
                    <a:pt x="715" y="18331"/>
                  </a:cubicBezTo>
                  <a:cubicBezTo>
                    <a:pt x="-1048" y="14183"/>
                    <a:pt x="967" y="7990"/>
                    <a:pt x="1269" y="2706"/>
                  </a:cubicBezTo>
                  <a:cubicBezTo>
                    <a:pt x="6509" y="3729"/>
                    <a:pt x="12857" y="2990"/>
                    <a:pt x="16686" y="6115"/>
                  </a:cubicBezTo>
                  <a:cubicBezTo>
                    <a:pt x="22379" y="10774"/>
                    <a:pt x="26308" y="18161"/>
                    <a:pt x="32354" y="26172"/>
                  </a:cubicBezTo>
                  <a:cubicBezTo>
                    <a:pt x="37341" y="20547"/>
                    <a:pt x="41573" y="15490"/>
                    <a:pt x="46158" y="10774"/>
                  </a:cubicBezTo>
                  <a:cubicBezTo>
                    <a:pt x="49886" y="6911"/>
                    <a:pt x="53564" y="2195"/>
                    <a:pt x="58048" y="433"/>
                  </a:cubicBezTo>
                  <a:cubicBezTo>
                    <a:pt x="61373" y="-873"/>
                    <a:pt x="66814" y="945"/>
                    <a:pt x="69686" y="3615"/>
                  </a:cubicBezTo>
                  <a:cubicBezTo>
                    <a:pt x="71399" y="5149"/>
                    <a:pt x="71247" y="11968"/>
                    <a:pt x="69686" y="14809"/>
                  </a:cubicBezTo>
                  <a:cubicBezTo>
                    <a:pt x="63993" y="25320"/>
                    <a:pt x="57292" y="35093"/>
                    <a:pt x="51095" y="44979"/>
                  </a:cubicBezTo>
                  <a:cubicBezTo>
                    <a:pt x="55831" y="54127"/>
                    <a:pt x="60315" y="62877"/>
                    <a:pt x="65101" y="72195"/>
                  </a:cubicBezTo>
                  <a:cubicBezTo>
                    <a:pt x="51649" y="81854"/>
                    <a:pt x="44042" y="69752"/>
                    <a:pt x="33866" y="67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8811B8C-BFDE-2E91-AC04-B7887444F2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36231" y="240224"/>
              <a:ext cx="78341" cy="74756"/>
            </a:xfrm>
            <a:custGeom>
              <a:avLst/>
              <a:gdLst>
                <a:gd name="connsiteX0" fmla="*/ 75906 w 78341"/>
                <a:gd name="connsiteY0" fmla="*/ 66482 h 74756"/>
                <a:gd name="connsiteX1" fmla="*/ 58777 w 78341"/>
                <a:gd name="connsiteY1" fmla="*/ 56255 h 74756"/>
                <a:gd name="connsiteX2" fmla="*/ 52480 w 78341"/>
                <a:gd name="connsiteY2" fmla="*/ 61709 h 74756"/>
                <a:gd name="connsiteX3" fmla="*/ 16356 w 78341"/>
                <a:gd name="connsiteY3" fmla="*/ 73812 h 74756"/>
                <a:gd name="connsiteX4" fmla="*/ 185 w 78341"/>
                <a:gd name="connsiteY4" fmla="*/ 49152 h 74756"/>
                <a:gd name="connsiteX5" fmla="*/ 46584 w 78341"/>
                <a:gd name="connsiteY5" fmla="*/ 19834 h 74756"/>
                <a:gd name="connsiteX6" fmla="*/ 49305 w 78341"/>
                <a:gd name="connsiteY6" fmla="*/ 16538 h 74756"/>
                <a:gd name="connsiteX7" fmla="*/ 58424 w 78341"/>
                <a:gd name="connsiteY7" fmla="*/ 4 h 74756"/>
                <a:gd name="connsiteX8" fmla="*/ 69760 w 78341"/>
                <a:gd name="connsiteY8" fmla="*/ 15573 h 74756"/>
                <a:gd name="connsiteX9" fmla="*/ 78173 w 78341"/>
                <a:gd name="connsiteY9" fmla="*/ 51084 h 74756"/>
                <a:gd name="connsiteX10" fmla="*/ 75856 w 78341"/>
                <a:gd name="connsiteY10" fmla="*/ 66425 h 74756"/>
                <a:gd name="connsiteX11" fmla="*/ 45024 w 78341"/>
                <a:gd name="connsiteY11" fmla="*/ 38641 h 74756"/>
                <a:gd name="connsiteX12" fmla="*/ 21798 w 78341"/>
                <a:gd name="connsiteY12" fmla="*/ 55857 h 74756"/>
                <a:gd name="connsiteX13" fmla="*/ 45024 w 78341"/>
                <a:gd name="connsiteY13" fmla="*/ 38641 h 7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41" h="74756">
                  <a:moveTo>
                    <a:pt x="75906" y="66482"/>
                  </a:moveTo>
                  <a:cubicBezTo>
                    <a:pt x="69256" y="62505"/>
                    <a:pt x="64419" y="59607"/>
                    <a:pt x="58777" y="56255"/>
                  </a:cubicBezTo>
                  <a:cubicBezTo>
                    <a:pt x="56913" y="57846"/>
                    <a:pt x="54595" y="59607"/>
                    <a:pt x="52480" y="61709"/>
                  </a:cubicBezTo>
                  <a:cubicBezTo>
                    <a:pt x="42101" y="72164"/>
                    <a:pt x="30211" y="76937"/>
                    <a:pt x="16356" y="73812"/>
                  </a:cubicBezTo>
                  <a:cubicBezTo>
                    <a:pt x="4568" y="71141"/>
                    <a:pt x="-1125" y="62618"/>
                    <a:pt x="185" y="49152"/>
                  </a:cubicBezTo>
                  <a:cubicBezTo>
                    <a:pt x="2402" y="26936"/>
                    <a:pt x="20035" y="6197"/>
                    <a:pt x="46584" y="19834"/>
                  </a:cubicBezTo>
                  <a:cubicBezTo>
                    <a:pt x="47492" y="18754"/>
                    <a:pt x="49054" y="17845"/>
                    <a:pt x="49305" y="16538"/>
                  </a:cubicBezTo>
                  <a:cubicBezTo>
                    <a:pt x="50666" y="9720"/>
                    <a:pt x="49054" y="232"/>
                    <a:pt x="58424" y="4"/>
                  </a:cubicBezTo>
                  <a:cubicBezTo>
                    <a:pt x="66989" y="-223"/>
                    <a:pt x="67947" y="8698"/>
                    <a:pt x="69760" y="15573"/>
                  </a:cubicBezTo>
                  <a:cubicBezTo>
                    <a:pt x="72834" y="27334"/>
                    <a:pt x="75956" y="39095"/>
                    <a:pt x="78173" y="51084"/>
                  </a:cubicBezTo>
                  <a:cubicBezTo>
                    <a:pt x="78929" y="55118"/>
                    <a:pt x="76964" y="59777"/>
                    <a:pt x="75856" y="66425"/>
                  </a:cubicBezTo>
                  <a:close/>
                  <a:moveTo>
                    <a:pt x="45024" y="38641"/>
                  </a:moveTo>
                  <a:cubicBezTo>
                    <a:pt x="23713" y="33925"/>
                    <a:pt x="23410" y="34152"/>
                    <a:pt x="21798" y="55857"/>
                  </a:cubicBezTo>
                  <a:cubicBezTo>
                    <a:pt x="33989" y="59152"/>
                    <a:pt x="40036" y="51539"/>
                    <a:pt x="45024" y="386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95E191A-8ABC-A914-AEBE-BA655A7278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7932" y="6227364"/>
              <a:ext cx="78876" cy="77866"/>
            </a:xfrm>
            <a:custGeom>
              <a:avLst/>
              <a:gdLst>
                <a:gd name="connsiteX0" fmla="*/ 78826 w 78876"/>
                <a:gd name="connsiteY0" fmla="*/ 72052 h 77866"/>
                <a:gd name="connsiteX1" fmla="*/ 50613 w 78876"/>
                <a:gd name="connsiteY1" fmla="*/ 50802 h 77866"/>
                <a:gd name="connsiteX2" fmla="*/ 29958 w 78876"/>
                <a:gd name="connsiteY2" fmla="*/ 71484 h 77866"/>
                <a:gd name="connsiteX3" fmla="*/ 5876 w 78876"/>
                <a:gd name="connsiteY3" fmla="*/ 73643 h 77866"/>
                <a:gd name="connsiteX4" fmla="*/ 2601 w 78876"/>
                <a:gd name="connsiteY4" fmla="*/ 48700 h 77866"/>
                <a:gd name="connsiteX5" fmla="*/ 26330 w 78876"/>
                <a:gd name="connsiteY5" fmla="*/ 8018 h 77866"/>
                <a:gd name="connsiteX6" fmla="*/ 65980 w 78876"/>
                <a:gd name="connsiteY6" fmla="*/ 21086 h 77866"/>
                <a:gd name="connsiteX7" fmla="*/ 78877 w 78876"/>
                <a:gd name="connsiteY7" fmla="*/ 72052 h 77866"/>
                <a:gd name="connsiteX8" fmla="*/ 44013 w 78876"/>
                <a:gd name="connsiteY8" fmla="*/ 25802 h 77866"/>
                <a:gd name="connsiteX9" fmla="*/ 39731 w 78876"/>
                <a:gd name="connsiteY9" fmla="*/ 21825 h 77866"/>
                <a:gd name="connsiteX10" fmla="*/ 26129 w 78876"/>
                <a:gd name="connsiteY10" fmla="*/ 54438 h 77866"/>
                <a:gd name="connsiteX11" fmla="*/ 44013 w 78876"/>
                <a:gd name="connsiteY11" fmla="*/ 25802 h 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876" h="77866">
                  <a:moveTo>
                    <a:pt x="78826" y="72052"/>
                  </a:moveTo>
                  <a:cubicBezTo>
                    <a:pt x="62453" y="75802"/>
                    <a:pt x="58422" y="61257"/>
                    <a:pt x="50613" y="50802"/>
                  </a:cubicBezTo>
                  <a:cubicBezTo>
                    <a:pt x="43661" y="57847"/>
                    <a:pt x="37262" y="65348"/>
                    <a:pt x="29958" y="71484"/>
                  </a:cubicBezTo>
                  <a:cubicBezTo>
                    <a:pt x="22652" y="77621"/>
                    <a:pt x="13785" y="81087"/>
                    <a:pt x="5876" y="73643"/>
                  </a:cubicBezTo>
                  <a:cubicBezTo>
                    <a:pt x="-1026" y="67109"/>
                    <a:pt x="-1480" y="56996"/>
                    <a:pt x="2601" y="48700"/>
                  </a:cubicBezTo>
                  <a:cubicBezTo>
                    <a:pt x="9604" y="34495"/>
                    <a:pt x="16506" y="19552"/>
                    <a:pt x="26330" y="8018"/>
                  </a:cubicBezTo>
                  <a:cubicBezTo>
                    <a:pt x="39379" y="-7266"/>
                    <a:pt x="60387" y="518"/>
                    <a:pt x="65980" y="21086"/>
                  </a:cubicBezTo>
                  <a:cubicBezTo>
                    <a:pt x="70363" y="37279"/>
                    <a:pt x="74241" y="53700"/>
                    <a:pt x="78877" y="72052"/>
                  </a:cubicBezTo>
                  <a:close/>
                  <a:moveTo>
                    <a:pt x="44013" y="25802"/>
                  </a:moveTo>
                  <a:cubicBezTo>
                    <a:pt x="42603" y="24495"/>
                    <a:pt x="41192" y="23131"/>
                    <a:pt x="39731" y="21825"/>
                  </a:cubicBezTo>
                  <a:cubicBezTo>
                    <a:pt x="30663" y="29552"/>
                    <a:pt x="24869" y="39495"/>
                    <a:pt x="26129" y="54438"/>
                  </a:cubicBezTo>
                  <a:cubicBezTo>
                    <a:pt x="32073" y="44893"/>
                    <a:pt x="38069" y="35347"/>
                    <a:pt x="44013" y="2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25ADCF3-97D9-C24A-17F4-1D7732401C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24402" y="727845"/>
              <a:ext cx="41750" cy="165682"/>
            </a:xfrm>
            <a:custGeom>
              <a:avLst/>
              <a:gdLst>
                <a:gd name="connsiteX0" fmla="*/ 50 w 41750"/>
                <a:gd name="connsiteY0" fmla="*/ 165683 h 165682"/>
                <a:gd name="connsiteX1" fmla="*/ 7003 w 41750"/>
                <a:gd name="connsiteY1" fmla="*/ 141308 h 165682"/>
                <a:gd name="connsiteX2" fmla="*/ 19598 w 41750"/>
                <a:gd name="connsiteY2" fmla="*/ 64262 h 165682"/>
                <a:gd name="connsiteX3" fmla="*/ 7003 w 41750"/>
                <a:gd name="connsiteY3" fmla="*/ 20284 h 165682"/>
                <a:gd name="connsiteX4" fmla="*/ 3728 w 41750"/>
                <a:gd name="connsiteY4" fmla="*/ 3693 h 165682"/>
                <a:gd name="connsiteX5" fmla="*/ 20606 w 41750"/>
                <a:gd name="connsiteY5" fmla="*/ 6761 h 165682"/>
                <a:gd name="connsiteX6" fmla="*/ 35821 w 41750"/>
                <a:gd name="connsiteY6" fmla="*/ 33239 h 165682"/>
                <a:gd name="connsiteX7" fmla="*/ 28566 w 41750"/>
                <a:gd name="connsiteY7" fmla="*/ 141535 h 165682"/>
                <a:gd name="connsiteX8" fmla="*/ 0 w 41750"/>
                <a:gd name="connsiteY8" fmla="*/ 165683 h 16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50" h="165682">
                  <a:moveTo>
                    <a:pt x="50" y="165683"/>
                  </a:moveTo>
                  <a:cubicBezTo>
                    <a:pt x="2318" y="157558"/>
                    <a:pt x="4031" y="149092"/>
                    <a:pt x="7003" y="141308"/>
                  </a:cubicBezTo>
                  <a:cubicBezTo>
                    <a:pt x="16374" y="116648"/>
                    <a:pt x="21059" y="91194"/>
                    <a:pt x="19598" y="64262"/>
                  </a:cubicBezTo>
                  <a:cubicBezTo>
                    <a:pt x="18742" y="48296"/>
                    <a:pt x="15769" y="33580"/>
                    <a:pt x="7003" y="20284"/>
                  </a:cubicBezTo>
                  <a:cubicBezTo>
                    <a:pt x="4132" y="15966"/>
                    <a:pt x="1713" y="6477"/>
                    <a:pt x="3728" y="3693"/>
                  </a:cubicBezTo>
                  <a:cubicBezTo>
                    <a:pt x="9119" y="-3637"/>
                    <a:pt x="16424" y="1307"/>
                    <a:pt x="20606" y="6761"/>
                  </a:cubicBezTo>
                  <a:cubicBezTo>
                    <a:pt x="26651" y="14716"/>
                    <a:pt x="33302" y="23523"/>
                    <a:pt x="35821" y="33239"/>
                  </a:cubicBezTo>
                  <a:cubicBezTo>
                    <a:pt x="45342" y="70057"/>
                    <a:pt x="43730" y="106591"/>
                    <a:pt x="28566" y="141535"/>
                  </a:cubicBezTo>
                  <a:cubicBezTo>
                    <a:pt x="23427" y="153353"/>
                    <a:pt x="16928" y="164092"/>
                    <a:pt x="0" y="1656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D54C5A8-7D57-FFA4-4EA3-7005266C6C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65517" y="2134706"/>
              <a:ext cx="59886" cy="101672"/>
            </a:xfrm>
            <a:custGeom>
              <a:avLst/>
              <a:gdLst>
                <a:gd name="connsiteX0" fmla="*/ 36608 w 59886"/>
                <a:gd name="connsiteY0" fmla="*/ 43263 h 101672"/>
                <a:gd name="connsiteX1" fmla="*/ 536 w 59886"/>
                <a:gd name="connsiteY1" fmla="*/ 79059 h 101672"/>
                <a:gd name="connsiteX2" fmla="*/ 788 w 59886"/>
                <a:gd name="connsiteY2" fmla="*/ 65081 h 101672"/>
                <a:gd name="connsiteX3" fmla="*/ 26029 w 59886"/>
                <a:gd name="connsiteY3" fmla="*/ 13092 h 101672"/>
                <a:gd name="connsiteX4" fmla="*/ 45174 w 59886"/>
                <a:gd name="connsiteY4" fmla="*/ 422 h 101672"/>
                <a:gd name="connsiteX5" fmla="*/ 57517 w 59886"/>
                <a:gd name="connsiteY5" fmla="*/ 18604 h 101672"/>
                <a:gd name="connsiteX6" fmla="*/ 59884 w 59886"/>
                <a:gd name="connsiteY6" fmla="*/ 84911 h 101672"/>
                <a:gd name="connsiteX7" fmla="*/ 57113 w 59886"/>
                <a:gd name="connsiteY7" fmla="*/ 94002 h 101672"/>
                <a:gd name="connsiteX8" fmla="*/ 45022 w 59886"/>
                <a:gd name="connsiteY8" fmla="*/ 101672 h 101672"/>
                <a:gd name="connsiteX9" fmla="*/ 37112 w 59886"/>
                <a:gd name="connsiteY9" fmla="*/ 91672 h 101672"/>
                <a:gd name="connsiteX10" fmla="*/ 36658 w 59886"/>
                <a:gd name="connsiteY10" fmla="*/ 69627 h 101672"/>
                <a:gd name="connsiteX11" fmla="*/ 36658 w 59886"/>
                <a:gd name="connsiteY11" fmla="*/ 43206 h 10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86" h="101672">
                  <a:moveTo>
                    <a:pt x="36608" y="43263"/>
                  </a:moveTo>
                  <a:cubicBezTo>
                    <a:pt x="20436" y="64246"/>
                    <a:pt x="8396" y="76178"/>
                    <a:pt x="536" y="79059"/>
                  </a:cubicBezTo>
                  <a:cubicBezTo>
                    <a:pt x="536" y="73945"/>
                    <a:pt x="-824" y="68661"/>
                    <a:pt x="788" y="65081"/>
                  </a:cubicBezTo>
                  <a:cubicBezTo>
                    <a:pt x="8748" y="47524"/>
                    <a:pt x="17514" y="30365"/>
                    <a:pt x="26029" y="13092"/>
                  </a:cubicBezTo>
                  <a:cubicBezTo>
                    <a:pt x="30210" y="4683"/>
                    <a:pt x="35550" y="-1737"/>
                    <a:pt x="45174" y="422"/>
                  </a:cubicBezTo>
                  <a:cubicBezTo>
                    <a:pt x="53889" y="2410"/>
                    <a:pt x="57012" y="10195"/>
                    <a:pt x="57517" y="18604"/>
                  </a:cubicBezTo>
                  <a:cubicBezTo>
                    <a:pt x="58826" y="40649"/>
                    <a:pt x="59380" y="62809"/>
                    <a:pt x="59884" y="84911"/>
                  </a:cubicBezTo>
                  <a:cubicBezTo>
                    <a:pt x="59935" y="87979"/>
                    <a:pt x="59028" y="92127"/>
                    <a:pt x="57113" y="94002"/>
                  </a:cubicBezTo>
                  <a:cubicBezTo>
                    <a:pt x="53637" y="97468"/>
                    <a:pt x="49153" y="101502"/>
                    <a:pt x="45022" y="101672"/>
                  </a:cubicBezTo>
                  <a:cubicBezTo>
                    <a:pt x="42352" y="101729"/>
                    <a:pt x="37868" y="95650"/>
                    <a:pt x="37112" y="91672"/>
                  </a:cubicBezTo>
                  <a:cubicBezTo>
                    <a:pt x="35802" y="84627"/>
                    <a:pt x="36658" y="77013"/>
                    <a:pt x="36658" y="69627"/>
                  </a:cubicBezTo>
                  <a:cubicBezTo>
                    <a:pt x="36658" y="60820"/>
                    <a:pt x="36658" y="52013"/>
                    <a:pt x="36658" y="432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6C03627-0447-7363-C15A-3306492EEA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7569" y="3849670"/>
              <a:ext cx="66294" cy="89869"/>
            </a:xfrm>
            <a:custGeom>
              <a:avLst/>
              <a:gdLst>
                <a:gd name="connsiteX0" fmla="*/ 62363 w 66294"/>
                <a:gd name="connsiteY0" fmla="*/ 85356 h 89869"/>
                <a:gd name="connsiteX1" fmla="*/ 38885 w 66294"/>
                <a:gd name="connsiteY1" fmla="*/ 53765 h 89869"/>
                <a:gd name="connsiteX2" fmla="*/ 27651 w 66294"/>
                <a:gd name="connsiteY2" fmla="*/ 76776 h 89869"/>
                <a:gd name="connsiteX3" fmla="*/ 8909 w 66294"/>
                <a:gd name="connsiteY3" fmla="*/ 88594 h 89869"/>
                <a:gd name="connsiteX4" fmla="*/ 344 w 66294"/>
                <a:gd name="connsiteY4" fmla="*/ 71208 h 89869"/>
                <a:gd name="connsiteX5" fmla="*/ 1100 w 66294"/>
                <a:gd name="connsiteY5" fmla="*/ 12116 h 89869"/>
                <a:gd name="connsiteX6" fmla="*/ 11983 w 66294"/>
                <a:gd name="connsiteY6" fmla="*/ 469 h 89869"/>
                <a:gd name="connsiteX7" fmla="*/ 18834 w 66294"/>
                <a:gd name="connsiteY7" fmla="*/ 13367 h 89869"/>
                <a:gd name="connsiteX8" fmla="*/ 19137 w 66294"/>
                <a:gd name="connsiteY8" fmla="*/ 35185 h 89869"/>
                <a:gd name="connsiteX9" fmla="*/ 24275 w 66294"/>
                <a:gd name="connsiteY9" fmla="*/ 35810 h 89869"/>
                <a:gd name="connsiteX10" fmla="*/ 61809 w 66294"/>
                <a:gd name="connsiteY10" fmla="*/ 48140 h 89869"/>
                <a:gd name="connsiteX11" fmla="*/ 62413 w 66294"/>
                <a:gd name="connsiteY11" fmla="*/ 85356 h 8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94" h="89869">
                  <a:moveTo>
                    <a:pt x="62363" y="85356"/>
                  </a:moveTo>
                  <a:cubicBezTo>
                    <a:pt x="45284" y="83424"/>
                    <a:pt x="48206" y="65469"/>
                    <a:pt x="38885" y="53765"/>
                  </a:cubicBezTo>
                  <a:cubicBezTo>
                    <a:pt x="34855" y="62003"/>
                    <a:pt x="30976" y="69219"/>
                    <a:pt x="27651" y="76776"/>
                  </a:cubicBezTo>
                  <a:cubicBezTo>
                    <a:pt x="23670" y="85810"/>
                    <a:pt x="17575" y="92856"/>
                    <a:pt x="8909" y="88594"/>
                  </a:cubicBezTo>
                  <a:cubicBezTo>
                    <a:pt x="4526" y="86378"/>
                    <a:pt x="597" y="77344"/>
                    <a:pt x="344" y="71208"/>
                  </a:cubicBezTo>
                  <a:cubicBezTo>
                    <a:pt x="-461" y="51549"/>
                    <a:pt x="294" y="31776"/>
                    <a:pt x="1100" y="12116"/>
                  </a:cubicBezTo>
                  <a:cubicBezTo>
                    <a:pt x="1403" y="5242"/>
                    <a:pt x="4778" y="-1918"/>
                    <a:pt x="11983" y="469"/>
                  </a:cubicBezTo>
                  <a:cubicBezTo>
                    <a:pt x="15207" y="1548"/>
                    <a:pt x="18028" y="8594"/>
                    <a:pt x="18834" y="13367"/>
                  </a:cubicBezTo>
                  <a:cubicBezTo>
                    <a:pt x="19993" y="20469"/>
                    <a:pt x="19137" y="28026"/>
                    <a:pt x="19137" y="35185"/>
                  </a:cubicBezTo>
                  <a:cubicBezTo>
                    <a:pt x="21656" y="35526"/>
                    <a:pt x="23520" y="36492"/>
                    <a:pt x="24275" y="35810"/>
                  </a:cubicBezTo>
                  <a:cubicBezTo>
                    <a:pt x="44831" y="18139"/>
                    <a:pt x="54201" y="20980"/>
                    <a:pt x="61809" y="48140"/>
                  </a:cubicBezTo>
                  <a:cubicBezTo>
                    <a:pt x="64983" y="59617"/>
                    <a:pt x="69768" y="71378"/>
                    <a:pt x="62413" y="85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0F77666-EC89-E188-E28A-458222DD77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1644" y="699377"/>
              <a:ext cx="43331" cy="128687"/>
            </a:xfrm>
            <a:custGeom>
              <a:avLst/>
              <a:gdLst>
                <a:gd name="connsiteX0" fmla="*/ 19005 w 43331"/>
                <a:gd name="connsiteY0" fmla="*/ 60173 h 128687"/>
                <a:gd name="connsiteX1" fmla="*/ 1170 w 43331"/>
                <a:gd name="connsiteY1" fmla="*/ 81423 h 128687"/>
                <a:gd name="connsiteX2" fmla="*/ 415 w 43331"/>
                <a:gd name="connsiteY2" fmla="*/ 64207 h 128687"/>
                <a:gd name="connsiteX3" fmla="*/ 16083 w 43331"/>
                <a:gd name="connsiteY3" fmla="*/ 15400 h 128687"/>
                <a:gd name="connsiteX4" fmla="*/ 33314 w 43331"/>
                <a:gd name="connsiteY4" fmla="*/ 627 h 128687"/>
                <a:gd name="connsiteX5" fmla="*/ 43238 w 43331"/>
                <a:gd name="connsiteY5" fmla="*/ 23013 h 128687"/>
                <a:gd name="connsiteX6" fmla="*/ 38754 w 43331"/>
                <a:gd name="connsiteY6" fmla="*/ 94605 h 128687"/>
                <a:gd name="connsiteX7" fmla="*/ 36537 w 43331"/>
                <a:gd name="connsiteY7" fmla="*/ 116650 h 128687"/>
                <a:gd name="connsiteX8" fmla="*/ 27822 w 43331"/>
                <a:gd name="connsiteY8" fmla="*/ 128241 h 128687"/>
                <a:gd name="connsiteX9" fmla="*/ 16436 w 43331"/>
                <a:gd name="connsiteY9" fmla="*/ 116878 h 128687"/>
                <a:gd name="connsiteX10" fmla="*/ 17342 w 43331"/>
                <a:gd name="connsiteY10" fmla="*/ 80002 h 128687"/>
                <a:gd name="connsiteX11" fmla="*/ 18955 w 43331"/>
                <a:gd name="connsiteY11" fmla="*/ 60173 h 1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31" h="128687">
                  <a:moveTo>
                    <a:pt x="19005" y="60173"/>
                  </a:moveTo>
                  <a:cubicBezTo>
                    <a:pt x="12104" y="68411"/>
                    <a:pt x="7972" y="73355"/>
                    <a:pt x="1170" y="81423"/>
                  </a:cubicBezTo>
                  <a:cubicBezTo>
                    <a:pt x="718" y="72900"/>
                    <a:pt x="-693" y="68071"/>
                    <a:pt x="415" y="64207"/>
                  </a:cubicBezTo>
                  <a:cubicBezTo>
                    <a:pt x="5201" y="47786"/>
                    <a:pt x="10441" y="31479"/>
                    <a:pt x="16083" y="15400"/>
                  </a:cubicBezTo>
                  <a:cubicBezTo>
                    <a:pt x="19056" y="6991"/>
                    <a:pt x="22885" y="-2555"/>
                    <a:pt x="33314" y="627"/>
                  </a:cubicBezTo>
                  <a:cubicBezTo>
                    <a:pt x="43137" y="3638"/>
                    <a:pt x="43642" y="13979"/>
                    <a:pt x="43238" y="23013"/>
                  </a:cubicBezTo>
                  <a:cubicBezTo>
                    <a:pt x="42181" y="46877"/>
                    <a:pt x="40366" y="70741"/>
                    <a:pt x="38754" y="94605"/>
                  </a:cubicBezTo>
                  <a:cubicBezTo>
                    <a:pt x="38251" y="101991"/>
                    <a:pt x="38452" y="109719"/>
                    <a:pt x="36537" y="116650"/>
                  </a:cubicBezTo>
                  <a:cubicBezTo>
                    <a:pt x="35278" y="121253"/>
                    <a:pt x="31499" y="127048"/>
                    <a:pt x="27822" y="128241"/>
                  </a:cubicBezTo>
                  <a:cubicBezTo>
                    <a:pt x="20719" y="130514"/>
                    <a:pt x="16738" y="123696"/>
                    <a:pt x="16436" y="116878"/>
                  </a:cubicBezTo>
                  <a:cubicBezTo>
                    <a:pt x="15933" y="104605"/>
                    <a:pt x="16890" y="92275"/>
                    <a:pt x="17342" y="80002"/>
                  </a:cubicBezTo>
                  <a:cubicBezTo>
                    <a:pt x="17544" y="75116"/>
                    <a:pt x="18099" y="70230"/>
                    <a:pt x="18955" y="601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635960FE-A427-0E71-3F05-90728ED9F9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69234" y="2173193"/>
              <a:ext cx="60808" cy="111324"/>
            </a:xfrm>
            <a:custGeom>
              <a:avLst/>
              <a:gdLst>
                <a:gd name="connsiteX0" fmla="*/ 50 w 60808"/>
                <a:gd name="connsiteY0" fmla="*/ 27332 h 111324"/>
                <a:gd name="connsiteX1" fmla="*/ 29674 w 60808"/>
                <a:gd name="connsiteY1" fmla="*/ 2 h 111324"/>
                <a:gd name="connsiteX2" fmla="*/ 55720 w 60808"/>
                <a:gd name="connsiteY2" fmla="*/ 26821 h 111324"/>
                <a:gd name="connsiteX3" fmla="*/ 48063 w 60808"/>
                <a:gd name="connsiteY3" fmla="*/ 57105 h 111324"/>
                <a:gd name="connsiteX4" fmla="*/ 31941 w 60808"/>
                <a:gd name="connsiteY4" fmla="*/ 85855 h 111324"/>
                <a:gd name="connsiteX5" fmla="*/ 60809 w 60808"/>
                <a:gd name="connsiteY5" fmla="*/ 102389 h 111324"/>
                <a:gd name="connsiteX6" fmla="*/ 19044 w 60808"/>
                <a:gd name="connsiteY6" fmla="*/ 106707 h 111324"/>
                <a:gd name="connsiteX7" fmla="*/ 10681 w 60808"/>
                <a:gd name="connsiteY7" fmla="*/ 77559 h 111324"/>
                <a:gd name="connsiteX8" fmla="*/ 26147 w 60808"/>
                <a:gd name="connsiteY8" fmla="*/ 50684 h 111324"/>
                <a:gd name="connsiteX9" fmla="*/ 33553 w 60808"/>
                <a:gd name="connsiteY9" fmla="*/ 21025 h 111324"/>
                <a:gd name="connsiteX10" fmla="*/ 0 w 60808"/>
                <a:gd name="connsiteY10" fmla="*/ 27332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08" h="111324">
                  <a:moveTo>
                    <a:pt x="50" y="27332"/>
                  </a:moveTo>
                  <a:cubicBezTo>
                    <a:pt x="2166" y="9718"/>
                    <a:pt x="13250" y="-168"/>
                    <a:pt x="29674" y="2"/>
                  </a:cubicBezTo>
                  <a:cubicBezTo>
                    <a:pt x="44385" y="116"/>
                    <a:pt x="56325" y="11082"/>
                    <a:pt x="55720" y="26821"/>
                  </a:cubicBezTo>
                  <a:cubicBezTo>
                    <a:pt x="55368" y="37048"/>
                    <a:pt x="51942" y="47616"/>
                    <a:pt x="48063" y="57105"/>
                  </a:cubicBezTo>
                  <a:cubicBezTo>
                    <a:pt x="44184" y="66707"/>
                    <a:pt x="38087" y="75116"/>
                    <a:pt x="31941" y="85855"/>
                  </a:cubicBezTo>
                  <a:cubicBezTo>
                    <a:pt x="41060" y="91082"/>
                    <a:pt x="49423" y="95855"/>
                    <a:pt x="60809" y="102389"/>
                  </a:cubicBezTo>
                  <a:cubicBezTo>
                    <a:pt x="45241" y="113355"/>
                    <a:pt x="32193" y="113526"/>
                    <a:pt x="19044" y="106707"/>
                  </a:cubicBezTo>
                  <a:cubicBezTo>
                    <a:pt x="8716" y="101366"/>
                    <a:pt x="5240" y="89889"/>
                    <a:pt x="10681" y="77559"/>
                  </a:cubicBezTo>
                  <a:cubicBezTo>
                    <a:pt x="14862" y="68071"/>
                    <a:pt x="21009" y="59662"/>
                    <a:pt x="26147" y="50684"/>
                  </a:cubicBezTo>
                  <a:cubicBezTo>
                    <a:pt x="31235" y="41821"/>
                    <a:pt x="37684" y="33298"/>
                    <a:pt x="33553" y="21025"/>
                  </a:cubicBezTo>
                  <a:cubicBezTo>
                    <a:pt x="20857" y="11252"/>
                    <a:pt x="13552" y="33241"/>
                    <a:pt x="0" y="273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F617CDC-6429-2DC5-391E-B4D1E8F5D2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52631" y="6215238"/>
              <a:ext cx="62001" cy="105592"/>
            </a:xfrm>
            <a:custGeom>
              <a:avLst/>
              <a:gdLst>
                <a:gd name="connsiteX0" fmla="*/ 23964 w 62001"/>
                <a:gd name="connsiteY0" fmla="*/ 59121 h 105592"/>
                <a:gd name="connsiteX1" fmla="*/ 26282 w 62001"/>
                <a:gd name="connsiteY1" fmla="*/ 79973 h 105592"/>
                <a:gd name="connsiteX2" fmla="*/ 28297 w 62001"/>
                <a:gd name="connsiteY2" fmla="*/ 96792 h 105592"/>
                <a:gd name="connsiteX3" fmla="*/ 21848 w 62001"/>
                <a:gd name="connsiteY3" fmla="*/ 105428 h 105592"/>
                <a:gd name="connsiteX4" fmla="*/ 12629 w 62001"/>
                <a:gd name="connsiteY4" fmla="*/ 101451 h 105592"/>
                <a:gd name="connsiteX5" fmla="*/ 6533 w 62001"/>
                <a:gd name="connsiteY5" fmla="*/ 16507 h 105592"/>
                <a:gd name="connsiteX6" fmla="*/ 56459 w 62001"/>
                <a:gd name="connsiteY6" fmla="*/ 9859 h 105592"/>
                <a:gd name="connsiteX7" fmla="*/ 55603 w 62001"/>
                <a:gd name="connsiteY7" fmla="*/ 38155 h 105592"/>
                <a:gd name="connsiteX8" fmla="*/ 23964 w 62001"/>
                <a:gd name="connsiteY8" fmla="*/ 59121 h 105592"/>
                <a:gd name="connsiteX9" fmla="*/ 43965 w 62001"/>
                <a:gd name="connsiteY9" fmla="*/ 22928 h 105592"/>
                <a:gd name="connsiteX10" fmla="*/ 23259 w 62001"/>
                <a:gd name="connsiteY10" fmla="*/ 33041 h 105592"/>
                <a:gd name="connsiteX11" fmla="*/ 32882 w 62001"/>
                <a:gd name="connsiteY11" fmla="*/ 31962 h 105592"/>
                <a:gd name="connsiteX12" fmla="*/ 43965 w 62001"/>
                <a:gd name="connsiteY12" fmla="*/ 22928 h 10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01" h="105592">
                  <a:moveTo>
                    <a:pt x="23964" y="59121"/>
                  </a:moveTo>
                  <a:cubicBezTo>
                    <a:pt x="24518" y="64348"/>
                    <a:pt x="25325" y="72189"/>
                    <a:pt x="26282" y="79973"/>
                  </a:cubicBezTo>
                  <a:cubicBezTo>
                    <a:pt x="26987" y="85598"/>
                    <a:pt x="28801" y="91337"/>
                    <a:pt x="28297" y="96792"/>
                  </a:cubicBezTo>
                  <a:cubicBezTo>
                    <a:pt x="27995" y="100030"/>
                    <a:pt x="24619" y="104576"/>
                    <a:pt x="21848" y="105428"/>
                  </a:cubicBezTo>
                  <a:cubicBezTo>
                    <a:pt x="19228" y="106223"/>
                    <a:pt x="14695" y="104008"/>
                    <a:pt x="12629" y="101451"/>
                  </a:cubicBezTo>
                  <a:cubicBezTo>
                    <a:pt x="-1175" y="84348"/>
                    <a:pt x="-4349" y="36052"/>
                    <a:pt x="6533" y="16507"/>
                  </a:cubicBezTo>
                  <a:cubicBezTo>
                    <a:pt x="17062" y="-2357"/>
                    <a:pt x="42353" y="-5709"/>
                    <a:pt x="56459" y="9859"/>
                  </a:cubicBezTo>
                  <a:cubicBezTo>
                    <a:pt x="63664" y="17814"/>
                    <a:pt x="64319" y="29802"/>
                    <a:pt x="55603" y="38155"/>
                  </a:cubicBezTo>
                  <a:cubicBezTo>
                    <a:pt x="47543" y="45825"/>
                    <a:pt x="37265" y="50541"/>
                    <a:pt x="23964" y="59121"/>
                  </a:cubicBezTo>
                  <a:close/>
                  <a:moveTo>
                    <a:pt x="43965" y="22928"/>
                  </a:moveTo>
                  <a:cubicBezTo>
                    <a:pt x="30161" y="14973"/>
                    <a:pt x="25526" y="19291"/>
                    <a:pt x="23259" y="33041"/>
                  </a:cubicBezTo>
                  <a:cubicBezTo>
                    <a:pt x="27642" y="32643"/>
                    <a:pt x="30614" y="33155"/>
                    <a:pt x="32882" y="31962"/>
                  </a:cubicBezTo>
                  <a:cubicBezTo>
                    <a:pt x="35955" y="30371"/>
                    <a:pt x="38524" y="27473"/>
                    <a:pt x="43965" y="229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5F2C17C7-4774-2184-4355-AF19882BC1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43200" y="6230333"/>
              <a:ext cx="75788" cy="91995"/>
            </a:xfrm>
            <a:custGeom>
              <a:avLst/>
              <a:gdLst>
                <a:gd name="connsiteX0" fmla="*/ 43230 w 75788"/>
                <a:gd name="connsiteY0" fmla="*/ 54027 h 91995"/>
                <a:gd name="connsiteX1" fmla="*/ 30988 w 75788"/>
                <a:gd name="connsiteY1" fmla="*/ 69481 h 91995"/>
                <a:gd name="connsiteX2" fmla="*/ 5495 w 75788"/>
                <a:gd name="connsiteY2" fmla="*/ 62493 h 91995"/>
                <a:gd name="connsiteX3" fmla="*/ 3 w 75788"/>
                <a:gd name="connsiteY3" fmla="*/ 14197 h 91995"/>
                <a:gd name="connsiteX4" fmla="*/ 8921 w 75788"/>
                <a:gd name="connsiteY4" fmla="*/ 333 h 91995"/>
                <a:gd name="connsiteX5" fmla="*/ 21011 w 75788"/>
                <a:gd name="connsiteY5" fmla="*/ 13970 h 91995"/>
                <a:gd name="connsiteX6" fmla="*/ 22674 w 75788"/>
                <a:gd name="connsiteY6" fmla="*/ 30901 h 91995"/>
                <a:gd name="connsiteX7" fmla="*/ 51945 w 75788"/>
                <a:gd name="connsiteY7" fmla="*/ 31413 h 91995"/>
                <a:gd name="connsiteX8" fmla="*/ 75070 w 75788"/>
                <a:gd name="connsiteY8" fmla="*/ 85561 h 91995"/>
                <a:gd name="connsiteX9" fmla="*/ 69679 w 75788"/>
                <a:gd name="connsiteY9" fmla="*/ 91981 h 91995"/>
                <a:gd name="connsiteX10" fmla="*/ 56832 w 75788"/>
                <a:gd name="connsiteY10" fmla="*/ 86129 h 91995"/>
                <a:gd name="connsiteX11" fmla="*/ 43129 w 75788"/>
                <a:gd name="connsiteY11" fmla="*/ 54027 h 9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788" h="91995">
                  <a:moveTo>
                    <a:pt x="43230" y="54027"/>
                  </a:moveTo>
                  <a:cubicBezTo>
                    <a:pt x="38494" y="60049"/>
                    <a:pt x="35219" y="65391"/>
                    <a:pt x="30988" y="69481"/>
                  </a:cubicBezTo>
                  <a:cubicBezTo>
                    <a:pt x="20458" y="79652"/>
                    <a:pt x="9122" y="77322"/>
                    <a:pt x="5495" y="62493"/>
                  </a:cubicBezTo>
                  <a:cubicBezTo>
                    <a:pt x="1717" y="46981"/>
                    <a:pt x="558" y="30390"/>
                    <a:pt x="3" y="14197"/>
                  </a:cubicBezTo>
                  <a:cubicBezTo>
                    <a:pt x="-148" y="9481"/>
                    <a:pt x="5041" y="1299"/>
                    <a:pt x="8921" y="333"/>
                  </a:cubicBezTo>
                  <a:cubicBezTo>
                    <a:pt x="16679" y="-1712"/>
                    <a:pt x="20004" y="6015"/>
                    <a:pt x="21011" y="13970"/>
                  </a:cubicBezTo>
                  <a:cubicBezTo>
                    <a:pt x="21869" y="20390"/>
                    <a:pt x="22321" y="26924"/>
                    <a:pt x="22674" y="30901"/>
                  </a:cubicBezTo>
                  <a:cubicBezTo>
                    <a:pt x="33204" y="30901"/>
                    <a:pt x="43230" y="28628"/>
                    <a:pt x="51945" y="31413"/>
                  </a:cubicBezTo>
                  <a:cubicBezTo>
                    <a:pt x="65094" y="35618"/>
                    <a:pt x="79150" y="70845"/>
                    <a:pt x="75070" y="85561"/>
                  </a:cubicBezTo>
                  <a:cubicBezTo>
                    <a:pt x="74364" y="88232"/>
                    <a:pt x="71141" y="92266"/>
                    <a:pt x="69679" y="91981"/>
                  </a:cubicBezTo>
                  <a:cubicBezTo>
                    <a:pt x="65094" y="91073"/>
                    <a:pt x="58897" y="89822"/>
                    <a:pt x="56832" y="86129"/>
                  </a:cubicBezTo>
                  <a:cubicBezTo>
                    <a:pt x="51492" y="76697"/>
                    <a:pt x="48016" y="65902"/>
                    <a:pt x="43129" y="54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EEE17B1-6295-15A8-D3D7-080839CDD8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97365" y="6584929"/>
              <a:ext cx="104901" cy="68580"/>
            </a:xfrm>
            <a:custGeom>
              <a:avLst/>
              <a:gdLst>
                <a:gd name="connsiteX0" fmla="*/ 413 w 104901"/>
                <a:gd name="connsiteY0" fmla="*/ 68580 h 68580"/>
                <a:gd name="connsiteX1" fmla="*/ 6156 w 104901"/>
                <a:gd name="connsiteY1" fmla="*/ 41876 h 68580"/>
                <a:gd name="connsiteX2" fmla="*/ 24495 w 104901"/>
                <a:gd name="connsiteY2" fmla="*/ 8750 h 68580"/>
                <a:gd name="connsiteX3" fmla="*/ 35780 w 104901"/>
                <a:gd name="connsiteY3" fmla="*/ 0 h 68580"/>
                <a:gd name="connsiteX4" fmla="*/ 42632 w 104901"/>
                <a:gd name="connsiteY4" fmla="*/ 12841 h 68580"/>
                <a:gd name="connsiteX5" fmla="*/ 51751 w 104901"/>
                <a:gd name="connsiteY5" fmla="*/ 49716 h 68580"/>
                <a:gd name="connsiteX6" fmla="*/ 72054 w 104901"/>
                <a:gd name="connsiteY6" fmla="*/ 19603 h 68580"/>
                <a:gd name="connsiteX7" fmla="*/ 81223 w 104901"/>
                <a:gd name="connsiteY7" fmla="*/ 5455 h 68580"/>
                <a:gd name="connsiteX8" fmla="*/ 95027 w 104901"/>
                <a:gd name="connsiteY8" fmla="*/ 17557 h 68580"/>
                <a:gd name="connsiteX9" fmla="*/ 104901 w 104901"/>
                <a:gd name="connsiteY9" fmla="*/ 51535 h 68580"/>
                <a:gd name="connsiteX10" fmla="*/ 101375 w 104901"/>
                <a:gd name="connsiteY10" fmla="*/ 55569 h 68580"/>
                <a:gd name="connsiteX11" fmla="*/ 82382 w 104901"/>
                <a:gd name="connsiteY11" fmla="*/ 46875 h 68580"/>
                <a:gd name="connsiteX12" fmla="*/ 52708 w 104901"/>
                <a:gd name="connsiteY12" fmla="*/ 65739 h 68580"/>
                <a:gd name="connsiteX13" fmla="*/ 22833 w 104901"/>
                <a:gd name="connsiteY13" fmla="*/ 51932 h 68580"/>
                <a:gd name="connsiteX14" fmla="*/ 463 w 104901"/>
                <a:gd name="connsiteY14" fmla="*/ 68410 h 68580"/>
                <a:gd name="connsiteX15" fmla="*/ 463 w 104901"/>
                <a:gd name="connsiteY15" fmla="*/ 6858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901" h="68580">
                  <a:moveTo>
                    <a:pt x="413" y="68580"/>
                  </a:moveTo>
                  <a:cubicBezTo>
                    <a:pt x="-796" y="58808"/>
                    <a:pt x="514" y="50285"/>
                    <a:pt x="6156" y="41876"/>
                  </a:cubicBezTo>
                  <a:cubicBezTo>
                    <a:pt x="13109" y="31535"/>
                    <a:pt x="17895" y="19375"/>
                    <a:pt x="24495" y="8750"/>
                  </a:cubicBezTo>
                  <a:cubicBezTo>
                    <a:pt x="26963" y="4830"/>
                    <a:pt x="31951" y="2898"/>
                    <a:pt x="35780" y="0"/>
                  </a:cubicBezTo>
                  <a:cubicBezTo>
                    <a:pt x="38198" y="4261"/>
                    <a:pt x="42732" y="8637"/>
                    <a:pt x="42632" y="12841"/>
                  </a:cubicBezTo>
                  <a:cubicBezTo>
                    <a:pt x="42178" y="26194"/>
                    <a:pt x="42279" y="38808"/>
                    <a:pt x="51751" y="49716"/>
                  </a:cubicBezTo>
                  <a:cubicBezTo>
                    <a:pt x="64547" y="43978"/>
                    <a:pt x="68930" y="32784"/>
                    <a:pt x="72054" y="19603"/>
                  </a:cubicBezTo>
                  <a:cubicBezTo>
                    <a:pt x="73364" y="14148"/>
                    <a:pt x="77142" y="6932"/>
                    <a:pt x="81223" y="5455"/>
                  </a:cubicBezTo>
                  <a:cubicBezTo>
                    <a:pt x="88730" y="2728"/>
                    <a:pt x="92760" y="10171"/>
                    <a:pt x="95027" y="17557"/>
                  </a:cubicBezTo>
                  <a:cubicBezTo>
                    <a:pt x="98453" y="28807"/>
                    <a:pt x="101627" y="40171"/>
                    <a:pt x="104901" y="51535"/>
                  </a:cubicBezTo>
                  <a:cubicBezTo>
                    <a:pt x="103743" y="52898"/>
                    <a:pt x="102534" y="54262"/>
                    <a:pt x="101375" y="55569"/>
                  </a:cubicBezTo>
                  <a:cubicBezTo>
                    <a:pt x="94624" y="52444"/>
                    <a:pt x="87873" y="49376"/>
                    <a:pt x="82382" y="46875"/>
                  </a:cubicBezTo>
                  <a:cubicBezTo>
                    <a:pt x="72255" y="53751"/>
                    <a:pt x="62985" y="64319"/>
                    <a:pt x="52708" y="65739"/>
                  </a:cubicBezTo>
                  <a:cubicBezTo>
                    <a:pt x="44042" y="66932"/>
                    <a:pt x="34168" y="57614"/>
                    <a:pt x="22833" y="51932"/>
                  </a:cubicBezTo>
                  <a:cubicBezTo>
                    <a:pt x="17441" y="55910"/>
                    <a:pt x="8928" y="62160"/>
                    <a:pt x="463" y="68410"/>
                  </a:cubicBezTo>
                  <a:lnTo>
                    <a:pt x="463" y="6858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A8500C59-1E42-49E1-D3EA-925CBF5F85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5867" y="5073986"/>
              <a:ext cx="69293" cy="95317"/>
            </a:xfrm>
            <a:custGeom>
              <a:avLst/>
              <a:gdLst>
                <a:gd name="connsiteX0" fmla="*/ 45010 w 69293"/>
                <a:gd name="connsiteY0" fmla="*/ 71616 h 95317"/>
                <a:gd name="connsiteX1" fmla="*/ 69294 w 69293"/>
                <a:gd name="connsiteY1" fmla="*/ 82411 h 95317"/>
                <a:gd name="connsiteX2" fmla="*/ 25815 w 69293"/>
                <a:gd name="connsiteY2" fmla="*/ 94457 h 95317"/>
                <a:gd name="connsiteX3" fmla="*/ 15991 w 69293"/>
                <a:gd name="connsiteY3" fmla="*/ 74343 h 95317"/>
                <a:gd name="connsiteX4" fmla="*/ 25514 w 69293"/>
                <a:gd name="connsiteY4" fmla="*/ 54968 h 95317"/>
                <a:gd name="connsiteX5" fmla="*/ 35438 w 69293"/>
                <a:gd name="connsiteY5" fmla="*/ 25650 h 95317"/>
                <a:gd name="connsiteX6" fmla="*/ 12313 w 69293"/>
                <a:gd name="connsiteY6" fmla="*/ 35763 h 95317"/>
                <a:gd name="connsiteX7" fmla="*/ 524 w 69293"/>
                <a:gd name="connsiteY7" fmla="*/ 36047 h 95317"/>
                <a:gd name="connsiteX8" fmla="*/ 827 w 69293"/>
                <a:gd name="connsiteY8" fmla="*/ 22638 h 95317"/>
                <a:gd name="connsiteX9" fmla="*/ 28334 w 69293"/>
                <a:gd name="connsiteY9" fmla="*/ 536 h 95317"/>
                <a:gd name="connsiteX10" fmla="*/ 56800 w 69293"/>
                <a:gd name="connsiteY10" fmla="*/ 32468 h 95317"/>
                <a:gd name="connsiteX11" fmla="*/ 45061 w 69293"/>
                <a:gd name="connsiteY11" fmla="*/ 71673 h 9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293" h="95317">
                  <a:moveTo>
                    <a:pt x="45010" y="71616"/>
                  </a:moveTo>
                  <a:cubicBezTo>
                    <a:pt x="52164" y="74798"/>
                    <a:pt x="59218" y="77923"/>
                    <a:pt x="69294" y="82411"/>
                  </a:cubicBezTo>
                  <a:cubicBezTo>
                    <a:pt x="54280" y="96105"/>
                    <a:pt x="40023" y="96389"/>
                    <a:pt x="25815" y="94457"/>
                  </a:cubicBezTo>
                  <a:cubicBezTo>
                    <a:pt x="16344" y="93150"/>
                    <a:pt x="12465" y="84571"/>
                    <a:pt x="15991" y="74343"/>
                  </a:cubicBezTo>
                  <a:cubicBezTo>
                    <a:pt x="18359" y="67525"/>
                    <a:pt x="22843" y="61673"/>
                    <a:pt x="25514" y="54968"/>
                  </a:cubicBezTo>
                  <a:cubicBezTo>
                    <a:pt x="29191" y="45707"/>
                    <a:pt x="31961" y="35990"/>
                    <a:pt x="35438" y="25650"/>
                  </a:cubicBezTo>
                  <a:cubicBezTo>
                    <a:pt x="22591" y="21502"/>
                    <a:pt x="19166" y="32922"/>
                    <a:pt x="12313" y="35763"/>
                  </a:cubicBezTo>
                  <a:cubicBezTo>
                    <a:pt x="8837" y="37184"/>
                    <a:pt x="4504" y="36047"/>
                    <a:pt x="524" y="36047"/>
                  </a:cubicBezTo>
                  <a:cubicBezTo>
                    <a:pt x="524" y="31502"/>
                    <a:pt x="-836" y="26161"/>
                    <a:pt x="827" y="22638"/>
                  </a:cubicBezTo>
                  <a:cubicBezTo>
                    <a:pt x="6571" y="10309"/>
                    <a:pt x="16193" y="2865"/>
                    <a:pt x="28334" y="536"/>
                  </a:cubicBezTo>
                  <a:cubicBezTo>
                    <a:pt x="46774" y="-3044"/>
                    <a:pt x="60477" y="11729"/>
                    <a:pt x="56800" y="32468"/>
                  </a:cubicBezTo>
                  <a:cubicBezTo>
                    <a:pt x="54432" y="45877"/>
                    <a:pt x="49091" y="58604"/>
                    <a:pt x="45061" y="716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3702FC8-5187-7E53-B2EF-1364EA826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9771" y="4746565"/>
              <a:ext cx="65445" cy="120926"/>
            </a:xfrm>
            <a:custGeom>
              <a:avLst/>
              <a:gdLst>
                <a:gd name="connsiteX0" fmla="*/ 24738 w 65445"/>
                <a:gd name="connsiteY0" fmla="*/ 77841 h 120926"/>
                <a:gd name="connsiteX1" fmla="*/ 49324 w 65445"/>
                <a:gd name="connsiteY1" fmla="*/ 53296 h 120926"/>
                <a:gd name="connsiteX2" fmla="*/ 37484 w 65445"/>
                <a:gd name="connsiteY2" fmla="*/ 97216 h 120926"/>
                <a:gd name="connsiteX3" fmla="*/ 65445 w 65445"/>
                <a:gd name="connsiteY3" fmla="*/ 113239 h 120926"/>
                <a:gd name="connsiteX4" fmla="*/ 50432 w 65445"/>
                <a:gd name="connsiteY4" fmla="*/ 120910 h 120926"/>
                <a:gd name="connsiteX5" fmla="*/ 4334 w 65445"/>
                <a:gd name="connsiteY5" fmla="*/ 78353 h 120926"/>
                <a:gd name="connsiteX6" fmla="*/ 1 w 65445"/>
                <a:gd name="connsiteY6" fmla="*/ 14602 h 120926"/>
                <a:gd name="connsiteX7" fmla="*/ 8617 w 65445"/>
                <a:gd name="connsiteY7" fmla="*/ 0 h 120926"/>
                <a:gd name="connsiteX8" fmla="*/ 18038 w 65445"/>
                <a:gd name="connsiteY8" fmla="*/ 14091 h 120926"/>
                <a:gd name="connsiteX9" fmla="*/ 24688 w 65445"/>
                <a:gd name="connsiteY9" fmla="*/ 77898 h 1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45" h="120926">
                  <a:moveTo>
                    <a:pt x="24738" y="77841"/>
                  </a:moveTo>
                  <a:cubicBezTo>
                    <a:pt x="34612" y="67955"/>
                    <a:pt x="41868" y="60739"/>
                    <a:pt x="49324" y="53296"/>
                  </a:cubicBezTo>
                  <a:cubicBezTo>
                    <a:pt x="53505" y="61631"/>
                    <a:pt x="49525" y="76267"/>
                    <a:pt x="37484" y="97216"/>
                  </a:cubicBezTo>
                  <a:cubicBezTo>
                    <a:pt x="45495" y="101819"/>
                    <a:pt x="53555" y="106421"/>
                    <a:pt x="65445" y="113239"/>
                  </a:cubicBezTo>
                  <a:cubicBezTo>
                    <a:pt x="57485" y="117444"/>
                    <a:pt x="54009" y="120853"/>
                    <a:pt x="50432" y="120910"/>
                  </a:cubicBezTo>
                  <a:cubicBezTo>
                    <a:pt x="21816" y="121421"/>
                    <a:pt x="8969" y="110285"/>
                    <a:pt x="4334" y="78353"/>
                  </a:cubicBezTo>
                  <a:cubicBezTo>
                    <a:pt x="1311" y="57387"/>
                    <a:pt x="455" y="35909"/>
                    <a:pt x="1" y="14602"/>
                  </a:cubicBezTo>
                  <a:cubicBezTo>
                    <a:pt x="-100" y="9830"/>
                    <a:pt x="5593" y="4829"/>
                    <a:pt x="8617" y="0"/>
                  </a:cubicBezTo>
                  <a:cubicBezTo>
                    <a:pt x="11891" y="4659"/>
                    <a:pt x="17282" y="8921"/>
                    <a:pt x="18038" y="14091"/>
                  </a:cubicBezTo>
                  <a:cubicBezTo>
                    <a:pt x="20960" y="33977"/>
                    <a:pt x="22370" y="54148"/>
                    <a:pt x="24688" y="7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5209BD4-50D8-8CFE-64E9-FAB2E7E5F0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7080" y="6252316"/>
              <a:ext cx="49429" cy="168242"/>
            </a:xfrm>
            <a:custGeom>
              <a:avLst/>
              <a:gdLst>
                <a:gd name="connsiteX0" fmla="*/ 48019 w 49429"/>
                <a:gd name="connsiteY0" fmla="*/ 4998 h 168242"/>
                <a:gd name="connsiteX1" fmla="*/ 49430 w 49429"/>
                <a:gd name="connsiteY1" fmla="*/ 166646 h 168242"/>
                <a:gd name="connsiteX2" fmla="*/ 8571 w 49429"/>
                <a:gd name="connsiteY2" fmla="*/ 143237 h 168242"/>
                <a:gd name="connsiteX3" fmla="*/ 2576 w 49429"/>
                <a:gd name="connsiteY3" fmla="*/ 68237 h 168242"/>
                <a:gd name="connsiteX4" fmla="*/ 26557 w 49429"/>
                <a:gd name="connsiteY4" fmla="*/ 8122 h 168242"/>
                <a:gd name="connsiteX5" fmla="*/ 48069 w 49429"/>
                <a:gd name="connsiteY5" fmla="*/ 4998 h 16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29" h="168242">
                  <a:moveTo>
                    <a:pt x="48019" y="4998"/>
                  </a:moveTo>
                  <a:cubicBezTo>
                    <a:pt x="11141" y="70907"/>
                    <a:pt x="9226" y="126134"/>
                    <a:pt x="49430" y="166646"/>
                  </a:cubicBezTo>
                  <a:cubicBezTo>
                    <a:pt x="31696" y="171930"/>
                    <a:pt x="17690" y="164090"/>
                    <a:pt x="8571" y="143237"/>
                  </a:cubicBezTo>
                  <a:cubicBezTo>
                    <a:pt x="-1958" y="119203"/>
                    <a:pt x="-1253" y="93407"/>
                    <a:pt x="2576" y="68237"/>
                  </a:cubicBezTo>
                  <a:cubicBezTo>
                    <a:pt x="5901" y="46362"/>
                    <a:pt x="13307" y="25509"/>
                    <a:pt x="26557" y="8122"/>
                  </a:cubicBezTo>
                  <a:cubicBezTo>
                    <a:pt x="32401" y="509"/>
                    <a:pt x="38397" y="-4037"/>
                    <a:pt x="48069" y="49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72A4A77-94FA-556B-6E1B-228B61EBCB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1949" y="4099970"/>
              <a:ext cx="63273" cy="120431"/>
            </a:xfrm>
            <a:custGeom>
              <a:avLst/>
              <a:gdLst>
                <a:gd name="connsiteX0" fmla="*/ 36685 w 63273"/>
                <a:gd name="connsiteY0" fmla="*/ 93410 h 120431"/>
                <a:gd name="connsiteX1" fmla="*/ 25400 w 63273"/>
                <a:gd name="connsiteY1" fmla="*/ 113978 h 120431"/>
                <a:gd name="connsiteX2" fmla="*/ 2326 w 63273"/>
                <a:gd name="connsiteY2" fmla="*/ 107671 h 120431"/>
                <a:gd name="connsiteX3" fmla="*/ 1218 w 63273"/>
                <a:gd name="connsiteY3" fmla="*/ 95455 h 120431"/>
                <a:gd name="connsiteX4" fmla="*/ 9 w 63273"/>
                <a:gd name="connsiteY4" fmla="*/ 14205 h 120431"/>
                <a:gd name="connsiteX5" fmla="*/ 5601 w 63273"/>
                <a:gd name="connsiteY5" fmla="*/ 0 h 120431"/>
                <a:gd name="connsiteX6" fmla="*/ 16634 w 63273"/>
                <a:gd name="connsiteY6" fmla="*/ 12216 h 120431"/>
                <a:gd name="connsiteX7" fmla="*/ 20563 w 63273"/>
                <a:gd name="connsiteY7" fmla="*/ 71932 h 120431"/>
                <a:gd name="connsiteX8" fmla="*/ 26055 w 63273"/>
                <a:gd name="connsiteY8" fmla="*/ 71307 h 120431"/>
                <a:gd name="connsiteX9" fmla="*/ 55276 w 63273"/>
                <a:gd name="connsiteY9" fmla="*/ 81591 h 120431"/>
                <a:gd name="connsiteX10" fmla="*/ 57896 w 63273"/>
                <a:gd name="connsiteY10" fmla="*/ 109319 h 120431"/>
                <a:gd name="connsiteX11" fmla="*/ 36685 w 63273"/>
                <a:gd name="connsiteY11" fmla="*/ 93410 h 12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73" h="120431">
                  <a:moveTo>
                    <a:pt x="36685" y="93410"/>
                  </a:moveTo>
                  <a:cubicBezTo>
                    <a:pt x="32202" y="101705"/>
                    <a:pt x="29582" y="108637"/>
                    <a:pt x="25400" y="113978"/>
                  </a:cubicBezTo>
                  <a:cubicBezTo>
                    <a:pt x="16987" y="124773"/>
                    <a:pt x="5802" y="121592"/>
                    <a:pt x="2326" y="107671"/>
                  </a:cubicBezTo>
                  <a:cubicBezTo>
                    <a:pt x="1370" y="103807"/>
                    <a:pt x="1319" y="99546"/>
                    <a:pt x="1218" y="95455"/>
                  </a:cubicBezTo>
                  <a:cubicBezTo>
                    <a:pt x="663" y="68353"/>
                    <a:pt x="-92" y="41250"/>
                    <a:pt x="9" y="14205"/>
                  </a:cubicBezTo>
                  <a:cubicBezTo>
                    <a:pt x="9" y="9489"/>
                    <a:pt x="3636" y="4773"/>
                    <a:pt x="5601" y="0"/>
                  </a:cubicBezTo>
                  <a:cubicBezTo>
                    <a:pt x="9430" y="4034"/>
                    <a:pt x="16131" y="7670"/>
                    <a:pt x="16634" y="12216"/>
                  </a:cubicBezTo>
                  <a:cubicBezTo>
                    <a:pt x="18902" y="31648"/>
                    <a:pt x="19405" y="51364"/>
                    <a:pt x="20563" y="71932"/>
                  </a:cubicBezTo>
                  <a:cubicBezTo>
                    <a:pt x="22478" y="71762"/>
                    <a:pt x="24493" y="72103"/>
                    <a:pt x="26055" y="71307"/>
                  </a:cubicBezTo>
                  <a:cubicBezTo>
                    <a:pt x="43134" y="63182"/>
                    <a:pt x="48424" y="64318"/>
                    <a:pt x="55276" y="81591"/>
                  </a:cubicBezTo>
                  <a:cubicBezTo>
                    <a:pt x="58651" y="90114"/>
                    <a:pt x="69835" y="101080"/>
                    <a:pt x="57896" y="109319"/>
                  </a:cubicBezTo>
                  <a:cubicBezTo>
                    <a:pt x="47769" y="116251"/>
                    <a:pt x="44444" y="100966"/>
                    <a:pt x="36685" y="9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93A2872-6D57-D5FE-04D7-36112FD6F9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1523" y="3993265"/>
              <a:ext cx="51097" cy="156023"/>
            </a:xfrm>
            <a:custGeom>
              <a:avLst/>
              <a:gdLst>
                <a:gd name="connsiteX0" fmla="*/ 0 w 51097"/>
                <a:gd name="connsiteY0" fmla="*/ 57 h 156023"/>
                <a:gd name="connsiteX1" fmla="*/ 19497 w 51097"/>
                <a:gd name="connsiteY1" fmla="*/ 2727 h 156023"/>
                <a:gd name="connsiteX2" fmla="*/ 34360 w 51097"/>
                <a:gd name="connsiteY2" fmla="*/ 20171 h 156023"/>
                <a:gd name="connsiteX3" fmla="*/ 47056 w 51097"/>
                <a:gd name="connsiteY3" fmla="*/ 135285 h 156023"/>
                <a:gd name="connsiteX4" fmla="*/ 26047 w 51097"/>
                <a:gd name="connsiteY4" fmla="*/ 156024 h 156023"/>
                <a:gd name="connsiteX5" fmla="*/ 25895 w 51097"/>
                <a:gd name="connsiteY5" fmla="*/ 77614 h 156023"/>
                <a:gd name="connsiteX6" fmla="*/ 0 w 51097"/>
                <a:gd name="connsiteY6" fmla="*/ 0 h 15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97" h="156023">
                  <a:moveTo>
                    <a:pt x="0" y="57"/>
                  </a:moveTo>
                  <a:cubicBezTo>
                    <a:pt x="9572" y="1136"/>
                    <a:pt x="15669" y="-57"/>
                    <a:pt x="19497" y="2727"/>
                  </a:cubicBezTo>
                  <a:cubicBezTo>
                    <a:pt x="25392" y="7045"/>
                    <a:pt x="31186" y="13239"/>
                    <a:pt x="34360" y="20171"/>
                  </a:cubicBezTo>
                  <a:cubicBezTo>
                    <a:pt x="50935" y="56648"/>
                    <a:pt x="55268" y="95285"/>
                    <a:pt x="47056" y="135285"/>
                  </a:cubicBezTo>
                  <a:cubicBezTo>
                    <a:pt x="44939" y="145683"/>
                    <a:pt x="41161" y="155512"/>
                    <a:pt x="26047" y="156024"/>
                  </a:cubicBezTo>
                  <a:cubicBezTo>
                    <a:pt x="26047" y="129092"/>
                    <a:pt x="26601" y="103353"/>
                    <a:pt x="25895" y="77614"/>
                  </a:cubicBezTo>
                  <a:cubicBezTo>
                    <a:pt x="25140" y="50796"/>
                    <a:pt x="15316" y="26989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68BD25E-9238-7FE8-BDD6-938056BA58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22104" y="3394399"/>
              <a:ext cx="74836" cy="79560"/>
            </a:xfrm>
            <a:custGeom>
              <a:avLst/>
              <a:gdLst>
                <a:gd name="connsiteX0" fmla="*/ 63753 w 74836"/>
                <a:gd name="connsiteY0" fmla="*/ 7896 h 79560"/>
                <a:gd name="connsiteX1" fmla="*/ 22391 w 74836"/>
                <a:gd name="connsiteY1" fmla="*/ 52783 h 79560"/>
                <a:gd name="connsiteX2" fmla="*/ 44860 w 74836"/>
                <a:gd name="connsiteY2" fmla="*/ 43294 h 79560"/>
                <a:gd name="connsiteX3" fmla="*/ 57052 w 74836"/>
                <a:gd name="connsiteY3" fmla="*/ 32158 h 79560"/>
                <a:gd name="connsiteX4" fmla="*/ 68741 w 74836"/>
                <a:gd name="connsiteY4" fmla="*/ 47044 h 79560"/>
                <a:gd name="connsiteX5" fmla="*/ 74836 w 74836"/>
                <a:gd name="connsiteY5" fmla="*/ 76306 h 79560"/>
                <a:gd name="connsiteX6" fmla="*/ 51561 w 74836"/>
                <a:gd name="connsiteY6" fmla="*/ 68294 h 79560"/>
                <a:gd name="connsiteX7" fmla="*/ 19418 w 74836"/>
                <a:gd name="connsiteY7" fmla="*/ 73465 h 79560"/>
                <a:gd name="connsiteX8" fmla="*/ 173 w 74836"/>
                <a:gd name="connsiteY8" fmla="*/ 46590 h 79560"/>
                <a:gd name="connsiteX9" fmla="*/ 54130 w 74836"/>
                <a:gd name="connsiteY9" fmla="*/ 510 h 79560"/>
                <a:gd name="connsiteX10" fmla="*/ 63703 w 74836"/>
                <a:gd name="connsiteY10" fmla="*/ 7953 h 7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836" h="79560">
                  <a:moveTo>
                    <a:pt x="63753" y="7896"/>
                  </a:moveTo>
                  <a:cubicBezTo>
                    <a:pt x="46875" y="21931"/>
                    <a:pt x="25665" y="26476"/>
                    <a:pt x="22391" y="52783"/>
                  </a:cubicBezTo>
                  <a:cubicBezTo>
                    <a:pt x="33424" y="58294"/>
                    <a:pt x="39822" y="55112"/>
                    <a:pt x="44860" y="43294"/>
                  </a:cubicBezTo>
                  <a:cubicBezTo>
                    <a:pt x="46976" y="38351"/>
                    <a:pt x="52569" y="32840"/>
                    <a:pt x="57052" y="32158"/>
                  </a:cubicBezTo>
                  <a:cubicBezTo>
                    <a:pt x="65164" y="30964"/>
                    <a:pt x="67128" y="39771"/>
                    <a:pt x="68741" y="47044"/>
                  </a:cubicBezTo>
                  <a:cubicBezTo>
                    <a:pt x="70957" y="56987"/>
                    <a:pt x="72923" y="66988"/>
                    <a:pt x="74836" y="76306"/>
                  </a:cubicBezTo>
                  <a:cubicBezTo>
                    <a:pt x="60629" y="86192"/>
                    <a:pt x="56951" y="70624"/>
                    <a:pt x="51561" y="68294"/>
                  </a:cubicBezTo>
                  <a:cubicBezTo>
                    <a:pt x="39318" y="70397"/>
                    <a:pt x="29343" y="73749"/>
                    <a:pt x="19418" y="73465"/>
                  </a:cubicBezTo>
                  <a:cubicBezTo>
                    <a:pt x="6068" y="73124"/>
                    <a:pt x="-1238" y="61533"/>
                    <a:pt x="173" y="46590"/>
                  </a:cubicBezTo>
                  <a:cubicBezTo>
                    <a:pt x="2591" y="21305"/>
                    <a:pt x="31912" y="-3922"/>
                    <a:pt x="54130" y="510"/>
                  </a:cubicBezTo>
                  <a:cubicBezTo>
                    <a:pt x="56599" y="1021"/>
                    <a:pt x="58715" y="3976"/>
                    <a:pt x="63703" y="79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A406E9C-352E-BDA8-12CD-C922224AF3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4451" y="777872"/>
              <a:ext cx="48019" cy="161087"/>
            </a:xfrm>
            <a:custGeom>
              <a:avLst/>
              <a:gdLst>
                <a:gd name="connsiteX0" fmla="*/ 48019 w 48019"/>
                <a:gd name="connsiteY0" fmla="*/ 1848 h 161087"/>
                <a:gd name="connsiteX1" fmla="*/ 44291 w 48019"/>
                <a:gd name="connsiteY1" fmla="*/ 161054 h 161087"/>
                <a:gd name="connsiteX2" fmla="*/ 5851 w 48019"/>
                <a:gd name="connsiteY2" fmla="*/ 134293 h 161087"/>
                <a:gd name="connsiteX3" fmla="*/ 7 w 48019"/>
                <a:gd name="connsiteY3" fmla="*/ 93213 h 161087"/>
                <a:gd name="connsiteX4" fmla="*/ 20310 w 48019"/>
                <a:gd name="connsiteY4" fmla="*/ 15883 h 161087"/>
                <a:gd name="connsiteX5" fmla="*/ 48019 w 48019"/>
                <a:gd name="connsiteY5" fmla="*/ 1905 h 16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19" h="161087">
                  <a:moveTo>
                    <a:pt x="48019" y="1848"/>
                  </a:moveTo>
                  <a:cubicBezTo>
                    <a:pt x="20360" y="55144"/>
                    <a:pt x="5448" y="106963"/>
                    <a:pt x="44291" y="161054"/>
                  </a:cubicBezTo>
                  <a:cubicBezTo>
                    <a:pt x="24039" y="161679"/>
                    <a:pt x="11444" y="153611"/>
                    <a:pt x="5851" y="134293"/>
                  </a:cubicBezTo>
                  <a:cubicBezTo>
                    <a:pt x="2072" y="121224"/>
                    <a:pt x="-144" y="106906"/>
                    <a:pt x="7" y="93213"/>
                  </a:cubicBezTo>
                  <a:cubicBezTo>
                    <a:pt x="360" y="65599"/>
                    <a:pt x="7917" y="39633"/>
                    <a:pt x="20310" y="15883"/>
                  </a:cubicBezTo>
                  <a:cubicBezTo>
                    <a:pt x="28724" y="-197"/>
                    <a:pt x="34265" y="-2356"/>
                    <a:pt x="48019" y="1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131AACD-059D-779A-2312-F839A72C1A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93119" y="3762101"/>
              <a:ext cx="52527" cy="208152"/>
            </a:xfrm>
            <a:custGeom>
              <a:avLst/>
              <a:gdLst>
                <a:gd name="connsiteX0" fmla="*/ 26582 w 52527"/>
                <a:gd name="connsiteY0" fmla="*/ 208152 h 208152"/>
                <a:gd name="connsiteX1" fmla="*/ 4415 w 52527"/>
                <a:gd name="connsiteY1" fmla="*/ 170027 h 208152"/>
                <a:gd name="connsiteX2" fmla="*/ 16405 w 52527"/>
                <a:gd name="connsiteY2" fmla="*/ 34969 h 208152"/>
                <a:gd name="connsiteX3" fmla="*/ 33786 w 52527"/>
                <a:gd name="connsiteY3" fmla="*/ 7014 h 208152"/>
                <a:gd name="connsiteX4" fmla="*/ 52528 w 52527"/>
                <a:gd name="connsiteY4" fmla="*/ 1958 h 208152"/>
                <a:gd name="connsiteX5" fmla="*/ 26582 w 52527"/>
                <a:gd name="connsiteY5" fmla="*/ 208152 h 20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7" h="208152">
                  <a:moveTo>
                    <a:pt x="26582" y="208152"/>
                  </a:moveTo>
                  <a:cubicBezTo>
                    <a:pt x="11720" y="196505"/>
                    <a:pt x="7034" y="183607"/>
                    <a:pt x="4415" y="170027"/>
                  </a:cubicBezTo>
                  <a:cubicBezTo>
                    <a:pt x="-4553" y="123606"/>
                    <a:pt x="485" y="78435"/>
                    <a:pt x="16405" y="34969"/>
                  </a:cubicBezTo>
                  <a:cubicBezTo>
                    <a:pt x="20184" y="24685"/>
                    <a:pt x="27237" y="15651"/>
                    <a:pt x="33786" y="7014"/>
                  </a:cubicBezTo>
                  <a:cubicBezTo>
                    <a:pt x="37867" y="1617"/>
                    <a:pt x="43711" y="-2645"/>
                    <a:pt x="52528" y="1958"/>
                  </a:cubicBezTo>
                  <a:cubicBezTo>
                    <a:pt x="12173" y="64401"/>
                    <a:pt x="12627" y="133209"/>
                    <a:pt x="26582" y="208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270AF745-9C01-7959-6CBF-B000010084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56883" y="3651066"/>
              <a:ext cx="91687" cy="71651"/>
            </a:xfrm>
            <a:custGeom>
              <a:avLst/>
              <a:gdLst>
                <a:gd name="connsiteX0" fmla="*/ 55011 w 91687"/>
                <a:gd name="connsiteY0" fmla="*/ 10208 h 71651"/>
                <a:gd name="connsiteX1" fmla="*/ 40854 w 91687"/>
                <a:gd name="connsiteY1" fmla="*/ 18219 h 71651"/>
                <a:gd name="connsiteX2" fmla="*/ 27302 w 91687"/>
                <a:gd name="connsiteY2" fmla="*/ 29526 h 71651"/>
                <a:gd name="connsiteX3" fmla="*/ 26898 w 91687"/>
                <a:gd name="connsiteY3" fmla="*/ 50492 h 71651"/>
                <a:gd name="connsiteX4" fmla="*/ 46043 w 91687"/>
                <a:gd name="connsiteY4" fmla="*/ 44128 h 71651"/>
                <a:gd name="connsiteX5" fmla="*/ 51635 w 91687"/>
                <a:gd name="connsiteY5" fmla="*/ 31117 h 71651"/>
                <a:gd name="connsiteX6" fmla="*/ 75113 w 91687"/>
                <a:gd name="connsiteY6" fmla="*/ 29356 h 71651"/>
                <a:gd name="connsiteX7" fmla="*/ 91687 w 91687"/>
                <a:gd name="connsiteY7" fmla="*/ 67253 h 71651"/>
                <a:gd name="connsiteX8" fmla="*/ 57530 w 91687"/>
                <a:gd name="connsiteY8" fmla="*/ 54981 h 71651"/>
                <a:gd name="connsiteX9" fmla="*/ 40401 w 91687"/>
                <a:gd name="connsiteY9" fmla="*/ 64867 h 71651"/>
                <a:gd name="connsiteX10" fmla="*/ 5739 w 91687"/>
                <a:gd name="connsiteY10" fmla="*/ 62140 h 71651"/>
                <a:gd name="connsiteX11" fmla="*/ 5336 w 91687"/>
                <a:gd name="connsiteY11" fmla="*/ 22821 h 71651"/>
                <a:gd name="connsiteX12" fmla="*/ 41307 w 91687"/>
                <a:gd name="connsiteY12" fmla="*/ 549 h 71651"/>
                <a:gd name="connsiteX13" fmla="*/ 55011 w 91687"/>
                <a:gd name="connsiteY13" fmla="*/ 10265 h 7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687" h="71651">
                  <a:moveTo>
                    <a:pt x="55011" y="10208"/>
                  </a:moveTo>
                  <a:cubicBezTo>
                    <a:pt x="48209" y="14015"/>
                    <a:pt x="44330" y="15776"/>
                    <a:pt x="40854" y="18219"/>
                  </a:cubicBezTo>
                  <a:cubicBezTo>
                    <a:pt x="36068" y="21628"/>
                    <a:pt x="30325" y="24583"/>
                    <a:pt x="27302" y="29526"/>
                  </a:cubicBezTo>
                  <a:cubicBezTo>
                    <a:pt x="23473" y="35776"/>
                    <a:pt x="17578" y="45663"/>
                    <a:pt x="26898" y="50492"/>
                  </a:cubicBezTo>
                  <a:cubicBezTo>
                    <a:pt x="31584" y="52935"/>
                    <a:pt x="40249" y="47935"/>
                    <a:pt x="46043" y="44128"/>
                  </a:cubicBezTo>
                  <a:cubicBezTo>
                    <a:pt x="49116" y="42140"/>
                    <a:pt x="49519" y="35378"/>
                    <a:pt x="51635" y="31117"/>
                  </a:cubicBezTo>
                  <a:cubicBezTo>
                    <a:pt x="58084" y="18049"/>
                    <a:pt x="68815" y="16969"/>
                    <a:pt x="75113" y="29356"/>
                  </a:cubicBezTo>
                  <a:cubicBezTo>
                    <a:pt x="81158" y="41231"/>
                    <a:pt x="85944" y="53958"/>
                    <a:pt x="91687" y="67253"/>
                  </a:cubicBezTo>
                  <a:cubicBezTo>
                    <a:pt x="76170" y="78674"/>
                    <a:pt x="67606" y="65435"/>
                    <a:pt x="57530" y="54981"/>
                  </a:cubicBezTo>
                  <a:cubicBezTo>
                    <a:pt x="51837" y="58276"/>
                    <a:pt x="46194" y="61799"/>
                    <a:pt x="40401" y="64867"/>
                  </a:cubicBezTo>
                  <a:cubicBezTo>
                    <a:pt x="26243" y="72367"/>
                    <a:pt x="13447" y="71288"/>
                    <a:pt x="5739" y="62140"/>
                  </a:cubicBezTo>
                  <a:cubicBezTo>
                    <a:pt x="-1768" y="53219"/>
                    <a:pt x="-1919" y="38106"/>
                    <a:pt x="5336" y="22821"/>
                  </a:cubicBezTo>
                  <a:cubicBezTo>
                    <a:pt x="12742" y="7196"/>
                    <a:pt x="27503" y="-2463"/>
                    <a:pt x="41307" y="549"/>
                  </a:cubicBezTo>
                  <a:cubicBezTo>
                    <a:pt x="45388" y="1458"/>
                    <a:pt x="48864" y="5776"/>
                    <a:pt x="55011" y="10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6C7BA52-4772-3A4C-ACD5-A4E8BF8F42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40571" y="4620035"/>
              <a:ext cx="77672" cy="103009"/>
            </a:xfrm>
            <a:custGeom>
              <a:avLst/>
              <a:gdLst>
                <a:gd name="connsiteX0" fmla="*/ 51798 w 77672"/>
                <a:gd name="connsiteY0" fmla="*/ 78405 h 103009"/>
                <a:gd name="connsiteX1" fmla="*/ 60816 w 77672"/>
                <a:gd name="connsiteY1" fmla="*/ 40507 h 103009"/>
                <a:gd name="connsiteX2" fmla="*/ 70388 w 77672"/>
                <a:gd name="connsiteY2" fmla="*/ 33348 h 103009"/>
                <a:gd name="connsiteX3" fmla="*/ 77643 w 77672"/>
                <a:gd name="connsiteY3" fmla="*/ 43177 h 103009"/>
                <a:gd name="connsiteX4" fmla="*/ 67970 w 77672"/>
                <a:gd name="connsiteY4" fmla="*/ 91019 h 103009"/>
                <a:gd name="connsiteX5" fmla="*/ 40261 w 77672"/>
                <a:gd name="connsiteY5" fmla="*/ 97496 h 103009"/>
                <a:gd name="connsiteX6" fmla="*/ 7 w 77672"/>
                <a:gd name="connsiteY6" fmla="*/ 6700 h 103009"/>
                <a:gd name="connsiteX7" fmla="*/ 3332 w 77672"/>
                <a:gd name="connsiteY7" fmla="*/ 280 h 103009"/>
                <a:gd name="connsiteX8" fmla="*/ 21469 w 77672"/>
                <a:gd name="connsiteY8" fmla="*/ 17325 h 103009"/>
                <a:gd name="connsiteX9" fmla="*/ 43132 w 77672"/>
                <a:gd name="connsiteY9" fmla="*/ 65848 h 103009"/>
                <a:gd name="connsiteX10" fmla="*/ 51697 w 77672"/>
                <a:gd name="connsiteY10" fmla="*/ 78292 h 1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672" h="103009">
                  <a:moveTo>
                    <a:pt x="51798" y="78405"/>
                  </a:moveTo>
                  <a:cubicBezTo>
                    <a:pt x="55375" y="62667"/>
                    <a:pt x="57340" y="51246"/>
                    <a:pt x="60816" y="40507"/>
                  </a:cubicBezTo>
                  <a:cubicBezTo>
                    <a:pt x="61924" y="37041"/>
                    <a:pt x="67466" y="32893"/>
                    <a:pt x="70388" y="33348"/>
                  </a:cubicBezTo>
                  <a:cubicBezTo>
                    <a:pt x="73310" y="33803"/>
                    <a:pt x="78097" y="40223"/>
                    <a:pt x="77643" y="43177"/>
                  </a:cubicBezTo>
                  <a:cubicBezTo>
                    <a:pt x="75325" y="59314"/>
                    <a:pt x="73109" y="75848"/>
                    <a:pt x="67970" y="91019"/>
                  </a:cubicBezTo>
                  <a:cubicBezTo>
                    <a:pt x="63738" y="103576"/>
                    <a:pt x="48775" y="107155"/>
                    <a:pt x="40261" y="97496"/>
                  </a:cubicBezTo>
                  <a:cubicBezTo>
                    <a:pt x="18245" y="72439"/>
                    <a:pt x="3332" y="42609"/>
                    <a:pt x="7" y="6700"/>
                  </a:cubicBezTo>
                  <a:cubicBezTo>
                    <a:pt x="-144" y="4825"/>
                    <a:pt x="2073" y="2666"/>
                    <a:pt x="3332" y="280"/>
                  </a:cubicBezTo>
                  <a:cubicBezTo>
                    <a:pt x="15423" y="-1880"/>
                    <a:pt x="17691" y="8916"/>
                    <a:pt x="21469" y="17325"/>
                  </a:cubicBezTo>
                  <a:cubicBezTo>
                    <a:pt x="28724" y="33462"/>
                    <a:pt x="35777" y="49769"/>
                    <a:pt x="43132" y="65848"/>
                  </a:cubicBezTo>
                  <a:cubicBezTo>
                    <a:pt x="44695" y="69200"/>
                    <a:pt x="47264" y="71984"/>
                    <a:pt x="51697" y="78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79EF348-E758-F938-F32F-A6B6C9D09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7549" y="4035014"/>
              <a:ext cx="70030" cy="122569"/>
            </a:xfrm>
            <a:custGeom>
              <a:avLst/>
              <a:gdLst>
                <a:gd name="connsiteX0" fmla="*/ 48569 w 70030"/>
                <a:gd name="connsiteY0" fmla="*/ 29331 h 122569"/>
                <a:gd name="connsiteX1" fmla="*/ 69729 w 70030"/>
                <a:gd name="connsiteY1" fmla="*/ 38762 h 122569"/>
                <a:gd name="connsiteX2" fmla="*/ 70031 w 70030"/>
                <a:gd name="connsiteY2" fmla="*/ 44444 h 122569"/>
                <a:gd name="connsiteX3" fmla="*/ 48821 w 70030"/>
                <a:gd name="connsiteY3" fmla="*/ 57797 h 122569"/>
                <a:gd name="connsiteX4" fmla="*/ 46251 w 70030"/>
                <a:gd name="connsiteY4" fmla="*/ 122570 h 122569"/>
                <a:gd name="connsiteX5" fmla="*/ 24436 w 70030"/>
                <a:gd name="connsiteY5" fmla="*/ 60581 h 122569"/>
                <a:gd name="connsiteX6" fmla="*/ 8264 w 70030"/>
                <a:gd name="connsiteY6" fmla="*/ 56490 h 122569"/>
                <a:gd name="connsiteX7" fmla="*/ 52 w 70030"/>
                <a:gd name="connsiteY7" fmla="*/ 42001 h 122569"/>
                <a:gd name="connsiteX8" fmla="*/ 12547 w 70030"/>
                <a:gd name="connsiteY8" fmla="*/ 32456 h 122569"/>
                <a:gd name="connsiteX9" fmla="*/ 25444 w 70030"/>
                <a:gd name="connsiteY9" fmla="*/ 34558 h 122569"/>
                <a:gd name="connsiteX10" fmla="*/ 26905 w 70030"/>
                <a:gd name="connsiteY10" fmla="*/ 18819 h 122569"/>
                <a:gd name="connsiteX11" fmla="*/ 37082 w 70030"/>
                <a:gd name="connsiteY11" fmla="*/ 12 h 122569"/>
                <a:gd name="connsiteX12" fmla="*/ 47914 w 70030"/>
                <a:gd name="connsiteY12" fmla="*/ 17853 h 122569"/>
                <a:gd name="connsiteX13" fmla="*/ 48619 w 70030"/>
                <a:gd name="connsiteY13" fmla="*/ 29388 h 12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30" h="122569">
                  <a:moveTo>
                    <a:pt x="48569" y="29331"/>
                  </a:moveTo>
                  <a:cubicBezTo>
                    <a:pt x="56226" y="32740"/>
                    <a:pt x="62977" y="35751"/>
                    <a:pt x="69729" y="38762"/>
                  </a:cubicBezTo>
                  <a:cubicBezTo>
                    <a:pt x="69829" y="40637"/>
                    <a:pt x="69930" y="42569"/>
                    <a:pt x="70031" y="44444"/>
                  </a:cubicBezTo>
                  <a:cubicBezTo>
                    <a:pt x="63531" y="48535"/>
                    <a:pt x="57033" y="52626"/>
                    <a:pt x="48821" y="57797"/>
                  </a:cubicBezTo>
                  <a:cubicBezTo>
                    <a:pt x="48014" y="78081"/>
                    <a:pt x="47158" y="99558"/>
                    <a:pt x="46251" y="122570"/>
                  </a:cubicBezTo>
                  <a:cubicBezTo>
                    <a:pt x="37384" y="117683"/>
                    <a:pt x="30129" y="97018"/>
                    <a:pt x="24436" y="60581"/>
                  </a:cubicBezTo>
                  <a:cubicBezTo>
                    <a:pt x="19197" y="59444"/>
                    <a:pt x="12748" y="59672"/>
                    <a:pt x="8264" y="56490"/>
                  </a:cubicBezTo>
                  <a:cubicBezTo>
                    <a:pt x="4184" y="53592"/>
                    <a:pt x="-552" y="46433"/>
                    <a:pt x="52" y="42001"/>
                  </a:cubicBezTo>
                  <a:cubicBezTo>
                    <a:pt x="607" y="38024"/>
                    <a:pt x="7710" y="34160"/>
                    <a:pt x="12547" y="32456"/>
                  </a:cubicBezTo>
                  <a:cubicBezTo>
                    <a:pt x="15973" y="31206"/>
                    <a:pt x="20457" y="33592"/>
                    <a:pt x="25444" y="34558"/>
                  </a:cubicBezTo>
                  <a:cubicBezTo>
                    <a:pt x="26049" y="28365"/>
                    <a:pt x="26552" y="23592"/>
                    <a:pt x="26905" y="18819"/>
                  </a:cubicBezTo>
                  <a:cubicBezTo>
                    <a:pt x="27560" y="10524"/>
                    <a:pt x="27762" y="410"/>
                    <a:pt x="37082" y="12"/>
                  </a:cubicBezTo>
                  <a:cubicBezTo>
                    <a:pt x="46503" y="-385"/>
                    <a:pt x="47712" y="9103"/>
                    <a:pt x="47914" y="17853"/>
                  </a:cubicBezTo>
                  <a:cubicBezTo>
                    <a:pt x="48014" y="21887"/>
                    <a:pt x="48417" y="25865"/>
                    <a:pt x="48619" y="293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DA10335-05A9-A999-FA58-FD0295FECE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0345" y="3850266"/>
              <a:ext cx="70230" cy="119134"/>
            </a:xfrm>
            <a:custGeom>
              <a:avLst/>
              <a:gdLst>
                <a:gd name="connsiteX0" fmla="*/ 0 w 70230"/>
                <a:gd name="connsiteY0" fmla="*/ 119134 h 119134"/>
                <a:gd name="connsiteX1" fmla="*/ 5844 w 70230"/>
                <a:gd name="connsiteY1" fmla="*/ 89986 h 119134"/>
                <a:gd name="connsiteX2" fmla="*/ 32798 w 70230"/>
                <a:gd name="connsiteY2" fmla="*/ 14475 h 119134"/>
                <a:gd name="connsiteX3" fmla="*/ 37735 w 70230"/>
                <a:gd name="connsiteY3" fmla="*/ 3679 h 119134"/>
                <a:gd name="connsiteX4" fmla="*/ 47056 w 70230"/>
                <a:gd name="connsiteY4" fmla="*/ 270 h 119134"/>
                <a:gd name="connsiteX5" fmla="*/ 51741 w 70230"/>
                <a:gd name="connsiteY5" fmla="*/ 9702 h 119134"/>
                <a:gd name="connsiteX6" fmla="*/ 49927 w 70230"/>
                <a:gd name="connsiteY6" fmla="*/ 19191 h 119134"/>
                <a:gd name="connsiteX7" fmla="*/ 57635 w 70230"/>
                <a:gd name="connsiteY7" fmla="*/ 86577 h 119134"/>
                <a:gd name="connsiteX8" fmla="*/ 70230 w 70230"/>
                <a:gd name="connsiteY8" fmla="*/ 117146 h 119134"/>
                <a:gd name="connsiteX9" fmla="*/ 30984 w 70230"/>
                <a:gd name="connsiteY9" fmla="*/ 83168 h 119134"/>
                <a:gd name="connsiteX10" fmla="*/ 0 w 70230"/>
                <a:gd name="connsiteY10" fmla="*/ 119134 h 11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230" h="119134">
                  <a:moveTo>
                    <a:pt x="0" y="119134"/>
                  </a:moveTo>
                  <a:cubicBezTo>
                    <a:pt x="2419" y="106805"/>
                    <a:pt x="3124" y="97941"/>
                    <a:pt x="5844" y="89986"/>
                  </a:cubicBezTo>
                  <a:cubicBezTo>
                    <a:pt x="14409" y="64645"/>
                    <a:pt x="23679" y="39588"/>
                    <a:pt x="32798" y="14475"/>
                  </a:cubicBezTo>
                  <a:cubicBezTo>
                    <a:pt x="34158" y="10668"/>
                    <a:pt x="35266" y="6236"/>
                    <a:pt x="37735" y="3679"/>
                  </a:cubicBezTo>
                  <a:cubicBezTo>
                    <a:pt x="40002" y="1293"/>
                    <a:pt x="44486" y="-753"/>
                    <a:pt x="47056" y="270"/>
                  </a:cubicBezTo>
                  <a:cubicBezTo>
                    <a:pt x="49373" y="1179"/>
                    <a:pt x="51136" y="6179"/>
                    <a:pt x="51741" y="9702"/>
                  </a:cubicBezTo>
                  <a:cubicBezTo>
                    <a:pt x="52245" y="12656"/>
                    <a:pt x="51186" y="16350"/>
                    <a:pt x="49927" y="19191"/>
                  </a:cubicBezTo>
                  <a:cubicBezTo>
                    <a:pt x="38894" y="43736"/>
                    <a:pt x="46803" y="65214"/>
                    <a:pt x="57635" y="86577"/>
                  </a:cubicBezTo>
                  <a:cubicBezTo>
                    <a:pt x="62069" y="95384"/>
                    <a:pt x="65293" y="104987"/>
                    <a:pt x="70230" y="117146"/>
                  </a:cubicBezTo>
                  <a:cubicBezTo>
                    <a:pt x="47106" y="116180"/>
                    <a:pt x="41262" y="97430"/>
                    <a:pt x="30984" y="83168"/>
                  </a:cubicBezTo>
                  <a:cubicBezTo>
                    <a:pt x="21160" y="94191"/>
                    <a:pt x="20857" y="113623"/>
                    <a:pt x="0" y="1191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C541D77-74BA-6A7F-1147-78EA2CE92E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5759" y="6247100"/>
              <a:ext cx="67036" cy="160555"/>
            </a:xfrm>
            <a:custGeom>
              <a:avLst/>
              <a:gdLst>
                <a:gd name="connsiteX0" fmla="*/ 50 w 67036"/>
                <a:gd name="connsiteY0" fmla="*/ 21634 h 160555"/>
                <a:gd name="connsiteX1" fmla="*/ 29674 w 67036"/>
                <a:gd name="connsiteY1" fmla="*/ 4020 h 160555"/>
                <a:gd name="connsiteX2" fmla="*/ 44233 w 67036"/>
                <a:gd name="connsiteY2" fmla="*/ 21748 h 160555"/>
                <a:gd name="connsiteX3" fmla="*/ 66904 w 67036"/>
                <a:gd name="connsiteY3" fmla="*/ 133623 h 160555"/>
                <a:gd name="connsiteX4" fmla="*/ 50531 w 67036"/>
                <a:gd name="connsiteY4" fmla="*/ 160555 h 160555"/>
                <a:gd name="connsiteX5" fmla="*/ 47458 w 67036"/>
                <a:gd name="connsiteY5" fmla="*/ 134476 h 160555"/>
                <a:gd name="connsiteX6" fmla="*/ 33754 w 67036"/>
                <a:gd name="connsiteY6" fmla="*/ 47429 h 160555"/>
                <a:gd name="connsiteX7" fmla="*/ 0 w 67036"/>
                <a:gd name="connsiteY7" fmla="*/ 21634 h 16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36" h="160555">
                  <a:moveTo>
                    <a:pt x="50" y="21634"/>
                  </a:moveTo>
                  <a:cubicBezTo>
                    <a:pt x="8262" y="270"/>
                    <a:pt x="17482" y="-4559"/>
                    <a:pt x="29674" y="4020"/>
                  </a:cubicBezTo>
                  <a:cubicBezTo>
                    <a:pt x="35568" y="8168"/>
                    <a:pt x="41160" y="14759"/>
                    <a:pt x="44233" y="21748"/>
                  </a:cubicBezTo>
                  <a:cubicBezTo>
                    <a:pt x="59700" y="56861"/>
                    <a:pt x="68214" y="94191"/>
                    <a:pt x="66904" y="133623"/>
                  </a:cubicBezTo>
                  <a:cubicBezTo>
                    <a:pt x="66552" y="143851"/>
                    <a:pt x="68315" y="157714"/>
                    <a:pt x="50531" y="160555"/>
                  </a:cubicBezTo>
                  <a:cubicBezTo>
                    <a:pt x="49423" y="151351"/>
                    <a:pt x="47609" y="142942"/>
                    <a:pt x="47458" y="134476"/>
                  </a:cubicBezTo>
                  <a:cubicBezTo>
                    <a:pt x="47004" y="104589"/>
                    <a:pt x="42722" y="75612"/>
                    <a:pt x="33754" y="47429"/>
                  </a:cubicBezTo>
                  <a:cubicBezTo>
                    <a:pt x="28414" y="30725"/>
                    <a:pt x="24233" y="13281"/>
                    <a:pt x="0" y="21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FE7EF65-B170-224F-61AA-C447F209E0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79775" y="2394775"/>
              <a:ext cx="66688" cy="147086"/>
            </a:xfrm>
            <a:custGeom>
              <a:avLst/>
              <a:gdLst>
                <a:gd name="connsiteX0" fmla="*/ 34459 w 66688"/>
                <a:gd name="connsiteY0" fmla="*/ 145753 h 147086"/>
                <a:gd name="connsiteX1" fmla="*/ 42924 w 66688"/>
                <a:gd name="connsiteY1" fmla="*/ 67798 h 147086"/>
                <a:gd name="connsiteX2" fmla="*/ 0 w 66688"/>
                <a:gd name="connsiteY2" fmla="*/ 8082 h 147086"/>
                <a:gd name="connsiteX3" fmla="*/ 2267 w 66688"/>
                <a:gd name="connsiteY3" fmla="*/ 2229 h 147086"/>
                <a:gd name="connsiteX4" fmla="*/ 17179 w 66688"/>
                <a:gd name="connsiteY4" fmla="*/ 695 h 147086"/>
                <a:gd name="connsiteX5" fmla="*/ 41059 w 66688"/>
                <a:gd name="connsiteY5" fmla="*/ 17457 h 147086"/>
                <a:gd name="connsiteX6" fmla="*/ 56073 w 66688"/>
                <a:gd name="connsiteY6" fmla="*/ 133651 h 147086"/>
                <a:gd name="connsiteX7" fmla="*/ 34459 w 66688"/>
                <a:gd name="connsiteY7" fmla="*/ 145753 h 14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88" h="147086">
                  <a:moveTo>
                    <a:pt x="34459" y="145753"/>
                  </a:moveTo>
                  <a:cubicBezTo>
                    <a:pt x="38994" y="119332"/>
                    <a:pt x="48969" y="94616"/>
                    <a:pt x="42924" y="67798"/>
                  </a:cubicBezTo>
                  <a:cubicBezTo>
                    <a:pt x="36828" y="40696"/>
                    <a:pt x="18640" y="24388"/>
                    <a:pt x="0" y="8082"/>
                  </a:cubicBezTo>
                  <a:cubicBezTo>
                    <a:pt x="755" y="6150"/>
                    <a:pt x="1512" y="4161"/>
                    <a:pt x="2267" y="2229"/>
                  </a:cubicBezTo>
                  <a:cubicBezTo>
                    <a:pt x="7305" y="1547"/>
                    <a:pt x="13149" y="-1293"/>
                    <a:pt x="17179" y="695"/>
                  </a:cubicBezTo>
                  <a:cubicBezTo>
                    <a:pt x="25744" y="4900"/>
                    <a:pt x="34410" y="10241"/>
                    <a:pt x="41059" y="17457"/>
                  </a:cubicBezTo>
                  <a:cubicBezTo>
                    <a:pt x="68567" y="47343"/>
                    <a:pt x="74512" y="96037"/>
                    <a:pt x="56073" y="133651"/>
                  </a:cubicBezTo>
                  <a:cubicBezTo>
                    <a:pt x="52193" y="141548"/>
                    <a:pt x="48768" y="150526"/>
                    <a:pt x="34459" y="1457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7AB1932-FDB4-B583-9680-CF6E12CA46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0331" y="6762761"/>
              <a:ext cx="99343" cy="59752"/>
            </a:xfrm>
            <a:custGeom>
              <a:avLst/>
              <a:gdLst>
                <a:gd name="connsiteX0" fmla="*/ 75816 w 99343"/>
                <a:gd name="connsiteY0" fmla="*/ 29329 h 59752"/>
                <a:gd name="connsiteX1" fmla="*/ 99343 w 99343"/>
                <a:gd name="connsiteY1" fmla="*/ 57227 h 59752"/>
                <a:gd name="connsiteX2" fmla="*/ 60551 w 99343"/>
                <a:gd name="connsiteY2" fmla="*/ 45750 h 59752"/>
                <a:gd name="connsiteX3" fmla="*/ 43824 w 99343"/>
                <a:gd name="connsiteY3" fmla="*/ 55238 h 59752"/>
                <a:gd name="connsiteX4" fmla="*/ 13193 w 99343"/>
                <a:gd name="connsiteY4" fmla="*/ 50807 h 59752"/>
                <a:gd name="connsiteX5" fmla="*/ 2059 w 99343"/>
                <a:gd name="connsiteY5" fmla="*/ 17170 h 59752"/>
                <a:gd name="connsiteX6" fmla="*/ 33899 w 99343"/>
                <a:gd name="connsiteY6" fmla="*/ 2227 h 59752"/>
                <a:gd name="connsiteX7" fmla="*/ 52792 w 99343"/>
                <a:gd name="connsiteY7" fmla="*/ 10749 h 59752"/>
                <a:gd name="connsiteX8" fmla="*/ 71785 w 99343"/>
                <a:gd name="connsiteY8" fmla="*/ 3079 h 59752"/>
                <a:gd name="connsiteX9" fmla="*/ 75866 w 99343"/>
                <a:gd name="connsiteY9" fmla="*/ 29329 h 59752"/>
                <a:gd name="connsiteX10" fmla="*/ 45487 w 99343"/>
                <a:gd name="connsiteY10" fmla="*/ 31772 h 59752"/>
                <a:gd name="connsiteX11" fmla="*/ 28660 w 99343"/>
                <a:gd name="connsiteY11" fmla="*/ 21659 h 59752"/>
                <a:gd name="connsiteX12" fmla="*/ 18231 w 99343"/>
                <a:gd name="connsiteY12" fmla="*/ 26715 h 59752"/>
                <a:gd name="connsiteX13" fmla="*/ 19239 w 99343"/>
                <a:gd name="connsiteY13" fmla="*/ 37511 h 59752"/>
                <a:gd name="connsiteX14" fmla="*/ 45487 w 99343"/>
                <a:gd name="connsiteY14" fmla="*/ 31715 h 5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343" h="59752">
                  <a:moveTo>
                    <a:pt x="75816" y="29329"/>
                  </a:moveTo>
                  <a:cubicBezTo>
                    <a:pt x="82264" y="37000"/>
                    <a:pt x="90073" y="46204"/>
                    <a:pt x="99343" y="57227"/>
                  </a:cubicBezTo>
                  <a:cubicBezTo>
                    <a:pt x="81508" y="65181"/>
                    <a:pt x="72289" y="52397"/>
                    <a:pt x="60551" y="45750"/>
                  </a:cubicBezTo>
                  <a:cubicBezTo>
                    <a:pt x="55261" y="48761"/>
                    <a:pt x="49618" y="52227"/>
                    <a:pt x="43824" y="55238"/>
                  </a:cubicBezTo>
                  <a:cubicBezTo>
                    <a:pt x="32842" y="60920"/>
                    <a:pt x="22766" y="59102"/>
                    <a:pt x="13193" y="50807"/>
                  </a:cubicBezTo>
                  <a:cubicBezTo>
                    <a:pt x="1152" y="40409"/>
                    <a:pt x="-2878" y="28761"/>
                    <a:pt x="2059" y="17170"/>
                  </a:cubicBezTo>
                  <a:cubicBezTo>
                    <a:pt x="6896" y="5806"/>
                    <a:pt x="21607" y="-1467"/>
                    <a:pt x="33899" y="2227"/>
                  </a:cubicBezTo>
                  <a:cubicBezTo>
                    <a:pt x="40146" y="4101"/>
                    <a:pt x="46041" y="7624"/>
                    <a:pt x="52792" y="10749"/>
                  </a:cubicBezTo>
                  <a:cubicBezTo>
                    <a:pt x="59442" y="9840"/>
                    <a:pt x="63674" y="-6694"/>
                    <a:pt x="71785" y="3079"/>
                  </a:cubicBezTo>
                  <a:cubicBezTo>
                    <a:pt x="75967" y="8136"/>
                    <a:pt x="74557" y="19215"/>
                    <a:pt x="75866" y="29329"/>
                  </a:cubicBezTo>
                  <a:close/>
                  <a:moveTo>
                    <a:pt x="45487" y="31772"/>
                  </a:moveTo>
                  <a:cubicBezTo>
                    <a:pt x="39643" y="28079"/>
                    <a:pt x="34504" y="23534"/>
                    <a:pt x="28660" y="21659"/>
                  </a:cubicBezTo>
                  <a:cubicBezTo>
                    <a:pt x="25687" y="20693"/>
                    <a:pt x="20549" y="23704"/>
                    <a:pt x="18231" y="26715"/>
                  </a:cubicBezTo>
                  <a:cubicBezTo>
                    <a:pt x="16770" y="28647"/>
                    <a:pt x="17728" y="34500"/>
                    <a:pt x="19239" y="37511"/>
                  </a:cubicBezTo>
                  <a:cubicBezTo>
                    <a:pt x="24932" y="48534"/>
                    <a:pt x="31633" y="47170"/>
                    <a:pt x="45487" y="317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BF894A9-1C81-DCA2-E57F-5DB7BE0F18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4900" y="5284929"/>
              <a:ext cx="117256" cy="71962"/>
            </a:xfrm>
            <a:custGeom>
              <a:avLst/>
              <a:gdLst>
                <a:gd name="connsiteX0" fmla="*/ 117206 w 117256"/>
                <a:gd name="connsiteY0" fmla="*/ 34310 h 71962"/>
                <a:gd name="connsiteX1" fmla="*/ 22693 w 117256"/>
                <a:gd name="connsiteY1" fmla="*/ 48004 h 71962"/>
                <a:gd name="connsiteX2" fmla="*/ 35086 w 117256"/>
                <a:gd name="connsiteY2" fmla="*/ 67435 h 71962"/>
                <a:gd name="connsiteX3" fmla="*/ 4656 w 117256"/>
                <a:gd name="connsiteY3" fmla="*/ 63799 h 71962"/>
                <a:gd name="connsiteX4" fmla="*/ 4909 w 117256"/>
                <a:gd name="connsiteY4" fmla="*/ 36753 h 71962"/>
                <a:gd name="connsiteX5" fmla="*/ 30955 w 117256"/>
                <a:gd name="connsiteY5" fmla="*/ 3742 h 71962"/>
                <a:gd name="connsiteX6" fmla="*/ 49545 w 117256"/>
                <a:gd name="connsiteY6" fmla="*/ 3855 h 71962"/>
                <a:gd name="connsiteX7" fmla="*/ 39318 w 117256"/>
                <a:gd name="connsiteY7" fmla="*/ 28685 h 71962"/>
                <a:gd name="connsiteX8" fmla="*/ 117257 w 117256"/>
                <a:gd name="connsiteY8" fmla="*/ 34310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6" h="71962">
                  <a:moveTo>
                    <a:pt x="117206" y="34310"/>
                  </a:moveTo>
                  <a:cubicBezTo>
                    <a:pt x="96298" y="45901"/>
                    <a:pt x="51913" y="51981"/>
                    <a:pt x="22693" y="48004"/>
                  </a:cubicBezTo>
                  <a:cubicBezTo>
                    <a:pt x="27378" y="55333"/>
                    <a:pt x="31207" y="61356"/>
                    <a:pt x="35086" y="67435"/>
                  </a:cubicBezTo>
                  <a:cubicBezTo>
                    <a:pt x="23297" y="74595"/>
                    <a:pt x="11861" y="73174"/>
                    <a:pt x="4656" y="63799"/>
                  </a:cubicBezTo>
                  <a:cubicBezTo>
                    <a:pt x="-2296" y="54765"/>
                    <a:pt x="-835" y="45106"/>
                    <a:pt x="4909" y="36753"/>
                  </a:cubicBezTo>
                  <a:cubicBezTo>
                    <a:pt x="12969" y="25162"/>
                    <a:pt x="21786" y="14196"/>
                    <a:pt x="30955" y="3742"/>
                  </a:cubicBezTo>
                  <a:cubicBezTo>
                    <a:pt x="35640" y="-1599"/>
                    <a:pt x="36245" y="-917"/>
                    <a:pt x="49545" y="3855"/>
                  </a:cubicBezTo>
                  <a:cubicBezTo>
                    <a:pt x="46321" y="11696"/>
                    <a:pt x="43147" y="19367"/>
                    <a:pt x="39318" y="28685"/>
                  </a:cubicBezTo>
                  <a:cubicBezTo>
                    <a:pt x="65415" y="30390"/>
                    <a:pt x="90958" y="20049"/>
                    <a:pt x="117257" y="34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6E5D49-85CF-85A2-5CC2-BB8F1FD8E0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6520" y="5576093"/>
              <a:ext cx="34493" cy="160549"/>
            </a:xfrm>
            <a:custGeom>
              <a:avLst/>
              <a:gdLst>
                <a:gd name="connsiteX0" fmla="*/ 11633 w 34493"/>
                <a:gd name="connsiteY0" fmla="*/ 110137 h 160549"/>
                <a:gd name="connsiteX1" fmla="*/ 1809 w 34493"/>
                <a:gd name="connsiteY1" fmla="*/ 18262 h 160549"/>
                <a:gd name="connsiteX2" fmla="*/ 6242 w 34493"/>
                <a:gd name="connsiteY2" fmla="*/ 80 h 160549"/>
                <a:gd name="connsiteX3" fmla="*/ 21054 w 34493"/>
                <a:gd name="connsiteY3" fmla="*/ 10193 h 160549"/>
                <a:gd name="connsiteX4" fmla="*/ 34052 w 34493"/>
                <a:gd name="connsiteY4" fmla="*/ 79569 h 160549"/>
                <a:gd name="connsiteX5" fmla="*/ 31130 w 34493"/>
                <a:gd name="connsiteY5" fmla="*/ 148206 h 160549"/>
                <a:gd name="connsiteX6" fmla="*/ 20651 w 34493"/>
                <a:gd name="connsiteY6" fmla="*/ 160195 h 160549"/>
                <a:gd name="connsiteX7" fmla="*/ 13648 w 34493"/>
                <a:gd name="connsiteY7" fmla="*/ 147297 h 160549"/>
                <a:gd name="connsiteX8" fmla="*/ 11633 w 34493"/>
                <a:gd name="connsiteY8" fmla="*/ 110024 h 16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93" h="160549">
                  <a:moveTo>
                    <a:pt x="11633" y="110137"/>
                  </a:moveTo>
                  <a:cubicBezTo>
                    <a:pt x="13044" y="77524"/>
                    <a:pt x="9819" y="47580"/>
                    <a:pt x="1809" y="18262"/>
                  </a:cubicBezTo>
                  <a:cubicBezTo>
                    <a:pt x="-106" y="11216"/>
                    <a:pt x="-2474" y="1728"/>
                    <a:pt x="6242" y="80"/>
                  </a:cubicBezTo>
                  <a:cubicBezTo>
                    <a:pt x="10726" y="-772"/>
                    <a:pt x="19845" y="5364"/>
                    <a:pt x="21054" y="10193"/>
                  </a:cubicBezTo>
                  <a:cubicBezTo>
                    <a:pt x="26696" y="32978"/>
                    <a:pt x="32389" y="56160"/>
                    <a:pt x="34052" y="79569"/>
                  </a:cubicBezTo>
                  <a:cubicBezTo>
                    <a:pt x="35664" y="102240"/>
                    <a:pt x="32440" y="125308"/>
                    <a:pt x="31130" y="148206"/>
                  </a:cubicBezTo>
                  <a:cubicBezTo>
                    <a:pt x="30727" y="155479"/>
                    <a:pt x="27704" y="162183"/>
                    <a:pt x="20651" y="160195"/>
                  </a:cubicBezTo>
                  <a:cubicBezTo>
                    <a:pt x="17477" y="159342"/>
                    <a:pt x="14202" y="152070"/>
                    <a:pt x="13648" y="147297"/>
                  </a:cubicBezTo>
                  <a:cubicBezTo>
                    <a:pt x="12187" y="134342"/>
                    <a:pt x="12136" y="121103"/>
                    <a:pt x="11633" y="1100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8898ADE-5088-8E2A-E88D-43434239E5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4075" y="749876"/>
              <a:ext cx="79680" cy="80810"/>
            </a:xfrm>
            <a:custGeom>
              <a:avLst/>
              <a:gdLst>
                <a:gd name="connsiteX0" fmla="*/ 79680 w 79680"/>
                <a:gd name="connsiteY0" fmla="*/ 65924 h 80810"/>
                <a:gd name="connsiteX1" fmla="*/ 47034 w 79680"/>
                <a:gd name="connsiteY1" fmla="*/ 60810 h 80810"/>
                <a:gd name="connsiteX2" fmla="*/ 34740 w 79680"/>
                <a:gd name="connsiteY2" fmla="*/ 73083 h 80810"/>
                <a:gd name="connsiteX3" fmla="*/ 15797 w 79680"/>
                <a:gd name="connsiteY3" fmla="*/ 80810 h 80810"/>
                <a:gd name="connsiteX4" fmla="*/ 21138 w 79680"/>
                <a:gd name="connsiteY4" fmla="*/ 57515 h 80810"/>
                <a:gd name="connsiteX5" fmla="*/ 14689 w 79680"/>
                <a:gd name="connsiteY5" fmla="*/ 28992 h 80810"/>
                <a:gd name="connsiteX6" fmla="*/ 2498 w 79680"/>
                <a:gd name="connsiteY6" fmla="*/ 18765 h 80810"/>
                <a:gd name="connsiteX7" fmla="*/ 483 w 79680"/>
                <a:gd name="connsiteY7" fmla="*/ 7855 h 80810"/>
                <a:gd name="connsiteX8" fmla="*/ 9199 w 79680"/>
                <a:gd name="connsiteY8" fmla="*/ 3139 h 80810"/>
                <a:gd name="connsiteX9" fmla="*/ 32675 w 79680"/>
                <a:gd name="connsiteY9" fmla="*/ 15412 h 80810"/>
                <a:gd name="connsiteX10" fmla="*/ 40283 w 79680"/>
                <a:gd name="connsiteY10" fmla="*/ 21435 h 80810"/>
                <a:gd name="connsiteX11" fmla="*/ 59528 w 79680"/>
                <a:gd name="connsiteY11" fmla="*/ 1662 h 80810"/>
                <a:gd name="connsiteX12" fmla="*/ 71064 w 79680"/>
                <a:gd name="connsiteY12" fmla="*/ 1662 h 80810"/>
                <a:gd name="connsiteX13" fmla="*/ 72324 w 79680"/>
                <a:gd name="connsiteY13" fmla="*/ 14617 h 80810"/>
                <a:gd name="connsiteX14" fmla="*/ 59931 w 79680"/>
                <a:gd name="connsiteY14" fmla="*/ 38992 h 80810"/>
                <a:gd name="connsiteX15" fmla="*/ 79630 w 79680"/>
                <a:gd name="connsiteY15" fmla="*/ 65924 h 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680" h="80810">
                  <a:moveTo>
                    <a:pt x="79680" y="65924"/>
                  </a:moveTo>
                  <a:cubicBezTo>
                    <a:pt x="64163" y="75470"/>
                    <a:pt x="58671" y="61038"/>
                    <a:pt x="47034" y="60810"/>
                  </a:cubicBezTo>
                  <a:cubicBezTo>
                    <a:pt x="44263" y="63651"/>
                    <a:pt x="39980" y="69220"/>
                    <a:pt x="34740" y="73083"/>
                  </a:cubicBezTo>
                  <a:cubicBezTo>
                    <a:pt x="30560" y="76151"/>
                    <a:pt x="25169" y="77117"/>
                    <a:pt x="15797" y="80810"/>
                  </a:cubicBezTo>
                  <a:cubicBezTo>
                    <a:pt x="18367" y="69276"/>
                    <a:pt x="19174" y="63140"/>
                    <a:pt x="21138" y="57515"/>
                  </a:cubicBezTo>
                  <a:cubicBezTo>
                    <a:pt x="26933" y="40640"/>
                    <a:pt x="26781" y="39219"/>
                    <a:pt x="14689" y="28992"/>
                  </a:cubicBezTo>
                  <a:cubicBezTo>
                    <a:pt x="10608" y="25583"/>
                    <a:pt x="5772" y="22969"/>
                    <a:pt x="2498" y="18765"/>
                  </a:cubicBezTo>
                  <a:cubicBezTo>
                    <a:pt x="483" y="16265"/>
                    <a:pt x="-727" y="10640"/>
                    <a:pt x="483" y="7855"/>
                  </a:cubicBezTo>
                  <a:cubicBezTo>
                    <a:pt x="1642" y="5185"/>
                    <a:pt x="6931" y="2230"/>
                    <a:pt x="9199" y="3139"/>
                  </a:cubicBezTo>
                  <a:cubicBezTo>
                    <a:pt x="17309" y="6321"/>
                    <a:pt x="24967" y="11037"/>
                    <a:pt x="32675" y="15412"/>
                  </a:cubicBezTo>
                  <a:cubicBezTo>
                    <a:pt x="35245" y="16890"/>
                    <a:pt x="37461" y="19162"/>
                    <a:pt x="40283" y="21435"/>
                  </a:cubicBezTo>
                  <a:cubicBezTo>
                    <a:pt x="46681" y="14674"/>
                    <a:pt x="52575" y="7287"/>
                    <a:pt x="59528" y="1662"/>
                  </a:cubicBezTo>
                  <a:cubicBezTo>
                    <a:pt x="62248" y="-497"/>
                    <a:pt x="68798" y="-611"/>
                    <a:pt x="71064" y="1662"/>
                  </a:cubicBezTo>
                  <a:cubicBezTo>
                    <a:pt x="73282" y="3878"/>
                    <a:pt x="73735" y="10924"/>
                    <a:pt x="72324" y="14617"/>
                  </a:cubicBezTo>
                  <a:cubicBezTo>
                    <a:pt x="69201" y="22856"/>
                    <a:pt x="64466" y="30299"/>
                    <a:pt x="59931" y="38992"/>
                  </a:cubicBezTo>
                  <a:cubicBezTo>
                    <a:pt x="66026" y="47288"/>
                    <a:pt x="72123" y="55640"/>
                    <a:pt x="79630" y="65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054F51C-DE4D-EEF3-82FC-6E384F837E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0841" y="5312574"/>
              <a:ext cx="70024" cy="98654"/>
            </a:xfrm>
            <a:custGeom>
              <a:avLst/>
              <a:gdLst>
                <a:gd name="connsiteX0" fmla="*/ 6697 w 70024"/>
                <a:gd name="connsiteY0" fmla="*/ 17 h 98654"/>
                <a:gd name="connsiteX1" fmla="*/ 37076 w 70024"/>
                <a:gd name="connsiteY1" fmla="*/ 25302 h 98654"/>
                <a:gd name="connsiteX2" fmla="*/ 70024 w 70024"/>
                <a:gd name="connsiteY2" fmla="*/ 11608 h 98654"/>
                <a:gd name="connsiteX3" fmla="*/ 59797 w 70024"/>
                <a:gd name="connsiteY3" fmla="*/ 69279 h 98654"/>
                <a:gd name="connsiteX4" fmla="*/ 25236 w 70024"/>
                <a:gd name="connsiteY4" fmla="*/ 82006 h 98654"/>
                <a:gd name="connsiteX5" fmla="*/ 651 w 70024"/>
                <a:gd name="connsiteY5" fmla="*/ 98654 h 98654"/>
                <a:gd name="connsiteX6" fmla="*/ 22012 w 70024"/>
                <a:gd name="connsiteY6" fmla="*/ 46495 h 98654"/>
                <a:gd name="connsiteX7" fmla="*/ 6697 w 70024"/>
                <a:gd name="connsiteY7" fmla="*/ 17 h 9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24" h="98654">
                  <a:moveTo>
                    <a:pt x="6697" y="17"/>
                  </a:moveTo>
                  <a:cubicBezTo>
                    <a:pt x="24430" y="-665"/>
                    <a:pt x="25589" y="19051"/>
                    <a:pt x="37076" y="25302"/>
                  </a:cubicBezTo>
                  <a:cubicBezTo>
                    <a:pt x="47555" y="20813"/>
                    <a:pt x="52593" y="-3562"/>
                    <a:pt x="70024" y="11608"/>
                  </a:cubicBezTo>
                  <a:cubicBezTo>
                    <a:pt x="68614" y="31324"/>
                    <a:pt x="42970" y="41665"/>
                    <a:pt x="59797" y="69279"/>
                  </a:cubicBezTo>
                  <a:cubicBezTo>
                    <a:pt x="40854" y="60870"/>
                    <a:pt x="33297" y="71381"/>
                    <a:pt x="25236" y="82006"/>
                  </a:cubicBezTo>
                  <a:cubicBezTo>
                    <a:pt x="19241" y="89847"/>
                    <a:pt x="12893" y="98200"/>
                    <a:pt x="651" y="98654"/>
                  </a:cubicBezTo>
                  <a:cubicBezTo>
                    <a:pt x="-3732" y="74677"/>
                    <a:pt x="15211" y="64165"/>
                    <a:pt x="22012" y="46495"/>
                  </a:cubicBezTo>
                  <a:cubicBezTo>
                    <a:pt x="18032" y="31722"/>
                    <a:pt x="953" y="21381"/>
                    <a:pt x="6697" y="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68E42C8-7E51-5183-11CD-C6B2F1A82E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8850" y="2603495"/>
              <a:ext cx="93958" cy="88877"/>
            </a:xfrm>
            <a:custGeom>
              <a:avLst/>
              <a:gdLst>
                <a:gd name="connsiteX0" fmla="*/ 0 w 93958"/>
                <a:gd name="connsiteY0" fmla="*/ 18283 h 88877"/>
                <a:gd name="connsiteX1" fmla="*/ 30882 w 93958"/>
                <a:gd name="connsiteY1" fmla="*/ 102 h 88877"/>
                <a:gd name="connsiteX2" fmla="*/ 60759 w 93958"/>
                <a:gd name="connsiteY2" fmla="*/ 11408 h 88877"/>
                <a:gd name="connsiteX3" fmla="*/ 65696 w 93958"/>
                <a:gd name="connsiteY3" fmla="*/ 40556 h 88877"/>
                <a:gd name="connsiteX4" fmla="*/ 56022 w 93958"/>
                <a:gd name="connsiteY4" fmla="*/ 63568 h 88877"/>
                <a:gd name="connsiteX5" fmla="*/ 93959 w 93958"/>
                <a:gd name="connsiteY5" fmla="*/ 70784 h 88877"/>
                <a:gd name="connsiteX6" fmla="*/ 32092 w 93958"/>
                <a:gd name="connsiteY6" fmla="*/ 85841 h 88877"/>
                <a:gd name="connsiteX7" fmla="*/ 28716 w 93958"/>
                <a:gd name="connsiteY7" fmla="*/ 62091 h 88877"/>
                <a:gd name="connsiteX8" fmla="*/ 41564 w 93958"/>
                <a:gd name="connsiteY8" fmla="*/ 45386 h 88877"/>
                <a:gd name="connsiteX9" fmla="*/ 47206 w 93958"/>
                <a:gd name="connsiteY9" fmla="*/ 26238 h 88877"/>
                <a:gd name="connsiteX10" fmla="*/ 28716 w 93958"/>
                <a:gd name="connsiteY10" fmla="*/ 17886 h 88877"/>
                <a:gd name="connsiteX11" fmla="*/ 11638 w 93958"/>
                <a:gd name="connsiteY11" fmla="*/ 20783 h 88877"/>
                <a:gd name="connsiteX12" fmla="*/ 50 w 93958"/>
                <a:gd name="connsiteY12" fmla="*/ 18227 h 8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58" h="88877">
                  <a:moveTo>
                    <a:pt x="0" y="18283"/>
                  </a:moveTo>
                  <a:cubicBezTo>
                    <a:pt x="6600" y="-1433"/>
                    <a:pt x="20303" y="-126"/>
                    <a:pt x="30882" y="102"/>
                  </a:cubicBezTo>
                  <a:cubicBezTo>
                    <a:pt x="41009" y="272"/>
                    <a:pt x="52244" y="4988"/>
                    <a:pt x="60759" y="11408"/>
                  </a:cubicBezTo>
                  <a:cubicBezTo>
                    <a:pt x="68970" y="17658"/>
                    <a:pt x="70129" y="29533"/>
                    <a:pt x="65696" y="40556"/>
                  </a:cubicBezTo>
                  <a:cubicBezTo>
                    <a:pt x="62773" y="47829"/>
                    <a:pt x="59599" y="55045"/>
                    <a:pt x="56022" y="63568"/>
                  </a:cubicBezTo>
                  <a:cubicBezTo>
                    <a:pt x="69121" y="66068"/>
                    <a:pt x="80760" y="68284"/>
                    <a:pt x="93959" y="70784"/>
                  </a:cubicBezTo>
                  <a:cubicBezTo>
                    <a:pt x="80911" y="85670"/>
                    <a:pt x="43679" y="93625"/>
                    <a:pt x="32092" y="85841"/>
                  </a:cubicBezTo>
                  <a:cubicBezTo>
                    <a:pt x="25241" y="81238"/>
                    <a:pt x="23376" y="71068"/>
                    <a:pt x="28716" y="62091"/>
                  </a:cubicBezTo>
                  <a:cubicBezTo>
                    <a:pt x="32344" y="56011"/>
                    <a:pt x="38238" y="51636"/>
                    <a:pt x="41564" y="45386"/>
                  </a:cubicBezTo>
                  <a:cubicBezTo>
                    <a:pt x="44737" y="39477"/>
                    <a:pt x="49272" y="28965"/>
                    <a:pt x="47206" y="26238"/>
                  </a:cubicBezTo>
                  <a:cubicBezTo>
                    <a:pt x="43377" y="21124"/>
                    <a:pt x="35317" y="18852"/>
                    <a:pt x="28716" y="17886"/>
                  </a:cubicBezTo>
                  <a:cubicBezTo>
                    <a:pt x="23225" y="17090"/>
                    <a:pt x="17381" y="20272"/>
                    <a:pt x="11638" y="20783"/>
                  </a:cubicBezTo>
                  <a:cubicBezTo>
                    <a:pt x="8514" y="21068"/>
                    <a:pt x="5240" y="19477"/>
                    <a:pt x="50" y="18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DB464CF-0120-874C-62B5-D6D2B5A61C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2847" y="5117570"/>
              <a:ext cx="61203" cy="93862"/>
            </a:xfrm>
            <a:custGeom>
              <a:avLst/>
              <a:gdLst>
                <a:gd name="connsiteX0" fmla="*/ 40548 w 61203"/>
                <a:gd name="connsiteY0" fmla="*/ 67577 h 93862"/>
                <a:gd name="connsiteX1" fmla="*/ 54100 w 61203"/>
                <a:gd name="connsiteY1" fmla="*/ 86100 h 93862"/>
                <a:gd name="connsiteX2" fmla="*/ 26744 w 61203"/>
                <a:gd name="connsiteY2" fmla="*/ 88316 h 93862"/>
                <a:gd name="connsiteX3" fmla="*/ 18986 w 61203"/>
                <a:gd name="connsiteY3" fmla="*/ 58088 h 93862"/>
                <a:gd name="connsiteX4" fmla="*/ 30271 w 61203"/>
                <a:gd name="connsiteY4" fmla="*/ 25702 h 93862"/>
                <a:gd name="connsiteX5" fmla="*/ 15106 w 61203"/>
                <a:gd name="connsiteY5" fmla="*/ 42975 h 93862"/>
                <a:gd name="connsiteX6" fmla="*/ 2410 w 61203"/>
                <a:gd name="connsiteY6" fmla="*/ 48486 h 93862"/>
                <a:gd name="connsiteX7" fmla="*/ 495 w 61203"/>
                <a:gd name="connsiteY7" fmla="*/ 33373 h 93862"/>
                <a:gd name="connsiteX8" fmla="*/ 41102 w 61203"/>
                <a:gd name="connsiteY8" fmla="*/ 361 h 93862"/>
                <a:gd name="connsiteX9" fmla="*/ 60196 w 61203"/>
                <a:gd name="connsiteY9" fmla="*/ 26441 h 93862"/>
                <a:gd name="connsiteX10" fmla="*/ 53043 w 61203"/>
                <a:gd name="connsiteY10" fmla="*/ 44225 h 93862"/>
                <a:gd name="connsiteX11" fmla="*/ 40599 w 61203"/>
                <a:gd name="connsiteY11" fmla="*/ 67577 h 9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03" h="93862">
                  <a:moveTo>
                    <a:pt x="40548" y="67577"/>
                  </a:moveTo>
                  <a:cubicBezTo>
                    <a:pt x="45385" y="74168"/>
                    <a:pt x="49415" y="79680"/>
                    <a:pt x="54100" y="86100"/>
                  </a:cubicBezTo>
                  <a:cubicBezTo>
                    <a:pt x="44931" y="98316"/>
                    <a:pt x="35460" y="93771"/>
                    <a:pt x="26744" y="88316"/>
                  </a:cubicBezTo>
                  <a:cubicBezTo>
                    <a:pt x="17726" y="82634"/>
                    <a:pt x="14400" y="70191"/>
                    <a:pt x="18986" y="58088"/>
                  </a:cubicBezTo>
                  <a:cubicBezTo>
                    <a:pt x="22865" y="47918"/>
                    <a:pt x="28557" y="38600"/>
                    <a:pt x="30271" y="25702"/>
                  </a:cubicBezTo>
                  <a:cubicBezTo>
                    <a:pt x="25283" y="31554"/>
                    <a:pt x="20698" y="37975"/>
                    <a:pt x="15106" y="42975"/>
                  </a:cubicBezTo>
                  <a:cubicBezTo>
                    <a:pt x="11731" y="45986"/>
                    <a:pt x="6693" y="46725"/>
                    <a:pt x="2410" y="48486"/>
                  </a:cubicBezTo>
                  <a:cubicBezTo>
                    <a:pt x="1655" y="43373"/>
                    <a:pt x="-1116" y="37236"/>
                    <a:pt x="495" y="33373"/>
                  </a:cubicBezTo>
                  <a:cubicBezTo>
                    <a:pt x="8405" y="14168"/>
                    <a:pt x="23116" y="3543"/>
                    <a:pt x="41102" y="361"/>
                  </a:cubicBezTo>
                  <a:cubicBezTo>
                    <a:pt x="56065" y="-2253"/>
                    <a:pt x="64176" y="9622"/>
                    <a:pt x="60196" y="26441"/>
                  </a:cubicBezTo>
                  <a:cubicBezTo>
                    <a:pt x="58735" y="32634"/>
                    <a:pt x="55814" y="38543"/>
                    <a:pt x="53043" y="44225"/>
                  </a:cubicBezTo>
                  <a:cubicBezTo>
                    <a:pt x="49264" y="52009"/>
                    <a:pt x="44981" y="59452"/>
                    <a:pt x="40599" y="675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9816C802-2E43-07E6-2954-767E7060B5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1986" y="5685776"/>
              <a:ext cx="93058" cy="74489"/>
            </a:xfrm>
            <a:custGeom>
              <a:avLst/>
              <a:gdLst>
                <a:gd name="connsiteX0" fmla="*/ 41016 w 93058"/>
                <a:gd name="connsiteY0" fmla="*/ 48069 h 74489"/>
                <a:gd name="connsiteX1" fmla="*/ 50789 w 93058"/>
                <a:gd name="connsiteY1" fmla="*/ 22955 h 74489"/>
                <a:gd name="connsiteX2" fmla="*/ 61420 w 93058"/>
                <a:gd name="connsiteY2" fmla="*/ 13693 h 74489"/>
                <a:gd name="connsiteX3" fmla="*/ 70438 w 93058"/>
                <a:gd name="connsiteY3" fmla="*/ 24318 h 74489"/>
                <a:gd name="connsiteX4" fmla="*/ 93058 w 93058"/>
                <a:gd name="connsiteY4" fmla="*/ 59546 h 74489"/>
                <a:gd name="connsiteX5" fmla="*/ 56029 w 93058"/>
                <a:gd name="connsiteY5" fmla="*/ 57898 h 74489"/>
                <a:gd name="connsiteX6" fmla="*/ 20360 w 93058"/>
                <a:gd name="connsiteY6" fmla="*/ 57614 h 74489"/>
                <a:gd name="connsiteX7" fmla="*/ 1568 w 93058"/>
                <a:gd name="connsiteY7" fmla="*/ 74489 h 74489"/>
                <a:gd name="connsiteX8" fmla="*/ 309 w 93058"/>
                <a:gd name="connsiteY8" fmla="*/ 55625 h 74489"/>
                <a:gd name="connsiteX9" fmla="*/ 10989 w 93058"/>
                <a:gd name="connsiteY9" fmla="*/ 10568 h 74489"/>
                <a:gd name="connsiteX10" fmla="*/ 21116 w 93058"/>
                <a:gd name="connsiteY10" fmla="*/ 0 h 74489"/>
                <a:gd name="connsiteX11" fmla="*/ 28975 w 93058"/>
                <a:gd name="connsiteY11" fmla="*/ 12273 h 74489"/>
                <a:gd name="connsiteX12" fmla="*/ 40915 w 93058"/>
                <a:gd name="connsiteY12" fmla="*/ 48012 h 7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058" h="74489">
                  <a:moveTo>
                    <a:pt x="41016" y="48069"/>
                  </a:moveTo>
                  <a:cubicBezTo>
                    <a:pt x="44643" y="38466"/>
                    <a:pt x="46910" y="30171"/>
                    <a:pt x="50789" y="22955"/>
                  </a:cubicBezTo>
                  <a:cubicBezTo>
                    <a:pt x="53057" y="18750"/>
                    <a:pt x="57893" y="13523"/>
                    <a:pt x="61420" y="13693"/>
                  </a:cubicBezTo>
                  <a:cubicBezTo>
                    <a:pt x="64694" y="13864"/>
                    <a:pt x="70236" y="20341"/>
                    <a:pt x="70438" y="24318"/>
                  </a:cubicBezTo>
                  <a:cubicBezTo>
                    <a:pt x="71345" y="40966"/>
                    <a:pt x="79959" y="51080"/>
                    <a:pt x="93058" y="59546"/>
                  </a:cubicBezTo>
                  <a:cubicBezTo>
                    <a:pt x="79153" y="75341"/>
                    <a:pt x="68272" y="64716"/>
                    <a:pt x="56029" y="57898"/>
                  </a:cubicBezTo>
                  <a:cubicBezTo>
                    <a:pt x="44592" y="67160"/>
                    <a:pt x="31847" y="71648"/>
                    <a:pt x="20360" y="57614"/>
                  </a:cubicBezTo>
                  <a:cubicBezTo>
                    <a:pt x="14263" y="63125"/>
                    <a:pt x="9427" y="67444"/>
                    <a:pt x="1568" y="74489"/>
                  </a:cubicBezTo>
                  <a:cubicBezTo>
                    <a:pt x="863" y="65625"/>
                    <a:pt x="-649" y="60341"/>
                    <a:pt x="309" y="55625"/>
                  </a:cubicBezTo>
                  <a:cubicBezTo>
                    <a:pt x="3281" y="40455"/>
                    <a:pt x="6606" y="25284"/>
                    <a:pt x="10989" y="10568"/>
                  </a:cubicBezTo>
                  <a:cubicBezTo>
                    <a:pt x="12299" y="6250"/>
                    <a:pt x="17639" y="3523"/>
                    <a:pt x="21116" y="0"/>
                  </a:cubicBezTo>
                  <a:cubicBezTo>
                    <a:pt x="23836" y="4091"/>
                    <a:pt x="28269" y="7784"/>
                    <a:pt x="28975" y="12273"/>
                  </a:cubicBezTo>
                  <a:cubicBezTo>
                    <a:pt x="30889" y="23864"/>
                    <a:pt x="28622" y="36818"/>
                    <a:pt x="40915" y="48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1283B03-3136-E61D-2C12-DCE6E3BD62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94422" y="3339586"/>
              <a:ext cx="61840" cy="140663"/>
            </a:xfrm>
            <a:custGeom>
              <a:avLst/>
              <a:gdLst>
                <a:gd name="connsiteX0" fmla="*/ 0 w 61840"/>
                <a:gd name="connsiteY0" fmla="*/ 3845 h 140663"/>
                <a:gd name="connsiteX1" fmla="*/ 15770 w 61840"/>
                <a:gd name="connsiteY1" fmla="*/ 492 h 140663"/>
                <a:gd name="connsiteX2" fmla="*/ 41160 w 61840"/>
                <a:gd name="connsiteY2" fmla="*/ 17595 h 140663"/>
                <a:gd name="connsiteX3" fmla="*/ 55922 w 61840"/>
                <a:gd name="connsiteY3" fmla="*/ 122198 h 140663"/>
                <a:gd name="connsiteX4" fmla="*/ 37432 w 61840"/>
                <a:gd name="connsiteY4" fmla="*/ 140664 h 140663"/>
                <a:gd name="connsiteX5" fmla="*/ 37382 w 61840"/>
                <a:gd name="connsiteY5" fmla="*/ 116005 h 140663"/>
                <a:gd name="connsiteX6" fmla="*/ 33151 w 61840"/>
                <a:gd name="connsiteY6" fmla="*/ 59982 h 140663"/>
                <a:gd name="connsiteX7" fmla="*/ 4534 w 61840"/>
                <a:gd name="connsiteY7" fmla="*/ 13447 h 140663"/>
                <a:gd name="connsiteX8" fmla="*/ 0 w 61840"/>
                <a:gd name="connsiteY8" fmla="*/ 3902 h 14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840" h="140663">
                  <a:moveTo>
                    <a:pt x="0" y="3845"/>
                  </a:moveTo>
                  <a:cubicBezTo>
                    <a:pt x="6146" y="2367"/>
                    <a:pt x="11941" y="-1326"/>
                    <a:pt x="15770" y="492"/>
                  </a:cubicBezTo>
                  <a:cubicBezTo>
                    <a:pt x="24888" y="4697"/>
                    <a:pt x="35670" y="9300"/>
                    <a:pt x="41160" y="17595"/>
                  </a:cubicBezTo>
                  <a:cubicBezTo>
                    <a:pt x="61917" y="49073"/>
                    <a:pt x="67459" y="84470"/>
                    <a:pt x="55922" y="122198"/>
                  </a:cubicBezTo>
                  <a:cubicBezTo>
                    <a:pt x="52748" y="132539"/>
                    <a:pt x="52295" y="132368"/>
                    <a:pt x="37432" y="140664"/>
                  </a:cubicBezTo>
                  <a:cubicBezTo>
                    <a:pt x="37432" y="131459"/>
                    <a:pt x="37785" y="123732"/>
                    <a:pt x="37382" y="116005"/>
                  </a:cubicBezTo>
                  <a:cubicBezTo>
                    <a:pt x="36324" y="97255"/>
                    <a:pt x="36223" y="78277"/>
                    <a:pt x="33151" y="59982"/>
                  </a:cubicBezTo>
                  <a:cubicBezTo>
                    <a:pt x="29875" y="40436"/>
                    <a:pt x="22822" y="22197"/>
                    <a:pt x="4534" y="13447"/>
                  </a:cubicBezTo>
                  <a:cubicBezTo>
                    <a:pt x="3074" y="12708"/>
                    <a:pt x="2519" y="9413"/>
                    <a:pt x="0" y="3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C023D928-6078-678F-1A67-2E43E6A2A8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5463" y="3631557"/>
              <a:ext cx="112681" cy="88751"/>
            </a:xfrm>
            <a:custGeom>
              <a:avLst/>
              <a:gdLst>
                <a:gd name="connsiteX0" fmla="*/ 48819 w 112681"/>
                <a:gd name="connsiteY0" fmla="*/ 88751 h 88751"/>
                <a:gd name="connsiteX1" fmla="*/ 69575 w 112681"/>
                <a:gd name="connsiteY1" fmla="*/ 52217 h 88751"/>
                <a:gd name="connsiteX2" fmla="*/ 93808 w 112681"/>
                <a:gd name="connsiteY2" fmla="*/ 18523 h 88751"/>
                <a:gd name="connsiteX3" fmla="*/ 705 w 112681"/>
                <a:gd name="connsiteY3" fmla="*/ 15569 h 88751"/>
                <a:gd name="connsiteX4" fmla="*/ 0 w 112681"/>
                <a:gd name="connsiteY4" fmla="*/ 9489 h 88751"/>
                <a:gd name="connsiteX5" fmla="*/ 14762 w 112681"/>
                <a:gd name="connsiteY5" fmla="*/ 2955 h 88751"/>
                <a:gd name="connsiteX6" fmla="*/ 86755 w 112681"/>
                <a:gd name="connsiteY6" fmla="*/ 1 h 88751"/>
                <a:gd name="connsiteX7" fmla="*/ 103229 w 112681"/>
                <a:gd name="connsiteY7" fmla="*/ 5683 h 88751"/>
                <a:gd name="connsiteX8" fmla="*/ 112045 w 112681"/>
                <a:gd name="connsiteY8" fmla="*/ 28467 h 88751"/>
                <a:gd name="connsiteX9" fmla="*/ 48819 w 112681"/>
                <a:gd name="connsiteY9" fmla="*/ 88751 h 8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681" h="88751">
                  <a:moveTo>
                    <a:pt x="48819" y="88751"/>
                  </a:moveTo>
                  <a:cubicBezTo>
                    <a:pt x="47106" y="68581"/>
                    <a:pt x="61061" y="62444"/>
                    <a:pt x="69575" y="52217"/>
                  </a:cubicBezTo>
                  <a:cubicBezTo>
                    <a:pt x="77838" y="42330"/>
                    <a:pt x="89576" y="35683"/>
                    <a:pt x="93808" y="18523"/>
                  </a:cubicBezTo>
                  <a:cubicBezTo>
                    <a:pt x="62825" y="6933"/>
                    <a:pt x="30933" y="22217"/>
                    <a:pt x="705" y="15569"/>
                  </a:cubicBezTo>
                  <a:cubicBezTo>
                    <a:pt x="454" y="13524"/>
                    <a:pt x="252" y="11535"/>
                    <a:pt x="0" y="9489"/>
                  </a:cubicBezTo>
                  <a:cubicBezTo>
                    <a:pt x="4938" y="7217"/>
                    <a:pt x="9774" y="3296"/>
                    <a:pt x="14762" y="2955"/>
                  </a:cubicBezTo>
                  <a:cubicBezTo>
                    <a:pt x="38743" y="1308"/>
                    <a:pt x="62724" y="285"/>
                    <a:pt x="86755" y="1"/>
                  </a:cubicBezTo>
                  <a:cubicBezTo>
                    <a:pt x="92246" y="-56"/>
                    <a:pt x="98191" y="2728"/>
                    <a:pt x="103229" y="5683"/>
                  </a:cubicBezTo>
                  <a:cubicBezTo>
                    <a:pt x="111139" y="10342"/>
                    <a:pt x="114111" y="18183"/>
                    <a:pt x="112045" y="28467"/>
                  </a:cubicBezTo>
                  <a:cubicBezTo>
                    <a:pt x="107763" y="49603"/>
                    <a:pt x="71389" y="85513"/>
                    <a:pt x="48819" y="887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7B2CB06-73EF-1D3B-EC56-51B9AC4B2A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1357" y="2630252"/>
              <a:ext cx="60847" cy="95874"/>
            </a:xfrm>
            <a:custGeom>
              <a:avLst/>
              <a:gdLst>
                <a:gd name="connsiteX0" fmla="*/ 6891 w 60847"/>
                <a:gd name="connsiteY0" fmla="*/ 30674 h 95874"/>
                <a:gd name="connsiteX1" fmla="*/ 10115 w 60847"/>
                <a:gd name="connsiteY1" fmla="*/ 1753 h 95874"/>
                <a:gd name="connsiteX2" fmla="*/ 48253 w 60847"/>
                <a:gd name="connsiteY2" fmla="*/ 13344 h 95874"/>
                <a:gd name="connsiteX3" fmla="*/ 49966 w 60847"/>
                <a:gd name="connsiteY3" fmla="*/ 40844 h 95874"/>
                <a:gd name="connsiteX4" fmla="*/ 29864 w 60847"/>
                <a:gd name="connsiteY4" fmla="*/ 73515 h 95874"/>
                <a:gd name="connsiteX5" fmla="*/ 60848 w 60847"/>
                <a:gd name="connsiteY5" fmla="*/ 79992 h 95874"/>
                <a:gd name="connsiteX6" fmla="*/ 7444 w 60847"/>
                <a:gd name="connsiteY6" fmla="*/ 91981 h 95874"/>
                <a:gd name="connsiteX7" fmla="*/ 4875 w 60847"/>
                <a:gd name="connsiteY7" fmla="*/ 66810 h 95874"/>
                <a:gd name="connsiteX8" fmla="*/ 22508 w 60847"/>
                <a:gd name="connsiteY8" fmla="*/ 48401 h 95874"/>
                <a:gd name="connsiteX9" fmla="*/ 30922 w 60847"/>
                <a:gd name="connsiteY9" fmla="*/ 23572 h 95874"/>
                <a:gd name="connsiteX10" fmla="*/ 6891 w 60847"/>
                <a:gd name="connsiteY10" fmla="*/ 30617 h 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7" h="95874">
                  <a:moveTo>
                    <a:pt x="6891" y="30674"/>
                  </a:moveTo>
                  <a:cubicBezTo>
                    <a:pt x="-3488" y="16071"/>
                    <a:pt x="-1926" y="6867"/>
                    <a:pt x="10115" y="1753"/>
                  </a:cubicBezTo>
                  <a:cubicBezTo>
                    <a:pt x="21652" y="-3133"/>
                    <a:pt x="40494" y="2662"/>
                    <a:pt x="48253" y="13344"/>
                  </a:cubicBezTo>
                  <a:cubicBezTo>
                    <a:pt x="54601" y="22094"/>
                    <a:pt x="55004" y="31697"/>
                    <a:pt x="49966" y="40844"/>
                  </a:cubicBezTo>
                  <a:cubicBezTo>
                    <a:pt x="43970" y="51810"/>
                    <a:pt x="36968" y="62095"/>
                    <a:pt x="29864" y="73515"/>
                  </a:cubicBezTo>
                  <a:cubicBezTo>
                    <a:pt x="40242" y="75674"/>
                    <a:pt x="49815" y="77720"/>
                    <a:pt x="60848" y="79992"/>
                  </a:cubicBezTo>
                  <a:cubicBezTo>
                    <a:pt x="47296" y="94993"/>
                    <a:pt x="19839" y="100220"/>
                    <a:pt x="7444" y="91981"/>
                  </a:cubicBezTo>
                  <a:cubicBezTo>
                    <a:pt x="-818" y="86470"/>
                    <a:pt x="-2329" y="76129"/>
                    <a:pt x="4875" y="66810"/>
                  </a:cubicBezTo>
                  <a:cubicBezTo>
                    <a:pt x="10115" y="60049"/>
                    <a:pt x="16866" y="54822"/>
                    <a:pt x="22508" y="48401"/>
                  </a:cubicBezTo>
                  <a:cubicBezTo>
                    <a:pt x="28605" y="41526"/>
                    <a:pt x="37672" y="33458"/>
                    <a:pt x="30922" y="23572"/>
                  </a:cubicBezTo>
                  <a:cubicBezTo>
                    <a:pt x="22307" y="10901"/>
                    <a:pt x="14801" y="22890"/>
                    <a:pt x="6891" y="3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4CD02209-127F-8AD5-1CD5-90F77D09AE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8857" y="5130261"/>
              <a:ext cx="71472" cy="81436"/>
            </a:xfrm>
            <a:custGeom>
              <a:avLst/>
              <a:gdLst>
                <a:gd name="connsiteX0" fmla="*/ 23386 w 71472"/>
                <a:gd name="connsiteY0" fmla="*/ 62898 h 81436"/>
                <a:gd name="connsiteX1" fmla="*/ 44043 w 71472"/>
                <a:gd name="connsiteY1" fmla="*/ 32330 h 81436"/>
                <a:gd name="connsiteX2" fmla="*/ 56688 w 71472"/>
                <a:gd name="connsiteY2" fmla="*/ 18125 h 81436"/>
                <a:gd name="connsiteX3" fmla="*/ 68880 w 71472"/>
                <a:gd name="connsiteY3" fmla="*/ 35228 h 81436"/>
                <a:gd name="connsiteX4" fmla="*/ 71399 w 71472"/>
                <a:gd name="connsiteY4" fmla="*/ 54773 h 81436"/>
                <a:gd name="connsiteX5" fmla="*/ 56083 w 71472"/>
                <a:gd name="connsiteY5" fmla="*/ 68353 h 81436"/>
                <a:gd name="connsiteX6" fmla="*/ 41070 w 71472"/>
                <a:gd name="connsiteY6" fmla="*/ 73466 h 81436"/>
                <a:gd name="connsiteX7" fmla="*/ 2076 w 71472"/>
                <a:gd name="connsiteY7" fmla="*/ 54489 h 81436"/>
                <a:gd name="connsiteX8" fmla="*/ 111 w 71472"/>
                <a:gd name="connsiteY8" fmla="*/ 10398 h 81436"/>
                <a:gd name="connsiteX9" fmla="*/ 7870 w 71472"/>
                <a:gd name="connsiteY9" fmla="*/ 0 h 81436"/>
                <a:gd name="connsiteX10" fmla="*/ 17794 w 71472"/>
                <a:gd name="connsiteY10" fmla="*/ 10796 h 81436"/>
                <a:gd name="connsiteX11" fmla="*/ 18853 w 71472"/>
                <a:gd name="connsiteY11" fmla="*/ 30341 h 81436"/>
                <a:gd name="connsiteX12" fmla="*/ 23386 w 71472"/>
                <a:gd name="connsiteY12" fmla="*/ 62841 h 8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72" h="81436">
                  <a:moveTo>
                    <a:pt x="23386" y="62898"/>
                  </a:moveTo>
                  <a:cubicBezTo>
                    <a:pt x="36989" y="55512"/>
                    <a:pt x="40566" y="43864"/>
                    <a:pt x="44043" y="32330"/>
                  </a:cubicBezTo>
                  <a:cubicBezTo>
                    <a:pt x="46209" y="25000"/>
                    <a:pt x="48174" y="17671"/>
                    <a:pt x="56688" y="18125"/>
                  </a:cubicBezTo>
                  <a:cubicBezTo>
                    <a:pt x="66109" y="18694"/>
                    <a:pt x="68225" y="26250"/>
                    <a:pt x="68880" y="35228"/>
                  </a:cubicBezTo>
                  <a:cubicBezTo>
                    <a:pt x="69384" y="41762"/>
                    <a:pt x="71046" y="48182"/>
                    <a:pt x="71399" y="54773"/>
                  </a:cubicBezTo>
                  <a:cubicBezTo>
                    <a:pt x="72104" y="68182"/>
                    <a:pt x="67822" y="73125"/>
                    <a:pt x="56083" y="68353"/>
                  </a:cubicBezTo>
                  <a:cubicBezTo>
                    <a:pt x="48224" y="65171"/>
                    <a:pt x="45604" y="70228"/>
                    <a:pt x="41070" y="73466"/>
                  </a:cubicBezTo>
                  <a:cubicBezTo>
                    <a:pt x="20162" y="88523"/>
                    <a:pt x="6358" y="82274"/>
                    <a:pt x="2076" y="54489"/>
                  </a:cubicBezTo>
                  <a:cubicBezTo>
                    <a:pt x="-141" y="40057"/>
                    <a:pt x="-141" y="25057"/>
                    <a:pt x="111" y="10398"/>
                  </a:cubicBezTo>
                  <a:cubicBezTo>
                    <a:pt x="161" y="6875"/>
                    <a:pt x="5149" y="3466"/>
                    <a:pt x="7870" y="0"/>
                  </a:cubicBezTo>
                  <a:cubicBezTo>
                    <a:pt x="11345" y="3523"/>
                    <a:pt x="16434" y="6421"/>
                    <a:pt x="17794" y="10796"/>
                  </a:cubicBezTo>
                  <a:cubicBezTo>
                    <a:pt x="19658" y="16705"/>
                    <a:pt x="18147" y="23864"/>
                    <a:pt x="18853" y="30341"/>
                  </a:cubicBezTo>
                  <a:cubicBezTo>
                    <a:pt x="19961" y="40569"/>
                    <a:pt x="21623" y="50739"/>
                    <a:pt x="23386" y="6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FD3DB458-8B14-B72A-D44C-9ADC393BAC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1371" y="506768"/>
              <a:ext cx="47867" cy="160849"/>
            </a:xfrm>
            <a:custGeom>
              <a:avLst/>
              <a:gdLst>
                <a:gd name="connsiteX0" fmla="*/ 16278 w 47867"/>
                <a:gd name="connsiteY0" fmla="*/ 160850 h 160849"/>
                <a:gd name="connsiteX1" fmla="*/ 19100 w 47867"/>
                <a:gd name="connsiteY1" fmla="*/ 135225 h 160849"/>
                <a:gd name="connsiteX2" fmla="*/ 408 w 47867"/>
                <a:gd name="connsiteY2" fmla="*/ 10110 h 160849"/>
                <a:gd name="connsiteX3" fmla="*/ 56 w 47867"/>
                <a:gd name="connsiteY3" fmla="*/ 3803 h 160849"/>
                <a:gd name="connsiteX4" fmla="*/ 23332 w 47867"/>
                <a:gd name="connsiteY4" fmla="*/ 10508 h 160849"/>
                <a:gd name="connsiteX5" fmla="*/ 46456 w 47867"/>
                <a:gd name="connsiteY5" fmla="*/ 68349 h 160849"/>
                <a:gd name="connsiteX6" fmla="*/ 39604 w 47867"/>
                <a:gd name="connsiteY6" fmla="*/ 138861 h 160849"/>
                <a:gd name="connsiteX7" fmla="*/ 16278 w 47867"/>
                <a:gd name="connsiteY7" fmla="*/ 160850 h 16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7" h="160849">
                  <a:moveTo>
                    <a:pt x="16278" y="160850"/>
                  </a:moveTo>
                  <a:cubicBezTo>
                    <a:pt x="17286" y="150963"/>
                    <a:pt x="17034" y="142668"/>
                    <a:pt x="19100" y="135225"/>
                  </a:cubicBezTo>
                  <a:cubicBezTo>
                    <a:pt x="31846" y="89770"/>
                    <a:pt x="29629" y="47497"/>
                    <a:pt x="408" y="10110"/>
                  </a:cubicBezTo>
                  <a:cubicBezTo>
                    <a:pt x="-347" y="9201"/>
                    <a:pt x="207" y="6985"/>
                    <a:pt x="56" y="3803"/>
                  </a:cubicBezTo>
                  <a:cubicBezTo>
                    <a:pt x="9930" y="-4776"/>
                    <a:pt x="16984" y="2781"/>
                    <a:pt x="23332" y="10508"/>
                  </a:cubicBezTo>
                  <a:cubicBezTo>
                    <a:pt x="36632" y="26815"/>
                    <a:pt x="43332" y="47099"/>
                    <a:pt x="46456" y="68349"/>
                  </a:cubicBezTo>
                  <a:cubicBezTo>
                    <a:pt x="49982" y="92270"/>
                    <a:pt x="46607" y="115963"/>
                    <a:pt x="39604" y="138861"/>
                  </a:cubicBezTo>
                  <a:cubicBezTo>
                    <a:pt x="36380" y="149259"/>
                    <a:pt x="31493" y="158179"/>
                    <a:pt x="16278" y="160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95053E5-A01B-1DF4-C395-85ED87DD4D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5734" y="5199124"/>
              <a:ext cx="86450" cy="80157"/>
            </a:xfrm>
            <a:custGeom>
              <a:avLst/>
              <a:gdLst>
                <a:gd name="connsiteX0" fmla="*/ 86400 w 86450"/>
                <a:gd name="connsiteY0" fmla="*/ 51763 h 80157"/>
                <a:gd name="connsiteX1" fmla="*/ 74258 w 86450"/>
                <a:gd name="connsiteY1" fmla="*/ 67956 h 80157"/>
                <a:gd name="connsiteX2" fmla="*/ 30326 w 86450"/>
                <a:gd name="connsiteY2" fmla="*/ 79831 h 80157"/>
                <a:gd name="connsiteX3" fmla="*/ 300 w 86450"/>
                <a:gd name="connsiteY3" fmla="*/ 36649 h 80157"/>
                <a:gd name="connsiteX4" fmla="*/ 38891 w 86450"/>
                <a:gd name="connsiteY4" fmla="*/ 229 h 80157"/>
                <a:gd name="connsiteX5" fmla="*/ 52444 w 86450"/>
                <a:gd name="connsiteY5" fmla="*/ 10342 h 80157"/>
                <a:gd name="connsiteX6" fmla="*/ 43022 w 86450"/>
                <a:gd name="connsiteY6" fmla="*/ 22104 h 80157"/>
                <a:gd name="connsiteX7" fmla="*/ 35314 w 86450"/>
                <a:gd name="connsiteY7" fmla="*/ 26195 h 80157"/>
                <a:gd name="connsiteX8" fmla="*/ 27405 w 86450"/>
                <a:gd name="connsiteY8" fmla="*/ 44149 h 80157"/>
                <a:gd name="connsiteX9" fmla="*/ 41410 w 86450"/>
                <a:gd name="connsiteY9" fmla="*/ 55740 h 80157"/>
                <a:gd name="connsiteX10" fmla="*/ 60857 w 86450"/>
                <a:gd name="connsiteY10" fmla="*/ 54547 h 80157"/>
                <a:gd name="connsiteX11" fmla="*/ 86451 w 86450"/>
                <a:gd name="connsiteY11" fmla="*/ 51763 h 8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50" h="80157">
                  <a:moveTo>
                    <a:pt x="86400" y="51763"/>
                  </a:moveTo>
                  <a:cubicBezTo>
                    <a:pt x="80355" y="60001"/>
                    <a:pt x="77986" y="65172"/>
                    <a:pt x="74258" y="67956"/>
                  </a:cubicBezTo>
                  <a:cubicBezTo>
                    <a:pt x="61008" y="77843"/>
                    <a:pt x="45894" y="81308"/>
                    <a:pt x="30326" y="79831"/>
                  </a:cubicBezTo>
                  <a:cubicBezTo>
                    <a:pt x="10275" y="77899"/>
                    <a:pt x="-2118" y="59320"/>
                    <a:pt x="300" y="36649"/>
                  </a:cubicBezTo>
                  <a:cubicBezTo>
                    <a:pt x="2315" y="17899"/>
                    <a:pt x="22971" y="-2385"/>
                    <a:pt x="38891" y="229"/>
                  </a:cubicBezTo>
                  <a:cubicBezTo>
                    <a:pt x="43728" y="1024"/>
                    <a:pt x="47909" y="6819"/>
                    <a:pt x="52444" y="10342"/>
                  </a:cubicBezTo>
                  <a:cubicBezTo>
                    <a:pt x="49320" y="14319"/>
                    <a:pt x="46549" y="18638"/>
                    <a:pt x="43022" y="22104"/>
                  </a:cubicBezTo>
                  <a:cubicBezTo>
                    <a:pt x="40957" y="24149"/>
                    <a:pt x="36725" y="23922"/>
                    <a:pt x="35314" y="26195"/>
                  </a:cubicBezTo>
                  <a:cubicBezTo>
                    <a:pt x="31838" y="31820"/>
                    <a:pt x="26397" y="38979"/>
                    <a:pt x="27405" y="44149"/>
                  </a:cubicBezTo>
                  <a:cubicBezTo>
                    <a:pt x="28312" y="49092"/>
                    <a:pt x="35970" y="54206"/>
                    <a:pt x="41410" y="55740"/>
                  </a:cubicBezTo>
                  <a:cubicBezTo>
                    <a:pt x="47456" y="57445"/>
                    <a:pt x="54358" y="55172"/>
                    <a:pt x="60857" y="54547"/>
                  </a:cubicBezTo>
                  <a:cubicBezTo>
                    <a:pt x="67859" y="53865"/>
                    <a:pt x="74813" y="53013"/>
                    <a:pt x="86451" y="51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2E22B0B7-E29A-969E-A3E9-7019E41CD7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90546" y="4099686"/>
              <a:ext cx="69203" cy="96531"/>
            </a:xfrm>
            <a:custGeom>
              <a:avLst/>
              <a:gdLst>
                <a:gd name="connsiteX0" fmla="*/ 68145 w 69203"/>
                <a:gd name="connsiteY0" fmla="*/ 8012 h 96531"/>
                <a:gd name="connsiteX1" fmla="*/ 47137 w 69203"/>
                <a:gd name="connsiteY1" fmla="*/ 51875 h 96531"/>
                <a:gd name="connsiteX2" fmla="*/ 69204 w 69203"/>
                <a:gd name="connsiteY2" fmla="*/ 94376 h 96531"/>
                <a:gd name="connsiteX3" fmla="*/ 48144 w 69203"/>
                <a:gd name="connsiteY3" fmla="*/ 87728 h 96531"/>
                <a:gd name="connsiteX4" fmla="*/ 17614 w 69203"/>
                <a:gd name="connsiteY4" fmla="*/ 79092 h 96531"/>
                <a:gd name="connsiteX5" fmla="*/ 5271 w 69203"/>
                <a:gd name="connsiteY5" fmla="*/ 26819 h 96531"/>
                <a:gd name="connsiteX6" fmla="*/ 384 w 69203"/>
                <a:gd name="connsiteY6" fmla="*/ 15853 h 96531"/>
                <a:gd name="connsiteX7" fmla="*/ 334 w 69203"/>
                <a:gd name="connsiteY7" fmla="*/ 0 h 96531"/>
                <a:gd name="connsiteX8" fmla="*/ 14994 w 69203"/>
                <a:gd name="connsiteY8" fmla="*/ 5171 h 96531"/>
                <a:gd name="connsiteX9" fmla="*/ 30209 w 69203"/>
                <a:gd name="connsiteY9" fmla="*/ 28694 h 96531"/>
                <a:gd name="connsiteX10" fmla="*/ 68095 w 69203"/>
                <a:gd name="connsiteY10" fmla="*/ 8125 h 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03" h="96531">
                  <a:moveTo>
                    <a:pt x="68145" y="8012"/>
                  </a:moveTo>
                  <a:cubicBezTo>
                    <a:pt x="60487" y="24034"/>
                    <a:pt x="53989" y="37614"/>
                    <a:pt x="47137" y="51875"/>
                  </a:cubicBezTo>
                  <a:cubicBezTo>
                    <a:pt x="54240" y="65512"/>
                    <a:pt x="61394" y="79319"/>
                    <a:pt x="69204" y="94376"/>
                  </a:cubicBezTo>
                  <a:cubicBezTo>
                    <a:pt x="58019" y="100114"/>
                    <a:pt x="52578" y="93183"/>
                    <a:pt x="48144" y="87728"/>
                  </a:cubicBezTo>
                  <a:cubicBezTo>
                    <a:pt x="40235" y="78012"/>
                    <a:pt x="31620" y="72841"/>
                    <a:pt x="17614" y="79092"/>
                  </a:cubicBezTo>
                  <a:cubicBezTo>
                    <a:pt x="23508" y="56591"/>
                    <a:pt x="13886" y="41932"/>
                    <a:pt x="5271" y="26819"/>
                  </a:cubicBezTo>
                  <a:cubicBezTo>
                    <a:pt x="3306" y="23353"/>
                    <a:pt x="989" y="19716"/>
                    <a:pt x="384" y="15853"/>
                  </a:cubicBezTo>
                  <a:cubicBezTo>
                    <a:pt x="-422" y="10739"/>
                    <a:pt x="283" y="5284"/>
                    <a:pt x="334" y="0"/>
                  </a:cubicBezTo>
                  <a:cubicBezTo>
                    <a:pt x="5321" y="1591"/>
                    <a:pt x="11770" y="1591"/>
                    <a:pt x="14994" y="5171"/>
                  </a:cubicBezTo>
                  <a:cubicBezTo>
                    <a:pt x="20989" y="11818"/>
                    <a:pt x="25171" y="20625"/>
                    <a:pt x="30209" y="28694"/>
                  </a:cubicBezTo>
                  <a:cubicBezTo>
                    <a:pt x="43308" y="22898"/>
                    <a:pt x="44467" y="-4318"/>
                    <a:pt x="68095" y="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2291805-8526-FB7B-8C75-9C7B48958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39115" y="5595981"/>
              <a:ext cx="65600" cy="85158"/>
            </a:xfrm>
            <a:custGeom>
              <a:avLst/>
              <a:gdLst>
                <a:gd name="connsiteX0" fmla="*/ 41267 w 65600"/>
                <a:gd name="connsiteY0" fmla="*/ 67749 h 85158"/>
                <a:gd name="connsiteX1" fmla="*/ 34567 w 65600"/>
                <a:gd name="connsiteY1" fmla="*/ 77295 h 85158"/>
                <a:gd name="connsiteX2" fmla="*/ 2223 w 65600"/>
                <a:gd name="connsiteY2" fmla="*/ 66102 h 85158"/>
                <a:gd name="connsiteX3" fmla="*/ 19150 w 65600"/>
                <a:gd name="connsiteY3" fmla="*/ 18090 h 85158"/>
                <a:gd name="connsiteX4" fmla="*/ 28270 w 65600"/>
                <a:gd name="connsiteY4" fmla="*/ 5533 h 85158"/>
                <a:gd name="connsiteX5" fmla="*/ 47213 w 65600"/>
                <a:gd name="connsiteY5" fmla="*/ 1556 h 85158"/>
                <a:gd name="connsiteX6" fmla="*/ 46154 w 65600"/>
                <a:gd name="connsiteY6" fmla="*/ 35817 h 85158"/>
                <a:gd name="connsiteX7" fmla="*/ 65601 w 65600"/>
                <a:gd name="connsiteY7" fmla="*/ 62238 h 85158"/>
                <a:gd name="connsiteX8" fmla="*/ 41267 w 65600"/>
                <a:gd name="connsiteY8" fmla="*/ 67806 h 85158"/>
                <a:gd name="connsiteX9" fmla="*/ 15725 w 65600"/>
                <a:gd name="connsiteY9" fmla="*/ 58829 h 85158"/>
                <a:gd name="connsiteX10" fmla="*/ 20410 w 65600"/>
                <a:gd name="connsiteY10" fmla="*/ 59170 h 85158"/>
                <a:gd name="connsiteX11" fmla="*/ 19755 w 65600"/>
                <a:gd name="connsiteY11" fmla="*/ 42465 h 85158"/>
                <a:gd name="connsiteX12" fmla="*/ 15775 w 65600"/>
                <a:gd name="connsiteY12" fmla="*/ 42636 h 85158"/>
                <a:gd name="connsiteX13" fmla="*/ 15775 w 65600"/>
                <a:gd name="connsiteY13" fmla="*/ 58886 h 8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00" h="85158">
                  <a:moveTo>
                    <a:pt x="41267" y="67749"/>
                  </a:moveTo>
                  <a:cubicBezTo>
                    <a:pt x="39051" y="70988"/>
                    <a:pt x="37237" y="74681"/>
                    <a:pt x="34567" y="77295"/>
                  </a:cubicBezTo>
                  <a:cubicBezTo>
                    <a:pt x="20360" y="91102"/>
                    <a:pt x="6808" y="86329"/>
                    <a:pt x="2223" y="66102"/>
                  </a:cubicBezTo>
                  <a:cubicBezTo>
                    <a:pt x="-3268" y="41954"/>
                    <a:pt x="1064" y="30590"/>
                    <a:pt x="19150" y="18090"/>
                  </a:cubicBezTo>
                  <a:cubicBezTo>
                    <a:pt x="23030" y="15419"/>
                    <a:pt x="25297" y="9794"/>
                    <a:pt x="28270" y="5533"/>
                  </a:cubicBezTo>
                  <a:cubicBezTo>
                    <a:pt x="32249" y="-109"/>
                    <a:pt x="38597" y="-1439"/>
                    <a:pt x="47213" y="1556"/>
                  </a:cubicBezTo>
                  <a:cubicBezTo>
                    <a:pt x="46558" y="13317"/>
                    <a:pt x="42980" y="25931"/>
                    <a:pt x="46154" y="35817"/>
                  </a:cubicBezTo>
                  <a:cubicBezTo>
                    <a:pt x="49479" y="46215"/>
                    <a:pt x="59253" y="54056"/>
                    <a:pt x="65601" y="62238"/>
                  </a:cubicBezTo>
                  <a:cubicBezTo>
                    <a:pt x="57944" y="78204"/>
                    <a:pt x="49177" y="68261"/>
                    <a:pt x="41267" y="67806"/>
                  </a:cubicBezTo>
                  <a:close/>
                  <a:moveTo>
                    <a:pt x="15725" y="58829"/>
                  </a:moveTo>
                  <a:cubicBezTo>
                    <a:pt x="17286" y="58943"/>
                    <a:pt x="18848" y="59056"/>
                    <a:pt x="20410" y="59170"/>
                  </a:cubicBezTo>
                  <a:lnTo>
                    <a:pt x="19755" y="42465"/>
                  </a:lnTo>
                  <a:cubicBezTo>
                    <a:pt x="18445" y="42465"/>
                    <a:pt x="17085" y="42579"/>
                    <a:pt x="15775" y="42636"/>
                  </a:cubicBezTo>
                  <a:lnTo>
                    <a:pt x="15775" y="5888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493F408-F47F-4CB9-431C-90CBE1750E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14587" y="5588675"/>
              <a:ext cx="80104" cy="96287"/>
            </a:xfrm>
            <a:custGeom>
              <a:avLst/>
              <a:gdLst>
                <a:gd name="connsiteX0" fmla="*/ 28263 w 80104"/>
                <a:gd name="connsiteY0" fmla="*/ 60737 h 96287"/>
                <a:gd name="connsiteX1" fmla="*/ 44838 w 80104"/>
                <a:gd name="connsiteY1" fmla="*/ 39658 h 96287"/>
                <a:gd name="connsiteX2" fmla="*/ 56224 w 80104"/>
                <a:gd name="connsiteY2" fmla="*/ 37953 h 96287"/>
                <a:gd name="connsiteX3" fmla="*/ 58693 w 80104"/>
                <a:gd name="connsiteY3" fmla="*/ 50453 h 96287"/>
                <a:gd name="connsiteX4" fmla="*/ 45393 w 80104"/>
                <a:gd name="connsiteY4" fmla="*/ 73578 h 96287"/>
                <a:gd name="connsiteX5" fmla="*/ 80105 w 80104"/>
                <a:gd name="connsiteY5" fmla="*/ 91078 h 96287"/>
                <a:gd name="connsiteX6" fmla="*/ 21311 w 80104"/>
                <a:gd name="connsiteY6" fmla="*/ 92499 h 96287"/>
                <a:gd name="connsiteX7" fmla="*/ 11386 w 80104"/>
                <a:gd name="connsiteY7" fmla="*/ 77783 h 96287"/>
                <a:gd name="connsiteX8" fmla="*/ 0 w 80104"/>
                <a:gd name="connsiteY8" fmla="*/ 3578 h 96287"/>
                <a:gd name="connsiteX9" fmla="*/ 19246 w 80104"/>
                <a:gd name="connsiteY9" fmla="*/ 9657 h 96287"/>
                <a:gd name="connsiteX10" fmla="*/ 24082 w 80104"/>
                <a:gd name="connsiteY10" fmla="*/ 36248 h 96287"/>
                <a:gd name="connsiteX11" fmla="*/ 28314 w 80104"/>
                <a:gd name="connsiteY11" fmla="*/ 60794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104" h="96287">
                  <a:moveTo>
                    <a:pt x="28263" y="60737"/>
                  </a:moveTo>
                  <a:cubicBezTo>
                    <a:pt x="35216" y="51589"/>
                    <a:pt x="39398" y="44771"/>
                    <a:pt x="44838" y="39658"/>
                  </a:cubicBezTo>
                  <a:cubicBezTo>
                    <a:pt x="47509" y="37158"/>
                    <a:pt x="53756" y="36078"/>
                    <a:pt x="56224" y="37953"/>
                  </a:cubicBezTo>
                  <a:cubicBezTo>
                    <a:pt x="58592" y="39771"/>
                    <a:pt x="60053" y="47214"/>
                    <a:pt x="58693" y="50453"/>
                  </a:cubicBezTo>
                  <a:cubicBezTo>
                    <a:pt x="55418" y="58408"/>
                    <a:pt x="50229" y="65396"/>
                    <a:pt x="45393" y="73578"/>
                  </a:cubicBezTo>
                  <a:cubicBezTo>
                    <a:pt x="55519" y="82556"/>
                    <a:pt x="71086" y="75226"/>
                    <a:pt x="80105" y="91078"/>
                  </a:cubicBezTo>
                  <a:cubicBezTo>
                    <a:pt x="59650" y="100567"/>
                    <a:pt x="40203" y="94601"/>
                    <a:pt x="21311" y="92499"/>
                  </a:cubicBezTo>
                  <a:cubicBezTo>
                    <a:pt x="17482" y="92044"/>
                    <a:pt x="12393" y="83408"/>
                    <a:pt x="11386" y="77783"/>
                  </a:cubicBezTo>
                  <a:cubicBezTo>
                    <a:pt x="6852" y="53067"/>
                    <a:pt x="3627" y="28010"/>
                    <a:pt x="0" y="3578"/>
                  </a:cubicBezTo>
                  <a:cubicBezTo>
                    <a:pt x="11084" y="-3297"/>
                    <a:pt x="16676" y="282"/>
                    <a:pt x="19246" y="9657"/>
                  </a:cubicBezTo>
                  <a:cubicBezTo>
                    <a:pt x="21563" y="18294"/>
                    <a:pt x="22520" y="27385"/>
                    <a:pt x="24082" y="36248"/>
                  </a:cubicBezTo>
                  <a:cubicBezTo>
                    <a:pt x="25291" y="43237"/>
                    <a:pt x="26500" y="50226"/>
                    <a:pt x="28314" y="60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E55DD7F-F1FC-1376-9E66-8638EFDF0C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0479" y="6741417"/>
              <a:ext cx="85747" cy="63965"/>
            </a:xfrm>
            <a:custGeom>
              <a:avLst/>
              <a:gdLst>
                <a:gd name="connsiteX0" fmla="*/ 51842 w 85747"/>
                <a:gd name="connsiteY0" fmla="*/ 1810 h 63965"/>
                <a:gd name="connsiteX1" fmla="*/ 20102 w 85747"/>
                <a:gd name="connsiteY1" fmla="*/ 44025 h 63965"/>
                <a:gd name="connsiteX2" fmla="*/ 37433 w 85747"/>
                <a:gd name="connsiteY2" fmla="*/ 27435 h 63965"/>
                <a:gd name="connsiteX3" fmla="*/ 62874 w 85747"/>
                <a:gd name="connsiteY3" fmla="*/ 23968 h 63965"/>
                <a:gd name="connsiteX4" fmla="*/ 85747 w 85747"/>
                <a:gd name="connsiteY4" fmla="*/ 58571 h 63965"/>
                <a:gd name="connsiteX5" fmla="*/ 51337 w 85747"/>
                <a:gd name="connsiteY5" fmla="*/ 46014 h 63965"/>
                <a:gd name="connsiteX6" fmla="*/ 36576 w 85747"/>
                <a:gd name="connsiteY6" fmla="*/ 58969 h 63965"/>
                <a:gd name="connsiteX7" fmla="*/ 5945 w 85747"/>
                <a:gd name="connsiteY7" fmla="*/ 58059 h 63965"/>
                <a:gd name="connsiteX8" fmla="*/ 5995 w 85747"/>
                <a:gd name="connsiteY8" fmla="*/ 21980 h 63965"/>
                <a:gd name="connsiteX9" fmla="*/ 51842 w 85747"/>
                <a:gd name="connsiteY9" fmla="*/ 1867 h 6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47" h="63965">
                  <a:moveTo>
                    <a:pt x="51842" y="1810"/>
                  </a:moveTo>
                  <a:cubicBezTo>
                    <a:pt x="42521" y="18343"/>
                    <a:pt x="21210" y="19934"/>
                    <a:pt x="20102" y="44025"/>
                  </a:cubicBezTo>
                  <a:cubicBezTo>
                    <a:pt x="30127" y="42662"/>
                    <a:pt x="32848" y="33742"/>
                    <a:pt x="37433" y="27435"/>
                  </a:cubicBezTo>
                  <a:cubicBezTo>
                    <a:pt x="46199" y="15446"/>
                    <a:pt x="53504" y="13400"/>
                    <a:pt x="62874" y="23968"/>
                  </a:cubicBezTo>
                  <a:cubicBezTo>
                    <a:pt x="71641" y="33799"/>
                    <a:pt x="84387" y="41185"/>
                    <a:pt x="85747" y="58571"/>
                  </a:cubicBezTo>
                  <a:cubicBezTo>
                    <a:pt x="69575" y="71242"/>
                    <a:pt x="62320" y="53798"/>
                    <a:pt x="51337" y="46014"/>
                  </a:cubicBezTo>
                  <a:cubicBezTo>
                    <a:pt x="46551" y="50275"/>
                    <a:pt x="41916" y="55275"/>
                    <a:pt x="36576" y="58969"/>
                  </a:cubicBezTo>
                  <a:cubicBezTo>
                    <a:pt x="26198" y="66128"/>
                    <a:pt x="12646" y="65389"/>
                    <a:pt x="5945" y="58059"/>
                  </a:cubicBezTo>
                  <a:cubicBezTo>
                    <a:pt x="-2015" y="49367"/>
                    <a:pt x="-1965" y="35275"/>
                    <a:pt x="5995" y="21980"/>
                  </a:cubicBezTo>
                  <a:cubicBezTo>
                    <a:pt x="16676" y="4252"/>
                    <a:pt x="33704" y="-3986"/>
                    <a:pt x="51842" y="1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1CE3550-C83C-3E24-E052-D0517C492B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0341" y="4901845"/>
              <a:ext cx="75436" cy="86895"/>
            </a:xfrm>
            <a:custGeom>
              <a:avLst/>
              <a:gdLst>
                <a:gd name="connsiteX0" fmla="*/ 38658 w 75436"/>
                <a:gd name="connsiteY0" fmla="*/ 32903 h 86895"/>
                <a:gd name="connsiteX1" fmla="*/ 75436 w 75436"/>
                <a:gd name="connsiteY1" fmla="*/ 11198 h 86895"/>
                <a:gd name="connsiteX2" fmla="*/ 58155 w 75436"/>
                <a:gd name="connsiteY2" fmla="*/ 46369 h 86895"/>
                <a:gd name="connsiteX3" fmla="*/ 66871 w 75436"/>
                <a:gd name="connsiteY3" fmla="*/ 63187 h 86895"/>
                <a:gd name="connsiteX4" fmla="*/ 42336 w 75436"/>
                <a:gd name="connsiteY4" fmla="*/ 67619 h 86895"/>
                <a:gd name="connsiteX5" fmla="*/ 15987 w 75436"/>
                <a:gd name="connsiteY5" fmla="*/ 86426 h 86895"/>
                <a:gd name="connsiteX6" fmla="*/ 23192 w 75436"/>
                <a:gd name="connsiteY6" fmla="*/ 54096 h 86895"/>
                <a:gd name="connsiteX7" fmla="*/ 7775 w 75436"/>
                <a:gd name="connsiteY7" fmla="*/ 37505 h 86895"/>
                <a:gd name="connsiteX8" fmla="*/ 2032 w 75436"/>
                <a:gd name="connsiteY8" fmla="*/ 8016 h 86895"/>
                <a:gd name="connsiteX9" fmla="*/ 11756 w 75436"/>
                <a:gd name="connsiteY9" fmla="*/ 5 h 86895"/>
                <a:gd name="connsiteX10" fmla="*/ 20723 w 75436"/>
                <a:gd name="connsiteY10" fmla="*/ 7789 h 86895"/>
                <a:gd name="connsiteX11" fmla="*/ 38709 w 75436"/>
                <a:gd name="connsiteY11" fmla="*/ 32789 h 8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436" h="86895">
                  <a:moveTo>
                    <a:pt x="38658" y="32903"/>
                  </a:moveTo>
                  <a:cubicBezTo>
                    <a:pt x="53168" y="17107"/>
                    <a:pt x="65411" y="9874"/>
                    <a:pt x="75436" y="11198"/>
                  </a:cubicBezTo>
                  <a:cubicBezTo>
                    <a:pt x="69441" y="23414"/>
                    <a:pt x="64050" y="34380"/>
                    <a:pt x="58155" y="46369"/>
                  </a:cubicBezTo>
                  <a:cubicBezTo>
                    <a:pt x="60674" y="51198"/>
                    <a:pt x="63899" y="57448"/>
                    <a:pt x="66871" y="63187"/>
                  </a:cubicBezTo>
                  <a:cubicBezTo>
                    <a:pt x="59365" y="75858"/>
                    <a:pt x="49843" y="64210"/>
                    <a:pt x="42336" y="67619"/>
                  </a:cubicBezTo>
                  <a:cubicBezTo>
                    <a:pt x="33469" y="73755"/>
                    <a:pt x="30396" y="89835"/>
                    <a:pt x="15987" y="86426"/>
                  </a:cubicBezTo>
                  <a:cubicBezTo>
                    <a:pt x="9085" y="72903"/>
                    <a:pt x="21630" y="65460"/>
                    <a:pt x="23192" y="54096"/>
                  </a:cubicBezTo>
                  <a:cubicBezTo>
                    <a:pt x="18204" y="48812"/>
                    <a:pt x="12461" y="43642"/>
                    <a:pt x="7775" y="37505"/>
                  </a:cubicBezTo>
                  <a:cubicBezTo>
                    <a:pt x="1277" y="29039"/>
                    <a:pt x="-2603" y="18982"/>
                    <a:pt x="2032" y="8016"/>
                  </a:cubicBezTo>
                  <a:cubicBezTo>
                    <a:pt x="3594" y="4266"/>
                    <a:pt x="8329" y="232"/>
                    <a:pt x="11756" y="5"/>
                  </a:cubicBezTo>
                  <a:cubicBezTo>
                    <a:pt x="14778" y="-166"/>
                    <a:pt x="20068" y="4380"/>
                    <a:pt x="20723" y="7789"/>
                  </a:cubicBezTo>
                  <a:cubicBezTo>
                    <a:pt x="23041" y="19209"/>
                    <a:pt x="28481" y="26937"/>
                    <a:pt x="38709" y="32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E201927E-2D0A-FEE0-C2AE-66058B600A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09807" y="6704956"/>
              <a:ext cx="82588" cy="68721"/>
            </a:xfrm>
            <a:custGeom>
              <a:avLst/>
              <a:gdLst>
                <a:gd name="connsiteX0" fmla="*/ 82538 w 82588"/>
                <a:gd name="connsiteY0" fmla="*/ 56907 h 68721"/>
                <a:gd name="connsiteX1" fmla="*/ 77449 w 82588"/>
                <a:gd name="connsiteY1" fmla="*/ 59975 h 68721"/>
                <a:gd name="connsiteX2" fmla="*/ 46667 w 82588"/>
                <a:gd name="connsiteY2" fmla="*/ 65941 h 68721"/>
                <a:gd name="connsiteX3" fmla="*/ 16943 w 82588"/>
                <a:gd name="connsiteY3" fmla="*/ 52873 h 68721"/>
                <a:gd name="connsiteX4" fmla="*/ 3239 w 82588"/>
                <a:gd name="connsiteY4" fmla="*/ 58498 h 68721"/>
                <a:gd name="connsiteX5" fmla="*/ 15 w 82588"/>
                <a:gd name="connsiteY5" fmla="*/ 54009 h 68721"/>
                <a:gd name="connsiteX6" fmla="*/ 12308 w 82588"/>
                <a:gd name="connsiteY6" fmla="*/ 4748 h 68721"/>
                <a:gd name="connsiteX7" fmla="*/ 20973 w 82588"/>
                <a:gd name="connsiteY7" fmla="*/ 202 h 68721"/>
                <a:gd name="connsiteX8" fmla="*/ 28782 w 82588"/>
                <a:gd name="connsiteY8" fmla="*/ 10145 h 68721"/>
                <a:gd name="connsiteX9" fmla="*/ 41025 w 82588"/>
                <a:gd name="connsiteY9" fmla="*/ 48782 h 68721"/>
                <a:gd name="connsiteX10" fmla="*/ 48783 w 82588"/>
                <a:gd name="connsiteY10" fmla="*/ 35316 h 68721"/>
                <a:gd name="connsiteX11" fmla="*/ 50194 w 82588"/>
                <a:gd name="connsiteY11" fmla="*/ 18270 h 68721"/>
                <a:gd name="connsiteX12" fmla="*/ 58204 w 82588"/>
                <a:gd name="connsiteY12" fmla="*/ 8952 h 68721"/>
                <a:gd name="connsiteX13" fmla="*/ 69086 w 82588"/>
                <a:gd name="connsiteY13" fmla="*/ 17872 h 68721"/>
                <a:gd name="connsiteX14" fmla="*/ 82588 w 82588"/>
                <a:gd name="connsiteY14" fmla="*/ 56907 h 6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88" h="68721">
                  <a:moveTo>
                    <a:pt x="82538" y="56907"/>
                  </a:moveTo>
                  <a:cubicBezTo>
                    <a:pt x="82185" y="57134"/>
                    <a:pt x="79566" y="60316"/>
                    <a:pt x="77449" y="59975"/>
                  </a:cubicBezTo>
                  <a:cubicBezTo>
                    <a:pt x="66517" y="58214"/>
                    <a:pt x="56894" y="58896"/>
                    <a:pt x="46667" y="65941"/>
                  </a:cubicBezTo>
                  <a:cubicBezTo>
                    <a:pt x="37649" y="72191"/>
                    <a:pt x="31351" y="67930"/>
                    <a:pt x="16943" y="52873"/>
                  </a:cubicBezTo>
                  <a:cubicBezTo>
                    <a:pt x="12408" y="54691"/>
                    <a:pt x="7874" y="56566"/>
                    <a:pt x="3239" y="58498"/>
                  </a:cubicBezTo>
                  <a:cubicBezTo>
                    <a:pt x="1677" y="56396"/>
                    <a:pt x="-187" y="54918"/>
                    <a:pt x="15" y="54009"/>
                  </a:cubicBezTo>
                  <a:cubicBezTo>
                    <a:pt x="3844" y="37532"/>
                    <a:pt x="7623" y="20998"/>
                    <a:pt x="12308" y="4748"/>
                  </a:cubicBezTo>
                  <a:cubicBezTo>
                    <a:pt x="13013" y="2247"/>
                    <a:pt x="18958" y="-820"/>
                    <a:pt x="20973" y="202"/>
                  </a:cubicBezTo>
                  <a:cubicBezTo>
                    <a:pt x="24348" y="1850"/>
                    <a:pt x="28379" y="6395"/>
                    <a:pt x="28782" y="10145"/>
                  </a:cubicBezTo>
                  <a:cubicBezTo>
                    <a:pt x="30142" y="23271"/>
                    <a:pt x="30848" y="36282"/>
                    <a:pt x="41025" y="48782"/>
                  </a:cubicBezTo>
                  <a:cubicBezTo>
                    <a:pt x="44047" y="43725"/>
                    <a:pt x="47574" y="39861"/>
                    <a:pt x="48783" y="35316"/>
                  </a:cubicBezTo>
                  <a:cubicBezTo>
                    <a:pt x="50194" y="29975"/>
                    <a:pt x="48632" y="23554"/>
                    <a:pt x="50194" y="18270"/>
                  </a:cubicBezTo>
                  <a:cubicBezTo>
                    <a:pt x="51352" y="14350"/>
                    <a:pt x="55937" y="8498"/>
                    <a:pt x="58204" y="8952"/>
                  </a:cubicBezTo>
                  <a:cubicBezTo>
                    <a:pt x="62234" y="9748"/>
                    <a:pt x="67323" y="13668"/>
                    <a:pt x="69086" y="17872"/>
                  </a:cubicBezTo>
                  <a:cubicBezTo>
                    <a:pt x="74175" y="29975"/>
                    <a:pt x="77852" y="42816"/>
                    <a:pt x="82588" y="56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07DF516D-27A5-0008-B8BF-22CF06CA3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5512" y="2763293"/>
              <a:ext cx="70966" cy="91782"/>
            </a:xfrm>
            <a:custGeom>
              <a:avLst/>
              <a:gdLst>
                <a:gd name="connsiteX0" fmla="*/ 31821 w 70966"/>
                <a:gd name="connsiteY0" fmla="*/ 70078 h 91782"/>
                <a:gd name="connsiteX1" fmla="*/ 2147 w 70966"/>
                <a:gd name="connsiteY1" fmla="*/ 91783 h 91782"/>
                <a:gd name="connsiteX2" fmla="*/ 14289 w 70966"/>
                <a:gd name="connsiteY2" fmla="*/ 49055 h 91782"/>
                <a:gd name="connsiteX3" fmla="*/ 7185 w 70966"/>
                <a:gd name="connsiteY3" fmla="*/ 15475 h 91782"/>
                <a:gd name="connsiteX4" fmla="*/ 31116 w 70966"/>
                <a:gd name="connsiteY4" fmla="*/ 24055 h 91782"/>
                <a:gd name="connsiteX5" fmla="*/ 70967 w 70966"/>
                <a:gd name="connsiteY5" fmla="*/ 1441 h 91782"/>
                <a:gd name="connsiteX6" fmla="*/ 44114 w 70966"/>
                <a:gd name="connsiteY6" fmla="*/ 48487 h 91782"/>
                <a:gd name="connsiteX7" fmla="*/ 56104 w 70966"/>
                <a:gd name="connsiteY7" fmla="*/ 69737 h 91782"/>
                <a:gd name="connsiteX8" fmla="*/ 55853 w 70966"/>
                <a:gd name="connsiteY8" fmla="*/ 82862 h 91782"/>
                <a:gd name="connsiteX9" fmla="*/ 43963 w 70966"/>
                <a:gd name="connsiteY9" fmla="*/ 81328 h 91782"/>
                <a:gd name="connsiteX10" fmla="*/ 31872 w 70966"/>
                <a:gd name="connsiteY10" fmla="*/ 70078 h 9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966" h="91782">
                  <a:moveTo>
                    <a:pt x="31821" y="70078"/>
                  </a:moveTo>
                  <a:cubicBezTo>
                    <a:pt x="21242" y="77862"/>
                    <a:pt x="12375" y="84339"/>
                    <a:pt x="2147" y="91783"/>
                  </a:cubicBezTo>
                  <a:cubicBezTo>
                    <a:pt x="-5511" y="70419"/>
                    <a:pt x="9402" y="61157"/>
                    <a:pt x="14289" y="49055"/>
                  </a:cubicBezTo>
                  <a:cubicBezTo>
                    <a:pt x="12122" y="38771"/>
                    <a:pt x="10107" y="29339"/>
                    <a:pt x="7185" y="15475"/>
                  </a:cubicBezTo>
                  <a:cubicBezTo>
                    <a:pt x="18319" y="19453"/>
                    <a:pt x="24768" y="21782"/>
                    <a:pt x="31116" y="24055"/>
                  </a:cubicBezTo>
                  <a:cubicBezTo>
                    <a:pt x="46482" y="4095"/>
                    <a:pt x="59782" y="-3445"/>
                    <a:pt x="70967" y="1441"/>
                  </a:cubicBezTo>
                  <a:cubicBezTo>
                    <a:pt x="61898" y="17294"/>
                    <a:pt x="53031" y="32805"/>
                    <a:pt x="44114" y="48487"/>
                  </a:cubicBezTo>
                  <a:cubicBezTo>
                    <a:pt x="48397" y="55873"/>
                    <a:pt x="53082" y="62408"/>
                    <a:pt x="56104" y="69737"/>
                  </a:cubicBezTo>
                  <a:cubicBezTo>
                    <a:pt x="57565" y="73317"/>
                    <a:pt x="56003" y="78430"/>
                    <a:pt x="55853" y="82862"/>
                  </a:cubicBezTo>
                  <a:cubicBezTo>
                    <a:pt x="51822" y="82464"/>
                    <a:pt x="47288" y="83203"/>
                    <a:pt x="43963" y="81328"/>
                  </a:cubicBezTo>
                  <a:cubicBezTo>
                    <a:pt x="39580" y="78828"/>
                    <a:pt x="36103" y="74169"/>
                    <a:pt x="31872" y="700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242B487-564F-B8B6-ADE6-1A536C4F66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92707" y="237877"/>
              <a:ext cx="75986" cy="63411"/>
            </a:xfrm>
            <a:custGeom>
              <a:avLst/>
              <a:gdLst>
                <a:gd name="connsiteX0" fmla="*/ 51353 w 75986"/>
                <a:gd name="connsiteY0" fmla="*/ 47977 h 63411"/>
                <a:gd name="connsiteX1" fmla="*/ 21025 w 75986"/>
                <a:gd name="connsiteY1" fmla="*/ 61102 h 63411"/>
                <a:gd name="connsiteX2" fmla="*/ 117 w 75986"/>
                <a:gd name="connsiteY2" fmla="*/ 37636 h 63411"/>
                <a:gd name="connsiteX3" fmla="*/ 26314 w 75986"/>
                <a:gd name="connsiteY3" fmla="*/ 1272 h 63411"/>
                <a:gd name="connsiteX4" fmla="*/ 43041 w 75986"/>
                <a:gd name="connsiteY4" fmla="*/ 2181 h 63411"/>
                <a:gd name="connsiteX5" fmla="*/ 75233 w 75986"/>
                <a:gd name="connsiteY5" fmla="*/ 43034 h 63411"/>
                <a:gd name="connsiteX6" fmla="*/ 73471 w 75986"/>
                <a:gd name="connsiteY6" fmla="*/ 60306 h 63411"/>
                <a:gd name="connsiteX7" fmla="*/ 56744 w 75986"/>
                <a:gd name="connsiteY7" fmla="*/ 56159 h 63411"/>
                <a:gd name="connsiteX8" fmla="*/ 51454 w 75986"/>
                <a:gd name="connsiteY8" fmla="*/ 48034 h 63411"/>
                <a:gd name="connsiteX9" fmla="*/ 20471 w 75986"/>
                <a:gd name="connsiteY9" fmla="*/ 37238 h 63411"/>
                <a:gd name="connsiteX10" fmla="*/ 34577 w 75986"/>
                <a:gd name="connsiteY10" fmla="*/ 18886 h 63411"/>
                <a:gd name="connsiteX11" fmla="*/ 20471 w 75986"/>
                <a:gd name="connsiteY11" fmla="*/ 37238 h 6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86" h="63411">
                  <a:moveTo>
                    <a:pt x="51353" y="47977"/>
                  </a:moveTo>
                  <a:cubicBezTo>
                    <a:pt x="39464" y="53318"/>
                    <a:pt x="30547" y="59397"/>
                    <a:pt x="21025" y="61102"/>
                  </a:cubicBezTo>
                  <a:cubicBezTo>
                    <a:pt x="7171" y="63602"/>
                    <a:pt x="-1092" y="53034"/>
                    <a:pt x="117" y="37636"/>
                  </a:cubicBezTo>
                  <a:cubicBezTo>
                    <a:pt x="1225" y="23715"/>
                    <a:pt x="14274" y="4567"/>
                    <a:pt x="26314" y="1272"/>
                  </a:cubicBezTo>
                  <a:cubicBezTo>
                    <a:pt x="31604" y="-205"/>
                    <a:pt x="39161" y="-944"/>
                    <a:pt x="43041" y="2181"/>
                  </a:cubicBezTo>
                  <a:cubicBezTo>
                    <a:pt x="56391" y="12920"/>
                    <a:pt x="70649" y="23658"/>
                    <a:pt x="75233" y="43034"/>
                  </a:cubicBezTo>
                  <a:cubicBezTo>
                    <a:pt x="76493" y="48431"/>
                    <a:pt x="76343" y="56954"/>
                    <a:pt x="73471" y="60306"/>
                  </a:cubicBezTo>
                  <a:cubicBezTo>
                    <a:pt x="67827" y="66784"/>
                    <a:pt x="61429" y="62011"/>
                    <a:pt x="56744" y="56159"/>
                  </a:cubicBezTo>
                  <a:cubicBezTo>
                    <a:pt x="54376" y="53204"/>
                    <a:pt x="52513" y="49681"/>
                    <a:pt x="51454" y="48034"/>
                  </a:cubicBezTo>
                  <a:close/>
                  <a:moveTo>
                    <a:pt x="20471" y="37238"/>
                  </a:moveTo>
                  <a:cubicBezTo>
                    <a:pt x="28582" y="35533"/>
                    <a:pt x="33318" y="29416"/>
                    <a:pt x="34577" y="18886"/>
                  </a:cubicBezTo>
                  <a:cubicBezTo>
                    <a:pt x="30395" y="24340"/>
                    <a:pt x="26163" y="29795"/>
                    <a:pt x="20471" y="3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9E04107-5E59-F0AE-2D55-4C01E49280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8087" y="6297564"/>
              <a:ext cx="67153" cy="102028"/>
            </a:xfrm>
            <a:custGeom>
              <a:avLst/>
              <a:gdLst>
                <a:gd name="connsiteX0" fmla="*/ 25074 w 67153"/>
                <a:gd name="connsiteY0" fmla="*/ 63614 h 102028"/>
                <a:gd name="connsiteX1" fmla="*/ 29860 w 67153"/>
                <a:gd name="connsiteY1" fmla="*/ 22023 h 102028"/>
                <a:gd name="connsiteX2" fmla="*/ 1295 w 67153"/>
                <a:gd name="connsiteY2" fmla="*/ 30148 h 102028"/>
                <a:gd name="connsiteX3" fmla="*/ 15251 w 67153"/>
                <a:gd name="connsiteY3" fmla="*/ 2818 h 102028"/>
                <a:gd name="connsiteX4" fmla="*/ 46385 w 67153"/>
                <a:gd name="connsiteY4" fmla="*/ 11284 h 102028"/>
                <a:gd name="connsiteX5" fmla="*/ 51122 w 67153"/>
                <a:gd name="connsiteY5" fmla="*/ 24807 h 102028"/>
                <a:gd name="connsiteX6" fmla="*/ 60946 w 67153"/>
                <a:gd name="connsiteY6" fmla="*/ 50318 h 102028"/>
                <a:gd name="connsiteX7" fmla="*/ 60946 w 67153"/>
                <a:gd name="connsiteY7" fmla="*/ 86228 h 102028"/>
                <a:gd name="connsiteX8" fmla="*/ 27242 w 67153"/>
                <a:gd name="connsiteY8" fmla="*/ 100319 h 102028"/>
                <a:gd name="connsiteX9" fmla="*/ 24622 w 67153"/>
                <a:gd name="connsiteY9" fmla="*/ 94808 h 102028"/>
                <a:gd name="connsiteX10" fmla="*/ 49055 w 67153"/>
                <a:gd name="connsiteY10" fmla="*/ 66057 h 102028"/>
                <a:gd name="connsiteX11" fmla="*/ 25125 w 67153"/>
                <a:gd name="connsiteY11" fmla="*/ 63558 h 10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3" h="102028">
                  <a:moveTo>
                    <a:pt x="25074" y="63614"/>
                  </a:moveTo>
                  <a:cubicBezTo>
                    <a:pt x="26687" y="49580"/>
                    <a:pt x="28098" y="37194"/>
                    <a:pt x="29860" y="22023"/>
                  </a:cubicBezTo>
                  <a:cubicBezTo>
                    <a:pt x="18979" y="25091"/>
                    <a:pt x="10666" y="27477"/>
                    <a:pt x="1295" y="30148"/>
                  </a:cubicBezTo>
                  <a:cubicBezTo>
                    <a:pt x="-3440" y="12307"/>
                    <a:pt x="5628" y="7136"/>
                    <a:pt x="15251" y="2818"/>
                  </a:cubicBezTo>
                  <a:cubicBezTo>
                    <a:pt x="28148" y="-2921"/>
                    <a:pt x="39886" y="205"/>
                    <a:pt x="46385" y="11284"/>
                  </a:cubicBezTo>
                  <a:cubicBezTo>
                    <a:pt x="48753" y="15262"/>
                    <a:pt x="50920" y="20205"/>
                    <a:pt x="51122" y="24807"/>
                  </a:cubicBezTo>
                  <a:cubicBezTo>
                    <a:pt x="51524" y="34978"/>
                    <a:pt x="53288" y="42705"/>
                    <a:pt x="60946" y="50318"/>
                  </a:cubicBezTo>
                  <a:cubicBezTo>
                    <a:pt x="69914" y="59182"/>
                    <a:pt x="68503" y="74523"/>
                    <a:pt x="60946" y="86228"/>
                  </a:cubicBezTo>
                  <a:cubicBezTo>
                    <a:pt x="52331" y="99523"/>
                    <a:pt x="39131" y="105148"/>
                    <a:pt x="27242" y="100319"/>
                  </a:cubicBezTo>
                  <a:cubicBezTo>
                    <a:pt x="26284" y="99921"/>
                    <a:pt x="25881" y="97649"/>
                    <a:pt x="24622" y="94808"/>
                  </a:cubicBezTo>
                  <a:cubicBezTo>
                    <a:pt x="31876" y="86285"/>
                    <a:pt x="39433" y="77364"/>
                    <a:pt x="49055" y="66057"/>
                  </a:cubicBezTo>
                  <a:cubicBezTo>
                    <a:pt x="38979" y="65035"/>
                    <a:pt x="32984" y="64409"/>
                    <a:pt x="25125" y="63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55A0F6F-0B9A-0AFC-0BD9-4CFF720CE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24097" y="5243450"/>
              <a:ext cx="54713" cy="98695"/>
            </a:xfrm>
            <a:custGeom>
              <a:avLst/>
              <a:gdLst>
                <a:gd name="connsiteX0" fmla="*/ 29465 w 54713"/>
                <a:gd name="connsiteY0" fmla="*/ 56414 h 98695"/>
                <a:gd name="connsiteX1" fmla="*/ 2310 w 54713"/>
                <a:gd name="connsiteY1" fmla="*/ 88062 h 98695"/>
                <a:gd name="connsiteX2" fmla="*/ 497 w 54713"/>
                <a:gd name="connsiteY2" fmla="*/ 69426 h 98695"/>
                <a:gd name="connsiteX3" fmla="*/ 31430 w 54713"/>
                <a:gd name="connsiteY3" fmla="*/ 7266 h 98695"/>
                <a:gd name="connsiteX4" fmla="*/ 45687 w 54713"/>
                <a:gd name="connsiteY4" fmla="*/ 50 h 98695"/>
                <a:gd name="connsiteX5" fmla="*/ 54655 w 54713"/>
                <a:gd name="connsiteY5" fmla="*/ 16925 h 98695"/>
                <a:gd name="connsiteX6" fmla="*/ 51784 w 54713"/>
                <a:gd name="connsiteY6" fmla="*/ 78289 h 98695"/>
                <a:gd name="connsiteX7" fmla="*/ 50373 w 54713"/>
                <a:gd name="connsiteY7" fmla="*/ 90221 h 98695"/>
                <a:gd name="connsiteX8" fmla="*/ 38937 w 54713"/>
                <a:gd name="connsiteY8" fmla="*/ 98687 h 98695"/>
                <a:gd name="connsiteX9" fmla="*/ 29868 w 54713"/>
                <a:gd name="connsiteY9" fmla="*/ 88062 h 98695"/>
                <a:gd name="connsiteX10" fmla="*/ 29465 w 54713"/>
                <a:gd name="connsiteY10" fmla="*/ 56414 h 9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13" h="98695">
                  <a:moveTo>
                    <a:pt x="29465" y="56414"/>
                  </a:moveTo>
                  <a:cubicBezTo>
                    <a:pt x="19742" y="67778"/>
                    <a:pt x="12638" y="75960"/>
                    <a:pt x="2310" y="88062"/>
                  </a:cubicBezTo>
                  <a:cubicBezTo>
                    <a:pt x="1152" y="77778"/>
                    <a:pt x="-965" y="72551"/>
                    <a:pt x="497" y="69426"/>
                  </a:cubicBezTo>
                  <a:cubicBezTo>
                    <a:pt x="10271" y="48346"/>
                    <a:pt x="20347" y="27437"/>
                    <a:pt x="31430" y="7266"/>
                  </a:cubicBezTo>
                  <a:cubicBezTo>
                    <a:pt x="33798" y="3005"/>
                    <a:pt x="41053" y="-461"/>
                    <a:pt x="45687" y="50"/>
                  </a:cubicBezTo>
                  <a:cubicBezTo>
                    <a:pt x="53497" y="846"/>
                    <a:pt x="55058" y="8857"/>
                    <a:pt x="54655" y="16925"/>
                  </a:cubicBezTo>
                  <a:cubicBezTo>
                    <a:pt x="53648" y="37380"/>
                    <a:pt x="52791" y="57835"/>
                    <a:pt x="51784" y="78289"/>
                  </a:cubicBezTo>
                  <a:cubicBezTo>
                    <a:pt x="51582" y="82381"/>
                    <a:pt x="52288" y="87551"/>
                    <a:pt x="50373" y="90221"/>
                  </a:cubicBezTo>
                  <a:cubicBezTo>
                    <a:pt x="47552" y="94199"/>
                    <a:pt x="42665" y="98915"/>
                    <a:pt x="38937" y="98687"/>
                  </a:cubicBezTo>
                  <a:cubicBezTo>
                    <a:pt x="35611" y="98460"/>
                    <a:pt x="30523" y="92324"/>
                    <a:pt x="29868" y="88062"/>
                  </a:cubicBezTo>
                  <a:cubicBezTo>
                    <a:pt x="28458" y="78857"/>
                    <a:pt x="29465" y="69255"/>
                    <a:pt x="29465" y="564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8B5A561-B9E8-8F96-2A07-A99ACB68E0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57039" y="4293431"/>
              <a:ext cx="64455" cy="111915"/>
            </a:xfrm>
            <a:custGeom>
              <a:avLst/>
              <a:gdLst>
                <a:gd name="connsiteX0" fmla="*/ 36636 w 64455"/>
                <a:gd name="connsiteY0" fmla="*/ 75063 h 111915"/>
                <a:gd name="connsiteX1" fmla="*/ 14368 w 64455"/>
                <a:gd name="connsiteY1" fmla="*/ 82961 h 111915"/>
                <a:gd name="connsiteX2" fmla="*/ 60 w 64455"/>
                <a:gd name="connsiteY2" fmla="*/ 78018 h 111915"/>
                <a:gd name="connsiteX3" fmla="*/ 8372 w 64455"/>
                <a:gd name="connsiteY3" fmla="*/ 63302 h 111915"/>
                <a:gd name="connsiteX4" fmla="*/ 37593 w 64455"/>
                <a:gd name="connsiteY4" fmla="*/ 51313 h 111915"/>
                <a:gd name="connsiteX5" fmla="*/ 37593 w 64455"/>
                <a:gd name="connsiteY5" fmla="*/ 18018 h 111915"/>
                <a:gd name="connsiteX6" fmla="*/ 48878 w 64455"/>
                <a:gd name="connsiteY6" fmla="*/ 6 h 111915"/>
                <a:gd name="connsiteX7" fmla="*/ 59206 w 64455"/>
                <a:gd name="connsiteY7" fmla="*/ 17847 h 111915"/>
                <a:gd name="connsiteX8" fmla="*/ 62934 w 64455"/>
                <a:gd name="connsiteY8" fmla="*/ 55802 h 111915"/>
                <a:gd name="connsiteX9" fmla="*/ 59458 w 64455"/>
                <a:gd name="connsiteY9" fmla="*/ 105291 h 111915"/>
                <a:gd name="connsiteX10" fmla="*/ 52103 w 64455"/>
                <a:gd name="connsiteY10" fmla="*/ 111882 h 111915"/>
                <a:gd name="connsiteX11" fmla="*/ 42480 w 64455"/>
                <a:gd name="connsiteY11" fmla="*/ 104439 h 111915"/>
                <a:gd name="connsiteX12" fmla="*/ 36636 w 64455"/>
                <a:gd name="connsiteY12" fmla="*/ 75063 h 11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55" h="111915">
                  <a:moveTo>
                    <a:pt x="36636" y="75063"/>
                  </a:moveTo>
                  <a:cubicBezTo>
                    <a:pt x="28122" y="78075"/>
                    <a:pt x="21219" y="80461"/>
                    <a:pt x="14368" y="82961"/>
                  </a:cubicBezTo>
                  <a:cubicBezTo>
                    <a:pt x="8372" y="85177"/>
                    <a:pt x="1269" y="86200"/>
                    <a:pt x="60" y="78018"/>
                  </a:cubicBezTo>
                  <a:cubicBezTo>
                    <a:pt x="-596" y="73586"/>
                    <a:pt x="4242" y="65859"/>
                    <a:pt x="8372" y="63302"/>
                  </a:cubicBezTo>
                  <a:cubicBezTo>
                    <a:pt x="16534" y="58302"/>
                    <a:pt x="25905" y="55859"/>
                    <a:pt x="37593" y="51313"/>
                  </a:cubicBezTo>
                  <a:cubicBezTo>
                    <a:pt x="37593" y="40575"/>
                    <a:pt x="37442" y="29324"/>
                    <a:pt x="37593" y="18018"/>
                  </a:cubicBezTo>
                  <a:cubicBezTo>
                    <a:pt x="37744" y="9268"/>
                    <a:pt x="39809" y="290"/>
                    <a:pt x="48878" y="6"/>
                  </a:cubicBezTo>
                  <a:cubicBezTo>
                    <a:pt x="58904" y="-278"/>
                    <a:pt x="58500" y="9324"/>
                    <a:pt x="59206" y="17847"/>
                  </a:cubicBezTo>
                  <a:cubicBezTo>
                    <a:pt x="60264" y="30404"/>
                    <a:pt x="59105" y="42506"/>
                    <a:pt x="62934" y="55802"/>
                  </a:cubicBezTo>
                  <a:cubicBezTo>
                    <a:pt x="67116" y="70404"/>
                    <a:pt x="61574" y="88700"/>
                    <a:pt x="59458" y="105291"/>
                  </a:cubicBezTo>
                  <a:cubicBezTo>
                    <a:pt x="59105" y="108018"/>
                    <a:pt x="54219" y="112336"/>
                    <a:pt x="52103" y="111882"/>
                  </a:cubicBezTo>
                  <a:cubicBezTo>
                    <a:pt x="48475" y="111143"/>
                    <a:pt x="43638" y="107905"/>
                    <a:pt x="42480" y="104439"/>
                  </a:cubicBezTo>
                  <a:cubicBezTo>
                    <a:pt x="39759" y="96143"/>
                    <a:pt x="38853" y="87052"/>
                    <a:pt x="36636" y="7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7EED0314-32C8-1515-3087-6B55F1267A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67494" y="2116344"/>
              <a:ext cx="65781" cy="113841"/>
            </a:xfrm>
            <a:custGeom>
              <a:avLst/>
              <a:gdLst>
                <a:gd name="connsiteX0" fmla="*/ 33267 w 65781"/>
                <a:gd name="connsiteY0" fmla="*/ 73670 h 113841"/>
                <a:gd name="connsiteX1" fmla="*/ 15231 w 65781"/>
                <a:gd name="connsiteY1" fmla="*/ 73670 h 113841"/>
                <a:gd name="connsiteX2" fmla="*/ 16 w 65781"/>
                <a:gd name="connsiteY2" fmla="*/ 64522 h 113841"/>
                <a:gd name="connsiteX3" fmla="*/ 15987 w 65781"/>
                <a:gd name="connsiteY3" fmla="*/ 53159 h 113841"/>
                <a:gd name="connsiteX4" fmla="*/ 35080 w 65781"/>
                <a:gd name="connsiteY4" fmla="*/ 53045 h 113841"/>
                <a:gd name="connsiteX5" fmla="*/ 42536 w 65781"/>
                <a:gd name="connsiteY5" fmla="*/ 12477 h 113841"/>
                <a:gd name="connsiteX6" fmla="*/ 56291 w 65781"/>
                <a:gd name="connsiteY6" fmla="*/ 317 h 113841"/>
                <a:gd name="connsiteX7" fmla="*/ 65560 w 65781"/>
                <a:gd name="connsiteY7" fmla="*/ 17193 h 113841"/>
                <a:gd name="connsiteX8" fmla="*/ 65560 w 65781"/>
                <a:gd name="connsiteY8" fmla="*/ 60091 h 113841"/>
                <a:gd name="connsiteX9" fmla="*/ 56542 w 65781"/>
                <a:gd name="connsiteY9" fmla="*/ 102136 h 113841"/>
                <a:gd name="connsiteX10" fmla="*/ 51203 w 65781"/>
                <a:gd name="connsiteY10" fmla="*/ 113841 h 113841"/>
                <a:gd name="connsiteX11" fmla="*/ 33217 w 65781"/>
                <a:gd name="connsiteY11" fmla="*/ 73670 h 11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81" h="113841">
                  <a:moveTo>
                    <a:pt x="33267" y="73670"/>
                  </a:moveTo>
                  <a:cubicBezTo>
                    <a:pt x="28179" y="73670"/>
                    <a:pt x="21730" y="73841"/>
                    <a:pt x="15231" y="73670"/>
                  </a:cubicBezTo>
                  <a:cubicBezTo>
                    <a:pt x="8832" y="73500"/>
                    <a:pt x="419" y="74693"/>
                    <a:pt x="16" y="64522"/>
                  </a:cubicBezTo>
                  <a:cubicBezTo>
                    <a:pt x="-437" y="52647"/>
                    <a:pt x="8933" y="53727"/>
                    <a:pt x="15987" y="53159"/>
                  </a:cubicBezTo>
                  <a:cubicBezTo>
                    <a:pt x="21730" y="52647"/>
                    <a:pt x="27523" y="53045"/>
                    <a:pt x="35080" y="53045"/>
                  </a:cubicBezTo>
                  <a:cubicBezTo>
                    <a:pt x="37599" y="39124"/>
                    <a:pt x="39716" y="25715"/>
                    <a:pt x="42536" y="12477"/>
                  </a:cubicBezTo>
                  <a:cubicBezTo>
                    <a:pt x="44149" y="4749"/>
                    <a:pt x="48079" y="-1501"/>
                    <a:pt x="56291" y="317"/>
                  </a:cubicBezTo>
                  <a:cubicBezTo>
                    <a:pt x="64251" y="2079"/>
                    <a:pt x="66568" y="9238"/>
                    <a:pt x="65560" y="17193"/>
                  </a:cubicBezTo>
                  <a:cubicBezTo>
                    <a:pt x="63747" y="31568"/>
                    <a:pt x="59919" y="45772"/>
                    <a:pt x="65560" y="60091"/>
                  </a:cubicBezTo>
                  <a:cubicBezTo>
                    <a:pt x="55283" y="72193"/>
                    <a:pt x="59717" y="88159"/>
                    <a:pt x="56542" y="102136"/>
                  </a:cubicBezTo>
                  <a:cubicBezTo>
                    <a:pt x="55686" y="105886"/>
                    <a:pt x="53369" y="109182"/>
                    <a:pt x="51203" y="113841"/>
                  </a:cubicBezTo>
                  <a:cubicBezTo>
                    <a:pt x="36089" y="105432"/>
                    <a:pt x="41479" y="86966"/>
                    <a:pt x="33217" y="736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6497C38-D808-1272-2450-9EA8B6139B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6156" y="3345590"/>
              <a:ext cx="84188" cy="71868"/>
            </a:xfrm>
            <a:custGeom>
              <a:avLst/>
              <a:gdLst>
                <a:gd name="connsiteX0" fmla="*/ 29120 w 84188"/>
                <a:gd name="connsiteY0" fmla="*/ 42330 h 71868"/>
                <a:gd name="connsiteX1" fmla="*/ 42219 w 84188"/>
                <a:gd name="connsiteY1" fmla="*/ 23466 h 71868"/>
                <a:gd name="connsiteX2" fmla="*/ 82069 w 84188"/>
                <a:gd name="connsiteY2" fmla="*/ 34091 h 71868"/>
                <a:gd name="connsiteX3" fmla="*/ 83934 w 84188"/>
                <a:gd name="connsiteY3" fmla="*/ 58353 h 71868"/>
                <a:gd name="connsiteX4" fmla="*/ 75772 w 84188"/>
                <a:gd name="connsiteY4" fmla="*/ 67614 h 71868"/>
                <a:gd name="connsiteX5" fmla="*/ 65998 w 84188"/>
                <a:gd name="connsiteY5" fmla="*/ 60682 h 71868"/>
                <a:gd name="connsiteX6" fmla="*/ 58844 w 84188"/>
                <a:gd name="connsiteY6" fmla="*/ 32898 h 71868"/>
                <a:gd name="connsiteX7" fmla="*/ 40355 w 84188"/>
                <a:gd name="connsiteY7" fmla="*/ 60284 h 71868"/>
                <a:gd name="connsiteX8" fmla="*/ 22671 w 84188"/>
                <a:gd name="connsiteY8" fmla="*/ 71819 h 71868"/>
                <a:gd name="connsiteX9" fmla="*/ 10177 w 84188"/>
                <a:gd name="connsiteY9" fmla="*/ 54432 h 71868"/>
                <a:gd name="connsiteX10" fmla="*/ 0 w 84188"/>
                <a:gd name="connsiteY10" fmla="*/ 0 h 71868"/>
                <a:gd name="connsiteX11" fmla="*/ 29069 w 84188"/>
                <a:gd name="connsiteY11" fmla="*/ 42330 h 7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188" h="71868">
                  <a:moveTo>
                    <a:pt x="29120" y="42330"/>
                  </a:moveTo>
                  <a:cubicBezTo>
                    <a:pt x="33453" y="36023"/>
                    <a:pt x="37382" y="29261"/>
                    <a:pt x="42219" y="23466"/>
                  </a:cubicBezTo>
                  <a:cubicBezTo>
                    <a:pt x="57232" y="5284"/>
                    <a:pt x="76074" y="10170"/>
                    <a:pt x="82069" y="34091"/>
                  </a:cubicBezTo>
                  <a:cubicBezTo>
                    <a:pt x="83984" y="41818"/>
                    <a:pt x="84588" y="50398"/>
                    <a:pt x="83934" y="58353"/>
                  </a:cubicBezTo>
                  <a:cubicBezTo>
                    <a:pt x="83631" y="61875"/>
                    <a:pt x="78946" y="67160"/>
                    <a:pt x="75772" y="67614"/>
                  </a:cubicBezTo>
                  <a:cubicBezTo>
                    <a:pt x="72698" y="68012"/>
                    <a:pt x="67459" y="64148"/>
                    <a:pt x="65998" y="60682"/>
                  </a:cubicBezTo>
                  <a:cubicBezTo>
                    <a:pt x="62975" y="53409"/>
                    <a:pt x="61867" y="45228"/>
                    <a:pt x="58844" y="32898"/>
                  </a:cubicBezTo>
                  <a:cubicBezTo>
                    <a:pt x="51488" y="44091"/>
                    <a:pt x="46753" y="53125"/>
                    <a:pt x="40355" y="60284"/>
                  </a:cubicBezTo>
                  <a:cubicBezTo>
                    <a:pt x="35619" y="65625"/>
                    <a:pt x="28918" y="71250"/>
                    <a:pt x="22671" y="71819"/>
                  </a:cubicBezTo>
                  <a:cubicBezTo>
                    <a:pt x="13855" y="72671"/>
                    <a:pt x="11789" y="62500"/>
                    <a:pt x="10177" y="54432"/>
                  </a:cubicBezTo>
                  <a:cubicBezTo>
                    <a:pt x="6751" y="37273"/>
                    <a:pt x="3728" y="20057"/>
                    <a:pt x="0" y="0"/>
                  </a:cubicBezTo>
                  <a:cubicBezTo>
                    <a:pt x="25542" y="4318"/>
                    <a:pt x="17935" y="29830"/>
                    <a:pt x="29069" y="423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74BD81E-C7A8-58FA-51A6-DBA3716942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4453" y="4566734"/>
              <a:ext cx="70511" cy="100825"/>
            </a:xfrm>
            <a:custGeom>
              <a:avLst/>
              <a:gdLst>
                <a:gd name="connsiteX0" fmla="*/ 27638 w 70511"/>
                <a:gd name="connsiteY0" fmla="*/ 60398 h 100825"/>
                <a:gd name="connsiteX1" fmla="*/ 51921 w 70511"/>
                <a:gd name="connsiteY1" fmla="*/ 49830 h 100825"/>
                <a:gd name="connsiteX2" fmla="*/ 54642 w 70511"/>
                <a:gd name="connsiteY2" fmla="*/ 54148 h 100825"/>
                <a:gd name="connsiteX3" fmla="*/ 43760 w 70511"/>
                <a:gd name="connsiteY3" fmla="*/ 77841 h 100825"/>
                <a:gd name="connsiteX4" fmla="*/ 70512 w 70511"/>
                <a:gd name="connsiteY4" fmla="*/ 95171 h 100825"/>
                <a:gd name="connsiteX5" fmla="*/ 16303 w 70511"/>
                <a:gd name="connsiteY5" fmla="*/ 100114 h 100825"/>
                <a:gd name="connsiteX6" fmla="*/ 3053 w 70511"/>
                <a:gd name="connsiteY6" fmla="*/ 42444 h 100825"/>
                <a:gd name="connsiteX7" fmla="*/ 30 w 70511"/>
                <a:gd name="connsiteY7" fmla="*/ 13239 h 100825"/>
                <a:gd name="connsiteX8" fmla="*/ 7234 w 70511"/>
                <a:gd name="connsiteY8" fmla="*/ 0 h 100825"/>
                <a:gd name="connsiteX9" fmla="*/ 17714 w 70511"/>
                <a:gd name="connsiteY9" fmla="*/ 9886 h 100825"/>
                <a:gd name="connsiteX10" fmla="*/ 25018 w 70511"/>
                <a:gd name="connsiteY10" fmla="*/ 50796 h 100825"/>
                <a:gd name="connsiteX11" fmla="*/ 27689 w 70511"/>
                <a:gd name="connsiteY11" fmla="*/ 60398 h 10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11" h="100825">
                  <a:moveTo>
                    <a:pt x="27638" y="60398"/>
                  </a:moveTo>
                  <a:cubicBezTo>
                    <a:pt x="37211" y="56251"/>
                    <a:pt x="44566" y="53012"/>
                    <a:pt x="51921" y="49830"/>
                  </a:cubicBezTo>
                  <a:cubicBezTo>
                    <a:pt x="52828" y="51250"/>
                    <a:pt x="53735" y="52728"/>
                    <a:pt x="54642" y="54148"/>
                  </a:cubicBezTo>
                  <a:cubicBezTo>
                    <a:pt x="51165" y="61762"/>
                    <a:pt x="47690" y="69319"/>
                    <a:pt x="43760" y="77841"/>
                  </a:cubicBezTo>
                  <a:cubicBezTo>
                    <a:pt x="52173" y="84035"/>
                    <a:pt x="66129" y="79603"/>
                    <a:pt x="70512" y="95171"/>
                  </a:cubicBezTo>
                  <a:cubicBezTo>
                    <a:pt x="52677" y="109319"/>
                    <a:pt x="33684" y="91364"/>
                    <a:pt x="16303" y="100114"/>
                  </a:cubicBezTo>
                  <a:cubicBezTo>
                    <a:pt x="5219" y="81762"/>
                    <a:pt x="6882" y="61251"/>
                    <a:pt x="3053" y="42444"/>
                  </a:cubicBezTo>
                  <a:cubicBezTo>
                    <a:pt x="1138" y="32898"/>
                    <a:pt x="-222" y="22955"/>
                    <a:pt x="30" y="13239"/>
                  </a:cubicBezTo>
                  <a:cubicBezTo>
                    <a:pt x="130" y="8750"/>
                    <a:pt x="4715" y="4375"/>
                    <a:pt x="7234" y="0"/>
                  </a:cubicBezTo>
                  <a:cubicBezTo>
                    <a:pt x="10861" y="3239"/>
                    <a:pt x="16655" y="5796"/>
                    <a:pt x="17714" y="9886"/>
                  </a:cubicBezTo>
                  <a:cubicBezTo>
                    <a:pt x="21089" y="23239"/>
                    <a:pt x="22600" y="37103"/>
                    <a:pt x="25018" y="50796"/>
                  </a:cubicBezTo>
                  <a:cubicBezTo>
                    <a:pt x="25573" y="53807"/>
                    <a:pt x="26681" y="56762"/>
                    <a:pt x="27689" y="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5DA8AD-DDC8-E65E-4494-1E4A7B6FEF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82116" y="2423558"/>
              <a:ext cx="47094" cy="153844"/>
            </a:xfrm>
            <a:custGeom>
              <a:avLst/>
              <a:gdLst>
                <a:gd name="connsiteX0" fmla="*/ 38580 w 47094"/>
                <a:gd name="connsiteY0" fmla="*/ 153845 h 153844"/>
                <a:gd name="connsiteX1" fmla="*/ 7445 w 47094"/>
                <a:gd name="connsiteY1" fmla="*/ 127993 h 153844"/>
                <a:gd name="connsiteX2" fmla="*/ 23567 w 47094"/>
                <a:gd name="connsiteY2" fmla="*/ 9412 h 153844"/>
                <a:gd name="connsiteX3" fmla="*/ 47095 w 47094"/>
                <a:gd name="connsiteY3" fmla="*/ 3333 h 153844"/>
                <a:gd name="connsiteX4" fmla="*/ 27295 w 47094"/>
                <a:gd name="connsiteY4" fmla="*/ 48617 h 153844"/>
                <a:gd name="connsiteX5" fmla="*/ 22862 w 47094"/>
                <a:gd name="connsiteY5" fmla="*/ 101913 h 153844"/>
                <a:gd name="connsiteX6" fmla="*/ 38631 w 47094"/>
                <a:gd name="connsiteY6" fmla="*/ 153788 h 15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94" h="153844">
                  <a:moveTo>
                    <a:pt x="38580" y="153845"/>
                  </a:moveTo>
                  <a:cubicBezTo>
                    <a:pt x="21300" y="152765"/>
                    <a:pt x="13491" y="141004"/>
                    <a:pt x="7445" y="127993"/>
                  </a:cubicBezTo>
                  <a:cubicBezTo>
                    <a:pt x="-7467" y="96061"/>
                    <a:pt x="1098" y="35037"/>
                    <a:pt x="23567" y="9412"/>
                  </a:cubicBezTo>
                  <a:cubicBezTo>
                    <a:pt x="29764" y="2367"/>
                    <a:pt x="36514" y="-4167"/>
                    <a:pt x="47095" y="3333"/>
                  </a:cubicBezTo>
                  <a:cubicBezTo>
                    <a:pt x="40243" y="18674"/>
                    <a:pt x="32484" y="33105"/>
                    <a:pt x="27295" y="48617"/>
                  </a:cubicBezTo>
                  <a:cubicBezTo>
                    <a:pt x="21602" y="65549"/>
                    <a:pt x="18126" y="83731"/>
                    <a:pt x="22862" y="101913"/>
                  </a:cubicBezTo>
                  <a:cubicBezTo>
                    <a:pt x="27144" y="118333"/>
                    <a:pt x="32635" y="134299"/>
                    <a:pt x="38631" y="1537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84D5331-5F7F-0150-58DE-DC45A0F6B1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3388" y="5584571"/>
              <a:ext cx="49305" cy="125615"/>
            </a:xfrm>
            <a:custGeom>
              <a:avLst/>
              <a:gdLst>
                <a:gd name="connsiteX0" fmla="*/ 27822 w 49305"/>
                <a:gd name="connsiteY0" fmla="*/ 36488 h 125615"/>
                <a:gd name="connsiteX1" fmla="*/ 21273 w 49305"/>
                <a:gd name="connsiteY1" fmla="*/ 10124 h 125615"/>
                <a:gd name="connsiteX2" fmla="*/ 29939 w 49305"/>
                <a:gd name="connsiteY2" fmla="*/ 2852 h 125615"/>
                <a:gd name="connsiteX3" fmla="*/ 45757 w 49305"/>
                <a:gd name="connsiteY3" fmla="*/ 10124 h 125615"/>
                <a:gd name="connsiteX4" fmla="*/ 45858 w 49305"/>
                <a:gd name="connsiteY4" fmla="*/ 98421 h 125615"/>
                <a:gd name="connsiteX5" fmla="*/ 14069 w 49305"/>
                <a:gd name="connsiteY5" fmla="*/ 125409 h 125615"/>
                <a:gd name="connsiteX6" fmla="*/ 113 w 49305"/>
                <a:gd name="connsiteY6" fmla="*/ 100409 h 125615"/>
                <a:gd name="connsiteX7" fmla="*/ 8073 w 49305"/>
                <a:gd name="connsiteY7" fmla="*/ 100466 h 125615"/>
                <a:gd name="connsiteX8" fmla="*/ 27520 w 49305"/>
                <a:gd name="connsiteY8" fmla="*/ 86829 h 125615"/>
                <a:gd name="connsiteX9" fmla="*/ 27873 w 49305"/>
                <a:gd name="connsiteY9" fmla="*/ 36488 h 12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05" h="125615">
                  <a:moveTo>
                    <a:pt x="27822" y="36488"/>
                  </a:moveTo>
                  <a:cubicBezTo>
                    <a:pt x="8980" y="27397"/>
                    <a:pt x="7923" y="21886"/>
                    <a:pt x="21273" y="10124"/>
                  </a:cubicBezTo>
                  <a:cubicBezTo>
                    <a:pt x="24094" y="7624"/>
                    <a:pt x="26865" y="4897"/>
                    <a:pt x="29939" y="2852"/>
                  </a:cubicBezTo>
                  <a:cubicBezTo>
                    <a:pt x="38200" y="-2716"/>
                    <a:pt x="45556" y="-46"/>
                    <a:pt x="45757" y="10124"/>
                  </a:cubicBezTo>
                  <a:cubicBezTo>
                    <a:pt x="46362" y="39557"/>
                    <a:pt x="53365" y="68932"/>
                    <a:pt x="45858" y="98421"/>
                  </a:cubicBezTo>
                  <a:cubicBezTo>
                    <a:pt x="41123" y="116943"/>
                    <a:pt x="29384" y="127228"/>
                    <a:pt x="14069" y="125409"/>
                  </a:cubicBezTo>
                  <a:cubicBezTo>
                    <a:pt x="2683" y="124046"/>
                    <a:pt x="-693" y="118477"/>
                    <a:pt x="113" y="100409"/>
                  </a:cubicBezTo>
                  <a:cubicBezTo>
                    <a:pt x="2733" y="100409"/>
                    <a:pt x="5453" y="100011"/>
                    <a:pt x="8073" y="100466"/>
                  </a:cubicBezTo>
                  <a:cubicBezTo>
                    <a:pt x="21727" y="102966"/>
                    <a:pt x="26110" y="101148"/>
                    <a:pt x="27520" y="86829"/>
                  </a:cubicBezTo>
                  <a:cubicBezTo>
                    <a:pt x="29082" y="70693"/>
                    <a:pt x="27873" y="54216"/>
                    <a:pt x="27873" y="36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2CE8FA9-9901-03F3-E666-6252651368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1295" y="6352485"/>
              <a:ext cx="74320" cy="73160"/>
            </a:xfrm>
            <a:custGeom>
              <a:avLst/>
              <a:gdLst>
                <a:gd name="connsiteX0" fmla="*/ 20826 w 74320"/>
                <a:gd name="connsiteY0" fmla="*/ 54886 h 73160"/>
                <a:gd name="connsiteX1" fmla="*/ 42590 w 74320"/>
                <a:gd name="connsiteY1" fmla="*/ 22443 h 73160"/>
                <a:gd name="connsiteX2" fmla="*/ 54984 w 74320"/>
                <a:gd name="connsiteY2" fmla="*/ 8523 h 73160"/>
                <a:gd name="connsiteX3" fmla="*/ 66118 w 74320"/>
                <a:gd name="connsiteY3" fmla="*/ 21250 h 73160"/>
                <a:gd name="connsiteX4" fmla="*/ 72012 w 74320"/>
                <a:gd name="connsiteY4" fmla="*/ 69489 h 73160"/>
                <a:gd name="connsiteX5" fmla="*/ 51558 w 74320"/>
                <a:gd name="connsiteY5" fmla="*/ 53750 h 73160"/>
                <a:gd name="connsiteX6" fmla="*/ 31406 w 74320"/>
                <a:gd name="connsiteY6" fmla="*/ 69489 h 73160"/>
                <a:gd name="connsiteX7" fmla="*/ 2538 w 74320"/>
                <a:gd name="connsiteY7" fmla="*/ 55455 h 73160"/>
                <a:gd name="connsiteX8" fmla="*/ 5208 w 74320"/>
                <a:gd name="connsiteY8" fmla="*/ 7045 h 73160"/>
                <a:gd name="connsiteX9" fmla="*/ 14932 w 74320"/>
                <a:gd name="connsiteY9" fmla="*/ 0 h 73160"/>
                <a:gd name="connsiteX10" fmla="*/ 19617 w 74320"/>
                <a:gd name="connsiteY10" fmla="*/ 10057 h 73160"/>
                <a:gd name="connsiteX11" fmla="*/ 18710 w 74320"/>
                <a:gd name="connsiteY11" fmla="*/ 27272 h 73160"/>
                <a:gd name="connsiteX12" fmla="*/ 20826 w 74320"/>
                <a:gd name="connsiteY12" fmla="*/ 54830 h 7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320" h="73160">
                  <a:moveTo>
                    <a:pt x="20826" y="54886"/>
                  </a:moveTo>
                  <a:cubicBezTo>
                    <a:pt x="35185" y="47216"/>
                    <a:pt x="40122" y="35682"/>
                    <a:pt x="42590" y="22443"/>
                  </a:cubicBezTo>
                  <a:cubicBezTo>
                    <a:pt x="44102" y="14431"/>
                    <a:pt x="46419" y="8125"/>
                    <a:pt x="54984" y="8523"/>
                  </a:cubicBezTo>
                  <a:cubicBezTo>
                    <a:pt x="62188" y="8863"/>
                    <a:pt x="65161" y="14091"/>
                    <a:pt x="66118" y="21250"/>
                  </a:cubicBezTo>
                  <a:cubicBezTo>
                    <a:pt x="68032" y="36023"/>
                    <a:pt x="79015" y="49204"/>
                    <a:pt x="72012" y="69489"/>
                  </a:cubicBezTo>
                  <a:cubicBezTo>
                    <a:pt x="64657" y="63864"/>
                    <a:pt x="58561" y="59148"/>
                    <a:pt x="51558" y="53750"/>
                  </a:cubicBezTo>
                  <a:cubicBezTo>
                    <a:pt x="45512" y="58580"/>
                    <a:pt x="38963" y="65114"/>
                    <a:pt x="31406" y="69489"/>
                  </a:cubicBezTo>
                  <a:cubicBezTo>
                    <a:pt x="17552" y="77501"/>
                    <a:pt x="7375" y="72216"/>
                    <a:pt x="2538" y="55455"/>
                  </a:cubicBezTo>
                  <a:cubicBezTo>
                    <a:pt x="-2198" y="38977"/>
                    <a:pt x="271" y="22727"/>
                    <a:pt x="5208" y="7045"/>
                  </a:cubicBezTo>
                  <a:cubicBezTo>
                    <a:pt x="6216" y="3806"/>
                    <a:pt x="11556" y="2273"/>
                    <a:pt x="14932" y="0"/>
                  </a:cubicBezTo>
                  <a:cubicBezTo>
                    <a:pt x="16594" y="3352"/>
                    <a:pt x="19315" y="6534"/>
                    <a:pt x="19617" y="10057"/>
                  </a:cubicBezTo>
                  <a:cubicBezTo>
                    <a:pt x="20121" y="15682"/>
                    <a:pt x="18559" y="21534"/>
                    <a:pt x="18710" y="27272"/>
                  </a:cubicBezTo>
                  <a:cubicBezTo>
                    <a:pt x="18962" y="35909"/>
                    <a:pt x="19970" y="44489"/>
                    <a:pt x="20826" y="54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192D467-2FA0-57B6-0EE5-2FDBE19A93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14203" y="4790687"/>
              <a:ext cx="63483" cy="99940"/>
            </a:xfrm>
            <a:custGeom>
              <a:avLst/>
              <a:gdLst>
                <a:gd name="connsiteX0" fmla="*/ 27576 w 63483"/>
                <a:gd name="connsiteY0" fmla="*/ 25026 h 99940"/>
                <a:gd name="connsiteX1" fmla="*/ 58913 w 63483"/>
                <a:gd name="connsiteY1" fmla="*/ 80765 h 99940"/>
                <a:gd name="connsiteX2" fmla="*/ 12764 w 63483"/>
                <a:gd name="connsiteY2" fmla="*/ 93890 h 99940"/>
                <a:gd name="connsiteX3" fmla="*/ 33118 w 63483"/>
                <a:gd name="connsiteY3" fmla="*/ 76163 h 99940"/>
                <a:gd name="connsiteX4" fmla="*/ 30498 w 63483"/>
                <a:gd name="connsiteY4" fmla="*/ 52015 h 99940"/>
                <a:gd name="connsiteX5" fmla="*/ 9892 w 63483"/>
                <a:gd name="connsiteY5" fmla="*/ 44117 h 99940"/>
                <a:gd name="connsiteX6" fmla="*/ 472 w 63483"/>
                <a:gd name="connsiteY6" fmla="*/ 24515 h 99940"/>
                <a:gd name="connsiteX7" fmla="*/ 39365 w 63483"/>
                <a:gd name="connsiteY7" fmla="*/ 1333 h 99940"/>
                <a:gd name="connsiteX8" fmla="*/ 42338 w 63483"/>
                <a:gd name="connsiteY8" fmla="*/ 14799 h 99940"/>
                <a:gd name="connsiteX9" fmla="*/ 27525 w 63483"/>
                <a:gd name="connsiteY9" fmla="*/ 24969 h 9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83" h="99940">
                  <a:moveTo>
                    <a:pt x="27576" y="25026"/>
                  </a:moveTo>
                  <a:cubicBezTo>
                    <a:pt x="62238" y="46958"/>
                    <a:pt x="69694" y="60538"/>
                    <a:pt x="58913" y="80765"/>
                  </a:cubicBezTo>
                  <a:cubicBezTo>
                    <a:pt x="48888" y="99515"/>
                    <a:pt x="30952" y="105766"/>
                    <a:pt x="12764" y="93890"/>
                  </a:cubicBezTo>
                  <a:cubicBezTo>
                    <a:pt x="20220" y="87470"/>
                    <a:pt x="26871" y="82072"/>
                    <a:pt x="33118" y="76163"/>
                  </a:cubicBezTo>
                  <a:cubicBezTo>
                    <a:pt x="43093" y="66845"/>
                    <a:pt x="42288" y="58209"/>
                    <a:pt x="30498" y="52015"/>
                  </a:cubicBezTo>
                  <a:cubicBezTo>
                    <a:pt x="23948" y="48549"/>
                    <a:pt x="16644" y="47129"/>
                    <a:pt x="9892" y="44117"/>
                  </a:cubicBezTo>
                  <a:cubicBezTo>
                    <a:pt x="2135" y="40651"/>
                    <a:pt x="-1342" y="33947"/>
                    <a:pt x="472" y="24515"/>
                  </a:cubicBezTo>
                  <a:cubicBezTo>
                    <a:pt x="3394" y="9628"/>
                    <a:pt x="26871" y="-4463"/>
                    <a:pt x="39365" y="1333"/>
                  </a:cubicBezTo>
                  <a:cubicBezTo>
                    <a:pt x="45310" y="4060"/>
                    <a:pt x="46973" y="9742"/>
                    <a:pt x="42338" y="14799"/>
                  </a:cubicBezTo>
                  <a:cubicBezTo>
                    <a:pt x="38459" y="19004"/>
                    <a:pt x="32967" y="21333"/>
                    <a:pt x="27525" y="24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ACAA6F10-C4FF-8261-909E-1E4A85BBE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8804" y="5106940"/>
              <a:ext cx="78515" cy="95366"/>
            </a:xfrm>
            <a:custGeom>
              <a:avLst/>
              <a:gdLst>
                <a:gd name="connsiteX0" fmla="*/ 39017 w 78515"/>
                <a:gd name="connsiteY0" fmla="*/ 33662 h 95366"/>
                <a:gd name="connsiteX1" fmla="*/ 66273 w 78515"/>
                <a:gd name="connsiteY1" fmla="*/ 252 h 95366"/>
                <a:gd name="connsiteX2" fmla="*/ 78516 w 78515"/>
                <a:gd name="connsiteY2" fmla="*/ 4684 h 95366"/>
                <a:gd name="connsiteX3" fmla="*/ 50706 w 78515"/>
                <a:gd name="connsiteY3" fmla="*/ 57583 h 95366"/>
                <a:gd name="connsiteX4" fmla="*/ 65970 w 78515"/>
                <a:gd name="connsiteY4" fmla="*/ 90878 h 95366"/>
                <a:gd name="connsiteX5" fmla="*/ 62897 w 78515"/>
                <a:gd name="connsiteY5" fmla="*/ 95367 h 95366"/>
                <a:gd name="connsiteX6" fmla="*/ 23198 w 78515"/>
                <a:gd name="connsiteY6" fmla="*/ 76219 h 95366"/>
                <a:gd name="connsiteX7" fmla="*/ 3902 w 78515"/>
                <a:gd name="connsiteY7" fmla="*/ 34457 h 95366"/>
                <a:gd name="connsiteX8" fmla="*/ 225 w 78515"/>
                <a:gd name="connsiteY8" fmla="*/ 22980 h 95366"/>
                <a:gd name="connsiteX9" fmla="*/ 15742 w 78515"/>
                <a:gd name="connsiteY9" fmla="*/ 14514 h 95366"/>
                <a:gd name="connsiteX10" fmla="*/ 39017 w 78515"/>
                <a:gd name="connsiteY10" fmla="*/ 33662 h 9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5" h="95366">
                  <a:moveTo>
                    <a:pt x="39017" y="33662"/>
                  </a:moveTo>
                  <a:cubicBezTo>
                    <a:pt x="47935" y="22469"/>
                    <a:pt x="56751" y="10991"/>
                    <a:pt x="66273" y="252"/>
                  </a:cubicBezTo>
                  <a:cubicBezTo>
                    <a:pt x="67331" y="-940"/>
                    <a:pt x="72369" y="2355"/>
                    <a:pt x="78516" y="4684"/>
                  </a:cubicBezTo>
                  <a:cubicBezTo>
                    <a:pt x="68792" y="23151"/>
                    <a:pt x="60076" y="39855"/>
                    <a:pt x="50706" y="57583"/>
                  </a:cubicBezTo>
                  <a:cubicBezTo>
                    <a:pt x="55593" y="68264"/>
                    <a:pt x="60782" y="79571"/>
                    <a:pt x="65970" y="90878"/>
                  </a:cubicBezTo>
                  <a:cubicBezTo>
                    <a:pt x="64963" y="92355"/>
                    <a:pt x="63905" y="93833"/>
                    <a:pt x="62897" y="95367"/>
                  </a:cubicBezTo>
                  <a:cubicBezTo>
                    <a:pt x="50353" y="89287"/>
                    <a:pt x="37758" y="83264"/>
                    <a:pt x="23198" y="76219"/>
                  </a:cubicBezTo>
                  <a:cubicBezTo>
                    <a:pt x="27581" y="58662"/>
                    <a:pt x="22694" y="42980"/>
                    <a:pt x="3902" y="34457"/>
                  </a:cubicBezTo>
                  <a:cubicBezTo>
                    <a:pt x="1535" y="33378"/>
                    <a:pt x="-733" y="23775"/>
                    <a:pt x="225" y="22980"/>
                  </a:cubicBezTo>
                  <a:cubicBezTo>
                    <a:pt x="4910" y="19003"/>
                    <a:pt x="12114" y="12810"/>
                    <a:pt x="15742" y="14514"/>
                  </a:cubicBezTo>
                  <a:cubicBezTo>
                    <a:pt x="24054" y="18434"/>
                    <a:pt x="30755" y="26503"/>
                    <a:pt x="39017" y="33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1B373333-8D2B-A5FC-9D26-263C54F8C4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99034" y="5982006"/>
              <a:ext cx="140162" cy="46451"/>
            </a:xfrm>
            <a:custGeom>
              <a:avLst/>
              <a:gdLst>
                <a:gd name="connsiteX0" fmla="*/ 140162 w 140162"/>
                <a:gd name="connsiteY0" fmla="*/ 10249 h 46451"/>
                <a:gd name="connsiteX1" fmla="*/ 127567 w 140162"/>
                <a:gd name="connsiteY1" fmla="*/ 17749 h 46451"/>
                <a:gd name="connsiteX2" fmla="*/ 16781 w 140162"/>
                <a:gd name="connsiteY2" fmla="*/ 45420 h 46451"/>
                <a:gd name="connsiteX3" fmla="*/ 559 w 140162"/>
                <a:gd name="connsiteY3" fmla="*/ 38488 h 46451"/>
                <a:gd name="connsiteX4" fmla="*/ 12247 w 140162"/>
                <a:gd name="connsiteY4" fmla="*/ 21386 h 46451"/>
                <a:gd name="connsiteX5" fmla="*/ 82628 w 140162"/>
                <a:gd name="connsiteY5" fmla="*/ 4454 h 46451"/>
                <a:gd name="connsiteX6" fmla="*/ 121723 w 140162"/>
                <a:gd name="connsiteY6" fmla="*/ 22 h 46451"/>
                <a:gd name="connsiteX7" fmla="*/ 139861 w 140162"/>
                <a:gd name="connsiteY7" fmla="*/ 3545 h 46451"/>
                <a:gd name="connsiteX8" fmla="*/ 140162 w 140162"/>
                <a:gd name="connsiteY8" fmla="*/ 10306 h 4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62" h="46451">
                  <a:moveTo>
                    <a:pt x="140162" y="10249"/>
                  </a:moveTo>
                  <a:cubicBezTo>
                    <a:pt x="135981" y="12806"/>
                    <a:pt x="132052" y="16556"/>
                    <a:pt x="127567" y="17749"/>
                  </a:cubicBezTo>
                  <a:cubicBezTo>
                    <a:pt x="90690" y="27238"/>
                    <a:pt x="53710" y="36272"/>
                    <a:pt x="16781" y="45420"/>
                  </a:cubicBezTo>
                  <a:cubicBezTo>
                    <a:pt x="10081" y="47068"/>
                    <a:pt x="2876" y="47920"/>
                    <a:pt x="559" y="38488"/>
                  </a:cubicBezTo>
                  <a:cubicBezTo>
                    <a:pt x="-2010" y="28034"/>
                    <a:pt x="4690" y="23318"/>
                    <a:pt x="12247" y="21386"/>
                  </a:cubicBezTo>
                  <a:cubicBezTo>
                    <a:pt x="35623" y="15363"/>
                    <a:pt x="59051" y="9397"/>
                    <a:pt x="82628" y="4454"/>
                  </a:cubicBezTo>
                  <a:cubicBezTo>
                    <a:pt x="95476" y="1784"/>
                    <a:pt x="108624" y="647"/>
                    <a:pt x="121723" y="22"/>
                  </a:cubicBezTo>
                  <a:cubicBezTo>
                    <a:pt x="127718" y="-262"/>
                    <a:pt x="133814" y="2295"/>
                    <a:pt x="139861" y="3545"/>
                  </a:cubicBezTo>
                  <a:cubicBezTo>
                    <a:pt x="139960" y="5817"/>
                    <a:pt x="140061" y="8090"/>
                    <a:pt x="140162" y="103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3A105B84-FE23-8949-0C95-B725BAA86A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9994" y="795475"/>
              <a:ext cx="77736" cy="85780"/>
            </a:xfrm>
            <a:custGeom>
              <a:avLst/>
              <a:gdLst>
                <a:gd name="connsiteX0" fmla="*/ 39196 w 77736"/>
                <a:gd name="connsiteY0" fmla="*/ 16405 h 85780"/>
                <a:gd name="connsiteX1" fmla="*/ 77736 w 77736"/>
                <a:gd name="connsiteY1" fmla="*/ 7314 h 85780"/>
                <a:gd name="connsiteX2" fmla="*/ 57534 w 77736"/>
                <a:gd name="connsiteY2" fmla="*/ 31462 h 85780"/>
                <a:gd name="connsiteX3" fmla="*/ 66804 w 77736"/>
                <a:gd name="connsiteY3" fmla="*/ 48507 h 85780"/>
                <a:gd name="connsiteX4" fmla="*/ 42722 w 77736"/>
                <a:gd name="connsiteY4" fmla="*/ 51576 h 85780"/>
                <a:gd name="connsiteX5" fmla="*/ 3980 w 77736"/>
                <a:gd name="connsiteY5" fmla="*/ 85780 h 85780"/>
                <a:gd name="connsiteX6" fmla="*/ 23175 w 77736"/>
                <a:gd name="connsiteY6" fmla="*/ 35894 h 85780"/>
                <a:gd name="connsiteX7" fmla="*/ 11134 w 77736"/>
                <a:gd name="connsiteY7" fmla="*/ 21007 h 85780"/>
                <a:gd name="connsiteX8" fmla="*/ 0 w 77736"/>
                <a:gd name="connsiteY8" fmla="*/ 2655 h 85780"/>
                <a:gd name="connsiteX9" fmla="*/ 39196 w 77736"/>
                <a:gd name="connsiteY9" fmla="*/ 16405 h 8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36" h="85780">
                  <a:moveTo>
                    <a:pt x="39196" y="16405"/>
                  </a:moveTo>
                  <a:cubicBezTo>
                    <a:pt x="50935" y="12143"/>
                    <a:pt x="59096" y="-10698"/>
                    <a:pt x="77736" y="7314"/>
                  </a:cubicBezTo>
                  <a:cubicBezTo>
                    <a:pt x="70936" y="15439"/>
                    <a:pt x="64689" y="22939"/>
                    <a:pt x="57534" y="31462"/>
                  </a:cubicBezTo>
                  <a:cubicBezTo>
                    <a:pt x="60809" y="37485"/>
                    <a:pt x="64083" y="43450"/>
                    <a:pt x="66804" y="48507"/>
                  </a:cubicBezTo>
                  <a:cubicBezTo>
                    <a:pt x="64436" y="56291"/>
                    <a:pt x="62119" y="56462"/>
                    <a:pt x="42722" y="51576"/>
                  </a:cubicBezTo>
                  <a:cubicBezTo>
                    <a:pt x="28817" y="60553"/>
                    <a:pt x="24334" y="83564"/>
                    <a:pt x="3980" y="85780"/>
                  </a:cubicBezTo>
                  <a:cubicBezTo>
                    <a:pt x="-50" y="63905"/>
                    <a:pt x="16727" y="53507"/>
                    <a:pt x="23175" y="35894"/>
                  </a:cubicBezTo>
                  <a:cubicBezTo>
                    <a:pt x="19547" y="31519"/>
                    <a:pt x="15013" y="26519"/>
                    <a:pt x="11134" y="21007"/>
                  </a:cubicBezTo>
                  <a:cubicBezTo>
                    <a:pt x="7355" y="15666"/>
                    <a:pt x="4232" y="9700"/>
                    <a:pt x="0" y="2655"/>
                  </a:cubicBezTo>
                  <a:cubicBezTo>
                    <a:pt x="19496" y="-7175"/>
                    <a:pt x="26450" y="13223"/>
                    <a:pt x="39196" y="16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E8468C7-6857-F456-57AA-A55D54C9F4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65394" y="541239"/>
              <a:ext cx="46976" cy="156316"/>
            </a:xfrm>
            <a:custGeom>
              <a:avLst/>
              <a:gdLst>
                <a:gd name="connsiteX0" fmla="*/ 35540 w 46976"/>
                <a:gd name="connsiteY0" fmla="*/ 156152 h 156316"/>
                <a:gd name="connsiteX1" fmla="*/ 9543 w 46976"/>
                <a:gd name="connsiteY1" fmla="*/ 139220 h 156316"/>
                <a:gd name="connsiteX2" fmla="*/ 676 w 46976"/>
                <a:gd name="connsiteY2" fmla="*/ 106606 h 156316"/>
                <a:gd name="connsiteX3" fmla="*/ 25262 w 46976"/>
                <a:gd name="connsiteY3" fmla="*/ 12060 h 156316"/>
                <a:gd name="connsiteX4" fmla="*/ 46976 w 46976"/>
                <a:gd name="connsiteY4" fmla="*/ 1378 h 156316"/>
                <a:gd name="connsiteX5" fmla="*/ 35540 w 46976"/>
                <a:gd name="connsiteY5" fmla="*/ 156152 h 15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76" h="156316">
                  <a:moveTo>
                    <a:pt x="35540" y="156152"/>
                  </a:moveTo>
                  <a:cubicBezTo>
                    <a:pt x="21433" y="157572"/>
                    <a:pt x="13977" y="149618"/>
                    <a:pt x="9543" y="139220"/>
                  </a:cubicBezTo>
                  <a:cubicBezTo>
                    <a:pt x="5211" y="129050"/>
                    <a:pt x="1734" y="117743"/>
                    <a:pt x="676" y="106606"/>
                  </a:cubicBezTo>
                  <a:cubicBezTo>
                    <a:pt x="-2699" y="71549"/>
                    <a:pt x="6722" y="40015"/>
                    <a:pt x="25262" y="12060"/>
                  </a:cubicBezTo>
                  <a:cubicBezTo>
                    <a:pt x="30249" y="4560"/>
                    <a:pt x="36245" y="-3224"/>
                    <a:pt x="46976" y="1378"/>
                  </a:cubicBezTo>
                  <a:cubicBezTo>
                    <a:pt x="5563" y="103140"/>
                    <a:pt x="21181" y="107174"/>
                    <a:pt x="35540" y="156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17AE6AF-F8A2-0A79-4D00-95A281873F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5951" y="3708571"/>
              <a:ext cx="78260" cy="66526"/>
            </a:xfrm>
            <a:custGeom>
              <a:avLst/>
              <a:gdLst>
                <a:gd name="connsiteX0" fmla="*/ 78260 w 78260"/>
                <a:gd name="connsiteY0" fmla="*/ 62135 h 66526"/>
                <a:gd name="connsiteX1" fmla="*/ 50551 w 78260"/>
                <a:gd name="connsiteY1" fmla="*/ 55942 h 66526"/>
                <a:gd name="connsiteX2" fmla="*/ 4907 w 78260"/>
                <a:gd name="connsiteY2" fmla="*/ 56567 h 66526"/>
                <a:gd name="connsiteX3" fmla="*/ 11003 w 78260"/>
                <a:gd name="connsiteY3" fmla="*/ 11794 h 66526"/>
                <a:gd name="connsiteX4" fmla="*/ 47025 w 78260"/>
                <a:gd name="connsiteY4" fmla="*/ 7248 h 66526"/>
                <a:gd name="connsiteX5" fmla="*/ 32465 w 78260"/>
                <a:gd name="connsiteY5" fmla="*/ 17817 h 66526"/>
                <a:gd name="connsiteX6" fmla="*/ 19870 w 78260"/>
                <a:gd name="connsiteY6" fmla="*/ 37249 h 66526"/>
                <a:gd name="connsiteX7" fmla="*/ 22540 w 78260"/>
                <a:gd name="connsiteY7" fmla="*/ 45715 h 66526"/>
                <a:gd name="connsiteX8" fmla="*/ 30399 w 78260"/>
                <a:gd name="connsiteY8" fmla="*/ 46397 h 66526"/>
                <a:gd name="connsiteX9" fmla="*/ 44103 w 78260"/>
                <a:gd name="connsiteY9" fmla="*/ 25260 h 66526"/>
                <a:gd name="connsiteX10" fmla="*/ 56899 w 78260"/>
                <a:gd name="connsiteY10" fmla="*/ 15487 h 66526"/>
                <a:gd name="connsiteX11" fmla="*/ 66370 w 78260"/>
                <a:gd name="connsiteY11" fmla="*/ 26396 h 66526"/>
                <a:gd name="connsiteX12" fmla="*/ 78260 w 78260"/>
                <a:gd name="connsiteY12" fmla="*/ 62135 h 6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260" h="66526">
                  <a:moveTo>
                    <a:pt x="78260" y="62135"/>
                  </a:moveTo>
                  <a:cubicBezTo>
                    <a:pt x="65715" y="73556"/>
                    <a:pt x="59217" y="58840"/>
                    <a:pt x="50551" y="55942"/>
                  </a:cubicBezTo>
                  <a:cubicBezTo>
                    <a:pt x="27376" y="69863"/>
                    <a:pt x="14177" y="70033"/>
                    <a:pt x="4907" y="56567"/>
                  </a:cubicBezTo>
                  <a:cubicBezTo>
                    <a:pt x="-3456" y="44465"/>
                    <a:pt x="-937" y="26055"/>
                    <a:pt x="11003" y="11794"/>
                  </a:cubicBezTo>
                  <a:cubicBezTo>
                    <a:pt x="22641" y="-2126"/>
                    <a:pt x="33220" y="-3831"/>
                    <a:pt x="47025" y="7248"/>
                  </a:cubicBezTo>
                  <a:cubicBezTo>
                    <a:pt x="41785" y="10942"/>
                    <a:pt x="36294" y="13499"/>
                    <a:pt x="32465" y="17817"/>
                  </a:cubicBezTo>
                  <a:cubicBezTo>
                    <a:pt x="27477" y="23442"/>
                    <a:pt x="23446" y="30317"/>
                    <a:pt x="19870" y="37249"/>
                  </a:cubicBezTo>
                  <a:cubicBezTo>
                    <a:pt x="18962" y="39010"/>
                    <a:pt x="20676" y="44067"/>
                    <a:pt x="22540" y="45715"/>
                  </a:cubicBezTo>
                  <a:cubicBezTo>
                    <a:pt x="24353" y="47306"/>
                    <a:pt x="29341" y="47817"/>
                    <a:pt x="30399" y="46397"/>
                  </a:cubicBezTo>
                  <a:cubicBezTo>
                    <a:pt x="35386" y="39749"/>
                    <a:pt x="39014" y="31794"/>
                    <a:pt x="44103" y="25260"/>
                  </a:cubicBezTo>
                  <a:cubicBezTo>
                    <a:pt x="47478" y="20885"/>
                    <a:pt x="52315" y="15999"/>
                    <a:pt x="56899" y="15487"/>
                  </a:cubicBezTo>
                  <a:cubicBezTo>
                    <a:pt x="59771" y="15146"/>
                    <a:pt x="64557" y="21794"/>
                    <a:pt x="66370" y="26396"/>
                  </a:cubicBezTo>
                  <a:cubicBezTo>
                    <a:pt x="70804" y="37476"/>
                    <a:pt x="74028" y="49124"/>
                    <a:pt x="78260" y="62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47034B1-0911-545F-BE21-7C7FD1B0E5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7021" y="1225311"/>
              <a:ext cx="63909" cy="88043"/>
            </a:xfrm>
            <a:custGeom>
              <a:avLst/>
              <a:gdLst>
                <a:gd name="connsiteX0" fmla="*/ 63859 w 63909"/>
                <a:gd name="connsiteY0" fmla="*/ 41060 h 88043"/>
                <a:gd name="connsiteX1" fmla="*/ 61491 w 63909"/>
                <a:gd name="connsiteY1" fmla="*/ 56969 h 88043"/>
                <a:gd name="connsiteX2" fmla="*/ 29399 w 63909"/>
                <a:gd name="connsiteY2" fmla="*/ 87992 h 88043"/>
                <a:gd name="connsiteX3" fmla="*/ 481 w 63909"/>
                <a:gd name="connsiteY3" fmla="*/ 53219 h 88043"/>
                <a:gd name="connsiteX4" fmla="*/ 1841 w 63909"/>
                <a:gd name="connsiteY4" fmla="*/ 24071 h 88043"/>
                <a:gd name="connsiteX5" fmla="*/ 10053 w 63909"/>
                <a:gd name="connsiteY5" fmla="*/ 14128 h 88043"/>
                <a:gd name="connsiteX6" fmla="*/ 22547 w 63909"/>
                <a:gd name="connsiteY6" fmla="*/ 7253 h 88043"/>
                <a:gd name="connsiteX7" fmla="*/ 57813 w 63909"/>
                <a:gd name="connsiteY7" fmla="*/ 16401 h 88043"/>
                <a:gd name="connsiteX8" fmla="*/ 63909 w 63909"/>
                <a:gd name="connsiteY8" fmla="*/ 41003 h 88043"/>
                <a:gd name="connsiteX9" fmla="*/ 17207 w 63909"/>
                <a:gd name="connsiteY9" fmla="*/ 23674 h 88043"/>
                <a:gd name="connsiteX10" fmla="*/ 35293 w 63909"/>
                <a:gd name="connsiteY10" fmla="*/ 72594 h 88043"/>
                <a:gd name="connsiteX11" fmla="*/ 36150 w 63909"/>
                <a:gd name="connsiteY11" fmla="*/ 16628 h 88043"/>
                <a:gd name="connsiteX12" fmla="*/ 17258 w 63909"/>
                <a:gd name="connsiteY12" fmla="*/ 23674 h 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909" h="88043">
                  <a:moveTo>
                    <a:pt x="63859" y="41060"/>
                  </a:moveTo>
                  <a:cubicBezTo>
                    <a:pt x="62700" y="48958"/>
                    <a:pt x="62448" y="53049"/>
                    <a:pt x="61491" y="56969"/>
                  </a:cubicBezTo>
                  <a:cubicBezTo>
                    <a:pt x="56705" y="76231"/>
                    <a:pt x="43405" y="88958"/>
                    <a:pt x="29399" y="87992"/>
                  </a:cubicBezTo>
                  <a:cubicBezTo>
                    <a:pt x="15443" y="87026"/>
                    <a:pt x="2698" y="72651"/>
                    <a:pt x="481" y="53219"/>
                  </a:cubicBezTo>
                  <a:cubicBezTo>
                    <a:pt x="-628" y="43674"/>
                    <a:pt x="329" y="33617"/>
                    <a:pt x="1841" y="24071"/>
                  </a:cubicBezTo>
                  <a:cubicBezTo>
                    <a:pt x="2445" y="20265"/>
                    <a:pt x="6728" y="16685"/>
                    <a:pt x="10053" y="14128"/>
                  </a:cubicBezTo>
                  <a:cubicBezTo>
                    <a:pt x="13831" y="11230"/>
                    <a:pt x="18819" y="10265"/>
                    <a:pt x="22547" y="7253"/>
                  </a:cubicBezTo>
                  <a:cubicBezTo>
                    <a:pt x="37107" y="-4679"/>
                    <a:pt x="49904" y="-2065"/>
                    <a:pt x="57813" y="16401"/>
                  </a:cubicBezTo>
                  <a:cubicBezTo>
                    <a:pt x="61491" y="24981"/>
                    <a:pt x="62499" y="34981"/>
                    <a:pt x="63909" y="41003"/>
                  </a:cubicBezTo>
                  <a:close/>
                  <a:moveTo>
                    <a:pt x="17207" y="23674"/>
                  </a:moveTo>
                  <a:cubicBezTo>
                    <a:pt x="16350" y="45094"/>
                    <a:pt x="16451" y="63390"/>
                    <a:pt x="35293" y="72594"/>
                  </a:cubicBezTo>
                  <a:cubicBezTo>
                    <a:pt x="49853" y="52708"/>
                    <a:pt x="50055" y="38049"/>
                    <a:pt x="36150" y="16628"/>
                  </a:cubicBezTo>
                  <a:cubicBezTo>
                    <a:pt x="30508" y="18730"/>
                    <a:pt x="24562" y="20946"/>
                    <a:pt x="17258" y="236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011250D-A63D-981A-5A85-035FEC5D42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9666" y="5148954"/>
              <a:ext cx="73673" cy="78439"/>
            </a:xfrm>
            <a:custGeom>
              <a:avLst/>
              <a:gdLst>
                <a:gd name="connsiteX0" fmla="*/ 37275 w 73673"/>
                <a:gd name="connsiteY0" fmla="*/ 39261 h 78439"/>
                <a:gd name="connsiteX1" fmla="*/ 69821 w 73673"/>
                <a:gd name="connsiteY1" fmla="*/ 0 h 78439"/>
                <a:gd name="connsiteX2" fmla="*/ 73599 w 73673"/>
                <a:gd name="connsiteY2" fmla="*/ 9261 h 78439"/>
                <a:gd name="connsiteX3" fmla="*/ 57629 w 73673"/>
                <a:gd name="connsiteY3" fmla="*/ 65114 h 78439"/>
                <a:gd name="connsiteX4" fmla="*/ 21406 w 73673"/>
                <a:gd name="connsiteY4" fmla="*/ 65171 h 78439"/>
                <a:gd name="connsiteX5" fmla="*/ 2916 w 73673"/>
                <a:gd name="connsiteY5" fmla="*/ 28977 h 78439"/>
                <a:gd name="connsiteX6" fmla="*/ 5284 w 73673"/>
                <a:gd name="connsiteY6" fmla="*/ 9773 h 78439"/>
                <a:gd name="connsiteX7" fmla="*/ 21657 w 73673"/>
                <a:gd name="connsiteY7" fmla="*/ 17727 h 78439"/>
                <a:gd name="connsiteX8" fmla="*/ 37224 w 73673"/>
                <a:gd name="connsiteY8" fmla="*/ 3926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73" h="78439">
                  <a:moveTo>
                    <a:pt x="37275" y="39261"/>
                  </a:moveTo>
                  <a:cubicBezTo>
                    <a:pt x="47300" y="24773"/>
                    <a:pt x="50474" y="4602"/>
                    <a:pt x="69821" y="0"/>
                  </a:cubicBezTo>
                  <a:cubicBezTo>
                    <a:pt x="71483" y="3807"/>
                    <a:pt x="74154" y="7102"/>
                    <a:pt x="73599" y="9261"/>
                  </a:cubicBezTo>
                  <a:cubicBezTo>
                    <a:pt x="68762" y="28068"/>
                    <a:pt x="65034" y="47614"/>
                    <a:pt x="57629" y="65114"/>
                  </a:cubicBezTo>
                  <a:cubicBezTo>
                    <a:pt x="49971" y="83239"/>
                    <a:pt x="31078" y="82500"/>
                    <a:pt x="21406" y="65171"/>
                  </a:cubicBezTo>
                  <a:cubicBezTo>
                    <a:pt x="14806" y="53409"/>
                    <a:pt x="8609" y="41307"/>
                    <a:pt x="2916" y="28977"/>
                  </a:cubicBezTo>
                  <a:cubicBezTo>
                    <a:pt x="-107" y="22443"/>
                    <a:pt x="-2626" y="14148"/>
                    <a:pt x="5284" y="9773"/>
                  </a:cubicBezTo>
                  <a:cubicBezTo>
                    <a:pt x="12387" y="5909"/>
                    <a:pt x="17375" y="11364"/>
                    <a:pt x="21657" y="17727"/>
                  </a:cubicBezTo>
                  <a:cubicBezTo>
                    <a:pt x="26544" y="25000"/>
                    <a:pt x="28207" y="35682"/>
                    <a:pt x="37224" y="392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53AB1B6-9243-DA2F-5FBD-FF9172B512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146" y="3661268"/>
              <a:ext cx="176028" cy="20638"/>
            </a:xfrm>
            <a:custGeom>
              <a:avLst/>
              <a:gdLst>
                <a:gd name="connsiteX0" fmla="*/ 0 w 176028"/>
                <a:gd name="connsiteY0" fmla="*/ 5857 h 20638"/>
                <a:gd name="connsiteX1" fmla="*/ 10983 w 176028"/>
                <a:gd name="connsiteY1" fmla="*/ 5 h 20638"/>
                <a:gd name="connsiteX2" fmla="*/ 176029 w 176028"/>
                <a:gd name="connsiteY2" fmla="*/ 7619 h 20638"/>
                <a:gd name="connsiteX3" fmla="*/ 126757 w 176028"/>
                <a:gd name="connsiteY3" fmla="*/ 19721 h 20638"/>
                <a:gd name="connsiteX4" fmla="*/ 605 w 176028"/>
                <a:gd name="connsiteY4" fmla="*/ 12903 h 20638"/>
                <a:gd name="connsiteX5" fmla="*/ 0 w 176028"/>
                <a:gd name="connsiteY5" fmla="*/ 5857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028" h="20638">
                  <a:moveTo>
                    <a:pt x="0" y="5857"/>
                  </a:moveTo>
                  <a:cubicBezTo>
                    <a:pt x="3678" y="3812"/>
                    <a:pt x="7406" y="-165"/>
                    <a:pt x="10983" y="5"/>
                  </a:cubicBezTo>
                  <a:cubicBezTo>
                    <a:pt x="65898" y="2335"/>
                    <a:pt x="121165" y="-3006"/>
                    <a:pt x="176029" y="7619"/>
                  </a:cubicBezTo>
                  <a:cubicBezTo>
                    <a:pt x="160915" y="19153"/>
                    <a:pt x="143634" y="20062"/>
                    <a:pt x="126757" y="19721"/>
                  </a:cubicBezTo>
                  <a:cubicBezTo>
                    <a:pt x="84639" y="18869"/>
                    <a:pt x="42018" y="25290"/>
                    <a:pt x="605" y="12903"/>
                  </a:cubicBezTo>
                  <a:cubicBezTo>
                    <a:pt x="403" y="10573"/>
                    <a:pt x="202" y="8244"/>
                    <a:pt x="0" y="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C5908C56-B416-7F5B-0199-919693FF46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50191" y="193960"/>
              <a:ext cx="66630" cy="88375"/>
            </a:xfrm>
            <a:custGeom>
              <a:avLst/>
              <a:gdLst>
                <a:gd name="connsiteX0" fmla="*/ 30357 w 66630"/>
                <a:gd name="connsiteY0" fmla="*/ 19905 h 88375"/>
                <a:gd name="connsiteX1" fmla="*/ 13026 w 66630"/>
                <a:gd name="connsiteY1" fmla="*/ 36041 h 88375"/>
                <a:gd name="connsiteX2" fmla="*/ 1086 w 66630"/>
                <a:gd name="connsiteY2" fmla="*/ 38030 h 88375"/>
                <a:gd name="connsiteX3" fmla="*/ 935 w 66630"/>
                <a:gd name="connsiteY3" fmla="*/ 22689 h 88375"/>
                <a:gd name="connsiteX4" fmla="*/ 35848 w 66630"/>
                <a:gd name="connsiteY4" fmla="*/ 132 h 88375"/>
                <a:gd name="connsiteX5" fmla="*/ 53985 w 66630"/>
                <a:gd name="connsiteY5" fmla="*/ 26950 h 88375"/>
                <a:gd name="connsiteX6" fmla="*/ 38821 w 66630"/>
                <a:gd name="connsiteY6" fmla="*/ 66609 h 88375"/>
                <a:gd name="connsiteX7" fmla="*/ 54338 w 66630"/>
                <a:gd name="connsiteY7" fmla="*/ 69450 h 88375"/>
                <a:gd name="connsiteX8" fmla="*/ 66630 w 66630"/>
                <a:gd name="connsiteY8" fmla="*/ 75359 h 88375"/>
                <a:gd name="connsiteX9" fmla="*/ 34085 w 66630"/>
                <a:gd name="connsiteY9" fmla="*/ 88030 h 88375"/>
                <a:gd name="connsiteX10" fmla="*/ 18064 w 66630"/>
                <a:gd name="connsiteY10" fmla="*/ 56893 h 88375"/>
                <a:gd name="connsiteX11" fmla="*/ 33934 w 66630"/>
                <a:gd name="connsiteY11" fmla="*/ 23371 h 88375"/>
                <a:gd name="connsiteX12" fmla="*/ 30407 w 66630"/>
                <a:gd name="connsiteY12" fmla="*/ 19905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30" h="88375">
                  <a:moveTo>
                    <a:pt x="30357" y="19905"/>
                  </a:moveTo>
                  <a:cubicBezTo>
                    <a:pt x="24613" y="25359"/>
                    <a:pt x="19273" y="31552"/>
                    <a:pt x="13026" y="36041"/>
                  </a:cubicBezTo>
                  <a:cubicBezTo>
                    <a:pt x="9953" y="38257"/>
                    <a:pt x="5116" y="37462"/>
                    <a:pt x="1086" y="38030"/>
                  </a:cubicBezTo>
                  <a:cubicBezTo>
                    <a:pt x="935" y="32802"/>
                    <a:pt x="-1181" y="25927"/>
                    <a:pt x="935" y="22689"/>
                  </a:cubicBezTo>
                  <a:cubicBezTo>
                    <a:pt x="9449" y="9734"/>
                    <a:pt x="21540" y="1609"/>
                    <a:pt x="35848" y="132"/>
                  </a:cubicBezTo>
                  <a:cubicBezTo>
                    <a:pt x="50962" y="-1402"/>
                    <a:pt x="59023" y="10643"/>
                    <a:pt x="53985" y="26950"/>
                  </a:cubicBezTo>
                  <a:cubicBezTo>
                    <a:pt x="49955" y="39962"/>
                    <a:pt x="44363" y="52291"/>
                    <a:pt x="38821" y="66609"/>
                  </a:cubicBezTo>
                  <a:cubicBezTo>
                    <a:pt x="44866" y="67689"/>
                    <a:pt x="49703" y="68030"/>
                    <a:pt x="54338" y="69450"/>
                  </a:cubicBezTo>
                  <a:cubicBezTo>
                    <a:pt x="58268" y="70644"/>
                    <a:pt x="61945" y="73030"/>
                    <a:pt x="66630" y="75359"/>
                  </a:cubicBezTo>
                  <a:cubicBezTo>
                    <a:pt x="57209" y="87860"/>
                    <a:pt x="45774" y="89223"/>
                    <a:pt x="34085" y="88030"/>
                  </a:cubicBezTo>
                  <a:cubicBezTo>
                    <a:pt x="17510" y="86382"/>
                    <a:pt x="11263" y="74394"/>
                    <a:pt x="18064" y="56893"/>
                  </a:cubicBezTo>
                  <a:cubicBezTo>
                    <a:pt x="22598" y="45359"/>
                    <a:pt x="28594" y="34507"/>
                    <a:pt x="33934" y="23371"/>
                  </a:cubicBezTo>
                  <a:cubicBezTo>
                    <a:pt x="32775" y="22234"/>
                    <a:pt x="31566" y="21098"/>
                    <a:pt x="30407" y="19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A44E6D4C-54E0-2470-D143-71548A51F7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48079" y="3590496"/>
              <a:ext cx="61871" cy="80305"/>
            </a:xfrm>
            <a:custGeom>
              <a:avLst/>
              <a:gdLst>
                <a:gd name="connsiteX0" fmla="*/ 28621 w 61871"/>
                <a:gd name="connsiteY0" fmla="*/ 42595 h 80305"/>
                <a:gd name="connsiteX1" fmla="*/ 39200 w 61871"/>
                <a:gd name="connsiteY1" fmla="*/ 27596 h 80305"/>
                <a:gd name="connsiteX2" fmla="*/ 58950 w 61871"/>
                <a:gd name="connsiteY2" fmla="*/ 34073 h 80305"/>
                <a:gd name="connsiteX3" fmla="*/ 61871 w 61871"/>
                <a:gd name="connsiteY3" fmla="*/ 65891 h 80305"/>
                <a:gd name="connsiteX4" fmla="*/ 44793 w 61871"/>
                <a:gd name="connsiteY4" fmla="*/ 76403 h 80305"/>
                <a:gd name="connsiteX5" fmla="*/ 25698 w 61871"/>
                <a:gd name="connsiteY5" fmla="*/ 70778 h 80305"/>
                <a:gd name="connsiteX6" fmla="*/ 2675 w 61871"/>
                <a:gd name="connsiteY6" fmla="*/ 53334 h 80305"/>
                <a:gd name="connsiteX7" fmla="*/ 105 w 61871"/>
                <a:gd name="connsiteY7" fmla="*/ 12255 h 80305"/>
                <a:gd name="connsiteX8" fmla="*/ 13557 w 61871"/>
                <a:gd name="connsiteY8" fmla="*/ 891 h 80305"/>
                <a:gd name="connsiteX9" fmla="*/ 22524 w 61871"/>
                <a:gd name="connsiteY9" fmla="*/ 14982 h 80305"/>
                <a:gd name="connsiteX10" fmla="*/ 22928 w 61871"/>
                <a:gd name="connsiteY10" fmla="*/ 41175 h 80305"/>
                <a:gd name="connsiteX11" fmla="*/ 28621 w 61871"/>
                <a:gd name="connsiteY11" fmla="*/ 42652 h 8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71" h="80305">
                  <a:moveTo>
                    <a:pt x="28621" y="42595"/>
                  </a:moveTo>
                  <a:cubicBezTo>
                    <a:pt x="32097" y="37539"/>
                    <a:pt x="35119" y="31970"/>
                    <a:pt x="39200" y="27596"/>
                  </a:cubicBezTo>
                  <a:cubicBezTo>
                    <a:pt x="46858" y="19243"/>
                    <a:pt x="56783" y="22311"/>
                    <a:pt x="58950" y="34073"/>
                  </a:cubicBezTo>
                  <a:cubicBezTo>
                    <a:pt x="60864" y="44471"/>
                    <a:pt x="61821" y="55266"/>
                    <a:pt x="61871" y="65891"/>
                  </a:cubicBezTo>
                  <a:cubicBezTo>
                    <a:pt x="61871" y="78619"/>
                    <a:pt x="52400" y="84925"/>
                    <a:pt x="44793" y="76403"/>
                  </a:cubicBezTo>
                  <a:cubicBezTo>
                    <a:pt x="38344" y="69130"/>
                    <a:pt x="32903" y="69698"/>
                    <a:pt x="25698" y="70778"/>
                  </a:cubicBezTo>
                  <a:cubicBezTo>
                    <a:pt x="13758" y="72539"/>
                    <a:pt x="5042" y="65948"/>
                    <a:pt x="2675" y="53334"/>
                  </a:cubicBezTo>
                  <a:cubicBezTo>
                    <a:pt x="206" y="39982"/>
                    <a:pt x="-247" y="25948"/>
                    <a:pt x="105" y="12255"/>
                  </a:cubicBezTo>
                  <a:cubicBezTo>
                    <a:pt x="307" y="4414"/>
                    <a:pt x="5899" y="-2518"/>
                    <a:pt x="13557" y="891"/>
                  </a:cubicBezTo>
                  <a:cubicBezTo>
                    <a:pt x="17688" y="2709"/>
                    <a:pt x="21618" y="9641"/>
                    <a:pt x="22524" y="14982"/>
                  </a:cubicBezTo>
                  <a:cubicBezTo>
                    <a:pt x="24036" y="23391"/>
                    <a:pt x="22928" y="32425"/>
                    <a:pt x="22928" y="41175"/>
                  </a:cubicBezTo>
                  <a:cubicBezTo>
                    <a:pt x="24842" y="41687"/>
                    <a:pt x="26706" y="42141"/>
                    <a:pt x="28621" y="42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CC4B204-BC7D-F4C9-4430-A4F94411CF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3201" y="4802418"/>
              <a:ext cx="77840" cy="67775"/>
            </a:xfrm>
            <a:custGeom>
              <a:avLst/>
              <a:gdLst>
                <a:gd name="connsiteX0" fmla="*/ 22109 w 77840"/>
                <a:gd name="connsiteY0" fmla="*/ 30341 h 67775"/>
                <a:gd name="connsiteX1" fmla="*/ 39843 w 77840"/>
                <a:gd name="connsiteY1" fmla="*/ 19943 h 67775"/>
                <a:gd name="connsiteX2" fmla="*/ 77830 w 77840"/>
                <a:gd name="connsiteY2" fmla="*/ 52046 h 67775"/>
                <a:gd name="connsiteX3" fmla="*/ 73296 w 77840"/>
                <a:gd name="connsiteY3" fmla="*/ 61989 h 67775"/>
                <a:gd name="connsiteX4" fmla="*/ 59189 w 77840"/>
                <a:gd name="connsiteY4" fmla="*/ 61421 h 67775"/>
                <a:gd name="connsiteX5" fmla="*/ 45888 w 77840"/>
                <a:gd name="connsiteY5" fmla="*/ 44148 h 67775"/>
                <a:gd name="connsiteX6" fmla="*/ 29565 w 77840"/>
                <a:gd name="connsiteY6" fmla="*/ 61023 h 67775"/>
                <a:gd name="connsiteX7" fmla="*/ 2713 w 77840"/>
                <a:gd name="connsiteY7" fmla="*/ 50910 h 67775"/>
                <a:gd name="connsiteX8" fmla="*/ 43 w 77840"/>
                <a:gd name="connsiteY8" fmla="*/ 11932 h 67775"/>
                <a:gd name="connsiteX9" fmla="*/ 8759 w 77840"/>
                <a:gd name="connsiteY9" fmla="*/ 0 h 67775"/>
                <a:gd name="connsiteX10" fmla="*/ 18482 w 77840"/>
                <a:gd name="connsiteY10" fmla="*/ 11193 h 67775"/>
                <a:gd name="connsiteX11" fmla="*/ 22058 w 77840"/>
                <a:gd name="connsiteY11" fmla="*/ 30341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840" h="67775">
                  <a:moveTo>
                    <a:pt x="22109" y="30341"/>
                  </a:moveTo>
                  <a:cubicBezTo>
                    <a:pt x="29716" y="25796"/>
                    <a:pt x="34502" y="21875"/>
                    <a:pt x="39843" y="19943"/>
                  </a:cubicBezTo>
                  <a:cubicBezTo>
                    <a:pt x="57577" y="13580"/>
                    <a:pt x="78384" y="31194"/>
                    <a:pt x="77830" y="52046"/>
                  </a:cubicBezTo>
                  <a:cubicBezTo>
                    <a:pt x="77729" y="55569"/>
                    <a:pt x="75512" y="61251"/>
                    <a:pt x="73296" y="61989"/>
                  </a:cubicBezTo>
                  <a:cubicBezTo>
                    <a:pt x="68912" y="63410"/>
                    <a:pt x="62665" y="63978"/>
                    <a:pt x="59189" y="61421"/>
                  </a:cubicBezTo>
                  <a:cubicBezTo>
                    <a:pt x="54151" y="57671"/>
                    <a:pt x="50825" y="50853"/>
                    <a:pt x="45888" y="44148"/>
                  </a:cubicBezTo>
                  <a:cubicBezTo>
                    <a:pt x="40095" y="50228"/>
                    <a:pt x="35158" y="56080"/>
                    <a:pt x="29565" y="61023"/>
                  </a:cubicBezTo>
                  <a:cubicBezTo>
                    <a:pt x="16366" y="72785"/>
                    <a:pt x="5634" y="69035"/>
                    <a:pt x="2713" y="50910"/>
                  </a:cubicBezTo>
                  <a:cubicBezTo>
                    <a:pt x="647" y="38125"/>
                    <a:pt x="-209" y="24887"/>
                    <a:pt x="43" y="11932"/>
                  </a:cubicBezTo>
                  <a:cubicBezTo>
                    <a:pt x="144" y="7898"/>
                    <a:pt x="5735" y="3977"/>
                    <a:pt x="8759" y="0"/>
                  </a:cubicBezTo>
                  <a:cubicBezTo>
                    <a:pt x="12083" y="3693"/>
                    <a:pt x="16416" y="6761"/>
                    <a:pt x="18482" y="11193"/>
                  </a:cubicBezTo>
                  <a:cubicBezTo>
                    <a:pt x="20648" y="15966"/>
                    <a:pt x="20648" y="21989"/>
                    <a:pt x="22058" y="30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EF1EAB5-3684-30BC-8C01-169928802D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1019" y="4286202"/>
              <a:ext cx="82226" cy="97327"/>
            </a:xfrm>
            <a:custGeom>
              <a:avLst/>
              <a:gdLst>
                <a:gd name="connsiteX0" fmla="*/ 65391 w 82226"/>
                <a:gd name="connsiteY0" fmla="*/ 69167 h 97327"/>
                <a:gd name="connsiteX1" fmla="*/ 38488 w 82226"/>
                <a:gd name="connsiteY1" fmla="*/ 36724 h 97327"/>
                <a:gd name="connsiteX2" fmla="*/ 855 w 82226"/>
                <a:gd name="connsiteY2" fmla="*/ 36724 h 97327"/>
                <a:gd name="connsiteX3" fmla="*/ 11484 w 82226"/>
                <a:gd name="connsiteY3" fmla="*/ 15985 h 97327"/>
                <a:gd name="connsiteX4" fmla="*/ 72697 w 82226"/>
                <a:gd name="connsiteY4" fmla="*/ 4281 h 97327"/>
                <a:gd name="connsiteX5" fmla="*/ 55869 w 82226"/>
                <a:gd name="connsiteY5" fmla="*/ 17406 h 97327"/>
                <a:gd name="connsiteX6" fmla="*/ 61260 w 82226"/>
                <a:gd name="connsiteY6" fmla="*/ 31326 h 97327"/>
                <a:gd name="connsiteX7" fmla="*/ 71639 w 82226"/>
                <a:gd name="connsiteY7" fmla="*/ 50815 h 97327"/>
                <a:gd name="connsiteX8" fmla="*/ 79750 w 82226"/>
                <a:gd name="connsiteY8" fmla="*/ 82804 h 97327"/>
                <a:gd name="connsiteX9" fmla="*/ 51839 w 82226"/>
                <a:gd name="connsiteY9" fmla="*/ 97066 h 97327"/>
                <a:gd name="connsiteX10" fmla="*/ 65391 w 82226"/>
                <a:gd name="connsiteY10" fmla="*/ 69111 h 9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226" h="97327">
                  <a:moveTo>
                    <a:pt x="65391" y="69167"/>
                  </a:moveTo>
                  <a:cubicBezTo>
                    <a:pt x="56424" y="58372"/>
                    <a:pt x="48464" y="48770"/>
                    <a:pt x="38488" y="36724"/>
                  </a:cubicBezTo>
                  <a:lnTo>
                    <a:pt x="855" y="36724"/>
                  </a:lnTo>
                  <a:cubicBezTo>
                    <a:pt x="-2572" y="25361"/>
                    <a:pt x="4985" y="20872"/>
                    <a:pt x="11484" y="15985"/>
                  </a:cubicBezTo>
                  <a:cubicBezTo>
                    <a:pt x="33501" y="-435"/>
                    <a:pt x="50127" y="-3958"/>
                    <a:pt x="72697" y="4281"/>
                  </a:cubicBezTo>
                  <a:cubicBezTo>
                    <a:pt x="66399" y="9224"/>
                    <a:pt x="61513" y="13031"/>
                    <a:pt x="55869" y="17406"/>
                  </a:cubicBezTo>
                  <a:cubicBezTo>
                    <a:pt x="57583" y="21553"/>
                    <a:pt x="60857" y="26326"/>
                    <a:pt x="61260" y="31326"/>
                  </a:cubicBezTo>
                  <a:cubicBezTo>
                    <a:pt x="61965" y="40190"/>
                    <a:pt x="64585" y="45701"/>
                    <a:pt x="71639" y="50815"/>
                  </a:cubicBezTo>
                  <a:cubicBezTo>
                    <a:pt x="82672" y="58826"/>
                    <a:pt x="84535" y="69963"/>
                    <a:pt x="79750" y="82804"/>
                  </a:cubicBezTo>
                  <a:cubicBezTo>
                    <a:pt x="75216" y="94963"/>
                    <a:pt x="69169" y="98372"/>
                    <a:pt x="51839" y="97066"/>
                  </a:cubicBezTo>
                  <a:cubicBezTo>
                    <a:pt x="56776" y="86838"/>
                    <a:pt x="61311" y="77463"/>
                    <a:pt x="65391" y="69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5698886-F677-99E8-F827-FE42280315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44981" y="2576472"/>
              <a:ext cx="64636" cy="86903"/>
            </a:xfrm>
            <a:custGeom>
              <a:avLst/>
              <a:gdLst>
                <a:gd name="connsiteX0" fmla="*/ 20430 w 64636"/>
                <a:gd name="connsiteY0" fmla="*/ 68431 h 86903"/>
                <a:gd name="connsiteX1" fmla="*/ 45620 w 64636"/>
                <a:gd name="connsiteY1" fmla="*/ 21044 h 86903"/>
                <a:gd name="connsiteX2" fmla="*/ 55444 w 64636"/>
                <a:gd name="connsiteY2" fmla="*/ 21 h 86903"/>
                <a:gd name="connsiteX3" fmla="*/ 63858 w 64636"/>
                <a:gd name="connsiteY3" fmla="*/ 23544 h 86903"/>
                <a:gd name="connsiteX4" fmla="*/ 42497 w 64636"/>
                <a:gd name="connsiteY4" fmla="*/ 75931 h 86903"/>
                <a:gd name="connsiteX5" fmla="*/ 1084 w 64636"/>
                <a:gd name="connsiteY5" fmla="*/ 61783 h 86903"/>
                <a:gd name="connsiteX6" fmla="*/ 1789 w 64636"/>
                <a:gd name="connsiteY6" fmla="*/ 15590 h 86903"/>
                <a:gd name="connsiteX7" fmla="*/ 9900 w 64636"/>
                <a:gd name="connsiteY7" fmla="*/ 5817 h 86903"/>
                <a:gd name="connsiteX8" fmla="*/ 18263 w 64636"/>
                <a:gd name="connsiteY8" fmla="*/ 17749 h 86903"/>
                <a:gd name="connsiteX9" fmla="*/ 20380 w 64636"/>
                <a:gd name="connsiteY9" fmla="*/ 68431 h 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36" h="86903">
                  <a:moveTo>
                    <a:pt x="20430" y="68431"/>
                  </a:moveTo>
                  <a:cubicBezTo>
                    <a:pt x="40431" y="54795"/>
                    <a:pt x="43152" y="37976"/>
                    <a:pt x="45620" y="21044"/>
                  </a:cubicBezTo>
                  <a:cubicBezTo>
                    <a:pt x="46880" y="12635"/>
                    <a:pt x="44663" y="-604"/>
                    <a:pt x="55444" y="21"/>
                  </a:cubicBezTo>
                  <a:cubicBezTo>
                    <a:pt x="67737" y="760"/>
                    <a:pt x="64311" y="14453"/>
                    <a:pt x="63858" y="23544"/>
                  </a:cubicBezTo>
                  <a:cubicBezTo>
                    <a:pt x="62850" y="43999"/>
                    <a:pt x="55847" y="61840"/>
                    <a:pt x="42497" y="75931"/>
                  </a:cubicBezTo>
                  <a:cubicBezTo>
                    <a:pt x="24511" y="94852"/>
                    <a:pt x="5215" y="88772"/>
                    <a:pt x="1084" y="61783"/>
                  </a:cubicBezTo>
                  <a:cubicBezTo>
                    <a:pt x="-1183" y="46840"/>
                    <a:pt x="630" y="30931"/>
                    <a:pt x="1789" y="15590"/>
                  </a:cubicBezTo>
                  <a:cubicBezTo>
                    <a:pt x="2041" y="12124"/>
                    <a:pt x="7079" y="9055"/>
                    <a:pt x="9900" y="5817"/>
                  </a:cubicBezTo>
                  <a:cubicBezTo>
                    <a:pt x="12823" y="9794"/>
                    <a:pt x="17861" y="13487"/>
                    <a:pt x="18263" y="17749"/>
                  </a:cubicBezTo>
                  <a:cubicBezTo>
                    <a:pt x="19775" y="32806"/>
                    <a:pt x="19674" y="48090"/>
                    <a:pt x="20380" y="68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F837F888-06D1-88D3-DE41-EDA52ADB8B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61531" y="4733613"/>
              <a:ext cx="78550" cy="67915"/>
            </a:xfrm>
            <a:custGeom>
              <a:avLst/>
              <a:gdLst>
                <a:gd name="connsiteX0" fmla="*/ 17969 w 78550"/>
                <a:gd name="connsiteY0" fmla="*/ 30452 h 67915"/>
                <a:gd name="connsiteX1" fmla="*/ 17969 w 78550"/>
                <a:gd name="connsiteY1" fmla="*/ 18918 h 67915"/>
                <a:gd name="connsiteX2" fmla="*/ 27843 w 78550"/>
                <a:gd name="connsiteY2" fmla="*/ 55 h 67915"/>
                <a:gd name="connsiteX3" fmla="*/ 40741 w 78550"/>
                <a:gd name="connsiteY3" fmla="*/ 16362 h 67915"/>
                <a:gd name="connsiteX4" fmla="*/ 44822 w 78550"/>
                <a:gd name="connsiteY4" fmla="*/ 36930 h 67915"/>
                <a:gd name="connsiteX5" fmla="*/ 60590 w 78550"/>
                <a:gd name="connsiteY5" fmla="*/ 28635 h 67915"/>
                <a:gd name="connsiteX6" fmla="*/ 77216 w 78550"/>
                <a:gd name="connsiteY6" fmla="*/ 35396 h 67915"/>
                <a:gd name="connsiteX7" fmla="*/ 77065 w 78550"/>
                <a:gd name="connsiteY7" fmla="*/ 58578 h 67915"/>
                <a:gd name="connsiteX8" fmla="*/ 72329 w 78550"/>
                <a:gd name="connsiteY8" fmla="*/ 62669 h 67915"/>
                <a:gd name="connsiteX9" fmla="*/ 25677 w 78550"/>
                <a:gd name="connsiteY9" fmla="*/ 60339 h 67915"/>
                <a:gd name="connsiteX10" fmla="*/ 18070 w 78550"/>
                <a:gd name="connsiteY10" fmla="*/ 60169 h 67915"/>
                <a:gd name="connsiteX11" fmla="*/ 739 w 78550"/>
                <a:gd name="connsiteY11" fmla="*/ 53350 h 67915"/>
                <a:gd name="connsiteX12" fmla="*/ 13738 w 78550"/>
                <a:gd name="connsiteY12" fmla="*/ 33180 h 67915"/>
                <a:gd name="connsiteX13" fmla="*/ 18019 w 78550"/>
                <a:gd name="connsiteY13" fmla="*/ 30452 h 6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550" h="67915">
                  <a:moveTo>
                    <a:pt x="17969" y="30452"/>
                  </a:moveTo>
                  <a:cubicBezTo>
                    <a:pt x="17969" y="26987"/>
                    <a:pt x="17969" y="22953"/>
                    <a:pt x="17969" y="18918"/>
                  </a:cubicBezTo>
                  <a:cubicBezTo>
                    <a:pt x="18070" y="10453"/>
                    <a:pt x="18271" y="907"/>
                    <a:pt x="27843" y="55"/>
                  </a:cubicBezTo>
                  <a:cubicBezTo>
                    <a:pt x="36861" y="-741"/>
                    <a:pt x="39733" y="7271"/>
                    <a:pt x="40741" y="16362"/>
                  </a:cubicBezTo>
                  <a:cubicBezTo>
                    <a:pt x="41447" y="22725"/>
                    <a:pt x="43209" y="28975"/>
                    <a:pt x="44822" y="36930"/>
                  </a:cubicBezTo>
                  <a:cubicBezTo>
                    <a:pt x="50817" y="33578"/>
                    <a:pt x="55703" y="28691"/>
                    <a:pt x="60590" y="28635"/>
                  </a:cubicBezTo>
                  <a:cubicBezTo>
                    <a:pt x="66334" y="28578"/>
                    <a:pt x="75252" y="30964"/>
                    <a:pt x="77216" y="35396"/>
                  </a:cubicBezTo>
                  <a:cubicBezTo>
                    <a:pt x="79937" y="41646"/>
                    <a:pt x="77771" y="50737"/>
                    <a:pt x="77065" y="58578"/>
                  </a:cubicBezTo>
                  <a:cubicBezTo>
                    <a:pt x="76915" y="60226"/>
                    <a:pt x="73185" y="63180"/>
                    <a:pt x="72329" y="62669"/>
                  </a:cubicBezTo>
                  <a:cubicBezTo>
                    <a:pt x="57114" y="54600"/>
                    <a:pt x="40539" y="79828"/>
                    <a:pt x="25677" y="60339"/>
                  </a:cubicBezTo>
                  <a:cubicBezTo>
                    <a:pt x="24518" y="58862"/>
                    <a:pt x="20337" y="59146"/>
                    <a:pt x="18070" y="60169"/>
                  </a:cubicBezTo>
                  <a:cubicBezTo>
                    <a:pt x="10311" y="63521"/>
                    <a:pt x="3208" y="64600"/>
                    <a:pt x="739" y="53350"/>
                  </a:cubicBezTo>
                  <a:cubicBezTo>
                    <a:pt x="-1830" y="41589"/>
                    <a:pt x="2251" y="34146"/>
                    <a:pt x="13738" y="33180"/>
                  </a:cubicBezTo>
                  <a:cubicBezTo>
                    <a:pt x="14896" y="33066"/>
                    <a:pt x="16005" y="31759"/>
                    <a:pt x="18019" y="304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74A0435-E8A6-8539-3F2A-11D698A5C9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598" y="1160632"/>
              <a:ext cx="66259" cy="88159"/>
            </a:xfrm>
            <a:custGeom>
              <a:avLst/>
              <a:gdLst>
                <a:gd name="connsiteX0" fmla="*/ 21370 w 66259"/>
                <a:gd name="connsiteY0" fmla="*/ 43693 h 88159"/>
                <a:gd name="connsiteX1" fmla="*/ 63589 w 66259"/>
                <a:gd name="connsiteY1" fmla="*/ 11875 h 88159"/>
                <a:gd name="connsiteX2" fmla="*/ 35577 w 66259"/>
                <a:gd name="connsiteY2" fmla="*/ 60625 h 88159"/>
                <a:gd name="connsiteX3" fmla="*/ 66259 w 66259"/>
                <a:gd name="connsiteY3" fmla="*/ 78751 h 88159"/>
                <a:gd name="connsiteX4" fmla="*/ 45956 w 66259"/>
                <a:gd name="connsiteY4" fmla="*/ 86251 h 88159"/>
                <a:gd name="connsiteX5" fmla="*/ 16584 w 66259"/>
                <a:gd name="connsiteY5" fmla="*/ 76762 h 88159"/>
                <a:gd name="connsiteX6" fmla="*/ 6609 w 66259"/>
                <a:gd name="connsiteY6" fmla="*/ 68807 h 88159"/>
                <a:gd name="connsiteX7" fmla="*/ 9 w 66259"/>
                <a:gd name="connsiteY7" fmla="*/ 10568 h 88159"/>
                <a:gd name="connsiteX8" fmla="*/ 7465 w 66259"/>
                <a:gd name="connsiteY8" fmla="*/ 0 h 88159"/>
                <a:gd name="connsiteX9" fmla="*/ 17239 w 66259"/>
                <a:gd name="connsiteY9" fmla="*/ 10739 h 88159"/>
                <a:gd name="connsiteX10" fmla="*/ 21421 w 66259"/>
                <a:gd name="connsiteY10" fmla="*/ 43693 h 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59" h="88159">
                  <a:moveTo>
                    <a:pt x="21370" y="43693"/>
                  </a:moveTo>
                  <a:cubicBezTo>
                    <a:pt x="39306" y="35909"/>
                    <a:pt x="43689" y="13068"/>
                    <a:pt x="63589" y="11875"/>
                  </a:cubicBezTo>
                  <a:cubicBezTo>
                    <a:pt x="62481" y="35682"/>
                    <a:pt x="43034" y="44034"/>
                    <a:pt x="35577" y="60625"/>
                  </a:cubicBezTo>
                  <a:cubicBezTo>
                    <a:pt x="46057" y="66819"/>
                    <a:pt x="55981" y="72671"/>
                    <a:pt x="66259" y="78751"/>
                  </a:cubicBezTo>
                  <a:cubicBezTo>
                    <a:pt x="60163" y="91535"/>
                    <a:pt x="52807" y="88239"/>
                    <a:pt x="45956" y="86251"/>
                  </a:cubicBezTo>
                  <a:cubicBezTo>
                    <a:pt x="36081" y="83353"/>
                    <a:pt x="26206" y="80512"/>
                    <a:pt x="16584" y="76762"/>
                  </a:cubicBezTo>
                  <a:cubicBezTo>
                    <a:pt x="12755" y="75285"/>
                    <a:pt x="7113" y="72103"/>
                    <a:pt x="6609" y="68807"/>
                  </a:cubicBezTo>
                  <a:cubicBezTo>
                    <a:pt x="3586" y="49546"/>
                    <a:pt x="1420" y="30057"/>
                    <a:pt x="9" y="10568"/>
                  </a:cubicBezTo>
                  <a:cubicBezTo>
                    <a:pt x="-243" y="7273"/>
                    <a:pt x="4845" y="3523"/>
                    <a:pt x="7465" y="0"/>
                  </a:cubicBezTo>
                  <a:cubicBezTo>
                    <a:pt x="10841" y="3523"/>
                    <a:pt x="16231" y="6477"/>
                    <a:pt x="17239" y="10739"/>
                  </a:cubicBezTo>
                  <a:cubicBezTo>
                    <a:pt x="19657" y="20796"/>
                    <a:pt x="20010" y="31534"/>
                    <a:pt x="21421" y="43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AE651954-DEC1-C6A6-771B-D5BE8CFCE3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1266" y="3654747"/>
              <a:ext cx="142293" cy="40980"/>
            </a:xfrm>
            <a:custGeom>
              <a:avLst/>
              <a:gdLst>
                <a:gd name="connsiteX0" fmla="*/ 142243 w 142293"/>
                <a:gd name="connsiteY0" fmla="*/ 15902 h 40980"/>
                <a:gd name="connsiteX1" fmla="*/ 119925 w 142293"/>
                <a:gd name="connsiteY1" fmla="*/ 21300 h 40980"/>
                <a:gd name="connsiteX2" fmla="*/ 27276 w 142293"/>
                <a:gd name="connsiteY2" fmla="*/ 38346 h 40980"/>
                <a:gd name="connsiteX3" fmla="*/ 7930 w 142293"/>
                <a:gd name="connsiteY3" fmla="*/ 40959 h 40980"/>
                <a:gd name="connsiteX4" fmla="*/ 171 w 142293"/>
                <a:gd name="connsiteY4" fmla="*/ 34198 h 40980"/>
                <a:gd name="connsiteX5" fmla="*/ 3446 w 142293"/>
                <a:gd name="connsiteY5" fmla="*/ 23459 h 40980"/>
                <a:gd name="connsiteX6" fmla="*/ 12867 w 142293"/>
                <a:gd name="connsiteY6" fmla="*/ 17493 h 40980"/>
                <a:gd name="connsiteX7" fmla="*/ 116045 w 142293"/>
                <a:gd name="connsiteY7" fmla="*/ 1186 h 40980"/>
                <a:gd name="connsiteX8" fmla="*/ 142294 w 142293"/>
                <a:gd name="connsiteY8" fmla="*/ 15902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93" h="40980">
                  <a:moveTo>
                    <a:pt x="142243" y="15902"/>
                  </a:moveTo>
                  <a:cubicBezTo>
                    <a:pt x="133729" y="18005"/>
                    <a:pt x="126877" y="19993"/>
                    <a:pt x="119925" y="21300"/>
                  </a:cubicBezTo>
                  <a:cubicBezTo>
                    <a:pt x="89042" y="27096"/>
                    <a:pt x="58159" y="32721"/>
                    <a:pt x="27276" y="38346"/>
                  </a:cubicBezTo>
                  <a:cubicBezTo>
                    <a:pt x="20827" y="39539"/>
                    <a:pt x="14328" y="41186"/>
                    <a:pt x="7930" y="40959"/>
                  </a:cubicBezTo>
                  <a:cubicBezTo>
                    <a:pt x="5159" y="40902"/>
                    <a:pt x="927" y="37153"/>
                    <a:pt x="171" y="34198"/>
                  </a:cubicBezTo>
                  <a:cubicBezTo>
                    <a:pt x="-584" y="31130"/>
                    <a:pt x="1280" y="26187"/>
                    <a:pt x="3446" y="23459"/>
                  </a:cubicBezTo>
                  <a:cubicBezTo>
                    <a:pt x="5713" y="20561"/>
                    <a:pt x="9441" y="18743"/>
                    <a:pt x="12867" y="17493"/>
                  </a:cubicBezTo>
                  <a:cubicBezTo>
                    <a:pt x="46370" y="5050"/>
                    <a:pt x="80427" y="-3189"/>
                    <a:pt x="116045" y="1186"/>
                  </a:cubicBezTo>
                  <a:cubicBezTo>
                    <a:pt x="125416" y="2323"/>
                    <a:pt x="134787" y="3573"/>
                    <a:pt x="142294" y="15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E60FD75-C908-0ED4-E198-B4AB166C60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82126" y="4008151"/>
              <a:ext cx="18386" cy="183410"/>
            </a:xfrm>
            <a:custGeom>
              <a:avLst/>
              <a:gdLst>
                <a:gd name="connsiteX0" fmla="*/ 15327 w 18386"/>
                <a:gd name="connsiteY0" fmla="*/ 183410 h 183410"/>
                <a:gd name="connsiteX1" fmla="*/ 61 w 18386"/>
                <a:gd name="connsiteY1" fmla="*/ 162558 h 183410"/>
                <a:gd name="connsiteX2" fmla="*/ 263 w 18386"/>
                <a:gd name="connsiteY2" fmla="*/ 16421 h 183410"/>
                <a:gd name="connsiteX3" fmla="*/ 1674 w 18386"/>
                <a:gd name="connsiteY3" fmla="*/ 6818 h 183410"/>
                <a:gd name="connsiteX4" fmla="*/ 9331 w 18386"/>
                <a:gd name="connsiteY4" fmla="*/ 0 h 183410"/>
                <a:gd name="connsiteX5" fmla="*/ 16788 w 18386"/>
                <a:gd name="connsiteY5" fmla="*/ 6875 h 183410"/>
                <a:gd name="connsiteX6" fmla="*/ 18249 w 18386"/>
                <a:gd name="connsiteY6" fmla="*/ 19034 h 183410"/>
                <a:gd name="connsiteX7" fmla="*/ 18249 w 18386"/>
                <a:gd name="connsiteY7" fmla="*/ 162672 h 183410"/>
                <a:gd name="connsiteX8" fmla="*/ 15276 w 18386"/>
                <a:gd name="connsiteY8" fmla="*/ 183410 h 18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6" h="183410">
                  <a:moveTo>
                    <a:pt x="15327" y="183410"/>
                  </a:moveTo>
                  <a:cubicBezTo>
                    <a:pt x="1825" y="180740"/>
                    <a:pt x="112" y="171762"/>
                    <a:pt x="61" y="162558"/>
                  </a:cubicBezTo>
                  <a:cubicBezTo>
                    <a:pt x="-90" y="113864"/>
                    <a:pt x="61" y="65114"/>
                    <a:pt x="263" y="16421"/>
                  </a:cubicBezTo>
                  <a:cubicBezTo>
                    <a:pt x="263" y="13182"/>
                    <a:pt x="263" y="9318"/>
                    <a:pt x="1674" y="6818"/>
                  </a:cubicBezTo>
                  <a:cubicBezTo>
                    <a:pt x="3437" y="3807"/>
                    <a:pt x="6712" y="0"/>
                    <a:pt x="9331" y="0"/>
                  </a:cubicBezTo>
                  <a:cubicBezTo>
                    <a:pt x="11901" y="0"/>
                    <a:pt x="15428" y="3807"/>
                    <a:pt x="16788" y="6875"/>
                  </a:cubicBezTo>
                  <a:cubicBezTo>
                    <a:pt x="18299" y="10341"/>
                    <a:pt x="18249" y="14886"/>
                    <a:pt x="18249" y="19034"/>
                  </a:cubicBezTo>
                  <a:cubicBezTo>
                    <a:pt x="18349" y="66932"/>
                    <a:pt x="18501" y="114830"/>
                    <a:pt x="18249" y="162672"/>
                  </a:cubicBezTo>
                  <a:cubicBezTo>
                    <a:pt x="18249" y="168978"/>
                    <a:pt x="16485" y="175229"/>
                    <a:pt x="15276" y="18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B910EF3-B58D-B61F-83A5-9C09245D42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6673" y="4619359"/>
              <a:ext cx="91658" cy="79474"/>
            </a:xfrm>
            <a:custGeom>
              <a:avLst/>
              <a:gdLst>
                <a:gd name="connsiteX0" fmla="*/ 56636 w 91658"/>
                <a:gd name="connsiteY0" fmla="*/ 60899 h 79474"/>
                <a:gd name="connsiteX1" fmla="*/ 67418 w 91658"/>
                <a:gd name="connsiteY1" fmla="*/ 35728 h 79474"/>
                <a:gd name="connsiteX2" fmla="*/ 77141 w 91658"/>
                <a:gd name="connsiteY2" fmla="*/ 16524 h 79474"/>
                <a:gd name="connsiteX3" fmla="*/ 86511 w 91658"/>
                <a:gd name="connsiteY3" fmla="*/ 13342 h 79474"/>
                <a:gd name="connsiteX4" fmla="*/ 91549 w 91658"/>
                <a:gd name="connsiteY4" fmla="*/ 22433 h 79474"/>
                <a:gd name="connsiteX5" fmla="*/ 74168 w 91658"/>
                <a:gd name="connsiteY5" fmla="*/ 69479 h 79474"/>
                <a:gd name="connsiteX6" fmla="*/ 41270 w 91658"/>
                <a:gd name="connsiteY6" fmla="*/ 71808 h 79474"/>
                <a:gd name="connsiteX7" fmla="*/ 564 w 91658"/>
                <a:gd name="connsiteY7" fmla="*/ 11353 h 79474"/>
                <a:gd name="connsiteX8" fmla="*/ 1672 w 91658"/>
                <a:gd name="connsiteY8" fmla="*/ 2603 h 79474"/>
                <a:gd name="connsiteX9" fmla="*/ 11193 w 91658"/>
                <a:gd name="connsiteY9" fmla="*/ 615 h 79474"/>
                <a:gd name="connsiteX10" fmla="*/ 28776 w 91658"/>
                <a:gd name="connsiteY10" fmla="*/ 18342 h 79474"/>
                <a:gd name="connsiteX11" fmla="*/ 56586 w 91658"/>
                <a:gd name="connsiteY11" fmla="*/ 60843 h 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58" h="79474">
                  <a:moveTo>
                    <a:pt x="56636" y="60899"/>
                  </a:moveTo>
                  <a:cubicBezTo>
                    <a:pt x="61321" y="49877"/>
                    <a:pt x="64244" y="42717"/>
                    <a:pt x="67418" y="35728"/>
                  </a:cubicBezTo>
                  <a:cubicBezTo>
                    <a:pt x="70390" y="29195"/>
                    <a:pt x="73161" y="22262"/>
                    <a:pt x="77141" y="16524"/>
                  </a:cubicBezTo>
                  <a:cubicBezTo>
                    <a:pt x="78853" y="14024"/>
                    <a:pt x="83942" y="12319"/>
                    <a:pt x="86511" y="13342"/>
                  </a:cubicBezTo>
                  <a:cubicBezTo>
                    <a:pt x="88980" y="14308"/>
                    <a:pt x="92306" y="20217"/>
                    <a:pt x="91549" y="22433"/>
                  </a:cubicBezTo>
                  <a:cubicBezTo>
                    <a:pt x="86461" y="38456"/>
                    <a:pt x="82129" y="55331"/>
                    <a:pt x="74168" y="69479"/>
                  </a:cubicBezTo>
                  <a:cubicBezTo>
                    <a:pt x="67267" y="81695"/>
                    <a:pt x="50187" y="83002"/>
                    <a:pt x="41270" y="71808"/>
                  </a:cubicBezTo>
                  <a:cubicBezTo>
                    <a:pt x="26307" y="53058"/>
                    <a:pt x="13763" y="31865"/>
                    <a:pt x="564" y="11353"/>
                  </a:cubicBezTo>
                  <a:cubicBezTo>
                    <a:pt x="-595" y="9535"/>
                    <a:pt x="160" y="3796"/>
                    <a:pt x="1672" y="2603"/>
                  </a:cubicBezTo>
                  <a:cubicBezTo>
                    <a:pt x="4191" y="672"/>
                    <a:pt x="9229" y="-919"/>
                    <a:pt x="11193" y="615"/>
                  </a:cubicBezTo>
                  <a:cubicBezTo>
                    <a:pt x="17592" y="5672"/>
                    <a:pt x="23889" y="11524"/>
                    <a:pt x="28776" y="18342"/>
                  </a:cubicBezTo>
                  <a:cubicBezTo>
                    <a:pt x="37794" y="30842"/>
                    <a:pt x="45855" y="44308"/>
                    <a:pt x="56586" y="608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23852F5-CFBF-1CA5-93D2-86D99839D3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0259" y="4974484"/>
              <a:ext cx="97723" cy="58678"/>
            </a:xfrm>
            <a:custGeom>
              <a:avLst/>
              <a:gdLst>
                <a:gd name="connsiteX0" fmla="*/ 97673 w 97723"/>
                <a:gd name="connsiteY0" fmla="*/ 53390 h 58678"/>
                <a:gd name="connsiteX1" fmla="*/ 50669 w 97723"/>
                <a:gd name="connsiteY1" fmla="*/ 41231 h 58678"/>
                <a:gd name="connsiteX2" fmla="*/ 18980 w 97723"/>
                <a:gd name="connsiteY2" fmla="*/ 49129 h 58678"/>
                <a:gd name="connsiteX3" fmla="*/ 4219 w 97723"/>
                <a:gd name="connsiteY3" fmla="*/ 17140 h 58678"/>
                <a:gd name="connsiteX4" fmla="*/ 50921 w 97723"/>
                <a:gd name="connsiteY4" fmla="*/ 12197 h 58678"/>
                <a:gd name="connsiteX5" fmla="*/ 83818 w 97723"/>
                <a:gd name="connsiteY5" fmla="*/ 40322 h 58678"/>
                <a:gd name="connsiteX6" fmla="*/ 97723 w 97723"/>
                <a:gd name="connsiteY6" fmla="*/ 53390 h 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23" h="58678">
                  <a:moveTo>
                    <a:pt x="97673" y="53390"/>
                  </a:moveTo>
                  <a:cubicBezTo>
                    <a:pt x="74852" y="67310"/>
                    <a:pt x="63315" y="50379"/>
                    <a:pt x="50669" y="41231"/>
                  </a:cubicBezTo>
                  <a:cubicBezTo>
                    <a:pt x="39736" y="44129"/>
                    <a:pt x="29409" y="48788"/>
                    <a:pt x="18980" y="49129"/>
                  </a:cubicBezTo>
                  <a:cubicBezTo>
                    <a:pt x="1549" y="49697"/>
                    <a:pt x="-5102" y="33958"/>
                    <a:pt x="4219" y="17140"/>
                  </a:cubicBezTo>
                  <a:cubicBezTo>
                    <a:pt x="16007" y="-4110"/>
                    <a:pt x="34144" y="-5417"/>
                    <a:pt x="50921" y="12197"/>
                  </a:cubicBezTo>
                  <a:cubicBezTo>
                    <a:pt x="60947" y="22708"/>
                    <a:pt x="72836" y="30947"/>
                    <a:pt x="83818" y="40322"/>
                  </a:cubicBezTo>
                  <a:cubicBezTo>
                    <a:pt x="87698" y="43617"/>
                    <a:pt x="91325" y="47367"/>
                    <a:pt x="97723" y="53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2C5ACDD-7709-416F-AE85-2E56201CD6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7686" y="5318501"/>
              <a:ext cx="21863" cy="188637"/>
            </a:xfrm>
            <a:custGeom>
              <a:avLst/>
              <a:gdLst>
                <a:gd name="connsiteX0" fmla="*/ 955 w 21863"/>
                <a:gd name="connsiteY0" fmla="*/ 188638 h 188637"/>
                <a:gd name="connsiteX1" fmla="*/ 4784 w 21863"/>
                <a:gd name="connsiteY1" fmla="*/ 11989 h 188637"/>
                <a:gd name="connsiteX2" fmla="*/ 12743 w 21863"/>
                <a:gd name="connsiteY2" fmla="*/ 0 h 188637"/>
                <a:gd name="connsiteX3" fmla="*/ 20955 w 21863"/>
                <a:gd name="connsiteY3" fmla="*/ 71307 h 188637"/>
                <a:gd name="connsiteX4" fmla="*/ 955 w 21863"/>
                <a:gd name="connsiteY4" fmla="*/ 188638 h 18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3" h="188637">
                  <a:moveTo>
                    <a:pt x="955" y="188638"/>
                  </a:moveTo>
                  <a:cubicBezTo>
                    <a:pt x="-1615" y="129490"/>
                    <a:pt x="1458" y="70739"/>
                    <a:pt x="4784" y="11989"/>
                  </a:cubicBezTo>
                  <a:cubicBezTo>
                    <a:pt x="4935" y="8921"/>
                    <a:pt x="8562" y="6137"/>
                    <a:pt x="12743" y="0"/>
                  </a:cubicBezTo>
                  <a:cubicBezTo>
                    <a:pt x="25893" y="24659"/>
                    <a:pt x="20955" y="48694"/>
                    <a:pt x="20955" y="71307"/>
                  </a:cubicBezTo>
                  <a:cubicBezTo>
                    <a:pt x="20955" y="135399"/>
                    <a:pt x="14406" y="175001"/>
                    <a:pt x="955" y="1886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588B4CB-4733-603E-1DE8-65C8360B0B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12056" y="2642972"/>
              <a:ext cx="53054" cy="81752"/>
            </a:xfrm>
            <a:custGeom>
              <a:avLst/>
              <a:gdLst>
                <a:gd name="connsiteX0" fmla="*/ 3803 w 53054"/>
                <a:gd name="connsiteY0" fmla="*/ 0 h 81752"/>
                <a:gd name="connsiteX1" fmla="*/ 32470 w 53054"/>
                <a:gd name="connsiteY1" fmla="*/ 2727 h 81752"/>
                <a:gd name="connsiteX2" fmla="*/ 49397 w 53054"/>
                <a:gd name="connsiteY2" fmla="*/ 15114 h 81752"/>
                <a:gd name="connsiteX3" fmla="*/ 41085 w 53054"/>
                <a:gd name="connsiteY3" fmla="*/ 73012 h 81752"/>
                <a:gd name="connsiteX4" fmla="*/ 8438 w 53054"/>
                <a:gd name="connsiteY4" fmla="*/ 69205 h 81752"/>
                <a:gd name="connsiteX5" fmla="*/ 3803 w 53054"/>
                <a:gd name="connsiteY5" fmla="*/ 0 h 81752"/>
                <a:gd name="connsiteX6" fmla="*/ 27734 w 53054"/>
                <a:gd name="connsiteY6" fmla="*/ 22841 h 81752"/>
                <a:gd name="connsiteX7" fmla="*/ 21084 w 53054"/>
                <a:gd name="connsiteY7" fmla="*/ 23807 h 81752"/>
                <a:gd name="connsiteX8" fmla="*/ 25366 w 53054"/>
                <a:gd name="connsiteY8" fmla="*/ 57273 h 81752"/>
                <a:gd name="connsiteX9" fmla="*/ 27734 w 53054"/>
                <a:gd name="connsiteY9" fmla="*/ 22841 h 81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4" h="81752">
                  <a:moveTo>
                    <a:pt x="3803" y="0"/>
                  </a:moveTo>
                  <a:cubicBezTo>
                    <a:pt x="15844" y="966"/>
                    <a:pt x="24560" y="227"/>
                    <a:pt x="32470" y="2727"/>
                  </a:cubicBezTo>
                  <a:cubicBezTo>
                    <a:pt x="38767" y="4716"/>
                    <a:pt x="46274" y="9148"/>
                    <a:pt x="49397" y="15114"/>
                  </a:cubicBezTo>
                  <a:cubicBezTo>
                    <a:pt x="57156" y="29887"/>
                    <a:pt x="51715" y="60966"/>
                    <a:pt x="41085" y="73012"/>
                  </a:cubicBezTo>
                  <a:cubicBezTo>
                    <a:pt x="29900" y="85682"/>
                    <a:pt x="14887" y="84716"/>
                    <a:pt x="8438" y="69205"/>
                  </a:cubicBezTo>
                  <a:cubicBezTo>
                    <a:pt x="-681" y="47273"/>
                    <a:pt x="-2696" y="24091"/>
                    <a:pt x="3803" y="0"/>
                  </a:cubicBezTo>
                  <a:close/>
                  <a:moveTo>
                    <a:pt x="27734" y="22841"/>
                  </a:moveTo>
                  <a:cubicBezTo>
                    <a:pt x="25517" y="23182"/>
                    <a:pt x="23300" y="23523"/>
                    <a:pt x="21084" y="23807"/>
                  </a:cubicBezTo>
                  <a:cubicBezTo>
                    <a:pt x="22343" y="33693"/>
                    <a:pt x="23603" y="43523"/>
                    <a:pt x="25366" y="57273"/>
                  </a:cubicBezTo>
                  <a:cubicBezTo>
                    <a:pt x="33780" y="42841"/>
                    <a:pt x="36198" y="32671"/>
                    <a:pt x="27734" y="2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5527C2D-E294-69F8-0E16-34792872DD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4145" y="4023487"/>
              <a:ext cx="24966" cy="152789"/>
            </a:xfrm>
            <a:custGeom>
              <a:avLst/>
              <a:gdLst>
                <a:gd name="connsiteX0" fmla="*/ 9606 w 24966"/>
                <a:gd name="connsiteY0" fmla="*/ 152790 h 152789"/>
                <a:gd name="connsiteX1" fmla="*/ 3106 w 24966"/>
                <a:gd name="connsiteY1" fmla="*/ 116824 h 152789"/>
                <a:gd name="connsiteX2" fmla="*/ 33 w 24966"/>
                <a:gd name="connsiteY2" fmla="*/ 20630 h 152789"/>
                <a:gd name="connsiteX3" fmla="*/ 1998 w 24966"/>
                <a:gd name="connsiteY3" fmla="*/ 6368 h 152789"/>
                <a:gd name="connsiteX4" fmla="*/ 12326 w 24966"/>
                <a:gd name="connsiteY4" fmla="*/ 5 h 152789"/>
                <a:gd name="connsiteX5" fmla="*/ 19732 w 24966"/>
                <a:gd name="connsiteY5" fmla="*/ 6936 h 152789"/>
                <a:gd name="connsiteX6" fmla="*/ 15500 w 24966"/>
                <a:gd name="connsiteY6" fmla="*/ 148017 h 152789"/>
                <a:gd name="connsiteX7" fmla="*/ 9606 w 24966"/>
                <a:gd name="connsiteY7" fmla="*/ 152790 h 15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66" h="152789">
                  <a:moveTo>
                    <a:pt x="9606" y="152790"/>
                  </a:moveTo>
                  <a:cubicBezTo>
                    <a:pt x="6935" y="138642"/>
                    <a:pt x="3661" y="127790"/>
                    <a:pt x="3106" y="116824"/>
                  </a:cubicBezTo>
                  <a:cubicBezTo>
                    <a:pt x="1444" y="84778"/>
                    <a:pt x="839" y="52676"/>
                    <a:pt x="33" y="20630"/>
                  </a:cubicBezTo>
                  <a:cubicBezTo>
                    <a:pt x="-68" y="15800"/>
                    <a:pt x="-68" y="10118"/>
                    <a:pt x="1998" y="6368"/>
                  </a:cubicBezTo>
                  <a:cubicBezTo>
                    <a:pt x="3913" y="2959"/>
                    <a:pt x="8649" y="289"/>
                    <a:pt x="12326" y="5"/>
                  </a:cubicBezTo>
                  <a:cubicBezTo>
                    <a:pt x="14744" y="-166"/>
                    <a:pt x="19530" y="4266"/>
                    <a:pt x="19732" y="6936"/>
                  </a:cubicBezTo>
                  <a:cubicBezTo>
                    <a:pt x="23158" y="54096"/>
                    <a:pt x="31470" y="101596"/>
                    <a:pt x="15500" y="148017"/>
                  </a:cubicBezTo>
                  <a:cubicBezTo>
                    <a:pt x="15299" y="148642"/>
                    <a:pt x="14342" y="148983"/>
                    <a:pt x="9606" y="152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92CC83A5-BEEF-FCA6-1C65-3971C40199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2487" y="165767"/>
              <a:ext cx="170188" cy="24770"/>
            </a:xfrm>
            <a:custGeom>
              <a:avLst/>
              <a:gdLst>
                <a:gd name="connsiteX0" fmla="*/ 170188 w 170188"/>
                <a:gd name="connsiteY0" fmla="*/ 10711 h 24770"/>
                <a:gd name="connsiteX1" fmla="*/ 150539 w 170188"/>
                <a:gd name="connsiteY1" fmla="*/ 17188 h 24770"/>
                <a:gd name="connsiteX2" fmla="*/ 17687 w 170188"/>
                <a:gd name="connsiteY2" fmla="*/ 24461 h 24770"/>
                <a:gd name="connsiteX3" fmla="*/ 4 w 170188"/>
                <a:gd name="connsiteY3" fmla="*/ 15768 h 24770"/>
                <a:gd name="connsiteX4" fmla="*/ 18594 w 170188"/>
                <a:gd name="connsiteY4" fmla="*/ 6052 h 24770"/>
                <a:gd name="connsiteX5" fmla="*/ 149431 w 170188"/>
                <a:gd name="connsiteY5" fmla="*/ 29 h 24770"/>
                <a:gd name="connsiteX6" fmla="*/ 169835 w 170188"/>
                <a:gd name="connsiteY6" fmla="*/ 2472 h 24770"/>
                <a:gd name="connsiteX7" fmla="*/ 170188 w 170188"/>
                <a:gd name="connsiteY7" fmla="*/ 10768 h 2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8" h="24770">
                  <a:moveTo>
                    <a:pt x="170188" y="10711"/>
                  </a:moveTo>
                  <a:cubicBezTo>
                    <a:pt x="163639" y="12927"/>
                    <a:pt x="157190" y="16734"/>
                    <a:pt x="150539" y="17188"/>
                  </a:cubicBezTo>
                  <a:cubicBezTo>
                    <a:pt x="106255" y="20086"/>
                    <a:pt x="61972" y="22529"/>
                    <a:pt x="17687" y="24461"/>
                  </a:cubicBezTo>
                  <a:cubicBezTo>
                    <a:pt x="11138" y="24745"/>
                    <a:pt x="206" y="26677"/>
                    <a:pt x="4" y="15768"/>
                  </a:cubicBezTo>
                  <a:cubicBezTo>
                    <a:pt x="-248" y="2245"/>
                    <a:pt x="11541" y="6393"/>
                    <a:pt x="18594" y="6052"/>
                  </a:cubicBezTo>
                  <a:cubicBezTo>
                    <a:pt x="62172" y="3609"/>
                    <a:pt x="105802" y="1677"/>
                    <a:pt x="149431" y="29"/>
                  </a:cubicBezTo>
                  <a:cubicBezTo>
                    <a:pt x="156182" y="-255"/>
                    <a:pt x="163034" y="1620"/>
                    <a:pt x="169835" y="2472"/>
                  </a:cubicBezTo>
                  <a:cubicBezTo>
                    <a:pt x="169936" y="5256"/>
                    <a:pt x="170087" y="7984"/>
                    <a:pt x="170188" y="10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275B53A-97EC-9FB6-4A2F-A1873F233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6475" y="2746103"/>
              <a:ext cx="69307" cy="84653"/>
            </a:xfrm>
            <a:custGeom>
              <a:avLst/>
              <a:gdLst>
                <a:gd name="connsiteX0" fmla="*/ 46115 w 69307"/>
                <a:gd name="connsiteY0" fmla="*/ 67324 h 84653"/>
                <a:gd name="connsiteX1" fmla="*/ 12108 w 69307"/>
                <a:gd name="connsiteY1" fmla="*/ 84653 h 84653"/>
                <a:gd name="connsiteX2" fmla="*/ 8028 w 69307"/>
                <a:gd name="connsiteY2" fmla="*/ 80733 h 84653"/>
                <a:gd name="connsiteX3" fmla="*/ 16088 w 69307"/>
                <a:gd name="connsiteY3" fmla="*/ 53290 h 84653"/>
                <a:gd name="connsiteX4" fmla="*/ 2335 w 69307"/>
                <a:gd name="connsiteY4" fmla="*/ 21244 h 84653"/>
                <a:gd name="connsiteX5" fmla="*/ 6012 w 69307"/>
                <a:gd name="connsiteY5" fmla="*/ 2778 h 84653"/>
                <a:gd name="connsiteX6" fmla="*/ 21429 w 69307"/>
                <a:gd name="connsiteY6" fmla="*/ 11698 h 84653"/>
                <a:gd name="connsiteX7" fmla="*/ 31505 w 69307"/>
                <a:gd name="connsiteY7" fmla="*/ 30505 h 84653"/>
                <a:gd name="connsiteX8" fmla="*/ 48231 w 69307"/>
                <a:gd name="connsiteY8" fmla="*/ 7096 h 84653"/>
                <a:gd name="connsiteX9" fmla="*/ 65411 w 69307"/>
                <a:gd name="connsiteY9" fmla="*/ 2664 h 84653"/>
                <a:gd name="connsiteX10" fmla="*/ 64554 w 69307"/>
                <a:gd name="connsiteY10" fmla="*/ 21812 h 84653"/>
                <a:gd name="connsiteX11" fmla="*/ 46216 w 69307"/>
                <a:gd name="connsiteY11" fmla="*/ 67324 h 8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307" h="84653">
                  <a:moveTo>
                    <a:pt x="46115" y="67324"/>
                  </a:moveTo>
                  <a:cubicBezTo>
                    <a:pt x="33268" y="73858"/>
                    <a:pt x="22688" y="79256"/>
                    <a:pt x="12108" y="84653"/>
                  </a:cubicBezTo>
                  <a:cubicBezTo>
                    <a:pt x="10748" y="83347"/>
                    <a:pt x="9388" y="82040"/>
                    <a:pt x="8028" y="80733"/>
                  </a:cubicBezTo>
                  <a:cubicBezTo>
                    <a:pt x="10597" y="71983"/>
                    <a:pt x="13166" y="63290"/>
                    <a:pt x="16088" y="53290"/>
                  </a:cubicBezTo>
                  <a:cubicBezTo>
                    <a:pt x="11756" y="43290"/>
                    <a:pt x="6617" y="32494"/>
                    <a:pt x="2335" y="21244"/>
                  </a:cubicBezTo>
                  <a:cubicBezTo>
                    <a:pt x="-235" y="14426"/>
                    <a:pt x="-2502" y="4994"/>
                    <a:pt x="6012" y="2778"/>
                  </a:cubicBezTo>
                  <a:cubicBezTo>
                    <a:pt x="10395" y="1642"/>
                    <a:pt x="17247" y="7267"/>
                    <a:pt x="21429" y="11698"/>
                  </a:cubicBezTo>
                  <a:cubicBezTo>
                    <a:pt x="25459" y="15960"/>
                    <a:pt x="27474" y="22664"/>
                    <a:pt x="31505" y="30505"/>
                  </a:cubicBezTo>
                  <a:cubicBezTo>
                    <a:pt x="37651" y="21812"/>
                    <a:pt x="42639" y="14142"/>
                    <a:pt x="48231" y="7096"/>
                  </a:cubicBezTo>
                  <a:cubicBezTo>
                    <a:pt x="52816" y="1301"/>
                    <a:pt x="58710" y="-3018"/>
                    <a:pt x="65411" y="2664"/>
                  </a:cubicBezTo>
                  <a:cubicBezTo>
                    <a:pt x="72867" y="9028"/>
                    <a:pt x="67930" y="15392"/>
                    <a:pt x="64554" y="21812"/>
                  </a:cubicBezTo>
                  <a:cubicBezTo>
                    <a:pt x="56947" y="36187"/>
                    <a:pt x="44654" y="48176"/>
                    <a:pt x="46216" y="67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4684C2C-B259-2679-3C4B-DBE32D193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8042" y="4123897"/>
              <a:ext cx="60357" cy="88688"/>
            </a:xfrm>
            <a:custGeom>
              <a:avLst/>
              <a:gdLst>
                <a:gd name="connsiteX0" fmla="*/ 30079 w 60357"/>
                <a:gd name="connsiteY0" fmla="*/ 22380 h 88688"/>
                <a:gd name="connsiteX1" fmla="*/ 657 w 60357"/>
                <a:gd name="connsiteY1" fmla="*/ 44482 h 88688"/>
                <a:gd name="connsiteX2" fmla="*/ 959 w 60357"/>
                <a:gd name="connsiteY2" fmla="*/ 26982 h 88688"/>
                <a:gd name="connsiteX3" fmla="*/ 30079 w 60357"/>
                <a:gd name="connsiteY3" fmla="*/ 2095 h 88688"/>
                <a:gd name="connsiteX4" fmla="*/ 53808 w 60357"/>
                <a:gd name="connsiteY4" fmla="*/ 22834 h 88688"/>
                <a:gd name="connsiteX5" fmla="*/ 44991 w 60357"/>
                <a:gd name="connsiteY5" fmla="*/ 60050 h 88688"/>
                <a:gd name="connsiteX6" fmla="*/ 60357 w 60357"/>
                <a:gd name="connsiteY6" fmla="*/ 63744 h 88688"/>
                <a:gd name="connsiteX7" fmla="*/ 28366 w 60357"/>
                <a:gd name="connsiteY7" fmla="*/ 88460 h 88688"/>
                <a:gd name="connsiteX8" fmla="*/ 15720 w 60357"/>
                <a:gd name="connsiteY8" fmla="*/ 71528 h 88688"/>
                <a:gd name="connsiteX9" fmla="*/ 21917 w 60357"/>
                <a:gd name="connsiteY9" fmla="*/ 48289 h 88688"/>
                <a:gd name="connsiteX10" fmla="*/ 30029 w 60357"/>
                <a:gd name="connsiteY10" fmla="*/ 30789 h 88688"/>
                <a:gd name="connsiteX11" fmla="*/ 30129 w 60357"/>
                <a:gd name="connsiteY11" fmla="*/ 22437 h 8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57" h="88688">
                  <a:moveTo>
                    <a:pt x="30079" y="22380"/>
                  </a:moveTo>
                  <a:cubicBezTo>
                    <a:pt x="20305" y="29766"/>
                    <a:pt x="12144" y="35903"/>
                    <a:pt x="657" y="44482"/>
                  </a:cubicBezTo>
                  <a:cubicBezTo>
                    <a:pt x="657" y="35334"/>
                    <a:pt x="-1006" y="28914"/>
                    <a:pt x="959" y="26982"/>
                  </a:cubicBezTo>
                  <a:cubicBezTo>
                    <a:pt x="10078" y="17834"/>
                    <a:pt x="19247" y="7607"/>
                    <a:pt x="30079" y="2095"/>
                  </a:cubicBezTo>
                  <a:cubicBezTo>
                    <a:pt x="43581" y="-4779"/>
                    <a:pt x="55470" y="6073"/>
                    <a:pt x="53808" y="22834"/>
                  </a:cubicBezTo>
                  <a:cubicBezTo>
                    <a:pt x="52599" y="34880"/>
                    <a:pt x="48316" y="46528"/>
                    <a:pt x="44991" y="60050"/>
                  </a:cubicBezTo>
                  <a:cubicBezTo>
                    <a:pt x="49929" y="61244"/>
                    <a:pt x="55118" y="62494"/>
                    <a:pt x="60357" y="63744"/>
                  </a:cubicBezTo>
                  <a:cubicBezTo>
                    <a:pt x="55017" y="80562"/>
                    <a:pt x="41969" y="90335"/>
                    <a:pt x="28366" y="88460"/>
                  </a:cubicBezTo>
                  <a:cubicBezTo>
                    <a:pt x="19146" y="87210"/>
                    <a:pt x="15318" y="80051"/>
                    <a:pt x="15720" y="71528"/>
                  </a:cubicBezTo>
                  <a:cubicBezTo>
                    <a:pt x="16124" y="63630"/>
                    <a:pt x="19247" y="55789"/>
                    <a:pt x="21917" y="48289"/>
                  </a:cubicBezTo>
                  <a:cubicBezTo>
                    <a:pt x="24084" y="42209"/>
                    <a:pt x="27409" y="36698"/>
                    <a:pt x="30029" y="30789"/>
                  </a:cubicBezTo>
                  <a:cubicBezTo>
                    <a:pt x="30583" y="29539"/>
                    <a:pt x="30129" y="27664"/>
                    <a:pt x="30129" y="22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E63EDC23-699E-6096-D4A2-DA93E33C01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44057" y="3365650"/>
              <a:ext cx="76002" cy="68762"/>
            </a:xfrm>
            <a:custGeom>
              <a:avLst/>
              <a:gdLst>
                <a:gd name="connsiteX0" fmla="*/ 49388 w 76002"/>
                <a:gd name="connsiteY0" fmla="*/ 37042 h 68762"/>
                <a:gd name="connsiteX1" fmla="*/ 35282 w 76002"/>
                <a:gd name="connsiteY1" fmla="*/ 60508 h 68762"/>
                <a:gd name="connsiteX2" fmla="*/ 6414 w 76002"/>
                <a:gd name="connsiteY2" fmla="*/ 54372 h 68762"/>
                <a:gd name="connsiteX3" fmla="*/ 16 w 76002"/>
                <a:gd name="connsiteY3" fmla="*/ 15849 h 68762"/>
                <a:gd name="connsiteX4" fmla="*/ 7523 w 76002"/>
                <a:gd name="connsiteY4" fmla="*/ 565 h 68762"/>
                <a:gd name="connsiteX5" fmla="*/ 18102 w 76002"/>
                <a:gd name="connsiteY5" fmla="*/ 12497 h 68762"/>
                <a:gd name="connsiteX6" fmla="*/ 23694 w 76002"/>
                <a:gd name="connsiteY6" fmla="*/ 36304 h 68762"/>
                <a:gd name="connsiteX7" fmla="*/ 36743 w 76002"/>
                <a:gd name="connsiteY7" fmla="*/ 17781 h 68762"/>
                <a:gd name="connsiteX8" fmla="*/ 71354 w 76002"/>
                <a:gd name="connsiteY8" fmla="*/ 23803 h 68762"/>
                <a:gd name="connsiteX9" fmla="*/ 72160 w 76002"/>
                <a:gd name="connsiteY9" fmla="*/ 26076 h 68762"/>
                <a:gd name="connsiteX10" fmla="*/ 70498 w 76002"/>
                <a:gd name="connsiteY10" fmla="*/ 55224 h 68762"/>
                <a:gd name="connsiteX11" fmla="*/ 52764 w 76002"/>
                <a:gd name="connsiteY11" fmla="*/ 39145 h 68762"/>
                <a:gd name="connsiteX12" fmla="*/ 49388 w 76002"/>
                <a:gd name="connsiteY12" fmla="*/ 37042 h 6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002" h="68762">
                  <a:moveTo>
                    <a:pt x="49388" y="37042"/>
                  </a:moveTo>
                  <a:cubicBezTo>
                    <a:pt x="44300" y="45679"/>
                    <a:pt x="40572" y="53861"/>
                    <a:pt x="35282" y="60508"/>
                  </a:cubicBezTo>
                  <a:cubicBezTo>
                    <a:pt x="24904" y="73520"/>
                    <a:pt x="11402" y="70906"/>
                    <a:pt x="6414" y="54372"/>
                  </a:cubicBezTo>
                  <a:cubicBezTo>
                    <a:pt x="2736" y="42042"/>
                    <a:pt x="771" y="28804"/>
                    <a:pt x="16" y="15849"/>
                  </a:cubicBezTo>
                  <a:cubicBezTo>
                    <a:pt x="-287" y="10735"/>
                    <a:pt x="3744" y="2042"/>
                    <a:pt x="7523" y="565"/>
                  </a:cubicBezTo>
                  <a:cubicBezTo>
                    <a:pt x="14676" y="-2219"/>
                    <a:pt x="16692" y="5849"/>
                    <a:pt x="18102" y="12497"/>
                  </a:cubicBezTo>
                  <a:cubicBezTo>
                    <a:pt x="19664" y="19486"/>
                    <a:pt x="21377" y="26417"/>
                    <a:pt x="23694" y="36304"/>
                  </a:cubicBezTo>
                  <a:cubicBezTo>
                    <a:pt x="28934" y="28804"/>
                    <a:pt x="32561" y="23008"/>
                    <a:pt x="36743" y="17781"/>
                  </a:cubicBezTo>
                  <a:cubicBezTo>
                    <a:pt x="49036" y="2440"/>
                    <a:pt x="63847" y="5110"/>
                    <a:pt x="71354" y="23803"/>
                  </a:cubicBezTo>
                  <a:cubicBezTo>
                    <a:pt x="71656" y="24542"/>
                    <a:pt x="72059" y="25281"/>
                    <a:pt x="72160" y="26076"/>
                  </a:cubicBezTo>
                  <a:cubicBezTo>
                    <a:pt x="73823" y="36133"/>
                    <a:pt x="80775" y="49088"/>
                    <a:pt x="70498" y="55224"/>
                  </a:cubicBezTo>
                  <a:cubicBezTo>
                    <a:pt x="59112" y="62043"/>
                    <a:pt x="58104" y="45622"/>
                    <a:pt x="52764" y="39145"/>
                  </a:cubicBezTo>
                  <a:cubicBezTo>
                    <a:pt x="52311" y="38577"/>
                    <a:pt x="51504" y="38349"/>
                    <a:pt x="49388" y="370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FE504726-3FE7-82C7-07FA-B08233BCF4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49209" y="3024365"/>
              <a:ext cx="87104" cy="72191"/>
            </a:xfrm>
            <a:custGeom>
              <a:avLst/>
              <a:gdLst>
                <a:gd name="connsiteX0" fmla="*/ 87105 w 87104"/>
                <a:gd name="connsiteY0" fmla="*/ 64121 h 72191"/>
                <a:gd name="connsiteX1" fmla="*/ 56171 w 87104"/>
                <a:gd name="connsiteY1" fmla="*/ 71565 h 72191"/>
                <a:gd name="connsiteX2" fmla="*/ 26145 w 87104"/>
                <a:gd name="connsiteY2" fmla="*/ 56167 h 72191"/>
                <a:gd name="connsiteX3" fmla="*/ 16925 w 87104"/>
                <a:gd name="connsiteY3" fmla="*/ 35428 h 72191"/>
                <a:gd name="connsiteX4" fmla="*/ 1055 w 87104"/>
                <a:gd name="connsiteY4" fmla="*/ 35428 h 72191"/>
                <a:gd name="connsiteX5" fmla="*/ 300 w 87104"/>
                <a:gd name="connsiteY5" fmla="*/ 27473 h 72191"/>
                <a:gd name="connsiteX6" fmla="*/ 14809 w 87104"/>
                <a:gd name="connsiteY6" fmla="*/ 6110 h 72191"/>
                <a:gd name="connsiteX7" fmla="*/ 27757 w 87104"/>
                <a:gd name="connsiteY7" fmla="*/ 257 h 72191"/>
                <a:gd name="connsiteX8" fmla="*/ 34961 w 87104"/>
                <a:gd name="connsiteY8" fmla="*/ 13610 h 72191"/>
                <a:gd name="connsiteX9" fmla="*/ 40100 w 87104"/>
                <a:gd name="connsiteY9" fmla="*/ 39860 h 72191"/>
                <a:gd name="connsiteX10" fmla="*/ 54207 w 87104"/>
                <a:gd name="connsiteY10" fmla="*/ 52928 h 72191"/>
                <a:gd name="connsiteX11" fmla="*/ 62670 w 87104"/>
                <a:gd name="connsiteY11" fmla="*/ 37246 h 72191"/>
                <a:gd name="connsiteX12" fmla="*/ 65340 w 87104"/>
                <a:gd name="connsiteY12" fmla="*/ 22871 h 72191"/>
                <a:gd name="connsiteX13" fmla="*/ 74661 w 87104"/>
                <a:gd name="connsiteY13" fmla="*/ 14973 h 72191"/>
                <a:gd name="connsiteX14" fmla="*/ 82873 w 87104"/>
                <a:gd name="connsiteY14" fmla="*/ 23837 h 72191"/>
                <a:gd name="connsiteX15" fmla="*/ 87055 w 87104"/>
                <a:gd name="connsiteY15" fmla="*/ 64065 h 7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04" h="72191">
                  <a:moveTo>
                    <a:pt x="87105" y="64121"/>
                  </a:moveTo>
                  <a:cubicBezTo>
                    <a:pt x="75669" y="66905"/>
                    <a:pt x="65945" y="69519"/>
                    <a:pt x="56171" y="71565"/>
                  </a:cubicBezTo>
                  <a:cubicBezTo>
                    <a:pt x="43123" y="74292"/>
                    <a:pt x="33198" y="67928"/>
                    <a:pt x="26145" y="56167"/>
                  </a:cubicBezTo>
                  <a:cubicBezTo>
                    <a:pt x="22467" y="50087"/>
                    <a:pt x="20200" y="42985"/>
                    <a:pt x="16925" y="35428"/>
                  </a:cubicBezTo>
                  <a:lnTo>
                    <a:pt x="1055" y="35428"/>
                  </a:lnTo>
                  <a:cubicBezTo>
                    <a:pt x="652" y="31962"/>
                    <a:pt x="-557" y="28894"/>
                    <a:pt x="300" y="27473"/>
                  </a:cubicBezTo>
                  <a:cubicBezTo>
                    <a:pt x="4783" y="20030"/>
                    <a:pt x="9217" y="12360"/>
                    <a:pt x="14809" y="6110"/>
                  </a:cubicBezTo>
                  <a:cubicBezTo>
                    <a:pt x="18033" y="2530"/>
                    <a:pt x="24231" y="-993"/>
                    <a:pt x="27757" y="257"/>
                  </a:cubicBezTo>
                  <a:cubicBezTo>
                    <a:pt x="31133" y="1450"/>
                    <a:pt x="33652" y="8553"/>
                    <a:pt x="34961" y="13610"/>
                  </a:cubicBezTo>
                  <a:cubicBezTo>
                    <a:pt x="37178" y="22246"/>
                    <a:pt x="36725" y="32019"/>
                    <a:pt x="40100" y="39860"/>
                  </a:cubicBezTo>
                  <a:cubicBezTo>
                    <a:pt x="42518" y="45485"/>
                    <a:pt x="49320" y="48667"/>
                    <a:pt x="54207" y="52928"/>
                  </a:cubicBezTo>
                  <a:cubicBezTo>
                    <a:pt x="57078" y="47758"/>
                    <a:pt x="60555" y="42814"/>
                    <a:pt x="62670" y="37246"/>
                  </a:cubicBezTo>
                  <a:cubicBezTo>
                    <a:pt x="64333" y="32814"/>
                    <a:pt x="63325" y="26962"/>
                    <a:pt x="65340" y="22871"/>
                  </a:cubicBezTo>
                  <a:cubicBezTo>
                    <a:pt x="67154" y="19235"/>
                    <a:pt x="71537" y="14860"/>
                    <a:pt x="74661" y="14973"/>
                  </a:cubicBezTo>
                  <a:cubicBezTo>
                    <a:pt x="77633" y="15087"/>
                    <a:pt x="82319" y="20201"/>
                    <a:pt x="82873" y="23837"/>
                  </a:cubicBezTo>
                  <a:cubicBezTo>
                    <a:pt x="84989" y="36621"/>
                    <a:pt x="85694" y="49690"/>
                    <a:pt x="87055" y="640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B6BB366-C908-224A-5E5C-23B8C05ACC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1247" y="4572968"/>
              <a:ext cx="74524" cy="94221"/>
            </a:xfrm>
            <a:custGeom>
              <a:avLst/>
              <a:gdLst>
                <a:gd name="connsiteX0" fmla="*/ 13 w 74524"/>
                <a:gd name="connsiteY0" fmla="*/ 81210 h 94221"/>
                <a:gd name="connsiteX1" fmla="*/ 30543 w 74524"/>
                <a:gd name="connsiteY1" fmla="*/ 46778 h 94221"/>
                <a:gd name="connsiteX2" fmla="*/ 30644 w 74524"/>
                <a:gd name="connsiteY2" fmla="*/ 16324 h 94221"/>
                <a:gd name="connsiteX3" fmla="*/ 40871 w 74524"/>
                <a:gd name="connsiteY3" fmla="*/ 73 h 94221"/>
                <a:gd name="connsiteX4" fmla="*/ 53718 w 74524"/>
                <a:gd name="connsiteY4" fmla="*/ 13653 h 94221"/>
                <a:gd name="connsiteX5" fmla="*/ 59058 w 74524"/>
                <a:gd name="connsiteY5" fmla="*/ 41949 h 94221"/>
                <a:gd name="connsiteX6" fmla="*/ 74525 w 74524"/>
                <a:gd name="connsiteY6" fmla="*/ 51267 h 94221"/>
                <a:gd name="connsiteX7" fmla="*/ 49587 w 74524"/>
                <a:gd name="connsiteY7" fmla="*/ 94222 h 94221"/>
                <a:gd name="connsiteX8" fmla="*/ 35279 w 74524"/>
                <a:gd name="connsiteY8" fmla="*/ 71608 h 94221"/>
                <a:gd name="connsiteX9" fmla="*/ 13 w 74524"/>
                <a:gd name="connsiteY9" fmla="*/ 81153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24" h="94221">
                  <a:moveTo>
                    <a:pt x="13" y="81210"/>
                  </a:moveTo>
                  <a:cubicBezTo>
                    <a:pt x="-592" y="52290"/>
                    <a:pt x="20014" y="57119"/>
                    <a:pt x="30543" y="46778"/>
                  </a:cubicBezTo>
                  <a:cubicBezTo>
                    <a:pt x="30543" y="37403"/>
                    <a:pt x="30191" y="26835"/>
                    <a:pt x="30644" y="16324"/>
                  </a:cubicBezTo>
                  <a:cubicBezTo>
                    <a:pt x="30946" y="8767"/>
                    <a:pt x="32508" y="926"/>
                    <a:pt x="40871" y="73"/>
                  </a:cubicBezTo>
                  <a:cubicBezTo>
                    <a:pt x="49083" y="-779"/>
                    <a:pt x="52156" y="5926"/>
                    <a:pt x="53718" y="13653"/>
                  </a:cubicBezTo>
                  <a:cubicBezTo>
                    <a:pt x="55481" y="22403"/>
                    <a:pt x="57043" y="31267"/>
                    <a:pt x="59058" y="41949"/>
                  </a:cubicBezTo>
                  <a:cubicBezTo>
                    <a:pt x="63492" y="44619"/>
                    <a:pt x="69034" y="47972"/>
                    <a:pt x="74525" y="51267"/>
                  </a:cubicBezTo>
                  <a:cubicBezTo>
                    <a:pt x="66515" y="65074"/>
                    <a:pt x="58756" y="78483"/>
                    <a:pt x="49587" y="94222"/>
                  </a:cubicBezTo>
                  <a:cubicBezTo>
                    <a:pt x="44549" y="86267"/>
                    <a:pt x="40115" y="79278"/>
                    <a:pt x="35279" y="71608"/>
                  </a:cubicBezTo>
                  <a:cubicBezTo>
                    <a:pt x="24699" y="74506"/>
                    <a:pt x="13767" y="77460"/>
                    <a:pt x="13" y="811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C65A7AC0-F6B3-2DD4-CAF4-8240E1925B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5876" y="5472595"/>
              <a:ext cx="58283" cy="100078"/>
            </a:xfrm>
            <a:custGeom>
              <a:avLst/>
              <a:gdLst>
                <a:gd name="connsiteX0" fmla="*/ 2085 w 58283"/>
                <a:gd name="connsiteY0" fmla="*/ 85794 h 100078"/>
                <a:gd name="connsiteX1" fmla="*/ 36696 w 58283"/>
                <a:gd name="connsiteY1" fmla="*/ 64714 h 100078"/>
                <a:gd name="connsiteX2" fmla="*/ 10750 w 58283"/>
                <a:gd name="connsiteY2" fmla="*/ 37384 h 100078"/>
                <a:gd name="connsiteX3" fmla="*/ 3898 w 58283"/>
                <a:gd name="connsiteY3" fmla="*/ 8748 h 100078"/>
                <a:gd name="connsiteX4" fmla="*/ 33472 w 58283"/>
                <a:gd name="connsiteY4" fmla="*/ 8180 h 100078"/>
                <a:gd name="connsiteX5" fmla="*/ 25511 w 58283"/>
                <a:gd name="connsiteY5" fmla="*/ 20850 h 100078"/>
                <a:gd name="connsiteX6" fmla="*/ 49392 w 58283"/>
                <a:gd name="connsiteY6" fmla="*/ 42441 h 100078"/>
                <a:gd name="connsiteX7" fmla="*/ 49644 w 58283"/>
                <a:gd name="connsiteY7" fmla="*/ 86248 h 100078"/>
                <a:gd name="connsiteX8" fmla="*/ 4352 w 58283"/>
                <a:gd name="connsiteY8" fmla="*/ 94203 h 100078"/>
                <a:gd name="connsiteX9" fmla="*/ 1984 w 58283"/>
                <a:gd name="connsiteY9" fmla="*/ 85794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83" h="100078">
                  <a:moveTo>
                    <a:pt x="2085" y="85794"/>
                  </a:moveTo>
                  <a:cubicBezTo>
                    <a:pt x="18659" y="80112"/>
                    <a:pt x="30197" y="73084"/>
                    <a:pt x="36696" y="64714"/>
                  </a:cubicBezTo>
                  <a:cubicBezTo>
                    <a:pt x="33824" y="48748"/>
                    <a:pt x="20675" y="45055"/>
                    <a:pt x="10750" y="37384"/>
                  </a:cubicBezTo>
                  <a:cubicBezTo>
                    <a:pt x="-837" y="28350"/>
                    <a:pt x="-2953" y="19146"/>
                    <a:pt x="3898" y="8748"/>
                  </a:cubicBezTo>
                  <a:cubicBezTo>
                    <a:pt x="11405" y="-2559"/>
                    <a:pt x="20726" y="-3070"/>
                    <a:pt x="33472" y="8180"/>
                  </a:cubicBezTo>
                  <a:cubicBezTo>
                    <a:pt x="30852" y="12384"/>
                    <a:pt x="28182" y="16645"/>
                    <a:pt x="25511" y="20850"/>
                  </a:cubicBezTo>
                  <a:cubicBezTo>
                    <a:pt x="33674" y="28123"/>
                    <a:pt x="42440" y="34316"/>
                    <a:pt x="49392" y="42441"/>
                  </a:cubicBezTo>
                  <a:cubicBezTo>
                    <a:pt x="61432" y="56532"/>
                    <a:pt x="60979" y="73351"/>
                    <a:pt x="49644" y="86248"/>
                  </a:cubicBezTo>
                  <a:cubicBezTo>
                    <a:pt x="36897" y="100737"/>
                    <a:pt x="16041" y="104601"/>
                    <a:pt x="4352" y="94203"/>
                  </a:cubicBezTo>
                  <a:cubicBezTo>
                    <a:pt x="3042" y="93010"/>
                    <a:pt x="3093" y="89885"/>
                    <a:pt x="1984" y="85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B3F65A8-5A37-9339-B1BA-44D47F1DA8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0161" y="2988775"/>
              <a:ext cx="69501" cy="97692"/>
            </a:xfrm>
            <a:custGeom>
              <a:avLst/>
              <a:gdLst>
                <a:gd name="connsiteX0" fmla="*/ 47063 w 69501"/>
                <a:gd name="connsiteY0" fmla="*/ 62211 h 97692"/>
                <a:gd name="connsiteX1" fmla="*/ 20713 w 69501"/>
                <a:gd name="connsiteY1" fmla="*/ 25961 h 97692"/>
                <a:gd name="connsiteX2" fmla="*/ 8773 w 69501"/>
                <a:gd name="connsiteY2" fmla="*/ 28517 h 97692"/>
                <a:gd name="connsiteX3" fmla="*/ 2325 w 69501"/>
                <a:gd name="connsiteY3" fmla="*/ 13404 h 97692"/>
                <a:gd name="connsiteX4" fmla="*/ 35827 w 69501"/>
                <a:gd name="connsiteY4" fmla="*/ 1017 h 97692"/>
                <a:gd name="connsiteX5" fmla="*/ 46257 w 69501"/>
                <a:gd name="connsiteY5" fmla="*/ 30222 h 97692"/>
                <a:gd name="connsiteX6" fmla="*/ 58549 w 69501"/>
                <a:gd name="connsiteY6" fmla="*/ 39370 h 97692"/>
                <a:gd name="connsiteX7" fmla="*/ 67315 w 69501"/>
                <a:gd name="connsiteY7" fmla="*/ 74370 h 97692"/>
                <a:gd name="connsiteX8" fmla="*/ 36130 w 69501"/>
                <a:gd name="connsiteY8" fmla="*/ 97609 h 97692"/>
                <a:gd name="connsiteX9" fmla="*/ 31142 w 69501"/>
                <a:gd name="connsiteY9" fmla="*/ 81472 h 97692"/>
                <a:gd name="connsiteX10" fmla="*/ 47063 w 69501"/>
                <a:gd name="connsiteY10" fmla="*/ 62267 h 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01" h="97692">
                  <a:moveTo>
                    <a:pt x="47063" y="62211"/>
                  </a:moveTo>
                  <a:cubicBezTo>
                    <a:pt x="40211" y="44086"/>
                    <a:pt x="15877" y="50052"/>
                    <a:pt x="20713" y="25961"/>
                  </a:cubicBezTo>
                  <a:cubicBezTo>
                    <a:pt x="15424" y="27154"/>
                    <a:pt x="11998" y="28972"/>
                    <a:pt x="8773" y="28517"/>
                  </a:cubicBezTo>
                  <a:cubicBezTo>
                    <a:pt x="159" y="27210"/>
                    <a:pt x="-2360" y="20790"/>
                    <a:pt x="2325" y="13404"/>
                  </a:cubicBezTo>
                  <a:cubicBezTo>
                    <a:pt x="8169" y="4199"/>
                    <a:pt x="26709" y="-2676"/>
                    <a:pt x="35827" y="1017"/>
                  </a:cubicBezTo>
                  <a:cubicBezTo>
                    <a:pt x="44846" y="4654"/>
                    <a:pt x="46307" y="8631"/>
                    <a:pt x="46257" y="30222"/>
                  </a:cubicBezTo>
                  <a:cubicBezTo>
                    <a:pt x="50186" y="33119"/>
                    <a:pt x="54670" y="35790"/>
                    <a:pt x="58549" y="39370"/>
                  </a:cubicBezTo>
                  <a:cubicBezTo>
                    <a:pt x="69079" y="49029"/>
                    <a:pt x="72051" y="61699"/>
                    <a:pt x="67315" y="74370"/>
                  </a:cubicBezTo>
                  <a:cubicBezTo>
                    <a:pt x="62529" y="87097"/>
                    <a:pt x="46861" y="98802"/>
                    <a:pt x="36130" y="97609"/>
                  </a:cubicBezTo>
                  <a:cubicBezTo>
                    <a:pt x="28321" y="96756"/>
                    <a:pt x="25702" y="89256"/>
                    <a:pt x="31142" y="81472"/>
                  </a:cubicBezTo>
                  <a:cubicBezTo>
                    <a:pt x="35979" y="74540"/>
                    <a:pt x="41823" y="68518"/>
                    <a:pt x="47063" y="622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78F6A8B-6C43-FA97-C90A-24A9645190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1997" y="5520036"/>
              <a:ext cx="22249" cy="138693"/>
            </a:xfrm>
            <a:custGeom>
              <a:avLst/>
              <a:gdLst>
                <a:gd name="connsiteX0" fmla="*/ 11602 w 22249"/>
                <a:gd name="connsiteY0" fmla="*/ 138694 h 138693"/>
                <a:gd name="connsiteX1" fmla="*/ 417 w 22249"/>
                <a:gd name="connsiteY1" fmla="*/ 113410 h 138693"/>
                <a:gd name="connsiteX2" fmla="*/ 1072 w 22249"/>
                <a:gd name="connsiteY2" fmla="*/ 12443 h 138693"/>
                <a:gd name="connsiteX3" fmla="*/ 11954 w 22249"/>
                <a:gd name="connsiteY3" fmla="*/ 0 h 138693"/>
                <a:gd name="connsiteX4" fmla="*/ 21879 w 22249"/>
                <a:gd name="connsiteY4" fmla="*/ 13352 h 138693"/>
                <a:gd name="connsiteX5" fmla="*/ 21425 w 22249"/>
                <a:gd name="connsiteY5" fmla="*/ 117160 h 138693"/>
                <a:gd name="connsiteX6" fmla="*/ 11602 w 22249"/>
                <a:gd name="connsiteY6" fmla="*/ 138694 h 1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49" h="138693">
                  <a:moveTo>
                    <a:pt x="11602" y="138694"/>
                  </a:moveTo>
                  <a:cubicBezTo>
                    <a:pt x="6110" y="126762"/>
                    <a:pt x="568" y="120171"/>
                    <a:pt x="417" y="113410"/>
                  </a:cubicBezTo>
                  <a:cubicBezTo>
                    <a:pt x="-339" y="79773"/>
                    <a:pt x="-37" y="46080"/>
                    <a:pt x="1072" y="12443"/>
                  </a:cubicBezTo>
                  <a:cubicBezTo>
                    <a:pt x="1223" y="8182"/>
                    <a:pt x="8175" y="4148"/>
                    <a:pt x="11954" y="0"/>
                  </a:cubicBezTo>
                  <a:cubicBezTo>
                    <a:pt x="15430" y="4432"/>
                    <a:pt x="21829" y="8807"/>
                    <a:pt x="21879" y="13352"/>
                  </a:cubicBezTo>
                  <a:cubicBezTo>
                    <a:pt x="22534" y="47955"/>
                    <a:pt x="22282" y="82557"/>
                    <a:pt x="21425" y="117160"/>
                  </a:cubicBezTo>
                  <a:cubicBezTo>
                    <a:pt x="21274" y="122558"/>
                    <a:pt x="16690" y="127842"/>
                    <a:pt x="11602" y="1386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BCA52FF0-3E65-34CB-7A4A-827DE8650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29482" y="2089381"/>
              <a:ext cx="67363" cy="101356"/>
            </a:xfrm>
            <a:custGeom>
              <a:avLst/>
              <a:gdLst>
                <a:gd name="connsiteX0" fmla="*/ 67363 w 67363"/>
                <a:gd name="connsiteY0" fmla="*/ 83587 h 101356"/>
                <a:gd name="connsiteX1" fmla="*/ 20913 w 67363"/>
                <a:gd name="connsiteY1" fmla="*/ 98360 h 101356"/>
                <a:gd name="connsiteX2" fmla="*/ 6705 w 67363"/>
                <a:gd name="connsiteY2" fmla="*/ 73303 h 101356"/>
                <a:gd name="connsiteX3" fmla="*/ 11592 w 67363"/>
                <a:gd name="connsiteY3" fmla="*/ 26371 h 101356"/>
                <a:gd name="connsiteX4" fmla="*/ 10131 w 67363"/>
                <a:gd name="connsiteY4" fmla="*/ 22678 h 101356"/>
                <a:gd name="connsiteX5" fmla="*/ 4 w 67363"/>
                <a:gd name="connsiteY5" fmla="*/ 9950 h 101356"/>
                <a:gd name="connsiteX6" fmla="*/ 15018 w 67363"/>
                <a:gd name="connsiteY6" fmla="*/ 7 h 101356"/>
                <a:gd name="connsiteX7" fmla="*/ 35926 w 67363"/>
                <a:gd name="connsiteY7" fmla="*/ 29667 h 101356"/>
                <a:gd name="connsiteX8" fmla="*/ 27261 w 67363"/>
                <a:gd name="connsiteY8" fmla="*/ 76826 h 101356"/>
                <a:gd name="connsiteX9" fmla="*/ 67363 w 67363"/>
                <a:gd name="connsiteY9" fmla="*/ 83530 h 1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3" h="101356">
                  <a:moveTo>
                    <a:pt x="67363" y="83587"/>
                  </a:moveTo>
                  <a:cubicBezTo>
                    <a:pt x="53761" y="104269"/>
                    <a:pt x="37135" y="103360"/>
                    <a:pt x="20913" y="98360"/>
                  </a:cubicBezTo>
                  <a:cubicBezTo>
                    <a:pt x="11037" y="95349"/>
                    <a:pt x="5849" y="85235"/>
                    <a:pt x="6705" y="73303"/>
                  </a:cubicBezTo>
                  <a:cubicBezTo>
                    <a:pt x="7814" y="57848"/>
                    <a:pt x="9879" y="42451"/>
                    <a:pt x="11592" y="26371"/>
                  </a:cubicBezTo>
                  <a:cubicBezTo>
                    <a:pt x="11289" y="25576"/>
                    <a:pt x="11037" y="23814"/>
                    <a:pt x="10131" y="22678"/>
                  </a:cubicBezTo>
                  <a:cubicBezTo>
                    <a:pt x="6655" y="18303"/>
                    <a:pt x="-197" y="13928"/>
                    <a:pt x="4" y="9950"/>
                  </a:cubicBezTo>
                  <a:cubicBezTo>
                    <a:pt x="408" y="1030"/>
                    <a:pt x="8217" y="-107"/>
                    <a:pt x="15018" y="7"/>
                  </a:cubicBezTo>
                  <a:cubicBezTo>
                    <a:pt x="30132" y="291"/>
                    <a:pt x="38596" y="11882"/>
                    <a:pt x="35926" y="29667"/>
                  </a:cubicBezTo>
                  <a:cubicBezTo>
                    <a:pt x="33658" y="44723"/>
                    <a:pt x="30485" y="59667"/>
                    <a:pt x="27261" y="76826"/>
                  </a:cubicBezTo>
                  <a:cubicBezTo>
                    <a:pt x="42626" y="79383"/>
                    <a:pt x="54970" y="81485"/>
                    <a:pt x="67363" y="835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F979F28C-8356-490B-338B-2A64B5CFAE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8320" y="4908660"/>
              <a:ext cx="61312" cy="81292"/>
            </a:xfrm>
            <a:custGeom>
              <a:avLst/>
              <a:gdLst>
                <a:gd name="connsiteX0" fmla="*/ 21567 w 61312"/>
                <a:gd name="connsiteY0" fmla="*/ 45464 h 81292"/>
                <a:gd name="connsiteX1" fmla="*/ 58596 w 61312"/>
                <a:gd name="connsiteY1" fmla="*/ 71600 h 81292"/>
                <a:gd name="connsiteX2" fmla="*/ 12045 w 61312"/>
                <a:gd name="connsiteY2" fmla="*/ 73703 h 81292"/>
                <a:gd name="connsiteX3" fmla="*/ 3934 w 61312"/>
                <a:gd name="connsiteY3" fmla="*/ 32395 h 81292"/>
                <a:gd name="connsiteX4" fmla="*/ 44238 w 61312"/>
                <a:gd name="connsiteY4" fmla="*/ 9 h 81292"/>
                <a:gd name="connsiteX5" fmla="*/ 61266 w 61312"/>
                <a:gd name="connsiteY5" fmla="*/ 11372 h 81292"/>
                <a:gd name="connsiteX6" fmla="*/ 53306 w 61312"/>
                <a:gd name="connsiteY6" fmla="*/ 31770 h 81292"/>
                <a:gd name="connsiteX7" fmla="*/ 21567 w 61312"/>
                <a:gd name="connsiteY7" fmla="*/ 45407 h 8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12" h="81292">
                  <a:moveTo>
                    <a:pt x="21567" y="45464"/>
                  </a:moveTo>
                  <a:cubicBezTo>
                    <a:pt x="27310" y="67111"/>
                    <a:pt x="48168" y="60180"/>
                    <a:pt x="58596" y="71600"/>
                  </a:cubicBezTo>
                  <a:cubicBezTo>
                    <a:pt x="47562" y="83759"/>
                    <a:pt x="25849" y="84498"/>
                    <a:pt x="12045" y="73703"/>
                  </a:cubicBezTo>
                  <a:cubicBezTo>
                    <a:pt x="-47" y="64270"/>
                    <a:pt x="-3573" y="48873"/>
                    <a:pt x="3934" y="32395"/>
                  </a:cubicBezTo>
                  <a:cubicBezTo>
                    <a:pt x="12296" y="14043"/>
                    <a:pt x="24438" y="463"/>
                    <a:pt x="44238" y="9"/>
                  </a:cubicBezTo>
                  <a:cubicBezTo>
                    <a:pt x="51845" y="-162"/>
                    <a:pt x="60561" y="2111"/>
                    <a:pt x="61266" y="11372"/>
                  </a:cubicBezTo>
                  <a:cubicBezTo>
                    <a:pt x="61770" y="18077"/>
                    <a:pt x="58092" y="28305"/>
                    <a:pt x="53306" y="31770"/>
                  </a:cubicBezTo>
                  <a:cubicBezTo>
                    <a:pt x="44540" y="38077"/>
                    <a:pt x="33608" y="40520"/>
                    <a:pt x="21567" y="454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3F55250D-B65D-E40F-A599-259EA25E6D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24531" y="5584360"/>
              <a:ext cx="65734" cy="72609"/>
            </a:xfrm>
            <a:custGeom>
              <a:avLst/>
              <a:gdLst>
                <a:gd name="connsiteX0" fmla="*/ 29095 w 65734"/>
                <a:gd name="connsiteY0" fmla="*/ 72609 h 72609"/>
                <a:gd name="connsiteX1" fmla="*/ 429 w 65734"/>
                <a:gd name="connsiteY1" fmla="*/ 34655 h 72609"/>
                <a:gd name="connsiteX2" fmla="*/ 7482 w 65734"/>
                <a:gd name="connsiteY2" fmla="*/ 20336 h 72609"/>
                <a:gd name="connsiteX3" fmla="*/ 24661 w 65734"/>
                <a:gd name="connsiteY3" fmla="*/ 6359 h 72609"/>
                <a:gd name="connsiteX4" fmla="*/ 55141 w 65734"/>
                <a:gd name="connsiteY4" fmla="*/ 5336 h 72609"/>
                <a:gd name="connsiteX5" fmla="*/ 64965 w 65734"/>
                <a:gd name="connsiteY5" fmla="*/ 35450 h 72609"/>
                <a:gd name="connsiteX6" fmla="*/ 29044 w 65734"/>
                <a:gd name="connsiteY6" fmla="*/ 72552 h 72609"/>
                <a:gd name="connsiteX7" fmla="*/ 19623 w 65734"/>
                <a:gd name="connsiteY7" fmla="*/ 43404 h 72609"/>
                <a:gd name="connsiteX8" fmla="*/ 37861 w 65734"/>
                <a:gd name="connsiteY8" fmla="*/ 49939 h 72609"/>
                <a:gd name="connsiteX9" fmla="*/ 39826 w 65734"/>
                <a:gd name="connsiteY9" fmla="*/ 19143 h 72609"/>
                <a:gd name="connsiteX10" fmla="*/ 19674 w 65734"/>
                <a:gd name="connsiteY10" fmla="*/ 43404 h 7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34" h="72609">
                  <a:moveTo>
                    <a:pt x="29095" y="72609"/>
                  </a:moveTo>
                  <a:cubicBezTo>
                    <a:pt x="11210" y="72325"/>
                    <a:pt x="-2645" y="54484"/>
                    <a:pt x="429" y="34655"/>
                  </a:cubicBezTo>
                  <a:cubicBezTo>
                    <a:pt x="1235" y="29541"/>
                    <a:pt x="4106" y="23973"/>
                    <a:pt x="7482" y="20336"/>
                  </a:cubicBezTo>
                  <a:cubicBezTo>
                    <a:pt x="12520" y="14882"/>
                    <a:pt x="18918" y="11018"/>
                    <a:pt x="24661" y="6359"/>
                  </a:cubicBezTo>
                  <a:cubicBezTo>
                    <a:pt x="34687" y="-1823"/>
                    <a:pt x="44914" y="-2050"/>
                    <a:pt x="55141" y="5336"/>
                  </a:cubicBezTo>
                  <a:cubicBezTo>
                    <a:pt x="65318" y="12666"/>
                    <a:pt x="67031" y="23348"/>
                    <a:pt x="64965" y="35450"/>
                  </a:cubicBezTo>
                  <a:cubicBezTo>
                    <a:pt x="61540" y="55677"/>
                    <a:pt x="44864" y="72836"/>
                    <a:pt x="29044" y="72552"/>
                  </a:cubicBezTo>
                  <a:close/>
                  <a:moveTo>
                    <a:pt x="19623" y="43404"/>
                  </a:moveTo>
                  <a:cubicBezTo>
                    <a:pt x="25216" y="53121"/>
                    <a:pt x="30203" y="57155"/>
                    <a:pt x="37861" y="49939"/>
                  </a:cubicBezTo>
                  <a:cubicBezTo>
                    <a:pt x="45569" y="42666"/>
                    <a:pt x="46527" y="33177"/>
                    <a:pt x="39826" y="19143"/>
                  </a:cubicBezTo>
                  <a:cubicBezTo>
                    <a:pt x="32873" y="27552"/>
                    <a:pt x="26375" y="35336"/>
                    <a:pt x="19674" y="43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AFADAB6-E60D-A748-6011-5FF2CC592B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3361" y="5600175"/>
              <a:ext cx="99496" cy="65231"/>
            </a:xfrm>
            <a:custGeom>
              <a:avLst/>
              <a:gdLst>
                <a:gd name="connsiteX0" fmla="*/ 48310 w 99496"/>
                <a:gd name="connsiteY0" fmla="*/ 30032 h 65231"/>
                <a:gd name="connsiteX1" fmla="*/ 50124 w 99496"/>
                <a:gd name="connsiteY1" fmla="*/ 28612 h 65231"/>
                <a:gd name="connsiteX2" fmla="*/ 65389 w 99496"/>
                <a:gd name="connsiteY2" fmla="*/ 13725 h 65231"/>
                <a:gd name="connsiteX3" fmla="*/ 74306 w 99496"/>
                <a:gd name="connsiteY3" fmla="*/ 33896 h 65231"/>
                <a:gd name="connsiteX4" fmla="*/ 99496 w 99496"/>
                <a:gd name="connsiteY4" fmla="*/ 50260 h 65231"/>
                <a:gd name="connsiteX5" fmla="*/ 56522 w 99496"/>
                <a:gd name="connsiteY5" fmla="*/ 50544 h 65231"/>
                <a:gd name="connsiteX6" fmla="*/ 49167 w 99496"/>
                <a:gd name="connsiteY6" fmla="*/ 55374 h 65231"/>
                <a:gd name="connsiteX7" fmla="*/ 28762 w 99496"/>
                <a:gd name="connsiteY7" fmla="*/ 43101 h 65231"/>
                <a:gd name="connsiteX8" fmla="*/ 24279 w 99496"/>
                <a:gd name="connsiteY8" fmla="*/ 17589 h 65231"/>
                <a:gd name="connsiteX9" fmla="*/ 2615 w 99496"/>
                <a:gd name="connsiteY9" fmla="*/ 42930 h 65231"/>
                <a:gd name="connsiteX10" fmla="*/ 17578 w 99496"/>
                <a:gd name="connsiteY10" fmla="*/ 1964 h 65231"/>
                <a:gd name="connsiteX11" fmla="*/ 48209 w 99496"/>
                <a:gd name="connsiteY11" fmla="*/ 30089 h 6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496" h="65231">
                  <a:moveTo>
                    <a:pt x="48310" y="30032"/>
                  </a:moveTo>
                  <a:cubicBezTo>
                    <a:pt x="48915" y="29578"/>
                    <a:pt x="49570" y="29180"/>
                    <a:pt x="50124" y="28612"/>
                  </a:cubicBezTo>
                  <a:cubicBezTo>
                    <a:pt x="55212" y="23612"/>
                    <a:pt x="55414" y="11566"/>
                    <a:pt x="65389" y="13725"/>
                  </a:cubicBezTo>
                  <a:cubicBezTo>
                    <a:pt x="75314" y="15885"/>
                    <a:pt x="73249" y="26453"/>
                    <a:pt x="74306" y="33896"/>
                  </a:cubicBezTo>
                  <a:cubicBezTo>
                    <a:pt x="76725" y="50317"/>
                    <a:pt x="87607" y="50885"/>
                    <a:pt x="99496" y="50260"/>
                  </a:cubicBezTo>
                  <a:cubicBezTo>
                    <a:pt x="87456" y="70317"/>
                    <a:pt x="78034" y="70033"/>
                    <a:pt x="56522" y="50544"/>
                  </a:cubicBezTo>
                  <a:cubicBezTo>
                    <a:pt x="54154" y="52135"/>
                    <a:pt x="51837" y="54351"/>
                    <a:pt x="49167" y="55374"/>
                  </a:cubicBezTo>
                  <a:cubicBezTo>
                    <a:pt x="36420" y="60317"/>
                    <a:pt x="31785" y="57533"/>
                    <a:pt x="28762" y="43101"/>
                  </a:cubicBezTo>
                  <a:cubicBezTo>
                    <a:pt x="27201" y="35601"/>
                    <a:pt x="26092" y="27987"/>
                    <a:pt x="24279" y="17589"/>
                  </a:cubicBezTo>
                  <a:cubicBezTo>
                    <a:pt x="15765" y="27589"/>
                    <a:pt x="9719" y="34578"/>
                    <a:pt x="2615" y="42930"/>
                  </a:cubicBezTo>
                  <a:cubicBezTo>
                    <a:pt x="-3884" y="21453"/>
                    <a:pt x="1961" y="8100"/>
                    <a:pt x="17578" y="1964"/>
                  </a:cubicBezTo>
                  <a:cubicBezTo>
                    <a:pt x="31735" y="-3604"/>
                    <a:pt x="37579" y="1737"/>
                    <a:pt x="48209" y="300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FD1139CA-41DD-EA34-0605-08A813D217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29558" y="4607707"/>
              <a:ext cx="61301" cy="95869"/>
            </a:xfrm>
            <a:custGeom>
              <a:avLst/>
              <a:gdLst>
                <a:gd name="connsiteX0" fmla="*/ 33856 w 61301"/>
                <a:gd name="connsiteY0" fmla="*/ 66926 h 95869"/>
                <a:gd name="connsiteX1" fmla="*/ 10530 w 61301"/>
                <a:gd name="connsiteY1" fmla="*/ 66472 h 95869"/>
                <a:gd name="connsiteX2" fmla="*/ 0 w 61301"/>
                <a:gd name="connsiteY2" fmla="*/ 56926 h 95869"/>
                <a:gd name="connsiteX3" fmla="*/ 8767 w 61301"/>
                <a:gd name="connsiteY3" fmla="*/ 47665 h 95869"/>
                <a:gd name="connsiteX4" fmla="*/ 33503 w 61301"/>
                <a:gd name="connsiteY4" fmla="*/ 43915 h 95869"/>
                <a:gd name="connsiteX5" fmla="*/ 37332 w 61301"/>
                <a:gd name="connsiteY5" fmla="*/ 15448 h 95869"/>
                <a:gd name="connsiteX6" fmla="*/ 51086 w 61301"/>
                <a:gd name="connsiteY6" fmla="*/ 107 h 95869"/>
                <a:gd name="connsiteX7" fmla="*/ 60406 w 61301"/>
                <a:gd name="connsiteY7" fmla="*/ 16755 h 95869"/>
                <a:gd name="connsiteX8" fmla="*/ 57736 w 61301"/>
                <a:gd name="connsiteY8" fmla="*/ 81244 h 95869"/>
                <a:gd name="connsiteX9" fmla="*/ 46199 w 61301"/>
                <a:gd name="connsiteY9" fmla="*/ 95676 h 95869"/>
                <a:gd name="connsiteX10" fmla="*/ 36828 w 61301"/>
                <a:gd name="connsiteY10" fmla="*/ 81472 h 95869"/>
                <a:gd name="connsiteX11" fmla="*/ 33806 w 61301"/>
                <a:gd name="connsiteY11" fmla="*/ 67040 h 9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01" h="95869">
                  <a:moveTo>
                    <a:pt x="33856" y="66926"/>
                  </a:moveTo>
                  <a:cubicBezTo>
                    <a:pt x="24888" y="66926"/>
                    <a:pt x="17482" y="68062"/>
                    <a:pt x="10530" y="66472"/>
                  </a:cubicBezTo>
                  <a:cubicBezTo>
                    <a:pt x="6600" y="65562"/>
                    <a:pt x="3477" y="60278"/>
                    <a:pt x="0" y="56926"/>
                  </a:cubicBezTo>
                  <a:cubicBezTo>
                    <a:pt x="2922" y="53688"/>
                    <a:pt x="5391" y="48688"/>
                    <a:pt x="8767" y="47665"/>
                  </a:cubicBezTo>
                  <a:cubicBezTo>
                    <a:pt x="16324" y="45392"/>
                    <a:pt x="24384" y="45165"/>
                    <a:pt x="33503" y="43915"/>
                  </a:cubicBezTo>
                  <a:cubicBezTo>
                    <a:pt x="34762" y="34426"/>
                    <a:pt x="35720" y="24881"/>
                    <a:pt x="37332" y="15448"/>
                  </a:cubicBezTo>
                  <a:cubicBezTo>
                    <a:pt x="38793" y="7039"/>
                    <a:pt x="41564" y="-1029"/>
                    <a:pt x="51086" y="107"/>
                  </a:cubicBezTo>
                  <a:cubicBezTo>
                    <a:pt x="59751" y="1130"/>
                    <a:pt x="60356" y="9142"/>
                    <a:pt x="60406" y="16755"/>
                  </a:cubicBezTo>
                  <a:cubicBezTo>
                    <a:pt x="60607" y="38290"/>
                    <a:pt x="63480" y="59881"/>
                    <a:pt x="57736" y="81244"/>
                  </a:cubicBezTo>
                  <a:cubicBezTo>
                    <a:pt x="55721" y="88745"/>
                    <a:pt x="54109" y="97267"/>
                    <a:pt x="46199" y="95676"/>
                  </a:cubicBezTo>
                  <a:cubicBezTo>
                    <a:pt x="42370" y="94881"/>
                    <a:pt x="39347" y="86756"/>
                    <a:pt x="36828" y="81472"/>
                  </a:cubicBezTo>
                  <a:cubicBezTo>
                    <a:pt x="35216" y="78063"/>
                    <a:pt x="35115" y="73687"/>
                    <a:pt x="33806" y="670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5D59F2E-27FF-FEFC-3CAE-5A2EA55FEF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6193" y="6741635"/>
              <a:ext cx="66882" cy="89269"/>
            </a:xfrm>
            <a:custGeom>
              <a:avLst/>
              <a:gdLst>
                <a:gd name="connsiteX0" fmla="*/ 0 w 66882"/>
                <a:gd name="connsiteY0" fmla="*/ 87159 h 89269"/>
                <a:gd name="connsiteX1" fmla="*/ 10831 w 66882"/>
                <a:gd name="connsiteY1" fmla="*/ 0 h 89269"/>
                <a:gd name="connsiteX2" fmla="*/ 24485 w 66882"/>
                <a:gd name="connsiteY2" fmla="*/ 41932 h 89269"/>
                <a:gd name="connsiteX3" fmla="*/ 64033 w 66882"/>
                <a:gd name="connsiteY3" fmla="*/ 55852 h 89269"/>
                <a:gd name="connsiteX4" fmla="*/ 61967 w 66882"/>
                <a:gd name="connsiteY4" fmla="*/ 78466 h 89269"/>
                <a:gd name="connsiteX5" fmla="*/ 34964 w 66882"/>
                <a:gd name="connsiteY5" fmla="*/ 81364 h 89269"/>
                <a:gd name="connsiteX6" fmla="*/ 46702 w 66882"/>
                <a:gd name="connsiteY6" fmla="*/ 60739 h 89269"/>
                <a:gd name="connsiteX7" fmla="*/ 34762 w 66882"/>
                <a:gd name="connsiteY7" fmla="*/ 60000 h 89269"/>
                <a:gd name="connsiteX8" fmla="*/ 21562 w 66882"/>
                <a:gd name="connsiteY8" fmla="*/ 79489 h 89269"/>
                <a:gd name="connsiteX9" fmla="*/ 0 w 66882"/>
                <a:gd name="connsiteY9" fmla="*/ 87159 h 8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882" h="89269">
                  <a:moveTo>
                    <a:pt x="0" y="87159"/>
                  </a:moveTo>
                  <a:cubicBezTo>
                    <a:pt x="1713" y="58239"/>
                    <a:pt x="2972" y="29716"/>
                    <a:pt x="10831" y="0"/>
                  </a:cubicBezTo>
                  <a:cubicBezTo>
                    <a:pt x="29573" y="10853"/>
                    <a:pt x="18993" y="28693"/>
                    <a:pt x="24485" y="41932"/>
                  </a:cubicBezTo>
                  <a:cubicBezTo>
                    <a:pt x="40153" y="36477"/>
                    <a:pt x="54561" y="38011"/>
                    <a:pt x="64033" y="55852"/>
                  </a:cubicBezTo>
                  <a:cubicBezTo>
                    <a:pt x="68214" y="63807"/>
                    <a:pt x="68013" y="72046"/>
                    <a:pt x="61967" y="78466"/>
                  </a:cubicBezTo>
                  <a:cubicBezTo>
                    <a:pt x="54612" y="86307"/>
                    <a:pt x="46047" y="88978"/>
                    <a:pt x="34964" y="81364"/>
                  </a:cubicBezTo>
                  <a:cubicBezTo>
                    <a:pt x="38742" y="74717"/>
                    <a:pt x="41966" y="69092"/>
                    <a:pt x="46702" y="60739"/>
                  </a:cubicBezTo>
                  <a:cubicBezTo>
                    <a:pt x="41362" y="60284"/>
                    <a:pt x="36374" y="58239"/>
                    <a:pt x="34762" y="60000"/>
                  </a:cubicBezTo>
                  <a:cubicBezTo>
                    <a:pt x="29673" y="65739"/>
                    <a:pt x="25845" y="72841"/>
                    <a:pt x="21562" y="79489"/>
                  </a:cubicBezTo>
                  <a:cubicBezTo>
                    <a:pt x="17078" y="86421"/>
                    <a:pt x="12393" y="92671"/>
                    <a:pt x="0" y="87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1C857940-AD12-6B71-99C6-34B01A0413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09324" y="6277651"/>
              <a:ext cx="34414" cy="152784"/>
            </a:xfrm>
            <a:custGeom>
              <a:avLst/>
              <a:gdLst>
                <a:gd name="connsiteX0" fmla="*/ 34414 w 34414"/>
                <a:gd name="connsiteY0" fmla="*/ 345 h 152784"/>
                <a:gd name="connsiteX1" fmla="*/ 33357 w 34414"/>
                <a:gd name="connsiteY1" fmla="*/ 150118 h 152784"/>
                <a:gd name="connsiteX2" fmla="*/ 14766 w 34414"/>
                <a:gd name="connsiteY2" fmla="*/ 145743 h 152784"/>
                <a:gd name="connsiteX3" fmla="*/ 3733 w 34414"/>
                <a:gd name="connsiteY3" fmla="*/ 122107 h 152784"/>
                <a:gd name="connsiteX4" fmla="*/ 11743 w 34414"/>
                <a:gd name="connsiteY4" fmla="*/ 17845 h 152784"/>
                <a:gd name="connsiteX5" fmla="*/ 34414 w 34414"/>
                <a:gd name="connsiteY5" fmla="*/ 345 h 15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414" h="152784">
                  <a:moveTo>
                    <a:pt x="34414" y="345"/>
                  </a:moveTo>
                  <a:cubicBezTo>
                    <a:pt x="22575" y="51254"/>
                    <a:pt x="12449" y="100970"/>
                    <a:pt x="33357" y="150118"/>
                  </a:cubicBezTo>
                  <a:cubicBezTo>
                    <a:pt x="24540" y="155800"/>
                    <a:pt x="18595" y="151482"/>
                    <a:pt x="14766" y="145743"/>
                  </a:cubicBezTo>
                  <a:cubicBezTo>
                    <a:pt x="10031" y="138698"/>
                    <a:pt x="5446" y="130516"/>
                    <a:pt x="3733" y="122107"/>
                  </a:cubicBezTo>
                  <a:cubicBezTo>
                    <a:pt x="-3421" y="86538"/>
                    <a:pt x="-45" y="51595"/>
                    <a:pt x="11743" y="17845"/>
                  </a:cubicBezTo>
                  <a:cubicBezTo>
                    <a:pt x="15069" y="8413"/>
                    <a:pt x="18998" y="-2042"/>
                    <a:pt x="34414" y="3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19D0DBA-E2A8-0089-36DB-F6E6F89C92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6991" y="3899116"/>
              <a:ext cx="75752" cy="69266"/>
            </a:xfrm>
            <a:custGeom>
              <a:avLst/>
              <a:gdLst>
                <a:gd name="connsiteX0" fmla="*/ 6550 w 75752"/>
                <a:gd name="connsiteY0" fmla="*/ 0 h 69266"/>
                <a:gd name="connsiteX1" fmla="*/ 17684 w 75752"/>
                <a:gd name="connsiteY1" fmla="*/ 31307 h 69266"/>
                <a:gd name="connsiteX2" fmla="*/ 52296 w 75752"/>
                <a:gd name="connsiteY2" fmla="*/ 37955 h 69266"/>
                <a:gd name="connsiteX3" fmla="*/ 65143 w 75752"/>
                <a:gd name="connsiteY3" fmla="*/ 15170 h 69266"/>
                <a:gd name="connsiteX4" fmla="*/ 71289 w 75752"/>
                <a:gd name="connsiteY4" fmla="*/ 62444 h 69266"/>
                <a:gd name="connsiteX5" fmla="*/ 32748 w 75752"/>
                <a:gd name="connsiteY5" fmla="*/ 56080 h 69266"/>
                <a:gd name="connsiteX6" fmla="*/ 28818 w 75752"/>
                <a:gd name="connsiteY6" fmla="*/ 57443 h 69266"/>
                <a:gd name="connsiteX7" fmla="*/ 11286 w 75752"/>
                <a:gd name="connsiteY7" fmla="*/ 68580 h 69266"/>
                <a:gd name="connsiteX8" fmla="*/ 1411 w 75752"/>
                <a:gd name="connsiteY8" fmla="*/ 46534 h 69266"/>
                <a:gd name="connsiteX9" fmla="*/ 6550 w 75752"/>
                <a:gd name="connsiteY9" fmla="*/ 57 h 6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752" h="69266">
                  <a:moveTo>
                    <a:pt x="6550" y="0"/>
                  </a:moveTo>
                  <a:cubicBezTo>
                    <a:pt x="21715" y="7841"/>
                    <a:pt x="14410" y="22955"/>
                    <a:pt x="17684" y="31307"/>
                  </a:cubicBezTo>
                  <a:cubicBezTo>
                    <a:pt x="29574" y="33580"/>
                    <a:pt x="40405" y="35682"/>
                    <a:pt x="52296" y="37955"/>
                  </a:cubicBezTo>
                  <a:cubicBezTo>
                    <a:pt x="55923" y="31534"/>
                    <a:pt x="60406" y="23523"/>
                    <a:pt x="65143" y="15170"/>
                  </a:cubicBezTo>
                  <a:cubicBezTo>
                    <a:pt x="76579" y="28466"/>
                    <a:pt x="78997" y="51137"/>
                    <a:pt x="71289" y="62444"/>
                  </a:cubicBezTo>
                  <a:cubicBezTo>
                    <a:pt x="64033" y="73069"/>
                    <a:pt x="54714" y="71535"/>
                    <a:pt x="32748" y="56080"/>
                  </a:cubicBezTo>
                  <a:cubicBezTo>
                    <a:pt x="31438" y="56535"/>
                    <a:pt x="29978" y="56705"/>
                    <a:pt x="28818" y="57443"/>
                  </a:cubicBezTo>
                  <a:cubicBezTo>
                    <a:pt x="22924" y="61364"/>
                    <a:pt x="16677" y="69262"/>
                    <a:pt x="11286" y="68580"/>
                  </a:cubicBezTo>
                  <a:cubicBezTo>
                    <a:pt x="1411" y="67330"/>
                    <a:pt x="2570" y="55057"/>
                    <a:pt x="1411" y="46534"/>
                  </a:cubicBezTo>
                  <a:cubicBezTo>
                    <a:pt x="-1410" y="25455"/>
                    <a:pt x="-151" y="15398"/>
                    <a:pt x="655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06E39720-565B-2650-0C47-2B322EAC45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64411" y="158253"/>
              <a:ext cx="73405" cy="80729"/>
            </a:xfrm>
            <a:custGeom>
              <a:avLst/>
              <a:gdLst>
                <a:gd name="connsiteX0" fmla="*/ 15468 w 73405"/>
                <a:gd name="connsiteY0" fmla="*/ 76919 h 80729"/>
                <a:gd name="connsiteX1" fmla="*/ 21565 w 73405"/>
                <a:gd name="connsiteY1" fmla="*/ 51350 h 80729"/>
                <a:gd name="connsiteX2" fmla="*/ 1664 w 73405"/>
                <a:gd name="connsiteY2" fmla="*/ 18396 h 80729"/>
                <a:gd name="connsiteX3" fmla="*/ 1664 w 73405"/>
                <a:gd name="connsiteY3" fmla="*/ 2941 h 80729"/>
                <a:gd name="connsiteX4" fmla="*/ 16225 w 73405"/>
                <a:gd name="connsiteY4" fmla="*/ 7145 h 80729"/>
                <a:gd name="connsiteX5" fmla="*/ 33404 w 73405"/>
                <a:gd name="connsiteY5" fmla="*/ 31123 h 80729"/>
                <a:gd name="connsiteX6" fmla="*/ 73406 w 73405"/>
                <a:gd name="connsiteY6" fmla="*/ 12998 h 80729"/>
                <a:gd name="connsiteX7" fmla="*/ 50181 w 73405"/>
                <a:gd name="connsiteY7" fmla="*/ 47657 h 80729"/>
                <a:gd name="connsiteX8" fmla="*/ 70383 w 73405"/>
                <a:gd name="connsiteY8" fmla="*/ 77260 h 80729"/>
                <a:gd name="connsiteX9" fmla="*/ 37183 w 73405"/>
                <a:gd name="connsiteY9" fmla="*/ 67657 h 80729"/>
                <a:gd name="connsiteX10" fmla="*/ 15468 w 73405"/>
                <a:gd name="connsiteY10" fmla="*/ 76919 h 8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05" h="80729">
                  <a:moveTo>
                    <a:pt x="15468" y="76919"/>
                  </a:moveTo>
                  <a:cubicBezTo>
                    <a:pt x="18391" y="64646"/>
                    <a:pt x="20054" y="57828"/>
                    <a:pt x="21565" y="51350"/>
                  </a:cubicBezTo>
                  <a:cubicBezTo>
                    <a:pt x="14663" y="40157"/>
                    <a:pt x="7358" y="29759"/>
                    <a:pt x="1664" y="18396"/>
                  </a:cubicBezTo>
                  <a:cubicBezTo>
                    <a:pt x="-401" y="14361"/>
                    <a:pt x="-703" y="5839"/>
                    <a:pt x="1664" y="2941"/>
                  </a:cubicBezTo>
                  <a:cubicBezTo>
                    <a:pt x="7005" y="-3593"/>
                    <a:pt x="12345" y="2089"/>
                    <a:pt x="16225" y="7145"/>
                  </a:cubicBezTo>
                  <a:cubicBezTo>
                    <a:pt x="22371" y="15100"/>
                    <a:pt x="28013" y="23509"/>
                    <a:pt x="33404" y="31123"/>
                  </a:cubicBezTo>
                  <a:cubicBezTo>
                    <a:pt x="47965" y="26521"/>
                    <a:pt x="51037" y="-2286"/>
                    <a:pt x="73406" y="12998"/>
                  </a:cubicBezTo>
                  <a:cubicBezTo>
                    <a:pt x="65345" y="24986"/>
                    <a:pt x="58041" y="35896"/>
                    <a:pt x="50181" y="47657"/>
                  </a:cubicBezTo>
                  <a:cubicBezTo>
                    <a:pt x="56731" y="57259"/>
                    <a:pt x="63129" y="66634"/>
                    <a:pt x="70383" y="77260"/>
                  </a:cubicBezTo>
                  <a:cubicBezTo>
                    <a:pt x="54313" y="87032"/>
                    <a:pt x="46805" y="73680"/>
                    <a:pt x="37183" y="67657"/>
                  </a:cubicBezTo>
                  <a:cubicBezTo>
                    <a:pt x="31440" y="70100"/>
                    <a:pt x="25645" y="72544"/>
                    <a:pt x="15468" y="76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FA323BD3-EBBE-5068-ECF7-CB8DDFEDAF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8760" y="5410433"/>
              <a:ext cx="63844" cy="88890"/>
            </a:xfrm>
            <a:custGeom>
              <a:avLst/>
              <a:gdLst>
                <a:gd name="connsiteX0" fmla="*/ 37491 w 63844"/>
                <a:gd name="connsiteY0" fmla="*/ 67557 h 88890"/>
                <a:gd name="connsiteX1" fmla="*/ 45653 w 63844"/>
                <a:gd name="connsiteY1" fmla="*/ 35228 h 88890"/>
                <a:gd name="connsiteX2" fmla="*/ 55377 w 63844"/>
                <a:gd name="connsiteY2" fmla="*/ 4830 h 88890"/>
                <a:gd name="connsiteX3" fmla="*/ 60464 w 63844"/>
                <a:gd name="connsiteY3" fmla="*/ 6875 h 88890"/>
                <a:gd name="connsiteX4" fmla="*/ 52555 w 63844"/>
                <a:gd name="connsiteY4" fmla="*/ 78978 h 88890"/>
                <a:gd name="connsiteX5" fmla="*/ 17087 w 63844"/>
                <a:gd name="connsiteY5" fmla="*/ 77614 h 88890"/>
                <a:gd name="connsiteX6" fmla="*/ 8 w 63844"/>
                <a:gd name="connsiteY6" fmla="*/ 9602 h 88890"/>
                <a:gd name="connsiteX7" fmla="*/ 5197 w 63844"/>
                <a:gd name="connsiteY7" fmla="*/ 0 h 88890"/>
                <a:gd name="connsiteX8" fmla="*/ 14417 w 63844"/>
                <a:gd name="connsiteY8" fmla="*/ 7955 h 88890"/>
                <a:gd name="connsiteX9" fmla="*/ 23133 w 63844"/>
                <a:gd name="connsiteY9" fmla="*/ 38409 h 88890"/>
                <a:gd name="connsiteX10" fmla="*/ 33108 w 63844"/>
                <a:gd name="connsiteY10" fmla="*/ 67500 h 88890"/>
                <a:gd name="connsiteX11" fmla="*/ 37491 w 63844"/>
                <a:gd name="connsiteY11" fmla="*/ 67500 h 8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44" h="88890">
                  <a:moveTo>
                    <a:pt x="37491" y="67557"/>
                  </a:moveTo>
                  <a:cubicBezTo>
                    <a:pt x="40212" y="56762"/>
                    <a:pt x="42630" y="45909"/>
                    <a:pt x="45653" y="35228"/>
                  </a:cubicBezTo>
                  <a:cubicBezTo>
                    <a:pt x="48575" y="24887"/>
                    <a:pt x="52152" y="14773"/>
                    <a:pt x="55377" y="4830"/>
                  </a:cubicBezTo>
                  <a:cubicBezTo>
                    <a:pt x="59155" y="6307"/>
                    <a:pt x="60263" y="6364"/>
                    <a:pt x="60464" y="6875"/>
                  </a:cubicBezTo>
                  <a:cubicBezTo>
                    <a:pt x="67518" y="24091"/>
                    <a:pt x="62883" y="65910"/>
                    <a:pt x="52555" y="78978"/>
                  </a:cubicBezTo>
                  <a:cubicBezTo>
                    <a:pt x="42026" y="92330"/>
                    <a:pt x="25551" y="92501"/>
                    <a:pt x="17087" y="77614"/>
                  </a:cubicBezTo>
                  <a:cubicBezTo>
                    <a:pt x="5450" y="57159"/>
                    <a:pt x="1469" y="33523"/>
                    <a:pt x="8" y="9602"/>
                  </a:cubicBezTo>
                  <a:cubicBezTo>
                    <a:pt x="-193" y="6534"/>
                    <a:pt x="3384" y="3239"/>
                    <a:pt x="5197" y="0"/>
                  </a:cubicBezTo>
                  <a:cubicBezTo>
                    <a:pt x="8371" y="2614"/>
                    <a:pt x="13107" y="4489"/>
                    <a:pt x="14417" y="7955"/>
                  </a:cubicBezTo>
                  <a:cubicBezTo>
                    <a:pt x="18045" y="17784"/>
                    <a:pt x="20010" y="28352"/>
                    <a:pt x="23133" y="38409"/>
                  </a:cubicBezTo>
                  <a:cubicBezTo>
                    <a:pt x="26156" y="48239"/>
                    <a:pt x="29733" y="57785"/>
                    <a:pt x="33108" y="67500"/>
                  </a:cubicBezTo>
                  <a:cubicBezTo>
                    <a:pt x="34569" y="67500"/>
                    <a:pt x="36030" y="67500"/>
                    <a:pt x="37491" y="6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E43CF6D-E08C-60F7-85E1-B9D531EB0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196" y="3621137"/>
              <a:ext cx="73459" cy="91854"/>
            </a:xfrm>
            <a:custGeom>
              <a:avLst/>
              <a:gdLst>
                <a:gd name="connsiteX0" fmla="*/ 0 w 73459"/>
                <a:gd name="connsiteY0" fmla="*/ 19455 h 91854"/>
                <a:gd name="connsiteX1" fmla="*/ 24485 w 73459"/>
                <a:gd name="connsiteY1" fmla="*/ 193 h 91854"/>
                <a:gd name="connsiteX2" fmla="*/ 50683 w 73459"/>
                <a:gd name="connsiteY2" fmla="*/ 17920 h 91854"/>
                <a:gd name="connsiteX3" fmla="*/ 63731 w 73459"/>
                <a:gd name="connsiteY3" fmla="*/ 39000 h 91854"/>
                <a:gd name="connsiteX4" fmla="*/ 67510 w 73459"/>
                <a:gd name="connsiteY4" fmla="*/ 78489 h 91854"/>
                <a:gd name="connsiteX5" fmla="*/ 25845 w 73459"/>
                <a:gd name="connsiteY5" fmla="*/ 87182 h 91854"/>
                <a:gd name="connsiteX6" fmla="*/ 39901 w 73459"/>
                <a:gd name="connsiteY6" fmla="*/ 72126 h 91854"/>
                <a:gd name="connsiteX7" fmla="*/ 35921 w 73459"/>
                <a:gd name="connsiteY7" fmla="*/ 48319 h 91854"/>
                <a:gd name="connsiteX8" fmla="*/ 29372 w 73459"/>
                <a:gd name="connsiteY8" fmla="*/ 44455 h 91854"/>
                <a:gd name="connsiteX9" fmla="*/ 29372 w 73459"/>
                <a:gd name="connsiteY9" fmla="*/ 21103 h 91854"/>
                <a:gd name="connsiteX10" fmla="*/ 14107 w 73459"/>
                <a:gd name="connsiteY10" fmla="*/ 21103 h 91854"/>
                <a:gd name="connsiteX11" fmla="*/ 50 w 73459"/>
                <a:gd name="connsiteY11" fmla="*/ 19512 h 9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459" h="91854">
                  <a:moveTo>
                    <a:pt x="0" y="19455"/>
                  </a:moveTo>
                  <a:cubicBezTo>
                    <a:pt x="4182" y="1330"/>
                    <a:pt x="13603" y="-773"/>
                    <a:pt x="24485" y="193"/>
                  </a:cubicBezTo>
                  <a:cubicBezTo>
                    <a:pt x="35820" y="1216"/>
                    <a:pt x="47357" y="4114"/>
                    <a:pt x="50683" y="17920"/>
                  </a:cubicBezTo>
                  <a:cubicBezTo>
                    <a:pt x="52950" y="27523"/>
                    <a:pt x="57635" y="32864"/>
                    <a:pt x="63731" y="39000"/>
                  </a:cubicBezTo>
                  <a:cubicBezTo>
                    <a:pt x="75570" y="50989"/>
                    <a:pt x="76326" y="66046"/>
                    <a:pt x="67510" y="78489"/>
                  </a:cubicBezTo>
                  <a:cubicBezTo>
                    <a:pt x="58088" y="91728"/>
                    <a:pt x="40858" y="96103"/>
                    <a:pt x="25845" y="87182"/>
                  </a:cubicBezTo>
                  <a:cubicBezTo>
                    <a:pt x="30883" y="81728"/>
                    <a:pt x="35266" y="76728"/>
                    <a:pt x="39901" y="72126"/>
                  </a:cubicBezTo>
                  <a:cubicBezTo>
                    <a:pt x="52749" y="59341"/>
                    <a:pt x="52094" y="55250"/>
                    <a:pt x="35921" y="48319"/>
                  </a:cubicBezTo>
                  <a:cubicBezTo>
                    <a:pt x="33956" y="47466"/>
                    <a:pt x="32143" y="46103"/>
                    <a:pt x="29372" y="44455"/>
                  </a:cubicBezTo>
                  <a:lnTo>
                    <a:pt x="29372" y="21103"/>
                  </a:lnTo>
                  <a:cubicBezTo>
                    <a:pt x="23729" y="21103"/>
                    <a:pt x="18943" y="21273"/>
                    <a:pt x="14107" y="21103"/>
                  </a:cubicBezTo>
                  <a:cubicBezTo>
                    <a:pt x="10026" y="20875"/>
                    <a:pt x="5945" y="20193"/>
                    <a:pt x="50" y="19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31302D1-BDE6-B002-DB42-FC3A203E9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7619" y="5182587"/>
              <a:ext cx="60273" cy="90660"/>
            </a:xfrm>
            <a:custGeom>
              <a:avLst/>
              <a:gdLst>
                <a:gd name="connsiteX0" fmla="*/ 52567 w 60273"/>
                <a:gd name="connsiteY0" fmla="*/ 85402 h 90660"/>
                <a:gd name="connsiteX1" fmla="*/ 27125 w 60273"/>
                <a:gd name="connsiteY1" fmla="*/ 85402 h 90660"/>
                <a:gd name="connsiteX2" fmla="*/ 25866 w 60273"/>
                <a:gd name="connsiteY2" fmla="*/ 55686 h 90660"/>
                <a:gd name="connsiteX3" fmla="*/ 38813 w 60273"/>
                <a:gd name="connsiteY3" fmla="*/ 25117 h 90660"/>
                <a:gd name="connsiteX4" fmla="*/ 35539 w 60273"/>
                <a:gd name="connsiteY4" fmla="*/ 21084 h 90660"/>
                <a:gd name="connsiteX5" fmla="*/ 625 w 60273"/>
                <a:gd name="connsiteY5" fmla="*/ 45629 h 90660"/>
                <a:gd name="connsiteX6" fmla="*/ 877 w 60273"/>
                <a:gd name="connsiteY6" fmla="*/ 27617 h 90660"/>
                <a:gd name="connsiteX7" fmla="*/ 33977 w 60273"/>
                <a:gd name="connsiteY7" fmla="*/ 970 h 90660"/>
                <a:gd name="connsiteX8" fmla="*/ 59771 w 60273"/>
                <a:gd name="connsiteY8" fmla="*/ 28413 h 90660"/>
                <a:gd name="connsiteX9" fmla="*/ 53071 w 60273"/>
                <a:gd name="connsiteY9" fmla="*/ 51822 h 90660"/>
                <a:gd name="connsiteX10" fmla="*/ 52567 w 60273"/>
                <a:gd name="connsiteY10" fmla="*/ 85459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273" h="90660">
                  <a:moveTo>
                    <a:pt x="52567" y="85402"/>
                  </a:moveTo>
                  <a:cubicBezTo>
                    <a:pt x="43045" y="91595"/>
                    <a:pt x="34329" y="93186"/>
                    <a:pt x="27125" y="85402"/>
                  </a:cubicBezTo>
                  <a:cubicBezTo>
                    <a:pt x="19064" y="76652"/>
                    <a:pt x="21432" y="65913"/>
                    <a:pt x="25866" y="55686"/>
                  </a:cubicBezTo>
                  <a:cubicBezTo>
                    <a:pt x="30249" y="45572"/>
                    <a:pt x="34480" y="35288"/>
                    <a:pt x="38813" y="25117"/>
                  </a:cubicBezTo>
                  <a:cubicBezTo>
                    <a:pt x="37705" y="23754"/>
                    <a:pt x="36647" y="22390"/>
                    <a:pt x="35539" y="21084"/>
                  </a:cubicBezTo>
                  <a:cubicBezTo>
                    <a:pt x="24858" y="28583"/>
                    <a:pt x="14228" y="36083"/>
                    <a:pt x="625" y="45629"/>
                  </a:cubicBezTo>
                  <a:cubicBezTo>
                    <a:pt x="625" y="36254"/>
                    <a:pt x="-937" y="30629"/>
                    <a:pt x="877" y="27617"/>
                  </a:cubicBezTo>
                  <a:cubicBezTo>
                    <a:pt x="8888" y="14322"/>
                    <a:pt x="19921" y="4663"/>
                    <a:pt x="33977" y="970"/>
                  </a:cubicBezTo>
                  <a:cubicBezTo>
                    <a:pt x="51509" y="-3633"/>
                    <a:pt x="62845" y="8583"/>
                    <a:pt x="59771" y="28413"/>
                  </a:cubicBezTo>
                  <a:cubicBezTo>
                    <a:pt x="58512" y="36424"/>
                    <a:pt x="55641" y="44152"/>
                    <a:pt x="53071" y="51822"/>
                  </a:cubicBezTo>
                  <a:cubicBezTo>
                    <a:pt x="47630" y="67959"/>
                    <a:pt x="47529" y="67902"/>
                    <a:pt x="52567" y="854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860DCD9-DA3E-9A9A-9E69-488CF0AA6D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0336" y="680822"/>
              <a:ext cx="60137" cy="93025"/>
            </a:xfrm>
            <a:custGeom>
              <a:avLst/>
              <a:gdLst>
                <a:gd name="connsiteX0" fmla="*/ 32378 w 60137"/>
                <a:gd name="connsiteY0" fmla="*/ 17420 h 93025"/>
                <a:gd name="connsiteX1" fmla="*/ 3208 w 60137"/>
                <a:gd name="connsiteY1" fmla="*/ 37705 h 93025"/>
                <a:gd name="connsiteX2" fmla="*/ 236 w 60137"/>
                <a:gd name="connsiteY2" fmla="*/ 22364 h 93025"/>
                <a:gd name="connsiteX3" fmla="*/ 39986 w 60137"/>
                <a:gd name="connsiteY3" fmla="*/ 1341 h 93025"/>
                <a:gd name="connsiteX4" fmla="*/ 54042 w 60137"/>
                <a:gd name="connsiteY4" fmla="*/ 41398 h 93025"/>
                <a:gd name="connsiteX5" fmla="*/ 41195 w 60137"/>
                <a:gd name="connsiteY5" fmla="*/ 70318 h 93025"/>
                <a:gd name="connsiteX6" fmla="*/ 56662 w 60137"/>
                <a:gd name="connsiteY6" fmla="*/ 78330 h 93025"/>
                <a:gd name="connsiteX7" fmla="*/ 60138 w 60137"/>
                <a:gd name="connsiteY7" fmla="*/ 83955 h 93025"/>
                <a:gd name="connsiteX8" fmla="*/ 51725 w 60137"/>
                <a:gd name="connsiteY8" fmla="*/ 86796 h 93025"/>
                <a:gd name="connsiteX9" fmla="*/ 19380 w 60137"/>
                <a:gd name="connsiteY9" fmla="*/ 86398 h 93025"/>
                <a:gd name="connsiteX10" fmla="*/ 25326 w 60137"/>
                <a:gd name="connsiteY10" fmla="*/ 51114 h 93025"/>
                <a:gd name="connsiteX11" fmla="*/ 32378 w 60137"/>
                <a:gd name="connsiteY11" fmla="*/ 17364 h 9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37" h="93025">
                  <a:moveTo>
                    <a:pt x="32378" y="17420"/>
                  </a:moveTo>
                  <a:cubicBezTo>
                    <a:pt x="22000" y="24636"/>
                    <a:pt x="13738" y="30432"/>
                    <a:pt x="3208" y="37705"/>
                  </a:cubicBezTo>
                  <a:cubicBezTo>
                    <a:pt x="1948" y="31909"/>
                    <a:pt x="-823" y="26511"/>
                    <a:pt x="236" y="22364"/>
                  </a:cubicBezTo>
                  <a:cubicBezTo>
                    <a:pt x="4065" y="7079"/>
                    <a:pt x="26030" y="-3943"/>
                    <a:pt x="39986" y="1341"/>
                  </a:cubicBezTo>
                  <a:cubicBezTo>
                    <a:pt x="55100" y="7079"/>
                    <a:pt x="60743" y="22250"/>
                    <a:pt x="54042" y="41398"/>
                  </a:cubicBezTo>
                  <a:cubicBezTo>
                    <a:pt x="50616" y="51227"/>
                    <a:pt x="45679" y="60318"/>
                    <a:pt x="41195" y="70318"/>
                  </a:cubicBezTo>
                  <a:cubicBezTo>
                    <a:pt x="46485" y="73046"/>
                    <a:pt x="51573" y="75716"/>
                    <a:pt x="56662" y="78330"/>
                  </a:cubicBezTo>
                  <a:cubicBezTo>
                    <a:pt x="57820" y="80205"/>
                    <a:pt x="58979" y="82080"/>
                    <a:pt x="60138" y="83955"/>
                  </a:cubicBezTo>
                  <a:cubicBezTo>
                    <a:pt x="57316" y="84864"/>
                    <a:pt x="54395" y="85489"/>
                    <a:pt x="51725" y="86796"/>
                  </a:cubicBezTo>
                  <a:cubicBezTo>
                    <a:pt x="40791" y="91966"/>
                    <a:pt x="28348" y="97932"/>
                    <a:pt x="19380" y="86398"/>
                  </a:cubicBezTo>
                  <a:cubicBezTo>
                    <a:pt x="9808" y="74068"/>
                    <a:pt x="18423" y="62080"/>
                    <a:pt x="25326" y="51114"/>
                  </a:cubicBezTo>
                  <a:cubicBezTo>
                    <a:pt x="30616" y="42705"/>
                    <a:pt x="37517" y="34523"/>
                    <a:pt x="32378" y="1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3326297-B9ED-96D0-D479-4DA0F0B878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2499" y="2433061"/>
              <a:ext cx="54471" cy="138945"/>
            </a:xfrm>
            <a:custGeom>
              <a:avLst/>
              <a:gdLst>
                <a:gd name="connsiteX0" fmla="*/ 0 w 54471"/>
                <a:gd name="connsiteY0" fmla="*/ 12409 h 138945"/>
                <a:gd name="connsiteX1" fmla="*/ 36173 w 54471"/>
                <a:gd name="connsiteY1" fmla="*/ 10477 h 138945"/>
                <a:gd name="connsiteX2" fmla="*/ 52445 w 54471"/>
                <a:gd name="connsiteY2" fmla="*/ 52751 h 138945"/>
                <a:gd name="connsiteX3" fmla="*/ 46904 w 54471"/>
                <a:gd name="connsiteY3" fmla="*/ 120705 h 138945"/>
                <a:gd name="connsiteX4" fmla="*/ 26097 w 54471"/>
                <a:gd name="connsiteY4" fmla="*/ 138944 h 138945"/>
                <a:gd name="connsiteX5" fmla="*/ 28515 w 54471"/>
                <a:gd name="connsiteY5" fmla="*/ 112637 h 138945"/>
                <a:gd name="connsiteX6" fmla="*/ 32092 w 54471"/>
                <a:gd name="connsiteY6" fmla="*/ 61273 h 138945"/>
                <a:gd name="connsiteX7" fmla="*/ 0 w 54471"/>
                <a:gd name="connsiteY7" fmla="*/ 12353 h 13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1" h="138945">
                  <a:moveTo>
                    <a:pt x="0" y="12409"/>
                  </a:moveTo>
                  <a:cubicBezTo>
                    <a:pt x="15769" y="-3386"/>
                    <a:pt x="26752" y="-4182"/>
                    <a:pt x="36173" y="10477"/>
                  </a:cubicBezTo>
                  <a:cubicBezTo>
                    <a:pt x="43982" y="22693"/>
                    <a:pt x="49624" y="37921"/>
                    <a:pt x="52445" y="52751"/>
                  </a:cubicBezTo>
                  <a:cubicBezTo>
                    <a:pt x="56779" y="75535"/>
                    <a:pt x="53806" y="98603"/>
                    <a:pt x="46904" y="120705"/>
                  </a:cubicBezTo>
                  <a:cubicBezTo>
                    <a:pt x="43931" y="130137"/>
                    <a:pt x="40505" y="139058"/>
                    <a:pt x="26097" y="138944"/>
                  </a:cubicBezTo>
                  <a:cubicBezTo>
                    <a:pt x="26953" y="129342"/>
                    <a:pt x="27810" y="121046"/>
                    <a:pt x="28515" y="112637"/>
                  </a:cubicBezTo>
                  <a:cubicBezTo>
                    <a:pt x="29926" y="95535"/>
                    <a:pt x="33099" y="78205"/>
                    <a:pt x="32092" y="61273"/>
                  </a:cubicBezTo>
                  <a:cubicBezTo>
                    <a:pt x="30782" y="39853"/>
                    <a:pt x="27407" y="17693"/>
                    <a:pt x="0" y="123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10505EF-86B8-2001-7115-9370ABEE37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8699" y="2468434"/>
              <a:ext cx="45904" cy="135957"/>
            </a:xfrm>
            <a:custGeom>
              <a:avLst/>
              <a:gdLst>
                <a:gd name="connsiteX0" fmla="*/ 37390 w 45904"/>
                <a:gd name="connsiteY0" fmla="*/ 135901 h 135957"/>
                <a:gd name="connsiteX1" fmla="*/ 2326 w 45904"/>
                <a:gd name="connsiteY1" fmla="*/ 109765 h 135957"/>
                <a:gd name="connsiteX2" fmla="*/ 19203 w 45904"/>
                <a:gd name="connsiteY2" fmla="*/ 13400 h 135957"/>
                <a:gd name="connsiteX3" fmla="*/ 45905 w 45904"/>
                <a:gd name="connsiteY3" fmla="*/ 2662 h 135957"/>
                <a:gd name="connsiteX4" fmla="*/ 37390 w 45904"/>
                <a:gd name="connsiteY4" fmla="*/ 135958 h 1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4" h="135957">
                  <a:moveTo>
                    <a:pt x="37390" y="135901"/>
                  </a:moveTo>
                  <a:cubicBezTo>
                    <a:pt x="16231" y="135276"/>
                    <a:pt x="5046" y="127492"/>
                    <a:pt x="2326" y="109765"/>
                  </a:cubicBezTo>
                  <a:cubicBezTo>
                    <a:pt x="-2964" y="75560"/>
                    <a:pt x="8" y="42264"/>
                    <a:pt x="19203" y="13400"/>
                  </a:cubicBezTo>
                  <a:cubicBezTo>
                    <a:pt x="25098" y="4537"/>
                    <a:pt x="32101" y="-4668"/>
                    <a:pt x="45905" y="2662"/>
                  </a:cubicBezTo>
                  <a:cubicBezTo>
                    <a:pt x="21571" y="44821"/>
                    <a:pt x="10135" y="87776"/>
                    <a:pt x="37390" y="135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466E1046-4F11-5699-202B-4E746220B2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3225" y="5848447"/>
              <a:ext cx="24750" cy="147841"/>
            </a:xfrm>
            <a:custGeom>
              <a:avLst/>
              <a:gdLst>
                <a:gd name="connsiteX0" fmla="*/ 6201 w 24750"/>
                <a:gd name="connsiteY0" fmla="*/ 147842 h 147841"/>
                <a:gd name="connsiteX1" fmla="*/ 4 w 24750"/>
                <a:gd name="connsiteY1" fmla="*/ 124774 h 147841"/>
                <a:gd name="connsiteX2" fmla="*/ 4539 w 24750"/>
                <a:gd name="connsiteY2" fmla="*/ 14148 h 147841"/>
                <a:gd name="connsiteX3" fmla="*/ 13607 w 24750"/>
                <a:gd name="connsiteY3" fmla="*/ 0 h 147841"/>
                <a:gd name="connsiteX4" fmla="*/ 22675 w 24750"/>
                <a:gd name="connsiteY4" fmla="*/ 14262 h 147841"/>
                <a:gd name="connsiteX5" fmla="*/ 24640 w 24750"/>
                <a:gd name="connsiteY5" fmla="*/ 46080 h 147841"/>
                <a:gd name="connsiteX6" fmla="*/ 21013 w 24750"/>
                <a:gd name="connsiteY6" fmla="*/ 117330 h 147841"/>
                <a:gd name="connsiteX7" fmla="*/ 6100 w 24750"/>
                <a:gd name="connsiteY7" fmla="*/ 147785 h 14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50" h="147841">
                  <a:moveTo>
                    <a:pt x="6201" y="147842"/>
                  </a:moveTo>
                  <a:cubicBezTo>
                    <a:pt x="3682" y="138922"/>
                    <a:pt x="-147" y="131819"/>
                    <a:pt x="4" y="124774"/>
                  </a:cubicBezTo>
                  <a:cubicBezTo>
                    <a:pt x="811" y="87899"/>
                    <a:pt x="2322" y="50967"/>
                    <a:pt x="4539" y="14148"/>
                  </a:cubicBezTo>
                  <a:cubicBezTo>
                    <a:pt x="4841" y="9205"/>
                    <a:pt x="10483" y="4716"/>
                    <a:pt x="13607" y="0"/>
                  </a:cubicBezTo>
                  <a:cubicBezTo>
                    <a:pt x="16781" y="4716"/>
                    <a:pt x="21768" y="9035"/>
                    <a:pt x="22675" y="14262"/>
                  </a:cubicBezTo>
                  <a:cubicBezTo>
                    <a:pt x="24539" y="24603"/>
                    <a:pt x="24993" y="35455"/>
                    <a:pt x="24640" y="46080"/>
                  </a:cubicBezTo>
                  <a:cubicBezTo>
                    <a:pt x="23884" y="69830"/>
                    <a:pt x="22373" y="93581"/>
                    <a:pt x="21013" y="117330"/>
                  </a:cubicBezTo>
                  <a:cubicBezTo>
                    <a:pt x="20409" y="127842"/>
                    <a:pt x="21013" y="139092"/>
                    <a:pt x="6100" y="147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CA9F21F-7D38-B6CB-EF75-59F544D559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0760" y="1781968"/>
              <a:ext cx="75267" cy="69691"/>
            </a:xfrm>
            <a:custGeom>
              <a:avLst/>
              <a:gdLst>
                <a:gd name="connsiteX0" fmla="*/ 16324 w 75267"/>
                <a:gd name="connsiteY0" fmla="*/ 69635 h 69691"/>
                <a:gd name="connsiteX1" fmla="*/ 20404 w 75267"/>
                <a:gd name="connsiteY1" fmla="*/ 45999 h 69691"/>
                <a:gd name="connsiteX2" fmla="*/ 1865 w 75267"/>
                <a:gd name="connsiteY2" fmla="*/ 21510 h 69691"/>
                <a:gd name="connsiteX3" fmla="*/ 0 w 75267"/>
                <a:gd name="connsiteY3" fmla="*/ 6055 h 69691"/>
                <a:gd name="connsiteX4" fmla="*/ 13805 w 75267"/>
                <a:gd name="connsiteY4" fmla="*/ 5203 h 69691"/>
                <a:gd name="connsiteX5" fmla="*/ 37936 w 75267"/>
                <a:gd name="connsiteY5" fmla="*/ 26907 h 69691"/>
                <a:gd name="connsiteX6" fmla="*/ 56578 w 75267"/>
                <a:gd name="connsiteY6" fmla="*/ 4066 h 69691"/>
                <a:gd name="connsiteX7" fmla="*/ 71792 w 75267"/>
                <a:gd name="connsiteY7" fmla="*/ 998 h 69691"/>
                <a:gd name="connsiteX8" fmla="*/ 70583 w 75267"/>
                <a:gd name="connsiteY8" fmla="*/ 17817 h 69691"/>
                <a:gd name="connsiteX9" fmla="*/ 52648 w 75267"/>
                <a:gd name="connsiteY9" fmla="*/ 44578 h 69691"/>
                <a:gd name="connsiteX10" fmla="*/ 57988 w 75267"/>
                <a:gd name="connsiteY10" fmla="*/ 69692 h 69691"/>
                <a:gd name="connsiteX11" fmla="*/ 16274 w 75267"/>
                <a:gd name="connsiteY11" fmla="*/ 69692 h 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267" h="69691">
                  <a:moveTo>
                    <a:pt x="16324" y="69635"/>
                  </a:moveTo>
                  <a:cubicBezTo>
                    <a:pt x="17584" y="62362"/>
                    <a:pt x="18793" y="55430"/>
                    <a:pt x="20404" y="45999"/>
                  </a:cubicBezTo>
                  <a:cubicBezTo>
                    <a:pt x="14863" y="38839"/>
                    <a:pt x="7607" y="30771"/>
                    <a:pt x="1865" y="21510"/>
                  </a:cubicBezTo>
                  <a:cubicBezTo>
                    <a:pt x="-503" y="17703"/>
                    <a:pt x="504" y="11282"/>
                    <a:pt x="0" y="6055"/>
                  </a:cubicBezTo>
                  <a:cubicBezTo>
                    <a:pt x="4686" y="5600"/>
                    <a:pt x="10530" y="2987"/>
                    <a:pt x="13805" y="5203"/>
                  </a:cubicBezTo>
                  <a:cubicBezTo>
                    <a:pt x="21765" y="10601"/>
                    <a:pt x="28566" y="18214"/>
                    <a:pt x="37936" y="26907"/>
                  </a:cubicBezTo>
                  <a:cubicBezTo>
                    <a:pt x="43933" y="19294"/>
                    <a:pt x="49423" y="10544"/>
                    <a:pt x="56578" y="4066"/>
                  </a:cubicBezTo>
                  <a:cubicBezTo>
                    <a:pt x="60256" y="714"/>
                    <a:pt x="68316" y="-1331"/>
                    <a:pt x="71792" y="998"/>
                  </a:cubicBezTo>
                  <a:cubicBezTo>
                    <a:pt x="78392" y="5373"/>
                    <a:pt x="74211" y="12362"/>
                    <a:pt x="70583" y="17817"/>
                  </a:cubicBezTo>
                  <a:cubicBezTo>
                    <a:pt x="64487" y="27021"/>
                    <a:pt x="58341" y="36112"/>
                    <a:pt x="52648" y="44578"/>
                  </a:cubicBezTo>
                  <a:cubicBezTo>
                    <a:pt x="54663" y="54067"/>
                    <a:pt x="56427" y="62249"/>
                    <a:pt x="57988" y="69692"/>
                  </a:cubicBezTo>
                  <a:lnTo>
                    <a:pt x="16274" y="6969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36655BB-2E88-49C0-E2F8-C58D435E26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88702" y="1790046"/>
              <a:ext cx="69152" cy="90477"/>
            </a:xfrm>
            <a:custGeom>
              <a:avLst/>
              <a:gdLst>
                <a:gd name="connsiteX0" fmla="*/ 30058 w 69152"/>
                <a:gd name="connsiteY0" fmla="*/ 23829 h 90477"/>
                <a:gd name="connsiteX1" fmla="*/ 69153 w 69152"/>
                <a:gd name="connsiteY1" fmla="*/ 1329 h 90477"/>
                <a:gd name="connsiteX2" fmla="*/ 46482 w 69152"/>
                <a:gd name="connsiteY2" fmla="*/ 41670 h 90477"/>
                <a:gd name="connsiteX3" fmla="*/ 60840 w 69152"/>
                <a:gd name="connsiteY3" fmla="*/ 70761 h 90477"/>
                <a:gd name="connsiteX4" fmla="*/ 34088 w 69152"/>
                <a:gd name="connsiteY4" fmla="*/ 63034 h 90477"/>
                <a:gd name="connsiteX5" fmla="*/ 8596 w 69152"/>
                <a:gd name="connsiteY5" fmla="*/ 90477 h 90477"/>
                <a:gd name="connsiteX6" fmla="*/ 17715 w 69152"/>
                <a:gd name="connsiteY6" fmla="*/ 44284 h 90477"/>
                <a:gd name="connsiteX7" fmla="*/ 5825 w 69152"/>
                <a:gd name="connsiteY7" fmla="*/ 25875 h 90477"/>
                <a:gd name="connsiteX8" fmla="*/ 4012 w 69152"/>
                <a:gd name="connsiteY8" fmla="*/ 4340 h 90477"/>
                <a:gd name="connsiteX9" fmla="*/ 20284 w 69152"/>
                <a:gd name="connsiteY9" fmla="*/ 11840 h 90477"/>
                <a:gd name="connsiteX10" fmla="*/ 30058 w 69152"/>
                <a:gd name="connsiteY10" fmla="*/ 23886 h 9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152" h="90477">
                  <a:moveTo>
                    <a:pt x="30058" y="23829"/>
                  </a:moveTo>
                  <a:cubicBezTo>
                    <a:pt x="44013" y="18772"/>
                    <a:pt x="46936" y="-5944"/>
                    <a:pt x="69153" y="1329"/>
                  </a:cubicBezTo>
                  <a:cubicBezTo>
                    <a:pt x="61092" y="15647"/>
                    <a:pt x="53938" y="28431"/>
                    <a:pt x="46482" y="41670"/>
                  </a:cubicBezTo>
                  <a:cubicBezTo>
                    <a:pt x="50411" y="49568"/>
                    <a:pt x="54442" y="57750"/>
                    <a:pt x="60840" y="70761"/>
                  </a:cubicBezTo>
                  <a:cubicBezTo>
                    <a:pt x="48800" y="67295"/>
                    <a:pt x="41444" y="65136"/>
                    <a:pt x="34088" y="63034"/>
                  </a:cubicBezTo>
                  <a:cubicBezTo>
                    <a:pt x="26078" y="71670"/>
                    <a:pt x="18017" y="80307"/>
                    <a:pt x="8596" y="90477"/>
                  </a:cubicBezTo>
                  <a:cubicBezTo>
                    <a:pt x="-2840" y="68886"/>
                    <a:pt x="13584" y="59454"/>
                    <a:pt x="17715" y="44284"/>
                  </a:cubicBezTo>
                  <a:cubicBezTo>
                    <a:pt x="14238" y="38943"/>
                    <a:pt x="9805" y="32579"/>
                    <a:pt x="5825" y="25875"/>
                  </a:cubicBezTo>
                  <a:cubicBezTo>
                    <a:pt x="1794" y="19113"/>
                    <a:pt x="-3999" y="10931"/>
                    <a:pt x="4012" y="4340"/>
                  </a:cubicBezTo>
                  <a:cubicBezTo>
                    <a:pt x="10762" y="-1285"/>
                    <a:pt x="15901" y="6045"/>
                    <a:pt x="20284" y="11840"/>
                  </a:cubicBezTo>
                  <a:cubicBezTo>
                    <a:pt x="23509" y="16102"/>
                    <a:pt x="26985" y="20136"/>
                    <a:pt x="30058" y="238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4B4E145-62CB-4FBB-DB0A-9808828C6A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15968" y="4015253"/>
              <a:ext cx="20238" cy="155057"/>
            </a:xfrm>
            <a:custGeom>
              <a:avLst/>
              <a:gdLst>
                <a:gd name="connsiteX0" fmla="*/ 12779 w 20238"/>
                <a:gd name="connsiteY0" fmla="*/ 0 h 155057"/>
                <a:gd name="connsiteX1" fmla="*/ 20135 w 20238"/>
                <a:gd name="connsiteY1" fmla="*/ 17159 h 155057"/>
                <a:gd name="connsiteX2" fmla="*/ 19480 w 20238"/>
                <a:gd name="connsiteY2" fmla="*/ 144603 h 155057"/>
                <a:gd name="connsiteX3" fmla="*/ 11671 w 20238"/>
                <a:gd name="connsiteY3" fmla="*/ 155058 h 155057"/>
                <a:gd name="connsiteX4" fmla="*/ 12779 w 20238"/>
                <a:gd name="connsiteY4" fmla="*/ 0 h 1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8" h="155057">
                  <a:moveTo>
                    <a:pt x="12779" y="0"/>
                  </a:moveTo>
                  <a:cubicBezTo>
                    <a:pt x="16306" y="7898"/>
                    <a:pt x="20135" y="12500"/>
                    <a:pt x="20135" y="17159"/>
                  </a:cubicBezTo>
                  <a:cubicBezTo>
                    <a:pt x="20386" y="59659"/>
                    <a:pt x="20185" y="102160"/>
                    <a:pt x="19480" y="144603"/>
                  </a:cubicBezTo>
                  <a:cubicBezTo>
                    <a:pt x="19429" y="148069"/>
                    <a:pt x="14492" y="151422"/>
                    <a:pt x="11671" y="155058"/>
                  </a:cubicBezTo>
                  <a:cubicBezTo>
                    <a:pt x="-3897" y="133637"/>
                    <a:pt x="-4249" y="27500"/>
                    <a:pt x="1277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21763CB-2DD6-3209-E1BC-36A8B3F2C4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18991" y="5399751"/>
              <a:ext cx="69411" cy="89852"/>
            </a:xfrm>
            <a:custGeom>
              <a:avLst/>
              <a:gdLst>
                <a:gd name="connsiteX0" fmla="*/ 8905 w 69411"/>
                <a:gd name="connsiteY0" fmla="*/ 57 h 89852"/>
                <a:gd name="connsiteX1" fmla="*/ 30719 w 69411"/>
                <a:gd name="connsiteY1" fmla="*/ 28694 h 89852"/>
                <a:gd name="connsiteX2" fmla="*/ 69412 w 69411"/>
                <a:gd name="connsiteY2" fmla="*/ 3012 h 89852"/>
                <a:gd name="connsiteX3" fmla="*/ 42861 w 69411"/>
                <a:gd name="connsiteY3" fmla="*/ 62841 h 89852"/>
                <a:gd name="connsiteX4" fmla="*/ 11575 w 69411"/>
                <a:gd name="connsiteY4" fmla="*/ 89546 h 89852"/>
                <a:gd name="connsiteX5" fmla="*/ 19535 w 69411"/>
                <a:gd name="connsiteY5" fmla="*/ 52160 h 89852"/>
                <a:gd name="connsiteX6" fmla="*/ 2104 w 69411"/>
                <a:gd name="connsiteY6" fmla="*/ 2955 h 89852"/>
                <a:gd name="connsiteX7" fmla="*/ 8955 w 69411"/>
                <a:gd name="connsiteY7" fmla="*/ 0 h 8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11" h="89852">
                  <a:moveTo>
                    <a:pt x="8905" y="57"/>
                  </a:moveTo>
                  <a:cubicBezTo>
                    <a:pt x="16260" y="9659"/>
                    <a:pt x="23566" y="19318"/>
                    <a:pt x="30719" y="28694"/>
                  </a:cubicBezTo>
                  <a:cubicBezTo>
                    <a:pt x="45229" y="23750"/>
                    <a:pt x="43466" y="-8011"/>
                    <a:pt x="69412" y="3012"/>
                  </a:cubicBezTo>
                  <a:cubicBezTo>
                    <a:pt x="60645" y="23921"/>
                    <a:pt x="55154" y="46648"/>
                    <a:pt x="42861" y="62841"/>
                  </a:cubicBezTo>
                  <a:cubicBezTo>
                    <a:pt x="35405" y="72614"/>
                    <a:pt x="30165" y="92558"/>
                    <a:pt x="11575" y="89546"/>
                  </a:cubicBezTo>
                  <a:cubicBezTo>
                    <a:pt x="2104" y="73637"/>
                    <a:pt x="18024" y="64603"/>
                    <a:pt x="19535" y="52160"/>
                  </a:cubicBezTo>
                  <a:cubicBezTo>
                    <a:pt x="13741" y="35568"/>
                    <a:pt x="-6511" y="24603"/>
                    <a:pt x="2104" y="2955"/>
                  </a:cubicBezTo>
                  <a:cubicBezTo>
                    <a:pt x="4371" y="1989"/>
                    <a:pt x="6688" y="966"/>
                    <a:pt x="895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6DE3B9F-5E47-FF04-39E1-A111A5A057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80516" y="4343096"/>
              <a:ext cx="74714" cy="67727"/>
            </a:xfrm>
            <a:custGeom>
              <a:avLst/>
              <a:gdLst>
                <a:gd name="connsiteX0" fmla="*/ 70936 w 74714"/>
                <a:gd name="connsiteY0" fmla="*/ 67728 h 67727"/>
                <a:gd name="connsiteX1" fmla="*/ 46703 w 74714"/>
                <a:gd name="connsiteY1" fmla="*/ 54830 h 67727"/>
                <a:gd name="connsiteX2" fmla="*/ 44285 w 74714"/>
                <a:gd name="connsiteY2" fmla="*/ 55739 h 67727"/>
                <a:gd name="connsiteX3" fmla="*/ 10581 w 74714"/>
                <a:gd name="connsiteY3" fmla="*/ 56762 h 67727"/>
                <a:gd name="connsiteX4" fmla="*/ 1865 w 74714"/>
                <a:gd name="connsiteY4" fmla="*/ 5511 h 67727"/>
                <a:gd name="connsiteX5" fmla="*/ 8515 w 74714"/>
                <a:gd name="connsiteY5" fmla="*/ 625 h 67727"/>
                <a:gd name="connsiteX6" fmla="*/ 15417 w 74714"/>
                <a:gd name="connsiteY6" fmla="*/ 5227 h 67727"/>
                <a:gd name="connsiteX7" fmla="*/ 18037 w 74714"/>
                <a:gd name="connsiteY7" fmla="*/ 19489 h 67727"/>
                <a:gd name="connsiteX8" fmla="*/ 23831 w 74714"/>
                <a:gd name="connsiteY8" fmla="*/ 46023 h 67727"/>
                <a:gd name="connsiteX9" fmla="*/ 47358 w 74714"/>
                <a:gd name="connsiteY9" fmla="*/ 18977 h 67727"/>
                <a:gd name="connsiteX10" fmla="*/ 50129 w 74714"/>
                <a:gd name="connsiteY10" fmla="*/ 7329 h 67727"/>
                <a:gd name="connsiteX11" fmla="*/ 61918 w 74714"/>
                <a:gd name="connsiteY11" fmla="*/ 0 h 67727"/>
                <a:gd name="connsiteX12" fmla="*/ 69475 w 74714"/>
                <a:gd name="connsiteY12" fmla="*/ 9886 h 67727"/>
                <a:gd name="connsiteX13" fmla="*/ 70180 w 74714"/>
                <a:gd name="connsiteY13" fmla="*/ 36591 h 67727"/>
                <a:gd name="connsiteX14" fmla="*/ 74714 w 74714"/>
                <a:gd name="connsiteY14" fmla="*/ 62444 h 67727"/>
                <a:gd name="connsiteX15" fmla="*/ 70936 w 74714"/>
                <a:gd name="connsiteY15" fmla="*/ 67671 h 6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14" h="67727">
                  <a:moveTo>
                    <a:pt x="70936" y="67728"/>
                  </a:moveTo>
                  <a:cubicBezTo>
                    <a:pt x="63782" y="63921"/>
                    <a:pt x="56628" y="60114"/>
                    <a:pt x="46703" y="54830"/>
                  </a:cubicBezTo>
                  <a:cubicBezTo>
                    <a:pt x="48265" y="54319"/>
                    <a:pt x="46048" y="54546"/>
                    <a:pt x="44285" y="55739"/>
                  </a:cubicBezTo>
                  <a:cubicBezTo>
                    <a:pt x="33151" y="63239"/>
                    <a:pt x="21967" y="69091"/>
                    <a:pt x="10581" y="56762"/>
                  </a:cubicBezTo>
                  <a:cubicBezTo>
                    <a:pt x="2469" y="47955"/>
                    <a:pt x="-3072" y="15795"/>
                    <a:pt x="1865" y="5511"/>
                  </a:cubicBezTo>
                  <a:cubicBezTo>
                    <a:pt x="3024" y="3125"/>
                    <a:pt x="6248" y="682"/>
                    <a:pt x="8515" y="625"/>
                  </a:cubicBezTo>
                  <a:cubicBezTo>
                    <a:pt x="10883" y="625"/>
                    <a:pt x="14510" y="2898"/>
                    <a:pt x="15417" y="5227"/>
                  </a:cubicBezTo>
                  <a:cubicBezTo>
                    <a:pt x="17080" y="9602"/>
                    <a:pt x="17080" y="14716"/>
                    <a:pt x="18037" y="19489"/>
                  </a:cubicBezTo>
                  <a:cubicBezTo>
                    <a:pt x="19750" y="27841"/>
                    <a:pt x="21664" y="36193"/>
                    <a:pt x="23831" y="46023"/>
                  </a:cubicBezTo>
                  <a:cubicBezTo>
                    <a:pt x="37483" y="40228"/>
                    <a:pt x="43932" y="31193"/>
                    <a:pt x="47358" y="18977"/>
                  </a:cubicBezTo>
                  <a:cubicBezTo>
                    <a:pt x="48467" y="15114"/>
                    <a:pt x="48013" y="9886"/>
                    <a:pt x="50129" y="7329"/>
                  </a:cubicBezTo>
                  <a:cubicBezTo>
                    <a:pt x="53102" y="3693"/>
                    <a:pt x="57888" y="57"/>
                    <a:pt x="61918" y="0"/>
                  </a:cubicBezTo>
                  <a:cubicBezTo>
                    <a:pt x="64538" y="0"/>
                    <a:pt x="68971" y="6023"/>
                    <a:pt x="69475" y="9886"/>
                  </a:cubicBezTo>
                  <a:cubicBezTo>
                    <a:pt x="70684" y="18636"/>
                    <a:pt x="69374" y="27727"/>
                    <a:pt x="70180" y="36591"/>
                  </a:cubicBezTo>
                  <a:cubicBezTo>
                    <a:pt x="70986" y="45284"/>
                    <a:pt x="73153" y="53864"/>
                    <a:pt x="74714" y="62444"/>
                  </a:cubicBezTo>
                  <a:cubicBezTo>
                    <a:pt x="73455" y="64205"/>
                    <a:pt x="72195" y="65966"/>
                    <a:pt x="70936" y="67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2C55B509-E2CE-02C5-2979-FE31148021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41251" y="2622263"/>
              <a:ext cx="61860" cy="89629"/>
            </a:xfrm>
            <a:custGeom>
              <a:avLst/>
              <a:gdLst>
                <a:gd name="connsiteX0" fmla="*/ 14000 w 61860"/>
                <a:gd name="connsiteY0" fmla="*/ 51447 h 89629"/>
                <a:gd name="connsiteX1" fmla="*/ 2211 w 61860"/>
                <a:gd name="connsiteY1" fmla="*/ 6277 h 89629"/>
                <a:gd name="connsiteX2" fmla="*/ 27804 w 61860"/>
                <a:gd name="connsiteY2" fmla="*/ 25652 h 89629"/>
                <a:gd name="connsiteX3" fmla="*/ 61861 w 61860"/>
                <a:gd name="connsiteY3" fmla="*/ 2015 h 89629"/>
                <a:gd name="connsiteX4" fmla="*/ 41003 w 61860"/>
                <a:gd name="connsiteY4" fmla="*/ 48550 h 89629"/>
                <a:gd name="connsiteX5" fmla="*/ 53901 w 61860"/>
                <a:gd name="connsiteY5" fmla="*/ 85766 h 89629"/>
                <a:gd name="connsiteX6" fmla="*/ 49316 w 61860"/>
                <a:gd name="connsiteY6" fmla="*/ 89630 h 89629"/>
                <a:gd name="connsiteX7" fmla="*/ 27502 w 61860"/>
                <a:gd name="connsiteY7" fmla="*/ 71107 h 89629"/>
                <a:gd name="connsiteX8" fmla="*/ 5889 w 61860"/>
                <a:gd name="connsiteY8" fmla="*/ 87584 h 89629"/>
                <a:gd name="connsiteX9" fmla="*/ 14000 w 61860"/>
                <a:gd name="connsiteY9" fmla="*/ 51391 h 8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60" h="89629">
                  <a:moveTo>
                    <a:pt x="14000" y="51447"/>
                  </a:moveTo>
                  <a:cubicBezTo>
                    <a:pt x="12186" y="33265"/>
                    <a:pt x="-6253" y="24459"/>
                    <a:pt x="2211" y="6277"/>
                  </a:cubicBezTo>
                  <a:cubicBezTo>
                    <a:pt x="17325" y="3152"/>
                    <a:pt x="19441" y="20084"/>
                    <a:pt x="27804" y="25652"/>
                  </a:cubicBezTo>
                  <a:cubicBezTo>
                    <a:pt x="40651" y="21277"/>
                    <a:pt x="38082" y="-7814"/>
                    <a:pt x="61861" y="2015"/>
                  </a:cubicBezTo>
                  <a:cubicBezTo>
                    <a:pt x="54556" y="18322"/>
                    <a:pt x="47805" y="33436"/>
                    <a:pt x="41003" y="48550"/>
                  </a:cubicBezTo>
                  <a:cubicBezTo>
                    <a:pt x="45286" y="60936"/>
                    <a:pt x="49619" y="73379"/>
                    <a:pt x="53901" y="85766"/>
                  </a:cubicBezTo>
                  <a:cubicBezTo>
                    <a:pt x="52389" y="87073"/>
                    <a:pt x="50828" y="88323"/>
                    <a:pt x="49316" y="89630"/>
                  </a:cubicBezTo>
                  <a:cubicBezTo>
                    <a:pt x="42212" y="83607"/>
                    <a:pt x="35160" y="77584"/>
                    <a:pt x="27502" y="71107"/>
                  </a:cubicBezTo>
                  <a:cubicBezTo>
                    <a:pt x="21204" y="75879"/>
                    <a:pt x="14302" y="81163"/>
                    <a:pt x="5889" y="87584"/>
                  </a:cubicBezTo>
                  <a:cubicBezTo>
                    <a:pt x="-1064" y="70254"/>
                    <a:pt x="12136" y="61732"/>
                    <a:pt x="14000" y="513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749565FB-1501-0107-5B9C-096F626050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7155" y="1048424"/>
              <a:ext cx="33450" cy="146226"/>
            </a:xfrm>
            <a:custGeom>
              <a:avLst/>
              <a:gdLst>
                <a:gd name="connsiteX0" fmla="*/ 16222 w 33450"/>
                <a:gd name="connsiteY0" fmla="*/ 145844 h 146226"/>
                <a:gd name="connsiteX1" fmla="*/ 12796 w 33450"/>
                <a:gd name="connsiteY1" fmla="*/ 137606 h 146226"/>
                <a:gd name="connsiteX2" fmla="*/ 0 w 33450"/>
                <a:gd name="connsiteY2" fmla="*/ 843 h 146226"/>
                <a:gd name="connsiteX3" fmla="*/ 20605 w 33450"/>
                <a:gd name="connsiteY3" fmla="*/ 13173 h 146226"/>
                <a:gd name="connsiteX4" fmla="*/ 31588 w 33450"/>
                <a:gd name="connsiteY4" fmla="*/ 132378 h 146226"/>
                <a:gd name="connsiteX5" fmla="*/ 16222 w 33450"/>
                <a:gd name="connsiteY5" fmla="*/ 145844 h 1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0" h="146226">
                  <a:moveTo>
                    <a:pt x="16222" y="145844"/>
                  </a:moveTo>
                  <a:cubicBezTo>
                    <a:pt x="15114" y="143288"/>
                    <a:pt x="12796" y="140447"/>
                    <a:pt x="12796" y="137606"/>
                  </a:cubicBezTo>
                  <a:cubicBezTo>
                    <a:pt x="12696" y="91753"/>
                    <a:pt x="10227" y="46185"/>
                    <a:pt x="0" y="843"/>
                  </a:cubicBezTo>
                  <a:cubicBezTo>
                    <a:pt x="12796" y="-2509"/>
                    <a:pt x="17734" y="4650"/>
                    <a:pt x="20605" y="13173"/>
                  </a:cubicBezTo>
                  <a:cubicBezTo>
                    <a:pt x="33603" y="51753"/>
                    <a:pt x="35619" y="91810"/>
                    <a:pt x="31588" y="132378"/>
                  </a:cubicBezTo>
                  <a:cubicBezTo>
                    <a:pt x="30732" y="141072"/>
                    <a:pt x="26701" y="147947"/>
                    <a:pt x="16222" y="145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56D6D1F4-C969-C880-7F49-4DE498C647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8403" y="5305760"/>
              <a:ext cx="117695" cy="52133"/>
            </a:xfrm>
            <a:custGeom>
              <a:avLst/>
              <a:gdLst>
                <a:gd name="connsiteX0" fmla="*/ 97639 w 117695"/>
                <a:gd name="connsiteY0" fmla="*/ 20241 h 52133"/>
                <a:gd name="connsiteX1" fmla="*/ 41465 w 117695"/>
                <a:gd name="connsiteY1" fmla="*/ 5184 h 52133"/>
                <a:gd name="connsiteX2" fmla="*/ 51087 w 117695"/>
                <a:gd name="connsiteY2" fmla="*/ 1093 h 52133"/>
                <a:gd name="connsiteX3" fmla="*/ 101166 w 117695"/>
                <a:gd name="connsiteY3" fmla="*/ 1491 h 52133"/>
                <a:gd name="connsiteX4" fmla="*/ 109881 w 117695"/>
                <a:gd name="connsiteY4" fmla="*/ 38252 h 52133"/>
                <a:gd name="connsiteX5" fmla="*/ 82927 w 117695"/>
                <a:gd name="connsiteY5" fmla="*/ 48423 h 52133"/>
                <a:gd name="connsiteX6" fmla="*/ 68419 w 117695"/>
                <a:gd name="connsiteY6" fmla="*/ 48423 h 52133"/>
                <a:gd name="connsiteX7" fmla="*/ 11640 w 117695"/>
                <a:gd name="connsiteY7" fmla="*/ 52116 h 52133"/>
                <a:gd name="connsiteX8" fmla="*/ 254 w 117695"/>
                <a:gd name="connsiteY8" fmla="*/ 41605 h 52133"/>
                <a:gd name="connsiteX9" fmla="*/ 11791 w 117695"/>
                <a:gd name="connsiteY9" fmla="*/ 33934 h 52133"/>
                <a:gd name="connsiteX10" fmla="*/ 75321 w 117695"/>
                <a:gd name="connsiteY10" fmla="*/ 34673 h 52133"/>
                <a:gd name="connsiteX11" fmla="*/ 97689 w 117695"/>
                <a:gd name="connsiteY11" fmla="*/ 20298 h 5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5" h="52133">
                  <a:moveTo>
                    <a:pt x="97639" y="20241"/>
                  </a:moveTo>
                  <a:cubicBezTo>
                    <a:pt x="81014" y="9275"/>
                    <a:pt x="60559" y="24388"/>
                    <a:pt x="41465" y="5184"/>
                  </a:cubicBezTo>
                  <a:cubicBezTo>
                    <a:pt x="45647" y="3366"/>
                    <a:pt x="48367" y="1150"/>
                    <a:pt x="51087" y="1093"/>
                  </a:cubicBezTo>
                  <a:cubicBezTo>
                    <a:pt x="67813" y="752"/>
                    <a:pt x="84842" y="-1407"/>
                    <a:pt x="101166" y="1491"/>
                  </a:cubicBezTo>
                  <a:cubicBezTo>
                    <a:pt x="119151" y="4673"/>
                    <a:pt x="123081" y="23764"/>
                    <a:pt x="109881" y="38252"/>
                  </a:cubicBezTo>
                  <a:cubicBezTo>
                    <a:pt x="102727" y="46093"/>
                    <a:pt x="95120" y="54389"/>
                    <a:pt x="82927" y="48423"/>
                  </a:cubicBezTo>
                  <a:cubicBezTo>
                    <a:pt x="78847" y="46434"/>
                    <a:pt x="73255" y="48139"/>
                    <a:pt x="68419" y="48423"/>
                  </a:cubicBezTo>
                  <a:cubicBezTo>
                    <a:pt x="49476" y="49673"/>
                    <a:pt x="30583" y="51321"/>
                    <a:pt x="11640" y="52116"/>
                  </a:cubicBezTo>
                  <a:cubicBezTo>
                    <a:pt x="5846" y="52343"/>
                    <a:pt x="-1459" y="50468"/>
                    <a:pt x="254" y="41605"/>
                  </a:cubicBezTo>
                  <a:cubicBezTo>
                    <a:pt x="909" y="38139"/>
                    <a:pt x="7710" y="33991"/>
                    <a:pt x="11791" y="33934"/>
                  </a:cubicBezTo>
                  <a:cubicBezTo>
                    <a:pt x="32951" y="33423"/>
                    <a:pt x="54161" y="33593"/>
                    <a:pt x="75321" y="34673"/>
                  </a:cubicBezTo>
                  <a:cubicBezTo>
                    <a:pt x="85749" y="35184"/>
                    <a:pt x="93356" y="32968"/>
                    <a:pt x="97689" y="20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39A266A-285E-3B4D-3FC9-2AD8A5E25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73570" y="3957160"/>
              <a:ext cx="48339" cy="101637"/>
            </a:xfrm>
            <a:custGeom>
              <a:avLst/>
              <a:gdLst>
                <a:gd name="connsiteX0" fmla="*/ 24456 w 48339"/>
                <a:gd name="connsiteY0" fmla="*/ 19059 h 101637"/>
                <a:gd name="connsiteX1" fmla="*/ 12314 w 48339"/>
                <a:gd name="connsiteY1" fmla="*/ 30423 h 101637"/>
                <a:gd name="connsiteX2" fmla="*/ 2642 w 48339"/>
                <a:gd name="connsiteY2" fmla="*/ 30480 h 101637"/>
                <a:gd name="connsiteX3" fmla="*/ 223 w 48339"/>
                <a:gd name="connsiteY3" fmla="*/ 19684 h 101637"/>
                <a:gd name="connsiteX4" fmla="*/ 30048 w 48339"/>
                <a:gd name="connsiteY4" fmla="*/ 195 h 101637"/>
                <a:gd name="connsiteX5" fmla="*/ 48286 w 48339"/>
                <a:gd name="connsiteY5" fmla="*/ 26161 h 101637"/>
                <a:gd name="connsiteX6" fmla="*/ 43147 w 48339"/>
                <a:gd name="connsiteY6" fmla="*/ 55082 h 101637"/>
                <a:gd name="connsiteX7" fmla="*/ 46472 w 48339"/>
                <a:gd name="connsiteY7" fmla="*/ 91105 h 101637"/>
                <a:gd name="connsiteX8" fmla="*/ 25363 w 48339"/>
                <a:gd name="connsiteY8" fmla="*/ 99457 h 101637"/>
                <a:gd name="connsiteX9" fmla="*/ 13523 w 48339"/>
                <a:gd name="connsiteY9" fmla="*/ 81162 h 101637"/>
                <a:gd name="connsiteX10" fmla="*/ 18511 w 48339"/>
                <a:gd name="connsiteY10" fmla="*/ 52809 h 101637"/>
                <a:gd name="connsiteX11" fmla="*/ 28537 w 48339"/>
                <a:gd name="connsiteY11" fmla="*/ 21730 h 101637"/>
                <a:gd name="connsiteX12" fmla="*/ 24406 w 48339"/>
                <a:gd name="connsiteY12" fmla="*/ 18945 h 1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39" h="101637">
                  <a:moveTo>
                    <a:pt x="24456" y="19059"/>
                  </a:moveTo>
                  <a:cubicBezTo>
                    <a:pt x="20476" y="22923"/>
                    <a:pt x="16849" y="27582"/>
                    <a:pt x="12314" y="30423"/>
                  </a:cubicBezTo>
                  <a:cubicBezTo>
                    <a:pt x="9745" y="32070"/>
                    <a:pt x="4656" y="32355"/>
                    <a:pt x="2642" y="30480"/>
                  </a:cubicBezTo>
                  <a:cubicBezTo>
                    <a:pt x="525" y="28548"/>
                    <a:pt x="-482" y="23093"/>
                    <a:pt x="223" y="19684"/>
                  </a:cubicBezTo>
                  <a:cubicBezTo>
                    <a:pt x="2642" y="7525"/>
                    <a:pt x="17050" y="-1452"/>
                    <a:pt x="30048" y="195"/>
                  </a:cubicBezTo>
                  <a:cubicBezTo>
                    <a:pt x="41787" y="1729"/>
                    <a:pt x="49042" y="10991"/>
                    <a:pt x="48286" y="26161"/>
                  </a:cubicBezTo>
                  <a:cubicBezTo>
                    <a:pt x="47832" y="35877"/>
                    <a:pt x="45868" y="45821"/>
                    <a:pt x="43147" y="55082"/>
                  </a:cubicBezTo>
                  <a:cubicBezTo>
                    <a:pt x="39368" y="68037"/>
                    <a:pt x="36396" y="80366"/>
                    <a:pt x="46472" y="91105"/>
                  </a:cubicBezTo>
                  <a:cubicBezTo>
                    <a:pt x="41031" y="102696"/>
                    <a:pt x="32164" y="103434"/>
                    <a:pt x="25363" y="99457"/>
                  </a:cubicBezTo>
                  <a:cubicBezTo>
                    <a:pt x="19871" y="96276"/>
                    <a:pt x="14178" y="87809"/>
                    <a:pt x="13523" y="81162"/>
                  </a:cubicBezTo>
                  <a:cubicBezTo>
                    <a:pt x="12667" y="72014"/>
                    <a:pt x="16042" y="62071"/>
                    <a:pt x="18511" y="52809"/>
                  </a:cubicBezTo>
                  <a:cubicBezTo>
                    <a:pt x="21332" y="42298"/>
                    <a:pt x="25161" y="32070"/>
                    <a:pt x="28537" y="21730"/>
                  </a:cubicBezTo>
                  <a:cubicBezTo>
                    <a:pt x="27177" y="20820"/>
                    <a:pt x="25766" y="19855"/>
                    <a:pt x="24406" y="189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E6EAA103-8D98-0C20-8680-ED315E9AC9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76018" y="3373458"/>
              <a:ext cx="74462" cy="76811"/>
            </a:xfrm>
            <a:custGeom>
              <a:avLst/>
              <a:gdLst>
                <a:gd name="connsiteX0" fmla="*/ 605 w 74462"/>
                <a:gd name="connsiteY0" fmla="*/ 37019 h 76811"/>
                <a:gd name="connsiteX1" fmla="*/ 18389 w 74462"/>
                <a:gd name="connsiteY1" fmla="*/ 20883 h 76811"/>
                <a:gd name="connsiteX2" fmla="*/ 33200 w 74462"/>
                <a:gd name="connsiteY2" fmla="*/ 28837 h 76811"/>
                <a:gd name="connsiteX3" fmla="*/ 62270 w 74462"/>
                <a:gd name="connsiteY3" fmla="*/ 257 h 76811"/>
                <a:gd name="connsiteX4" fmla="*/ 74462 w 74462"/>
                <a:gd name="connsiteY4" fmla="*/ 5087 h 76811"/>
                <a:gd name="connsiteX5" fmla="*/ 53453 w 74462"/>
                <a:gd name="connsiteY5" fmla="*/ 44235 h 76811"/>
                <a:gd name="connsiteX6" fmla="*/ 66200 w 74462"/>
                <a:gd name="connsiteY6" fmla="*/ 60769 h 76811"/>
                <a:gd name="connsiteX7" fmla="*/ 68215 w 74462"/>
                <a:gd name="connsiteY7" fmla="*/ 76053 h 76811"/>
                <a:gd name="connsiteX8" fmla="*/ 54209 w 74462"/>
                <a:gd name="connsiteY8" fmla="*/ 76053 h 76811"/>
                <a:gd name="connsiteX9" fmla="*/ 39447 w 74462"/>
                <a:gd name="connsiteY9" fmla="*/ 65656 h 76811"/>
                <a:gd name="connsiteX10" fmla="*/ 19598 w 74462"/>
                <a:gd name="connsiteY10" fmla="*/ 75087 h 76811"/>
                <a:gd name="connsiteX11" fmla="*/ 21210 w 74462"/>
                <a:gd name="connsiteY11" fmla="*/ 48439 h 76811"/>
                <a:gd name="connsiteX12" fmla="*/ 0 w 74462"/>
                <a:gd name="connsiteY12" fmla="*/ 36394 h 76811"/>
                <a:gd name="connsiteX13" fmla="*/ 605 w 74462"/>
                <a:gd name="connsiteY13" fmla="*/ 37019 h 7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62" h="76811">
                  <a:moveTo>
                    <a:pt x="605" y="37019"/>
                  </a:moveTo>
                  <a:cubicBezTo>
                    <a:pt x="1965" y="19575"/>
                    <a:pt x="5542" y="16110"/>
                    <a:pt x="18389" y="20883"/>
                  </a:cubicBezTo>
                  <a:cubicBezTo>
                    <a:pt x="23830" y="22871"/>
                    <a:pt x="28767" y="26451"/>
                    <a:pt x="33200" y="28837"/>
                  </a:cubicBezTo>
                  <a:cubicBezTo>
                    <a:pt x="43176" y="18837"/>
                    <a:pt x="52395" y="9064"/>
                    <a:pt x="62270" y="257"/>
                  </a:cubicBezTo>
                  <a:cubicBezTo>
                    <a:pt x="63681" y="-993"/>
                    <a:pt x="68416" y="2587"/>
                    <a:pt x="74462" y="5087"/>
                  </a:cubicBezTo>
                  <a:cubicBezTo>
                    <a:pt x="67006" y="18951"/>
                    <a:pt x="60456" y="31167"/>
                    <a:pt x="53453" y="44235"/>
                  </a:cubicBezTo>
                  <a:cubicBezTo>
                    <a:pt x="57836" y="49746"/>
                    <a:pt x="63026" y="54633"/>
                    <a:pt x="66200" y="60769"/>
                  </a:cubicBezTo>
                  <a:cubicBezTo>
                    <a:pt x="68316" y="64917"/>
                    <a:pt x="67661" y="70883"/>
                    <a:pt x="68215" y="76053"/>
                  </a:cubicBezTo>
                  <a:cubicBezTo>
                    <a:pt x="63529" y="76167"/>
                    <a:pt x="58390" y="77701"/>
                    <a:pt x="54209" y="76053"/>
                  </a:cubicBezTo>
                  <a:cubicBezTo>
                    <a:pt x="48919" y="73951"/>
                    <a:pt x="44385" y="69292"/>
                    <a:pt x="39447" y="65656"/>
                  </a:cubicBezTo>
                  <a:cubicBezTo>
                    <a:pt x="33604" y="68440"/>
                    <a:pt x="27911" y="71110"/>
                    <a:pt x="19598" y="75087"/>
                  </a:cubicBezTo>
                  <a:cubicBezTo>
                    <a:pt x="20202" y="65258"/>
                    <a:pt x="20605" y="58326"/>
                    <a:pt x="21210" y="48439"/>
                  </a:cubicBezTo>
                  <a:cubicBezTo>
                    <a:pt x="14863" y="44803"/>
                    <a:pt x="7406" y="40598"/>
                    <a:pt x="0" y="36394"/>
                  </a:cubicBezTo>
                  <a:lnTo>
                    <a:pt x="605" y="370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92959519-F26A-80BA-0212-7163A3A76A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21895" y="6757653"/>
              <a:ext cx="62363" cy="100020"/>
            </a:xfrm>
            <a:custGeom>
              <a:avLst/>
              <a:gdLst>
                <a:gd name="connsiteX0" fmla="*/ 33187 w 62363"/>
                <a:gd name="connsiteY0" fmla="*/ 34949 h 100020"/>
                <a:gd name="connsiteX1" fmla="*/ 12380 w 62363"/>
                <a:gd name="connsiteY1" fmla="*/ 37847 h 100020"/>
                <a:gd name="connsiteX2" fmla="*/ 2656 w 62363"/>
                <a:gd name="connsiteY2" fmla="*/ 16881 h 100020"/>
                <a:gd name="connsiteX3" fmla="*/ 21247 w 62363"/>
                <a:gd name="connsiteY3" fmla="*/ 801 h 100020"/>
                <a:gd name="connsiteX4" fmla="*/ 33237 w 62363"/>
                <a:gd name="connsiteY4" fmla="*/ 3130 h 100020"/>
                <a:gd name="connsiteX5" fmla="*/ 62357 w 62363"/>
                <a:gd name="connsiteY5" fmla="*/ 79836 h 100020"/>
                <a:gd name="connsiteX6" fmla="*/ 49107 w 62363"/>
                <a:gd name="connsiteY6" fmla="*/ 99779 h 100020"/>
                <a:gd name="connsiteX7" fmla="*/ 33791 w 62363"/>
                <a:gd name="connsiteY7" fmla="*/ 94722 h 100020"/>
                <a:gd name="connsiteX8" fmla="*/ 32935 w 62363"/>
                <a:gd name="connsiteY8" fmla="*/ 70176 h 100020"/>
                <a:gd name="connsiteX9" fmla="*/ 33237 w 62363"/>
                <a:gd name="connsiteY9" fmla="*/ 35062 h 10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63" h="100020">
                  <a:moveTo>
                    <a:pt x="33187" y="34949"/>
                  </a:moveTo>
                  <a:cubicBezTo>
                    <a:pt x="25226" y="36142"/>
                    <a:pt x="18778" y="38188"/>
                    <a:pt x="12380" y="37847"/>
                  </a:cubicBezTo>
                  <a:cubicBezTo>
                    <a:pt x="1800" y="37222"/>
                    <a:pt x="-3591" y="26312"/>
                    <a:pt x="2656" y="16881"/>
                  </a:cubicBezTo>
                  <a:cubicBezTo>
                    <a:pt x="7190" y="10062"/>
                    <a:pt x="14345" y="4835"/>
                    <a:pt x="21247" y="801"/>
                  </a:cubicBezTo>
                  <a:cubicBezTo>
                    <a:pt x="24219" y="-960"/>
                    <a:pt x="31071" y="346"/>
                    <a:pt x="33237" y="3130"/>
                  </a:cubicBezTo>
                  <a:cubicBezTo>
                    <a:pt x="50165" y="25062"/>
                    <a:pt x="61752" y="49892"/>
                    <a:pt x="62357" y="79836"/>
                  </a:cubicBezTo>
                  <a:cubicBezTo>
                    <a:pt x="62558" y="90404"/>
                    <a:pt x="57671" y="97847"/>
                    <a:pt x="49107" y="99779"/>
                  </a:cubicBezTo>
                  <a:cubicBezTo>
                    <a:pt x="44371" y="100801"/>
                    <a:pt x="37267" y="98472"/>
                    <a:pt x="33791" y="94722"/>
                  </a:cubicBezTo>
                  <a:cubicBezTo>
                    <a:pt x="27494" y="87790"/>
                    <a:pt x="26436" y="77165"/>
                    <a:pt x="32935" y="70176"/>
                  </a:cubicBezTo>
                  <a:cubicBezTo>
                    <a:pt x="43666" y="58585"/>
                    <a:pt x="39031" y="48301"/>
                    <a:pt x="33237" y="350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ED7C22B-719F-A7F3-B778-B9E27CFD6A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50384" y="2403425"/>
              <a:ext cx="62080" cy="86364"/>
            </a:xfrm>
            <a:custGeom>
              <a:avLst/>
              <a:gdLst>
                <a:gd name="connsiteX0" fmla="*/ 14455 w 62080"/>
                <a:gd name="connsiteY0" fmla="*/ 49375 h 86364"/>
                <a:gd name="connsiteX1" fmla="*/ 248 w 62080"/>
                <a:gd name="connsiteY1" fmla="*/ 14886 h 86364"/>
                <a:gd name="connsiteX2" fmla="*/ 3926 w 62080"/>
                <a:gd name="connsiteY2" fmla="*/ 0 h 86364"/>
                <a:gd name="connsiteX3" fmla="*/ 16772 w 62080"/>
                <a:gd name="connsiteY3" fmla="*/ 5852 h 86364"/>
                <a:gd name="connsiteX4" fmla="*/ 28612 w 62080"/>
                <a:gd name="connsiteY4" fmla="*/ 26875 h 86364"/>
                <a:gd name="connsiteX5" fmla="*/ 62015 w 62080"/>
                <a:gd name="connsiteY5" fmla="*/ 5739 h 86364"/>
                <a:gd name="connsiteX6" fmla="*/ 42719 w 62080"/>
                <a:gd name="connsiteY6" fmla="*/ 48864 h 86364"/>
                <a:gd name="connsiteX7" fmla="*/ 50679 w 62080"/>
                <a:gd name="connsiteY7" fmla="*/ 81535 h 86364"/>
                <a:gd name="connsiteX8" fmla="*/ 27302 w 62080"/>
                <a:gd name="connsiteY8" fmla="*/ 71535 h 86364"/>
                <a:gd name="connsiteX9" fmla="*/ 7301 w 62080"/>
                <a:gd name="connsiteY9" fmla="*/ 86364 h 86364"/>
                <a:gd name="connsiteX10" fmla="*/ 14455 w 62080"/>
                <a:gd name="connsiteY10" fmla="*/ 49432 h 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0" h="86364">
                  <a:moveTo>
                    <a:pt x="14455" y="49375"/>
                  </a:moveTo>
                  <a:cubicBezTo>
                    <a:pt x="9265" y="37103"/>
                    <a:pt x="3775" y="26364"/>
                    <a:pt x="248" y="14886"/>
                  </a:cubicBezTo>
                  <a:cubicBezTo>
                    <a:pt x="-961" y="10852"/>
                    <a:pt x="2566" y="5000"/>
                    <a:pt x="3926" y="0"/>
                  </a:cubicBezTo>
                  <a:cubicBezTo>
                    <a:pt x="8308" y="1875"/>
                    <a:pt x="13952" y="2386"/>
                    <a:pt x="16772" y="5852"/>
                  </a:cubicBezTo>
                  <a:cubicBezTo>
                    <a:pt x="21559" y="11761"/>
                    <a:pt x="24632" y="19546"/>
                    <a:pt x="28612" y="26875"/>
                  </a:cubicBezTo>
                  <a:cubicBezTo>
                    <a:pt x="42012" y="24489"/>
                    <a:pt x="43072" y="-2159"/>
                    <a:pt x="62015" y="5739"/>
                  </a:cubicBezTo>
                  <a:cubicBezTo>
                    <a:pt x="63173" y="24943"/>
                    <a:pt x="48814" y="34432"/>
                    <a:pt x="42719" y="48864"/>
                  </a:cubicBezTo>
                  <a:cubicBezTo>
                    <a:pt x="44834" y="57614"/>
                    <a:pt x="47051" y="66591"/>
                    <a:pt x="50679" y="81535"/>
                  </a:cubicBezTo>
                  <a:cubicBezTo>
                    <a:pt x="39947" y="76932"/>
                    <a:pt x="33902" y="74319"/>
                    <a:pt x="27302" y="71535"/>
                  </a:cubicBezTo>
                  <a:cubicBezTo>
                    <a:pt x="21408" y="75910"/>
                    <a:pt x="14656" y="80910"/>
                    <a:pt x="7301" y="86364"/>
                  </a:cubicBezTo>
                  <a:cubicBezTo>
                    <a:pt x="-2020" y="68864"/>
                    <a:pt x="11433" y="61421"/>
                    <a:pt x="14455" y="4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ED9BEAF-4329-C236-79C5-0F65B776D7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9308" y="4548609"/>
              <a:ext cx="65198" cy="81364"/>
            </a:xfrm>
            <a:custGeom>
              <a:avLst/>
              <a:gdLst>
                <a:gd name="connsiteX0" fmla="*/ 46205 w 65198"/>
                <a:gd name="connsiteY0" fmla="*/ 46250 h 81364"/>
                <a:gd name="connsiteX1" fmla="*/ 63688 w 65198"/>
                <a:gd name="connsiteY1" fmla="*/ 75398 h 81364"/>
                <a:gd name="connsiteX2" fmla="*/ 49027 w 65198"/>
                <a:gd name="connsiteY2" fmla="*/ 76592 h 81364"/>
                <a:gd name="connsiteX3" fmla="*/ 18093 w 65198"/>
                <a:gd name="connsiteY3" fmla="*/ 81364 h 81364"/>
                <a:gd name="connsiteX4" fmla="*/ 16028 w 65198"/>
                <a:gd name="connsiteY4" fmla="*/ 69035 h 81364"/>
                <a:gd name="connsiteX5" fmla="*/ 9881 w 65198"/>
                <a:gd name="connsiteY5" fmla="*/ 35739 h 81364"/>
                <a:gd name="connsiteX6" fmla="*/ 1065 w 65198"/>
                <a:gd name="connsiteY6" fmla="*/ 21762 h 81364"/>
                <a:gd name="connsiteX7" fmla="*/ 1468 w 65198"/>
                <a:gd name="connsiteY7" fmla="*/ 9034 h 81364"/>
                <a:gd name="connsiteX8" fmla="*/ 12955 w 65198"/>
                <a:gd name="connsiteY8" fmla="*/ 8637 h 81364"/>
                <a:gd name="connsiteX9" fmla="*/ 33560 w 65198"/>
                <a:gd name="connsiteY9" fmla="*/ 27500 h 81364"/>
                <a:gd name="connsiteX10" fmla="*/ 49884 w 65198"/>
                <a:gd name="connsiteY10" fmla="*/ 3636 h 81364"/>
                <a:gd name="connsiteX11" fmla="*/ 65199 w 65198"/>
                <a:gd name="connsiteY11" fmla="*/ 0 h 81364"/>
                <a:gd name="connsiteX12" fmla="*/ 63436 w 65198"/>
                <a:gd name="connsiteY12" fmla="*/ 15284 h 81364"/>
                <a:gd name="connsiteX13" fmla="*/ 46155 w 65198"/>
                <a:gd name="connsiteY13" fmla="*/ 4625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198" h="81364">
                  <a:moveTo>
                    <a:pt x="46205" y="46250"/>
                  </a:moveTo>
                  <a:cubicBezTo>
                    <a:pt x="51848" y="55682"/>
                    <a:pt x="56987" y="64205"/>
                    <a:pt x="63688" y="75398"/>
                  </a:cubicBezTo>
                  <a:cubicBezTo>
                    <a:pt x="56735" y="76080"/>
                    <a:pt x="52201" y="78126"/>
                    <a:pt x="49027" y="76592"/>
                  </a:cubicBezTo>
                  <a:cubicBezTo>
                    <a:pt x="38447" y="71421"/>
                    <a:pt x="28321" y="64262"/>
                    <a:pt x="18093" y="81364"/>
                  </a:cubicBezTo>
                  <a:cubicBezTo>
                    <a:pt x="16683" y="73523"/>
                    <a:pt x="15272" y="70682"/>
                    <a:pt x="16028" y="69035"/>
                  </a:cubicBezTo>
                  <a:cubicBezTo>
                    <a:pt x="21821" y="55966"/>
                    <a:pt x="18245" y="45512"/>
                    <a:pt x="9881" y="35739"/>
                  </a:cubicBezTo>
                  <a:cubicBezTo>
                    <a:pt x="6355" y="31648"/>
                    <a:pt x="2929" y="26932"/>
                    <a:pt x="1065" y="21762"/>
                  </a:cubicBezTo>
                  <a:cubicBezTo>
                    <a:pt x="-295" y="17955"/>
                    <a:pt x="-547" y="11023"/>
                    <a:pt x="1468" y="9034"/>
                  </a:cubicBezTo>
                  <a:cubicBezTo>
                    <a:pt x="3786" y="6761"/>
                    <a:pt x="10134" y="6591"/>
                    <a:pt x="12955" y="8637"/>
                  </a:cubicBezTo>
                  <a:cubicBezTo>
                    <a:pt x="20159" y="13807"/>
                    <a:pt x="26406" y="20739"/>
                    <a:pt x="33560" y="27500"/>
                  </a:cubicBezTo>
                  <a:cubicBezTo>
                    <a:pt x="39202" y="18978"/>
                    <a:pt x="43536" y="10057"/>
                    <a:pt x="49884" y="3636"/>
                  </a:cubicBezTo>
                  <a:cubicBezTo>
                    <a:pt x="53259" y="227"/>
                    <a:pt x="60009" y="1080"/>
                    <a:pt x="65199" y="0"/>
                  </a:cubicBezTo>
                  <a:cubicBezTo>
                    <a:pt x="64695" y="5171"/>
                    <a:pt x="65451" y="11080"/>
                    <a:pt x="63436" y="15284"/>
                  </a:cubicBezTo>
                  <a:cubicBezTo>
                    <a:pt x="58297" y="26080"/>
                    <a:pt x="51949" y="36080"/>
                    <a:pt x="46155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C3D6656-C021-0B4B-08CD-5052F9C18B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84180" y="5384288"/>
              <a:ext cx="57237" cy="104717"/>
            </a:xfrm>
            <a:custGeom>
              <a:avLst/>
              <a:gdLst>
                <a:gd name="connsiteX0" fmla="*/ 38037 w 57237"/>
                <a:gd name="connsiteY0" fmla="*/ 5860 h 104717"/>
                <a:gd name="connsiteX1" fmla="*/ 30984 w 57237"/>
                <a:gd name="connsiteY1" fmla="*/ 19099 h 104717"/>
                <a:gd name="connsiteX2" fmla="*/ 48214 w 57237"/>
                <a:gd name="connsiteY2" fmla="*/ 35406 h 104717"/>
                <a:gd name="connsiteX3" fmla="*/ 53705 w 57237"/>
                <a:gd name="connsiteY3" fmla="*/ 73929 h 104717"/>
                <a:gd name="connsiteX4" fmla="*/ 14157 w 57237"/>
                <a:gd name="connsiteY4" fmla="*/ 104668 h 104717"/>
                <a:gd name="connsiteX5" fmla="*/ 0 w 57237"/>
                <a:gd name="connsiteY5" fmla="*/ 97225 h 104717"/>
                <a:gd name="connsiteX6" fmla="*/ 7960 w 57237"/>
                <a:gd name="connsiteY6" fmla="*/ 84668 h 104717"/>
                <a:gd name="connsiteX7" fmla="*/ 28263 w 57237"/>
                <a:gd name="connsiteY7" fmla="*/ 70577 h 104717"/>
                <a:gd name="connsiteX8" fmla="*/ 28314 w 57237"/>
                <a:gd name="connsiteY8" fmla="*/ 41315 h 104717"/>
                <a:gd name="connsiteX9" fmla="*/ 17683 w 57237"/>
                <a:gd name="connsiteY9" fmla="*/ 32736 h 104717"/>
                <a:gd name="connsiteX10" fmla="*/ 10479 w 57237"/>
                <a:gd name="connsiteY10" fmla="*/ 7394 h 104717"/>
                <a:gd name="connsiteX11" fmla="*/ 38037 w 57237"/>
                <a:gd name="connsiteY11" fmla="*/ 5860 h 10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37" h="104717">
                  <a:moveTo>
                    <a:pt x="38037" y="5860"/>
                  </a:moveTo>
                  <a:cubicBezTo>
                    <a:pt x="35115" y="11372"/>
                    <a:pt x="32999" y="15292"/>
                    <a:pt x="30984" y="19099"/>
                  </a:cubicBezTo>
                  <a:cubicBezTo>
                    <a:pt x="37130" y="24838"/>
                    <a:pt x="43075" y="29667"/>
                    <a:pt x="48214" y="35406"/>
                  </a:cubicBezTo>
                  <a:cubicBezTo>
                    <a:pt x="58189" y="46543"/>
                    <a:pt x="59700" y="60406"/>
                    <a:pt x="53705" y="73929"/>
                  </a:cubicBezTo>
                  <a:cubicBezTo>
                    <a:pt x="45746" y="91884"/>
                    <a:pt x="31639" y="102225"/>
                    <a:pt x="14157" y="104668"/>
                  </a:cubicBezTo>
                  <a:cubicBezTo>
                    <a:pt x="9774" y="105293"/>
                    <a:pt x="4736" y="99895"/>
                    <a:pt x="0" y="97225"/>
                  </a:cubicBezTo>
                  <a:cubicBezTo>
                    <a:pt x="2620" y="92963"/>
                    <a:pt x="4484" y="87622"/>
                    <a:pt x="7960" y="84668"/>
                  </a:cubicBezTo>
                  <a:cubicBezTo>
                    <a:pt x="14308" y="79270"/>
                    <a:pt x="22167" y="76202"/>
                    <a:pt x="28263" y="70577"/>
                  </a:cubicBezTo>
                  <a:cubicBezTo>
                    <a:pt x="37936" y="61656"/>
                    <a:pt x="37634" y="50974"/>
                    <a:pt x="28314" y="41315"/>
                  </a:cubicBezTo>
                  <a:cubicBezTo>
                    <a:pt x="25140" y="38020"/>
                    <a:pt x="21210" y="35633"/>
                    <a:pt x="17683" y="32736"/>
                  </a:cubicBezTo>
                  <a:cubicBezTo>
                    <a:pt x="9774" y="26258"/>
                    <a:pt x="5643" y="18076"/>
                    <a:pt x="10479" y="7394"/>
                  </a:cubicBezTo>
                  <a:cubicBezTo>
                    <a:pt x="14661" y="-1924"/>
                    <a:pt x="23075" y="-2435"/>
                    <a:pt x="38037" y="5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E905A9D-68B5-2C40-673B-C3EFFED7C9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8033" y="3103997"/>
              <a:ext cx="76645" cy="72370"/>
            </a:xfrm>
            <a:custGeom>
              <a:avLst/>
              <a:gdLst>
                <a:gd name="connsiteX0" fmla="*/ 18758 w 76645"/>
                <a:gd name="connsiteY0" fmla="*/ 0 h 72370"/>
                <a:gd name="connsiteX1" fmla="*/ 18758 w 76645"/>
                <a:gd name="connsiteY1" fmla="*/ 48864 h 72370"/>
                <a:gd name="connsiteX2" fmla="*/ 22335 w 76645"/>
                <a:gd name="connsiteY2" fmla="*/ 50114 h 72370"/>
                <a:gd name="connsiteX3" fmla="*/ 33218 w 76645"/>
                <a:gd name="connsiteY3" fmla="*/ 33409 h 72370"/>
                <a:gd name="connsiteX4" fmla="*/ 72766 w 76645"/>
                <a:gd name="connsiteY4" fmla="*/ 39773 h 72370"/>
                <a:gd name="connsiteX5" fmla="*/ 76645 w 76645"/>
                <a:gd name="connsiteY5" fmla="*/ 61251 h 72370"/>
                <a:gd name="connsiteX6" fmla="*/ 70398 w 76645"/>
                <a:gd name="connsiteY6" fmla="*/ 72103 h 72370"/>
                <a:gd name="connsiteX7" fmla="*/ 59112 w 76645"/>
                <a:gd name="connsiteY7" fmla="*/ 67785 h 72370"/>
                <a:gd name="connsiteX8" fmla="*/ 49188 w 76645"/>
                <a:gd name="connsiteY8" fmla="*/ 48069 h 72370"/>
                <a:gd name="connsiteX9" fmla="*/ 30699 w 76645"/>
                <a:gd name="connsiteY9" fmla="*/ 67103 h 72370"/>
                <a:gd name="connsiteX10" fmla="*/ 1830 w 76645"/>
                <a:gd name="connsiteY10" fmla="*/ 55796 h 72370"/>
                <a:gd name="connsiteX11" fmla="*/ 18758 w 76645"/>
                <a:gd name="connsiteY11" fmla="*/ 57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45" h="72370">
                  <a:moveTo>
                    <a:pt x="18758" y="0"/>
                  </a:moveTo>
                  <a:lnTo>
                    <a:pt x="18758" y="48864"/>
                  </a:lnTo>
                  <a:cubicBezTo>
                    <a:pt x="19968" y="49262"/>
                    <a:pt x="21126" y="49716"/>
                    <a:pt x="22335" y="50114"/>
                  </a:cubicBezTo>
                  <a:cubicBezTo>
                    <a:pt x="25963" y="44546"/>
                    <a:pt x="29338" y="38750"/>
                    <a:pt x="33218" y="33409"/>
                  </a:cubicBezTo>
                  <a:cubicBezTo>
                    <a:pt x="46367" y="15398"/>
                    <a:pt x="64705" y="18182"/>
                    <a:pt x="72766" y="39773"/>
                  </a:cubicBezTo>
                  <a:cubicBezTo>
                    <a:pt x="75235" y="46421"/>
                    <a:pt x="76595" y="54035"/>
                    <a:pt x="76645" y="61251"/>
                  </a:cubicBezTo>
                  <a:cubicBezTo>
                    <a:pt x="76645" y="65057"/>
                    <a:pt x="73320" y="71137"/>
                    <a:pt x="70398" y="72103"/>
                  </a:cubicBezTo>
                  <a:cubicBezTo>
                    <a:pt x="67174" y="73182"/>
                    <a:pt x="61481" y="70853"/>
                    <a:pt x="59112" y="67785"/>
                  </a:cubicBezTo>
                  <a:cubicBezTo>
                    <a:pt x="55082" y="62500"/>
                    <a:pt x="52765" y="55455"/>
                    <a:pt x="49188" y="48069"/>
                  </a:cubicBezTo>
                  <a:cubicBezTo>
                    <a:pt x="42387" y="55171"/>
                    <a:pt x="37096" y="61932"/>
                    <a:pt x="30699" y="67103"/>
                  </a:cubicBezTo>
                  <a:cubicBezTo>
                    <a:pt x="18153" y="77217"/>
                    <a:pt x="6566" y="72330"/>
                    <a:pt x="1830" y="55796"/>
                  </a:cubicBezTo>
                  <a:cubicBezTo>
                    <a:pt x="-3308" y="37841"/>
                    <a:pt x="2384" y="14716"/>
                    <a:pt x="1875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5B643F8-E02D-6DB8-5F48-DFD398CE68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5646" y="4306903"/>
              <a:ext cx="66602" cy="116705"/>
            </a:xfrm>
            <a:custGeom>
              <a:avLst/>
              <a:gdLst>
                <a:gd name="connsiteX0" fmla="*/ 23729 w 66602"/>
                <a:gd name="connsiteY0" fmla="*/ 39545 h 116705"/>
                <a:gd name="connsiteX1" fmla="*/ 25542 w 66602"/>
                <a:gd name="connsiteY1" fmla="*/ 11307 h 116705"/>
                <a:gd name="connsiteX2" fmla="*/ 34812 w 66602"/>
                <a:gd name="connsiteY2" fmla="*/ 0 h 116705"/>
                <a:gd name="connsiteX3" fmla="*/ 43125 w 66602"/>
                <a:gd name="connsiteY3" fmla="*/ 9830 h 116705"/>
                <a:gd name="connsiteX4" fmla="*/ 47004 w 66602"/>
                <a:gd name="connsiteY4" fmla="*/ 36648 h 116705"/>
                <a:gd name="connsiteX5" fmla="*/ 66602 w 66602"/>
                <a:gd name="connsiteY5" fmla="*/ 43125 h 116705"/>
                <a:gd name="connsiteX6" fmla="*/ 46400 w 66602"/>
                <a:gd name="connsiteY6" fmla="*/ 59830 h 116705"/>
                <a:gd name="connsiteX7" fmla="*/ 46400 w 66602"/>
                <a:gd name="connsiteY7" fmla="*/ 116705 h 116705"/>
                <a:gd name="connsiteX8" fmla="*/ 22671 w 66602"/>
                <a:gd name="connsiteY8" fmla="*/ 64716 h 116705"/>
                <a:gd name="connsiteX9" fmla="*/ 0 w 66602"/>
                <a:gd name="connsiteY9" fmla="*/ 60625 h 116705"/>
                <a:gd name="connsiteX10" fmla="*/ 23779 w 66602"/>
                <a:gd name="connsiteY10" fmla="*/ 39602 h 1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02" h="116705">
                  <a:moveTo>
                    <a:pt x="23729" y="39545"/>
                  </a:moveTo>
                  <a:cubicBezTo>
                    <a:pt x="24182" y="30739"/>
                    <a:pt x="23729" y="20739"/>
                    <a:pt x="25542" y="11307"/>
                  </a:cubicBezTo>
                  <a:cubicBezTo>
                    <a:pt x="26349" y="6989"/>
                    <a:pt x="31588" y="3750"/>
                    <a:pt x="34812" y="0"/>
                  </a:cubicBezTo>
                  <a:cubicBezTo>
                    <a:pt x="37684" y="3239"/>
                    <a:pt x="42118" y="5966"/>
                    <a:pt x="43125" y="9830"/>
                  </a:cubicBezTo>
                  <a:cubicBezTo>
                    <a:pt x="45342" y="18352"/>
                    <a:pt x="45795" y="27387"/>
                    <a:pt x="47004" y="36648"/>
                  </a:cubicBezTo>
                  <a:cubicBezTo>
                    <a:pt x="52496" y="38466"/>
                    <a:pt x="57685" y="40171"/>
                    <a:pt x="66602" y="43125"/>
                  </a:cubicBezTo>
                  <a:cubicBezTo>
                    <a:pt x="58643" y="49716"/>
                    <a:pt x="53352" y="54091"/>
                    <a:pt x="46400" y="59830"/>
                  </a:cubicBezTo>
                  <a:lnTo>
                    <a:pt x="46400" y="116705"/>
                  </a:lnTo>
                  <a:cubicBezTo>
                    <a:pt x="37583" y="112160"/>
                    <a:pt x="29674" y="94830"/>
                    <a:pt x="22671" y="64716"/>
                  </a:cubicBezTo>
                  <a:cubicBezTo>
                    <a:pt x="15466" y="63409"/>
                    <a:pt x="8111" y="62103"/>
                    <a:pt x="0" y="60625"/>
                  </a:cubicBezTo>
                  <a:cubicBezTo>
                    <a:pt x="1914" y="42671"/>
                    <a:pt x="16726" y="48068"/>
                    <a:pt x="23779" y="396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45D170F9-D73A-0069-3D5B-E6115579A4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7769" y="6125192"/>
              <a:ext cx="87913" cy="96610"/>
            </a:xfrm>
            <a:custGeom>
              <a:avLst/>
              <a:gdLst>
                <a:gd name="connsiteX0" fmla="*/ 87814 w 87913"/>
                <a:gd name="connsiteY0" fmla="*/ 17462 h 96610"/>
                <a:gd name="connsiteX1" fmla="*/ 31941 w 87913"/>
                <a:gd name="connsiteY1" fmla="*/ 24394 h 96610"/>
                <a:gd name="connsiteX2" fmla="*/ 27961 w 87913"/>
                <a:gd name="connsiteY2" fmla="*/ 96611 h 96610"/>
                <a:gd name="connsiteX3" fmla="*/ 23024 w 87913"/>
                <a:gd name="connsiteY3" fmla="*/ 30303 h 96610"/>
                <a:gd name="connsiteX4" fmla="*/ 0 w 87913"/>
                <a:gd name="connsiteY4" fmla="*/ 25928 h 96610"/>
                <a:gd name="connsiteX5" fmla="*/ 6953 w 87913"/>
                <a:gd name="connsiteY5" fmla="*/ 10758 h 96610"/>
                <a:gd name="connsiteX6" fmla="*/ 87913 w 87913"/>
                <a:gd name="connsiteY6" fmla="*/ 10758 h 96610"/>
                <a:gd name="connsiteX7" fmla="*/ 87814 w 87913"/>
                <a:gd name="connsiteY7" fmla="*/ 17519 h 9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13" h="96610">
                  <a:moveTo>
                    <a:pt x="87814" y="17462"/>
                  </a:moveTo>
                  <a:cubicBezTo>
                    <a:pt x="69374" y="19735"/>
                    <a:pt x="50985" y="22065"/>
                    <a:pt x="31941" y="24394"/>
                  </a:cubicBezTo>
                  <a:cubicBezTo>
                    <a:pt x="46803" y="50531"/>
                    <a:pt x="45544" y="80986"/>
                    <a:pt x="27961" y="96611"/>
                  </a:cubicBezTo>
                  <a:cubicBezTo>
                    <a:pt x="14963" y="75361"/>
                    <a:pt x="19498" y="53144"/>
                    <a:pt x="23024" y="30303"/>
                  </a:cubicBezTo>
                  <a:cubicBezTo>
                    <a:pt x="16474" y="29053"/>
                    <a:pt x="9573" y="27747"/>
                    <a:pt x="0" y="25928"/>
                  </a:cubicBezTo>
                  <a:cubicBezTo>
                    <a:pt x="2771" y="19508"/>
                    <a:pt x="3829" y="12065"/>
                    <a:pt x="6953" y="10758"/>
                  </a:cubicBezTo>
                  <a:cubicBezTo>
                    <a:pt x="34007" y="-947"/>
                    <a:pt x="61313" y="-6004"/>
                    <a:pt x="87913" y="10758"/>
                  </a:cubicBezTo>
                  <a:cubicBezTo>
                    <a:pt x="87913" y="13030"/>
                    <a:pt x="87864" y="15246"/>
                    <a:pt x="87814" y="17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6DBE85-D270-9EA9-03CD-8BF9108925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2225" y="1069791"/>
              <a:ext cx="45094" cy="151523"/>
            </a:xfrm>
            <a:custGeom>
              <a:avLst/>
              <a:gdLst>
                <a:gd name="connsiteX0" fmla="*/ 45095 w 45094"/>
                <a:gd name="connsiteY0" fmla="*/ 897 h 151523"/>
                <a:gd name="connsiteX1" fmla="*/ 39452 w 45094"/>
                <a:gd name="connsiteY1" fmla="*/ 151523 h 151523"/>
                <a:gd name="connsiteX2" fmla="*/ 22776 w 45094"/>
                <a:gd name="connsiteY2" fmla="*/ 146125 h 151523"/>
                <a:gd name="connsiteX3" fmla="*/ 7864 w 45094"/>
                <a:gd name="connsiteY3" fmla="*/ 125330 h 151523"/>
                <a:gd name="connsiteX4" fmla="*/ 16428 w 45094"/>
                <a:gd name="connsiteY4" fmla="*/ 16238 h 151523"/>
                <a:gd name="connsiteX5" fmla="*/ 45044 w 45094"/>
                <a:gd name="connsiteY5" fmla="*/ 840 h 15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1523">
                  <a:moveTo>
                    <a:pt x="45095" y="897"/>
                  </a:moveTo>
                  <a:cubicBezTo>
                    <a:pt x="14312" y="49932"/>
                    <a:pt x="13355" y="98227"/>
                    <a:pt x="39452" y="151523"/>
                  </a:cubicBezTo>
                  <a:cubicBezTo>
                    <a:pt x="31139" y="149023"/>
                    <a:pt x="25698" y="149137"/>
                    <a:pt x="22776" y="146125"/>
                  </a:cubicBezTo>
                  <a:cubicBezTo>
                    <a:pt x="16932" y="140159"/>
                    <a:pt x="10483" y="133284"/>
                    <a:pt x="7864" y="125330"/>
                  </a:cubicBezTo>
                  <a:cubicBezTo>
                    <a:pt x="-4631" y="87716"/>
                    <a:pt x="-2565" y="50784"/>
                    <a:pt x="16428" y="16238"/>
                  </a:cubicBezTo>
                  <a:cubicBezTo>
                    <a:pt x="21567" y="6863"/>
                    <a:pt x="28066" y="-2967"/>
                    <a:pt x="45044" y="8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8B7FC95-5243-A222-4123-B78ED445A7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8276" y="435967"/>
              <a:ext cx="55971" cy="93254"/>
            </a:xfrm>
            <a:custGeom>
              <a:avLst/>
              <a:gdLst>
                <a:gd name="connsiteX0" fmla="*/ 37634 w 55971"/>
                <a:gd name="connsiteY0" fmla="*/ 25342 h 93254"/>
                <a:gd name="connsiteX1" fmla="*/ 10932 w 55971"/>
                <a:gd name="connsiteY1" fmla="*/ 18638 h 93254"/>
                <a:gd name="connsiteX2" fmla="*/ 0 w 55971"/>
                <a:gd name="connsiteY2" fmla="*/ 14206 h 93254"/>
                <a:gd name="connsiteX3" fmla="*/ 7355 w 55971"/>
                <a:gd name="connsiteY3" fmla="*/ 1706 h 93254"/>
                <a:gd name="connsiteX4" fmla="*/ 39548 w 55971"/>
                <a:gd name="connsiteY4" fmla="*/ 1706 h 93254"/>
                <a:gd name="connsiteX5" fmla="*/ 51337 w 55971"/>
                <a:gd name="connsiteY5" fmla="*/ 39377 h 93254"/>
                <a:gd name="connsiteX6" fmla="*/ 42672 w 55971"/>
                <a:gd name="connsiteY6" fmla="*/ 53524 h 93254"/>
                <a:gd name="connsiteX7" fmla="*/ 35064 w 55971"/>
                <a:gd name="connsiteY7" fmla="*/ 68752 h 93254"/>
                <a:gd name="connsiteX8" fmla="*/ 55972 w 55971"/>
                <a:gd name="connsiteY8" fmla="*/ 83070 h 93254"/>
                <a:gd name="connsiteX9" fmla="*/ 19849 w 55971"/>
                <a:gd name="connsiteY9" fmla="*/ 88468 h 93254"/>
                <a:gd name="connsiteX10" fmla="*/ 13098 w 55971"/>
                <a:gd name="connsiteY10" fmla="*/ 62558 h 93254"/>
                <a:gd name="connsiteX11" fmla="*/ 23779 w 55971"/>
                <a:gd name="connsiteY11" fmla="*/ 44149 h 93254"/>
                <a:gd name="connsiteX12" fmla="*/ 37634 w 55971"/>
                <a:gd name="connsiteY12" fmla="*/ 25342 h 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71" h="93254">
                  <a:moveTo>
                    <a:pt x="37634" y="25342"/>
                  </a:moveTo>
                  <a:cubicBezTo>
                    <a:pt x="27911" y="12160"/>
                    <a:pt x="19396" y="17445"/>
                    <a:pt x="10932" y="18638"/>
                  </a:cubicBezTo>
                  <a:cubicBezTo>
                    <a:pt x="7507" y="19149"/>
                    <a:pt x="3627" y="15797"/>
                    <a:pt x="0" y="14206"/>
                  </a:cubicBezTo>
                  <a:cubicBezTo>
                    <a:pt x="2418" y="9831"/>
                    <a:pt x="4483" y="2104"/>
                    <a:pt x="7355" y="1706"/>
                  </a:cubicBezTo>
                  <a:cubicBezTo>
                    <a:pt x="17985" y="229"/>
                    <a:pt x="29421" y="-1249"/>
                    <a:pt x="39548" y="1706"/>
                  </a:cubicBezTo>
                  <a:cubicBezTo>
                    <a:pt x="54863" y="6194"/>
                    <a:pt x="59247" y="22842"/>
                    <a:pt x="51337" y="39377"/>
                  </a:cubicBezTo>
                  <a:cubicBezTo>
                    <a:pt x="48919" y="44377"/>
                    <a:pt x="45393" y="48695"/>
                    <a:pt x="42672" y="53524"/>
                  </a:cubicBezTo>
                  <a:cubicBezTo>
                    <a:pt x="40052" y="58183"/>
                    <a:pt x="37836" y="63127"/>
                    <a:pt x="35064" y="68752"/>
                  </a:cubicBezTo>
                  <a:cubicBezTo>
                    <a:pt x="42621" y="73922"/>
                    <a:pt x="49070" y="78297"/>
                    <a:pt x="55972" y="83070"/>
                  </a:cubicBezTo>
                  <a:cubicBezTo>
                    <a:pt x="42722" y="94604"/>
                    <a:pt x="30228" y="96252"/>
                    <a:pt x="19849" y="88468"/>
                  </a:cubicBezTo>
                  <a:cubicBezTo>
                    <a:pt x="11235" y="81990"/>
                    <a:pt x="9370" y="72615"/>
                    <a:pt x="13098" y="62558"/>
                  </a:cubicBezTo>
                  <a:cubicBezTo>
                    <a:pt x="15567" y="55911"/>
                    <a:pt x="19849" y="50002"/>
                    <a:pt x="23779" y="44149"/>
                  </a:cubicBezTo>
                  <a:cubicBezTo>
                    <a:pt x="28010" y="37842"/>
                    <a:pt x="32747" y="31933"/>
                    <a:pt x="37634" y="2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7B25C6D-4F35-FBB0-1C2A-44D4795D10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9713" y="2658845"/>
              <a:ext cx="42800" cy="112528"/>
            </a:xfrm>
            <a:custGeom>
              <a:avLst/>
              <a:gdLst>
                <a:gd name="connsiteX0" fmla="*/ 19467 w 42800"/>
                <a:gd name="connsiteY0" fmla="*/ 22024 h 112528"/>
                <a:gd name="connsiteX1" fmla="*/ 3295 w 42800"/>
                <a:gd name="connsiteY1" fmla="*/ 19354 h 112528"/>
                <a:gd name="connsiteX2" fmla="*/ 2287 w 42800"/>
                <a:gd name="connsiteY2" fmla="*/ 11797 h 112528"/>
                <a:gd name="connsiteX3" fmla="*/ 34581 w 42800"/>
                <a:gd name="connsiteY3" fmla="*/ 8445 h 112528"/>
                <a:gd name="connsiteX4" fmla="*/ 39316 w 42800"/>
                <a:gd name="connsiteY4" fmla="*/ 47479 h 112528"/>
                <a:gd name="connsiteX5" fmla="*/ 21683 w 42800"/>
                <a:gd name="connsiteY5" fmla="*/ 88218 h 112528"/>
                <a:gd name="connsiteX6" fmla="*/ 40425 w 42800"/>
                <a:gd name="connsiteY6" fmla="*/ 104809 h 112528"/>
                <a:gd name="connsiteX7" fmla="*/ 6620 w 42800"/>
                <a:gd name="connsiteY7" fmla="*/ 106287 h 112528"/>
                <a:gd name="connsiteX8" fmla="*/ 3849 w 42800"/>
                <a:gd name="connsiteY8" fmla="*/ 74639 h 112528"/>
                <a:gd name="connsiteX9" fmla="*/ 15487 w 42800"/>
                <a:gd name="connsiteY9" fmla="*/ 50945 h 112528"/>
                <a:gd name="connsiteX10" fmla="*/ 19467 w 42800"/>
                <a:gd name="connsiteY10" fmla="*/ 21968 h 1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00" h="112528">
                  <a:moveTo>
                    <a:pt x="19467" y="22024"/>
                  </a:moveTo>
                  <a:cubicBezTo>
                    <a:pt x="14328" y="21172"/>
                    <a:pt x="8938" y="20320"/>
                    <a:pt x="3295" y="19354"/>
                  </a:cubicBezTo>
                  <a:cubicBezTo>
                    <a:pt x="2841" y="16229"/>
                    <a:pt x="1481" y="13331"/>
                    <a:pt x="2287" y="11797"/>
                  </a:cubicBezTo>
                  <a:cubicBezTo>
                    <a:pt x="9945" y="-2464"/>
                    <a:pt x="24606" y="-4055"/>
                    <a:pt x="34581" y="8445"/>
                  </a:cubicBezTo>
                  <a:cubicBezTo>
                    <a:pt x="43851" y="20036"/>
                    <a:pt x="45060" y="33502"/>
                    <a:pt x="39316" y="47479"/>
                  </a:cubicBezTo>
                  <a:cubicBezTo>
                    <a:pt x="33825" y="60832"/>
                    <a:pt x="27881" y="74014"/>
                    <a:pt x="21683" y="88218"/>
                  </a:cubicBezTo>
                  <a:cubicBezTo>
                    <a:pt x="28283" y="94071"/>
                    <a:pt x="34128" y="99241"/>
                    <a:pt x="40425" y="104809"/>
                  </a:cubicBezTo>
                  <a:cubicBezTo>
                    <a:pt x="26822" y="114752"/>
                    <a:pt x="15235" y="114923"/>
                    <a:pt x="6620" y="106287"/>
                  </a:cubicBezTo>
                  <a:cubicBezTo>
                    <a:pt x="-2902" y="96741"/>
                    <a:pt x="-584" y="85548"/>
                    <a:pt x="3849" y="74639"/>
                  </a:cubicBezTo>
                  <a:cubicBezTo>
                    <a:pt x="7174" y="66457"/>
                    <a:pt x="11557" y="58786"/>
                    <a:pt x="15487" y="50945"/>
                  </a:cubicBezTo>
                  <a:cubicBezTo>
                    <a:pt x="19819" y="42309"/>
                    <a:pt x="24153" y="33672"/>
                    <a:pt x="19467" y="219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A9AF6F8-D7E6-2E62-B598-FDCB391569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93089" y="2599221"/>
              <a:ext cx="64613" cy="79034"/>
            </a:xfrm>
            <a:custGeom>
              <a:avLst/>
              <a:gdLst>
                <a:gd name="connsiteX0" fmla="*/ 2242 w 64613"/>
                <a:gd name="connsiteY0" fmla="*/ 57 h 79034"/>
                <a:gd name="connsiteX1" fmla="*/ 27684 w 64613"/>
                <a:gd name="connsiteY1" fmla="*/ 20171 h 79034"/>
                <a:gd name="connsiteX2" fmla="*/ 64613 w 64613"/>
                <a:gd name="connsiteY2" fmla="*/ 5625 h 79034"/>
                <a:gd name="connsiteX3" fmla="*/ 47332 w 64613"/>
                <a:gd name="connsiteY3" fmla="*/ 37614 h 79034"/>
                <a:gd name="connsiteX4" fmla="*/ 61237 w 64613"/>
                <a:gd name="connsiteY4" fmla="*/ 65285 h 79034"/>
                <a:gd name="connsiteX5" fmla="*/ 57207 w 64613"/>
                <a:gd name="connsiteY5" fmla="*/ 70398 h 79034"/>
                <a:gd name="connsiteX6" fmla="*/ 34989 w 64613"/>
                <a:gd name="connsiteY6" fmla="*/ 60057 h 79034"/>
                <a:gd name="connsiteX7" fmla="*/ 15089 w 64613"/>
                <a:gd name="connsiteY7" fmla="*/ 79035 h 79034"/>
                <a:gd name="connsiteX8" fmla="*/ 16198 w 64613"/>
                <a:gd name="connsiteY8" fmla="*/ 41478 h 79034"/>
                <a:gd name="connsiteX9" fmla="*/ 2192 w 64613"/>
                <a:gd name="connsiteY9" fmla="*/ 0 h 7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13" h="79034">
                  <a:moveTo>
                    <a:pt x="2242" y="57"/>
                  </a:moveTo>
                  <a:cubicBezTo>
                    <a:pt x="12117" y="7841"/>
                    <a:pt x="19623" y="13750"/>
                    <a:pt x="27684" y="20171"/>
                  </a:cubicBezTo>
                  <a:cubicBezTo>
                    <a:pt x="39221" y="16080"/>
                    <a:pt x="44108" y="-9943"/>
                    <a:pt x="64613" y="5625"/>
                  </a:cubicBezTo>
                  <a:cubicBezTo>
                    <a:pt x="58668" y="16648"/>
                    <a:pt x="53126" y="26875"/>
                    <a:pt x="47332" y="37614"/>
                  </a:cubicBezTo>
                  <a:cubicBezTo>
                    <a:pt x="51917" y="46705"/>
                    <a:pt x="56552" y="56023"/>
                    <a:pt x="61237" y="65285"/>
                  </a:cubicBezTo>
                  <a:cubicBezTo>
                    <a:pt x="59877" y="66989"/>
                    <a:pt x="58567" y="68694"/>
                    <a:pt x="57207" y="70398"/>
                  </a:cubicBezTo>
                  <a:cubicBezTo>
                    <a:pt x="49801" y="66932"/>
                    <a:pt x="42395" y="63523"/>
                    <a:pt x="34989" y="60057"/>
                  </a:cubicBezTo>
                  <a:cubicBezTo>
                    <a:pt x="28541" y="66194"/>
                    <a:pt x="22092" y="72387"/>
                    <a:pt x="15089" y="79035"/>
                  </a:cubicBezTo>
                  <a:cubicBezTo>
                    <a:pt x="2393" y="64091"/>
                    <a:pt x="15895" y="53296"/>
                    <a:pt x="16198" y="41478"/>
                  </a:cubicBezTo>
                  <a:cubicBezTo>
                    <a:pt x="13376" y="28182"/>
                    <a:pt x="-6524" y="23864"/>
                    <a:pt x="219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5480435-0B4C-3D10-DB9B-427DB0814C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45475" y="2068220"/>
              <a:ext cx="81968" cy="87244"/>
            </a:xfrm>
            <a:custGeom>
              <a:avLst/>
              <a:gdLst>
                <a:gd name="connsiteX0" fmla="*/ 50 w 81968"/>
                <a:gd name="connsiteY0" fmla="*/ 28952 h 87244"/>
                <a:gd name="connsiteX1" fmla="*/ 36123 w 81968"/>
                <a:gd name="connsiteY1" fmla="*/ 2248 h 87244"/>
                <a:gd name="connsiteX2" fmla="*/ 46602 w 81968"/>
                <a:gd name="connsiteY2" fmla="*/ 63612 h 87244"/>
                <a:gd name="connsiteX3" fmla="*/ 65042 w 81968"/>
                <a:gd name="connsiteY3" fmla="*/ 66339 h 87244"/>
                <a:gd name="connsiteX4" fmla="*/ 81969 w 81968"/>
                <a:gd name="connsiteY4" fmla="*/ 70771 h 87244"/>
                <a:gd name="connsiteX5" fmla="*/ 27105 w 81968"/>
                <a:gd name="connsiteY5" fmla="*/ 82646 h 87244"/>
                <a:gd name="connsiteX6" fmla="*/ 22974 w 81968"/>
                <a:gd name="connsiteY6" fmla="*/ 60600 h 87244"/>
                <a:gd name="connsiteX7" fmla="*/ 33906 w 81968"/>
                <a:gd name="connsiteY7" fmla="*/ 36566 h 87244"/>
                <a:gd name="connsiteX8" fmla="*/ 32093 w 81968"/>
                <a:gd name="connsiteY8" fmla="*/ 21225 h 87244"/>
                <a:gd name="connsiteX9" fmla="*/ 18440 w 81968"/>
                <a:gd name="connsiteY9" fmla="*/ 19123 h 87244"/>
                <a:gd name="connsiteX10" fmla="*/ 0 w 81968"/>
                <a:gd name="connsiteY10" fmla="*/ 28895 h 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68" h="87244">
                  <a:moveTo>
                    <a:pt x="50" y="28952"/>
                  </a:moveTo>
                  <a:cubicBezTo>
                    <a:pt x="3779" y="4066"/>
                    <a:pt x="19094" y="-4571"/>
                    <a:pt x="36123" y="2248"/>
                  </a:cubicBezTo>
                  <a:cubicBezTo>
                    <a:pt x="54512" y="9577"/>
                    <a:pt x="57132" y="23157"/>
                    <a:pt x="46602" y="63612"/>
                  </a:cubicBezTo>
                  <a:cubicBezTo>
                    <a:pt x="53000" y="64521"/>
                    <a:pt x="59045" y="65146"/>
                    <a:pt x="65042" y="66339"/>
                  </a:cubicBezTo>
                  <a:cubicBezTo>
                    <a:pt x="70331" y="67362"/>
                    <a:pt x="75469" y="69066"/>
                    <a:pt x="81969" y="70771"/>
                  </a:cubicBezTo>
                  <a:cubicBezTo>
                    <a:pt x="68467" y="86453"/>
                    <a:pt x="38390" y="92078"/>
                    <a:pt x="27105" y="82646"/>
                  </a:cubicBezTo>
                  <a:cubicBezTo>
                    <a:pt x="20102" y="76793"/>
                    <a:pt x="19699" y="68725"/>
                    <a:pt x="22974" y="60600"/>
                  </a:cubicBezTo>
                  <a:cubicBezTo>
                    <a:pt x="26248" y="52418"/>
                    <a:pt x="31336" y="44975"/>
                    <a:pt x="33906" y="36566"/>
                  </a:cubicBezTo>
                  <a:cubicBezTo>
                    <a:pt x="35317" y="32021"/>
                    <a:pt x="34763" y="24180"/>
                    <a:pt x="32093" y="21225"/>
                  </a:cubicBezTo>
                  <a:cubicBezTo>
                    <a:pt x="29422" y="18214"/>
                    <a:pt x="22722" y="17873"/>
                    <a:pt x="18440" y="19123"/>
                  </a:cubicBezTo>
                  <a:cubicBezTo>
                    <a:pt x="11991" y="21111"/>
                    <a:pt x="6096" y="25486"/>
                    <a:pt x="0" y="28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B05C4F-5BEE-83B9-3A43-AC47208301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4992" y="4782888"/>
              <a:ext cx="69174" cy="65425"/>
            </a:xfrm>
            <a:custGeom>
              <a:avLst/>
              <a:gdLst>
                <a:gd name="connsiteX0" fmla="*/ 27239 w 69174"/>
                <a:gd name="connsiteY0" fmla="*/ 32712 h 65425"/>
                <a:gd name="connsiteX1" fmla="*/ 62304 w 69174"/>
                <a:gd name="connsiteY1" fmla="*/ 19075 h 65425"/>
                <a:gd name="connsiteX2" fmla="*/ 62556 w 69174"/>
                <a:gd name="connsiteY2" fmla="*/ 59814 h 65425"/>
                <a:gd name="connsiteX3" fmla="*/ 33034 w 69174"/>
                <a:gd name="connsiteY3" fmla="*/ 62598 h 65425"/>
                <a:gd name="connsiteX4" fmla="*/ 7642 w 69174"/>
                <a:gd name="connsiteY4" fmla="*/ 48791 h 65425"/>
                <a:gd name="connsiteX5" fmla="*/ 34 w 69174"/>
                <a:gd name="connsiteY5" fmla="*/ 12996 h 65425"/>
                <a:gd name="connsiteX6" fmla="*/ 7238 w 69174"/>
                <a:gd name="connsiteY6" fmla="*/ 212 h 65425"/>
                <a:gd name="connsiteX7" fmla="*/ 17516 w 69174"/>
                <a:gd name="connsiteY7" fmla="*/ 6575 h 65425"/>
                <a:gd name="connsiteX8" fmla="*/ 27239 w 69174"/>
                <a:gd name="connsiteY8" fmla="*/ 32655 h 6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174" h="65425">
                  <a:moveTo>
                    <a:pt x="27239" y="32712"/>
                  </a:moveTo>
                  <a:cubicBezTo>
                    <a:pt x="37920" y="23337"/>
                    <a:pt x="46031" y="5325"/>
                    <a:pt x="62304" y="19075"/>
                  </a:cubicBezTo>
                  <a:cubicBezTo>
                    <a:pt x="71423" y="26803"/>
                    <a:pt x="71423" y="42598"/>
                    <a:pt x="62556" y="59814"/>
                  </a:cubicBezTo>
                  <a:cubicBezTo>
                    <a:pt x="52782" y="56632"/>
                    <a:pt x="43512" y="56178"/>
                    <a:pt x="33034" y="62598"/>
                  </a:cubicBezTo>
                  <a:cubicBezTo>
                    <a:pt x="21748" y="69587"/>
                    <a:pt x="12075" y="63110"/>
                    <a:pt x="7642" y="48791"/>
                  </a:cubicBezTo>
                  <a:cubicBezTo>
                    <a:pt x="4065" y="37200"/>
                    <a:pt x="1344" y="25098"/>
                    <a:pt x="34" y="12996"/>
                  </a:cubicBezTo>
                  <a:cubicBezTo>
                    <a:pt x="-420" y="8961"/>
                    <a:pt x="3712" y="2712"/>
                    <a:pt x="7238" y="212"/>
                  </a:cubicBezTo>
                  <a:cubicBezTo>
                    <a:pt x="9002" y="-982"/>
                    <a:pt x="15752" y="3109"/>
                    <a:pt x="17516" y="6575"/>
                  </a:cubicBezTo>
                  <a:cubicBezTo>
                    <a:pt x="21496" y="14246"/>
                    <a:pt x="23814" y="23053"/>
                    <a:pt x="27239" y="32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152EFEEE-9B70-F557-4862-83BFF0F8F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71604" y="6409533"/>
              <a:ext cx="73735" cy="76976"/>
            </a:xfrm>
            <a:custGeom>
              <a:avLst/>
              <a:gdLst>
                <a:gd name="connsiteX0" fmla="*/ 27386 w 73735"/>
                <a:gd name="connsiteY0" fmla="*/ 30737 h 76976"/>
                <a:gd name="connsiteX1" fmla="*/ 61242 w 73735"/>
                <a:gd name="connsiteY1" fmla="*/ 4941 h 76976"/>
                <a:gd name="connsiteX2" fmla="*/ 52275 w 73735"/>
                <a:gd name="connsiteY2" fmla="*/ 23748 h 76976"/>
                <a:gd name="connsiteX3" fmla="*/ 45120 w 73735"/>
                <a:gd name="connsiteY3" fmla="*/ 42953 h 76976"/>
                <a:gd name="connsiteX4" fmla="*/ 73736 w 73735"/>
                <a:gd name="connsiteY4" fmla="*/ 62953 h 76976"/>
                <a:gd name="connsiteX5" fmla="*/ 36405 w 73735"/>
                <a:gd name="connsiteY5" fmla="*/ 62953 h 76976"/>
                <a:gd name="connsiteX6" fmla="*/ 7386 w 73735"/>
                <a:gd name="connsiteY6" fmla="*/ 73067 h 76976"/>
                <a:gd name="connsiteX7" fmla="*/ 584 w 73735"/>
                <a:gd name="connsiteY7" fmla="*/ 39373 h 76976"/>
                <a:gd name="connsiteX8" fmla="*/ 27386 w 73735"/>
                <a:gd name="connsiteY8" fmla="*/ 30623 h 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735" h="76976">
                  <a:moveTo>
                    <a:pt x="27386" y="30737"/>
                  </a:moveTo>
                  <a:cubicBezTo>
                    <a:pt x="44314" y="-3638"/>
                    <a:pt x="44868" y="-4036"/>
                    <a:pt x="61242" y="4941"/>
                  </a:cubicBezTo>
                  <a:cubicBezTo>
                    <a:pt x="58219" y="11248"/>
                    <a:pt x="54995" y="17328"/>
                    <a:pt x="52275" y="23748"/>
                  </a:cubicBezTo>
                  <a:cubicBezTo>
                    <a:pt x="49756" y="29601"/>
                    <a:pt x="47791" y="35680"/>
                    <a:pt x="45120" y="42953"/>
                  </a:cubicBezTo>
                  <a:cubicBezTo>
                    <a:pt x="54541" y="49544"/>
                    <a:pt x="63459" y="55794"/>
                    <a:pt x="73736" y="62953"/>
                  </a:cubicBezTo>
                  <a:cubicBezTo>
                    <a:pt x="60335" y="78919"/>
                    <a:pt x="49000" y="66703"/>
                    <a:pt x="36405" y="62953"/>
                  </a:cubicBezTo>
                  <a:cubicBezTo>
                    <a:pt x="27588" y="67726"/>
                    <a:pt x="18218" y="84487"/>
                    <a:pt x="7386" y="73067"/>
                  </a:cubicBezTo>
                  <a:cubicBezTo>
                    <a:pt x="1038" y="66362"/>
                    <a:pt x="-1179" y="50112"/>
                    <a:pt x="584" y="39373"/>
                  </a:cubicBezTo>
                  <a:cubicBezTo>
                    <a:pt x="3254" y="23180"/>
                    <a:pt x="17411" y="32782"/>
                    <a:pt x="27386" y="30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2CD7681D-3F7A-B592-684F-59394E5838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48746" y="5117449"/>
              <a:ext cx="55768" cy="101946"/>
            </a:xfrm>
            <a:custGeom>
              <a:avLst/>
              <a:gdLst>
                <a:gd name="connsiteX0" fmla="*/ 51186 w 55768"/>
                <a:gd name="connsiteY0" fmla="*/ 95085 h 101946"/>
                <a:gd name="connsiteX1" fmla="*/ 19244 w 55768"/>
                <a:gd name="connsiteY1" fmla="*/ 95369 h 101946"/>
                <a:gd name="connsiteX2" fmla="*/ 19900 w 55768"/>
                <a:gd name="connsiteY2" fmla="*/ 63721 h 101946"/>
                <a:gd name="connsiteX3" fmla="*/ 35719 w 55768"/>
                <a:gd name="connsiteY3" fmla="*/ 18948 h 101946"/>
                <a:gd name="connsiteX4" fmla="*/ 0 w 55768"/>
                <a:gd name="connsiteY4" fmla="*/ 23324 h 101946"/>
                <a:gd name="connsiteX5" fmla="*/ 42521 w 55768"/>
                <a:gd name="connsiteY5" fmla="*/ 2698 h 101946"/>
                <a:gd name="connsiteX6" fmla="*/ 53402 w 55768"/>
                <a:gd name="connsiteY6" fmla="*/ 40312 h 101946"/>
                <a:gd name="connsiteX7" fmla="*/ 46450 w 55768"/>
                <a:gd name="connsiteY7" fmla="*/ 58267 h 101946"/>
                <a:gd name="connsiteX8" fmla="*/ 51236 w 55768"/>
                <a:gd name="connsiteY8" fmla="*/ 95085 h 10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8" h="101946">
                  <a:moveTo>
                    <a:pt x="51186" y="95085"/>
                  </a:moveTo>
                  <a:cubicBezTo>
                    <a:pt x="37230" y="104915"/>
                    <a:pt x="27659" y="103438"/>
                    <a:pt x="19244" y="95369"/>
                  </a:cubicBezTo>
                  <a:cubicBezTo>
                    <a:pt x="12040" y="88494"/>
                    <a:pt x="12746" y="77755"/>
                    <a:pt x="19900" y="63721"/>
                  </a:cubicBezTo>
                  <a:cubicBezTo>
                    <a:pt x="26601" y="50540"/>
                    <a:pt x="37836" y="39517"/>
                    <a:pt x="35719" y="18948"/>
                  </a:cubicBezTo>
                  <a:cubicBezTo>
                    <a:pt x="24132" y="20369"/>
                    <a:pt x="12847" y="21732"/>
                    <a:pt x="0" y="23324"/>
                  </a:cubicBezTo>
                  <a:cubicBezTo>
                    <a:pt x="8665" y="3210"/>
                    <a:pt x="27255" y="-4631"/>
                    <a:pt x="42521" y="2698"/>
                  </a:cubicBezTo>
                  <a:cubicBezTo>
                    <a:pt x="55015" y="8664"/>
                    <a:pt x="58743" y="20994"/>
                    <a:pt x="53402" y="40312"/>
                  </a:cubicBezTo>
                  <a:cubicBezTo>
                    <a:pt x="51690" y="46562"/>
                    <a:pt x="49725" y="53040"/>
                    <a:pt x="46450" y="58267"/>
                  </a:cubicBezTo>
                  <a:cubicBezTo>
                    <a:pt x="38490" y="70938"/>
                    <a:pt x="34661" y="82812"/>
                    <a:pt x="51236" y="95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07E009A-9B6B-665A-F7A5-C06919AD03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98187" y="732074"/>
              <a:ext cx="50378" cy="98306"/>
            </a:xfrm>
            <a:custGeom>
              <a:avLst/>
              <a:gdLst>
                <a:gd name="connsiteX0" fmla="*/ 50379 w 50378"/>
                <a:gd name="connsiteY0" fmla="*/ 88669 h 98306"/>
                <a:gd name="connsiteX1" fmla="*/ 34005 w 50378"/>
                <a:gd name="connsiteY1" fmla="*/ 96794 h 98306"/>
                <a:gd name="connsiteX2" fmla="*/ 2568 w 50378"/>
                <a:gd name="connsiteY2" fmla="*/ 87306 h 98306"/>
                <a:gd name="connsiteX3" fmla="*/ 10176 w 50378"/>
                <a:gd name="connsiteY3" fmla="*/ 53896 h 98306"/>
                <a:gd name="connsiteX4" fmla="*/ 23123 w 50378"/>
                <a:gd name="connsiteY4" fmla="*/ 22419 h 98306"/>
                <a:gd name="connsiteX5" fmla="*/ 9420 w 50378"/>
                <a:gd name="connsiteY5" fmla="*/ 18669 h 98306"/>
                <a:gd name="connsiteX6" fmla="*/ 251 w 50378"/>
                <a:gd name="connsiteY6" fmla="*/ 10487 h 98306"/>
                <a:gd name="connsiteX7" fmla="*/ 8614 w 50378"/>
                <a:gd name="connsiteY7" fmla="*/ 1282 h 98306"/>
                <a:gd name="connsiteX8" fmla="*/ 40303 w 50378"/>
                <a:gd name="connsiteY8" fmla="*/ 11851 h 98306"/>
                <a:gd name="connsiteX9" fmla="*/ 40505 w 50378"/>
                <a:gd name="connsiteY9" fmla="*/ 44237 h 98306"/>
                <a:gd name="connsiteX10" fmla="*/ 24081 w 50378"/>
                <a:gd name="connsiteY10" fmla="*/ 73669 h 98306"/>
                <a:gd name="connsiteX11" fmla="*/ 50379 w 50378"/>
                <a:gd name="connsiteY11" fmla="*/ 88669 h 9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78" h="98306">
                  <a:moveTo>
                    <a:pt x="50379" y="88669"/>
                  </a:moveTo>
                  <a:cubicBezTo>
                    <a:pt x="41461" y="93215"/>
                    <a:pt x="37885" y="96169"/>
                    <a:pt x="34005" y="96794"/>
                  </a:cubicBezTo>
                  <a:cubicBezTo>
                    <a:pt x="22469" y="98613"/>
                    <a:pt x="9621" y="101397"/>
                    <a:pt x="2568" y="87306"/>
                  </a:cubicBezTo>
                  <a:cubicBezTo>
                    <a:pt x="-3830" y="74522"/>
                    <a:pt x="2871" y="63840"/>
                    <a:pt x="10176" y="53896"/>
                  </a:cubicBezTo>
                  <a:cubicBezTo>
                    <a:pt x="16574" y="45203"/>
                    <a:pt x="24887" y="37419"/>
                    <a:pt x="23123" y="22419"/>
                  </a:cubicBezTo>
                  <a:cubicBezTo>
                    <a:pt x="18740" y="21283"/>
                    <a:pt x="13752" y="20771"/>
                    <a:pt x="9420" y="18669"/>
                  </a:cubicBezTo>
                  <a:cubicBezTo>
                    <a:pt x="5994" y="16964"/>
                    <a:pt x="3274" y="13328"/>
                    <a:pt x="251" y="10487"/>
                  </a:cubicBezTo>
                  <a:cubicBezTo>
                    <a:pt x="3021" y="7305"/>
                    <a:pt x="5390" y="2135"/>
                    <a:pt x="8614" y="1282"/>
                  </a:cubicBezTo>
                  <a:cubicBezTo>
                    <a:pt x="20604" y="-1729"/>
                    <a:pt x="31990" y="89"/>
                    <a:pt x="40303" y="11851"/>
                  </a:cubicBezTo>
                  <a:cubicBezTo>
                    <a:pt x="47759" y="22476"/>
                    <a:pt x="45794" y="33612"/>
                    <a:pt x="40505" y="44237"/>
                  </a:cubicBezTo>
                  <a:cubicBezTo>
                    <a:pt x="35567" y="54124"/>
                    <a:pt x="29824" y="63499"/>
                    <a:pt x="24081" y="73669"/>
                  </a:cubicBezTo>
                  <a:cubicBezTo>
                    <a:pt x="31738" y="78044"/>
                    <a:pt x="38540" y="81908"/>
                    <a:pt x="50379" y="88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3CE8163-26DF-3B10-6FD8-C2F5C95376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69368" y="6273365"/>
              <a:ext cx="45094" cy="152813"/>
            </a:xfrm>
            <a:custGeom>
              <a:avLst/>
              <a:gdLst>
                <a:gd name="connsiteX0" fmla="*/ 45094 w 45094"/>
                <a:gd name="connsiteY0" fmla="*/ 6847 h 152813"/>
                <a:gd name="connsiteX1" fmla="*/ 22423 w 45094"/>
                <a:gd name="connsiteY1" fmla="*/ 152814 h 152813"/>
                <a:gd name="connsiteX2" fmla="*/ 2977 w 45094"/>
                <a:gd name="connsiteY2" fmla="*/ 125996 h 152813"/>
                <a:gd name="connsiteX3" fmla="*/ 10332 w 45094"/>
                <a:gd name="connsiteY3" fmla="*/ 31506 h 152813"/>
                <a:gd name="connsiteX4" fmla="*/ 25950 w 45094"/>
                <a:gd name="connsiteY4" fmla="*/ 5427 h 152813"/>
                <a:gd name="connsiteX5" fmla="*/ 45044 w 45094"/>
                <a:gd name="connsiteY5" fmla="*/ 6790 h 15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2813">
                  <a:moveTo>
                    <a:pt x="45094" y="6847"/>
                  </a:moveTo>
                  <a:cubicBezTo>
                    <a:pt x="12045" y="49461"/>
                    <a:pt x="19199" y="100881"/>
                    <a:pt x="22423" y="152814"/>
                  </a:cubicBezTo>
                  <a:cubicBezTo>
                    <a:pt x="7058" y="150257"/>
                    <a:pt x="4992" y="137132"/>
                    <a:pt x="2977" y="125996"/>
                  </a:cubicBezTo>
                  <a:cubicBezTo>
                    <a:pt x="-2868" y="93836"/>
                    <a:pt x="55" y="62018"/>
                    <a:pt x="10332" y="31506"/>
                  </a:cubicBezTo>
                  <a:cubicBezTo>
                    <a:pt x="13556" y="21904"/>
                    <a:pt x="19602" y="12926"/>
                    <a:pt x="25950" y="5427"/>
                  </a:cubicBezTo>
                  <a:cubicBezTo>
                    <a:pt x="31039" y="-540"/>
                    <a:pt x="38596" y="-3494"/>
                    <a:pt x="45044" y="6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53D1E019-9190-0C9F-1974-61862BA6C3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4690" y="3146720"/>
              <a:ext cx="72383" cy="54550"/>
            </a:xfrm>
            <a:custGeom>
              <a:avLst/>
              <a:gdLst>
                <a:gd name="connsiteX0" fmla="*/ 29508 w 72383"/>
                <a:gd name="connsiteY0" fmla="*/ 54550 h 54550"/>
                <a:gd name="connsiteX1" fmla="*/ 10163 w 72383"/>
                <a:gd name="connsiteY1" fmla="*/ 48244 h 54550"/>
                <a:gd name="connsiteX2" fmla="*/ 389 w 72383"/>
                <a:gd name="connsiteY2" fmla="*/ 26084 h 54550"/>
                <a:gd name="connsiteX3" fmla="*/ 14394 w 72383"/>
                <a:gd name="connsiteY3" fmla="*/ 14664 h 54550"/>
                <a:gd name="connsiteX4" fmla="*/ 35957 w 72383"/>
                <a:gd name="connsiteY4" fmla="*/ 4777 h 54550"/>
                <a:gd name="connsiteX5" fmla="*/ 70971 w 72383"/>
                <a:gd name="connsiteY5" fmla="*/ 10289 h 54550"/>
                <a:gd name="connsiteX6" fmla="*/ 53993 w 72383"/>
                <a:gd name="connsiteY6" fmla="*/ 45687 h 54550"/>
                <a:gd name="connsiteX7" fmla="*/ 29508 w 72383"/>
                <a:gd name="connsiteY7" fmla="*/ 54550 h 5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3" h="54550">
                  <a:moveTo>
                    <a:pt x="29508" y="54550"/>
                  </a:moveTo>
                  <a:cubicBezTo>
                    <a:pt x="22556" y="52335"/>
                    <a:pt x="16057" y="51084"/>
                    <a:pt x="10163" y="48244"/>
                  </a:cubicBezTo>
                  <a:cubicBezTo>
                    <a:pt x="1699" y="44209"/>
                    <a:pt x="-1122" y="35971"/>
                    <a:pt x="389" y="26084"/>
                  </a:cubicBezTo>
                  <a:cubicBezTo>
                    <a:pt x="1699" y="17277"/>
                    <a:pt x="6737" y="15573"/>
                    <a:pt x="14394" y="14664"/>
                  </a:cubicBezTo>
                  <a:cubicBezTo>
                    <a:pt x="21800" y="13811"/>
                    <a:pt x="28854" y="8414"/>
                    <a:pt x="35957" y="4777"/>
                  </a:cubicBezTo>
                  <a:cubicBezTo>
                    <a:pt x="51474" y="-3234"/>
                    <a:pt x="66185" y="-1018"/>
                    <a:pt x="70971" y="10289"/>
                  </a:cubicBezTo>
                  <a:cubicBezTo>
                    <a:pt x="75657" y="21368"/>
                    <a:pt x="68352" y="37902"/>
                    <a:pt x="53993" y="45687"/>
                  </a:cubicBezTo>
                  <a:cubicBezTo>
                    <a:pt x="46285" y="49891"/>
                    <a:pt x="37620" y="51709"/>
                    <a:pt x="29508" y="545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1CBD2A19-4E9F-1F1D-8286-FD239D2759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4981" y="175796"/>
              <a:ext cx="61654" cy="89943"/>
            </a:xfrm>
            <a:custGeom>
              <a:avLst/>
              <a:gdLst>
                <a:gd name="connsiteX0" fmla="*/ 57372 w 61654"/>
                <a:gd name="connsiteY0" fmla="*/ 73523 h 89943"/>
                <a:gd name="connsiteX1" fmla="*/ 30771 w 61654"/>
                <a:gd name="connsiteY1" fmla="*/ 64319 h 89943"/>
                <a:gd name="connsiteX2" fmla="*/ 6437 w 61654"/>
                <a:gd name="connsiteY2" fmla="*/ 89944 h 89943"/>
                <a:gd name="connsiteX3" fmla="*/ 14448 w 61654"/>
                <a:gd name="connsiteY3" fmla="*/ 47557 h 89943"/>
                <a:gd name="connsiteX4" fmla="*/ 341 w 61654"/>
                <a:gd name="connsiteY4" fmla="*/ 15227 h 89943"/>
                <a:gd name="connsiteX5" fmla="*/ 3113 w 61654"/>
                <a:gd name="connsiteY5" fmla="*/ 0 h 89943"/>
                <a:gd name="connsiteX6" fmla="*/ 16110 w 61654"/>
                <a:gd name="connsiteY6" fmla="*/ 5739 h 89943"/>
                <a:gd name="connsiteX7" fmla="*/ 28101 w 61654"/>
                <a:gd name="connsiteY7" fmla="*/ 25284 h 89943"/>
                <a:gd name="connsiteX8" fmla="*/ 61654 w 61654"/>
                <a:gd name="connsiteY8" fmla="*/ 7898 h 89943"/>
                <a:gd name="connsiteX9" fmla="*/ 42157 w 61654"/>
                <a:gd name="connsiteY9" fmla="*/ 43750 h 89943"/>
                <a:gd name="connsiteX10" fmla="*/ 57271 w 61654"/>
                <a:gd name="connsiteY10" fmla="*/ 73580 h 8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4" h="89943">
                  <a:moveTo>
                    <a:pt x="57372" y="73523"/>
                  </a:moveTo>
                  <a:cubicBezTo>
                    <a:pt x="45079" y="69262"/>
                    <a:pt x="37925" y="66819"/>
                    <a:pt x="30771" y="64319"/>
                  </a:cubicBezTo>
                  <a:cubicBezTo>
                    <a:pt x="23164" y="72330"/>
                    <a:pt x="15556" y="80341"/>
                    <a:pt x="6437" y="89944"/>
                  </a:cubicBezTo>
                  <a:cubicBezTo>
                    <a:pt x="-1221" y="70455"/>
                    <a:pt x="11979" y="60909"/>
                    <a:pt x="14448" y="47557"/>
                  </a:cubicBezTo>
                  <a:cubicBezTo>
                    <a:pt x="9762" y="37216"/>
                    <a:pt x="4120" y="26591"/>
                    <a:pt x="341" y="15227"/>
                  </a:cubicBezTo>
                  <a:cubicBezTo>
                    <a:pt x="-1019" y="11136"/>
                    <a:pt x="2054" y="5170"/>
                    <a:pt x="3113" y="0"/>
                  </a:cubicBezTo>
                  <a:cubicBezTo>
                    <a:pt x="7545" y="1818"/>
                    <a:pt x="13138" y="2330"/>
                    <a:pt x="16110" y="5739"/>
                  </a:cubicBezTo>
                  <a:cubicBezTo>
                    <a:pt x="21048" y="11364"/>
                    <a:pt x="24322" y="18864"/>
                    <a:pt x="28101" y="25284"/>
                  </a:cubicBezTo>
                  <a:cubicBezTo>
                    <a:pt x="39638" y="20682"/>
                    <a:pt x="42107" y="-682"/>
                    <a:pt x="61654" y="7898"/>
                  </a:cubicBezTo>
                  <a:cubicBezTo>
                    <a:pt x="54651" y="20739"/>
                    <a:pt x="48455" y="32159"/>
                    <a:pt x="42157" y="43750"/>
                  </a:cubicBezTo>
                  <a:cubicBezTo>
                    <a:pt x="46389" y="52159"/>
                    <a:pt x="50520" y="60228"/>
                    <a:pt x="57271" y="73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09EE95C-FA91-B69E-E056-A7A3FF1C70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77306" y="1054452"/>
              <a:ext cx="53765" cy="120612"/>
            </a:xfrm>
            <a:custGeom>
              <a:avLst/>
              <a:gdLst>
                <a:gd name="connsiteX0" fmla="*/ 32696 w 53765"/>
                <a:gd name="connsiteY0" fmla="*/ 17430 h 120612"/>
                <a:gd name="connsiteX1" fmla="*/ 10529 w 53765"/>
                <a:gd name="connsiteY1" fmla="*/ 27885 h 120612"/>
                <a:gd name="connsiteX2" fmla="*/ 1109 w 53765"/>
                <a:gd name="connsiteY2" fmla="*/ 26464 h 120612"/>
                <a:gd name="connsiteX3" fmla="*/ 1309 w 53765"/>
                <a:gd name="connsiteY3" fmla="*/ 13396 h 120612"/>
                <a:gd name="connsiteX4" fmla="*/ 46401 w 53765"/>
                <a:gd name="connsiteY4" fmla="*/ 6805 h 120612"/>
                <a:gd name="connsiteX5" fmla="*/ 45594 w 53765"/>
                <a:gd name="connsiteY5" fmla="*/ 43339 h 120612"/>
                <a:gd name="connsiteX6" fmla="*/ 29271 w 53765"/>
                <a:gd name="connsiteY6" fmla="*/ 55214 h 120612"/>
                <a:gd name="connsiteX7" fmla="*/ 29069 w 53765"/>
                <a:gd name="connsiteY7" fmla="*/ 114021 h 120612"/>
                <a:gd name="connsiteX8" fmla="*/ 23780 w 53765"/>
                <a:gd name="connsiteY8" fmla="*/ 120612 h 120612"/>
                <a:gd name="connsiteX9" fmla="*/ 13502 w 53765"/>
                <a:gd name="connsiteY9" fmla="*/ 71067 h 120612"/>
                <a:gd name="connsiteX10" fmla="*/ 32696 w 53765"/>
                <a:gd name="connsiteY10" fmla="*/ 17430 h 12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65" h="120612">
                  <a:moveTo>
                    <a:pt x="32696" y="17430"/>
                  </a:moveTo>
                  <a:cubicBezTo>
                    <a:pt x="22771" y="22259"/>
                    <a:pt x="16827" y="25782"/>
                    <a:pt x="10529" y="27885"/>
                  </a:cubicBezTo>
                  <a:cubicBezTo>
                    <a:pt x="7607" y="28850"/>
                    <a:pt x="1713" y="28169"/>
                    <a:pt x="1109" y="26464"/>
                  </a:cubicBezTo>
                  <a:cubicBezTo>
                    <a:pt x="-251" y="22657"/>
                    <a:pt x="-554" y="16634"/>
                    <a:pt x="1309" y="13396"/>
                  </a:cubicBezTo>
                  <a:cubicBezTo>
                    <a:pt x="9774" y="-1320"/>
                    <a:pt x="34460" y="-4502"/>
                    <a:pt x="46401" y="6805"/>
                  </a:cubicBezTo>
                  <a:cubicBezTo>
                    <a:pt x="56376" y="16237"/>
                    <a:pt x="56325" y="32544"/>
                    <a:pt x="45594" y="43339"/>
                  </a:cubicBezTo>
                  <a:cubicBezTo>
                    <a:pt x="40858" y="48112"/>
                    <a:pt x="34863" y="51237"/>
                    <a:pt x="29271" y="55214"/>
                  </a:cubicBezTo>
                  <a:cubicBezTo>
                    <a:pt x="29271" y="74930"/>
                    <a:pt x="29372" y="94476"/>
                    <a:pt x="29069" y="114021"/>
                  </a:cubicBezTo>
                  <a:cubicBezTo>
                    <a:pt x="29069" y="115783"/>
                    <a:pt x="26349" y="117544"/>
                    <a:pt x="23780" y="120612"/>
                  </a:cubicBezTo>
                  <a:cubicBezTo>
                    <a:pt x="7960" y="106862"/>
                    <a:pt x="16072" y="87430"/>
                    <a:pt x="13502" y="71067"/>
                  </a:cubicBezTo>
                  <a:cubicBezTo>
                    <a:pt x="10277" y="50839"/>
                    <a:pt x="26600" y="39646"/>
                    <a:pt x="32696" y="17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5824B9A-D496-240D-1C11-B9C4439673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18608" y="6729023"/>
              <a:ext cx="49970" cy="92760"/>
            </a:xfrm>
            <a:custGeom>
              <a:avLst/>
              <a:gdLst>
                <a:gd name="connsiteX0" fmla="*/ 27447 w 49970"/>
                <a:gd name="connsiteY0" fmla="*/ 42101 h 92760"/>
                <a:gd name="connsiteX1" fmla="*/ 13744 w 49970"/>
                <a:gd name="connsiteY1" fmla="*/ 61761 h 92760"/>
                <a:gd name="connsiteX2" fmla="*/ 3819 w 49970"/>
                <a:gd name="connsiteY2" fmla="*/ 62499 h 92760"/>
                <a:gd name="connsiteX3" fmla="*/ 243 w 49970"/>
                <a:gd name="connsiteY3" fmla="*/ 52385 h 92760"/>
                <a:gd name="connsiteX4" fmla="*/ 23316 w 49970"/>
                <a:gd name="connsiteY4" fmla="*/ 5283 h 92760"/>
                <a:gd name="connsiteX5" fmla="*/ 44023 w 49970"/>
                <a:gd name="connsiteY5" fmla="*/ 10567 h 92760"/>
                <a:gd name="connsiteX6" fmla="*/ 49968 w 49970"/>
                <a:gd name="connsiteY6" fmla="*/ 83636 h 92760"/>
                <a:gd name="connsiteX7" fmla="*/ 42159 w 49970"/>
                <a:gd name="connsiteY7" fmla="*/ 92726 h 92760"/>
                <a:gd name="connsiteX8" fmla="*/ 32384 w 49970"/>
                <a:gd name="connsiteY8" fmla="*/ 83011 h 92760"/>
                <a:gd name="connsiteX9" fmla="*/ 27447 w 49970"/>
                <a:gd name="connsiteY9" fmla="*/ 42158 h 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92760">
                  <a:moveTo>
                    <a:pt x="27447" y="42101"/>
                  </a:moveTo>
                  <a:cubicBezTo>
                    <a:pt x="21604" y="50737"/>
                    <a:pt x="18329" y="57044"/>
                    <a:pt x="13744" y="61761"/>
                  </a:cubicBezTo>
                  <a:cubicBezTo>
                    <a:pt x="11729" y="63806"/>
                    <a:pt x="6288" y="64147"/>
                    <a:pt x="3819" y="62499"/>
                  </a:cubicBezTo>
                  <a:cubicBezTo>
                    <a:pt x="1552" y="60965"/>
                    <a:pt x="-765" y="54715"/>
                    <a:pt x="243" y="52385"/>
                  </a:cubicBezTo>
                  <a:cubicBezTo>
                    <a:pt x="7346" y="36305"/>
                    <a:pt x="14248" y="19885"/>
                    <a:pt x="23316" y="5283"/>
                  </a:cubicBezTo>
                  <a:cubicBezTo>
                    <a:pt x="28909" y="-3751"/>
                    <a:pt x="42259" y="-683"/>
                    <a:pt x="44023" y="10567"/>
                  </a:cubicBezTo>
                  <a:cubicBezTo>
                    <a:pt x="47700" y="34601"/>
                    <a:pt x="48758" y="59203"/>
                    <a:pt x="49968" y="83636"/>
                  </a:cubicBezTo>
                  <a:cubicBezTo>
                    <a:pt x="50118" y="86704"/>
                    <a:pt x="43922" y="93294"/>
                    <a:pt x="42159" y="92726"/>
                  </a:cubicBezTo>
                  <a:cubicBezTo>
                    <a:pt x="38279" y="91420"/>
                    <a:pt x="33241" y="87101"/>
                    <a:pt x="32384" y="83011"/>
                  </a:cubicBezTo>
                  <a:cubicBezTo>
                    <a:pt x="29916" y="71135"/>
                    <a:pt x="29311" y="58749"/>
                    <a:pt x="27447" y="42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8909EFD-91CC-7F2C-C328-2921E41EB9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34276" y="6241314"/>
              <a:ext cx="60325" cy="91005"/>
            </a:xfrm>
            <a:custGeom>
              <a:avLst/>
              <a:gdLst>
                <a:gd name="connsiteX0" fmla="*/ 19402 w 60325"/>
                <a:gd name="connsiteY0" fmla="*/ 87421 h 91005"/>
                <a:gd name="connsiteX1" fmla="*/ 39201 w 60325"/>
                <a:gd name="connsiteY1" fmla="*/ 61170 h 91005"/>
                <a:gd name="connsiteX2" fmla="*/ 11190 w 60325"/>
                <a:gd name="connsiteY2" fmla="*/ 46909 h 91005"/>
                <a:gd name="connsiteX3" fmla="*/ 307 w 60325"/>
                <a:gd name="connsiteY3" fmla="*/ 24863 h 91005"/>
                <a:gd name="connsiteX4" fmla="*/ 20158 w 60325"/>
                <a:gd name="connsiteY4" fmla="*/ 1397 h 91005"/>
                <a:gd name="connsiteX5" fmla="*/ 46456 w 60325"/>
                <a:gd name="connsiteY5" fmla="*/ 7988 h 91005"/>
                <a:gd name="connsiteX6" fmla="*/ 41921 w 60325"/>
                <a:gd name="connsiteY6" fmla="*/ 22989 h 91005"/>
                <a:gd name="connsiteX7" fmla="*/ 22223 w 60325"/>
                <a:gd name="connsiteY7" fmla="*/ 23216 h 91005"/>
                <a:gd name="connsiteX8" fmla="*/ 38950 w 60325"/>
                <a:gd name="connsiteY8" fmla="*/ 38103 h 91005"/>
                <a:gd name="connsiteX9" fmla="*/ 60260 w 60325"/>
                <a:gd name="connsiteY9" fmla="*/ 60716 h 91005"/>
                <a:gd name="connsiteX10" fmla="*/ 30586 w 60325"/>
                <a:gd name="connsiteY10" fmla="*/ 91000 h 91005"/>
                <a:gd name="connsiteX11" fmla="*/ 19351 w 60325"/>
                <a:gd name="connsiteY11" fmla="*/ 87364 h 9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25" h="91005">
                  <a:moveTo>
                    <a:pt x="19402" y="87421"/>
                  </a:moveTo>
                  <a:cubicBezTo>
                    <a:pt x="27110" y="77137"/>
                    <a:pt x="32602" y="69921"/>
                    <a:pt x="39201" y="61170"/>
                  </a:cubicBezTo>
                  <a:cubicBezTo>
                    <a:pt x="28975" y="56057"/>
                    <a:pt x="19855" y="51966"/>
                    <a:pt x="11190" y="46909"/>
                  </a:cubicBezTo>
                  <a:cubicBezTo>
                    <a:pt x="3583" y="42477"/>
                    <a:pt x="-1304" y="35091"/>
                    <a:pt x="307" y="24863"/>
                  </a:cubicBezTo>
                  <a:cubicBezTo>
                    <a:pt x="2273" y="12420"/>
                    <a:pt x="9477" y="4409"/>
                    <a:pt x="20158" y="1397"/>
                  </a:cubicBezTo>
                  <a:cubicBezTo>
                    <a:pt x="29629" y="-1216"/>
                    <a:pt x="39151" y="-762"/>
                    <a:pt x="46456" y="7988"/>
                  </a:cubicBezTo>
                  <a:cubicBezTo>
                    <a:pt x="50990" y="13386"/>
                    <a:pt x="48572" y="21796"/>
                    <a:pt x="41921" y="22989"/>
                  </a:cubicBezTo>
                  <a:cubicBezTo>
                    <a:pt x="35926" y="24068"/>
                    <a:pt x="29629" y="23216"/>
                    <a:pt x="22223" y="23216"/>
                  </a:cubicBezTo>
                  <a:cubicBezTo>
                    <a:pt x="24641" y="35262"/>
                    <a:pt x="32501" y="35773"/>
                    <a:pt x="38950" y="38103"/>
                  </a:cubicBezTo>
                  <a:cubicBezTo>
                    <a:pt x="49277" y="41852"/>
                    <a:pt x="61318" y="43727"/>
                    <a:pt x="60260" y="60716"/>
                  </a:cubicBezTo>
                  <a:cubicBezTo>
                    <a:pt x="59253" y="76398"/>
                    <a:pt x="45549" y="90262"/>
                    <a:pt x="30586" y="91000"/>
                  </a:cubicBezTo>
                  <a:cubicBezTo>
                    <a:pt x="28067" y="91114"/>
                    <a:pt x="25447" y="89409"/>
                    <a:pt x="19351" y="8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530BF1D-DBBC-8654-D76E-62BE6CB1AD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7030" y="6404701"/>
              <a:ext cx="61538" cy="75646"/>
            </a:xfrm>
            <a:custGeom>
              <a:avLst/>
              <a:gdLst>
                <a:gd name="connsiteX0" fmla="*/ 32499 w 61538"/>
                <a:gd name="connsiteY0" fmla="*/ 36705 h 75646"/>
                <a:gd name="connsiteX1" fmla="*/ 60964 w 61538"/>
                <a:gd name="connsiteY1" fmla="*/ 0 h 75646"/>
                <a:gd name="connsiteX2" fmla="*/ 45245 w 61538"/>
                <a:gd name="connsiteY2" fmla="*/ 68467 h 75646"/>
                <a:gd name="connsiteX3" fmla="*/ 20357 w 61538"/>
                <a:gd name="connsiteY3" fmla="*/ 68637 h 75646"/>
                <a:gd name="connsiteX4" fmla="*/ 4 w 61538"/>
                <a:gd name="connsiteY4" fmla="*/ 9603 h 75646"/>
                <a:gd name="connsiteX5" fmla="*/ 2875 w 61538"/>
                <a:gd name="connsiteY5" fmla="*/ 2557 h 75646"/>
                <a:gd name="connsiteX6" fmla="*/ 32499 w 61538"/>
                <a:gd name="connsiteY6" fmla="*/ 36705 h 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75646">
                  <a:moveTo>
                    <a:pt x="32499" y="36705"/>
                  </a:moveTo>
                  <a:cubicBezTo>
                    <a:pt x="40862" y="25114"/>
                    <a:pt x="41467" y="5455"/>
                    <a:pt x="60964" y="0"/>
                  </a:cubicBezTo>
                  <a:cubicBezTo>
                    <a:pt x="63180" y="26932"/>
                    <a:pt x="59201" y="49433"/>
                    <a:pt x="45245" y="68467"/>
                  </a:cubicBezTo>
                  <a:cubicBezTo>
                    <a:pt x="38242" y="78069"/>
                    <a:pt x="25900" y="77955"/>
                    <a:pt x="20357" y="68637"/>
                  </a:cubicBezTo>
                  <a:cubicBezTo>
                    <a:pt x="9727" y="50853"/>
                    <a:pt x="860" y="31818"/>
                    <a:pt x="4" y="9603"/>
                  </a:cubicBezTo>
                  <a:cubicBezTo>
                    <a:pt x="-97" y="7500"/>
                    <a:pt x="1717" y="5284"/>
                    <a:pt x="2875" y="2557"/>
                  </a:cubicBezTo>
                  <a:cubicBezTo>
                    <a:pt x="24791" y="739"/>
                    <a:pt x="18443" y="29659"/>
                    <a:pt x="32499" y="367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0B7F6E53-0FF0-5CEC-3240-F14090B8B1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6482" y="6338319"/>
              <a:ext cx="51313" cy="98484"/>
            </a:xfrm>
            <a:custGeom>
              <a:avLst/>
              <a:gdLst>
                <a:gd name="connsiteX0" fmla="*/ 30171 w 51313"/>
                <a:gd name="connsiteY0" fmla="*/ 98485 h 98484"/>
                <a:gd name="connsiteX1" fmla="*/ 23520 w 51313"/>
                <a:gd name="connsiteY1" fmla="*/ 82007 h 98484"/>
                <a:gd name="connsiteX2" fmla="*/ 20951 w 51313"/>
                <a:gd name="connsiteY2" fmla="*/ 65132 h 98484"/>
                <a:gd name="connsiteX3" fmla="*/ 1354 w 51313"/>
                <a:gd name="connsiteY3" fmla="*/ 72803 h 98484"/>
                <a:gd name="connsiteX4" fmla="*/ 396 w 51313"/>
                <a:gd name="connsiteY4" fmla="*/ 61439 h 98484"/>
                <a:gd name="connsiteX5" fmla="*/ 31430 w 51313"/>
                <a:gd name="connsiteY5" fmla="*/ 4677 h 98484"/>
                <a:gd name="connsiteX6" fmla="*/ 44680 w 51313"/>
                <a:gd name="connsiteY6" fmla="*/ 188 h 98484"/>
                <a:gd name="connsiteX7" fmla="*/ 51280 w 51313"/>
                <a:gd name="connsiteY7" fmla="*/ 11041 h 98484"/>
                <a:gd name="connsiteX8" fmla="*/ 39038 w 51313"/>
                <a:gd name="connsiteY8" fmla="*/ 88712 h 98484"/>
                <a:gd name="connsiteX9" fmla="*/ 30171 w 51313"/>
                <a:gd name="connsiteY9" fmla="*/ 98485 h 9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313" h="98484">
                  <a:moveTo>
                    <a:pt x="30171" y="98485"/>
                  </a:moveTo>
                  <a:cubicBezTo>
                    <a:pt x="27400" y="91780"/>
                    <a:pt x="24881" y="87064"/>
                    <a:pt x="23520" y="82007"/>
                  </a:cubicBezTo>
                  <a:cubicBezTo>
                    <a:pt x="22110" y="76667"/>
                    <a:pt x="21808" y="70928"/>
                    <a:pt x="20951" y="65132"/>
                  </a:cubicBezTo>
                  <a:cubicBezTo>
                    <a:pt x="14200" y="67803"/>
                    <a:pt x="8507" y="70019"/>
                    <a:pt x="1354" y="72803"/>
                  </a:cubicBezTo>
                  <a:cubicBezTo>
                    <a:pt x="799" y="67405"/>
                    <a:pt x="-712" y="63541"/>
                    <a:pt x="396" y="61439"/>
                  </a:cubicBezTo>
                  <a:cubicBezTo>
                    <a:pt x="10371" y="42291"/>
                    <a:pt x="20397" y="23087"/>
                    <a:pt x="31430" y="4677"/>
                  </a:cubicBezTo>
                  <a:cubicBezTo>
                    <a:pt x="33546" y="1155"/>
                    <a:pt x="40448" y="-606"/>
                    <a:pt x="44680" y="188"/>
                  </a:cubicBezTo>
                  <a:cubicBezTo>
                    <a:pt x="47451" y="700"/>
                    <a:pt x="51734" y="7632"/>
                    <a:pt x="51280" y="11041"/>
                  </a:cubicBezTo>
                  <a:cubicBezTo>
                    <a:pt x="47854" y="37064"/>
                    <a:pt x="43622" y="62916"/>
                    <a:pt x="39038" y="88712"/>
                  </a:cubicBezTo>
                  <a:cubicBezTo>
                    <a:pt x="38484" y="91780"/>
                    <a:pt x="34352" y="94053"/>
                    <a:pt x="30171" y="984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5E94D25A-B83C-D848-43A4-26996F359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57632" y="1290073"/>
              <a:ext cx="55133" cy="98103"/>
            </a:xfrm>
            <a:custGeom>
              <a:avLst/>
              <a:gdLst>
                <a:gd name="connsiteX0" fmla="*/ 23065 w 55133"/>
                <a:gd name="connsiteY0" fmla="*/ 79368 h 98103"/>
                <a:gd name="connsiteX1" fmla="*/ 41554 w 55133"/>
                <a:gd name="connsiteY1" fmla="*/ 95050 h 98103"/>
                <a:gd name="connsiteX2" fmla="*/ 16061 w 55133"/>
                <a:gd name="connsiteY2" fmla="*/ 98004 h 98103"/>
                <a:gd name="connsiteX3" fmla="*/ 2055 w 55133"/>
                <a:gd name="connsiteY3" fmla="*/ 72209 h 98103"/>
                <a:gd name="connsiteX4" fmla="*/ 15356 w 55133"/>
                <a:gd name="connsiteY4" fmla="*/ 49708 h 98103"/>
                <a:gd name="connsiteX5" fmla="*/ 29663 w 55133"/>
                <a:gd name="connsiteY5" fmla="*/ 22151 h 98103"/>
                <a:gd name="connsiteX6" fmla="*/ 20948 w 55133"/>
                <a:gd name="connsiteY6" fmla="*/ 27208 h 98103"/>
                <a:gd name="connsiteX7" fmla="*/ 9461 w 55133"/>
                <a:gd name="connsiteY7" fmla="*/ 25106 h 98103"/>
                <a:gd name="connsiteX8" fmla="*/ 12030 w 55133"/>
                <a:gd name="connsiteY8" fmla="*/ 11924 h 98103"/>
                <a:gd name="connsiteX9" fmla="*/ 39739 w 55133"/>
                <a:gd name="connsiteY9" fmla="*/ 49 h 98103"/>
                <a:gd name="connsiteX10" fmla="*/ 53796 w 55133"/>
                <a:gd name="connsiteY10" fmla="*/ 24197 h 98103"/>
                <a:gd name="connsiteX11" fmla="*/ 41554 w 55133"/>
                <a:gd name="connsiteY11" fmla="*/ 47379 h 98103"/>
                <a:gd name="connsiteX12" fmla="*/ 24575 w 55133"/>
                <a:gd name="connsiteY12" fmla="*/ 73174 h 98103"/>
                <a:gd name="connsiteX13" fmla="*/ 23115 w 55133"/>
                <a:gd name="connsiteY13" fmla="*/ 79368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33" h="98103">
                  <a:moveTo>
                    <a:pt x="23065" y="79368"/>
                  </a:moveTo>
                  <a:cubicBezTo>
                    <a:pt x="28153" y="83686"/>
                    <a:pt x="32485" y="87322"/>
                    <a:pt x="41554" y="95050"/>
                  </a:cubicBezTo>
                  <a:cubicBezTo>
                    <a:pt x="29563" y="96584"/>
                    <a:pt x="22762" y="98572"/>
                    <a:pt x="16061" y="98004"/>
                  </a:cubicBezTo>
                  <a:cubicBezTo>
                    <a:pt x="2358" y="96868"/>
                    <a:pt x="-3435" y="86470"/>
                    <a:pt x="2055" y="72209"/>
                  </a:cubicBezTo>
                  <a:cubicBezTo>
                    <a:pt x="5179" y="64084"/>
                    <a:pt x="10569" y="56981"/>
                    <a:pt x="15356" y="49708"/>
                  </a:cubicBezTo>
                  <a:cubicBezTo>
                    <a:pt x="20797" y="41470"/>
                    <a:pt x="26692" y="33572"/>
                    <a:pt x="29663" y="22151"/>
                  </a:cubicBezTo>
                  <a:cubicBezTo>
                    <a:pt x="26793" y="23913"/>
                    <a:pt x="23971" y="26867"/>
                    <a:pt x="20948" y="27208"/>
                  </a:cubicBezTo>
                  <a:cubicBezTo>
                    <a:pt x="17220" y="27606"/>
                    <a:pt x="13290" y="25901"/>
                    <a:pt x="9461" y="25106"/>
                  </a:cubicBezTo>
                  <a:cubicBezTo>
                    <a:pt x="10217" y="20561"/>
                    <a:pt x="9764" y="13288"/>
                    <a:pt x="12030" y="11924"/>
                  </a:cubicBezTo>
                  <a:cubicBezTo>
                    <a:pt x="20797" y="6697"/>
                    <a:pt x="30269" y="788"/>
                    <a:pt x="39739" y="49"/>
                  </a:cubicBezTo>
                  <a:cubicBezTo>
                    <a:pt x="51731" y="-860"/>
                    <a:pt x="58079" y="11015"/>
                    <a:pt x="53796" y="24197"/>
                  </a:cubicBezTo>
                  <a:cubicBezTo>
                    <a:pt x="51075" y="32492"/>
                    <a:pt x="46037" y="39936"/>
                    <a:pt x="41554" y="47379"/>
                  </a:cubicBezTo>
                  <a:cubicBezTo>
                    <a:pt x="36163" y="56186"/>
                    <a:pt x="30168" y="64538"/>
                    <a:pt x="24575" y="73174"/>
                  </a:cubicBezTo>
                  <a:cubicBezTo>
                    <a:pt x="23769" y="74368"/>
                    <a:pt x="23820" y="76243"/>
                    <a:pt x="23115" y="793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50BB7CCB-0B2A-E8C4-8FA5-9B9AECEB72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07790" y="2477908"/>
              <a:ext cx="36780" cy="139381"/>
            </a:xfrm>
            <a:custGeom>
              <a:avLst/>
              <a:gdLst>
                <a:gd name="connsiteX0" fmla="*/ 0 w 36780"/>
                <a:gd name="connsiteY0" fmla="*/ 6937 h 139381"/>
                <a:gd name="connsiteX1" fmla="*/ 17129 w 36780"/>
                <a:gd name="connsiteY1" fmla="*/ 4437 h 139381"/>
                <a:gd name="connsiteX2" fmla="*/ 27407 w 36780"/>
                <a:gd name="connsiteY2" fmla="*/ 22676 h 139381"/>
                <a:gd name="connsiteX3" fmla="*/ 35719 w 36780"/>
                <a:gd name="connsiteY3" fmla="*/ 115461 h 139381"/>
                <a:gd name="connsiteX4" fmla="*/ 18893 w 36780"/>
                <a:gd name="connsiteY4" fmla="*/ 139381 h 139381"/>
                <a:gd name="connsiteX5" fmla="*/ 16072 w 36780"/>
                <a:gd name="connsiteY5" fmla="*/ 108074 h 139381"/>
                <a:gd name="connsiteX6" fmla="*/ 11184 w 36780"/>
                <a:gd name="connsiteY6" fmla="*/ 41824 h 139381"/>
                <a:gd name="connsiteX7" fmla="*/ 0 w 36780"/>
                <a:gd name="connsiteY7" fmla="*/ 6937 h 13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" h="139381">
                  <a:moveTo>
                    <a:pt x="0" y="6937"/>
                  </a:moveTo>
                  <a:cubicBezTo>
                    <a:pt x="3779" y="-1813"/>
                    <a:pt x="10882" y="-1870"/>
                    <a:pt x="17129" y="4437"/>
                  </a:cubicBezTo>
                  <a:cubicBezTo>
                    <a:pt x="21765" y="9096"/>
                    <a:pt x="25543" y="15971"/>
                    <a:pt x="27407" y="22676"/>
                  </a:cubicBezTo>
                  <a:cubicBezTo>
                    <a:pt x="35871" y="52847"/>
                    <a:pt x="38491" y="83983"/>
                    <a:pt x="35719" y="115461"/>
                  </a:cubicBezTo>
                  <a:cubicBezTo>
                    <a:pt x="34813" y="125461"/>
                    <a:pt x="34813" y="137563"/>
                    <a:pt x="18893" y="139381"/>
                  </a:cubicBezTo>
                  <a:cubicBezTo>
                    <a:pt x="17885" y="128529"/>
                    <a:pt x="16827" y="118358"/>
                    <a:pt x="16072" y="108074"/>
                  </a:cubicBezTo>
                  <a:cubicBezTo>
                    <a:pt x="14459" y="85972"/>
                    <a:pt x="13905" y="63756"/>
                    <a:pt x="11184" y="41824"/>
                  </a:cubicBezTo>
                  <a:cubicBezTo>
                    <a:pt x="9825" y="30971"/>
                    <a:pt x="4585" y="20744"/>
                    <a:pt x="0" y="6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A65D681-63B0-220F-2114-AFB1EEF963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63170" y="5821623"/>
              <a:ext cx="24695" cy="128132"/>
            </a:xfrm>
            <a:custGeom>
              <a:avLst/>
              <a:gdLst>
                <a:gd name="connsiteX0" fmla="*/ 2873 w 24695"/>
                <a:gd name="connsiteY0" fmla="*/ 62564 h 128132"/>
                <a:gd name="connsiteX1" fmla="*/ 2924 w 24695"/>
                <a:gd name="connsiteY1" fmla="*/ 15688 h 128132"/>
                <a:gd name="connsiteX2" fmla="*/ 13000 w 24695"/>
                <a:gd name="connsiteY2" fmla="*/ 6 h 128132"/>
                <a:gd name="connsiteX3" fmla="*/ 24688 w 24695"/>
                <a:gd name="connsiteY3" fmla="*/ 14211 h 128132"/>
                <a:gd name="connsiteX4" fmla="*/ 21967 w 24695"/>
                <a:gd name="connsiteY4" fmla="*/ 110121 h 128132"/>
                <a:gd name="connsiteX5" fmla="*/ 21262 w 24695"/>
                <a:gd name="connsiteY5" fmla="*/ 114893 h 128132"/>
                <a:gd name="connsiteX6" fmla="*/ 10228 w 24695"/>
                <a:gd name="connsiteY6" fmla="*/ 128132 h 128132"/>
                <a:gd name="connsiteX7" fmla="*/ 757 w 24695"/>
                <a:gd name="connsiteY7" fmla="*/ 114098 h 128132"/>
                <a:gd name="connsiteX8" fmla="*/ 757 w 24695"/>
                <a:gd name="connsiteY8" fmla="*/ 87110 h 128132"/>
                <a:gd name="connsiteX9" fmla="*/ 2319 w 24695"/>
                <a:gd name="connsiteY9" fmla="*/ 62507 h 128132"/>
                <a:gd name="connsiteX10" fmla="*/ 2873 w 24695"/>
                <a:gd name="connsiteY10" fmla="*/ 62507 h 12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5" h="128132">
                  <a:moveTo>
                    <a:pt x="2873" y="62564"/>
                  </a:moveTo>
                  <a:cubicBezTo>
                    <a:pt x="2873" y="46938"/>
                    <a:pt x="2772" y="31313"/>
                    <a:pt x="2924" y="15688"/>
                  </a:cubicBezTo>
                  <a:cubicBezTo>
                    <a:pt x="3024" y="8018"/>
                    <a:pt x="3931" y="291"/>
                    <a:pt x="13000" y="6"/>
                  </a:cubicBezTo>
                  <a:cubicBezTo>
                    <a:pt x="21312" y="-220"/>
                    <a:pt x="24889" y="5688"/>
                    <a:pt x="24688" y="14211"/>
                  </a:cubicBezTo>
                  <a:cubicBezTo>
                    <a:pt x="23982" y="46200"/>
                    <a:pt x="22924" y="78189"/>
                    <a:pt x="21967" y="110121"/>
                  </a:cubicBezTo>
                  <a:cubicBezTo>
                    <a:pt x="21967" y="111769"/>
                    <a:pt x="22068" y="113871"/>
                    <a:pt x="21262" y="114893"/>
                  </a:cubicBezTo>
                  <a:cubicBezTo>
                    <a:pt x="17785" y="119496"/>
                    <a:pt x="13957" y="123757"/>
                    <a:pt x="10228" y="128132"/>
                  </a:cubicBezTo>
                  <a:cubicBezTo>
                    <a:pt x="6904" y="123473"/>
                    <a:pt x="1614" y="119268"/>
                    <a:pt x="757" y="114098"/>
                  </a:cubicBezTo>
                  <a:cubicBezTo>
                    <a:pt x="-754" y="105405"/>
                    <a:pt x="405" y="96144"/>
                    <a:pt x="757" y="87110"/>
                  </a:cubicBezTo>
                  <a:cubicBezTo>
                    <a:pt x="1060" y="78927"/>
                    <a:pt x="1765" y="70746"/>
                    <a:pt x="2319" y="62507"/>
                  </a:cubicBezTo>
                  <a:cubicBezTo>
                    <a:pt x="2521" y="62507"/>
                    <a:pt x="2671" y="62507"/>
                    <a:pt x="2873" y="62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6D34A22-013E-37E0-E4C0-76C8A09DB4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536" y="5327478"/>
              <a:ext cx="21823" cy="136411"/>
            </a:xfrm>
            <a:custGeom>
              <a:avLst/>
              <a:gdLst>
                <a:gd name="connsiteX0" fmla="*/ 1162 w 21823"/>
                <a:gd name="connsiteY0" fmla="*/ 136137 h 136411"/>
                <a:gd name="connsiteX1" fmla="*/ 2 w 21823"/>
                <a:gd name="connsiteY1" fmla="*/ 108580 h 136411"/>
                <a:gd name="connsiteX2" fmla="*/ 1262 w 21823"/>
                <a:gd name="connsiteY2" fmla="*/ 19716 h 136411"/>
                <a:gd name="connsiteX3" fmla="*/ 1363 w 21823"/>
                <a:gd name="connsiteY3" fmla="*/ 12443 h 136411"/>
                <a:gd name="connsiteX4" fmla="*/ 9776 w 21823"/>
                <a:gd name="connsiteY4" fmla="*/ 0 h 136411"/>
                <a:gd name="connsiteX5" fmla="*/ 18795 w 21823"/>
                <a:gd name="connsiteY5" fmla="*/ 9034 h 136411"/>
                <a:gd name="connsiteX6" fmla="*/ 21817 w 21823"/>
                <a:gd name="connsiteY6" fmla="*/ 20739 h 136411"/>
                <a:gd name="connsiteX7" fmla="*/ 18290 w 21823"/>
                <a:gd name="connsiteY7" fmla="*/ 121592 h 136411"/>
                <a:gd name="connsiteX8" fmla="*/ 1111 w 21823"/>
                <a:gd name="connsiteY8" fmla="*/ 136194 h 1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3" h="136411">
                  <a:moveTo>
                    <a:pt x="1162" y="136137"/>
                  </a:moveTo>
                  <a:cubicBezTo>
                    <a:pt x="708" y="126251"/>
                    <a:pt x="-47" y="117444"/>
                    <a:pt x="2" y="108580"/>
                  </a:cubicBezTo>
                  <a:cubicBezTo>
                    <a:pt x="254" y="78921"/>
                    <a:pt x="859" y="49318"/>
                    <a:pt x="1262" y="19716"/>
                  </a:cubicBezTo>
                  <a:cubicBezTo>
                    <a:pt x="1262" y="17273"/>
                    <a:pt x="406" y="14205"/>
                    <a:pt x="1363" y="12443"/>
                  </a:cubicBezTo>
                  <a:cubicBezTo>
                    <a:pt x="3731" y="8011"/>
                    <a:pt x="6905" y="4091"/>
                    <a:pt x="9776" y="0"/>
                  </a:cubicBezTo>
                  <a:cubicBezTo>
                    <a:pt x="12850" y="2955"/>
                    <a:pt x="16578" y="5398"/>
                    <a:pt x="18795" y="9034"/>
                  </a:cubicBezTo>
                  <a:cubicBezTo>
                    <a:pt x="20760" y="12273"/>
                    <a:pt x="21918" y="16818"/>
                    <a:pt x="21817" y="20739"/>
                  </a:cubicBezTo>
                  <a:cubicBezTo>
                    <a:pt x="20910" y="54375"/>
                    <a:pt x="19903" y="88012"/>
                    <a:pt x="18290" y="121592"/>
                  </a:cubicBezTo>
                  <a:cubicBezTo>
                    <a:pt x="17888" y="129830"/>
                    <a:pt x="14966" y="137842"/>
                    <a:pt x="1111" y="136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F29CC91-E558-B886-7C5A-099FAD68C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95199" y="5618716"/>
              <a:ext cx="53099" cy="97585"/>
            </a:xfrm>
            <a:custGeom>
              <a:avLst/>
              <a:gdLst>
                <a:gd name="connsiteX0" fmla="*/ 32048 w 53099"/>
                <a:gd name="connsiteY0" fmla="*/ 70980 h 97585"/>
                <a:gd name="connsiteX1" fmla="*/ 12249 w 53099"/>
                <a:gd name="connsiteY1" fmla="*/ 54276 h 97585"/>
                <a:gd name="connsiteX2" fmla="*/ 13810 w 53099"/>
                <a:gd name="connsiteY2" fmla="*/ 8366 h 97585"/>
                <a:gd name="connsiteX3" fmla="*/ 44946 w 53099"/>
                <a:gd name="connsiteY3" fmla="*/ 5980 h 97585"/>
                <a:gd name="connsiteX4" fmla="*/ 22325 w 53099"/>
                <a:gd name="connsiteY4" fmla="*/ 33537 h 97585"/>
                <a:gd name="connsiteX5" fmla="*/ 42728 w 53099"/>
                <a:gd name="connsiteY5" fmla="*/ 51662 h 97585"/>
                <a:gd name="connsiteX6" fmla="*/ 48724 w 53099"/>
                <a:gd name="connsiteY6" fmla="*/ 86151 h 97585"/>
                <a:gd name="connsiteX7" fmla="*/ 11141 w 53099"/>
                <a:gd name="connsiteY7" fmla="*/ 90924 h 97585"/>
                <a:gd name="connsiteX8" fmla="*/ 32149 w 53099"/>
                <a:gd name="connsiteY8" fmla="*/ 71037 h 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099" h="97585">
                  <a:moveTo>
                    <a:pt x="32048" y="70980"/>
                  </a:moveTo>
                  <a:cubicBezTo>
                    <a:pt x="24693" y="64787"/>
                    <a:pt x="18345" y="59673"/>
                    <a:pt x="12249" y="54276"/>
                  </a:cubicBezTo>
                  <a:cubicBezTo>
                    <a:pt x="-4629" y="39332"/>
                    <a:pt x="-4024" y="22287"/>
                    <a:pt x="13810" y="8366"/>
                  </a:cubicBezTo>
                  <a:cubicBezTo>
                    <a:pt x="27313" y="-2202"/>
                    <a:pt x="30940" y="-2486"/>
                    <a:pt x="44946" y="5980"/>
                  </a:cubicBezTo>
                  <a:cubicBezTo>
                    <a:pt x="43636" y="20809"/>
                    <a:pt x="26859" y="18537"/>
                    <a:pt x="22325" y="33537"/>
                  </a:cubicBezTo>
                  <a:cubicBezTo>
                    <a:pt x="28572" y="39048"/>
                    <a:pt x="35877" y="45014"/>
                    <a:pt x="42728" y="51662"/>
                  </a:cubicBezTo>
                  <a:cubicBezTo>
                    <a:pt x="54215" y="62855"/>
                    <a:pt x="56080" y="74503"/>
                    <a:pt x="48724" y="86151"/>
                  </a:cubicBezTo>
                  <a:cubicBezTo>
                    <a:pt x="40512" y="99106"/>
                    <a:pt x="26909" y="101549"/>
                    <a:pt x="11141" y="90924"/>
                  </a:cubicBezTo>
                  <a:cubicBezTo>
                    <a:pt x="17941" y="84446"/>
                    <a:pt x="24138" y="78651"/>
                    <a:pt x="32149" y="710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478258-E35D-3FCD-203A-A9F7C04D4B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3161" y="6027360"/>
              <a:ext cx="71071" cy="90599"/>
            </a:xfrm>
            <a:custGeom>
              <a:avLst/>
              <a:gdLst>
                <a:gd name="connsiteX0" fmla="*/ 42381 w 71071"/>
                <a:gd name="connsiteY0" fmla="*/ 27168 h 90599"/>
                <a:gd name="connsiteX1" fmla="*/ 60216 w 71071"/>
                <a:gd name="connsiteY1" fmla="*/ 15009 h 90599"/>
                <a:gd name="connsiteX2" fmla="*/ 70242 w 71071"/>
                <a:gd name="connsiteY2" fmla="*/ 25521 h 90599"/>
                <a:gd name="connsiteX3" fmla="*/ 14622 w 71071"/>
                <a:gd name="connsiteY3" fmla="*/ 90578 h 90599"/>
                <a:gd name="connsiteX4" fmla="*/ 10239 w 71071"/>
                <a:gd name="connsiteY4" fmla="*/ 87851 h 90599"/>
                <a:gd name="connsiteX5" fmla="*/ 18602 w 71071"/>
                <a:gd name="connsiteY5" fmla="*/ 67510 h 90599"/>
                <a:gd name="connsiteX6" fmla="*/ 29988 w 71071"/>
                <a:gd name="connsiteY6" fmla="*/ 48078 h 90599"/>
                <a:gd name="connsiteX7" fmla="*/ 5755 w 71071"/>
                <a:gd name="connsiteY7" fmla="*/ 20066 h 90599"/>
                <a:gd name="connsiteX8" fmla="*/ 3639 w 71071"/>
                <a:gd name="connsiteY8" fmla="*/ 1260 h 90599"/>
                <a:gd name="connsiteX9" fmla="*/ 19005 w 71071"/>
                <a:gd name="connsiteY9" fmla="*/ 3419 h 90599"/>
                <a:gd name="connsiteX10" fmla="*/ 42381 w 71071"/>
                <a:gd name="connsiteY10" fmla="*/ 27225 h 9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71" h="90599">
                  <a:moveTo>
                    <a:pt x="42381" y="27168"/>
                  </a:moveTo>
                  <a:cubicBezTo>
                    <a:pt x="49233" y="22396"/>
                    <a:pt x="54321" y="17566"/>
                    <a:pt x="60216" y="15009"/>
                  </a:cubicBezTo>
                  <a:cubicBezTo>
                    <a:pt x="66463" y="12282"/>
                    <a:pt x="73516" y="19952"/>
                    <a:pt x="70242" y="25521"/>
                  </a:cubicBezTo>
                  <a:cubicBezTo>
                    <a:pt x="55228" y="50862"/>
                    <a:pt x="41424" y="77908"/>
                    <a:pt x="14622" y="90578"/>
                  </a:cubicBezTo>
                  <a:cubicBezTo>
                    <a:pt x="14219" y="90749"/>
                    <a:pt x="13463" y="89896"/>
                    <a:pt x="10239" y="87851"/>
                  </a:cubicBezTo>
                  <a:cubicBezTo>
                    <a:pt x="12909" y="81260"/>
                    <a:pt x="15327" y="74101"/>
                    <a:pt x="18602" y="67510"/>
                  </a:cubicBezTo>
                  <a:cubicBezTo>
                    <a:pt x="21725" y="61146"/>
                    <a:pt x="25706" y="55294"/>
                    <a:pt x="29988" y="48078"/>
                  </a:cubicBezTo>
                  <a:cubicBezTo>
                    <a:pt x="21776" y="38646"/>
                    <a:pt x="13564" y="29555"/>
                    <a:pt x="5755" y="20066"/>
                  </a:cubicBezTo>
                  <a:cubicBezTo>
                    <a:pt x="1171" y="14498"/>
                    <a:pt x="-3414" y="6998"/>
                    <a:pt x="3639" y="1260"/>
                  </a:cubicBezTo>
                  <a:cubicBezTo>
                    <a:pt x="6813" y="-1298"/>
                    <a:pt x="15075" y="350"/>
                    <a:pt x="19005" y="3419"/>
                  </a:cubicBezTo>
                  <a:cubicBezTo>
                    <a:pt x="27267" y="9896"/>
                    <a:pt x="34119" y="18589"/>
                    <a:pt x="42381" y="27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ABCCDD3-43B5-9CE7-4DCE-E4A4025BFF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9487" y="3732763"/>
              <a:ext cx="57760" cy="94818"/>
            </a:xfrm>
            <a:custGeom>
              <a:avLst/>
              <a:gdLst>
                <a:gd name="connsiteX0" fmla="*/ 0 w 57760"/>
                <a:gd name="connsiteY0" fmla="*/ 39250 h 94818"/>
                <a:gd name="connsiteX1" fmla="*/ 21916 w 57760"/>
                <a:gd name="connsiteY1" fmla="*/ 9022 h 94818"/>
                <a:gd name="connsiteX2" fmla="*/ 40254 w 57760"/>
                <a:gd name="connsiteY2" fmla="*/ 272 h 94818"/>
                <a:gd name="connsiteX3" fmla="*/ 52547 w 57760"/>
                <a:gd name="connsiteY3" fmla="*/ 17829 h 94818"/>
                <a:gd name="connsiteX4" fmla="*/ 57736 w 57760"/>
                <a:gd name="connsiteY4" fmla="*/ 74193 h 94818"/>
                <a:gd name="connsiteX5" fmla="*/ 53403 w 57760"/>
                <a:gd name="connsiteY5" fmla="*/ 94818 h 94818"/>
                <a:gd name="connsiteX6" fmla="*/ 32193 w 57760"/>
                <a:gd name="connsiteY6" fmla="*/ 31693 h 94818"/>
                <a:gd name="connsiteX7" fmla="*/ 1864 w 57760"/>
                <a:gd name="connsiteY7" fmla="*/ 59136 h 94818"/>
                <a:gd name="connsiteX8" fmla="*/ 806 w 57760"/>
                <a:gd name="connsiteY8" fmla="*/ 38397 h 94818"/>
                <a:gd name="connsiteX9" fmla="*/ 50 w 57760"/>
                <a:gd name="connsiteY9" fmla="*/ 39250 h 9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60" h="94818">
                  <a:moveTo>
                    <a:pt x="0" y="39250"/>
                  </a:moveTo>
                  <a:cubicBezTo>
                    <a:pt x="7205" y="29079"/>
                    <a:pt x="13653" y="18000"/>
                    <a:pt x="21916" y="9022"/>
                  </a:cubicBezTo>
                  <a:cubicBezTo>
                    <a:pt x="26550" y="3965"/>
                    <a:pt x="35015" y="-1262"/>
                    <a:pt x="40254" y="272"/>
                  </a:cubicBezTo>
                  <a:cubicBezTo>
                    <a:pt x="45493" y="1806"/>
                    <a:pt x="51388" y="11068"/>
                    <a:pt x="52547" y="17829"/>
                  </a:cubicBezTo>
                  <a:cubicBezTo>
                    <a:pt x="55620" y="36352"/>
                    <a:pt x="56728" y="55329"/>
                    <a:pt x="57736" y="74193"/>
                  </a:cubicBezTo>
                  <a:cubicBezTo>
                    <a:pt x="58038" y="79932"/>
                    <a:pt x="55418" y="85841"/>
                    <a:pt x="53403" y="94818"/>
                  </a:cubicBezTo>
                  <a:cubicBezTo>
                    <a:pt x="31437" y="77488"/>
                    <a:pt x="39851" y="51693"/>
                    <a:pt x="32193" y="31693"/>
                  </a:cubicBezTo>
                  <a:cubicBezTo>
                    <a:pt x="18842" y="36182"/>
                    <a:pt x="20152" y="59250"/>
                    <a:pt x="1864" y="59136"/>
                  </a:cubicBezTo>
                  <a:cubicBezTo>
                    <a:pt x="1512" y="51864"/>
                    <a:pt x="1159" y="45102"/>
                    <a:pt x="806" y="38397"/>
                  </a:cubicBezTo>
                  <a:cubicBezTo>
                    <a:pt x="806" y="38397"/>
                    <a:pt x="50" y="39250"/>
                    <a:pt x="50" y="39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086A150-2F9E-9559-B28C-A4BF7FA18D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9486" y="1130702"/>
              <a:ext cx="62410" cy="84475"/>
            </a:xfrm>
            <a:custGeom>
              <a:avLst/>
              <a:gdLst>
                <a:gd name="connsiteX0" fmla="*/ 26752 w 62410"/>
                <a:gd name="connsiteY0" fmla="*/ 35669 h 84475"/>
                <a:gd name="connsiteX1" fmla="*/ 43680 w 62410"/>
                <a:gd name="connsiteY1" fmla="*/ 9191 h 84475"/>
                <a:gd name="connsiteX2" fmla="*/ 58139 w 62410"/>
                <a:gd name="connsiteY2" fmla="*/ 2941 h 84475"/>
                <a:gd name="connsiteX3" fmla="*/ 58995 w 62410"/>
                <a:gd name="connsiteY3" fmla="*/ 19703 h 84475"/>
                <a:gd name="connsiteX4" fmla="*/ 40254 w 62410"/>
                <a:gd name="connsiteY4" fmla="*/ 53112 h 84475"/>
                <a:gd name="connsiteX5" fmla="*/ 52849 w 62410"/>
                <a:gd name="connsiteY5" fmla="*/ 74249 h 84475"/>
                <a:gd name="connsiteX6" fmla="*/ 10933 w 62410"/>
                <a:gd name="connsiteY6" fmla="*/ 84476 h 84475"/>
                <a:gd name="connsiteX7" fmla="*/ 8867 w 62410"/>
                <a:gd name="connsiteY7" fmla="*/ 77146 h 84475"/>
                <a:gd name="connsiteX8" fmla="*/ 10429 w 62410"/>
                <a:gd name="connsiteY8" fmla="*/ 50271 h 84475"/>
                <a:gd name="connsiteX9" fmla="*/ 1662 w 62410"/>
                <a:gd name="connsiteY9" fmla="*/ 25271 h 84475"/>
                <a:gd name="connsiteX10" fmla="*/ 353 w 62410"/>
                <a:gd name="connsiteY10" fmla="*/ 10839 h 84475"/>
                <a:gd name="connsiteX11" fmla="*/ 7053 w 62410"/>
                <a:gd name="connsiteY11" fmla="*/ 100 h 84475"/>
                <a:gd name="connsiteX12" fmla="*/ 16726 w 62410"/>
                <a:gd name="connsiteY12" fmla="*/ 6862 h 84475"/>
                <a:gd name="connsiteX13" fmla="*/ 26803 w 62410"/>
                <a:gd name="connsiteY13" fmla="*/ 35669 h 8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410" h="84475">
                  <a:moveTo>
                    <a:pt x="26752" y="35669"/>
                  </a:moveTo>
                  <a:cubicBezTo>
                    <a:pt x="34259" y="23566"/>
                    <a:pt x="38088" y="15328"/>
                    <a:pt x="43680" y="9191"/>
                  </a:cubicBezTo>
                  <a:cubicBezTo>
                    <a:pt x="47206" y="5328"/>
                    <a:pt x="54512" y="1293"/>
                    <a:pt x="58139" y="2941"/>
                  </a:cubicBezTo>
                  <a:cubicBezTo>
                    <a:pt x="65192" y="6180"/>
                    <a:pt x="62069" y="14021"/>
                    <a:pt x="58995" y="19703"/>
                  </a:cubicBezTo>
                  <a:cubicBezTo>
                    <a:pt x="53050" y="30839"/>
                    <a:pt x="46702" y="41691"/>
                    <a:pt x="40254" y="53112"/>
                  </a:cubicBezTo>
                  <a:cubicBezTo>
                    <a:pt x="44335" y="59987"/>
                    <a:pt x="48314" y="66578"/>
                    <a:pt x="52849" y="74249"/>
                  </a:cubicBezTo>
                  <a:cubicBezTo>
                    <a:pt x="38541" y="88453"/>
                    <a:pt x="22721" y="55953"/>
                    <a:pt x="10933" y="84476"/>
                  </a:cubicBezTo>
                  <a:cubicBezTo>
                    <a:pt x="10227" y="82033"/>
                    <a:pt x="9572" y="79589"/>
                    <a:pt x="8867" y="77146"/>
                  </a:cubicBezTo>
                  <a:cubicBezTo>
                    <a:pt x="9522" y="68169"/>
                    <a:pt x="11688" y="58907"/>
                    <a:pt x="10429" y="50271"/>
                  </a:cubicBezTo>
                  <a:cubicBezTo>
                    <a:pt x="9219" y="41635"/>
                    <a:pt x="4232" y="33794"/>
                    <a:pt x="1662" y="25271"/>
                  </a:cubicBezTo>
                  <a:cubicBezTo>
                    <a:pt x="303" y="20782"/>
                    <a:pt x="-504" y="15385"/>
                    <a:pt x="353" y="10839"/>
                  </a:cubicBezTo>
                  <a:cubicBezTo>
                    <a:pt x="1159" y="6691"/>
                    <a:pt x="4081" y="953"/>
                    <a:pt x="7053" y="100"/>
                  </a:cubicBezTo>
                  <a:cubicBezTo>
                    <a:pt x="9673" y="-695"/>
                    <a:pt x="15064" y="3396"/>
                    <a:pt x="16726" y="6862"/>
                  </a:cubicBezTo>
                  <a:cubicBezTo>
                    <a:pt x="20404" y="14532"/>
                    <a:pt x="22570" y="23169"/>
                    <a:pt x="26803" y="35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1BA0FB77-EF3D-B7A4-944D-5F5DAF6A1D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60223" y="4019779"/>
              <a:ext cx="24490" cy="135588"/>
            </a:xfrm>
            <a:custGeom>
              <a:avLst/>
              <a:gdLst>
                <a:gd name="connsiteX0" fmla="*/ 19862 w 24490"/>
                <a:gd name="connsiteY0" fmla="*/ 19 h 135588"/>
                <a:gd name="connsiteX1" fmla="*/ 21424 w 24490"/>
                <a:gd name="connsiteY1" fmla="*/ 121725 h 135588"/>
                <a:gd name="connsiteX2" fmla="*/ 11147 w 24490"/>
                <a:gd name="connsiteY2" fmla="*/ 135589 h 135588"/>
                <a:gd name="connsiteX3" fmla="*/ 3539 w 24490"/>
                <a:gd name="connsiteY3" fmla="*/ 113827 h 135588"/>
                <a:gd name="connsiteX4" fmla="*/ 13 w 24490"/>
                <a:gd name="connsiteY4" fmla="*/ 20474 h 135588"/>
                <a:gd name="connsiteX5" fmla="*/ 19862 w 24490"/>
                <a:gd name="connsiteY5" fmla="*/ 19 h 13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0" h="135588">
                  <a:moveTo>
                    <a:pt x="19862" y="19"/>
                  </a:moveTo>
                  <a:cubicBezTo>
                    <a:pt x="21777" y="40474"/>
                    <a:pt x="28276" y="80929"/>
                    <a:pt x="21424" y="121725"/>
                  </a:cubicBezTo>
                  <a:cubicBezTo>
                    <a:pt x="20770" y="125588"/>
                    <a:pt x="16487" y="128600"/>
                    <a:pt x="11147" y="135589"/>
                  </a:cubicBezTo>
                  <a:cubicBezTo>
                    <a:pt x="7721" y="126157"/>
                    <a:pt x="3892" y="120077"/>
                    <a:pt x="3539" y="113827"/>
                  </a:cubicBezTo>
                  <a:cubicBezTo>
                    <a:pt x="1776" y="82747"/>
                    <a:pt x="416" y="51611"/>
                    <a:pt x="13" y="20474"/>
                  </a:cubicBezTo>
                  <a:cubicBezTo>
                    <a:pt x="-239" y="2406"/>
                    <a:pt x="3086" y="-265"/>
                    <a:pt x="19862" y="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DF5E991A-C5F5-4801-6AA6-6EAC7318AC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66311" y="1130689"/>
              <a:ext cx="57133" cy="86989"/>
            </a:xfrm>
            <a:custGeom>
              <a:avLst/>
              <a:gdLst>
                <a:gd name="connsiteX0" fmla="*/ 28719 w 57133"/>
                <a:gd name="connsiteY0" fmla="*/ 16364 h 86989"/>
                <a:gd name="connsiteX1" fmla="*/ 55018 w 57133"/>
                <a:gd name="connsiteY1" fmla="*/ 13977 h 86989"/>
                <a:gd name="connsiteX2" fmla="*/ 57134 w 57133"/>
                <a:gd name="connsiteY2" fmla="*/ 18864 h 86989"/>
                <a:gd name="connsiteX3" fmla="*/ 40710 w 57133"/>
                <a:gd name="connsiteY3" fmla="*/ 42159 h 86989"/>
                <a:gd name="connsiteX4" fmla="*/ 48518 w 57133"/>
                <a:gd name="connsiteY4" fmla="*/ 74205 h 86989"/>
                <a:gd name="connsiteX5" fmla="*/ 44639 w 57133"/>
                <a:gd name="connsiteY5" fmla="*/ 77955 h 86989"/>
                <a:gd name="connsiteX6" fmla="*/ 25797 w 57133"/>
                <a:gd name="connsiteY6" fmla="*/ 68921 h 86989"/>
                <a:gd name="connsiteX7" fmla="*/ 4486 w 57133"/>
                <a:gd name="connsiteY7" fmla="*/ 86989 h 86989"/>
                <a:gd name="connsiteX8" fmla="*/ 5695 w 57133"/>
                <a:gd name="connsiteY8" fmla="*/ 58069 h 86989"/>
                <a:gd name="connsiteX9" fmla="*/ 8164 w 57133"/>
                <a:gd name="connsiteY9" fmla="*/ 22273 h 86989"/>
                <a:gd name="connsiteX10" fmla="*/ 5847 w 57133"/>
                <a:gd name="connsiteY10" fmla="*/ 15455 h 86989"/>
                <a:gd name="connsiteX11" fmla="*/ 8768 w 57133"/>
                <a:gd name="connsiteY11" fmla="*/ 0 h 86989"/>
                <a:gd name="connsiteX12" fmla="*/ 21817 w 57133"/>
                <a:gd name="connsiteY12" fmla="*/ 4943 h 86989"/>
                <a:gd name="connsiteX13" fmla="*/ 28619 w 57133"/>
                <a:gd name="connsiteY13" fmla="*/ 16364 h 8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3" h="86989">
                  <a:moveTo>
                    <a:pt x="28719" y="16364"/>
                  </a:moveTo>
                  <a:cubicBezTo>
                    <a:pt x="39148" y="15398"/>
                    <a:pt x="47108" y="14716"/>
                    <a:pt x="55018" y="13977"/>
                  </a:cubicBezTo>
                  <a:cubicBezTo>
                    <a:pt x="55723" y="15625"/>
                    <a:pt x="56429" y="17216"/>
                    <a:pt x="57134" y="18864"/>
                  </a:cubicBezTo>
                  <a:cubicBezTo>
                    <a:pt x="51592" y="26705"/>
                    <a:pt x="46050" y="34602"/>
                    <a:pt x="40710" y="42159"/>
                  </a:cubicBezTo>
                  <a:cubicBezTo>
                    <a:pt x="43430" y="53296"/>
                    <a:pt x="45999" y="63750"/>
                    <a:pt x="48518" y="74205"/>
                  </a:cubicBezTo>
                  <a:cubicBezTo>
                    <a:pt x="47209" y="75455"/>
                    <a:pt x="45949" y="76705"/>
                    <a:pt x="44639" y="77955"/>
                  </a:cubicBezTo>
                  <a:cubicBezTo>
                    <a:pt x="38543" y="75000"/>
                    <a:pt x="32397" y="72103"/>
                    <a:pt x="25797" y="68921"/>
                  </a:cubicBezTo>
                  <a:cubicBezTo>
                    <a:pt x="19349" y="74375"/>
                    <a:pt x="12245" y="80398"/>
                    <a:pt x="4486" y="86989"/>
                  </a:cubicBezTo>
                  <a:cubicBezTo>
                    <a:pt x="-3524" y="74716"/>
                    <a:pt x="657" y="65341"/>
                    <a:pt x="5695" y="58069"/>
                  </a:cubicBezTo>
                  <a:cubicBezTo>
                    <a:pt x="13958" y="46194"/>
                    <a:pt x="15116" y="34943"/>
                    <a:pt x="8164" y="22273"/>
                  </a:cubicBezTo>
                  <a:cubicBezTo>
                    <a:pt x="7056" y="20227"/>
                    <a:pt x="5645" y="17614"/>
                    <a:pt x="5847" y="15455"/>
                  </a:cubicBezTo>
                  <a:cubicBezTo>
                    <a:pt x="6350" y="10227"/>
                    <a:pt x="7761" y="5171"/>
                    <a:pt x="8768" y="0"/>
                  </a:cubicBezTo>
                  <a:cubicBezTo>
                    <a:pt x="13202" y="1534"/>
                    <a:pt x="18290" y="2045"/>
                    <a:pt x="21817" y="4943"/>
                  </a:cubicBezTo>
                  <a:cubicBezTo>
                    <a:pt x="25042" y="7614"/>
                    <a:pt x="26654" y="12841"/>
                    <a:pt x="28619" y="16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F679357-94D2-CD1D-524A-30B598370C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35783" y="2592926"/>
              <a:ext cx="80955" cy="76625"/>
            </a:xfrm>
            <a:custGeom>
              <a:avLst/>
              <a:gdLst>
                <a:gd name="connsiteX0" fmla="*/ 17678 w 80955"/>
                <a:gd name="connsiteY0" fmla="*/ 20159 h 76625"/>
                <a:gd name="connsiteX1" fmla="*/ 649 w 80955"/>
                <a:gd name="connsiteY1" fmla="*/ 23909 h 76625"/>
                <a:gd name="connsiteX2" fmla="*/ 13295 w 80955"/>
                <a:gd name="connsiteY2" fmla="*/ 954 h 76625"/>
                <a:gd name="connsiteX3" fmla="*/ 33497 w 80955"/>
                <a:gd name="connsiteY3" fmla="*/ 11068 h 76625"/>
                <a:gd name="connsiteX4" fmla="*/ 38838 w 80955"/>
                <a:gd name="connsiteY4" fmla="*/ 34818 h 76625"/>
                <a:gd name="connsiteX5" fmla="*/ 40047 w 80955"/>
                <a:gd name="connsiteY5" fmla="*/ 60159 h 76625"/>
                <a:gd name="connsiteX6" fmla="*/ 52390 w 80955"/>
                <a:gd name="connsiteY6" fmla="*/ 41693 h 76625"/>
                <a:gd name="connsiteX7" fmla="*/ 52894 w 80955"/>
                <a:gd name="connsiteY7" fmla="*/ 26977 h 76625"/>
                <a:gd name="connsiteX8" fmla="*/ 59544 w 80955"/>
                <a:gd name="connsiteY8" fmla="*/ 15784 h 76625"/>
                <a:gd name="connsiteX9" fmla="*/ 69721 w 80955"/>
                <a:gd name="connsiteY9" fmla="*/ 26125 h 76625"/>
                <a:gd name="connsiteX10" fmla="*/ 80956 w 80955"/>
                <a:gd name="connsiteY10" fmla="*/ 68625 h 76625"/>
                <a:gd name="connsiteX11" fmla="*/ 55312 w 80955"/>
                <a:gd name="connsiteY11" fmla="*/ 58625 h 76625"/>
                <a:gd name="connsiteX12" fmla="*/ 44531 w 80955"/>
                <a:gd name="connsiteY12" fmla="*/ 71580 h 76625"/>
                <a:gd name="connsiteX13" fmla="*/ 22464 w 80955"/>
                <a:gd name="connsiteY13" fmla="*/ 62034 h 76625"/>
                <a:gd name="connsiteX14" fmla="*/ 20751 w 80955"/>
                <a:gd name="connsiteY14" fmla="*/ 29989 h 76625"/>
                <a:gd name="connsiteX15" fmla="*/ 17678 w 80955"/>
                <a:gd name="connsiteY15" fmla="*/ 20216 h 7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955" h="76625">
                  <a:moveTo>
                    <a:pt x="17678" y="20159"/>
                  </a:moveTo>
                  <a:cubicBezTo>
                    <a:pt x="11028" y="21636"/>
                    <a:pt x="6342" y="22659"/>
                    <a:pt x="649" y="23909"/>
                  </a:cubicBezTo>
                  <a:cubicBezTo>
                    <a:pt x="-2121" y="9647"/>
                    <a:pt x="4327" y="3966"/>
                    <a:pt x="13295" y="954"/>
                  </a:cubicBezTo>
                  <a:cubicBezTo>
                    <a:pt x="22212" y="-2057"/>
                    <a:pt x="29668" y="2261"/>
                    <a:pt x="33497" y="11068"/>
                  </a:cubicBezTo>
                  <a:cubicBezTo>
                    <a:pt x="36621" y="18284"/>
                    <a:pt x="37779" y="26750"/>
                    <a:pt x="38838" y="34818"/>
                  </a:cubicBezTo>
                  <a:cubicBezTo>
                    <a:pt x="39896" y="42886"/>
                    <a:pt x="39644" y="51125"/>
                    <a:pt x="40047" y="60159"/>
                  </a:cubicBezTo>
                  <a:cubicBezTo>
                    <a:pt x="50324" y="58000"/>
                    <a:pt x="51382" y="49648"/>
                    <a:pt x="52390" y="41693"/>
                  </a:cubicBezTo>
                  <a:cubicBezTo>
                    <a:pt x="52994" y="36864"/>
                    <a:pt x="51735" y="31523"/>
                    <a:pt x="52894" y="26977"/>
                  </a:cubicBezTo>
                  <a:cubicBezTo>
                    <a:pt x="53952" y="22886"/>
                    <a:pt x="57226" y="19477"/>
                    <a:pt x="59544" y="15784"/>
                  </a:cubicBezTo>
                  <a:cubicBezTo>
                    <a:pt x="63020" y="19193"/>
                    <a:pt x="68310" y="21807"/>
                    <a:pt x="69721" y="26125"/>
                  </a:cubicBezTo>
                  <a:cubicBezTo>
                    <a:pt x="74154" y="39648"/>
                    <a:pt x="77177" y="53739"/>
                    <a:pt x="80956" y="68625"/>
                  </a:cubicBezTo>
                  <a:cubicBezTo>
                    <a:pt x="69721" y="77148"/>
                    <a:pt x="63776" y="63057"/>
                    <a:pt x="55312" y="58625"/>
                  </a:cubicBezTo>
                  <a:cubicBezTo>
                    <a:pt x="51534" y="63227"/>
                    <a:pt x="48460" y="68000"/>
                    <a:pt x="44531" y="71580"/>
                  </a:cubicBezTo>
                  <a:cubicBezTo>
                    <a:pt x="34152" y="80955"/>
                    <a:pt x="24479" y="76977"/>
                    <a:pt x="22464" y="62034"/>
                  </a:cubicBezTo>
                  <a:cubicBezTo>
                    <a:pt x="21003" y="51523"/>
                    <a:pt x="21507" y="40670"/>
                    <a:pt x="20751" y="29989"/>
                  </a:cubicBezTo>
                  <a:cubicBezTo>
                    <a:pt x="20550" y="26920"/>
                    <a:pt x="18887" y="23966"/>
                    <a:pt x="17678" y="20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5576DBD-D523-5F3C-3326-EEDE3570A8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24656" y="5580662"/>
              <a:ext cx="64301" cy="72273"/>
            </a:xfrm>
            <a:custGeom>
              <a:avLst/>
              <a:gdLst>
                <a:gd name="connsiteX0" fmla="*/ 58508 w 64301"/>
                <a:gd name="connsiteY0" fmla="*/ 72273 h 72273"/>
                <a:gd name="connsiteX1" fmla="*/ 43696 w 64301"/>
                <a:gd name="connsiteY1" fmla="*/ 63068 h 72273"/>
                <a:gd name="connsiteX2" fmla="*/ 5961 w 64301"/>
                <a:gd name="connsiteY2" fmla="*/ 48353 h 72273"/>
                <a:gd name="connsiteX3" fmla="*/ 6515 w 64301"/>
                <a:gd name="connsiteY3" fmla="*/ 0 h 72273"/>
                <a:gd name="connsiteX4" fmla="*/ 27171 w 64301"/>
                <a:gd name="connsiteY4" fmla="*/ 51137 h 72273"/>
                <a:gd name="connsiteX5" fmla="*/ 35635 w 64301"/>
                <a:gd name="connsiteY5" fmla="*/ 23182 h 72273"/>
                <a:gd name="connsiteX6" fmla="*/ 44653 w 64301"/>
                <a:gd name="connsiteY6" fmla="*/ 9091 h 72273"/>
                <a:gd name="connsiteX7" fmla="*/ 56694 w 64301"/>
                <a:gd name="connsiteY7" fmla="*/ 22443 h 72273"/>
                <a:gd name="connsiteX8" fmla="*/ 64301 w 64301"/>
                <a:gd name="connsiteY8" fmla="*/ 69603 h 72273"/>
                <a:gd name="connsiteX9" fmla="*/ 58508 w 64301"/>
                <a:gd name="connsiteY9" fmla="*/ 72273 h 7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1" h="72273">
                  <a:moveTo>
                    <a:pt x="58508" y="72273"/>
                  </a:moveTo>
                  <a:cubicBezTo>
                    <a:pt x="53620" y="69262"/>
                    <a:pt x="48734" y="66250"/>
                    <a:pt x="43696" y="63068"/>
                  </a:cubicBezTo>
                  <a:cubicBezTo>
                    <a:pt x="21528" y="77898"/>
                    <a:pt x="13316" y="75341"/>
                    <a:pt x="5961" y="48353"/>
                  </a:cubicBezTo>
                  <a:cubicBezTo>
                    <a:pt x="1930" y="33523"/>
                    <a:pt x="-5425" y="17670"/>
                    <a:pt x="6515" y="0"/>
                  </a:cubicBezTo>
                  <a:cubicBezTo>
                    <a:pt x="22990" y="12557"/>
                    <a:pt x="14223" y="36591"/>
                    <a:pt x="27171" y="51137"/>
                  </a:cubicBezTo>
                  <a:cubicBezTo>
                    <a:pt x="34728" y="43353"/>
                    <a:pt x="33519" y="32728"/>
                    <a:pt x="35635" y="23182"/>
                  </a:cubicBezTo>
                  <a:cubicBezTo>
                    <a:pt x="36844" y="17784"/>
                    <a:pt x="40723" y="10227"/>
                    <a:pt x="44653" y="9091"/>
                  </a:cubicBezTo>
                  <a:cubicBezTo>
                    <a:pt x="52613" y="6761"/>
                    <a:pt x="55484" y="14375"/>
                    <a:pt x="56694" y="22443"/>
                  </a:cubicBezTo>
                  <a:cubicBezTo>
                    <a:pt x="59011" y="38182"/>
                    <a:pt x="61732" y="53864"/>
                    <a:pt x="64301" y="69603"/>
                  </a:cubicBezTo>
                  <a:cubicBezTo>
                    <a:pt x="62387" y="70512"/>
                    <a:pt x="60422" y="71421"/>
                    <a:pt x="58508" y="7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621E24C-1D67-7350-B1B0-54748E6CFA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50113" y="2574198"/>
              <a:ext cx="51887" cy="100452"/>
            </a:xfrm>
            <a:custGeom>
              <a:avLst/>
              <a:gdLst>
                <a:gd name="connsiteX0" fmla="*/ 23225 w 51887"/>
                <a:gd name="connsiteY0" fmla="*/ 80137 h 100452"/>
                <a:gd name="connsiteX1" fmla="*/ 40404 w 51887"/>
                <a:gd name="connsiteY1" fmla="*/ 89740 h 100452"/>
                <a:gd name="connsiteX2" fmla="*/ 38893 w 51887"/>
                <a:gd name="connsiteY2" fmla="*/ 94853 h 100452"/>
                <a:gd name="connsiteX3" fmla="*/ 24787 w 51887"/>
                <a:gd name="connsiteY3" fmla="*/ 100365 h 100452"/>
                <a:gd name="connsiteX4" fmla="*/ 5542 w 51887"/>
                <a:gd name="connsiteY4" fmla="*/ 72239 h 100452"/>
                <a:gd name="connsiteX5" fmla="*/ 19346 w 51887"/>
                <a:gd name="connsiteY5" fmla="*/ 44512 h 100452"/>
                <a:gd name="connsiteX6" fmla="*/ 36021 w 51887"/>
                <a:gd name="connsiteY6" fmla="*/ 16216 h 100452"/>
                <a:gd name="connsiteX7" fmla="*/ 15214 w 51887"/>
                <a:gd name="connsiteY7" fmla="*/ 19739 h 100452"/>
                <a:gd name="connsiteX8" fmla="*/ 0 w 51887"/>
                <a:gd name="connsiteY8" fmla="*/ 21387 h 100452"/>
                <a:gd name="connsiteX9" fmla="*/ 22268 w 51887"/>
                <a:gd name="connsiteY9" fmla="*/ 989 h 100452"/>
                <a:gd name="connsiteX10" fmla="*/ 48516 w 51887"/>
                <a:gd name="connsiteY10" fmla="*/ 8035 h 100452"/>
                <a:gd name="connsiteX11" fmla="*/ 47458 w 51887"/>
                <a:gd name="connsiteY11" fmla="*/ 33319 h 100452"/>
                <a:gd name="connsiteX12" fmla="*/ 23276 w 51887"/>
                <a:gd name="connsiteY12" fmla="*/ 80137 h 10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887" h="100452">
                  <a:moveTo>
                    <a:pt x="23225" y="80137"/>
                  </a:moveTo>
                  <a:cubicBezTo>
                    <a:pt x="30631" y="84285"/>
                    <a:pt x="35619" y="87069"/>
                    <a:pt x="40404" y="89740"/>
                  </a:cubicBezTo>
                  <a:cubicBezTo>
                    <a:pt x="39749" y="92126"/>
                    <a:pt x="39649" y="94456"/>
                    <a:pt x="38893" y="94853"/>
                  </a:cubicBezTo>
                  <a:cubicBezTo>
                    <a:pt x="34309" y="97012"/>
                    <a:pt x="29573" y="100024"/>
                    <a:pt x="24787" y="100365"/>
                  </a:cubicBezTo>
                  <a:cubicBezTo>
                    <a:pt x="8464" y="101615"/>
                    <a:pt x="-151" y="89399"/>
                    <a:pt x="5542" y="72239"/>
                  </a:cubicBezTo>
                  <a:cubicBezTo>
                    <a:pt x="8766" y="62410"/>
                    <a:pt x="14409" y="53546"/>
                    <a:pt x="19346" y="44512"/>
                  </a:cubicBezTo>
                  <a:cubicBezTo>
                    <a:pt x="23779" y="36330"/>
                    <a:pt x="28767" y="28489"/>
                    <a:pt x="36021" y="16216"/>
                  </a:cubicBezTo>
                  <a:cubicBezTo>
                    <a:pt x="26046" y="17921"/>
                    <a:pt x="20656" y="18944"/>
                    <a:pt x="15214" y="19739"/>
                  </a:cubicBezTo>
                  <a:cubicBezTo>
                    <a:pt x="10580" y="20421"/>
                    <a:pt x="5894" y="20762"/>
                    <a:pt x="0" y="21387"/>
                  </a:cubicBezTo>
                  <a:cubicBezTo>
                    <a:pt x="1814" y="3716"/>
                    <a:pt x="12343" y="2694"/>
                    <a:pt x="22268" y="989"/>
                  </a:cubicBezTo>
                  <a:cubicBezTo>
                    <a:pt x="31840" y="-659"/>
                    <a:pt x="41664" y="-1340"/>
                    <a:pt x="48516" y="8035"/>
                  </a:cubicBezTo>
                  <a:cubicBezTo>
                    <a:pt x="54461" y="16216"/>
                    <a:pt x="51539" y="25194"/>
                    <a:pt x="47458" y="33319"/>
                  </a:cubicBezTo>
                  <a:cubicBezTo>
                    <a:pt x="39951" y="48205"/>
                    <a:pt x="32143" y="62978"/>
                    <a:pt x="23276" y="80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4701D51F-3040-FF83-11E4-8F959D3BC6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06774" y="4158168"/>
              <a:ext cx="66504" cy="83036"/>
            </a:xfrm>
            <a:custGeom>
              <a:avLst/>
              <a:gdLst>
                <a:gd name="connsiteX0" fmla="*/ 66505 w 66504"/>
                <a:gd name="connsiteY0" fmla="*/ 7200 h 83036"/>
                <a:gd name="connsiteX1" fmla="*/ 37386 w 66504"/>
                <a:gd name="connsiteY1" fmla="*/ 51632 h 83036"/>
                <a:gd name="connsiteX2" fmla="*/ 55019 w 66504"/>
                <a:gd name="connsiteY2" fmla="*/ 79530 h 83036"/>
                <a:gd name="connsiteX3" fmla="*/ 31793 w 66504"/>
                <a:gd name="connsiteY3" fmla="*/ 77882 h 83036"/>
                <a:gd name="connsiteX4" fmla="*/ 12296 w 66504"/>
                <a:gd name="connsiteY4" fmla="*/ 70439 h 83036"/>
                <a:gd name="connsiteX5" fmla="*/ 3530 w 66504"/>
                <a:gd name="connsiteY5" fmla="*/ 41121 h 83036"/>
                <a:gd name="connsiteX6" fmla="*/ 3 w 66504"/>
                <a:gd name="connsiteY6" fmla="*/ 27087 h 83036"/>
                <a:gd name="connsiteX7" fmla="*/ 4689 w 66504"/>
                <a:gd name="connsiteY7" fmla="*/ 14984 h 83036"/>
                <a:gd name="connsiteX8" fmla="*/ 15319 w 66504"/>
                <a:gd name="connsiteY8" fmla="*/ 19530 h 83036"/>
                <a:gd name="connsiteX9" fmla="*/ 22422 w 66504"/>
                <a:gd name="connsiteY9" fmla="*/ 31859 h 83036"/>
                <a:gd name="connsiteX10" fmla="*/ 62525 w 66504"/>
                <a:gd name="connsiteY10" fmla="*/ 552 h 83036"/>
                <a:gd name="connsiteX11" fmla="*/ 66505 w 66504"/>
                <a:gd name="connsiteY11" fmla="*/ 7144 h 8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504" h="83036">
                  <a:moveTo>
                    <a:pt x="66505" y="7200"/>
                  </a:moveTo>
                  <a:cubicBezTo>
                    <a:pt x="57084" y="21632"/>
                    <a:pt x="47612" y="36007"/>
                    <a:pt x="37386" y="51632"/>
                  </a:cubicBezTo>
                  <a:cubicBezTo>
                    <a:pt x="42927" y="60382"/>
                    <a:pt x="48570" y="69360"/>
                    <a:pt x="55019" y="79530"/>
                  </a:cubicBezTo>
                  <a:cubicBezTo>
                    <a:pt x="45497" y="86576"/>
                    <a:pt x="38897" y="81405"/>
                    <a:pt x="31793" y="77882"/>
                  </a:cubicBezTo>
                  <a:cubicBezTo>
                    <a:pt x="25395" y="74701"/>
                    <a:pt x="18493" y="72769"/>
                    <a:pt x="12296" y="70439"/>
                  </a:cubicBezTo>
                  <a:cubicBezTo>
                    <a:pt x="9374" y="60723"/>
                    <a:pt x="6452" y="50950"/>
                    <a:pt x="3530" y="41121"/>
                  </a:cubicBezTo>
                  <a:cubicBezTo>
                    <a:pt x="2170" y="36462"/>
                    <a:pt x="-98" y="31689"/>
                    <a:pt x="3" y="27087"/>
                  </a:cubicBezTo>
                  <a:cubicBezTo>
                    <a:pt x="104" y="22825"/>
                    <a:pt x="1918" y="16575"/>
                    <a:pt x="4689" y="14984"/>
                  </a:cubicBezTo>
                  <a:cubicBezTo>
                    <a:pt x="7006" y="13621"/>
                    <a:pt x="12548" y="16746"/>
                    <a:pt x="15319" y="19530"/>
                  </a:cubicBezTo>
                  <a:cubicBezTo>
                    <a:pt x="18443" y="22655"/>
                    <a:pt x="20054" y="27598"/>
                    <a:pt x="22422" y="31859"/>
                  </a:cubicBezTo>
                  <a:cubicBezTo>
                    <a:pt x="39048" y="26689"/>
                    <a:pt x="41164" y="-4505"/>
                    <a:pt x="62525" y="552"/>
                  </a:cubicBezTo>
                  <a:cubicBezTo>
                    <a:pt x="63835" y="2768"/>
                    <a:pt x="65145" y="4984"/>
                    <a:pt x="66505" y="7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21BFF6-3ABA-38EB-08FE-0D9B0F9639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5087" y="5617026"/>
              <a:ext cx="22385" cy="149830"/>
            </a:xfrm>
            <a:custGeom>
              <a:avLst/>
              <a:gdLst>
                <a:gd name="connsiteX0" fmla="*/ 19146 w 22385"/>
                <a:gd name="connsiteY0" fmla="*/ 149774 h 149830"/>
                <a:gd name="connsiteX1" fmla="*/ 4385 w 22385"/>
                <a:gd name="connsiteY1" fmla="*/ 127046 h 149830"/>
                <a:gd name="connsiteX2" fmla="*/ 2 w 22385"/>
                <a:gd name="connsiteY2" fmla="*/ 13693 h 149830"/>
                <a:gd name="connsiteX3" fmla="*/ 6601 w 22385"/>
                <a:gd name="connsiteY3" fmla="*/ 0 h 149830"/>
                <a:gd name="connsiteX4" fmla="*/ 19196 w 22385"/>
                <a:gd name="connsiteY4" fmla="*/ 10738 h 149830"/>
                <a:gd name="connsiteX5" fmla="*/ 19851 w 22385"/>
                <a:gd name="connsiteY5" fmla="*/ 13068 h 149830"/>
                <a:gd name="connsiteX6" fmla="*/ 19196 w 22385"/>
                <a:gd name="connsiteY6" fmla="*/ 149831 h 1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85" h="149830">
                  <a:moveTo>
                    <a:pt x="19146" y="149774"/>
                  </a:moveTo>
                  <a:cubicBezTo>
                    <a:pt x="5695" y="147217"/>
                    <a:pt x="4888" y="135910"/>
                    <a:pt x="4385" y="127046"/>
                  </a:cubicBezTo>
                  <a:cubicBezTo>
                    <a:pt x="2218" y="89319"/>
                    <a:pt x="908" y="51478"/>
                    <a:pt x="2" y="13693"/>
                  </a:cubicBezTo>
                  <a:cubicBezTo>
                    <a:pt x="-99" y="9205"/>
                    <a:pt x="4284" y="4545"/>
                    <a:pt x="6601" y="0"/>
                  </a:cubicBezTo>
                  <a:cubicBezTo>
                    <a:pt x="10783" y="3579"/>
                    <a:pt x="15015" y="7102"/>
                    <a:pt x="19196" y="10738"/>
                  </a:cubicBezTo>
                  <a:cubicBezTo>
                    <a:pt x="19649" y="11136"/>
                    <a:pt x="19649" y="12273"/>
                    <a:pt x="19851" y="13068"/>
                  </a:cubicBezTo>
                  <a:cubicBezTo>
                    <a:pt x="23428" y="28125"/>
                    <a:pt x="23227" y="129887"/>
                    <a:pt x="19196" y="1498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B6EE63F-093B-F7DA-1A94-FD2486030B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4495" y="5131454"/>
              <a:ext cx="66886" cy="74889"/>
            </a:xfrm>
            <a:custGeom>
              <a:avLst/>
              <a:gdLst>
                <a:gd name="connsiteX0" fmla="*/ 50 w 66886"/>
                <a:gd name="connsiteY0" fmla="*/ 8921 h 74889"/>
                <a:gd name="connsiteX1" fmla="*/ 37735 w 66886"/>
                <a:gd name="connsiteY1" fmla="*/ 31591 h 74889"/>
                <a:gd name="connsiteX2" fmla="*/ 64134 w 66886"/>
                <a:gd name="connsiteY2" fmla="*/ 0 h 74889"/>
                <a:gd name="connsiteX3" fmla="*/ 66653 w 66886"/>
                <a:gd name="connsiteY3" fmla="*/ 14034 h 74889"/>
                <a:gd name="connsiteX4" fmla="*/ 51388 w 66886"/>
                <a:gd name="connsiteY4" fmla="*/ 65000 h 74889"/>
                <a:gd name="connsiteX5" fmla="*/ 35921 w 66886"/>
                <a:gd name="connsiteY5" fmla="*/ 74887 h 74889"/>
                <a:gd name="connsiteX6" fmla="*/ 25039 w 66886"/>
                <a:gd name="connsiteY6" fmla="*/ 62614 h 74889"/>
                <a:gd name="connsiteX7" fmla="*/ 0 w 66886"/>
                <a:gd name="connsiteY7" fmla="*/ 8864 h 7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86" h="74889">
                  <a:moveTo>
                    <a:pt x="50" y="8921"/>
                  </a:moveTo>
                  <a:cubicBezTo>
                    <a:pt x="22067" y="-2443"/>
                    <a:pt x="27205" y="20568"/>
                    <a:pt x="37735" y="31591"/>
                  </a:cubicBezTo>
                  <a:cubicBezTo>
                    <a:pt x="47861" y="21875"/>
                    <a:pt x="45745" y="1023"/>
                    <a:pt x="64134" y="0"/>
                  </a:cubicBezTo>
                  <a:cubicBezTo>
                    <a:pt x="65141" y="5114"/>
                    <a:pt x="67660" y="10170"/>
                    <a:pt x="66653" y="14034"/>
                  </a:cubicBezTo>
                  <a:cubicBezTo>
                    <a:pt x="62270" y="31307"/>
                    <a:pt x="57786" y="48637"/>
                    <a:pt x="51388" y="65000"/>
                  </a:cubicBezTo>
                  <a:cubicBezTo>
                    <a:pt x="49372" y="70171"/>
                    <a:pt x="41362" y="74603"/>
                    <a:pt x="35921" y="74887"/>
                  </a:cubicBezTo>
                  <a:cubicBezTo>
                    <a:pt x="32394" y="75057"/>
                    <a:pt x="27608" y="67671"/>
                    <a:pt x="25039" y="62614"/>
                  </a:cubicBezTo>
                  <a:cubicBezTo>
                    <a:pt x="16625" y="45739"/>
                    <a:pt x="9018" y="28409"/>
                    <a:pt x="0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8E8CF98-36AA-BE22-0BB9-5F2F4FBD8C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6999" y="705745"/>
              <a:ext cx="61967" cy="94369"/>
            </a:xfrm>
            <a:custGeom>
              <a:avLst/>
              <a:gdLst>
                <a:gd name="connsiteX0" fmla="*/ 50 w 61967"/>
                <a:gd name="connsiteY0" fmla="*/ 29770 h 94369"/>
                <a:gd name="connsiteX1" fmla="*/ 34964 w 61967"/>
                <a:gd name="connsiteY1" fmla="*/ 1702 h 94369"/>
                <a:gd name="connsiteX2" fmla="*/ 48567 w 61967"/>
                <a:gd name="connsiteY2" fmla="*/ 39770 h 94369"/>
                <a:gd name="connsiteX3" fmla="*/ 32798 w 61967"/>
                <a:gd name="connsiteY3" fmla="*/ 72782 h 94369"/>
                <a:gd name="connsiteX4" fmla="*/ 61967 w 61967"/>
                <a:gd name="connsiteY4" fmla="*/ 86873 h 94369"/>
                <a:gd name="connsiteX5" fmla="*/ 25039 w 61967"/>
                <a:gd name="connsiteY5" fmla="*/ 93123 h 94369"/>
                <a:gd name="connsiteX6" fmla="*/ 12797 w 61967"/>
                <a:gd name="connsiteY6" fmla="*/ 62668 h 94369"/>
                <a:gd name="connsiteX7" fmla="*/ 26047 w 61967"/>
                <a:gd name="connsiteY7" fmla="*/ 43179 h 94369"/>
                <a:gd name="connsiteX8" fmla="*/ 27961 w 61967"/>
                <a:gd name="connsiteY8" fmla="*/ 17725 h 94369"/>
                <a:gd name="connsiteX9" fmla="*/ 0 w 61967"/>
                <a:gd name="connsiteY9" fmla="*/ 29770 h 9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94369">
                  <a:moveTo>
                    <a:pt x="50" y="29770"/>
                  </a:moveTo>
                  <a:cubicBezTo>
                    <a:pt x="7154" y="4827"/>
                    <a:pt x="20051" y="-4094"/>
                    <a:pt x="34964" y="1702"/>
                  </a:cubicBezTo>
                  <a:cubicBezTo>
                    <a:pt x="49423" y="7327"/>
                    <a:pt x="54965" y="21020"/>
                    <a:pt x="48567" y="39770"/>
                  </a:cubicBezTo>
                  <a:cubicBezTo>
                    <a:pt x="44738" y="50964"/>
                    <a:pt x="38491" y="61134"/>
                    <a:pt x="32798" y="72782"/>
                  </a:cubicBezTo>
                  <a:cubicBezTo>
                    <a:pt x="41513" y="76987"/>
                    <a:pt x="49675" y="80907"/>
                    <a:pt x="61967" y="86873"/>
                  </a:cubicBezTo>
                  <a:cubicBezTo>
                    <a:pt x="47307" y="94998"/>
                    <a:pt x="36324" y="95509"/>
                    <a:pt x="25039" y="93123"/>
                  </a:cubicBezTo>
                  <a:cubicBezTo>
                    <a:pt x="9572" y="89884"/>
                    <a:pt x="4735" y="78293"/>
                    <a:pt x="12797" y="62668"/>
                  </a:cubicBezTo>
                  <a:cubicBezTo>
                    <a:pt x="16424" y="55623"/>
                    <a:pt x="22117" y="49998"/>
                    <a:pt x="26047" y="43179"/>
                  </a:cubicBezTo>
                  <a:cubicBezTo>
                    <a:pt x="30279" y="35850"/>
                    <a:pt x="35972" y="28236"/>
                    <a:pt x="27961" y="17725"/>
                  </a:cubicBezTo>
                  <a:cubicBezTo>
                    <a:pt x="20001" y="21134"/>
                    <a:pt x="11738" y="24713"/>
                    <a:pt x="0" y="297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0E75C5C-BEB3-B5D4-ABB4-972BF5A4B8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6584" y="804288"/>
              <a:ext cx="56386" cy="74244"/>
            </a:xfrm>
            <a:custGeom>
              <a:avLst/>
              <a:gdLst>
                <a:gd name="connsiteX0" fmla="*/ 10157 w 56386"/>
                <a:gd name="connsiteY0" fmla="*/ 38842 h 74244"/>
                <a:gd name="connsiteX1" fmla="*/ 1895 w 56386"/>
                <a:gd name="connsiteY1" fmla="*/ 14865 h 74244"/>
                <a:gd name="connsiteX2" fmla="*/ 6480 w 56386"/>
                <a:gd name="connsiteY2" fmla="*/ 546 h 74244"/>
                <a:gd name="connsiteX3" fmla="*/ 19225 w 56386"/>
                <a:gd name="connsiteY3" fmla="*/ 4637 h 74244"/>
                <a:gd name="connsiteX4" fmla="*/ 26632 w 56386"/>
                <a:gd name="connsiteY4" fmla="*/ 16626 h 74244"/>
                <a:gd name="connsiteX5" fmla="*/ 42501 w 56386"/>
                <a:gd name="connsiteY5" fmla="*/ 6967 h 74244"/>
                <a:gd name="connsiteX6" fmla="*/ 55852 w 56386"/>
                <a:gd name="connsiteY6" fmla="*/ 10319 h 74244"/>
                <a:gd name="connsiteX7" fmla="*/ 53988 w 56386"/>
                <a:gd name="connsiteY7" fmla="*/ 23047 h 74244"/>
                <a:gd name="connsiteX8" fmla="*/ 44114 w 56386"/>
                <a:gd name="connsiteY8" fmla="*/ 36683 h 74244"/>
                <a:gd name="connsiteX9" fmla="*/ 49504 w 56386"/>
                <a:gd name="connsiteY9" fmla="*/ 58672 h 74244"/>
                <a:gd name="connsiteX10" fmla="*/ 14037 w 56386"/>
                <a:gd name="connsiteY10" fmla="*/ 72649 h 74244"/>
                <a:gd name="connsiteX11" fmla="*/ 2500 w 56386"/>
                <a:gd name="connsiteY11" fmla="*/ 72422 h 74244"/>
                <a:gd name="connsiteX12" fmla="*/ 535 w 56386"/>
                <a:gd name="connsiteY12" fmla="*/ 59354 h 74244"/>
                <a:gd name="connsiteX13" fmla="*/ 10208 w 56386"/>
                <a:gd name="connsiteY13" fmla="*/ 3884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86" h="74244">
                  <a:moveTo>
                    <a:pt x="10157" y="38842"/>
                  </a:moveTo>
                  <a:cubicBezTo>
                    <a:pt x="6933" y="29978"/>
                    <a:pt x="3154" y="22706"/>
                    <a:pt x="1895" y="14865"/>
                  </a:cubicBezTo>
                  <a:cubicBezTo>
                    <a:pt x="1190" y="10319"/>
                    <a:pt x="3407" y="2649"/>
                    <a:pt x="6480" y="546"/>
                  </a:cubicBezTo>
                  <a:cubicBezTo>
                    <a:pt x="9200" y="-1272"/>
                    <a:pt x="15598" y="1796"/>
                    <a:pt x="19225" y="4637"/>
                  </a:cubicBezTo>
                  <a:cubicBezTo>
                    <a:pt x="22399" y="7137"/>
                    <a:pt x="24012" y="12194"/>
                    <a:pt x="26632" y="16626"/>
                  </a:cubicBezTo>
                  <a:cubicBezTo>
                    <a:pt x="32526" y="12819"/>
                    <a:pt x="37212" y="8331"/>
                    <a:pt x="42501" y="6967"/>
                  </a:cubicBezTo>
                  <a:cubicBezTo>
                    <a:pt x="46633" y="5887"/>
                    <a:pt x="52225" y="7592"/>
                    <a:pt x="55852" y="10319"/>
                  </a:cubicBezTo>
                  <a:cubicBezTo>
                    <a:pt x="57212" y="11399"/>
                    <a:pt x="55751" y="19240"/>
                    <a:pt x="53988" y="23047"/>
                  </a:cubicBezTo>
                  <a:cubicBezTo>
                    <a:pt x="51671" y="27990"/>
                    <a:pt x="47690" y="31910"/>
                    <a:pt x="44114" y="36683"/>
                  </a:cubicBezTo>
                  <a:cubicBezTo>
                    <a:pt x="45776" y="43388"/>
                    <a:pt x="47388" y="50035"/>
                    <a:pt x="49504" y="58672"/>
                  </a:cubicBezTo>
                  <a:cubicBezTo>
                    <a:pt x="34844" y="57535"/>
                    <a:pt x="23155" y="60717"/>
                    <a:pt x="14037" y="72649"/>
                  </a:cubicBezTo>
                  <a:cubicBezTo>
                    <a:pt x="12323" y="74922"/>
                    <a:pt x="4867" y="74695"/>
                    <a:pt x="2500" y="72422"/>
                  </a:cubicBezTo>
                  <a:cubicBezTo>
                    <a:pt x="132" y="70092"/>
                    <a:pt x="-624" y="63274"/>
                    <a:pt x="535" y="59354"/>
                  </a:cubicBezTo>
                  <a:cubicBezTo>
                    <a:pt x="2550" y="52479"/>
                    <a:pt x="6480" y="46399"/>
                    <a:pt x="10208" y="38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3BB5631-1B53-BDC2-B2E0-515AF02F7E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21147" y="3185645"/>
              <a:ext cx="65395" cy="72976"/>
            </a:xfrm>
            <a:custGeom>
              <a:avLst/>
              <a:gdLst>
                <a:gd name="connsiteX0" fmla="*/ 42724 w 65395"/>
                <a:gd name="connsiteY0" fmla="*/ 53808 h 72976"/>
                <a:gd name="connsiteX1" fmla="*/ 50836 w 65395"/>
                <a:gd name="connsiteY1" fmla="*/ 71194 h 72976"/>
                <a:gd name="connsiteX2" fmla="*/ 16124 w 65395"/>
                <a:gd name="connsiteY2" fmla="*/ 69205 h 72976"/>
                <a:gd name="connsiteX3" fmla="*/ 5342 w 65395"/>
                <a:gd name="connsiteY3" fmla="*/ 34944 h 72976"/>
                <a:gd name="connsiteX4" fmla="*/ 2 w 65395"/>
                <a:gd name="connsiteY4" fmla="*/ 11535 h 72976"/>
                <a:gd name="connsiteX5" fmla="*/ 8466 w 65395"/>
                <a:gd name="connsiteY5" fmla="*/ 114 h 72976"/>
                <a:gd name="connsiteX6" fmla="*/ 17534 w 65395"/>
                <a:gd name="connsiteY6" fmla="*/ 7444 h 72976"/>
                <a:gd name="connsiteX7" fmla="*/ 26754 w 65395"/>
                <a:gd name="connsiteY7" fmla="*/ 33012 h 72976"/>
                <a:gd name="connsiteX8" fmla="*/ 65396 w 65395"/>
                <a:gd name="connsiteY8" fmla="*/ 10284 h 72976"/>
                <a:gd name="connsiteX9" fmla="*/ 42724 w 65395"/>
                <a:gd name="connsiteY9" fmla="*/ 53865 h 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95" h="72976">
                  <a:moveTo>
                    <a:pt x="42724" y="53808"/>
                  </a:moveTo>
                  <a:cubicBezTo>
                    <a:pt x="45545" y="59887"/>
                    <a:pt x="48216" y="65569"/>
                    <a:pt x="50836" y="71194"/>
                  </a:cubicBezTo>
                  <a:cubicBezTo>
                    <a:pt x="46956" y="74109"/>
                    <a:pt x="35419" y="73450"/>
                    <a:pt x="16124" y="69205"/>
                  </a:cubicBezTo>
                  <a:cubicBezTo>
                    <a:pt x="12244" y="56933"/>
                    <a:pt x="8567" y="46024"/>
                    <a:pt x="5342" y="34944"/>
                  </a:cubicBezTo>
                  <a:cubicBezTo>
                    <a:pt x="3075" y="27273"/>
                    <a:pt x="203" y="19376"/>
                    <a:pt x="2" y="11535"/>
                  </a:cubicBezTo>
                  <a:cubicBezTo>
                    <a:pt x="-99" y="7614"/>
                    <a:pt x="4738" y="2330"/>
                    <a:pt x="8466" y="114"/>
                  </a:cubicBezTo>
                  <a:cubicBezTo>
                    <a:pt x="10078" y="-795"/>
                    <a:pt x="15871" y="3921"/>
                    <a:pt x="17534" y="7444"/>
                  </a:cubicBezTo>
                  <a:cubicBezTo>
                    <a:pt x="21262" y="15285"/>
                    <a:pt x="23580" y="23921"/>
                    <a:pt x="26754" y="33012"/>
                  </a:cubicBezTo>
                  <a:cubicBezTo>
                    <a:pt x="41969" y="29773"/>
                    <a:pt x="45495" y="3239"/>
                    <a:pt x="65396" y="10284"/>
                  </a:cubicBezTo>
                  <a:cubicBezTo>
                    <a:pt x="64388" y="28978"/>
                    <a:pt x="49576" y="37501"/>
                    <a:pt x="42724" y="538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B0D0ED0-09A9-593F-81E9-654811BE3C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6652" y="5760776"/>
              <a:ext cx="87207" cy="75132"/>
            </a:xfrm>
            <a:custGeom>
              <a:avLst/>
              <a:gdLst>
                <a:gd name="connsiteX0" fmla="*/ 50 w 87207"/>
                <a:gd name="connsiteY0" fmla="*/ 55227 h 75132"/>
                <a:gd name="connsiteX1" fmla="*/ 27558 w 87207"/>
                <a:gd name="connsiteY1" fmla="*/ 0 h 75132"/>
                <a:gd name="connsiteX2" fmla="*/ 45442 w 87207"/>
                <a:gd name="connsiteY2" fmla="*/ 58410 h 75132"/>
                <a:gd name="connsiteX3" fmla="*/ 50330 w 87207"/>
                <a:gd name="connsiteY3" fmla="*/ 33182 h 75132"/>
                <a:gd name="connsiteX4" fmla="*/ 54612 w 87207"/>
                <a:gd name="connsiteY4" fmla="*/ 14432 h 75132"/>
                <a:gd name="connsiteX5" fmla="*/ 63730 w 87207"/>
                <a:gd name="connsiteY5" fmla="*/ 10909 h 75132"/>
                <a:gd name="connsiteX6" fmla="*/ 68718 w 87207"/>
                <a:gd name="connsiteY6" fmla="*/ 17727 h 75132"/>
                <a:gd name="connsiteX7" fmla="*/ 68819 w 87207"/>
                <a:gd name="connsiteY7" fmla="*/ 25057 h 75132"/>
                <a:gd name="connsiteX8" fmla="*/ 87208 w 87207"/>
                <a:gd name="connsiteY8" fmla="*/ 65228 h 75132"/>
                <a:gd name="connsiteX9" fmla="*/ 62622 w 87207"/>
                <a:gd name="connsiteY9" fmla="*/ 71762 h 75132"/>
                <a:gd name="connsiteX10" fmla="*/ 51085 w 87207"/>
                <a:gd name="connsiteY10" fmla="*/ 67671 h 75132"/>
                <a:gd name="connsiteX11" fmla="*/ 21512 w 87207"/>
                <a:gd name="connsiteY11" fmla="*/ 49887 h 75132"/>
                <a:gd name="connsiteX12" fmla="*/ 0 w 87207"/>
                <a:gd name="connsiteY12" fmla="*/ 55227 h 7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07" h="75132">
                  <a:moveTo>
                    <a:pt x="50" y="55227"/>
                  </a:moveTo>
                  <a:cubicBezTo>
                    <a:pt x="10781" y="33693"/>
                    <a:pt x="18540" y="18125"/>
                    <a:pt x="27558" y="0"/>
                  </a:cubicBezTo>
                  <a:cubicBezTo>
                    <a:pt x="39246" y="18977"/>
                    <a:pt x="29220" y="41364"/>
                    <a:pt x="45442" y="58410"/>
                  </a:cubicBezTo>
                  <a:cubicBezTo>
                    <a:pt x="47458" y="48012"/>
                    <a:pt x="48869" y="40569"/>
                    <a:pt x="50330" y="33182"/>
                  </a:cubicBezTo>
                  <a:cubicBezTo>
                    <a:pt x="51589" y="26875"/>
                    <a:pt x="52194" y="20171"/>
                    <a:pt x="54612" y="14432"/>
                  </a:cubicBezTo>
                  <a:cubicBezTo>
                    <a:pt x="55619" y="12046"/>
                    <a:pt x="60657" y="10625"/>
                    <a:pt x="63730" y="10909"/>
                  </a:cubicBezTo>
                  <a:cubicBezTo>
                    <a:pt x="65594" y="11080"/>
                    <a:pt x="67660" y="15000"/>
                    <a:pt x="68718" y="17727"/>
                  </a:cubicBezTo>
                  <a:cubicBezTo>
                    <a:pt x="69524" y="19773"/>
                    <a:pt x="68869" y="22557"/>
                    <a:pt x="68819" y="25057"/>
                  </a:cubicBezTo>
                  <a:cubicBezTo>
                    <a:pt x="68366" y="41932"/>
                    <a:pt x="69121" y="58182"/>
                    <a:pt x="87208" y="65228"/>
                  </a:cubicBezTo>
                  <a:cubicBezTo>
                    <a:pt x="78895" y="77159"/>
                    <a:pt x="71338" y="76933"/>
                    <a:pt x="62622" y="71762"/>
                  </a:cubicBezTo>
                  <a:cubicBezTo>
                    <a:pt x="59096" y="69660"/>
                    <a:pt x="54814" y="67273"/>
                    <a:pt x="51085" y="67671"/>
                  </a:cubicBezTo>
                  <a:cubicBezTo>
                    <a:pt x="31538" y="70000"/>
                    <a:pt x="31588" y="70285"/>
                    <a:pt x="21512" y="49887"/>
                  </a:cubicBezTo>
                  <a:cubicBezTo>
                    <a:pt x="15618" y="51364"/>
                    <a:pt x="9572" y="52841"/>
                    <a:pt x="0" y="55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1D80A9B-FC1E-C357-4D8E-9B55970C30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57281" y="2344346"/>
              <a:ext cx="60552" cy="83175"/>
            </a:xfrm>
            <a:custGeom>
              <a:avLst/>
              <a:gdLst>
                <a:gd name="connsiteX0" fmla="*/ 34296 w 60552"/>
                <a:gd name="connsiteY0" fmla="*/ 17942 h 83175"/>
                <a:gd name="connsiteX1" fmla="*/ 6738 w 60552"/>
                <a:gd name="connsiteY1" fmla="*/ 37658 h 83175"/>
                <a:gd name="connsiteX2" fmla="*/ 3111 w 60552"/>
                <a:gd name="connsiteY2" fmla="*/ 21635 h 83175"/>
                <a:gd name="connsiteX3" fmla="*/ 41199 w 60552"/>
                <a:gd name="connsiteY3" fmla="*/ 101 h 83175"/>
                <a:gd name="connsiteX4" fmla="*/ 59839 w 60552"/>
                <a:gd name="connsiteY4" fmla="*/ 25556 h 83175"/>
                <a:gd name="connsiteX5" fmla="*/ 54046 w 60552"/>
                <a:gd name="connsiteY5" fmla="*/ 41465 h 83175"/>
                <a:gd name="connsiteX6" fmla="*/ 52635 w 60552"/>
                <a:gd name="connsiteY6" fmla="*/ 74988 h 83175"/>
                <a:gd name="connsiteX7" fmla="*/ 28654 w 60552"/>
                <a:gd name="connsiteY7" fmla="*/ 78340 h 83175"/>
                <a:gd name="connsiteX8" fmla="*/ 23566 w 60552"/>
                <a:gd name="connsiteY8" fmla="*/ 53624 h 83175"/>
                <a:gd name="connsiteX9" fmla="*/ 36966 w 60552"/>
                <a:gd name="connsiteY9" fmla="*/ 22772 h 83175"/>
                <a:gd name="connsiteX10" fmla="*/ 34296 w 60552"/>
                <a:gd name="connsiteY10" fmla="*/ 17999 h 8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52" h="83175">
                  <a:moveTo>
                    <a:pt x="34296" y="17942"/>
                  </a:moveTo>
                  <a:cubicBezTo>
                    <a:pt x="24976" y="24590"/>
                    <a:pt x="15656" y="31294"/>
                    <a:pt x="6738" y="37658"/>
                  </a:cubicBezTo>
                  <a:cubicBezTo>
                    <a:pt x="-1826" y="33624"/>
                    <a:pt x="-1271" y="27431"/>
                    <a:pt x="3111" y="21635"/>
                  </a:cubicBezTo>
                  <a:cubicBezTo>
                    <a:pt x="13036" y="8510"/>
                    <a:pt x="26286" y="1465"/>
                    <a:pt x="41199" y="101"/>
                  </a:cubicBezTo>
                  <a:cubicBezTo>
                    <a:pt x="55104" y="-1206"/>
                    <a:pt x="63063" y="10328"/>
                    <a:pt x="59839" y="25556"/>
                  </a:cubicBezTo>
                  <a:cubicBezTo>
                    <a:pt x="58680" y="31067"/>
                    <a:pt x="56765" y="36749"/>
                    <a:pt x="54046" y="41465"/>
                  </a:cubicBezTo>
                  <a:cubicBezTo>
                    <a:pt x="47597" y="52545"/>
                    <a:pt x="45531" y="63681"/>
                    <a:pt x="52635" y="74988"/>
                  </a:cubicBezTo>
                  <a:cubicBezTo>
                    <a:pt x="44624" y="85045"/>
                    <a:pt x="36362" y="85443"/>
                    <a:pt x="28654" y="78340"/>
                  </a:cubicBezTo>
                  <a:cubicBezTo>
                    <a:pt x="21903" y="72090"/>
                    <a:pt x="20189" y="62772"/>
                    <a:pt x="23566" y="53624"/>
                  </a:cubicBezTo>
                  <a:cubicBezTo>
                    <a:pt x="27495" y="43056"/>
                    <a:pt x="32433" y="32999"/>
                    <a:pt x="36966" y="22772"/>
                  </a:cubicBezTo>
                  <a:cubicBezTo>
                    <a:pt x="36060" y="21181"/>
                    <a:pt x="35204" y="19590"/>
                    <a:pt x="34296" y="17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C767B2C2-9C6F-42D7-B8FE-3824A4F11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0759" y="6363780"/>
              <a:ext cx="70806" cy="58818"/>
            </a:xfrm>
            <a:custGeom>
              <a:avLst/>
              <a:gdLst>
                <a:gd name="connsiteX0" fmla="*/ 67280 w 70806"/>
                <a:gd name="connsiteY0" fmla="*/ 58705 h 58818"/>
                <a:gd name="connsiteX1" fmla="*/ 41738 w 70806"/>
                <a:gd name="connsiteY1" fmla="*/ 46148 h 58818"/>
                <a:gd name="connsiteX2" fmla="*/ 42795 w 70806"/>
                <a:gd name="connsiteY2" fmla="*/ 46148 h 58818"/>
                <a:gd name="connsiteX3" fmla="*/ 12114 w 70806"/>
                <a:gd name="connsiteY3" fmla="*/ 48535 h 58818"/>
                <a:gd name="connsiteX4" fmla="*/ 73 w 70806"/>
                <a:gd name="connsiteY4" fmla="*/ 10807 h 58818"/>
                <a:gd name="connsiteX5" fmla="*/ 6270 w 70806"/>
                <a:gd name="connsiteY5" fmla="*/ 12 h 58818"/>
                <a:gd name="connsiteX6" fmla="*/ 17807 w 70806"/>
                <a:gd name="connsiteY6" fmla="*/ 7966 h 58818"/>
                <a:gd name="connsiteX7" fmla="*/ 23903 w 70806"/>
                <a:gd name="connsiteY7" fmla="*/ 32739 h 58818"/>
                <a:gd name="connsiteX8" fmla="*/ 28689 w 70806"/>
                <a:gd name="connsiteY8" fmla="*/ 33762 h 58818"/>
                <a:gd name="connsiteX9" fmla="*/ 39773 w 70806"/>
                <a:gd name="connsiteY9" fmla="*/ 11943 h 58818"/>
                <a:gd name="connsiteX10" fmla="*/ 52217 w 70806"/>
                <a:gd name="connsiteY10" fmla="*/ 750 h 58818"/>
                <a:gd name="connsiteX11" fmla="*/ 64509 w 70806"/>
                <a:gd name="connsiteY11" fmla="*/ 15012 h 58818"/>
                <a:gd name="connsiteX12" fmla="*/ 70806 w 70806"/>
                <a:gd name="connsiteY12" fmla="*/ 53364 h 58818"/>
                <a:gd name="connsiteX13" fmla="*/ 67331 w 70806"/>
                <a:gd name="connsiteY13" fmla="*/ 58819 h 5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806" h="58818">
                  <a:moveTo>
                    <a:pt x="67280" y="58705"/>
                  </a:moveTo>
                  <a:cubicBezTo>
                    <a:pt x="60126" y="55182"/>
                    <a:pt x="52972" y="51660"/>
                    <a:pt x="41738" y="46148"/>
                  </a:cubicBezTo>
                  <a:cubicBezTo>
                    <a:pt x="45466" y="45694"/>
                    <a:pt x="43853" y="45353"/>
                    <a:pt x="42795" y="46148"/>
                  </a:cubicBezTo>
                  <a:cubicBezTo>
                    <a:pt x="32871" y="52909"/>
                    <a:pt x="22543" y="56716"/>
                    <a:pt x="12114" y="48535"/>
                  </a:cubicBezTo>
                  <a:cubicBezTo>
                    <a:pt x="577" y="39387"/>
                    <a:pt x="-330" y="24898"/>
                    <a:pt x="73" y="10807"/>
                  </a:cubicBezTo>
                  <a:cubicBezTo>
                    <a:pt x="174" y="6887"/>
                    <a:pt x="4708" y="-330"/>
                    <a:pt x="6270" y="12"/>
                  </a:cubicBezTo>
                  <a:cubicBezTo>
                    <a:pt x="10552" y="921"/>
                    <a:pt x="16094" y="3932"/>
                    <a:pt x="17807" y="7966"/>
                  </a:cubicBezTo>
                  <a:cubicBezTo>
                    <a:pt x="21081" y="15523"/>
                    <a:pt x="21988" y="24387"/>
                    <a:pt x="23903" y="32739"/>
                  </a:cubicBezTo>
                  <a:cubicBezTo>
                    <a:pt x="25515" y="33080"/>
                    <a:pt x="27077" y="33421"/>
                    <a:pt x="28689" y="33762"/>
                  </a:cubicBezTo>
                  <a:cubicBezTo>
                    <a:pt x="32317" y="26432"/>
                    <a:pt x="35390" y="18591"/>
                    <a:pt x="39773" y="11943"/>
                  </a:cubicBezTo>
                  <a:cubicBezTo>
                    <a:pt x="42947" y="7228"/>
                    <a:pt x="47632" y="1432"/>
                    <a:pt x="52217" y="750"/>
                  </a:cubicBezTo>
                  <a:cubicBezTo>
                    <a:pt x="59824" y="-386"/>
                    <a:pt x="63199" y="7057"/>
                    <a:pt x="64509" y="15012"/>
                  </a:cubicBezTo>
                  <a:cubicBezTo>
                    <a:pt x="66575" y="27796"/>
                    <a:pt x="68691" y="40580"/>
                    <a:pt x="70806" y="53364"/>
                  </a:cubicBezTo>
                  <a:lnTo>
                    <a:pt x="67331" y="588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94BCD9A-2289-5445-1AE7-392E67426C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3954" y="4419496"/>
              <a:ext cx="57993" cy="92123"/>
            </a:xfrm>
            <a:custGeom>
              <a:avLst/>
              <a:gdLst>
                <a:gd name="connsiteX0" fmla="*/ 45846 w 57993"/>
                <a:gd name="connsiteY0" fmla="*/ 92124 h 92123"/>
                <a:gd name="connsiteX1" fmla="*/ 34259 w 57993"/>
                <a:gd name="connsiteY1" fmla="*/ 55249 h 92123"/>
                <a:gd name="connsiteX2" fmla="*/ 0 w 57993"/>
                <a:gd name="connsiteY2" fmla="*/ 77578 h 92123"/>
                <a:gd name="connsiteX3" fmla="*/ 6651 w 57993"/>
                <a:gd name="connsiteY3" fmla="*/ 59794 h 92123"/>
                <a:gd name="connsiteX4" fmla="*/ 39145 w 57993"/>
                <a:gd name="connsiteY4" fmla="*/ 7237 h 92123"/>
                <a:gd name="connsiteX5" fmla="*/ 51287 w 57993"/>
                <a:gd name="connsiteY5" fmla="*/ 21 h 92123"/>
                <a:gd name="connsiteX6" fmla="*/ 57988 w 57993"/>
                <a:gd name="connsiteY6" fmla="*/ 7351 h 92123"/>
                <a:gd name="connsiteX7" fmla="*/ 50833 w 57993"/>
                <a:gd name="connsiteY7" fmla="*/ 87806 h 92123"/>
                <a:gd name="connsiteX8" fmla="*/ 45795 w 57993"/>
                <a:gd name="connsiteY8" fmla="*/ 92124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93" h="92123">
                  <a:moveTo>
                    <a:pt x="45846" y="92124"/>
                  </a:moveTo>
                  <a:cubicBezTo>
                    <a:pt x="31437" y="83544"/>
                    <a:pt x="37936" y="68090"/>
                    <a:pt x="34259" y="55249"/>
                  </a:cubicBezTo>
                  <a:cubicBezTo>
                    <a:pt x="21311" y="58033"/>
                    <a:pt x="20455" y="83488"/>
                    <a:pt x="0" y="77578"/>
                  </a:cubicBezTo>
                  <a:cubicBezTo>
                    <a:pt x="2569" y="70646"/>
                    <a:pt x="3829" y="64624"/>
                    <a:pt x="6651" y="59794"/>
                  </a:cubicBezTo>
                  <a:cubicBezTo>
                    <a:pt x="17129" y="42010"/>
                    <a:pt x="27810" y="24339"/>
                    <a:pt x="39145" y="7237"/>
                  </a:cubicBezTo>
                  <a:cubicBezTo>
                    <a:pt x="41664" y="3430"/>
                    <a:pt x="46955" y="930"/>
                    <a:pt x="51287" y="21"/>
                  </a:cubicBezTo>
                  <a:cubicBezTo>
                    <a:pt x="53151" y="-377"/>
                    <a:pt x="58189" y="4964"/>
                    <a:pt x="57988" y="7351"/>
                  </a:cubicBezTo>
                  <a:cubicBezTo>
                    <a:pt x="56073" y="34226"/>
                    <a:pt x="53453" y="60987"/>
                    <a:pt x="50833" y="87806"/>
                  </a:cubicBezTo>
                  <a:cubicBezTo>
                    <a:pt x="50733" y="88885"/>
                    <a:pt x="48617" y="89794"/>
                    <a:pt x="45795" y="921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BA66A2F-7AE8-F500-E336-F4E563B63C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3172" y="3221745"/>
              <a:ext cx="65038" cy="57992"/>
            </a:xfrm>
            <a:custGeom>
              <a:avLst/>
              <a:gdLst>
                <a:gd name="connsiteX0" fmla="*/ 26002 w 65038"/>
                <a:gd name="connsiteY0" fmla="*/ 57992 h 57992"/>
                <a:gd name="connsiteX1" fmla="*/ 207 w 65038"/>
                <a:gd name="connsiteY1" fmla="*/ 24811 h 57992"/>
                <a:gd name="connsiteX2" fmla="*/ 27916 w 65038"/>
                <a:gd name="connsiteY2" fmla="*/ 606 h 57992"/>
                <a:gd name="connsiteX3" fmla="*/ 47212 w 65038"/>
                <a:gd name="connsiteY3" fmla="*/ 2879 h 57992"/>
                <a:gd name="connsiteX4" fmla="*/ 58598 w 65038"/>
                <a:gd name="connsiteY4" fmla="*/ 38845 h 57992"/>
                <a:gd name="connsiteX5" fmla="*/ 25951 w 65038"/>
                <a:gd name="connsiteY5" fmla="*/ 57992 h 57992"/>
                <a:gd name="connsiteX6" fmla="*/ 20359 w 65038"/>
                <a:gd name="connsiteY6" fmla="*/ 22083 h 57992"/>
                <a:gd name="connsiteX7" fmla="*/ 42980 w 65038"/>
                <a:gd name="connsiteY7" fmla="*/ 20435 h 57992"/>
                <a:gd name="connsiteX8" fmla="*/ 20359 w 65038"/>
                <a:gd name="connsiteY8" fmla="*/ 22083 h 5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38" h="57992">
                  <a:moveTo>
                    <a:pt x="26002" y="57992"/>
                  </a:moveTo>
                  <a:cubicBezTo>
                    <a:pt x="8620" y="57936"/>
                    <a:pt x="-1607" y="43902"/>
                    <a:pt x="207" y="24811"/>
                  </a:cubicBezTo>
                  <a:cubicBezTo>
                    <a:pt x="2021" y="5833"/>
                    <a:pt x="11592" y="-2406"/>
                    <a:pt x="27916" y="606"/>
                  </a:cubicBezTo>
                  <a:cubicBezTo>
                    <a:pt x="34314" y="1799"/>
                    <a:pt x="40864" y="1685"/>
                    <a:pt x="47212" y="2879"/>
                  </a:cubicBezTo>
                  <a:cubicBezTo>
                    <a:pt x="65298" y="6401"/>
                    <a:pt x="70588" y="22992"/>
                    <a:pt x="58598" y="38845"/>
                  </a:cubicBezTo>
                  <a:cubicBezTo>
                    <a:pt x="49731" y="50549"/>
                    <a:pt x="38042" y="56686"/>
                    <a:pt x="25951" y="57992"/>
                  </a:cubicBezTo>
                  <a:close/>
                  <a:moveTo>
                    <a:pt x="20359" y="22083"/>
                  </a:moveTo>
                  <a:cubicBezTo>
                    <a:pt x="30082" y="40038"/>
                    <a:pt x="32601" y="39640"/>
                    <a:pt x="42980" y="20435"/>
                  </a:cubicBezTo>
                  <a:cubicBezTo>
                    <a:pt x="35523" y="21004"/>
                    <a:pt x="29528" y="21401"/>
                    <a:pt x="20359" y="220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9E66894-69F1-3F3F-B321-7453057F5F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03543" y="5935814"/>
              <a:ext cx="73988" cy="72649"/>
            </a:xfrm>
            <a:custGeom>
              <a:avLst/>
              <a:gdLst>
                <a:gd name="connsiteX0" fmla="*/ 33232 w 73988"/>
                <a:gd name="connsiteY0" fmla="*/ 53997 h 72649"/>
                <a:gd name="connsiteX1" fmla="*/ 68347 w 73988"/>
                <a:gd name="connsiteY1" fmla="*/ 9736 h 72649"/>
                <a:gd name="connsiteX2" fmla="*/ 73839 w 73988"/>
                <a:gd name="connsiteY2" fmla="*/ 12747 h 72649"/>
                <a:gd name="connsiteX3" fmla="*/ 46180 w 73988"/>
                <a:gd name="connsiteY3" fmla="*/ 69339 h 72649"/>
                <a:gd name="connsiteX4" fmla="*/ 16758 w 73988"/>
                <a:gd name="connsiteY4" fmla="*/ 62407 h 72649"/>
                <a:gd name="connsiteX5" fmla="*/ 133 w 73988"/>
                <a:gd name="connsiteY5" fmla="*/ 15190 h 72649"/>
                <a:gd name="connsiteX6" fmla="*/ 7941 w 73988"/>
                <a:gd name="connsiteY6" fmla="*/ 758 h 72649"/>
                <a:gd name="connsiteX7" fmla="*/ 19025 w 73988"/>
                <a:gd name="connsiteY7" fmla="*/ 11668 h 72649"/>
                <a:gd name="connsiteX8" fmla="*/ 33232 w 73988"/>
                <a:gd name="connsiteY8" fmla="*/ 53997 h 7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8" h="72649">
                  <a:moveTo>
                    <a:pt x="33232" y="53997"/>
                  </a:moveTo>
                  <a:cubicBezTo>
                    <a:pt x="47137" y="36497"/>
                    <a:pt x="57919" y="22861"/>
                    <a:pt x="68347" y="9736"/>
                  </a:cubicBezTo>
                  <a:cubicBezTo>
                    <a:pt x="71471" y="11383"/>
                    <a:pt x="73738" y="11952"/>
                    <a:pt x="73839" y="12747"/>
                  </a:cubicBezTo>
                  <a:cubicBezTo>
                    <a:pt x="75602" y="33031"/>
                    <a:pt x="61445" y="61838"/>
                    <a:pt x="46180" y="69339"/>
                  </a:cubicBezTo>
                  <a:cubicBezTo>
                    <a:pt x="34895" y="74907"/>
                    <a:pt x="22904" y="73997"/>
                    <a:pt x="16758" y="62407"/>
                  </a:cubicBezTo>
                  <a:cubicBezTo>
                    <a:pt x="9150" y="47975"/>
                    <a:pt x="4365" y="31383"/>
                    <a:pt x="133" y="15190"/>
                  </a:cubicBezTo>
                  <a:cubicBezTo>
                    <a:pt x="-875" y="11383"/>
                    <a:pt x="4062" y="2520"/>
                    <a:pt x="7941" y="758"/>
                  </a:cubicBezTo>
                  <a:cubicBezTo>
                    <a:pt x="14894" y="-2366"/>
                    <a:pt x="17060" y="4736"/>
                    <a:pt x="19025" y="11668"/>
                  </a:cubicBezTo>
                  <a:cubicBezTo>
                    <a:pt x="22653" y="24566"/>
                    <a:pt x="27489" y="37065"/>
                    <a:pt x="33232" y="53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F372EF54-DB7B-5512-2C0C-484E61B700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5032" y="3818775"/>
              <a:ext cx="68617" cy="104319"/>
            </a:xfrm>
            <a:custGeom>
              <a:avLst/>
              <a:gdLst>
                <a:gd name="connsiteX0" fmla="*/ 19598 w 68617"/>
                <a:gd name="connsiteY0" fmla="*/ 52955 h 104319"/>
                <a:gd name="connsiteX1" fmla="*/ 0 w 68617"/>
                <a:gd name="connsiteY1" fmla="*/ 44091 h 104319"/>
                <a:gd name="connsiteX2" fmla="*/ 17683 w 68617"/>
                <a:gd name="connsiteY2" fmla="*/ 29205 h 104319"/>
                <a:gd name="connsiteX3" fmla="*/ 37987 w 68617"/>
                <a:gd name="connsiteY3" fmla="*/ 0 h 104319"/>
                <a:gd name="connsiteX4" fmla="*/ 44536 w 68617"/>
                <a:gd name="connsiteY4" fmla="*/ 27159 h 104319"/>
                <a:gd name="connsiteX5" fmla="*/ 67963 w 68617"/>
                <a:gd name="connsiteY5" fmla="*/ 34887 h 104319"/>
                <a:gd name="connsiteX6" fmla="*/ 68618 w 68617"/>
                <a:gd name="connsiteY6" fmla="*/ 40000 h 104319"/>
                <a:gd name="connsiteX7" fmla="*/ 43680 w 68617"/>
                <a:gd name="connsiteY7" fmla="*/ 50966 h 104319"/>
                <a:gd name="connsiteX8" fmla="*/ 32092 w 68617"/>
                <a:gd name="connsiteY8" fmla="*/ 104319 h 104319"/>
                <a:gd name="connsiteX9" fmla="*/ 19648 w 68617"/>
                <a:gd name="connsiteY9" fmla="*/ 53012 h 10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17" h="104319">
                  <a:moveTo>
                    <a:pt x="19598" y="52955"/>
                  </a:moveTo>
                  <a:cubicBezTo>
                    <a:pt x="12041" y="49546"/>
                    <a:pt x="5743" y="46705"/>
                    <a:pt x="0" y="44091"/>
                  </a:cubicBezTo>
                  <a:cubicBezTo>
                    <a:pt x="1007" y="26250"/>
                    <a:pt x="14056" y="32784"/>
                    <a:pt x="17683" y="29205"/>
                  </a:cubicBezTo>
                  <a:cubicBezTo>
                    <a:pt x="26298" y="19091"/>
                    <a:pt x="20152" y="2046"/>
                    <a:pt x="37987" y="0"/>
                  </a:cubicBezTo>
                  <a:cubicBezTo>
                    <a:pt x="40052" y="8580"/>
                    <a:pt x="42168" y="17500"/>
                    <a:pt x="44536" y="27159"/>
                  </a:cubicBezTo>
                  <a:cubicBezTo>
                    <a:pt x="52042" y="29603"/>
                    <a:pt x="60003" y="32216"/>
                    <a:pt x="67963" y="34887"/>
                  </a:cubicBezTo>
                  <a:cubicBezTo>
                    <a:pt x="68165" y="36591"/>
                    <a:pt x="68366" y="38296"/>
                    <a:pt x="68618" y="40000"/>
                  </a:cubicBezTo>
                  <a:cubicBezTo>
                    <a:pt x="60557" y="43523"/>
                    <a:pt x="52546" y="47103"/>
                    <a:pt x="43680" y="50966"/>
                  </a:cubicBezTo>
                  <a:cubicBezTo>
                    <a:pt x="39246" y="67671"/>
                    <a:pt x="46249" y="88523"/>
                    <a:pt x="32092" y="104319"/>
                  </a:cubicBezTo>
                  <a:cubicBezTo>
                    <a:pt x="16323" y="89887"/>
                    <a:pt x="23678" y="70057"/>
                    <a:pt x="19648" y="53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9F6211E-D85B-C07D-1AF3-94236448FF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12444" y="6324339"/>
              <a:ext cx="60909" cy="79679"/>
            </a:xfrm>
            <a:custGeom>
              <a:avLst/>
              <a:gdLst>
                <a:gd name="connsiteX0" fmla="*/ 0 w 60909"/>
                <a:gd name="connsiteY0" fmla="*/ 74850 h 79679"/>
                <a:gd name="connsiteX1" fmla="*/ 17633 w 60909"/>
                <a:gd name="connsiteY1" fmla="*/ 33260 h 79679"/>
                <a:gd name="connsiteX2" fmla="*/ 906 w 60909"/>
                <a:gd name="connsiteY2" fmla="*/ 4850 h 79679"/>
                <a:gd name="connsiteX3" fmla="*/ 31638 w 60909"/>
                <a:gd name="connsiteY3" fmla="*/ 11896 h 79679"/>
                <a:gd name="connsiteX4" fmla="*/ 60909 w 60909"/>
                <a:gd name="connsiteY4" fmla="*/ 6327 h 79679"/>
                <a:gd name="connsiteX5" fmla="*/ 59045 w 60909"/>
                <a:gd name="connsiteY5" fmla="*/ 43259 h 79679"/>
                <a:gd name="connsiteX6" fmla="*/ 21260 w 60909"/>
                <a:gd name="connsiteY6" fmla="*/ 66441 h 79679"/>
                <a:gd name="connsiteX7" fmla="*/ 4383 w 60909"/>
                <a:gd name="connsiteY7" fmla="*/ 79680 h 79679"/>
                <a:gd name="connsiteX8" fmla="*/ 0 w 60909"/>
                <a:gd name="connsiteY8" fmla="*/ 74850 h 7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09" h="79679">
                  <a:moveTo>
                    <a:pt x="0" y="74850"/>
                  </a:moveTo>
                  <a:cubicBezTo>
                    <a:pt x="151" y="58600"/>
                    <a:pt x="11637" y="47805"/>
                    <a:pt x="17633" y="33260"/>
                  </a:cubicBezTo>
                  <a:cubicBezTo>
                    <a:pt x="12796" y="23771"/>
                    <a:pt x="-3829" y="22635"/>
                    <a:pt x="906" y="4850"/>
                  </a:cubicBezTo>
                  <a:cubicBezTo>
                    <a:pt x="12343" y="-4696"/>
                    <a:pt x="20353" y="9055"/>
                    <a:pt x="31638" y="11896"/>
                  </a:cubicBezTo>
                  <a:cubicBezTo>
                    <a:pt x="40153" y="10759"/>
                    <a:pt x="47004" y="-10207"/>
                    <a:pt x="60909" y="6327"/>
                  </a:cubicBezTo>
                  <a:cubicBezTo>
                    <a:pt x="56173" y="17179"/>
                    <a:pt x="48969" y="28316"/>
                    <a:pt x="59045" y="43259"/>
                  </a:cubicBezTo>
                  <a:cubicBezTo>
                    <a:pt x="39599" y="41725"/>
                    <a:pt x="30833" y="54339"/>
                    <a:pt x="21260" y="66441"/>
                  </a:cubicBezTo>
                  <a:cubicBezTo>
                    <a:pt x="16827" y="72066"/>
                    <a:pt x="10076" y="75362"/>
                    <a:pt x="4383" y="79680"/>
                  </a:cubicBezTo>
                  <a:cubicBezTo>
                    <a:pt x="2922" y="78089"/>
                    <a:pt x="1461" y="76442"/>
                    <a:pt x="0" y="74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4AA754B-79EB-F5FD-9A0B-F42566C2C6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10066" y="2803592"/>
              <a:ext cx="48637" cy="89683"/>
            </a:xfrm>
            <a:custGeom>
              <a:avLst/>
              <a:gdLst>
                <a:gd name="connsiteX0" fmla="*/ 30094 w 48637"/>
                <a:gd name="connsiteY0" fmla="*/ 68642 h 89683"/>
                <a:gd name="connsiteX1" fmla="*/ 46166 w 48637"/>
                <a:gd name="connsiteY1" fmla="*/ 77392 h 89683"/>
                <a:gd name="connsiteX2" fmla="*/ 46518 w 48637"/>
                <a:gd name="connsiteY2" fmla="*/ 82108 h 89683"/>
                <a:gd name="connsiteX3" fmla="*/ 20422 w 48637"/>
                <a:gd name="connsiteY3" fmla="*/ 89608 h 89683"/>
                <a:gd name="connsiteX4" fmla="*/ 6365 w 48637"/>
                <a:gd name="connsiteY4" fmla="*/ 65858 h 89683"/>
                <a:gd name="connsiteX5" fmla="*/ 24099 w 48637"/>
                <a:gd name="connsiteY5" fmla="*/ 34949 h 89683"/>
                <a:gd name="connsiteX6" fmla="*/ 31707 w 48637"/>
                <a:gd name="connsiteY6" fmla="*/ 17165 h 89683"/>
                <a:gd name="connsiteX7" fmla="*/ 1730 w 48637"/>
                <a:gd name="connsiteY7" fmla="*/ 26767 h 89683"/>
                <a:gd name="connsiteX8" fmla="*/ 10295 w 48637"/>
                <a:gd name="connsiteY8" fmla="*/ 5062 h 89683"/>
                <a:gd name="connsiteX9" fmla="*/ 39314 w 48637"/>
                <a:gd name="connsiteY9" fmla="*/ 4267 h 89683"/>
                <a:gd name="connsiteX10" fmla="*/ 47476 w 48637"/>
                <a:gd name="connsiteY10" fmla="*/ 27392 h 89683"/>
                <a:gd name="connsiteX11" fmla="*/ 30145 w 48637"/>
                <a:gd name="connsiteY11" fmla="*/ 68585 h 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37" h="89683">
                  <a:moveTo>
                    <a:pt x="30094" y="68642"/>
                  </a:moveTo>
                  <a:cubicBezTo>
                    <a:pt x="36493" y="72108"/>
                    <a:pt x="41330" y="74779"/>
                    <a:pt x="46166" y="77392"/>
                  </a:cubicBezTo>
                  <a:cubicBezTo>
                    <a:pt x="46267" y="78983"/>
                    <a:pt x="46417" y="80517"/>
                    <a:pt x="46518" y="82108"/>
                  </a:cubicBezTo>
                  <a:cubicBezTo>
                    <a:pt x="37803" y="84722"/>
                    <a:pt x="29238" y="88926"/>
                    <a:pt x="20422" y="89608"/>
                  </a:cubicBezTo>
                  <a:cubicBezTo>
                    <a:pt x="6416" y="90688"/>
                    <a:pt x="118" y="80006"/>
                    <a:pt x="6365" y="65858"/>
                  </a:cubicBezTo>
                  <a:cubicBezTo>
                    <a:pt x="11202" y="54949"/>
                    <a:pt x="18305" y="45347"/>
                    <a:pt x="24099" y="34949"/>
                  </a:cubicBezTo>
                  <a:cubicBezTo>
                    <a:pt x="26316" y="31028"/>
                    <a:pt x="27727" y="26596"/>
                    <a:pt x="31707" y="17165"/>
                  </a:cubicBezTo>
                  <a:cubicBezTo>
                    <a:pt x="19061" y="21256"/>
                    <a:pt x="10698" y="23926"/>
                    <a:pt x="1730" y="26767"/>
                  </a:cubicBezTo>
                  <a:cubicBezTo>
                    <a:pt x="-3207" y="14608"/>
                    <a:pt x="3292" y="9380"/>
                    <a:pt x="10295" y="5062"/>
                  </a:cubicBezTo>
                  <a:cubicBezTo>
                    <a:pt x="19716" y="-733"/>
                    <a:pt x="29591" y="-2267"/>
                    <a:pt x="39314" y="4267"/>
                  </a:cubicBezTo>
                  <a:cubicBezTo>
                    <a:pt x="47123" y="9551"/>
                    <a:pt x="50650" y="18074"/>
                    <a:pt x="47476" y="27392"/>
                  </a:cubicBezTo>
                  <a:cubicBezTo>
                    <a:pt x="42841" y="41028"/>
                    <a:pt x="36442" y="53869"/>
                    <a:pt x="30145" y="685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729C6121-9553-AA32-B021-8D64E30DE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66643" y="2215094"/>
              <a:ext cx="68365" cy="75711"/>
            </a:xfrm>
            <a:custGeom>
              <a:avLst/>
              <a:gdLst>
                <a:gd name="connsiteX0" fmla="*/ 59549 w 68365"/>
                <a:gd name="connsiteY0" fmla="*/ 6284 h 75711"/>
                <a:gd name="connsiteX1" fmla="*/ 33754 w 68365"/>
                <a:gd name="connsiteY1" fmla="*/ 24465 h 75711"/>
                <a:gd name="connsiteX2" fmla="*/ 26348 w 68365"/>
                <a:gd name="connsiteY2" fmla="*/ 45431 h 75711"/>
                <a:gd name="connsiteX3" fmla="*/ 42520 w 68365"/>
                <a:gd name="connsiteY3" fmla="*/ 53670 h 75711"/>
                <a:gd name="connsiteX4" fmla="*/ 68366 w 68365"/>
                <a:gd name="connsiteY4" fmla="*/ 55716 h 75711"/>
                <a:gd name="connsiteX5" fmla="*/ 27154 w 68365"/>
                <a:gd name="connsiteY5" fmla="*/ 75375 h 75711"/>
                <a:gd name="connsiteX6" fmla="*/ 1208 w 68365"/>
                <a:gd name="connsiteY6" fmla="*/ 53159 h 75711"/>
                <a:gd name="connsiteX7" fmla="*/ 14056 w 68365"/>
                <a:gd name="connsiteY7" fmla="*/ 13897 h 75711"/>
                <a:gd name="connsiteX8" fmla="*/ 59499 w 68365"/>
                <a:gd name="connsiteY8" fmla="*/ 6227 h 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65" h="75711">
                  <a:moveTo>
                    <a:pt x="59549" y="6284"/>
                  </a:moveTo>
                  <a:cubicBezTo>
                    <a:pt x="49170" y="13329"/>
                    <a:pt x="40203" y="17420"/>
                    <a:pt x="33754" y="24465"/>
                  </a:cubicBezTo>
                  <a:cubicBezTo>
                    <a:pt x="29220" y="29409"/>
                    <a:pt x="25945" y="38500"/>
                    <a:pt x="26348" y="45431"/>
                  </a:cubicBezTo>
                  <a:cubicBezTo>
                    <a:pt x="26550" y="48670"/>
                    <a:pt x="36575" y="52307"/>
                    <a:pt x="42520" y="53670"/>
                  </a:cubicBezTo>
                  <a:cubicBezTo>
                    <a:pt x="50027" y="55432"/>
                    <a:pt x="57936" y="54977"/>
                    <a:pt x="68366" y="55716"/>
                  </a:cubicBezTo>
                  <a:cubicBezTo>
                    <a:pt x="57332" y="76625"/>
                    <a:pt x="42067" y="76341"/>
                    <a:pt x="27154" y="75375"/>
                  </a:cubicBezTo>
                  <a:cubicBezTo>
                    <a:pt x="13098" y="74466"/>
                    <a:pt x="4483" y="66511"/>
                    <a:pt x="1208" y="53159"/>
                  </a:cubicBezTo>
                  <a:cubicBezTo>
                    <a:pt x="-2822" y="36682"/>
                    <a:pt x="3677" y="24352"/>
                    <a:pt x="14056" y="13897"/>
                  </a:cubicBezTo>
                  <a:cubicBezTo>
                    <a:pt x="29170" y="-1330"/>
                    <a:pt x="42268" y="-4285"/>
                    <a:pt x="59499" y="6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D87B3AE-EB27-86B8-8B80-D210A3BC95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8303" y="5181700"/>
              <a:ext cx="60920" cy="70500"/>
            </a:xfrm>
            <a:custGeom>
              <a:avLst/>
              <a:gdLst>
                <a:gd name="connsiteX0" fmla="*/ 37408 w 60920"/>
                <a:gd name="connsiteY0" fmla="*/ 39925 h 70500"/>
                <a:gd name="connsiteX1" fmla="*/ 13780 w 60920"/>
                <a:gd name="connsiteY1" fmla="*/ 68903 h 70500"/>
                <a:gd name="connsiteX2" fmla="*/ 26 w 60920"/>
                <a:gd name="connsiteY2" fmla="*/ 70210 h 70500"/>
                <a:gd name="connsiteX3" fmla="*/ 1335 w 60920"/>
                <a:gd name="connsiteY3" fmla="*/ 54812 h 70500"/>
                <a:gd name="connsiteX4" fmla="*/ 27483 w 60920"/>
                <a:gd name="connsiteY4" fmla="*/ 12596 h 70500"/>
                <a:gd name="connsiteX5" fmla="*/ 49398 w 60920"/>
                <a:gd name="connsiteY5" fmla="*/ 891 h 70500"/>
                <a:gd name="connsiteX6" fmla="*/ 59777 w 60920"/>
                <a:gd name="connsiteY6" fmla="*/ 22823 h 70500"/>
                <a:gd name="connsiteX7" fmla="*/ 60683 w 60920"/>
                <a:gd name="connsiteY7" fmla="*/ 54698 h 70500"/>
                <a:gd name="connsiteX8" fmla="*/ 53328 w 60920"/>
                <a:gd name="connsiteY8" fmla="*/ 67596 h 70500"/>
                <a:gd name="connsiteX9" fmla="*/ 42496 w 60920"/>
                <a:gd name="connsiteY9" fmla="*/ 58334 h 70500"/>
                <a:gd name="connsiteX10" fmla="*/ 37408 w 60920"/>
                <a:gd name="connsiteY10" fmla="*/ 39925 h 7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20" h="70500">
                  <a:moveTo>
                    <a:pt x="37408" y="39925"/>
                  </a:moveTo>
                  <a:cubicBezTo>
                    <a:pt x="28490" y="51118"/>
                    <a:pt x="21840" y="60948"/>
                    <a:pt x="13780" y="68903"/>
                  </a:cubicBezTo>
                  <a:cubicBezTo>
                    <a:pt x="11009" y="71687"/>
                    <a:pt x="4711" y="69926"/>
                    <a:pt x="26" y="70210"/>
                  </a:cubicBezTo>
                  <a:cubicBezTo>
                    <a:pt x="378" y="64982"/>
                    <a:pt x="-831" y="58732"/>
                    <a:pt x="1335" y="54812"/>
                  </a:cubicBezTo>
                  <a:cubicBezTo>
                    <a:pt x="9447" y="40323"/>
                    <a:pt x="18616" y="26573"/>
                    <a:pt x="27483" y="12596"/>
                  </a:cubicBezTo>
                  <a:cubicBezTo>
                    <a:pt x="32823" y="4130"/>
                    <a:pt x="39373" y="-2461"/>
                    <a:pt x="49398" y="891"/>
                  </a:cubicBezTo>
                  <a:cubicBezTo>
                    <a:pt x="59021" y="4073"/>
                    <a:pt x="59424" y="13618"/>
                    <a:pt x="59777" y="22823"/>
                  </a:cubicBezTo>
                  <a:cubicBezTo>
                    <a:pt x="60180" y="33448"/>
                    <a:pt x="61439" y="44187"/>
                    <a:pt x="60683" y="54698"/>
                  </a:cubicBezTo>
                  <a:cubicBezTo>
                    <a:pt x="60381" y="59187"/>
                    <a:pt x="55897" y="63335"/>
                    <a:pt x="53328" y="67596"/>
                  </a:cubicBezTo>
                  <a:cubicBezTo>
                    <a:pt x="49600" y="64585"/>
                    <a:pt x="44864" y="62369"/>
                    <a:pt x="42496" y="58334"/>
                  </a:cubicBezTo>
                  <a:cubicBezTo>
                    <a:pt x="39876" y="53789"/>
                    <a:pt x="39423" y="47653"/>
                    <a:pt x="37408" y="399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DB545C3-0566-8117-635B-0307BD204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53250" y="3180905"/>
              <a:ext cx="59439" cy="75309"/>
            </a:xfrm>
            <a:custGeom>
              <a:avLst/>
              <a:gdLst>
                <a:gd name="connsiteX0" fmla="*/ 44788 w 59439"/>
                <a:gd name="connsiteY0" fmla="*/ 66787 h 75309"/>
                <a:gd name="connsiteX1" fmla="*/ 11235 w 59439"/>
                <a:gd name="connsiteY1" fmla="*/ 75310 h 75309"/>
                <a:gd name="connsiteX2" fmla="*/ 8313 w 59439"/>
                <a:gd name="connsiteY2" fmla="*/ 70480 h 75309"/>
                <a:gd name="connsiteX3" fmla="*/ 1763 w 59439"/>
                <a:gd name="connsiteY3" fmla="*/ 18718 h 75309"/>
                <a:gd name="connsiteX4" fmla="*/ 0 w 59439"/>
                <a:gd name="connsiteY4" fmla="*/ 593 h 75309"/>
                <a:gd name="connsiteX5" fmla="*/ 30026 w 59439"/>
                <a:gd name="connsiteY5" fmla="*/ 22582 h 75309"/>
                <a:gd name="connsiteX6" fmla="*/ 45544 w 59439"/>
                <a:gd name="connsiteY6" fmla="*/ 5764 h 75309"/>
                <a:gd name="connsiteX7" fmla="*/ 59045 w 59439"/>
                <a:gd name="connsiteY7" fmla="*/ 3946 h 75309"/>
                <a:gd name="connsiteX8" fmla="*/ 58239 w 59439"/>
                <a:gd name="connsiteY8" fmla="*/ 18889 h 75309"/>
                <a:gd name="connsiteX9" fmla="*/ 44788 w 59439"/>
                <a:gd name="connsiteY9" fmla="*/ 66730 h 7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39" h="75309">
                  <a:moveTo>
                    <a:pt x="44788" y="66787"/>
                  </a:moveTo>
                  <a:cubicBezTo>
                    <a:pt x="32394" y="69969"/>
                    <a:pt x="21613" y="72696"/>
                    <a:pt x="11235" y="75310"/>
                  </a:cubicBezTo>
                  <a:cubicBezTo>
                    <a:pt x="9824" y="73094"/>
                    <a:pt x="8615" y="71900"/>
                    <a:pt x="8313" y="70480"/>
                  </a:cubicBezTo>
                  <a:cubicBezTo>
                    <a:pt x="8010" y="68946"/>
                    <a:pt x="2015" y="20650"/>
                    <a:pt x="1763" y="18718"/>
                  </a:cubicBezTo>
                  <a:cubicBezTo>
                    <a:pt x="1007" y="12753"/>
                    <a:pt x="554" y="6730"/>
                    <a:pt x="0" y="593"/>
                  </a:cubicBezTo>
                  <a:cubicBezTo>
                    <a:pt x="18389" y="-3498"/>
                    <a:pt x="19648" y="14627"/>
                    <a:pt x="30026" y="22582"/>
                  </a:cubicBezTo>
                  <a:cubicBezTo>
                    <a:pt x="34611" y="17412"/>
                    <a:pt x="39397" y="10480"/>
                    <a:pt x="45544" y="5764"/>
                  </a:cubicBezTo>
                  <a:cubicBezTo>
                    <a:pt x="48869" y="3207"/>
                    <a:pt x="54461" y="4457"/>
                    <a:pt x="59045" y="3946"/>
                  </a:cubicBezTo>
                  <a:cubicBezTo>
                    <a:pt x="58894" y="9002"/>
                    <a:pt x="60456" y="15537"/>
                    <a:pt x="58239" y="18889"/>
                  </a:cubicBezTo>
                  <a:cubicBezTo>
                    <a:pt x="48818" y="33378"/>
                    <a:pt x="39045" y="47241"/>
                    <a:pt x="44788" y="667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6C214DAB-ED1C-99A0-A087-FD4209ADF5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2277" y="6406168"/>
              <a:ext cx="58025" cy="80770"/>
            </a:xfrm>
            <a:custGeom>
              <a:avLst/>
              <a:gdLst>
                <a:gd name="connsiteX0" fmla="*/ 35613 w 58025"/>
                <a:gd name="connsiteY0" fmla="*/ 30579 h 80770"/>
                <a:gd name="connsiteX1" fmla="*/ 14051 w 58025"/>
                <a:gd name="connsiteY1" fmla="*/ 49386 h 80770"/>
                <a:gd name="connsiteX2" fmla="*/ 46 w 58025"/>
                <a:gd name="connsiteY2" fmla="*/ 50522 h 80770"/>
                <a:gd name="connsiteX3" fmla="*/ 1506 w 58025"/>
                <a:gd name="connsiteY3" fmla="*/ 35351 h 80770"/>
                <a:gd name="connsiteX4" fmla="*/ 27301 w 58025"/>
                <a:gd name="connsiteY4" fmla="*/ 5238 h 80770"/>
                <a:gd name="connsiteX5" fmla="*/ 53599 w 58025"/>
                <a:gd name="connsiteY5" fmla="*/ 13590 h 80770"/>
                <a:gd name="connsiteX6" fmla="*/ 53751 w 58025"/>
                <a:gd name="connsiteY6" fmla="*/ 71886 h 80770"/>
                <a:gd name="connsiteX7" fmla="*/ 42819 w 58025"/>
                <a:gd name="connsiteY7" fmla="*/ 80749 h 80770"/>
                <a:gd name="connsiteX8" fmla="*/ 35966 w 58025"/>
                <a:gd name="connsiteY8" fmla="*/ 70352 h 80770"/>
                <a:gd name="connsiteX9" fmla="*/ 35613 w 58025"/>
                <a:gd name="connsiteY9" fmla="*/ 30636 h 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25" h="80770">
                  <a:moveTo>
                    <a:pt x="35613" y="30579"/>
                  </a:moveTo>
                  <a:cubicBezTo>
                    <a:pt x="26344" y="38874"/>
                    <a:pt x="20752" y="45238"/>
                    <a:pt x="14051" y="49386"/>
                  </a:cubicBezTo>
                  <a:cubicBezTo>
                    <a:pt x="10322" y="51715"/>
                    <a:pt x="4781" y="50295"/>
                    <a:pt x="46" y="50522"/>
                  </a:cubicBezTo>
                  <a:cubicBezTo>
                    <a:pt x="398" y="45352"/>
                    <a:pt x="-912" y="38647"/>
                    <a:pt x="1506" y="35351"/>
                  </a:cubicBezTo>
                  <a:cubicBezTo>
                    <a:pt x="9315" y="24556"/>
                    <a:pt x="17779" y="14044"/>
                    <a:pt x="27301" y="5238"/>
                  </a:cubicBezTo>
                  <a:cubicBezTo>
                    <a:pt x="37629" y="-4308"/>
                    <a:pt x="48965" y="-387"/>
                    <a:pt x="53599" y="13590"/>
                  </a:cubicBezTo>
                  <a:cubicBezTo>
                    <a:pt x="59947" y="32795"/>
                    <a:pt x="58991" y="52624"/>
                    <a:pt x="53751" y="71886"/>
                  </a:cubicBezTo>
                  <a:cubicBezTo>
                    <a:pt x="52643" y="75920"/>
                    <a:pt x="46999" y="79500"/>
                    <a:pt x="42819" y="80749"/>
                  </a:cubicBezTo>
                  <a:cubicBezTo>
                    <a:pt x="41307" y="81204"/>
                    <a:pt x="36269" y="74273"/>
                    <a:pt x="35966" y="70352"/>
                  </a:cubicBezTo>
                  <a:cubicBezTo>
                    <a:pt x="35009" y="58988"/>
                    <a:pt x="35613" y="47454"/>
                    <a:pt x="35613" y="30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FB0EFD-1E93-A631-5E1E-4620238163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4888" y="3976893"/>
              <a:ext cx="49057" cy="98883"/>
            </a:xfrm>
            <a:custGeom>
              <a:avLst/>
              <a:gdLst>
                <a:gd name="connsiteX0" fmla="*/ 49007 w 49057"/>
                <a:gd name="connsiteY0" fmla="*/ 95235 h 98883"/>
                <a:gd name="connsiteX1" fmla="*/ 16562 w 49057"/>
                <a:gd name="connsiteY1" fmla="*/ 76712 h 98883"/>
                <a:gd name="connsiteX2" fmla="*/ 20492 w 49057"/>
                <a:gd name="connsiteY2" fmla="*/ 50405 h 98883"/>
                <a:gd name="connsiteX3" fmla="*/ 20945 w 49057"/>
                <a:gd name="connsiteY3" fmla="*/ 21428 h 98883"/>
                <a:gd name="connsiteX4" fmla="*/ 3111 w 49057"/>
                <a:gd name="connsiteY4" fmla="*/ 25519 h 98883"/>
                <a:gd name="connsiteX5" fmla="*/ 11222 w 49057"/>
                <a:gd name="connsiteY5" fmla="*/ 2053 h 98883"/>
                <a:gd name="connsiteX6" fmla="*/ 45883 w 49057"/>
                <a:gd name="connsiteY6" fmla="*/ 25008 h 98883"/>
                <a:gd name="connsiteX7" fmla="*/ 45178 w 49057"/>
                <a:gd name="connsiteY7" fmla="*/ 42167 h 98883"/>
                <a:gd name="connsiteX8" fmla="*/ 49057 w 49057"/>
                <a:gd name="connsiteY8" fmla="*/ 95292 h 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57" h="98883">
                  <a:moveTo>
                    <a:pt x="49007" y="95235"/>
                  </a:moveTo>
                  <a:cubicBezTo>
                    <a:pt x="31777" y="103928"/>
                    <a:pt x="18326" y="96826"/>
                    <a:pt x="16562" y="76712"/>
                  </a:cubicBezTo>
                  <a:cubicBezTo>
                    <a:pt x="15807" y="68133"/>
                    <a:pt x="18426" y="58985"/>
                    <a:pt x="20492" y="50405"/>
                  </a:cubicBezTo>
                  <a:cubicBezTo>
                    <a:pt x="22759" y="41087"/>
                    <a:pt x="28200" y="32280"/>
                    <a:pt x="20945" y="21428"/>
                  </a:cubicBezTo>
                  <a:cubicBezTo>
                    <a:pt x="15303" y="22735"/>
                    <a:pt x="9257" y="24098"/>
                    <a:pt x="3111" y="25519"/>
                  </a:cubicBezTo>
                  <a:cubicBezTo>
                    <a:pt x="-4245" y="12167"/>
                    <a:pt x="2657" y="5973"/>
                    <a:pt x="11222" y="2053"/>
                  </a:cubicBezTo>
                  <a:cubicBezTo>
                    <a:pt x="26336" y="-4879"/>
                    <a:pt x="43364" y="6485"/>
                    <a:pt x="45883" y="25008"/>
                  </a:cubicBezTo>
                  <a:cubicBezTo>
                    <a:pt x="46639" y="30576"/>
                    <a:pt x="46035" y="36542"/>
                    <a:pt x="45178" y="42167"/>
                  </a:cubicBezTo>
                  <a:cubicBezTo>
                    <a:pt x="40493" y="72053"/>
                    <a:pt x="40392" y="72053"/>
                    <a:pt x="49057" y="95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08A6AD1-7A51-2EF6-70D8-58C82A5FFF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6686" y="4293668"/>
              <a:ext cx="55972" cy="107310"/>
            </a:xfrm>
            <a:custGeom>
              <a:avLst/>
              <a:gdLst>
                <a:gd name="connsiteX0" fmla="*/ 55972 w 55972"/>
                <a:gd name="connsiteY0" fmla="*/ 104826 h 107310"/>
                <a:gd name="connsiteX1" fmla="*/ 24132 w 55972"/>
                <a:gd name="connsiteY1" fmla="*/ 82326 h 107310"/>
                <a:gd name="connsiteX2" fmla="*/ 30429 w 55972"/>
                <a:gd name="connsiteY2" fmla="*/ 61587 h 107310"/>
                <a:gd name="connsiteX3" fmla="*/ 35467 w 55972"/>
                <a:gd name="connsiteY3" fmla="*/ 38064 h 107310"/>
                <a:gd name="connsiteX4" fmla="*/ 15366 w 55972"/>
                <a:gd name="connsiteY4" fmla="*/ 18348 h 107310"/>
                <a:gd name="connsiteX5" fmla="*/ 0 w 55972"/>
                <a:gd name="connsiteY5" fmla="*/ 21530 h 107310"/>
                <a:gd name="connsiteX6" fmla="*/ 5390 w 55972"/>
                <a:gd name="connsiteY6" fmla="*/ 7382 h 107310"/>
                <a:gd name="connsiteX7" fmla="*/ 53554 w 55972"/>
                <a:gd name="connsiteY7" fmla="*/ 32326 h 107310"/>
                <a:gd name="connsiteX8" fmla="*/ 51791 w 55972"/>
                <a:gd name="connsiteY8" fmla="*/ 61587 h 107310"/>
                <a:gd name="connsiteX9" fmla="*/ 55922 w 55972"/>
                <a:gd name="connsiteY9" fmla="*/ 104883 h 10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72" h="107310">
                  <a:moveTo>
                    <a:pt x="55972" y="104826"/>
                  </a:moveTo>
                  <a:cubicBezTo>
                    <a:pt x="33906" y="112213"/>
                    <a:pt x="22016" y="102667"/>
                    <a:pt x="24132" y="82326"/>
                  </a:cubicBezTo>
                  <a:cubicBezTo>
                    <a:pt x="24888" y="75224"/>
                    <a:pt x="28565" y="68576"/>
                    <a:pt x="30429" y="61587"/>
                  </a:cubicBezTo>
                  <a:cubicBezTo>
                    <a:pt x="32495" y="53860"/>
                    <a:pt x="35266" y="45962"/>
                    <a:pt x="35467" y="38064"/>
                  </a:cubicBezTo>
                  <a:cubicBezTo>
                    <a:pt x="35921" y="21417"/>
                    <a:pt x="29724" y="15962"/>
                    <a:pt x="15366" y="18348"/>
                  </a:cubicBezTo>
                  <a:cubicBezTo>
                    <a:pt x="11336" y="19030"/>
                    <a:pt x="7305" y="19996"/>
                    <a:pt x="0" y="21530"/>
                  </a:cubicBezTo>
                  <a:cubicBezTo>
                    <a:pt x="2519" y="14655"/>
                    <a:pt x="2922" y="9314"/>
                    <a:pt x="5390" y="7382"/>
                  </a:cubicBezTo>
                  <a:cubicBezTo>
                    <a:pt x="26601" y="-9152"/>
                    <a:pt x="50985" y="3348"/>
                    <a:pt x="53554" y="32326"/>
                  </a:cubicBezTo>
                  <a:cubicBezTo>
                    <a:pt x="54410" y="41928"/>
                    <a:pt x="54058" y="52326"/>
                    <a:pt x="51791" y="61587"/>
                  </a:cubicBezTo>
                  <a:cubicBezTo>
                    <a:pt x="48214" y="76133"/>
                    <a:pt x="45140" y="89940"/>
                    <a:pt x="55922" y="1048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0C4F8945-1252-6146-FC49-7749657ADB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23468" y="3345022"/>
              <a:ext cx="78945" cy="75852"/>
            </a:xfrm>
            <a:custGeom>
              <a:avLst/>
              <a:gdLst>
                <a:gd name="connsiteX0" fmla="*/ 40556 w 78945"/>
                <a:gd name="connsiteY0" fmla="*/ 25114 h 75852"/>
                <a:gd name="connsiteX1" fmla="*/ 42420 w 78945"/>
                <a:gd name="connsiteY1" fmla="*/ 14318 h 75852"/>
                <a:gd name="connsiteX2" fmla="*/ 51891 w 78945"/>
                <a:gd name="connsiteY2" fmla="*/ 0 h 75852"/>
                <a:gd name="connsiteX3" fmla="*/ 61665 w 78945"/>
                <a:gd name="connsiteY3" fmla="*/ 13239 h 75852"/>
                <a:gd name="connsiteX4" fmla="*/ 78945 w 78945"/>
                <a:gd name="connsiteY4" fmla="*/ 33921 h 75852"/>
                <a:gd name="connsiteX5" fmla="*/ 53705 w 78945"/>
                <a:gd name="connsiteY5" fmla="*/ 75853 h 75852"/>
                <a:gd name="connsiteX6" fmla="*/ 39498 w 78945"/>
                <a:gd name="connsiteY6" fmla="*/ 51762 h 75852"/>
                <a:gd name="connsiteX7" fmla="*/ 12595 w 78945"/>
                <a:gd name="connsiteY7" fmla="*/ 57785 h 75852"/>
                <a:gd name="connsiteX8" fmla="*/ 0 w 78945"/>
                <a:gd name="connsiteY8" fmla="*/ 51307 h 75852"/>
                <a:gd name="connsiteX9" fmla="*/ 7859 w 78945"/>
                <a:gd name="connsiteY9" fmla="*/ 36364 h 75852"/>
                <a:gd name="connsiteX10" fmla="*/ 40455 w 78945"/>
                <a:gd name="connsiteY10" fmla="*/ 25114 h 7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945" h="75852">
                  <a:moveTo>
                    <a:pt x="40556" y="25114"/>
                  </a:moveTo>
                  <a:cubicBezTo>
                    <a:pt x="41261" y="20512"/>
                    <a:pt x="41059" y="16875"/>
                    <a:pt x="42420" y="14318"/>
                  </a:cubicBezTo>
                  <a:cubicBezTo>
                    <a:pt x="45090" y="9261"/>
                    <a:pt x="48667" y="4716"/>
                    <a:pt x="51891" y="0"/>
                  </a:cubicBezTo>
                  <a:cubicBezTo>
                    <a:pt x="55317" y="4432"/>
                    <a:pt x="61866" y="8977"/>
                    <a:pt x="61665" y="13239"/>
                  </a:cubicBezTo>
                  <a:cubicBezTo>
                    <a:pt x="61111" y="27898"/>
                    <a:pt x="76830" y="21648"/>
                    <a:pt x="78945" y="33921"/>
                  </a:cubicBezTo>
                  <a:cubicBezTo>
                    <a:pt x="63730" y="39148"/>
                    <a:pt x="61363" y="57046"/>
                    <a:pt x="53705" y="75853"/>
                  </a:cubicBezTo>
                  <a:cubicBezTo>
                    <a:pt x="47458" y="65228"/>
                    <a:pt x="43830" y="59035"/>
                    <a:pt x="39498" y="51762"/>
                  </a:cubicBezTo>
                  <a:cubicBezTo>
                    <a:pt x="30833" y="53864"/>
                    <a:pt x="21814" y="56989"/>
                    <a:pt x="12595" y="57785"/>
                  </a:cubicBezTo>
                  <a:cubicBezTo>
                    <a:pt x="8564" y="58126"/>
                    <a:pt x="4232" y="53637"/>
                    <a:pt x="0" y="51307"/>
                  </a:cubicBezTo>
                  <a:cubicBezTo>
                    <a:pt x="2569" y="46137"/>
                    <a:pt x="4030" y="38296"/>
                    <a:pt x="7859" y="36364"/>
                  </a:cubicBezTo>
                  <a:cubicBezTo>
                    <a:pt x="17633" y="31364"/>
                    <a:pt x="28464" y="29035"/>
                    <a:pt x="40455" y="25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25EFB4D-9A61-48A7-81D7-1AD89D3818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93504" y="5858561"/>
              <a:ext cx="63849" cy="64887"/>
            </a:xfrm>
            <a:custGeom>
              <a:avLst/>
              <a:gdLst>
                <a:gd name="connsiteX0" fmla="*/ 32513 w 63849"/>
                <a:gd name="connsiteY0" fmla="*/ 17614 h 64887"/>
                <a:gd name="connsiteX1" fmla="*/ 35436 w 63849"/>
                <a:gd name="connsiteY1" fmla="*/ 9318 h 64887"/>
                <a:gd name="connsiteX2" fmla="*/ 43950 w 63849"/>
                <a:gd name="connsiteY2" fmla="*/ 0 h 64887"/>
                <a:gd name="connsiteX3" fmla="*/ 51355 w 63849"/>
                <a:gd name="connsiteY3" fmla="*/ 12727 h 64887"/>
                <a:gd name="connsiteX4" fmla="*/ 63850 w 63849"/>
                <a:gd name="connsiteY4" fmla="*/ 46194 h 64887"/>
                <a:gd name="connsiteX5" fmla="*/ 34377 w 63849"/>
                <a:gd name="connsiteY5" fmla="*/ 62217 h 64887"/>
                <a:gd name="connsiteX6" fmla="*/ 5510 w 63849"/>
                <a:gd name="connsiteY6" fmla="*/ 53751 h 64887"/>
                <a:gd name="connsiteX7" fmla="*/ 5006 w 63849"/>
                <a:gd name="connsiteY7" fmla="*/ 17046 h 64887"/>
                <a:gd name="connsiteX8" fmla="*/ 32513 w 63849"/>
                <a:gd name="connsiteY8" fmla="*/ 1761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9" h="64887">
                  <a:moveTo>
                    <a:pt x="32513" y="17614"/>
                  </a:moveTo>
                  <a:cubicBezTo>
                    <a:pt x="33874" y="13580"/>
                    <a:pt x="34176" y="10966"/>
                    <a:pt x="35436" y="9318"/>
                  </a:cubicBezTo>
                  <a:cubicBezTo>
                    <a:pt x="38004" y="5909"/>
                    <a:pt x="41078" y="3068"/>
                    <a:pt x="43950" y="0"/>
                  </a:cubicBezTo>
                  <a:cubicBezTo>
                    <a:pt x="46519" y="4261"/>
                    <a:pt x="51053" y="8352"/>
                    <a:pt x="51355" y="12727"/>
                  </a:cubicBezTo>
                  <a:cubicBezTo>
                    <a:pt x="52111" y="25455"/>
                    <a:pt x="48333" y="39148"/>
                    <a:pt x="63850" y="46194"/>
                  </a:cubicBezTo>
                  <a:cubicBezTo>
                    <a:pt x="51608" y="52898"/>
                    <a:pt x="43093" y="57728"/>
                    <a:pt x="34377" y="62217"/>
                  </a:cubicBezTo>
                  <a:cubicBezTo>
                    <a:pt x="23344" y="67842"/>
                    <a:pt x="11958" y="64376"/>
                    <a:pt x="5510" y="53751"/>
                  </a:cubicBezTo>
                  <a:cubicBezTo>
                    <a:pt x="-1544" y="42216"/>
                    <a:pt x="-1947" y="25568"/>
                    <a:pt x="5006" y="17046"/>
                  </a:cubicBezTo>
                  <a:cubicBezTo>
                    <a:pt x="13420" y="6705"/>
                    <a:pt x="22236" y="13182"/>
                    <a:pt x="32513" y="1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02FD1A46-0F8F-FA1D-C348-D2C4075798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07953" y="4644314"/>
              <a:ext cx="50776" cy="94933"/>
            </a:xfrm>
            <a:custGeom>
              <a:avLst/>
              <a:gdLst>
                <a:gd name="connsiteX0" fmla="*/ 50776 w 50776"/>
                <a:gd name="connsiteY0" fmla="*/ 81740 h 94933"/>
                <a:gd name="connsiteX1" fmla="*/ 30725 w 50776"/>
                <a:gd name="connsiteY1" fmla="*/ 92706 h 94933"/>
                <a:gd name="connsiteX2" fmla="*/ 2865 w 50776"/>
                <a:gd name="connsiteY2" fmla="*/ 85547 h 94933"/>
                <a:gd name="connsiteX3" fmla="*/ 7450 w 50776"/>
                <a:gd name="connsiteY3" fmla="*/ 56001 h 94933"/>
                <a:gd name="connsiteX4" fmla="*/ 21103 w 50776"/>
                <a:gd name="connsiteY4" fmla="*/ 21569 h 94933"/>
                <a:gd name="connsiteX5" fmla="*/ 497 w 50776"/>
                <a:gd name="connsiteY5" fmla="*/ 16967 h 94933"/>
                <a:gd name="connsiteX6" fmla="*/ 20952 w 50776"/>
                <a:gd name="connsiteY6" fmla="*/ 319 h 94933"/>
                <a:gd name="connsiteX7" fmla="*/ 39140 w 50776"/>
                <a:gd name="connsiteY7" fmla="*/ 21683 h 94933"/>
                <a:gd name="connsiteX8" fmla="*/ 34051 w 50776"/>
                <a:gd name="connsiteY8" fmla="*/ 47819 h 94933"/>
                <a:gd name="connsiteX9" fmla="*/ 23925 w 50776"/>
                <a:gd name="connsiteY9" fmla="*/ 70546 h 94933"/>
                <a:gd name="connsiteX10" fmla="*/ 49769 w 50776"/>
                <a:gd name="connsiteY10" fmla="*/ 76342 h 94933"/>
                <a:gd name="connsiteX11" fmla="*/ 50776 w 50776"/>
                <a:gd name="connsiteY11" fmla="*/ 81853 h 9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76" h="94933">
                  <a:moveTo>
                    <a:pt x="50776" y="81740"/>
                  </a:moveTo>
                  <a:cubicBezTo>
                    <a:pt x="44127" y="85490"/>
                    <a:pt x="37779" y="90376"/>
                    <a:pt x="30725" y="92706"/>
                  </a:cubicBezTo>
                  <a:cubicBezTo>
                    <a:pt x="20700" y="96001"/>
                    <a:pt x="9616" y="97081"/>
                    <a:pt x="2865" y="85547"/>
                  </a:cubicBezTo>
                  <a:cubicBezTo>
                    <a:pt x="-3332" y="74978"/>
                    <a:pt x="1605" y="65092"/>
                    <a:pt x="7450" y="56001"/>
                  </a:cubicBezTo>
                  <a:cubicBezTo>
                    <a:pt x="13798" y="46114"/>
                    <a:pt x="21456" y="36853"/>
                    <a:pt x="21103" y="21569"/>
                  </a:cubicBezTo>
                  <a:cubicBezTo>
                    <a:pt x="14251" y="20035"/>
                    <a:pt x="7602" y="18557"/>
                    <a:pt x="497" y="16967"/>
                  </a:cubicBezTo>
                  <a:cubicBezTo>
                    <a:pt x="1958" y="1512"/>
                    <a:pt x="11178" y="-1045"/>
                    <a:pt x="20952" y="319"/>
                  </a:cubicBezTo>
                  <a:cubicBezTo>
                    <a:pt x="31330" y="1739"/>
                    <a:pt x="38837" y="9637"/>
                    <a:pt x="39140" y="21683"/>
                  </a:cubicBezTo>
                  <a:cubicBezTo>
                    <a:pt x="39340" y="30376"/>
                    <a:pt x="36671" y="39410"/>
                    <a:pt x="34051" y="47819"/>
                  </a:cubicBezTo>
                  <a:cubicBezTo>
                    <a:pt x="31683" y="55433"/>
                    <a:pt x="27653" y="62421"/>
                    <a:pt x="23925" y="70546"/>
                  </a:cubicBezTo>
                  <a:cubicBezTo>
                    <a:pt x="33547" y="72706"/>
                    <a:pt x="41659" y="74524"/>
                    <a:pt x="49769" y="76342"/>
                  </a:cubicBezTo>
                  <a:cubicBezTo>
                    <a:pt x="50122" y="78160"/>
                    <a:pt x="50425" y="80035"/>
                    <a:pt x="50776" y="81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6ED385E6-2CFC-5C85-F9A5-1C2485F51C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9915" y="6286181"/>
              <a:ext cx="45723" cy="149486"/>
            </a:xfrm>
            <a:custGeom>
              <a:avLst/>
              <a:gdLst>
                <a:gd name="connsiteX0" fmla="*/ 15113 w 45723"/>
                <a:gd name="connsiteY0" fmla="*/ 149486 h 149486"/>
                <a:gd name="connsiteX1" fmla="*/ 20353 w 45723"/>
                <a:gd name="connsiteY1" fmla="*/ 123293 h 149486"/>
                <a:gd name="connsiteX2" fmla="*/ 26097 w 45723"/>
                <a:gd name="connsiteY2" fmla="*/ 67269 h 149486"/>
                <a:gd name="connsiteX3" fmla="*/ 5390 w 45723"/>
                <a:gd name="connsiteY3" fmla="*/ 14769 h 149486"/>
                <a:gd name="connsiteX4" fmla="*/ 100 w 45723"/>
                <a:gd name="connsiteY4" fmla="*/ 7213 h 149486"/>
                <a:gd name="connsiteX5" fmla="*/ 503 w 45723"/>
                <a:gd name="connsiteY5" fmla="*/ 3405 h 149486"/>
                <a:gd name="connsiteX6" fmla="*/ 17381 w 45723"/>
                <a:gd name="connsiteY6" fmla="*/ 4087 h 149486"/>
                <a:gd name="connsiteX7" fmla="*/ 34762 w 45723"/>
                <a:gd name="connsiteY7" fmla="*/ 25735 h 149486"/>
                <a:gd name="connsiteX8" fmla="*/ 29724 w 45723"/>
                <a:gd name="connsiteY8" fmla="*/ 138861 h 149486"/>
                <a:gd name="connsiteX9" fmla="*/ 23678 w 45723"/>
                <a:gd name="connsiteY9" fmla="*/ 145907 h 149486"/>
                <a:gd name="connsiteX10" fmla="*/ 15113 w 45723"/>
                <a:gd name="connsiteY10" fmla="*/ 149430 h 1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3" h="149486">
                  <a:moveTo>
                    <a:pt x="15113" y="149486"/>
                  </a:moveTo>
                  <a:cubicBezTo>
                    <a:pt x="17280" y="138805"/>
                    <a:pt x="19396" y="131133"/>
                    <a:pt x="20353" y="123293"/>
                  </a:cubicBezTo>
                  <a:cubicBezTo>
                    <a:pt x="22670" y="104657"/>
                    <a:pt x="26046" y="85963"/>
                    <a:pt x="26097" y="67269"/>
                  </a:cubicBezTo>
                  <a:cubicBezTo>
                    <a:pt x="26097" y="47099"/>
                    <a:pt x="19849" y="28520"/>
                    <a:pt x="5390" y="14769"/>
                  </a:cubicBezTo>
                  <a:cubicBezTo>
                    <a:pt x="3224" y="12724"/>
                    <a:pt x="1713" y="9826"/>
                    <a:pt x="100" y="7213"/>
                  </a:cubicBezTo>
                  <a:cubicBezTo>
                    <a:pt x="-202" y="6701"/>
                    <a:pt x="251" y="5621"/>
                    <a:pt x="503" y="3405"/>
                  </a:cubicBezTo>
                  <a:cubicBezTo>
                    <a:pt x="5793" y="-1878"/>
                    <a:pt x="12444" y="-515"/>
                    <a:pt x="17381" y="4087"/>
                  </a:cubicBezTo>
                  <a:cubicBezTo>
                    <a:pt x="23980" y="10281"/>
                    <a:pt x="31135" y="17270"/>
                    <a:pt x="34762" y="25735"/>
                  </a:cubicBezTo>
                  <a:cubicBezTo>
                    <a:pt x="51186" y="64145"/>
                    <a:pt x="48868" y="102213"/>
                    <a:pt x="29724" y="138861"/>
                  </a:cubicBezTo>
                  <a:cubicBezTo>
                    <a:pt x="28313" y="141589"/>
                    <a:pt x="25895" y="143805"/>
                    <a:pt x="23678" y="145907"/>
                  </a:cubicBezTo>
                  <a:cubicBezTo>
                    <a:pt x="22670" y="146872"/>
                    <a:pt x="21109" y="147043"/>
                    <a:pt x="15113" y="149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A359AF4-A422-85BF-DC3A-02B69A6EF4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5687" y="4814459"/>
              <a:ext cx="47518" cy="89856"/>
            </a:xfrm>
            <a:custGeom>
              <a:avLst/>
              <a:gdLst>
                <a:gd name="connsiteX0" fmla="*/ 20101 w 47518"/>
                <a:gd name="connsiteY0" fmla="*/ 53811 h 89856"/>
                <a:gd name="connsiteX1" fmla="*/ 1259 w 47518"/>
                <a:gd name="connsiteY1" fmla="*/ 68811 h 89856"/>
                <a:gd name="connsiteX2" fmla="*/ 503 w 47518"/>
                <a:gd name="connsiteY2" fmla="*/ 52163 h 89856"/>
                <a:gd name="connsiteX3" fmla="*/ 18387 w 47518"/>
                <a:gd name="connsiteY3" fmla="*/ 7561 h 89856"/>
                <a:gd name="connsiteX4" fmla="*/ 30076 w 47518"/>
                <a:gd name="connsiteY4" fmla="*/ 4 h 89856"/>
                <a:gd name="connsiteX5" fmla="*/ 38842 w 47518"/>
                <a:gd name="connsiteY5" fmla="*/ 8640 h 89856"/>
                <a:gd name="connsiteX6" fmla="*/ 47356 w 47518"/>
                <a:gd name="connsiteY6" fmla="*/ 74152 h 89856"/>
                <a:gd name="connsiteX7" fmla="*/ 37633 w 47518"/>
                <a:gd name="connsiteY7" fmla="*/ 89834 h 89856"/>
                <a:gd name="connsiteX8" fmla="*/ 25944 w 47518"/>
                <a:gd name="connsiteY8" fmla="*/ 78641 h 89856"/>
                <a:gd name="connsiteX9" fmla="*/ 20101 w 47518"/>
                <a:gd name="connsiteY9" fmla="*/ 53868 h 8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18" h="89856">
                  <a:moveTo>
                    <a:pt x="20101" y="53811"/>
                  </a:moveTo>
                  <a:cubicBezTo>
                    <a:pt x="13702" y="58925"/>
                    <a:pt x="8715" y="62845"/>
                    <a:pt x="1259" y="68811"/>
                  </a:cubicBezTo>
                  <a:cubicBezTo>
                    <a:pt x="805" y="60800"/>
                    <a:pt x="-807" y="55800"/>
                    <a:pt x="503" y="52163"/>
                  </a:cubicBezTo>
                  <a:cubicBezTo>
                    <a:pt x="5893" y="36993"/>
                    <a:pt x="11637" y="21993"/>
                    <a:pt x="18387" y="7561"/>
                  </a:cubicBezTo>
                  <a:cubicBezTo>
                    <a:pt x="20251" y="3640"/>
                    <a:pt x="25944" y="174"/>
                    <a:pt x="30076" y="4"/>
                  </a:cubicBezTo>
                  <a:cubicBezTo>
                    <a:pt x="32998" y="-167"/>
                    <a:pt x="38288" y="5061"/>
                    <a:pt x="38842" y="8640"/>
                  </a:cubicBezTo>
                  <a:cubicBezTo>
                    <a:pt x="42318" y="30345"/>
                    <a:pt x="44988" y="52220"/>
                    <a:pt x="47356" y="74152"/>
                  </a:cubicBezTo>
                  <a:cubicBezTo>
                    <a:pt x="48213" y="82050"/>
                    <a:pt x="45794" y="90345"/>
                    <a:pt x="37633" y="89834"/>
                  </a:cubicBezTo>
                  <a:cubicBezTo>
                    <a:pt x="33452" y="89550"/>
                    <a:pt x="28111" y="83527"/>
                    <a:pt x="25944" y="78641"/>
                  </a:cubicBezTo>
                  <a:cubicBezTo>
                    <a:pt x="22821" y="71482"/>
                    <a:pt x="22116" y="63016"/>
                    <a:pt x="20101" y="538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1680C3E-E9F0-1804-5C43-C6AC3190B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60967" y="6349560"/>
              <a:ext cx="62170" cy="72650"/>
            </a:xfrm>
            <a:custGeom>
              <a:avLst/>
              <a:gdLst>
                <a:gd name="connsiteX0" fmla="*/ 9171 w 62170"/>
                <a:gd name="connsiteY0" fmla="*/ 68039 h 72650"/>
                <a:gd name="connsiteX1" fmla="*/ 3931 w 62170"/>
                <a:gd name="connsiteY1" fmla="*/ 28777 h 72650"/>
                <a:gd name="connsiteX2" fmla="*/ 858 w 62170"/>
                <a:gd name="connsiteY2" fmla="*/ 11732 h 72650"/>
                <a:gd name="connsiteX3" fmla="*/ 17836 w 62170"/>
                <a:gd name="connsiteY3" fmla="*/ 12244 h 72650"/>
                <a:gd name="connsiteX4" fmla="*/ 25997 w 62170"/>
                <a:gd name="connsiteY4" fmla="*/ 18266 h 72650"/>
                <a:gd name="connsiteX5" fmla="*/ 62171 w 62170"/>
                <a:gd name="connsiteY5" fmla="*/ 6391 h 72650"/>
                <a:gd name="connsiteX6" fmla="*/ 41263 w 62170"/>
                <a:gd name="connsiteY6" fmla="*/ 38096 h 72650"/>
                <a:gd name="connsiteX7" fmla="*/ 50684 w 62170"/>
                <a:gd name="connsiteY7" fmla="*/ 57585 h 72650"/>
                <a:gd name="connsiteX8" fmla="*/ 50482 w 62170"/>
                <a:gd name="connsiteY8" fmla="*/ 70709 h 72650"/>
                <a:gd name="connsiteX9" fmla="*/ 37031 w 62170"/>
                <a:gd name="connsiteY9" fmla="*/ 71108 h 72650"/>
                <a:gd name="connsiteX10" fmla="*/ 9221 w 62170"/>
                <a:gd name="connsiteY10" fmla="*/ 68039 h 7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170" h="72650">
                  <a:moveTo>
                    <a:pt x="9171" y="68039"/>
                  </a:moveTo>
                  <a:cubicBezTo>
                    <a:pt x="11136" y="50312"/>
                    <a:pt x="14410" y="38380"/>
                    <a:pt x="3931" y="28777"/>
                  </a:cubicBezTo>
                  <a:cubicBezTo>
                    <a:pt x="707" y="25823"/>
                    <a:pt x="-1207" y="15539"/>
                    <a:pt x="858" y="11732"/>
                  </a:cubicBezTo>
                  <a:cubicBezTo>
                    <a:pt x="5241" y="3607"/>
                    <a:pt x="12143" y="8152"/>
                    <a:pt x="17836" y="12244"/>
                  </a:cubicBezTo>
                  <a:cubicBezTo>
                    <a:pt x="20758" y="14403"/>
                    <a:pt x="23680" y="16562"/>
                    <a:pt x="25997" y="18266"/>
                  </a:cubicBezTo>
                  <a:cubicBezTo>
                    <a:pt x="37938" y="12868"/>
                    <a:pt x="43228" y="-11336"/>
                    <a:pt x="62171" y="6391"/>
                  </a:cubicBezTo>
                  <a:cubicBezTo>
                    <a:pt x="55067" y="17187"/>
                    <a:pt x="48316" y="27414"/>
                    <a:pt x="41263" y="38096"/>
                  </a:cubicBezTo>
                  <a:cubicBezTo>
                    <a:pt x="44639" y="44857"/>
                    <a:pt x="48467" y="50880"/>
                    <a:pt x="50684" y="57585"/>
                  </a:cubicBezTo>
                  <a:cubicBezTo>
                    <a:pt x="51994" y="61619"/>
                    <a:pt x="52044" y="69914"/>
                    <a:pt x="50482" y="70709"/>
                  </a:cubicBezTo>
                  <a:cubicBezTo>
                    <a:pt x="46553" y="72699"/>
                    <a:pt x="39600" y="73664"/>
                    <a:pt x="37031" y="71108"/>
                  </a:cubicBezTo>
                  <a:cubicBezTo>
                    <a:pt x="29524" y="63550"/>
                    <a:pt x="22522" y="58494"/>
                    <a:pt x="9221" y="680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D7DE1BE-DBF0-EDA1-E791-F23D09F6A7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3039" y="3551114"/>
              <a:ext cx="59656" cy="95439"/>
            </a:xfrm>
            <a:custGeom>
              <a:avLst/>
              <a:gdLst>
                <a:gd name="connsiteX0" fmla="*/ 31047 w 59656"/>
                <a:gd name="connsiteY0" fmla="*/ 52205 h 95439"/>
                <a:gd name="connsiteX1" fmla="*/ 39411 w 59656"/>
                <a:gd name="connsiteY1" fmla="*/ 12773 h 95439"/>
                <a:gd name="connsiteX2" fmla="*/ 53114 w 59656"/>
                <a:gd name="connsiteY2" fmla="*/ 329 h 95439"/>
                <a:gd name="connsiteX3" fmla="*/ 59261 w 59656"/>
                <a:gd name="connsiteY3" fmla="*/ 16466 h 95439"/>
                <a:gd name="connsiteX4" fmla="*/ 52761 w 59656"/>
                <a:gd name="connsiteY4" fmla="*/ 78285 h 95439"/>
                <a:gd name="connsiteX5" fmla="*/ 43089 w 59656"/>
                <a:gd name="connsiteY5" fmla="*/ 95103 h 95439"/>
                <a:gd name="connsiteX6" fmla="*/ 31703 w 59656"/>
                <a:gd name="connsiteY6" fmla="*/ 80500 h 95439"/>
                <a:gd name="connsiteX7" fmla="*/ 29234 w 59656"/>
                <a:gd name="connsiteY7" fmla="*/ 77148 h 95439"/>
                <a:gd name="connsiteX8" fmla="*/ 7520 w 59656"/>
                <a:gd name="connsiteY8" fmla="*/ 76807 h 95439"/>
                <a:gd name="connsiteX9" fmla="*/ 64 w 59656"/>
                <a:gd name="connsiteY9" fmla="*/ 69819 h 95439"/>
                <a:gd name="connsiteX10" fmla="*/ 4497 w 59656"/>
                <a:gd name="connsiteY10" fmla="*/ 59989 h 95439"/>
                <a:gd name="connsiteX11" fmla="*/ 30997 w 59656"/>
                <a:gd name="connsiteY11" fmla="*/ 52148 h 9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56" h="95439">
                  <a:moveTo>
                    <a:pt x="31047" y="52205"/>
                  </a:moveTo>
                  <a:cubicBezTo>
                    <a:pt x="33970" y="38284"/>
                    <a:pt x="36388" y="25443"/>
                    <a:pt x="39411" y="12773"/>
                  </a:cubicBezTo>
                  <a:cubicBezTo>
                    <a:pt x="41224" y="5273"/>
                    <a:pt x="44902" y="-1602"/>
                    <a:pt x="53114" y="329"/>
                  </a:cubicBezTo>
                  <a:cubicBezTo>
                    <a:pt x="60823" y="2205"/>
                    <a:pt x="59865" y="9932"/>
                    <a:pt x="59261" y="16466"/>
                  </a:cubicBezTo>
                  <a:cubicBezTo>
                    <a:pt x="57346" y="37091"/>
                    <a:pt x="55835" y="57830"/>
                    <a:pt x="52761" y="78285"/>
                  </a:cubicBezTo>
                  <a:cubicBezTo>
                    <a:pt x="51805" y="84592"/>
                    <a:pt x="47421" y="93853"/>
                    <a:pt x="43089" y="95103"/>
                  </a:cubicBezTo>
                  <a:cubicBezTo>
                    <a:pt x="35078" y="97376"/>
                    <a:pt x="33516" y="87660"/>
                    <a:pt x="31703" y="80500"/>
                  </a:cubicBezTo>
                  <a:cubicBezTo>
                    <a:pt x="31350" y="79137"/>
                    <a:pt x="29990" y="78114"/>
                    <a:pt x="29234" y="77148"/>
                  </a:cubicBezTo>
                  <a:cubicBezTo>
                    <a:pt x="21879" y="77148"/>
                    <a:pt x="14623" y="77830"/>
                    <a:pt x="7520" y="76807"/>
                  </a:cubicBezTo>
                  <a:cubicBezTo>
                    <a:pt x="4699" y="76410"/>
                    <a:pt x="518" y="72660"/>
                    <a:pt x="64" y="69819"/>
                  </a:cubicBezTo>
                  <a:cubicBezTo>
                    <a:pt x="-440" y="66807"/>
                    <a:pt x="2129" y="61012"/>
                    <a:pt x="4497" y="59989"/>
                  </a:cubicBezTo>
                  <a:cubicBezTo>
                    <a:pt x="12558" y="56637"/>
                    <a:pt x="21123" y="54932"/>
                    <a:pt x="30997" y="52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3BD3600-F572-209C-23CA-1F2BA187AC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7632" y="4276231"/>
              <a:ext cx="49033" cy="106241"/>
            </a:xfrm>
            <a:custGeom>
              <a:avLst/>
              <a:gdLst>
                <a:gd name="connsiteX0" fmla="*/ 31445 w 49033"/>
                <a:gd name="connsiteY0" fmla="*/ 106241 h 106241"/>
                <a:gd name="connsiteX1" fmla="*/ 20815 w 49033"/>
                <a:gd name="connsiteY1" fmla="*/ 74764 h 106241"/>
                <a:gd name="connsiteX2" fmla="*/ 18699 w 49033"/>
                <a:gd name="connsiteY2" fmla="*/ 73173 h 106241"/>
                <a:gd name="connsiteX3" fmla="*/ 7 w 49033"/>
                <a:gd name="connsiteY3" fmla="*/ 64480 h 106241"/>
                <a:gd name="connsiteX4" fmla="*/ 20361 w 49033"/>
                <a:gd name="connsiteY4" fmla="*/ 45332 h 106241"/>
                <a:gd name="connsiteX5" fmla="*/ 17439 w 49033"/>
                <a:gd name="connsiteY5" fmla="*/ 17434 h 106241"/>
                <a:gd name="connsiteX6" fmla="*/ 22880 w 49033"/>
                <a:gd name="connsiteY6" fmla="*/ 1241 h 106241"/>
                <a:gd name="connsiteX7" fmla="*/ 37994 w 49033"/>
                <a:gd name="connsiteY7" fmla="*/ 10558 h 106241"/>
                <a:gd name="connsiteX8" fmla="*/ 42075 w 49033"/>
                <a:gd name="connsiteY8" fmla="*/ 29593 h 106241"/>
                <a:gd name="connsiteX9" fmla="*/ 47668 w 49033"/>
                <a:gd name="connsiteY9" fmla="*/ 49934 h 106241"/>
                <a:gd name="connsiteX10" fmla="*/ 49027 w 49033"/>
                <a:gd name="connsiteY10" fmla="*/ 51752 h 106241"/>
                <a:gd name="connsiteX11" fmla="*/ 37440 w 49033"/>
                <a:gd name="connsiteY11" fmla="*/ 105843 h 106241"/>
                <a:gd name="connsiteX12" fmla="*/ 31394 w 49033"/>
                <a:gd name="connsiteY12" fmla="*/ 106184 h 1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33" h="106241">
                  <a:moveTo>
                    <a:pt x="31445" y="106241"/>
                  </a:moveTo>
                  <a:cubicBezTo>
                    <a:pt x="28070" y="96241"/>
                    <a:pt x="24643" y="86184"/>
                    <a:pt x="20815" y="74764"/>
                  </a:cubicBezTo>
                  <a:cubicBezTo>
                    <a:pt x="21016" y="74934"/>
                    <a:pt x="19958" y="73570"/>
                    <a:pt x="18699" y="73173"/>
                  </a:cubicBezTo>
                  <a:cubicBezTo>
                    <a:pt x="11847" y="71014"/>
                    <a:pt x="-345" y="77832"/>
                    <a:pt x="7" y="64480"/>
                  </a:cubicBezTo>
                  <a:cubicBezTo>
                    <a:pt x="159" y="58570"/>
                    <a:pt x="11646" y="53116"/>
                    <a:pt x="20361" y="45332"/>
                  </a:cubicBezTo>
                  <a:cubicBezTo>
                    <a:pt x="19555" y="38286"/>
                    <a:pt x="17489" y="27888"/>
                    <a:pt x="17439" y="17434"/>
                  </a:cubicBezTo>
                  <a:cubicBezTo>
                    <a:pt x="17439" y="11809"/>
                    <a:pt x="19404" y="3172"/>
                    <a:pt x="22880" y="1241"/>
                  </a:cubicBezTo>
                  <a:cubicBezTo>
                    <a:pt x="29480" y="-2510"/>
                    <a:pt x="35526" y="2718"/>
                    <a:pt x="37994" y="10558"/>
                  </a:cubicBezTo>
                  <a:cubicBezTo>
                    <a:pt x="39959" y="16638"/>
                    <a:pt x="40564" y="23286"/>
                    <a:pt x="42075" y="29593"/>
                  </a:cubicBezTo>
                  <a:cubicBezTo>
                    <a:pt x="43738" y="36468"/>
                    <a:pt x="45753" y="43173"/>
                    <a:pt x="47668" y="49934"/>
                  </a:cubicBezTo>
                  <a:cubicBezTo>
                    <a:pt x="47869" y="50673"/>
                    <a:pt x="49128" y="51298"/>
                    <a:pt x="49027" y="51752"/>
                  </a:cubicBezTo>
                  <a:cubicBezTo>
                    <a:pt x="45198" y="69821"/>
                    <a:pt x="41320" y="87832"/>
                    <a:pt x="37440" y="105843"/>
                  </a:cubicBezTo>
                  <a:cubicBezTo>
                    <a:pt x="35425" y="105957"/>
                    <a:pt x="33410" y="106071"/>
                    <a:pt x="31394" y="106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148CF2A-3BAF-7764-0859-40E706A5E4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5831" y="1441058"/>
              <a:ext cx="74268" cy="91110"/>
            </a:xfrm>
            <a:custGeom>
              <a:avLst/>
              <a:gdLst>
                <a:gd name="connsiteX0" fmla="*/ 45602 w 74268"/>
                <a:gd name="connsiteY0" fmla="*/ 91111 h 91110"/>
                <a:gd name="connsiteX1" fmla="*/ 24241 w 74268"/>
                <a:gd name="connsiteY1" fmla="*/ 64406 h 91110"/>
                <a:gd name="connsiteX2" fmla="*/ 311 w 74268"/>
                <a:gd name="connsiteY2" fmla="*/ 64406 h 91110"/>
                <a:gd name="connsiteX3" fmla="*/ 23083 w 74268"/>
                <a:gd name="connsiteY3" fmla="*/ 37076 h 91110"/>
                <a:gd name="connsiteX4" fmla="*/ 25954 w 74268"/>
                <a:gd name="connsiteY4" fmla="*/ 12815 h 91110"/>
                <a:gd name="connsiteX5" fmla="*/ 39456 w 74268"/>
                <a:gd name="connsiteY5" fmla="*/ 201 h 91110"/>
                <a:gd name="connsiteX6" fmla="*/ 47113 w 74268"/>
                <a:gd name="connsiteY6" fmla="*/ 15371 h 91110"/>
                <a:gd name="connsiteX7" fmla="*/ 47113 w 74268"/>
                <a:gd name="connsiteY7" fmla="*/ 32133 h 91110"/>
                <a:gd name="connsiteX8" fmla="*/ 74268 w 74268"/>
                <a:gd name="connsiteY8" fmla="*/ 37417 h 91110"/>
                <a:gd name="connsiteX9" fmla="*/ 48625 w 74268"/>
                <a:gd name="connsiteY9" fmla="*/ 59520 h 91110"/>
                <a:gd name="connsiteX10" fmla="*/ 45602 w 74268"/>
                <a:gd name="connsiteY10" fmla="*/ 91111 h 9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68" h="91110">
                  <a:moveTo>
                    <a:pt x="45602" y="91111"/>
                  </a:moveTo>
                  <a:cubicBezTo>
                    <a:pt x="36635" y="79861"/>
                    <a:pt x="31194" y="73099"/>
                    <a:pt x="24241" y="64406"/>
                  </a:cubicBezTo>
                  <a:lnTo>
                    <a:pt x="311" y="64406"/>
                  </a:lnTo>
                  <a:cubicBezTo>
                    <a:pt x="-2561" y="43156"/>
                    <a:pt x="15223" y="47304"/>
                    <a:pt x="23083" y="37076"/>
                  </a:cubicBezTo>
                  <a:cubicBezTo>
                    <a:pt x="23838" y="30485"/>
                    <a:pt x="24342" y="21508"/>
                    <a:pt x="25954" y="12815"/>
                  </a:cubicBezTo>
                  <a:cubicBezTo>
                    <a:pt x="27415" y="5087"/>
                    <a:pt x="31244" y="-1219"/>
                    <a:pt x="39456" y="201"/>
                  </a:cubicBezTo>
                  <a:cubicBezTo>
                    <a:pt x="47214" y="1508"/>
                    <a:pt x="47113" y="8667"/>
                    <a:pt x="47113" y="15371"/>
                  </a:cubicBezTo>
                  <a:cubicBezTo>
                    <a:pt x="47113" y="20883"/>
                    <a:pt x="47113" y="26394"/>
                    <a:pt x="47113" y="32133"/>
                  </a:cubicBezTo>
                  <a:cubicBezTo>
                    <a:pt x="56736" y="34008"/>
                    <a:pt x="64847" y="35542"/>
                    <a:pt x="74268" y="37417"/>
                  </a:cubicBezTo>
                  <a:cubicBezTo>
                    <a:pt x="69936" y="53838"/>
                    <a:pt x="55779" y="48838"/>
                    <a:pt x="48625" y="59520"/>
                  </a:cubicBezTo>
                  <a:cubicBezTo>
                    <a:pt x="48021" y="66054"/>
                    <a:pt x="47113" y="75315"/>
                    <a:pt x="45602" y="91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54492B-6A23-9253-A5F4-361F12B701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89883" y="2227036"/>
              <a:ext cx="84852" cy="83546"/>
            </a:xfrm>
            <a:custGeom>
              <a:avLst/>
              <a:gdLst>
                <a:gd name="connsiteX0" fmla="*/ 84852 w 84852"/>
                <a:gd name="connsiteY0" fmla="*/ 32126 h 83546"/>
                <a:gd name="connsiteX1" fmla="*/ 61778 w 84852"/>
                <a:gd name="connsiteY1" fmla="*/ 45535 h 83546"/>
                <a:gd name="connsiteX2" fmla="*/ 50090 w 84852"/>
                <a:gd name="connsiteY2" fmla="*/ 83546 h 83546"/>
                <a:gd name="connsiteX3" fmla="*/ 43893 w 84852"/>
                <a:gd name="connsiteY3" fmla="*/ 83149 h 83546"/>
                <a:gd name="connsiteX4" fmla="*/ 37696 w 84852"/>
                <a:gd name="connsiteY4" fmla="*/ 48603 h 83546"/>
                <a:gd name="connsiteX5" fmla="*/ 13211 w 84852"/>
                <a:gd name="connsiteY5" fmla="*/ 50933 h 83546"/>
                <a:gd name="connsiteX6" fmla="*/ 12 w 84852"/>
                <a:gd name="connsiteY6" fmla="*/ 42921 h 83546"/>
                <a:gd name="connsiteX7" fmla="*/ 10894 w 84852"/>
                <a:gd name="connsiteY7" fmla="*/ 30819 h 83546"/>
                <a:gd name="connsiteX8" fmla="*/ 37999 w 84852"/>
                <a:gd name="connsiteY8" fmla="*/ 25592 h 83546"/>
                <a:gd name="connsiteX9" fmla="*/ 42129 w 84852"/>
                <a:gd name="connsiteY9" fmla="*/ 7466 h 83546"/>
                <a:gd name="connsiteX10" fmla="*/ 51954 w 84852"/>
                <a:gd name="connsiteY10" fmla="*/ 23 h 83546"/>
                <a:gd name="connsiteX11" fmla="*/ 59662 w 84852"/>
                <a:gd name="connsiteY11" fmla="*/ 6728 h 83546"/>
                <a:gd name="connsiteX12" fmla="*/ 84802 w 84852"/>
                <a:gd name="connsiteY12" fmla="*/ 32239 h 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852" h="83546">
                  <a:moveTo>
                    <a:pt x="84852" y="32126"/>
                  </a:moveTo>
                  <a:cubicBezTo>
                    <a:pt x="74021" y="38432"/>
                    <a:pt x="67773" y="42069"/>
                    <a:pt x="61778" y="45535"/>
                  </a:cubicBezTo>
                  <a:cubicBezTo>
                    <a:pt x="57898" y="58205"/>
                    <a:pt x="54020" y="70876"/>
                    <a:pt x="50090" y="83546"/>
                  </a:cubicBezTo>
                  <a:cubicBezTo>
                    <a:pt x="48024" y="83433"/>
                    <a:pt x="45958" y="83262"/>
                    <a:pt x="43893" y="83149"/>
                  </a:cubicBezTo>
                  <a:cubicBezTo>
                    <a:pt x="42029" y="72637"/>
                    <a:pt x="40115" y="62126"/>
                    <a:pt x="37696" y="48603"/>
                  </a:cubicBezTo>
                  <a:cubicBezTo>
                    <a:pt x="29887" y="49342"/>
                    <a:pt x="21524" y="50364"/>
                    <a:pt x="13211" y="50933"/>
                  </a:cubicBezTo>
                  <a:cubicBezTo>
                    <a:pt x="7317" y="51330"/>
                    <a:pt x="-341" y="51671"/>
                    <a:pt x="12" y="42921"/>
                  </a:cubicBezTo>
                  <a:cubicBezTo>
                    <a:pt x="213" y="38546"/>
                    <a:pt x="6360" y="32523"/>
                    <a:pt x="10894" y="30819"/>
                  </a:cubicBezTo>
                  <a:cubicBezTo>
                    <a:pt x="19056" y="27751"/>
                    <a:pt x="27973" y="27353"/>
                    <a:pt x="37999" y="25592"/>
                  </a:cubicBezTo>
                  <a:cubicBezTo>
                    <a:pt x="39258" y="19512"/>
                    <a:pt x="39661" y="12864"/>
                    <a:pt x="42129" y="7466"/>
                  </a:cubicBezTo>
                  <a:cubicBezTo>
                    <a:pt x="43792" y="3887"/>
                    <a:pt x="48327" y="591"/>
                    <a:pt x="51954" y="23"/>
                  </a:cubicBezTo>
                  <a:cubicBezTo>
                    <a:pt x="54322" y="-375"/>
                    <a:pt x="59763" y="4455"/>
                    <a:pt x="59662" y="6728"/>
                  </a:cubicBezTo>
                  <a:cubicBezTo>
                    <a:pt x="58906" y="23262"/>
                    <a:pt x="70695" y="25592"/>
                    <a:pt x="84802" y="32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3B71A41-EE82-3A4E-0265-96FD3CA3D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18058" y="1063132"/>
              <a:ext cx="51941" cy="91398"/>
            </a:xfrm>
            <a:custGeom>
              <a:avLst/>
              <a:gdLst>
                <a:gd name="connsiteX0" fmla="*/ 36165 w 51941"/>
                <a:gd name="connsiteY0" fmla="*/ 48807 h 91398"/>
                <a:gd name="connsiteX1" fmla="*/ 51229 w 51941"/>
                <a:gd name="connsiteY1" fmla="*/ 49943 h 91398"/>
                <a:gd name="connsiteX2" fmla="*/ 43571 w 51941"/>
                <a:gd name="connsiteY2" fmla="*/ 83012 h 91398"/>
                <a:gd name="connsiteX3" fmla="*/ 29464 w 51941"/>
                <a:gd name="connsiteY3" fmla="*/ 91307 h 91398"/>
                <a:gd name="connsiteX4" fmla="*/ 20295 w 51941"/>
                <a:gd name="connsiteY4" fmla="*/ 77444 h 91398"/>
                <a:gd name="connsiteX5" fmla="*/ 19891 w 51941"/>
                <a:gd name="connsiteY5" fmla="*/ 46648 h 91398"/>
                <a:gd name="connsiteX6" fmla="*/ 11327 w 51941"/>
                <a:gd name="connsiteY6" fmla="*/ 0 h 91398"/>
                <a:gd name="connsiteX7" fmla="*/ 36165 w 51941"/>
                <a:gd name="connsiteY7" fmla="*/ 9489 h 91398"/>
                <a:gd name="connsiteX8" fmla="*/ 36165 w 51941"/>
                <a:gd name="connsiteY8" fmla="*/ 48750 h 9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941" h="91398">
                  <a:moveTo>
                    <a:pt x="36165" y="48807"/>
                  </a:moveTo>
                  <a:cubicBezTo>
                    <a:pt x="42815" y="49318"/>
                    <a:pt x="46694" y="49603"/>
                    <a:pt x="51229" y="49943"/>
                  </a:cubicBezTo>
                  <a:cubicBezTo>
                    <a:pt x="53647" y="63239"/>
                    <a:pt x="49616" y="73921"/>
                    <a:pt x="43571" y="83012"/>
                  </a:cubicBezTo>
                  <a:cubicBezTo>
                    <a:pt x="40598" y="87557"/>
                    <a:pt x="33746" y="92103"/>
                    <a:pt x="29464" y="91307"/>
                  </a:cubicBezTo>
                  <a:cubicBezTo>
                    <a:pt x="25686" y="90626"/>
                    <a:pt x="21051" y="82785"/>
                    <a:pt x="20295" y="77444"/>
                  </a:cubicBezTo>
                  <a:cubicBezTo>
                    <a:pt x="18834" y="67103"/>
                    <a:pt x="19891" y="56307"/>
                    <a:pt x="19891" y="46648"/>
                  </a:cubicBezTo>
                  <a:cubicBezTo>
                    <a:pt x="-3938" y="33693"/>
                    <a:pt x="-5802" y="20568"/>
                    <a:pt x="11327" y="0"/>
                  </a:cubicBezTo>
                  <a:cubicBezTo>
                    <a:pt x="19086" y="2955"/>
                    <a:pt x="26693" y="5852"/>
                    <a:pt x="36165" y="9489"/>
                  </a:cubicBezTo>
                  <a:lnTo>
                    <a:pt x="36165" y="4875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DB6DEBEF-609C-6BC4-1459-197E284D5D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77864" y="1449678"/>
              <a:ext cx="44655" cy="80791"/>
            </a:xfrm>
            <a:custGeom>
              <a:avLst/>
              <a:gdLst>
                <a:gd name="connsiteX0" fmla="*/ 26374 w 44655"/>
                <a:gd name="connsiteY0" fmla="*/ 56184 h 80791"/>
                <a:gd name="connsiteX1" fmla="*/ 41589 w 44655"/>
                <a:gd name="connsiteY1" fmla="*/ 66184 h 80791"/>
                <a:gd name="connsiteX2" fmla="*/ 19622 w 44655"/>
                <a:gd name="connsiteY2" fmla="*/ 80730 h 80791"/>
                <a:gd name="connsiteX3" fmla="*/ 1788 w 44655"/>
                <a:gd name="connsiteY3" fmla="*/ 53627 h 80791"/>
                <a:gd name="connsiteX4" fmla="*/ 14736 w 44655"/>
                <a:gd name="connsiteY4" fmla="*/ 27775 h 80791"/>
                <a:gd name="connsiteX5" fmla="*/ 5768 w 44655"/>
                <a:gd name="connsiteY5" fmla="*/ 17320 h 80791"/>
                <a:gd name="connsiteX6" fmla="*/ 12921 w 44655"/>
                <a:gd name="connsiteY6" fmla="*/ 6525 h 80791"/>
                <a:gd name="connsiteX7" fmla="*/ 24711 w 44655"/>
                <a:gd name="connsiteY7" fmla="*/ 502 h 80791"/>
                <a:gd name="connsiteX8" fmla="*/ 42646 w 44655"/>
                <a:gd name="connsiteY8" fmla="*/ 2888 h 80791"/>
                <a:gd name="connsiteX9" fmla="*/ 42798 w 44655"/>
                <a:gd name="connsiteY9" fmla="*/ 22434 h 80791"/>
                <a:gd name="connsiteX10" fmla="*/ 26374 w 44655"/>
                <a:gd name="connsiteY10" fmla="*/ 56241 h 8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55" h="80791">
                  <a:moveTo>
                    <a:pt x="26374" y="56184"/>
                  </a:moveTo>
                  <a:cubicBezTo>
                    <a:pt x="32621" y="60275"/>
                    <a:pt x="36802" y="63002"/>
                    <a:pt x="41589" y="66184"/>
                  </a:cubicBezTo>
                  <a:cubicBezTo>
                    <a:pt x="36953" y="78627"/>
                    <a:pt x="28187" y="80161"/>
                    <a:pt x="19622" y="80730"/>
                  </a:cubicBezTo>
                  <a:cubicBezTo>
                    <a:pt x="4155" y="81752"/>
                    <a:pt x="-3804" y="69934"/>
                    <a:pt x="1788" y="53627"/>
                  </a:cubicBezTo>
                  <a:cubicBezTo>
                    <a:pt x="4861" y="44593"/>
                    <a:pt x="10251" y="36525"/>
                    <a:pt x="14736" y="27775"/>
                  </a:cubicBezTo>
                  <a:cubicBezTo>
                    <a:pt x="11662" y="24479"/>
                    <a:pt x="6624" y="21468"/>
                    <a:pt x="5768" y="17320"/>
                  </a:cubicBezTo>
                  <a:cubicBezTo>
                    <a:pt x="5164" y="14422"/>
                    <a:pt x="9748" y="9309"/>
                    <a:pt x="12921" y="6525"/>
                  </a:cubicBezTo>
                  <a:cubicBezTo>
                    <a:pt x="16298" y="3570"/>
                    <a:pt x="20630" y="900"/>
                    <a:pt x="24711" y="502"/>
                  </a:cubicBezTo>
                  <a:cubicBezTo>
                    <a:pt x="30807" y="-66"/>
                    <a:pt x="39170" y="-919"/>
                    <a:pt x="42646" y="2888"/>
                  </a:cubicBezTo>
                  <a:cubicBezTo>
                    <a:pt x="45668" y="6184"/>
                    <a:pt x="44913" y="16581"/>
                    <a:pt x="42798" y="22434"/>
                  </a:cubicBezTo>
                  <a:cubicBezTo>
                    <a:pt x="38717" y="33684"/>
                    <a:pt x="32520" y="43968"/>
                    <a:pt x="26374" y="562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ECA3AE0-7067-0F8D-BB54-5D4A90E45C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6278" y="3725493"/>
              <a:ext cx="52798" cy="81008"/>
            </a:xfrm>
            <a:custGeom>
              <a:avLst/>
              <a:gdLst>
                <a:gd name="connsiteX0" fmla="*/ 52798 w 52798"/>
                <a:gd name="connsiteY0" fmla="*/ 81009 h 81008"/>
                <a:gd name="connsiteX1" fmla="*/ 27961 w 52798"/>
                <a:gd name="connsiteY1" fmla="*/ 45554 h 81008"/>
                <a:gd name="connsiteX2" fmla="*/ 0 w 52798"/>
                <a:gd name="connsiteY2" fmla="*/ 61066 h 81008"/>
                <a:gd name="connsiteX3" fmla="*/ 2973 w 52798"/>
                <a:gd name="connsiteY3" fmla="*/ 42599 h 81008"/>
                <a:gd name="connsiteX4" fmla="*/ 23528 w 52798"/>
                <a:gd name="connsiteY4" fmla="*/ 10497 h 81008"/>
                <a:gd name="connsiteX5" fmla="*/ 41917 w 52798"/>
                <a:gd name="connsiteY5" fmla="*/ 667 h 81008"/>
                <a:gd name="connsiteX6" fmla="*/ 52749 w 52798"/>
                <a:gd name="connsiteY6" fmla="*/ 19758 h 81008"/>
                <a:gd name="connsiteX7" fmla="*/ 52749 w 52798"/>
                <a:gd name="connsiteY7" fmla="*/ 80952 h 8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98" h="81008">
                  <a:moveTo>
                    <a:pt x="52798" y="81009"/>
                  </a:moveTo>
                  <a:cubicBezTo>
                    <a:pt x="29069" y="79475"/>
                    <a:pt x="33251" y="58963"/>
                    <a:pt x="27961" y="45554"/>
                  </a:cubicBezTo>
                  <a:cubicBezTo>
                    <a:pt x="19447" y="50270"/>
                    <a:pt x="11588" y="54645"/>
                    <a:pt x="0" y="61066"/>
                  </a:cubicBezTo>
                  <a:cubicBezTo>
                    <a:pt x="1461" y="51179"/>
                    <a:pt x="1008" y="46009"/>
                    <a:pt x="2973" y="42599"/>
                  </a:cubicBezTo>
                  <a:cubicBezTo>
                    <a:pt x="9371" y="31577"/>
                    <a:pt x="16777" y="21293"/>
                    <a:pt x="23528" y="10497"/>
                  </a:cubicBezTo>
                  <a:cubicBezTo>
                    <a:pt x="28113" y="3224"/>
                    <a:pt x="33553" y="-1890"/>
                    <a:pt x="41917" y="667"/>
                  </a:cubicBezTo>
                  <a:cubicBezTo>
                    <a:pt x="50380" y="3224"/>
                    <a:pt x="52798" y="10667"/>
                    <a:pt x="52749" y="19758"/>
                  </a:cubicBezTo>
                  <a:cubicBezTo>
                    <a:pt x="52698" y="39361"/>
                    <a:pt x="52749" y="59020"/>
                    <a:pt x="52749" y="8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E0C0934-0033-DF36-154D-4E1A847F95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26055" y="3067575"/>
              <a:ext cx="62823" cy="89434"/>
            </a:xfrm>
            <a:custGeom>
              <a:avLst/>
              <a:gdLst>
                <a:gd name="connsiteX0" fmla="*/ 31639 w 62823"/>
                <a:gd name="connsiteY0" fmla="*/ 30059 h 89434"/>
                <a:gd name="connsiteX1" fmla="*/ 36576 w 62823"/>
                <a:gd name="connsiteY1" fmla="*/ 6138 h 89434"/>
                <a:gd name="connsiteX2" fmla="*/ 46753 w 62823"/>
                <a:gd name="connsiteY2" fmla="*/ 2 h 89434"/>
                <a:gd name="connsiteX3" fmla="*/ 53504 w 62823"/>
                <a:gd name="connsiteY3" fmla="*/ 7843 h 89434"/>
                <a:gd name="connsiteX4" fmla="*/ 62824 w 62823"/>
                <a:gd name="connsiteY4" fmla="*/ 38127 h 89434"/>
                <a:gd name="connsiteX5" fmla="*/ 51136 w 62823"/>
                <a:gd name="connsiteY5" fmla="*/ 89434 h 89434"/>
                <a:gd name="connsiteX6" fmla="*/ 32495 w 62823"/>
                <a:gd name="connsiteY6" fmla="*/ 53809 h 89434"/>
                <a:gd name="connsiteX7" fmla="*/ 14308 w 62823"/>
                <a:gd name="connsiteY7" fmla="*/ 57218 h 89434"/>
                <a:gd name="connsiteX8" fmla="*/ 0 w 62823"/>
                <a:gd name="connsiteY8" fmla="*/ 50514 h 89434"/>
                <a:gd name="connsiteX9" fmla="*/ 10479 w 62823"/>
                <a:gd name="connsiteY9" fmla="*/ 37218 h 89434"/>
                <a:gd name="connsiteX10" fmla="*/ 31639 w 62823"/>
                <a:gd name="connsiteY10" fmla="*/ 30116 h 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3" h="89434">
                  <a:moveTo>
                    <a:pt x="31639" y="30059"/>
                  </a:moveTo>
                  <a:cubicBezTo>
                    <a:pt x="33503" y="20286"/>
                    <a:pt x="33906" y="12616"/>
                    <a:pt x="36576" y="6138"/>
                  </a:cubicBezTo>
                  <a:cubicBezTo>
                    <a:pt x="37886" y="2843"/>
                    <a:pt x="43176" y="172"/>
                    <a:pt x="46753" y="2"/>
                  </a:cubicBezTo>
                  <a:cubicBezTo>
                    <a:pt x="48919" y="-112"/>
                    <a:pt x="52295" y="4547"/>
                    <a:pt x="53504" y="7843"/>
                  </a:cubicBezTo>
                  <a:cubicBezTo>
                    <a:pt x="57081" y="17786"/>
                    <a:pt x="59801" y="28127"/>
                    <a:pt x="62824" y="38127"/>
                  </a:cubicBezTo>
                  <a:cubicBezTo>
                    <a:pt x="59197" y="53980"/>
                    <a:pt x="55317" y="71025"/>
                    <a:pt x="51136" y="89434"/>
                  </a:cubicBezTo>
                  <a:cubicBezTo>
                    <a:pt x="35871" y="81707"/>
                    <a:pt x="39347" y="65514"/>
                    <a:pt x="32495" y="53809"/>
                  </a:cubicBezTo>
                  <a:cubicBezTo>
                    <a:pt x="26752" y="55002"/>
                    <a:pt x="20455" y="57616"/>
                    <a:pt x="14308" y="57218"/>
                  </a:cubicBezTo>
                  <a:cubicBezTo>
                    <a:pt x="9421" y="56877"/>
                    <a:pt x="4786" y="52900"/>
                    <a:pt x="0" y="50514"/>
                  </a:cubicBezTo>
                  <a:cubicBezTo>
                    <a:pt x="3426" y="45968"/>
                    <a:pt x="6096" y="39775"/>
                    <a:pt x="10479" y="37218"/>
                  </a:cubicBezTo>
                  <a:cubicBezTo>
                    <a:pt x="16676" y="33525"/>
                    <a:pt x="24082" y="32502"/>
                    <a:pt x="31639" y="301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5FCA769-7882-517F-D6A0-F7E174D75C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9025" y="6425783"/>
              <a:ext cx="61093" cy="61475"/>
            </a:xfrm>
            <a:custGeom>
              <a:avLst/>
              <a:gdLst>
                <a:gd name="connsiteX0" fmla="*/ 30942 w 61093"/>
                <a:gd name="connsiteY0" fmla="*/ 61476 h 61475"/>
                <a:gd name="connsiteX1" fmla="*/ 110 w 61093"/>
                <a:gd name="connsiteY1" fmla="*/ 27442 h 61475"/>
                <a:gd name="connsiteX2" fmla="*/ 11243 w 61093"/>
                <a:gd name="connsiteY2" fmla="*/ 12783 h 61475"/>
                <a:gd name="connsiteX3" fmla="*/ 20463 w 61093"/>
                <a:gd name="connsiteY3" fmla="*/ 8009 h 61475"/>
                <a:gd name="connsiteX4" fmla="*/ 58198 w 61093"/>
                <a:gd name="connsiteY4" fmla="*/ 11873 h 61475"/>
                <a:gd name="connsiteX5" fmla="*/ 44898 w 61093"/>
                <a:gd name="connsiteY5" fmla="*/ 56590 h 61475"/>
                <a:gd name="connsiteX6" fmla="*/ 30942 w 61093"/>
                <a:gd name="connsiteY6" fmla="*/ 61476 h 61475"/>
                <a:gd name="connsiteX7" fmla="*/ 38147 w 61093"/>
                <a:gd name="connsiteY7" fmla="*/ 16418 h 61475"/>
                <a:gd name="connsiteX8" fmla="*/ 21823 w 61093"/>
                <a:gd name="connsiteY8" fmla="*/ 36419 h 61475"/>
                <a:gd name="connsiteX9" fmla="*/ 37542 w 61093"/>
                <a:gd name="connsiteY9" fmla="*/ 40396 h 61475"/>
                <a:gd name="connsiteX10" fmla="*/ 38096 w 61093"/>
                <a:gd name="connsiteY10" fmla="*/ 16418 h 6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093" h="61475">
                  <a:moveTo>
                    <a:pt x="30942" y="61476"/>
                  </a:moveTo>
                  <a:cubicBezTo>
                    <a:pt x="11949" y="61191"/>
                    <a:pt x="-1352" y="45396"/>
                    <a:pt x="110" y="27442"/>
                  </a:cubicBezTo>
                  <a:cubicBezTo>
                    <a:pt x="714" y="20112"/>
                    <a:pt x="1571" y="12441"/>
                    <a:pt x="11243" y="12783"/>
                  </a:cubicBezTo>
                  <a:cubicBezTo>
                    <a:pt x="14266" y="12896"/>
                    <a:pt x="17642" y="10112"/>
                    <a:pt x="20463" y="8009"/>
                  </a:cubicBezTo>
                  <a:cubicBezTo>
                    <a:pt x="36383" y="-3865"/>
                    <a:pt x="50792" y="-2502"/>
                    <a:pt x="58198" y="11873"/>
                  </a:cubicBezTo>
                  <a:cubicBezTo>
                    <a:pt x="65301" y="25680"/>
                    <a:pt x="58752" y="48635"/>
                    <a:pt x="44898" y="56590"/>
                  </a:cubicBezTo>
                  <a:cubicBezTo>
                    <a:pt x="39809" y="59487"/>
                    <a:pt x="33864" y="60453"/>
                    <a:pt x="30942" y="61476"/>
                  </a:cubicBezTo>
                  <a:close/>
                  <a:moveTo>
                    <a:pt x="38147" y="16418"/>
                  </a:moveTo>
                  <a:cubicBezTo>
                    <a:pt x="31950" y="24033"/>
                    <a:pt x="26811" y="30339"/>
                    <a:pt x="21823" y="36419"/>
                  </a:cubicBezTo>
                  <a:cubicBezTo>
                    <a:pt x="27113" y="45283"/>
                    <a:pt x="32554" y="44941"/>
                    <a:pt x="37542" y="40396"/>
                  </a:cubicBezTo>
                  <a:cubicBezTo>
                    <a:pt x="43890" y="34658"/>
                    <a:pt x="44999" y="27555"/>
                    <a:pt x="38096" y="16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EBE4478C-7491-259D-3F1C-AFBDB30DE0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4637" y="6573054"/>
              <a:ext cx="52856" cy="96819"/>
            </a:xfrm>
            <a:custGeom>
              <a:avLst/>
              <a:gdLst>
                <a:gd name="connsiteX0" fmla="*/ 3519 w 52856"/>
                <a:gd name="connsiteY0" fmla="*/ 96762 h 96819"/>
                <a:gd name="connsiteX1" fmla="*/ 2411 w 52856"/>
                <a:gd name="connsiteY1" fmla="*/ 0 h 96819"/>
                <a:gd name="connsiteX2" fmla="*/ 17273 w 52856"/>
                <a:gd name="connsiteY2" fmla="*/ 41762 h 96819"/>
                <a:gd name="connsiteX3" fmla="*/ 26997 w 52856"/>
                <a:gd name="connsiteY3" fmla="*/ 40057 h 96819"/>
                <a:gd name="connsiteX4" fmla="*/ 52187 w 52856"/>
                <a:gd name="connsiteY4" fmla="*/ 57046 h 96819"/>
                <a:gd name="connsiteX5" fmla="*/ 38231 w 52856"/>
                <a:gd name="connsiteY5" fmla="*/ 87273 h 96819"/>
                <a:gd name="connsiteX6" fmla="*/ 32135 w 52856"/>
                <a:gd name="connsiteY6" fmla="*/ 90057 h 96819"/>
                <a:gd name="connsiteX7" fmla="*/ 3519 w 52856"/>
                <a:gd name="connsiteY7" fmla="*/ 96819 h 96819"/>
                <a:gd name="connsiteX8" fmla="*/ 18079 w 52856"/>
                <a:gd name="connsiteY8" fmla="*/ 72444 h 96819"/>
                <a:gd name="connsiteX9" fmla="*/ 21959 w 52856"/>
                <a:gd name="connsiteY9" fmla="*/ 75683 h 96819"/>
                <a:gd name="connsiteX10" fmla="*/ 29465 w 52856"/>
                <a:gd name="connsiteY10" fmla="*/ 50853 h 96819"/>
                <a:gd name="connsiteX11" fmla="*/ 18079 w 52856"/>
                <a:gd name="connsiteY11" fmla="*/ 72444 h 9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56" h="96819">
                  <a:moveTo>
                    <a:pt x="3519" y="96762"/>
                  </a:moveTo>
                  <a:cubicBezTo>
                    <a:pt x="3368" y="63353"/>
                    <a:pt x="-3534" y="33296"/>
                    <a:pt x="2411" y="0"/>
                  </a:cubicBezTo>
                  <a:cubicBezTo>
                    <a:pt x="16316" y="12216"/>
                    <a:pt x="11832" y="28126"/>
                    <a:pt x="17273" y="41762"/>
                  </a:cubicBezTo>
                  <a:cubicBezTo>
                    <a:pt x="20346" y="41193"/>
                    <a:pt x="23671" y="40455"/>
                    <a:pt x="26997" y="40057"/>
                  </a:cubicBezTo>
                  <a:cubicBezTo>
                    <a:pt x="40851" y="38523"/>
                    <a:pt x="49415" y="44319"/>
                    <a:pt x="52187" y="57046"/>
                  </a:cubicBezTo>
                  <a:cubicBezTo>
                    <a:pt x="54857" y="69262"/>
                    <a:pt x="49415" y="81080"/>
                    <a:pt x="38231" y="87273"/>
                  </a:cubicBezTo>
                  <a:cubicBezTo>
                    <a:pt x="36266" y="88353"/>
                    <a:pt x="34251" y="89489"/>
                    <a:pt x="32135" y="90057"/>
                  </a:cubicBezTo>
                  <a:cubicBezTo>
                    <a:pt x="23722" y="92160"/>
                    <a:pt x="15308" y="94035"/>
                    <a:pt x="3519" y="96819"/>
                  </a:cubicBezTo>
                  <a:close/>
                  <a:moveTo>
                    <a:pt x="18079" y="72444"/>
                  </a:moveTo>
                  <a:cubicBezTo>
                    <a:pt x="19389" y="73524"/>
                    <a:pt x="20699" y="74603"/>
                    <a:pt x="21959" y="75683"/>
                  </a:cubicBezTo>
                  <a:cubicBezTo>
                    <a:pt x="31531" y="70285"/>
                    <a:pt x="34050" y="61989"/>
                    <a:pt x="29465" y="50853"/>
                  </a:cubicBezTo>
                  <a:cubicBezTo>
                    <a:pt x="25032" y="59262"/>
                    <a:pt x="21556" y="65853"/>
                    <a:pt x="18079" y="724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770AB1F-C7CB-2157-D07D-4042F9000F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7198" y="2519258"/>
              <a:ext cx="79247" cy="79251"/>
            </a:xfrm>
            <a:custGeom>
              <a:avLst/>
              <a:gdLst>
                <a:gd name="connsiteX0" fmla="*/ 28868 w 79247"/>
                <a:gd name="connsiteY0" fmla="*/ 41781 h 79251"/>
                <a:gd name="connsiteX1" fmla="*/ 57685 w 79247"/>
                <a:gd name="connsiteY1" fmla="*/ 6554 h 79251"/>
                <a:gd name="connsiteX2" fmla="*/ 79248 w 79247"/>
                <a:gd name="connsiteY2" fmla="*/ 8599 h 79251"/>
                <a:gd name="connsiteX3" fmla="*/ 42521 w 79247"/>
                <a:gd name="connsiteY3" fmla="*/ 56611 h 79251"/>
                <a:gd name="connsiteX4" fmla="*/ 52546 w 79247"/>
                <a:gd name="connsiteY4" fmla="*/ 76270 h 79251"/>
                <a:gd name="connsiteX5" fmla="*/ 20555 w 79247"/>
                <a:gd name="connsiteY5" fmla="*/ 70872 h 79251"/>
                <a:gd name="connsiteX6" fmla="*/ 2569 w 79247"/>
                <a:gd name="connsiteY6" fmla="*/ 41270 h 79251"/>
                <a:gd name="connsiteX7" fmla="*/ 0 w 79247"/>
                <a:gd name="connsiteY7" fmla="*/ 27974 h 79251"/>
                <a:gd name="connsiteX8" fmla="*/ 13502 w 79247"/>
                <a:gd name="connsiteY8" fmla="*/ 27690 h 79251"/>
                <a:gd name="connsiteX9" fmla="*/ 28868 w 79247"/>
                <a:gd name="connsiteY9" fmla="*/ 41781 h 7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47" h="79251">
                  <a:moveTo>
                    <a:pt x="28868" y="41781"/>
                  </a:moveTo>
                  <a:cubicBezTo>
                    <a:pt x="38994" y="29338"/>
                    <a:pt x="48163" y="17747"/>
                    <a:pt x="57685" y="6554"/>
                  </a:cubicBezTo>
                  <a:cubicBezTo>
                    <a:pt x="63831" y="-662"/>
                    <a:pt x="70583" y="-4355"/>
                    <a:pt x="79248" y="8599"/>
                  </a:cubicBezTo>
                  <a:cubicBezTo>
                    <a:pt x="67308" y="24224"/>
                    <a:pt x="55166" y="40077"/>
                    <a:pt x="42521" y="56611"/>
                  </a:cubicBezTo>
                  <a:cubicBezTo>
                    <a:pt x="45745" y="62975"/>
                    <a:pt x="48869" y="69054"/>
                    <a:pt x="52546" y="76270"/>
                  </a:cubicBezTo>
                  <a:cubicBezTo>
                    <a:pt x="38087" y="86441"/>
                    <a:pt x="29472" y="67009"/>
                    <a:pt x="20555" y="70872"/>
                  </a:cubicBezTo>
                  <a:cubicBezTo>
                    <a:pt x="13653" y="59679"/>
                    <a:pt x="7658" y="50759"/>
                    <a:pt x="2569" y="41270"/>
                  </a:cubicBezTo>
                  <a:cubicBezTo>
                    <a:pt x="605" y="37577"/>
                    <a:pt x="806" y="32463"/>
                    <a:pt x="0" y="27974"/>
                  </a:cubicBezTo>
                  <a:cubicBezTo>
                    <a:pt x="4585" y="27747"/>
                    <a:pt x="9824" y="25815"/>
                    <a:pt x="13502" y="27690"/>
                  </a:cubicBezTo>
                  <a:cubicBezTo>
                    <a:pt x="18590" y="30247"/>
                    <a:pt x="22520" y="35702"/>
                    <a:pt x="28868" y="417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34CF43A5-D69A-9C01-4C76-37AA5A2571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95093" y="4179859"/>
              <a:ext cx="49624" cy="82946"/>
            </a:xfrm>
            <a:custGeom>
              <a:avLst/>
              <a:gdLst>
                <a:gd name="connsiteX0" fmla="*/ 26349 w 49624"/>
                <a:gd name="connsiteY0" fmla="*/ 33862 h 82946"/>
                <a:gd name="connsiteX1" fmla="*/ 0 w 49624"/>
                <a:gd name="connsiteY1" fmla="*/ 42385 h 82946"/>
                <a:gd name="connsiteX2" fmla="*/ 33654 w 49624"/>
                <a:gd name="connsiteY2" fmla="*/ 112 h 82946"/>
                <a:gd name="connsiteX3" fmla="*/ 48163 w 49624"/>
                <a:gd name="connsiteY3" fmla="*/ 11305 h 82946"/>
                <a:gd name="connsiteX4" fmla="*/ 49624 w 49624"/>
                <a:gd name="connsiteY4" fmla="*/ 70510 h 82946"/>
                <a:gd name="connsiteX5" fmla="*/ 38843 w 49624"/>
                <a:gd name="connsiteY5" fmla="*/ 82612 h 82946"/>
                <a:gd name="connsiteX6" fmla="*/ 28364 w 49624"/>
                <a:gd name="connsiteY6" fmla="*/ 69828 h 82946"/>
                <a:gd name="connsiteX7" fmla="*/ 26298 w 49624"/>
                <a:gd name="connsiteY7" fmla="*/ 33919 h 8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24" h="82946">
                  <a:moveTo>
                    <a:pt x="26349" y="33862"/>
                  </a:moveTo>
                  <a:cubicBezTo>
                    <a:pt x="17079" y="36873"/>
                    <a:pt x="9471" y="39316"/>
                    <a:pt x="0" y="42385"/>
                  </a:cubicBezTo>
                  <a:cubicBezTo>
                    <a:pt x="4131" y="23407"/>
                    <a:pt x="22923" y="1134"/>
                    <a:pt x="33654" y="112"/>
                  </a:cubicBezTo>
                  <a:cubicBezTo>
                    <a:pt x="40858" y="-627"/>
                    <a:pt x="47659" y="2214"/>
                    <a:pt x="48163" y="11305"/>
                  </a:cubicBezTo>
                  <a:cubicBezTo>
                    <a:pt x="49322" y="31021"/>
                    <a:pt x="49624" y="50794"/>
                    <a:pt x="49624" y="70510"/>
                  </a:cubicBezTo>
                  <a:cubicBezTo>
                    <a:pt x="49624" y="77783"/>
                    <a:pt x="45594" y="84544"/>
                    <a:pt x="38843" y="82612"/>
                  </a:cubicBezTo>
                  <a:cubicBezTo>
                    <a:pt x="34510" y="81362"/>
                    <a:pt x="29271" y="74885"/>
                    <a:pt x="28364" y="69828"/>
                  </a:cubicBezTo>
                  <a:cubicBezTo>
                    <a:pt x="26399" y="58691"/>
                    <a:pt x="26903" y="46987"/>
                    <a:pt x="26298" y="33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3D9D305-818C-EC18-F0D3-A7B7C85A4C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6785" y="5172298"/>
              <a:ext cx="75418" cy="88360"/>
            </a:xfrm>
            <a:custGeom>
              <a:avLst/>
              <a:gdLst>
                <a:gd name="connsiteX0" fmla="*/ 50178 w 75418"/>
                <a:gd name="connsiteY0" fmla="*/ 37281 h 88360"/>
                <a:gd name="connsiteX1" fmla="*/ 75419 w 75418"/>
                <a:gd name="connsiteY1" fmla="*/ 41088 h 88360"/>
                <a:gd name="connsiteX2" fmla="*/ 50883 w 75418"/>
                <a:gd name="connsiteY2" fmla="*/ 59895 h 88360"/>
                <a:gd name="connsiteX3" fmla="*/ 35115 w 75418"/>
                <a:gd name="connsiteY3" fmla="*/ 88361 h 88360"/>
                <a:gd name="connsiteX4" fmla="*/ 23880 w 75418"/>
                <a:gd name="connsiteY4" fmla="*/ 66486 h 88360"/>
                <a:gd name="connsiteX5" fmla="*/ 0 w 75418"/>
                <a:gd name="connsiteY5" fmla="*/ 47565 h 88360"/>
                <a:gd name="connsiteX6" fmla="*/ 24434 w 75418"/>
                <a:gd name="connsiteY6" fmla="*/ 43758 h 88360"/>
                <a:gd name="connsiteX7" fmla="*/ 30531 w 75418"/>
                <a:gd name="connsiteY7" fmla="*/ 16827 h 88360"/>
                <a:gd name="connsiteX8" fmla="*/ 45493 w 75418"/>
                <a:gd name="connsiteY8" fmla="*/ 463 h 88360"/>
                <a:gd name="connsiteX9" fmla="*/ 52042 w 75418"/>
                <a:gd name="connsiteY9" fmla="*/ 22792 h 88360"/>
                <a:gd name="connsiteX10" fmla="*/ 50229 w 75418"/>
                <a:gd name="connsiteY10" fmla="*/ 37338 h 8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418" h="88360">
                  <a:moveTo>
                    <a:pt x="50178" y="37281"/>
                  </a:moveTo>
                  <a:cubicBezTo>
                    <a:pt x="58894" y="38588"/>
                    <a:pt x="66502" y="39724"/>
                    <a:pt x="75419" y="41088"/>
                  </a:cubicBezTo>
                  <a:cubicBezTo>
                    <a:pt x="71086" y="56543"/>
                    <a:pt x="57181" y="52395"/>
                    <a:pt x="50883" y="59895"/>
                  </a:cubicBezTo>
                  <a:cubicBezTo>
                    <a:pt x="44939" y="66997"/>
                    <a:pt x="41412" y="76656"/>
                    <a:pt x="35115" y="88361"/>
                  </a:cubicBezTo>
                  <a:cubicBezTo>
                    <a:pt x="30329" y="79043"/>
                    <a:pt x="27255" y="73077"/>
                    <a:pt x="23880" y="66486"/>
                  </a:cubicBezTo>
                  <a:cubicBezTo>
                    <a:pt x="16525" y="61543"/>
                    <a:pt x="856" y="69952"/>
                    <a:pt x="0" y="47565"/>
                  </a:cubicBezTo>
                  <a:cubicBezTo>
                    <a:pt x="7860" y="46315"/>
                    <a:pt x="15316" y="45179"/>
                    <a:pt x="24434" y="43758"/>
                  </a:cubicBezTo>
                  <a:cubicBezTo>
                    <a:pt x="26349" y="35349"/>
                    <a:pt x="28616" y="26145"/>
                    <a:pt x="30531" y="16827"/>
                  </a:cubicBezTo>
                  <a:cubicBezTo>
                    <a:pt x="32445" y="7565"/>
                    <a:pt x="34711" y="-2265"/>
                    <a:pt x="45493" y="463"/>
                  </a:cubicBezTo>
                  <a:cubicBezTo>
                    <a:pt x="57029" y="3360"/>
                    <a:pt x="52798" y="14213"/>
                    <a:pt x="52042" y="22792"/>
                  </a:cubicBezTo>
                  <a:cubicBezTo>
                    <a:pt x="51640" y="27452"/>
                    <a:pt x="50934" y="32110"/>
                    <a:pt x="50229" y="37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4619072-7C42-9235-CEE6-68BE99FCDC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90864" y="1442514"/>
              <a:ext cx="57853" cy="79655"/>
            </a:xfrm>
            <a:custGeom>
              <a:avLst/>
              <a:gdLst>
                <a:gd name="connsiteX0" fmla="*/ 30144 w 57853"/>
                <a:gd name="connsiteY0" fmla="*/ 17893 h 79655"/>
                <a:gd name="connsiteX1" fmla="*/ 57853 w 57853"/>
                <a:gd name="connsiteY1" fmla="*/ 1359 h 79655"/>
                <a:gd name="connsiteX2" fmla="*/ 47173 w 57853"/>
                <a:gd name="connsiteY2" fmla="*/ 32268 h 79655"/>
                <a:gd name="connsiteX3" fmla="*/ 56594 w 57853"/>
                <a:gd name="connsiteY3" fmla="*/ 64428 h 79655"/>
                <a:gd name="connsiteX4" fmla="*/ 33973 w 57853"/>
                <a:gd name="connsiteY4" fmla="*/ 58291 h 79655"/>
                <a:gd name="connsiteX5" fmla="*/ 12310 w 57853"/>
                <a:gd name="connsiteY5" fmla="*/ 79655 h 79655"/>
                <a:gd name="connsiteX6" fmla="*/ 22084 w 57853"/>
                <a:gd name="connsiteY6" fmla="*/ 36757 h 79655"/>
                <a:gd name="connsiteX7" fmla="*/ 2486 w 57853"/>
                <a:gd name="connsiteY7" fmla="*/ 21246 h 79655"/>
                <a:gd name="connsiteX8" fmla="*/ 823 w 57853"/>
                <a:gd name="connsiteY8" fmla="*/ 8632 h 79655"/>
                <a:gd name="connsiteX9" fmla="*/ 12259 w 57853"/>
                <a:gd name="connsiteY9" fmla="*/ 6416 h 79655"/>
                <a:gd name="connsiteX10" fmla="*/ 30144 w 57853"/>
                <a:gd name="connsiteY10" fmla="*/ 17950 h 7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853" h="79655">
                  <a:moveTo>
                    <a:pt x="30144" y="17893"/>
                  </a:moveTo>
                  <a:cubicBezTo>
                    <a:pt x="38608" y="10564"/>
                    <a:pt x="41076" y="-4607"/>
                    <a:pt x="57853" y="1359"/>
                  </a:cubicBezTo>
                  <a:cubicBezTo>
                    <a:pt x="53823" y="12212"/>
                    <a:pt x="47626" y="22098"/>
                    <a:pt x="47173" y="32268"/>
                  </a:cubicBezTo>
                  <a:cubicBezTo>
                    <a:pt x="46720" y="41587"/>
                    <a:pt x="52412" y="51246"/>
                    <a:pt x="56594" y="64428"/>
                  </a:cubicBezTo>
                  <a:cubicBezTo>
                    <a:pt x="46720" y="61757"/>
                    <a:pt x="40170" y="59996"/>
                    <a:pt x="33973" y="58291"/>
                  </a:cubicBezTo>
                  <a:cubicBezTo>
                    <a:pt x="27021" y="65110"/>
                    <a:pt x="20270" y="71814"/>
                    <a:pt x="12310" y="79655"/>
                  </a:cubicBezTo>
                  <a:cubicBezTo>
                    <a:pt x="2536" y="62382"/>
                    <a:pt x="15434" y="53178"/>
                    <a:pt x="22084" y="36757"/>
                  </a:cubicBezTo>
                  <a:cubicBezTo>
                    <a:pt x="15484" y="31700"/>
                    <a:pt x="8279" y="27325"/>
                    <a:pt x="2486" y="21246"/>
                  </a:cubicBezTo>
                  <a:cubicBezTo>
                    <a:pt x="168" y="18803"/>
                    <a:pt x="-839" y="10962"/>
                    <a:pt x="823" y="8632"/>
                  </a:cubicBezTo>
                  <a:cubicBezTo>
                    <a:pt x="2738" y="5961"/>
                    <a:pt x="8934" y="5052"/>
                    <a:pt x="12259" y="6416"/>
                  </a:cubicBezTo>
                  <a:cubicBezTo>
                    <a:pt x="18255" y="8859"/>
                    <a:pt x="23544" y="13518"/>
                    <a:pt x="30144" y="179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5E35584-3D92-0E09-8CE2-675C5720E3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14267" y="6433313"/>
              <a:ext cx="65519" cy="76786"/>
            </a:xfrm>
            <a:custGeom>
              <a:avLst/>
              <a:gdLst>
                <a:gd name="connsiteX0" fmla="*/ 65520 w 65519"/>
                <a:gd name="connsiteY0" fmla="*/ 6842 h 76786"/>
                <a:gd name="connsiteX1" fmla="*/ 21387 w 65519"/>
                <a:gd name="connsiteY1" fmla="*/ 76786 h 76786"/>
                <a:gd name="connsiteX2" fmla="*/ 17558 w 65519"/>
                <a:gd name="connsiteY2" fmla="*/ 72014 h 76786"/>
                <a:gd name="connsiteX3" fmla="*/ 5013 w 65519"/>
                <a:gd name="connsiteY3" fmla="*/ 28661 h 76786"/>
                <a:gd name="connsiteX4" fmla="*/ 579 w 65519"/>
                <a:gd name="connsiteY4" fmla="*/ 20365 h 76786"/>
                <a:gd name="connsiteX5" fmla="*/ 1839 w 65519"/>
                <a:gd name="connsiteY5" fmla="*/ 2979 h 76786"/>
                <a:gd name="connsiteX6" fmla="*/ 18313 w 65519"/>
                <a:gd name="connsiteY6" fmla="*/ 7808 h 76786"/>
                <a:gd name="connsiteX7" fmla="*/ 30908 w 65519"/>
                <a:gd name="connsiteY7" fmla="*/ 26388 h 76786"/>
                <a:gd name="connsiteX8" fmla="*/ 65520 w 65519"/>
                <a:gd name="connsiteY8" fmla="*/ 6842 h 7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19" h="76786">
                  <a:moveTo>
                    <a:pt x="65520" y="6842"/>
                  </a:moveTo>
                  <a:cubicBezTo>
                    <a:pt x="52421" y="34229"/>
                    <a:pt x="47080" y="63377"/>
                    <a:pt x="21387" y="76786"/>
                  </a:cubicBezTo>
                  <a:cubicBezTo>
                    <a:pt x="19321" y="74286"/>
                    <a:pt x="17457" y="72979"/>
                    <a:pt x="17558" y="72014"/>
                  </a:cubicBezTo>
                  <a:cubicBezTo>
                    <a:pt x="19926" y="55138"/>
                    <a:pt x="16752" y="40479"/>
                    <a:pt x="5013" y="28661"/>
                  </a:cubicBezTo>
                  <a:cubicBezTo>
                    <a:pt x="2948" y="26559"/>
                    <a:pt x="781" y="23263"/>
                    <a:pt x="579" y="20365"/>
                  </a:cubicBezTo>
                  <a:cubicBezTo>
                    <a:pt x="177" y="14457"/>
                    <a:pt x="-982" y="6104"/>
                    <a:pt x="1839" y="2979"/>
                  </a:cubicBezTo>
                  <a:cubicBezTo>
                    <a:pt x="7683" y="-3498"/>
                    <a:pt x="13880" y="1729"/>
                    <a:pt x="18313" y="7808"/>
                  </a:cubicBezTo>
                  <a:cubicBezTo>
                    <a:pt x="22445" y="13433"/>
                    <a:pt x="26223" y="19400"/>
                    <a:pt x="30908" y="26388"/>
                  </a:cubicBezTo>
                  <a:cubicBezTo>
                    <a:pt x="41690" y="19626"/>
                    <a:pt x="44058" y="-3953"/>
                    <a:pt x="65520" y="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057A894A-223E-4246-9C60-1CA3DDF6C7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8146" y="5843879"/>
              <a:ext cx="20608" cy="140534"/>
            </a:xfrm>
            <a:custGeom>
              <a:avLst/>
              <a:gdLst>
                <a:gd name="connsiteX0" fmla="*/ 4688 w 20608"/>
                <a:gd name="connsiteY0" fmla="*/ 140138 h 140534"/>
                <a:gd name="connsiteX1" fmla="*/ 2 w 20608"/>
                <a:gd name="connsiteY1" fmla="*/ 110364 h 140534"/>
                <a:gd name="connsiteX2" fmla="*/ 2924 w 20608"/>
                <a:gd name="connsiteY2" fmla="*/ 14511 h 140534"/>
                <a:gd name="connsiteX3" fmla="*/ 11035 w 20608"/>
                <a:gd name="connsiteY3" fmla="*/ 23 h 140534"/>
                <a:gd name="connsiteX4" fmla="*/ 20608 w 20608"/>
                <a:gd name="connsiteY4" fmla="*/ 12636 h 140534"/>
                <a:gd name="connsiteX5" fmla="*/ 17535 w 20608"/>
                <a:gd name="connsiteY5" fmla="*/ 123092 h 140534"/>
                <a:gd name="connsiteX6" fmla="*/ 11590 w 20608"/>
                <a:gd name="connsiteY6" fmla="*/ 140535 h 140534"/>
                <a:gd name="connsiteX7" fmla="*/ 4638 w 20608"/>
                <a:gd name="connsiteY7" fmla="*/ 140138 h 14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8" h="140534">
                  <a:moveTo>
                    <a:pt x="4688" y="140138"/>
                  </a:moveTo>
                  <a:cubicBezTo>
                    <a:pt x="3025" y="130194"/>
                    <a:pt x="-98" y="120251"/>
                    <a:pt x="2" y="110364"/>
                  </a:cubicBezTo>
                  <a:cubicBezTo>
                    <a:pt x="355" y="78376"/>
                    <a:pt x="1917" y="46443"/>
                    <a:pt x="2924" y="14511"/>
                  </a:cubicBezTo>
                  <a:cubicBezTo>
                    <a:pt x="3126" y="7693"/>
                    <a:pt x="3882" y="-488"/>
                    <a:pt x="11035" y="23"/>
                  </a:cubicBezTo>
                  <a:cubicBezTo>
                    <a:pt x="14613" y="250"/>
                    <a:pt x="20658" y="8204"/>
                    <a:pt x="20608" y="12636"/>
                  </a:cubicBezTo>
                  <a:cubicBezTo>
                    <a:pt x="20306" y="49455"/>
                    <a:pt x="19147" y="86330"/>
                    <a:pt x="17535" y="123092"/>
                  </a:cubicBezTo>
                  <a:cubicBezTo>
                    <a:pt x="17283" y="129001"/>
                    <a:pt x="13655" y="134739"/>
                    <a:pt x="11590" y="140535"/>
                  </a:cubicBezTo>
                  <a:cubicBezTo>
                    <a:pt x="9272" y="140421"/>
                    <a:pt x="6955" y="140308"/>
                    <a:pt x="4638" y="140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FF95F5E-6952-9F9C-84B3-05F2350162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3965" y="4187337"/>
              <a:ext cx="72723" cy="98088"/>
            </a:xfrm>
            <a:custGeom>
              <a:avLst/>
              <a:gdLst>
                <a:gd name="connsiteX0" fmla="*/ 72723 w 72723"/>
                <a:gd name="connsiteY0" fmla="*/ 816 h 98088"/>
                <a:gd name="connsiteX1" fmla="*/ 20429 w 72723"/>
                <a:gd name="connsiteY1" fmla="*/ 39168 h 98088"/>
                <a:gd name="connsiteX2" fmla="*/ 12368 w 72723"/>
                <a:gd name="connsiteY2" fmla="*/ 98089 h 98088"/>
                <a:gd name="connsiteX3" fmla="*/ 277 w 72723"/>
                <a:gd name="connsiteY3" fmla="*/ 79396 h 98088"/>
                <a:gd name="connsiteX4" fmla="*/ 4560 w 72723"/>
                <a:gd name="connsiteY4" fmla="*/ 55305 h 98088"/>
                <a:gd name="connsiteX5" fmla="*/ 6776 w 72723"/>
                <a:gd name="connsiteY5" fmla="*/ 43486 h 98088"/>
                <a:gd name="connsiteX6" fmla="*/ 2342 w 72723"/>
                <a:gd name="connsiteY6" fmla="*/ 27066 h 98088"/>
                <a:gd name="connsiteX7" fmla="*/ 19624 w 72723"/>
                <a:gd name="connsiteY7" fmla="*/ 13316 h 98088"/>
                <a:gd name="connsiteX8" fmla="*/ 50355 w 72723"/>
                <a:gd name="connsiteY8" fmla="*/ 873 h 98088"/>
                <a:gd name="connsiteX9" fmla="*/ 72723 w 72723"/>
                <a:gd name="connsiteY9" fmla="*/ 873 h 9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23" h="98088">
                  <a:moveTo>
                    <a:pt x="72723" y="816"/>
                  </a:moveTo>
                  <a:cubicBezTo>
                    <a:pt x="60279" y="25645"/>
                    <a:pt x="36248" y="24623"/>
                    <a:pt x="20429" y="39168"/>
                  </a:cubicBezTo>
                  <a:cubicBezTo>
                    <a:pt x="25266" y="60475"/>
                    <a:pt x="22393" y="80134"/>
                    <a:pt x="12368" y="98089"/>
                  </a:cubicBezTo>
                  <a:cubicBezTo>
                    <a:pt x="277" y="96157"/>
                    <a:pt x="-680" y="88032"/>
                    <a:pt x="277" y="79396"/>
                  </a:cubicBezTo>
                  <a:cubicBezTo>
                    <a:pt x="1184" y="71271"/>
                    <a:pt x="3048" y="63316"/>
                    <a:pt x="4560" y="55305"/>
                  </a:cubicBezTo>
                  <a:cubicBezTo>
                    <a:pt x="5315" y="51327"/>
                    <a:pt x="7330" y="47180"/>
                    <a:pt x="6776" y="43486"/>
                  </a:cubicBezTo>
                  <a:cubicBezTo>
                    <a:pt x="5970" y="37691"/>
                    <a:pt x="580" y="29680"/>
                    <a:pt x="2342" y="27066"/>
                  </a:cubicBezTo>
                  <a:cubicBezTo>
                    <a:pt x="6373" y="20986"/>
                    <a:pt x="13175" y="16555"/>
                    <a:pt x="19624" y="13316"/>
                  </a:cubicBezTo>
                  <a:cubicBezTo>
                    <a:pt x="29498" y="8259"/>
                    <a:pt x="39826" y="3657"/>
                    <a:pt x="50355" y="873"/>
                  </a:cubicBezTo>
                  <a:cubicBezTo>
                    <a:pt x="57409" y="-1003"/>
                    <a:pt x="65217" y="702"/>
                    <a:pt x="72723" y="8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AD7207C-DFE1-E0E5-6DBA-0308ADE737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51219" y="1820853"/>
              <a:ext cx="45895" cy="88883"/>
            </a:xfrm>
            <a:custGeom>
              <a:avLst/>
              <a:gdLst>
                <a:gd name="connsiteX0" fmla="*/ 0 w 45895"/>
                <a:gd name="connsiteY0" fmla="*/ 10864 h 88883"/>
                <a:gd name="connsiteX1" fmla="*/ 20706 w 45895"/>
                <a:gd name="connsiteY1" fmla="*/ 1602 h 88883"/>
                <a:gd name="connsiteX2" fmla="*/ 34762 w 45895"/>
                <a:gd name="connsiteY2" fmla="*/ 21318 h 88883"/>
                <a:gd name="connsiteX3" fmla="*/ 31437 w 45895"/>
                <a:gd name="connsiteY3" fmla="*/ 64557 h 88883"/>
                <a:gd name="connsiteX4" fmla="*/ 45896 w 45895"/>
                <a:gd name="connsiteY4" fmla="*/ 69444 h 88883"/>
                <a:gd name="connsiteX5" fmla="*/ 44133 w 45895"/>
                <a:gd name="connsiteY5" fmla="*/ 76091 h 88883"/>
                <a:gd name="connsiteX6" fmla="*/ 18842 w 45895"/>
                <a:gd name="connsiteY6" fmla="*/ 88535 h 88883"/>
                <a:gd name="connsiteX7" fmla="*/ 2721 w 45895"/>
                <a:gd name="connsiteY7" fmla="*/ 62284 h 88883"/>
                <a:gd name="connsiteX8" fmla="*/ 10377 w 45895"/>
                <a:gd name="connsiteY8" fmla="*/ 47455 h 88883"/>
                <a:gd name="connsiteX9" fmla="*/ 0 w 45895"/>
                <a:gd name="connsiteY9" fmla="*/ 10921 h 8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95" h="88883">
                  <a:moveTo>
                    <a:pt x="0" y="10864"/>
                  </a:moveTo>
                  <a:cubicBezTo>
                    <a:pt x="5038" y="-1239"/>
                    <a:pt x="12444" y="-1352"/>
                    <a:pt x="20706" y="1602"/>
                  </a:cubicBezTo>
                  <a:cubicBezTo>
                    <a:pt x="29221" y="4671"/>
                    <a:pt x="34812" y="11602"/>
                    <a:pt x="34762" y="21318"/>
                  </a:cubicBezTo>
                  <a:cubicBezTo>
                    <a:pt x="34711" y="35068"/>
                    <a:pt x="32747" y="48818"/>
                    <a:pt x="31437" y="64557"/>
                  </a:cubicBezTo>
                  <a:cubicBezTo>
                    <a:pt x="35014" y="65750"/>
                    <a:pt x="40203" y="67512"/>
                    <a:pt x="45896" y="69444"/>
                  </a:cubicBezTo>
                  <a:cubicBezTo>
                    <a:pt x="45292" y="72001"/>
                    <a:pt x="45292" y="75466"/>
                    <a:pt x="44133" y="76091"/>
                  </a:cubicBezTo>
                  <a:cubicBezTo>
                    <a:pt x="35870" y="80750"/>
                    <a:pt x="27608" y="87057"/>
                    <a:pt x="18842" y="88535"/>
                  </a:cubicBezTo>
                  <a:cubicBezTo>
                    <a:pt x="3022" y="91148"/>
                    <a:pt x="-3980" y="78762"/>
                    <a:pt x="2721" y="62284"/>
                  </a:cubicBezTo>
                  <a:cubicBezTo>
                    <a:pt x="4836" y="57114"/>
                    <a:pt x="8211" y="52569"/>
                    <a:pt x="10377" y="47455"/>
                  </a:cubicBezTo>
                  <a:cubicBezTo>
                    <a:pt x="17985" y="29216"/>
                    <a:pt x="16424" y="23307"/>
                    <a:pt x="0" y="10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EF8E816D-8CBA-723E-96AA-414F360A1D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11939" y="5812966"/>
              <a:ext cx="72357" cy="66031"/>
            </a:xfrm>
            <a:custGeom>
              <a:avLst/>
              <a:gdLst>
                <a:gd name="connsiteX0" fmla="*/ 0 w 72357"/>
                <a:gd name="connsiteY0" fmla="*/ 8322 h 66031"/>
                <a:gd name="connsiteX1" fmla="*/ 21865 w 72357"/>
                <a:gd name="connsiteY1" fmla="*/ 7185 h 66031"/>
                <a:gd name="connsiteX2" fmla="*/ 45795 w 72357"/>
                <a:gd name="connsiteY2" fmla="*/ 37811 h 66031"/>
                <a:gd name="connsiteX3" fmla="*/ 67005 w 72357"/>
                <a:gd name="connsiteY3" fmla="*/ 708 h 66031"/>
                <a:gd name="connsiteX4" fmla="*/ 60758 w 72357"/>
                <a:gd name="connsiteY4" fmla="*/ 61561 h 66031"/>
                <a:gd name="connsiteX5" fmla="*/ 33654 w 72357"/>
                <a:gd name="connsiteY5" fmla="*/ 56788 h 66031"/>
                <a:gd name="connsiteX6" fmla="*/ 0 w 72357"/>
                <a:gd name="connsiteY6" fmla="*/ 8322 h 6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7" h="66031">
                  <a:moveTo>
                    <a:pt x="0" y="8322"/>
                  </a:moveTo>
                  <a:cubicBezTo>
                    <a:pt x="7708" y="-5201"/>
                    <a:pt x="15567" y="254"/>
                    <a:pt x="21865" y="7185"/>
                  </a:cubicBezTo>
                  <a:cubicBezTo>
                    <a:pt x="30178" y="16276"/>
                    <a:pt x="37281" y="26788"/>
                    <a:pt x="45795" y="37811"/>
                  </a:cubicBezTo>
                  <a:cubicBezTo>
                    <a:pt x="52899" y="25424"/>
                    <a:pt x="59549" y="13833"/>
                    <a:pt x="67005" y="708"/>
                  </a:cubicBezTo>
                  <a:cubicBezTo>
                    <a:pt x="76729" y="20368"/>
                    <a:pt x="72346" y="52072"/>
                    <a:pt x="60758" y="61561"/>
                  </a:cubicBezTo>
                  <a:cubicBezTo>
                    <a:pt x="52093" y="68663"/>
                    <a:pt x="41614" y="67470"/>
                    <a:pt x="33654" y="56788"/>
                  </a:cubicBezTo>
                  <a:cubicBezTo>
                    <a:pt x="22016" y="41163"/>
                    <a:pt x="11285" y="24686"/>
                    <a:pt x="0" y="8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CB21A40A-68C7-2FE7-5EA3-0D4940F0B9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5625" y="6529669"/>
              <a:ext cx="45409" cy="120488"/>
            </a:xfrm>
            <a:custGeom>
              <a:avLst/>
              <a:gdLst>
                <a:gd name="connsiteX0" fmla="*/ 26047 w 45409"/>
                <a:gd name="connsiteY0" fmla="*/ 120488 h 120488"/>
                <a:gd name="connsiteX1" fmla="*/ 25039 w 45409"/>
                <a:gd name="connsiteY1" fmla="*/ 86510 h 120488"/>
                <a:gd name="connsiteX2" fmla="*/ 3124 w 45409"/>
                <a:gd name="connsiteY2" fmla="*/ 15942 h 120488"/>
                <a:gd name="connsiteX3" fmla="*/ 0 w 45409"/>
                <a:gd name="connsiteY3" fmla="*/ 942 h 120488"/>
                <a:gd name="connsiteX4" fmla="*/ 14157 w 45409"/>
                <a:gd name="connsiteY4" fmla="*/ 146 h 120488"/>
                <a:gd name="connsiteX5" fmla="*/ 21714 w 45409"/>
                <a:gd name="connsiteY5" fmla="*/ 4806 h 120488"/>
                <a:gd name="connsiteX6" fmla="*/ 34360 w 45409"/>
                <a:gd name="connsiteY6" fmla="*/ 115829 h 120488"/>
                <a:gd name="connsiteX7" fmla="*/ 26047 w 45409"/>
                <a:gd name="connsiteY7" fmla="*/ 120431 h 1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09" h="120488">
                  <a:moveTo>
                    <a:pt x="26047" y="120488"/>
                  </a:moveTo>
                  <a:cubicBezTo>
                    <a:pt x="25694" y="107135"/>
                    <a:pt x="25644" y="96795"/>
                    <a:pt x="25039" y="86510"/>
                  </a:cubicBezTo>
                  <a:cubicBezTo>
                    <a:pt x="23528" y="60772"/>
                    <a:pt x="20556" y="35715"/>
                    <a:pt x="3124" y="15942"/>
                  </a:cubicBezTo>
                  <a:cubicBezTo>
                    <a:pt x="403" y="12874"/>
                    <a:pt x="958" y="6056"/>
                    <a:pt x="0" y="942"/>
                  </a:cubicBezTo>
                  <a:cubicBezTo>
                    <a:pt x="4736" y="601"/>
                    <a:pt x="9471" y="-365"/>
                    <a:pt x="14157" y="146"/>
                  </a:cubicBezTo>
                  <a:cubicBezTo>
                    <a:pt x="16777" y="431"/>
                    <a:pt x="19497" y="2760"/>
                    <a:pt x="21714" y="4806"/>
                  </a:cubicBezTo>
                  <a:cubicBezTo>
                    <a:pt x="45695" y="26738"/>
                    <a:pt x="54209" y="93669"/>
                    <a:pt x="34360" y="115829"/>
                  </a:cubicBezTo>
                  <a:cubicBezTo>
                    <a:pt x="33402" y="116909"/>
                    <a:pt x="31790" y="117306"/>
                    <a:pt x="26047" y="120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F5120D6-1F43-E2F9-CD34-9829052D9C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71882" y="2408423"/>
              <a:ext cx="55015" cy="68467"/>
            </a:xfrm>
            <a:custGeom>
              <a:avLst/>
              <a:gdLst>
                <a:gd name="connsiteX0" fmla="*/ 51458 w 55015"/>
                <a:gd name="connsiteY0" fmla="*/ 57047 h 68467"/>
                <a:gd name="connsiteX1" fmla="*/ 13069 w 55015"/>
                <a:gd name="connsiteY1" fmla="*/ 68468 h 68467"/>
                <a:gd name="connsiteX2" fmla="*/ 12010 w 55015"/>
                <a:gd name="connsiteY2" fmla="*/ 56422 h 68467"/>
                <a:gd name="connsiteX3" fmla="*/ 6772 w 55015"/>
                <a:gd name="connsiteY3" fmla="*/ 25797 h 68467"/>
                <a:gd name="connsiteX4" fmla="*/ 373 w 55015"/>
                <a:gd name="connsiteY4" fmla="*/ 16024 h 68467"/>
                <a:gd name="connsiteX5" fmla="*/ 826 w 55015"/>
                <a:gd name="connsiteY5" fmla="*/ 115 h 68467"/>
                <a:gd name="connsiteX6" fmla="*/ 14781 w 55015"/>
                <a:gd name="connsiteY6" fmla="*/ 1763 h 68467"/>
                <a:gd name="connsiteX7" fmla="*/ 26268 w 55015"/>
                <a:gd name="connsiteY7" fmla="*/ 13070 h 68467"/>
                <a:gd name="connsiteX8" fmla="*/ 42038 w 55015"/>
                <a:gd name="connsiteY8" fmla="*/ 740 h 68467"/>
                <a:gd name="connsiteX9" fmla="*/ 53826 w 55015"/>
                <a:gd name="connsiteY9" fmla="*/ 14263 h 68467"/>
                <a:gd name="connsiteX10" fmla="*/ 51458 w 55015"/>
                <a:gd name="connsiteY10" fmla="*/ 57047 h 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15" h="68467">
                  <a:moveTo>
                    <a:pt x="51458" y="57047"/>
                  </a:moveTo>
                  <a:cubicBezTo>
                    <a:pt x="38007" y="61081"/>
                    <a:pt x="26167" y="64604"/>
                    <a:pt x="13069" y="68468"/>
                  </a:cubicBezTo>
                  <a:cubicBezTo>
                    <a:pt x="12565" y="63922"/>
                    <a:pt x="10751" y="59320"/>
                    <a:pt x="12010" y="56422"/>
                  </a:cubicBezTo>
                  <a:cubicBezTo>
                    <a:pt x="17250" y="44377"/>
                    <a:pt x="15890" y="34547"/>
                    <a:pt x="6772" y="25797"/>
                  </a:cubicBezTo>
                  <a:cubicBezTo>
                    <a:pt x="4051" y="23183"/>
                    <a:pt x="1028" y="19661"/>
                    <a:pt x="373" y="16024"/>
                  </a:cubicBezTo>
                  <a:cubicBezTo>
                    <a:pt x="-585" y="10967"/>
                    <a:pt x="574" y="5456"/>
                    <a:pt x="826" y="115"/>
                  </a:cubicBezTo>
                  <a:cubicBezTo>
                    <a:pt x="5512" y="570"/>
                    <a:pt x="10751" y="-340"/>
                    <a:pt x="14781" y="1763"/>
                  </a:cubicBezTo>
                  <a:cubicBezTo>
                    <a:pt x="19165" y="4035"/>
                    <a:pt x="22439" y="9092"/>
                    <a:pt x="26268" y="13070"/>
                  </a:cubicBezTo>
                  <a:cubicBezTo>
                    <a:pt x="31760" y="8638"/>
                    <a:pt x="36395" y="3126"/>
                    <a:pt x="42038" y="740"/>
                  </a:cubicBezTo>
                  <a:cubicBezTo>
                    <a:pt x="50048" y="-2669"/>
                    <a:pt x="58109" y="6365"/>
                    <a:pt x="53826" y="14263"/>
                  </a:cubicBezTo>
                  <a:cubicBezTo>
                    <a:pt x="46017" y="28581"/>
                    <a:pt x="45665" y="42502"/>
                    <a:pt x="51458" y="57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B4090AF-A05E-F235-1F45-E89FBCDB8B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43018" y="4777201"/>
              <a:ext cx="61967" cy="83569"/>
            </a:xfrm>
            <a:custGeom>
              <a:avLst/>
              <a:gdLst>
                <a:gd name="connsiteX0" fmla="*/ 59700 w 61967"/>
                <a:gd name="connsiteY0" fmla="*/ 77376 h 83569"/>
                <a:gd name="connsiteX1" fmla="*/ 25392 w 61967"/>
                <a:gd name="connsiteY1" fmla="*/ 83569 h 83569"/>
                <a:gd name="connsiteX2" fmla="*/ 25542 w 61967"/>
                <a:gd name="connsiteY2" fmla="*/ 47887 h 83569"/>
                <a:gd name="connsiteX3" fmla="*/ 3779 w 61967"/>
                <a:gd name="connsiteY3" fmla="*/ 16978 h 83569"/>
                <a:gd name="connsiteX4" fmla="*/ 0 w 61967"/>
                <a:gd name="connsiteY4" fmla="*/ 1978 h 83569"/>
                <a:gd name="connsiteX5" fmla="*/ 15668 w 61967"/>
                <a:gd name="connsiteY5" fmla="*/ 955 h 83569"/>
                <a:gd name="connsiteX6" fmla="*/ 40606 w 61967"/>
                <a:gd name="connsiteY6" fmla="*/ 23683 h 83569"/>
                <a:gd name="connsiteX7" fmla="*/ 61968 w 61967"/>
                <a:gd name="connsiteY7" fmla="*/ 16978 h 83569"/>
                <a:gd name="connsiteX8" fmla="*/ 52899 w 61967"/>
                <a:gd name="connsiteY8" fmla="*/ 42660 h 83569"/>
                <a:gd name="connsiteX9" fmla="*/ 59700 w 61967"/>
                <a:gd name="connsiteY9" fmla="*/ 77262 h 8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83569">
                  <a:moveTo>
                    <a:pt x="59700" y="77376"/>
                  </a:moveTo>
                  <a:cubicBezTo>
                    <a:pt x="42672" y="63342"/>
                    <a:pt x="34712" y="75046"/>
                    <a:pt x="25392" y="83569"/>
                  </a:cubicBezTo>
                  <a:cubicBezTo>
                    <a:pt x="16273" y="71240"/>
                    <a:pt x="25542" y="60899"/>
                    <a:pt x="25542" y="47887"/>
                  </a:cubicBezTo>
                  <a:cubicBezTo>
                    <a:pt x="18993" y="38739"/>
                    <a:pt x="10882" y="28285"/>
                    <a:pt x="3779" y="16978"/>
                  </a:cubicBezTo>
                  <a:cubicBezTo>
                    <a:pt x="1260" y="13001"/>
                    <a:pt x="1209" y="7035"/>
                    <a:pt x="0" y="1978"/>
                  </a:cubicBezTo>
                  <a:cubicBezTo>
                    <a:pt x="5290" y="1466"/>
                    <a:pt x="11839" y="-1488"/>
                    <a:pt x="15668" y="955"/>
                  </a:cubicBezTo>
                  <a:cubicBezTo>
                    <a:pt x="23729" y="6126"/>
                    <a:pt x="30430" y="14080"/>
                    <a:pt x="40606" y="23683"/>
                  </a:cubicBezTo>
                  <a:cubicBezTo>
                    <a:pt x="44032" y="22376"/>
                    <a:pt x="48163" y="3512"/>
                    <a:pt x="61968" y="16978"/>
                  </a:cubicBezTo>
                  <a:cubicBezTo>
                    <a:pt x="58894" y="25103"/>
                    <a:pt x="53554" y="33683"/>
                    <a:pt x="52899" y="42660"/>
                  </a:cubicBezTo>
                  <a:cubicBezTo>
                    <a:pt x="52194" y="51580"/>
                    <a:pt x="56224" y="60899"/>
                    <a:pt x="59700" y="77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A911B7E-F3DA-DBB5-6E73-2646B15221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93932" y="2664440"/>
              <a:ext cx="54196" cy="81371"/>
            </a:xfrm>
            <a:custGeom>
              <a:avLst/>
              <a:gdLst>
                <a:gd name="connsiteX0" fmla="*/ 42521 w 54196"/>
                <a:gd name="connsiteY0" fmla="*/ 58020 h 81371"/>
                <a:gd name="connsiteX1" fmla="*/ 50934 w 54196"/>
                <a:gd name="connsiteY1" fmla="*/ 71202 h 81371"/>
                <a:gd name="connsiteX2" fmla="*/ 46400 w 54196"/>
                <a:gd name="connsiteY2" fmla="*/ 77168 h 81371"/>
                <a:gd name="connsiteX3" fmla="*/ 20605 w 54196"/>
                <a:gd name="connsiteY3" fmla="*/ 74441 h 81371"/>
                <a:gd name="connsiteX4" fmla="*/ 21965 w 54196"/>
                <a:gd name="connsiteY4" fmla="*/ 44952 h 81371"/>
                <a:gd name="connsiteX5" fmla="*/ 37836 w 54196"/>
                <a:gd name="connsiteY5" fmla="*/ 18532 h 81371"/>
                <a:gd name="connsiteX6" fmla="*/ 0 w 54196"/>
                <a:gd name="connsiteY6" fmla="*/ 25293 h 81371"/>
                <a:gd name="connsiteX7" fmla="*/ 21864 w 54196"/>
                <a:gd name="connsiteY7" fmla="*/ 1997 h 81371"/>
                <a:gd name="connsiteX8" fmla="*/ 50279 w 54196"/>
                <a:gd name="connsiteY8" fmla="*/ 7850 h 81371"/>
                <a:gd name="connsiteX9" fmla="*/ 53705 w 54196"/>
                <a:gd name="connsiteY9" fmla="*/ 27907 h 81371"/>
                <a:gd name="connsiteX10" fmla="*/ 42521 w 54196"/>
                <a:gd name="connsiteY10" fmla="*/ 57964 h 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96" h="81371">
                  <a:moveTo>
                    <a:pt x="42521" y="58020"/>
                  </a:moveTo>
                  <a:cubicBezTo>
                    <a:pt x="45090" y="62111"/>
                    <a:pt x="47962" y="66543"/>
                    <a:pt x="50934" y="71202"/>
                  </a:cubicBezTo>
                  <a:cubicBezTo>
                    <a:pt x="49121" y="73702"/>
                    <a:pt x="48112" y="76202"/>
                    <a:pt x="46400" y="77168"/>
                  </a:cubicBezTo>
                  <a:cubicBezTo>
                    <a:pt x="37382" y="82339"/>
                    <a:pt x="27859" y="84100"/>
                    <a:pt x="20605" y="74441"/>
                  </a:cubicBezTo>
                  <a:cubicBezTo>
                    <a:pt x="13350" y="64839"/>
                    <a:pt x="16374" y="54441"/>
                    <a:pt x="21965" y="44952"/>
                  </a:cubicBezTo>
                  <a:cubicBezTo>
                    <a:pt x="26248" y="37679"/>
                    <a:pt x="30630" y="30520"/>
                    <a:pt x="37836" y="18532"/>
                  </a:cubicBezTo>
                  <a:cubicBezTo>
                    <a:pt x="22368" y="21316"/>
                    <a:pt x="11990" y="23134"/>
                    <a:pt x="0" y="25293"/>
                  </a:cubicBezTo>
                  <a:cubicBezTo>
                    <a:pt x="1813" y="7054"/>
                    <a:pt x="12292" y="4384"/>
                    <a:pt x="21864" y="1997"/>
                  </a:cubicBezTo>
                  <a:cubicBezTo>
                    <a:pt x="31789" y="-446"/>
                    <a:pt x="43074" y="-2548"/>
                    <a:pt x="50279" y="7850"/>
                  </a:cubicBezTo>
                  <a:cubicBezTo>
                    <a:pt x="53654" y="12736"/>
                    <a:pt x="55015" y="21713"/>
                    <a:pt x="53705" y="27907"/>
                  </a:cubicBezTo>
                  <a:cubicBezTo>
                    <a:pt x="51589" y="38077"/>
                    <a:pt x="46602" y="47509"/>
                    <a:pt x="42521" y="57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0B41AC5-E0C0-4998-088A-0D45EB68C7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58484" y="5119920"/>
              <a:ext cx="69746" cy="77593"/>
            </a:xfrm>
            <a:custGeom>
              <a:avLst/>
              <a:gdLst>
                <a:gd name="connsiteX0" fmla="*/ 33423 w 69746"/>
                <a:gd name="connsiteY0" fmla="*/ 52046 h 77593"/>
                <a:gd name="connsiteX1" fmla="*/ 69747 w 69746"/>
                <a:gd name="connsiteY1" fmla="*/ 0 h 77593"/>
                <a:gd name="connsiteX2" fmla="*/ 49594 w 69746"/>
                <a:gd name="connsiteY2" fmla="*/ 68580 h 77593"/>
                <a:gd name="connsiteX3" fmla="*/ 19366 w 69746"/>
                <a:gd name="connsiteY3" fmla="*/ 68580 h 77593"/>
                <a:gd name="connsiteX4" fmla="*/ 474 w 69746"/>
                <a:gd name="connsiteY4" fmla="*/ 32557 h 77593"/>
                <a:gd name="connsiteX5" fmla="*/ 3295 w 69746"/>
                <a:gd name="connsiteY5" fmla="*/ 20114 h 77593"/>
                <a:gd name="connsiteX6" fmla="*/ 14782 w 69746"/>
                <a:gd name="connsiteY6" fmla="*/ 22103 h 77593"/>
                <a:gd name="connsiteX7" fmla="*/ 33423 w 69746"/>
                <a:gd name="connsiteY7" fmla="*/ 52103 h 7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46" h="77593">
                  <a:moveTo>
                    <a:pt x="33423" y="52046"/>
                  </a:moveTo>
                  <a:cubicBezTo>
                    <a:pt x="47328" y="35796"/>
                    <a:pt x="44304" y="8239"/>
                    <a:pt x="69747" y="0"/>
                  </a:cubicBezTo>
                  <a:cubicBezTo>
                    <a:pt x="68285" y="27216"/>
                    <a:pt x="62542" y="49603"/>
                    <a:pt x="49594" y="68580"/>
                  </a:cubicBezTo>
                  <a:cubicBezTo>
                    <a:pt x="41282" y="80739"/>
                    <a:pt x="27478" y="80455"/>
                    <a:pt x="19366" y="68580"/>
                  </a:cubicBezTo>
                  <a:cubicBezTo>
                    <a:pt x="11860" y="57614"/>
                    <a:pt x="5965" y="45057"/>
                    <a:pt x="474" y="32557"/>
                  </a:cubicBezTo>
                  <a:cubicBezTo>
                    <a:pt x="-887" y="29432"/>
                    <a:pt x="877" y="21762"/>
                    <a:pt x="3295" y="20114"/>
                  </a:cubicBezTo>
                  <a:cubicBezTo>
                    <a:pt x="5965" y="18296"/>
                    <a:pt x="12767" y="19375"/>
                    <a:pt x="14782" y="22103"/>
                  </a:cubicBezTo>
                  <a:cubicBezTo>
                    <a:pt x="21331" y="30796"/>
                    <a:pt x="26571" y="40739"/>
                    <a:pt x="33423" y="52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5574C06-5D07-69F6-331C-45E48A157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4334" y="4549121"/>
              <a:ext cx="52763" cy="108219"/>
            </a:xfrm>
            <a:custGeom>
              <a:avLst/>
              <a:gdLst>
                <a:gd name="connsiteX0" fmla="*/ 26011 w 52763"/>
                <a:gd name="connsiteY0" fmla="*/ 87955 h 108219"/>
                <a:gd name="connsiteX1" fmla="*/ 52763 w 52763"/>
                <a:gd name="connsiteY1" fmla="*/ 73069 h 108219"/>
                <a:gd name="connsiteX2" fmla="*/ 28882 w 52763"/>
                <a:gd name="connsiteY2" fmla="*/ 107671 h 108219"/>
                <a:gd name="connsiteX3" fmla="*/ 10544 w 52763"/>
                <a:gd name="connsiteY3" fmla="*/ 98466 h 108219"/>
                <a:gd name="connsiteX4" fmla="*/ 670 w 52763"/>
                <a:gd name="connsiteY4" fmla="*/ 49148 h 108219"/>
                <a:gd name="connsiteX5" fmla="*/ 5960 w 52763"/>
                <a:gd name="connsiteY5" fmla="*/ 10170 h 108219"/>
                <a:gd name="connsiteX6" fmla="*/ 15884 w 52763"/>
                <a:gd name="connsiteY6" fmla="*/ 0 h 108219"/>
                <a:gd name="connsiteX7" fmla="*/ 22182 w 52763"/>
                <a:gd name="connsiteY7" fmla="*/ 11421 h 108219"/>
                <a:gd name="connsiteX8" fmla="*/ 22333 w 52763"/>
                <a:gd name="connsiteY8" fmla="*/ 67898 h 108219"/>
                <a:gd name="connsiteX9" fmla="*/ 26011 w 52763"/>
                <a:gd name="connsiteY9" fmla="*/ 87955 h 10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63" h="108219">
                  <a:moveTo>
                    <a:pt x="26011" y="87955"/>
                  </a:moveTo>
                  <a:cubicBezTo>
                    <a:pt x="35734" y="82557"/>
                    <a:pt x="43795" y="78069"/>
                    <a:pt x="52763" y="73069"/>
                  </a:cubicBezTo>
                  <a:cubicBezTo>
                    <a:pt x="50394" y="92444"/>
                    <a:pt x="41327" y="104944"/>
                    <a:pt x="28882" y="107671"/>
                  </a:cubicBezTo>
                  <a:cubicBezTo>
                    <a:pt x="20872" y="109433"/>
                    <a:pt x="13265" y="107103"/>
                    <a:pt x="10544" y="98466"/>
                  </a:cubicBezTo>
                  <a:cubicBezTo>
                    <a:pt x="5556" y="82614"/>
                    <a:pt x="-2354" y="67330"/>
                    <a:pt x="670" y="49148"/>
                  </a:cubicBezTo>
                  <a:cubicBezTo>
                    <a:pt x="2785" y="36250"/>
                    <a:pt x="3239" y="22955"/>
                    <a:pt x="5960" y="10170"/>
                  </a:cubicBezTo>
                  <a:cubicBezTo>
                    <a:pt x="6816" y="6136"/>
                    <a:pt x="12459" y="3352"/>
                    <a:pt x="15884" y="0"/>
                  </a:cubicBezTo>
                  <a:cubicBezTo>
                    <a:pt x="18101" y="3807"/>
                    <a:pt x="22081" y="7557"/>
                    <a:pt x="22182" y="11421"/>
                  </a:cubicBezTo>
                  <a:cubicBezTo>
                    <a:pt x="22735" y="30228"/>
                    <a:pt x="21980" y="49091"/>
                    <a:pt x="22333" y="67898"/>
                  </a:cubicBezTo>
                  <a:cubicBezTo>
                    <a:pt x="22434" y="74034"/>
                    <a:pt x="24550" y="80171"/>
                    <a:pt x="26011" y="879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BB2CD14-A249-013A-600D-BA2CB60610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8825" y="5865744"/>
              <a:ext cx="23495" cy="126624"/>
            </a:xfrm>
            <a:custGeom>
              <a:avLst/>
              <a:gdLst>
                <a:gd name="connsiteX0" fmla="*/ 5094 w 23495"/>
                <a:gd name="connsiteY0" fmla="*/ 126625 h 126624"/>
                <a:gd name="connsiteX1" fmla="*/ 5 w 23495"/>
                <a:gd name="connsiteY1" fmla="*/ 100999 h 126624"/>
                <a:gd name="connsiteX2" fmla="*/ 3381 w 23495"/>
                <a:gd name="connsiteY2" fmla="*/ 12306 h 126624"/>
                <a:gd name="connsiteX3" fmla="*/ 11845 w 23495"/>
                <a:gd name="connsiteY3" fmla="*/ 487 h 126624"/>
                <a:gd name="connsiteX4" fmla="*/ 23483 w 23495"/>
                <a:gd name="connsiteY4" fmla="*/ 11396 h 126624"/>
                <a:gd name="connsiteX5" fmla="*/ 12752 w 23495"/>
                <a:gd name="connsiteY5" fmla="*/ 120886 h 126624"/>
                <a:gd name="connsiteX6" fmla="*/ 5094 w 23495"/>
                <a:gd name="connsiteY6" fmla="*/ 126625 h 12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95" h="126624">
                  <a:moveTo>
                    <a:pt x="5094" y="126625"/>
                  </a:moveTo>
                  <a:cubicBezTo>
                    <a:pt x="2877" y="116113"/>
                    <a:pt x="-146" y="108556"/>
                    <a:pt x="5" y="100999"/>
                  </a:cubicBezTo>
                  <a:cubicBezTo>
                    <a:pt x="459" y="71397"/>
                    <a:pt x="1618" y="41794"/>
                    <a:pt x="3381" y="12306"/>
                  </a:cubicBezTo>
                  <a:cubicBezTo>
                    <a:pt x="3633" y="7988"/>
                    <a:pt x="8167" y="1681"/>
                    <a:pt x="11845" y="487"/>
                  </a:cubicBezTo>
                  <a:cubicBezTo>
                    <a:pt x="18546" y="-1785"/>
                    <a:pt x="23785" y="4237"/>
                    <a:pt x="23483" y="11396"/>
                  </a:cubicBezTo>
                  <a:cubicBezTo>
                    <a:pt x="21921" y="48158"/>
                    <a:pt x="23533" y="85317"/>
                    <a:pt x="12752" y="120886"/>
                  </a:cubicBezTo>
                  <a:cubicBezTo>
                    <a:pt x="12399" y="122079"/>
                    <a:pt x="10485" y="122647"/>
                    <a:pt x="5094" y="1266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DD2C4BB-D4BA-15C2-3FB2-DBF505CD9C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3478" y="3980837"/>
              <a:ext cx="86166" cy="75496"/>
            </a:xfrm>
            <a:custGeom>
              <a:avLst/>
              <a:gdLst>
                <a:gd name="connsiteX0" fmla="*/ 49624 w 86166"/>
                <a:gd name="connsiteY0" fmla="*/ 75496 h 75496"/>
                <a:gd name="connsiteX1" fmla="*/ 66804 w 86166"/>
                <a:gd name="connsiteY1" fmla="*/ 17825 h 75496"/>
                <a:gd name="connsiteX2" fmla="*/ 0 w 86166"/>
                <a:gd name="connsiteY2" fmla="*/ 17825 h 75496"/>
                <a:gd name="connsiteX3" fmla="*/ 10479 w 86166"/>
                <a:gd name="connsiteY3" fmla="*/ 3621 h 75496"/>
                <a:gd name="connsiteX4" fmla="*/ 68920 w 86166"/>
                <a:gd name="connsiteY4" fmla="*/ 552 h 75496"/>
                <a:gd name="connsiteX5" fmla="*/ 83379 w 86166"/>
                <a:gd name="connsiteY5" fmla="*/ 31007 h 75496"/>
                <a:gd name="connsiteX6" fmla="*/ 49675 w 86166"/>
                <a:gd name="connsiteY6" fmla="*/ 75496 h 7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6" h="75496">
                  <a:moveTo>
                    <a:pt x="49624" y="75496"/>
                  </a:moveTo>
                  <a:cubicBezTo>
                    <a:pt x="40707" y="47485"/>
                    <a:pt x="66149" y="39075"/>
                    <a:pt x="66804" y="17825"/>
                  </a:cubicBezTo>
                  <a:lnTo>
                    <a:pt x="0" y="17825"/>
                  </a:lnTo>
                  <a:cubicBezTo>
                    <a:pt x="5189" y="10496"/>
                    <a:pt x="7607" y="3905"/>
                    <a:pt x="10479" y="3621"/>
                  </a:cubicBezTo>
                  <a:cubicBezTo>
                    <a:pt x="29926" y="1632"/>
                    <a:pt x="49624" y="-1209"/>
                    <a:pt x="68920" y="552"/>
                  </a:cubicBezTo>
                  <a:cubicBezTo>
                    <a:pt x="84739" y="1973"/>
                    <a:pt x="89979" y="14984"/>
                    <a:pt x="83379" y="31007"/>
                  </a:cubicBezTo>
                  <a:cubicBezTo>
                    <a:pt x="76376" y="47939"/>
                    <a:pt x="66401" y="62655"/>
                    <a:pt x="49675" y="75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33A58A11-8081-EFCE-F27B-39B0D17CF5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5423" y="3383121"/>
              <a:ext cx="70476" cy="82954"/>
            </a:xfrm>
            <a:custGeom>
              <a:avLst/>
              <a:gdLst>
                <a:gd name="connsiteX0" fmla="*/ 23729 w 70476"/>
                <a:gd name="connsiteY0" fmla="*/ 39913 h 82954"/>
                <a:gd name="connsiteX1" fmla="*/ 21664 w 70476"/>
                <a:gd name="connsiteY1" fmla="*/ 22129 h 82954"/>
                <a:gd name="connsiteX2" fmla="*/ 0 w 70476"/>
                <a:gd name="connsiteY2" fmla="*/ 26901 h 82954"/>
                <a:gd name="connsiteX3" fmla="*/ 19648 w 70476"/>
                <a:gd name="connsiteY3" fmla="*/ 708 h 82954"/>
                <a:gd name="connsiteX4" fmla="*/ 40909 w 70476"/>
                <a:gd name="connsiteY4" fmla="*/ 12981 h 82954"/>
                <a:gd name="connsiteX5" fmla="*/ 55368 w 70476"/>
                <a:gd name="connsiteY5" fmla="*/ 25708 h 82954"/>
                <a:gd name="connsiteX6" fmla="*/ 68517 w 70476"/>
                <a:gd name="connsiteY6" fmla="*/ 62867 h 82954"/>
                <a:gd name="connsiteX7" fmla="*/ 33755 w 70476"/>
                <a:gd name="connsiteY7" fmla="*/ 82356 h 82954"/>
                <a:gd name="connsiteX8" fmla="*/ 42773 w 70476"/>
                <a:gd name="connsiteY8" fmla="*/ 65992 h 82954"/>
                <a:gd name="connsiteX9" fmla="*/ 47559 w 70476"/>
                <a:gd name="connsiteY9" fmla="*/ 46163 h 82954"/>
                <a:gd name="connsiteX10" fmla="*/ 31689 w 70476"/>
                <a:gd name="connsiteY10" fmla="*/ 42526 h 82954"/>
                <a:gd name="connsiteX11" fmla="*/ 23729 w 70476"/>
                <a:gd name="connsiteY11" fmla="*/ 39913 h 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76" h="82954">
                  <a:moveTo>
                    <a:pt x="23729" y="39913"/>
                  </a:moveTo>
                  <a:cubicBezTo>
                    <a:pt x="22923" y="33151"/>
                    <a:pt x="22319" y="27697"/>
                    <a:pt x="21664" y="22129"/>
                  </a:cubicBezTo>
                  <a:cubicBezTo>
                    <a:pt x="14510" y="23719"/>
                    <a:pt x="8162" y="25083"/>
                    <a:pt x="0" y="26901"/>
                  </a:cubicBezTo>
                  <a:cubicBezTo>
                    <a:pt x="1864" y="10367"/>
                    <a:pt x="9320" y="3549"/>
                    <a:pt x="19648" y="708"/>
                  </a:cubicBezTo>
                  <a:cubicBezTo>
                    <a:pt x="29322" y="-1962"/>
                    <a:pt x="35719" y="3094"/>
                    <a:pt x="40909" y="12981"/>
                  </a:cubicBezTo>
                  <a:cubicBezTo>
                    <a:pt x="43781" y="18492"/>
                    <a:pt x="50078" y="22129"/>
                    <a:pt x="55368" y="25708"/>
                  </a:cubicBezTo>
                  <a:cubicBezTo>
                    <a:pt x="68920" y="34856"/>
                    <a:pt x="73504" y="47242"/>
                    <a:pt x="68517" y="62867"/>
                  </a:cubicBezTo>
                  <a:cubicBezTo>
                    <a:pt x="63328" y="79117"/>
                    <a:pt x="54058" y="84970"/>
                    <a:pt x="33755" y="82356"/>
                  </a:cubicBezTo>
                  <a:cubicBezTo>
                    <a:pt x="37281" y="76106"/>
                    <a:pt x="40808" y="71447"/>
                    <a:pt x="42773" y="65992"/>
                  </a:cubicBezTo>
                  <a:cubicBezTo>
                    <a:pt x="45091" y="59686"/>
                    <a:pt x="45997" y="52810"/>
                    <a:pt x="47559" y="46163"/>
                  </a:cubicBezTo>
                  <a:cubicBezTo>
                    <a:pt x="42269" y="44970"/>
                    <a:pt x="36979" y="43833"/>
                    <a:pt x="31689" y="42526"/>
                  </a:cubicBezTo>
                  <a:cubicBezTo>
                    <a:pt x="29624" y="42015"/>
                    <a:pt x="27608" y="41219"/>
                    <a:pt x="23729" y="39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978CC141-C9D9-DAA7-8DDB-35E1A62A4A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28774" y="4784866"/>
              <a:ext cx="58340" cy="70805"/>
            </a:xfrm>
            <a:custGeom>
              <a:avLst/>
              <a:gdLst>
                <a:gd name="connsiteX0" fmla="*/ 58341 w 58340"/>
                <a:gd name="connsiteY0" fmla="*/ 5052 h 70805"/>
                <a:gd name="connsiteX1" fmla="*/ 50884 w 58340"/>
                <a:gd name="connsiteY1" fmla="*/ 62780 h 70805"/>
                <a:gd name="connsiteX2" fmla="*/ 27760 w 58340"/>
                <a:gd name="connsiteY2" fmla="*/ 57496 h 70805"/>
                <a:gd name="connsiteX3" fmla="*/ 2217 w 58340"/>
                <a:gd name="connsiteY3" fmla="*/ 69257 h 70805"/>
                <a:gd name="connsiteX4" fmla="*/ 14711 w 58340"/>
                <a:gd name="connsiteY4" fmla="*/ 33916 h 70805"/>
                <a:gd name="connsiteX5" fmla="*/ 0 w 58340"/>
                <a:gd name="connsiteY5" fmla="*/ 10166 h 70805"/>
                <a:gd name="connsiteX6" fmla="*/ 29271 w 58340"/>
                <a:gd name="connsiteY6" fmla="*/ 13916 h 70805"/>
                <a:gd name="connsiteX7" fmla="*/ 58341 w 58340"/>
                <a:gd name="connsiteY7" fmla="*/ 5109 h 7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0" h="70805">
                  <a:moveTo>
                    <a:pt x="58341" y="5052"/>
                  </a:moveTo>
                  <a:cubicBezTo>
                    <a:pt x="48819" y="22552"/>
                    <a:pt x="37684" y="38177"/>
                    <a:pt x="50884" y="62780"/>
                  </a:cubicBezTo>
                  <a:cubicBezTo>
                    <a:pt x="40506" y="60393"/>
                    <a:pt x="34813" y="59087"/>
                    <a:pt x="27760" y="57496"/>
                  </a:cubicBezTo>
                  <a:cubicBezTo>
                    <a:pt x="20303" y="60507"/>
                    <a:pt x="15668" y="75621"/>
                    <a:pt x="2217" y="69257"/>
                  </a:cubicBezTo>
                  <a:cubicBezTo>
                    <a:pt x="-1561" y="54143"/>
                    <a:pt x="12041" y="46473"/>
                    <a:pt x="14711" y="33916"/>
                  </a:cubicBezTo>
                  <a:cubicBezTo>
                    <a:pt x="9925" y="26188"/>
                    <a:pt x="5088" y="18347"/>
                    <a:pt x="0" y="10166"/>
                  </a:cubicBezTo>
                  <a:cubicBezTo>
                    <a:pt x="12898" y="-5460"/>
                    <a:pt x="20001" y="12609"/>
                    <a:pt x="29271" y="13916"/>
                  </a:cubicBezTo>
                  <a:cubicBezTo>
                    <a:pt x="37634" y="9200"/>
                    <a:pt x="42168" y="-8641"/>
                    <a:pt x="58341" y="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9C228AA-F928-9691-2C18-628DC4AEDE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62873" y="2611816"/>
              <a:ext cx="58578" cy="81468"/>
            </a:xfrm>
            <a:custGeom>
              <a:avLst/>
              <a:gdLst>
                <a:gd name="connsiteX0" fmla="*/ 44687 w 58578"/>
                <a:gd name="connsiteY0" fmla="*/ 58997 h 81468"/>
                <a:gd name="connsiteX1" fmla="*/ 55518 w 58578"/>
                <a:gd name="connsiteY1" fmla="*/ 68031 h 81468"/>
                <a:gd name="connsiteX2" fmla="*/ 51438 w 58578"/>
                <a:gd name="connsiteY2" fmla="*/ 74167 h 81468"/>
                <a:gd name="connsiteX3" fmla="*/ 47861 w 58578"/>
                <a:gd name="connsiteY3" fmla="*/ 76838 h 81468"/>
                <a:gd name="connsiteX4" fmla="*/ 19799 w 58578"/>
                <a:gd name="connsiteY4" fmla="*/ 74906 h 81468"/>
                <a:gd name="connsiteX5" fmla="*/ 25895 w 58578"/>
                <a:gd name="connsiteY5" fmla="*/ 46156 h 81468"/>
                <a:gd name="connsiteX6" fmla="*/ 42067 w 58578"/>
                <a:gd name="connsiteY6" fmla="*/ 20928 h 81468"/>
                <a:gd name="connsiteX7" fmla="*/ 0 w 58578"/>
                <a:gd name="connsiteY7" fmla="*/ 21610 h 81468"/>
                <a:gd name="connsiteX8" fmla="*/ 7254 w 58578"/>
                <a:gd name="connsiteY8" fmla="*/ 8144 h 81468"/>
                <a:gd name="connsiteX9" fmla="*/ 31991 w 58578"/>
                <a:gd name="connsiteY9" fmla="*/ 133 h 81468"/>
                <a:gd name="connsiteX10" fmla="*/ 54864 w 58578"/>
                <a:gd name="connsiteY10" fmla="*/ 37122 h 81468"/>
                <a:gd name="connsiteX11" fmla="*/ 44738 w 58578"/>
                <a:gd name="connsiteY11" fmla="*/ 58997 h 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78" h="81468">
                  <a:moveTo>
                    <a:pt x="44687" y="58997"/>
                  </a:moveTo>
                  <a:cubicBezTo>
                    <a:pt x="48616" y="62292"/>
                    <a:pt x="51841" y="64963"/>
                    <a:pt x="55518" y="68031"/>
                  </a:cubicBezTo>
                  <a:cubicBezTo>
                    <a:pt x="53907" y="70474"/>
                    <a:pt x="52849" y="72463"/>
                    <a:pt x="51438" y="74167"/>
                  </a:cubicBezTo>
                  <a:cubicBezTo>
                    <a:pt x="50480" y="75304"/>
                    <a:pt x="49171" y="76440"/>
                    <a:pt x="47861" y="76838"/>
                  </a:cubicBezTo>
                  <a:cubicBezTo>
                    <a:pt x="38238" y="79963"/>
                    <a:pt x="27457" y="86383"/>
                    <a:pt x="19799" y="74906"/>
                  </a:cubicBezTo>
                  <a:cubicBezTo>
                    <a:pt x="12695" y="64281"/>
                    <a:pt x="20757" y="54849"/>
                    <a:pt x="25895" y="46156"/>
                  </a:cubicBezTo>
                  <a:cubicBezTo>
                    <a:pt x="30983" y="37519"/>
                    <a:pt x="36626" y="29394"/>
                    <a:pt x="42067" y="20928"/>
                  </a:cubicBezTo>
                  <a:cubicBezTo>
                    <a:pt x="27004" y="5076"/>
                    <a:pt x="15618" y="28144"/>
                    <a:pt x="0" y="21610"/>
                  </a:cubicBezTo>
                  <a:cubicBezTo>
                    <a:pt x="2771" y="16212"/>
                    <a:pt x="4030" y="9792"/>
                    <a:pt x="7254" y="8144"/>
                  </a:cubicBezTo>
                  <a:cubicBezTo>
                    <a:pt x="15013" y="4167"/>
                    <a:pt x="23578" y="758"/>
                    <a:pt x="31991" y="133"/>
                  </a:cubicBezTo>
                  <a:cubicBezTo>
                    <a:pt x="55469" y="-1572"/>
                    <a:pt x="64285" y="13258"/>
                    <a:pt x="54864" y="37122"/>
                  </a:cubicBezTo>
                  <a:cubicBezTo>
                    <a:pt x="51942" y="44508"/>
                    <a:pt x="48214" y="51497"/>
                    <a:pt x="44738" y="58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559EB2D-47E5-31E7-943C-5AA8670B3E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5220" y="5053178"/>
              <a:ext cx="81272" cy="79525"/>
            </a:xfrm>
            <a:custGeom>
              <a:avLst/>
              <a:gdLst>
                <a:gd name="connsiteX0" fmla="*/ 44083 w 81272"/>
                <a:gd name="connsiteY0" fmla="*/ 79525 h 79525"/>
                <a:gd name="connsiteX1" fmla="*/ 47408 w 81272"/>
                <a:gd name="connsiteY1" fmla="*/ 49185 h 79525"/>
                <a:gd name="connsiteX2" fmla="*/ 64134 w 81272"/>
                <a:gd name="connsiteY2" fmla="*/ 24753 h 79525"/>
                <a:gd name="connsiteX3" fmla="*/ 0 w 81272"/>
                <a:gd name="connsiteY3" fmla="*/ 30775 h 79525"/>
                <a:gd name="connsiteX4" fmla="*/ 8010 w 81272"/>
                <a:gd name="connsiteY4" fmla="*/ 14525 h 79525"/>
                <a:gd name="connsiteX5" fmla="*/ 65947 w 81272"/>
                <a:gd name="connsiteY5" fmla="*/ 3673 h 79525"/>
                <a:gd name="connsiteX6" fmla="*/ 78341 w 81272"/>
                <a:gd name="connsiteY6" fmla="*/ 36741 h 79525"/>
                <a:gd name="connsiteX7" fmla="*/ 44083 w 81272"/>
                <a:gd name="connsiteY7" fmla="*/ 79525 h 7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272" h="79525">
                  <a:moveTo>
                    <a:pt x="44083" y="79525"/>
                  </a:moveTo>
                  <a:cubicBezTo>
                    <a:pt x="33805" y="64810"/>
                    <a:pt x="41765" y="57310"/>
                    <a:pt x="47408" y="49185"/>
                  </a:cubicBezTo>
                  <a:cubicBezTo>
                    <a:pt x="52697" y="41628"/>
                    <a:pt x="57836" y="33957"/>
                    <a:pt x="64134" y="24753"/>
                  </a:cubicBezTo>
                  <a:cubicBezTo>
                    <a:pt x="41362" y="8787"/>
                    <a:pt x="22873" y="28502"/>
                    <a:pt x="0" y="30775"/>
                  </a:cubicBezTo>
                  <a:cubicBezTo>
                    <a:pt x="3627" y="23162"/>
                    <a:pt x="4735" y="17025"/>
                    <a:pt x="8010" y="14525"/>
                  </a:cubicBezTo>
                  <a:cubicBezTo>
                    <a:pt x="25694" y="1173"/>
                    <a:pt x="45140" y="-4225"/>
                    <a:pt x="65947" y="3673"/>
                  </a:cubicBezTo>
                  <a:cubicBezTo>
                    <a:pt x="80457" y="9184"/>
                    <a:pt x="84840" y="21059"/>
                    <a:pt x="78341" y="36741"/>
                  </a:cubicBezTo>
                  <a:cubicBezTo>
                    <a:pt x="71137" y="54185"/>
                    <a:pt x="59096" y="66969"/>
                    <a:pt x="44083" y="79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B4B5903-1F86-C00F-F9DB-C2B40C3EFE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76037" y="5409249"/>
              <a:ext cx="81062" cy="57368"/>
            </a:xfrm>
            <a:custGeom>
              <a:avLst/>
              <a:gdLst>
                <a:gd name="connsiteX0" fmla="*/ 50 w 81062"/>
                <a:gd name="connsiteY0" fmla="*/ 12548 h 57368"/>
                <a:gd name="connsiteX1" fmla="*/ 28868 w 81062"/>
                <a:gd name="connsiteY1" fmla="*/ 6923 h 57368"/>
                <a:gd name="connsiteX2" fmla="*/ 39800 w 81062"/>
                <a:gd name="connsiteY2" fmla="*/ 18911 h 57368"/>
                <a:gd name="connsiteX3" fmla="*/ 50178 w 81062"/>
                <a:gd name="connsiteY3" fmla="*/ 33060 h 57368"/>
                <a:gd name="connsiteX4" fmla="*/ 65847 w 81062"/>
                <a:gd name="connsiteY4" fmla="*/ 6127 h 57368"/>
                <a:gd name="connsiteX5" fmla="*/ 76779 w 81062"/>
                <a:gd name="connsiteY5" fmla="*/ 2264 h 57368"/>
                <a:gd name="connsiteX6" fmla="*/ 80961 w 81062"/>
                <a:gd name="connsiteY6" fmla="*/ 14253 h 57368"/>
                <a:gd name="connsiteX7" fmla="*/ 73656 w 81062"/>
                <a:gd name="connsiteY7" fmla="*/ 39821 h 57368"/>
                <a:gd name="connsiteX8" fmla="*/ 33049 w 81062"/>
                <a:gd name="connsiteY8" fmla="*/ 46526 h 57368"/>
                <a:gd name="connsiteX9" fmla="*/ 18490 w 81062"/>
                <a:gd name="connsiteY9" fmla="*/ 28287 h 57368"/>
                <a:gd name="connsiteX10" fmla="*/ 0 w 81062"/>
                <a:gd name="connsiteY10" fmla="*/ 126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062" h="57368">
                  <a:moveTo>
                    <a:pt x="50" y="12548"/>
                  </a:moveTo>
                  <a:cubicBezTo>
                    <a:pt x="10378" y="-2452"/>
                    <a:pt x="17079" y="-3588"/>
                    <a:pt x="28868" y="6923"/>
                  </a:cubicBezTo>
                  <a:cubicBezTo>
                    <a:pt x="32848" y="10446"/>
                    <a:pt x="36324" y="14707"/>
                    <a:pt x="39800" y="18911"/>
                  </a:cubicBezTo>
                  <a:cubicBezTo>
                    <a:pt x="43125" y="22946"/>
                    <a:pt x="46048" y="27378"/>
                    <a:pt x="50178" y="33060"/>
                  </a:cubicBezTo>
                  <a:cubicBezTo>
                    <a:pt x="56375" y="22037"/>
                    <a:pt x="60406" y="13457"/>
                    <a:pt x="65847" y="6127"/>
                  </a:cubicBezTo>
                  <a:cubicBezTo>
                    <a:pt x="68013" y="3173"/>
                    <a:pt x="74109" y="843"/>
                    <a:pt x="76779" y="2264"/>
                  </a:cubicBezTo>
                  <a:cubicBezTo>
                    <a:pt x="79399" y="3627"/>
                    <a:pt x="81565" y="10446"/>
                    <a:pt x="80961" y="14253"/>
                  </a:cubicBezTo>
                  <a:cubicBezTo>
                    <a:pt x="79550" y="23003"/>
                    <a:pt x="77233" y="31866"/>
                    <a:pt x="73656" y="39821"/>
                  </a:cubicBezTo>
                  <a:cubicBezTo>
                    <a:pt x="64336" y="60503"/>
                    <a:pt x="47609" y="63116"/>
                    <a:pt x="33049" y="46526"/>
                  </a:cubicBezTo>
                  <a:cubicBezTo>
                    <a:pt x="27961" y="40730"/>
                    <a:pt x="23779" y="33798"/>
                    <a:pt x="18490" y="28287"/>
                  </a:cubicBezTo>
                  <a:cubicBezTo>
                    <a:pt x="13300" y="22889"/>
                    <a:pt x="7154" y="18571"/>
                    <a:pt x="0" y="12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A766D4F-9AA5-89A2-AE9D-D9D83C5284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1355" y="3691639"/>
              <a:ext cx="38915" cy="81858"/>
            </a:xfrm>
            <a:custGeom>
              <a:avLst/>
              <a:gdLst>
                <a:gd name="connsiteX0" fmla="*/ 26664 w 38915"/>
                <a:gd name="connsiteY0" fmla="*/ 59749 h 81858"/>
                <a:gd name="connsiteX1" fmla="*/ 37597 w 38915"/>
                <a:gd name="connsiteY1" fmla="*/ 66965 h 81858"/>
                <a:gd name="connsiteX2" fmla="*/ 35078 w 38915"/>
                <a:gd name="connsiteY2" fmla="*/ 73499 h 81858"/>
                <a:gd name="connsiteX3" fmla="*/ 24398 w 38915"/>
                <a:gd name="connsiteY3" fmla="*/ 81397 h 81858"/>
                <a:gd name="connsiteX4" fmla="*/ 2734 w 38915"/>
                <a:gd name="connsiteY4" fmla="*/ 78215 h 81858"/>
                <a:gd name="connsiteX5" fmla="*/ 1877 w 38915"/>
                <a:gd name="connsiteY5" fmla="*/ 53726 h 81858"/>
                <a:gd name="connsiteX6" fmla="*/ 17596 w 38915"/>
                <a:gd name="connsiteY6" fmla="*/ 22931 h 81858"/>
                <a:gd name="connsiteX7" fmla="*/ 366 w 38915"/>
                <a:gd name="connsiteY7" fmla="*/ 18328 h 81858"/>
                <a:gd name="connsiteX8" fmla="*/ 517 w 38915"/>
                <a:gd name="connsiteY8" fmla="*/ 10260 h 81858"/>
                <a:gd name="connsiteX9" fmla="*/ 29687 w 38915"/>
                <a:gd name="connsiteY9" fmla="*/ 3271 h 81858"/>
                <a:gd name="connsiteX10" fmla="*/ 37295 w 38915"/>
                <a:gd name="connsiteY10" fmla="*/ 33613 h 81858"/>
                <a:gd name="connsiteX11" fmla="*/ 32105 w 38915"/>
                <a:gd name="connsiteY11" fmla="*/ 47135 h 81858"/>
                <a:gd name="connsiteX12" fmla="*/ 26664 w 38915"/>
                <a:gd name="connsiteY12" fmla="*/ 59692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5" h="81858">
                  <a:moveTo>
                    <a:pt x="26664" y="59749"/>
                  </a:moveTo>
                  <a:cubicBezTo>
                    <a:pt x="31199" y="62761"/>
                    <a:pt x="34221" y="64692"/>
                    <a:pt x="37597" y="66965"/>
                  </a:cubicBezTo>
                  <a:cubicBezTo>
                    <a:pt x="36690" y="69408"/>
                    <a:pt x="36438" y="72192"/>
                    <a:pt x="35078" y="73499"/>
                  </a:cubicBezTo>
                  <a:cubicBezTo>
                    <a:pt x="31803" y="76624"/>
                    <a:pt x="28126" y="81113"/>
                    <a:pt x="24398" y="81397"/>
                  </a:cubicBezTo>
                  <a:cubicBezTo>
                    <a:pt x="16991" y="81908"/>
                    <a:pt x="6563" y="82931"/>
                    <a:pt x="2734" y="78215"/>
                  </a:cubicBezTo>
                  <a:cubicBezTo>
                    <a:pt x="-1095" y="73499"/>
                    <a:pt x="-440" y="61226"/>
                    <a:pt x="1877" y="53726"/>
                  </a:cubicBezTo>
                  <a:cubicBezTo>
                    <a:pt x="5102" y="43272"/>
                    <a:pt x="11702" y="34067"/>
                    <a:pt x="17596" y="22931"/>
                  </a:cubicBezTo>
                  <a:cubicBezTo>
                    <a:pt x="10694" y="21112"/>
                    <a:pt x="5505" y="19692"/>
                    <a:pt x="366" y="18328"/>
                  </a:cubicBezTo>
                  <a:cubicBezTo>
                    <a:pt x="366" y="14749"/>
                    <a:pt x="-541" y="11453"/>
                    <a:pt x="517" y="10260"/>
                  </a:cubicBezTo>
                  <a:cubicBezTo>
                    <a:pt x="9838" y="-479"/>
                    <a:pt x="20115" y="-2751"/>
                    <a:pt x="29687" y="3271"/>
                  </a:cubicBezTo>
                  <a:cubicBezTo>
                    <a:pt x="38252" y="8669"/>
                    <a:pt x="41023" y="19124"/>
                    <a:pt x="37295" y="33613"/>
                  </a:cubicBezTo>
                  <a:cubicBezTo>
                    <a:pt x="36085" y="38272"/>
                    <a:pt x="33969" y="42703"/>
                    <a:pt x="32105" y="47135"/>
                  </a:cubicBezTo>
                  <a:cubicBezTo>
                    <a:pt x="30594" y="50828"/>
                    <a:pt x="28931" y="54408"/>
                    <a:pt x="26664" y="596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12288B5-1519-2251-4264-012E4D54C2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3687" y="2637462"/>
              <a:ext cx="46372" cy="68320"/>
            </a:xfrm>
            <a:custGeom>
              <a:avLst/>
              <a:gdLst>
                <a:gd name="connsiteX0" fmla="*/ 4809 w 46372"/>
                <a:gd name="connsiteY0" fmla="*/ 6987 h 68320"/>
                <a:gd name="connsiteX1" fmla="*/ 28537 w 46372"/>
                <a:gd name="connsiteY1" fmla="*/ 907 h 68320"/>
                <a:gd name="connsiteX2" fmla="*/ 46372 w 46372"/>
                <a:gd name="connsiteY2" fmla="*/ 12271 h 68320"/>
                <a:gd name="connsiteX3" fmla="*/ 39671 w 46372"/>
                <a:gd name="connsiteY3" fmla="*/ 57214 h 68320"/>
                <a:gd name="connsiteX4" fmla="*/ 5816 w 46372"/>
                <a:gd name="connsiteY4" fmla="*/ 55794 h 68320"/>
                <a:gd name="connsiteX5" fmla="*/ 4859 w 46372"/>
                <a:gd name="connsiteY5" fmla="*/ 6987 h 68320"/>
                <a:gd name="connsiteX6" fmla="*/ 21988 w 46372"/>
                <a:gd name="connsiteY6" fmla="*/ 40566 h 68320"/>
                <a:gd name="connsiteX7" fmla="*/ 26472 w 46372"/>
                <a:gd name="connsiteY7" fmla="*/ 40907 h 68320"/>
                <a:gd name="connsiteX8" fmla="*/ 26472 w 46372"/>
                <a:gd name="connsiteY8" fmla="*/ 23862 h 68320"/>
                <a:gd name="connsiteX9" fmla="*/ 21988 w 46372"/>
                <a:gd name="connsiteY9" fmla="*/ 23975 h 68320"/>
                <a:gd name="connsiteX10" fmla="*/ 21988 w 46372"/>
                <a:gd name="connsiteY10" fmla="*/ 40623 h 6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2" h="68320">
                  <a:moveTo>
                    <a:pt x="4809" y="6987"/>
                  </a:moveTo>
                  <a:cubicBezTo>
                    <a:pt x="14179" y="4600"/>
                    <a:pt x="21434" y="3009"/>
                    <a:pt x="28537" y="907"/>
                  </a:cubicBezTo>
                  <a:cubicBezTo>
                    <a:pt x="37858" y="-1877"/>
                    <a:pt x="46322" y="1703"/>
                    <a:pt x="46372" y="12271"/>
                  </a:cubicBezTo>
                  <a:cubicBezTo>
                    <a:pt x="46372" y="27385"/>
                    <a:pt x="45163" y="43862"/>
                    <a:pt x="39671" y="57214"/>
                  </a:cubicBezTo>
                  <a:cubicBezTo>
                    <a:pt x="33122" y="73180"/>
                    <a:pt x="14784" y="71249"/>
                    <a:pt x="5816" y="55794"/>
                  </a:cubicBezTo>
                  <a:cubicBezTo>
                    <a:pt x="-1640" y="42953"/>
                    <a:pt x="-1892" y="26873"/>
                    <a:pt x="4859" y="6987"/>
                  </a:cubicBezTo>
                  <a:close/>
                  <a:moveTo>
                    <a:pt x="21988" y="40566"/>
                  </a:moveTo>
                  <a:cubicBezTo>
                    <a:pt x="23499" y="40680"/>
                    <a:pt x="24961" y="40794"/>
                    <a:pt x="26472" y="40907"/>
                  </a:cubicBezTo>
                  <a:lnTo>
                    <a:pt x="26472" y="23862"/>
                  </a:lnTo>
                  <a:cubicBezTo>
                    <a:pt x="24961" y="23862"/>
                    <a:pt x="23499" y="23919"/>
                    <a:pt x="21988" y="23975"/>
                  </a:cubicBezTo>
                  <a:lnTo>
                    <a:pt x="21988" y="40623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2D0C4412-70A9-EEB2-4D83-B814FFAC2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1250" y="3972267"/>
              <a:ext cx="69255" cy="56679"/>
            </a:xfrm>
            <a:custGeom>
              <a:avLst/>
              <a:gdLst>
                <a:gd name="connsiteX0" fmla="*/ 41366 w 69255"/>
                <a:gd name="connsiteY0" fmla="*/ 32645 h 56679"/>
                <a:gd name="connsiteX1" fmla="*/ 27461 w 69255"/>
                <a:gd name="connsiteY1" fmla="*/ 51509 h 56679"/>
                <a:gd name="connsiteX2" fmla="*/ 5092 w 69255"/>
                <a:gd name="connsiteY2" fmla="*/ 45486 h 56679"/>
                <a:gd name="connsiteX3" fmla="*/ 4 w 69255"/>
                <a:gd name="connsiteY3" fmla="*/ 11793 h 56679"/>
                <a:gd name="connsiteX4" fmla="*/ 8064 w 69255"/>
                <a:gd name="connsiteY4" fmla="*/ 145 h 56679"/>
                <a:gd name="connsiteX5" fmla="*/ 17637 w 69255"/>
                <a:gd name="connsiteY5" fmla="*/ 7190 h 56679"/>
                <a:gd name="connsiteX6" fmla="*/ 24388 w 69255"/>
                <a:gd name="connsiteY6" fmla="*/ 29122 h 56679"/>
                <a:gd name="connsiteX7" fmla="*/ 32700 w 69255"/>
                <a:gd name="connsiteY7" fmla="*/ 14179 h 56679"/>
                <a:gd name="connsiteX8" fmla="*/ 57538 w 69255"/>
                <a:gd name="connsiteY8" fmla="*/ 17759 h 56679"/>
                <a:gd name="connsiteX9" fmla="*/ 69025 w 69255"/>
                <a:gd name="connsiteY9" fmla="*/ 43838 h 56679"/>
                <a:gd name="connsiteX10" fmla="*/ 65045 w 69255"/>
                <a:gd name="connsiteY10" fmla="*/ 55656 h 56679"/>
                <a:gd name="connsiteX11" fmla="*/ 53709 w 69255"/>
                <a:gd name="connsiteY11" fmla="*/ 52588 h 56679"/>
                <a:gd name="connsiteX12" fmla="*/ 41366 w 69255"/>
                <a:gd name="connsiteY12" fmla="*/ 32645 h 5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255" h="56679">
                  <a:moveTo>
                    <a:pt x="41366" y="32645"/>
                  </a:moveTo>
                  <a:cubicBezTo>
                    <a:pt x="35773" y="40372"/>
                    <a:pt x="32247" y="46736"/>
                    <a:pt x="27461" y="51509"/>
                  </a:cubicBezTo>
                  <a:cubicBezTo>
                    <a:pt x="18795" y="60202"/>
                    <a:pt x="8569" y="57759"/>
                    <a:pt x="5092" y="45486"/>
                  </a:cubicBezTo>
                  <a:cubicBezTo>
                    <a:pt x="2019" y="34690"/>
                    <a:pt x="457" y="23100"/>
                    <a:pt x="4" y="11793"/>
                  </a:cubicBezTo>
                  <a:cubicBezTo>
                    <a:pt x="-148" y="7872"/>
                    <a:pt x="4387" y="2190"/>
                    <a:pt x="8064" y="145"/>
                  </a:cubicBezTo>
                  <a:cubicBezTo>
                    <a:pt x="9928" y="-878"/>
                    <a:pt x="15621" y="3725"/>
                    <a:pt x="17637" y="7190"/>
                  </a:cubicBezTo>
                  <a:cubicBezTo>
                    <a:pt x="20307" y="11736"/>
                    <a:pt x="21012" y="17702"/>
                    <a:pt x="24388" y="29122"/>
                  </a:cubicBezTo>
                  <a:cubicBezTo>
                    <a:pt x="28216" y="22020"/>
                    <a:pt x="29577" y="16793"/>
                    <a:pt x="32700" y="14179"/>
                  </a:cubicBezTo>
                  <a:cubicBezTo>
                    <a:pt x="41517" y="6793"/>
                    <a:pt x="50988" y="7815"/>
                    <a:pt x="57538" y="17759"/>
                  </a:cubicBezTo>
                  <a:cubicBezTo>
                    <a:pt x="62627" y="25429"/>
                    <a:pt x="66254" y="34690"/>
                    <a:pt x="69025" y="43838"/>
                  </a:cubicBezTo>
                  <a:cubicBezTo>
                    <a:pt x="70032" y="47077"/>
                    <a:pt x="67564" y="54350"/>
                    <a:pt x="65045" y="55656"/>
                  </a:cubicBezTo>
                  <a:cubicBezTo>
                    <a:pt x="62123" y="57134"/>
                    <a:pt x="56228" y="55372"/>
                    <a:pt x="53709" y="52588"/>
                  </a:cubicBezTo>
                  <a:cubicBezTo>
                    <a:pt x="49175" y="47588"/>
                    <a:pt x="46203" y="40770"/>
                    <a:pt x="41366" y="326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AB76FE95-2FB8-6D0B-E819-0BFEC92AA6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51703" y="4543159"/>
              <a:ext cx="83484" cy="74143"/>
            </a:xfrm>
            <a:custGeom>
              <a:avLst/>
              <a:gdLst>
                <a:gd name="connsiteX0" fmla="*/ 63479 w 83484"/>
                <a:gd name="connsiteY0" fmla="*/ 17780 h 74143"/>
                <a:gd name="connsiteX1" fmla="*/ 4383 w 83484"/>
                <a:gd name="connsiteY1" fmla="*/ 17553 h 74143"/>
                <a:gd name="connsiteX2" fmla="*/ 0 w 83484"/>
                <a:gd name="connsiteY2" fmla="*/ 11189 h 74143"/>
                <a:gd name="connsiteX3" fmla="*/ 6197 w 83484"/>
                <a:gd name="connsiteY3" fmla="*/ 5052 h 74143"/>
                <a:gd name="connsiteX4" fmla="*/ 64738 w 83484"/>
                <a:gd name="connsiteY4" fmla="*/ 52 h 74143"/>
                <a:gd name="connsiteX5" fmla="*/ 79046 w 83484"/>
                <a:gd name="connsiteY5" fmla="*/ 30280 h 74143"/>
                <a:gd name="connsiteX6" fmla="*/ 44939 w 83484"/>
                <a:gd name="connsiteY6" fmla="*/ 71473 h 74143"/>
                <a:gd name="connsiteX7" fmla="*/ 33754 w 83484"/>
                <a:gd name="connsiteY7" fmla="*/ 74144 h 74143"/>
                <a:gd name="connsiteX8" fmla="*/ 63428 w 83484"/>
                <a:gd name="connsiteY8" fmla="*/ 17837 h 7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84" h="74143">
                  <a:moveTo>
                    <a:pt x="63479" y="17780"/>
                  </a:moveTo>
                  <a:cubicBezTo>
                    <a:pt x="43176" y="17780"/>
                    <a:pt x="23779" y="17893"/>
                    <a:pt x="4383" y="17553"/>
                  </a:cubicBezTo>
                  <a:cubicBezTo>
                    <a:pt x="3124" y="17553"/>
                    <a:pt x="1914" y="14087"/>
                    <a:pt x="0" y="11189"/>
                  </a:cubicBezTo>
                  <a:cubicBezTo>
                    <a:pt x="2267" y="8859"/>
                    <a:pt x="4080" y="5280"/>
                    <a:pt x="6197" y="5052"/>
                  </a:cubicBezTo>
                  <a:cubicBezTo>
                    <a:pt x="25694" y="2893"/>
                    <a:pt x="45292" y="-459"/>
                    <a:pt x="64738" y="52"/>
                  </a:cubicBezTo>
                  <a:cubicBezTo>
                    <a:pt x="81968" y="507"/>
                    <a:pt x="88719" y="14996"/>
                    <a:pt x="79046" y="30280"/>
                  </a:cubicBezTo>
                  <a:cubicBezTo>
                    <a:pt x="69474" y="45451"/>
                    <a:pt x="56778" y="58178"/>
                    <a:pt x="44939" y="71473"/>
                  </a:cubicBezTo>
                  <a:cubicBezTo>
                    <a:pt x="42974" y="73689"/>
                    <a:pt x="38540" y="73121"/>
                    <a:pt x="33754" y="74144"/>
                  </a:cubicBezTo>
                  <a:cubicBezTo>
                    <a:pt x="31537" y="45905"/>
                    <a:pt x="60254" y="39825"/>
                    <a:pt x="63428" y="17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F692FCB0-4EB6-586D-B90B-058A196BBB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53764" y="4667511"/>
              <a:ext cx="54923" cy="82747"/>
            </a:xfrm>
            <a:custGeom>
              <a:avLst/>
              <a:gdLst>
                <a:gd name="connsiteX0" fmla="*/ 34762 w 54923"/>
                <a:gd name="connsiteY0" fmla="*/ 29963 h 82747"/>
                <a:gd name="connsiteX1" fmla="*/ 14509 w 54923"/>
                <a:gd name="connsiteY1" fmla="*/ 53656 h 82747"/>
                <a:gd name="connsiteX2" fmla="*/ 1109 w 54923"/>
                <a:gd name="connsiteY2" fmla="*/ 57520 h 82747"/>
                <a:gd name="connsiteX3" fmla="*/ 957 w 54923"/>
                <a:gd name="connsiteY3" fmla="*/ 42122 h 82747"/>
                <a:gd name="connsiteX4" fmla="*/ 29775 w 54923"/>
                <a:gd name="connsiteY4" fmla="*/ 5588 h 82747"/>
                <a:gd name="connsiteX5" fmla="*/ 54259 w 54923"/>
                <a:gd name="connsiteY5" fmla="*/ 17179 h 82747"/>
                <a:gd name="connsiteX6" fmla="*/ 53957 w 54923"/>
                <a:gd name="connsiteY6" fmla="*/ 71157 h 82747"/>
                <a:gd name="connsiteX7" fmla="*/ 45342 w 54923"/>
                <a:gd name="connsiteY7" fmla="*/ 82747 h 82747"/>
                <a:gd name="connsiteX8" fmla="*/ 36677 w 54923"/>
                <a:gd name="connsiteY8" fmla="*/ 70702 h 82747"/>
                <a:gd name="connsiteX9" fmla="*/ 34712 w 54923"/>
                <a:gd name="connsiteY9" fmla="*/ 29963 h 8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23" h="82747">
                  <a:moveTo>
                    <a:pt x="34762" y="29963"/>
                  </a:moveTo>
                  <a:cubicBezTo>
                    <a:pt x="26198" y="40247"/>
                    <a:pt x="21009" y="47861"/>
                    <a:pt x="14509" y="53656"/>
                  </a:cubicBezTo>
                  <a:cubicBezTo>
                    <a:pt x="11235" y="56611"/>
                    <a:pt x="5642" y="56327"/>
                    <a:pt x="1109" y="57520"/>
                  </a:cubicBezTo>
                  <a:cubicBezTo>
                    <a:pt x="957" y="52293"/>
                    <a:pt x="-1209" y="45304"/>
                    <a:pt x="957" y="42122"/>
                  </a:cubicBezTo>
                  <a:cubicBezTo>
                    <a:pt x="9774" y="29224"/>
                    <a:pt x="18993" y="16327"/>
                    <a:pt x="29775" y="5588"/>
                  </a:cubicBezTo>
                  <a:cubicBezTo>
                    <a:pt x="40858" y="-5435"/>
                    <a:pt x="53202" y="588"/>
                    <a:pt x="54259" y="17179"/>
                  </a:cubicBezTo>
                  <a:cubicBezTo>
                    <a:pt x="55368" y="35077"/>
                    <a:pt x="54965" y="53202"/>
                    <a:pt x="53957" y="71157"/>
                  </a:cubicBezTo>
                  <a:cubicBezTo>
                    <a:pt x="53756" y="75191"/>
                    <a:pt x="48365" y="78884"/>
                    <a:pt x="45342" y="82747"/>
                  </a:cubicBezTo>
                  <a:cubicBezTo>
                    <a:pt x="42319" y="78770"/>
                    <a:pt x="37281" y="75134"/>
                    <a:pt x="36677" y="70702"/>
                  </a:cubicBezTo>
                  <a:cubicBezTo>
                    <a:pt x="35065" y="58997"/>
                    <a:pt x="35367" y="46952"/>
                    <a:pt x="34712" y="29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ECD6E0A4-241C-5D4F-9D79-2BF49BFB1F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73019" y="6262693"/>
              <a:ext cx="57478" cy="65189"/>
            </a:xfrm>
            <a:custGeom>
              <a:avLst/>
              <a:gdLst>
                <a:gd name="connsiteX0" fmla="*/ 12237 w 57478"/>
                <a:gd name="connsiteY0" fmla="*/ 37917 h 65189"/>
                <a:gd name="connsiteX1" fmla="*/ 448 w 57478"/>
                <a:gd name="connsiteY1" fmla="*/ 13940 h 65189"/>
                <a:gd name="connsiteX2" fmla="*/ 3068 w 57478"/>
                <a:gd name="connsiteY2" fmla="*/ 1156 h 65189"/>
                <a:gd name="connsiteX3" fmla="*/ 14705 w 57478"/>
                <a:gd name="connsiteY3" fmla="*/ 2292 h 65189"/>
                <a:gd name="connsiteX4" fmla="*/ 26344 w 57478"/>
                <a:gd name="connsiteY4" fmla="*/ 16496 h 65189"/>
                <a:gd name="connsiteX5" fmla="*/ 57478 w 57478"/>
                <a:gd name="connsiteY5" fmla="*/ 5587 h 65189"/>
                <a:gd name="connsiteX6" fmla="*/ 42868 w 57478"/>
                <a:gd name="connsiteY6" fmla="*/ 34337 h 65189"/>
                <a:gd name="connsiteX7" fmla="*/ 53196 w 57478"/>
                <a:gd name="connsiteY7" fmla="*/ 60758 h 65189"/>
                <a:gd name="connsiteX8" fmla="*/ 50274 w 57478"/>
                <a:gd name="connsiteY8" fmla="*/ 65190 h 65189"/>
                <a:gd name="connsiteX9" fmla="*/ 27603 w 57478"/>
                <a:gd name="connsiteY9" fmla="*/ 55872 h 65189"/>
                <a:gd name="connsiteX10" fmla="*/ 10625 w 57478"/>
                <a:gd name="connsiteY10" fmla="*/ 62917 h 65189"/>
                <a:gd name="connsiteX11" fmla="*/ 12186 w 57478"/>
                <a:gd name="connsiteY11" fmla="*/ 37917 h 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78" h="65189">
                  <a:moveTo>
                    <a:pt x="12237" y="37917"/>
                  </a:moveTo>
                  <a:cubicBezTo>
                    <a:pt x="8005" y="29621"/>
                    <a:pt x="3319" y="22178"/>
                    <a:pt x="448" y="13940"/>
                  </a:cubicBezTo>
                  <a:cubicBezTo>
                    <a:pt x="-761" y="10360"/>
                    <a:pt x="599" y="3144"/>
                    <a:pt x="3068" y="1156"/>
                  </a:cubicBezTo>
                  <a:cubicBezTo>
                    <a:pt x="5536" y="-890"/>
                    <a:pt x="11784" y="-38"/>
                    <a:pt x="14705" y="2292"/>
                  </a:cubicBezTo>
                  <a:cubicBezTo>
                    <a:pt x="19290" y="5871"/>
                    <a:pt x="22565" y="11667"/>
                    <a:pt x="26344" y="16496"/>
                  </a:cubicBezTo>
                  <a:cubicBezTo>
                    <a:pt x="37578" y="5758"/>
                    <a:pt x="47956" y="2121"/>
                    <a:pt x="57478" y="5587"/>
                  </a:cubicBezTo>
                  <a:cubicBezTo>
                    <a:pt x="52390" y="15587"/>
                    <a:pt x="47553" y="25190"/>
                    <a:pt x="42868" y="34337"/>
                  </a:cubicBezTo>
                  <a:cubicBezTo>
                    <a:pt x="46496" y="43599"/>
                    <a:pt x="49871" y="52179"/>
                    <a:pt x="53196" y="60758"/>
                  </a:cubicBezTo>
                  <a:cubicBezTo>
                    <a:pt x="52238" y="62236"/>
                    <a:pt x="51231" y="63712"/>
                    <a:pt x="50274" y="65190"/>
                  </a:cubicBezTo>
                  <a:cubicBezTo>
                    <a:pt x="42768" y="62122"/>
                    <a:pt x="35260" y="59053"/>
                    <a:pt x="27603" y="55872"/>
                  </a:cubicBezTo>
                  <a:cubicBezTo>
                    <a:pt x="22010" y="58201"/>
                    <a:pt x="16066" y="60644"/>
                    <a:pt x="10625" y="62917"/>
                  </a:cubicBezTo>
                  <a:cubicBezTo>
                    <a:pt x="1103" y="52405"/>
                    <a:pt x="12489" y="45644"/>
                    <a:pt x="12186" y="379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4CF15BF-7D6C-AD29-13F7-437439B9DE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94724" y="3557295"/>
              <a:ext cx="70280" cy="73239"/>
            </a:xfrm>
            <a:custGeom>
              <a:avLst/>
              <a:gdLst>
                <a:gd name="connsiteX0" fmla="*/ 47811 w 70280"/>
                <a:gd name="connsiteY0" fmla="*/ 73183 h 73239"/>
                <a:gd name="connsiteX1" fmla="*/ 32545 w 70280"/>
                <a:gd name="connsiteY1" fmla="*/ 47615 h 73239"/>
                <a:gd name="connsiteX2" fmla="*/ 0 w 70280"/>
                <a:gd name="connsiteY2" fmla="*/ 50456 h 73239"/>
                <a:gd name="connsiteX3" fmla="*/ 36475 w 70280"/>
                <a:gd name="connsiteY3" fmla="*/ 23240 h 73239"/>
                <a:gd name="connsiteX4" fmla="*/ 39347 w 70280"/>
                <a:gd name="connsiteY4" fmla="*/ 16876 h 73239"/>
                <a:gd name="connsiteX5" fmla="*/ 52899 w 70280"/>
                <a:gd name="connsiteY5" fmla="*/ 1 h 73239"/>
                <a:gd name="connsiteX6" fmla="*/ 63680 w 70280"/>
                <a:gd name="connsiteY6" fmla="*/ 17728 h 73239"/>
                <a:gd name="connsiteX7" fmla="*/ 70280 w 70280"/>
                <a:gd name="connsiteY7" fmla="*/ 28808 h 73239"/>
                <a:gd name="connsiteX8" fmla="*/ 47760 w 70280"/>
                <a:gd name="connsiteY8" fmla="*/ 73240 h 7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80" h="73239">
                  <a:moveTo>
                    <a:pt x="47811" y="73183"/>
                  </a:moveTo>
                  <a:cubicBezTo>
                    <a:pt x="41966" y="63353"/>
                    <a:pt x="37735" y="56308"/>
                    <a:pt x="32545" y="47615"/>
                  </a:cubicBezTo>
                  <a:cubicBezTo>
                    <a:pt x="22722" y="48467"/>
                    <a:pt x="11487" y="49433"/>
                    <a:pt x="0" y="50456"/>
                  </a:cubicBezTo>
                  <a:cubicBezTo>
                    <a:pt x="453" y="37200"/>
                    <a:pt x="12595" y="28126"/>
                    <a:pt x="36475" y="23240"/>
                  </a:cubicBezTo>
                  <a:cubicBezTo>
                    <a:pt x="37382" y="21194"/>
                    <a:pt x="38540" y="19092"/>
                    <a:pt x="39347" y="16876"/>
                  </a:cubicBezTo>
                  <a:cubicBezTo>
                    <a:pt x="42067" y="9376"/>
                    <a:pt x="43377" y="-113"/>
                    <a:pt x="52899" y="1"/>
                  </a:cubicBezTo>
                  <a:cubicBezTo>
                    <a:pt x="63278" y="171"/>
                    <a:pt x="62420" y="9376"/>
                    <a:pt x="63680" y="17728"/>
                  </a:cubicBezTo>
                  <a:cubicBezTo>
                    <a:pt x="64386" y="22444"/>
                    <a:pt x="68819" y="26478"/>
                    <a:pt x="70280" y="28808"/>
                  </a:cubicBezTo>
                  <a:cubicBezTo>
                    <a:pt x="63026" y="43126"/>
                    <a:pt x="56325" y="56365"/>
                    <a:pt x="47760" y="73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403B7CDF-042C-1D9F-6626-E86E8E77CF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04613" y="1300905"/>
              <a:ext cx="56879" cy="72020"/>
            </a:xfrm>
            <a:custGeom>
              <a:avLst/>
              <a:gdLst>
                <a:gd name="connsiteX0" fmla="*/ 38137 w 56879"/>
                <a:gd name="connsiteY0" fmla="*/ 51547 h 72020"/>
                <a:gd name="connsiteX1" fmla="*/ 56879 w 56879"/>
                <a:gd name="connsiteY1" fmla="*/ 63138 h 72020"/>
                <a:gd name="connsiteX2" fmla="*/ 17734 w 56879"/>
                <a:gd name="connsiteY2" fmla="*/ 70638 h 72020"/>
                <a:gd name="connsiteX3" fmla="*/ 11839 w 56879"/>
                <a:gd name="connsiteY3" fmla="*/ 49956 h 72020"/>
                <a:gd name="connsiteX4" fmla="*/ 31135 w 56879"/>
                <a:gd name="connsiteY4" fmla="*/ 24104 h 72020"/>
                <a:gd name="connsiteX5" fmla="*/ 28616 w 56879"/>
                <a:gd name="connsiteY5" fmla="*/ 19558 h 72020"/>
                <a:gd name="connsiteX6" fmla="*/ 0 w 56879"/>
                <a:gd name="connsiteY6" fmla="*/ 34274 h 72020"/>
                <a:gd name="connsiteX7" fmla="*/ 3274 w 56879"/>
                <a:gd name="connsiteY7" fmla="*/ 16320 h 72020"/>
                <a:gd name="connsiteX8" fmla="*/ 33855 w 56879"/>
                <a:gd name="connsiteY8" fmla="*/ 13 h 72020"/>
                <a:gd name="connsiteX9" fmla="*/ 50481 w 56879"/>
                <a:gd name="connsiteY9" fmla="*/ 26263 h 72020"/>
                <a:gd name="connsiteX10" fmla="*/ 38088 w 56879"/>
                <a:gd name="connsiteY10" fmla="*/ 51490 h 7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879" h="72020">
                  <a:moveTo>
                    <a:pt x="38137" y="51547"/>
                  </a:moveTo>
                  <a:cubicBezTo>
                    <a:pt x="44737" y="55638"/>
                    <a:pt x="50027" y="58933"/>
                    <a:pt x="56879" y="63138"/>
                  </a:cubicBezTo>
                  <a:cubicBezTo>
                    <a:pt x="43578" y="74445"/>
                    <a:pt x="30329" y="72399"/>
                    <a:pt x="17734" y="70638"/>
                  </a:cubicBezTo>
                  <a:cubicBezTo>
                    <a:pt x="8363" y="69331"/>
                    <a:pt x="5743" y="59558"/>
                    <a:pt x="11839" y="49956"/>
                  </a:cubicBezTo>
                  <a:cubicBezTo>
                    <a:pt x="17633" y="40808"/>
                    <a:pt x="24635" y="32683"/>
                    <a:pt x="31135" y="24104"/>
                  </a:cubicBezTo>
                  <a:cubicBezTo>
                    <a:pt x="30279" y="22570"/>
                    <a:pt x="29472" y="21092"/>
                    <a:pt x="28616" y="19558"/>
                  </a:cubicBezTo>
                  <a:cubicBezTo>
                    <a:pt x="20354" y="23820"/>
                    <a:pt x="12091" y="28081"/>
                    <a:pt x="0" y="34274"/>
                  </a:cubicBezTo>
                  <a:cubicBezTo>
                    <a:pt x="1461" y="25638"/>
                    <a:pt x="957" y="19729"/>
                    <a:pt x="3274" y="16320"/>
                  </a:cubicBezTo>
                  <a:cubicBezTo>
                    <a:pt x="10781" y="5297"/>
                    <a:pt x="21864" y="410"/>
                    <a:pt x="33855" y="13"/>
                  </a:cubicBezTo>
                  <a:cubicBezTo>
                    <a:pt x="48012" y="-442"/>
                    <a:pt x="55519" y="11433"/>
                    <a:pt x="50481" y="26263"/>
                  </a:cubicBezTo>
                  <a:cubicBezTo>
                    <a:pt x="47659" y="34558"/>
                    <a:pt x="42874" y="41945"/>
                    <a:pt x="38088" y="51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E5746D2-E030-FDF7-3F59-73E956DA26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7040" y="3891559"/>
              <a:ext cx="61538" cy="83637"/>
            </a:xfrm>
            <a:custGeom>
              <a:avLst/>
              <a:gdLst>
                <a:gd name="connsiteX0" fmla="*/ 15894 w 61538"/>
                <a:gd name="connsiteY0" fmla="*/ 83637 h 83637"/>
                <a:gd name="connsiteX1" fmla="*/ 20227 w 61538"/>
                <a:gd name="connsiteY1" fmla="*/ 51819 h 83637"/>
                <a:gd name="connsiteX2" fmla="*/ 1787 w 61538"/>
                <a:gd name="connsiteY2" fmla="*/ 0 h 83637"/>
                <a:gd name="connsiteX3" fmla="*/ 31965 w 61538"/>
                <a:gd name="connsiteY3" fmla="*/ 26875 h 83637"/>
                <a:gd name="connsiteX4" fmla="*/ 61538 w 61538"/>
                <a:gd name="connsiteY4" fmla="*/ 12614 h 83637"/>
                <a:gd name="connsiteX5" fmla="*/ 44460 w 61538"/>
                <a:gd name="connsiteY5" fmla="*/ 62216 h 83637"/>
                <a:gd name="connsiteX6" fmla="*/ 15894 w 61538"/>
                <a:gd name="connsiteY6" fmla="*/ 83637 h 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83637">
                  <a:moveTo>
                    <a:pt x="15894" y="83637"/>
                  </a:moveTo>
                  <a:cubicBezTo>
                    <a:pt x="10504" y="70285"/>
                    <a:pt x="19823" y="61875"/>
                    <a:pt x="20227" y="51819"/>
                  </a:cubicBezTo>
                  <a:cubicBezTo>
                    <a:pt x="16095" y="35512"/>
                    <a:pt x="-6425" y="28125"/>
                    <a:pt x="1787" y="0"/>
                  </a:cubicBezTo>
                  <a:cubicBezTo>
                    <a:pt x="13375" y="10341"/>
                    <a:pt x="22090" y="18069"/>
                    <a:pt x="31965" y="26875"/>
                  </a:cubicBezTo>
                  <a:cubicBezTo>
                    <a:pt x="41487" y="24716"/>
                    <a:pt x="44359" y="-1420"/>
                    <a:pt x="61538" y="12614"/>
                  </a:cubicBezTo>
                  <a:cubicBezTo>
                    <a:pt x="55846" y="29205"/>
                    <a:pt x="50354" y="45001"/>
                    <a:pt x="44460" y="62216"/>
                  </a:cubicBezTo>
                  <a:cubicBezTo>
                    <a:pt x="36499" y="68182"/>
                    <a:pt x="26524" y="75682"/>
                    <a:pt x="15894" y="83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CA1E102-CF28-8496-BDF8-C5A7016035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51342" y="5067063"/>
              <a:ext cx="19153" cy="126777"/>
            </a:xfrm>
            <a:custGeom>
              <a:avLst/>
              <a:gdLst>
                <a:gd name="connsiteX0" fmla="*/ 6045 w 19153"/>
                <a:gd name="connsiteY0" fmla="*/ 126607 h 126777"/>
                <a:gd name="connsiteX1" fmla="*/ 1713 w 19153"/>
                <a:gd name="connsiteY1" fmla="*/ 109050 h 126777"/>
                <a:gd name="connsiteX2" fmla="*/ 0 w 19153"/>
                <a:gd name="connsiteY2" fmla="*/ 18311 h 126777"/>
                <a:gd name="connsiteX3" fmla="*/ 1411 w 19153"/>
                <a:gd name="connsiteY3" fmla="*/ 8766 h 126777"/>
                <a:gd name="connsiteX4" fmla="*/ 9724 w 19153"/>
                <a:gd name="connsiteY4" fmla="*/ 15 h 126777"/>
                <a:gd name="connsiteX5" fmla="*/ 18540 w 19153"/>
                <a:gd name="connsiteY5" fmla="*/ 9220 h 126777"/>
                <a:gd name="connsiteX6" fmla="*/ 19094 w 19153"/>
                <a:gd name="connsiteY6" fmla="*/ 13993 h 126777"/>
                <a:gd name="connsiteX7" fmla="*/ 17985 w 19153"/>
                <a:gd name="connsiteY7" fmla="*/ 107232 h 126777"/>
                <a:gd name="connsiteX8" fmla="*/ 12847 w 19153"/>
                <a:gd name="connsiteY8" fmla="*/ 126777 h 126777"/>
                <a:gd name="connsiteX9" fmla="*/ 6096 w 19153"/>
                <a:gd name="connsiteY9" fmla="*/ 126607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3" h="126777">
                  <a:moveTo>
                    <a:pt x="6045" y="126607"/>
                  </a:moveTo>
                  <a:cubicBezTo>
                    <a:pt x="4534" y="120755"/>
                    <a:pt x="1914" y="114959"/>
                    <a:pt x="1713" y="109050"/>
                  </a:cubicBezTo>
                  <a:cubicBezTo>
                    <a:pt x="756" y="78823"/>
                    <a:pt x="403" y="48539"/>
                    <a:pt x="0" y="18311"/>
                  </a:cubicBezTo>
                  <a:cubicBezTo>
                    <a:pt x="0" y="15072"/>
                    <a:pt x="0" y="11266"/>
                    <a:pt x="1411" y="8766"/>
                  </a:cubicBezTo>
                  <a:cubicBezTo>
                    <a:pt x="3526" y="5129"/>
                    <a:pt x="7254" y="-326"/>
                    <a:pt x="9724" y="15"/>
                  </a:cubicBezTo>
                  <a:cubicBezTo>
                    <a:pt x="12998" y="527"/>
                    <a:pt x="15870" y="5697"/>
                    <a:pt x="18540" y="9220"/>
                  </a:cubicBezTo>
                  <a:cubicBezTo>
                    <a:pt x="19346" y="10243"/>
                    <a:pt x="19145" y="12402"/>
                    <a:pt x="19094" y="13993"/>
                  </a:cubicBezTo>
                  <a:cubicBezTo>
                    <a:pt x="18842" y="45072"/>
                    <a:pt x="18792" y="76209"/>
                    <a:pt x="17985" y="107232"/>
                  </a:cubicBezTo>
                  <a:cubicBezTo>
                    <a:pt x="17784" y="113823"/>
                    <a:pt x="14610" y="120244"/>
                    <a:pt x="12847" y="126777"/>
                  </a:cubicBezTo>
                  <a:cubicBezTo>
                    <a:pt x="10580" y="126777"/>
                    <a:pt x="8313" y="126664"/>
                    <a:pt x="6096" y="1266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D4559674-4C8D-420A-AB4C-09AEDF7F14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7931" y="6612033"/>
              <a:ext cx="62942" cy="56474"/>
            </a:xfrm>
            <a:custGeom>
              <a:avLst/>
              <a:gdLst>
                <a:gd name="connsiteX0" fmla="*/ 22692 w 62942"/>
                <a:gd name="connsiteY0" fmla="*/ 16534 h 56474"/>
                <a:gd name="connsiteX1" fmla="*/ 55036 w 62942"/>
                <a:gd name="connsiteY1" fmla="*/ 4034 h 56474"/>
                <a:gd name="connsiteX2" fmla="*/ 59620 w 62942"/>
                <a:gd name="connsiteY2" fmla="*/ 40113 h 56474"/>
                <a:gd name="connsiteX3" fmla="*/ 50199 w 62942"/>
                <a:gd name="connsiteY3" fmla="*/ 36023 h 56474"/>
                <a:gd name="connsiteX4" fmla="*/ 41685 w 62942"/>
                <a:gd name="connsiteY4" fmla="*/ 27386 h 56474"/>
                <a:gd name="connsiteX5" fmla="*/ 31962 w 62942"/>
                <a:gd name="connsiteY5" fmla="*/ 45057 h 56474"/>
                <a:gd name="connsiteX6" fmla="*/ 14177 w 62942"/>
                <a:gd name="connsiteY6" fmla="*/ 55340 h 56474"/>
                <a:gd name="connsiteX7" fmla="*/ 2993 w 62942"/>
                <a:gd name="connsiteY7" fmla="*/ 38864 h 56474"/>
                <a:gd name="connsiteX8" fmla="*/ 525 w 62942"/>
                <a:gd name="connsiteY8" fmla="*/ 24431 h 56474"/>
                <a:gd name="connsiteX9" fmla="*/ 7125 w 62942"/>
                <a:gd name="connsiteY9" fmla="*/ 4034 h 56474"/>
                <a:gd name="connsiteX10" fmla="*/ 22692 w 62942"/>
                <a:gd name="connsiteY10" fmla="*/ 16534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942" h="56474">
                  <a:moveTo>
                    <a:pt x="22692" y="16534"/>
                  </a:moveTo>
                  <a:cubicBezTo>
                    <a:pt x="37655" y="-626"/>
                    <a:pt x="45514" y="-3750"/>
                    <a:pt x="55036" y="4034"/>
                  </a:cubicBezTo>
                  <a:cubicBezTo>
                    <a:pt x="63550" y="10965"/>
                    <a:pt x="65364" y="23352"/>
                    <a:pt x="59620" y="40113"/>
                  </a:cubicBezTo>
                  <a:cubicBezTo>
                    <a:pt x="56446" y="38807"/>
                    <a:pt x="53021" y="37954"/>
                    <a:pt x="50199" y="36023"/>
                  </a:cubicBezTo>
                  <a:cubicBezTo>
                    <a:pt x="47277" y="33977"/>
                    <a:pt x="44960" y="30795"/>
                    <a:pt x="41685" y="27386"/>
                  </a:cubicBezTo>
                  <a:cubicBezTo>
                    <a:pt x="38058" y="33977"/>
                    <a:pt x="35035" y="39489"/>
                    <a:pt x="31962" y="45057"/>
                  </a:cubicBezTo>
                  <a:cubicBezTo>
                    <a:pt x="27780" y="52556"/>
                    <a:pt x="21785" y="59204"/>
                    <a:pt x="14177" y="55340"/>
                  </a:cubicBezTo>
                  <a:cubicBezTo>
                    <a:pt x="9190" y="52784"/>
                    <a:pt x="5865" y="45000"/>
                    <a:pt x="2993" y="38864"/>
                  </a:cubicBezTo>
                  <a:cubicBezTo>
                    <a:pt x="1028" y="34715"/>
                    <a:pt x="625" y="29318"/>
                    <a:pt x="525" y="24431"/>
                  </a:cubicBezTo>
                  <a:cubicBezTo>
                    <a:pt x="323" y="16647"/>
                    <a:pt x="-2448" y="5795"/>
                    <a:pt x="7125" y="4034"/>
                  </a:cubicBezTo>
                  <a:cubicBezTo>
                    <a:pt x="11205" y="3295"/>
                    <a:pt x="16596" y="11363"/>
                    <a:pt x="22692" y="1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7CDE268-3CA8-EEE0-A8A1-CDFF4E569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6926" y="3108100"/>
              <a:ext cx="79432" cy="64761"/>
            </a:xfrm>
            <a:custGeom>
              <a:avLst/>
              <a:gdLst>
                <a:gd name="connsiteX0" fmla="*/ 0 w 79432"/>
                <a:gd name="connsiteY0" fmla="*/ 4420 h 64761"/>
                <a:gd name="connsiteX1" fmla="*/ 21512 w 79432"/>
                <a:gd name="connsiteY1" fmla="*/ 6068 h 64761"/>
                <a:gd name="connsiteX2" fmla="*/ 45947 w 79432"/>
                <a:gd name="connsiteY2" fmla="*/ 30330 h 64761"/>
                <a:gd name="connsiteX3" fmla="*/ 58945 w 79432"/>
                <a:gd name="connsiteY3" fmla="*/ 10557 h 64761"/>
                <a:gd name="connsiteX4" fmla="*/ 74663 w 79432"/>
                <a:gd name="connsiteY4" fmla="*/ 1693 h 64761"/>
                <a:gd name="connsiteX5" fmla="*/ 75268 w 79432"/>
                <a:gd name="connsiteY5" fmla="*/ 20670 h 64761"/>
                <a:gd name="connsiteX6" fmla="*/ 58894 w 79432"/>
                <a:gd name="connsiteY6" fmla="*/ 60841 h 64761"/>
                <a:gd name="connsiteX7" fmla="*/ 45342 w 79432"/>
                <a:gd name="connsiteY7" fmla="*/ 64762 h 64761"/>
                <a:gd name="connsiteX8" fmla="*/ 14207 w 79432"/>
                <a:gd name="connsiteY8" fmla="*/ 27886 h 64761"/>
                <a:gd name="connsiteX9" fmla="*/ 705 w 79432"/>
                <a:gd name="connsiteY9" fmla="*/ 3625 h 64761"/>
                <a:gd name="connsiteX10" fmla="*/ 0 w 79432"/>
                <a:gd name="connsiteY10" fmla="*/ 4477 h 6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432" h="64761">
                  <a:moveTo>
                    <a:pt x="0" y="4420"/>
                  </a:moveTo>
                  <a:cubicBezTo>
                    <a:pt x="7658" y="-2795"/>
                    <a:pt x="14761" y="-409"/>
                    <a:pt x="21512" y="6068"/>
                  </a:cubicBezTo>
                  <a:cubicBezTo>
                    <a:pt x="29170" y="13511"/>
                    <a:pt x="36727" y="21125"/>
                    <a:pt x="45947" y="30330"/>
                  </a:cubicBezTo>
                  <a:cubicBezTo>
                    <a:pt x="50682" y="23114"/>
                    <a:pt x="54864" y="16864"/>
                    <a:pt x="58945" y="10557"/>
                  </a:cubicBezTo>
                  <a:cubicBezTo>
                    <a:pt x="62874" y="4477"/>
                    <a:pt x="67106" y="-2682"/>
                    <a:pt x="74663" y="1693"/>
                  </a:cubicBezTo>
                  <a:cubicBezTo>
                    <a:pt x="83530" y="6807"/>
                    <a:pt x="77787" y="14307"/>
                    <a:pt x="75268" y="20670"/>
                  </a:cubicBezTo>
                  <a:cubicBezTo>
                    <a:pt x="70280" y="33227"/>
                    <a:pt x="65091" y="45671"/>
                    <a:pt x="58894" y="60841"/>
                  </a:cubicBezTo>
                  <a:cubicBezTo>
                    <a:pt x="55368" y="61864"/>
                    <a:pt x="49272" y="63625"/>
                    <a:pt x="45342" y="64762"/>
                  </a:cubicBezTo>
                  <a:cubicBezTo>
                    <a:pt x="33906" y="51352"/>
                    <a:pt x="23477" y="40159"/>
                    <a:pt x="14207" y="27886"/>
                  </a:cubicBezTo>
                  <a:cubicBezTo>
                    <a:pt x="8766" y="20670"/>
                    <a:pt x="5139" y="11750"/>
                    <a:pt x="705" y="3625"/>
                  </a:cubicBezTo>
                  <a:lnTo>
                    <a:pt x="0" y="447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FB8651C-A5AF-66F5-6153-58E802C4C7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45064" y="1029722"/>
              <a:ext cx="68421" cy="68007"/>
            </a:xfrm>
            <a:custGeom>
              <a:avLst/>
              <a:gdLst>
                <a:gd name="connsiteX0" fmla="*/ 21817 w 68421"/>
                <a:gd name="connsiteY0" fmla="*/ 42273 h 68007"/>
                <a:gd name="connsiteX1" fmla="*/ 32801 w 68421"/>
                <a:gd name="connsiteY1" fmla="*/ 32955 h 68007"/>
                <a:gd name="connsiteX2" fmla="*/ 68318 w 68421"/>
                <a:gd name="connsiteY2" fmla="*/ 50739 h 68007"/>
                <a:gd name="connsiteX3" fmla="*/ 65749 w 68421"/>
                <a:gd name="connsiteY3" fmla="*/ 64375 h 68007"/>
                <a:gd name="connsiteX4" fmla="*/ 52448 w 68421"/>
                <a:gd name="connsiteY4" fmla="*/ 60341 h 68007"/>
                <a:gd name="connsiteX5" fmla="*/ 44438 w 68421"/>
                <a:gd name="connsiteY5" fmla="*/ 47955 h 68007"/>
                <a:gd name="connsiteX6" fmla="*/ 27611 w 68421"/>
                <a:gd name="connsiteY6" fmla="*/ 64489 h 68007"/>
                <a:gd name="connsiteX7" fmla="*/ 5343 w 68421"/>
                <a:gd name="connsiteY7" fmla="*/ 55455 h 68007"/>
                <a:gd name="connsiteX8" fmla="*/ 3 w 68421"/>
                <a:gd name="connsiteY8" fmla="*/ 11875 h 68007"/>
                <a:gd name="connsiteX9" fmla="*/ 8467 w 68421"/>
                <a:gd name="connsiteY9" fmla="*/ 0 h 68007"/>
                <a:gd name="connsiteX10" fmla="*/ 17837 w 68421"/>
                <a:gd name="connsiteY10" fmla="*/ 11307 h 68007"/>
                <a:gd name="connsiteX11" fmla="*/ 21817 w 68421"/>
                <a:gd name="connsiteY11" fmla="*/ 42273 h 6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421" h="68007">
                  <a:moveTo>
                    <a:pt x="21817" y="42273"/>
                  </a:moveTo>
                  <a:cubicBezTo>
                    <a:pt x="27359" y="37557"/>
                    <a:pt x="29929" y="35057"/>
                    <a:pt x="32801" y="32955"/>
                  </a:cubicBezTo>
                  <a:cubicBezTo>
                    <a:pt x="48469" y="21591"/>
                    <a:pt x="65245" y="29773"/>
                    <a:pt x="68318" y="50739"/>
                  </a:cubicBezTo>
                  <a:cubicBezTo>
                    <a:pt x="68923" y="55000"/>
                    <a:pt x="66706" y="59830"/>
                    <a:pt x="65749" y="64375"/>
                  </a:cubicBezTo>
                  <a:cubicBezTo>
                    <a:pt x="61265" y="63125"/>
                    <a:pt x="56127" y="63012"/>
                    <a:pt x="52448" y="60341"/>
                  </a:cubicBezTo>
                  <a:cubicBezTo>
                    <a:pt x="49124" y="57955"/>
                    <a:pt x="47360" y="52728"/>
                    <a:pt x="44438" y="47955"/>
                  </a:cubicBezTo>
                  <a:cubicBezTo>
                    <a:pt x="38443" y="53978"/>
                    <a:pt x="33556" y="60171"/>
                    <a:pt x="27611" y="64489"/>
                  </a:cubicBezTo>
                  <a:cubicBezTo>
                    <a:pt x="17988" y="71421"/>
                    <a:pt x="8215" y="67955"/>
                    <a:pt x="5343" y="55455"/>
                  </a:cubicBezTo>
                  <a:cubicBezTo>
                    <a:pt x="2068" y="41307"/>
                    <a:pt x="658" y="26477"/>
                    <a:pt x="3" y="11875"/>
                  </a:cubicBezTo>
                  <a:cubicBezTo>
                    <a:pt x="-148" y="8068"/>
                    <a:pt x="5494" y="3977"/>
                    <a:pt x="8467" y="0"/>
                  </a:cubicBezTo>
                  <a:cubicBezTo>
                    <a:pt x="11691" y="3750"/>
                    <a:pt x="16628" y="6875"/>
                    <a:pt x="17837" y="11307"/>
                  </a:cubicBezTo>
                  <a:cubicBezTo>
                    <a:pt x="20105" y="19773"/>
                    <a:pt x="20256" y="28978"/>
                    <a:pt x="21817" y="4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6B9984D9-27DD-39FF-D8F4-C127C06AB3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87160" y="2835265"/>
              <a:ext cx="65997" cy="87253"/>
            </a:xfrm>
            <a:custGeom>
              <a:avLst/>
              <a:gdLst>
                <a:gd name="connsiteX0" fmla="*/ 33402 w 65997"/>
                <a:gd name="connsiteY0" fmla="*/ 29356 h 87253"/>
                <a:gd name="connsiteX1" fmla="*/ 65998 w 65997"/>
                <a:gd name="connsiteY1" fmla="*/ 11912 h 87253"/>
                <a:gd name="connsiteX2" fmla="*/ 43730 w 65997"/>
                <a:gd name="connsiteY2" fmla="*/ 51003 h 87253"/>
                <a:gd name="connsiteX3" fmla="*/ 59449 w 65997"/>
                <a:gd name="connsiteY3" fmla="*/ 87253 h 87253"/>
                <a:gd name="connsiteX4" fmla="*/ 21865 w 65997"/>
                <a:gd name="connsiteY4" fmla="*/ 68163 h 87253"/>
                <a:gd name="connsiteX5" fmla="*/ 0 w 65997"/>
                <a:gd name="connsiteY5" fmla="*/ 719 h 87253"/>
                <a:gd name="connsiteX6" fmla="*/ 33402 w 65997"/>
                <a:gd name="connsiteY6" fmla="*/ 29356 h 8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97" h="87253">
                  <a:moveTo>
                    <a:pt x="33402" y="29356"/>
                  </a:moveTo>
                  <a:cubicBezTo>
                    <a:pt x="43176" y="24583"/>
                    <a:pt x="46955" y="5264"/>
                    <a:pt x="65998" y="11912"/>
                  </a:cubicBezTo>
                  <a:cubicBezTo>
                    <a:pt x="57887" y="26117"/>
                    <a:pt x="50733" y="38674"/>
                    <a:pt x="43730" y="51003"/>
                  </a:cubicBezTo>
                  <a:cubicBezTo>
                    <a:pt x="48415" y="61856"/>
                    <a:pt x="52798" y="71856"/>
                    <a:pt x="59449" y="87253"/>
                  </a:cubicBezTo>
                  <a:cubicBezTo>
                    <a:pt x="44436" y="79640"/>
                    <a:pt x="34259" y="74469"/>
                    <a:pt x="21865" y="68163"/>
                  </a:cubicBezTo>
                  <a:cubicBezTo>
                    <a:pt x="27004" y="43731"/>
                    <a:pt x="2368" y="27537"/>
                    <a:pt x="0" y="719"/>
                  </a:cubicBezTo>
                  <a:cubicBezTo>
                    <a:pt x="21865" y="-4792"/>
                    <a:pt x="20001" y="22992"/>
                    <a:pt x="33402" y="29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900092C-B0AC-86B5-3F7F-AE8C0ACCA6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8551" y="4939940"/>
              <a:ext cx="57298" cy="64471"/>
            </a:xfrm>
            <a:custGeom>
              <a:avLst/>
              <a:gdLst>
                <a:gd name="connsiteX0" fmla="*/ 33309 w 57298"/>
                <a:gd name="connsiteY0" fmla="*/ 35490 h 64471"/>
                <a:gd name="connsiteX1" fmla="*/ 613 w 57298"/>
                <a:gd name="connsiteY1" fmla="*/ 57478 h 64471"/>
                <a:gd name="connsiteX2" fmla="*/ 915 w 57298"/>
                <a:gd name="connsiteY2" fmla="*/ 43785 h 64471"/>
                <a:gd name="connsiteX3" fmla="*/ 22226 w 57298"/>
                <a:gd name="connsiteY3" fmla="*/ 9410 h 64471"/>
                <a:gd name="connsiteX4" fmla="*/ 53965 w 57298"/>
                <a:gd name="connsiteY4" fmla="*/ 16796 h 64471"/>
                <a:gd name="connsiteX5" fmla="*/ 57139 w 57298"/>
                <a:gd name="connsiteY5" fmla="*/ 50944 h 64471"/>
                <a:gd name="connsiteX6" fmla="*/ 46861 w 57298"/>
                <a:gd name="connsiteY6" fmla="*/ 63842 h 64471"/>
                <a:gd name="connsiteX7" fmla="*/ 35073 w 57298"/>
                <a:gd name="connsiteY7" fmla="*/ 53217 h 64471"/>
                <a:gd name="connsiteX8" fmla="*/ 33360 w 57298"/>
                <a:gd name="connsiteY8" fmla="*/ 35490 h 6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8" h="64471">
                  <a:moveTo>
                    <a:pt x="33309" y="35490"/>
                  </a:moveTo>
                  <a:cubicBezTo>
                    <a:pt x="21017" y="50376"/>
                    <a:pt x="10135" y="57706"/>
                    <a:pt x="613" y="57478"/>
                  </a:cubicBezTo>
                  <a:cubicBezTo>
                    <a:pt x="613" y="52876"/>
                    <a:pt x="-949" y="47194"/>
                    <a:pt x="915" y="43785"/>
                  </a:cubicBezTo>
                  <a:cubicBezTo>
                    <a:pt x="7313" y="31854"/>
                    <a:pt x="14014" y="19751"/>
                    <a:pt x="22226" y="9410"/>
                  </a:cubicBezTo>
                  <a:cubicBezTo>
                    <a:pt x="34166" y="-5647"/>
                    <a:pt x="48927" y="-2238"/>
                    <a:pt x="53965" y="16796"/>
                  </a:cubicBezTo>
                  <a:cubicBezTo>
                    <a:pt x="56837" y="27649"/>
                    <a:pt x="57693" y="39581"/>
                    <a:pt x="57139" y="50944"/>
                  </a:cubicBezTo>
                  <a:cubicBezTo>
                    <a:pt x="56888" y="55604"/>
                    <a:pt x="51245" y="62138"/>
                    <a:pt x="46861" y="63842"/>
                  </a:cubicBezTo>
                  <a:cubicBezTo>
                    <a:pt x="40464" y="66342"/>
                    <a:pt x="35980" y="61115"/>
                    <a:pt x="35073" y="53217"/>
                  </a:cubicBezTo>
                  <a:cubicBezTo>
                    <a:pt x="34519" y="48444"/>
                    <a:pt x="34166" y="43672"/>
                    <a:pt x="33360" y="35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3F7A16B4-A1EC-99C4-2804-1ADF06E0A8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94628" y="5681003"/>
              <a:ext cx="60744" cy="67797"/>
            </a:xfrm>
            <a:custGeom>
              <a:avLst/>
              <a:gdLst>
                <a:gd name="connsiteX0" fmla="*/ 28834 w 60744"/>
                <a:gd name="connsiteY0" fmla="*/ 41307 h 67797"/>
                <a:gd name="connsiteX1" fmla="*/ 42587 w 60744"/>
                <a:gd name="connsiteY1" fmla="*/ 15796 h 67797"/>
                <a:gd name="connsiteX2" fmla="*/ 55837 w 60744"/>
                <a:gd name="connsiteY2" fmla="*/ 12330 h 67797"/>
                <a:gd name="connsiteX3" fmla="*/ 60574 w 60744"/>
                <a:gd name="connsiteY3" fmla="*/ 24091 h 67797"/>
                <a:gd name="connsiteX4" fmla="*/ 46316 w 60744"/>
                <a:gd name="connsiteY4" fmla="*/ 59262 h 67797"/>
                <a:gd name="connsiteX5" fmla="*/ 13418 w 60744"/>
                <a:gd name="connsiteY5" fmla="*/ 55228 h 67797"/>
                <a:gd name="connsiteX6" fmla="*/ 117 w 60744"/>
                <a:gd name="connsiteY6" fmla="*/ 13807 h 67797"/>
                <a:gd name="connsiteX7" fmla="*/ 5861 w 60744"/>
                <a:gd name="connsiteY7" fmla="*/ 0 h 67797"/>
                <a:gd name="connsiteX8" fmla="*/ 16944 w 60744"/>
                <a:gd name="connsiteY8" fmla="*/ 9261 h 67797"/>
                <a:gd name="connsiteX9" fmla="*/ 28834 w 60744"/>
                <a:gd name="connsiteY9" fmla="*/ 41307 h 6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44" h="67797">
                  <a:moveTo>
                    <a:pt x="28834" y="41307"/>
                  </a:moveTo>
                  <a:cubicBezTo>
                    <a:pt x="35131" y="29205"/>
                    <a:pt x="37852" y="21364"/>
                    <a:pt x="42587" y="15796"/>
                  </a:cubicBezTo>
                  <a:cubicBezTo>
                    <a:pt x="45359" y="12557"/>
                    <a:pt x="51757" y="11193"/>
                    <a:pt x="55837" y="12330"/>
                  </a:cubicBezTo>
                  <a:cubicBezTo>
                    <a:pt x="58256" y="13012"/>
                    <a:pt x="61530" y="20966"/>
                    <a:pt x="60574" y="24091"/>
                  </a:cubicBezTo>
                  <a:cubicBezTo>
                    <a:pt x="56795" y="36250"/>
                    <a:pt x="53168" y="49375"/>
                    <a:pt x="46316" y="59262"/>
                  </a:cubicBezTo>
                  <a:cubicBezTo>
                    <a:pt x="37298" y="72273"/>
                    <a:pt x="20421" y="70001"/>
                    <a:pt x="13418" y="55228"/>
                  </a:cubicBezTo>
                  <a:cubicBezTo>
                    <a:pt x="7321" y="42387"/>
                    <a:pt x="3442" y="28012"/>
                    <a:pt x="117" y="13807"/>
                  </a:cubicBezTo>
                  <a:cubicBezTo>
                    <a:pt x="-790" y="10057"/>
                    <a:pt x="3795" y="4659"/>
                    <a:pt x="5861" y="0"/>
                  </a:cubicBezTo>
                  <a:cubicBezTo>
                    <a:pt x="9639" y="3012"/>
                    <a:pt x="14878" y="5114"/>
                    <a:pt x="16944" y="9261"/>
                  </a:cubicBezTo>
                  <a:cubicBezTo>
                    <a:pt x="21176" y="17671"/>
                    <a:pt x="23745" y="27159"/>
                    <a:pt x="28834" y="41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BD8DED71-6CDC-6D0A-3429-107AA827D0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61462" y="1011998"/>
              <a:ext cx="60796" cy="79434"/>
            </a:xfrm>
            <a:custGeom>
              <a:avLst/>
              <a:gdLst>
                <a:gd name="connsiteX0" fmla="*/ 52081 w 60796"/>
                <a:gd name="connsiteY0" fmla="*/ 37269 h 79434"/>
                <a:gd name="connsiteX1" fmla="*/ 46387 w 60796"/>
                <a:gd name="connsiteY1" fmla="*/ 51474 h 79434"/>
                <a:gd name="connsiteX2" fmla="*/ 43818 w 60796"/>
                <a:gd name="connsiteY2" fmla="*/ 57383 h 79434"/>
                <a:gd name="connsiteX3" fmla="*/ 60797 w 60796"/>
                <a:gd name="connsiteY3" fmla="*/ 68520 h 79434"/>
                <a:gd name="connsiteX4" fmla="*/ 5026 w 60796"/>
                <a:gd name="connsiteY4" fmla="*/ 52838 h 79434"/>
                <a:gd name="connsiteX5" fmla="*/ 542 w 60796"/>
                <a:gd name="connsiteY5" fmla="*/ 18803 h 79434"/>
                <a:gd name="connsiteX6" fmla="*/ 6941 w 60796"/>
                <a:gd name="connsiteY6" fmla="*/ 337 h 79434"/>
                <a:gd name="connsiteX7" fmla="*/ 19687 w 60796"/>
                <a:gd name="connsiteY7" fmla="*/ 16303 h 79434"/>
                <a:gd name="connsiteX8" fmla="*/ 23163 w 60796"/>
                <a:gd name="connsiteY8" fmla="*/ 41644 h 79434"/>
                <a:gd name="connsiteX9" fmla="*/ 52081 w 60796"/>
                <a:gd name="connsiteY9" fmla="*/ 37269 h 7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96" h="79434">
                  <a:moveTo>
                    <a:pt x="52081" y="37269"/>
                  </a:moveTo>
                  <a:cubicBezTo>
                    <a:pt x="48656" y="45849"/>
                    <a:pt x="47546" y="48690"/>
                    <a:pt x="46387" y="51474"/>
                  </a:cubicBezTo>
                  <a:cubicBezTo>
                    <a:pt x="45582" y="53463"/>
                    <a:pt x="44675" y="55395"/>
                    <a:pt x="43818" y="57383"/>
                  </a:cubicBezTo>
                  <a:cubicBezTo>
                    <a:pt x="49713" y="61247"/>
                    <a:pt x="55003" y="64713"/>
                    <a:pt x="60797" y="68520"/>
                  </a:cubicBezTo>
                  <a:cubicBezTo>
                    <a:pt x="40392" y="88690"/>
                    <a:pt x="9811" y="79429"/>
                    <a:pt x="5026" y="52838"/>
                  </a:cubicBezTo>
                  <a:cubicBezTo>
                    <a:pt x="3011" y="41644"/>
                    <a:pt x="1903" y="30167"/>
                    <a:pt x="542" y="18803"/>
                  </a:cubicBezTo>
                  <a:cubicBezTo>
                    <a:pt x="-366" y="11360"/>
                    <a:pt x="-1121" y="2269"/>
                    <a:pt x="6941" y="337"/>
                  </a:cubicBezTo>
                  <a:cubicBezTo>
                    <a:pt x="17017" y="-2049"/>
                    <a:pt x="17974" y="8746"/>
                    <a:pt x="19687" y="16303"/>
                  </a:cubicBezTo>
                  <a:cubicBezTo>
                    <a:pt x="21449" y="24144"/>
                    <a:pt x="21954" y="32326"/>
                    <a:pt x="23163" y="41644"/>
                  </a:cubicBezTo>
                  <a:cubicBezTo>
                    <a:pt x="31626" y="40338"/>
                    <a:pt x="39486" y="39144"/>
                    <a:pt x="52081" y="372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BDF815A-BE4C-6CC4-C86F-E3DD23ED1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9896" y="4663542"/>
              <a:ext cx="58346" cy="67994"/>
            </a:xfrm>
            <a:custGeom>
              <a:avLst/>
              <a:gdLst>
                <a:gd name="connsiteX0" fmla="*/ 0 w 58346"/>
                <a:gd name="connsiteY0" fmla="*/ 61034 h 67994"/>
                <a:gd name="connsiteX1" fmla="*/ 26802 w 58346"/>
                <a:gd name="connsiteY1" fmla="*/ 6318 h 67994"/>
                <a:gd name="connsiteX2" fmla="*/ 52546 w 58346"/>
                <a:gd name="connsiteY2" fmla="*/ 13477 h 67994"/>
                <a:gd name="connsiteX3" fmla="*/ 58340 w 58346"/>
                <a:gd name="connsiteY3" fmla="*/ 54557 h 67994"/>
                <a:gd name="connsiteX4" fmla="*/ 50128 w 58346"/>
                <a:gd name="connsiteY4" fmla="*/ 67000 h 67994"/>
                <a:gd name="connsiteX5" fmla="*/ 37130 w 58346"/>
                <a:gd name="connsiteY5" fmla="*/ 58023 h 67994"/>
                <a:gd name="connsiteX6" fmla="*/ 31639 w 58346"/>
                <a:gd name="connsiteY6" fmla="*/ 37171 h 67994"/>
                <a:gd name="connsiteX7" fmla="*/ 0 w 58346"/>
                <a:gd name="connsiteY7" fmla="*/ 60977 h 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6" h="67994">
                  <a:moveTo>
                    <a:pt x="0" y="61034"/>
                  </a:moveTo>
                  <a:cubicBezTo>
                    <a:pt x="4030" y="37909"/>
                    <a:pt x="14963" y="21489"/>
                    <a:pt x="26802" y="6318"/>
                  </a:cubicBezTo>
                  <a:cubicBezTo>
                    <a:pt x="35317" y="-4591"/>
                    <a:pt x="48667" y="-841"/>
                    <a:pt x="52546" y="13477"/>
                  </a:cubicBezTo>
                  <a:cubicBezTo>
                    <a:pt x="56124" y="26659"/>
                    <a:pt x="57635" y="40750"/>
                    <a:pt x="58340" y="54557"/>
                  </a:cubicBezTo>
                  <a:cubicBezTo>
                    <a:pt x="58542" y="58648"/>
                    <a:pt x="53907" y="65125"/>
                    <a:pt x="50128" y="67000"/>
                  </a:cubicBezTo>
                  <a:cubicBezTo>
                    <a:pt x="43679" y="70239"/>
                    <a:pt x="39196" y="65125"/>
                    <a:pt x="37130" y="58023"/>
                  </a:cubicBezTo>
                  <a:cubicBezTo>
                    <a:pt x="35216" y="51318"/>
                    <a:pt x="33553" y="44500"/>
                    <a:pt x="31639" y="37171"/>
                  </a:cubicBezTo>
                  <a:cubicBezTo>
                    <a:pt x="19698" y="52852"/>
                    <a:pt x="9169" y="60790"/>
                    <a:pt x="0" y="60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D1676D24-2C6E-0F13-EDDD-AB325DCA16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08099" y="3209615"/>
              <a:ext cx="56921" cy="71288"/>
            </a:xfrm>
            <a:custGeom>
              <a:avLst/>
              <a:gdLst>
                <a:gd name="connsiteX0" fmla="*/ 55351 w 56921"/>
                <a:gd name="connsiteY0" fmla="*/ 67054 h 71288"/>
                <a:gd name="connsiteX1" fmla="*/ 31370 w 56921"/>
                <a:gd name="connsiteY1" fmla="*/ 70520 h 71288"/>
                <a:gd name="connsiteX2" fmla="*/ 9354 w 56921"/>
                <a:gd name="connsiteY2" fmla="*/ 64043 h 71288"/>
                <a:gd name="connsiteX3" fmla="*/ 2804 w 56921"/>
                <a:gd name="connsiteY3" fmla="*/ 5008 h 71288"/>
                <a:gd name="connsiteX4" fmla="*/ 16658 w 56921"/>
                <a:gd name="connsiteY4" fmla="*/ 5008 h 71288"/>
                <a:gd name="connsiteX5" fmla="*/ 19278 w 56921"/>
                <a:gd name="connsiteY5" fmla="*/ 21599 h 71288"/>
                <a:gd name="connsiteX6" fmla="*/ 24316 w 56921"/>
                <a:gd name="connsiteY6" fmla="*/ 49156 h 71288"/>
                <a:gd name="connsiteX7" fmla="*/ 29102 w 56921"/>
                <a:gd name="connsiteY7" fmla="*/ 50236 h 71288"/>
                <a:gd name="connsiteX8" fmla="*/ 38977 w 56921"/>
                <a:gd name="connsiteY8" fmla="*/ 30463 h 71288"/>
                <a:gd name="connsiteX9" fmla="*/ 48952 w 56921"/>
                <a:gd name="connsiteY9" fmla="*/ 23815 h 71288"/>
                <a:gd name="connsiteX10" fmla="*/ 56862 w 56921"/>
                <a:gd name="connsiteY10" fmla="*/ 33474 h 71288"/>
                <a:gd name="connsiteX11" fmla="*/ 55300 w 56921"/>
                <a:gd name="connsiteY11" fmla="*/ 67111 h 7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" h="71288">
                  <a:moveTo>
                    <a:pt x="55351" y="67054"/>
                  </a:moveTo>
                  <a:cubicBezTo>
                    <a:pt x="45174" y="68475"/>
                    <a:pt x="38221" y="69213"/>
                    <a:pt x="31370" y="70520"/>
                  </a:cubicBezTo>
                  <a:cubicBezTo>
                    <a:pt x="23057" y="72168"/>
                    <a:pt x="15500" y="71656"/>
                    <a:pt x="9354" y="64043"/>
                  </a:cubicBezTo>
                  <a:cubicBezTo>
                    <a:pt x="990" y="53645"/>
                    <a:pt x="-3141" y="17281"/>
                    <a:pt x="2804" y="5008"/>
                  </a:cubicBezTo>
                  <a:cubicBezTo>
                    <a:pt x="5927" y="-1469"/>
                    <a:pt x="13988" y="-1867"/>
                    <a:pt x="16658" y="5008"/>
                  </a:cubicBezTo>
                  <a:cubicBezTo>
                    <a:pt x="18623" y="10008"/>
                    <a:pt x="18321" y="16088"/>
                    <a:pt x="19278" y="21599"/>
                  </a:cubicBezTo>
                  <a:cubicBezTo>
                    <a:pt x="20840" y="30804"/>
                    <a:pt x="22654" y="40008"/>
                    <a:pt x="24316" y="49156"/>
                  </a:cubicBezTo>
                  <a:cubicBezTo>
                    <a:pt x="25928" y="49497"/>
                    <a:pt x="27490" y="49838"/>
                    <a:pt x="29102" y="50236"/>
                  </a:cubicBezTo>
                  <a:cubicBezTo>
                    <a:pt x="32327" y="43588"/>
                    <a:pt x="34997" y="36486"/>
                    <a:pt x="38977" y="30463"/>
                  </a:cubicBezTo>
                  <a:cubicBezTo>
                    <a:pt x="41194" y="27110"/>
                    <a:pt x="45980" y="23190"/>
                    <a:pt x="48952" y="23815"/>
                  </a:cubicBezTo>
                  <a:cubicBezTo>
                    <a:pt x="52126" y="24440"/>
                    <a:pt x="56761" y="29951"/>
                    <a:pt x="56862" y="33474"/>
                  </a:cubicBezTo>
                  <a:cubicBezTo>
                    <a:pt x="57215" y="45349"/>
                    <a:pt x="55905" y="57225"/>
                    <a:pt x="55300" y="67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66084F3F-CCBE-3F2D-5C60-18E1B952D5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0699" y="506724"/>
              <a:ext cx="51941" cy="87967"/>
            </a:xfrm>
            <a:custGeom>
              <a:avLst/>
              <a:gdLst>
                <a:gd name="connsiteX0" fmla="*/ 36425 w 51941"/>
                <a:gd name="connsiteY0" fmla="*/ 68166 h 87967"/>
                <a:gd name="connsiteX1" fmla="*/ 51942 w 51941"/>
                <a:gd name="connsiteY1" fmla="*/ 78109 h 87967"/>
                <a:gd name="connsiteX2" fmla="*/ 48113 w 51941"/>
                <a:gd name="connsiteY2" fmla="*/ 84757 h 87967"/>
                <a:gd name="connsiteX3" fmla="*/ 31235 w 51941"/>
                <a:gd name="connsiteY3" fmla="*/ 87939 h 87967"/>
                <a:gd name="connsiteX4" fmla="*/ 16524 w 51941"/>
                <a:gd name="connsiteY4" fmla="*/ 60950 h 87967"/>
                <a:gd name="connsiteX5" fmla="*/ 24988 w 51941"/>
                <a:gd name="connsiteY5" fmla="*/ 43791 h 87967"/>
                <a:gd name="connsiteX6" fmla="*/ 28616 w 51941"/>
                <a:gd name="connsiteY6" fmla="*/ 17484 h 87967"/>
                <a:gd name="connsiteX7" fmla="*/ 0 w 51941"/>
                <a:gd name="connsiteY7" fmla="*/ 30779 h 87967"/>
                <a:gd name="connsiteX8" fmla="*/ 19698 w 51941"/>
                <a:gd name="connsiteY8" fmla="*/ 381 h 87967"/>
                <a:gd name="connsiteX9" fmla="*/ 45191 w 51941"/>
                <a:gd name="connsiteY9" fmla="*/ 17995 h 87967"/>
                <a:gd name="connsiteX10" fmla="*/ 44637 w 51941"/>
                <a:gd name="connsiteY10" fmla="*/ 46859 h 87967"/>
                <a:gd name="connsiteX11" fmla="*/ 36425 w 51941"/>
                <a:gd name="connsiteY11" fmla="*/ 68166 h 8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41" h="87967">
                  <a:moveTo>
                    <a:pt x="36425" y="68166"/>
                  </a:moveTo>
                  <a:cubicBezTo>
                    <a:pt x="42823" y="72257"/>
                    <a:pt x="47004" y="74927"/>
                    <a:pt x="51942" y="78109"/>
                  </a:cubicBezTo>
                  <a:cubicBezTo>
                    <a:pt x="50229" y="81234"/>
                    <a:pt x="49473" y="84359"/>
                    <a:pt x="48113" y="84757"/>
                  </a:cubicBezTo>
                  <a:cubicBezTo>
                    <a:pt x="42571" y="86348"/>
                    <a:pt x="36828" y="88223"/>
                    <a:pt x="31235" y="87939"/>
                  </a:cubicBezTo>
                  <a:cubicBezTo>
                    <a:pt x="16524" y="87200"/>
                    <a:pt x="10529" y="75893"/>
                    <a:pt x="16524" y="60950"/>
                  </a:cubicBezTo>
                  <a:cubicBezTo>
                    <a:pt x="18893" y="54984"/>
                    <a:pt x="23276" y="49927"/>
                    <a:pt x="24988" y="43791"/>
                  </a:cubicBezTo>
                  <a:cubicBezTo>
                    <a:pt x="27004" y="36688"/>
                    <a:pt x="27154" y="28848"/>
                    <a:pt x="28616" y="17484"/>
                  </a:cubicBezTo>
                  <a:cubicBezTo>
                    <a:pt x="16978" y="22882"/>
                    <a:pt x="9270" y="26461"/>
                    <a:pt x="0" y="30779"/>
                  </a:cubicBezTo>
                  <a:cubicBezTo>
                    <a:pt x="1713" y="10722"/>
                    <a:pt x="7507" y="2825"/>
                    <a:pt x="19698" y="381"/>
                  </a:cubicBezTo>
                  <a:cubicBezTo>
                    <a:pt x="30480" y="-1778"/>
                    <a:pt x="42672" y="5381"/>
                    <a:pt x="45191" y="17995"/>
                  </a:cubicBezTo>
                  <a:cubicBezTo>
                    <a:pt x="47004" y="27143"/>
                    <a:pt x="46097" y="37427"/>
                    <a:pt x="44637" y="46859"/>
                  </a:cubicBezTo>
                  <a:cubicBezTo>
                    <a:pt x="43578" y="53791"/>
                    <a:pt x="39599" y="60155"/>
                    <a:pt x="36425" y="681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F41C3E6-F788-B5A9-FF31-FC7214AE16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7479" y="5584115"/>
              <a:ext cx="60620" cy="86813"/>
            </a:xfrm>
            <a:custGeom>
              <a:avLst/>
              <a:gdLst>
                <a:gd name="connsiteX0" fmla="*/ 47485 w 60620"/>
                <a:gd name="connsiteY0" fmla="*/ 36036 h 86813"/>
                <a:gd name="connsiteX1" fmla="*/ 57711 w 60620"/>
                <a:gd name="connsiteY1" fmla="*/ 75240 h 86813"/>
                <a:gd name="connsiteX2" fmla="*/ 27786 w 60620"/>
                <a:gd name="connsiteY2" fmla="*/ 85468 h 86813"/>
                <a:gd name="connsiteX3" fmla="*/ 42547 w 60620"/>
                <a:gd name="connsiteY3" fmla="*/ 59956 h 86813"/>
                <a:gd name="connsiteX4" fmla="*/ 29247 w 60620"/>
                <a:gd name="connsiteY4" fmla="*/ 41945 h 86813"/>
                <a:gd name="connsiteX5" fmla="*/ 27384 w 60620"/>
                <a:gd name="connsiteY5" fmla="*/ 19274 h 86813"/>
                <a:gd name="connsiteX6" fmla="*/ 9297 w 60620"/>
                <a:gd name="connsiteY6" fmla="*/ 27683 h 86813"/>
                <a:gd name="connsiteX7" fmla="*/ 430 w 60620"/>
                <a:gd name="connsiteY7" fmla="*/ 23649 h 86813"/>
                <a:gd name="connsiteX8" fmla="*/ 1841 w 60620"/>
                <a:gd name="connsiteY8" fmla="*/ 15013 h 86813"/>
                <a:gd name="connsiteX9" fmla="*/ 39121 w 60620"/>
                <a:gd name="connsiteY9" fmla="*/ 1376 h 86813"/>
                <a:gd name="connsiteX10" fmla="*/ 50961 w 60620"/>
                <a:gd name="connsiteY10" fmla="*/ 21944 h 86813"/>
                <a:gd name="connsiteX11" fmla="*/ 47435 w 60620"/>
                <a:gd name="connsiteY11" fmla="*/ 36092 h 8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20" h="86813">
                  <a:moveTo>
                    <a:pt x="47485" y="36036"/>
                  </a:moveTo>
                  <a:cubicBezTo>
                    <a:pt x="57561" y="47058"/>
                    <a:pt x="64967" y="58990"/>
                    <a:pt x="57711" y="75240"/>
                  </a:cubicBezTo>
                  <a:cubicBezTo>
                    <a:pt x="52875" y="86093"/>
                    <a:pt x="45217" y="88820"/>
                    <a:pt x="27786" y="85468"/>
                  </a:cubicBezTo>
                  <a:cubicBezTo>
                    <a:pt x="32824" y="76774"/>
                    <a:pt x="37308" y="69047"/>
                    <a:pt x="42547" y="59956"/>
                  </a:cubicBezTo>
                  <a:cubicBezTo>
                    <a:pt x="38013" y="54047"/>
                    <a:pt x="32018" y="48820"/>
                    <a:pt x="29247" y="41945"/>
                  </a:cubicBezTo>
                  <a:cubicBezTo>
                    <a:pt x="26829" y="35865"/>
                    <a:pt x="27937" y="28024"/>
                    <a:pt x="27384" y="19274"/>
                  </a:cubicBezTo>
                  <a:cubicBezTo>
                    <a:pt x="21036" y="22399"/>
                    <a:pt x="15342" y="25979"/>
                    <a:pt x="9297" y="27683"/>
                  </a:cubicBezTo>
                  <a:cubicBezTo>
                    <a:pt x="6677" y="28422"/>
                    <a:pt x="2545" y="26092"/>
                    <a:pt x="430" y="23649"/>
                  </a:cubicBezTo>
                  <a:cubicBezTo>
                    <a:pt x="-628" y="22399"/>
                    <a:pt x="430" y="17342"/>
                    <a:pt x="1841" y="15013"/>
                  </a:cubicBezTo>
                  <a:cubicBezTo>
                    <a:pt x="8289" y="4104"/>
                    <a:pt x="28290" y="-3169"/>
                    <a:pt x="39121" y="1376"/>
                  </a:cubicBezTo>
                  <a:cubicBezTo>
                    <a:pt x="47435" y="4842"/>
                    <a:pt x="52574" y="11206"/>
                    <a:pt x="50961" y="21944"/>
                  </a:cubicBezTo>
                  <a:cubicBezTo>
                    <a:pt x="50255" y="26660"/>
                    <a:pt x="48694" y="31206"/>
                    <a:pt x="47435" y="36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0EA156A7-30C3-9E34-01BD-9B39E8FB51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77819" y="4242392"/>
              <a:ext cx="90159" cy="67920"/>
            </a:xfrm>
            <a:custGeom>
              <a:avLst/>
              <a:gdLst>
                <a:gd name="connsiteX0" fmla="*/ 54763 w 90159"/>
                <a:gd name="connsiteY0" fmla="*/ 67920 h 67920"/>
                <a:gd name="connsiteX1" fmla="*/ 70834 w 90159"/>
                <a:gd name="connsiteY1" fmla="*/ 21784 h 67920"/>
                <a:gd name="connsiteX2" fmla="*/ 0 w 90159"/>
                <a:gd name="connsiteY2" fmla="*/ 20932 h 67920"/>
                <a:gd name="connsiteX3" fmla="*/ 7960 w 90159"/>
                <a:gd name="connsiteY3" fmla="*/ 9568 h 67920"/>
                <a:gd name="connsiteX4" fmla="*/ 63681 w 90159"/>
                <a:gd name="connsiteY4" fmla="*/ 79 h 67920"/>
                <a:gd name="connsiteX5" fmla="*/ 88719 w 90159"/>
                <a:gd name="connsiteY5" fmla="*/ 16045 h 67920"/>
                <a:gd name="connsiteX6" fmla="*/ 80961 w 90159"/>
                <a:gd name="connsiteY6" fmla="*/ 44966 h 67920"/>
                <a:gd name="connsiteX7" fmla="*/ 54763 w 90159"/>
                <a:gd name="connsiteY7" fmla="*/ 67863 h 6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59" h="67920">
                  <a:moveTo>
                    <a:pt x="54763" y="67920"/>
                  </a:moveTo>
                  <a:cubicBezTo>
                    <a:pt x="47257" y="45704"/>
                    <a:pt x="68064" y="39170"/>
                    <a:pt x="70834" y="21784"/>
                  </a:cubicBezTo>
                  <a:cubicBezTo>
                    <a:pt x="48415" y="8431"/>
                    <a:pt x="24938" y="30136"/>
                    <a:pt x="0" y="20932"/>
                  </a:cubicBezTo>
                  <a:cubicBezTo>
                    <a:pt x="3376" y="15875"/>
                    <a:pt x="5240" y="10136"/>
                    <a:pt x="7960" y="9568"/>
                  </a:cubicBezTo>
                  <a:cubicBezTo>
                    <a:pt x="26450" y="5647"/>
                    <a:pt x="44989" y="1556"/>
                    <a:pt x="63681" y="79"/>
                  </a:cubicBezTo>
                  <a:cubicBezTo>
                    <a:pt x="73605" y="-660"/>
                    <a:pt x="84286" y="3715"/>
                    <a:pt x="88719" y="16045"/>
                  </a:cubicBezTo>
                  <a:cubicBezTo>
                    <a:pt x="92901" y="27579"/>
                    <a:pt x="87258" y="36727"/>
                    <a:pt x="80961" y="44966"/>
                  </a:cubicBezTo>
                  <a:cubicBezTo>
                    <a:pt x="74109" y="53943"/>
                    <a:pt x="69172" y="65875"/>
                    <a:pt x="54763" y="678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304210E-E51F-AE31-D4AC-5915AB717D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06118" y="3111895"/>
              <a:ext cx="70819" cy="59304"/>
            </a:xfrm>
            <a:custGeom>
              <a:avLst/>
              <a:gdLst>
                <a:gd name="connsiteX0" fmla="*/ 15192 w 70819"/>
                <a:gd name="connsiteY0" fmla="*/ 0 h 59304"/>
                <a:gd name="connsiteX1" fmla="*/ 22145 w 70819"/>
                <a:gd name="connsiteY1" fmla="*/ 25625 h 59304"/>
                <a:gd name="connsiteX2" fmla="*/ 31213 w 70819"/>
                <a:gd name="connsiteY2" fmla="*/ 19489 h 59304"/>
                <a:gd name="connsiteX3" fmla="*/ 70812 w 70819"/>
                <a:gd name="connsiteY3" fmla="*/ 43125 h 59304"/>
                <a:gd name="connsiteX4" fmla="*/ 63154 w 70819"/>
                <a:gd name="connsiteY4" fmla="*/ 57955 h 59304"/>
                <a:gd name="connsiteX5" fmla="*/ 50106 w 70819"/>
                <a:gd name="connsiteY5" fmla="*/ 49716 h 59304"/>
                <a:gd name="connsiteX6" fmla="*/ 44766 w 70819"/>
                <a:gd name="connsiteY6" fmla="*/ 35512 h 59304"/>
                <a:gd name="connsiteX7" fmla="*/ 27133 w 70819"/>
                <a:gd name="connsiteY7" fmla="*/ 47102 h 59304"/>
                <a:gd name="connsiteX8" fmla="*/ 179 w 70819"/>
                <a:gd name="connsiteY8" fmla="*/ 28977 h 59304"/>
                <a:gd name="connsiteX9" fmla="*/ 15192 w 70819"/>
                <a:gd name="connsiteY9" fmla="*/ 57 h 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19" h="59304">
                  <a:moveTo>
                    <a:pt x="15192" y="0"/>
                  </a:moveTo>
                  <a:cubicBezTo>
                    <a:pt x="17510" y="8637"/>
                    <a:pt x="19676" y="16591"/>
                    <a:pt x="22145" y="25625"/>
                  </a:cubicBezTo>
                  <a:cubicBezTo>
                    <a:pt x="25319" y="23466"/>
                    <a:pt x="28241" y="21364"/>
                    <a:pt x="31213" y="19489"/>
                  </a:cubicBezTo>
                  <a:cubicBezTo>
                    <a:pt x="51920" y="6250"/>
                    <a:pt x="69654" y="16421"/>
                    <a:pt x="70812" y="43125"/>
                  </a:cubicBezTo>
                  <a:cubicBezTo>
                    <a:pt x="71014" y="48069"/>
                    <a:pt x="67034" y="55512"/>
                    <a:pt x="63154" y="57955"/>
                  </a:cubicBezTo>
                  <a:cubicBezTo>
                    <a:pt x="57260" y="61648"/>
                    <a:pt x="52273" y="57387"/>
                    <a:pt x="50106" y="49716"/>
                  </a:cubicBezTo>
                  <a:cubicBezTo>
                    <a:pt x="48846" y="45114"/>
                    <a:pt x="46781" y="40796"/>
                    <a:pt x="44766" y="35512"/>
                  </a:cubicBezTo>
                  <a:cubicBezTo>
                    <a:pt x="38368" y="39773"/>
                    <a:pt x="33027" y="44148"/>
                    <a:pt x="27133" y="47102"/>
                  </a:cubicBezTo>
                  <a:cubicBezTo>
                    <a:pt x="11464" y="55057"/>
                    <a:pt x="1187" y="48239"/>
                    <a:pt x="179" y="28977"/>
                  </a:cubicBezTo>
                  <a:cubicBezTo>
                    <a:pt x="-425" y="17614"/>
                    <a:pt x="-375" y="5625"/>
                    <a:pt x="15192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7AAFA89C-8D22-2741-CE97-933EFE29A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53194" y="1343066"/>
              <a:ext cx="48867" cy="95067"/>
            </a:xfrm>
            <a:custGeom>
              <a:avLst/>
              <a:gdLst>
                <a:gd name="connsiteX0" fmla="*/ 48867 w 48867"/>
                <a:gd name="connsiteY0" fmla="*/ 42681 h 95067"/>
                <a:gd name="connsiteX1" fmla="*/ 33955 w 48867"/>
                <a:gd name="connsiteY1" fmla="*/ 95068 h 95067"/>
                <a:gd name="connsiteX2" fmla="*/ 28362 w 48867"/>
                <a:gd name="connsiteY2" fmla="*/ 95068 h 95067"/>
                <a:gd name="connsiteX3" fmla="*/ 18891 w 48867"/>
                <a:gd name="connsiteY3" fmla="*/ 66431 h 95067"/>
                <a:gd name="connsiteX4" fmla="*/ 201 w 48867"/>
                <a:gd name="connsiteY4" fmla="*/ 64215 h 95067"/>
                <a:gd name="connsiteX5" fmla="*/ 19345 w 48867"/>
                <a:gd name="connsiteY5" fmla="*/ 40863 h 95067"/>
                <a:gd name="connsiteX6" fmla="*/ 23073 w 48867"/>
                <a:gd name="connsiteY6" fmla="*/ 9329 h 95067"/>
                <a:gd name="connsiteX7" fmla="*/ 33250 w 48867"/>
                <a:gd name="connsiteY7" fmla="*/ 11 h 95067"/>
                <a:gd name="connsiteX8" fmla="*/ 42016 w 48867"/>
                <a:gd name="connsiteY8" fmla="*/ 11090 h 95067"/>
                <a:gd name="connsiteX9" fmla="*/ 48817 w 48867"/>
                <a:gd name="connsiteY9" fmla="*/ 42681 h 9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67" h="95067">
                  <a:moveTo>
                    <a:pt x="48867" y="42681"/>
                  </a:moveTo>
                  <a:cubicBezTo>
                    <a:pt x="43175" y="62625"/>
                    <a:pt x="38590" y="78818"/>
                    <a:pt x="33955" y="95068"/>
                  </a:cubicBezTo>
                  <a:cubicBezTo>
                    <a:pt x="32092" y="95068"/>
                    <a:pt x="30227" y="95068"/>
                    <a:pt x="28362" y="95068"/>
                  </a:cubicBezTo>
                  <a:cubicBezTo>
                    <a:pt x="25189" y="85522"/>
                    <a:pt x="22065" y="75977"/>
                    <a:pt x="18891" y="66431"/>
                  </a:cubicBezTo>
                  <a:cubicBezTo>
                    <a:pt x="12796" y="65693"/>
                    <a:pt x="6649" y="65011"/>
                    <a:pt x="201" y="64215"/>
                  </a:cubicBezTo>
                  <a:cubicBezTo>
                    <a:pt x="-1965" y="45636"/>
                    <a:pt x="14005" y="49159"/>
                    <a:pt x="19345" y="40863"/>
                  </a:cubicBezTo>
                  <a:cubicBezTo>
                    <a:pt x="20454" y="30352"/>
                    <a:pt x="20706" y="19499"/>
                    <a:pt x="23073" y="9329"/>
                  </a:cubicBezTo>
                  <a:cubicBezTo>
                    <a:pt x="24030" y="5238"/>
                    <a:pt x="29924" y="-274"/>
                    <a:pt x="33250" y="11"/>
                  </a:cubicBezTo>
                  <a:cubicBezTo>
                    <a:pt x="36474" y="238"/>
                    <a:pt x="40706" y="6545"/>
                    <a:pt x="42016" y="11090"/>
                  </a:cubicBezTo>
                  <a:cubicBezTo>
                    <a:pt x="45240" y="22113"/>
                    <a:pt x="36676" y="36545"/>
                    <a:pt x="48817" y="426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5FCD3B2-C487-B382-0CBD-6E54850F3F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16295" y="6585668"/>
              <a:ext cx="72345" cy="81989"/>
            </a:xfrm>
            <a:custGeom>
              <a:avLst/>
              <a:gdLst>
                <a:gd name="connsiteX0" fmla="*/ 72346 w 72345"/>
                <a:gd name="connsiteY0" fmla="*/ 39830 h 81989"/>
                <a:gd name="connsiteX1" fmla="*/ 55066 w 72345"/>
                <a:gd name="connsiteY1" fmla="*/ 81989 h 81989"/>
                <a:gd name="connsiteX2" fmla="*/ 41564 w 72345"/>
                <a:gd name="connsiteY2" fmla="*/ 64319 h 81989"/>
                <a:gd name="connsiteX3" fmla="*/ 0 w 72345"/>
                <a:gd name="connsiteY3" fmla="*/ 60910 h 81989"/>
                <a:gd name="connsiteX4" fmla="*/ 43176 w 72345"/>
                <a:gd name="connsiteY4" fmla="*/ 39205 h 81989"/>
                <a:gd name="connsiteX5" fmla="*/ 45091 w 72345"/>
                <a:gd name="connsiteY5" fmla="*/ 12330 h 81989"/>
                <a:gd name="connsiteX6" fmla="*/ 53453 w 72345"/>
                <a:gd name="connsiteY6" fmla="*/ 0 h 81989"/>
                <a:gd name="connsiteX7" fmla="*/ 62169 w 72345"/>
                <a:gd name="connsiteY7" fmla="*/ 11989 h 81989"/>
                <a:gd name="connsiteX8" fmla="*/ 72346 w 72345"/>
                <a:gd name="connsiteY8" fmla="*/ 39944 h 8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45" h="81989">
                  <a:moveTo>
                    <a:pt x="72346" y="39830"/>
                  </a:moveTo>
                  <a:cubicBezTo>
                    <a:pt x="66149" y="55001"/>
                    <a:pt x="61212" y="66989"/>
                    <a:pt x="55066" y="81989"/>
                  </a:cubicBezTo>
                  <a:cubicBezTo>
                    <a:pt x="49474" y="74660"/>
                    <a:pt x="45544" y="69547"/>
                    <a:pt x="41564" y="64319"/>
                  </a:cubicBezTo>
                  <a:cubicBezTo>
                    <a:pt x="28414" y="59546"/>
                    <a:pt x="13804" y="76535"/>
                    <a:pt x="0" y="60910"/>
                  </a:cubicBezTo>
                  <a:cubicBezTo>
                    <a:pt x="9371" y="40967"/>
                    <a:pt x="30127" y="52728"/>
                    <a:pt x="43176" y="39205"/>
                  </a:cubicBezTo>
                  <a:cubicBezTo>
                    <a:pt x="43629" y="31535"/>
                    <a:pt x="43327" y="21705"/>
                    <a:pt x="45091" y="12330"/>
                  </a:cubicBezTo>
                  <a:cubicBezTo>
                    <a:pt x="45947" y="7728"/>
                    <a:pt x="50531" y="4091"/>
                    <a:pt x="53453" y="0"/>
                  </a:cubicBezTo>
                  <a:cubicBezTo>
                    <a:pt x="56426" y="3978"/>
                    <a:pt x="60607" y="7387"/>
                    <a:pt x="62169" y="11989"/>
                  </a:cubicBezTo>
                  <a:cubicBezTo>
                    <a:pt x="65545" y="21876"/>
                    <a:pt x="58844" y="36250"/>
                    <a:pt x="72346" y="3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1782A07A-70B4-4535-981E-5259804BD1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02227" y="3560685"/>
              <a:ext cx="68575" cy="69105"/>
            </a:xfrm>
            <a:custGeom>
              <a:avLst/>
              <a:gdLst>
                <a:gd name="connsiteX0" fmla="*/ 68575 w 68575"/>
                <a:gd name="connsiteY0" fmla="*/ 6895 h 69105"/>
                <a:gd name="connsiteX1" fmla="*/ 51950 w 68575"/>
                <a:gd name="connsiteY1" fmla="*/ 14850 h 69105"/>
                <a:gd name="connsiteX2" fmla="*/ 37793 w 68575"/>
                <a:gd name="connsiteY2" fmla="*/ 20929 h 69105"/>
                <a:gd name="connsiteX3" fmla="*/ 35274 w 68575"/>
                <a:gd name="connsiteY3" fmla="*/ 52918 h 69105"/>
                <a:gd name="connsiteX4" fmla="*/ 43990 w 68575"/>
                <a:gd name="connsiteY4" fmla="*/ 63600 h 69105"/>
                <a:gd name="connsiteX5" fmla="*/ 4845 w 68575"/>
                <a:gd name="connsiteY5" fmla="*/ 57179 h 69105"/>
                <a:gd name="connsiteX6" fmla="*/ 7817 w 68575"/>
                <a:gd name="connsiteY6" fmla="*/ 18543 h 69105"/>
                <a:gd name="connsiteX7" fmla="*/ 68575 w 68575"/>
                <a:gd name="connsiteY7" fmla="*/ 6895 h 6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75" h="69105">
                  <a:moveTo>
                    <a:pt x="68575" y="6895"/>
                  </a:moveTo>
                  <a:cubicBezTo>
                    <a:pt x="60665" y="10702"/>
                    <a:pt x="56384" y="12861"/>
                    <a:pt x="51950" y="14850"/>
                  </a:cubicBezTo>
                  <a:cubicBezTo>
                    <a:pt x="47265" y="16952"/>
                    <a:pt x="42025" y="18031"/>
                    <a:pt x="37793" y="20929"/>
                  </a:cubicBezTo>
                  <a:cubicBezTo>
                    <a:pt x="22830" y="31043"/>
                    <a:pt x="22377" y="39338"/>
                    <a:pt x="35274" y="52918"/>
                  </a:cubicBezTo>
                  <a:cubicBezTo>
                    <a:pt x="38297" y="56157"/>
                    <a:pt x="40967" y="59850"/>
                    <a:pt x="43990" y="63600"/>
                  </a:cubicBezTo>
                  <a:cubicBezTo>
                    <a:pt x="28826" y="72975"/>
                    <a:pt x="13308" y="70077"/>
                    <a:pt x="4845" y="57179"/>
                  </a:cubicBezTo>
                  <a:cubicBezTo>
                    <a:pt x="-2562" y="45929"/>
                    <a:pt x="-1402" y="30702"/>
                    <a:pt x="7817" y="18543"/>
                  </a:cubicBezTo>
                  <a:cubicBezTo>
                    <a:pt x="21772" y="134"/>
                    <a:pt x="46710" y="-6117"/>
                    <a:pt x="68575" y="6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A15F319-B908-A517-80CB-B033543D13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75531" y="2644674"/>
              <a:ext cx="52816" cy="67335"/>
            </a:xfrm>
            <a:custGeom>
              <a:avLst/>
              <a:gdLst>
                <a:gd name="connsiteX0" fmla="*/ 52804 w 52816"/>
                <a:gd name="connsiteY0" fmla="*/ 37843 h 67335"/>
                <a:gd name="connsiteX1" fmla="*/ 26556 w 52816"/>
                <a:gd name="connsiteY1" fmla="*/ 67332 h 67335"/>
                <a:gd name="connsiteX2" fmla="*/ 5 w 52816"/>
                <a:gd name="connsiteY2" fmla="*/ 34491 h 67335"/>
                <a:gd name="connsiteX3" fmla="*/ 25397 w 52816"/>
                <a:gd name="connsiteY3" fmla="*/ 2 h 67335"/>
                <a:gd name="connsiteX4" fmla="*/ 52804 w 52816"/>
                <a:gd name="connsiteY4" fmla="*/ 37843 h 67335"/>
                <a:gd name="connsiteX5" fmla="*/ 24944 w 52816"/>
                <a:gd name="connsiteY5" fmla="*/ 18866 h 67335"/>
                <a:gd name="connsiteX6" fmla="*/ 28068 w 52816"/>
                <a:gd name="connsiteY6" fmla="*/ 49207 h 67335"/>
                <a:gd name="connsiteX7" fmla="*/ 24944 w 52816"/>
                <a:gd name="connsiteY7" fmla="*/ 18866 h 6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16" h="67335">
                  <a:moveTo>
                    <a:pt x="52804" y="37843"/>
                  </a:moveTo>
                  <a:cubicBezTo>
                    <a:pt x="52401" y="55344"/>
                    <a:pt x="41519" y="67560"/>
                    <a:pt x="26556" y="67332"/>
                  </a:cubicBezTo>
                  <a:cubicBezTo>
                    <a:pt x="11946" y="67105"/>
                    <a:pt x="-296" y="51934"/>
                    <a:pt x="5" y="34491"/>
                  </a:cubicBezTo>
                  <a:cubicBezTo>
                    <a:pt x="308" y="17162"/>
                    <a:pt x="13105" y="-225"/>
                    <a:pt x="25397" y="2"/>
                  </a:cubicBezTo>
                  <a:cubicBezTo>
                    <a:pt x="40562" y="286"/>
                    <a:pt x="53258" y="17843"/>
                    <a:pt x="52804" y="37843"/>
                  </a:cubicBezTo>
                  <a:close/>
                  <a:moveTo>
                    <a:pt x="24944" y="18866"/>
                  </a:moveTo>
                  <a:cubicBezTo>
                    <a:pt x="18042" y="31139"/>
                    <a:pt x="19100" y="41253"/>
                    <a:pt x="28068" y="49207"/>
                  </a:cubicBezTo>
                  <a:cubicBezTo>
                    <a:pt x="37891" y="38753"/>
                    <a:pt x="33912" y="29946"/>
                    <a:pt x="24944" y="18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69975C6-A69A-F1C9-F3F1-E3F17DD9F3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72174" y="6523783"/>
              <a:ext cx="41926" cy="133160"/>
            </a:xfrm>
            <a:custGeom>
              <a:avLst/>
              <a:gdLst>
                <a:gd name="connsiteX0" fmla="*/ 25705 w 41926"/>
                <a:gd name="connsiteY0" fmla="*/ 129613 h 133160"/>
                <a:gd name="connsiteX1" fmla="*/ 8072 w 41926"/>
                <a:gd name="connsiteY1" fmla="*/ 126261 h 133160"/>
                <a:gd name="connsiteX2" fmla="*/ 1522 w 41926"/>
                <a:gd name="connsiteY2" fmla="*/ 103135 h 133160"/>
                <a:gd name="connsiteX3" fmla="*/ 19256 w 41926"/>
                <a:gd name="connsiteY3" fmla="*/ 11146 h 133160"/>
                <a:gd name="connsiteX4" fmla="*/ 41927 w 41926"/>
                <a:gd name="connsiteY4" fmla="*/ 4669 h 133160"/>
                <a:gd name="connsiteX5" fmla="*/ 25654 w 41926"/>
                <a:gd name="connsiteY5" fmla="*/ 129670 h 133160"/>
                <a:gd name="connsiteX6" fmla="*/ 25705 w 41926"/>
                <a:gd name="connsiteY6" fmla="*/ 129499 h 13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26" h="133160">
                  <a:moveTo>
                    <a:pt x="25705" y="129613"/>
                  </a:moveTo>
                  <a:cubicBezTo>
                    <a:pt x="19055" y="133590"/>
                    <a:pt x="12153" y="136204"/>
                    <a:pt x="8072" y="126261"/>
                  </a:cubicBezTo>
                  <a:cubicBezTo>
                    <a:pt x="5099" y="118988"/>
                    <a:pt x="2732" y="111090"/>
                    <a:pt x="1522" y="103135"/>
                  </a:cubicBezTo>
                  <a:cubicBezTo>
                    <a:pt x="-3768" y="69840"/>
                    <a:pt x="5351" y="39726"/>
                    <a:pt x="19256" y="11146"/>
                  </a:cubicBezTo>
                  <a:cubicBezTo>
                    <a:pt x="25856" y="-2377"/>
                    <a:pt x="28022" y="-2377"/>
                    <a:pt x="41927" y="4669"/>
                  </a:cubicBezTo>
                  <a:cubicBezTo>
                    <a:pt x="20667" y="43646"/>
                    <a:pt x="9180" y="84499"/>
                    <a:pt x="25654" y="129670"/>
                  </a:cubicBezTo>
                  <a:cubicBezTo>
                    <a:pt x="25654" y="129670"/>
                    <a:pt x="25705" y="129499"/>
                    <a:pt x="25705" y="1294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518F36F8-1397-D324-6743-D01EAD1596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3793" y="6341001"/>
              <a:ext cx="65339" cy="74892"/>
            </a:xfrm>
            <a:custGeom>
              <a:avLst/>
              <a:gdLst>
                <a:gd name="connsiteX0" fmla="*/ 7604 w 65339"/>
                <a:gd name="connsiteY0" fmla="*/ 74893 h 74892"/>
                <a:gd name="connsiteX1" fmla="*/ 16571 w 65339"/>
                <a:gd name="connsiteY1" fmla="*/ 37620 h 74892"/>
                <a:gd name="connsiteX2" fmla="*/ 299 w 65339"/>
                <a:gd name="connsiteY2" fmla="*/ 2165 h 74892"/>
                <a:gd name="connsiteX3" fmla="*/ 29821 w 65339"/>
                <a:gd name="connsiteY3" fmla="*/ 17279 h 74892"/>
                <a:gd name="connsiteX4" fmla="*/ 65340 w 65339"/>
                <a:gd name="connsiteY4" fmla="*/ 3018 h 74892"/>
                <a:gd name="connsiteX5" fmla="*/ 45944 w 65339"/>
                <a:gd name="connsiteY5" fmla="*/ 48018 h 74892"/>
                <a:gd name="connsiteX6" fmla="*/ 7655 w 65339"/>
                <a:gd name="connsiteY6" fmla="*/ 74837 h 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39" h="74892">
                  <a:moveTo>
                    <a:pt x="7604" y="74893"/>
                  </a:moveTo>
                  <a:cubicBezTo>
                    <a:pt x="1307" y="57847"/>
                    <a:pt x="14052" y="49324"/>
                    <a:pt x="16571" y="37620"/>
                  </a:cubicBezTo>
                  <a:cubicBezTo>
                    <a:pt x="13650" y="24439"/>
                    <a:pt x="-2371" y="18700"/>
                    <a:pt x="299" y="2165"/>
                  </a:cubicBezTo>
                  <a:cubicBezTo>
                    <a:pt x="9669" y="1541"/>
                    <a:pt x="19494" y="6597"/>
                    <a:pt x="29821" y="17279"/>
                  </a:cubicBezTo>
                  <a:cubicBezTo>
                    <a:pt x="42115" y="15461"/>
                    <a:pt x="47858" y="-8232"/>
                    <a:pt x="65340" y="3018"/>
                  </a:cubicBezTo>
                  <a:cubicBezTo>
                    <a:pt x="61360" y="20802"/>
                    <a:pt x="37278" y="26541"/>
                    <a:pt x="45944" y="48018"/>
                  </a:cubicBezTo>
                  <a:cubicBezTo>
                    <a:pt x="32542" y="57393"/>
                    <a:pt x="20501" y="65859"/>
                    <a:pt x="7655" y="74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E931E4E-201C-FD58-4CF4-8A557D4EA4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56846" y="2871007"/>
              <a:ext cx="56674" cy="89864"/>
            </a:xfrm>
            <a:custGeom>
              <a:avLst/>
              <a:gdLst>
                <a:gd name="connsiteX0" fmla="*/ 40017 w 56674"/>
                <a:gd name="connsiteY0" fmla="*/ 89864 h 89864"/>
                <a:gd name="connsiteX1" fmla="*/ 29739 w 56674"/>
                <a:gd name="connsiteY1" fmla="*/ 58160 h 89864"/>
                <a:gd name="connsiteX2" fmla="*/ 12712 w 56674"/>
                <a:gd name="connsiteY2" fmla="*/ 59353 h 89864"/>
                <a:gd name="connsiteX3" fmla="*/ 419 w 56674"/>
                <a:gd name="connsiteY3" fmla="*/ 53444 h 89864"/>
                <a:gd name="connsiteX4" fmla="*/ 10897 w 56674"/>
                <a:gd name="connsiteY4" fmla="*/ 41569 h 89864"/>
                <a:gd name="connsiteX5" fmla="*/ 32258 w 56674"/>
                <a:gd name="connsiteY5" fmla="*/ 36057 h 89864"/>
                <a:gd name="connsiteX6" fmla="*/ 38003 w 56674"/>
                <a:gd name="connsiteY6" fmla="*/ 6966 h 89864"/>
                <a:gd name="connsiteX7" fmla="*/ 53268 w 56674"/>
                <a:gd name="connsiteY7" fmla="*/ 4807 h 89864"/>
                <a:gd name="connsiteX8" fmla="*/ 40068 w 56674"/>
                <a:gd name="connsiteY8" fmla="*/ 89808 h 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74" h="89864">
                  <a:moveTo>
                    <a:pt x="40017" y="89864"/>
                  </a:moveTo>
                  <a:cubicBezTo>
                    <a:pt x="36491" y="79012"/>
                    <a:pt x="33468" y="69751"/>
                    <a:pt x="29739" y="58160"/>
                  </a:cubicBezTo>
                  <a:cubicBezTo>
                    <a:pt x="25054" y="58557"/>
                    <a:pt x="18757" y="60035"/>
                    <a:pt x="12712" y="59353"/>
                  </a:cubicBezTo>
                  <a:cubicBezTo>
                    <a:pt x="8328" y="58898"/>
                    <a:pt x="1225" y="56569"/>
                    <a:pt x="419" y="53444"/>
                  </a:cubicBezTo>
                  <a:cubicBezTo>
                    <a:pt x="-1748" y="45091"/>
                    <a:pt x="4902" y="43046"/>
                    <a:pt x="10897" y="41569"/>
                  </a:cubicBezTo>
                  <a:cubicBezTo>
                    <a:pt x="17951" y="39864"/>
                    <a:pt x="24954" y="37932"/>
                    <a:pt x="32258" y="36057"/>
                  </a:cubicBezTo>
                  <a:cubicBezTo>
                    <a:pt x="34174" y="25944"/>
                    <a:pt x="35231" y="16114"/>
                    <a:pt x="38003" y="6966"/>
                  </a:cubicBezTo>
                  <a:cubicBezTo>
                    <a:pt x="40572" y="-1557"/>
                    <a:pt x="49035" y="-2238"/>
                    <a:pt x="53268" y="4807"/>
                  </a:cubicBezTo>
                  <a:cubicBezTo>
                    <a:pt x="61378" y="18330"/>
                    <a:pt x="54225" y="73103"/>
                    <a:pt x="40068" y="89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65A6854-B047-E8B2-1E6A-83737037B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1999" y="4893660"/>
              <a:ext cx="63630" cy="88759"/>
            </a:xfrm>
            <a:custGeom>
              <a:avLst/>
              <a:gdLst>
                <a:gd name="connsiteX0" fmla="*/ 63630 w 63630"/>
                <a:gd name="connsiteY0" fmla="*/ 42509 h 88759"/>
                <a:gd name="connsiteX1" fmla="*/ 19396 w 63630"/>
                <a:gd name="connsiteY1" fmla="*/ 88760 h 88759"/>
                <a:gd name="connsiteX2" fmla="*/ 28918 w 63630"/>
                <a:gd name="connsiteY2" fmla="*/ 38475 h 88759"/>
                <a:gd name="connsiteX3" fmla="*/ 6650 w 63630"/>
                <a:gd name="connsiteY3" fmla="*/ 20293 h 88759"/>
                <a:gd name="connsiteX4" fmla="*/ 0 w 63630"/>
                <a:gd name="connsiteY4" fmla="*/ 6429 h 88759"/>
                <a:gd name="connsiteX5" fmla="*/ 12494 w 63630"/>
                <a:gd name="connsiteY5" fmla="*/ 122 h 88759"/>
                <a:gd name="connsiteX6" fmla="*/ 63630 w 63630"/>
                <a:gd name="connsiteY6" fmla="*/ 42509 h 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0" h="88759">
                  <a:moveTo>
                    <a:pt x="63630" y="42509"/>
                  </a:moveTo>
                  <a:cubicBezTo>
                    <a:pt x="38390" y="47225"/>
                    <a:pt x="42571" y="82055"/>
                    <a:pt x="19396" y="88760"/>
                  </a:cubicBezTo>
                  <a:cubicBezTo>
                    <a:pt x="14107" y="68873"/>
                    <a:pt x="26197" y="55691"/>
                    <a:pt x="28918" y="38475"/>
                  </a:cubicBezTo>
                  <a:cubicBezTo>
                    <a:pt x="21714" y="32736"/>
                    <a:pt x="13653" y="27225"/>
                    <a:pt x="6650" y="20293"/>
                  </a:cubicBezTo>
                  <a:cubicBezTo>
                    <a:pt x="3376" y="17055"/>
                    <a:pt x="2167" y="11145"/>
                    <a:pt x="0" y="6429"/>
                  </a:cubicBezTo>
                  <a:cubicBezTo>
                    <a:pt x="4181" y="4157"/>
                    <a:pt x="8968" y="-843"/>
                    <a:pt x="12494" y="122"/>
                  </a:cubicBezTo>
                  <a:cubicBezTo>
                    <a:pt x="33352" y="5918"/>
                    <a:pt x="49977" y="18816"/>
                    <a:pt x="63630" y="42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6DD42EA-4800-E203-3598-39776B6058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7142" y="6010792"/>
              <a:ext cx="45564" cy="79455"/>
            </a:xfrm>
            <a:custGeom>
              <a:avLst/>
              <a:gdLst>
                <a:gd name="connsiteX0" fmla="*/ 44631 w 45564"/>
                <a:gd name="connsiteY0" fmla="*/ 75214 h 79455"/>
                <a:gd name="connsiteX1" fmla="*/ 3117 w 45564"/>
                <a:gd name="connsiteY1" fmla="*/ 60327 h 79455"/>
                <a:gd name="connsiteX2" fmla="*/ 18332 w 45564"/>
                <a:gd name="connsiteY2" fmla="*/ 4020 h 79455"/>
                <a:gd name="connsiteX3" fmla="*/ 40752 w 45564"/>
                <a:gd name="connsiteY3" fmla="*/ 4418 h 79455"/>
                <a:gd name="connsiteX4" fmla="*/ 40902 w 45564"/>
                <a:gd name="connsiteY4" fmla="*/ 20156 h 79455"/>
                <a:gd name="connsiteX5" fmla="*/ 24680 w 45564"/>
                <a:gd name="connsiteY5" fmla="*/ 39418 h 79455"/>
                <a:gd name="connsiteX6" fmla="*/ 38031 w 45564"/>
                <a:gd name="connsiteY6" fmla="*/ 66066 h 79455"/>
                <a:gd name="connsiteX7" fmla="*/ 44580 w 45564"/>
                <a:gd name="connsiteY7" fmla="*/ 75214 h 7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4" h="79455">
                  <a:moveTo>
                    <a:pt x="44631" y="75214"/>
                  </a:moveTo>
                  <a:cubicBezTo>
                    <a:pt x="22816" y="84077"/>
                    <a:pt x="10473" y="79021"/>
                    <a:pt x="3117" y="60327"/>
                  </a:cubicBezTo>
                  <a:cubicBezTo>
                    <a:pt x="-4591" y="40725"/>
                    <a:pt x="2563" y="14702"/>
                    <a:pt x="18332" y="4020"/>
                  </a:cubicBezTo>
                  <a:cubicBezTo>
                    <a:pt x="25990" y="-1151"/>
                    <a:pt x="33597" y="-1662"/>
                    <a:pt x="40752" y="4418"/>
                  </a:cubicBezTo>
                  <a:cubicBezTo>
                    <a:pt x="46495" y="9248"/>
                    <a:pt x="47754" y="16918"/>
                    <a:pt x="40902" y="20156"/>
                  </a:cubicBezTo>
                  <a:cubicBezTo>
                    <a:pt x="32439" y="24191"/>
                    <a:pt x="24932" y="26634"/>
                    <a:pt x="24680" y="39418"/>
                  </a:cubicBezTo>
                  <a:cubicBezTo>
                    <a:pt x="24428" y="51748"/>
                    <a:pt x="30524" y="59078"/>
                    <a:pt x="38031" y="66066"/>
                  </a:cubicBezTo>
                  <a:cubicBezTo>
                    <a:pt x="40097" y="67998"/>
                    <a:pt x="41507" y="70896"/>
                    <a:pt x="44580" y="752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DE0FCE1-53D2-527F-B290-2E08148164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2123" y="5075033"/>
              <a:ext cx="25442" cy="111137"/>
            </a:xfrm>
            <a:custGeom>
              <a:avLst/>
              <a:gdLst>
                <a:gd name="connsiteX0" fmla="*/ 24586 w 25442"/>
                <a:gd name="connsiteY0" fmla="*/ 59148 h 111137"/>
                <a:gd name="connsiteX1" fmla="*/ 24485 w 25442"/>
                <a:gd name="connsiteY1" fmla="*/ 93523 h 111137"/>
                <a:gd name="connsiteX2" fmla="*/ 13906 w 25442"/>
                <a:gd name="connsiteY2" fmla="*/ 111080 h 111137"/>
                <a:gd name="connsiteX3" fmla="*/ 4434 w 25442"/>
                <a:gd name="connsiteY3" fmla="*/ 95000 h 111137"/>
                <a:gd name="connsiteX4" fmla="*/ 2318 w 25442"/>
                <a:gd name="connsiteY4" fmla="*/ 58352 h 111137"/>
                <a:gd name="connsiteX5" fmla="*/ 1 w 25442"/>
                <a:gd name="connsiteY5" fmla="*/ 14432 h 111137"/>
                <a:gd name="connsiteX6" fmla="*/ 4283 w 25442"/>
                <a:gd name="connsiteY6" fmla="*/ 0 h 111137"/>
                <a:gd name="connsiteX7" fmla="*/ 19045 w 25442"/>
                <a:gd name="connsiteY7" fmla="*/ 6591 h 111137"/>
                <a:gd name="connsiteX8" fmla="*/ 23629 w 25442"/>
                <a:gd name="connsiteY8" fmla="*/ 22387 h 111137"/>
                <a:gd name="connsiteX9" fmla="*/ 25443 w 25442"/>
                <a:gd name="connsiteY9" fmla="*/ 59148 h 111137"/>
                <a:gd name="connsiteX10" fmla="*/ 24637 w 25442"/>
                <a:gd name="connsiteY10" fmla="*/ 59148 h 11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2" h="111137">
                  <a:moveTo>
                    <a:pt x="24586" y="59148"/>
                  </a:moveTo>
                  <a:cubicBezTo>
                    <a:pt x="24586" y="70625"/>
                    <a:pt x="24838" y="82046"/>
                    <a:pt x="24485" y="93523"/>
                  </a:cubicBezTo>
                  <a:cubicBezTo>
                    <a:pt x="24234" y="101819"/>
                    <a:pt x="23377" y="111989"/>
                    <a:pt x="13906" y="111080"/>
                  </a:cubicBezTo>
                  <a:cubicBezTo>
                    <a:pt x="10228" y="110739"/>
                    <a:pt x="5392" y="101080"/>
                    <a:pt x="4434" y="95000"/>
                  </a:cubicBezTo>
                  <a:cubicBezTo>
                    <a:pt x="2520" y="83012"/>
                    <a:pt x="2973" y="70569"/>
                    <a:pt x="2318" y="58352"/>
                  </a:cubicBezTo>
                  <a:cubicBezTo>
                    <a:pt x="1512" y="43693"/>
                    <a:pt x="152" y="29091"/>
                    <a:pt x="1" y="14432"/>
                  </a:cubicBezTo>
                  <a:cubicBezTo>
                    <a:pt x="-50" y="9659"/>
                    <a:pt x="2772" y="4829"/>
                    <a:pt x="4283" y="0"/>
                  </a:cubicBezTo>
                  <a:cubicBezTo>
                    <a:pt x="9321" y="2045"/>
                    <a:pt x="15568" y="2727"/>
                    <a:pt x="19045" y="6591"/>
                  </a:cubicBezTo>
                  <a:cubicBezTo>
                    <a:pt x="22168" y="10057"/>
                    <a:pt x="23125" y="16875"/>
                    <a:pt x="23629" y="22387"/>
                  </a:cubicBezTo>
                  <a:cubicBezTo>
                    <a:pt x="24687" y="34602"/>
                    <a:pt x="24889" y="46875"/>
                    <a:pt x="25443" y="59148"/>
                  </a:cubicBezTo>
                  <a:cubicBezTo>
                    <a:pt x="25191" y="59148"/>
                    <a:pt x="24889" y="59148"/>
                    <a:pt x="24637" y="59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AD8B6D7C-E96F-929D-DA0D-945168A9E3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65106" y="463047"/>
              <a:ext cx="48965" cy="86923"/>
            </a:xfrm>
            <a:custGeom>
              <a:avLst/>
              <a:gdLst>
                <a:gd name="connsiteX0" fmla="*/ 31729 w 48965"/>
                <a:gd name="connsiteY0" fmla="*/ 63491 h 86923"/>
                <a:gd name="connsiteX1" fmla="*/ 47549 w 48965"/>
                <a:gd name="connsiteY1" fmla="*/ 82638 h 86923"/>
                <a:gd name="connsiteX2" fmla="*/ 16161 w 48965"/>
                <a:gd name="connsiteY2" fmla="*/ 78207 h 86923"/>
                <a:gd name="connsiteX3" fmla="*/ 20141 w 48965"/>
                <a:gd name="connsiteY3" fmla="*/ 45252 h 86923"/>
                <a:gd name="connsiteX4" fmla="*/ 26943 w 48965"/>
                <a:gd name="connsiteY4" fmla="*/ 35706 h 86923"/>
                <a:gd name="connsiteX5" fmla="*/ 20394 w 48965"/>
                <a:gd name="connsiteY5" fmla="*/ 18604 h 86923"/>
                <a:gd name="connsiteX6" fmla="*/ 13945 w 48965"/>
                <a:gd name="connsiteY6" fmla="*/ 18377 h 86923"/>
                <a:gd name="connsiteX7" fmla="*/ 90 w 48965"/>
                <a:gd name="connsiteY7" fmla="*/ 12411 h 86923"/>
                <a:gd name="connsiteX8" fmla="*/ 13693 w 48965"/>
                <a:gd name="connsiteY8" fmla="*/ 479 h 86923"/>
                <a:gd name="connsiteX9" fmla="*/ 45835 w 48965"/>
                <a:gd name="connsiteY9" fmla="*/ 16217 h 86923"/>
                <a:gd name="connsiteX10" fmla="*/ 40848 w 48965"/>
                <a:gd name="connsiteY10" fmla="*/ 50138 h 86923"/>
                <a:gd name="connsiteX11" fmla="*/ 31830 w 48965"/>
                <a:gd name="connsiteY11" fmla="*/ 63491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65" h="86923">
                  <a:moveTo>
                    <a:pt x="31729" y="63491"/>
                  </a:moveTo>
                  <a:cubicBezTo>
                    <a:pt x="37724" y="70707"/>
                    <a:pt x="42460" y="76445"/>
                    <a:pt x="47549" y="82638"/>
                  </a:cubicBezTo>
                  <a:cubicBezTo>
                    <a:pt x="31679" y="89570"/>
                    <a:pt x="23064" y="88093"/>
                    <a:pt x="16161" y="78207"/>
                  </a:cubicBezTo>
                  <a:cubicBezTo>
                    <a:pt x="9159" y="68150"/>
                    <a:pt x="10166" y="59741"/>
                    <a:pt x="20141" y="45252"/>
                  </a:cubicBezTo>
                  <a:cubicBezTo>
                    <a:pt x="22359" y="42013"/>
                    <a:pt x="25230" y="39229"/>
                    <a:pt x="26943" y="35706"/>
                  </a:cubicBezTo>
                  <a:cubicBezTo>
                    <a:pt x="30973" y="27240"/>
                    <a:pt x="27850" y="21615"/>
                    <a:pt x="20394" y="18604"/>
                  </a:cubicBezTo>
                  <a:cubicBezTo>
                    <a:pt x="18429" y="17808"/>
                    <a:pt x="16061" y="18093"/>
                    <a:pt x="13945" y="18377"/>
                  </a:cubicBezTo>
                  <a:cubicBezTo>
                    <a:pt x="8252" y="19115"/>
                    <a:pt x="1047" y="21956"/>
                    <a:pt x="90" y="12411"/>
                  </a:cubicBezTo>
                  <a:cubicBezTo>
                    <a:pt x="-968" y="2127"/>
                    <a:pt x="7496" y="1672"/>
                    <a:pt x="13693" y="479"/>
                  </a:cubicBezTo>
                  <a:cubicBezTo>
                    <a:pt x="26137" y="-1964"/>
                    <a:pt x="40243" y="5195"/>
                    <a:pt x="45835" y="16217"/>
                  </a:cubicBezTo>
                  <a:cubicBezTo>
                    <a:pt x="52334" y="29002"/>
                    <a:pt x="47750" y="39797"/>
                    <a:pt x="40848" y="50138"/>
                  </a:cubicBezTo>
                  <a:cubicBezTo>
                    <a:pt x="38278" y="54002"/>
                    <a:pt x="35609" y="57866"/>
                    <a:pt x="31830" y="63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2163ADB1-A50D-FDFB-7327-9FA741AF42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97206" y="749728"/>
              <a:ext cx="73051" cy="88686"/>
            </a:xfrm>
            <a:custGeom>
              <a:avLst/>
              <a:gdLst>
                <a:gd name="connsiteX0" fmla="*/ 42169 w 73051"/>
                <a:gd name="connsiteY0" fmla="*/ 88630 h 88686"/>
                <a:gd name="connsiteX1" fmla="*/ 30984 w 73051"/>
                <a:gd name="connsiteY1" fmla="*/ 72834 h 88686"/>
                <a:gd name="connsiteX2" fmla="*/ 26349 w 73051"/>
                <a:gd name="connsiteY2" fmla="*/ 59652 h 88686"/>
                <a:gd name="connsiteX3" fmla="*/ 101 w 73051"/>
                <a:gd name="connsiteY3" fmla="*/ 56755 h 88686"/>
                <a:gd name="connsiteX4" fmla="*/ 25442 w 73051"/>
                <a:gd name="connsiteY4" fmla="*/ 34936 h 88686"/>
                <a:gd name="connsiteX5" fmla="*/ 30883 w 73051"/>
                <a:gd name="connsiteY5" fmla="*/ 7947 h 88686"/>
                <a:gd name="connsiteX6" fmla="*/ 39951 w 73051"/>
                <a:gd name="connsiteY6" fmla="*/ 106 h 88686"/>
                <a:gd name="connsiteX7" fmla="*/ 48467 w 73051"/>
                <a:gd name="connsiteY7" fmla="*/ 11413 h 88686"/>
                <a:gd name="connsiteX8" fmla="*/ 48818 w 73051"/>
                <a:gd name="connsiteY8" fmla="*/ 34425 h 88686"/>
                <a:gd name="connsiteX9" fmla="*/ 73051 w 73051"/>
                <a:gd name="connsiteY9" fmla="*/ 43913 h 88686"/>
                <a:gd name="connsiteX10" fmla="*/ 50330 w 73051"/>
                <a:gd name="connsiteY10" fmla="*/ 56357 h 88686"/>
                <a:gd name="connsiteX11" fmla="*/ 42218 w 73051"/>
                <a:gd name="connsiteY11" fmla="*/ 88687 h 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051" h="88686">
                  <a:moveTo>
                    <a:pt x="42169" y="88630"/>
                  </a:moveTo>
                  <a:cubicBezTo>
                    <a:pt x="35921" y="79936"/>
                    <a:pt x="32949" y="76698"/>
                    <a:pt x="30984" y="72834"/>
                  </a:cubicBezTo>
                  <a:cubicBezTo>
                    <a:pt x="28868" y="68630"/>
                    <a:pt x="27760" y="63857"/>
                    <a:pt x="26349" y="59652"/>
                  </a:cubicBezTo>
                  <a:cubicBezTo>
                    <a:pt x="17179" y="58630"/>
                    <a:pt x="8817" y="57720"/>
                    <a:pt x="101" y="56755"/>
                  </a:cubicBezTo>
                  <a:cubicBezTo>
                    <a:pt x="-1511" y="32095"/>
                    <a:pt x="16575" y="42436"/>
                    <a:pt x="25442" y="34936"/>
                  </a:cubicBezTo>
                  <a:cubicBezTo>
                    <a:pt x="27005" y="26697"/>
                    <a:pt x="28062" y="16982"/>
                    <a:pt x="30883" y="7947"/>
                  </a:cubicBezTo>
                  <a:cubicBezTo>
                    <a:pt x="31992" y="4311"/>
                    <a:pt x="38189" y="-803"/>
                    <a:pt x="39951" y="106"/>
                  </a:cubicBezTo>
                  <a:cubicBezTo>
                    <a:pt x="43629" y="1981"/>
                    <a:pt x="47559" y="6981"/>
                    <a:pt x="48467" y="11413"/>
                  </a:cubicBezTo>
                  <a:cubicBezTo>
                    <a:pt x="49876" y="18402"/>
                    <a:pt x="48818" y="25959"/>
                    <a:pt x="48818" y="34425"/>
                  </a:cubicBezTo>
                  <a:cubicBezTo>
                    <a:pt x="55469" y="37038"/>
                    <a:pt x="61867" y="39538"/>
                    <a:pt x="73051" y="43913"/>
                  </a:cubicBezTo>
                  <a:cubicBezTo>
                    <a:pt x="62774" y="49539"/>
                    <a:pt x="56779" y="52834"/>
                    <a:pt x="50330" y="56357"/>
                  </a:cubicBezTo>
                  <a:cubicBezTo>
                    <a:pt x="48265" y="64539"/>
                    <a:pt x="45997" y="73630"/>
                    <a:pt x="42218" y="88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44F93079-EB6D-D823-51F5-CD0799141F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9996" y="758651"/>
              <a:ext cx="60015" cy="72717"/>
            </a:xfrm>
            <a:custGeom>
              <a:avLst/>
              <a:gdLst>
                <a:gd name="connsiteX0" fmla="*/ 50443 w 60015"/>
                <a:gd name="connsiteY0" fmla="*/ 31013 h 72717"/>
                <a:gd name="connsiteX1" fmla="*/ 60016 w 60015"/>
                <a:gd name="connsiteY1" fmla="*/ 54195 h 72717"/>
                <a:gd name="connsiteX2" fmla="*/ 32256 w 60015"/>
                <a:gd name="connsiteY2" fmla="*/ 50161 h 72717"/>
                <a:gd name="connsiteX3" fmla="*/ 12 w 60015"/>
                <a:gd name="connsiteY3" fmla="*/ 72718 h 72717"/>
                <a:gd name="connsiteX4" fmla="*/ 17142 w 60015"/>
                <a:gd name="connsiteY4" fmla="*/ 34081 h 72717"/>
                <a:gd name="connsiteX5" fmla="*/ 8778 w 60015"/>
                <a:gd name="connsiteY5" fmla="*/ 3967 h 72717"/>
                <a:gd name="connsiteX6" fmla="*/ 34674 w 60015"/>
                <a:gd name="connsiteY6" fmla="*/ 12263 h 72717"/>
                <a:gd name="connsiteX7" fmla="*/ 58856 w 60015"/>
                <a:gd name="connsiteY7" fmla="*/ 13058 h 72717"/>
                <a:gd name="connsiteX8" fmla="*/ 50392 w 60015"/>
                <a:gd name="connsiteY8" fmla="*/ 30956 h 7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15" h="72717">
                  <a:moveTo>
                    <a:pt x="50443" y="31013"/>
                  </a:moveTo>
                  <a:cubicBezTo>
                    <a:pt x="53718" y="38854"/>
                    <a:pt x="56942" y="46752"/>
                    <a:pt x="60016" y="54195"/>
                  </a:cubicBezTo>
                  <a:cubicBezTo>
                    <a:pt x="47621" y="67604"/>
                    <a:pt x="40820" y="52093"/>
                    <a:pt x="32256" y="50161"/>
                  </a:cubicBezTo>
                  <a:cubicBezTo>
                    <a:pt x="22330" y="57093"/>
                    <a:pt x="12708" y="63854"/>
                    <a:pt x="12" y="72718"/>
                  </a:cubicBezTo>
                  <a:cubicBezTo>
                    <a:pt x="-441" y="52604"/>
                    <a:pt x="12003" y="45388"/>
                    <a:pt x="17142" y="34081"/>
                  </a:cubicBezTo>
                  <a:cubicBezTo>
                    <a:pt x="14270" y="23740"/>
                    <a:pt x="11398" y="13456"/>
                    <a:pt x="8778" y="3967"/>
                  </a:cubicBezTo>
                  <a:cubicBezTo>
                    <a:pt x="23238" y="-6715"/>
                    <a:pt x="27519" y="6979"/>
                    <a:pt x="34674" y="12263"/>
                  </a:cubicBezTo>
                  <a:cubicBezTo>
                    <a:pt x="42332" y="10444"/>
                    <a:pt x="49940" y="47"/>
                    <a:pt x="58856" y="13058"/>
                  </a:cubicBezTo>
                  <a:cubicBezTo>
                    <a:pt x="56187" y="18683"/>
                    <a:pt x="53264" y="24820"/>
                    <a:pt x="50392" y="309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518AEFDC-149E-5FDB-E2A6-0593ECF9EF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13781" y="4579064"/>
              <a:ext cx="49914" cy="98012"/>
            </a:xfrm>
            <a:custGeom>
              <a:avLst/>
              <a:gdLst>
                <a:gd name="connsiteX0" fmla="*/ 0 w 49914"/>
                <a:gd name="connsiteY0" fmla="*/ 52273 h 98012"/>
                <a:gd name="connsiteX1" fmla="*/ 23376 w 49914"/>
                <a:gd name="connsiteY1" fmla="*/ 35852 h 98012"/>
                <a:gd name="connsiteX2" fmla="*/ 25039 w 49914"/>
                <a:gd name="connsiteY2" fmla="*/ 14546 h 98012"/>
                <a:gd name="connsiteX3" fmla="*/ 34510 w 49914"/>
                <a:gd name="connsiteY3" fmla="*/ 0 h 98012"/>
                <a:gd name="connsiteX4" fmla="*/ 44486 w 49914"/>
                <a:gd name="connsiteY4" fmla="*/ 13523 h 98012"/>
                <a:gd name="connsiteX5" fmla="*/ 46904 w 49914"/>
                <a:gd name="connsiteY5" fmla="*/ 57557 h 98012"/>
                <a:gd name="connsiteX6" fmla="*/ 46047 w 49914"/>
                <a:gd name="connsiteY6" fmla="*/ 98012 h 98012"/>
                <a:gd name="connsiteX7" fmla="*/ 22923 w 49914"/>
                <a:gd name="connsiteY7" fmla="*/ 59262 h 98012"/>
                <a:gd name="connsiteX8" fmla="*/ 2166 w 49914"/>
                <a:gd name="connsiteY8" fmla="*/ 59262 h 98012"/>
                <a:gd name="connsiteX9" fmla="*/ 0 w 49914"/>
                <a:gd name="connsiteY9" fmla="*/ 52216 h 9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14" h="98012">
                  <a:moveTo>
                    <a:pt x="0" y="52273"/>
                  </a:moveTo>
                  <a:cubicBezTo>
                    <a:pt x="7607" y="46932"/>
                    <a:pt x="15164" y="41591"/>
                    <a:pt x="23376" y="35852"/>
                  </a:cubicBezTo>
                  <a:cubicBezTo>
                    <a:pt x="23779" y="29035"/>
                    <a:pt x="23124" y="21364"/>
                    <a:pt x="25039" y="14546"/>
                  </a:cubicBezTo>
                  <a:cubicBezTo>
                    <a:pt x="26550" y="9091"/>
                    <a:pt x="31235" y="4830"/>
                    <a:pt x="34510" y="0"/>
                  </a:cubicBezTo>
                  <a:cubicBezTo>
                    <a:pt x="37987" y="4489"/>
                    <a:pt x="44234" y="8807"/>
                    <a:pt x="44486" y="13523"/>
                  </a:cubicBezTo>
                  <a:cubicBezTo>
                    <a:pt x="45292" y="27955"/>
                    <a:pt x="54562" y="40853"/>
                    <a:pt x="46904" y="57557"/>
                  </a:cubicBezTo>
                  <a:cubicBezTo>
                    <a:pt x="42218" y="67841"/>
                    <a:pt x="46047" y="83012"/>
                    <a:pt x="46047" y="98012"/>
                  </a:cubicBezTo>
                  <a:cubicBezTo>
                    <a:pt x="25844" y="92899"/>
                    <a:pt x="29926" y="73467"/>
                    <a:pt x="22923" y="59262"/>
                  </a:cubicBezTo>
                  <a:lnTo>
                    <a:pt x="2166" y="59262"/>
                  </a:lnTo>
                  <a:cubicBezTo>
                    <a:pt x="1461" y="56932"/>
                    <a:pt x="705" y="54603"/>
                    <a:pt x="0" y="52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FE04F77-1B2D-3A97-8DBD-F140094590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0694" y="3062203"/>
              <a:ext cx="59254" cy="80828"/>
            </a:xfrm>
            <a:custGeom>
              <a:avLst/>
              <a:gdLst>
                <a:gd name="connsiteX0" fmla="*/ 30235 w 59254"/>
                <a:gd name="connsiteY0" fmla="*/ 25715 h 80828"/>
                <a:gd name="connsiteX1" fmla="*/ 33963 w 59254"/>
                <a:gd name="connsiteY1" fmla="*/ 9294 h 80828"/>
                <a:gd name="connsiteX2" fmla="*/ 44493 w 59254"/>
                <a:gd name="connsiteY2" fmla="*/ 33 h 80828"/>
                <a:gd name="connsiteX3" fmla="*/ 52957 w 59254"/>
                <a:gd name="connsiteY3" fmla="*/ 8897 h 80828"/>
                <a:gd name="connsiteX4" fmla="*/ 59254 w 59254"/>
                <a:gd name="connsiteY4" fmla="*/ 30033 h 80828"/>
                <a:gd name="connsiteX5" fmla="*/ 50085 w 59254"/>
                <a:gd name="connsiteY5" fmla="*/ 66454 h 80828"/>
                <a:gd name="connsiteX6" fmla="*/ 40815 w 59254"/>
                <a:gd name="connsiteY6" fmla="*/ 80829 h 80828"/>
                <a:gd name="connsiteX7" fmla="*/ 31394 w 59254"/>
                <a:gd name="connsiteY7" fmla="*/ 66511 h 80828"/>
                <a:gd name="connsiteX8" fmla="*/ 29127 w 59254"/>
                <a:gd name="connsiteY8" fmla="*/ 48954 h 80828"/>
                <a:gd name="connsiteX9" fmla="*/ 15524 w 59254"/>
                <a:gd name="connsiteY9" fmla="*/ 52022 h 80828"/>
                <a:gd name="connsiteX10" fmla="*/ 914 w 59254"/>
                <a:gd name="connsiteY10" fmla="*/ 47817 h 80828"/>
                <a:gd name="connsiteX11" fmla="*/ 11191 w 59254"/>
                <a:gd name="connsiteY11" fmla="*/ 32817 h 80828"/>
                <a:gd name="connsiteX12" fmla="*/ 30285 w 59254"/>
                <a:gd name="connsiteY12" fmla="*/ 25658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254" h="80828">
                  <a:moveTo>
                    <a:pt x="30235" y="25715"/>
                  </a:moveTo>
                  <a:cubicBezTo>
                    <a:pt x="31394" y="20090"/>
                    <a:pt x="31545" y="13954"/>
                    <a:pt x="33963" y="9294"/>
                  </a:cubicBezTo>
                  <a:cubicBezTo>
                    <a:pt x="36130" y="5146"/>
                    <a:pt x="40513" y="885"/>
                    <a:pt x="44493" y="33"/>
                  </a:cubicBezTo>
                  <a:cubicBezTo>
                    <a:pt x="46810" y="-479"/>
                    <a:pt x="51345" y="5090"/>
                    <a:pt x="52957" y="8897"/>
                  </a:cubicBezTo>
                  <a:cubicBezTo>
                    <a:pt x="55879" y="15885"/>
                    <a:pt x="57440" y="23669"/>
                    <a:pt x="59254" y="30033"/>
                  </a:cubicBezTo>
                  <a:cubicBezTo>
                    <a:pt x="56282" y="42192"/>
                    <a:pt x="53864" y="54579"/>
                    <a:pt x="50085" y="66454"/>
                  </a:cubicBezTo>
                  <a:cubicBezTo>
                    <a:pt x="48372" y="71795"/>
                    <a:pt x="43989" y="76056"/>
                    <a:pt x="40815" y="80829"/>
                  </a:cubicBezTo>
                  <a:cubicBezTo>
                    <a:pt x="37591" y="76113"/>
                    <a:pt x="33459" y="71852"/>
                    <a:pt x="31394" y="66511"/>
                  </a:cubicBezTo>
                  <a:cubicBezTo>
                    <a:pt x="29530" y="61567"/>
                    <a:pt x="29883" y="55544"/>
                    <a:pt x="29127" y="48954"/>
                  </a:cubicBezTo>
                  <a:cubicBezTo>
                    <a:pt x="23786" y="50260"/>
                    <a:pt x="19605" y="52249"/>
                    <a:pt x="15524" y="52022"/>
                  </a:cubicBezTo>
                  <a:cubicBezTo>
                    <a:pt x="10386" y="51681"/>
                    <a:pt x="2174" y="51113"/>
                    <a:pt x="914" y="47817"/>
                  </a:cubicBezTo>
                  <a:cubicBezTo>
                    <a:pt x="-2663" y="38669"/>
                    <a:pt x="4995" y="35431"/>
                    <a:pt x="11191" y="32817"/>
                  </a:cubicBezTo>
                  <a:cubicBezTo>
                    <a:pt x="17288" y="30204"/>
                    <a:pt x="23535" y="28158"/>
                    <a:pt x="30285" y="256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0FC1924-BD68-990E-FCB6-49FD11B12F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32295" y="4940612"/>
              <a:ext cx="58742" cy="64975"/>
            </a:xfrm>
            <a:custGeom>
              <a:avLst/>
              <a:gdLst>
                <a:gd name="connsiteX0" fmla="*/ 57937 w 58742"/>
                <a:gd name="connsiteY0" fmla="*/ 11181 h 64975"/>
                <a:gd name="connsiteX1" fmla="*/ 25996 w 58742"/>
                <a:gd name="connsiteY1" fmla="*/ 40613 h 64975"/>
                <a:gd name="connsiteX2" fmla="*/ 58743 w 58742"/>
                <a:gd name="connsiteY2" fmla="*/ 51068 h 64975"/>
                <a:gd name="connsiteX3" fmla="*/ 36021 w 58742"/>
                <a:gd name="connsiteY3" fmla="*/ 64818 h 64975"/>
                <a:gd name="connsiteX4" fmla="*/ 5240 w 58742"/>
                <a:gd name="connsiteY4" fmla="*/ 55330 h 64975"/>
                <a:gd name="connsiteX5" fmla="*/ 0 w 58742"/>
                <a:gd name="connsiteY5" fmla="*/ 40045 h 64975"/>
                <a:gd name="connsiteX6" fmla="*/ 18741 w 58742"/>
                <a:gd name="connsiteY6" fmla="*/ 6295 h 64975"/>
                <a:gd name="connsiteX7" fmla="*/ 57887 w 58742"/>
                <a:gd name="connsiteY7" fmla="*/ 11181 h 6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2" h="64975">
                  <a:moveTo>
                    <a:pt x="57937" y="11181"/>
                  </a:moveTo>
                  <a:cubicBezTo>
                    <a:pt x="48113" y="23852"/>
                    <a:pt x="26450" y="14477"/>
                    <a:pt x="25996" y="40613"/>
                  </a:cubicBezTo>
                  <a:cubicBezTo>
                    <a:pt x="36273" y="43909"/>
                    <a:pt x="47105" y="47318"/>
                    <a:pt x="58743" y="51068"/>
                  </a:cubicBezTo>
                  <a:cubicBezTo>
                    <a:pt x="54813" y="63739"/>
                    <a:pt x="44787" y="65614"/>
                    <a:pt x="36021" y="64818"/>
                  </a:cubicBezTo>
                  <a:cubicBezTo>
                    <a:pt x="25543" y="63852"/>
                    <a:pt x="14963" y="60102"/>
                    <a:pt x="5240" y="55330"/>
                  </a:cubicBezTo>
                  <a:cubicBezTo>
                    <a:pt x="2065" y="53739"/>
                    <a:pt x="0" y="45330"/>
                    <a:pt x="0" y="40045"/>
                  </a:cubicBezTo>
                  <a:cubicBezTo>
                    <a:pt x="0" y="24818"/>
                    <a:pt x="6550" y="12545"/>
                    <a:pt x="18741" y="6295"/>
                  </a:cubicBezTo>
                  <a:cubicBezTo>
                    <a:pt x="31185" y="-68"/>
                    <a:pt x="44687" y="-5750"/>
                    <a:pt x="57887" y="111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3C8A7AD4-6EAC-3F2D-3F88-C6F4AFD7EA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34055" y="4660782"/>
              <a:ext cx="72732" cy="66646"/>
            </a:xfrm>
            <a:custGeom>
              <a:avLst/>
              <a:gdLst>
                <a:gd name="connsiteX0" fmla="*/ 30866 w 72732"/>
                <a:gd name="connsiteY0" fmla="*/ 17601 h 66646"/>
                <a:gd name="connsiteX1" fmla="*/ 14593 w 72732"/>
                <a:gd name="connsiteY1" fmla="*/ 25839 h 66646"/>
                <a:gd name="connsiteX2" fmla="*/ 2401 w 72732"/>
                <a:gd name="connsiteY2" fmla="*/ 30442 h 66646"/>
                <a:gd name="connsiteX3" fmla="*/ 11520 w 72732"/>
                <a:gd name="connsiteY3" fmla="*/ 6578 h 66646"/>
                <a:gd name="connsiteX4" fmla="*/ 42403 w 72732"/>
                <a:gd name="connsiteY4" fmla="*/ 4532 h 66646"/>
                <a:gd name="connsiteX5" fmla="*/ 45980 w 72732"/>
                <a:gd name="connsiteY5" fmla="*/ 45555 h 66646"/>
                <a:gd name="connsiteX6" fmla="*/ 72732 w 72732"/>
                <a:gd name="connsiteY6" fmla="*/ 57544 h 66646"/>
                <a:gd name="connsiteX7" fmla="*/ 28347 w 72732"/>
                <a:gd name="connsiteY7" fmla="*/ 62374 h 66646"/>
                <a:gd name="connsiteX8" fmla="*/ 22805 w 72732"/>
                <a:gd name="connsiteY8" fmla="*/ 40669 h 66646"/>
                <a:gd name="connsiteX9" fmla="*/ 30916 w 72732"/>
                <a:gd name="connsiteY9" fmla="*/ 17601 h 6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32" h="66646">
                  <a:moveTo>
                    <a:pt x="30866" y="17601"/>
                  </a:moveTo>
                  <a:cubicBezTo>
                    <a:pt x="22302" y="21975"/>
                    <a:pt x="18523" y="24135"/>
                    <a:pt x="14593" y="25839"/>
                  </a:cubicBezTo>
                  <a:cubicBezTo>
                    <a:pt x="10764" y="27544"/>
                    <a:pt x="6784" y="28794"/>
                    <a:pt x="2401" y="30442"/>
                  </a:cubicBezTo>
                  <a:cubicBezTo>
                    <a:pt x="-4451" y="16464"/>
                    <a:pt x="4870" y="11464"/>
                    <a:pt x="11520" y="6578"/>
                  </a:cubicBezTo>
                  <a:cubicBezTo>
                    <a:pt x="21143" y="-524"/>
                    <a:pt x="32327" y="-2854"/>
                    <a:pt x="42403" y="4532"/>
                  </a:cubicBezTo>
                  <a:cubicBezTo>
                    <a:pt x="57014" y="15214"/>
                    <a:pt x="48600" y="30783"/>
                    <a:pt x="45980" y="45555"/>
                  </a:cubicBezTo>
                  <a:cubicBezTo>
                    <a:pt x="55199" y="49703"/>
                    <a:pt x="63613" y="53453"/>
                    <a:pt x="72732" y="57544"/>
                  </a:cubicBezTo>
                  <a:cubicBezTo>
                    <a:pt x="61598" y="67374"/>
                    <a:pt x="37113" y="69646"/>
                    <a:pt x="28347" y="62374"/>
                  </a:cubicBezTo>
                  <a:cubicBezTo>
                    <a:pt x="21697" y="56862"/>
                    <a:pt x="19783" y="49476"/>
                    <a:pt x="22805" y="40669"/>
                  </a:cubicBezTo>
                  <a:cubicBezTo>
                    <a:pt x="24971" y="34419"/>
                    <a:pt x="27188" y="28226"/>
                    <a:pt x="30916" y="176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601E31A-7EF5-C19F-2606-BA2D455573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21346" y="3402308"/>
              <a:ext cx="56375" cy="82665"/>
            </a:xfrm>
            <a:custGeom>
              <a:avLst/>
              <a:gdLst>
                <a:gd name="connsiteX0" fmla="*/ 46736 w 56375"/>
                <a:gd name="connsiteY0" fmla="*/ 13396 h 82665"/>
                <a:gd name="connsiteX1" fmla="*/ 18423 w 56375"/>
                <a:gd name="connsiteY1" fmla="*/ 25328 h 82665"/>
                <a:gd name="connsiteX2" fmla="*/ 18674 w 56375"/>
                <a:gd name="connsiteY2" fmla="*/ 31067 h 82665"/>
                <a:gd name="connsiteX3" fmla="*/ 39986 w 56375"/>
                <a:gd name="connsiteY3" fmla="*/ 40044 h 82665"/>
                <a:gd name="connsiteX4" fmla="*/ 54797 w 56375"/>
                <a:gd name="connsiteY4" fmla="*/ 67374 h 82665"/>
                <a:gd name="connsiteX5" fmla="*/ 21697 w 56375"/>
                <a:gd name="connsiteY5" fmla="*/ 79988 h 82665"/>
                <a:gd name="connsiteX6" fmla="*/ 29405 w 56375"/>
                <a:gd name="connsiteY6" fmla="*/ 69192 h 82665"/>
                <a:gd name="connsiteX7" fmla="*/ 40791 w 56375"/>
                <a:gd name="connsiteY7" fmla="*/ 58851 h 82665"/>
                <a:gd name="connsiteX8" fmla="*/ 16306 w 56375"/>
                <a:gd name="connsiteY8" fmla="*/ 50556 h 82665"/>
                <a:gd name="connsiteX9" fmla="*/ 185 w 56375"/>
                <a:gd name="connsiteY9" fmla="*/ 33453 h 82665"/>
                <a:gd name="connsiteX10" fmla="*/ 8951 w 56375"/>
                <a:gd name="connsiteY10" fmla="*/ 10442 h 82665"/>
                <a:gd name="connsiteX11" fmla="*/ 46837 w 56375"/>
                <a:gd name="connsiteY11" fmla="*/ 13453 h 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75" h="82665">
                  <a:moveTo>
                    <a:pt x="46736" y="13396"/>
                  </a:moveTo>
                  <a:cubicBezTo>
                    <a:pt x="36157" y="17885"/>
                    <a:pt x="27290" y="21578"/>
                    <a:pt x="18423" y="25328"/>
                  </a:cubicBezTo>
                  <a:cubicBezTo>
                    <a:pt x="18524" y="27260"/>
                    <a:pt x="18574" y="29135"/>
                    <a:pt x="18674" y="31067"/>
                  </a:cubicBezTo>
                  <a:cubicBezTo>
                    <a:pt x="25778" y="34021"/>
                    <a:pt x="32932" y="36919"/>
                    <a:pt x="39986" y="40044"/>
                  </a:cubicBezTo>
                  <a:cubicBezTo>
                    <a:pt x="54495" y="46408"/>
                    <a:pt x="59180" y="55215"/>
                    <a:pt x="54797" y="67374"/>
                  </a:cubicBezTo>
                  <a:cubicBezTo>
                    <a:pt x="49860" y="81067"/>
                    <a:pt x="37516" y="86351"/>
                    <a:pt x="21697" y="79988"/>
                  </a:cubicBezTo>
                  <a:cubicBezTo>
                    <a:pt x="24468" y="76010"/>
                    <a:pt x="26685" y="72317"/>
                    <a:pt x="29405" y="69192"/>
                  </a:cubicBezTo>
                  <a:cubicBezTo>
                    <a:pt x="31773" y="66408"/>
                    <a:pt x="34746" y="64249"/>
                    <a:pt x="40791" y="58851"/>
                  </a:cubicBezTo>
                  <a:cubicBezTo>
                    <a:pt x="30514" y="55556"/>
                    <a:pt x="22654" y="54533"/>
                    <a:pt x="16306" y="50556"/>
                  </a:cubicBezTo>
                  <a:cubicBezTo>
                    <a:pt x="9857" y="46465"/>
                    <a:pt x="1394" y="40215"/>
                    <a:pt x="185" y="33453"/>
                  </a:cubicBezTo>
                  <a:cubicBezTo>
                    <a:pt x="-1024" y="26578"/>
                    <a:pt x="3913" y="16180"/>
                    <a:pt x="8951" y="10442"/>
                  </a:cubicBezTo>
                  <a:cubicBezTo>
                    <a:pt x="22252" y="-4615"/>
                    <a:pt x="36609" y="-3195"/>
                    <a:pt x="46837" y="134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F1F3971-5AFD-6A87-B446-823B5838D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22675" y="6536209"/>
              <a:ext cx="46596" cy="115339"/>
            </a:xfrm>
            <a:custGeom>
              <a:avLst/>
              <a:gdLst>
                <a:gd name="connsiteX0" fmla="*/ 31483 w 46596"/>
                <a:gd name="connsiteY0" fmla="*/ 3891 h 115339"/>
                <a:gd name="connsiteX1" fmla="*/ 46597 w 46596"/>
                <a:gd name="connsiteY1" fmla="*/ 114800 h 115339"/>
                <a:gd name="connsiteX2" fmla="*/ 9316 w 46596"/>
                <a:gd name="connsiteY2" fmla="*/ 94801 h 115339"/>
                <a:gd name="connsiteX3" fmla="*/ 8711 w 46596"/>
                <a:gd name="connsiteY3" fmla="*/ 11788 h 115339"/>
                <a:gd name="connsiteX4" fmla="*/ 31483 w 46596"/>
                <a:gd name="connsiteY4" fmla="*/ 3948 h 11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96" h="115339">
                  <a:moveTo>
                    <a:pt x="31483" y="3891"/>
                  </a:moveTo>
                  <a:cubicBezTo>
                    <a:pt x="13195" y="44630"/>
                    <a:pt x="16167" y="81107"/>
                    <a:pt x="46597" y="114800"/>
                  </a:cubicBezTo>
                  <a:cubicBezTo>
                    <a:pt x="26999" y="117641"/>
                    <a:pt x="15764" y="109006"/>
                    <a:pt x="9316" y="94801"/>
                  </a:cubicBezTo>
                  <a:cubicBezTo>
                    <a:pt x="-2977" y="67698"/>
                    <a:pt x="-3027" y="39460"/>
                    <a:pt x="8711" y="11788"/>
                  </a:cubicBezTo>
                  <a:cubicBezTo>
                    <a:pt x="12691" y="2414"/>
                    <a:pt x="18334" y="-4802"/>
                    <a:pt x="31483" y="3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1D9FF3D2-7B6F-EC51-616D-2D0DAE0774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9244" y="4646393"/>
              <a:ext cx="49675" cy="77867"/>
            </a:xfrm>
            <a:custGeom>
              <a:avLst/>
              <a:gdLst>
                <a:gd name="connsiteX0" fmla="*/ 35064 w 49675"/>
                <a:gd name="connsiteY0" fmla="*/ 57274 h 77867"/>
                <a:gd name="connsiteX1" fmla="*/ 49675 w 49675"/>
                <a:gd name="connsiteY1" fmla="*/ 65854 h 77867"/>
                <a:gd name="connsiteX2" fmla="*/ 45140 w 49675"/>
                <a:gd name="connsiteY2" fmla="*/ 72729 h 77867"/>
                <a:gd name="connsiteX3" fmla="*/ 30833 w 49675"/>
                <a:gd name="connsiteY3" fmla="*/ 77842 h 77867"/>
                <a:gd name="connsiteX4" fmla="*/ 13804 w 49675"/>
                <a:gd name="connsiteY4" fmla="*/ 71308 h 77867"/>
                <a:gd name="connsiteX5" fmla="*/ 13804 w 49675"/>
                <a:gd name="connsiteY5" fmla="*/ 50910 h 77867"/>
                <a:gd name="connsiteX6" fmla="*/ 28918 w 49675"/>
                <a:gd name="connsiteY6" fmla="*/ 16649 h 77867"/>
                <a:gd name="connsiteX7" fmla="*/ 0 w 49675"/>
                <a:gd name="connsiteY7" fmla="*/ 27217 h 77867"/>
                <a:gd name="connsiteX8" fmla="*/ 24233 w 49675"/>
                <a:gd name="connsiteY8" fmla="*/ 1 h 77867"/>
                <a:gd name="connsiteX9" fmla="*/ 44184 w 49675"/>
                <a:gd name="connsiteY9" fmla="*/ 23126 h 77867"/>
                <a:gd name="connsiteX10" fmla="*/ 41463 w 49675"/>
                <a:gd name="connsiteY10" fmla="*/ 39944 h 77867"/>
                <a:gd name="connsiteX11" fmla="*/ 35064 w 49675"/>
                <a:gd name="connsiteY11" fmla="*/ 57331 h 7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675" h="77867">
                  <a:moveTo>
                    <a:pt x="35064" y="57274"/>
                  </a:moveTo>
                  <a:cubicBezTo>
                    <a:pt x="40607" y="60513"/>
                    <a:pt x="44838" y="63013"/>
                    <a:pt x="49675" y="65854"/>
                  </a:cubicBezTo>
                  <a:cubicBezTo>
                    <a:pt x="47559" y="69149"/>
                    <a:pt x="46753" y="71933"/>
                    <a:pt x="45140" y="72729"/>
                  </a:cubicBezTo>
                  <a:cubicBezTo>
                    <a:pt x="40556" y="75002"/>
                    <a:pt x="35518" y="78183"/>
                    <a:pt x="30833" y="77842"/>
                  </a:cubicBezTo>
                  <a:cubicBezTo>
                    <a:pt x="24837" y="77445"/>
                    <a:pt x="16676" y="75854"/>
                    <a:pt x="13804" y="71308"/>
                  </a:cubicBezTo>
                  <a:cubicBezTo>
                    <a:pt x="10932" y="66706"/>
                    <a:pt x="11890" y="57217"/>
                    <a:pt x="13804" y="50910"/>
                  </a:cubicBezTo>
                  <a:cubicBezTo>
                    <a:pt x="16979" y="40683"/>
                    <a:pt x="22268" y="31308"/>
                    <a:pt x="28918" y="16649"/>
                  </a:cubicBezTo>
                  <a:cubicBezTo>
                    <a:pt x="15970" y="21365"/>
                    <a:pt x="8312" y="24149"/>
                    <a:pt x="0" y="27217"/>
                  </a:cubicBezTo>
                  <a:cubicBezTo>
                    <a:pt x="555" y="9660"/>
                    <a:pt x="10076" y="-113"/>
                    <a:pt x="24233" y="1"/>
                  </a:cubicBezTo>
                  <a:cubicBezTo>
                    <a:pt x="37080" y="115"/>
                    <a:pt x="44436" y="8296"/>
                    <a:pt x="44184" y="23126"/>
                  </a:cubicBezTo>
                  <a:cubicBezTo>
                    <a:pt x="44083" y="28751"/>
                    <a:pt x="42874" y="34490"/>
                    <a:pt x="41463" y="39944"/>
                  </a:cubicBezTo>
                  <a:cubicBezTo>
                    <a:pt x="40002" y="45399"/>
                    <a:pt x="37634" y="50513"/>
                    <a:pt x="35064" y="573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3CC67EB-F474-BD7F-6BD3-C599CADCE1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2193" y="704449"/>
              <a:ext cx="73466" cy="65854"/>
            </a:xfrm>
            <a:custGeom>
              <a:avLst/>
              <a:gdLst>
                <a:gd name="connsiteX0" fmla="*/ 55329 w 73466"/>
                <a:gd name="connsiteY0" fmla="*/ 36294 h 65854"/>
                <a:gd name="connsiteX1" fmla="*/ 73466 w 73466"/>
                <a:gd name="connsiteY1" fmla="*/ 46237 h 65854"/>
                <a:gd name="connsiteX2" fmla="*/ 48930 w 73466"/>
                <a:gd name="connsiteY2" fmla="*/ 65669 h 65854"/>
                <a:gd name="connsiteX3" fmla="*/ 13212 w 73466"/>
                <a:gd name="connsiteY3" fmla="*/ 65385 h 65854"/>
                <a:gd name="connsiteX4" fmla="*/ 666 w 73466"/>
                <a:gd name="connsiteY4" fmla="*/ 59476 h 65854"/>
                <a:gd name="connsiteX5" fmla="*/ 10289 w 73466"/>
                <a:gd name="connsiteY5" fmla="*/ 46692 h 65854"/>
                <a:gd name="connsiteX6" fmla="*/ 32405 w 73466"/>
                <a:gd name="connsiteY6" fmla="*/ 40840 h 65854"/>
                <a:gd name="connsiteX7" fmla="*/ 35731 w 73466"/>
                <a:gd name="connsiteY7" fmla="*/ 9476 h 65854"/>
                <a:gd name="connsiteX8" fmla="*/ 43590 w 73466"/>
                <a:gd name="connsiteY8" fmla="*/ 44 h 65854"/>
                <a:gd name="connsiteX9" fmla="*/ 53615 w 73466"/>
                <a:gd name="connsiteY9" fmla="*/ 10101 h 65854"/>
                <a:gd name="connsiteX10" fmla="*/ 55329 w 73466"/>
                <a:gd name="connsiteY10" fmla="*/ 36237 h 6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66" h="65854">
                  <a:moveTo>
                    <a:pt x="55329" y="36294"/>
                  </a:moveTo>
                  <a:cubicBezTo>
                    <a:pt x="61324" y="39590"/>
                    <a:pt x="66412" y="42374"/>
                    <a:pt x="73466" y="46237"/>
                  </a:cubicBezTo>
                  <a:cubicBezTo>
                    <a:pt x="63541" y="54078"/>
                    <a:pt x="55026" y="60840"/>
                    <a:pt x="48930" y="65669"/>
                  </a:cubicBezTo>
                  <a:cubicBezTo>
                    <a:pt x="35530" y="65669"/>
                    <a:pt x="24345" y="66238"/>
                    <a:pt x="13212" y="65385"/>
                  </a:cubicBezTo>
                  <a:cubicBezTo>
                    <a:pt x="8777" y="65044"/>
                    <a:pt x="1826" y="62885"/>
                    <a:pt x="666" y="59476"/>
                  </a:cubicBezTo>
                  <a:cubicBezTo>
                    <a:pt x="-2155" y="51294"/>
                    <a:pt x="4545" y="48453"/>
                    <a:pt x="10289" y="46692"/>
                  </a:cubicBezTo>
                  <a:cubicBezTo>
                    <a:pt x="17191" y="44590"/>
                    <a:pt x="24245" y="42942"/>
                    <a:pt x="32405" y="40840"/>
                  </a:cubicBezTo>
                  <a:cubicBezTo>
                    <a:pt x="33413" y="30158"/>
                    <a:pt x="33766" y="19646"/>
                    <a:pt x="35731" y="9476"/>
                  </a:cubicBezTo>
                  <a:cubicBezTo>
                    <a:pt x="36487" y="5612"/>
                    <a:pt x="42029" y="-581"/>
                    <a:pt x="43590" y="44"/>
                  </a:cubicBezTo>
                  <a:cubicBezTo>
                    <a:pt x="47620" y="1635"/>
                    <a:pt x="52558" y="5839"/>
                    <a:pt x="53615" y="10101"/>
                  </a:cubicBezTo>
                  <a:cubicBezTo>
                    <a:pt x="55530" y="17828"/>
                    <a:pt x="54824" y="26294"/>
                    <a:pt x="55329" y="362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ECBCA492-3609-6BD9-384C-C6EED6FAA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39188" y="4802145"/>
              <a:ext cx="45080" cy="82880"/>
            </a:xfrm>
            <a:custGeom>
              <a:avLst/>
              <a:gdLst>
                <a:gd name="connsiteX0" fmla="*/ 45080 w 45080"/>
                <a:gd name="connsiteY0" fmla="*/ 10614 h 82880"/>
                <a:gd name="connsiteX1" fmla="*/ 28253 w 45080"/>
                <a:gd name="connsiteY1" fmla="*/ 23682 h 82880"/>
                <a:gd name="connsiteX2" fmla="*/ 36465 w 45080"/>
                <a:gd name="connsiteY2" fmla="*/ 74478 h 82880"/>
                <a:gd name="connsiteX3" fmla="*/ 12686 w 45080"/>
                <a:gd name="connsiteY3" fmla="*/ 79250 h 82880"/>
                <a:gd name="connsiteX4" fmla="*/ 14349 w 45080"/>
                <a:gd name="connsiteY4" fmla="*/ 69875 h 82880"/>
                <a:gd name="connsiteX5" fmla="*/ 9713 w 45080"/>
                <a:gd name="connsiteY5" fmla="*/ 37830 h 82880"/>
                <a:gd name="connsiteX6" fmla="*/ 5733 w 45080"/>
                <a:gd name="connsiteY6" fmla="*/ 9648 h 82880"/>
                <a:gd name="connsiteX7" fmla="*/ 45080 w 45080"/>
                <a:gd name="connsiteY7" fmla="*/ 10557 h 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80" h="82880">
                  <a:moveTo>
                    <a:pt x="45080" y="10614"/>
                  </a:moveTo>
                  <a:cubicBezTo>
                    <a:pt x="39790" y="14705"/>
                    <a:pt x="34651" y="18739"/>
                    <a:pt x="28253" y="23682"/>
                  </a:cubicBezTo>
                  <a:cubicBezTo>
                    <a:pt x="38631" y="38909"/>
                    <a:pt x="48405" y="55330"/>
                    <a:pt x="36465" y="74478"/>
                  </a:cubicBezTo>
                  <a:cubicBezTo>
                    <a:pt x="31024" y="83171"/>
                    <a:pt x="22712" y="85728"/>
                    <a:pt x="12686" y="79250"/>
                  </a:cubicBezTo>
                  <a:cubicBezTo>
                    <a:pt x="13240" y="75785"/>
                    <a:pt x="12888" y="72091"/>
                    <a:pt x="14349" y="69875"/>
                  </a:cubicBezTo>
                  <a:cubicBezTo>
                    <a:pt x="22510" y="57205"/>
                    <a:pt x="19387" y="47659"/>
                    <a:pt x="9713" y="37830"/>
                  </a:cubicBezTo>
                  <a:cubicBezTo>
                    <a:pt x="-2226" y="25727"/>
                    <a:pt x="-2680" y="18114"/>
                    <a:pt x="5733" y="9648"/>
                  </a:cubicBezTo>
                  <a:cubicBezTo>
                    <a:pt x="18732" y="-3364"/>
                    <a:pt x="34853" y="-3364"/>
                    <a:pt x="45080" y="10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57F4BF50-B8E3-E0E1-72EA-8E1651F398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37994" y="3132404"/>
              <a:ext cx="55065" cy="95457"/>
            </a:xfrm>
            <a:custGeom>
              <a:avLst/>
              <a:gdLst>
                <a:gd name="connsiteX0" fmla="*/ 30833 w 55065"/>
                <a:gd name="connsiteY0" fmla="*/ 95458 h 95457"/>
                <a:gd name="connsiteX1" fmla="*/ 0 w 55065"/>
                <a:gd name="connsiteY1" fmla="*/ 49662 h 95457"/>
                <a:gd name="connsiteX2" fmla="*/ 4333 w 55065"/>
                <a:gd name="connsiteY2" fmla="*/ 39719 h 95457"/>
                <a:gd name="connsiteX3" fmla="*/ 21412 w 55065"/>
                <a:gd name="connsiteY3" fmla="*/ 16196 h 95457"/>
                <a:gd name="connsiteX4" fmla="*/ 31084 w 55065"/>
                <a:gd name="connsiteY4" fmla="*/ 2 h 95457"/>
                <a:gd name="connsiteX5" fmla="*/ 42873 w 55065"/>
                <a:gd name="connsiteY5" fmla="*/ 17105 h 95457"/>
                <a:gd name="connsiteX6" fmla="*/ 55065 w 55065"/>
                <a:gd name="connsiteY6" fmla="*/ 44719 h 95457"/>
                <a:gd name="connsiteX7" fmla="*/ 38742 w 55065"/>
                <a:gd name="connsiteY7" fmla="*/ 68355 h 95457"/>
                <a:gd name="connsiteX8" fmla="*/ 30833 w 55065"/>
                <a:gd name="connsiteY8" fmla="*/ 95458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65" h="95457">
                  <a:moveTo>
                    <a:pt x="30833" y="95458"/>
                  </a:moveTo>
                  <a:cubicBezTo>
                    <a:pt x="12494" y="81253"/>
                    <a:pt x="27255" y="49548"/>
                    <a:pt x="0" y="49662"/>
                  </a:cubicBezTo>
                  <a:cubicBezTo>
                    <a:pt x="2469" y="43753"/>
                    <a:pt x="3073" y="40059"/>
                    <a:pt x="4333" y="39719"/>
                  </a:cubicBezTo>
                  <a:cubicBezTo>
                    <a:pt x="15466" y="36707"/>
                    <a:pt x="22067" y="30344"/>
                    <a:pt x="21412" y="16196"/>
                  </a:cubicBezTo>
                  <a:cubicBezTo>
                    <a:pt x="21059" y="8696"/>
                    <a:pt x="22520" y="173"/>
                    <a:pt x="31084" y="2"/>
                  </a:cubicBezTo>
                  <a:cubicBezTo>
                    <a:pt x="40505" y="-168"/>
                    <a:pt x="42923" y="8468"/>
                    <a:pt x="42873" y="17105"/>
                  </a:cubicBezTo>
                  <a:cubicBezTo>
                    <a:pt x="42773" y="28469"/>
                    <a:pt x="41815" y="39662"/>
                    <a:pt x="55065" y="44719"/>
                  </a:cubicBezTo>
                  <a:cubicBezTo>
                    <a:pt x="47458" y="52560"/>
                    <a:pt x="38692" y="55798"/>
                    <a:pt x="38742" y="68355"/>
                  </a:cubicBezTo>
                  <a:cubicBezTo>
                    <a:pt x="38742" y="76480"/>
                    <a:pt x="34157" y="84662"/>
                    <a:pt x="30833" y="95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15240A6-3C90-1DCC-3FFC-0294E7BB1C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9483" y="2185957"/>
              <a:ext cx="57679" cy="89284"/>
            </a:xfrm>
            <a:custGeom>
              <a:avLst/>
              <a:gdLst>
                <a:gd name="connsiteX0" fmla="*/ 44335 w 57679"/>
                <a:gd name="connsiteY0" fmla="*/ 89228 h 89284"/>
                <a:gd name="connsiteX1" fmla="*/ 31891 w 57679"/>
                <a:gd name="connsiteY1" fmla="*/ 60251 h 89284"/>
                <a:gd name="connsiteX2" fmla="*/ 0 w 57679"/>
                <a:gd name="connsiteY2" fmla="*/ 50762 h 89284"/>
                <a:gd name="connsiteX3" fmla="*/ 32344 w 57679"/>
                <a:gd name="connsiteY3" fmla="*/ 40080 h 89284"/>
                <a:gd name="connsiteX4" fmla="*/ 35670 w 57679"/>
                <a:gd name="connsiteY4" fmla="*/ 13830 h 89284"/>
                <a:gd name="connsiteX5" fmla="*/ 48265 w 57679"/>
                <a:gd name="connsiteY5" fmla="*/ 23 h 89284"/>
                <a:gd name="connsiteX6" fmla="*/ 57635 w 57679"/>
                <a:gd name="connsiteY6" fmla="*/ 15932 h 89284"/>
                <a:gd name="connsiteX7" fmla="*/ 56023 w 57679"/>
                <a:gd name="connsiteY7" fmla="*/ 62580 h 89284"/>
                <a:gd name="connsiteX8" fmla="*/ 51237 w 57679"/>
                <a:gd name="connsiteY8" fmla="*/ 87921 h 89284"/>
                <a:gd name="connsiteX9" fmla="*/ 44385 w 57679"/>
                <a:gd name="connsiteY9" fmla="*/ 89285 h 8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79" h="89284">
                  <a:moveTo>
                    <a:pt x="44335" y="89228"/>
                  </a:moveTo>
                  <a:cubicBezTo>
                    <a:pt x="40405" y="80137"/>
                    <a:pt x="36526" y="71046"/>
                    <a:pt x="31891" y="60251"/>
                  </a:cubicBezTo>
                  <a:cubicBezTo>
                    <a:pt x="23376" y="54512"/>
                    <a:pt x="8313" y="66046"/>
                    <a:pt x="0" y="50762"/>
                  </a:cubicBezTo>
                  <a:cubicBezTo>
                    <a:pt x="7658" y="35478"/>
                    <a:pt x="20505" y="46387"/>
                    <a:pt x="32344" y="40080"/>
                  </a:cubicBezTo>
                  <a:cubicBezTo>
                    <a:pt x="33251" y="32637"/>
                    <a:pt x="34259" y="23148"/>
                    <a:pt x="35670" y="13830"/>
                  </a:cubicBezTo>
                  <a:cubicBezTo>
                    <a:pt x="36828" y="5932"/>
                    <a:pt x="40002" y="-432"/>
                    <a:pt x="48265" y="23"/>
                  </a:cubicBezTo>
                  <a:cubicBezTo>
                    <a:pt x="57333" y="534"/>
                    <a:pt x="57887" y="8034"/>
                    <a:pt x="57635" y="15932"/>
                  </a:cubicBezTo>
                  <a:cubicBezTo>
                    <a:pt x="57132" y="31500"/>
                    <a:pt x="57182" y="47069"/>
                    <a:pt x="56023" y="62580"/>
                  </a:cubicBezTo>
                  <a:cubicBezTo>
                    <a:pt x="55418" y="71103"/>
                    <a:pt x="52899" y="79512"/>
                    <a:pt x="51237" y="87921"/>
                  </a:cubicBezTo>
                  <a:cubicBezTo>
                    <a:pt x="48970" y="88376"/>
                    <a:pt x="46652" y="88830"/>
                    <a:pt x="44385" y="89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41FCC9F-034F-614B-2A36-A819309A69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3148" y="6253432"/>
              <a:ext cx="57403" cy="72695"/>
            </a:xfrm>
            <a:custGeom>
              <a:avLst/>
              <a:gdLst>
                <a:gd name="connsiteX0" fmla="*/ 45967 w 57403"/>
                <a:gd name="connsiteY0" fmla="*/ 55132 h 72695"/>
                <a:gd name="connsiteX1" fmla="*/ 57403 w 57403"/>
                <a:gd name="connsiteY1" fmla="*/ 66894 h 72695"/>
                <a:gd name="connsiteX2" fmla="*/ 52416 w 57403"/>
                <a:gd name="connsiteY2" fmla="*/ 72689 h 72695"/>
                <a:gd name="connsiteX3" fmla="*/ 11759 w 57403"/>
                <a:gd name="connsiteY3" fmla="*/ 66155 h 72695"/>
                <a:gd name="connsiteX4" fmla="*/ 2590 w 57403"/>
                <a:gd name="connsiteY4" fmla="*/ 56382 h 72695"/>
                <a:gd name="connsiteX5" fmla="*/ 1179 w 57403"/>
                <a:gd name="connsiteY5" fmla="*/ 35757 h 72695"/>
                <a:gd name="connsiteX6" fmla="*/ 18208 w 57403"/>
                <a:gd name="connsiteY6" fmla="*/ 36723 h 72695"/>
                <a:gd name="connsiteX7" fmla="*/ 27931 w 57403"/>
                <a:gd name="connsiteY7" fmla="*/ 42859 h 72695"/>
                <a:gd name="connsiteX8" fmla="*/ 29795 w 57403"/>
                <a:gd name="connsiteY8" fmla="*/ 14678 h 72695"/>
                <a:gd name="connsiteX9" fmla="*/ 36647 w 57403"/>
                <a:gd name="connsiteY9" fmla="*/ 18 h 72695"/>
                <a:gd name="connsiteX10" fmla="*/ 47177 w 57403"/>
                <a:gd name="connsiteY10" fmla="*/ 12291 h 72695"/>
                <a:gd name="connsiteX11" fmla="*/ 46017 w 57403"/>
                <a:gd name="connsiteY11" fmla="*/ 55076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03" h="72695">
                  <a:moveTo>
                    <a:pt x="45967" y="55132"/>
                  </a:moveTo>
                  <a:cubicBezTo>
                    <a:pt x="48839" y="58086"/>
                    <a:pt x="52919" y="62348"/>
                    <a:pt x="57403" y="66894"/>
                  </a:cubicBezTo>
                  <a:cubicBezTo>
                    <a:pt x="55237" y="69507"/>
                    <a:pt x="53625" y="72860"/>
                    <a:pt x="52416" y="72689"/>
                  </a:cubicBezTo>
                  <a:cubicBezTo>
                    <a:pt x="38813" y="70927"/>
                    <a:pt x="25160" y="69223"/>
                    <a:pt x="11759" y="66155"/>
                  </a:cubicBezTo>
                  <a:cubicBezTo>
                    <a:pt x="8132" y="65302"/>
                    <a:pt x="3749" y="60473"/>
                    <a:pt x="2590" y="56382"/>
                  </a:cubicBezTo>
                  <a:cubicBezTo>
                    <a:pt x="675" y="49848"/>
                    <a:pt x="-1340" y="40871"/>
                    <a:pt x="1179" y="35757"/>
                  </a:cubicBezTo>
                  <a:cubicBezTo>
                    <a:pt x="5462" y="27064"/>
                    <a:pt x="12515" y="33144"/>
                    <a:pt x="18208" y="36723"/>
                  </a:cubicBezTo>
                  <a:cubicBezTo>
                    <a:pt x="20626" y="38257"/>
                    <a:pt x="23095" y="39791"/>
                    <a:pt x="27931" y="42859"/>
                  </a:cubicBezTo>
                  <a:cubicBezTo>
                    <a:pt x="28737" y="32064"/>
                    <a:pt x="29896" y="23370"/>
                    <a:pt x="29795" y="14678"/>
                  </a:cubicBezTo>
                  <a:cubicBezTo>
                    <a:pt x="29795" y="7802"/>
                    <a:pt x="28737" y="-436"/>
                    <a:pt x="36647" y="18"/>
                  </a:cubicBezTo>
                  <a:cubicBezTo>
                    <a:pt x="40526" y="245"/>
                    <a:pt x="46824" y="7631"/>
                    <a:pt x="47177" y="12291"/>
                  </a:cubicBezTo>
                  <a:cubicBezTo>
                    <a:pt x="48184" y="25132"/>
                    <a:pt x="46672" y="38200"/>
                    <a:pt x="46017" y="550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58290518-A3FF-06FD-1E70-12A9381101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59415" y="6079729"/>
              <a:ext cx="61147" cy="64913"/>
            </a:xfrm>
            <a:custGeom>
              <a:avLst/>
              <a:gdLst>
                <a:gd name="connsiteX0" fmla="*/ 54159 w 61147"/>
                <a:gd name="connsiteY0" fmla="*/ 64914 h 64913"/>
                <a:gd name="connsiteX1" fmla="*/ 17432 w 61147"/>
                <a:gd name="connsiteY1" fmla="*/ 64914 h 64913"/>
                <a:gd name="connsiteX2" fmla="*/ 2822 w 61147"/>
                <a:gd name="connsiteY2" fmla="*/ 35993 h 64913"/>
                <a:gd name="connsiteX3" fmla="*/ 0 w 61147"/>
                <a:gd name="connsiteY3" fmla="*/ 18720 h 64913"/>
                <a:gd name="connsiteX4" fmla="*/ 15417 w 61147"/>
                <a:gd name="connsiteY4" fmla="*/ 21391 h 64913"/>
                <a:gd name="connsiteX5" fmla="*/ 23477 w 61147"/>
                <a:gd name="connsiteY5" fmla="*/ 28550 h 64913"/>
                <a:gd name="connsiteX6" fmla="*/ 61061 w 61147"/>
                <a:gd name="connsiteY6" fmla="*/ 1220 h 64913"/>
                <a:gd name="connsiteX7" fmla="*/ 41866 w 61147"/>
                <a:gd name="connsiteY7" fmla="*/ 45084 h 64913"/>
                <a:gd name="connsiteX8" fmla="*/ 54108 w 61147"/>
                <a:gd name="connsiteY8" fmla="*/ 64914 h 6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47" h="64913">
                  <a:moveTo>
                    <a:pt x="54159" y="64914"/>
                  </a:moveTo>
                  <a:lnTo>
                    <a:pt x="17432" y="64914"/>
                  </a:lnTo>
                  <a:cubicBezTo>
                    <a:pt x="12192" y="54744"/>
                    <a:pt x="6852" y="45709"/>
                    <a:pt x="2822" y="35993"/>
                  </a:cubicBezTo>
                  <a:cubicBezTo>
                    <a:pt x="705" y="30879"/>
                    <a:pt x="857" y="24516"/>
                    <a:pt x="0" y="18720"/>
                  </a:cubicBezTo>
                  <a:cubicBezTo>
                    <a:pt x="5189" y="19516"/>
                    <a:pt x="10530" y="19573"/>
                    <a:pt x="15417" y="21391"/>
                  </a:cubicBezTo>
                  <a:cubicBezTo>
                    <a:pt x="18591" y="22584"/>
                    <a:pt x="21009" y="26277"/>
                    <a:pt x="23477" y="28550"/>
                  </a:cubicBezTo>
                  <a:cubicBezTo>
                    <a:pt x="37735" y="22130"/>
                    <a:pt x="38541" y="-6166"/>
                    <a:pt x="61061" y="1220"/>
                  </a:cubicBezTo>
                  <a:cubicBezTo>
                    <a:pt x="62472" y="20596"/>
                    <a:pt x="46249" y="29005"/>
                    <a:pt x="41866" y="45084"/>
                  </a:cubicBezTo>
                  <a:cubicBezTo>
                    <a:pt x="45040" y="50255"/>
                    <a:pt x="48617" y="55993"/>
                    <a:pt x="54108" y="64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58D6FC28-4F3E-AE9C-7784-620B4122DF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45538" y="5125806"/>
              <a:ext cx="57130" cy="83603"/>
            </a:xfrm>
            <a:custGeom>
              <a:avLst/>
              <a:gdLst>
                <a:gd name="connsiteX0" fmla="*/ 26802 w 57130"/>
                <a:gd name="connsiteY0" fmla="*/ 41558 h 83603"/>
                <a:gd name="connsiteX1" fmla="*/ 24736 w 57130"/>
                <a:gd name="connsiteY1" fmla="*/ 23 h 83603"/>
                <a:gd name="connsiteX2" fmla="*/ 47055 w 57130"/>
                <a:gd name="connsiteY2" fmla="*/ 19853 h 83603"/>
                <a:gd name="connsiteX3" fmla="*/ 57131 w 57130"/>
                <a:gd name="connsiteY3" fmla="*/ 53206 h 83603"/>
                <a:gd name="connsiteX4" fmla="*/ 40757 w 57130"/>
                <a:gd name="connsiteY4" fmla="*/ 83603 h 83603"/>
                <a:gd name="connsiteX5" fmla="*/ 10983 w 57130"/>
                <a:gd name="connsiteY5" fmla="*/ 66728 h 83603"/>
                <a:gd name="connsiteX6" fmla="*/ 0 w 57130"/>
                <a:gd name="connsiteY6" fmla="*/ 58206 h 83603"/>
                <a:gd name="connsiteX7" fmla="*/ 9219 w 57130"/>
                <a:gd name="connsiteY7" fmla="*/ 46444 h 83603"/>
                <a:gd name="connsiteX8" fmla="*/ 26802 w 57130"/>
                <a:gd name="connsiteY8" fmla="*/ 41558 h 8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30" h="83603">
                  <a:moveTo>
                    <a:pt x="26802" y="41558"/>
                  </a:moveTo>
                  <a:cubicBezTo>
                    <a:pt x="25996" y="25705"/>
                    <a:pt x="25391" y="12921"/>
                    <a:pt x="24736" y="23"/>
                  </a:cubicBezTo>
                  <a:cubicBezTo>
                    <a:pt x="41362" y="-261"/>
                    <a:pt x="42974" y="1785"/>
                    <a:pt x="47055" y="19853"/>
                  </a:cubicBezTo>
                  <a:cubicBezTo>
                    <a:pt x="49372" y="30137"/>
                    <a:pt x="53100" y="40081"/>
                    <a:pt x="57131" y="53206"/>
                  </a:cubicBezTo>
                  <a:cubicBezTo>
                    <a:pt x="53453" y="60081"/>
                    <a:pt x="47659" y="70819"/>
                    <a:pt x="40757" y="83603"/>
                  </a:cubicBezTo>
                  <a:cubicBezTo>
                    <a:pt x="32999" y="70251"/>
                    <a:pt x="23830" y="64740"/>
                    <a:pt x="10983" y="66728"/>
                  </a:cubicBezTo>
                  <a:cubicBezTo>
                    <a:pt x="7758" y="67240"/>
                    <a:pt x="3678" y="61217"/>
                    <a:pt x="0" y="58206"/>
                  </a:cubicBezTo>
                  <a:cubicBezTo>
                    <a:pt x="3023" y="54171"/>
                    <a:pt x="5390" y="48717"/>
                    <a:pt x="9219" y="46444"/>
                  </a:cubicBezTo>
                  <a:cubicBezTo>
                    <a:pt x="14157" y="43546"/>
                    <a:pt x="20252" y="43205"/>
                    <a:pt x="26802" y="41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79894B8-4F63-C2D2-C2D2-90099684FB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9613" y="5849779"/>
              <a:ext cx="23266" cy="121285"/>
            </a:xfrm>
            <a:custGeom>
              <a:avLst/>
              <a:gdLst>
                <a:gd name="connsiteX0" fmla="*/ 23267 w 23266"/>
                <a:gd name="connsiteY0" fmla="*/ 34918 h 121285"/>
                <a:gd name="connsiteX1" fmla="*/ 19589 w 23266"/>
                <a:gd name="connsiteY1" fmla="*/ 102306 h 121285"/>
                <a:gd name="connsiteX2" fmla="*/ 15861 w 23266"/>
                <a:gd name="connsiteY2" fmla="*/ 116283 h 121285"/>
                <a:gd name="connsiteX3" fmla="*/ 2460 w 23266"/>
                <a:gd name="connsiteY3" fmla="*/ 115487 h 121285"/>
                <a:gd name="connsiteX4" fmla="*/ 41 w 23266"/>
                <a:gd name="connsiteY4" fmla="*/ 98669 h 121285"/>
                <a:gd name="connsiteX5" fmla="*/ 4374 w 23266"/>
                <a:gd name="connsiteY5" fmla="*/ 14919 h 121285"/>
                <a:gd name="connsiteX6" fmla="*/ 6440 w 23266"/>
                <a:gd name="connsiteY6" fmla="*/ 5487 h 121285"/>
                <a:gd name="connsiteX7" fmla="*/ 12788 w 23266"/>
                <a:gd name="connsiteY7" fmla="*/ 32 h 121285"/>
                <a:gd name="connsiteX8" fmla="*/ 20496 w 23266"/>
                <a:gd name="connsiteY8" fmla="*/ 6396 h 121285"/>
                <a:gd name="connsiteX9" fmla="*/ 23267 w 23266"/>
                <a:gd name="connsiteY9" fmla="*/ 34862 h 12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6" h="121285">
                  <a:moveTo>
                    <a:pt x="23267" y="34918"/>
                  </a:moveTo>
                  <a:cubicBezTo>
                    <a:pt x="21957" y="59635"/>
                    <a:pt x="21000" y="80999"/>
                    <a:pt x="19589" y="102306"/>
                  </a:cubicBezTo>
                  <a:cubicBezTo>
                    <a:pt x="19287" y="107078"/>
                    <a:pt x="17927" y="112135"/>
                    <a:pt x="15861" y="116283"/>
                  </a:cubicBezTo>
                  <a:cubicBezTo>
                    <a:pt x="12385" y="123272"/>
                    <a:pt x="4928" y="122874"/>
                    <a:pt x="2460" y="115487"/>
                  </a:cubicBezTo>
                  <a:cubicBezTo>
                    <a:pt x="696" y="110260"/>
                    <a:pt x="-210" y="104237"/>
                    <a:pt x="41" y="98669"/>
                  </a:cubicBezTo>
                  <a:cubicBezTo>
                    <a:pt x="1200" y="70771"/>
                    <a:pt x="2813" y="42816"/>
                    <a:pt x="4374" y="14919"/>
                  </a:cubicBezTo>
                  <a:cubicBezTo>
                    <a:pt x="4576" y="11680"/>
                    <a:pt x="5029" y="8157"/>
                    <a:pt x="6440" y="5487"/>
                  </a:cubicBezTo>
                  <a:cubicBezTo>
                    <a:pt x="7800" y="2986"/>
                    <a:pt x="10974" y="-366"/>
                    <a:pt x="12788" y="32"/>
                  </a:cubicBezTo>
                  <a:cubicBezTo>
                    <a:pt x="15710" y="714"/>
                    <a:pt x="20093" y="3725"/>
                    <a:pt x="20496" y="6396"/>
                  </a:cubicBezTo>
                  <a:cubicBezTo>
                    <a:pt x="22209" y="16850"/>
                    <a:pt x="22612" y="27589"/>
                    <a:pt x="23267" y="34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1CB4A762-A2E1-5C8D-8F6F-B474CAAEA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2380" y="3393649"/>
              <a:ext cx="60195" cy="51997"/>
            </a:xfrm>
            <a:custGeom>
              <a:avLst/>
              <a:gdLst>
                <a:gd name="connsiteX0" fmla="*/ 29918 w 60195"/>
                <a:gd name="connsiteY0" fmla="*/ 51998 h 51997"/>
                <a:gd name="connsiteX1" fmla="*/ 1453 w 60195"/>
                <a:gd name="connsiteY1" fmla="*/ 13986 h 51997"/>
                <a:gd name="connsiteX2" fmla="*/ 26341 w 60195"/>
                <a:gd name="connsiteY2" fmla="*/ 3304 h 51997"/>
                <a:gd name="connsiteX3" fmla="*/ 39138 w 60195"/>
                <a:gd name="connsiteY3" fmla="*/ 5123 h 51997"/>
                <a:gd name="connsiteX4" fmla="*/ 59945 w 60195"/>
                <a:gd name="connsiteY4" fmla="*/ 23475 h 51997"/>
                <a:gd name="connsiteX5" fmla="*/ 42765 w 60195"/>
                <a:gd name="connsiteY5" fmla="*/ 48930 h 51997"/>
                <a:gd name="connsiteX6" fmla="*/ 29918 w 60195"/>
                <a:gd name="connsiteY6" fmla="*/ 51998 h 51997"/>
                <a:gd name="connsiteX7" fmla="*/ 37475 w 60195"/>
                <a:gd name="connsiteY7" fmla="*/ 23759 h 51997"/>
                <a:gd name="connsiteX8" fmla="*/ 25887 w 60195"/>
                <a:gd name="connsiteY8" fmla="*/ 20805 h 51997"/>
                <a:gd name="connsiteX9" fmla="*/ 20044 w 60195"/>
                <a:gd name="connsiteY9" fmla="*/ 23532 h 51997"/>
                <a:gd name="connsiteX10" fmla="*/ 37475 w 60195"/>
                <a:gd name="connsiteY10" fmla="*/ 23759 h 5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195" h="51997">
                  <a:moveTo>
                    <a:pt x="29918" y="51998"/>
                  </a:moveTo>
                  <a:cubicBezTo>
                    <a:pt x="7852" y="51373"/>
                    <a:pt x="-4391" y="33759"/>
                    <a:pt x="1453" y="13986"/>
                  </a:cubicBezTo>
                  <a:cubicBezTo>
                    <a:pt x="5735" y="-502"/>
                    <a:pt x="12537" y="-3116"/>
                    <a:pt x="26341" y="3304"/>
                  </a:cubicBezTo>
                  <a:cubicBezTo>
                    <a:pt x="30170" y="5066"/>
                    <a:pt x="34906" y="4327"/>
                    <a:pt x="39138" y="5123"/>
                  </a:cubicBezTo>
                  <a:cubicBezTo>
                    <a:pt x="49012" y="6941"/>
                    <a:pt x="57829" y="10861"/>
                    <a:pt x="59945" y="23475"/>
                  </a:cubicBezTo>
                  <a:cubicBezTo>
                    <a:pt x="61657" y="33589"/>
                    <a:pt x="54453" y="44214"/>
                    <a:pt x="42765" y="48930"/>
                  </a:cubicBezTo>
                  <a:cubicBezTo>
                    <a:pt x="38029" y="50805"/>
                    <a:pt x="32840" y="51316"/>
                    <a:pt x="29918" y="51998"/>
                  </a:cubicBezTo>
                  <a:close/>
                  <a:moveTo>
                    <a:pt x="37475" y="23759"/>
                  </a:moveTo>
                  <a:cubicBezTo>
                    <a:pt x="33646" y="22737"/>
                    <a:pt x="29817" y="21316"/>
                    <a:pt x="25887" y="20805"/>
                  </a:cubicBezTo>
                  <a:cubicBezTo>
                    <a:pt x="24326" y="20577"/>
                    <a:pt x="22563" y="22282"/>
                    <a:pt x="20044" y="23532"/>
                  </a:cubicBezTo>
                  <a:cubicBezTo>
                    <a:pt x="24830" y="34271"/>
                    <a:pt x="30523" y="33021"/>
                    <a:pt x="37475" y="23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2D71D9C2-5839-BE8D-D51C-6A6949D114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3041" y="5619582"/>
              <a:ext cx="61285" cy="67434"/>
            </a:xfrm>
            <a:custGeom>
              <a:avLst/>
              <a:gdLst>
                <a:gd name="connsiteX0" fmla="*/ 770 w 61285"/>
                <a:gd name="connsiteY0" fmla="*/ 0 h 67434"/>
                <a:gd name="connsiteX1" fmla="*/ 27673 w 61285"/>
                <a:gd name="connsiteY1" fmla="*/ 39205 h 67434"/>
                <a:gd name="connsiteX2" fmla="*/ 57347 w 61285"/>
                <a:gd name="connsiteY2" fmla="*/ 4773 h 67434"/>
                <a:gd name="connsiteX3" fmla="*/ 55483 w 61285"/>
                <a:gd name="connsiteY3" fmla="*/ 39091 h 67434"/>
                <a:gd name="connsiteX4" fmla="*/ 34978 w 61285"/>
                <a:gd name="connsiteY4" fmla="*/ 66478 h 67434"/>
                <a:gd name="connsiteX5" fmla="*/ 22333 w 61285"/>
                <a:gd name="connsiteY5" fmla="*/ 66023 h 67434"/>
                <a:gd name="connsiteX6" fmla="*/ 770 w 61285"/>
                <a:gd name="connsiteY6" fmla="*/ 57 h 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85" h="67434">
                  <a:moveTo>
                    <a:pt x="770" y="0"/>
                  </a:moveTo>
                  <a:cubicBezTo>
                    <a:pt x="11451" y="15569"/>
                    <a:pt x="19260" y="26932"/>
                    <a:pt x="27673" y="39205"/>
                  </a:cubicBezTo>
                  <a:cubicBezTo>
                    <a:pt x="39714" y="30739"/>
                    <a:pt x="38707" y="7784"/>
                    <a:pt x="57347" y="4773"/>
                  </a:cubicBezTo>
                  <a:cubicBezTo>
                    <a:pt x="65509" y="16989"/>
                    <a:pt x="59009" y="28296"/>
                    <a:pt x="55483" y="39091"/>
                  </a:cubicBezTo>
                  <a:cubicBezTo>
                    <a:pt x="51654" y="50796"/>
                    <a:pt x="46515" y="62216"/>
                    <a:pt x="34978" y="66478"/>
                  </a:cubicBezTo>
                  <a:cubicBezTo>
                    <a:pt x="31150" y="67898"/>
                    <a:pt x="26011" y="67728"/>
                    <a:pt x="22333" y="66023"/>
                  </a:cubicBezTo>
                  <a:cubicBezTo>
                    <a:pt x="9889" y="60341"/>
                    <a:pt x="-3361" y="24887"/>
                    <a:pt x="77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D348859D-B528-6C36-450B-3526E8ED6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0439" y="4933044"/>
              <a:ext cx="67005" cy="66250"/>
            </a:xfrm>
            <a:custGeom>
              <a:avLst/>
              <a:gdLst>
                <a:gd name="connsiteX0" fmla="*/ 50 w 67005"/>
                <a:gd name="connsiteY0" fmla="*/ 0 h 66250"/>
                <a:gd name="connsiteX1" fmla="*/ 33654 w 67005"/>
                <a:gd name="connsiteY1" fmla="*/ 26932 h 66250"/>
                <a:gd name="connsiteX2" fmla="*/ 67006 w 67005"/>
                <a:gd name="connsiteY2" fmla="*/ 4545 h 66250"/>
                <a:gd name="connsiteX3" fmla="*/ 44335 w 67005"/>
                <a:gd name="connsiteY3" fmla="*/ 66250 h 66250"/>
                <a:gd name="connsiteX4" fmla="*/ 26651 w 67005"/>
                <a:gd name="connsiteY4" fmla="*/ 58125 h 66250"/>
                <a:gd name="connsiteX5" fmla="*/ 2569 w 67005"/>
                <a:gd name="connsiteY5" fmla="*/ 17386 h 66250"/>
                <a:gd name="connsiteX6" fmla="*/ 0 w 67005"/>
                <a:gd name="connsiteY6" fmla="*/ 0 h 6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05" h="66250">
                  <a:moveTo>
                    <a:pt x="50" y="0"/>
                  </a:moveTo>
                  <a:cubicBezTo>
                    <a:pt x="20303" y="454"/>
                    <a:pt x="23326" y="18864"/>
                    <a:pt x="33654" y="26932"/>
                  </a:cubicBezTo>
                  <a:cubicBezTo>
                    <a:pt x="46854" y="24773"/>
                    <a:pt x="45141" y="-5455"/>
                    <a:pt x="67006" y="4545"/>
                  </a:cubicBezTo>
                  <a:cubicBezTo>
                    <a:pt x="59449" y="25114"/>
                    <a:pt x="52547" y="43921"/>
                    <a:pt x="44335" y="66250"/>
                  </a:cubicBezTo>
                  <a:cubicBezTo>
                    <a:pt x="39901" y="64375"/>
                    <a:pt x="30883" y="63580"/>
                    <a:pt x="26651" y="58125"/>
                  </a:cubicBezTo>
                  <a:cubicBezTo>
                    <a:pt x="17281" y="45853"/>
                    <a:pt x="9925" y="31477"/>
                    <a:pt x="2569" y="17386"/>
                  </a:cubicBezTo>
                  <a:cubicBezTo>
                    <a:pt x="403" y="13238"/>
                    <a:pt x="958" y="7273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0F8B720-5D08-7B84-589C-14A9E6C28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0673" y="5319703"/>
              <a:ext cx="60559" cy="71696"/>
            </a:xfrm>
            <a:custGeom>
              <a:avLst/>
              <a:gdLst>
                <a:gd name="connsiteX0" fmla="*/ 38183 w 60559"/>
                <a:gd name="connsiteY0" fmla="*/ 37207 h 71696"/>
                <a:gd name="connsiteX1" fmla="*/ 549 w 60559"/>
                <a:gd name="connsiteY1" fmla="*/ 71696 h 71696"/>
                <a:gd name="connsiteX2" fmla="*/ 750 w 60559"/>
                <a:gd name="connsiteY2" fmla="*/ 59196 h 71696"/>
                <a:gd name="connsiteX3" fmla="*/ 35765 w 60559"/>
                <a:gd name="connsiteY3" fmla="*/ 6241 h 71696"/>
                <a:gd name="connsiteX4" fmla="*/ 59292 w 60559"/>
                <a:gd name="connsiteY4" fmla="*/ 15560 h 71696"/>
                <a:gd name="connsiteX5" fmla="*/ 60551 w 60559"/>
                <a:gd name="connsiteY5" fmla="*/ 42435 h 71696"/>
                <a:gd name="connsiteX6" fmla="*/ 52239 w 60559"/>
                <a:gd name="connsiteY6" fmla="*/ 56639 h 71696"/>
                <a:gd name="connsiteX7" fmla="*/ 41559 w 60559"/>
                <a:gd name="connsiteY7" fmla="*/ 47264 h 71696"/>
                <a:gd name="connsiteX8" fmla="*/ 38183 w 60559"/>
                <a:gd name="connsiteY8" fmla="*/ 37207 h 7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559" h="71696">
                  <a:moveTo>
                    <a:pt x="38183" y="37207"/>
                  </a:moveTo>
                  <a:cubicBezTo>
                    <a:pt x="22968" y="46639"/>
                    <a:pt x="21407" y="70730"/>
                    <a:pt x="549" y="71696"/>
                  </a:cubicBezTo>
                  <a:cubicBezTo>
                    <a:pt x="549" y="66583"/>
                    <a:pt x="-811" y="61696"/>
                    <a:pt x="750" y="59196"/>
                  </a:cubicBezTo>
                  <a:cubicBezTo>
                    <a:pt x="11986" y="41185"/>
                    <a:pt x="22817" y="22662"/>
                    <a:pt x="35765" y="6241"/>
                  </a:cubicBezTo>
                  <a:cubicBezTo>
                    <a:pt x="44833" y="-5293"/>
                    <a:pt x="56622" y="-66"/>
                    <a:pt x="59292" y="15560"/>
                  </a:cubicBezTo>
                  <a:cubicBezTo>
                    <a:pt x="60804" y="24309"/>
                    <a:pt x="60401" y="33458"/>
                    <a:pt x="60551" y="42435"/>
                  </a:cubicBezTo>
                  <a:cubicBezTo>
                    <a:pt x="60652" y="49196"/>
                    <a:pt x="59897" y="57037"/>
                    <a:pt x="52239" y="56639"/>
                  </a:cubicBezTo>
                  <a:cubicBezTo>
                    <a:pt x="48511" y="56412"/>
                    <a:pt x="44632" y="51071"/>
                    <a:pt x="41559" y="47264"/>
                  </a:cubicBezTo>
                  <a:cubicBezTo>
                    <a:pt x="39795" y="45048"/>
                    <a:pt x="39493" y="41299"/>
                    <a:pt x="38183" y="372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CEB06F76-086E-EE33-C01C-B1D2A2884E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7875" y="1426316"/>
              <a:ext cx="71970" cy="69943"/>
            </a:xfrm>
            <a:custGeom>
              <a:avLst/>
              <a:gdLst>
                <a:gd name="connsiteX0" fmla="*/ 55496 w 71970"/>
                <a:gd name="connsiteY0" fmla="*/ 69944 h 69943"/>
                <a:gd name="connsiteX1" fmla="*/ 45874 w 71970"/>
                <a:gd name="connsiteY1" fmla="*/ 43580 h 69943"/>
                <a:gd name="connsiteX2" fmla="*/ 3202 w 71970"/>
                <a:gd name="connsiteY2" fmla="*/ 51648 h 69943"/>
                <a:gd name="connsiteX3" fmla="*/ 6477 w 71970"/>
                <a:gd name="connsiteY3" fmla="*/ 32955 h 69943"/>
                <a:gd name="connsiteX4" fmla="*/ 29651 w 71970"/>
                <a:gd name="connsiteY4" fmla="*/ 25682 h 69943"/>
                <a:gd name="connsiteX5" fmla="*/ 56655 w 71970"/>
                <a:gd name="connsiteY5" fmla="*/ 5398 h 69943"/>
                <a:gd name="connsiteX6" fmla="*/ 67638 w 71970"/>
                <a:gd name="connsiteY6" fmla="*/ 0 h 69943"/>
                <a:gd name="connsiteX7" fmla="*/ 60937 w 71970"/>
                <a:gd name="connsiteY7" fmla="*/ 69319 h 69943"/>
                <a:gd name="connsiteX8" fmla="*/ 55446 w 71970"/>
                <a:gd name="connsiteY8" fmla="*/ 69944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0" h="69943">
                  <a:moveTo>
                    <a:pt x="55496" y="69944"/>
                  </a:moveTo>
                  <a:cubicBezTo>
                    <a:pt x="52373" y="61421"/>
                    <a:pt x="49249" y="52898"/>
                    <a:pt x="45874" y="43580"/>
                  </a:cubicBezTo>
                  <a:cubicBezTo>
                    <a:pt x="31364" y="46307"/>
                    <a:pt x="16704" y="49091"/>
                    <a:pt x="3202" y="51648"/>
                  </a:cubicBezTo>
                  <a:cubicBezTo>
                    <a:pt x="-2693" y="40853"/>
                    <a:pt x="230" y="35568"/>
                    <a:pt x="6477" y="32955"/>
                  </a:cubicBezTo>
                  <a:cubicBezTo>
                    <a:pt x="13983" y="29830"/>
                    <a:pt x="21842" y="27557"/>
                    <a:pt x="29651" y="25682"/>
                  </a:cubicBezTo>
                  <a:cubicBezTo>
                    <a:pt x="41037" y="22898"/>
                    <a:pt x="53078" y="22102"/>
                    <a:pt x="56655" y="5398"/>
                  </a:cubicBezTo>
                  <a:cubicBezTo>
                    <a:pt x="57209" y="2898"/>
                    <a:pt x="63406" y="1989"/>
                    <a:pt x="67638" y="0"/>
                  </a:cubicBezTo>
                  <a:cubicBezTo>
                    <a:pt x="77714" y="26762"/>
                    <a:pt x="67991" y="47784"/>
                    <a:pt x="60937" y="69319"/>
                  </a:cubicBezTo>
                  <a:cubicBezTo>
                    <a:pt x="59124" y="69546"/>
                    <a:pt x="57310" y="69716"/>
                    <a:pt x="55446" y="6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C859E814-0EC9-31C0-960D-4D430CF3C1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91379" y="735849"/>
              <a:ext cx="58758" cy="85472"/>
            </a:xfrm>
            <a:custGeom>
              <a:avLst/>
              <a:gdLst>
                <a:gd name="connsiteX0" fmla="*/ 39061 w 58758"/>
                <a:gd name="connsiteY0" fmla="*/ 29724 h 85472"/>
                <a:gd name="connsiteX1" fmla="*/ 58759 w 58758"/>
                <a:gd name="connsiteY1" fmla="*/ 32281 h 85472"/>
                <a:gd name="connsiteX2" fmla="*/ 57146 w 58758"/>
                <a:gd name="connsiteY2" fmla="*/ 39383 h 85472"/>
                <a:gd name="connsiteX3" fmla="*/ 35836 w 58758"/>
                <a:gd name="connsiteY3" fmla="*/ 76940 h 85472"/>
                <a:gd name="connsiteX4" fmla="*/ 30194 w 58758"/>
                <a:gd name="connsiteY4" fmla="*/ 85463 h 85472"/>
                <a:gd name="connsiteX5" fmla="*/ 20471 w 58758"/>
                <a:gd name="connsiteY5" fmla="*/ 78474 h 85472"/>
                <a:gd name="connsiteX6" fmla="*/ 15885 w 58758"/>
                <a:gd name="connsiteY6" fmla="*/ 62565 h 85472"/>
                <a:gd name="connsiteX7" fmla="*/ 16 w 58758"/>
                <a:gd name="connsiteY7" fmla="*/ 56713 h 85472"/>
                <a:gd name="connsiteX8" fmla="*/ 16389 w 58758"/>
                <a:gd name="connsiteY8" fmla="*/ 37224 h 85472"/>
                <a:gd name="connsiteX9" fmla="*/ 18152 w 58758"/>
                <a:gd name="connsiteY9" fmla="*/ 10860 h 85472"/>
                <a:gd name="connsiteX10" fmla="*/ 27473 w 58758"/>
                <a:gd name="connsiteY10" fmla="*/ 65 h 85472"/>
                <a:gd name="connsiteX11" fmla="*/ 35785 w 58758"/>
                <a:gd name="connsiteY11" fmla="*/ 8929 h 85472"/>
                <a:gd name="connsiteX12" fmla="*/ 39161 w 58758"/>
                <a:gd name="connsiteY12" fmla="*/ 29724 h 8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58" h="85472">
                  <a:moveTo>
                    <a:pt x="39061" y="29724"/>
                  </a:moveTo>
                  <a:cubicBezTo>
                    <a:pt x="46618" y="30690"/>
                    <a:pt x="52260" y="31429"/>
                    <a:pt x="58759" y="32281"/>
                  </a:cubicBezTo>
                  <a:cubicBezTo>
                    <a:pt x="58104" y="35406"/>
                    <a:pt x="58205" y="38872"/>
                    <a:pt x="57146" y="39383"/>
                  </a:cubicBezTo>
                  <a:cubicBezTo>
                    <a:pt x="42486" y="46542"/>
                    <a:pt x="34224" y="57849"/>
                    <a:pt x="35836" y="76940"/>
                  </a:cubicBezTo>
                  <a:cubicBezTo>
                    <a:pt x="36088" y="79724"/>
                    <a:pt x="31655" y="85747"/>
                    <a:pt x="30194" y="85463"/>
                  </a:cubicBezTo>
                  <a:cubicBezTo>
                    <a:pt x="26617" y="84724"/>
                    <a:pt x="22384" y="81940"/>
                    <a:pt x="20471" y="78474"/>
                  </a:cubicBezTo>
                  <a:cubicBezTo>
                    <a:pt x="17901" y="73815"/>
                    <a:pt x="17246" y="67793"/>
                    <a:pt x="15885" y="62565"/>
                  </a:cubicBezTo>
                  <a:cubicBezTo>
                    <a:pt x="10243" y="60520"/>
                    <a:pt x="5054" y="58588"/>
                    <a:pt x="16" y="56713"/>
                  </a:cubicBezTo>
                  <a:cubicBezTo>
                    <a:pt x="-488" y="42849"/>
                    <a:pt x="11099" y="44156"/>
                    <a:pt x="16389" y="37224"/>
                  </a:cubicBezTo>
                  <a:cubicBezTo>
                    <a:pt x="16842" y="28645"/>
                    <a:pt x="16389" y="19440"/>
                    <a:pt x="18152" y="10860"/>
                  </a:cubicBezTo>
                  <a:cubicBezTo>
                    <a:pt x="19060" y="6485"/>
                    <a:pt x="23594" y="2053"/>
                    <a:pt x="27473" y="65"/>
                  </a:cubicBezTo>
                  <a:cubicBezTo>
                    <a:pt x="28884" y="-674"/>
                    <a:pt x="34426" y="5065"/>
                    <a:pt x="35785" y="8929"/>
                  </a:cubicBezTo>
                  <a:cubicBezTo>
                    <a:pt x="37851" y="14838"/>
                    <a:pt x="37952" y="21656"/>
                    <a:pt x="39161" y="29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D78221F-8223-F921-E95B-C4D1E4467E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2263" y="4358566"/>
              <a:ext cx="61984" cy="67934"/>
            </a:xfrm>
            <a:custGeom>
              <a:avLst/>
              <a:gdLst>
                <a:gd name="connsiteX0" fmla="*/ 37025 w 61984"/>
                <a:gd name="connsiteY0" fmla="*/ 30497 h 67934"/>
                <a:gd name="connsiteX1" fmla="*/ 2464 w 61984"/>
                <a:gd name="connsiteY1" fmla="*/ 60270 h 67934"/>
                <a:gd name="connsiteX2" fmla="*/ 147 w 61984"/>
                <a:gd name="connsiteY2" fmla="*/ 53054 h 67934"/>
                <a:gd name="connsiteX3" fmla="*/ 32340 w 61984"/>
                <a:gd name="connsiteY3" fmla="*/ 3792 h 67934"/>
                <a:gd name="connsiteX4" fmla="*/ 52743 w 61984"/>
                <a:gd name="connsiteY4" fmla="*/ 8963 h 67934"/>
                <a:gd name="connsiteX5" fmla="*/ 61963 w 61984"/>
                <a:gd name="connsiteY5" fmla="*/ 56804 h 67934"/>
                <a:gd name="connsiteX6" fmla="*/ 53046 w 61984"/>
                <a:gd name="connsiteY6" fmla="*/ 67827 h 67934"/>
                <a:gd name="connsiteX7" fmla="*/ 43877 w 61984"/>
                <a:gd name="connsiteY7" fmla="*/ 60043 h 67934"/>
                <a:gd name="connsiteX8" fmla="*/ 37075 w 61984"/>
                <a:gd name="connsiteY8" fmla="*/ 30497 h 6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84" h="67934">
                  <a:moveTo>
                    <a:pt x="37025" y="30497"/>
                  </a:moveTo>
                  <a:cubicBezTo>
                    <a:pt x="22264" y="39758"/>
                    <a:pt x="19140" y="59475"/>
                    <a:pt x="2464" y="60270"/>
                  </a:cubicBezTo>
                  <a:cubicBezTo>
                    <a:pt x="1457" y="57372"/>
                    <a:pt x="-559" y="54190"/>
                    <a:pt x="147" y="53054"/>
                  </a:cubicBezTo>
                  <a:cubicBezTo>
                    <a:pt x="10575" y="36349"/>
                    <a:pt x="20601" y="19247"/>
                    <a:pt x="32340" y="3792"/>
                  </a:cubicBezTo>
                  <a:cubicBezTo>
                    <a:pt x="37579" y="-3140"/>
                    <a:pt x="49973" y="-71"/>
                    <a:pt x="52743" y="8963"/>
                  </a:cubicBezTo>
                  <a:cubicBezTo>
                    <a:pt x="57378" y="24361"/>
                    <a:pt x="59998" y="40668"/>
                    <a:pt x="61963" y="56804"/>
                  </a:cubicBezTo>
                  <a:cubicBezTo>
                    <a:pt x="62366" y="60156"/>
                    <a:pt x="56875" y="66065"/>
                    <a:pt x="53046" y="67827"/>
                  </a:cubicBezTo>
                  <a:cubicBezTo>
                    <a:pt x="51131" y="68736"/>
                    <a:pt x="45136" y="63679"/>
                    <a:pt x="43877" y="60043"/>
                  </a:cubicBezTo>
                  <a:cubicBezTo>
                    <a:pt x="40854" y="51122"/>
                    <a:pt x="39493" y="41463"/>
                    <a:pt x="37075" y="304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B4D776A-20F3-8ABD-E97D-5355452A77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894" y="4591611"/>
              <a:ext cx="67005" cy="71695"/>
            </a:xfrm>
            <a:custGeom>
              <a:avLst/>
              <a:gdLst>
                <a:gd name="connsiteX0" fmla="*/ 38491 w 67005"/>
                <a:gd name="connsiteY0" fmla="*/ 19385 h 71695"/>
                <a:gd name="connsiteX1" fmla="*/ 67005 w 67005"/>
                <a:gd name="connsiteY1" fmla="*/ 24669 h 71695"/>
                <a:gd name="connsiteX2" fmla="*/ 42067 w 67005"/>
                <a:gd name="connsiteY2" fmla="*/ 43248 h 71695"/>
                <a:gd name="connsiteX3" fmla="*/ 41765 w 67005"/>
                <a:gd name="connsiteY3" fmla="*/ 63703 h 71695"/>
                <a:gd name="connsiteX4" fmla="*/ 35014 w 67005"/>
                <a:gd name="connsiteY4" fmla="*/ 71544 h 71695"/>
                <a:gd name="connsiteX5" fmla="*/ 27910 w 67005"/>
                <a:gd name="connsiteY5" fmla="*/ 67851 h 71695"/>
                <a:gd name="connsiteX6" fmla="*/ 0 w 67005"/>
                <a:gd name="connsiteY6" fmla="*/ 43589 h 71695"/>
                <a:gd name="connsiteX7" fmla="*/ 655 w 67005"/>
                <a:gd name="connsiteY7" fmla="*/ 35067 h 71695"/>
                <a:gd name="connsiteX8" fmla="*/ 15769 w 67005"/>
                <a:gd name="connsiteY8" fmla="*/ 8362 h 71695"/>
                <a:gd name="connsiteX9" fmla="*/ 24636 w 67005"/>
                <a:gd name="connsiteY9" fmla="*/ 10 h 71695"/>
                <a:gd name="connsiteX10" fmla="*/ 34662 w 67005"/>
                <a:gd name="connsiteY10" fmla="*/ 7112 h 71695"/>
                <a:gd name="connsiteX11" fmla="*/ 38591 w 67005"/>
                <a:gd name="connsiteY11" fmla="*/ 19385 h 7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05" h="71695">
                  <a:moveTo>
                    <a:pt x="38491" y="19385"/>
                  </a:moveTo>
                  <a:cubicBezTo>
                    <a:pt x="48616" y="21260"/>
                    <a:pt x="57383" y="22908"/>
                    <a:pt x="67005" y="24669"/>
                  </a:cubicBezTo>
                  <a:cubicBezTo>
                    <a:pt x="62320" y="41089"/>
                    <a:pt x="50380" y="37453"/>
                    <a:pt x="42067" y="43248"/>
                  </a:cubicBezTo>
                  <a:cubicBezTo>
                    <a:pt x="42067" y="49669"/>
                    <a:pt x="42773" y="56828"/>
                    <a:pt x="41765" y="63703"/>
                  </a:cubicBezTo>
                  <a:cubicBezTo>
                    <a:pt x="41311" y="66771"/>
                    <a:pt x="37836" y="70294"/>
                    <a:pt x="35014" y="71544"/>
                  </a:cubicBezTo>
                  <a:cubicBezTo>
                    <a:pt x="33251" y="72339"/>
                    <a:pt x="28364" y="69839"/>
                    <a:pt x="27910" y="67851"/>
                  </a:cubicBezTo>
                  <a:cubicBezTo>
                    <a:pt x="23981" y="51828"/>
                    <a:pt x="12897" y="46089"/>
                    <a:pt x="0" y="43589"/>
                  </a:cubicBezTo>
                  <a:cubicBezTo>
                    <a:pt x="252" y="39612"/>
                    <a:pt x="-454" y="36089"/>
                    <a:pt x="655" y="35067"/>
                  </a:cubicBezTo>
                  <a:cubicBezTo>
                    <a:pt x="8514" y="28135"/>
                    <a:pt x="16726" y="22169"/>
                    <a:pt x="15769" y="8362"/>
                  </a:cubicBezTo>
                  <a:cubicBezTo>
                    <a:pt x="15567" y="5635"/>
                    <a:pt x="21361" y="294"/>
                    <a:pt x="24636" y="10"/>
                  </a:cubicBezTo>
                  <a:cubicBezTo>
                    <a:pt x="27910" y="-218"/>
                    <a:pt x="32344" y="3646"/>
                    <a:pt x="34662" y="7112"/>
                  </a:cubicBezTo>
                  <a:cubicBezTo>
                    <a:pt x="37080" y="10691"/>
                    <a:pt x="37533" y="15919"/>
                    <a:pt x="38591" y="19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AC4C6EDE-11B4-7C18-0411-0A61298128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70266" y="4823122"/>
              <a:ext cx="70596" cy="80489"/>
            </a:xfrm>
            <a:custGeom>
              <a:avLst/>
              <a:gdLst>
                <a:gd name="connsiteX0" fmla="*/ 50 w 70596"/>
                <a:gd name="connsiteY0" fmla="*/ 10092 h 80489"/>
                <a:gd name="connsiteX1" fmla="*/ 34258 w 70596"/>
                <a:gd name="connsiteY1" fmla="*/ 1341 h 80489"/>
                <a:gd name="connsiteX2" fmla="*/ 65494 w 70596"/>
                <a:gd name="connsiteY2" fmla="*/ 8557 h 80489"/>
                <a:gd name="connsiteX3" fmla="*/ 70532 w 70596"/>
                <a:gd name="connsiteY3" fmla="*/ 18614 h 80489"/>
                <a:gd name="connsiteX4" fmla="*/ 60909 w 70596"/>
                <a:gd name="connsiteY4" fmla="*/ 55717 h 80489"/>
                <a:gd name="connsiteX5" fmla="*/ 36677 w 70596"/>
                <a:gd name="connsiteY5" fmla="*/ 80490 h 80489"/>
                <a:gd name="connsiteX6" fmla="*/ 50733 w 70596"/>
                <a:gd name="connsiteY6" fmla="*/ 19353 h 80489"/>
                <a:gd name="connsiteX7" fmla="*/ 23326 w 70596"/>
                <a:gd name="connsiteY7" fmla="*/ 19239 h 80489"/>
                <a:gd name="connsiteX8" fmla="*/ 0 w 70596"/>
                <a:gd name="connsiteY8" fmla="*/ 10149 h 8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6" h="80489">
                  <a:moveTo>
                    <a:pt x="50" y="10092"/>
                  </a:moveTo>
                  <a:cubicBezTo>
                    <a:pt x="9572" y="-4852"/>
                    <a:pt x="22973" y="1171"/>
                    <a:pt x="34258" y="1341"/>
                  </a:cubicBezTo>
                  <a:cubicBezTo>
                    <a:pt x="44738" y="1512"/>
                    <a:pt x="55317" y="5205"/>
                    <a:pt x="65494" y="8557"/>
                  </a:cubicBezTo>
                  <a:cubicBezTo>
                    <a:pt x="67963" y="9353"/>
                    <a:pt x="71086" y="15660"/>
                    <a:pt x="70532" y="18614"/>
                  </a:cubicBezTo>
                  <a:cubicBezTo>
                    <a:pt x="68114" y="31171"/>
                    <a:pt x="65242" y="43842"/>
                    <a:pt x="60909" y="55717"/>
                  </a:cubicBezTo>
                  <a:cubicBezTo>
                    <a:pt x="56829" y="66797"/>
                    <a:pt x="51438" y="77876"/>
                    <a:pt x="36677" y="80490"/>
                  </a:cubicBezTo>
                  <a:cubicBezTo>
                    <a:pt x="27709" y="56115"/>
                    <a:pt x="52647" y="42592"/>
                    <a:pt x="50733" y="19353"/>
                  </a:cubicBezTo>
                  <a:cubicBezTo>
                    <a:pt x="41412" y="19353"/>
                    <a:pt x="32344" y="19694"/>
                    <a:pt x="23326" y="19239"/>
                  </a:cubicBezTo>
                  <a:cubicBezTo>
                    <a:pt x="15114" y="18842"/>
                    <a:pt x="5643" y="21683"/>
                    <a:pt x="0" y="10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EBEC01CC-F845-F490-3A34-99058D9CEF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6439" y="3136401"/>
              <a:ext cx="39955" cy="84320"/>
            </a:xfrm>
            <a:custGeom>
              <a:avLst/>
              <a:gdLst>
                <a:gd name="connsiteX0" fmla="*/ 11742 w 39955"/>
                <a:gd name="connsiteY0" fmla="*/ 32483 h 84320"/>
                <a:gd name="connsiteX1" fmla="*/ 5798 w 39955"/>
                <a:gd name="connsiteY1" fmla="*/ 8790 h 84320"/>
                <a:gd name="connsiteX2" fmla="*/ 24337 w 39955"/>
                <a:gd name="connsiteY2" fmla="*/ 1176 h 84320"/>
                <a:gd name="connsiteX3" fmla="*/ 34967 w 39955"/>
                <a:gd name="connsiteY3" fmla="*/ 20154 h 84320"/>
                <a:gd name="connsiteX4" fmla="*/ 24488 w 39955"/>
                <a:gd name="connsiteY4" fmla="*/ 60552 h 84320"/>
                <a:gd name="connsiteX5" fmla="*/ 39955 w 39955"/>
                <a:gd name="connsiteY5" fmla="*/ 73336 h 84320"/>
                <a:gd name="connsiteX6" fmla="*/ 7863 w 39955"/>
                <a:gd name="connsiteY6" fmla="*/ 79643 h 84320"/>
                <a:gd name="connsiteX7" fmla="*/ 11742 w 39955"/>
                <a:gd name="connsiteY7" fmla="*/ 32483 h 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55" h="84320">
                  <a:moveTo>
                    <a:pt x="11742" y="32483"/>
                  </a:moveTo>
                  <a:cubicBezTo>
                    <a:pt x="8820" y="21802"/>
                    <a:pt x="4185" y="14131"/>
                    <a:pt x="5798" y="8790"/>
                  </a:cubicBezTo>
                  <a:cubicBezTo>
                    <a:pt x="8317" y="551"/>
                    <a:pt x="16579" y="-1664"/>
                    <a:pt x="24337" y="1176"/>
                  </a:cubicBezTo>
                  <a:cubicBezTo>
                    <a:pt x="32298" y="4074"/>
                    <a:pt x="36681" y="11176"/>
                    <a:pt x="34967" y="20154"/>
                  </a:cubicBezTo>
                  <a:cubicBezTo>
                    <a:pt x="32398" y="33563"/>
                    <a:pt x="28166" y="46631"/>
                    <a:pt x="24488" y="60552"/>
                  </a:cubicBezTo>
                  <a:cubicBezTo>
                    <a:pt x="29728" y="64870"/>
                    <a:pt x="34817" y="69074"/>
                    <a:pt x="39955" y="73336"/>
                  </a:cubicBezTo>
                  <a:cubicBezTo>
                    <a:pt x="30131" y="85438"/>
                    <a:pt x="17738" y="87540"/>
                    <a:pt x="7863" y="79643"/>
                  </a:cubicBezTo>
                  <a:cubicBezTo>
                    <a:pt x="-3724" y="70325"/>
                    <a:pt x="-2566" y="58961"/>
                    <a:pt x="11742" y="324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4244727-4FB1-AD0A-33C0-D91B7A15AA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6045" y="6752374"/>
              <a:ext cx="78949" cy="78522"/>
            </a:xfrm>
            <a:custGeom>
              <a:avLst/>
              <a:gdLst>
                <a:gd name="connsiteX0" fmla="*/ 33104 w 78949"/>
                <a:gd name="connsiteY0" fmla="*/ 50795 h 78522"/>
                <a:gd name="connsiteX1" fmla="*/ 6957 w 78949"/>
                <a:gd name="connsiteY1" fmla="*/ 50455 h 78522"/>
                <a:gd name="connsiteX2" fmla="*/ 5 w 78949"/>
                <a:gd name="connsiteY2" fmla="*/ 43125 h 78522"/>
                <a:gd name="connsiteX3" fmla="*/ 6000 w 78949"/>
                <a:gd name="connsiteY3" fmla="*/ 34830 h 78522"/>
                <a:gd name="connsiteX4" fmla="*/ 34766 w 78949"/>
                <a:gd name="connsiteY4" fmla="*/ 29716 h 78522"/>
                <a:gd name="connsiteX5" fmla="*/ 38999 w 78949"/>
                <a:gd name="connsiteY5" fmla="*/ 10909 h 78522"/>
                <a:gd name="connsiteX6" fmla="*/ 48722 w 78949"/>
                <a:gd name="connsiteY6" fmla="*/ 0 h 78522"/>
                <a:gd name="connsiteX7" fmla="*/ 54919 w 78949"/>
                <a:gd name="connsiteY7" fmla="*/ 13580 h 78522"/>
                <a:gd name="connsiteX8" fmla="*/ 55523 w 78949"/>
                <a:gd name="connsiteY8" fmla="*/ 24545 h 78522"/>
                <a:gd name="connsiteX9" fmla="*/ 77943 w 78949"/>
                <a:gd name="connsiteY9" fmla="*/ 28693 h 78522"/>
                <a:gd name="connsiteX10" fmla="*/ 78950 w 78949"/>
                <a:gd name="connsiteY10" fmla="*/ 33693 h 78522"/>
                <a:gd name="connsiteX11" fmla="*/ 55272 w 78949"/>
                <a:gd name="connsiteY11" fmla="*/ 47330 h 78522"/>
                <a:gd name="connsiteX12" fmla="*/ 49427 w 78949"/>
                <a:gd name="connsiteY12" fmla="*/ 77557 h 78522"/>
                <a:gd name="connsiteX13" fmla="*/ 44591 w 78949"/>
                <a:gd name="connsiteY13" fmla="*/ 78523 h 78522"/>
                <a:gd name="connsiteX14" fmla="*/ 33104 w 78949"/>
                <a:gd name="connsiteY14" fmla="*/ 50852 h 7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49" h="78522">
                  <a:moveTo>
                    <a:pt x="33104" y="50795"/>
                  </a:moveTo>
                  <a:cubicBezTo>
                    <a:pt x="24338" y="50795"/>
                    <a:pt x="15572" y="51364"/>
                    <a:pt x="6957" y="50455"/>
                  </a:cubicBezTo>
                  <a:cubicBezTo>
                    <a:pt x="4287" y="50171"/>
                    <a:pt x="206" y="45852"/>
                    <a:pt x="5" y="43125"/>
                  </a:cubicBezTo>
                  <a:cubicBezTo>
                    <a:pt x="-147" y="40398"/>
                    <a:pt x="3430" y="35512"/>
                    <a:pt x="6000" y="34830"/>
                  </a:cubicBezTo>
                  <a:cubicBezTo>
                    <a:pt x="15119" y="32443"/>
                    <a:pt x="24540" y="31420"/>
                    <a:pt x="34766" y="29716"/>
                  </a:cubicBezTo>
                  <a:cubicBezTo>
                    <a:pt x="36127" y="23239"/>
                    <a:pt x="36530" y="16478"/>
                    <a:pt x="38999" y="10909"/>
                  </a:cubicBezTo>
                  <a:cubicBezTo>
                    <a:pt x="40913" y="6534"/>
                    <a:pt x="45397" y="3580"/>
                    <a:pt x="48722" y="0"/>
                  </a:cubicBezTo>
                  <a:cubicBezTo>
                    <a:pt x="50838" y="4488"/>
                    <a:pt x="53357" y="8863"/>
                    <a:pt x="54919" y="13580"/>
                  </a:cubicBezTo>
                  <a:cubicBezTo>
                    <a:pt x="55876" y="16478"/>
                    <a:pt x="55322" y="19943"/>
                    <a:pt x="55523" y="24545"/>
                  </a:cubicBezTo>
                  <a:cubicBezTo>
                    <a:pt x="63231" y="25966"/>
                    <a:pt x="70587" y="27329"/>
                    <a:pt x="77943" y="28693"/>
                  </a:cubicBezTo>
                  <a:cubicBezTo>
                    <a:pt x="78295" y="30341"/>
                    <a:pt x="78598" y="32046"/>
                    <a:pt x="78950" y="33693"/>
                  </a:cubicBezTo>
                  <a:cubicBezTo>
                    <a:pt x="71041" y="38239"/>
                    <a:pt x="63131" y="42784"/>
                    <a:pt x="55272" y="47330"/>
                  </a:cubicBezTo>
                  <a:cubicBezTo>
                    <a:pt x="53307" y="57387"/>
                    <a:pt x="51392" y="67500"/>
                    <a:pt x="49427" y="77557"/>
                  </a:cubicBezTo>
                  <a:cubicBezTo>
                    <a:pt x="47815" y="77898"/>
                    <a:pt x="46203" y="78182"/>
                    <a:pt x="44591" y="78523"/>
                  </a:cubicBezTo>
                  <a:cubicBezTo>
                    <a:pt x="41114" y="70114"/>
                    <a:pt x="37638" y="61762"/>
                    <a:pt x="33104" y="50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D8C49A1-C832-DE85-806B-542CABED43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7242" y="5445338"/>
              <a:ext cx="61414" cy="82254"/>
            </a:xfrm>
            <a:custGeom>
              <a:avLst/>
              <a:gdLst>
                <a:gd name="connsiteX0" fmla="*/ 35871 w 61414"/>
                <a:gd name="connsiteY0" fmla="*/ 42822 h 82254"/>
                <a:gd name="connsiteX1" fmla="*/ 37232 w 61414"/>
                <a:gd name="connsiteY1" fmla="*/ 19584 h 82254"/>
                <a:gd name="connsiteX2" fmla="*/ 48718 w 61414"/>
                <a:gd name="connsiteY2" fmla="*/ 38 h 82254"/>
                <a:gd name="connsiteX3" fmla="*/ 57636 w 61414"/>
                <a:gd name="connsiteY3" fmla="*/ 19243 h 82254"/>
                <a:gd name="connsiteX4" fmla="*/ 61414 w 61414"/>
                <a:gd name="connsiteY4" fmla="*/ 53334 h 82254"/>
                <a:gd name="connsiteX5" fmla="*/ 48718 w 61414"/>
                <a:gd name="connsiteY5" fmla="*/ 82254 h 82254"/>
                <a:gd name="connsiteX6" fmla="*/ 36224 w 61414"/>
                <a:gd name="connsiteY6" fmla="*/ 62823 h 82254"/>
                <a:gd name="connsiteX7" fmla="*/ 8515 w 61414"/>
                <a:gd name="connsiteY7" fmla="*/ 58561 h 82254"/>
                <a:gd name="connsiteX8" fmla="*/ 0 w 61414"/>
                <a:gd name="connsiteY8" fmla="*/ 46970 h 82254"/>
                <a:gd name="connsiteX9" fmla="*/ 10328 w 61414"/>
                <a:gd name="connsiteY9" fmla="*/ 40550 h 82254"/>
                <a:gd name="connsiteX10" fmla="*/ 35821 w 61414"/>
                <a:gd name="connsiteY10" fmla="*/ 42822 h 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414" h="82254">
                  <a:moveTo>
                    <a:pt x="35871" y="42822"/>
                  </a:moveTo>
                  <a:cubicBezTo>
                    <a:pt x="36426" y="32538"/>
                    <a:pt x="36476" y="26004"/>
                    <a:pt x="37232" y="19584"/>
                  </a:cubicBezTo>
                  <a:cubicBezTo>
                    <a:pt x="38239" y="11061"/>
                    <a:pt x="37131" y="-757"/>
                    <a:pt x="48718" y="38"/>
                  </a:cubicBezTo>
                  <a:cubicBezTo>
                    <a:pt x="58694" y="720"/>
                    <a:pt x="56930" y="11345"/>
                    <a:pt x="57636" y="19243"/>
                  </a:cubicBezTo>
                  <a:cubicBezTo>
                    <a:pt x="58542" y="29072"/>
                    <a:pt x="59802" y="38845"/>
                    <a:pt x="61414" y="53334"/>
                  </a:cubicBezTo>
                  <a:cubicBezTo>
                    <a:pt x="59047" y="58732"/>
                    <a:pt x="54461" y="69186"/>
                    <a:pt x="48718" y="82254"/>
                  </a:cubicBezTo>
                  <a:cubicBezTo>
                    <a:pt x="43580" y="74243"/>
                    <a:pt x="40003" y="68675"/>
                    <a:pt x="36224" y="62823"/>
                  </a:cubicBezTo>
                  <a:cubicBezTo>
                    <a:pt x="27105" y="61573"/>
                    <a:pt x="17533" y="61288"/>
                    <a:pt x="8515" y="58561"/>
                  </a:cubicBezTo>
                  <a:cubicBezTo>
                    <a:pt x="4989" y="57482"/>
                    <a:pt x="2771" y="51004"/>
                    <a:pt x="0" y="46970"/>
                  </a:cubicBezTo>
                  <a:cubicBezTo>
                    <a:pt x="3427" y="44697"/>
                    <a:pt x="6802" y="40664"/>
                    <a:pt x="10328" y="40550"/>
                  </a:cubicBezTo>
                  <a:cubicBezTo>
                    <a:pt x="18036" y="40209"/>
                    <a:pt x="25795" y="41800"/>
                    <a:pt x="35821" y="42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DF2EC1B6-6F2B-76EE-4991-741CCB7208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4677" y="2824231"/>
              <a:ext cx="63478" cy="64416"/>
            </a:xfrm>
            <a:custGeom>
              <a:avLst/>
              <a:gdLst>
                <a:gd name="connsiteX0" fmla="*/ 34712 w 63478"/>
                <a:gd name="connsiteY0" fmla="*/ 15049 h 64416"/>
                <a:gd name="connsiteX1" fmla="*/ 0 w 63478"/>
                <a:gd name="connsiteY1" fmla="*/ 21356 h 64416"/>
                <a:gd name="connsiteX2" fmla="*/ 19900 w 63478"/>
                <a:gd name="connsiteY2" fmla="*/ 731 h 64416"/>
                <a:gd name="connsiteX3" fmla="*/ 49373 w 63478"/>
                <a:gd name="connsiteY3" fmla="*/ 2890 h 64416"/>
                <a:gd name="connsiteX4" fmla="*/ 50783 w 63478"/>
                <a:gd name="connsiteY4" fmla="*/ 22379 h 64416"/>
                <a:gd name="connsiteX5" fmla="*/ 37684 w 63478"/>
                <a:gd name="connsiteY5" fmla="*/ 44026 h 64416"/>
                <a:gd name="connsiteX6" fmla="*/ 63479 w 63478"/>
                <a:gd name="connsiteY6" fmla="*/ 50504 h 64416"/>
                <a:gd name="connsiteX7" fmla="*/ 20605 w 63478"/>
                <a:gd name="connsiteY7" fmla="*/ 63515 h 64416"/>
                <a:gd name="connsiteX8" fmla="*/ 15618 w 63478"/>
                <a:gd name="connsiteY8" fmla="*/ 38004 h 64416"/>
                <a:gd name="connsiteX9" fmla="*/ 34712 w 63478"/>
                <a:gd name="connsiteY9" fmla="*/ 15049 h 6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78" h="64416">
                  <a:moveTo>
                    <a:pt x="34712" y="15049"/>
                  </a:moveTo>
                  <a:cubicBezTo>
                    <a:pt x="20757" y="17606"/>
                    <a:pt x="11386" y="19310"/>
                    <a:pt x="0" y="21356"/>
                  </a:cubicBezTo>
                  <a:cubicBezTo>
                    <a:pt x="1914" y="5844"/>
                    <a:pt x="11436" y="2151"/>
                    <a:pt x="19900" y="731"/>
                  </a:cubicBezTo>
                  <a:cubicBezTo>
                    <a:pt x="29523" y="-860"/>
                    <a:pt x="39901" y="276"/>
                    <a:pt x="49373" y="2890"/>
                  </a:cubicBezTo>
                  <a:cubicBezTo>
                    <a:pt x="51287" y="3401"/>
                    <a:pt x="52547" y="16413"/>
                    <a:pt x="50783" y="22379"/>
                  </a:cubicBezTo>
                  <a:cubicBezTo>
                    <a:pt x="48617" y="29708"/>
                    <a:pt x="42924" y="35731"/>
                    <a:pt x="37684" y="44026"/>
                  </a:cubicBezTo>
                  <a:cubicBezTo>
                    <a:pt x="46300" y="46186"/>
                    <a:pt x="53756" y="48060"/>
                    <a:pt x="63479" y="50504"/>
                  </a:cubicBezTo>
                  <a:cubicBezTo>
                    <a:pt x="49725" y="63231"/>
                    <a:pt x="35518" y="66186"/>
                    <a:pt x="20605" y="63515"/>
                  </a:cubicBezTo>
                  <a:cubicBezTo>
                    <a:pt x="10479" y="61697"/>
                    <a:pt x="8111" y="49026"/>
                    <a:pt x="15618" y="38004"/>
                  </a:cubicBezTo>
                  <a:cubicBezTo>
                    <a:pt x="20354" y="31072"/>
                    <a:pt x="26248" y="25163"/>
                    <a:pt x="34712" y="150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C3CFAD-B05F-81AC-AF03-C82B044A56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9871" y="2486839"/>
              <a:ext cx="48429" cy="73751"/>
            </a:xfrm>
            <a:custGeom>
              <a:avLst/>
              <a:gdLst>
                <a:gd name="connsiteX0" fmla="*/ 32747 w 48429"/>
                <a:gd name="connsiteY0" fmla="*/ 69087 h 73751"/>
                <a:gd name="connsiteX1" fmla="*/ 18238 w 48429"/>
                <a:gd name="connsiteY1" fmla="*/ 73746 h 73751"/>
                <a:gd name="connsiteX2" fmla="*/ 7305 w 48429"/>
                <a:gd name="connsiteY2" fmla="*/ 52212 h 73751"/>
                <a:gd name="connsiteX3" fmla="*/ 27508 w 48429"/>
                <a:gd name="connsiteY3" fmla="*/ 20337 h 73751"/>
                <a:gd name="connsiteX4" fmla="*/ 0 w 48429"/>
                <a:gd name="connsiteY4" fmla="*/ 20337 h 73751"/>
                <a:gd name="connsiteX5" fmla="*/ 15517 w 48429"/>
                <a:gd name="connsiteY5" fmla="*/ 734 h 73751"/>
                <a:gd name="connsiteX6" fmla="*/ 40859 w 48429"/>
                <a:gd name="connsiteY6" fmla="*/ 2950 h 73751"/>
                <a:gd name="connsiteX7" fmla="*/ 45594 w 48429"/>
                <a:gd name="connsiteY7" fmla="*/ 28973 h 73751"/>
                <a:gd name="connsiteX8" fmla="*/ 34107 w 48429"/>
                <a:gd name="connsiteY8" fmla="*/ 46928 h 73751"/>
                <a:gd name="connsiteX9" fmla="*/ 32798 w 48429"/>
                <a:gd name="connsiteY9" fmla="*/ 69087 h 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429" h="73751">
                  <a:moveTo>
                    <a:pt x="32747" y="69087"/>
                  </a:moveTo>
                  <a:cubicBezTo>
                    <a:pt x="27760" y="70792"/>
                    <a:pt x="23024" y="73632"/>
                    <a:pt x="18238" y="73746"/>
                  </a:cubicBezTo>
                  <a:cubicBezTo>
                    <a:pt x="6247" y="74030"/>
                    <a:pt x="1058" y="64087"/>
                    <a:pt x="7305" y="52212"/>
                  </a:cubicBezTo>
                  <a:cubicBezTo>
                    <a:pt x="12746" y="41871"/>
                    <a:pt x="19699" y="32496"/>
                    <a:pt x="27508" y="20337"/>
                  </a:cubicBezTo>
                  <a:lnTo>
                    <a:pt x="0" y="20337"/>
                  </a:lnTo>
                  <a:cubicBezTo>
                    <a:pt x="756" y="6871"/>
                    <a:pt x="7406" y="1700"/>
                    <a:pt x="15517" y="734"/>
                  </a:cubicBezTo>
                  <a:cubicBezTo>
                    <a:pt x="23931" y="-232"/>
                    <a:pt x="33604" y="-857"/>
                    <a:pt x="40859" y="2950"/>
                  </a:cubicBezTo>
                  <a:cubicBezTo>
                    <a:pt x="50128" y="7780"/>
                    <a:pt x="49827" y="19314"/>
                    <a:pt x="45594" y="28973"/>
                  </a:cubicBezTo>
                  <a:cubicBezTo>
                    <a:pt x="42722" y="35564"/>
                    <a:pt x="38944" y="42269"/>
                    <a:pt x="34107" y="46928"/>
                  </a:cubicBezTo>
                  <a:cubicBezTo>
                    <a:pt x="26752" y="53916"/>
                    <a:pt x="31437" y="60848"/>
                    <a:pt x="32798" y="69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D54CE19-E655-E45D-13F1-D3C59F02E3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20467" y="3600029"/>
              <a:ext cx="62246" cy="75864"/>
            </a:xfrm>
            <a:custGeom>
              <a:avLst/>
              <a:gdLst>
                <a:gd name="connsiteX0" fmla="*/ 7987 w 62246"/>
                <a:gd name="connsiteY0" fmla="*/ 8347 h 75864"/>
                <a:gd name="connsiteX1" fmla="*/ 11261 w 62246"/>
                <a:gd name="connsiteY1" fmla="*/ 3063 h 75864"/>
                <a:gd name="connsiteX2" fmla="*/ 42900 w 62246"/>
                <a:gd name="connsiteY2" fmla="*/ 9256 h 75864"/>
                <a:gd name="connsiteX3" fmla="*/ 33025 w 62246"/>
                <a:gd name="connsiteY3" fmla="*/ 41983 h 75864"/>
                <a:gd name="connsiteX4" fmla="*/ 24965 w 62246"/>
                <a:gd name="connsiteY4" fmla="*/ 53575 h 75864"/>
                <a:gd name="connsiteX5" fmla="*/ 62246 w 62246"/>
                <a:gd name="connsiteY5" fmla="*/ 63120 h 75864"/>
                <a:gd name="connsiteX6" fmla="*/ 6677 w 62246"/>
                <a:gd name="connsiteY6" fmla="*/ 70449 h 75864"/>
                <a:gd name="connsiteX7" fmla="*/ 5568 w 62246"/>
                <a:gd name="connsiteY7" fmla="*/ 45506 h 75864"/>
                <a:gd name="connsiteX8" fmla="*/ 33227 w 62246"/>
                <a:gd name="connsiteY8" fmla="*/ 16301 h 75864"/>
                <a:gd name="connsiteX9" fmla="*/ 7936 w 62246"/>
                <a:gd name="connsiteY9" fmla="*/ 8290 h 7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6" h="75864">
                  <a:moveTo>
                    <a:pt x="7987" y="8347"/>
                  </a:moveTo>
                  <a:cubicBezTo>
                    <a:pt x="10556" y="4199"/>
                    <a:pt x="10858" y="3176"/>
                    <a:pt x="11261" y="3063"/>
                  </a:cubicBezTo>
                  <a:cubicBezTo>
                    <a:pt x="22546" y="790"/>
                    <a:pt x="35746" y="-4892"/>
                    <a:pt x="42900" y="9256"/>
                  </a:cubicBezTo>
                  <a:cubicBezTo>
                    <a:pt x="49348" y="22040"/>
                    <a:pt x="40079" y="32381"/>
                    <a:pt x="33025" y="41983"/>
                  </a:cubicBezTo>
                  <a:cubicBezTo>
                    <a:pt x="30758" y="45052"/>
                    <a:pt x="28642" y="48290"/>
                    <a:pt x="24965" y="53575"/>
                  </a:cubicBezTo>
                  <a:cubicBezTo>
                    <a:pt x="37711" y="56870"/>
                    <a:pt x="48895" y="59711"/>
                    <a:pt x="62246" y="63120"/>
                  </a:cubicBezTo>
                  <a:cubicBezTo>
                    <a:pt x="45520" y="77154"/>
                    <a:pt x="19322" y="79597"/>
                    <a:pt x="6677" y="70449"/>
                  </a:cubicBezTo>
                  <a:cubicBezTo>
                    <a:pt x="-1636" y="64484"/>
                    <a:pt x="-2392" y="54824"/>
                    <a:pt x="5568" y="45506"/>
                  </a:cubicBezTo>
                  <a:cubicBezTo>
                    <a:pt x="13579" y="36188"/>
                    <a:pt x="22345" y="27722"/>
                    <a:pt x="33227" y="16301"/>
                  </a:cubicBezTo>
                  <a:cubicBezTo>
                    <a:pt x="23151" y="13119"/>
                    <a:pt x="16249" y="10904"/>
                    <a:pt x="7936" y="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D85AC0-3C4C-5664-1187-6D90CBE3BB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65448" y="2414044"/>
              <a:ext cx="45946" cy="88248"/>
            </a:xfrm>
            <a:custGeom>
              <a:avLst/>
              <a:gdLst>
                <a:gd name="connsiteX0" fmla="*/ 30379 w 45946"/>
                <a:gd name="connsiteY0" fmla="*/ 16369 h 88248"/>
                <a:gd name="connsiteX1" fmla="*/ 0 w 45946"/>
                <a:gd name="connsiteY1" fmla="*/ 24039 h 88248"/>
                <a:gd name="connsiteX2" fmla="*/ 23729 w 45946"/>
                <a:gd name="connsiteY2" fmla="*/ 5 h 88248"/>
                <a:gd name="connsiteX3" fmla="*/ 45947 w 45946"/>
                <a:gd name="connsiteY3" fmla="*/ 21539 h 88248"/>
                <a:gd name="connsiteX4" fmla="*/ 41564 w 45946"/>
                <a:gd name="connsiteY4" fmla="*/ 50460 h 88248"/>
                <a:gd name="connsiteX5" fmla="*/ 42118 w 45946"/>
                <a:gd name="connsiteY5" fmla="*/ 80347 h 88248"/>
                <a:gd name="connsiteX6" fmla="*/ 25290 w 45946"/>
                <a:gd name="connsiteY6" fmla="*/ 84722 h 88248"/>
                <a:gd name="connsiteX7" fmla="*/ 16928 w 45946"/>
                <a:gd name="connsiteY7" fmla="*/ 63983 h 88248"/>
                <a:gd name="connsiteX8" fmla="*/ 23276 w 45946"/>
                <a:gd name="connsiteY8" fmla="*/ 43301 h 88248"/>
                <a:gd name="connsiteX9" fmla="*/ 30379 w 45946"/>
                <a:gd name="connsiteY9" fmla="*/ 16369 h 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46" h="88248">
                  <a:moveTo>
                    <a:pt x="30379" y="16369"/>
                  </a:moveTo>
                  <a:cubicBezTo>
                    <a:pt x="16726" y="19835"/>
                    <a:pt x="8615" y="21880"/>
                    <a:pt x="0" y="24039"/>
                  </a:cubicBezTo>
                  <a:cubicBezTo>
                    <a:pt x="1159" y="7051"/>
                    <a:pt x="9018" y="-222"/>
                    <a:pt x="23729" y="5"/>
                  </a:cubicBezTo>
                  <a:cubicBezTo>
                    <a:pt x="36676" y="176"/>
                    <a:pt x="45947" y="8187"/>
                    <a:pt x="45947" y="21539"/>
                  </a:cubicBezTo>
                  <a:cubicBezTo>
                    <a:pt x="45947" y="31142"/>
                    <a:pt x="42470" y="40744"/>
                    <a:pt x="41564" y="50460"/>
                  </a:cubicBezTo>
                  <a:cubicBezTo>
                    <a:pt x="40606" y="60290"/>
                    <a:pt x="40858" y="70233"/>
                    <a:pt x="42118" y="80347"/>
                  </a:cubicBezTo>
                  <a:cubicBezTo>
                    <a:pt x="38944" y="89494"/>
                    <a:pt x="31034" y="90347"/>
                    <a:pt x="25290" y="84722"/>
                  </a:cubicBezTo>
                  <a:cubicBezTo>
                    <a:pt x="20605" y="80062"/>
                    <a:pt x="17280" y="71199"/>
                    <a:pt x="16928" y="63983"/>
                  </a:cubicBezTo>
                  <a:cubicBezTo>
                    <a:pt x="16625" y="57221"/>
                    <a:pt x="21210" y="50290"/>
                    <a:pt x="23276" y="43301"/>
                  </a:cubicBezTo>
                  <a:cubicBezTo>
                    <a:pt x="25442" y="35971"/>
                    <a:pt x="27255" y="28471"/>
                    <a:pt x="30379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90153C9-BF11-B1FE-3A45-5A60B668FB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5739" y="3693657"/>
              <a:ext cx="41083" cy="88007"/>
            </a:xfrm>
            <a:custGeom>
              <a:avLst/>
              <a:gdLst>
                <a:gd name="connsiteX0" fmla="*/ 20981 w 41083"/>
                <a:gd name="connsiteY0" fmla="*/ 22503 h 88007"/>
                <a:gd name="connsiteX1" fmla="*/ 1736 w 41083"/>
                <a:gd name="connsiteY1" fmla="*/ 14662 h 88007"/>
                <a:gd name="connsiteX2" fmla="*/ 19873 w 41083"/>
                <a:gd name="connsiteY2" fmla="*/ 344 h 88007"/>
                <a:gd name="connsiteX3" fmla="*/ 36348 w 41083"/>
                <a:gd name="connsiteY3" fmla="*/ 17446 h 88007"/>
                <a:gd name="connsiteX4" fmla="*/ 35038 w 41083"/>
                <a:gd name="connsiteY4" fmla="*/ 41594 h 88007"/>
                <a:gd name="connsiteX5" fmla="*/ 26775 w 41083"/>
                <a:gd name="connsiteY5" fmla="*/ 65913 h 88007"/>
                <a:gd name="connsiteX6" fmla="*/ 41083 w 41083"/>
                <a:gd name="connsiteY6" fmla="*/ 75515 h 88007"/>
                <a:gd name="connsiteX7" fmla="*/ 37557 w 41083"/>
                <a:gd name="connsiteY7" fmla="*/ 81765 h 88007"/>
                <a:gd name="connsiteX8" fmla="*/ 33778 w 41083"/>
                <a:gd name="connsiteY8" fmla="*/ 84038 h 88007"/>
                <a:gd name="connsiteX9" fmla="*/ 3399 w 41083"/>
                <a:gd name="connsiteY9" fmla="*/ 81140 h 88007"/>
                <a:gd name="connsiteX10" fmla="*/ 8941 w 41083"/>
                <a:gd name="connsiteY10" fmla="*/ 50231 h 88007"/>
                <a:gd name="connsiteX11" fmla="*/ 21082 w 41083"/>
                <a:gd name="connsiteY11" fmla="*/ 22503 h 8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83" h="88007">
                  <a:moveTo>
                    <a:pt x="20981" y="22503"/>
                  </a:moveTo>
                  <a:cubicBezTo>
                    <a:pt x="12266" y="18980"/>
                    <a:pt x="7228" y="16878"/>
                    <a:pt x="1736" y="14662"/>
                  </a:cubicBezTo>
                  <a:cubicBezTo>
                    <a:pt x="4256" y="1878"/>
                    <a:pt x="11258" y="-1133"/>
                    <a:pt x="19873" y="344"/>
                  </a:cubicBezTo>
                  <a:cubicBezTo>
                    <a:pt x="28388" y="1764"/>
                    <a:pt x="35189" y="7503"/>
                    <a:pt x="36348" y="17446"/>
                  </a:cubicBezTo>
                  <a:cubicBezTo>
                    <a:pt x="37254" y="25344"/>
                    <a:pt x="36600" y="33810"/>
                    <a:pt x="35038" y="41594"/>
                  </a:cubicBezTo>
                  <a:cubicBezTo>
                    <a:pt x="33476" y="49435"/>
                    <a:pt x="29949" y="56822"/>
                    <a:pt x="26775" y="65913"/>
                  </a:cubicBezTo>
                  <a:cubicBezTo>
                    <a:pt x="31461" y="69037"/>
                    <a:pt x="35995" y="72163"/>
                    <a:pt x="41083" y="75515"/>
                  </a:cubicBezTo>
                  <a:cubicBezTo>
                    <a:pt x="39723" y="77958"/>
                    <a:pt x="38867" y="80117"/>
                    <a:pt x="37557" y="81765"/>
                  </a:cubicBezTo>
                  <a:cubicBezTo>
                    <a:pt x="36650" y="82901"/>
                    <a:pt x="35139" y="83640"/>
                    <a:pt x="33778" y="84038"/>
                  </a:cubicBezTo>
                  <a:cubicBezTo>
                    <a:pt x="23299" y="87276"/>
                    <a:pt x="11560" y="92276"/>
                    <a:pt x="3399" y="81140"/>
                  </a:cubicBezTo>
                  <a:cubicBezTo>
                    <a:pt x="-4712" y="70060"/>
                    <a:pt x="3550" y="60060"/>
                    <a:pt x="8941" y="50231"/>
                  </a:cubicBezTo>
                  <a:cubicBezTo>
                    <a:pt x="13324" y="42162"/>
                    <a:pt x="16448" y="33185"/>
                    <a:pt x="21082" y="22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4012BBC-5635-6876-A844-8837E3951C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46459" y="130733"/>
              <a:ext cx="63378" cy="78813"/>
            </a:xfrm>
            <a:custGeom>
              <a:avLst/>
              <a:gdLst>
                <a:gd name="connsiteX0" fmla="*/ 63378 w 63378"/>
                <a:gd name="connsiteY0" fmla="*/ 45461 h 78813"/>
                <a:gd name="connsiteX1" fmla="*/ 45493 w 63378"/>
                <a:gd name="connsiteY1" fmla="*/ 78813 h 78813"/>
                <a:gd name="connsiteX2" fmla="*/ 32445 w 63378"/>
                <a:gd name="connsiteY2" fmla="*/ 53700 h 78813"/>
                <a:gd name="connsiteX3" fmla="*/ 0 w 63378"/>
                <a:gd name="connsiteY3" fmla="*/ 46540 h 78813"/>
                <a:gd name="connsiteX4" fmla="*/ 32697 w 63378"/>
                <a:gd name="connsiteY4" fmla="*/ 29552 h 78813"/>
                <a:gd name="connsiteX5" fmla="*/ 34259 w 63378"/>
                <a:gd name="connsiteY5" fmla="*/ 10006 h 78813"/>
                <a:gd name="connsiteX6" fmla="*/ 41816 w 63378"/>
                <a:gd name="connsiteY6" fmla="*/ 6 h 78813"/>
                <a:gd name="connsiteX7" fmla="*/ 53504 w 63378"/>
                <a:gd name="connsiteY7" fmla="*/ 8017 h 78813"/>
                <a:gd name="connsiteX8" fmla="*/ 56224 w 63378"/>
                <a:gd name="connsiteY8" fmla="*/ 24609 h 78813"/>
                <a:gd name="connsiteX9" fmla="*/ 63378 w 63378"/>
                <a:gd name="connsiteY9" fmla="*/ 45518 h 7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378" h="78813">
                  <a:moveTo>
                    <a:pt x="63378" y="45461"/>
                  </a:moveTo>
                  <a:cubicBezTo>
                    <a:pt x="58239" y="55063"/>
                    <a:pt x="52899" y="65007"/>
                    <a:pt x="45493" y="78813"/>
                  </a:cubicBezTo>
                  <a:cubicBezTo>
                    <a:pt x="40002" y="68188"/>
                    <a:pt x="36223" y="60916"/>
                    <a:pt x="32445" y="53700"/>
                  </a:cubicBezTo>
                  <a:cubicBezTo>
                    <a:pt x="22016" y="51427"/>
                    <a:pt x="11637" y="49097"/>
                    <a:pt x="0" y="46540"/>
                  </a:cubicBezTo>
                  <a:cubicBezTo>
                    <a:pt x="6045" y="24324"/>
                    <a:pt x="22368" y="38302"/>
                    <a:pt x="32697" y="29552"/>
                  </a:cubicBezTo>
                  <a:cubicBezTo>
                    <a:pt x="33049" y="24154"/>
                    <a:pt x="32697" y="16768"/>
                    <a:pt x="34259" y="10006"/>
                  </a:cubicBezTo>
                  <a:cubicBezTo>
                    <a:pt x="35216" y="5972"/>
                    <a:pt x="39447" y="-221"/>
                    <a:pt x="41816" y="6"/>
                  </a:cubicBezTo>
                  <a:cubicBezTo>
                    <a:pt x="45997" y="404"/>
                    <a:pt x="51287" y="3927"/>
                    <a:pt x="53504" y="8017"/>
                  </a:cubicBezTo>
                  <a:cubicBezTo>
                    <a:pt x="55922" y="12506"/>
                    <a:pt x="54864" y="19211"/>
                    <a:pt x="56224" y="24609"/>
                  </a:cubicBezTo>
                  <a:cubicBezTo>
                    <a:pt x="57887" y="31143"/>
                    <a:pt x="60557" y="37393"/>
                    <a:pt x="63378" y="45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E0D7265C-FA36-0CE4-B8AE-382A71C8AC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6510" y="3371589"/>
              <a:ext cx="52093" cy="70255"/>
            </a:xfrm>
            <a:custGeom>
              <a:avLst/>
              <a:gdLst>
                <a:gd name="connsiteX0" fmla="*/ 33503 w 52093"/>
                <a:gd name="connsiteY0" fmla="*/ 45308 h 70255"/>
                <a:gd name="connsiteX1" fmla="*/ 52094 w 52093"/>
                <a:gd name="connsiteY1" fmla="*/ 60706 h 70255"/>
                <a:gd name="connsiteX2" fmla="*/ 15669 w 52093"/>
                <a:gd name="connsiteY2" fmla="*/ 64513 h 70255"/>
                <a:gd name="connsiteX3" fmla="*/ 14762 w 52093"/>
                <a:gd name="connsiteY3" fmla="*/ 23546 h 70255"/>
                <a:gd name="connsiteX4" fmla="*/ 0 w 52093"/>
                <a:gd name="connsiteY4" fmla="*/ 19001 h 70255"/>
                <a:gd name="connsiteX5" fmla="*/ 29775 w 52093"/>
                <a:gd name="connsiteY5" fmla="*/ 2353 h 70255"/>
                <a:gd name="connsiteX6" fmla="*/ 33453 w 52093"/>
                <a:gd name="connsiteY6" fmla="*/ 45308 h 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93" h="70255">
                  <a:moveTo>
                    <a:pt x="33503" y="45308"/>
                  </a:moveTo>
                  <a:cubicBezTo>
                    <a:pt x="39448" y="50251"/>
                    <a:pt x="45544" y="55308"/>
                    <a:pt x="52094" y="60706"/>
                  </a:cubicBezTo>
                  <a:cubicBezTo>
                    <a:pt x="38088" y="71956"/>
                    <a:pt x="24435" y="73320"/>
                    <a:pt x="15669" y="64513"/>
                  </a:cubicBezTo>
                  <a:cubicBezTo>
                    <a:pt x="3023" y="51842"/>
                    <a:pt x="10278" y="37581"/>
                    <a:pt x="14762" y="23546"/>
                  </a:cubicBezTo>
                  <a:cubicBezTo>
                    <a:pt x="9371" y="21899"/>
                    <a:pt x="4736" y="20478"/>
                    <a:pt x="0" y="19001"/>
                  </a:cubicBezTo>
                  <a:cubicBezTo>
                    <a:pt x="4534" y="3206"/>
                    <a:pt x="16676" y="-4124"/>
                    <a:pt x="29775" y="2353"/>
                  </a:cubicBezTo>
                  <a:cubicBezTo>
                    <a:pt x="51841" y="13319"/>
                    <a:pt x="32898" y="30422"/>
                    <a:pt x="33453" y="453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9E030D2-A653-5E62-6012-A951006FFB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76205" y="3385672"/>
              <a:ext cx="52860" cy="67264"/>
            </a:xfrm>
            <a:custGeom>
              <a:avLst/>
              <a:gdLst>
                <a:gd name="connsiteX0" fmla="*/ 52861 w 52860"/>
                <a:gd name="connsiteY0" fmla="*/ 57759 h 67264"/>
                <a:gd name="connsiteX1" fmla="*/ 9180 w 52860"/>
                <a:gd name="connsiteY1" fmla="*/ 56851 h 67264"/>
                <a:gd name="connsiteX2" fmla="*/ 5755 w 52860"/>
                <a:gd name="connsiteY2" fmla="*/ 11566 h 67264"/>
                <a:gd name="connsiteX3" fmla="*/ 42583 w 52860"/>
                <a:gd name="connsiteY3" fmla="*/ 7361 h 67264"/>
                <a:gd name="connsiteX4" fmla="*/ 33514 w 52860"/>
                <a:gd name="connsiteY4" fmla="*/ 20202 h 67264"/>
                <a:gd name="connsiteX5" fmla="*/ 34522 w 52860"/>
                <a:gd name="connsiteY5" fmla="*/ 44634 h 67264"/>
                <a:gd name="connsiteX6" fmla="*/ 52810 w 52860"/>
                <a:gd name="connsiteY6" fmla="*/ 57759 h 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60" h="67264">
                  <a:moveTo>
                    <a:pt x="52861" y="57759"/>
                  </a:moveTo>
                  <a:cubicBezTo>
                    <a:pt x="36639" y="70941"/>
                    <a:pt x="20819" y="70203"/>
                    <a:pt x="9180" y="56851"/>
                  </a:cubicBezTo>
                  <a:cubicBezTo>
                    <a:pt x="-1550" y="44578"/>
                    <a:pt x="-3112" y="23782"/>
                    <a:pt x="5755" y="11566"/>
                  </a:cubicBezTo>
                  <a:cubicBezTo>
                    <a:pt x="15680" y="-2127"/>
                    <a:pt x="27570" y="-3832"/>
                    <a:pt x="42583" y="7361"/>
                  </a:cubicBezTo>
                  <a:cubicBezTo>
                    <a:pt x="39509" y="11737"/>
                    <a:pt x="36639" y="16112"/>
                    <a:pt x="33514" y="20202"/>
                  </a:cubicBezTo>
                  <a:cubicBezTo>
                    <a:pt x="25655" y="30430"/>
                    <a:pt x="25604" y="36680"/>
                    <a:pt x="34522" y="44634"/>
                  </a:cubicBezTo>
                  <a:cubicBezTo>
                    <a:pt x="40014" y="49521"/>
                    <a:pt x="46311" y="53157"/>
                    <a:pt x="52810" y="57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76E00F9-4DCB-EA13-D6F0-C18C9356E9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65092" y="1251822"/>
              <a:ext cx="54800" cy="73529"/>
            </a:xfrm>
            <a:custGeom>
              <a:avLst/>
              <a:gdLst>
                <a:gd name="connsiteX0" fmla="*/ 0 w 54800"/>
                <a:gd name="connsiteY0" fmla="*/ 21879 h 73529"/>
                <a:gd name="connsiteX1" fmla="*/ 5541 w 54800"/>
                <a:gd name="connsiteY1" fmla="*/ 10970 h 73529"/>
                <a:gd name="connsiteX2" fmla="*/ 38490 w 54800"/>
                <a:gd name="connsiteY2" fmla="*/ 117 h 73529"/>
                <a:gd name="connsiteX3" fmla="*/ 52647 w 54800"/>
                <a:gd name="connsiteY3" fmla="*/ 24265 h 73529"/>
                <a:gd name="connsiteX4" fmla="*/ 40607 w 54800"/>
                <a:gd name="connsiteY4" fmla="*/ 47618 h 73529"/>
                <a:gd name="connsiteX5" fmla="*/ 29623 w 54800"/>
                <a:gd name="connsiteY5" fmla="*/ 73527 h 73529"/>
                <a:gd name="connsiteX6" fmla="*/ 15316 w 54800"/>
                <a:gd name="connsiteY6" fmla="*/ 50061 h 73529"/>
                <a:gd name="connsiteX7" fmla="*/ 25493 w 54800"/>
                <a:gd name="connsiteY7" fmla="*/ 34152 h 73529"/>
                <a:gd name="connsiteX8" fmla="*/ 35216 w 54800"/>
                <a:gd name="connsiteY8" fmla="*/ 16822 h 73529"/>
                <a:gd name="connsiteX9" fmla="*/ 17633 w 54800"/>
                <a:gd name="connsiteY9" fmla="*/ 21879 h 73529"/>
                <a:gd name="connsiteX10" fmla="*/ 3224 w 54800"/>
                <a:gd name="connsiteY10" fmla="*/ 25913 h 73529"/>
                <a:gd name="connsiteX11" fmla="*/ 0 w 54800"/>
                <a:gd name="connsiteY11" fmla="*/ 21936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0" h="73529">
                  <a:moveTo>
                    <a:pt x="0" y="21879"/>
                  </a:moveTo>
                  <a:cubicBezTo>
                    <a:pt x="1813" y="18129"/>
                    <a:pt x="2871" y="12106"/>
                    <a:pt x="5541" y="10970"/>
                  </a:cubicBezTo>
                  <a:cubicBezTo>
                    <a:pt x="16222" y="6367"/>
                    <a:pt x="27306" y="1197"/>
                    <a:pt x="38490" y="117"/>
                  </a:cubicBezTo>
                  <a:cubicBezTo>
                    <a:pt x="52597" y="-1246"/>
                    <a:pt x="58289" y="9435"/>
                    <a:pt x="52647" y="24265"/>
                  </a:cubicBezTo>
                  <a:cubicBezTo>
                    <a:pt x="49523" y="32447"/>
                    <a:pt x="44335" y="39663"/>
                    <a:pt x="40607" y="47618"/>
                  </a:cubicBezTo>
                  <a:cubicBezTo>
                    <a:pt x="36677" y="55970"/>
                    <a:pt x="33351" y="64663"/>
                    <a:pt x="29623" y="73527"/>
                  </a:cubicBezTo>
                  <a:cubicBezTo>
                    <a:pt x="11990" y="73697"/>
                    <a:pt x="7305" y="66481"/>
                    <a:pt x="15316" y="50061"/>
                  </a:cubicBezTo>
                  <a:cubicBezTo>
                    <a:pt x="18086" y="44379"/>
                    <a:pt x="22217" y="39493"/>
                    <a:pt x="25493" y="34152"/>
                  </a:cubicBezTo>
                  <a:cubicBezTo>
                    <a:pt x="28212" y="29720"/>
                    <a:pt x="30630" y="25061"/>
                    <a:pt x="35216" y="16822"/>
                  </a:cubicBezTo>
                  <a:cubicBezTo>
                    <a:pt x="26902" y="19208"/>
                    <a:pt x="22268" y="20572"/>
                    <a:pt x="17633" y="21879"/>
                  </a:cubicBezTo>
                  <a:cubicBezTo>
                    <a:pt x="12847" y="23242"/>
                    <a:pt x="8010" y="24549"/>
                    <a:pt x="3224" y="25913"/>
                  </a:cubicBezTo>
                  <a:cubicBezTo>
                    <a:pt x="2166" y="24606"/>
                    <a:pt x="1058" y="23242"/>
                    <a:pt x="0" y="219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160AEF00-F41C-54D3-C608-F5A6745DC3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17990" y="3573660"/>
              <a:ext cx="49884" cy="87614"/>
            </a:xfrm>
            <a:custGeom>
              <a:avLst/>
              <a:gdLst>
                <a:gd name="connsiteX0" fmla="*/ 16180 w 49884"/>
                <a:gd name="connsiteY0" fmla="*/ 87614 h 87614"/>
                <a:gd name="connsiteX1" fmla="*/ 1368 w 49884"/>
                <a:gd name="connsiteY1" fmla="*/ 59716 h 87614"/>
                <a:gd name="connsiteX2" fmla="*/ 10588 w 49884"/>
                <a:gd name="connsiteY2" fmla="*/ 0 h 87614"/>
                <a:gd name="connsiteX3" fmla="*/ 49884 w 49884"/>
                <a:gd name="connsiteY3" fmla="*/ 16932 h 87614"/>
                <a:gd name="connsiteX4" fmla="*/ 23788 w 49884"/>
                <a:gd name="connsiteY4" fmla="*/ 30341 h 87614"/>
                <a:gd name="connsiteX5" fmla="*/ 16130 w 49884"/>
                <a:gd name="connsiteY5" fmla="*/ 87614 h 8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84" h="87614">
                  <a:moveTo>
                    <a:pt x="16180" y="87614"/>
                  </a:moveTo>
                  <a:cubicBezTo>
                    <a:pt x="2981" y="83012"/>
                    <a:pt x="1721" y="70455"/>
                    <a:pt x="1368" y="59716"/>
                  </a:cubicBezTo>
                  <a:cubicBezTo>
                    <a:pt x="763" y="39205"/>
                    <a:pt x="-4476" y="17102"/>
                    <a:pt x="10588" y="0"/>
                  </a:cubicBezTo>
                  <a:cubicBezTo>
                    <a:pt x="24140" y="5852"/>
                    <a:pt x="36534" y="11193"/>
                    <a:pt x="49884" y="16932"/>
                  </a:cubicBezTo>
                  <a:cubicBezTo>
                    <a:pt x="44393" y="30455"/>
                    <a:pt x="31798" y="25000"/>
                    <a:pt x="23788" y="30341"/>
                  </a:cubicBezTo>
                  <a:cubicBezTo>
                    <a:pt x="16785" y="48296"/>
                    <a:pt x="26962" y="69489"/>
                    <a:pt x="16130" y="8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E79D3216-A209-D704-81C9-0623135A0C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2558" y="6213967"/>
              <a:ext cx="55081" cy="60107"/>
            </a:xfrm>
            <a:custGeom>
              <a:avLst/>
              <a:gdLst>
                <a:gd name="connsiteX0" fmla="*/ 54460 w 55081"/>
                <a:gd name="connsiteY0" fmla="*/ 60108 h 60107"/>
                <a:gd name="connsiteX1" fmla="*/ 32646 w 55081"/>
                <a:gd name="connsiteY1" fmla="*/ 45619 h 60107"/>
                <a:gd name="connsiteX2" fmla="*/ 29623 w 55081"/>
                <a:gd name="connsiteY2" fmla="*/ 46414 h 60107"/>
                <a:gd name="connsiteX3" fmla="*/ 5944 w 55081"/>
                <a:gd name="connsiteY3" fmla="*/ 49653 h 60107"/>
                <a:gd name="connsiteX4" fmla="*/ 3324 w 55081"/>
                <a:gd name="connsiteY4" fmla="*/ 20278 h 60107"/>
                <a:gd name="connsiteX5" fmla="*/ 39850 w 55081"/>
                <a:gd name="connsiteY5" fmla="*/ 12892 h 60107"/>
                <a:gd name="connsiteX6" fmla="*/ 54410 w 55081"/>
                <a:gd name="connsiteY6" fmla="*/ 60108 h 6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81" h="60107">
                  <a:moveTo>
                    <a:pt x="54460" y="60108"/>
                  </a:moveTo>
                  <a:cubicBezTo>
                    <a:pt x="45896" y="54426"/>
                    <a:pt x="39548" y="50221"/>
                    <a:pt x="32646" y="45619"/>
                  </a:cubicBezTo>
                  <a:cubicBezTo>
                    <a:pt x="32293" y="45732"/>
                    <a:pt x="30731" y="45619"/>
                    <a:pt x="29623" y="46414"/>
                  </a:cubicBezTo>
                  <a:cubicBezTo>
                    <a:pt x="22116" y="51869"/>
                    <a:pt x="14257" y="57949"/>
                    <a:pt x="5944" y="49653"/>
                  </a:cubicBezTo>
                  <a:cubicBezTo>
                    <a:pt x="-2419" y="41301"/>
                    <a:pt x="-656" y="30676"/>
                    <a:pt x="3324" y="20278"/>
                  </a:cubicBezTo>
                  <a:cubicBezTo>
                    <a:pt x="12443" y="-3586"/>
                    <a:pt x="25189" y="-6825"/>
                    <a:pt x="39850" y="12892"/>
                  </a:cubicBezTo>
                  <a:cubicBezTo>
                    <a:pt x="48666" y="24710"/>
                    <a:pt x="57634" y="37948"/>
                    <a:pt x="54410" y="6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021FE1C-09D4-9953-B794-10FA7902CC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2125" y="2749279"/>
              <a:ext cx="56642" cy="75831"/>
            </a:xfrm>
            <a:custGeom>
              <a:avLst/>
              <a:gdLst>
                <a:gd name="connsiteX0" fmla="*/ 9386 w 56642"/>
                <a:gd name="connsiteY0" fmla="*/ 0 h 75831"/>
                <a:gd name="connsiteX1" fmla="*/ 20168 w 56642"/>
                <a:gd name="connsiteY1" fmla="*/ 32841 h 75831"/>
                <a:gd name="connsiteX2" fmla="*/ 56643 w 56642"/>
                <a:gd name="connsiteY2" fmla="*/ 11591 h 75831"/>
                <a:gd name="connsiteX3" fmla="*/ 53872 w 56642"/>
                <a:gd name="connsiteY3" fmla="*/ 20455 h 75831"/>
                <a:gd name="connsiteX4" fmla="*/ 36138 w 56642"/>
                <a:gd name="connsiteY4" fmla="*/ 58694 h 75831"/>
                <a:gd name="connsiteX5" fmla="*/ 23492 w 56642"/>
                <a:gd name="connsiteY5" fmla="*/ 75796 h 75831"/>
                <a:gd name="connsiteX6" fmla="*/ 9688 w 56642"/>
                <a:gd name="connsiteY6" fmla="*/ 62671 h 75831"/>
                <a:gd name="connsiteX7" fmla="*/ 116 w 56642"/>
                <a:gd name="connsiteY7" fmla="*/ 17159 h 75831"/>
                <a:gd name="connsiteX8" fmla="*/ 3845 w 56642"/>
                <a:gd name="connsiteY8" fmla="*/ 341 h 75831"/>
                <a:gd name="connsiteX9" fmla="*/ 9386 w 56642"/>
                <a:gd name="connsiteY9" fmla="*/ 0 h 7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2" h="75831">
                  <a:moveTo>
                    <a:pt x="9386" y="0"/>
                  </a:moveTo>
                  <a:cubicBezTo>
                    <a:pt x="12712" y="10057"/>
                    <a:pt x="15986" y="20114"/>
                    <a:pt x="20168" y="32841"/>
                  </a:cubicBezTo>
                  <a:cubicBezTo>
                    <a:pt x="30898" y="22330"/>
                    <a:pt x="37649" y="3580"/>
                    <a:pt x="56643" y="11591"/>
                  </a:cubicBezTo>
                  <a:cubicBezTo>
                    <a:pt x="55636" y="15057"/>
                    <a:pt x="55535" y="18807"/>
                    <a:pt x="53872" y="20455"/>
                  </a:cubicBezTo>
                  <a:cubicBezTo>
                    <a:pt x="43544" y="30682"/>
                    <a:pt x="36994" y="42671"/>
                    <a:pt x="36138" y="58694"/>
                  </a:cubicBezTo>
                  <a:cubicBezTo>
                    <a:pt x="35684" y="67046"/>
                    <a:pt x="33015" y="75171"/>
                    <a:pt x="23492" y="75796"/>
                  </a:cubicBezTo>
                  <a:cubicBezTo>
                    <a:pt x="15231" y="76364"/>
                    <a:pt x="11502" y="70001"/>
                    <a:pt x="9688" y="62671"/>
                  </a:cubicBezTo>
                  <a:cubicBezTo>
                    <a:pt x="5960" y="47671"/>
                    <a:pt x="2434" y="32500"/>
                    <a:pt x="116" y="17159"/>
                  </a:cubicBezTo>
                  <a:cubicBezTo>
                    <a:pt x="-640" y="11932"/>
                    <a:pt x="2484" y="5966"/>
                    <a:pt x="3845" y="341"/>
                  </a:cubicBezTo>
                  <a:cubicBezTo>
                    <a:pt x="5708" y="227"/>
                    <a:pt x="7522" y="114"/>
                    <a:pt x="9386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16023C52-CBE6-23E1-FB2D-ED64222BC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344" y="5147169"/>
              <a:ext cx="37126" cy="84454"/>
            </a:xfrm>
            <a:custGeom>
              <a:avLst/>
              <a:gdLst>
                <a:gd name="connsiteX0" fmla="*/ 10878 w 37126"/>
                <a:gd name="connsiteY0" fmla="*/ 26899 h 84454"/>
                <a:gd name="connsiteX1" fmla="*/ 601 w 37126"/>
                <a:gd name="connsiteY1" fmla="*/ 8319 h 84454"/>
                <a:gd name="connsiteX2" fmla="*/ 12893 w 37126"/>
                <a:gd name="connsiteY2" fmla="*/ 308 h 84454"/>
                <a:gd name="connsiteX3" fmla="*/ 30425 w 37126"/>
                <a:gd name="connsiteY3" fmla="*/ 10933 h 84454"/>
                <a:gd name="connsiteX4" fmla="*/ 29468 w 37126"/>
                <a:gd name="connsiteY4" fmla="*/ 37353 h 84454"/>
                <a:gd name="connsiteX5" fmla="*/ 37126 w 37126"/>
                <a:gd name="connsiteY5" fmla="*/ 73320 h 84454"/>
                <a:gd name="connsiteX6" fmla="*/ 9266 w 37126"/>
                <a:gd name="connsiteY6" fmla="*/ 81445 h 84454"/>
                <a:gd name="connsiteX7" fmla="*/ 1860 w 37126"/>
                <a:gd name="connsiteY7" fmla="*/ 50990 h 84454"/>
                <a:gd name="connsiteX8" fmla="*/ 10878 w 37126"/>
                <a:gd name="connsiteY8" fmla="*/ 26842 h 8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26" h="84454">
                  <a:moveTo>
                    <a:pt x="10878" y="26899"/>
                  </a:moveTo>
                  <a:cubicBezTo>
                    <a:pt x="6697" y="19285"/>
                    <a:pt x="3623" y="13831"/>
                    <a:pt x="601" y="8319"/>
                  </a:cubicBezTo>
                  <a:cubicBezTo>
                    <a:pt x="4681" y="5535"/>
                    <a:pt x="8510" y="1047"/>
                    <a:pt x="12893" y="308"/>
                  </a:cubicBezTo>
                  <a:cubicBezTo>
                    <a:pt x="20450" y="-999"/>
                    <a:pt x="28713" y="1728"/>
                    <a:pt x="30425" y="10933"/>
                  </a:cubicBezTo>
                  <a:cubicBezTo>
                    <a:pt x="32038" y="19342"/>
                    <a:pt x="31937" y="29285"/>
                    <a:pt x="29468" y="37353"/>
                  </a:cubicBezTo>
                  <a:cubicBezTo>
                    <a:pt x="25236" y="51445"/>
                    <a:pt x="23725" y="63660"/>
                    <a:pt x="37126" y="73320"/>
                  </a:cubicBezTo>
                  <a:cubicBezTo>
                    <a:pt x="28662" y="85365"/>
                    <a:pt x="19392" y="86899"/>
                    <a:pt x="9266" y="81445"/>
                  </a:cubicBezTo>
                  <a:cubicBezTo>
                    <a:pt x="601" y="76785"/>
                    <a:pt x="-2271" y="64854"/>
                    <a:pt x="1860" y="50990"/>
                  </a:cubicBezTo>
                  <a:cubicBezTo>
                    <a:pt x="4631" y="41729"/>
                    <a:pt x="8561" y="32865"/>
                    <a:pt x="10878" y="2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C51115B-CDAF-009B-584F-F53208FCC5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40207" y="6539645"/>
              <a:ext cx="46686" cy="116648"/>
            </a:xfrm>
            <a:custGeom>
              <a:avLst/>
              <a:gdLst>
                <a:gd name="connsiteX0" fmla="*/ 0 w 46686"/>
                <a:gd name="connsiteY0" fmla="*/ 0 h 116648"/>
                <a:gd name="connsiteX1" fmla="*/ 37936 w 46686"/>
                <a:gd name="connsiteY1" fmla="*/ 40682 h 116648"/>
                <a:gd name="connsiteX2" fmla="*/ 32546 w 46686"/>
                <a:gd name="connsiteY2" fmla="*/ 116649 h 116648"/>
                <a:gd name="connsiteX3" fmla="*/ 23276 w 46686"/>
                <a:gd name="connsiteY3" fmla="*/ 57842 h 116648"/>
                <a:gd name="connsiteX4" fmla="*/ 50 w 46686"/>
                <a:gd name="connsiteY4" fmla="*/ 0 h 11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86" h="116648">
                  <a:moveTo>
                    <a:pt x="0" y="0"/>
                  </a:moveTo>
                  <a:cubicBezTo>
                    <a:pt x="27256" y="739"/>
                    <a:pt x="31387" y="23182"/>
                    <a:pt x="37936" y="40682"/>
                  </a:cubicBezTo>
                  <a:cubicBezTo>
                    <a:pt x="51237" y="76308"/>
                    <a:pt x="49322" y="101080"/>
                    <a:pt x="32546" y="116649"/>
                  </a:cubicBezTo>
                  <a:cubicBezTo>
                    <a:pt x="29473" y="96024"/>
                    <a:pt x="28314" y="76251"/>
                    <a:pt x="23276" y="57842"/>
                  </a:cubicBezTo>
                  <a:cubicBezTo>
                    <a:pt x="18188" y="39376"/>
                    <a:pt x="9220" y="22330"/>
                    <a:pt x="5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F29CAC9-9DA5-99BA-083A-E5E6387D58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25466" y="6470627"/>
              <a:ext cx="45491" cy="87378"/>
            </a:xfrm>
            <a:custGeom>
              <a:avLst/>
              <a:gdLst>
                <a:gd name="connsiteX0" fmla="*/ 29472 w 45491"/>
                <a:gd name="connsiteY0" fmla="*/ 2712 h 87378"/>
                <a:gd name="connsiteX1" fmla="*/ 36021 w 45491"/>
                <a:gd name="connsiteY1" fmla="*/ 27654 h 87378"/>
                <a:gd name="connsiteX2" fmla="*/ 42016 w 45491"/>
                <a:gd name="connsiteY2" fmla="*/ 65951 h 87378"/>
                <a:gd name="connsiteX3" fmla="*/ 12192 w 45491"/>
                <a:gd name="connsiteY3" fmla="*/ 87371 h 87378"/>
                <a:gd name="connsiteX4" fmla="*/ 0 w 45491"/>
                <a:gd name="connsiteY4" fmla="*/ 79985 h 87378"/>
                <a:gd name="connsiteX5" fmla="*/ 7002 w 45491"/>
                <a:gd name="connsiteY5" fmla="*/ 69360 h 87378"/>
                <a:gd name="connsiteX6" fmla="*/ 14912 w 45491"/>
                <a:gd name="connsiteY6" fmla="*/ 65382 h 87378"/>
                <a:gd name="connsiteX7" fmla="*/ 18741 w 45491"/>
                <a:gd name="connsiteY7" fmla="*/ 36518 h 87378"/>
                <a:gd name="connsiteX8" fmla="*/ 13703 w 45491"/>
                <a:gd name="connsiteY8" fmla="*/ 31746 h 87378"/>
                <a:gd name="connsiteX9" fmla="*/ 5289 w 45491"/>
                <a:gd name="connsiteY9" fmla="*/ 8905 h 87378"/>
                <a:gd name="connsiteX10" fmla="*/ 29371 w 45491"/>
                <a:gd name="connsiteY10" fmla="*/ 2768 h 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91" h="87378">
                  <a:moveTo>
                    <a:pt x="29472" y="2712"/>
                  </a:moveTo>
                  <a:cubicBezTo>
                    <a:pt x="23527" y="14188"/>
                    <a:pt x="29270" y="20609"/>
                    <a:pt x="36021" y="27654"/>
                  </a:cubicBezTo>
                  <a:cubicBezTo>
                    <a:pt x="46400" y="38336"/>
                    <a:pt x="48011" y="51916"/>
                    <a:pt x="42016" y="65951"/>
                  </a:cubicBezTo>
                  <a:cubicBezTo>
                    <a:pt x="36122" y="79757"/>
                    <a:pt x="25291" y="86689"/>
                    <a:pt x="12192" y="87371"/>
                  </a:cubicBezTo>
                  <a:cubicBezTo>
                    <a:pt x="8262" y="87598"/>
                    <a:pt x="4080" y="82598"/>
                    <a:pt x="0" y="79985"/>
                  </a:cubicBezTo>
                  <a:cubicBezTo>
                    <a:pt x="2317" y="76405"/>
                    <a:pt x="4181" y="72314"/>
                    <a:pt x="7002" y="69360"/>
                  </a:cubicBezTo>
                  <a:cubicBezTo>
                    <a:pt x="9017" y="67257"/>
                    <a:pt x="12444" y="67030"/>
                    <a:pt x="14912" y="65382"/>
                  </a:cubicBezTo>
                  <a:cubicBezTo>
                    <a:pt x="28162" y="56746"/>
                    <a:pt x="29220" y="48621"/>
                    <a:pt x="18741" y="36518"/>
                  </a:cubicBezTo>
                  <a:cubicBezTo>
                    <a:pt x="17230" y="34757"/>
                    <a:pt x="15415" y="33280"/>
                    <a:pt x="13703" y="31746"/>
                  </a:cubicBezTo>
                  <a:cubicBezTo>
                    <a:pt x="7204" y="25836"/>
                    <a:pt x="906" y="19188"/>
                    <a:pt x="5289" y="8905"/>
                  </a:cubicBezTo>
                  <a:cubicBezTo>
                    <a:pt x="9420" y="-811"/>
                    <a:pt x="17179" y="-2119"/>
                    <a:pt x="29371" y="2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4AB0E4B-4063-CBBF-DE34-151A05A83B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09769" y="1759072"/>
              <a:ext cx="71036" cy="71450"/>
            </a:xfrm>
            <a:custGeom>
              <a:avLst/>
              <a:gdLst>
                <a:gd name="connsiteX0" fmla="*/ 35569 w 71036"/>
                <a:gd name="connsiteY0" fmla="*/ 24405 h 71450"/>
                <a:gd name="connsiteX1" fmla="*/ 37635 w 71036"/>
                <a:gd name="connsiteY1" fmla="*/ 13268 h 71450"/>
                <a:gd name="connsiteX2" fmla="*/ 48113 w 71036"/>
                <a:gd name="connsiteY2" fmla="*/ 257 h 71450"/>
                <a:gd name="connsiteX3" fmla="*/ 57636 w 71036"/>
                <a:gd name="connsiteY3" fmla="*/ 13041 h 71450"/>
                <a:gd name="connsiteX4" fmla="*/ 71037 w 71036"/>
                <a:gd name="connsiteY4" fmla="*/ 28666 h 71450"/>
                <a:gd name="connsiteX5" fmla="*/ 54461 w 71036"/>
                <a:gd name="connsiteY5" fmla="*/ 71451 h 71450"/>
                <a:gd name="connsiteX6" fmla="*/ 38895 w 71036"/>
                <a:gd name="connsiteY6" fmla="*/ 43950 h 71450"/>
                <a:gd name="connsiteX7" fmla="*/ 9674 w 71036"/>
                <a:gd name="connsiteY7" fmla="*/ 46280 h 71450"/>
                <a:gd name="connsiteX8" fmla="*/ 0 w 71036"/>
                <a:gd name="connsiteY8" fmla="*/ 39121 h 71450"/>
                <a:gd name="connsiteX9" fmla="*/ 8364 w 71036"/>
                <a:gd name="connsiteY9" fmla="*/ 30200 h 71450"/>
                <a:gd name="connsiteX10" fmla="*/ 35569 w 71036"/>
                <a:gd name="connsiteY10" fmla="*/ 24348 h 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36" h="71450">
                  <a:moveTo>
                    <a:pt x="35569" y="24405"/>
                  </a:moveTo>
                  <a:cubicBezTo>
                    <a:pt x="36426" y="19461"/>
                    <a:pt x="36174" y="15711"/>
                    <a:pt x="37635" y="13268"/>
                  </a:cubicBezTo>
                  <a:cubicBezTo>
                    <a:pt x="40607" y="8325"/>
                    <a:pt x="43933" y="1280"/>
                    <a:pt x="48113" y="257"/>
                  </a:cubicBezTo>
                  <a:cubicBezTo>
                    <a:pt x="55721" y="-1618"/>
                    <a:pt x="55268" y="7189"/>
                    <a:pt x="57636" y="13041"/>
                  </a:cubicBezTo>
                  <a:cubicBezTo>
                    <a:pt x="59903" y="18780"/>
                    <a:pt x="65746" y="22757"/>
                    <a:pt x="71037" y="28666"/>
                  </a:cubicBezTo>
                  <a:cubicBezTo>
                    <a:pt x="50683" y="34177"/>
                    <a:pt x="68618" y="57700"/>
                    <a:pt x="54461" y="71451"/>
                  </a:cubicBezTo>
                  <a:cubicBezTo>
                    <a:pt x="49171" y="62132"/>
                    <a:pt x="44436" y="53780"/>
                    <a:pt x="38895" y="43950"/>
                  </a:cubicBezTo>
                  <a:cubicBezTo>
                    <a:pt x="29675" y="44803"/>
                    <a:pt x="19649" y="46394"/>
                    <a:pt x="9674" y="46280"/>
                  </a:cubicBezTo>
                  <a:cubicBezTo>
                    <a:pt x="6398" y="46280"/>
                    <a:pt x="3225" y="41621"/>
                    <a:pt x="0" y="39121"/>
                  </a:cubicBezTo>
                  <a:cubicBezTo>
                    <a:pt x="2771" y="36053"/>
                    <a:pt x="5088" y="31280"/>
                    <a:pt x="8364" y="30200"/>
                  </a:cubicBezTo>
                  <a:cubicBezTo>
                    <a:pt x="16626" y="27473"/>
                    <a:pt x="25341" y="26450"/>
                    <a:pt x="35569" y="243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6788445-8D11-D4EA-AEFA-FC511A73AC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0673" y="5458728"/>
              <a:ext cx="85192" cy="44213"/>
            </a:xfrm>
            <a:custGeom>
              <a:avLst/>
              <a:gdLst>
                <a:gd name="connsiteX0" fmla="*/ 85192 w 85192"/>
                <a:gd name="connsiteY0" fmla="*/ 9432 h 44213"/>
                <a:gd name="connsiteX1" fmla="*/ 66199 w 85192"/>
                <a:gd name="connsiteY1" fmla="*/ 19148 h 44213"/>
                <a:gd name="connsiteX2" fmla="*/ 68365 w 85192"/>
                <a:gd name="connsiteY2" fmla="*/ 23750 h 44213"/>
                <a:gd name="connsiteX3" fmla="*/ 62320 w 85192"/>
                <a:gd name="connsiteY3" fmla="*/ 36251 h 44213"/>
                <a:gd name="connsiteX4" fmla="*/ 29371 w 85192"/>
                <a:gd name="connsiteY4" fmla="*/ 40569 h 44213"/>
                <a:gd name="connsiteX5" fmla="*/ 27054 w 85192"/>
                <a:gd name="connsiteY5" fmla="*/ 24091 h 44213"/>
                <a:gd name="connsiteX6" fmla="*/ 0 w 85192"/>
                <a:gd name="connsiteY6" fmla="*/ 19603 h 44213"/>
                <a:gd name="connsiteX7" fmla="*/ 14307 w 85192"/>
                <a:gd name="connsiteY7" fmla="*/ 6251 h 44213"/>
                <a:gd name="connsiteX8" fmla="*/ 84034 w 85192"/>
                <a:gd name="connsiteY8" fmla="*/ 3353 h 44213"/>
                <a:gd name="connsiteX9" fmla="*/ 85192 w 85192"/>
                <a:gd name="connsiteY9" fmla="*/ 9376 h 4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92" h="44213">
                  <a:moveTo>
                    <a:pt x="85192" y="9432"/>
                  </a:moveTo>
                  <a:cubicBezTo>
                    <a:pt x="79097" y="12557"/>
                    <a:pt x="73051" y="15625"/>
                    <a:pt x="66199" y="19148"/>
                  </a:cubicBezTo>
                  <a:cubicBezTo>
                    <a:pt x="66703" y="20228"/>
                    <a:pt x="67459" y="22046"/>
                    <a:pt x="68365" y="23750"/>
                  </a:cubicBezTo>
                  <a:cubicBezTo>
                    <a:pt x="72396" y="31591"/>
                    <a:pt x="67055" y="34319"/>
                    <a:pt x="62320" y="36251"/>
                  </a:cubicBezTo>
                  <a:cubicBezTo>
                    <a:pt x="51640" y="40569"/>
                    <a:pt x="40807" y="49092"/>
                    <a:pt x="29371" y="40569"/>
                  </a:cubicBezTo>
                  <a:cubicBezTo>
                    <a:pt x="26801" y="38694"/>
                    <a:pt x="27859" y="30683"/>
                    <a:pt x="27054" y="24091"/>
                  </a:cubicBezTo>
                  <a:cubicBezTo>
                    <a:pt x="21412" y="23182"/>
                    <a:pt x="13451" y="21819"/>
                    <a:pt x="0" y="19603"/>
                  </a:cubicBezTo>
                  <a:cubicBezTo>
                    <a:pt x="7557" y="12330"/>
                    <a:pt x="10529" y="7216"/>
                    <a:pt x="14307" y="6251"/>
                  </a:cubicBezTo>
                  <a:cubicBezTo>
                    <a:pt x="37483" y="569"/>
                    <a:pt x="60808" y="-2954"/>
                    <a:pt x="84034" y="3353"/>
                  </a:cubicBezTo>
                  <a:cubicBezTo>
                    <a:pt x="84437" y="5341"/>
                    <a:pt x="84789" y="7387"/>
                    <a:pt x="85192" y="93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1BAF2F2-C851-F078-B23E-C6F332E95B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46881" y="2381663"/>
              <a:ext cx="52867" cy="75221"/>
            </a:xfrm>
            <a:custGeom>
              <a:avLst/>
              <a:gdLst>
                <a:gd name="connsiteX0" fmla="*/ 33301 w 52867"/>
                <a:gd name="connsiteY0" fmla="*/ 15682 h 75221"/>
                <a:gd name="connsiteX1" fmla="*/ 9471 w 52867"/>
                <a:gd name="connsiteY1" fmla="*/ 23125 h 75221"/>
                <a:gd name="connsiteX2" fmla="*/ 0 w 52867"/>
                <a:gd name="connsiteY2" fmla="*/ 20057 h 75221"/>
                <a:gd name="connsiteX3" fmla="*/ 4483 w 52867"/>
                <a:gd name="connsiteY3" fmla="*/ 8125 h 75221"/>
                <a:gd name="connsiteX4" fmla="*/ 40102 w 52867"/>
                <a:gd name="connsiteY4" fmla="*/ 0 h 75221"/>
                <a:gd name="connsiteX5" fmla="*/ 50984 w 52867"/>
                <a:gd name="connsiteY5" fmla="*/ 23125 h 75221"/>
                <a:gd name="connsiteX6" fmla="*/ 43225 w 52867"/>
                <a:gd name="connsiteY6" fmla="*/ 37841 h 75221"/>
                <a:gd name="connsiteX7" fmla="*/ 32041 w 52867"/>
                <a:gd name="connsiteY7" fmla="*/ 70796 h 75221"/>
                <a:gd name="connsiteX8" fmla="*/ 16524 w 52867"/>
                <a:gd name="connsiteY8" fmla="*/ 69432 h 75221"/>
                <a:gd name="connsiteX9" fmla="*/ 14761 w 52867"/>
                <a:gd name="connsiteY9" fmla="*/ 47046 h 75221"/>
                <a:gd name="connsiteX10" fmla="*/ 33351 w 52867"/>
                <a:gd name="connsiteY10" fmla="*/ 15739 h 7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67" h="75221">
                  <a:moveTo>
                    <a:pt x="33301" y="15682"/>
                  </a:moveTo>
                  <a:cubicBezTo>
                    <a:pt x="22972" y="19034"/>
                    <a:pt x="16323" y="21761"/>
                    <a:pt x="9471" y="23125"/>
                  </a:cubicBezTo>
                  <a:cubicBezTo>
                    <a:pt x="6548" y="23693"/>
                    <a:pt x="3173" y="21193"/>
                    <a:pt x="0" y="20057"/>
                  </a:cubicBezTo>
                  <a:cubicBezTo>
                    <a:pt x="1460" y="15909"/>
                    <a:pt x="2166" y="8864"/>
                    <a:pt x="4483" y="8125"/>
                  </a:cubicBezTo>
                  <a:cubicBezTo>
                    <a:pt x="16121" y="4318"/>
                    <a:pt x="28162" y="57"/>
                    <a:pt x="40102" y="0"/>
                  </a:cubicBezTo>
                  <a:cubicBezTo>
                    <a:pt x="51589" y="0"/>
                    <a:pt x="55619" y="10398"/>
                    <a:pt x="50984" y="23125"/>
                  </a:cubicBezTo>
                  <a:cubicBezTo>
                    <a:pt x="49070" y="28352"/>
                    <a:pt x="45342" y="32671"/>
                    <a:pt x="43225" y="37841"/>
                  </a:cubicBezTo>
                  <a:cubicBezTo>
                    <a:pt x="38843" y="48466"/>
                    <a:pt x="34964" y="59318"/>
                    <a:pt x="32041" y="70796"/>
                  </a:cubicBezTo>
                  <a:cubicBezTo>
                    <a:pt x="27003" y="77614"/>
                    <a:pt x="19648" y="76080"/>
                    <a:pt x="16524" y="69432"/>
                  </a:cubicBezTo>
                  <a:cubicBezTo>
                    <a:pt x="13552" y="63182"/>
                    <a:pt x="12494" y="53353"/>
                    <a:pt x="14761" y="47046"/>
                  </a:cubicBezTo>
                  <a:cubicBezTo>
                    <a:pt x="18388" y="36989"/>
                    <a:pt x="25491" y="28580"/>
                    <a:pt x="33351" y="15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392C2549-8E5A-D7E5-9791-B6A2EAF1CF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94837" y="5702289"/>
              <a:ext cx="110282" cy="33715"/>
            </a:xfrm>
            <a:custGeom>
              <a:avLst/>
              <a:gdLst>
                <a:gd name="connsiteX0" fmla="*/ 0 w 110282"/>
                <a:gd name="connsiteY0" fmla="*/ 29680 h 33715"/>
                <a:gd name="connsiteX1" fmla="*/ 23175 w 110282"/>
                <a:gd name="connsiteY1" fmla="*/ 9737 h 33715"/>
                <a:gd name="connsiteX2" fmla="*/ 110282 w 110282"/>
                <a:gd name="connsiteY2" fmla="*/ 7805 h 33715"/>
                <a:gd name="connsiteX3" fmla="*/ 11739 w 110282"/>
                <a:gd name="connsiteY3" fmla="*/ 33544 h 33715"/>
                <a:gd name="connsiteX4" fmla="*/ 50 w 110282"/>
                <a:gd name="connsiteY4" fmla="*/ 29680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82" h="33715">
                  <a:moveTo>
                    <a:pt x="0" y="29680"/>
                  </a:moveTo>
                  <a:cubicBezTo>
                    <a:pt x="2318" y="12862"/>
                    <a:pt x="13955" y="12407"/>
                    <a:pt x="23175" y="9737"/>
                  </a:cubicBezTo>
                  <a:cubicBezTo>
                    <a:pt x="51841" y="1328"/>
                    <a:pt x="80659" y="-6229"/>
                    <a:pt x="110282" y="7805"/>
                  </a:cubicBezTo>
                  <a:cubicBezTo>
                    <a:pt x="78744" y="23373"/>
                    <a:pt x="44284" y="23998"/>
                    <a:pt x="11739" y="33544"/>
                  </a:cubicBezTo>
                  <a:cubicBezTo>
                    <a:pt x="8464" y="34510"/>
                    <a:pt x="4182" y="31157"/>
                    <a:pt x="50" y="296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2C66117A-3EAF-4242-3026-CE47D7DF4E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82961" y="4672385"/>
              <a:ext cx="50238" cy="72276"/>
            </a:xfrm>
            <a:custGeom>
              <a:avLst/>
              <a:gdLst>
                <a:gd name="connsiteX0" fmla="*/ 33966 w 50238"/>
                <a:gd name="connsiteY0" fmla="*/ 50714 h 72276"/>
                <a:gd name="connsiteX1" fmla="*/ 43186 w 50238"/>
                <a:gd name="connsiteY1" fmla="*/ 54975 h 72276"/>
                <a:gd name="connsiteX2" fmla="*/ 50239 w 50238"/>
                <a:gd name="connsiteY2" fmla="*/ 60316 h 72276"/>
                <a:gd name="connsiteX3" fmla="*/ 15627 w 50238"/>
                <a:gd name="connsiteY3" fmla="*/ 67759 h 72276"/>
                <a:gd name="connsiteX4" fmla="*/ 15174 w 50238"/>
                <a:gd name="connsiteY4" fmla="*/ 28725 h 72276"/>
                <a:gd name="connsiteX5" fmla="*/ 866 w 50238"/>
                <a:gd name="connsiteY5" fmla="*/ 13554 h 72276"/>
                <a:gd name="connsiteX6" fmla="*/ 22177 w 50238"/>
                <a:gd name="connsiteY6" fmla="*/ 32 h 72276"/>
                <a:gd name="connsiteX7" fmla="*/ 39558 w 50238"/>
                <a:gd name="connsiteY7" fmla="*/ 18157 h 72276"/>
                <a:gd name="connsiteX8" fmla="*/ 33966 w 50238"/>
                <a:gd name="connsiteY8" fmla="*/ 50714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38" h="72276">
                  <a:moveTo>
                    <a:pt x="33966" y="50714"/>
                  </a:moveTo>
                  <a:cubicBezTo>
                    <a:pt x="36888" y="52077"/>
                    <a:pt x="40163" y="53271"/>
                    <a:pt x="43186" y="54975"/>
                  </a:cubicBezTo>
                  <a:cubicBezTo>
                    <a:pt x="45654" y="56396"/>
                    <a:pt x="47820" y="58441"/>
                    <a:pt x="50239" y="60316"/>
                  </a:cubicBezTo>
                  <a:cubicBezTo>
                    <a:pt x="39558" y="72646"/>
                    <a:pt x="25049" y="75998"/>
                    <a:pt x="15627" y="67759"/>
                  </a:cubicBezTo>
                  <a:cubicBezTo>
                    <a:pt x="2176" y="55998"/>
                    <a:pt x="10993" y="42532"/>
                    <a:pt x="15174" y="28725"/>
                  </a:cubicBezTo>
                  <a:cubicBezTo>
                    <a:pt x="11194" y="22872"/>
                    <a:pt x="-3718" y="27872"/>
                    <a:pt x="866" y="13554"/>
                  </a:cubicBezTo>
                  <a:cubicBezTo>
                    <a:pt x="4292" y="2929"/>
                    <a:pt x="12756" y="-366"/>
                    <a:pt x="22177" y="32"/>
                  </a:cubicBezTo>
                  <a:cubicBezTo>
                    <a:pt x="32051" y="486"/>
                    <a:pt x="39911" y="7588"/>
                    <a:pt x="39558" y="18157"/>
                  </a:cubicBezTo>
                  <a:cubicBezTo>
                    <a:pt x="39206" y="28554"/>
                    <a:pt x="36133" y="38895"/>
                    <a:pt x="33966" y="507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3755A1A-0689-0279-5FAA-24A603E53D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498" y="4822929"/>
              <a:ext cx="48606" cy="63880"/>
            </a:xfrm>
            <a:custGeom>
              <a:avLst/>
              <a:gdLst>
                <a:gd name="connsiteX0" fmla="*/ 12283 w 48606"/>
                <a:gd name="connsiteY0" fmla="*/ 682 h 63880"/>
                <a:gd name="connsiteX1" fmla="*/ 18732 w 48606"/>
                <a:gd name="connsiteY1" fmla="*/ 29716 h 63880"/>
                <a:gd name="connsiteX2" fmla="*/ 32083 w 48606"/>
                <a:gd name="connsiteY2" fmla="*/ 13579 h 63880"/>
                <a:gd name="connsiteX3" fmla="*/ 39942 w 48606"/>
                <a:gd name="connsiteY3" fmla="*/ 13352 h 63880"/>
                <a:gd name="connsiteX4" fmla="*/ 43116 w 48606"/>
                <a:gd name="connsiteY4" fmla="*/ 21364 h 63880"/>
                <a:gd name="connsiteX5" fmla="*/ 34752 w 48606"/>
                <a:gd name="connsiteY5" fmla="*/ 46648 h 63880"/>
                <a:gd name="connsiteX6" fmla="*/ 48607 w 48606"/>
                <a:gd name="connsiteY6" fmla="*/ 55057 h 63880"/>
                <a:gd name="connsiteX7" fmla="*/ 43469 w 48606"/>
                <a:gd name="connsiteY7" fmla="*/ 61819 h 63880"/>
                <a:gd name="connsiteX8" fmla="*/ 19739 w 48606"/>
                <a:gd name="connsiteY8" fmla="*/ 62784 h 63880"/>
                <a:gd name="connsiteX9" fmla="*/ 444 w 48606"/>
                <a:gd name="connsiteY9" fmla="*/ 46194 h 63880"/>
                <a:gd name="connsiteX10" fmla="*/ 545 w 48606"/>
                <a:gd name="connsiteY10" fmla="*/ 16762 h 63880"/>
                <a:gd name="connsiteX11" fmla="*/ 5733 w 48606"/>
                <a:gd name="connsiteY11" fmla="*/ 0 h 63880"/>
                <a:gd name="connsiteX12" fmla="*/ 12333 w 48606"/>
                <a:gd name="connsiteY12" fmla="*/ 568 h 6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06" h="63880">
                  <a:moveTo>
                    <a:pt x="12283" y="682"/>
                  </a:moveTo>
                  <a:cubicBezTo>
                    <a:pt x="14298" y="9659"/>
                    <a:pt x="16263" y="18636"/>
                    <a:pt x="18732" y="29716"/>
                  </a:cubicBezTo>
                  <a:cubicBezTo>
                    <a:pt x="23669" y="23579"/>
                    <a:pt x="27447" y="18011"/>
                    <a:pt x="32083" y="13579"/>
                  </a:cubicBezTo>
                  <a:cubicBezTo>
                    <a:pt x="33694" y="11989"/>
                    <a:pt x="37977" y="12046"/>
                    <a:pt x="39942" y="13352"/>
                  </a:cubicBezTo>
                  <a:cubicBezTo>
                    <a:pt x="41856" y="14716"/>
                    <a:pt x="43670" y="19091"/>
                    <a:pt x="43116" y="21364"/>
                  </a:cubicBezTo>
                  <a:cubicBezTo>
                    <a:pt x="41201" y="29148"/>
                    <a:pt x="38229" y="36534"/>
                    <a:pt x="34752" y="46648"/>
                  </a:cubicBezTo>
                  <a:cubicBezTo>
                    <a:pt x="38884" y="49148"/>
                    <a:pt x="43922" y="52216"/>
                    <a:pt x="48607" y="55057"/>
                  </a:cubicBezTo>
                  <a:cubicBezTo>
                    <a:pt x="45181" y="59659"/>
                    <a:pt x="44375" y="61762"/>
                    <a:pt x="43469" y="61819"/>
                  </a:cubicBezTo>
                  <a:cubicBezTo>
                    <a:pt x="35558" y="62330"/>
                    <a:pt x="27599" y="61819"/>
                    <a:pt x="19739" y="62784"/>
                  </a:cubicBezTo>
                  <a:cubicBezTo>
                    <a:pt x="1451" y="65114"/>
                    <a:pt x="1300" y="65398"/>
                    <a:pt x="444" y="46194"/>
                  </a:cubicBezTo>
                  <a:cubicBezTo>
                    <a:pt x="-10" y="36421"/>
                    <a:pt x="-312" y="26477"/>
                    <a:pt x="545" y="16762"/>
                  </a:cubicBezTo>
                  <a:cubicBezTo>
                    <a:pt x="1048" y="11023"/>
                    <a:pt x="3920" y="5568"/>
                    <a:pt x="5733" y="0"/>
                  </a:cubicBezTo>
                  <a:cubicBezTo>
                    <a:pt x="7950" y="170"/>
                    <a:pt x="10116" y="398"/>
                    <a:pt x="12333" y="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C1CD1A7-9BD8-E601-6B8D-A80192895B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03199" y="3406576"/>
              <a:ext cx="41031" cy="78750"/>
            </a:xfrm>
            <a:custGeom>
              <a:avLst/>
              <a:gdLst>
                <a:gd name="connsiteX0" fmla="*/ 36808 w 41031"/>
                <a:gd name="connsiteY0" fmla="*/ 8674 h 78750"/>
                <a:gd name="connsiteX1" fmla="*/ 20484 w 41031"/>
                <a:gd name="connsiteY1" fmla="*/ 22140 h 78750"/>
                <a:gd name="connsiteX2" fmla="*/ 34893 w 41031"/>
                <a:gd name="connsiteY2" fmla="*/ 34640 h 78750"/>
                <a:gd name="connsiteX3" fmla="*/ 36757 w 41031"/>
                <a:gd name="connsiteY3" fmla="*/ 66344 h 78750"/>
                <a:gd name="connsiteX4" fmla="*/ 4967 w 41031"/>
                <a:gd name="connsiteY4" fmla="*/ 77424 h 78750"/>
                <a:gd name="connsiteX5" fmla="*/ 3304 w 41031"/>
                <a:gd name="connsiteY5" fmla="*/ 63731 h 78750"/>
                <a:gd name="connsiteX6" fmla="*/ 21744 w 41031"/>
                <a:gd name="connsiteY6" fmla="*/ 51799 h 78750"/>
                <a:gd name="connsiteX7" fmla="*/ 9652 w 41031"/>
                <a:gd name="connsiteY7" fmla="*/ 36572 h 78750"/>
                <a:gd name="connsiteX8" fmla="*/ 4765 w 41031"/>
                <a:gd name="connsiteY8" fmla="*/ 6856 h 78750"/>
                <a:gd name="connsiteX9" fmla="*/ 36858 w 41031"/>
                <a:gd name="connsiteY9" fmla="*/ 8731 h 7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31" h="78750">
                  <a:moveTo>
                    <a:pt x="36808" y="8674"/>
                  </a:moveTo>
                  <a:cubicBezTo>
                    <a:pt x="31164" y="13333"/>
                    <a:pt x="27235" y="16571"/>
                    <a:pt x="20484" y="22140"/>
                  </a:cubicBezTo>
                  <a:cubicBezTo>
                    <a:pt x="25773" y="26571"/>
                    <a:pt x="31265" y="29697"/>
                    <a:pt x="34893" y="34640"/>
                  </a:cubicBezTo>
                  <a:cubicBezTo>
                    <a:pt x="42601" y="45094"/>
                    <a:pt x="42853" y="57595"/>
                    <a:pt x="36757" y="66344"/>
                  </a:cubicBezTo>
                  <a:cubicBezTo>
                    <a:pt x="30561" y="75265"/>
                    <a:pt x="13128" y="81629"/>
                    <a:pt x="4967" y="77424"/>
                  </a:cubicBezTo>
                  <a:cubicBezTo>
                    <a:pt x="-1482" y="74129"/>
                    <a:pt x="-1230" y="68049"/>
                    <a:pt x="3304" y="63731"/>
                  </a:cubicBezTo>
                  <a:cubicBezTo>
                    <a:pt x="8090" y="59185"/>
                    <a:pt x="14237" y="56515"/>
                    <a:pt x="21744" y="51799"/>
                  </a:cubicBezTo>
                  <a:cubicBezTo>
                    <a:pt x="16957" y="45719"/>
                    <a:pt x="13380" y="41060"/>
                    <a:pt x="9652" y="36572"/>
                  </a:cubicBezTo>
                  <a:cubicBezTo>
                    <a:pt x="-777" y="24185"/>
                    <a:pt x="-2287" y="15492"/>
                    <a:pt x="4765" y="6856"/>
                  </a:cubicBezTo>
                  <a:cubicBezTo>
                    <a:pt x="12524" y="-2576"/>
                    <a:pt x="22903" y="-2576"/>
                    <a:pt x="36858" y="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66CF13E4-9914-29D6-B4C0-7DDC320160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8524" y="3145423"/>
              <a:ext cx="58820" cy="50114"/>
            </a:xfrm>
            <a:custGeom>
              <a:avLst/>
              <a:gdLst>
                <a:gd name="connsiteX0" fmla="*/ 26317 w 58820"/>
                <a:gd name="connsiteY0" fmla="*/ 50109 h 50114"/>
                <a:gd name="connsiteX1" fmla="*/ 68 w 58820"/>
                <a:gd name="connsiteY1" fmla="*/ 21018 h 50114"/>
                <a:gd name="connsiteX2" fmla="*/ 13772 w 58820"/>
                <a:gd name="connsiteY2" fmla="*/ 1927 h 50114"/>
                <a:gd name="connsiteX3" fmla="*/ 22387 w 58820"/>
                <a:gd name="connsiteY3" fmla="*/ 847 h 50114"/>
                <a:gd name="connsiteX4" fmla="*/ 58761 w 58820"/>
                <a:gd name="connsiteY4" fmla="*/ 20506 h 50114"/>
                <a:gd name="connsiteX5" fmla="*/ 26367 w 58820"/>
                <a:gd name="connsiteY5" fmla="*/ 50052 h 50114"/>
                <a:gd name="connsiteX6" fmla="*/ 18508 w 58820"/>
                <a:gd name="connsiteY6" fmla="*/ 15563 h 50114"/>
                <a:gd name="connsiteX7" fmla="*/ 40524 w 58820"/>
                <a:gd name="connsiteY7" fmla="*/ 18631 h 50114"/>
                <a:gd name="connsiteX8" fmla="*/ 18508 w 58820"/>
                <a:gd name="connsiteY8" fmla="*/ 15563 h 5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20" h="50114">
                  <a:moveTo>
                    <a:pt x="26317" y="50109"/>
                  </a:moveTo>
                  <a:cubicBezTo>
                    <a:pt x="11505" y="50450"/>
                    <a:pt x="-1040" y="36870"/>
                    <a:pt x="68" y="21018"/>
                  </a:cubicBezTo>
                  <a:cubicBezTo>
                    <a:pt x="723" y="11529"/>
                    <a:pt x="3847" y="3404"/>
                    <a:pt x="13772" y="1927"/>
                  </a:cubicBezTo>
                  <a:cubicBezTo>
                    <a:pt x="16644" y="1529"/>
                    <a:pt x="19565" y="1359"/>
                    <a:pt x="22387" y="847"/>
                  </a:cubicBezTo>
                  <a:cubicBezTo>
                    <a:pt x="41934" y="-2789"/>
                    <a:pt x="57350" y="5563"/>
                    <a:pt x="58761" y="20506"/>
                  </a:cubicBezTo>
                  <a:cubicBezTo>
                    <a:pt x="59970" y="33802"/>
                    <a:pt x="42589" y="49711"/>
                    <a:pt x="26367" y="50052"/>
                  </a:cubicBezTo>
                  <a:close/>
                  <a:moveTo>
                    <a:pt x="18508" y="15563"/>
                  </a:moveTo>
                  <a:cubicBezTo>
                    <a:pt x="26518" y="34086"/>
                    <a:pt x="26770" y="34143"/>
                    <a:pt x="40524" y="18631"/>
                  </a:cubicBezTo>
                  <a:cubicBezTo>
                    <a:pt x="32312" y="17495"/>
                    <a:pt x="26367" y="16643"/>
                    <a:pt x="18508" y="155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6BAE2CC3-E031-0923-9A64-46EE136708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1762" y="4256758"/>
              <a:ext cx="24055" cy="97811"/>
            </a:xfrm>
            <a:custGeom>
              <a:avLst/>
              <a:gdLst>
                <a:gd name="connsiteX0" fmla="*/ 23173 w 24055"/>
                <a:gd name="connsiteY0" fmla="*/ 67305 h 97811"/>
                <a:gd name="connsiteX1" fmla="*/ 14407 w 24055"/>
                <a:gd name="connsiteY1" fmla="*/ 97589 h 97811"/>
                <a:gd name="connsiteX2" fmla="*/ 1056 w 24055"/>
                <a:gd name="connsiteY2" fmla="*/ 69861 h 97811"/>
                <a:gd name="connsiteX3" fmla="*/ 99 w 24055"/>
                <a:gd name="connsiteY3" fmla="*/ 15941 h 97811"/>
                <a:gd name="connsiteX4" fmla="*/ 10327 w 24055"/>
                <a:gd name="connsiteY4" fmla="*/ 31 h 97811"/>
                <a:gd name="connsiteX5" fmla="*/ 23123 w 24055"/>
                <a:gd name="connsiteY5" fmla="*/ 15884 h 97811"/>
                <a:gd name="connsiteX6" fmla="*/ 23173 w 24055"/>
                <a:gd name="connsiteY6" fmla="*/ 67305 h 9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5" h="97811">
                  <a:moveTo>
                    <a:pt x="23173" y="67305"/>
                  </a:moveTo>
                  <a:cubicBezTo>
                    <a:pt x="25944" y="88157"/>
                    <a:pt x="21964" y="99578"/>
                    <a:pt x="14407" y="97589"/>
                  </a:cubicBezTo>
                  <a:cubicBezTo>
                    <a:pt x="1661" y="94294"/>
                    <a:pt x="1963" y="80486"/>
                    <a:pt x="1056" y="69861"/>
                  </a:cubicBezTo>
                  <a:cubicBezTo>
                    <a:pt x="-455" y="52021"/>
                    <a:pt x="99" y="33895"/>
                    <a:pt x="99" y="15941"/>
                  </a:cubicBezTo>
                  <a:cubicBezTo>
                    <a:pt x="99" y="8156"/>
                    <a:pt x="1963" y="486"/>
                    <a:pt x="10327" y="31"/>
                  </a:cubicBezTo>
                  <a:cubicBezTo>
                    <a:pt x="19546" y="-537"/>
                    <a:pt x="23022" y="6679"/>
                    <a:pt x="23123" y="15884"/>
                  </a:cubicBezTo>
                  <a:cubicBezTo>
                    <a:pt x="23375" y="33043"/>
                    <a:pt x="23173" y="50145"/>
                    <a:pt x="23173" y="673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1533EA76-9E52-08D7-9C17-1C3691E91D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85085" y="1229496"/>
              <a:ext cx="53596" cy="74470"/>
            </a:xfrm>
            <a:custGeom>
              <a:avLst/>
              <a:gdLst>
                <a:gd name="connsiteX0" fmla="*/ 18482 w 53596"/>
                <a:gd name="connsiteY0" fmla="*/ 33125 h 74470"/>
                <a:gd name="connsiteX1" fmla="*/ 37828 w 53596"/>
                <a:gd name="connsiteY1" fmla="*/ 24546 h 74470"/>
                <a:gd name="connsiteX2" fmla="*/ 38886 w 53596"/>
                <a:gd name="connsiteY2" fmla="*/ 34489 h 74470"/>
                <a:gd name="connsiteX3" fmla="*/ 23570 w 53596"/>
                <a:gd name="connsiteY3" fmla="*/ 53239 h 74470"/>
                <a:gd name="connsiteX4" fmla="*/ 53597 w 53596"/>
                <a:gd name="connsiteY4" fmla="*/ 69830 h 74470"/>
                <a:gd name="connsiteX5" fmla="*/ 4224 w 53596"/>
                <a:gd name="connsiteY5" fmla="*/ 66023 h 74470"/>
                <a:gd name="connsiteX6" fmla="*/ 194 w 53596"/>
                <a:gd name="connsiteY6" fmla="*/ 55057 h 74470"/>
                <a:gd name="connsiteX7" fmla="*/ 798 w 53596"/>
                <a:gd name="connsiteY7" fmla="*/ 10852 h 74470"/>
                <a:gd name="connsiteX8" fmla="*/ 7751 w 53596"/>
                <a:gd name="connsiteY8" fmla="*/ 0 h 74470"/>
                <a:gd name="connsiteX9" fmla="*/ 16618 w 53596"/>
                <a:gd name="connsiteY9" fmla="*/ 11136 h 74470"/>
                <a:gd name="connsiteX10" fmla="*/ 18482 w 53596"/>
                <a:gd name="connsiteY10" fmla="*/ 33125 h 7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6" h="74470">
                  <a:moveTo>
                    <a:pt x="18482" y="33125"/>
                  </a:moveTo>
                  <a:cubicBezTo>
                    <a:pt x="26039" y="29773"/>
                    <a:pt x="31228" y="27500"/>
                    <a:pt x="37828" y="24546"/>
                  </a:cubicBezTo>
                  <a:cubicBezTo>
                    <a:pt x="38382" y="28864"/>
                    <a:pt x="39994" y="32898"/>
                    <a:pt x="38886" y="34489"/>
                  </a:cubicBezTo>
                  <a:cubicBezTo>
                    <a:pt x="34553" y="40796"/>
                    <a:pt x="29415" y="46307"/>
                    <a:pt x="23570" y="53239"/>
                  </a:cubicBezTo>
                  <a:cubicBezTo>
                    <a:pt x="33344" y="58637"/>
                    <a:pt x="42463" y="63694"/>
                    <a:pt x="53597" y="69830"/>
                  </a:cubicBezTo>
                  <a:cubicBezTo>
                    <a:pt x="39037" y="77841"/>
                    <a:pt x="10824" y="74773"/>
                    <a:pt x="4224" y="66023"/>
                  </a:cubicBezTo>
                  <a:cubicBezTo>
                    <a:pt x="2007" y="63125"/>
                    <a:pt x="295" y="58750"/>
                    <a:pt x="194" y="55057"/>
                  </a:cubicBezTo>
                  <a:cubicBezTo>
                    <a:pt x="-108" y="40341"/>
                    <a:pt x="-159" y="25512"/>
                    <a:pt x="798" y="10852"/>
                  </a:cubicBezTo>
                  <a:cubicBezTo>
                    <a:pt x="1050" y="7046"/>
                    <a:pt x="5333" y="3580"/>
                    <a:pt x="7751" y="0"/>
                  </a:cubicBezTo>
                  <a:cubicBezTo>
                    <a:pt x="10824" y="3693"/>
                    <a:pt x="15308" y="6818"/>
                    <a:pt x="16618" y="11136"/>
                  </a:cubicBezTo>
                  <a:cubicBezTo>
                    <a:pt x="18431" y="17102"/>
                    <a:pt x="17827" y="24034"/>
                    <a:pt x="18482" y="33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46FA107-3A0D-98D4-44E1-5C3494151C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5213" y="2414931"/>
              <a:ext cx="63738" cy="69857"/>
            </a:xfrm>
            <a:custGeom>
              <a:avLst/>
              <a:gdLst>
                <a:gd name="connsiteX0" fmla="*/ 35827 w 63738"/>
                <a:gd name="connsiteY0" fmla="*/ 69858 h 69857"/>
                <a:gd name="connsiteX1" fmla="*/ 23787 w 63738"/>
                <a:gd name="connsiteY1" fmla="*/ 51846 h 69857"/>
                <a:gd name="connsiteX2" fmla="*/ 511 w 63738"/>
                <a:gd name="connsiteY2" fmla="*/ 51846 h 69857"/>
                <a:gd name="connsiteX3" fmla="*/ 21621 w 63738"/>
                <a:gd name="connsiteY3" fmla="*/ 28721 h 69857"/>
                <a:gd name="connsiteX4" fmla="*/ 23585 w 63738"/>
                <a:gd name="connsiteY4" fmla="*/ 10653 h 69857"/>
                <a:gd name="connsiteX5" fmla="*/ 33308 w 63738"/>
                <a:gd name="connsiteY5" fmla="*/ 85 h 69857"/>
                <a:gd name="connsiteX6" fmla="*/ 42780 w 63738"/>
                <a:gd name="connsiteY6" fmla="*/ 7528 h 69857"/>
                <a:gd name="connsiteX7" fmla="*/ 63738 w 63738"/>
                <a:gd name="connsiteY7" fmla="*/ 31732 h 69857"/>
                <a:gd name="connsiteX8" fmla="*/ 35827 w 63738"/>
                <a:gd name="connsiteY8" fmla="*/ 69801 h 6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38" h="69857">
                  <a:moveTo>
                    <a:pt x="35827" y="69858"/>
                  </a:moveTo>
                  <a:cubicBezTo>
                    <a:pt x="31041" y="62699"/>
                    <a:pt x="27666" y="57585"/>
                    <a:pt x="23787" y="51846"/>
                  </a:cubicBezTo>
                  <a:lnTo>
                    <a:pt x="511" y="51846"/>
                  </a:lnTo>
                  <a:cubicBezTo>
                    <a:pt x="-3016" y="31391"/>
                    <a:pt x="12552" y="34744"/>
                    <a:pt x="21621" y="28721"/>
                  </a:cubicBezTo>
                  <a:cubicBezTo>
                    <a:pt x="22124" y="23039"/>
                    <a:pt x="21621" y="16278"/>
                    <a:pt x="23585" y="10653"/>
                  </a:cubicBezTo>
                  <a:cubicBezTo>
                    <a:pt x="25198" y="6221"/>
                    <a:pt x="29378" y="1335"/>
                    <a:pt x="33308" y="85"/>
                  </a:cubicBezTo>
                  <a:cubicBezTo>
                    <a:pt x="35777" y="-711"/>
                    <a:pt x="42276" y="4289"/>
                    <a:pt x="42780" y="7528"/>
                  </a:cubicBezTo>
                  <a:cubicBezTo>
                    <a:pt x="44896" y="21505"/>
                    <a:pt x="49984" y="31619"/>
                    <a:pt x="63738" y="31732"/>
                  </a:cubicBezTo>
                  <a:cubicBezTo>
                    <a:pt x="53813" y="45255"/>
                    <a:pt x="45702" y="56392"/>
                    <a:pt x="35827" y="69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87E6CCD-93D0-86FD-CDFC-61B6A75786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06485" y="6008128"/>
              <a:ext cx="53760" cy="70873"/>
            </a:xfrm>
            <a:custGeom>
              <a:avLst/>
              <a:gdLst>
                <a:gd name="connsiteX0" fmla="*/ 53760 w 53760"/>
                <a:gd name="connsiteY0" fmla="*/ 16173 h 70873"/>
                <a:gd name="connsiteX1" fmla="*/ 36178 w 53760"/>
                <a:gd name="connsiteY1" fmla="*/ 17423 h 70873"/>
                <a:gd name="connsiteX2" fmla="*/ 22626 w 53760"/>
                <a:gd name="connsiteY2" fmla="*/ 25946 h 70873"/>
                <a:gd name="connsiteX3" fmla="*/ 27412 w 53760"/>
                <a:gd name="connsiteY3" fmla="*/ 45492 h 70873"/>
                <a:gd name="connsiteX4" fmla="*/ 45548 w 53760"/>
                <a:gd name="connsiteY4" fmla="*/ 58616 h 70873"/>
                <a:gd name="connsiteX5" fmla="*/ 52300 w 53760"/>
                <a:gd name="connsiteY5" fmla="*/ 64809 h 70873"/>
                <a:gd name="connsiteX6" fmla="*/ 5597 w 53760"/>
                <a:gd name="connsiteY6" fmla="*/ 53162 h 70873"/>
                <a:gd name="connsiteX7" fmla="*/ 13104 w 53760"/>
                <a:gd name="connsiteY7" fmla="*/ 5320 h 70873"/>
                <a:gd name="connsiteX8" fmla="*/ 53710 w 53760"/>
                <a:gd name="connsiteY8" fmla="*/ 16230 h 7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60" h="70873">
                  <a:moveTo>
                    <a:pt x="53760" y="16173"/>
                  </a:moveTo>
                  <a:cubicBezTo>
                    <a:pt x="45952" y="16570"/>
                    <a:pt x="40762" y="15832"/>
                    <a:pt x="36178" y="17423"/>
                  </a:cubicBezTo>
                  <a:cubicBezTo>
                    <a:pt x="31140" y="19128"/>
                    <a:pt x="23331" y="22139"/>
                    <a:pt x="22626" y="25946"/>
                  </a:cubicBezTo>
                  <a:cubicBezTo>
                    <a:pt x="21517" y="31969"/>
                    <a:pt x="23734" y="40718"/>
                    <a:pt x="27412" y="45492"/>
                  </a:cubicBezTo>
                  <a:cubicBezTo>
                    <a:pt x="31946" y="51343"/>
                    <a:pt x="39452" y="54241"/>
                    <a:pt x="45548" y="58616"/>
                  </a:cubicBezTo>
                  <a:cubicBezTo>
                    <a:pt x="47866" y="60321"/>
                    <a:pt x="49881" y="62537"/>
                    <a:pt x="52300" y="64809"/>
                  </a:cubicBezTo>
                  <a:cubicBezTo>
                    <a:pt x="35624" y="76230"/>
                    <a:pt x="16026" y="71060"/>
                    <a:pt x="5597" y="53162"/>
                  </a:cubicBezTo>
                  <a:cubicBezTo>
                    <a:pt x="-4127" y="36457"/>
                    <a:pt x="-902" y="15775"/>
                    <a:pt x="13104" y="5320"/>
                  </a:cubicBezTo>
                  <a:cubicBezTo>
                    <a:pt x="26051" y="-4338"/>
                    <a:pt x="43029" y="-929"/>
                    <a:pt x="53710" y="16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F27E6BF-BDDA-ACA5-63D5-4C6EFC5B61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96404" y="2602958"/>
              <a:ext cx="61925" cy="74668"/>
            </a:xfrm>
            <a:custGeom>
              <a:avLst/>
              <a:gdLst>
                <a:gd name="connsiteX0" fmla="*/ 18187 w 61925"/>
                <a:gd name="connsiteY0" fmla="*/ 39729 h 74668"/>
                <a:gd name="connsiteX1" fmla="*/ 21159 w 61925"/>
                <a:gd name="connsiteY1" fmla="*/ 13763 h 74668"/>
                <a:gd name="connsiteX2" fmla="*/ 0 w 61925"/>
                <a:gd name="connsiteY2" fmla="*/ 13763 h 74668"/>
                <a:gd name="connsiteX3" fmla="*/ 38591 w 61925"/>
                <a:gd name="connsiteY3" fmla="*/ 11490 h 74668"/>
                <a:gd name="connsiteX4" fmla="*/ 50733 w 61925"/>
                <a:gd name="connsiteY4" fmla="*/ 23536 h 74668"/>
                <a:gd name="connsiteX5" fmla="*/ 58995 w 61925"/>
                <a:gd name="connsiteY5" fmla="*/ 57570 h 74668"/>
                <a:gd name="connsiteX6" fmla="*/ 25845 w 61925"/>
                <a:gd name="connsiteY6" fmla="*/ 72400 h 74668"/>
                <a:gd name="connsiteX7" fmla="*/ 41614 w 61925"/>
                <a:gd name="connsiteY7" fmla="*/ 39672 h 74668"/>
                <a:gd name="connsiteX8" fmla="*/ 18238 w 61925"/>
                <a:gd name="connsiteY8" fmla="*/ 39672 h 7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25" h="74668">
                  <a:moveTo>
                    <a:pt x="18187" y="39729"/>
                  </a:moveTo>
                  <a:cubicBezTo>
                    <a:pt x="19346" y="29729"/>
                    <a:pt x="20152" y="22683"/>
                    <a:pt x="21159" y="13763"/>
                  </a:cubicBezTo>
                  <a:lnTo>
                    <a:pt x="0" y="13763"/>
                  </a:lnTo>
                  <a:cubicBezTo>
                    <a:pt x="16374" y="-4248"/>
                    <a:pt x="27860" y="-4135"/>
                    <a:pt x="38591" y="11490"/>
                  </a:cubicBezTo>
                  <a:cubicBezTo>
                    <a:pt x="41816" y="16206"/>
                    <a:pt x="46299" y="20127"/>
                    <a:pt x="50733" y="23536"/>
                  </a:cubicBezTo>
                  <a:cubicBezTo>
                    <a:pt x="61968" y="32286"/>
                    <a:pt x="64789" y="43195"/>
                    <a:pt x="58995" y="57570"/>
                  </a:cubicBezTo>
                  <a:cubicBezTo>
                    <a:pt x="52546" y="73536"/>
                    <a:pt x="43931" y="77911"/>
                    <a:pt x="25845" y="72400"/>
                  </a:cubicBezTo>
                  <a:cubicBezTo>
                    <a:pt x="30984" y="61718"/>
                    <a:pt x="35871" y="51661"/>
                    <a:pt x="41614" y="39672"/>
                  </a:cubicBezTo>
                  <a:lnTo>
                    <a:pt x="18238" y="3967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A8DCC3C-DB81-702B-DB7E-B929129BF2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0680" y="6582879"/>
              <a:ext cx="98986" cy="25598"/>
            </a:xfrm>
            <a:custGeom>
              <a:avLst/>
              <a:gdLst>
                <a:gd name="connsiteX0" fmla="*/ 98986 w 98986"/>
                <a:gd name="connsiteY0" fmla="*/ 16369 h 25598"/>
                <a:gd name="connsiteX1" fmla="*/ 61806 w 98986"/>
                <a:gd name="connsiteY1" fmla="*/ 23528 h 25598"/>
                <a:gd name="connsiteX2" fmla="*/ 9814 w 98986"/>
                <a:gd name="connsiteY2" fmla="*/ 25516 h 25598"/>
                <a:gd name="connsiteX3" fmla="*/ 91 w 98986"/>
                <a:gd name="connsiteY3" fmla="*/ 15232 h 25598"/>
                <a:gd name="connsiteX4" fmla="*/ 6539 w 98986"/>
                <a:gd name="connsiteY4" fmla="*/ 4721 h 25598"/>
                <a:gd name="connsiteX5" fmla="*/ 90170 w 98986"/>
                <a:gd name="connsiteY5" fmla="*/ 5800 h 25598"/>
                <a:gd name="connsiteX6" fmla="*/ 98936 w 98986"/>
                <a:gd name="connsiteY6" fmla="*/ 16369 h 2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986" h="25598">
                  <a:moveTo>
                    <a:pt x="98986" y="16369"/>
                  </a:moveTo>
                  <a:cubicBezTo>
                    <a:pt x="83822" y="19380"/>
                    <a:pt x="72890" y="22505"/>
                    <a:pt x="61806" y="23528"/>
                  </a:cubicBezTo>
                  <a:cubicBezTo>
                    <a:pt x="44526" y="25119"/>
                    <a:pt x="27144" y="25858"/>
                    <a:pt x="9814" y="25516"/>
                  </a:cubicBezTo>
                  <a:cubicBezTo>
                    <a:pt x="6338" y="25460"/>
                    <a:pt x="1501" y="19551"/>
                    <a:pt x="91" y="15232"/>
                  </a:cubicBezTo>
                  <a:cubicBezTo>
                    <a:pt x="-716" y="12789"/>
                    <a:pt x="4071" y="4835"/>
                    <a:pt x="6539" y="4721"/>
                  </a:cubicBezTo>
                  <a:cubicBezTo>
                    <a:pt x="34400" y="3244"/>
                    <a:pt x="62461" y="-5734"/>
                    <a:pt x="90170" y="5800"/>
                  </a:cubicBezTo>
                  <a:cubicBezTo>
                    <a:pt x="91883" y="6539"/>
                    <a:pt x="92991" y="9096"/>
                    <a:pt x="98936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BBD7C70-7ABB-782F-361F-E61E0960F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68933" y="6775329"/>
              <a:ext cx="75381" cy="53051"/>
            </a:xfrm>
            <a:custGeom>
              <a:avLst/>
              <a:gdLst>
                <a:gd name="connsiteX0" fmla="*/ 45191 w 75381"/>
                <a:gd name="connsiteY0" fmla="*/ 25852 h 53051"/>
                <a:gd name="connsiteX1" fmla="*/ 62673 w 75381"/>
                <a:gd name="connsiteY1" fmla="*/ 1363 h 53051"/>
                <a:gd name="connsiteX2" fmla="*/ 74462 w 75381"/>
                <a:gd name="connsiteY2" fmla="*/ 227 h 53051"/>
                <a:gd name="connsiteX3" fmla="*/ 74764 w 75381"/>
                <a:gd name="connsiteY3" fmla="*/ 13295 h 53051"/>
                <a:gd name="connsiteX4" fmla="*/ 63781 w 75381"/>
                <a:gd name="connsiteY4" fmla="*/ 31704 h 53051"/>
                <a:gd name="connsiteX5" fmla="*/ 53655 w 75381"/>
                <a:gd name="connsiteY5" fmla="*/ 50625 h 53051"/>
                <a:gd name="connsiteX6" fmla="*/ 28666 w 75381"/>
                <a:gd name="connsiteY6" fmla="*/ 42329 h 53051"/>
                <a:gd name="connsiteX7" fmla="*/ 0 w 75381"/>
                <a:gd name="connsiteY7" fmla="*/ 1761 h 53051"/>
                <a:gd name="connsiteX8" fmla="*/ 45140 w 75381"/>
                <a:gd name="connsiteY8" fmla="*/ 25852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381" h="53051">
                  <a:moveTo>
                    <a:pt x="45191" y="25852"/>
                  </a:moveTo>
                  <a:cubicBezTo>
                    <a:pt x="51640" y="16533"/>
                    <a:pt x="56426" y="8181"/>
                    <a:pt x="62673" y="1363"/>
                  </a:cubicBezTo>
                  <a:cubicBezTo>
                    <a:pt x="64890" y="-1023"/>
                    <a:pt x="70431" y="511"/>
                    <a:pt x="74462" y="227"/>
                  </a:cubicBezTo>
                  <a:cubicBezTo>
                    <a:pt x="74663" y="4659"/>
                    <a:pt x="76225" y="9772"/>
                    <a:pt x="74764" y="13295"/>
                  </a:cubicBezTo>
                  <a:cubicBezTo>
                    <a:pt x="71993" y="19886"/>
                    <a:pt x="67358" y="25511"/>
                    <a:pt x="63781" y="31704"/>
                  </a:cubicBezTo>
                  <a:cubicBezTo>
                    <a:pt x="60254" y="37784"/>
                    <a:pt x="57131" y="44147"/>
                    <a:pt x="53655" y="50625"/>
                  </a:cubicBezTo>
                  <a:cubicBezTo>
                    <a:pt x="43075" y="57499"/>
                    <a:pt x="36123" y="48182"/>
                    <a:pt x="28666" y="42329"/>
                  </a:cubicBezTo>
                  <a:cubicBezTo>
                    <a:pt x="8917" y="26761"/>
                    <a:pt x="3879" y="19261"/>
                    <a:pt x="0" y="1761"/>
                  </a:cubicBezTo>
                  <a:cubicBezTo>
                    <a:pt x="5743" y="-626"/>
                    <a:pt x="20807" y="7386"/>
                    <a:pt x="45140" y="2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498A8E0-C47E-D23D-BD90-05271E95BD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40038" y="2744336"/>
              <a:ext cx="67106" cy="82273"/>
            </a:xfrm>
            <a:custGeom>
              <a:avLst/>
              <a:gdLst>
                <a:gd name="connsiteX0" fmla="*/ 55015 w 67106"/>
                <a:gd name="connsiteY0" fmla="*/ 33523 h 82273"/>
                <a:gd name="connsiteX1" fmla="*/ 67107 w 67106"/>
                <a:gd name="connsiteY1" fmla="*/ 38125 h 82273"/>
                <a:gd name="connsiteX2" fmla="*/ 66905 w 67106"/>
                <a:gd name="connsiteY2" fmla="*/ 41705 h 82273"/>
                <a:gd name="connsiteX3" fmla="*/ 41060 w 67106"/>
                <a:gd name="connsiteY3" fmla="*/ 82273 h 82273"/>
                <a:gd name="connsiteX4" fmla="*/ 32496 w 67106"/>
                <a:gd name="connsiteY4" fmla="*/ 60228 h 82273"/>
                <a:gd name="connsiteX5" fmla="*/ 0 w 67106"/>
                <a:gd name="connsiteY5" fmla="*/ 61875 h 82273"/>
                <a:gd name="connsiteX6" fmla="*/ 33906 w 67106"/>
                <a:gd name="connsiteY6" fmla="*/ 37046 h 82273"/>
                <a:gd name="connsiteX7" fmla="*/ 48919 w 67106"/>
                <a:gd name="connsiteY7" fmla="*/ 0 h 82273"/>
                <a:gd name="connsiteX8" fmla="*/ 55015 w 67106"/>
                <a:gd name="connsiteY8" fmla="*/ 33523 h 8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06" h="82273">
                  <a:moveTo>
                    <a:pt x="55015" y="33523"/>
                  </a:moveTo>
                  <a:cubicBezTo>
                    <a:pt x="59801" y="35341"/>
                    <a:pt x="63580" y="36818"/>
                    <a:pt x="67107" y="38125"/>
                  </a:cubicBezTo>
                  <a:cubicBezTo>
                    <a:pt x="67006" y="40171"/>
                    <a:pt x="67107" y="41648"/>
                    <a:pt x="66905" y="41705"/>
                  </a:cubicBezTo>
                  <a:cubicBezTo>
                    <a:pt x="49624" y="46932"/>
                    <a:pt x="57635" y="73012"/>
                    <a:pt x="41060" y="82273"/>
                  </a:cubicBezTo>
                  <a:cubicBezTo>
                    <a:pt x="37936" y="74205"/>
                    <a:pt x="35468" y="67841"/>
                    <a:pt x="32496" y="60228"/>
                  </a:cubicBezTo>
                  <a:cubicBezTo>
                    <a:pt x="22822" y="60739"/>
                    <a:pt x="12545" y="61250"/>
                    <a:pt x="0" y="61875"/>
                  </a:cubicBezTo>
                  <a:cubicBezTo>
                    <a:pt x="5290" y="37500"/>
                    <a:pt x="24586" y="47216"/>
                    <a:pt x="33906" y="37046"/>
                  </a:cubicBezTo>
                  <a:cubicBezTo>
                    <a:pt x="38893" y="25455"/>
                    <a:pt x="31437" y="6932"/>
                    <a:pt x="48919" y="0"/>
                  </a:cubicBezTo>
                  <a:cubicBezTo>
                    <a:pt x="58895" y="9318"/>
                    <a:pt x="51640" y="22046"/>
                    <a:pt x="55015" y="3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813BA4C-7551-8DEE-33DB-56CC4E16AE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04666" y="4640705"/>
              <a:ext cx="67056" cy="45089"/>
            </a:xfrm>
            <a:custGeom>
              <a:avLst/>
              <a:gdLst>
                <a:gd name="connsiteX0" fmla="*/ 0 w 67056"/>
                <a:gd name="connsiteY0" fmla="*/ 23643 h 45089"/>
                <a:gd name="connsiteX1" fmla="*/ 61313 w 67056"/>
                <a:gd name="connsiteY1" fmla="*/ 4836 h 45089"/>
                <a:gd name="connsiteX2" fmla="*/ 51892 w 67056"/>
                <a:gd name="connsiteY2" fmla="*/ 14155 h 45089"/>
                <a:gd name="connsiteX3" fmla="*/ 41614 w 67056"/>
                <a:gd name="connsiteY3" fmla="*/ 19837 h 45089"/>
                <a:gd name="connsiteX4" fmla="*/ 67056 w 67056"/>
                <a:gd name="connsiteY4" fmla="*/ 26598 h 45089"/>
                <a:gd name="connsiteX5" fmla="*/ 30480 w 67056"/>
                <a:gd name="connsiteY5" fmla="*/ 44439 h 45089"/>
                <a:gd name="connsiteX6" fmla="*/ 50 w 67056"/>
                <a:gd name="connsiteY6" fmla="*/ 23700 h 4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56" h="45089">
                  <a:moveTo>
                    <a:pt x="0" y="23643"/>
                  </a:moveTo>
                  <a:cubicBezTo>
                    <a:pt x="14560" y="1882"/>
                    <a:pt x="40455" y="-6016"/>
                    <a:pt x="61313" y="4836"/>
                  </a:cubicBezTo>
                  <a:cubicBezTo>
                    <a:pt x="57836" y="8302"/>
                    <a:pt x="55116" y="11598"/>
                    <a:pt x="51892" y="14155"/>
                  </a:cubicBezTo>
                  <a:cubicBezTo>
                    <a:pt x="49222" y="16257"/>
                    <a:pt x="46048" y="17450"/>
                    <a:pt x="41614" y="19837"/>
                  </a:cubicBezTo>
                  <a:cubicBezTo>
                    <a:pt x="50431" y="22166"/>
                    <a:pt x="57181" y="23984"/>
                    <a:pt x="67056" y="26598"/>
                  </a:cubicBezTo>
                  <a:cubicBezTo>
                    <a:pt x="55418" y="40291"/>
                    <a:pt x="42621" y="41314"/>
                    <a:pt x="30480" y="44439"/>
                  </a:cubicBezTo>
                  <a:cubicBezTo>
                    <a:pt x="14661" y="48473"/>
                    <a:pt x="10177" y="32791"/>
                    <a:pt x="50" y="23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893D4B9-D951-E52E-F161-F0EA6B50E1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8223" y="5549354"/>
              <a:ext cx="79248" cy="68807"/>
            </a:xfrm>
            <a:custGeom>
              <a:avLst/>
              <a:gdLst>
                <a:gd name="connsiteX0" fmla="*/ 79198 w 79248"/>
                <a:gd name="connsiteY0" fmla="*/ 26421 h 68807"/>
                <a:gd name="connsiteX1" fmla="*/ 40254 w 79248"/>
                <a:gd name="connsiteY1" fmla="*/ 68807 h 68807"/>
                <a:gd name="connsiteX2" fmla="*/ 9774 w 79248"/>
                <a:gd name="connsiteY2" fmla="*/ 56932 h 68807"/>
                <a:gd name="connsiteX3" fmla="*/ 0 w 79248"/>
                <a:gd name="connsiteY3" fmla="*/ 49830 h 68807"/>
                <a:gd name="connsiteX4" fmla="*/ 8112 w 79248"/>
                <a:gd name="connsiteY4" fmla="*/ 40228 h 68807"/>
                <a:gd name="connsiteX5" fmla="*/ 25644 w 79248"/>
                <a:gd name="connsiteY5" fmla="*/ 34773 h 68807"/>
                <a:gd name="connsiteX6" fmla="*/ 32143 w 79248"/>
                <a:gd name="connsiteY6" fmla="*/ 11705 h 68807"/>
                <a:gd name="connsiteX7" fmla="*/ 43831 w 79248"/>
                <a:gd name="connsiteY7" fmla="*/ 0 h 68807"/>
                <a:gd name="connsiteX8" fmla="*/ 49927 w 79248"/>
                <a:gd name="connsiteY8" fmla="*/ 14091 h 68807"/>
                <a:gd name="connsiteX9" fmla="*/ 50531 w 79248"/>
                <a:gd name="connsiteY9" fmla="*/ 23978 h 68807"/>
                <a:gd name="connsiteX10" fmla="*/ 79249 w 79248"/>
                <a:gd name="connsiteY10" fmla="*/ 26307 h 6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248" h="68807">
                  <a:moveTo>
                    <a:pt x="79198" y="26421"/>
                  </a:moveTo>
                  <a:cubicBezTo>
                    <a:pt x="64689" y="43409"/>
                    <a:pt x="43378" y="42785"/>
                    <a:pt x="40254" y="68807"/>
                  </a:cubicBezTo>
                  <a:cubicBezTo>
                    <a:pt x="30632" y="55341"/>
                    <a:pt x="20958" y="54035"/>
                    <a:pt x="9774" y="56932"/>
                  </a:cubicBezTo>
                  <a:cubicBezTo>
                    <a:pt x="7154" y="57614"/>
                    <a:pt x="3275" y="52330"/>
                    <a:pt x="0" y="49830"/>
                  </a:cubicBezTo>
                  <a:cubicBezTo>
                    <a:pt x="2670" y="46534"/>
                    <a:pt x="4786" y="41989"/>
                    <a:pt x="8112" y="40228"/>
                  </a:cubicBezTo>
                  <a:cubicBezTo>
                    <a:pt x="13250" y="37500"/>
                    <a:pt x="19195" y="36648"/>
                    <a:pt x="25644" y="34773"/>
                  </a:cubicBezTo>
                  <a:cubicBezTo>
                    <a:pt x="27709" y="26932"/>
                    <a:pt x="28818" y="18637"/>
                    <a:pt x="32143" y="11705"/>
                  </a:cubicBezTo>
                  <a:cubicBezTo>
                    <a:pt x="34460" y="6875"/>
                    <a:pt x="39851" y="3864"/>
                    <a:pt x="43831" y="0"/>
                  </a:cubicBezTo>
                  <a:cubicBezTo>
                    <a:pt x="45897" y="4659"/>
                    <a:pt x="48315" y="9205"/>
                    <a:pt x="49927" y="14091"/>
                  </a:cubicBezTo>
                  <a:cubicBezTo>
                    <a:pt x="50834" y="16875"/>
                    <a:pt x="50330" y="20227"/>
                    <a:pt x="50531" y="23978"/>
                  </a:cubicBezTo>
                  <a:cubicBezTo>
                    <a:pt x="59096" y="24659"/>
                    <a:pt x="66704" y="25284"/>
                    <a:pt x="79249" y="2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E72C8C61-AE0E-6641-F74D-163A9AEAEB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1413" y="2444481"/>
              <a:ext cx="57063" cy="68894"/>
            </a:xfrm>
            <a:custGeom>
              <a:avLst/>
              <a:gdLst>
                <a:gd name="connsiteX0" fmla="*/ 21597 w 57063"/>
                <a:gd name="connsiteY0" fmla="*/ 22126 h 68894"/>
                <a:gd name="connsiteX1" fmla="*/ 57063 w 57063"/>
                <a:gd name="connsiteY1" fmla="*/ 1444 h 68894"/>
                <a:gd name="connsiteX2" fmla="*/ 48499 w 57063"/>
                <a:gd name="connsiteY2" fmla="*/ 15933 h 68894"/>
                <a:gd name="connsiteX3" fmla="*/ 32983 w 57063"/>
                <a:gd name="connsiteY3" fmla="*/ 55819 h 68894"/>
                <a:gd name="connsiteX4" fmla="*/ 22049 w 57063"/>
                <a:gd name="connsiteY4" fmla="*/ 68831 h 68894"/>
                <a:gd name="connsiteX5" fmla="*/ 9757 w 57063"/>
                <a:gd name="connsiteY5" fmla="*/ 57751 h 68894"/>
                <a:gd name="connsiteX6" fmla="*/ 185 w 57063"/>
                <a:gd name="connsiteY6" fmla="*/ 17410 h 68894"/>
                <a:gd name="connsiteX7" fmla="*/ 4315 w 57063"/>
                <a:gd name="connsiteY7" fmla="*/ 2751 h 68894"/>
                <a:gd name="connsiteX8" fmla="*/ 17062 w 57063"/>
                <a:gd name="connsiteY8" fmla="*/ 11671 h 68894"/>
                <a:gd name="connsiteX9" fmla="*/ 21597 w 57063"/>
                <a:gd name="connsiteY9" fmla="*/ 22126 h 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63" h="68894">
                  <a:moveTo>
                    <a:pt x="21597" y="22126"/>
                  </a:moveTo>
                  <a:cubicBezTo>
                    <a:pt x="33183" y="12410"/>
                    <a:pt x="38221" y="-5147"/>
                    <a:pt x="57063" y="1444"/>
                  </a:cubicBezTo>
                  <a:cubicBezTo>
                    <a:pt x="53638" y="7183"/>
                    <a:pt x="50464" y="11217"/>
                    <a:pt x="48499" y="15933"/>
                  </a:cubicBezTo>
                  <a:cubicBezTo>
                    <a:pt x="43008" y="29058"/>
                    <a:pt x="37415" y="42240"/>
                    <a:pt x="32983" y="55819"/>
                  </a:cubicBezTo>
                  <a:cubicBezTo>
                    <a:pt x="30815" y="62467"/>
                    <a:pt x="29154" y="68149"/>
                    <a:pt x="22049" y="68831"/>
                  </a:cubicBezTo>
                  <a:cubicBezTo>
                    <a:pt x="14845" y="69513"/>
                    <a:pt x="11470" y="64683"/>
                    <a:pt x="9757" y="57751"/>
                  </a:cubicBezTo>
                  <a:cubicBezTo>
                    <a:pt x="6382" y="44342"/>
                    <a:pt x="2502" y="31047"/>
                    <a:pt x="185" y="17410"/>
                  </a:cubicBezTo>
                  <a:cubicBezTo>
                    <a:pt x="-622" y="12808"/>
                    <a:pt x="1293" y="4683"/>
                    <a:pt x="4315" y="2751"/>
                  </a:cubicBezTo>
                  <a:cubicBezTo>
                    <a:pt x="11117" y="-1624"/>
                    <a:pt x="14341" y="5762"/>
                    <a:pt x="17062" y="11671"/>
                  </a:cubicBezTo>
                  <a:cubicBezTo>
                    <a:pt x="18372" y="14512"/>
                    <a:pt x="19530" y="17353"/>
                    <a:pt x="21597" y="22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EADFAB-4BF3-D594-EF83-D77845EA45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2018" y="6188091"/>
              <a:ext cx="67447" cy="56766"/>
            </a:xfrm>
            <a:custGeom>
              <a:avLst/>
              <a:gdLst>
                <a:gd name="connsiteX0" fmla="*/ 26892 w 67447"/>
                <a:gd name="connsiteY0" fmla="*/ 43938 h 56766"/>
                <a:gd name="connsiteX1" fmla="*/ 35456 w 67447"/>
                <a:gd name="connsiteY1" fmla="*/ 20927 h 56766"/>
                <a:gd name="connsiteX2" fmla="*/ 42863 w 67447"/>
                <a:gd name="connsiteY2" fmla="*/ 10699 h 56766"/>
                <a:gd name="connsiteX3" fmla="*/ 55307 w 67447"/>
                <a:gd name="connsiteY3" fmla="*/ 17347 h 56766"/>
                <a:gd name="connsiteX4" fmla="*/ 67448 w 67447"/>
                <a:gd name="connsiteY4" fmla="*/ 51552 h 56766"/>
                <a:gd name="connsiteX5" fmla="*/ 42409 w 67447"/>
                <a:gd name="connsiteY5" fmla="*/ 44734 h 56766"/>
                <a:gd name="connsiteX6" fmla="*/ 8251 w 67447"/>
                <a:gd name="connsiteY6" fmla="*/ 51836 h 56766"/>
                <a:gd name="connsiteX7" fmla="*/ 2357 w 67447"/>
                <a:gd name="connsiteY7" fmla="*/ 10018 h 56766"/>
                <a:gd name="connsiteX8" fmla="*/ 19587 w 67447"/>
                <a:gd name="connsiteY8" fmla="*/ 2632 h 56766"/>
                <a:gd name="connsiteX9" fmla="*/ 26993 w 67447"/>
                <a:gd name="connsiteY9" fmla="*/ 43881 h 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447" h="56766">
                  <a:moveTo>
                    <a:pt x="26892" y="43938"/>
                  </a:moveTo>
                  <a:cubicBezTo>
                    <a:pt x="30217" y="34790"/>
                    <a:pt x="32434" y="27631"/>
                    <a:pt x="35456" y="20927"/>
                  </a:cubicBezTo>
                  <a:cubicBezTo>
                    <a:pt x="37270" y="16949"/>
                    <a:pt x="40344" y="10756"/>
                    <a:pt x="42863" y="10699"/>
                  </a:cubicBezTo>
                  <a:cubicBezTo>
                    <a:pt x="47145" y="10699"/>
                    <a:pt x="53342" y="13484"/>
                    <a:pt x="55307" y="17347"/>
                  </a:cubicBezTo>
                  <a:cubicBezTo>
                    <a:pt x="59790" y="26154"/>
                    <a:pt x="62209" y="36268"/>
                    <a:pt x="67448" y="51552"/>
                  </a:cubicBezTo>
                  <a:cubicBezTo>
                    <a:pt x="55911" y="48427"/>
                    <a:pt x="49513" y="46666"/>
                    <a:pt x="42409" y="44734"/>
                  </a:cubicBezTo>
                  <a:cubicBezTo>
                    <a:pt x="25985" y="58086"/>
                    <a:pt x="17018" y="60132"/>
                    <a:pt x="8251" y="51836"/>
                  </a:cubicBezTo>
                  <a:cubicBezTo>
                    <a:pt x="342" y="44393"/>
                    <a:pt x="-2430" y="24165"/>
                    <a:pt x="2357" y="10018"/>
                  </a:cubicBezTo>
                  <a:cubicBezTo>
                    <a:pt x="5581" y="473"/>
                    <a:pt x="10720" y="-2823"/>
                    <a:pt x="19587" y="2632"/>
                  </a:cubicBezTo>
                  <a:cubicBezTo>
                    <a:pt x="21501" y="15131"/>
                    <a:pt x="11375" y="28938"/>
                    <a:pt x="26993" y="438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E875EC9-96E2-2D75-3888-32525A5AE7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3708" y="4375502"/>
              <a:ext cx="44871" cy="75740"/>
            </a:xfrm>
            <a:custGeom>
              <a:avLst/>
              <a:gdLst>
                <a:gd name="connsiteX0" fmla="*/ 22973 w 44871"/>
                <a:gd name="connsiteY0" fmla="*/ 48788 h 75740"/>
                <a:gd name="connsiteX1" fmla="*/ 0 w 44871"/>
                <a:gd name="connsiteY1" fmla="*/ 50720 h 75740"/>
                <a:gd name="connsiteX2" fmla="*/ 27205 w 44871"/>
                <a:gd name="connsiteY2" fmla="*/ 4129 h 75740"/>
                <a:gd name="connsiteX3" fmla="*/ 44788 w 44871"/>
                <a:gd name="connsiteY3" fmla="*/ 14072 h 75740"/>
                <a:gd name="connsiteX4" fmla="*/ 42470 w 44871"/>
                <a:gd name="connsiteY4" fmla="*/ 63107 h 75740"/>
                <a:gd name="connsiteX5" fmla="*/ 31991 w 44871"/>
                <a:gd name="connsiteY5" fmla="*/ 75607 h 75740"/>
                <a:gd name="connsiteX6" fmla="*/ 23023 w 44871"/>
                <a:gd name="connsiteY6" fmla="*/ 62027 h 75740"/>
                <a:gd name="connsiteX7" fmla="*/ 23023 w 44871"/>
                <a:gd name="connsiteY7" fmla="*/ 48731 h 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71" h="75740">
                  <a:moveTo>
                    <a:pt x="22973" y="48788"/>
                  </a:moveTo>
                  <a:cubicBezTo>
                    <a:pt x="14610" y="49470"/>
                    <a:pt x="8564" y="50039"/>
                    <a:pt x="0" y="50720"/>
                  </a:cubicBezTo>
                  <a:cubicBezTo>
                    <a:pt x="5643" y="29868"/>
                    <a:pt x="17230" y="17254"/>
                    <a:pt x="27205" y="4129"/>
                  </a:cubicBezTo>
                  <a:cubicBezTo>
                    <a:pt x="33855" y="-4621"/>
                    <a:pt x="44485" y="1402"/>
                    <a:pt x="44788" y="14072"/>
                  </a:cubicBezTo>
                  <a:cubicBezTo>
                    <a:pt x="45140" y="30436"/>
                    <a:pt x="44385" y="46914"/>
                    <a:pt x="42470" y="63107"/>
                  </a:cubicBezTo>
                  <a:cubicBezTo>
                    <a:pt x="41916" y="67936"/>
                    <a:pt x="36122" y="74868"/>
                    <a:pt x="31991" y="75607"/>
                  </a:cubicBezTo>
                  <a:cubicBezTo>
                    <a:pt x="24787" y="76857"/>
                    <a:pt x="23124" y="69129"/>
                    <a:pt x="23023" y="62027"/>
                  </a:cubicBezTo>
                  <a:cubicBezTo>
                    <a:pt x="22973" y="57993"/>
                    <a:pt x="23023" y="53959"/>
                    <a:pt x="23023" y="4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C1BA092-DFEA-5A2D-ADE1-8EB3E2ECC9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05072" y="3384196"/>
              <a:ext cx="56526" cy="60942"/>
            </a:xfrm>
            <a:custGeom>
              <a:avLst/>
              <a:gdLst>
                <a:gd name="connsiteX0" fmla="*/ 28855 w 56526"/>
                <a:gd name="connsiteY0" fmla="*/ 39065 h 60942"/>
                <a:gd name="connsiteX1" fmla="*/ 46337 w 56526"/>
                <a:gd name="connsiteY1" fmla="*/ 2076 h 60942"/>
                <a:gd name="connsiteX2" fmla="*/ 56111 w 56526"/>
                <a:gd name="connsiteY2" fmla="*/ 14121 h 60942"/>
                <a:gd name="connsiteX3" fmla="*/ 27293 w 56526"/>
                <a:gd name="connsiteY3" fmla="*/ 60429 h 60942"/>
                <a:gd name="connsiteX4" fmla="*/ 7192 w 56526"/>
                <a:gd name="connsiteY4" fmla="*/ 50315 h 60942"/>
                <a:gd name="connsiteX5" fmla="*/ 88 w 56526"/>
                <a:gd name="connsiteY5" fmla="*/ 12644 h 60942"/>
                <a:gd name="connsiteX6" fmla="*/ 10013 w 56526"/>
                <a:gd name="connsiteY6" fmla="*/ 314 h 60942"/>
                <a:gd name="connsiteX7" fmla="*/ 18679 w 56526"/>
                <a:gd name="connsiteY7" fmla="*/ 11792 h 60942"/>
                <a:gd name="connsiteX8" fmla="*/ 23062 w 56526"/>
                <a:gd name="connsiteY8" fmla="*/ 37758 h 60942"/>
                <a:gd name="connsiteX9" fmla="*/ 28855 w 56526"/>
                <a:gd name="connsiteY9" fmla="*/ 39008 h 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26" h="60942">
                  <a:moveTo>
                    <a:pt x="28855" y="39065"/>
                  </a:moveTo>
                  <a:cubicBezTo>
                    <a:pt x="34347" y="27474"/>
                    <a:pt x="39788" y="15940"/>
                    <a:pt x="46337" y="2076"/>
                  </a:cubicBezTo>
                  <a:cubicBezTo>
                    <a:pt x="50972" y="7587"/>
                    <a:pt x="55405" y="10371"/>
                    <a:pt x="56111" y="14121"/>
                  </a:cubicBezTo>
                  <a:cubicBezTo>
                    <a:pt x="59386" y="31451"/>
                    <a:pt x="42710" y="57531"/>
                    <a:pt x="27293" y="60429"/>
                  </a:cubicBezTo>
                  <a:cubicBezTo>
                    <a:pt x="18527" y="62076"/>
                    <a:pt x="10214" y="60031"/>
                    <a:pt x="7192" y="50315"/>
                  </a:cubicBezTo>
                  <a:cubicBezTo>
                    <a:pt x="3464" y="38269"/>
                    <a:pt x="1398" y="25372"/>
                    <a:pt x="88" y="12644"/>
                  </a:cubicBezTo>
                  <a:cubicBezTo>
                    <a:pt x="-567" y="6167"/>
                    <a:pt x="2406" y="-1674"/>
                    <a:pt x="10013" y="314"/>
                  </a:cubicBezTo>
                  <a:cubicBezTo>
                    <a:pt x="13590" y="1224"/>
                    <a:pt x="17369" y="7246"/>
                    <a:pt x="18679" y="11792"/>
                  </a:cubicBezTo>
                  <a:cubicBezTo>
                    <a:pt x="21097" y="20088"/>
                    <a:pt x="21701" y="29065"/>
                    <a:pt x="23062" y="37758"/>
                  </a:cubicBezTo>
                  <a:cubicBezTo>
                    <a:pt x="24976" y="38156"/>
                    <a:pt x="26891" y="38610"/>
                    <a:pt x="28855" y="39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35E22DD-CF5C-BED6-103F-161CF1432D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7186" y="6177939"/>
              <a:ext cx="77132" cy="78807"/>
            </a:xfrm>
            <a:custGeom>
              <a:avLst/>
              <a:gdLst>
                <a:gd name="connsiteX0" fmla="*/ 50582 w 77132"/>
                <a:gd name="connsiteY0" fmla="*/ 77671 h 78807"/>
                <a:gd name="connsiteX1" fmla="*/ 41211 w 77132"/>
                <a:gd name="connsiteY1" fmla="*/ 57102 h 78807"/>
                <a:gd name="connsiteX2" fmla="*/ 0 w 77132"/>
                <a:gd name="connsiteY2" fmla="*/ 51932 h 78807"/>
                <a:gd name="connsiteX3" fmla="*/ 39548 w 77132"/>
                <a:gd name="connsiteY3" fmla="*/ 33068 h 78807"/>
                <a:gd name="connsiteX4" fmla="*/ 47257 w 77132"/>
                <a:gd name="connsiteY4" fmla="*/ 0 h 78807"/>
                <a:gd name="connsiteX5" fmla="*/ 59801 w 77132"/>
                <a:gd name="connsiteY5" fmla="*/ 28693 h 78807"/>
                <a:gd name="connsiteX6" fmla="*/ 77132 w 77132"/>
                <a:gd name="connsiteY6" fmla="*/ 35795 h 78807"/>
                <a:gd name="connsiteX7" fmla="*/ 55670 w 77132"/>
                <a:gd name="connsiteY7" fmla="*/ 78807 h 78807"/>
                <a:gd name="connsiteX8" fmla="*/ 50531 w 77132"/>
                <a:gd name="connsiteY8" fmla="*/ 77727 h 7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32" h="78807">
                  <a:moveTo>
                    <a:pt x="50582" y="77671"/>
                  </a:moveTo>
                  <a:cubicBezTo>
                    <a:pt x="47458" y="70853"/>
                    <a:pt x="44385" y="63977"/>
                    <a:pt x="41211" y="57102"/>
                  </a:cubicBezTo>
                  <a:cubicBezTo>
                    <a:pt x="28566" y="48807"/>
                    <a:pt x="13149" y="67045"/>
                    <a:pt x="0" y="51932"/>
                  </a:cubicBezTo>
                  <a:cubicBezTo>
                    <a:pt x="9724" y="35113"/>
                    <a:pt x="27961" y="43579"/>
                    <a:pt x="39548" y="33068"/>
                  </a:cubicBezTo>
                  <a:cubicBezTo>
                    <a:pt x="43579" y="23125"/>
                    <a:pt x="36778" y="8693"/>
                    <a:pt x="47257" y="0"/>
                  </a:cubicBezTo>
                  <a:cubicBezTo>
                    <a:pt x="61313" y="4659"/>
                    <a:pt x="55368" y="18239"/>
                    <a:pt x="59801" y="28693"/>
                  </a:cubicBezTo>
                  <a:cubicBezTo>
                    <a:pt x="63529" y="30227"/>
                    <a:pt x="68567" y="32273"/>
                    <a:pt x="77132" y="35795"/>
                  </a:cubicBezTo>
                  <a:cubicBezTo>
                    <a:pt x="60154" y="45455"/>
                    <a:pt x="55519" y="60568"/>
                    <a:pt x="55670" y="78807"/>
                  </a:cubicBezTo>
                  <a:cubicBezTo>
                    <a:pt x="53957" y="78466"/>
                    <a:pt x="52244" y="78069"/>
                    <a:pt x="50531" y="77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DBEAC0D5-4112-850B-53B3-C145CF6BD4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76147" y="4514038"/>
              <a:ext cx="67142" cy="69042"/>
            </a:xfrm>
            <a:custGeom>
              <a:avLst/>
              <a:gdLst>
                <a:gd name="connsiteX0" fmla="*/ 31336 w 67142"/>
                <a:gd name="connsiteY0" fmla="*/ 49571 h 69042"/>
                <a:gd name="connsiteX1" fmla="*/ 50380 w 67142"/>
                <a:gd name="connsiteY1" fmla="*/ 22867 h 69042"/>
                <a:gd name="connsiteX2" fmla="*/ 0 w 67142"/>
                <a:gd name="connsiteY2" fmla="*/ 13435 h 69042"/>
                <a:gd name="connsiteX3" fmla="*/ 8867 w 67142"/>
                <a:gd name="connsiteY3" fmla="*/ 1446 h 69042"/>
                <a:gd name="connsiteX4" fmla="*/ 54360 w 67142"/>
                <a:gd name="connsiteY4" fmla="*/ 821 h 69042"/>
                <a:gd name="connsiteX5" fmla="*/ 66955 w 67142"/>
                <a:gd name="connsiteY5" fmla="*/ 20878 h 69042"/>
                <a:gd name="connsiteX6" fmla="*/ 42572 w 67142"/>
                <a:gd name="connsiteY6" fmla="*/ 68321 h 69042"/>
                <a:gd name="connsiteX7" fmla="*/ 33050 w 67142"/>
                <a:gd name="connsiteY7" fmla="*/ 68549 h 69042"/>
                <a:gd name="connsiteX8" fmla="*/ 31841 w 67142"/>
                <a:gd name="connsiteY8" fmla="*/ 48833 h 69042"/>
                <a:gd name="connsiteX9" fmla="*/ 31336 w 67142"/>
                <a:gd name="connsiteY9" fmla="*/ 49571 h 6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142" h="69042">
                  <a:moveTo>
                    <a:pt x="31336" y="49571"/>
                  </a:moveTo>
                  <a:cubicBezTo>
                    <a:pt x="37583" y="40878"/>
                    <a:pt x="43781" y="32128"/>
                    <a:pt x="50380" y="22867"/>
                  </a:cubicBezTo>
                  <a:cubicBezTo>
                    <a:pt x="34158" y="8435"/>
                    <a:pt x="16777" y="24003"/>
                    <a:pt x="0" y="13435"/>
                  </a:cubicBezTo>
                  <a:cubicBezTo>
                    <a:pt x="3376" y="8662"/>
                    <a:pt x="5895" y="1730"/>
                    <a:pt x="8867" y="1446"/>
                  </a:cubicBezTo>
                  <a:cubicBezTo>
                    <a:pt x="23981" y="139"/>
                    <a:pt x="39297" y="-713"/>
                    <a:pt x="54360" y="821"/>
                  </a:cubicBezTo>
                  <a:cubicBezTo>
                    <a:pt x="63026" y="1730"/>
                    <a:pt x="68215" y="10651"/>
                    <a:pt x="66955" y="20878"/>
                  </a:cubicBezTo>
                  <a:cubicBezTo>
                    <a:pt x="64588" y="40196"/>
                    <a:pt x="56930" y="56731"/>
                    <a:pt x="42572" y="68321"/>
                  </a:cubicBezTo>
                  <a:cubicBezTo>
                    <a:pt x="40708" y="69799"/>
                    <a:pt x="37130" y="68549"/>
                    <a:pt x="33050" y="68549"/>
                  </a:cubicBezTo>
                  <a:cubicBezTo>
                    <a:pt x="32646" y="61560"/>
                    <a:pt x="32243" y="55196"/>
                    <a:pt x="31841" y="48833"/>
                  </a:cubicBezTo>
                  <a:lnTo>
                    <a:pt x="31336" y="49571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5909E5EA-2758-2603-3C09-6FADAB972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9800" y="4569732"/>
              <a:ext cx="104575" cy="32899"/>
            </a:xfrm>
            <a:custGeom>
              <a:avLst/>
              <a:gdLst>
                <a:gd name="connsiteX0" fmla="*/ 104525 w 104575"/>
                <a:gd name="connsiteY0" fmla="*/ 9786 h 32899"/>
                <a:gd name="connsiteX1" fmla="*/ 58679 w 104575"/>
                <a:gd name="connsiteY1" fmla="*/ 21775 h 32899"/>
                <a:gd name="connsiteX2" fmla="*/ 16107 w 104575"/>
                <a:gd name="connsiteY2" fmla="*/ 31434 h 32899"/>
                <a:gd name="connsiteX3" fmla="*/ 36 w 104575"/>
                <a:gd name="connsiteY3" fmla="*/ 25809 h 32899"/>
                <a:gd name="connsiteX4" fmla="*/ 10364 w 104575"/>
                <a:gd name="connsiteY4" fmla="*/ 9900 h 32899"/>
                <a:gd name="connsiteX5" fmla="*/ 14395 w 104575"/>
                <a:gd name="connsiteY5" fmla="*/ 8309 h 32899"/>
                <a:gd name="connsiteX6" fmla="*/ 96464 w 104575"/>
                <a:gd name="connsiteY6" fmla="*/ 13 h 32899"/>
                <a:gd name="connsiteX7" fmla="*/ 104172 w 104575"/>
                <a:gd name="connsiteY7" fmla="*/ 3877 h 32899"/>
                <a:gd name="connsiteX8" fmla="*/ 104575 w 104575"/>
                <a:gd name="connsiteY8" fmla="*/ 9786 h 3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575" h="32899">
                  <a:moveTo>
                    <a:pt x="104525" y="9786"/>
                  </a:moveTo>
                  <a:cubicBezTo>
                    <a:pt x="89260" y="13820"/>
                    <a:pt x="73994" y="18025"/>
                    <a:pt x="58679" y="21775"/>
                  </a:cubicBezTo>
                  <a:cubicBezTo>
                    <a:pt x="44522" y="25241"/>
                    <a:pt x="30315" y="28195"/>
                    <a:pt x="16107" y="31434"/>
                  </a:cubicBezTo>
                  <a:cubicBezTo>
                    <a:pt x="9609" y="32911"/>
                    <a:pt x="1296" y="35525"/>
                    <a:pt x="36" y="25809"/>
                  </a:cubicBezTo>
                  <a:cubicBezTo>
                    <a:pt x="-568" y="21150"/>
                    <a:pt x="6485" y="15070"/>
                    <a:pt x="10364" y="9900"/>
                  </a:cubicBezTo>
                  <a:cubicBezTo>
                    <a:pt x="11170" y="8820"/>
                    <a:pt x="12984" y="8422"/>
                    <a:pt x="14395" y="8309"/>
                  </a:cubicBezTo>
                  <a:cubicBezTo>
                    <a:pt x="41751" y="5411"/>
                    <a:pt x="69057" y="2457"/>
                    <a:pt x="96464" y="13"/>
                  </a:cubicBezTo>
                  <a:cubicBezTo>
                    <a:pt x="98933" y="-214"/>
                    <a:pt x="101603" y="2513"/>
                    <a:pt x="104172" y="3877"/>
                  </a:cubicBezTo>
                  <a:cubicBezTo>
                    <a:pt x="104323" y="5866"/>
                    <a:pt x="104424" y="7798"/>
                    <a:pt x="104575" y="97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88B977E-B0D2-5808-329F-9D94A67CA2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3221" y="4126312"/>
              <a:ext cx="46020" cy="69908"/>
            </a:xfrm>
            <a:custGeom>
              <a:avLst/>
              <a:gdLst>
                <a:gd name="connsiteX0" fmla="*/ 22204 w 46020"/>
                <a:gd name="connsiteY0" fmla="*/ 44851 h 69908"/>
                <a:gd name="connsiteX1" fmla="*/ 2304 w 46020"/>
                <a:gd name="connsiteY1" fmla="*/ 66102 h 69908"/>
                <a:gd name="connsiteX2" fmla="*/ 490 w 46020"/>
                <a:gd name="connsiteY2" fmla="*/ 47749 h 69908"/>
                <a:gd name="connsiteX3" fmla="*/ 20995 w 46020"/>
                <a:gd name="connsiteY3" fmla="*/ 7067 h 69908"/>
                <a:gd name="connsiteX4" fmla="*/ 42053 w 46020"/>
                <a:gd name="connsiteY4" fmla="*/ 8090 h 69908"/>
                <a:gd name="connsiteX5" fmla="*/ 42658 w 46020"/>
                <a:gd name="connsiteY5" fmla="*/ 69909 h 69908"/>
                <a:gd name="connsiteX6" fmla="*/ 22204 w 46020"/>
                <a:gd name="connsiteY6" fmla="*/ 44851 h 6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20" h="69908">
                  <a:moveTo>
                    <a:pt x="22204" y="44851"/>
                  </a:moveTo>
                  <a:cubicBezTo>
                    <a:pt x="16360" y="51101"/>
                    <a:pt x="10969" y="56897"/>
                    <a:pt x="2304" y="66102"/>
                  </a:cubicBezTo>
                  <a:cubicBezTo>
                    <a:pt x="1195" y="56158"/>
                    <a:pt x="-971" y="50931"/>
                    <a:pt x="490" y="47749"/>
                  </a:cubicBezTo>
                  <a:cubicBezTo>
                    <a:pt x="6687" y="33829"/>
                    <a:pt x="13135" y="19851"/>
                    <a:pt x="20995" y="7067"/>
                  </a:cubicBezTo>
                  <a:cubicBezTo>
                    <a:pt x="27091" y="-2876"/>
                    <a:pt x="39635" y="-2138"/>
                    <a:pt x="42053" y="8090"/>
                  </a:cubicBezTo>
                  <a:cubicBezTo>
                    <a:pt x="46840" y="28431"/>
                    <a:pt x="47596" y="49283"/>
                    <a:pt x="42658" y="69909"/>
                  </a:cubicBezTo>
                  <a:cubicBezTo>
                    <a:pt x="25831" y="68886"/>
                    <a:pt x="27343" y="53658"/>
                    <a:pt x="22204" y="44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0493D0D1-03BF-F18B-50A7-ED8CDE9BB4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71923" y="1446812"/>
              <a:ext cx="43050" cy="82061"/>
            </a:xfrm>
            <a:custGeom>
              <a:avLst/>
              <a:gdLst>
                <a:gd name="connsiteX0" fmla="*/ 23685 w 43050"/>
                <a:gd name="connsiteY0" fmla="*/ 28311 h 82061"/>
                <a:gd name="connsiteX1" fmla="*/ 1266 w 43050"/>
                <a:gd name="connsiteY1" fmla="*/ 42004 h 82061"/>
                <a:gd name="connsiteX2" fmla="*/ 13105 w 43050"/>
                <a:gd name="connsiteY2" fmla="*/ 13254 h 82061"/>
                <a:gd name="connsiteX3" fmla="*/ 33106 w 43050"/>
                <a:gd name="connsiteY3" fmla="*/ 72 h 82061"/>
                <a:gd name="connsiteX4" fmla="*/ 42980 w 43050"/>
                <a:gd name="connsiteY4" fmla="*/ 9617 h 82061"/>
                <a:gd name="connsiteX5" fmla="*/ 41520 w 43050"/>
                <a:gd name="connsiteY5" fmla="*/ 78084 h 82061"/>
                <a:gd name="connsiteX6" fmla="*/ 37389 w 43050"/>
                <a:gd name="connsiteY6" fmla="*/ 82061 h 82061"/>
                <a:gd name="connsiteX7" fmla="*/ 23685 w 43050"/>
                <a:gd name="connsiteY7" fmla="*/ 28311 h 8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50" h="82061">
                  <a:moveTo>
                    <a:pt x="23685" y="28311"/>
                  </a:moveTo>
                  <a:cubicBezTo>
                    <a:pt x="15473" y="33311"/>
                    <a:pt x="8973" y="37288"/>
                    <a:pt x="1266" y="42004"/>
                  </a:cubicBezTo>
                  <a:cubicBezTo>
                    <a:pt x="-3672" y="24845"/>
                    <a:pt x="7009" y="19788"/>
                    <a:pt x="13105" y="13254"/>
                  </a:cubicBezTo>
                  <a:cubicBezTo>
                    <a:pt x="18597" y="7345"/>
                    <a:pt x="25902" y="2799"/>
                    <a:pt x="33106" y="72"/>
                  </a:cubicBezTo>
                  <a:cubicBezTo>
                    <a:pt x="35373" y="-780"/>
                    <a:pt x="42930" y="6152"/>
                    <a:pt x="42980" y="9617"/>
                  </a:cubicBezTo>
                  <a:cubicBezTo>
                    <a:pt x="43333" y="32402"/>
                    <a:pt x="42275" y="55243"/>
                    <a:pt x="41520" y="78084"/>
                  </a:cubicBezTo>
                  <a:cubicBezTo>
                    <a:pt x="41520" y="79163"/>
                    <a:pt x="39454" y="80129"/>
                    <a:pt x="37389" y="82061"/>
                  </a:cubicBezTo>
                  <a:cubicBezTo>
                    <a:pt x="17186" y="70129"/>
                    <a:pt x="27413" y="47743"/>
                    <a:pt x="23685" y="283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EE4A807-AE83-2AE0-E994-ACEE5BBA22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58314" y="3122883"/>
              <a:ext cx="59531" cy="64474"/>
            </a:xfrm>
            <a:custGeom>
              <a:avLst/>
              <a:gdLst>
                <a:gd name="connsiteX0" fmla="*/ 11906 w 59531"/>
                <a:gd name="connsiteY0" fmla="*/ 61569 h 64474"/>
                <a:gd name="connsiteX1" fmla="*/ 5608 w 59531"/>
                <a:gd name="connsiteY1" fmla="*/ 28558 h 64474"/>
                <a:gd name="connsiteX2" fmla="*/ 7371 w 59531"/>
                <a:gd name="connsiteY2" fmla="*/ 4239 h 64474"/>
                <a:gd name="connsiteX3" fmla="*/ 27272 w 59531"/>
                <a:gd name="connsiteY3" fmla="*/ 23728 h 64474"/>
                <a:gd name="connsiteX4" fmla="*/ 46416 w 59531"/>
                <a:gd name="connsiteY4" fmla="*/ 1739 h 64474"/>
                <a:gd name="connsiteX5" fmla="*/ 56241 w 59531"/>
                <a:gd name="connsiteY5" fmla="*/ 1114 h 64474"/>
                <a:gd name="connsiteX6" fmla="*/ 59162 w 59531"/>
                <a:gd name="connsiteY6" fmla="*/ 11398 h 64474"/>
                <a:gd name="connsiteX7" fmla="*/ 25257 w 59531"/>
                <a:gd name="connsiteY7" fmla="*/ 62535 h 64474"/>
                <a:gd name="connsiteX8" fmla="*/ 19060 w 59531"/>
                <a:gd name="connsiteY8" fmla="*/ 64467 h 64474"/>
                <a:gd name="connsiteX9" fmla="*/ 11956 w 59531"/>
                <a:gd name="connsiteY9" fmla="*/ 61569 h 6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31" h="64474">
                  <a:moveTo>
                    <a:pt x="11906" y="61569"/>
                  </a:moveTo>
                  <a:cubicBezTo>
                    <a:pt x="16541" y="48615"/>
                    <a:pt x="14626" y="38217"/>
                    <a:pt x="5608" y="28558"/>
                  </a:cubicBezTo>
                  <a:cubicBezTo>
                    <a:pt x="-85" y="22421"/>
                    <a:pt x="-4165" y="13444"/>
                    <a:pt x="7371" y="4239"/>
                  </a:cubicBezTo>
                  <a:cubicBezTo>
                    <a:pt x="13317" y="10092"/>
                    <a:pt x="19564" y="16228"/>
                    <a:pt x="27272" y="23728"/>
                  </a:cubicBezTo>
                  <a:cubicBezTo>
                    <a:pt x="33519" y="16399"/>
                    <a:pt x="39514" y="8444"/>
                    <a:pt x="46416" y="1739"/>
                  </a:cubicBezTo>
                  <a:cubicBezTo>
                    <a:pt x="48482" y="-306"/>
                    <a:pt x="53973" y="-590"/>
                    <a:pt x="56241" y="1114"/>
                  </a:cubicBezTo>
                  <a:cubicBezTo>
                    <a:pt x="58407" y="2762"/>
                    <a:pt x="60371" y="9751"/>
                    <a:pt x="59162" y="11398"/>
                  </a:cubicBezTo>
                  <a:cubicBezTo>
                    <a:pt x="47071" y="27819"/>
                    <a:pt x="44905" y="52649"/>
                    <a:pt x="25257" y="62535"/>
                  </a:cubicBezTo>
                  <a:cubicBezTo>
                    <a:pt x="23292" y="63501"/>
                    <a:pt x="21125" y="64297"/>
                    <a:pt x="19060" y="64467"/>
                  </a:cubicBezTo>
                  <a:cubicBezTo>
                    <a:pt x="17800" y="64581"/>
                    <a:pt x="16390" y="63444"/>
                    <a:pt x="11956" y="61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B1D186C1-6C08-F2FD-021B-AF26FCE1EE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29633" y="2528807"/>
              <a:ext cx="56283" cy="44006"/>
            </a:xfrm>
            <a:custGeom>
              <a:avLst/>
              <a:gdLst>
                <a:gd name="connsiteX0" fmla="*/ 3540 w 56283"/>
                <a:gd name="connsiteY0" fmla="*/ 4391 h 44006"/>
                <a:gd name="connsiteX1" fmla="*/ 31098 w 56283"/>
                <a:gd name="connsiteY1" fmla="*/ 16 h 44006"/>
                <a:gd name="connsiteX2" fmla="*/ 49537 w 56283"/>
                <a:gd name="connsiteY2" fmla="*/ 5072 h 44006"/>
                <a:gd name="connsiteX3" fmla="*/ 56137 w 56283"/>
                <a:gd name="connsiteY3" fmla="*/ 23368 h 44006"/>
                <a:gd name="connsiteX4" fmla="*/ 14069 w 56283"/>
                <a:gd name="connsiteY4" fmla="*/ 41664 h 44006"/>
                <a:gd name="connsiteX5" fmla="*/ 3540 w 56283"/>
                <a:gd name="connsiteY5" fmla="*/ 4334 h 4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3" h="44006">
                  <a:moveTo>
                    <a:pt x="3540" y="4391"/>
                  </a:moveTo>
                  <a:cubicBezTo>
                    <a:pt x="12760" y="2800"/>
                    <a:pt x="21878" y="300"/>
                    <a:pt x="31098" y="16"/>
                  </a:cubicBezTo>
                  <a:cubicBezTo>
                    <a:pt x="37345" y="-155"/>
                    <a:pt x="45003" y="1038"/>
                    <a:pt x="49537" y="5072"/>
                  </a:cubicBezTo>
                  <a:cubicBezTo>
                    <a:pt x="53618" y="8709"/>
                    <a:pt x="57043" y="17743"/>
                    <a:pt x="56137" y="23368"/>
                  </a:cubicBezTo>
                  <a:cubicBezTo>
                    <a:pt x="53466" y="39448"/>
                    <a:pt x="30594" y="48595"/>
                    <a:pt x="14069" y="41664"/>
                  </a:cubicBezTo>
                  <a:cubicBezTo>
                    <a:pt x="-37" y="35754"/>
                    <a:pt x="-3514" y="23368"/>
                    <a:pt x="3540" y="43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AD875E2-BBDB-1F84-2A8D-B53270AFE9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7089" y="5590687"/>
              <a:ext cx="87546" cy="55027"/>
            </a:xfrm>
            <a:custGeom>
              <a:avLst/>
              <a:gdLst>
                <a:gd name="connsiteX0" fmla="*/ 54562 w 87546"/>
                <a:gd name="connsiteY0" fmla="*/ 54975 h 55027"/>
                <a:gd name="connsiteX1" fmla="*/ 68114 w 87546"/>
                <a:gd name="connsiteY1" fmla="*/ 29520 h 55027"/>
                <a:gd name="connsiteX2" fmla="*/ 0 w 87546"/>
                <a:gd name="connsiteY2" fmla="*/ 21168 h 55027"/>
                <a:gd name="connsiteX3" fmla="*/ 12595 w 87546"/>
                <a:gd name="connsiteY3" fmla="*/ 5486 h 55027"/>
                <a:gd name="connsiteX4" fmla="*/ 71993 w 87546"/>
                <a:gd name="connsiteY4" fmla="*/ 7304 h 55027"/>
                <a:gd name="connsiteX5" fmla="*/ 86604 w 87546"/>
                <a:gd name="connsiteY5" fmla="*/ 36111 h 55027"/>
                <a:gd name="connsiteX6" fmla="*/ 54461 w 87546"/>
                <a:gd name="connsiteY6" fmla="*/ 54975 h 5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46" h="55027">
                  <a:moveTo>
                    <a:pt x="54562" y="54975"/>
                  </a:moveTo>
                  <a:cubicBezTo>
                    <a:pt x="60003" y="44804"/>
                    <a:pt x="63882" y="37531"/>
                    <a:pt x="68114" y="29520"/>
                  </a:cubicBezTo>
                  <a:cubicBezTo>
                    <a:pt x="49070" y="6679"/>
                    <a:pt x="25643" y="25145"/>
                    <a:pt x="0" y="21168"/>
                  </a:cubicBezTo>
                  <a:cubicBezTo>
                    <a:pt x="5895" y="13554"/>
                    <a:pt x="8515" y="6963"/>
                    <a:pt x="12595" y="5486"/>
                  </a:cubicBezTo>
                  <a:cubicBezTo>
                    <a:pt x="32395" y="-1560"/>
                    <a:pt x="52547" y="-2696"/>
                    <a:pt x="71993" y="7304"/>
                  </a:cubicBezTo>
                  <a:cubicBezTo>
                    <a:pt x="85143" y="14065"/>
                    <a:pt x="89727" y="23668"/>
                    <a:pt x="86604" y="36111"/>
                  </a:cubicBezTo>
                  <a:cubicBezTo>
                    <a:pt x="83228" y="49747"/>
                    <a:pt x="74512" y="55656"/>
                    <a:pt x="54461" y="5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A3AB979-C564-5636-061A-36DA1D26FC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46733" y="5206467"/>
              <a:ext cx="47709" cy="75892"/>
            </a:xfrm>
            <a:custGeom>
              <a:avLst/>
              <a:gdLst>
                <a:gd name="connsiteX0" fmla="*/ 47710 w 47709"/>
                <a:gd name="connsiteY0" fmla="*/ 65443 h 75892"/>
                <a:gd name="connsiteX1" fmla="*/ 19648 w 47709"/>
                <a:gd name="connsiteY1" fmla="*/ 72148 h 75892"/>
                <a:gd name="connsiteX2" fmla="*/ 14308 w 47709"/>
                <a:gd name="connsiteY2" fmla="*/ 43170 h 75892"/>
                <a:gd name="connsiteX3" fmla="*/ 22167 w 47709"/>
                <a:gd name="connsiteY3" fmla="*/ 21295 h 75892"/>
                <a:gd name="connsiteX4" fmla="*/ 0 w 47709"/>
                <a:gd name="connsiteY4" fmla="*/ 25158 h 75892"/>
                <a:gd name="connsiteX5" fmla="*/ 26802 w 47709"/>
                <a:gd name="connsiteY5" fmla="*/ 158 h 75892"/>
                <a:gd name="connsiteX6" fmla="*/ 40858 w 47709"/>
                <a:gd name="connsiteY6" fmla="*/ 25499 h 75892"/>
                <a:gd name="connsiteX7" fmla="*/ 39901 w 47709"/>
                <a:gd name="connsiteY7" fmla="*/ 32772 h 75892"/>
                <a:gd name="connsiteX8" fmla="*/ 47710 w 47709"/>
                <a:gd name="connsiteY8" fmla="*/ 65386 h 7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09" h="75892">
                  <a:moveTo>
                    <a:pt x="47710" y="65443"/>
                  </a:moveTo>
                  <a:cubicBezTo>
                    <a:pt x="37533" y="77432"/>
                    <a:pt x="28162" y="78284"/>
                    <a:pt x="19648" y="72148"/>
                  </a:cubicBezTo>
                  <a:cubicBezTo>
                    <a:pt x="10177" y="65272"/>
                    <a:pt x="11486" y="53738"/>
                    <a:pt x="14308" y="43170"/>
                  </a:cubicBezTo>
                  <a:cubicBezTo>
                    <a:pt x="16121" y="36408"/>
                    <a:pt x="18993" y="29988"/>
                    <a:pt x="22167" y="21295"/>
                  </a:cubicBezTo>
                  <a:cubicBezTo>
                    <a:pt x="13502" y="22829"/>
                    <a:pt x="7053" y="23965"/>
                    <a:pt x="0" y="25158"/>
                  </a:cubicBezTo>
                  <a:cubicBezTo>
                    <a:pt x="3023" y="8340"/>
                    <a:pt x="14157" y="-1376"/>
                    <a:pt x="26802" y="158"/>
                  </a:cubicBezTo>
                  <a:cubicBezTo>
                    <a:pt x="37986" y="1522"/>
                    <a:pt x="42067" y="8795"/>
                    <a:pt x="40858" y="25499"/>
                  </a:cubicBezTo>
                  <a:cubicBezTo>
                    <a:pt x="40707" y="27943"/>
                    <a:pt x="40657" y="30556"/>
                    <a:pt x="39901" y="32772"/>
                  </a:cubicBezTo>
                  <a:cubicBezTo>
                    <a:pt x="35518" y="45102"/>
                    <a:pt x="35972" y="56238"/>
                    <a:pt x="47710" y="653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0B62BF7-4B0D-94C8-B009-6007B3F73E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97678" y="4884690"/>
              <a:ext cx="48348" cy="69774"/>
            </a:xfrm>
            <a:custGeom>
              <a:avLst/>
              <a:gdLst>
                <a:gd name="connsiteX0" fmla="*/ 24283 w 48348"/>
                <a:gd name="connsiteY0" fmla="*/ 21990 h 69774"/>
                <a:gd name="connsiteX1" fmla="*/ 13855 w 48348"/>
                <a:gd name="connsiteY1" fmla="*/ 24888 h 69774"/>
                <a:gd name="connsiteX2" fmla="*/ 0 w 48348"/>
                <a:gd name="connsiteY2" fmla="*/ 23126 h 69774"/>
                <a:gd name="connsiteX3" fmla="*/ 6902 w 48348"/>
                <a:gd name="connsiteY3" fmla="*/ 7388 h 69774"/>
                <a:gd name="connsiteX4" fmla="*/ 23074 w 48348"/>
                <a:gd name="connsiteY4" fmla="*/ 797 h 69774"/>
                <a:gd name="connsiteX5" fmla="*/ 46299 w 48348"/>
                <a:gd name="connsiteY5" fmla="*/ 9774 h 69774"/>
                <a:gd name="connsiteX6" fmla="*/ 41966 w 48348"/>
                <a:gd name="connsiteY6" fmla="*/ 34717 h 69774"/>
                <a:gd name="connsiteX7" fmla="*/ 27256 w 48348"/>
                <a:gd name="connsiteY7" fmla="*/ 69774 h 69774"/>
                <a:gd name="connsiteX8" fmla="*/ 13855 w 48348"/>
                <a:gd name="connsiteY8" fmla="*/ 63922 h 69774"/>
                <a:gd name="connsiteX9" fmla="*/ 13200 w 48348"/>
                <a:gd name="connsiteY9" fmla="*/ 43581 h 69774"/>
                <a:gd name="connsiteX10" fmla="*/ 24283 w 48348"/>
                <a:gd name="connsiteY10" fmla="*/ 22047 h 6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48" h="69774">
                  <a:moveTo>
                    <a:pt x="24283" y="21990"/>
                  </a:moveTo>
                  <a:cubicBezTo>
                    <a:pt x="18943" y="23524"/>
                    <a:pt x="16374" y="24945"/>
                    <a:pt x="13855" y="24888"/>
                  </a:cubicBezTo>
                  <a:cubicBezTo>
                    <a:pt x="9219" y="24774"/>
                    <a:pt x="4585" y="23751"/>
                    <a:pt x="0" y="23126"/>
                  </a:cubicBezTo>
                  <a:cubicBezTo>
                    <a:pt x="2216" y="17729"/>
                    <a:pt x="3275" y="10797"/>
                    <a:pt x="6902" y="7388"/>
                  </a:cubicBezTo>
                  <a:cubicBezTo>
                    <a:pt x="11083" y="3467"/>
                    <a:pt x="17431" y="1990"/>
                    <a:pt x="23074" y="797"/>
                  </a:cubicBezTo>
                  <a:cubicBezTo>
                    <a:pt x="32042" y="-1078"/>
                    <a:pt x="40909" y="-226"/>
                    <a:pt x="46299" y="9774"/>
                  </a:cubicBezTo>
                  <a:cubicBezTo>
                    <a:pt x="51438" y="19319"/>
                    <a:pt x="45745" y="26706"/>
                    <a:pt x="41966" y="34717"/>
                  </a:cubicBezTo>
                  <a:cubicBezTo>
                    <a:pt x="37130" y="44945"/>
                    <a:pt x="33099" y="55683"/>
                    <a:pt x="27256" y="69774"/>
                  </a:cubicBezTo>
                  <a:cubicBezTo>
                    <a:pt x="24283" y="68638"/>
                    <a:pt x="16323" y="68240"/>
                    <a:pt x="13855" y="63922"/>
                  </a:cubicBezTo>
                  <a:cubicBezTo>
                    <a:pt x="10983" y="58922"/>
                    <a:pt x="11587" y="50001"/>
                    <a:pt x="13200" y="43581"/>
                  </a:cubicBezTo>
                  <a:cubicBezTo>
                    <a:pt x="14811" y="36876"/>
                    <a:pt x="19447" y="31138"/>
                    <a:pt x="24283" y="22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9D436A0-7326-CEAD-67B9-EE92B945A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37507" y="5622139"/>
              <a:ext cx="51668" cy="62285"/>
            </a:xfrm>
            <a:custGeom>
              <a:avLst/>
              <a:gdLst>
                <a:gd name="connsiteX0" fmla="*/ 4815 w 51668"/>
                <a:gd name="connsiteY0" fmla="*/ 57 h 62285"/>
                <a:gd name="connsiteX1" fmla="*/ 22448 w 51668"/>
                <a:gd name="connsiteY1" fmla="*/ 14546 h 62285"/>
                <a:gd name="connsiteX2" fmla="*/ 51669 w 51668"/>
                <a:gd name="connsiteY2" fmla="*/ 4943 h 62285"/>
                <a:gd name="connsiteX3" fmla="*/ 33280 w 51668"/>
                <a:gd name="connsiteY3" fmla="*/ 34773 h 62285"/>
                <a:gd name="connsiteX4" fmla="*/ 40535 w 51668"/>
                <a:gd name="connsiteY4" fmla="*/ 47273 h 62285"/>
                <a:gd name="connsiteX5" fmla="*/ 42147 w 51668"/>
                <a:gd name="connsiteY5" fmla="*/ 60739 h 62285"/>
                <a:gd name="connsiteX6" fmla="*/ 30509 w 51668"/>
                <a:gd name="connsiteY6" fmla="*/ 61478 h 62285"/>
                <a:gd name="connsiteX7" fmla="*/ 5420 w 51668"/>
                <a:gd name="connsiteY7" fmla="*/ 60455 h 62285"/>
                <a:gd name="connsiteX8" fmla="*/ 5017 w 51668"/>
                <a:gd name="connsiteY8" fmla="*/ 29659 h 62285"/>
                <a:gd name="connsiteX9" fmla="*/ 4765 w 51668"/>
                <a:gd name="connsiteY9" fmla="*/ 0 h 6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68" h="62285">
                  <a:moveTo>
                    <a:pt x="4815" y="57"/>
                  </a:moveTo>
                  <a:cubicBezTo>
                    <a:pt x="11264" y="5398"/>
                    <a:pt x="16856" y="9943"/>
                    <a:pt x="22448" y="14546"/>
                  </a:cubicBezTo>
                  <a:cubicBezTo>
                    <a:pt x="31164" y="9432"/>
                    <a:pt x="36454" y="-6705"/>
                    <a:pt x="51669" y="4943"/>
                  </a:cubicBezTo>
                  <a:cubicBezTo>
                    <a:pt x="45623" y="14716"/>
                    <a:pt x="39678" y="24432"/>
                    <a:pt x="33280" y="34773"/>
                  </a:cubicBezTo>
                  <a:cubicBezTo>
                    <a:pt x="35950" y="39262"/>
                    <a:pt x="39074" y="42898"/>
                    <a:pt x="40535" y="47273"/>
                  </a:cubicBezTo>
                  <a:cubicBezTo>
                    <a:pt x="41946" y="51364"/>
                    <a:pt x="41694" y="56251"/>
                    <a:pt x="42147" y="60739"/>
                  </a:cubicBezTo>
                  <a:cubicBezTo>
                    <a:pt x="38167" y="61080"/>
                    <a:pt x="32323" y="63523"/>
                    <a:pt x="30509" y="61478"/>
                  </a:cubicBezTo>
                  <a:cubicBezTo>
                    <a:pt x="22700" y="52557"/>
                    <a:pt x="14639" y="57443"/>
                    <a:pt x="5420" y="60455"/>
                  </a:cubicBezTo>
                  <a:cubicBezTo>
                    <a:pt x="5420" y="49205"/>
                    <a:pt x="6830" y="39034"/>
                    <a:pt x="5017" y="29659"/>
                  </a:cubicBezTo>
                  <a:cubicBezTo>
                    <a:pt x="3304" y="20739"/>
                    <a:pt x="-5211" y="13068"/>
                    <a:pt x="476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9165045E-EC5F-56AC-B52F-22E863145D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17518" y="841569"/>
              <a:ext cx="57933" cy="60084"/>
            </a:xfrm>
            <a:custGeom>
              <a:avLst/>
              <a:gdLst>
                <a:gd name="connsiteX0" fmla="*/ 57933 w 57933"/>
                <a:gd name="connsiteY0" fmla="*/ 3720 h 60084"/>
                <a:gd name="connsiteX1" fmla="*/ 44330 w 57933"/>
                <a:gd name="connsiteY1" fmla="*/ 47641 h 60084"/>
                <a:gd name="connsiteX2" fmla="*/ 11332 w 57933"/>
                <a:gd name="connsiteY2" fmla="*/ 60084 h 60084"/>
                <a:gd name="connsiteX3" fmla="*/ 8158 w 57933"/>
                <a:gd name="connsiteY3" fmla="*/ 48664 h 60084"/>
                <a:gd name="connsiteX4" fmla="*/ 3321 w 57933"/>
                <a:gd name="connsiteY4" fmla="*/ 24118 h 60084"/>
                <a:gd name="connsiteX5" fmla="*/ 46 w 57933"/>
                <a:gd name="connsiteY5" fmla="*/ 15311 h 60084"/>
                <a:gd name="connsiteX6" fmla="*/ 4883 w 57933"/>
                <a:gd name="connsiteY6" fmla="*/ 3039 h 60084"/>
                <a:gd name="connsiteX7" fmla="*/ 14506 w 57933"/>
                <a:gd name="connsiteY7" fmla="*/ 5027 h 60084"/>
                <a:gd name="connsiteX8" fmla="*/ 23574 w 57933"/>
                <a:gd name="connsiteY8" fmla="*/ 15596 h 60084"/>
                <a:gd name="connsiteX9" fmla="*/ 57883 w 57933"/>
                <a:gd name="connsiteY9" fmla="*/ 366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33" h="60084">
                  <a:moveTo>
                    <a:pt x="57933" y="3720"/>
                  </a:moveTo>
                  <a:cubicBezTo>
                    <a:pt x="56875" y="21221"/>
                    <a:pt x="34506" y="28380"/>
                    <a:pt x="44330" y="47641"/>
                  </a:cubicBezTo>
                  <a:cubicBezTo>
                    <a:pt x="32743" y="52016"/>
                    <a:pt x="22667" y="55823"/>
                    <a:pt x="11332" y="60084"/>
                  </a:cubicBezTo>
                  <a:cubicBezTo>
                    <a:pt x="10022" y="55653"/>
                    <a:pt x="7301" y="51448"/>
                    <a:pt x="8158" y="48664"/>
                  </a:cubicBezTo>
                  <a:cubicBezTo>
                    <a:pt x="11180" y="38948"/>
                    <a:pt x="9820" y="31277"/>
                    <a:pt x="3321" y="24118"/>
                  </a:cubicBezTo>
                  <a:cubicBezTo>
                    <a:pt x="1406" y="22016"/>
                    <a:pt x="-307" y="18096"/>
                    <a:pt x="46" y="15311"/>
                  </a:cubicBezTo>
                  <a:cubicBezTo>
                    <a:pt x="601" y="10936"/>
                    <a:pt x="2112" y="5766"/>
                    <a:pt x="4883" y="3039"/>
                  </a:cubicBezTo>
                  <a:cubicBezTo>
                    <a:pt x="6495" y="1448"/>
                    <a:pt x="11886" y="3039"/>
                    <a:pt x="14506" y="5027"/>
                  </a:cubicBezTo>
                  <a:cubicBezTo>
                    <a:pt x="17981" y="7584"/>
                    <a:pt x="20501" y="11902"/>
                    <a:pt x="23574" y="15596"/>
                  </a:cubicBezTo>
                  <a:cubicBezTo>
                    <a:pt x="34658" y="10539"/>
                    <a:pt x="41207" y="-7700"/>
                    <a:pt x="57883" y="3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333D3656-DB00-E55C-72DE-A7679B7465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55526" y="3336385"/>
              <a:ext cx="56225" cy="77222"/>
            </a:xfrm>
            <a:custGeom>
              <a:avLst/>
              <a:gdLst>
                <a:gd name="connsiteX0" fmla="*/ 27205 w 56225"/>
                <a:gd name="connsiteY0" fmla="*/ 52784 h 77222"/>
                <a:gd name="connsiteX1" fmla="*/ 0 w 56225"/>
                <a:gd name="connsiteY1" fmla="*/ 46989 h 77222"/>
                <a:gd name="connsiteX2" fmla="*/ 27155 w 56225"/>
                <a:gd name="connsiteY2" fmla="*/ 27046 h 77222"/>
                <a:gd name="connsiteX3" fmla="*/ 31387 w 56225"/>
                <a:gd name="connsiteY3" fmla="*/ 6477 h 77222"/>
                <a:gd name="connsiteX4" fmla="*/ 39246 w 56225"/>
                <a:gd name="connsiteY4" fmla="*/ 0 h 77222"/>
                <a:gd name="connsiteX5" fmla="*/ 47458 w 56225"/>
                <a:gd name="connsiteY5" fmla="*/ 6193 h 77222"/>
                <a:gd name="connsiteX6" fmla="*/ 56224 w 56225"/>
                <a:gd name="connsiteY6" fmla="*/ 35000 h 77222"/>
                <a:gd name="connsiteX7" fmla="*/ 48516 w 56225"/>
                <a:gd name="connsiteY7" fmla="*/ 71762 h 77222"/>
                <a:gd name="connsiteX8" fmla="*/ 42420 w 56225"/>
                <a:gd name="connsiteY8" fmla="*/ 77216 h 77222"/>
                <a:gd name="connsiteX9" fmla="*/ 33704 w 56225"/>
                <a:gd name="connsiteY9" fmla="*/ 72273 h 77222"/>
                <a:gd name="connsiteX10" fmla="*/ 27205 w 56225"/>
                <a:gd name="connsiteY10" fmla="*/ 52727 h 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25" h="77222">
                  <a:moveTo>
                    <a:pt x="27205" y="52784"/>
                  </a:moveTo>
                  <a:cubicBezTo>
                    <a:pt x="17683" y="50739"/>
                    <a:pt x="9068" y="48921"/>
                    <a:pt x="0" y="46989"/>
                  </a:cubicBezTo>
                  <a:cubicBezTo>
                    <a:pt x="3879" y="27159"/>
                    <a:pt x="18590" y="36932"/>
                    <a:pt x="27155" y="27046"/>
                  </a:cubicBezTo>
                  <a:cubicBezTo>
                    <a:pt x="28112" y="22103"/>
                    <a:pt x="29019" y="13977"/>
                    <a:pt x="31387" y="6477"/>
                  </a:cubicBezTo>
                  <a:cubicBezTo>
                    <a:pt x="32344" y="3466"/>
                    <a:pt x="36526" y="57"/>
                    <a:pt x="39246" y="0"/>
                  </a:cubicBezTo>
                  <a:cubicBezTo>
                    <a:pt x="42067" y="0"/>
                    <a:pt x="46249" y="3182"/>
                    <a:pt x="47458" y="6193"/>
                  </a:cubicBezTo>
                  <a:cubicBezTo>
                    <a:pt x="51186" y="15511"/>
                    <a:pt x="56325" y="25398"/>
                    <a:pt x="56224" y="35000"/>
                  </a:cubicBezTo>
                  <a:cubicBezTo>
                    <a:pt x="56124" y="47330"/>
                    <a:pt x="51690" y="59659"/>
                    <a:pt x="48516" y="71762"/>
                  </a:cubicBezTo>
                  <a:cubicBezTo>
                    <a:pt x="47861" y="74205"/>
                    <a:pt x="44385" y="77387"/>
                    <a:pt x="42420" y="77216"/>
                  </a:cubicBezTo>
                  <a:cubicBezTo>
                    <a:pt x="39347" y="76989"/>
                    <a:pt x="35014" y="75001"/>
                    <a:pt x="33704" y="72273"/>
                  </a:cubicBezTo>
                  <a:cubicBezTo>
                    <a:pt x="30681" y="66023"/>
                    <a:pt x="29119" y="58807"/>
                    <a:pt x="27205" y="5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49CA58FC-3806-0754-3BD8-9933B8682B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20260" y="2530029"/>
              <a:ext cx="48129" cy="78724"/>
            </a:xfrm>
            <a:custGeom>
              <a:avLst/>
              <a:gdLst>
                <a:gd name="connsiteX0" fmla="*/ 28585 w 48129"/>
                <a:gd name="connsiteY0" fmla="*/ 30954 h 78724"/>
                <a:gd name="connsiteX1" fmla="*/ 48032 w 48129"/>
                <a:gd name="connsiteY1" fmla="*/ 21976 h 78724"/>
                <a:gd name="connsiteX2" fmla="*/ 46823 w 48129"/>
                <a:gd name="connsiteY2" fmla="*/ 39363 h 78724"/>
                <a:gd name="connsiteX3" fmla="*/ 9289 w 48129"/>
                <a:gd name="connsiteY3" fmla="*/ 78681 h 78724"/>
                <a:gd name="connsiteX4" fmla="*/ 2286 w 48129"/>
                <a:gd name="connsiteY4" fmla="*/ 20328 h 78724"/>
                <a:gd name="connsiteX5" fmla="*/ 5460 w 48129"/>
                <a:gd name="connsiteY5" fmla="*/ 1067 h 78724"/>
                <a:gd name="connsiteX6" fmla="*/ 22137 w 48129"/>
                <a:gd name="connsiteY6" fmla="*/ 12317 h 78724"/>
                <a:gd name="connsiteX7" fmla="*/ 28484 w 48129"/>
                <a:gd name="connsiteY7" fmla="*/ 308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29" h="78724">
                  <a:moveTo>
                    <a:pt x="28585" y="30954"/>
                  </a:moveTo>
                  <a:cubicBezTo>
                    <a:pt x="34429" y="28283"/>
                    <a:pt x="39618" y="25897"/>
                    <a:pt x="48032" y="21976"/>
                  </a:cubicBezTo>
                  <a:cubicBezTo>
                    <a:pt x="47629" y="29817"/>
                    <a:pt x="49090" y="36294"/>
                    <a:pt x="46823" y="39363"/>
                  </a:cubicBezTo>
                  <a:cubicBezTo>
                    <a:pt x="36243" y="53851"/>
                    <a:pt x="35336" y="79931"/>
                    <a:pt x="9289" y="78681"/>
                  </a:cubicBezTo>
                  <a:cubicBezTo>
                    <a:pt x="16544" y="57658"/>
                    <a:pt x="7425" y="39419"/>
                    <a:pt x="2286" y="20328"/>
                  </a:cubicBezTo>
                  <a:cubicBezTo>
                    <a:pt x="422" y="13397"/>
                    <a:pt x="-3003" y="4817"/>
                    <a:pt x="5460" y="1067"/>
                  </a:cubicBezTo>
                  <a:cubicBezTo>
                    <a:pt x="13975" y="-2683"/>
                    <a:pt x="19063" y="4021"/>
                    <a:pt x="22137" y="12317"/>
                  </a:cubicBezTo>
                  <a:cubicBezTo>
                    <a:pt x="24403" y="18340"/>
                    <a:pt x="26318" y="24476"/>
                    <a:pt x="28484" y="308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8EE3346-C186-2DCC-81DD-719775487B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99829" y="4751585"/>
              <a:ext cx="43086" cy="79241"/>
            </a:xfrm>
            <a:custGeom>
              <a:avLst/>
              <a:gdLst>
                <a:gd name="connsiteX0" fmla="*/ 21231 w 43086"/>
                <a:gd name="connsiteY0" fmla="*/ 54866 h 79241"/>
                <a:gd name="connsiteX1" fmla="*/ 6067 w 43086"/>
                <a:gd name="connsiteY1" fmla="*/ 9696 h 79241"/>
                <a:gd name="connsiteX2" fmla="*/ 41937 w 43086"/>
                <a:gd name="connsiteY2" fmla="*/ 9696 h 79241"/>
                <a:gd name="connsiteX3" fmla="*/ 21684 w 43086"/>
                <a:gd name="connsiteY3" fmla="*/ 23843 h 79241"/>
                <a:gd name="connsiteX4" fmla="*/ 41232 w 43086"/>
                <a:gd name="connsiteY4" fmla="*/ 66287 h 79241"/>
                <a:gd name="connsiteX5" fmla="*/ 20273 w 43086"/>
                <a:gd name="connsiteY5" fmla="*/ 78617 h 79241"/>
                <a:gd name="connsiteX6" fmla="*/ 21231 w 43086"/>
                <a:gd name="connsiteY6" fmla="*/ 54866 h 7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86" h="79241">
                  <a:moveTo>
                    <a:pt x="21231" y="54866"/>
                  </a:moveTo>
                  <a:cubicBezTo>
                    <a:pt x="-2247" y="29241"/>
                    <a:pt x="-4564" y="22082"/>
                    <a:pt x="6067" y="9696"/>
                  </a:cubicBezTo>
                  <a:cubicBezTo>
                    <a:pt x="16948" y="-2975"/>
                    <a:pt x="29695" y="-3486"/>
                    <a:pt x="41937" y="9696"/>
                  </a:cubicBezTo>
                  <a:cubicBezTo>
                    <a:pt x="35287" y="14355"/>
                    <a:pt x="28990" y="18730"/>
                    <a:pt x="21684" y="23843"/>
                  </a:cubicBezTo>
                  <a:cubicBezTo>
                    <a:pt x="30199" y="37366"/>
                    <a:pt x="49041" y="44809"/>
                    <a:pt x="41232" y="66287"/>
                  </a:cubicBezTo>
                  <a:cubicBezTo>
                    <a:pt x="37403" y="76742"/>
                    <a:pt x="30199" y="80946"/>
                    <a:pt x="20273" y="78617"/>
                  </a:cubicBezTo>
                  <a:cubicBezTo>
                    <a:pt x="11357" y="70378"/>
                    <a:pt x="21885" y="63958"/>
                    <a:pt x="21231" y="54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7EE679C-8DFB-5FB4-F75C-1BD60F06C4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9317" y="567312"/>
              <a:ext cx="51171" cy="75702"/>
            </a:xfrm>
            <a:custGeom>
              <a:avLst/>
              <a:gdLst>
                <a:gd name="connsiteX0" fmla="*/ 51122 w 51171"/>
                <a:gd name="connsiteY0" fmla="*/ 42521 h 75702"/>
                <a:gd name="connsiteX1" fmla="*/ 41952 w 51171"/>
                <a:gd name="connsiteY1" fmla="*/ 61384 h 75702"/>
                <a:gd name="connsiteX2" fmla="*/ 35604 w 51171"/>
                <a:gd name="connsiteY2" fmla="*/ 75703 h 75702"/>
                <a:gd name="connsiteX3" fmla="*/ 23513 w 51171"/>
                <a:gd name="connsiteY3" fmla="*/ 64737 h 75702"/>
                <a:gd name="connsiteX4" fmla="*/ 20238 w 51171"/>
                <a:gd name="connsiteY4" fmla="*/ 58714 h 75702"/>
                <a:gd name="connsiteX5" fmla="*/ 187 w 51171"/>
                <a:gd name="connsiteY5" fmla="*/ 56328 h 75702"/>
                <a:gd name="connsiteX6" fmla="*/ 20692 w 51171"/>
                <a:gd name="connsiteY6" fmla="*/ 34623 h 75702"/>
                <a:gd name="connsiteX7" fmla="*/ 25679 w 51171"/>
                <a:gd name="connsiteY7" fmla="*/ 14964 h 75702"/>
                <a:gd name="connsiteX8" fmla="*/ 40290 w 51171"/>
                <a:gd name="connsiteY8" fmla="*/ 248 h 75702"/>
                <a:gd name="connsiteX9" fmla="*/ 46889 w 51171"/>
                <a:gd name="connsiteY9" fmla="*/ 19736 h 75702"/>
                <a:gd name="connsiteX10" fmla="*/ 51172 w 51171"/>
                <a:gd name="connsiteY10" fmla="*/ 42464 h 7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71" h="75702">
                  <a:moveTo>
                    <a:pt x="51122" y="42521"/>
                  </a:moveTo>
                  <a:cubicBezTo>
                    <a:pt x="49106" y="46668"/>
                    <a:pt x="45479" y="53998"/>
                    <a:pt x="41952" y="61384"/>
                  </a:cubicBezTo>
                  <a:cubicBezTo>
                    <a:pt x="39736" y="66100"/>
                    <a:pt x="37720" y="70930"/>
                    <a:pt x="35604" y="75703"/>
                  </a:cubicBezTo>
                  <a:cubicBezTo>
                    <a:pt x="31524" y="72066"/>
                    <a:pt x="27342" y="68657"/>
                    <a:pt x="23513" y="64737"/>
                  </a:cubicBezTo>
                  <a:cubicBezTo>
                    <a:pt x="22002" y="63203"/>
                    <a:pt x="21296" y="60759"/>
                    <a:pt x="20238" y="58714"/>
                  </a:cubicBezTo>
                  <a:cubicBezTo>
                    <a:pt x="13638" y="57919"/>
                    <a:pt x="7391" y="57180"/>
                    <a:pt x="187" y="56328"/>
                  </a:cubicBezTo>
                  <a:cubicBezTo>
                    <a:pt x="-1778" y="37748"/>
                    <a:pt x="12178" y="40646"/>
                    <a:pt x="20692" y="34623"/>
                  </a:cubicBezTo>
                  <a:cubicBezTo>
                    <a:pt x="22153" y="28827"/>
                    <a:pt x="23714" y="21839"/>
                    <a:pt x="25679" y="14964"/>
                  </a:cubicBezTo>
                  <a:cubicBezTo>
                    <a:pt x="27997" y="6952"/>
                    <a:pt x="31271" y="-1570"/>
                    <a:pt x="40290" y="248"/>
                  </a:cubicBezTo>
                  <a:cubicBezTo>
                    <a:pt x="50718" y="2350"/>
                    <a:pt x="47343" y="11441"/>
                    <a:pt x="46889" y="19736"/>
                  </a:cubicBezTo>
                  <a:cubicBezTo>
                    <a:pt x="46537" y="26555"/>
                    <a:pt x="49358" y="33543"/>
                    <a:pt x="51172" y="4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85087A6-5AA4-2BED-DC7E-C4383CFF15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20239" y="803698"/>
              <a:ext cx="69877" cy="68920"/>
            </a:xfrm>
            <a:custGeom>
              <a:avLst/>
              <a:gdLst>
                <a:gd name="connsiteX0" fmla="*/ 42420 w 69877"/>
                <a:gd name="connsiteY0" fmla="*/ 68807 h 68920"/>
                <a:gd name="connsiteX1" fmla="*/ 28263 w 69877"/>
                <a:gd name="connsiteY1" fmla="*/ 43693 h 68920"/>
                <a:gd name="connsiteX2" fmla="*/ 0 w 69877"/>
                <a:gd name="connsiteY2" fmla="*/ 41705 h 68920"/>
                <a:gd name="connsiteX3" fmla="*/ 28112 w 69877"/>
                <a:gd name="connsiteY3" fmla="*/ 22102 h 68920"/>
                <a:gd name="connsiteX4" fmla="*/ 31034 w 69877"/>
                <a:gd name="connsiteY4" fmla="*/ 11875 h 68920"/>
                <a:gd name="connsiteX5" fmla="*/ 40657 w 69877"/>
                <a:gd name="connsiteY5" fmla="*/ 170 h 68920"/>
                <a:gd name="connsiteX6" fmla="*/ 50833 w 69877"/>
                <a:gd name="connsiteY6" fmla="*/ 12670 h 68920"/>
                <a:gd name="connsiteX7" fmla="*/ 69877 w 69877"/>
                <a:gd name="connsiteY7" fmla="*/ 29375 h 68920"/>
                <a:gd name="connsiteX8" fmla="*/ 52395 w 69877"/>
                <a:gd name="connsiteY8" fmla="*/ 40739 h 68920"/>
                <a:gd name="connsiteX9" fmla="*/ 47559 w 69877"/>
                <a:gd name="connsiteY9" fmla="*/ 67557 h 68920"/>
                <a:gd name="connsiteX10" fmla="*/ 42470 w 69877"/>
                <a:gd name="connsiteY10" fmla="*/ 68921 h 6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77" h="68920">
                  <a:moveTo>
                    <a:pt x="42420" y="68807"/>
                  </a:moveTo>
                  <a:cubicBezTo>
                    <a:pt x="37684" y="60455"/>
                    <a:pt x="32999" y="52046"/>
                    <a:pt x="28263" y="43693"/>
                  </a:cubicBezTo>
                  <a:cubicBezTo>
                    <a:pt x="19346" y="43068"/>
                    <a:pt x="10479" y="42443"/>
                    <a:pt x="0" y="41705"/>
                  </a:cubicBezTo>
                  <a:cubicBezTo>
                    <a:pt x="4333" y="22159"/>
                    <a:pt x="17683" y="26648"/>
                    <a:pt x="28112" y="22102"/>
                  </a:cubicBezTo>
                  <a:cubicBezTo>
                    <a:pt x="28868" y="19261"/>
                    <a:pt x="29220" y="15000"/>
                    <a:pt x="31034" y="11875"/>
                  </a:cubicBezTo>
                  <a:cubicBezTo>
                    <a:pt x="33654" y="7386"/>
                    <a:pt x="36878" y="909"/>
                    <a:pt x="40657" y="170"/>
                  </a:cubicBezTo>
                  <a:cubicBezTo>
                    <a:pt x="47861" y="-1307"/>
                    <a:pt x="47961" y="7159"/>
                    <a:pt x="50833" y="12670"/>
                  </a:cubicBezTo>
                  <a:cubicBezTo>
                    <a:pt x="54208" y="19205"/>
                    <a:pt x="61967" y="22784"/>
                    <a:pt x="69877" y="29375"/>
                  </a:cubicBezTo>
                  <a:cubicBezTo>
                    <a:pt x="64134" y="33125"/>
                    <a:pt x="58390" y="36818"/>
                    <a:pt x="52395" y="40739"/>
                  </a:cubicBezTo>
                  <a:cubicBezTo>
                    <a:pt x="50833" y="49375"/>
                    <a:pt x="49221" y="58466"/>
                    <a:pt x="47559" y="67557"/>
                  </a:cubicBezTo>
                  <a:cubicBezTo>
                    <a:pt x="45846" y="68012"/>
                    <a:pt x="44183" y="68466"/>
                    <a:pt x="42470" y="6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431D4D68-B66C-B7D4-54D2-92EA3F51B0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17848" y="3115654"/>
              <a:ext cx="41435" cy="73476"/>
            </a:xfrm>
            <a:custGeom>
              <a:avLst/>
              <a:gdLst>
                <a:gd name="connsiteX0" fmla="*/ 17583 w 41435"/>
                <a:gd name="connsiteY0" fmla="*/ 22662 h 73476"/>
                <a:gd name="connsiteX1" fmla="*/ 0 w 41435"/>
                <a:gd name="connsiteY1" fmla="*/ 19139 h 73476"/>
                <a:gd name="connsiteX2" fmla="*/ 856 w 41435"/>
                <a:gd name="connsiteY2" fmla="*/ 11014 h 73476"/>
                <a:gd name="connsiteX3" fmla="*/ 23779 w 41435"/>
                <a:gd name="connsiteY3" fmla="*/ 48 h 73476"/>
                <a:gd name="connsiteX4" fmla="*/ 39850 w 41435"/>
                <a:gd name="connsiteY4" fmla="*/ 27037 h 73476"/>
                <a:gd name="connsiteX5" fmla="*/ 35064 w 41435"/>
                <a:gd name="connsiteY5" fmla="*/ 38117 h 73476"/>
                <a:gd name="connsiteX6" fmla="*/ 26399 w 41435"/>
                <a:gd name="connsiteY6" fmla="*/ 71412 h 73476"/>
                <a:gd name="connsiteX7" fmla="*/ 8665 w 41435"/>
                <a:gd name="connsiteY7" fmla="*/ 68060 h 73476"/>
                <a:gd name="connsiteX8" fmla="*/ 7708 w 41435"/>
                <a:gd name="connsiteY8" fmla="*/ 40617 h 73476"/>
                <a:gd name="connsiteX9" fmla="*/ 17583 w 41435"/>
                <a:gd name="connsiteY9" fmla="*/ 22719 h 7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35" h="73476">
                  <a:moveTo>
                    <a:pt x="17583" y="22662"/>
                  </a:moveTo>
                  <a:cubicBezTo>
                    <a:pt x="11033" y="21355"/>
                    <a:pt x="5793" y="20332"/>
                    <a:pt x="0" y="19139"/>
                  </a:cubicBezTo>
                  <a:cubicBezTo>
                    <a:pt x="352" y="15446"/>
                    <a:pt x="-50" y="12832"/>
                    <a:pt x="856" y="11014"/>
                  </a:cubicBezTo>
                  <a:cubicBezTo>
                    <a:pt x="5995" y="957"/>
                    <a:pt x="14862" y="-293"/>
                    <a:pt x="23779" y="48"/>
                  </a:cubicBezTo>
                  <a:cubicBezTo>
                    <a:pt x="38390" y="560"/>
                    <a:pt x="44637" y="11242"/>
                    <a:pt x="39850" y="27037"/>
                  </a:cubicBezTo>
                  <a:cubicBezTo>
                    <a:pt x="38692" y="30901"/>
                    <a:pt x="36173" y="34253"/>
                    <a:pt x="35064" y="38117"/>
                  </a:cubicBezTo>
                  <a:cubicBezTo>
                    <a:pt x="32394" y="47378"/>
                    <a:pt x="30178" y="56867"/>
                    <a:pt x="26399" y="71412"/>
                  </a:cubicBezTo>
                  <a:cubicBezTo>
                    <a:pt x="23225" y="74481"/>
                    <a:pt x="15064" y="74708"/>
                    <a:pt x="8665" y="68060"/>
                  </a:cubicBezTo>
                  <a:cubicBezTo>
                    <a:pt x="1007" y="60162"/>
                    <a:pt x="3426" y="49821"/>
                    <a:pt x="7708" y="40617"/>
                  </a:cubicBezTo>
                  <a:cubicBezTo>
                    <a:pt x="10378" y="34878"/>
                    <a:pt x="13754" y="29537"/>
                    <a:pt x="17583" y="22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079C4FB-37D8-68AB-DDCB-7C5FA5F66D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52574" y="5989755"/>
              <a:ext cx="58743" cy="76023"/>
            </a:xfrm>
            <a:custGeom>
              <a:avLst/>
              <a:gdLst>
                <a:gd name="connsiteX0" fmla="*/ 58693 w 58743"/>
                <a:gd name="connsiteY0" fmla="*/ 32558 h 76023"/>
                <a:gd name="connsiteX1" fmla="*/ 33553 w 58743"/>
                <a:gd name="connsiteY1" fmla="*/ 76023 h 76023"/>
                <a:gd name="connsiteX2" fmla="*/ 18993 w 58743"/>
                <a:gd name="connsiteY2" fmla="*/ 50171 h 76023"/>
                <a:gd name="connsiteX3" fmla="*/ 0 w 58743"/>
                <a:gd name="connsiteY3" fmla="*/ 43637 h 76023"/>
                <a:gd name="connsiteX4" fmla="*/ 22368 w 58743"/>
                <a:gd name="connsiteY4" fmla="*/ 22444 h 76023"/>
                <a:gd name="connsiteX5" fmla="*/ 38037 w 58743"/>
                <a:gd name="connsiteY5" fmla="*/ 0 h 76023"/>
                <a:gd name="connsiteX6" fmla="*/ 58743 w 58743"/>
                <a:gd name="connsiteY6" fmla="*/ 32558 h 7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43" h="76023">
                  <a:moveTo>
                    <a:pt x="58693" y="32558"/>
                  </a:moveTo>
                  <a:cubicBezTo>
                    <a:pt x="39196" y="36421"/>
                    <a:pt x="40304" y="59376"/>
                    <a:pt x="33553" y="76023"/>
                  </a:cubicBezTo>
                  <a:cubicBezTo>
                    <a:pt x="25946" y="71421"/>
                    <a:pt x="21059" y="62785"/>
                    <a:pt x="18993" y="50171"/>
                  </a:cubicBezTo>
                  <a:cubicBezTo>
                    <a:pt x="13099" y="48126"/>
                    <a:pt x="6650" y="45910"/>
                    <a:pt x="0" y="43637"/>
                  </a:cubicBezTo>
                  <a:cubicBezTo>
                    <a:pt x="1159" y="26137"/>
                    <a:pt x="17129" y="31819"/>
                    <a:pt x="22368" y="22444"/>
                  </a:cubicBezTo>
                  <a:cubicBezTo>
                    <a:pt x="26953" y="14205"/>
                    <a:pt x="25442" y="171"/>
                    <a:pt x="38037" y="0"/>
                  </a:cubicBezTo>
                  <a:cubicBezTo>
                    <a:pt x="44637" y="10341"/>
                    <a:pt x="50783" y="20000"/>
                    <a:pt x="58743" y="32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0477CC1-F3F4-22C2-B081-1BAFB50965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3386" y="6253170"/>
              <a:ext cx="96931" cy="37254"/>
            </a:xfrm>
            <a:custGeom>
              <a:avLst/>
              <a:gdLst>
                <a:gd name="connsiteX0" fmla="*/ 96931 w 96931"/>
                <a:gd name="connsiteY0" fmla="*/ 7098 h 37254"/>
                <a:gd name="connsiteX1" fmla="*/ 56879 w 96931"/>
                <a:gd name="connsiteY1" fmla="*/ 21644 h 37254"/>
                <a:gd name="connsiteX2" fmla="*/ 15516 w 96931"/>
                <a:gd name="connsiteY2" fmla="*/ 36246 h 37254"/>
                <a:gd name="connsiteX3" fmla="*/ 0 w 96931"/>
                <a:gd name="connsiteY3" fmla="*/ 34882 h 37254"/>
                <a:gd name="connsiteX4" fmla="*/ 3728 w 96931"/>
                <a:gd name="connsiteY4" fmla="*/ 17325 h 37254"/>
                <a:gd name="connsiteX5" fmla="*/ 18439 w 96931"/>
                <a:gd name="connsiteY5" fmla="*/ 7212 h 37254"/>
                <a:gd name="connsiteX6" fmla="*/ 96881 w 96931"/>
                <a:gd name="connsiteY6" fmla="*/ 7098 h 3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31" h="37254">
                  <a:moveTo>
                    <a:pt x="96931" y="7098"/>
                  </a:moveTo>
                  <a:cubicBezTo>
                    <a:pt x="83127" y="20791"/>
                    <a:pt x="69273" y="18519"/>
                    <a:pt x="56879" y="21644"/>
                  </a:cubicBezTo>
                  <a:cubicBezTo>
                    <a:pt x="42722" y="25166"/>
                    <a:pt x="27961" y="25166"/>
                    <a:pt x="15516" y="36246"/>
                  </a:cubicBezTo>
                  <a:cubicBezTo>
                    <a:pt x="12545" y="38917"/>
                    <a:pt x="5290" y="35508"/>
                    <a:pt x="0" y="34882"/>
                  </a:cubicBezTo>
                  <a:cubicBezTo>
                    <a:pt x="1108" y="28917"/>
                    <a:pt x="755" y="21701"/>
                    <a:pt x="3728" y="17325"/>
                  </a:cubicBezTo>
                  <a:cubicBezTo>
                    <a:pt x="7002" y="12496"/>
                    <a:pt x="12997" y="9087"/>
                    <a:pt x="18439" y="7212"/>
                  </a:cubicBezTo>
                  <a:cubicBezTo>
                    <a:pt x="43326" y="-1481"/>
                    <a:pt x="68466" y="-3243"/>
                    <a:pt x="96881" y="70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7885A670-1677-A9E6-AE48-7ECA7E7771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26195" y="3749797"/>
              <a:ext cx="58374" cy="55591"/>
            </a:xfrm>
            <a:custGeom>
              <a:avLst/>
              <a:gdLst>
                <a:gd name="connsiteX0" fmla="*/ 9005 w 58374"/>
                <a:gd name="connsiteY0" fmla="*/ 0 h 55591"/>
                <a:gd name="connsiteX1" fmla="*/ 19685 w 58374"/>
                <a:gd name="connsiteY1" fmla="*/ 17216 h 55591"/>
                <a:gd name="connsiteX2" fmla="*/ 57218 w 58374"/>
                <a:gd name="connsiteY2" fmla="*/ 54603 h 55591"/>
                <a:gd name="connsiteX3" fmla="*/ 34699 w 58374"/>
                <a:gd name="connsiteY3" fmla="*/ 33523 h 55591"/>
                <a:gd name="connsiteX4" fmla="*/ 4420 w 58374"/>
                <a:gd name="connsiteY4" fmla="*/ 53921 h 55591"/>
                <a:gd name="connsiteX5" fmla="*/ 9005 w 58374"/>
                <a:gd name="connsiteY5" fmla="*/ 57 h 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74" h="55591">
                  <a:moveTo>
                    <a:pt x="9005" y="0"/>
                  </a:moveTo>
                  <a:cubicBezTo>
                    <a:pt x="12884" y="6193"/>
                    <a:pt x="16259" y="11648"/>
                    <a:pt x="19685" y="17216"/>
                  </a:cubicBezTo>
                  <a:cubicBezTo>
                    <a:pt x="47445" y="7216"/>
                    <a:pt x="62861" y="22330"/>
                    <a:pt x="57218" y="54603"/>
                  </a:cubicBezTo>
                  <a:cubicBezTo>
                    <a:pt x="40644" y="60000"/>
                    <a:pt x="43213" y="39545"/>
                    <a:pt x="34699" y="33523"/>
                  </a:cubicBezTo>
                  <a:cubicBezTo>
                    <a:pt x="23011" y="36761"/>
                    <a:pt x="22457" y="62273"/>
                    <a:pt x="4420" y="53921"/>
                  </a:cubicBezTo>
                  <a:cubicBezTo>
                    <a:pt x="-2431" y="30171"/>
                    <a:pt x="-1625" y="16761"/>
                    <a:pt x="9005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7E41597-2E30-6425-DB36-4DE588EE58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7523" y="2436499"/>
              <a:ext cx="51740" cy="72429"/>
            </a:xfrm>
            <a:custGeom>
              <a:avLst/>
              <a:gdLst>
                <a:gd name="connsiteX0" fmla="*/ 28969 w 51740"/>
                <a:gd name="connsiteY0" fmla="*/ 48858 h 72429"/>
                <a:gd name="connsiteX1" fmla="*/ 51741 w 51740"/>
                <a:gd name="connsiteY1" fmla="*/ 61812 h 72429"/>
                <a:gd name="connsiteX2" fmla="*/ 14761 w 51740"/>
                <a:gd name="connsiteY2" fmla="*/ 69824 h 72429"/>
                <a:gd name="connsiteX3" fmla="*/ 6600 w 51740"/>
                <a:gd name="connsiteY3" fmla="*/ 43517 h 72429"/>
                <a:gd name="connsiteX4" fmla="*/ 15366 w 51740"/>
                <a:gd name="connsiteY4" fmla="*/ 26130 h 72429"/>
                <a:gd name="connsiteX5" fmla="*/ 0 w 51740"/>
                <a:gd name="connsiteY5" fmla="*/ 17721 h 72429"/>
                <a:gd name="connsiteX6" fmla="*/ 9018 w 51740"/>
                <a:gd name="connsiteY6" fmla="*/ 2551 h 72429"/>
                <a:gd name="connsiteX7" fmla="*/ 33654 w 51740"/>
                <a:gd name="connsiteY7" fmla="*/ 19028 h 72429"/>
                <a:gd name="connsiteX8" fmla="*/ 29019 w 51740"/>
                <a:gd name="connsiteY8" fmla="*/ 48914 h 7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40" h="72429">
                  <a:moveTo>
                    <a:pt x="28969" y="48858"/>
                  </a:moveTo>
                  <a:cubicBezTo>
                    <a:pt x="36727" y="53290"/>
                    <a:pt x="43427" y="57096"/>
                    <a:pt x="51741" y="61812"/>
                  </a:cubicBezTo>
                  <a:cubicBezTo>
                    <a:pt x="38792" y="75449"/>
                    <a:pt x="26450" y="73290"/>
                    <a:pt x="14761" y="69824"/>
                  </a:cubicBezTo>
                  <a:cubicBezTo>
                    <a:pt x="5088" y="66926"/>
                    <a:pt x="1914" y="55221"/>
                    <a:pt x="6600" y="43517"/>
                  </a:cubicBezTo>
                  <a:cubicBezTo>
                    <a:pt x="9220" y="37039"/>
                    <a:pt x="12797" y="31130"/>
                    <a:pt x="15366" y="26130"/>
                  </a:cubicBezTo>
                  <a:cubicBezTo>
                    <a:pt x="9420" y="22892"/>
                    <a:pt x="4685" y="20278"/>
                    <a:pt x="0" y="17721"/>
                  </a:cubicBezTo>
                  <a:cubicBezTo>
                    <a:pt x="2922" y="12551"/>
                    <a:pt x="4836" y="5278"/>
                    <a:pt x="9018" y="2551"/>
                  </a:cubicBezTo>
                  <a:cubicBezTo>
                    <a:pt x="20051" y="-4722"/>
                    <a:pt x="33704" y="4426"/>
                    <a:pt x="33654" y="19028"/>
                  </a:cubicBezTo>
                  <a:cubicBezTo>
                    <a:pt x="33603" y="28517"/>
                    <a:pt x="30832" y="38062"/>
                    <a:pt x="29019" y="48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DF6F1DEE-E2CD-E139-ABAA-B2C2096324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5453" y="3378282"/>
              <a:ext cx="48906" cy="82431"/>
            </a:xfrm>
            <a:custGeom>
              <a:avLst/>
              <a:gdLst>
                <a:gd name="connsiteX0" fmla="*/ 43453 w 48906"/>
                <a:gd name="connsiteY0" fmla="*/ 5490 h 82431"/>
                <a:gd name="connsiteX1" fmla="*/ 18364 w 48906"/>
                <a:gd name="connsiteY1" fmla="*/ 28558 h 82431"/>
                <a:gd name="connsiteX2" fmla="*/ 36349 w 48906"/>
                <a:gd name="connsiteY2" fmla="*/ 44183 h 82431"/>
                <a:gd name="connsiteX3" fmla="*/ 47735 w 48906"/>
                <a:gd name="connsiteY3" fmla="*/ 70206 h 82431"/>
                <a:gd name="connsiteX4" fmla="*/ 20681 w 48906"/>
                <a:gd name="connsiteY4" fmla="*/ 82138 h 82431"/>
                <a:gd name="connsiteX5" fmla="*/ 31211 w 48906"/>
                <a:gd name="connsiteY5" fmla="*/ 60945 h 82431"/>
                <a:gd name="connsiteX6" fmla="*/ 13829 w 48906"/>
                <a:gd name="connsiteY6" fmla="*/ 50547 h 82431"/>
                <a:gd name="connsiteX7" fmla="*/ 13678 w 48906"/>
                <a:gd name="connsiteY7" fmla="*/ 5831 h 82431"/>
                <a:gd name="connsiteX8" fmla="*/ 43504 w 48906"/>
                <a:gd name="connsiteY8" fmla="*/ 5433 h 8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6" h="82431">
                  <a:moveTo>
                    <a:pt x="43453" y="5490"/>
                  </a:moveTo>
                  <a:cubicBezTo>
                    <a:pt x="34284" y="13956"/>
                    <a:pt x="27281" y="20376"/>
                    <a:pt x="18364" y="28558"/>
                  </a:cubicBezTo>
                  <a:cubicBezTo>
                    <a:pt x="25165" y="34524"/>
                    <a:pt x="30404" y="39979"/>
                    <a:pt x="36349" y="44183"/>
                  </a:cubicBezTo>
                  <a:cubicBezTo>
                    <a:pt x="45165" y="50376"/>
                    <a:pt x="51665" y="57422"/>
                    <a:pt x="47735" y="70206"/>
                  </a:cubicBezTo>
                  <a:cubicBezTo>
                    <a:pt x="44662" y="80206"/>
                    <a:pt x="37509" y="83502"/>
                    <a:pt x="20681" y="82138"/>
                  </a:cubicBezTo>
                  <a:cubicBezTo>
                    <a:pt x="24409" y="74695"/>
                    <a:pt x="27583" y="68274"/>
                    <a:pt x="31211" y="60945"/>
                  </a:cubicBezTo>
                  <a:cubicBezTo>
                    <a:pt x="25266" y="57422"/>
                    <a:pt x="19371" y="54411"/>
                    <a:pt x="13829" y="50547"/>
                  </a:cubicBezTo>
                  <a:cubicBezTo>
                    <a:pt x="-4559" y="37876"/>
                    <a:pt x="-4610" y="18785"/>
                    <a:pt x="13678" y="5831"/>
                  </a:cubicBezTo>
                  <a:cubicBezTo>
                    <a:pt x="21941" y="-22"/>
                    <a:pt x="30556" y="-3487"/>
                    <a:pt x="43504" y="54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A328F0E-7F07-3A33-F007-F5E6002246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3213" y="3690529"/>
              <a:ext cx="94015" cy="33551"/>
            </a:xfrm>
            <a:custGeom>
              <a:avLst/>
              <a:gdLst>
                <a:gd name="connsiteX0" fmla="*/ 94015 w 94015"/>
                <a:gd name="connsiteY0" fmla="*/ 7393 h 33551"/>
                <a:gd name="connsiteX1" fmla="*/ 86861 w 94015"/>
                <a:gd name="connsiteY1" fmla="*/ 15632 h 33551"/>
                <a:gd name="connsiteX2" fmla="*/ 11946 w 94015"/>
                <a:gd name="connsiteY2" fmla="*/ 33472 h 33551"/>
                <a:gd name="connsiteX3" fmla="*/ 157 w 94015"/>
                <a:gd name="connsiteY3" fmla="*/ 25802 h 33551"/>
                <a:gd name="connsiteX4" fmla="*/ 5648 w 94015"/>
                <a:gd name="connsiteY4" fmla="*/ 14495 h 33551"/>
                <a:gd name="connsiteX5" fmla="*/ 86911 w 94015"/>
                <a:gd name="connsiteY5" fmla="*/ 2620 h 33551"/>
                <a:gd name="connsiteX6" fmla="*/ 93965 w 94015"/>
                <a:gd name="connsiteY6" fmla="*/ 7393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015" h="33551">
                  <a:moveTo>
                    <a:pt x="94015" y="7393"/>
                  </a:moveTo>
                  <a:cubicBezTo>
                    <a:pt x="89733" y="12393"/>
                    <a:pt x="88524" y="15177"/>
                    <a:pt x="86861" y="15632"/>
                  </a:cubicBezTo>
                  <a:cubicBezTo>
                    <a:pt x="61973" y="21938"/>
                    <a:pt x="37035" y="28302"/>
                    <a:pt x="11946" y="33472"/>
                  </a:cubicBezTo>
                  <a:cubicBezTo>
                    <a:pt x="8369" y="34211"/>
                    <a:pt x="2978" y="29609"/>
                    <a:pt x="157" y="25802"/>
                  </a:cubicBezTo>
                  <a:cubicBezTo>
                    <a:pt x="-801" y="24495"/>
                    <a:pt x="2827" y="15632"/>
                    <a:pt x="5648" y="14495"/>
                  </a:cubicBezTo>
                  <a:cubicBezTo>
                    <a:pt x="31896" y="4154"/>
                    <a:pt x="58598" y="-4539"/>
                    <a:pt x="86911" y="2620"/>
                  </a:cubicBezTo>
                  <a:cubicBezTo>
                    <a:pt x="88876" y="3131"/>
                    <a:pt x="90589" y="5063"/>
                    <a:pt x="93965" y="73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F252396-C68E-2710-5456-6BB3A3D943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2443" y="3397932"/>
              <a:ext cx="45644" cy="76634"/>
            </a:xfrm>
            <a:custGeom>
              <a:avLst/>
              <a:gdLst>
                <a:gd name="connsiteX0" fmla="*/ 27910 w 45644"/>
                <a:gd name="connsiteY0" fmla="*/ 53114 h 76634"/>
                <a:gd name="connsiteX1" fmla="*/ 45644 w 45644"/>
                <a:gd name="connsiteY1" fmla="*/ 62432 h 76634"/>
                <a:gd name="connsiteX2" fmla="*/ 12695 w 45644"/>
                <a:gd name="connsiteY2" fmla="*/ 73625 h 76634"/>
                <a:gd name="connsiteX3" fmla="*/ 9219 w 45644"/>
                <a:gd name="connsiteY3" fmla="*/ 42602 h 76634"/>
                <a:gd name="connsiteX4" fmla="*/ 16978 w 45644"/>
                <a:gd name="connsiteY4" fmla="*/ 24477 h 76634"/>
                <a:gd name="connsiteX5" fmla="*/ 0 w 45644"/>
                <a:gd name="connsiteY5" fmla="*/ 19193 h 76634"/>
                <a:gd name="connsiteX6" fmla="*/ 23175 w 45644"/>
                <a:gd name="connsiteY6" fmla="*/ 1011 h 76634"/>
                <a:gd name="connsiteX7" fmla="*/ 33855 w 45644"/>
                <a:gd name="connsiteY7" fmla="*/ 26125 h 76634"/>
                <a:gd name="connsiteX8" fmla="*/ 27910 w 45644"/>
                <a:gd name="connsiteY8" fmla="*/ 53114 h 7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44" h="76634">
                  <a:moveTo>
                    <a:pt x="27910" y="53114"/>
                  </a:moveTo>
                  <a:cubicBezTo>
                    <a:pt x="34157" y="56409"/>
                    <a:pt x="39800" y="59364"/>
                    <a:pt x="45644" y="62432"/>
                  </a:cubicBezTo>
                  <a:cubicBezTo>
                    <a:pt x="37281" y="75500"/>
                    <a:pt x="22067" y="80330"/>
                    <a:pt x="12695" y="73625"/>
                  </a:cubicBezTo>
                  <a:cubicBezTo>
                    <a:pt x="5138" y="68227"/>
                    <a:pt x="3728" y="56409"/>
                    <a:pt x="9219" y="42602"/>
                  </a:cubicBezTo>
                  <a:cubicBezTo>
                    <a:pt x="11537" y="36807"/>
                    <a:pt x="14106" y="31125"/>
                    <a:pt x="16978" y="24477"/>
                  </a:cubicBezTo>
                  <a:cubicBezTo>
                    <a:pt x="10428" y="22431"/>
                    <a:pt x="5239" y="20841"/>
                    <a:pt x="0" y="19193"/>
                  </a:cubicBezTo>
                  <a:cubicBezTo>
                    <a:pt x="5441" y="2375"/>
                    <a:pt x="11839" y="-2341"/>
                    <a:pt x="23175" y="1011"/>
                  </a:cubicBezTo>
                  <a:cubicBezTo>
                    <a:pt x="33099" y="3965"/>
                    <a:pt x="36425" y="11352"/>
                    <a:pt x="33855" y="26125"/>
                  </a:cubicBezTo>
                  <a:cubicBezTo>
                    <a:pt x="32344" y="34818"/>
                    <a:pt x="30077" y="43398"/>
                    <a:pt x="27910" y="53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F6FF9376-3D5B-16A2-EF0F-D80ACD9C7B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56977" y="5899641"/>
              <a:ext cx="63982" cy="69371"/>
            </a:xfrm>
            <a:custGeom>
              <a:avLst/>
              <a:gdLst>
                <a:gd name="connsiteX0" fmla="*/ 26701 w 63982"/>
                <a:gd name="connsiteY0" fmla="*/ 16534 h 69371"/>
                <a:gd name="connsiteX1" fmla="*/ 0 w 63982"/>
                <a:gd name="connsiteY1" fmla="*/ 14829 h 69371"/>
                <a:gd name="connsiteX2" fmla="*/ 2620 w 63982"/>
                <a:gd name="connsiteY2" fmla="*/ 5398 h 69371"/>
                <a:gd name="connsiteX3" fmla="*/ 27457 w 63982"/>
                <a:gd name="connsiteY3" fmla="*/ 171 h 69371"/>
                <a:gd name="connsiteX4" fmla="*/ 41815 w 63982"/>
                <a:gd name="connsiteY4" fmla="*/ 45057 h 69371"/>
                <a:gd name="connsiteX5" fmla="*/ 63983 w 63982"/>
                <a:gd name="connsiteY5" fmla="*/ 57785 h 69371"/>
                <a:gd name="connsiteX6" fmla="*/ 32192 w 63982"/>
                <a:gd name="connsiteY6" fmla="*/ 65569 h 69371"/>
                <a:gd name="connsiteX7" fmla="*/ 26751 w 63982"/>
                <a:gd name="connsiteY7" fmla="*/ 16477 h 6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82" h="69371">
                  <a:moveTo>
                    <a:pt x="26701" y="16534"/>
                  </a:moveTo>
                  <a:cubicBezTo>
                    <a:pt x="16927" y="15909"/>
                    <a:pt x="9168" y="15398"/>
                    <a:pt x="0" y="14829"/>
                  </a:cubicBezTo>
                  <a:cubicBezTo>
                    <a:pt x="1058" y="10739"/>
                    <a:pt x="1260" y="5796"/>
                    <a:pt x="2620" y="5398"/>
                  </a:cubicBezTo>
                  <a:cubicBezTo>
                    <a:pt x="10781" y="2955"/>
                    <a:pt x="19396" y="-852"/>
                    <a:pt x="27457" y="171"/>
                  </a:cubicBezTo>
                  <a:cubicBezTo>
                    <a:pt x="42924" y="2216"/>
                    <a:pt x="46501" y="14546"/>
                    <a:pt x="41815" y="45057"/>
                  </a:cubicBezTo>
                  <a:cubicBezTo>
                    <a:pt x="48869" y="49148"/>
                    <a:pt x="56325" y="53410"/>
                    <a:pt x="63983" y="57785"/>
                  </a:cubicBezTo>
                  <a:cubicBezTo>
                    <a:pt x="54410" y="71023"/>
                    <a:pt x="47710" y="71876"/>
                    <a:pt x="32192" y="65569"/>
                  </a:cubicBezTo>
                  <a:cubicBezTo>
                    <a:pt x="4181" y="54205"/>
                    <a:pt x="28868" y="34603"/>
                    <a:pt x="26751" y="16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C6A5A13-96F9-249A-562C-31BEEBDA0B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9993" y="6517422"/>
              <a:ext cx="49758" cy="70632"/>
            </a:xfrm>
            <a:custGeom>
              <a:avLst/>
              <a:gdLst>
                <a:gd name="connsiteX0" fmla="*/ 26125 w 49758"/>
                <a:gd name="connsiteY0" fmla="*/ 17450 h 70632"/>
                <a:gd name="connsiteX1" fmla="*/ 49048 w 49758"/>
                <a:gd name="connsiteY1" fmla="*/ 518 h 70632"/>
                <a:gd name="connsiteX2" fmla="*/ 48695 w 49758"/>
                <a:gd name="connsiteY2" fmla="*/ 15689 h 70632"/>
                <a:gd name="connsiteX3" fmla="*/ 49602 w 49758"/>
                <a:gd name="connsiteY3" fmla="*/ 55064 h 70632"/>
                <a:gd name="connsiteX4" fmla="*/ 10759 w 49758"/>
                <a:gd name="connsiteY4" fmla="*/ 70632 h 70632"/>
                <a:gd name="connsiteX5" fmla="*/ 15192 w 49758"/>
                <a:gd name="connsiteY5" fmla="*/ 37109 h 70632"/>
                <a:gd name="connsiteX6" fmla="*/ 1741 w 49758"/>
                <a:gd name="connsiteY6" fmla="*/ 24041 h 70632"/>
                <a:gd name="connsiteX7" fmla="*/ 884 w 49758"/>
                <a:gd name="connsiteY7" fmla="*/ 11144 h 70632"/>
                <a:gd name="connsiteX8" fmla="*/ 10356 w 49758"/>
                <a:gd name="connsiteY8" fmla="*/ 8473 h 70632"/>
                <a:gd name="connsiteX9" fmla="*/ 26024 w 49758"/>
                <a:gd name="connsiteY9" fmla="*/ 17450 h 7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758" h="70632">
                  <a:moveTo>
                    <a:pt x="26125" y="17450"/>
                  </a:moveTo>
                  <a:cubicBezTo>
                    <a:pt x="34488" y="10916"/>
                    <a:pt x="35697" y="-2834"/>
                    <a:pt x="49048" y="518"/>
                  </a:cubicBezTo>
                  <a:cubicBezTo>
                    <a:pt x="49048" y="5519"/>
                    <a:pt x="50862" y="12109"/>
                    <a:pt x="48695" y="15689"/>
                  </a:cubicBezTo>
                  <a:cubicBezTo>
                    <a:pt x="41491" y="27734"/>
                    <a:pt x="42398" y="39553"/>
                    <a:pt x="49602" y="55064"/>
                  </a:cubicBezTo>
                  <a:cubicBezTo>
                    <a:pt x="33985" y="50462"/>
                    <a:pt x="24362" y="58473"/>
                    <a:pt x="10759" y="70632"/>
                  </a:cubicBezTo>
                  <a:cubicBezTo>
                    <a:pt x="12623" y="56655"/>
                    <a:pt x="13681" y="48530"/>
                    <a:pt x="15192" y="37109"/>
                  </a:cubicBezTo>
                  <a:cubicBezTo>
                    <a:pt x="11515" y="33700"/>
                    <a:pt x="5721" y="29666"/>
                    <a:pt x="1741" y="24041"/>
                  </a:cubicBezTo>
                  <a:cubicBezTo>
                    <a:pt x="-325" y="21144"/>
                    <a:pt x="-476" y="14837"/>
                    <a:pt x="884" y="11144"/>
                  </a:cubicBezTo>
                  <a:cubicBezTo>
                    <a:pt x="1640" y="9041"/>
                    <a:pt x="7535" y="7507"/>
                    <a:pt x="10356" y="8473"/>
                  </a:cubicBezTo>
                  <a:cubicBezTo>
                    <a:pt x="15747" y="10348"/>
                    <a:pt x="20583" y="14212"/>
                    <a:pt x="26024" y="17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7C5DC9E-3B2D-F0F8-F562-F2307A212E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55543" y="1803049"/>
              <a:ext cx="51387" cy="72753"/>
            </a:xfrm>
            <a:custGeom>
              <a:avLst/>
              <a:gdLst>
                <a:gd name="connsiteX0" fmla="*/ 0 w 51387"/>
                <a:gd name="connsiteY0" fmla="*/ 10997 h 72753"/>
                <a:gd name="connsiteX1" fmla="*/ 25844 w 51387"/>
                <a:gd name="connsiteY1" fmla="*/ 4065 h 72753"/>
                <a:gd name="connsiteX2" fmla="*/ 30178 w 51387"/>
                <a:gd name="connsiteY2" fmla="*/ 48100 h 72753"/>
                <a:gd name="connsiteX3" fmla="*/ 51388 w 51387"/>
                <a:gd name="connsiteY3" fmla="*/ 52475 h 72753"/>
                <a:gd name="connsiteX4" fmla="*/ 11839 w 51387"/>
                <a:gd name="connsiteY4" fmla="*/ 68498 h 72753"/>
                <a:gd name="connsiteX5" fmla="*/ 8665 w 51387"/>
                <a:gd name="connsiteY5" fmla="*/ 48497 h 72753"/>
                <a:gd name="connsiteX6" fmla="*/ 16725 w 51387"/>
                <a:gd name="connsiteY6" fmla="*/ 21906 h 72753"/>
                <a:gd name="connsiteX7" fmla="*/ 0 w 51387"/>
                <a:gd name="connsiteY7" fmla="*/ 10997 h 7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87" h="72753">
                  <a:moveTo>
                    <a:pt x="0" y="10997"/>
                  </a:moveTo>
                  <a:cubicBezTo>
                    <a:pt x="8312" y="-1617"/>
                    <a:pt x="17230" y="-2583"/>
                    <a:pt x="25844" y="4065"/>
                  </a:cubicBezTo>
                  <a:cubicBezTo>
                    <a:pt x="40656" y="15486"/>
                    <a:pt x="34560" y="31509"/>
                    <a:pt x="30178" y="48100"/>
                  </a:cubicBezTo>
                  <a:cubicBezTo>
                    <a:pt x="37936" y="49690"/>
                    <a:pt x="44636" y="51054"/>
                    <a:pt x="51388" y="52475"/>
                  </a:cubicBezTo>
                  <a:cubicBezTo>
                    <a:pt x="46047" y="68384"/>
                    <a:pt x="20857" y="79123"/>
                    <a:pt x="11839" y="68498"/>
                  </a:cubicBezTo>
                  <a:cubicBezTo>
                    <a:pt x="8312" y="64350"/>
                    <a:pt x="7809" y="55031"/>
                    <a:pt x="8665" y="48497"/>
                  </a:cubicBezTo>
                  <a:cubicBezTo>
                    <a:pt x="9824" y="39861"/>
                    <a:pt x="13653" y="31622"/>
                    <a:pt x="16725" y="21906"/>
                  </a:cubicBezTo>
                  <a:cubicBezTo>
                    <a:pt x="11386" y="18440"/>
                    <a:pt x="6700" y="15372"/>
                    <a:pt x="0" y="10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8B4C7F3-F81D-C5E3-FCBA-54EAF86440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84498" y="2850013"/>
              <a:ext cx="55736" cy="46823"/>
            </a:xfrm>
            <a:custGeom>
              <a:avLst/>
              <a:gdLst>
                <a:gd name="connsiteX0" fmla="*/ 23233 w 55736"/>
                <a:gd name="connsiteY0" fmla="*/ 46824 h 46823"/>
                <a:gd name="connsiteX1" fmla="*/ 2980 w 55736"/>
                <a:gd name="connsiteY1" fmla="*/ 35574 h 46823"/>
                <a:gd name="connsiteX2" fmla="*/ 1116 w 55736"/>
                <a:gd name="connsiteY2" fmla="*/ 18017 h 46823"/>
                <a:gd name="connsiteX3" fmla="*/ 45601 w 55736"/>
                <a:gd name="connsiteY3" fmla="*/ 3244 h 46823"/>
                <a:gd name="connsiteX4" fmla="*/ 49934 w 55736"/>
                <a:gd name="connsiteY4" fmla="*/ 30915 h 46823"/>
                <a:gd name="connsiteX5" fmla="*/ 23233 w 55736"/>
                <a:gd name="connsiteY5" fmla="*/ 46824 h 4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36" h="46823">
                  <a:moveTo>
                    <a:pt x="23233" y="46824"/>
                  </a:moveTo>
                  <a:cubicBezTo>
                    <a:pt x="15272" y="42676"/>
                    <a:pt x="7665" y="40801"/>
                    <a:pt x="2980" y="35574"/>
                  </a:cubicBezTo>
                  <a:cubicBezTo>
                    <a:pt x="-44" y="32165"/>
                    <a:pt x="-950" y="22619"/>
                    <a:pt x="1116" y="18017"/>
                  </a:cubicBezTo>
                  <a:cubicBezTo>
                    <a:pt x="8219" y="2335"/>
                    <a:pt x="31394" y="-4597"/>
                    <a:pt x="45601" y="3244"/>
                  </a:cubicBezTo>
                  <a:cubicBezTo>
                    <a:pt x="56735" y="9380"/>
                    <a:pt x="59456" y="22108"/>
                    <a:pt x="49934" y="30915"/>
                  </a:cubicBezTo>
                  <a:cubicBezTo>
                    <a:pt x="42427" y="37847"/>
                    <a:pt x="32502" y="41483"/>
                    <a:pt x="23233" y="468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1ACBCC8-2D1E-2AFA-EF0B-58F4C7C99D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3871" y="2626268"/>
              <a:ext cx="44182" cy="79353"/>
            </a:xfrm>
            <a:custGeom>
              <a:avLst/>
              <a:gdLst>
                <a:gd name="connsiteX0" fmla="*/ 0 w 44182"/>
                <a:gd name="connsiteY0" fmla="*/ 14942 h 79353"/>
                <a:gd name="connsiteX1" fmla="*/ 28061 w 44182"/>
                <a:gd name="connsiteY1" fmla="*/ 3124 h 79353"/>
                <a:gd name="connsiteX2" fmla="*/ 34258 w 44182"/>
                <a:gd name="connsiteY2" fmla="*/ 57556 h 79353"/>
                <a:gd name="connsiteX3" fmla="*/ 44183 w 44182"/>
                <a:gd name="connsiteY3" fmla="*/ 73181 h 79353"/>
                <a:gd name="connsiteX4" fmla="*/ 15466 w 44182"/>
                <a:gd name="connsiteY4" fmla="*/ 73067 h 79353"/>
                <a:gd name="connsiteX5" fmla="*/ 16424 w 44182"/>
                <a:gd name="connsiteY5" fmla="*/ 44204 h 79353"/>
                <a:gd name="connsiteX6" fmla="*/ 23426 w 44182"/>
                <a:gd name="connsiteY6" fmla="*/ 21419 h 79353"/>
                <a:gd name="connsiteX7" fmla="*/ 50 w 44182"/>
                <a:gd name="connsiteY7" fmla="*/ 14999 h 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2" h="79353">
                  <a:moveTo>
                    <a:pt x="0" y="14942"/>
                  </a:moveTo>
                  <a:cubicBezTo>
                    <a:pt x="9975" y="-513"/>
                    <a:pt x="17280" y="-3070"/>
                    <a:pt x="28061" y="3124"/>
                  </a:cubicBezTo>
                  <a:cubicBezTo>
                    <a:pt x="42420" y="11362"/>
                    <a:pt x="44083" y="25510"/>
                    <a:pt x="34258" y="57556"/>
                  </a:cubicBezTo>
                  <a:cubicBezTo>
                    <a:pt x="37231" y="62215"/>
                    <a:pt x="40355" y="67158"/>
                    <a:pt x="44183" y="73181"/>
                  </a:cubicBezTo>
                  <a:cubicBezTo>
                    <a:pt x="33453" y="80795"/>
                    <a:pt x="23678" y="82045"/>
                    <a:pt x="15466" y="73067"/>
                  </a:cubicBezTo>
                  <a:cubicBezTo>
                    <a:pt x="7204" y="64033"/>
                    <a:pt x="11285" y="54090"/>
                    <a:pt x="16424" y="44204"/>
                  </a:cubicBezTo>
                  <a:cubicBezTo>
                    <a:pt x="19749" y="37783"/>
                    <a:pt x="20907" y="29942"/>
                    <a:pt x="23426" y="21419"/>
                  </a:cubicBezTo>
                  <a:cubicBezTo>
                    <a:pt x="14610" y="18976"/>
                    <a:pt x="8665" y="17385"/>
                    <a:pt x="50" y="14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CAD32797-FCCF-9E4F-BB55-AD76EB57E9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86843" y="2824505"/>
              <a:ext cx="58162" cy="64832"/>
            </a:xfrm>
            <a:custGeom>
              <a:avLst/>
              <a:gdLst>
                <a:gd name="connsiteX0" fmla="*/ 33779 w 58162"/>
                <a:gd name="connsiteY0" fmla="*/ 21650 h 64832"/>
                <a:gd name="connsiteX1" fmla="*/ 58163 w 58162"/>
                <a:gd name="connsiteY1" fmla="*/ 12275 h 64832"/>
                <a:gd name="connsiteX2" fmla="*/ 54082 w 58162"/>
                <a:gd name="connsiteY2" fmla="*/ 56537 h 64832"/>
                <a:gd name="connsiteX3" fmla="*/ 20075 w 58162"/>
                <a:gd name="connsiteY3" fmla="*/ 64832 h 64832"/>
                <a:gd name="connsiteX4" fmla="*/ 13576 w 58162"/>
                <a:gd name="connsiteY4" fmla="*/ 32161 h 64832"/>
                <a:gd name="connsiteX5" fmla="*/ 477 w 58162"/>
                <a:gd name="connsiteY5" fmla="*/ 2218 h 64832"/>
                <a:gd name="connsiteX6" fmla="*/ 33829 w 58162"/>
                <a:gd name="connsiteY6" fmla="*/ 21707 h 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2" h="64832">
                  <a:moveTo>
                    <a:pt x="33779" y="21650"/>
                  </a:moveTo>
                  <a:cubicBezTo>
                    <a:pt x="41185" y="17559"/>
                    <a:pt x="45568" y="3355"/>
                    <a:pt x="58163" y="12275"/>
                  </a:cubicBezTo>
                  <a:cubicBezTo>
                    <a:pt x="57961" y="27616"/>
                    <a:pt x="35894" y="38809"/>
                    <a:pt x="54082" y="56537"/>
                  </a:cubicBezTo>
                  <a:cubicBezTo>
                    <a:pt x="40530" y="59832"/>
                    <a:pt x="30454" y="62275"/>
                    <a:pt x="20075" y="64832"/>
                  </a:cubicBezTo>
                  <a:cubicBezTo>
                    <a:pt x="14584" y="53980"/>
                    <a:pt x="24508" y="41309"/>
                    <a:pt x="13576" y="32161"/>
                  </a:cubicBezTo>
                  <a:cubicBezTo>
                    <a:pt x="5868" y="25741"/>
                    <a:pt x="-2042" y="16707"/>
                    <a:pt x="477" y="2218"/>
                  </a:cubicBezTo>
                  <a:cubicBezTo>
                    <a:pt x="18413" y="-7157"/>
                    <a:pt x="20932" y="15854"/>
                    <a:pt x="33829" y="217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653FDF-68BB-5402-B0FA-27AF688811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2059" y="2577644"/>
              <a:ext cx="39844" cy="61558"/>
            </a:xfrm>
            <a:custGeom>
              <a:avLst/>
              <a:gdLst>
                <a:gd name="connsiteX0" fmla="*/ 12 w 39844"/>
                <a:gd name="connsiteY0" fmla="*/ 31123 h 61558"/>
                <a:gd name="connsiteX1" fmla="*/ 767 w 39844"/>
                <a:gd name="connsiteY1" fmla="*/ 24589 h 61558"/>
                <a:gd name="connsiteX2" fmla="*/ 17695 w 39844"/>
                <a:gd name="connsiteY2" fmla="*/ 43 h 61558"/>
                <a:gd name="connsiteX3" fmla="*/ 39056 w 39844"/>
                <a:gd name="connsiteY3" fmla="*/ 23452 h 61558"/>
                <a:gd name="connsiteX4" fmla="*/ 39560 w 39844"/>
                <a:gd name="connsiteY4" fmla="*/ 35555 h 61558"/>
                <a:gd name="connsiteX5" fmla="*/ 14672 w 39844"/>
                <a:gd name="connsiteY5" fmla="*/ 61350 h 61558"/>
                <a:gd name="connsiteX6" fmla="*/ 12 w 39844"/>
                <a:gd name="connsiteY6" fmla="*/ 31123 h 6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4" h="61558">
                  <a:moveTo>
                    <a:pt x="12" y="31123"/>
                  </a:moveTo>
                  <a:cubicBezTo>
                    <a:pt x="213" y="29475"/>
                    <a:pt x="465" y="27032"/>
                    <a:pt x="767" y="24589"/>
                  </a:cubicBezTo>
                  <a:cubicBezTo>
                    <a:pt x="3085" y="7600"/>
                    <a:pt x="7820" y="725"/>
                    <a:pt x="17695" y="43"/>
                  </a:cubicBezTo>
                  <a:cubicBezTo>
                    <a:pt x="27972" y="-696"/>
                    <a:pt x="36184" y="8111"/>
                    <a:pt x="39056" y="23452"/>
                  </a:cubicBezTo>
                  <a:cubicBezTo>
                    <a:pt x="39812" y="27373"/>
                    <a:pt x="40114" y="31634"/>
                    <a:pt x="39560" y="35555"/>
                  </a:cubicBezTo>
                  <a:cubicBezTo>
                    <a:pt x="37393" y="50839"/>
                    <a:pt x="25151" y="63339"/>
                    <a:pt x="14672" y="61350"/>
                  </a:cubicBezTo>
                  <a:cubicBezTo>
                    <a:pt x="5352" y="59646"/>
                    <a:pt x="-291" y="48396"/>
                    <a:pt x="12" y="3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CCC68C7B-90AE-DB1B-8484-781B2323AD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30233" y="3013199"/>
              <a:ext cx="52437" cy="67741"/>
            </a:xfrm>
            <a:custGeom>
              <a:avLst/>
              <a:gdLst>
                <a:gd name="connsiteX0" fmla="*/ 26960 w 52437"/>
                <a:gd name="connsiteY0" fmla="*/ 35173 h 67741"/>
                <a:gd name="connsiteX1" fmla="*/ 3180 w 52437"/>
                <a:gd name="connsiteY1" fmla="*/ 60173 h 67741"/>
                <a:gd name="connsiteX2" fmla="*/ 5599 w 52437"/>
                <a:gd name="connsiteY2" fmla="*/ 35003 h 67741"/>
                <a:gd name="connsiteX3" fmla="*/ 25247 w 52437"/>
                <a:gd name="connsiteY3" fmla="*/ 2901 h 67741"/>
                <a:gd name="connsiteX4" fmla="*/ 39656 w 52437"/>
                <a:gd name="connsiteY4" fmla="*/ 7446 h 67741"/>
                <a:gd name="connsiteX5" fmla="*/ 52402 w 52437"/>
                <a:gd name="connsiteY5" fmla="*/ 59492 h 67741"/>
                <a:gd name="connsiteX6" fmla="*/ 46306 w 52437"/>
                <a:gd name="connsiteY6" fmla="*/ 67617 h 67741"/>
                <a:gd name="connsiteX7" fmla="*/ 37137 w 52437"/>
                <a:gd name="connsiteY7" fmla="*/ 63469 h 67741"/>
                <a:gd name="connsiteX8" fmla="*/ 26960 w 52437"/>
                <a:gd name="connsiteY8" fmla="*/ 35230 h 6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7" h="67741">
                  <a:moveTo>
                    <a:pt x="26960" y="35173"/>
                  </a:moveTo>
                  <a:cubicBezTo>
                    <a:pt x="16279" y="42560"/>
                    <a:pt x="18899" y="61935"/>
                    <a:pt x="3180" y="60173"/>
                  </a:cubicBezTo>
                  <a:cubicBezTo>
                    <a:pt x="-3621" y="50514"/>
                    <a:pt x="2072" y="42219"/>
                    <a:pt x="5599" y="35003"/>
                  </a:cubicBezTo>
                  <a:cubicBezTo>
                    <a:pt x="11140" y="23639"/>
                    <a:pt x="17539" y="12503"/>
                    <a:pt x="25247" y="2901"/>
                  </a:cubicBezTo>
                  <a:cubicBezTo>
                    <a:pt x="30083" y="-3122"/>
                    <a:pt x="37691" y="1139"/>
                    <a:pt x="39656" y="7446"/>
                  </a:cubicBezTo>
                  <a:cubicBezTo>
                    <a:pt x="44895" y="24435"/>
                    <a:pt x="48775" y="41935"/>
                    <a:pt x="52402" y="59492"/>
                  </a:cubicBezTo>
                  <a:cubicBezTo>
                    <a:pt x="52855" y="61708"/>
                    <a:pt x="48825" y="66992"/>
                    <a:pt x="46306" y="67617"/>
                  </a:cubicBezTo>
                  <a:cubicBezTo>
                    <a:pt x="43535" y="68299"/>
                    <a:pt x="38396" y="66083"/>
                    <a:pt x="37137" y="63469"/>
                  </a:cubicBezTo>
                  <a:cubicBezTo>
                    <a:pt x="33207" y="55003"/>
                    <a:pt x="30637" y="45742"/>
                    <a:pt x="26960" y="35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19DA706A-E1D5-927D-2689-F7E161A17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08175" y="6049178"/>
              <a:ext cx="63025" cy="61089"/>
            </a:xfrm>
            <a:custGeom>
              <a:avLst/>
              <a:gdLst>
                <a:gd name="connsiteX0" fmla="*/ 0 w 63025"/>
                <a:gd name="connsiteY0" fmla="*/ 14612 h 61089"/>
                <a:gd name="connsiteX1" fmla="*/ 32999 w 63025"/>
                <a:gd name="connsiteY1" fmla="*/ 14725 h 61089"/>
                <a:gd name="connsiteX2" fmla="*/ 63026 w 63025"/>
                <a:gd name="connsiteY2" fmla="*/ 6089 h 61089"/>
                <a:gd name="connsiteX3" fmla="*/ 50128 w 63025"/>
                <a:gd name="connsiteY3" fmla="*/ 46942 h 61089"/>
                <a:gd name="connsiteX4" fmla="*/ 12545 w 63025"/>
                <a:gd name="connsiteY4" fmla="*/ 61090 h 61089"/>
                <a:gd name="connsiteX5" fmla="*/ 19396 w 63025"/>
                <a:gd name="connsiteY5" fmla="*/ 33078 h 61089"/>
                <a:gd name="connsiteX6" fmla="*/ 50 w 63025"/>
                <a:gd name="connsiteY6" fmla="*/ 14612 h 6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25" h="61089">
                  <a:moveTo>
                    <a:pt x="0" y="14612"/>
                  </a:moveTo>
                  <a:cubicBezTo>
                    <a:pt x="11486" y="-2945"/>
                    <a:pt x="20857" y="13930"/>
                    <a:pt x="32999" y="14725"/>
                  </a:cubicBezTo>
                  <a:cubicBezTo>
                    <a:pt x="40959" y="10975"/>
                    <a:pt x="48062" y="-10218"/>
                    <a:pt x="63026" y="6089"/>
                  </a:cubicBezTo>
                  <a:cubicBezTo>
                    <a:pt x="50581" y="31260"/>
                    <a:pt x="48869" y="36885"/>
                    <a:pt x="50128" y="46942"/>
                  </a:cubicBezTo>
                  <a:cubicBezTo>
                    <a:pt x="38641" y="51260"/>
                    <a:pt x="27205" y="55578"/>
                    <a:pt x="12545" y="61090"/>
                  </a:cubicBezTo>
                  <a:cubicBezTo>
                    <a:pt x="15064" y="50691"/>
                    <a:pt x="17079" y="42567"/>
                    <a:pt x="19396" y="33078"/>
                  </a:cubicBezTo>
                  <a:cubicBezTo>
                    <a:pt x="13502" y="27453"/>
                    <a:pt x="7154" y="21373"/>
                    <a:pt x="50" y="146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C384AF80-0CC1-9FA5-6E4C-3FA4A1B60B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49560" y="1502420"/>
              <a:ext cx="21036" cy="98271"/>
            </a:xfrm>
            <a:custGeom>
              <a:avLst/>
              <a:gdLst>
                <a:gd name="connsiteX0" fmla="*/ 12673 w 21036"/>
                <a:gd name="connsiteY0" fmla="*/ 98272 h 98271"/>
                <a:gd name="connsiteX1" fmla="*/ 5973 w 21036"/>
                <a:gd name="connsiteY1" fmla="*/ 87817 h 98271"/>
                <a:gd name="connsiteX2" fmla="*/ 27 w 21036"/>
                <a:gd name="connsiteY2" fmla="*/ 16680 h 98271"/>
                <a:gd name="connsiteX3" fmla="*/ 3101 w 21036"/>
                <a:gd name="connsiteY3" fmla="*/ 5033 h 98271"/>
                <a:gd name="connsiteX4" fmla="*/ 18618 w 21036"/>
                <a:gd name="connsiteY4" fmla="*/ 6169 h 98271"/>
                <a:gd name="connsiteX5" fmla="*/ 21036 w 21036"/>
                <a:gd name="connsiteY5" fmla="*/ 89579 h 98271"/>
                <a:gd name="connsiteX6" fmla="*/ 12673 w 21036"/>
                <a:gd name="connsiteY6" fmla="*/ 98272 h 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6" h="98271">
                  <a:moveTo>
                    <a:pt x="12673" y="98272"/>
                  </a:moveTo>
                  <a:cubicBezTo>
                    <a:pt x="9852" y="94067"/>
                    <a:pt x="6325" y="91170"/>
                    <a:pt x="5973" y="87817"/>
                  </a:cubicBezTo>
                  <a:cubicBezTo>
                    <a:pt x="3554" y="64181"/>
                    <a:pt x="1640" y="40431"/>
                    <a:pt x="27" y="16680"/>
                  </a:cubicBezTo>
                  <a:cubicBezTo>
                    <a:pt x="-224" y="12874"/>
                    <a:pt x="1287" y="8442"/>
                    <a:pt x="3101" y="5033"/>
                  </a:cubicBezTo>
                  <a:cubicBezTo>
                    <a:pt x="6980" y="-2127"/>
                    <a:pt x="18064" y="-1558"/>
                    <a:pt x="18618" y="6169"/>
                  </a:cubicBezTo>
                  <a:cubicBezTo>
                    <a:pt x="20533" y="33896"/>
                    <a:pt x="20835" y="61794"/>
                    <a:pt x="21036" y="89579"/>
                  </a:cubicBezTo>
                  <a:cubicBezTo>
                    <a:pt x="21036" y="92135"/>
                    <a:pt x="16250" y="94692"/>
                    <a:pt x="12673" y="98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BBDFAD7-2EEC-7C00-BE97-3E825B14F2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62969" y="2515868"/>
              <a:ext cx="50883" cy="87784"/>
            </a:xfrm>
            <a:custGeom>
              <a:avLst/>
              <a:gdLst>
                <a:gd name="connsiteX0" fmla="*/ 50884 w 50883"/>
                <a:gd name="connsiteY0" fmla="*/ 32557 h 87784"/>
                <a:gd name="connsiteX1" fmla="*/ 24787 w 50883"/>
                <a:gd name="connsiteY1" fmla="*/ 87785 h 87784"/>
                <a:gd name="connsiteX2" fmla="*/ 13804 w 50883"/>
                <a:gd name="connsiteY2" fmla="*/ 53012 h 87784"/>
                <a:gd name="connsiteX3" fmla="*/ 1260 w 50883"/>
                <a:gd name="connsiteY3" fmla="*/ 44546 h 87784"/>
                <a:gd name="connsiteX4" fmla="*/ 0 w 50883"/>
                <a:gd name="connsiteY4" fmla="*/ 40284 h 87784"/>
                <a:gd name="connsiteX5" fmla="*/ 26802 w 50883"/>
                <a:gd name="connsiteY5" fmla="*/ 0 h 87784"/>
                <a:gd name="connsiteX6" fmla="*/ 50884 w 50883"/>
                <a:gd name="connsiteY6" fmla="*/ 32614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83" h="87784">
                  <a:moveTo>
                    <a:pt x="50884" y="32557"/>
                  </a:moveTo>
                  <a:cubicBezTo>
                    <a:pt x="26349" y="39546"/>
                    <a:pt x="38692" y="71478"/>
                    <a:pt x="24787" y="87785"/>
                  </a:cubicBezTo>
                  <a:cubicBezTo>
                    <a:pt x="19094" y="80626"/>
                    <a:pt x="15466" y="69035"/>
                    <a:pt x="13804" y="53012"/>
                  </a:cubicBezTo>
                  <a:cubicBezTo>
                    <a:pt x="9622" y="50228"/>
                    <a:pt x="5390" y="47444"/>
                    <a:pt x="1260" y="44546"/>
                  </a:cubicBezTo>
                  <a:cubicBezTo>
                    <a:pt x="806" y="44205"/>
                    <a:pt x="806" y="43125"/>
                    <a:pt x="0" y="40284"/>
                  </a:cubicBezTo>
                  <a:cubicBezTo>
                    <a:pt x="13149" y="32386"/>
                    <a:pt x="19749" y="16875"/>
                    <a:pt x="26802" y="0"/>
                  </a:cubicBezTo>
                  <a:cubicBezTo>
                    <a:pt x="36021" y="12500"/>
                    <a:pt x="43024" y="21989"/>
                    <a:pt x="50884" y="32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67F71D1-66F2-59E2-2AC7-6CEE871B38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3997" y="4037526"/>
              <a:ext cx="59442" cy="58624"/>
            </a:xfrm>
            <a:custGeom>
              <a:avLst/>
              <a:gdLst>
                <a:gd name="connsiteX0" fmla="*/ 37931 w 59442"/>
                <a:gd name="connsiteY0" fmla="*/ 29546 h 58624"/>
                <a:gd name="connsiteX1" fmla="*/ 21305 w 59442"/>
                <a:gd name="connsiteY1" fmla="*/ 52160 h 58624"/>
                <a:gd name="connsiteX2" fmla="*/ 6493 w 59442"/>
                <a:gd name="connsiteY2" fmla="*/ 58580 h 58624"/>
                <a:gd name="connsiteX3" fmla="*/ 196 w 59442"/>
                <a:gd name="connsiteY3" fmla="*/ 45057 h 58624"/>
                <a:gd name="connsiteX4" fmla="*/ 10372 w 59442"/>
                <a:gd name="connsiteY4" fmla="*/ 0 h 58624"/>
                <a:gd name="connsiteX5" fmla="*/ 18484 w 59442"/>
                <a:gd name="connsiteY5" fmla="*/ 25284 h 58624"/>
                <a:gd name="connsiteX6" fmla="*/ 30776 w 59442"/>
                <a:gd name="connsiteY6" fmla="*/ 16818 h 58624"/>
                <a:gd name="connsiteX7" fmla="*/ 59442 w 59442"/>
                <a:gd name="connsiteY7" fmla="*/ 37273 h 58624"/>
                <a:gd name="connsiteX8" fmla="*/ 53750 w 59442"/>
                <a:gd name="connsiteY8" fmla="*/ 48921 h 58624"/>
                <a:gd name="connsiteX9" fmla="*/ 45185 w 59442"/>
                <a:gd name="connsiteY9" fmla="*/ 44034 h 58624"/>
                <a:gd name="connsiteX10" fmla="*/ 37880 w 59442"/>
                <a:gd name="connsiteY10" fmla="*/ 29546 h 5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442" h="58624">
                  <a:moveTo>
                    <a:pt x="37931" y="29546"/>
                  </a:moveTo>
                  <a:cubicBezTo>
                    <a:pt x="31330" y="38807"/>
                    <a:pt x="27048" y="46421"/>
                    <a:pt x="21305" y="52160"/>
                  </a:cubicBezTo>
                  <a:cubicBezTo>
                    <a:pt x="17476" y="55966"/>
                    <a:pt x="11330" y="59035"/>
                    <a:pt x="6493" y="58580"/>
                  </a:cubicBezTo>
                  <a:cubicBezTo>
                    <a:pt x="3974" y="58353"/>
                    <a:pt x="296" y="49887"/>
                    <a:pt x="196" y="45057"/>
                  </a:cubicBezTo>
                  <a:cubicBezTo>
                    <a:pt x="-56" y="30796"/>
                    <a:pt x="-1568" y="15796"/>
                    <a:pt x="10372" y="0"/>
                  </a:cubicBezTo>
                  <a:cubicBezTo>
                    <a:pt x="13546" y="9887"/>
                    <a:pt x="15763" y="16818"/>
                    <a:pt x="18484" y="25284"/>
                  </a:cubicBezTo>
                  <a:cubicBezTo>
                    <a:pt x="22716" y="22330"/>
                    <a:pt x="26494" y="18864"/>
                    <a:pt x="30776" y="16818"/>
                  </a:cubicBezTo>
                  <a:cubicBezTo>
                    <a:pt x="45991" y="9489"/>
                    <a:pt x="59342" y="18807"/>
                    <a:pt x="59442" y="37273"/>
                  </a:cubicBezTo>
                  <a:cubicBezTo>
                    <a:pt x="59442" y="41250"/>
                    <a:pt x="56521" y="45966"/>
                    <a:pt x="53750" y="48921"/>
                  </a:cubicBezTo>
                  <a:cubicBezTo>
                    <a:pt x="52893" y="49830"/>
                    <a:pt x="47352" y="46648"/>
                    <a:pt x="45185" y="44034"/>
                  </a:cubicBezTo>
                  <a:cubicBezTo>
                    <a:pt x="42515" y="40796"/>
                    <a:pt x="41105" y="36193"/>
                    <a:pt x="37880" y="295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3E748F01-F7C4-9F01-9B72-575089E426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7501" y="1831018"/>
              <a:ext cx="55469" cy="61607"/>
            </a:xfrm>
            <a:custGeom>
              <a:avLst/>
              <a:gdLst>
                <a:gd name="connsiteX0" fmla="*/ 33050 w 55469"/>
                <a:gd name="connsiteY0" fmla="*/ 26664 h 61607"/>
                <a:gd name="connsiteX1" fmla="*/ 6097 w 55469"/>
                <a:gd name="connsiteY1" fmla="*/ 49789 h 61607"/>
                <a:gd name="connsiteX2" fmla="*/ 1 w 55469"/>
                <a:gd name="connsiteY2" fmla="*/ 50528 h 61607"/>
                <a:gd name="connsiteX3" fmla="*/ 1210 w 55469"/>
                <a:gd name="connsiteY3" fmla="*/ 37630 h 61607"/>
                <a:gd name="connsiteX4" fmla="*/ 24284 w 55469"/>
                <a:gd name="connsiteY4" fmla="*/ 7857 h 61607"/>
                <a:gd name="connsiteX5" fmla="*/ 51439 w 55469"/>
                <a:gd name="connsiteY5" fmla="*/ 13652 h 61607"/>
                <a:gd name="connsiteX6" fmla="*/ 55469 w 55469"/>
                <a:gd name="connsiteY6" fmla="*/ 50073 h 61607"/>
                <a:gd name="connsiteX7" fmla="*/ 46451 w 55469"/>
                <a:gd name="connsiteY7" fmla="*/ 61607 h 61607"/>
                <a:gd name="connsiteX8" fmla="*/ 36678 w 55469"/>
                <a:gd name="connsiteY8" fmla="*/ 50641 h 61607"/>
                <a:gd name="connsiteX9" fmla="*/ 33050 w 55469"/>
                <a:gd name="connsiteY9" fmla="*/ 26721 h 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469" h="61607">
                  <a:moveTo>
                    <a:pt x="33050" y="26664"/>
                  </a:moveTo>
                  <a:cubicBezTo>
                    <a:pt x="22219" y="35982"/>
                    <a:pt x="14208" y="43028"/>
                    <a:pt x="6097" y="49789"/>
                  </a:cubicBezTo>
                  <a:cubicBezTo>
                    <a:pt x="5089" y="50641"/>
                    <a:pt x="3276" y="50187"/>
                    <a:pt x="1" y="50528"/>
                  </a:cubicBezTo>
                  <a:cubicBezTo>
                    <a:pt x="353" y="45869"/>
                    <a:pt x="-755" y="40471"/>
                    <a:pt x="1210" y="37630"/>
                  </a:cubicBezTo>
                  <a:cubicBezTo>
                    <a:pt x="8314" y="27175"/>
                    <a:pt x="16021" y="17175"/>
                    <a:pt x="24284" y="7857"/>
                  </a:cubicBezTo>
                  <a:cubicBezTo>
                    <a:pt x="35116" y="-4359"/>
                    <a:pt x="46955" y="-2257"/>
                    <a:pt x="51439" y="13652"/>
                  </a:cubicBezTo>
                  <a:cubicBezTo>
                    <a:pt x="54714" y="25130"/>
                    <a:pt x="55419" y="37857"/>
                    <a:pt x="55469" y="50073"/>
                  </a:cubicBezTo>
                  <a:cubicBezTo>
                    <a:pt x="55469" y="53937"/>
                    <a:pt x="49625" y="57744"/>
                    <a:pt x="46451" y="61607"/>
                  </a:cubicBezTo>
                  <a:cubicBezTo>
                    <a:pt x="43075" y="58028"/>
                    <a:pt x="38239" y="55073"/>
                    <a:pt x="36678" y="50641"/>
                  </a:cubicBezTo>
                  <a:cubicBezTo>
                    <a:pt x="34360" y="44107"/>
                    <a:pt x="34410" y="36493"/>
                    <a:pt x="33050" y="267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12F6910-1599-D244-8E5C-367D99DEE6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00259" y="6616720"/>
              <a:ext cx="47942" cy="62016"/>
            </a:xfrm>
            <a:custGeom>
              <a:avLst/>
              <a:gdLst>
                <a:gd name="connsiteX0" fmla="*/ 25246 w 47942"/>
                <a:gd name="connsiteY0" fmla="*/ 62016 h 62016"/>
                <a:gd name="connsiteX1" fmla="*/ 27312 w 47942"/>
                <a:gd name="connsiteY1" fmla="*/ 45483 h 62016"/>
                <a:gd name="connsiteX2" fmla="*/ 13003 w 47942"/>
                <a:gd name="connsiteY2" fmla="*/ 41107 h 62016"/>
                <a:gd name="connsiteX3" fmla="*/ 358 w 47942"/>
                <a:gd name="connsiteY3" fmla="*/ 22017 h 62016"/>
                <a:gd name="connsiteX4" fmla="*/ 25598 w 47942"/>
                <a:gd name="connsiteY4" fmla="*/ 311 h 62016"/>
                <a:gd name="connsiteX5" fmla="*/ 41972 w 47942"/>
                <a:gd name="connsiteY5" fmla="*/ 19346 h 62016"/>
                <a:gd name="connsiteX6" fmla="*/ 42224 w 47942"/>
                <a:gd name="connsiteY6" fmla="*/ 32528 h 62016"/>
                <a:gd name="connsiteX7" fmla="*/ 25246 w 47942"/>
                <a:gd name="connsiteY7" fmla="*/ 62016 h 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42" h="62016">
                  <a:moveTo>
                    <a:pt x="25246" y="62016"/>
                  </a:moveTo>
                  <a:cubicBezTo>
                    <a:pt x="26052" y="55596"/>
                    <a:pt x="26606" y="51108"/>
                    <a:pt x="27312" y="45483"/>
                  </a:cubicBezTo>
                  <a:cubicBezTo>
                    <a:pt x="22424" y="44005"/>
                    <a:pt x="17689" y="42585"/>
                    <a:pt x="13003" y="41107"/>
                  </a:cubicBezTo>
                  <a:cubicBezTo>
                    <a:pt x="4439" y="38437"/>
                    <a:pt x="-1557" y="33607"/>
                    <a:pt x="358" y="22017"/>
                  </a:cubicBezTo>
                  <a:cubicBezTo>
                    <a:pt x="2474" y="9062"/>
                    <a:pt x="14716" y="-2018"/>
                    <a:pt x="25598" y="311"/>
                  </a:cubicBezTo>
                  <a:cubicBezTo>
                    <a:pt x="34616" y="2187"/>
                    <a:pt x="42325" y="6618"/>
                    <a:pt x="41972" y="19346"/>
                  </a:cubicBezTo>
                  <a:cubicBezTo>
                    <a:pt x="41871" y="23778"/>
                    <a:pt x="40611" y="29005"/>
                    <a:pt x="42224" y="32528"/>
                  </a:cubicBezTo>
                  <a:cubicBezTo>
                    <a:pt x="52350" y="54517"/>
                    <a:pt x="50385" y="59062"/>
                    <a:pt x="25246" y="62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2120BDA-61D9-7D97-DEC8-609232EE02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8242" y="5946005"/>
              <a:ext cx="50300" cy="60083"/>
            </a:xfrm>
            <a:custGeom>
              <a:avLst/>
              <a:gdLst>
                <a:gd name="connsiteX0" fmla="*/ 1885 w 50300"/>
                <a:gd name="connsiteY0" fmla="*/ 0 h 60083"/>
                <a:gd name="connsiteX1" fmla="*/ 19870 w 50300"/>
                <a:gd name="connsiteY1" fmla="*/ 32159 h 60083"/>
                <a:gd name="connsiteX2" fmla="*/ 21835 w 50300"/>
                <a:gd name="connsiteY2" fmla="*/ 31080 h 60083"/>
                <a:gd name="connsiteX3" fmla="*/ 34531 w 50300"/>
                <a:gd name="connsiteY3" fmla="*/ 13977 h 60083"/>
                <a:gd name="connsiteX4" fmla="*/ 48234 w 50300"/>
                <a:gd name="connsiteY4" fmla="*/ 33409 h 60083"/>
                <a:gd name="connsiteX5" fmla="*/ 50300 w 50300"/>
                <a:gd name="connsiteY5" fmla="*/ 51137 h 60083"/>
                <a:gd name="connsiteX6" fmla="*/ 22541 w 50300"/>
                <a:gd name="connsiteY6" fmla="*/ 59205 h 60083"/>
                <a:gd name="connsiteX7" fmla="*/ 3950 w 50300"/>
                <a:gd name="connsiteY7" fmla="*/ 48011 h 60083"/>
                <a:gd name="connsiteX8" fmla="*/ 1985 w 50300"/>
                <a:gd name="connsiteY8" fmla="*/ 0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00" h="60083">
                  <a:moveTo>
                    <a:pt x="1885" y="0"/>
                  </a:moveTo>
                  <a:cubicBezTo>
                    <a:pt x="10802" y="2159"/>
                    <a:pt x="16797" y="12898"/>
                    <a:pt x="19870" y="32159"/>
                  </a:cubicBezTo>
                  <a:cubicBezTo>
                    <a:pt x="20525" y="31818"/>
                    <a:pt x="21432" y="31705"/>
                    <a:pt x="21835" y="31080"/>
                  </a:cubicBezTo>
                  <a:cubicBezTo>
                    <a:pt x="25815" y="25114"/>
                    <a:pt x="24052" y="13466"/>
                    <a:pt x="34531" y="13977"/>
                  </a:cubicBezTo>
                  <a:cubicBezTo>
                    <a:pt x="45262" y="14489"/>
                    <a:pt x="45867" y="25284"/>
                    <a:pt x="48234" y="33409"/>
                  </a:cubicBezTo>
                  <a:cubicBezTo>
                    <a:pt x="49947" y="39262"/>
                    <a:pt x="49746" y="45796"/>
                    <a:pt x="50300" y="51137"/>
                  </a:cubicBezTo>
                  <a:cubicBezTo>
                    <a:pt x="39821" y="54205"/>
                    <a:pt x="31206" y="56705"/>
                    <a:pt x="22541" y="59205"/>
                  </a:cubicBezTo>
                  <a:cubicBezTo>
                    <a:pt x="13371" y="61819"/>
                    <a:pt x="6822" y="58750"/>
                    <a:pt x="3950" y="48011"/>
                  </a:cubicBezTo>
                  <a:cubicBezTo>
                    <a:pt x="-282" y="32216"/>
                    <a:pt x="-1390" y="16250"/>
                    <a:pt x="198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F516F0C1-DBDC-F5B7-A317-B6114A03C3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64584" y="2825631"/>
              <a:ext cx="52250" cy="51119"/>
            </a:xfrm>
            <a:custGeom>
              <a:avLst/>
              <a:gdLst>
                <a:gd name="connsiteX0" fmla="*/ 3003 w 52250"/>
                <a:gd name="connsiteY0" fmla="*/ 5182 h 51119"/>
                <a:gd name="connsiteX1" fmla="*/ 25220 w 52250"/>
                <a:gd name="connsiteY1" fmla="*/ 126 h 51119"/>
                <a:gd name="connsiteX2" fmla="*/ 51166 w 52250"/>
                <a:gd name="connsiteY2" fmla="*/ 18024 h 51119"/>
                <a:gd name="connsiteX3" fmla="*/ 42904 w 52250"/>
                <a:gd name="connsiteY3" fmla="*/ 46205 h 51119"/>
                <a:gd name="connsiteX4" fmla="*/ 12424 w 52250"/>
                <a:gd name="connsiteY4" fmla="*/ 45239 h 51119"/>
                <a:gd name="connsiteX5" fmla="*/ 3003 w 52250"/>
                <a:gd name="connsiteY5" fmla="*/ 5182 h 51119"/>
                <a:gd name="connsiteX6" fmla="*/ 27638 w 52250"/>
                <a:gd name="connsiteY6" fmla="*/ 33251 h 51119"/>
                <a:gd name="connsiteX7" fmla="*/ 21543 w 52250"/>
                <a:gd name="connsiteY7" fmla="*/ 16319 h 51119"/>
                <a:gd name="connsiteX8" fmla="*/ 17714 w 52250"/>
                <a:gd name="connsiteY8" fmla="*/ 20978 h 51119"/>
                <a:gd name="connsiteX9" fmla="*/ 27638 w 52250"/>
                <a:gd name="connsiteY9" fmla="*/ 33251 h 5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" h="51119">
                  <a:moveTo>
                    <a:pt x="3003" y="5182"/>
                  </a:moveTo>
                  <a:cubicBezTo>
                    <a:pt x="11214" y="3251"/>
                    <a:pt x="18167" y="921"/>
                    <a:pt x="25220" y="126"/>
                  </a:cubicBezTo>
                  <a:cubicBezTo>
                    <a:pt x="36405" y="-1124"/>
                    <a:pt x="47690" y="7114"/>
                    <a:pt x="51166" y="18024"/>
                  </a:cubicBezTo>
                  <a:cubicBezTo>
                    <a:pt x="54239" y="27569"/>
                    <a:pt x="50561" y="40183"/>
                    <a:pt x="42904" y="46205"/>
                  </a:cubicBezTo>
                  <a:cubicBezTo>
                    <a:pt x="34389" y="52910"/>
                    <a:pt x="20535" y="52910"/>
                    <a:pt x="12424" y="45239"/>
                  </a:cubicBezTo>
                  <a:cubicBezTo>
                    <a:pt x="1642" y="35069"/>
                    <a:pt x="-3799" y="22683"/>
                    <a:pt x="3003" y="5182"/>
                  </a:cubicBezTo>
                  <a:close/>
                  <a:moveTo>
                    <a:pt x="27638" y="33251"/>
                  </a:moveTo>
                  <a:cubicBezTo>
                    <a:pt x="33281" y="21432"/>
                    <a:pt x="31467" y="15467"/>
                    <a:pt x="21543" y="16319"/>
                  </a:cubicBezTo>
                  <a:cubicBezTo>
                    <a:pt x="20585" y="16433"/>
                    <a:pt x="19728" y="18421"/>
                    <a:pt x="17714" y="20978"/>
                  </a:cubicBezTo>
                  <a:cubicBezTo>
                    <a:pt x="20938" y="24955"/>
                    <a:pt x="24313" y="29103"/>
                    <a:pt x="27638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B86DFE7-D3E3-36E6-CC4D-7D13FF9149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40359" y="1353692"/>
              <a:ext cx="58657" cy="48970"/>
            </a:xfrm>
            <a:custGeom>
              <a:avLst/>
              <a:gdLst>
                <a:gd name="connsiteX0" fmla="*/ 40818 w 58657"/>
                <a:gd name="connsiteY0" fmla="*/ 27283 h 48970"/>
                <a:gd name="connsiteX1" fmla="*/ 26610 w 58657"/>
                <a:gd name="connsiteY1" fmla="*/ 5010 h 48970"/>
                <a:gd name="connsiteX2" fmla="*/ 53816 w 58657"/>
                <a:gd name="connsiteY2" fmla="*/ 8647 h 48970"/>
                <a:gd name="connsiteX3" fmla="*/ 54269 w 58657"/>
                <a:gd name="connsiteY3" fmla="*/ 38306 h 48970"/>
                <a:gd name="connsiteX4" fmla="*/ 24192 w 58657"/>
                <a:gd name="connsiteY4" fmla="*/ 47965 h 48970"/>
                <a:gd name="connsiteX5" fmla="*/ 614 w 58657"/>
                <a:gd name="connsiteY5" fmla="*/ 25067 h 48970"/>
                <a:gd name="connsiteX6" fmla="*/ 211 w 58657"/>
                <a:gd name="connsiteY6" fmla="*/ 20237 h 48970"/>
                <a:gd name="connsiteX7" fmla="*/ 6912 w 58657"/>
                <a:gd name="connsiteY7" fmla="*/ 6090 h 48970"/>
                <a:gd name="connsiteX8" fmla="*/ 17492 w 58657"/>
                <a:gd name="connsiteY8" fmla="*/ 15237 h 48970"/>
                <a:gd name="connsiteX9" fmla="*/ 40818 w 58657"/>
                <a:gd name="connsiteY9" fmla="*/ 27340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7" h="48970">
                  <a:moveTo>
                    <a:pt x="40818" y="27283"/>
                  </a:moveTo>
                  <a:cubicBezTo>
                    <a:pt x="34823" y="17851"/>
                    <a:pt x="30691" y="11431"/>
                    <a:pt x="26610" y="5010"/>
                  </a:cubicBezTo>
                  <a:cubicBezTo>
                    <a:pt x="37996" y="-2660"/>
                    <a:pt x="46209" y="-1581"/>
                    <a:pt x="53816" y="8647"/>
                  </a:cubicBezTo>
                  <a:cubicBezTo>
                    <a:pt x="60013" y="16942"/>
                    <a:pt x="60366" y="30010"/>
                    <a:pt x="54269" y="38306"/>
                  </a:cubicBezTo>
                  <a:cubicBezTo>
                    <a:pt x="46259" y="49158"/>
                    <a:pt x="35327" y="50295"/>
                    <a:pt x="24192" y="47965"/>
                  </a:cubicBezTo>
                  <a:cubicBezTo>
                    <a:pt x="12705" y="45579"/>
                    <a:pt x="4141" y="38306"/>
                    <a:pt x="614" y="25067"/>
                  </a:cubicBezTo>
                  <a:cubicBezTo>
                    <a:pt x="211" y="23533"/>
                    <a:pt x="-292" y="21487"/>
                    <a:pt x="211" y="20237"/>
                  </a:cubicBezTo>
                  <a:cubicBezTo>
                    <a:pt x="2227" y="15408"/>
                    <a:pt x="4645" y="10806"/>
                    <a:pt x="6912" y="6090"/>
                  </a:cubicBezTo>
                  <a:cubicBezTo>
                    <a:pt x="10590" y="9101"/>
                    <a:pt x="16283" y="11260"/>
                    <a:pt x="17492" y="15237"/>
                  </a:cubicBezTo>
                  <a:cubicBezTo>
                    <a:pt x="21019" y="26488"/>
                    <a:pt x="26309" y="31317"/>
                    <a:pt x="40818" y="273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E2DCB705-AF2E-2F87-7024-93379EF2A6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0974" y="5702820"/>
              <a:ext cx="49881" cy="71308"/>
            </a:xfrm>
            <a:custGeom>
              <a:avLst/>
              <a:gdLst>
                <a:gd name="connsiteX0" fmla="*/ 49882 w 49881"/>
                <a:gd name="connsiteY0" fmla="*/ 41138 h 71308"/>
                <a:gd name="connsiteX1" fmla="*/ 36682 w 49881"/>
                <a:gd name="connsiteY1" fmla="*/ 71309 h 71308"/>
                <a:gd name="connsiteX2" fmla="*/ 23331 w 49881"/>
                <a:gd name="connsiteY2" fmla="*/ 54377 h 71308"/>
                <a:gd name="connsiteX3" fmla="*/ 8066 w 49881"/>
                <a:gd name="connsiteY3" fmla="*/ 54093 h 71308"/>
                <a:gd name="connsiteX4" fmla="*/ 6 w 49881"/>
                <a:gd name="connsiteY4" fmla="*/ 48297 h 71308"/>
                <a:gd name="connsiteX5" fmla="*/ 5698 w 49881"/>
                <a:gd name="connsiteY5" fmla="*/ 36763 h 71308"/>
                <a:gd name="connsiteX6" fmla="*/ 21467 w 49881"/>
                <a:gd name="connsiteY6" fmla="*/ 31479 h 71308"/>
                <a:gd name="connsiteX7" fmla="*/ 23684 w 49881"/>
                <a:gd name="connsiteY7" fmla="*/ 10172 h 71308"/>
                <a:gd name="connsiteX8" fmla="*/ 33256 w 49881"/>
                <a:gd name="connsiteY8" fmla="*/ 2 h 71308"/>
                <a:gd name="connsiteX9" fmla="*/ 43786 w 49881"/>
                <a:gd name="connsiteY9" fmla="*/ 9661 h 71308"/>
                <a:gd name="connsiteX10" fmla="*/ 49831 w 49881"/>
                <a:gd name="connsiteY10" fmla="*/ 41138 h 7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881" h="71308">
                  <a:moveTo>
                    <a:pt x="49882" y="41138"/>
                  </a:moveTo>
                  <a:cubicBezTo>
                    <a:pt x="46557" y="48695"/>
                    <a:pt x="42174" y="58752"/>
                    <a:pt x="36682" y="71309"/>
                  </a:cubicBezTo>
                  <a:cubicBezTo>
                    <a:pt x="31896" y="65229"/>
                    <a:pt x="28369" y="60741"/>
                    <a:pt x="23331" y="54377"/>
                  </a:cubicBezTo>
                  <a:cubicBezTo>
                    <a:pt x="19503" y="54377"/>
                    <a:pt x="13659" y="55059"/>
                    <a:pt x="8066" y="54093"/>
                  </a:cubicBezTo>
                  <a:cubicBezTo>
                    <a:pt x="4993" y="53581"/>
                    <a:pt x="-196" y="49832"/>
                    <a:pt x="6" y="48297"/>
                  </a:cubicBezTo>
                  <a:cubicBezTo>
                    <a:pt x="560" y="44093"/>
                    <a:pt x="2675" y="38922"/>
                    <a:pt x="5698" y="36763"/>
                  </a:cubicBezTo>
                  <a:cubicBezTo>
                    <a:pt x="9779" y="33866"/>
                    <a:pt x="15270" y="33411"/>
                    <a:pt x="21467" y="31479"/>
                  </a:cubicBezTo>
                  <a:cubicBezTo>
                    <a:pt x="22072" y="24377"/>
                    <a:pt x="21618" y="16763"/>
                    <a:pt x="23684" y="10172"/>
                  </a:cubicBezTo>
                  <a:cubicBezTo>
                    <a:pt x="25045" y="5797"/>
                    <a:pt x="30032" y="-112"/>
                    <a:pt x="33256" y="2"/>
                  </a:cubicBezTo>
                  <a:cubicBezTo>
                    <a:pt x="36934" y="115"/>
                    <a:pt x="42325" y="5343"/>
                    <a:pt x="43786" y="9661"/>
                  </a:cubicBezTo>
                  <a:cubicBezTo>
                    <a:pt x="46708" y="18297"/>
                    <a:pt x="47463" y="27899"/>
                    <a:pt x="49831" y="41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F2E5096-284B-DE5C-99B4-8AE901F545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9615" y="1031869"/>
              <a:ext cx="55061" cy="58037"/>
            </a:xfrm>
            <a:custGeom>
              <a:avLst/>
              <a:gdLst>
                <a:gd name="connsiteX0" fmla="*/ 19197 w 55061"/>
                <a:gd name="connsiteY0" fmla="*/ 33251 h 58037"/>
                <a:gd name="connsiteX1" fmla="*/ 31238 w 55061"/>
                <a:gd name="connsiteY1" fmla="*/ 21945 h 58037"/>
                <a:gd name="connsiteX2" fmla="*/ 48669 w 55061"/>
                <a:gd name="connsiteY2" fmla="*/ 24331 h 58037"/>
                <a:gd name="connsiteX3" fmla="*/ 51541 w 55061"/>
                <a:gd name="connsiteY3" fmla="*/ 48252 h 58037"/>
                <a:gd name="connsiteX4" fmla="*/ 32548 w 55061"/>
                <a:gd name="connsiteY4" fmla="*/ 47115 h 58037"/>
                <a:gd name="connsiteX5" fmla="*/ 24840 w 55061"/>
                <a:gd name="connsiteY5" fmla="*/ 54331 h 58037"/>
                <a:gd name="connsiteX6" fmla="*/ 4033 w 55061"/>
                <a:gd name="connsiteY6" fmla="*/ 47342 h 58037"/>
                <a:gd name="connsiteX7" fmla="*/ 2 w 55061"/>
                <a:gd name="connsiteY7" fmla="*/ 6490 h 58037"/>
                <a:gd name="connsiteX8" fmla="*/ 4990 w 55061"/>
                <a:gd name="connsiteY8" fmla="*/ 13 h 58037"/>
                <a:gd name="connsiteX9" fmla="*/ 13101 w 55061"/>
                <a:gd name="connsiteY9" fmla="*/ 5581 h 58037"/>
                <a:gd name="connsiteX10" fmla="*/ 19197 w 55061"/>
                <a:gd name="connsiteY10" fmla="*/ 33251 h 5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61" h="58037">
                  <a:moveTo>
                    <a:pt x="19197" y="33251"/>
                  </a:moveTo>
                  <a:cubicBezTo>
                    <a:pt x="23832" y="28876"/>
                    <a:pt x="27359" y="25126"/>
                    <a:pt x="31238" y="21945"/>
                  </a:cubicBezTo>
                  <a:cubicBezTo>
                    <a:pt x="37536" y="16831"/>
                    <a:pt x="44135" y="17797"/>
                    <a:pt x="48669" y="24331"/>
                  </a:cubicBezTo>
                  <a:cubicBezTo>
                    <a:pt x="53506" y="31376"/>
                    <a:pt x="58695" y="40638"/>
                    <a:pt x="51541" y="48252"/>
                  </a:cubicBezTo>
                  <a:cubicBezTo>
                    <a:pt x="48770" y="51206"/>
                    <a:pt x="40609" y="47797"/>
                    <a:pt x="32548" y="47115"/>
                  </a:cubicBezTo>
                  <a:cubicBezTo>
                    <a:pt x="31439" y="48195"/>
                    <a:pt x="28467" y="51945"/>
                    <a:pt x="24840" y="54331"/>
                  </a:cubicBezTo>
                  <a:cubicBezTo>
                    <a:pt x="15015" y="60808"/>
                    <a:pt x="6904" y="58990"/>
                    <a:pt x="4033" y="47342"/>
                  </a:cubicBezTo>
                  <a:cubicBezTo>
                    <a:pt x="859" y="34274"/>
                    <a:pt x="758" y="20183"/>
                    <a:pt x="2" y="6490"/>
                  </a:cubicBezTo>
                  <a:cubicBezTo>
                    <a:pt x="-99" y="4331"/>
                    <a:pt x="3579" y="-272"/>
                    <a:pt x="4990" y="13"/>
                  </a:cubicBezTo>
                  <a:cubicBezTo>
                    <a:pt x="7962" y="524"/>
                    <a:pt x="12245" y="2854"/>
                    <a:pt x="13101" y="5581"/>
                  </a:cubicBezTo>
                  <a:cubicBezTo>
                    <a:pt x="15721" y="13876"/>
                    <a:pt x="16980" y="22683"/>
                    <a:pt x="19197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AF475F2-5DB3-25DA-1358-3DA2B3144A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69575" y="5387023"/>
              <a:ext cx="41909" cy="82577"/>
            </a:xfrm>
            <a:custGeom>
              <a:avLst/>
              <a:gdLst>
                <a:gd name="connsiteX0" fmla="*/ 6495 w 41909"/>
                <a:gd name="connsiteY0" fmla="*/ 80285 h 82577"/>
                <a:gd name="connsiteX1" fmla="*/ 23372 w 41909"/>
                <a:gd name="connsiteY1" fmla="*/ 53353 h 82577"/>
                <a:gd name="connsiteX2" fmla="*/ 6395 w 41909"/>
                <a:gd name="connsiteY2" fmla="*/ 37899 h 82577"/>
                <a:gd name="connsiteX3" fmla="*/ 4379 w 41909"/>
                <a:gd name="connsiteY3" fmla="*/ 9205 h 82577"/>
                <a:gd name="connsiteX4" fmla="*/ 30677 w 41909"/>
                <a:gd name="connsiteY4" fmla="*/ 4717 h 82577"/>
                <a:gd name="connsiteX5" fmla="*/ 18385 w 41909"/>
                <a:gd name="connsiteY5" fmla="*/ 22842 h 82577"/>
                <a:gd name="connsiteX6" fmla="*/ 33297 w 41909"/>
                <a:gd name="connsiteY6" fmla="*/ 36251 h 82577"/>
                <a:gd name="connsiteX7" fmla="*/ 38335 w 41909"/>
                <a:gd name="connsiteY7" fmla="*/ 69319 h 82577"/>
                <a:gd name="connsiteX8" fmla="*/ 6444 w 41909"/>
                <a:gd name="connsiteY8" fmla="*/ 80285 h 8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09" h="82577">
                  <a:moveTo>
                    <a:pt x="6495" y="80285"/>
                  </a:moveTo>
                  <a:cubicBezTo>
                    <a:pt x="12742" y="70342"/>
                    <a:pt x="17529" y="62672"/>
                    <a:pt x="23372" y="53353"/>
                  </a:cubicBezTo>
                  <a:cubicBezTo>
                    <a:pt x="17277" y="47842"/>
                    <a:pt x="11482" y="43296"/>
                    <a:pt x="6395" y="37899"/>
                  </a:cubicBezTo>
                  <a:cubicBezTo>
                    <a:pt x="-1515" y="29546"/>
                    <a:pt x="-1969" y="19148"/>
                    <a:pt x="4379" y="9205"/>
                  </a:cubicBezTo>
                  <a:cubicBezTo>
                    <a:pt x="11231" y="-1533"/>
                    <a:pt x="16671" y="-2670"/>
                    <a:pt x="30677" y="4717"/>
                  </a:cubicBezTo>
                  <a:cubicBezTo>
                    <a:pt x="26747" y="10512"/>
                    <a:pt x="22969" y="16080"/>
                    <a:pt x="18385" y="22842"/>
                  </a:cubicBezTo>
                  <a:cubicBezTo>
                    <a:pt x="23372" y="27273"/>
                    <a:pt x="28612" y="31421"/>
                    <a:pt x="33297" y="36251"/>
                  </a:cubicBezTo>
                  <a:cubicBezTo>
                    <a:pt x="42870" y="46080"/>
                    <a:pt x="44330" y="56933"/>
                    <a:pt x="38335" y="69319"/>
                  </a:cubicBezTo>
                  <a:cubicBezTo>
                    <a:pt x="31987" y="82444"/>
                    <a:pt x="25287" y="85228"/>
                    <a:pt x="6444" y="80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96CBF49-4CBC-DE17-FC91-F1F4AD5086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48104" y="3880587"/>
              <a:ext cx="54814" cy="63700"/>
            </a:xfrm>
            <a:custGeom>
              <a:avLst/>
              <a:gdLst>
                <a:gd name="connsiteX0" fmla="*/ 30531 w 54814"/>
                <a:gd name="connsiteY0" fmla="*/ 15802 h 63700"/>
                <a:gd name="connsiteX1" fmla="*/ 54814 w 54814"/>
                <a:gd name="connsiteY1" fmla="*/ 10575 h 63700"/>
                <a:gd name="connsiteX2" fmla="*/ 54713 w 54814"/>
                <a:gd name="connsiteY2" fmla="*/ 60348 h 63700"/>
                <a:gd name="connsiteX3" fmla="*/ 49625 w 54814"/>
                <a:gd name="connsiteY3" fmla="*/ 63700 h 63700"/>
                <a:gd name="connsiteX4" fmla="*/ 20907 w 54814"/>
                <a:gd name="connsiteY4" fmla="*/ 53643 h 63700"/>
                <a:gd name="connsiteX5" fmla="*/ 0 w 54814"/>
                <a:gd name="connsiteY5" fmla="*/ 2336 h 63700"/>
                <a:gd name="connsiteX6" fmla="*/ 30480 w 54814"/>
                <a:gd name="connsiteY6" fmla="*/ 15802 h 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14" h="63700">
                  <a:moveTo>
                    <a:pt x="30531" y="15802"/>
                  </a:moveTo>
                  <a:cubicBezTo>
                    <a:pt x="37886" y="14211"/>
                    <a:pt x="44284" y="12847"/>
                    <a:pt x="54814" y="10575"/>
                  </a:cubicBezTo>
                  <a:cubicBezTo>
                    <a:pt x="46955" y="30007"/>
                    <a:pt x="43025" y="45007"/>
                    <a:pt x="54713" y="60348"/>
                  </a:cubicBezTo>
                  <a:cubicBezTo>
                    <a:pt x="53000" y="61484"/>
                    <a:pt x="51337" y="62564"/>
                    <a:pt x="49625" y="63700"/>
                  </a:cubicBezTo>
                  <a:cubicBezTo>
                    <a:pt x="39448" y="60120"/>
                    <a:pt x="29271" y="56541"/>
                    <a:pt x="20907" y="53643"/>
                  </a:cubicBezTo>
                  <a:cubicBezTo>
                    <a:pt x="13602" y="35632"/>
                    <a:pt x="7002" y="19495"/>
                    <a:pt x="0" y="2336"/>
                  </a:cubicBezTo>
                  <a:cubicBezTo>
                    <a:pt x="18036" y="-5960"/>
                    <a:pt x="22873" y="10063"/>
                    <a:pt x="30480" y="1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381DFE2-715D-45CB-5B58-131E3DA5D3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25410" y="1093402"/>
              <a:ext cx="48970" cy="81320"/>
            </a:xfrm>
            <a:custGeom>
              <a:avLst/>
              <a:gdLst>
                <a:gd name="connsiteX0" fmla="*/ 24081 w 48970"/>
                <a:gd name="connsiteY0" fmla="*/ 32059 h 81320"/>
                <a:gd name="connsiteX1" fmla="*/ 30983 w 48970"/>
                <a:gd name="connsiteY1" fmla="*/ 7627 h 81320"/>
                <a:gd name="connsiteX2" fmla="*/ 40657 w 48970"/>
                <a:gd name="connsiteY2" fmla="*/ 14 h 81320"/>
                <a:gd name="connsiteX3" fmla="*/ 48969 w 48970"/>
                <a:gd name="connsiteY3" fmla="*/ 9161 h 81320"/>
                <a:gd name="connsiteX4" fmla="*/ 39850 w 48970"/>
                <a:gd name="connsiteY4" fmla="*/ 81321 h 81320"/>
                <a:gd name="connsiteX5" fmla="*/ 22368 w 48970"/>
                <a:gd name="connsiteY5" fmla="*/ 54616 h 81320"/>
                <a:gd name="connsiteX6" fmla="*/ 0 w 48970"/>
                <a:gd name="connsiteY6" fmla="*/ 47855 h 81320"/>
                <a:gd name="connsiteX7" fmla="*/ 24081 w 48970"/>
                <a:gd name="connsiteY7" fmla="*/ 32059 h 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70" h="81320">
                  <a:moveTo>
                    <a:pt x="24081" y="32059"/>
                  </a:moveTo>
                  <a:cubicBezTo>
                    <a:pt x="26046" y="24673"/>
                    <a:pt x="27659" y="15696"/>
                    <a:pt x="30983" y="7627"/>
                  </a:cubicBezTo>
                  <a:cubicBezTo>
                    <a:pt x="32495" y="3934"/>
                    <a:pt x="37533" y="-270"/>
                    <a:pt x="40657" y="14"/>
                  </a:cubicBezTo>
                  <a:cubicBezTo>
                    <a:pt x="43730" y="298"/>
                    <a:pt x="49070" y="6036"/>
                    <a:pt x="48969" y="9161"/>
                  </a:cubicBezTo>
                  <a:cubicBezTo>
                    <a:pt x="48113" y="33252"/>
                    <a:pt x="46702" y="57400"/>
                    <a:pt x="39850" y="81321"/>
                  </a:cubicBezTo>
                  <a:cubicBezTo>
                    <a:pt x="25190" y="76662"/>
                    <a:pt x="27407" y="63139"/>
                    <a:pt x="22368" y="54616"/>
                  </a:cubicBezTo>
                  <a:cubicBezTo>
                    <a:pt x="15315" y="52457"/>
                    <a:pt x="7960" y="50241"/>
                    <a:pt x="0" y="47855"/>
                  </a:cubicBezTo>
                  <a:cubicBezTo>
                    <a:pt x="3173" y="30355"/>
                    <a:pt x="16524" y="38878"/>
                    <a:pt x="24081" y="32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351EC03-F52B-802B-0AF8-46B98C838E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266" y="2445827"/>
              <a:ext cx="39105" cy="75894"/>
            </a:xfrm>
            <a:custGeom>
              <a:avLst/>
              <a:gdLst>
                <a:gd name="connsiteX0" fmla="*/ 17412 w 39105"/>
                <a:gd name="connsiteY0" fmla="*/ 75894 h 75894"/>
                <a:gd name="connsiteX1" fmla="*/ 1340 w 39105"/>
                <a:gd name="connsiteY1" fmla="*/ 68564 h 75894"/>
                <a:gd name="connsiteX2" fmla="*/ 3104 w 39105"/>
                <a:gd name="connsiteY2" fmla="*/ 46064 h 75894"/>
                <a:gd name="connsiteX3" fmla="*/ 19679 w 39105"/>
                <a:gd name="connsiteY3" fmla="*/ 23564 h 75894"/>
                <a:gd name="connsiteX4" fmla="*/ 181 w 39105"/>
                <a:gd name="connsiteY4" fmla="*/ 14644 h 75894"/>
                <a:gd name="connsiteX5" fmla="*/ 1642 w 39105"/>
                <a:gd name="connsiteY5" fmla="*/ 5723 h 75894"/>
                <a:gd name="connsiteX6" fmla="*/ 32274 w 39105"/>
                <a:gd name="connsiteY6" fmla="*/ 4530 h 75894"/>
                <a:gd name="connsiteX7" fmla="*/ 34894 w 39105"/>
                <a:gd name="connsiteY7" fmla="*/ 35723 h 75894"/>
                <a:gd name="connsiteX8" fmla="*/ 17463 w 39105"/>
                <a:gd name="connsiteY8" fmla="*/ 75894 h 7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5" h="75894">
                  <a:moveTo>
                    <a:pt x="17412" y="75894"/>
                  </a:moveTo>
                  <a:cubicBezTo>
                    <a:pt x="12675" y="73962"/>
                    <a:pt x="3507" y="73280"/>
                    <a:pt x="1340" y="68564"/>
                  </a:cubicBezTo>
                  <a:cubicBezTo>
                    <a:pt x="-1280" y="62769"/>
                    <a:pt x="282" y="52655"/>
                    <a:pt x="3104" y="46064"/>
                  </a:cubicBezTo>
                  <a:cubicBezTo>
                    <a:pt x="6428" y="38280"/>
                    <a:pt x="12978" y="32314"/>
                    <a:pt x="19679" y="23564"/>
                  </a:cubicBezTo>
                  <a:cubicBezTo>
                    <a:pt x="12172" y="20155"/>
                    <a:pt x="6680" y="17598"/>
                    <a:pt x="181" y="14644"/>
                  </a:cubicBezTo>
                  <a:cubicBezTo>
                    <a:pt x="635" y="11519"/>
                    <a:pt x="80" y="7144"/>
                    <a:pt x="1642" y="5723"/>
                  </a:cubicBezTo>
                  <a:cubicBezTo>
                    <a:pt x="9653" y="-1607"/>
                    <a:pt x="24767" y="-1777"/>
                    <a:pt x="32274" y="4530"/>
                  </a:cubicBezTo>
                  <a:cubicBezTo>
                    <a:pt x="40385" y="11405"/>
                    <a:pt x="41292" y="20496"/>
                    <a:pt x="34894" y="35723"/>
                  </a:cubicBezTo>
                  <a:cubicBezTo>
                    <a:pt x="29755" y="48053"/>
                    <a:pt x="24314" y="60212"/>
                    <a:pt x="17463" y="758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03A90BD6-5240-5327-A9EC-DE4B923ED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40212" y="6091063"/>
              <a:ext cx="60580" cy="59809"/>
            </a:xfrm>
            <a:custGeom>
              <a:avLst/>
              <a:gdLst>
                <a:gd name="connsiteX0" fmla="*/ 33085 w 60580"/>
                <a:gd name="connsiteY0" fmla="*/ 36080 h 59809"/>
                <a:gd name="connsiteX1" fmla="*/ 59031 w 60580"/>
                <a:gd name="connsiteY1" fmla="*/ 0 h 59809"/>
                <a:gd name="connsiteX2" fmla="*/ 47796 w 60580"/>
                <a:gd name="connsiteY2" fmla="*/ 53182 h 59809"/>
                <a:gd name="connsiteX3" fmla="*/ 20389 w 60580"/>
                <a:gd name="connsiteY3" fmla="*/ 53011 h 59809"/>
                <a:gd name="connsiteX4" fmla="*/ 892 w 60580"/>
                <a:gd name="connsiteY4" fmla="*/ 26761 h 59809"/>
                <a:gd name="connsiteX5" fmla="*/ 1698 w 60580"/>
                <a:gd name="connsiteY5" fmla="*/ 16079 h 59809"/>
                <a:gd name="connsiteX6" fmla="*/ 11320 w 60580"/>
                <a:gd name="connsiteY6" fmla="*/ 14318 h 59809"/>
                <a:gd name="connsiteX7" fmla="*/ 33034 w 60580"/>
                <a:gd name="connsiteY7" fmla="*/ 36080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80" h="59809">
                  <a:moveTo>
                    <a:pt x="33085" y="36080"/>
                  </a:moveTo>
                  <a:cubicBezTo>
                    <a:pt x="44773" y="26989"/>
                    <a:pt x="39433" y="4318"/>
                    <a:pt x="59031" y="0"/>
                  </a:cubicBezTo>
                  <a:cubicBezTo>
                    <a:pt x="63464" y="21193"/>
                    <a:pt x="57972" y="38239"/>
                    <a:pt x="47796" y="53182"/>
                  </a:cubicBezTo>
                  <a:cubicBezTo>
                    <a:pt x="41649" y="62216"/>
                    <a:pt x="28853" y="61875"/>
                    <a:pt x="20389" y="53011"/>
                  </a:cubicBezTo>
                  <a:cubicBezTo>
                    <a:pt x="13033" y="45284"/>
                    <a:pt x="6786" y="36023"/>
                    <a:pt x="892" y="26761"/>
                  </a:cubicBezTo>
                  <a:cubicBezTo>
                    <a:pt x="-620" y="24432"/>
                    <a:pt x="-116" y="18068"/>
                    <a:pt x="1698" y="16079"/>
                  </a:cubicBezTo>
                  <a:cubicBezTo>
                    <a:pt x="3663" y="13863"/>
                    <a:pt x="9406" y="12670"/>
                    <a:pt x="11320" y="14318"/>
                  </a:cubicBezTo>
                  <a:cubicBezTo>
                    <a:pt x="18726" y="20568"/>
                    <a:pt x="25326" y="28125"/>
                    <a:pt x="33034" y="36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C03F7B1D-EEAD-3C2A-A692-E43B303441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70386" y="2393308"/>
              <a:ext cx="54964" cy="74207"/>
            </a:xfrm>
            <a:custGeom>
              <a:avLst/>
              <a:gdLst>
                <a:gd name="connsiteX0" fmla="*/ 54964 w 54964"/>
                <a:gd name="connsiteY0" fmla="*/ 50571 h 74207"/>
                <a:gd name="connsiteX1" fmla="*/ 39800 w 54964"/>
                <a:gd name="connsiteY1" fmla="*/ 74208 h 74207"/>
                <a:gd name="connsiteX2" fmla="*/ 0 w 54964"/>
                <a:gd name="connsiteY2" fmla="*/ 49037 h 74207"/>
                <a:gd name="connsiteX3" fmla="*/ 28616 w 54964"/>
                <a:gd name="connsiteY3" fmla="*/ 38071 h 74207"/>
                <a:gd name="connsiteX4" fmla="*/ 30782 w 54964"/>
                <a:gd name="connsiteY4" fmla="*/ 15344 h 74207"/>
                <a:gd name="connsiteX5" fmla="*/ 41915 w 54964"/>
                <a:gd name="connsiteY5" fmla="*/ 3 h 74207"/>
                <a:gd name="connsiteX6" fmla="*/ 51287 w 54964"/>
                <a:gd name="connsiteY6" fmla="*/ 16082 h 74207"/>
                <a:gd name="connsiteX7" fmla="*/ 54964 w 54964"/>
                <a:gd name="connsiteY7" fmla="*/ 50685 h 7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64" h="74207">
                  <a:moveTo>
                    <a:pt x="54964" y="50571"/>
                  </a:moveTo>
                  <a:cubicBezTo>
                    <a:pt x="51840" y="55401"/>
                    <a:pt x="46551" y="63696"/>
                    <a:pt x="39800" y="74208"/>
                  </a:cubicBezTo>
                  <a:cubicBezTo>
                    <a:pt x="34358" y="53526"/>
                    <a:pt x="14156" y="64321"/>
                    <a:pt x="0" y="49037"/>
                  </a:cubicBezTo>
                  <a:cubicBezTo>
                    <a:pt x="11687" y="44548"/>
                    <a:pt x="19396" y="41594"/>
                    <a:pt x="28616" y="38071"/>
                  </a:cubicBezTo>
                  <a:cubicBezTo>
                    <a:pt x="29220" y="31196"/>
                    <a:pt x="29673" y="23185"/>
                    <a:pt x="30782" y="15344"/>
                  </a:cubicBezTo>
                  <a:cubicBezTo>
                    <a:pt x="31789" y="7957"/>
                    <a:pt x="33301" y="-168"/>
                    <a:pt x="41915" y="3"/>
                  </a:cubicBezTo>
                  <a:cubicBezTo>
                    <a:pt x="51135" y="173"/>
                    <a:pt x="50732" y="8582"/>
                    <a:pt x="51287" y="16082"/>
                  </a:cubicBezTo>
                  <a:cubicBezTo>
                    <a:pt x="52092" y="26707"/>
                    <a:pt x="53503" y="37219"/>
                    <a:pt x="54964" y="506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0B66CAD0-416D-35DB-FFC2-2EB993CAA5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53469" y="2846500"/>
              <a:ext cx="52297" cy="51659"/>
            </a:xfrm>
            <a:custGeom>
              <a:avLst/>
              <a:gdLst>
                <a:gd name="connsiteX0" fmla="*/ 22851 w 52297"/>
                <a:gd name="connsiteY0" fmla="*/ 51644 h 51659"/>
                <a:gd name="connsiteX1" fmla="*/ 734 w 52297"/>
                <a:gd name="connsiteY1" fmla="*/ 31643 h 51659"/>
                <a:gd name="connsiteX2" fmla="*/ 14790 w 52297"/>
                <a:gd name="connsiteY2" fmla="*/ 6757 h 51659"/>
                <a:gd name="connsiteX3" fmla="*/ 34439 w 52297"/>
                <a:gd name="connsiteY3" fmla="*/ 52 h 51659"/>
                <a:gd name="connsiteX4" fmla="*/ 52072 w 52297"/>
                <a:gd name="connsiteY4" fmla="*/ 26928 h 51659"/>
                <a:gd name="connsiteX5" fmla="*/ 22851 w 52297"/>
                <a:gd name="connsiteY5" fmla="*/ 51644 h 51659"/>
                <a:gd name="connsiteX6" fmla="*/ 19879 w 52297"/>
                <a:gd name="connsiteY6" fmla="*/ 10393 h 51659"/>
                <a:gd name="connsiteX7" fmla="*/ 24715 w 52297"/>
                <a:gd name="connsiteY7" fmla="*/ 31871 h 51659"/>
                <a:gd name="connsiteX8" fmla="*/ 32222 w 52297"/>
                <a:gd name="connsiteY8" fmla="*/ 25450 h 51659"/>
                <a:gd name="connsiteX9" fmla="*/ 19879 w 52297"/>
                <a:gd name="connsiteY9" fmla="*/ 10450 h 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97" h="51659">
                  <a:moveTo>
                    <a:pt x="22851" y="51644"/>
                  </a:moveTo>
                  <a:cubicBezTo>
                    <a:pt x="11717" y="51189"/>
                    <a:pt x="2800" y="43462"/>
                    <a:pt x="734" y="31643"/>
                  </a:cubicBezTo>
                  <a:cubicBezTo>
                    <a:pt x="-1583" y="18575"/>
                    <a:pt x="1188" y="9143"/>
                    <a:pt x="14790" y="6757"/>
                  </a:cubicBezTo>
                  <a:cubicBezTo>
                    <a:pt x="21541" y="5564"/>
                    <a:pt x="28141" y="-630"/>
                    <a:pt x="34439" y="52"/>
                  </a:cubicBezTo>
                  <a:cubicBezTo>
                    <a:pt x="46026" y="1359"/>
                    <a:pt x="53734" y="15052"/>
                    <a:pt x="52072" y="26928"/>
                  </a:cubicBezTo>
                  <a:cubicBezTo>
                    <a:pt x="50258" y="40223"/>
                    <a:pt x="36101" y="52155"/>
                    <a:pt x="22851" y="51644"/>
                  </a:cubicBezTo>
                  <a:close/>
                  <a:moveTo>
                    <a:pt x="19879" y="10393"/>
                  </a:moveTo>
                  <a:cubicBezTo>
                    <a:pt x="16705" y="24541"/>
                    <a:pt x="16957" y="31018"/>
                    <a:pt x="24715" y="31871"/>
                  </a:cubicBezTo>
                  <a:cubicBezTo>
                    <a:pt x="26983" y="32098"/>
                    <a:pt x="29703" y="27723"/>
                    <a:pt x="32222" y="25450"/>
                  </a:cubicBezTo>
                  <a:cubicBezTo>
                    <a:pt x="28897" y="21416"/>
                    <a:pt x="25622" y="17382"/>
                    <a:pt x="19879" y="10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E2EB9DC4-0C10-4A17-D992-6C90BB250A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9910" y="6515781"/>
              <a:ext cx="60456" cy="56226"/>
            </a:xfrm>
            <a:custGeom>
              <a:avLst/>
              <a:gdLst>
                <a:gd name="connsiteX0" fmla="*/ 50 w 60456"/>
                <a:gd name="connsiteY0" fmla="*/ 19432 h 56226"/>
                <a:gd name="connsiteX1" fmla="*/ 16273 w 60456"/>
                <a:gd name="connsiteY1" fmla="*/ 19602 h 56226"/>
                <a:gd name="connsiteX2" fmla="*/ 31337 w 60456"/>
                <a:gd name="connsiteY2" fmla="*/ 24488 h 56226"/>
                <a:gd name="connsiteX3" fmla="*/ 39549 w 60456"/>
                <a:gd name="connsiteY3" fmla="*/ 0 h 56226"/>
                <a:gd name="connsiteX4" fmla="*/ 46753 w 60456"/>
                <a:gd name="connsiteY4" fmla="*/ 32898 h 56226"/>
                <a:gd name="connsiteX5" fmla="*/ 60456 w 60456"/>
                <a:gd name="connsiteY5" fmla="*/ 53523 h 56226"/>
                <a:gd name="connsiteX6" fmla="*/ 47357 w 60456"/>
                <a:gd name="connsiteY6" fmla="*/ 55852 h 56226"/>
                <a:gd name="connsiteX7" fmla="*/ 22722 w 60456"/>
                <a:gd name="connsiteY7" fmla="*/ 52387 h 56226"/>
                <a:gd name="connsiteX8" fmla="*/ 0 w 60456"/>
                <a:gd name="connsiteY8" fmla="*/ 19488 h 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6" h="56226">
                  <a:moveTo>
                    <a:pt x="50" y="19432"/>
                  </a:moveTo>
                  <a:cubicBezTo>
                    <a:pt x="6600" y="19432"/>
                    <a:pt x="11537" y="18807"/>
                    <a:pt x="16273" y="19602"/>
                  </a:cubicBezTo>
                  <a:cubicBezTo>
                    <a:pt x="21110" y="20398"/>
                    <a:pt x="25694" y="22557"/>
                    <a:pt x="31337" y="24488"/>
                  </a:cubicBezTo>
                  <a:cubicBezTo>
                    <a:pt x="34158" y="16136"/>
                    <a:pt x="36526" y="8920"/>
                    <a:pt x="39549" y="0"/>
                  </a:cubicBezTo>
                  <a:cubicBezTo>
                    <a:pt x="54814" y="8523"/>
                    <a:pt x="49121" y="20625"/>
                    <a:pt x="46753" y="32898"/>
                  </a:cubicBezTo>
                  <a:cubicBezTo>
                    <a:pt x="50481" y="38523"/>
                    <a:pt x="54663" y="44830"/>
                    <a:pt x="60456" y="53523"/>
                  </a:cubicBezTo>
                  <a:cubicBezTo>
                    <a:pt x="54613" y="54716"/>
                    <a:pt x="50380" y="57159"/>
                    <a:pt x="47357" y="55852"/>
                  </a:cubicBezTo>
                  <a:cubicBezTo>
                    <a:pt x="39246" y="52330"/>
                    <a:pt x="32445" y="49261"/>
                    <a:pt x="22722" y="52387"/>
                  </a:cubicBezTo>
                  <a:cubicBezTo>
                    <a:pt x="9724" y="56534"/>
                    <a:pt x="2469" y="45455"/>
                    <a:pt x="0" y="19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D4C9967-066A-F892-CC11-A26664DD2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54117" y="538687"/>
              <a:ext cx="58642" cy="74100"/>
            </a:xfrm>
            <a:custGeom>
              <a:avLst/>
              <a:gdLst>
                <a:gd name="connsiteX0" fmla="*/ 43730 w 58642"/>
                <a:gd name="connsiteY0" fmla="*/ 74100 h 74100"/>
                <a:gd name="connsiteX1" fmla="*/ 33453 w 58642"/>
                <a:gd name="connsiteY1" fmla="*/ 49953 h 74100"/>
                <a:gd name="connsiteX2" fmla="*/ 6499 w 58642"/>
                <a:gd name="connsiteY2" fmla="*/ 46884 h 74100"/>
                <a:gd name="connsiteX3" fmla="*/ 0 w 58642"/>
                <a:gd name="connsiteY3" fmla="*/ 39214 h 74100"/>
                <a:gd name="connsiteX4" fmla="*/ 6298 w 58642"/>
                <a:gd name="connsiteY4" fmla="*/ 31259 h 74100"/>
                <a:gd name="connsiteX5" fmla="*/ 33503 w 58642"/>
                <a:gd name="connsiteY5" fmla="*/ 28930 h 74100"/>
                <a:gd name="connsiteX6" fmla="*/ 35467 w 58642"/>
                <a:gd name="connsiteY6" fmla="*/ 17111 h 74100"/>
                <a:gd name="connsiteX7" fmla="*/ 43730 w 58642"/>
                <a:gd name="connsiteY7" fmla="*/ 9 h 74100"/>
                <a:gd name="connsiteX8" fmla="*/ 53000 w 58642"/>
                <a:gd name="connsiteY8" fmla="*/ 16373 h 74100"/>
                <a:gd name="connsiteX9" fmla="*/ 58643 w 58642"/>
                <a:gd name="connsiteY9" fmla="*/ 40805 h 74100"/>
                <a:gd name="connsiteX10" fmla="*/ 43780 w 58642"/>
                <a:gd name="connsiteY10" fmla="*/ 74100 h 7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642" h="74100">
                  <a:moveTo>
                    <a:pt x="43730" y="74100"/>
                  </a:moveTo>
                  <a:cubicBezTo>
                    <a:pt x="39447" y="64100"/>
                    <a:pt x="36777" y="57794"/>
                    <a:pt x="33453" y="49953"/>
                  </a:cubicBezTo>
                  <a:cubicBezTo>
                    <a:pt x="24988" y="49100"/>
                    <a:pt x="15618" y="48646"/>
                    <a:pt x="6499" y="46884"/>
                  </a:cubicBezTo>
                  <a:cubicBezTo>
                    <a:pt x="3829" y="46373"/>
                    <a:pt x="0" y="41884"/>
                    <a:pt x="0" y="39214"/>
                  </a:cubicBezTo>
                  <a:cubicBezTo>
                    <a:pt x="0" y="36430"/>
                    <a:pt x="3678" y="31714"/>
                    <a:pt x="6298" y="31259"/>
                  </a:cubicBezTo>
                  <a:cubicBezTo>
                    <a:pt x="14811" y="29668"/>
                    <a:pt x="23527" y="29668"/>
                    <a:pt x="33503" y="28930"/>
                  </a:cubicBezTo>
                  <a:cubicBezTo>
                    <a:pt x="34208" y="24668"/>
                    <a:pt x="35014" y="20918"/>
                    <a:pt x="35467" y="17111"/>
                  </a:cubicBezTo>
                  <a:cubicBezTo>
                    <a:pt x="36273" y="10066"/>
                    <a:pt x="34662" y="350"/>
                    <a:pt x="43730" y="9"/>
                  </a:cubicBezTo>
                  <a:cubicBezTo>
                    <a:pt x="52697" y="-332"/>
                    <a:pt x="51992" y="8986"/>
                    <a:pt x="53000" y="16373"/>
                  </a:cubicBezTo>
                  <a:cubicBezTo>
                    <a:pt x="54058" y="23873"/>
                    <a:pt x="56325" y="31146"/>
                    <a:pt x="58643" y="40805"/>
                  </a:cubicBezTo>
                  <a:cubicBezTo>
                    <a:pt x="55317" y="48305"/>
                    <a:pt x="50531" y="58930"/>
                    <a:pt x="43780" y="741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68A047-6D61-7338-06BE-A3FA47DF86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1769" y="5792492"/>
              <a:ext cx="61061" cy="43853"/>
            </a:xfrm>
            <a:custGeom>
              <a:avLst/>
              <a:gdLst>
                <a:gd name="connsiteX0" fmla="*/ 59549 w 61061"/>
                <a:gd name="connsiteY0" fmla="*/ 43853 h 43853"/>
                <a:gd name="connsiteX1" fmla="*/ 33654 w 61061"/>
                <a:gd name="connsiteY1" fmla="*/ 23626 h 43853"/>
                <a:gd name="connsiteX2" fmla="*/ 27154 w 61061"/>
                <a:gd name="connsiteY2" fmla="*/ 34933 h 43853"/>
                <a:gd name="connsiteX3" fmla="*/ 5793 w 61061"/>
                <a:gd name="connsiteY3" fmla="*/ 37489 h 43853"/>
                <a:gd name="connsiteX4" fmla="*/ 4333 w 61061"/>
                <a:gd name="connsiteY4" fmla="*/ 3285 h 43853"/>
                <a:gd name="connsiteX5" fmla="*/ 22469 w 61061"/>
                <a:gd name="connsiteY5" fmla="*/ 11581 h 43853"/>
                <a:gd name="connsiteX6" fmla="*/ 50531 w 61061"/>
                <a:gd name="connsiteY6" fmla="*/ 4819 h 43853"/>
                <a:gd name="connsiteX7" fmla="*/ 59549 w 61061"/>
                <a:gd name="connsiteY7" fmla="*/ 43853 h 4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61" h="43853">
                  <a:moveTo>
                    <a:pt x="59549" y="43853"/>
                  </a:moveTo>
                  <a:cubicBezTo>
                    <a:pt x="49825" y="36240"/>
                    <a:pt x="43276" y="31126"/>
                    <a:pt x="33654" y="23626"/>
                  </a:cubicBezTo>
                  <a:cubicBezTo>
                    <a:pt x="31941" y="26694"/>
                    <a:pt x="30178" y="31524"/>
                    <a:pt x="27154" y="34933"/>
                  </a:cubicBezTo>
                  <a:cubicBezTo>
                    <a:pt x="20907" y="41921"/>
                    <a:pt x="13300" y="44762"/>
                    <a:pt x="5793" y="37489"/>
                  </a:cubicBezTo>
                  <a:cubicBezTo>
                    <a:pt x="-1210" y="30728"/>
                    <a:pt x="-2066" y="9649"/>
                    <a:pt x="4333" y="3285"/>
                  </a:cubicBezTo>
                  <a:cubicBezTo>
                    <a:pt x="13250" y="-5522"/>
                    <a:pt x="16474" y="5501"/>
                    <a:pt x="22469" y="11581"/>
                  </a:cubicBezTo>
                  <a:cubicBezTo>
                    <a:pt x="30631" y="5444"/>
                    <a:pt x="39246" y="-5636"/>
                    <a:pt x="50531" y="4819"/>
                  </a:cubicBezTo>
                  <a:cubicBezTo>
                    <a:pt x="59499" y="13171"/>
                    <a:pt x="63479" y="23910"/>
                    <a:pt x="59549" y="43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2D429821-9700-F825-8B7E-1389BF0882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0790" y="2439732"/>
              <a:ext cx="52282" cy="73125"/>
            </a:xfrm>
            <a:custGeom>
              <a:avLst/>
              <a:gdLst>
                <a:gd name="connsiteX0" fmla="*/ 52244 w 52282"/>
                <a:gd name="connsiteY0" fmla="*/ 0 h 73125"/>
                <a:gd name="connsiteX1" fmla="*/ 39498 w 52282"/>
                <a:gd name="connsiteY1" fmla="*/ 72614 h 73125"/>
                <a:gd name="connsiteX2" fmla="*/ 33553 w 52282"/>
                <a:gd name="connsiteY2" fmla="*/ 73125 h 73125"/>
                <a:gd name="connsiteX3" fmla="*/ 24837 w 52282"/>
                <a:gd name="connsiteY3" fmla="*/ 48921 h 73125"/>
                <a:gd name="connsiteX4" fmla="*/ 0 w 52282"/>
                <a:gd name="connsiteY4" fmla="*/ 45512 h 73125"/>
                <a:gd name="connsiteX5" fmla="*/ 30077 w 52282"/>
                <a:gd name="connsiteY5" fmla="*/ 24886 h 73125"/>
                <a:gd name="connsiteX6" fmla="*/ 52244 w 52282"/>
                <a:gd name="connsiteY6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82" h="73125">
                  <a:moveTo>
                    <a:pt x="52244" y="0"/>
                  </a:moveTo>
                  <a:cubicBezTo>
                    <a:pt x="52597" y="27330"/>
                    <a:pt x="50682" y="51193"/>
                    <a:pt x="39498" y="72614"/>
                  </a:cubicBezTo>
                  <a:cubicBezTo>
                    <a:pt x="37533" y="72785"/>
                    <a:pt x="35518" y="72955"/>
                    <a:pt x="33553" y="73125"/>
                  </a:cubicBezTo>
                  <a:cubicBezTo>
                    <a:pt x="30782" y="65455"/>
                    <a:pt x="28011" y="57728"/>
                    <a:pt x="24837" y="48921"/>
                  </a:cubicBezTo>
                  <a:cubicBezTo>
                    <a:pt x="17885" y="47955"/>
                    <a:pt x="9673" y="46818"/>
                    <a:pt x="0" y="45512"/>
                  </a:cubicBezTo>
                  <a:cubicBezTo>
                    <a:pt x="4030" y="25227"/>
                    <a:pt x="19447" y="32500"/>
                    <a:pt x="30077" y="24886"/>
                  </a:cubicBezTo>
                  <a:cubicBezTo>
                    <a:pt x="34561" y="17500"/>
                    <a:pt x="32999" y="0"/>
                    <a:pt x="5224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A7D013A4-B8D5-F6D6-D19B-F8E1A530DC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1645" y="5338670"/>
              <a:ext cx="81455" cy="55399"/>
            </a:xfrm>
            <a:custGeom>
              <a:avLst/>
              <a:gdLst>
                <a:gd name="connsiteX0" fmla="*/ 52748 w 81455"/>
                <a:gd name="connsiteY0" fmla="*/ 55399 h 55399"/>
                <a:gd name="connsiteX1" fmla="*/ 65645 w 81455"/>
                <a:gd name="connsiteY1" fmla="*/ 12956 h 55399"/>
                <a:gd name="connsiteX2" fmla="*/ 2821 w 81455"/>
                <a:gd name="connsiteY2" fmla="*/ 12956 h 55399"/>
                <a:gd name="connsiteX3" fmla="*/ 0 w 81455"/>
                <a:gd name="connsiteY3" fmla="*/ 5058 h 55399"/>
                <a:gd name="connsiteX4" fmla="*/ 8111 w 81455"/>
                <a:gd name="connsiteY4" fmla="*/ 1365 h 55399"/>
                <a:gd name="connsiteX5" fmla="*/ 70935 w 81455"/>
                <a:gd name="connsiteY5" fmla="*/ 456 h 55399"/>
                <a:gd name="connsiteX6" fmla="*/ 81364 w 81455"/>
                <a:gd name="connsiteY6" fmla="*/ 16308 h 55399"/>
                <a:gd name="connsiteX7" fmla="*/ 52748 w 81455"/>
                <a:gd name="connsiteY7" fmla="*/ 55343 h 5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55" h="55399">
                  <a:moveTo>
                    <a:pt x="52748" y="55399"/>
                  </a:moveTo>
                  <a:cubicBezTo>
                    <a:pt x="45947" y="37331"/>
                    <a:pt x="65998" y="29377"/>
                    <a:pt x="65645" y="12956"/>
                  </a:cubicBezTo>
                  <a:cubicBezTo>
                    <a:pt x="44586" y="8922"/>
                    <a:pt x="23276" y="17388"/>
                    <a:pt x="2821" y="12956"/>
                  </a:cubicBezTo>
                  <a:cubicBezTo>
                    <a:pt x="1864" y="10342"/>
                    <a:pt x="957" y="7672"/>
                    <a:pt x="0" y="5058"/>
                  </a:cubicBezTo>
                  <a:cubicBezTo>
                    <a:pt x="2720" y="3751"/>
                    <a:pt x="5390" y="1422"/>
                    <a:pt x="8111" y="1365"/>
                  </a:cubicBezTo>
                  <a:cubicBezTo>
                    <a:pt x="29069" y="570"/>
                    <a:pt x="50027" y="-681"/>
                    <a:pt x="70935" y="456"/>
                  </a:cubicBezTo>
                  <a:cubicBezTo>
                    <a:pt x="74764" y="683"/>
                    <a:pt x="80659" y="10399"/>
                    <a:pt x="81364" y="16308"/>
                  </a:cubicBezTo>
                  <a:cubicBezTo>
                    <a:pt x="82825" y="28865"/>
                    <a:pt x="66502" y="49661"/>
                    <a:pt x="52748" y="553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50B6272-79D0-8594-3034-1F538BE034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8912" y="6327574"/>
              <a:ext cx="58138" cy="60934"/>
            </a:xfrm>
            <a:custGeom>
              <a:avLst/>
              <a:gdLst>
                <a:gd name="connsiteX0" fmla="*/ 58139 w 58138"/>
                <a:gd name="connsiteY0" fmla="*/ 1047 h 60934"/>
                <a:gd name="connsiteX1" fmla="*/ 40959 w 58138"/>
                <a:gd name="connsiteY1" fmla="*/ 56673 h 60934"/>
                <a:gd name="connsiteX2" fmla="*/ 27306 w 58138"/>
                <a:gd name="connsiteY2" fmla="*/ 60934 h 60934"/>
                <a:gd name="connsiteX3" fmla="*/ 0 w 58138"/>
                <a:gd name="connsiteY3" fmla="*/ 33605 h 60934"/>
                <a:gd name="connsiteX4" fmla="*/ 26953 w 58138"/>
                <a:gd name="connsiteY4" fmla="*/ 25536 h 60934"/>
                <a:gd name="connsiteX5" fmla="*/ 58139 w 58138"/>
                <a:gd name="connsiteY5" fmla="*/ 1047 h 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38" h="60934">
                  <a:moveTo>
                    <a:pt x="58139" y="1047"/>
                  </a:moveTo>
                  <a:cubicBezTo>
                    <a:pt x="52345" y="19911"/>
                    <a:pt x="47105" y="36786"/>
                    <a:pt x="40959" y="56673"/>
                  </a:cubicBezTo>
                  <a:cubicBezTo>
                    <a:pt x="37836" y="57639"/>
                    <a:pt x="31740" y="59570"/>
                    <a:pt x="27306" y="60934"/>
                  </a:cubicBezTo>
                  <a:cubicBezTo>
                    <a:pt x="17583" y="51218"/>
                    <a:pt x="8817" y="42411"/>
                    <a:pt x="0" y="33605"/>
                  </a:cubicBezTo>
                  <a:cubicBezTo>
                    <a:pt x="4232" y="24684"/>
                    <a:pt x="13200" y="22013"/>
                    <a:pt x="26953" y="25536"/>
                  </a:cubicBezTo>
                  <a:cubicBezTo>
                    <a:pt x="36778" y="18263"/>
                    <a:pt x="34662" y="-5203"/>
                    <a:pt x="58139" y="1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0531E1F7-7DF9-3058-E6B6-9FCEEB6E96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3963" y="3345476"/>
              <a:ext cx="51106" cy="68352"/>
            </a:xfrm>
            <a:custGeom>
              <a:avLst/>
              <a:gdLst>
                <a:gd name="connsiteX0" fmla="*/ 51107 w 51106"/>
                <a:gd name="connsiteY0" fmla="*/ 28409 h 68352"/>
                <a:gd name="connsiteX1" fmla="*/ 28083 w 51106"/>
                <a:gd name="connsiteY1" fmla="*/ 68353 h 68352"/>
                <a:gd name="connsiteX2" fmla="*/ 373 w 51106"/>
                <a:gd name="connsiteY2" fmla="*/ 48466 h 68352"/>
                <a:gd name="connsiteX3" fmla="*/ 14933 w 51106"/>
                <a:gd name="connsiteY3" fmla="*/ 29887 h 68352"/>
                <a:gd name="connsiteX4" fmla="*/ 17301 w 51106"/>
                <a:gd name="connsiteY4" fmla="*/ 11818 h 68352"/>
                <a:gd name="connsiteX5" fmla="*/ 26420 w 51106"/>
                <a:gd name="connsiteY5" fmla="*/ 0 h 68352"/>
                <a:gd name="connsiteX6" fmla="*/ 34985 w 51106"/>
                <a:gd name="connsiteY6" fmla="*/ 9318 h 68352"/>
                <a:gd name="connsiteX7" fmla="*/ 51107 w 51106"/>
                <a:gd name="connsiteY7" fmla="*/ 28409 h 6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06" h="68352">
                  <a:moveTo>
                    <a:pt x="51107" y="28409"/>
                  </a:moveTo>
                  <a:cubicBezTo>
                    <a:pt x="42441" y="43466"/>
                    <a:pt x="35338" y="55739"/>
                    <a:pt x="28083" y="68353"/>
                  </a:cubicBezTo>
                  <a:cubicBezTo>
                    <a:pt x="18914" y="61762"/>
                    <a:pt x="9946" y="55341"/>
                    <a:pt x="373" y="48466"/>
                  </a:cubicBezTo>
                  <a:cubicBezTo>
                    <a:pt x="-2095" y="36705"/>
                    <a:pt x="8233" y="35739"/>
                    <a:pt x="14933" y="29887"/>
                  </a:cubicBezTo>
                  <a:cubicBezTo>
                    <a:pt x="15538" y="24432"/>
                    <a:pt x="15286" y="17614"/>
                    <a:pt x="17301" y="11818"/>
                  </a:cubicBezTo>
                  <a:cubicBezTo>
                    <a:pt x="18914" y="7216"/>
                    <a:pt x="23297" y="3864"/>
                    <a:pt x="26420" y="0"/>
                  </a:cubicBezTo>
                  <a:cubicBezTo>
                    <a:pt x="29443" y="3125"/>
                    <a:pt x="34834" y="6080"/>
                    <a:pt x="34985" y="9318"/>
                  </a:cubicBezTo>
                  <a:cubicBezTo>
                    <a:pt x="35539" y="21250"/>
                    <a:pt x="43046" y="25114"/>
                    <a:pt x="51107" y="284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46DD4AB-59FD-332E-8AD6-73D85BD617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29530" y="3400299"/>
              <a:ext cx="47041" cy="58186"/>
            </a:xfrm>
            <a:custGeom>
              <a:avLst/>
              <a:gdLst>
                <a:gd name="connsiteX0" fmla="*/ 46538 w 47041"/>
                <a:gd name="connsiteY0" fmla="*/ 9553 h 58186"/>
                <a:gd name="connsiteX1" fmla="*/ 45430 w 47041"/>
                <a:gd name="connsiteY1" fmla="*/ 38644 h 58186"/>
                <a:gd name="connsiteX2" fmla="*/ 39183 w 47041"/>
                <a:gd name="connsiteY2" fmla="*/ 57167 h 58186"/>
                <a:gd name="connsiteX3" fmla="*/ 25429 w 47041"/>
                <a:gd name="connsiteY3" fmla="*/ 41315 h 58186"/>
                <a:gd name="connsiteX4" fmla="*/ 11977 w 47041"/>
                <a:gd name="connsiteY4" fmla="*/ 56769 h 58186"/>
                <a:gd name="connsiteX5" fmla="*/ 2203 w 47041"/>
                <a:gd name="connsiteY5" fmla="*/ 55917 h 58186"/>
                <a:gd name="connsiteX6" fmla="*/ 390 w 47041"/>
                <a:gd name="connsiteY6" fmla="*/ 47338 h 58186"/>
                <a:gd name="connsiteX7" fmla="*/ 24623 w 47041"/>
                <a:gd name="connsiteY7" fmla="*/ 4098 h 58186"/>
                <a:gd name="connsiteX8" fmla="*/ 47042 w 47041"/>
                <a:gd name="connsiteY8" fmla="*/ 10121 h 58186"/>
                <a:gd name="connsiteX9" fmla="*/ 46488 w 47041"/>
                <a:gd name="connsiteY9" fmla="*/ 9496 h 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41" h="58186">
                  <a:moveTo>
                    <a:pt x="46538" y="9553"/>
                  </a:moveTo>
                  <a:cubicBezTo>
                    <a:pt x="46236" y="19269"/>
                    <a:pt x="46639" y="29099"/>
                    <a:pt x="45430" y="38644"/>
                  </a:cubicBezTo>
                  <a:cubicBezTo>
                    <a:pt x="44573" y="45235"/>
                    <a:pt x="42961" y="55463"/>
                    <a:pt x="39183" y="57167"/>
                  </a:cubicBezTo>
                  <a:cubicBezTo>
                    <a:pt x="29006" y="61769"/>
                    <a:pt x="28855" y="49781"/>
                    <a:pt x="25429" y="41315"/>
                  </a:cubicBezTo>
                  <a:cubicBezTo>
                    <a:pt x="20693" y="46940"/>
                    <a:pt x="16915" y="52735"/>
                    <a:pt x="11977" y="56769"/>
                  </a:cubicBezTo>
                  <a:cubicBezTo>
                    <a:pt x="9861" y="58474"/>
                    <a:pt x="4975" y="57565"/>
                    <a:pt x="2203" y="55917"/>
                  </a:cubicBezTo>
                  <a:cubicBezTo>
                    <a:pt x="591" y="54951"/>
                    <a:pt x="-668" y="49269"/>
                    <a:pt x="390" y="47338"/>
                  </a:cubicBezTo>
                  <a:cubicBezTo>
                    <a:pt x="7997" y="32565"/>
                    <a:pt x="14849" y="16940"/>
                    <a:pt x="24623" y="4098"/>
                  </a:cubicBezTo>
                  <a:cubicBezTo>
                    <a:pt x="32532" y="-6299"/>
                    <a:pt x="39888" y="5860"/>
                    <a:pt x="47042" y="10121"/>
                  </a:cubicBezTo>
                  <a:cubicBezTo>
                    <a:pt x="47042" y="10121"/>
                    <a:pt x="46488" y="9496"/>
                    <a:pt x="46488" y="9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8355A22-6837-51D7-402C-F3B901F7C6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7640" y="2860079"/>
              <a:ext cx="53381" cy="48348"/>
            </a:xfrm>
            <a:custGeom>
              <a:avLst/>
              <a:gdLst>
                <a:gd name="connsiteX0" fmla="*/ 25857 w 53381"/>
                <a:gd name="connsiteY0" fmla="*/ 48292 h 48348"/>
                <a:gd name="connsiteX1" fmla="*/ 918 w 53381"/>
                <a:gd name="connsiteY1" fmla="*/ 30962 h 48348"/>
                <a:gd name="connsiteX2" fmla="*/ 13211 w 53381"/>
                <a:gd name="connsiteY2" fmla="*/ 9087 h 48348"/>
                <a:gd name="connsiteX3" fmla="*/ 26613 w 53381"/>
                <a:gd name="connsiteY3" fmla="*/ 1246 h 48348"/>
                <a:gd name="connsiteX4" fmla="*/ 51198 w 53381"/>
                <a:gd name="connsiteY4" fmla="*/ 10848 h 48348"/>
                <a:gd name="connsiteX5" fmla="*/ 44246 w 53381"/>
                <a:gd name="connsiteY5" fmla="*/ 38689 h 48348"/>
                <a:gd name="connsiteX6" fmla="*/ 25806 w 53381"/>
                <a:gd name="connsiteY6" fmla="*/ 48349 h 48348"/>
                <a:gd name="connsiteX7" fmla="*/ 32658 w 53381"/>
                <a:gd name="connsiteY7" fmla="*/ 24769 h 48348"/>
                <a:gd name="connsiteX8" fmla="*/ 30491 w 53381"/>
                <a:gd name="connsiteY8" fmla="*/ 18349 h 48348"/>
                <a:gd name="connsiteX9" fmla="*/ 17947 w 53381"/>
                <a:gd name="connsiteY9" fmla="*/ 23917 h 48348"/>
                <a:gd name="connsiteX10" fmla="*/ 19408 w 53381"/>
                <a:gd name="connsiteY10" fmla="*/ 28860 h 48348"/>
                <a:gd name="connsiteX11" fmla="*/ 32608 w 53381"/>
                <a:gd name="connsiteY11" fmla="*/ 24769 h 4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81" h="48348">
                  <a:moveTo>
                    <a:pt x="25857" y="48292"/>
                  </a:moveTo>
                  <a:cubicBezTo>
                    <a:pt x="12153" y="47326"/>
                    <a:pt x="4243" y="42496"/>
                    <a:pt x="918" y="30962"/>
                  </a:cubicBezTo>
                  <a:cubicBezTo>
                    <a:pt x="-2659" y="18519"/>
                    <a:pt x="4798" y="13405"/>
                    <a:pt x="13211" y="9087"/>
                  </a:cubicBezTo>
                  <a:cubicBezTo>
                    <a:pt x="17796" y="6757"/>
                    <a:pt x="21927" y="3064"/>
                    <a:pt x="26613" y="1246"/>
                  </a:cubicBezTo>
                  <a:cubicBezTo>
                    <a:pt x="35983" y="-2390"/>
                    <a:pt x="47016" y="2269"/>
                    <a:pt x="51198" y="10848"/>
                  </a:cubicBezTo>
                  <a:cubicBezTo>
                    <a:pt x="55631" y="19826"/>
                    <a:pt x="53314" y="31814"/>
                    <a:pt x="44246" y="38689"/>
                  </a:cubicBezTo>
                  <a:cubicBezTo>
                    <a:pt x="37898" y="43519"/>
                    <a:pt x="30189" y="46133"/>
                    <a:pt x="25806" y="48349"/>
                  </a:cubicBezTo>
                  <a:close/>
                  <a:moveTo>
                    <a:pt x="32658" y="24769"/>
                  </a:moveTo>
                  <a:cubicBezTo>
                    <a:pt x="31953" y="22610"/>
                    <a:pt x="31197" y="20451"/>
                    <a:pt x="30491" y="18349"/>
                  </a:cubicBezTo>
                  <a:cubicBezTo>
                    <a:pt x="26310" y="20223"/>
                    <a:pt x="22129" y="22042"/>
                    <a:pt x="17947" y="23917"/>
                  </a:cubicBezTo>
                  <a:cubicBezTo>
                    <a:pt x="18450" y="25564"/>
                    <a:pt x="18955" y="27212"/>
                    <a:pt x="19408" y="28860"/>
                  </a:cubicBezTo>
                  <a:cubicBezTo>
                    <a:pt x="23791" y="27496"/>
                    <a:pt x="28224" y="26133"/>
                    <a:pt x="32608" y="247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8B6AF6B4-41AA-4140-6B1A-7DB682F74E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8589" y="3245640"/>
              <a:ext cx="50153" cy="51481"/>
            </a:xfrm>
            <a:custGeom>
              <a:avLst/>
              <a:gdLst>
                <a:gd name="connsiteX0" fmla="*/ 50154 w 50153"/>
                <a:gd name="connsiteY0" fmla="*/ 18017 h 51481"/>
                <a:gd name="connsiteX1" fmla="*/ 47484 w 50153"/>
                <a:gd name="connsiteY1" fmla="*/ 39438 h 51481"/>
                <a:gd name="connsiteX2" fmla="*/ 33024 w 50153"/>
                <a:gd name="connsiteY2" fmla="*/ 48983 h 51481"/>
                <a:gd name="connsiteX3" fmla="*/ 10505 w 50153"/>
                <a:gd name="connsiteY3" fmla="*/ 50972 h 51481"/>
                <a:gd name="connsiteX4" fmla="*/ 1184 w 50153"/>
                <a:gd name="connsiteY4" fmla="*/ 48642 h 51481"/>
                <a:gd name="connsiteX5" fmla="*/ 1235 w 50153"/>
                <a:gd name="connsiteY5" fmla="*/ 37790 h 51481"/>
                <a:gd name="connsiteX6" fmla="*/ 26324 w 50153"/>
                <a:gd name="connsiteY6" fmla="*/ 3756 h 51481"/>
                <a:gd name="connsiteX7" fmla="*/ 41791 w 50153"/>
                <a:gd name="connsiteY7" fmla="*/ 1313 h 51481"/>
                <a:gd name="connsiteX8" fmla="*/ 50154 w 50153"/>
                <a:gd name="connsiteY8" fmla="*/ 18074 h 5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3" h="51481">
                  <a:moveTo>
                    <a:pt x="50154" y="18017"/>
                  </a:moveTo>
                  <a:cubicBezTo>
                    <a:pt x="48945" y="28074"/>
                    <a:pt x="48592" y="33870"/>
                    <a:pt x="47484" y="39438"/>
                  </a:cubicBezTo>
                  <a:cubicBezTo>
                    <a:pt x="45670" y="48415"/>
                    <a:pt x="37811" y="53642"/>
                    <a:pt x="33024" y="48983"/>
                  </a:cubicBezTo>
                  <a:cubicBezTo>
                    <a:pt x="23402" y="39552"/>
                    <a:pt x="17910" y="46938"/>
                    <a:pt x="10505" y="50972"/>
                  </a:cubicBezTo>
                  <a:cubicBezTo>
                    <a:pt x="8087" y="52279"/>
                    <a:pt x="2746" y="50915"/>
                    <a:pt x="1184" y="48642"/>
                  </a:cubicBezTo>
                  <a:cubicBezTo>
                    <a:pt x="-428" y="46313"/>
                    <a:pt x="-378" y="40233"/>
                    <a:pt x="1235" y="37790"/>
                  </a:cubicBezTo>
                  <a:cubicBezTo>
                    <a:pt x="9043" y="25915"/>
                    <a:pt x="17004" y="13983"/>
                    <a:pt x="26324" y="3756"/>
                  </a:cubicBezTo>
                  <a:cubicBezTo>
                    <a:pt x="29498" y="233"/>
                    <a:pt x="38919" y="-1301"/>
                    <a:pt x="41791" y="1313"/>
                  </a:cubicBezTo>
                  <a:cubicBezTo>
                    <a:pt x="46627" y="5744"/>
                    <a:pt x="48441" y="14267"/>
                    <a:pt x="50154" y="18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ED3B8582-5868-81AC-C4A0-D2747C740B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77869" y="6428418"/>
              <a:ext cx="50728" cy="50897"/>
            </a:xfrm>
            <a:custGeom>
              <a:avLst/>
              <a:gdLst>
                <a:gd name="connsiteX0" fmla="*/ 50447 w 50728"/>
                <a:gd name="connsiteY0" fmla="*/ 42988 h 50897"/>
                <a:gd name="connsiteX1" fmla="*/ 23444 w 50728"/>
                <a:gd name="connsiteY1" fmla="*/ 47590 h 50897"/>
                <a:gd name="connsiteX2" fmla="*/ 1629 w 50728"/>
                <a:gd name="connsiteY2" fmla="*/ 37079 h 50897"/>
                <a:gd name="connsiteX3" fmla="*/ 369 w 50728"/>
                <a:gd name="connsiteY3" fmla="*/ 7988 h 50897"/>
                <a:gd name="connsiteX4" fmla="*/ 6868 w 50728"/>
                <a:gd name="connsiteY4" fmla="*/ 33 h 50897"/>
                <a:gd name="connsiteX5" fmla="*/ 15584 w 50728"/>
                <a:gd name="connsiteY5" fmla="*/ 8329 h 50897"/>
                <a:gd name="connsiteX6" fmla="*/ 19060 w 50728"/>
                <a:gd name="connsiteY6" fmla="*/ 29067 h 50897"/>
                <a:gd name="connsiteX7" fmla="*/ 38708 w 50728"/>
                <a:gd name="connsiteY7" fmla="*/ 6794 h 50897"/>
                <a:gd name="connsiteX8" fmla="*/ 50447 w 50728"/>
                <a:gd name="connsiteY8" fmla="*/ 42988 h 5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28" h="50897">
                  <a:moveTo>
                    <a:pt x="50447" y="42988"/>
                  </a:moveTo>
                  <a:cubicBezTo>
                    <a:pt x="39666" y="39068"/>
                    <a:pt x="31806" y="41624"/>
                    <a:pt x="23444" y="47590"/>
                  </a:cubicBezTo>
                  <a:cubicBezTo>
                    <a:pt x="13468" y="54693"/>
                    <a:pt x="4501" y="49976"/>
                    <a:pt x="1629" y="37079"/>
                  </a:cubicBezTo>
                  <a:cubicBezTo>
                    <a:pt x="-437" y="27818"/>
                    <a:pt x="-135" y="17647"/>
                    <a:pt x="369" y="7988"/>
                  </a:cubicBezTo>
                  <a:cubicBezTo>
                    <a:pt x="520" y="5033"/>
                    <a:pt x="5457" y="-478"/>
                    <a:pt x="6868" y="33"/>
                  </a:cubicBezTo>
                  <a:cubicBezTo>
                    <a:pt x="10294" y="1226"/>
                    <a:pt x="14072" y="4692"/>
                    <a:pt x="15584" y="8329"/>
                  </a:cubicBezTo>
                  <a:cubicBezTo>
                    <a:pt x="17549" y="13101"/>
                    <a:pt x="17498" y="18897"/>
                    <a:pt x="19060" y="29067"/>
                  </a:cubicBezTo>
                  <a:cubicBezTo>
                    <a:pt x="25559" y="17590"/>
                    <a:pt x="25912" y="3272"/>
                    <a:pt x="38708" y="6794"/>
                  </a:cubicBezTo>
                  <a:cubicBezTo>
                    <a:pt x="47979" y="9352"/>
                    <a:pt x="51857" y="20090"/>
                    <a:pt x="50447" y="429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451A74DA-47C3-CB40-B01D-8C775F1475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31054" y="5843328"/>
              <a:ext cx="19057" cy="106995"/>
            </a:xfrm>
            <a:custGeom>
              <a:avLst/>
              <a:gdLst>
                <a:gd name="connsiteX0" fmla="*/ 4157 w 19057"/>
                <a:gd name="connsiteY0" fmla="*/ 106995 h 106995"/>
                <a:gd name="connsiteX1" fmla="*/ 176 w 19057"/>
                <a:gd name="connsiteY1" fmla="*/ 91938 h 106995"/>
                <a:gd name="connsiteX2" fmla="*/ 277 w 19057"/>
                <a:gd name="connsiteY2" fmla="*/ 18131 h 106995"/>
                <a:gd name="connsiteX3" fmla="*/ 2040 w 19057"/>
                <a:gd name="connsiteY3" fmla="*/ 6199 h 106995"/>
                <a:gd name="connsiteX4" fmla="*/ 10151 w 19057"/>
                <a:gd name="connsiteY4" fmla="*/ 6 h 106995"/>
                <a:gd name="connsiteX5" fmla="*/ 17558 w 19057"/>
                <a:gd name="connsiteY5" fmla="*/ 6995 h 106995"/>
                <a:gd name="connsiteX6" fmla="*/ 19018 w 19057"/>
                <a:gd name="connsiteY6" fmla="*/ 31370 h 106995"/>
                <a:gd name="connsiteX7" fmla="*/ 17054 w 19057"/>
                <a:gd name="connsiteY7" fmla="*/ 87848 h 106995"/>
                <a:gd name="connsiteX8" fmla="*/ 4207 w 19057"/>
                <a:gd name="connsiteY8" fmla="*/ 106938 h 10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7" h="106995">
                  <a:moveTo>
                    <a:pt x="4157" y="106995"/>
                  </a:moveTo>
                  <a:cubicBezTo>
                    <a:pt x="2796" y="102052"/>
                    <a:pt x="227" y="97052"/>
                    <a:pt x="176" y="91938"/>
                  </a:cubicBezTo>
                  <a:cubicBezTo>
                    <a:pt x="-176" y="67336"/>
                    <a:pt x="75" y="42733"/>
                    <a:pt x="277" y="18131"/>
                  </a:cubicBezTo>
                  <a:cubicBezTo>
                    <a:pt x="277" y="14097"/>
                    <a:pt x="378" y="9495"/>
                    <a:pt x="2040" y="6199"/>
                  </a:cubicBezTo>
                  <a:cubicBezTo>
                    <a:pt x="3602" y="3188"/>
                    <a:pt x="7431" y="-164"/>
                    <a:pt x="10151" y="6"/>
                  </a:cubicBezTo>
                  <a:cubicBezTo>
                    <a:pt x="12822" y="119"/>
                    <a:pt x="17054" y="4097"/>
                    <a:pt x="17558" y="6995"/>
                  </a:cubicBezTo>
                  <a:cubicBezTo>
                    <a:pt x="18918" y="14950"/>
                    <a:pt x="19170" y="23245"/>
                    <a:pt x="19018" y="31370"/>
                  </a:cubicBezTo>
                  <a:cubicBezTo>
                    <a:pt x="18666" y="50177"/>
                    <a:pt x="18313" y="69040"/>
                    <a:pt x="17054" y="87848"/>
                  </a:cubicBezTo>
                  <a:cubicBezTo>
                    <a:pt x="16499" y="95575"/>
                    <a:pt x="15442" y="104609"/>
                    <a:pt x="4207" y="10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810B964-7C25-6C56-A0BE-62079206E8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9027" y="967335"/>
              <a:ext cx="59911" cy="55454"/>
            </a:xfrm>
            <a:custGeom>
              <a:avLst/>
              <a:gdLst>
                <a:gd name="connsiteX0" fmla="*/ 54217 w 59911"/>
                <a:gd name="connsiteY0" fmla="*/ 55455 h 55454"/>
                <a:gd name="connsiteX1" fmla="*/ 38649 w 59911"/>
                <a:gd name="connsiteY1" fmla="*/ 35739 h 55454"/>
                <a:gd name="connsiteX2" fmla="*/ 24693 w 59911"/>
                <a:gd name="connsiteY2" fmla="*/ 50341 h 55454"/>
                <a:gd name="connsiteX3" fmla="*/ 5952 w 59911"/>
                <a:gd name="connsiteY3" fmla="*/ 46932 h 55454"/>
                <a:gd name="connsiteX4" fmla="*/ 4743 w 59911"/>
                <a:gd name="connsiteY4" fmla="*/ 0 h 55454"/>
                <a:gd name="connsiteX5" fmla="*/ 20160 w 59911"/>
                <a:gd name="connsiteY5" fmla="*/ 31534 h 55454"/>
                <a:gd name="connsiteX6" fmla="*/ 52554 w 59911"/>
                <a:gd name="connsiteY6" fmla="*/ 19148 h 55454"/>
                <a:gd name="connsiteX7" fmla="*/ 54267 w 59911"/>
                <a:gd name="connsiteY7" fmla="*/ 55455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11" h="55454">
                  <a:moveTo>
                    <a:pt x="54217" y="55455"/>
                  </a:moveTo>
                  <a:cubicBezTo>
                    <a:pt x="48725" y="48466"/>
                    <a:pt x="43788" y="42273"/>
                    <a:pt x="38649" y="35739"/>
                  </a:cubicBezTo>
                  <a:cubicBezTo>
                    <a:pt x="34014" y="40682"/>
                    <a:pt x="29933" y="46478"/>
                    <a:pt x="24693" y="50341"/>
                  </a:cubicBezTo>
                  <a:cubicBezTo>
                    <a:pt x="18094" y="55228"/>
                    <a:pt x="9781" y="56250"/>
                    <a:pt x="5952" y="46932"/>
                  </a:cubicBezTo>
                  <a:cubicBezTo>
                    <a:pt x="-144" y="32216"/>
                    <a:pt x="-3116" y="16591"/>
                    <a:pt x="4743" y="0"/>
                  </a:cubicBezTo>
                  <a:cubicBezTo>
                    <a:pt x="18900" y="5966"/>
                    <a:pt x="14265" y="21591"/>
                    <a:pt x="20160" y="31534"/>
                  </a:cubicBezTo>
                  <a:cubicBezTo>
                    <a:pt x="30991" y="27955"/>
                    <a:pt x="36432" y="4432"/>
                    <a:pt x="52554" y="19148"/>
                  </a:cubicBezTo>
                  <a:cubicBezTo>
                    <a:pt x="61521" y="27330"/>
                    <a:pt x="62529" y="39432"/>
                    <a:pt x="54267" y="55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3CB66020-2E9F-6C8E-A2ED-0BDD8B55B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07154" y="3331178"/>
              <a:ext cx="51035" cy="63389"/>
            </a:xfrm>
            <a:custGeom>
              <a:avLst/>
              <a:gdLst>
                <a:gd name="connsiteX0" fmla="*/ 23499 w 51035"/>
                <a:gd name="connsiteY0" fmla="*/ 22992 h 63389"/>
                <a:gd name="connsiteX1" fmla="*/ 34179 w 51035"/>
                <a:gd name="connsiteY1" fmla="*/ 37 h 63389"/>
                <a:gd name="connsiteX2" fmla="*/ 48387 w 51035"/>
                <a:gd name="connsiteY2" fmla="*/ 20889 h 63389"/>
                <a:gd name="connsiteX3" fmla="*/ 41938 w 51035"/>
                <a:gd name="connsiteY3" fmla="*/ 63390 h 63389"/>
                <a:gd name="connsiteX4" fmla="*/ 12818 w 51035"/>
                <a:gd name="connsiteY4" fmla="*/ 44583 h 63389"/>
                <a:gd name="connsiteX5" fmla="*/ 425 w 51035"/>
                <a:gd name="connsiteY5" fmla="*/ 31969 h 63389"/>
                <a:gd name="connsiteX6" fmla="*/ 13624 w 51035"/>
                <a:gd name="connsiteY6" fmla="*/ 23219 h 63389"/>
                <a:gd name="connsiteX7" fmla="*/ 23499 w 51035"/>
                <a:gd name="connsiteY7" fmla="*/ 22992 h 6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35" h="63389">
                  <a:moveTo>
                    <a:pt x="23499" y="22992"/>
                  </a:moveTo>
                  <a:cubicBezTo>
                    <a:pt x="27832" y="14412"/>
                    <a:pt x="22643" y="832"/>
                    <a:pt x="34179" y="37"/>
                  </a:cubicBezTo>
                  <a:cubicBezTo>
                    <a:pt x="46220" y="-758"/>
                    <a:pt x="45868" y="11514"/>
                    <a:pt x="48387" y="20889"/>
                  </a:cubicBezTo>
                  <a:cubicBezTo>
                    <a:pt x="52317" y="35662"/>
                    <a:pt x="53122" y="49355"/>
                    <a:pt x="41938" y="63390"/>
                  </a:cubicBezTo>
                  <a:cubicBezTo>
                    <a:pt x="34684" y="50492"/>
                    <a:pt x="24507" y="46173"/>
                    <a:pt x="12818" y="44583"/>
                  </a:cubicBezTo>
                  <a:cubicBezTo>
                    <a:pt x="6420" y="43673"/>
                    <a:pt x="-1993" y="42026"/>
                    <a:pt x="425" y="31969"/>
                  </a:cubicBezTo>
                  <a:cubicBezTo>
                    <a:pt x="1382" y="27935"/>
                    <a:pt x="8738" y="25264"/>
                    <a:pt x="13624" y="23219"/>
                  </a:cubicBezTo>
                  <a:cubicBezTo>
                    <a:pt x="16697" y="21912"/>
                    <a:pt x="20577" y="22992"/>
                    <a:pt x="23499" y="229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D4A4359A-4FAB-BA65-83FB-D1431BB183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73724" y="6612665"/>
              <a:ext cx="60204" cy="54650"/>
            </a:xfrm>
            <a:custGeom>
              <a:avLst/>
              <a:gdLst>
                <a:gd name="connsiteX0" fmla="*/ 28767 w 60204"/>
                <a:gd name="connsiteY0" fmla="*/ 11640 h 54650"/>
                <a:gd name="connsiteX1" fmla="*/ 60204 w 60204"/>
                <a:gd name="connsiteY1" fmla="*/ 1071 h 54650"/>
                <a:gd name="connsiteX2" fmla="*/ 40556 w 60204"/>
                <a:gd name="connsiteY2" fmla="*/ 41412 h 54650"/>
                <a:gd name="connsiteX3" fmla="*/ 9521 w 60204"/>
                <a:gd name="connsiteY3" fmla="*/ 54651 h 54650"/>
                <a:gd name="connsiteX4" fmla="*/ 15265 w 60204"/>
                <a:gd name="connsiteY4" fmla="*/ 30787 h 54650"/>
                <a:gd name="connsiteX5" fmla="*/ 0 w 60204"/>
                <a:gd name="connsiteY5" fmla="*/ 7208 h 54650"/>
                <a:gd name="connsiteX6" fmla="*/ 28767 w 60204"/>
                <a:gd name="connsiteY6" fmla="*/ 11583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04" h="54650">
                  <a:moveTo>
                    <a:pt x="28767" y="11640"/>
                  </a:moveTo>
                  <a:cubicBezTo>
                    <a:pt x="40052" y="1526"/>
                    <a:pt x="50531" y="-1997"/>
                    <a:pt x="60204" y="1071"/>
                  </a:cubicBezTo>
                  <a:cubicBezTo>
                    <a:pt x="54208" y="13401"/>
                    <a:pt x="48314" y="25390"/>
                    <a:pt x="40556" y="41412"/>
                  </a:cubicBezTo>
                  <a:cubicBezTo>
                    <a:pt x="34359" y="44083"/>
                    <a:pt x="23426" y="48742"/>
                    <a:pt x="9521" y="54651"/>
                  </a:cubicBezTo>
                  <a:cubicBezTo>
                    <a:pt x="11940" y="44538"/>
                    <a:pt x="13552" y="37890"/>
                    <a:pt x="15265" y="30787"/>
                  </a:cubicBezTo>
                  <a:cubicBezTo>
                    <a:pt x="10428" y="23288"/>
                    <a:pt x="5239" y="15276"/>
                    <a:pt x="0" y="7208"/>
                  </a:cubicBezTo>
                  <a:cubicBezTo>
                    <a:pt x="13502" y="-5292"/>
                    <a:pt x="20404" y="9424"/>
                    <a:pt x="28767" y="11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269E624-C973-864E-4FEF-C0151CCE2A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3302" y="2571562"/>
              <a:ext cx="54219" cy="62225"/>
            </a:xfrm>
            <a:custGeom>
              <a:avLst/>
              <a:gdLst>
                <a:gd name="connsiteX0" fmla="*/ 21462 w 54219"/>
                <a:gd name="connsiteY0" fmla="*/ 46012 h 62225"/>
                <a:gd name="connsiteX1" fmla="*/ 49524 w 54219"/>
                <a:gd name="connsiteY1" fmla="*/ 11125 h 62225"/>
                <a:gd name="connsiteX2" fmla="*/ 48063 w 54219"/>
                <a:gd name="connsiteY2" fmla="*/ 44705 h 62225"/>
                <a:gd name="connsiteX3" fmla="*/ 21260 w 54219"/>
                <a:gd name="connsiteY3" fmla="*/ 62035 h 62225"/>
                <a:gd name="connsiteX4" fmla="*/ 7205 w 54219"/>
                <a:gd name="connsiteY4" fmla="*/ 52376 h 62225"/>
                <a:gd name="connsiteX5" fmla="*/ 1713 w 54219"/>
                <a:gd name="connsiteY5" fmla="*/ 7432 h 62225"/>
                <a:gd name="connsiteX6" fmla="*/ 8564 w 54219"/>
                <a:gd name="connsiteY6" fmla="*/ 46 h 62225"/>
                <a:gd name="connsiteX7" fmla="*/ 16877 w 54219"/>
                <a:gd name="connsiteY7" fmla="*/ 8625 h 62225"/>
                <a:gd name="connsiteX8" fmla="*/ 21462 w 54219"/>
                <a:gd name="connsiteY8" fmla="*/ 46069 h 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19" h="62225">
                  <a:moveTo>
                    <a:pt x="21462" y="46012"/>
                  </a:moveTo>
                  <a:cubicBezTo>
                    <a:pt x="42571" y="42205"/>
                    <a:pt x="38994" y="21353"/>
                    <a:pt x="49524" y="11125"/>
                  </a:cubicBezTo>
                  <a:cubicBezTo>
                    <a:pt x="57786" y="23512"/>
                    <a:pt x="53756" y="34421"/>
                    <a:pt x="48063" y="44705"/>
                  </a:cubicBezTo>
                  <a:cubicBezTo>
                    <a:pt x="41967" y="55671"/>
                    <a:pt x="33251" y="63569"/>
                    <a:pt x="21260" y="62035"/>
                  </a:cubicBezTo>
                  <a:cubicBezTo>
                    <a:pt x="16222" y="61410"/>
                    <a:pt x="9874" y="57149"/>
                    <a:pt x="7205" y="52376"/>
                  </a:cubicBezTo>
                  <a:cubicBezTo>
                    <a:pt x="-453" y="38739"/>
                    <a:pt x="-1512" y="23057"/>
                    <a:pt x="1713" y="7432"/>
                  </a:cubicBezTo>
                  <a:cubicBezTo>
                    <a:pt x="2368" y="4307"/>
                    <a:pt x="7154" y="-522"/>
                    <a:pt x="8564" y="46"/>
                  </a:cubicBezTo>
                  <a:cubicBezTo>
                    <a:pt x="11890" y="1410"/>
                    <a:pt x="16172" y="5103"/>
                    <a:pt x="16877" y="8625"/>
                  </a:cubicBezTo>
                  <a:cubicBezTo>
                    <a:pt x="19094" y="20330"/>
                    <a:pt x="19900" y="32376"/>
                    <a:pt x="21462" y="46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9382F35D-E88B-C6C0-0D28-292C239F39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07955" y="2648937"/>
              <a:ext cx="26278" cy="87841"/>
            </a:xfrm>
            <a:custGeom>
              <a:avLst/>
              <a:gdLst>
                <a:gd name="connsiteX0" fmla="*/ 7833 w 26278"/>
                <a:gd name="connsiteY0" fmla="*/ 86592 h 87841"/>
                <a:gd name="connsiteX1" fmla="*/ 3248 w 26278"/>
                <a:gd name="connsiteY1" fmla="*/ 66535 h 87841"/>
                <a:gd name="connsiteX2" fmla="*/ 125 w 26278"/>
                <a:gd name="connsiteY2" fmla="*/ 17216 h 87841"/>
                <a:gd name="connsiteX3" fmla="*/ 7985 w 26278"/>
                <a:gd name="connsiteY3" fmla="*/ 0 h 87841"/>
                <a:gd name="connsiteX4" fmla="*/ 21083 w 26278"/>
                <a:gd name="connsiteY4" fmla="*/ 13011 h 87841"/>
                <a:gd name="connsiteX5" fmla="*/ 22897 w 26278"/>
                <a:gd name="connsiteY5" fmla="*/ 71364 h 87841"/>
                <a:gd name="connsiteX6" fmla="*/ 13023 w 26278"/>
                <a:gd name="connsiteY6" fmla="*/ 87842 h 87841"/>
                <a:gd name="connsiteX7" fmla="*/ 7833 w 26278"/>
                <a:gd name="connsiteY7" fmla="*/ 86535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8" h="87841">
                  <a:moveTo>
                    <a:pt x="7833" y="86592"/>
                  </a:moveTo>
                  <a:cubicBezTo>
                    <a:pt x="6271" y="79887"/>
                    <a:pt x="3903" y="73296"/>
                    <a:pt x="3248" y="66535"/>
                  </a:cubicBezTo>
                  <a:cubicBezTo>
                    <a:pt x="1737" y="50171"/>
                    <a:pt x="1031" y="33694"/>
                    <a:pt x="125" y="17216"/>
                  </a:cubicBezTo>
                  <a:cubicBezTo>
                    <a:pt x="-278" y="9602"/>
                    <a:pt x="-178" y="57"/>
                    <a:pt x="7985" y="0"/>
                  </a:cubicBezTo>
                  <a:cubicBezTo>
                    <a:pt x="12468" y="0"/>
                    <a:pt x="19068" y="7330"/>
                    <a:pt x="21083" y="13011"/>
                  </a:cubicBezTo>
                  <a:cubicBezTo>
                    <a:pt x="27834" y="31875"/>
                    <a:pt x="27531" y="51875"/>
                    <a:pt x="22897" y="71364"/>
                  </a:cubicBezTo>
                  <a:cubicBezTo>
                    <a:pt x="21436" y="77444"/>
                    <a:pt x="16398" y="82387"/>
                    <a:pt x="13023" y="87842"/>
                  </a:cubicBezTo>
                  <a:cubicBezTo>
                    <a:pt x="11309" y="87387"/>
                    <a:pt x="9545" y="86989"/>
                    <a:pt x="7833" y="865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024FFA53-5F64-14C3-0270-D71A42B2AC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8774" y="5344020"/>
              <a:ext cx="23441" cy="96640"/>
            </a:xfrm>
            <a:custGeom>
              <a:avLst/>
              <a:gdLst>
                <a:gd name="connsiteX0" fmla="*/ 4031 w 23441"/>
                <a:gd name="connsiteY0" fmla="*/ 95789 h 96640"/>
                <a:gd name="connsiteX1" fmla="*/ 1 w 23441"/>
                <a:gd name="connsiteY1" fmla="*/ 85107 h 96640"/>
                <a:gd name="connsiteX2" fmla="*/ 3074 w 23441"/>
                <a:gd name="connsiteY2" fmla="*/ 14425 h 96640"/>
                <a:gd name="connsiteX3" fmla="*/ 15165 w 23441"/>
                <a:gd name="connsiteY3" fmla="*/ 49 h 96640"/>
                <a:gd name="connsiteX4" fmla="*/ 23075 w 23441"/>
                <a:gd name="connsiteY4" fmla="*/ 16868 h 96640"/>
                <a:gd name="connsiteX5" fmla="*/ 16425 w 23441"/>
                <a:gd name="connsiteY5" fmla="*/ 77664 h 96640"/>
                <a:gd name="connsiteX6" fmla="*/ 9270 w 23441"/>
                <a:gd name="connsiteY6" fmla="*/ 96641 h 96640"/>
                <a:gd name="connsiteX7" fmla="*/ 3981 w 23441"/>
                <a:gd name="connsiteY7" fmla="*/ 95845 h 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1" h="96640">
                  <a:moveTo>
                    <a:pt x="4031" y="95789"/>
                  </a:moveTo>
                  <a:cubicBezTo>
                    <a:pt x="2621" y="92209"/>
                    <a:pt x="-50" y="88630"/>
                    <a:pt x="1" y="85107"/>
                  </a:cubicBezTo>
                  <a:cubicBezTo>
                    <a:pt x="656" y="61527"/>
                    <a:pt x="1512" y="37947"/>
                    <a:pt x="3074" y="14425"/>
                  </a:cubicBezTo>
                  <a:cubicBezTo>
                    <a:pt x="3577" y="6981"/>
                    <a:pt x="6903" y="-689"/>
                    <a:pt x="15165" y="49"/>
                  </a:cubicBezTo>
                  <a:cubicBezTo>
                    <a:pt x="24435" y="902"/>
                    <a:pt x="23780" y="9538"/>
                    <a:pt x="23075" y="16868"/>
                  </a:cubicBezTo>
                  <a:cubicBezTo>
                    <a:pt x="21160" y="37152"/>
                    <a:pt x="19246" y="57493"/>
                    <a:pt x="16425" y="77664"/>
                  </a:cubicBezTo>
                  <a:cubicBezTo>
                    <a:pt x="15518" y="84255"/>
                    <a:pt x="11739" y="90334"/>
                    <a:pt x="9270" y="96641"/>
                  </a:cubicBezTo>
                  <a:cubicBezTo>
                    <a:pt x="7507" y="96357"/>
                    <a:pt x="5744" y="96073"/>
                    <a:pt x="3981" y="95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52814C9-6D46-E510-1EDC-D5D4CBDF91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56754" y="5607719"/>
              <a:ext cx="76272" cy="56125"/>
            </a:xfrm>
            <a:custGeom>
              <a:avLst/>
              <a:gdLst>
                <a:gd name="connsiteX0" fmla="*/ 43680 w 76272"/>
                <a:gd name="connsiteY0" fmla="*/ 50727 h 56125"/>
                <a:gd name="connsiteX1" fmla="*/ 56577 w 76272"/>
                <a:gd name="connsiteY1" fmla="*/ 31409 h 56125"/>
                <a:gd name="connsiteX2" fmla="*/ 0 w 76272"/>
                <a:gd name="connsiteY2" fmla="*/ 9306 h 56125"/>
                <a:gd name="connsiteX3" fmla="*/ 1310 w 76272"/>
                <a:gd name="connsiteY3" fmla="*/ 1806 h 56125"/>
                <a:gd name="connsiteX4" fmla="*/ 21361 w 76272"/>
                <a:gd name="connsiteY4" fmla="*/ 499 h 56125"/>
                <a:gd name="connsiteX5" fmla="*/ 61010 w 76272"/>
                <a:gd name="connsiteY5" fmla="*/ 13056 h 56125"/>
                <a:gd name="connsiteX6" fmla="*/ 75671 w 76272"/>
                <a:gd name="connsiteY6" fmla="*/ 34079 h 56125"/>
                <a:gd name="connsiteX7" fmla="*/ 59146 w 76272"/>
                <a:gd name="connsiteY7" fmla="*/ 54704 h 56125"/>
                <a:gd name="connsiteX8" fmla="*/ 47105 w 76272"/>
                <a:gd name="connsiteY8" fmla="*/ 56011 h 56125"/>
                <a:gd name="connsiteX9" fmla="*/ 43680 w 76272"/>
                <a:gd name="connsiteY9" fmla="*/ 50784 h 5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72" h="56125">
                  <a:moveTo>
                    <a:pt x="43680" y="50727"/>
                  </a:moveTo>
                  <a:cubicBezTo>
                    <a:pt x="47760" y="44647"/>
                    <a:pt x="51841" y="38568"/>
                    <a:pt x="56577" y="31409"/>
                  </a:cubicBezTo>
                  <a:cubicBezTo>
                    <a:pt x="41614" y="15045"/>
                    <a:pt x="17079" y="21408"/>
                    <a:pt x="0" y="9306"/>
                  </a:cubicBezTo>
                  <a:cubicBezTo>
                    <a:pt x="453" y="6806"/>
                    <a:pt x="857" y="4306"/>
                    <a:pt x="1310" y="1806"/>
                  </a:cubicBezTo>
                  <a:cubicBezTo>
                    <a:pt x="8010" y="1238"/>
                    <a:pt x="15013" y="-978"/>
                    <a:pt x="21361" y="499"/>
                  </a:cubicBezTo>
                  <a:cubicBezTo>
                    <a:pt x="34762" y="3568"/>
                    <a:pt x="48113" y="7715"/>
                    <a:pt x="61010" y="13056"/>
                  </a:cubicBezTo>
                  <a:cubicBezTo>
                    <a:pt x="69121" y="16409"/>
                    <a:pt x="78795" y="22772"/>
                    <a:pt x="75671" y="34079"/>
                  </a:cubicBezTo>
                  <a:cubicBezTo>
                    <a:pt x="73404" y="42204"/>
                    <a:pt x="65545" y="48852"/>
                    <a:pt x="59146" y="54704"/>
                  </a:cubicBezTo>
                  <a:cubicBezTo>
                    <a:pt x="56526" y="57091"/>
                    <a:pt x="51186" y="55670"/>
                    <a:pt x="47105" y="56011"/>
                  </a:cubicBezTo>
                  <a:cubicBezTo>
                    <a:pt x="45947" y="54250"/>
                    <a:pt x="44788" y="52545"/>
                    <a:pt x="43680" y="507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4525130-DCB8-417D-3F44-6B9E4996D3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88695" y="5187371"/>
              <a:ext cx="46458" cy="60731"/>
            </a:xfrm>
            <a:custGeom>
              <a:avLst/>
              <a:gdLst>
                <a:gd name="connsiteX0" fmla="*/ 25493 w 46458"/>
                <a:gd name="connsiteY0" fmla="*/ 30561 h 60731"/>
                <a:gd name="connsiteX1" fmla="*/ 0 w 46458"/>
                <a:gd name="connsiteY1" fmla="*/ 46527 h 60731"/>
                <a:gd name="connsiteX2" fmla="*/ 1864 w 46458"/>
                <a:gd name="connsiteY2" fmla="*/ 28402 h 60731"/>
                <a:gd name="connsiteX3" fmla="*/ 17230 w 46458"/>
                <a:gd name="connsiteY3" fmla="*/ 7493 h 60731"/>
                <a:gd name="connsiteX4" fmla="*/ 43377 w 46458"/>
                <a:gd name="connsiteY4" fmla="*/ 14652 h 60731"/>
                <a:gd name="connsiteX5" fmla="*/ 46400 w 46458"/>
                <a:gd name="connsiteY5" fmla="*/ 48857 h 60731"/>
                <a:gd name="connsiteX6" fmla="*/ 37583 w 46458"/>
                <a:gd name="connsiteY6" fmla="*/ 60732 h 60731"/>
                <a:gd name="connsiteX7" fmla="*/ 29221 w 46458"/>
                <a:gd name="connsiteY7" fmla="*/ 50959 h 60731"/>
                <a:gd name="connsiteX8" fmla="*/ 25493 w 46458"/>
                <a:gd name="connsiteY8" fmla="*/ 30561 h 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8" h="60731">
                  <a:moveTo>
                    <a:pt x="25493" y="30561"/>
                  </a:moveTo>
                  <a:cubicBezTo>
                    <a:pt x="16676" y="36073"/>
                    <a:pt x="10177" y="40163"/>
                    <a:pt x="0" y="46527"/>
                  </a:cubicBezTo>
                  <a:cubicBezTo>
                    <a:pt x="857" y="36868"/>
                    <a:pt x="0" y="31641"/>
                    <a:pt x="1864" y="28402"/>
                  </a:cubicBezTo>
                  <a:cubicBezTo>
                    <a:pt x="6247" y="20902"/>
                    <a:pt x="11537" y="13856"/>
                    <a:pt x="17230" y="7493"/>
                  </a:cubicBezTo>
                  <a:cubicBezTo>
                    <a:pt x="28113" y="-4723"/>
                    <a:pt x="39750" y="-1769"/>
                    <a:pt x="43377" y="14652"/>
                  </a:cubicBezTo>
                  <a:cubicBezTo>
                    <a:pt x="45846" y="25732"/>
                    <a:pt x="46703" y="37493"/>
                    <a:pt x="46400" y="48857"/>
                  </a:cubicBezTo>
                  <a:cubicBezTo>
                    <a:pt x="46300" y="52891"/>
                    <a:pt x="40657" y="56811"/>
                    <a:pt x="37583" y="60732"/>
                  </a:cubicBezTo>
                  <a:cubicBezTo>
                    <a:pt x="34712" y="57493"/>
                    <a:pt x="30632" y="54880"/>
                    <a:pt x="29221" y="50959"/>
                  </a:cubicBezTo>
                  <a:cubicBezTo>
                    <a:pt x="27054" y="44993"/>
                    <a:pt x="26803" y="38232"/>
                    <a:pt x="25493" y="305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8C0B976-8DF6-1815-D392-14B3081F0D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74416" y="2540975"/>
              <a:ext cx="49594" cy="45689"/>
            </a:xfrm>
            <a:custGeom>
              <a:avLst/>
              <a:gdLst>
                <a:gd name="connsiteX0" fmla="*/ 23926 w 49594"/>
                <a:gd name="connsiteY0" fmla="*/ 45689 h 45689"/>
                <a:gd name="connsiteX1" fmla="*/ 46 w 49594"/>
                <a:gd name="connsiteY1" fmla="*/ 26882 h 45689"/>
                <a:gd name="connsiteX2" fmla="*/ 24631 w 49594"/>
                <a:gd name="connsiteY2" fmla="*/ 234 h 45689"/>
                <a:gd name="connsiteX3" fmla="*/ 48914 w 49594"/>
                <a:gd name="connsiteY3" fmla="*/ 16371 h 45689"/>
                <a:gd name="connsiteX4" fmla="*/ 32894 w 49594"/>
                <a:gd name="connsiteY4" fmla="*/ 44212 h 45689"/>
                <a:gd name="connsiteX5" fmla="*/ 23926 w 49594"/>
                <a:gd name="connsiteY5" fmla="*/ 45632 h 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94" h="45689">
                  <a:moveTo>
                    <a:pt x="23926" y="45689"/>
                  </a:moveTo>
                  <a:cubicBezTo>
                    <a:pt x="9265" y="45348"/>
                    <a:pt x="953" y="38303"/>
                    <a:pt x="46" y="26882"/>
                  </a:cubicBezTo>
                  <a:cubicBezTo>
                    <a:pt x="-861" y="15916"/>
                    <a:pt x="11835" y="2166"/>
                    <a:pt x="24631" y="234"/>
                  </a:cubicBezTo>
                  <a:cubicBezTo>
                    <a:pt x="35514" y="-1413"/>
                    <a:pt x="46295" y="5803"/>
                    <a:pt x="48914" y="16371"/>
                  </a:cubicBezTo>
                  <a:cubicBezTo>
                    <a:pt x="51837" y="28303"/>
                    <a:pt x="45136" y="40235"/>
                    <a:pt x="32894" y="44212"/>
                  </a:cubicBezTo>
                  <a:cubicBezTo>
                    <a:pt x="29468" y="45348"/>
                    <a:pt x="25689" y="45405"/>
                    <a:pt x="23926" y="456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7F10E13-1ED1-449D-D9F3-11F829432B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3283" y="3120817"/>
              <a:ext cx="40455" cy="80195"/>
            </a:xfrm>
            <a:custGeom>
              <a:avLst/>
              <a:gdLst>
                <a:gd name="connsiteX0" fmla="*/ 40455 w 40455"/>
                <a:gd name="connsiteY0" fmla="*/ 72727 h 80195"/>
                <a:gd name="connsiteX1" fmla="*/ 11436 w 40455"/>
                <a:gd name="connsiteY1" fmla="*/ 74431 h 80195"/>
                <a:gd name="connsiteX2" fmla="*/ 10479 w 40455"/>
                <a:gd name="connsiteY2" fmla="*/ 48977 h 80195"/>
                <a:gd name="connsiteX3" fmla="*/ 20857 w 40455"/>
                <a:gd name="connsiteY3" fmla="*/ 23408 h 80195"/>
                <a:gd name="connsiteX4" fmla="*/ 0 w 40455"/>
                <a:gd name="connsiteY4" fmla="*/ 12442 h 80195"/>
                <a:gd name="connsiteX5" fmla="*/ 17079 w 40455"/>
                <a:gd name="connsiteY5" fmla="*/ 567 h 80195"/>
                <a:gd name="connsiteX6" fmla="*/ 36173 w 40455"/>
                <a:gd name="connsiteY6" fmla="*/ 20908 h 80195"/>
                <a:gd name="connsiteX7" fmla="*/ 32646 w 40455"/>
                <a:gd name="connsiteY7" fmla="*/ 44601 h 80195"/>
                <a:gd name="connsiteX8" fmla="*/ 40455 w 40455"/>
                <a:gd name="connsiteY8" fmla="*/ 72727 h 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55" h="80195">
                  <a:moveTo>
                    <a:pt x="40455" y="72727"/>
                  </a:moveTo>
                  <a:cubicBezTo>
                    <a:pt x="26651" y="81590"/>
                    <a:pt x="18439" y="83068"/>
                    <a:pt x="11436" y="74431"/>
                  </a:cubicBezTo>
                  <a:cubicBezTo>
                    <a:pt x="5240" y="66761"/>
                    <a:pt x="7154" y="57613"/>
                    <a:pt x="10479" y="48977"/>
                  </a:cubicBezTo>
                  <a:cubicBezTo>
                    <a:pt x="13553" y="40908"/>
                    <a:pt x="16928" y="33011"/>
                    <a:pt x="20857" y="23408"/>
                  </a:cubicBezTo>
                  <a:cubicBezTo>
                    <a:pt x="12797" y="19147"/>
                    <a:pt x="6651" y="15908"/>
                    <a:pt x="0" y="12442"/>
                  </a:cubicBezTo>
                  <a:cubicBezTo>
                    <a:pt x="857" y="-683"/>
                    <a:pt x="9018" y="-797"/>
                    <a:pt x="17079" y="567"/>
                  </a:cubicBezTo>
                  <a:cubicBezTo>
                    <a:pt x="27407" y="2272"/>
                    <a:pt x="35015" y="9204"/>
                    <a:pt x="36173" y="20908"/>
                  </a:cubicBezTo>
                  <a:cubicBezTo>
                    <a:pt x="36929" y="28579"/>
                    <a:pt x="34762" y="36988"/>
                    <a:pt x="32646" y="44601"/>
                  </a:cubicBezTo>
                  <a:cubicBezTo>
                    <a:pt x="29825" y="54829"/>
                    <a:pt x="23024" y="64999"/>
                    <a:pt x="40455" y="7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F79B3FF7-7BD2-BEF8-F67E-4B81E0556B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35480" y="6502134"/>
              <a:ext cx="52180" cy="72739"/>
            </a:xfrm>
            <a:custGeom>
              <a:avLst/>
              <a:gdLst>
                <a:gd name="connsiteX0" fmla="*/ 30833 w 52180"/>
                <a:gd name="connsiteY0" fmla="*/ 27568 h 72739"/>
                <a:gd name="connsiteX1" fmla="*/ 36677 w 52180"/>
                <a:gd name="connsiteY1" fmla="*/ 6034 h 72739"/>
                <a:gd name="connsiteX2" fmla="*/ 44838 w 52180"/>
                <a:gd name="connsiteY2" fmla="*/ 11 h 72739"/>
                <a:gd name="connsiteX3" fmla="*/ 51993 w 52180"/>
                <a:gd name="connsiteY3" fmla="*/ 7284 h 72739"/>
                <a:gd name="connsiteX4" fmla="*/ 37987 w 52180"/>
                <a:gd name="connsiteY4" fmla="*/ 72739 h 72739"/>
                <a:gd name="connsiteX5" fmla="*/ 27407 w 52180"/>
                <a:gd name="connsiteY5" fmla="*/ 48591 h 72739"/>
                <a:gd name="connsiteX6" fmla="*/ 9018 w 52180"/>
                <a:gd name="connsiteY6" fmla="*/ 46943 h 72739"/>
                <a:gd name="connsiteX7" fmla="*/ 0 w 52180"/>
                <a:gd name="connsiteY7" fmla="*/ 38421 h 72739"/>
                <a:gd name="connsiteX8" fmla="*/ 8565 w 52180"/>
                <a:gd name="connsiteY8" fmla="*/ 29387 h 72739"/>
                <a:gd name="connsiteX9" fmla="*/ 30732 w 52180"/>
                <a:gd name="connsiteY9" fmla="*/ 27568 h 7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0" h="72739">
                  <a:moveTo>
                    <a:pt x="30833" y="27568"/>
                  </a:moveTo>
                  <a:cubicBezTo>
                    <a:pt x="32798" y="19955"/>
                    <a:pt x="34007" y="12625"/>
                    <a:pt x="36677" y="6034"/>
                  </a:cubicBezTo>
                  <a:cubicBezTo>
                    <a:pt x="37886" y="3080"/>
                    <a:pt x="42168" y="-216"/>
                    <a:pt x="44838" y="11"/>
                  </a:cubicBezTo>
                  <a:cubicBezTo>
                    <a:pt x="47509" y="239"/>
                    <a:pt x="51892" y="4557"/>
                    <a:pt x="51993" y="7284"/>
                  </a:cubicBezTo>
                  <a:cubicBezTo>
                    <a:pt x="53000" y="28591"/>
                    <a:pt x="50179" y="49102"/>
                    <a:pt x="37987" y="72739"/>
                  </a:cubicBezTo>
                  <a:cubicBezTo>
                    <a:pt x="33251" y="61830"/>
                    <a:pt x="30632" y="55920"/>
                    <a:pt x="27407" y="48591"/>
                  </a:cubicBezTo>
                  <a:cubicBezTo>
                    <a:pt x="21916" y="48193"/>
                    <a:pt x="15215" y="48648"/>
                    <a:pt x="9018" y="46943"/>
                  </a:cubicBezTo>
                  <a:cubicBezTo>
                    <a:pt x="5592" y="45977"/>
                    <a:pt x="2973" y="41375"/>
                    <a:pt x="0" y="38421"/>
                  </a:cubicBezTo>
                  <a:cubicBezTo>
                    <a:pt x="2822" y="35295"/>
                    <a:pt x="5290" y="30182"/>
                    <a:pt x="8565" y="29387"/>
                  </a:cubicBezTo>
                  <a:cubicBezTo>
                    <a:pt x="15517" y="27625"/>
                    <a:pt x="22974" y="28080"/>
                    <a:pt x="30732" y="27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82EA043-B8F2-B61A-C590-9CA66FA96D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63976" y="2483099"/>
              <a:ext cx="35034" cy="74556"/>
            </a:xfrm>
            <a:custGeom>
              <a:avLst/>
              <a:gdLst>
                <a:gd name="connsiteX0" fmla="*/ 13120 w 35034"/>
                <a:gd name="connsiteY0" fmla="*/ 22202 h 74556"/>
                <a:gd name="connsiteX1" fmla="*/ 625 w 35034"/>
                <a:gd name="connsiteY1" fmla="*/ 12542 h 74556"/>
                <a:gd name="connsiteX2" fmla="*/ 26924 w 35034"/>
                <a:gd name="connsiteY2" fmla="*/ 3849 h 74556"/>
                <a:gd name="connsiteX3" fmla="*/ 28838 w 35034"/>
                <a:gd name="connsiteY3" fmla="*/ 30668 h 74556"/>
                <a:gd name="connsiteX4" fmla="*/ 19669 w 35034"/>
                <a:gd name="connsiteY4" fmla="*/ 54361 h 74556"/>
                <a:gd name="connsiteX5" fmla="*/ 35035 w 35034"/>
                <a:gd name="connsiteY5" fmla="*/ 64588 h 74556"/>
                <a:gd name="connsiteX6" fmla="*/ 32566 w 35034"/>
                <a:gd name="connsiteY6" fmla="*/ 70554 h 74556"/>
                <a:gd name="connsiteX7" fmla="*/ 22339 w 35034"/>
                <a:gd name="connsiteY7" fmla="*/ 74304 h 74556"/>
                <a:gd name="connsiteX8" fmla="*/ 2741 w 35034"/>
                <a:gd name="connsiteY8" fmla="*/ 43565 h 74556"/>
                <a:gd name="connsiteX9" fmla="*/ 13120 w 35034"/>
                <a:gd name="connsiteY9" fmla="*/ 22145 h 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34" h="74556">
                  <a:moveTo>
                    <a:pt x="13120" y="22202"/>
                  </a:moveTo>
                  <a:cubicBezTo>
                    <a:pt x="8636" y="18736"/>
                    <a:pt x="4756" y="15724"/>
                    <a:pt x="625" y="12542"/>
                  </a:cubicBezTo>
                  <a:cubicBezTo>
                    <a:pt x="12767" y="-924"/>
                    <a:pt x="19367" y="-3083"/>
                    <a:pt x="26924" y="3849"/>
                  </a:cubicBezTo>
                  <a:cubicBezTo>
                    <a:pt x="35639" y="11861"/>
                    <a:pt x="32213" y="21406"/>
                    <a:pt x="28838" y="30668"/>
                  </a:cubicBezTo>
                  <a:cubicBezTo>
                    <a:pt x="26067" y="38168"/>
                    <a:pt x="23095" y="45554"/>
                    <a:pt x="19669" y="54361"/>
                  </a:cubicBezTo>
                  <a:cubicBezTo>
                    <a:pt x="25110" y="57997"/>
                    <a:pt x="29846" y="61122"/>
                    <a:pt x="35035" y="64588"/>
                  </a:cubicBezTo>
                  <a:cubicBezTo>
                    <a:pt x="34279" y="66634"/>
                    <a:pt x="33976" y="69759"/>
                    <a:pt x="32566" y="70554"/>
                  </a:cubicBezTo>
                  <a:cubicBezTo>
                    <a:pt x="29443" y="72429"/>
                    <a:pt x="25865" y="73906"/>
                    <a:pt x="22339" y="74304"/>
                  </a:cubicBezTo>
                  <a:cubicBezTo>
                    <a:pt x="3748" y="76577"/>
                    <a:pt x="-4816" y="63281"/>
                    <a:pt x="2741" y="43565"/>
                  </a:cubicBezTo>
                  <a:cubicBezTo>
                    <a:pt x="5612" y="36179"/>
                    <a:pt x="9593" y="29304"/>
                    <a:pt x="13120" y="221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2ABA008F-7330-636F-59C3-DFEEE11CC8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8024" y="501460"/>
              <a:ext cx="52991" cy="61156"/>
            </a:xfrm>
            <a:custGeom>
              <a:avLst/>
              <a:gdLst>
                <a:gd name="connsiteX0" fmla="*/ 13695 w 52991"/>
                <a:gd name="connsiteY0" fmla="*/ 30475 h 61156"/>
                <a:gd name="connsiteX1" fmla="*/ 15005 w 52991"/>
                <a:gd name="connsiteY1" fmla="*/ 9111 h 61156"/>
                <a:gd name="connsiteX2" fmla="*/ 23317 w 52991"/>
                <a:gd name="connsiteY2" fmla="*/ 20 h 61156"/>
                <a:gd name="connsiteX3" fmla="*/ 32840 w 52991"/>
                <a:gd name="connsiteY3" fmla="*/ 7293 h 61156"/>
                <a:gd name="connsiteX4" fmla="*/ 36618 w 52991"/>
                <a:gd name="connsiteY4" fmla="*/ 26782 h 61156"/>
                <a:gd name="connsiteX5" fmla="*/ 52992 w 52991"/>
                <a:gd name="connsiteY5" fmla="*/ 33259 h 61156"/>
                <a:gd name="connsiteX6" fmla="*/ 28557 w 52991"/>
                <a:gd name="connsiteY6" fmla="*/ 61157 h 61156"/>
                <a:gd name="connsiteX7" fmla="*/ 1100 w 52991"/>
                <a:gd name="connsiteY7" fmla="*/ 49395 h 61156"/>
                <a:gd name="connsiteX8" fmla="*/ 13695 w 52991"/>
                <a:gd name="connsiteY8" fmla="*/ 30418 h 6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91" h="61156">
                  <a:moveTo>
                    <a:pt x="13695" y="30475"/>
                  </a:moveTo>
                  <a:cubicBezTo>
                    <a:pt x="13997" y="23600"/>
                    <a:pt x="13392" y="16043"/>
                    <a:pt x="15005" y="9111"/>
                  </a:cubicBezTo>
                  <a:cubicBezTo>
                    <a:pt x="15861" y="5304"/>
                    <a:pt x="20194" y="361"/>
                    <a:pt x="23317" y="20"/>
                  </a:cubicBezTo>
                  <a:cubicBezTo>
                    <a:pt x="26391" y="-321"/>
                    <a:pt x="31378" y="3770"/>
                    <a:pt x="32840" y="7293"/>
                  </a:cubicBezTo>
                  <a:cubicBezTo>
                    <a:pt x="35207" y="12975"/>
                    <a:pt x="35409" y="19850"/>
                    <a:pt x="36618" y="26782"/>
                  </a:cubicBezTo>
                  <a:cubicBezTo>
                    <a:pt x="41707" y="28827"/>
                    <a:pt x="46895" y="30816"/>
                    <a:pt x="52992" y="33259"/>
                  </a:cubicBezTo>
                  <a:cubicBezTo>
                    <a:pt x="44276" y="43202"/>
                    <a:pt x="36669" y="51895"/>
                    <a:pt x="28557" y="61157"/>
                  </a:cubicBezTo>
                  <a:cubicBezTo>
                    <a:pt x="20396" y="57634"/>
                    <a:pt x="10873" y="53600"/>
                    <a:pt x="1100" y="49395"/>
                  </a:cubicBezTo>
                  <a:cubicBezTo>
                    <a:pt x="-3888" y="35872"/>
                    <a:pt x="9463" y="37236"/>
                    <a:pt x="13695" y="30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4014590-27D5-7F0E-44CA-7E456721F9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7435" y="4311164"/>
              <a:ext cx="61092" cy="63264"/>
            </a:xfrm>
            <a:custGeom>
              <a:avLst/>
              <a:gdLst>
                <a:gd name="connsiteX0" fmla="*/ 29069 w 61092"/>
                <a:gd name="connsiteY0" fmla="*/ 61706 h 63264"/>
                <a:gd name="connsiteX1" fmla="*/ 42370 w 61092"/>
                <a:gd name="connsiteY1" fmla="*/ 36990 h 63264"/>
                <a:gd name="connsiteX2" fmla="*/ 0 w 61092"/>
                <a:gd name="connsiteY2" fmla="*/ 13467 h 63264"/>
                <a:gd name="connsiteX3" fmla="*/ 12998 w 61092"/>
                <a:gd name="connsiteY3" fmla="*/ 1 h 63264"/>
                <a:gd name="connsiteX4" fmla="*/ 54108 w 61092"/>
                <a:gd name="connsiteY4" fmla="*/ 19774 h 63264"/>
                <a:gd name="connsiteX5" fmla="*/ 58491 w 61092"/>
                <a:gd name="connsiteY5" fmla="*/ 46763 h 63264"/>
                <a:gd name="connsiteX6" fmla="*/ 29069 w 61092"/>
                <a:gd name="connsiteY6" fmla="*/ 61649 h 6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2" h="63264">
                  <a:moveTo>
                    <a:pt x="29069" y="61706"/>
                  </a:moveTo>
                  <a:cubicBezTo>
                    <a:pt x="34561" y="51535"/>
                    <a:pt x="38541" y="44092"/>
                    <a:pt x="42370" y="36990"/>
                  </a:cubicBezTo>
                  <a:cubicBezTo>
                    <a:pt x="34460" y="14546"/>
                    <a:pt x="12897" y="23240"/>
                    <a:pt x="0" y="13467"/>
                  </a:cubicBezTo>
                  <a:cubicBezTo>
                    <a:pt x="151" y="2387"/>
                    <a:pt x="5895" y="-56"/>
                    <a:pt x="12998" y="1"/>
                  </a:cubicBezTo>
                  <a:cubicBezTo>
                    <a:pt x="29069" y="171"/>
                    <a:pt x="42823" y="7387"/>
                    <a:pt x="54108" y="19774"/>
                  </a:cubicBezTo>
                  <a:cubicBezTo>
                    <a:pt x="60809" y="27160"/>
                    <a:pt x="63529" y="37047"/>
                    <a:pt x="58491" y="46763"/>
                  </a:cubicBezTo>
                  <a:cubicBezTo>
                    <a:pt x="53000" y="57444"/>
                    <a:pt x="46148" y="67217"/>
                    <a:pt x="29069" y="6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171EF0B0-5EB6-1D5B-319D-37081C455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2675" y="4767291"/>
              <a:ext cx="64839" cy="66377"/>
            </a:xfrm>
            <a:custGeom>
              <a:avLst/>
              <a:gdLst>
                <a:gd name="connsiteX0" fmla="*/ 36576 w 64839"/>
                <a:gd name="connsiteY0" fmla="*/ 184 h 66377"/>
                <a:gd name="connsiteX1" fmla="*/ 39498 w 64839"/>
                <a:gd name="connsiteY1" fmla="*/ 22400 h 66377"/>
                <a:gd name="connsiteX2" fmla="*/ 64839 w 64839"/>
                <a:gd name="connsiteY2" fmla="*/ 25411 h 66377"/>
                <a:gd name="connsiteX3" fmla="*/ 30127 w 64839"/>
                <a:gd name="connsiteY3" fmla="*/ 66377 h 66377"/>
                <a:gd name="connsiteX4" fmla="*/ 0 w 64839"/>
                <a:gd name="connsiteY4" fmla="*/ 35241 h 66377"/>
                <a:gd name="connsiteX5" fmla="*/ 1713 w 64839"/>
                <a:gd name="connsiteY5" fmla="*/ 29786 h 66377"/>
                <a:gd name="connsiteX6" fmla="*/ 18943 w 64839"/>
                <a:gd name="connsiteY6" fmla="*/ 22627 h 66377"/>
                <a:gd name="connsiteX7" fmla="*/ 36576 w 64839"/>
                <a:gd name="connsiteY7" fmla="*/ 127 h 6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39" h="66377">
                  <a:moveTo>
                    <a:pt x="36576" y="184"/>
                  </a:moveTo>
                  <a:cubicBezTo>
                    <a:pt x="37533" y="7627"/>
                    <a:pt x="38491" y="14672"/>
                    <a:pt x="39498" y="22400"/>
                  </a:cubicBezTo>
                  <a:cubicBezTo>
                    <a:pt x="47156" y="23309"/>
                    <a:pt x="54612" y="24161"/>
                    <a:pt x="64839" y="25411"/>
                  </a:cubicBezTo>
                  <a:cubicBezTo>
                    <a:pt x="53705" y="42116"/>
                    <a:pt x="29674" y="40184"/>
                    <a:pt x="30127" y="66377"/>
                  </a:cubicBezTo>
                  <a:cubicBezTo>
                    <a:pt x="22722" y="51775"/>
                    <a:pt x="13200" y="41547"/>
                    <a:pt x="0" y="35241"/>
                  </a:cubicBezTo>
                  <a:cubicBezTo>
                    <a:pt x="554" y="33422"/>
                    <a:pt x="1159" y="31604"/>
                    <a:pt x="1713" y="29786"/>
                  </a:cubicBezTo>
                  <a:cubicBezTo>
                    <a:pt x="7254" y="27457"/>
                    <a:pt x="12797" y="25184"/>
                    <a:pt x="18943" y="22627"/>
                  </a:cubicBezTo>
                  <a:cubicBezTo>
                    <a:pt x="23931" y="15411"/>
                    <a:pt x="19950" y="-1635"/>
                    <a:pt x="36576" y="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936EEAA2-F07F-B0F7-02E2-E88F9A1E00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53565" y="3048855"/>
              <a:ext cx="42750" cy="64902"/>
            </a:xfrm>
            <a:custGeom>
              <a:avLst/>
              <a:gdLst>
                <a:gd name="connsiteX0" fmla="*/ 27687 w 42750"/>
                <a:gd name="connsiteY0" fmla="*/ 44460 h 64902"/>
                <a:gd name="connsiteX1" fmla="*/ 42751 w 42750"/>
                <a:gd name="connsiteY1" fmla="*/ 53096 h 64902"/>
                <a:gd name="connsiteX2" fmla="*/ 10558 w 42750"/>
                <a:gd name="connsiteY2" fmla="*/ 60540 h 64902"/>
                <a:gd name="connsiteX3" fmla="*/ 13430 w 42750"/>
                <a:gd name="connsiteY3" fmla="*/ 23437 h 64902"/>
                <a:gd name="connsiteX4" fmla="*/ 11113 w 42750"/>
                <a:gd name="connsiteY4" fmla="*/ 19289 h 64902"/>
                <a:gd name="connsiteX5" fmla="*/ 784 w 42750"/>
                <a:gd name="connsiteY5" fmla="*/ 8096 h 64902"/>
                <a:gd name="connsiteX6" fmla="*/ 16352 w 42750"/>
                <a:gd name="connsiteY6" fmla="*/ 28 h 64902"/>
                <a:gd name="connsiteX7" fmla="*/ 32575 w 42750"/>
                <a:gd name="connsiteY7" fmla="*/ 29630 h 64902"/>
                <a:gd name="connsiteX8" fmla="*/ 27738 w 42750"/>
                <a:gd name="connsiteY8" fmla="*/ 44460 h 6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750" h="64902">
                  <a:moveTo>
                    <a:pt x="27687" y="44460"/>
                  </a:moveTo>
                  <a:cubicBezTo>
                    <a:pt x="33834" y="47983"/>
                    <a:pt x="38116" y="50426"/>
                    <a:pt x="42751" y="53096"/>
                  </a:cubicBezTo>
                  <a:cubicBezTo>
                    <a:pt x="31768" y="65313"/>
                    <a:pt x="18468" y="68494"/>
                    <a:pt x="10558" y="60540"/>
                  </a:cubicBezTo>
                  <a:cubicBezTo>
                    <a:pt x="-2792" y="47131"/>
                    <a:pt x="11213" y="35483"/>
                    <a:pt x="13430" y="23437"/>
                  </a:cubicBezTo>
                  <a:cubicBezTo>
                    <a:pt x="12523" y="21733"/>
                    <a:pt x="12120" y="19801"/>
                    <a:pt x="11113" y="19289"/>
                  </a:cubicBezTo>
                  <a:cubicBezTo>
                    <a:pt x="6225" y="16846"/>
                    <a:pt x="-2692" y="16903"/>
                    <a:pt x="784" y="8096"/>
                  </a:cubicBezTo>
                  <a:cubicBezTo>
                    <a:pt x="2598" y="3551"/>
                    <a:pt x="11113" y="-370"/>
                    <a:pt x="16352" y="28"/>
                  </a:cubicBezTo>
                  <a:cubicBezTo>
                    <a:pt x="30912" y="1221"/>
                    <a:pt x="36756" y="13096"/>
                    <a:pt x="32575" y="29630"/>
                  </a:cubicBezTo>
                  <a:cubicBezTo>
                    <a:pt x="31365" y="34290"/>
                    <a:pt x="29602" y="38778"/>
                    <a:pt x="27738" y="444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3FD17BA5-33ED-7A01-169D-906BEC103E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33959" y="3783019"/>
              <a:ext cx="24891" cy="81607"/>
            </a:xfrm>
            <a:custGeom>
              <a:avLst/>
              <a:gdLst>
                <a:gd name="connsiteX0" fmla="*/ 24829 w 24891"/>
                <a:gd name="connsiteY0" fmla="*/ 27801 h 81607"/>
                <a:gd name="connsiteX1" fmla="*/ 21252 w 24891"/>
                <a:gd name="connsiteY1" fmla="*/ 65813 h 81607"/>
                <a:gd name="connsiteX2" fmla="*/ 10420 w 24891"/>
                <a:gd name="connsiteY2" fmla="*/ 81608 h 81607"/>
                <a:gd name="connsiteX3" fmla="*/ 92 w 24891"/>
                <a:gd name="connsiteY3" fmla="*/ 63710 h 81607"/>
                <a:gd name="connsiteX4" fmla="*/ 4778 w 24891"/>
                <a:gd name="connsiteY4" fmla="*/ 14960 h 81607"/>
                <a:gd name="connsiteX5" fmla="*/ 16113 w 24891"/>
                <a:gd name="connsiteY5" fmla="*/ 73 h 81607"/>
                <a:gd name="connsiteX6" fmla="*/ 24879 w 24891"/>
                <a:gd name="connsiteY6" fmla="*/ 16948 h 81607"/>
                <a:gd name="connsiteX7" fmla="*/ 24879 w 24891"/>
                <a:gd name="connsiteY7" fmla="*/ 27801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91" h="81607">
                  <a:moveTo>
                    <a:pt x="24829" y="27801"/>
                  </a:moveTo>
                  <a:cubicBezTo>
                    <a:pt x="23721" y="39790"/>
                    <a:pt x="22663" y="52801"/>
                    <a:pt x="21252" y="65813"/>
                  </a:cubicBezTo>
                  <a:cubicBezTo>
                    <a:pt x="20446" y="73369"/>
                    <a:pt x="18632" y="81551"/>
                    <a:pt x="10420" y="81608"/>
                  </a:cubicBezTo>
                  <a:cubicBezTo>
                    <a:pt x="193" y="81608"/>
                    <a:pt x="-311" y="71608"/>
                    <a:pt x="92" y="63710"/>
                  </a:cubicBezTo>
                  <a:cubicBezTo>
                    <a:pt x="898" y="47403"/>
                    <a:pt x="2661" y="31153"/>
                    <a:pt x="4778" y="14960"/>
                  </a:cubicBezTo>
                  <a:cubicBezTo>
                    <a:pt x="5685" y="7858"/>
                    <a:pt x="7397" y="-892"/>
                    <a:pt x="16113" y="73"/>
                  </a:cubicBezTo>
                  <a:cubicBezTo>
                    <a:pt x="24677" y="982"/>
                    <a:pt x="24980" y="9278"/>
                    <a:pt x="24879" y="16948"/>
                  </a:cubicBezTo>
                  <a:cubicBezTo>
                    <a:pt x="24879" y="20244"/>
                    <a:pt x="24879" y="23483"/>
                    <a:pt x="24879" y="27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4113D7A1-FBDB-AFD7-7795-85683AE233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1977" y="5048436"/>
              <a:ext cx="75456" cy="50140"/>
            </a:xfrm>
            <a:custGeom>
              <a:avLst/>
              <a:gdLst>
                <a:gd name="connsiteX0" fmla="*/ 53403 w 75456"/>
                <a:gd name="connsiteY0" fmla="*/ 47961 h 50140"/>
                <a:gd name="connsiteX1" fmla="*/ 58794 w 75456"/>
                <a:gd name="connsiteY1" fmla="*/ 27051 h 50140"/>
                <a:gd name="connsiteX2" fmla="*/ 0 w 75456"/>
                <a:gd name="connsiteY2" fmla="*/ 12165 h 50140"/>
                <a:gd name="connsiteX3" fmla="*/ 1914 w 75456"/>
                <a:gd name="connsiteY3" fmla="*/ 6256 h 50140"/>
                <a:gd name="connsiteX4" fmla="*/ 64638 w 75456"/>
                <a:gd name="connsiteY4" fmla="*/ 9665 h 50140"/>
                <a:gd name="connsiteX5" fmla="*/ 73908 w 75456"/>
                <a:gd name="connsiteY5" fmla="*/ 36597 h 50140"/>
                <a:gd name="connsiteX6" fmla="*/ 53352 w 75456"/>
                <a:gd name="connsiteY6" fmla="*/ 48017 h 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56" h="50140">
                  <a:moveTo>
                    <a:pt x="53403" y="47961"/>
                  </a:moveTo>
                  <a:cubicBezTo>
                    <a:pt x="55216" y="40858"/>
                    <a:pt x="56980" y="34097"/>
                    <a:pt x="58794" y="27051"/>
                  </a:cubicBezTo>
                  <a:cubicBezTo>
                    <a:pt x="41564" y="9722"/>
                    <a:pt x="16978" y="28017"/>
                    <a:pt x="0" y="12165"/>
                  </a:cubicBezTo>
                  <a:cubicBezTo>
                    <a:pt x="957" y="9040"/>
                    <a:pt x="1108" y="6653"/>
                    <a:pt x="1914" y="6256"/>
                  </a:cubicBezTo>
                  <a:cubicBezTo>
                    <a:pt x="23276" y="-3744"/>
                    <a:pt x="44385" y="-1131"/>
                    <a:pt x="64638" y="9665"/>
                  </a:cubicBezTo>
                  <a:cubicBezTo>
                    <a:pt x="74663" y="15006"/>
                    <a:pt x="77636" y="25460"/>
                    <a:pt x="73908" y="36597"/>
                  </a:cubicBezTo>
                  <a:cubicBezTo>
                    <a:pt x="70583" y="46483"/>
                    <a:pt x="65444" y="53983"/>
                    <a:pt x="53352" y="48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1BF44814-4B2E-F874-0603-5D9A616636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04479" y="4859907"/>
              <a:ext cx="89264" cy="30008"/>
            </a:xfrm>
            <a:custGeom>
              <a:avLst/>
              <a:gdLst>
                <a:gd name="connsiteX0" fmla="*/ 89214 w 89264"/>
                <a:gd name="connsiteY0" fmla="*/ 11375 h 30008"/>
                <a:gd name="connsiteX1" fmla="*/ 65233 w 89264"/>
                <a:gd name="connsiteY1" fmla="*/ 18648 h 30008"/>
                <a:gd name="connsiteX2" fmla="*/ 14046 w 89264"/>
                <a:gd name="connsiteY2" fmla="*/ 29159 h 30008"/>
                <a:gd name="connsiteX3" fmla="*/ 41 w 89264"/>
                <a:gd name="connsiteY3" fmla="*/ 23023 h 30008"/>
                <a:gd name="connsiteX4" fmla="*/ 7397 w 89264"/>
                <a:gd name="connsiteY4" fmla="*/ 10238 h 30008"/>
                <a:gd name="connsiteX5" fmla="*/ 88458 w 89264"/>
                <a:gd name="connsiteY5" fmla="*/ 5920 h 30008"/>
                <a:gd name="connsiteX6" fmla="*/ 89264 w 89264"/>
                <a:gd name="connsiteY6" fmla="*/ 11375 h 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64" h="30008">
                  <a:moveTo>
                    <a:pt x="89214" y="11375"/>
                  </a:moveTo>
                  <a:cubicBezTo>
                    <a:pt x="81203" y="13818"/>
                    <a:pt x="73344" y="16829"/>
                    <a:pt x="65233" y="18648"/>
                  </a:cubicBezTo>
                  <a:cubicBezTo>
                    <a:pt x="48204" y="22454"/>
                    <a:pt x="31125" y="25750"/>
                    <a:pt x="14046" y="29159"/>
                  </a:cubicBezTo>
                  <a:cubicBezTo>
                    <a:pt x="8202" y="30352"/>
                    <a:pt x="1099" y="31602"/>
                    <a:pt x="41" y="23023"/>
                  </a:cubicBezTo>
                  <a:cubicBezTo>
                    <a:pt x="-463" y="19102"/>
                    <a:pt x="3819" y="11943"/>
                    <a:pt x="7397" y="10238"/>
                  </a:cubicBezTo>
                  <a:cubicBezTo>
                    <a:pt x="34047" y="-2489"/>
                    <a:pt x="61253" y="-2659"/>
                    <a:pt x="88458" y="5920"/>
                  </a:cubicBezTo>
                  <a:cubicBezTo>
                    <a:pt x="88710" y="7738"/>
                    <a:pt x="88962" y="9557"/>
                    <a:pt x="89264" y="113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0070B9A4-88AD-C082-F2CF-7620D56A7B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11403" y="6511137"/>
              <a:ext cx="37228" cy="70610"/>
            </a:xfrm>
            <a:custGeom>
              <a:avLst/>
              <a:gdLst>
                <a:gd name="connsiteX0" fmla="*/ 32949 w 37228"/>
                <a:gd name="connsiteY0" fmla="*/ 70611 h 70610"/>
                <a:gd name="connsiteX1" fmla="*/ 14963 w 37228"/>
                <a:gd name="connsiteY1" fmla="*/ 43224 h 70610"/>
                <a:gd name="connsiteX2" fmla="*/ 907 w 37228"/>
                <a:gd name="connsiteY2" fmla="*/ 46917 h 70610"/>
                <a:gd name="connsiteX3" fmla="*/ 13804 w 37228"/>
                <a:gd name="connsiteY3" fmla="*/ 4417 h 70610"/>
                <a:gd name="connsiteX4" fmla="*/ 29624 w 37228"/>
                <a:gd name="connsiteY4" fmla="*/ 7315 h 70610"/>
                <a:gd name="connsiteX5" fmla="*/ 32949 w 37228"/>
                <a:gd name="connsiteY5" fmla="*/ 70611 h 7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28" h="70610">
                  <a:moveTo>
                    <a:pt x="32949" y="70611"/>
                  </a:moveTo>
                  <a:cubicBezTo>
                    <a:pt x="16928" y="68054"/>
                    <a:pt x="21160" y="52258"/>
                    <a:pt x="14963" y="43224"/>
                  </a:cubicBezTo>
                  <a:cubicBezTo>
                    <a:pt x="10932" y="44304"/>
                    <a:pt x="6499" y="45440"/>
                    <a:pt x="907" y="46917"/>
                  </a:cubicBezTo>
                  <a:cubicBezTo>
                    <a:pt x="-2973" y="28565"/>
                    <a:pt x="6399" y="16349"/>
                    <a:pt x="13804" y="4417"/>
                  </a:cubicBezTo>
                  <a:cubicBezTo>
                    <a:pt x="18439" y="-2969"/>
                    <a:pt x="27709" y="-469"/>
                    <a:pt x="29624" y="7315"/>
                  </a:cubicBezTo>
                  <a:cubicBezTo>
                    <a:pt x="34611" y="27655"/>
                    <a:pt x="42017" y="48565"/>
                    <a:pt x="32949" y="70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36E46568-65D7-9DF7-66D3-9B7B6C201B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14994" y="6441938"/>
              <a:ext cx="52647" cy="41773"/>
            </a:xfrm>
            <a:custGeom>
              <a:avLst/>
              <a:gdLst>
                <a:gd name="connsiteX0" fmla="*/ 52648 w 52647"/>
                <a:gd name="connsiteY0" fmla="*/ 6684 h 41773"/>
                <a:gd name="connsiteX1" fmla="*/ 46451 w 52647"/>
                <a:gd name="connsiteY1" fmla="*/ 30037 h 41773"/>
                <a:gd name="connsiteX2" fmla="*/ 40103 w 52647"/>
                <a:gd name="connsiteY2" fmla="*/ 35548 h 41773"/>
                <a:gd name="connsiteX3" fmla="*/ 16827 w 52647"/>
                <a:gd name="connsiteY3" fmla="*/ 41741 h 41773"/>
                <a:gd name="connsiteX4" fmla="*/ 1058 w 52647"/>
                <a:gd name="connsiteY4" fmla="*/ 37025 h 41773"/>
                <a:gd name="connsiteX5" fmla="*/ 10026 w 52647"/>
                <a:gd name="connsiteY5" fmla="*/ 19582 h 41773"/>
                <a:gd name="connsiteX6" fmla="*/ 0 w 52647"/>
                <a:gd name="connsiteY6" fmla="*/ 7309 h 41773"/>
                <a:gd name="connsiteX7" fmla="*/ 52597 w 52647"/>
                <a:gd name="connsiteY7" fmla="*/ 6684 h 4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47" h="41773">
                  <a:moveTo>
                    <a:pt x="52648" y="6684"/>
                  </a:moveTo>
                  <a:cubicBezTo>
                    <a:pt x="51892" y="16059"/>
                    <a:pt x="40304" y="20264"/>
                    <a:pt x="46451" y="30037"/>
                  </a:cubicBezTo>
                  <a:cubicBezTo>
                    <a:pt x="46551" y="30150"/>
                    <a:pt x="42622" y="34696"/>
                    <a:pt x="40103" y="35548"/>
                  </a:cubicBezTo>
                  <a:cubicBezTo>
                    <a:pt x="32445" y="38162"/>
                    <a:pt x="24686" y="41116"/>
                    <a:pt x="16827" y="41741"/>
                  </a:cubicBezTo>
                  <a:cubicBezTo>
                    <a:pt x="11689" y="42139"/>
                    <a:pt x="6348" y="38730"/>
                    <a:pt x="1058" y="37025"/>
                  </a:cubicBezTo>
                  <a:cubicBezTo>
                    <a:pt x="3930" y="31457"/>
                    <a:pt x="6751" y="25889"/>
                    <a:pt x="10026" y="19582"/>
                  </a:cubicBezTo>
                  <a:cubicBezTo>
                    <a:pt x="8414" y="17593"/>
                    <a:pt x="5139" y="13559"/>
                    <a:pt x="0" y="7309"/>
                  </a:cubicBezTo>
                  <a:cubicBezTo>
                    <a:pt x="18893" y="-7236"/>
                    <a:pt x="35266" y="3957"/>
                    <a:pt x="52597" y="66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E8A6551-C37A-CC10-3956-62ADA6E697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1817" y="2457104"/>
              <a:ext cx="43636" cy="63764"/>
            </a:xfrm>
            <a:custGeom>
              <a:avLst/>
              <a:gdLst>
                <a:gd name="connsiteX0" fmla="*/ 21563 w 43636"/>
                <a:gd name="connsiteY0" fmla="*/ 28991 h 63764"/>
                <a:gd name="connsiteX1" fmla="*/ 0 w 43636"/>
                <a:gd name="connsiteY1" fmla="*/ 41435 h 63764"/>
                <a:gd name="connsiteX2" fmla="*/ 15770 w 43636"/>
                <a:gd name="connsiteY2" fmla="*/ 5525 h 63764"/>
                <a:gd name="connsiteX3" fmla="*/ 36828 w 43636"/>
                <a:gd name="connsiteY3" fmla="*/ 9503 h 63764"/>
                <a:gd name="connsiteX4" fmla="*/ 43629 w 43636"/>
                <a:gd name="connsiteY4" fmla="*/ 52230 h 63764"/>
                <a:gd name="connsiteX5" fmla="*/ 34460 w 43636"/>
                <a:gd name="connsiteY5" fmla="*/ 63764 h 63764"/>
                <a:gd name="connsiteX6" fmla="*/ 24938 w 43636"/>
                <a:gd name="connsiteY6" fmla="*/ 52401 h 63764"/>
                <a:gd name="connsiteX7" fmla="*/ 21563 w 43636"/>
                <a:gd name="connsiteY7" fmla="*/ 28935 h 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6" h="63764">
                  <a:moveTo>
                    <a:pt x="21563" y="28991"/>
                  </a:moveTo>
                  <a:cubicBezTo>
                    <a:pt x="13451" y="33650"/>
                    <a:pt x="8011" y="36832"/>
                    <a:pt x="0" y="41435"/>
                  </a:cubicBezTo>
                  <a:cubicBezTo>
                    <a:pt x="605" y="24446"/>
                    <a:pt x="8213" y="14616"/>
                    <a:pt x="15770" y="5525"/>
                  </a:cubicBezTo>
                  <a:cubicBezTo>
                    <a:pt x="22873" y="-3054"/>
                    <a:pt x="33403" y="-1577"/>
                    <a:pt x="36828" y="9503"/>
                  </a:cubicBezTo>
                  <a:cubicBezTo>
                    <a:pt x="41059" y="23025"/>
                    <a:pt x="42621" y="37855"/>
                    <a:pt x="43629" y="52230"/>
                  </a:cubicBezTo>
                  <a:cubicBezTo>
                    <a:pt x="43881" y="55753"/>
                    <a:pt x="37684" y="59901"/>
                    <a:pt x="34460" y="63764"/>
                  </a:cubicBezTo>
                  <a:cubicBezTo>
                    <a:pt x="31185" y="60014"/>
                    <a:pt x="26450" y="56946"/>
                    <a:pt x="24938" y="52401"/>
                  </a:cubicBezTo>
                  <a:cubicBezTo>
                    <a:pt x="22722" y="45866"/>
                    <a:pt x="22772" y="38366"/>
                    <a:pt x="21563" y="28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0139B34-C132-2140-F71E-3203A0C062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352" y="3392553"/>
              <a:ext cx="39850" cy="61181"/>
            </a:xfrm>
            <a:custGeom>
              <a:avLst/>
              <a:gdLst>
                <a:gd name="connsiteX0" fmla="*/ 13451 w 39850"/>
                <a:gd name="connsiteY0" fmla="*/ 22753 h 61181"/>
                <a:gd name="connsiteX1" fmla="*/ 0 w 39850"/>
                <a:gd name="connsiteY1" fmla="*/ 14344 h 61181"/>
                <a:gd name="connsiteX2" fmla="*/ 22066 w 39850"/>
                <a:gd name="connsiteY2" fmla="*/ 1106 h 61181"/>
                <a:gd name="connsiteX3" fmla="*/ 34409 w 39850"/>
                <a:gd name="connsiteY3" fmla="*/ 23378 h 61181"/>
                <a:gd name="connsiteX4" fmla="*/ 39850 w 39850"/>
                <a:gd name="connsiteY4" fmla="*/ 48435 h 61181"/>
                <a:gd name="connsiteX5" fmla="*/ 7305 w 39850"/>
                <a:gd name="connsiteY5" fmla="*/ 57015 h 61181"/>
                <a:gd name="connsiteX6" fmla="*/ 13502 w 39850"/>
                <a:gd name="connsiteY6" fmla="*/ 22696 h 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50" h="61181">
                  <a:moveTo>
                    <a:pt x="13451" y="22753"/>
                  </a:moveTo>
                  <a:cubicBezTo>
                    <a:pt x="8766" y="19856"/>
                    <a:pt x="4635" y="17242"/>
                    <a:pt x="0" y="14344"/>
                  </a:cubicBezTo>
                  <a:cubicBezTo>
                    <a:pt x="3073" y="-997"/>
                    <a:pt x="12494" y="-1281"/>
                    <a:pt x="22066" y="1106"/>
                  </a:cubicBezTo>
                  <a:cubicBezTo>
                    <a:pt x="32243" y="3662"/>
                    <a:pt x="36727" y="12469"/>
                    <a:pt x="34409" y="23378"/>
                  </a:cubicBezTo>
                  <a:cubicBezTo>
                    <a:pt x="32344" y="33038"/>
                    <a:pt x="29523" y="41787"/>
                    <a:pt x="39850" y="48435"/>
                  </a:cubicBezTo>
                  <a:cubicBezTo>
                    <a:pt x="29018" y="58378"/>
                    <a:pt x="17583" y="66390"/>
                    <a:pt x="7305" y="57015"/>
                  </a:cubicBezTo>
                  <a:cubicBezTo>
                    <a:pt x="-4938" y="45822"/>
                    <a:pt x="10076" y="35708"/>
                    <a:pt x="13502" y="226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758F335-303B-0EF3-3A1F-B891D43A80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01383" y="4870899"/>
              <a:ext cx="51992" cy="42712"/>
            </a:xfrm>
            <a:custGeom>
              <a:avLst/>
              <a:gdLst>
                <a:gd name="connsiteX0" fmla="*/ 51791 w 51992"/>
                <a:gd name="connsiteY0" fmla="*/ 6803 h 42712"/>
                <a:gd name="connsiteX1" fmla="*/ 36223 w 51992"/>
                <a:gd name="connsiteY1" fmla="*/ 19303 h 42712"/>
                <a:gd name="connsiteX2" fmla="*/ 51993 w 51992"/>
                <a:gd name="connsiteY2" fmla="*/ 28564 h 42712"/>
                <a:gd name="connsiteX3" fmla="*/ 11839 w 51992"/>
                <a:gd name="connsiteY3" fmla="*/ 42712 h 42712"/>
                <a:gd name="connsiteX4" fmla="*/ 0 w 51992"/>
                <a:gd name="connsiteY4" fmla="*/ 11746 h 42712"/>
                <a:gd name="connsiteX5" fmla="*/ 51741 w 51992"/>
                <a:gd name="connsiteY5" fmla="*/ 6803 h 4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92" h="42712">
                  <a:moveTo>
                    <a:pt x="51791" y="6803"/>
                  </a:moveTo>
                  <a:cubicBezTo>
                    <a:pt x="46652" y="10894"/>
                    <a:pt x="42319" y="14417"/>
                    <a:pt x="36223" y="19303"/>
                  </a:cubicBezTo>
                  <a:cubicBezTo>
                    <a:pt x="41412" y="22371"/>
                    <a:pt x="45947" y="24985"/>
                    <a:pt x="51993" y="28564"/>
                  </a:cubicBezTo>
                  <a:cubicBezTo>
                    <a:pt x="39347" y="43337"/>
                    <a:pt x="24536" y="41292"/>
                    <a:pt x="11839" y="42712"/>
                  </a:cubicBezTo>
                  <a:cubicBezTo>
                    <a:pt x="7255" y="30724"/>
                    <a:pt x="3627" y="21235"/>
                    <a:pt x="0" y="11746"/>
                  </a:cubicBezTo>
                  <a:cubicBezTo>
                    <a:pt x="14056" y="-1720"/>
                    <a:pt x="32194" y="-3936"/>
                    <a:pt x="51741" y="6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F603E997-6EB1-6E10-91A5-36059E3A79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11609" y="2627037"/>
              <a:ext cx="36828" cy="61517"/>
            </a:xfrm>
            <a:custGeom>
              <a:avLst/>
              <a:gdLst>
                <a:gd name="connsiteX0" fmla="*/ 15366 w 36828"/>
                <a:gd name="connsiteY0" fmla="*/ 21844 h 61517"/>
                <a:gd name="connsiteX1" fmla="*/ 0 w 36828"/>
                <a:gd name="connsiteY1" fmla="*/ 15424 h 61517"/>
                <a:gd name="connsiteX2" fmla="*/ 12645 w 36828"/>
                <a:gd name="connsiteY2" fmla="*/ 1503 h 61517"/>
                <a:gd name="connsiteX3" fmla="*/ 32647 w 36828"/>
                <a:gd name="connsiteY3" fmla="*/ 2639 h 61517"/>
                <a:gd name="connsiteX4" fmla="*/ 35720 w 36828"/>
                <a:gd name="connsiteY4" fmla="*/ 22356 h 61517"/>
                <a:gd name="connsiteX5" fmla="*/ 36828 w 36828"/>
                <a:gd name="connsiteY5" fmla="*/ 52810 h 61517"/>
                <a:gd name="connsiteX6" fmla="*/ 9623 w 36828"/>
                <a:gd name="connsiteY6" fmla="*/ 56788 h 61517"/>
                <a:gd name="connsiteX7" fmla="*/ 15316 w 36828"/>
                <a:gd name="connsiteY7" fmla="*/ 21844 h 6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28" h="61517">
                  <a:moveTo>
                    <a:pt x="15366" y="21844"/>
                  </a:moveTo>
                  <a:cubicBezTo>
                    <a:pt x="10781" y="19912"/>
                    <a:pt x="6952" y="18321"/>
                    <a:pt x="0" y="15424"/>
                  </a:cubicBezTo>
                  <a:cubicBezTo>
                    <a:pt x="5189" y="9401"/>
                    <a:pt x="8313" y="2810"/>
                    <a:pt x="12645" y="1503"/>
                  </a:cubicBezTo>
                  <a:cubicBezTo>
                    <a:pt x="18993" y="-372"/>
                    <a:pt x="27659" y="-997"/>
                    <a:pt x="32647" y="2639"/>
                  </a:cubicBezTo>
                  <a:cubicBezTo>
                    <a:pt x="36123" y="5140"/>
                    <a:pt x="36979" y="16049"/>
                    <a:pt x="35720" y="22356"/>
                  </a:cubicBezTo>
                  <a:cubicBezTo>
                    <a:pt x="33604" y="32981"/>
                    <a:pt x="26954" y="42810"/>
                    <a:pt x="36828" y="52810"/>
                  </a:cubicBezTo>
                  <a:cubicBezTo>
                    <a:pt x="27054" y="60935"/>
                    <a:pt x="17331" y="65538"/>
                    <a:pt x="9623" y="56788"/>
                  </a:cubicBezTo>
                  <a:cubicBezTo>
                    <a:pt x="-856" y="44856"/>
                    <a:pt x="12545" y="34799"/>
                    <a:pt x="15316" y="21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AA1E67C-F2A9-68E4-E5B5-528E49535F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5835" y="3714701"/>
              <a:ext cx="82622" cy="24986"/>
            </a:xfrm>
            <a:custGeom>
              <a:avLst/>
              <a:gdLst>
                <a:gd name="connsiteX0" fmla="*/ 0 w 82622"/>
                <a:gd name="connsiteY0" fmla="*/ 14926 h 24986"/>
                <a:gd name="connsiteX1" fmla="*/ 82623 w 82622"/>
                <a:gd name="connsiteY1" fmla="*/ 11744 h 24986"/>
                <a:gd name="connsiteX2" fmla="*/ 69777 w 82622"/>
                <a:gd name="connsiteY2" fmla="*/ 19187 h 24986"/>
                <a:gd name="connsiteX3" fmla="*/ 15265 w 82622"/>
                <a:gd name="connsiteY3" fmla="*/ 24869 h 24986"/>
                <a:gd name="connsiteX4" fmla="*/ 0 w 82622"/>
                <a:gd name="connsiteY4" fmla="*/ 14869 h 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22" h="24986">
                  <a:moveTo>
                    <a:pt x="0" y="14926"/>
                  </a:moveTo>
                  <a:cubicBezTo>
                    <a:pt x="16323" y="-3142"/>
                    <a:pt x="59600" y="-5529"/>
                    <a:pt x="82623" y="11744"/>
                  </a:cubicBezTo>
                  <a:cubicBezTo>
                    <a:pt x="77686" y="14756"/>
                    <a:pt x="73907" y="18676"/>
                    <a:pt x="69777" y="19187"/>
                  </a:cubicBezTo>
                  <a:cubicBezTo>
                    <a:pt x="51640" y="21631"/>
                    <a:pt x="33452" y="23165"/>
                    <a:pt x="15265" y="24869"/>
                  </a:cubicBezTo>
                  <a:cubicBezTo>
                    <a:pt x="8112" y="25551"/>
                    <a:pt x="2368" y="23392"/>
                    <a:pt x="0" y="14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CB23AA3-6FE6-BA42-28DF-D712B9659E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95759" y="5619426"/>
              <a:ext cx="55439" cy="42175"/>
            </a:xfrm>
            <a:custGeom>
              <a:avLst/>
              <a:gdLst>
                <a:gd name="connsiteX0" fmla="*/ 32948 w 55439"/>
                <a:gd name="connsiteY0" fmla="*/ 28565 h 42175"/>
                <a:gd name="connsiteX1" fmla="*/ 0 w 55439"/>
                <a:gd name="connsiteY1" fmla="*/ 14077 h 42175"/>
                <a:gd name="connsiteX2" fmla="*/ 20907 w 55439"/>
                <a:gd name="connsiteY2" fmla="*/ 16463 h 42175"/>
                <a:gd name="connsiteX3" fmla="*/ 24636 w 55439"/>
                <a:gd name="connsiteY3" fmla="*/ 10099 h 42175"/>
                <a:gd name="connsiteX4" fmla="*/ 46803 w 55439"/>
                <a:gd name="connsiteY4" fmla="*/ 3679 h 42175"/>
                <a:gd name="connsiteX5" fmla="*/ 52849 w 55439"/>
                <a:gd name="connsiteY5" fmla="*/ 39531 h 42175"/>
                <a:gd name="connsiteX6" fmla="*/ 41916 w 55439"/>
                <a:gd name="connsiteY6" fmla="*/ 41293 h 42175"/>
                <a:gd name="connsiteX7" fmla="*/ 32948 w 55439"/>
                <a:gd name="connsiteY7" fmla="*/ 28509 h 4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439" h="42175">
                  <a:moveTo>
                    <a:pt x="32948" y="28565"/>
                  </a:moveTo>
                  <a:cubicBezTo>
                    <a:pt x="8967" y="44986"/>
                    <a:pt x="2317" y="42372"/>
                    <a:pt x="0" y="14077"/>
                  </a:cubicBezTo>
                  <a:cubicBezTo>
                    <a:pt x="6348" y="14815"/>
                    <a:pt x="12242" y="15497"/>
                    <a:pt x="20907" y="16463"/>
                  </a:cubicBezTo>
                  <a:cubicBezTo>
                    <a:pt x="21412" y="15611"/>
                    <a:pt x="22771" y="12599"/>
                    <a:pt x="24636" y="10099"/>
                  </a:cubicBezTo>
                  <a:cubicBezTo>
                    <a:pt x="30631" y="2088"/>
                    <a:pt x="37181" y="-4333"/>
                    <a:pt x="46803" y="3679"/>
                  </a:cubicBezTo>
                  <a:cubicBezTo>
                    <a:pt x="54209" y="9872"/>
                    <a:pt x="58491" y="32372"/>
                    <a:pt x="52849" y="39531"/>
                  </a:cubicBezTo>
                  <a:cubicBezTo>
                    <a:pt x="50884" y="42031"/>
                    <a:pt x="44385" y="43054"/>
                    <a:pt x="41916" y="41293"/>
                  </a:cubicBezTo>
                  <a:cubicBezTo>
                    <a:pt x="38037" y="38565"/>
                    <a:pt x="35820" y="32884"/>
                    <a:pt x="32948" y="28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4128551F-9C45-04E1-FAA2-BA3969860A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7391" y="2487473"/>
              <a:ext cx="30857" cy="79645"/>
            </a:xfrm>
            <a:custGeom>
              <a:avLst/>
              <a:gdLst>
                <a:gd name="connsiteX0" fmla="*/ 30631 w 30857"/>
                <a:gd name="connsiteY0" fmla="*/ 157 h 79645"/>
                <a:gd name="connsiteX1" fmla="*/ 15970 w 30857"/>
                <a:gd name="connsiteY1" fmla="*/ 79646 h 79645"/>
                <a:gd name="connsiteX2" fmla="*/ 0 w 30857"/>
                <a:gd name="connsiteY2" fmla="*/ 36236 h 79645"/>
                <a:gd name="connsiteX3" fmla="*/ 30631 w 30857"/>
                <a:gd name="connsiteY3" fmla="*/ 157 h 7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7" h="79645">
                  <a:moveTo>
                    <a:pt x="30631" y="157"/>
                  </a:moveTo>
                  <a:cubicBezTo>
                    <a:pt x="31336" y="27998"/>
                    <a:pt x="31336" y="52543"/>
                    <a:pt x="15970" y="79646"/>
                  </a:cubicBezTo>
                  <a:cubicBezTo>
                    <a:pt x="9673" y="62487"/>
                    <a:pt x="5239" y="50384"/>
                    <a:pt x="0" y="36236"/>
                  </a:cubicBezTo>
                  <a:cubicBezTo>
                    <a:pt x="13552" y="29759"/>
                    <a:pt x="2418" y="-2514"/>
                    <a:pt x="30631" y="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F206E7E0-A76A-099C-816C-7FE6F01071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33731" y="5088936"/>
              <a:ext cx="87812" cy="26064"/>
            </a:xfrm>
            <a:custGeom>
              <a:avLst/>
              <a:gdLst>
                <a:gd name="connsiteX0" fmla="*/ 87812 w 87812"/>
                <a:gd name="connsiteY0" fmla="*/ 10642 h 26064"/>
                <a:gd name="connsiteX1" fmla="*/ 59298 w 87812"/>
                <a:gd name="connsiteY1" fmla="*/ 18711 h 26064"/>
                <a:gd name="connsiteX2" fmla="*/ 11940 w 87812"/>
                <a:gd name="connsiteY2" fmla="*/ 26040 h 26064"/>
                <a:gd name="connsiteX3" fmla="*/ 0 w 87812"/>
                <a:gd name="connsiteY3" fmla="*/ 19449 h 26064"/>
                <a:gd name="connsiteX4" fmla="*/ 6549 w 87812"/>
                <a:gd name="connsiteY4" fmla="*/ 8483 h 26064"/>
                <a:gd name="connsiteX5" fmla="*/ 86855 w 87812"/>
                <a:gd name="connsiteY5" fmla="*/ 2347 h 26064"/>
                <a:gd name="connsiteX6" fmla="*/ 87812 w 87812"/>
                <a:gd name="connsiteY6" fmla="*/ 10642 h 2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812" h="26064">
                  <a:moveTo>
                    <a:pt x="87812" y="10642"/>
                  </a:moveTo>
                  <a:cubicBezTo>
                    <a:pt x="78290" y="13370"/>
                    <a:pt x="68920" y="16779"/>
                    <a:pt x="59298" y="18711"/>
                  </a:cubicBezTo>
                  <a:cubicBezTo>
                    <a:pt x="43579" y="21836"/>
                    <a:pt x="27760" y="24449"/>
                    <a:pt x="11940" y="26040"/>
                  </a:cubicBezTo>
                  <a:cubicBezTo>
                    <a:pt x="8162" y="26438"/>
                    <a:pt x="3980" y="21779"/>
                    <a:pt x="0" y="19449"/>
                  </a:cubicBezTo>
                  <a:cubicBezTo>
                    <a:pt x="2166" y="15643"/>
                    <a:pt x="3829" y="9108"/>
                    <a:pt x="6549" y="8483"/>
                  </a:cubicBezTo>
                  <a:cubicBezTo>
                    <a:pt x="33150" y="2461"/>
                    <a:pt x="59902" y="-3392"/>
                    <a:pt x="86855" y="2347"/>
                  </a:cubicBezTo>
                  <a:cubicBezTo>
                    <a:pt x="87157" y="5131"/>
                    <a:pt x="87510" y="7858"/>
                    <a:pt x="87812" y="106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95F60938-EF0D-1A38-2407-45F8CA8574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37436" y="1778982"/>
              <a:ext cx="74582" cy="27510"/>
            </a:xfrm>
            <a:custGeom>
              <a:avLst/>
              <a:gdLst>
                <a:gd name="connsiteX0" fmla="*/ 74532 w 74582"/>
                <a:gd name="connsiteY0" fmla="*/ 12904 h 27510"/>
                <a:gd name="connsiteX1" fmla="*/ 46873 w 74582"/>
                <a:gd name="connsiteY1" fmla="*/ 21995 h 27510"/>
                <a:gd name="connsiteX2" fmla="*/ 10448 w 74582"/>
                <a:gd name="connsiteY2" fmla="*/ 27506 h 27510"/>
                <a:gd name="connsiteX3" fmla="*/ 120 w 74582"/>
                <a:gd name="connsiteY3" fmla="*/ 18245 h 27510"/>
                <a:gd name="connsiteX4" fmla="*/ 6468 w 74582"/>
                <a:gd name="connsiteY4" fmla="*/ 7620 h 27510"/>
                <a:gd name="connsiteX5" fmla="*/ 73776 w 74582"/>
                <a:gd name="connsiteY5" fmla="*/ 6029 h 27510"/>
                <a:gd name="connsiteX6" fmla="*/ 74582 w 74582"/>
                <a:gd name="connsiteY6" fmla="*/ 12961 h 2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82" h="27510">
                  <a:moveTo>
                    <a:pt x="74532" y="12904"/>
                  </a:moveTo>
                  <a:cubicBezTo>
                    <a:pt x="65313" y="15972"/>
                    <a:pt x="56244" y="19836"/>
                    <a:pt x="46873" y="21995"/>
                  </a:cubicBezTo>
                  <a:cubicBezTo>
                    <a:pt x="34883" y="24722"/>
                    <a:pt x="22640" y="26881"/>
                    <a:pt x="10448" y="27506"/>
                  </a:cubicBezTo>
                  <a:cubicBezTo>
                    <a:pt x="6972" y="27677"/>
                    <a:pt x="1934" y="22393"/>
                    <a:pt x="120" y="18245"/>
                  </a:cubicBezTo>
                  <a:cubicBezTo>
                    <a:pt x="-786" y="16200"/>
                    <a:pt x="3648" y="8245"/>
                    <a:pt x="6468" y="7620"/>
                  </a:cubicBezTo>
                  <a:cubicBezTo>
                    <a:pt x="28787" y="2733"/>
                    <a:pt x="51307" y="-5903"/>
                    <a:pt x="73776" y="6029"/>
                  </a:cubicBezTo>
                  <a:cubicBezTo>
                    <a:pt x="74029" y="8359"/>
                    <a:pt x="74280" y="10631"/>
                    <a:pt x="74582" y="12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0F40888-69B5-23CD-ABE2-0A6B54193F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15732" y="3172354"/>
              <a:ext cx="43358" cy="47553"/>
            </a:xfrm>
            <a:custGeom>
              <a:avLst/>
              <a:gdLst>
                <a:gd name="connsiteX0" fmla="*/ 19771 w 43358"/>
                <a:gd name="connsiteY0" fmla="*/ 34144 h 47553"/>
                <a:gd name="connsiteX1" fmla="*/ 14330 w 43358"/>
                <a:gd name="connsiteY1" fmla="*/ 42894 h 47553"/>
                <a:gd name="connsiteX2" fmla="*/ 3296 w 43358"/>
                <a:gd name="connsiteY2" fmla="*/ 47553 h 47553"/>
                <a:gd name="connsiteX3" fmla="*/ 274 w 43358"/>
                <a:gd name="connsiteY3" fmla="*/ 34939 h 47553"/>
                <a:gd name="connsiteX4" fmla="*/ 16194 w 43358"/>
                <a:gd name="connsiteY4" fmla="*/ 3405 h 47553"/>
                <a:gd name="connsiteX5" fmla="*/ 33373 w 43358"/>
                <a:gd name="connsiteY5" fmla="*/ 1076 h 47553"/>
                <a:gd name="connsiteX6" fmla="*/ 42341 w 43358"/>
                <a:gd name="connsiteY6" fmla="*/ 39030 h 47553"/>
                <a:gd name="connsiteX7" fmla="*/ 19821 w 43358"/>
                <a:gd name="connsiteY7" fmla="*/ 34030 h 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58" h="47553">
                  <a:moveTo>
                    <a:pt x="19771" y="34144"/>
                  </a:moveTo>
                  <a:cubicBezTo>
                    <a:pt x="17554" y="37837"/>
                    <a:pt x="16496" y="41360"/>
                    <a:pt x="14330" y="42894"/>
                  </a:cubicBezTo>
                  <a:cubicBezTo>
                    <a:pt x="11055" y="45167"/>
                    <a:pt x="7024" y="46076"/>
                    <a:pt x="3296" y="47553"/>
                  </a:cubicBezTo>
                  <a:cubicBezTo>
                    <a:pt x="2188" y="43292"/>
                    <a:pt x="-935" y="38065"/>
                    <a:pt x="274" y="34939"/>
                  </a:cubicBezTo>
                  <a:cubicBezTo>
                    <a:pt x="4606" y="23860"/>
                    <a:pt x="9342" y="12496"/>
                    <a:pt x="16194" y="3405"/>
                  </a:cubicBezTo>
                  <a:cubicBezTo>
                    <a:pt x="19015" y="-345"/>
                    <a:pt x="28184" y="-799"/>
                    <a:pt x="33373" y="1076"/>
                  </a:cubicBezTo>
                  <a:cubicBezTo>
                    <a:pt x="40175" y="3519"/>
                    <a:pt x="45717" y="31474"/>
                    <a:pt x="42341" y="39030"/>
                  </a:cubicBezTo>
                  <a:cubicBezTo>
                    <a:pt x="38865" y="46815"/>
                    <a:pt x="32467" y="45792"/>
                    <a:pt x="19821" y="3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5A6F222-4FC7-3E7C-62B1-03FC6A69C0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41696" y="2453372"/>
              <a:ext cx="36475" cy="66772"/>
            </a:xfrm>
            <a:custGeom>
              <a:avLst/>
              <a:gdLst>
                <a:gd name="connsiteX0" fmla="*/ 0 w 36475"/>
                <a:gd name="connsiteY0" fmla="*/ 13632 h 66772"/>
                <a:gd name="connsiteX1" fmla="*/ 25493 w 36475"/>
                <a:gd name="connsiteY1" fmla="*/ 2780 h 66772"/>
                <a:gd name="connsiteX2" fmla="*/ 34208 w 36475"/>
                <a:gd name="connsiteY2" fmla="*/ 29257 h 66772"/>
                <a:gd name="connsiteX3" fmla="*/ 36475 w 36475"/>
                <a:gd name="connsiteY3" fmla="*/ 61814 h 66772"/>
                <a:gd name="connsiteX4" fmla="*/ 13502 w 36475"/>
                <a:gd name="connsiteY4" fmla="*/ 60053 h 66772"/>
                <a:gd name="connsiteX5" fmla="*/ 16575 w 36475"/>
                <a:gd name="connsiteY5" fmla="*/ 21928 h 66772"/>
                <a:gd name="connsiteX6" fmla="*/ 50 w 36475"/>
                <a:gd name="connsiteY6" fmla="*/ 13575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5" h="66772">
                  <a:moveTo>
                    <a:pt x="0" y="13632"/>
                  </a:moveTo>
                  <a:cubicBezTo>
                    <a:pt x="7557" y="-856"/>
                    <a:pt x="15618" y="-2561"/>
                    <a:pt x="25493" y="2780"/>
                  </a:cubicBezTo>
                  <a:cubicBezTo>
                    <a:pt x="35266" y="8064"/>
                    <a:pt x="38037" y="15507"/>
                    <a:pt x="34208" y="29257"/>
                  </a:cubicBezTo>
                  <a:cubicBezTo>
                    <a:pt x="31034" y="40678"/>
                    <a:pt x="25341" y="51757"/>
                    <a:pt x="36475" y="61814"/>
                  </a:cubicBezTo>
                  <a:cubicBezTo>
                    <a:pt x="26702" y="70280"/>
                    <a:pt x="18792" y="66701"/>
                    <a:pt x="13502" y="60053"/>
                  </a:cubicBezTo>
                  <a:cubicBezTo>
                    <a:pt x="3779" y="47780"/>
                    <a:pt x="13099" y="35451"/>
                    <a:pt x="16575" y="21928"/>
                  </a:cubicBezTo>
                  <a:cubicBezTo>
                    <a:pt x="11588" y="19428"/>
                    <a:pt x="6902" y="17041"/>
                    <a:pt x="50" y="13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865341DA-5175-78B1-785A-E912A12714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67959" y="3013883"/>
              <a:ext cx="56107" cy="49627"/>
            </a:xfrm>
            <a:custGeom>
              <a:avLst/>
              <a:gdLst>
                <a:gd name="connsiteX0" fmla="*/ 10541 w 56107"/>
                <a:gd name="connsiteY0" fmla="*/ 0 h 49627"/>
                <a:gd name="connsiteX1" fmla="*/ 14622 w 56107"/>
                <a:gd name="connsiteY1" fmla="*/ 10966 h 49627"/>
                <a:gd name="connsiteX2" fmla="*/ 25504 w 56107"/>
                <a:gd name="connsiteY2" fmla="*/ 29943 h 49627"/>
                <a:gd name="connsiteX3" fmla="*/ 40013 w 56107"/>
                <a:gd name="connsiteY3" fmla="*/ 15454 h 49627"/>
                <a:gd name="connsiteX4" fmla="*/ 51802 w 56107"/>
                <a:gd name="connsiteY4" fmla="*/ 7898 h 49627"/>
                <a:gd name="connsiteX5" fmla="*/ 55933 w 56107"/>
                <a:gd name="connsiteY5" fmla="*/ 24603 h 49627"/>
                <a:gd name="connsiteX6" fmla="*/ 18652 w 56107"/>
                <a:gd name="connsiteY6" fmla="*/ 48296 h 49627"/>
                <a:gd name="connsiteX7" fmla="*/ 919 w 56107"/>
                <a:gd name="connsiteY7" fmla="*/ 11307 h 49627"/>
                <a:gd name="connsiteX8" fmla="*/ 10541 w 56107"/>
                <a:gd name="connsiteY8" fmla="*/ 114 h 4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7" h="49627">
                  <a:moveTo>
                    <a:pt x="10541" y="0"/>
                  </a:moveTo>
                  <a:cubicBezTo>
                    <a:pt x="13009" y="6705"/>
                    <a:pt x="13564" y="8977"/>
                    <a:pt x="14622" y="10966"/>
                  </a:cubicBezTo>
                  <a:cubicBezTo>
                    <a:pt x="18098" y="17614"/>
                    <a:pt x="20516" y="27955"/>
                    <a:pt x="25504" y="29943"/>
                  </a:cubicBezTo>
                  <a:cubicBezTo>
                    <a:pt x="34069" y="33296"/>
                    <a:pt x="35680" y="21477"/>
                    <a:pt x="40013" y="15454"/>
                  </a:cubicBezTo>
                  <a:cubicBezTo>
                    <a:pt x="42633" y="11761"/>
                    <a:pt x="47772" y="10341"/>
                    <a:pt x="51802" y="7898"/>
                  </a:cubicBezTo>
                  <a:cubicBezTo>
                    <a:pt x="53314" y="13466"/>
                    <a:pt x="56941" y="19659"/>
                    <a:pt x="55933" y="24603"/>
                  </a:cubicBezTo>
                  <a:cubicBezTo>
                    <a:pt x="52155" y="42898"/>
                    <a:pt x="34320" y="53523"/>
                    <a:pt x="18652" y="48296"/>
                  </a:cubicBezTo>
                  <a:cubicBezTo>
                    <a:pt x="5402" y="43864"/>
                    <a:pt x="-2860" y="27443"/>
                    <a:pt x="919" y="11307"/>
                  </a:cubicBezTo>
                  <a:cubicBezTo>
                    <a:pt x="1724" y="7784"/>
                    <a:pt x="5957" y="5227"/>
                    <a:pt x="10541" y="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DE43BFEC-2A6E-E384-CD38-93B2C32D5C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7862" y="5193603"/>
              <a:ext cx="76471" cy="27591"/>
            </a:xfrm>
            <a:custGeom>
              <a:avLst/>
              <a:gdLst>
                <a:gd name="connsiteX0" fmla="*/ 76472 w 76471"/>
                <a:gd name="connsiteY0" fmla="*/ 6317 h 27591"/>
                <a:gd name="connsiteX1" fmla="*/ 67252 w 76471"/>
                <a:gd name="connsiteY1" fmla="*/ 14613 h 27591"/>
                <a:gd name="connsiteX2" fmla="*/ 14302 w 76471"/>
                <a:gd name="connsiteY2" fmla="*/ 27510 h 27591"/>
                <a:gd name="connsiteX3" fmla="*/ 851 w 76471"/>
                <a:gd name="connsiteY3" fmla="*/ 19556 h 27591"/>
                <a:gd name="connsiteX4" fmla="*/ 9870 w 76471"/>
                <a:gd name="connsiteY4" fmla="*/ 6203 h 27591"/>
                <a:gd name="connsiteX5" fmla="*/ 65893 w 76471"/>
                <a:gd name="connsiteY5" fmla="*/ 10 h 27591"/>
                <a:gd name="connsiteX6" fmla="*/ 76472 w 76471"/>
                <a:gd name="connsiteY6" fmla="*/ 6317 h 2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71" h="27591">
                  <a:moveTo>
                    <a:pt x="76472" y="6317"/>
                  </a:moveTo>
                  <a:cubicBezTo>
                    <a:pt x="72492" y="10010"/>
                    <a:pt x="70174" y="13760"/>
                    <a:pt x="67252" y="14613"/>
                  </a:cubicBezTo>
                  <a:cubicBezTo>
                    <a:pt x="49720" y="19442"/>
                    <a:pt x="32137" y="24328"/>
                    <a:pt x="14302" y="27510"/>
                  </a:cubicBezTo>
                  <a:cubicBezTo>
                    <a:pt x="10122" y="28249"/>
                    <a:pt x="2615" y="23817"/>
                    <a:pt x="851" y="19556"/>
                  </a:cubicBezTo>
                  <a:cubicBezTo>
                    <a:pt x="-2322" y="11999"/>
                    <a:pt x="3975" y="7056"/>
                    <a:pt x="9870" y="6203"/>
                  </a:cubicBezTo>
                  <a:cubicBezTo>
                    <a:pt x="28460" y="3476"/>
                    <a:pt x="47201" y="1544"/>
                    <a:pt x="65893" y="10"/>
                  </a:cubicBezTo>
                  <a:cubicBezTo>
                    <a:pt x="68713" y="-217"/>
                    <a:pt x="71787" y="3419"/>
                    <a:pt x="76472" y="63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5D884273-880B-0796-118A-0884E1A786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27597" y="2624094"/>
              <a:ext cx="40324" cy="56251"/>
            </a:xfrm>
            <a:custGeom>
              <a:avLst/>
              <a:gdLst>
                <a:gd name="connsiteX0" fmla="*/ 17455 w 40324"/>
                <a:gd name="connsiteY0" fmla="*/ 31378 h 56251"/>
                <a:gd name="connsiteX1" fmla="*/ 3147 w 40324"/>
                <a:gd name="connsiteY1" fmla="*/ 44957 h 56251"/>
                <a:gd name="connsiteX2" fmla="*/ 24 w 40324"/>
                <a:gd name="connsiteY2" fmla="*/ 40809 h 56251"/>
                <a:gd name="connsiteX3" fmla="*/ 15288 w 40324"/>
                <a:gd name="connsiteY3" fmla="*/ 6207 h 56251"/>
                <a:gd name="connsiteX4" fmla="*/ 37103 w 40324"/>
                <a:gd name="connsiteY4" fmla="*/ 11434 h 56251"/>
                <a:gd name="connsiteX5" fmla="*/ 40277 w 40324"/>
                <a:gd name="connsiteY5" fmla="*/ 45469 h 56251"/>
                <a:gd name="connsiteX6" fmla="*/ 31158 w 40324"/>
                <a:gd name="connsiteY6" fmla="*/ 56151 h 56251"/>
                <a:gd name="connsiteX7" fmla="*/ 22040 w 40324"/>
                <a:gd name="connsiteY7" fmla="*/ 48764 h 56251"/>
                <a:gd name="connsiteX8" fmla="*/ 17455 w 40324"/>
                <a:gd name="connsiteY8" fmla="*/ 31378 h 5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324" h="56251">
                  <a:moveTo>
                    <a:pt x="17455" y="31378"/>
                  </a:moveTo>
                  <a:cubicBezTo>
                    <a:pt x="11611" y="36889"/>
                    <a:pt x="7379" y="40980"/>
                    <a:pt x="3147" y="44957"/>
                  </a:cubicBezTo>
                  <a:cubicBezTo>
                    <a:pt x="1585" y="42912"/>
                    <a:pt x="-229" y="41321"/>
                    <a:pt x="24" y="40809"/>
                  </a:cubicBezTo>
                  <a:cubicBezTo>
                    <a:pt x="4860" y="29105"/>
                    <a:pt x="8538" y="16321"/>
                    <a:pt x="15288" y="6207"/>
                  </a:cubicBezTo>
                  <a:cubicBezTo>
                    <a:pt x="22140" y="-4077"/>
                    <a:pt x="34030" y="-1066"/>
                    <a:pt x="37103" y="11434"/>
                  </a:cubicBezTo>
                  <a:cubicBezTo>
                    <a:pt x="39823" y="22287"/>
                    <a:pt x="40529" y="34105"/>
                    <a:pt x="40277" y="45469"/>
                  </a:cubicBezTo>
                  <a:cubicBezTo>
                    <a:pt x="40176" y="49332"/>
                    <a:pt x="35038" y="54503"/>
                    <a:pt x="31158" y="56151"/>
                  </a:cubicBezTo>
                  <a:cubicBezTo>
                    <a:pt x="29143" y="57003"/>
                    <a:pt x="24004" y="52287"/>
                    <a:pt x="22040" y="48764"/>
                  </a:cubicBezTo>
                  <a:cubicBezTo>
                    <a:pt x="19772" y="44844"/>
                    <a:pt x="19470" y="39503"/>
                    <a:pt x="17455" y="313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2B6C2232-9BB0-BE5D-ED42-312D08A9A6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22654" y="225086"/>
              <a:ext cx="22418" cy="77926"/>
            </a:xfrm>
            <a:custGeom>
              <a:avLst/>
              <a:gdLst>
                <a:gd name="connsiteX0" fmla="*/ 6499 w 22418"/>
                <a:gd name="connsiteY0" fmla="*/ 76336 h 77926"/>
                <a:gd name="connsiteX1" fmla="*/ 4735 w 22418"/>
                <a:gd name="connsiteY1" fmla="*/ 6051 h 77926"/>
                <a:gd name="connsiteX2" fmla="*/ 19647 w 22418"/>
                <a:gd name="connsiteY2" fmla="*/ 6051 h 77926"/>
                <a:gd name="connsiteX3" fmla="*/ 22166 w 22418"/>
                <a:gd name="connsiteY3" fmla="*/ 54745 h 77926"/>
                <a:gd name="connsiteX4" fmla="*/ 13652 w 22418"/>
                <a:gd name="connsiteY4" fmla="*/ 77927 h 77926"/>
                <a:gd name="connsiteX5" fmla="*/ 6499 w 22418"/>
                <a:gd name="connsiteY5" fmla="*/ 76279 h 7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8" h="77926">
                  <a:moveTo>
                    <a:pt x="6499" y="76336"/>
                  </a:moveTo>
                  <a:cubicBezTo>
                    <a:pt x="-2267" y="53552"/>
                    <a:pt x="-1462" y="29745"/>
                    <a:pt x="4735" y="6051"/>
                  </a:cubicBezTo>
                  <a:cubicBezTo>
                    <a:pt x="6852" y="-2074"/>
                    <a:pt x="18388" y="-1960"/>
                    <a:pt x="19647" y="6051"/>
                  </a:cubicBezTo>
                  <a:cubicBezTo>
                    <a:pt x="22116" y="22017"/>
                    <a:pt x="22872" y="38551"/>
                    <a:pt x="22166" y="54745"/>
                  </a:cubicBezTo>
                  <a:cubicBezTo>
                    <a:pt x="21814" y="62586"/>
                    <a:pt x="16625" y="70199"/>
                    <a:pt x="13652" y="77927"/>
                  </a:cubicBezTo>
                  <a:cubicBezTo>
                    <a:pt x="11285" y="77359"/>
                    <a:pt x="8866" y="76847"/>
                    <a:pt x="6499" y="762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3D1CA1DB-D49A-CA21-B005-CF3DE14640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08340" y="6365496"/>
              <a:ext cx="18707" cy="98807"/>
            </a:xfrm>
            <a:custGeom>
              <a:avLst/>
              <a:gdLst>
                <a:gd name="connsiteX0" fmla="*/ 8526 w 18707"/>
                <a:gd name="connsiteY0" fmla="*/ 0 h 98807"/>
                <a:gd name="connsiteX1" fmla="*/ 18551 w 18707"/>
                <a:gd name="connsiteY1" fmla="*/ 98808 h 98807"/>
                <a:gd name="connsiteX2" fmla="*/ 3035 w 18707"/>
                <a:gd name="connsiteY2" fmla="*/ 80626 h 98807"/>
                <a:gd name="connsiteX3" fmla="*/ 8526 w 18707"/>
                <a:gd name="connsiteY3" fmla="*/ 57 h 9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7" h="98807">
                  <a:moveTo>
                    <a:pt x="8526" y="0"/>
                  </a:moveTo>
                  <a:cubicBezTo>
                    <a:pt x="17192" y="31762"/>
                    <a:pt x="19358" y="63921"/>
                    <a:pt x="18551" y="98808"/>
                  </a:cubicBezTo>
                  <a:cubicBezTo>
                    <a:pt x="7116" y="95740"/>
                    <a:pt x="4092" y="89035"/>
                    <a:pt x="3035" y="80626"/>
                  </a:cubicBezTo>
                  <a:cubicBezTo>
                    <a:pt x="-341" y="53466"/>
                    <a:pt x="-3414" y="26250"/>
                    <a:pt x="8526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7364CFFB-A1C0-4657-8075-AF242A3D91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64448" y="4833935"/>
              <a:ext cx="51488" cy="53426"/>
            </a:xfrm>
            <a:custGeom>
              <a:avLst/>
              <a:gdLst>
                <a:gd name="connsiteX0" fmla="*/ 51488 w 51488"/>
                <a:gd name="connsiteY0" fmla="*/ 21040 h 53426"/>
                <a:gd name="connsiteX1" fmla="*/ 31739 w 51488"/>
                <a:gd name="connsiteY1" fmla="*/ 53426 h 53426"/>
                <a:gd name="connsiteX2" fmla="*/ 0 w 51488"/>
                <a:gd name="connsiteY2" fmla="*/ 34790 h 53426"/>
                <a:gd name="connsiteX3" fmla="*/ 7557 w 51488"/>
                <a:gd name="connsiteY3" fmla="*/ 24676 h 53426"/>
                <a:gd name="connsiteX4" fmla="*/ 19698 w 51488"/>
                <a:gd name="connsiteY4" fmla="*/ 9392 h 53426"/>
                <a:gd name="connsiteX5" fmla="*/ 37785 w 51488"/>
                <a:gd name="connsiteY5" fmla="*/ 5812 h 53426"/>
                <a:gd name="connsiteX6" fmla="*/ 51438 w 51488"/>
                <a:gd name="connsiteY6" fmla="*/ 21096 h 5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88" h="53426">
                  <a:moveTo>
                    <a:pt x="51488" y="21040"/>
                  </a:moveTo>
                  <a:cubicBezTo>
                    <a:pt x="44838" y="32006"/>
                    <a:pt x="38238" y="42801"/>
                    <a:pt x="31739" y="53426"/>
                  </a:cubicBezTo>
                  <a:cubicBezTo>
                    <a:pt x="20908" y="47063"/>
                    <a:pt x="11285" y="41381"/>
                    <a:pt x="0" y="34790"/>
                  </a:cubicBezTo>
                  <a:cubicBezTo>
                    <a:pt x="2620" y="31097"/>
                    <a:pt x="4433" y="26153"/>
                    <a:pt x="7557" y="24676"/>
                  </a:cubicBezTo>
                  <a:cubicBezTo>
                    <a:pt x="14157" y="21608"/>
                    <a:pt x="17230" y="17290"/>
                    <a:pt x="19698" y="9392"/>
                  </a:cubicBezTo>
                  <a:cubicBezTo>
                    <a:pt x="23326" y="-2142"/>
                    <a:pt x="30127" y="-2711"/>
                    <a:pt x="37785" y="5812"/>
                  </a:cubicBezTo>
                  <a:cubicBezTo>
                    <a:pt x="42168" y="10699"/>
                    <a:pt x="46551" y="15585"/>
                    <a:pt x="51438" y="210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414C7B5-7895-0303-5B59-C4C9ED7FD0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8869" y="5640315"/>
              <a:ext cx="77132" cy="21624"/>
            </a:xfrm>
            <a:custGeom>
              <a:avLst/>
              <a:gdLst>
                <a:gd name="connsiteX0" fmla="*/ 77132 w 77132"/>
                <a:gd name="connsiteY0" fmla="*/ 17620 h 21624"/>
                <a:gd name="connsiteX1" fmla="*/ 54108 w 77132"/>
                <a:gd name="connsiteY1" fmla="*/ 21483 h 21624"/>
                <a:gd name="connsiteX2" fmla="*/ 10781 w 77132"/>
                <a:gd name="connsiteY2" fmla="*/ 20234 h 21624"/>
                <a:gd name="connsiteX3" fmla="*/ 0 w 77132"/>
                <a:gd name="connsiteY3" fmla="*/ 11540 h 21624"/>
                <a:gd name="connsiteX4" fmla="*/ 8464 w 77132"/>
                <a:gd name="connsiteY4" fmla="*/ 2336 h 21624"/>
                <a:gd name="connsiteX5" fmla="*/ 77132 w 77132"/>
                <a:gd name="connsiteY5" fmla="*/ 9722 h 21624"/>
                <a:gd name="connsiteX6" fmla="*/ 77132 w 77132"/>
                <a:gd name="connsiteY6" fmla="*/ 17620 h 2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32" h="21624">
                  <a:moveTo>
                    <a:pt x="77132" y="17620"/>
                  </a:moveTo>
                  <a:cubicBezTo>
                    <a:pt x="69474" y="18984"/>
                    <a:pt x="61817" y="21256"/>
                    <a:pt x="54108" y="21483"/>
                  </a:cubicBezTo>
                  <a:cubicBezTo>
                    <a:pt x="39649" y="21825"/>
                    <a:pt x="25190" y="21597"/>
                    <a:pt x="10781" y="20234"/>
                  </a:cubicBezTo>
                  <a:cubicBezTo>
                    <a:pt x="7003" y="19893"/>
                    <a:pt x="3577" y="14552"/>
                    <a:pt x="0" y="11540"/>
                  </a:cubicBezTo>
                  <a:cubicBezTo>
                    <a:pt x="2771" y="8358"/>
                    <a:pt x="5189" y="3188"/>
                    <a:pt x="8464" y="2336"/>
                  </a:cubicBezTo>
                  <a:cubicBezTo>
                    <a:pt x="32344" y="-3914"/>
                    <a:pt x="54662" y="3699"/>
                    <a:pt x="77132" y="9722"/>
                  </a:cubicBezTo>
                  <a:cubicBezTo>
                    <a:pt x="77132" y="12336"/>
                    <a:pt x="77132" y="15006"/>
                    <a:pt x="77132" y="17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20BB6BD2-6992-D863-3861-36FF9AD16C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71036" y="5052632"/>
              <a:ext cx="68092" cy="54162"/>
            </a:xfrm>
            <a:custGeom>
              <a:avLst/>
              <a:gdLst>
                <a:gd name="connsiteX0" fmla="*/ 36425 w 68092"/>
                <a:gd name="connsiteY0" fmla="*/ 54163 h 54162"/>
                <a:gd name="connsiteX1" fmla="*/ 49322 w 68092"/>
                <a:gd name="connsiteY1" fmla="*/ 19277 h 54162"/>
                <a:gd name="connsiteX2" fmla="*/ 453 w 68092"/>
                <a:gd name="connsiteY2" fmla="*/ 10697 h 54162"/>
                <a:gd name="connsiteX3" fmla="*/ 0 w 68092"/>
                <a:gd name="connsiteY3" fmla="*/ 5469 h 54162"/>
                <a:gd name="connsiteX4" fmla="*/ 7909 w 68092"/>
                <a:gd name="connsiteY4" fmla="*/ 15 h 54162"/>
                <a:gd name="connsiteX5" fmla="*/ 57181 w 68092"/>
                <a:gd name="connsiteY5" fmla="*/ 7117 h 54162"/>
                <a:gd name="connsiteX6" fmla="*/ 63227 w 68092"/>
                <a:gd name="connsiteY6" fmla="*/ 31492 h 54162"/>
                <a:gd name="connsiteX7" fmla="*/ 36425 w 68092"/>
                <a:gd name="connsiteY7" fmla="*/ 54163 h 5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92" h="54162">
                  <a:moveTo>
                    <a:pt x="36425" y="54163"/>
                  </a:moveTo>
                  <a:cubicBezTo>
                    <a:pt x="32142" y="37345"/>
                    <a:pt x="46400" y="33311"/>
                    <a:pt x="49322" y="19277"/>
                  </a:cubicBezTo>
                  <a:cubicBezTo>
                    <a:pt x="32948" y="16379"/>
                    <a:pt x="16676" y="13538"/>
                    <a:pt x="453" y="10697"/>
                  </a:cubicBezTo>
                  <a:cubicBezTo>
                    <a:pt x="302" y="8936"/>
                    <a:pt x="151" y="7231"/>
                    <a:pt x="0" y="5469"/>
                  </a:cubicBezTo>
                  <a:cubicBezTo>
                    <a:pt x="2670" y="3538"/>
                    <a:pt x="5441" y="-269"/>
                    <a:pt x="7909" y="15"/>
                  </a:cubicBezTo>
                  <a:cubicBezTo>
                    <a:pt x="24434" y="1720"/>
                    <a:pt x="41211" y="2628"/>
                    <a:pt x="57181" y="7117"/>
                  </a:cubicBezTo>
                  <a:cubicBezTo>
                    <a:pt x="69524" y="10583"/>
                    <a:pt x="71187" y="20015"/>
                    <a:pt x="63227" y="31492"/>
                  </a:cubicBezTo>
                  <a:cubicBezTo>
                    <a:pt x="56728" y="40868"/>
                    <a:pt x="50480" y="51493"/>
                    <a:pt x="36425" y="541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6C5494F2-9079-7E95-2480-4A8DDFB468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09173" y="4294072"/>
              <a:ext cx="64433" cy="59773"/>
            </a:xfrm>
            <a:custGeom>
              <a:avLst/>
              <a:gdLst>
                <a:gd name="connsiteX0" fmla="*/ 51438 w 64433"/>
                <a:gd name="connsiteY0" fmla="*/ 17944 h 59773"/>
                <a:gd name="connsiteX1" fmla="*/ 0 w 64433"/>
                <a:gd name="connsiteY1" fmla="*/ 14706 h 59773"/>
                <a:gd name="connsiteX2" fmla="*/ 9270 w 64433"/>
                <a:gd name="connsiteY2" fmla="*/ 3058 h 59773"/>
                <a:gd name="connsiteX3" fmla="*/ 53504 w 64433"/>
                <a:gd name="connsiteY3" fmla="*/ 7717 h 59773"/>
                <a:gd name="connsiteX4" fmla="*/ 61363 w 64433"/>
                <a:gd name="connsiteY4" fmla="*/ 36524 h 59773"/>
                <a:gd name="connsiteX5" fmla="*/ 46904 w 64433"/>
                <a:gd name="connsiteY5" fmla="*/ 57717 h 59773"/>
                <a:gd name="connsiteX6" fmla="*/ 37483 w 64433"/>
                <a:gd name="connsiteY6" fmla="*/ 58854 h 59773"/>
                <a:gd name="connsiteX7" fmla="*/ 35518 w 64433"/>
                <a:gd name="connsiteY7" fmla="*/ 48342 h 59773"/>
                <a:gd name="connsiteX8" fmla="*/ 51488 w 64433"/>
                <a:gd name="connsiteY8" fmla="*/ 17944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433" h="59773">
                  <a:moveTo>
                    <a:pt x="51438" y="17944"/>
                  </a:moveTo>
                  <a:cubicBezTo>
                    <a:pt x="32646" y="16751"/>
                    <a:pt x="18288" y="15842"/>
                    <a:pt x="0" y="14706"/>
                  </a:cubicBezTo>
                  <a:cubicBezTo>
                    <a:pt x="4937" y="8285"/>
                    <a:pt x="6650" y="3853"/>
                    <a:pt x="9270" y="3058"/>
                  </a:cubicBezTo>
                  <a:cubicBezTo>
                    <a:pt x="24434" y="-1715"/>
                    <a:pt x="39498" y="-1431"/>
                    <a:pt x="53504" y="7717"/>
                  </a:cubicBezTo>
                  <a:cubicBezTo>
                    <a:pt x="64587" y="14990"/>
                    <a:pt x="67308" y="24138"/>
                    <a:pt x="61363" y="36524"/>
                  </a:cubicBezTo>
                  <a:cubicBezTo>
                    <a:pt x="57635" y="44308"/>
                    <a:pt x="52345" y="51354"/>
                    <a:pt x="46904" y="57717"/>
                  </a:cubicBezTo>
                  <a:cubicBezTo>
                    <a:pt x="45090" y="59820"/>
                    <a:pt x="39447" y="60502"/>
                    <a:pt x="37483" y="58854"/>
                  </a:cubicBezTo>
                  <a:cubicBezTo>
                    <a:pt x="35467" y="57206"/>
                    <a:pt x="34359" y="51070"/>
                    <a:pt x="35518" y="48342"/>
                  </a:cubicBezTo>
                  <a:cubicBezTo>
                    <a:pt x="39195" y="39649"/>
                    <a:pt x="44133" y="31638"/>
                    <a:pt x="51488" y="17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40663AE-9BD5-6348-5A3C-F9FEDB7A0F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24294" y="2444688"/>
              <a:ext cx="34713" cy="63850"/>
            </a:xfrm>
            <a:custGeom>
              <a:avLst/>
              <a:gdLst>
                <a:gd name="connsiteX0" fmla="*/ 25940 w 34713"/>
                <a:gd name="connsiteY0" fmla="*/ 63851 h 63850"/>
                <a:gd name="connsiteX1" fmla="*/ 13345 w 34713"/>
                <a:gd name="connsiteY1" fmla="*/ 32600 h 63850"/>
                <a:gd name="connsiteX2" fmla="*/ 850 w 34713"/>
                <a:gd name="connsiteY2" fmla="*/ 38907 h 63850"/>
                <a:gd name="connsiteX3" fmla="*/ 11279 w 34713"/>
                <a:gd name="connsiteY3" fmla="*/ 2600 h 63850"/>
                <a:gd name="connsiteX4" fmla="*/ 31885 w 34713"/>
                <a:gd name="connsiteY4" fmla="*/ 11748 h 63850"/>
                <a:gd name="connsiteX5" fmla="*/ 25940 w 34713"/>
                <a:gd name="connsiteY5" fmla="*/ 63794 h 6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13" h="63850">
                  <a:moveTo>
                    <a:pt x="25940" y="63851"/>
                  </a:moveTo>
                  <a:cubicBezTo>
                    <a:pt x="10120" y="57317"/>
                    <a:pt x="16720" y="43282"/>
                    <a:pt x="13345" y="32600"/>
                  </a:cubicBezTo>
                  <a:cubicBezTo>
                    <a:pt x="9163" y="34703"/>
                    <a:pt x="5133" y="36748"/>
                    <a:pt x="850" y="38907"/>
                  </a:cubicBezTo>
                  <a:cubicBezTo>
                    <a:pt x="-1970" y="22998"/>
                    <a:pt x="2412" y="8737"/>
                    <a:pt x="11279" y="2600"/>
                  </a:cubicBezTo>
                  <a:cubicBezTo>
                    <a:pt x="19391" y="-2968"/>
                    <a:pt x="28962" y="555"/>
                    <a:pt x="31885" y="11748"/>
                  </a:cubicBezTo>
                  <a:cubicBezTo>
                    <a:pt x="36519" y="29305"/>
                    <a:pt x="36066" y="46692"/>
                    <a:pt x="25940" y="63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48013BB8-177E-6ED9-7090-911258BB2E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32527" y="4281516"/>
              <a:ext cx="82975" cy="25727"/>
            </a:xfrm>
            <a:custGeom>
              <a:avLst/>
              <a:gdLst>
                <a:gd name="connsiteX0" fmla="*/ 82976 w 82975"/>
                <a:gd name="connsiteY0" fmla="*/ 3000 h 25727"/>
                <a:gd name="connsiteX1" fmla="*/ 23326 w 82975"/>
                <a:gd name="connsiteY1" fmla="*/ 25387 h 25727"/>
                <a:gd name="connsiteX2" fmla="*/ 0 w 82975"/>
                <a:gd name="connsiteY2" fmla="*/ 23966 h 25727"/>
                <a:gd name="connsiteX3" fmla="*/ 9773 w 82975"/>
                <a:gd name="connsiteY3" fmla="*/ 9137 h 25727"/>
                <a:gd name="connsiteX4" fmla="*/ 82976 w 82975"/>
                <a:gd name="connsiteY4" fmla="*/ 3057 h 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75" h="25727">
                  <a:moveTo>
                    <a:pt x="82976" y="3000"/>
                  </a:moveTo>
                  <a:cubicBezTo>
                    <a:pt x="65444" y="18796"/>
                    <a:pt x="44234" y="21807"/>
                    <a:pt x="23326" y="25387"/>
                  </a:cubicBezTo>
                  <a:cubicBezTo>
                    <a:pt x="16978" y="26466"/>
                    <a:pt x="10278" y="24705"/>
                    <a:pt x="0" y="23966"/>
                  </a:cubicBezTo>
                  <a:cubicBezTo>
                    <a:pt x="5038" y="16068"/>
                    <a:pt x="6700" y="10387"/>
                    <a:pt x="9773" y="9137"/>
                  </a:cubicBezTo>
                  <a:cubicBezTo>
                    <a:pt x="33251" y="-466"/>
                    <a:pt x="57534" y="-2511"/>
                    <a:pt x="82976" y="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EAC1325-77A1-4A7D-74F4-C33F793386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59690" y="5850547"/>
              <a:ext cx="64541" cy="40788"/>
            </a:xfrm>
            <a:custGeom>
              <a:avLst/>
              <a:gdLst>
                <a:gd name="connsiteX0" fmla="*/ 35518 w 64541"/>
                <a:gd name="connsiteY0" fmla="*/ 40628 h 40788"/>
                <a:gd name="connsiteX1" fmla="*/ 42924 w 64541"/>
                <a:gd name="connsiteY1" fmla="*/ 19491 h 40788"/>
                <a:gd name="connsiteX2" fmla="*/ 8162 w 64541"/>
                <a:gd name="connsiteY2" fmla="*/ 15287 h 40788"/>
                <a:gd name="connsiteX3" fmla="*/ 0 w 64541"/>
                <a:gd name="connsiteY3" fmla="*/ 6707 h 40788"/>
                <a:gd name="connsiteX4" fmla="*/ 7759 w 64541"/>
                <a:gd name="connsiteY4" fmla="*/ 2 h 40788"/>
                <a:gd name="connsiteX5" fmla="*/ 48365 w 64541"/>
                <a:gd name="connsiteY5" fmla="*/ 4320 h 40788"/>
                <a:gd name="connsiteX6" fmla="*/ 64083 w 64541"/>
                <a:gd name="connsiteY6" fmla="*/ 26423 h 40788"/>
                <a:gd name="connsiteX7" fmla="*/ 35468 w 64541"/>
                <a:gd name="connsiteY7" fmla="*/ 40571 h 4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541" h="40788">
                  <a:moveTo>
                    <a:pt x="35518" y="40628"/>
                  </a:moveTo>
                  <a:cubicBezTo>
                    <a:pt x="38238" y="32843"/>
                    <a:pt x="40203" y="27332"/>
                    <a:pt x="42924" y="19491"/>
                  </a:cubicBezTo>
                  <a:cubicBezTo>
                    <a:pt x="30833" y="18184"/>
                    <a:pt x="19396" y="17446"/>
                    <a:pt x="8162" y="15287"/>
                  </a:cubicBezTo>
                  <a:cubicBezTo>
                    <a:pt x="5088" y="14719"/>
                    <a:pt x="2721" y="9719"/>
                    <a:pt x="0" y="6707"/>
                  </a:cubicBezTo>
                  <a:cubicBezTo>
                    <a:pt x="2569" y="4377"/>
                    <a:pt x="5240" y="-111"/>
                    <a:pt x="7759" y="2"/>
                  </a:cubicBezTo>
                  <a:cubicBezTo>
                    <a:pt x="21361" y="685"/>
                    <a:pt x="35266" y="798"/>
                    <a:pt x="48365" y="4320"/>
                  </a:cubicBezTo>
                  <a:cubicBezTo>
                    <a:pt x="61564" y="7843"/>
                    <a:pt x="66099" y="16593"/>
                    <a:pt x="64083" y="26423"/>
                  </a:cubicBezTo>
                  <a:cubicBezTo>
                    <a:pt x="61867" y="37332"/>
                    <a:pt x="53957" y="41878"/>
                    <a:pt x="35468" y="40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B74C505B-4FEC-5F7F-5907-DA421AE5B8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73648" y="4720453"/>
              <a:ext cx="21429" cy="87476"/>
            </a:xfrm>
            <a:custGeom>
              <a:avLst/>
              <a:gdLst>
                <a:gd name="connsiteX0" fmla="*/ 8879 w 21429"/>
                <a:gd name="connsiteY0" fmla="*/ 87476 h 87476"/>
                <a:gd name="connsiteX1" fmla="*/ 12 w 21429"/>
                <a:gd name="connsiteY1" fmla="*/ 68783 h 87476"/>
                <a:gd name="connsiteX2" fmla="*/ 5856 w 21429"/>
                <a:gd name="connsiteY2" fmla="*/ 8157 h 87476"/>
                <a:gd name="connsiteX3" fmla="*/ 14925 w 21429"/>
                <a:gd name="connsiteY3" fmla="*/ 32 h 87476"/>
                <a:gd name="connsiteX4" fmla="*/ 21423 w 21429"/>
                <a:gd name="connsiteY4" fmla="*/ 7760 h 87476"/>
                <a:gd name="connsiteX5" fmla="*/ 14824 w 21429"/>
                <a:gd name="connsiteY5" fmla="*/ 72817 h 87476"/>
                <a:gd name="connsiteX6" fmla="*/ 8929 w 21429"/>
                <a:gd name="connsiteY6" fmla="*/ 87476 h 8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29" h="87476">
                  <a:moveTo>
                    <a:pt x="8879" y="87476"/>
                  </a:moveTo>
                  <a:cubicBezTo>
                    <a:pt x="3539" y="76681"/>
                    <a:pt x="-240" y="72590"/>
                    <a:pt x="12" y="68783"/>
                  </a:cubicBezTo>
                  <a:cubicBezTo>
                    <a:pt x="1271" y="48499"/>
                    <a:pt x="3186" y="28271"/>
                    <a:pt x="5856" y="8157"/>
                  </a:cubicBezTo>
                  <a:cubicBezTo>
                    <a:pt x="6309" y="4862"/>
                    <a:pt x="11398" y="1283"/>
                    <a:pt x="14925" y="32"/>
                  </a:cubicBezTo>
                  <a:cubicBezTo>
                    <a:pt x="16385" y="-479"/>
                    <a:pt x="21625" y="5203"/>
                    <a:pt x="21423" y="7760"/>
                  </a:cubicBezTo>
                  <a:cubicBezTo>
                    <a:pt x="19761" y="29521"/>
                    <a:pt x="17393" y="51169"/>
                    <a:pt x="14824" y="72817"/>
                  </a:cubicBezTo>
                  <a:cubicBezTo>
                    <a:pt x="14370" y="76681"/>
                    <a:pt x="11901" y="80260"/>
                    <a:pt x="8929" y="87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FDCF24EC-0457-AFC9-1B73-A1B41FF840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38468" y="2589374"/>
              <a:ext cx="24815" cy="73257"/>
            </a:xfrm>
            <a:custGeom>
              <a:avLst/>
              <a:gdLst>
                <a:gd name="connsiteX0" fmla="*/ 11444 w 24815"/>
                <a:gd name="connsiteY0" fmla="*/ 73257 h 73257"/>
                <a:gd name="connsiteX1" fmla="*/ 8 w 24815"/>
                <a:gd name="connsiteY1" fmla="*/ 8938 h 73257"/>
                <a:gd name="connsiteX2" fmla="*/ 5650 w 24815"/>
                <a:gd name="connsiteY2" fmla="*/ 18 h 73257"/>
                <a:gd name="connsiteX3" fmla="*/ 17036 w 24815"/>
                <a:gd name="connsiteY3" fmla="*/ 4791 h 73257"/>
                <a:gd name="connsiteX4" fmla="*/ 11394 w 24815"/>
                <a:gd name="connsiteY4" fmla="*/ 73200 h 7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15" h="73257">
                  <a:moveTo>
                    <a:pt x="11444" y="73257"/>
                  </a:moveTo>
                  <a:cubicBezTo>
                    <a:pt x="1117" y="51041"/>
                    <a:pt x="1267" y="29734"/>
                    <a:pt x="8" y="8938"/>
                  </a:cubicBezTo>
                  <a:cubicBezTo>
                    <a:pt x="-193" y="5927"/>
                    <a:pt x="3535" y="189"/>
                    <a:pt x="5650" y="18"/>
                  </a:cubicBezTo>
                  <a:cubicBezTo>
                    <a:pt x="9429" y="-209"/>
                    <a:pt x="14467" y="1723"/>
                    <a:pt x="17036" y="4791"/>
                  </a:cubicBezTo>
                  <a:cubicBezTo>
                    <a:pt x="29027" y="18939"/>
                    <a:pt x="27163" y="53030"/>
                    <a:pt x="11394" y="732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6AB29D58-AADC-5CB7-FE3E-20CC0DC775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6659" y="1830393"/>
              <a:ext cx="46292" cy="52358"/>
            </a:xfrm>
            <a:custGeom>
              <a:avLst/>
              <a:gdLst>
                <a:gd name="connsiteX0" fmla="*/ 22950 w 46292"/>
                <a:gd name="connsiteY0" fmla="*/ 19334 h 52358"/>
                <a:gd name="connsiteX1" fmla="*/ 229 w 46292"/>
                <a:gd name="connsiteY1" fmla="*/ 36380 h 52358"/>
                <a:gd name="connsiteX2" fmla="*/ 16149 w 46292"/>
                <a:gd name="connsiteY2" fmla="*/ 1607 h 52358"/>
                <a:gd name="connsiteX3" fmla="*/ 33479 w 46292"/>
                <a:gd name="connsiteY3" fmla="*/ 3709 h 52358"/>
                <a:gd name="connsiteX4" fmla="*/ 46175 w 46292"/>
                <a:gd name="connsiteY4" fmla="*/ 43880 h 52358"/>
                <a:gd name="connsiteX5" fmla="*/ 39878 w 46292"/>
                <a:gd name="connsiteY5" fmla="*/ 52289 h 52358"/>
                <a:gd name="connsiteX6" fmla="*/ 31364 w 46292"/>
                <a:gd name="connsiteY6" fmla="*/ 47005 h 52358"/>
                <a:gd name="connsiteX7" fmla="*/ 23001 w 46292"/>
                <a:gd name="connsiteY7" fmla="*/ 19278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92" h="52358">
                  <a:moveTo>
                    <a:pt x="22950" y="19334"/>
                  </a:moveTo>
                  <a:cubicBezTo>
                    <a:pt x="15141" y="28920"/>
                    <a:pt x="7584" y="34602"/>
                    <a:pt x="229" y="36380"/>
                  </a:cubicBezTo>
                  <a:cubicBezTo>
                    <a:pt x="-1434" y="20414"/>
                    <a:pt x="6173" y="9391"/>
                    <a:pt x="16149" y="1607"/>
                  </a:cubicBezTo>
                  <a:cubicBezTo>
                    <a:pt x="19877" y="-1348"/>
                    <a:pt x="29751" y="16"/>
                    <a:pt x="33479" y="3709"/>
                  </a:cubicBezTo>
                  <a:cubicBezTo>
                    <a:pt x="43706" y="13937"/>
                    <a:pt x="46982" y="28653"/>
                    <a:pt x="46175" y="43880"/>
                  </a:cubicBezTo>
                  <a:cubicBezTo>
                    <a:pt x="46024" y="47005"/>
                    <a:pt x="42447" y="51721"/>
                    <a:pt x="39878" y="52289"/>
                  </a:cubicBezTo>
                  <a:cubicBezTo>
                    <a:pt x="37359" y="52857"/>
                    <a:pt x="32522" y="49846"/>
                    <a:pt x="31364" y="47005"/>
                  </a:cubicBezTo>
                  <a:cubicBezTo>
                    <a:pt x="28089" y="38937"/>
                    <a:pt x="26124" y="30187"/>
                    <a:pt x="23001" y="192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43760BBC-61F6-FD6B-F4A3-0EB2DBA6C1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5235" y="1016243"/>
              <a:ext cx="51562" cy="44190"/>
            </a:xfrm>
            <a:custGeom>
              <a:avLst/>
              <a:gdLst>
                <a:gd name="connsiteX0" fmla="*/ 50735 w 51562"/>
                <a:gd name="connsiteY0" fmla="*/ 28309 h 44190"/>
                <a:gd name="connsiteX1" fmla="*/ 32194 w 51562"/>
                <a:gd name="connsiteY1" fmla="*/ 16207 h 44190"/>
                <a:gd name="connsiteX2" fmla="*/ 20859 w 51562"/>
                <a:gd name="connsiteY2" fmla="*/ 34673 h 44190"/>
                <a:gd name="connsiteX3" fmla="*/ 2370 w 51562"/>
                <a:gd name="connsiteY3" fmla="*/ 42173 h 44190"/>
                <a:gd name="connsiteX4" fmla="*/ 7004 w 51562"/>
                <a:gd name="connsiteY4" fmla="*/ 2343 h 44190"/>
                <a:gd name="connsiteX5" fmla="*/ 29424 w 51562"/>
                <a:gd name="connsiteY5" fmla="*/ 240 h 44190"/>
                <a:gd name="connsiteX6" fmla="*/ 50684 w 51562"/>
                <a:gd name="connsiteY6" fmla="*/ 28309 h 4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62" h="44190">
                  <a:moveTo>
                    <a:pt x="50735" y="28309"/>
                  </a:moveTo>
                  <a:cubicBezTo>
                    <a:pt x="44991" y="24559"/>
                    <a:pt x="39651" y="21036"/>
                    <a:pt x="32194" y="16207"/>
                  </a:cubicBezTo>
                  <a:cubicBezTo>
                    <a:pt x="28668" y="21945"/>
                    <a:pt x="24637" y="28252"/>
                    <a:pt x="20859" y="34673"/>
                  </a:cubicBezTo>
                  <a:cubicBezTo>
                    <a:pt x="16476" y="42059"/>
                    <a:pt x="11488" y="47229"/>
                    <a:pt x="2370" y="42173"/>
                  </a:cubicBezTo>
                  <a:cubicBezTo>
                    <a:pt x="-3928" y="27229"/>
                    <a:pt x="3982" y="14445"/>
                    <a:pt x="7004" y="2343"/>
                  </a:cubicBezTo>
                  <a:cubicBezTo>
                    <a:pt x="15469" y="1547"/>
                    <a:pt x="22471" y="1206"/>
                    <a:pt x="29424" y="240"/>
                  </a:cubicBezTo>
                  <a:cubicBezTo>
                    <a:pt x="44689" y="-1862"/>
                    <a:pt x="54664" y="10013"/>
                    <a:pt x="50684" y="28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653A2E81-C21A-6A1E-7AA2-363D75E352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8576" y="4149341"/>
              <a:ext cx="23139" cy="72391"/>
            </a:xfrm>
            <a:custGeom>
              <a:avLst/>
              <a:gdLst>
                <a:gd name="connsiteX0" fmla="*/ 8504 w 23139"/>
                <a:gd name="connsiteY0" fmla="*/ 72335 h 72391"/>
                <a:gd name="connsiteX1" fmla="*/ 1703 w 23139"/>
                <a:gd name="connsiteY1" fmla="*/ 7107 h 72391"/>
                <a:gd name="connsiteX2" fmla="*/ 9361 w 23139"/>
                <a:gd name="connsiteY2" fmla="*/ 5 h 72391"/>
                <a:gd name="connsiteX3" fmla="*/ 20041 w 23139"/>
                <a:gd name="connsiteY3" fmla="*/ 6368 h 72391"/>
                <a:gd name="connsiteX4" fmla="*/ 15457 w 23139"/>
                <a:gd name="connsiteY4" fmla="*/ 70346 h 72391"/>
                <a:gd name="connsiteX5" fmla="*/ 8504 w 23139"/>
                <a:gd name="connsiteY5" fmla="*/ 72392 h 7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39" h="72391">
                  <a:moveTo>
                    <a:pt x="8504" y="72335"/>
                  </a:moveTo>
                  <a:cubicBezTo>
                    <a:pt x="-2982" y="50971"/>
                    <a:pt x="-111" y="28811"/>
                    <a:pt x="1703" y="7107"/>
                  </a:cubicBezTo>
                  <a:cubicBezTo>
                    <a:pt x="1955" y="4323"/>
                    <a:pt x="6791" y="-166"/>
                    <a:pt x="9361" y="5"/>
                  </a:cubicBezTo>
                  <a:cubicBezTo>
                    <a:pt x="13089" y="232"/>
                    <a:pt x="18026" y="2902"/>
                    <a:pt x="20041" y="6368"/>
                  </a:cubicBezTo>
                  <a:cubicBezTo>
                    <a:pt x="26137" y="16539"/>
                    <a:pt x="22510" y="60346"/>
                    <a:pt x="15457" y="70346"/>
                  </a:cubicBezTo>
                  <a:cubicBezTo>
                    <a:pt x="14751" y="71369"/>
                    <a:pt x="12787" y="71198"/>
                    <a:pt x="8504" y="723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EAFCC54-6EEC-A1F3-46E6-1DA4BCDD8E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302" y="6589589"/>
              <a:ext cx="52934" cy="48693"/>
            </a:xfrm>
            <a:custGeom>
              <a:avLst/>
              <a:gdLst>
                <a:gd name="connsiteX0" fmla="*/ 48028 w 52934"/>
                <a:gd name="connsiteY0" fmla="*/ 48693 h 48693"/>
                <a:gd name="connsiteX1" fmla="*/ 116 w 52934"/>
                <a:gd name="connsiteY1" fmla="*/ 11421 h 48693"/>
                <a:gd name="connsiteX2" fmla="*/ 2232 w 52934"/>
                <a:gd name="connsiteY2" fmla="*/ 2784 h 48693"/>
                <a:gd name="connsiteX3" fmla="*/ 11955 w 52934"/>
                <a:gd name="connsiteY3" fmla="*/ 1932 h 48693"/>
                <a:gd name="connsiteX4" fmla="*/ 29034 w 52934"/>
                <a:gd name="connsiteY4" fmla="*/ 22273 h 48693"/>
                <a:gd name="connsiteX5" fmla="*/ 52814 w 52934"/>
                <a:gd name="connsiteY5" fmla="*/ 0 h 48693"/>
                <a:gd name="connsiteX6" fmla="*/ 48028 w 52934"/>
                <a:gd name="connsiteY6" fmla="*/ 48693 h 4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34" h="48693">
                  <a:moveTo>
                    <a:pt x="48028" y="48693"/>
                  </a:moveTo>
                  <a:cubicBezTo>
                    <a:pt x="25407" y="48410"/>
                    <a:pt x="2887" y="28977"/>
                    <a:pt x="116" y="11421"/>
                  </a:cubicBezTo>
                  <a:cubicBezTo>
                    <a:pt x="-337" y="8637"/>
                    <a:pt x="570" y="3807"/>
                    <a:pt x="2232" y="2784"/>
                  </a:cubicBezTo>
                  <a:cubicBezTo>
                    <a:pt x="4953" y="1136"/>
                    <a:pt x="10091" y="171"/>
                    <a:pt x="11955" y="1932"/>
                  </a:cubicBezTo>
                  <a:cubicBezTo>
                    <a:pt x="17951" y="7670"/>
                    <a:pt x="22939" y="14773"/>
                    <a:pt x="29034" y="22273"/>
                  </a:cubicBezTo>
                  <a:cubicBezTo>
                    <a:pt x="36793" y="15000"/>
                    <a:pt x="43645" y="8580"/>
                    <a:pt x="52814" y="0"/>
                  </a:cubicBezTo>
                  <a:cubicBezTo>
                    <a:pt x="54829" y="19545"/>
                    <a:pt x="30647" y="28977"/>
                    <a:pt x="48028" y="48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95035AB-770B-6345-4CF7-AFB85673E8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6303" y="4553182"/>
              <a:ext cx="81684" cy="21359"/>
            </a:xfrm>
            <a:custGeom>
              <a:avLst/>
              <a:gdLst>
                <a:gd name="connsiteX0" fmla="*/ 81685 w 81684"/>
                <a:gd name="connsiteY0" fmla="*/ 9689 h 21359"/>
                <a:gd name="connsiteX1" fmla="*/ 9137 w 81684"/>
                <a:gd name="connsiteY1" fmla="*/ 21336 h 21359"/>
                <a:gd name="connsiteX2" fmla="*/ 18 w 81684"/>
                <a:gd name="connsiteY2" fmla="*/ 14007 h 21359"/>
                <a:gd name="connsiteX3" fmla="*/ 6366 w 81684"/>
                <a:gd name="connsiteY3" fmla="*/ 2870 h 21359"/>
                <a:gd name="connsiteX4" fmla="*/ 16694 w 81684"/>
                <a:gd name="connsiteY4" fmla="*/ 86 h 21359"/>
                <a:gd name="connsiteX5" fmla="*/ 68737 w 81684"/>
                <a:gd name="connsiteY5" fmla="*/ 484 h 21359"/>
                <a:gd name="connsiteX6" fmla="*/ 81180 w 81684"/>
                <a:gd name="connsiteY6" fmla="*/ 10427 h 21359"/>
                <a:gd name="connsiteX7" fmla="*/ 81685 w 81684"/>
                <a:gd name="connsiteY7" fmla="*/ 9689 h 2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84" h="21359">
                  <a:moveTo>
                    <a:pt x="81685" y="9689"/>
                  </a:moveTo>
                  <a:cubicBezTo>
                    <a:pt x="57502" y="13723"/>
                    <a:pt x="33370" y="18041"/>
                    <a:pt x="9137" y="21336"/>
                  </a:cubicBezTo>
                  <a:cubicBezTo>
                    <a:pt x="6215" y="21734"/>
                    <a:pt x="270" y="16905"/>
                    <a:pt x="18" y="14007"/>
                  </a:cubicBezTo>
                  <a:cubicBezTo>
                    <a:pt x="-284" y="10484"/>
                    <a:pt x="3293" y="5541"/>
                    <a:pt x="6366" y="2870"/>
                  </a:cubicBezTo>
                  <a:cubicBezTo>
                    <a:pt x="8935" y="654"/>
                    <a:pt x="13167" y="86"/>
                    <a:pt x="16694" y="86"/>
                  </a:cubicBezTo>
                  <a:cubicBezTo>
                    <a:pt x="34025" y="-84"/>
                    <a:pt x="51406" y="-27"/>
                    <a:pt x="68737" y="484"/>
                  </a:cubicBezTo>
                  <a:cubicBezTo>
                    <a:pt x="74379" y="654"/>
                    <a:pt x="80777" y="1166"/>
                    <a:pt x="81180" y="10427"/>
                  </a:cubicBezTo>
                  <a:lnTo>
                    <a:pt x="81685" y="968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71BFEA58-09E5-01F3-39D9-F8F88B3EF4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78843" y="6240778"/>
              <a:ext cx="25660" cy="68297"/>
            </a:xfrm>
            <a:custGeom>
              <a:avLst/>
              <a:gdLst>
                <a:gd name="connsiteX0" fmla="*/ 18368 w 25660"/>
                <a:gd name="connsiteY0" fmla="*/ 68241 h 68297"/>
                <a:gd name="connsiteX1" fmla="*/ 181 w 25660"/>
                <a:gd name="connsiteY1" fmla="*/ 9206 h 68297"/>
                <a:gd name="connsiteX2" fmla="*/ 8443 w 25660"/>
                <a:gd name="connsiteY2" fmla="*/ 2 h 68297"/>
                <a:gd name="connsiteX3" fmla="*/ 20534 w 25660"/>
                <a:gd name="connsiteY3" fmla="*/ 7331 h 68297"/>
                <a:gd name="connsiteX4" fmla="*/ 18418 w 25660"/>
                <a:gd name="connsiteY4" fmla="*/ 68298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60" h="68297">
                  <a:moveTo>
                    <a:pt x="18368" y="68241"/>
                  </a:moveTo>
                  <a:cubicBezTo>
                    <a:pt x="583" y="49661"/>
                    <a:pt x="-626" y="29547"/>
                    <a:pt x="181" y="9206"/>
                  </a:cubicBezTo>
                  <a:cubicBezTo>
                    <a:pt x="332" y="5797"/>
                    <a:pt x="5621" y="-112"/>
                    <a:pt x="8443" y="2"/>
                  </a:cubicBezTo>
                  <a:cubicBezTo>
                    <a:pt x="12675" y="172"/>
                    <a:pt x="19375" y="3581"/>
                    <a:pt x="20534" y="7331"/>
                  </a:cubicBezTo>
                  <a:cubicBezTo>
                    <a:pt x="26126" y="25967"/>
                    <a:pt x="29300" y="45116"/>
                    <a:pt x="18418" y="68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5832B1B-6BB6-852C-F4D9-B0468A428A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14405" y="129593"/>
              <a:ext cx="77635" cy="27409"/>
            </a:xfrm>
            <a:custGeom>
              <a:avLst/>
              <a:gdLst>
                <a:gd name="connsiteX0" fmla="*/ 77635 w 77635"/>
                <a:gd name="connsiteY0" fmla="*/ 13021 h 27409"/>
                <a:gd name="connsiteX1" fmla="*/ 60305 w 77635"/>
                <a:gd name="connsiteY1" fmla="*/ 17794 h 27409"/>
                <a:gd name="connsiteX2" fmla="*/ 11336 w 77635"/>
                <a:gd name="connsiteY2" fmla="*/ 26999 h 27409"/>
                <a:gd name="connsiteX3" fmla="*/ 0 w 77635"/>
                <a:gd name="connsiteY3" fmla="*/ 24385 h 27409"/>
                <a:gd name="connsiteX4" fmla="*/ 3678 w 77635"/>
                <a:gd name="connsiteY4" fmla="*/ 11658 h 27409"/>
                <a:gd name="connsiteX5" fmla="*/ 77585 w 77635"/>
                <a:gd name="connsiteY5" fmla="*/ 13021 h 2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35" h="27409">
                  <a:moveTo>
                    <a:pt x="77635" y="13021"/>
                  </a:moveTo>
                  <a:cubicBezTo>
                    <a:pt x="69776" y="15294"/>
                    <a:pt x="65091" y="17510"/>
                    <a:pt x="60305" y="17794"/>
                  </a:cubicBezTo>
                  <a:cubicBezTo>
                    <a:pt x="43679" y="18987"/>
                    <a:pt x="26953" y="18192"/>
                    <a:pt x="11336" y="26999"/>
                  </a:cubicBezTo>
                  <a:cubicBezTo>
                    <a:pt x="8615" y="28533"/>
                    <a:pt x="3829" y="25351"/>
                    <a:pt x="0" y="24385"/>
                  </a:cubicBezTo>
                  <a:cubicBezTo>
                    <a:pt x="1159" y="20067"/>
                    <a:pt x="1159" y="14328"/>
                    <a:pt x="3678" y="11658"/>
                  </a:cubicBezTo>
                  <a:cubicBezTo>
                    <a:pt x="18338" y="-3911"/>
                    <a:pt x="56224" y="-4308"/>
                    <a:pt x="77585" y="130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107CAAF-C8C4-6D3C-F7B4-B2E8204F56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42031" y="4034059"/>
              <a:ext cx="76398" cy="22789"/>
            </a:xfrm>
            <a:custGeom>
              <a:avLst/>
              <a:gdLst>
                <a:gd name="connsiteX0" fmla="*/ 76398 w 76398"/>
                <a:gd name="connsiteY0" fmla="*/ 3865 h 22789"/>
                <a:gd name="connsiteX1" fmla="*/ 8536 w 76398"/>
                <a:gd name="connsiteY1" fmla="*/ 22785 h 22789"/>
                <a:gd name="connsiteX2" fmla="*/ 73 w 76398"/>
                <a:gd name="connsiteY2" fmla="*/ 14092 h 22789"/>
                <a:gd name="connsiteX3" fmla="*/ 5564 w 76398"/>
                <a:gd name="connsiteY3" fmla="*/ 5683 h 22789"/>
                <a:gd name="connsiteX4" fmla="*/ 76398 w 76398"/>
                <a:gd name="connsiteY4" fmla="*/ 3808 h 2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8" h="22789">
                  <a:moveTo>
                    <a:pt x="76398" y="3865"/>
                  </a:moveTo>
                  <a:cubicBezTo>
                    <a:pt x="55944" y="20512"/>
                    <a:pt x="32064" y="21138"/>
                    <a:pt x="8536" y="22785"/>
                  </a:cubicBezTo>
                  <a:cubicBezTo>
                    <a:pt x="5715" y="22956"/>
                    <a:pt x="1735" y="17785"/>
                    <a:pt x="73" y="14092"/>
                  </a:cubicBezTo>
                  <a:cubicBezTo>
                    <a:pt x="-582" y="12558"/>
                    <a:pt x="3347" y="5967"/>
                    <a:pt x="5564" y="5683"/>
                  </a:cubicBezTo>
                  <a:cubicBezTo>
                    <a:pt x="28890" y="2842"/>
                    <a:pt x="52166" y="-4431"/>
                    <a:pt x="76398" y="3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538B58E9-FD2C-7256-D314-0500C5B444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5135" y="3760362"/>
              <a:ext cx="70224" cy="24728"/>
            </a:xfrm>
            <a:custGeom>
              <a:avLst/>
              <a:gdLst>
                <a:gd name="connsiteX0" fmla="*/ 70174 w 70224"/>
                <a:gd name="connsiteY0" fmla="*/ 10969 h 24728"/>
                <a:gd name="connsiteX1" fmla="*/ 59846 w 70224"/>
                <a:gd name="connsiteY1" fmla="*/ 18924 h 24728"/>
                <a:gd name="connsiteX2" fmla="*/ 9970 w 70224"/>
                <a:gd name="connsiteY2" fmla="*/ 24719 h 24728"/>
                <a:gd name="connsiteX3" fmla="*/ 246 w 70224"/>
                <a:gd name="connsiteY3" fmla="*/ 17560 h 24728"/>
                <a:gd name="connsiteX4" fmla="*/ 3823 w 70224"/>
                <a:gd name="connsiteY4" fmla="*/ 7503 h 24728"/>
                <a:gd name="connsiteX5" fmla="*/ 33447 w 70224"/>
                <a:gd name="connsiteY5" fmla="*/ 855 h 24728"/>
                <a:gd name="connsiteX6" fmla="*/ 70225 w 70224"/>
                <a:gd name="connsiteY6" fmla="*/ 10969 h 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4" h="24728">
                  <a:moveTo>
                    <a:pt x="70174" y="10969"/>
                  </a:moveTo>
                  <a:cubicBezTo>
                    <a:pt x="65539" y="14663"/>
                    <a:pt x="62870" y="18469"/>
                    <a:pt x="59846" y="18924"/>
                  </a:cubicBezTo>
                  <a:cubicBezTo>
                    <a:pt x="43271" y="21424"/>
                    <a:pt x="26645" y="23583"/>
                    <a:pt x="9970" y="24719"/>
                  </a:cubicBezTo>
                  <a:cubicBezTo>
                    <a:pt x="6695" y="24947"/>
                    <a:pt x="2111" y="21026"/>
                    <a:pt x="246" y="17560"/>
                  </a:cubicBezTo>
                  <a:cubicBezTo>
                    <a:pt x="-812" y="15571"/>
                    <a:pt x="1758" y="8128"/>
                    <a:pt x="3823" y="7503"/>
                  </a:cubicBezTo>
                  <a:cubicBezTo>
                    <a:pt x="13497" y="4321"/>
                    <a:pt x="23472" y="1140"/>
                    <a:pt x="33447" y="855"/>
                  </a:cubicBezTo>
                  <a:cubicBezTo>
                    <a:pt x="45136" y="458"/>
                    <a:pt x="58234" y="-3747"/>
                    <a:pt x="70225" y="10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FB2BF1C-AF37-AC84-6EB1-D98D6F7CC4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2307" y="4342620"/>
              <a:ext cx="21289" cy="73716"/>
            </a:xfrm>
            <a:custGeom>
              <a:avLst/>
              <a:gdLst>
                <a:gd name="connsiteX0" fmla="*/ 7010 w 21289"/>
                <a:gd name="connsiteY0" fmla="*/ 73716 h 73716"/>
                <a:gd name="connsiteX1" fmla="*/ 8 w 21289"/>
                <a:gd name="connsiteY1" fmla="*/ 8829 h 73716"/>
                <a:gd name="connsiteX2" fmla="*/ 6003 w 21289"/>
                <a:gd name="connsiteY2" fmla="*/ 136 h 73716"/>
                <a:gd name="connsiteX3" fmla="*/ 15323 w 21289"/>
                <a:gd name="connsiteY3" fmla="*/ 4454 h 73716"/>
                <a:gd name="connsiteX4" fmla="*/ 7061 w 21289"/>
                <a:gd name="connsiteY4" fmla="*/ 73716 h 7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9" h="73716">
                  <a:moveTo>
                    <a:pt x="7010" y="73716"/>
                  </a:moveTo>
                  <a:cubicBezTo>
                    <a:pt x="-2108" y="51046"/>
                    <a:pt x="1469" y="29511"/>
                    <a:pt x="8" y="8829"/>
                  </a:cubicBezTo>
                  <a:cubicBezTo>
                    <a:pt x="-194" y="5988"/>
                    <a:pt x="3434" y="818"/>
                    <a:pt x="6003" y="136"/>
                  </a:cubicBezTo>
                  <a:cubicBezTo>
                    <a:pt x="8724" y="-603"/>
                    <a:pt x="13308" y="1784"/>
                    <a:pt x="15323" y="4454"/>
                  </a:cubicBezTo>
                  <a:cubicBezTo>
                    <a:pt x="25803" y="18375"/>
                    <a:pt x="22124" y="57466"/>
                    <a:pt x="7061" y="73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BC82DE72-85EE-4564-864B-5D1097A946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7062" y="5866584"/>
              <a:ext cx="62255" cy="41181"/>
            </a:xfrm>
            <a:custGeom>
              <a:avLst/>
              <a:gdLst>
                <a:gd name="connsiteX0" fmla="*/ 36695 w 62255"/>
                <a:gd name="connsiteY0" fmla="*/ 41182 h 41181"/>
                <a:gd name="connsiteX1" fmla="*/ 44252 w 62255"/>
                <a:gd name="connsiteY1" fmla="*/ 18739 h 41181"/>
                <a:gd name="connsiteX2" fmla="*/ 219 w 62255"/>
                <a:gd name="connsiteY2" fmla="*/ 14307 h 41181"/>
                <a:gd name="connsiteX3" fmla="*/ 320 w 62255"/>
                <a:gd name="connsiteY3" fmla="*/ 6977 h 41181"/>
                <a:gd name="connsiteX4" fmla="*/ 53924 w 62255"/>
                <a:gd name="connsiteY4" fmla="*/ 6579 h 41181"/>
                <a:gd name="connsiteX5" fmla="*/ 61431 w 62255"/>
                <a:gd name="connsiteY5" fmla="*/ 27716 h 41181"/>
                <a:gd name="connsiteX6" fmla="*/ 36695 w 62255"/>
                <a:gd name="connsiteY6" fmla="*/ 41182 h 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55" h="41181">
                  <a:moveTo>
                    <a:pt x="36695" y="41182"/>
                  </a:moveTo>
                  <a:cubicBezTo>
                    <a:pt x="39465" y="32886"/>
                    <a:pt x="41430" y="27091"/>
                    <a:pt x="44252" y="18739"/>
                  </a:cubicBezTo>
                  <a:cubicBezTo>
                    <a:pt x="29037" y="17204"/>
                    <a:pt x="14426" y="15727"/>
                    <a:pt x="219" y="14307"/>
                  </a:cubicBezTo>
                  <a:cubicBezTo>
                    <a:pt x="219" y="9932"/>
                    <a:pt x="-335" y="7431"/>
                    <a:pt x="320" y="6977"/>
                  </a:cubicBezTo>
                  <a:cubicBezTo>
                    <a:pt x="12764" y="-2114"/>
                    <a:pt x="43092" y="-2398"/>
                    <a:pt x="53924" y="6579"/>
                  </a:cubicBezTo>
                  <a:cubicBezTo>
                    <a:pt x="60121" y="11693"/>
                    <a:pt x="64051" y="18284"/>
                    <a:pt x="61431" y="27716"/>
                  </a:cubicBezTo>
                  <a:cubicBezTo>
                    <a:pt x="58610" y="37830"/>
                    <a:pt x="53522" y="41125"/>
                    <a:pt x="36695" y="411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D6253C5D-CC81-EB7A-C763-CB8E0B1007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94593" y="3739967"/>
              <a:ext cx="19093" cy="86932"/>
            </a:xfrm>
            <a:custGeom>
              <a:avLst/>
              <a:gdLst>
                <a:gd name="connsiteX0" fmla="*/ 8617 w 19093"/>
                <a:gd name="connsiteY0" fmla="*/ 0 h 86932"/>
                <a:gd name="connsiteX1" fmla="*/ 7861 w 19093"/>
                <a:gd name="connsiteY1" fmla="*/ 86933 h 86932"/>
                <a:gd name="connsiteX2" fmla="*/ 8617 w 19093"/>
                <a:gd name="connsiteY2" fmla="*/ 0 h 8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3" h="86932">
                  <a:moveTo>
                    <a:pt x="8617" y="0"/>
                  </a:moveTo>
                  <a:cubicBezTo>
                    <a:pt x="23227" y="22330"/>
                    <a:pt x="22169" y="68353"/>
                    <a:pt x="7861" y="86933"/>
                  </a:cubicBezTo>
                  <a:cubicBezTo>
                    <a:pt x="-2718" y="66989"/>
                    <a:pt x="-2769" y="21818"/>
                    <a:pt x="86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526EEBF-2082-DB3E-D872-428B86FBE3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59623" y="4327981"/>
              <a:ext cx="74035" cy="22459"/>
            </a:xfrm>
            <a:custGeom>
              <a:avLst/>
              <a:gdLst>
                <a:gd name="connsiteX0" fmla="*/ 73985 w 74035"/>
                <a:gd name="connsiteY0" fmla="*/ 12445 h 22459"/>
                <a:gd name="connsiteX1" fmla="*/ 5619 w 74035"/>
                <a:gd name="connsiteY1" fmla="*/ 17786 h 22459"/>
                <a:gd name="connsiteX2" fmla="*/ 77 w 74035"/>
                <a:gd name="connsiteY2" fmla="*/ 9150 h 22459"/>
                <a:gd name="connsiteX3" fmla="*/ 7936 w 74035"/>
                <a:gd name="connsiteY3" fmla="*/ 2 h 22459"/>
                <a:gd name="connsiteX4" fmla="*/ 73934 w 74035"/>
                <a:gd name="connsiteY4" fmla="*/ 4604 h 22459"/>
                <a:gd name="connsiteX5" fmla="*/ 74035 w 74035"/>
                <a:gd name="connsiteY5" fmla="*/ 12445 h 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35" h="22459">
                  <a:moveTo>
                    <a:pt x="73985" y="12445"/>
                  </a:moveTo>
                  <a:cubicBezTo>
                    <a:pt x="52120" y="24945"/>
                    <a:pt x="28995" y="24547"/>
                    <a:pt x="5619" y="17786"/>
                  </a:cubicBezTo>
                  <a:cubicBezTo>
                    <a:pt x="3100" y="17047"/>
                    <a:pt x="-578" y="11195"/>
                    <a:pt x="77" y="9150"/>
                  </a:cubicBezTo>
                  <a:cubicBezTo>
                    <a:pt x="1235" y="5400"/>
                    <a:pt x="5266" y="-112"/>
                    <a:pt x="7936" y="2"/>
                  </a:cubicBezTo>
                  <a:cubicBezTo>
                    <a:pt x="29953" y="911"/>
                    <a:pt x="51918" y="2956"/>
                    <a:pt x="73934" y="4604"/>
                  </a:cubicBezTo>
                  <a:cubicBezTo>
                    <a:pt x="73934" y="7218"/>
                    <a:pt x="74035" y="9832"/>
                    <a:pt x="74035" y="124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6DAAB865-2EDC-426D-FE85-BA45C02175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27859" y="2174970"/>
              <a:ext cx="88266" cy="20609"/>
            </a:xfrm>
            <a:custGeom>
              <a:avLst/>
              <a:gdLst>
                <a:gd name="connsiteX0" fmla="*/ 0 w 88266"/>
                <a:gd name="connsiteY0" fmla="*/ 17828 h 20609"/>
                <a:gd name="connsiteX1" fmla="*/ 12696 w 88266"/>
                <a:gd name="connsiteY1" fmla="*/ 5327 h 20609"/>
                <a:gd name="connsiteX2" fmla="*/ 88266 w 88266"/>
                <a:gd name="connsiteY2" fmla="*/ 7146 h 20609"/>
                <a:gd name="connsiteX3" fmla="*/ 0 w 88266"/>
                <a:gd name="connsiteY3" fmla="*/ 17828 h 2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66" h="20609">
                  <a:moveTo>
                    <a:pt x="0" y="17828"/>
                  </a:moveTo>
                  <a:cubicBezTo>
                    <a:pt x="6247" y="11521"/>
                    <a:pt x="9069" y="6123"/>
                    <a:pt x="12696" y="5327"/>
                  </a:cubicBezTo>
                  <a:cubicBezTo>
                    <a:pt x="37483" y="157"/>
                    <a:pt x="62421" y="-4218"/>
                    <a:pt x="88266" y="7146"/>
                  </a:cubicBezTo>
                  <a:cubicBezTo>
                    <a:pt x="72598" y="18396"/>
                    <a:pt x="27155" y="24532"/>
                    <a:pt x="0" y="17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E9EBD3A-02A9-915D-90A8-8A6781104B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6152" y="281420"/>
              <a:ext cx="81263" cy="18987"/>
            </a:xfrm>
            <a:custGeom>
              <a:avLst/>
              <a:gdLst>
                <a:gd name="connsiteX0" fmla="*/ 0 w 81263"/>
                <a:gd name="connsiteY0" fmla="*/ 14320 h 18987"/>
                <a:gd name="connsiteX1" fmla="*/ 13451 w 81263"/>
                <a:gd name="connsiteY1" fmla="*/ 2331 h 18987"/>
                <a:gd name="connsiteX2" fmla="*/ 81263 w 81263"/>
                <a:gd name="connsiteY2" fmla="*/ 8695 h 18987"/>
                <a:gd name="connsiteX3" fmla="*/ 0 w 81263"/>
                <a:gd name="connsiteY3" fmla="*/ 14320 h 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63" h="18987">
                  <a:moveTo>
                    <a:pt x="0" y="14320"/>
                  </a:moveTo>
                  <a:cubicBezTo>
                    <a:pt x="6298" y="8524"/>
                    <a:pt x="9421" y="3695"/>
                    <a:pt x="13451" y="2331"/>
                  </a:cubicBezTo>
                  <a:cubicBezTo>
                    <a:pt x="28969" y="-2953"/>
                    <a:pt x="69071" y="1422"/>
                    <a:pt x="81263" y="8695"/>
                  </a:cubicBezTo>
                  <a:cubicBezTo>
                    <a:pt x="68214" y="19036"/>
                    <a:pt x="28565" y="22786"/>
                    <a:pt x="0" y="143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57A2309A-C406-8E8C-52A0-45BF379D3F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22007" y="3878905"/>
              <a:ext cx="73723" cy="20662"/>
            </a:xfrm>
            <a:custGeom>
              <a:avLst/>
              <a:gdLst>
                <a:gd name="connsiteX0" fmla="*/ 73723 w 73723"/>
                <a:gd name="connsiteY0" fmla="*/ 11291 h 20662"/>
                <a:gd name="connsiteX1" fmla="*/ 6616 w 73723"/>
                <a:gd name="connsiteY1" fmla="*/ 17314 h 20662"/>
                <a:gd name="connsiteX2" fmla="*/ 17 w 73723"/>
                <a:gd name="connsiteY2" fmla="*/ 6746 h 20662"/>
                <a:gd name="connsiteX3" fmla="*/ 7524 w 73723"/>
                <a:gd name="connsiteY3" fmla="*/ 41 h 20662"/>
                <a:gd name="connsiteX4" fmla="*/ 73723 w 73723"/>
                <a:gd name="connsiteY4" fmla="*/ 11291 h 2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0662">
                  <a:moveTo>
                    <a:pt x="73723" y="11291"/>
                  </a:moveTo>
                  <a:cubicBezTo>
                    <a:pt x="52009" y="23393"/>
                    <a:pt x="29288" y="21860"/>
                    <a:pt x="6616" y="17314"/>
                  </a:cubicBezTo>
                  <a:cubicBezTo>
                    <a:pt x="3795" y="16746"/>
                    <a:pt x="923" y="10780"/>
                    <a:pt x="17" y="6746"/>
                  </a:cubicBezTo>
                  <a:cubicBezTo>
                    <a:pt x="-336" y="5211"/>
                    <a:pt x="4904" y="41"/>
                    <a:pt x="7524" y="41"/>
                  </a:cubicBezTo>
                  <a:cubicBezTo>
                    <a:pt x="29741" y="268"/>
                    <a:pt x="52362" y="-2175"/>
                    <a:pt x="73723" y="112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B964350-2F31-28EA-2EEA-058705754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5974" y="5341407"/>
              <a:ext cx="56934" cy="38767"/>
            </a:xfrm>
            <a:custGeom>
              <a:avLst/>
              <a:gdLst>
                <a:gd name="connsiteX0" fmla="*/ 0 w 56934"/>
                <a:gd name="connsiteY0" fmla="*/ 11128 h 38767"/>
                <a:gd name="connsiteX1" fmla="*/ 40959 w 56934"/>
                <a:gd name="connsiteY1" fmla="*/ 1185 h 38767"/>
                <a:gd name="connsiteX2" fmla="*/ 56728 w 56934"/>
                <a:gd name="connsiteY2" fmla="*/ 20276 h 38767"/>
                <a:gd name="connsiteX3" fmla="*/ 28969 w 56934"/>
                <a:gd name="connsiteY3" fmla="*/ 37890 h 38767"/>
                <a:gd name="connsiteX4" fmla="*/ 36224 w 56934"/>
                <a:gd name="connsiteY4" fmla="*/ 17719 h 38767"/>
                <a:gd name="connsiteX5" fmla="*/ 0 w 56934"/>
                <a:gd name="connsiteY5" fmla="*/ 11128 h 3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34" h="38767">
                  <a:moveTo>
                    <a:pt x="0" y="11128"/>
                  </a:moveTo>
                  <a:cubicBezTo>
                    <a:pt x="13653" y="-2167"/>
                    <a:pt x="27558" y="-633"/>
                    <a:pt x="40959" y="1185"/>
                  </a:cubicBezTo>
                  <a:cubicBezTo>
                    <a:pt x="52244" y="2719"/>
                    <a:pt x="58139" y="11128"/>
                    <a:pt x="56728" y="20276"/>
                  </a:cubicBezTo>
                  <a:cubicBezTo>
                    <a:pt x="54562" y="33799"/>
                    <a:pt x="43428" y="41469"/>
                    <a:pt x="28969" y="37890"/>
                  </a:cubicBezTo>
                  <a:cubicBezTo>
                    <a:pt x="31336" y="31242"/>
                    <a:pt x="33654" y="24878"/>
                    <a:pt x="36224" y="17719"/>
                  </a:cubicBezTo>
                  <a:cubicBezTo>
                    <a:pt x="25341" y="10276"/>
                    <a:pt x="11134" y="28003"/>
                    <a:pt x="0" y="11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B2C3C5E-5689-A302-8725-2008F5E076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3411" y="5082903"/>
              <a:ext cx="83782" cy="27627"/>
            </a:xfrm>
            <a:custGeom>
              <a:avLst/>
              <a:gdLst>
                <a:gd name="connsiteX0" fmla="*/ 83732 w 83782"/>
                <a:gd name="connsiteY0" fmla="*/ 198 h 27627"/>
                <a:gd name="connsiteX1" fmla="*/ 0 w 83782"/>
                <a:gd name="connsiteY1" fmla="*/ 24801 h 27627"/>
                <a:gd name="connsiteX2" fmla="*/ 3023 w 83782"/>
                <a:gd name="connsiteY2" fmla="*/ 16733 h 27627"/>
                <a:gd name="connsiteX3" fmla="*/ 83782 w 83782"/>
                <a:gd name="connsiteY3" fmla="*/ 255 h 2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2" h="27627">
                  <a:moveTo>
                    <a:pt x="83732" y="198"/>
                  </a:moveTo>
                  <a:cubicBezTo>
                    <a:pt x="55116" y="22983"/>
                    <a:pt x="18540" y="32983"/>
                    <a:pt x="0" y="24801"/>
                  </a:cubicBezTo>
                  <a:cubicBezTo>
                    <a:pt x="958" y="22017"/>
                    <a:pt x="1411" y="17301"/>
                    <a:pt x="3023" y="16733"/>
                  </a:cubicBezTo>
                  <a:cubicBezTo>
                    <a:pt x="27659" y="7699"/>
                    <a:pt x="52345" y="-1677"/>
                    <a:pt x="83782" y="2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99E63CC7-CAC7-97F9-C3A4-BEAF5D6A1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71131" y="2775416"/>
              <a:ext cx="39652" cy="39730"/>
            </a:xfrm>
            <a:custGeom>
              <a:avLst/>
              <a:gdLst>
                <a:gd name="connsiteX0" fmla="*/ 15423 w 39652"/>
                <a:gd name="connsiteY0" fmla="*/ 39716 h 39730"/>
                <a:gd name="connsiteX1" fmla="*/ 6 w 39652"/>
                <a:gd name="connsiteY1" fmla="*/ 20966 h 39730"/>
                <a:gd name="connsiteX2" fmla="*/ 19352 w 39652"/>
                <a:gd name="connsiteY2" fmla="*/ 0 h 39730"/>
                <a:gd name="connsiteX3" fmla="*/ 39605 w 39652"/>
                <a:gd name="connsiteY3" fmla="*/ 20511 h 39730"/>
                <a:gd name="connsiteX4" fmla="*/ 15423 w 39652"/>
                <a:gd name="connsiteY4" fmla="*/ 39716 h 3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2" h="39730">
                  <a:moveTo>
                    <a:pt x="15423" y="39716"/>
                  </a:moveTo>
                  <a:cubicBezTo>
                    <a:pt x="5094" y="39432"/>
                    <a:pt x="258" y="33523"/>
                    <a:pt x="6" y="20966"/>
                  </a:cubicBezTo>
                  <a:cubicBezTo>
                    <a:pt x="-245" y="8239"/>
                    <a:pt x="7361" y="0"/>
                    <a:pt x="19352" y="0"/>
                  </a:cubicBezTo>
                  <a:cubicBezTo>
                    <a:pt x="30839" y="0"/>
                    <a:pt x="40411" y="9716"/>
                    <a:pt x="39605" y="20511"/>
                  </a:cubicBezTo>
                  <a:cubicBezTo>
                    <a:pt x="38749" y="32046"/>
                    <a:pt x="28623" y="40114"/>
                    <a:pt x="15423" y="39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78AA8690-07EE-B934-B5F3-F1BE15AD4C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6632" y="1499263"/>
              <a:ext cx="69071" cy="30572"/>
            </a:xfrm>
            <a:custGeom>
              <a:avLst/>
              <a:gdLst>
                <a:gd name="connsiteX0" fmla="*/ 69072 w 69071"/>
                <a:gd name="connsiteY0" fmla="*/ 2224 h 30572"/>
                <a:gd name="connsiteX1" fmla="*/ 8364 w 69071"/>
                <a:gd name="connsiteY1" fmla="*/ 30519 h 30572"/>
                <a:gd name="connsiteX2" fmla="*/ 0 w 69071"/>
                <a:gd name="connsiteY2" fmla="*/ 25178 h 30572"/>
                <a:gd name="connsiteX3" fmla="*/ 4837 w 69071"/>
                <a:gd name="connsiteY3" fmla="*/ 13701 h 30572"/>
                <a:gd name="connsiteX4" fmla="*/ 69072 w 69071"/>
                <a:gd name="connsiteY4" fmla="*/ 2224 h 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" h="30572">
                  <a:moveTo>
                    <a:pt x="69072" y="2224"/>
                  </a:moveTo>
                  <a:cubicBezTo>
                    <a:pt x="51237" y="18417"/>
                    <a:pt x="30228" y="25860"/>
                    <a:pt x="8364" y="30519"/>
                  </a:cubicBezTo>
                  <a:cubicBezTo>
                    <a:pt x="5794" y="31088"/>
                    <a:pt x="-50" y="26997"/>
                    <a:pt x="0" y="25178"/>
                  </a:cubicBezTo>
                  <a:cubicBezTo>
                    <a:pt x="101" y="21144"/>
                    <a:pt x="2167" y="14724"/>
                    <a:pt x="4837" y="13701"/>
                  </a:cubicBezTo>
                  <a:cubicBezTo>
                    <a:pt x="25241" y="5519"/>
                    <a:pt x="45494" y="-4538"/>
                    <a:pt x="69072" y="22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A6EA337-D36D-E7E6-0BBB-C128DC6430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39650" y="713940"/>
              <a:ext cx="41196" cy="58394"/>
            </a:xfrm>
            <a:custGeom>
              <a:avLst/>
              <a:gdLst>
                <a:gd name="connsiteX0" fmla="*/ 22419 w 41196"/>
                <a:gd name="connsiteY0" fmla="*/ 58395 h 58394"/>
                <a:gd name="connsiteX1" fmla="*/ 0 w 41196"/>
                <a:gd name="connsiteY1" fmla="*/ 30156 h 58394"/>
                <a:gd name="connsiteX2" fmla="*/ 21916 w 41196"/>
                <a:gd name="connsiteY2" fmla="*/ 14587 h 58394"/>
                <a:gd name="connsiteX3" fmla="*/ 39599 w 41196"/>
                <a:gd name="connsiteY3" fmla="*/ 496 h 58394"/>
                <a:gd name="connsiteX4" fmla="*/ 22419 w 41196"/>
                <a:gd name="connsiteY4" fmla="*/ 58338 h 5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6" h="58394">
                  <a:moveTo>
                    <a:pt x="22419" y="58395"/>
                  </a:moveTo>
                  <a:cubicBezTo>
                    <a:pt x="22116" y="41917"/>
                    <a:pt x="8564" y="39701"/>
                    <a:pt x="0" y="30156"/>
                  </a:cubicBezTo>
                  <a:cubicBezTo>
                    <a:pt x="8464" y="24417"/>
                    <a:pt x="16977" y="21235"/>
                    <a:pt x="21916" y="14587"/>
                  </a:cubicBezTo>
                  <a:cubicBezTo>
                    <a:pt x="26803" y="8053"/>
                    <a:pt x="27760" y="-2401"/>
                    <a:pt x="39599" y="496"/>
                  </a:cubicBezTo>
                  <a:cubicBezTo>
                    <a:pt x="44284" y="22997"/>
                    <a:pt x="38692" y="41463"/>
                    <a:pt x="22419" y="58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797B2DD-003A-CACC-57F8-BB682BB586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5847" y="3712696"/>
              <a:ext cx="69524" cy="23911"/>
            </a:xfrm>
            <a:custGeom>
              <a:avLst/>
              <a:gdLst>
                <a:gd name="connsiteX0" fmla="*/ 0 w 69524"/>
                <a:gd name="connsiteY0" fmla="*/ 19942 h 23911"/>
                <a:gd name="connsiteX1" fmla="*/ 20051 w 69524"/>
                <a:gd name="connsiteY1" fmla="*/ 5510 h 23911"/>
                <a:gd name="connsiteX2" fmla="*/ 69524 w 69524"/>
                <a:gd name="connsiteY2" fmla="*/ 6931 h 23911"/>
                <a:gd name="connsiteX3" fmla="*/ 0 w 69524"/>
                <a:gd name="connsiteY3" fmla="*/ 19942 h 2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24" h="23911">
                  <a:moveTo>
                    <a:pt x="0" y="19942"/>
                  </a:moveTo>
                  <a:cubicBezTo>
                    <a:pt x="1612" y="6305"/>
                    <a:pt x="12242" y="7555"/>
                    <a:pt x="20051" y="5510"/>
                  </a:cubicBezTo>
                  <a:cubicBezTo>
                    <a:pt x="49473" y="-2274"/>
                    <a:pt x="55922" y="-1820"/>
                    <a:pt x="69524" y="6931"/>
                  </a:cubicBezTo>
                  <a:cubicBezTo>
                    <a:pt x="54511" y="21589"/>
                    <a:pt x="15315" y="29033"/>
                    <a:pt x="0" y="19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E18DF8E-6472-0D5D-F8E6-F420A2FB73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03390" y="1778611"/>
              <a:ext cx="69676" cy="23604"/>
            </a:xfrm>
            <a:custGeom>
              <a:avLst/>
              <a:gdLst>
                <a:gd name="connsiteX0" fmla="*/ 69676 w 69676"/>
                <a:gd name="connsiteY0" fmla="*/ 5549 h 23604"/>
                <a:gd name="connsiteX1" fmla="*/ 11033 w 69676"/>
                <a:gd name="connsiteY1" fmla="*/ 23333 h 23604"/>
                <a:gd name="connsiteX2" fmla="*/ 0 w 69676"/>
                <a:gd name="connsiteY2" fmla="*/ 13958 h 23604"/>
                <a:gd name="connsiteX3" fmla="*/ 10076 w 69676"/>
                <a:gd name="connsiteY3" fmla="*/ 4071 h 23604"/>
                <a:gd name="connsiteX4" fmla="*/ 69676 w 69676"/>
                <a:gd name="connsiteY4" fmla="*/ 5492 h 2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6" h="23604">
                  <a:moveTo>
                    <a:pt x="69676" y="5549"/>
                  </a:moveTo>
                  <a:cubicBezTo>
                    <a:pt x="49524" y="21628"/>
                    <a:pt x="30581" y="24640"/>
                    <a:pt x="11033" y="23333"/>
                  </a:cubicBezTo>
                  <a:cubicBezTo>
                    <a:pt x="7204" y="23049"/>
                    <a:pt x="3678" y="17253"/>
                    <a:pt x="0" y="13958"/>
                  </a:cubicBezTo>
                  <a:cubicBezTo>
                    <a:pt x="3325" y="10492"/>
                    <a:pt x="6449" y="4469"/>
                    <a:pt x="10076" y="4071"/>
                  </a:cubicBezTo>
                  <a:cubicBezTo>
                    <a:pt x="28313" y="2083"/>
                    <a:pt x="46753" y="-4736"/>
                    <a:pt x="69676" y="54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3337C39-7B93-7065-EC6C-8E1A684BCB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79796" y="4018647"/>
              <a:ext cx="70661" cy="23491"/>
            </a:xfrm>
            <a:custGeom>
              <a:avLst/>
              <a:gdLst>
                <a:gd name="connsiteX0" fmla="*/ 70661 w 70661"/>
                <a:gd name="connsiteY0" fmla="*/ 4959 h 23491"/>
                <a:gd name="connsiteX1" fmla="*/ 7988 w 70661"/>
                <a:gd name="connsiteY1" fmla="*/ 23482 h 23491"/>
                <a:gd name="connsiteX2" fmla="*/ 129 w 70661"/>
                <a:gd name="connsiteY2" fmla="*/ 17118 h 23491"/>
                <a:gd name="connsiteX3" fmla="*/ 3807 w 70661"/>
                <a:gd name="connsiteY3" fmla="*/ 7232 h 23491"/>
                <a:gd name="connsiteX4" fmla="*/ 70611 w 70661"/>
                <a:gd name="connsiteY4" fmla="*/ 4959 h 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61" h="23491">
                  <a:moveTo>
                    <a:pt x="70661" y="4959"/>
                  </a:moveTo>
                  <a:cubicBezTo>
                    <a:pt x="50761" y="18084"/>
                    <a:pt x="29501" y="21607"/>
                    <a:pt x="7988" y="23482"/>
                  </a:cubicBezTo>
                  <a:cubicBezTo>
                    <a:pt x="5369" y="23709"/>
                    <a:pt x="885" y="19959"/>
                    <a:pt x="129" y="17118"/>
                  </a:cubicBezTo>
                  <a:cubicBezTo>
                    <a:pt x="-576" y="14334"/>
                    <a:pt x="1741" y="7914"/>
                    <a:pt x="3807" y="7232"/>
                  </a:cubicBezTo>
                  <a:cubicBezTo>
                    <a:pt x="25823" y="-211"/>
                    <a:pt x="48142" y="-3393"/>
                    <a:pt x="70611" y="4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482C8DA-4C33-C346-161A-DF5A1CFBAD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4623" y="2122447"/>
              <a:ext cx="76930" cy="28589"/>
            </a:xfrm>
            <a:custGeom>
              <a:avLst/>
              <a:gdLst>
                <a:gd name="connsiteX0" fmla="*/ 76880 w 76930"/>
                <a:gd name="connsiteY0" fmla="*/ 6771 h 28589"/>
                <a:gd name="connsiteX1" fmla="*/ 0 w 76930"/>
                <a:gd name="connsiteY1" fmla="*/ 28589 h 28589"/>
                <a:gd name="connsiteX2" fmla="*/ 4283 w 76930"/>
                <a:gd name="connsiteY2" fmla="*/ 14214 h 28589"/>
                <a:gd name="connsiteX3" fmla="*/ 70179 w 76930"/>
                <a:gd name="connsiteY3" fmla="*/ 9 h 28589"/>
                <a:gd name="connsiteX4" fmla="*/ 76931 w 76930"/>
                <a:gd name="connsiteY4" fmla="*/ 6771 h 2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0" h="28589">
                  <a:moveTo>
                    <a:pt x="76880" y="6771"/>
                  </a:moveTo>
                  <a:cubicBezTo>
                    <a:pt x="51892" y="19612"/>
                    <a:pt x="28163" y="27112"/>
                    <a:pt x="0" y="28589"/>
                  </a:cubicBezTo>
                  <a:cubicBezTo>
                    <a:pt x="1915" y="21771"/>
                    <a:pt x="2469" y="14669"/>
                    <a:pt x="4283" y="14214"/>
                  </a:cubicBezTo>
                  <a:cubicBezTo>
                    <a:pt x="26147" y="8873"/>
                    <a:pt x="48164" y="4441"/>
                    <a:pt x="70179" y="9"/>
                  </a:cubicBezTo>
                  <a:cubicBezTo>
                    <a:pt x="71037" y="-161"/>
                    <a:pt x="72296" y="1998"/>
                    <a:pt x="76931" y="67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131E389-50FB-DFE8-F877-8C116C4FA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3734" y="4384692"/>
              <a:ext cx="72707" cy="21201"/>
            </a:xfrm>
            <a:custGeom>
              <a:avLst/>
              <a:gdLst>
                <a:gd name="connsiteX0" fmla="*/ 72708 w 72707"/>
                <a:gd name="connsiteY0" fmla="*/ 7496 h 21201"/>
                <a:gd name="connsiteX1" fmla="*/ 60 w 72707"/>
                <a:gd name="connsiteY1" fmla="*/ 19144 h 21201"/>
                <a:gd name="connsiteX2" fmla="*/ 12907 w 72707"/>
                <a:gd name="connsiteY2" fmla="*/ 4258 h 21201"/>
                <a:gd name="connsiteX3" fmla="*/ 72658 w 72707"/>
                <a:gd name="connsiteY3" fmla="*/ 743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7" h="21201">
                  <a:moveTo>
                    <a:pt x="72708" y="7496"/>
                  </a:moveTo>
                  <a:cubicBezTo>
                    <a:pt x="47568" y="17326"/>
                    <a:pt x="24847" y="25053"/>
                    <a:pt x="60" y="19144"/>
                  </a:cubicBezTo>
                  <a:cubicBezTo>
                    <a:pt x="-746" y="5223"/>
                    <a:pt x="6710" y="5678"/>
                    <a:pt x="12907" y="4258"/>
                  </a:cubicBezTo>
                  <a:cubicBezTo>
                    <a:pt x="42127" y="-2334"/>
                    <a:pt x="62027" y="-1271"/>
                    <a:pt x="72658" y="74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F08D8B-F338-81C9-1086-D7CAE6FE5D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53818" y="5284133"/>
              <a:ext cx="57222" cy="47322"/>
            </a:xfrm>
            <a:custGeom>
              <a:avLst/>
              <a:gdLst>
                <a:gd name="connsiteX0" fmla="*/ 36878 w 57222"/>
                <a:gd name="connsiteY0" fmla="*/ 47322 h 47322"/>
                <a:gd name="connsiteX1" fmla="*/ 36878 w 57222"/>
                <a:gd name="connsiteY1" fmla="*/ 28969 h 47322"/>
                <a:gd name="connsiteX2" fmla="*/ 0 w 57222"/>
                <a:gd name="connsiteY2" fmla="*/ 3970 h 47322"/>
                <a:gd name="connsiteX3" fmla="*/ 12041 w 57222"/>
                <a:gd name="connsiteY3" fmla="*/ 163 h 47322"/>
                <a:gd name="connsiteX4" fmla="*/ 45393 w 57222"/>
                <a:gd name="connsiteY4" fmla="*/ 12038 h 47322"/>
                <a:gd name="connsiteX5" fmla="*/ 49473 w 57222"/>
                <a:gd name="connsiteY5" fmla="*/ 39367 h 47322"/>
                <a:gd name="connsiteX6" fmla="*/ 36878 w 57222"/>
                <a:gd name="connsiteY6" fmla="*/ 47265 h 4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22" h="47322">
                  <a:moveTo>
                    <a:pt x="36878" y="47322"/>
                  </a:moveTo>
                  <a:lnTo>
                    <a:pt x="36878" y="28969"/>
                  </a:lnTo>
                  <a:cubicBezTo>
                    <a:pt x="26349" y="18856"/>
                    <a:pt x="7607" y="23913"/>
                    <a:pt x="0" y="3970"/>
                  </a:cubicBezTo>
                  <a:cubicBezTo>
                    <a:pt x="4635" y="2378"/>
                    <a:pt x="8766" y="-747"/>
                    <a:pt x="12041" y="163"/>
                  </a:cubicBezTo>
                  <a:cubicBezTo>
                    <a:pt x="23376" y="3288"/>
                    <a:pt x="34611" y="7151"/>
                    <a:pt x="45393" y="12038"/>
                  </a:cubicBezTo>
                  <a:cubicBezTo>
                    <a:pt x="59801" y="18629"/>
                    <a:pt x="60909" y="27208"/>
                    <a:pt x="49473" y="39367"/>
                  </a:cubicBezTo>
                  <a:cubicBezTo>
                    <a:pt x="47004" y="42038"/>
                    <a:pt x="43377" y="43288"/>
                    <a:pt x="36878" y="47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FBCF8C5-7672-6503-BE38-A1C7326C88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4517" y="1466421"/>
              <a:ext cx="71539" cy="19760"/>
            </a:xfrm>
            <a:custGeom>
              <a:avLst/>
              <a:gdLst>
                <a:gd name="connsiteX0" fmla="*/ 71540 w 71539"/>
                <a:gd name="connsiteY0" fmla="*/ 6941 h 19760"/>
                <a:gd name="connsiteX1" fmla="*/ 0 w 71539"/>
                <a:gd name="connsiteY1" fmla="*/ 12111 h 19760"/>
                <a:gd name="connsiteX2" fmla="*/ 8716 w 71539"/>
                <a:gd name="connsiteY2" fmla="*/ 3020 h 19760"/>
                <a:gd name="connsiteX3" fmla="*/ 71540 w 71539"/>
                <a:gd name="connsiteY3" fmla="*/ 6941 h 1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39" h="19760">
                  <a:moveTo>
                    <a:pt x="71540" y="6941"/>
                  </a:moveTo>
                  <a:cubicBezTo>
                    <a:pt x="50279" y="21713"/>
                    <a:pt x="17985" y="24100"/>
                    <a:pt x="0" y="12111"/>
                  </a:cubicBezTo>
                  <a:cubicBezTo>
                    <a:pt x="3124" y="8759"/>
                    <a:pt x="5441" y="4270"/>
                    <a:pt x="8716" y="3020"/>
                  </a:cubicBezTo>
                  <a:cubicBezTo>
                    <a:pt x="23225" y="-2378"/>
                    <a:pt x="57584" y="-219"/>
                    <a:pt x="71540" y="6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E422579-D8E5-4D86-DEE9-3CA53734B1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1542" y="70334"/>
              <a:ext cx="67617" cy="22427"/>
            </a:xfrm>
            <a:custGeom>
              <a:avLst/>
              <a:gdLst>
                <a:gd name="connsiteX0" fmla="*/ 67617 w 67617"/>
                <a:gd name="connsiteY0" fmla="*/ 11939 h 22427"/>
                <a:gd name="connsiteX1" fmla="*/ 9781 w 67617"/>
                <a:gd name="connsiteY1" fmla="*/ 19723 h 22427"/>
                <a:gd name="connsiteX2" fmla="*/ 662 w 67617"/>
                <a:gd name="connsiteY2" fmla="*/ 6427 h 22427"/>
                <a:gd name="connsiteX3" fmla="*/ 12702 w 67617"/>
                <a:gd name="connsiteY3" fmla="*/ 7 h 22427"/>
                <a:gd name="connsiteX4" fmla="*/ 67466 w 67617"/>
                <a:gd name="connsiteY4" fmla="*/ 4950 h 22427"/>
                <a:gd name="connsiteX5" fmla="*/ 67567 w 67617"/>
                <a:gd name="connsiteY5" fmla="*/ 11939 h 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17" h="22427">
                  <a:moveTo>
                    <a:pt x="67617" y="11939"/>
                  </a:moveTo>
                  <a:cubicBezTo>
                    <a:pt x="49329" y="22052"/>
                    <a:pt x="30084" y="25291"/>
                    <a:pt x="9781" y="19723"/>
                  </a:cubicBezTo>
                  <a:cubicBezTo>
                    <a:pt x="3635" y="18018"/>
                    <a:pt x="-1958" y="13984"/>
                    <a:pt x="662" y="6427"/>
                  </a:cubicBezTo>
                  <a:cubicBezTo>
                    <a:pt x="1871" y="2905"/>
                    <a:pt x="8622" y="-164"/>
                    <a:pt x="12702" y="7"/>
                  </a:cubicBezTo>
                  <a:cubicBezTo>
                    <a:pt x="30991" y="973"/>
                    <a:pt x="49228" y="3189"/>
                    <a:pt x="67466" y="4950"/>
                  </a:cubicBezTo>
                  <a:cubicBezTo>
                    <a:pt x="67466" y="7280"/>
                    <a:pt x="67567" y="9609"/>
                    <a:pt x="67567" y="11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0FA79B80-331A-85B5-A112-2163068550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4092" y="2921002"/>
              <a:ext cx="24099" cy="56518"/>
            </a:xfrm>
            <a:custGeom>
              <a:avLst/>
              <a:gdLst>
                <a:gd name="connsiteX0" fmla="*/ 24100 w 24099"/>
                <a:gd name="connsiteY0" fmla="*/ 31289 h 56518"/>
                <a:gd name="connsiteX1" fmla="*/ 22286 w 24099"/>
                <a:gd name="connsiteY1" fmla="*/ 48051 h 56518"/>
                <a:gd name="connsiteX2" fmla="*/ 11102 w 24099"/>
                <a:gd name="connsiteY2" fmla="*/ 56517 h 56518"/>
                <a:gd name="connsiteX3" fmla="*/ 1177 w 24099"/>
                <a:gd name="connsiteY3" fmla="*/ 47142 h 56518"/>
                <a:gd name="connsiteX4" fmla="*/ 1025 w 24099"/>
                <a:gd name="connsiteY4" fmla="*/ 12994 h 56518"/>
                <a:gd name="connsiteX5" fmla="*/ 11303 w 24099"/>
                <a:gd name="connsiteY5" fmla="*/ 39 h 56518"/>
                <a:gd name="connsiteX6" fmla="*/ 23444 w 24099"/>
                <a:gd name="connsiteY6" fmla="*/ 14017 h 56518"/>
                <a:gd name="connsiteX7" fmla="*/ 23444 w 24099"/>
                <a:gd name="connsiteY7" fmla="*/ 31176 h 56518"/>
                <a:gd name="connsiteX8" fmla="*/ 24100 w 24099"/>
                <a:gd name="connsiteY8" fmla="*/ 31176 h 5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99" h="56518">
                  <a:moveTo>
                    <a:pt x="24100" y="31289"/>
                  </a:moveTo>
                  <a:cubicBezTo>
                    <a:pt x="23646" y="36971"/>
                    <a:pt x="24503" y="43448"/>
                    <a:pt x="22286" y="48051"/>
                  </a:cubicBezTo>
                  <a:cubicBezTo>
                    <a:pt x="20321" y="52199"/>
                    <a:pt x="14930" y="56630"/>
                    <a:pt x="11102" y="56517"/>
                  </a:cubicBezTo>
                  <a:cubicBezTo>
                    <a:pt x="7575" y="56460"/>
                    <a:pt x="1681" y="50949"/>
                    <a:pt x="1177" y="47142"/>
                  </a:cubicBezTo>
                  <a:cubicBezTo>
                    <a:pt x="-234" y="35892"/>
                    <a:pt x="-486" y="24187"/>
                    <a:pt x="1025" y="12994"/>
                  </a:cubicBezTo>
                  <a:cubicBezTo>
                    <a:pt x="1731" y="7937"/>
                    <a:pt x="7424" y="380"/>
                    <a:pt x="11303" y="39"/>
                  </a:cubicBezTo>
                  <a:cubicBezTo>
                    <a:pt x="17702" y="-529"/>
                    <a:pt x="23244" y="5153"/>
                    <a:pt x="23444" y="14017"/>
                  </a:cubicBezTo>
                  <a:cubicBezTo>
                    <a:pt x="23596" y="19755"/>
                    <a:pt x="23444" y="25437"/>
                    <a:pt x="23444" y="31176"/>
                  </a:cubicBezTo>
                  <a:cubicBezTo>
                    <a:pt x="23646" y="31176"/>
                    <a:pt x="23898" y="31176"/>
                    <a:pt x="24100" y="31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67ED1B8-5B59-5880-909D-0389B57485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9236" y="6198452"/>
              <a:ext cx="65655" cy="21986"/>
            </a:xfrm>
            <a:custGeom>
              <a:avLst/>
              <a:gdLst>
                <a:gd name="connsiteX0" fmla="*/ 65605 w 65655"/>
                <a:gd name="connsiteY0" fmla="*/ 13350 h 21986"/>
                <a:gd name="connsiteX1" fmla="*/ 50491 w 65655"/>
                <a:gd name="connsiteY1" fmla="*/ 18918 h 21986"/>
                <a:gd name="connsiteX2" fmla="*/ 9280 w 65655"/>
                <a:gd name="connsiteY2" fmla="*/ 21986 h 21986"/>
                <a:gd name="connsiteX3" fmla="*/ 161 w 65655"/>
                <a:gd name="connsiteY3" fmla="*/ 14429 h 21986"/>
                <a:gd name="connsiteX4" fmla="*/ 4393 w 65655"/>
                <a:gd name="connsiteY4" fmla="*/ 4884 h 21986"/>
                <a:gd name="connsiteX5" fmla="*/ 42783 w 65655"/>
                <a:gd name="connsiteY5" fmla="*/ 55 h 21986"/>
                <a:gd name="connsiteX6" fmla="*/ 65655 w 65655"/>
                <a:gd name="connsiteY6" fmla="*/ 13350 h 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55" h="21986">
                  <a:moveTo>
                    <a:pt x="65605" y="13350"/>
                  </a:moveTo>
                  <a:cubicBezTo>
                    <a:pt x="59811" y="15566"/>
                    <a:pt x="55227" y="18350"/>
                    <a:pt x="50491" y="18918"/>
                  </a:cubicBezTo>
                  <a:cubicBezTo>
                    <a:pt x="36788" y="20566"/>
                    <a:pt x="23034" y="21759"/>
                    <a:pt x="9280" y="21986"/>
                  </a:cubicBezTo>
                  <a:cubicBezTo>
                    <a:pt x="6106" y="21986"/>
                    <a:pt x="1774" y="17895"/>
                    <a:pt x="161" y="14429"/>
                  </a:cubicBezTo>
                  <a:cubicBezTo>
                    <a:pt x="-745" y="12497"/>
                    <a:pt x="2378" y="5281"/>
                    <a:pt x="4393" y="4884"/>
                  </a:cubicBezTo>
                  <a:cubicBezTo>
                    <a:pt x="17089" y="2497"/>
                    <a:pt x="29936" y="793"/>
                    <a:pt x="42783" y="55"/>
                  </a:cubicBezTo>
                  <a:cubicBezTo>
                    <a:pt x="51499" y="-400"/>
                    <a:pt x="59962" y="1816"/>
                    <a:pt x="65655" y="13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44BF56CF-0D3C-2F33-7FD3-551E3745AF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4392" y="5627477"/>
              <a:ext cx="76073" cy="18785"/>
            </a:xfrm>
            <a:custGeom>
              <a:avLst/>
              <a:gdLst>
                <a:gd name="connsiteX0" fmla="*/ 0 w 76073"/>
                <a:gd name="connsiteY0" fmla="*/ 8583 h 18785"/>
                <a:gd name="connsiteX1" fmla="*/ 76074 w 76073"/>
                <a:gd name="connsiteY1" fmla="*/ 60 h 18785"/>
                <a:gd name="connsiteX2" fmla="*/ 0 w 76073"/>
                <a:gd name="connsiteY2" fmla="*/ 858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073" h="18785">
                  <a:moveTo>
                    <a:pt x="0" y="8583"/>
                  </a:moveTo>
                  <a:cubicBezTo>
                    <a:pt x="24031" y="-2269"/>
                    <a:pt x="49020" y="401"/>
                    <a:pt x="76074" y="60"/>
                  </a:cubicBezTo>
                  <a:cubicBezTo>
                    <a:pt x="58592" y="20401"/>
                    <a:pt x="17532" y="25571"/>
                    <a:pt x="0" y="8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83AA2974-2E5C-9F05-4259-B365FD459E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11261" y="4985417"/>
              <a:ext cx="21183" cy="69161"/>
            </a:xfrm>
            <a:custGeom>
              <a:avLst/>
              <a:gdLst>
                <a:gd name="connsiteX0" fmla="*/ 0 w 21183"/>
                <a:gd name="connsiteY0" fmla="*/ 1661 h 69161"/>
                <a:gd name="connsiteX1" fmla="*/ 18036 w 21183"/>
                <a:gd name="connsiteY1" fmla="*/ 11491 h 69161"/>
                <a:gd name="connsiteX2" fmla="*/ 10378 w 21183"/>
                <a:gd name="connsiteY2" fmla="*/ 69161 h 69161"/>
                <a:gd name="connsiteX3" fmla="*/ 0 w 21183"/>
                <a:gd name="connsiteY3" fmla="*/ 1718 h 6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3" h="69161">
                  <a:moveTo>
                    <a:pt x="0" y="1661"/>
                  </a:moveTo>
                  <a:cubicBezTo>
                    <a:pt x="11386" y="-2771"/>
                    <a:pt x="16172" y="2059"/>
                    <a:pt x="18036" y="11491"/>
                  </a:cubicBezTo>
                  <a:cubicBezTo>
                    <a:pt x="21714" y="30298"/>
                    <a:pt x="25039" y="49218"/>
                    <a:pt x="10378" y="69161"/>
                  </a:cubicBezTo>
                  <a:cubicBezTo>
                    <a:pt x="-705" y="45127"/>
                    <a:pt x="252" y="23082"/>
                    <a:pt x="0" y="1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1B58C630-B204-8DEF-C0CB-84F19E2E17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01482" y="4934085"/>
              <a:ext cx="61187" cy="29550"/>
            </a:xfrm>
            <a:custGeom>
              <a:avLst/>
              <a:gdLst>
                <a:gd name="connsiteX0" fmla="*/ 61187 w 61187"/>
                <a:gd name="connsiteY0" fmla="*/ 4754 h 29550"/>
                <a:gd name="connsiteX1" fmla="*/ 8490 w 61187"/>
                <a:gd name="connsiteY1" fmla="*/ 29527 h 29550"/>
                <a:gd name="connsiteX2" fmla="*/ 76 w 61187"/>
                <a:gd name="connsiteY2" fmla="*/ 24072 h 29550"/>
                <a:gd name="connsiteX3" fmla="*/ 3704 w 61187"/>
                <a:gd name="connsiteY3" fmla="*/ 11799 h 29550"/>
                <a:gd name="connsiteX4" fmla="*/ 61187 w 61187"/>
                <a:gd name="connsiteY4" fmla="*/ 4754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87" h="29550">
                  <a:moveTo>
                    <a:pt x="61187" y="4754"/>
                  </a:moveTo>
                  <a:cubicBezTo>
                    <a:pt x="43806" y="21800"/>
                    <a:pt x="26627" y="27254"/>
                    <a:pt x="8490" y="29527"/>
                  </a:cubicBezTo>
                  <a:cubicBezTo>
                    <a:pt x="5718" y="29868"/>
                    <a:pt x="327" y="26345"/>
                    <a:pt x="76" y="24072"/>
                  </a:cubicBezTo>
                  <a:cubicBezTo>
                    <a:pt x="-377" y="20095"/>
                    <a:pt x="1235" y="12936"/>
                    <a:pt x="3704" y="11799"/>
                  </a:cubicBezTo>
                  <a:cubicBezTo>
                    <a:pt x="20732" y="3959"/>
                    <a:pt x="37862" y="-6098"/>
                    <a:pt x="61187" y="47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480302-3049-9706-045B-4F34EFCDB5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0980" y="3747711"/>
              <a:ext cx="66925" cy="24946"/>
            </a:xfrm>
            <a:custGeom>
              <a:avLst/>
              <a:gdLst>
                <a:gd name="connsiteX0" fmla="*/ 66925 w 66925"/>
                <a:gd name="connsiteY0" fmla="*/ 10154 h 24946"/>
                <a:gd name="connsiteX1" fmla="*/ 47882 w 66925"/>
                <a:gd name="connsiteY1" fmla="*/ 17881 h 24946"/>
                <a:gd name="connsiteX2" fmla="*/ 9442 w 66925"/>
                <a:gd name="connsiteY2" fmla="*/ 24927 h 24946"/>
                <a:gd name="connsiteX3" fmla="*/ 172 w 66925"/>
                <a:gd name="connsiteY3" fmla="*/ 17711 h 24946"/>
                <a:gd name="connsiteX4" fmla="*/ 4454 w 66925"/>
                <a:gd name="connsiteY4" fmla="*/ 8109 h 24946"/>
                <a:gd name="connsiteX5" fmla="*/ 65716 w 66925"/>
                <a:gd name="connsiteY5" fmla="*/ 4017 h 24946"/>
                <a:gd name="connsiteX6" fmla="*/ 66875 w 66925"/>
                <a:gd name="connsiteY6" fmla="*/ 10154 h 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25" h="24946">
                  <a:moveTo>
                    <a:pt x="66925" y="10154"/>
                  </a:moveTo>
                  <a:cubicBezTo>
                    <a:pt x="60577" y="12768"/>
                    <a:pt x="54431" y="16291"/>
                    <a:pt x="47882" y="17881"/>
                  </a:cubicBezTo>
                  <a:cubicBezTo>
                    <a:pt x="35186" y="20950"/>
                    <a:pt x="22339" y="23449"/>
                    <a:pt x="9442" y="24927"/>
                  </a:cubicBezTo>
                  <a:cubicBezTo>
                    <a:pt x="6419" y="25268"/>
                    <a:pt x="1935" y="21120"/>
                    <a:pt x="172" y="17711"/>
                  </a:cubicBezTo>
                  <a:cubicBezTo>
                    <a:pt x="-735" y="15950"/>
                    <a:pt x="2136" y="9131"/>
                    <a:pt x="4454" y="8109"/>
                  </a:cubicBezTo>
                  <a:cubicBezTo>
                    <a:pt x="24656" y="-699"/>
                    <a:pt x="45211" y="-2744"/>
                    <a:pt x="65716" y="4017"/>
                  </a:cubicBezTo>
                  <a:cubicBezTo>
                    <a:pt x="66119" y="6063"/>
                    <a:pt x="66522" y="8109"/>
                    <a:pt x="66875" y="101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EC2C3675-4BB2-07DD-BCCF-C9944778D9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9985" y="6234564"/>
              <a:ext cx="69188" cy="22952"/>
            </a:xfrm>
            <a:custGeom>
              <a:avLst/>
              <a:gdLst>
                <a:gd name="connsiteX0" fmla="*/ 69188 w 69188"/>
                <a:gd name="connsiteY0" fmla="*/ 6102 h 22952"/>
                <a:gd name="connsiteX1" fmla="*/ 7624 w 69188"/>
                <a:gd name="connsiteY1" fmla="*/ 22579 h 22952"/>
                <a:gd name="connsiteX2" fmla="*/ 67 w 69188"/>
                <a:gd name="connsiteY2" fmla="*/ 15591 h 22952"/>
                <a:gd name="connsiteX3" fmla="*/ 4399 w 69188"/>
                <a:gd name="connsiteY3" fmla="*/ 5931 h 22952"/>
                <a:gd name="connsiteX4" fmla="*/ 69138 w 69188"/>
                <a:gd name="connsiteY4" fmla="*/ 6102 h 2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88" h="22952">
                  <a:moveTo>
                    <a:pt x="69188" y="6102"/>
                  </a:moveTo>
                  <a:cubicBezTo>
                    <a:pt x="47626" y="20705"/>
                    <a:pt x="28078" y="24227"/>
                    <a:pt x="7624" y="22579"/>
                  </a:cubicBezTo>
                  <a:cubicBezTo>
                    <a:pt x="4803" y="22352"/>
                    <a:pt x="621" y="18489"/>
                    <a:pt x="67" y="15591"/>
                  </a:cubicBezTo>
                  <a:cubicBezTo>
                    <a:pt x="-487" y="12693"/>
                    <a:pt x="2535" y="6159"/>
                    <a:pt x="4399" y="5931"/>
                  </a:cubicBezTo>
                  <a:cubicBezTo>
                    <a:pt x="24451" y="3545"/>
                    <a:pt x="44653" y="-6227"/>
                    <a:pt x="69138" y="61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26C270FA-EACF-7EE2-A1F4-67F3C33C29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9174" y="789928"/>
              <a:ext cx="67307" cy="27701"/>
            </a:xfrm>
            <a:custGeom>
              <a:avLst/>
              <a:gdLst>
                <a:gd name="connsiteX0" fmla="*/ 50 w 67307"/>
                <a:gd name="connsiteY0" fmla="*/ 26724 h 27701"/>
                <a:gd name="connsiteX1" fmla="*/ 67308 w 67307"/>
                <a:gd name="connsiteY1" fmla="*/ 6497 h 27701"/>
                <a:gd name="connsiteX2" fmla="*/ 54915 w 67307"/>
                <a:gd name="connsiteY2" fmla="*/ 15418 h 27701"/>
                <a:gd name="connsiteX3" fmla="*/ 0 w 67307"/>
                <a:gd name="connsiteY3" fmla="*/ 26724 h 2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307" h="27701">
                  <a:moveTo>
                    <a:pt x="50" y="26724"/>
                  </a:moveTo>
                  <a:cubicBezTo>
                    <a:pt x="9925" y="2804"/>
                    <a:pt x="45896" y="-7878"/>
                    <a:pt x="67308" y="6497"/>
                  </a:cubicBezTo>
                  <a:cubicBezTo>
                    <a:pt x="62673" y="10020"/>
                    <a:pt x="58844" y="15304"/>
                    <a:pt x="54915" y="15418"/>
                  </a:cubicBezTo>
                  <a:cubicBezTo>
                    <a:pt x="36576" y="15929"/>
                    <a:pt x="20253" y="31724"/>
                    <a:pt x="0" y="26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BC7AC4DC-7C2D-862C-8ACE-6CE3C2501C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80859" y="3741706"/>
              <a:ext cx="63478" cy="23622"/>
            </a:xfrm>
            <a:custGeom>
              <a:avLst/>
              <a:gdLst>
                <a:gd name="connsiteX0" fmla="*/ 0 w 63478"/>
                <a:gd name="connsiteY0" fmla="*/ 18773 h 23622"/>
                <a:gd name="connsiteX1" fmla="*/ 63479 w 63478"/>
                <a:gd name="connsiteY1" fmla="*/ 4228 h 23622"/>
                <a:gd name="connsiteX2" fmla="*/ 0 w 63478"/>
                <a:gd name="connsiteY2" fmla="*/ 18773 h 2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78" h="23622">
                  <a:moveTo>
                    <a:pt x="0" y="18773"/>
                  </a:moveTo>
                  <a:cubicBezTo>
                    <a:pt x="13703" y="1159"/>
                    <a:pt x="42521" y="-4920"/>
                    <a:pt x="63479" y="4228"/>
                  </a:cubicBezTo>
                  <a:cubicBezTo>
                    <a:pt x="48466" y="22296"/>
                    <a:pt x="21159" y="29114"/>
                    <a:pt x="0" y="18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31369064-3CD9-E03F-F23D-E305D5AD5B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63671" y="5702966"/>
              <a:ext cx="71187" cy="22788"/>
            </a:xfrm>
            <a:custGeom>
              <a:avLst/>
              <a:gdLst>
                <a:gd name="connsiteX0" fmla="*/ 71187 w 71187"/>
                <a:gd name="connsiteY0" fmla="*/ 3776 h 22788"/>
                <a:gd name="connsiteX1" fmla="*/ 0 w 71187"/>
                <a:gd name="connsiteY1" fmla="*/ 21390 h 22788"/>
                <a:gd name="connsiteX2" fmla="*/ 6398 w 71187"/>
                <a:gd name="connsiteY2" fmla="*/ 10026 h 22788"/>
                <a:gd name="connsiteX3" fmla="*/ 71187 w 71187"/>
                <a:gd name="connsiteY3" fmla="*/ 3776 h 2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87" h="22788">
                  <a:moveTo>
                    <a:pt x="71187" y="3776"/>
                  </a:moveTo>
                  <a:cubicBezTo>
                    <a:pt x="50581" y="19230"/>
                    <a:pt x="21865" y="25935"/>
                    <a:pt x="0" y="21390"/>
                  </a:cubicBezTo>
                  <a:cubicBezTo>
                    <a:pt x="2317" y="17071"/>
                    <a:pt x="3627" y="11105"/>
                    <a:pt x="6398" y="10026"/>
                  </a:cubicBezTo>
                  <a:cubicBezTo>
                    <a:pt x="26147" y="2469"/>
                    <a:pt x="46148" y="-4577"/>
                    <a:pt x="71187" y="37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705B680-BB13-2067-A34E-ED3D109A2B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44497" y="162079"/>
              <a:ext cx="65766" cy="20818"/>
            </a:xfrm>
            <a:custGeom>
              <a:avLst/>
              <a:gdLst>
                <a:gd name="connsiteX0" fmla="*/ 65767 w 65766"/>
                <a:gd name="connsiteY0" fmla="*/ 9399 h 20818"/>
                <a:gd name="connsiteX1" fmla="*/ 4907 w 65766"/>
                <a:gd name="connsiteY1" fmla="*/ 17922 h 20818"/>
                <a:gd name="connsiteX2" fmla="*/ 20 w 65766"/>
                <a:gd name="connsiteY2" fmla="*/ 10649 h 20818"/>
                <a:gd name="connsiteX3" fmla="*/ 3446 w 65766"/>
                <a:gd name="connsiteY3" fmla="*/ 2751 h 20818"/>
                <a:gd name="connsiteX4" fmla="*/ 38007 w 65766"/>
                <a:gd name="connsiteY4" fmla="*/ 24 h 20818"/>
                <a:gd name="connsiteX5" fmla="*/ 65767 w 65766"/>
                <a:gd name="connsiteY5" fmla="*/ 9399 h 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6" h="20818">
                  <a:moveTo>
                    <a:pt x="65767" y="9399"/>
                  </a:moveTo>
                  <a:cubicBezTo>
                    <a:pt x="51862" y="19342"/>
                    <a:pt x="15689" y="24399"/>
                    <a:pt x="4907" y="17922"/>
                  </a:cubicBezTo>
                  <a:cubicBezTo>
                    <a:pt x="2690" y="16558"/>
                    <a:pt x="272" y="13263"/>
                    <a:pt x="20" y="10649"/>
                  </a:cubicBezTo>
                  <a:cubicBezTo>
                    <a:pt x="-232" y="8092"/>
                    <a:pt x="1935" y="2979"/>
                    <a:pt x="3446" y="2751"/>
                  </a:cubicBezTo>
                  <a:cubicBezTo>
                    <a:pt x="14933" y="1217"/>
                    <a:pt x="26520" y="-203"/>
                    <a:pt x="38007" y="24"/>
                  </a:cubicBezTo>
                  <a:cubicBezTo>
                    <a:pt x="47579" y="194"/>
                    <a:pt x="58411" y="-1567"/>
                    <a:pt x="65767" y="93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CAECE3C-341F-284D-7C85-77AD67F240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64905" y="5489447"/>
              <a:ext cx="22156" cy="65816"/>
            </a:xfrm>
            <a:custGeom>
              <a:avLst/>
              <a:gdLst>
                <a:gd name="connsiteX0" fmla="*/ 10432 w 22156"/>
                <a:gd name="connsiteY0" fmla="*/ 65816 h 65816"/>
                <a:gd name="connsiteX1" fmla="*/ 2572 w 22156"/>
                <a:gd name="connsiteY1" fmla="*/ 6839 h 65816"/>
                <a:gd name="connsiteX2" fmla="*/ 12699 w 22156"/>
                <a:gd name="connsiteY2" fmla="*/ 21 h 65816"/>
                <a:gd name="connsiteX3" fmla="*/ 20860 w 22156"/>
                <a:gd name="connsiteY3" fmla="*/ 6214 h 65816"/>
                <a:gd name="connsiteX4" fmla="*/ 10432 w 22156"/>
                <a:gd name="connsiteY4" fmla="*/ 65816 h 6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56" h="65816">
                  <a:moveTo>
                    <a:pt x="10432" y="65816"/>
                  </a:moveTo>
                  <a:cubicBezTo>
                    <a:pt x="-3322" y="43885"/>
                    <a:pt x="-602" y="25135"/>
                    <a:pt x="2572" y="6839"/>
                  </a:cubicBezTo>
                  <a:cubicBezTo>
                    <a:pt x="3127" y="3771"/>
                    <a:pt x="9021" y="475"/>
                    <a:pt x="12699" y="21"/>
                  </a:cubicBezTo>
                  <a:cubicBezTo>
                    <a:pt x="15319" y="-320"/>
                    <a:pt x="20508" y="3600"/>
                    <a:pt x="20860" y="6214"/>
                  </a:cubicBezTo>
                  <a:cubicBezTo>
                    <a:pt x="23531" y="25646"/>
                    <a:pt x="22977" y="44680"/>
                    <a:pt x="10432" y="658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5F682D6-7899-DA2B-BAD0-4F805BB8FD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177" y="3875849"/>
              <a:ext cx="69171" cy="21280"/>
            </a:xfrm>
            <a:custGeom>
              <a:avLst/>
              <a:gdLst>
                <a:gd name="connsiteX0" fmla="*/ 69172 w 69171"/>
                <a:gd name="connsiteY0" fmla="*/ 5142 h 21280"/>
                <a:gd name="connsiteX1" fmla="*/ 0 w 69171"/>
                <a:gd name="connsiteY1" fmla="*/ 16051 h 21280"/>
                <a:gd name="connsiteX2" fmla="*/ 69172 w 69171"/>
                <a:gd name="connsiteY2" fmla="*/ 5142 h 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71" h="21280">
                  <a:moveTo>
                    <a:pt x="69172" y="5142"/>
                  </a:moveTo>
                  <a:cubicBezTo>
                    <a:pt x="47056" y="21222"/>
                    <a:pt x="13099" y="26108"/>
                    <a:pt x="0" y="16051"/>
                  </a:cubicBezTo>
                  <a:cubicBezTo>
                    <a:pt x="13350" y="767"/>
                    <a:pt x="46803" y="-5142"/>
                    <a:pt x="69172" y="5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01AE75C-4A27-24F7-22C4-72AFB7873B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46691" y="4505766"/>
              <a:ext cx="45795" cy="35342"/>
            </a:xfrm>
            <a:custGeom>
              <a:avLst/>
              <a:gdLst>
                <a:gd name="connsiteX0" fmla="*/ 38742 w 45795"/>
                <a:gd name="connsiteY0" fmla="*/ 3241 h 35342"/>
                <a:gd name="connsiteX1" fmla="*/ 45795 w 45795"/>
                <a:gd name="connsiteY1" fmla="*/ 27275 h 35342"/>
                <a:gd name="connsiteX2" fmla="*/ 15366 w 45795"/>
                <a:gd name="connsiteY2" fmla="*/ 21309 h 35342"/>
                <a:gd name="connsiteX3" fmla="*/ 8262 w 45795"/>
                <a:gd name="connsiteY3" fmla="*/ 17389 h 35342"/>
                <a:gd name="connsiteX4" fmla="*/ 0 w 45795"/>
                <a:gd name="connsiteY4" fmla="*/ 5741 h 35342"/>
                <a:gd name="connsiteX5" fmla="*/ 10832 w 45795"/>
                <a:gd name="connsiteY5" fmla="*/ 2 h 35342"/>
                <a:gd name="connsiteX6" fmla="*/ 38742 w 45795"/>
                <a:gd name="connsiteY6" fmla="*/ 3298 h 3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5" h="35342">
                  <a:moveTo>
                    <a:pt x="38742" y="3241"/>
                  </a:moveTo>
                  <a:cubicBezTo>
                    <a:pt x="41463" y="12559"/>
                    <a:pt x="43629" y="19889"/>
                    <a:pt x="45795" y="27275"/>
                  </a:cubicBezTo>
                  <a:cubicBezTo>
                    <a:pt x="28011" y="38923"/>
                    <a:pt x="28112" y="38810"/>
                    <a:pt x="15366" y="21309"/>
                  </a:cubicBezTo>
                  <a:cubicBezTo>
                    <a:pt x="13855" y="19207"/>
                    <a:pt x="10076" y="19377"/>
                    <a:pt x="8262" y="17389"/>
                  </a:cubicBezTo>
                  <a:cubicBezTo>
                    <a:pt x="5139" y="13923"/>
                    <a:pt x="2721" y="9662"/>
                    <a:pt x="0" y="5741"/>
                  </a:cubicBezTo>
                  <a:cubicBezTo>
                    <a:pt x="3627" y="3695"/>
                    <a:pt x="7254" y="-111"/>
                    <a:pt x="10832" y="2"/>
                  </a:cubicBezTo>
                  <a:cubicBezTo>
                    <a:pt x="20757" y="287"/>
                    <a:pt x="30681" y="2218"/>
                    <a:pt x="38742" y="3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85A73A6-BFA7-7582-403F-DEB8F15823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0190" y="1794839"/>
              <a:ext cx="68053" cy="25118"/>
            </a:xfrm>
            <a:custGeom>
              <a:avLst/>
              <a:gdLst>
                <a:gd name="connsiteX0" fmla="*/ 68003 w 68053"/>
                <a:gd name="connsiteY0" fmla="*/ 5798 h 25118"/>
                <a:gd name="connsiteX1" fmla="*/ 91 w 68053"/>
                <a:gd name="connsiteY1" fmla="*/ 23696 h 25118"/>
                <a:gd name="connsiteX2" fmla="*/ 11477 w 68053"/>
                <a:gd name="connsiteY2" fmla="*/ 9207 h 25118"/>
                <a:gd name="connsiteX3" fmla="*/ 68054 w 68053"/>
                <a:gd name="connsiteY3" fmla="*/ 5798 h 2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53" h="25118">
                  <a:moveTo>
                    <a:pt x="68003" y="5798"/>
                  </a:moveTo>
                  <a:cubicBezTo>
                    <a:pt x="42410" y="21139"/>
                    <a:pt x="13643" y="28412"/>
                    <a:pt x="91" y="23696"/>
                  </a:cubicBezTo>
                  <a:cubicBezTo>
                    <a:pt x="-816" y="14264"/>
                    <a:pt x="5230" y="11025"/>
                    <a:pt x="11477" y="9207"/>
                  </a:cubicBezTo>
                  <a:cubicBezTo>
                    <a:pt x="29160" y="4037"/>
                    <a:pt x="46743" y="-6645"/>
                    <a:pt x="68054" y="57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F7D9E825-7237-F898-6D4A-3EFC105C62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79216" y="2193768"/>
              <a:ext cx="73958" cy="18292"/>
            </a:xfrm>
            <a:custGeom>
              <a:avLst/>
              <a:gdLst>
                <a:gd name="connsiteX0" fmla="*/ 73908 w 73958"/>
                <a:gd name="connsiteY0" fmla="*/ 8178 h 18292"/>
                <a:gd name="connsiteX1" fmla="*/ 0 w 73958"/>
                <a:gd name="connsiteY1" fmla="*/ 10849 h 18292"/>
                <a:gd name="connsiteX2" fmla="*/ 6147 w 73958"/>
                <a:gd name="connsiteY2" fmla="*/ 2099 h 18292"/>
                <a:gd name="connsiteX3" fmla="*/ 73958 w 73958"/>
                <a:gd name="connsiteY3" fmla="*/ 8178 h 1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58" h="18292">
                  <a:moveTo>
                    <a:pt x="73908" y="8178"/>
                  </a:moveTo>
                  <a:cubicBezTo>
                    <a:pt x="48415" y="20849"/>
                    <a:pt x="17482" y="21474"/>
                    <a:pt x="0" y="10849"/>
                  </a:cubicBezTo>
                  <a:cubicBezTo>
                    <a:pt x="2116" y="7667"/>
                    <a:pt x="3879" y="2383"/>
                    <a:pt x="6147" y="2099"/>
                  </a:cubicBezTo>
                  <a:cubicBezTo>
                    <a:pt x="27810" y="-970"/>
                    <a:pt x="49523" y="-1936"/>
                    <a:pt x="73958" y="81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5AC984E-D0DD-DBB9-2DAE-0D77212FBB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02903" y="5387206"/>
              <a:ext cx="59916" cy="30734"/>
            </a:xfrm>
            <a:custGeom>
              <a:avLst/>
              <a:gdLst>
                <a:gd name="connsiteX0" fmla="*/ 59916 w 59916"/>
                <a:gd name="connsiteY0" fmla="*/ 2773 h 30734"/>
                <a:gd name="connsiteX1" fmla="*/ 7773 w 59916"/>
                <a:gd name="connsiteY1" fmla="*/ 30614 h 30734"/>
                <a:gd name="connsiteX2" fmla="*/ 2231 w 59916"/>
                <a:gd name="connsiteY2" fmla="*/ 16863 h 30734"/>
                <a:gd name="connsiteX3" fmla="*/ 33366 w 59916"/>
                <a:gd name="connsiteY3" fmla="*/ 727 h 30734"/>
                <a:gd name="connsiteX4" fmla="*/ 59916 w 59916"/>
                <a:gd name="connsiteY4" fmla="*/ 2773 h 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16" h="30734">
                  <a:moveTo>
                    <a:pt x="59916" y="2773"/>
                  </a:moveTo>
                  <a:cubicBezTo>
                    <a:pt x="43039" y="23227"/>
                    <a:pt x="25104" y="26636"/>
                    <a:pt x="7773" y="30614"/>
                  </a:cubicBezTo>
                  <a:cubicBezTo>
                    <a:pt x="1627" y="32034"/>
                    <a:pt x="-2908" y="20557"/>
                    <a:pt x="2231" y="16863"/>
                  </a:cubicBezTo>
                  <a:cubicBezTo>
                    <a:pt x="11804" y="9932"/>
                    <a:pt x="22484" y="4193"/>
                    <a:pt x="33366" y="727"/>
                  </a:cubicBezTo>
                  <a:cubicBezTo>
                    <a:pt x="39966" y="-1375"/>
                    <a:pt x="47875" y="1636"/>
                    <a:pt x="59916" y="2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2DD1CD9-D8CB-B42C-A131-7BF8641521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3069" y="2967235"/>
              <a:ext cx="35087" cy="38071"/>
            </a:xfrm>
            <a:custGeom>
              <a:avLst/>
              <a:gdLst>
                <a:gd name="connsiteX0" fmla="*/ 35084 w 35087"/>
                <a:gd name="connsiteY0" fmla="*/ 19432 h 38071"/>
                <a:gd name="connsiteX1" fmla="*/ 15385 w 35087"/>
                <a:gd name="connsiteY1" fmla="*/ 38069 h 38071"/>
                <a:gd name="connsiteX2" fmla="*/ 19 w 35087"/>
                <a:gd name="connsiteY2" fmla="*/ 18637 h 38071"/>
                <a:gd name="connsiteX3" fmla="*/ 16342 w 35087"/>
                <a:gd name="connsiteY3" fmla="*/ 0 h 38071"/>
                <a:gd name="connsiteX4" fmla="*/ 35084 w 35087"/>
                <a:gd name="connsiteY4" fmla="*/ 19432 h 3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87" h="38071">
                  <a:moveTo>
                    <a:pt x="35084" y="19432"/>
                  </a:moveTo>
                  <a:cubicBezTo>
                    <a:pt x="34882" y="29773"/>
                    <a:pt x="25914" y="38239"/>
                    <a:pt x="15385" y="38069"/>
                  </a:cubicBezTo>
                  <a:cubicBezTo>
                    <a:pt x="5612" y="37898"/>
                    <a:pt x="-384" y="30398"/>
                    <a:pt x="19" y="18637"/>
                  </a:cubicBezTo>
                  <a:cubicBezTo>
                    <a:pt x="372" y="7045"/>
                    <a:pt x="6569" y="0"/>
                    <a:pt x="16342" y="0"/>
                  </a:cubicBezTo>
                  <a:cubicBezTo>
                    <a:pt x="26721" y="0"/>
                    <a:pt x="35285" y="8864"/>
                    <a:pt x="35084" y="1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34E541E4-439B-D08B-6852-64CE026B47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3238" y="5649977"/>
              <a:ext cx="22972" cy="53678"/>
            </a:xfrm>
            <a:custGeom>
              <a:avLst/>
              <a:gdLst>
                <a:gd name="connsiteX0" fmla="*/ 22877 w 22972"/>
                <a:gd name="connsiteY0" fmla="*/ 28810 h 53678"/>
                <a:gd name="connsiteX1" fmla="*/ 22877 w 22972"/>
                <a:gd name="connsiteY1" fmla="*/ 41026 h 53678"/>
                <a:gd name="connsiteX2" fmla="*/ 12902 w 22972"/>
                <a:gd name="connsiteY2" fmla="*/ 53412 h 53678"/>
                <a:gd name="connsiteX3" fmla="*/ 1567 w 22972"/>
                <a:gd name="connsiteY3" fmla="*/ 41878 h 53678"/>
                <a:gd name="connsiteX4" fmla="*/ 1062 w 22972"/>
                <a:gd name="connsiteY4" fmla="*/ 12901 h 53678"/>
                <a:gd name="connsiteX5" fmla="*/ 11492 w 22972"/>
                <a:gd name="connsiteY5" fmla="*/ 173 h 53678"/>
                <a:gd name="connsiteX6" fmla="*/ 22928 w 22972"/>
                <a:gd name="connsiteY6" fmla="*/ 14208 h 53678"/>
                <a:gd name="connsiteX7" fmla="*/ 22928 w 22972"/>
                <a:gd name="connsiteY7" fmla="*/ 28867 h 53678"/>
                <a:gd name="connsiteX8" fmla="*/ 22928 w 22972"/>
                <a:gd name="connsiteY8" fmla="*/ 28867 h 5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2" h="53678">
                  <a:moveTo>
                    <a:pt x="22877" y="28810"/>
                  </a:moveTo>
                  <a:cubicBezTo>
                    <a:pt x="22877" y="32901"/>
                    <a:pt x="22978" y="36935"/>
                    <a:pt x="22877" y="41026"/>
                  </a:cubicBezTo>
                  <a:cubicBezTo>
                    <a:pt x="22625" y="48356"/>
                    <a:pt x="19855" y="55117"/>
                    <a:pt x="12902" y="53412"/>
                  </a:cubicBezTo>
                  <a:cubicBezTo>
                    <a:pt x="8419" y="52333"/>
                    <a:pt x="2574" y="46651"/>
                    <a:pt x="1567" y="41878"/>
                  </a:cubicBezTo>
                  <a:cubicBezTo>
                    <a:pt x="-347" y="32617"/>
                    <a:pt x="-498" y="22276"/>
                    <a:pt x="1062" y="12901"/>
                  </a:cubicBezTo>
                  <a:cubicBezTo>
                    <a:pt x="1869" y="7901"/>
                    <a:pt x="7311" y="969"/>
                    <a:pt x="11492" y="173"/>
                  </a:cubicBezTo>
                  <a:cubicBezTo>
                    <a:pt x="18948" y="-1190"/>
                    <a:pt x="22777" y="5685"/>
                    <a:pt x="22928" y="14208"/>
                  </a:cubicBezTo>
                  <a:cubicBezTo>
                    <a:pt x="23029" y="19094"/>
                    <a:pt x="22928" y="23980"/>
                    <a:pt x="22928" y="28867"/>
                  </a:cubicBezTo>
                  <a:lnTo>
                    <a:pt x="22928" y="2886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3DF8F2AF-A80C-7776-43AA-91E4DDDA31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9544" y="69410"/>
              <a:ext cx="69121" cy="21665"/>
            </a:xfrm>
            <a:custGeom>
              <a:avLst/>
              <a:gdLst>
                <a:gd name="connsiteX0" fmla="*/ 0 w 69121"/>
                <a:gd name="connsiteY0" fmla="*/ 14908 h 21665"/>
                <a:gd name="connsiteX1" fmla="*/ 10227 w 69121"/>
                <a:gd name="connsiteY1" fmla="*/ 5760 h 21665"/>
                <a:gd name="connsiteX2" fmla="*/ 69121 w 69121"/>
                <a:gd name="connsiteY2" fmla="*/ 5987 h 21665"/>
                <a:gd name="connsiteX3" fmla="*/ 2016 w 69121"/>
                <a:gd name="connsiteY3" fmla="*/ 20419 h 21665"/>
                <a:gd name="connsiteX4" fmla="*/ 0 w 69121"/>
                <a:gd name="connsiteY4" fmla="*/ 14908 h 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21" h="21665">
                  <a:moveTo>
                    <a:pt x="0" y="14908"/>
                  </a:moveTo>
                  <a:cubicBezTo>
                    <a:pt x="3375" y="11726"/>
                    <a:pt x="6449" y="6499"/>
                    <a:pt x="10227" y="5760"/>
                  </a:cubicBezTo>
                  <a:cubicBezTo>
                    <a:pt x="29675" y="1953"/>
                    <a:pt x="49272" y="-5149"/>
                    <a:pt x="69121" y="5987"/>
                  </a:cubicBezTo>
                  <a:cubicBezTo>
                    <a:pt x="47760" y="18658"/>
                    <a:pt x="25543" y="24397"/>
                    <a:pt x="2016" y="20419"/>
                  </a:cubicBezTo>
                  <a:cubicBezTo>
                    <a:pt x="1360" y="18601"/>
                    <a:pt x="656" y="16726"/>
                    <a:pt x="0" y="149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72606DD9-8001-DCF7-B702-A942354A25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17885" y="5088158"/>
              <a:ext cx="62168" cy="25188"/>
            </a:xfrm>
            <a:custGeom>
              <a:avLst/>
              <a:gdLst>
                <a:gd name="connsiteX0" fmla="*/ 62169 w 62168"/>
                <a:gd name="connsiteY0" fmla="*/ 7386 h 25188"/>
                <a:gd name="connsiteX1" fmla="*/ 10278 w 62168"/>
                <a:gd name="connsiteY1" fmla="*/ 25171 h 25188"/>
                <a:gd name="connsiteX2" fmla="*/ 0 w 62168"/>
                <a:gd name="connsiteY2" fmla="*/ 18807 h 25188"/>
                <a:gd name="connsiteX3" fmla="*/ 8665 w 62168"/>
                <a:gd name="connsiteY3" fmla="*/ 6989 h 25188"/>
                <a:gd name="connsiteX4" fmla="*/ 60154 w 62168"/>
                <a:gd name="connsiteY4" fmla="*/ 0 h 25188"/>
                <a:gd name="connsiteX5" fmla="*/ 62119 w 62168"/>
                <a:gd name="connsiteY5" fmla="*/ 7443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68" h="25188">
                  <a:moveTo>
                    <a:pt x="62169" y="7386"/>
                  </a:moveTo>
                  <a:cubicBezTo>
                    <a:pt x="47257" y="21079"/>
                    <a:pt x="28616" y="23125"/>
                    <a:pt x="10278" y="25171"/>
                  </a:cubicBezTo>
                  <a:cubicBezTo>
                    <a:pt x="7053" y="25511"/>
                    <a:pt x="3426" y="21023"/>
                    <a:pt x="0" y="18807"/>
                  </a:cubicBezTo>
                  <a:cubicBezTo>
                    <a:pt x="2871" y="14716"/>
                    <a:pt x="5290" y="7613"/>
                    <a:pt x="8665" y="6989"/>
                  </a:cubicBezTo>
                  <a:cubicBezTo>
                    <a:pt x="25694" y="3750"/>
                    <a:pt x="42974" y="2159"/>
                    <a:pt x="60154" y="0"/>
                  </a:cubicBezTo>
                  <a:cubicBezTo>
                    <a:pt x="60809" y="2500"/>
                    <a:pt x="61464" y="4943"/>
                    <a:pt x="62119" y="7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18A25E12-53EB-1268-F7CF-94B6135774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44019" y="2151311"/>
              <a:ext cx="66047" cy="24801"/>
            </a:xfrm>
            <a:custGeom>
              <a:avLst/>
              <a:gdLst>
                <a:gd name="connsiteX0" fmla="*/ 66048 w 66047"/>
                <a:gd name="connsiteY0" fmla="*/ 2396 h 24801"/>
                <a:gd name="connsiteX1" fmla="*/ 0 w 66047"/>
                <a:gd name="connsiteY1" fmla="*/ 24442 h 24801"/>
                <a:gd name="connsiteX2" fmla="*/ 4483 w 66047"/>
                <a:gd name="connsiteY2" fmla="*/ 10578 h 24801"/>
                <a:gd name="connsiteX3" fmla="*/ 66048 w 66047"/>
                <a:gd name="connsiteY3" fmla="*/ 2396 h 2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47" h="24801">
                  <a:moveTo>
                    <a:pt x="66048" y="2396"/>
                  </a:moveTo>
                  <a:cubicBezTo>
                    <a:pt x="47155" y="19896"/>
                    <a:pt x="26046" y="26487"/>
                    <a:pt x="0" y="24442"/>
                  </a:cubicBezTo>
                  <a:cubicBezTo>
                    <a:pt x="2166" y="17339"/>
                    <a:pt x="2569" y="11260"/>
                    <a:pt x="4483" y="10578"/>
                  </a:cubicBezTo>
                  <a:cubicBezTo>
                    <a:pt x="24383" y="3589"/>
                    <a:pt x="44334" y="-3968"/>
                    <a:pt x="66048" y="2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736E588-6B5A-37CD-37C5-14CBE4504A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1870" y="2214041"/>
              <a:ext cx="67074" cy="22087"/>
            </a:xfrm>
            <a:custGeom>
              <a:avLst/>
              <a:gdLst>
                <a:gd name="connsiteX0" fmla="*/ 67075 w 67074"/>
                <a:gd name="connsiteY0" fmla="*/ 3018 h 22087"/>
                <a:gd name="connsiteX1" fmla="*/ 6871 w 67074"/>
                <a:gd name="connsiteY1" fmla="*/ 21143 h 22087"/>
                <a:gd name="connsiteX2" fmla="*/ 19 w 67074"/>
                <a:gd name="connsiteY2" fmla="*/ 13530 h 22087"/>
                <a:gd name="connsiteX3" fmla="*/ 5007 w 67074"/>
                <a:gd name="connsiteY3" fmla="*/ 4496 h 22087"/>
                <a:gd name="connsiteX4" fmla="*/ 67075 w 67074"/>
                <a:gd name="connsiteY4" fmla="*/ 3018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74" h="22087">
                  <a:moveTo>
                    <a:pt x="67075" y="3018"/>
                  </a:moveTo>
                  <a:cubicBezTo>
                    <a:pt x="46923" y="21712"/>
                    <a:pt x="27326" y="23814"/>
                    <a:pt x="6871" y="21143"/>
                  </a:cubicBezTo>
                  <a:cubicBezTo>
                    <a:pt x="4201" y="20803"/>
                    <a:pt x="372" y="16428"/>
                    <a:pt x="19" y="13530"/>
                  </a:cubicBezTo>
                  <a:cubicBezTo>
                    <a:pt x="-283" y="10689"/>
                    <a:pt x="3042" y="4666"/>
                    <a:pt x="5007" y="4496"/>
                  </a:cubicBezTo>
                  <a:cubicBezTo>
                    <a:pt x="24101" y="3189"/>
                    <a:pt x="43144" y="-3970"/>
                    <a:pt x="67075" y="30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CFA03912-2E7E-732E-5055-7E2C5CDCFE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75132" y="558678"/>
              <a:ext cx="61846" cy="25568"/>
            </a:xfrm>
            <a:custGeom>
              <a:avLst/>
              <a:gdLst>
                <a:gd name="connsiteX0" fmla="*/ 61796 w 61846"/>
                <a:gd name="connsiteY0" fmla="*/ 13257 h 25568"/>
                <a:gd name="connsiteX1" fmla="*/ 7990 w 61846"/>
                <a:gd name="connsiteY1" fmla="*/ 25530 h 25568"/>
                <a:gd name="connsiteX2" fmla="*/ 131 w 61846"/>
                <a:gd name="connsiteY2" fmla="*/ 19564 h 25568"/>
                <a:gd name="connsiteX3" fmla="*/ 3910 w 61846"/>
                <a:gd name="connsiteY3" fmla="*/ 9677 h 25568"/>
                <a:gd name="connsiteX4" fmla="*/ 61192 w 61846"/>
                <a:gd name="connsiteY4" fmla="*/ 6211 h 25568"/>
                <a:gd name="connsiteX5" fmla="*/ 61847 w 61846"/>
                <a:gd name="connsiteY5" fmla="*/ 13257 h 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46" h="25568">
                  <a:moveTo>
                    <a:pt x="61796" y="13257"/>
                  </a:moveTo>
                  <a:cubicBezTo>
                    <a:pt x="43861" y="17462"/>
                    <a:pt x="25976" y="21950"/>
                    <a:pt x="7990" y="25530"/>
                  </a:cubicBezTo>
                  <a:cubicBezTo>
                    <a:pt x="5572" y="25984"/>
                    <a:pt x="786" y="22291"/>
                    <a:pt x="131" y="19564"/>
                  </a:cubicBezTo>
                  <a:cubicBezTo>
                    <a:pt x="-574" y="16780"/>
                    <a:pt x="1693" y="10643"/>
                    <a:pt x="3910" y="9677"/>
                  </a:cubicBezTo>
                  <a:cubicBezTo>
                    <a:pt x="22701" y="1382"/>
                    <a:pt x="41795" y="-5436"/>
                    <a:pt x="61192" y="6211"/>
                  </a:cubicBezTo>
                  <a:cubicBezTo>
                    <a:pt x="61393" y="8541"/>
                    <a:pt x="61595" y="10927"/>
                    <a:pt x="61847" y="13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1DFA5F7-525A-C090-408C-767C6CA161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3042" y="5119505"/>
              <a:ext cx="59345" cy="29903"/>
            </a:xfrm>
            <a:custGeom>
              <a:avLst/>
              <a:gdLst>
                <a:gd name="connsiteX0" fmla="*/ 59345 w 59345"/>
                <a:gd name="connsiteY0" fmla="*/ 6437 h 29903"/>
                <a:gd name="connsiteX1" fmla="*/ 2214 w 59345"/>
                <a:gd name="connsiteY1" fmla="*/ 29903 h 29903"/>
                <a:gd name="connsiteX2" fmla="*/ 6094 w 59345"/>
                <a:gd name="connsiteY2" fmla="*/ 12290 h 29903"/>
                <a:gd name="connsiteX3" fmla="*/ 59345 w 59345"/>
                <a:gd name="connsiteY3" fmla="*/ 6437 h 2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345" h="29903">
                  <a:moveTo>
                    <a:pt x="59345" y="6437"/>
                  </a:moveTo>
                  <a:cubicBezTo>
                    <a:pt x="41461" y="18426"/>
                    <a:pt x="23021" y="27574"/>
                    <a:pt x="2214" y="29903"/>
                  </a:cubicBezTo>
                  <a:cubicBezTo>
                    <a:pt x="-1867" y="20699"/>
                    <a:pt x="-153" y="15244"/>
                    <a:pt x="6094" y="12290"/>
                  </a:cubicBezTo>
                  <a:cubicBezTo>
                    <a:pt x="22971" y="4335"/>
                    <a:pt x="39546" y="-7483"/>
                    <a:pt x="59345" y="6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13BEF121-2826-2962-A88D-5880802B51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20012" y="4823021"/>
              <a:ext cx="70181" cy="22003"/>
            </a:xfrm>
            <a:custGeom>
              <a:avLst/>
              <a:gdLst>
                <a:gd name="connsiteX0" fmla="*/ 70182 w 70181"/>
                <a:gd name="connsiteY0" fmla="*/ 5817 h 22003"/>
                <a:gd name="connsiteX1" fmla="*/ 5594 w 70181"/>
                <a:gd name="connsiteY1" fmla="*/ 21783 h 22003"/>
                <a:gd name="connsiteX2" fmla="*/ 2 w 70181"/>
                <a:gd name="connsiteY2" fmla="*/ 15760 h 22003"/>
                <a:gd name="connsiteX3" fmla="*/ 4436 w 70181"/>
                <a:gd name="connsiteY3" fmla="*/ 5987 h 22003"/>
                <a:gd name="connsiteX4" fmla="*/ 70182 w 70181"/>
                <a:gd name="connsiteY4" fmla="*/ 5817 h 2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81" h="22003">
                  <a:moveTo>
                    <a:pt x="70182" y="5817"/>
                  </a:moveTo>
                  <a:cubicBezTo>
                    <a:pt x="46805" y="19965"/>
                    <a:pt x="26553" y="22919"/>
                    <a:pt x="5594" y="21783"/>
                  </a:cubicBezTo>
                  <a:cubicBezTo>
                    <a:pt x="3529" y="21669"/>
                    <a:pt x="-99" y="17692"/>
                    <a:pt x="2" y="15760"/>
                  </a:cubicBezTo>
                  <a:cubicBezTo>
                    <a:pt x="254" y="12294"/>
                    <a:pt x="2370" y="6385"/>
                    <a:pt x="4436" y="5987"/>
                  </a:cubicBezTo>
                  <a:cubicBezTo>
                    <a:pt x="24436" y="2123"/>
                    <a:pt x="44639" y="-5206"/>
                    <a:pt x="70182" y="5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7E2C5BE1-21B2-8C33-B895-CAAD7D3083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494" y="1456296"/>
              <a:ext cx="65940" cy="21242"/>
            </a:xfrm>
            <a:custGeom>
              <a:avLst/>
              <a:gdLst>
                <a:gd name="connsiteX0" fmla="*/ 65940 w 65940"/>
                <a:gd name="connsiteY0" fmla="*/ 13373 h 21242"/>
                <a:gd name="connsiteX1" fmla="*/ 3419 w 65940"/>
                <a:gd name="connsiteY1" fmla="*/ 14793 h 21242"/>
                <a:gd name="connsiteX2" fmla="*/ 43 w 65940"/>
                <a:gd name="connsiteY2" fmla="*/ 6782 h 21242"/>
                <a:gd name="connsiteX3" fmla="*/ 5383 w 65940"/>
                <a:gd name="connsiteY3" fmla="*/ 248 h 21242"/>
                <a:gd name="connsiteX4" fmla="*/ 65940 w 65940"/>
                <a:gd name="connsiteY4" fmla="*/ 13373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40" h="21242">
                  <a:moveTo>
                    <a:pt x="65940" y="13373"/>
                  </a:moveTo>
                  <a:cubicBezTo>
                    <a:pt x="45184" y="24396"/>
                    <a:pt x="24276" y="22861"/>
                    <a:pt x="3419" y="14793"/>
                  </a:cubicBezTo>
                  <a:cubicBezTo>
                    <a:pt x="1555" y="14112"/>
                    <a:pt x="-309" y="9282"/>
                    <a:pt x="43" y="6782"/>
                  </a:cubicBezTo>
                  <a:cubicBezTo>
                    <a:pt x="396" y="4225"/>
                    <a:pt x="3419" y="304"/>
                    <a:pt x="5383" y="248"/>
                  </a:cubicBezTo>
                  <a:cubicBezTo>
                    <a:pt x="26291" y="-718"/>
                    <a:pt x="46947" y="646"/>
                    <a:pt x="65940" y="13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4D61EA79-49F7-6FF4-9C83-F228A168CC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25807" y="2782752"/>
              <a:ext cx="60695" cy="24232"/>
            </a:xfrm>
            <a:custGeom>
              <a:avLst/>
              <a:gdLst>
                <a:gd name="connsiteX0" fmla="*/ 1499 w 60695"/>
                <a:gd name="connsiteY0" fmla="*/ 23857 h 24232"/>
                <a:gd name="connsiteX1" fmla="*/ 8098 w 60695"/>
                <a:gd name="connsiteY1" fmla="*/ 6414 h 24232"/>
                <a:gd name="connsiteX2" fmla="*/ 60695 w 60695"/>
                <a:gd name="connsiteY2" fmla="*/ 5789 h 24232"/>
                <a:gd name="connsiteX3" fmla="*/ 1499 w 60695"/>
                <a:gd name="connsiteY3" fmla="*/ 23857 h 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5" h="24232">
                  <a:moveTo>
                    <a:pt x="1499" y="23857"/>
                  </a:moveTo>
                  <a:cubicBezTo>
                    <a:pt x="-2330" y="15164"/>
                    <a:pt x="1650" y="9482"/>
                    <a:pt x="8098" y="6414"/>
                  </a:cubicBezTo>
                  <a:cubicBezTo>
                    <a:pt x="25228" y="-1768"/>
                    <a:pt x="42609" y="-2280"/>
                    <a:pt x="60695" y="5789"/>
                  </a:cubicBezTo>
                  <a:cubicBezTo>
                    <a:pt x="50821" y="17834"/>
                    <a:pt x="22558" y="26130"/>
                    <a:pt x="1499" y="23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2507EA6E-77FC-58C7-547E-0254D8ADE3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161" y="6256860"/>
              <a:ext cx="60227" cy="19658"/>
            </a:xfrm>
            <a:custGeom>
              <a:avLst/>
              <a:gdLst>
                <a:gd name="connsiteX0" fmla="*/ 60177 w 60227"/>
                <a:gd name="connsiteY0" fmla="*/ 9203 h 19658"/>
                <a:gd name="connsiteX1" fmla="*/ 51712 w 60227"/>
                <a:gd name="connsiteY1" fmla="*/ 17271 h 19658"/>
                <a:gd name="connsiteX2" fmla="*/ 6622 w 60227"/>
                <a:gd name="connsiteY2" fmla="*/ 19658 h 19658"/>
                <a:gd name="connsiteX3" fmla="*/ 22 w 60227"/>
                <a:gd name="connsiteY3" fmla="*/ 11931 h 19658"/>
                <a:gd name="connsiteX4" fmla="*/ 4708 w 60227"/>
                <a:gd name="connsiteY4" fmla="*/ 2499 h 19658"/>
                <a:gd name="connsiteX5" fmla="*/ 60227 w 60227"/>
                <a:gd name="connsiteY5" fmla="*/ 9147 h 1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27" h="19658">
                  <a:moveTo>
                    <a:pt x="60177" y="9203"/>
                  </a:moveTo>
                  <a:cubicBezTo>
                    <a:pt x="55692" y="13635"/>
                    <a:pt x="53778" y="17101"/>
                    <a:pt x="51712" y="17271"/>
                  </a:cubicBezTo>
                  <a:cubicBezTo>
                    <a:pt x="36699" y="18578"/>
                    <a:pt x="21635" y="19544"/>
                    <a:pt x="6622" y="19658"/>
                  </a:cubicBezTo>
                  <a:cubicBezTo>
                    <a:pt x="4305" y="19658"/>
                    <a:pt x="324" y="14885"/>
                    <a:pt x="22" y="11931"/>
                  </a:cubicBezTo>
                  <a:cubicBezTo>
                    <a:pt x="-279" y="8919"/>
                    <a:pt x="2591" y="2896"/>
                    <a:pt x="4708" y="2499"/>
                  </a:cubicBezTo>
                  <a:cubicBezTo>
                    <a:pt x="22693" y="-853"/>
                    <a:pt x="40729" y="-2615"/>
                    <a:pt x="60227" y="9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25225BB8-2977-3367-D8BF-7174C1033C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11258" y="4280390"/>
              <a:ext cx="17542" cy="64354"/>
            </a:xfrm>
            <a:custGeom>
              <a:avLst/>
              <a:gdLst>
                <a:gd name="connsiteX0" fmla="*/ 5635 w 17542"/>
                <a:gd name="connsiteY0" fmla="*/ 64354 h 64354"/>
                <a:gd name="connsiteX1" fmla="*/ 698 w 17542"/>
                <a:gd name="connsiteY1" fmla="*/ 51457 h 64354"/>
                <a:gd name="connsiteX2" fmla="*/ 497 w 17542"/>
                <a:gd name="connsiteY2" fmla="*/ 8217 h 64354"/>
                <a:gd name="connsiteX3" fmla="*/ 9263 w 17542"/>
                <a:gd name="connsiteY3" fmla="*/ 36 h 64354"/>
                <a:gd name="connsiteX4" fmla="*/ 15913 w 17542"/>
                <a:gd name="connsiteY4" fmla="*/ 7649 h 64354"/>
                <a:gd name="connsiteX5" fmla="*/ 5586 w 17542"/>
                <a:gd name="connsiteY5" fmla="*/ 64354 h 6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42" h="64354">
                  <a:moveTo>
                    <a:pt x="5635" y="64354"/>
                  </a:moveTo>
                  <a:cubicBezTo>
                    <a:pt x="3923" y="60036"/>
                    <a:pt x="950" y="55831"/>
                    <a:pt x="698" y="51457"/>
                  </a:cubicBezTo>
                  <a:cubicBezTo>
                    <a:pt x="-57" y="37081"/>
                    <a:pt x="-309" y="22593"/>
                    <a:pt x="497" y="8217"/>
                  </a:cubicBezTo>
                  <a:cubicBezTo>
                    <a:pt x="698" y="5093"/>
                    <a:pt x="5787" y="1229"/>
                    <a:pt x="9263" y="36"/>
                  </a:cubicBezTo>
                  <a:cubicBezTo>
                    <a:pt x="10724" y="-476"/>
                    <a:pt x="15561" y="4638"/>
                    <a:pt x="15913" y="7649"/>
                  </a:cubicBezTo>
                  <a:cubicBezTo>
                    <a:pt x="17928" y="25036"/>
                    <a:pt x="20800" y="42706"/>
                    <a:pt x="5586" y="643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DB373C-F322-1670-11B7-7E12A2EC80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57791" y="3412482"/>
              <a:ext cx="63528" cy="21292"/>
            </a:xfrm>
            <a:custGeom>
              <a:avLst/>
              <a:gdLst>
                <a:gd name="connsiteX0" fmla="*/ 49 w 63528"/>
                <a:gd name="connsiteY0" fmla="*/ 18734 h 21292"/>
                <a:gd name="connsiteX1" fmla="*/ 7808 w 63528"/>
                <a:gd name="connsiteY1" fmla="*/ 3734 h 21292"/>
                <a:gd name="connsiteX2" fmla="*/ 63529 w 63528"/>
                <a:gd name="connsiteY2" fmla="*/ 7143 h 21292"/>
                <a:gd name="connsiteX3" fmla="*/ 0 w 63528"/>
                <a:gd name="connsiteY3" fmla="*/ 18734 h 2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28" h="21292">
                  <a:moveTo>
                    <a:pt x="49" y="18734"/>
                  </a:moveTo>
                  <a:cubicBezTo>
                    <a:pt x="3325" y="12086"/>
                    <a:pt x="4786" y="4643"/>
                    <a:pt x="7808" y="3734"/>
                  </a:cubicBezTo>
                  <a:cubicBezTo>
                    <a:pt x="26298" y="-1834"/>
                    <a:pt x="44838" y="-1550"/>
                    <a:pt x="63529" y="7143"/>
                  </a:cubicBezTo>
                  <a:cubicBezTo>
                    <a:pt x="50883" y="21063"/>
                    <a:pt x="34308" y="24245"/>
                    <a:pt x="0" y="187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ED94B377-13CF-4E92-DDD1-024958A1E4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92333" y="3383714"/>
              <a:ext cx="57635" cy="28919"/>
            </a:xfrm>
            <a:custGeom>
              <a:avLst/>
              <a:gdLst>
                <a:gd name="connsiteX0" fmla="*/ 0 w 57635"/>
                <a:gd name="connsiteY0" fmla="*/ 28297 h 28919"/>
                <a:gd name="connsiteX1" fmla="*/ 7759 w 57635"/>
                <a:gd name="connsiteY1" fmla="*/ 12615 h 28919"/>
                <a:gd name="connsiteX2" fmla="*/ 57636 w 57635"/>
                <a:gd name="connsiteY2" fmla="*/ 2387 h 28919"/>
                <a:gd name="connsiteX3" fmla="*/ 0 w 57635"/>
                <a:gd name="connsiteY3" fmla="*/ 28297 h 2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35" h="28919">
                  <a:moveTo>
                    <a:pt x="0" y="28297"/>
                  </a:moveTo>
                  <a:cubicBezTo>
                    <a:pt x="2922" y="22160"/>
                    <a:pt x="4132" y="15172"/>
                    <a:pt x="7759" y="12615"/>
                  </a:cubicBezTo>
                  <a:cubicBezTo>
                    <a:pt x="22772" y="2160"/>
                    <a:pt x="39045" y="-3522"/>
                    <a:pt x="57636" y="2387"/>
                  </a:cubicBezTo>
                  <a:cubicBezTo>
                    <a:pt x="45897" y="20853"/>
                    <a:pt x="22923" y="31706"/>
                    <a:pt x="0" y="28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1ED0868-1E1A-C73D-5409-7A53929114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25179" y="4023660"/>
              <a:ext cx="22173" cy="60230"/>
            </a:xfrm>
            <a:custGeom>
              <a:avLst/>
              <a:gdLst>
                <a:gd name="connsiteX0" fmla="*/ 10765 w 22173"/>
                <a:gd name="connsiteY0" fmla="*/ 60230 h 60230"/>
                <a:gd name="connsiteX1" fmla="*/ 236 w 22173"/>
                <a:gd name="connsiteY1" fmla="*/ 36651 h 60230"/>
                <a:gd name="connsiteX2" fmla="*/ 6634 w 22173"/>
                <a:gd name="connsiteY2" fmla="*/ 3298 h 60230"/>
                <a:gd name="connsiteX3" fmla="*/ 13939 w 22173"/>
                <a:gd name="connsiteY3" fmla="*/ 173 h 60230"/>
                <a:gd name="connsiteX4" fmla="*/ 21244 w 22173"/>
                <a:gd name="connsiteY4" fmla="*/ 7843 h 60230"/>
                <a:gd name="connsiteX5" fmla="*/ 10816 w 22173"/>
                <a:gd name="connsiteY5" fmla="*/ 60230 h 6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73" h="60230">
                  <a:moveTo>
                    <a:pt x="10765" y="60230"/>
                  </a:moveTo>
                  <a:cubicBezTo>
                    <a:pt x="-269" y="54946"/>
                    <a:pt x="-469" y="45173"/>
                    <a:pt x="236" y="36651"/>
                  </a:cubicBezTo>
                  <a:cubicBezTo>
                    <a:pt x="1142" y="25401"/>
                    <a:pt x="3913" y="14264"/>
                    <a:pt x="6634" y="3298"/>
                  </a:cubicBezTo>
                  <a:cubicBezTo>
                    <a:pt x="7088" y="1480"/>
                    <a:pt x="12025" y="-622"/>
                    <a:pt x="13939" y="173"/>
                  </a:cubicBezTo>
                  <a:cubicBezTo>
                    <a:pt x="16861" y="1423"/>
                    <a:pt x="20136" y="4605"/>
                    <a:pt x="21244" y="7843"/>
                  </a:cubicBezTo>
                  <a:cubicBezTo>
                    <a:pt x="24570" y="17276"/>
                    <a:pt x="18474" y="47276"/>
                    <a:pt x="10816" y="60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97646C02-1C06-632B-2BF1-D28C41D73D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09971" y="2158110"/>
              <a:ext cx="60213" cy="21404"/>
            </a:xfrm>
            <a:custGeom>
              <a:avLst/>
              <a:gdLst>
                <a:gd name="connsiteX0" fmla="*/ 60213 w 60213"/>
                <a:gd name="connsiteY0" fmla="*/ 8040 h 21404"/>
                <a:gd name="connsiteX1" fmla="*/ 3636 w 60213"/>
                <a:gd name="connsiteY1" fmla="*/ 17643 h 21404"/>
                <a:gd name="connsiteX2" fmla="*/ 9 w 60213"/>
                <a:gd name="connsiteY2" fmla="*/ 9688 h 21404"/>
                <a:gd name="connsiteX3" fmla="*/ 4493 w 60213"/>
                <a:gd name="connsiteY3" fmla="*/ 2472 h 21404"/>
                <a:gd name="connsiteX4" fmla="*/ 60213 w 60213"/>
                <a:gd name="connsiteY4" fmla="*/ 7983 h 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13" h="21404">
                  <a:moveTo>
                    <a:pt x="60213" y="8040"/>
                  </a:moveTo>
                  <a:cubicBezTo>
                    <a:pt x="46359" y="20370"/>
                    <a:pt x="13964" y="25540"/>
                    <a:pt x="3636" y="17643"/>
                  </a:cubicBezTo>
                  <a:cubicBezTo>
                    <a:pt x="1621" y="16108"/>
                    <a:pt x="-142" y="12302"/>
                    <a:pt x="9" y="9688"/>
                  </a:cubicBezTo>
                  <a:cubicBezTo>
                    <a:pt x="160" y="7074"/>
                    <a:pt x="2679" y="2756"/>
                    <a:pt x="4493" y="2472"/>
                  </a:cubicBezTo>
                  <a:cubicBezTo>
                    <a:pt x="22982" y="-255"/>
                    <a:pt x="41674" y="-3096"/>
                    <a:pt x="60213" y="79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F222FB2-632B-E809-832F-99483A46E4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7386" y="2664222"/>
              <a:ext cx="17935" cy="70511"/>
            </a:xfrm>
            <a:custGeom>
              <a:avLst/>
              <a:gdLst>
                <a:gd name="connsiteX0" fmla="*/ 11723 w 17935"/>
                <a:gd name="connsiteY0" fmla="*/ 0 h 70511"/>
                <a:gd name="connsiteX1" fmla="*/ 12429 w 17935"/>
                <a:gd name="connsiteY1" fmla="*/ 70512 h 70511"/>
                <a:gd name="connsiteX2" fmla="*/ 539 w 17935"/>
                <a:gd name="connsiteY2" fmla="*/ 47160 h 70511"/>
                <a:gd name="connsiteX3" fmla="*/ 11723 w 17935"/>
                <a:gd name="connsiteY3" fmla="*/ 0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35" h="70511">
                  <a:moveTo>
                    <a:pt x="11723" y="0"/>
                  </a:moveTo>
                  <a:cubicBezTo>
                    <a:pt x="19885" y="25966"/>
                    <a:pt x="19885" y="47330"/>
                    <a:pt x="12429" y="70512"/>
                  </a:cubicBezTo>
                  <a:cubicBezTo>
                    <a:pt x="1395" y="65114"/>
                    <a:pt x="1093" y="56080"/>
                    <a:pt x="539" y="47160"/>
                  </a:cubicBezTo>
                  <a:cubicBezTo>
                    <a:pt x="-972" y="22103"/>
                    <a:pt x="86" y="16534"/>
                    <a:pt x="1172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1237E72-1394-57B2-E83D-EB91738A43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26933" y="5810008"/>
              <a:ext cx="67559" cy="20772"/>
            </a:xfrm>
            <a:custGeom>
              <a:avLst/>
              <a:gdLst>
                <a:gd name="connsiteX0" fmla="*/ 857 w 67559"/>
                <a:gd name="connsiteY0" fmla="*/ 8440 h 20772"/>
                <a:gd name="connsiteX1" fmla="*/ 67560 w 67559"/>
                <a:gd name="connsiteY1" fmla="*/ 3837 h 20772"/>
                <a:gd name="connsiteX2" fmla="*/ 14107 w 67559"/>
                <a:gd name="connsiteY2" fmla="*/ 20712 h 20772"/>
                <a:gd name="connsiteX3" fmla="*/ 0 w 67559"/>
                <a:gd name="connsiteY3" fmla="*/ 15371 h 20772"/>
                <a:gd name="connsiteX4" fmla="*/ 806 w 67559"/>
                <a:gd name="connsiteY4" fmla="*/ 8440 h 2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20772">
                  <a:moveTo>
                    <a:pt x="857" y="8440"/>
                  </a:moveTo>
                  <a:cubicBezTo>
                    <a:pt x="21613" y="-3322"/>
                    <a:pt x="43377" y="-708"/>
                    <a:pt x="67560" y="3837"/>
                  </a:cubicBezTo>
                  <a:cubicBezTo>
                    <a:pt x="57232" y="15371"/>
                    <a:pt x="37231" y="21451"/>
                    <a:pt x="14107" y="20712"/>
                  </a:cubicBezTo>
                  <a:cubicBezTo>
                    <a:pt x="9371" y="20542"/>
                    <a:pt x="4736" y="17246"/>
                    <a:pt x="0" y="15371"/>
                  </a:cubicBezTo>
                  <a:cubicBezTo>
                    <a:pt x="252" y="13042"/>
                    <a:pt x="554" y="10769"/>
                    <a:pt x="806" y="84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727E9EF-76B7-C508-6EAF-1594C5285F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4999" y="2839071"/>
              <a:ext cx="62119" cy="20315"/>
            </a:xfrm>
            <a:custGeom>
              <a:avLst/>
              <a:gdLst>
                <a:gd name="connsiteX0" fmla="*/ 0 w 62119"/>
                <a:gd name="connsiteY0" fmla="*/ 16970 h 20315"/>
                <a:gd name="connsiteX1" fmla="*/ 62119 w 62119"/>
                <a:gd name="connsiteY1" fmla="*/ 7993 h 20315"/>
                <a:gd name="connsiteX2" fmla="*/ 0 w 62119"/>
                <a:gd name="connsiteY2" fmla="*/ 16970 h 2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19" h="20315">
                  <a:moveTo>
                    <a:pt x="0" y="16970"/>
                  </a:moveTo>
                  <a:cubicBezTo>
                    <a:pt x="11235" y="-1212"/>
                    <a:pt x="42017" y="-5701"/>
                    <a:pt x="62119" y="7993"/>
                  </a:cubicBezTo>
                  <a:cubicBezTo>
                    <a:pt x="45544" y="19300"/>
                    <a:pt x="12444" y="24072"/>
                    <a:pt x="0" y="169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DDD7BC-2E4F-7EDB-410F-57252B891B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39673" y="5232543"/>
              <a:ext cx="24690" cy="53114"/>
            </a:xfrm>
            <a:custGeom>
              <a:avLst/>
              <a:gdLst>
                <a:gd name="connsiteX0" fmla="*/ 24690 w 24690"/>
                <a:gd name="connsiteY0" fmla="*/ 52435 h 53114"/>
                <a:gd name="connsiteX1" fmla="*/ 3883 w 24690"/>
                <a:gd name="connsiteY1" fmla="*/ 37776 h 53114"/>
                <a:gd name="connsiteX2" fmla="*/ 54 w 24690"/>
                <a:gd name="connsiteY2" fmla="*/ 16355 h 53114"/>
                <a:gd name="connsiteX3" fmla="*/ 7209 w 24690"/>
                <a:gd name="connsiteY3" fmla="*/ 1071 h 53114"/>
                <a:gd name="connsiteX4" fmla="*/ 21818 w 24690"/>
                <a:gd name="connsiteY4" fmla="*/ 11185 h 53114"/>
                <a:gd name="connsiteX5" fmla="*/ 24690 w 24690"/>
                <a:gd name="connsiteY5" fmla="*/ 52435 h 5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90" h="53114">
                  <a:moveTo>
                    <a:pt x="24690" y="52435"/>
                  </a:moveTo>
                  <a:cubicBezTo>
                    <a:pt x="8769" y="55844"/>
                    <a:pt x="6603" y="45730"/>
                    <a:pt x="3883" y="37776"/>
                  </a:cubicBezTo>
                  <a:cubicBezTo>
                    <a:pt x="1565" y="31014"/>
                    <a:pt x="-348" y="23400"/>
                    <a:pt x="54" y="16355"/>
                  </a:cubicBezTo>
                  <a:cubicBezTo>
                    <a:pt x="356" y="10901"/>
                    <a:pt x="3430" y="3003"/>
                    <a:pt x="7209" y="1071"/>
                  </a:cubicBezTo>
                  <a:cubicBezTo>
                    <a:pt x="14211" y="-2509"/>
                    <a:pt x="20710" y="3400"/>
                    <a:pt x="21818" y="11185"/>
                  </a:cubicBezTo>
                  <a:cubicBezTo>
                    <a:pt x="23833" y="24594"/>
                    <a:pt x="23783" y="38344"/>
                    <a:pt x="24690" y="524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1740645-9ACE-2DDD-91EE-F24D987A15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99721" y="4557657"/>
              <a:ext cx="55557" cy="20798"/>
            </a:xfrm>
            <a:custGeom>
              <a:avLst/>
              <a:gdLst>
                <a:gd name="connsiteX0" fmla="*/ 55558 w 55557"/>
                <a:gd name="connsiteY0" fmla="*/ 10952 h 20798"/>
                <a:gd name="connsiteX1" fmla="*/ 4271 w 55557"/>
                <a:gd name="connsiteY1" fmla="*/ 17998 h 20798"/>
                <a:gd name="connsiteX2" fmla="*/ 39 w 55557"/>
                <a:gd name="connsiteY2" fmla="*/ 10725 h 20798"/>
                <a:gd name="connsiteX3" fmla="*/ 5632 w 55557"/>
                <a:gd name="connsiteY3" fmla="*/ 1918 h 20798"/>
                <a:gd name="connsiteX4" fmla="*/ 55558 w 55557"/>
                <a:gd name="connsiteY4" fmla="*/ 10952 h 2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57" h="20798">
                  <a:moveTo>
                    <a:pt x="55558" y="10952"/>
                  </a:moveTo>
                  <a:cubicBezTo>
                    <a:pt x="39436" y="24759"/>
                    <a:pt x="21703" y="20896"/>
                    <a:pt x="4271" y="17998"/>
                  </a:cubicBezTo>
                  <a:cubicBezTo>
                    <a:pt x="2458" y="17714"/>
                    <a:pt x="-364" y="12827"/>
                    <a:pt x="39" y="10725"/>
                  </a:cubicBezTo>
                  <a:cubicBezTo>
                    <a:pt x="694" y="7373"/>
                    <a:pt x="3314" y="2373"/>
                    <a:pt x="5632" y="1918"/>
                  </a:cubicBezTo>
                  <a:cubicBezTo>
                    <a:pt x="22710" y="-1321"/>
                    <a:pt x="39738" y="-1718"/>
                    <a:pt x="55558" y="1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AB714D8-0764-FCE9-D252-8962CBF4AC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8358" y="5887626"/>
              <a:ext cx="55448" cy="27039"/>
            </a:xfrm>
            <a:custGeom>
              <a:avLst/>
              <a:gdLst>
                <a:gd name="connsiteX0" fmla="*/ 55448 w 55448"/>
                <a:gd name="connsiteY0" fmla="*/ 9231 h 27039"/>
                <a:gd name="connsiteX1" fmla="*/ 9250 w 55448"/>
                <a:gd name="connsiteY1" fmla="*/ 26901 h 27039"/>
                <a:gd name="connsiteX2" fmla="*/ 585 w 55448"/>
                <a:gd name="connsiteY2" fmla="*/ 22243 h 27039"/>
                <a:gd name="connsiteX3" fmla="*/ 2046 w 55448"/>
                <a:gd name="connsiteY3" fmla="*/ 11333 h 27039"/>
                <a:gd name="connsiteX4" fmla="*/ 55399 w 55448"/>
                <a:gd name="connsiteY4" fmla="*/ 9231 h 2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48" h="27039">
                  <a:moveTo>
                    <a:pt x="55448" y="9231"/>
                  </a:moveTo>
                  <a:cubicBezTo>
                    <a:pt x="37362" y="16276"/>
                    <a:pt x="23457" y="22129"/>
                    <a:pt x="9250" y="26901"/>
                  </a:cubicBezTo>
                  <a:cubicBezTo>
                    <a:pt x="6832" y="27697"/>
                    <a:pt x="1794" y="24913"/>
                    <a:pt x="585" y="22243"/>
                  </a:cubicBezTo>
                  <a:cubicBezTo>
                    <a:pt x="-675" y="19515"/>
                    <a:pt x="232" y="14004"/>
                    <a:pt x="2046" y="11333"/>
                  </a:cubicBezTo>
                  <a:cubicBezTo>
                    <a:pt x="11366" y="-2019"/>
                    <a:pt x="36808" y="-4633"/>
                    <a:pt x="55399" y="92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A00BC32-EB26-2560-AB84-B92421CBA2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82926" y="2623635"/>
              <a:ext cx="21402" cy="59678"/>
            </a:xfrm>
            <a:custGeom>
              <a:avLst/>
              <a:gdLst>
                <a:gd name="connsiteX0" fmla="*/ 14884 w 21402"/>
                <a:gd name="connsiteY0" fmla="*/ 59678 h 59678"/>
                <a:gd name="connsiteX1" fmla="*/ 677 w 21402"/>
                <a:gd name="connsiteY1" fmla="*/ 7462 h 59678"/>
                <a:gd name="connsiteX2" fmla="*/ 7780 w 21402"/>
                <a:gd name="connsiteY2" fmla="*/ 19 h 59678"/>
                <a:gd name="connsiteX3" fmla="*/ 16496 w 21402"/>
                <a:gd name="connsiteY3" fmla="*/ 5416 h 59678"/>
                <a:gd name="connsiteX4" fmla="*/ 14884 w 21402"/>
                <a:gd name="connsiteY4" fmla="*/ 59621 h 5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2" h="59678">
                  <a:moveTo>
                    <a:pt x="14884" y="59678"/>
                  </a:moveTo>
                  <a:cubicBezTo>
                    <a:pt x="-3051" y="43655"/>
                    <a:pt x="-130" y="25019"/>
                    <a:pt x="677" y="7462"/>
                  </a:cubicBezTo>
                  <a:cubicBezTo>
                    <a:pt x="828" y="4678"/>
                    <a:pt x="5110" y="303"/>
                    <a:pt x="7780" y="19"/>
                  </a:cubicBezTo>
                  <a:cubicBezTo>
                    <a:pt x="10601" y="-266"/>
                    <a:pt x="15841" y="2746"/>
                    <a:pt x="16496" y="5416"/>
                  </a:cubicBezTo>
                  <a:cubicBezTo>
                    <a:pt x="20527" y="22348"/>
                    <a:pt x="25867" y="39735"/>
                    <a:pt x="14884" y="596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D5D76B-7889-022D-904E-B58A546434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55623" y="5366522"/>
              <a:ext cx="66098" cy="18098"/>
            </a:xfrm>
            <a:custGeom>
              <a:avLst/>
              <a:gdLst>
                <a:gd name="connsiteX0" fmla="*/ 0 w 66098"/>
                <a:gd name="connsiteY0" fmla="*/ 47 h 18098"/>
                <a:gd name="connsiteX1" fmla="*/ 66099 w 66098"/>
                <a:gd name="connsiteY1" fmla="*/ 2206 h 18098"/>
                <a:gd name="connsiteX2" fmla="*/ 0 w 66098"/>
                <a:gd name="connsiteY2" fmla="*/ 47 h 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98" h="18098">
                  <a:moveTo>
                    <a:pt x="0" y="47"/>
                  </a:moveTo>
                  <a:cubicBezTo>
                    <a:pt x="23276" y="161"/>
                    <a:pt x="42773" y="-749"/>
                    <a:pt x="66099" y="2206"/>
                  </a:cubicBezTo>
                  <a:cubicBezTo>
                    <a:pt x="40254" y="23854"/>
                    <a:pt x="12444" y="23627"/>
                    <a:pt x="0" y="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CC7655C-9722-7C9C-316E-C2B70C7083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40286" y="5351180"/>
              <a:ext cx="54336" cy="22206"/>
            </a:xfrm>
            <a:custGeom>
              <a:avLst/>
              <a:gdLst>
                <a:gd name="connsiteX0" fmla="*/ 54286 w 54336"/>
                <a:gd name="connsiteY0" fmla="*/ 10617 h 22206"/>
                <a:gd name="connsiteX1" fmla="*/ 6424 w 54336"/>
                <a:gd name="connsiteY1" fmla="*/ 20674 h 22206"/>
                <a:gd name="connsiteX2" fmla="*/ 3452 w 54336"/>
                <a:gd name="connsiteY2" fmla="*/ 6071 h 22206"/>
                <a:gd name="connsiteX3" fmla="*/ 33126 w 54336"/>
                <a:gd name="connsiteY3" fmla="*/ 332 h 22206"/>
                <a:gd name="connsiteX4" fmla="*/ 54336 w 54336"/>
                <a:gd name="connsiteY4" fmla="*/ 10617 h 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36" h="22206">
                  <a:moveTo>
                    <a:pt x="54286" y="10617"/>
                  </a:moveTo>
                  <a:cubicBezTo>
                    <a:pt x="39020" y="22662"/>
                    <a:pt x="22899" y="23912"/>
                    <a:pt x="6424" y="20674"/>
                  </a:cubicBezTo>
                  <a:cubicBezTo>
                    <a:pt x="-427" y="19310"/>
                    <a:pt x="-2392" y="8287"/>
                    <a:pt x="3452" y="6071"/>
                  </a:cubicBezTo>
                  <a:cubicBezTo>
                    <a:pt x="12823" y="2492"/>
                    <a:pt x="23101" y="1355"/>
                    <a:pt x="33126" y="332"/>
                  </a:cubicBezTo>
                  <a:cubicBezTo>
                    <a:pt x="40834" y="-463"/>
                    <a:pt x="49096" y="-747"/>
                    <a:pt x="54336" y="1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DDA0C1F-BC84-F68B-827C-753042D228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8902" y="1130038"/>
              <a:ext cx="56804" cy="25231"/>
            </a:xfrm>
            <a:custGeom>
              <a:avLst/>
              <a:gdLst>
                <a:gd name="connsiteX0" fmla="*/ 56805 w 56804"/>
                <a:gd name="connsiteY0" fmla="*/ 5935 h 25231"/>
                <a:gd name="connsiteX1" fmla="*/ 1286 w 56804"/>
                <a:gd name="connsiteY1" fmla="*/ 22072 h 25231"/>
                <a:gd name="connsiteX2" fmla="*/ 7382 w 56804"/>
                <a:gd name="connsiteY2" fmla="*/ 7128 h 25231"/>
                <a:gd name="connsiteX3" fmla="*/ 56805 w 56804"/>
                <a:gd name="connsiteY3" fmla="*/ 5878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4" h="25231">
                  <a:moveTo>
                    <a:pt x="56805" y="5935"/>
                  </a:moveTo>
                  <a:cubicBezTo>
                    <a:pt x="39525" y="24515"/>
                    <a:pt x="22344" y="29174"/>
                    <a:pt x="1286" y="22072"/>
                  </a:cubicBezTo>
                  <a:cubicBezTo>
                    <a:pt x="-1837" y="14401"/>
                    <a:pt x="933" y="8094"/>
                    <a:pt x="7382" y="7128"/>
                  </a:cubicBezTo>
                  <a:cubicBezTo>
                    <a:pt x="23353" y="4799"/>
                    <a:pt x="39626" y="-6906"/>
                    <a:pt x="56805" y="58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5FDEAD0-9658-DABF-6947-34F2A445F1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59134" y="5173970"/>
              <a:ext cx="65950" cy="22267"/>
            </a:xfrm>
            <a:custGeom>
              <a:avLst/>
              <a:gdLst>
                <a:gd name="connsiteX0" fmla="*/ 65951 w 65950"/>
                <a:gd name="connsiteY0" fmla="*/ 5893 h 22267"/>
                <a:gd name="connsiteX1" fmla="*/ 6150 w 65950"/>
                <a:gd name="connsiteY1" fmla="*/ 22257 h 22267"/>
                <a:gd name="connsiteX2" fmla="*/ 4 w 65950"/>
                <a:gd name="connsiteY2" fmla="*/ 16916 h 22267"/>
                <a:gd name="connsiteX3" fmla="*/ 3631 w 65950"/>
                <a:gd name="connsiteY3" fmla="*/ 7029 h 22267"/>
                <a:gd name="connsiteX4" fmla="*/ 65951 w 65950"/>
                <a:gd name="connsiteY4" fmla="*/ 5893 h 2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50" h="22267">
                  <a:moveTo>
                    <a:pt x="65951" y="5893"/>
                  </a:moveTo>
                  <a:cubicBezTo>
                    <a:pt x="44943" y="18564"/>
                    <a:pt x="25445" y="20098"/>
                    <a:pt x="6150" y="22257"/>
                  </a:cubicBezTo>
                  <a:cubicBezTo>
                    <a:pt x="4134" y="22484"/>
                    <a:pt x="54" y="18848"/>
                    <a:pt x="4" y="16916"/>
                  </a:cubicBezTo>
                  <a:cubicBezTo>
                    <a:pt x="-97" y="13507"/>
                    <a:pt x="1766" y="7427"/>
                    <a:pt x="3631" y="7029"/>
                  </a:cubicBezTo>
                  <a:cubicBezTo>
                    <a:pt x="22926" y="2825"/>
                    <a:pt x="42323" y="-5812"/>
                    <a:pt x="65951" y="58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F1A1316-34B4-573F-6246-8483B100F7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98277" y="750136"/>
              <a:ext cx="57617" cy="22335"/>
            </a:xfrm>
            <a:custGeom>
              <a:avLst/>
              <a:gdLst>
                <a:gd name="connsiteX0" fmla="*/ 57617 w 57617"/>
                <a:gd name="connsiteY0" fmla="*/ 7596 h 22335"/>
                <a:gd name="connsiteX1" fmla="*/ 990 w 57617"/>
                <a:gd name="connsiteY1" fmla="*/ 20210 h 22335"/>
                <a:gd name="connsiteX2" fmla="*/ 8094 w 57617"/>
                <a:gd name="connsiteY2" fmla="*/ 5664 h 22335"/>
                <a:gd name="connsiteX3" fmla="*/ 57617 w 57617"/>
                <a:gd name="connsiteY3" fmla="*/ 7653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17" h="22335">
                  <a:moveTo>
                    <a:pt x="57617" y="7596"/>
                  </a:moveTo>
                  <a:cubicBezTo>
                    <a:pt x="44166" y="20948"/>
                    <a:pt x="22301" y="25437"/>
                    <a:pt x="990" y="20210"/>
                  </a:cubicBezTo>
                  <a:cubicBezTo>
                    <a:pt x="-1881" y="12085"/>
                    <a:pt x="1797" y="7141"/>
                    <a:pt x="8094" y="5664"/>
                  </a:cubicBezTo>
                  <a:cubicBezTo>
                    <a:pt x="24367" y="1800"/>
                    <a:pt x="41043" y="-5813"/>
                    <a:pt x="57617" y="7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ED53088-DE06-BFF4-6FEB-1C6F107252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6686" y="1452275"/>
              <a:ext cx="55517" cy="23560"/>
            </a:xfrm>
            <a:custGeom>
              <a:avLst/>
              <a:gdLst>
                <a:gd name="connsiteX0" fmla="*/ 0 w 55517"/>
                <a:gd name="connsiteY0" fmla="*/ 23019 h 23560"/>
                <a:gd name="connsiteX1" fmla="*/ 55518 w 55517"/>
                <a:gd name="connsiteY1" fmla="*/ 7109 h 23560"/>
                <a:gd name="connsiteX2" fmla="*/ 0 w 55517"/>
                <a:gd name="connsiteY2" fmla="*/ 23019 h 2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17" h="23560">
                  <a:moveTo>
                    <a:pt x="0" y="23019"/>
                  </a:moveTo>
                  <a:cubicBezTo>
                    <a:pt x="7002" y="348"/>
                    <a:pt x="34308" y="-6811"/>
                    <a:pt x="55518" y="7109"/>
                  </a:cubicBezTo>
                  <a:cubicBezTo>
                    <a:pt x="42923" y="19553"/>
                    <a:pt x="23174" y="25462"/>
                    <a:pt x="0" y="230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1196B42-EBBE-C1B5-6AA4-1985706778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98148" y="2823529"/>
              <a:ext cx="68617" cy="24799"/>
            </a:xfrm>
            <a:custGeom>
              <a:avLst/>
              <a:gdLst>
                <a:gd name="connsiteX0" fmla="*/ 0 w 68617"/>
                <a:gd name="connsiteY0" fmla="*/ 23250 h 24799"/>
                <a:gd name="connsiteX1" fmla="*/ 68618 w 68617"/>
                <a:gd name="connsiteY1" fmla="*/ 466 h 24799"/>
                <a:gd name="connsiteX2" fmla="*/ 0 w 68617"/>
                <a:gd name="connsiteY2" fmla="*/ 23250 h 2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617" h="24799">
                  <a:moveTo>
                    <a:pt x="0" y="23250"/>
                  </a:moveTo>
                  <a:cubicBezTo>
                    <a:pt x="22570" y="3989"/>
                    <a:pt x="43831" y="-1807"/>
                    <a:pt x="68618" y="466"/>
                  </a:cubicBezTo>
                  <a:cubicBezTo>
                    <a:pt x="58139" y="16091"/>
                    <a:pt x="21462" y="29444"/>
                    <a:pt x="0" y="23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F1C6F42-BC16-F643-EB0B-DDDE01E925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5746" y="4351481"/>
              <a:ext cx="63126" cy="23093"/>
            </a:xfrm>
            <a:custGeom>
              <a:avLst/>
              <a:gdLst>
                <a:gd name="connsiteX0" fmla="*/ 63126 w 63126"/>
                <a:gd name="connsiteY0" fmla="*/ 4514 h 23093"/>
                <a:gd name="connsiteX1" fmla="*/ 0 w 63126"/>
                <a:gd name="connsiteY1" fmla="*/ 23093 h 23093"/>
                <a:gd name="connsiteX2" fmla="*/ 63126 w 63126"/>
                <a:gd name="connsiteY2" fmla="*/ 4514 h 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26" h="23093">
                  <a:moveTo>
                    <a:pt x="63126" y="4514"/>
                  </a:moveTo>
                  <a:cubicBezTo>
                    <a:pt x="40959" y="19457"/>
                    <a:pt x="21462" y="22070"/>
                    <a:pt x="0" y="23093"/>
                  </a:cubicBezTo>
                  <a:cubicBezTo>
                    <a:pt x="6247" y="1843"/>
                    <a:pt x="30984" y="-5714"/>
                    <a:pt x="63126" y="45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4075E48A-DD21-5386-CDEE-89F69C53D4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69089" y="5205313"/>
              <a:ext cx="60154" cy="26879"/>
            </a:xfrm>
            <a:custGeom>
              <a:avLst/>
              <a:gdLst>
                <a:gd name="connsiteX0" fmla="*/ 16474 w 60154"/>
                <a:gd name="connsiteY0" fmla="*/ 26880 h 26879"/>
                <a:gd name="connsiteX1" fmla="*/ 0 w 60154"/>
                <a:gd name="connsiteY1" fmla="*/ 22789 h 26879"/>
                <a:gd name="connsiteX2" fmla="*/ 60155 w 60154"/>
                <a:gd name="connsiteY2" fmla="*/ 2391 h 26879"/>
                <a:gd name="connsiteX3" fmla="*/ 48668 w 60154"/>
                <a:gd name="connsiteY3" fmla="*/ 12618 h 26879"/>
                <a:gd name="connsiteX4" fmla="*/ 31790 w 60154"/>
                <a:gd name="connsiteY4" fmla="*/ 25630 h 26879"/>
                <a:gd name="connsiteX5" fmla="*/ 16474 w 60154"/>
                <a:gd name="connsiteY5" fmla="*/ 26823 h 2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4" h="26879">
                  <a:moveTo>
                    <a:pt x="16474" y="26880"/>
                  </a:moveTo>
                  <a:cubicBezTo>
                    <a:pt x="11336" y="25630"/>
                    <a:pt x="6247" y="24323"/>
                    <a:pt x="0" y="22789"/>
                  </a:cubicBezTo>
                  <a:cubicBezTo>
                    <a:pt x="11689" y="4380"/>
                    <a:pt x="38844" y="-4654"/>
                    <a:pt x="60155" y="2391"/>
                  </a:cubicBezTo>
                  <a:cubicBezTo>
                    <a:pt x="55519" y="6539"/>
                    <a:pt x="52194" y="9721"/>
                    <a:pt x="48668" y="12618"/>
                  </a:cubicBezTo>
                  <a:cubicBezTo>
                    <a:pt x="43126" y="17107"/>
                    <a:pt x="37433" y="21312"/>
                    <a:pt x="31790" y="25630"/>
                  </a:cubicBezTo>
                  <a:cubicBezTo>
                    <a:pt x="26702" y="26028"/>
                    <a:pt x="21563" y="26426"/>
                    <a:pt x="16474" y="268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ED59DB7C-9F62-C8F7-F940-7FA335B2DF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4481" y="3022122"/>
              <a:ext cx="23317" cy="57045"/>
            </a:xfrm>
            <a:custGeom>
              <a:avLst/>
              <a:gdLst>
                <a:gd name="connsiteX0" fmla="*/ 12653 w 23317"/>
                <a:gd name="connsiteY0" fmla="*/ 0 h 57045"/>
                <a:gd name="connsiteX1" fmla="*/ 20562 w 23317"/>
                <a:gd name="connsiteY1" fmla="*/ 47784 h 57045"/>
                <a:gd name="connsiteX2" fmla="*/ 4894 w 23317"/>
                <a:gd name="connsiteY2" fmla="*/ 57046 h 57045"/>
                <a:gd name="connsiteX3" fmla="*/ 12653 w 23317"/>
                <a:gd name="connsiteY3" fmla="*/ 0 h 5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17" h="57045">
                  <a:moveTo>
                    <a:pt x="12653" y="0"/>
                  </a:moveTo>
                  <a:cubicBezTo>
                    <a:pt x="22678" y="14262"/>
                    <a:pt x="26356" y="30682"/>
                    <a:pt x="20562" y="47784"/>
                  </a:cubicBezTo>
                  <a:cubicBezTo>
                    <a:pt x="19051" y="52216"/>
                    <a:pt x="10839" y="53694"/>
                    <a:pt x="4894" y="57046"/>
                  </a:cubicBezTo>
                  <a:cubicBezTo>
                    <a:pt x="-3016" y="33580"/>
                    <a:pt x="-1958" y="15398"/>
                    <a:pt x="12653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373B064-72A4-FADA-A95F-82B2D64A8F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8164" y="4969449"/>
              <a:ext cx="55318" cy="20576"/>
            </a:xfrm>
            <a:custGeom>
              <a:avLst/>
              <a:gdLst>
                <a:gd name="connsiteX0" fmla="*/ 55318 w 55318"/>
                <a:gd name="connsiteY0" fmla="*/ 5527 h 20576"/>
                <a:gd name="connsiteX1" fmla="*/ 7810 w 55318"/>
                <a:gd name="connsiteY1" fmla="*/ 18993 h 20576"/>
                <a:gd name="connsiteX2" fmla="*/ 1109 w 55318"/>
                <a:gd name="connsiteY2" fmla="*/ 1152 h 20576"/>
                <a:gd name="connsiteX3" fmla="*/ 55318 w 55318"/>
                <a:gd name="connsiteY3" fmla="*/ 5527 h 2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18" h="20576">
                  <a:moveTo>
                    <a:pt x="55318" y="5527"/>
                  </a:moveTo>
                  <a:cubicBezTo>
                    <a:pt x="41968" y="21322"/>
                    <a:pt x="25191" y="22402"/>
                    <a:pt x="7810" y="18993"/>
                  </a:cubicBezTo>
                  <a:cubicBezTo>
                    <a:pt x="1109" y="17686"/>
                    <a:pt x="-1763" y="12117"/>
                    <a:pt x="1109" y="1152"/>
                  </a:cubicBezTo>
                  <a:cubicBezTo>
                    <a:pt x="18439" y="-1008"/>
                    <a:pt x="36476" y="-440"/>
                    <a:pt x="55318" y="55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5DEDAABB-6D3E-B8CC-C037-FDBB6F9094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3072" y="3862795"/>
              <a:ext cx="63579" cy="18762"/>
            </a:xfrm>
            <a:custGeom>
              <a:avLst/>
              <a:gdLst>
                <a:gd name="connsiteX0" fmla="*/ 0 w 63579"/>
                <a:gd name="connsiteY0" fmla="*/ 12628 h 18762"/>
                <a:gd name="connsiteX1" fmla="*/ 63580 w 63579"/>
                <a:gd name="connsiteY1" fmla="*/ 9900 h 18762"/>
                <a:gd name="connsiteX2" fmla="*/ 0 w 63579"/>
                <a:gd name="connsiteY2" fmla="*/ 12628 h 1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79" h="18762">
                  <a:moveTo>
                    <a:pt x="0" y="12628"/>
                  </a:moveTo>
                  <a:cubicBezTo>
                    <a:pt x="16071" y="-3395"/>
                    <a:pt x="46098" y="-4020"/>
                    <a:pt x="63580" y="9900"/>
                  </a:cubicBezTo>
                  <a:cubicBezTo>
                    <a:pt x="48869" y="20128"/>
                    <a:pt x="15265" y="22116"/>
                    <a:pt x="0" y="126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ED8314BF-E600-3E67-1FC1-CF3C6270E6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38886" y="6524168"/>
              <a:ext cx="61316" cy="24255"/>
            </a:xfrm>
            <a:custGeom>
              <a:avLst/>
              <a:gdLst>
                <a:gd name="connsiteX0" fmla="*/ 61316 w 61316"/>
                <a:gd name="connsiteY0" fmla="*/ 12466 h 24255"/>
                <a:gd name="connsiteX1" fmla="*/ 47763 w 61316"/>
                <a:gd name="connsiteY1" fmla="*/ 17409 h 24255"/>
                <a:gd name="connsiteX2" fmla="*/ 9021 w 61316"/>
                <a:gd name="connsiteY2" fmla="*/ 24227 h 24255"/>
                <a:gd name="connsiteX3" fmla="*/ 356 w 61316"/>
                <a:gd name="connsiteY3" fmla="*/ 19057 h 24255"/>
                <a:gd name="connsiteX4" fmla="*/ 2069 w 61316"/>
                <a:gd name="connsiteY4" fmla="*/ 10818 h 24255"/>
                <a:gd name="connsiteX5" fmla="*/ 32851 w 61316"/>
                <a:gd name="connsiteY5" fmla="*/ 591 h 24255"/>
                <a:gd name="connsiteX6" fmla="*/ 61316 w 61316"/>
                <a:gd name="connsiteY6" fmla="*/ 12466 h 2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6" h="24255">
                  <a:moveTo>
                    <a:pt x="61316" y="12466"/>
                  </a:moveTo>
                  <a:cubicBezTo>
                    <a:pt x="55320" y="14682"/>
                    <a:pt x="51642" y="16614"/>
                    <a:pt x="47763" y="17409"/>
                  </a:cubicBezTo>
                  <a:cubicBezTo>
                    <a:pt x="34917" y="20023"/>
                    <a:pt x="22019" y="22579"/>
                    <a:pt x="9021" y="24227"/>
                  </a:cubicBezTo>
                  <a:cubicBezTo>
                    <a:pt x="6250" y="24568"/>
                    <a:pt x="2370" y="21727"/>
                    <a:pt x="356" y="19057"/>
                  </a:cubicBezTo>
                  <a:cubicBezTo>
                    <a:pt x="-652" y="17693"/>
                    <a:pt x="658" y="11330"/>
                    <a:pt x="2069" y="10818"/>
                  </a:cubicBezTo>
                  <a:cubicBezTo>
                    <a:pt x="12145" y="6784"/>
                    <a:pt x="22322" y="2182"/>
                    <a:pt x="32851" y="591"/>
                  </a:cubicBezTo>
                  <a:cubicBezTo>
                    <a:pt x="42272" y="-830"/>
                    <a:pt x="52851" y="-659"/>
                    <a:pt x="61316" y="124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5DB03F-677F-E4C2-FCBC-583C9FB011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70954" y="5133655"/>
              <a:ext cx="36349" cy="35534"/>
            </a:xfrm>
            <a:custGeom>
              <a:avLst/>
              <a:gdLst>
                <a:gd name="connsiteX0" fmla="*/ 18630 w 36349"/>
                <a:gd name="connsiteY0" fmla="*/ 35526 h 35534"/>
                <a:gd name="connsiteX1" fmla="*/ 191 w 36349"/>
                <a:gd name="connsiteY1" fmla="*/ 13538 h 35534"/>
                <a:gd name="connsiteX2" fmla="*/ 10217 w 36349"/>
                <a:gd name="connsiteY2" fmla="*/ 356 h 35534"/>
                <a:gd name="connsiteX3" fmla="*/ 36313 w 36349"/>
                <a:gd name="connsiteY3" fmla="*/ 18083 h 35534"/>
                <a:gd name="connsiteX4" fmla="*/ 18579 w 36349"/>
                <a:gd name="connsiteY4" fmla="*/ 35526 h 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49" h="35534">
                  <a:moveTo>
                    <a:pt x="18630" y="35526"/>
                  </a:moveTo>
                  <a:cubicBezTo>
                    <a:pt x="8000" y="35867"/>
                    <a:pt x="-1472" y="25697"/>
                    <a:pt x="191" y="13538"/>
                  </a:cubicBezTo>
                  <a:cubicBezTo>
                    <a:pt x="896" y="8481"/>
                    <a:pt x="5934" y="1890"/>
                    <a:pt x="10217" y="356"/>
                  </a:cubicBezTo>
                  <a:cubicBezTo>
                    <a:pt x="17874" y="-2372"/>
                    <a:pt x="35810" y="11265"/>
                    <a:pt x="36313" y="18083"/>
                  </a:cubicBezTo>
                  <a:cubicBezTo>
                    <a:pt x="36968" y="26947"/>
                    <a:pt x="28555" y="35242"/>
                    <a:pt x="18579" y="35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DA105E0-A422-4DEC-4CA8-B8B080003E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97465" y="3374887"/>
              <a:ext cx="56294" cy="21060"/>
            </a:xfrm>
            <a:custGeom>
              <a:avLst/>
              <a:gdLst>
                <a:gd name="connsiteX0" fmla="*/ 56244 w 56294"/>
                <a:gd name="connsiteY0" fmla="*/ 135 h 21060"/>
                <a:gd name="connsiteX1" fmla="*/ 5512 w 56294"/>
                <a:gd name="connsiteY1" fmla="*/ 18885 h 21060"/>
                <a:gd name="connsiteX2" fmla="*/ 70 w 56294"/>
                <a:gd name="connsiteY2" fmla="*/ 10079 h 21060"/>
                <a:gd name="connsiteX3" fmla="*/ 7879 w 56294"/>
                <a:gd name="connsiteY3" fmla="*/ 590 h 21060"/>
                <a:gd name="connsiteX4" fmla="*/ 56295 w 56294"/>
                <a:gd name="connsiteY4" fmla="*/ 135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94" h="21060">
                  <a:moveTo>
                    <a:pt x="56244" y="135"/>
                  </a:moveTo>
                  <a:cubicBezTo>
                    <a:pt x="43649" y="16669"/>
                    <a:pt x="17300" y="25420"/>
                    <a:pt x="5512" y="18885"/>
                  </a:cubicBezTo>
                  <a:cubicBezTo>
                    <a:pt x="2892" y="17408"/>
                    <a:pt x="-534" y="12181"/>
                    <a:pt x="70" y="10079"/>
                  </a:cubicBezTo>
                  <a:cubicBezTo>
                    <a:pt x="1179" y="6215"/>
                    <a:pt x="4958" y="760"/>
                    <a:pt x="7879" y="590"/>
                  </a:cubicBezTo>
                  <a:cubicBezTo>
                    <a:pt x="22842" y="-376"/>
                    <a:pt x="37906" y="135"/>
                    <a:pt x="56295" y="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E0358EC-1C19-9516-A616-4F40BF1860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30708" y="4926158"/>
              <a:ext cx="52749" cy="22236"/>
            </a:xfrm>
            <a:custGeom>
              <a:avLst/>
              <a:gdLst>
                <a:gd name="connsiteX0" fmla="*/ 52749 w 52749"/>
                <a:gd name="connsiteY0" fmla="*/ 10125 h 22236"/>
                <a:gd name="connsiteX1" fmla="*/ 5744 w 52749"/>
                <a:gd name="connsiteY1" fmla="*/ 22227 h 22236"/>
                <a:gd name="connsiteX2" fmla="*/ 1 w 52749"/>
                <a:gd name="connsiteY2" fmla="*/ 16432 h 22236"/>
                <a:gd name="connsiteX3" fmla="*/ 3629 w 52749"/>
                <a:gd name="connsiteY3" fmla="*/ 5977 h 22236"/>
                <a:gd name="connsiteX4" fmla="*/ 52749 w 52749"/>
                <a:gd name="connsiteY4" fmla="*/ 10125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9" h="22236">
                  <a:moveTo>
                    <a:pt x="52749" y="10125"/>
                  </a:moveTo>
                  <a:cubicBezTo>
                    <a:pt x="38491" y="23193"/>
                    <a:pt x="21514" y="20465"/>
                    <a:pt x="5744" y="22227"/>
                  </a:cubicBezTo>
                  <a:cubicBezTo>
                    <a:pt x="3881" y="22454"/>
                    <a:pt x="1" y="18534"/>
                    <a:pt x="1" y="16432"/>
                  </a:cubicBezTo>
                  <a:cubicBezTo>
                    <a:pt x="-49" y="12909"/>
                    <a:pt x="1311" y="8079"/>
                    <a:pt x="3629" y="5977"/>
                  </a:cubicBezTo>
                  <a:cubicBezTo>
                    <a:pt x="14158" y="-3455"/>
                    <a:pt x="38442" y="-1466"/>
                    <a:pt x="52749" y="10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924F2EDD-C3C6-C475-6360-8C82FC7B67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4054" y="4034733"/>
              <a:ext cx="23317" cy="52964"/>
            </a:xfrm>
            <a:custGeom>
              <a:avLst/>
              <a:gdLst>
                <a:gd name="connsiteX0" fmla="*/ 19532 w 23317"/>
                <a:gd name="connsiteY0" fmla="*/ 52907 h 52964"/>
                <a:gd name="connsiteX1" fmla="*/ 690 w 23317"/>
                <a:gd name="connsiteY1" fmla="*/ 6487 h 52964"/>
                <a:gd name="connsiteX2" fmla="*/ 5980 w 23317"/>
                <a:gd name="connsiteY2" fmla="*/ 9 h 52964"/>
                <a:gd name="connsiteX3" fmla="*/ 17114 w 23317"/>
                <a:gd name="connsiteY3" fmla="*/ 5293 h 52964"/>
                <a:gd name="connsiteX4" fmla="*/ 19482 w 23317"/>
                <a:gd name="connsiteY4" fmla="*/ 52964 h 5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7" h="52964">
                  <a:moveTo>
                    <a:pt x="19532" y="52907"/>
                  </a:moveTo>
                  <a:cubicBezTo>
                    <a:pt x="8045" y="45521"/>
                    <a:pt x="-2887" y="19214"/>
                    <a:pt x="690" y="6487"/>
                  </a:cubicBezTo>
                  <a:cubicBezTo>
                    <a:pt x="1446" y="3816"/>
                    <a:pt x="4469" y="-218"/>
                    <a:pt x="5980" y="9"/>
                  </a:cubicBezTo>
                  <a:cubicBezTo>
                    <a:pt x="9909" y="578"/>
                    <a:pt x="14545" y="2168"/>
                    <a:pt x="17114" y="5293"/>
                  </a:cubicBezTo>
                  <a:cubicBezTo>
                    <a:pt x="24520" y="14157"/>
                    <a:pt x="25276" y="38021"/>
                    <a:pt x="19482" y="52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8D12D03-F7CA-606C-C86F-77B5D8CC09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23003" y="4902495"/>
              <a:ext cx="49893" cy="25731"/>
            </a:xfrm>
            <a:custGeom>
              <a:avLst/>
              <a:gdLst>
                <a:gd name="connsiteX0" fmla="*/ 49893 w 49893"/>
                <a:gd name="connsiteY0" fmla="*/ 4980 h 25731"/>
                <a:gd name="connsiteX1" fmla="*/ 9640 w 49893"/>
                <a:gd name="connsiteY1" fmla="*/ 25719 h 25731"/>
                <a:gd name="connsiteX2" fmla="*/ 269 w 49893"/>
                <a:gd name="connsiteY2" fmla="*/ 17821 h 25731"/>
                <a:gd name="connsiteX3" fmla="*/ 3594 w 49893"/>
                <a:gd name="connsiteY3" fmla="*/ 7651 h 25731"/>
                <a:gd name="connsiteX4" fmla="*/ 28280 w 49893"/>
                <a:gd name="connsiteY4" fmla="*/ 94 h 25731"/>
                <a:gd name="connsiteX5" fmla="*/ 49843 w 49893"/>
                <a:gd name="connsiteY5" fmla="*/ 4924 h 2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93" h="25731">
                  <a:moveTo>
                    <a:pt x="49893" y="4980"/>
                  </a:moveTo>
                  <a:cubicBezTo>
                    <a:pt x="36845" y="23503"/>
                    <a:pt x="22990" y="24526"/>
                    <a:pt x="9640" y="25719"/>
                  </a:cubicBezTo>
                  <a:cubicBezTo>
                    <a:pt x="6566" y="26003"/>
                    <a:pt x="1982" y="21458"/>
                    <a:pt x="269" y="17821"/>
                  </a:cubicBezTo>
                  <a:cubicBezTo>
                    <a:pt x="-789" y="15549"/>
                    <a:pt x="1478" y="8617"/>
                    <a:pt x="3594" y="7651"/>
                  </a:cubicBezTo>
                  <a:cubicBezTo>
                    <a:pt x="11503" y="4128"/>
                    <a:pt x="19867" y="1060"/>
                    <a:pt x="28280" y="94"/>
                  </a:cubicBezTo>
                  <a:cubicBezTo>
                    <a:pt x="33974" y="-588"/>
                    <a:pt x="40070" y="2594"/>
                    <a:pt x="49843" y="4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85461077-9EC7-8B07-B147-FAC3A834B9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7119" y="4426098"/>
              <a:ext cx="62521" cy="23373"/>
            </a:xfrm>
            <a:custGeom>
              <a:avLst/>
              <a:gdLst>
                <a:gd name="connsiteX0" fmla="*/ 62522 w 62521"/>
                <a:gd name="connsiteY0" fmla="*/ 3192 h 23373"/>
                <a:gd name="connsiteX1" fmla="*/ 0 w 62521"/>
                <a:gd name="connsiteY1" fmla="*/ 22681 h 23373"/>
                <a:gd name="connsiteX2" fmla="*/ 62522 w 62521"/>
                <a:gd name="connsiteY2" fmla="*/ 3192 h 2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21" h="23373">
                  <a:moveTo>
                    <a:pt x="62522" y="3192"/>
                  </a:moveTo>
                  <a:cubicBezTo>
                    <a:pt x="43831" y="16488"/>
                    <a:pt x="24384" y="26090"/>
                    <a:pt x="0" y="22681"/>
                  </a:cubicBezTo>
                  <a:cubicBezTo>
                    <a:pt x="10781" y="3249"/>
                    <a:pt x="37231" y="-5103"/>
                    <a:pt x="62522" y="31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F41F503D-28E8-3151-B8ED-0DE4C35966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28938" y="4603553"/>
              <a:ext cx="18384" cy="63068"/>
            </a:xfrm>
            <a:custGeom>
              <a:avLst/>
              <a:gdLst>
                <a:gd name="connsiteX0" fmla="*/ 9152 w 18384"/>
                <a:gd name="connsiteY0" fmla="*/ 0 h 63068"/>
                <a:gd name="connsiteX1" fmla="*/ 9253 w 18384"/>
                <a:gd name="connsiteY1" fmla="*/ 63069 h 63068"/>
                <a:gd name="connsiteX2" fmla="*/ 9152 w 18384"/>
                <a:gd name="connsiteY2" fmla="*/ 0 h 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4" h="63068">
                  <a:moveTo>
                    <a:pt x="9152" y="0"/>
                  </a:moveTo>
                  <a:cubicBezTo>
                    <a:pt x="21646" y="18353"/>
                    <a:pt x="21243" y="45512"/>
                    <a:pt x="9253" y="63069"/>
                  </a:cubicBezTo>
                  <a:cubicBezTo>
                    <a:pt x="-2788" y="45341"/>
                    <a:pt x="-3342" y="18807"/>
                    <a:pt x="91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5E515661-293E-6333-5A56-CFEACDBF0F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5109" y="4941488"/>
              <a:ext cx="59196" cy="21137"/>
            </a:xfrm>
            <a:custGeom>
              <a:avLst/>
              <a:gdLst>
                <a:gd name="connsiteX0" fmla="*/ 59197 w 59196"/>
                <a:gd name="connsiteY0" fmla="*/ 5363 h 21137"/>
                <a:gd name="connsiteX1" fmla="*/ 0 w 59196"/>
                <a:gd name="connsiteY1" fmla="*/ 13999 h 21137"/>
                <a:gd name="connsiteX2" fmla="*/ 8464 w 59196"/>
                <a:gd name="connsiteY2" fmla="*/ 4795 h 21137"/>
                <a:gd name="connsiteX3" fmla="*/ 59197 w 59196"/>
                <a:gd name="connsiteY3" fmla="*/ 5363 h 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96" h="21137">
                  <a:moveTo>
                    <a:pt x="59197" y="5363"/>
                  </a:moveTo>
                  <a:cubicBezTo>
                    <a:pt x="39951" y="22636"/>
                    <a:pt x="18137" y="26045"/>
                    <a:pt x="0" y="13999"/>
                  </a:cubicBezTo>
                  <a:cubicBezTo>
                    <a:pt x="3023" y="10590"/>
                    <a:pt x="5794" y="4738"/>
                    <a:pt x="8464" y="4795"/>
                  </a:cubicBezTo>
                  <a:cubicBezTo>
                    <a:pt x="25089" y="5192"/>
                    <a:pt x="42067" y="-6569"/>
                    <a:pt x="59197" y="5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A25B580-24C3-DEA0-94F0-4A1B89A016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1754" y="3416652"/>
              <a:ext cx="57484" cy="20003"/>
            </a:xfrm>
            <a:custGeom>
              <a:avLst/>
              <a:gdLst>
                <a:gd name="connsiteX0" fmla="*/ 57485 w 57484"/>
                <a:gd name="connsiteY0" fmla="*/ 9450 h 20003"/>
                <a:gd name="connsiteX1" fmla="*/ 0 w 57484"/>
                <a:gd name="connsiteY1" fmla="*/ 12859 h 20003"/>
                <a:gd name="connsiteX2" fmla="*/ 57485 w 57484"/>
                <a:gd name="connsiteY2" fmla="*/ 9450 h 2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84" h="20003">
                  <a:moveTo>
                    <a:pt x="57485" y="9450"/>
                  </a:moveTo>
                  <a:cubicBezTo>
                    <a:pt x="39045" y="22462"/>
                    <a:pt x="18137" y="23257"/>
                    <a:pt x="0" y="12859"/>
                  </a:cubicBezTo>
                  <a:cubicBezTo>
                    <a:pt x="7759" y="-2539"/>
                    <a:pt x="34763" y="-4641"/>
                    <a:pt x="57485" y="9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2BB9E441-1342-77A2-7A84-DD7D1B88C1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55303" y="1500215"/>
              <a:ext cx="55349" cy="25057"/>
            </a:xfrm>
            <a:custGeom>
              <a:avLst/>
              <a:gdLst>
                <a:gd name="connsiteX0" fmla="*/ 55350 w 55349"/>
                <a:gd name="connsiteY0" fmla="*/ 6101 h 25057"/>
                <a:gd name="connsiteX1" fmla="*/ 7842 w 55349"/>
                <a:gd name="connsiteY1" fmla="*/ 25022 h 25057"/>
                <a:gd name="connsiteX2" fmla="*/ 83 w 55349"/>
                <a:gd name="connsiteY2" fmla="*/ 18772 h 25057"/>
                <a:gd name="connsiteX3" fmla="*/ 4214 w 55349"/>
                <a:gd name="connsiteY3" fmla="*/ 8715 h 25057"/>
                <a:gd name="connsiteX4" fmla="*/ 55350 w 55349"/>
                <a:gd name="connsiteY4" fmla="*/ 6101 h 2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49" h="25057">
                  <a:moveTo>
                    <a:pt x="55350" y="6101"/>
                  </a:moveTo>
                  <a:cubicBezTo>
                    <a:pt x="40437" y="20420"/>
                    <a:pt x="23762" y="21840"/>
                    <a:pt x="7842" y="25022"/>
                  </a:cubicBezTo>
                  <a:cubicBezTo>
                    <a:pt x="5524" y="25476"/>
                    <a:pt x="637" y="21499"/>
                    <a:pt x="83" y="18772"/>
                  </a:cubicBezTo>
                  <a:cubicBezTo>
                    <a:pt x="-471" y="15760"/>
                    <a:pt x="1846" y="9908"/>
                    <a:pt x="4214" y="8715"/>
                  </a:cubicBezTo>
                  <a:cubicBezTo>
                    <a:pt x="20034" y="1044"/>
                    <a:pt x="36256" y="-5035"/>
                    <a:pt x="55350" y="6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CF2B68D5-940E-0395-B8C2-50D3E4DFB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20637" y="312224"/>
              <a:ext cx="58088" cy="20178"/>
            </a:xfrm>
            <a:custGeom>
              <a:avLst/>
              <a:gdLst>
                <a:gd name="connsiteX0" fmla="*/ 58088 w 58088"/>
                <a:gd name="connsiteY0" fmla="*/ 7437 h 20178"/>
                <a:gd name="connsiteX1" fmla="*/ 5895 w 58088"/>
                <a:gd name="connsiteY1" fmla="*/ 19255 h 20178"/>
                <a:gd name="connsiteX2" fmla="*/ 1 w 58088"/>
                <a:gd name="connsiteY2" fmla="*/ 13573 h 20178"/>
                <a:gd name="connsiteX3" fmla="*/ 4232 w 58088"/>
                <a:gd name="connsiteY3" fmla="*/ 3971 h 20178"/>
                <a:gd name="connsiteX4" fmla="*/ 58088 w 58088"/>
                <a:gd name="connsiteY4" fmla="*/ 7437 h 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88" h="20178">
                  <a:moveTo>
                    <a:pt x="58088" y="7437"/>
                  </a:moveTo>
                  <a:cubicBezTo>
                    <a:pt x="38843" y="22380"/>
                    <a:pt x="22268" y="20732"/>
                    <a:pt x="5895" y="19255"/>
                  </a:cubicBezTo>
                  <a:cubicBezTo>
                    <a:pt x="3678" y="19084"/>
                    <a:pt x="-50" y="15448"/>
                    <a:pt x="1" y="13573"/>
                  </a:cubicBezTo>
                  <a:cubicBezTo>
                    <a:pt x="151" y="10164"/>
                    <a:pt x="2066" y="4596"/>
                    <a:pt x="4232" y="3971"/>
                  </a:cubicBezTo>
                  <a:cubicBezTo>
                    <a:pt x="20908" y="-916"/>
                    <a:pt x="37685" y="-2848"/>
                    <a:pt x="58088" y="7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94B8BEB-3F6E-F11F-5AEF-2FFAC98701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549" y="2957091"/>
              <a:ext cx="55669" cy="21634"/>
            </a:xfrm>
            <a:custGeom>
              <a:avLst/>
              <a:gdLst>
                <a:gd name="connsiteX0" fmla="*/ 55670 w 55669"/>
                <a:gd name="connsiteY0" fmla="*/ 7133 h 21634"/>
                <a:gd name="connsiteX1" fmla="*/ 0 w 55669"/>
                <a:gd name="connsiteY1" fmla="*/ 19746 h 21634"/>
                <a:gd name="connsiteX2" fmla="*/ 55670 w 55669"/>
                <a:gd name="connsiteY2" fmla="*/ 7133 h 2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9" h="21634">
                  <a:moveTo>
                    <a:pt x="55670" y="7133"/>
                  </a:moveTo>
                  <a:cubicBezTo>
                    <a:pt x="38440" y="16848"/>
                    <a:pt x="20908" y="25599"/>
                    <a:pt x="0" y="19746"/>
                  </a:cubicBezTo>
                  <a:cubicBezTo>
                    <a:pt x="6650" y="-651"/>
                    <a:pt x="28011" y="-5936"/>
                    <a:pt x="55670" y="71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FF7FBA1-DC85-800B-A310-EB0B264A9C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29498" y="2921461"/>
              <a:ext cx="55921" cy="19205"/>
            </a:xfrm>
            <a:custGeom>
              <a:avLst/>
              <a:gdLst>
                <a:gd name="connsiteX0" fmla="*/ 0 w 55921"/>
                <a:gd name="connsiteY0" fmla="*/ 6286 h 19205"/>
                <a:gd name="connsiteX1" fmla="*/ 55922 w 55921"/>
                <a:gd name="connsiteY1" fmla="*/ 10888 h 19205"/>
                <a:gd name="connsiteX2" fmla="*/ 0 w 55921"/>
                <a:gd name="connsiteY2" fmla="*/ 6286 h 1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1" h="19205">
                  <a:moveTo>
                    <a:pt x="0" y="6286"/>
                  </a:moveTo>
                  <a:cubicBezTo>
                    <a:pt x="14207" y="-3999"/>
                    <a:pt x="42370" y="-1101"/>
                    <a:pt x="55922" y="10888"/>
                  </a:cubicBezTo>
                  <a:cubicBezTo>
                    <a:pt x="38289" y="23218"/>
                    <a:pt x="16928" y="21967"/>
                    <a:pt x="0" y="62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480A207F-0AD8-EF35-4442-4539A286F9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69977" y="2916407"/>
              <a:ext cx="55669" cy="20877"/>
            </a:xfrm>
            <a:custGeom>
              <a:avLst/>
              <a:gdLst>
                <a:gd name="connsiteX0" fmla="*/ 0 w 55669"/>
                <a:gd name="connsiteY0" fmla="*/ 18782 h 20877"/>
                <a:gd name="connsiteX1" fmla="*/ 55670 w 55669"/>
                <a:gd name="connsiteY1" fmla="*/ 7532 h 20877"/>
                <a:gd name="connsiteX2" fmla="*/ 0 w 55669"/>
                <a:gd name="connsiteY2" fmla="*/ 18782 h 2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69" h="20877">
                  <a:moveTo>
                    <a:pt x="0" y="18782"/>
                  </a:moveTo>
                  <a:cubicBezTo>
                    <a:pt x="6700" y="-650"/>
                    <a:pt x="33502" y="-6048"/>
                    <a:pt x="55670" y="7532"/>
                  </a:cubicBezTo>
                  <a:cubicBezTo>
                    <a:pt x="41614" y="19009"/>
                    <a:pt x="16474" y="24066"/>
                    <a:pt x="0" y="187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C51833F-883B-EDE4-A9B6-2034038190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4465" y="3750611"/>
              <a:ext cx="55015" cy="19246"/>
            </a:xfrm>
            <a:custGeom>
              <a:avLst/>
              <a:gdLst>
                <a:gd name="connsiteX0" fmla="*/ 55015 w 55015"/>
                <a:gd name="connsiteY0" fmla="*/ 7766 h 19246"/>
                <a:gd name="connsiteX1" fmla="*/ 0 w 55015"/>
                <a:gd name="connsiteY1" fmla="*/ 3561 h 19246"/>
                <a:gd name="connsiteX2" fmla="*/ 55015 w 55015"/>
                <a:gd name="connsiteY2" fmla="*/ 7766 h 1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15" h="19246">
                  <a:moveTo>
                    <a:pt x="55015" y="7766"/>
                  </a:moveTo>
                  <a:cubicBezTo>
                    <a:pt x="26450" y="24868"/>
                    <a:pt x="3124" y="22368"/>
                    <a:pt x="0" y="3561"/>
                  </a:cubicBezTo>
                  <a:cubicBezTo>
                    <a:pt x="21563" y="-2234"/>
                    <a:pt x="39750" y="-1041"/>
                    <a:pt x="55015" y="7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4FE2EA2-9BB0-9D1A-B5EA-C69820DD63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03841" y="4513535"/>
              <a:ext cx="56778" cy="19585"/>
            </a:xfrm>
            <a:custGeom>
              <a:avLst/>
              <a:gdLst>
                <a:gd name="connsiteX0" fmla="*/ 56728 w 56778"/>
                <a:gd name="connsiteY0" fmla="*/ 7517 h 19585"/>
                <a:gd name="connsiteX1" fmla="*/ 8111 w 56778"/>
                <a:gd name="connsiteY1" fmla="*/ 19506 h 19585"/>
                <a:gd name="connsiteX2" fmla="*/ 0 w 56778"/>
                <a:gd name="connsiteY2" fmla="*/ 13313 h 19585"/>
                <a:gd name="connsiteX3" fmla="*/ 6952 w 56778"/>
                <a:gd name="connsiteY3" fmla="*/ 2915 h 19585"/>
                <a:gd name="connsiteX4" fmla="*/ 56779 w 56778"/>
                <a:gd name="connsiteY4" fmla="*/ 7517 h 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78" h="19585">
                  <a:moveTo>
                    <a:pt x="56728" y="7517"/>
                  </a:moveTo>
                  <a:cubicBezTo>
                    <a:pt x="39447" y="19222"/>
                    <a:pt x="23779" y="19904"/>
                    <a:pt x="8111" y="19506"/>
                  </a:cubicBezTo>
                  <a:cubicBezTo>
                    <a:pt x="5390" y="19449"/>
                    <a:pt x="2721" y="15472"/>
                    <a:pt x="0" y="13313"/>
                  </a:cubicBezTo>
                  <a:cubicBezTo>
                    <a:pt x="2267" y="9734"/>
                    <a:pt x="4131" y="3483"/>
                    <a:pt x="6952" y="2915"/>
                  </a:cubicBezTo>
                  <a:cubicBezTo>
                    <a:pt x="22368" y="-210"/>
                    <a:pt x="38088" y="-3221"/>
                    <a:pt x="56779" y="75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8D161D63-BDB5-57F3-CF1D-E194E8675E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09064" y="5856609"/>
              <a:ext cx="53011" cy="23756"/>
            </a:xfrm>
            <a:custGeom>
              <a:avLst/>
              <a:gdLst>
                <a:gd name="connsiteX0" fmla="*/ 52961 w 53011"/>
                <a:gd name="connsiteY0" fmla="*/ 7577 h 23756"/>
                <a:gd name="connsiteX1" fmla="*/ 9785 w 53011"/>
                <a:gd name="connsiteY1" fmla="*/ 23714 h 23756"/>
                <a:gd name="connsiteX2" fmla="*/ 163 w 53011"/>
                <a:gd name="connsiteY2" fmla="*/ 16555 h 23756"/>
                <a:gd name="connsiteX3" fmla="*/ 4747 w 53011"/>
                <a:gd name="connsiteY3" fmla="*/ 6952 h 23756"/>
                <a:gd name="connsiteX4" fmla="*/ 53011 w 53011"/>
                <a:gd name="connsiteY4" fmla="*/ 7634 h 2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11" h="23756">
                  <a:moveTo>
                    <a:pt x="52961" y="7577"/>
                  </a:moveTo>
                  <a:cubicBezTo>
                    <a:pt x="38200" y="20021"/>
                    <a:pt x="23690" y="21328"/>
                    <a:pt x="9785" y="23714"/>
                  </a:cubicBezTo>
                  <a:cubicBezTo>
                    <a:pt x="6813" y="24226"/>
                    <a:pt x="2178" y="19964"/>
                    <a:pt x="163" y="16555"/>
                  </a:cubicBezTo>
                  <a:cubicBezTo>
                    <a:pt x="-744" y="15021"/>
                    <a:pt x="2329" y="7976"/>
                    <a:pt x="4747" y="6952"/>
                  </a:cubicBezTo>
                  <a:cubicBezTo>
                    <a:pt x="19559" y="759"/>
                    <a:pt x="34723" y="-5264"/>
                    <a:pt x="53011" y="7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D83D5681-8B26-04E6-2C95-79B8E2F8A2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09315" y="2791661"/>
              <a:ext cx="52620" cy="22021"/>
            </a:xfrm>
            <a:custGeom>
              <a:avLst/>
              <a:gdLst>
                <a:gd name="connsiteX0" fmla="*/ 52621 w 52620"/>
                <a:gd name="connsiteY0" fmla="*/ 8754 h 22021"/>
                <a:gd name="connsiteX1" fmla="*/ 6372 w 52620"/>
                <a:gd name="connsiteY1" fmla="*/ 21482 h 22021"/>
                <a:gd name="connsiteX2" fmla="*/ 74 w 52620"/>
                <a:gd name="connsiteY2" fmla="*/ 13300 h 22021"/>
                <a:gd name="connsiteX3" fmla="*/ 4054 w 52620"/>
                <a:gd name="connsiteY3" fmla="*/ 5686 h 22021"/>
                <a:gd name="connsiteX4" fmla="*/ 52621 w 52620"/>
                <a:gd name="connsiteY4" fmla="*/ 8811 h 2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22021">
                  <a:moveTo>
                    <a:pt x="52621" y="8754"/>
                  </a:moveTo>
                  <a:cubicBezTo>
                    <a:pt x="36600" y="22789"/>
                    <a:pt x="21486" y="22789"/>
                    <a:pt x="6372" y="21482"/>
                  </a:cubicBezTo>
                  <a:cubicBezTo>
                    <a:pt x="4004" y="21255"/>
                    <a:pt x="931" y="16539"/>
                    <a:pt x="74" y="13300"/>
                  </a:cubicBezTo>
                  <a:cubicBezTo>
                    <a:pt x="-480" y="11255"/>
                    <a:pt x="2190" y="6141"/>
                    <a:pt x="4054" y="5686"/>
                  </a:cubicBezTo>
                  <a:cubicBezTo>
                    <a:pt x="18967" y="1993"/>
                    <a:pt x="34333" y="-6473"/>
                    <a:pt x="52621" y="8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4A3A66E-EB00-4058-026E-B17190C690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2651" y="4143206"/>
              <a:ext cx="53806" cy="23543"/>
            </a:xfrm>
            <a:custGeom>
              <a:avLst/>
              <a:gdLst>
                <a:gd name="connsiteX0" fmla="*/ 0 w 53806"/>
                <a:gd name="connsiteY0" fmla="*/ 16309 h 23543"/>
                <a:gd name="connsiteX1" fmla="*/ 53806 w 53806"/>
                <a:gd name="connsiteY1" fmla="*/ 5230 h 23543"/>
                <a:gd name="connsiteX2" fmla="*/ 0 w 53806"/>
                <a:gd name="connsiteY2" fmla="*/ 16309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06" h="23543">
                  <a:moveTo>
                    <a:pt x="0" y="16309"/>
                  </a:moveTo>
                  <a:cubicBezTo>
                    <a:pt x="16978" y="-793"/>
                    <a:pt x="36626" y="-4373"/>
                    <a:pt x="53806" y="5230"/>
                  </a:cubicBezTo>
                  <a:cubicBezTo>
                    <a:pt x="33301" y="24832"/>
                    <a:pt x="15013" y="28980"/>
                    <a:pt x="0" y="16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7884F5D-097A-D172-9516-36435FF595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24104" y="6169246"/>
              <a:ext cx="21547" cy="50511"/>
            </a:xfrm>
            <a:custGeom>
              <a:avLst/>
              <a:gdLst>
                <a:gd name="connsiteX0" fmla="*/ 14070 w 21547"/>
                <a:gd name="connsiteY0" fmla="*/ 50511 h 50511"/>
                <a:gd name="connsiteX1" fmla="*/ 5153 w 21547"/>
                <a:gd name="connsiteY1" fmla="*/ 4658 h 50511"/>
                <a:gd name="connsiteX2" fmla="*/ 20771 w 21547"/>
                <a:gd name="connsiteY2" fmla="*/ 6363 h 50511"/>
                <a:gd name="connsiteX3" fmla="*/ 20418 w 21547"/>
                <a:gd name="connsiteY3" fmla="*/ 33238 h 50511"/>
                <a:gd name="connsiteX4" fmla="*/ 14070 w 21547"/>
                <a:gd name="connsiteY4" fmla="*/ 50511 h 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47" h="50511">
                  <a:moveTo>
                    <a:pt x="14070" y="50511"/>
                  </a:moveTo>
                  <a:cubicBezTo>
                    <a:pt x="-893" y="37102"/>
                    <a:pt x="-4016" y="17102"/>
                    <a:pt x="5153" y="4658"/>
                  </a:cubicBezTo>
                  <a:cubicBezTo>
                    <a:pt x="10090" y="-2103"/>
                    <a:pt x="19612" y="-1478"/>
                    <a:pt x="20771" y="6363"/>
                  </a:cubicBezTo>
                  <a:cubicBezTo>
                    <a:pt x="22081" y="15113"/>
                    <a:pt x="21577" y="24431"/>
                    <a:pt x="20418" y="33238"/>
                  </a:cubicBezTo>
                  <a:cubicBezTo>
                    <a:pt x="19713" y="38977"/>
                    <a:pt x="16438" y="44317"/>
                    <a:pt x="14070" y="5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7E32DCC-08E7-2CC7-1956-2AC6C6260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80840" y="5147817"/>
              <a:ext cx="32150" cy="34306"/>
            </a:xfrm>
            <a:custGeom>
              <a:avLst/>
              <a:gdLst>
                <a:gd name="connsiteX0" fmla="*/ 32093 w 32150"/>
                <a:gd name="connsiteY0" fmla="*/ 16250 h 34306"/>
                <a:gd name="connsiteX1" fmla="*/ 12696 w 32150"/>
                <a:gd name="connsiteY1" fmla="*/ 34262 h 34306"/>
                <a:gd name="connsiteX2" fmla="*/ 0 w 32150"/>
                <a:gd name="connsiteY2" fmla="*/ 18239 h 34306"/>
                <a:gd name="connsiteX3" fmla="*/ 16777 w 32150"/>
                <a:gd name="connsiteY3" fmla="*/ 0 h 34306"/>
                <a:gd name="connsiteX4" fmla="*/ 32143 w 32150"/>
                <a:gd name="connsiteY4" fmla="*/ 16250 h 3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0" h="34306">
                  <a:moveTo>
                    <a:pt x="32093" y="16250"/>
                  </a:moveTo>
                  <a:cubicBezTo>
                    <a:pt x="31790" y="26534"/>
                    <a:pt x="22772" y="35000"/>
                    <a:pt x="12696" y="34262"/>
                  </a:cubicBezTo>
                  <a:cubicBezTo>
                    <a:pt x="3880" y="33580"/>
                    <a:pt x="-50" y="27671"/>
                    <a:pt x="0" y="18239"/>
                  </a:cubicBezTo>
                  <a:cubicBezTo>
                    <a:pt x="51" y="8296"/>
                    <a:pt x="8011" y="-57"/>
                    <a:pt x="16777" y="0"/>
                  </a:cubicBezTo>
                  <a:cubicBezTo>
                    <a:pt x="25896" y="0"/>
                    <a:pt x="32395" y="6932"/>
                    <a:pt x="32143" y="1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7BD37E3B-3409-9D01-1BAC-AC1C613C02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3753" y="5964098"/>
              <a:ext cx="53117" cy="21424"/>
            </a:xfrm>
            <a:custGeom>
              <a:avLst/>
              <a:gdLst>
                <a:gd name="connsiteX0" fmla="*/ 53118 w 53117"/>
                <a:gd name="connsiteY0" fmla="*/ 13385 h 21424"/>
                <a:gd name="connsiteX1" fmla="*/ 34376 w 53117"/>
                <a:gd name="connsiteY1" fmla="*/ 21282 h 21424"/>
                <a:gd name="connsiteX2" fmla="*/ 4047 w 53117"/>
                <a:gd name="connsiteY2" fmla="*/ 19293 h 21424"/>
                <a:gd name="connsiteX3" fmla="*/ 168 w 53117"/>
                <a:gd name="connsiteY3" fmla="*/ 9464 h 21424"/>
                <a:gd name="connsiteX4" fmla="*/ 9085 w 53117"/>
                <a:gd name="connsiteY4" fmla="*/ 714 h 21424"/>
                <a:gd name="connsiteX5" fmla="*/ 53118 w 53117"/>
                <a:gd name="connsiteY5" fmla="*/ 13385 h 2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17" h="21424">
                  <a:moveTo>
                    <a:pt x="53118" y="13385"/>
                  </a:moveTo>
                  <a:cubicBezTo>
                    <a:pt x="44150" y="17305"/>
                    <a:pt x="39314" y="21055"/>
                    <a:pt x="34376" y="21282"/>
                  </a:cubicBezTo>
                  <a:cubicBezTo>
                    <a:pt x="24300" y="21794"/>
                    <a:pt x="14023" y="20884"/>
                    <a:pt x="4047" y="19293"/>
                  </a:cubicBezTo>
                  <a:cubicBezTo>
                    <a:pt x="2233" y="19009"/>
                    <a:pt x="-738" y="11793"/>
                    <a:pt x="168" y="9464"/>
                  </a:cubicBezTo>
                  <a:cubicBezTo>
                    <a:pt x="1680" y="5657"/>
                    <a:pt x="5761" y="1055"/>
                    <a:pt x="9085" y="714"/>
                  </a:cubicBezTo>
                  <a:cubicBezTo>
                    <a:pt x="22688" y="-820"/>
                    <a:pt x="36492" y="-1161"/>
                    <a:pt x="53118" y="13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140DD55-6BDD-229C-01A7-1D2EBAB0C0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76483" y="2943451"/>
              <a:ext cx="49466" cy="22652"/>
            </a:xfrm>
            <a:custGeom>
              <a:avLst/>
              <a:gdLst>
                <a:gd name="connsiteX0" fmla="*/ 49416 w 49466"/>
                <a:gd name="connsiteY0" fmla="*/ 8216 h 22652"/>
                <a:gd name="connsiteX1" fmla="*/ 8255 w 49466"/>
                <a:gd name="connsiteY1" fmla="*/ 22648 h 22652"/>
                <a:gd name="connsiteX2" fmla="*/ 94 w 49466"/>
                <a:gd name="connsiteY2" fmla="*/ 13500 h 22652"/>
                <a:gd name="connsiteX3" fmla="*/ 5384 w 49466"/>
                <a:gd name="connsiteY3" fmla="*/ 4637 h 22652"/>
                <a:gd name="connsiteX4" fmla="*/ 49467 w 49466"/>
                <a:gd name="connsiteY4" fmla="*/ 8216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6" h="22652">
                  <a:moveTo>
                    <a:pt x="49416" y="8216"/>
                  </a:moveTo>
                  <a:cubicBezTo>
                    <a:pt x="35410" y="22364"/>
                    <a:pt x="21657" y="22705"/>
                    <a:pt x="8255" y="22648"/>
                  </a:cubicBezTo>
                  <a:cubicBezTo>
                    <a:pt x="5384" y="22648"/>
                    <a:pt x="1404" y="17307"/>
                    <a:pt x="94" y="13500"/>
                  </a:cubicBezTo>
                  <a:cubicBezTo>
                    <a:pt x="-612" y="11512"/>
                    <a:pt x="2814" y="5659"/>
                    <a:pt x="5384" y="4637"/>
                  </a:cubicBezTo>
                  <a:cubicBezTo>
                    <a:pt x="19138" y="-1102"/>
                    <a:pt x="33043" y="-3147"/>
                    <a:pt x="49467" y="8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DE9129C-C1DB-ED13-C8EC-71276CE644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2661" y="5632350"/>
              <a:ext cx="52622" cy="23653"/>
            </a:xfrm>
            <a:custGeom>
              <a:avLst/>
              <a:gdLst>
                <a:gd name="connsiteX0" fmla="*/ 52572 w 52622"/>
                <a:gd name="connsiteY0" fmla="*/ 6721 h 23653"/>
                <a:gd name="connsiteX1" fmla="*/ 6776 w 52622"/>
                <a:gd name="connsiteY1" fmla="*/ 23653 h 23653"/>
                <a:gd name="connsiteX2" fmla="*/ 126 w 52622"/>
                <a:gd name="connsiteY2" fmla="*/ 15641 h 23653"/>
                <a:gd name="connsiteX3" fmla="*/ 3451 w 52622"/>
                <a:gd name="connsiteY3" fmla="*/ 7516 h 23653"/>
                <a:gd name="connsiteX4" fmla="*/ 52622 w 52622"/>
                <a:gd name="connsiteY4" fmla="*/ 6778 h 2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2" h="23653">
                  <a:moveTo>
                    <a:pt x="52572" y="6721"/>
                  </a:moveTo>
                  <a:cubicBezTo>
                    <a:pt x="37609" y="19505"/>
                    <a:pt x="22495" y="23141"/>
                    <a:pt x="6776" y="23653"/>
                  </a:cubicBezTo>
                  <a:cubicBezTo>
                    <a:pt x="4509" y="23710"/>
                    <a:pt x="1133" y="18937"/>
                    <a:pt x="126" y="15641"/>
                  </a:cubicBezTo>
                  <a:cubicBezTo>
                    <a:pt x="-529" y="13539"/>
                    <a:pt x="1486" y="8539"/>
                    <a:pt x="3451" y="7516"/>
                  </a:cubicBezTo>
                  <a:cubicBezTo>
                    <a:pt x="18766" y="-722"/>
                    <a:pt x="34334" y="-3847"/>
                    <a:pt x="52622" y="67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B1137F6-4B5C-EDE3-DFF6-7873F04626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97151" y="2755281"/>
              <a:ext cx="53755" cy="21912"/>
            </a:xfrm>
            <a:custGeom>
              <a:avLst/>
              <a:gdLst>
                <a:gd name="connsiteX0" fmla="*/ 53755 w 53755"/>
                <a:gd name="connsiteY0" fmla="*/ 7862 h 21912"/>
                <a:gd name="connsiteX1" fmla="*/ 6146 w 53755"/>
                <a:gd name="connsiteY1" fmla="*/ 21896 h 21912"/>
                <a:gd name="connsiteX2" fmla="*/ 0 w 53755"/>
                <a:gd name="connsiteY2" fmla="*/ 16726 h 21912"/>
                <a:gd name="connsiteX3" fmla="*/ 3829 w 53755"/>
                <a:gd name="connsiteY3" fmla="*/ 6840 h 21912"/>
                <a:gd name="connsiteX4" fmla="*/ 53755 w 53755"/>
                <a:gd name="connsiteY4" fmla="*/ 786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55" h="21912">
                  <a:moveTo>
                    <a:pt x="53755" y="7862"/>
                  </a:moveTo>
                  <a:cubicBezTo>
                    <a:pt x="37583" y="20533"/>
                    <a:pt x="21412" y="19567"/>
                    <a:pt x="6146" y="21896"/>
                  </a:cubicBezTo>
                  <a:cubicBezTo>
                    <a:pt x="4232" y="22180"/>
                    <a:pt x="0" y="18544"/>
                    <a:pt x="0" y="16726"/>
                  </a:cubicBezTo>
                  <a:cubicBezTo>
                    <a:pt x="0" y="13317"/>
                    <a:pt x="1662" y="7692"/>
                    <a:pt x="3829" y="6840"/>
                  </a:cubicBezTo>
                  <a:cubicBezTo>
                    <a:pt x="19447" y="589"/>
                    <a:pt x="35417" y="-5206"/>
                    <a:pt x="53755" y="7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3D1CF56-8190-D0D9-5C34-EEFF3481A0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15290" y="6545571"/>
              <a:ext cx="44951" cy="21594"/>
            </a:xfrm>
            <a:custGeom>
              <a:avLst/>
              <a:gdLst>
                <a:gd name="connsiteX0" fmla="*/ 44951 w 44951"/>
                <a:gd name="connsiteY0" fmla="*/ 8222 h 21594"/>
                <a:gd name="connsiteX1" fmla="*/ 25706 w 44951"/>
                <a:gd name="connsiteY1" fmla="*/ 21575 h 21594"/>
                <a:gd name="connsiteX2" fmla="*/ 2884 w 44951"/>
                <a:gd name="connsiteY2" fmla="*/ 17426 h 21594"/>
                <a:gd name="connsiteX3" fmla="*/ 8779 w 44951"/>
                <a:gd name="connsiteY3" fmla="*/ 1631 h 21594"/>
                <a:gd name="connsiteX4" fmla="*/ 44951 w 44951"/>
                <a:gd name="connsiteY4" fmla="*/ 8222 h 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51" h="21594">
                  <a:moveTo>
                    <a:pt x="44951" y="8222"/>
                  </a:moveTo>
                  <a:cubicBezTo>
                    <a:pt x="42231" y="22768"/>
                    <a:pt x="32910" y="21404"/>
                    <a:pt x="25706" y="21575"/>
                  </a:cubicBezTo>
                  <a:cubicBezTo>
                    <a:pt x="18048" y="21745"/>
                    <a:pt x="9786" y="20836"/>
                    <a:pt x="2884" y="17426"/>
                  </a:cubicBezTo>
                  <a:cubicBezTo>
                    <a:pt x="-2960" y="14586"/>
                    <a:pt x="617" y="3506"/>
                    <a:pt x="8779" y="1631"/>
                  </a:cubicBezTo>
                  <a:cubicBezTo>
                    <a:pt x="20870" y="-1153"/>
                    <a:pt x="33011" y="-1209"/>
                    <a:pt x="44951" y="82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D035062-3CDC-1E82-5803-BAB1E8E2E0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2216" y="6717625"/>
              <a:ext cx="49073" cy="24067"/>
            </a:xfrm>
            <a:custGeom>
              <a:avLst/>
              <a:gdLst>
                <a:gd name="connsiteX0" fmla="*/ 49074 w 49073"/>
                <a:gd name="connsiteY0" fmla="*/ 3556 h 24067"/>
                <a:gd name="connsiteX1" fmla="*/ 7258 w 49073"/>
                <a:gd name="connsiteY1" fmla="*/ 24067 h 24067"/>
                <a:gd name="connsiteX2" fmla="*/ 3 w 49073"/>
                <a:gd name="connsiteY2" fmla="*/ 16851 h 24067"/>
                <a:gd name="connsiteX3" fmla="*/ 5747 w 49073"/>
                <a:gd name="connsiteY3" fmla="*/ 5715 h 24067"/>
                <a:gd name="connsiteX4" fmla="*/ 49074 w 49073"/>
                <a:gd name="connsiteY4" fmla="*/ 3556 h 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3" h="24067">
                  <a:moveTo>
                    <a:pt x="49074" y="3556"/>
                  </a:moveTo>
                  <a:cubicBezTo>
                    <a:pt x="37234" y="22248"/>
                    <a:pt x="22221" y="23612"/>
                    <a:pt x="7258" y="24067"/>
                  </a:cubicBezTo>
                  <a:cubicBezTo>
                    <a:pt x="4739" y="24124"/>
                    <a:pt x="-148" y="19181"/>
                    <a:pt x="3" y="16851"/>
                  </a:cubicBezTo>
                  <a:cubicBezTo>
                    <a:pt x="255" y="12874"/>
                    <a:pt x="2824" y="7078"/>
                    <a:pt x="5747" y="5715"/>
                  </a:cubicBezTo>
                  <a:cubicBezTo>
                    <a:pt x="18593" y="-308"/>
                    <a:pt x="31995" y="-2411"/>
                    <a:pt x="49074" y="35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2E50590-DD1F-8F90-611D-12802F9641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1200" y="4291644"/>
              <a:ext cx="53504" cy="22269"/>
            </a:xfrm>
            <a:custGeom>
              <a:avLst/>
              <a:gdLst>
                <a:gd name="connsiteX0" fmla="*/ 0 w 53504"/>
                <a:gd name="connsiteY0" fmla="*/ 14521 h 22269"/>
                <a:gd name="connsiteX1" fmla="*/ 53504 w 53504"/>
                <a:gd name="connsiteY1" fmla="*/ 4748 h 22269"/>
                <a:gd name="connsiteX2" fmla="*/ 0 w 53504"/>
                <a:gd name="connsiteY2" fmla="*/ 14521 h 2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04" h="22269">
                  <a:moveTo>
                    <a:pt x="0" y="14521"/>
                  </a:moveTo>
                  <a:cubicBezTo>
                    <a:pt x="19044" y="2702"/>
                    <a:pt x="34410" y="-5707"/>
                    <a:pt x="53504" y="4748"/>
                  </a:cubicBezTo>
                  <a:cubicBezTo>
                    <a:pt x="41111" y="22930"/>
                    <a:pt x="18238" y="28271"/>
                    <a:pt x="0" y="145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51ED2711-A458-E067-72C4-8E1070D523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23119" y="6345202"/>
              <a:ext cx="47367" cy="23416"/>
            </a:xfrm>
            <a:custGeom>
              <a:avLst/>
              <a:gdLst>
                <a:gd name="connsiteX0" fmla="*/ 47368 w 47367"/>
                <a:gd name="connsiteY0" fmla="*/ 8930 h 23416"/>
                <a:gd name="connsiteX1" fmla="*/ 5855 w 47367"/>
                <a:gd name="connsiteY1" fmla="*/ 20010 h 23416"/>
                <a:gd name="connsiteX2" fmla="*/ 10 w 47367"/>
                <a:gd name="connsiteY2" fmla="*/ 8305 h 23416"/>
                <a:gd name="connsiteX3" fmla="*/ 5904 w 47367"/>
                <a:gd name="connsiteY3" fmla="*/ 10 h 23416"/>
                <a:gd name="connsiteX4" fmla="*/ 47368 w 47367"/>
                <a:gd name="connsiteY4" fmla="*/ 8930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7" h="23416">
                  <a:moveTo>
                    <a:pt x="47368" y="8930"/>
                  </a:moveTo>
                  <a:cubicBezTo>
                    <a:pt x="35024" y="22226"/>
                    <a:pt x="16485" y="27453"/>
                    <a:pt x="5855" y="20010"/>
                  </a:cubicBezTo>
                  <a:cubicBezTo>
                    <a:pt x="2781" y="17851"/>
                    <a:pt x="363" y="12510"/>
                    <a:pt x="10" y="8305"/>
                  </a:cubicBezTo>
                  <a:cubicBezTo>
                    <a:pt x="-242" y="5635"/>
                    <a:pt x="4192" y="-274"/>
                    <a:pt x="5904" y="10"/>
                  </a:cubicBezTo>
                  <a:cubicBezTo>
                    <a:pt x="19659" y="2283"/>
                    <a:pt x="34773" y="-2149"/>
                    <a:pt x="47368" y="89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0F4F904-9F77-6460-D252-2F23EF5AF1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7553" y="3018607"/>
              <a:ext cx="20812" cy="49026"/>
            </a:xfrm>
            <a:custGeom>
              <a:avLst/>
              <a:gdLst>
                <a:gd name="connsiteX0" fmla="*/ 10574 w 20812"/>
                <a:gd name="connsiteY0" fmla="*/ 49027 h 49026"/>
                <a:gd name="connsiteX1" fmla="*/ 851 w 20812"/>
                <a:gd name="connsiteY1" fmla="*/ 8117 h 49026"/>
                <a:gd name="connsiteX2" fmla="*/ 9768 w 20812"/>
                <a:gd name="connsiteY2" fmla="*/ 49 h 49026"/>
                <a:gd name="connsiteX3" fmla="*/ 20196 w 20812"/>
                <a:gd name="connsiteY3" fmla="*/ 9822 h 49026"/>
                <a:gd name="connsiteX4" fmla="*/ 10624 w 20812"/>
                <a:gd name="connsiteY4" fmla="*/ 49027 h 4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2" h="49026">
                  <a:moveTo>
                    <a:pt x="10574" y="49027"/>
                  </a:moveTo>
                  <a:cubicBezTo>
                    <a:pt x="-2071" y="37606"/>
                    <a:pt x="-409" y="22435"/>
                    <a:pt x="851" y="8117"/>
                  </a:cubicBezTo>
                  <a:cubicBezTo>
                    <a:pt x="1103" y="4935"/>
                    <a:pt x="7350" y="-576"/>
                    <a:pt x="9768" y="49"/>
                  </a:cubicBezTo>
                  <a:cubicBezTo>
                    <a:pt x="13848" y="1128"/>
                    <a:pt x="19794" y="5958"/>
                    <a:pt x="20196" y="9822"/>
                  </a:cubicBezTo>
                  <a:cubicBezTo>
                    <a:pt x="21607" y="23515"/>
                    <a:pt x="21405" y="37606"/>
                    <a:pt x="10624" y="49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1D69C70C-EB93-5938-E99A-37F20913A6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85816" y="788377"/>
              <a:ext cx="54964" cy="18777"/>
            </a:xfrm>
            <a:custGeom>
              <a:avLst/>
              <a:gdLst>
                <a:gd name="connsiteX0" fmla="*/ 0 w 54964"/>
                <a:gd name="connsiteY0" fmla="*/ 8503 h 18777"/>
                <a:gd name="connsiteX1" fmla="*/ 54964 w 54964"/>
                <a:gd name="connsiteY1" fmla="*/ 5321 h 18777"/>
                <a:gd name="connsiteX2" fmla="*/ 0 w 54964"/>
                <a:gd name="connsiteY2" fmla="*/ 8503 h 1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964" h="18777">
                  <a:moveTo>
                    <a:pt x="0" y="8503"/>
                  </a:moveTo>
                  <a:cubicBezTo>
                    <a:pt x="17683" y="1741"/>
                    <a:pt x="35216" y="-5020"/>
                    <a:pt x="54964" y="5321"/>
                  </a:cubicBezTo>
                  <a:cubicBezTo>
                    <a:pt x="37382" y="21571"/>
                    <a:pt x="14912" y="23673"/>
                    <a:pt x="0" y="8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364D346-CC7B-EA80-41C9-0468018807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93304" y="4810641"/>
              <a:ext cx="24265" cy="44601"/>
            </a:xfrm>
            <a:custGeom>
              <a:avLst/>
              <a:gdLst>
                <a:gd name="connsiteX0" fmla="*/ 24266 w 24265"/>
                <a:gd name="connsiteY0" fmla="*/ 31891 h 44601"/>
                <a:gd name="connsiteX1" fmla="*/ 15449 w 24265"/>
                <a:gd name="connsiteY1" fmla="*/ 43936 h 44601"/>
                <a:gd name="connsiteX2" fmla="*/ 2551 w 24265"/>
                <a:gd name="connsiteY2" fmla="*/ 31663 h 44601"/>
                <a:gd name="connsiteX3" fmla="*/ 133 w 24265"/>
                <a:gd name="connsiteY3" fmla="*/ 12402 h 44601"/>
                <a:gd name="connsiteX4" fmla="*/ 7337 w 24265"/>
                <a:gd name="connsiteY4" fmla="*/ 72 h 44601"/>
                <a:gd name="connsiteX5" fmla="*/ 18875 w 24265"/>
                <a:gd name="connsiteY5" fmla="*/ 7629 h 44601"/>
                <a:gd name="connsiteX6" fmla="*/ 24266 w 24265"/>
                <a:gd name="connsiteY6" fmla="*/ 31891 h 4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65" h="44601">
                  <a:moveTo>
                    <a:pt x="24266" y="31891"/>
                  </a:moveTo>
                  <a:cubicBezTo>
                    <a:pt x="21898" y="35300"/>
                    <a:pt x="19529" y="42402"/>
                    <a:pt x="15449" y="43936"/>
                  </a:cubicBezTo>
                  <a:cubicBezTo>
                    <a:pt x="7489" y="46891"/>
                    <a:pt x="4013" y="39504"/>
                    <a:pt x="2551" y="31663"/>
                  </a:cubicBezTo>
                  <a:cubicBezTo>
                    <a:pt x="1393" y="25300"/>
                    <a:pt x="-522" y="18652"/>
                    <a:pt x="133" y="12402"/>
                  </a:cubicBezTo>
                  <a:cubicBezTo>
                    <a:pt x="636" y="7800"/>
                    <a:pt x="4265" y="697"/>
                    <a:pt x="7337" y="72"/>
                  </a:cubicBezTo>
                  <a:cubicBezTo>
                    <a:pt x="10813" y="-609"/>
                    <a:pt x="16960" y="3652"/>
                    <a:pt x="18875" y="7629"/>
                  </a:cubicBezTo>
                  <a:cubicBezTo>
                    <a:pt x="21847" y="13822"/>
                    <a:pt x="22149" y="21606"/>
                    <a:pt x="24266" y="318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2C415E2-CA31-CDB5-250C-BA219F9B64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2743" y="4963271"/>
              <a:ext cx="18643" cy="55454"/>
            </a:xfrm>
            <a:custGeom>
              <a:avLst/>
              <a:gdLst>
                <a:gd name="connsiteX0" fmla="*/ 11087 w 18643"/>
                <a:gd name="connsiteY0" fmla="*/ 0 h 55454"/>
                <a:gd name="connsiteX1" fmla="*/ 8770 w 18643"/>
                <a:gd name="connsiteY1" fmla="*/ 55455 h 55454"/>
                <a:gd name="connsiteX2" fmla="*/ 11087 w 18643"/>
                <a:gd name="connsiteY2" fmla="*/ 0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3" h="55454">
                  <a:moveTo>
                    <a:pt x="11087" y="0"/>
                  </a:moveTo>
                  <a:cubicBezTo>
                    <a:pt x="21969" y="28352"/>
                    <a:pt x="21012" y="44262"/>
                    <a:pt x="8770" y="55455"/>
                  </a:cubicBezTo>
                  <a:cubicBezTo>
                    <a:pt x="-3524" y="35114"/>
                    <a:pt x="-3020" y="12557"/>
                    <a:pt x="1108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60E26AFB-5246-75BA-69E7-24273792F4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4751" y="4339757"/>
              <a:ext cx="56627" cy="21849"/>
            </a:xfrm>
            <a:custGeom>
              <a:avLst/>
              <a:gdLst>
                <a:gd name="connsiteX0" fmla="*/ 0 w 56627"/>
                <a:gd name="connsiteY0" fmla="*/ 17657 h 21849"/>
                <a:gd name="connsiteX1" fmla="*/ 56628 w 56627"/>
                <a:gd name="connsiteY1" fmla="*/ 725 h 21849"/>
                <a:gd name="connsiteX2" fmla="*/ 0 w 56627"/>
                <a:gd name="connsiteY2" fmla="*/ 17657 h 2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27" h="21849">
                  <a:moveTo>
                    <a:pt x="0" y="17657"/>
                  </a:moveTo>
                  <a:cubicBezTo>
                    <a:pt x="16727" y="-809"/>
                    <a:pt x="35670" y="-1093"/>
                    <a:pt x="56628" y="725"/>
                  </a:cubicBezTo>
                  <a:cubicBezTo>
                    <a:pt x="46300" y="18737"/>
                    <a:pt x="17633" y="27714"/>
                    <a:pt x="0" y="17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8ED9F17B-B65F-5D73-117A-D143FFD8BF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90795" y="6426027"/>
              <a:ext cx="20235" cy="56060"/>
            </a:xfrm>
            <a:custGeom>
              <a:avLst/>
              <a:gdLst>
                <a:gd name="connsiteX0" fmla="*/ 9843 w 20235"/>
                <a:gd name="connsiteY0" fmla="*/ 56060 h 56060"/>
                <a:gd name="connsiteX1" fmla="*/ 1027 w 20235"/>
                <a:gd name="connsiteY1" fmla="*/ 9128 h 56060"/>
                <a:gd name="connsiteX2" fmla="*/ 9087 w 20235"/>
                <a:gd name="connsiteY2" fmla="*/ 37 h 56060"/>
                <a:gd name="connsiteX3" fmla="*/ 19263 w 20235"/>
                <a:gd name="connsiteY3" fmla="*/ 9526 h 56060"/>
                <a:gd name="connsiteX4" fmla="*/ 9843 w 20235"/>
                <a:gd name="connsiteY4" fmla="*/ 56004 h 5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5" h="56060">
                  <a:moveTo>
                    <a:pt x="9843" y="56060"/>
                  </a:moveTo>
                  <a:cubicBezTo>
                    <a:pt x="-1191" y="40209"/>
                    <a:pt x="-889" y="24583"/>
                    <a:pt x="1027" y="9128"/>
                  </a:cubicBezTo>
                  <a:cubicBezTo>
                    <a:pt x="1479" y="5492"/>
                    <a:pt x="7072" y="-531"/>
                    <a:pt x="9087" y="37"/>
                  </a:cubicBezTo>
                  <a:cubicBezTo>
                    <a:pt x="13067" y="1174"/>
                    <a:pt x="18910" y="5776"/>
                    <a:pt x="19263" y="9526"/>
                  </a:cubicBezTo>
                  <a:cubicBezTo>
                    <a:pt x="20674" y="24697"/>
                    <a:pt x="22388" y="40606"/>
                    <a:pt x="9843" y="560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B3B092CD-90B8-9773-0F25-EF16A31F3B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5183" y="3159686"/>
              <a:ext cx="60859" cy="20732"/>
            </a:xfrm>
            <a:custGeom>
              <a:avLst/>
              <a:gdLst>
                <a:gd name="connsiteX0" fmla="*/ 60205 w 60859"/>
                <a:gd name="connsiteY0" fmla="*/ 14539 h 20732"/>
                <a:gd name="connsiteX1" fmla="*/ 0 w 60859"/>
                <a:gd name="connsiteY1" fmla="*/ 20732 h 20732"/>
                <a:gd name="connsiteX2" fmla="*/ 10983 w 60859"/>
                <a:gd name="connsiteY2" fmla="*/ 3857 h 20732"/>
                <a:gd name="connsiteX3" fmla="*/ 60860 w 60859"/>
                <a:gd name="connsiteY3" fmla="*/ 9312 h 20732"/>
                <a:gd name="connsiteX4" fmla="*/ 60154 w 60859"/>
                <a:gd name="connsiteY4" fmla="*/ 14539 h 2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9" h="20732">
                  <a:moveTo>
                    <a:pt x="60205" y="14539"/>
                  </a:moveTo>
                  <a:cubicBezTo>
                    <a:pt x="42067" y="16414"/>
                    <a:pt x="23931" y="18289"/>
                    <a:pt x="0" y="20732"/>
                  </a:cubicBezTo>
                  <a:cubicBezTo>
                    <a:pt x="5844" y="11471"/>
                    <a:pt x="7607" y="5789"/>
                    <a:pt x="10983" y="3857"/>
                  </a:cubicBezTo>
                  <a:cubicBezTo>
                    <a:pt x="23376" y="-3188"/>
                    <a:pt x="46300" y="-120"/>
                    <a:pt x="60860" y="9312"/>
                  </a:cubicBezTo>
                  <a:cubicBezTo>
                    <a:pt x="60607" y="11073"/>
                    <a:pt x="60406" y="12778"/>
                    <a:pt x="60154" y="145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C1428F04-5E18-944F-B676-15833BB67D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0708" y="5371362"/>
              <a:ext cx="56426" cy="21103"/>
            </a:xfrm>
            <a:custGeom>
              <a:avLst/>
              <a:gdLst>
                <a:gd name="connsiteX0" fmla="*/ 56426 w 56426"/>
                <a:gd name="connsiteY0" fmla="*/ 4242 h 21103"/>
                <a:gd name="connsiteX1" fmla="*/ 9875 w 56426"/>
                <a:gd name="connsiteY1" fmla="*/ 20719 h 21103"/>
                <a:gd name="connsiteX2" fmla="*/ 0 w 56426"/>
                <a:gd name="connsiteY2" fmla="*/ 13219 h 21103"/>
                <a:gd name="connsiteX3" fmla="*/ 9673 w 56426"/>
                <a:gd name="connsiteY3" fmla="*/ 3219 h 21103"/>
                <a:gd name="connsiteX4" fmla="*/ 56426 w 56426"/>
                <a:gd name="connsiteY4" fmla="*/ 4185 h 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6" h="21103">
                  <a:moveTo>
                    <a:pt x="56426" y="4242"/>
                  </a:moveTo>
                  <a:cubicBezTo>
                    <a:pt x="40002" y="18731"/>
                    <a:pt x="25442" y="22424"/>
                    <a:pt x="9875" y="20719"/>
                  </a:cubicBezTo>
                  <a:cubicBezTo>
                    <a:pt x="6398" y="20321"/>
                    <a:pt x="3275" y="15833"/>
                    <a:pt x="0" y="13219"/>
                  </a:cubicBezTo>
                  <a:cubicBezTo>
                    <a:pt x="3224" y="9753"/>
                    <a:pt x="6096" y="3844"/>
                    <a:pt x="9673" y="3219"/>
                  </a:cubicBezTo>
                  <a:cubicBezTo>
                    <a:pt x="23629" y="833"/>
                    <a:pt x="37886" y="-3088"/>
                    <a:pt x="56426" y="41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BF94B45-66F5-4846-768B-2FCA47D759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15451" y="6507449"/>
              <a:ext cx="44790" cy="22960"/>
            </a:xfrm>
            <a:custGeom>
              <a:avLst/>
              <a:gdLst>
                <a:gd name="connsiteX0" fmla="*/ 44790 w 44790"/>
                <a:gd name="connsiteY0" fmla="*/ 5093 h 22960"/>
                <a:gd name="connsiteX1" fmla="*/ 5544 w 44790"/>
                <a:gd name="connsiteY1" fmla="*/ 21912 h 22960"/>
                <a:gd name="connsiteX2" fmla="*/ 3076 w 44790"/>
                <a:gd name="connsiteY2" fmla="*/ 6514 h 22960"/>
                <a:gd name="connsiteX3" fmla="*/ 44790 w 44790"/>
                <a:gd name="connsiteY3" fmla="*/ 5093 h 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0" h="22960">
                  <a:moveTo>
                    <a:pt x="44790" y="5093"/>
                  </a:moveTo>
                  <a:cubicBezTo>
                    <a:pt x="35873" y="17651"/>
                    <a:pt x="16375" y="26003"/>
                    <a:pt x="5544" y="21912"/>
                  </a:cubicBezTo>
                  <a:cubicBezTo>
                    <a:pt x="-653" y="19582"/>
                    <a:pt x="-1912" y="11628"/>
                    <a:pt x="3076" y="6514"/>
                  </a:cubicBezTo>
                  <a:cubicBezTo>
                    <a:pt x="10986" y="-1497"/>
                    <a:pt x="33808" y="-2293"/>
                    <a:pt x="44790" y="5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FDB30A4-692E-DBE4-21C3-D447CDCD4D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6001" y="2665405"/>
              <a:ext cx="18677" cy="55691"/>
            </a:xfrm>
            <a:custGeom>
              <a:avLst/>
              <a:gdLst>
                <a:gd name="connsiteX0" fmla="*/ 12336 w 18677"/>
                <a:gd name="connsiteY0" fmla="*/ 55692 h 55691"/>
                <a:gd name="connsiteX1" fmla="*/ 94 w 18677"/>
                <a:gd name="connsiteY1" fmla="*/ 5635 h 55691"/>
                <a:gd name="connsiteX2" fmla="*/ 5887 w 18677"/>
                <a:gd name="connsiteY2" fmla="*/ 9 h 55691"/>
                <a:gd name="connsiteX3" fmla="*/ 14452 w 18677"/>
                <a:gd name="connsiteY3" fmla="*/ 5350 h 55691"/>
                <a:gd name="connsiteX4" fmla="*/ 12286 w 18677"/>
                <a:gd name="connsiteY4" fmla="*/ 55635 h 5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77" h="55691">
                  <a:moveTo>
                    <a:pt x="12336" y="55692"/>
                  </a:moveTo>
                  <a:cubicBezTo>
                    <a:pt x="-3080" y="40124"/>
                    <a:pt x="496" y="22169"/>
                    <a:pt x="94" y="5635"/>
                  </a:cubicBezTo>
                  <a:cubicBezTo>
                    <a:pt x="94" y="3703"/>
                    <a:pt x="4074" y="-218"/>
                    <a:pt x="5887" y="9"/>
                  </a:cubicBezTo>
                  <a:cubicBezTo>
                    <a:pt x="8960" y="407"/>
                    <a:pt x="13596" y="2680"/>
                    <a:pt x="14452" y="5350"/>
                  </a:cubicBezTo>
                  <a:cubicBezTo>
                    <a:pt x="19338" y="20976"/>
                    <a:pt x="21556" y="36885"/>
                    <a:pt x="12286" y="556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D7C7CFF-86AC-7420-A09A-EBE656CD79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45601" y="2598933"/>
              <a:ext cx="58290" cy="22785"/>
            </a:xfrm>
            <a:custGeom>
              <a:avLst/>
              <a:gdLst>
                <a:gd name="connsiteX0" fmla="*/ 0 w 58290"/>
                <a:gd name="connsiteY0" fmla="*/ 22447 h 22785"/>
                <a:gd name="connsiteX1" fmla="*/ 58290 w 58290"/>
                <a:gd name="connsiteY1" fmla="*/ 3868 h 22785"/>
                <a:gd name="connsiteX2" fmla="*/ 0 w 58290"/>
                <a:gd name="connsiteY2" fmla="*/ 22447 h 2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90" h="22785">
                  <a:moveTo>
                    <a:pt x="0" y="22447"/>
                  </a:moveTo>
                  <a:cubicBezTo>
                    <a:pt x="15467" y="1311"/>
                    <a:pt x="36123" y="-4939"/>
                    <a:pt x="58290" y="3868"/>
                  </a:cubicBezTo>
                  <a:cubicBezTo>
                    <a:pt x="40002" y="16197"/>
                    <a:pt x="23477" y="24606"/>
                    <a:pt x="0" y="224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A229250F-4C74-A140-2C5D-CE176C8D97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00754" y="3695973"/>
              <a:ext cx="52546" cy="20173"/>
            </a:xfrm>
            <a:custGeom>
              <a:avLst/>
              <a:gdLst>
                <a:gd name="connsiteX0" fmla="*/ 52496 w 52546"/>
                <a:gd name="connsiteY0" fmla="*/ 3426 h 20173"/>
                <a:gd name="connsiteX1" fmla="*/ 6449 w 52546"/>
                <a:gd name="connsiteY1" fmla="*/ 19506 h 20173"/>
                <a:gd name="connsiteX2" fmla="*/ 0 w 52546"/>
                <a:gd name="connsiteY2" fmla="*/ 11779 h 20173"/>
                <a:gd name="connsiteX3" fmla="*/ 5995 w 52546"/>
                <a:gd name="connsiteY3" fmla="*/ 3029 h 20173"/>
                <a:gd name="connsiteX4" fmla="*/ 52547 w 52546"/>
                <a:gd name="connsiteY4" fmla="*/ 3426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46" h="20173">
                  <a:moveTo>
                    <a:pt x="52496" y="3426"/>
                  </a:moveTo>
                  <a:cubicBezTo>
                    <a:pt x="36929" y="21779"/>
                    <a:pt x="21613" y="20926"/>
                    <a:pt x="6449" y="19506"/>
                  </a:cubicBezTo>
                  <a:cubicBezTo>
                    <a:pt x="3980" y="19279"/>
                    <a:pt x="-50" y="14449"/>
                    <a:pt x="0" y="11779"/>
                  </a:cubicBezTo>
                  <a:cubicBezTo>
                    <a:pt x="0" y="8711"/>
                    <a:pt x="3376" y="3654"/>
                    <a:pt x="5995" y="3029"/>
                  </a:cubicBezTo>
                  <a:cubicBezTo>
                    <a:pt x="19951" y="-381"/>
                    <a:pt x="34107" y="-1744"/>
                    <a:pt x="52547" y="3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36D571D-A0A1-29DA-F607-351E0ACBC3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35003" y="4883444"/>
              <a:ext cx="55821" cy="21437"/>
            </a:xfrm>
            <a:custGeom>
              <a:avLst/>
              <a:gdLst>
                <a:gd name="connsiteX0" fmla="*/ 55822 w 55821"/>
                <a:gd name="connsiteY0" fmla="*/ 4656 h 21437"/>
                <a:gd name="connsiteX1" fmla="*/ 0 w 55821"/>
                <a:gd name="connsiteY1" fmla="*/ 20849 h 21437"/>
                <a:gd name="connsiteX2" fmla="*/ 55822 w 55821"/>
                <a:gd name="connsiteY2" fmla="*/ 4656 h 2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1" h="21437">
                  <a:moveTo>
                    <a:pt x="55822" y="4656"/>
                  </a:moveTo>
                  <a:cubicBezTo>
                    <a:pt x="36828" y="17554"/>
                    <a:pt x="20001" y="23406"/>
                    <a:pt x="0" y="20849"/>
                  </a:cubicBezTo>
                  <a:cubicBezTo>
                    <a:pt x="7205" y="963"/>
                    <a:pt x="28465" y="-5287"/>
                    <a:pt x="55822" y="46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3736425C-CD7A-4601-CD22-4F86C5123F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44519" y="6559589"/>
              <a:ext cx="50896" cy="20234"/>
            </a:xfrm>
            <a:custGeom>
              <a:avLst/>
              <a:gdLst>
                <a:gd name="connsiteX0" fmla="*/ 50846 w 50896"/>
                <a:gd name="connsiteY0" fmla="*/ 5852 h 20234"/>
                <a:gd name="connsiteX1" fmla="*/ 5404 w 50896"/>
                <a:gd name="connsiteY1" fmla="*/ 19204 h 20234"/>
                <a:gd name="connsiteX2" fmla="*/ 13 w 50896"/>
                <a:gd name="connsiteY2" fmla="*/ 12841 h 20234"/>
                <a:gd name="connsiteX3" fmla="*/ 4900 w 50896"/>
                <a:gd name="connsiteY3" fmla="*/ 3239 h 20234"/>
                <a:gd name="connsiteX4" fmla="*/ 50896 w 50896"/>
                <a:gd name="connsiteY4" fmla="*/ 5852 h 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6" h="20234">
                  <a:moveTo>
                    <a:pt x="50846" y="5852"/>
                  </a:moveTo>
                  <a:cubicBezTo>
                    <a:pt x="36337" y="20341"/>
                    <a:pt x="21223" y="21762"/>
                    <a:pt x="5404" y="19204"/>
                  </a:cubicBezTo>
                  <a:cubicBezTo>
                    <a:pt x="3237" y="18864"/>
                    <a:pt x="-239" y="14772"/>
                    <a:pt x="13" y="12841"/>
                  </a:cubicBezTo>
                  <a:cubicBezTo>
                    <a:pt x="366" y="9318"/>
                    <a:pt x="2683" y="3693"/>
                    <a:pt x="4900" y="3239"/>
                  </a:cubicBezTo>
                  <a:cubicBezTo>
                    <a:pt x="19459" y="284"/>
                    <a:pt x="34272" y="-3295"/>
                    <a:pt x="50896" y="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69C30ED0-082E-0414-64F9-E1C4872929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37458" y="3091952"/>
              <a:ext cx="51220" cy="27782"/>
            </a:xfrm>
            <a:custGeom>
              <a:avLst/>
              <a:gdLst>
                <a:gd name="connsiteX0" fmla="*/ 51220 w 51220"/>
                <a:gd name="connsiteY0" fmla="*/ 1136 h 27782"/>
                <a:gd name="connsiteX1" fmla="*/ 7692 w 51220"/>
                <a:gd name="connsiteY1" fmla="*/ 27727 h 27782"/>
                <a:gd name="connsiteX2" fmla="*/ 84 w 51220"/>
                <a:gd name="connsiteY2" fmla="*/ 21704 h 27782"/>
                <a:gd name="connsiteX3" fmla="*/ 4216 w 51220"/>
                <a:gd name="connsiteY3" fmla="*/ 11875 h 27782"/>
                <a:gd name="connsiteX4" fmla="*/ 51220 w 51220"/>
                <a:gd name="connsiteY4" fmla="*/ 1136 h 2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20" h="27782">
                  <a:moveTo>
                    <a:pt x="51220" y="1136"/>
                  </a:moveTo>
                  <a:cubicBezTo>
                    <a:pt x="37869" y="19602"/>
                    <a:pt x="22705" y="23806"/>
                    <a:pt x="7692" y="27727"/>
                  </a:cubicBezTo>
                  <a:cubicBezTo>
                    <a:pt x="5525" y="28295"/>
                    <a:pt x="588" y="24375"/>
                    <a:pt x="84" y="21704"/>
                  </a:cubicBezTo>
                  <a:cubicBezTo>
                    <a:pt x="-470" y="18806"/>
                    <a:pt x="1797" y="13295"/>
                    <a:pt x="4216" y="11875"/>
                  </a:cubicBezTo>
                  <a:cubicBezTo>
                    <a:pt x="17566" y="4091"/>
                    <a:pt x="31320" y="-2785"/>
                    <a:pt x="51220" y="1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285BA40-01CB-F4B6-F5F0-C6800495EF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0643" y="5027297"/>
              <a:ext cx="51763" cy="24381"/>
            </a:xfrm>
            <a:custGeom>
              <a:avLst/>
              <a:gdLst>
                <a:gd name="connsiteX0" fmla="*/ 51713 w 51763"/>
                <a:gd name="connsiteY0" fmla="*/ 6827 h 24381"/>
                <a:gd name="connsiteX1" fmla="*/ 8940 w 51763"/>
                <a:gd name="connsiteY1" fmla="*/ 24214 h 24381"/>
                <a:gd name="connsiteX2" fmla="*/ 376 w 51763"/>
                <a:gd name="connsiteY2" fmla="*/ 20066 h 24381"/>
                <a:gd name="connsiteX3" fmla="*/ 2643 w 51763"/>
                <a:gd name="connsiteY3" fmla="*/ 9497 h 24381"/>
                <a:gd name="connsiteX4" fmla="*/ 51763 w 51763"/>
                <a:gd name="connsiteY4" fmla="*/ 6827 h 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63" h="24381">
                  <a:moveTo>
                    <a:pt x="51713" y="6827"/>
                  </a:moveTo>
                  <a:cubicBezTo>
                    <a:pt x="34231" y="14100"/>
                    <a:pt x="21737" y="19668"/>
                    <a:pt x="8940" y="24214"/>
                  </a:cubicBezTo>
                  <a:cubicBezTo>
                    <a:pt x="6522" y="25066"/>
                    <a:pt x="1333" y="22509"/>
                    <a:pt x="376" y="20066"/>
                  </a:cubicBezTo>
                  <a:cubicBezTo>
                    <a:pt x="-682" y="17338"/>
                    <a:pt x="627" y="11941"/>
                    <a:pt x="2643" y="9497"/>
                  </a:cubicBezTo>
                  <a:cubicBezTo>
                    <a:pt x="11459" y="-1412"/>
                    <a:pt x="32216" y="-3741"/>
                    <a:pt x="51763" y="6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AAF71488-526E-863D-0C5A-BB6AAED8A5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2778" y="3369198"/>
              <a:ext cx="49838" cy="19457"/>
            </a:xfrm>
            <a:custGeom>
              <a:avLst/>
              <a:gdLst>
                <a:gd name="connsiteX0" fmla="*/ 49839 w 49838"/>
                <a:gd name="connsiteY0" fmla="*/ 8892 h 19457"/>
                <a:gd name="connsiteX1" fmla="*/ 6663 w 49838"/>
                <a:gd name="connsiteY1" fmla="*/ 18210 h 19457"/>
                <a:gd name="connsiteX2" fmla="*/ 13 w 49838"/>
                <a:gd name="connsiteY2" fmla="*/ 10256 h 19457"/>
                <a:gd name="connsiteX3" fmla="*/ 5454 w 49838"/>
                <a:gd name="connsiteY3" fmla="*/ 1506 h 19457"/>
                <a:gd name="connsiteX4" fmla="*/ 49839 w 49838"/>
                <a:gd name="connsiteY4" fmla="*/ 8892 h 1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38" h="19457">
                  <a:moveTo>
                    <a:pt x="49839" y="8892"/>
                  </a:moveTo>
                  <a:cubicBezTo>
                    <a:pt x="33919" y="21620"/>
                    <a:pt x="20165" y="20086"/>
                    <a:pt x="6663" y="18210"/>
                  </a:cubicBezTo>
                  <a:cubicBezTo>
                    <a:pt x="4043" y="17870"/>
                    <a:pt x="265" y="13210"/>
                    <a:pt x="13" y="10256"/>
                  </a:cubicBezTo>
                  <a:cubicBezTo>
                    <a:pt x="-239" y="7415"/>
                    <a:pt x="3288" y="1676"/>
                    <a:pt x="5454" y="1506"/>
                  </a:cubicBezTo>
                  <a:cubicBezTo>
                    <a:pt x="19309" y="369"/>
                    <a:pt x="33768" y="-3608"/>
                    <a:pt x="49839" y="88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B2D90BEA-2525-2B92-FE26-1E9A072F2C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5493" y="5340666"/>
              <a:ext cx="49624" cy="19639"/>
            </a:xfrm>
            <a:custGeom>
              <a:avLst/>
              <a:gdLst>
                <a:gd name="connsiteX0" fmla="*/ 49624 w 49624"/>
                <a:gd name="connsiteY0" fmla="*/ 6756 h 19639"/>
                <a:gd name="connsiteX1" fmla="*/ 0 w 49624"/>
                <a:gd name="connsiteY1" fmla="*/ 12551 h 19639"/>
                <a:gd name="connsiteX2" fmla="*/ 49624 w 49624"/>
                <a:gd name="connsiteY2" fmla="*/ 6756 h 1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24" h="19639">
                  <a:moveTo>
                    <a:pt x="49624" y="6756"/>
                  </a:moveTo>
                  <a:cubicBezTo>
                    <a:pt x="31991" y="21585"/>
                    <a:pt x="13502" y="23745"/>
                    <a:pt x="0" y="12551"/>
                  </a:cubicBezTo>
                  <a:cubicBezTo>
                    <a:pt x="12796" y="-1824"/>
                    <a:pt x="31387" y="-3983"/>
                    <a:pt x="49624" y="67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96B45D7-1472-59DB-646C-12255B3D7C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9250" y="3339286"/>
              <a:ext cx="42823" cy="22711"/>
            </a:xfrm>
            <a:custGeom>
              <a:avLst/>
              <a:gdLst>
                <a:gd name="connsiteX0" fmla="*/ 0 w 42823"/>
                <a:gd name="connsiteY0" fmla="*/ 16304 h 22711"/>
                <a:gd name="connsiteX1" fmla="*/ 42823 w 42823"/>
                <a:gd name="connsiteY1" fmla="*/ 10565 h 22711"/>
                <a:gd name="connsiteX2" fmla="*/ 0 w 42823"/>
                <a:gd name="connsiteY2" fmla="*/ 16304 h 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23" h="22711">
                  <a:moveTo>
                    <a:pt x="0" y="16304"/>
                  </a:moveTo>
                  <a:cubicBezTo>
                    <a:pt x="8564" y="-3242"/>
                    <a:pt x="24082" y="-5287"/>
                    <a:pt x="42823" y="10565"/>
                  </a:cubicBezTo>
                  <a:cubicBezTo>
                    <a:pt x="30631" y="24599"/>
                    <a:pt x="16928" y="26417"/>
                    <a:pt x="0" y="163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5560044C-3DCF-3246-3E13-ED55D4D2C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10727" y="164604"/>
              <a:ext cx="53351" cy="18847"/>
            </a:xfrm>
            <a:custGeom>
              <a:avLst/>
              <a:gdLst>
                <a:gd name="connsiteX0" fmla="*/ 0 w 53351"/>
                <a:gd name="connsiteY0" fmla="*/ 18295 h 18847"/>
                <a:gd name="connsiteX1" fmla="*/ 53352 w 53351"/>
                <a:gd name="connsiteY1" fmla="*/ 8522 h 18847"/>
                <a:gd name="connsiteX2" fmla="*/ 0 w 53351"/>
                <a:gd name="connsiteY2" fmla="*/ 18295 h 1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51" h="18847">
                  <a:moveTo>
                    <a:pt x="0" y="18295"/>
                  </a:moveTo>
                  <a:cubicBezTo>
                    <a:pt x="5793" y="-1762"/>
                    <a:pt x="28363" y="-5796"/>
                    <a:pt x="53352" y="8522"/>
                  </a:cubicBezTo>
                  <a:cubicBezTo>
                    <a:pt x="35367" y="19886"/>
                    <a:pt x="18287" y="19431"/>
                    <a:pt x="0" y="182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3814173B-7964-C543-BBC8-AA3B523D60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9018" y="2918485"/>
              <a:ext cx="46518" cy="22905"/>
            </a:xfrm>
            <a:custGeom>
              <a:avLst/>
              <a:gdLst>
                <a:gd name="connsiteX0" fmla="*/ 45511 w 46518"/>
                <a:gd name="connsiteY0" fmla="*/ 16022 h 22905"/>
                <a:gd name="connsiteX1" fmla="*/ 5207 w 46518"/>
                <a:gd name="connsiteY1" fmla="*/ 17556 h 22905"/>
                <a:gd name="connsiteX2" fmla="*/ 68 w 46518"/>
                <a:gd name="connsiteY2" fmla="*/ 6022 h 22905"/>
                <a:gd name="connsiteX3" fmla="*/ 9640 w 46518"/>
                <a:gd name="connsiteY3" fmla="*/ 56 h 22905"/>
                <a:gd name="connsiteX4" fmla="*/ 46519 w 46518"/>
                <a:gd name="connsiteY4" fmla="*/ 8863 h 22905"/>
                <a:gd name="connsiteX5" fmla="*/ 45511 w 46518"/>
                <a:gd name="connsiteY5" fmla="*/ 16022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8" h="22905">
                  <a:moveTo>
                    <a:pt x="45511" y="16022"/>
                  </a:moveTo>
                  <a:cubicBezTo>
                    <a:pt x="32664" y="27045"/>
                    <a:pt x="18709" y="22727"/>
                    <a:pt x="5207" y="17556"/>
                  </a:cubicBezTo>
                  <a:cubicBezTo>
                    <a:pt x="2436" y="16477"/>
                    <a:pt x="-486" y="9602"/>
                    <a:pt x="68" y="6022"/>
                  </a:cubicBezTo>
                  <a:cubicBezTo>
                    <a:pt x="472" y="3352"/>
                    <a:pt x="6568" y="-512"/>
                    <a:pt x="9640" y="56"/>
                  </a:cubicBezTo>
                  <a:cubicBezTo>
                    <a:pt x="22033" y="2159"/>
                    <a:pt x="34226" y="5795"/>
                    <a:pt x="46519" y="8863"/>
                  </a:cubicBezTo>
                  <a:cubicBezTo>
                    <a:pt x="46166" y="11250"/>
                    <a:pt x="45864" y="13636"/>
                    <a:pt x="45511" y="16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FBB9292-56A0-A954-E489-57FE15E96A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43422" y="3097417"/>
              <a:ext cx="54259" cy="18870"/>
            </a:xfrm>
            <a:custGeom>
              <a:avLst/>
              <a:gdLst>
                <a:gd name="connsiteX0" fmla="*/ 54209 w 54259"/>
                <a:gd name="connsiteY0" fmla="*/ 14251 h 18870"/>
                <a:gd name="connsiteX1" fmla="*/ 13754 w 54259"/>
                <a:gd name="connsiteY1" fmla="*/ 18853 h 18870"/>
                <a:gd name="connsiteX2" fmla="*/ 0 w 54259"/>
                <a:gd name="connsiteY2" fmla="*/ 13853 h 18870"/>
                <a:gd name="connsiteX3" fmla="*/ 51690 w 54259"/>
                <a:gd name="connsiteY3" fmla="*/ 6069 h 18870"/>
                <a:gd name="connsiteX4" fmla="*/ 53554 w 54259"/>
                <a:gd name="connsiteY4" fmla="*/ 15160 h 18870"/>
                <a:gd name="connsiteX5" fmla="*/ 54260 w 54259"/>
                <a:gd name="connsiteY5" fmla="*/ 14307 h 1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59" h="18870">
                  <a:moveTo>
                    <a:pt x="54209" y="14251"/>
                  </a:moveTo>
                  <a:cubicBezTo>
                    <a:pt x="40707" y="15898"/>
                    <a:pt x="27256" y="18001"/>
                    <a:pt x="13754" y="18853"/>
                  </a:cubicBezTo>
                  <a:cubicBezTo>
                    <a:pt x="9572" y="19137"/>
                    <a:pt x="5240" y="15842"/>
                    <a:pt x="0" y="13853"/>
                  </a:cubicBezTo>
                  <a:cubicBezTo>
                    <a:pt x="12696" y="-863"/>
                    <a:pt x="41311" y="-4500"/>
                    <a:pt x="51690" y="6069"/>
                  </a:cubicBezTo>
                  <a:cubicBezTo>
                    <a:pt x="53352" y="7773"/>
                    <a:pt x="52950" y="12035"/>
                    <a:pt x="53554" y="15160"/>
                  </a:cubicBezTo>
                  <a:cubicBezTo>
                    <a:pt x="53554" y="15160"/>
                    <a:pt x="54260" y="14307"/>
                    <a:pt x="54260" y="14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D2D845E3-1356-7F83-CC3E-12A516DC52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52204" y="1106838"/>
              <a:ext cx="52092" cy="18841"/>
            </a:xfrm>
            <a:custGeom>
              <a:avLst/>
              <a:gdLst>
                <a:gd name="connsiteX0" fmla="*/ 0 w 52092"/>
                <a:gd name="connsiteY0" fmla="*/ 12657 h 18841"/>
                <a:gd name="connsiteX1" fmla="*/ 52092 w 52092"/>
                <a:gd name="connsiteY1" fmla="*/ 6464 h 18841"/>
                <a:gd name="connsiteX2" fmla="*/ 0 w 52092"/>
                <a:gd name="connsiteY2" fmla="*/ 12657 h 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92" h="18841">
                  <a:moveTo>
                    <a:pt x="0" y="12657"/>
                  </a:moveTo>
                  <a:cubicBezTo>
                    <a:pt x="17583" y="-1888"/>
                    <a:pt x="38137" y="-3820"/>
                    <a:pt x="52092" y="6464"/>
                  </a:cubicBezTo>
                  <a:cubicBezTo>
                    <a:pt x="35266" y="20157"/>
                    <a:pt x="15869" y="22885"/>
                    <a:pt x="0" y="12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C72063AB-2728-25A5-5BB9-A8C3DC3DD2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0315" y="4072386"/>
              <a:ext cx="52193" cy="19791"/>
            </a:xfrm>
            <a:custGeom>
              <a:avLst/>
              <a:gdLst>
                <a:gd name="connsiteX0" fmla="*/ 0 w 52193"/>
                <a:gd name="connsiteY0" fmla="*/ 19629 h 19791"/>
                <a:gd name="connsiteX1" fmla="*/ 52194 w 52193"/>
                <a:gd name="connsiteY1" fmla="*/ 8606 h 19791"/>
                <a:gd name="connsiteX2" fmla="*/ 0 w 52193"/>
                <a:gd name="connsiteY2" fmla="*/ 19629 h 1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93" h="19791">
                  <a:moveTo>
                    <a:pt x="0" y="19629"/>
                  </a:moveTo>
                  <a:cubicBezTo>
                    <a:pt x="10730" y="-2587"/>
                    <a:pt x="29673" y="-5485"/>
                    <a:pt x="52194" y="8606"/>
                  </a:cubicBezTo>
                  <a:cubicBezTo>
                    <a:pt x="36475" y="20879"/>
                    <a:pt x="19849" y="19970"/>
                    <a:pt x="0" y="196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66FE7D9-4400-77BB-E57C-9FD70408A8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34986" y="2530250"/>
              <a:ext cx="52244" cy="20087"/>
            </a:xfrm>
            <a:custGeom>
              <a:avLst/>
              <a:gdLst>
                <a:gd name="connsiteX0" fmla="*/ 52244 w 52244"/>
                <a:gd name="connsiteY0" fmla="*/ 5732 h 20087"/>
                <a:gd name="connsiteX1" fmla="*/ 0 w 52244"/>
                <a:gd name="connsiteY1" fmla="*/ 13857 h 20087"/>
                <a:gd name="connsiteX2" fmla="*/ 52244 w 52244"/>
                <a:gd name="connsiteY2" fmla="*/ 5732 h 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20087">
                  <a:moveTo>
                    <a:pt x="52244" y="5732"/>
                  </a:moveTo>
                  <a:cubicBezTo>
                    <a:pt x="28817" y="21869"/>
                    <a:pt x="12040" y="24141"/>
                    <a:pt x="0" y="13857"/>
                  </a:cubicBezTo>
                  <a:cubicBezTo>
                    <a:pt x="14660" y="-859"/>
                    <a:pt x="33855" y="-4325"/>
                    <a:pt x="52244" y="57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317310FB-ECA7-9516-82C6-8151B77633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44896" y="2566122"/>
              <a:ext cx="54863" cy="20035"/>
            </a:xfrm>
            <a:custGeom>
              <a:avLst/>
              <a:gdLst>
                <a:gd name="connsiteX0" fmla="*/ 0 w 54863"/>
                <a:gd name="connsiteY0" fmla="*/ 18611 h 20035"/>
                <a:gd name="connsiteX1" fmla="*/ 54863 w 54863"/>
                <a:gd name="connsiteY1" fmla="*/ 2304 h 20035"/>
                <a:gd name="connsiteX2" fmla="*/ 0 w 54863"/>
                <a:gd name="connsiteY2" fmla="*/ 18611 h 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3" h="20035">
                  <a:moveTo>
                    <a:pt x="0" y="18611"/>
                  </a:moveTo>
                  <a:cubicBezTo>
                    <a:pt x="11134" y="1225"/>
                    <a:pt x="28162" y="-3378"/>
                    <a:pt x="54863" y="2304"/>
                  </a:cubicBezTo>
                  <a:cubicBezTo>
                    <a:pt x="45846" y="15486"/>
                    <a:pt x="20706" y="23441"/>
                    <a:pt x="0" y="18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3CACB3B2-FE97-422B-D304-E13E3560A4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84491" y="4823043"/>
              <a:ext cx="24041" cy="42670"/>
            </a:xfrm>
            <a:custGeom>
              <a:avLst/>
              <a:gdLst>
                <a:gd name="connsiteX0" fmla="*/ 24041 w 24041"/>
                <a:gd name="connsiteY0" fmla="*/ 29887 h 42670"/>
                <a:gd name="connsiteX1" fmla="*/ 16385 w 24041"/>
                <a:gd name="connsiteY1" fmla="*/ 42671 h 42670"/>
                <a:gd name="connsiteX2" fmla="*/ 3839 w 24041"/>
                <a:gd name="connsiteY2" fmla="*/ 31875 h 42670"/>
                <a:gd name="connsiteX3" fmla="*/ 111 w 24041"/>
                <a:gd name="connsiteY3" fmla="*/ 15853 h 42670"/>
                <a:gd name="connsiteX4" fmla="*/ 6862 w 24041"/>
                <a:gd name="connsiteY4" fmla="*/ 0 h 42670"/>
                <a:gd name="connsiteX5" fmla="*/ 20062 w 24041"/>
                <a:gd name="connsiteY5" fmla="*/ 10398 h 42670"/>
                <a:gd name="connsiteX6" fmla="*/ 24041 w 24041"/>
                <a:gd name="connsiteY6" fmla="*/ 29887 h 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41" h="42670">
                  <a:moveTo>
                    <a:pt x="24041" y="29887"/>
                  </a:moveTo>
                  <a:cubicBezTo>
                    <a:pt x="22128" y="33068"/>
                    <a:pt x="19256" y="37841"/>
                    <a:pt x="16385" y="42671"/>
                  </a:cubicBezTo>
                  <a:cubicBezTo>
                    <a:pt x="12102" y="39148"/>
                    <a:pt x="6761" y="36478"/>
                    <a:pt x="3839" y="31875"/>
                  </a:cubicBezTo>
                  <a:cubicBezTo>
                    <a:pt x="1119" y="27614"/>
                    <a:pt x="-443" y="21023"/>
                    <a:pt x="111" y="15853"/>
                  </a:cubicBezTo>
                  <a:cubicBezTo>
                    <a:pt x="716" y="10341"/>
                    <a:pt x="4495" y="5284"/>
                    <a:pt x="6862" y="0"/>
                  </a:cubicBezTo>
                  <a:cubicBezTo>
                    <a:pt x="11347" y="3352"/>
                    <a:pt x="17090" y="5796"/>
                    <a:pt x="20062" y="10398"/>
                  </a:cubicBezTo>
                  <a:cubicBezTo>
                    <a:pt x="22731" y="14546"/>
                    <a:pt x="22430" y="21194"/>
                    <a:pt x="24041" y="298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D3F8FD8-6068-6259-1B4B-B8DEABB364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6718" y="5153171"/>
              <a:ext cx="54209" cy="19482"/>
            </a:xfrm>
            <a:custGeom>
              <a:avLst/>
              <a:gdLst>
                <a:gd name="connsiteX0" fmla="*/ 0 w 54209"/>
                <a:gd name="connsiteY0" fmla="*/ 14533 h 19482"/>
                <a:gd name="connsiteX1" fmla="*/ 54209 w 54209"/>
                <a:gd name="connsiteY1" fmla="*/ 499 h 19482"/>
                <a:gd name="connsiteX2" fmla="*/ 0 w 54209"/>
                <a:gd name="connsiteY2" fmla="*/ 14533 h 1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09" h="19482">
                  <a:moveTo>
                    <a:pt x="0" y="14533"/>
                  </a:moveTo>
                  <a:cubicBezTo>
                    <a:pt x="17129" y="271"/>
                    <a:pt x="34510" y="-1035"/>
                    <a:pt x="54209" y="499"/>
                  </a:cubicBezTo>
                  <a:cubicBezTo>
                    <a:pt x="40404" y="18567"/>
                    <a:pt x="18238" y="24817"/>
                    <a:pt x="0" y="14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FD17EEE7-FB2B-A82E-2D89-270E55937F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697" y="5732309"/>
              <a:ext cx="47609" cy="19493"/>
            </a:xfrm>
            <a:custGeom>
              <a:avLst/>
              <a:gdLst>
                <a:gd name="connsiteX0" fmla="*/ 47609 w 47609"/>
                <a:gd name="connsiteY0" fmla="*/ 5456 h 19493"/>
                <a:gd name="connsiteX1" fmla="*/ 0 w 47609"/>
                <a:gd name="connsiteY1" fmla="*/ 17502 h 19493"/>
                <a:gd name="connsiteX2" fmla="*/ 47609 w 47609"/>
                <a:gd name="connsiteY2" fmla="*/ 5456 h 1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19493">
                  <a:moveTo>
                    <a:pt x="47609" y="5456"/>
                  </a:moveTo>
                  <a:cubicBezTo>
                    <a:pt x="31135" y="19547"/>
                    <a:pt x="21311" y="21877"/>
                    <a:pt x="0" y="17502"/>
                  </a:cubicBezTo>
                  <a:cubicBezTo>
                    <a:pt x="3728" y="-339"/>
                    <a:pt x="19497" y="-4885"/>
                    <a:pt x="47609" y="54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040549F7-C81A-5B40-8C29-4533656911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3144" y="4904736"/>
              <a:ext cx="52244" cy="17944"/>
            </a:xfrm>
            <a:custGeom>
              <a:avLst/>
              <a:gdLst>
                <a:gd name="connsiteX0" fmla="*/ 0 w 52244"/>
                <a:gd name="connsiteY0" fmla="*/ 7569 h 17944"/>
                <a:gd name="connsiteX1" fmla="*/ 52244 w 52244"/>
                <a:gd name="connsiteY1" fmla="*/ 6035 h 17944"/>
                <a:gd name="connsiteX2" fmla="*/ 0 w 52244"/>
                <a:gd name="connsiteY2" fmla="*/ 7569 h 1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17944">
                  <a:moveTo>
                    <a:pt x="0" y="7569"/>
                  </a:moveTo>
                  <a:cubicBezTo>
                    <a:pt x="18086" y="-4135"/>
                    <a:pt x="34460" y="-329"/>
                    <a:pt x="52244" y="6035"/>
                  </a:cubicBezTo>
                  <a:cubicBezTo>
                    <a:pt x="37785" y="21149"/>
                    <a:pt x="16978" y="22115"/>
                    <a:pt x="0" y="7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7774352-19B8-A221-70B4-D834217490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76336" y="4689670"/>
              <a:ext cx="21139" cy="45246"/>
            </a:xfrm>
            <a:custGeom>
              <a:avLst/>
              <a:gdLst>
                <a:gd name="connsiteX0" fmla="*/ 9626 w 21139"/>
                <a:gd name="connsiteY0" fmla="*/ 45247 h 45246"/>
                <a:gd name="connsiteX1" fmla="*/ 255 w 21139"/>
                <a:gd name="connsiteY1" fmla="*/ 11610 h 45246"/>
                <a:gd name="connsiteX2" fmla="*/ 8467 w 21139"/>
                <a:gd name="connsiteY2" fmla="*/ 19 h 45246"/>
                <a:gd name="connsiteX3" fmla="*/ 20659 w 21139"/>
                <a:gd name="connsiteY3" fmla="*/ 9962 h 45246"/>
                <a:gd name="connsiteX4" fmla="*/ 9626 w 21139"/>
                <a:gd name="connsiteY4" fmla="*/ 45247 h 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" h="45246">
                  <a:moveTo>
                    <a:pt x="9626" y="45247"/>
                  </a:moveTo>
                  <a:cubicBezTo>
                    <a:pt x="-551" y="34622"/>
                    <a:pt x="-400" y="22747"/>
                    <a:pt x="255" y="11610"/>
                  </a:cubicBezTo>
                  <a:cubicBezTo>
                    <a:pt x="507" y="7292"/>
                    <a:pt x="6351" y="-435"/>
                    <a:pt x="8467" y="19"/>
                  </a:cubicBezTo>
                  <a:cubicBezTo>
                    <a:pt x="13102" y="1042"/>
                    <a:pt x="20306" y="5985"/>
                    <a:pt x="20659" y="9962"/>
                  </a:cubicBezTo>
                  <a:cubicBezTo>
                    <a:pt x="21767" y="22292"/>
                    <a:pt x="21969" y="35758"/>
                    <a:pt x="9626" y="45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1595AA2-7F7D-E871-D9F9-1D032D67A8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68728" y="5762779"/>
              <a:ext cx="42947" cy="22199"/>
            </a:xfrm>
            <a:custGeom>
              <a:avLst/>
              <a:gdLst>
                <a:gd name="connsiteX0" fmla="*/ 42947 w 42947"/>
                <a:gd name="connsiteY0" fmla="*/ 12486 h 22199"/>
                <a:gd name="connsiteX1" fmla="*/ 6925 w 42947"/>
                <a:gd name="connsiteY1" fmla="*/ 19872 h 22199"/>
                <a:gd name="connsiteX2" fmla="*/ 74 w 42947"/>
                <a:gd name="connsiteY2" fmla="*/ 10156 h 22199"/>
                <a:gd name="connsiteX3" fmla="*/ 9444 w 42947"/>
                <a:gd name="connsiteY3" fmla="*/ 383 h 22199"/>
                <a:gd name="connsiteX4" fmla="*/ 42947 w 42947"/>
                <a:gd name="connsiteY4" fmla="*/ 12543 h 2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7" h="22199">
                  <a:moveTo>
                    <a:pt x="42947" y="12486"/>
                  </a:moveTo>
                  <a:cubicBezTo>
                    <a:pt x="30653" y="24474"/>
                    <a:pt x="18664" y="23282"/>
                    <a:pt x="6925" y="19872"/>
                  </a:cubicBezTo>
                  <a:cubicBezTo>
                    <a:pt x="3902" y="19020"/>
                    <a:pt x="-632" y="12202"/>
                    <a:pt x="74" y="10156"/>
                  </a:cubicBezTo>
                  <a:cubicBezTo>
                    <a:pt x="1535" y="6008"/>
                    <a:pt x="5867" y="781"/>
                    <a:pt x="9444" y="383"/>
                  </a:cubicBezTo>
                  <a:cubicBezTo>
                    <a:pt x="20880" y="-980"/>
                    <a:pt x="32115" y="895"/>
                    <a:pt x="42947" y="12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6131E2D-272E-E7BE-CC37-7D5B23FABA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89818" y="2774644"/>
              <a:ext cx="47609" cy="20417"/>
            </a:xfrm>
            <a:custGeom>
              <a:avLst/>
              <a:gdLst>
                <a:gd name="connsiteX0" fmla="*/ 47609 w 47609"/>
                <a:gd name="connsiteY0" fmla="*/ 11567 h 20417"/>
                <a:gd name="connsiteX1" fmla="*/ 0 w 47609"/>
                <a:gd name="connsiteY1" fmla="*/ 14863 h 20417"/>
                <a:gd name="connsiteX2" fmla="*/ 47609 w 47609"/>
                <a:gd name="connsiteY2" fmla="*/ 11567 h 2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20417">
                  <a:moveTo>
                    <a:pt x="47609" y="11567"/>
                  </a:moveTo>
                  <a:cubicBezTo>
                    <a:pt x="30783" y="23386"/>
                    <a:pt x="16121" y="22192"/>
                    <a:pt x="0" y="14863"/>
                  </a:cubicBezTo>
                  <a:cubicBezTo>
                    <a:pt x="12494" y="-3887"/>
                    <a:pt x="25493" y="-4797"/>
                    <a:pt x="47609" y="115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46274C2-16EE-305A-BDCC-2E4DEE5912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9003" y="3615551"/>
              <a:ext cx="48575" cy="19605"/>
            </a:xfrm>
            <a:custGeom>
              <a:avLst/>
              <a:gdLst>
                <a:gd name="connsiteX0" fmla="*/ 48525 w 48575"/>
                <a:gd name="connsiteY0" fmla="*/ 9587 h 19605"/>
                <a:gd name="connsiteX1" fmla="*/ 5400 w 48575"/>
                <a:gd name="connsiteY1" fmla="*/ 17712 h 19605"/>
                <a:gd name="connsiteX2" fmla="*/ 9 w 48575"/>
                <a:gd name="connsiteY2" fmla="*/ 9075 h 19605"/>
                <a:gd name="connsiteX3" fmla="*/ 6559 w 48575"/>
                <a:gd name="connsiteY3" fmla="*/ 1291 h 19605"/>
                <a:gd name="connsiteX4" fmla="*/ 48576 w 48575"/>
                <a:gd name="connsiteY4" fmla="*/ 9587 h 1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5" h="19605">
                  <a:moveTo>
                    <a:pt x="48525" y="9587"/>
                  </a:moveTo>
                  <a:cubicBezTo>
                    <a:pt x="33411" y="21291"/>
                    <a:pt x="19456" y="20837"/>
                    <a:pt x="5400" y="17712"/>
                  </a:cubicBezTo>
                  <a:cubicBezTo>
                    <a:pt x="3032" y="17200"/>
                    <a:pt x="-192" y="11859"/>
                    <a:pt x="9" y="9075"/>
                  </a:cubicBezTo>
                  <a:cubicBezTo>
                    <a:pt x="211" y="6177"/>
                    <a:pt x="3989" y="1575"/>
                    <a:pt x="6559" y="1291"/>
                  </a:cubicBezTo>
                  <a:cubicBezTo>
                    <a:pt x="19960" y="-186"/>
                    <a:pt x="33714" y="-2800"/>
                    <a:pt x="48576" y="9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A9D8DBC-EA22-1F66-8EA7-29000F1851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4558" y="2967240"/>
              <a:ext cx="43692" cy="22297"/>
            </a:xfrm>
            <a:custGeom>
              <a:avLst/>
              <a:gdLst>
                <a:gd name="connsiteX0" fmla="*/ 43692 w 43692"/>
                <a:gd name="connsiteY0" fmla="*/ 8404 h 22297"/>
                <a:gd name="connsiteX1" fmla="*/ 5705 w 43692"/>
                <a:gd name="connsiteY1" fmla="*/ 22211 h 22297"/>
                <a:gd name="connsiteX2" fmla="*/ 12 w 43692"/>
                <a:gd name="connsiteY2" fmla="*/ 16245 h 22297"/>
                <a:gd name="connsiteX3" fmla="*/ 5150 w 43692"/>
                <a:gd name="connsiteY3" fmla="*/ 4370 h 22297"/>
                <a:gd name="connsiteX4" fmla="*/ 43692 w 43692"/>
                <a:gd name="connsiteY4" fmla="*/ 8404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92" h="22297">
                  <a:moveTo>
                    <a:pt x="43692" y="8404"/>
                  </a:moveTo>
                  <a:cubicBezTo>
                    <a:pt x="31550" y="24257"/>
                    <a:pt x="18250" y="22211"/>
                    <a:pt x="5705" y="22211"/>
                  </a:cubicBezTo>
                  <a:cubicBezTo>
                    <a:pt x="3689" y="22211"/>
                    <a:pt x="-241" y="17893"/>
                    <a:pt x="12" y="16245"/>
                  </a:cubicBezTo>
                  <a:cubicBezTo>
                    <a:pt x="718" y="11927"/>
                    <a:pt x="2329" y="5734"/>
                    <a:pt x="5150" y="4370"/>
                  </a:cubicBezTo>
                  <a:cubicBezTo>
                    <a:pt x="17342" y="-1653"/>
                    <a:pt x="29686" y="-2448"/>
                    <a:pt x="43692" y="8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73E31FD8-3F77-44C9-670D-9F15B032D4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11441" y="802236"/>
              <a:ext cx="31772" cy="30344"/>
            </a:xfrm>
            <a:custGeom>
              <a:avLst/>
              <a:gdLst>
                <a:gd name="connsiteX0" fmla="*/ 31772 w 31772"/>
                <a:gd name="connsiteY0" fmla="*/ 10780 h 30344"/>
                <a:gd name="connsiteX1" fmla="*/ 11972 w 31772"/>
                <a:gd name="connsiteY1" fmla="*/ 30269 h 30344"/>
                <a:gd name="connsiteX2" fmla="*/ 32 w 31772"/>
                <a:gd name="connsiteY2" fmla="*/ 13564 h 30344"/>
                <a:gd name="connsiteX3" fmla="*/ 19983 w 31772"/>
                <a:gd name="connsiteY3" fmla="*/ 610 h 30344"/>
                <a:gd name="connsiteX4" fmla="*/ 31722 w 31772"/>
                <a:gd name="connsiteY4" fmla="*/ 10837 h 3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72" h="30344">
                  <a:moveTo>
                    <a:pt x="31772" y="10780"/>
                  </a:moveTo>
                  <a:cubicBezTo>
                    <a:pt x="30261" y="23848"/>
                    <a:pt x="21041" y="31178"/>
                    <a:pt x="11972" y="30269"/>
                  </a:cubicBezTo>
                  <a:cubicBezTo>
                    <a:pt x="2955" y="29360"/>
                    <a:pt x="-371" y="22769"/>
                    <a:pt x="32" y="13564"/>
                  </a:cubicBezTo>
                  <a:cubicBezTo>
                    <a:pt x="436" y="5326"/>
                    <a:pt x="10813" y="-2231"/>
                    <a:pt x="19983" y="610"/>
                  </a:cubicBezTo>
                  <a:cubicBezTo>
                    <a:pt x="24970" y="2144"/>
                    <a:pt x="28900" y="8223"/>
                    <a:pt x="31722" y="10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06C1152F-2691-EE1D-DB72-19492661B0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4565" y="5276720"/>
              <a:ext cx="45185" cy="23807"/>
            </a:xfrm>
            <a:custGeom>
              <a:avLst/>
              <a:gdLst>
                <a:gd name="connsiteX0" fmla="*/ 45185 w 45185"/>
                <a:gd name="connsiteY0" fmla="*/ 2803 h 23807"/>
                <a:gd name="connsiteX1" fmla="*/ 7955 w 45185"/>
                <a:gd name="connsiteY1" fmla="*/ 23769 h 23807"/>
                <a:gd name="connsiteX2" fmla="*/ 146 w 45185"/>
                <a:gd name="connsiteY2" fmla="*/ 17747 h 23807"/>
                <a:gd name="connsiteX3" fmla="*/ 3722 w 45185"/>
                <a:gd name="connsiteY3" fmla="*/ 7519 h 23807"/>
                <a:gd name="connsiteX4" fmla="*/ 45185 w 45185"/>
                <a:gd name="connsiteY4" fmla="*/ 2860 h 2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85" h="23807">
                  <a:moveTo>
                    <a:pt x="45185" y="2803"/>
                  </a:moveTo>
                  <a:cubicBezTo>
                    <a:pt x="33346" y="18201"/>
                    <a:pt x="20650" y="21269"/>
                    <a:pt x="7955" y="23769"/>
                  </a:cubicBezTo>
                  <a:cubicBezTo>
                    <a:pt x="5586" y="24224"/>
                    <a:pt x="750" y="20474"/>
                    <a:pt x="146" y="17747"/>
                  </a:cubicBezTo>
                  <a:cubicBezTo>
                    <a:pt x="-560" y="14792"/>
                    <a:pt x="1405" y="8940"/>
                    <a:pt x="3722" y="7519"/>
                  </a:cubicBezTo>
                  <a:cubicBezTo>
                    <a:pt x="15411" y="190"/>
                    <a:pt x="27905" y="-2595"/>
                    <a:pt x="45185" y="2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FB4CAAA6-40CC-3BFF-0B5B-7188C183A8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3214" y="3157577"/>
              <a:ext cx="23532" cy="39943"/>
            </a:xfrm>
            <a:custGeom>
              <a:avLst/>
              <a:gdLst>
                <a:gd name="connsiteX0" fmla="*/ 0 w 23532"/>
                <a:gd name="connsiteY0" fmla="*/ 25853 h 39943"/>
                <a:gd name="connsiteX1" fmla="*/ 4081 w 23532"/>
                <a:gd name="connsiteY1" fmla="*/ 8693 h 39943"/>
                <a:gd name="connsiteX2" fmla="*/ 15316 w 23532"/>
                <a:gd name="connsiteY2" fmla="*/ 0 h 39943"/>
                <a:gd name="connsiteX3" fmla="*/ 23275 w 23532"/>
                <a:gd name="connsiteY3" fmla="*/ 14262 h 39943"/>
                <a:gd name="connsiteX4" fmla="*/ 21210 w 23532"/>
                <a:gd name="connsiteY4" fmla="*/ 26250 h 39943"/>
                <a:gd name="connsiteX5" fmla="*/ 10479 w 23532"/>
                <a:gd name="connsiteY5" fmla="*/ 39944 h 39943"/>
                <a:gd name="connsiteX6" fmla="*/ 0 w 23532"/>
                <a:gd name="connsiteY6" fmla="*/ 25853 h 3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32" h="39943">
                  <a:moveTo>
                    <a:pt x="0" y="25853"/>
                  </a:moveTo>
                  <a:cubicBezTo>
                    <a:pt x="1713" y="17955"/>
                    <a:pt x="1713" y="12386"/>
                    <a:pt x="4081" y="8693"/>
                  </a:cubicBezTo>
                  <a:cubicBezTo>
                    <a:pt x="6701" y="4659"/>
                    <a:pt x="11487" y="0"/>
                    <a:pt x="15316" y="0"/>
                  </a:cubicBezTo>
                  <a:cubicBezTo>
                    <a:pt x="22469" y="0"/>
                    <a:pt x="24284" y="6875"/>
                    <a:pt x="23275" y="14262"/>
                  </a:cubicBezTo>
                  <a:cubicBezTo>
                    <a:pt x="22722" y="18296"/>
                    <a:pt x="22974" y="23012"/>
                    <a:pt x="21210" y="26250"/>
                  </a:cubicBezTo>
                  <a:cubicBezTo>
                    <a:pt x="18388" y="31364"/>
                    <a:pt x="14157" y="35455"/>
                    <a:pt x="10479" y="39944"/>
                  </a:cubicBezTo>
                  <a:cubicBezTo>
                    <a:pt x="6701" y="34887"/>
                    <a:pt x="2922" y="29773"/>
                    <a:pt x="0" y="2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9A0FF00F-7627-D0E9-A101-8E6A053AD1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1396" y="1100746"/>
              <a:ext cx="50581" cy="18717"/>
            </a:xfrm>
            <a:custGeom>
              <a:avLst/>
              <a:gdLst>
                <a:gd name="connsiteX0" fmla="*/ 50582 w 50581"/>
                <a:gd name="connsiteY0" fmla="*/ 8807 h 18717"/>
                <a:gd name="connsiteX1" fmla="*/ 8061 w 50581"/>
                <a:gd name="connsiteY1" fmla="*/ 18068 h 18717"/>
                <a:gd name="connsiteX2" fmla="*/ 0 w 50581"/>
                <a:gd name="connsiteY2" fmla="*/ 11307 h 18717"/>
                <a:gd name="connsiteX3" fmla="*/ 7507 w 50581"/>
                <a:gd name="connsiteY3" fmla="*/ 1307 h 18717"/>
                <a:gd name="connsiteX4" fmla="*/ 50582 w 50581"/>
                <a:gd name="connsiteY4" fmla="*/ 8864 h 1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81" h="18717">
                  <a:moveTo>
                    <a:pt x="50582" y="8807"/>
                  </a:moveTo>
                  <a:cubicBezTo>
                    <a:pt x="34863" y="19886"/>
                    <a:pt x="21362" y="19318"/>
                    <a:pt x="8061" y="18068"/>
                  </a:cubicBezTo>
                  <a:cubicBezTo>
                    <a:pt x="5240" y="17784"/>
                    <a:pt x="2670" y="13636"/>
                    <a:pt x="0" y="11307"/>
                  </a:cubicBezTo>
                  <a:cubicBezTo>
                    <a:pt x="2469" y="7841"/>
                    <a:pt x="4534" y="1989"/>
                    <a:pt x="7507" y="1307"/>
                  </a:cubicBezTo>
                  <a:cubicBezTo>
                    <a:pt x="21110" y="-1875"/>
                    <a:pt x="34208" y="795"/>
                    <a:pt x="50582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115D1845-C163-C0D0-5297-D200E120B3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70560" y="1435701"/>
              <a:ext cx="51338" cy="19174"/>
            </a:xfrm>
            <a:custGeom>
              <a:avLst/>
              <a:gdLst>
                <a:gd name="connsiteX0" fmla="*/ 0 w 51338"/>
                <a:gd name="connsiteY0" fmla="*/ 12660 h 19174"/>
                <a:gd name="connsiteX1" fmla="*/ 51338 w 51338"/>
                <a:gd name="connsiteY1" fmla="*/ 1296 h 19174"/>
                <a:gd name="connsiteX2" fmla="*/ 0 w 51338"/>
                <a:gd name="connsiteY2" fmla="*/ 12660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38" h="19174">
                  <a:moveTo>
                    <a:pt x="0" y="12660"/>
                  </a:moveTo>
                  <a:cubicBezTo>
                    <a:pt x="16878" y="-2567"/>
                    <a:pt x="33554" y="-635"/>
                    <a:pt x="51338" y="1296"/>
                  </a:cubicBezTo>
                  <a:cubicBezTo>
                    <a:pt x="39045" y="19649"/>
                    <a:pt x="19195" y="24649"/>
                    <a:pt x="0" y="126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7F826E67-2F96-1658-7C1B-B15F1CE1E3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19227" y="6312822"/>
              <a:ext cx="42997" cy="23628"/>
            </a:xfrm>
            <a:custGeom>
              <a:avLst/>
              <a:gdLst>
                <a:gd name="connsiteX0" fmla="*/ 42997 w 42997"/>
                <a:gd name="connsiteY0" fmla="*/ 15060 h 23628"/>
                <a:gd name="connsiteX1" fmla="*/ 9696 w 42997"/>
                <a:gd name="connsiteY1" fmla="*/ 23583 h 23628"/>
                <a:gd name="connsiteX2" fmla="*/ 73 w 42997"/>
                <a:gd name="connsiteY2" fmla="*/ 17333 h 23628"/>
                <a:gd name="connsiteX3" fmla="*/ 5162 w 42997"/>
                <a:gd name="connsiteY3" fmla="*/ 5401 h 23628"/>
                <a:gd name="connsiteX4" fmla="*/ 42745 w 42997"/>
                <a:gd name="connsiteY4" fmla="*/ 8527 h 23628"/>
                <a:gd name="connsiteX5" fmla="*/ 42947 w 42997"/>
                <a:gd name="connsiteY5" fmla="*/ 15060 h 2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7" h="23628">
                  <a:moveTo>
                    <a:pt x="42997" y="15060"/>
                  </a:moveTo>
                  <a:cubicBezTo>
                    <a:pt x="31913" y="18072"/>
                    <a:pt x="20931" y="21651"/>
                    <a:pt x="9696" y="23583"/>
                  </a:cubicBezTo>
                  <a:cubicBezTo>
                    <a:pt x="6673" y="24095"/>
                    <a:pt x="527" y="20117"/>
                    <a:pt x="73" y="17333"/>
                  </a:cubicBezTo>
                  <a:cubicBezTo>
                    <a:pt x="-481" y="13697"/>
                    <a:pt x="2190" y="7333"/>
                    <a:pt x="5162" y="5401"/>
                  </a:cubicBezTo>
                  <a:cubicBezTo>
                    <a:pt x="18412" y="-3235"/>
                    <a:pt x="31158" y="-1019"/>
                    <a:pt x="42745" y="8527"/>
                  </a:cubicBezTo>
                  <a:cubicBezTo>
                    <a:pt x="42796" y="10686"/>
                    <a:pt x="42846" y="12845"/>
                    <a:pt x="42947" y="150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EECFD8E0-3B31-5775-4D8E-017E5B1EBD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404642" y="3400579"/>
              <a:ext cx="44350" cy="22290"/>
            </a:xfrm>
            <a:custGeom>
              <a:avLst/>
              <a:gdLst>
                <a:gd name="connsiteX0" fmla="*/ 44351 w 44350"/>
                <a:gd name="connsiteY0" fmla="*/ 7398 h 22290"/>
                <a:gd name="connsiteX1" fmla="*/ 8279 w 44350"/>
                <a:gd name="connsiteY1" fmla="*/ 22284 h 22290"/>
                <a:gd name="connsiteX2" fmla="*/ 167 w 44350"/>
                <a:gd name="connsiteY2" fmla="*/ 16489 h 22290"/>
                <a:gd name="connsiteX3" fmla="*/ 3593 w 44350"/>
                <a:gd name="connsiteY3" fmla="*/ 6489 h 22290"/>
                <a:gd name="connsiteX4" fmla="*/ 44351 w 44350"/>
                <a:gd name="connsiteY4" fmla="*/ 7398 h 2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50" h="22290">
                  <a:moveTo>
                    <a:pt x="44351" y="7398"/>
                  </a:moveTo>
                  <a:cubicBezTo>
                    <a:pt x="32511" y="19216"/>
                    <a:pt x="20470" y="21432"/>
                    <a:pt x="8279" y="22284"/>
                  </a:cubicBezTo>
                  <a:cubicBezTo>
                    <a:pt x="5558" y="22455"/>
                    <a:pt x="922" y="19216"/>
                    <a:pt x="167" y="16489"/>
                  </a:cubicBezTo>
                  <a:cubicBezTo>
                    <a:pt x="-639" y="13704"/>
                    <a:pt x="1628" y="7114"/>
                    <a:pt x="3593" y="6489"/>
                  </a:cubicBezTo>
                  <a:cubicBezTo>
                    <a:pt x="16238" y="2455"/>
                    <a:pt x="29186" y="-6295"/>
                    <a:pt x="44351" y="7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278A2FCC-A0E1-FD76-A5D3-72CFC0504B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35505" y="2748879"/>
              <a:ext cx="45625" cy="25052"/>
            </a:xfrm>
            <a:custGeom>
              <a:avLst/>
              <a:gdLst>
                <a:gd name="connsiteX0" fmla="*/ 45625 w 45625"/>
                <a:gd name="connsiteY0" fmla="*/ 4832 h 25052"/>
                <a:gd name="connsiteX1" fmla="*/ 8697 w 45625"/>
                <a:gd name="connsiteY1" fmla="*/ 24946 h 25052"/>
                <a:gd name="connsiteX2" fmla="*/ 32 w 45625"/>
                <a:gd name="connsiteY2" fmla="*/ 20628 h 25052"/>
                <a:gd name="connsiteX3" fmla="*/ 3659 w 45625"/>
                <a:gd name="connsiteY3" fmla="*/ 8355 h 25052"/>
                <a:gd name="connsiteX4" fmla="*/ 45625 w 45625"/>
                <a:gd name="connsiteY4" fmla="*/ 4775 h 2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25" h="25052">
                  <a:moveTo>
                    <a:pt x="45625" y="4832"/>
                  </a:moveTo>
                  <a:cubicBezTo>
                    <a:pt x="33887" y="18753"/>
                    <a:pt x="21040" y="21537"/>
                    <a:pt x="8697" y="24946"/>
                  </a:cubicBezTo>
                  <a:cubicBezTo>
                    <a:pt x="6127" y="25685"/>
                    <a:pt x="132" y="22389"/>
                    <a:pt x="32" y="20628"/>
                  </a:cubicBezTo>
                  <a:cubicBezTo>
                    <a:pt x="-221" y="16537"/>
                    <a:pt x="1039" y="9946"/>
                    <a:pt x="3659" y="8355"/>
                  </a:cubicBezTo>
                  <a:cubicBezTo>
                    <a:pt x="15700" y="912"/>
                    <a:pt x="28497" y="-4202"/>
                    <a:pt x="45625" y="47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66F3DE2-BEFE-00B4-2646-C35C5C3DD6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76017" y="2839637"/>
              <a:ext cx="47651" cy="19086"/>
            </a:xfrm>
            <a:custGeom>
              <a:avLst/>
              <a:gdLst>
                <a:gd name="connsiteX0" fmla="*/ 47651 w 47651"/>
                <a:gd name="connsiteY0" fmla="*/ 6461 h 19086"/>
                <a:gd name="connsiteX1" fmla="*/ 6037 w 47651"/>
                <a:gd name="connsiteY1" fmla="*/ 17938 h 19086"/>
                <a:gd name="connsiteX2" fmla="*/ 41 w 47651"/>
                <a:gd name="connsiteY2" fmla="*/ 9416 h 19086"/>
                <a:gd name="connsiteX3" fmla="*/ 4727 w 47651"/>
                <a:gd name="connsiteY3" fmla="*/ 2598 h 19086"/>
                <a:gd name="connsiteX4" fmla="*/ 47651 w 47651"/>
                <a:gd name="connsiteY4" fmla="*/ 6404 h 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1" h="19086">
                  <a:moveTo>
                    <a:pt x="47651" y="6461"/>
                  </a:moveTo>
                  <a:cubicBezTo>
                    <a:pt x="34451" y="17995"/>
                    <a:pt x="20748" y="21064"/>
                    <a:pt x="6037" y="17938"/>
                  </a:cubicBezTo>
                  <a:cubicBezTo>
                    <a:pt x="3518" y="17427"/>
                    <a:pt x="848" y="12768"/>
                    <a:pt x="41" y="9416"/>
                  </a:cubicBezTo>
                  <a:cubicBezTo>
                    <a:pt x="-412" y="7654"/>
                    <a:pt x="2964" y="2654"/>
                    <a:pt x="4727" y="2598"/>
                  </a:cubicBezTo>
                  <a:cubicBezTo>
                    <a:pt x="18582" y="2029"/>
                    <a:pt x="32990" y="-4846"/>
                    <a:pt x="47651" y="6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67DA8EFC-82AE-EE74-D6DE-BEF3D3D333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3507" y="4112519"/>
              <a:ext cx="45795" cy="20554"/>
            </a:xfrm>
            <a:custGeom>
              <a:avLst/>
              <a:gdLst>
                <a:gd name="connsiteX0" fmla="*/ 0 w 45795"/>
                <a:gd name="connsiteY0" fmla="*/ 7337 h 20554"/>
                <a:gd name="connsiteX1" fmla="*/ 45795 w 45795"/>
                <a:gd name="connsiteY1" fmla="*/ 11712 h 20554"/>
                <a:gd name="connsiteX2" fmla="*/ 0 w 45795"/>
                <a:gd name="connsiteY2" fmla="*/ 7337 h 2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20554">
                  <a:moveTo>
                    <a:pt x="0" y="7337"/>
                  </a:moveTo>
                  <a:cubicBezTo>
                    <a:pt x="12797" y="-3743"/>
                    <a:pt x="27911" y="-2265"/>
                    <a:pt x="45795" y="11712"/>
                  </a:cubicBezTo>
                  <a:cubicBezTo>
                    <a:pt x="29724" y="24951"/>
                    <a:pt x="11487" y="23189"/>
                    <a:pt x="0" y="73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10898EB-BA3F-1594-252A-04E8BC47B6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93633" y="3101146"/>
              <a:ext cx="44535" cy="19957"/>
            </a:xfrm>
            <a:custGeom>
              <a:avLst/>
              <a:gdLst>
                <a:gd name="connsiteX0" fmla="*/ 44536 w 44535"/>
                <a:gd name="connsiteY0" fmla="*/ 5465 h 19957"/>
                <a:gd name="connsiteX1" fmla="*/ 0 w 44535"/>
                <a:gd name="connsiteY1" fmla="*/ 13874 h 19957"/>
                <a:gd name="connsiteX2" fmla="*/ 44536 w 44535"/>
                <a:gd name="connsiteY2" fmla="*/ 5465 h 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35" h="19957">
                  <a:moveTo>
                    <a:pt x="44536" y="5465"/>
                  </a:moveTo>
                  <a:cubicBezTo>
                    <a:pt x="31941" y="21260"/>
                    <a:pt x="16121" y="24272"/>
                    <a:pt x="0" y="13874"/>
                  </a:cubicBezTo>
                  <a:cubicBezTo>
                    <a:pt x="9874" y="-1296"/>
                    <a:pt x="23779" y="-3910"/>
                    <a:pt x="44536" y="54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0987F79-E7FA-BE98-1027-4796CCC895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78599" y="4229396"/>
              <a:ext cx="26778" cy="40351"/>
            </a:xfrm>
            <a:custGeom>
              <a:avLst/>
              <a:gdLst>
                <a:gd name="connsiteX0" fmla="*/ 26778 w 26778"/>
                <a:gd name="connsiteY0" fmla="*/ 26881 h 40351"/>
                <a:gd name="connsiteX1" fmla="*/ 16149 w 26778"/>
                <a:gd name="connsiteY1" fmla="*/ 40234 h 40351"/>
                <a:gd name="connsiteX2" fmla="*/ 6224 w 26778"/>
                <a:gd name="connsiteY2" fmla="*/ 33416 h 40351"/>
                <a:gd name="connsiteX3" fmla="*/ 5366 w 26778"/>
                <a:gd name="connsiteY3" fmla="*/ 31200 h 40351"/>
                <a:gd name="connsiteX4" fmla="*/ 3049 w 26778"/>
                <a:gd name="connsiteY4" fmla="*/ 3586 h 40351"/>
                <a:gd name="connsiteX5" fmla="*/ 12168 w 26778"/>
                <a:gd name="connsiteY5" fmla="*/ 290 h 40351"/>
                <a:gd name="connsiteX6" fmla="*/ 26778 w 26778"/>
                <a:gd name="connsiteY6" fmla="*/ 26938 h 4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8" h="40351">
                  <a:moveTo>
                    <a:pt x="26778" y="26881"/>
                  </a:moveTo>
                  <a:cubicBezTo>
                    <a:pt x="22295" y="32904"/>
                    <a:pt x="19927" y="38472"/>
                    <a:pt x="16149" y="40234"/>
                  </a:cubicBezTo>
                  <a:cubicBezTo>
                    <a:pt x="14032" y="41200"/>
                    <a:pt x="9548" y="35972"/>
                    <a:pt x="6224" y="33416"/>
                  </a:cubicBezTo>
                  <a:cubicBezTo>
                    <a:pt x="5719" y="33018"/>
                    <a:pt x="5669" y="31938"/>
                    <a:pt x="5366" y="31200"/>
                  </a:cubicBezTo>
                  <a:cubicBezTo>
                    <a:pt x="2143" y="22222"/>
                    <a:pt x="-3551" y="13188"/>
                    <a:pt x="3049" y="3586"/>
                  </a:cubicBezTo>
                  <a:cubicBezTo>
                    <a:pt x="4763" y="1086"/>
                    <a:pt x="11513" y="-732"/>
                    <a:pt x="12168" y="290"/>
                  </a:cubicBezTo>
                  <a:cubicBezTo>
                    <a:pt x="17358" y="8359"/>
                    <a:pt x="21589" y="17166"/>
                    <a:pt x="26778" y="2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91CC83CE-0ED7-E8DD-A689-AE20504CDD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70115" y="2774902"/>
              <a:ext cx="45796" cy="19943"/>
            </a:xfrm>
            <a:custGeom>
              <a:avLst/>
              <a:gdLst>
                <a:gd name="connsiteX0" fmla="*/ 45796 w 45796"/>
                <a:gd name="connsiteY0" fmla="*/ 10002 h 19943"/>
                <a:gd name="connsiteX1" fmla="*/ 0 w 45796"/>
                <a:gd name="connsiteY1" fmla="*/ 13468 h 19943"/>
                <a:gd name="connsiteX2" fmla="*/ 45796 w 45796"/>
                <a:gd name="connsiteY2" fmla="*/ 1000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6" h="19943">
                  <a:moveTo>
                    <a:pt x="45796" y="10002"/>
                  </a:moveTo>
                  <a:cubicBezTo>
                    <a:pt x="29221" y="23866"/>
                    <a:pt x="14813" y="21480"/>
                    <a:pt x="0" y="13468"/>
                  </a:cubicBezTo>
                  <a:cubicBezTo>
                    <a:pt x="13604" y="-3350"/>
                    <a:pt x="21512" y="-4316"/>
                    <a:pt x="45796" y="10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D5009C3-9F20-D411-F558-243E28BE1E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07527" y="6257567"/>
              <a:ext cx="23787" cy="40348"/>
            </a:xfrm>
            <a:custGeom>
              <a:avLst/>
              <a:gdLst>
                <a:gd name="connsiteX0" fmla="*/ 23787 w 23787"/>
                <a:gd name="connsiteY0" fmla="*/ 27986 h 40348"/>
                <a:gd name="connsiteX1" fmla="*/ 14567 w 23787"/>
                <a:gd name="connsiteY1" fmla="*/ 39520 h 40348"/>
                <a:gd name="connsiteX2" fmla="*/ 2325 w 23787"/>
                <a:gd name="connsiteY2" fmla="*/ 29349 h 40348"/>
                <a:gd name="connsiteX3" fmla="*/ 259 w 23787"/>
                <a:gd name="connsiteY3" fmla="*/ 12418 h 40348"/>
                <a:gd name="connsiteX4" fmla="*/ 8018 w 23787"/>
                <a:gd name="connsiteY4" fmla="*/ 88 h 40348"/>
                <a:gd name="connsiteX5" fmla="*/ 19202 w 23787"/>
                <a:gd name="connsiteY5" fmla="*/ 8042 h 40348"/>
                <a:gd name="connsiteX6" fmla="*/ 23787 w 23787"/>
                <a:gd name="connsiteY6" fmla="*/ 27986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7" h="40348">
                  <a:moveTo>
                    <a:pt x="23787" y="27986"/>
                  </a:moveTo>
                  <a:cubicBezTo>
                    <a:pt x="21418" y="31111"/>
                    <a:pt x="18800" y="37588"/>
                    <a:pt x="14567" y="39520"/>
                  </a:cubicBezTo>
                  <a:cubicBezTo>
                    <a:pt x="7665" y="42702"/>
                    <a:pt x="3937" y="36167"/>
                    <a:pt x="2325" y="29349"/>
                  </a:cubicBezTo>
                  <a:cubicBezTo>
                    <a:pt x="1015" y="23838"/>
                    <a:pt x="-648" y="17701"/>
                    <a:pt x="259" y="12418"/>
                  </a:cubicBezTo>
                  <a:cubicBezTo>
                    <a:pt x="1066" y="7702"/>
                    <a:pt x="4643" y="997"/>
                    <a:pt x="8018" y="88"/>
                  </a:cubicBezTo>
                  <a:cubicBezTo>
                    <a:pt x="11192" y="-708"/>
                    <a:pt x="16885" y="4065"/>
                    <a:pt x="19202" y="8042"/>
                  </a:cubicBezTo>
                  <a:cubicBezTo>
                    <a:pt x="21822" y="12588"/>
                    <a:pt x="21872" y="19009"/>
                    <a:pt x="23787" y="279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9BD1E73-45AD-2E69-B6A1-443D5D17F2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89204" y="1127130"/>
              <a:ext cx="47407" cy="20816"/>
            </a:xfrm>
            <a:custGeom>
              <a:avLst/>
              <a:gdLst>
                <a:gd name="connsiteX0" fmla="*/ 47408 w 47407"/>
                <a:gd name="connsiteY0" fmla="*/ 6684 h 20816"/>
                <a:gd name="connsiteX1" fmla="*/ 8313 w 47407"/>
                <a:gd name="connsiteY1" fmla="*/ 20775 h 20816"/>
                <a:gd name="connsiteX2" fmla="*/ 0 w 47407"/>
                <a:gd name="connsiteY2" fmla="*/ 14809 h 20816"/>
                <a:gd name="connsiteX3" fmla="*/ 6852 w 47407"/>
                <a:gd name="connsiteY3" fmla="*/ 4071 h 20816"/>
                <a:gd name="connsiteX4" fmla="*/ 47357 w 47407"/>
                <a:gd name="connsiteY4" fmla="*/ 6627 h 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7" h="20816">
                  <a:moveTo>
                    <a:pt x="47408" y="6684"/>
                  </a:moveTo>
                  <a:cubicBezTo>
                    <a:pt x="34258" y="19298"/>
                    <a:pt x="20656" y="17934"/>
                    <a:pt x="8313" y="20775"/>
                  </a:cubicBezTo>
                  <a:cubicBezTo>
                    <a:pt x="5995" y="21287"/>
                    <a:pt x="2771" y="16912"/>
                    <a:pt x="0" y="14809"/>
                  </a:cubicBezTo>
                  <a:cubicBezTo>
                    <a:pt x="2267" y="11116"/>
                    <a:pt x="3879" y="5150"/>
                    <a:pt x="6852" y="4071"/>
                  </a:cubicBezTo>
                  <a:cubicBezTo>
                    <a:pt x="19245" y="-304"/>
                    <a:pt x="32092" y="-3259"/>
                    <a:pt x="47357" y="6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CA89EAEA-E576-A860-E830-D25E063EA2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65729" y="6297511"/>
              <a:ext cx="41622" cy="19755"/>
            </a:xfrm>
            <a:custGeom>
              <a:avLst/>
              <a:gdLst>
                <a:gd name="connsiteX0" fmla="*/ 41623 w 41622"/>
                <a:gd name="connsiteY0" fmla="*/ 6508 h 19755"/>
                <a:gd name="connsiteX1" fmla="*/ 8171 w 41622"/>
                <a:gd name="connsiteY1" fmla="*/ 19121 h 19755"/>
                <a:gd name="connsiteX2" fmla="*/ 59 w 41622"/>
                <a:gd name="connsiteY2" fmla="*/ 10315 h 19755"/>
                <a:gd name="connsiteX3" fmla="*/ 6155 w 41622"/>
                <a:gd name="connsiteY3" fmla="*/ 2019 h 19755"/>
                <a:gd name="connsiteX4" fmla="*/ 41623 w 41622"/>
                <a:gd name="connsiteY4" fmla="*/ 6508 h 1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2" h="19755">
                  <a:moveTo>
                    <a:pt x="41623" y="6508"/>
                  </a:moveTo>
                  <a:cubicBezTo>
                    <a:pt x="31446" y="19860"/>
                    <a:pt x="19909" y="20826"/>
                    <a:pt x="8171" y="19121"/>
                  </a:cubicBezTo>
                  <a:cubicBezTo>
                    <a:pt x="5047" y="18667"/>
                    <a:pt x="1369" y="14007"/>
                    <a:pt x="59" y="10315"/>
                  </a:cubicBezTo>
                  <a:cubicBezTo>
                    <a:pt x="-546" y="8610"/>
                    <a:pt x="3636" y="2474"/>
                    <a:pt x="6155" y="2019"/>
                  </a:cubicBezTo>
                  <a:cubicBezTo>
                    <a:pt x="17440" y="30"/>
                    <a:pt x="29129" y="-2811"/>
                    <a:pt x="41623" y="65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51D87C6A-AD1A-99A4-0B5F-F23533110B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76635" y="5231000"/>
              <a:ext cx="43238" cy="21052"/>
            </a:xfrm>
            <a:custGeom>
              <a:avLst/>
              <a:gdLst>
                <a:gd name="connsiteX0" fmla="*/ 8929 w 43238"/>
                <a:gd name="connsiteY0" fmla="*/ 1193 h 21052"/>
                <a:gd name="connsiteX1" fmla="*/ 24245 w 43238"/>
                <a:gd name="connsiteY1" fmla="*/ 0 h 21052"/>
                <a:gd name="connsiteX2" fmla="*/ 43238 w 43238"/>
                <a:gd name="connsiteY2" fmla="*/ 1193 h 21052"/>
                <a:gd name="connsiteX3" fmla="*/ 1927 w 43238"/>
                <a:gd name="connsiteY3" fmla="*/ 20455 h 21052"/>
                <a:gd name="connsiteX4" fmla="*/ 8879 w 43238"/>
                <a:gd name="connsiteY4" fmla="*/ 1193 h 2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38" h="21052">
                  <a:moveTo>
                    <a:pt x="8929" y="1193"/>
                  </a:moveTo>
                  <a:cubicBezTo>
                    <a:pt x="14018" y="795"/>
                    <a:pt x="19156" y="397"/>
                    <a:pt x="24245" y="0"/>
                  </a:cubicBezTo>
                  <a:cubicBezTo>
                    <a:pt x="30593" y="397"/>
                    <a:pt x="36890" y="795"/>
                    <a:pt x="43238" y="1193"/>
                  </a:cubicBezTo>
                  <a:cubicBezTo>
                    <a:pt x="30996" y="18125"/>
                    <a:pt x="17142" y="22898"/>
                    <a:pt x="1927" y="20455"/>
                  </a:cubicBezTo>
                  <a:cubicBezTo>
                    <a:pt x="-3967" y="7954"/>
                    <a:pt x="5201" y="6193"/>
                    <a:pt x="8879" y="11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9CC7C8CA-5130-0B5D-C4D1-91E81796A3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9844" y="6020281"/>
              <a:ext cx="46399" cy="18823"/>
            </a:xfrm>
            <a:custGeom>
              <a:avLst/>
              <a:gdLst>
                <a:gd name="connsiteX0" fmla="*/ 46400 w 46399"/>
                <a:gd name="connsiteY0" fmla="*/ 6861 h 18823"/>
                <a:gd name="connsiteX1" fmla="*/ 0 w 46399"/>
                <a:gd name="connsiteY1" fmla="*/ 9873 h 18823"/>
                <a:gd name="connsiteX2" fmla="*/ 46400 w 46399"/>
                <a:gd name="connsiteY2" fmla="*/ 6861 h 1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99" h="18823">
                  <a:moveTo>
                    <a:pt x="46400" y="6861"/>
                  </a:moveTo>
                  <a:cubicBezTo>
                    <a:pt x="24586" y="22088"/>
                    <a:pt x="14811" y="22430"/>
                    <a:pt x="0" y="9873"/>
                  </a:cubicBezTo>
                  <a:cubicBezTo>
                    <a:pt x="13955" y="-6378"/>
                    <a:pt x="28515" y="1009"/>
                    <a:pt x="46400" y="68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F71F672-AE06-4810-4A4B-54D1E55F89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0200" y="3654757"/>
              <a:ext cx="45744" cy="20594"/>
            </a:xfrm>
            <a:custGeom>
              <a:avLst/>
              <a:gdLst>
                <a:gd name="connsiteX0" fmla="*/ 45745 w 45744"/>
                <a:gd name="connsiteY0" fmla="*/ 1176 h 20594"/>
                <a:gd name="connsiteX1" fmla="*/ 10026 w 45744"/>
                <a:gd name="connsiteY1" fmla="*/ 20437 h 20594"/>
                <a:gd name="connsiteX2" fmla="*/ 0 w 45744"/>
                <a:gd name="connsiteY2" fmla="*/ 10323 h 20594"/>
                <a:gd name="connsiteX3" fmla="*/ 9521 w 45744"/>
                <a:gd name="connsiteY3" fmla="*/ 323 h 20594"/>
                <a:gd name="connsiteX4" fmla="*/ 45695 w 45744"/>
                <a:gd name="connsiteY4" fmla="*/ 1119 h 2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4" h="20594">
                  <a:moveTo>
                    <a:pt x="45745" y="1176"/>
                  </a:moveTo>
                  <a:cubicBezTo>
                    <a:pt x="35518" y="18733"/>
                    <a:pt x="23023" y="21346"/>
                    <a:pt x="10026" y="20437"/>
                  </a:cubicBezTo>
                  <a:cubicBezTo>
                    <a:pt x="6499" y="20210"/>
                    <a:pt x="3325" y="13903"/>
                    <a:pt x="0" y="10323"/>
                  </a:cubicBezTo>
                  <a:cubicBezTo>
                    <a:pt x="3173" y="6801"/>
                    <a:pt x="6146" y="608"/>
                    <a:pt x="9521" y="323"/>
                  </a:cubicBezTo>
                  <a:cubicBezTo>
                    <a:pt x="20605" y="-586"/>
                    <a:pt x="31890" y="664"/>
                    <a:pt x="45695" y="11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873D57D-4363-B66D-D47E-13DC8D3DC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3677" y="6161619"/>
              <a:ext cx="43880" cy="19511"/>
            </a:xfrm>
            <a:custGeom>
              <a:avLst/>
              <a:gdLst>
                <a:gd name="connsiteX0" fmla="*/ 43881 w 43880"/>
                <a:gd name="connsiteY0" fmla="*/ 9785 h 19511"/>
                <a:gd name="connsiteX1" fmla="*/ 4131 w 43880"/>
                <a:gd name="connsiteY1" fmla="*/ 17001 h 19511"/>
                <a:gd name="connsiteX2" fmla="*/ 0 w 43880"/>
                <a:gd name="connsiteY2" fmla="*/ 9557 h 19511"/>
                <a:gd name="connsiteX3" fmla="*/ 4232 w 43880"/>
                <a:gd name="connsiteY3" fmla="*/ 2284 h 19511"/>
                <a:gd name="connsiteX4" fmla="*/ 43881 w 43880"/>
                <a:gd name="connsiteY4" fmla="*/ 9785 h 1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80" h="19511">
                  <a:moveTo>
                    <a:pt x="43881" y="9785"/>
                  </a:moveTo>
                  <a:cubicBezTo>
                    <a:pt x="30833" y="21603"/>
                    <a:pt x="17583" y="20807"/>
                    <a:pt x="4131" y="17001"/>
                  </a:cubicBezTo>
                  <a:cubicBezTo>
                    <a:pt x="2216" y="16489"/>
                    <a:pt x="0" y="12114"/>
                    <a:pt x="0" y="9557"/>
                  </a:cubicBezTo>
                  <a:cubicBezTo>
                    <a:pt x="0" y="7001"/>
                    <a:pt x="2418" y="2569"/>
                    <a:pt x="4232" y="2284"/>
                  </a:cubicBezTo>
                  <a:cubicBezTo>
                    <a:pt x="17381" y="-45"/>
                    <a:pt x="31034" y="-3738"/>
                    <a:pt x="43881" y="9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AE333F67-8DF4-A600-751E-A29F8B2E87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85192" y="1835542"/>
              <a:ext cx="54108" cy="18794"/>
            </a:xfrm>
            <a:custGeom>
              <a:avLst/>
              <a:gdLst>
                <a:gd name="connsiteX0" fmla="*/ 0 w 54108"/>
                <a:gd name="connsiteY0" fmla="*/ 12084 h 18794"/>
                <a:gd name="connsiteX1" fmla="*/ 54108 w 54108"/>
                <a:gd name="connsiteY1" fmla="*/ 3731 h 18794"/>
                <a:gd name="connsiteX2" fmla="*/ 0 w 54108"/>
                <a:gd name="connsiteY2" fmla="*/ 12084 h 1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08" h="18794">
                  <a:moveTo>
                    <a:pt x="0" y="12084"/>
                  </a:moveTo>
                  <a:cubicBezTo>
                    <a:pt x="17936" y="777"/>
                    <a:pt x="34561" y="-3882"/>
                    <a:pt x="54108" y="3731"/>
                  </a:cubicBezTo>
                  <a:cubicBezTo>
                    <a:pt x="36677" y="19754"/>
                    <a:pt x="15366" y="23732"/>
                    <a:pt x="0" y="120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AD13C81-B001-A2D3-36E3-524A75FBE1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19572" y="4309199"/>
              <a:ext cx="44653" cy="24519"/>
            </a:xfrm>
            <a:custGeom>
              <a:avLst/>
              <a:gdLst>
                <a:gd name="connsiteX0" fmla="*/ 44603 w 44653"/>
                <a:gd name="connsiteY0" fmla="*/ 1851 h 24519"/>
                <a:gd name="connsiteX1" fmla="*/ 6919 w 44653"/>
                <a:gd name="connsiteY1" fmla="*/ 24408 h 24519"/>
                <a:gd name="connsiteX2" fmla="*/ 118 w 44653"/>
                <a:gd name="connsiteY2" fmla="*/ 20829 h 24519"/>
                <a:gd name="connsiteX3" fmla="*/ 2385 w 44653"/>
                <a:gd name="connsiteY3" fmla="*/ 10317 h 24519"/>
                <a:gd name="connsiteX4" fmla="*/ 44654 w 44653"/>
                <a:gd name="connsiteY4" fmla="*/ 1851 h 2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53" h="24519">
                  <a:moveTo>
                    <a:pt x="44603" y="1851"/>
                  </a:moveTo>
                  <a:cubicBezTo>
                    <a:pt x="32210" y="18101"/>
                    <a:pt x="18960" y="20033"/>
                    <a:pt x="6919" y="24408"/>
                  </a:cubicBezTo>
                  <a:cubicBezTo>
                    <a:pt x="5055" y="25090"/>
                    <a:pt x="319" y="22476"/>
                    <a:pt x="118" y="20829"/>
                  </a:cubicBezTo>
                  <a:cubicBezTo>
                    <a:pt x="-286" y="17420"/>
                    <a:pt x="319" y="11908"/>
                    <a:pt x="2385" y="10317"/>
                  </a:cubicBezTo>
                  <a:cubicBezTo>
                    <a:pt x="13821" y="1510"/>
                    <a:pt x="26366" y="-2694"/>
                    <a:pt x="44654" y="1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B971B456-4635-EE78-8FD5-61F0DB7E0B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81190" y="1409475"/>
              <a:ext cx="44837" cy="23148"/>
            </a:xfrm>
            <a:custGeom>
              <a:avLst/>
              <a:gdLst>
                <a:gd name="connsiteX0" fmla="*/ 44838 w 44837"/>
                <a:gd name="connsiteY0" fmla="*/ 23148 h 23148"/>
                <a:gd name="connsiteX1" fmla="*/ 0 w 44837"/>
                <a:gd name="connsiteY1" fmla="*/ 14682 h 23148"/>
                <a:gd name="connsiteX2" fmla="*/ 9170 w 44837"/>
                <a:gd name="connsiteY2" fmla="*/ 1671 h 23148"/>
                <a:gd name="connsiteX3" fmla="*/ 44838 w 44837"/>
                <a:gd name="connsiteY3" fmla="*/ 23148 h 2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37" h="23148">
                  <a:moveTo>
                    <a:pt x="44838" y="23148"/>
                  </a:moveTo>
                  <a:cubicBezTo>
                    <a:pt x="31286" y="20591"/>
                    <a:pt x="17683" y="18034"/>
                    <a:pt x="0" y="14682"/>
                  </a:cubicBezTo>
                  <a:cubicBezTo>
                    <a:pt x="4182" y="8489"/>
                    <a:pt x="5995" y="2977"/>
                    <a:pt x="9170" y="1671"/>
                  </a:cubicBezTo>
                  <a:cubicBezTo>
                    <a:pt x="21765" y="-3443"/>
                    <a:pt x="35518" y="3034"/>
                    <a:pt x="44838" y="23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BD5A0FF7-A4AC-B716-A399-F81EA6CA09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04485" y="3732127"/>
              <a:ext cx="41661" cy="22883"/>
            </a:xfrm>
            <a:custGeom>
              <a:avLst/>
              <a:gdLst>
                <a:gd name="connsiteX0" fmla="*/ 41662 w 41661"/>
                <a:gd name="connsiteY0" fmla="*/ 7215 h 22883"/>
                <a:gd name="connsiteX1" fmla="*/ 8310 w 41661"/>
                <a:gd name="connsiteY1" fmla="*/ 22840 h 22883"/>
                <a:gd name="connsiteX2" fmla="*/ 199 w 41661"/>
                <a:gd name="connsiteY2" fmla="*/ 16647 h 22883"/>
                <a:gd name="connsiteX3" fmla="*/ 3373 w 41661"/>
                <a:gd name="connsiteY3" fmla="*/ 6477 h 22883"/>
                <a:gd name="connsiteX4" fmla="*/ 41662 w 41661"/>
                <a:gd name="connsiteY4" fmla="*/ 7215 h 2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1" h="22883">
                  <a:moveTo>
                    <a:pt x="41662" y="7215"/>
                  </a:moveTo>
                  <a:cubicBezTo>
                    <a:pt x="31082" y="19374"/>
                    <a:pt x="20301" y="23352"/>
                    <a:pt x="8310" y="22840"/>
                  </a:cubicBezTo>
                  <a:cubicBezTo>
                    <a:pt x="5388" y="22727"/>
                    <a:pt x="1056" y="19488"/>
                    <a:pt x="199" y="16647"/>
                  </a:cubicBezTo>
                  <a:cubicBezTo>
                    <a:pt x="-657" y="13863"/>
                    <a:pt x="1408" y="7158"/>
                    <a:pt x="3373" y="6477"/>
                  </a:cubicBezTo>
                  <a:cubicBezTo>
                    <a:pt x="15313" y="2272"/>
                    <a:pt x="27657" y="-6080"/>
                    <a:pt x="41662" y="7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875CB4E3-6BEF-A871-407D-A7DACA0B1B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85490" y="3106265"/>
              <a:ext cx="23418" cy="37399"/>
            </a:xfrm>
            <a:custGeom>
              <a:avLst/>
              <a:gdLst>
                <a:gd name="connsiteX0" fmla="*/ 23419 w 23418"/>
                <a:gd name="connsiteY0" fmla="*/ 20971 h 37399"/>
                <a:gd name="connsiteX1" fmla="*/ 11478 w 23418"/>
                <a:gd name="connsiteY1" fmla="*/ 36994 h 37399"/>
                <a:gd name="connsiteX2" fmla="*/ 243 w 23418"/>
                <a:gd name="connsiteY2" fmla="*/ 23017 h 37399"/>
                <a:gd name="connsiteX3" fmla="*/ 1553 w 23418"/>
                <a:gd name="connsiteY3" fmla="*/ 2335 h 37399"/>
                <a:gd name="connsiteX4" fmla="*/ 10824 w 23418"/>
                <a:gd name="connsiteY4" fmla="*/ 573 h 37399"/>
                <a:gd name="connsiteX5" fmla="*/ 23368 w 23418"/>
                <a:gd name="connsiteY5" fmla="*/ 20971 h 3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99">
                  <a:moveTo>
                    <a:pt x="23419" y="20971"/>
                  </a:moveTo>
                  <a:cubicBezTo>
                    <a:pt x="18783" y="27562"/>
                    <a:pt x="15911" y="35687"/>
                    <a:pt x="11478" y="36994"/>
                  </a:cubicBezTo>
                  <a:cubicBezTo>
                    <a:pt x="3166" y="39437"/>
                    <a:pt x="898" y="30346"/>
                    <a:pt x="243" y="23017"/>
                  </a:cubicBezTo>
                  <a:cubicBezTo>
                    <a:pt x="-362" y="16198"/>
                    <a:pt x="193" y="8983"/>
                    <a:pt x="1553" y="2335"/>
                  </a:cubicBezTo>
                  <a:cubicBezTo>
                    <a:pt x="1856" y="914"/>
                    <a:pt x="9564" y="-961"/>
                    <a:pt x="10824" y="573"/>
                  </a:cubicBezTo>
                  <a:cubicBezTo>
                    <a:pt x="15358" y="5971"/>
                    <a:pt x="18531" y="12789"/>
                    <a:pt x="23368" y="20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C3F2696-B034-6B54-6C5E-5D2CB29D22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07317" y="6008713"/>
              <a:ext cx="43609" cy="19766"/>
            </a:xfrm>
            <a:custGeom>
              <a:avLst/>
              <a:gdLst>
                <a:gd name="connsiteX0" fmla="*/ 43609 w 43609"/>
                <a:gd name="connsiteY0" fmla="*/ 10247 h 19766"/>
                <a:gd name="connsiteX1" fmla="*/ 4615 w 43609"/>
                <a:gd name="connsiteY1" fmla="*/ 17349 h 19766"/>
                <a:gd name="connsiteX2" fmla="*/ 29 w 43609"/>
                <a:gd name="connsiteY2" fmla="*/ 10418 h 19766"/>
                <a:gd name="connsiteX3" fmla="*/ 5572 w 43609"/>
                <a:gd name="connsiteY3" fmla="*/ 1781 h 19766"/>
                <a:gd name="connsiteX4" fmla="*/ 43609 w 43609"/>
                <a:gd name="connsiteY4" fmla="*/ 10247 h 1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09" h="19766">
                  <a:moveTo>
                    <a:pt x="43609" y="10247"/>
                  </a:moveTo>
                  <a:cubicBezTo>
                    <a:pt x="29502" y="21213"/>
                    <a:pt x="17260" y="21384"/>
                    <a:pt x="4615" y="17349"/>
                  </a:cubicBezTo>
                  <a:cubicBezTo>
                    <a:pt x="2548" y="16667"/>
                    <a:pt x="-322" y="12349"/>
                    <a:pt x="29" y="10418"/>
                  </a:cubicBezTo>
                  <a:cubicBezTo>
                    <a:pt x="635" y="7122"/>
                    <a:pt x="3204" y="2236"/>
                    <a:pt x="5572" y="1781"/>
                  </a:cubicBezTo>
                  <a:cubicBezTo>
                    <a:pt x="17512" y="-662"/>
                    <a:pt x="29755" y="-2594"/>
                    <a:pt x="43609" y="10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F520EB9-9E56-AD94-571B-558FCB92BC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43899" y="6051036"/>
              <a:ext cx="43427" cy="19358"/>
            </a:xfrm>
            <a:custGeom>
              <a:avLst/>
              <a:gdLst>
                <a:gd name="connsiteX0" fmla="*/ 43428 w 43427"/>
                <a:gd name="connsiteY0" fmla="*/ 5935 h 19358"/>
                <a:gd name="connsiteX1" fmla="*/ 0 w 43427"/>
                <a:gd name="connsiteY1" fmla="*/ 17185 h 19358"/>
                <a:gd name="connsiteX2" fmla="*/ 43428 w 43427"/>
                <a:gd name="connsiteY2" fmla="*/ 5935 h 1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27" h="19358">
                  <a:moveTo>
                    <a:pt x="43428" y="5935"/>
                  </a:moveTo>
                  <a:cubicBezTo>
                    <a:pt x="29069" y="19287"/>
                    <a:pt x="15417" y="21901"/>
                    <a:pt x="0" y="17185"/>
                  </a:cubicBezTo>
                  <a:cubicBezTo>
                    <a:pt x="4282" y="-428"/>
                    <a:pt x="20556" y="-5088"/>
                    <a:pt x="43428" y="5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28ACC577-AE3F-1EDC-1260-AAB16D774B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06730" y="6086714"/>
              <a:ext cx="20290" cy="44802"/>
            </a:xfrm>
            <a:custGeom>
              <a:avLst/>
              <a:gdLst>
                <a:gd name="connsiteX0" fmla="*/ 6153 w 20290"/>
                <a:gd name="connsiteY0" fmla="*/ 44803 h 44802"/>
                <a:gd name="connsiteX1" fmla="*/ 4239 w 20290"/>
                <a:gd name="connsiteY1" fmla="*/ 5996 h 44802"/>
                <a:gd name="connsiteX2" fmla="*/ 14164 w 20290"/>
                <a:gd name="connsiteY2" fmla="*/ 144 h 44802"/>
                <a:gd name="connsiteX3" fmla="*/ 20260 w 20290"/>
                <a:gd name="connsiteY3" fmla="*/ 10996 h 44802"/>
                <a:gd name="connsiteX4" fmla="*/ 6103 w 20290"/>
                <a:gd name="connsiteY4" fmla="*/ 44803 h 4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0" h="44802">
                  <a:moveTo>
                    <a:pt x="6153" y="44803"/>
                  </a:moveTo>
                  <a:cubicBezTo>
                    <a:pt x="-3519" y="30712"/>
                    <a:pt x="108" y="18042"/>
                    <a:pt x="4239" y="5996"/>
                  </a:cubicBezTo>
                  <a:cubicBezTo>
                    <a:pt x="5347" y="2814"/>
                    <a:pt x="11494" y="-766"/>
                    <a:pt x="14164" y="144"/>
                  </a:cubicBezTo>
                  <a:cubicBezTo>
                    <a:pt x="17035" y="1109"/>
                    <a:pt x="20663" y="7530"/>
                    <a:pt x="20260" y="10996"/>
                  </a:cubicBezTo>
                  <a:cubicBezTo>
                    <a:pt x="18899" y="22644"/>
                    <a:pt x="18244" y="35371"/>
                    <a:pt x="6103" y="44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A3B9C913-FA32-618F-0682-71D35B02F8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63495" y="2663540"/>
              <a:ext cx="15458" cy="50682"/>
            </a:xfrm>
            <a:custGeom>
              <a:avLst/>
              <a:gdLst>
                <a:gd name="connsiteX0" fmla="*/ 8418 w 15458"/>
                <a:gd name="connsiteY0" fmla="*/ 50682 h 50682"/>
                <a:gd name="connsiteX1" fmla="*/ 7864 w 15458"/>
                <a:gd name="connsiteY1" fmla="*/ 0 h 50682"/>
                <a:gd name="connsiteX2" fmla="*/ 8418 w 15458"/>
                <a:gd name="connsiteY2" fmla="*/ 50682 h 5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58" h="50682">
                  <a:moveTo>
                    <a:pt x="8418" y="50682"/>
                  </a:moveTo>
                  <a:cubicBezTo>
                    <a:pt x="-1960" y="34546"/>
                    <a:pt x="-3421" y="18466"/>
                    <a:pt x="7864" y="0"/>
                  </a:cubicBezTo>
                  <a:cubicBezTo>
                    <a:pt x="20863" y="18580"/>
                    <a:pt x="14515" y="34602"/>
                    <a:pt x="8418" y="50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EEF2433-0F3C-B26B-56C5-B8EB84FEF8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22294" y="3785693"/>
              <a:ext cx="40964" cy="20284"/>
            </a:xfrm>
            <a:custGeom>
              <a:avLst/>
              <a:gdLst>
                <a:gd name="connsiteX0" fmla="*/ 40964 w 40964"/>
                <a:gd name="connsiteY0" fmla="*/ 7684 h 20284"/>
                <a:gd name="connsiteX1" fmla="*/ 6907 w 40964"/>
                <a:gd name="connsiteY1" fmla="*/ 20070 h 20284"/>
                <a:gd name="connsiteX2" fmla="*/ 5 w 40964"/>
                <a:gd name="connsiteY2" fmla="*/ 12741 h 20284"/>
                <a:gd name="connsiteX3" fmla="*/ 5799 w 40964"/>
                <a:gd name="connsiteY3" fmla="*/ 3991 h 20284"/>
                <a:gd name="connsiteX4" fmla="*/ 40964 w 40964"/>
                <a:gd name="connsiteY4" fmla="*/ 7627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64" h="20284">
                  <a:moveTo>
                    <a:pt x="40964" y="7684"/>
                  </a:moveTo>
                  <a:cubicBezTo>
                    <a:pt x="31392" y="20809"/>
                    <a:pt x="18999" y="20695"/>
                    <a:pt x="6907" y="20070"/>
                  </a:cubicBezTo>
                  <a:cubicBezTo>
                    <a:pt x="4338" y="19957"/>
                    <a:pt x="156" y="15468"/>
                    <a:pt x="5" y="12741"/>
                  </a:cubicBezTo>
                  <a:cubicBezTo>
                    <a:pt x="-146" y="9843"/>
                    <a:pt x="3078" y="5127"/>
                    <a:pt x="5799" y="3991"/>
                  </a:cubicBezTo>
                  <a:cubicBezTo>
                    <a:pt x="17436" y="-839"/>
                    <a:pt x="29225" y="-2998"/>
                    <a:pt x="40964" y="7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6AE9252-0957-464D-7DDE-FA04FDA2F5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37689" y="833211"/>
              <a:ext cx="45593" cy="20177"/>
            </a:xfrm>
            <a:custGeom>
              <a:avLst/>
              <a:gdLst>
                <a:gd name="connsiteX0" fmla="*/ 45594 w 45593"/>
                <a:gd name="connsiteY0" fmla="*/ 3783 h 20177"/>
                <a:gd name="connsiteX1" fmla="*/ 0 w 45593"/>
                <a:gd name="connsiteY1" fmla="*/ 18385 h 20177"/>
                <a:gd name="connsiteX2" fmla="*/ 45594 w 45593"/>
                <a:gd name="connsiteY2" fmla="*/ 3783 h 2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93" h="20177">
                  <a:moveTo>
                    <a:pt x="45594" y="3783"/>
                  </a:moveTo>
                  <a:cubicBezTo>
                    <a:pt x="30127" y="16624"/>
                    <a:pt x="17079" y="23726"/>
                    <a:pt x="0" y="18385"/>
                  </a:cubicBezTo>
                  <a:cubicBezTo>
                    <a:pt x="9169" y="-195"/>
                    <a:pt x="19849" y="-3945"/>
                    <a:pt x="45594" y="37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E74AC070-F732-C54F-2A9E-E62F83CB35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342" y="3200907"/>
              <a:ext cx="43514" cy="20380"/>
            </a:xfrm>
            <a:custGeom>
              <a:avLst/>
              <a:gdLst>
                <a:gd name="connsiteX0" fmla="*/ 43514 w 43514"/>
                <a:gd name="connsiteY0" fmla="*/ 8545 h 20380"/>
                <a:gd name="connsiteX1" fmla="*/ 6938 w 43514"/>
                <a:gd name="connsiteY1" fmla="*/ 19966 h 20380"/>
                <a:gd name="connsiteX2" fmla="*/ 86 w 43514"/>
                <a:gd name="connsiteY2" fmla="*/ 12239 h 20380"/>
                <a:gd name="connsiteX3" fmla="*/ 4217 w 43514"/>
                <a:gd name="connsiteY3" fmla="*/ 4795 h 20380"/>
                <a:gd name="connsiteX4" fmla="*/ 43514 w 43514"/>
                <a:gd name="connsiteY4" fmla="*/ 8545 h 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4" h="20380">
                  <a:moveTo>
                    <a:pt x="43514" y="8545"/>
                  </a:moveTo>
                  <a:cubicBezTo>
                    <a:pt x="31473" y="21443"/>
                    <a:pt x="19029" y="20875"/>
                    <a:pt x="6938" y="19966"/>
                  </a:cubicBezTo>
                  <a:cubicBezTo>
                    <a:pt x="4419" y="19796"/>
                    <a:pt x="1245" y="15477"/>
                    <a:pt x="86" y="12239"/>
                  </a:cubicBezTo>
                  <a:cubicBezTo>
                    <a:pt x="-519" y="10534"/>
                    <a:pt x="2202" y="5591"/>
                    <a:pt x="4217" y="4795"/>
                  </a:cubicBezTo>
                  <a:cubicBezTo>
                    <a:pt x="16560" y="-91"/>
                    <a:pt x="29206" y="-4352"/>
                    <a:pt x="43514" y="85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CF6EEE1-5288-C2DF-9A37-E2F6C9D6B6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7159" y="6668512"/>
              <a:ext cx="44586" cy="19389"/>
            </a:xfrm>
            <a:custGeom>
              <a:avLst/>
              <a:gdLst>
                <a:gd name="connsiteX0" fmla="*/ 0 w 44586"/>
                <a:gd name="connsiteY0" fmla="*/ 2611 h 19389"/>
                <a:gd name="connsiteX1" fmla="*/ 44586 w 44586"/>
                <a:gd name="connsiteY1" fmla="*/ 12100 h 19389"/>
                <a:gd name="connsiteX2" fmla="*/ 0 w 44586"/>
                <a:gd name="connsiteY2" fmla="*/ 2611 h 1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6" h="19389">
                  <a:moveTo>
                    <a:pt x="0" y="2611"/>
                  </a:moveTo>
                  <a:cubicBezTo>
                    <a:pt x="17985" y="-3752"/>
                    <a:pt x="31235" y="2328"/>
                    <a:pt x="44586" y="12100"/>
                  </a:cubicBezTo>
                  <a:cubicBezTo>
                    <a:pt x="29825" y="24429"/>
                    <a:pt x="10983" y="21020"/>
                    <a:pt x="0" y="2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F9AB94F8-1718-BEEE-489E-70DCE0FCAD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52340" y="6384407"/>
              <a:ext cx="38769" cy="19126"/>
            </a:xfrm>
            <a:custGeom>
              <a:avLst/>
              <a:gdLst>
                <a:gd name="connsiteX0" fmla="*/ 38769 w 38769"/>
                <a:gd name="connsiteY0" fmla="*/ 8646 h 19126"/>
                <a:gd name="connsiteX1" fmla="*/ 6425 w 38769"/>
                <a:gd name="connsiteY1" fmla="*/ 17965 h 19126"/>
                <a:gd name="connsiteX2" fmla="*/ 27 w 38769"/>
                <a:gd name="connsiteY2" fmla="*/ 10294 h 19126"/>
                <a:gd name="connsiteX3" fmla="*/ 6728 w 38769"/>
                <a:gd name="connsiteY3" fmla="*/ 67 h 19126"/>
                <a:gd name="connsiteX4" fmla="*/ 38165 w 38769"/>
                <a:gd name="connsiteY4" fmla="*/ 1942 h 19126"/>
                <a:gd name="connsiteX5" fmla="*/ 38769 w 38769"/>
                <a:gd name="connsiteY5" fmla="*/ 8646 h 1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69" h="19126">
                  <a:moveTo>
                    <a:pt x="38769" y="8646"/>
                  </a:moveTo>
                  <a:cubicBezTo>
                    <a:pt x="30205" y="20010"/>
                    <a:pt x="18415" y="20294"/>
                    <a:pt x="6425" y="17965"/>
                  </a:cubicBezTo>
                  <a:cubicBezTo>
                    <a:pt x="3806" y="17453"/>
                    <a:pt x="-376" y="12339"/>
                    <a:pt x="27" y="10294"/>
                  </a:cubicBezTo>
                  <a:cubicBezTo>
                    <a:pt x="833" y="6374"/>
                    <a:pt x="4259" y="181"/>
                    <a:pt x="6728" y="67"/>
                  </a:cubicBezTo>
                  <a:cubicBezTo>
                    <a:pt x="17156" y="-331"/>
                    <a:pt x="27686" y="1146"/>
                    <a:pt x="38165" y="1942"/>
                  </a:cubicBezTo>
                  <a:cubicBezTo>
                    <a:pt x="38366" y="4158"/>
                    <a:pt x="38568" y="6430"/>
                    <a:pt x="38769" y="8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640C0E6-48A1-5EDE-3B81-D9C1F2B53C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74961" y="588666"/>
              <a:ext cx="45140" cy="16785"/>
            </a:xfrm>
            <a:custGeom>
              <a:avLst/>
              <a:gdLst>
                <a:gd name="connsiteX0" fmla="*/ 0 w 45140"/>
                <a:gd name="connsiteY0" fmla="*/ 15087 h 16785"/>
                <a:gd name="connsiteX1" fmla="*/ 45140 w 45140"/>
                <a:gd name="connsiteY1" fmla="*/ 8382 h 16785"/>
                <a:gd name="connsiteX2" fmla="*/ 0 w 45140"/>
                <a:gd name="connsiteY2" fmla="*/ 15087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0" h="16785">
                  <a:moveTo>
                    <a:pt x="0" y="15087"/>
                  </a:moveTo>
                  <a:cubicBezTo>
                    <a:pt x="11235" y="-2868"/>
                    <a:pt x="26702" y="-4402"/>
                    <a:pt x="45140" y="8382"/>
                  </a:cubicBezTo>
                  <a:cubicBezTo>
                    <a:pt x="30732" y="20257"/>
                    <a:pt x="15366" y="16507"/>
                    <a:pt x="0" y="15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7441CAF-0812-929E-CA9F-67D5606EAA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43391" y="6699458"/>
              <a:ext cx="38126" cy="22108"/>
            </a:xfrm>
            <a:custGeom>
              <a:avLst/>
              <a:gdLst>
                <a:gd name="connsiteX0" fmla="*/ 37371 w 38126"/>
                <a:gd name="connsiteY0" fmla="*/ 16609 h 22108"/>
                <a:gd name="connsiteX1" fmla="*/ 3767 w 38126"/>
                <a:gd name="connsiteY1" fmla="*/ 16892 h 22108"/>
                <a:gd name="connsiteX2" fmla="*/ 39 w 38126"/>
                <a:gd name="connsiteY2" fmla="*/ 4904 h 22108"/>
                <a:gd name="connsiteX3" fmla="*/ 8352 w 38126"/>
                <a:gd name="connsiteY3" fmla="*/ 74 h 22108"/>
                <a:gd name="connsiteX4" fmla="*/ 38126 w 38126"/>
                <a:gd name="connsiteY4" fmla="*/ 9734 h 22108"/>
                <a:gd name="connsiteX5" fmla="*/ 37321 w 38126"/>
                <a:gd name="connsiteY5" fmla="*/ 16609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26" h="22108">
                  <a:moveTo>
                    <a:pt x="37371" y="16609"/>
                  </a:moveTo>
                  <a:cubicBezTo>
                    <a:pt x="26539" y="24620"/>
                    <a:pt x="14901" y="23143"/>
                    <a:pt x="3767" y="16892"/>
                  </a:cubicBezTo>
                  <a:cubicBezTo>
                    <a:pt x="1198" y="15472"/>
                    <a:pt x="-263" y="8881"/>
                    <a:pt x="39" y="4904"/>
                  </a:cubicBezTo>
                  <a:cubicBezTo>
                    <a:pt x="190" y="2915"/>
                    <a:pt x="5883" y="-551"/>
                    <a:pt x="8352" y="74"/>
                  </a:cubicBezTo>
                  <a:cubicBezTo>
                    <a:pt x="18428" y="2575"/>
                    <a:pt x="28252" y="6438"/>
                    <a:pt x="38126" y="9734"/>
                  </a:cubicBezTo>
                  <a:cubicBezTo>
                    <a:pt x="37875" y="12006"/>
                    <a:pt x="37572" y="14336"/>
                    <a:pt x="37321" y="166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72063467-3847-2B19-EDD2-9A9F61FE62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08933" y="3383905"/>
              <a:ext cx="42748" cy="17880"/>
            </a:xfrm>
            <a:custGeom>
              <a:avLst/>
              <a:gdLst>
                <a:gd name="connsiteX0" fmla="*/ 42749 w 42748"/>
                <a:gd name="connsiteY0" fmla="*/ 8845 h 17880"/>
                <a:gd name="connsiteX1" fmla="*/ 5214 w 42748"/>
                <a:gd name="connsiteY1" fmla="*/ 16231 h 17880"/>
                <a:gd name="connsiteX2" fmla="*/ 25 w 42748"/>
                <a:gd name="connsiteY2" fmla="*/ 10095 h 17880"/>
                <a:gd name="connsiteX3" fmla="*/ 5567 w 42748"/>
                <a:gd name="connsiteY3" fmla="*/ 1572 h 17880"/>
                <a:gd name="connsiteX4" fmla="*/ 42749 w 42748"/>
                <a:gd name="connsiteY4" fmla="*/ 8845 h 1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48" h="17880">
                  <a:moveTo>
                    <a:pt x="42749" y="8845"/>
                  </a:moveTo>
                  <a:cubicBezTo>
                    <a:pt x="28994" y="20265"/>
                    <a:pt x="17004" y="18447"/>
                    <a:pt x="5214" y="16231"/>
                  </a:cubicBezTo>
                  <a:cubicBezTo>
                    <a:pt x="3099" y="15833"/>
                    <a:pt x="-327" y="11629"/>
                    <a:pt x="25" y="10095"/>
                  </a:cubicBezTo>
                  <a:cubicBezTo>
                    <a:pt x="731" y="6799"/>
                    <a:pt x="3301" y="1913"/>
                    <a:pt x="5567" y="1572"/>
                  </a:cubicBezTo>
                  <a:cubicBezTo>
                    <a:pt x="17306" y="-303"/>
                    <a:pt x="29448" y="-2689"/>
                    <a:pt x="42749" y="8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800470-22C7-DB0A-B4D6-522961CDE4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94551" y="3430420"/>
              <a:ext cx="14575" cy="54659"/>
            </a:xfrm>
            <a:custGeom>
              <a:avLst/>
              <a:gdLst>
                <a:gd name="connsiteX0" fmla="*/ 845 w 14575"/>
                <a:gd name="connsiteY0" fmla="*/ 0 h 54659"/>
                <a:gd name="connsiteX1" fmla="*/ 5581 w 14575"/>
                <a:gd name="connsiteY1" fmla="*/ 54659 h 54659"/>
                <a:gd name="connsiteX2" fmla="*/ 845 w 14575"/>
                <a:gd name="connsiteY2" fmla="*/ 0 h 5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5" h="54659">
                  <a:moveTo>
                    <a:pt x="845" y="0"/>
                  </a:moveTo>
                  <a:cubicBezTo>
                    <a:pt x="18024" y="17500"/>
                    <a:pt x="18478" y="36023"/>
                    <a:pt x="5581" y="54659"/>
                  </a:cubicBezTo>
                  <a:cubicBezTo>
                    <a:pt x="-3286" y="38182"/>
                    <a:pt x="1147" y="21534"/>
                    <a:pt x="84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081EDE8D-3BFE-DEAC-F6F9-3675FB34F4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22799" y="3905367"/>
              <a:ext cx="42370" cy="19592"/>
            </a:xfrm>
            <a:custGeom>
              <a:avLst/>
              <a:gdLst>
                <a:gd name="connsiteX0" fmla="*/ 42371 w 42370"/>
                <a:gd name="connsiteY0" fmla="*/ 6534 h 19592"/>
                <a:gd name="connsiteX1" fmla="*/ 0 w 42370"/>
                <a:gd name="connsiteY1" fmla="*/ 18068 h 19592"/>
                <a:gd name="connsiteX2" fmla="*/ 42371 w 42370"/>
                <a:gd name="connsiteY2" fmla="*/ 6534 h 1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70" h="19592">
                  <a:moveTo>
                    <a:pt x="42371" y="6534"/>
                  </a:moveTo>
                  <a:cubicBezTo>
                    <a:pt x="29977" y="19943"/>
                    <a:pt x="15870" y="21420"/>
                    <a:pt x="0" y="18068"/>
                  </a:cubicBezTo>
                  <a:cubicBezTo>
                    <a:pt x="5088" y="-853"/>
                    <a:pt x="23175" y="-5285"/>
                    <a:pt x="42371" y="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4B2B9B5D-1B1D-6991-BA6C-7DF7506A10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30282" y="2131771"/>
              <a:ext cx="41967" cy="19028"/>
            </a:xfrm>
            <a:custGeom>
              <a:avLst/>
              <a:gdLst>
                <a:gd name="connsiteX0" fmla="*/ 0 w 41967"/>
                <a:gd name="connsiteY0" fmla="*/ 17618 h 19028"/>
                <a:gd name="connsiteX1" fmla="*/ 41967 w 41967"/>
                <a:gd name="connsiteY1" fmla="*/ 8697 h 19028"/>
                <a:gd name="connsiteX2" fmla="*/ 0 w 41967"/>
                <a:gd name="connsiteY2" fmla="*/ 17618 h 1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67" h="19028">
                  <a:moveTo>
                    <a:pt x="0" y="17618"/>
                  </a:moveTo>
                  <a:cubicBezTo>
                    <a:pt x="9119" y="-2723"/>
                    <a:pt x="23175" y="-5110"/>
                    <a:pt x="41967" y="8697"/>
                  </a:cubicBezTo>
                  <a:cubicBezTo>
                    <a:pt x="29825" y="21425"/>
                    <a:pt x="16122" y="19606"/>
                    <a:pt x="0" y="176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32328B3-1987-10D8-0015-53DDE625E4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53289" y="6433281"/>
              <a:ext cx="17694" cy="40170"/>
            </a:xfrm>
            <a:custGeom>
              <a:avLst/>
              <a:gdLst>
                <a:gd name="connsiteX0" fmla="*/ 6792 w 17694"/>
                <a:gd name="connsiteY0" fmla="*/ 40170 h 40170"/>
                <a:gd name="connsiteX1" fmla="*/ 11881 w 17694"/>
                <a:gd name="connsiteY1" fmla="*/ 0 h 40170"/>
                <a:gd name="connsiteX2" fmla="*/ 6792 w 17694"/>
                <a:gd name="connsiteY2" fmla="*/ 40170 h 4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94" h="40170">
                  <a:moveTo>
                    <a:pt x="6792" y="40170"/>
                  </a:moveTo>
                  <a:cubicBezTo>
                    <a:pt x="-3536" y="24716"/>
                    <a:pt x="-2276" y="14716"/>
                    <a:pt x="11881" y="0"/>
                  </a:cubicBezTo>
                  <a:cubicBezTo>
                    <a:pt x="21049" y="14830"/>
                    <a:pt x="19387" y="27727"/>
                    <a:pt x="6792" y="40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D356BC41-09F0-D5D3-DD92-6AEF3BD8A7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4685" y="3084015"/>
              <a:ext cx="35819" cy="21242"/>
            </a:xfrm>
            <a:custGeom>
              <a:avLst/>
              <a:gdLst>
                <a:gd name="connsiteX0" fmla="*/ 35769 w 35819"/>
                <a:gd name="connsiteY0" fmla="*/ 5494 h 21242"/>
                <a:gd name="connsiteX1" fmla="*/ 8211 w 35819"/>
                <a:gd name="connsiteY1" fmla="*/ 21233 h 21242"/>
                <a:gd name="connsiteX2" fmla="*/ 251 w 35819"/>
                <a:gd name="connsiteY2" fmla="*/ 14812 h 21242"/>
                <a:gd name="connsiteX3" fmla="*/ 2820 w 35819"/>
                <a:gd name="connsiteY3" fmla="*/ 6290 h 21242"/>
                <a:gd name="connsiteX4" fmla="*/ 35819 w 35819"/>
                <a:gd name="connsiteY4" fmla="*/ 5494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19" h="21242">
                  <a:moveTo>
                    <a:pt x="35769" y="5494"/>
                  </a:moveTo>
                  <a:cubicBezTo>
                    <a:pt x="28212" y="17937"/>
                    <a:pt x="18337" y="20437"/>
                    <a:pt x="8211" y="21233"/>
                  </a:cubicBezTo>
                  <a:cubicBezTo>
                    <a:pt x="5591" y="21460"/>
                    <a:pt x="1812" y="17767"/>
                    <a:pt x="251" y="14812"/>
                  </a:cubicBezTo>
                  <a:cubicBezTo>
                    <a:pt x="-656" y="13051"/>
                    <a:pt x="1057" y="8392"/>
                    <a:pt x="2820" y="6290"/>
                  </a:cubicBezTo>
                  <a:cubicBezTo>
                    <a:pt x="9470" y="-1665"/>
                    <a:pt x="22770" y="-2233"/>
                    <a:pt x="35819" y="5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C9BD62AB-FE75-0FC4-9C66-F5EE0D919A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18558" y="2473889"/>
              <a:ext cx="36525" cy="19068"/>
            </a:xfrm>
            <a:custGeom>
              <a:avLst/>
              <a:gdLst>
                <a:gd name="connsiteX0" fmla="*/ 0 w 36525"/>
                <a:gd name="connsiteY0" fmla="*/ 16127 h 19068"/>
                <a:gd name="connsiteX1" fmla="*/ 36526 w 36525"/>
                <a:gd name="connsiteY1" fmla="*/ 6808 h 19068"/>
                <a:gd name="connsiteX2" fmla="*/ 0 w 36525"/>
                <a:gd name="connsiteY2" fmla="*/ 16127 h 1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9068">
                  <a:moveTo>
                    <a:pt x="0" y="16127"/>
                  </a:moveTo>
                  <a:cubicBezTo>
                    <a:pt x="4836" y="-1942"/>
                    <a:pt x="14963" y="-4499"/>
                    <a:pt x="36526" y="6808"/>
                  </a:cubicBezTo>
                  <a:cubicBezTo>
                    <a:pt x="27356" y="19877"/>
                    <a:pt x="20555" y="21638"/>
                    <a:pt x="0" y="16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7B7D9161-659C-221D-6DC2-6CD2F00A1E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51291" y="5283331"/>
              <a:ext cx="41513" cy="18150"/>
            </a:xfrm>
            <a:custGeom>
              <a:avLst/>
              <a:gdLst>
                <a:gd name="connsiteX0" fmla="*/ 0 w 41513"/>
                <a:gd name="connsiteY0" fmla="*/ 16590 h 18150"/>
                <a:gd name="connsiteX1" fmla="*/ 41513 w 41513"/>
                <a:gd name="connsiteY1" fmla="*/ 8521 h 18150"/>
                <a:gd name="connsiteX2" fmla="*/ 0 w 41513"/>
                <a:gd name="connsiteY2" fmla="*/ 16590 h 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13" h="18150">
                  <a:moveTo>
                    <a:pt x="0" y="16590"/>
                  </a:moveTo>
                  <a:cubicBezTo>
                    <a:pt x="10277" y="-2672"/>
                    <a:pt x="25593" y="-4888"/>
                    <a:pt x="41513" y="8521"/>
                  </a:cubicBezTo>
                  <a:cubicBezTo>
                    <a:pt x="29220" y="19715"/>
                    <a:pt x="16323" y="19203"/>
                    <a:pt x="0" y="165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A80F9C4-1523-6E55-FDF6-F1EA692CF0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76257" y="5728451"/>
              <a:ext cx="42974" cy="19084"/>
            </a:xfrm>
            <a:custGeom>
              <a:avLst/>
              <a:gdLst>
                <a:gd name="connsiteX0" fmla="*/ 42974 w 42974"/>
                <a:gd name="connsiteY0" fmla="*/ 14030 h 19084"/>
                <a:gd name="connsiteX1" fmla="*/ 0 w 42974"/>
                <a:gd name="connsiteY1" fmla="*/ 10053 h 19084"/>
                <a:gd name="connsiteX2" fmla="*/ 42974 w 42974"/>
                <a:gd name="connsiteY2" fmla="*/ 14030 h 1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74" h="19084">
                  <a:moveTo>
                    <a:pt x="42974" y="14030"/>
                  </a:moveTo>
                  <a:cubicBezTo>
                    <a:pt x="25643" y="21871"/>
                    <a:pt x="12746" y="20621"/>
                    <a:pt x="0" y="10053"/>
                  </a:cubicBezTo>
                  <a:cubicBezTo>
                    <a:pt x="10278" y="-4322"/>
                    <a:pt x="22015" y="-3527"/>
                    <a:pt x="42974" y="1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A76EED53-47AC-C89A-6B46-BD965EA4A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5617" y="5307572"/>
              <a:ext cx="37785" cy="22437"/>
            </a:xfrm>
            <a:custGeom>
              <a:avLst/>
              <a:gdLst>
                <a:gd name="connsiteX0" fmla="*/ 0 w 37785"/>
                <a:gd name="connsiteY0" fmla="*/ 22179 h 22437"/>
                <a:gd name="connsiteX1" fmla="*/ 37785 w 37785"/>
                <a:gd name="connsiteY1" fmla="*/ 2803 h 22437"/>
                <a:gd name="connsiteX2" fmla="*/ 0 w 37785"/>
                <a:gd name="connsiteY2" fmla="*/ 22179 h 2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22437">
                  <a:moveTo>
                    <a:pt x="0" y="22179"/>
                  </a:moveTo>
                  <a:cubicBezTo>
                    <a:pt x="9371" y="-322"/>
                    <a:pt x="15869" y="-3390"/>
                    <a:pt x="37785" y="2803"/>
                  </a:cubicBezTo>
                  <a:cubicBezTo>
                    <a:pt x="28817" y="17633"/>
                    <a:pt x="17633" y="23826"/>
                    <a:pt x="0" y="2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08C0EFE2-E71C-6E93-5821-596A3A890B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35736" y="5054985"/>
              <a:ext cx="41330" cy="18825"/>
            </a:xfrm>
            <a:custGeom>
              <a:avLst/>
              <a:gdLst>
                <a:gd name="connsiteX0" fmla="*/ 41331 w 41330"/>
                <a:gd name="connsiteY0" fmla="*/ 6583 h 18825"/>
                <a:gd name="connsiteX1" fmla="*/ 5309 w 41330"/>
                <a:gd name="connsiteY1" fmla="*/ 18003 h 18825"/>
                <a:gd name="connsiteX2" fmla="*/ 18 w 41330"/>
                <a:gd name="connsiteY2" fmla="*/ 11639 h 18825"/>
                <a:gd name="connsiteX3" fmla="*/ 3898 w 41330"/>
                <a:gd name="connsiteY3" fmla="*/ 4253 h 18825"/>
                <a:gd name="connsiteX4" fmla="*/ 41331 w 41330"/>
                <a:gd name="connsiteY4" fmla="*/ 6583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0" h="18825">
                  <a:moveTo>
                    <a:pt x="41331" y="6583"/>
                  </a:moveTo>
                  <a:cubicBezTo>
                    <a:pt x="29340" y="18628"/>
                    <a:pt x="17652" y="20162"/>
                    <a:pt x="5309" y="18003"/>
                  </a:cubicBezTo>
                  <a:cubicBezTo>
                    <a:pt x="3192" y="17605"/>
                    <a:pt x="271" y="14026"/>
                    <a:pt x="18" y="11639"/>
                  </a:cubicBezTo>
                  <a:cubicBezTo>
                    <a:pt x="-233" y="9253"/>
                    <a:pt x="2135" y="4651"/>
                    <a:pt x="3898" y="4253"/>
                  </a:cubicBezTo>
                  <a:cubicBezTo>
                    <a:pt x="15435" y="1639"/>
                    <a:pt x="27274" y="-4952"/>
                    <a:pt x="41331" y="6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95150DD3-B2B7-8811-BB75-F3DD0947E8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0626" y="2511819"/>
              <a:ext cx="40606" cy="19841"/>
            </a:xfrm>
            <a:custGeom>
              <a:avLst/>
              <a:gdLst>
                <a:gd name="connsiteX0" fmla="*/ 0 w 40606"/>
                <a:gd name="connsiteY0" fmla="*/ 17742 h 19841"/>
                <a:gd name="connsiteX1" fmla="*/ 40607 w 40606"/>
                <a:gd name="connsiteY1" fmla="*/ 1208 h 19841"/>
                <a:gd name="connsiteX2" fmla="*/ 0 w 40606"/>
                <a:gd name="connsiteY2" fmla="*/ 17742 h 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06" h="19841">
                  <a:moveTo>
                    <a:pt x="0" y="17742"/>
                  </a:moveTo>
                  <a:cubicBezTo>
                    <a:pt x="13099" y="526"/>
                    <a:pt x="19951" y="-2031"/>
                    <a:pt x="40607" y="1208"/>
                  </a:cubicBezTo>
                  <a:cubicBezTo>
                    <a:pt x="30228" y="17969"/>
                    <a:pt x="18338" y="23254"/>
                    <a:pt x="0" y="177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5B306411-781C-50D2-F3F7-F548EA6139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90849" y="2838427"/>
              <a:ext cx="20441" cy="35170"/>
            </a:xfrm>
            <a:custGeom>
              <a:avLst/>
              <a:gdLst>
                <a:gd name="connsiteX0" fmla="*/ 6334 w 20441"/>
                <a:gd name="connsiteY0" fmla="*/ 0 h 35170"/>
                <a:gd name="connsiteX1" fmla="*/ 9558 w 20441"/>
                <a:gd name="connsiteY1" fmla="*/ 35171 h 35170"/>
                <a:gd name="connsiteX2" fmla="*/ 6334 w 20441"/>
                <a:gd name="connsiteY2" fmla="*/ 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41" h="35170">
                  <a:moveTo>
                    <a:pt x="6334" y="0"/>
                  </a:moveTo>
                  <a:cubicBezTo>
                    <a:pt x="24168" y="10966"/>
                    <a:pt x="24924" y="19318"/>
                    <a:pt x="9558" y="35171"/>
                  </a:cubicBezTo>
                  <a:cubicBezTo>
                    <a:pt x="-2533" y="20512"/>
                    <a:pt x="-2633" y="19830"/>
                    <a:pt x="633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72DE036-CBB5-400B-B767-B01E4C2BC2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6049" y="4265891"/>
              <a:ext cx="36894" cy="20193"/>
            </a:xfrm>
            <a:custGeom>
              <a:avLst/>
              <a:gdLst>
                <a:gd name="connsiteX0" fmla="*/ 36894 w 36894"/>
                <a:gd name="connsiteY0" fmla="*/ 14819 h 20193"/>
                <a:gd name="connsiteX1" fmla="*/ 5054 w 36894"/>
                <a:gd name="connsiteY1" fmla="*/ 17660 h 20193"/>
                <a:gd name="connsiteX2" fmla="*/ 16 w 36894"/>
                <a:gd name="connsiteY2" fmla="*/ 8285 h 20193"/>
                <a:gd name="connsiteX3" fmla="*/ 6616 w 36894"/>
                <a:gd name="connsiteY3" fmla="*/ 387 h 20193"/>
                <a:gd name="connsiteX4" fmla="*/ 36844 w 36894"/>
                <a:gd name="connsiteY4" fmla="*/ 14819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94" h="20193">
                  <a:moveTo>
                    <a:pt x="36894" y="14819"/>
                  </a:moveTo>
                  <a:cubicBezTo>
                    <a:pt x="24702" y="21921"/>
                    <a:pt x="14727" y="21012"/>
                    <a:pt x="5054" y="17660"/>
                  </a:cubicBezTo>
                  <a:cubicBezTo>
                    <a:pt x="2585" y="16808"/>
                    <a:pt x="-236" y="11353"/>
                    <a:pt x="16" y="8285"/>
                  </a:cubicBezTo>
                  <a:cubicBezTo>
                    <a:pt x="268" y="5330"/>
                    <a:pt x="4046" y="728"/>
                    <a:pt x="6616" y="387"/>
                  </a:cubicBezTo>
                  <a:cubicBezTo>
                    <a:pt x="17699" y="-1090"/>
                    <a:pt x="28078" y="1239"/>
                    <a:pt x="36844" y="14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3257977-35D0-668E-87D9-109C120D70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0387" y="2955358"/>
              <a:ext cx="41371" cy="18766"/>
            </a:xfrm>
            <a:custGeom>
              <a:avLst/>
              <a:gdLst>
                <a:gd name="connsiteX0" fmla="*/ 41371 w 41371"/>
                <a:gd name="connsiteY0" fmla="*/ 5059 h 18766"/>
                <a:gd name="connsiteX1" fmla="*/ 5400 w 41371"/>
                <a:gd name="connsiteY1" fmla="*/ 16593 h 18766"/>
                <a:gd name="connsiteX2" fmla="*/ 9 w 41371"/>
                <a:gd name="connsiteY2" fmla="*/ 7843 h 18766"/>
                <a:gd name="connsiteX3" fmla="*/ 6408 w 41371"/>
                <a:gd name="connsiteY3" fmla="*/ 2 h 18766"/>
                <a:gd name="connsiteX4" fmla="*/ 41371 w 41371"/>
                <a:gd name="connsiteY4" fmla="*/ 5002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71" h="18766">
                  <a:moveTo>
                    <a:pt x="41371" y="5059"/>
                  </a:moveTo>
                  <a:cubicBezTo>
                    <a:pt x="28171" y="22218"/>
                    <a:pt x="16584" y="19547"/>
                    <a:pt x="5400" y="16593"/>
                  </a:cubicBezTo>
                  <a:cubicBezTo>
                    <a:pt x="2981" y="15968"/>
                    <a:pt x="-193" y="10684"/>
                    <a:pt x="9" y="7843"/>
                  </a:cubicBezTo>
                  <a:cubicBezTo>
                    <a:pt x="211" y="4945"/>
                    <a:pt x="4240" y="-112"/>
                    <a:pt x="6408" y="2"/>
                  </a:cubicBezTo>
                  <a:cubicBezTo>
                    <a:pt x="16685" y="684"/>
                    <a:pt x="26862" y="2786"/>
                    <a:pt x="41371" y="5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D44FFA2-FAF5-51E6-42A4-942754185D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40199" y="3974288"/>
              <a:ext cx="21891" cy="29658"/>
            </a:xfrm>
            <a:custGeom>
              <a:avLst/>
              <a:gdLst>
                <a:gd name="connsiteX0" fmla="*/ 21892 w 21891"/>
                <a:gd name="connsiteY0" fmla="*/ 1420 h 29658"/>
                <a:gd name="connsiteX1" fmla="*/ 18517 w 21891"/>
                <a:gd name="connsiteY1" fmla="*/ 23181 h 29658"/>
                <a:gd name="connsiteX2" fmla="*/ 3956 w 21891"/>
                <a:gd name="connsiteY2" fmla="*/ 29659 h 29658"/>
                <a:gd name="connsiteX3" fmla="*/ 127 w 21891"/>
                <a:gd name="connsiteY3" fmla="*/ 14942 h 29658"/>
                <a:gd name="connsiteX4" fmla="*/ 21892 w 21891"/>
                <a:gd name="connsiteY4" fmla="*/ 1420 h 2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1" h="29658">
                  <a:moveTo>
                    <a:pt x="21892" y="1420"/>
                  </a:moveTo>
                  <a:cubicBezTo>
                    <a:pt x="20834" y="9545"/>
                    <a:pt x="21589" y="17727"/>
                    <a:pt x="18517" y="23181"/>
                  </a:cubicBezTo>
                  <a:cubicBezTo>
                    <a:pt x="16249" y="27215"/>
                    <a:pt x="8994" y="27670"/>
                    <a:pt x="3956" y="29659"/>
                  </a:cubicBezTo>
                  <a:cubicBezTo>
                    <a:pt x="2546" y="24715"/>
                    <a:pt x="-678" y="19374"/>
                    <a:pt x="127" y="14942"/>
                  </a:cubicBezTo>
                  <a:cubicBezTo>
                    <a:pt x="2093" y="4602"/>
                    <a:pt x="7131" y="-3353"/>
                    <a:pt x="21892" y="14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532F5F3-49B9-4EB1-802D-0AEF80BD42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6048" y="6686651"/>
              <a:ext cx="41865" cy="17463"/>
            </a:xfrm>
            <a:custGeom>
              <a:avLst/>
              <a:gdLst>
                <a:gd name="connsiteX0" fmla="*/ 41866 w 41865"/>
                <a:gd name="connsiteY0" fmla="*/ 8848 h 17463"/>
                <a:gd name="connsiteX1" fmla="*/ 0 w 41865"/>
                <a:gd name="connsiteY1" fmla="*/ 11461 h 17463"/>
                <a:gd name="connsiteX2" fmla="*/ 41866 w 41865"/>
                <a:gd name="connsiteY2" fmla="*/ 8848 h 1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5" h="17463">
                  <a:moveTo>
                    <a:pt x="41866" y="8848"/>
                  </a:moveTo>
                  <a:cubicBezTo>
                    <a:pt x="28263" y="19302"/>
                    <a:pt x="15064" y="20326"/>
                    <a:pt x="0" y="11461"/>
                  </a:cubicBezTo>
                  <a:cubicBezTo>
                    <a:pt x="13502" y="-3084"/>
                    <a:pt x="25391" y="-3596"/>
                    <a:pt x="41866" y="8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2116264D-B65E-5365-80A4-5710DB9349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78286" y="2774914"/>
              <a:ext cx="34410" cy="19943"/>
            </a:xfrm>
            <a:custGeom>
              <a:avLst/>
              <a:gdLst>
                <a:gd name="connsiteX0" fmla="*/ 0 w 34410"/>
                <a:gd name="connsiteY0" fmla="*/ 11582 h 19943"/>
                <a:gd name="connsiteX1" fmla="*/ 34410 w 34410"/>
                <a:gd name="connsiteY1" fmla="*/ 9423 h 19943"/>
                <a:gd name="connsiteX2" fmla="*/ 0 w 34410"/>
                <a:gd name="connsiteY2" fmla="*/ 1158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10" h="19943">
                  <a:moveTo>
                    <a:pt x="0" y="11582"/>
                  </a:moveTo>
                  <a:cubicBezTo>
                    <a:pt x="14006" y="-3362"/>
                    <a:pt x="17381" y="-3589"/>
                    <a:pt x="34410" y="9423"/>
                  </a:cubicBezTo>
                  <a:cubicBezTo>
                    <a:pt x="21664" y="22889"/>
                    <a:pt x="16121" y="23229"/>
                    <a:pt x="0" y="11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6652CC2B-1FDC-F4AD-E61F-5F6CE933D0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46036" y="4917761"/>
              <a:ext cx="42671" cy="17912"/>
            </a:xfrm>
            <a:custGeom>
              <a:avLst/>
              <a:gdLst>
                <a:gd name="connsiteX0" fmla="*/ 42672 w 42671"/>
                <a:gd name="connsiteY0" fmla="*/ 5339 h 17912"/>
                <a:gd name="connsiteX1" fmla="*/ 0 w 42671"/>
                <a:gd name="connsiteY1" fmla="*/ 4600 h 17912"/>
                <a:gd name="connsiteX2" fmla="*/ 42672 w 42671"/>
                <a:gd name="connsiteY2" fmla="*/ 5339 h 1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71" h="17912">
                  <a:moveTo>
                    <a:pt x="42672" y="5339"/>
                  </a:moveTo>
                  <a:cubicBezTo>
                    <a:pt x="22016" y="22782"/>
                    <a:pt x="5794" y="21646"/>
                    <a:pt x="0" y="4600"/>
                  </a:cubicBezTo>
                  <a:cubicBezTo>
                    <a:pt x="13149" y="-2218"/>
                    <a:pt x="25895" y="-1025"/>
                    <a:pt x="42672" y="5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32BE1419-F25B-7410-8E6E-F2844427C7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01629" y="2620983"/>
              <a:ext cx="15341" cy="46250"/>
            </a:xfrm>
            <a:custGeom>
              <a:avLst/>
              <a:gdLst>
                <a:gd name="connsiteX0" fmla="*/ 8061 w 15341"/>
                <a:gd name="connsiteY0" fmla="*/ 46250 h 46250"/>
                <a:gd name="connsiteX1" fmla="*/ 7960 w 15341"/>
                <a:gd name="connsiteY1" fmla="*/ 0 h 46250"/>
                <a:gd name="connsiteX2" fmla="*/ 8061 w 15341"/>
                <a:gd name="connsiteY2" fmla="*/ 46250 h 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1" h="46250">
                  <a:moveTo>
                    <a:pt x="8061" y="46250"/>
                  </a:moveTo>
                  <a:cubicBezTo>
                    <a:pt x="-2771" y="25000"/>
                    <a:pt x="-2569" y="14943"/>
                    <a:pt x="7960" y="0"/>
                  </a:cubicBezTo>
                  <a:cubicBezTo>
                    <a:pt x="17684" y="12784"/>
                    <a:pt x="17885" y="23807"/>
                    <a:pt x="8061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AE5BEF2-D70D-8592-30E5-F39CB9E0B5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8765" y="3893346"/>
              <a:ext cx="41059" cy="16607"/>
            </a:xfrm>
            <a:custGeom>
              <a:avLst/>
              <a:gdLst>
                <a:gd name="connsiteX0" fmla="*/ 41060 w 41059"/>
                <a:gd name="connsiteY0" fmla="*/ 2929 h 16607"/>
                <a:gd name="connsiteX1" fmla="*/ 0 w 41059"/>
                <a:gd name="connsiteY1" fmla="*/ 13895 h 16607"/>
                <a:gd name="connsiteX2" fmla="*/ 41060 w 41059"/>
                <a:gd name="connsiteY2" fmla="*/ 2929 h 16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59" h="16607">
                  <a:moveTo>
                    <a:pt x="41060" y="2929"/>
                  </a:moveTo>
                  <a:cubicBezTo>
                    <a:pt x="22218" y="17588"/>
                    <a:pt x="16021" y="19065"/>
                    <a:pt x="0" y="13895"/>
                  </a:cubicBezTo>
                  <a:cubicBezTo>
                    <a:pt x="8615" y="-1162"/>
                    <a:pt x="13250" y="-2526"/>
                    <a:pt x="41060" y="29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D2DA1D7F-6CC0-A09D-0776-A0F8EF72E3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3005" y="5830759"/>
              <a:ext cx="41009" cy="17746"/>
            </a:xfrm>
            <a:custGeom>
              <a:avLst/>
              <a:gdLst>
                <a:gd name="connsiteX0" fmla="*/ 0 w 41009"/>
                <a:gd name="connsiteY0" fmla="*/ 2233 h 17746"/>
                <a:gd name="connsiteX1" fmla="*/ 41010 w 41009"/>
                <a:gd name="connsiteY1" fmla="*/ 11097 h 17746"/>
                <a:gd name="connsiteX2" fmla="*/ 0 w 41009"/>
                <a:gd name="connsiteY2" fmla="*/ 2233 h 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9" h="17746">
                  <a:moveTo>
                    <a:pt x="0" y="2233"/>
                  </a:moveTo>
                  <a:cubicBezTo>
                    <a:pt x="16626" y="-3050"/>
                    <a:pt x="28918" y="1495"/>
                    <a:pt x="41010" y="11097"/>
                  </a:cubicBezTo>
                  <a:cubicBezTo>
                    <a:pt x="24132" y="22120"/>
                    <a:pt x="9975" y="19620"/>
                    <a:pt x="0" y="2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0662203-C282-7FFC-E6C4-DA4C3FAA05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8581" y="5596741"/>
              <a:ext cx="38692" cy="18475"/>
            </a:xfrm>
            <a:custGeom>
              <a:avLst/>
              <a:gdLst>
                <a:gd name="connsiteX0" fmla="*/ 38692 w 38692"/>
                <a:gd name="connsiteY0" fmla="*/ 5682 h 18475"/>
                <a:gd name="connsiteX1" fmla="*/ 5995 w 38692"/>
                <a:gd name="connsiteY1" fmla="*/ 18466 h 18475"/>
                <a:gd name="connsiteX2" fmla="*/ 0 w 38692"/>
                <a:gd name="connsiteY2" fmla="*/ 13125 h 18475"/>
                <a:gd name="connsiteX3" fmla="*/ 4182 w 38692"/>
                <a:gd name="connsiteY3" fmla="*/ 3352 h 18475"/>
                <a:gd name="connsiteX4" fmla="*/ 38692 w 38692"/>
                <a:gd name="connsiteY4" fmla="*/ 5682 h 1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2" h="18475">
                  <a:moveTo>
                    <a:pt x="38692" y="5682"/>
                  </a:moveTo>
                  <a:cubicBezTo>
                    <a:pt x="29070" y="19205"/>
                    <a:pt x="16928" y="17330"/>
                    <a:pt x="5995" y="18466"/>
                  </a:cubicBezTo>
                  <a:cubicBezTo>
                    <a:pt x="4031" y="18693"/>
                    <a:pt x="-50" y="14887"/>
                    <a:pt x="0" y="13125"/>
                  </a:cubicBezTo>
                  <a:cubicBezTo>
                    <a:pt x="151" y="9659"/>
                    <a:pt x="1915" y="4262"/>
                    <a:pt x="4182" y="3352"/>
                  </a:cubicBezTo>
                  <a:cubicBezTo>
                    <a:pt x="15165" y="-1136"/>
                    <a:pt x="26299" y="-1818"/>
                    <a:pt x="38692" y="5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9852519-ACB2-116E-B7C0-A0F5B018E2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65434" y="6621010"/>
              <a:ext cx="19671" cy="35170"/>
            </a:xfrm>
            <a:custGeom>
              <a:avLst/>
              <a:gdLst>
                <a:gd name="connsiteX0" fmla="*/ 12163 w 19671"/>
                <a:gd name="connsiteY0" fmla="*/ 35170 h 35170"/>
                <a:gd name="connsiteX1" fmla="*/ 375 w 19671"/>
                <a:gd name="connsiteY1" fmla="*/ 12954 h 35170"/>
                <a:gd name="connsiteX2" fmla="*/ 2037 w 19671"/>
                <a:gd name="connsiteY2" fmla="*/ 0 h 35170"/>
                <a:gd name="connsiteX3" fmla="*/ 14783 w 19671"/>
                <a:gd name="connsiteY3" fmla="*/ 4205 h 35170"/>
                <a:gd name="connsiteX4" fmla="*/ 12163 w 19671"/>
                <a:gd name="connsiteY4" fmla="*/ 3517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1" h="35170">
                  <a:moveTo>
                    <a:pt x="12163" y="35170"/>
                  </a:moveTo>
                  <a:cubicBezTo>
                    <a:pt x="7629" y="26875"/>
                    <a:pt x="3095" y="20341"/>
                    <a:pt x="375" y="12954"/>
                  </a:cubicBezTo>
                  <a:cubicBezTo>
                    <a:pt x="-885" y="9488"/>
                    <a:pt x="1382" y="4375"/>
                    <a:pt x="2037" y="0"/>
                  </a:cubicBezTo>
                  <a:cubicBezTo>
                    <a:pt x="6420" y="1307"/>
                    <a:pt x="12617" y="1022"/>
                    <a:pt x="14783" y="4205"/>
                  </a:cubicBezTo>
                  <a:cubicBezTo>
                    <a:pt x="20678" y="12841"/>
                    <a:pt x="22793" y="22897"/>
                    <a:pt x="12163" y="35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20D8170-25D0-459F-31AC-85D49EC2C47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84226" y="3564066"/>
              <a:ext cx="23408" cy="30194"/>
            </a:xfrm>
            <a:custGeom>
              <a:avLst/>
              <a:gdLst>
                <a:gd name="connsiteX0" fmla="*/ 23390 w 23408"/>
                <a:gd name="connsiteY0" fmla="*/ 24139 h 30194"/>
                <a:gd name="connsiteX1" fmla="*/ 14926 w 23408"/>
                <a:gd name="connsiteY1" fmla="*/ 30162 h 30194"/>
                <a:gd name="connsiteX2" fmla="*/ 64 w 23408"/>
                <a:gd name="connsiteY2" fmla="*/ 9878 h 30194"/>
                <a:gd name="connsiteX3" fmla="*/ 7117 w 23408"/>
                <a:gd name="connsiteY3" fmla="*/ 162 h 30194"/>
                <a:gd name="connsiteX4" fmla="*/ 23390 w 23408"/>
                <a:gd name="connsiteY4" fmla="*/ 24139 h 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8" h="30194">
                  <a:moveTo>
                    <a:pt x="23390" y="24139"/>
                  </a:moveTo>
                  <a:cubicBezTo>
                    <a:pt x="21273" y="25730"/>
                    <a:pt x="18251" y="29821"/>
                    <a:pt x="14926" y="30162"/>
                  </a:cubicBezTo>
                  <a:cubicBezTo>
                    <a:pt x="8124" y="30901"/>
                    <a:pt x="-843" y="18855"/>
                    <a:pt x="64" y="9878"/>
                  </a:cubicBezTo>
                  <a:cubicBezTo>
                    <a:pt x="417" y="6241"/>
                    <a:pt x="4145" y="957"/>
                    <a:pt x="7117" y="162"/>
                  </a:cubicBezTo>
                  <a:cubicBezTo>
                    <a:pt x="14019" y="-1657"/>
                    <a:pt x="23893" y="12207"/>
                    <a:pt x="23390" y="241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2863FC18-7D70-ACB8-0D86-69BBEED32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92597" y="5310432"/>
              <a:ext cx="37684" cy="19082"/>
            </a:xfrm>
            <a:custGeom>
              <a:avLst/>
              <a:gdLst>
                <a:gd name="connsiteX0" fmla="*/ 0 w 37684"/>
                <a:gd name="connsiteY0" fmla="*/ 0 h 19082"/>
                <a:gd name="connsiteX1" fmla="*/ 37685 w 37684"/>
                <a:gd name="connsiteY1" fmla="*/ 7159 h 19082"/>
                <a:gd name="connsiteX2" fmla="*/ 0 w 37684"/>
                <a:gd name="connsiteY2" fmla="*/ 0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84" h="19082">
                  <a:moveTo>
                    <a:pt x="0" y="0"/>
                  </a:moveTo>
                  <a:cubicBezTo>
                    <a:pt x="12645" y="2386"/>
                    <a:pt x="24031" y="4545"/>
                    <a:pt x="37685" y="7159"/>
                  </a:cubicBezTo>
                  <a:cubicBezTo>
                    <a:pt x="18087" y="25114"/>
                    <a:pt x="4988" y="22841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2D17CC17-B3F5-9C43-2F74-620DE094FF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811174" y="4249573"/>
              <a:ext cx="35570" cy="21025"/>
            </a:xfrm>
            <a:custGeom>
              <a:avLst/>
              <a:gdLst>
                <a:gd name="connsiteX0" fmla="*/ 35570 w 35570"/>
                <a:gd name="connsiteY0" fmla="*/ 0 h 21025"/>
                <a:gd name="connsiteX1" fmla="*/ 8113 w 35570"/>
                <a:gd name="connsiteY1" fmla="*/ 21023 h 21025"/>
                <a:gd name="connsiteX2" fmla="*/ 1 w 35570"/>
                <a:gd name="connsiteY2" fmla="*/ 15739 h 21025"/>
                <a:gd name="connsiteX3" fmla="*/ 4738 w 35570"/>
                <a:gd name="connsiteY3" fmla="*/ 4375 h 21025"/>
                <a:gd name="connsiteX4" fmla="*/ 35570 w 35570"/>
                <a:gd name="connsiteY4" fmla="*/ 0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" h="21025">
                  <a:moveTo>
                    <a:pt x="35570" y="0"/>
                  </a:moveTo>
                  <a:cubicBezTo>
                    <a:pt x="28013" y="18523"/>
                    <a:pt x="18139" y="20512"/>
                    <a:pt x="8113" y="21023"/>
                  </a:cubicBezTo>
                  <a:cubicBezTo>
                    <a:pt x="5292" y="21137"/>
                    <a:pt x="-99" y="17443"/>
                    <a:pt x="1" y="15739"/>
                  </a:cubicBezTo>
                  <a:cubicBezTo>
                    <a:pt x="153" y="11705"/>
                    <a:pt x="2320" y="5057"/>
                    <a:pt x="4738" y="4375"/>
                  </a:cubicBezTo>
                  <a:cubicBezTo>
                    <a:pt x="13403" y="1989"/>
                    <a:pt x="22572" y="1648"/>
                    <a:pt x="3557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5A14C2E-0CF0-123A-CB58-2A86A035AD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463155" y="5182232"/>
              <a:ext cx="30784" cy="25501"/>
            </a:xfrm>
            <a:custGeom>
              <a:avLst/>
              <a:gdLst>
                <a:gd name="connsiteX0" fmla="*/ 30785 w 30784"/>
                <a:gd name="connsiteY0" fmla="*/ 11665 h 25501"/>
                <a:gd name="connsiteX1" fmla="*/ 11590 w 30784"/>
                <a:gd name="connsiteY1" fmla="*/ 24961 h 25501"/>
                <a:gd name="connsiteX2" fmla="*/ 2 w 30784"/>
                <a:gd name="connsiteY2" fmla="*/ 14677 h 25501"/>
                <a:gd name="connsiteX3" fmla="*/ 10986 w 30784"/>
                <a:gd name="connsiteY3" fmla="*/ 75 h 25501"/>
                <a:gd name="connsiteX4" fmla="*/ 30785 w 30784"/>
                <a:gd name="connsiteY4" fmla="*/ 11665 h 2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4" h="25501">
                  <a:moveTo>
                    <a:pt x="30785" y="11665"/>
                  </a:moveTo>
                  <a:cubicBezTo>
                    <a:pt x="21414" y="18370"/>
                    <a:pt x="16930" y="23256"/>
                    <a:pt x="11590" y="24961"/>
                  </a:cubicBezTo>
                  <a:cubicBezTo>
                    <a:pt x="5091" y="27120"/>
                    <a:pt x="154" y="22631"/>
                    <a:pt x="2" y="14677"/>
                  </a:cubicBezTo>
                  <a:cubicBezTo>
                    <a:pt x="-98" y="6722"/>
                    <a:pt x="2975" y="-835"/>
                    <a:pt x="10986" y="75"/>
                  </a:cubicBezTo>
                  <a:cubicBezTo>
                    <a:pt x="16225" y="699"/>
                    <a:pt x="21062" y="5756"/>
                    <a:pt x="30785" y="116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37B7EC3-D528-47C6-D546-A384E0CAC7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53204" y="5307193"/>
              <a:ext cx="31638" cy="17273"/>
            </a:xfrm>
            <a:custGeom>
              <a:avLst/>
              <a:gdLst>
                <a:gd name="connsiteX0" fmla="*/ 31588 w 31638"/>
                <a:gd name="connsiteY0" fmla="*/ 11932 h 17273"/>
                <a:gd name="connsiteX1" fmla="*/ 10026 w 31638"/>
                <a:gd name="connsiteY1" fmla="*/ 17273 h 17273"/>
                <a:gd name="connsiteX2" fmla="*/ 0 w 31638"/>
                <a:gd name="connsiteY2" fmla="*/ 7728 h 17273"/>
                <a:gd name="connsiteX3" fmla="*/ 9119 w 31638"/>
                <a:gd name="connsiteY3" fmla="*/ 0 h 17273"/>
                <a:gd name="connsiteX4" fmla="*/ 31538 w 31638"/>
                <a:gd name="connsiteY4" fmla="*/ 3864 h 17273"/>
                <a:gd name="connsiteX5" fmla="*/ 31639 w 31638"/>
                <a:gd name="connsiteY5" fmla="*/ 11989 h 1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38" h="17273">
                  <a:moveTo>
                    <a:pt x="31588" y="11932"/>
                  </a:moveTo>
                  <a:cubicBezTo>
                    <a:pt x="24384" y="13921"/>
                    <a:pt x="17230" y="17160"/>
                    <a:pt x="10026" y="17273"/>
                  </a:cubicBezTo>
                  <a:cubicBezTo>
                    <a:pt x="6701" y="17273"/>
                    <a:pt x="3325" y="11137"/>
                    <a:pt x="0" y="7728"/>
                  </a:cubicBezTo>
                  <a:cubicBezTo>
                    <a:pt x="3023" y="5001"/>
                    <a:pt x="6096" y="-56"/>
                    <a:pt x="9119" y="0"/>
                  </a:cubicBezTo>
                  <a:cubicBezTo>
                    <a:pt x="16575" y="0"/>
                    <a:pt x="24031" y="2387"/>
                    <a:pt x="31538" y="3864"/>
                  </a:cubicBezTo>
                  <a:cubicBezTo>
                    <a:pt x="31538" y="6591"/>
                    <a:pt x="31588" y="9262"/>
                    <a:pt x="3163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57B7C282-19F3-E7D9-99FD-61EB0AFFED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3964" y="3112507"/>
              <a:ext cx="31047" cy="18899"/>
            </a:xfrm>
            <a:custGeom>
              <a:avLst/>
              <a:gdLst>
                <a:gd name="connsiteX0" fmla="*/ 31048 w 31047"/>
                <a:gd name="connsiteY0" fmla="*/ 8650 h 18899"/>
                <a:gd name="connsiteX1" fmla="*/ 4951 w 31047"/>
                <a:gd name="connsiteY1" fmla="*/ 17797 h 18899"/>
                <a:gd name="connsiteX2" fmla="*/ 14 w 31047"/>
                <a:gd name="connsiteY2" fmla="*/ 11377 h 18899"/>
                <a:gd name="connsiteX3" fmla="*/ 5052 w 31047"/>
                <a:gd name="connsiteY3" fmla="*/ 2002 h 18899"/>
                <a:gd name="connsiteX4" fmla="*/ 31048 w 31047"/>
                <a:gd name="connsiteY4" fmla="*/ 8650 h 1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7" h="18899">
                  <a:moveTo>
                    <a:pt x="31048" y="8650"/>
                  </a:moveTo>
                  <a:cubicBezTo>
                    <a:pt x="23189" y="21093"/>
                    <a:pt x="13869" y="19388"/>
                    <a:pt x="4951" y="17797"/>
                  </a:cubicBezTo>
                  <a:cubicBezTo>
                    <a:pt x="2937" y="17456"/>
                    <a:pt x="-237" y="13252"/>
                    <a:pt x="14" y="11377"/>
                  </a:cubicBezTo>
                  <a:cubicBezTo>
                    <a:pt x="467" y="7968"/>
                    <a:pt x="2533" y="3309"/>
                    <a:pt x="5052" y="2002"/>
                  </a:cubicBezTo>
                  <a:cubicBezTo>
                    <a:pt x="14624" y="-2885"/>
                    <a:pt x="22383" y="1888"/>
                    <a:pt x="31048" y="86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66F5697-C0E8-7016-7F04-A59A9BB83F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19593" y="5423453"/>
              <a:ext cx="34913" cy="18079"/>
            </a:xfrm>
            <a:custGeom>
              <a:avLst/>
              <a:gdLst>
                <a:gd name="connsiteX0" fmla="*/ 0 w 34913"/>
                <a:gd name="connsiteY0" fmla="*/ 11071 h 18079"/>
                <a:gd name="connsiteX1" fmla="*/ 34914 w 34913"/>
                <a:gd name="connsiteY1" fmla="*/ 2662 h 18079"/>
                <a:gd name="connsiteX2" fmla="*/ 0 w 34913"/>
                <a:gd name="connsiteY2" fmla="*/ 11071 h 1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13" h="18079">
                  <a:moveTo>
                    <a:pt x="0" y="11071"/>
                  </a:moveTo>
                  <a:cubicBezTo>
                    <a:pt x="10227" y="-917"/>
                    <a:pt x="21512" y="-2224"/>
                    <a:pt x="34914" y="2662"/>
                  </a:cubicBezTo>
                  <a:cubicBezTo>
                    <a:pt x="23830" y="20219"/>
                    <a:pt x="14963" y="22435"/>
                    <a:pt x="0" y="110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D1876B27-0D52-6B0E-5E4D-1C9B9F953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24478" y="3407273"/>
              <a:ext cx="35719" cy="17572"/>
            </a:xfrm>
            <a:custGeom>
              <a:avLst/>
              <a:gdLst>
                <a:gd name="connsiteX0" fmla="*/ 35720 w 35719"/>
                <a:gd name="connsiteY0" fmla="*/ 4113 h 17572"/>
                <a:gd name="connsiteX1" fmla="*/ 0 w 35719"/>
                <a:gd name="connsiteY1" fmla="*/ 11442 h 17572"/>
                <a:gd name="connsiteX2" fmla="*/ 35720 w 35719"/>
                <a:gd name="connsiteY2" fmla="*/ 4113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9" h="17572">
                  <a:moveTo>
                    <a:pt x="35720" y="4113"/>
                  </a:moveTo>
                  <a:cubicBezTo>
                    <a:pt x="20857" y="20079"/>
                    <a:pt x="15568" y="20931"/>
                    <a:pt x="0" y="11442"/>
                  </a:cubicBezTo>
                  <a:cubicBezTo>
                    <a:pt x="7507" y="-1910"/>
                    <a:pt x="9925" y="-2478"/>
                    <a:pt x="35720" y="41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55B45FB-E185-5363-19C5-390CA20E52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85193" y="5888517"/>
              <a:ext cx="24213" cy="26595"/>
            </a:xfrm>
            <a:custGeom>
              <a:avLst/>
              <a:gdLst>
                <a:gd name="connsiteX0" fmla="*/ 24213 w 24213"/>
                <a:gd name="connsiteY0" fmla="*/ 15328 h 26595"/>
                <a:gd name="connsiteX1" fmla="*/ 9603 w 24213"/>
                <a:gd name="connsiteY1" fmla="*/ 26351 h 26595"/>
                <a:gd name="connsiteX2" fmla="*/ 31 w 24213"/>
                <a:gd name="connsiteY2" fmla="*/ 14078 h 26595"/>
                <a:gd name="connsiteX3" fmla="*/ 11618 w 24213"/>
                <a:gd name="connsiteY3" fmla="*/ 158 h 26595"/>
                <a:gd name="connsiteX4" fmla="*/ 24213 w 24213"/>
                <a:gd name="connsiteY4" fmla="*/ 15328 h 2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13" h="26595">
                  <a:moveTo>
                    <a:pt x="24213" y="15328"/>
                  </a:moveTo>
                  <a:cubicBezTo>
                    <a:pt x="17866" y="20328"/>
                    <a:pt x="14087" y="25385"/>
                    <a:pt x="9603" y="26351"/>
                  </a:cubicBezTo>
                  <a:cubicBezTo>
                    <a:pt x="2298" y="27942"/>
                    <a:pt x="-322" y="21522"/>
                    <a:pt x="31" y="14078"/>
                  </a:cubicBezTo>
                  <a:cubicBezTo>
                    <a:pt x="383" y="5840"/>
                    <a:pt x="4212" y="-1149"/>
                    <a:pt x="11618" y="158"/>
                  </a:cubicBezTo>
                  <a:cubicBezTo>
                    <a:pt x="15548" y="840"/>
                    <a:pt x="18571" y="8170"/>
                    <a:pt x="24213" y="153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CDFA3E0-92A0-3787-92AC-2DB7FCCD58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1128" y="4293422"/>
              <a:ext cx="38389" cy="17291"/>
            </a:xfrm>
            <a:custGeom>
              <a:avLst/>
              <a:gdLst>
                <a:gd name="connsiteX0" fmla="*/ 38390 w 38389"/>
                <a:gd name="connsiteY0" fmla="*/ 3538 h 17291"/>
                <a:gd name="connsiteX1" fmla="*/ 0 w 38389"/>
                <a:gd name="connsiteY1" fmla="*/ 5413 h 17291"/>
                <a:gd name="connsiteX2" fmla="*/ 38390 w 38389"/>
                <a:gd name="connsiteY2" fmla="*/ 3538 h 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9" h="17291">
                  <a:moveTo>
                    <a:pt x="38390" y="3538"/>
                  </a:moveTo>
                  <a:cubicBezTo>
                    <a:pt x="18540" y="21492"/>
                    <a:pt x="7809" y="21606"/>
                    <a:pt x="0" y="5413"/>
                  </a:cubicBezTo>
                  <a:cubicBezTo>
                    <a:pt x="11487" y="-2258"/>
                    <a:pt x="23125" y="-723"/>
                    <a:pt x="38390" y="35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32C44D6A-03FA-CD64-4A6F-FB49BCFBA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1795" y="2466028"/>
              <a:ext cx="38893" cy="16247"/>
            </a:xfrm>
            <a:custGeom>
              <a:avLst/>
              <a:gdLst>
                <a:gd name="connsiteX0" fmla="*/ 0 w 38893"/>
                <a:gd name="connsiteY0" fmla="*/ 13704 h 16247"/>
                <a:gd name="connsiteX1" fmla="*/ 38893 w 38893"/>
                <a:gd name="connsiteY1" fmla="*/ 351 h 16247"/>
                <a:gd name="connsiteX2" fmla="*/ 0 w 38893"/>
                <a:gd name="connsiteY2" fmla="*/ 13704 h 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93" h="16247">
                  <a:moveTo>
                    <a:pt x="0" y="13704"/>
                  </a:moveTo>
                  <a:cubicBezTo>
                    <a:pt x="11537" y="-4023"/>
                    <a:pt x="25291" y="636"/>
                    <a:pt x="38893" y="351"/>
                  </a:cubicBezTo>
                  <a:cubicBezTo>
                    <a:pt x="29825" y="16602"/>
                    <a:pt x="23175" y="19045"/>
                    <a:pt x="0" y="137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3EEE7522-BD45-0CA6-C66A-BD74554BCA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16859" y="2438960"/>
              <a:ext cx="35114" cy="17951"/>
            </a:xfrm>
            <a:custGeom>
              <a:avLst/>
              <a:gdLst>
                <a:gd name="connsiteX0" fmla="*/ 0 w 35114"/>
                <a:gd name="connsiteY0" fmla="*/ 16454 h 17951"/>
                <a:gd name="connsiteX1" fmla="*/ 35115 w 35114"/>
                <a:gd name="connsiteY1" fmla="*/ 1170 h 17951"/>
                <a:gd name="connsiteX2" fmla="*/ 0 w 35114"/>
                <a:gd name="connsiteY2" fmla="*/ 16454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14" h="17951">
                  <a:moveTo>
                    <a:pt x="0" y="16454"/>
                  </a:moveTo>
                  <a:cubicBezTo>
                    <a:pt x="7406" y="-1728"/>
                    <a:pt x="19648" y="-1160"/>
                    <a:pt x="35115" y="1170"/>
                  </a:cubicBezTo>
                  <a:cubicBezTo>
                    <a:pt x="25644" y="15772"/>
                    <a:pt x="15316" y="20772"/>
                    <a:pt x="0" y="16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D086D6C1-62E4-B5E1-7C62-CEFFD2FCA4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85326" y="2782926"/>
              <a:ext cx="36525" cy="16211"/>
            </a:xfrm>
            <a:custGeom>
              <a:avLst/>
              <a:gdLst>
                <a:gd name="connsiteX0" fmla="*/ 0 w 36525"/>
                <a:gd name="connsiteY0" fmla="*/ 7149 h 16211"/>
                <a:gd name="connsiteX1" fmla="*/ 36526 w 36525"/>
                <a:gd name="connsiteY1" fmla="*/ 6127 h 16211"/>
                <a:gd name="connsiteX2" fmla="*/ 0 w 36525"/>
                <a:gd name="connsiteY2" fmla="*/ 7149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6211">
                  <a:moveTo>
                    <a:pt x="0" y="7149"/>
                  </a:moveTo>
                  <a:cubicBezTo>
                    <a:pt x="13703" y="-3930"/>
                    <a:pt x="24484" y="-408"/>
                    <a:pt x="36526" y="6127"/>
                  </a:cubicBezTo>
                  <a:cubicBezTo>
                    <a:pt x="20958" y="19252"/>
                    <a:pt x="16172" y="19536"/>
                    <a:pt x="0" y="7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17A0DDB-D55A-E7D1-38BD-0EFA2A2190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26399" y="2780857"/>
              <a:ext cx="28969" cy="18537"/>
            </a:xfrm>
            <a:custGeom>
              <a:avLst/>
              <a:gdLst>
                <a:gd name="connsiteX0" fmla="*/ 28969 w 28969"/>
                <a:gd name="connsiteY0" fmla="*/ 13990 h 18537"/>
                <a:gd name="connsiteX1" fmla="*/ 6046 w 28969"/>
                <a:gd name="connsiteY1" fmla="*/ 18536 h 18537"/>
                <a:gd name="connsiteX2" fmla="*/ 1 w 28969"/>
                <a:gd name="connsiteY2" fmla="*/ 10638 h 18537"/>
                <a:gd name="connsiteX3" fmla="*/ 5442 w 28969"/>
                <a:gd name="connsiteY3" fmla="*/ 1661 h 18537"/>
                <a:gd name="connsiteX4" fmla="*/ 28969 w 28969"/>
                <a:gd name="connsiteY4" fmla="*/ 14047 h 1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69" h="18537">
                  <a:moveTo>
                    <a:pt x="28969" y="13990"/>
                  </a:moveTo>
                  <a:cubicBezTo>
                    <a:pt x="19951" y="15922"/>
                    <a:pt x="13048" y="18195"/>
                    <a:pt x="6046" y="18536"/>
                  </a:cubicBezTo>
                  <a:cubicBezTo>
                    <a:pt x="3981" y="18649"/>
                    <a:pt x="51" y="13479"/>
                    <a:pt x="1" y="10638"/>
                  </a:cubicBezTo>
                  <a:cubicBezTo>
                    <a:pt x="-50" y="7570"/>
                    <a:pt x="2873" y="2797"/>
                    <a:pt x="5442" y="1661"/>
                  </a:cubicBezTo>
                  <a:cubicBezTo>
                    <a:pt x="14459" y="-2373"/>
                    <a:pt x="21816" y="638"/>
                    <a:pt x="28969" y="1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9370FC18-94B2-6917-2949-AE5BFFC07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47247" y="1242482"/>
              <a:ext cx="39800" cy="17209"/>
            </a:xfrm>
            <a:custGeom>
              <a:avLst/>
              <a:gdLst>
                <a:gd name="connsiteX0" fmla="*/ 0 w 39800"/>
                <a:gd name="connsiteY0" fmla="*/ 15367 h 17209"/>
                <a:gd name="connsiteX1" fmla="*/ 39800 w 39800"/>
                <a:gd name="connsiteY1" fmla="*/ 2696 h 17209"/>
                <a:gd name="connsiteX2" fmla="*/ 0 w 39800"/>
                <a:gd name="connsiteY2" fmla="*/ 15367 h 1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00" h="17209">
                  <a:moveTo>
                    <a:pt x="0" y="15367"/>
                  </a:moveTo>
                  <a:cubicBezTo>
                    <a:pt x="11587" y="-4179"/>
                    <a:pt x="24384" y="-827"/>
                    <a:pt x="39800" y="2696"/>
                  </a:cubicBezTo>
                  <a:cubicBezTo>
                    <a:pt x="29220" y="18435"/>
                    <a:pt x="17129" y="19003"/>
                    <a:pt x="0" y="15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C1C9A10-B338-3DE6-D22E-14B3A0F4E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14152" y="147728"/>
              <a:ext cx="23302" cy="30384"/>
            </a:xfrm>
            <a:custGeom>
              <a:avLst/>
              <a:gdLst>
                <a:gd name="connsiteX0" fmla="*/ 9751 w 23302"/>
                <a:gd name="connsiteY0" fmla="*/ 0 h 30384"/>
                <a:gd name="connsiteX1" fmla="*/ 23303 w 23302"/>
                <a:gd name="connsiteY1" fmla="*/ 19602 h 30384"/>
                <a:gd name="connsiteX2" fmla="*/ 10608 w 23302"/>
                <a:gd name="connsiteY2" fmla="*/ 30000 h 30384"/>
                <a:gd name="connsiteX3" fmla="*/ 128 w 23302"/>
                <a:gd name="connsiteY3" fmla="*/ 18580 h 30384"/>
                <a:gd name="connsiteX4" fmla="*/ 9700 w 23302"/>
                <a:gd name="connsiteY4" fmla="*/ 0 h 3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02" h="30384">
                  <a:moveTo>
                    <a:pt x="9751" y="0"/>
                  </a:moveTo>
                  <a:cubicBezTo>
                    <a:pt x="16099" y="9205"/>
                    <a:pt x="19726" y="14432"/>
                    <a:pt x="23303" y="19602"/>
                  </a:cubicBezTo>
                  <a:cubicBezTo>
                    <a:pt x="19122" y="23239"/>
                    <a:pt x="15343" y="28693"/>
                    <a:pt x="10608" y="30000"/>
                  </a:cubicBezTo>
                  <a:cubicBezTo>
                    <a:pt x="3655" y="31989"/>
                    <a:pt x="-829" y="25966"/>
                    <a:pt x="128" y="18580"/>
                  </a:cubicBezTo>
                  <a:cubicBezTo>
                    <a:pt x="783" y="13466"/>
                    <a:pt x="4965" y="8864"/>
                    <a:pt x="970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157A1B-9C06-494F-D451-EEE56EEA84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304101" y="2675699"/>
              <a:ext cx="14720" cy="40454"/>
            </a:xfrm>
            <a:custGeom>
              <a:avLst/>
              <a:gdLst>
                <a:gd name="connsiteX0" fmla="*/ 12710 w 14720"/>
                <a:gd name="connsiteY0" fmla="*/ 0 h 40454"/>
                <a:gd name="connsiteX1" fmla="*/ 5808 w 14720"/>
                <a:gd name="connsiteY1" fmla="*/ 40455 h 40454"/>
                <a:gd name="connsiteX2" fmla="*/ 12710 w 14720"/>
                <a:gd name="connsiteY2" fmla="*/ 0 h 4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0" h="40454">
                  <a:moveTo>
                    <a:pt x="12710" y="0"/>
                  </a:moveTo>
                  <a:cubicBezTo>
                    <a:pt x="15431" y="14546"/>
                    <a:pt x="17144" y="28239"/>
                    <a:pt x="5808" y="40455"/>
                  </a:cubicBezTo>
                  <a:cubicBezTo>
                    <a:pt x="-3512" y="17500"/>
                    <a:pt x="-1899" y="8352"/>
                    <a:pt x="1271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2E85B40D-83C7-330C-9C81-DA3E580593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190" y="5593162"/>
              <a:ext cx="21809" cy="27128"/>
            </a:xfrm>
            <a:custGeom>
              <a:avLst/>
              <a:gdLst>
                <a:gd name="connsiteX0" fmla="*/ 8817 w 21809"/>
                <a:gd name="connsiteY0" fmla="*/ 57 h 27128"/>
                <a:gd name="connsiteX1" fmla="*/ 21613 w 21809"/>
                <a:gd name="connsiteY1" fmla="*/ 15568 h 27128"/>
                <a:gd name="connsiteX2" fmla="*/ 9170 w 21809"/>
                <a:gd name="connsiteY2" fmla="*/ 26932 h 27128"/>
                <a:gd name="connsiteX3" fmla="*/ 0 w 21809"/>
                <a:gd name="connsiteY3" fmla="*/ 17273 h 27128"/>
                <a:gd name="connsiteX4" fmla="*/ 8817 w 21809"/>
                <a:gd name="connsiteY4" fmla="*/ 0 h 2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9" h="27128">
                  <a:moveTo>
                    <a:pt x="8817" y="57"/>
                  </a:moveTo>
                  <a:cubicBezTo>
                    <a:pt x="15064" y="7329"/>
                    <a:pt x="20907" y="10909"/>
                    <a:pt x="21613" y="15568"/>
                  </a:cubicBezTo>
                  <a:cubicBezTo>
                    <a:pt x="23125" y="25114"/>
                    <a:pt x="15618" y="27955"/>
                    <a:pt x="9170" y="26932"/>
                  </a:cubicBezTo>
                  <a:cubicBezTo>
                    <a:pt x="5593" y="26364"/>
                    <a:pt x="0" y="20682"/>
                    <a:pt x="0" y="17273"/>
                  </a:cubicBezTo>
                  <a:cubicBezTo>
                    <a:pt x="0" y="12670"/>
                    <a:pt x="4434" y="8011"/>
                    <a:pt x="88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EF4D642-9208-403F-1753-DB15180B97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33194" y="3586458"/>
              <a:ext cx="37785" cy="17382"/>
            </a:xfrm>
            <a:custGeom>
              <a:avLst/>
              <a:gdLst>
                <a:gd name="connsiteX0" fmla="*/ 0 w 37785"/>
                <a:gd name="connsiteY0" fmla="*/ 12031 h 17382"/>
                <a:gd name="connsiteX1" fmla="*/ 37785 w 37785"/>
                <a:gd name="connsiteY1" fmla="*/ 11577 h 17382"/>
                <a:gd name="connsiteX2" fmla="*/ 0 w 37785"/>
                <a:gd name="connsiteY2" fmla="*/ 12031 h 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17382">
                  <a:moveTo>
                    <a:pt x="0" y="12031"/>
                  </a:moveTo>
                  <a:cubicBezTo>
                    <a:pt x="15970" y="-4162"/>
                    <a:pt x="24333" y="-3707"/>
                    <a:pt x="37785" y="11577"/>
                  </a:cubicBezTo>
                  <a:cubicBezTo>
                    <a:pt x="25945" y="20668"/>
                    <a:pt x="15114" y="17713"/>
                    <a:pt x="0" y="120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9266B32-EF7A-4F4B-59A3-D5B2833A39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25428" y="6132394"/>
              <a:ext cx="31198" cy="16680"/>
            </a:xfrm>
            <a:custGeom>
              <a:avLst/>
              <a:gdLst>
                <a:gd name="connsiteX0" fmla="*/ 30896 w 31198"/>
                <a:gd name="connsiteY0" fmla="*/ 13839 h 16680"/>
                <a:gd name="connsiteX1" fmla="*/ 6965 w 31198"/>
                <a:gd name="connsiteY1" fmla="*/ 16680 h 16680"/>
                <a:gd name="connsiteX2" fmla="*/ 12 w 31198"/>
                <a:gd name="connsiteY2" fmla="*/ 9578 h 16680"/>
                <a:gd name="connsiteX3" fmla="*/ 5907 w 31198"/>
                <a:gd name="connsiteY3" fmla="*/ 1453 h 16680"/>
                <a:gd name="connsiteX4" fmla="*/ 31198 w 31198"/>
                <a:gd name="connsiteY4" fmla="*/ 6851 h 16680"/>
                <a:gd name="connsiteX5" fmla="*/ 30896 w 31198"/>
                <a:gd name="connsiteY5" fmla="*/ 13839 h 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8" h="16680">
                  <a:moveTo>
                    <a:pt x="30896" y="13839"/>
                  </a:moveTo>
                  <a:cubicBezTo>
                    <a:pt x="22936" y="14919"/>
                    <a:pt x="14925" y="16623"/>
                    <a:pt x="6965" y="16680"/>
                  </a:cubicBezTo>
                  <a:cubicBezTo>
                    <a:pt x="4496" y="16680"/>
                    <a:pt x="265" y="12305"/>
                    <a:pt x="12" y="9578"/>
                  </a:cubicBezTo>
                  <a:cubicBezTo>
                    <a:pt x="-240" y="7021"/>
                    <a:pt x="3388" y="2078"/>
                    <a:pt x="5907" y="1453"/>
                  </a:cubicBezTo>
                  <a:cubicBezTo>
                    <a:pt x="14925" y="-763"/>
                    <a:pt x="24145" y="-1444"/>
                    <a:pt x="31198" y="6851"/>
                  </a:cubicBezTo>
                  <a:cubicBezTo>
                    <a:pt x="31097" y="9181"/>
                    <a:pt x="30996" y="11510"/>
                    <a:pt x="30896" y="13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DA3B8134-EF1D-8907-1BCB-D89F57EC77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53393" y="1266527"/>
              <a:ext cx="28717" cy="16681"/>
            </a:xfrm>
            <a:custGeom>
              <a:avLst/>
              <a:gdLst>
                <a:gd name="connsiteX0" fmla="*/ 0 w 28717"/>
                <a:gd name="connsiteY0" fmla="*/ 15981 h 16681"/>
                <a:gd name="connsiteX1" fmla="*/ 28717 w 28717"/>
                <a:gd name="connsiteY1" fmla="*/ 2742 h 16681"/>
                <a:gd name="connsiteX2" fmla="*/ 0 w 28717"/>
                <a:gd name="connsiteY2" fmla="*/ 15981 h 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17" h="16681">
                  <a:moveTo>
                    <a:pt x="0" y="15981"/>
                  </a:moveTo>
                  <a:cubicBezTo>
                    <a:pt x="7507" y="-1462"/>
                    <a:pt x="9774" y="-2428"/>
                    <a:pt x="28717" y="2742"/>
                  </a:cubicBezTo>
                  <a:cubicBezTo>
                    <a:pt x="22722" y="16152"/>
                    <a:pt x="13553" y="18027"/>
                    <a:pt x="0" y="159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2A1B4094-E211-4FA3-EEC1-3E8E9EA462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66745" y="5207037"/>
              <a:ext cx="32293" cy="16224"/>
            </a:xfrm>
            <a:custGeom>
              <a:avLst/>
              <a:gdLst>
                <a:gd name="connsiteX0" fmla="*/ 32293 w 32293"/>
                <a:gd name="connsiteY0" fmla="*/ 5668 h 16224"/>
                <a:gd name="connsiteX1" fmla="*/ 0 w 32293"/>
                <a:gd name="connsiteY1" fmla="*/ 14191 h 16224"/>
                <a:gd name="connsiteX2" fmla="*/ 4231 w 32293"/>
                <a:gd name="connsiteY2" fmla="*/ 3793 h 16224"/>
                <a:gd name="connsiteX3" fmla="*/ 32243 w 32293"/>
                <a:gd name="connsiteY3" fmla="*/ 5668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93" h="16224">
                  <a:moveTo>
                    <a:pt x="32293" y="5668"/>
                  </a:moveTo>
                  <a:cubicBezTo>
                    <a:pt x="22268" y="16804"/>
                    <a:pt x="12595" y="18168"/>
                    <a:pt x="0" y="14191"/>
                  </a:cubicBezTo>
                  <a:cubicBezTo>
                    <a:pt x="1662" y="9929"/>
                    <a:pt x="2065" y="5327"/>
                    <a:pt x="4231" y="3793"/>
                  </a:cubicBezTo>
                  <a:cubicBezTo>
                    <a:pt x="11939" y="-1775"/>
                    <a:pt x="15114" y="-1264"/>
                    <a:pt x="32243" y="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0B21C5F-49A4-A9FE-ABB7-37E594D367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2518" y="3116781"/>
              <a:ext cx="16372" cy="34753"/>
            </a:xfrm>
            <a:custGeom>
              <a:avLst/>
              <a:gdLst>
                <a:gd name="connsiteX0" fmla="*/ 10484 w 16372"/>
                <a:gd name="connsiteY0" fmla="*/ 0 h 34753"/>
                <a:gd name="connsiteX1" fmla="*/ 16328 w 16372"/>
                <a:gd name="connsiteY1" fmla="*/ 24034 h 34753"/>
                <a:gd name="connsiteX2" fmla="*/ 11794 w 16372"/>
                <a:gd name="connsiteY2" fmla="*/ 33978 h 34753"/>
                <a:gd name="connsiteX3" fmla="*/ 2473 w 16372"/>
                <a:gd name="connsiteY3" fmla="*/ 32671 h 34753"/>
                <a:gd name="connsiteX4" fmla="*/ 408 w 16372"/>
                <a:gd name="connsiteY4" fmla="*/ 21762 h 34753"/>
                <a:gd name="connsiteX5" fmla="*/ 10484 w 16372"/>
                <a:gd name="connsiteY5" fmla="*/ 0 h 3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2" h="34753">
                  <a:moveTo>
                    <a:pt x="10484" y="0"/>
                  </a:moveTo>
                  <a:cubicBezTo>
                    <a:pt x="12650" y="8466"/>
                    <a:pt x="15320" y="16137"/>
                    <a:pt x="16328" y="24034"/>
                  </a:cubicBezTo>
                  <a:cubicBezTo>
                    <a:pt x="16731" y="27159"/>
                    <a:pt x="14313" y="32330"/>
                    <a:pt x="11794" y="33978"/>
                  </a:cubicBezTo>
                  <a:cubicBezTo>
                    <a:pt x="9527" y="35455"/>
                    <a:pt x="4338" y="34716"/>
                    <a:pt x="2473" y="32671"/>
                  </a:cubicBezTo>
                  <a:cubicBezTo>
                    <a:pt x="458" y="30398"/>
                    <a:pt x="-650" y="24830"/>
                    <a:pt x="408" y="21762"/>
                  </a:cubicBezTo>
                  <a:cubicBezTo>
                    <a:pt x="2927" y="14318"/>
                    <a:pt x="6907" y="7500"/>
                    <a:pt x="1048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5671986-CB09-35AF-5F95-9772E8E5B4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1881" y="6407121"/>
              <a:ext cx="27262" cy="20246"/>
            </a:xfrm>
            <a:custGeom>
              <a:avLst/>
              <a:gdLst>
                <a:gd name="connsiteX0" fmla="*/ 27262 w 27262"/>
                <a:gd name="connsiteY0" fmla="*/ 10819 h 20246"/>
                <a:gd name="connsiteX1" fmla="*/ 10990 w 27262"/>
                <a:gd name="connsiteY1" fmla="*/ 20081 h 20246"/>
                <a:gd name="connsiteX2" fmla="*/ 57 w 27262"/>
                <a:gd name="connsiteY2" fmla="*/ 9228 h 20246"/>
                <a:gd name="connsiteX3" fmla="*/ 7312 w 27262"/>
                <a:gd name="connsiteY3" fmla="*/ 24 h 20246"/>
                <a:gd name="connsiteX4" fmla="*/ 27262 w 27262"/>
                <a:gd name="connsiteY4" fmla="*/ 10819 h 2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62" h="20246">
                  <a:moveTo>
                    <a:pt x="27262" y="10819"/>
                  </a:moveTo>
                  <a:cubicBezTo>
                    <a:pt x="18748" y="15819"/>
                    <a:pt x="15020" y="19399"/>
                    <a:pt x="10990" y="20081"/>
                  </a:cubicBezTo>
                  <a:cubicBezTo>
                    <a:pt x="4490" y="21160"/>
                    <a:pt x="-598" y="16899"/>
                    <a:pt x="57" y="9228"/>
                  </a:cubicBezTo>
                  <a:cubicBezTo>
                    <a:pt x="359" y="5762"/>
                    <a:pt x="5397" y="-431"/>
                    <a:pt x="7312" y="24"/>
                  </a:cubicBezTo>
                  <a:cubicBezTo>
                    <a:pt x="12753" y="1274"/>
                    <a:pt x="17740" y="5364"/>
                    <a:pt x="27262" y="10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96D41ABB-BF11-0FCA-42D5-1E7D365AEF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1114" y="6173375"/>
              <a:ext cx="23376" cy="23142"/>
            </a:xfrm>
            <a:custGeom>
              <a:avLst/>
              <a:gdLst>
                <a:gd name="connsiteX0" fmla="*/ 23377 w 23376"/>
                <a:gd name="connsiteY0" fmla="*/ 9961 h 23142"/>
                <a:gd name="connsiteX1" fmla="*/ 6701 w 23376"/>
                <a:gd name="connsiteY1" fmla="*/ 23143 h 23142"/>
                <a:gd name="connsiteX2" fmla="*/ 0 w 23376"/>
                <a:gd name="connsiteY2" fmla="*/ 10359 h 23142"/>
                <a:gd name="connsiteX3" fmla="*/ 11890 w 23376"/>
                <a:gd name="connsiteY3" fmla="*/ 359 h 23142"/>
                <a:gd name="connsiteX4" fmla="*/ 23377 w 23376"/>
                <a:gd name="connsiteY4" fmla="*/ 9961 h 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76" h="23142">
                  <a:moveTo>
                    <a:pt x="23377" y="9961"/>
                  </a:moveTo>
                  <a:cubicBezTo>
                    <a:pt x="16273" y="15529"/>
                    <a:pt x="11487" y="19336"/>
                    <a:pt x="6701" y="23143"/>
                  </a:cubicBezTo>
                  <a:cubicBezTo>
                    <a:pt x="4333" y="18881"/>
                    <a:pt x="51" y="14620"/>
                    <a:pt x="0" y="10359"/>
                  </a:cubicBezTo>
                  <a:cubicBezTo>
                    <a:pt x="-50" y="2859"/>
                    <a:pt x="5240" y="-1289"/>
                    <a:pt x="11890" y="359"/>
                  </a:cubicBezTo>
                  <a:cubicBezTo>
                    <a:pt x="15165" y="1211"/>
                    <a:pt x="17835" y="5189"/>
                    <a:pt x="23377" y="9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D61F7EA0-4807-8F8C-ECB0-41C9627A5A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63359" y="5444638"/>
              <a:ext cx="20693" cy="26591"/>
            </a:xfrm>
            <a:custGeom>
              <a:avLst/>
              <a:gdLst>
                <a:gd name="connsiteX0" fmla="*/ 8350 w 20693"/>
                <a:gd name="connsiteY0" fmla="*/ 26534 h 26591"/>
                <a:gd name="connsiteX1" fmla="*/ 3312 w 20693"/>
                <a:gd name="connsiteY1" fmla="*/ 4829 h 26591"/>
                <a:gd name="connsiteX2" fmla="*/ 17419 w 20693"/>
                <a:gd name="connsiteY2" fmla="*/ 0 h 26591"/>
                <a:gd name="connsiteX3" fmla="*/ 20694 w 20693"/>
                <a:gd name="connsiteY3" fmla="*/ 5170 h 26591"/>
                <a:gd name="connsiteX4" fmla="*/ 8350 w 20693"/>
                <a:gd name="connsiteY4" fmla="*/ 26591 h 2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93" h="26591">
                  <a:moveTo>
                    <a:pt x="8350" y="26534"/>
                  </a:moveTo>
                  <a:cubicBezTo>
                    <a:pt x="-1877" y="17955"/>
                    <a:pt x="-1625" y="10398"/>
                    <a:pt x="3312" y="4829"/>
                  </a:cubicBezTo>
                  <a:cubicBezTo>
                    <a:pt x="6385" y="1364"/>
                    <a:pt x="12582" y="1477"/>
                    <a:pt x="17419" y="0"/>
                  </a:cubicBezTo>
                  <a:cubicBezTo>
                    <a:pt x="18527" y="1704"/>
                    <a:pt x="19585" y="3466"/>
                    <a:pt x="20694" y="5170"/>
                  </a:cubicBezTo>
                  <a:cubicBezTo>
                    <a:pt x="16814" y="11875"/>
                    <a:pt x="12985" y="18580"/>
                    <a:pt x="8350" y="26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7C83C60A-7D87-961D-0520-DC111736C5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02874" y="4726839"/>
              <a:ext cx="18726" cy="24271"/>
            </a:xfrm>
            <a:custGeom>
              <a:avLst/>
              <a:gdLst>
                <a:gd name="connsiteX0" fmla="*/ 9053 w 18726"/>
                <a:gd name="connsiteY0" fmla="*/ 24272 h 24271"/>
                <a:gd name="connsiteX1" fmla="*/ 35 w 18726"/>
                <a:gd name="connsiteY1" fmla="*/ 10067 h 24271"/>
                <a:gd name="connsiteX2" fmla="*/ 9255 w 18726"/>
                <a:gd name="connsiteY2" fmla="*/ 10 h 24271"/>
                <a:gd name="connsiteX3" fmla="*/ 18725 w 18726"/>
                <a:gd name="connsiteY3" fmla="*/ 8987 h 24271"/>
                <a:gd name="connsiteX4" fmla="*/ 9053 w 18726"/>
                <a:gd name="connsiteY4" fmla="*/ 24215 h 2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6" h="24271">
                  <a:moveTo>
                    <a:pt x="9053" y="24272"/>
                  </a:moveTo>
                  <a:cubicBezTo>
                    <a:pt x="4620" y="17737"/>
                    <a:pt x="-469" y="13362"/>
                    <a:pt x="35" y="10067"/>
                  </a:cubicBezTo>
                  <a:cubicBezTo>
                    <a:pt x="690" y="5976"/>
                    <a:pt x="5779" y="351"/>
                    <a:pt x="9255" y="10"/>
                  </a:cubicBezTo>
                  <a:cubicBezTo>
                    <a:pt x="12428" y="-274"/>
                    <a:pt x="18676" y="5635"/>
                    <a:pt x="18725" y="8987"/>
                  </a:cubicBezTo>
                  <a:cubicBezTo>
                    <a:pt x="18826" y="12965"/>
                    <a:pt x="13839" y="17169"/>
                    <a:pt x="9053" y="2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A838B443-937D-B86E-DB3E-5F51611744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294175" y="4771391"/>
              <a:ext cx="26752" cy="18700"/>
            </a:xfrm>
            <a:custGeom>
              <a:avLst/>
              <a:gdLst>
                <a:gd name="connsiteX0" fmla="*/ 26752 w 26752"/>
                <a:gd name="connsiteY0" fmla="*/ 8356 h 18700"/>
                <a:gd name="connsiteX1" fmla="*/ 9320 w 26752"/>
                <a:gd name="connsiteY1" fmla="*/ 18697 h 18700"/>
                <a:gd name="connsiteX2" fmla="*/ 0 w 26752"/>
                <a:gd name="connsiteY2" fmla="*/ 9322 h 18700"/>
                <a:gd name="connsiteX3" fmla="*/ 10328 w 26752"/>
                <a:gd name="connsiteY3" fmla="*/ 61 h 18700"/>
                <a:gd name="connsiteX4" fmla="*/ 26752 w 26752"/>
                <a:gd name="connsiteY4" fmla="*/ 8356 h 1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2" h="18700">
                  <a:moveTo>
                    <a:pt x="26752" y="8356"/>
                  </a:moveTo>
                  <a:cubicBezTo>
                    <a:pt x="18187" y="13754"/>
                    <a:pt x="13855" y="18413"/>
                    <a:pt x="9320" y="18697"/>
                  </a:cubicBezTo>
                  <a:cubicBezTo>
                    <a:pt x="6348" y="18867"/>
                    <a:pt x="3123" y="12674"/>
                    <a:pt x="0" y="9322"/>
                  </a:cubicBezTo>
                  <a:cubicBezTo>
                    <a:pt x="3426" y="6026"/>
                    <a:pt x="6550" y="685"/>
                    <a:pt x="10328" y="61"/>
                  </a:cubicBezTo>
                  <a:cubicBezTo>
                    <a:pt x="13955" y="-565"/>
                    <a:pt x="18187" y="3754"/>
                    <a:pt x="26752" y="8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058DF7F-26EE-03FC-5955-6F681EEB0D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93047" y="773872"/>
              <a:ext cx="23175" cy="21753"/>
            </a:xfrm>
            <a:custGeom>
              <a:avLst/>
              <a:gdLst>
                <a:gd name="connsiteX0" fmla="*/ 23175 w 23175"/>
                <a:gd name="connsiteY0" fmla="*/ 13462 h 21753"/>
                <a:gd name="connsiteX1" fmla="*/ 8011 w 23175"/>
                <a:gd name="connsiteY1" fmla="*/ 21644 h 21753"/>
                <a:gd name="connsiteX2" fmla="*/ 0 w 23175"/>
                <a:gd name="connsiteY2" fmla="*/ 10053 h 21753"/>
                <a:gd name="connsiteX3" fmla="*/ 8465 w 23175"/>
                <a:gd name="connsiteY3" fmla="*/ 53 h 21753"/>
                <a:gd name="connsiteX4" fmla="*/ 23175 w 23175"/>
                <a:gd name="connsiteY4" fmla="*/ 13519 h 2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5" h="21753">
                  <a:moveTo>
                    <a:pt x="23175" y="13462"/>
                  </a:moveTo>
                  <a:cubicBezTo>
                    <a:pt x="15870" y="17666"/>
                    <a:pt x="11285" y="22553"/>
                    <a:pt x="8011" y="21644"/>
                  </a:cubicBezTo>
                  <a:cubicBezTo>
                    <a:pt x="4485" y="20621"/>
                    <a:pt x="50" y="14200"/>
                    <a:pt x="0" y="10053"/>
                  </a:cubicBezTo>
                  <a:cubicBezTo>
                    <a:pt x="0" y="6530"/>
                    <a:pt x="6701" y="-686"/>
                    <a:pt x="8465" y="53"/>
                  </a:cubicBezTo>
                  <a:cubicBezTo>
                    <a:pt x="13099" y="1871"/>
                    <a:pt x="16676" y="7155"/>
                    <a:pt x="23175" y="13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CF8A774-0EA9-0FAE-107F-5B1955D5A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60232" y="5133990"/>
              <a:ext cx="23628" cy="18751"/>
            </a:xfrm>
            <a:custGeom>
              <a:avLst/>
              <a:gdLst>
                <a:gd name="connsiteX0" fmla="*/ 23628 w 23628"/>
                <a:gd name="connsiteY0" fmla="*/ 7691 h 18751"/>
                <a:gd name="connsiteX1" fmla="*/ 8112 w 23628"/>
                <a:gd name="connsiteY1" fmla="*/ 18714 h 18751"/>
                <a:gd name="connsiteX2" fmla="*/ 0 w 23628"/>
                <a:gd name="connsiteY2" fmla="*/ 10362 h 18751"/>
                <a:gd name="connsiteX3" fmla="*/ 9874 w 23628"/>
                <a:gd name="connsiteY3" fmla="*/ 134 h 18751"/>
                <a:gd name="connsiteX4" fmla="*/ 23628 w 23628"/>
                <a:gd name="connsiteY4" fmla="*/ 7748 h 1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8" h="18751">
                  <a:moveTo>
                    <a:pt x="23628" y="7691"/>
                  </a:moveTo>
                  <a:cubicBezTo>
                    <a:pt x="16727" y="12918"/>
                    <a:pt x="12746" y="17293"/>
                    <a:pt x="8112" y="18714"/>
                  </a:cubicBezTo>
                  <a:cubicBezTo>
                    <a:pt x="6197" y="19282"/>
                    <a:pt x="2771" y="13316"/>
                    <a:pt x="0" y="10362"/>
                  </a:cubicBezTo>
                  <a:cubicBezTo>
                    <a:pt x="3224" y="6782"/>
                    <a:pt x="5995" y="1554"/>
                    <a:pt x="9874" y="134"/>
                  </a:cubicBezTo>
                  <a:cubicBezTo>
                    <a:pt x="12494" y="-832"/>
                    <a:pt x="16626" y="3600"/>
                    <a:pt x="23628" y="77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C799D81-95DF-AD06-846D-600443E8BE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43254" y="2776873"/>
              <a:ext cx="17343" cy="13656"/>
            </a:xfrm>
            <a:custGeom>
              <a:avLst/>
              <a:gdLst>
                <a:gd name="connsiteX0" fmla="*/ 17143 w 17343"/>
                <a:gd name="connsiteY0" fmla="*/ 13657 h 13656"/>
                <a:gd name="connsiteX1" fmla="*/ 215 w 17343"/>
                <a:gd name="connsiteY1" fmla="*/ 13657 h 13656"/>
                <a:gd name="connsiteX2" fmla="*/ 970 w 17343"/>
                <a:gd name="connsiteY2" fmla="*/ 3145 h 13656"/>
                <a:gd name="connsiteX3" fmla="*/ 17343 w 17343"/>
                <a:gd name="connsiteY3" fmla="*/ 6270 h 13656"/>
                <a:gd name="connsiteX4" fmla="*/ 17193 w 17343"/>
                <a:gd name="connsiteY4" fmla="*/ 13657 h 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3" h="13656">
                  <a:moveTo>
                    <a:pt x="17143" y="13657"/>
                  </a:moveTo>
                  <a:lnTo>
                    <a:pt x="215" y="13657"/>
                  </a:lnTo>
                  <a:cubicBezTo>
                    <a:pt x="366" y="10077"/>
                    <a:pt x="-742" y="4850"/>
                    <a:pt x="970" y="3145"/>
                  </a:cubicBezTo>
                  <a:cubicBezTo>
                    <a:pt x="7519" y="-3389"/>
                    <a:pt x="12608" y="1554"/>
                    <a:pt x="17343" y="6270"/>
                  </a:cubicBezTo>
                  <a:cubicBezTo>
                    <a:pt x="17343" y="8713"/>
                    <a:pt x="17244" y="11157"/>
                    <a:pt x="17193" y="13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D3DAD310-7FD5-AA0D-F074-5814AB777A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26691" y="6439247"/>
              <a:ext cx="16531" cy="22029"/>
            </a:xfrm>
            <a:custGeom>
              <a:avLst/>
              <a:gdLst>
                <a:gd name="connsiteX0" fmla="*/ 12861 w 16531"/>
                <a:gd name="connsiteY0" fmla="*/ 0 h 22029"/>
                <a:gd name="connsiteX1" fmla="*/ 16338 w 16531"/>
                <a:gd name="connsiteY1" fmla="*/ 10852 h 22029"/>
                <a:gd name="connsiteX2" fmla="*/ 6664 w 16531"/>
                <a:gd name="connsiteY2" fmla="*/ 21989 h 22029"/>
                <a:gd name="connsiteX3" fmla="*/ 14 w 16531"/>
                <a:gd name="connsiteY3" fmla="*/ 15966 h 22029"/>
                <a:gd name="connsiteX4" fmla="*/ 7017 w 16531"/>
                <a:gd name="connsiteY4" fmla="*/ 2954 h 22029"/>
                <a:gd name="connsiteX5" fmla="*/ 12861 w 16531"/>
                <a:gd name="connsiteY5" fmla="*/ 0 h 2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1" h="22029">
                  <a:moveTo>
                    <a:pt x="12861" y="0"/>
                  </a:moveTo>
                  <a:cubicBezTo>
                    <a:pt x="14171" y="3693"/>
                    <a:pt x="17345" y="8352"/>
                    <a:pt x="16338" y="10852"/>
                  </a:cubicBezTo>
                  <a:cubicBezTo>
                    <a:pt x="14524" y="15398"/>
                    <a:pt x="10493" y="19091"/>
                    <a:pt x="6664" y="21989"/>
                  </a:cubicBezTo>
                  <a:cubicBezTo>
                    <a:pt x="5908" y="22557"/>
                    <a:pt x="-339" y="16989"/>
                    <a:pt x="14" y="15966"/>
                  </a:cubicBezTo>
                  <a:cubicBezTo>
                    <a:pt x="1576" y="11307"/>
                    <a:pt x="4548" y="7215"/>
                    <a:pt x="7017" y="2954"/>
                  </a:cubicBezTo>
                  <a:cubicBezTo>
                    <a:pt x="8982" y="1989"/>
                    <a:pt x="10896" y="965"/>
                    <a:pt x="1286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80B606A8-67F9-2C68-9F6A-F28FE482C7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95900" y="5722880"/>
              <a:ext cx="17006" cy="15680"/>
            </a:xfrm>
            <a:custGeom>
              <a:avLst/>
              <a:gdLst>
                <a:gd name="connsiteX0" fmla="*/ 16956 w 17006"/>
                <a:gd name="connsiteY0" fmla="*/ 9373 h 15680"/>
                <a:gd name="connsiteX1" fmla="*/ 1136 w 17006"/>
                <a:gd name="connsiteY1" fmla="*/ 15680 h 15680"/>
                <a:gd name="connsiteX2" fmla="*/ 582 w 17006"/>
                <a:gd name="connsiteY2" fmla="*/ 5055 h 15680"/>
                <a:gd name="connsiteX3" fmla="*/ 17006 w 17006"/>
                <a:gd name="connsiteY3" fmla="*/ 9373 h 1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6" h="15680">
                  <a:moveTo>
                    <a:pt x="16956" y="9373"/>
                  </a:moveTo>
                  <a:cubicBezTo>
                    <a:pt x="11111" y="11703"/>
                    <a:pt x="6124" y="13692"/>
                    <a:pt x="1136" y="15680"/>
                  </a:cubicBezTo>
                  <a:cubicBezTo>
                    <a:pt x="834" y="12044"/>
                    <a:pt x="-879" y="7214"/>
                    <a:pt x="582" y="5055"/>
                  </a:cubicBezTo>
                  <a:cubicBezTo>
                    <a:pt x="5418" y="-2331"/>
                    <a:pt x="10860" y="-2217"/>
                    <a:pt x="17006" y="9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14C86FD-E281-22D5-DE5B-111A10764B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8768" y="4107333"/>
              <a:ext cx="20454" cy="14873"/>
            </a:xfrm>
            <a:custGeom>
              <a:avLst/>
              <a:gdLst>
                <a:gd name="connsiteX0" fmla="*/ 20404 w 20454"/>
                <a:gd name="connsiteY0" fmla="*/ 6557 h 14873"/>
                <a:gd name="connsiteX1" fmla="*/ 7909 w 20454"/>
                <a:gd name="connsiteY1" fmla="*/ 14853 h 14873"/>
                <a:gd name="connsiteX2" fmla="*/ 0 w 20454"/>
                <a:gd name="connsiteY2" fmla="*/ 9228 h 14873"/>
                <a:gd name="connsiteX3" fmla="*/ 7456 w 20454"/>
                <a:gd name="connsiteY3" fmla="*/ 80 h 14873"/>
                <a:gd name="connsiteX4" fmla="*/ 20454 w 20454"/>
                <a:gd name="connsiteY4" fmla="*/ 6557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4" h="14873">
                  <a:moveTo>
                    <a:pt x="20404" y="6557"/>
                  </a:moveTo>
                  <a:cubicBezTo>
                    <a:pt x="14509" y="10705"/>
                    <a:pt x="11385" y="14341"/>
                    <a:pt x="7909" y="14853"/>
                  </a:cubicBezTo>
                  <a:cubicBezTo>
                    <a:pt x="5542" y="15194"/>
                    <a:pt x="2619" y="11273"/>
                    <a:pt x="0" y="9228"/>
                  </a:cubicBezTo>
                  <a:cubicBezTo>
                    <a:pt x="2469" y="5989"/>
                    <a:pt x="4534" y="705"/>
                    <a:pt x="7456" y="80"/>
                  </a:cubicBezTo>
                  <a:cubicBezTo>
                    <a:pt x="10479" y="-602"/>
                    <a:pt x="14257" y="3205"/>
                    <a:pt x="20454" y="6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BB44757-67B3-2D51-CCFF-0D6A272B68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642636" y="2963183"/>
              <a:ext cx="16748" cy="14549"/>
            </a:xfrm>
            <a:custGeom>
              <a:avLst/>
              <a:gdLst>
                <a:gd name="connsiteX0" fmla="*/ 16748 w 16748"/>
                <a:gd name="connsiteY0" fmla="*/ 6779 h 14549"/>
                <a:gd name="connsiteX1" fmla="*/ 827 w 16748"/>
                <a:gd name="connsiteY1" fmla="*/ 11382 h 14549"/>
                <a:gd name="connsiteX2" fmla="*/ 1029 w 16748"/>
                <a:gd name="connsiteY2" fmla="*/ 3313 h 14549"/>
                <a:gd name="connsiteX3" fmla="*/ 16748 w 16748"/>
                <a:gd name="connsiteY3" fmla="*/ 6779 h 1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8" h="14549">
                  <a:moveTo>
                    <a:pt x="16748" y="6779"/>
                  </a:moveTo>
                  <a:cubicBezTo>
                    <a:pt x="12566" y="15302"/>
                    <a:pt x="7025" y="16779"/>
                    <a:pt x="827" y="11382"/>
                  </a:cubicBezTo>
                  <a:cubicBezTo>
                    <a:pt x="-331" y="10359"/>
                    <a:pt x="-281" y="4563"/>
                    <a:pt x="1029" y="3313"/>
                  </a:cubicBezTo>
                  <a:cubicBezTo>
                    <a:pt x="7377" y="-2937"/>
                    <a:pt x="12465" y="472"/>
                    <a:pt x="16748" y="67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F0D7E06-D1E5-6640-E459-466A3AB246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59117" y="6666382"/>
              <a:ext cx="17157" cy="16071"/>
            </a:xfrm>
            <a:custGeom>
              <a:avLst/>
              <a:gdLst>
                <a:gd name="connsiteX0" fmla="*/ 17158 w 17157"/>
                <a:gd name="connsiteY0" fmla="*/ 7185 h 16071"/>
                <a:gd name="connsiteX1" fmla="*/ 6074 w 17157"/>
                <a:gd name="connsiteY1" fmla="*/ 16048 h 16071"/>
                <a:gd name="connsiteX2" fmla="*/ 28 w 17157"/>
                <a:gd name="connsiteY2" fmla="*/ 9173 h 16071"/>
                <a:gd name="connsiteX3" fmla="*/ 7988 w 17157"/>
                <a:gd name="connsiteY3" fmla="*/ 82 h 16071"/>
                <a:gd name="connsiteX4" fmla="*/ 17158 w 17157"/>
                <a:gd name="connsiteY4" fmla="*/ 7128 h 1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7" h="16071">
                  <a:moveTo>
                    <a:pt x="17158" y="7185"/>
                  </a:moveTo>
                  <a:cubicBezTo>
                    <a:pt x="12422" y="11219"/>
                    <a:pt x="9601" y="14912"/>
                    <a:pt x="6074" y="16048"/>
                  </a:cubicBezTo>
                  <a:cubicBezTo>
                    <a:pt x="4663" y="16503"/>
                    <a:pt x="-425" y="10083"/>
                    <a:pt x="28" y="9173"/>
                  </a:cubicBezTo>
                  <a:cubicBezTo>
                    <a:pt x="1792" y="5480"/>
                    <a:pt x="4713" y="1673"/>
                    <a:pt x="7988" y="82"/>
                  </a:cubicBezTo>
                  <a:cubicBezTo>
                    <a:pt x="9500" y="-656"/>
                    <a:pt x="12925" y="3719"/>
                    <a:pt x="17158" y="7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CCDC4B-0D7B-871E-D66F-19EF8FE07E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54945" y="5735905"/>
              <a:ext cx="16877" cy="11334"/>
            </a:xfrm>
            <a:custGeom>
              <a:avLst/>
              <a:gdLst>
                <a:gd name="connsiteX0" fmla="*/ 16877 w 16877"/>
                <a:gd name="connsiteY0" fmla="*/ 9075 h 11334"/>
                <a:gd name="connsiteX1" fmla="*/ 8514 w 16877"/>
                <a:gd name="connsiteY1" fmla="*/ 11291 h 11334"/>
                <a:gd name="connsiteX2" fmla="*/ 0 w 16877"/>
                <a:gd name="connsiteY2" fmla="*/ 7144 h 11334"/>
                <a:gd name="connsiteX3" fmla="*/ 4433 w 16877"/>
                <a:gd name="connsiteY3" fmla="*/ 98 h 11334"/>
                <a:gd name="connsiteX4" fmla="*/ 13300 w 16877"/>
                <a:gd name="connsiteY4" fmla="*/ 2484 h 11334"/>
                <a:gd name="connsiteX5" fmla="*/ 16877 w 16877"/>
                <a:gd name="connsiteY5" fmla="*/ 9132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7" h="11334">
                  <a:moveTo>
                    <a:pt x="16877" y="9075"/>
                  </a:moveTo>
                  <a:cubicBezTo>
                    <a:pt x="14056" y="9871"/>
                    <a:pt x="11184" y="11632"/>
                    <a:pt x="8514" y="11291"/>
                  </a:cubicBezTo>
                  <a:cubicBezTo>
                    <a:pt x="5542" y="10894"/>
                    <a:pt x="2821" y="8621"/>
                    <a:pt x="0" y="7144"/>
                  </a:cubicBezTo>
                  <a:cubicBezTo>
                    <a:pt x="1461" y="4700"/>
                    <a:pt x="2620" y="496"/>
                    <a:pt x="4433" y="98"/>
                  </a:cubicBezTo>
                  <a:cubicBezTo>
                    <a:pt x="7154" y="-470"/>
                    <a:pt x="10328" y="1575"/>
                    <a:pt x="13300" y="2484"/>
                  </a:cubicBezTo>
                  <a:cubicBezTo>
                    <a:pt x="14510" y="4700"/>
                    <a:pt x="15719" y="6916"/>
                    <a:pt x="16877" y="91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F736EB6-671B-AE0F-DBBD-93DDCDDB44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982674" y="5230347"/>
              <a:ext cx="15114" cy="10895"/>
            </a:xfrm>
            <a:custGeom>
              <a:avLst/>
              <a:gdLst>
                <a:gd name="connsiteX0" fmla="*/ 15114 w 15114"/>
                <a:gd name="connsiteY0" fmla="*/ 3551 h 10895"/>
                <a:gd name="connsiteX1" fmla="*/ 7204 w 15114"/>
                <a:gd name="connsiteY1" fmla="*/ 10880 h 10895"/>
                <a:gd name="connsiteX2" fmla="*/ 0 w 15114"/>
                <a:gd name="connsiteY2" fmla="*/ 7528 h 10895"/>
                <a:gd name="connsiteX3" fmla="*/ 3326 w 15114"/>
                <a:gd name="connsiteY3" fmla="*/ 28 h 10895"/>
                <a:gd name="connsiteX4" fmla="*/ 15114 w 15114"/>
                <a:gd name="connsiteY4" fmla="*/ 3551 h 1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4" h="10895">
                  <a:moveTo>
                    <a:pt x="15114" y="3551"/>
                  </a:moveTo>
                  <a:cubicBezTo>
                    <a:pt x="10932" y="7642"/>
                    <a:pt x="9170" y="10710"/>
                    <a:pt x="7204" y="10880"/>
                  </a:cubicBezTo>
                  <a:cubicBezTo>
                    <a:pt x="4887" y="11108"/>
                    <a:pt x="2418" y="8778"/>
                    <a:pt x="0" y="7528"/>
                  </a:cubicBezTo>
                  <a:cubicBezTo>
                    <a:pt x="1108" y="4858"/>
                    <a:pt x="2016" y="142"/>
                    <a:pt x="3326" y="28"/>
                  </a:cubicBezTo>
                  <a:cubicBezTo>
                    <a:pt x="6298" y="-256"/>
                    <a:pt x="9472" y="1676"/>
                    <a:pt x="15114" y="35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65185830-AB7E-7BC7-85EA-6F1433DED1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53000" y="1467544"/>
              <a:ext cx="9787" cy="10874"/>
            </a:xfrm>
            <a:custGeom>
              <a:avLst/>
              <a:gdLst>
                <a:gd name="connsiteX0" fmla="*/ 4850 w 9787"/>
                <a:gd name="connsiteY0" fmla="*/ 10875 h 10874"/>
                <a:gd name="connsiteX1" fmla="*/ 14 w 9787"/>
                <a:gd name="connsiteY1" fmla="*/ 4113 h 10874"/>
                <a:gd name="connsiteX2" fmla="*/ 3893 w 9787"/>
                <a:gd name="connsiteY2" fmla="*/ 22 h 10874"/>
                <a:gd name="connsiteX3" fmla="*/ 9787 w 9787"/>
                <a:gd name="connsiteY3" fmla="*/ 4909 h 10874"/>
                <a:gd name="connsiteX4" fmla="*/ 4901 w 9787"/>
                <a:gd name="connsiteY4" fmla="*/ 10875 h 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7" h="10874">
                  <a:moveTo>
                    <a:pt x="4850" y="10875"/>
                  </a:moveTo>
                  <a:cubicBezTo>
                    <a:pt x="2784" y="8204"/>
                    <a:pt x="819" y="6443"/>
                    <a:pt x="14" y="4113"/>
                  </a:cubicBezTo>
                  <a:cubicBezTo>
                    <a:pt x="-238" y="3318"/>
                    <a:pt x="3036" y="-318"/>
                    <a:pt x="3893" y="22"/>
                  </a:cubicBezTo>
                  <a:cubicBezTo>
                    <a:pt x="6110" y="875"/>
                    <a:pt x="7822" y="3204"/>
                    <a:pt x="9787" y="4909"/>
                  </a:cubicBezTo>
                  <a:cubicBezTo>
                    <a:pt x="8528" y="6500"/>
                    <a:pt x="7218" y="8034"/>
                    <a:pt x="4901" y="10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1D2569B-8C36-1D57-3A07-050C7A7416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6276" y="4707948"/>
              <a:ext cx="10378" cy="8503"/>
            </a:xfrm>
            <a:custGeom>
              <a:avLst/>
              <a:gdLst>
                <a:gd name="connsiteX0" fmla="*/ 10328 w 10378"/>
                <a:gd name="connsiteY0" fmla="*/ 4583 h 8503"/>
                <a:gd name="connsiteX1" fmla="*/ 4988 w 10378"/>
                <a:gd name="connsiteY1" fmla="*/ 8504 h 8503"/>
                <a:gd name="connsiteX2" fmla="*/ 0 w 10378"/>
                <a:gd name="connsiteY2" fmla="*/ 5435 h 8503"/>
                <a:gd name="connsiteX3" fmla="*/ 5341 w 10378"/>
                <a:gd name="connsiteY3" fmla="*/ 38 h 8503"/>
                <a:gd name="connsiteX4" fmla="*/ 10379 w 10378"/>
                <a:gd name="connsiteY4" fmla="*/ 4526 h 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8" h="8503">
                  <a:moveTo>
                    <a:pt x="10328" y="4583"/>
                  </a:moveTo>
                  <a:cubicBezTo>
                    <a:pt x="8010" y="6401"/>
                    <a:pt x="6499" y="8504"/>
                    <a:pt x="4988" y="8504"/>
                  </a:cubicBezTo>
                  <a:cubicBezTo>
                    <a:pt x="3325" y="8504"/>
                    <a:pt x="1662" y="6572"/>
                    <a:pt x="0" y="5435"/>
                  </a:cubicBezTo>
                  <a:cubicBezTo>
                    <a:pt x="1712" y="3560"/>
                    <a:pt x="3274" y="1117"/>
                    <a:pt x="5341" y="38"/>
                  </a:cubicBezTo>
                  <a:cubicBezTo>
                    <a:pt x="6096" y="-360"/>
                    <a:pt x="8161" y="2481"/>
                    <a:pt x="10379" y="4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0F13273A-306E-31A0-BB64-07DE04381ED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66651" y="7724"/>
              <a:ext cx="3016497" cy="2052743"/>
              <a:chOff x="6166651" y="7724"/>
              <a:chExt cx="3016497" cy="2052743"/>
            </a:xfrm>
            <a:grpFill/>
          </p:grpSpPr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8B1B2197-8919-178A-10E4-CFBC394CEC8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12439" y="193137"/>
                <a:ext cx="670708" cy="781304"/>
              </a:xfrm>
              <a:custGeom>
                <a:avLst/>
                <a:gdLst>
                  <a:gd name="connsiteX0" fmla="*/ 629495 w 670708"/>
                  <a:gd name="connsiteY0" fmla="*/ 757664 h 781304"/>
                  <a:gd name="connsiteX1" fmla="*/ 616899 w 670708"/>
                  <a:gd name="connsiteY1" fmla="*/ 779937 h 781304"/>
                  <a:gd name="connsiteX2" fmla="*/ 592818 w 670708"/>
                  <a:gd name="connsiteY2" fmla="*/ 781301 h 781304"/>
                  <a:gd name="connsiteX3" fmla="*/ 81056 w 670708"/>
                  <a:gd name="connsiteY3" fmla="*/ 778233 h 781304"/>
                  <a:gd name="connsiteX4" fmla="*/ 17375 w 670708"/>
                  <a:gd name="connsiteY4" fmla="*/ 777664 h 781304"/>
                  <a:gd name="connsiteX5" fmla="*/ 146 w 670708"/>
                  <a:gd name="connsiteY5" fmla="*/ 758573 h 781304"/>
                  <a:gd name="connsiteX6" fmla="*/ 45 w 670708"/>
                  <a:gd name="connsiteY6" fmla="*/ 746187 h 781304"/>
                  <a:gd name="connsiteX7" fmla="*/ 1405 w 670708"/>
                  <a:gd name="connsiteY7" fmla="*/ 52603 h 781304"/>
                  <a:gd name="connsiteX8" fmla="*/ 1405 w 670708"/>
                  <a:gd name="connsiteY8" fmla="*/ 5841 h 781304"/>
                  <a:gd name="connsiteX9" fmla="*/ 22263 w 670708"/>
                  <a:gd name="connsiteY9" fmla="*/ 3739 h 781304"/>
                  <a:gd name="connsiteX10" fmla="*/ 380163 w 670708"/>
                  <a:gd name="connsiteY10" fmla="*/ 102 h 781304"/>
                  <a:gd name="connsiteX11" fmla="*/ 457900 w 670708"/>
                  <a:gd name="connsiteY11" fmla="*/ 330 h 781304"/>
                  <a:gd name="connsiteX12" fmla="*/ 534780 w 670708"/>
                  <a:gd name="connsiteY12" fmla="*/ 330 h 781304"/>
                  <a:gd name="connsiteX13" fmla="*/ 613826 w 670708"/>
                  <a:gd name="connsiteY13" fmla="*/ 500 h 781304"/>
                  <a:gd name="connsiteX14" fmla="*/ 629193 w 670708"/>
                  <a:gd name="connsiteY14" fmla="*/ 671 h 781304"/>
                  <a:gd name="connsiteX15" fmla="*/ 649596 w 670708"/>
                  <a:gd name="connsiteY15" fmla="*/ 24705 h 781304"/>
                  <a:gd name="connsiteX16" fmla="*/ 649798 w 670708"/>
                  <a:gd name="connsiteY16" fmla="*/ 153512 h 781304"/>
                  <a:gd name="connsiteX17" fmla="*/ 650755 w 670708"/>
                  <a:gd name="connsiteY17" fmla="*/ 169138 h 781304"/>
                  <a:gd name="connsiteX18" fmla="*/ 666776 w 670708"/>
                  <a:gd name="connsiteY18" fmla="*/ 159535 h 781304"/>
                  <a:gd name="connsiteX19" fmla="*/ 670655 w 670708"/>
                  <a:gd name="connsiteY19" fmla="*/ 166524 h 781304"/>
                  <a:gd name="connsiteX20" fmla="*/ 661386 w 670708"/>
                  <a:gd name="connsiteY20" fmla="*/ 188456 h 781304"/>
                  <a:gd name="connsiteX21" fmla="*/ 650201 w 670708"/>
                  <a:gd name="connsiteY21" fmla="*/ 234706 h 781304"/>
                  <a:gd name="connsiteX22" fmla="*/ 650655 w 670708"/>
                  <a:gd name="connsiteY22" fmla="*/ 732607 h 781304"/>
                  <a:gd name="connsiteX23" fmla="*/ 628638 w 670708"/>
                  <a:gd name="connsiteY23" fmla="*/ 758460 h 781304"/>
                  <a:gd name="connsiteX24" fmla="*/ 625212 w 670708"/>
                  <a:gd name="connsiteY24" fmla="*/ 729312 h 781304"/>
                  <a:gd name="connsiteX25" fmla="*/ 624910 w 670708"/>
                  <a:gd name="connsiteY25" fmla="*/ 605447 h 781304"/>
                  <a:gd name="connsiteX26" fmla="*/ 623399 w 670708"/>
                  <a:gd name="connsiteY26" fmla="*/ 582777 h 781304"/>
                  <a:gd name="connsiteX27" fmla="*/ 579215 w 670708"/>
                  <a:gd name="connsiteY27" fmla="*/ 636186 h 781304"/>
                  <a:gd name="connsiteX28" fmla="*/ 525006 w 670708"/>
                  <a:gd name="connsiteY28" fmla="*/ 701073 h 781304"/>
                  <a:gd name="connsiteX29" fmla="*/ 501429 w 670708"/>
                  <a:gd name="connsiteY29" fmla="*/ 712721 h 781304"/>
                  <a:gd name="connsiteX30" fmla="*/ 524502 w 670708"/>
                  <a:gd name="connsiteY30" fmla="*/ 673516 h 781304"/>
                  <a:gd name="connsiteX31" fmla="*/ 624205 w 670708"/>
                  <a:gd name="connsiteY31" fmla="*/ 554367 h 781304"/>
                  <a:gd name="connsiteX32" fmla="*/ 621132 w 670708"/>
                  <a:gd name="connsiteY32" fmla="*/ 368116 h 781304"/>
                  <a:gd name="connsiteX33" fmla="*/ 533218 w 670708"/>
                  <a:gd name="connsiteY33" fmla="*/ 496867 h 781304"/>
                  <a:gd name="connsiteX34" fmla="*/ 437194 w 670708"/>
                  <a:gd name="connsiteY34" fmla="*/ 622550 h 781304"/>
                  <a:gd name="connsiteX35" fmla="*/ 337189 w 670708"/>
                  <a:gd name="connsiteY35" fmla="*/ 737891 h 781304"/>
                  <a:gd name="connsiteX36" fmla="*/ 354268 w 670708"/>
                  <a:gd name="connsiteY36" fmla="*/ 704539 h 781304"/>
                  <a:gd name="connsiteX37" fmla="*/ 602844 w 670708"/>
                  <a:gd name="connsiteY37" fmla="*/ 364423 h 781304"/>
                  <a:gd name="connsiteX38" fmla="*/ 624960 w 670708"/>
                  <a:gd name="connsiteY38" fmla="*/ 348400 h 781304"/>
                  <a:gd name="connsiteX39" fmla="*/ 624960 w 670708"/>
                  <a:gd name="connsiteY39" fmla="*/ 301411 h 781304"/>
                  <a:gd name="connsiteX40" fmla="*/ 624406 w 670708"/>
                  <a:gd name="connsiteY40" fmla="*/ 251127 h 781304"/>
                  <a:gd name="connsiteX41" fmla="*/ 619620 w 670708"/>
                  <a:gd name="connsiteY41" fmla="*/ 249024 h 781304"/>
                  <a:gd name="connsiteX42" fmla="*/ 613424 w 670708"/>
                  <a:gd name="connsiteY42" fmla="*/ 258684 h 781304"/>
                  <a:gd name="connsiteX43" fmla="*/ 267916 w 670708"/>
                  <a:gd name="connsiteY43" fmla="*/ 697664 h 781304"/>
                  <a:gd name="connsiteX44" fmla="*/ 240207 w 670708"/>
                  <a:gd name="connsiteY44" fmla="*/ 729425 h 781304"/>
                  <a:gd name="connsiteX45" fmla="*/ 230433 w 670708"/>
                  <a:gd name="connsiteY45" fmla="*/ 734085 h 781304"/>
                  <a:gd name="connsiteX46" fmla="*/ 259654 w 670708"/>
                  <a:gd name="connsiteY46" fmla="*/ 677664 h 781304"/>
                  <a:gd name="connsiteX47" fmla="*/ 315122 w 670708"/>
                  <a:gd name="connsiteY47" fmla="*/ 600902 h 781304"/>
                  <a:gd name="connsiteX48" fmla="*/ 596294 w 670708"/>
                  <a:gd name="connsiteY48" fmla="*/ 246524 h 781304"/>
                  <a:gd name="connsiteX49" fmla="*/ 626875 w 670708"/>
                  <a:gd name="connsiteY49" fmla="*/ 157035 h 781304"/>
                  <a:gd name="connsiteX50" fmla="*/ 626875 w 670708"/>
                  <a:gd name="connsiteY50" fmla="*/ 83967 h 781304"/>
                  <a:gd name="connsiteX51" fmla="*/ 617504 w 670708"/>
                  <a:gd name="connsiteY51" fmla="*/ 94137 h 781304"/>
                  <a:gd name="connsiteX52" fmla="*/ 465003 w 670708"/>
                  <a:gd name="connsiteY52" fmla="*/ 298741 h 781304"/>
                  <a:gd name="connsiteX53" fmla="*/ 120554 w 670708"/>
                  <a:gd name="connsiteY53" fmla="*/ 728744 h 781304"/>
                  <a:gd name="connsiteX54" fmla="*/ 103576 w 670708"/>
                  <a:gd name="connsiteY54" fmla="*/ 744255 h 781304"/>
                  <a:gd name="connsiteX55" fmla="*/ 112392 w 670708"/>
                  <a:gd name="connsiteY55" fmla="*/ 710505 h 781304"/>
                  <a:gd name="connsiteX56" fmla="*/ 245497 w 670708"/>
                  <a:gd name="connsiteY56" fmla="*/ 529481 h 781304"/>
                  <a:gd name="connsiteX57" fmla="*/ 462938 w 670708"/>
                  <a:gd name="connsiteY57" fmla="*/ 267150 h 781304"/>
                  <a:gd name="connsiteX58" fmla="*/ 619066 w 670708"/>
                  <a:gd name="connsiteY58" fmla="*/ 56296 h 781304"/>
                  <a:gd name="connsiteX59" fmla="*/ 624104 w 670708"/>
                  <a:gd name="connsiteY59" fmla="*/ 24875 h 781304"/>
                  <a:gd name="connsiteX60" fmla="*/ 557250 w 670708"/>
                  <a:gd name="connsiteY60" fmla="*/ 24534 h 781304"/>
                  <a:gd name="connsiteX61" fmla="*/ 531304 w 670708"/>
                  <a:gd name="connsiteY61" fmla="*/ 38682 h 781304"/>
                  <a:gd name="connsiteX62" fmla="*/ 459613 w 670708"/>
                  <a:gd name="connsiteY62" fmla="*/ 129194 h 781304"/>
                  <a:gd name="connsiteX63" fmla="*/ 200759 w 670708"/>
                  <a:gd name="connsiteY63" fmla="*/ 446185 h 781304"/>
                  <a:gd name="connsiteX64" fmla="*/ 72895 w 670708"/>
                  <a:gd name="connsiteY64" fmla="*/ 609595 h 781304"/>
                  <a:gd name="connsiteX65" fmla="*/ 42062 w 670708"/>
                  <a:gd name="connsiteY65" fmla="*/ 642720 h 781304"/>
                  <a:gd name="connsiteX66" fmla="*/ 38031 w 670708"/>
                  <a:gd name="connsiteY66" fmla="*/ 638800 h 781304"/>
                  <a:gd name="connsiteX67" fmla="*/ 62517 w 670708"/>
                  <a:gd name="connsiteY67" fmla="*/ 599311 h 781304"/>
                  <a:gd name="connsiteX68" fmla="*/ 236126 w 670708"/>
                  <a:gd name="connsiteY68" fmla="*/ 366014 h 781304"/>
                  <a:gd name="connsiteX69" fmla="*/ 507172 w 670708"/>
                  <a:gd name="connsiteY69" fmla="*/ 41523 h 781304"/>
                  <a:gd name="connsiteX70" fmla="*/ 518759 w 670708"/>
                  <a:gd name="connsiteY70" fmla="*/ 24875 h 781304"/>
                  <a:gd name="connsiteX71" fmla="*/ 425354 w 670708"/>
                  <a:gd name="connsiteY71" fmla="*/ 24477 h 781304"/>
                  <a:gd name="connsiteX72" fmla="*/ 393061 w 670708"/>
                  <a:gd name="connsiteY72" fmla="*/ 40387 h 781304"/>
                  <a:gd name="connsiteX73" fmla="*/ 239754 w 670708"/>
                  <a:gd name="connsiteY73" fmla="*/ 231240 h 781304"/>
                  <a:gd name="connsiteX74" fmla="*/ 90326 w 670708"/>
                  <a:gd name="connsiteY74" fmla="*/ 432548 h 781304"/>
                  <a:gd name="connsiteX75" fmla="*/ 75011 w 670708"/>
                  <a:gd name="connsiteY75" fmla="*/ 450560 h 781304"/>
                  <a:gd name="connsiteX76" fmla="*/ 70577 w 670708"/>
                  <a:gd name="connsiteY76" fmla="*/ 445730 h 781304"/>
                  <a:gd name="connsiteX77" fmla="*/ 382783 w 670708"/>
                  <a:gd name="connsiteY77" fmla="*/ 25841 h 781304"/>
                  <a:gd name="connsiteX78" fmla="*/ 364747 w 670708"/>
                  <a:gd name="connsiteY78" fmla="*/ 24818 h 781304"/>
                  <a:gd name="connsiteX79" fmla="*/ 290134 w 670708"/>
                  <a:gd name="connsiteY79" fmla="*/ 24137 h 781304"/>
                  <a:gd name="connsiteX80" fmla="*/ 232197 w 670708"/>
                  <a:gd name="connsiteY80" fmla="*/ 53853 h 781304"/>
                  <a:gd name="connsiteX81" fmla="*/ 123476 w 670708"/>
                  <a:gd name="connsiteY81" fmla="*/ 212490 h 781304"/>
                  <a:gd name="connsiteX82" fmla="*/ 61660 w 670708"/>
                  <a:gd name="connsiteY82" fmla="*/ 308741 h 781304"/>
                  <a:gd name="connsiteX83" fmla="*/ 40853 w 670708"/>
                  <a:gd name="connsiteY83" fmla="*/ 325616 h 781304"/>
                  <a:gd name="connsiteX84" fmla="*/ 131335 w 670708"/>
                  <a:gd name="connsiteY84" fmla="*/ 169933 h 781304"/>
                  <a:gd name="connsiteX85" fmla="*/ 231693 w 670708"/>
                  <a:gd name="connsiteY85" fmla="*/ 26580 h 781304"/>
                  <a:gd name="connsiteX86" fmla="*/ 164788 w 670708"/>
                  <a:gd name="connsiteY86" fmla="*/ 47944 h 781304"/>
                  <a:gd name="connsiteX87" fmla="*/ 136777 w 670708"/>
                  <a:gd name="connsiteY87" fmla="*/ 82773 h 781304"/>
                  <a:gd name="connsiteX88" fmla="*/ 77126 w 670708"/>
                  <a:gd name="connsiteY88" fmla="*/ 168456 h 781304"/>
                  <a:gd name="connsiteX89" fmla="*/ 57378 w 670708"/>
                  <a:gd name="connsiteY89" fmla="*/ 185558 h 781304"/>
                  <a:gd name="connsiteX90" fmla="*/ 75313 w 670708"/>
                  <a:gd name="connsiteY90" fmla="*/ 146694 h 781304"/>
                  <a:gd name="connsiteX91" fmla="*/ 152344 w 670708"/>
                  <a:gd name="connsiteY91" fmla="*/ 38966 h 781304"/>
                  <a:gd name="connsiteX92" fmla="*/ 164335 w 670708"/>
                  <a:gd name="connsiteY92" fmla="*/ 22830 h 781304"/>
                  <a:gd name="connsiteX93" fmla="*/ 120756 w 670708"/>
                  <a:gd name="connsiteY93" fmla="*/ 22489 h 781304"/>
                  <a:gd name="connsiteX94" fmla="*/ 83273 w 670708"/>
                  <a:gd name="connsiteY94" fmla="*/ 45046 h 781304"/>
                  <a:gd name="connsiteX95" fmla="*/ 30928 w 670708"/>
                  <a:gd name="connsiteY95" fmla="*/ 133626 h 781304"/>
                  <a:gd name="connsiteX96" fmla="*/ 21255 w 670708"/>
                  <a:gd name="connsiteY96" fmla="*/ 164819 h 781304"/>
                  <a:gd name="connsiteX97" fmla="*/ 21759 w 670708"/>
                  <a:gd name="connsiteY97" fmla="*/ 736982 h 781304"/>
                  <a:gd name="connsiteX98" fmla="*/ 22666 w 670708"/>
                  <a:gd name="connsiteY98" fmla="*/ 757664 h 781304"/>
                  <a:gd name="connsiteX99" fmla="*/ 549995 w 670708"/>
                  <a:gd name="connsiteY99" fmla="*/ 752607 h 781304"/>
                  <a:gd name="connsiteX100" fmla="*/ 568736 w 670708"/>
                  <a:gd name="connsiteY100" fmla="*/ 707493 h 781304"/>
                  <a:gd name="connsiteX101" fmla="*/ 594984 w 670708"/>
                  <a:gd name="connsiteY101" fmla="*/ 650391 h 781304"/>
                  <a:gd name="connsiteX102" fmla="*/ 611509 w 670708"/>
                  <a:gd name="connsiteY102" fmla="*/ 633516 h 781304"/>
                  <a:gd name="connsiteX103" fmla="*/ 613625 w 670708"/>
                  <a:gd name="connsiteY103" fmla="*/ 659482 h 781304"/>
                  <a:gd name="connsiteX104" fmla="*/ 572616 w 670708"/>
                  <a:gd name="connsiteY104" fmla="*/ 738232 h 781304"/>
                  <a:gd name="connsiteX105" fmla="*/ 564303 w 670708"/>
                  <a:gd name="connsiteY105" fmla="*/ 751982 h 781304"/>
                  <a:gd name="connsiteX106" fmla="*/ 629444 w 670708"/>
                  <a:gd name="connsiteY106" fmla="*/ 757664 h 781304"/>
                  <a:gd name="connsiteX107" fmla="*/ 21204 w 670708"/>
                  <a:gd name="connsiteY107" fmla="*/ 123455 h 781304"/>
                  <a:gd name="connsiteX108" fmla="*/ 25185 w 670708"/>
                  <a:gd name="connsiteY108" fmla="*/ 123569 h 781304"/>
                  <a:gd name="connsiteX109" fmla="*/ 79545 w 670708"/>
                  <a:gd name="connsiteY109" fmla="*/ 22432 h 781304"/>
                  <a:gd name="connsiteX110" fmla="*/ 21204 w 670708"/>
                  <a:gd name="connsiteY110" fmla="*/ 24250 h 781304"/>
                  <a:gd name="connsiteX111" fmla="*/ 21204 w 670708"/>
                  <a:gd name="connsiteY111" fmla="*/ 123455 h 78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670708" h="781304">
                    <a:moveTo>
                      <a:pt x="629495" y="757664"/>
                    </a:moveTo>
                    <a:cubicBezTo>
                      <a:pt x="633072" y="770676"/>
                      <a:pt x="629394" y="778687"/>
                      <a:pt x="616899" y="779937"/>
                    </a:cubicBezTo>
                    <a:cubicBezTo>
                      <a:pt x="608889" y="780732"/>
                      <a:pt x="600829" y="781357"/>
                      <a:pt x="592818" y="781301"/>
                    </a:cubicBezTo>
                    <a:cubicBezTo>
                      <a:pt x="422230" y="780335"/>
                      <a:pt x="251643" y="779255"/>
                      <a:pt x="81056" y="778233"/>
                    </a:cubicBezTo>
                    <a:cubicBezTo>
                      <a:pt x="59846" y="778119"/>
                      <a:pt x="38586" y="778403"/>
                      <a:pt x="17375" y="777664"/>
                    </a:cubicBezTo>
                    <a:cubicBezTo>
                      <a:pt x="3269" y="777153"/>
                      <a:pt x="1153" y="774142"/>
                      <a:pt x="146" y="758573"/>
                    </a:cubicBezTo>
                    <a:cubicBezTo>
                      <a:pt x="-106" y="754482"/>
                      <a:pt x="45" y="750335"/>
                      <a:pt x="45" y="746187"/>
                    </a:cubicBezTo>
                    <a:cubicBezTo>
                      <a:pt x="498" y="514992"/>
                      <a:pt x="952" y="283797"/>
                      <a:pt x="1405" y="52603"/>
                    </a:cubicBezTo>
                    <a:cubicBezTo>
                      <a:pt x="1405" y="37887"/>
                      <a:pt x="1405" y="23227"/>
                      <a:pt x="1405" y="5841"/>
                    </a:cubicBezTo>
                    <a:cubicBezTo>
                      <a:pt x="8307" y="5102"/>
                      <a:pt x="15310" y="3796"/>
                      <a:pt x="22263" y="3739"/>
                    </a:cubicBezTo>
                    <a:cubicBezTo>
                      <a:pt x="141563" y="2489"/>
                      <a:pt x="260863" y="1693"/>
                      <a:pt x="380163" y="102"/>
                    </a:cubicBezTo>
                    <a:cubicBezTo>
                      <a:pt x="406109" y="-239"/>
                      <a:pt x="432005" y="386"/>
                      <a:pt x="457900" y="330"/>
                    </a:cubicBezTo>
                    <a:cubicBezTo>
                      <a:pt x="483543" y="330"/>
                      <a:pt x="509136" y="330"/>
                      <a:pt x="534780" y="330"/>
                    </a:cubicBezTo>
                    <a:cubicBezTo>
                      <a:pt x="561129" y="330"/>
                      <a:pt x="587478" y="443"/>
                      <a:pt x="613826" y="500"/>
                    </a:cubicBezTo>
                    <a:cubicBezTo>
                      <a:pt x="618965" y="500"/>
                      <a:pt x="624104" y="273"/>
                      <a:pt x="629193" y="671"/>
                    </a:cubicBezTo>
                    <a:cubicBezTo>
                      <a:pt x="646322" y="1921"/>
                      <a:pt x="649496" y="5273"/>
                      <a:pt x="649596" y="24705"/>
                    </a:cubicBezTo>
                    <a:cubicBezTo>
                      <a:pt x="649899" y="67660"/>
                      <a:pt x="649697" y="110558"/>
                      <a:pt x="649798" y="153512"/>
                    </a:cubicBezTo>
                    <a:cubicBezTo>
                      <a:pt x="649798" y="158228"/>
                      <a:pt x="650352" y="162887"/>
                      <a:pt x="650755" y="169138"/>
                    </a:cubicBezTo>
                    <a:cubicBezTo>
                      <a:pt x="656952" y="165444"/>
                      <a:pt x="661688" y="162603"/>
                      <a:pt x="666776" y="159535"/>
                    </a:cubicBezTo>
                    <a:cubicBezTo>
                      <a:pt x="668590" y="162717"/>
                      <a:pt x="671109" y="165274"/>
                      <a:pt x="670655" y="166524"/>
                    </a:cubicBezTo>
                    <a:cubicBezTo>
                      <a:pt x="668035" y="174081"/>
                      <a:pt x="665718" y="182206"/>
                      <a:pt x="661386" y="188456"/>
                    </a:cubicBezTo>
                    <a:cubicBezTo>
                      <a:pt x="651712" y="202376"/>
                      <a:pt x="650150" y="217604"/>
                      <a:pt x="650201" y="234706"/>
                    </a:cubicBezTo>
                    <a:cubicBezTo>
                      <a:pt x="650705" y="400673"/>
                      <a:pt x="650655" y="566640"/>
                      <a:pt x="650655" y="732607"/>
                    </a:cubicBezTo>
                    <a:cubicBezTo>
                      <a:pt x="650655" y="756641"/>
                      <a:pt x="650201" y="756812"/>
                      <a:pt x="628638" y="758460"/>
                    </a:cubicBezTo>
                    <a:cubicBezTo>
                      <a:pt x="627429" y="748744"/>
                      <a:pt x="625313" y="739028"/>
                      <a:pt x="625212" y="729312"/>
                    </a:cubicBezTo>
                    <a:cubicBezTo>
                      <a:pt x="624810" y="688061"/>
                      <a:pt x="625061" y="646754"/>
                      <a:pt x="624910" y="605447"/>
                    </a:cubicBezTo>
                    <a:cubicBezTo>
                      <a:pt x="624910" y="599311"/>
                      <a:pt x="624104" y="593118"/>
                      <a:pt x="623399" y="582777"/>
                    </a:cubicBezTo>
                    <a:cubicBezTo>
                      <a:pt x="606823" y="602834"/>
                      <a:pt x="593070" y="619538"/>
                      <a:pt x="579215" y="636186"/>
                    </a:cubicBezTo>
                    <a:cubicBezTo>
                      <a:pt x="561230" y="657891"/>
                      <a:pt x="543345" y="679766"/>
                      <a:pt x="525006" y="701073"/>
                    </a:cubicBezTo>
                    <a:cubicBezTo>
                      <a:pt x="520019" y="706868"/>
                      <a:pt x="514980" y="714596"/>
                      <a:pt x="501429" y="712721"/>
                    </a:cubicBezTo>
                    <a:cubicBezTo>
                      <a:pt x="510245" y="697550"/>
                      <a:pt x="516543" y="684766"/>
                      <a:pt x="524502" y="673516"/>
                    </a:cubicBezTo>
                    <a:cubicBezTo>
                      <a:pt x="554378" y="631129"/>
                      <a:pt x="585311" y="589709"/>
                      <a:pt x="624205" y="554367"/>
                    </a:cubicBezTo>
                    <a:cubicBezTo>
                      <a:pt x="627933" y="485390"/>
                      <a:pt x="626069" y="381923"/>
                      <a:pt x="621132" y="368116"/>
                    </a:cubicBezTo>
                    <a:cubicBezTo>
                      <a:pt x="592213" y="410673"/>
                      <a:pt x="563698" y="454651"/>
                      <a:pt x="533218" y="496867"/>
                    </a:cubicBezTo>
                    <a:cubicBezTo>
                      <a:pt x="502285" y="539765"/>
                      <a:pt x="469941" y="581413"/>
                      <a:pt x="437194" y="622550"/>
                    </a:cubicBezTo>
                    <a:cubicBezTo>
                      <a:pt x="405404" y="662493"/>
                      <a:pt x="376838" y="706130"/>
                      <a:pt x="337189" y="737891"/>
                    </a:cubicBezTo>
                    <a:cubicBezTo>
                      <a:pt x="341472" y="725505"/>
                      <a:pt x="347114" y="714312"/>
                      <a:pt x="354268" y="704539"/>
                    </a:cubicBezTo>
                    <a:cubicBezTo>
                      <a:pt x="436891" y="590959"/>
                      <a:pt x="519666" y="477492"/>
                      <a:pt x="602844" y="364423"/>
                    </a:cubicBezTo>
                    <a:cubicBezTo>
                      <a:pt x="607731" y="357775"/>
                      <a:pt x="616295" y="354480"/>
                      <a:pt x="624960" y="348400"/>
                    </a:cubicBezTo>
                    <a:cubicBezTo>
                      <a:pt x="624960" y="334366"/>
                      <a:pt x="625061" y="317889"/>
                      <a:pt x="624960" y="301411"/>
                    </a:cubicBezTo>
                    <a:cubicBezTo>
                      <a:pt x="624860" y="284650"/>
                      <a:pt x="624608" y="267888"/>
                      <a:pt x="624406" y="251127"/>
                    </a:cubicBezTo>
                    <a:cubicBezTo>
                      <a:pt x="622794" y="250445"/>
                      <a:pt x="621182" y="249706"/>
                      <a:pt x="619620" y="249024"/>
                    </a:cubicBezTo>
                    <a:cubicBezTo>
                      <a:pt x="617554" y="252263"/>
                      <a:pt x="615791" y="255729"/>
                      <a:pt x="613424" y="258684"/>
                    </a:cubicBezTo>
                    <a:cubicBezTo>
                      <a:pt x="498305" y="405048"/>
                      <a:pt x="383135" y="551413"/>
                      <a:pt x="267916" y="697664"/>
                    </a:cubicBezTo>
                    <a:cubicBezTo>
                      <a:pt x="259200" y="708743"/>
                      <a:pt x="249779" y="719198"/>
                      <a:pt x="240207" y="729425"/>
                    </a:cubicBezTo>
                    <a:cubicBezTo>
                      <a:pt x="237839" y="731982"/>
                      <a:pt x="233759" y="732550"/>
                      <a:pt x="230433" y="734085"/>
                    </a:cubicBezTo>
                    <a:cubicBezTo>
                      <a:pt x="238393" y="712834"/>
                      <a:pt x="248167" y="694539"/>
                      <a:pt x="259654" y="677664"/>
                    </a:cubicBezTo>
                    <a:cubicBezTo>
                      <a:pt x="277488" y="651470"/>
                      <a:pt x="295675" y="625504"/>
                      <a:pt x="315122" y="600902"/>
                    </a:cubicBezTo>
                    <a:cubicBezTo>
                      <a:pt x="408578" y="482492"/>
                      <a:pt x="502436" y="364537"/>
                      <a:pt x="596294" y="246524"/>
                    </a:cubicBezTo>
                    <a:cubicBezTo>
                      <a:pt x="626421" y="208626"/>
                      <a:pt x="626674" y="208797"/>
                      <a:pt x="626875" y="157035"/>
                    </a:cubicBezTo>
                    <a:cubicBezTo>
                      <a:pt x="626976" y="134308"/>
                      <a:pt x="626875" y="111580"/>
                      <a:pt x="626875" y="83967"/>
                    </a:cubicBezTo>
                    <a:cubicBezTo>
                      <a:pt x="621232" y="89989"/>
                      <a:pt x="619016" y="91751"/>
                      <a:pt x="617504" y="94137"/>
                    </a:cubicBezTo>
                    <a:cubicBezTo>
                      <a:pt x="571205" y="166694"/>
                      <a:pt x="518709" y="233399"/>
                      <a:pt x="465003" y="298741"/>
                    </a:cubicBezTo>
                    <a:cubicBezTo>
                      <a:pt x="348575" y="440389"/>
                      <a:pt x="229577" y="579538"/>
                      <a:pt x="120554" y="728744"/>
                    </a:cubicBezTo>
                    <a:cubicBezTo>
                      <a:pt x="116322" y="734539"/>
                      <a:pt x="110025" y="738460"/>
                      <a:pt x="103576" y="744255"/>
                    </a:cubicBezTo>
                    <a:cubicBezTo>
                      <a:pt x="97833" y="727607"/>
                      <a:pt x="106397" y="718800"/>
                      <a:pt x="112392" y="710505"/>
                    </a:cubicBezTo>
                    <a:cubicBezTo>
                      <a:pt x="156324" y="649766"/>
                      <a:pt x="198996" y="587663"/>
                      <a:pt x="245497" y="529481"/>
                    </a:cubicBezTo>
                    <a:cubicBezTo>
                      <a:pt x="316583" y="440617"/>
                      <a:pt x="390743" y="354877"/>
                      <a:pt x="462938" y="267150"/>
                    </a:cubicBezTo>
                    <a:cubicBezTo>
                      <a:pt x="518205" y="199990"/>
                      <a:pt x="572565" y="131865"/>
                      <a:pt x="619066" y="56296"/>
                    </a:cubicBezTo>
                    <a:cubicBezTo>
                      <a:pt x="624709" y="47148"/>
                      <a:pt x="629696" y="38568"/>
                      <a:pt x="624104" y="24875"/>
                    </a:cubicBezTo>
                    <a:cubicBezTo>
                      <a:pt x="602340" y="24875"/>
                      <a:pt x="579769" y="25614"/>
                      <a:pt x="557250" y="24534"/>
                    </a:cubicBezTo>
                    <a:cubicBezTo>
                      <a:pt x="545611" y="23966"/>
                      <a:pt x="538559" y="29250"/>
                      <a:pt x="531304" y="38682"/>
                    </a:cubicBezTo>
                    <a:cubicBezTo>
                      <a:pt x="507877" y="69307"/>
                      <a:pt x="483896" y="99421"/>
                      <a:pt x="459613" y="129194"/>
                    </a:cubicBezTo>
                    <a:cubicBezTo>
                      <a:pt x="373362" y="234933"/>
                      <a:pt x="286607" y="340048"/>
                      <a:pt x="200759" y="446185"/>
                    </a:cubicBezTo>
                    <a:cubicBezTo>
                      <a:pt x="157332" y="499878"/>
                      <a:pt x="115718" y="555333"/>
                      <a:pt x="72895" y="609595"/>
                    </a:cubicBezTo>
                    <a:cubicBezTo>
                      <a:pt x="63473" y="621527"/>
                      <a:pt x="52390" y="631754"/>
                      <a:pt x="42062" y="642720"/>
                    </a:cubicBezTo>
                    <a:lnTo>
                      <a:pt x="38031" y="638800"/>
                    </a:lnTo>
                    <a:cubicBezTo>
                      <a:pt x="46143" y="625618"/>
                      <a:pt x="53448" y="611640"/>
                      <a:pt x="62517" y="599311"/>
                    </a:cubicBezTo>
                    <a:cubicBezTo>
                      <a:pt x="120000" y="521185"/>
                      <a:pt x="175670" y="441128"/>
                      <a:pt x="236126" y="366014"/>
                    </a:cubicBezTo>
                    <a:cubicBezTo>
                      <a:pt x="324644" y="255956"/>
                      <a:pt x="416689" y="149535"/>
                      <a:pt x="507172" y="41523"/>
                    </a:cubicBezTo>
                    <a:cubicBezTo>
                      <a:pt x="510749" y="37262"/>
                      <a:pt x="513671" y="32205"/>
                      <a:pt x="518759" y="24875"/>
                    </a:cubicBezTo>
                    <a:cubicBezTo>
                      <a:pt x="485206" y="24875"/>
                      <a:pt x="455230" y="25784"/>
                      <a:pt x="425354" y="24477"/>
                    </a:cubicBezTo>
                    <a:cubicBezTo>
                      <a:pt x="411450" y="23909"/>
                      <a:pt x="402028" y="29193"/>
                      <a:pt x="393061" y="40387"/>
                    </a:cubicBezTo>
                    <a:cubicBezTo>
                      <a:pt x="342076" y="104137"/>
                      <a:pt x="289731" y="166524"/>
                      <a:pt x="239754" y="231240"/>
                    </a:cubicBezTo>
                    <a:cubicBezTo>
                      <a:pt x="188819" y="297207"/>
                      <a:pt x="140102" y="365389"/>
                      <a:pt x="90326" y="432548"/>
                    </a:cubicBezTo>
                    <a:cubicBezTo>
                      <a:pt x="85590" y="438912"/>
                      <a:pt x="80150" y="444594"/>
                      <a:pt x="75011" y="450560"/>
                    </a:cubicBezTo>
                    <a:cubicBezTo>
                      <a:pt x="73550" y="448969"/>
                      <a:pt x="72088" y="447378"/>
                      <a:pt x="70577" y="445730"/>
                    </a:cubicBezTo>
                    <a:cubicBezTo>
                      <a:pt x="159297" y="293286"/>
                      <a:pt x="268571" y="159876"/>
                      <a:pt x="382783" y="25841"/>
                    </a:cubicBezTo>
                    <a:cubicBezTo>
                      <a:pt x="374420" y="25387"/>
                      <a:pt x="369583" y="24875"/>
                      <a:pt x="364747" y="24818"/>
                    </a:cubicBezTo>
                    <a:cubicBezTo>
                      <a:pt x="339859" y="24705"/>
                      <a:pt x="314770" y="26864"/>
                      <a:pt x="290134" y="24137"/>
                    </a:cubicBezTo>
                    <a:cubicBezTo>
                      <a:pt x="264591" y="21296"/>
                      <a:pt x="247009" y="31978"/>
                      <a:pt x="232197" y="53853"/>
                    </a:cubicBezTo>
                    <a:cubicBezTo>
                      <a:pt x="196175" y="106921"/>
                      <a:pt x="159297" y="159251"/>
                      <a:pt x="123476" y="212490"/>
                    </a:cubicBezTo>
                    <a:cubicBezTo>
                      <a:pt x="102216" y="244024"/>
                      <a:pt x="82366" y="276752"/>
                      <a:pt x="61660" y="308741"/>
                    </a:cubicBezTo>
                    <a:cubicBezTo>
                      <a:pt x="55866" y="317718"/>
                      <a:pt x="55564" y="317434"/>
                      <a:pt x="40853" y="325616"/>
                    </a:cubicBezTo>
                    <a:cubicBezTo>
                      <a:pt x="67151" y="267604"/>
                      <a:pt x="98941" y="218456"/>
                      <a:pt x="131335" y="169933"/>
                    </a:cubicBezTo>
                    <a:cubicBezTo>
                      <a:pt x="163629" y="121524"/>
                      <a:pt x="197888" y="74705"/>
                      <a:pt x="231693" y="26580"/>
                    </a:cubicBezTo>
                    <a:cubicBezTo>
                      <a:pt x="205344" y="19705"/>
                      <a:pt x="182572" y="22546"/>
                      <a:pt x="164788" y="47944"/>
                    </a:cubicBezTo>
                    <a:cubicBezTo>
                      <a:pt x="156224" y="60216"/>
                      <a:pt x="145442" y="70557"/>
                      <a:pt x="136777" y="82773"/>
                    </a:cubicBezTo>
                    <a:cubicBezTo>
                      <a:pt x="116574" y="111069"/>
                      <a:pt x="97077" y="139990"/>
                      <a:pt x="77126" y="168456"/>
                    </a:cubicBezTo>
                    <a:cubicBezTo>
                      <a:pt x="73096" y="174194"/>
                      <a:pt x="70174" y="181922"/>
                      <a:pt x="57378" y="185558"/>
                    </a:cubicBezTo>
                    <a:cubicBezTo>
                      <a:pt x="64733" y="169365"/>
                      <a:pt x="68461" y="156637"/>
                      <a:pt x="75313" y="146694"/>
                    </a:cubicBezTo>
                    <a:cubicBezTo>
                      <a:pt x="100452" y="110274"/>
                      <a:pt x="126600" y="74819"/>
                      <a:pt x="152344" y="38966"/>
                    </a:cubicBezTo>
                    <a:cubicBezTo>
                      <a:pt x="155266" y="34932"/>
                      <a:pt x="158289" y="31012"/>
                      <a:pt x="164335" y="22830"/>
                    </a:cubicBezTo>
                    <a:cubicBezTo>
                      <a:pt x="146802" y="22830"/>
                      <a:pt x="133603" y="24250"/>
                      <a:pt x="120756" y="22489"/>
                    </a:cubicBezTo>
                    <a:cubicBezTo>
                      <a:pt x="102871" y="19989"/>
                      <a:pt x="92291" y="28853"/>
                      <a:pt x="83273" y="45046"/>
                    </a:cubicBezTo>
                    <a:cubicBezTo>
                      <a:pt x="66547" y="75103"/>
                      <a:pt x="49367" y="104933"/>
                      <a:pt x="30928" y="133626"/>
                    </a:cubicBezTo>
                    <a:cubicBezTo>
                      <a:pt x="24479" y="143626"/>
                      <a:pt x="21255" y="152660"/>
                      <a:pt x="21255" y="164819"/>
                    </a:cubicBezTo>
                    <a:cubicBezTo>
                      <a:pt x="21557" y="355559"/>
                      <a:pt x="21608" y="546299"/>
                      <a:pt x="21759" y="736982"/>
                    </a:cubicBezTo>
                    <a:cubicBezTo>
                      <a:pt x="21759" y="743346"/>
                      <a:pt x="22313" y="749710"/>
                      <a:pt x="22666" y="757664"/>
                    </a:cubicBezTo>
                    <a:cubicBezTo>
                      <a:pt x="199601" y="755960"/>
                      <a:pt x="374974" y="754255"/>
                      <a:pt x="549995" y="752607"/>
                    </a:cubicBezTo>
                    <a:cubicBezTo>
                      <a:pt x="556393" y="737096"/>
                      <a:pt x="562237" y="722096"/>
                      <a:pt x="568736" y="707493"/>
                    </a:cubicBezTo>
                    <a:cubicBezTo>
                      <a:pt x="577250" y="688346"/>
                      <a:pt x="586218" y="669425"/>
                      <a:pt x="594984" y="650391"/>
                    </a:cubicBezTo>
                    <a:cubicBezTo>
                      <a:pt x="598712" y="642322"/>
                      <a:pt x="599468" y="627891"/>
                      <a:pt x="611509" y="633516"/>
                    </a:cubicBezTo>
                    <a:cubicBezTo>
                      <a:pt x="622945" y="638857"/>
                      <a:pt x="617303" y="651811"/>
                      <a:pt x="613625" y="659482"/>
                    </a:cubicBezTo>
                    <a:cubicBezTo>
                      <a:pt x="600778" y="686243"/>
                      <a:pt x="586470" y="712096"/>
                      <a:pt x="572616" y="738232"/>
                    </a:cubicBezTo>
                    <a:cubicBezTo>
                      <a:pt x="570247" y="742721"/>
                      <a:pt x="567376" y="746925"/>
                      <a:pt x="564303" y="751982"/>
                    </a:cubicBezTo>
                    <a:cubicBezTo>
                      <a:pt x="587326" y="754028"/>
                      <a:pt x="608386" y="755846"/>
                      <a:pt x="629444" y="757664"/>
                    </a:cubicBezTo>
                    <a:close/>
                    <a:moveTo>
                      <a:pt x="21204" y="123455"/>
                    </a:moveTo>
                    <a:cubicBezTo>
                      <a:pt x="22514" y="123455"/>
                      <a:pt x="23875" y="123569"/>
                      <a:pt x="25185" y="123569"/>
                    </a:cubicBezTo>
                    <a:cubicBezTo>
                      <a:pt x="42717" y="90898"/>
                      <a:pt x="60249" y="58285"/>
                      <a:pt x="79545" y="22432"/>
                    </a:cubicBezTo>
                    <a:cubicBezTo>
                      <a:pt x="57881" y="23114"/>
                      <a:pt x="39341" y="18568"/>
                      <a:pt x="21204" y="24250"/>
                    </a:cubicBezTo>
                    <a:lnTo>
                      <a:pt x="21204" y="12345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CF42FA3D-BF6E-56F1-1B96-214A235777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67210" y="54067"/>
                <a:ext cx="677965" cy="188720"/>
              </a:xfrm>
              <a:custGeom>
                <a:avLst/>
                <a:gdLst>
                  <a:gd name="connsiteX0" fmla="*/ 434680 w 677965"/>
                  <a:gd name="connsiteY0" fmla="*/ 94173 h 188720"/>
                  <a:gd name="connsiteX1" fmla="*/ 428131 w 677965"/>
                  <a:gd name="connsiteY1" fmla="*/ 147241 h 188720"/>
                  <a:gd name="connsiteX2" fmla="*/ 452817 w 677965"/>
                  <a:gd name="connsiteY2" fmla="*/ 147241 h 188720"/>
                  <a:gd name="connsiteX3" fmla="*/ 650408 w 677965"/>
                  <a:gd name="connsiteY3" fmla="*/ 147525 h 188720"/>
                  <a:gd name="connsiteX4" fmla="*/ 677966 w 677965"/>
                  <a:gd name="connsiteY4" fmla="*/ 159059 h 188720"/>
                  <a:gd name="connsiteX5" fmla="*/ 664111 w 677965"/>
                  <a:gd name="connsiteY5" fmla="*/ 168094 h 188720"/>
                  <a:gd name="connsiteX6" fmla="*/ 642246 w 677965"/>
                  <a:gd name="connsiteY6" fmla="*/ 168946 h 188720"/>
                  <a:gd name="connsiteX7" fmla="*/ 106504 w 677965"/>
                  <a:gd name="connsiteY7" fmla="*/ 168719 h 188720"/>
                  <a:gd name="connsiteX8" fmla="*/ 79752 w 677965"/>
                  <a:gd name="connsiteY8" fmla="*/ 168719 h 188720"/>
                  <a:gd name="connsiteX9" fmla="*/ 72699 w 677965"/>
                  <a:gd name="connsiteY9" fmla="*/ 188378 h 188720"/>
                  <a:gd name="connsiteX10" fmla="*/ 51690 w 677965"/>
                  <a:gd name="connsiteY10" fmla="*/ 168207 h 188720"/>
                  <a:gd name="connsiteX11" fmla="*/ 23074 w 677965"/>
                  <a:gd name="connsiteY11" fmla="*/ 168150 h 188720"/>
                  <a:gd name="connsiteX12" fmla="*/ 7909 w 677965"/>
                  <a:gd name="connsiteY12" fmla="*/ 166275 h 188720"/>
                  <a:gd name="connsiteX13" fmla="*/ 0 w 677965"/>
                  <a:gd name="connsiteY13" fmla="*/ 156730 h 188720"/>
                  <a:gd name="connsiteX14" fmla="*/ 7960 w 677965"/>
                  <a:gd name="connsiteY14" fmla="*/ 149798 h 188720"/>
                  <a:gd name="connsiteX15" fmla="*/ 34208 w 677965"/>
                  <a:gd name="connsiteY15" fmla="*/ 148093 h 188720"/>
                  <a:gd name="connsiteX16" fmla="*/ 50934 w 677965"/>
                  <a:gd name="connsiteY16" fmla="*/ 146730 h 188720"/>
                  <a:gd name="connsiteX17" fmla="*/ 49574 w 677965"/>
                  <a:gd name="connsiteY17" fmla="*/ 124968 h 188720"/>
                  <a:gd name="connsiteX18" fmla="*/ 4534 w 677965"/>
                  <a:gd name="connsiteY18" fmla="*/ 111843 h 188720"/>
                  <a:gd name="connsiteX19" fmla="*/ 47861 w 677965"/>
                  <a:gd name="connsiteY19" fmla="*/ 98320 h 188720"/>
                  <a:gd name="connsiteX20" fmla="*/ 49776 w 677965"/>
                  <a:gd name="connsiteY20" fmla="*/ 55366 h 188720"/>
                  <a:gd name="connsiteX21" fmla="*/ 51186 w 677965"/>
                  <a:gd name="connsiteY21" fmla="*/ 45593 h 188720"/>
                  <a:gd name="connsiteX22" fmla="*/ 64738 w 677965"/>
                  <a:gd name="connsiteY22" fmla="*/ 22411 h 188720"/>
                  <a:gd name="connsiteX23" fmla="*/ 89122 w 677965"/>
                  <a:gd name="connsiteY23" fmla="*/ 35422 h 188720"/>
                  <a:gd name="connsiteX24" fmla="*/ 90836 w 677965"/>
                  <a:gd name="connsiteY24" fmla="*/ 67638 h 188720"/>
                  <a:gd name="connsiteX25" fmla="*/ 79953 w 677965"/>
                  <a:gd name="connsiteY25" fmla="*/ 79627 h 188720"/>
                  <a:gd name="connsiteX26" fmla="*/ 81918 w 677965"/>
                  <a:gd name="connsiteY26" fmla="*/ 102582 h 188720"/>
                  <a:gd name="connsiteX27" fmla="*/ 87712 w 677965"/>
                  <a:gd name="connsiteY27" fmla="*/ 108377 h 188720"/>
                  <a:gd name="connsiteX28" fmla="*/ 76527 w 677965"/>
                  <a:gd name="connsiteY28" fmla="*/ 146446 h 188720"/>
                  <a:gd name="connsiteX29" fmla="*/ 227265 w 677965"/>
                  <a:gd name="connsiteY29" fmla="*/ 146446 h 188720"/>
                  <a:gd name="connsiteX30" fmla="*/ 202478 w 677965"/>
                  <a:gd name="connsiteY30" fmla="*/ 53434 h 188720"/>
                  <a:gd name="connsiteX31" fmla="*/ 198850 w 677965"/>
                  <a:gd name="connsiteY31" fmla="*/ 40479 h 188720"/>
                  <a:gd name="connsiteX32" fmla="*/ 212100 w 677965"/>
                  <a:gd name="connsiteY32" fmla="*/ 36786 h 188720"/>
                  <a:gd name="connsiteX33" fmla="*/ 233965 w 677965"/>
                  <a:gd name="connsiteY33" fmla="*/ 59400 h 188720"/>
                  <a:gd name="connsiteX34" fmla="*/ 242933 w 677965"/>
                  <a:gd name="connsiteY34" fmla="*/ 146048 h 188720"/>
                  <a:gd name="connsiteX35" fmla="*/ 404503 w 677965"/>
                  <a:gd name="connsiteY35" fmla="*/ 146048 h 188720"/>
                  <a:gd name="connsiteX36" fmla="*/ 399565 w 677965"/>
                  <a:gd name="connsiteY36" fmla="*/ 110139 h 188720"/>
                  <a:gd name="connsiteX37" fmla="*/ 376793 w 677965"/>
                  <a:gd name="connsiteY37" fmla="*/ 116616 h 188720"/>
                  <a:gd name="connsiteX38" fmla="*/ 364047 w 677965"/>
                  <a:gd name="connsiteY38" fmla="*/ 111786 h 188720"/>
                  <a:gd name="connsiteX39" fmla="*/ 370848 w 677965"/>
                  <a:gd name="connsiteY39" fmla="*/ 98207 h 188720"/>
                  <a:gd name="connsiteX40" fmla="*/ 395585 w 677965"/>
                  <a:gd name="connsiteY40" fmla="*/ 87582 h 188720"/>
                  <a:gd name="connsiteX41" fmla="*/ 400270 w 677965"/>
                  <a:gd name="connsiteY41" fmla="*/ 39002 h 188720"/>
                  <a:gd name="connsiteX42" fmla="*/ 411606 w 677965"/>
                  <a:gd name="connsiteY42" fmla="*/ 10138 h 188720"/>
                  <a:gd name="connsiteX43" fmla="*/ 437199 w 677965"/>
                  <a:gd name="connsiteY43" fmla="*/ 1331 h 188720"/>
                  <a:gd name="connsiteX44" fmla="*/ 444957 w 677965"/>
                  <a:gd name="connsiteY44" fmla="*/ 39286 h 188720"/>
                  <a:gd name="connsiteX45" fmla="*/ 420120 w 677965"/>
                  <a:gd name="connsiteY45" fmla="*/ 54456 h 188720"/>
                  <a:gd name="connsiteX46" fmla="*/ 434630 w 677965"/>
                  <a:gd name="connsiteY46" fmla="*/ 94286 h 188720"/>
                  <a:gd name="connsiteX47" fmla="*/ 76628 w 677965"/>
                  <a:gd name="connsiteY47" fmla="*/ 47070 h 188720"/>
                  <a:gd name="connsiteX48" fmla="*/ 71338 w 677965"/>
                  <a:gd name="connsiteY48" fmla="*/ 46331 h 188720"/>
                  <a:gd name="connsiteX49" fmla="*/ 71338 w 677965"/>
                  <a:gd name="connsiteY49" fmla="*/ 61729 h 188720"/>
                  <a:gd name="connsiteX50" fmla="*/ 75218 w 677965"/>
                  <a:gd name="connsiteY50" fmla="*/ 62070 h 188720"/>
                  <a:gd name="connsiteX51" fmla="*/ 76678 w 677965"/>
                  <a:gd name="connsiteY51" fmla="*/ 47127 h 188720"/>
                  <a:gd name="connsiteX52" fmla="*/ 425209 w 677965"/>
                  <a:gd name="connsiteY52" fmla="*/ 34399 h 188720"/>
                  <a:gd name="connsiteX53" fmla="*/ 435335 w 677965"/>
                  <a:gd name="connsiteY53" fmla="*/ 21729 h 188720"/>
                  <a:gd name="connsiteX54" fmla="*/ 425209 w 677965"/>
                  <a:gd name="connsiteY54" fmla="*/ 34399 h 18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677965" h="188720">
                    <a:moveTo>
                      <a:pt x="434680" y="94173"/>
                    </a:moveTo>
                    <a:cubicBezTo>
                      <a:pt x="415989" y="109968"/>
                      <a:pt x="427476" y="127696"/>
                      <a:pt x="428131" y="147241"/>
                    </a:cubicBezTo>
                    <a:cubicBezTo>
                      <a:pt x="436998" y="147241"/>
                      <a:pt x="444907" y="147241"/>
                      <a:pt x="452817" y="147241"/>
                    </a:cubicBezTo>
                    <a:cubicBezTo>
                      <a:pt x="518664" y="147241"/>
                      <a:pt x="584561" y="147241"/>
                      <a:pt x="650408" y="147525"/>
                    </a:cubicBezTo>
                    <a:cubicBezTo>
                      <a:pt x="659477" y="147525"/>
                      <a:pt x="669653" y="145196"/>
                      <a:pt x="677966" y="159059"/>
                    </a:cubicBezTo>
                    <a:cubicBezTo>
                      <a:pt x="672978" y="162469"/>
                      <a:pt x="668847" y="167071"/>
                      <a:pt x="664111" y="168094"/>
                    </a:cubicBezTo>
                    <a:cubicBezTo>
                      <a:pt x="657058" y="169684"/>
                      <a:pt x="649552" y="168946"/>
                      <a:pt x="642246" y="168946"/>
                    </a:cubicBezTo>
                    <a:cubicBezTo>
                      <a:pt x="463649" y="168946"/>
                      <a:pt x="285051" y="168832"/>
                      <a:pt x="106504" y="168719"/>
                    </a:cubicBezTo>
                    <a:cubicBezTo>
                      <a:pt x="97738" y="168719"/>
                      <a:pt x="89022" y="168719"/>
                      <a:pt x="79752" y="168719"/>
                    </a:cubicBezTo>
                    <a:cubicBezTo>
                      <a:pt x="77132" y="175991"/>
                      <a:pt x="74814" y="182469"/>
                      <a:pt x="72699" y="188378"/>
                    </a:cubicBezTo>
                    <a:cubicBezTo>
                      <a:pt x="58844" y="191048"/>
                      <a:pt x="58794" y="177525"/>
                      <a:pt x="51690" y="168207"/>
                    </a:cubicBezTo>
                    <a:cubicBezTo>
                      <a:pt x="43276" y="168207"/>
                      <a:pt x="33150" y="168378"/>
                      <a:pt x="23074" y="168150"/>
                    </a:cubicBezTo>
                    <a:cubicBezTo>
                      <a:pt x="17985" y="168037"/>
                      <a:pt x="12545" y="168264"/>
                      <a:pt x="7909" y="166275"/>
                    </a:cubicBezTo>
                    <a:cubicBezTo>
                      <a:pt x="4686" y="164855"/>
                      <a:pt x="2620" y="160025"/>
                      <a:pt x="0" y="156730"/>
                    </a:cubicBezTo>
                    <a:cubicBezTo>
                      <a:pt x="2620" y="154343"/>
                      <a:pt x="5088" y="150253"/>
                      <a:pt x="7960" y="149798"/>
                    </a:cubicBezTo>
                    <a:cubicBezTo>
                      <a:pt x="16626" y="148491"/>
                      <a:pt x="25442" y="148605"/>
                      <a:pt x="34208" y="148093"/>
                    </a:cubicBezTo>
                    <a:cubicBezTo>
                      <a:pt x="39196" y="147809"/>
                      <a:pt x="44184" y="147298"/>
                      <a:pt x="50934" y="146730"/>
                    </a:cubicBezTo>
                    <a:cubicBezTo>
                      <a:pt x="50431" y="138434"/>
                      <a:pt x="49977" y="131502"/>
                      <a:pt x="49574" y="124968"/>
                    </a:cubicBezTo>
                    <a:cubicBezTo>
                      <a:pt x="34460" y="118548"/>
                      <a:pt x="15719" y="132866"/>
                      <a:pt x="4534" y="111843"/>
                    </a:cubicBezTo>
                    <a:cubicBezTo>
                      <a:pt x="17330" y="96957"/>
                      <a:pt x="34409" y="108775"/>
                      <a:pt x="47861" y="98320"/>
                    </a:cubicBezTo>
                    <a:cubicBezTo>
                      <a:pt x="48466" y="84684"/>
                      <a:pt x="49020" y="70025"/>
                      <a:pt x="49776" y="55366"/>
                    </a:cubicBezTo>
                    <a:cubicBezTo>
                      <a:pt x="49927" y="52070"/>
                      <a:pt x="50682" y="48831"/>
                      <a:pt x="51186" y="45593"/>
                    </a:cubicBezTo>
                    <a:cubicBezTo>
                      <a:pt x="52798" y="35706"/>
                      <a:pt x="54411" y="24911"/>
                      <a:pt x="64738" y="22411"/>
                    </a:cubicBezTo>
                    <a:cubicBezTo>
                      <a:pt x="75067" y="19911"/>
                      <a:pt x="83077" y="26502"/>
                      <a:pt x="89122" y="35422"/>
                    </a:cubicBezTo>
                    <a:cubicBezTo>
                      <a:pt x="96024" y="45536"/>
                      <a:pt x="97083" y="56786"/>
                      <a:pt x="90836" y="67638"/>
                    </a:cubicBezTo>
                    <a:cubicBezTo>
                      <a:pt x="88165" y="72297"/>
                      <a:pt x="83883" y="75991"/>
                      <a:pt x="79953" y="79627"/>
                    </a:cubicBezTo>
                    <a:cubicBezTo>
                      <a:pt x="67610" y="90934"/>
                      <a:pt x="67761" y="93093"/>
                      <a:pt x="81918" y="102582"/>
                    </a:cubicBezTo>
                    <a:cubicBezTo>
                      <a:pt x="83681" y="103775"/>
                      <a:pt x="85042" y="105650"/>
                      <a:pt x="87712" y="108377"/>
                    </a:cubicBezTo>
                    <a:cubicBezTo>
                      <a:pt x="70230" y="115877"/>
                      <a:pt x="73102" y="130309"/>
                      <a:pt x="76527" y="146446"/>
                    </a:cubicBezTo>
                    <a:lnTo>
                      <a:pt x="227265" y="146446"/>
                    </a:lnTo>
                    <a:cubicBezTo>
                      <a:pt x="223084" y="113150"/>
                      <a:pt x="223285" y="80138"/>
                      <a:pt x="202478" y="53434"/>
                    </a:cubicBezTo>
                    <a:cubicBezTo>
                      <a:pt x="200059" y="50309"/>
                      <a:pt x="200009" y="44854"/>
                      <a:pt x="198850" y="40479"/>
                    </a:cubicBezTo>
                    <a:cubicBezTo>
                      <a:pt x="203385" y="39059"/>
                      <a:pt x="209581" y="34854"/>
                      <a:pt x="212100" y="36786"/>
                    </a:cubicBezTo>
                    <a:cubicBezTo>
                      <a:pt x="220262" y="43036"/>
                      <a:pt x="229129" y="50081"/>
                      <a:pt x="233965" y="59400"/>
                    </a:cubicBezTo>
                    <a:cubicBezTo>
                      <a:pt x="247720" y="85877"/>
                      <a:pt x="251195" y="114911"/>
                      <a:pt x="242933" y="146048"/>
                    </a:cubicBezTo>
                    <a:lnTo>
                      <a:pt x="404503" y="146048"/>
                    </a:lnTo>
                    <a:cubicBezTo>
                      <a:pt x="402739" y="133377"/>
                      <a:pt x="401228" y="122411"/>
                      <a:pt x="399565" y="110139"/>
                    </a:cubicBezTo>
                    <a:cubicBezTo>
                      <a:pt x="390748" y="112809"/>
                      <a:pt x="383897" y="115934"/>
                      <a:pt x="376793" y="116616"/>
                    </a:cubicBezTo>
                    <a:cubicBezTo>
                      <a:pt x="372712" y="117014"/>
                      <a:pt x="368329" y="113548"/>
                      <a:pt x="364047" y="111786"/>
                    </a:cubicBezTo>
                    <a:cubicBezTo>
                      <a:pt x="366264" y="107127"/>
                      <a:pt x="367423" y="100366"/>
                      <a:pt x="370848" y="98207"/>
                    </a:cubicBezTo>
                    <a:cubicBezTo>
                      <a:pt x="378305" y="93491"/>
                      <a:pt x="386970" y="91104"/>
                      <a:pt x="395585" y="87582"/>
                    </a:cubicBezTo>
                    <a:cubicBezTo>
                      <a:pt x="396996" y="71388"/>
                      <a:pt x="397399" y="54911"/>
                      <a:pt x="400270" y="39002"/>
                    </a:cubicBezTo>
                    <a:cubicBezTo>
                      <a:pt x="402084" y="28888"/>
                      <a:pt x="406417" y="18774"/>
                      <a:pt x="411606" y="10138"/>
                    </a:cubicBezTo>
                    <a:cubicBezTo>
                      <a:pt x="417450" y="365"/>
                      <a:pt x="427123" y="-1794"/>
                      <a:pt x="437199" y="1331"/>
                    </a:cubicBezTo>
                    <a:cubicBezTo>
                      <a:pt x="454228" y="6615"/>
                      <a:pt x="458611" y="26104"/>
                      <a:pt x="444957" y="39286"/>
                    </a:cubicBezTo>
                    <a:cubicBezTo>
                      <a:pt x="438156" y="45877"/>
                      <a:pt x="428886" y="49286"/>
                      <a:pt x="420120" y="54456"/>
                    </a:cubicBezTo>
                    <a:cubicBezTo>
                      <a:pt x="418760" y="71881"/>
                      <a:pt x="423596" y="85157"/>
                      <a:pt x="434630" y="94286"/>
                    </a:cubicBezTo>
                    <a:close/>
                    <a:moveTo>
                      <a:pt x="76628" y="47070"/>
                    </a:moveTo>
                    <a:cubicBezTo>
                      <a:pt x="74865" y="46843"/>
                      <a:pt x="73102" y="46559"/>
                      <a:pt x="71338" y="46331"/>
                    </a:cubicBezTo>
                    <a:lnTo>
                      <a:pt x="71338" y="61729"/>
                    </a:lnTo>
                    <a:cubicBezTo>
                      <a:pt x="72648" y="61843"/>
                      <a:pt x="73908" y="61956"/>
                      <a:pt x="75218" y="62070"/>
                    </a:cubicBezTo>
                    <a:cubicBezTo>
                      <a:pt x="75722" y="57070"/>
                      <a:pt x="76175" y="52127"/>
                      <a:pt x="76678" y="47127"/>
                    </a:cubicBezTo>
                    <a:close/>
                    <a:moveTo>
                      <a:pt x="425209" y="34399"/>
                    </a:moveTo>
                    <a:cubicBezTo>
                      <a:pt x="428231" y="30649"/>
                      <a:pt x="431204" y="26843"/>
                      <a:pt x="435335" y="21729"/>
                    </a:cubicBezTo>
                    <a:cubicBezTo>
                      <a:pt x="424251" y="18093"/>
                      <a:pt x="422488" y="23604"/>
                      <a:pt x="425209" y="343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A7096B41-EECD-91E3-BD07-53B0CCBAB22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94438" y="957474"/>
                <a:ext cx="1095264" cy="92845"/>
              </a:xfrm>
              <a:custGeom>
                <a:avLst/>
                <a:gdLst>
                  <a:gd name="connsiteX0" fmla="*/ 1094811 w 1095264"/>
                  <a:gd name="connsiteY0" fmla="*/ 87590 h 92845"/>
                  <a:gd name="connsiteX1" fmla="*/ 1074609 w 1095264"/>
                  <a:gd name="connsiteY1" fmla="*/ 92021 h 92845"/>
                  <a:gd name="connsiteX2" fmla="*/ 1021911 w 1095264"/>
                  <a:gd name="connsiteY2" fmla="*/ 92817 h 92845"/>
                  <a:gd name="connsiteX3" fmla="*/ 266763 w 1095264"/>
                  <a:gd name="connsiteY3" fmla="*/ 92703 h 92845"/>
                  <a:gd name="connsiteX4" fmla="*/ 23124 w 1095264"/>
                  <a:gd name="connsiteY4" fmla="*/ 90828 h 92845"/>
                  <a:gd name="connsiteX5" fmla="*/ 0 w 1095264"/>
                  <a:gd name="connsiteY5" fmla="*/ 87192 h 92845"/>
                  <a:gd name="connsiteX6" fmla="*/ 20303 w 1095264"/>
                  <a:gd name="connsiteY6" fmla="*/ 73442 h 92845"/>
                  <a:gd name="connsiteX7" fmla="*/ 136631 w 1095264"/>
                  <a:gd name="connsiteY7" fmla="*/ 73271 h 92845"/>
                  <a:gd name="connsiteX8" fmla="*/ 241271 w 1095264"/>
                  <a:gd name="connsiteY8" fmla="*/ 73271 h 92845"/>
                  <a:gd name="connsiteX9" fmla="*/ 242278 w 1095264"/>
                  <a:gd name="connsiteY9" fmla="*/ 13669 h 92845"/>
                  <a:gd name="connsiteX10" fmla="*/ 291600 w 1095264"/>
                  <a:gd name="connsiteY10" fmla="*/ 10032 h 92845"/>
                  <a:gd name="connsiteX11" fmla="*/ 290794 w 1095264"/>
                  <a:gd name="connsiteY11" fmla="*/ 71851 h 92845"/>
                  <a:gd name="connsiteX12" fmla="*/ 316891 w 1095264"/>
                  <a:gd name="connsiteY12" fmla="*/ 71851 h 92845"/>
                  <a:gd name="connsiteX13" fmla="*/ 1023775 w 1095264"/>
                  <a:gd name="connsiteY13" fmla="*/ 71908 h 92845"/>
                  <a:gd name="connsiteX14" fmla="*/ 1080806 w 1095264"/>
                  <a:gd name="connsiteY14" fmla="*/ 73442 h 92845"/>
                  <a:gd name="connsiteX15" fmla="*/ 1095265 w 1095264"/>
                  <a:gd name="connsiteY15" fmla="*/ 78612 h 92845"/>
                  <a:gd name="connsiteX16" fmla="*/ 1094710 w 1095264"/>
                  <a:gd name="connsiteY16" fmla="*/ 87533 h 92845"/>
                  <a:gd name="connsiteX17" fmla="*/ 253160 w 1095264"/>
                  <a:gd name="connsiteY17" fmla="*/ 36680 h 92845"/>
                  <a:gd name="connsiteX18" fmla="*/ 267468 w 1095264"/>
                  <a:gd name="connsiteY18" fmla="*/ 57192 h 92845"/>
                  <a:gd name="connsiteX19" fmla="*/ 283288 w 1095264"/>
                  <a:gd name="connsiteY19" fmla="*/ 36623 h 92845"/>
                  <a:gd name="connsiteX20" fmla="*/ 266611 w 1095264"/>
                  <a:gd name="connsiteY20" fmla="*/ 17873 h 92845"/>
                  <a:gd name="connsiteX21" fmla="*/ 253160 w 1095264"/>
                  <a:gd name="connsiteY21" fmla="*/ 36680 h 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264" h="92845">
                    <a:moveTo>
                      <a:pt x="1094811" y="87590"/>
                    </a:moveTo>
                    <a:cubicBezTo>
                      <a:pt x="1088060" y="89124"/>
                      <a:pt x="1081360" y="91680"/>
                      <a:pt x="1074609" y="92021"/>
                    </a:cubicBezTo>
                    <a:cubicBezTo>
                      <a:pt x="1057076" y="92817"/>
                      <a:pt x="1039494" y="92817"/>
                      <a:pt x="1021911" y="92817"/>
                    </a:cubicBezTo>
                    <a:cubicBezTo>
                      <a:pt x="770212" y="92817"/>
                      <a:pt x="518462" y="92930"/>
                      <a:pt x="266763" y="92703"/>
                    </a:cubicBezTo>
                    <a:cubicBezTo>
                      <a:pt x="185550" y="92646"/>
                      <a:pt x="104337" y="91680"/>
                      <a:pt x="23124" y="90828"/>
                    </a:cubicBezTo>
                    <a:cubicBezTo>
                      <a:pt x="15769" y="90771"/>
                      <a:pt x="8413" y="88612"/>
                      <a:pt x="0" y="87192"/>
                    </a:cubicBezTo>
                    <a:cubicBezTo>
                      <a:pt x="3829" y="71169"/>
                      <a:pt x="12897" y="73499"/>
                      <a:pt x="20303" y="73442"/>
                    </a:cubicBezTo>
                    <a:cubicBezTo>
                      <a:pt x="59096" y="73214"/>
                      <a:pt x="97888" y="73271"/>
                      <a:pt x="136631" y="73271"/>
                    </a:cubicBezTo>
                    <a:cubicBezTo>
                      <a:pt x="170839" y="73271"/>
                      <a:pt x="205047" y="73271"/>
                      <a:pt x="241271" y="73271"/>
                    </a:cubicBezTo>
                    <a:cubicBezTo>
                      <a:pt x="234721" y="50771"/>
                      <a:pt x="223940" y="29578"/>
                      <a:pt x="242278" y="13669"/>
                    </a:cubicBezTo>
                    <a:cubicBezTo>
                      <a:pt x="263035" y="-4286"/>
                      <a:pt x="277192" y="-3547"/>
                      <a:pt x="291600" y="10032"/>
                    </a:cubicBezTo>
                    <a:cubicBezTo>
                      <a:pt x="311803" y="29123"/>
                      <a:pt x="302432" y="49294"/>
                      <a:pt x="290794" y="71851"/>
                    </a:cubicBezTo>
                    <a:lnTo>
                      <a:pt x="316891" y="71851"/>
                    </a:lnTo>
                    <a:cubicBezTo>
                      <a:pt x="552519" y="71851"/>
                      <a:pt x="788147" y="71851"/>
                      <a:pt x="1023775" y="71908"/>
                    </a:cubicBezTo>
                    <a:cubicBezTo>
                      <a:pt x="1042769" y="71908"/>
                      <a:pt x="1061812" y="72419"/>
                      <a:pt x="1080806" y="73442"/>
                    </a:cubicBezTo>
                    <a:cubicBezTo>
                      <a:pt x="1085693" y="73726"/>
                      <a:pt x="1090478" y="76794"/>
                      <a:pt x="1095265" y="78612"/>
                    </a:cubicBezTo>
                    <a:cubicBezTo>
                      <a:pt x="1095063" y="81567"/>
                      <a:pt x="1094862" y="84578"/>
                      <a:pt x="1094710" y="87533"/>
                    </a:cubicBezTo>
                    <a:close/>
                    <a:moveTo>
                      <a:pt x="253160" y="36680"/>
                    </a:moveTo>
                    <a:cubicBezTo>
                      <a:pt x="253110" y="48839"/>
                      <a:pt x="259357" y="57873"/>
                      <a:pt x="267468" y="57192"/>
                    </a:cubicBezTo>
                    <a:cubicBezTo>
                      <a:pt x="275176" y="56567"/>
                      <a:pt x="283338" y="45942"/>
                      <a:pt x="283288" y="36623"/>
                    </a:cubicBezTo>
                    <a:cubicBezTo>
                      <a:pt x="283288" y="26907"/>
                      <a:pt x="274723" y="17305"/>
                      <a:pt x="266611" y="17873"/>
                    </a:cubicBezTo>
                    <a:cubicBezTo>
                      <a:pt x="258551" y="18385"/>
                      <a:pt x="253211" y="25885"/>
                      <a:pt x="253160" y="366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23B8780E-80B6-EAC1-C816-DFA73C57168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0751" y="1848658"/>
                <a:ext cx="1067706" cy="21922"/>
              </a:xfrm>
              <a:custGeom>
                <a:avLst/>
                <a:gdLst>
                  <a:gd name="connsiteX0" fmla="*/ 0 w 1067706"/>
                  <a:gd name="connsiteY0" fmla="*/ 6638 h 21922"/>
                  <a:gd name="connsiteX1" fmla="*/ 20102 w 1067706"/>
                  <a:gd name="connsiteY1" fmla="*/ 3627 h 21922"/>
                  <a:gd name="connsiteX2" fmla="*/ 149528 w 1067706"/>
                  <a:gd name="connsiteY2" fmla="*/ 275 h 21922"/>
                  <a:gd name="connsiteX3" fmla="*/ 1038637 w 1067706"/>
                  <a:gd name="connsiteY3" fmla="*/ 275 h 21922"/>
                  <a:gd name="connsiteX4" fmla="*/ 1067707 w 1067706"/>
                  <a:gd name="connsiteY4" fmla="*/ 9650 h 21922"/>
                  <a:gd name="connsiteX5" fmla="*/ 1049620 w 1067706"/>
                  <a:gd name="connsiteY5" fmla="*/ 20900 h 21922"/>
                  <a:gd name="connsiteX6" fmla="*/ 1007905 w 1067706"/>
                  <a:gd name="connsiteY6" fmla="*/ 21923 h 21922"/>
                  <a:gd name="connsiteX7" fmla="*/ 162728 w 1067706"/>
                  <a:gd name="connsiteY7" fmla="*/ 21468 h 21922"/>
                  <a:gd name="connsiteX8" fmla="*/ 22268 w 1067706"/>
                  <a:gd name="connsiteY8" fmla="*/ 18968 h 21922"/>
                  <a:gd name="connsiteX9" fmla="*/ 0 w 1067706"/>
                  <a:gd name="connsiteY9" fmla="*/ 15672 h 21922"/>
                  <a:gd name="connsiteX10" fmla="*/ 0 w 1067706"/>
                  <a:gd name="connsiteY10" fmla="*/ 6581 h 2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706" h="21922">
                    <a:moveTo>
                      <a:pt x="0" y="6638"/>
                    </a:moveTo>
                    <a:cubicBezTo>
                      <a:pt x="6700" y="5616"/>
                      <a:pt x="13401" y="3797"/>
                      <a:pt x="20102" y="3627"/>
                    </a:cubicBezTo>
                    <a:cubicBezTo>
                      <a:pt x="63227" y="2263"/>
                      <a:pt x="106352" y="332"/>
                      <a:pt x="149528" y="275"/>
                    </a:cubicBezTo>
                    <a:cubicBezTo>
                      <a:pt x="445914" y="-10"/>
                      <a:pt x="742251" y="161"/>
                      <a:pt x="1038637" y="275"/>
                    </a:cubicBezTo>
                    <a:cubicBezTo>
                      <a:pt x="1049016" y="275"/>
                      <a:pt x="1060653" y="-2509"/>
                      <a:pt x="1067707" y="9650"/>
                    </a:cubicBezTo>
                    <a:cubicBezTo>
                      <a:pt x="1064785" y="22150"/>
                      <a:pt x="1056421" y="20502"/>
                      <a:pt x="1049620" y="20900"/>
                    </a:cubicBezTo>
                    <a:cubicBezTo>
                      <a:pt x="1035766" y="21695"/>
                      <a:pt x="1021810" y="21923"/>
                      <a:pt x="1007905" y="21923"/>
                    </a:cubicBezTo>
                    <a:cubicBezTo>
                      <a:pt x="726179" y="21809"/>
                      <a:pt x="444454" y="21809"/>
                      <a:pt x="162728" y="21468"/>
                    </a:cubicBezTo>
                    <a:cubicBezTo>
                      <a:pt x="115924" y="21411"/>
                      <a:pt x="69071" y="20048"/>
                      <a:pt x="22268" y="18968"/>
                    </a:cubicBezTo>
                    <a:cubicBezTo>
                      <a:pt x="14811" y="18798"/>
                      <a:pt x="7406" y="16809"/>
                      <a:pt x="0" y="15672"/>
                    </a:cubicBezTo>
                    <a:cubicBezTo>
                      <a:pt x="0" y="12661"/>
                      <a:pt x="0" y="9650"/>
                      <a:pt x="0" y="65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C01D8993-04D3-6537-F9F4-DC1E604486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80515" y="1555787"/>
                <a:ext cx="695933" cy="266943"/>
              </a:xfrm>
              <a:custGeom>
                <a:avLst/>
                <a:gdLst>
                  <a:gd name="connsiteX0" fmla="*/ 686430 w 695933"/>
                  <a:gd name="connsiteY0" fmla="*/ 112917 h 266943"/>
                  <a:gd name="connsiteX1" fmla="*/ 674439 w 695933"/>
                  <a:gd name="connsiteY1" fmla="*/ 82916 h 266943"/>
                  <a:gd name="connsiteX2" fmla="*/ 667890 w 695933"/>
                  <a:gd name="connsiteY2" fmla="*/ 46553 h 266943"/>
                  <a:gd name="connsiteX3" fmla="*/ 645874 w 695933"/>
                  <a:gd name="connsiteY3" fmla="*/ 25302 h 266943"/>
                  <a:gd name="connsiteX4" fmla="*/ 476949 w 695933"/>
                  <a:gd name="connsiteY4" fmla="*/ 23768 h 266943"/>
                  <a:gd name="connsiteX5" fmla="*/ 161519 w 695933"/>
                  <a:gd name="connsiteY5" fmla="*/ 45018 h 266943"/>
                  <a:gd name="connsiteX6" fmla="*/ 63529 w 695933"/>
                  <a:gd name="connsiteY6" fmla="*/ 54678 h 266943"/>
                  <a:gd name="connsiteX7" fmla="*/ 59348 w 695933"/>
                  <a:gd name="connsiteY7" fmla="*/ 139962 h 266943"/>
                  <a:gd name="connsiteX8" fmla="*/ 53907 w 695933"/>
                  <a:gd name="connsiteY8" fmla="*/ 243713 h 266943"/>
                  <a:gd name="connsiteX9" fmla="*/ 51539 w 695933"/>
                  <a:gd name="connsiteY9" fmla="*/ 258088 h 266943"/>
                  <a:gd name="connsiteX10" fmla="*/ 35569 w 695933"/>
                  <a:gd name="connsiteY10" fmla="*/ 263770 h 266943"/>
                  <a:gd name="connsiteX11" fmla="*/ 0 w 695933"/>
                  <a:gd name="connsiteY11" fmla="*/ 186838 h 266943"/>
                  <a:gd name="connsiteX12" fmla="*/ 32344 w 695933"/>
                  <a:gd name="connsiteY12" fmla="*/ 222406 h 266943"/>
                  <a:gd name="connsiteX13" fmla="*/ 35669 w 695933"/>
                  <a:gd name="connsiteY13" fmla="*/ 199224 h 266943"/>
                  <a:gd name="connsiteX14" fmla="*/ 39901 w 695933"/>
                  <a:gd name="connsiteY14" fmla="*/ 80530 h 266943"/>
                  <a:gd name="connsiteX15" fmla="*/ 75621 w 695933"/>
                  <a:gd name="connsiteY15" fmla="*/ 35530 h 266943"/>
                  <a:gd name="connsiteX16" fmla="*/ 276486 w 695933"/>
                  <a:gd name="connsiteY16" fmla="*/ 14393 h 266943"/>
                  <a:gd name="connsiteX17" fmla="*/ 583251 w 695933"/>
                  <a:gd name="connsiteY17" fmla="*/ 473 h 266943"/>
                  <a:gd name="connsiteX18" fmla="*/ 662046 w 695933"/>
                  <a:gd name="connsiteY18" fmla="*/ 5530 h 266943"/>
                  <a:gd name="connsiteX19" fmla="*/ 683709 w 695933"/>
                  <a:gd name="connsiteY19" fmla="*/ 19677 h 266943"/>
                  <a:gd name="connsiteX20" fmla="*/ 694642 w 695933"/>
                  <a:gd name="connsiteY20" fmla="*/ 99166 h 266943"/>
                  <a:gd name="connsiteX21" fmla="*/ 686430 w 695933"/>
                  <a:gd name="connsiteY21" fmla="*/ 113030 h 26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5933" h="266943">
                    <a:moveTo>
                      <a:pt x="686430" y="112917"/>
                    </a:moveTo>
                    <a:cubicBezTo>
                      <a:pt x="681090" y="99792"/>
                      <a:pt x="676706" y="91667"/>
                      <a:pt x="674439" y="82916"/>
                    </a:cubicBezTo>
                    <a:cubicBezTo>
                      <a:pt x="671417" y="71098"/>
                      <a:pt x="670409" y="58598"/>
                      <a:pt x="667890" y="46553"/>
                    </a:cubicBezTo>
                    <a:cubicBezTo>
                      <a:pt x="664162" y="28541"/>
                      <a:pt x="661996" y="25643"/>
                      <a:pt x="645874" y="25302"/>
                    </a:cubicBezTo>
                    <a:cubicBezTo>
                      <a:pt x="589549" y="24109"/>
                      <a:pt x="533123" y="20984"/>
                      <a:pt x="476949" y="23768"/>
                    </a:cubicBezTo>
                    <a:cubicBezTo>
                      <a:pt x="371755" y="28939"/>
                      <a:pt x="266663" y="37405"/>
                      <a:pt x="161519" y="45018"/>
                    </a:cubicBezTo>
                    <a:cubicBezTo>
                      <a:pt x="129427" y="47348"/>
                      <a:pt x="97435" y="51268"/>
                      <a:pt x="63529" y="54678"/>
                    </a:cubicBezTo>
                    <a:cubicBezTo>
                      <a:pt x="62169" y="82916"/>
                      <a:pt x="60809" y="111439"/>
                      <a:pt x="59348" y="139962"/>
                    </a:cubicBezTo>
                    <a:cubicBezTo>
                      <a:pt x="57585" y="174565"/>
                      <a:pt x="55821" y="209110"/>
                      <a:pt x="53907" y="243713"/>
                    </a:cubicBezTo>
                    <a:cubicBezTo>
                      <a:pt x="53655" y="248599"/>
                      <a:pt x="53403" y="253883"/>
                      <a:pt x="51539" y="258088"/>
                    </a:cubicBezTo>
                    <a:cubicBezTo>
                      <a:pt x="48214" y="265588"/>
                      <a:pt x="41010" y="270475"/>
                      <a:pt x="35569" y="263770"/>
                    </a:cubicBezTo>
                    <a:cubicBezTo>
                      <a:pt x="18490" y="242804"/>
                      <a:pt x="5643" y="218883"/>
                      <a:pt x="0" y="186838"/>
                    </a:cubicBezTo>
                    <a:cubicBezTo>
                      <a:pt x="18993" y="192860"/>
                      <a:pt x="18842" y="212122"/>
                      <a:pt x="32344" y="222406"/>
                    </a:cubicBezTo>
                    <a:cubicBezTo>
                      <a:pt x="33604" y="213826"/>
                      <a:pt x="35367" y="206554"/>
                      <a:pt x="35669" y="199224"/>
                    </a:cubicBezTo>
                    <a:cubicBezTo>
                      <a:pt x="37483" y="159678"/>
                      <a:pt x="40607" y="120076"/>
                      <a:pt x="39901" y="80530"/>
                    </a:cubicBezTo>
                    <a:cubicBezTo>
                      <a:pt x="39397" y="51553"/>
                      <a:pt x="53857" y="37632"/>
                      <a:pt x="75621" y="35530"/>
                    </a:cubicBezTo>
                    <a:cubicBezTo>
                      <a:pt x="142627" y="28939"/>
                      <a:pt x="209481" y="20246"/>
                      <a:pt x="276486" y="14393"/>
                    </a:cubicBezTo>
                    <a:cubicBezTo>
                      <a:pt x="378557" y="5416"/>
                      <a:pt x="480778" y="-1971"/>
                      <a:pt x="583251" y="473"/>
                    </a:cubicBezTo>
                    <a:cubicBezTo>
                      <a:pt x="609550" y="1098"/>
                      <a:pt x="635797" y="3825"/>
                      <a:pt x="662046" y="5530"/>
                    </a:cubicBezTo>
                    <a:cubicBezTo>
                      <a:pt x="671417" y="6154"/>
                      <a:pt x="679880" y="9734"/>
                      <a:pt x="683709" y="19677"/>
                    </a:cubicBezTo>
                    <a:cubicBezTo>
                      <a:pt x="693483" y="44962"/>
                      <a:pt x="698471" y="71439"/>
                      <a:pt x="694642" y="99166"/>
                    </a:cubicBezTo>
                    <a:cubicBezTo>
                      <a:pt x="694239" y="102007"/>
                      <a:pt x="691569" y="104507"/>
                      <a:pt x="686430" y="113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9B6102C0-D24C-7962-ED3D-33CE0F8E3C3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9726" y="609378"/>
                <a:ext cx="720788" cy="20008"/>
              </a:xfrm>
              <a:custGeom>
                <a:avLst/>
                <a:gdLst>
                  <a:gd name="connsiteX0" fmla="*/ 720688 w 720788"/>
                  <a:gd name="connsiteY0" fmla="*/ 5910 h 20008"/>
                  <a:gd name="connsiteX1" fmla="*/ 695246 w 720788"/>
                  <a:gd name="connsiteY1" fmla="*/ 19205 h 20008"/>
                  <a:gd name="connsiteX2" fmla="*/ 594284 w 720788"/>
                  <a:gd name="connsiteY2" fmla="*/ 19887 h 20008"/>
                  <a:gd name="connsiteX3" fmla="*/ 30127 w 720788"/>
                  <a:gd name="connsiteY3" fmla="*/ 19887 h 20008"/>
                  <a:gd name="connsiteX4" fmla="*/ 8262 w 720788"/>
                  <a:gd name="connsiteY4" fmla="*/ 18921 h 20008"/>
                  <a:gd name="connsiteX5" fmla="*/ 0 w 720788"/>
                  <a:gd name="connsiteY5" fmla="*/ 9603 h 20008"/>
                  <a:gd name="connsiteX6" fmla="*/ 9068 w 720788"/>
                  <a:gd name="connsiteY6" fmla="*/ 967 h 20008"/>
                  <a:gd name="connsiteX7" fmla="*/ 24333 w 720788"/>
                  <a:gd name="connsiteY7" fmla="*/ 228 h 20008"/>
                  <a:gd name="connsiteX8" fmla="*/ 671870 w 720788"/>
                  <a:gd name="connsiteY8" fmla="*/ 455 h 20008"/>
                  <a:gd name="connsiteX9" fmla="*/ 702602 w 720788"/>
                  <a:gd name="connsiteY9" fmla="*/ 739 h 20008"/>
                  <a:gd name="connsiteX10" fmla="*/ 720789 w 720788"/>
                  <a:gd name="connsiteY10" fmla="*/ 5967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0788" h="20008">
                    <a:moveTo>
                      <a:pt x="720688" y="5910"/>
                    </a:moveTo>
                    <a:cubicBezTo>
                      <a:pt x="712930" y="21592"/>
                      <a:pt x="703509" y="19092"/>
                      <a:pt x="695246" y="19205"/>
                    </a:cubicBezTo>
                    <a:cubicBezTo>
                      <a:pt x="661592" y="19603"/>
                      <a:pt x="627938" y="19830"/>
                      <a:pt x="594284" y="19887"/>
                    </a:cubicBezTo>
                    <a:cubicBezTo>
                      <a:pt x="406215" y="19887"/>
                      <a:pt x="218196" y="19887"/>
                      <a:pt x="30127" y="19887"/>
                    </a:cubicBezTo>
                    <a:cubicBezTo>
                      <a:pt x="22822" y="19887"/>
                      <a:pt x="15315" y="20512"/>
                      <a:pt x="8262" y="18921"/>
                    </a:cubicBezTo>
                    <a:cubicBezTo>
                      <a:pt x="5088" y="18239"/>
                      <a:pt x="2720" y="12842"/>
                      <a:pt x="0" y="9603"/>
                    </a:cubicBezTo>
                    <a:cubicBezTo>
                      <a:pt x="2972" y="6592"/>
                      <a:pt x="5592" y="2103"/>
                      <a:pt x="9068" y="967"/>
                    </a:cubicBezTo>
                    <a:cubicBezTo>
                      <a:pt x="13804" y="-624"/>
                      <a:pt x="19195" y="228"/>
                      <a:pt x="24333" y="228"/>
                    </a:cubicBezTo>
                    <a:cubicBezTo>
                      <a:pt x="240162" y="228"/>
                      <a:pt x="455991" y="342"/>
                      <a:pt x="671870" y="455"/>
                    </a:cubicBezTo>
                    <a:cubicBezTo>
                      <a:pt x="682097" y="455"/>
                      <a:pt x="692374" y="1"/>
                      <a:pt x="702602" y="739"/>
                    </a:cubicBezTo>
                    <a:cubicBezTo>
                      <a:pt x="707992" y="1137"/>
                      <a:pt x="713232" y="3694"/>
                      <a:pt x="720789" y="596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AD49A4A1-332C-2CE4-5E84-2F0081167C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03070" y="1406339"/>
                <a:ext cx="131582" cy="264534"/>
              </a:xfrm>
              <a:custGeom>
                <a:avLst/>
                <a:gdLst>
                  <a:gd name="connsiteX0" fmla="*/ 71981 w 131582"/>
                  <a:gd name="connsiteY0" fmla="*/ 50090 h 264534"/>
                  <a:gd name="connsiteX1" fmla="*/ 80092 w 131582"/>
                  <a:gd name="connsiteY1" fmla="*/ 27476 h 264534"/>
                  <a:gd name="connsiteX2" fmla="*/ 93241 w 131582"/>
                  <a:gd name="connsiteY2" fmla="*/ 13556 h 264534"/>
                  <a:gd name="connsiteX3" fmla="*/ 113746 w 131582"/>
                  <a:gd name="connsiteY3" fmla="*/ 27988 h 264534"/>
                  <a:gd name="connsiteX4" fmla="*/ 120194 w 131582"/>
                  <a:gd name="connsiteY4" fmla="*/ 54181 h 264534"/>
                  <a:gd name="connsiteX5" fmla="*/ 130270 w 131582"/>
                  <a:gd name="connsiteY5" fmla="*/ 211569 h 264534"/>
                  <a:gd name="connsiteX6" fmla="*/ 124628 w 131582"/>
                  <a:gd name="connsiteY6" fmla="*/ 245489 h 264534"/>
                  <a:gd name="connsiteX7" fmla="*/ 104073 w 131582"/>
                  <a:gd name="connsiteY7" fmla="*/ 264467 h 264534"/>
                  <a:gd name="connsiteX8" fmla="*/ 81251 w 131582"/>
                  <a:gd name="connsiteY8" fmla="*/ 248842 h 264534"/>
                  <a:gd name="connsiteX9" fmla="*/ 95206 w 131582"/>
                  <a:gd name="connsiteY9" fmla="*/ 162818 h 264534"/>
                  <a:gd name="connsiteX10" fmla="*/ 108053 w 131582"/>
                  <a:gd name="connsiteY10" fmla="*/ 122022 h 264534"/>
                  <a:gd name="connsiteX11" fmla="*/ 96667 w 131582"/>
                  <a:gd name="connsiteY11" fmla="*/ 55204 h 264534"/>
                  <a:gd name="connsiteX12" fmla="*/ 90823 w 131582"/>
                  <a:gd name="connsiteY12" fmla="*/ 68556 h 264534"/>
                  <a:gd name="connsiteX13" fmla="*/ 82107 w 131582"/>
                  <a:gd name="connsiteY13" fmla="*/ 96511 h 264534"/>
                  <a:gd name="connsiteX14" fmla="*/ 63567 w 131582"/>
                  <a:gd name="connsiteY14" fmla="*/ 110261 h 264534"/>
                  <a:gd name="connsiteX15" fmla="*/ 51627 w 131582"/>
                  <a:gd name="connsiteY15" fmla="*/ 92136 h 264534"/>
                  <a:gd name="connsiteX16" fmla="*/ 45430 w 131582"/>
                  <a:gd name="connsiteY16" fmla="*/ 30829 h 264534"/>
                  <a:gd name="connsiteX17" fmla="*/ 21550 w 131582"/>
                  <a:gd name="connsiteY17" fmla="*/ 74181 h 264534"/>
                  <a:gd name="connsiteX18" fmla="*/ 18930 w 131582"/>
                  <a:gd name="connsiteY18" fmla="*/ 88500 h 264534"/>
                  <a:gd name="connsiteX19" fmla="*/ 8199 w 131582"/>
                  <a:gd name="connsiteY19" fmla="*/ 97079 h 264534"/>
                  <a:gd name="connsiteX20" fmla="*/ 139 w 131582"/>
                  <a:gd name="connsiteY20" fmla="*/ 84977 h 264534"/>
                  <a:gd name="connsiteX21" fmla="*/ 3615 w 131582"/>
                  <a:gd name="connsiteY21" fmla="*/ 65943 h 264534"/>
                  <a:gd name="connsiteX22" fmla="*/ 33541 w 131582"/>
                  <a:gd name="connsiteY22" fmla="*/ 9010 h 264534"/>
                  <a:gd name="connsiteX23" fmla="*/ 65482 w 131582"/>
                  <a:gd name="connsiteY23" fmla="*/ 17420 h 264534"/>
                  <a:gd name="connsiteX24" fmla="*/ 72031 w 131582"/>
                  <a:gd name="connsiteY24" fmla="*/ 50147 h 264534"/>
                  <a:gd name="connsiteX25" fmla="*/ 111026 w 131582"/>
                  <a:gd name="connsiteY25" fmla="*/ 174750 h 264534"/>
                  <a:gd name="connsiteX26" fmla="*/ 105584 w 131582"/>
                  <a:gd name="connsiteY26" fmla="*/ 240262 h 264534"/>
                  <a:gd name="connsiteX27" fmla="*/ 111026 w 131582"/>
                  <a:gd name="connsiteY27" fmla="*/ 174750 h 26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82" h="264534">
                    <a:moveTo>
                      <a:pt x="71981" y="50090"/>
                    </a:moveTo>
                    <a:cubicBezTo>
                      <a:pt x="75810" y="38954"/>
                      <a:pt x="76968" y="32476"/>
                      <a:pt x="80092" y="27476"/>
                    </a:cubicBezTo>
                    <a:cubicBezTo>
                      <a:pt x="83568" y="21851"/>
                      <a:pt x="88505" y="13954"/>
                      <a:pt x="93241" y="13556"/>
                    </a:cubicBezTo>
                    <a:cubicBezTo>
                      <a:pt x="101655" y="12817"/>
                      <a:pt x="110824" y="16226"/>
                      <a:pt x="113746" y="27988"/>
                    </a:cubicBezTo>
                    <a:cubicBezTo>
                      <a:pt x="115912" y="36681"/>
                      <a:pt x="118583" y="45317"/>
                      <a:pt x="120194" y="54181"/>
                    </a:cubicBezTo>
                    <a:cubicBezTo>
                      <a:pt x="129515" y="106170"/>
                      <a:pt x="133999" y="158557"/>
                      <a:pt x="130270" y="211569"/>
                    </a:cubicBezTo>
                    <a:cubicBezTo>
                      <a:pt x="129464" y="222989"/>
                      <a:pt x="127449" y="234466"/>
                      <a:pt x="124628" y="245489"/>
                    </a:cubicBezTo>
                    <a:cubicBezTo>
                      <a:pt x="121807" y="256569"/>
                      <a:pt x="115106" y="263671"/>
                      <a:pt x="104073" y="264467"/>
                    </a:cubicBezTo>
                    <a:cubicBezTo>
                      <a:pt x="93090" y="265262"/>
                      <a:pt x="86339" y="258955"/>
                      <a:pt x="81251" y="248842"/>
                    </a:cubicBezTo>
                    <a:cubicBezTo>
                      <a:pt x="68353" y="223046"/>
                      <a:pt x="72736" y="184750"/>
                      <a:pt x="95206" y="162818"/>
                    </a:cubicBezTo>
                    <a:cubicBezTo>
                      <a:pt x="107852" y="150489"/>
                      <a:pt x="110068" y="138159"/>
                      <a:pt x="108053" y="122022"/>
                    </a:cubicBezTo>
                    <a:cubicBezTo>
                      <a:pt x="105282" y="100034"/>
                      <a:pt x="102612" y="78045"/>
                      <a:pt x="96667" y="55204"/>
                    </a:cubicBezTo>
                    <a:cubicBezTo>
                      <a:pt x="94702" y="59636"/>
                      <a:pt x="92384" y="63897"/>
                      <a:pt x="90823" y="68556"/>
                    </a:cubicBezTo>
                    <a:cubicBezTo>
                      <a:pt x="87699" y="77818"/>
                      <a:pt x="85231" y="87306"/>
                      <a:pt x="82107" y="96511"/>
                    </a:cubicBezTo>
                    <a:cubicBezTo>
                      <a:pt x="78883" y="105886"/>
                      <a:pt x="72938" y="111511"/>
                      <a:pt x="63567" y="110261"/>
                    </a:cubicBezTo>
                    <a:cubicBezTo>
                      <a:pt x="54197" y="109011"/>
                      <a:pt x="52584" y="100318"/>
                      <a:pt x="51627" y="92136"/>
                    </a:cubicBezTo>
                    <a:cubicBezTo>
                      <a:pt x="49360" y="72647"/>
                      <a:pt x="47647" y="53102"/>
                      <a:pt x="45430" y="30829"/>
                    </a:cubicBezTo>
                    <a:cubicBezTo>
                      <a:pt x="30216" y="42022"/>
                      <a:pt x="27142" y="59124"/>
                      <a:pt x="21550" y="74181"/>
                    </a:cubicBezTo>
                    <a:cubicBezTo>
                      <a:pt x="19887" y="78613"/>
                      <a:pt x="21096" y="84693"/>
                      <a:pt x="18930" y="88500"/>
                    </a:cubicBezTo>
                    <a:cubicBezTo>
                      <a:pt x="16563" y="92590"/>
                      <a:pt x="11121" y="97875"/>
                      <a:pt x="8199" y="97079"/>
                    </a:cubicBezTo>
                    <a:cubicBezTo>
                      <a:pt x="4723" y="96170"/>
                      <a:pt x="592" y="89579"/>
                      <a:pt x="139" y="84977"/>
                    </a:cubicBezTo>
                    <a:cubicBezTo>
                      <a:pt x="-466" y="78784"/>
                      <a:pt x="944" y="71454"/>
                      <a:pt x="3615" y="65943"/>
                    </a:cubicBezTo>
                    <a:cubicBezTo>
                      <a:pt x="12935" y="46511"/>
                      <a:pt x="21449" y="26170"/>
                      <a:pt x="33541" y="9010"/>
                    </a:cubicBezTo>
                    <a:cubicBezTo>
                      <a:pt x="44322" y="-6274"/>
                      <a:pt x="59487" y="-1217"/>
                      <a:pt x="65482" y="17420"/>
                    </a:cubicBezTo>
                    <a:cubicBezTo>
                      <a:pt x="68202" y="25829"/>
                      <a:pt x="69109" y="34976"/>
                      <a:pt x="72031" y="50147"/>
                    </a:cubicBezTo>
                    <a:close/>
                    <a:moveTo>
                      <a:pt x="111026" y="174750"/>
                    </a:moveTo>
                    <a:cubicBezTo>
                      <a:pt x="93795" y="197023"/>
                      <a:pt x="92032" y="215660"/>
                      <a:pt x="105584" y="240262"/>
                    </a:cubicBezTo>
                    <a:cubicBezTo>
                      <a:pt x="107549" y="216512"/>
                      <a:pt x="109111" y="197591"/>
                      <a:pt x="111026" y="174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8154C974-3978-2EB2-B1E1-C3A53D2B6A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68750" y="1396748"/>
                <a:ext cx="155804" cy="204852"/>
              </a:xfrm>
              <a:custGeom>
                <a:avLst/>
                <a:gdLst>
                  <a:gd name="connsiteX0" fmla="*/ 129096 w 155804"/>
                  <a:gd name="connsiteY0" fmla="*/ 179000 h 204852"/>
                  <a:gd name="connsiteX1" fmla="*/ 77406 w 155804"/>
                  <a:gd name="connsiteY1" fmla="*/ 42181 h 204852"/>
                  <a:gd name="connsiteX2" fmla="*/ 67733 w 155804"/>
                  <a:gd name="connsiteY2" fmla="*/ 66102 h 204852"/>
                  <a:gd name="connsiteX3" fmla="*/ 28336 w 155804"/>
                  <a:gd name="connsiteY3" fmla="*/ 168205 h 204852"/>
                  <a:gd name="connsiteX4" fmla="*/ 19016 w 155804"/>
                  <a:gd name="connsiteY4" fmla="*/ 187637 h 204852"/>
                  <a:gd name="connsiteX5" fmla="*/ 4304 w 155804"/>
                  <a:gd name="connsiteY5" fmla="*/ 194057 h 204852"/>
                  <a:gd name="connsiteX6" fmla="*/ 73 w 155804"/>
                  <a:gd name="connsiteY6" fmla="*/ 178944 h 204852"/>
                  <a:gd name="connsiteX7" fmla="*/ 7277 w 155804"/>
                  <a:gd name="connsiteY7" fmla="*/ 150534 h 204852"/>
                  <a:gd name="connsiteX8" fmla="*/ 61788 w 155804"/>
                  <a:gd name="connsiteY8" fmla="*/ 15420 h 204852"/>
                  <a:gd name="connsiteX9" fmla="*/ 81587 w 155804"/>
                  <a:gd name="connsiteY9" fmla="*/ 79 h 204852"/>
                  <a:gd name="connsiteX10" fmla="*/ 96903 w 155804"/>
                  <a:gd name="connsiteY10" fmla="*/ 17977 h 204852"/>
                  <a:gd name="connsiteX11" fmla="*/ 139172 w 155804"/>
                  <a:gd name="connsiteY11" fmla="*/ 134682 h 204852"/>
                  <a:gd name="connsiteX12" fmla="*/ 154487 w 155804"/>
                  <a:gd name="connsiteY12" fmla="*/ 178318 h 204852"/>
                  <a:gd name="connsiteX13" fmla="*/ 140432 w 155804"/>
                  <a:gd name="connsiteY13" fmla="*/ 202523 h 204852"/>
                  <a:gd name="connsiteX14" fmla="*/ 35489 w 155804"/>
                  <a:gd name="connsiteY14" fmla="*/ 204853 h 204852"/>
                  <a:gd name="connsiteX15" fmla="*/ 29545 w 155804"/>
                  <a:gd name="connsiteY15" fmla="*/ 202353 h 204852"/>
                  <a:gd name="connsiteX16" fmla="*/ 38663 w 155804"/>
                  <a:gd name="connsiteY16" fmla="*/ 189000 h 204852"/>
                  <a:gd name="connsiteX17" fmla="*/ 97054 w 155804"/>
                  <a:gd name="connsiteY17" fmla="*/ 179171 h 204852"/>
                  <a:gd name="connsiteX18" fmla="*/ 129046 w 155804"/>
                  <a:gd name="connsiteY18" fmla="*/ 178944 h 20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804" h="204852">
                    <a:moveTo>
                      <a:pt x="129096" y="179000"/>
                    </a:moveTo>
                    <a:cubicBezTo>
                      <a:pt x="111413" y="132182"/>
                      <a:pt x="94938" y="88545"/>
                      <a:pt x="77406" y="42181"/>
                    </a:cubicBezTo>
                    <a:cubicBezTo>
                      <a:pt x="73628" y="51499"/>
                      <a:pt x="70554" y="58715"/>
                      <a:pt x="67733" y="66102"/>
                    </a:cubicBezTo>
                    <a:cubicBezTo>
                      <a:pt x="54584" y="100136"/>
                      <a:pt x="41535" y="134227"/>
                      <a:pt x="28336" y="168205"/>
                    </a:cubicBezTo>
                    <a:cubicBezTo>
                      <a:pt x="25716" y="174966"/>
                      <a:pt x="23399" y="182523"/>
                      <a:pt x="19016" y="187637"/>
                    </a:cubicBezTo>
                    <a:cubicBezTo>
                      <a:pt x="15690" y="191500"/>
                      <a:pt x="9342" y="192069"/>
                      <a:pt x="4304" y="194057"/>
                    </a:cubicBezTo>
                    <a:cubicBezTo>
                      <a:pt x="2793" y="189000"/>
                      <a:pt x="-532" y="183659"/>
                      <a:pt x="73" y="178944"/>
                    </a:cubicBezTo>
                    <a:cubicBezTo>
                      <a:pt x="1332" y="169284"/>
                      <a:pt x="3700" y="159455"/>
                      <a:pt x="7277" y="150534"/>
                    </a:cubicBezTo>
                    <a:cubicBezTo>
                      <a:pt x="25212" y="105363"/>
                      <a:pt x="43752" y="60534"/>
                      <a:pt x="61788" y="15420"/>
                    </a:cubicBezTo>
                    <a:cubicBezTo>
                      <a:pt x="65818" y="5363"/>
                      <a:pt x="70907" y="-774"/>
                      <a:pt x="81587" y="79"/>
                    </a:cubicBezTo>
                    <a:cubicBezTo>
                      <a:pt x="92016" y="931"/>
                      <a:pt x="93830" y="9283"/>
                      <a:pt x="96903" y="17977"/>
                    </a:cubicBezTo>
                    <a:cubicBezTo>
                      <a:pt x="110758" y="57011"/>
                      <a:pt x="125065" y="95761"/>
                      <a:pt x="139172" y="134682"/>
                    </a:cubicBezTo>
                    <a:cubicBezTo>
                      <a:pt x="144411" y="149171"/>
                      <a:pt x="150407" y="163432"/>
                      <a:pt x="154487" y="178318"/>
                    </a:cubicBezTo>
                    <a:cubicBezTo>
                      <a:pt x="158468" y="192750"/>
                      <a:pt x="153329" y="201955"/>
                      <a:pt x="140432" y="202523"/>
                    </a:cubicBezTo>
                    <a:cubicBezTo>
                      <a:pt x="105468" y="204057"/>
                      <a:pt x="70454" y="204285"/>
                      <a:pt x="35489" y="204853"/>
                    </a:cubicBezTo>
                    <a:cubicBezTo>
                      <a:pt x="33475" y="204853"/>
                      <a:pt x="31459" y="203205"/>
                      <a:pt x="29545" y="202353"/>
                    </a:cubicBezTo>
                    <a:cubicBezTo>
                      <a:pt x="26875" y="192694"/>
                      <a:pt x="33122" y="190080"/>
                      <a:pt x="38663" y="189000"/>
                    </a:cubicBezTo>
                    <a:cubicBezTo>
                      <a:pt x="58060" y="185194"/>
                      <a:pt x="77507" y="181728"/>
                      <a:pt x="97054" y="179171"/>
                    </a:cubicBezTo>
                    <a:cubicBezTo>
                      <a:pt x="106425" y="177921"/>
                      <a:pt x="115997" y="178944"/>
                      <a:pt x="129046" y="1789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8DAD37CB-EE3F-6AA3-4842-9F07192CC3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59481" y="1749601"/>
                <a:ext cx="295624" cy="163669"/>
              </a:xfrm>
              <a:custGeom>
                <a:avLst/>
                <a:gdLst>
                  <a:gd name="connsiteX0" fmla="*/ 295624 w 295624"/>
                  <a:gd name="connsiteY0" fmla="*/ 127172 h 163669"/>
                  <a:gd name="connsiteX1" fmla="*/ 271190 w 295624"/>
                  <a:gd name="connsiteY1" fmla="*/ 133195 h 163669"/>
                  <a:gd name="connsiteX2" fmla="*/ 113802 w 295624"/>
                  <a:gd name="connsiteY2" fmla="*/ 148081 h 163669"/>
                  <a:gd name="connsiteX3" fmla="*/ 74305 w 295624"/>
                  <a:gd name="connsiteY3" fmla="*/ 159729 h 163669"/>
                  <a:gd name="connsiteX4" fmla="*/ 59996 w 295624"/>
                  <a:gd name="connsiteY4" fmla="*/ 162741 h 163669"/>
                  <a:gd name="connsiteX5" fmla="*/ 19894 w 295624"/>
                  <a:gd name="connsiteY5" fmla="*/ 154786 h 163669"/>
                  <a:gd name="connsiteX6" fmla="*/ 10070 w 295624"/>
                  <a:gd name="connsiteY6" fmla="*/ 147002 h 163669"/>
                  <a:gd name="connsiteX7" fmla="*/ 18533 w 295624"/>
                  <a:gd name="connsiteY7" fmla="*/ 135013 h 163669"/>
                  <a:gd name="connsiteX8" fmla="*/ 65588 w 295624"/>
                  <a:gd name="connsiteY8" fmla="*/ 119388 h 163669"/>
                  <a:gd name="connsiteX9" fmla="*/ 72088 w 295624"/>
                  <a:gd name="connsiteY9" fmla="*/ 122456 h 163669"/>
                  <a:gd name="connsiteX10" fmla="*/ 80501 w 295624"/>
                  <a:gd name="connsiteY10" fmla="*/ 65581 h 163669"/>
                  <a:gd name="connsiteX11" fmla="*/ 28811 w 295624"/>
                  <a:gd name="connsiteY11" fmla="*/ 21830 h 163669"/>
                  <a:gd name="connsiteX12" fmla="*/ 11631 w 295624"/>
                  <a:gd name="connsiteY12" fmla="*/ 41092 h 163669"/>
                  <a:gd name="connsiteX13" fmla="*/ 2210 w 295624"/>
                  <a:gd name="connsiteY13" fmla="*/ 42285 h 163669"/>
                  <a:gd name="connsiteX14" fmla="*/ 649 w 295624"/>
                  <a:gd name="connsiteY14" fmla="*/ 31887 h 163669"/>
                  <a:gd name="connsiteX15" fmla="*/ 29214 w 295624"/>
                  <a:gd name="connsiteY15" fmla="*/ 2171 h 163669"/>
                  <a:gd name="connsiteX16" fmla="*/ 46897 w 295624"/>
                  <a:gd name="connsiteY16" fmla="*/ 13421 h 163669"/>
                  <a:gd name="connsiteX17" fmla="*/ 50575 w 295624"/>
                  <a:gd name="connsiteY17" fmla="*/ 37796 h 163669"/>
                  <a:gd name="connsiteX18" fmla="*/ 57376 w 295624"/>
                  <a:gd name="connsiteY18" fmla="*/ 58422 h 163669"/>
                  <a:gd name="connsiteX19" fmla="*/ 72743 w 295624"/>
                  <a:gd name="connsiteY19" fmla="*/ 31490 h 163669"/>
                  <a:gd name="connsiteX20" fmla="*/ 81207 w 295624"/>
                  <a:gd name="connsiteY20" fmla="*/ 15069 h 163669"/>
                  <a:gd name="connsiteX21" fmla="*/ 94658 w 295624"/>
                  <a:gd name="connsiteY21" fmla="*/ 28137 h 163669"/>
                  <a:gd name="connsiteX22" fmla="*/ 101963 w 295624"/>
                  <a:gd name="connsiteY22" fmla="*/ 91149 h 163669"/>
                  <a:gd name="connsiteX23" fmla="*/ 97379 w 295624"/>
                  <a:gd name="connsiteY23" fmla="*/ 122854 h 163669"/>
                  <a:gd name="connsiteX24" fmla="*/ 123224 w 295624"/>
                  <a:gd name="connsiteY24" fmla="*/ 122797 h 163669"/>
                  <a:gd name="connsiteX25" fmla="*/ 254564 w 295624"/>
                  <a:gd name="connsiteY25" fmla="*/ 114501 h 163669"/>
                  <a:gd name="connsiteX26" fmla="*/ 295070 w 295624"/>
                  <a:gd name="connsiteY26" fmla="*/ 118990 h 163669"/>
                  <a:gd name="connsiteX27" fmla="*/ 295624 w 295624"/>
                  <a:gd name="connsiteY27" fmla="*/ 127229 h 16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5624" h="163669">
                    <a:moveTo>
                      <a:pt x="295624" y="127172"/>
                    </a:moveTo>
                    <a:cubicBezTo>
                      <a:pt x="287463" y="129274"/>
                      <a:pt x="279402" y="132399"/>
                      <a:pt x="271190" y="133195"/>
                    </a:cubicBezTo>
                    <a:cubicBezTo>
                      <a:pt x="218744" y="138422"/>
                      <a:pt x="166248" y="143138"/>
                      <a:pt x="113802" y="148081"/>
                    </a:cubicBezTo>
                    <a:cubicBezTo>
                      <a:pt x="100099" y="149388"/>
                      <a:pt x="86093" y="148593"/>
                      <a:pt x="74305" y="159729"/>
                    </a:cubicBezTo>
                    <a:cubicBezTo>
                      <a:pt x="70929" y="162911"/>
                      <a:pt x="63170" y="164956"/>
                      <a:pt x="59996" y="162741"/>
                    </a:cubicBezTo>
                    <a:cubicBezTo>
                      <a:pt x="47250" y="153820"/>
                      <a:pt x="33346" y="156604"/>
                      <a:pt x="19894" y="154786"/>
                    </a:cubicBezTo>
                    <a:cubicBezTo>
                      <a:pt x="16417" y="154331"/>
                      <a:pt x="13344" y="149672"/>
                      <a:pt x="10070" y="147002"/>
                    </a:cubicBezTo>
                    <a:cubicBezTo>
                      <a:pt x="12891" y="142797"/>
                      <a:pt x="15410" y="135411"/>
                      <a:pt x="18533" y="135013"/>
                    </a:cubicBezTo>
                    <a:cubicBezTo>
                      <a:pt x="35159" y="133081"/>
                      <a:pt x="51583" y="131433"/>
                      <a:pt x="65588" y="119388"/>
                    </a:cubicBezTo>
                    <a:cubicBezTo>
                      <a:pt x="66395" y="118706"/>
                      <a:pt x="69367" y="121092"/>
                      <a:pt x="72088" y="122456"/>
                    </a:cubicBezTo>
                    <a:cubicBezTo>
                      <a:pt x="79897" y="104502"/>
                      <a:pt x="83423" y="85865"/>
                      <a:pt x="80501" y="65581"/>
                    </a:cubicBezTo>
                    <a:cubicBezTo>
                      <a:pt x="51029" y="76263"/>
                      <a:pt x="42464" y="83535"/>
                      <a:pt x="28811" y="21830"/>
                    </a:cubicBezTo>
                    <a:cubicBezTo>
                      <a:pt x="22362" y="29217"/>
                      <a:pt x="17425" y="35751"/>
                      <a:pt x="11631" y="41092"/>
                    </a:cubicBezTo>
                    <a:cubicBezTo>
                      <a:pt x="9415" y="43081"/>
                      <a:pt x="4125" y="43876"/>
                      <a:pt x="2210" y="42285"/>
                    </a:cubicBezTo>
                    <a:cubicBezTo>
                      <a:pt x="296" y="40694"/>
                      <a:pt x="-762" y="33535"/>
                      <a:pt x="649" y="31887"/>
                    </a:cubicBezTo>
                    <a:cubicBezTo>
                      <a:pt x="9666" y="21376"/>
                      <a:pt x="18634" y="10410"/>
                      <a:pt x="29214" y="2171"/>
                    </a:cubicBezTo>
                    <a:cubicBezTo>
                      <a:pt x="36469" y="-3454"/>
                      <a:pt x="44429" y="2399"/>
                      <a:pt x="46897" y="13421"/>
                    </a:cubicBezTo>
                    <a:cubicBezTo>
                      <a:pt x="48711" y="21376"/>
                      <a:pt x="48812" y="29785"/>
                      <a:pt x="50575" y="37796"/>
                    </a:cubicBezTo>
                    <a:cubicBezTo>
                      <a:pt x="52036" y="44444"/>
                      <a:pt x="54808" y="50751"/>
                      <a:pt x="57376" y="58422"/>
                    </a:cubicBezTo>
                    <a:cubicBezTo>
                      <a:pt x="70677" y="52513"/>
                      <a:pt x="72289" y="42512"/>
                      <a:pt x="72743" y="31490"/>
                    </a:cubicBezTo>
                    <a:cubicBezTo>
                      <a:pt x="72995" y="24217"/>
                      <a:pt x="72138" y="14160"/>
                      <a:pt x="81207" y="15069"/>
                    </a:cubicBezTo>
                    <a:cubicBezTo>
                      <a:pt x="86093" y="15524"/>
                      <a:pt x="92593" y="22456"/>
                      <a:pt x="94658" y="28137"/>
                    </a:cubicBezTo>
                    <a:cubicBezTo>
                      <a:pt x="101913" y="48194"/>
                      <a:pt x="104936" y="69331"/>
                      <a:pt x="101963" y="91149"/>
                    </a:cubicBezTo>
                    <a:cubicBezTo>
                      <a:pt x="100653" y="100922"/>
                      <a:pt x="99142" y="110638"/>
                      <a:pt x="97379" y="122854"/>
                    </a:cubicBezTo>
                    <a:cubicBezTo>
                      <a:pt x="106497" y="122854"/>
                      <a:pt x="114860" y="123308"/>
                      <a:pt x="123224" y="122797"/>
                    </a:cubicBezTo>
                    <a:cubicBezTo>
                      <a:pt x="167004" y="120070"/>
                      <a:pt x="210734" y="116490"/>
                      <a:pt x="254564" y="114501"/>
                    </a:cubicBezTo>
                    <a:cubicBezTo>
                      <a:pt x="268016" y="113877"/>
                      <a:pt x="281568" y="117399"/>
                      <a:pt x="295070" y="118990"/>
                    </a:cubicBezTo>
                    <a:cubicBezTo>
                      <a:pt x="295272" y="121718"/>
                      <a:pt x="295423" y="124502"/>
                      <a:pt x="295624" y="1272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710945E8-D09B-4E37-7F03-5E01B1DDB0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66651" y="906576"/>
                <a:ext cx="101775" cy="292636"/>
              </a:xfrm>
              <a:custGeom>
                <a:avLst/>
                <a:gdLst>
                  <a:gd name="connsiteX0" fmla="*/ 59077 w 101775"/>
                  <a:gd name="connsiteY0" fmla="*/ 106669 h 292636"/>
                  <a:gd name="connsiteX1" fmla="*/ 61849 w 101775"/>
                  <a:gd name="connsiteY1" fmla="*/ 145590 h 292636"/>
                  <a:gd name="connsiteX2" fmla="*/ 97165 w 101775"/>
                  <a:gd name="connsiteY2" fmla="*/ 143771 h 292636"/>
                  <a:gd name="connsiteX3" fmla="*/ 63662 w 101775"/>
                  <a:gd name="connsiteY3" fmla="*/ 172067 h 292636"/>
                  <a:gd name="connsiteX4" fmla="*/ 70161 w 101775"/>
                  <a:gd name="connsiteY4" fmla="*/ 233715 h 292636"/>
                  <a:gd name="connsiteX5" fmla="*/ 65828 w 101775"/>
                  <a:gd name="connsiteY5" fmla="*/ 292636 h 292636"/>
                  <a:gd name="connsiteX6" fmla="*/ 49909 w 101775"/>
                  <a:gd name="connsiteY6" fmla="*/ 268034 h 292636"/>
                  <a:gd name="connsiteX7" fmla="*/ 39833 w 101775"/>
                  <a:gd name="connsiteY7" fmla="*/ 197238 h 292636"/>
                  <a:gd name="connsiteX8" fmla="*/ 37817 w 101775"/>
                  <a:gd name="connsiteY8" fmla="*/ 182465 h 292636"/>
                  <a:gd name="connsiteX9" fmla="*/ 18975 w 101775"/>
                  <a:gd name="connsiteY9" fmla="*/ 188147 h 292636"/>
                  <a:gd name="connsiteX10" fmla="*/ 435 w 101775"/>
                  <a:gd name="connsiteY10" fmla="*/ 182692 h 292636"/>
                  <a:gd name="connsiteX11" fmla="*/ 11720 w 101775"/>
                  <a:gd name="connsiteY11" fmla="*/ 167294 h 292636"/>
                  <a:gd name="connsiteX12" fmla="*/ 34694 w 101775"/>
                  <a:gd name="connsiteY12" fmla="*/ 156044 h 292636"/>
                  <a:gd name="connsiteX13" fmla="*/ 35096 w 101775"/>
                  <a:gd name="connsiteY13" fmla="*/ 84623 h 292636"/>
                  <a:gd name="connsiteX14" fmla="*/ 45374 w 101775"/>
                  <a:gd name="connsiteY14" fmla="*/ 24452 h 292636"/>
                  <a:gd name="connsiteX15" fmla="*/ 76811 w 101775"/>
                  <a:gd name="connsiteY15" fmla="*/ 702 h 292636"/>
                  <a:gd name="connsiteX16" fmla="*/ 101699 w 101775"/>
                  <a:gd name="connsiteY16" fmla="*/ 37237 h 292636"/>
                  <a:gd name="connsiteX17" fmla="*/ 74292 w 101775"/>
                  <a:gd name="connsiteY17" fmla="*/ 98033 h 292636"/>
                  <a:gd name="connsiteX18" fmla="*/ 59077 w 101775"/>
                  <a:gd name="connsiteY18" fmla="*/ 106555 h 292636"/>
                  <a:gd name="connsiteX19" fmla="*/ 61294 w 101775"/>
                  <a:gd name="connsiteY19" fmla="*/ 85078 h 292636"/>
                  <a:gd name="connsiteX20" fmla="*/ 71572 w 101775"/>
                  <a:gd name="connsiteY20" fmla="*/ 21214 h 292636"/>
                  <a:gd name="connsiteX21" fmla="*/ 61294 w 101775"/>
                  <a:gd name="connsiteY21" fmla="*/ 85078 h 29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775" h="292636">
                    <a:moveTo>
                      <a:pt x="59077" y="106669"/>
                    </a:moveTo>
                    <a:cubicBezTo>
                      <a:pt x="60085" y="120760"/>
                      <a:pt x="60941" y="132862"/>
                      <a:pt x="61849" y="145590"/>
                    </a:cubicBezTo>
                    <a:cubicBezTo>
                      <a:pt x="73889" y="144965"/>
                      <a:pt x="84419" y="144453"/>
                      <a:pt x="97165" y="143771"/>
                    </a:cubicBezTo>
                    <a:cubicBezTo>
                      <a:pt x="91018" y="163147"/>
                      <a:pt x="74292" y="160533"/>
                      <a:pt x="63662" y="172067"/>
                    </a:cubicBezTo>
                    <a:cubicBezTo>
                      <a:pt x="65828" y="191499"/>
                      <a:pt x="69305" y="212522"/>
                      <a:pt x="70161" y="233715"/>
                    </a:cubicBezTo>
                    <a:cubicBezTo>
                      <a:pt x="70967" y="253090"/>
                      <a:pt x="80036" y="274056"/>
                      <a:pt x="65828" y="292636"/>
                    </a:cubicBezTo>
                    <a:cubicBezTo>
                      <a:pt x="52477" y="289795"/>
                      <a:pt x="51621" y="277863"/>
                      <a:pt x="49909" y="268034"/>
                    </a:cubicBezTo>
                    <a:cubicBezTo>
                      <a:pt x="45928" y="244568"/>
                      <a:pt x="43107" y="220817"/>
                      <a:pt x="39833" y="197238"/>
                    </a:cubicBezTo>
                    <a:cubicBezTo>
                      <a:pt x="39278" y="193260"/>
                      <a:pt x="38724" y="189226"/>
                      <a:pt x="37817" y="182465"/>
                    </a:cubicBezTo>
                    <a:cubicBezTo>
                      <a:pt x="30814" y="184624"/>
                      <a:pt x="25020" y="187010"/>
                      <a:pt x="18975" y="188147"/>
                    </a:cubicBezTo>
                    <a:cubicBezTo>
                      <a:pt x="12224" y="189454"/>
                      <a:pt x="3357" y="194056"/>
                      <a:pt x="435" y="182692"/>
                    </a:cubicBezTo>
                    <a:cubicBezTo>
                      <a:pt x="-1882" y="173601"/>
                      <a:pt x="5523" y="170306"/>
                      <a:pt x="11720" y="167294"/>
                    </a:cubicBezTo>
                    <a:cubicBezTo>
                      <a:pt x="19076" y="163772"/>
                      <a:pt x="26381" y="160135"/>
                      <a:pt x="34694" y="156044"/>
                    </a:cubicBezTo>
                    <a:cubicBezTo>
                      <a:pt x="34694" y="132237"/>
                      <a:pt x="33384" y="108317"/>
                      <a:pt x="35096" y="84623"/>
                    </a:cubicBezTo>
                    <a:cubicBezTo>
                      <a:pt x="36558" y="64339"/>
                      <a:pt x="39681" y="43657"/>
                      <a:pt x="45374" y="24452"/>
                    </a:cubicBezTo>
                    <a:cubicBezTo>
                      <a:pt x="51268" y="4452"/>
                      <a:pt x="63208" y="-2366"/>
                      <a:pt x="76811" y="702"/>
                    </a:cubicBezTo>
                    <a:cubicBezTo>
                      <a:pt x="90213" y="3771"/>
                      <a:pt x="100944" y="18771"/>
                      <a:pt x="101699" y="37237"/>
                    </a:cubicBezTo>
                    <a:cubicBezTo>
                      <a:pt x="102707" y="63089"/>
                      <a:pt x="93739" y="83771"/>
                      <a:pt x="74292" y="98033"/>
                    </a:cubicBezTo>
                    <a:cubicBezTo>
                      <a:pt x="70061" y="101158"/>
                      <a:pt x="65224" y="103146"/>
                      <a:pt x="59077" y="106555"/>
                    </a:cubicBezTo>
                    <a:close/>
                    <a:moveTo>
                      <a:pt x="61294" y="85078"/>
                    </a:moveTo>
                    <a:cubicBezTo>
                      <a:pt x="86333" y="61896"/>
                      <a:pt x="89356" y="39964"/>
                      <a:pt x="71572" y="21214"/>
                    </a:cubicBezTo>
                    <a:cubicBezTo>
                      <a:pt x="60891" y="38487"/>
                      <a:pt x="57466" y="58373"/>
                      <a:pt x="61294" y="850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7C31817-13E5-B10F-C8B3-38012395DD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3509" y="1253006"/>
                <a:ext cx="176229" cy="194591"/>
              </a:xfrm>
              <a:custGeom>
                <a:avLst/>
                <a:gdLst>
                  <a:gd name="connsiteX0" fmla="*/ 24182 w 176229"/>
                  <a:gd name="connsiteY0" fmla="*/ 43877 h 194591"/>
                  <a:gd name="connsiteX1" fmla="*/ 55771 w 176229"/>
                  <a:gd name="connsiteY1" fmla="*/ 1832 h 194591"/>
                  <a:gd name="connsiteX2" fmla="*/ 74663 w 176229"/>
                  <a:gd name="connsiteY2" fmla="*/ 18139 h 194591"/>
                  <a:gd name="connsiteX3" fmla="*/ 81011 w 176229"/>
                  <a:gd name="connsiteY3" fmla="*/ 51491 h 194591"/>
                  <a:gd name="connsiteX4" fmla="*/ 104086 w 176229"/>
                  <a:gd name="connsiteY4" fmla="*/ 20298 h 194591"/>
                  <a:gd name="connsiteX5" fmla="*/ 118192 w 176229"/>
                  <a:gd name="connsiteY5" fmla="*/ 241 h 194591"/>
                  <a:gd name="connsiteX6" fmla="*/ 126656 w 176229"/>
                  <a:gd name="connsiteY6" fmla="*/ 22400 h 194591"/>
                  <a:gd name="connsiteX7" fmla="*/ 133004 w 176229"/>
                  <a:gd name="connsiteY7" fmla="*/ 61321 h 194591"/>
                  <a:gd name="connsiteX8" fmla="*/ 135724 w 176229"/>
                  <a:gd name="connsiteY8" fmla="*/ 95753 h 194591"/>
                  <a:gd name="connsiteX9" fmla="*/ 103279 w 176229"/>
                  <a:gd name="connsiteY9" fmla="*/ 157117 h 194591"/>
                  <a:gd name="connsiteX10" fmla="*/ 165751 w 176229"/>
                  <a:gd name="connsiteY10" fmla="*/ 157287 h 194591"/>
                  <a:gd name="connsiteX11" fmla="*/ 176230 w 176229"/>
                  <a:gd name="connsiteY11" fmla="*/ 160924 h 194591"/>
                  <a:gd name="connsiteX12" fmla="*/ 21361 w 176229"/>
                  <a:gd name="connsiteY12" fmla="*/ 194447 h 194591"/>
                  <a:gd name="connsiteX13" fmla="*/ 0 w 176229"/>
                  <a:gd name="connsiteY13" fmla="*/ 193310 h 194591"/>
                  <a:gd name="connsiteX14" fmla="*/ 76326 w 176229"/>
                  <a:gd name="connsiteY14" fmla="*/ 162060 h 194591"/>
                  <a:gd name="connsiteX15" fmla="*/ 72900 w 176229"/>
                  <a:gd name="connsiteY15" fmla="*/ 129617 h 194591"/>
                  <a:gd name="connsiteX16" fmla="*/ 99198 w 176229"/>
                  <a:gd name="connsiteY16" fmla="*/ 133310 h 194591"/>
                  <a:gd name="connsiteX17" fmla="*/ 114716 w 176229"/>
                  <a:gd name="connsiteY17" fmla="*/ 99503 h 194591"/>
                  <a:gd name="connsiteX18" fmla="*/ 112650 w 176229"/>
                  <a:gd name="connsiteY18" fmla="*/ 54389 h 194591"/>
                  <a:gd name="connsiteX19" fmla="*/ 71489 w 176229"/>
                  <a:gd name="connsiteY19" fmla="*/ 68309 h 194591"/>
                  <a:gd name="connsiteX20" fmla="*/ 52295 w 176229"/>
                  <a:gd name="connsiteY20" fmla="*/ 25980 h 194591"/>
                  <a:gd name="connsiteX21" fmla="*/ 24031 w 176229"/>
                  <a:gd name="connsiteY21" fmla="*/ 43877 h 19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6229" h="194591">
                    <a:moveTo>
                      <a:pt x="24182" y="43877"/>
                    </a:moveTo>
                    <a:cubicBezTo>
                      <a:pt x="26298" y="23650"/>
                      <a:pt x="41614" y="3195"/>
                      <a:pt x="55771" y="1832"/>
                    </a:cubicBezTo>
                    <a:cubicBezTo>
                      <a:pt x="65947" y="866"/>
                      <a:pt x="72396" y="6832"/>
                      <a:pt x="74663" y="18139"/>
                    </a:cubicBezTo>
                    <a:cubicBezTo>
                      <a:pt x="76729" y="28480"/>
                      <a:pt x="78593" y="38821"/>
                      <a:pt x="81011" y="51491"/>
                    </a:cubicBezTo>
                    <a:cubicBezTo>
                      <a:pt x="96075" y="46264"/>
                      <a:pt x="100055" y="33196"/>
                      <a:pt x="104086" y="20298"/>
                    </a:cubicBezTo>
                    <a:cubicBezTo>
                      <a:pt x="106806" y="11605"/>
                      <a:pt x="104841" y="-1975"/>
                      <a:pt x="118192" y="241"/>
                    </a:cubicBezTo>
                    <a:cubicBezTo>
                      <a:pt x="129931" y="2173"/>
                      <a:pt x="125295" y="14218"/>
                      <a:pt x="126656" y="22400"/>
                    </a:cubicBezTo>
                    <a:cubicBezTo>
                      <a:pt x="128822" y="35355"/>
                      <a:pt x="131341" y="48253"/>
                      <a:pt x="133004" y="61321"/>
                    </a:cubicBezTo>
                    <a:cubicBezTo>
                      <a:pt x="134464" y="72685"/>
                      <a:pt x="135321" y="84219"/>
                      <a:pt x="135724" y="95753"/>
                    </a:cubicBezTo>
                    <a:cubicBezTo>
                      <a:pt x="136581" y="121833"/>
                      <a:pt x="125749" y="141321"/>
                      <a:pt x="103279" y="157117"/>
                    </a:cubicBezTo>
                    <a:cubicBezTo>
                      <a:pt x="127008" y="157117"/>
                      <a:pt x="146404" y="156946"/>
                      <a:pt x="165751" y="157287"/>
                    </a:cubicBezTo>
                    <a:cubicBezTo>
                      <a:pt x="168925" y="157287"/>
                      <a:pt x="172048" y="159446"/>
                      <a:pt x="176230" y="160924"/>
                    </a:cubicBezTo>
                    <a:cubicBezTo>
                      <a:pt x="159050" y="173253"/>
                      <a:pt x="87611" y="188538"/>
                      <a:pt x="21361" y="194447"/>
                    </a:cubicBezTo>
                    <a:cubicBezTo>
                      <a:pt x="14711" y="195015"/>
                      <a:pt x="7909" y="193765"/>
                      <a:pt x="0" y="193310"/>
                    </a:cubicBezTo>
                    <a:cubicBezTo>
                      <a:pt x="5139" y="181077"/>
                      <a:pt x="30580" y="170657"/>
                      <a:pt x="76326" y="162060"/>
                    </a:cubicBezTo>
                    <a:cubicBezTo>
                      <a:pt x="73757" y="151833"/>
                      <a:pt x="58945" y="143424"/>
                      <a:pt x="72900" y="129617"/>
                    </a:cubicBezTo>
                    <a:cubicBezTo>
                      <a:pt x="80709" y="133253"/>
                      <a:pt x="88770" y="142514"/>
                      <a:pt x="99198" y="133310"/>
                    </a:cubicBezTo>
                    <a:cubicBezTo>
                      <a:pt x="109274" y="124446"/>
                      <a:pt x="114716" y="113480"/>
                      <a:pt x="114716" y="99503"/>
                    </a:cubicBezTo>
                    <a:cubicBezTo>
                      <a:pt x="114716" y="85753"/>
                      <a:pt x="113507" y="72060"/>
                      <a:pt x="112650" y="54389"/>
                    </a:cubicBezTo>
                    <a:cubicBezTo>
                      <a:pt x="97788" y="64332"/>
                      <a:pt x="84538" y="80639"/>
                      <a:pt x="71489" y="68309"/>
                    </a:cubicBezTo>
                    <a:cubicBezTo>
                      <a:pt x="62068" y="59446"/>
                      <a:pt x="59096" y="41889"/>
                      <a:pt x="52295" y="25980"/>
                    </a:cubicBezTo>
                    <a:cubicBezTo>
                      <a:pt x="41513" y="23821"/>
                      <a:pt x="40606" y="52855"/>
                      <a:pt x="24031" y="438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FA7806F4-9DDF-32D3-4EBF-19F5D77DDAE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76296" y="496384"/>
                <a:ext cx="102231" cy="280822"/>
              </a:xfrm>
              <a:custGeom>
                <a:avLst/>
                <a:gdLst>
                  <a:gd name="connsiteX0" fmla="*/ 55478 w 102231"/>
                  <a:gd name="connsiteY0" fmla="*/ 128222 h 280822"/>
                  <a:gd name="connsiteX1" fmla="*/ 57091 w 102231"/>
                  <a:gd name="connsiteY1" fmla="*/ 162427 h 280822"/>
                  <a:gd name="connsiteX2" fmla="*/ 80518 w 102231"/>
                  <a:gd name="connsiteY2" fmla="*/ 162484 h 280822"/>
                  <a:gd name="connsiteX3" fmla="*/ 102231 w 102231"/>
                  <a:gd name="connsiteY3" fmla="*/ 164359 h 280822"/>
                  <a:gd name="connsiteX4" fmla="*/ 60668 w 102231"/>
                  <a:gd name="connsiteY4" fmla="*/ 188109 h 280822"/>
                  <a:gd name="connsiteX5" fmla="*/ 62532 w 102231"/>
                  <a:gd name="connsiteY5" fmla="*/ 215041 h 280822"/>
                  <a:gd name="connsiteX6" fmla="*/ 66008 w 102231"/>
                  <a:gd name="connsiteY6" fmla="*/ 264246 h 280822"/>
                  <a:gd name="connsiteX7" fmla="*/ 57947 w 102231"/>
                  <a:gd name="connsiteY7" fmla="*/ 280780 h 280822"/>
                  <a:gd name="connsiteX8" fmla="*/ 47367 w 102231"/>
                  <a:gd name="connsiteY8" fmla="*/ 265269 h 280822"/>
                  <a:gd name="connsiteX9" fmla="*/ 41271 w 102231"/>
                  <a:gd name="connsiteY9" fmla="*/ 221348 h 280822"/>
                  <a:gd name="connsiteX10" fmla="*/ 37140 w 102231"/>
                  <a:gd name="connsiteY10" fmla="*/ 192598 h 280822"/>
                  <a:gd name="connsiteX11" fmla="*/ 15678 w 102231"/>
                  <a:gd name="connsiteY11" fmla="*/ 196518 h 280822"/>
                  <a:gd name="connsiteX12" fmla="*/ 10 w 102231"/>
                  <a:gd name="connsiteY12" fmla="*/ 189302 h 280822"/>
                  <a:gd name="connsiteX13" fmla="*/ 11094 w 102231"/>
                  <a:gd name="connsiteY13" fmla="*/ 177427 h 280822"/>
                  <a:gd name="connsiteX14" fmla="*/ 33110 w 102231"/>
                  <a:gd name="connsiteY14" fmla="*/ 169927 h 280822"/>
                  <a:gd name="connsiteX15" fmla="*/ 33211 w 102231"/>
                  <a:gd name="connsiteY15" fmla="*/ 123847 h 280822"/>
                  <a:gd name="connsiteX16" fmla="*/ 38853 w 102231"/>
                  <a:gd name="connsiteY16" fmla="*/ 32994 h 280822"/>
                  <a:gd name="connsiteX17" fmla="*/ 61474 w 102231"/>
                  <a:gd name="connsiteY17" fmla="*/ 267 h 280822"/>
                  <a:gd name="connsiteX18" fmla="*/ 93163 w 102231"/>
                  <a:gd name="connsiteY18" fmla="*/ 29812 h 280822"/>
                  <a:gd name="connsiteX19" fmla="*/ 72205 w 102231"/>
                  <a:gd name="connsiteY19" fmla="*/ 114699 h 280822"/>
                  <a:gd name="connsiteX20" fmla="*/ 55428 w 102231"/>
                  <a:gd name="connsiteY20" fmla="*/ 128279 h 280822"/>
                  <a:gd name="connsiteX21" fmla="*/ 54370 w 102231"/>
                  <a:gd name="connsiteY21" fmla="*/ 109188 h 280822"/>
                  <a:gd name="connsiteX22" fmla="*/ 61323 w 102231"/>
                  <a:gd name="connsiteY22" fmla="*/ 21687 h 280822"/>
                  <a:gd name="connsiteX23" fmla="*/ 54370 w 102231"/>
                  <a:gd name="connsiteY23" fmla="*/ 109188 h 28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2231" h="280822">
                    <a:moveTo>
                      <a:pt x="55478" y="128222"/>
                    </a:moveTo>
                    <a:cubicBezTo>
                      <a:pt x="55983" y="139075"/>
                      <a:pt x="56537" y="150268"/>
                      <a:pt x="57091" y="162427"/>
                    </a:cubicBezTo>
                    <a:cubicBezTo>
                      <a:pt x="66209" y="162427"/>
                      <a:pt x="73363" y="162200"/>
                      <a:pt x="80518" y="162484"/>
                    </a:cubicBezTo>
                    <a:cubicBezTo>
                      <a:pt x="86765" y="162711"/>
                      <a:pt x="93012" y="163506"/>
                      <a:pt x="102231" y="164359"/>
                    </a:cubicBezTo>
                    <a:cubicBezTo>
                      <a:pt x="91500" y="182825"/>
                      <a:pt x="74170" y="177711"/>
                      <a:pt x="60668" y="188109"/>
                    </a:cubicBezTo>
                    <a:cubicBezTo>
                      <a:pt x="61222" y="196007"/>
                      <a:pt x="61826" y="205495"/>
                      <a:pt x="62532" y="215041"/>
                    </a:cubicBezTo>
                    <a:cubicBezTo>
                      <a:pt x="63741" y="231462"/>
                      <a:pt x="65353" y="247825"/>
                      <a:pt x="66008" y="264246"/>
                    </a:cubicBezTo>
                    <a:cubicBezTo>
                      <a:pt x="66260" y="271121"/>
                      <a:pt x="66915" y="281575"/>
                      <a:pt x="57947" y="280780"/>
                    </a:cubicBezTo>
                    <a:cubicBezTo>
                      <a:pt x="53967" y="280439"/>
                      <a:pt x="48677" y="271348"/>
                      <a:pt x="47367" y="265269"/>
                    </a:cubicBezTo>
                    <a:cubicBezTo>
                      <a:pt x="44294" y="250950"/>
                      <a:pt x="43236" y="236007"/>
                      <a:pt x="41271" y="221348"/>
                    </a:cubicBezTo>
                    <a:cubicBezTo>
                      <a:pt x="40113" y="212484"/>
                      <a:pt x="38752" y="203620"/>
                      <a:pt x="37140" y="192598"/>
                    </a:cubicBezTo>
                    <a:cubicBezTo>
                      <a:pt x="29432" y="194075"/>
                      <a:pt x="22580" y="195779"/>
                      <a:pt x="15678" y="196518"/>
                    </a:cubicBezTo>
                    <a:cubicBezTo>
                      <a:pt x="9431" y="197143"/>
                      <a:pt x="866" y="199586"/>
                      <a:pt x="10" y="189302"/>
                    </a:cubicBezTo>
                    <a:cubicBezTo>
                      <a:pt x="-292" y="185666"/>
                      <a:pt x="6559" y="179870"/>
                      <a:pt x="11094" y="177427"/>
                    </a:cubicBezTo>
                    <a:cubicBezTo>
                      <a:pt x="17542" y="173904"/>
                      <a:pt x="24948" y="172541"/>
                      <a:pt x="33110" y="169927"/>
                    </a:cubicBezTo>
                    <a:cubicBezTo>
                      <a:pt x="33110" y="154643"/>
                      <a:pt x="32556" y="139188"/>
                      <a:pt x="33211" y="123847"/>
                    </a:cubicBezTo>
                    <a:cubicBezTo>
                      <a:pt x="34571" y="93506"/>
                      <a:pt x="35780" y="63108"/>
                      <a:pt x="38853" y="32994"/>
                    </a:cubicBezTo>
                    <a:cubicBezTo>
                      <a:pt x="40364" y="18278"/>
                      <a:pt x="45856" y="3505"/>
                      <a:pt x="61474" y="267"/>
                    </a:cubicBezTo>
                    <a:cubicBezTo>
                      <a:pt x="72860" y="-2063"/>
                      <a:pt x="86261" y="11119"/>
                      <a:pt x="93163" y="29812"/>
                    </a:cubicBezTo>
                    <a:cubicBezTo>
                      <a:pt x="103390" y="57710"/>
                      <a:pt x="94926" y="92654"/>
                      <a:pt x="72205" y="114699"/>
                    </a:cubicBezTo>
                    <a:cubicBezTo>
                      <a:pt x="67318" y="119472"/>
                      <a:pt x="61676" y="123222"/>
                      <a:pt x="55428" y="128279"/>
                    </a:cubicBezTo>
                    <a:close/>
                    <a:moveTo>
                      <a:pt x="54370" y="109188"/>
                    </a:moveTo>
                    <a:cubicBezTo>
                      <a:pt x="85455" y="79870"/>
                      <a:pt x="87873" y="38676"/>
                      <a:pt x="61323" y="21687"/>
                    </a:cubicBezTo>
                    <a:cubicBezTo>
                      <a:pt x="52909" y="49244"/>
                      <a:pt x="51901" y="77085"/>
                      <a:pt x="54370" y="10918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B5DF7E5D-D30A-585A-75F9-F063C32F22C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83731" y="1696398"/>
                <a:ext cx="88431" cy="231195"/>
              </a:xfrm>
              <a:custGeom>
                <a:avLst/>
                <a:gdLst>
                  <a:gd name="connsiteX0" fmla="*/ 87863 w 88431"/>
                  <a:gd name="connsiteY0" fmla="*/ 212932 h 231195"/>
                  <a:gd name="connsiteX1" fmla="*/ 15819 w 88431"/>
                  <a:gd name="connsiteY1" fmla="*/ 230887 h 231195"/>
                  <a:gd name="connsiteX2" fmla="*/ 1864 w 88431"/>
                  <a:gd name="connsiteY2" fmla="*/ 218500 h 231195"/>
                  <a:gd name="connsiteX3" fmla="*/ 15417 w 88431"/>
                  <a:gd name="connsiteY3" fmla="*/ 206398 h 231195"/>
                  <a:gd name="connsiteX4" fmla="*/ 60406 w 88431"/>
                  <a:gd name="connsiteY4" fmla="*/ 200205 h 231195"/>
                  <a:gd name="connsiteX5" fmla="*/ 60406 w 88431"/>
                  <a:gd name="connsiteY5" fmla="*/ 75659 h 231195"/>
                  <a:gd name="connsiteX6" fmla="*/ 5491 w 88431"/>
                  <a:gd name="connsiteY6" fmla="*/ 167761 h 231195"/>
                  <a:gd name="connsiteX7" fmla="*/ 0 w 88431"/>
                  <a:gd name="connsiteY7" fmla="*/ 164466 h 231195"/>
                  <a:gd name="connsiteX8" fmla="*/ 6952 w 88431"/>
                  <a:gd name="connsiteY8" fmla="*/ 143329 h 231195"/>
                  <a:gd name="connsiteX9" fmla="*/ 59247 w 88431"/>
                  <a:gd name="connsiteY9" fmla="*/ 20999 h 231195"/>
                  <a:gd name="connsiteX10" fmla="*/ 77082 w 88431"/>
                  <a:gd name="connsiteY10" fmla="*/ 374 h 231195"/>
                  <a:gd name="connsiteX11" fmla="*/ 88115 w 88431"/>
                  <a:gd name="connsiteY11" fmla="*/ 28840 h 231195"/>
                  <a:gd name="connsiteX12" fmla="*/ 83480 w 88431"/>
                  <a:gd name="connsiteY12" fmla="*/ 191966 h 231195"/>
                  <a:gd name="connsiteX13" fmla="*/ 87863 w 88431"/>
                  <a:gd name="connsiteY13" fmla="*/ 212989 h 23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31" h="231195">
                    <a:moveTo>
                      <a:pt x="87863" y="212932"/>
                    </a:moveTo>
                    <a:cubicBezTo>
                      <a:pt x="64890" y="226455"/>
                      <a:pt x="41211" y="232705"/>
                      <a:pt x="15819" y="230887"/>
                    </a:cubicBezTo>
                    <a:cubicBezTo>
                      <a:pt x="8615" y="230375"/>
                      <a:pt x="2167" y="227478"/>
                      <a:pt x="1864" y="218500"/>
                    </a:cubicBezTo>
                    <a:cubicBezTo>
                      <a:pt x="1512" y="208784"/>
                      <a:pt x="8313" y="207250"/>
                      <a:pt x="15417" y="206398"/>
                    </a:cubicBezTo>
                    <a:cubicBezTo>
                      <a:pt x="30531" y="204580"/>
                      <a:pt x="45645" y="202250"/>
                      <a:pt x="60406" y="200205"/>
                    </a:cubicBezTo>
                    <a:lnTo>
                      <a:pt x="60406" y="75659"/>
                    </a:lnTo>
                    <a:cubicBezTo>
                      <a:pt x="40153" y="106340"/>
                      <a:pt x="32445" y="145091"/>
                      <a:pt x="5491" y="167761"/>
                    </a:cubicBezTo>
                    <a:cubicBezTo>
                      <a:pt x="3678" y="166682"/>
                      <a:pt x="1814" y="165546"/>
                      <a:pt x="0" y="164466"/>
                    </a:cubicBezTo>
                    <a:cubicBezTo>
                      <a:pt x="2267" y="157364"/>
                      <a:pt x="3526" y="149580"/>
                      <a:pt x="6952" y="143329"/>
                    </a:cubicBezTo>
                    <a:cubicBezTo>
                      <a:pt x="28162" y="104579"/>
                      <a:pt x="45997" y="64124"/>
                      <a:pt x="59247" y="20999"/>
                    </a:cubicBezTo>
                    <a:cubicBezTo>
                      <a:pt x="62169" y="11510"/>
                      <a:pt x="64336" y="-2467"/>
                      <a:pt x="77082" y="374"/>
                    </a:cubicBezTo>
                    <a:cubicBezTo>
                      <a:pt x="90634" y="3385"/>
                      <a:pt x="88417" y="17476"/>
                      <a:pt x="88115" y="28840"/>
                    </a:cubicBezTo>
                    <a:cubicBezTo>
                      <a:pt x="86604" y="83215"/>
                      <a:pt x="84790" y="137591"/>
                      <a:pt x="83480" y="191966"/>
                    </a:cubicBezTo>
                    <a:cubicBezTo>
                      <a:pt x="83329" y="197875"/>
                      <a:pt x="85848" y="203841"/>
                      <a:pt x="87863" y="2129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CB6ED9FB-4D27-5073-8FC6-73CFDA20CF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91148" y="1679019"/>
                <a:ext cx="69536" cy="343682"/>
              </a:xfrm>
              <a:custGeom>
                <a:avLst/>
                <a:gdLst>
                  <a:gd name="connsiteX0" fmla="*/ 50744 w 69536"/>
                  <a:gd name="connsiteY0" fmla="*/ 2753 h 343682"/>
                  <a:gd name="connsiteX1" fmla="*/ 69536 w 69536"/>
                  <a:gd name="connsiteY1" fmla="*/ 342187 h 343682"/>
                  <a:gd name="connsiteX2" fmla="*/ 42078 w 69536"/>
                  <a:gd name="connsiteY2" fmla="*/ 332300 h 343682"/>
                  <a:gd name="connsiteX3" fmla="*/ 13916 w 69536"/>
                  <a:gd name="connsiteY3" fmla="*/ 277414 h 343682"/>
                  <a:gd name="connsiteX4" fmla="*/ 3185 w 69536"/>
                  <a:gd name="connsiteY4" fmla="*/ 113265 h 343682"/>
                  <a:gd name="connsiteX5" fmla="*/ 17896 w 69536"/>
                  <a:gd name="connsiteY5" fmla="*/ 38662 h 343682"/>
                  <a:gd name="connsiteX6" fmla="*/ 32406 w 69536"/>
                  <a:gd name="connsiteY6" fmla="*/ 8492 h 343682"/>
                  <a:gd name="connsiteX7" fmla="*/ 50744 w 69536"/>
                  <a:gd name="connsiteY7" fmla="*/ 2696 h 34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536" h="343682">
                    <a:moveTo>
                      <a:pt x="50744" y="2753"/>
                    </a:moveTo>
                    <a:cubicBezTo>
                      <a:pt x="16233" y="120026"/>
                      <a:pt x="7871" y="232925"/>
                      <a:pt x="69536" y="342187"/>
                    </a:cubicBezTo>
                    <a:cubicBezTo>
                      <a:pt x="57696" y="346846"/>
                      <a:pt x="49686" y="339801"/>
                      <a:pt x="42078" y="332300"/>
                    </a:cubicBezTo>
                    <a:cubicBezTo>
                      <a:pt x="27267" y="317641"/>
                      <a:pt x="19407" y="298209"/>
                      <a:pt x="13916" y="277414"/>
                    </a:cubicBezTo>
                    <a:cubicBezTo>
                      <a:pt x="-341" y="223607"/>
                      <a:pt x="-3112" y="168606"/>
                      <a:pt x="3185" y="113265"/>
                    </a:cubicBezTo>
                    <a:cubicBezTo>
                      <a:pt x="6057" y="88094"/>
                      <a:pt x="11800" y="63208"/>
                      <a:pt x="17896" y="38662"/>
                    </a:cubicBezTo>
                    <a:cubicBezTo>
                      <a:pt x="20566" y="27867"/>
                      <a:pt x="26662" y="17923"/>
                      <a:pt x="32406" y="8492"/>
                    </a:cubicBezTo>
                    <a:cubicBezTo>
                      <a:pt x="36638" y="1560"/>
                      <a:pt x="43036" y="-3270"/>
                      <a:pt x="50744" y="26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8B629393-F6E1-F8B3-A03D-8022DEAE18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26996" y="338254"/>
                <a:ext cx="97318" cy="202428"/>
              </a:xfrm>
              <a:custGeom>
                <a:avLst/>
                <a:gdLst>
                  <a:gd name="connsiteX0" fmla="*/ 75957 w 97318"/>
                  <a:gd name="connsiteY0" fmla="*/ 159647 h 202428"/>
                  <a:gd name="connsiteX1" fmla="*/ 97318 w 97318"/>
                  <a:gd name="connsiteY1" fmla="*/ 171294 h 202428"/>
                  <a:gd name="connsiteX2" fmla="*/ 80038 w 97318"/>
                  <a:gd name="connsiteY2" fmla="*/ 181692 h 202428"/>
                  <a:gd name="connsiteX3" fmla="*/ 16609 w 97318"/>
                  <a:gd name="connsiteY3" fmla="*/ 201011 h 202428"/>
                  <a:gd name="connsiteX4" fmla="*/ 336 w 97318"/>
                  <a:gd name="connsiteY4" fmla="*/ 194533 h 202428"/>
                  <a:gd name="connsiteX5" fmla="*/ 11168 w 97318"/>
                  <a:gd name="connsiteY5" fmla="*/ 178510 h 202428"/>
                  <a:gd name="connsiteX6" fmla="*/ 52581 w 97318"/>
                  <a:gd name="connsiteY6" fmla="*/ 164817 h 202428"/>
                  <a:gd name="connsiteX7" fmla="*/ 52581 w 97318"/>
                  <a:gd name="connsiteY7" fmla="*/ 89817 h 202428"/>
                  <a:gd name="connsiteX8" fmla="*/ 49809 w 97318"/>
                  <a:gd name="connsiteY8" fmla="*/ 88339 h 202428"/>
                  <a:gd name="connsiteX9" fmla="*/ 35250 w 97318"/>
                  <a:gd name="connsiteY9" fmla="*/ 127771 h 202428"/>
                  <a:gd name="connsiteX10" fmla="*/ 28247 w 97318"/>
                  <a:gd name="connsiteY10" fmla="*/ 145783 h 202428"/>
                  <a:gd name="connsiteX11" fmla="*/ 19430 w 97318"/>
                  <a:gd name="connsiteY11" fmla="*/ 150272 h 202428"/>
                  <a:gd name="connsiteX12" fmla="*/ 14241 w 97318"/>
                  <a:gd name="connsiteY12" fmla="*/ 138624 h 202428"/>
                  <a:gd name="connsiteX13" fmla="*/ 18221 w 97318"/>
                  <a:gd name="connsiteY13" fmla="*/ 124646 h 202428"/>
                  <a:gd name="connsiteX14" fmla="*/ 53437 w 97318"/>
                  <a:gd name="connsiteY14" fmla="*/ 15498 h 202428"/>
                  <a:gd name="connsiteX15" fmla="*/ 57971 w 97318"/>
                  <a:gd name="connsiteY15" fmla="*/ 4362 h 202428"/>
                  <a:gd name="connsiteX16" fmla="*/ 73992 w 97318"/>
                  <a:gd name="connsiteY16" fmla="*/ 6407 h 202428"/>
                  <a:gd name="connsiteX17" fmla="*/ 75907 w 97318"/>
                  <a:gd name="connsiteY17" fmla="*/ 25896 h 202428"/>
                  <a:gd name="connsiteX18" fmla="*/ 76007 w 97318"/>
                  <a:gd name="connsiteY18" fmla="*/ 159647 h 20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318" h="202428">
                    <a:moveTo>
                      <a:pt x="75957" y="159647"/>
                    </a:moveTo>
                    <a:cubicBezTo>
                      <a:pt x="84673" y="164419"/>
                      <a:pt x="89559" y="167090"/>
                      <a:pt x="97318" y="171294"/>
                    </a:cubicBezTo>
                    <a:cubicBezTo>
                      <a:pt x="89761" y="175954"/>
                      <a:pt x="85227" y="179988"/>
                      <a:pt x="80038" y="181692"/>
                    </a:cubicBezTo>
                    <a:cubicBezTo>
                      <a:pt x="58978" y="188567"/>
                      <a:pt x="37819" y="195045"/>
                      <a:pt x="16609" y="201011"/>
                    </a:cubicBezTo>
                    <a:cubicBezTo>
                      <a:pt x="10513" y="202715"/>
                      <a:pt x="2452" y="204817"/>
                      <a:pt x="336" y="194533"/>
                    </a:cubicBezTo>
                    <a:cubicBezTo>
                      <a:pt x="-1528" y="185556"/>
                      <a:pt x="4669" y="180897"/>
                      <a:pt x="11168" y="178510"/>
                    </a:cubicBezTo>
                    <a:cubicBezTo>
                      <a:pt x="24367" y="173681"/>
                      <a:pt x="37769" y="169647"/>
                      <a:pt x="52581" y="164817"/>
                    </a:cubicBezTo>
                    <a:lnTo>
                      <a:pt x="52581" y="89817"/>
                    </a:lnTo>
                    <a:cubicBezTo>
                      <a:pt x="51674" y="89305"/>
                      <a:pt x="50717" y="88851"/>
                      <a:pt x="49809" y="88339"/>
                    </a:cubicBezTo>
                    <a:cubicBezTo>
                      <a:pt x="44973" y="101464"/>
                      <a:pt x="40086" y="114590"/>
                      <a:pt x="35250" y="127771"/>
                    </a:cubicBezTo>
                    <a:cubicBezTo>
                      <a:pt x="32983" y="133851"/>
                      <a:pt x="31421" y="140385"/>
                      <a:pt x="28247" y="145783"/>
                    </a:cubicBezTo>
                    <a:cubicBezTo>
                      <a:pt x="26635" y="148510"/>
                      <a:pt x="20539" y="151351"/>
                      <a:pt x="19430" y="150272"/>
                    </a:cubicBezTo>
                    <a:cubicBezTo>
                      <a:pt x="16710" y="147544"/>
                      <a:pt x="14291" y="142658"/>
                      <a:pt x="14241" y="138624"/>
                    </a:cubicBezTo>
                    <a:cubicBezTo>
                      <a:pt x="14191" y="133965"/>
                      <a:pt x="16760" y="129249"/>
                      <a:pt x="18221" y="124646"/>
                    </a:cubicBezTo>
                    <a:cubicBezTo>
                      <a:pt x="29960" y="88226"/>
                      <a:pt x="41648" y="51862"/>
                      <a:pt x="53437" y="15498"/>
                    </a:cubicBezTo>
                    <a:cubicBezTo>
                      <a:pt x="54696" y="11634"/>
                      <a:pt x="55805" y="7543"/>
                      <a:pt x="57971" y="4362"/>
                    </a:cubicBezTo>
                    <a:cubicBezTo>
                      <a:pt x="62405" y="-2173"/>
                      <a:pt x="71624" y="-1264"/>
                      <a:pt x="73992" y="6407"/>
                    </a:cubicBezTo>
                    <a:cubicBezTo>
                      <a:pt x="75856" y="12430"/>
                      <a:pt x="75856" y="19362"/>
                      <a:pt x="75907" y="25896"/>
                    </a:cubicBezTo>
                    <a:cubicBezTo>
                      <a:pt x="76057" y="70442"/>
                      <a:pt x="76007" y="114930"/>
                      <a:pt x="76007" y="15964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2B439764-5BCC-65E3-8F61-CEF18B4B4A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43948" y="1401372"/>
                <a:ext cx="99370" cy="159702"/>
              </a:xfrm>
              <a:custGeom>
                <a:avLst/>
                <a:gdLst>
                  <a:gd name="connsiteX0" fmla="*/ 7109 w 99370"/>
                  <a:gd name="connsiteY0" fmla="*/ 156762 h 159702"/>
                  <a:gd name="connsiteX1" fmla="*/ 2927 w 99370"/>
                  <a:gd name="connsiteY1" fmla="*/ 143524 h 159702"/>
                  <a:gd name="connsiteX2" fmla="*/ 5 w 99370"/>
                  <a:gd name="connsiteY2" fmla="*/ 18011 h 159702"/>
                  <a:gd name="connsiteX3" fmla="*/ 16328 w 99370"/>
                  <a:gd name="connsiteY3" fmla="*/ 0 h 159702"/>
                  <a:gd name="connsiteX4" fmla="*/ 20913 w 99370"/>
                  <a:gd name="connsiteY4" fmla="*/ 112785 h 159702"/>
                  <a:gd name="connsiteX5" fmla="*/ 45145 w 99370"/>
                  <a:gd name="connsiteY5" fmla="*/ 86421 h 159702"/>
                  <a:gd name="connsiteX6" fmla="*/ 90487 w 99370"/>
                  <a:gd name="connsiteY6" fmla="*/ 83410 h 159702"/>
                  <a:gd name="connsiteX7" fmla="*/ 89581 w 99370"/>
                  <a:gd name="connsiteY7" fmla="*/ 139887 h 159702"/>
                  <a:gd name="connsiteX8" fmla="*/ 39906 w 99370"/>
                  <a:gd name="connsiteY8" fmla="*/ 159433 h 159702"/>
                  <a:gd name="connsiteX9" fmla="*/ 7058 w 99370"/>
                  <a:gd name="connsiteY9" fmla="*/ 156762 h 159702"/>
                  <a:gd name="connsiteX10" fmla="*/ 72300 w 99370"/>
                  <a:gd name="connsiteY10" fmla="*/ 98183 h 159702"/>
                  <a:gd name="connsiteX11" fmla="*/ 40511 w 99370"/>
                  <a:gd name="connsiteY11" fmla="*/ 136137 h 159702"/>
                  <a:gd name="connsiteX12" fmla="*/ 72300 w 99370"/>
                  <a:gd name="connsiteY12" fmla="*/ 98183 h 15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370" h="159702">
                    <a:moveTo>
                      <a:pt x="7109" y="156762"/>
                    </a:moveTo>
                    <a:cubicBezTo>
                      <a:pt x="5698" y="152501"/>
                      <a:pt x="3078" y="148069"/>
                      <a:pt x="2927" y="143524"/>
                    </a:cubicBezTo>
                    <a:cubicBezTo>
                      <a:pt x="1617" y="101705"/>
                      <a:pt x="357" y="59887"/>
                      <a:pt x="5" y="18011"/>
                    </a:cubicBezTo>
                    <a:cubicBezTo>
                      <a:pt x="-96" y="5966"/>
                      <a:pt x="1264" y="5909"/>
                      <a:pt x="16328" y="0"/>
                    </a:cubicBezTo>
                    <a:cubicBezTo>
                      <a:pt x="17840" y="36932"/>
                      <a:pt x="19300" y="73069"/>
                      <a:pt x="20913" y="112785"/>
                    </a:cubicBezTo>
                    <a:cubicBezTo>
                      <a:pt x="30837" y="101932"/>
                      <a:pt x="37538" y="93523"/>
                      <a:pt x="45145" y="86421"/>
                    </a:cubicBezTo>
                    <a:cubicBezTo>
                      <a:pt x="61368" y="71250"/>
                      <a:pt x="79354" y="70398"/>
                      <a:pt x="90487" y="83410"/>
                    </a:cubicBezTo>
                    <a:cubicBezTo>
                      <a:pt x="102528" y="97444"/>
                      <a:pt x="102427" y="123694"/>
                      <a:pt x="89581" y="139887"/>
                    </a:cubicBezTo>
                    <a:cubicBezTo>
                      <a:pt x="76381" y="156592"/>
                      <a:pt x="58899" y="160910"/>
                      <a:pt x="39906" y="159433"/>
                    </a:cubicBezTo>
                    <a:cubicBezTo>
                      <a:pt x="29930" y="158637"/>
                      <a:pt x="20006" y="157785"/>
                      <a:pt x="7058" y="156762"/>
                    </a:cubicBezTo>
                    <a:close/>
                    <a:moveTo>
                      <a:pt x="72300" y="98183"/>
                    </a:moveTo>
                    <a:cubicBezTo>
                      <a:pt x="55272" y="102785"/>
                      <a:pt x="44239" y="115910"/>
                      <a:pt x="40511" y="136137"/>
                    </a:cubicBezTo>
                    <a:cubicBezTo>
                      <a:pt x="70487" y="134433"/>
                      <a:pt x="77842" y="125626"/>
                      <a:pt x="72300" y="9818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B38B631-373A-0154-97EA-66CE828EF4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56711" y="1673747"/>
                <a:ext cx="62575" cy="299731"/>
              </a:xfrm>
              <a:custGeom>
                <a:avLst/>
                <a:gdLst>
                  <a:gd name="connsiteX0" fmla="*/ 23938 w 62575"/>
                  <a:gd name="connsiteY0" fmla="*/ 296720 h 299731"/>
                  <a:gd name="connsiteX1" fmla="*/ 25247 w 62575"/>
                  <a:gd name="connsiteY1" fmla="*/ 274106 h 299731"/>
                  <a:gd name="connsiteX2" fmla="*/ 37993 w 62575"/>
                  <a:gd name="connsiteY2" fmla="*/ 134162 h 299731"/>
                  <a:gd name="connsiteX3" fmla="*/ 25550 w 62575"/>
                  <a:gd name="connsiteY3" fmla="*/ 39275 h 299731"/>
                  <a:gd name="connsiteX4" fmla="*/ 813 w 62575"/>
                  <a:gd name="connsiteY4" fmla="*/ 19388 h 299731"/>
                  <a:gd name="connsiteX5" fmla="*/ 12854 w 62575"/>
                  <a:gd name="connsiteY5" fmla="*/ 184 h 299731"/>
                  <a:gd name="connsiteX6" fmla="*/ 38749 w 62575"/>
                  <a:gd name="connsiteY6" fmla="*/ 15127 h 299731"/>
                  <a:gd name="connsiteX7" fmla="*/ 51747 w 62575"/>
                  <a:gd name="connsiteY7" fmla="*/ 48934 h 299731"/>
                  <a:gd name="connsiteX8" fmla="*/ 49027 w 62575"/>
                  <a:gd name="connsiteY8" fmla="*/ 269163 h 299731"/>
                  <a:gd name="connsiteX9" fmla="*/ 42679 w 62575"/>
                  <a:gd name="connsiteY9" fmla="*/ 287402 h 299731"/>
                  <a:gd name="connsiteX10" fmla="*/ 29025 w 62575"/>
                  <a:gd name="connsiteY10" fmla="*/ 299731 h 299731"/>
                  <a:gd name="connsiteX11" fmla="*/ 23987 w 62575"/>
                  <a:gd name="connsiteY11" fmla="*/ 296663 h 29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575" h="299731">
                    <a:moveTo>
                      <a:pt x="23938" y="296720"/>
                    </a:moveTo>
                    <a:cubicBezTo>
                      <a:pt x="24340" y="289163"/>
                      <a:pt x="24542" y="281606"/>
                      <a:pt x="25247" y="274106"/>
                    </a:cubicBezTo>
                    <a:cubicBezTo>
                      <a:pt x="29731" y="227458"/>
                      <a:pt x="37087" y="180924"/>
                      <a:pt x="37993" y="134162"/>
                    </a:cubicBezTo>
                    <a:cubicBezTo>
                      <a:pt x="38598" y="102628"/>
                      <a:pt x="30739" y="70752"/>
                      <a:pt x="25550" y="39275"/>
                    </a:cubicBezTo>
                    <a:cubicBezTo>
                      <a:pt x="23232" y="25354"/>
                      <a:pt x="16179" y="14900"/>
                      <a:pt x="813" y="19388"/>
                    </a:cubicBezTo>
                    <a:cubicBezTo>
                      <a:pt x="-2260" y="5809"/>
                      <a:pt x="3735" y="1263"/>
                      <a:pt x="12854" y="184"/>
                    </a:cubicBezTo>
                    <a:cubicBezTo>
                      <a:pt x="24139" y="-1123"/>
                      <a:pt x="33308" y="4616"/>
                      <a:pt x="38749" y="15127"/>
                    </a:cubicBezTo>
                    <a:cubicBezTo>
                      <a:pt x="44190" y="25695"/>
                      <a:pt x="49228" y="37116"/>
                      <a:pt x="51747" y="48934"/>
                    </a:cubicBezTo>
                    <a:cubicBezTo>
                      <a:pt x="67466" y="122514"/>
                      <a:pt x="65652" y="196037"/>
                      <a:pt x="49027" y="269163"/>
                    </a:cubicBezTo>
                    <a:cubicBezTo>
                      <a:pt x="47566" y="275470"/>
                      <a:pt x="46004" y="282345"/>
                      <a:pt x="42679" y="287402"/>
                    </a:cubicBezTo>
                    <a:cubicBezTo>
                      <a:pt x="39303" y="292515"/>
                      <a:pt x="33661" y="295697"/>
                      <a:pt x="29025" y="299731"/>
                    </a:cubicBezTo>
                    <a:cubicBezTo>
                      <a:pt x="27363" y="298708"/>
                      <a:pt x="25650" y="297686"/>
                      <a:pt x="23987" y="296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4464536-0C09-7556-C917-DA802EA12B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44894" y="1488971"/>
                <a:ext cx="157926" cy="88849"/>
              </a:xfrm>
              <a:custGeom>
                <a:avLst/>
                <a:gdLst>
                  <a:gd name="connsiteX0" fmla="*/ 157927 w 157926"/>
                  <a:gd name="connsiteY0" fmla="*/ 64619 h 88849"/>
                  <a:gd name="connsiteX1" fmla="*/ 114196 w 157926"/>
                  <a:gd name="connsiteY1" fmla="*/ 80585 h 88849"/>
                  <a:gd name="connsiteX2" fmla="*/ 65932 w 157926"/>
                  <a:gd name="connsiteY2" fmla="*/ 62176 h 88849"/>
                  <a:gd name="connsiteX3" fmla="*/ 49105 w 157926"/>
                  <a:gd name="connsiteY3" fmla="*/ 79619 h 88849"/>
                  <a:gd name="connsiteX4" fmla="*/ 10413 w 157926"/>
                  <a:gd name="connsiteY4" fmla="*/ 83312 h 88849"/>
                  <a:gd name="connsiteX5" fmla="*/ 3008 w 157926"/>
                  <a:gd name="connsiteY5" fmla="*/ 42857 h 88849"/>
                  <a:gd name="connsiteX6" fmla="*/ 23008 w 157926"/>
                  <a:gd name="connsiteY6" fmla="*/ 11550 h 88849"/>
                  <a:gd name="connsiteX7" fmla="*/ 55000 w 157926"/>
                  <a:gd name="connsiteY7" fmla="*/ 14448 h 88849"/>
                  <a:gd name="connsiteX8" fmla="*/ 57015 w 157926"/>
                  <a:gd name="connsiteY8" fmla="*/ 18652 h 88849"/>
                  <a:gd name="connsiteX9" fmla="*/ 84170 w 157926"/>
                  <a:gd name="connsiteY9" fmla="*/ 46550 h 88849"/>
                  <a:gd name="connsiteX10" fmla="*/ 142813 w 157926"/>
                  <a:gd name="connsiteY10" fmla="*/ 10982 h 88849"/>
                  <a:gd name="connsiteX11" fmla="*/ 126842 w 157926"/>
                  <a:gd name="connsiteY11" fmla="*/ 22232 h 88849"/>
                  <a:gd name="connsiteX12" fmla="*/ 116665 w 157926"/>
                  <a:gd name="connsiteY12" fmla="*/ 47516 h 88849"/>
                  <a:gd name="connsiteX13" fmla="*/ 133794 w 157926"/>
                  <a:gd name="connsiteY13" fmla="*/ 58766 h 88849"/>
                  <a:gd name="connsiteX14" fmla="*/ 157876 w 157926"/>
                  <a:gd name="connsiteY14" fmla="*/ 64562 h 88849"/>
                  <a:gd name="connsiteX15" fmla="*/ 33084 w 157926"/>
                  <a:gd name="connsiteY15" fmla="*/ 23937 h 88849"/>
                  <a:gd name="connsiteX16" fmla="*/ 21547 w 157926"/>
                  <a:gd name="connsiteY16" fmla="*/ 57005 h 88849"/>
                  <a:gd name="connsiteX17" fmla="*/ 28399 w 157926"/>
                  <a:gd name="connsiteY17" fmla="*/ 70301 h 88849"/>
                  <a:gd name="connsiteX18" fmla="*/ 39835 w 157926"/>
                  <a:gd name="connsiteY18" fmla="*/ 66835 h 88849"/>
                  <a:gd name="connsiteX19" fmla="*/ 52178 w 157926"/>
                  <a:gd name="connsiteY19" fmla="*/ 34903 h 88849"/>
                  <a:gd name="connsiteX20" fmla="*/ 33034 w 157926"/>
                  <a:gd name="connsiteY20" fmla="*/ 23937 h 8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7926" h="88849">
                    <a:moveTo>
                      <a:pt x="157927" y="64619"/>
                    </a:moveTo>
                    <a:cubicBezTo>
                      <a:pt x="144626" y="86267"/>
                      <a:pt x="128655" y="84164"/>
                      <a:pt x="114196" y="80585"/>
                    </a:cubicBezTo>
                    <a:cubicBezTo>
                      <a:pt x="98125" y="76664"/>
                      <a:pt x="82810" y="68766"/>
                      <a:pt x="65932" y="62176"/>
                    </a:cubicBezTo>
                    <a:cubicBezTo>
                      <a:pt x="60743" y="67630"/>
                      <a:pt x="55302" y="74221"/>
                      <a:pt x="49105" y="79619"/>
                    </a:cubicBezTo>
                    <a:cubicBezTo>
                      <a:pt x="36661" y="90528"/>
                      <a:pt x="20489" y="91778"/>
                      <a:pt x="10413" y="83312"/>
                    </a:cubicBezTo>
                    <a:cubicBezTo>
                      <a:pt x="942" y="75357"/>
                      <a:pt x="-3340" y="58937"/>
                      <a:pt x="3008" y="42857"/>
                    </a:cubicBezTo>
                    <a:cubicBezTo>
                      <a:pt x="7541" y="31266"/>
                      <a:pt x="14595" y="19902"/>
                      <a:pt x="23008" y="11550"/>
                    </a:cubicBezTo>
                    <a:cubicBezTo>
                      <a:pt x="35250" y="-609"/>
                      <a:pt x="43563" y="1323"/>
                      <a:pt x="55000" y="14448"/>
                    </a:cubicBezTo>
                    <a:cubicBezTo>
                      <a:pt x="55957" y="15584"/>
                      <a:pt x="56259" y="18539"/>
                      <a:pt x="57015" y="18652"/>
                    </a:cubicBezTo>
                    <a:cubicBezTo>
                      <a:pt x="71676" y="20471"/>
                      <a:pt x="77066" y="34334"/>
                      <a:pt x="84170" y="46550"/>
                    </a:cubicBezTo>
                    <a:cubicBezTo>
                      <a:pt x="104372" y="-154"/>
                      <a:pt x="121653" y="-11120"/>
                      <a:pt x="142813" y="10982"/>
                    </a:cubicBezTo>
                    <a:cubicBezTo>
                      <a:pt x="137019" y="14846"/>
                      <a:pt x="130318" y="17118"/>
                      <a:pt x="126842" y="22232"/>
                    </a:cubicBezTo>
                    <a:cubicBezTo>
                      <a:pt x="121854" y="29562"/>
                      <a:pt x="117269" y="38766"/>
                      <a:pt x="116665" y="47516"/>
                    </a:cubicBezTo>
                    <a:cubicBezTo>
                      <a:pt x="116413" y="50812"/>
                      <a:pt x="127396" y="56096"/>
                      <a:pt x="133794" y="58766"/>
                    </a:cubicBezTo>
                    <a:cubicBezTo>
                      <a:pt x="140343" y="61494"/>
                      <a:pt x="147548" y="62176"/>
                      <a:pt x="157876" y="64562"/>
                    </a:cubicBezTo>
                    <a:close/>
                    <a:moveTo>
                      <a:pt x="33084" y="23937"/>
                    </a:moveTo>
                    <a:cubicBezTo>
                      <a:pt x="28500" y="36550"/>
                      <a:pt x="23815" y="46437"/>
                      <a:pt x="21547" y="57005"/>
                    </a:cubicBezTo>
                    <a:cubicBezTo>
                      <a:pt x="20741" y="60812"/>
                      <a:pt x="24872" y="67744"/>
                      <a:pt x="28399" y="70301"/>
                    </a:cubicBezTo>
                    <a:cubicBezTo>
                      <a:pt x="30717" y="71948"/>
                      <a:pt x="36863" y="69505"/>
                      <a:pt x="39835" y="66835"/>
                    </a:cubicBezTo>
                    <a:cubicBezTo>
                      <a:pt x="48803" y="58937"/>
                      <a:pt x="52984" y="48141"/>
                      <a:pt x="52178" y="34903"/>
                    </a:cubicBezTo>
                    <a:cubicBezTo>
                      <a:pt x="46838" y="31834"/>
                      <a:pt x="41851" y="28993"/>
                      <a:pt x="33034" y="239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7DE50D0A-0CE6-7E72-4873-2379A8A4BB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16005" y="160825"/>
                <a:ext cx="106942" cy="183335"/>
              </a:xfrm>
              <a:custGeom>
                <a:avLst/>
                <a:gdLst>
                  <a:gd name="connsiteX0" fmla="*/ 106806 w 106942"/>
                  <a:gd name="connsiteY0" fmla="*/ 28551 h 183335"/>
                  <a:gd name="connsiteX1" fmla="*/ 87914 w 106942"/>
                  <a:gd name="connsiteY1" fmla="*/ 24460 h 183335"/>
                  <a:gd name="connsiteX2" fmla="*/ 53806 w 106942"/>
                  <a:gd name="connsiteY2" fmla="*/ 31960 h 183335"/>
                  <a:gd name="connsiteX3" fmla="*/ 33755 w 106942"/>
                  <a:gd name="connsiteY3" fmla="*/ 57926 h 183335"/>
                  <a:gd name="connsiteX4" fmla="*/ 45091 w 106942"/>
                  <a:gd name="connsiteY4" fmla="*/ 100029 h 183335"/>
                  <a:gd name="connsiteX5" fmla="*/ 71993 w 106942"/>
                  <a:gd name="connsiteY5" fmla="*/ 110370 h 183335"/>
                  <a:gd name="connsiteX6" fmla="*/ 98594 w 106942"/>
                  <a:gd name="connsiteY6" fmla="*/ 142302 h 183335"/>
                  <a:gd name="connsiteX7" fmla="*/ 71338 w 106942"/>
                  <a:gd name="connsiteY7" fmla="*/ 176563 h 183335"/>
                  <a:gd name="connsiteX8" fmla="*/ 21916 w 106942"/>
                  <a:gd name="connsiteY8" fmla="*/ 183325 h 183335"/>
                  <a:gd name="connsiteX9" fmla="*/ 0 w 106942"/>
                  <a:gd name="connsiteY9" fmla="*/ 173552 h 183335"/>
                  <a:gd name="connsiteX10" fmla="*/ 77989 w 106942"/>
                  <a:gd name="connsiteY10" fmla="*/ 138779 h 183335"/>
                  <a:gd name="connsiteX11" fmla="*/ 55217 w 106942"/>
                  <a:gd name="connsiteY11" fmla="*/ 125143 h 183335"/>
                  <a:gd name="connsiteX12" fmla="*/ 26702 w 106942"/>
                  <a:gd name="connsiteY12" fmla="*/ 112870 h 183335"/>
                  <a:gd name="connsiteX13" fmla="*/ 9421 w 106942"/>
                  <a:gd name="connsiteY13" fmla="*/ 60994 h 183335"/>
                  <a:gd name="connsiteX14" fmla="*/ 52547 w 106942"/>
                  <a:gd name="connsiteY14" fmla="*/ 6790 h 183335"/>
                  <a:gd name="connsiteX15" fmla="*/ 92750 w 106942"/>
                  <a:gd name="connsiteY15" fmla="*/ 3835 h 183335"/>
                  <a:gd name="connsiteX16" fmla="*/ 106907 w 106942"/>
                  <a:gd name="connsiteY16" fmla="*/ 28665 h 18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942" h="183335">
                    <a:moveTo>
                      <a:pt x="106806" y="28551"/>
                    </a:moveTo>
                    <a:cubicBezTo>
                      <a:pt x="99551" y="27074"/>
                      <a:pt x="93203" y="27131"/>
                      <a:pt x="87914" y="24460"/>
                    </a:cubicBezTo>
                    <a:cubicBezTo>
                      <a:pt x="74664" y="17869"/>
                      <a:pt x="63480" y="21278"/>
                      <a:pt x="53806" y="31960"/>
                    </a:cubicBezTo>
                    <a:cubicBezTo>
                      <a:pt x="46552" y="39972"/>
                      <a:pt x="39398" y="48438"/>
                      <a:pt x="33755" y="57926"/>
                    </a:cubicBezTo>
                    <a:cubicBezTo>
                      <a:pt x="21311" y="78722"/>
                      <a:pt x="24787" y="90881"/>
                      <a:pt x="45091" y="100029"/>
                    </a:cubicBezTo>
                    <a:cubicBezTo>
                      <a:pt x="53857" y="104006"/>
                      <a:pt x="63126" y="106620"/>
                      <a:pt x="71993" y="110370"/>
                    </a:cubicBezTo>
                    <a:cubicBezTo>
                      <a:pt x="85496" y="116052"/>
                      <a:pt x="98594" y="123722"/>
                      <a:pt x="98594" y="142302"/>
                    </a:cubicBezTo>
                    <a:cubicBezTo>
                      <a:pt x="98594" y="161563"/>
                      <a:pt x="85848" y="172359"/>
                      <a:pt x="71338" y="176563"/>
                    </a:cubicBezTo>
                    <a:cubicBezTo>
                      <a:pt x="55368" y="181223"/>
                      <a:pt x="38491" y="182529"/>
                      <a:pt x="21916" y="183325"/>
                    </a:cubicBezTo>
                    <a:cubicBezTo>
                      <a:pt x="15971" y="183609"/>
                      <a:pt x="9774" y="178154"/>
                      <a:pt x="0" y="173552"/>
                    </a:cubicBezTo>
                    <a:cubicBezTo>
                      <a:pt x="26299" y="155768"/>
                      <a:pt x="57282" y="167700"/>
                      <a:pt x="77989" y="138779"/>
                    </a:cubicBezTo>
                    <a:cubicBezTo>
                      <a:pt x="69575" y="133665"/>
                      <a:pt x="62623" y="128779"/>
                      <a:pt x="55217" y="125143"/>
                    </a:cubicBezTo>
                    <a:cubicBezTo>
                      <a:pt x="45897" y="120597"/>
                      <a:pt x="35670" y="118097"/>
                      <a:pt x="26702" y="112870"/>
                    </a:cubicBezTo>
                    <a:cubicBezTo>
                      <a:pt x="7860" y="101847"/>
                      <a:pt x="1210" y="82415"/>
                      <a:pt x="9421" y="60994"/>
                    </a:cubicBezTo>
                    <a:cubicBezTo>
                      <a:pt x="18288" y="37756"/>
                      <a:pt x="32697" y="19233"/>
                      <a:pt x="52547" y="6790"/>
                    </a:cubicBezTo>
                    <a:cubicBezTo>
                      <a:pt x="65444" y="-1279"/>
                      <a:pt x="79097" y="-2017"/>
                      <a:pt x="92750" y="3835"/>
                    </a:cubicBezTo>
                    <a:cubicBezTo>
                      <a:pt x="100257" y="7074"/>
                      <a:pt x="107512" y="11562"/>
                      <a:pt x="106907" y="286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C1721F50-7BA4-E34C-033D-EBE5E669CE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30424" y="1402146"/>
                <a:ext cx="91399" cy="185818"/>
              </a:xfrm>
              <a:custGeom>
                <a:avLst/>
                <a:gdLst>
                  <a:gd name="connsiteX0" fmla="*/ 84126 w 91399"/>
                  <a:gd name="connsiteY0" fmla="*/ 185762 h 185818"/>
                  <a:gd name="connsiteX1" fmla="*/ 67249 w 91399"/>
                  <a:gd name="connsiteY1" fmla="*/ 124341 h 185818"/>
                  <a:gd name="connsiteX2" fmla="*/ 25080 w 91399"/>
                  <a:gd name="connsiteY2" fmla="*/ 136443 h 185818"/>
                  <a:gd name="connsiteX3" fmla="*/ 1099 w 91399"/>
                  <a:gd name="connsiteY3" fmla="*/ 111102 h 185818"/>
                  <a:gd name="connsiteX4" fmla="*/ 7599 w 91399"/>
                  <a:gd name="connsiteY4" fmla="*/ 17920 h 185818"/>
                  <a:gd name="connsiteX5" fmla="*/ 15004 w 91399"/>
                  <a:gd name="connsiteY5" fmla="*/ 249 h 185818"/>
                  <a:gd name="connsiteX6" fmla="*/ 29061 w 91399"/>
                  <a:gd name="connsiteY6" fmla="*/ 14795 h 185818"/>
                  <a:gd name="connsiteX7" fmla="*/ 27650 w 91399"/>
                  <a:gd name="connsiteY7" fmla="*/ 90989 h 185818"/>
                  <a:gd name="connsiteX8" fmla="*/ 24728 w 91399"/>
                  <a:gd name="connsiteY8" fmla="*/ 112977 h 185818"/>
                  <a:gd name="connsiteX9" fmla="*/ 68659 w 91399"/>
                  <a:gd name="connsiteY9" fmla="*/ 102068 h 185818"/>
                  <a:gd name="connsiteX10" fmla="*/ 68659 w 91399"/>
                  <a:gd name="connsiteY10" fmla="*/ 66159 h 185818"/>
                  <a:gd name="connsiteX11" fmla="*/ 78836 w 91399"/>
                  <a:gd name="connsiteY11" fmla="*/ 50477 h 185818"/>
                  <a:gd name="connsiteX12" fmla="*/ 90273 w 91399"/>
                  <a:gd name="connsiteY12" fmla="*/ 65591 h 185818"/>
                  <a:gd name="connsiteX13" fmla="*/ 91330 w 91399"/>
                  <a:gd name="connsiteY13" fmla="*/ 161898 h 185818"/>
                  <a:gd name="connsiteX14" fmla="*/ 84076 w 91399"/>
                  <a:gd name="connsiteY14" fmla="*/ 185819 h 18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99" h="185818">
                    <a:moveTo>
                      <a:pt x="84126" y="185762"/>
                    </a:moveTo>
                    <a:cubicBezTo>
                      <a:pt x="64730" y="168035"/>
                      <a:pt x="71733" y="145534"/>
                      <a:pt x="67249" y="124341"/>
                    </a:cubicBezTo>
                    <a:cubicBezTo>
                      <a:pt x="52840" y="128489"/>
                      <a:pt x="39036" y="132807"/>
                      <a:pt x="25080" y="136443"/>
                    </a:cubicBezTo>
                    <a:cubicBezTo>
                      <a:pt x="4374" y="141841"/>
                      <a:pt x="-3031" y="134455"/>
                      <a:pt x="1099" y="111102"/>
                    </a:cubicBezTo>
                    <a:cubicBezTo>
                      <a:pt x="6541" y="80250"/>
                      <a:pt x="10874" y="49511"/>
                      <a:pt x="7599" y="17920"/>
                    </a:cubicBezTo>
                    <a:cubicBezTo>
                      <a:pt x="6843" y="10704"/>
                      <a:pt x="5936" y="1897"/>
                      <a:pt x="15004" y="249"/>
                    </a:cubicBezTo>
                    <a:cubicBezTo>
                      <a:pt x="24325" y="-1455"/>
                      <a:pt x="29010" y="5818"/>
                      <a:pt x="29061" y="14795"/>
                    </a:cubicBezTo>
                    <a:cubicBezTo>
                      <a:pt x="29212" y="40193"/>
                      <a:pt x="28406" y="65591"/>
                      <a:pt x="27650" y="90989"/>
                    </a:cubicBezTo>
                    <a:cubicBezTo>
                      <a:pt x="27449" y="97352"/>
                      <a:pt x="25988" y="103716"/>
                      <a:pt x="24728" y="112977"/>
                    </a:cubicBezTo>
                    <a:cubicBezTo>
                      <a:pt x="39741" y="109284"/>
                      <a:pt x="52790" y="105989"/>
                      <a:pt x="68659" y="102068"/>
                    </a:cubicBezTo>
                    <a:cubicBezTo>
                      <a:pt x="68659" y="90364"/>
                      <a:pt x="68559" y="78261"/>
                      <a:pt x="68659" y="66159"/>
                    </a:cubicBezTo>
                    <a:cubicBezTo>
                      <a:pt x="68760" y="58318"/>
                      <a:pt x="70020" y="50363"/>
                      <a:pt x="78836" y="50477"/>
                    </a:cubicBezTo>
                    <a:cubicBezTo>
                      <a:pt x="86847" y="50534"/>
                      <a:pt x="90121" y="57352"/>
                      <a:pt x="90273" y="65591"/>
                    </a:cubicBezTo>
                    <a:cubicBezTo>
                      <a:pt x="90877" y="97693"/>
                      <a:pt x="91633" y="129796"/>
                      <a:pt x="91330" y="161898"/>
                    </a:cubicBezTo>
                    <a:cubicBezTo>
                      <a:pt x="91280" y="169057"/>
                      <a:pt x="87099" y="176216"/>
                      <a:pt x="84076" y="18581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344F1722-4633-A38F-6A7B-A90AE7103D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08325" y="1734422"/>
                <a:ext cx="63663" cy="295704"/>
              </a:xfrm>
              <a:custGeom>
                <a:avLst/>
                <a:gdLst>
                  <a:gd name="connsiteX0" fmla="*/ 0 w 63663"/>
                  <a:gd name="connsiteY0" fmla="*/ 4111 h 295704"/>
                  <a:gd name="connsiteX1" fmla="*/ 20958 w 63663"/>
                  <a:gd name="connsiteY1" fmla="*/ 7748 h 295704"/>
                  <a:gd name="connsiteX2" fmla="*/ 45140 w 63663"/>
                  <a:gd name="connsiteY2" fmla="*/ 48430 h 295704"/>
                  <a:gd name="connsiteX3" fmla="*/ 43176 w 63663"/>
                  <a:gd name="connsiteY3" fmla="*/ 272749 h 295704"/>
                  <a:gd name="connsiteX4" fmla="*/ 23276 w 63663"/>
                  <a:gd name="connsiteY4" fmla="*/ 295704 h 295704"/>
                  <a:gd name="connsiteX5" fmla="*/ 21311 w 63663"/>
                  <a:gd name="connsiteY5" fmla="*/ 270533 h 295704"/>
                  <a:gd name="connsiteX6" fmla="*/ 35468 w 63663"/>
                  <a:gd name="connsiteY6" fmla="*/ 203260 h 295704"/>
                  <a:gd name="connsiteX7" fmla="*/ 31437 w 63663"/>
                  <a:gd name="connsiteY7" fmla="*/ 78146 h 295704"/>
                  <a:gd name="connsiteX8" fmla="*/ 9170 w 63663"/>
                  <a:gd name="connsiteY8" fmla="*/ 22123 h 295704"/>
                  <a:gd name="connsiteX9" fmla="*/ 0 w 63663"/>
                  <a:gd name="connsiteY9" fmla="*/ 4111 h 29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63" h="295704">
                    <a:moveTo>
                      <a:pt x="0" y="4111"/>
                    </a:moveTo>
                    <a:cubicBezTo>
                      <a:pt x="10278" y="-4127"/>
                      <a:pt x="16727" y="1554"/>
                      <a:pt x="20958" y="7748"/>
                    </a:cubicBezTo>
                    <a:cubicBezTo>
                      <a:pt x="29876" y="20646"/>
                      <a:pt x="39800" y="33600"/>
                      <a:pt x="45140" y="48430"/>
                    </a:cubicBezTo>
                    <a:cubicBezTo>
                      <a:pt x="72094" y="123260"/>
                      <a:pt x="68064" y="198317"/>
                      <a:pt x="43176" y="272749"/>
                    </a:cubicBezTo>
                    <a:cubicBezTo>
                      <a:pt x="39649" y="283318"/>
                      <a:pt x="35619" y="294454"/>
                      <a:pt x="23276" y="295704"/>
                    </a:cubicBezTo>
                    <a:cubicBezTo>
                      <a:pt x="14056" y="287693"/>
                      <a:pt x="19648" y="278715"/>
                      <a:pt x="21311" y="270533"/>
                    </a:cubicBezTo>
                    <a:cubicBezTo>
                      <a:pt x="25845" y="248033"/>
                      <a:pt x="31891" y="225874"/>
                      <a:pt x="35468" y="203260"/>
                    </a:cubicBezTo>
                    <a:cubicBezTo>
                      <a:pt x="42118" y="161385"/>
                      <a:pt x="41866" y="119169"/>
                      <a:pt x="31437" y="78146"/>
                    </a:cubicBezTo>
                    <a:cubicBezTo>
                      <a:pt x="26450" y="58657"/>
                      <a:pt x="16928" y="40646"/>
                      <a:pt x="9170" y="22123"/>
                    </a:cubicBezTo>
                    <a:cubicBezTo>
                      <a:pt x="6550" y="15873"/>
                      <a:pt x="3023" y="10077"/>
                      <a:pt x="0" y="411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5166F041-F3D0-8EC5-BAA0-524D8A4D4F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74410" y="1742113"/>
                <a:ext cx="76220" cy="318354"/>
              </a:xfrm>
              <a:custGeom>
                <a:avLst/>
                <a:gdLst>
                  <a:gd name="connsiteX0" fmla="*/ 42668 w 76220"/>
                  <a:gd name="connsiteY0" fmla="*/ 5284 h 318354"/>
                  <a:gd name="connsiteX1" fmla="*/ 37378 w 76220"/>
                  <a:gd name="connsiteY1" fmla="*/ 25625 h 318354"/>
                  <a:gd name="connsiteX2" fmla="*/ 27150 w 76220"/>
                  <a:gd name="connsiteY2" fmla="*/ 204035 h 318354"/>
                  <a:gd name="connsiteX3" fmla="*/ 63626 w 76220"/>
                  <a:gd name="connsiteY3" fmla="*/ 295513 h 318354"/>
                  <a:gd name="connsiteX4" fmla="*/ 76221 w 76220"/>
                  <a:gd name="connsiteY4" fmla="*/ 318355 h 318354"/>
                  <a:gd name="connsiteX5" fmla="*/ 40652 w 76220"/>
                  <a:gd name="connsiteY5" fmla="*/ 297275 h 318354"/>
                  <a:gd name="connsiteX6" fmla="*/ 7502 w 76220"/>
                  <a:gd name="connsiteY6" fmla="*/ 220286 h 318354"/>
                  <a:gd name="connsiteX7" fmla="*/ 14858 w 76220"/>
                  <a:gd name="connsiteY7" fmla="*/ 34432 h 318354"/>
                  <a:gd name="connsiteX8" fmla="*/ 24833 w 76220"/>
                  <a:gd name="connsiteY8" fmla="*/ 9887 h 318354"/>
                  <a:gd name="connsiteX9" fmla="*/ 37730 w 76220"/>
                  <a:gd name="connsiteY9" fmla="*/ 0 h 318354"/>
                  <a:gd name="connsiteX10" fmla="*/ 42718 w 76220"/>
                  <a:gd name="connsiteY10" fmla="*/ 5284 h 3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20" h="318354">
                    <a:moveTo>
                      <a:pt x="42668" y="5284"/>
                    </a:moveTo>
                    <a:cubicBezTo>
                      <a:pt x="40904" y="12046"/>
                      <a:pt x="39191" y="18864"/>
                      <a:pt x="37378" y="25625"/>
                    </a:cubicBezTo>
                    <a:cubicBezTo>
                      <a:pt x="21709" y="84205"/>
                      <a:pt x="16823" y="143524"/>
                      <a:pt x="27150" y="204035"/>
                    </a:cubicBezTo>
                    <a:cubicBezTo>
                      <a:pt x="32894" y="237899"/>
                      <a:pt x="43726" y="268865"/>
                      <a:pt x="63626" y="295513"/>
                    </a:cubicBezTo>
                    <a:cubicBezTo>
                      <a:pt x="67908" y="301252"/>
                      <a:pt x="70780" y="308354"/>
                      <a:pt x="76221" y="318355"/>
                    </a:cubicBezTo>
                    <a:cubicBezTo>
                      <a:pt x="58033" y="316650"/>
                      <a:pt x="49116" y="307218"/>
                      <a:pt x="40652" y="297275"/>
                    </a:cubicBezTo>
                    <a:cubicBezTo>
                      <a:pt x="22264" y="275684"/>
                      <a:pt x="13346" y="248695"/>
                      <a:pt x="7502" y="220286"/>
                    </a:cubicBezTo>
                    <a:cubicBezTo>
                      <a:pt x="-5345" y="157615"/>
                      <a:pt x="-911" y="95683"/>
                      <a:pt x="14858" y="34432"/>
                    </a:cubicBezTo>
                    <a:cubicBezTo>
                      <a:pt x="17074" y="25853"/>
                      <a:pt x="20400" y="17216"/>
                      <a:pt x="24833" y="9887"/>
                    </a:cubicBezTo>
                    <a:cubicBezTo>
                      <a:pt x="27554" y="5398"/>
                      <a:pt x="33347" y="3182"/>
                      <a:pt x="37730" y="0"/>
                    </a:cubicBezTo>
                    <a:cubicBezTo>
                      <a:pt x="39393" y="1762"/>
                      <a:pt x="41055" y="3523"/>
                      <a:pt x="42718" y="52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BB5C4AC-4ADC-CCD7-42D7-CB7107466B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10109" y="1313649"/>
                <a:ext cx="87072" cy="175734"/>
              </a:xfrm>
              <a:custGeom>
                <a:avLst/>
                <a:gdLst>
                  <a:gd name="connsiteX0" fmla="*/ 37448 w 87072"/>
                  <a:gd name="connsiteY0" fmla="*/ 141246 h 175734"/>
                  <a:gd name="connsiteX1" fmla="*/ 87072 w 87072"/>
                  <a:gd name="connsiteY1" fmla="*/ 164542 h 175734"/>
                  <a:gd name="connsiteX2" fmla="*/ 57398 w 87072"/>
                  <a:gd name="connsiteY2" fmla="*/ 166133 h 175734"/>
                  <a:gd name="connsiteX3" fmla="*/ 26565 w 87072"/>
                  <a:gd name="connsiteY3" fmla="*/ 175735 h 175734"/>
                  <a:gd name="connsiteX4" fmla="*/ 5356 w 87072"/>
                  <a:gd name="connsiteY4" fmla="*/ 157269 h 175734"/>
                  <a:gd name="connsiteX5" fmla="*/ 1426 w 87072"/>
                  <a:gd name="connsiteY5" fmla="*/ 36473 h 175734"/>
                  <a:gd name="connsiteX6" fmla="*/ 166 w 87072"/>
                  <a:gd name="connsiteY6" fmla="*/ 9427 h 175734"/>
                  <a:gd name="connsiteX7" fmla="*/ 8127 w 87072"/>
                  <a:gd name="connsiteY7" fmla="*/ 52 h 175734"/>
                  <a:gd name="connsiteX8" fmla="*/ 18606 w 87072"/>
                  <a:gd name="connsiteY8" fmla="*/ 6245 h 175734"/>
                  <a:gd name="connsiteX9" fmla="*/ 21931 w 87072"/>
                  <a:gd name="connsiteY9" fmla="*/ 20336 h 175734"/>
                  <a:gd name="connsiteX10" fmla="*/ 29488 w 87072"/>
                  <a:gd name="connsiteY10" fmla="*/ 89030 h 175734"/>
                  <a:gd name="connsiteX11" fmla="*/ 31906 w 87072"/>
                  <a:gd name="connsiteY11" fmla="*/ 111416 h 175734"/>
                  <a:gd name="connsiteX12" fmla="*/ 52814 w 87072"/>
                  <a:gd name="connsiteY12" fmla="*/ 84030 h 175734"/>
                  <a:gd name="connsiteX13" fmla="*/ 66114 w 87072"/>
                  <a:gd name="connsiteY13" fmla="*/ 67780 h 175734"/>
                  <a:gd name="connsiteX14" fmla="*/ 77651 w 87072"/>
                  <a:gd name="connsiteY14" fmla="*/ 66473 h 175734"/>
                  <a:gd name="connsiteX15" fmla="*/ 79515 w 87072"/>
                  <a:gd name="connsiteY15" fmla="*/ 81246 h 175734"/>
                  <a:gd name="connsiteX16" fmla="*/ 57348 w 87072"/>
                  <a:gd name="connsiteY16" fmla="*/ 114939 h 175734"/>
                  <a:gd name="connsiteX17" fmla="*/ 37397 w 87072"/>
                  <a:gd name="connsiteY17" fmla="*/ 141303 h 175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072" h="175734">
                    <a:moveTo>
                      <a:pt x="37448" y="141246"/>
                    </a:moveTo>
                    <a:cubicBezTo>
                      <a:pt x="55282" y="149087"/>
                      <a:pt x="74125" y="145621"/>
                      <a:pt x="87072" y="164542"/>
                    </a:cubicBezTo>
                    <a:cubicBezTo>
                      <a:pt x="76593" y="171189"/>
                      <a:pt x="66668" y="167894"/>
                      <a:pt x="57398" y="166133"/>
                    </a:cubicBezTo>
                    <a:cubicBezTo>
                      <a:pt x="45660" y="163917"/>
                      <a:pt x="34576" y="161985"/>
                      <a:pt x="26565" y="175735"/>
                    </a:cubicBezTo>
                    <a:cubicBezTo>
                      <a:pt x="18404" y="168633"/>
                      <a:pt x="11703" y="162780"/>
                      <a:pt x="5356" y="157269"/>
                    </a:cubicBezTo>
                    <a:cubicBezTo>
                      <a:pt x="13618" y="115791"/>
                      <a:pt x="3391" y="76302"/>
                      <a:pt x="1426" y="36473"/>
                    </a:cubicBezTo>
                    <a:cubicBezTo>
                      <a:pt x="972" y="27438"/>
                      <a:pt x="-489" y="18347"/>
                      <a:pt x="166" y="9427"/>
                    </a:cubicBezTo>
                    <a:cubicBezTo>
                      <a:pt x="418" y="5847"/>
                      <a:pt x="5003" y="563"/>
                      <a:pt x="8127" y="52"/>
                    </a:cubicBezTo>
                    <a:cubicBezTo>
                      <a:pt x="11401" y="-459"/>
                      <a:pt x="16439" y="2893"/>
                      <a:pt x="18606" y="6245"/>
                    </a:cubicBezTo>
                    <a:cubicBezTo>
                      <a:pt x="20973" y="9938"/>
                      <a:pt x="21376" y="15507"/>
                      <a:pt x="21931" y="20336"/>
                    </a:cubicBezTo>
                    <a:cubicBezTo>
                      <a:pt x="24600" y="43234"/>
                      <a:pt x="27019" y="66132"/>
                      <a:pt x="29488" y="89030"/>
                    </a:cubicBezTo>
                    <a:cubicBezTo>
                      <a:pt x="30092" y="94428"/>
                      <a:pt x="30646" y="99825"/>
                      <a:pt x="31906" y="111416"/>
                    </a:cubicBezTo>
                    <a:cubicBezTo>
                      <a:pt x="40974" y="99541"/>
                      <a:pt x="46869" y="91757"/>
                      <a:pt x="52814" y="84030"/>
                    </a:cubicBezTo>
                    <a:cubicBezTo>
                      <a:pt x="57146" y="78461"/>
                      <a:pt x="60975" y="72098"/>
                      <a:pt x="66114" y="67780"/>
                    </a:cubicBezTo>
                    <a:cubicBezTo>
                      <a:pt x="68935" y="65393"/>
                      <a:pt x="76593" y="64655"/>
                      <a:pt x="77651" y="66473"/>
                    </a:cubicBezTo>
                    <a:cubicBezTo>
                      <a:pt x="79918" y="70336"/>
                      <a:pt x="81379" y="77780"/>
                      <a:pt x="79515" y="81246"/>
                    </a:cubicBezTo>
                    <a:cubicBezTo>
                      <a:pt x="72966" y="93064"/>
                      <a:pt x="65056" y="103973"/>
                      <a:pt x="57348" y="114939"/>
                    </a:cubicBezTo>
                    <a:cubicBezTo>
                      <a:pt x="51504" y="123235"/>
                      <a:pt x="45156" y="131132"/>
                      <a:pt x="37397" y="14130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5B38C615-6828-82C3-E700-3482EFC6D8C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73051" y="1282394"/>
                <a:ext cx="93824" cy="194829"/>
              </a:xfrm>
              <a:custGeom>
                <a:avLst/>
                <a:gdLst>
                  <a:gd name="connsiteX0" fmla="*/ 74781 w 93824"/>
                  <a:gd name="connsiteY0" fmla="*/ 95228 h 194829"/>
                  <a:gd name="connsiteX1" fmla="*/ 38155 w 93824"/>
                  <a:gd name="connsiteY1" fmla="*/ 161137 h 194829"/>
                  <a:gd name="connsiteX2" fmla="*/ 93825 w 93824"/>
                  <a:gd name="connsiteY2" fmla="*/ 192274 h 194829"/>
                  <a:gd name="connsiteX3" fmla="*/ 27273 w 93824"/>
                  <a:gd name="connsiteY3" fmla="*/ 179490 h 194829"/>
                  <a:gd name="connsiteX4" fmla="*/ 17146 w 93824"/>
                  <a:gd name="connsiteY4" fmla="*/ 194604 h 194829"/>
                  <a:gd name="connsiteX5" fmla="*/ 2536 w 93824"/>
                  <a:gd name="connsiteY5" fmla="*/ 180172 h 194829"/>
                  <a:gd name="connsiteX6" fmla="*/ 5912 w 93824"/>
                  <a:gd name="connsiteY6" fmla="*/ 133978 h 194829"/>
                  <a:gd name="connsiteX7" fmla="*/ 67 w 93824"/>
                  <a:gd name="connsiteY7" fmla="*/ 25341 h 194829"/>
                  <a:gd name="connsiteX8" fmla="*/ 1830 w 93824"/>
                  <a:gd name="connsiteY8" fmla="*/ 0 h 194829"/>
                  <a:gd name="connsiteX9" fmla="*/ 18406 w 93824"/>
                  <a:gd name="connsiteY9" fmla="*/ 21307 h 194829"/>
                  <a:gd name="connsiteX10" fmla="*/ 24905 w 93824"/>
                  <a:gd name="connsiteY10" fmla="*/ 97614 h 194829"/>
                  <a:gd name="connsiteX11" fmla="*/ 27374 w 93824"/>
                  <a:gd name="connsiteY11" fmla="*/ 138353 h 194829"/>
                  <a:gd name="connsiteX12" fmla="*/ 74731 w 93824"/>
                  <a:gd name="connsiteY12" fmla="*/ 95228 h 19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24" h="194829">
                    <a:moveTo>
                      <a:pt x="74781" y="95228"/>
                    </a:moveTo>
                    <a:cubicBezTo>
                      <a:pt x="71406" y="123012"/>
                      <a:pt x="52412" y="139603"/>
                      <a:pt x="38155" y="161137"/>
                    </a:cubicBezTo>
                    <a:cubicBezTo>
                      <a:pt x="54478" y="175172"/>
                      <a:pt x="77250" y="173524"/>
                      <a:pt x="93825" y="192274"/>
                    </a:cubicBezTo>
                    <a:cubicBezTo>
                      <a:pt x="68080" y="200797"/>
                      <a:pt x="49137" y="185797"/>
                      <a:pt x="27273" y="179490"/>
                    </a:cubicBezTo>
                    <a:cubicBezTo>
                      <a:pt x="24351" y="183865"/>
                      <a:pt x="21026" y="188808"/>
                      <a:pt x="17146" y="194604"/>
                    </a:cubicBezTo>
                    <a:cubicBezTo>
                      <a:pt x="11050" y="188581"/>
                      <a:pt x="5307" y="182899"/>
                      <a:pt x="2536" y="180172"/>
                    </a:cubicBezTo>
                    <a:cubicBezTo>
                      <a:pt x="3947" y="162274"/>
                      <a:pt x="6415" y="148069"/>
                      <a:pt x="5912" y="133978"/>
                    </a:cubicBezTo>
                    <a:cubicBezTo>
                      <a:pt x="4602" y="97728"/>
                      <a:pt x="1780" y="61591"/>
                      <a:pt x="67" y="25341"/>
                    </a:cubicBezTo>
                    <a:cubicBezTo>
                      <a:pt x="-336" y="16989"/>
                      <a:pt x="1175" y="8580"/>
                      <a:pt x="1830" y="0"/>
                    </a:cubicBezTo>
                    <a:cubicBezTo>
                      <a:pt x="17650" y="511"/>
                      <a:pt x="17449" y="12386"/>
                      <a:pt x="18406" y="21307"/>
                    </a:cubicBezTo>
                    <a:cubicBezTo>
                      <a:pt x="21227" y="46648"/>
                      <a:pt x="22940" y="72160"/>
                      <a:pt x="24905" y="97614"/>
                    </a:cubicBezTo>
                    <a:cubicBezTo>
                      <a:pt x="25912" y="110683"/>
                      <a:pt x="26466" y="123751"/>
                      <a:pt x="27374" y="138353"/>
                    </a:cubicBezTo>
                    <a:cubicBezTo>
                      <a:pt x="47777" y="128240"/>
                      <a:pt x="51959" y="100114"/>
                      <a:pt x="74731" y="9522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140F1632-9CA4-38B6-3CD6-0DAA2D3F880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98552" y="805582"/>
                <a:ext cx="94671" cy="187037"/>
              </a:xfrm>
              <a:custGeom>
                <a:avLst/>
                <a:gdLst>
                  <a:gd name="connsiteX0" fmla="*/ 56274 w 94671"/>
                  <a:gd name="connsiteY0" fmla="*/ 67093 h 187037"/>
                  <a:gd name="connsiteX1" fmla="*/ 58844 w 94671"/>
                  <a:gd name="connsiteY1" fmla="*/ 187037 h 187037"/>
                  <a:gd name="connsiteX2" fmla="*/ 36576 w 94671"/>
                  <a:gd name="connsiteY2" fmla="*/ 144935 h 187037"/>
                  <a:gd name="connsiteX3" fmla="*/ 9522 w 94671"/>
                  <a:gd name="connsiteY3" fmla="*/ 144537 h 187037"/>
                  <a:gd name="connsiteX4" fmla="*/ 0 w 94671"/>
                  <a:gd name="connsiteY4" fmla="*/ 136298 h 187037"/>
                  <a:gd name="connsiteX5" fmla="*/ 9622 w 94671"/>
                  <a:gd name="connsiteY5" fmla="*/ 125730 h 187037"/>
                  <a:gd name="connsiteX6" fmla="*/ 33855 w 94671"/>
                  <a:gd name="connsiteY6" fmla="*/ 123514 h 187037"/>
                  <a:gd name="connsiteX7" fmla="*/ 31941 w 94671"/>
                  <a:gd name="connsiteY7" fmla="*/ 89537 h 187037"/>
                  <a:gd name="connsiteX8" fmla="*/ 34863 w 94671"/>
                  <a:gd name="connsiteY8" fmla="*/ 25786 h 187037"/>
                  <a:gd name="connsiteX9" fmla="*/ 81515 w 94671"/>
                  <a:gd name="connsiteY9" fmla="*/ 7548 h 187037"/>
                  <a:gd name="connsiteX10" fmla="*/ 94564 w 94671"/>
                  <a:gd name="connsiteY10" fmla="*/ 37150 h 187037"/>
                  <a:gd name="connsiteX11" fmla="*/ 75318 w 94671"/>
                  <a:gd name="connsiteY11" fmla="*/ 61355 h 187037"/>
                  <a:gd name="connsiteX12" fmla="*/ 56325 w 94671"/>
                  <a:gd name="connsiteY12" fmla="*/ 66980 h 187037"/>
                  <a:gd name="connsiteX13" fmla="*/ 51992 w 94671"/>
                  <a:gd name="connsiteY13" fmla="*/ 50616 h 187037"/>
                  <a:gd name="connsiteX14" fmla="*/ 77283 w 94671"/>
                  <a:gd name="connsiteY14" fmla="*/ 35786 h 187037"/>
                  <a:gd name="connsiteX15" fmla="*/ 57534 w 94671"/>
                  <a:gd name="connsiteY15" fmla="*/ 17434 h 187037"/>
                  <a:gd name="connsiteX16" fmla="*/ 51942 w 94671"/>
                  <a:gd name="connsiteY16" fmla="*/ 50616 h 18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671" h="187037">
                    <a:moveTo>
                      <a:pt x="56274" y="67093"/>
                    </a:moveTo>
                    <a:cubicBezTo>
                      <a:pt x="51438" y="106980"/>
                      <a:pt x="72195" y="145901"/>
                      <a:pt x="58844" y="187037"/>
                    </a:cubicBezTo>
                    <a:cubicBezTo>
                      <a:pt x="40808" y="179083"/>
                      <a:pt x="41564" y="161696"/>
                      <a:pt x="36576" y="144935"/>
                    </a:cubicBezTo>
                    <a:cubicBezTo>
                      <a:pt x="28061" y="144935"/>
                      <a:pt x="18691" y="145673"/>
                      <a:pt x="9522" y="144537"/>
                    </a:cubicBezTo>
                    <a:cubicBezTo>
                      <a:pt x="6096" y="144082"/>
                      <a:pt x="3174" y="139196"/>
                      <a:pt x="0" y="136298"/>
                    </a:cubicBezTo>
                    <a:cubicBezTo>
                      <a:pt x="3174" y="132605"/>
                      <a:pt x="5844" y="126923"/>
                      <a:pt x="9622" y="125730"/>
                    </a:cubicBezTo>
                    <a:cubicBezTo>
                      <a:pt x="16474" y="123628"/>
                      <a:pt x="23931" y="124253"/>
                      <a:pt x="33855" y="123514"/>
                    </a:cubicBezTo>
                    <a:cubicBezTo>
                      <a:pt x="33251" y="111696"/>
                      <a:pt x="33402" y="100503"/>
                      <a:pt x="31941" y="89537"/>
                    </a:cubicBezTo>
                    <a:cubicBezTo>
                      <a:pt x="29069" y="67946"/>
                      <a:pt x="29321" y="46695"/>
                      <a:pt x="34863" y="25786"/>
                    </a:cubicBezTo>
                    <a:cubicBezTo>
                      <a:pt x="41564" y="559"/>
                      <a:pt x="62673" y="-7453"/>
                      <a:pt x="81515" y="7548"/>
                    </a:cubicBezTo>
                    <a:cubicBezTo>
                      <a:pt x="90634" y="14763"/>
                      <a:pt x="95470" y="24934"/>
                      <a:pt x="94564" y="37150"/>
                    </a:cubicBezTo>
                    <a:cubicBezTo>
                      <a:pt x="93606" y="49934"/>
                      <a:pt x="85898" y="57661"/>
                      <a:pt x="75318" y="61355"/>
                    </a:cubicBezTo>
                    <a:cubicBezTo>
                      <a:pt x="69121" y="63514"/>
                      <a:pt x="62773" y="65048"/>
                      <a:pt x="56325" y="66980"/>
                    </a:cubicBezTo>
                    <a:close/>
                    <a:moveTo>
                      <a:pt x="51992" y="50616"/>
                    </a:moveTo>
                    <a:cubicBezTo>
                      <a:pt x="64990" y="48798"/>
                      <a:pt x="75923" y="49423"/>
                      <a:pt x="77283" y="35786"/>
                    </a:cubicBezTo>
                    <a:cubicBezTo>
                      <a:pt x="78593" y="23116"/>
                      <a:pt x="71338" y="17036"/>
                      <a:pt x="57534" y="17434"/>
                    </a:cubicBezTo>
                    <a:cubicBezTo>
                      <a:pt x="55871" y="27320"/>
                      <a:pt x="54209" y="37093"/>
                      <a:pt x="51942" y="506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A95B4333-95BA-75DB-9752-975340496B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35210" y="387494"/>
                <a:ext cx="82944" cy="199384"/>
              </a:xfrm>
              <a:custGeom>
                <a:avLst/>
                <a:gdLst>
                  <a:gd name="connsiteX0" fmla="*/ 59801 w 82944"/>
                  <a:gd name="connsiteY0" fmla="*/ 122963 h 199384"/>
                  <a:gd name="connsiteX1" fmla="*/ 46954 w 82944"/>
                  <a:gd name="connsiteY1" fmla="*/ 153702 h 199384"/>
                  <a:gd name="connsiteX2" fmla="*/ 51690 w 82944"/>
                  <a:gd name="connsiteY2" fmla="*/ 185236 h 199384"/>
                  <a:gd name="connsiteX3" fmla="*/ 46551 w 82944"/>
                  <a:gd name="connsiteY3" fmla="*/ 199384 h 199384"/>
                  <a:gd name="connsiteX4" fmla="*/ 34611 w 82944"/>
                  <a:gd name="connsiteY4" fmla="*/ 191202 h 199384"/>
                  <a:gd name="connsiteX5" fmla="*/ 24233 w 82944"/>
                  <a:gd name="connsiteY5" fmla="*/ 158929 h 199384"/>
                  <a:gd name="connsiteX6" fmla="*/ 20252 w 82944"/>
                  <a:gd name="connsiteY6" fmla="*/ 135350 h 199384"/>
                  <a:gd name="connsiteX7" fmla="*/ 0 w 82944"/>
                  <a:gd name="connsiteY7" fmla="*/ 123702 h 199384"/>
                  <a:gd name="connsiteX8" fmla="*/ 554 w 82944"/>
                  <a:gd name="connsiteY8" fmla="*/ 118190 h 199384"/>
                  <a:gd name="connsiteX9" fmla="*/ 18086 w 82944"/>
                  <a:gd name="connsiteY9" fmla="*/ 110122 h 199384"/>
                  <a:gd name="connsiteX10" fmla="*/ 19195 w 82944"/>
                  <a:gd name="connsiteY10" fmla="*/ 101486 h 199384"/>
                  <a:gd name="connsiteX11" fmla="*/ 24283 w 82944"/>
                  <a:gd name="connsiteY11" fmla="*/ 40292 h 199384"/>
                  <a:gd name="connsiteX12" fmla="*/ 28817 w 82944"/>
                  <a:gd name="connsiteY12" fmla="*/ 23872 h 199384"/>
                  <a:gd name="connsiteX13" fmla="*/ 53907 w 82944"/>
                  <a:gd name="connsiteY13" fmla="*/ 8 h 199384"/>
                  <a:gd name="connsiteX14" fmla="*/ 80558 w 82944"/>
                  <a:gd name="connsiteY14" fmla="*/ 22451 h 199384"/>
                  <a:gd name="connsiteX15" fmla="*/ 73102 w 82944"/>
                  <a:gd name="connsiteY15" fmla="*/ 60861 h 199384"/>
                  <a:gd name="connsiteX16" fmla="*/ 43327 w 82944"/>
                  <a:gd name="connsiteY16" fmla="*/ 78417 h 199384"/>
                  <a:gd name="connsiteX17" fmla="*/ 59902 w 82944"/>
                  <a:gd name="connsiteY17" fmla="*/ 122963 h 199384"/>
                  <a:gd name="connsiteX18" fmla="*/ 53201 w 82944"/>
                  <a:gd name="connsiteY18" fmla="*/ 17110 h 199384"/>
                  <a:gd name="connsiteX19" fmla="*/ 44183 w 82944"/>
                  <a:gd name="connsiteY19" fmla="*/ 56713 h 199384"/>
                  <a:gd name="connsiteX20" fmla="*/ 66703 w 82944"/>
                  <a:gd name="connsiteY20" fmla="*/ 36429 h 199384"/>
                  <a:gd name="connsiteX21" fmla="*/ 53201 w 82944"/>
                  <a:gd name="connsiteY21" fmla="*/ 1711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944" h="199384">
                    <a:moveTo>
                      <a:pt x="59801" y="122963"/>
                    </a:moveTo>
                    <a:cubicBezTo>
                      <a:pt x="43679" y="128929"/>
                      <a:pt x="44888" y="141088"/>
                      <a:pt x="46954" y="153702"/>
                    </a:cubicBezTo>
                    <a:cubicBezTo>
                      <a:pt x="48667" y="164213"/>
                      <a:pt x="51135" y="174668"/>
                      <a:pt x="51690" y="185236"/>
                    </a:cubicBezTo>
                    <a:cubicBezTo>
                      <a:pt x="51942" y="189782"/>
                      <a:pt x="48365" y="194668"/>
                      <a:pt x="46551" y="199384"/>
                    </a:cubicBezTo>
                    <a:cubicBezTo>
                      <a:pt x="42420" y="196714"/>
                      <a:pt x="36374" y="195180"/>
                      <a:pt x="34611" y="191202"/>
                    </a:cubicBezTo>
                    <a:cubicBezTo>
                      <a:pt x="30077" y="181032"/>
                      <a:pt x="27054" y="169952"/>
                      <a:pt x="24233" y="158929"/>
                    </a:cubicBezTo>
                    <a:cubicBezTo>
                      <a:pt x="22217" y="151088"/>
                      <a:pt x="21462" y="142907"/>
                      <a:pt x="20252" y="135350"/>
                    </a:cubicBezTo>
                    <a:cubicBezTo>
                      <a:pt x="13048" y="131202"/>
                      <a:pt x="6549" y="127452"/>
                      <a:pt x="0" y="123702"/>
                    </a:cubicBezTo>
                    <a:lnTo>
                      <a:pt x="554" y="118190"/>
                    </a:lnTo>
                    <a:cubicBezTo>
                      <a:pt x="6096" y="115634"/>
                      <a:pt x="11688" y="113077"/>
                      <a:pt x="18086" y="110122"/>
                    </a:cubicBezTo>
                    <a:cubicBezTo>
                      <a:pt x="18388" y="107849"/>
                      <a:pt x="18943" y="104724"/>
                      <a:pt x="19195" y="101486"/>
                    </a:cubicBezTo>
                    <a:cubicBezTo>
                      <a:pt x="20857" y="81088"/>
                      <a:pt x="22268" y="60633"/>
                      <a:pt x="24283" y="40292"/>
                    </a:cubicBezTo>
                    <a:cubicBezTo>
                      <a:pt x="24837" y="34667"/>
                      <a:pt x="26852" y="29156"/>
                      <a:pt x="28817" y="23872"/>
                    </a:cubicBezTo>
                    <a:cubicBezTo>
                      <a:pt x="33502" y="11087"/>
                      <a:pt x="40203" y="519"/>
                      <a:pt x="53907" y="8"/>
                    </a:cubicBezTo>
                    <a:cubicBezTo>
                      <a:pt x="63882" y="-333"/>
                      <a:pt x="76980" y="10519"/>
                      <a:pt x="80558" y="22451"/>
                    </a:cubicBezTo>
                    <a:cubicBezTo>
                      <a:pt x="84840" y="36713"/>
                      <a:pt x="83933" y="51145"/>
                      <a:pt x="73102" y="60861"/>
                    </a:cubicBezTo>
                    <a:cubicBezTo>
                      <a:pt x="64890" y="68190"/>
                      <a:pt x="54309" y="72111"/>
                      <a:pt x="43327" y="78417"/>
                    </a:cubicBezTo>
                    <a:cubicBezTo>
                      <a:pt x="45090" y="93077"/>
                      <a:pt x="32747" y="114270"/>
                      <a:pt x="59902" y="122963"/>
                    </a:cubicBezTo>
                    <a:close/>
                    <a:moveTo>
                      <a:pt x="53201" y="17110"/>
                    </a:moveTo>
                    <a:cubicBezTo>
                      <a:pt x="43327" y="28133"/>
                      <a:pt x="43629" y="41542"/>
                      <a:pt x="44183" y="56713"/>
                    </a:cubicBezTo>
                    <a:cubicBezTo>
                      <a:pt x="57081" y="55747"/>
                      <a:pt x="64587" y="48701"/>
                      <a:pt x="66703" y="36429"/>
                    </a:cubicBezTo>
                    <a:cubicBezTo>
                      <a:pt x="68466" y="26144"/>
                      <a:pt x="63176" y="19497"/>
                      <a:pt x="53201" y="1711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B9E4B4E1-8AE8-9692-F180-BA753ED99F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4587" y="412192"/>
                <a:ext cx="85897" cy="187754"/>
              </a:xfrm>
              <a:custGeom>
                <a:avLst/>
                <a:gdLst>
                  <a:gd name="connsiteX0" fmla="*/ 33453 w 85897"/>
                  <a:gd name="connsiteY0" fmla="*/ 109231 h 187754"/>
                  <a:gd name="connsiteX1" fmla="*/ 38742 w 85897"/>
                  <a:gd name="connsiteY1" fmla="*/ 47299 h 187754"/>
                  <a:gd name="connsiteX2" fmla="*/ 49725 w 85897"/>
                  <a:gd name="connsiteY2" fmla="*/ 10083 h 187754"/>
                  <a:gd name="connsiteX3" fmla="*/ 76779 w 85897"/>
                  <a:gd name="connsiteY3" fmla="*/ 8719 h 187754"/>
                  <a:gd name="connsiteX4" fmla="*/ 71792 w 85897"/>
                  <a:gd name="connsiteY4" fmla="*/ 55481 h 187754"/>
                  <a:gd name="connsiteX5" fmla="*/ 58793 w 85897"/>
                  <a:gd name="connsiteY5" fmla="*/ 104629 h 187754"/>
                  <a:gd name="connsiteX6" fmla="*/ 85495 w 85897"/>
                  <a:gd name="connsiteY6" fmla="*/ 111390 h 187754"/>
                  <a:gd name="connsiteX7" fmla="*/ 85898 w 85897"/>
                  <a:gd name="connsiteY7" fmla="*/ 116276 h 187754"/>
                  <a:gd name="connsiteX8" fmla="*/ 61413 w 85897"/>
                  <a:gd name="connsiteY8" fmla="*/ 128777 h 187754"/>
                  <a:gd name="connsiteX9" fmla="*/ 57584 w 85897"/>
                  <a:gd name="connsiteY9" fmla="*/ 187754 h 187754"/>
                  <a:gd name="connsiteX10" fmla="*/ 35216 w 85897"/>
                  <a:gd name="connsiteY10" fmla="*/ 133663 h 187754"/>
                  <a:gd name="connsiteX11" fmla="*/ 12696 w 85897"/>
                  <a:gd name="connsiteY11" fmla="*/ 136504 h 187754"/>
                  <a:gd name="connsiteX12" fmla="*/ 0 w 85897"/>
                  <a:gd name="connsiteY12" fmla="*/ 129572 h 187754"/>
                  <a:gd name="connsiteX13" fmla="*/ 9471 w 85897"/>
                  <a:gd name="connsiteY13" fmla="*/ 115595 h 187754"/>
                  <a:gd name="connsiteX14" fmla="*/ 33402 w 85897"/>
                  <a:gd name="connsiteY14" fmla="*/ 109231 h 187754"/>
                  <a:gd name="connsiteX15" fmla="*/ 60204 w 85897"/>
                  <a:gd name="connsiteY15" fmla="*/ 42185 h 187754"/>
                  <a:gd name="connsiteX16" fmla="*/ 64083 w 85897"/>
                  <a:gd name="connsiteY16" fmla="*/ 43208 h 187754"/>
                  <a:gd name="connsiteX17" fmla="*/ 68114 w 85897"/>
                  <a:gd name="connsiteY17" fmla="*/ 26333 h 187754"/>
                  <a:gd name="connsiteX18" fmla="*/ 63126 w 85897"/>
                  <a:gd name="connsiteY18" fmla="*/ 25083 h 187754"/>
                  <a:gd name="connsiteX19" fmla="*/ 60204 w 85897"/>
                  <a:gd name="connsiteY19" fmla="*/ 42242 h 18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897" h="187754">
                    <a:moveTo>
                      <a:pt x="33453" y="109231"/>
                    </a:moveTo>
                    <a:cubicBezTo>
                      <a:pt x="35266" y="86560"/>
                      <a:pt x="35871" y="66731"/>
                      <a:pt x="38742" y="47299"/>
                    </a:cubicBezTo>
                    <a:cubicBezTo>
                      <a:pt x="40606" y="34515"/>
                      <a:pt x="44284" y="21446"/>
                      <a:pt x="49725" y="10083"/>
                    </a:cubicBezTo>
                    <a:cubicBezTo>
                      <a:pt x="56124" y="-3270"/>
                      <a:pt x="67963" y="-2986"/>
                      <a:pt x="76779" y="8719"/>
                    </a:cubicBezTo>
                    <a:cubicBezTo>
                      <a:pt x="86251" y="21333"/>
                      <a:pt x="85697" y="42015"/>
                      <a:pt x="71792" y="55481"/>
                    </a:cubicBezTo>
                    <a:cubicBezTo>
                      <a:pt x="57282" y="69572"/>
                      <a:pt x="56124" y="85254"/>
                      <a:pt x="58793" y="104629"/>
                    </a:cubicBezTo>
                    <a:cubicBezTo>
                      <a:pt x="68013" y="106958"/>
                      <a:pt x="76779" y="109174"/>
                      <a:pt x="85495" y="111390"/>
                    </a:cubicBezTo>
                    <a:cubicBezTo>
                      <a:pt x="85646" y="113038"/>
                      <a:pt x="85747" y="114686"/>
                      <a:pt x="85898" y="116276"/>
                    </a:cubicBezTo>
                    <a:cubicBezTo>
                      <a:pt x="77736" y="120424"/>
                      <a:pt x="69575" y="124629"/>
                      <a:pt x="61413" y="128777"/>
                    </a:cubicBezTo>
                    <a:cubicBezTo>
                      <a:pt x="54511" y="147413"/>
                      <a:pt x="70029" y="168777"/>
                      <a:pt x="57584" y="187754"/>
                    </a:cubicBezTo>
                    <a:cubicBezTo>
                      <a:pt x="47912" y="180822"/>
                      <a:pt x="40455" y="162794"/>
                      <a:pt x="35216" y="133663"/>
                    </a:cubicBezTo>
                    <a:cubicBezTo>
                      <a:pt x="27860" y="134686"/>
                      <a:pt x="20253" y="136845"/>
                      <a:pt x="12696" y="136504"/>
                    </a:cubicBezTo>
                    <a:cubicBezTo>
                      <a:pt x="8363" y="136277"/>
                      <a:pt x="4232" y="132015"/>
                      <a:pt x="0" y="129572"/>
                    </a:cubicBezTo>
                    <a:cubicBezTo>
                      <a:pt x="3073" y="124742"/>
                      <a:pt x="5290" y="117754"/>
                      <a:pt x="9471" y="115595"/>
                    </a:cubicBezTo>
                    <a:cubicBezTo>
                      <a:pt x="16525" y="111901"/>
                      <a:pt x="24837" y="111333"/>
                      <a:pt x="33402" y="109231"/>
                    </a:cubicBezTo>
                    <a:close/>
                    <a:moveTo>
                      <a:pt x="60204" y="42185"/>
                    </a:moveTo>
                    <a:cubicBezTo>
                      <a:pt x="61514" y="42526"/>
                      <a:pt x="62824" y="42867"/>
                      <a:pt x="64083" y="43208"/>
                    </a:cubicBezTo>
                    <a:lnTo>
                      <a:pt x="68114" y="26333"/>
                    </a:lnTo>
                    <a:cubicBezTo>
                      <a:pt x="66451" y="25935"/>
                      <a:pt x="64789" y="25480"/>
                      <a:pt x="63126" y="25083"/>
                    </a:cubicBezTo>
                    <a:cubicBezTo>
                      <a:pt x="62169" y="30821"/>
                      <a:pt x="61162" y="36503"/>
                      <a:pt x="60204" y="42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7CD13998-19A3-2098-00BD-5BD8FB3D7F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09029" y="479946"/>
                <a:ext cx="95026" cy="161265"/>
              </a:xfrm>
              <a:custGeom>
                <a:avLst/>
                <a:gdLst>
                  <a:gd name="connsiteX0" fmla="*/ 94917 w 95026"/>
                  <a:gd name="connsiteY0" fmla="*/ 149262 h 161265"/>
                  <a:gd name="connsiteX1" fmla="*/ 74715 w 95026"/>
                  <a:gd name="connsiteY1" fmla="*/ 135853 h 161265"/>
                  <a:gd name="connsiteX2" fmla="*/ 54512 w 95026"/>
                  <a:gd name="connsiteY2" fmla="*/ 153467 h 161265"/>
                  <a:gd name="connsiteX3" fmla="*/ 4082 w 95026"/>
                  <a:gd name="connsiteY3" fmla="*/ 130796 h 161265"/>
                  <a:gd name="connsiteX4" fmla="*/ 1 w 95026"/>
                  <a:gd name="connsiteY4" fmla="*/ 91648 h 161265"/>
                  <a:gd name="connsiteX5" fmla="*/ 2822 w 95026"/>
                  <a:gd name="connsiteY5" fmla="*/ 17614 h 161265"/>
                  <a:gd name="connsiteX6" fmla="*/ 7407 w 95026"/>
                  <a:gd name="connsiteY6" fmla="*/ 0 h 161265"/>
                  <a:gd name="connsiteX7" fmla="*/ 20305 w 95026"/>
                  <a:gd name="connsiteY7" fmla="*/ 22216 h 161265"/>
                  <a:gd name="connsiteX8" fmla="*/ 22068 w 95026"/>
                  <a:gd name="connsiteY8" fmla="*/ 91421 h 161265"/>
                  <a:gd name="connsiteX9" fmla="*/ 33202 w 95026"/>
                  <a:gd name="connsiteY9" fmla="*/ 140853 h 161265"/>
                  <a:gd name="connsiteX10" fmla="*/ 70382 w 95026"/>
                  <a:gd name="connsiteY10" fmla="*/ 100967 h 161265"/>
                  <a:gd name="connsiteX11" fmla="*/ 74665 w 95026"/>
                  <a:gd name="connsiteY11" fmla="*/ 84546 h 161265"/>
                  <a:gd name="connsiteX12" fmla="*/ 85749 w 95026"/>
                  <a:gd name="connsiteY12" fmla="*/ 76080 h 161265"/>
                  <a:gd name="connsiteX13" fmla="*/ 94464 w 95026"/>
                  <a:gd name="connsiteY13" fmla="*/ 87160 h 161265"/>
                  <a:gd name="connsiteX14" fmla="*/ 94867 w 95026"/>
                  <a:gd name="connsiteY14" fmla="*/ 149262 h 16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026" h="161265">
                    <a:moveTo>
                      <a:pt x="94917" y="149262"/>
                    </a:moveTo>
                    <a:cubicBezTo>
                      <a:pt x="86554" y="143694"/>
                      <a:pt x="80811" y="139887"/>
                      <a:pt x="74715" y="135853"/>
                    </a:cubicBezTo>
                    <a:cubicBezTo>
                      <a:pt x="68317" y="141478"/>
                      <a:pt x="61918" y="148410"/>
                      <a:pt x="54512" y="153467"/>
                    </a:cubicBezTo>
                    <a:cubicBezTo>
                      <a:pt x="31237" y="169433"/>
                      <a:pt x="10682" y="160399"/>
                      <a:pt x="4082" y="130796"/>
                    </a:cubicBezTo>
                    <a:cubicBezTo>
                      <a:pt x="1261" y="118126"/>
                      <a:pt x="-49" y="104717"/>
                      <a:pt x="1" y="91648"/>
                    </a:cubicBezTo>
                    <a:cubicBezTo>
                      <a:pt x="102" y="66932"/>
                      <a:pt x="1412" y="42273"/>
                      <a:pt x="2822" y="17614"/>
                    </a:cubicBezTo>
                    <a:cubicBezTo>
                      <a:pt x="3175" y="11761"/>
                      <a:pt x="5795" y="6023"/>
                      <a:pt x="7407" y="0"/>
                    </a:cubicBezTo>
                    <a:cubicBezTo>
                      <a:pt x="20405" y="3580"/>
                      <a:pt x="19952" y="13523"/>
                      <a:pt x="20305" y="22216"/>
                    </a:cubicBezTo>
                    <a:cubicBezTo>
                      <a:pt x="21161" y="45284"/>
                      <a:pt x="21312" y="68353"/>
                      <a:pt x="22068" y="91421"/>
                    </a:cubicBezTo>
                    <a:cubicBezTo>
                      <a:pt x="22572" y="107842"/>
                      <a:pt x="23075" y="124319"/>
                      <a:pt x="33202" y="140853"/>
                    </a:cubicBezTo>
                    <a:cubicBezTo>
                      <a:pt x="53152" y="136535"/>
                      <a:pt x="62724" y="119774"/>
                      <a:pt x="70382" y="100967"/>
                    </a:cubicBezTo>
                    <a:cubicBezTo>
                      <a:pt x="72499" y="95853"/>
                      <a:pt x="72045" y="89148"/>
                      <a:pt x="74665" y="84546"/>
                    </a:cubicBezTo>
                    <a:cubicBezTo>
                      <a:pt x="77032" y="80455"/>
                      <a:pt x="82272" y="75625"/>
                      <a:pt x="85749" y="76080"/>
                    </a:cubicBezTo>
                    <a:cubicBezTo>
                      <a:pt x="89124" y="76478"/>
                      <a:pt x="94262" y="83069"/>
                      <a:pt x="94464" y="87160"/>
                    </a:cubicBezTo>
                    <a:cubicBezTo>
                      <a:pt x="95421" y="105796"/>
                      <a:pt x="94867" y="124546"/>
                      <a:pt x="94867" y="149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68AA08E8-176B-AFAF-D434-A7DD60C37B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54934" y="162338"/>
                <a:ext cx="89715" cy="161041"/>
              </a:xfrm>
              <a:custGeom>
                <a:avLst/>
                <a:gdLst>
                  <a:gd name="connsiteX0" fmla="*/ 61282 w 89715"/>
                  <a:gd name="connsiteY0" fmla="*/ 10277 h 161041"/>
                  <a:gd name="connsiteX1" fmla="*/ 21733 w 89715"/>
                  <a:gd name="connsiteY1" fmla="*/ 56868 h 161041"/>
                  <a:gd name="connsiteX2" fmla="*/ 40525 w 89715"/>
                  <a:gd name="connsiteY2" fmla="*/ 66186 h 161041"/>
                  <a:gd name="connsiteX3" fmla="*/ 72819 w 89715"/>
                  <a:gd name="connsiteY3" fmla="*/ 81073 h 161041"/>
                  <a:gd name="connsiteX4" fmla="*/ 83248 w 89715"/>
                  <a:gd name="connsiteY4" fmla="*/ 131357 h 161041"/>
                  <a:gd name="connsiteX5" fmla="*/ 24000 w 89715"/>
                  <a:gd name="connsiteY5" fmla="*/ 159823 h 161041"/>
                  <a:gd name="connsiteX6" fmla="*/ 10650 w 89715"/>
                  <a:gd name="connsiteY6" fmla="*/ 146925 h 161041"/>
                  <a:gd name="connsiteX7" fmla="*/ 23950 w 89715"/>
                  <a:gd name="connsiteY7" fmla="*/ 135391 h 161041"/>
                  <a:gd name="connsiteX8" fmla="*/ 57553 w 89715"/>
                  <a:gd name="connsiteY8" fmla="*/ 119936 h 161041"/>
                  <a:gd name="connsiteX9" fmla="*/ 54480 w 89715"/>
                  <a:gd name="connsiteY9" fmla="*/ 94766 h 161041"/>
                  <a:gd name="connsiteX10" fmla="*/ 23698 w 89715"/>
                  <a:gd name="connsiteY10" fmla="*/ 82209 h 161041"/>
                  <a:gd name="connsiteX11" fmla="*/ 9743 w 89715"/>
                  <a:gd name="connsiteY11" fmla="*/ 29197 h 161041"/>
                  <a:gd name="connsiteX12" fmla="*/ 38308 w 89715"/>
                  <a:gd name="connsiteY12" fmla="*/ 3345 h 161041"/>
                  <a:gd name="connsiteX13" fmla="*/ 61282 w 89715"/>
                  <a:gd name="connsiteY13" fmla="*/ 10277 h 1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15" h="161041">
                    <a:moveTo>
                      <a:pt x="61282" y="10277"/>
                    </a:moveTo>
                    <a:cubicBezTo>
                      <a:pt x="45613" y="22265"/>
                      <a:pt x="26922" y="30390"/>
                      <a:pt x="21733" y="56868"/>
                    </a:cubicBezTo>
                    <a:cubicBezTo>
                      <a:pt x="27930" y="59936"/>
                      <a:pt x="34177" y="63232"/>
                      <a:pt x="40525" y="66186"/>
                    </a:cubicBezTo>
                    <a:cubicBezTo>
                      <a:pt x="51306" y="71186"/>
                      <a:pt x="62843" y="74595"/>
                      <a:pt x="72819" y="81073"/>
                    </a:cubicBezTo>
                    <a:cubicBezTo>
                      <a:pt x="91207" y="93004"/>
                      <a:pt x="94432" y="111300"/>
                      <a:pt x="83248" y="131357"/>
                    </a:cubicBezTo>
                    <a:cubicBezTo>
                      <a:pt x="72365" y="150846"/>
                      <a:pt x="43699" y="165448"/>
                      <a:pt x="24000" y="159823"/>
                    </a:cubicBezTo>
                    <a:cubicBezTo>
                      <a:pt x="18710" y="158346"/>
                      <a:pt x="11556" y="152153"/>
                      <a:pt x="10650" y="146925"/>
                    </a:cubicBezTo>
                    <a:cubicBezTo>
                      <a:pt x="8987" y="137607"/>
                      <a:pt x="16998" y="135448"/>
                      <a:pt x="23950" y="135391"/>
                    </a:cubicBezTo>
                    <a:cubicBezTo>
                      <a:pt x="36998" y="135277"/>
                      <a:pt x="48334" y="130164"/>
                      <a:pt x="57553" y="119936"/>
                    </a:cubicBezTo>
                    <a:cubicBezTo>
                      <a:pt x="66824" y="109652"/>
                      <a:pt x="66118" y="101243"/>
                      <a:pt x="54480" y="94766"/>
                    </a:cubicBezTo>
                    <a:cubicBezTo>
                      <a:pt x="44757" y="89368"/>
                      <a:pt x="33976" y="86414"/>
                      <a:pt x="23698" y="82209"/>
                    </a:cubicBezTo>
                    <a:cubicBezTo>
                      <a:pt x="-1593" y="71868"/>
                      <a:pt x="-7286" y="52663"/>
                      <a:pt x="9743" y="29197"/>
                    </a:cubicBezTo>
                    <a:cubicBezTo>
                      <a:pt x="17350" y="18743"/>
                      <a:pt x="27829" y="10220"/>
                      <a:pt x="38308" y="3345"/>
                    </a:cubicBezTo>
                    <a:cubicBezTo>
                      <a:pt x="45412" y="-1314"/>
                      <a:pt x="54984" y="-2792"/>
                      <a:pt x="61282" y="102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6658C08A-418F-9161-63E2-1A5FF39181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0007" y="960406"/>
                <a:ext cx="117466" cy="80345"/>
              </a:xfrm>
              <a:custGeom>
                <a:avLst/>
                <a:gdLst>
                  <a:gd name="connsiteX0" fmla="*/ 7822 w 117466"/>
                  <a:gd name="connsiteY0" fmla="*/ 7838 h 80345"/>
                  <a:gd name="connsiteX1" fmla="*/ 22784 w 117466"/>
                  <a:gd name="connsiteY1" fmla="*/ 46191 h 80345"/>
                  <a:gd name="connsiteX2" fmla="*/ 33314 w 117466"/>
                  <a:gd name="connsiteY2" fmla="*/ 18634 h 80345"/>
                  <a:gd name="connsiteX3" fmla="*/ 43793 w 117466"/>
                  <a:gd name="connsiteY3" fmla="*/ 8463 h 80345"/>
                  <a:gd name="connsiteX4" fmla="*/ 55834 w 117466"/>
                  <a:gd name="connsiteY4" fmla="*/ 19997 h 80345"/>
                  <a:gd name="connsiteX5" fmla="*/ 64600 w 117466"/>
                  <a:gd name="connsiteY5" fmla="*/ 52554 h 80345"/>
                  <a:gd name="connsiteX6" fmla="*/ 82989 w 117466"/>
                  <a:gd name="connsiteY6" fmla="*/ 14657 h 80345"/>
                  <a:gd name="connsiteX7" fmla="*/ 101075 w 117466"/>
                  <a:gd name="connsiteY7" fmla="*/ 338 h 80345"/>
                  <a:gd name="connsiteX8" fmla="*/ 114275 w 117466"/>
                  <a:gd name="connsiteY8" fmla="*/ 20793 h 80345"/>
                  <a:gd name="connsiteX9" fmla="*/ 113972 w 117466"/>
                  <a:gd name="connsiteY9" fmla="*/ 61248 h 80345"/>
                  <a:gd name="connsiteX10" fmla="*/ 92007 w 117466"/>
                  <a:gd name="connsiteY10" fmla="*/ 38861 h 80345"/>
                  <a:gd name="connsiteX11" fmla="*/ 81326 w 117466"/>
                  <a:gd name="connsiteY11" fmla="*/ 62555 h 80345"/>
                  <a:gd name="connsiteX12" fmla="*/ 44246 w 117466"/>
                  <a:gd name="connsiteY12" fmla="*/ 64486 h 80345"/>
                  <a:gd name="connsiteX13" fmla="*/ 40418 w 117466"/>
                  <a:gd name="connsiteY13" fmla="*/ 58520 h 80345"/>
                  <a:gd name="connsiteX14" fmla="*/ 36790 w 117466"/>
                  <a:gd name="connsiteY14" fmla="*/ 60282 h 80345"/>
                  <a:gd name="connsiteX15" fmla="*/ 14874 w 117466"/>
                  <a:gd name="connsiteY15" fmla="*/ 72611 h 80345"/>
                  <a:gd name="connsiteX16" fmla="*/ 1575 w 117466"/>
                  <a:gd name="connsiteY16" fmla="*/ 46418 h 80345"/>
                  <a:gd name="connsiteX17" fmla="*/ 7922 w 117466"/>
                  <a:gd name="connsiteY17" fmla="*/ 7895 h 8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7466" h="80345">
                    <a:moveTo>
                      <a:pt x="7822" y="7838"/>
                    </a:moveTo>
                    <a:cubicBezTo>
                      <a:pt x="13615" y="13520"/>
                      <a:pt x="18603" y="26304"/>
                      <a:pt x="22784" y="46191"/>
                    </a:cubicBezTo>
                    <a:cubicBezTo>
                      <a:pt x="27168" y="34316"/>
                      <a:pt x="29485" y="25963"/>
                      <a:pt x="33314" y="18634"/>
                    </a:cubicBezTo>
                    <a:cubicBezTo>
                      <a:pt x="35631" y="14202"/>
                      <a:pt x="41022" y="7781"/>
                      <a:pt x="43793" y="8463"/>
                    </a:cubicBezTo>
                    <a:cubicBezTo>
                      <a:pt x="48428" y="9656"/>
                      <a:pt x="53668" y="14941"/>
                      <a:pt x="55834" y="19997"/>
                    </a:cubicBezTo>
                    <a:cubicBezTo>
                      <a:pt x="59512" y="28691"/>
                      <a:pt x="60972" y="38520"/>
                      <a:pt x="64600" y="52554"/>
                    </a:cubicBezTo>
                    <a:cubicBezTo>
                      <a:pt x="72006" y="37270"/>
                      <a:pt x="77346" y="25907"/>
                      <a:pt x="82989" y="14657"/>
                    </a:cubicBezTo>
                    <a:cubicBezTo>
                      <a:pt x="86969" y="6759"/>
                      <a:pt x="90747" y="-1821"/>
                      <a:pt x="101075" y="338"/>
                    </a:cubicBezTo>
                    <a:cubicBezTo>
                      <a:pt x="111101" y="2441"/>
                      <a:pt x="112965" y="12043"/>
                      <a:pt x="114275" y="20793"/>
                    </a:cubicBezTo>
                    <a:cubicBezTo>
                      <a:pt x="116290" y="34145"/>
                      <a:pt x="120472" y="47895"/>
                      <a:pt x="113972" y="61248"/>
                    </a:cubicBezTo>
                    <a:cubicBezTo>
                      <a:pt x="98002" y="64941"/>
                      <a:pt x="99413" y="47895"/>
                      <a:pt x="92007" y="38861"/>
                    </a:cubicBezTo>
                    <a:cubicBezTo>
                      <a:pt x="88178" y="47384"/>
                      <a:pt x="84853" y="55055"/>
                      <a:pt x="81326" y="62555"/>
                    </a:cubicBezTo>
                    <a:cubicBezTo>
                      <a:pt x="70343" y="85623"/>
                      <a:pt x="57244" y="86248"/>
                      <a:pt x="44246" y="64486"/>
                    </a:cubicBezTo>
                    <a:cubicBezTo>
                      <a:pt x="43037" y="62441"/>
                      <a:pt x="41727" y="60509"/>
                      <a:pt x="40418" y="58520"/>
                    </a:cubicBezTo>
                    <a:cubicBezTo>
                      <a:pt x="39057" y="59145"/>
                      <a:pt x="37495" y="59316"/>
                      <a:pt x="36790" y="60282"/>
                    </a:cubicBezTo>
                    <a:cubicBezTo>
                      <a:pt x="30996" y="68009"/>
                      <a:pt x="24900" y="76305"/>
                      <a:pt x="14874" y="72611"/>
                    </a:cubicBezTo>
                    <a:cubicBezTo>
                      <a:pt x="4244" y="68691"/>
                      <a:pt x="2481" y="57100"/>
                      <a:pt x="1575" y="46418"/>
                    </a:cubicBezTo>
                    <a:cubicBezTo>
                      <a:pt x="466" y="33179"/>
                      <a:pt x="-3514" y="18861"/>
                      <a:pt x="7922" y="789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6F64E326-B70E-F674-C5D7-4906015256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96202" y="837033"/>
                <a:ext cx="90179" cy="158163"/>
              </a:xfrm>
              <a:custGeom>
                <a:avLst/>
                <a:gdLst>
                  <a:gd name="connsiteX0" fmla="*/ 89979 w 90179"/>
                  <a:gd name="connsiteY0" fmla="*/ 120871 h 158163"/>
                  <a:gd name="connsiteX1" fmla="*/ 77384 w 90179"/>
                  <a:gd name="connsiteY1" fmla="*/ 129791 h 158163"/>
                  <a:gd name="connsiteX2" fmla="*/ 67510 w 90179"/>
                  <a:gd name="connsiteY2" fmla="*/ 134564 h 158163"/>
                  <a:gd name="connsiteX3" fmla="*/ 62975 w 90179"/>
                  <a:gd name="connsiteY3" fmla="*/ 157917 h 158163"/>
                  <a:gd name="connsiteX4" fmla="*/ 43730 w 90179"/>
                  <a:gd name="connsiteY4" fmla="*/ 138996 h 158163"/>
                  <a:gd name="connsiteX5" fmla="*/ 13754 w 90179"/>
                  <a:gd name="connsiteY5" fmla="*/ 140530 h 158163"/>
                  <a:gd name="connsiteX6" fmla="*/ 0 w 90179"/>
                  <a:gd name="connsiteY6" fmla="*/ 132007 h 158163"/>
                  <a:gd name="connsiteX7" fmla="*/ 12142 w 90179"/>
                  <a:gd name="connsiteY7" fmla="*/ 120700 h 158163"/>
                  <a:gd name="connsiteX8" fmla="*/ 41916 w 90179"/>
                  <a:gd name="connsiteY8" fmla="*/ 117121 h 158163"/>
                  <a:gd name="connsiteX9" fmla="*/ 41664 w 90179"/>
                  <a:gd name="connsiteY9" fmla="*/ 92519 h 158163"/>
                  <a:gd name="connsiteX10" fmla="*/ 41966 w 90179"/>
                  <a:gd name="connsiteY10" fmla="*/ 29904 h 158163"/>
                  <a:gd name="connsiteX11" fmla="*/ 64184 w 90179"/>
                  <a:gd name="connsiteY11" fmla="*/ 302 h 158163"/>
                  <a:gd name="connsiteX12" fmla="*/ 89324 w 90179"/>
                  <a:gd name="connsiteY12" fmla="*/ 42802 h 158163"/>
                  <a:gd name="connsiteX13" fmla="*/ 77586 w 90179"/>
                  <a:gd name="connsiteY13" fmla="*/ 65587 h 158163"/>
                  <a:gd name="connsiteX14" fmla="*/ 65444 w 90179"/>
                  <a:gd name="connsiteY14" fmla="*/ 113314 h 158163"/>
                  <a:gd name="connsiteX15" fmla="*/ 89928 w 90179"/>
                  <a:gd name="connsiteY15" fmla="*/ 120871 h 158163"/>
                  <a:gd name="connsiteX16" fmla="*/ 61363 w 90179"/>
                  <a:gd name="connsiteY16" fmla="*/ 58371 h 158163"/>
                  <a:gd name="connsiteX17" fmla="*/ 61363 w 90179"/>
                  <a:gd name="connsiteY17" fmla="*/ 20018 h 158163"/>
                  <a:gd name="connsiteX18" fmla="*/ 61363 w 90179"/>
                  <a:gd name="connsiteY18" fmla="*/ 58371 h 15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" h="158163">
                    <a:moveTo>
                      <a:pt x="89979" y="120871"/>
                    </a:moveTo>
                    <a:cubicBezTo>
                      <a:pt x="83228" y="125701"/>
                      <a:pt x="80457" y="128030"/>
                      <a:pt x="77384" y="129791"/>
                    </a:cubicBezTo>
                    <a:cubicBezTo>
                      <a:pt x="74159" y="131667"/>
                      <a:pt x="70734" y="133030"/>
                      <a:pt x="67510" y="134564"/>
                    </a:cubicBezTo>
                    <a:cubicBezTo>
                      <a:pt x="65897" y="142803"/>
                      <a:pt x="64386" y="150530"/>
                      <a:pt x="62975" y="157917"/>
                    </a:cubicBezTo>
                    <a:cubicBezTo>
                      <a:pt x="49776" y="160189"/>
                      <a:pt x="51690" y="146212"/>
                      <a:pt x="43730" y="138996"/>
                    </a:cubicBezTo>
                    <a:cubicBezTo>
                      <a:pt x="35216" y="139564"/>
                      <a:pt x="24434" y="141269"/>
                      <a:pt x="13754" y="140530"/>
                    </a:cubicBezTo>
                    <a:cubicBezTo>
                      <a:pt x="9018" y="140189"/>
                      <a:pt x="4585" y="135019"/>
                      <a:pt x="0" y="132007"/>
                    </a:cubicBezTo>
                    <a:cubicBezTo>
                      <a:pt x="4031" y="128087"/>
                      <a:pt x="7557" y="121951"/>
                      <a:pt x="12142" y="120700"/>
                    </a:cubicBezTo>
                    <a:cubicBezTo>
                      <a:pt x="21159" y="118144"/>
                      <a:pt x="30782" y="118314"/>
                      <a:pt x="41916" y="117121"/>
                    </a:cubicBezTo>
                    <a:cubicBezTo>
                      <a:pt x="41916" y="108144"/>
                      <a:pt x="43276" y="99905"/>
                      <a:pt x="41664" y="92519"/>
                    </a:cubicBezTo>
                    <a:cubicBezTo>
                      <a:pt x="37080" y="71496"/>
                      <a:pt x="39548" y="50700"/>
                      <a:pt x="41966" y="29904"/>
                    </a:cubicBezTo>
                    <a:cubicBezTo>
                      <a:pt x="44687" y="6438"/>
                      <a:pt x="51337" y="-1744"/>
                      <a:pt x="64184" y="302"/>
                    </a:cubicBezTo>
                    <a:cubicBezTo>
                      <a:pt x="80306" y="2859"/>
                      <a:pt x="93757" y="24450"/>
                      <a:pt x="89324" y="42802"/>
                    </a:cubicBezTo>
                    <a:cubicBezTo>
                      <a:pt x="87309" y="51155"/>
                      <a:pt x="83480" y="62064"/>
                      <a:pt x="77586" y="65587"/>
                    </a:cubicBezTo>
                    <a:cubicBezTo>
                      <a:pt x="58592" y="76893"/>
                      <a:pt x="60254" y="93257"/>
                      <a:pt x="65444" y="113314"/>
                    </a:cubicBezTo>
                    <a:cubicBezTo>
                      <a:pt x="71389" y="115132"/>
                      <a:pt x="78190" y="117235"/>
                      <a:pt x="89928" y="120871"/>
                    </a:cubicBezTo>
                    <a:close/>
                    <a:moveTo>
                      <a:pt x="61363" y="58371"/>
                    </a:moveTo>
                    <a:cubicBezTo>
                      <a:pt x="78845" y="47859"/>
                      <a:pt x="79450" y="32802"/>
                      <a:pt x="61363" y="20018"/>
                    </a:cubicBezTo>
                    <a:lnTo>
                      <a:pt x="61363" y="58371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75FF6C1D-BFC1-6C0A-39E5-FE030F44D6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17778" y="550458"/>
                <a:ext cx="102459" cy="87781"/>
              </a:xfrm>
              <a:custGeom>
                <a:avLst/>
                <a:gdLst>
                  <a:gd name="connsiteX0" fmla="*/ 63149 w 102459"/>
                  <a:gd name="connsiteY0" fmla="*/ 49659 h 87781"/>
                  <a:gd name="connsiteX1" fmla="*/ 73124 w 102459"/>
                  <a:gd name="connsiteY1" fmla="*/ 32784 h 87781"/>
                  <a:gd name="connsiteX2" fmla="*/ 87130 w 102459"/>
                  <a:gd name="connsiteY2" fmla="*/ 24602 h 87781"/>
                  <a:gd name="connsiteX3" fmla="*/ 99675 w 102459"/>
                  <a:gd name="connsiteY3" fmla="*/ 38807 h 87781"/>
                  <a:gd name="connsiteX4" fmla="*/ 98969 w 102459"/>
                  <a:gd name="connsiteY4" fmla="*/ 80455 h 87781"/>
                  <a:gd name="connsiteX5" fmla="*/ 79875 w 102459"/>
                  <a:gd name="connsiteY5" fmla="*/ 70114 h 87781"/>
                  <a:gd name="connsiteX6" fmla="*/ 53677 w 102459"/>
                  <a:gd name="connsiteY6" fmla="*/ 85285 h 87781"/>
                  <a:gd name="connsiteX7" fmla="*/ 36296 w 102459"/>
                  <a:gd name="connsiteY7" fmla="*/ 51989 h 87781"/>
                  <a:gd name="connsiteX8" fmla="*/ 26573 w 102459"/>
                  <a:gd name="connsiteY8" fmla="*/ 68921 h 87781"/>
                  <a:gd name="connsiteX9" fmla="*/ 10099 w 102459"/>
                  <a:gd name="connsiteY9" fmla="*/ 77160 h 87781"/>
                  <a:gd name="connsiteX10" fmla="*/ 627 w 102459"/>
                  <a:gd name="connsiteY10" fmla="*/ 63296 h 87781"/>
                  <a:gd name="connsiteX11" fmla="*/ 930 w 102459"/>
                  <a:gd name="connsiteY11" fmla="*/ 9205 h 87781"/>
                  <a:gd name="connsiteX12" fmla="*/ 9343 w 102459"/>
                  <a:gd name="connsiteY12" fmla="*/ 0 h 87781"/>
                  <a:gd name="connsiteX13" fmla="*/ 17202 w 102459"/>
                  <a:gd name="connsiteY13" fmla="*/ 10057 h 87781"/>
                  <a:gd name="connsiteX14" fmla="*/ 19570 w 102459"/>
                  <a:gd name="connsiteY14" fmla="*/ 36989 h 87781"/>
                  <a:gd name="connsiteX15" fmla="*/ 32820 w 102459"/>
                  <a:gd name="connsiteY15" fmla="*/ 19034 h 87781"/>
                  <a:gd name="connsiteX16" fmla="*/ 56549 w 102459"/>
                  <a:gd name="connsiteY16" fmla="*/ 24602 h 87781"/>
                  <a:gd name="connsiteX17" fmla="*/ 59017 w 102459"/>
                  <a:gd name="connsiteY17" fmla="*/ 36648 h 87781"/>
                  <a:gd name="connsiteX18" fmla="*/ 63099 w 102459"/>
                  <a:gd name="connsiteY18" fmla="*/ 49659 h 8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459" h="87781">
                    <a:moveTo>
                      <a:pt x="63149" y="49659"/>
                    </a:moveTo>
                    <a:cubicBezTo>
                      <a:pt x="67431" y="42159"/>
                      <a:pt x="69447" y="36478"/>
                      <a:pt x="73124" y="32784"/>
                    </a:cubicBezTo>
                    <a:cubicBezTo>
                      <a:pt x="77104" y="28807"/>
                      <a:pt x="83452" y="23352"/>
                      <a:pt x="87130" y="24602"/>
                    </a:cubicBezTo>
                    <a:cubicBezTo>
                      <a:pt x="92269" y="26307"/>
                      <a:pt x="98113" y="32955"/>
                      <a:pt x="99675" y="38807"/>
                    </a:cubicBezTo>
                    <a:cubicBezTo>
                      <a:pt x="102949" y="51137"/>
                      <a:pt x="104058" y="64375"/>
                      <a:pt x="98969" y="80455"/>
                    </a:cubicBezTo>
                    <a:cubicBezTo>
                      <a:pt x="92168" y="76762"/>
                      <a:pt x="86827" y="73864"/>
                      <a:pt x="79875" y="70114"/>
                    </a:cubicBezTo>
                    <a:cubicBezTo>
                      <a:pt x="72570" y="75455"/>
                      <a:pt x="66273" y="94546"/>
                      <a:pt x="53677" y="85285"/>
                    </a:cubicBezTo>
                    <a:cubicBezTo>
                      <a:pt x="45314" y="79148"/>
                      <a:pt x="42191" y="63921"/>
                      <a:pt x="36296" y="51989"/>
                    </a:cubicBezTo>
                    <a:cubicBezTo>
                      <a:pt x="33475" y="57103"/>
                      <a:pt x="31057" y="64319"/>
                      <a:pt x="26573" y="68921"/>
                    </a:cubicBezTo>
                    <a:cubicBezTo>
                      <a:pt x="22190" y="73353"/>
                      <a:pt x="15489" y="77614"/>
                      <a:pt x="10099" y="77160"/>
                    </a:cubicBezTo>
                    <a:cubicBezTo>
                      <a:pt x="6522" y="76876"/>
                      <a:pt x="930" y="68410"/>
                      <a:pt x="627" y="63296"/>
                    </a:cubicBezTo>
                    <a:cubicBezTo>
                      <a:pt x="-431" y="45341"/>
                      <a:pt x="-28" y="27216"/>
                      <a:pt x="930" y="9205"/>
                    </a:cubicBezTo>
                    <a:cubicBezTo>
                      <a:pt x="1080" y="5966"/>
                      <a:pt x="6370" y="3068"/>
                      <a:pt x="9343" y="0"/>
                    </a:cubicBezTo>
                    <a:cubicBezTo>
                      <a:pt x="12063" y="3352"/>
                      <a:pt x="16245" y="6193"/>
                      <a:pt x="17202" y="10057"/>
                    </a:cubicBezTo>
                    <a:cubicBezTo>
                      <a:pt x="18915" y="17046"/>
                      <a:pt x="18663" y="24659"/>
                      <a:pt x="19570" y="36989"/>
                    </a:cubicBezTo>
                    <a:cubicBezTo>
                      <a:pt x="25313" y="29148"/>
                      <a:pt x="28739" y="23750"/>
                      <a:pt x="32820" y="19034"/>
                    </a:cubicBezTo>
                    <a:cubicBezTo>
                      <a:pt x="41788" y="8636"/>
                      <a:pt x="51763" y="11023"/>
                      <a:pt x="56549" y="24602"/>
                    </a:cubicBezTo>
                    <a:cubicBezTo>
                      <a:pt x="57859" y="28352"/>
                      <a:pt x="58061" y="32671"/>
                      <a:pt x="59017" y="36648"/>
                    </a:cubicBezTo>
                    <a:cubicBezTo>
                      <a:pt x="59773" y="39773"/>
                      <a:pt x="60932" y="42784"/>
                      <a:pt x="63099" y="49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54B5F109-A0DA-F910-2A52-2A169A3F112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91688" y="1721506"/>
                <a:ext cx="78600" cy="152028"/>
              </a:xfrm>
              <a:custGeom>
                <a:avLst/>
                <a:gdLst>
                  <a:gd name="connsiteX0" fmla="*/ 51546 w 78600"/>
                  <a:gd name="connsiteY0" fmla="*/ 106176 h 152028"/>
                  <a:gd name="connsiteX1" fmla="*/ 38800 w 78600"/>
                  <a:gd name="connsiteY1" fmla="*/ 130040 h 152028"/>
                  <a:gd name="connsiteX2" fmla="*/ 16834 w 78600"/>
                  <a:gd name="connsiteY2" fmla="*/ 146745 h 152028"/>
                  <a:gd name="connsiteX3" fmla="*/ 2677 w 78600"/>
                  <a:gd name="connsiteY3" fmla="*/ 121574 h 152028"/>
                  <a:gd name="connsiteX4" fmla="*/ 964 w 78600"/>
                  <a:gd name="connsiteY4" fmla="*/ 106858 h 152028"/>
                  <a:gd name="connsiteX5" fmla="*/ 7 w 78600"/>
                  <a:gd name="connsiteY5" fmla="*/ 15267 h 152028"/>
                  <a:gd name="connsiteX6" fmla="*/ 7614 w 78600"/>
                  <a:gd name="connsiteY6" fmla="*/ 39 h 152028"/>
                  <a:gd name="connsiteX7" fmla="*/ 18950 w 78600"/>
                  <a:gd name="connsiteY7" fmla="*/ 14755 h 152028"/>
                  <a:gd name="connsiteX8" fmla="*/ 20562 w 78600"/>
                  <a:gd name="connsiteY8" fmla="*/ 76631 h 152028"/>
                  <a:gd name="connsiteX9" fmla="*/ 22224 w 78600"/>
                  <a:gd name="connsiteY9" fmla="*/ 112597 h 152028"/>
                  <a:gd name="connsiteX10" fmla="*/ 36129 w 78600"/>
                  <a:gd name="connsiteY10" fmla="*/ 94926 h 152028"/>
                  <a:gd name="connsiteX11" fmla="*/ 55274 w 78600"/>
                  <a:gd name="connsiteY11" fmla="*/ 80835 h 152028"/>
                  <a:gd name="connsiteX12" fmla="*/ 74066 w 78600"/>
                  <a:gd name="connsiteY12" fmla="*/ 98847 h 152028"/>
                  <a:gd name="connsiteX13" fmla="*/ 78600 w 78600"/>
                  <a:gd name="connsiteY13" fmla="*/ 137654 h 152028"/>
                  <a:gd name="connsiteX14" fmla="*/ 69279 w 78600"/>
                  <a:gd name="connsiteY14" fmla="*/ 152029 h 152028"/>
                  <a:gd name="connsiteX15" fmla="*/ 57893 w 78600"/>
                  <a:gd name="connsiteY15" fmla="*/ 139870 h 152028"/>
                  <a:gd name="connsiteX16" fmla="*/ 51496 w 78600"/>
                  <a:gd name="connsiteY16" fmla="*/ 106176 h 15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600" h="152028">
                    <a:moveTo>
                      <a:pt x="51546" y="106176"/>
                    </a:moveTo>
                    <a:cubicBezTo>
                      <a:pt x="45500" y="117540"/>
                      <a:pt x="42225" y="123847"/>
                      <a:pt x="38800" y="130040"/>
                    </a:cubicBezTo>
                    <a:cubicBezTo>
                      <a:pt x="33711" y="139302"/>
                      <a:pt x="28371" y="149188"/>
                      <a:pt x="16834" y="146745"/>
                    </a:cubicBezTo>
                    <a:cubicBezTo>
                      <a:pt x="4743" y="144245"/>
                      <a:pt x="4994" y="131574"/>
                      <a:pt x="2677" y="121574"/>
                    </a:cubicBezTo>
                    <a:cubicBezTo>
                      <a:pt x="1569" y="116858"/>
                      <a:pt x="1065" y="111801"/>
                      <a:pt x="964" y="106858"/>
                    </a:cubicBezTo>
                    <a:cubicBezTo>
                      <a:pt x="511" y="76347"/>
                      <a:pt x="259" y="45778"/>
                      <a:pt x="7" y="15267"/>
                    </a:cubicBezTo>
                    <a:cubicBezTo>
                      <a:pt x="-44" y="8505"/>
                      <a:pt x="7" y="664"/>
                      <a:pt x="7614" y="39"/>
                    </a:cubicBezTo>
                    <a:cubicBezTo>
                      <a:pt x="15776" y="-586"/>
                      <a:pt x="18748" y="6346"/>
                      <a:pt x="18950" y="14755"/>
                    </a:cubicBezTo>
                    <a:cubicBezTo>
                      <a:pt x="19504" y="35380"/>
                      <a:pt x="19907" y="56006"/>
                      <a:pt x="20562" y="76631"/>
                    </a:cubicBezTo>
                    <a:cubicBezTo>
                      <a:pt x="20914" y="88165"/>
                      <a:pt x="21620" y="99642"/>
                      <a:pt x="22224" y="112597"/>
                    </a:cubicBezTo>
                    <a:cubicBezTo>
                      <a:pt x="31898" y="110438"/>
                      <a:pt x="32300" y="100835"/>
                      <a:pt x="36129" y="94926"/>
                    </a:cubicBezTo>
                    <a:cubicBezTo>
                      <a:pt x="41016" y="87426"/>
                      <a:pt x="45803" y="80153"/>
                      <a:pt x="55274" y="80835"/>
                    </a:cubicBezTo>
                    <a:cubicBezTo>
                      <a:pt x="65501" y="81517"/>
                      <a:pt x="71798" y="89017"/>
                      <a:pt x="74066" y="98847"/>
                    </a:cubicBezTo>
                    <a:cubicBezTo>
                      <a:pt x="76937" y="111404"/>
                      <a:pt x="78550" y="124699"/>
                      <a:pt x="78600" y="137654"/>
                    </a:cubicBezTo>
                    <a:cubicBezTo>
                      <a:pt x="78600" y="142427"/>
                      <a:pt x="72554" y="147256"/>
                      <a:pt x="69279" y="152029"/>
                    </a:cubicBezTo>
                    <a:cubicBezTo>
                      <a:pt x="65350" y="148052"/>
                      <a:pt x="59607" y="144870"/>
                      <a:pt x="57893" y="139870"/>
                    </a:cubicBezTo>
                    <a:cubicBezTo>
                      <a:pt x="54770" y="130836"/>
                      <a:pt x="54115" y="120779"/>
                      <a:pt x="51496" y="1061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FD6B924F-75F7-27DC-0ACD-C2974DF905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42540" y="916531"/>
                <a:ext cx="101710" cy="132389"/>
              </a:xfrm>
              <a:custGeom>
                <a:avLst/>
                <a:gdLst>
                  <a:gd name="connsiteX0" fmla="*/ 101660 w 101710"/>
                  <a:gd name="connsiteY0" fmla="*/ 117168 h 132389"/>
                  <a:gd name="connsiteX1" fmla="*/ 76419 w 101710"/>
                  <a:gd name="connsiteY1" fmla="*/ 103759 h 132389"/>
                  <a:gd name="connsiteX2" fmla="*/ 57124 w 101710"/>
                  <a:gd name="connsiteY2" fmla="*/ 123475 h 132389"/>
                  <a:gd name="connsiteX3" fmla="*/ 5282 w 101710"/>
                  <a:gd name="connsiteY3" fmla="*/ 104100 h 132389"/>
                  <a:gd name="connsiteX4" fmla="*/ 5282 w 101710"/>
                  <a:gd name="connsiteY4" fmla="*/ 8531 h 132389"/>
                  <a:gd name="connsiteX5" fmla="*/ 13797 w 101710"/>
                  <a:gd name="connsiteY5" fmla="*/ 65 h 132389"/>
                  <a:gd name="connsiteX6" fmla="*/ 22916 w 101710"/>
                  <a:gd name="connsiteY6" fmla="*/ 10691 h 132389"/>
                  <a:gd name="connsiteX7" fmla="*/ 23671 w 101710"/>
                  <a:gd name="connsiteY7" fmla="*/ 57679 h 132389"/>
                  <a:gd name="connsiteX8" fmla="*/ 27299 w 101710"/>
                  <a:gd name="connsiteY8" fmla="*/ 94384 h 132389"/>
                  <a:gd name="connsiteX9" fmla="*/ 50675 w 101710"/>
                  <a:gd name="connsiteY9" fmla="*/ 101827 h 132389"/>
                  <a:gd name="connsiteX10" fmla="*/ 70374 w 101710"/>
                  <a:gd name="connsiteY10" fmla="*/ 69725 h 132389"/>
                  <a:gd name="connsiteX11" fmla="*/ 74908 w 101710"/>
                  <a:gd name="connsiteY11" fmla="*/ 56032 h 132389"/>
                  <a:gd name="connsiteX12" fmla="*/ 90627 w 101710"/>
                  <a:gd name="connsiteY12" fmla="*/ 57736 h 132389"/>
                  <a:gd name="connsiteX13" fmla="*/ 101710 w 101710"/>
                  <a:gd name="connsiteY13" fmla="*/ 117168 h 13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710" h="132389">
                    <a:moveTo>
                      <a:pt x="101660" y="117168"/>
                    </a:moveTo>
                    <a:cubicBezTo>
                      <a:pt x="92340" y="117583"/>
                      <a:pt x="83926" y="113117"/>
                      <a:pt x="76419" y="103759"/>
                    </a:cubicBezTo>
                    <a:cubicBezTo>
                      <a:pt x="70021" y="110407"/>
                      <a:pt x="64228" y="117964"/>
                      <a:pt x="57124" y="123475"/>
                    </a:cubicBezTo>
                    <a:cubicBezTo>
                      <a:pt x="35158" y="140578"/>
                      <a:pt x="12991" y="132510"/>
                      <a:pt x="5282" y="104100"/>
                    </a:cubicBezTo>
                    <a:cubicBezTo>
                      <a:pt x="-3282" y="72452"/>
                      <a:pt x="-58" y="40350"/>
                      <a:pt x="5282" y="8531"/>
                    </a:cubicBezTo>
                    <a:cubicBezTo>
                      <a:pt x="5887" y="5009"/>
                      <a:pt x="12134" y="-673"/>
                      <a:pt x="13797" y="65"/>
                    </a:cubicBezTo>
                    <a:cubicBezTo>
                      <a:pt x="17626" y="1827"/>
                      <a:pt x="22614" y="6713"/>
                      <a:pt x="22916" y="10691"/>
                    </a:cubicBezTo>
                    <a:cubicBezTo>
                      <a:pt x="24024" y="26259"/>
                      <a:pt x="23067" y="41998"/>
                      <a:pt x="23671" y="57679"/>
                    </a:cubicBezTo>
                    <a:cubicBezTo>
                      <a:pt x="24175" y="69952"/>
                      <a:pt x="24729" y="82509"/>
                      <a:pt x="27299" y="94384"/>
                    </a:cubicBezTo>
                    <a:cubicBezTo>
                      <a:pt x="31027" y="111487"/>
                      <a:pt x="39390" y="114441"/>
                      <a:pt x="50675" y="101827"/>
                    </a:cubicBezTo>
                    <a:cubicBezTo>
                      <a:pt x="58736" y="92850"/>
                      <a:pt x="64228" y="80805"/>
                      <a:pt x="70374" y="69725"/>
                    </a:cubicBezTo>
                    <a:cubicBezTo>
                      <a:pt x="72641" y="65691"/>
                      <a:pt x="72641" y="60066"/>
                      <a:pt x="74908" y="56032"/>
                    </a:cubicBezTo>
                    <a:cubicBezTo>
                      <a:pt x="78787" y="49043"/>
                      <a:pt x="88863" y="49838"/>
                      <a:pt x="90627" y="57736"/>
                    </a:cubicBezTo>
                    <a:cubicBezTo>
                      <a:pt x="95060" y="77282"/>
                      <a:pt x="98083" y="97225"/>
                      <a:pt x="101710" y="1171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05E68C65-BBF3-C1E5-B127-691A35963E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7754" y="840516"/>
                <a:ext cx="105926" cy="143248"/>
              </a:xfrm>
              <a:custGeom>
                <a:avLst/>
                <a:gdLst>
                  <a:gd name="connsiteX0" fmla="*/ 26982 w 105926"/>
                  <a:gd name="connsiteY0" fmla="*/ 97501 h 143248"/>
                  <a:gd name="connsiteX1" fmla="*/ 36454 w 105926"/>
                  <a:gd name="connsiteY1" fmla="*/ 81364 h 143248"/>
                  <a:gd name="connsiteX2" fmla="*/ 68193 w 105926"/>
                  <a:gd name="connsiteY2" fmla="*/ 86080 h 143248"/>
                  <a:gd name="connsiteX3" fmla="*/ 73382 w 105926"/>
                  <a:gd name="connsiteY3" fmla="*/ 104887 h 143248"/>
                  <a:gd name="connsiteX4" fmla="*/ 80687 w 105926"/>
                  <a:gd name="connsiteY4" fmla="*/ 126251 h 143248"/>
                  <a:gd name="connsiteX5" fmla="*/ 105877 w 105926"/>
                  <a:gd name="connsiteY5" fmla="*/ 112728 h 143248"/>
                  <a:gd name="connsiteX6" fmla="*/ 85221 w 105926"/>
                  <a:gd name="connsiteY6" fmla="*/ 142217 h 143248"/>
                  <a:gd name="connsiteX7" fmla="*/ 48847 w 105926"/>
                  <a:gd name="connsiteY7" fmla="*/ 104262 h 143248"/>
                  <a:gd name="connsiteX8" fmla="*/ 36806 w 105926"/>
                  <a:gd name="connsiteY8" fmla="*/ 131194 h 143248"/>
                  <a:gd name="connsiteX9" fmla="*/ 22448 w 105926"/>
                  <a:gd name="connsiteY9" fmla="*/ 139376 h 143248"/>
                  <a:gd name="connsiteX10" fmla="*/ 11465 w 105926"/>
                  <a:gd name="connsiteY10" fmla="*/ 127046 h 143248"/>
                  <a:gd name="connsiteX11" fmla="*/ 29 w 105926"/>
                  <a:gd name="connsiteY11" fmla="*/ 19489 h 143248"/>
                  <a:gd name="connsiteX12" fmla="*/ 7536 w 105926"/>
                  <a:gd name="connsiteY12" fmla="*/ 0 h 143248"/>
                  <a:gd name="connsiteX13" fmla="*/ 27083 w 105926"/>
                  <a:gd name="connsiteY13" fmla="*/ 97558 h 14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926" h="143248">
                    <a:moveTo>
                      <a:pt x="26982" y="97501"/>
                    </a:moveTo>
                    <a:cubicBezTo>
                      <a:pt x="30962" y="90569"/>
                      <a:pt x="33330" y="85626"/>
                      <a:pt x="36454" y="81364"/>
                    </a:cubicBezTo>
                    <a:cubicBezTo>
                      <a:pt x="48091" y="65398"/>
                      <a:pt x="60888" y="67216"/>
                      <a:pt x="68193" y="86080"/>
                    </a:cubicBezTo>
                    <a:cubicBezTo>
                      <a:pt x="70511" y="92046"/>
                      <a:pt x="71468" y="98694"/>
                      <a:pt x="73382" y="104887"/>
                    </a:cubicBezTo>
                    <a:cubicBezTo>
                      <a:pt x="75448" y="111592"/>
                      <a:pt x="77866" y="118069"/>
                      <a:pt x="80687" y="126251"/>
                    </a:cubicBezTo>
                    <a:cubicBezTo>
                      <a:pt x="90411" y="121024"/>
                      <a:pt x="98119" y="116876"/>
                      <a:pt x="105877" y="112728"/>
                    </a:cubicBezTo>
                    <a:cubicBezTo>
                      <a:pt x="106583" y="129205"/>
                      <a:pt x="99731" y="138921"/>
                      <a:pt x="85221" y="142217"/>
                    </a:cubicBezTo>
                    <a:cubicBezTo>
                      <a:pt x="67487" y="146251"/>
                      <a:pt x="60737" y="139433"/>
                      <a:pt x="48847" y="104262"/>
                    </a:cubicBezTo>
                    <a:cubicBezTo>
                      <a:pt x="44615" y="114149"/>
                      <a:pt x="41844" y="123580"/>
                      <a:pt x="36806" y="131194"/>
                    </a:cubicBezTo>
                    <a:cubicBezTo>
                      <a:pt x="33834" y="135740"/>
                      <a:pt x="26982" y="140001"/>
                      <a:pt x="22448" y="139376"/>
                    </a:cubicBezTo>
                    <a:cubicBezTo>
                      <a:pt x="18267" y="138808"/>
                      <a:pt x="12069" y="131933"/>
                      <a:pt x="11465" y="127046"/>
                    </a:cubicBezTo>
                    <a:cubicBezTo>
                      <a:pt x="6881" y="91307"/>
                      <a:pt x="3202" y="55398"/>
                      <a:pt x="29" y="19489"/>
                    </a:cubicBezTo>
                    <a:cubicBezTo>
                      <a:pt x="-374" y="15000"/>
                      <a:pt x="3505" y="10000"/>
                      <a:pt x="7536" y="0"/>
                    </a:cubicBezTo>
                    <a:cubicBezTo>
                      <a:pt x="23808" y="32671"/>
                      <a:pt x="17158" y="65228"/>
                      <a:pt x="27083" y="975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791451B9-3407-2065-1AAC-2B2EBBEEE2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65731" y="476964"/>
                <a:ext cx="54263" cy="231572"/>
              </a:xfrm>
              <a:custGeom>
                <a:avLst/>
                <a:gdLst>
                  <a:gd name="connsiteX0" fmla="*/ 37436 w 54263"/>
                  <a:gd name="connsiteY0" fmla="*/ 231449 h 231572"/>
                  <a:gd name="connsiteX1" fmla="*/ 11289 w 54263"/>
                  <a:gd name="connsiteY1" fmla="*/ 214574 h 231572"/>
                  <a:gd name="connsiteX2" fmla="*/ 256 w 54263"/>
                  <a:gd name="connsiteY2" fmla="*/ 172585 h 231572"/>
                  <a:gd name="connsiteX3" fmla="*/ 27209 w 54263"/>
                  <a:gd name="connsiteY3" fmla="*/ 19289 h 231572"/>
                  <a:gd name="connsiteX4" fmla="*/ 38444 w 54263"/>
                  <a:gd name="connsiteY4" fmla="*/ 1561 h 231572"/>
                  <a:gd name="connsiteX5" fmla="*/ 54264 w 54263"/>
                  <a:gd name="connsiteY5" fmla="*/ 596 h 231572"/>
                  <a:gd name="connsiteX6" fmla="*/ 52097 w 54263"/>
                  <a:gd name="connsiteY6" fmla="*/ 15368 h 231572"/>
                  <a:gd name="connsiteX7" fmla="*/ 24841 w 54263"/>
                  <a:gd name="connsiteY7" fmla="*/ 121164 h 231572"/>
                  <a:gd name="connsiteX8" fmla="*/ 37386 w 54263"/>
                  <a:gd name="connsiteY8" fmla="*/ 231506 h 23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63" h="231572">
                    <a:moveTo>
                      <a:pt x="37436" y="231449"/>
                    </a:moveTo>
                    <a:cubicBezTo>
                      <a:pt x="21567" y="232699"/>
                      <a:pt x="14967" y="224233"/>
                      <a:pt x="11289" y="214574"/>
                    </a:cubicBezTo>
                    <a:cubicBezTo>
                      <a:pt x="6201" y="201165"/>
                      <a:pt x="759" y="186790"/>
                      <a:pt x="256" y="172585"/>
                    </a:cubicBezTo>
                    <a:cubicBezTo>
                      <a:pt x="-1659" y="119289"/>
                      <a:pt x="7158" y="67869"/>
                      <a:pt x="27209" y="19289"/>
                    </a:cubicBezTo>
                    <a:cubicBezTo>
                      <a:pt x="29930" y="12698"/>
                      <a:pt x="33457" y="5482"/>
                      <a:pt x="38444" y="1561"/>
                    </a:cubicBezTo>
                    <a:cubicBezTo>
                      <a:pt x="42172" y="-1336"/>
                      <a:pt x="48873" y="709"/>
                      <a:pt x="54264" y="596"/>
                    </a:cubicBezTo>
                    <a:cubicBezTo>
                      <a:pt x="53609" y="5596"/>
                      <a:pt x="54163" y="11334"/>
                      <a:pt x="52097" y="15368"/>
                    </a:cubicBezTo>
                    <a:cubicBezTo>
                      <a:pt x="35321" y="48153"/>
                      <a:pt x="30081" y="84630"/>
                      <a:pt x="24841" y="121164"/>
                    </a:cubicBezTo>
                    <a:cubicBezTo>
                      <a:pt x="19501" y="158324"/>
                      <a:pt x="21667" y="194574"/>
                      <a:pt x="37386" y="23150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9CD32BA8-B190-7158-E8EC-2DFF0F6376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22101" y="1893481"/>
                <a:ext cx="109857" cy="130416"/>
              </a:xfrm>
              <a:custGeom>
                <a:avLst/>
                <a:gdLst>
                  <a:gd name="connsiteX0" fmla="*/ 62197 w 109857"/>
                  <a:gd name="connsiteY0" fmla="*/ 24713 h 130416"/>
                  <a:gd name="connsiteX1" fmla="*/ 18013 w 109857"/>
                  <a:gd name="connsiteY1" fmla="*/ 23747 h 130416"/>
                  <a:gd name="connsiteX2" fmla="*/ 50307 w 109857"/>
                  <a:gd name="connsiteY2" fmla="*/ 54 h 130416"/>
                  <a:gd name="connsiteX3" fmla="*/ 77513 w 109857"/>
                  <a:gd name="connsiteY3" fmla="*/ 22668 h 130416"/>
                  <a:gd name="connsiteX4" fmla="*/ 69956 w 109857"/>
                  <a:gd name="connsiteY4" fmla="*/ 50168 h 130416"/>
                  <a:gd name="connsiteX5" fmla="*/ 42347 w 109857"/>
                  <a:gd name="connsiteY5" fmla="*/ 85168 h 130416"/>
                  <a:gd name="connsiteX6" fmla="*/ 25571 w 109857"/>
                  <a:gd name="connsiteY6" fmla="*/ 103180 h 130416"/>
                  <a:gd name="connsiteX7" fmla="*/ 109857 w 109857"/>
                  <a:gd name="connsiteY7" fmla="*/ 110168 h 130416"/>
                  <a:gd name="connsiteX8" fmla="*/ 93030 w 109857"/>
                  <a:gd name="connsiteY8" fmla="*/ 122441 h 130416"/>
                  <a:gd name="connsiteX9" fmla="*/ 21641 w 109857"/>
                  <a:gd name="connsiteY9" fmla="*/ 126816 h 130416"/>
                  <a:gd name="connsiteX10" fmla="*/ 380 w 109857"/>
                  <a:gd name="connsiteY10" fmla="*/ 108236 h 130416"/>
                  <a:gd name="connsiteX11" fmla="*/ 11918 w 109857"/>
                  <a:gd name="connsiteY11" fmla="*/ 83293 h 130416"/>
                  <a:gd name="connsiteX12" fmla="*/ 41642 w 109857"/>
                  <a:gd name="connsiteY12" fmla="*/ 54032 h 130416"/>
                  <a:gd name="connsiteX13" fmla="*/ 62096 w 109857"/>
                  <a:gd name="connsiteY13" fmla="*/ 24713 h 1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857" h="130416">
                    <a:moveTo>
                      <a:pt x="62197" y="24713"/>
                    </a:moveTo>
                    <a:cubicBezTo>
                      <a:pt x="45018" y="7043"/>
                      <a:pt x="31818" y="25622"/>
                      <a:pt x="18013" y="23747"/>
                    </a:cubicBezTo>
                    <a:cubicBezTo>
                      <a:pt x="21389" y="7270"/>
                      <a:pt x="32926" y="-742"/>
                      <a:pt x="50307" y="54"/>
                    </a:cubicBezTo>
                    <a:cubicBezTo>
                      <a:pt x="65824" y="793"/>
                      <a:pt x="77815" y="9486"/>
                      <a:pt x="77513" y="22668"/>
                    </a:cubicBezTo>
                    <a:cubicBezTo>
                      <a:pt x="77311" y="31986"/>
                      <a:pt x="74641" y="42611"/>
                      <a:pt x="69956" y="50168"/>
                    </a:cubicBezTo>
                    <a:cubicBezTo>
                      <a:pt x="62096" y="62895"/>
                      <a:pt x="51869" y="73748"/>
                      <a:pt x="42347" y="85168"/>
                    </a:cubicBezTo>
                    <a:cubicBezTo>
                      <a:pt x="37611" y="90907"/>
                      <a:pt x="32271" y="96020"/>
                      <a:pt x="25571" y="103180"/>
                    </a:cubicBezTo>
                    <a:cubicBezTo>
                      <a:pt x="53380" y="114884"/>
                      <a:pt x="79880" y="103691"/>
                      <a:pt x="109857" y="110168"/>
                    </a:cubicBezTo>
                    <a:cubicBezTo>
                      <a:pt x="101947" y="116077"/>
                      <a:pt x="97867" y="120566"/>
                      <a:pt x="93030" y="122441"/>
                    </a:cubicBezTo>
                    <a:cubicBezTo>
                      <a:pt x="69704" y="131589"/>
                      <a:pt x="45672" y="132612"/>
                      <a:pt x="21641" y="126816"/>
                    </a:cubicBezTo>
                    <a:cubicBezTo>
                      <a:pt x="12320" y="124600"/>
                      <a:pt x="2749" y="120793"/>
                      <a:pt x="380" y="108236"/>
                    </a:cubicBezTo>
                    <a:cubicBezTo>
                      <a:pt x="-1735" y="96816"/>
                      <a:pt x="5368" y="89884"/>
                      <a:pt x="11918" y="83293"/>
                    </a:cubicBezTo>
                    <a:cubicBezTo>
                      <a:pt x="21742" y="73407"/>
                      <a:pt x="32423" y="64543"/>
                      <a:pt x="41642" y="54032"/>
                    </a:cubicBezTo>
                    <a:cubicBezTo>
                      <a:pt x="49098" y="45509"/>
                      <a:pt x="54943" y="35168"/>
                      <a:pt x="62096" y="247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91466861-47C3-BFE6-0377-6013F299C4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06243" y="1070290"/>
                <a:ext cx="88223" cy="128827"/>
              </a:xfrm>
              <a:custGeom>
                <a:avLst/>
                <a:gdLst>
                  <a:gd name="connsiteX0" fmla="*/ 18996 w 88223"/>
                  <a:gd name="connsiteY0" fmla="*/ 54262 h 128827"/>
                  <a:gd name="connsiteX1" fmla="*/ 70131 w 88223"/>
                  <a:gd name="connsiteY1" fmla="*/ 102160 h 128827"/>
                  <a:gd name="connsiteX2" fmla="*/ 87916 w 88223"/>
                  <a:gd name="connsiteY2" fmla="*/ 106876 h 128827"/>
                  <a:gd name="connsiteX3" fmla="*/ 87815 w 88223"/>
                  <a:gd name="connsiteY3" fmla="*/ 114603 h 128827"/>
                  <a:gd name="connsiteX4" fmla="*/ 59753 w 88223"/>
                  <a:gd name="connsiteY4" fmla="*/ 128013 h 128827"/>
                  <a:gd name="connsiteX5" fmla="*/ 44791 w 88223"/>
                  <a:gd name="connsiteY5" fmla="*/ 101308 h 128827"/>
                  <a:gd name="connsiteX6" fmla="*/ 37989 w 88223"/>
                  <a:gd name="connsiteY6" fmla="*/ 75342 h 128827"/>
                  <a:gd name="connsiteX7" fmla="*/ 28367 w 88223"/>
                  <a:gd name="connsiteY7" fmla="*/ 94717 h 128827"/>
                  <a:gd name="connsiteX8" fmla="*/ 10784 w 88223"/>
                  <a:gd name="connsiteY8" fmla="*/ 106137 h 128827"/>
                  <a:gd name="connsiteX9" fmla="*/ 959 w 88223"/>
                  <a:gd name="connsiteY9" fmla="*/ 89490 h 128827"/>
                  <a:gd name="connsiteX10" fmla="*/ 53 w 88223"/>
                  <a:gd name="connsiteY10" fmla="*/ 18012 h 128827"/>
                  <a:gd name="connsiteX11" fmla="*/ 10028 w 88223"/>
                  <a:gd name="connsiteY11" fmla="*/ 57 h 128827"/>
                  <a:gd name="connsiteX12" fmla="*/ 18895 w 88223"/>
                  <a:gd name="connsiteY12" fmla="*/ 19603 h 128827"/>
                  <a:gd name="connsiteX13" fmla="*/ 18996 w 88223"/>
                  <a:gd name="connsiteY13" fmla="*/ 54262 h 12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223" h="128827">
                    <a:moveTo>
                      <a:pt x="18996" y="54262"/>
                    </a:moveTo>
                    <a:cubicBezTo>
                      <a:pt x="54614" y="37103"/>
                      <a:pt x="65396" y="46194"/>
                      <a:pt x="70131" y="102160"/>
                    </a:cubicBezTo>
                    <a:cubicBezTo>
                      <a:pt x="75573" y="103581"/>
                      <a:pt x="81517" y="105172"/>
                      <a:pt x="87916" y="106876"/>
                    </a:cubicBezTo>
                    <a:cubicBezTo>
                      <a:pt x="87916" y="109888"/>
                      <a:pt x="88672" y="112785"/>
                      <a:pt x="87815" y="114603"/>
                    </a:cubicBezTo>
                    <a:cubicBezTo>
                      <a:pt x="81618" y="127160"/>
                      <a:pt x="71341" y="130626"/>
                      <a:pt x="59753" y="128013"/>
                    </a:cubicBezTo>
                    <a:cubicBezTo>
                      <a:pt x="47108" y="125172"/>
                      <a:pt x="45546" y="113410"/>
                      <a:pt x="44791" y="101308"/>
                    </a:cubicBezTo>
                    <a:cubicBezTo>
                      <a:pt x="44287" y="93240"/>
                      <a:pt x="42977" y="85228"/>
                      <a:pt x="37989" y="75342"/>
                    </a:cubicBezTo>
                    <a:cubicBezTo>
                      <a:pt x="34765" y="81762"/>
                      <a:pt x="31238" y="88069"/>
                      <a:pt x="28367" y="94717"/>
                    </a:cubicBezTo>
                    <a:cubicBezTo>
                      <a:pt x="24689" y="103183"/>
                      <a:pt x="18895" y="107331"/>
                      <a:pt x="10784" y="106137"/>
                    </a:cubicBezTo>
                    <a:cubicBezTo>
                      <a:pt x="2421" y="104887"/>
                      <a:pt x="1111" y="97331"/>
                      <a:pt x="959" y="89490"/>
                    </a:cubicBezTo>
                    <a:cubicBezTo>
                      <a:pt x="506" y="65683"/>
                      <a:pt x="-199" y="41819"/>
                      <a:pt x="53" y="18012"/>
                    </a:cubicBezTo>
                    <a:cubicBezTo>
                      <a:pt x="154" y="10569"/>
                      <a:pt x="-854" y="-909"/>
                      <a:pt x="10028" y="57"/>
                    </a:cubicBezTo>
                    <a:cubicBezTo>
                      <a:pt x="20054" y="909"/>
                      <a:pt x="18542" y="11762"/>
                      <a:pt x="18895" y="19603"/>
                    </a:cubicBezTo>
                    <a:cubicBezTo>
                      <a:pt x="19348" y="30228"/>
                      <a:pt x="18996" y="40910"/>
                      <a:pt x="18996" y="54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417B4B3D-94A0-ED00-E6C0-D63B43B560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74727" y="1649272"/>
                <a:ext cx="73535" cy="143676"/>
              </a:xfrm>
              <a:custGeom>
                <a:avLst/>
                <a:gdLst>
                  <a:gd name="connsiteX0" fmla="*/ 21272 w 73535"/>
                  <a:gd name="connsiteY0" fmla="*/ 90569 h 143676"/>
                  <a:gd name="connsiteX1" fmla="*/ 50896 w 73535"/>
                  <a:gd name="connsiteY1" fmla="*/ 85455 h 143676"/>
                  <a:gd name="connsiteX2" fmla="*/ 50997 w 73535"/>
                  <a:gd name="connsiteY2" fmla="*/ 50739 h 143676"/>
                  <a:gd name="connsiteX3" fmla="*/ 63491 w 73535"/>
                  <a:gd name="connsiteY3" fmla="*/ 34602 h 143676"/>
                  <a:gd name="connsiteX4" fmla="*/ 73366 w 73535"/>
                  <a:gd name="connsiteY4" fmla="*/ 50966 h 143676"/>
                  <a:gd name="connsiteX5" fmla="*/ 73063 w 73535"/>
                  <a:gd name="connsiteY5" fmla="*/ 129830 h 143676"/>
                  <a:gd name="connsiteX6" fmla="*/ 65960 w 73535"/>
                  <a:gd name="connsiteY6" fmla="*/ 143069 h 143676"/>
                  <a:gd name="connsiteX7" fmla="*/ 54372 w 73535"/>
                  <a:gd name="connsiteY7" fmla="*/ 131990 h 143676"/>
                  <a:gd name="connsiteX8" fmla="*/ 48629 w 73535"/>
                  <a:gd name="connsiteY8" fmla="*/ 107558 h 143676"/>
                  <a:gd name="connsiteX9" fmla="*/ 22331 w 73535"/>
                  <a:gd name="connsiteY9" fmla="*/ 109887 h 143676"/>
                  <a:gd name="connsiteX10" fmla="*/ 163 w 73535"/>
                  <a:gd name="connsiteY10" fmla="*/ 87444 h 143676"/>
                  <a:gd name="connsiteX11" fmla="*/ 1574 w 73535"/>
                  <a:gd name="connsiteY11" fmla="*/ 13523 h 143676"/>
                  <a:gd name="connsiteX12" fmla="*/ 11297 w 73535"/>
                  <a:gd name="connsiteY12" fmla="*/ 0 h 143676"/>
                  <a:gd name="connsiteX13" fmla="*/ 20970 w 73535"/>
                  <a:gd name="connsiteY13" fmla="*/ 13523 h 143676"/>
                  <a:gd name="connsiteX14" fmla="*/ 21323 w 73535"/>
                  <a:gd name="connsiteY14" fmla="*/ 50512 h 143676"/>
                  <a:gd name="connsiteX15" fmla="*/ 21323 w 73535"/>
                  <a:gd name="connsiteY15" fmla="*/ 90626 h 14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535" h="143676">
                    <a:moveTo>
                      <a:pt x="21272" y="90569"/>
                    </a:moveTo>
                    <a:cubicBezTo>
                      <a:pt x="32658" y="88580"/>
                      <a:pt x="40367" y="87273"/>
                      <a:pt x="50896" y="85455"/>
                    </a:cubicBezTo>
                    <a:cubicBezTo>
                      <a:pt x="50896" y="73239"/>
                      <a:pt x="50594" y="61989"/>
                      <a:pt x="50997" y="50739"/>
                    </a:cubicBezTo>
                    <a:cubicBezTo>
                      <a:pt x="51299" y="41932"/>
                      <a:pt x="53718" y="33807"/>
                      <a:pt x="63491" y="34602"/>
                    </a:cubicBezTo>
                    <a:cubicBezTo>
                      <a:pt x="72106" y="35284"/>
                      <a:pt x="73315" y="43296"/>
                      <a:pt x="73366" y="50966"/>
                    </a:cubicBezTo>
                    <a:cubicBezTo>
                      <a:pt x="73517" y="77273"/>
                      <a:pt x="73769" y="103580"/>
                      <a:pt x="73063" y="129830"/>
                    </a:cubicBezTo>
                    <a:cubicBezTo>
                      <a:pt x="72962" y="134490"/>
                      <a:pt x="69386" y="141762"/>
                      <a:pt x="65960" y="143069"/>
                    </a:cubicBezTo>
                    <a:cubicBezTo>
                      <a:pt x="58856" y="145853"/>
                      <a:pt x="56085" y="138524"/>
                      <a:pt x="54372" y="131990"/>
                    </a:cubicBezTo>
                    <a:cubicBezTo>
                      <a:pt x="52357" y="124262"/>
                      <a:pt x="50695" y="116364"/>
                      <a:pt x="48629" y="107558"/>
                    </a:cubicBezTo>
                    <a:cubicBezTo>
                      <a:pt x="39460" y="108410"/>
                      <a:pt x="30895" y="109603"/>
                      <a:pt x="22331" y="109887"/>
                    </a:cubicBezTo>
                    <a:cubicBezTo>
                      <a:pt x="6410" y="110342"/>
                      <a:pt x="617" y="105512"/>
                      <a:pt x="163" y="87444"/>
                    </a:cubicBezTo>
                    <a:cubicBezTo>
                      <a:pt x="-441" y="62841"/>
                      <a:pt x="768" y="38182"/>
                      <a:pt x="1574" y="13523"/>
                    </a:cubicBezTo>
                    <a:cubicBezTo>
                      <a:pt x="1775" y="6705"/>
                      <a:pt x="3538" y="0"/>
                      <a:pt x="11297" y="0"/>
                    </a:cubicBezTo>
                    <a:cubicBezTo>
                      <a:pt x="19106" y="0"/>
                      <a:pt x="20769" y="6534"/>
                      <a:pt x="20970" y="13523"/>
                    </a:cubicBezTo>
                    <a:cubicBezTo>
                      <a:pt x="21323" y="25853"/>
                      <a:pt x="21272" y="38182"/>
                      <a:pt x="21323" y="50512"/>
                    </a:cubicBezTo>
                    <a:cubicBezTo>
                      <a:pt x="21373" y="62728"/>
                      <a:pt x="21323" y="74944"/>
                      <a:pt x="21323" y="90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3192DAFA-1A25-C7FA-1EBF-073DFA1BA7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4007" y="464868"/>
                <a:ext cx="74903" cy="216386"/>
              </a:xfrm>
              <a:custGeom>
                <a:avLst/>
                <a:gdLst>
                  <a:gd name="connsiteX0" fmla="*/ 53151 w 74903"/>
                  <a:gd name="connsiteY0" fmla="*/ 216386 h 216386"/>
                  <a:gd name="connsiteX1" fmla="*/ 51741 w 74903"/>
                  <a:gd name="connsiteY1" fmla="*/ 185420 h 216386"/>
                  <a:gd name="connsiteX2" fmla="*/ 49020 w 74903"/>
                  <a:gd name="connsiteY2" fmla="*/ 121442 h 216386"/>
                  <a:gd name="connsiteX3" fmla="*/ 11487 w 74903"/>
                  <a:gd name="connsiteY3" fmla="*/ 23487 h 216386"/>
                  <a:gd name="connsiteX4" fmla="*/ 0 w 74903"/>
                  <a:gd name="connsiteY4" fmla="*/ 5873 h 216386"/>
                  <a:gd name="connsiteX5" fmla="*/ 20958 w 74903"/>
                  <a:gd name="connsiteY5" fmla="*/ 4964 h 216386"/>
                  <a:gd name="connsiteX6" fmla="*/ 49020 w 74903"/>
                  <a:gd name="connsiteY6" fmla="*/ 38828 h 216386"/>
                  <a:gd name="connsiteX7" fmla="*/ 71540 w 74903"/>
                  <a:gd name="connsiteY7" fmla="*/ 183602 h 216386"/>
                  <a:gd name="connsiteX8" fmla="*/ 53151 w 74903"/>
                  <a:gd name="connsiteY8" fmla="*/ 216386 h 21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03" h="216386">
                    <a:moveTo>
                      <a:pt x="53151" y="216386"/>
                    </a:moveTo>
                    <a:cubicBezTo>
                      <a:pt x="52547" y="202920"/>
                      <a:pt x="52093" y="194170"/>
                      <a:pt x="51741" y="185420"/>
                    </a:cubicBezTo>
                    <a:cubicBezTo>
                      <a:pt x="50884" y="164113"/>
                      <a:pt x="51136" y="142636"/>
                      <a:pt x="49020" y="121442"/>
                    </a:cubicBezTo>
                    <a:cubicBezTo>
                      <a:pt x="45342" y="84737"/>
                      <a:pt x="33956" y="51328"/>
                      <a:pt x="11487" y="23487"/>
                    </a:cubicBezTo>
                    <a:cubicBezTo>
                      <a:pt x="7305" y="18317"/>
                      <a:pt x="4080" y="12180"/>
                      <a:pt x="0" y="5873"/>
                    </a:cubicBezTo>
                    <a:cubicBezTo>
                      <a:pt x="8464" y="-2763"/>
                      <a:pt x="15517" y="-831"/>
                      <a:pt x="20958" y="4964"/>
                    </a:cubicBezTo>
                    <a:cubicBezTo>
                      <a:pt x="30933" y="15532"/>
                      <a:pt x="42168" y="25817"/>
                      <a:pt x="49020" y="38828"/>
                    </a:cubicBezTo>
                    <a:cubicBezTo>
                      <a:pt x="72497" y="83544"/>
                      <a:pt x="80004" y="132238"/>
                      <a:pt x="71540" y="183602"/>
                    </a:cubicBezTo>
                    <a:cubicBezTo>
                      <a:pt x="69273" y="197522"/>
                      <a:pt x="67560" y="200022"/>
                      <a:pt x="53151" y="21638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8FF628FA-37CE-14B3-FB3D-6BF8CEA6A5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35299" y="1921576"/>
                <a:ext cx="241236" cy="33572"/>
              </a:xfrm>
              <a:custGeom>
                <a:avLst/>
                <a:gdLst>
                  <a:gd name="connsiteX0" fmla="*/ 241237 w 241236"/>
                  <a:gd name="connsiteY0" fmla="*/ 5709 h 33572"/>
                  <a:gd name="connsiteX1" fmla="*/ 226576 w 241236"/>
                  <a:gd name="connsiteY1" fmla="*/ 15539 h 33572"/>
                  <a:gd name="connsiteX2" fmla="*/ 15584 w 241236"/>
                  <a:gd name="connsiteY2" fmla="*/ 26391 h 33572"/>
                  <a:gd name="connsiteX3" fmla="*/ 218 w 241236"/>
                  <a:gd name="connsiteY3" fmla="*/ 14175 h 33572"/>
                  <a:gd name="connsiteX4" fmla="*/ 18607 w 241236"/>
                  <a:gd name="connsiteY4" fmla="*/ 6618 h 33572"/>
                  <a:gd name="connsiteX5" fmla="*/ 193426 w 241236"/>
                  <a:gd name="connsiteY5" fmla="*/ 2527 h 33572"/>
                  <a:gd name="connsiteX6" fmla="*/ 241237 w 241236"/>
                  <a:gd name="connsiteY6" fmla="*/ 5709 h 33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36" h="33572">
                    <a:moveTo>
                      <a:pt x="241237" y="5709"/>
                    </a:moveTo>
                    <a:cubicBezTo>
                      <a:pt x="234435" y="10368"/>
                      <a:pt x="230808" y="14459"/>
                      <a:pt x="226576" y="15539"/>
                    </a:cubicBezTo>
                    <a:cubicBezTo>
                      <a:pt x="156850" y="33437"/>
                      <a:pt x="86569" y="39800"/>
                      <a:pt x="15584" y="26391"/>
                    </a:cubicBezTo>
                    <a:cubicBezTo>
                      <a:pt x="8884" y="25141"/>
                      <a:pt x="-1646" y="26107"/>
                      <a:pt x="218" y="14175"/>
                    </a:cubicBezTo>
                    <a:cubicBezTo>
                      <a:pt x="1830" y="3664"/>
                      <a:pt x="11654" y="5482"/>
                      <a:pt x="18607" y="6618"/>
                    </a:cubicBezTo>
                    <a:cubicBezTo>
                      <a:pt x="77098" y="16050"/>
                      <a:pt x="135237" y="10141"/>
                      <a:pt x="193426" y="2527"/>
                    </a:cubicBezTo>
                    <a:cubicBezTo>
                      <a:pt x="207885" y="652"/>
                      <a:pt x="223150" y="-3382"/>
                      <a:pt x="241237" y="570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3E24F798-8693-9714-2892-092319EC4C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7046" y="171449"/>
                <a:ext cx="66076" cy="162759"/>
              </a:xfrm>
              <a:custGeom>
                <a:avLst/>
                <a:gdLst>
                  <a:gd name="connsiteX0" fmla="*/ 27536 w 66076"/>
                  <a:gd name="connsiteY0" fmla="*/ 133723 h 162759"/>
                  <a:gd name="connsiteX1" fmla="*/ 66077 w 66076"/>
                  <a:gd name="connsiteY1" fmla="*/ 147302 h 162759"/>
                  <a:gd name="connsiteX2" fmla="*/ 10507 w 66076"/>
                  <a:gd name="connsiteY2" fmla="*/ 157075 h 162759"/>
                  <a:gd name="connsiteX3" fmla="*/ 28 w 66076"/>
                  <a:gd name="connsiteY3" fmla="*/ 131791 h 162759"/>
                  <a:gd name="connsiteX4" fmla="*/ 9550 w 66076"/>
                  <a:gd name="connsiteY4" fmla="*/ 16279 h 162759"/>
                  <a:gd name="connsiteX5" fmla="*/ 10104 w 66076"/>
                  <a:gd name="connsiteY5" fmla="*/ 13892 h 162759"/>
                  <a:gd name="connsiteX6" fmla="*/ 22951 w 66076"/>
                  <a:gd name="connsiteY6" fmla="*/ 142 h 162759"/>
                  <a:gd name="connsiteX7" fmla="*/ 33128 w 66076"/>
                  <a:gd name="connsiteY7" fmla="*/ 16506 h 162759"/>
                  <a:gd name="connsiteX8" fmla="*/ 28694 w 66076"/>
                  <a:gd name="connsiteY8" fmla="*/ 117643 h 162759"/>
                  <a:gd name="connsiteX9" fmla="*/ 27536 w 66076"/>
                  <a:gd name="connsiteY9" fmla="*/ 133666 h 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6" h="162759">
                    <a:moveTo>
                      <a:pt x="27536" y="133723"/>
                    </a:moveTo>
                    <a:cubicBezTo>
                      <a:pt x="41894" y="138495"/>
                      <a:pt x="56302" y="134745"/>
                      <a:pt x="66077" y="147302"/>
                    </a:cubicBezTo>
                    <a:cubicBezTo>
                      <a:pt x="53985" y="161734"/>
                      <a:pt x="22145" y="168325"/>
                      <a:pt x="10507" y="157075"/>
                    </a:cubicBezTo>
                    <a:cubicBezTo>
                      <a:pt x="4663" y="151450"/>
                      <a:pt x="-426" y="140143"/>
                      <a:pt x="28" y="131791"/>
                    </a:cubicBezTo>
                    <a:cubicBezTo>
                      <a:pt x="2093" y="93211"/>
                      <a:pt x="6174" y="54745"/>
                      <a:pt x="9550" y="16279"/>
                    </a:cubicBezTo>
                    <a:cubicBezTo>
                      <a:pt x="9600" y="15483"/>
                      <a:pt x="9903" y="14688"/>
                      <a:pt x="10104" y="13892"/>
                    </a:cubicBezTo>
                    <a:cubicBezTo>
                      <a:pt x="12321" y="6790"/>
                      <a:pt x="14286" y="-1165"/>
                      <a:pt x="22951" y="142"/>
                    </a:cubicBezTo>
                    <a:cubicBezTo>
                      <a:pt x="31012" y="1335"/>
                      <a:pt x="33430" y="8324"/>
                      <a:pt x="33128" y="16506"/>
                    </a:cubicBezTo>
                    <a:cubicBezTo>
                      <a:pt x="31767" y="50199"/>
                      <a:pt x="30206" y="83949"/>
                      <a:pt x="28694" y="117643"/>
                    </a:cubicBezTo>
                    <a:cubicBezTo>
                      <a:pt x="28493" y="122472"/>
                      <a:pt x="27989" y="127245"/>
                      <a:pt x="27536" y="1336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84AE6B62-FB45-B2C7-8CB5-B4A393871A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177968" y="1854904"/>
                <a:ext cx="85142" cy="124540"/>
              </a:xfrm>
              <a:custGeom>
                <a:avLst/>
                <a:gdLst>
                  <a:gd name="connsiteX0" fmla="*/ 42974 w 85142"/>
                  <a:gd name="connsiteY0" fmla="*/ 77552 h 124540"/>
                  <a:gd name="connsiteX1" fmla="*/ 2569 w 85142"/>
                  <a:gd name="connsiteY1" fmla="*/ 124541 h 124540"/>
                  <a:gd name="connsiteX2" fmla="*/ 23628 w 85142"/>
                  <a:gd name="connsiteY2" fmla="*/ 57949 h 124540"/>
                  <a:gd name="connsiteX3" fmla="*/ 11487 w 85142"/>
                  <a:gd name="connsiteY3" fmla="*/ 42495 h 124540"/>
                  <a:gd name="connsiteX4" fmla="*/ 1763 w 85142"/>
                  <a:gd name="connsiteY4" fmla="*/ 29313 h 124540"/>
                  <a:gd name="connsiteX5" fmla="*/ 0 w 85142"/>
                  <a:gd name="connsiteY5" fmla="*/ 13688 h 124540"/>
                  <a:gd name="connsiteX6" fmla="*/ 15366 w 85142"/>
                  <a:gd name="connsiteY6" fmla="*/ 16301 h 124540"/>
                  <a:gd name="connsiteX7" fmla="*/ 34057 w 85142"/>
                  <a:gd name="connsiteY7" fmla="*/ 35335 h 124540"/>
                  <a:gd name="connsiteX8" fmla="*/ 48012 w 85142"/>
                  <a:gd name="connsiteY8" fmla="*/ 8858 h 124540"/>
                  <a:gd name="connsiteX9" fmla="*/ 72043 w 85142"/>
                  <a:gd name="connsiteY9" fmla="*/ 6983 h 124540"/>
                  <a:gd name="connsiteX10" fmla="*/ 52798 w 85142"/>
                  <a:gd name="connsiteY10" fmla="*/ 53120 h 124540"/>
                  <a:gd name="connsiteX11" fmla="*/ 85143 w 85142"/>
                  <a:gd name="connsiteY11" fmla="*/ 100961 h 124540"/>
                  <a:gd name="connsiteX12" fmla="*/ 42874 w 85142"/>
                  <a:gd name="connsiteY12" fmla="*/ 77552 h 1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42" h="124540">
                    <a:moveTo>
                      <a:pt x="42974" y="77552"/>
                    </a:moveTo>
                    <a:cubicBezTo>
                      <a:pt x="28616" y="92609"/>
                      <a:pt x="26701" y="118404"/>
                      <a:pt x="2569" y="124541"/>
                    </a:cubicBezTo>
                    <a:cubicBezTo>
                      <a:pt x="453" y="97665"/>
                      <a:pt x="16625" y="80506"/>
                      <a:pt x="23628" y="57949"/>
                    </a:cubicBezTo>
                    <a:cubicBezTo>
                      <a:pt x="19950" y="53290"/>
                      <a:pt x="15719" y="47892"/>
                      <a:pt x="11487" y="42495"/>
                    </a:cubicBezTo>
                    <a:cubicBezTo>
                      <a:pt x="8111" y="38176"/>
                      <a:pt x="3829" y="34313"/>
                      <a:pt x="1763" y="29313"/>
                    </a:cubicBezTo>
                    <a:cubicBezTo>
                      <a:pt x="-101" y="24767"/>
                      <a:pt x="504" y="18972"/>
                      <a:pt x="0" y="13688"/>
                    </a:cubicBezTo>
                    <a:cubicBezTo>
                      <a:pt x="5189" y="14426"/>
                      <a:pt x="11336" y="13460"/>
                      <a:pt x="15366" y="16301"/>
                    </a:cubicBezTo>
                    <a:cubicBezTo>
                      <a:pt x="21915" y="20904"/>
                      <a:pt x="27054" y="28006"/>
                      <a:pt x="34057" y="35335"/>
                    </a:cubicBezTo>
                    <a:cubicBezTo>
                      <a:pt x="39246" y="25336"/>
                      <a:pt x="43176" y="16756"/>
                      <a:pt x="48012" y="8858"/>
                    </a:cubicBezTo>
                    <a:cubicBezTo>
                      <a:pt x="55116" y="-2619"/>
                      <a:pt x="57434" y="-2619"/>
                      <a:pt x="72043" y="6983"/>
                    </a:cubicBezTo>
                    <a:cubicBezTo>
                      <a:pt x="65696" y="22154"/>
                      <a:pt x="59298" y="37495"/>
                      <a:pt x="52798" y="53120"/>
                    </a:cubicBezTo>
                    <a:cubicBezTo>
                      <a:pt x="63026" y="69483"/>
                      <a:pt x="81011" y="78234"/>
                      <a:pt x="85143" y="100961"/>
                    </a:cubicBezTo>
                    <a:cubicBezTo>
                      <a:pt x="65847" y="103461"/>
                      <a:pt x="57383" y="84256"/>
                      <a:pt x="42874" y="7755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6E442583-3740-028E-7B71-5F2A9633A1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96381" y="1012108"/>
                <a:ext cx="86498" cy="145621"/>
              </a:xfrm>
              <a:custGeom>
                <a:avLst/>
                <a:gdLst>
                  <a:gd name="connsiteX0" fmla="*/ 48109 w 86498"/>
                  <a:gd name="connsiteY0" fmla="*/ 123694 h 145621"/>
                  <a:gd name="connsiteX1" fmla="*/ 86499 w 86498"/>
                  <a:gd name="connsiteY1" fmla="*/ 100455 h 145621"/>
                  <a:gd name="connsiteX2" fmla="*/ 51132 w 86498"/>
                  <a:gd name="connsiteY2" fmla="*/ 144888 h 145621"/>
                  <a:gd name="connsiteX3" fmla="*/ 27856 w 86498"/>
                  <a:gd name="connsiteY3" fmla="*/ 132046 h 145621"/>
                  <a:gd name="connsiteX4" fmla="*/ 19694 w 86498"/>
                  <a:gd name="connsiteY4" fmla="*/ 105626 h 145621"/>
                  <a:gd name="connsiteX5" fmla="*/ 14052 w 86498"/>
                  <a:gd name="connsiteY5" fmla="*/ 108296 h 145621"/>
                  <a:gd name="connsiteX6" fmla="*/ 550 w 86498"/>
                  <a:gd name="connsiteY6" fmla="*/ 97671 h 145621"/>
                  <a:gd name="connsiteX7" fmla="*/ 4933 w 86498"/>
                  <a:gd name="connsiteY7" fmla="*/ 83751 h 145621"/>
                  <a:gd name="connsiteX8" fmla="*/ 22566 w 86498"/>
                  <a:gd name="connsiteY8" fmla="*/ 17784 h 145621"/>
                  <a:gd name="connsiteX9" fmla="*/ 23977 w 86498"/>
                  <a:gd name="connsiteY9" fmla="*/ 10568 h 145621"/>
                  <a:gd name="connsiteX10" fmla="*/ 36521 w 86498"/>
                  <a:gd name="connsiteY10" fmla="*/ 512 h 145621"/>
                  <a:gd name="connsiteX11" fmla="*/ 43977 w 86498"/>
                  <a:gd name="connsiteY11" fmla="*/ 16023 h 145621"/>
                  <a:gd name="connsiteX12" fmla="*/ 41005 w 86498"/>
                  <a:gd name="connsiteY12" fmla="*/ 77501 h 145621"/>
                  <a:gd name="connsiteX13" fmla="*/ 48109 w 86498"/>
                  <a:gd name="connsiteY13" fmla="*/ 123751 h 14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498" h="145621">
                    <a:moveTo>
                      <a:pt x="48109" y="123694"/>
                    </a:moveTo>
                    <a:cubicBezTo>
                      <a:pt x="61006" y="115910"/>
                      <a:pt x="72795" y="108751"/>
                      <a:pt x="86499" y="100455"/>
                    </a:cubicBezTo>
                    <a:cubicBezTo>
                      <a:pt x="81662" y="123296"/>
                      <a:pt x="66447" y="141251"/>
                      <a:pt x="51132" y="144888"/>
                    </a:cubicBezTo>
                    <a:cubicBezTo>
                      <a:pt x="40350" y="147444"/>
                      <a:pt x="32239" y="143353"/>
                      <a:pt x="27856" y="132046"/>
                    </a:cubicBezTo>
                    <a:cubicBezTo>
                      <a:pt x="24682" y="123865"/>
                      <a:pt x="22616" y="115171"/>
                      <a:pt x="19694" y="105626"/>
                    </a:cubicBezTo>
                    <a:cubicBezTo>
                      <a:pt x="17477" y="106649"/>
                      <a:pt x="15815" y="107558"/>
                      <a:pt x="14052" y="108296"/>
                    </a:cubicBezTo>
                    <a:cubicBezTo>
                      <a:pt x="2565" y="112842"/>
                      <a:pt x="-1616" y="109660"/>
                      <a:pt x="550" y="97671"/>
                    </a:cubicBezTo>
                    <a:cubicBezTo>
                      <a:pt x="1406" y="92898"/>
                      <a:pt x="3673" y="88467"/>
                      <a:pt x="4933" y="83751"/>
                    </a:cubicBezTo>
                    <a:cubicBezTo>
                      <a:pt x="10878" y="61762"/>
                      <a:pt x="16722" y="39773"/>
                      <a:pt x="22566" y="17784"/>
                    </a:cubicBezTo>
                    <a:cubicBezTo>
                      <a:pt x="23170" y="15398"/>
                      <a:pt x="23322" y="12898"/>
                      <a:pt x="23977" y="10568"/>
                    </a:cubicBezTo>
                    <a:cubicBezTo>
                      <a:pt x="25841" y="3580"/>
                      <a:pt x="29267" y="-1704"/>
                      <a:pt x="36521" y="512"/>
                    </a:cubicBezTo>
                    <a:cubicBezTo>
                      <a:pt x="43322" y="2614"/>
                      <a:pt x="44531" y="8409"/>
                      <a:pt x="43977" y="16023"/>
                    </a:cubicBezTo>
                    <a:cubicBezTo>
                      <a:pt x="42567" y="36478"/>
                      <a:pt x="41357" y="56989"/>
                      <a:pt x="41005" y="77501"/>
                    </a:cubicBezTo>
                    <a:cubicBezTo>
                      <a:pt x="40753" y="92785"/>
                      <a:pt x="40552" y="108410"/>
                      <a:pt x="48109" y="1237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17B2C94-303F-A07F-9410-C3532712DF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51875" y="909015"/>
                <a:ext cx="48521" cy="202753"/>
              </a:xfrm>
              <a:custGeom>
                <a:avLst/>
                <a:gdLst>
                  <a:gd name="connsiteX0" fmla="*/ 48522 w 48521"/>
                  <a:gd name="connsiteY0" fmla="*/ 202696 h 202753"/>
                  <a:gd name="connsiteX1" fmla="*/ 18697 w 48521"/>
                  <a:gd name="connsiteY1" fmla="*/ 177242 h 202753"/>
                  <a:gd name="connsiteX2" fmla="*/ 1668 w 48521"/>
                  <a:gd name="connsiteY2" fmla="*/ 69627 h 202753"/>
                  <a:gd name="connsiteX3" fmla="*/ 15321 w 48521"/>
                  <a:gd name="connsiteY3" fmla="*/ 10195 h 202753"/>
                  <a:gd name="connsiteX4" fmla="*/ 35221 w 48521"/>
                  <a:gd name="connsiteY4" fmla="*/ 138 h 202753"/>
                  <a:gd name="connsiteX5" fmla="*/ 33962 w 48521"/>
                  <a:gd name="connsiteY5" fmla="*/ 16445 h 202753"/>
                  <a:gd name="connsiteX6" fmla="*/ 44088 w 48521"/>
                  <a:gd name="connsiteY6" fmla="*/ 184912 h 202753"/>
                  <a:gd name="connsiteX7" fmla="*/ 48471 w 48521"/>
                  <a:gd name="connsiteY7" fmla="*/ 202753 h 20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1" h="202753">
                    <a:moveTo>
                      <a:pt x="48522" y="202696"/>
                    </a:moveTo>
                    <a:cubicBezTo>
                      <a:pt x="32148" y="200424"/>
                      <a:pt x="25045" y="188946"/>
                      <a:pt x="18697" y="177242"/>
                    </a:cubicBezTo>
                    <a:cubicBezTo>
                      <a:pt x="761" y="143946"/>
                      <a:pt x="-2614" y="107128"/>
                      <a:pt x="1668" y="69627"/>
                    </a:cubicBezTo>
                    <a:cubicBezTo>
                      <a:pt x="3985" y="49457"/>
                      <a:pt x="9528" y="29570"/>
                      <a:pt x="15321" y="10195"/>
                    </a:cubicBezTo>
                    <a:cubicBezTo>
                      <a:pt x="18596" y="-771"/>
                      <a:pt x="20158" y="-203"/>
                      <a:pt x="35221" y="138"/>
                    </a:cubicBezTo>
                    <a:cubicBezTo>
                      <a:pt x="34818" y="5650"/>
                      <a:pt x="35272" y="11332"/>
                      <a:pt x="33962" y="16445"/>
                    </a:cubicBezTo>
                    <a:cubicBezTo>
                      <a:pt x="19049" y="74059"/>
                      <a:pt x="19251" y="130310"/>
                      <a:pt x="44088" y="184912"/>
                    </a:cubicBezTo>
                    <a:cubicBezTo>
                      <a:pt x="46204" y="189571"/>
                      <a:pt x="46658" y="195196"/>
                      <a:pt x="48471" y="2027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B84E9A3-F6BD-740B-EAC1-2E59F31FF01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6551" y="887785"/>
                <a:ext cx="58015" cy="196028"/>
              </a:xfrm>
              <a:custGeom>
                <a:avLst/>
                <a:gdLst>
                  <a:gd name="connsiteX0" fmla="*/ 33301 w 58015"/>
                  <a:gd name="connsiteY0" fmla="*/ 196029 h 196028"/>
                  <a:gd name="connsiteX1" fmla="*/ 29926 w 58015"/>
                  <a:gd name="connsiteY1" fmla="*/ 160176 h 196028"/>
                  <a:gd name="connsiteX2" fmla="*/ 33906 w 58015"/>
                  <a:gd name="connsiteY2" fmla="*/ 86312 h 196028"/>
                  <a:gd name="connsiteX3" fmla="*/ 32243 w 58015"/>
                  <a:gd name="connsiteY3" fmla="*/ 59266 h 196028"/>
                  <a:gd name="connsiteX4" fmla="*/ 0 w 58015"/>
                  <a:gd name="connsiteY4" fmla="*/ 15061 h 196028"/>
                  <a:gd name="connsiteX5" fmla="*/ 16877 w 58015"/>
                  <a:gd name="connsiteY5" fmla="*/ 1311 h 196028"/>
                  <a:gd name="connsiteX6" fmla="*/ 40002 w 58015"/>
                  <a:gd name="connsiteY6" fmla="*/ 18527 h 196028"/>
                  <a:gd name="connsiteX7" fmla="*/ 53756 w 58015"/>
                  <a:gd name="connsiteY7" fmla="*/ 51539 h 196028"/>
                  <a:gd name="connsiteX8" fmla="*/ 49222 w 58015"/>
                  <a:gd name="connsiteY8" fmla="*/ 171312 h 196028"/>
                  <a:gd name="connsiteX9" fmla="*/ 33301 w 58015"/>
                  <a:gd name="connsiteY9" fmla="*/ 196029 h 19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15" h="196028">
                    <a:moveTo>
                      <a:pt x="33301" y="196029"/>
                    </a:moveTo>
                    <a:cubicBezTo>
                      <a:pt x="24938" y="184494"/>
                      <a:pt x="29422" y="171994"/>
                      <a:pt x="29926" y="160176"/>
                    </a:cubicBezTo>
                    <a:cubicBezTo>
                      <a:pt x="30984" y="135574"/>
                      <a:pt x="32898" y="110971"/>
                      <a:pt x="33906" y="86312"/>
                    </a:cubicBezTo>
                    <a:cubicBezTo>
                      <a:pt x="34259" y="77335"/>
                      <a:pt x="33402" y="68187"/>
                      <a:pt x="32243" y="59266"/>
                    </a:cubicBezTo>
                    <a:cubicBezTo>
                      <a:pt x="29472" y="37675"/>
                      <a:pt x="21260" y="20459"/>
                      <a:pt x="0" y="15061"/>
                    </a:cubicBezTo>
                    <a:cubicBezTo>
                      <a:pt x="1612" y="1766"/>
                      <a:pt x="8464" y="-2439"/>
                      <a:pt x="16877" y="1311"/>
                    </a:cubicBezTo>
                    <a:cubicBezTo>
                      <a:pt x="25392" y="5061"/>
                      <a:pt x="34510" y="10686"/>
                      <a:pt x="40002" y="18527"/>
                    </a:cubicBezTo>
                    <a:cubicBezTo>
                      <a:pt x="46551" y="27846"/>
                      <a:pt x="51589" y="39891"/>
                      <a:pt x="53756" y="51539"/>
                    </a:cubicBezTo>
                    <a:cubicBezTo>
                      <a:pt x="61162" y="91653"/>
                      <a:pt x="58441" y="131824"/>
                      <a:pt x="49222" y="171312"/>
                    </a:cubicBezTo>
                    <a:cubicBezTo>
                      <a:pt x="46954" y="181085"/>
                      <a:pt x="44586" y="192165"/>
                      <a:pt x="33301" y="1960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5F2DB464-2328-5530-D898-A5CAF1BBD1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1416" y="107387"/>
                <a:ext cx="79289" cy="100713"/>
              </a:xfrm>
              <a:custGeom>
                <a:avLst/>
                <a:gdLst>
                  <a:gd name="connsiteX0" fmla="*/ 79290 w 79289"/>
                  <a:gd name="connsiteY0" fmla="*/ 94091 h 100713"/>
                  <a:gd name="connsiteX1" fmla="*/ 52689 w 79289"/>
                  <a:gd name="connsiteY1" fmla="*/ 86705 h 100713"/>
                  <a:gd name="connsiteX2" fmla="*/ 41656 w 79289"/>
                  <a:gd name="connsiteY2" fmla="*/ 95227 h 100713"/>
                  <a:gd name="connsiteX3" fmla="*/ 42 w 79289"/>
                  <a:gd name="connsiteY3" fmla="*/ 69829 h 100713"/>
                  <a:gd name="connsiteX4" fmla="*/ 25131 w 79289"/>
                  <a:gd name="connsiteY4" fmla="*/ 6818 h 100713"/>
                  <a:gd name="connsiteX5" fmla="*/ 52589 w 79289"/>
                  <a:gd name="connsiteY5" fmla="*/ 5340 h 100713"/>
                  <a:gd name="connsiteX6" fmla="*/ 24728 w 79289"/>
                  <a:gd name="connsiteY6" fmla="*/ 81818 h 100713"/>
                  <a:gd name="connsiteX7" fmla="*/ 43621 w 79289"/>
                  <a:gd name="connsiteY7" fmla="*/ 54375 h 100713"/>
                  <a:gd name="connsiteX8" fmla="*/ 41605 w 79289"/>
                  <a:gd name="connsiteY8" fmla="*/ 37272 h 100713"/>
                  <a:gd name="connsiteX9" fmla="*/ 49918 w 79289"/>
                  <a:gd name="connsiteY9" fmla="*/ 23068 h 100713"/>
                  <a:gd name="connsiteX10" fmla="*/ 62513 w 79289"/>
                  <a:gd name="connsiteY10" fmla="*/ 33352 h 100713"/>
                  <a:gd name="connsiteX11" fmla="*/ 79290 w 79289"/>
                  <a:gd name="connsiteY11" fmla="*/ 94091 h 10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289" h="100713">
                    <a:moveTo>
                      <a:pt x="79290" y="94091"/>
                    </a:moveTo>
                    <a:cubicBezTo>
                      <a:pt x="68912" y="102614"/>
                      <a:pt x="61455" y="90909"/>
                      <a:pt x="52689" y="86705"/>
                    </a:cubicBezTo>
                    <a:cubicBezTo>
                      <a:pt x="48860" y="89659"/>
                      <a:pt x="45485" y="92898"/>
                      <a:pt x="41656" y="95227"/>
                    </a:cubicBezTo>
                    <a:cubicBezTo>
                      <a:pt x="20143" y="108352"/>
                      <a:pt x="848" y="97159"/>
                      <a:pt x="42" y="69829"/>
                    </a:cubicBezTo>
                    <a:cubicBezTo>
                      <a:pt x="-664" y="44829"/>
                      <a:pt x="7548" y="23011"/>
                      <a:pt x="25131" y="6818"/>
                    </a:cubicBezTo>
                    <a:cubicBezTo>
                      <a:pt x="32739" y="-171"/>
                      <a:pt x="41303" y="-3523"/>
                      <a:pt x="52589" y="5340"/>
                    </a:cubicBezTo>
                    <a:cubicBezTo>
                      <a:pt x="31831" y="26022"/>
                      <a:pt x="15710" y="47897"/>
                      <a:pt x="24728" y="81818"/>
                    </a:cubicBezTo>
                    <a:cubicBezTo>
                      <a:pt x="39238" y="77614"/>
                      <a:pt x="44729" y="68636"/>
                      <a:pt x="43621" y="54375"/>
                    </a:cubicBezTo>
                    <a:cubicBezTo>
                      <a:pt x="43167" y="48636"/>
                      <a:pt x="41907" y="43011"/>
                      <a:pt x="41605" y="37272"/>
                    </a:cubicBezTo>
                    <a:cubicBezTo>
                      <a:pt x="41203" y="30284"/>
                      <a:pt x="42562" y="22386"/>
                      <a:pt x="49918" y="23068"/>
                    </a:cubicBezTo>
                    <a:cubicBezTo>
                      <a:pt x="54453" y="23465"/>
                      <a:pt x="61002" y="28636"/>
                      <a:pt x="62513" y="33352"/>
                    </a:cubicBezTo>
                    <a:cubicBezTo>
                      <a:pt x="68912" y="53125"/>
                      <a:pt x="73748" y="73523"/>
                      <a:pt x="79290" y="9409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58724B7-CF7E-F3C5-6C38-F4352DFEEFD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62021" y="1616931"/>
                <a:ext cx="87057" cy="112108"/>
              </a:xfrm>
              <a:custGeom>
                <a:avLst/>
                <a:gdLst>
                  <a:gd name="connsiteX0" fmla="*/ 0 w 87057"/>
                  <a:gd name="connsiteY0" fmla="*/ 72285 h 112108"/>
                  <a:gd name="connsiteX1" fmla="*/ 32042 w 87057"/>
                  <a:gd name="connsiteY1" fmla="*/ 47398 h 112108"/>
                  <a:gd name="connsiteX2" fmla="*/ 32143 w 87057"/>
                  <a:gd name="connsiteY2" fmla="*/ 14955 h 112108"/>
                  <a:gd name="connsiteX3" fmla="*/ 43629 w 87057"/>
                  <a:gd name="connsiteY3" fmla="*/ 11 h 112108"/>
                  <a:gd name="connsiteX4" fmla="*/ 54108 w 87057"/>
                  <a:gd name="connsiteY4" fmla="*/ 15807 h 112108"/>
                  <a:gd name="connsiteX5" fmla="*/ 55418 w 87057"/>
                  <a:gd name="connsiteY5" fmla="*/ 44216 h 112108"/>
                  <a:gd name="connsiteX6" fmla="*/ 73555 w 87057"/>
                  <a:gd name="connsiteY6" fmla="*/ 55353 h 112108"/>
                  <a:gd name="connsiteX7" fmla="*/ 60507 w 87057"/>
                  <a:gd name="connsiteY7" fmla="*/ 83932 h 112108"/>
                  <a:gd name="connsiteX8" fmla="*/ 86402 w 87057"/>
                  <a:gd name="connsiteY8" fmla="*/ 93137 h 112108"/>
                  <a:gd name="connsiteX9" fmla="*/ 87057 w 87057"/>
                  <a:gd name="connsiteY9" fmla="*/ 97967 h 112108"/>
                  <a:gd name="connsiteX10" fmla="*/ 51741 w 87057"/>
                  <a:gd name="connsiteY10" fmla="*/ 111035 h 112108"/>
                  <a:gd name="connsiteX11" fmla="*/ 17633 w 87057"/>
                  <a:gd name="connsiteY11" fmla="*/ 110467 h 112108"/>
                  <a:gd name="connsiteX12" fmla="*/ 5592 w 87057"/>
                  <a:gd name="connsiteY12" fmla="*/ 103137 h 112108"/>
                  <a:gd name="connsiteX13" fmla="*/ 15013 w 87057"/>
                  <a:gd name="connsiteY13" fmla="*/ 92057 h 112108"/>
                  <a:gd name="connsiteX14" fmla="*/ 35367 w 87057"/>
                  <a:gd name="connsiteY14" fmla="*/ 85864 h 112108"/>
                  <a:gd name="connsiteX15" fmla="*/ 25241 w 87057"/>
                  <a:gd name="connsiteY15" fmla="*/ 72171 h 112108"/>
                  <a:gd name="connsiteX16" fmla="*/ 0 w 87057"/>
                  <a:gd name="connsiteY16" fmla="*/ 72285 h 11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057" h="112108">
                    <a:moveTo>
                      <a:pt x="0" y="72285"/>
                    </a:moveTo>
                    <a:cubicBezTo>
                      <a:pt x="5189" y="50012"/>
                      <a:pt x="20455" y="55353"/>
                      <a:pt x="32042" y="47398"/>
                    </a:cubicBezTo>
                    <a:cubicBezTo>
                      <a:pt x="32042" y="37512"/>
                      <a:pt x="31689" y="26205"/>
                      <a:pt x="32143" y="14955"/>
                    </a:cubicBezTo>
                    <a:cubicBezTo>
                      <a:pt x="32496" y="7057"/>
                      <a:pt x="35417" y="-330"/>
                      <a:pt x="43629" y="11"/>
                    </a:cubicBezTo>
                    <a:cubicBezTo>
                      <a:pt x="51791" y="352"/>
                      <a:pt x="53857" y="7625"/>
                      <a:pt x="54108" y="15807"/>
                    </a:cubicBezTo>
                    <a:cubicBezTo>
                      <a:pt x="54360" y="24841"/>
                      <a:pt x="54915" y="33818"/>
                      <a:pt x="55418" y="44216"/>
                    </a:cubicBezTo>
                    <a:cubicBezTo>
                      <a:pt x="61162" y="47739"/>
                      <a:pt x="67207" y="51432"/>
                      <a:pt x="73555" y="55353"/>
                    </a:cubicBezTo>
                    <a:cubicBezTo>
                      <a:pt x="64487" y="64938"/>
                      <a:pt x="60154" y="74461"/>
                      <a:pt x="60507" y="83932"/>
                    </a:cubicBezTo>
                    <a:cubicBezTo>
                      <a:pt x="68920" y="86944"/>
                      <a:pt x="77636" y="90069"/>
                      <a:pt x="86402" y="93137"/>
                    </a:cubicBezTo>
                    <a:cubicBezTo>
                      <a:pt x="86604" y="94728"/>
                      <a:pt x="86855" y="96376"/>
                      <a:pt x="87057" y="97967"/>
                    </a:cubicBezTo>
                    <a:cubicBezTo>
                      <a:pt x="75319" y="102512"/>
                      <a:pt x="63832" y="108762"/>
                      <a:pt x="51741" y="111035"/>
                    </a:cubicBezTo>
                    <a:cubicBezTo>
                      <a:pt x="40708" y="113137"/>
                      <a:pt x="28918" y="111717"/>
                      <a:pt x="17633" y="110467"/>
                    </a:cubicBezTo>
                    <a:cubicBezTo>
                      <a:pt x="13452" y="110012"/>
                      <a:pt x="9623" y="105694"/>
                      <a:pt x="5592" y="103137"/>
                    </a:cubicBezTo>
                    <a:cubicBezTo>
                      <a:pt x="8665" y="99330"/>
                      <a:pt x="11184" y="93989"/>
                      <a:pt x="15013" y="92057"/>
                    </a:cubicBezTo>
                    <a:cubicBezTo>
                      <a:pt x="21412" y="88819"/>
                      <a:pt x="28717" y="87796"/>
                      <a:pt x="35367" y="85864"/>
                    </a:cubicBezTo>
                    <a:cubicBezTo>
                      <a:pt x="37584" y="74898"/>
                      <a:pt x="33806" y="71546"/>
                      <a:pt x="25241" y="72171"/>
                    </a:cubicBezTo>
                    <a:cubicBezTo>
                      <a:pt x="17633" y="72739"/>
                      <a:pt x="10026" y="72285"/>
                      <a:pt x="0" y="722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FA598117-E290-2D08-CCEA-E555F2C61F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83432" y="1662170"/>
                <a:ext cx="77987" cy="114564"/>
              </a:xfrm>
              <a:custGeom>
                <a:avLst/>
                <a:gdLst>
                  <a:gd name="connsiteX0" fmla="*/ 20968 w 77987"/>
                  <a:gd name="connsiteY0" fmla="*/ 59773 h 114564"/>
                  <a:gd name="connsiteX1" fmla="*/ 75277 w 77987"/>
                  <a:gd name="connsiteY1" fmla="*/ 65000 h 114564"/>
                  <a:gd name="connsiteX2" fmla="*/ 55528 w 77987"/>
                  <a:gd name="connsiteY2" fmla="*/ 109830 h 114564"/>
                  <a:gd name="connsiteX3" fmla="*/ 16837 w 77987"/>
                  <a:gd name="connsiteY3" fmla="*/ 96421 h 114564"/>
                  <a:gd name="connsiteX4" fmla="*/ 55378 w 77987"/>
                  <a:gd name="connsiteY4" fmla="*/ 79546 h 114564"/>
                  <a:gd name="connsiteX5" fmla="*/ 54168 w 77987"/>
                  <a:gd name="connsiteY5" fmla="*/ 63410 h 114564"/>
                  <a:gd name="connsiteX6" fmla="*/ 33210 w 77987"/>
                  <a:gd name="connsiteY6" fmla="*/ 80114 h 114564"/>
                  <a:gd name="connsiteX7" fmla="*/ 2982 w 77987"/>
                  <a:gd name="connsiteY7" fmla="*/ 67728 h 114564"/>
                  <a:gd name="connsiteX8" fmla="*/ 60 w 77987"/>
                  <a:gd name="connsiteY8" fmla="*/ 13807 h 114564"/>
                  <a:gd name="connsiteX9" fmla="*/ 9380 w 77987"/>
                  <a:gd name="connsiteY9" fmla="*/ 0 h 114564"/>
                  <a:gd name="connsiteX10" fmla="*/ 17290 w 77987"/>
                  <a:gd name="connsiteY10" fmla="*/ 15341 h 114564"/>
                  <a:gd name="connsiteX11" fmla="*/ 20968 w 77987"/>
                  <a:gd name="connsiteY11" fmla="*/ 59716 h 11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987" h="114564">
                    <a:moveTo>
                      <a:pt x="20968" y="59773"/>
                    </a:moveTo>
                    <a:cubicBezTo>
                      <a:pt x="53614" y="42671"/>
                      <a:pt x="66864" y="44318"/>
                      <a:pt x="75277" y="65000"/>
                    </a:cubicBezTo>
                    <a:cubicBezTo>
                      <a:pt x="82633" y="83182"/>
                      <a:pt x="74673" y="101251"/>
                      <a:pt x="55528" y="109830"/>
                    </a:cubicBezTo>
                    <a:cubicBezTo>
                      <a:pt x="35175" y="118978"/>
                      <a:pt x="22530" y="115058"/>
                      <a:pt x="16837" y="96421"/>
                    </a:cubicBezTo>
                    <a:cubicBezTo>
                      <a:pt x="29230" y="89603"/>
                      <a:pt x="47065" y="96705"/>
                      <a:pt x="55378" y="79546"/>
                    </a:cubicBezTo>
                    <a:cubicBezTo>
                      <a:pt x="56688" y="76819"/>
                      <a:pt x="54924" y="72159"/>
                      <a:pt x="54168" y="63410"/>
                    </a:cubicBezTo>
                    <a:cubicBezTo>
                      <a:pt x="45452" y="70398"/>
                      <a:pt x="39407" y="75398"/>
                      <a:pt x="33210" y="80114"/>
                    </a:cubicBezTo>
                    <a:cubicBezTo>
                      <a:pt x="17239" y="92330"/>
                      <a:pt x="6559" y="88807"/>
                      <a:pt x="2982" y="67728"/>
                    </a:cubicBezTo>
                    <a:cubicBezTo>
                      <a:pt x="10" y="50171"/>
                      <a:pt x="-141" y="31762"/>
                      <a:pt x="60" y="13807"/>
                    </a:cubicBezTo>
                    <a:cubicBezTo>
                      <a:pt x="60" y="9148"/>
                      <a:pt x="6106" y="4602"/>
                      <a:pt x="9380" y="0"/>
                    </a:cubicBezTo>
                    <a:cubicBezTo>
                      <a:pt x="12101" y="5114"/>
                      <a:pt x="16484" y="9886"/>
                      <a:pt x="17290" y="15341"/>
                    </a:cubicBezTo>
                    <a:cubicBezTo>
                      <a:pt x="19356" y="29659"/>
                      <a:pt x="19809" y="44318"/>
                      <a:pt x="20968" y="597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8B2B2A9C-7EDD-D8D3-9C6C-E5F7654C59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15947" y="788667"/>
                <a:ext cx="61105" cy="180941"/>
              </a:xfrm>
              <a:custGeom>
                <a:avLst/>
                <a:gdLst>
                  <a:gd name="connsiteX0" fmla="*/ 0 w 61105"/>
                  <a:gd name="connsiteY0" fmla="*/ 9122 h 180941"/>
                  <a:gd name="connsiteX1" fmla="*/ 26097 w 61105"/>
                  <a:gd name="connsiteY1" fmla="*/ 7076 h 180941"/>
                  <a:gd name="connsiteX2" fmla="*/ 43730 w 61105"/>
                  <a:gd name="connsiteY2" fmla="*/ 31849 h 180941"/>
                  <a:gd name="connsiteX3" fmla="*/ 55015 w 61105"/>
                  <a:gd name="connsiteY3" fmla="*/ 158782 h 180941"/>
                  <a:gd name="connsiteX4" fmla="*/ 34762 w 61105"/>
                  <a:gd name="connsiteY4" fmla="*/ 180941 h 180941"/>
                  <a:gd name="connsiteX5" fmla="*/ 34762 w 61105"/>
                  <a:gd name="connsiteY5" fmla="*/ 154748 h 180941"/>
                  <a:gd name="connsiteX6" fmla="*/ 35417 w 61105"/>
                  <a:gd name="connsiteY6" fmla="*/ 95770 h 180941"/>
                  <a:gd name="connsiteX7" fmla="*/ 0 w 61105"/>
                  <a:gd name="connsiteY7" fmla="*/ 9179 h 1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105" h="180941">
                    <a:moveTo>
                      <a:pt x="0" y="9122"/>
                    </a:moveTo>
                    <a:cubicBezTo>
                      <a:pt x="9975" y="-5878"/>
                      <a:pt x="19195" y="713"/>
                      <a:pt x="26097" y="7076"/>
                    </a:cubicBezTo>
                    <a:cubicBezTo>
                      <a:pt x="33251" y="13667"/>
                      <a:pt x="39397" y="22588"/>
                      <a:pt x="43730" y="31849"/>
                    </a:cubicBezTo>
                    <a:cubicBezTo>
                      <a:pt x="62572" y="72247"/>
                      <a:pt x="65695" y="114918"/>
                      <a:pt x="55015" y="158782"/>
                    </a:cubicBezTo>
                    <a:cubicBezTo>
                      <a:pt x="52546" y="168952"/>
                      <a:pt x="49322" y="179293"/>
                      <a:pt x="34762" y="180941"/>
                    </a:cubicBezTo>
                    <a:cubicBezTo>
                      <a:pt x="34762" y="171566"/>
                      <a:pt x="34662" y="163157"/>
                      <a:pt x="34762" y="154748"/>
                    </a:cubicBezTo>
                    <a:cubicBezTo>
                      <a:pt x="35064" y="135089"/>
                      <a:pt x="37029" y="115259"/>
                      <a:pt x="35417" y="95770"/>
                    </a:cubicBezTo>
                    <a:cubicBezTo>
                      <a:pt x="32697" y="63270"/>
                      <a:pt x="22016" y="33781"/>
                      <a:pt x="0" y="917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CACBA564-474B-6209-E9E8-DA9F91ADAA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40949" y="1644840"/>
                <a:ext cx="79319" cy="125891"/>
              </a:xfrm>
              <a:custGeom>
                <a:avLst/>
                <a:gdLst>
                  <a:gd name="connsiteX0" fmla="*/ 54217 w 79319"/>
                  <a:gd name="connsiteY0" fmla="*/ 73694 h 125891"/>
                  <a:gd name="connsiteX1" fmla="*/ 32352 w 79319"/>
                  <a:gd name="connsiteY1" fmla="*/ 96194 h 125891"/>
                  <a:gd name="connsiteX2" fmla="*/ 15877 w 79319"/>
                  <a:gd name="connsiteY2" fmla="*/ 105171 h 125891"/>
                  <a:gd name="connsiteX3" fmla="*/ 7515 w 79319"/>
                  <a:gd name="connsiteY3" fmla="*/ 87842 h 125891"/>
                  <a:gd name="connsiteX4" fmla="*/ 915 w 79319"/>
                  <a:gd name="connsiteY4" fmla="*/ 21477 h 125891"/>
                  <a:gd name="connsiteX5" fmla="*/ 310 w 79319"/>
                  <a:gd name="connsiteY5" fmla="*/ 11705 h 125891"/>
                  <a:gd name="connsiteX6" fmla="*/ 6557 w 79319"/>
                  <a:gd name="connsiteY6" fmla="*/ 0 h 125891"/>
                  <a:gd name="connsiteX7" fmla="*/ 17591 w 79319"/>
                  <a:gd name="connsiteY7" fmla="*/ 8637 h 125891"/>
                  <a:gd name="connsiteX8" fmla="*/ 23535 w 79319"/>
                  <a:gd name="connsiteY8" fmla="*/ 47500 h 125891"/>
                  <a:gd name="connsiteX9" fmla="*/ 26709 w 79319"/>
                  <a:gd name="connsiteY9" fmla="*/ 73069 h 125891"/>
                  <a:gd name="connsiteX10" fmla="*/ 47113 w 79319"/>
                  <a:gd name="connsiteY10" fmla="*/ 61478 h 125891"/>
                  <a:gd name="connsiteX11" fmla="*/ 78701 w 79319"/>
                  <a:gd name="connsiteY11" fmla="*/ 91648 h 125891"/>
                  <a:gd name="connsiteX12" fmla="*/ 55124 w 79319"/>
                  <a:gd name="connsiteY12" fmla="*/ 121762 h 125891"/>
                  <a:gd name="connsiteX13" fmla="*/ 25097 w 79319"/>
                  <a:gd name="connsiteY13" fmla="*/ 116762 h 125891"/>
                  <a:gd name="connsiteX14" fmla="*/ 59456 w 79319"/>
                  <a:gd name="connsiteY14" fmla="*/ 78580 h 125891"/>
                  <a:gd name="connsiteX15" fmla="*/ 54217 w 79319"/>
                  <a:gd name="connsiteY15" fmla="*/ 73694 h 125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319" h="125891">
                    <a:moveTo>
                      <a:pt x="54217" y="73694"/>
                    </a:moveTo>
                    <a:cubicBezTo>
                      <a:pt x="46962" y="81251"/>
                      <a:pt x="40110" y="89376"/>
                      <a:pt x="32352" y="96194"/>
                    </a:cubicBezTo>
                    <a:cubicBezTo>
                      <a:pt x="27566" y="100398"/>
                      <a:pt x="21319" y="105342"/>
                      <a:pt x="15877" y="105171"/>
                    </a:cubicBezTo>
                    <a:cubicBezTo>
                      <a:pt x="7313" y="104887"/>
                      <a:pt x="8219" y="95114"/>
                      <a:pt x="7515" y="87842"/>
                    </a:cubicBezTo>
                    <a:cubicBezTo>
                      <a:pt x="5398" y="65739"/>
                      <a:pt x="3131" y="43637"/>
                      <a:pt x="915" y="21477"/>
                    </a:cubicBezTo>
                    <a:cubicBezTo>
                      <a:pt x="612" y="18182"/>
                      <a:pt x="-547" y="14546"/>
                      <a:pt x="310" y="11705"/>
                    </a:cubicBezTo>
                    <a:cubicBezTo>
                      <a:pt x="1620" y="7500"/>
                      <a:pt x="4390" y="3864"/>
                      <a:pt x="6557" y="0"/>
                    </a:cubicBezTo>
                    <a:cubicBezTo>
                      <a:pt x="10386" y="2841"/>
                      <a:pt x="16684" y="4886"/>
                      <a:pt x="17591" y="8637"/>
                    </a:cubicBezTo>
                    <a:cubicBezTo>
                      <a:pt x="20613" y="21250"/>
                      <a:pt x="21772" y="34489"/>
                      <a:pt x="23535" y="47500"/>
                    </a:cubicBezTo>
                    <a:cubicBezTo>
                      <a:pt x="24593" y="55455"/>
                      <a:pt x="25500" y="63466"/>
                      <a:pt x="26709" y="73069"/>
                    </a:cubicBezTo>
                    <a:cubicBezTo>
                      <a:pt x="34317" y="68694"/>
                      <a:pt x="40412" y="64262"/>
                      <a:pt x="47113" y="61478"/>
                    </a:cubicBezTo>
                    <a:cubicBezTo>
                      <a:pt x="67316" y="52955"/>
                      <a:pt x="82631" y="67728"/>
                      <a:pt x="78701" y="91648"/>
                    </a:cubicBezTo>
                    <a:cubicBezTo>
                      <a:pt x="76182" y="106933"/>
                      <a:pt x="67265" y="116592"/>
                      <a:pt x="55124" y="121762"/>
                    </a:cubicBezTo>
                    <a:cubicBezTo>
                      <a:pt x="45249" y="125967"/>
                      <a:pt x="34266" y="130228"/>
                      <a:pt x="25097" y="116762"/>
                    </a:cubicBezTo>
                    <a:cubicBezTo>
                      <a:pt x="33712" y="100512"/>
                      <a:pt x="63134" y="106478"/>
                      <a:pt x="59456" y="78580"/>
                    </a:cubicBezTo>
                    <a:cubicBezTo>
                      <a:pt x="57693" y="76932"/>
                      <a:pt x="55980" y="75341"/>
                      <a:pt x="54217" y="7369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1BC13EDC-9681-77FC-8CD4-B26D1CFDEF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15820" y="793514"/>
                <a:ext cx="54124" cy="181871"/>
              </a:xfrm>
              <a:custGeom>
                <a:avLst/>
                <a:gdLst>
                  <a:gd name="connsiteX0" fmla="*/ 54125 w 54124"/>
                  <a:gd name="connsiteY0" fmla="*/ 179958 h 181871"/>
                  <a:gd name="connsiteX1" fmla="*/ 14677 w 54124"/>
                  <a:gd name="connsiteY1" fmla="*/ 161947 h 181871"/>
                  <a:gd name="connsiteX2" fmla="*/ 16 w 54124"/>
                  <a:gd name="connsiteY2" fmla="*/ 108481 h 181871"/>
                  <a:gd name="connsiteX3" fmla="*/ 26919 w 54124"/>
                  <a:gd name="connsiteY3" fmla="*/ 11207 h 181871"/>
                  <a:gd name="connsiteX4" fmla="*/ 49187 w 54124"/>
                  <a:gd name="connsiteY4" fmla="*/ 3991 h 181871"/>
                  <a:gd name="connsiteX5" fmla="*/ 54125 w 54124"/>
                  <a:gd name="connsiteY5" fmla="*/ 179958 h 18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24" h="181871">
                    <a:moveTo>
                      <a:pt x="54125" y="179958"/>
                    </a:moveTo>
                    <a:cubicBezTo>
                      <a:pt x="33922" y="186436"/>
                      <a:pt x="23291" y="175470"/>
                      <a:pt x="14677" y="161947"/>
                    </a:cubicBezTo>
                    <a:cubicBezTo>
                      <a:pt x="4651" y="146208"/>
                      <a:pt x="268" y="127913"/>
                      <a:pt x="16" y="108481"/>
                    </a:cubicBezTo>
                    <a:cubicBezTo>
                      <a:pt x="-437" y="72742"/>
                      <a:pt x="8832" y="40355"/>
                      <a:pt x="26919" y="11207"/>
                    </a:cubicBezTo>
                    <a:cubicBezTo>
                      <a:pt x="31957" y="3082"/>
                      <a:pt x="37297" y="-5100"/>
                      <a:pt x="49187" y="3991"/>
                    </a:cubicBezTo>
                    <a:cubicBezTo>
                      <a:pt x="23141" y="62969"/>
                      <a:pt x="4198" y="122287"/>
                      <a:pt x="54125" y="1799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ED8D898A-68CF-A6E0-F369-B6DF09D934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50213" y="416865"/>
                <a:ext cx="64068" cy="186718"/>
              </a:xfrm>
              <a:custGeom>
                <a:avLst/>
                <a:gdLst>
                  <a:gd name="connsiteX0" fmla="*/ 30933 w 64068"/>
                  <a:gd name="connsiteY0" fmla="*/ 186718 h 186718"/>
                  <a:gd name="connsiteX1" fmla="*/ 0 w 64068"/>
                  <a:gd name="connsiteY1" fmla="*/ 467 h 186718"/>
                  <a:gd name="connsiteX2" fmla="*/ 18288 w 64068"/>
                  <a:gd name="connsiteY2" fmla="*/ 808 h 186718"/>
                  <a:gd name="connsiteX3" fmla="*/ 28213 w 64068"/>
                  <a:gd name="connsiteY3" fmla="*/ 10126 h 186718"/>
                  <a:gd name="connsiteX4" fmla="*/ 59247 w 64068"/>
                  <a:gd name="connsiteY4" fmla="*/ 155241 h 186718"/>
                  <a:gd name="connsiteX5" fmla="*/ 30933 w 64068"/>
                  <a:gd name="connsiteY5" fmla="*/ 186718 h 1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068" h="186718">
                    <a:moveTo>
                      <a:pt x="30933" y="186718"/>
                    </a:moveTo>
                    <a:cubicBezTo>
                      <a:pt x="53151" y="116945"/>
                      <a:pt x="36727" y="58535"/>
                      <a:pt x="0" y="467"/>
                    </a:cubicBezTo>
                    <a:cubicBezTo>
                      <a:pt x="9623" y="467"/>
                      <a:pt x="14409" y="-783"/>
                      <a:pt x="18288" y="808"/>
                    </a:cubicBezTo>
                    <a:cubicBezTo>
                      <a:pt x="22117" y="2399"/>
                      <a:pt x="25594" y="6319"/>
                      <a:pt x="28213" y="10126"/>
                    </a:cubicBezTo>
                    <a:cubicBezTo>
                      <a:pt x="57534" y="53308"/>
                      <a:pt x="72396" y="100638"/>
                      <a:pt x="59247" y="155241"/>
                    </a:cubicBezTo>
                    <a:cubicBezTo>
                      <a:pt x="56073" y="168366"/>
                      <a:pt x="51741" y="182002"/>
                      <a:pt x="30933" y="1867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33C71603-B9E5-9098-44EE-38B6FB745B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33936" y="380441"/>
                <a:ext cx="47678" cy="188351"/>
              </a:xfrm>
              <a:custGeom>
                <a:avLst/>
                <a:gdLst>
                  <a:gd name="connsiteX0" fmla="*/ 47679 w 47678"/>
                  <a:gd name="connsiteY0" fmla="*/ 188085 h 188351"/>
                  <a:gd name="connsiteX1" fmla="*/ 9038 w 47678"/>
                  <a:gd name="connsiteY1" fmla="*/ 163426 h 188351"/>
                  <a:gd name="connsiteX2" fmla="*/ 120 w 47678"/>
                  <a:gd name="connsiteY2" fmla="*/ 113198 h 188351"/>
                  <a:gd name="connsiteX3" fmla="*/ 22640 w 47678"/>
                  <a:gd name="connsiteY3" fmla="*/ 13709 h 188351"/>
                  <a:gd name="connsiteX4" fmla="*/ 43850 w 47678"/>
                  <a:gd name="connsiteY4" fmla="*/ 2970 h 188351"/>
                  <a:gd name="connsiteX5" fmla="*/ 23245 w 47678"/>
                  <a:gd name="connsiteY5" fmla="*/ 96777 h 188351"/>
                  <a:gd name="connsiteX6" fmla="*/ 47628 w 47678"/>
                  <a:gd name="connsiteY6" fmla="*/ 188085 h 18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78" h="188351">
                    <a:moveTo>
                      <a:pt x="47679" y="188085"/>
                    </a:moveTo>
                    <a:cubicBezTo>
                      <a:pt x="25310" y="190244"/>
                      <a:pt x="14327" y="179051"/>
                      <a:pt x="9038" y="163426"/>
                    </a:cubicBezTo>
                    <a:cubicBezTo>
                      <a:pt x="3747" y="147630"/>
                      <a:pt x="775" y="130130"/>
                      <a:pt x="120" y="113198"/>
                    </a:cubicBezTo>
                    <a:cubicBezTo>
                      <a:pt x="-1190" y="77857"/>
                      <a:pt x="8332" y="44902"/>
                      <a:pt x="22640" y="13709"/>
                    </a:cubicBezTo>
                    <a:cubicBezTo>
                      <a:pt x="27124" y="3936"/>
                      <a:pt x="32817" y="-4757"/>
                      <a:pt x="43850" y="2970"/>
                    </a:cubicBezTo>
                    <a:cubicBezTo>
                      <a:pt x="36696" y="34959"/>
                      <a:pt x="28283" y="65527"/>
                      <a:pt x="23245" y="96777"/>
                    </a:cubicBezTo>
                    <a:cubicBezTo>
                      <a:pt x="18106" y="128823"/>
                      <a:pt x="25713" y="158710"/>
                      <a:pt x="47628" y="1880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09D984F-E625-0505-4650-AF8FE55071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38906" y="1935812"/>
                <a:ext cx="101671" cy="67277"/>
              </a:xfrm>
              <a:custGeom>
                <a:avLst/>
                <a:gdLst>
                  <a:gd name="connsiteX0" fmla="*/ 101671 w 101671"/>
                  <a:gd name="connsiteY0" fmla="*/ 52609 h 67277"/>
                  <a:gd name="connsiteX1" fmla="*/ 65750 w 101671"/>
                  <a:gd name="connsiteY1" fmla="*/ 51871 h 67277"/>
                  <a:gd name="connsiteX2" fmla="*/ 29930 w 101671"/>
                  <a:gd name="connsiteY2" fmla="*/ 66473 h 67277"/>
                  <a:gd name="connsiteX3" fmla="*/ 2019 w 101671"/>
                  <a:gd name="connsiteY3" fmla="*/ 53234 h 67277"/>
                  <a:gd name="connsiteX4" fmla="*/ 11289 w 101671"/>
                  <a:gd name="connsiteY4" fmla="*/ 18234 h 67277"/>
                  <a:gd name="connsiteX5" fmla="*/ 39855 w 101671"/>
                  <a:gd name="connsiteY5" fmla="*/ 1757 h 67277"/>
                  <a:gd name="connsiteX6" fmla="*/ 74013 w 101671"/>
                  <a:gd name="connsiteY6" fmla="*/ 18689 h 67277"/>
                  <a:gd name="connsiteX7" fmla="*/ 86154 w 101671"/>
                  <a:gd name="connsiteY7" fmla="*/ 35791 h 67277"/>
                  <a:gd name="connsiteX8" fmla="*/ 101671 w 101671"/>
                  <a:gd name="connsiteY8" fmla="*/ 52666 h 67277"/>
                  <a:gd name="connsiteX9" fmla="*/ 51442 w 101671"/>
                  <a:gd name="connsiteY9" fmla="*/ 17723 h 67277"/>
                  <a:gd name="connsiteX10" fmla="*/ 23330 w 101671"/>
                  <a:gd name="connsiteY10" fmla="*/ 45223 h 67277"/>
                  <a:gd name="connsiteX11" fmla="*/ 51442 w 101671"/>
                  <a:gd name="connsiteY11" fmla="*/ 17723 h 6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671" h="67277">
                    <a:moveTo>
                      <a:pt x="101671" y="52609"/>
                    </a:moveTo>
                    <a:cubicBezTo>
                      <a:pt x="89832" y="57570"/>
                      <a:pt x="77892" y="57325"/>
                      <a:pt x="65750" y="51871"/>
                    </a:cubicBezTo>
                    <a:cubicBezTo>
                      <a:pt x="52752" y="57325"/>
                      <a:pt x="41668" y="63803"/>
                      <a:pt x="29930" y="66473"/>
                    </a:cubicBezTo>
                    <a:cubicBezTo>
                      <a:pt x="16277" y="69598"/>
                      <a:pt x="6100" y="63291"/>
                      <a:pt x="2019" y="53234"/>
                    </a:cubicBezTo>
                    <a:cubicBezTo>
                      <a:pt x="-2414" y="42155"/>
                      <a:pt x="357" y="27609"/>
                      <a:pt x="11289" y="18234"/>
                    </a:cubicBezTo>
                    <a:cubicBezTo>
                      <a:pt x="19703" y="11018"/>
                      <a:pt x="29728" y="4825"/>
                      <a:pt x="39855" y="1757"/>
                    </a:cubicBezTo>
                    <a:cubicBezTo>
                      <a:pt x="56077" y="-3243"/>
                      <a:pt x="64642" y="2439"/>
                      <a:pt x="74013" y="18689"/>
                    </a:cubicBezTo>
                    <a:cubicBezTo>
                      <a:pt x="77539" y="24768"/>
                      <a:pt x="81822" y="30393"/>
                      <a:pt x="86154" y="35791"/>
                    </a:cubicBezTo>
                    <a:cubicBezTo>
                      <a:pt x="90336" y="40962"/>
                      <a:pt x="95122" y="45621"/>
                      <a:pt x="101671" y="52666"/>
                    </a:cubicBezTo>
                    <a:close/>
                    <a:moveTo>
                      <a:pt x="51442" y="17723"/>
                    </a:moveTo>
                    <a:cubicBezTo>
                      <a:pt x="36580" y="24030"/>
                      <a:pt x="26907" y="28291"/>
                      <a:pt x="23330" y="45223"/>
                    </a:cubicBezTo>
                    <a:cubicBezTo>
                      <a:pt x="37940" y="43462"/>
                      <a:pt x="46152" y="37155"/>
                      <a:pt x="51442" y="1772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4378689-464C-C7BD-6440-EA215E3059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3305" y="430243"/>
                <a:ext cx="87799" cy="99248"/>
              </a:xfrm>
              <a:custGeom>
                <a:avLst/>
                <a:gdLst>
                  <a:gd name="connsiteX0" fmla="*/ 87749 w 87799"/>
                  <a:gd name="connsiteY0" fmla="*/ 99249 h 99248"/>
                  <a:gd name="connsiteX1" fmla="*/ 56160 w 87799"/>
                  <a:gd name="connsiteY1" fmla="*/ 67714 h 99248"/>
                  <a:gd name="connsiteX2" fmla="*/ 35001 w 87799"/>
                  <a:gd name="connsiteY2" fmla="*/ 86010 h 99248"/>
                  <a:gd name="connsiteX3" fmla="*/ 8198 w 87799"/>
                  <a:gd name="connsiteY3" fmla="*/ 87146 h 99248"/>
                  <a:gd name="connsiteX4" fmla="*/ 540 w 87799"/>
                  <a:gd name="connsiteY4" fmla="*/ 60442 h 99248"/>
                  <a:gd name="connsiteX5" fmla="*/ 24119 w 87799"/>
                  <a:gd name="connsiteY5" fmla="*/ 8566 h 99248"/>
                  <a:gd name="connsiteX6" fmla="*/ 55858 w 87799"/>
                  <a:gd name="connsiteY6" fmla="*/ 8055 h 99248"/>
                  <a:gd name="connsiteX7" fmla="*/ 19836 w 87799"/>
                  <a:gd name="connsiteY7" fmla="*/ 73794 h 99248"/>
                  <a:gd name="connsiteX8" fmla="*/ 51072 w 87799"/>
                  <a:gd name="connsiteY8" fmla="*/ 47942 h 99248"/>
                  <a:gd name="connsiteX9" fmla="*/ 50568 w 87799"/>
                  <a:gd name="connsiteY9" fmla="*/ 40555 h 99248"/>
                  <a:gd name="connsiteX10" fmla="*/ 55908 w 87799"/>
                  <a:gd name="connsiteY10" fmla="*/ 21578 h 99248"/>
                  <a:gd name="connsiteX11" fmla="*/ 69964 w 87799"/>
                  <a:gd name="connsiteY11" fmla="*/ 35782 h 99248"/>
                  <a:gd name="connsiteX12" fmla="*/ 82559 w 87799"/>
                  <a:gd name="connsiteY12" fmla="*/ 75271 h 99248"/>
                  <a:gd name="connsiteX13" fmla="*/ 87799 w 87799"/>
                  <a:gd name="connsiteY13" fmla="*/ 99192 h 9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799" h="99248">
                    <a:moveTo>
                      <a:pt x="87749" y="99249"/>
                    </a:moveTo>
                    <a:cubicBezTo>
                      <a:pt x="67193" y="96010"/>
                      <a:pt x="64221" y="79362"/>
                      <a:pt x="56160" y="67714"/>
                    </a:cubicBezTo>
                    <a:cubicBezTo>
                      <a:pt x="48755" y="74135"/>
                      <a:pt x="42154" y="80499"/>
                      <a:pt x="35001" y="86010"/>
                    </a:cubicBezTo>
                    <a:cubicBezTo>
                      <a:pt x="26486" y="92544"/>
                      <a:pt x="16813" y="93680"/>
                      <a:pt x="8198" y="87146"/>
                    </a:cubicBezTo>
                    <a:cubicBezTo>
                      <a:pt x="87" y="81010"/>
                      <a:pt x="-870" y="70783"/>
                      <a:pt x="540" y="60442"/>
                    </a:cubicBezTo>
                    <a:cubicBezTo>
                      <a:pt x="3261" y="40214"/>
                      <a:pt x="11120" y="22771"/>
                      <a:pt x="24119" y="8566"/>
                    </a:cubicBezTo>
                    <a:cubicBezTo>
                      <a:pt x="34497" y="-2797"/>
                      <a:pt x="40341" y="-2741"/>
                      <a:pt x="55858" y="8055"/>
                    </a:cubicBezTo>
                    <a:cubicBezTo>
                      <a:pt x="31121" y="21691"/>
                      <a:pt x="19937" y="43737"/>
                      <a:pt x="19836" y="73794"/>
                    </a:cubicBezTo>
                    <a:cubicBezTo>
                      <a:pt x="40744" y="74760"/>
                      <a:pt x="50266" y="66237"/>
                      <a:pt x="51072" y="47942"/>
                    </a:cubicBezTo>
                    <a:cubicBezTo>
                      <a:pt x="51173" y="45498"/>
                      <a:pt x="50619" y="42998"/>
                      <a:pt x="50568" y="40555"/>
                    </a:cubicBezTo>
                    <a:cubicBezTo>
                      <a:pt x="50366" y="33453"/>
                      <a:pt x="47293" y="24305"/>
                      <a:pt x="55908" y="21578"/>
                    </a:cubicBezTo>
                    <a:cubicBezTo>
                      <a:pt x="65682" y="18510"/>
                      <a:pt x="67597" y="27487"/>
                      <a:pt x="69964" y="35782"/>
                    </a:cubicBezTo>
                    <a:cubicBezTo>
                      <a:pt x="73743" y="49078"/>
                      <a:pt x="78579" y="62033"/>
                      <a:pt x="82559" y="75271"/>
                    </a:cubicBezTo>
                    <a:cubicBezTo>
                      <a:pt x="84524" y="81862"/>
                      <a:pt x="85582" y="88851"/>
                      <a:pt x="87799" y="991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2BD83FC-6678-8DEB-4B15-8E372309E65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07817" y="365190"/>
                <a:ext cx="57663" cy="182255"/>
              </a:xfrm>
              <a:custGeom>
                <a:avLst/>
                <a:gdLst>
                  <a:gd name="connsiteX0" fmla="*/ 32848 w 57663"/>
                  <a:gd name="connsiteY0" fmla="*/ 182256 h 182255"/>
                  <a:gd name="connsiteX1" fmla="*/ 32445 w 57663"/>
                  <a:gd name="connsiteY1" fmla="*/ 86233 h 182255"/>
                  <a:gd name="connsiteX2" fmla="*/ 0 w 57663"/>
                  <a:gd name="connsiteY2" fmla="*/ 6005 h 182255"/>
                  <a:gd name="connsiteX3" fmla="*/ 19396 w 57663"/>
                  <a:gd name="connsiteY3" fmla="*/ 4527 h 182255"/>
                  <a:gd name="connsiteX4" fmla="*/ 35770 w 57663"/>
                  <a:gd name="connsiteY4" fmla="*/ 24016 h 182255"/>
                  <a:gd name="connsiteX5" fmla="*/ 50632 w 57663"/>
                  <a:gd name="connsiteY5" fmla="*/ 158790 h 182255"/>
                  <a:gd name="connsiteX6" fmla="*/ 32848 w 57663"/>
                  <a:gd name="connsiteY6" fmla="*/ 182256 h 18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63" h="182255">
                    <a:moveTo>
                      <a:pt x="32848" y="182256"/>
                    </a:moveTo>
                    <a:cubicBezTo>
                      <a:pt x="32848" y="148165"/>
                      <a:pt x="34208" y="117085"/>
                      <a:pt x="32445" y="86233"/>
                    </a:cubicBezTo>
                    <a:cubicBezTo>
                      <a:pt x="30681" y="55437"/>
                      <a:pt x="16928" y="29073"/>
                      <a:pt x="0" y="6005"/>
                    </a:cubicBezTo>
                    <a:cubicBezTo>
                      <a:pt x="8111" y="-3427"/>
                      <a:pt x="14459" y="-18"/>
                      <a:pt x="19396" y="4527"/>
                    </a:cubicBezTo>
                    <a:cubicBezTo>
                      <a:pt x="25492" y="10152"/>
                      <a:pt x="31739" y="16459"/>
                      <a:pt x="35770" y="24016"/>
                    </a:cubicBezTo>
                    <a:cubicBezTo>
                      <a:pt x="58390" y="66289"/>
                      <a:pt x="63731" y="111403"/>
                      <a:pt x="50632" y="158790"/>
                    </a:cubicBezTo>
                    <a:cubicBezTo>
                      <a:pt x="47206" y="171233"/>
                      <a:pt x="46803" y="171119"/>
                      <a:pt x="32848" y="18225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44078477-1D4A-66D3-FF3C-A8A8D13DA9B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49593" y="1059611"/>
                <a:ext cx="61315" cy="101634"/>
              </a:xfrm>
              <a:custGeom>
                <a:avLst/>
                <a:gdLst>
                  <a:gd name="connsiteX0" fmla="*/ 61315 w 61315"/>
                  <a:gd name="connsiteY0" fmla="*/ 55509 h 101634"/>
                  <a:gd name="connsiteX1" fmla="*/ 56026 w 61315"/>
                  <a:gd name="connsiteY1" fmla="*/ 80964 h 101634"/>
                  <a:gd name="connsiteX2" fmla="*/ 33858 w 61315"/>
                  <a:gd name="connsiteY2" fmla="*/ 101476 h 101634"/>
                  <a:gd name="connsiteX3" fmla="*/ 8164 w 61315"/>
                  <a:gd name="connsiteY3" fmla="*/ 86703 h 101634"/>
                  <a:gd name="connsiteX4" fmla="*/ 19047 w 61315"/>
                  <a:gd name="connsiteY4" fmla="*/ 6305 h 101634"/>
                  <a:gd name="connsiteX5" fmla="*/ 51743 w 61315"/>
                  <a:gd name="connsiteY5" fmla="*/ 14032 h 101634"/>
                  <a:gd name="connsiteX6" fmla="*/ 61315 w 61315"/>
                  <a:gd name="connsiteY6" fmla="*/ 55623 h 101634"/>
                  <a:gd name="connsiteX7" fmla="*/ 31944 w 61315"/>
                  <a:gd name="connsiteY7" fmla="*/ 79260 h 101634"/>
                  <a:gd name="connsiteX8" fmla="*/ 29223 w 61315"/>
                  <a:gd name="connsiteY8" fmla="*/ 23293 h 101634"/>
                  <a:gd name="connsiteX9" fmla="*/ 31944 w 61315"/>
                  <a:gd name="connsiteY9" fmla="*/ 79260 h 10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15" h="101634">
                    <a:moveTo>
                      <a:pt x="61315" y="55509"/>
                    </a:moveTo>
                    <a:cubicBezTo>
                      <a:pt x="59401" y="65055"/>
                      <a:pt x="58242" y="73180"/>
                      <a:pt x="56026" y="80964"/>
                    </a:cubicBezTo>
                    <a:cubicBezTo>
                      <a:pt x="52650" y="92953"/>
                      <a:pt x="45345" y="100226"/>
                      <a:pt x="33858" y="101476"/>
                    </a:cubicBezTo>
                    <a:cubicBezTo>
                      <a:pt x="22523" y="102669"/>
                      <a:pt x="14159" y="97101"/>
                      <a:pt x="8164" y="86703"/>
                    </a:cubicBezTo>
                    <a:cubicBezTo>
                      <a:pt x="-6143" y="61873"/>
                      <a:pt x="-1105" y="24998"/>
                      <a:pt x="19047" y="6305"/>
                    </a:cubicBezTo>
                    <a:cubicBezTo>
                      <a:pt x="30382" y="-4207"/>
                      <a:pt x="46000" y="-1536"/>
                      <a:pt x="51743" y="14032"/>
                    </a:cubicBezTo>
                    <a:cubicBezTo>
                      <a:pt x="56681" y="27441"/>
                      <a:pt x="58393" y="42328"/>
                      <a:pt x="61315" y="55623"/>
                    </a:cubicBezTo>
                    <a:close/>
                    <a:moveTo>
                      <a:pt x="31944" y="79260"/>
                    </a:moveTo>
                    <a:cubicBezTo>
                      <a:pt x="43027" y="59032"/>
                      <a:pt x="42171" y="41589"/>
                      <a:pt x="29223" y="23293"/>
                    </a:cubicBezTo>
                    <a:cubicBezTo>
                      <a:pt x="17434" y="42157"/>
                      <a:pt x="18392" y="61021"/>
                      <a:pt x="31944" y="792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C8C503C3-E7A5-5E36-6161-80C541FFBA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01067" y="837494"/>
                <a:ext cx="44663" cy="164463"/>
              </a:xfrm>
              <a:custGeom>
                <a:avLst/>
                <a:gdLst>
                  <a:gd name="connsiteX0" fmla="*/ 44613 w 44663"/>
                  <a:gd name="connsiteY0" fmla="*/ 2965 h 164463"/>
                  <a:gd name="connsiteX1" fmla="*/ 44310 w 44663"/>
                  <a:gd name="connsiteY1" fmla="*/ 163080 h 164463"/>
                  <a:gd name="connsiteX2" fmla="*/ 20531 w 44663"/>
                  <a:gd name="connsiteY2" fmla="*/ 152228 h 164463"/>
                  <a:gd name="connsiteX3" fmla="*/ 3250 w 44663"/>
                  <a:gd name="connsiteY3" fmla="*/ 110352 h 164463"/>
                  <a:gd name="connsiteX4" fmla="*/ 19926 w 44663"/>
                  <a:gd name="connsiteY4" fmla="*/ 11602 h 164463"/>
                  <a:gd name="connsiteX5" fmla="*/ 44663 w 44663"/>
                  <a:gd name="connsiteY5" fmla="*/ 2965 h 16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3" h="164463">
                    <a:moveTo>
                      <a:pt x="44613" y="2965"/>
                    </a:moveTo>
                    <a:cubicBezTo>
                      <a:pt x="19170" y="78193"/>
                      <a:pt x="15442" y="81943"/>
                      <a:pt x="44310" y="163080"/>
                    </a:cubicBezTo>
                    <a:cubicBezTo>
                      <a:pt x="33277" y="167455"/>
                      <a:pt x="25216" y="160807"/>
                      <a:pt x="20531" y="152228"/>
                    </a:cubicBezTo>
                    <a:cubicBezTo>
                      <a:pt x="13377" y="139216"/>
                      <a:pt x="6727" y="125068"/>
                      <a:pt x="3250" y="110352"/>
                    </a:cubicBezTo>
                    <a:cubicBezTo>
                      <a:pt x="-5113" y="74954"/>
                      <a:pt x="3452" y="42000"/>
                      <a:pt x="19926" y="11602"/>
                    </a:cubicBezTo>
                    <a:cubicBezTo>
                      <a:pt x="27231" y="-1864"/>
                      <a:pt x="29549" y="-1921"/>
                      <a:pt x="44663" y="29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8E73674-DAB9-6EFA-BF7A-0F2A08BBA1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77062" y="246398"/>
                <a:ext cx="90217" cy="75129"/>
              </a:xfrm>
              <a:custGeom>
                <a:avLst/>
                <a:gdLst>
                  <a:gd name="connsiteX0" fmla="*/ 90217 w 90217"/>
                  <a:gd name="connsiteY0" fmla="*/ 72069 h 75129"/>
                  <a:gd name="connsiteX1" fmla="*/ 55556 w 90217"/>
                  <a:gd name="connsiteY1" fmla="*/ 59342 h 75129"/>
                  <a:gd name="connsiteX2" fmla="*/ 30819 w 90217"/>
                  <a:gd name="connsiteY2" fmla="*/ 72638 h 75129"/>
                  <a:gd name="connsiteX3" fmla="*/ 4822 w 90217"/>
                  <a:gd name="connsiteY3" fmla="*/ 66047 h 75129"/>
                  <a:gd name="connsiteX4" fmla="*/ 2656 w 90217"/>
                  <a:gd name="connsiteY4" fmla="*/ 38205 h 75129"/>
                  <a:gd name="connsiteX5" fmla="*/ 34144 w 90217"/>
                  <a:gd name="connsiteY5" fmla="*/ 2637 h 75129"/>
                  <a:gd name="connsiteX6" fmla="*/ 62004 w 90217"/>
                  <a:gd name="connsiteY6" fmla="*/ 23092 h 75129"/>
                  <a:gd name="connsiteX7" fmla="*/ 71576 w 90217"/>
                  <a:gd name="connsiteY7" fmla="*/ 41842 h 75129"/>
                  <a:gd name="connsiteX8" fmla="*/ 90167 w 90217"/>
                  <a:gd name="connsiteY8" fmla="*/ 72126 h 75129"/>
                  <a:gd name="connsiteX9" fmla="*/ 42910 w 90217"/>
                  <a:gd name="connsiteY9" fmla="*/ 21046 h 75129"/>
                  <a:gd name="connsiteX10" fmla="*/ 25982 w 90217"/>
                  <a:gd name="connsiteY10" fmla="*/ 53149 h 75129"/>
                  <a:gd name="connsiteX11" fmla="*/ 42910 w 90217"/>
                  <a:gd name="connsiteY11" fmla="*/ 21046 h 7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217" h="75129">
                    <a:moveTo>
                      <a:pt x="90217" y="72069"/>
                    </a:moveTo>
                    <a:cubicBezTo>
                      <a:pt x="72382" y="81388"/>
                      <a:pt x="65178" y="67183"/>
                      <a:pt x="55556" y="59342"/>
                    </a:cubicBezTo>
                    <a:cubicBezTo>
                      <a:pt x="47394" y="63831"/>
                      <a:pt x="39383" y="69172"/>
                      <a:pt x="30819" y="72638"/>
                    </a:cubicBezTo>
                    <a:cubicBezTo>
                      <a:pt x="21347" y="76501"/>
                      <a:pt x="11775" y="74967"/>
                      <a:pt x="4822" y="66047"/>
                    </a:cubicBezTo>
                    <a:cubicBezTo>
                      <a:pt x="-1626" y="57751"/>
                      <a:pt x="-820" y="47751"/>
                      <a:pt x="2656" y="38205"/>
                    </a:cubicBezTo>
                    <a:cubicBezTo>
                      <a:pt x="8752" y="21501"/>
                      <a:pt x="19433" y="9285"/>
                      <a:pt x="34144" y="2637"/>
                    </a:cubicBezTo>
                    <a:cubicBezTo>
                      <a:pt x="50064" y="-4522"/>
                      <a:pt x="58730" y="3092"/>
                      <a:pt x="62004" y="23092"/>
                    </a:cubicBezTo>
                    <a:cubicBezTo>
                      <a:pt x="63113" y="29796"/>
                      <a:pt x="67999" y="35819"/>
                      <a:pt x="71576" y="41842"/>
                    </a:cubicBezTo>
                    <a:cubicBezTo>
                      <a:pt x="77420" y="51728"/>
                      <a:pt x="83567" y="61387"/>
                      <a:pt x="90167" y="72126"/>
                    </a:cubicBezTo>
                    <a:close/>
                    <a:moveTo>
                      <a:pt x="42910" y="21046"/>
                    </a:moveTo>
                    <a:cubicBezTo>
                      <a:pt x="30063" y="32372"/>
                      <a:pt x="24420" y="43073"/>
                      <a:pt x="25982" y="53149"/>
                    </a:cubicBezTo>
                    <a:cubicBezTo>
                      <a:pt x="39031" y="48887"/>
                      <a:pt x="40290" y="36842"/>
                      <a:pt x="42910" y="21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1097DC6-BCCB-BE50-38F5-0A7083010E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84788" y="242501"/>
                <a:ext cx="76185" cy="104228"/>
              </a:xfrm>
              <a:custGeom>
                <a:avLst/>
                <a:gdLst>
                  <a:gd name="connsiteX0" fmla="*/ 7868 w 76185"/>
                  <a:gd name="connsiteY0" fmla="*/ 114 h 104228"/>
                  <a:gd name="connsiteX1" fmla="*/ 19405 w 76185"/>
                  <a:gd name="connsiteY1" fmla="*/ 45455 h 104228"/>
                  <a:gd name="connsiteX2" fmla="*/ 35729 w 76185"/>
                  <a:gd name="connsiteY2" fmla="*/ 35512 h 104228"/>
                  <a:gd name="connsiteX3" fmla="*/ 67971 w 76185"/>
                  <a:gd name="connsiteY3" fmla="*/ 37273 h 104228"/>
                  <a:gd name="connsiteX4" fmla="*/ 73664 w 76185"/>
                  <a:gd name="connsiteY4" fmla="*/ 76421 h 104228"/>
                  <a:gd name="connsiteX5" fmla="*/ 37139 w 76185"/>
                  <a:gd name="connsiteY5" fmla="*/ 103751 h 104228"/>
                  <a:gd name="connsiteX6" fmla="*/ 3435 w 76185"/>
                  <a:gd name="connsiteY6" fmla="*/ 82387 h 104228"/>
                  <a:gd name="connsiteX7" fmla="*/ 462 w 76185"/>
                  <a:gd name="connsiteY7" fmla="*/ 21761 h 104228"/>
                  <a:gd name="connsiteX8" fmla="*/ 7868 w 76185"/>
                  <a:gd name="connsiteY8" fmla="*/ 0 h 104228"/>
                  <a:gd name="connsiteX9" fmla="*/ 52656 w 76185"/>
                  <a:gd name="connsiteY9" fmla="*/ 44659 h 104228"/>
                  <a:gd name="connsiteX10" fmla="*/ 19153 w 76185"/>
                  <a:gd name="connsiteY10" fmla="*/ 83523 h 104228"/>
                  <a:gd name="connsiteX11" fmla="*/ 52656 w 76185"/>
                  <a:gd name="connsiteY11" fmla="*/ 44659 h 10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85" h="104228">
                    <a:moveTo>
                      <a:pt x="7868" y="114"/>
                    </a:moveTo>
                    <a:cubicBezTo>
                      <a:pt x="22579" y="11080"/>
                      <a:pt x="10639" y="30852"/>
                      <a:pt x="19405" y="45455"/>
                    </a:cubicBezTo>
                    <a:cubicBezTo>
                      <a:pt x="24846" y="42159"/>
                      <a:pt x="30186" y="38580"/>
                      <a:pt x="35729" y="35512"/>
                    </a:cubicBezTo>
                    <a:cubicBezTo>
                      <a:pt x="49885" y="27671"/>
                      <a:pt x="60213" y="28352"/>
                      <a:pt x="67971" y="37273"/>
                    </a:cubicBezTo>
                    <a:cubicBezTo>
                      <a:pt x="75780" y="46307"/>
                      <a:pt x="78753" y="64205"/>
                      <a:pt x="73664" y="76421"/>
                    </a:cubicBezTo>
                    <a:cubicBezTo>
                      <a:pt x="66511" y="93751"/>
                      <a:pt x="52908" y="100796"/>
                      <a:pt x="37139" y="103751"/>
                    </a:cubicBezTo>
                    <a:cubicBezTo>
                      <a:pt x="20916" y="106762"/>
                      <a:pt x="7112" y="95057"/>
                      <a:pt x="3435" y="82387"/>
                    </a:cubicBezTo>
                    <a:cubicBezTo>
                      <a:pt x="-1956" y="63807"/>
                      <a:pt x="663" y="42159"/>
                      <a:pt x="462" y="21761"/>
                    </a:cubicBezTo>
                    <a:cubicBezTo>
                      <a:pt x="412" y="14148"/>
                      <a:pt x="-1956" y="4943"/>
                      <a:pt x="7868" y="0"/>
                    </a:cubicBezTo>
                    <a:close/>
                    <a:moveTo>
                      <a:pt x="52656" y="44659"/>
                    </a:moveTo>
                    <a:cubicBezTo>
                      <a:pt x="36685" y="53864"/>
                      <a:pt x="22780" y="62557"/>
                      <a:pt x="19153" y="83523"/>
                    </a:cubicBezTo>
                    <a:cubicBezTo>
                      <a:pt x="50691" y="87671"/>
                      <a:pt x="62984" y="74603"/>
                      <a:pt x="52656" y="44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702A01E7-3857-AA0E-77BE-FEB28AC927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9057" y="1700693"/>
                <a:ext cx="61259" cy="125495"/>
              </a:xfrm>
              <a:custGeom>
                <a:avLst/>
                <a:gdLst>
                  <a:gd name="connsiteX0" fmla="*/ 101 w 61259"/>
                  <a:gd name="connsiteY0" fmla="*/ 118353 h 125495"/>
                  <a:gd name="connsiteX1" fmla="*/ 5088 w 61259"/>
                  <a:gd name="connsiteY1" fmla="*/ 75000 h 125495"/>
                  <a:gd name="connsiteX2" fmla="*/ 3476 w 61259"/>
                  <a:gd name="connsiteY2" fmla="*/ 23409 h 125495"/>
                  <a:gd name="connsiteX3" fmla="*/ 5088 w 61259"/>
                  <a:gd name="connsiteY3" fmla="*/ 8921 h 125495"/>
                  <a:gd name="connsiteX4" fmla="*/ 14056 w 61259"/>
                  <a:gd name="connsiteY4" fmla="*/ 0 h 125495"/>
                  <a:gd name="connsiteX5" fmla="*/ 20757 w 61259"/>
                  <a:gd name="connsiteY5" fmla="*/ 10795 h 125495"/>
                  <a:gd name="connsiteX6" fmla="*/ 22469 w 61259"/>
                  <a:gd name="connsiteY6" fmla="*/ 57500 h 125495"/>
                  <a:gd name="connsiteX7" fmla="*/ 25643 w 61259"/>
                  <a:gd name="connsiteY7" fmla="*/ 85682 h 125495"/>
                  <a:gd name="connsiteX8" fmla="*/ 60557 w 61259"/>
                  <a:gd name="connsiteY8" fmla="*/ 60682 h 125495"/>
                  <a:gd name="connsiteX9" fmla="*/ 41311 w 61259"/>
                  <a:gd name="connsiteY9" fmla="*/ 103807 h 125495"/>
                  <a:gd name="connsiteX10" fmla="*/ 60305 w 61259"/>
                  <a:gd name="connsiteY10" fmla="*/ 111876 h 125495"/>
                  <a:gd name="connsiteX11" fmla="*/ 0 w 61259"/>
                  <a:gd name="connsiteY11" fmla="*/ 118353 h 1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59" h="125495">
                    <a:moveTo>
                      <a:pt x="101" y="118353"/>
                    </a:moveTo>
                    <a:cubicBezTo>
                      <a:pt x="9371" y="105228"/>
                      <a:pt x="7204" y="90626"/>
                      <a:pt x="5088" y="75000"/>
                    </a:cubicBezTo>
                    <a:cubicBezTo>
                      <a:pt x="2771" y="58125"/>
                      <a:pt x="3728" y="40625"/>
                      <a:pt x="3476" y="23409"/>
                    </a:cubicBezTo>
                    <a:cubicBezTo>
                      <a:pt x="3426" y="18523"/>
                      <a:pt x="3275" y="13068"/>
                      <a:pt x="5088" y="8921"/>
                    </a:cubicBezTo>
                    <a:cubicBezTo>
                      <a:pt x="6700" y="5171"/>
                      <a:pt x="10983" y="2898"/>
                      <a:pt x="14056" y="0"/>
                    </a:cubicBezTo>
                    <a:cubicBezTo>
                      <a:pt x="16374" y="3580"/>
                      <a:pt x="20454" y="6989"/>
                      <a:pt x="20757" y="10795"/>
                    </a:cubicBezTo>
                    <a:cubicBezTo>
                      <a:pt x="21915" y="26307"/>
                      <a:pt x="21663" y="41932"/>
                      <a:pt x="22469" y="57500"/>
                    </a:cubicBezTo>
                    <a:cubicBezTo>
                      <a:pt x="22923" y="66364"/>
                      <a:pt x="24434" y="75114"/>
                      <a:pt x="25643" y="85682"/>
                    </a:cubicBezTo>
                    <a:cubicBezTo>
                      <a:pt x="37836" y="76932"/>
                      <a:pt x="48264" y="69489"/>
                      <a:pt x="60557" y="60682"/>
                    </a:cubicBezTo>
                    <a:cubicBezTo>
                      <a:pt x="65091" y="84376"/>
                      <a:pt x="46400" y="88864"/>
                      <a:pt x="41311" y="103807"/>
                    </a:cubicBezTo>
                    <a:cubicBezTo>
                      <a:pt x="47307" y="106364"/>
                      <a:pt x="53453" y="108921"/>
                      <a:pt x="60305" y="111876"/>
                    </a:cubicBezTo>
                    <a:cubicBezTo>
                      <a:pt x="43780" y="126933"/>
                      <a:pt x="14711" y="130114"/>
                      <a:pt x="0" y="1183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31013D9-CFA3-1815-B3C6-7B0FE423E2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34745" y="1000011"/>
                <a:ext cx="73329" cy="98745"/>
              </a:xfrm>
              <a:custGeom>
                <a:avLst/>
                <a:gdLst>
                  <a:gd name="connsiteX0" fmla="*/ 51448 w 73329"/>
                  <a:gd name="connsiteY0" fmla="*/ 57439 h 98745"/>
                  <a:gd name="connsiteX1" fmla="*/ 70542 w 73329"/>
                  <a:gd name="connsiteY1" fmla="*/ 96927 h 98745"/>
                  <a:gd name="connsiteX2" fmla="*/ 39357 w 73329"/>
                  <a:gd name="connsiteY2" fmla="*/ 82325 h 98745"/>
                  <a:gd name="connsiteX3" fmla="*/ 15830 w 73329"/>
                  <a:gd name="connsiteY3" fmla="*/ 98746 h 98745"/>
                  <a:gd name="connsiteX4" fmla="*/ 21775 w 73329"/>
                  <a:gd name="connsiteY4" fmla="*/ 58518 h 98745"/>
                  <a:gd name="connsiteX5" fmla="*/ 111 w 73329"/>
                  <a:gd name="connsiteY5" fmla="*/ 12950 h 98745"/>
                  <a:gd name="connsiteX6" fmla="*/ 35881 w 73329"/>
                  <a:gd name="connsiteY6" fmla="*/ 35904 h 98745"/>
                  <a:gd name="connsiteX7" fmla="*/ 48526 w 73329"/>
                  <a:gd name="connsiteY7" fmla="*/ 14711 h 98745"/>
                  <a:gd name="connsiteX8" fmla="*/ 58350 w 73329"/>
                  <a:gd name="connsiteY8" fmla="*/ 1700 h 98745"/>
                  <a:gd name="connsiteX9" fmla="*/ 71953 w 73329"/>
                  <a:gd name="connsiteY9" fmla="*/ 1075 h 98745"/>
                  <a:gd name="connsiteX10" fmla="*/ 72507 w 73329"/>
                  <a:gd name="connsiteY10" fmla="*/ 13745 h 98745"/>
                  <a:gd name="connsiteX11" fmla="*/ 51398 w 73329"/>
                  <a:gd name="connsiteY11" fmla="*/ 57382 h 9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329" h="98745">
                    <a:moveTo>
                      <a:pt x="51448" y="57439"/>
                    </a:moveTo>
                    <a:cubicBezTo>
                      <a:pt x="58300" y="71643"/>
                      <a:pt x="64094" y="83575"/>
                      <a:pt x="70542" y="96927"/>
                    </a:cubicBezTo>
                    <a:cubicBezTo>
                      <a:pt x="53312" y="104087"/>
                      <a:pt x="49282" y="85336"/>
                      <a:pt x="39357" y="82325"/>
                    </a:cubicBezTo>
                    <a:cubicBezTo>
                      <a:pt x="31548" y="87780"/>
                      <a:pt x="23941" y="93064"/>
                      <a:pt x="15830" y="98746"/>
                    </a:cubicBezTo>
                    <a:cubicBezTo>
                      <a:pt x="5300" y="80450"/>
                      <a:pt x="19961" y="70734"/>
                      <a:pt x="21775" y="58518"/>
                    </a:cubicBezTo>
                    <a:cubicBezTo>
                      <a:pt x="16988" y="42154"/>
                      <a:pt x="-1602" y="34768"/>
                      <a:pt x="111" y="12950"/>
                    </a:cubicBezTo>
                    <a:cubicBezTo>
                      <a:pt x="18399" y="6700"/>
                      <a:pt x="22833" y="27097"/>
                      <a:pt x="35881" y="35904"/>
                    </a:cubicBezTo>
                    <a:cubicBezTo>
                      <a:pt x="39962" y="29029"/>
                      <a:pt x="44093" y="21700"/>
                      <a:pt x="48526" y="14711"/>
                    </a:cubicBezTo>
                    <a:cubicBezTo>
                      <a:pt x="51499" y="10052"/>
                      <a:pt x="54219" y="4313"/>
                      <a:pt x="58350" y="1700"/>
                    </a:cubicBezTo>
                    <a:cubicBezTo>
                      <a:pt x="61978" y="-630"/>
                      <a:pt x="67721" y="-289"/>
                      <a:pt x="71953" y="1075"/>
                    </a:cubicBezTo>
                    <a:cubicBezTo>
                      <a:pt x="73213" y="1472"/>
                      <a:pt x="74019" y="10222"/>
                      <a:pt x="72507" y="13745"/>
                    </a:cubicBezTo>
                    <a:cubicBezTo>
                      <a:pt x="66059" y="28518"/>
                      <a:pt x="58602" y="42723"/>
                      <a:pt x="51398" y="5738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5F6EC5FD-A69E-B665-86D5-D7D59184350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44329" y="416389"/>
                <a:ext cx="46738" cy="161864"/>
              </a:xfrm>
              <a:custGeom>
                <a:avLst/>
                <a:gdLst>
                  <a:gd name="connsiteX0" fmla="*/ 46739 w 46738"/>
                  <a:gd name="connsiteY0" fmla="*/ 160774 h 161864"/>
                  <a:gd name="connsiteX1" fmla="*/ 11322 w 46738"/>
                  <a:gd name="connsiteY1" fmla="*/ 143898 h 161864"/>
                  <a:gd name="connsiteX2" fmla="*/ 23161 w 46738"/>
                  <a:gd name="connsiteY2" fmla="*/ 9125 h 161864"/>
                  <a:gd name="connsiteX3" fmla="*/ 43111 w 46738"/>
                  <a:gd name="connsiteY3" fmla="*/ 1795 h 161864"/>
                  <a:gd name="connsiteX4" fmla="*/ 38124 w 46738"/>
                  <a:gd name="connsiteY4" fmla="*/ 17079 h 161864"/>
                  <a:gd name="connsiteX5" fmla="*/ 25176 w 46738"/>
                  <a:gd name="connsiteY5" fmla="*/ 105489 h 161864"/>
                  <a:gd name="connsiteX6" fmla="*/ 39031 w 46738"/>
                  <a:gd name="connsiteY6" fmla="*/ 146171 h 161864"/>
                  <a:gd name="connsiteX7" fmla="*/ 46739 w 46738"/>
                  <a:gd name="connsiteY7" fmla="*/ 160774 h 16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38" h="161864">
                    <a:moveTo>
                      <a:pt x="46739" y="160774"/>
                    </a:moveTo>
                    <a:cubicBezTo>
                      <a:pt x="28048" y="164126"/>
                      <a:pt x="20037" y="160092"/>
                      <a:pt x="11322" y="143898"/>
                    </a:cubicBezTo>
                    <a:cubicBezTo>
                      <a:pt x="-7873" y="108387"/>
                      <a:pt x="-1828" y="39125"/>
                      <a:pt x="23161" y="9125"/>
                    </a:cubicBezTo>
                    <a:cubicBezTo>
                      <a:pt x="28098" y="3216"/>
                      <a:pt x="32985" y="-3205"/>
                      <a:pt x="43111" y="1795"/>
                    </a:cubicBezTo>
                    <a:cubicBezTo>
                      <a:pt x="41399" y="7079"/>
                      <a:pt x="40340" y="12420"/>
                      <a:pt x="38124" y="17079"/>
                    </a:cubicBezTo>
                    <a:cubicBezTo>
                      <a:pt x="24874" y="44921"/>
                      <a:pt x="21095" y="74921"/>
                      <a:pt x="25176" y="105489"/>
                    </a:cubicBezTo>
                    <a:cubicBezTo>
                      <a:pt x="27040" y="119523"/>
                      <a:pt x="33993" y="132762"/>
                      <a:pt x="39031" y="146171"/>
                    </a:cubicBezTo>
                    <a:cubicBezTo>
                      <a:pt x="40895" y="151114"/>
                      <a:pt x="43918" y="155546"/>
                      <a:pt x="46739" y="16077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0D0CDFDB-34E9-4E09-AC2E-9A6004E91AF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4413" y="821112"/>
                <a:ext cx="62751" cy="160541"/>
              </a:xfrm>
              <a:custGeom>
                <a:avLst/>
                <a:gdLst>
                  <a:gd name="connsiteX0" fmla="*/ 39145 w 62751"/>
                  <a:gd name="connsiteY0" fmla="*/ 125030 h 160541"/>
                  <a:gd name="connsiteX1" fmla="*/ 3577 w 62751"/>
                  <a:gd name="connsiteY1" fmla="*/ 15768 h 160541"/>
                  <a:gd name="connsiteX2" fmla="*/ 0 w 62751"/>
                  <a:gd name="connsiteY2" fmla="*/ 3267 h 160541"/>
                  <a:gd name="connsiteX3" fmla="*/ 13200 w 62751"/>
                  <a:gd name="connsiteY3" fmla="*/ 540 h 160541"/>
                  <a:gd name="connsiteX4" fmla="*/ 35216 w 62751"/>
                  <a:gd name="connsiteY4" fmla="*/ 20029 h 160541"/>
                  <a:gd name="connsiteX5" fmla="*/ 61061 w 62751"/>
                  <a:gd name="connsiteY5" fmla="*/ 143439 h 160541"/>
                  <a:gd name="connsiteX6" fmla="*/ 56879 w 62751"/>
                  <a:gd name="connsiteY6" fmla="*/ 154575 h 160541"/>
                  <a:gd name="connsiteX7" fmla="*/ 46048 w 62751"/>
                  <a:gd name="connsiteY7" fmla="*/ 160428 h 160541"/>
                  <a:gd name="connsiteX8" fmla="*/ 39498 w 62751"/>
                  <a:gd name="connsiteY8" fmla="*/ 149575 h 160541"/>
                  <a:gd name="connsiteX9" fmla="*/ 39196 w 62751"/>
                  <a:gd name="connsiteY9" fmla="*/ 125030 h 1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51" h="160541">
                    <a:moveTo>
                      <a:pt x="39145" y="125030"/>
                    </a:moveTo>
                    <a:cubicBezTo>
                      <a:pt x="40002" y="83438"/>
                      <a:pt x="32798" y="45086"/>
                      <a:pt x="3577" y="15768"/>
                    </a:cubicBezTo>
                    <a:cubicBezTo>
                      <a:pt x="1058" y="13268"/>
                      <a:pt x="1109" y="7472"/>
                      <a:pt x="0" y="3267"/>
                    </a:cubicBezTo>
                    <a:cubicBezTo>
                      <a:pt x="4484" y="2188"/>
                      <a:pt x="10227" y="-1335"/>
                      <a:pt x="13200" y="540"/>
                    </a:cubicBezTo>
                    <a:cubicBezTo>
                      <a:pt x="21261" y="5711"/>
                      <a:pt x="29473" y="11961"/>
                      <a:pt x="35216" y="20029"/>
                    </a:cubicBezTo>
                    <a:cubicBezTo>
                      <a:pt x="60910" y="56393"/>
                      <a:pt x="65999" y="98723"/>
                      <a:pt x="61061" y="143439"/>
                    </a:cubicBezTo>
                    <a:cubicBezTo>
                      <a:pt x="60607" y="147359"/>
                      <a:pt x="59247" y="151962"/>
                      <a:pt x="56879" y="154575"/>
                    </a:cubicBezTo>
                    <a:cubicBezTo>
                      <a:pt x="54058" y="157700"/>
                      <a:pt x="49222" y="161223"/>
                      <a:pt x="46048" y="160428"/>
                    </a:cubicBezTo>
                    <a:cubicBezTo>
                      <a:pt x="43227" y="159746"/>
                      <a:pt x="40002" y="153666"/>
                      <a:pt x="39498" y="149575"/>
                    </a:cubicBezTo>
                    <a:cubicBezTo>
                      <a:pt x="38491" y="141564"/>
                      <a:pt x="39196" y="133212"/>
                      <a:pt x="39196" y="125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E107437A-4D31-24D8-EC25-778B5DB1EB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91327" y="84295"/>
                <a:ext cx="89811" cy="75154"/>
              </a:xfrm>
              <a:custGeom>
                <a:avLst/>
                <a:gdLst>
                  <a:gd name="connsiteX0" fmla="*/ 47089 w 89811"/>
                  <a:gd name="connsiteY0" fmla="*/ 14057 h 75154"/>
                  <a:gd name="connsiteX1" fmla="*/ 25879 w 89811"/>
                  <a:gd name="connsiteY1" fmla="*/ 54114 h 75154"/>
                  <a:gd name="connsiteX2" fmla="*/ 46737 w 89811"/>
                  <a:gd name="connsiteY2" fmla="*/ 33319 h 75154"/>
                  <a:gd name="connsiteX3" fmla="*/ 57719 w 89811"/>
                  <a:gd name="connsiteY3" fmla="*/ 18489 h 75154"/>
                  <a:gd name="connsiteX4" fmla="*/ 71473 w 89811"/>
                  <a:gd name="connsiteY4" fmla="*/ 31728 h 75154"/>
                  <a:gd name="connsiteX5" fmla="*/ 89812 w 89811"/>
                  <a:gd name="connsiteY5" fmla="*/ 65137 h 75154"/>
                  <a:gd name="connsiteX6" fmla="*/ 58777 w 89811"/>
                  <a:gd name="connsiteY6" fmla="*/ 56671 h 75154"/>
                  <a:gd name="connsiteX7" fmla="*/ 38877 w 89811"/>
                  <a:gd name="connsiteY7" fmla="*/ 71273 h 75154"/>
                  <a:gd name="connsiteX8" fmla="*/ 9657 w 89811"/>
                  <a:gd name="connsiteY8" fmla="*/ 69910 h 75154"/>
                  <a:gd name="connsiteX9" fmla="*/ 588 w 89811"/>
                  <a:gd name="connsiteY9" fmla="*/ 38887 h 75154"/>
                  <a:gd name="connsiteX10" fmla="*/ 19582 w 89811"/>
                  <a:gd name="connsiteY10" fmla="*/ 4455 h 75154"/>
                  <a:gd name="connsiteX11" fmla="*/ 46988 w 89811"/>
                  <a:gd name="connsiteY11" fmla="*/ 14057 h 7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811" h="75154">
                    <a:moveTo>
                      <a:pt x="47089" y="14057"/>
                    </a:moveTo>
                    <a:cubicBezTo>
                      <a:pt x="22907" y="26273"/>
                      <a:pt x="20741" y="30250"/>
                      <a:pt x="25879" y="54114"/>
                    </a:cubicBezTo>
                    <a:cubicBezTo>
                      <a:pt x="38222" y="54057"/>
                      <a:pt x="43311" y="44739"/>
                      <a:pt x="46737" y="33319"/>
                    </a:cubicBezTo>
                    <a:cubicBezTo>
                      <a:pt x="48802" y="26614"/>
                      <a:pt x="48802" y="16273"/>
                      <a:pt x="57719" y="18489"/>
                    </a:cubicBezTo>
                    <a:cubicBezTo>
                      <a:pt x="62959" y="19796"/>
                      <a:pt x="67997" y="26216"/>
                      <a:pt x="71473" y="31728"/>
                    </a:cubicBezTo>
                    <a:cubicBezTo>
                      <a:pt x="78073" y="42126"/>
                      <a:pt x="83514" y="53432"/>
                      <a:pt x="89812" y="65137"/>
                    </a:cubicBezTo>
                    <a:cubicBezTo>
                      <a:pt x="75655" y="74001"/>
                      <a:pt x="67947" y="62978"/>
                      <a:pt x="58777" y="56671"/>
                    </a:cubicBezTo>
                    <a:cubicBezTo>
                      <a:pt x="52127" y="61671"/>
                      <a:pt x="45931" y="67523"/>
                      <a:pt x="38877" y="71273"/>
                    </a:cubicBezTo>
                    <a:cubicBezTo>
                      <a:pt x="29305" y="76330"/>
                      <a:pt x="18977" y="77012"/>
                      <a:pt x="9657" y="69910"/>
                    </a:cubicBezTo>
                    <a:cubicBezTo>
                      <a:pt x="-218" y="62410"/>
                      <a:pt x="-873" y="50648"/>
                      <a:pt x="588" y="38887"/>
                    </a:cubicBezTo>
                    <a:cubicBezTo>
                      <a:pt x="2402" y="24455"/>
                      <a:pt x="8196" y="12296"/>
                      <a:pt x="19582" y="4455"/>
                    </a:cubicBezTo>
                    <a:cubicBezTo>
                      <a:pt x="31219" y="-3557"/>
                      <a:pt x="37920" y="-1000"/>
                      <a:pt x="46988" y="140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491CC619-DE29-19D5-A0AD-AFB2B2C4983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28710" y="579661"/>
                <a:ext cx="76325" cy="91081"/>
              </a:xfrm>
              <a:custGeom>
                <a:avLst/>
                <a:gdLst>
                  <a:gd name="connsiteX0" fmla="*/ 66149 w 76325"/>
                  <a:gd name="connsiteY0" fmla="*/ 85570 h 91081"/>
                  <a:gd name="connsiteX1" fmla="*/ 38440 w 76325"/>
                  <a:gd name="connsiteY1" fmla="*/ 69774 h 91081"/>
                  <a:gd name="connsiteX2" fmla="*/ 14207 w 76325"/>
                  <a:gd name="connsiteY2" fmla="*/ 91081 h 91081"/>
                  <a:gd name="connsiteX3" fmla="*/ 20253 w 76325"/>
                  <a:gd name="connsiteY3" fmla="*/ 49035 h 91081"/>
                  <a:gd name="connsiteX4" fmla="*/ 1713 w 76325"/>
                  <a:gd name="connsiteY4" fmla="*/ 24319 h 91081"/>
                  <a:gd name="connsiteX5" fmla="*/ 0 w 76325"/>
                  <a:gd name="connsiteY5" fmla="*/ 8808 h 91081"/>
                  <a:gd name="connsiteX6" fmla="*/ 15517 w 76325"/>
                  <a:gd name="connsiteY6" fmla="*/ 9035 h 91081"/>
                  <a:gd name="connsiteX7" fmla="*/ 33654 w 76325"/>
                  <a:gd name="connsiteY7" fmla="*/ 26478 h 91081"/>
                  <a:gd name="connsiteX8" fmla="*/ 76325 w 76325"/>
                  <a:gd name="connsiteY8" fmla="*/ 2387 h 91081"/>
                  <a:gd name="connsiteX9" fmla="*/ 52295 w 76325"/>
                  <a:gd name="connsiteY9" fmla="*/ 46194 h 91081"/>
                  <a:gd name="connsiteX10" fmla="*/ 66149 w 76325"/>
                  <a:gd name="connsiteY10" fmla="*/ 85513 h 9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325" h="91081">
                    <a:moveTo>
                      <a:pt x="66149" y="85570"/>
                    </a:moveTo>
                    <a:cubicBezTo>
                      <a:pt x="55569" y="79547"/>
                      <a:pt x="47307" y="74888"/>
                      <a:pt x="38440" y="69774"/>
                    </a:cubicBezTo>
                    <a:cubicBezTo>
                      <a:pt x="30983" y="76308"/>
                      <a:pt x="22973" y="83354"/>
                      <a:pt x="14207" y="91081"/>
                    </a:cubicBezTo>
                    <a:cubicBezTo>
                      <a:pt x="5945" y="73297"/>
                      <a:pt x="17633" y="63467"/>
                      <a:pt x="20253" y="49035"/>
                    </a:cubicBezTo>
                    <a:cubicBezTo>
                      <a:pt x="14510" y="41592"/>
                      <a:pt x="7355" y="33581"/>
                      <a:pt x="1713" y="24319"/>
                    </a:cubicBezTo>
                    <a:cubicBezTo>
                      <a:pt x="-605" y="20512"/>
                      <a:pt x="453" y="14092"/>
                      <a:pt x="0" y="8808"/>
                    </a:cubicBezTo>
                    <a:cubicBezTo>
                      <a:pt x="5239" y="8751"/>
                      <a:pt x="11537" y="6535"/>
                      <a:pt x="15517" y="9035"/>
                    </a:cubicBezTo>
                    <a:cubicBezTo>
                      <a:pt x="22318" y="13296"/>
                      <a:pt x="27659" y="20512"/>
                      <a:pt x="33654" y="26478"/>
                    </a:cubicBezTo>
                    <a:cubicBezTo>
                      <a:pt x="48415" y="21194"/>
                      <a:pt x="51035" y="-8522"/>
                      <a:pt x="76325" y="2387"/>
                    </a:cubicBezTo>
                    <a:cubicBezTo>
                      <a:pt x="67559" y="18353"/>
                      <a:pt x="59801" y="32501"/>
                      <a:pt x="52295" y="46194"/>
                    </a:cubicBezTo>
                    <a:cubicBezTo>
                      <a:pt x="56728" y="58410"/>
                      <a:pt x="70431" y="64774"/>
                      <a:pt x="66149" y="855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D885D33B-EC07-9D02-B4A9-5602CC146A2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58243" y="110129"/>
                <a:ext cx="91091" cy="69260"/>
              </a:xfrm>
              <a:custGeom>
                <a:avLst/>
                <a:gdLst>
                  <a:gd name="connsiteX0" fmla="*/ 91091 w 91091"/>
                  <a:gd name="connsiteY0" fmla="*/ 64360 h 69260"/>
                  <a:gd name="connsiteX1" fmla="*/ 52299 w 91091"/>
                  <a:gd name="connsiteY1" fmla="*/ 48167 h 69260"/>
                  <a:gd name="connsiteX2" fmla="*/ 28620 w 91091"/>
                  <a:gd name="connsiteY2" fmla="*/ 65326 h 69260"/>
                  <a:gd name="connsiteX3" fmla="*/ 4588 w 91091"/>
                  <a:gd name="connsiteY3" fmla="*/ 63053 h 69260"/>
                  <a:gd name="connsiteX4" fmla="*/ 1112 w 91091"/>
                  <a:gd name="connsiteY4" fmla="*/ 38224 h 69260"/>
                  <a:gd name="connsiteX5" fmla="*/ 21113 w 91091"/>
                  <a:gd name="connsiteY5" fmla="*/ 7201 h 69260"/>
                  <a:gd name="connsiteX6" fmla="*/ 54163 w 91091"/>
                  <a:gd name="connsiteY6" fmla="*/ 10383 h 69260"/>
                  <a:gd name="connsiteX7" fmla="*/ 91091 w 91091"/>
                  <a:gd name="connsiteY7" fmla="*/ 64360 h 69260"/>
                  <a:gd name="connsiteX8" fmla="*/ 18242 w 91091"/>
                  <a:gd name="connsiteY8" fmla="*/ 43849 h 69260"/>
                  <a:gd name="connsiteX9" fmla="*/ 35421 w 91091"/>
                  <a:gd name="connsiteY9" fmla="*/ 17258 h 69260"/>
                  <a:gd name="connsiteX10" fmla="*/ 18242 w 91091"/>
                  <a:gd name="connsiteY10" fmla="*/ 43849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1" h="69260">
                    <a:moveTo>
                      <a:pt x="91091" y="64360"/>
                    </a:moveTo>
                    <a:cubicBezTo>
                      <a:pt x="69176" y="75554"/>
                      <a:pt x="61669" y="59872"/>
                      <a:pt x="52299" y="48167"/>
                    </a:cubicBezTo>
                    <a:cubicBezTo>
                      <a:pt x="44087" y="54247"/>
                      <a:pt x="36781" y="60838"/>
                      <a:pt x="28620" y="65326"/>
                    </a:cubicBezTo>
                    <a:cubicBezTo>
                      <a:pt x="20610" y="69758"/>
                      <a:pt x="10281" y="72144"/>
                      <a:pt x="4588" y="63053"/>
                    </a:cubicBezTo>
                    <a:cubicBezTo>
                      <a:pt x="609" y="56747"/>
                      <a:pt x="-1407" y="44928"/>
                      <a:pt x="1112" y="38224"/>
                    </a:cubicBezTo>
                    <a:cubicBezTo>
                      <a:pt x="5445" y="26690"/>
                      <a:pt x="12650" y="15383"/>
                      <a:pt x="21113" y="7201"/>
                    </a:cubicBezTo>
                    <a:cubicBezTo>
                      <a:pt x="32096" y="-3424"/>
                      <a:pt x="44087" y="-2231"/>
                      <a:pt x="54163" y="10383"/>
                    </a:cubicBezTo>
                    <a:cubicBezTo>
                      <a:pt x="67060" y="26462"/>
                      <a:pt x="77841" y="44758"/>
                      <a:pt x="91091" y="64360"/>
                    </a:cubicBezTo>
                    <a:close/>
                    <a:moveTo>
                      <a:pt x="18242" y="43849"/>
                    </a:moveTo>
                    <a:cubicBezTo>
                      <a:pt x="38243" y="38394"/>
                      <a:pt x="38847" y="37315"/>
                      <a:pt x="35421" y="17258"/>
                    </a:cubicBezTo>
                    <a:cubicBezTo>
                      <a:pt x="28771" y="27542"/>
                      <a:pt x="23481" y="35724"/>
                      <a:pt x="18242" y="4384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6C90B893-717E-9EAD-8C0B-C7430977AB7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73980" y="1711582"/>
                <a:ext cx="88173" cy="74866"/>
              </a:xfrm>
              <a:custGeom>
                <a:avLst/>
                <a:gdLst>
                  <a:gd name="connsiteX0" fmla="*/ 88174 w 88173"/>
                  <a:gd name="connsiteY0" fmla="*/ 59906 h 74866"/>
                  <a:gd name="connsiteX1" fmla="*/ 76335 w 88173"/>
                  <a:gd name="connsiteY1" fmla="*/ 61611 h 74866"/>
                  <a:gd name="connsiteX2" fmla="*/ 54117 w 88173"/>
                  <a:gd name="connsiteY2" fmla="*/ 66043 h 74866"/>
                  <a:gd name="connsiteX3" fmla="*/ 18448 w 88173"/>
                  <a:gd name="connsiteY3" fmla="*/ 73372 h 74866"/>
                  <a:gd name="connsiteX4" fmla="*/ 2679 w 88173"/>
                  <a:gd name="connsiteY4" fmla="*/ 37406 h 74866"/>
                  <a:gd name="connsiteX5" fmla="*/ 44293 w 88173"/>
                  <a:gd name="connsiteY5" fmla="*/ 588 h 74866"/>
                  <a:gd name="connsiteX6" fmla="*/ 60616 w 88173"/>
                  <a:gd name="connsiteY6" fmla="*/ 3940 h 74866"/>
                  <a:gd name="connsiteX7" fmla="*/ 80164 w 88173"/>
                  <a:gd name="connsiteY7" fmla="*/ 39622 h 74866"/>
                  <a:gd name="connsiteX8" fmla="*/ 88174 w 88173"/>
                  <a:gd name="connsiteY8" fmla="*/ 59906 h 74866"/>
                  <a:gd name="connsiteX9" fmla="*/ 60717 w 88173"/>
                  <a:gd name="connsiteY9" fmla="*/ 20076 h 74866"/>
                  <a:gd name="connsiteX10" fmla="*/ 22125 w 88173"/>
                  <a:gd name="connsiteY10" fmla="*/ 39792 h 74866"/>
                  <a:gd name="connsiteX11" fmla="*/ 32151 w 88173"/>
                  <a:gd name="connsiteY11" fmla="*/ 57179 h 74866"/>
                  <a:gd name="connsiteX12" fmla="*/ 60717 w 88173"/>
                  <a:gd name="connsiteY12" fmla="*/ 20076 h 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173" h="74866">
                    <a:moveTo>
                      <a:pt x="88174" y="59906"/>
                    </a:moveTo>
                    <a:cubicBezTo>
                      <a:pt x="83136" y="60759"/>
                      <a:pt x="79207" y="62804"/>
                      <a:pt x="76335" y="61611"/>
                    </a:cubicBezTo>
                    <a:cubicBezTo>
                      <a:pt x="67821" y="58088"/>
                      <a:pt x="61372" y="60645"/>
                      <a:pt x="54117" y="66043"/>
                    </a:cubicBezTo>
                    <a:cubicBezTo>
                      <a:pt x="43487" y="73941"/>
                      <a:pt x="31245" y="76952"/>
                      <a:pt x="18448" y="73372"/>
                    </a:cubicBezTo>
                    <a:cubicBezTo>
                      <a:pt x="2628" y="68940"/>
                      <a:pt x="-4223" y="54168"/>
                      <a:pt x="2679" y="37406"/>
                    </a:cubicBezTo>
                    <a:cubicBezTo>
                      <a:pt x="10891" y="17406"/>
                      <a:pt x="25703" y="5588"/>
                      <a:pt x="44293" y="588"/>
                    </a:cubicBezTo>
                    <a:cubicBezTo>
                      <a:pt x="49432" y="-776"/>
                      <a:pt x="58248" y="190"/>
                      <a:pt x="60616" y="3940"/>
                    </a:cubicBezTo>
                    <a:cubicBezTo>
                      <a:pt x="67669" y="15077"/>
                      <a:pt x="86914" y="17804"/>
                      <a:pt x="80164" y="39622"/>
                    </a:cubicBezTo>
                    <a:cubicBezTo>
                      <a:pt x="78702" y="44338"/>
                      <a:pt x="84900" y="52122"/>
                      <a:pt x="88174" y="59906"/>
                    </a:cubicBezTo>
                    <a:close/>
                    <a:moveTo>
                      <a:pt x="60717" y="20076"/>
                    </a:moveTo>
                    <a:cubicBezTo>
                      <a:pt x="41875" y="16781"/>
                      <a:pt x="28877" y="23826"/>
                      <a:pt x="22125" y="39792"/>
                    </a:cubicBezTo>
                    <a:cubicBezTo>
                      <a:pt x="17592" y="50531"/>
                      <a:pt x="21571" y="57463"/>
                      <a:pt x="32151" y="57179"/>
                    </a:cubicBezTo>
                    <a:cubicBezTo>
                      <a:pt x="47618" y="56781"/>
                      <a:pt x="58047" y="43656"/>
                      <a:pt x="60717" y="200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A395B352-8E5C-A82E-8C7C-0B0BA8762C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06465" y="1090457"/>
                <a:ext cx="116119" cy="49859"/>
              </a:xfrm>
              <a:custGeom>
                <a:avLst/>
                <a:gdLst>
                  <a:gd name="connsiteX0" fmla="*/ 26450 w 116119"/>
                  <a:gd name="connsiteY0" fmla="*/ 18527 h 49859"/>
                  <a:gd name="connsiteX1" fmla="*/ 30380 w 116119"/>
                  <a:gd name="connsiteY1" fmla="*/ 1311 h 49859"/>
                  <a:gd name="connsiteX2" fmla="*/ 99602 w 116119"/>
                  <a:gd name="connsiteY2" fmla="*/ 4493 h 49859"/>
                  <a:gd name="connsiteX3" fmla="*/ 116077 w 116119"/>
                  <a:gd name="connsiteY3" fmla="*/ 20856 h 49859"/>
                  <a:gd name="connsiteX4" fmla="*/ 104086 w 116119"/>
                  <a:gd name="connsiteY4" fmla="*/ 39266 h 49859"/>
                  <a:gd name="connsiteX5" fmla="*/ 74009 w 116119"/>
                  <a:gd name="connsiteY5" fmla="*/ 48129 h 49859"/>
                  <a:gd name="connsiteX6" fmla="*/ 96730 w 116119"/>
                  <a:gd name="connsiteY6" fmla="*/ 21197 h 49859"/>
                  <a:gd name="connsiteX7" fmla="*/ 72850 w 116119"/>
                  <a:gd name="connsiteY7" fmla="*/ 24777 h 49859"/>
                  <a:gd name="connsiteX8" fmla="*/ 5996 w 116119"/>
                  <a:gd name="connsiteY8" fmla="*/ 38016 h 49859"/>
                  <a:gd name="connsiteX9" fmla="*/ 0 w 116119"/>
                  <a:gd name="connsiteY9" fmla="*/ 29777 h 49859"/>
                  <a:gd name="connsiteX10" fmla="*/ 6248 w 116119"/>
                  <a:gd name="connsiteY10" fmla="*/ 21481 h 49859"/>
                  <a:gd name="connsiteX11" fmla="*/ 26501 w 116119"/>
                  <a:gd name="connsiteY11" fmla="*/ 18584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119" h="49859">
                    <a:moveTo>
                      <a:pt x="26450" y="18527"/>
                    </a:moveTo>
                    <a:cubicBezTo>
                      <a:pt x="27609" y="13470"/>
                      <a:pt x="28818" y="8186"/>
                      <a:pt x="30380" y="1311"/>
                    </a:cubicBezTo>
                    <a:cubicBezTo>
                      <a:pt x="53655" y="345"/>
                      <a:pt x="76729" y="-2269"/>
                      <a:pt x="99602" y="4493"/>
                    </a:cubicBezTo>
                    <a:cubicBezTo>
                      <a:pt x="107512" y="6822"/>
                      <a:pt x="116832" y="10402"/>
                      <a:pt x="116077" y="20856"/>
                    </a:cubicBezTo>
                    <a:cubicBezTo>
                      <a:pt x="115623" y="27447"/>
                      <a:pt x="109476" y="35118"/>
                      <a:pt x="104086" y="39266"/>
                    </a:cubicBezTo>
                    <a:cubicBezTo>
                      <a:pt x="95471" y="45857"/>
                      <a:pt x="86050" y="53300"/>
                      <a:pt x="74009" y="48129"/>
                    </a:cubicBezTo>
                    <a:cubicBezTo>
                      <a:pt x="74614" y="32050"/>
                      <a:pt x="90987" y="33925"/>
                      <a:pt x="96730" y="21197"/>
                    </a:cubicBezTo>
                    <a:cubicBezTo>
                      <a:pt x="87360" y="19152"/>
                      <a:pt x="81868" y="17163"/>
                      <a:pt x="72850" y="24777"/>
                    </a:cubicBezTo>
                    <a:cubicBezTo>
                      <a:pt x="53454" y="41084"/>
                      <a:pt x="29070" y="38754"/>
                      <a:pt x="5996" y="38016"/>
                    </a:cubicBezTo>
                    <a:cubicBezTo>
                      <a:pt x="3779" y="37959"/>
                      <a:pt x="-50" y="32561"/>
                      <a:pt x="0" y="29777"/>
                    </a:cubicBezTo>
                    <a:cubicBezTo>
                      <a:pt x="51" y="26822"/>
                      <a:pt x="3577" y="22334"/>
                      <a:pt x="6248" y="21481"/>
                    </a:cubicBezTo>
                    <a:cubicBezTo>
                      <a:pt x="12495" y="19606"/>
                      <a:pt x="19145" y="19550"/>
                      <a:pt x="26501" y="185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9718323-1722-8791-D407-33FDC9EF04E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43476" y="55153"/>
                <a:ext cx="96656" cy="66055"/>
              </a:xfrm>
              <a:custGeom>
                <a:avLst/>
                <a:gdLst>
                  <a:gd name="connsiteX0" fmla="*/ 6399 w 96656"/>
                  <a:gd name="connsiteY0" fmla="*/ 5358 h 66055"/>
                  <a:gd name="connsiteX1" fmla="*/ 23831 w 96656"/>
                  <a:gd name="connsiteY1" fmla="*/ 44392 h 66055"/>
                  <a:gd name="connsiteX2" fmla="*/ 34713 w 96656"/>
                  <a:gd name="connsiteY2" fmla="*/ 21267 h 66055"/>
                  <a:gd name="connsiteX3" fmla="*/ 55217 w 96656"/>
                  <a:gd name="connsiteY3" fmla="*/ 19676 h 66055"/>
                  <a:gd name="connsiteX4" fmla="*/ 57435 w 96656"/>
                  <a:gd name="connsiteY4" fmla="*/ 23824 h 66055"/>
                  <a:gd name="connsiteX5" fmla="*/ 59752 w 96656"/>
                  <a:gd name="connsiteY5" fmla="*/ 24449 h 66055"/>
                  <a:gd name="connsiteX6" fmla="*/ 68316 w 96656"/>
                  <a:gd name="connsiteY6" fmla="*/ 7744 h 66055"/>
                  <a:gd name="connsiteX7" fmla="*/ 90131 w 96656"/>
                  <a:gd name="connsiteY7" fmla="*/ 10415 h 66055"/>
                  <a:gd name="connsiteX8" fmla="*/ 94665 w 96656"/>
                  <a:gd name="connsiteY8" fmla="*/ 45926 h 66055"/>
                  <a:gd name="connsiteX9" fmla="*/ 77385 w 96656"/>
                  <a:gd name="connsiteY9" fmla="*/ 35244 h 66055"/>
                  <a:gd name="connsiteX10" fmla="*/ 55470 w 96656"/>
                  <a:gd name="connsiteY10" fmla="*/ 51949 h 66055"/>
                  <a:gd name="connsiteX11" fmla="*/ 39600 w 96656"/>
                  <a:gd name="connsiteY11" fmla="*/ 44108 h 66055"/>
                  <a:gd name="connsiteX12" fmla="*/ 31337 w 96656"/>
                  <a:gd name="connsiteY12" fmla="*/ 57347 h 66055"/>
                  <a:gd name="connsiteX13" fmla="*/ 6349 w 96656"/>
                  <a:gd name="connsiteY13" fmla="*/ 53881 h 66055"/>
                  <a:gd name="connsiteX14" fmla="*/ 6449 w 96656"/>
                  <a:gd name="connsiteY14" fmla="*/ 5301 h 6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656" h="66055">
                    <a:moveTo>
                      <a:pt x="6399" y="5358"/>
                    </a:moveTo>
                    <a:cubicBezTo>
                      <a:pt x="12999" y="20187"/>
                      <a:pt x="17936" y="31153"/>
                      <a:pt x="23831" y="44392"/>
                    </a:cubicBezTo>
                    <a:cubicBezTo>
                      <a:pt x="27962" y="35585"/>
                      <a:pt x="31388" y="28426"/>
                      <a:pt x="34713" y="21267"/>
                    </a:cubicBezTo>
                    <a:cubicBezTo>
                      <a:pt x="42018" y="5471"/>
                      <a:pt x="46199" y="5131"/>
                      <a:pt x="55217" y="19676"/>
                    </a:cubicBezTo>
                    <a:cubicBezTo>
                      <a:pt x="56024" y="20983"/>
                      <a:pt x="56578" y="22517"/>
                      <a:pt x="57435" y="23824"/>
                    </a:cubicBezTo>
                    <a:cubicBezTo>
                      <a:pt x="57686" y="24222"/>
                      <a:pt x="58492" y="24108"/>
                      <a:pt x="59752" y="24449"/>
                    </a:cubicBezTo>
                    <a:cubicBezTo>
                      <a:pt x="62473" y="18994"/>
                      <a:pt x="64840" y="12915"/>
                      <a:pt x="68316" y="7744"/>
                    </a:cubicBezTo>
                    <a:cubicBezTo>
                      <a:pt x="75722" y="-3335"/>
                      <a:pt x="85193" y="-2597"/>
                      <a:pt x="90131" y="10415"/>
                    </a:cubicBezTo>
                    <a:cubicBezTo>
                      <a:pt x="94313" y="21437"/>
                      <a:pt x="99603" y="33085"/>
                      <a:pt x="94665" y="45926"/>
                    </a:cubicBezTo>
                    <a:cubicBezTo>
                      <a:pt x="84538" y="50983"/>
                      <a:pt x="82876" y="39165"/>
                      <a:pt x="77385" y="35244"/>
                    </a:cubicBezTo>
                    <a:cubicBezTo>
                      <a:pt x="70180" y="41040"/>
                      <a:pt x="63480" y="48483"/>
                      <a:pt x="55470" y="51949"/>
                    </a:cubicBezTo>
                    <a:cubicBezTo>
                      <a:pt x="51842" y="53540"/>
                      <a:pt x="45544" y="47290"/>
                      <a:pt x="39600" y="44108"/>
                    </a:cubicBezTo>
                    <a:cubicBezTo>
                      <a:pt x="37131" y="48085"/>
                      <a:pt x="34612" y="53085"/>
                      <a:pt x="31337" y="57347"/>
                    </a:cubicBezTo>
                    <a:cubicBezTo>
                      <a:pt x="21664" y="69904"/>
                      <a:pt x="11387" y="68995"/>
                      <a:pt x="6349" y="53881"/>
                    </a:cubicBezTo>
                    <a:cubicBezTo>
                      <a:pt x="1764" y="40131"/>
                      <a:pt x="-5340" y="25472"/>
                      <a:pt x="6449" y="53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30FC0EF5-070B-AC3D-DF49-DA5E0BE8DA0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15371" y="673915"/>
                <a:ext cx="74097" cy="81373"/>
              </a:xfrm>
              <a:custGeom>
                <a:avLst/>
                <a:gdLst>
                  <a:gd name="connsiteX0" fmla="*/ 36817 w 74097"/>
                  <a:gd name="connsiteY0" fmla="*/ 28419 h 81373"/>
                  <a:gd name="connsiteX1" fmla="*/ 58379 w 74097"/>
                  <a:gd name="connsiteY1" fmla="*/ 6259 h 81373"/>
                  <a:gd name="connsiteX2" fmla="*/ 74098 w 74097"/>
                  <a:gd name="connsiteY2" fmla="*/ 5805 h 81373"/>
                  <a:gd name="connsiteX3" fmla="*/ 72334 w 74097"/>
                  <a:gd name="connsiteY3" fmla="*/ 21543 h 81373"/>
                  <a:gd name="connsiteX4" fmla="*/ 57070 w 74097"/>
                  <a:gd name="connsiteY4" fmla="*/ 45066 h 81373"/>
                  <a:gd name="connsiteX5" fmla="*/ 67700 w 74097"/>
                  <a:gd name="connsiteY5" fmla="*/ 68589 h 81373"/>
                  <a:gd name="connsiteX6" fmla="*/ 42358 w 74097"/>
                  <a:gd name="connsiteY6" fmla="*/ 65521 h 81373"/>
                  <a:gd name="connsiteX7" fmla="*/ 16211 w 74097"/>
                  <a:gd name="connsiteY7" fmla="*/ 81373 h 81373"/>
                  <a:gd name="connsiteX8" fmla="*/ 21753 w 74097"/>
                  <a:gd name="connsiteY8" fmla="*/ 46771 h 81373"/>
                  <a:gd name="connsiteX9" fmla="*/ 5883 w 74097"/>
                  <a:gd name="connsiteY9" fmla="*/ 25123 h 81373"/>
                  <a:gd name="connsiteX10" fmla="*/ 3415 w 74097"/>
                  <a:gd name="connsiteY10" fmla="*/ 3248 h 81373"/>
                  <a:gd name="connsiteX11" fmla="*/ 21350 w 74097"/>
                  <a:gd name="connsiteY11" fmla="*/ 9612 h 81373"/>
                  <a:gd name="connsiteX12" fmla="*/ 36817 w 74097"/>
                  <a:gd name="connsiteY12" fmla="*/ 28362 h 8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097" h="81373">
                    <a:moveTo>
                      <a:pt x="36817" y="28419"/>
                    </a:moveTo>
                    <a:cubicBezTo>
                      <a:pt x="44524" y="20180"/>
                      <a:pt x="50671" y="11884"/>
                      <a:pt x="58379" y="6259"/>
                    </a:cubicBezTo>
                    <a:cubicBezTo>
                      <a:pt x="62108" y="3532"/>
                      <a:pt x="68758" y="5805"/>
                      <a:pt x="74098" y="5805"/>
                    </a:cubicBezTo>
                    <a:cubicBezTo>
                      <a:pt x="73594" y="11089"/>
                      <a:pt x="74451" y="17282"/>
                      <a:pt x="72334" y="21543"/>
                    </a:cubicBezTo>
                    <a:cubicBezTo>
                      <a:pt x="68103" y="30009"/>
                      <a:pt x="62208" y="37396"/>
                      <a:pt x="57070" y="45066"/>
                    </a:cubicBezTo>
                    <a:cubicBezTo>
                      <a:pt x="60747" y="53248"/>
                      <a:pt x="64173" y="60805"/>
                      <a:pt x="67700" y="68589"/>
                    </a:cubicBezTo>
                    <a:cubicBezTo>
                      <a:pt x="56717" y="77851"/>
                      <a:pt x="50016" y="67851"/>
                      <a:pt x="42358" y="65521"/>
                    </a:cubicBezTo>
                    <a:cubicBezTo>
                      <a:pt x="33744" y="70748"/>
                      <a:pt x="25179" y="75919"/>
                      <a:pt x="16211" y="81373"/>
                    </a:cubicBezTo>
                    <a:cubicBezTo>
                      <a:pt x="7143" y="66260"/>
                      <a:pt x="17975" y="58248"/>
                      <a:pt x="21753" y="46771"/>
                    </a:cubicBezTo>
                    <a:cubicBezTo>
                      <a:pt x="16765" y="40010"/>
                      <a:pt x="10972" y="32850"/>
                      <a:pt x="5883" y="25123"/>
                    </a:cubicBezTo>
                    <a:cubicBezTo>
                      <a:pt x="1500" y="18532"/>
                      <a:pt x="-3487" y="10407"/>
                      <a:pt x="3415" y="3248"/>
                    </a:cubicBezTo>
                    <a:cubicBezTo>
                      <a:pt x="11072" y="-4650"/>
                      <a:pt x="16412" y="3589"/>
                      <a:pt x="21350" y="9612"/>
                    </a:cubicBezTo>
                    <a:cubicBezTo>
                      <a:pt x="26236" y="15578"/>
                      <a:pt x="31124" y="21487"/>
                      <a:pt x="36817" y="283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2B662E6D-417D-921E-534B-B52A853EDA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03202" y="1399738"/>
                <a:ext cx="72925" cy="94248"/>
              </a:xfrm>
              <a:custGeom>
                <a:avLst/>
                <a:gdLst>
                  <a:gd name="connsiteX0" fmla="*/ 42898 w 72925"/>
                  <a:gd name="connsiteY0" fmla="*/ 21521 h 94248"/>
                  <a:gd name="connsiteX1" fmla="*/ 67383 w 72925"/>
                  <a:gd name="connsiteY1" fmla="*/ 12487 h 94248"/>
                  <a:gd name="connsiteX2" fmla="*/ 57307 w 72925"/>
                  <a:gd name="connsiteY2" fmla="*/ 41408 h 94248"/>
                  <a:gd name="connsiteX3" fmla="*/ 72925 w 72925"/>
                  <a:gd name="connsiteY3" fmla="*/ 75726 h 94248"/>
                  <a:gd name="connsiteX4" fmla="*/ 39926 w 72925"/>
                  <a:gd name="connsiteY4" fmla="*/ 57203 h 94248"/>
                  <a:gd name="connsiteX5" fmla="*/ 25265 w 72925"/>
                  <a:gd name="connsiteY5" fmla="*/ 75726 h 94248"/>
                  <a:gd name="connsiteX6" fmla="*/ 16348 w 72925"/>
                  <a:gd name="connsiteY6" fmla="*/ 89647 h 94248"/>
                  <a:gd name="connsiteX7" fmla="*/ 3199 w 72925"/>
                  <a:gd name="connsiteY7" fmla="*/ 94249 h 94248"/>
                  <a:gd name="connsiteX8" fmla="*/ 378 w 72925"/>
                  <a:gd name="connsiteY8" fmla="*/ 78908 h 94248"/>
                  <a:gd name="connsiteX9" fmla="*/ 13728 w 72925"/>
                  <a:gd name="connsiteY9" fmla="*/ 53624 h 94248"/>
                  <a:gd name="connsiteX10" fmla="*/ 26122 w 72925"/>
                  <a:gd name="connsiteY10" fmla="*/ 37430 h 94248"/>
                  <a:gd name="connsiteX11" fmla="*/ 15391 w 72925"/>
                  <a:gd name="connsiteY11" fmla="*/ 19532 h 94248"/>
                  <a:gd name="connsiteX12" fmla="*/ 14283 w 72925"/>
                  <a:gd name="connsiteY12" fmla="*/ 555 h 94248"/>
                  <a:gd name="connsiteX13" fmla="*/ 30707 w 72925"/>
                  <a:gd name="connsiteY13" fmla="*/ 6976 h 94248"/>
                  <a:gd name="connsiteX14" fmla="*/ 42949 w 72925"/>
                  <a:gd name="connsiteY14" fmla="*/ 21578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925" h="94248">
                    <a:moveTo>
                      <a:pt x="42898" y="21521"/>
                    </a:moveTo>
                    <a:cubicBezTo>
                      <a:pt x="52068" y="18112"/>
                      <a:pt x="59423" y="15442"/>
                      <a:pt x="67383" y="12487"/>
                    </a:cubicBezTo>
                    <a:cubicBezTo>
                      <a:pt x="71565" y="27089"/>
                      <a:pt x="59423" y="30612"/>
                      <a:pt x="57307" y="41408"/>
                    </a:cubicBezTo>
                    <a:cubicBezTo>
                      <a:pt x="61690" y="51010"/>
                      <a:pt x="66879" y="62487"/>
                      <a:pt x="72925" y="75726"/>
                    </a:cubicBezTo>
                    <a:cubicBezTo>
                      <a:pt x="56602" y="79590"/>
                      <a:pt x="52068" y="63340"/>
                      <a:pt x="39926" y="57203"/>
                    </a:cubicBezTo>
                    <a:cubicBezTo>
                      <a:pt x="35442" y="62828"/>
                      <a:pt x="30152" y="69078"/>
                      <a:pt x="25265" y="75726"/>
                    </a:cubicBezTo>
                    <a:cubicBezTo>
                      <a:pt x="22041" y="80158"/>
                      <a:pt x="20177" y="86294"/>
                      <a:pt x="16348" y="89647"/>
                    </a:cubicBezTo>
                    <a:cubicBezTo>
                      <a:pt x="12973" y="92601"/>
                      <a:pt x="7632" y="92828"/>
                      <a:pt x="3199" y="94249"/>
                    </a:cubicBezTo>
                    <a:cubicBezTo>
                      <a:pt x="2090" y="89078"/>
                      <a:pt x="-1084" y="82942"/>
                      <a:pt x="378" y="78908"/>
                    </a:cubicBezTo>
                    <a:cubicBezTo>
                      <a:pt x="3552" y="69874"/>
                      <a:pt x="8791" y="61692"/>
                      <a:pt x="13728" y="53624"/>
                    </a:cubicBezTo>
                    <a:cubicBezTo>
                      <a:pt x="17003" y="48283"/>
                      <a:pt x="21286" y="43680"/>
                      <a:pt x="26122" y="37430"/>
                    </a:cubicBezTo>
                    <a:cubicBezTo>
                      <a:pt x="22495" y="31408"/>
                      <a:pt x="19068" y="25385"/>
                      <a:pt x="15391" y="19532"/>
                    </a:cubicBezTo>
                    <a:cubicBezTo>
                      <a:pt x="11411" y="13226"/>
                      <a:pt x="6978" y="5271"/>
                      <a:pt x="14283" y="555"/>
                    </a:cubicBezTo>
                    <a:cubicBezTo>
                      <a:pt x="17658" y="-1661"/>
                      <a:pt x="25920" y="3226"/>
                      <a:pt x="30707" y="6976"/>
                    </a:cubicBezTo>
                    <a:cubicBezTo>
                      <a:pt x="35845" y="10953"/>
                      <a:pt x="39523" y="17373"/>
                      <a:pt x="42949" y="215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0046155C-7395-FBB2-7486-1773CADBF3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15982" y="1073984"/>
                <a:ext cx="80054" cy="101585"/>
              </a:xfrm>
              <a:custGeom>
                <a:avLst/>
                <a:gdLst>
                  <a:gd name="connsiteX0" fmla="*/ 57384 w 80054"/>
                  <a:gd name="connsiteY0" fmla="*/ 83694 h 101585"/>
                  <a:gd name="connsiteX1" fmla="*/ 80055 w 80054"/>
                  <a:gd name="connsiteY1" fmla="*/ 87785 h 101585"/>
                  <a:gd name="connsiteX2" fmla="*/ 54109 w 80054"/>
                  <a:gd name="connsiteY2" fmla="*/ 100739 h 101585"/>
                  <a:gd name="connsiteX3" fmla="*/ 35972 w 80054"/>
                  <a:gd name="connsiteY3" fmla="*/ 62728 h 101585"/>
                  <a:gd name="connsiteX4" fmla="*/ 21261 w 80054"/>
                  <a:gd name="connsiteY4" fmla="*/ 90057 h 101585"/>
                  <a:gd name="connsiteX5" fmla="*/ 3628 w 80054"/>
                  <a:gd name="connsiteY5" fmla="*/ 87160 h 101585"/>
                  <a:gd name="connsiteX6" fmla="*/ 1 w 80054"/>
                  <a:gd name="connsiteY6" fmla="*/ 8864 h 101585"/>
                  <a:gd name="connsiteX7" fmla="*/ 6298 w 80054"/>
                  <a:gd name="connsiteY7" fmla="*/ 0 h 101585"/>
                  <a:gd name="connsiteX8" fmla="*/ 13352 w 80054"/>
                  <a:gd name="connsiteY8" fmla="*/ 32841 h 101585"/>
                  <a:gd name="connsiteX9" fmla="*/ 17483 w 80054"/>
                  <a:gd name="connsiteY9" fmla="*/ 65398 h 101585"/>
                  <a:gd name="connsiteX10" fmla="*/ 29624 w 80054"/>
                  <a:gd name="connsiteY10" fmla="*/ 51762 h 101585"/>
                  <a:gd name="connsiteX11" fmla="*/ 51086 w 80054"/>
                  <a:gd name="connsiteY11" fmla="*/ 35398 h 101585"/>
                  <a:gd name="connsiteX12" fmla="*/ 57384 w 80054"/>
                  <a:gd name="connsiteY12" fmla="*/ 64262 h 101585"/>
                  <a:gd name="connsiteX13" fmla="*/ 57434 w 80054"/>
                  <a:gd name="connsiteY13" fmla="*/ 83637 h 10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54" h="101585">
                    <a:moveTo>
                      <a:pt x="57384" y="83694"/>
                    </a:moveTo>
                    <a:cubicBezTo>
                      <a:pt x="66100" y="85285"/>
                      <a:pt x="72296" y="86364"/>
                      <a:pt x="80055" y="87785"/>
                    </a:cubicBezTo>
                    <a:cubicBezTo>
                      <a:pt x="74211" y="102558"/>
                      <a:pt x="64135" y="102614"/>
                      <a:pt x="54109" y="100739"/>
                    </a:cubicBezTo>
                    <a:cubicBezTo>
                      <a:pt x="36677" y="97501"/>
                      <a:pt x="39700" y="79660"/>
                      <a:pt x="35972" y="62728"/>
                    </a:cubicBezTo>
                    <a:cubicBezTo>
                      <a:pt x="30128" y="73750"/>
                      <a:pt x="26299" y="82444"/>
                      <a:pt x="21261" y="90057"/>
                    </a:cubicBezTo>
                    <a:cubicBezTo>
                      <a:pt x="15014" y="99489"/>
                      <a:pt x="4635" y="98126"/>
                      <a:pt x="3628" y="87160"/>
                    </a:cubicBezTo>
                    <a:cubicBezTo>
                      <a:pt x="1210" y="61194"/>
                      <a:pt x="857" y="35000"/>
                      <a:pt x="1" y="8864"/>
                    </a:cubicBezTo>
                    <a:cubicBezTo>
                      <a:pt x="-50" y="7216"/>
                      <a:pt x="2368" y="5398"/>
                      <a:pt x="6298" y="0"/>
                    </a:cubicBezTo>
                    <a:cubicBezTo>
                      <a:pt x="9119" y="13011"/>
                      <a:pt x="11638" y="22841"/>
                      <a:pt x="13352" y="32841"/>
                    </a:cubicBezTo>
                    <a:cubicBezTo>
                      <a:pt x="14964" y="42330"/>
                      <a:pt x="15820" y="52046"/>
                      <a:pt x="17483" y="65398"/>
                    </a:cubicBezTo>
                    <a:cubicBezTo>
                      <a:pt x="23125" y="59034"/>
                      <a:pt x="26350" y="55341"/>
                      <a:pt x="29624" y="51762"/>
                    </a:cubicBezTo>
                    <a:cubicBezTo>
                      <a:pt x="36023" y="44773"/>
                      <a:pt x="39347" y="30000"/>
                      <a:pt x="51086" y="35398"/>
                    </a:cubicBezTo>
                    <a:cubicBezTo>
                      <a:pt x="62220" y="40568"/>
                      <a:pt x="56628" y="54148"/>
                      <a:pt x="57384" y="64262"/>
                    </a:cubicBezTo>
                    <a:cubicBezTo>
                      <a:pt x="57787" y="69887"/>
                      <a:pt x="57434" y="75569"/>
                      <a:pt x="57434" y="836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04D8641A-2162-ED1E-2F47-BB39115C6C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89700" y="666462"/>
                <a:ext cx="76788" cy="84508"/>
              </a:xfrm>
              <a:custGeom>
                <a:avLst/>
                <a:gdLst>
                  <a:gd name="connsiteX0" fmla="*/ 30890 w 76788"/>
                  <a:gd name="connsiteY0" fmla="*/ 56611 h 84508"/>
                  <a:gd name="connsiteX1" fmla="*/ 4743 w 76788"/>
                  <a:gd name="connsiteY1" fmla="*/ 17974 h 84508"/>
                  <a:gd name="connsiteX2" fmla="*/ 3382 w 76788"/>
                  <a:gd name="connsiteY2" fmla="*/ 1213 h 84508"/>
                  <a:gd name="connsiteX3" fmla="*/ 18698 w 76788"/>
                  <a:gd name="connsiteY3" fmla="*/ 3599 h 84508"/>
                  <a:gd name="connsiteX4" fmla="*/ 44744 w 76788"/>
                  <a:gd name="connsiteY4" fmla="*/ 35815 h 84508"/>
                  <a:gd name="connsiteX5" fmla="*/ 61673 w 76788"/>
                  <a:gd name="connsiteY5" fmla="*/ 14395 h 84508"/>
                  <a:gd name="connsiteX6" fmla="*/ 76787 w 76788"/>
                  <a:gd name="connsiteY6" fmla="*/ 10872 h 84508"/>
                  <a:gd name="connsiteX7" fmla="*/ 75577 w 76788"/>
                  <a:gd name="connsiteY7" fmla="*/ 26156 h 84508"/>
                  <a:gd name="connsiteX8" fmla="*/ 59304 w 76788"/>
                  <a:gd name="connsiteY8" fmla="*/ 54963 h 84508"/>
                  <a:gd name="connsiteX9" fmla="*/ 73260 w 76788"/>
                  <a:gd name="connsiteY9" fmla="*/ 82066 h 84508"/>
                  <a:gd name="connsiteX10" fmla="*/ 24088 w 76788"/>
                  <a:gd name="connsiteY10" fmla="*/ 84509 h 84508"/>
                  <a:gd name="connsiteX11" fmla="*/ 30890 w 76788"/>
                  <a:gd name="connsiteY11" fmla="*/ 56668 h 8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788" h="84508">
                    <a:moveTo>
                      <a:pt x="30890" y="56611"/>
                    </a:moveTo>
                    <a:cubicBezTo>
                      <a:pt x="22325" y="43997"/>
                      <a:pt x="13559" y="30986"/>
                      <a:pt x="4743" y="17974"/>
                    </a:cubicBezTo>
                    <a:cubicBezTo>
                      <a:pt x="1115" y="12577"/>
                      <a:pt x="-3117" y="5702"/>
                      <a:pt x="3382" y="1213"/>
                    </a:cubicBezTo>
                    <a:cubicBezTo>
                      <a:pt x="6909" y="-1230"/>
                      <a:pt x="15373" y="247"/>
                      <a:pt x="18698" y="3599"/>
                    </a:cubicBezTo>
                    <a:cubicBezTo>
                      <a:pt x="27817" y="12804"/>
                      <a:pt x="35374" y="23940"/>
                      <a:pt x="44744" y="35815"/>
                    </a:cubicBezTo>
                    <a:cubicBezTo>
                      <a:pt x="50387" y="28429"/>
                      <a:pt x="55224" y="20247"/>
                      <a:pt x="61673" y="14395"/>
                    </a:cubicBezTo>
                    <a:cubicBezTo>
                      <a:pt x="65249" y="11156"/>
                      <a:pt x="71648" y="11895"/>
                      <a:pt x="76787" y="10872"/>
                    </a:cubicBezTo>
                    <a:cubicBezTo>
                      <a:pt x="76484" y="16043"/>
                      <a:pt x="77491" y="21952"/>
                      <a:pt x="75577" y="26156"/>
                    </a:cubicBezTo>
                    <a:cubicBezTo>
                      <a:pt x="70892" y="36213"/>
                      <a:pt x="64846" y="45418"/>
                      <a:pt x="59304" y="54963"/>
                    </a:cubicBezTo>
                    <a:cubicBezTo>
                      <a:pt x="63537" y="63202"/>
                      <a:pt x="67415" y="70759"/>
                      <a:pt x="73260" y="82066"/>
                    </a:cubicBezTo>
                    <a:cubicBezTo>
                      <a:pt x="55627" y="79168"/>
                      <a:pt x="41016" y="76725"/>
                      <a:pt x="24088" y="84509"/>
                    </a:cubicBezTo>
                    <a:cubicBezTo>
                      <a:pt x="27011" y="72577"/>
                      <a:pt x="28825" y="65077"/>
                      <a:pt x="30890" y="566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6746009F-6A32-8774-5804-718DB68A6C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85059" y="1924346"/>
                <a:ext cx="57112" cy="95230"/>
              </a:xfrm>
              <a:custGeom>
                <a:avLst/>
                <a:gdLst>
                  <a:gd name="connsiteX0" fmla="*/ 5304 w 57112"/>
                  <a:gd name="connsiteY0" fmla="*/ 92088 h 95230"/>
                  <a:gd name="connsiteX1" fmla="*/ 5808 w 57112"/>
                  <a:gd name="connsiteY1" fmla="*/ 70724 h 95230"/>
                  <a:gd name="connsiteX2" fmla="*/ 10392 w 57112"/>
                  <a:gd name="connsiteY2" fmla="*/ 2712 h 95230"/>
                  <a:gd name="connsiteX3" fmla="*/ 14020 w 57112"/>
                  <a:gd name="connsiteY3" fmla="*/ 212 h 95230"/>
                  <a:gd name="connsiteX4" fmla="*/ 20368 w 57112"/>
                  <a:gd name="connsiteY4" fmla="*/ 98 h 95230"/>
                  <a:gd name="connsiteX5" fmla="*/ 20368 w 57112"/>
                  <a:gd name="connsiteY5" fmla="*/ 48110 h 95230"/>
                  <a:gd name="connsiteX6" fmla="*/ 31653 w 57112"/>
                  <a:gd name="connsiteY6" fmla="*/ 43394 h 95230"/>
                  <a:gd name="connsiteX7" fmla="*/ 54172 w 57112"/>
                  <a:gd name="connsiteY7" fmla="*/ 51803 h 95230"/>
                  <a:gd name="connsiteX8" fmla="*/ 49789 w 57112"/>
                  <a:gd name="connsiteY8" fmla="*/ 80894 h 95230"/>
                  <a:gd name="connsiteX9" fmla="*/ 5354 w 57112"/>
                  <a:gd name="connsiteY9" fmla="*/ 92031 h 9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12" h="95230">
                    <a:moveTo>
                      <a:pt x="5304" y="92088"/>
                    </a:moveTo>
                    <a:cubicBezTo>
                      <a:pt x="4397" y="83224"/>
                      <a:pt x="10191" y="79758"/>
                      <a:pt x="5808" y="70724"/>
                    </a:cubicBezTo>
                    <a:cubicBezTo>
                      <a:pt x="-5024" y="48508"/>
                      <a:pt x="921" y="24758"/>
                      <a:pt x="10392" y="2712"/>
                    </a:cubicBezTo>
                    <a:cubicBezTo>
                      <a:pt x="10946" y="1462"/>
                      <a:pt x="12659" y="610"/>
                      <a:pt x="14020" y="212"/>
                    </a:cubicBezTo>
                    <a:cubicBezTo>
                      <a:pt x="15330" y="-186"/>
                      <a:pt x="16841" y="98"/>
                      <a:pt x="20368" y="98"/>
                    </a:cubicBezTo>
                    <a:lnTo>
                      <a:pt x="20368" y="48110"/>
                    </a:lnTo>
                    <a:cubicBezTo>
                      <a:pt x="25103" y="46121"/>
                      <a:pt x="28327" y="44587"/>
                      <a:pt x="31653" y="43394"/>
                    </a:cubicBezTo>
                    <a:cubicBezTo>
                      <a:pt x="40922" y="40099"/>
                      <a:pt x="49084" y="41235"/>
                      <a:pt x="54172" y="51803"/>
                    </a:cubicBezTo>
                    <a:cubicBezTo>
                      <a:pt x="59362" y="62655"/>
                      <a:pt x="57548" y="73110"/>
                      <a:pt x="49789" y="80894"/>
                    </a:cubicBezTo>
                    <a:cubicBezTo>
                      <a:pt x="37245" y="93451"/>
                      <a:pt x="22786" y="99360"/>
                      <a:pt x="5354" y="9203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D263EC1A-BB70-E5F9-F231-180462B9FA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16769" y="1981319"/>
                <a:ext cx="76437" cy="76087"/>
              </a:xfrm>
              <a:custGeom>
                <a:avLst/>
                <a:gdLst>
                  <a:gd name="connsiteX0" fmla="*/ 42733 w 76437"/>
                  <a:gd name="connsiteY0" fmla="*/ 0 h 76087"/>
                  <a:gd name="connsiteX1" fmla="*/ 20465 w 76437"/>
                  <a:gd name="connsiteY1" fmla="*/ 47500 h 76087"/>
                  <a:gd name="connsiteX2" fmla="*/ 20365 w 76437"/>
                  <a:gd name="connsiteY2" fmla="*/ 55739 h 76087"/>
                  <a:gd name="connsiteX3" fmla="*/ 43489 w 76437"/>
                  <a:gd name="connsiteY3" fmla="*/ 30625 h 76087"/>
                  <a:gd name="connsiteX4" fmla="*/ 47570 w 76437"/>
                  <a:gd name="connsiteY4" fmla="*/ 16989 h 76087"/>
                  <a:gd name="connsiteX5" fmla="*/ 65656 w 76437"/>
                  <a:gd name="connsiteY5" fmla="*/ 20398 h 76087"/>
                  <a:gd name="connsiteX6" fmla="*/ 76438 w 76437"/>
                  <a:gd name="connsiteY6" fmla="*/ 71251 h 76087"/>
                  <a:gd name="connsiteX7" fmla="*/ 48729 w 76437"/>
                  <a:gd name="connsiteY7" fmla="*/ 61194 h 76087"/>
                  <a:gd name="connsiteX8" fmla="*/ 26158 w 76437"/>
                  <a:gd name="connsiteY8" fmla="*/ 74148 h 76087"/>
                  <a:gd name="connsiteX9" fmla="*/ 615 w 76437"/>
                  <a:gd name="connsiteY9" fmla="*/ 48637 h 76087"/>
                  <a:gd name="connsiteX10" fmla="*/ 27669 w 76437"/>
                  <a:gd name="connsiteY10" fmla="*/ 2216 h 76087"/>
                  <a:gd name="connsiteX11" fmla="*/ 42733 w 76437"/>
                  <a:gd name="connsiteY11" fmla="*/ 57 h 7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437" h="76087">
                    <a:moveTo>
                      <a:pt x="42733" y="0"/>
                    </a:moveTo>
                    <a:cubicBezTo>
                      <a:pt x="33917" y="18750"/>
                      <a:pt x="27065" y="33012"/>
                      <a:pt x="20465" y="47500"/>
                    </a:cubicBezTo>
                    <a:cubicBezTo>
                      <a:pt x="19659" y="49262"/>
                      <a:pt x="20365" y="51932"/>
                      <a:pt x="20365" y="55739"/>
                    </a:cubicBezTo>
                    <a:cubicBezTo>
                      <a:pt x="34421" y="53466"/>
                      <a:pt x="41675" y="45569"/>
                      <a:pt x="43489" y="30625"/>
                    </a:cubicBezTo>
                    <a:cubicBezTo>
                      <a:pt x="44043" y="25909"/>
                      <a:pt x="45101" y="20625"/>
                      <a:pt x="47570" y="16989"/>
                    </a:cubicBezTo>
                    <a:cubicBezTo>
                      <a:pt x="52054" y="10341"/>
                      <a:pt x="63691" y="12500"/>
                      <a:pt x="65656" y="20398"/>
                    </a:cubicBezTo>
                    <a:cubicBezTo>
                      <a:pt x="69485" y="35682"/>
                      <a:pt x="72307" y="51307"/>
                      <a:pt x="76438" y="71251"/>
                    </a:cubicBezTo>
                    <a:cubicBezTo>
                      <a:pt x="66261" y="67557"/>
                      <a:pt x="58603" y="64773"/>
                      <a:pt x="48729" y="61194"/>
                    </a:cubicBezTo>
                    <a:cubicBezTo>
                      <a:pt x="42834" y="64660"/>
                      <a:pt x="34925" y="71023"/>
                      <a:pt x="26158" y="74148"/>
                    </a:cubicBezTo>
                    <a:cubicBezTo>
                      <a:pt x="7669" y="80739"/>
                      <a:pt x="-2709" y="70114"/>
                      <a:pt x="615" y="48637"/>
                    </a:cubicBezTo>
                    <a:cubicBezTo>
                      <a:pt x="3639" y="28978"/>
                      <a:pt x="13966" y="13977"/>
                      <a:pt x="27669" y="2216"/>
                    </a:cubicBezTo>
                    <a:cubicBezTo>
                      <a:pt x="30390" y="-170"/>
                      <a:pt x="35479" y="966"/>
                      <a:pt x="42733" y="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F1F31E5E-B9EA-4702-0A06-8A15E3F7E42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45434" y="1820125"/>
                <a:ext cx="54921" cy="87132"/>
              </a:xfrm>
              <a:custGeom>
                <a:avLst/>
                <a:gdLst>
                  <a:gd name="connsiteX0" fmla="*/ 23636 w 54921"/>
                  <a:gd name="connsiteY0" fmla="*/ 21818 h 87132"/>
                  <a:gd name="connsiteX1" fmla="*/ 36534 w 54921"/>
                  <a:gd name="connsiteY1" fmla="*/ 2500 h 87132"/>
                  <a:gd name="connsiteX2" fmla="*/ 50086 w 54921"/>
                  <a:gd name="connsiteY2" fmla="*/ 0 h 87132"/>
                  <a:gd name="connsiteX3" fmla="*/ 50841 w 54921"/>
                  <a:gd name="connsiteY3" fmla="*/ 13182 h 87132"/>
                  <a:gd name="connsiteX4" fmla="*/ 35778 w 54921"/>
                  <a:gd name="connsiteY4" fmla="*/ 45853 h 87132"/>
                  <a:gd name="connsiteX5" fmla="*/ 54922 w 54921"/>
                  <a:gd name="connsiteY5" fmla="*/ 85569 h 87132"/>
                  <a:gd name="connsiteX6" fmla="*/ 23787 w 54921"/>
                  <a:gd name="connsiteY6" fmla="*/ 70853 h 87132"/>
                  <a:gd name="connsiteX7" fmla="*/ 6356 w 54921"/>
                  <a:gd name="connsiteY7" fmla="*/ 79603 h 87132"/>
                  <a:gd name="connsiteX8" fmla="*/ 3031 w 54921"/>
                  <a:gd name="connsiteY8" fmla="*/ 75171 h 87132"/>
                  <a:gd name="connsiteX9" fmla="*/ 411 w 54921"/>
                  <a:gd name="connsiteY9" fmla="*/ 19773 h 87132"/>
                  <a:gd name="connsiteX10" fmla="*/ 4088 w 54921"/>
                  <a:gd name="connsiteY10" fmla="*/ 7500 h 87132"/>
                  <a:gd name="connsiteX11" fmla="*/ 15323 w 54921"/>
                  <a:gd name="connsiteY11" fmla="*/ 9886 h 87132"/>
                  <a:gd name="connsiteX12" fmla="*/ 23686 w 54921"/>
                  <a:gd name="connsiteY12" fmla="*/ 21762 h 8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21" h="87132">
                    <a:moveTo>
                      <a:pt x="23636" y="21818"/>
                    </a:moveTo>
                    <a:cubicBezTo>
                      <a:pt x="28724" y="13864"/>
                      <a:pt x="31697" y="6875"/>
                      <a:pt x="36534" y="2500"/>
                    </a:cubicBezTo>
                    <a:cubicBezTo>
                      <a:pt x="39657" y="-341"/>
                      <a:pt x="45450" y="682"/>
                      <a:pt x="50086" y="0"/>
                    </a:cubicBezTo>
                    <a:cubicBezTo>
                      <a:pt x="50439" y="4432"/>
                      <a:pt x="52252" y="9602"/>
                      <a:pt x="50841" y="13182"/>
                    </a:cubicBezTo>
                    <a:cubicBezTo>
                      <a:pt x="46509" y="24375"/>
                      <a:pt x="40917" y="34887"/>
                      <a:pt x="35778" y="45853"/>
                    </a:cubicBezTo>
                    <a:cubicBezTo>
                      <a:pt x="42126" y="59035"/>
                      <a:pt x="48222" y="71705"/>
                      <a:pt x="54922" y="85569"/>
                    </a:cubicBezTo>
                    <a:cubicBezTo>
                      <a:pt x="37893" y="92387"/>
                      <a:pt x="33259" y="74944"/>
                      <a:pt x="23787" y="70853"/>
                    </a:cubicBezTo>
                    <a:cubicBezTo>
                      <a:pt x="17490" y="73978"/>
                      <a:pt x="11545" y="76989"/>
                      <a:pt x="6356" y="79603"/>
                    </a:cubicBezTo>
                    <a:cubicBezTo>
                      <a:pt x="3887" y="76364"/>
                      <a:pt x="2930" y="75569"/>
                      <a:pt x="3031" y="75171"/>
                    </a:cubicBezTo>
                    <a:cubicBezTo>
                      <a:pt x="8270" y="56364"/>
                      <a:pt x="10487" y="37955"/>
                      <a:pt x="411" y="19773"/>
                    </a:cubicBezTo>
                    <a:cubicBezTo>
                      <a:pt x="-1000" y="17273"/>
                      <a:pt x="1469" y="9432"/>
                      <a:pt x="4088" y="7500"/>
                    </a:cubicBezTo>
                    <a:cubicBezTo>
                      <a:pt x="6507" y="5739"/>
                      <a:pt x="12048" y="7784"/>
                      <a:pt x="15323" y="9886"/>
                    </a:cubicBezTo>
                    <a:cubicBezTo>
                      <a:pt x="18195" y="11761"/>
                      <a:pt x="19807" y="16080"/>
                      <a:pt x="23686" y="217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537991F2-A17E-6D91-650D-667DEEBEEB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32757" y="1381266"/>
                <a:ext cx="61562" cy="101890"/>
              </a:xfrm>
              <a:custGeom>
                <a:avLst/>
                <a:gdLst>
                  <a:gd name="connsiteX0" fmla="*/ 55787 w 61562"/>
                  <a:gd name="connsiteY0" fmla="*/ 99596 h 101890"/>
                  <a:gd name="connsiteX1" fmla="*/ 27827 w 61562"/>
                  <a:gd name="connsiteY1" fmla="*/ 101584 h 101890"/>
                  <a:gd name="connsiteX2" fmla="*/ 19010 w 61562"/>
                  <a:gd name="connsiteY2" fmla="*/ 76527 h 101890"/>
                  <a:gd name="connsiteX3" fmla="*/ 34325 w 61562"/>
                  <a:gd name="connsiteY3" fmla="*/ 59027 h 101890"/>
                  <a:gd name="connsiteX4" fmla="*/ 41077 w 61562"/>
                  <a:gd name="connsiteY4" fmla="*/ 34822 h 101890"/>
                  <a:gd name="connsiteX5" fmla="*/ 19916 w 61562"/>
                  <a:gd name="connsiteY5" fmla="*/ 20390 h 101890"/>
                  <a:gd name="connsiteX6" fmla="*/ 6919 w 61562"/>
                  <a:gd name="connsiteY6" fmla="*/ 20163 h 101890"/>
                  <a:gd name="connsiteX7" fmla="*/ 17 w 61562"/>
                  <a:gd name="connsiteY7" fmla="*/ 12777 h 101890"/>
                  <a:gd name="connsiteX8" fmla="*/ 5055 w 61562"/>
                  <a:gd name="connsiteY8" fmla="*/ 3118 h 101890"/>
                  <a:gd name="connsiteX9" fmla="*/ 51707 w 61562"/>
                  <a:gd name="connsiteY9" fmla="*/ 14197 h 101890"/>
                  <a:gd name="connsiteX10" fmla="*/ 56090 w 61562"/>
                  <a:gd name="connsiteY10" fmla="*/ 61641 h 101890"/>
                  <a:gd name="connsiteX11" fmla="*/ 43192 w 61562"/>
                  <a:gd name="connsiteY11" fmla="*/ 82039 h 101890"/>
                  <a:gd name="connsiteX12" fmla="*/ 55787 w 61562"/>
                  <a:gd name="connsiteY12" fmla="*/ 99539 h 1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62" h="101890">
                    <a:moveTo>
                      <a:pt x="55787" y="99596"/>
                    </a:moveTo>
                    <a:cubicBezTo>
                      <a:pt x="43243" y="100618"/>
                      <a:pt x="35384" y="102664"/>
                      <a:pt x="27827" y="101584"/>
                    </a:cubicBezTo>
                    <a:cubicBezTo>
                      <a:pt x="15131" y="99766"/>
                      <a:pt x="11251" y="88289"/>
                      <a:pt x="19010" y="76527"/>
                    </a:cubicBezTo>
                    <a:cubicBezTo>
                      <a:pt x="23292" y="70050"/>
                      <a:pt x="29287" y="64993"/>
                      <a:pt x="34325" y="59027"/>
                    </a:cubicBezTo>
                    <a:cubicBezTo>
                      <a:pt x="40018" y="52266"/>
                      <a:pt x="44956" y="44538"/>
                      <a:pt x="41077" y="34822"/>
                    </a:cubicBezTo>
                    <a:cubicBezTo>
                      <a:pt x="37147" y="24993"/>
                      <a:pt x="29539" y="20447"/>
                      <a:pt x="19916" y="20390"/>
                    </a:cubicBezTo>
                    <a:cubicBezTo>
                      <a:pt x="15533" y="20390"/>
                      <a:pt x="10949" y="21413"/>
                      <a:pt x="6919" y="20163"/>
                    </a:cubicBezTo>
                    <a:cubicBezTo>
                      <a:pt x="4097" y="19311"/>
                      <a:pt x="218" y="15561"/>
                      <a:pt x="17" y="12777"/>
                    </a:cubicBezTo>
                    <a:cubicBezTo>
                      <a:pt x="-236" y="9652"/>
                      <a:pt x="2435" y="4879"/>
                      <a:pt x="5055" y="3118"/>
                    </a:cubicBezTo>
                    <a:cubicBezTo>
                      <a:pt x="16188" y="-4212"/>
                      <a:pt x="41177" y="2152"/>
                      <a:pt x="51707" y="14197"/>
                    </a:cubicBezTo>
                    <a:cubicBezTo>
                      <a:pt x="62941" y="27095"/>
                      <a:pt x="64805" y="45220"/>
                      <a:pt x="56090" y="61641"/>
                    </a:cubicBezTo>
                    <a:cubicBezTo>
                      <a:pt x="52362" y="68629"/>
                      <a:pt x="47726" y="74936"/>
                      <a:pt x="43192" y="82039"/>
                    </a:cubicBezTo>
                    <a:cubicBezTo>
                      <a:pt x="46266" y="86300"/>
                      <a:pt x="49188" y="90391"/>
                      <a:pt x="55787" y="99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F7594819-CC17-59BA-CB32-59D9462EFC9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84630" y="30374"/>
                <a:ext cx="91301" cy="55298"/>
              </a:xfrm>
              <a:custGeom>
                <a:avLst/>
                <a:gdLst>
                  <a:gd name="connsiteX0" fmla="*/ 41145 w 91301"/>
                  <a:gd name="connsiteY0" fmla="*/ 38603 h 55298"/>
                  <a:gd name="connsiteX1" fmla="*/ 12630 w 91301"/>
                  <a:gd name="connsiteY1" fmla="*/ 53376 h 55298"/>
                  <a:gd name="connsiteX2" fmla="*/ 740 w 91301"/>
                  <a:gd name="connsiteY2" fmla="*/ 23205 h 55298"/>
                  <a:gd name="connsiteX3" fmla="*/ 438 w 91301"/>
                  <a:gd name="connsiteY3" fmla="*/ 15933 h 55298"/>
                  <a:gd name="connsiteX4" fmla="*/ 8952 w 91301"/>
                  <a:gd name="connsiteY4" fmla="*/ 4342 h 55298"/>
                  <a:gd name="connsiteX5" fmla="*/ 18625 w 91301"/>
                  <a:gd name="connsiteY5" fmla="*/ 11274 h 55298"/>
                  <a:gd name="connsiteX6" fmla="*/ 23361 w 91301"/>
                  <a:gd name="connsiteY6" fmla="*/ 29910 h 55298"/>
                  <a:gd name="connsiteX7" fmla="*/ 58072 w 91301"/>
                  <a:gd name="connsiteY7" fmla="*/ 13603 h 55298"/>
                  <a:gd name="connsiteX8" fmla="*/ 82053 w 91301"/>
                  <a:gd name="connsiteY8" fmla="*/ 1558 h 55298"/>
                  <a:gd name="connsiteX9" fmla="*/ 89308 w 91301"/>
                  <a:gd name="connsiteY9" fmla="*/ 28490 h 55298"/>
                  <a:gd name="connsiteX10" fmla="*/ 41145 w 91301"/>
                  <a:gd name="connsiteY10" fmla="*/ 38546 h 5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301" h="55298">
                    <a:moveTo>
                      <a:pt x="41145" y="38603"/>
                    </a:moveTo>
                    <a:cubicBezTo>
                      <a:pt x="32681" y="48490"/>
                      <a:pt x="25275" y="59910"/>
                      <a:pt x="12630" y="53376"/>
                    </a:cubicBezTo>
                    <a:cubicBezTo>
                      <a:pt x="1798" y="47751"/>
                      <a:pt x="3108" y="34115"/>
                      <a:pt x="740" y="23205"/>
                    </a:cubicBezTo>
                    <a:cubicBezTo>
                      <a:pt x="236" y="20819"/>
                      <a:pt x="-469" y="17694"/>
                      <a:pt x="438" y="15933"/>
                    </a:cubicBezTo>
                    <a:cubicBezTo>
                      <a:pt x="2755" y="11558"/>
                      <a:pt x="5274" y="6160"/>
                      <a:pt x="8952" y="4342"/>
                    </a:cubicBezTo>
                    <a:cubicBezTo>
                      <a:pt x="11017" y="3319"/>
                      <a:pt x="16862" y="7808"/>
                      <a:pt x="18625" y="11274"/>
                    </a:cubicBezTo>
                    <a:cubicBezTo>
                      <a:pt x="21245" y="16501"/>
                      <a:pt x="21748" y="23035"/>
                      <a:pt x="23361" y="29910"/>
                    </a:cubicBezTo>
                    <a:cubicBezTo>
                      <a:pt x="35401" y="12864"/>
                      <a:pt x="46989" y="7429"/>
                      <a:pt x="58072" y="13603"/>
                    </a:cubicBezTo>
                    <a:cubicBezTo>
                      <a:pt x="65730" y="8830"/>
                      <a:pt x="70517" y="-4522"/>
                      <a:pt x="82053" y="1558"/>
                    </a:cubicBezTo>
                    <a:cubicBezTo>
                      <a:pt x="91525" y="6558"/>
                      <a:pt x="93288" y="15649"/>
                      <a:pt x="89308" y="28490"/>
                    </a:cubicBezTo>
                    <a:cubicBezTo>
                      <a:pt x="70869" y="19569"/>
                      <a:pt x="60944" y="54228"/>
                      <a:pt x="41145" y="385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EAE21E59-435D-492E-A19C-19D2D643872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0201" y="1722281"/>
                <a:ext cx="57069" cy="101148"/>
              </a:xfrm>
              <a:custGeom>
                <a:avLst/>
                <a:gdLst>
                  <a:gd name="connsiteX0" fmla="*/ 32763 w 57069"/>
                  <a:gd name="connsiteY0" fmla="*/ 15685 h 101148"/>
                  <a:gd name="connsiteX1" fmla="*/ 3492 w 57069"/>
                  <a:gd name="connsiteY1" fmla="*/ 31310 h 101148"/>
                  <a:gd name="connsiteX2" fmla="*/ 67 w 57069"/>
                  <a:gd name="connsiteY2" fmla="*/ 22219 h 101148"/>
                  <a:gd name="connsiteX3" fmla="*/ 41277 w 57069"/>
                  <a:gd name="connsiteY3" fmla="*/ 1707 h 101148"/>
                  <a:gd name="connsiteX4" fmla="*/ 55082 w 57069"/>
                  <a:gd name="connsiteY4" fmla="*/ 37219 h 101148"/>
                  <a:gd name="connsiteX5" fmla="*/ 42940 w 57069"/>
                  <a:gd name="connsiteY5" fmla="*/ 65912 h 101148"/>
                  <a:gd name="connsiteX6" fmla="*/ 44804 w 57069"/>
                  <a:gd name="connsiteY6" fmla="*/ 93867 h 101148"/>
                  <a:gd name="connsiteX7" fmla="*/ 18909 w 57069"/>
                  <a:gd name="connsiteY7" fmla="*/ 94833 h 101148"/>
                  <a:gd name="connsiteX8" fmla="*/ 17045 w 57069"/>
                  <a:gd name="connsiteY8" fmla="*/ 69890 h 101148"/>
                  <a:gd name="connsiteX9" fmla="*/ 30143 w 57069"/>
                  <a:gd name="connsiteY9" fmla="*/ 44435 h 101148"/>
                  <a:gd name="connsiteX10" fmla="*/ 38204 w 57069"/>
                  <a:gd name="connsiteY10" fmla="*/ 21026 h 101148"/>
                  <a:gd name="connsiteX11" fmla="*/ 32763 w 57069"/>
                  <a:gd name="connsiteY11" fmla="*/ 15685 h 10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069" h="101148">
                    <a:moveTo>
                      <a:pt x="32763" y="15685"/>
                    </a:moveTo>
                    <a:cubicBezTo>
                      <a:pt x="23342" y="20685"/>
                      <a:pt x="13921" y="25741"/>
                      <a:pt x="3492" y="31310"/>
                    </a:cubicBezTo>
                    <a:cubicBezTo>
                      <a:pt x="2032" y="27617"/>
                      <a:pt x="-437" y="24491"/>
                      <a:pt x="67" y="22219"/>
                    </a:cubicBezTo>
                    <a:cubicBezTo>
                      <a:pt x="3896" y="5855"/>
                      <a:pt x="24551" y="-4202"/>
                      <a:pt x="41277" y="1707"/>
                    </a:cubicBezTo>
                    <a:cubicBezTo>
                      <a:pt x="54880" y="6537"/>
                      <a:pt x="60372" y="19378"/>
                      <a:pt x="55082" y="37219"/>
                    </a:cubicBezTo>
                    <a:cubicBezTo>
                      <a:pt x="52109" y="47219"/>
                      <a:pt x="48130" y="57219"/>
                      <a:pt x="42940" y="65912"/>
                    </a:cubicBezTo>
                    <a:cubicBezTo>
                      <a:pt x="36794" y="76196"/>
                      <a:pt x="35484" y="85003"/>
                      <a:pt x="44804" y="93867"/>
                    </a:cubicBezTo>
                    <a:cubicBezTo>
                      <a:pt x="35434" y="104151"/>
                      <a:pt x="26718" y="102674"/>
                      <a:pt x="18909" y="94833"/>
                    </a:cubicBezTo>
                    <a:cubicBezTo>
                      <a:pt x="11855" y="87787"/>
                      <a:pt x="13165" y="78355"/>
                      <a:pt x="17045" y="69890"/>
                    </a:cubicBezTo>
                    <a:cubicBezTo>
                      <a:pt x="21025" y="61196"/>
                      <a:pt x="26264" y="53185"/>
                      <a:pt x="30143" y="44435"/>
                    </a:cubicBezTo>
                    <a:cubicBezTo>
                      <a:pt x="33418" y="36992"/>
                      <a:pt x="35585" y="28867"/>
                      <a:pt x="38204" y="21026"/>
                    </a:cubicBezTo>
                    <a:cubicBezTo>
                      <a:pt x="36391" y="19264"/>
                      <a:pt x="34577" y="17446"/>
                      <a:pt x="32763" y="156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B854BD65-D702-92E6-282D-F8B19A0275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7727" y="891620"/>
                <a:ext cx="56780" cy="80147"/>
              </a:xfrm>
              <a:custGeom>
                <a:avLst/>
                <a:gdLst>
                  <a:gd name="connsiteX0" fmla="*/ 56780 w 56780"/>
                  <a:gd name="connsiteY0" fmla="*/ 76624 h 80147"/>
                  <a:gd name="connsiteX1" fmla="*/ 29978 w 56780"/>
                  <a:gd name="connsiteY1" fmla="*/ 69863 h 80147"/>
                  <a:gd name="connsiteX2" fmla="*/ 16980 w 56780"/>
                  <a:gd name="connsiteY2" fmla="*/ 80147 h 80147"/>
                  <a:gd name="connsiteX3" fmla="*/ 13100 w 56780"/>
                  <a:gd name="connsiteY3" fmla="*/ 76511 h 80147"/>
                  <a:gd name="connsiteX4" fmla="*/ 1815 w 56780"/>
                  <a:gd name="connsiteY4" fmla="*/ 24806 h 80147"/>
                  <a:gd name="connsiteX5" fmla="*/ 1 w 56780"/>
                  <a:gd name="connsiteY5" fmla="*/ 20374 h 80147"/>
                  <a:gd name="connsiteX6" fmla="*/ 2168 w 56780"/>
                  <a:gd name="connsiteY6" fmla="*/ 2419 h 80147"/>
                  <a:gd name="connsiteX7" fmla="*/ 17887 w 56780"/>
                  <a:gd name="connsiteY7" fmla="*/ 9294 h 80147"/>
                  <a:gd name="connsiteX8" fmla="*/ 24486 w 56780"/>
                  <a:gd name="connsiteY8" fmla="*/ 19692 h 80147"/>
                  <a:gd name="connsiteX9" fmla="*/ 49021 w 56780"/>
                  <a:gd name="connsiteY9" fmla="*/ 8556 h 80147"/>
                  <a:gd name="connsiteX10" fmla="*/ 50331 w 56780"/>
                  <a:gd name="connsiteY10" fmla="*/ 13158 h 80147"/>
                  <a:gd name="connsiteX11" fmla="*/ 54614 w 56780"/>
                  <a:gd name="connsiteY11" fmla="*/ 65431 h 80147"/>
                  <a:gd name="connsiteX12" fmla="*/ 56730 w 56780"/>
                  <a:gd name="connsiteY12" fmla="*/ 76624 h 80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780" h="80147">
                    <a:moveTo>
                      <a:pt x="56780" y="76624"/>
                    </a:moveTo>
                    <a:cubicBezTo>
                      <a:pt x="45495" y="85033"/>
                      <a:pt x="38542" y="75488"/>
                      <a:pt x="29978" y="69863"/>
                    </a:cubicBezTo>
                    <a:cubicBezTo>
                      <a:pt x="25695" y="73272"/>
                      <a:pt x="21212" y="76795"/>
                      <a:pt x="16980" y="80147"/>
                    </a:cubicBezTo>
                    <a:cubicBezTo>
                      <a:pt x="15015" y="78386"/>
                      <a:pt x="13151" y="77533"/>
                      <a:pt x="13100" y="76511"/>
                    </a:cubicBezTo>
                    <a:cubicBezTo>
                      <a:pt x="12899" y="72193"/>
                      <a:pt x="3982" y="29976"/>
                      <a:pt x="1815" y="24806"/>
                    </a:cubicBezTo>
                    <a:cubicBezTo>
                      <a:pt x="1211" y="23329"/>
                      <a:pt x="-49" y="21794"/>
                      <a:pt x="1" y="20374"/>
                    </a:cubicBezTo>
                    <a:cubicBezTo>
                      <a:pt x="354" y="14181"/>
                      <a:pt x="-905" y="5260"/>
                      <a:pt x="2168" y="2419"/>
                    </a:cubicBezTo>
                    <a:cubicBezTo>
                      <a:pt x="8516" y="-3433"/>
                      <a:pt x="14058" y="2306"/>
                      <a:pt x="17887" y="9294"/>
                    </a:cubicBezTo>
                    <a:cubicBezTo>
                      <a:pt x="19751" y="12703"/>
                      <a:pt x="22018" y="15828"/>
                      <a:pt x="24486" y="19692"/>
                    </a:cubicBezTo>
                    <a:cubicBezTo>
                      <a:pt x="33202" y="16340"/>
                      <a:pt x="36124" y="-3149"/>
                      <a:pt x="49021" y="8556"/>
                    </a:cubicBezTo>
                    <a:cubicBezTo>
                      <a:pt x="49526" y="10203"/>
                      <a:pt x="50785" y="12135"/>
                      <a:pt x="50331" y="13158"/>
                    </a:cubicBezTo>
                    <a:cubicBezTo>
                      <a:pt x="42170" y="31624"/>
                      <a:pt x="37283" y="49408"/>
                      <a:pt x="54614" y="65431"/>
                    </a:cubicBezTo>
                    <a:cubicBezTo>
                      <a:pt x="56679" y="67363"/>
                      <a:pt x="56075" y="72988"/>
                      <a:pt x="56730" y="7662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B53932F1-82F1-2C85-494D-17687AE4ED2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09433" y="99943"/>
                <a:ext cx="61464" cy="99610"/>
              </a:xfrm>
              <a:custGeom>
                <a:avLst/>
                <a:gdLst>
                  <a:gd name="connsiteX0" fmla="*/ 4686 w 61464"/>
                  <a:gd name="connsiteY0" fmla="*/ 0 h 99610"/>
                  <a:gd name="connsiteX1" fmla="*/ 16575 w 61464"/>
                  <a:gd name="connsiteY1" fmla="*/ 24716 h 99610"/>
                  <a:gd name="connsiteX2" fmla="*/ 18993 w 61464"/>
                  <a:gd name="connsiteY2" fmla="*/ 52500 h 99610"/>
                  <a:gd name="connsiteX3" fmla="*/ 38238 w 61464"/>
                  <a:gd name="connsiteY3" fmla="*/ 43978 h 99610"/>
                  <a:gd name="connsiteX4" fmla="*/ 61464 w 61464"/>
                  <a:gd name="connsiteY4" fmla="*/ 65512 h 99610"/>
                  <a:gd name="connsiteX5" fmla="*/ 31790 w 61464"/>
                  <a:gd name="connsiteY5" fmla="*/ 99603 h 99610"/>
                  <a:gd name="connsiteX6" fmla="*/ 21966 w 61464"/>
                  <a:gd name="connsiteY6" fmla="*/ 92501 h 99610"/>
                  <a:gd name="connsiteX7" fmla="*/ 24838 w 61464"/>
                  <a:gd name="connsiteY7" fmla="*/ 82046 h 99610"/>
                  <a:gd name="connsiteX8" fmla="*/ 41966 w 61464"/>
                  <a:gd name="connsiteY8" fmla="*/ 66535 h 99610"/>
                  <a:gd name="connsiteX9" fmla="*/ 39196 w 61464"/>
                  <a:gd name="connsiteY9" fmla="*/ 62046 h 99610"/>
                  <a:gd name="connsiteX10" fmla="*/ 23124 w 61464"/>
                  <a:gd name="connsiteY10" fmla="*/ 72330 h 99610"/>
                  <a:gd name="connsiteX11" fmla="*/ 1613 w 61464"/>
                  <a:gd name="connsiteY11" fmla="*/ 59432 h 99610"/>
                  <a:gd name="connsiteX12" fmla="*/ 0 w 61464"/>
                  <a:gd name="connsiteY12" fmla="*/ 10341 h 99610"/>
                  <a:gd name="connsiteX13" fmla="*/ 4635 w 61464"/>
                  <a:gd name="connsiteY13" fmla="*/ 0 h 9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464" h="99610">
                    <a:moveTo>
                      <a:pt x="4686" y="0"/>
                    </a:moveTo>
                    <a:cubicBezTo>
                      <a:pt x="16323" y="4659"/>
                      <a:pt x="15567" y="15284"/>
                      <a:pt x="16575" y="24716"/>
                    </a:cubicBezTo>
                    <a:cubicBezTo>
                      <a:pt x="17532" y="33409"/>
                      <a:pt x="18086" y="42103"/>
                      <a:pt x="18993" y="52500"/>
                    </a:cubicBezTo>
                    <a:cubicBezTo>
                      <a:pt x="26550" y="49034"/>
                      <a:pt x="32193" y="45398"/>
                      <a:pt x="38238" y="43978"/>
                    </a:cubicBezTo>
                    <a:cubicBezTo>
                      <a:pt x="51237" y="40909"/>
                      <a:pt x="61564" y="50966"/>
                      <a:pt x="61464" y="65512"/>
                    </a:cubicBezTo>
                    <a:cubicBezTo>
                      <a:pt x="61363" y="80114"/>
                      <a:pt x="44687" y="100057"/>
                      <a:pt x="31790" y="99603"/>
                    </a:cubicBezTo>
                    <a:cubicBezTo>
                      <a:pt x="28314" y="99489"/>
                      <a:pt x="23880" y="95967"/>
                      <a:pt x="21966" y="92501"/>
                    </a:cubicBezTo>
                    <a:cubicBezTo>
                      <a:pt x="20807" y="90398"/>
                      <a:pt x="22722" y="84432"/>
                      <a:pt x="24838" y="82046"/>
                    </a:cubicBezTo>
                    <a:cubicBezTo>
                      <a:pt x="30026" y="76307"/>
                      <a:pt x="36224" y="71648"/>
                      <a:pt x="41966" y="66535"/>
                    </a:cubicBezTo>
                    <a:cubicBezTo>
                      <a:pt x="41060" y="65057"/>
                      <a:pt x="40102" y="63523"/>
                      <a:pt x="39196" y="62046"/>
                    </a:cubicBezTo>
                    <a:cubicBezTo>
                      <a:pt x="33855" y="65512"/>
                      <a:pt x="28717" y="69432"/>
                      <a:pt x="23124" y="72330"/>
                    </a:cubicBezTo>
                    <a:cubicBezTo>
                      <a:pt x="10781" y="78637"/>
                      <a:pt x="2872" y="74262"/>
                      <a:pt x="1613" y="59432"/>
                    </a:cubicBezTo>
                    <a:cubicBezTo>
                      <a:pt x="252" y="43125"/>
                      <a:pt x="50" y="26705"/>
                      <a:pt x="0" y="10341"/>
                    </a:cubicBezTo>
                    <a:cubicBezTo>
                      <a:pt x="0" y="6989"/>
                      <a:pt x="2922" y="3636"/>
                      <a:pt x="4635" y="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3BE80420-92ED-093D-3690-2EEDD5831A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17224" y="1651931"/>
                <a:ext cx="62920" cy="97449"/>
              </a:xfrm>
              <a:custGeom>
                <a:avLst/>
                <a:gdLst>
                  <a:gd name="connsiteX0" fmla="*/ 47710 w 62920"/>
                  <a:gd name="connsiteY0" fmla="*/ 93990 h 97449"/>
                  <a:gd name="connsiteX1" fmla="*/ 24233 w 62920"/>
                  <a:gd name="connsiteY1" fmla="*/ 90126 h 97449"/>
                  <a:gd name="connsiteX2" fmla="*/ 25442 w 62920"/>
                  <a:gd name="connsiteY2" fmla="*/ 62512 h 97449"/>
                  <a:gd name="connsiteX3" fmla="*/ 45342 w 62920"/>
                  <a:gd name="connsiteY3" fmla="*/ 29160 h 97449"/>
                  <a:gd name="connsiteX4" fmla="*/ 0 w 62920"/>
                  <a:gd name="connsiteY4" fmla="*/ 8989 h 97449"/>
                  <a:gd name="connsiteX5" fmla="*/ 12394 w 62920"/>
                  <a:gd name="connsiteY5" fmla="*/ 182 h 97449"/>
                  <a:gd name="connsiteX6" fmla="*/ 40204 w 62920"/>
                  <a:gd name="connsiteY6" fmla="*/ 2852 h 97449"/>
                  <a:gd name="connsiteX7" fmla="*/ 57837 w 62920"/>
                  <a:gd name="connsiteY7" fmla="*/ 49955 h 97449"/>
                  <a:gd name="connsiteX8" fmla="*/ 53554 w 62920"/>
                  <a:gd name="connsiteY8" fmla="*/ 58535 h 97449"/>
                  <a:gd name="connsiteX9" fmla="*/ 47660 w 62920"/>
                  <a:gd name="connsiteY9" fmla="*/ 94046 h 9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920" h="97449">
                    <a:moveTo>
                      <a:pt x="47710" y="93990"/>
                    </a:moveTo>
                    <a:cubicBezTo>
                      <a:pt x="39045" y="99330"/>
                      <a:pt x="30430" y="98819"/>
                      <a:pt x="24233" y="90126"/>
                    </a:cubicBezTo>
                    <a:cubicBezTo>
                      <a:pt x="17986" y="81319"/>
                      <a:pt x="20656" y="71205"/>
                      <a:pt x="25442" y="62512"/>
                    </a:cubicBezTo>
                    <a:cubicBezTo>
                      <a:pt x="31891" y="50921"/>
                      <a:pt x="38995" y="39785"/>
                      <a:pt x="45342" y="29160"/>
                    </a:cubicBezTo>
                    <a:cubicBezTo>
                      <a:pt x="34561" y="7171"/>
                      <a:pt x="13603" y="23421"/>
                      <a:pt x="0" y="8989"/>
                    </a:cubicBezTo>
                    <a:cubicBezTo>
                      <a:pt x="4736" y="5466"/>
                      <a:pt x="8464" y="352"/>
                      <a:pt x="12394" y="182"/>
                    </a:cubicBezTo>
                    <a:cubicBezTo>
                      <a:pt x="21664" y="-272"/>
                      <a:pt x="31387" y="-45"/>
                      <a:pt x="40204" y="2852"/>
                    </a:cubicBezTo>
                    <a:cubicBezTo>
                      <a:pt x="62774" y="10239"/>
                      <a:pt x="68265" y="26205"/>
                      <a:pt x="57837" y="49955"/>
                    </a:cubicBezTo>
                    <a:cubicBezTo>
                      <a:pt x="56527" y="52910"/>
                      <a:pt x="55015" y="55694"/>
                      <a:pt x="53554" y="58535"/>
                    </a:cubicBezTo>
                    <a:cubicBezTo>
                      <a:pt x="47660" y="69899"/>
                      <a:pt x="45695" y="81734"/>
                      <a:pt x="47660" y="94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A9EB2BA5-CE07-84DF-2234-4D64D65251F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31159" y="50368"/>
                <a:ext cx="42119" cy="117065"/>
              </a:xfrm>
              <a:custGeom>
                <a:avLst/>
                <a:gdLst>
                  <a:gd name="connsiteX0" fmla="*/ 42119 w 42119"/>
                  <a:gd name="connsiteY0" fmla="*/ 5257 h 117065"/>
                  <a:gd name="connsiteX1" fmla="*/ 28214 w 42119"/>
                  <a:gd name="connsiteY1" fmla="*/ 116735 h 117065"/>
                  <a:gd name="connsiteX2" fmla="*/ 2974 w 42119"/>
                  <a:gd name="connsiteY2" fmla="*/ 99406 h 117065"/>
                  <a:gd name="connsiteX3" fmla="*/ 21867 w 42119"/>
                  <a:gd name="connsiteY3" fmla="*/ 4178 h 117065"/>
                  <a:gd name="connsiteX4" fmla="*/ 42119 w 42119"/>
                  <a:gd name="connsiteY4" fmla="*/ 5257 h 11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19" h="117065">
                    <a:moveTo>
                      <a:pt x="42119" y="5257"/>
                    </a:moveTo>
                    <a:cubicBezTo>
                      <a:pt x="25998" y="50371"/>
                      <a:pt x="16879" y="55314"/>
                      <a:pt x="28214" y="116735"/>
                    </a:cubicBezTo>
                    <a:cubicBezTo>
                      <a:pt x="15115" y="118781"/>
                      <a:pt x="7659" y="111110"/>
                      <a:pt x="2974" y="99406"/>
                    </a:cubicBezTo>
                    <a:cubicBezTo>
                      <a:pt x="-5742" y="77758"/>
                      <a:pt x="5947" y="20371"/>
                      <a:pt x="21867" y="4178"/>
                    </a:cubicBezTo>
                    <a:cubicBezTo>
                      <a:pt x="27509" y="-1561"/>
                      <a:pt x="27660" y="-1561"/>
                      <a:pt x="42119" y="52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119F434A-FFD0-E4D3-1F36-43D24452E3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87624" y="471066"/>
                <a:ext cx="55827" cy="79589"/>
              </a:xfrm>
              <a:custGeom>
                <a:avLst/>
                <a:gdLst>
                  <a:gd name="connsiteX0" fmla="*/ 27191 w 55827"/>
                  <a:gd name="connsiteY0" fmla="*/ 24108 h 79589"/>
                  <a:gd name="connsiteX1" fmla="*/ 55807 w 55827"/>
                  <a:gd name="connsiteY1" fmla="*/ 755 h 79589"/>
                  <a:gd name="connsiteX2" fmla="*/ 37972 w 55827"/>
                  <a:gd name="connsiteY2" fmla="*/ 46722 h 79589"/>
                  <a:gd name="connsiteX3" fmla="*/ 53591 w 55827"/>
                  <a:gd name="connsiteY3" fmla="*/ 75756 h 79589"/>
                  <a:gd name="connsiteX4" fmla="*/ 31927 w 55827"/>
                  <a:gd name="connsiteY4" fmla="*/ 73938 h 79589"/>
                  <a:gd name="connsiteX5" fmla="*/ 16107 w 55827"/>
                  <a:gd name="connsiteY5" fmla="*/ 67574 h 79589"/>
                  <a:gd name="connsiteX6" fmla="*/ 7240 w 55827"/>
                  <a:gd name="connsiteY6" fmla="*/ 36892 h 79589"/>
                  <a:gd name="connsiteX7" fmla="*/ 4520 w 55827"/>
                  <a:gd name="connsiteY7" fmla="*/ 30187 h 79589"/>
                  <a:gd name="connsiteX8" fmla="*/ 5830 w 55827"/>
                  <a:gd name="connsiteY8" fmla="*/ 1494 h 79589"/>
                  <a:gd name="connsiteX9" fmla="*/ 23312 w 55827"/>
                  <a:gd name="connsiteY9" fmla="*/ 20130 h 79589"/>
                  <a:gd name="connsiteX10" fmla="*/ 27241 w 55827"/>
                  <a:gd name="connsiteY10" fmla="*/ 24051 h 7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827" h="79589">
                    <a:moveTo>
                      <a:pt x="27191" y="24108"/>
                    </a:moveTo>
                    <a:cubicBezTo>
                      <a:pt x="37368" y="16664"/>
                      <a:pt x="39585" y="-381"/>
                      <a:pt x="55807" y="755"/>
                    </a:cubicBezTo>
                    <a:cubicBezTo>
                      <a:pt x="56462" y="19790"/>
                      <a:pt x="41449" y="29505"/>
                      <a:pt x="37972" y="46722"/>
                    </a:cubicBezTo>
                    <a:cubicBezTo>
                      <a:pt x="42759" y="55642"/>
                      <a:pt x="48200" y="65756"/>
                      <a:pt x="53591" y="75756"/>
                    </a:cubicBezTo>
                    <a:cubicBezTo>
                      <a:pt x="44018" y="83654"/>
                      <a:pt x="38325" y="77460"/>
                      <a:pt x="31927" y="73938"/>
                    </a:cubicBezTo>
                    <a:cubicBezTo>
                      <a:pt x="26385" y="70926"/>
                      <a:pt x="20289" y="69222"/>
                      <a:pt x="16107" y="67574"/>
                    </a:cubicBezTo>
                    <a:cubicBezTo>
                      <a:pt x="12933" y="56494"/>
                      <a:pt x="10162" y="46665"/>
                      <a:pt x="7240" y="36892"/>
                    </a:cubicBezTo>
                    <a:cubicBezTo>
                      <a:pt x="6535" y="34562"/>
                      <a:pt x="5024" y="32517"/>
                      <a:pt x="4520" y="30187"/>
                    </a:cubicBezTo>
                    <a:cubicBezTo>
                      <a:pt x="2505" y="20301"/>
                      <a:pt x="-5254" y="7176"/>
                      <a:pt x="5830" y="1494"/>
                    </a:cubicBezTo>
                    <a:cubicBezTo>
                      <a:pt x="19080" y="-5267"/>
                      <a:pt x="18224" y="12687"/>
                      <a:pt x="23312" y="20130"/>
                    </a:cubicBezTo>
                    <a:cubicBezTo>
                      <a:pt x="24168" y="21380"/>
                      <a:pt x="25428" y="22290"/>
                      <a:pt x="27241" y="240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3A62F911-8D07-822C-D2D2-C9CB371109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35596" y="1065969"/>
                <a:ext cx="48083" cy="70289"/>
              </a:xfrm>
              <a:custGeom>
                <a:avLst/>
                <a:gdLst>
                  <a:gd name="connsiteX0" fmla="*/ 21 w 48083"/>
                  <a:gd name="connsiteY0" fmla="*/ 31935 h 70289"/>
                  <a:gd name="connsiteX1" fmla="*/ 1834 w 48083"/>
                  <a:gd name="connsiteY1" fmla="*/ 19833 h 70289"/>
                  <a:gd name="connsiteX2" fmla="*/ 15537 w 48083"/>
                  <a:gd name="connsiteY2" fmla="*/ 3 h 70289"/>
                  <a:gd name="connsiteX3" fmla="*/ 38813 w 48083"/>
                  <a:gd name="connsiteY3" fmla="*/ 9662 h 70289"/>
                  <a:gd name="connsiteX4" fmla="*/ 47730 w 48083"/>
                  <a:gd name="connsiteY4" fmla="*/ 31310 h 70289"/>
                  <a:gd name="connsiteX5" fmla="*/ 22339 w 48083"/>
                  <a:gd name="connsiteY5" fmla="*/ 70288 h 70289"/>
                  <a:gd name="connsiteX6" fmla="*/ 21 w 48083"/>
                  <a:gd name="connsiteY6" fmla="*/ 31992 h 70289"/>
                  <a:gd name="connsiteX7" fmla="*/ 20374 w 48083"/>
                  <a:gd name="connsiteY7" fmla="*/ 48299 h 70289"/>
                  <a:gd name="connsiteX8" fmla="*/ 20374 w 48083"/>
                  <a:gd name="connsiteY8" fmla="*/ 20287 h 70289"/>
                  <a:gd name="connsiteX9" fmla="*/ 20374 w 48083"/>
                  <a:gd name="connsiteY9" fmla="*/ 48299 h 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083" h="70289">
                    <a:moveTo>
                      <a:pt x="21" y="31935"/>
                    </a:moveTo>
                    <a:cubicBezTo>
                      <a:pt x="373" y="29549"/>
                      <a:pt x="524" y="24492"/>
                      <a:pt x="1834" y="19833"/>
                    </a:cubicBezTo>
                    <a:cubicBezTo>
                      <a:pt x="4202" y="11310"/>
                      <a:pt x="5865" y="-224"/>
                      <a:pt x="15537" y="3"/>
                    </a:cubicBezTo>
                    <a:cubicBezTo>
                      <a:pt x="23498" y="174"/>
                      <a:pt x="32667" y="4037"/>
                      <a:pt x="38813" y="9662"/>
                    </a:cubicBezTo>
                    <a:cubicBezTo>
                      <a:pt x="43801" y="14208"/>
                      <a:pt x="46723" y="23583"/>
                      <a:pt x="47730" y="31310"/>
                    </a:cubicBezTo>
                    <a:cubicBezTo>
                      <a:pt x="50401" y="51424"/>
                      <a:pt x="37554" y="70117"/>
                      <a:pt x="22339" y="70288"/>
                    </a:cubicBezTo>
                    <a:cubicBezTo>
                      <a:pt x="8283" y="70458"/>
                      <a:pt x="-483" y="56424"/>
                      <a:pt x="21" y="31992"/>
                    </a:cubicBezTo>
                    <a:close/>
                    <a:moveTo>
                      <a:pt x="20374" y="48299"/>
                    </a:moveTo>
                    <a:cubicBezTo>
                      <a:pt x="25261" y="40191"/>
                      <a:pt x="25261" y="30856"/>
                      <a:pt x="20374" y="20287"/>
                    </a:cubicBezTo>
                    <a:lnTo>
                      <a:pt x="20374" y="48299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1330F2A9-59FA-8136-8773-71C327E725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57321" y="347118"/>
                <a:ext cx="58771" cy="70782"/>
              </a:xfrm>
              <a:custGeom>
                <a:avLst/>
                <a:gdLst>
                  <a:gd name="connsiteX0" fmla="*/ 58772 w 58771"/>
                  <a:gd name="connsiteY0" fmla="*/ 30327 h 70782"/>
                  <a:gd name="connsiteX1" fmla="*/ 43960 w 58771"/>
                  <a:gd name="connsiteY1" fmla="*/ 59248 h 70782"/>
                  <a:gd name="connsiteX2" fmla="*/ 14337 w 58771"/>
                  <a:gd name="connsiteY2" fmla="*/ 68964 h 70782"/>
                  <a:gd name="connsiteX3" fmla="*/ 331 w 58771"/>
                  <a:gd name="connsiteY3" fmla="*/ 45782 h 70782"/>
                  <a:gd name="connsiteX4" fmla="*/ 12976 w 58771"/>
                  <a:gd name="connsiteY4" fmla="*/ 14872 h 70782"/>
                  <a:gd name="connsiteX5" fmla="*/ 20030 w 58771"/>
                  <a:gd name="connsiteY5" fmla="*/ 9702 h 70782"/>
                  <a:gd name="connsiteX6" fmla="*/ 42852 w 58771"/>
                  <a:gd name="connsiteY6" fmla="*/ 2656 h 70782"/>
                  <a:gd name="connsiteX7" fmla="*/ 58772 w 58771"/>
                  <a:gd name="connsiteY7" fmla="*/ 30441 h 70782"/>
                  <a:gd name="connsiteX8" fmla="*/ 35093 w 58771"/>
                  <a:gd name="connsiteY8" fmla="*/ 20327 h 70782"/>
                  <a:gd name="connsiteX9" fmla="*/ 23053 w 58771"/>
                  <a:gd name="connsiteY9" fmla="*/ 49702 h 70782"/>
                  <a:gd name="connsiteX10" fmla="*/ 35093 w 58771"/>
                  <a:gd name="connsiteY10" fmla="*/ 20327 h 70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771" h="70782">
                    <a:moveTo>
                      <a:pt x="58772" y="30327"/>
                    </a:moveTo>
                    <a:cubicBezTo>
                      <a:pt x="53936" y="40043"/>
                      <a:pt x="50107" y="50725"/>
                      <a:pt x="43960" y="59248"/>
                    </a:cubicBezTo>
                    <a:cubicBezTo>
                      <a:pt x="36604" y="69418"/>
                      <a:pt x="25974" y="73452"/>
                      <a:pt x="14337" y="68964"/>
                    </a:cubicBezTo>
                    <a:cubicBezTo>
                      <a:pt x="4815" y="65270"/>
                      <a:pt x="1289" y="55839"/>
                      <a:pt x="331" y="45782"/>
                    </a:cubicBezTo>
                    <a:cubicBezTo>
                      <a:pt x="-828" y="33111"/>
                      <a:pt x="533" y="20952"/>
                      <a:pt x="12976" y="14872"/>
                    </a:cubicBezTo>
                    <a:cubicBezTo>
                      <a:pt x="15546" y="13622"/>
                      <a:pt x="18468" y="12088"/>
                      <a:pt x="20030" y="9702"/>
                    </a:cubicBezTo>
                    <a:cubicBezTo>
                      <a:pt x="26126" y="554"/>
                      <a:pt x="33481" y="-2855"/>
                      <a:pt x="42852" y="2656"/>
                    </a:cubicBezTo>
                    <a:cubicBezTo>
                      <a:pt x="52172" y="8111"/>
                      <a:pt x="56303" y="17259"/>
                      <a:pt x="58772" y="30441"/>
                    </a:cubicBezTo>
                    <a:close/>
                    <a:moveTo>
                      <a:pt x="35093" y="20327"/>
                    </a:moveTo>
                    <a:cubicBezTo>
                      <a:pt x="23859" y="26993"/>
                      <a:pt x="19828" y="36786"/>
                      <a:pt x="23053" y="49702"/>
                    </a:cubicBezTo>
                    <a:cubicBezTo>
                      <a:pt x="38469" y="42713"/>
                      <a:pt x="38670" y="42202"/>
                      <a:pt x="35093" y="203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0AE244D0-6E14-A86A-5F3E-F8D373DB5C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61846" y="932403"/>
                <a:ext cx="59469" cy="61128"/>
              </a:xfrm>
              <a:custGeom>
                <a:avLst/>
                <a:gdLst>
                  <a:gd name="connsiteX0" fmla="*/ 30069 w 59469"/>
                  <a:gd name="connsiteY0" fmla="*/ 61126 h 61128"/>
                  <a:gd name="connsiteX1" fmla="*/ 93 w 59469"/>
                  <a:gd name="connsiteY1" fmla="*/ 29933 h 61128"/>
                  <a:gd name="connsiteX2" fmla="*/ 33495 w 59469"/>
                  <a:gd name="connsiteY2" fmla="*/ 46 h 61128"/>
                  <a:gd name="connsiteX3" fmla="*/ 59440 w 59469"/>
                  <a:gd name="connsiteY3" fmla="*/ 31069 h 61128"/>
                  <a:gd name="connsiteX4" fmla="*/ 30069 w 59469"/>
                  <a:gd name="connsiteY4" fmla="*/ 61126 h 61128"/>
                  <a:gd name="connsiteX5" fmla="*/ 31429 w 59469"/>
                  <a:gd name="connsiteY5" fmla="*/ 48626 h 61128"/>
                  <a:gd name="connsiteX6" fmla="*/ 38583 w 59469"/>
                  <a:gd name="connsiteY6" fmla="*/ 29990 h 61128"/>
                  <a:gd name="connsiteX7" fmla="*/ 26996 w 59469"/>
                  <a:gd name="connsiteY7" fmla="*/ 19819 h 61128"/>
                  <a:gd name="connsiteX8" fmla="*/ 20950 w 59469"/>
                  <a:gd name="connsiteY8" fmla="*/ 30046 h 61128"/>
                  <a:gd name="connsiteX9" fmla="*/ 31429 w 59469"/>
                  <a:gd name="connsiteY9" fmla="*/ 48626 h 6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69" h="61128">
                    <a:moveTo>
                      <a:pt x="30069" y="61126"/>
                    </a:moveTo>
                    <a:cubicBezTo>
                      <a:pt x="12537" y="61353"/>
                      <a:pt x="-1267" y="47035"/>
                      <a:pt x="93" y="29933"/>
                    </a:cubicBezTo>
                    <a:cubicBezTo>
                      <a:pt x="1100" y="17035"/>
                      <a:pt x="21303" y="-1033"/>
                      <a:pt x="33495" y="46"/>
                    </a:cubicBezTo>
                    <a:cubicBezTo>
                      <a:pt x="48055" y="1353"/>
                      <a:pt x="60146" y="15785"/>
                      <a:pt x="59440" y="31069"/>
                    </a:cubicBezTo>
                    <a:cubicBezTo>
                      <a:pt x="58685" y="47887"/>
                      <a:pt x="45989" y="60899"/>
                      <a:pt x="30069" y="61126"/>
                    </a:cubicBezTo>
                    <a:close/>
                    <a:moveTo>
                      <a:pt x="31429" y="48626"/>
                    </a:moveTo>
                    <a:cubicBezTo>
                      <a:pt x="35208" y="39194"/>
                      <a:pt x="38482" y="34592"/>
                      <a:pt x="38583" y="29990"/>
                    </a:cubicBezTo>
                    <a:cubicBezTo>
                      <a:pt x="38684" y="22319"/>
                      <a:pt x="33545" y="17830"/>
                      <a:pt x="26996" y="19819"/>
                    </a:cubicBezTo>
                    <a:cubicBezTo>
                      <a:pt x="24174" y="20671"/>
                      <a:pt x="20345" y="27205"/>
                      <a:pt x="20950" y="30046"/>
                    </a:cubicBezTo>
                    <a:cubicBezTo>
                      <a:pt x="22109" y="35331"/>
                      <a:pt x="26190" y="39762"/>
                      <a:pt x="31429" y="48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61368044-E079-C99D-8A11-EC0E577CF1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53924" y="1660537"/>
                <a:ext cx="74562" cy="81576"/>
              </a:xfrm>
              <a:custGeom>
                <a:avLst/>
                <a:gdLst>
                  <a:gd name="connsiteX0" fmla="*/ 50 w 74562"/>
                  <a:gd name="connsiteY0" fmla="*/ 24871 h 81576"/>
                  <a:gd name="connsiteX1" fmla="*/ 45140 w 74562"/>
                  <a:gd name="connsiteY1" fmla="*/ 3451 h 81576"/>
                  <a:gd name="connsiteX2" fmla="*/ 54864 w 74562"/>
                  <a:gd name="connsiteY2" fmla="*/ 61178 h 81576"/>
                  <a:gd name="connsiteX3" fmla="*/ 74562 w 74562"/>
                  <a:gd name="connsiteY3" fmla="*/ 76519 h 81576"/>
                  <a:gd name="connsiteX4" fmla="*/ 49523 w 74562"/>
                  <a:gd name="connsiteY4" fmla="*/ 81576 h 81576"/>
                  <a:gd name="connsiteX5" fmla="*/ 34662 w 74562"/>
                  <a:gd name="connsiteY5" fmla="*/ 53167 h 81576"/>
                  <a:gd name="connsiteX6" fmla="*/ 35871 w 74562"/>
                  <a:gd name="connsiteY6" fmla="*/ 51064 h 81576"/>
                  <a:gd name="connsiteX7" fmla="*/ 39700 w 74562"/>
                  <a:gd name="connsiteY7" fmla="*/ 21462 h 81576"/>
                  <a:gd name="connsiteX8" fmla="*/ 13451 w 74562"/>
                  <a:gd name="connsiteY8" fmla="*/ 21973 h 81576"/>
                  <a:gd name="connsiteX9" fmla="*/ 0 w 74562"/>
                  <a:gd name="connsiteY9" fmla="*/ 24814 h 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62" h="81576">
                    <a:moveTo>
                      <a:pt x="50" y="24871"/>
                    </a:moveTo>
                    <a:cubicBezTo>
                      <a:pt x="10479" y="2087"/>
                      <a:pt x="28061" y="-5015"/>
                      <a:pt x="45140" y="3451"/>
                    </a:cubicBezTo>
                    <a:cubicBezTo>
                      <a:pt x="62773" y="12201"/>
                      <a:pt x="65242" y="26746"/>
                      <a:pt x="54864" y="61178"/>
                    </a:cubicBezTo>
                    <a:cubicBezTo>
                      <a:pt x="59852" y="65042"/>
                      <a:pt x="64839" y="68962"/>
                      <a:pt x="74562" y="76519"/>
                    </a:cubicBezTo>
                    <a:cubicBezTo>
                      <a:pt x="62925" y="79019"/>
                      <a:pt x="56224" y="81633"/>
                      <a:pt x="49523" y="81576"/>
                    </a:cubicBezTo>
                    <a:cubicBezTo>
                      <a:pt x="28565" y="81406"/>
                      <a:pt x="24636" y="73508"/>
                      <a:pt x="34662" y="53167"/>
                    </a:cubicBezTo>
                    <a:cubicBezTo>
                      <a:pt x="35014" y="52428"/>
                      <a:pt x="35518" y="51803"/>
                      <a:pt x="35871" y="51064"/>
                    </a:cubicBezTo>
                    <a:cubicBezTo>
                      <a:pt x="40455" y="41689"/>
                      <a:pt x="47156" y="31292"/>
                      <a:pt x="39700" y="21462"/>
                    </a:cubicBezTo>
                    <a:cubicBezTo>
                      <a:pt x="32042" y="11405"/>
                      <a:pt x="22268" y="17939"/>
                      <a:pt x="13451" y="21973"/>
                    </a:cubicBezTo>
                    <a:cubicBezTo>
                      <a:pt x="10378" y="23394"/>
                      <a:pt x="6852" y="23451"/>
                      <a:pt x="0" y="248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3BEB4AFC-22AB-95F8-936C-E989FE5AE8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55783" y="517901"/>
                <a:ext cx="62263" cy="56895"/>
              </a:xfrm>
              <a:custGeom>
                <a:avLst/>
                <a:gdLst>
                  <a:gd name="connsiteX0" fmla="*/ 25282 w 62263"/>
                  <a:gd name="connsiteY0" fmla="*/ 57 h 56895"/>
                  <a:gd name="connsiteX1" fmla="*/ 52689 w 62263"/>
                  <a:gd name="connsiteY1" fmla="*/ 12046 h 56895"/>
                  <a:gd name="connsiteX2" fmla="*/ 48205 w 62263"/>
                  <a:gd name="connsiteY2" fmla="*/ 53580 h 56895"/>
                  <a:gd name="connsiteX3" fmla="*/ 3266 w 62263"/>
                  <a:gd name="connsiteY3" fmla="*/ 36023 h 56895"/>
                  <a:gd name="connsiteX4" fmla="*/ 25282 w 62263"/>
                  <a:gd name="connsiteY4" fmla="*/ 0 h 56895"/>
                  <a:gd name="connsiteX5" fmla="*/ 40497 w 62263"/>
                  <a:gd name="connsiteY5" fmla="*/ 34432 h 56895"/>
                  <a:gd name="connsiteX6" fmla="*/ 19136 w 62263"/>
                  <a:gd name="connsiteY6" fmla="*/ 20796 h 56895"/>
                  <a:gd name="connsiteX7" fmla="*/ 40497 w 62263"/>
                  <a:gd name="connsiteY7" fmla="*/ 34432 h 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63" h="56895">
                    <a:moveTo>
                      <a:pt x="25282" y="57"/>
                    </a:moveTo>
                    <a:cubicBezTo>
                      <a:pt x="34502" y="3920"/>
                      <a:pt x="44930" y="5852"/>
                      <a:pt x="52689" y="12046"/>
                    </a:cubicBezTo>
                    <a:cubicBezTo>
                      <a:pt x="67400" y="23921"/>
                      <a:pt x="64579" y="44603"/>
                      <a:pt x="48205" y="53580"/>
                    </a:cubicBezTo>
                    <a:cubicBezTo>
                      <a:pt x="32789" y="62103"/>
                      <a:pt x="10672" y="53466"/>
                      <a:pt x="3266" y="36023"/>
                    </a:cubicBezTo>
                    <a:cubicBezTo>
                      <a:pt x="-5198" y="16136"/>
                      <a:pt x="3014" y="3182"/>
                      <a:pt x="25282" y="0"/>
                    </a:cubicBezTo>
                    <a:close/>
                    <a:moveTo>
                      <a:pt x="40497" y="34432"/>
                    </a:moveTo>
                    <a:cubicBezTo>
                      <a:pt x="37071" y="22216"/>
                      <a:pt x="31378" y="16989"/>
                      <a:pt x="19136" y="20796"/>
                    </a:cubicBezTo>
                    <a:cubicBezTo>
                      <a:pt x="23166" y="32898"/>
                      <a:pt x="27851" y="40171"/>
                      <a:pt x="40497" y="3443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FBF78DA9-B79D-CE21-2F23-5A34A94FE31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00640" y="1448475"/>
                <a:ext cx="81057" cy="83977"/>
              </a:xfrm>
              <a:custGeom>
                <a:avLst/>
                <a:gdLst>
                  <a:gd name="connsiteX0" fmla="*/ 49725 w 81057"/>
                  <a:gd name="connsiteY0" fmla="*/ 69603 h 83977"/>
                  <a:gd name="connsiteX1" fmla="*/ 29926 w 81057"/>
                  <a:gd name="connsiteY1" fmla="*/ 83978 h 83977"/>
                  <a:gd name="connsiteX2" fmla="*/ 37634 w 81057"/>
                  <a:gd name="connsiteY2" fmla="*/ 56421 h 83977"/>
                  <a:gd name="connsiteX3" fmla="*/ 0 w 81057"/>
                  <a:gd name="connsiteY3" fmla="*/ 17557 h 83977"/>
                  <a:gd name="connsiteX4" fmla="*/ 49624 w 81057"/>
                  <a:gd name="connsiteY4" fmla="*/ 38523 h 83977"/>
                  <a:gd name="connsiteX5" fmla="*/ 63126 w 81057"/>
                  <a:gd name="connsiteY5" fmla="*/ 18580 h 83977"/>
                  <a:gd name="connsiteX6" fmla="*/ 80507 w 81057"/>
                  <a:gd name="connsiteY6" fmla="*/ 0 h 83977"/>
                  <a:gd name="connsiteX7" fmla="*/ 62219 w 81057"/>
                  <a:gd name="connsiteY7" fmla="*/ 52841 h 83977"/>
                  <a:gd name="connsiteX8" fmla="*/ 75520 w 81057"/>
                  <a:gd name="connsiteY8" fmla="*/ 80682 h 83977"/>
                  <a:gd name="connsiteX9" fmla="*/ 49776 w 81057"/>
                  <a:gd name="connsiteY9" fmla="*/ 69660 h 8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057" h="83977">
                    <a:moveTo>
                      <a:pt x="49725" y="69603"/>
                    </a:moveTo>
                    <a:cubicBezTo>
                      <a:pt x="44586" y="73353"/>
                      <a:pt x="39196" y="77273"/>
                      <a:pt x="29926" y="83978"/>
                    </a:cubicBezTo>
                    <a:cubicBezTo>
                      <a:pt x="33150" y="72501"/>
                      <a:pt x="35115" y="65341"/>
                      <a:pt x="37634" y="56421"/>
                    </a:cubicBezTo>
                    <a:cubicBezTo>
                      <a:pt x="26349" y="44773"/>
                      <a:pt x="14510" y="32557"/>
                      <a:pt x="0" y="17557"/>
                    </a:cubicBezTo>
                    <a:cubicBezTo>
                      <a:pt x="24183" y="10000"/>
                      <a:pt x="33150" y="30682"/>
                      <a:pt x="49624" y="38523"/>
                    </a:cubicBezTo>
                    <a:cubicBezTo>
                      <a:pt x="53756" y="32330"/>
                      <a:pt x="58038" y="25057"/>
                      <a:pt x="63126" y="18580"/>
                    </a:cubicBezTo>
                    <a:cubicBezTo>
                      <a:pt x="67610" y="12841"/>
                      <a:pt x="72950" y="8011"/>
                      <a:pt x="80507" y="0"/>
                    </a:cubicBezTo>
                    <a:cubicBezTo>
                      <a:pt x="84286" y="25568"/>
                      <a:pt x="67560" y="35796"/>
                      <a:pt x="62219" y="52841"/>
                    </a:cubicBezTo>
                    <a:cubicBezTo>
                      <a:pt x="65444" y="59603"/>
                      <a:pt x="69121" y="67273"/>
                      <a:pt x="75520" y="80682"/>
                    </a:cubicBezTo>
                    <a:cubicBezTo>
                      <a:pt x="64033" y="75739"/>
                      <a:pt x="57131" y="72785"/>
                      <a:pt x="49776" y="696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37A7401C-A3BC-4BBD-C7FE-4C7271D37C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82446" y="94743"/>
                <a:ext cx="55873" cy="65767"/>
              </a:xfrm>
              <a:custGeom>
                <a:avLst/>
                <a:gdLst>
                  <a:gd name="connsiteX0" fmla="*/ 50987 w 55873"/>
                  <a:gd name="connsiteY0" fmla="*/ 9802 h 65767"/>
                  <a:gd name="connsiteX1" fmla="*/ 21464 w 55873"/>
                  <a:gd name="connsiteY1" fmla="*/ 44007 h 65767"/>
                  <a:gd name="connsiteX2" fmla="*/ 44034 w 55873"/>
                  <a:gd name="connsiteY2" fmla="*/ 30143 h 65767"/>
                  <a:gd name="connsiteX3" fmla="*/ 55873 w 55873"/>
                  <a:gd name="connsiteY3" fmla="*/ 51848 h 65767"/>
                  <a:gd name="connsiteX4" fmla="*/ 25847 w 55873"/>
                  <a:gd name="connsiteY4" fmla="*/ 64348 h 65767"/>
                  <a:gd name="connsiteX5" fmla="*/ 1262 w 55873"/>
                  <a:gd name="connsiteY5" fmla="*/ 51223 h 65767"/>
                  <a:gd name="connsiteX6" fmla="*/ 12547 w 55873"/>
                  <a:gd name="connsiteY6" fmla="*/ 10825 h 65767"/>
                  <a:gd name="connsiteX7" fmla="*/ 46402 w 55873"/>
                  <a:gd name="connsiteY7" fmla="*/ 3495 h 65767"/>
                  <a:gd name="connsiteX8" fmla="*/ 50936 w 55873"/>
                  <a:gd name="connsiteY8" fmla="*/ 9859 h 6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73" h="65767">
                    <a:moveTo>
                      <a:pt x="50987" y="9802"/>
                    </a:moveTo>
                    <a:cubicBezTo>
                      <a:pt x="40357" y="19973"/>
                      <a:pt x="19398" y="18609"/>
                      <a:pt x="21464" y="44007"/>
                    </a:cubicBezTo>
                    <a:cubicBezTo>
                      <a:pt x="30784" y="40598"/>
                      <a:pt x="33051" y="22075"/>
                      <a:pt x="44034" y="30143"/>
                    </a:cubicBezTo>
                    <a:cubicBezTo>
                      <a:pt x="49626" y="34291"/>
                      <a:pt x="51944" y="44178"/>
                      <a:pt x="55873" y="51848"/>
                    </a:cubicBezTo>
                    <a:cubicBezTo>
                      <a:pt x="44034" y="56848"/>
                      <a:pt x="35066" y="61053"/>
                      <a:pt x="25847" y="64348"/>
                    </a:cubicBezTo>
                    <a:cubicBezTo>
                      <a:pt x="14159" y="68496"/>
                      <a:pt x="4284" y="63382"/>
                      <a:pt x="1262" y="51223"/>
                    </a:cubicBezTo>
                    <a:cubicBezTo>
                      <a:pt x="-2719" y="35314"/>
                      <a:pt x="3176" y="22018"/>
                      <a:pt x="12547" y="10825"/>
                    </a:cubicBezTo>
                    <a:cubicBezTo>
                      <a:pt x="22169" y="-709"/>
                      <a:pt x="33605" y="-2811"/>
                      <a:pt x="46402" y="3495"/>
                    </a:cubicBezTo>
                    <a:cubicBezTo>
                      <a:pt x="48014" y="4291"/>
                      <a:pt x="48921" y="6961"/>
                      <a:pt x="50936" y="98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41B9C885-31A8-F02F-7F45-B8FC7017201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58509" y="1855229"/>
                <a:ext cx="69222" cy="79328"/>
              </a:xfrm>
              <a:custGeom>
                <a:avLst/>
                <a:gdLst>
                  <a:gd name="connsiteX0" fmla="*/ 69222 w 69222"/>
                  <a:gd name="connsiteY0" fmla="*/ 31203 h 79328"/>
                  <a:gd name="connsiteX1" fmla="*/ 46551 w 69222"/>
                  <a:gd name="connsiteY1" fmla="*/ 79329 h 79328"/>
                  <a:gd name="connsiteX2" fmla="*/ 31437 w 69222"/>
                  <a:gd name="connsiteY2" fmla="*/ 48533 h 79328"/>
                  <a:gd name="connsiteX3" fmla="*/ 0 w 69222"/>
                  <a:gd name="connsiteY3" fmla="*/ 46090 h 79328"/>
                  <a:gd name="connsiteX4" fmla="*/ 34409 w 69222"/>
                  <a:gd name="connsiteY4" fmla="*/ 23249 h 79328"/>
                  <a:gd name="connsiteX5" fmla="*/ 38692 w 69222"/>
                  <a:gd name="connsiteY5" fmla="*/ 9215 h 79328"/>
                  <a:gd name="connsiteX6" fmla="*/ 51992 w 69222"/>
                  <a:gd name="connsiteY6" fmla="*/ 10 h 79328"/>
                  <a:gd name="connsiteX7" fmla="*/ 58995 w 69222"/>
                  <a:gd name="connsiteY7" fmla="*/ 12567 h 79328"/>
                  <a:gd name="connsiteX8" fmla="*/ 69172 w 69222"/>
                  <a:gd name="connsiteY8" fmla="*/ 31317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22" h="79328">
                    <a:moveTo>
                      <a:pt x="69222" y="31203"/>
                    </a:moveTo>
                    <a:cubicBezTo>
                      <a:pt x="60758" y="49215"/>
                      <a:pt x="53856" y="63874"/>
                      <a:pt x="46551" y="79329"/>
                    </a:cubicBezTo>
                    <a:cubicBezTo>
                      <a:pt x="33150" y="73363"/>
                      <a:pt x="36928" y="59044"/>
                      <a:pt x="31437" y="48533"/>
                    </a:cubicBezTo>
                    <a:cubicBezTo>
                      <a:pt x="22016" y="47794"/>
                      <a:pt x="11688" y="46999"/>
                      <a:pt x="0" y="46090"/>
                    </a:cubicBezTo>
                    <a:cubicBezTo>
                      <a:pt x="4131" y="21260"/>
                      <a:pt x="22621" y="31203"/>
                      <a:pt x="34409" y="23249"/>
                    </a:cubicBezTo>
                    <a:cubicBezTo>
                      <a:pt x="35467" y="19499"/>
                      <a:pt x="35820" y="13192"/>
                      <a:pt x="38692" y="9215"/>
                    </a:cubicBezTo>
                    <a:cubicBezTo>
                      <a:pt x="41866" y="4783"/>
                      <a:pt x="47105" y="1033"/>
                      <a:pt x="51992" y="10"/>
                    </a:cubicBezTo>
                    <a:cubicBezTo>
                      <a:pt x="53705" y="-331"/>
                      <a:pt x="59197" y="8249"/>
                      <a:pt x="58995" y="12567"/>
                    </a:cubicBezTo>
                    <a:cubicBezTo>
                      <a:pt x="58592" y="23078"/>
                      <a:pt x="62471" y="29215"/>
                      <a:pt x="69172" y="313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ABAA6A77-7202-F5D3-9ACC-09A19AC530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77518" y="1723447"/>
                <a:ext cx="59451" cy="59907"/>
              </a:xfrm>
              <a:custGeom>
                <a:avLst/>
                <a:gdLst>
                  <a:gd name="connsiteX0" fmla="*/ 59451 w 59451"/>
                  <a:gd name="connsiteY0" fmla="*/ 40428 h 59907"/>
                  <a:gd name="connsiteX1" fmla="*/ 9877 w 59451"/>
                  <a:gd name="connsiteY1" fmla="*/ 54348 h 59907"/>
                  <a:gd name="connsiteX2" fmla="*/ 355 w 59451"/>
                  <a:gd name="connsiteY2" fmla="*/ 28609 h 59907"/>
                  <a:gd name="connsiteX3" fmla="*/ 20658 w 59451"/>
                  <a:gd name="connsiteY3" fmla="*/ 1962 h 59907"/>
                  <a:gd name="connsiteX4" fmla="*/ 45143 w 59451"/>
                  <a:gd name="connsiteY4" fmla="*/ 6905 h 59907"/>
                  <a:gd name="connsiteX5" fmla="*/ 41415 w 59451"/>
                  <a:gd name="connsiteY5" fmla="*/ 24064 h 59907"/>
                  <a:gd name="connsiteX6" fmla="*/ 22321 w 59451"/>
                  <a:gd name="connsiteY6" fmla="*/ 27985 h 59907"/>
                  <a:gd name="connsiteX7" fmla="*/ 59401 w 59451"/>
                  <a:gd name="connsiteY7" fmla="*/ 40314 h 5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51" h="59907">
                    <a:moveTo>
                      <a:pt x="59451" y="40428"/>
                    </a:moveTo>
                    <a:cubicBezTo>
                      <a:pt x="47410" y="59405"/>
                      <a:pt x="24739" y="65485"/>
                      <a:pt x="9877" y="54348"/>
                    </a:cubicBezTo>
                    <a:cubicBezTo>
                      <a:pt x="1665" y="48212"/>
                      <a:pt x="-1056" y="39235"/>
                      <a:pt x="355" y="28609"/>
                    </a:cubicBezTo>
                    <a:cubicBezTo>
                      <a:pt x="2169" y="15087"/>
                      <a:pt x="9625" y="6337"/>
                      <a:pt x="20658" y="1962"/>
                    </a:cubicBezTo>
                    <a:cubicBezTo>
                      <a:pt x="29323" y="-1391"/>
                      <a:pt x="38090" y="-879"/>
                      <a:pt x="45143" y="6905"/>
                    </a:cubicBezTo>
                    <a:cubicBezTo>
                      <a:pt x="50936" y="13269"/>
                      <a:pt x="49325" y="21166"/>
                      <a:pt x="41415" y="24064"/>
                    </a:cubicBezTo>
                    <a:cubicBezTo>
                      <a:pt x="36528" y="25825"/>
                      <a:pt x="31238" y="26223"/>
                      <a:pt x="22321" y="27985"/>
                    </a:cubicBezTo>
                    <a:cubicBezTo>
                      <a:pt x="35167" y="41507"/>
                      <a:pt x="48518" y="31337"/>
                      <a:pt x="59401" y="403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B6957232-B25F-D4BB-67C4-FFA5FED89C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56405" y="33511"/>
                <a:ext cx="64519" cy="58972"/>
              </a:xfrm>
              <a:custGeom>
                <a:avLst/>
                <a:gdLst>
                  <a:gd name="connsiteX0" fmla="*/ 24015 w 64519"/>
                  <a:gd name="connsiteY0" fmla="*/ 31602 h 58972"/>
                  <a:gd name="connsiteX1" fmla="*/ 36358 w 64519"/>
                  <a:gd name="connsiteY1" fmla="*/ 14613 h 58972"/>
                  <a:gd name="connsiteX2" fmla="*/ 62303 w 64519"/>
                  <a:gd name="connsiteY2" fmla="*/ 20579 h 58972"/>
                  <a:gd name="connsiteX3" fmla="*/ 64520 w 64519"/>
                  <a:gd name="connsiteY3" fmla="*/ 48136 h 58972"/>
                  <a:gd name="connsiteX4" fmla="*/ 42403 w 64519"/>
                  <a:gd name="connsiteY4" fmla="*/ 39670 h 58972"/>
                  <a:gd name="connsiteX5" fmla="*/ 33335 w 64519"/>
                  <a:gd name="connsiteY5" fmla="*/ 52568 h 58972"/>
                  <a:gd name="connsiteX6" fmla="*/ 9556 w 64519"/>
                  <a:gd name="connsiteY6" fmla="*/ 50182 h 58972"/>
                  <a:gd name="connsiteX7" fmla="*/ 34 w 64519"/>
                  <a:gd name="connsiteY7" fmla="*/ 10466 h 58972"/>
                  <a:gd name="connsiteX8" fmla="*/ 6633 w 64519"/>
                  <a:gd name="connsiteY8" fmla="*/ 11 h 58972"/>
                  <a:gd name="connsiteX9" fmla="*/ 17868 w 64519"/>
                  <a:gd name="connsiteY9" fmla="*/ 8193 h 58972"/>
                  <a:gd name="connsiteX10" fmla="*/ 24065 w 64519"/>
                  <a:gd name="connsiteY10" fmla="*/ 31602 h 5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519" h="58972">
                    <a:moveTo>
                      <a:pt x="24015" y="31602"/>
                    </a:moveTo>
                    <a:cubicBezTo>
                      <a:pt x="29455" y="24102"/>
                      <a:pt x="32680" y="19159"/>
                      <a:pt x="36358" y="14613"/>
                    </a:cubicBezTo>
                    <a:cubicBezTo>
                      <a:pt x="46534" y="2056"/>
                      <a:pt x="57971" y="4386"/>
                      <a:pt x="62303" y="20579"/>
                    </a:cubicBezTo>
                    <a:cubicBezTo>
                      <a:pt x="64268" y="27909"/>
                      <a:pt x="63664" y="36148"/>
                      <a:pt x="64520" y="48136"/>
                    </a:cubicBezTo>
                    <a:cubicBezTo>
                      <a:pt x="55452" y="44670"/>
                      <a:pt x="49860" y="42511"/>
                      <a:pt x="42403" y="39670"/>
                    </a:cubicBezTo>
                    <a:cubicBezTo>
                      <a:pt x="40237" y="42795"/>
                      <a:pt x="37315" y="48307"/>
                      <a:pt x="33335" y="52568"/>
                    </a:cubicBezTo>
                    <a:cubicBezTo>
                      <a:pt x="24972" y="61602"/>
                      <a:pt x="14140" y="61318"/>
                      <a:pt x="9556" y="50182"/>
                    </a:cubicBezTo>
                    <a:cubicBezTo>
                      <a:pt x="4518" y="37909"/>
                      <a:pt x="2200" y="23988"/>
                      <a:pt x="34" y="10466"/>
                    </a:cubicBezTo>
                    <a:cubicBezTo>
                      <a:pt x="-470" y="7341"/>
                      <a:pt x="4820" y="-330"/>
                      <a:pt x="6633" y="11"/>
                    </a:cubicBezTo>
                    <a:cubicBezTo>
                      <a:pt x="10765" y="693"/>
                      <a:pt x="15803" y="4159"/>
                      <a:pt x="17868" y="8193"/>
                    </a:cubicBezTo>
                    <a:cubicBezTo>
                      <a:pt x="20891" y="14102"/>
                      <a:pt x="21546" y="21545"/>
                      <a:pt x="24065" y="31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7B128785-31EA-BB54-F71C-CCFF40359B9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88421" y="481506"/>
                <a:ext cx="65974" cy="62133"/>
              </a:xfrm>
              <a:custGeom>
                <a:avLst/>
                <a:gdLst>
                  <a:gd name="connsiteX0" fmla="*/ 58014 w 65974"/>
                  <a:gd name="connsiteY0" fmla="*/ 62134 h 62133"/>
                  <a:gd name="connsiteX1" fmla="*/ 15493 w 65974"/>
                  <a:gd name="connsiteY1" fmla="*/ 59975 h 62133"/>
                  <a:gd name="connsiteX2" fmla="*/ 5971 w 65974"/>
                  <a:gd name="connsiteY2" fmla="*/ 23668 h 62133"/>
                  <a:gd name="connsiteX3" fmla="*/ 2747 w 65974"/>
                  <a:gd name="connsiteY3" fmla="*/ 17247 h 62133"/>
                  <a:gd name="connsiteX4" fmla="*/ 4510 w 65974"/>
                  <a:gd name="connsiteY4" fmla="*/ 372 h 62133"/>
                  <a:gd name="connsiteX5" fmla="*/ 17307 w 65974"/>
                  <a:gd name="connsiteY5" fmla="*/ 5372 h 62133"/>
                  <a:gd name="connsiteX6" fmla="*/ 30708 w 65974"/>
                  <a:gd name="connsiteY6" fmla="*/ 24065 h 62133"/>
                  <a:gd name="connsiteX7" fmla="*/ 65974 w 65974"/>
                  <a:gd name="connsiteY7" fmla="*/ 10486 h 62133"/>
                  <a:gd name="connsiteX8" fmla="*/ 46427 w 65974"/>
                  <a:gd name="connsiteY8" fmla="*/ 39349 h 62133"/>
                  <a:gd name="connsiteX9" fmla="*/ 57963 w 65974"/>
                  <a:gd name="connsiteY9" fmla="*/ 62077 h 6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974" h="62133">
                    <a:moveTo>
                      <a:pt x="58014" y="62134"/>
                    </a:moveTo>
                    <a:cubicBezTo>
                      <a:pt x="41691" y="61338"/>
                      <a:pt x="29449" y="60713"/>
                      <a:pt x="15493" y="59975"/>
                    </a:cubicBezTo>
                    <a:cubicBezTo>
                      <a:pt x="19423" y="46224"/>
                      <a:pt x="14486" y="34293"/>
                      <a:pt x="5971" y="23668"/>
                    </a:cubicBezTo>
                    <a:cubicBezTo>
                      <a:pt x="4561" y="21906"/>
                      <a:pt x="3604" y="19520"/>
                      <a:pt x="2747" y="17247"/>
                    </a:cubicBezTo>
                    <a:cubicBezTo>
                      <a:pt x="430" y="11167"/>
                      <a:pt x="-2795" y="3724"/>
                      <a:pt x="4510" y="372"/>
                    </a:cubicBezTo>
                    <a:cubicBezTo>
                      <a:pt x="7735" y="-1105"/>
                      <a:pt x="14133" y="2076"/>
                      <a:pt x="17307" y="5372"/>
                    </a:cubicBezTo>
                    <a:cubicBezTo>
                      <a:pt x="22597" y="10770"/>
                      <a:pt x="26426" y="17929"/>
                      <a:pt x="30708" y="24065"/>
                    </a:cubicBezTo>
                    <a:cubicBezTo>
                      <a:pt x="43051" y="22304"/>
                      <a:pt x="47434" y="656"/>
                      <a:pt x="65974" y="10486"/>
                    </a:cubicBezTo>
                    <a:cubicBezTo>
                      <a:pt x="59072" y="20713"/>
                      <a:pt x="53178" y="29406"/>
                      <a:pt x="46427" y="39349"/>
                    </a:cubicBezTo>
                    <a:cubicBezTo>
                      <a:pt x="49550" y="45486"/>
                      <a:pt x="52925" y="52134"/>
                      <a:pt x="57963" y="620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EF608EF3-DC67-4178-C845-0130FFE625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25490" y="636822"/>
                <a:ext cx="57333" cy="60966"/>
              </a:xfrm>
              <a:custGeom>
                <a:avLst/>
                <a:gdLst>
                  <a:gd name="connsiteX0" fmla="*/ 30883 w 57333"/>
                  <a:gd name="connsiteY0" fmla="*/ 0 h 60966"/>
                  <a:gd name="connsiteX1" fmla="*/ 57333 w 57333"/>
                  <a:gd name="connsiteY1" fmla="*/ 26364 h 60966"/>
                  <a:gd name="connsiteX2" fmla="*/ 26298 w 57333"/>
                  <a:gd name="connsiteY2" fmla="*/ 60966 h 60966"/>
                  <a:gd name="connsiteX3" fmla="*/ 0 w 57333"/>
                  <a:gd name="connsiteY3" fmla="*/ 30966 h 60966"/>
                  <a:gd name="connsiteX4" fmla="*/ 30883 w 57333"/>
                  <a:gd name="connsiteY4" fmla="*/ 57 h 60966"/>
                  <a:gd name="connsiteX5" fmla="*/ 42722 w 57333"/>
                  <a:gd name="connsiteY5" fmla="*/ 28296 h 60966"/>
                  <a:gd name="connsiteX6" fmla="*/ 26450 w 57333"/>
                  <a:gd name="connsiteY6" fmla="*/ 18523 h 60966"/>
                  <a:gd name="connsiteX7" fmla="*/ 14358 w 57333"/>
                  <a:gd name="connsiteY7" fmla="*/ 29148 h 60966"/>
                  <a:gd name="connsiteX8" fmla="*/ 26248 w 57333"/>
                  <a:gd name="connsiteY8" fmla="*/ 43125 h 60966"/>
                  <a:gd name="connsiteX9" fmla="*/ 42722 w 57333"/>
                  <a:gd name="connsiteY9" fmla="*/ 28296 h 6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33" h="60966">
                    <a:moveTo>
                      <a:pt x="30883" y="0"/>
                    </a:moveTo>
                    <a:cubicBezTo>
                      <a:pt x="45997" y="511"/>
                      <a:pt x="57232" y="11648"/>
                      <a:pt x="57333" y="26364"/>
                    </a:cubicBezTo>
                    <a:cubicBezTo>
                      <a:pt x="57484" y="43523"/>
                      <a:pt x="41715" y="61080"/>
                      <a:pt x="26298" y="60966"/>
                    </a:cubicBezTo>
                    <a:cubicBezTo>
                      <a:pt x="12243" y="60853"/>
                      <a:pt x="101" y="46989"/>
                      <a:pt x="0" y="30966"/>
                    </a:cubicBezTo>
                    <a:cubicBezTo>
                      <a:pt x="-50" y="14773"/>
                      <a:pt x="15165" y="-511"/>
                      <a:pt x="30883" y="57"/>
                    </a:cubicBezTo>
                    <a:close/>
                    <a:moveTo>
                      <a:pt x="42722" y="28296"/>
                    </a:moveTo>
                    <a:cubicBezTo>
                      <a:pt x="34914" y="23296"/>
                      <a:pt x="30279" y="17898"/>
                      <a:pt x="26450" y="18523"/>
                    </a:cubicBezTo>
                    <a:cubicBezTo>
                      <a:pt x="22067" y="19261"/>
                      <a:pt x="18339" y="25341"/>
                      <a:pt x="14358" y="29148"/>
                    </a:cubicBezTo>
                    <a:cubicBezTo>
                      <a:pt x="18288" y="34148"/>
                      <a:pt x="21764" y="42387"/>
                      <a:pt x="26248" y="43125"/>
                    </a:cubicBezTo>
                    <a:cubicBezTo>
                      <a:pt x="30027" y="43750"/>
                      <a:pt x="34964" y="35682"/>
                      <a:pt x="42722" y="282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FB80D76C-6DE9-DA13-8BF7-96AEA127962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52376" y="57367"/>
                <a:ext cx="57940" cy="89281"/>
              </a:xfrm>
              <a:custGeom>
                <a:avLst/>
                <a:gdLst>
                  <a:gd name="connsiteX0" fmla="*/ 40707 w 57940"/>
                  <a:gd name="connsiteY0" fmla="*/ 89281 h 89281"/>
                  <a:gd name="connsiteX1" fmla="*/ 24888 w 57940"/>
                  <a:gd name="connsiteY1" fmla="*/ 44394 h 89281"/>
                  <a:gd name="connsiteX2" fmla="*/ 0 w 57940"/>
                  <a:gd name="connsiteY2" fmla="*/ 8769 h 89281"/>
                  <a:gd name="connsiteX3" fmla="*/ 16575 w 57940"/>
                  <a:gd name="connsiteY3" fmla="*/ 2235 h 89281"/>
                  <a:gd name="connsiteX4" fmla="*/ 57937 w 57940"/>
                  <a:gd name="connsiteY4" fmla="*/ 70360 h 89281"/>
                  <a:gd name="connsiteX5" fmla="*/ 40707 w 57940"/>
                  <a:gd name="connsiteY5" fmla="*/ 89281 h 8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40" h="89281">
                    <a:moveTo>
                      <a:pt x="40707" y="89281"/>
                    </a:moveTo>
                    <a:cubicBezTo>
                      <a:pt x="35568" y="74224"/>
                      <a:pt x="31840" y="58258"/>
                      <a:pt x="24888" y="44394"/>
                    </a:cubicBezTo>
                    <a:cubicBezTo>
                      <a:pt x="18238" y="31156"/>
                      <a:pt x="8162" y="20190"/>
                      <a:pt x="0" y="8769"/>
                    </a:cubicBezTo>
                    <a:cubicBezTo>
                      <a:pt x="3728" y="-3163"/>
                      <a:pt x="10479" y="-265"/>
                      <a:pt x="16575" y="2235"/>
                    </a:cubicBezTo>
                    <a:cubicBezTo>
                      <a:pt x="36324" y="10417"/>
                      <a:pt x="58239" y="46781"/>
                      <a:pt x="57937" y="70360"/>
                    </a:cubicBezTo>
                    <a:cubicBezTo>
                      <a:pt x="57786" y="80986"/>
                      <a:pt x="57030" y="81895"/>
                      <a:pt x="40707" y="892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80152019-2C86-FBF7-0CEA-FD488F3874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68052" y="83640"/>
                <a:ext cx="28571" cy="106076"/>
              </a:xfrm>
              <a:custGeom>
                <a:avLst/>
                <a:gdLst>
                  <a:gd name="connsiteX0" fmla="*/ 27124 w 28571"/>
                  <a:gd name="connsiteY0" fmla="*/ 3462 h 106076"/>
                  <a:gd name="connsiteX1" fmla="*/ 24000 w 28571"/>
                  <a:gd name="connsiteY1" fmla="*/ 20621 h 106076"/>
                  <a:gd name="connsiteX2" fmla="*/ 28232 w 28571"/>
                  <a:gd name="connsiteY2" fmla="*/ 92894 h 106076"/>
                  <a:gd name="connsiteX3" fmla="*/ 26871 w 28571"/>
                  <a:gd name="connsiteY3" fmla="*/ 106076 h 106076"/>
                  <a:gd name="connsiteX4" fmla="*/ 13974 w 28571"/>
                  <a:gd name="connsiteY4" fmla="*/ 101019 h 106076"/>
                  <a:gd name="connsiteX5" fmla="*/ 10196 w 28571"/>
                  <a:gd name="connsiteY5" fmla="*/ 6019 h 106076"/>
                  <a:gd name="connsiteX6" fmla="*/ 27124 w 28571"/>
                  <a:gd name="connsiteY6" fmla="*/ 3462 h 10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1" h="106076">
                    <a:moveTo>
                      <a:pt x="27124" y="3462"/>
                    </a:moveTo>
                    <a:cubicBezTo>
                      <a:pt x="26015" y="9598"/>
                      <a:pt x="25410" y="15223"/>
                      <a:pt x="24000" y="20621"/>
                    </a:cubicBezTo>
                    <a:cubicBezTo>
                      <a:pt x="17602" y="45337"/>
                      <a:pt x="21380" y="69144"/>
                      <a:pt x="28232" y="92894"/>
                    </a:cubicBezTo>
                    <a:cubicBezTo>
                      <a:pt x="29340" y="96701"/>
                      <a:pt x="27426" y="101644"/>
                      <a:pt x="26871" y="106076"/>
                    </a:cubicBezTo>
                    <a:cubicBezTo>
                      <a:pt x="22488" y="104485"/>
                      <a:pt x="16795" y="104315"/>
                      <a:pt x="13974" y="101019"/>
                    </a:cubicBezTo>
                    <a:cubicBezTo>
                      <a:pt x="-3054" y="80678"/>
                      <a:pt x="-4767" y="28349"/>
                      <a:pt x="10196" y="6019"/>
                    </a:cubicBezTo>
                    <a:cubicBezTo>
                      <a:pt x="14125" y="167"/>
                      <a:pt x="18609" y="-2731"/>
                      <a:pt x="27124" y="34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F2E7DCA8-4CB4-AB01-3B49-1B5062FE18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77290" y="690474"/>
                <a:ext cx="63630" cy="66916"/>
              </a:xfrm>
              <a:custGeom>
                <a:avLst/>
                <a:gdLst>
                  <a:gd name="connsiteX0" fmla="*/ 63630 w 63630"/>
                  <a:gd name="connsiteY0" fmla="*/ 5950 h 66916"/>
                  <a:gd name="connsiteX1" fmla="*/ 41060 w 63630"/>
                  <a:gd name="connsiteY1" fmla="*/ 39757 h 66916"/>
                  <a:gd name="connsiteX2" fmla="*/ 45292 w 63630"/>
                  <a:gd name="connsiteY2" fmla="*/ 66917 h 66916"/>
                  <a:gd name="connsiteX3" fmla="*/ 16222 w 63630"/>
                  <a:gd name="connsiteY3" fmla="*/ 57598 h 66916"/>
                  <a:gd name="connsiteX4" fmla="*/ 0 w 63630"/>
                  <a:gd name="connsiteY4" fmla="*/ 5780 h 66916"/>
                  <a:gd name="connsiteX5" fmla="*/ 27306 w 63630"/>
                  <a:gd name="connsiteY5" fmla="*/ 21178 h 66916"/>
                  <a:gd name="connsiteX6" fmla="*/ 54562 w 63630"/>
                  <a:gd name="connsiteY6" fmla="*/ 98 h 66916"/>
                  <a:gd name="connsiteX7" fmla="*/ 63630 w 63630"/>
                  <a:gd name="connsiteY7" fmla="*/ 5950 h 6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630" h="66916">
                    <a:moveTo>
                      <a:pt x="63630" y="5950"/>
                    </a:moveTo>
                    <a:cubicBezTo>
                      <a:pt x="55620" y="17996"/>
                      <a:pt x="48365" y="28848"/>
                      <a:pt x="41060" y="39757"/>
                    </a:cubicBezTo>
                    <a:cubicBezTo>
                      <a:pt x="42370" y="48110"/>
                      <a:pt x="43629" y="56462"/>
                      <a:pt x="45292" y="66917"/>
                    </a:cubicBezTo>
                    <a:cubicBezTo>
                      <a:pt x="33805" y="63223"/>
                      <a:pt x="24737" y="60326"/>
                      <a:pt x="16222" y="57598"/>
                    </a:cubicBezTo>
                    <a:cubicBezTo>
                      <a:pt x="10983" y="40837"/>
                      <a:pt x="5592" y="23564"/>
                      <a:pt x="0" y="5780"/>
                    </a:cubicBezTo>
                    <a:cubicBezTo>
                      <a:pt x="16323" y="-1947"/>
                      <a:pt x="18943" y="15496"/>
                      <a:pt x="27306" y="21178"/>
                    </a:cubicBezTo>
                    <a:cubicBezTo>
                      <a:pt x="36324" y="14075"/>
                      <a:pt x="45241" y="6689"/>
                      <a:pt x="54562" y="98"/>
                    </a:cubicBezTo>
                    <a:cubicBezTo>
                      <a:pt x="55620" y="-641"/>
                      <a:pt x="59096" y="2939"/>
                      <a:pt x="63630" y="59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F7F324D9-F823-8908-2598-DDBF55DF7B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13084" y="719462"/>
                <a:ext cx="50092" cy="63443"/>
              </a:xfrm>
              <a:custGeom>
                <a:avLst/>
                <a:gdLst>
                  <a:gd name="connsiteX0" fmla="*/ 64 w 50092"/>
                  <a:gd name="connsiteY0" fmla="*/ 27928 h 63443"/>
                  <a:gd name="connsiteX1" fmla="*/ 28629 w 50092"/>
                  <a:gd name="connsiteY1" fmla="*/ 30 h 63443"/>
                  <a:gd name="connsiteX2" fmla="*/ 50091 w 50092"/>
                  <a:gd name="connsiteY2" fmla="*/ 29860 h 63443"/>
                  <a:gd name="connsiteX3" fmla="*/ 23994 w 50092"/>
                  <a:gd name="connsiteY3" fmla="*/ 63440 h 63443"/>
                  <a:gd name="connsiteX4" fmla="*/ 13 w 50092"/>
                  <a:gd name="connsiteY4" fmla="*/ 27928 h 63443"/>
                  <a:gd name="connsiteX5" fmla="*/ 19158 w 50092"/>
                  <a:gd name="connsiteY5" fmla="*/ 15201 h 63443"/>
                  <a:gd name="connsiteX6" fmla="*/ 25808 w 50092"/>
                  <a:gd name="connsiteY6" fmla="*/ 44463 h 63443"/>
                  <a:gd name="connsiteX7" fmla="*/ 19158 w 50092"/>
                  <a:gd name="connsiteY7" fmla="*/ 15201 h 6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92" h="63443">
                    <a:moveTo>
                      <a:pt x="64" y="27928"/>
                    </a:moveTo>
                    <a:cubicBezTo>
                      <a:pt x="366" y="16394"/>
                      <a:pt x="17999" y="-822"/>
                      <a:pt x="28629" y="30"/>
                    </a:cubicBezTo>
                    <a:cubicBezTo>
                      <a:pt x="40216" y="940"/>
                      <a:pt x="50242" y="14917"/>
                      <a:pt x="50091" y="29860"/>
                    </a:cubicBezTo>
                    <a:cubicBezTo>
                      <a:pt x="49890" y="48213"/>
                      <a:pt x="37849" y="63724"/>
                      <a:pt x="23994" y="63440"/>
                    </a:cubicBezTo>
                    <a:cubicBezTo>
                      <a:pt x="10845" y="63213"/>
                      <a:pt x="-440" y="46508"/>
                      <a:pt x="13" y="27928"/>
                    </a:cubicBezTo>
                    <a:close/>
                    <a:moveTo>
                      <a:pt x="19158" y="15201"/>
                    </a:moveTo>
                    <a:cubicBezTo>
                      <a:pt x="16084" y="26735"/>
                      <a:pt x="16538" y="36394"/>
                      <a:pt x="25808" y="44463"/>
                    </a:cubicBezTo>
                    <a:cubicBezTo>
                      <a:pt x="34927" y="25428"/>
                      <a:pt x="34725" y="24462"/>
                      <a:pt x="19158" y="152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4CC2C020-B746-4A07-0AE2-0991945997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6032" y="681603"/>
                <a:ext cx="52528" cy="68572"/>
              </a:xfrm>
              <a:custGeom>
                <a:avLst/>
                <a:gdLst>
                  <a:gd name="connsiteX0" fmla="*/ 12527 w 52528"/>
                  <a:gd name="connsiteY0" fmla="*/ 35276 h 68572"/>
                  <a:gd name="connsiteX1" fmla="*/ 2652 w 52528"/>
                  <a:gd name="connsiteY1" fmla="*/ 10617 h 68572"/>
                  <a:gd name="connsiteX2" fmla="*/ 24013 w 52528"/>
                  <a:gd name="connsiteY2" fmla="*/ 12833 h 68572"/>
                  <a:gd name="connsiteX3" fmla="*/ 52529 w 52528"/>
                  <a:gd name="connsiteY3" fmla="*/ 4594 h 68572"/>
                  <a:gd name="connsiteX4" fmla="*/ 40236 w 52528"/>
                  <a:gd name="connsiteY4" fmla="*/ 29140 h 68572"/>
                  <a:gd name="connsiteX5" fmla="*/ 51975 w 52528"/>
                  <a:gd name="connsiteY5" fmla="*/ 51924 h 68572"/>
                  <a:gd name="connsiteX6" fmla="*/ 29505 w 52528"/>
                  <a:gd name="connsiteY6" fmla="*/ 50788 h 68572"/>
                  <a:gd name="connsiteX7" fmla="*/ 9404 w 52528"/>
                  <a:gd name="connsiteY7" fmla="*/ 68572 h 68572"/>
                  <a:gd name="connsiteX8" fmla="*/ 12527 w 52528"/>
                  <a:gd name="connsiteY8" fmla="*/ 35333 h 6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28" h="68572">
                    <a:moveTo>
                      <a:pt x="12527" y="35276"/>
                    </a:moveTo>
                    <a:cubicBezTo>
                      <a:pt x="8849" y="25731"/>
                      <a:pt x="-5963" y="21981"/>
                      <a:pt x="2652" y="10617"/>
                    </a:cubicBezTo>
                    <a:cubicBezTo>
                      <a:pt x="5524" y="6810"/>
                      <a:pt x="16709" y="11015"/>
                      <a:pt x="24013" y="12833"/>
                    </a:cubicBezTo>
                    <a:cubicBezTo>
                      <a:pt x="33183" y="11583"/>
                      <a:pt x="36911" y="-8928"/>
                      <a:pt x="52529" y="4594"/>
                    </a:cubicBezTo>
                    <a:cubicBezTo>
                      <a:pt x="48448" y="12776"/>
                      <a:pt x="44317" y="21015"/>
                      <a:pt x="40236" y="29140"/>
                    </a:cubicBezTo>
                    <a:cubicBezTo>
                      <a:pt x="44266" y="36924"/>
                      <a:pt x="48196" y="44538"/>
                      <a:pt x="51975" y="51924"/>
                    </a:cubicBezTo>
                    <a:cubicBezTo>
                      <a:pt x="42654" y="62549"/>
                      <a:pt x="36357" y="49879"/>
                      <a:pt x="29505" y="50788"/>
                    </a:cubicBezTo>
                    <a:cubicBezTo>
                      <a:pt x="22754" y="56754"/>
                      <a:pt x="16306" y="62436"/>
                      <a:pt x="9404" y="68572"/>
                    </a:cubicBezTo>
                    <a:cubicBezTo>
                      <a:pt x="587" y="53913"/>
                      <a:pt x="11066" y="45901"/>
                      <a:pt x="12527" y="353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24B20CE9-E64D-3523-FCB1-8B06EF95D2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3369" y="858738"/>
                <a:ext cx="60909" cy="77404"/>
              </a:xfrm>
              <a:custGeom>
                <a:avLst/>
                <a:gdLst>
                  <a:gd name="connsiteX0" fmla="*/ 60909 w 60909"/>
                  <a:gd name="connsiteY0" fmla="*/ 51211 h 77404"/>
                  <a:gd name="connsiteX1" fmla="*/ 43025 w 60909"/>
                  <a:gd name="connsiteY1" fmla="*/ 77404 h 77404"/>
                  <a:gd name="connsiteX2" fmla="*/ 34662 w 60909"/>
                  <a:gd name="connsiteY2" fmla="*/ 68597 h 77404"/>
                  <a:gd name="connsiteX3" fmla="*/ 29422 w 60909"/>
                  <a:gd name="connsiteY3" fmla="*/ 59166 h 77404"/>
                  <a:gd name="connsiteX4" fmla="*/ 0 w 60909"/>
                  <a:gd name="connsiteY4" fmla="*/ 57234 h 77404"/>
                  <a:gd name="connsiteX5" fmla="*/ 28263 w 60909"/>
                  <a:gd name="connsiteY5" fmla="*/ 37859 h 77404"/>
                  <a:gd name="connsiteX6" fmla="*/ 34712 w 60909"/>
                  <a:gd name="connsiteY6" fmla="*/ 10756 h 77404"/>
                  <a:gd name="connsiteX7" fmla="*/ 49524 w 60909"/>
                  <a:gd name="connsiteY7" fmla="*/ 1097 h 77404"/>
                  <a:gd name="connsiteX8" fmla="*/ 54512 w 60909"/>
                  <a:gd name="connsiteY8" fmla="*/ 17631 h 77404"/>
                  <a:gd name="connsiteX9" fmla="*/ 60909 w 60909"/>
                  <a:gd name="connsiteY9" fmla="*/ 51268 h 77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09" h="77404">
                    <a:moveTo>
                      <a:pt x="60909" y="51211"/>
                    </a:moveTo>
                    <a:cubicBezTo>
                      <a:pt x="54260" y="60984"/>
                      <a:pt x="49121" y="68427"/>
                      <a:pt x="43025" y="77404"/>
                    </a:cubicBezTo>
                    <a:cubicBezTo>
                      <a:pt x="40254" y="74563"/>
                      <a:pt x="37130" y="71893"/>
                      <a:pt x="34662" y="68597"/>
                    </a:cubicBezTo>
                    <a:cubicBezTo>
                      <a:pt x="32445" y="65586"/>
                      <a:pt x="30933" y="61950"/>
                      <a:pt x="29422" y="59166"/>
                    </a:cubicBezTo>
                    <a:cubicBezTo>
                      <a:pt x="19195" y="58484"/>
                      <a:pt x="10076" y="57859"/>
                      <a:pt x="0" y="57234"/>
                    </a:cubicBezTo>
                    <a:cubicBezTo>
                      <a:pt x="2721" y="35074"/>
                      <a:pt x="19699" y="46211"/>
                      <a:pt x="28263" y="37859"/>
                    </a:cubicBezTo>
                    <a:cubicBezTo>
                      <a:pt x="30178" y="29506"/>
                      <a:pt x="31841" y="19904"/>
                      <a:pt x="34712" y="10756"/>
                    </a:cubicBezTo>
                    <a:cubicBezTo>
                      <a:pt x="36979" y="3427"/>
                      <a:pt x="41463" y="-2539"/>
                      <a:pt x="49524" y="1097"/>
                    </a:cubicBezTo>
                    <a:cubicBezTo>
                      <a:pt x="56477" y="4165"/>
                      <a:pt x="56275" y="10870"/>
                      <a:pt x="54512" y="17631"/>
                    </a:cubicBezTo>
                    <a:cubicBezTo>
                      <a:pt x="51136" y="30415"/>
                      <a:pt x="48113" y="42972"/>
                      <a:pt x="60909" y="512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716AD5C5-EBF4-C30D-BE4E-08D6C2F297F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49954" y="918975"/>
                <a:ext cx="61118" cy="57281"/>
              </a:xfrm>
              <a:custGeom>
                <a:avLst/>
                <a:gdLst>
                  <a:gd name="connsiteX0" fmla="*/ 26255 w 61118"/>
                  <a:gd name="connsiteY0" fmla="*/ 57281 h 57281"/>
                  <a:gd name="connsiteX1" fmla="*/ 9328 w 61118"/>
                  <a:gd name="connsiteY1" fmla="*/ 28702 h 57281"/>
                  <a:gd name="connsiteX2" fmla="*/ 2426 w 61118"/>
                  <a:gd name="connsiteY2" fmla="*/ 19327 h 57281"/>
                  <a:gd name="connsiteX3" fmla="*/ 814 w 61118"/>
                  <a:gd name="connsiteY3" fmla="*/ 3929 h 57281"/>
                  <a:gd name="connsiteX4" fmla="*/ 15877 w 61118"/>
                  <a:gd name="connsiteY4" fmla="*/ 4951 h 57281"/>
                  <a:gd name="connsiteX5" fmla="*/ 31898 w 61118"/>
                  <a:gd name="connsiteY5" fmla="*/ 21599 h 57281"/>
                  <a:gd name="connsiteX6" fmla="*/ 61119 w 61118"/>
                  <a:gd name="connsiteY6" fmla="*/ 15974 h 57281"/>
                  <a:gd name="connsiteX7" fmla="*/ 52050 w 61118"/>
                  <a:gd name="connsiteY7" fmla="*/ 37054 h 57281"/>
                  <a:gd name="connsiteX8" fmla="*/ 60262 w 61118"/>
                  <a:gd name="connsiteY8" fmla="*/ 57225 h 57281"/>
                  <a:gd name="connsiteX9" fmla="*/ 26306 w 61118"/>
                  <a:gd name="connsiteY9" fmla="*/ 57225 h 5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118" h="57281">
                    <a:moveTo>
                      <a:pt x="26255" y="57281"/>
                    </a:moveTo>
                    <a:cubicBezTo>
                      <a:pt x="19807" y="46372"/>
                      <a:pt x="14718" y="37452"/>
                      <a:pt x="9328" y="28702"/>
                    </a:cubicBezTo>
                    <a:cubicBezTo>
                      <a:pt x="7262" y="25349"/>
                      <a:pt x="3584" y="22906"/>
                      <a:pt x="2426" y="19327"/>
                    </a:cubicBezTo>
                    <a:cubicBezTo>
                      <a:pt x="864" y="14440"/>
                      <a:pt x="-1151" y="7281"/>
                      <a:pt x="814" y="3929"/>
                    </a:cubicBezTo>
                    <a:cubicBezTo>
                      <a:pt x="4945" y="-3003"/>
                      <a:pt x="11192" y="463"/>
                      <a:pt x="15877" y="4951"/>
                    </a:cubicBezTo>
                    <a:cubicBezTo>
                      <a:pt x="21369" y="10236"/>
                      <a:pt x="26508" y="15974"/>
                      <a:pt x="31898" y="21599"/>
                    </a:cubicBezTo>
                    <a:cubicBezTo>
                      <a:pt x="41672" y="20520"/>
                      <a:pt x="47717" y="3531"/>
                      <a:pt x="61119" y="15974"/>
                    </a:cubicBezTo>
                    <a:cubicBezTo>
                      <a:pt x="58398" y="22281"/>
                      <a:pt x="55426" y="29213"/>
                      <a:pt x="52050" y="37054"/>
                    </a:cubicBezTo>
                    <a:cubicBezTo>
                      <a:pt x="54166" y="42338"/>
                      <a:pt x="56786" y="48645"/>
                      <a:pt x="60262" y="57225"/>
                    </a:cubicBezTo>
                    <a:lnTo>
                      <a:pt x="26306" y="5722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2900FC9F-1FBC-6113-7EFC-A7B9D183676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85045" y="560245"/>
                <a:ext cx="77535" cy="38426"/>
              </a:xfrm>
              <a:custGeom>
                <a:avLst/>
                <a:gdLst>
                  <a:gd name="connsiteX0" fmla="*/ 77535 w 77535"/>
                  <a:gd name="connsiteY0" fmla="*/ 8735 h 38426"/>
                  <a:gd name="connsiteX1" fmla="*/ 57584 w 77535"/>
                  <a:gd name="connsiteY1" fmla="*/ 20440 h 38426"/>
                  <a:gd name="connsiteX2" fmla="*/ 64587 w 77535"/>
                  <a:gd name="connsiteY2" fmla="*/ 33451 h 38426"/>
                  <a:gd name="connsiteX3" fmla="*/ 37382 w 77535"/>
                  <a:gd name="connsiteY3" fmla="*/ 38394 h 38426"/>
                  <a:gd name="connsiteX4" fmla="*/ 24182 w 77535"/>
                  <a:gd name="connsiteY4" fmla="*/ 20610 h 38426"/>
                  <a:gd name="connsiteX5" fmla="*/ 10731 w 77535"/>
                  <a:gd name="connsiteY5" fmla="*/ 19247 h 38426"/>
                  <a:gd name="connsiteX6" fmla="*/ 0 w 77535"/>
                  <a:gd name="connsiteY6" fmla="*/ 10553 h 38426"/>
                  <a:gd name="connsiteX7" fmla="*/ 10781 w 77535"/>
                  <a:gd name="connsiteY7" fmla="*/ 1008 h 38426"/>
                  <a:gd name="connsiteX8" fmla="*/ 77535 w 77535"/>
                  <a:gd name="connsiteY8" fmla="*/ 8792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35" h="38426">
                    <a:moveTo>
                      <a:pt x="77535" y="8735"/>
                    </a:moveTo>
                    <a:cubicBezTo>
                      <a:pt x="68366" y="14076"/>
                      <a:pt x="63026" y="17258"/>
                      <a:pt x="57584" y="20440"/>
                    </a:cubicBezTo>
                    <a:cubicBezTo>
                      <a:pt x="59700" y="24360"/>
                      <a:pt x="61312" y="27372"/>
                      <a:pt x="64587" y="33451"/>
                    </a:cubicBezTo>
                    <a:cubicBezTo>
                      <a:pt x="53907" y="35497"/>
                      <a:pt x="45695" y="37940"/>
                      <a:pt x="37382" y="38394"/>
                    </a:cubicBezTo>
                    <a:cubicBezTo>
                      <a:pt x="27809" y="38906"/>
                      <a:pt x="22217" y="33338"/>
                      <a:pt x="24182" y="20610"/>
                    </a:cubicBezTo>
                    <a:cubicBezTo>
                      <a:pt x="18993" y="20212"/>
                      <a:pt x="14459" y="20894"/>
                      <a:pt x="10731" y="19247"/>
                    </a:cubicBezTo>
                    <a:cubicBezTo>
                      <a:pt x="6751" y="17485"/>
                      <a:pt x="3526" y="13565"/>
                      <a:pt x="0" y="10553"/>
                    </a:cubicBezTo>
                    <a:cubicBezTo>
                      <a:pt x="3577" y="7201"/>
                      <a:pt x="7053" y="1235"/>
                      <a:pt x="10781" y="1008"/>
                    </a:cubicBezTo>
                    <a:cubicBezTo>
                      <a:pt x="31538" y="-72"/>
                      <a:pt x="52647" y="-2572"/>
                      <a:pt x="77535" y="87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EF7E7329-E186-1920-67BE-D94B53BCA5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78717" y="874507"/>
                <a:ext cx="35345" cy="82544"/>
              </a:xfrm>
              <a:custGeom>
                <a:avLst/>
                <a:gdLst>
                  <a:gd name="connsiteX0" fmla="*/ 28224 w 35345"/>
                  <a:gd name="connsiteY0" fmla="*/ 82544 h 82544"/>
                  <a:gd name="connsiteX1" fmla="*/ 16939 w 35345"/>
                  <a:gd name="connsiteY1" fmla="*/ 68567 h 82544"/>
                  <a:gd name="connsiteX2" fmla="*/ 263 w 35345"/>
                  <a:gd name="connsiteY2" fmla="*/ 15157 h 82544"/>
                  <a:gd name="connsiteX3" fmla="*/ 4797 w 35345"/>
                  <a:gd name="connsiteY3" fmla="*/ 782 h 82544"/>
                  <a:gd name="connsiteX4" fmla="*/ 17946 w 35345"/>
                  <a:gd name="connsiteY4" fmla="*/ 3907 h 82544"/>
                  <a:gd name="connsiteX5" fmla="*/ 33866 w 35345"/>
                  <a:gd name="connsiteY5" fmla="*/ 75499 h 82544"/>
                  <a:gd name="connsiteX6" fmla="*/ 28224 w 35345"/>
                  <a:gd name="connsiteY6" fmla="*/ 82544 h 8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45" h="82544">
                    <a:moveTo>
                      <a:pt x="28224" y="82544"/>
                    </a:moveTo>
                    <a:cubicBezTo>
                      <a:pt x="24093" y="77601"/>
                      <a:pt x="18853" y="73851"/>
                      <a:pt x="16939" y="68567"/>
                    </a:cubicBezTo>
                    <a:cubicBezTo>
                      <a:pt x="10591" y="51124"/>
                      <a:pt x="4948" y="33282"/>
                      <a:pt x="263" y="15157"/>
                    </a:cubicBezTo>
                    <a:cubicBezTo>
                      <a:pt x="-846" y="10953"/>
                      <a:pt x="1724" y="2714"/>
                      <a:pt x="4797" y="782"/>
                    </a:cubicBezTo>
                    <a:cubicBezTo>
                      <a:pt x="7870" y="-1150"/>
                      <a:pt x="16183" y="725"/>
                      <a:pt x="17946" y="3907"/>
                    </a:cubicBezTo>
                    <a:cubicBezTo>
                      <a:pt x="29836" y="25726"/>
                      <a:pt x="39056" y="48737"/>
                      <a:pt x="33866" y="75499"/>
                    </a:cubicBezTo>
                    <a:cubicBezTo>
                      <a:pt x="33464" y="77487"/>
                      <a:pt x="31196" y="78965"/>
                      <a:pt x="28224" y="825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BB74FEF5-7738-7436-6F2C-87CDCF539C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66706" y="7724"/>
                <a:ext cx="63329" cy="51723"/>
              </a:xfrm>
              <a:custGeom>
                <a:avLst/>
                <a:gdLst>
                  <a:gd name="connsiteX0" fmla="*/ 38120 w 63329"/>
                  <a:gd name="connsiteY0" fmla="*/ 43242 h 51723"/>
                  <a:gd name="connsiteX1" fmla="*/ 22653 w 63329"/>
                  <a:gd name="connsiteY1" fmla="*/ 51651 h 51723"/>
                  <a:gd name="connsiteX2" fmla="*/ 7539 w 63329"/>
                  <a:gd name="connsiteY2" fmla="*/ 45855 h 51723"/>
                  <a:gd name="connsiteX3" fmla="*/ 2047 w 63329"/>
                  <a:gd name="connsiteY3" fmla="*/ 6253 h 51723"/>
                  <a:gd name="connsiteX4" fmla="*/ 9857 w 63329"/>
                  <a:gd name="connsiteY4" fmla="*/ 3 h 51723"/>
                  <a:gd name="connsiteX5" fmla="*/ 17716 w 63329"/>
                  <a:gd name="connsiteY5" fmla="*/ 6594 h 51723"/>
                  <a:gd name="connsiteX6" fmla="*/ 20537 w 63329"/>
                  <a:gd name="connsiteY6" fmla="*/ 30003 h 51723"/>
                  <a:gd name="connsiteX7" fmla="*/ 34594 w 63329"/>
                  <a:gd name="connsiteY7" fmla="*/ 22389 h 51723"/>
                  <a:gd name="connsiteX8" fmla="*/ 49254 w 63329"/>
                  <a:gd name="connsiteY8" fmla="*/ 22389 h 51723"/>
                  <a:gd name="connsiteX9" fmla="*/ 63159 w 63329"/>
                  <a:gd name="connsiteY9" fmla="*/ 39605 h 51723"/>
                  <a:gd name="connsiteX10" fmla="*/ 59380 w 63329"/>
                  <a:gd name="connsiteY10" fmla="*/ 49321 h 51723"/>
                  <a:gd name="connsiteX11" fmla="*/ 41747 w 63329"/>
                  <a:gd name="connsiteY11" fmla="*/ 44548 h 51723"/>
                  <a:gd name="connsiteX12" fmla="*/ 38069 w 63329"/>
                  <a:gd name="connsiteY12" fmla="*/ 43242 h 5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29" h="51723">
                    <a:moveTo>
                      <a:pt x="38120" y="43242"/>
                    </a:moveTo>
                    <a:cubicBezTo>
                      <a:pt x="32880" y="46310"/>
                      <a:pt x="27943" y="51139"/>
                      <a:pt x="22653" y="51651"/>
                    </a:cubicBezTo>
                    <a:cubicBezTo>
                      <a:pt x="17665" y="52162"/>
                      <a:pt x="10461" y="49946"/>
                      <a:pt x="7539" y="45855"/>
                    </a:cubicBezTo>
                    <a:cubicBezTo>
                      <a:pt x="-673" y="34378"/>
                      <a:pt x="-1630" y="20230"/>
                      <a:pt x="2047" y="6253"/>
                    </a:cubicBezTo>
                    <a:cubicBezTo>
                      <a:pt x="2803" y="3355"/>
                      <a:pt x="7237" y="-111"/>
                      <a:pt x="9857" y="3"/>
                    </a:cubicBezTo>
                    <a:cubicBezTo>
                      <a:pt x="12678" y="116"/>
                      <a:pt x="16960" y="3639"/>
                      <a:pt x="17716" y="6594"/>
                    </a:cubicBezTo>
                    <a:cubicBezTo>
                      <a:pt x="19529" y="13469"/>
                      <a:pt x="19580" y="20912"/>
                      <a:pt x="20537" y="30003"/>
                    </a:cubicBezTo>
                    <a:cubicBezTo>
                      <a:pt x="26029" y="26935"/>
                      <a:pt x="30110" y="23582"/>
                      <a:pt x="34594" y="22389"/>
                    </a:cubicBezTo>
                    <a:cubicBezTo>
                      <a:pt x="39329" y="21139"/>
                      <a:pt x="45677" y="19832"/>
                      <a:pt x="49254" y="22389"/>
                    </a:cubicBezTo>
                    <a:cubicBezTo>
                      <a:pt x="54947" y="26423"/>
                      <a:pt x="59431" y="33128"/>
                      <a:pt x="63159" y="39605"/>
                    </a:cubicBezTo>
                    <a:cubicBezTo>
                      <a:pt x="64167" y="41367"/>
                      <a:pt x="60439" y="49492"/>
                      <a:pt x="59380" y="49321"/>
                    </a:cubicBezTo>
                    <a:cubicBezTo>
                      <a:pt x="53436" y="48639"/>
                      <a:pt x="47591" y="46310"/>
                      <a:pt x="41747" y="44548"/>
                    </a:cubicBezTo>
                    <a:cubicBezTo>
                      <a:pt x="40437" y="44151"/>
                      <a:pt x="39127" y="43639"/>
                      <a:pt x="38069" y="43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D67B02D5-EB83-0143-5C01-45420DE875B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299328" y="468288"/>
                <a:ext cx="35285" cy="76474"/>
              </a:xfrm>
              <a:custGeom>
                <a:avLst/>
                <a:gdLst>
                  <a:gd name="connsiteX0" fmla="*/ 33005 w 35285"/>
                  <a:gd name="connsiteY0" fmla="*/ 76033 h 76474"/>
                  <a:gd name="connsiteX1" fmla="*/ 15120 w 35285"/>
                  <a:gd name="connsiteY1" fmla="*/ 63249 h 76474"/>
                  <a:gd name="connsiteX2" fmla="*/ 308 w 35285"/>
                  <a:gd name="connsiteY2" fmla="*/ 16942 h 76474"/>
                  <a:gd name="connsiteX3" fmla="*/ 4842 w 35285"/>
                  <a:gd name="connsiteY3" fmla="*/ 692 h 76474"/>
                  <a:gd name="connsiteX4" fmla="*/ 19755 w 35285"/>
                  <a:gd name="connsiteY4" fmla="*/ 5067 h 76474"/>
                  <a:gd name="connsiteX5" fmla="*/ 33005 w 35285"/>
                  <a:gd name="connsiteY5" fmla="*/ 76033 h 7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85" h="76474">
                    <a:moveTo>
                      <a:pt x="33005" y="76033"/>
                    </a:moveTo>
                    <a:cubicBezTo>
                      <a:pt x="21417" y="78420"/>
                      <a:pt x="17841" y="70692"/>
                      <a:pt x="15120" y="63249"/>
                    </a:cubicBezTo>
                    <a:cubicBezTo>
                      <a:pt x="9629" y="48079"/>
                      <a:pt x="4187" y="32738"/>
                      <a:pt x="308" y="16942"/>
                    </a:cubicBezTo>
                    <a:cubicBezTo>
                      <a:pt x="-901" y="12056"/>
                      <a:pt x="1618" y="2340"/>
                      <a:pt x="4842" y="692"/>
                    </a:cubicBezTo>
                    <a:cubicBezTo>
                      <a:pt x="8621" y="-1297"/>
                      <a:pt x="17689" y="1260"/>
                      <a:pt x="19755" y="5067"/>
                    </a:cubicBezTo>
                    <a:cubicBezTo>
                      <a:pt x="31493" y="26828"/>
                      <a:pt x="39404" y="50010"/>
                      <a:pt x="33005" y="760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A5A71FB5-1C0A-7D62-8F6A-B6664ECAC4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9711" y="723401"/>
                <a:ext cx="49808" cy="44899"/>
              </a:xfrm>
              <a:custGeom>
                <a:avLst/>
                <a:gdLst>
                  <a:gd name="connsiteX0" fmla="*/ 20161 w 49808"/>
                  <a:gd name="connsiteY0" fmla="*/ 44899 h 44899"/>
                  <a:gd name="connsiteX1" fmla="*/ 5198 w 49808"/>
                  <a:gd name="connsiteY1" fmla="*/ 35808 h 44899"/>
                  <a:gd name="connsiteX2" fmla="*/ 10236 w 49808"/>
                  <a:gd name="connsiteY2" fmla="*/ 5751 h 44899"/>
                  <a:gd name="connsiteX3" fmla="*/ 24494 w 49808"/>
                  <a:gd name="connsiteY3" fmla="*/ 240 h 44899"/>
                  <a:gd name="connsiteX4" fmla="*/ 49785 w 49808"/>
                  <a:gd name="connsiteY4" fmla="*/ 20865 h 44899"/>
                  <a:gd name="connsiteX5" fmla="*/ 20161 w 49808"/>
                  <a:gd name="connsiteY5" fmla="*/ 44899 h 4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" h="44899">
                    <a:moveTo>
                      <a:pt x="20161" y="44899"/>
                    </a:moveTo>
                    <a:cubicBezTo>
                      <a:pt x="17340" y="43251"/>
                      <a:pt x="9985" y="41035"/>
                      <a:pt x="5198" y="35808"/>
                    </a:cubicBezTo>
                    <a:cubicBezTo>
                      <a:pt x="-3618" y="26206"/>
                      <a:pt x="-746" y="11774"/>
                      <a:pt x="10236" y="5751"/>
                    </a:cubicBezTo>
                    <a:cubicBezTo>
                      <a:pt x="14720" y="3251"/>
                      <a:pt x="19607" y="978"/>
                      <a:pt x="24494" y="240"/>
                    </a:cubicBezTo>
                    <a:cubicBezTo>
                      <a:pt x="37442" y="-1692"/>
                      <a:pt x="49180" y="8308"/>
                      <a:pt x="49785" y="20865"/>
                    </a:cubicBezTo>
                    <a:cubicBezTo>
                      <a:pt x="50389" y="34160"/>
                      <a:pt x="39306" y="44672"/>
                      <a:pt x="20161" y="448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26F1A3BE-5151-073A-EB85-DF70FFCAA13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77840" y="109145"/>
                <a:ext cx="50531" cy="63670"/>
              </a:xfrm>
              <a:custGeom>
                <a:avLst/>
                <a:gdLst>
                  <a:gd name="connsiteX0" fmla="*/ 17583 w 50531"/>
                  <a:gd name="connsiteY0" fmla="*/ 20457 h 63670"/>
                  <a:gd name="connsiteX1" fmla="*/ 50531 w 50531"/>
                  <a:gd name="connsiteY1" fmla="*/ 2843 h 63670"/>
                  <a:gd name="connsiteX2" fmla="*/ 28465 w 50531"/>
                  <a:gd name="connsiteY2" fmla="*/ 40969 h 63670"/>
                  <a:gd name="connsiteX3" fmla="*/ 35317 w 50531"/>
                  <a:gd name="connsiteY3" fmla="*/ 60969 h 63670"/>
                  <a:gd name="connsiteX4" fmla="*/ 28969 w 50531"/>
                  <a:gd name="connsiteY4" fmla="*/ 63639 h 63670"/>
                  <a:gd name="connsiteX5" fmla="*/ 3678 w 50531"/>
                  <a:gd name="connsiteY5" fmla="*/ 57957 h 63670"/>
                  <a:gd name="connsiteX6" fmla="*/ 0 w 50531"/>
                  <a:gd name="connsiteY6" fmla="*/ 18071 h 63670"/>
                  <a:gd name="connsiteX7" fmla="*/ 17533 w 50531"/>
                  <a:gd name="connsiteY7" fmla="*/ 20457 h 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31" h="63670">
                    <a:moveTo>
                      <a:pt x="17583" y="20457"/>
                    </a:moveTo>
                    <a:cubicBezTo>
                      <a:pt x="28113" y="12446"/>
                      <a:pt x="31135" y="-7327"/>
                      <a:pt x="50531" y="2843"/>
                    </a:cubicBezTo>
                    <a:cubicBezTo>
                      <a:pt x="43025" y="15798"/>
                      <a:pt x="36072" y="27844"/>
                      <a:pt x="28465" y="40969"/>
                    </a:cubicBezTo>
                    <a:cubicBezTo>
                      <a:pt x="30531" y="46935"/>
                      <a:pt x="32798" y="53639"/>
                      <a:pt x="35317" y="60969"/>
                    </a:cubicBezTo>
                    <a:cubicBezTo>
                      <a:pt x="32546" y="62219"/>
                      <a:pt x="30632" y="63923"/>
                      <a:pt x="28969" y="63639"/>
                    </a:cubicBezTo>
                    <a:cubicBezTo>
                      <a:pt x="20706" y="62105"/>
                      <a:pt x="12495" y="60003"/>
                      <a:pt x="3678" y="57957"/>
                    </a:cubicBezTo>
                    <a:cubicBezTo>
                      <a:pt x="2569" y="45969"/>
                      <a:pt x="1360" y="32844"/>
                      <a:pt x="0" y="18071"/>
                    </a:cubicBezTo>
                    <a:cubicBezTo>
                      <a:pt x="5743" y="6650"/>
                      <a:pt x="11185" y="20684"/>
                      <a:pt x="17533" y="204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1CE817E4-2006-2C86-3E08-68CC0315E57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88255" y="1457912"/>
                <a:ext cx="90355" cy="28688"/>
              </a:xfrm>
              <a:custGeom>
                <a:avLst/>
                <a:gdLst>
                  <a:gd name="connsiteX0" fmla="*/ 830 w 90355"/>
                  <a:gd name="connsiteY0" fmla="*/ 28689 h 28688"/>
                  <a:gd name="connsiteX1" fmla="*/ 9898 w 90355"/>
                  <a:gd name="connsiteY1" fmla="*/ 9541 h 28688"/>
                  <a:gd name="connsiteX2" fmla="*/ 90355 w 90355"/>
                  <a:gd name="connsiteY2" fmla="*/ 8007 h 28688"/>
                  <a:gd name="connsiteX3" fmla="*/ 830 w 90355"/>
                  <a:gd name="connsiteY3" fmla="*/ 28689 h 2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55" h="28688">
                    <a:moveTo>
                      <a:pt x="830" y="28689"/>
                    </a:moveTo>
                    <a:cubicBezTo>
                      <a:pt x="-2193" y="15734"/>
                      <a:pt x="3550" y="12325"/>
                      <a:pt x="9898" y="9541"/>
                    </a:cubicBezTo>
                    <a:cubicBezTo>
                      <a:pt x="36247" y="-2107"/>
                      <a:pt x="71261" y="-3641"/>
                      <a:pt x="90355" y="8007"/>
                    </a:cubicBezTo>
                    <a:cubicBezTo>
                      <a:pt x="59976" y="22836"/>
                      <a:pt x="30906" y="28689"/>
                      <a:pt x="830" y="286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63A88BD7-D929-2E0E-5921-16C7EB66490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77345" y="674223"/>
                <a:ext cx="71797" cy="72883"/>
              </a:xfrm>
              <a:custGeom>
                <a:avLst/>
                <a:gdLst>
                  <a:gd name="connsiteX0" fmla="*/ 30581 w 71797"/>
                  <a:gd name="connsiteY0" fmla="*/ 67770 h 72883"/>
                  <a:gd name="connsiteX1" fmla="*/ 41312 w 71797"/>
                  <a:gd name="connsiteY1" fmla="*/ 54190 h 72883"/>
                  <a:gd name="connsiteX2" fmla="*/ 53202 w 71797"/>
                  <a:gd name="connsiteY2" fmla="*/ 43451 h 72883"/>
                  <a:gd name="connsiteX3" fmla="*/ 59197 w 71797"/>
                  <a:gd name="connsiteY3" fmla="*/ 26690 h 72883"/>
                  <a:gd name="connsiteX4" fmla="*/ 46048 w 71797"/>
                  <a:gd name="connsiteY4" fmla="*/ 16065 h 72883"/>
                  <a:gd name="connsiteX5" fmla="*/ 15568 w 71797"/>
                  <a:gd name="connsiteY5" fmla="*/ 16690 h 72883"/>
                  <a:gd name="connsiteX6" fmla="*/ 0 w 71797"/>
                  <a:gd name="connsiteY6" fmla="*/ 8224 h 72883"/>
                  <a:gd name="connsiteX7" fmla="*/ 58391 w 71797"/>
                  <a:gd name="connsiteY7" fmla="*/ 6690 h 72883"/>
                  <a:gd name="connsiteX8" fmla="*/ 66855 w 71797"/>
                  <a:gd name="connsiteY8" fmla="*/ 44020 h 72883"/>
                  <a:gd name="connsiteX9" fmla="*/ 34712 w 71797"/>
                  <a:gd name="connsiteY9" fmla="*/ 72883 h 72883"/>
                  <a:gd name="connsiteX10" fmla="*/ 30632 w 71797"/>
                  <a:gd name="connsiteY10" fmla="*/ 67827 h 7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97" h="72883">
                    <a:moveTo>
                      <a:pt x="30581" y="67770"/>
                    </a:moveTo>
                    <a:cubicBezTo>
                      <a:pt x="34107" y="63224"/>
                      <a:pt x="37433" y="58338"/>
                      <a:pt x="41312" y="54190"/>
                    </a:cubicBezTo>
                    <a:cubicBezTo>
                      <a:pt x="45040" y="50270"/>
                      <a:pt x="50279" y="47883"/>
                      <a:pt x="53202" y="43451"/>
                    </a:cubicBezTo>
                    <a:cubicBezTo>
                      <a:pt x="56426" y="38622"/>
                      <a:pt x="60456" y="31235"/>
                      <a:pt x="59197" y="26690"/>
                    </a:cubicBezTo>
                    <a:cubicBezTo>
                      <a:pt x="57887" y="21917"/>
                      <a:pt x="50985" y="16690"/>
                      <a:pt x="46048" y="16065"/>
                    </a:cubicBezTo>
                    <a:cubicBezTo>
                      <a:pt x="36072" y="14701"/>
                      <a:pt x="25694" y="15951"/>
                      <a:pt x="15568" y="16690"/>
                    </a:cubicBezTo>
                    <a:cubicBezTo>
                      <a:pt x="9925" y="17088"/>
                      <a:pt x="3779" y="20383"/>
                      <a:pt x="0" y="8224"/>
                    </a:cubicBezTo>
                    <a:cubicBezTo>
                      <a:pt x="19548" y="-15"/>
                      <a:pt x="38743" y="-4504"/>
                      <a:pt x="58391" y="6690"/>
                    </a:cubicBezTo>
                    <a:cubicBezTo>
                      <a:pt x="72346" y="14701"/>
                      <a:pt x="75822" y="29474"/>
                      <a:pt x="66855" y="44020"/>
                    </a:cubicBezTo>
                    <a:cubicBezTo>
                      <a:pt x="58794" y="57031"/>
                      <a:pt x="50229" y="70611"/>
                      <a:pt x="34712" y="72883"/>
                    </a:cubicBezTo>
                    <a:cubicBezTo>
                      <a:pt x="33352" y="71179"/>
                      <a:pt x="31991" y="69531"/>
                      <a:pt x="30632" y="678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3BD61119-9949-D54B-12F0-31470C332D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74584" y="1715372"/>
                <a:ext cx="90231" cy="27002"/>
              </a:xfrm>
              <a:custGeom>
                <a:avLst/>
                <a:gdLst>
                  <a:gd name="connsiteX0" fmla="*/ 90231 w 90231"/>
                  <a:gd name="connsiteY0" fmla="*/ 8673 h 27002"/>
                  <a:gd name="connsiteX1" fmla="*/ 76931 w 90231"/>
                  <a:gd name="connsiteY1" fmla="*/ 15264 h 27002"/>
                  <a:gd name="connsiteX2" fmla="*/ 12041 w 90231"/>
                  <a:gd name="connsiteY2" fmla="*/ 26969 h 27002"/>
                  <a:gd name="connsiteX3" fmla="*/ 0 w 90231"/>
                  <a:gd name="connsiteY3" fmla="*/ 19469 h 27002"/>
                  <a:gd name="connsiteX4" fmla="*/ 9824 w 90231"/>
                  <a:gd name="connsiteY4" fmla="*/ 9184 h 27002"/>
                  <a:gd name="connsiteX5" fmla="*/ 72850 w 90231"/>
                  <a:gd name="connsiteY5" fmla="*/ 94 h 27002"/>
                  <a:gd name="connsiteX6" fmla="*/ 89425 w 90231"/>
                  <a:gd name="connsiteY6" fmla="*/ 3275 h 27002"/>
                  <a:gd name="connsiteX7" fmla="*/ 90181 w 90231"/>
                  <a:gd name="connsiteY7" fmla="*/ 8730 h 2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31" h="27002">
                    <a:moveTo>
                      <a:pt x="90231" y="8673"/>
                    </a:moveTo>
                    <a:cubicBezTo>
                      <a:pt x="85798" y="10946"/>
                      <a:pt x="81566" y="14298"/>
                      <a:pt x="76931" y="15264"/>
                    </a:cubicBezTo>
                    <a:cubicBezTo>
                      <a:pt x="55368" y="19696"/>
                      <a:pt x="33754" y="23900"/>
                      <a:pt x="12041" y="26969"/>
                    </a:cubicBezTo>
                    <a:cubicBezTo>
                      <a:pt x="8363" y="27480"/>
                      <a:pt x="4031" y="22139"/>
                      <a:pt x="0" y="19469"/>
                    </a:cubicBezTo>
                    <a:cubicBezTo>
                      <a:pt x="3275" y="15889"/>
                      <a:pt x="6146" y="9866"/>
                      <a:pt x="9824" y="9184"/>
                    </a:cubicBezTo>
                    <a:cubicBezTo>
                      <a:pt x="30732" y="5378"/>
                      <a:pt x="51791" y="2423"/>
                      <a:pt x="72850" y="94"/>
                    </a:cubicBezTo>
                    <a:cubicBezTo>
                      <a:pt x="78241" y="-532"/>
                      <a:pt x="83883" y="2139"/>
                      <a:pt x="89425" y="3275"/>
                    </a:cubicBezTo>
                    <a:cubicBezTo>
                      <a:pt x="89677" y="5093"/>
                      <a:pt x="89928" y="6912"/>
                      <a:pt x="90181" y="87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1FCF5C56-E96D-CB47-74F8-02AE00E750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40226" y="1715681"/>
                <a:ext cx="81637" cy="23107"/>
              </a:xfrm>
              <a:custGeom>
                <a:avLst/>
                <a:gdLst>
                  <a:gd name="connsiteX0" fmla="*/ 81638 w 81637"/>
                  <a:gd name="connsiteY0" fmla="*/ 14159 h 23107"/>
                  <a:gd name="connsiteX1" fmla="*/ 676 w 81637"/>
                  <a:gd name="connsiteY1" fmla="*/ 18705 h 23107"/>
                  <a:gd name="connsiteX2" fmla="*/ 11911 w 81637"/>
                  <a:gd name="connsiteY2" fmla="*/ 11 h 23107"/>
                  <a:gd name="connsiteX3" fmla="*/ 81587 w 81637"/>
                  <a:gd name="connsiteY3" fmla="*/ 14159 h 2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37" h="23107">
                    <a:moveTo>
                      <a:pt x="81638" y="14159"/>
                    </a:moveTo>
                    <a:cubicBezTo>
                      <a:pt x="54583" y="29386"/>
                      <a:pt x="27378" y="21091"/>
                      <a:pt x="676" y="18705"/>
                    </a:cubicBezTo>
                    <a:cubicBezTo>
                      <a:pt x="-2195" y="4841"/>
                      <a:pt x="4556" y="-273"/>
                      <a:pt x="11911" y="11"/>
                    </a:cubicBezTo>
                    <a:cubicBezTo>
                      <a:pt x="35439" y="920"/>
                      <a:pt x="59168" y="1886"/>
                      <a:pt x="81587" y="141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1F0B1BC9-A455-2477-37AF-72EB2868ED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90161" y="12015"/>
                <a:ext cx="47609" cy="50825"/>
              </a:xfrm>
              <a:custGeom>
                <a:avLst/>
                <a:gdLst>
                  <a:gd name="connsiteX0" fmla="*/ 17129 w 47609"/>
                  <a:gd name="connsiteY0" fmla="*/ 21905 h 50825"/>
                  <a:gd name="connsiteX1" fmla="*/ 33099 w 47609"/>
                  <a:gd name="connsiteY1" fmla="*/ 30 h 50825"/>
                  <a:gd name="connsiteX2" fmla="*/ 44032 w 47609"/>
                  <a:gd name="connsiteY2" fmla="*/ 22360 h 50825"/>
                  <a:gd name="connsiteX3" fmla="*/ 47609 w 47609"/>
                  <a:gd name="connsiteY3" fmla="*/ 29064 h 50825"/>
                  <a:gd name="connsiteX4" fmla="*/ 34813 w 47609"/>
                  <a:gd name="connsiteY4" fmla="*/ 50826 h 50825"/>
                  <a:gd name="connsiteX5" fmla="*/ 0 w 47609"/>
                  <a:gd name="connsiteY5" fmla="*/ 32985 h 50825"/>
                  <a:gd name="connsiteX6" fmla="*/ 17079 w 47609"/>
                  <a:gd name="connsiteY6" fmla="*/ 21962 h 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09" h="50825">
                    <a:moveTo>
                      <a:pt x="17129" y="21905"/>
                    </a:moveTo>
                    <a:cubicBezTo>
                      <a:pt x="23779" y="12303"/>
                      <a:pt x="28162" y="371"/>
                      <a:pt x="33099" y="30"/>
                    </a:cubicBezTo>
                    <a:cubicBezTo>
                      <a:pt x="45745" y="-765"/>
                      <a:pt x="40657" y="14348"/>
                      <a:pt x="44032" y="22360"/>
                    </a:cubicBezTo>
                    <a:cubicBezTo>
                      <a:pt x="44939" y="24519"/>
                      <a:pt x="46249" y="26508"/>
                      <a:pt x="47609" y="29064"/>
                    </a:cubicBezTo>
                    <a:cubicBezTo>
                      <a:pt x="43377" y="36280"/>
                      <a:pt x="39095" y="43553"/>
                      <a:pt x="34813" y="50826"/>
                    </a:cubicBezTo>
                    <a:cubicBezTo>
                      <a:pt x="22621" y="44576"/>
                      <a:pt x="11134" y="38667"/>
                      <a:pt x="0" y="32985"/>
                    </a:cubicBezTo>
                    <a:cubicBezTo>
                      <a:pt x="3224" y="18042"/>
                      <a:pt x="13905" y="24121"/>
                      <a:pt x="17079" y="219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73A676F6-1D36-F14A-CCCA-566FD9C7B02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93793" y="971081"/>
                <a:ext cx="77603" cy="17857"/>
              </a:xfrm>
              <a:custGeom>
                <a:avLst/>
                <a:gdLst>
                  <a:gd name="connsiteX0" fmla="*/ 77603 w 77603"/>
                  <a:gd name="connsiteY0" fmla="*/ 8244 h 17857"/>
                  <a:gd name="connsiteX1" fmla="*/ 5711 w 77603"/>
                  <a:gd name="connsiteY1" fmla="*/ 15175 h 17857"/>
                  <a:gd name="connsiteX2" fmla="*/ 18 w 77603"/>
                  <a:gd name="connsiteY2" fmla="*/ 6937 h 17857"/>
                  <a:gd name="connsiteX3" fmla="*/ 7121 w 77603"/>
                  <a:gd name="connsiteY3" fmla="*/ 5 h 17857"/>
                  <a:gd name="connsiteX4" fmla="*/ 77603 w 77603"/>
                  <a:gd name="connsiteY4" fmla="*/ 8300 h 1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3" h="17857">
                    <a:moveTo>
                      <a:pt x="77603" y="8244"/>
                    </a:moveTo>
                    <a:cubicBezTo>
                      <a:pt x="54126" y="20232"/>
                      <a:pt x="29943" y="19039"/>
                      <a:pt x="5711" y="15175"/>
                    </a:cubicBezTo>
                    <a:cubicBezTo>
                      <a:pt x="3342" y="14778"/>
                      <a:pt x="-285" y="9437"/>
                      <a:pt x="18" y="6937"/>
                    </a:cubicBezTo>
                    <a:cubicBezTo>
                      <a:pt x="370" y="4209"/>
                      <a:pt x="4703" y="-166"/>
                      <a:pt x="7121" y="5"/>
                    </a:cubicBezTo>
                    <a:cubicBezTo>
                      <a:pt x="30649" y="1482"/>
                      <a:pt x="54731" y="-3632"/>
                      <a:pt x="77603" y="830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EDB5CC5E-7ACC-527D-799E-0234BB11E8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37161" y="1486789"/>
                <a:ext cx="68063" cy="21980"/>
              </a:xfrm>
              <a:custGeom>
                <a:avLst/>
                <a:gdLst>
                  <a:gd name="connsiteX0" fmla="*/ 0 w 68063"/>
                  <a:gd name="connsiteY0" fmla="*/ 7539 h 21980"/>
                  <a:gd name="connsiteX1" fmla="*/ 68064 w 68063"/>
                  <a:gd name="connsiteY1" fmla="*/ 9300 h 21980"/>
                  <a:gd name="connsiteX2" fmla="*/ 15618 w 68063"/>
                  <a:gd name="connsiteY2" fmla="*/ 21914 h 21980"/>
                  <a:gd name="connsiteX3" fmla="*/ 0 w 68063"/>
                  <a:gd name="connsiteY3" fmla="*/ 7539 h 2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3" h="21980">
                    <a:moveTo>
                      <a:pt x="0" y="7539"/>
                    </a:moveTo>
                    <a:cubicBezTo>
                      <a:pt x="22218" y="-4109"/>
                      <a:pt x="42924" y="-1268"/>
                      <a:pt x="68064" y="9300"/>
                    </a:cubicBezTo>
                    <a:cubicBezTo>
                      <a:pt x="49474" y="23732"/>
                      <a:pt x="32143" y="21005"/>
                      <a:pt x="15618" y="21914"/>
                    </a:cubicBezTo>
                    <a:cubicBezTo>
                      <a:pt x="9119" y="22255"/>
                      <a:pt x="2167" y="21800"/>
                      <a:pt x="0" y="7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6209275B-2D1F-8A43-CC69-3F7D5510AAE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98141" y="999466"/>
                <a:ext cx="65193" cy="20501"/>
              </a:xfrm>
              <a:custGeom>
                <a:avLst/>
                <a:gdLst>
                  <a:gd name="connsiteX0" fmla="*/ 65194 w 65193"/>
                  <a:gd name="connsiteY0" fmla="*/ 9517 h 20501"/>
                  <a:gd name="connsiteX1" fmla="*/ 6199 w 65193"/>
                  <a:gd name="connsiteY1" fmla="*/ 18153 h 20501"/>
                  <a:gd name="connsiteX2" fmla="*/ 2 w 65193"/>
                  <a:gd name="connsiteY2" fmla="*/ 9972 h 20501"/>
                  <a:gd name="connsiteX3" fmla="*/ 5796 w 65193"/>
                  <a:gd name="connsiteY3" fmla="*/ 1733 h 20501"/>
                  <a:gd name="connsiteX4" fmla="*/ 65194 w 65193"/>
                  <a:gd name="connsiteY4" fmla="*/ 9517 h 2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93" h="20501">
                    <a:moveTo>
                      <a:pt x="65194" y="9517"/>
                    </a:moveTo>
                    <a:cubicBezTo>
                      <a:pt x="46251" y="23097"/>
                      <a:pt x="26250" y="21563"/>
                      <a:pt x="6199" y="18153"/>
                    </a:cubicBezTo>
                    <a:cubicBezTo>
                      <a:pt x="3680" y="17699"/>
                      <a:pt x="103" y="12926"/>
                      <a:pt x="2" y="9972"/>
                    </a:cubicBezTo>
                    <a:cubicBezTo>
                      <a:pt x="-99" y="7187"/>
                      <a:pt x="3528" y="1903"/>
                      <a:pt x="5796" y="1733"/>
                    </a:cubicBezTo>
                    <a:cubicBezTo>
                      <a:pt x="25898" y="28"/>
                      <a:pt x="46301" y="-3438"/>
                      <a:pt x="65194" y="95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F107DDE6-67F7-DACE-46A2-6A6FF6B58A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0875" y="218884"/>
                <a:ext cx="59859" cy="25037"/>
              </a:xfrm>
              <a:custGeom>
                <a:avLst/>
                <a:gdLst>
                  <a:gd name="connsiteX0" fmla="*/ 59860 w 59859"/>
                  <a:gd name="connsiteY0" fmla="*/ 25037 h 25037"/>
                  <a:gd name="connsiteX1" fmla="*/ 8321 w 59859"/>
                  <a:gd name="connsiteY1" fmla="*/ 20776 h 25037"/>
                  <a:gd name="connsiteX2" fmla="*/ 8 w 59859"/>
                  <a:gd name="connsiteY2" fmla="*/ 12253 h 25037"/>
                  <a:gd name="connsiteX3" fmla="*/ 6708 w 59859"/>
                  <a:gd name="connsiteY3" fmla="*/ 1742 h 25037"/>
                  <a:gd name="connsiteX4" fmla="*/ 59860 w 59859"/>
                  <a:gd name="connsiteY4" fmla="*/ 25037 h 2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59" h="25037">
                    <a:moveTo>
                      <a:pt x="59860" y="25037"/>
                    </a:moveTo>
                    <a:cubicBezTo>
                      <a:pt x="39506" y="23503"/>
                      <a:pt x="23838" y="22764"/>
                      <a:pt x="8321" y="20776"/>
                    </a:cubicBezTo>
                    <a:cubicBezTo>
                      <a:pt x="5096" y="20378"/>
                      <a:pt x="210" y="15435"/>
                      <a:pt x="8" y="12253"/>
                    </a:cubicBezTo>
                    <a:cubicBezTo>
                      <a:pt x="-194" y="8844"/>
                      <a:pt x="3484" y="3389"/>
                      <a:pt x="6708" y="1742"/>
                    </a:cubicBezTo>
                    <a:cubicBezTo>
                      <a:pt x="18598" y="-4395"/>
                      <a:pt x="46660" y="6230"/>
                      <a:pt x="59860" y="250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6FB96618-2105-3A0E-1E36-59FFE3583C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12346" y="1813106"/>
                <a:ext cx="64285" cy="19916"/>
              </a:xfrm>
              <a:custGeom>
                <a:avLst/>
                <a:gdLst>
                  <a:gd name="connsiteX0" fmla="*/ 64285 w 64285"/>
                  <a:gd name="connsiteY0" fmla="*/ 7758 h 19916"/>
                  <a:gd name="connsiteX1" fmla="*/ 0 w 64285"/>
                  <a:gd name="connsiteY1" fmla="*/ 11394 h 19916"/>
                  <a:gd name="connsiteX2" fmla="*/ 11638 w 64285"/>
                  <a:gd name="connsiteY2" fmla="*/ 1735 h 19916"/>
                  <a:gd name="connsiteX3" fmla="*/ 64285 w 64285"/>
                  <a:gd name="connsiteY3" fmla="*/ 7758 h 1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85" h="19916">
                    <a:moveTo>
                      <a:pt x="64285" y="7758"/>
                    </a:moveTo>
                    <a:cubicBezTo>
                      <a:pt x="41513" y="22474"/>
                      <a:pt x="16827" y="24008"/>
                      <a:pt x="0" y="11394"/>
                    </a:cubicBezTo>
                    <a:cubicBezTo>
                      <a:pt x="4232" y="7758"/>
                      <a:pt x="7507" y="3098"/>
                      <a:pt x="11638" y="1735"/>
                    </a:cubicBezTo>
                    <a:cubicBezTo>
                      <a:pt x="23578" y="-2299"/>
                      <a:pt x="51338" y="1110"/>
                      <a:pt x="64285" y="77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D9CE5D1D-1E45-FB56-AFE6-BC805838987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03248" y="1402758"/>
                <a:ext cx="58443" cy="23274"/>
              </a:xfrm>
              <a:custGeom>
                <a:avLst/>
                <a:gdLst>
                  <a:gd name="connsiteX0" fmla="*/ 58444 w 58443"/>
                  <a:gd name="connsiteY0" fmla="*/ 7365 h 23274"/>
                  <a:gd name="connsiteX1" fmla="*/ 5897 w 58443"/>
                  <a:gd name="connsiteY1" fmla="*/ 23274 h 23274"/>
                  <a:gd name="connsiteX2" fmla="*/ 103 w 58443"/>
                  <a:gd name="connsiteY2" fmla="*/ 17365 h 23274"/>
                  <a:gd name="connsiteX3" fmla="*/ 2824 w 58443"/>
                  <a:gd name="connsiteY3" fmla="*/ 8842 h 23274"/>
                  <a:gd name="connsiteX4" fmla="*/ 58444 w 58443"/>
                  <a:gd name="connsiteY4" fmla="*/ 7421 h 2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43" h="23274">
                    <a:moveTo>
                      <a:pt x="58444" y="7365"/>
                    </a:moveTo>
                    <a:cubicBezTo>
                      <a:pt x="41113" y="18728"/>
                      <a:pt x="23883" y="22706"/>
                      <a:pt x="5897" y="23274"/>
                    </a:cubicBezTo>
                    <a:cubicBezTo>
                      <a:pt x="3932" y="23331"/>
                      <a:pt x="607" y="19808"/>
                      <a:pt x="103" y="17365"/>
                    </a:cubicBezTo>
                    <a:cubicBezTo>
                      <a:pt x="-401" y="14808"/>
                      <a:pt x="1010" y="10774"/>
                      <a:pt x="2824" y="8842"/>
                    </a:cubicBezTo>
                    <a:cubicBezTo>
                      <a:pt x="12598" y="-1954"/>
                      <a:pt x="40912" y="-3374"/>
                      <a:pt x="58444" y="742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9B054D79-A40F-F5E2-C088-C095A42787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47475" y="134110"/>
                <a:ext cx="62219" cy="19161"/>
              </a:xfrm>
              <a:custGeom>
                <a:avLst/>
                <a:gdLst>
                  <a:gd name="connsiteX0" fmla="*/ 62219 w 62219"/>
                  <a:gd name="connsiteY0" fmla="*/ 9129 h 19161"/>
                  <a:gd name="connsiteX1" fmla="*/ 0 w 62219"/>
                  <a:gd name="connsiteY1" fmla="*/ 14356 h 19161"/>
                  <a:gd name="connsiteX2" fmla="*/ 62219 w 62219"/>
                  <a:gd name="connsiteY2" fmla="*/ 9129 h 1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219" h="19161">
                    <a:moveTo>
                      <a:pt x="62219" y="9129"/>
                    </a:moveTo>
                    <a:cubicBezTo>
                      <a:pt x="40707" y="17879"/>
                      <a:pt x="21814" y="23788"/>
                      <a:pt x="0" y="14356"/>
                    </a:cubicBezTo>
                    <a:cubicBezTo>
                      <a:pt x="12595" y="-2519"/>
                      <a:pt x="40506" y="-4848"/>
                      <a:pt x="62219" y="91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A790FC66-267E-9164-5578-D5E985204F3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90024" y="1796238"/>
                <a:ext cx="58340" cy="19517"/>
              </a:xfrm>
              <a:custGeom>
                <a:avLst/>
                <a:gdLst>
                  <a:gd name="connsiteX0" fmla="*/ 0 w 58340"/>
                  <a:gd name="connsiteY0" fmla="*/ 13489 h 19517"/>
                  <a:gd name="connsiteX1" fmla="*/ 58340 w 58340"/>
                  <a:gd name="connsiteY1" fmla="*/ 5534 h 19517"/>
                  <a:gd name="connsiteX2" fmla="*/ 0 w 58340"/>
                  <a:gd name="connsiteY2" fmla="*/ 13489 h 1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340" h="19517">
                    <a:moveTo>
                      <a:pt x="0" y="13489"/>
                    </a:moveTo>
                    <a:cubicBezTo>
                      <a:pt x="10126" y="-1113"/>
                      <a:pt x="31185" y="-4011"/>
                      <a:pt x="58340" y="5534"/>
                    </a:cubicBezTo>
                    <a:cubicBezTo>
                      <a:pt x="49121" y="19853"/>
                      <a:pt x="16273" y="24341"/>
                      <a:pt x="0" y="134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D51289B4-C552-F211-FBA9-546B41277EE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91018" y="1766680"/>
                <a:ext cx="68315" cy="23728"/>
              </a:xfrm>
              <a:custGeom>
                <a:avLst/>
                <a:gdLst>
                  <a:gd name="connsiteX0" fmla="*/ 68315 w 68315"/>
                  <a:gd name="connsiteY0" fmla="*/ 8217 h 23728"/>
                  <a:gd name="connsiteX1" fmla="*/ 0 w 68315"/>
                  <a:gd name="connsiteY1" fmla="*/ 23729 h 23728"/>
                  <a:gd name="connsiteX2" fmla="*/ 7859 w 68315"/>
                  <a:gd name="connsiteY2" fmla="*/ 6399 h 23728"/>
                  <a:gd name="connsiteX3" fmla="*/ 68315 w 68315"/>
                  <a:gd name="connsiteY3" fmla="*/ 8217 h 2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15" h="23728">
                    <a:moveTo>
                      <a:pt x="68315" y="8217"/>
                    </a:moveTo>
                    <a:cubicBezTo>
                      <a:pt x="45140" y="20320"/>
                      <a:pt x="24535" y="17592"/>
                      <a:pt x="0" y="23729"/>
                    </a:cubicBezTo>
                    <a:cubicBezTo>
                      <a:pt x="4080" y="14411"/>
                      <a:pt x="4988" y="7649"/>
                      <a:pt x="7859" y="6399"/>
                    </a:cubicBezTo>
                    <a:cubicBezTo>
                      <a:pt x="26248" y="-1555"/>
                      <a:pt x="44888" y="-3317"/>
                      <a:pt x="68315" y="82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560297B-4230-72D8-520C-F114827402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78003" y="256933"/>
                <a:ext cx="51623" cy="20851"/>
              </a:xfrm>
              <a:custGeom>
                <a:avLst/>
                <a:gdLst>
                  <a:gd name="connsiteX0" fmla="*/ 51623 w 51623"/>
                  <a:gd name="connsiteY0" fmla="*/ 13750 h 20851"/>
                  <a:gd name="connsiteX1" fmla="*/ 6029 w 51623"/>
                  <a:gd name="connsiteY1" fmla="*/ 19148 h 20851"/>
                  <a:gd name="connsiteX2" fmla="*/ 84 w 51623"/>
                  <a:gd name="connsiteY2" fmla="*/ 10568 h 20851"/>
                  <a:gd name="connsiteX3" fmla="*/ 3409 w 51623"/>
                  <a:gd name="connsiteY3" fmla="*/ 2614 h 20851"/>
                  <a:gd name="connsiteX4" fmla="*/ 31118 w 51623"/>
                  <a:gd name="connsiteY4" fmla="*/ 0 h 20851"/>
                  <a:gd name="connsiteX5" fmla="*/ 51623 w 51623"/>
                  <a:gd name="connsiteY5" fmla="*/ 13750 h 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23" h="20851">
                    <a:moveTo>
                      <a:pt x="51623" y="13750"/>
                    </a:moveTo>
                    <a:cubicBezTo>
                      <a:pt x="36005" y="24375"/>
                      <a:pt x="20740" y="20227"/>
                      <a:pt x="6029" y="19148"/>
                    </a:cubicBezTo>
                    <a:cubicBezTo>
                      <a:pt x="3762" y="18977"/>
                      <a:pt x="890" y="13921"/>
                      <a:pt x="84" y="10568"/>
                    </a:cubicBezTo>
                    <a:cubicBezTo>
                      <a:pt x="-470" y="8296"/>
                      <a:pt x="1848" y="2841"/>
                      <a:pt x="3409" y="2614"/>
                    </a:cubicBezTo>
                    <a:cubicBezTo>
                      <a:pt x="12579" y="1080"/>
                      <a:pt x="21899" y="0"/>
                      <a:pt x="31118" y="0"/>
                    </a:cubicBezTo>
                    <a:cubicBezTo>
                      <a:pt x="38927" y="0"/>
                      <a:pt x="47038" y="1193"/>
                      <a:pt x="51623" y="13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D3A20663-544C-942A-6BD7-B794D5D479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21722" y="886335"/>
                <a:ext cx="67106" cy="19455"/>
              </a:xfrm>
              <a:custGeom>
                <a:avLst/>
                <a:gdLst>
                  <a:gd name="connsiteX0" fmla="*/ 67106 w 67106"/>
                  <a:gd name="connsiteY0" fmla="*/ 5602 h 19455"/>
                  <a:gd name="connsiteX1" fmla="*/ 0 w 67106"/>
                  <a:gd name="connsiteY1" fmla="*/ 16852 h 19455"/>
                  <a:gd name="connsiteX2" fmla="*/ 6852 w 67106"/>
                  <a:gd name="connsiteY2" fmla="*/ 6113 h 19455"/>
                  <a:gd name="connsiteX3" fmla="*/ 67106 w 67106"/>
                  <a:gd name="connsiteY3" fmla="*/ 5602 h 1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06" h="19455">
                    <a:moveTo>
                      <a:pt x="67106" y="5602"/>
                    </a:moveTo>
                    <a:cubicBezTo>
                      <a:pt x="43125" y="18841"/>
                      <a:pt x="19497" y="22591"/>
                      <a:pt x="0" y="16852"/>
                    </a:cubicBezTo>
                    <a:cubicBezTo>
                      <a:pt x="2469" y="12761"/>
                      <a:pt x="4080" y="6909"/>
                      <a:pt x="6852" y="6113"/>
                    </a:cubicBezTo>
                    <a:cubicBezTo>
                      <a:pt x="25442" y="488"/>
                      <a:pt x="44334" y="-4000"/>
                      <a:pt x="67106" y="5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C6B84F3B-F33A-9D61-7C69-66D5CD2BBD5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92863" y="271159"/>
                <a:ext cx="56375" cy="19754"/>
              </a:xfrm>
              <a:custGeom>
                <a:avLst/>
                <a:gdLst>
                  <a:gd name="connsiteX0" fmla="*/ 56375 w 56375"/>
                  <a:gd name="connsiteY0" fmla="*/ 13672 h 19754"/>
                  <a:gd name="connsiteX1" fmla="*/ 0 w 56375"/>
                  <a:gd name="connsiteY1" fmla="*/ 7081 h 19754"/>
                  <a:gd name="connsiteX2" fmla="*/ 56375 w 56375"/>
                  <a:gd name="connsiteY2" fmla="*/ 13672 h 1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75" h="19754">
                    <a:moveTo>
                      <a:pt x="56375" y="13672"/>
                    </a:moveTo>
                    <a:cubicBezTo>
                      <a:pt x="39045" y="23956"/>
                      <a:pt x="12292" y="20831"/>
                      <a:pt x="0" y="7081"/>
                    </a:cubicBezTo>
                    <a:cubicBezTo>
                      <a:pt x="14157" y="-4396"/>
                      <a:pt x="36928" y="-1726"/>
                      <a:pt x="56375" y="1367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E303CD71-5149-9C25-9E99-9BA06A73E6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09822" y="1374042"/>
                <a:ext cx="59174" cy="20121"/>
              </a:xfrm>
              <a:custGeom>
                <a:avLst/>
                <a:gdLst>
                  <a:gd name="connsiteX0" fmla="*/ 59175 w 59174"/>
                  <a:gd name="connsiteY0" fmla="*/ 11250 h 20121"/>
                  <a:gd name="connsiteX1" fmla="*/ 4210 w 59174"/>
                  <a:gd name="connsiteY1" fmla="*/ 16932 h 20121"/>
                  <a:gd name="connsiteX2" fmla="*/ 79 w 59174"/>
                  <a:gd name="connsiteY2" fmla="*/ 9716 h 20121"/>
                  <a:gd name="connsiteX3" fmla="*/ 8139 w 59174"/>
                  <a:gd name="connsiteY3" fmla="*/ 171 h 20121"/>
                  <a:gd name="connsiteX4" fmla="*/ 59124 w 59174"/>
                  <a:gd name="connsiteY4" fmla="*/ 11250 h 2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4" h="20121">
                    <a:moveTo>
                      <a:pt x="59175" y="11250"/>
                    </a:moveTo>
                    <a:cubicBezTo>
                      <a:pt x="37914" y="24944"/>
                      <a:pt x="20886" y="19319"/>
                      <a:pt x="4210" y="16932"/>
                    </a:cubicBezTo>
                    <a:cubicBezTo>
                      <a:pt x="2497" y="16705"/>
                      <a:pt x="-526" y="11023"/>
                      <a:pt x="79" y="9716"/>
                    </a:cubicBezTo>
                    <a:cubicBezTo>
                      <a:pt x="1943" y="5909"/>
                      <a:pt x="5218" y="341"/>
                      <a:pt x="8139" y="171"/>
                    </a:cubicBezTo>
                    <a:cubicBezTo>
                      <a:pt x="23959" y="-625"/>
                      <a:pt x="39627" y="1080"/>
                      <a:pt x="59124" y="112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5ADAF485-F586-6900-3DD3-67F6FC3AA4C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55279" y="703386"/>
                <a:ext cx="64990" cy="17327"/>
              </a:xfrm>
              <a:custGeom>
                <a:avLst/>
                <a:gdLst>
                  <a:gd name="connsiteX0" fmla="*/ 0 w 64990"/>
                  <a:gd name="connsiteY0" fmla="*/ 1334 h 17327"/>
                  <a:gd name="connsiteX1" fmla="*/ 64991 w 64990"/>
                  <a:gd name="connsiteY1" fmla="*/ 11448 h 17327"/>
                  <a:gd name="connsiteX2" fmla="*/ 0 w 64990"/>
                  <a:gd name="connsiteY2" fmla="*/ 1334 h 1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990" h="17327">
                    <a:moveTo>
                      <a:pt x="0" y="1334"/>
                    </a:moveTo>
                    <a:cubicBezTo>
                      <a:pt x="23225" y="-1620"/>
                      <a:pt x="43277" y="-256"/>
                      <a:pt x="64991" y="11448"/>
                    </a:cubicBezTo>
                    <a:cubicBezTo>
                      <a:pt x="37181" y="22016"/>
                      <a:pt x="9673" y="18153"/>
                      <a:pt x="0" y="133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912BBEAE-DA18-A0FA-25E2-D04E675177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11526" y="1812385"/>
                <a:ext cx="59952" cy="19000"/>
              </a:xfrm>
              <a:custGeom>
                <a:avLst/>
                <a:gdLst>
                  <a:gd name="connsiteX0" fmla="*/ 59953 w 59952"/>
                  <a:gd name="connsiteY0" fmla="*/ 11604 h 19000"/>
                  <a:gd name="connsiteX1" fmla="*/ 0 w 59952"/>
                  <a:gd name="connsiteY1" fmla="*/ 2399 h 19000"/>
                  <a:gd name="connsiteX2" fmla="*/ 59953 w 59952"/>
                  <a:gd name="connsiteY2" fmla="*/ 11604 h 1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952" h="19000">
                    <a:moveTo>
                      <a:pt x="59953" y="11604"/>
                    </a:moveTo>
                    <a:cubicBezTo>
                      <a:pt x="33754" y="24104"/>
                      <a:pt x="10026" y="20581"/>
                      <a:pt x="0" y="2399"/>
                    </a:cubicBezTo>
                    <a:cubicBezTo>
                      <a:pt x="21109" y="-3396"/>
                      <a:pt x="39045" y="1945"/>
                      <a:pt x="59953" y="1160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AFCF2811-4C1C-27E6-259A-1F751B895F9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37656" y="403340"/>
                <a:ext cx="52395" cy="21662"/>
              </a:xfrm>
              <a:custGeom>
                <a:avLst/>
                <a:gdLst>
                  <a:gd name="connsiteX0" fmla="*/ 0 w 52395"/>
                  <a:gd name="connsiteY0" fmla="*/ 21662 h 21662"/>
                  <a:gd name="connsiteX1" fmla="*/ 52395 w 52395"/>
                  <a:gd name="connsiteY1" fmla="*/ 14673 h 21662"/>
                  <a:gd name="connsiteX2" fmla="*/ 0 w 52395"/>
                  <a:gd name="connsiteY2" fmla="*/ 21662 h 2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95" h="21662">
                    <a:moveTo>
                      <a:pt x="0" y="21662"/>
                    </a:moveTo>
                    <a:cubicBezTo>
                      <a:pt x="10630" y="-4758"/>
                      <a:pt x="33200" y="-6918"/>
                      <a:pt x="52395" y="14673"/>
                    </a:cubicBezTo>
                    <a:cubicBezTo>
                      <a:pt x="34460" y="17060"/>
                      <a:pt x="18893" y="19162"/>
                      <a:pt x="0" y="216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55DE9E83-9254-7E05-31B3-5DFBC93002B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88859" y="1835738"/>
                <a:ext cx="48017" cy="21994"/>
              </a:xfrm>
              <a:custGeom>
                <a:avLst/>
                <a:gdLst>
                  <a:gd name="connsiteX0" fmla="*/ 48018 w 48017"/>
                  <a:gd name="connsiteY0" fmla="*/ 4160 h 21994"/>
                  <a:gd name="connsiteX1" fmla="*/ 7714 w 48017"/>
                  <a:gd name="connsiteY1" fmla="*/ 21944 h 21994"/>
                  <a:gd name="connsiteX2" fmla="*/ 57 w 48017"/>
                  <a:gd name="connsiteY2" fmla="*/ 15523 h 21994"/>
                  <a:gd name="connsiteX3" fmla="*/ 4842 w 48017"/>
                  <a:gd name="connsiteY3" fmla="*/ 6319 h 21994"/>
                  <a:gd name="connsiteX4" fmla="*/ 48018 w 48017"/>
                  <a:gd name="connsiteY4" fmla="*/ 4160 h 2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17" h="21994">
                    <a:moveTo>
                      <a:pt x="48018" y="4160"/>
                    </a:moveTo>
                    <a:cubicBezTo>
                      <a:pt x="36481" y="19273"/>
                      <a:pt x="22526" y="22455"/>
                      <a:pt x="7714" y="21944"/>
                    </a:cubicBezTo>
                    <a:cubicBezTo>
                      <a:pt x="4943" y="21830"/>
                      <a:pt x="510" y="18251"/>
                      <a:pt x="57" y="15523"/>
                    </a:cubicBezTo>
                    <a:cubicBezTo>
                      <a:pt x="-448" y="12796"/>
                      <a:pt x="2525" y="6944"/>
                      <a:pt x="4842" y="6319"/>
                    </a:cubicBezTo>
                    <a:cubicBezTo>
                      <a:pt x="18495" y="2398"/>
                      <a:pt x="32350" y="-4477"/>
                      <a:pt x="48018" y="41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77280C44-2964-43B6-3D53-D83EEDB9A51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98808" y="1490795"/>
                <a:ext cx="47105" cy="20358"/>
              </a:xfrm>
              <a:custGeom>
                <a:avLst/>
                <a:gdLst>
                  <a:gd name="connsiteX0" fmla="*/ 0 w 47105"/>
                  <a:gd name="connsiteY0" fmla="*/ 17851 h 20358"/>
                  <a:gd name="connsiteX1" fmla="*/ 47106 w 47105"/>
                  <a:gd name="connsiteY1" fmla="*/ 6487 h 20358"/>
                  <a:gd name="connsiteX2" fmla="*/ 0 w 47105"/>
                  <a:gd name="connsiteY2" fmla="*/ 17851 h 2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105" h="20358">
                    <a:moveTo>
                      <a:pt x="0" y="17851"/>
                    </a:moveTo>
                    <a:cubicBezTo>
                      <a:pt x="8565" y="-1354"/>
                      <a:pt x="25996" y="-4933"/>
                      <a:pt x="47106" y="6487"/>
                    </a:cubicBezTo>
                    <a:cubicBezTo>
                      <a:pt x="36173" y="20010"/>
                      <a:pt x="23376" y="23306"/>
                      <a:pt x="0" y="178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907DE245-DAAD-16DC-733D-893DB3939A5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09057" y="1851557"/>
                <a:ext cx="57332" cy="17158"/>
              </a:xfrm>
              <a:custGeom>
                <a:avLst/>
                <a:gdLst>
                  <a:gd name="connsiteX0" fmla="*/ 0 w 57332"/>
                  <a:gd name="connsiteY0" fmla="*/ 10671 h 17158"/>
                  <a:gd name="connsiteX1" fmla="*/ 57333 w 57332"/>
                  <a:gd name="connsiteY1" fmla="*/ 3114 h 17158"/>
                  <a:gd name="connsiteX2" fmla="*/ 0 w 57332"/>
                  <a:gd name="connsiteY2" fmla="*/ 10671 h 1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32" h="17158">
                    <a:moveTo>
                      <a:pt x="0" y="10671"/>
                    </a:moveTo>
                    <a:cubicBezTo>
                      <a:pt x="20555" y="-5352"/>
                      <a:pt x="37886" y="785"/>
                      <a:pt x="57333" y="3114"/>
                    </a:cubicBezTo>
                    <a:cubicBezTo>
                      <a:pt x="45393" y="18683"/>
                      <a:pt x="25845" y="21467"/>
                      <a:pt x="0" y="1067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4602EA8C-466C-D00A-848F-62A96412FB4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58431" y="484175"/>
                <a:ext cx="55921" cy="18222"/>
              </a:xfrm>
              <a:custGeom>
                <a:avLst/>
                <a:gdLst>
                  <a:gd name="connsiteX0" fmla="*/ 55922 w 55921"/>
                  <a:gd name="connsiteY0" fmla="*/ 9465 h 18222"/>
                  <a:gd name="connsiteX1" fmla="*/ 0 w 55921"/>
                  <a:gd name="connsiteY1" fmla="*/ 3839 h 18222"/>
                  <a:gd name="connsiteX2" fmla="*/ 55922 w 55921"/>
                  <a:gd name="connsiteY2" fmla="*/ 9465 h 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21" h="18222">
                    <a:moveTo>
                      <a:pt x="55922" y="9465"/>
                    </a:moveTo>
                    <a:cubicBezTo>
                      <a:pt x="25593" y="22760"/>
                      <a:pt x="10227" y="20942"/>
                      <a:pt x="0" y="3839"/>
                    </a:cubicBezTo>
                    <a:cubicBezTo>
                      <a:pt x="18540" y="-2695"/>
                      <a:pt x="35165" y="-933"/>
                      <a:pt x="55922" y="94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8AE29163-7BDB-7F08-60AF-E6EB651F55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95490" y="1433357"/>
                <a:ext cx="47880" cy="19173"/>
              </a:xfrm>
              <a:custGeom>
                <a:avLst/>
                <a:gdLst>
                  <a:gd name="connsiteX0" fmla="*/ 47880 w 47880"/>
                  <a:gd name="connsiteY0" fmla="*/ 11084 h 19173"/>
                  <a:gd name="connsiteX1" fmla="*/ 5209 w 47880"/>
                  <a:gd name="connsiteY1" fmla="*/ 16482 h 19173"/>
                  <a:gd name="connsiteX2" fmla="*/ 19 w 47880"/>
                  <a:gd name="connsiteY2" fmla="*/ 7391 h 19173"/>
                  <a:gd name="connsiteX3" fmla="*/ 7073 w 47880"/>
                  <a:gd name="connsiteY3" fmla="*/ 5 h 19173"/>
                  <a:gd name="connsiteX4" fmla="*/ 47528 w 47880"/>
                  <a:gd name="connsiteY4" fmla="*/ 4209 h 19173"/>
                  <a:gd name="connsiteX5" fmla="*/ 47880 w 47880"/>
                  <a:gd name="connsiteY5" fmla="*/ 11141 h 1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80" h="19173">
                    <a:moveTo>
                      <a:pt x="47880" y="11084"/>
                    </a:moveTo>
                    <a:cubicBezTo>
                      <a:pt x="35084" y="23641"/>
                      <a:pt x="19768" y="18300"/>
                      <a:pt x="5209" y="16482"/>
                    </a:cubicBezTo>
                    <a:cubicBezTo>
                      <a:pt x="3043" y="16198"/>
                      <a:pt x="-283" y="10289"/>
                      <a:pt x="19" y="7391"/>
                    </a:cubicBezTo>
                    <a:cubicBezTo>
                      <a:pt x="322" y="4493"/>
                      <a:pt x="4654" y="-166"/>
                      <a:pt x="7073" y="5"/>
                    </a:cubicBezTo>
                    <a:cubicBezTo>
                      <a:pt x="20575" y="743"/>
                      <a:pt x="34076" y="2675"/>
                      <a:pt x="47528" y="4209"/>
                    </a:cubicBezTo>
                    <a:cubicBezTo>
                      <a:pt x="47629" y="6539"/>
                      <a:pt x="47780" y="8811"/>
                      <a:pt x="47880" y="1114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90EADD3E-48D5-B7E1-1194-4B4B53931F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74680" y="93298"/>
                <a:ext cx="52092" cy="18022"/>
              </a:xfrm>
              <a:custGeom>
                <a:avLst/>
                <a:gdLst>
                  <a:gd name="connsiteX0" fmla="*/ 0 w 52092"/>
                  <a:gd name="connsiteY0" fmla="*/ 8066 h 18022"/>
                  <a:gd name="connsiteX1" fmla="*/ 52093 w 52092"/>
                  <a:gd name="connsiteY1" fmla="*/ 5679 h 18022"/>
                  <a:gd name="connsiteX2" fmla="*/ 0 w 52092"/>
                  <a:gd name="connsiteY2" fmla="*/ 8066 h 1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92" h="18022">
                    <a:moveTo>
                      <a:pt x="0" y="8066"/>
                    </a:moveTo>
                    <a:cubicBezTo>
                      <a:pt x="19598" y="-5059"/>
                      <a:pt x="35317" y="622"/>
                      <a:pt x="52093" y="5679"/>
                    </a:cubicBezTo>
                    <a:cubicBezTo>
                      <a:pt x="38339" y="20907"/>
                      <a:pt x="21613" y="22441"/>
                      <a:pt x="0" y="80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093C8D0-A631-623F-3566-3A19DA8645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16363" y="680418"/>
                <a:ext cx="57181" cy="16951"/>
              </a:xfrm>
              <a:custGeom>
                <a:avLst/>
                <a:gdLst>
                  <a:gd name="connsiteX0" fmla="*/ 57182 w 57181"/>
                  <a:gd name="connsiteY0" fmla="*/ 6518 h 16951"/>
                  <a:gd name="connsiteX1" fmla="*/ 0 w 57181"/>
                  <a:gd name="connsiteY1" fmla="*/ 15382 h 16951"/>
                  <a:gd name="connsiteX2" fmla="*/ 57182 w 57181"/>
                  <a:gd name="connsiteY2" fmla="*/ 6518 h 1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81" h="16951">
                    <a:moveTo>
                      <a:pt x="57182" y="6518"/>
                    </a:moveTo>
                    <a:cubicBezTo>
                      <a:pt x="38944" y="13507"/>
                      <a:pt x="22016" y="20041"/>
                      <a:pt x="0" y="15382"/>
                    </a:cubicBezTo>
                    <a:cubicBezTo>
                      <a:pt x="16928" y="-1891"/>
                      <a:pt x="38339" y="-4277"/>
                      <a:pt x="57182" y="65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F8FD5ADA-3E2D-7441-D6FA-576796E96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379992" y="1399679"/>
                <a:ext cx="52042" cy="15607"/>
              </a:xfrm>
              <a:custGeom>
                <a:avLst/>
                <a:gdLst>
                  <a:gd name="connsiteX0" fmla="*/ 52042 w 52042"/>
                  <a:gd name="connsiteY0" fmla="*/ 6580 h 15607"/>
                  <a:gd name="connsiteX1" fmla="*/ 0 w 52042"/>
                  <a:gd name="connsiteY1" fmla="*/ 11864 h 15607"/>
                  <a:gd name="connsiteX2" fmla="*/ 52042 w 52042"/>
                  <a:gd name="connsiteY2" fmla="*/ 6580 h 1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42" h="15607">
                    <a:moveTo>
                      <a:pt x="52042" y="6580"/>
                    </a:moveTo>
                    <a:cubicBezTo>
                      <a:pt x="36123" y="13682"/>
                      <a:pt x="20303" y="19819"/>
                      <a:pt x="0" y="11864"/>
                    </a:cubicBezTo>
                    <a:cubicBezTo>
                      <a:pt x="18238" y="-6772"/>
                      <a:pt x="35367" y="671"/>
                      <a:pt x="52042" y="65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AB50E9A1-4AEB-4150-6846-8B13CF8696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5512" y="120626"/>
                <a:ext cx="41412" cy="19625"/>
              </a:xfrm>
              <a:custGeom>
                <a:avLst/>
                <a:gdLst>
                  <a:gd name="connsiteX0" fmla="*/ 0 w 41412"/>
                  <a:gd name="connsiteY0" fmla="*/ 13522 h 19625"/>
                  <a:gd name="connsiteX1" fmla="*/ 41412 w 41412"/>
                  <a:gd name="connsiteY1" fmla="*/ 4488 h 19625"/>
                  <a:gd name="connsiteX2" fmla="*/ 0 w 41412"/>
                  <a:gd name="connsiteY2" fmla="*/ 13522 h 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12" h="19625">
                    <a:moveTo>
                      <a:pt x="0" y="13522"/>
                    </a:moveTo>
                    <a:cubicBezTo>
                      <a:pt x="11587" y="-1080"/>
                      <a:pt x="22520" y="-3467"/>
                      <a:pt x="41412" y="4488"/>
                    </a:cubicBezTo>
                    <a:cubicBezTo>
                      <a:pt x="27054" y="21022"/>
                      <a:pt x="13552" y="23976"/>
                      <a:pt x="0" y="135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93A8080B-1239-6FD7-5266-57D40B203E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0200" y="434811"/>
                <a:ext cx="33704" cy="16283"/>
              </a:xfrm>
              <a:custGeom>
                <a:avLst/>
                <a:gdLst>
                  <a:gd name="connsiteX0" fmla="*/ 0 w 33704"/>
                  <a:gd name="connsiteY0" fmla="*/ 6612 h 16283"/>
                  <a:gd name="connsiteX1" fmla="*/ 33705 w 33704"/>
                  <a:gd name="connsiteY1" fmla="*/ 7749 h 16283"/>
                  <a:gd name="connsiteX2" fmla="*/ 0 w 33704"/>
                  <a:gd name="connsiteY2" fmla="*/ 6612 h 1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04" h="16283">
                    <a:moveTo>
                      <a:pt x="0" y="6612"/>
                    </a:moveTo>
                    <a:cubicBezTo>
                      <a:pt x="13452" y="-1797"/>
                      <a:pt x="23578" y="-2990"/>
                      <a:pt x="33705" y="7749"/>
                    </a:cubicBezTo>
                    <a:cubicBezTo>
                      <a:pt x="18741" y="19283"/>
                      <a:pt x="14510" y="19340"/>
                      <a:pt x="0" y="661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3EEEA096-E00B-7210-0C5F-6A6C4D7D34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88983" y="487226"/>
                <a:ext cx="18439" cy="15746"/>
              </a:xfrm>
              <a:custGeom>
                <a:avLst/>
                <a:gdLst>
                  <a:gd name="connsiteX0" fmla="*/ 18389 w 18439"/>
                  <a:gd name="connsiteY0" fmla="*/ 7663 h 15746"/>
                  <a:gd name="connsiteX1" fmla="*/ 6197 w 18439"/>
                  <a:gd name="connsiteY1" fmla="*/ 15731 h 15746"/>
                  <a:gd name="connsiteX2" fmla="*/ 0 w 18439"/>
                  <a:gd name="connsiteY2" fmla="*/ 7890 h 15746"/>
                  <a:gd name="connsiteX3" fmla="*/ 9371 w 18439"/>
                  <a:gd name="connsiteY3" fmla="*/ 49 h 15746"/>
                  <a:gd name="connsiteX4" fmla="*/ 18439 w 18439"/>
                  <a:gd name="connsiteY4" fmla="*/ 7663 h 1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9" h="15746">
                    <a:moveTo>
                      <a:pt x="18389" y="7663"/>
                    </a:moveTo>
                    <a:cubicBezTo>
                      <a:pt x="13048" y="11469"/>
                      <a:pt x="9824" y="14992"/>
                      <a:pt x="6197" y="15731"/>
                    </a:cubicBezTo>
                    <a:cubicBezTo>
                      <a:pt x="4585" y="16072"/>
                      <a:pt x="2066" y="10674"/>
                      <a:pt x="0" y="7890"/>
                    </a:cubicBezTo>
                    <a:cubicBezTo>
                      <a:pt x="3073" y="5106"/>
                      <a:pt x="5844" y="1185"/>
                      <a:pt x="9371" y="49"/>
                    </a:cubicBezTo>
                    <a:cubicBezTo>
                      <a:pt x="11184" y="-519"/>
                      <a:pt x="14257" y="3969"/>
                      <a:pt x="18439" y="7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0751036A-F33E-8946-1038-A6C6FD2724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50792" y="684923"/>
                <a:ext cx="154112" cy="215429"/>
              </a:xfrm>
              <a:custGeom>
                <a:avLst/>
                <a:gdLst>
                  <a:gd name="connsiteX0" fmla="*/ 154113 w 154112"/>
                  <a:gd name="connsiteY0" fmla="*/ 422 h 215429"/>
                  <a:gd name="connsiteX1" fmla="*/ 25694 w 154112"/>
                  <a:gd name="connsiteY1" fmla="*/ 197753 h 215429"/>
                  <a:gd name="connsiteX2" fmla="*/ 0 w 154112"/>
                  <a:gd name="connsiteY2" fmla="*/ 215423 h 215429"/>
                  <a:gd name="connsiteX3" fmla="*/ 6499 w 154112"/>
                  <a:gd name="connsiteY3" fmla="*/ 193094 h 215429"/>
                  <a:gd name="connsiteX4" fmla="*/ 36928 w 154112"/>
                  <a:gd name="connsiteY4" fmla="*/ 144684 h 215429"/>
                  <a:gd name="connsiteX5" fmla="*/ 131694 w 154112"/>
                  <a:gd name="connsiteY5" fmla="*/ 14683 h 215429"/>
                  <a:gd name="connsiteX6" fmla="*/ 154113 w 154112"/>
                  <a:gd name="connsiteY6" fmla="*/ 422 h 21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112" h="215429">
                    <a:moveTo>
                      <a:pt x="154113" y="422"/>
                    </a:moveTo>
                    <a:cubicBezTo>
                      <a:pt x="149176" y="27922"/>
                      <a:pt x="113556" y="82298"/>
                      <a:pt x="25694" y="197753"/>
                    </a:cubicBezTo>
                    <a:cubicBezTo>
                      <a:pt x="19648" y="205707"/>
                      <a:pt x="14661" y="215707"/>
                      <a:pt x="0" y="215423"/>
                    </a:cubicBezTo>
                    <a:cubicBezTo>
                      <a:pt x="2317" y="207128"/>
                      <a:pt x="3073" y="199116"/>
                      <a:pt x="6499" y="193094"/>
                    </a:cubicBezTo>
                    <a:cubicBezTo>
                      <a:pt x="16021" y="176503"/>
                      <a:pt x="25946" y="160082"/>
                      <a:pt x="36928" y="144684"/>
                    </a:cubicBezTo>
                    <a:cubicBezTo>
                      <a:pt x="68165" y="101048"/>
                      <a:pt x="99954" y="57866"/>
                      <a:pt x="131694" y="14683"/>
                    </a:cubicBezTo>
                    <a:cubicBezTo>
                      <a:pt x="136983" y="7467"/>
                      <a:pt x="141417" y="-2135"/>
                      <a:pt x="154113" y="4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2A90594-E1F7-C1EF-CF26-4D8DD17B6A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36639" y="4748209"/>
              <a:ext cx="49691" cy="97929"/>
            </a:xfrm>
            <a:custGeom>
              <a:avLst/>
              <a:gdLst>
                <a:gd name="connsiteX0" fmla="*/ 50 w 49691"/>
                <a:gd name="connsiteY0" fmla="*/ 7675 h 97929"/>
                <a:gd name="connsiteX1" fmla="*/ 21462 w 49691"/>
                <a:gd name="connsiteY1" fmla="*/ 231 h 97929"/>
                <a:gd name="connsiteX2" fmla="*/ 45191 w 49691"/>
                <a:gd name="connsiteY2" fmla="*/ 15686 h 97929"/>
                <a:gd name="connsiteX3" fmla="*/ 23427 w 49691"/>
                <a:gd name="connsiteY3" fmla="*/ 58414 h 97929"/>
                <a:gd name="connsiteX4" fmla="*/ 24384 w 49691"/>
                <a:gd name="connsiteY4" fmla="*/ 79493 h 97929"/>
                <a:gd name="connsiteX5" fmla="*/ 17986 w 49691"/>
                <a:gd name="connsiteY5" fmla="*/ 97675 h 97929"/>
                <a:gd name="connsiteX6" fmla="*/ 7910 w 49691"/>
                <a:gd name="connsiteY6" fmla="*/ 82732 h 97929"/>
                <a:gd name="connsiteX7" fmla="*/ 5693 w 49691"/>
                <a:gd name="connsiteY7" fmla="*/ 53414 h 97929"/>
                <a:gd name="connsiteX8" fmla="*/ 5945 w 49691"/>
                <a:gd name="connsiteY8" fmla="*/ 31368 h 97929"/>
                <a:gd name="connsiteX9" fmla="*/ 0 w 49691"/>
                <a:gd name="connsiteY9" fmla="*/ 7731 h 9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91" h="97929">
                  <a:moveTo>
                    <a:pt x="50" y="7675"/>
                  </a:moveTo>
                  <a:cubicBezTo>
                    <a:pt x="7708" y="4720"/>
                    <a:pt x="15265" y="-1246"/>
                    <a:pt x="21462" y="231"/>
                  </a:cubicBezTo>
                  <a:cubicBezTo>
                    <a:pt x="30077" y="2334"/>
                    <a:pt x="39347" y="8243"/>
                    <a:pt x="45191" y="15686"/>
                  </a:cubicBezTo>
                  <a:cubicBezTo>
                    <a:pt x="55066" y="28186"/>
                    <a:pt x="49070" y="39209"/>
                    <a:pt x="23427" y="58414"/>
                  </a:cubicBezTo>
                  <a:cubicBezTo>
                    <a:pt x="23729" y="65005"/>
                    <a:pt x="23981" y="72221"/>
                    <a:pt x="24384" y="79493"/>
                  </a:cubicBezTo>
                  <a:cubicBezTo>
                    <a:pt x="24787" y="86766"/>
                    <a:pt x="26601" y="95857"/>
                    <a:pt x="17986" y="97675"/>
                  </a:cubicBezTo>
                  <a:cubicBezTo>
                    <a:pt x="8313" y="99664"/>
                    <a:pt x="8766" y="89550"/>
                    <a:pt x="7910" y="82732"/>
                  </a:cubicBezTo>
                  <a:cubicBezTo>
                    <a:pt x="6701" y="73016"/>
                    <a:pt x="6046" y="63243"/>
                    <a:pt x="5693" y="53414"/>
                  </a:cubicBezTo>
                  <a:cubicBezTo>
                    <a:pt x="5441" y="46084"/>
                    <a:pt x="6751" y="38584"/>
                    <a:pt x="5945" y="31368"/>
                  </a:cubicBezTo>
                  <a:cubicBezTo>
                    <a:pt x="5189" y="24379"/>
                    <a:pt x="2620" y="17675"/>
                    <a:pt x="0" y="7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F37ECBD4-C4C9-C94F-1123-13879EA737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6523" y="4202300"/>
              <a:ext cx="58486" cy="121137"/>
            </a:xfrm>
            <a:custGeom>
              <a:avLst/>
              <a:gdLst>
                <a:gd name="connsiteX0" fmla="*/ 55952 w 58486"/>
                <a:gd name="connsiteY0" fmla="*/ 121080 h 121137"/>
                <a:gd name="connsiteX1" fmla="*/ 29301 w 58486"/>
                <a:gd name="connsiteY1" fmla="*/ 62671 h 121137"/>
                <a:gd name="connsiteX2" fmla="*/ 18570 w 58486"/>
                <a:gd name="connsiteY2" fmla="*/ 88978 h 121137"/>
                <a:gd name="connsiteX3" fmla="*/ 3002 w 58486"/>
                <a:gd name="connsiteY3" fmla="*/ 88694 h 121137"/>
                <a:gd name="connsiteX4" fmla="*/ 10206 w 58486"/>
                <a:gd name="connsiteY4" fmla="*/ 0 h 121137"/>
                <a:gd name="connsiteX5" fmla="*/ 16000 w 58486"/>
                <a:gd name="connsiteY5" fmla="*/ 43523 h 121137"/>
                <a:gd name="connsiteX6" fmla="*/ 53937 w 58486"/>
                <a:gd name="connsiteY6" fmla="*/ 71080 h 121137"/>
                <a:gd name="connsiteX7" fmla="*/ 58471 w 58486"/>
                <a:gd name="connsiteY7" fmla="*/ 112614 h 121137"/>
                <a:gd name="connsiteX8" fmla="*/ 55952 w 58486"/>
                <a:gd name="connsiteY8" fmla="*/ 121137 h 1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86" h="121137">
                  <a:moveTo>
                    <a:pt x="55952" y="121080"/>
                  </a:moveTo>
                  <a:cubicBezTo>
                    <a:pt x="27839" y="111535"/>
                    <a:pt x="43357" y="79830"/>
                    <a:pt x="29301" y="62671"/>
                  </a:cubicBezTo>
                  <a:cubicBezTo>
                    <a:pt x="25673" y="71705"/>
                    <a:pt x="22801" y="80796"/>
                    <a:pt x="18570" y="88978"/>
                  </a:cubicBezTo>
                  <a:cubicBezTo>
                    <a:pt x="14540" y="96762"/>
                    <a:pt x="6428" y="96194"/>
                    <a:pt x="3002" y="88694"/>
                  </a:cubicBezTo>
                  <a:cubicBezTo>
                    <a:pt x="-3093" y="75398"/>
                    <a:pt x="483" y="18069"/>
                    <a:pt x="10206" y="0"/>
                  </a:cubicBezTo>
                  <a:cubicBezTo>
                    <a:pt x="12423" y="16534"/>
                    <a:pt x="14187" y="30000"/>
                    <a:pt x="16000" y="43523"/>
                  </a:cubicBezTo>
                  <a:cubicBezTo>
                    <a:pt x="40133" y="37330"/>
                    <a:pt x="49705" y="44148"/>
                    <a:pt x="53937" y="71080"/>
                  </a:cubicBezTo>
                  <a:cubicBezTo>
                    <a:pt x="56103" y="84774"/>
                    <a:pt x="57111" y="98751"/>
                    <a:pt x="58471" y="112614"/>
                  </a:cubicBezTo>
                  <a:cubicBezTo>
                    <a:pt x="58622" y="114035"/>
                    <a:pt x="57665" y="115569"/>
                    <a:pt x="55952" y="12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E4606AE6-9DAF-F1BA-9402-DF526DB7E6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52749" y="6186517"/>
              <a:ext cx="106282" cy="126102"/>
            </a:xfrm>
            <a:custGeom>
              <a:avLst/>
              <a:gdLst>
                <a:gd name="connsiteX0" fmla="*/ 64064 w 106282"/>
                <a:gd name="connsiteY0" fmla="*/ 62103 h 126102"/>
                <a:gd name="connsiteX1" fmla="*/ 74140 w 106282"/>
                <a:gd name="connsiteY1" fmla="*/ 0 h 126102"/>
                <a:gd name="connsiteX2" fmla="*/ 80186 w 106282"/>
                <a:gd name="connsiteY2" fmla="*/ 82956 h 126102"/>
                <a:gd name="connsiteX3" fmla="*/ 106282 w 106282"/>
                <a:gd name="connsiteY3" fmla="*/ 106762 h 126102"/>
                <a:gd name="connsiteX4" fmla="*/ 67389 w 106282"/>
                <a:gd name="connsiteY4" fmla="*/ 104660 h 126102"/>
                <a:gd name="connsiteX5" fmla="*/ 39075 w 106282"/>
                <a:gd name="connsiteY5" fmla="*/ 122899 h 126102"/>
                <a:gd name="connsiteX6" fmla="*/ 181 w 106282"/>
                <a:gd name="connsiteY6" fmla="*/ 89319 h 126102"/>
                <a:gd name="connsiteX7" fmla="*/ 5169 w 106282"/>
                <a:gd name="connsiteY7" fmla="*/ 67955 h 126102"/>
                <a:gd name="connsiteX8" fmla="*/ 49706 w 106282"/>
                <a:gd name="connsiteY8" fmla="*/ 52557 h 126102"/>
                <a:gd name="connsiteX9" fmla="*/ 54996 w 106282"/>
                <a:gd name="connsiteY9" fmla="*/ 56932 h 126102"/>
                <a:gd name="connsiteX10" fmla="*/ 64064 w 106282"/>
                <a:gd name="connsiteY10" fmla="*/ 61932 h 126102"/>
                <a:gd name="connsiteX11" fmla="*/ 24415 w 106282"/>
                <a:gd name="connsiteY11" fmla="*/ 111194 h 126102"/>
                <a:gd name="connsiteX12" fmla="*/ 51922 w 106282"/>
                <a:gd name="connsiteY12" fmla="*/ 87274 h 126102"/>
                <a:gd name="connsiteX13" fmla="*/ 28597 w 106282"/>
                <a:gd name="connsiteY13" fmla="*/ 63580 h 126102"/>
                <a:gd name="connsiteX14" fmla="*/ 24415 w 106282"/>
                <a:gd name="connsiteY14" fmla="*/ 111194 h 12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282" h="126102">
                  <a:moveTo>
                    <a:pt x="64064" y="62103"/>
                  </a:moveTo>
                  <a:cubicBezTo>
                    <a:pt x="67641" y="40000"/>
                    <a:pt x="70815" y="20512"/>
                    <a:pt x="74140" y="0"/>
                  </a:cubicBezTo>
                  <a:cubicBezTo>
                    <a:pt x="94343" y="13353"/>
                    <a:pt x="94796" y="22841"/>
                    <a:pt x="80186" y="82956"/>
                  </a:cubicBezTo>
                  <a:cubicBezTo>
                    <a:pt x="88448" y="90512"/>
                    <a:pt x="97264" y="98581"/>
                    <a:pt x="106282" y="106762"/>
                  </a:cubicBezTo>
                  <a:cubicBezTo>
                    <a:pt x="98222" y="113751"/>
                    <a:pt x="85274" y="113069"/>
                    <a:pt x="67389" y="104660"/>
                  </a:cubicBezTo>
                  <a:cubicBezTo>
                    <a:pt x="57918" y="110910"/>
                    <a:pt x="49051" y="118524"/>
                    <a:pt x="39075" y="122899"/>
                  </a:cubicBezTo>
                  <a:cubicBezTo>
                    <a:pt x="15497" y="133183"/>
                    <a:pt x="-1985" y="117842"/>
                    <a:pt x="181" y="89319"/>
                  </a:cubicBezTo>
                  <a:cubicBezTo>
                    <a:pt x="736" y="82103"/>
                    <a:pt x="2549" y="74603"/>
                    <a:pt x="5169" y="67955"/>
                  </a:cubicBezTo>
                  <a:cubicBezTo>
                    <a:pt x="14389" y="44716"/>
                    <a:pt x="30258" y="39432"/>
                    <a:pt x="49706" y="52557"/>
                  </a:cubicBezTo>
                  <a:cubicBezTo>
                    <a:pt x="51570" y="53808"/>
                    <a:pt x="53131" y="55682"/>
                    <a:pt x="54996" y="56932"/>
                  </a:cubicBezTo>
                  <a:cubicBezTo>
                    <a:pt x="56809" y="58183"/>
                    <a:pt x="58774" y="59035"/>
                    <a:pt x="64064" y="61932"/>
                  </a:cubicBezTo>
                  <a:close/>
                  <a:moveTo>
                    <a:pt x="24415" y="111194"/>
                  </a:moveTo>
                  <a:cubicBezTo>
                    <a:pt x="34138" y="102728"/>
                    <a:pt x="42048" y="95853"/>
                    <a:pt x="51922" y="87274"/>
                  </a:cubicBezTo>
                  <a:cubicBezTo>
                    <a:pt x="42804" y="78012"/>
                    <a:pt x="36355" y="71478"/>
                    <a:pt x="28597" y="63580"/>
                  </a:cubicBezTo>
                  <a:cubicBezTo>
                    <a:pt x="19931" y="79149"/>
                    <a:pt x="12676" y="90967"/>
                    <a:pt x="24415" y="111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8D3520E0-C770-295F-32B2-B6EE09F187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-50" y="6145072"/>
              <a:ext cx="161132" cy="196273"/>
            </a:xfrm>
            <a:custGeom>
              <a:avLst/>
              <a:gdLst>
                <a:gd name="connsiteX0" fmla="*/ 50 w 161132"/>
                <a:gd name="connsiteY0" fmla="*/ 117582 h 196273"/>
                <a:gd name="connsiteX1" fmla="*/ 12494 w 161132"/>
                <a:gd name="connsiteY1" fmla="*/ 66787 h 196273"/>
                <a:gd name="connsiteX2" fmla="*/ 17482 w 161132"/>
                <a:gd name="connsiteY2" fmla="*/ 15252 h 196273"/>
                <a:gd name="connsiteX3" fmla="*/ 28314 w 161132"/>
                <a:gd name="connsiteY3" fmla="*/ 82 h 196273"/>
                <a:gd name="connsiteX4" fmla="*/ 35871 w 161132"/>
                <a:gd name="connsiteY4" fmla="*/ 17411 h 196273"/>
                <a:gd name="connsiteX5" fmla="*/ 31588 w 161132"/>
                <a:gd name="connsiteY5" fmla="*/ 86332 h 196273"/>
                <a:gd name="connsiteX6" fmla="*/ 33049 w 161132"/>
                <a:gd name="connsiteY6" fmla="*/ 114060 h 196273"/>
                <a:gd name="connsiteX7" fmla="*/ 98695 w 161132"/>
                <a:gd name="connsiteY7" fmla="*/ 76105 h 196273"/>
                <a:gd name="connsiteX8" fmla="*/ 109778 w 161132"/>
                <a:gd name="connsiteY8" fmla="*/ 63605 h 196273"/>
                <a:gd name="connsiteX9" fmla="*/ 143483 w 161132"/>
                <a:gd name="connsiteY9" fmla="*/ 69798 h 196273"/>
                <a:gd name="connsiteX10" fmla="*/ 158093 w 161132"/>
                <a:gd name="connsiteY10" fmla="*/ 161731 h 196273"/>
                <a:gd name="connsiteX11" fmla="*/ 124237 w 161132"/>
                <a:gd name="connsiteY11" fmla="*/ 195822 h 196273"/>
                <a:gd name="connsiteX12" fmla="*/ 100458 w 161132"/>
                <a:gd name="connsiteY12" fmla="*/ 171844 h 196273"/>
                <a:gd name="connsiteX13" fmla="*/ 136581 w 161132"/>
                <a:gd name="connsiteY13" fmla="*/ 135822 h 196273"/>
                <a:gd name="connsiteX14" fmla="*/ 122373 w 161132"/>
                <a:gd name="connsiteY14" fmla="*/ 170026 h 196273"/>
                <a:gd name="connsiteX15" fmla="*/ 135321 w 161132"/>
                <a:gd name="connsiteY15" fmla="*/ 98719 h 196273"/>
                <a:gd name="connsiteX16" fmla="*/ 96528 w 161132"/>
                <a:gd name="connsiteY16" fmla="*/ 111048 h 196273"/>
                <a:gd name="connsiteX17" fmla="*/ 88669 w 161132"/>
                <a:gd name="connsiteY17" fmla="*/ 113946 h 196273"/>
                <a:gd name="connsiteX18" fmla="*/ 48718 w 161132"/>
                <a:gd name="connsiteY18" fmla="*/ 122014 h 196273"/>
                <a:gd name="connsiteX19" fmla="*/ 0 w 161132"/>
                <a:gd name="connsiteY19" fmla="*/ 137412 h 196273"/>
                <a:gd name="connsiteX20" fmla="*/ 0 w 161132"/>
                <a:gd name="connsiteY20" fmla="*/ 117582 h 19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132" h="196273">
                  <a:moveTo>
                    <a:pt x="50" y="117582"/>
                  </a:moveTo>
                  <a:cubicBezTo>
                    <a:pt x="12797" y="103378"/>
                    <a:pt x="9975" y="84116"/>
                    <a:pt x="12494" y="66787"/>
                  </a:cubicBezTo>
                  <a:cubicBezTo>
                    <a:pt x="14963" y="49741"/>
                    <a:pt x="15719" y="32411"/>
                    <a:pt x="17482" y="15252"/>
                  </a:cubicBezTo>
                  <a:cubicBezTo>
                    <a:pt x="18238" y="7809"/>
                    <a:pt x="19447" y="-941"/>
                    <a:pt x="28314" y="82"/>
                  </a:cubicBezTo>
                  <a:cubicBezTo>
                    <a:pt x="37483" y="1104"/>
                    <a:pt x="36324" y="9911"/>
                    <a:pt x="35871" y="17411"/>
                  </a:cubicBezTo>
                  <a:cubicBezTo>
                    <a:pt x="34410" y="40366"/>
                    <a:pt x="32697" y="63321"/>
                    <a:pt x="31588" y="86332"/>
                  </a:cubicBezTo>
                  <a:cubicBezTo>
                    <a:pt x="31185" y="94173"/>
                    <a:pt x="32394" y="102128"/>
                    <a:pt x="33049" y="114060"/>
                  </a:cubicBezTo>
                  <a:cubicBezTo>
                    <a:pt x="50783" y="85707"/>
                    <a:pt x="65494" y="58378"/>
                    <a:pt x="98695" y="76105"/>
                  </a:cubicBezTo>
                  <a:cubicBezTo>
                    <a:pt x="102574" y="71673"/>
                    <a:pt x="105748" y="67014"/>
                    <a:pt x="109778" y="63605"/>
                  </a:cubicBezTo>
                  <a:cubicBezTo>
                    <a:pt x="122172" y="53037"/>
                    <a:pt x="134767" y="54911"/>
                    <a:pt x="143483" y="69798"/>
                  </a:cubicBezTo>
                  <a:cubicBezTo>
                    <a:pt x="159907" y="97923"/>
                    <a:pt x="165096" y="128889"/>
                    <a:pt x="158093" y="161731"/>
                  </a:cubicBezTo>
                  <a:cubicBezTo>
                    <a:pt x="153911" y="181390"/>
                    <a:pt x="141468" y="192470"/>
                    <a:pt x="124237" y="195822"/>
                  </a:cubicBezTo>
                  <a:cubicBezTo>
                    <a:pt x="109829" y="198606"/>
                    <a:pt x="100206" y="188265"/>
                    <a:pt x="100458" y="171844"/>
                  </a:cubicBezTo>
                  <a:cubicBezTo>
                    <a:pt x="100760" y="150651"/>
                    <a:pt x="116580" y="134117"/>
                    <a:pt x="136581" y="135822"/>
                  </a:cubicBezTo>
                  <a:cubicBezTo>
                    <a:pt x="131946" y="146958"/>
                    <a:pt x="127512" y="157583"/>
                    <a:pt x="122373" y="170026"/>
                  </a:cubicBezTo>
                  <a:cubicBezTo>
                    <a:pt x="143735" y="159344"/>
                    <a:pt x="147815" y="135083"/>
                    <a:pt x="135321" y="98719"/>
                  </a:cubicBezTo>
                  <a:cubicBezTo>
                    <a:pt x="123532" y="107355"/>
                    <a:pt x="112549" y="120366"/>
                    <a:pt x="96528" y="111048"/>
                  </a:cubicBezTo>
                  <a:cubicBezTo>
                    <a:pt x="94815" y="110083"/>
                    <a:pt x="91390" y="113378"/>
                    <a:pt x="88669" y="113946"/>
                  </a:cubicBezTo>
                  <a:cubicBezTo>
                    <a:pt x="76981" y="116446"/>
                    <a:pt x="65242" y="118719"/>
                    <a:pt x="48718" y="122014"/>
                  </a:cubicBezTo>
                  <a:cubicBezTo>
                    <a:pt x="38692" y="135878"/>
                    <a:pt x="18993" y="135537"/>
                    <a:pt x="0" y="137412"/>
                  </a:cubicBezTo>
                  <a:lnTo>
                    <a:pt x="0" y="11758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683330C0-327F-6D6A-2D9F-6887B3FA09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6493" y="0"/>
              <a:ext cx="65335" cy="302786"/>
            </a:xfrm>
            <a:custGeom>
              <a:avLst/>
              <a:gdLst>
                <a:gd name="connsiteX0" fmla="*/ 9647 w 65335"/>
                <a:gd name="connsiteY0" fmla="*/ 0 h 302786"/>
                <a:gd name="connsiteX1" fmla="*/ 25164 w 65335"/>
                <a:gd name="connsiteY1" fmla="*/ 23296 h 302786"/>
                <a:gd name="connsiteX2" fmla="*/ 60279 w 65335"/>
                <a:gd name="connsiteY2" fmla="*/ 194888 h 302786"/>
                <a:gd name="connsiteX3" fmla="*/ 32570 w 65335"/>
                <a:gd name="connsiteY3" fmla="*/ 277786 h 302786"/>
                <a:gd name="connsiteX4" fmla="*/ 15642 w 65335"/>
                <a:gd name="connsiteY4" fmla="*/ 302786 h 302786"/>
                <a:gd name="connsiteX5" fmla="*/ 19824 w 65335"/>
                <a:gd name="connsiteY5" fmla="*/ 263524 h 302786"/>
                <a:gd name="connsiteX6" fmla="*/ 40732 w 65335"/>
                <a:gd name="connsiteY6" fmla="*/ 167956 h 302786"/>
                <a:gd name="connsiteX7" fmla="*/ 12166 w 65335"/>
                <a:gd name="connsiteY7" fmla="*/ 39262 h 302786"/>
                <a:gd name="connsiteX8" fmla="*/ 780 w 65335"/>
                <a:gd name="connsiteY8" fmla="*/ 18296 h 302786"/>
                <a:gd name="connsiteX9" fmla="*/ 881 w 65335"/>
                <a:gd name="connsiteY9" fmla="*/ 57 h 302786"/>
                <a:gd name="connsiteX10" fmla="*/ 9647 w 65335"/>
                <a:gd name="connsiteY10" fmla="*/ 57 h 30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35" h="302786">
                  <a:moveTo>
                    <a:pt x="9647" y="0"/>
                  </a:moveTo>
                  <a:cubicBezTo>
                    <a:pt x="14786" y="7784"/>
                    <a:pt x="19572" y="15966"/>
                    <a:pt x="25164" y="23296"/>
                  </a:cubicBezTo>
                  <a:cubicBezTo>
                    <a:pt x="63453" y="73637"/>
                    <a:pt x="72420" y="132330"/>
                    <a:pt x="60279" y="194888"/>
                  </a:cubicBezTo>
                  <a:cubicBezTo>
                    <a:pt x="54737" y="223467"/>
                    <a:pt x="42746" y="250570"/>
                    <a:pt x="32570" y="277786"/>
                  </a:cubicBezTo>
                  <a:cubicBezTo>
                    <a:pt x="29446" y="286195"/>
                    <a:pt x="22594" y="292786"/>
                    <a:pt x="15642" y="302786"/>
                  </a:cubicBezTo>
                  <a:cubicBezTo>
                    <a:pt x="10705" y="285627"/>
                    <a:pt x="17154" y="274945"/>
                    <a:pt x="19824" y="263524"/>
                  </a:cubicBezTo>
                  <a:cubicBezTo>
                    <a:pt x="27179" y="231763"/>
                    <a:pt x="36298" y="200229"/>
                    <a:pt x="40732" y="167956"/>
                  </a:cubicBezTo>
                  <a:cubicBezTo>
                    <a:pt x="47129" y="121308"/>
                    <a:pt x="36398" y="78012"/>
                    <a:pt x="12166" y="39262"/>
                  </a:cubicBezTo>
                  <a:cubicBezTo>
                    <a:pt x="7985" y="32557"/>
                    <a:pt x="3198" y="25852"/>
                    <a:pt x="780" y="18296"/>
                  </a:cubicBezTo>
                  <a:cubicBezTo>
                    <a:pt x="-983" y="12955"/>
                    <a:pt x="780" y="6193"/>
                    <a:pt x="881" y="57"/>
                  </a:cubicBezTo>
                  <a:lnTo>
                    <a:pt x="9647" y="5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72B5B9D-BDB4-27E6-9F73-1B1A777E20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5481" y="4648974"/>
              <a:ext cx="49132" cy="166966"/>
            </a:xfrm>
            <a:custGeom>
              <a:avLst/>
              <a:gdLst>
                <a:gd name="connsiteX0" fmla="*/ 49133 w 49132"/>
                <a:gd name="connsiteY0" fmla="*/ 166967 h 166966"/>
                <a:gd name="connsiteX1" fmla="*/ 1473 w 49132"/>
                <a:gd name="connsiteY1" fmla="*/ 112421 h 166966"/>
                <a:gd name="connsiteX2" fmla="*/ 10491 w 49132"/>
                <a:gd name="connsiteY2" fmla="*/ 19920 h 166966"/>
                <a:gd name="connsiteX3" fmla="*/ 19408 w 49132"/>
                <a:gd name="connsiteY3" fmla="*/ 3443 h 166966"/>
                <a:gd name="connsiteX4" fmla="*/ 37142 w 49132"/>
                <a:gd name="connsiteY4" fmla="*/ 943 h 166966"/>
                <a:gd name="connsiteX5" fmla="*/ 39813 w 49132"/>
                <a:gd name="connsiteY5" fmla="*/ 17818 h 166966"/>
                <a:gd name="connsiteX6" fmla="*/ 26815 w 49132"/>
                <a:gd name="connsiteY6" fmla="*/ 94637 h 166966"/>
                <a:gd name="connsiteX7" fmla="*/ 49133 w 49132"/>
                <a:gd name="connsiteY7" fmla="*/ 142137 h 166966"/>
                <a:gd name="connsiteX8" fmla="*/ 49133 w 49132"/>
                <a:gd name="connsiteY8" fmla="*/ 166910 h 16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132" h="166966">
                  <a:moveTo>
                    <a:pt x="49133" y="166967"/>
                  </a:moveTo>
                  <a:cubicBezTo>
                    <a:pt x="21877" y="163160"/>
                    <a:pt x="5101" y="145489"/>
                    <a:pt x="1473" y="112421"/>
                  </a:cubicBezTo>
                  <a:cubicBezTo>
                    <a:pt x="-1953" y="81114"/>
                    <a:pt x="415" y="49807"/>
                    <a:pt x="10491" y="19920"/>
                  </a:cubicBezTo>
                  <a:cubicBezTo>
                    <a:pt x="12506" y="13897"/>
                    <a:pt x="15076" y="6454"/>
                    <a:pt x="19408" y="3443"/>
                  </a:cubicBezTo>
                  <a:cubicBezTo>
                    <a:pt x="24094" y="147"/>
                    <a:pt x="31903" y="-989"/>
                    <a:pt x="37142" y="943"/>
                  </a:cubicBezTo>
                  <a:cubicBezTo>
                    <a:pt x="43943" y="3500"/>
                    <a:pt x="42835" y="11511"/>
                    <a:pt x="39813" y="17818"/>
                  </a:cubicBezTo>
                  <a:cubicBezTo>
                    <a:pt x="28326" y="41909"/>
                    <a:pt x="26663" y="68159"/>
                    <a:pt x="26815" y="94637"/>
                  </a:cubicBezTo>
                  <a:cubicBezTo>
                    <a:pt x="26915" y="114580"/>
                    <a:pt x="32356" y="131910"/>
                    <a:pt x="49133" y="142137"/>
                  </a:cubicBezTo>
                  <a:lnTo>
                    <a:pt x="49133" y="16691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094E6777-5F01-7F53-64AA-27A62410DE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3842" y="0"/>
              <a:ext cx="78883" cy="122012"/>
            </a:xfrm>
            <a:custGeom>
              <a:avLst/>
              <a:gdLst>
                <a:gd name="connsiteX0" fmla="*/ 17867 w 78883"/>
                <a:gd name="connsiteY0" fmla="*/ 0 h 122012"/>
                <a:gd name="connsiteX1" fmla="*/ 21595 w 78883"/>
                <a:gd name="connsiteY1" fmla="*/ 23182 h 122012"/>
                <a:gd name="connsiteX2" fmla="*/ 23056 w 78883"/>
                <a:gd name="connsiteY2" fmla="*/ 77955 h 122012"/>
                <a:gd name="connsiteX3" fmla="*/ 43460 w 78883"/>
                <a:gd name="connsiteY3" fmla="*/ 61194 h 122012"/>
                <a:gd name="connsiteX4" fmla="*/ 68146 w 78883"/>
                <a:gd name="connsiteY4" fmla="*/ 59546 h 122012"/>
                <a:gd name="connsiteX5" fmla="*/ 78877 w 78883"/>
                <a:gd name="connsiteY5" fmla="*/ 84944 h 122012"/>
                <a:gd name="connsiteX6" fmla="*/ 32175 w 78883"/>
                <a:gd name="connsiteY6" fmla="*/ 117444 h 122012"/>
                <a:gd name="connsiteX7" fmla="*/ 56156 w 78883"/>
                <a:gd name="connsiteY7" fmla="*/ 73978 h 122012"/>
                <a:gd name="connsiteX8" fmla="*/ 43309 w 78883"/>
                <a:gd name="connsiteY8" fmla="*/ 85910 h 122012"/>
                <a:gd name="connsiteX9" fmla="*/ 30411 w 78883"/>
                <a:gd name="connsiteY9" fmla="*/ 102614 h 122012"/>
                <a:gd name="connsiteX10" fmla="*/ 7993 w 78883"/>
                <a:gd name="connsiteY10" fmla="*/ 95910 h 122012"/>
                <a:gd name="connsiteX11" fmla="*/ 9050 w 78883"/>
                <a:gd name="connsiteY11" fmla="*/ 0 h 122012"/>
                <a:gd name="connsiteX12" fmla="*/ 17816 w 78883"/>
                <a:gd name="connsiteY12" fmla="*/ 0 h 12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83" h="122012">
                  <a:moveTo>
                    <a:pt x="17867" y="0"/>
                  </a:moveTo>
                  <a:cubicBezTo>
                    <a:pt x="19177" y="7727"/>
                    <a:pt x="21192" y="15398"/>
                    <a:pt x="21595" y="23182"/>
                  </a:cubicBezTo>
                  <a:cubicBezTo>
                    <a:pt x="22502" y="40057"/>
                    <a:pt x="22553" y="56989"/>
                    <a:pt x="23056" y="77955"/>
                  </a:cubicBezTo>
                  <a:cubicBezTo>
                    <a:pt x="32125" y="70398"/>
                    <a:pt x="37566" y="65341"/>
                    <a:pt x="43460" y="61194"/>
                  </a:cubicBezTo>
                  <a:cubicBezTo>
                    <a:pt x="51269" y="55625"/>
                    <a:pt x="59582" y="53353"/>
                    <a:pt x="68146" y="59546"/>
                  </a:cubicBezTo>
                  <a:cubicBezTo>
                    <a:pt x="76409" y="65512"/>
                    <a:pt x="79028" y="74432"/>
                    <a:pt x="78877" y="84944"/>
                  </a:cubicBezTo>
                  <a:cubicBezTo>
                    <a:pt x="78525" y="113353"/>
                    <a:pt x="54191" y="130796"/>
                    <a:pt x="32175" y="117444"/>
                  </a:cubicBezTo>
                  <a:cubicBezTo>
                    <a:pt x="38120" y="102330"/>
                    <a:pt x="63965" y="102160"/>
                    <a:pt x="56156" y="73978"/>
                  </a:cubicBezTo>
                  <a:cubicBezTo>
                    <a:pt x="51168" y="78523"/>
                    <a:pt x="46886" y="81819"/>
                    <a:pt x="43309" y="85910"/>
                  </a:cubicBezTo>
                  <a:cubicBezTo>
                    <a:pt x="38724" y="91194"/>
                    <a:pt x="35349" y="97955"/>
                    <a:pt x="30411" y="102614"/>
                  </a:cubicBezTo>
                  <a:cubicBezTo>
                    <a:pt x="21343" y="111137"/>
                    <a:pt x="10914" y="108808"/>
                    <a:pt x="7993" y="95910"/>
                  </a:cubicBezTo>
                  <a:cubicBezTo>
                    <a:pt x="738" y="64091"/>
                    <a:pt x="-6064" y="31705"/>
                    <a:pt x="9050" y="0"/>
                  </a:cubicBezTo>
                  <a:lnTo>
                    <a:pt x="17816" y="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7C771D2-7218-373A-F23B-999F298989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05937" y="3832638"/>
              <a:ext cx="865781" cy="1086327"/>
            </a:xfrm>
            <a:custGeom>
              <a:avLst/>
              <a:gdLst>
                <a:gd name="connsiteX0" fmla="*/ 502757 w 865781"/>
                <a:gd name="connsiteY0" fmla="*/ 0 h 1086327"/>
                <a:gd name="connsiteX1" fmla="*/ 540643 w 865781"/>
                <a:gd name="connsiteY1" fmla="*/ 36819 h 1086327"/>
                <a:gd name="connsiteX2" fmla="*/ 692690 w 865781"/>
                <a:gd name="connsiteY2" fmla="*/ 418071 h 1086327"/>
                <a:gd name="connsiteX3" fmla="*/ 778034 w 865781"/>
                <a:gd name="connsiteY3" fmla="*/ 693584 h 1086327"/>
                <a:gd name="connsiteX4" fmla="*/ 822822 w 865781"/>
                <a:gd name="connsiteY4" fmla="*/ 835801 h 1086327"/>
                <a:gd name="connsiteX5" fmla="*/ 837835 w 865781"/>
                <a:gd name="connsiteY5" fmla="*/ 862222 h 1086327"/>
                <a:gd name="connsiteX6" fmla="*/ 848415 w 865781"/>
                <a:gd name="connsiteY6" fmla="*/ 874779 h 1086327"/>
                <a:gd name="connsiteX7" fmla="*/ 845493 w 865781"/>
                <a:gd name="connsiteY7" fmla="*/ 969325 h 1086327"/>
                <a:gd name="connsiteX8" fmla="*/ 781964 w 865781"/>
                <a:gd name="connsiteY8" fmla="*/ 1012393 h 1086327"/>
                <a:gd name="connsiteX9" fmla="*/ 567546 w 865781"/>
                <a:gd name="connsiteY9" fmla="*/ 1072678 h 1086327"/>
                <a:gd name="connsiteX10" fmla="*/ 228235 w 865781"/>
                <a:gd name="connsiteY10" fmla="*/ 1077053 h 1086327"/>
                <a:gd name="connsiteX11" fmla="*/ 58152 w 865781"/>
                <a:gd name="connsiteY11" fmla="*/ 1031996 h 1086327"/>
                <a:gd name="connsiteX12" fmla="*/ 17243 w 865781"/>
                <a:gd name="connsiteY12" fmla="*/ 1003757 h 1086327"/>
                <a:gd name="connsiteX13" fmla="*/ 7973 w 865781"/>
                <a:gd name="connsiteY13" fmla="*/ 940120 h 1086327"/>
                <a:gd name="connsiteX14" fmla="*/ 22331 w 865781"/>
                <a:gd name="connsiteY14" fmla="*/ 918358 h 1086327"/>
                <a:gd name="connsiteX15" fmla="*/ 59059 w 865781"/>
                <a:gd name="connsiteY15" fmla="*/ 857506 h 1086327"/>
                <a:gd name="connsiteX16" fmla="*/ 458573 w 865781"/>
                <a:gd name="connsiteY16" fmla="*/ 106705 h 1086327"/>
                <a:gd name="connsiteX17" fmla="*/ 488701 w 865781"/>
                <a:gd name="connsiteY17" fmla="*/ 61080 h 1086327"/>
                <a:gd name="connsiteX18" fmla="*/ 502757 w 865781"/>
                <a:gd name="connsiteY18" fmla="*/ 13807 h 1086327"/>
                <a:gd name="connsiteX19" fmla="*/ 502656 w 865781"/>
                <a:gd name="connsiteY19" fmla="*/ 0 h 1086327"/>
                <a:gd name="connsiteX20" fmla="*/ 471068 w 865781"/>
                <a:gd name="connsiteY20" fmla="*/ 757221 h 1086327"/>
                <a:gd name="connsiteX21" fmla="*/ 459883 w 865781"/>
                <a:gd name="connsiteY21" fmla="*/ 755687 h 1086327"/>
                <a:gd name="connsiteX22" fmla="*/ 398671 w 865781"/>
                <a:gd name="connsiteY22" fmla="*/ 761653 h 1086327"/>
                <a:gd name="connsiteX23" fmla="*/ 75483 w 865781"/>
                <a:gd name="connsiteY23" fmla="*/ 895177 h 1086327"/>
                <a:gd name="connsiteX24" fmla="*/ 53920 w 865781"/>
                <a:gd name="connsiteY24" fmla="*/ 915631 h 1086327"/>
                <a:gd name="connsiteX25" fmla="*/ 17293 w 865781"/>
                <a:gd name="connsiteY25" fmla="*/ 972450 h 1086327"/>
                <a:gd name="connsiteX26" fmla="*/ 50041 w 865781"/>
                <a:gd name="connsiteY26" fmla="*/ 1007280 h 1086327"/>
                <a:gd name="connsiteX27" fmla="*/ 119615 w 865781"/>
                <a:gd name="connsiteY27" fmla="*/ 1036882 h 1086327"/>
                <a:gd name="connsiteX28" fmla="*/ 308390 w 865781"/>
                <a:gd name="connsiteY28" fmla="*/ 1065803 h 1086327"/>
                <a:gd name="connsiteX29" fmla="*/ 540643 w 865781"/>
                <a:gd name="connsiteY29" fmla="*/ 1057735 h 1086327"/>
                <a:gd name="connsiteX30" fmla="*/ 766295 w 865781"/>
                <a:gd name="connsiteY30" fmla="*/ 997791 h 1086327"/>
                <a:gd name="connsiteX31" fmla="*/ 818338 w 865781"/>
                <a:gd name="connsiteY31" fmla="*/ 966597 h 1086327"/>
                <a:gd name="connsiteX32" fmla="*/ 838490 w 865781"/>
                <a:gd name="connsiteY32" fmla="*/ 941086 h 1086327"/>
                <a:gd name="connsiteX33" fmla="*/ 836273 w 865781"/>
                <a:gd name="connsiteY33" fmla="*/ 898699 h 1086327"/>
                <a:gd name="connsiteX34" fmla="*/ 811184 w 865781"/>
                <a:gd name="connsiteY34" fmla="*/ 889324 h 1086327"/>
                <a:gd name="connsiteX35" fmla="*/ 510364 w 865781"/>
                <a:gd name="connsiteY35" fmla="*/ 889040 h 1086327"/>
                <a:gd name="connsiteX36" fmla="*/ 466936 w 865781"/>
                <a:gd name="connsiteY36" fmla="*/ 884608 h 1086327"/>
                <a:gd name="connsiteX37" fmla="*/ 451621 w 865781"/>
                <a:gd name="connsiteY37" fmla="*/ 873301 h 1086327"/>
                <a:gd name="connsiteX38" fmla="*/ 458674 w 865781"/>
                <a:gd name="connsiteY38" fmla="*/ 857960 h 1086327"/>
                <a:gd name="connsiteX39" fmla="*/ 464115 w 865781"/>
                <a:gd name="connsiteY39" fmla="*/ 847960 h 1086327"/>
                <a:gd name="connsiteX40" fmla="*/ 471118 w 865781"/>
                <a:gd name="connsiteY40" fmla="*/ 757164 h 1086327"/>
                <a:gd name="connsiteX41" fmla="*/ 789873 w 865781"/>
                <a:gd name="connsiteY41" fmla="*/ 821824 h 1086327"/>
                <a:gd name="connsiteX42" fmla="*/ 665837 w 865781"/>
                <a:gd name="connsiteY42" fmla="*/ 426878 h 1086327"/>
                <a:gd name="connsiteX43" fmla="*/ 521750 w 865781"/>
                <a:gd name="connsiteY43" fmla="*/ 41762 h 1086327"/>
                <a:gd name="connsiteX44" fmla="*/ 497568 w 865781"/>
                <a:gd name="connsiteY44" fmla="*/ 734551 h 1086327"/>
                <a:gd name="connsiteX45" fmla="*/ 584826 w 865781"/>
                <a:gd name="connsiteY45" fmla="*/ 741084 h 1086327"/>
                <a:gd name="connsiteX46" fmla="*/ 670926 w 865781"/>
                <a:gd name="connsiteY46" fmla="*/ 758812 h 1086327"/>
                <a:gd name="connsiteX47" fmla="*/ 494142 w 865781"/>
                <a:gd name="connsiteY47" fmla="*/ 754948 h 1086327"/>
                <a:gd name="connsiteX48" fmla="*/ 479481 w 865781"/>
                <a:gd name="connsiteY48" fmla="*/ 847619 h 1086327"/>
                <a:gd name="connsiteX49" fmla="*/ 500842 w 865781"/>
                <a:gd name="connsiteY49" fmla="*/ 872904 h 1086327"/>
                <a:gd name="connsiteX50" fmla="*/ 810479 w 865781"/>
                <a:gd name="connsiteY50" fmla="*/ 867563 h 1086327"/>
                <a:gd name="connsiteX51" fmla="*/ 759091 w 865781"/>
                <a:gd name="connsiteY51" fmla="*/ 831142 h 1086327"/>
                <a:gd name="connsiteX52" fmla="*/ 588705 w 865781"/>
                <a:gd name="connsiteY52" fmla="*/ 780346 h 1086327"/>
                <a:gd name="connsiteX53" fmla="*/ 532531 w 865781"/>
                <a:gd name="connsiteY53" fmla="*/ 776710 h 1086327"/>
                <a:gd name="connsiteX54" fmla="*/ 533237 w 865781"/>
                <a:gd name="connsiteY54" fmla="*/ 770005 h 1086327"/>
                <a:gd name="connsiteX55" fmla="*/ 789873 w 865781"/>
                <a:gd name="connsiteY55" fmla="*/ 821824 h 1086327"/>
                <a:gd name="connsiteX56" fmla="*/ 501296 w 865781"/>
                <a:gd name="connsiteY56" fmla="*/ 85569 h 1086327"/>
                <a:gd name="connsiteX57" fmla="*/ 81175 w 865781"/>
                <a:gd name="connsiteY57" fmla="*/ 869154 h 1086327"/>
                <a:gd name="connsiteX58" fmla="*/ 473385 w 865781"/>
                <a:gd name="connsiteY58" fmla="*/ 737051 h 1086327"/>
                <a:gd name="connsiteX59" fmla="*/ 501296 w 865781"/>
                <a:gd name="connsiteY59" fmla="*/ 85569 h 108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65781" h="1086327">
                  <a:moveTo>
                    <a:pt x="502757" y="0"/>
                  </a:moveTo>
                  <a:cubicBezTo>
                    <a:pt x="524924" y="3466"/>
                    <a:pt x="533035" y="18466"/>
                    <a:pt x="540643" y="36819"/>
                  </a:cubicBezTo>
                  <a:cubicBezTo>
                    <a:pt x="593139" y="163012"/>
                    <a:pt x="649061" y="287502"/>
                    <a:pt x="692690" y="418071"/>
                  </a:cubicBezTo>
                  <a:cubicBezTo>
                    <a:pt x="723120" y="509038"/>
                    <a:pt x="749670" y="601709"/>
                    <a:pt x="778034" y="693584"/>
                  </a:cubicBezTo>
                  <a:cubicBezTo>
                    <a:pt x="792695" y="741084"/>
                    <a:pt x="807355" y="788585"/>
                    <a:pt x="822822" y="835801"/>
                  </a:cubicBezTo>
                  <a:cubicBezTo>
                    <a:pt x="825945" y="845404"/>
                    <a:pt x="832394" y="853756"/>
                    <a:pt x="837835" y="862222"/>
                  </a:cubicBezTo>
                  <a:cubicBezTo>
                    <a:pt x="840808" y="866881"/>
                    <a:pt x="844989" y="870460"/>
                    <a:pt x="848415" y="874779"/>
                  </a:cubicBezTo>
                  <a:cubicBezTo>
                    <a:pt x="872547" y="905120"/>
                    <a:pt x="871489" y="940688"/>
                    <a:pt x="845493" y="969325"/>
                  </a:cubicBezTo>
                  <a:cubicBezTo>
                    <a:pt x="827356" y="989268"/>
                    <a:pt x="805390" y="1002564"/>
                    <a:pt x="781964" y="1012393"/>
                  </a:cubicBezTo>
                  <a:cubicBezTo>
                    <a:pt x="712540" y="1041655"/>
                    <a:pt x="641101" y="1061655"/>
                    <a:pt x="567546" y="1072678"/>
                  </a:cubicBezTo>
                  <a:cubicBezTo>
                    <a:pt x="454543" y="1089610"/>
                    <a:pt x="341389" y="1090462"/>
                    <a:pt x="228235" y="1077053"/>
                  </a:cubicBezTo>
                  <a:cubicBezTo>
                    <a:pt x="170046" y="1070178"/>
                    <a:pt x="112008" y="1060178"/>
                    <a:pt x="58152" y="1031996"/>
                  </a:cubicBezTo>
                  <a:cubicBezTo>
                    <a:pt x="43693" y="1024439"/>
                    <a:pt x="29536" y="1015064"/>
                    <a:pt x="17243" y="1003757"/>
                  </a:cubicBezTo>
                  <a:cubicBezTo>
                    <a:pt x="-2556" y="985518"/>
                    <a:pt x="-4823" y="964666"/>
                    <a:pt x="7973" y="940120"/>
                  </a:cubicBezTo>
                  <a:cubicBezTo>
                    <a:pt x="12054" y="932336"/>
                    <a:pt x="16336" y="924097"/>
                    <a:pt x="22331" y="918358"/>
                  </a:cubicBezTo>
                  <a:cubicBezTo>
                    <a:pt x="39662" y="901767"/>
                    <a:pt x="48932" y="879381"/>
                    <a:pt x="59059" y="857506"/>
                  </a:cubicBezTo>
                  <a:cubicBezTo>
                    <a:pt x="179064" y="598300"/>
                    <a:pt x="311917" y="347843"/>
                    <a:pt x="458573" y="106705"/>
                  </a:cubicBezTo>
                  <a:cubicBezTo>
                    <a:pt x="468095" y="91080"/>
                    <a:pt x="477818" y="75455"/>
                    <a:pt x="488701" y="61080"/>
                  </a:cubicBezTo>
                  <a:cubicBezTo>
                    <a:pt x="499280" y="47103"/>
                    <a:pt x="505175" y="32330"/>
                    <a:pt x="502757" y="13807"/>
                  </a:cubicBezTo>
                  <a:cubicBezTo>
                    <a:pt x="502253" y="9830"/>
                    <a:pt x="502656" y="5739"/>
                    <a:pt x="502656" y="0"/>
                  </a:cubicBezTo>
                  <a:close/>
                  <a:moveTo>
                    <a:pt x="471068" y="757221"/>
                  </a:moveTo>
                  <a:cubicBezTo>
                    <a:pt x="465425" y="756426"/>
                    <a:pt x="462604" y="755460"/>
                    <a:pt x="459883" y="755687"/>
                  </a:cubicBezTo>
                  <a:cubicBezTo>
                    <a:pt x="439479" y="757505"/>
                    <a:pt x="418924" y="758358"/>
                    <a:pt x="398671" y="761653"/>
                  </a:cubicBezTo>
                  <a:cubicBezTo>
                    <a:pt x="282746" y="780687"/>
                    <a:pt x="175235" y="826142"/>
                    <a:pt x="75483" y="895177"/>
                  </a:cubicBezTo>
                  <a:cubicBezTo>
                    <a:pt x="67522" y="900688"/>
                    <a:pt x="59713" y="907506"/>
                    <a:pt x="53920" y="915631"/>
                  </a:cubicBezTo>
                  <a:cubicBezTo>
                    <a:pt x="41274" y="933415"/>
                    <a:pt x="29989" y="952506"/>
                    <a:pt x="17293" y="972450"/>
                  </a:cubicBezTo>
                  <a:cubicBezTo>
                    <a:pt x="21374" y="990234"/>
                    <a:pt x="35682" y="999950"/>
                    <a:pt x="50041" y="1007280"/>
                  </a:cubicBezTo>
                  <a:cubicBezTo>
                    <a:pt x="72611" y="1018814"/>
                    <a:pt x="95786" y="1029723"/>
                    <a:pt x="119615" y="1036882"/>
                  </a:cubicBezTo>
                  <a:cubicBezTo>
                    <a:pt x="181331" y="1055405"/>
                    <a:pt x="244760" y="1062564"/>
                    <a:pt x="308390" y="1065803"/>
                  </a:cubicBezTo>
                  <a:cubicBezTo>
                    <a:pt x="385925" y="1069780"/>
                    <a:pt x="463410" y="1068019"/>
                    <a:pt x="540643" y="1057735"/>
                  </a:cubicBezTo>
                  <a:cubicBezTo>
                    <a:pt x="617926" y="1047450"/>
                    <a:pt x="693546" y="1029098"/>
                    <a:pt x="766295" y="997791"/>
                  </a:cubicBezTo>
                  <a:cubicBezTo>
                    <a:pt x="784533" y="989950"/>
                    <a:pt x="801813" y="978529"/>
                    <a:pt x="818338" y="966597"/>
                  </a:cubicBezTo>
                  <a:cubicBezTo>
                    <a:pt x="826550" y="960631"/>
                    <a:pt x="833502" y="950802"/>
                    <a:pt x="838490" y="941086"/>
                  </a:cubicBezTo>
                  <a:cubicBezTo>
                    <a:pt x="845644" y="927222"/>
                    <a:pt x="843024" y="912677"/>
                    <a:pt x="836273" y="898699"/>
                  </a:cubicBezTo>
                  <a:cubicBezTo>
                    <a:pt x="830278" y="886256"/>
                    <a:pt x="820404" y="889324"/>
                    <a:pt x="811184" y="889324"/>
                  </a:cubicBezTo>
                  <a:cubicBezTo>
                    <a:pt x="710928" y="889267"/>
                    <a:pt x="610621" y="889381"/>
                    <a:pt x="510364" y="889040"/>
                  </a:cubicBezTo>
                  <a:cubicBezTo>
                    <a:pt x="495855" y="889040"/>
                    <a:pt x="481244" y="887336"/>
                    <a:pt x="466936" y="884608"/>
                  </a:cubicBezTo>
                  <a:cubicBezTo>
                    <a:pt x="461294" y="883529"/>
                    <a:pt x="454795" y="878642"/>
                    <a:pt x="451621" y="873301"/>
                  </a:cubicBezTo>
                  <a:cubicBezTo>
                    <a:pt x="447389" y="866142"/>
                    <a:pt x="453989" y="862165"/>
                    <a:pt x="458674" y="857960"/>
                  </a:cubicBezTo>
                  <a:cubicBezTo>
                    <a:pt x="461243" y="855631"/>
                    <a:pt x="463762" y="851483"/>
                    <a:pt x="464115" y="847960"/>
                  </a:cubicBezTo>
                  <a:cubicBezTo>
                    <a:pt x="466735" y="818017"/>
                    <a:pt x="468801" y="788017"/>
                    <a:pt x="471118" y="757164"/>
                  </a:cubicBezTo>
                  <a:close/>
                  <a:moveTo>
                    <a:pt x="789873" y="821824"/>
                  </a:moveTo>
                  <a:cubicBezTo>
                    <a:pt x="748209" y="688641"/>
                    <a:pt x="709063" y="556936"/>
                    <a:pt x="665837" y="426878"/>
                  </a:cubicBezTo>
                  <a:cubicBezTo>
                    <a:pt x="606389" y="247956"/>
                    <a:pt x="532934" y="56421"/>
                    <a:pt x="521750" y="41762"/>
                  </a:cubicBezTo>
                  <a:cubicBezTo>
                    <a:pt x="514294" y="88864"/>
                    <a:pt x="492630" y="707619"/>
                    <a:pt x="497568" y="734551"/>
                  </a:cubicBezTo>
                  <a:cubicBezTo>
                    <a:pt x="526637" y="736653"/>
                    <a:pt x="555757" y="738414"/>
                    <a:pt x="584826" y="741084"/>
                  </a:cubicBezTo>
                  <a:cubicBezTo>
                    <a:pt x="613946" y="743755"/>
                    <a:pt x="643620" y="743414"/>
                    <a:pt x="670926" y="758812"/>
                  </a:cubicBezTo>
                  <a:cubicBezTo>
                    <a:pt x="611729" y="763301"/>
                    <a:pt x="552784" y="751425"/>
                    <a:pt x="494142" y="754948"/>
                  </a:cubicBezTo>
                  <a:cubicBezTo>
                    <a:pt x="488953" y="787619"/>
                    <a:pt x="484166" y="817846"/>
                    <a:pt x="479481" y="847619"/>
                  </a:cubicBezTo>
                  <a:cubicBezTo>
                    <a:pt x="485980" y="855290"/>
                    <a:pt x="493235" y="863870"/>
                    <a:pt x="500842" y="872904"/>
                  </a:cubicBezTo>
                  <a:cubicBezTo>
                    <a:pt x="592030" y="876938"/>
                    <a:pt x="793047" y="874267"/>
                    <a:pt x="810479" y="867563"/>
                  </a:cubicBezTo>
                  <a:cubicBezTo>
                    <a:pt x="792241" y="854494"/>
                    <a:pt x="776271" y="841596"/>
                    <a:pt x="759091" y="831142"/>
                  </a:cubicBezTo>
                  <a:cubicBezTo>
                    <a:pt x="706041" y="798755"/>
                    <a:pt x="648255" y="785517"/>
                    <a:pt x="588705" y="780346"/>
                  </a:cubicBezTo>
                  <a:cubicBezTo>
                    <a:pt x="570014" y="778755"/>
                    <a:pt x="551273" y="777903"/>
                    <a:pt x="532531" y="776710"/>
                  </a:cubicBezTo>
                  <a:cubicBezTo>
                    <a:pt x="532783" y="774494"/>
                    <a:pt x="532985" y="772221"/>
                    <a:pt x="533237" y="770005"/>
                  </a:cubicBezTo>
                  <a:cubicBezTo>
                    <a:pt x="623165" y="755119"/>
                    <a:pt x="708711" y="771028"/>
                    <a:pt x="789873" y="821824"/>
                  </a:cubicBezTo>
                  <a:close/>
                  <a:moveTo>
                    <a:pt x="501296" y="85569"/>
                  </a:moveTo>
                  <a:cubicBezTo>
                    <a:pt x="437565" y="168240"/>
                    <a:pt x="95836" y="809210"/>
                    <a:pt x="81175" y="869154"/>
                  </a:cubicBezTo>
                  <a:cubicBezTo>
                    <a:pt x="202692" y="790119"/>
                    <a:pt x="331263" y="742732"/>
                    <a:pt x="473385" y="737051"/>
                  </a:cubicBezTo>
                  <a:cubicBezTo>
                    <a:pt x="472176" y="517788"/>
                    <a:pt x="484318" y="301593"/>
                    <a:pt x="501296" y="85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8D38B09-96BA-DA41-4BA7-7D82CA6E30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2554" y="3870305"/>
              <a:ext cx="617698" cy="836941"/>
            </a:xfrm>
            <a:custGeom>
              <a:avLst/>
              <a:gdLst>
                <a:gd name="connsiteX0" fmla="*/ 100406 w 617698"/>
                <a:gd name="connsiteY0" fmla="*/ 167619 h 836941"/>
                <a:gd name="connsiteX1" fmla="*/ 105948 w 617698"/>
                <a:gd name="connsiteY1" fmla="*/ 190062 h 836941"/>
                <a:gd name="connsiteX2" fmla="*/ 107207 w 617698"/>
                <a:gd name="connsiteY2" fmla="*/ 246995 h 836941"/>
                <a:gd name="connsiteX3" fmla="*/ 108215 w 617698"/>
                <a:gd name="connsiteY3" fmla="*/ 774555 h 836941"/>
                <a:gd name="connsiteX4" fmla="*/ 108215 w 617698"/>
                <a:gd name="connsiteY4" fmla="*/ 804214 h 836941"/>
                <a:gd name="connsiteX5" fmla="*/ 129677 w 617698"/>
                <a:gd name="connsiteY5" fmla="*/ 787623 h 836941"/>
                <a:gd name="connsiteX6" fmla="*/ 211998 w 617698"/>
                <a:gd name="connsiteY6" fmla="*/ 713475 h 836941"/>
                <a:gd name="connsiteX7" fmla="*/ 263990 w 617698"/>
                <a:gd name="connsiteY7" fmla="*/ 677963 h 836941"/>
                <a:gd name="connsiteX8" fmla="*/ 239758 w 617698"/>
                <a:gd name="connsiteY8" fmla="*/ 710520 h 836941"/>
                <a:gd name="connsiteX9" fmla="*/ 142323 w 617698"/>
                <a:gd name="connsiteY9" fmla="*/ 799044 h 836941"/>
                <a:gd name="connsiteX10" fmla="*/ 131037 w 617698"/>
                <a:gd name="connsiteY10" fmla="*/ 808930 h 836941"/>
                <a:gd name="connsiteX11" fmla="*/ 308879 w 617698"/>
                <a:gd name="connsiteY11" fmla="*/ 796260 h 836941"/>
                <a:gd name="connsiteX12" fmla="*/ 484202 w 617698"/>
                <a:gd name="connsiteY12" fmla="*/ 787794 h 836941"/>
                <a:gd name="connsiteX13" fmla="*/ 588338 w 617698"/>
                <a:gd name="connsiteY13" fmla="*/ 634043 h 836941"/>
                <a:gd name="connsiteX14" fmla="*/ 492062 w 617698"/>
                <a:gd name="connsiteY14" fmla="*/ 649668 h 836941"/>
                <a:gd name="connsiteX15" fmla="*/ 489341 w 617698"/>
                <a:gd name="connsiteY15" fmla="*/ 718077 h 836941"/>
                <a:gd name="connsiteX16" fmla="*/ 476142 w 617698"/>
                <a:gd name="connsiteY16" fmla="*/ 783646 h 836941"/>
                <a:gd name="connsiteX17" fmla="*/ 461531 w 617698"/>
                <a:gd name="connsiteY17" fmla="*/ 752452 h 836941"/>
                <a:gd name="connsiteX18" fmla="*/ 461430 w 617698"/>
                <a:gd name="connsiteY18" fmla="*/ 680634 h 836941"/>
                <a:gd name="connsiteX19" fmla="*/ 461430 w 617698"/>
                <a:gd name="connsiteY19" fmla="*/ 653475 h 836941"/>
                <a:gd name="connsiteX20" fmla="*/ 399312 w 617698"/>
                <a:gd name="connsiteY20" fmla="*/ 658532 h 836941"/>
                <a:gd name="connsiteX21" fmla="*/ 337999 w 617698"/>
                <a:gd name="connsiteY21" fmla="*/ 663361 h 836941"/>
                <a:gd name="connsiteX22" fmla="*/ 278702 w 617698"/>
                <a:gd name="connsiteY22" fmla="*/ 669497 h 836941"/>
                <a:gd name="connsiteX23" fmla="*/ 301927 w 617698"/>
                <a:gd name="connsiteY23" fmla="*/ 650407 h 836941"/>
                <a:gd name="connsiteX24" fmla="*/ 373517 w 617698"/>
                <a:gd name="connsiteY24" fmla="*/ 639043 h 836941"/>
                <a:gd name="connsiteX25" fmla="*/ 450044 w 617698"/>
                <a:gd name="connsiteY25" fmla="*/ 631656 h 836941"/>
                <a:gd name="connsiteX26" fmla="*/ 463748 w 617698"/>
                <a:gd name="connsiteY26" fmla="*/ 627395 h 836941"/>
                <a:gd name="connsiteX27" fmla="*/ 468836 w 617698"/>
                <a:gd name="connsiteY27" fmla="*/ 139324 h 836941"/>
                <a:gd name="connsiteX28" fmla="*/ 255426 w 617698"/>
                <a:gd name="connsiteY28" fmla="*/ 147619 h 836941"/>
                <a:gd name="connsiteX29" fmla="*/ 255426 w 617698"/>
                <a:gd name="connsiteY29" fmla="*/ 198812 h 836941"/>
                <a:gd name="connsiteX30" fmla="*/ 258348 w 617698"/>
                <a:gd name="connsiteY30" fmla="*/ 580179 h 836941"/>
                <a:gd name="connsiteX31" fmla="*/ 249229 w 617698"/>
                <a:gd name="connsiteY31" fmla="*/ 629100 h 836941"/>
                <a:gd name="connsiteX32" fmla="*/ 233561 w 617698"/>
                <a:gd name="connsiteY32" fmla="*/ 608474 h 836941"/>
                <a:gd name="connsiteX33" fmla="*/ 234569 w 617698"/>
                <a:gd name="connsiteY33" fmla="*/ 578872 h 836941"/>
                <a:gd name="connsiteX34" fmla="*/ 237642 w 617698"/>
                <a:gd name="connsiteY34" fmla="*/ 162790 h 836941"/>
                <a:gd name="connsiteX35" fmla="*/ 236433 w 617698"/>
                <a:gd name="connsiteY35" fmla="*/ 148699 h 836941"/>
                <a:gd name="connsiteX36" fmla="*/ 81766 w 617698"/>
                <a:gd name="connsiteY36" fmla="*/ 164665 h 836941"/>
                <a:gd name="connsiteX37" fmla="*/ 86249 w 617698"/>
                <a:gd name="connsiteY37" fmla="*/ 150858 h 836941"/>
                <a:gd name="connsiteX38" fmla="*/ 229682 w 617698"/>
                <a:gd name="connsiteY38" fmla="*/ 33300 h 836941"/>
                <a:gd name="connsiteX39" fmla="*/ 247264 w 617698"/>
                <a:gd name="connsiteY39" fmla="*/ 24436 h 836941"/>
                <a:gd name="connsiteX40" fmla="*/ 434930 w 617698"/>
                <a:gd name="connsiteY40" fmla="*/ 3243 h 836941"/>
                <a:gd name="connsiteX41" fmla="*/ 540175 w 617698"/>
                <a:gd name="connsiteY41" fmla="*/ 4 h 836941"/>
                <a:gd name="connsiteX42" fmla="*/ 561032 w 617698"/>
                <a:gd name="connsiteY42" fmla="*/ 3186 h 836941"/>
                <a:gd name="connsiteX43" fmla="*/ 561284 w 617698"/>
                <a:gd name="connsiteY43" fmla="*/ 8641 h 836941"/>
                <a:gd name="connsiteX44" fmla="*/ 535086 w 617698"/>
                <a:gd name="connsiteY44" fmla="*/ 14096 h 836941"/>
                <a:gd name="connsiteX45" fmla="*/ 335833 w 617698"/>
                <a:gd name="connsiteY45" fmla="*/ 29550 h 836941"/>
                <a:gd name="connsiteX46" fmla="*/ 252806 w 617698"/>
                <a:gd name="connsiteY46" fmla="*/ 38357 h 836941"/>
                <a:gd name="connsiteX47" fmla="*/ 240715 w 617698"/>
                <a:gd name="connsiteY47" fmla="*/ 42789 h 836941"/>
                <a:gd name="connsiteX48" fmla="*/ 140106 w 617698"/>
                <a:gd name="connsiteY48" fmla="*/ 126653 h 836941"/>
                <a:gd name="connsiteX49" fmla="*/ 132599 w 617698"/>
                <a:gd name="connsiteY49" fmla="*/ 136539 h 836941"/>
                <a:gd name="connsiteX50" fmla="*/ 235324 w 617698"/>
                <a:gd name="connsiteY50" fmla="*/ 126369 h 836941"/>
                <a:gd name="connsiteX51" fmla="*/ 247164 w 617698"/>
                <a:gd name="connsiteY51" fmla="*/ 55005 h 836941"/>
                <a:gd name="connsiteX52" fmla="*/ 256786 w 617698"/>
                <a:gd name="connsiteY52" fmla="*/ 125005 h 836941"/>
                <a:gd name="connsiteX53" fmla="*/ 276938 w 617698"/>
                <a:gd name="connsiteY53" fmla="*/ 126198 h 836941"/>
                <a:gd name="connsiteX54" fmla="*/ 452362 w 617698"/>
                <a:gd name="connsiteY54" fmla="*/ 126653 h 836941"/>
                <a:gd name="connsiteX55" fmla="*/ 470952 w 617698"/>
                <a:gd name="connsiteY55" fmla="*/ 116710 h 836941"/>
                <a:gd name="connsiteX56" fmla="*/ 568287 w 617698"/>
                <a:gd name="connsiteY56" fmla="*/ 16766 h 836941"/>
                <a:gd name="connsiteX57" fmla="*/ 585064 w 617698"/>
                <a:gd name="connsiteY57" fmla="*/ 3584 h 836941"/>
                <a:gd name="connsiteX58" fmla="*/ 601387 w 617698"/>
                <a:gd name="connsiteY58" fmla="*/ 44152 h 836941"/>
                <a:gd name="connsiteX59" fmla="*/ 610001 w 617698"/>
                <a:gd name="connsiteY59" fmla="*/ 415405 h 836941"/>
                <a:gd name="connsiteX60" fmla="*/ 616853 w 617698"/>
                <a:gd name="connsiteY60" fmla="*/ 590974 h 836941"/>
                <a:gd name="connsiteX61" fmla="*/ 617407 w 617698"/>
                <a:gd name="connsiteY61" fmla="*/ 620634 h 836941"/>
                <a:gd name="connsiteX62" fmla="*/ 611513 w 617698"/>
                <a:gd name="connsiteY62" fmla="*/ 637850 h 836941"/>
                <a:gd name="connsiteX63" fmla="*/ 588640 w 617698"/>
                <a:gd name="connsiteY63" fmla="*/ 666373 h 836941"/>
                <a:gd name="connsiteX64" fmla="*/ 510853 w 617698"/>
                <a:gd name="connsiteY64" fmla="*/ 786203 h 836941"/>
                <a:gd name="connsiteX65" fmla="*/ 486016 w 617698"/>
                <a:gd name="connsiteY65" fmla="*/ 803817 h 836941"/>
                <a:gd name="connsiteX66" fmla="*/ 353113 w 617698"/>
                <a:gd name="connsiteY66" fmla="*/ 819044 h 836941"/>
                <a:gd name="connsiteX67" fmla="*/ 127309 w 617698"/>
                <a:gd name="connsiteY67" fmla="*/ 831771 h 836941"/>
                <a:gd name="connsiteX68" fmla="*/ 103479 w 617698"/>
                <a:gd name="connsiteY68" fmla="*/ 835578 h 836941"/>
                <a:gd name="connsiteX69" fmla="*/ 85544 w 617698"/>
                <a:gd name="connsiteY69" fmla="*/ 836942 h 836941"/>
                <a:gd name="connsiteX70" fmla="*/ 85544 w 617698"/>
                <a:gd name="connsiteY70" fmla="*/ 752737 h 836941"/>
                <a:gd name="connsiteX71" fmla="*/ 51437 w 617698"/>
                <a:gd name="connsiteY71" fmla="*/ 816999 h 836941"/>
                <a:gd name="connsiteX72" fmla="*/ 53351 w 617698"/>
                <a:gd name="connsiteY72" fmla="*/ 780691 h 836941"/>
                <a:gd name="connsiteX73" fmla="*/ 60303 w 617698"/>
                <a:gd name="connsiteY73" fmla="*/ 729384 h 836941"/>
                <a:gd name="connsiteX74" fmla="*/ 27909 w 617698"/>
                <a:gd name="connsiteY74" fmla="*/ 650236 h 836941"/>
                <a:gd name="connsiteX75" fmla="*/ 8110 w 617698"/>
                <a:gd name="connsiteY75" fmla="*/ 634725 h 836941"/>
                <a:gd name="connsiteX76" fmla="*/ 150 w 617698"/>
                <a:gd name="connsiteY76" fmla="*/ 620008 h 836941"/>
                <a:gd name="connsiteX77" fmla="*/ 16926 w 617698"/>
                <a:gd name="connsiteY77" fmla="*/ 616713 h 836941"/>
                <a:gd name="connsiteX78" fmla="*/ 46147 w 617698"/>
                <a:gd name="connsiteY78" fmla="*/ 633418 h 836941"/>
                <a:gd name="connsiteX79" fmla="*/ 85393 w 617698"/>
                <a:gd name="connsiteY79" fmla="*/ 684725 h 836941"/>
                <a:gd name="connsiteX80" fmla="*/ 86501 w 617698"/>
                <a:gd name="connsiteY80" fmla="*/ 662111 h 836941"/>
                <a:gd name="connsiteX81" fmla="*/ 88164 w 617698"/>
                <a:gd name="connsiteY81" fmla="*/ 198983 h 836941"/>
                <a:gd name="connsiteX82" fmla="*/ 100557 w 617698"/>
                <a:gd name="connsiteY82" fmla="*/ 167790 h 836941"/>
                <a:gd name="connsiteX83" fmla="*/ 586323 w 617698"/>
                <a:gd name="connsiteY83" fmla="*/ 34379 h 836941"/>
                <a:gd name="connsiteX84" fmla="*/ 577154 w 617698"/>
                <a:gd name="connsiteY84" fmla="*/ 35971 h 836941"/>
                <a:gd name="connsiteX85" fmla="*/ 494480 w 617698"/>
                <a:gd name="connsiteY85" fmla="*/ 121028 h 836941"/>
                <a:gd name="connsiteX86" fmla="*/ 489392 w 617698"/>
                <a:gd name="connsiteY86" fmla="*/ 138244 h 836941"/>
                <a:gd name="connsiteX87" fmla="*/ 490651 w 617698"/>
                <a:gd name="connsiteY87" fmla="*/ 212449 h 836941"/>
                <a:gd name="connsiteX88" fmla="*/ 494177 w 617698"/>
                <a:gd name="connsiteY88" fmla="*/ 573929 h 836941"/>
                <a:gd name="connsiteX89" fmla="*/ 494177 w 617698"/>
                <a:gd name="connsiteY89" fmla="*/ 625065 h 836941"/>
                <a:gd name="connsiteX90" fmla="*/ 594585 w 617698"/>
                <a:gd name="connsiteY90" fmla="*/ 613418 h 836941"/>
                <a:gd name="connsiteX91" fmla="*/ 586323 w 617698"/>
                <a:gd name="connsiteY91" fmla="*/ 323359 h 836941"/>
                <a:gd name="connsiteX92" fmla="*/ 586323 w 617698"/>
                <a:gd name="connsiteY92" fmla="*/ 34436 h 83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17698" h="836941">
                  <a:moveTo>
                    <a:pt x="100406" y="167619"/>
                  </a:moveTo>
                  <a:cubicBezTo>
                    <a:pt x="102472" y="175688"/>
                    <a:pt x="105545" y="182733"/>
                    <a:pt x="105948" y="190062"/>
                  </a:cubicBezTo>
                  <a:cubicBezTo>
                    <a:pt x="107006" y="208983"/>
                    <a:pt x="107157" y="228017"/>
                    <a:pt x="107207" y="246995"/>
                  </a:cubicBezTo>
                  <a:cubicBezTo>
                    <a:pt x="107611" y="422848"/>
                    <a:pt x="107913" y="598701"/>
                    <a:pt x="108215" y="774555"/>
                  </a:cubicBezTo>
                  <a:cubicBezTo>
                    <a:pt x="108215" y="782737"/>
                    <a:pt x="108215" y="790919"/>
                    <a:pt x="108215" y="804214"/>
                  </a:cubicBezTo>
                  <a:cubicBezTo>
                    <a:pt x="117233" y="797282"/>
                    <a:pt x="123783" y="792851"/>
                    <a:pt x="129677" y="787623"/>
                  </a:cubicBezTo>
                  <a:cubicBezTo>
                    <a:pt x="157185" y="763021"/>
                    <a:pt x="184339" y="737850"/>
                    <a:pt x="211998" y="713475"/>
                  </a:cubicBezTo>
                  <a:cubicBezTo>
                    <a:pt x="227918" y="699441"/>
                    <a:pt x="244242" y="685918"/>
                    <a:pt x="263990" y="677963"/>
                  </a:cubicBezTo>
                  <a:cubicBezTo>
                    <a:pt x="258902" y="691941"/>
                    <a:pt x="249481" y="701543"/>
                    <a:pt x="239758" y="710520"/>
                  </a:cubicBezTo>
                  <a:cubicBezTo>
                    <a:pt x="207414" y="740180"/>
                    <a:pt x="174818" y="769555"/>
                    <a:pt x="142323" y="799044"/>
                  </a:cubicBezTo>
                  <a:cubicBezTo>
                    <a:pt x="139501" y="801601"/>
                    <a:pt x="136630" y="803987"/>
                    <a:pt x="131037" y="808930"/>
                  </a:cubicBezTo>
                  <a:cubicBezTo>
                    <a:pt x="192501" y="804498"/>
                    <a:pt x="250640" y="799782"/>
                    <a:pt x="308879" y="796260"/>
                  </a:cubicBezTo>
                  <a:cubicBezTo>
                    <a:pt x="367270" y="792794"/>
                    <a:pt x="425711" y="790578"/>
                    <a:pt x="484202" y="787794"/>
                  </a:cubicBezTo>
                  <a:cubicBezTo>
                    <a:pt x="518360" y="737339"/>
                    <a:pt x="552417" y="687111"/>
                    <a:pt x="588338" y="634043"/>
                  </a:cubicBezTo>
                  <a:cubicBezTo>
                    <a:pt x="555540" y="639384"/>
                    <a:pt x="525061" y="644327"/>
                    <a:pt x="492062" y="649668"/>
                  </a:cubicBezTo>
                  <a:cubicBezTo>
                    <a:pt x="491256" y="672566"/>
                    <a:pt x="491759" y="695520"/>
                    <a:pt x="489341" y="718077"/>
                  </a:cubicBezTo>
                  <a:cubicBezTo>
                    <a:pt x="487024" y="740009"/>
                    <a:pt x="492414" y="764612"/>
                    <a:pt x="476142" y="783646"/>
                  </a:cubicBezTo>
                  <a:cubicBezTo>
                    <a:pt x="461380" y="777794"/>
                    <a:pt x="461985" y="763987"/>
                    <a:pt x="461531" y="752452"/>
                  </a:cubicBezTo>
                  <a:cubicBezTo>
                    <a:pt x="460675" y="728532"/>
                    <a:pt x="461380" y="704611"/>
                    <a:pt x="461430" y="680634"/>
                  </a:cubicBezTo>
                  <a:cubicBezTo>
                    <a:pt x="461430" y="672566"/>
                    <a:pt x="461430" y="664497"/>
                    <a:pt x="461430" y="653475"/>
                  </a:cubicBezTo>
                  <a:cubicBezTo>
                    <a:pt x="439566" y="655236"/>
                    <a:pt x="419464" y="656884"/>
                    <a:pt x="399312" y="658532"/>
                  </a:cubicBezTo>
                  <a:cubicBezTo>
                    <a:pt x="378858" y="660179"/>
                    <a:pt x="358453" y="662225"/>
                    <a:pt x="337999" y="663361"/>
                  </a:cubicBezTo>
                  <a:cubicBezTo>
                    <a:pt x="318603" y="664441"/>
                    <a:pt x="299609" y="675520"/>
                    <a:pt x="278702" y="669497"/>
                  </a:cubicBezTo>
                  <a:cubicBezTo>
                    <a:pt x="282279" y="652281"/>
                    <a:pt x="293664" y="652168"/>
                    <a:pt x="301927" y="650407"/>
                  </a:cubicBezTo>
                  <a:cubicBezTo>
                    <a:pt x="325606" y="645406"/>
                    <a:pt x="349536" y="641941"/>
                    <a:pt x="373517" y="639043"/>
                  </a:cubicBezTo>
                  <a:cubicBezTo>
                    <a:pt x="398959" y="635918"/>
                    <a:pt x="424552" y="634270"/>
                    <a:pt x="450044" y="631656"/>
                  </a:cubicBezTo>
                  <a:cubicBezTo>
                    <a:pt x="454276" y="631202"/>
                    <a:pt x="458357" y="629100"/>
                    <a:pt x="463748" y="627395"/>
                  </a:cubicBezTo>
                  <a:cubicBezTo>
                    <a:pt x="465461" y="464780"/>
                    <a:pt x="467123" y="302506"/>
                    <a:pt x="468836" y="139324"/>
                  </a:cubicBezTo>
                  <a:cubicBezTo>
                    <a:pt x="396994" y="142108"/>
                    <a:pt x="327218" y="144835"/>
                    <a:pt x="255426" y="147619"/>
                  </a:cubicBezTo>
                  <a:cubicBezTo>
                    <a:pt x="255426" y="166199"/>
                    <a:pt x="255325" y="182505"/>
                    <a:pt x="255426" y="198812"/>
                  </a:cubicBezTo>
                  <a:cubicBezTo>
                    <a:pt x="256433" y="325916"/>
                    <a:pt x="257592" y="453075"/>
                    <a:pt x="258348" y="580179"/>
                  </a:cubicBezTo>
                  <a:cubicBezTo>
                    <a:pt x="258449" y="597111"/>
                    <a:pt x="258449" y="614667"/>
                    <a:pt x="249229" y="629100"/>
                  </a:cubicBezTo>
                  <a:cubicBezTo>
                    <a:pt x="235123" y="628986"/>
                    <a:pt x="234266" y="617963"/>
                    <a:pt x="233561" y="608474"/>
                  </a:cubicBezTo>
                  <a:cubicBezTo>
                    <a:pt x="232856" y="598701"/>
                    <a:pt x="234468" y="588758"/>
                    <a:pt x="234569" y="578872"/>
                  </a:cubicBezTo>
                  <a:cubicBezTo>
                    <a:pt x="235677" y="440178"/>
                    <a:pt x="236685" y="301484"/>
                    <a:pt x="237642" y="162790"/>
                  </a:cubicBezTo>
                  <a:cubicBezTo>
                    <a:pt x="237642" y="158812"/>
                    <a:pt x="236987" y="154835"/>
                    <a:pt x="236433" y="148699"/>
                  </a:cubicBezTo>
                  <a:cubicBezTo>
                    <a:pt x="184843" y="148471"/>
                    <a:pt x="134766" y="159096"/>
                    <a:pt x="81766" y="164665"/>
                  </a:cubicBezTo>
                  <a:cubicBezTo>
                    <a:pt x="83932" y="157676"/>
                    <a:pt x="84083" y="152903"/>
                    <a:pt x="86249" y="150858"/>
                  </a:cubicBezTo>
                  <a:cubicBezTo>
                    <a:pt x="131340" y="107448"/>
                    <a:pt x="177841" y="66255"/>
                    <a:pt x="229682" y="33300"/>
                  </a:cubicBezTo>
                  <a:cubicBezTo>
                    <a:pt x="235274" y="29721"/>
                    <a:pt x="241168" y="25175"/>
                    <a:pt x="247264" y="24436"/>
                  </a:cubicBezTo>
                  <a:cubicBezTo>
                    <a:pt x="309786" y="16823"/>
                    <a:pt x="372308" y="8982"/>
                    <a:pt x="434930" y="3243"/>
                  </a:cubicBezTo>
                  <a:cubicBezTo>
                    <a:pt x="469844" y="61"/>
                    <a:pt x="505060" y="630"/>
                    <a:pt x="540175" y="4"/>
                  </a:cubicBezTo>
                  <a:cubicBezTo>
                    <a:pt x="547127" y="-109"/>
                    <a:pt x="554080" y="2050"/>
                    <a:pt x="561032" y="3186"/>
                  </a:cubicBezTo>
                  <a:cubicBezTo>
                    <a:pt x="561133" y="5004"/>
                    <a:pt x="561233" y="6823"/>
                    <a:pt x="561284" y="8641"/>
                  </a:cubicBezTo>
                  <a:cubicBezTo>
                    <a:pt x="552568" y="10516"/>
                    <a:pt x="543903" y="13414"/>
                    <a:pt x="535086" y="14096"/>
                  </a:cubicBezTo>
                  <a:cubicBezTo>
                    <a:pt x="468685" y="19436"/>
                    <a:pt x="402234" y="24152"/>
                    <a:pt x="335833" y="29550"/>
                  </a:cubicBezTo>
                  <a:cubicBezTo>
                    <a:pt x="308124" y="31823"/>
                    <a:pt x="280465" y="35175"/>
                    <a:pt x="252806" y="38357"/>
                  </a:cubicBezTo>
                  <a:cubicBezTo>
                    <a:pt x="248675" y="38811"/>
                    <a:pt x="243990" y="40118"/>
                    <a:pt x="240715" y="42789"/>
                  </a:cubicBezTo>
                  <a:cubicBezTo>
                    <a:pt x="207011" y="70516"/>
                    <a:pt x="173558" y="98585"/>
                    <a:pt x="140106" y="126653"/>
                  </a:cubicBezTo>
                  <a:cubicBezTo>
                    <a:pt x="137940" y="128471"/>
                    <a:pt x="136529" y="131312"/>
                    <a:pt x="132599" y="136539"/>
                  </a:cubicBezTo>
                  <a:cubicBezTo>
                    <a:pt x="168621" y="132960"/>
                    <a:pt x="201620" y="129721"/>
                    <a:pt x="235324" y="126369"/>
                  </a:cubicBezTo>
                  <a:cubicBezTo>
                    <a:pt x="245048" y="105062"/>
                    <a:pt x="234065" y="79153"/>
                    <a:pt x="247164" y="55005"/>
                  </a:cubicBezTo>
                  <a:cubicBezTo>
                    <a:pt x="258197" y="78300"/>
                    <a:pt x="250388" y="101539"/>
                    <a:pt x="256786" y="125005"/>
                  </a:cubicBezTo>
                  <a:cubicBezTo>
                    <a:pt x="262882" y="125403"/>
                    <a:pt x="269935" y="126198"/>
                    <a:pt x="276938" y="126198"/>
                  </a:cubicBezTo>
                  <a:cubicBezTo>
                    <a:pt x="335430" y="126312"/>
                    <a:pt x="393871" y="125914"/>
                    <a:pt x="452362" y="126653"/>
                  </a:cubicBezTo>
                  <a:cubicBezTo>
                    <a:pt x="461028" y="126766"/>
                    <a:pt x="465461" y="122448"/>
                    <a:pt x="470952" y="116710"/>
                  </a:cubicBezTo>
                  <a:cubicBezTo>
                    <a:pt x="503196" y="83130"/>
                    <a:pt x="535691" y="49834"/>
                    <a:pt x="568287" y="16766"/>
                  </a:cubicBezTo>
                  <a:cubicBezTo>
                    <a:pt x="573476" y="11539"/>
                    <a:pt x="579773" y="7675"/>
                    <a:pt x="585064" y="3584"/>
                  </a:cubicBezTo>
                  <a:cubicBezTo>
                    <a:pt x="599523" y="14777"/>
                    <a:pt x="601084" y="28925"/>
                    <a:pt x="601387" y="44152"/>
                  </a:cubicBezTo>
                  <a:cubicBezTo>
                    <a:pt x="604107" y="167903"/>
                    <a:pt x="606677" y="291654"/>
                    <a:pt x="610001" y="415405"/>
                  </a:cubicBezTo>
                  <a:cubicBezTo>
                    <a:pt x="611564" y="473928"/>
                    <a:pt x="614536" y="532451"/>
                    <a:pt x="616853" y="590974"/>
                  </a:cubicBezTo>
                  <a:cubicBezTo>
                    <a:pt x="617257" y="600861"/>
                    <a:pt x="618163" y="610861"/>
                    <a:pt x="617407" y="620634"/>
                  </a:cubicBezTo>
                  <a:cubicBezTo>
                    <a:pt x="616903" y="626770"/>
                    <a:pt x="614788" y="636713"/>
                    <a:pt x="611513" y="637850"/>
                  </a:cubicBezTo>
                  <a:cubicBezTo>
                    <a:pt x="598263" y="642452"/>
                    <a:pt x="595341" y="656202"/>
                    <a:pt x="588640" y="666373"/>
                  </a:cubicBezTo>
                  <a:cubicBezTo>
                    <a:pt x="562493" y="706146"/>
                    <a:pt x="536598" y="746146"/>
                    <a:pt x="510853" y="786203"/>
                  </a:cubicBezTo>
                  <a:cubicBezTo>
                    <a:pt x="504556" y="796033"/>
                    <a:pt x="496747" y="800521"/>
                    <a:pt x="486016" y="803817"/>
                  </a:cubicBezTo>
                  <a:cubicBezTo>
                    <a:pt x="442336" y="817169"/>
                    <a:pt x="397599" y="816317"/>
                    <a:pt x="353113" y="819044"/>
                  </a:cubicBezTo>
                  <a:cubicBezTo>
                    <a:pt x="277845" y="823646"/>
                    <a:pt x="202577" y="827396"/>
                    <a:pt x="127309" y="831771"/>
                  </a:cubicBezTo>
                  <a:cubicBezTo>
                    <a:pt x="119349" y="832226"/>
                    <a:pt x="111439" y="834555"/>
                    <a:pt x="103479" y="835578"/>
                  </a:cubicBezTo>
                  <a:cubicBezTo>
                    <a:pt x="97283" y="836374"/>
                    <a:pt x="91086" y="836544"/>
                    <a:pt x="85544" y="836942"/>
                  </a:cubicBezTo>
                  <a:lnTo>
                    <a:pt x="85544" y="752737"/>
                  </a:lnTo>
                  <a:cubicBezTo>
                    <a:pt x="74158" y="774498"/>
                    <a:pt x="73554" y="800351"/>
                    <a:pt x="51437" y="816999"/>
                  </a:cubicBezTo>
                  <a:cubicBezTo>
                    <a:pt x="52142" y="802453"/>
                    <a:pt x="52142" y="791487"/>
                    <a:pt x="53351" y="780691"/>
                  </a:cubicBezTo>
                  <a:cubicBezTo>
                    <a:pt x="55265" y="763532"/>
                    <a:pt x="58591" y="746543"/>
                    <a:pt x="60303" y="729384"/>
                  </a:cubicBezTo>
                  <a:cubicBezTo>
                    <a:pt x="63578" y="695918"/>
                    <a:pt x="51235" y="670009"/>
                    <a:pt x="27909" y="650236"/>
                  </a:cubicBezTo>
                  <a:cubicBezTo>
                    <a:pt x="21511" y="644782"/>
                    <a:pt x="14055" y="640690"/>
                    <a:pt x="8110" y="634725"/>
                  </a:cubicBezTo>
                  <a:cubicBezTo>
                    <a:pt x="4331" y="630918"/>
                    <a:pt x="-959" y="623531"/>
                    <a:pt x="150" y="620008"/>
                  </a:cubicBezTo>
                  <a:cubicBezTo>
                    <a:pt x="3021" y="610804"/>
                    <a:pt x="10981" y="613702"/>
                    <a:pt x="16926" y="616713"/>
                  </a:cubicBezTo>
                  <a:cubicBezTo>
                    <a:pt x="26901" y="621713"/>
                    <a:pt x="36977" y="626827"/>
                    <a:pt x="46147" y="633418"/>
                  </a:cubicBezTo>
                  <a:cubicBezTo>
                    <a:pt x="63226" y="645804"/>
                    <a:pt x="75015" y="663532"/>
                    <a:pt x="85393" y="684725"/>
                  </a:cubicBezTo>
                  <a:cubicBezTo>
                    <a:pt x="85796" y="677168"/>
                    <a:pt x="86451" y="669668"/>
                    <a:pt x="86501" y="662111"/>
                  </a:cubicBezTo>
                  <a:cubicBezTo>
                    <a:pt x="87055" y="507735"/>
                    <a:pt x="87458" y="353359"/>
                    <a:pt x="88164" y="198983"/>
                  </a:cubicBezTo>
                  <a:cubicBezTo>
                    <a:pt x="88164" y="188301"/>
                    <a:pt x="84688" y="175233"/>
                    <a:pt x="100557" y="167790"/>
                  </a:cubicBezTo>
                  <a:close/>
                  <a:moveTo>
                    <a:pt x="586323" y="34379"/>
                  </a:moveTo>
                  <a:cubicBezTo>
                    <a:pt x="579773" y="35459"/>
                    <a:pt x="577960" y="35118"/>
                    <a:pt x="577154" y="35971"/>
                  </a:cubicBezTo>
                  <a:cubicBezTo>
                    <a:pt x="549445" y="64153"/>
                    <a:pt x="521685" y="92221"/>
                    <a:pt x="494480" y="121028"/>
                  </a:cubicBezTo>
                  <a:cubicBezTo>
                    <a:pt x="491003" y="124721"/>
                    <a:pt x="489392" y="132391"/>
                    <a:pt x="489392" y="138244"/>
                  </a:cubicBezTo>
                  <a:cubicBezTo>
                    <a:pt x="489291" y="162960"/>
                    <a:pt x="490399" y="187733"/>
                    <a:pt x="490651" y="212449"/>
                  </a:cubicBezTo>
                  <a:cubicBezTo>
                    <a:pt x="491911" y="332961"/>
                    <a:pt x="493069" y="453416"/>
                    <a:pt x="494177" y="573929"/>
                  </a:cubicBezTo>
                  <a:cubicBezTo>
                    <a:pt x="494329" y="590122"/>
                    <a:pt x="494177" y="606315"/>
                    <a:pt x="494177" y="625065"/>
                  </a:cubicBezTo>
                  <a:cubicBezTo>
                    <a:pt x="527983" y="621145"/>
                    <a:pt x="560982" y="617281"/>
                    <a:pt x="594585" y="613418"/>
                  </a:cubicBezTo>
                  <a:cubicBezTo>
                    <a:pt x="585164" y="514724"/>
                    <a:pt x="586373" y="418984"/>
                    <a:pt x="586323" y="323359"/>
                  </a:cubicBezTo>
                  <a:cubicBezTo>
                    <a:pt x="586222" y="227676"/>
                    <a:pt x="586323" y="131994"/>
                    <a:pt x="586323" y="344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27CC2293-3A6A-5419-ED5D-7619DCED51E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10416" y="5751619"/>
              <a:ext cx="1187329" cy="620241"/>
            </a:xfrm>
            <a:custGeom>
              <a:avLst/>
              <a:gdLst>
                <a:gd name="connsiteX0" fmla="*/ 50 w 1187329"/>
                <a:gd name="connsiteY0" fmla="*/ 609503 h 620241"/>
                <a:gd name="connsiteX1" fmla="*/ 7406 w 1187329"/>
                <a:gd name="connsiteY1" fmla="*/ 594787 h 620241"/>
                <a:gd name="connsiteX2" fmla="*/ 33352 w 1187329"/>
                <a:gd name="connsiteY2" fmla="*/ 576377 h 620241"/>
                <a:gd name="connsiteX3" fmla="*/ 457250 w 1187329"/>
                <a:gd name="connsiteY3" fmla="*/ 343706 h 620241"/>
                <a:gd name="connsiteX4" fmla="*/ 754997 w 1187329"/>
                <a:gd name="connsiteY4" fmla="*/ 198080 h 620241"/>
                <a:gd name="connsiteX5" fmla="*/ 1056321 w 1187329"/>
                <a:gd name="connsiteY5" fmla="*/ 43135 h 620241"/>
                <a:gd name="connsiteX6" fmla="*/ 1137584 w 1187329"/>
                <a:gd name="connsiteY6" fmla="*/ 6146 h 620241"/>
                <a:gd name="connsiteX7" fmla="*/ 1171843 w 1187329"/>
                <a:gd name="connsiteY7" fmla="*/ 237 h 620241"/>
                <a:gd name="connsiteX8" fmla="*/ 1187310 w 1187329"/>
                <a:gd name="connsiteY8" fmla="*/ 17794 h 620241"/>
                <a:gd name="connsiteX9" fmla="*/ 1187310 w 1187329"/>
                <a:gd name="connsiteY9" fmla="*/ 32624 h 620241"/>
                <a:gd name="connsiteX10" fmla="*/ 1186957 w 1187329"/>
                <a:gd name="connsiteY10" fmla="*/ 569900 h 620241"/>
                <a:gd name="connsiteX11" fmla="*/ 1186805 w 1187329"/>
                <a:gd name="connsiteY11" fmla="*/ 587230 h 620241"/>
                <a:gd name="connsiteX12" fmla="*/ 1155318 w 1187329"/>
                <a:gd name="connsiteY12" fmla="*/ 620241 h 620241"/>
                <a:gd name="connsiteX13" fmla="*/ 334222 w 1187329"/>
                <a:gd name="connsiteY13" fmla="*/ 619844 h 620241"/>
                <a:gd name="connsiteX14" fmla="*/ 66451 w 1187329"/>
                <a:gd name="connsiteY14" fmla="*/ 618480 h 620241"/>
                <a:gd name="connsiteX15" fmla="*/ 41161 w 1187329"/>
                <a:gd name="connsiteY15" fmla="*/ 615128 h 620241"/>
                <a:gd name="connsiteX16" fmla="*/ 40002 w 1187329"/>
                <a:gd name="connsiteY16" fmla="*/ 609332 h 620241"/>
                <a:gd name="connsiteX17" fmla="*/ 53554 w 1187329"/>
                <a:gd name="connsiteY17" fmla="*/ 602116 h 620241"/>
                <a:gd name="connsiteX18" fmla="*/ 82019 w 1187329"/>
                <a:gd name="connsiteY18" fmla="*/ 600866 h 620241"/>
                <a:gd name="connsiteX19" fmla="*/ 275227 w 1187329"/>
                <a:gd name="connsiteY19" fmla="*/ 600525 h 620241"/>
                <a:gd name="connsiteX20" fmla="*/ 300770 w 1187329"/>
                <a:gd name="connsiteY20" fmla="*/ 600525 h 620241"/>
                <a:gd name="connsiteX21" fmla="*/ 275630 w 1187329"/>
                <a:gd name="connsiteY21" fmla="*/ 465979 h 620241"/>
                <a:gd name="connsiteX22" fmla="*/ 5239 w 1187329"/>
                <a:gd name="connsiteY22" fmla="*/ 614048 h 620241"/>
                <a:gd name="connsiteX23" fmla="*/ 0 w 1187329"/>
                <a:gd name="connsiteY23" fmla="*/ 609389 h 620241"/>
                <a:gd name="connsiteX24" fmla="*/ 319158 w 1187329"/>
                <a:gd name="connsiteY24" fmla="*/ 598594 h 620241"/>
                <a:gd name="connsiteX25" fmla="*/ 1164789 w 1187329"/>
                <a:gd name="connsiteY25" fmla="*/ 595810 h 620241"/>
                <a:gd name="connsiteX26" fmla="*/ 1164789 w 1187329"/>
                <a:gd name="connsiteY26" fmla="*/ 18135 h 620241"/>
                <a:gd name="connsiteX27" fmla="*/ 1146854 w 1187329"/>
                <a:gd name="connsiteY27" fmla="*/ 25351 h 620241"/>
                <a:gd name="connsiteX28" fmla="*/ 1062467 w 1187329"/>
                <a:gd name="connsiteY28" fmla="*/ 66943 h 620241"/>
                <a:gd name="connsiteX29" fmla="*/ 733031 w 1187329"/>
                <a:gd name="connsiteY29" fmla="*/ 235864 h 620241"/>
                <a:gd name="connsiteX30" fmla="*/ 357447 w 1187329"/>
                <a:gd name="connsiteY30" fmla="*/ 421661 h 620241"/>
                <a:gd name="connsiteX31" fmla="*/ 292356 w 1187329"/>
                <a:gd name="connsiteY31" fmla="*/ 456433 h 620241"/>
                <a:gd name="connsiteX32" fmla="*/ 319108 w 1187329"/>
                <a:gd name="connsiteY32" fmla="*/ 598537 h 620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7329" h="620241">
                  <a:moveTo>
                    <a:pt x="50" y="609503"/>
                  </a:moveTo>
                  <a:cubicBezTo>
                    <a:pt x="2418" y="604503"/>
                    <a:pt x="3779" y="597969"/>
                    <a:pt x="7406" y="594787"/>
                  </a:cubicBezTo>
                  <a:cubicBezTo>
                    <a:pt x="15416" y="587741"/>
                    <a:pt x="24334" y="581832"/>
                    <a:pt x="33352" y="576377"/>
                  </a:cubicBezTo>
                  <a:cubicBezTo>
                    <a:pt x="171998" y="492627"/>
                    <a:pt x="313919" y="416490"/>
                    <a:pt x="457250" y="343706"/>
                  </a:cubicBezTo>
                  <a:cubicBezTo>
                    <a:pt x="555895" y="293591"/>
                    <a:pt x="656151" y="247682"/>
                    <a:pt x="754997" y="198080"/>
                  </a:cubicBezTo>
                  <a:cubicBezTo>
                    <a:pt x="855858" y="147511"/>
                    <a:pt x="955762" y="94499"/>
                    <a:pt x="1056321" y="43135"/>
                  </a:cubicBezTo>
                  <a:cubicBezTo>
                    <a:pt x="1082921" y="29556"/>
                    <a:pt x="1110127" y="17340"/>
                    <a:pt x="1137584" y="6146"/>
                  </a:cubicBezTo>
                  <a:cubicBezTo>
                    <a:pt x="1148265" y="1772"/>
                    <a:pt x="1160356" y="1828"/>
                    <a:pt x="1171843" y="237"/>
                  </a:cubicBezTo>
                  <a:cubicBezTo>
                    <a:pt x="1183481" y="-1410"/>
                    <a:pt x="1187662" y="5635"/>
                    <a:pt x="1187310" y="17794"/>
                  </a:cubicBezTo>
                  <a:cubicBezTo>
                    <a:pt x="1187158" y="22738"/>
                    <a:pt x="1187310" y="27681"/>
                    <a:pt x="1187310" y="32624"/>
                  </a:cubicBezTo>
                  <a:cubicBezTo>
                    <a:pt x="1187209" y="211716"/>
                    <a:pt x="1187057" y="390808"/>
                    <a:pt x="1186957" y="569900"/>
                  </a:cubicBezTo>
                  <a:cubicBezTo>
                    <a:pt x="1186957" y="575696"/>
                    <a:pt x="1187158" y="581491"/>
                    <a:pt x="1186805" y="587230"/>
                  </a:cubicBezTo>
                  <a:cubicBezTo>
                    <a:pt x="1185244" y="612287"/>
                    <a:pt x="1177586" y="620241"/>
                    <a:pt x="1155318" y="620241"/>
                  </a:cubicBezTo>
                  <a:cubicBezTo>
                    <a:pt x="881602" y="620128"/>
                    <a:pt x="607937" y="620071"/>
                    <a:pt x="334222" y="619844"/>
                  </a:cubicBezTo>
                  <a:cubicBezTo>
                    <a:pt x="244948" y="619730"/>
                    <a:pt x="155725" y="619162"/>
                    <a:pt x="66451" y="618480"/>
                  </a:cubicBezTo>
                  <a:cubicBezTo>
                    <a:pt x="58038" y="618423"/>
                    <a:pt x="49574" y="616321"/>
                    <a:pt x="41161" y="615128"/>
                  </a:cubicBezTo>
                  <a:cubicBezTo>
                    <a:pt x="40757" y="613196"/>
                    <a:pt x="40355" y="611264"/>
                    <a:pt x="40002" y="609332"/>
                  </a:cubicBezTo>
                  <a:cubicBezTo>
                    <a:pt x="44486" y="606832"/>
                    <a:pt x="48818" y="602855"/>
                    <a:pt x="53554" y="602116"/>
                  </a:cubicBezTo>
                  <a:cubicBezTo>
                    <a:pt x="62925" y="600753"/>
                    <a:pt x="72497" y="600923"/>
                    <a:pt x="82019" y="600866"/>
                  </a:cubicBezTo>
                  <a:cubicBezTo>
                    <a:pt x="146405" y="600696"/>
                    <a:pt x="210841" y="600639"/>
                    <a:pt x="275227" y="600525"/>
                  </a:cubicBezTo>
                  <a:cubicBezTo>
                    <a:pt x="283187" y="600525"/>
                    <a:pt x="291197" y="600525"/>
                    <a:pt x="300770" y="600525"/>
                  </a:cubicBezTo>
                  <a:cubicBezTo>
                    <a:pt x="310493" y="550695"/>
                    <a:pt x="294875" y="508934"/>
                    <a:pt x="275630" y="465979"/>
                  </a:cubicBezTo>
                  <a:cubicBezTo>
                    <a:pt x="182729" y="511093"/>
                    <a:pt x="93959" y="562514"/>
                    <a:pt x="5239" y="614048"/>
                  </a:cubicBezTo>
                  <a:cubicBezTo>
                    <a:pt x="3476" y="612514"/>
                    <a:pt x="1763" y="610923"/>
                    <a:pt x="0" y="609389"/>
                  </a:cubicBezTo>
                  <a:close/>
                  <a:moveTo>
                    <a:pt x="319158" y="598594"/>
                  </a:moveTo>
                  <a:cubicBezTo>
                    <a:pt x="364753" y="604275"/>
                    <a:pt x="1147811" y="601548"/>
                    <a:pt x="1164789" y="595810"/>
                  </a:cubicBezTo>
                  <a:lnTo>
                    <a:pt x="1164789" y="18135"/>
                  </a:lnTo>
                  <a:cubicBezTo>
                    <a:pt x="1157585" y="21033"/>
                    <a:pt x="1152094" y="22794"/>
                    <a:pt x="1146854" y="25351"/>
                  </a:cubicBezTo>
                  <a:cubicBezTo>
                    <a:pt x="1118692" y="39101"/>
                    <a:pt x="1090428" y="52624"/>
                    <a:pt x="1062467" y="66943"/>
                  </a:cubicBezTo>
                  <a:cubicBezTo>
                    <a:pt x="952638" y="123192"/>
                    <a:pt x="843213" y="180523"/>
                    <a:pt x="733031" y="235864"/>
                  </a:cubicBezTo>
                  <a:cubicBezTo>
                    <a:pt x="608189" y="298648"/>
                    <a:pt x="482592" y="359614"/>
                    <a:pt x="357447" y="421661"/>
                  </a:cubicBezTo>
                  <a:cubicBezTo>
                    <a:pt x="335532" y="432513"/>
                    <a:pt x="314171" y="444786"/>
                    <a:pt x="292356" y="456433"/>
                  </a:cubicBezTo>
                  <a:cubicBezTo>
                    <a:pt x="322534" y="512911"/>
                    <a:pt x="327924" y="541889"/>
                    <a:pt x="319108" y="598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D8ED63E3-7282-75B4-0429-6C36CCE6BC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9630" y="1937115"/>
              <a:ext cx="977727" cy="1016212"/>
            </a:xfrm>
            <a:custGeom>
              <a:avLst/>
              <a:gdLst>
                <a:gd name="connsiteX0" fmla="*/ 453422 w 977727"/>
                <a:gd name="connsiteY0" fmla="*/ 510572 h 1016212"/>
                <a:gd name="connsiteX1" fmla="*/ 425914 w 977727"/>
                <a:gd name="connsiteY1" fmla="*/ 510572 h 1016212"/>
                <a:gd name="connsiteX2" fmla="*/ 41664 w 977727"/>
                <a:gd name="connsiteY2" fmla="*/ 508867 h 1016212"/>
                <a:gd name="connsiteX3" fmla="*/ 0 w 977727"/>
                <a:gd name="connsiteY3" fmla="*/ 500969 h 1016212"/>
                <a:gd name="connsiteX4" fmla="*/ 14661 w 977727"/>
                <a:gd name="connsiteY4" fmla="*/ 493810 h 1016212"/>
                <a:gd name="connsiteX5" fmla="*/ 47508 w 977727"/>
                <a:gd name="connsiteY5" fmla="*/ 491708 h 1016212"/>
                <a:gd name="connsiteX6" fmla="*/ 394426 w 977727"/>
                <a:gd name="connsiteY6" fmla="*/ 490742 h 1016212"/>
                <a:gd name="connsiteX7" fmla="*/ 431002 w 977727"/>
                <a:gd name="connsiteY7" fmla="*/ 487844 h 1016212"/>
                <a:gd name="connsiteX8" fmla="*/ 370143 w 977727"/>
                <a:gd name="connsiteY8" fmla="*/ 469378 h 1016212"/>
                <a:gd name="connsiteX9" fmla="*/ 173560 w 977727"/>
                <a:gd name="connsiteY9" fmla="*/ 317048 h 1016212"/>
                <a:gd name="connsiteX10" fmla="*/ 84991 w 977727"/>
                <a:gd name="connsiteY10" fmla="*/ 161251 h 1016212"/>
                <a:gd name="connsiteX11" fmla="*/ 42974 w 977727"/>
                <a:gd name="connsiteY11" fmla="*/ 34148 h 1016212"/>
                <a:gd name="connsiteX12" fmla="*/ 44586 w 977727"/>
                <a:gd name="connsiteY12" fmla="*/ 13296 h 1016212"/>
                <a:gd name="connsiteX13" fmla="*/ 58592 w 977727"/>
                <a:gd name="connsiteY13" fmla="*/ 50114 h 1016212"/>
                <a:gd name="connsiteX14" fmla="*/ 183988 w 977727"/>
                <a:gd name="connsiteY14" fmla="*/ 295741 h 1016212"/>
                <a:gd name="connsiteX15" fmla="*/ 407072 w 977727"/>
                <a:gd name="connsiteY15" fmla="*/ 458071 h 1016212"/>
                <a:gd name="connsiteX16" fmla="*/ 454278 w 977727"/>
                <a:gd name="connsiteY16" fmla="*/ 467446 h 1016212"/>
                <a:gd name="connsiteX17" fmla="*/ 454278 w 977727"/>
                <a:gd name="connsiteY17" fmla="*/ 437219 h 1016212"/>
                <a:gd name="connsiteX18" fmla="*/ 458006 w 977727"/>
                <a:gd name="connsiteY18" fmla="*/ 31137 h 1016212"/>
                <a:gd name="connsiteX19" fmla="*/ 466923 w 977727"/>
                <a:gd name="connsiteY19" fmla="*/ 0 h 1016212"/>
                <a:gd name="connsiteX20" fmla="*/ 474581 w 977727"/>
                <a:gd name="connsiteY20" fmla="*/ 12046 h 1016212"/>
                <a:gd name="connsiteX21" fmla="*/ 475538 w 977727"/>
                <a:gd name="connsiteY21" fmla="*/ 36705 h 1016212"/>
                <a:gd name="connsiteX22" fmla="*/ 479216 w 977727"/>
                <a:gd name="connsiteY22" fmla="*/ 442787 h 1016212"/>
                <a:gd name="connsiteX23" fmla="*/ 479216 w 977727"/>
                <a:gd name="connsiteY23" fmla="*/ 463299 h 1016212"/>
                <a:gd name="connsiteX24" fmla="*/ 520780 w 977727"/>
                <a:gd name="connsiteY24" fmla="*/ 463526 h 1016212"/>
                <a:gd name="connsiteX25" fmla="*/ 685221 w 977727"/>
                <a:gd name="connsiteY25" fmla="*/ 384775 h 1016212"/>
                <a:gd name="connsiteX26" fmla="*/ 864373 w 977727"/>
                <a:gd name="connsiteY26" fmla="*/ 180228 h 1016212"/>
                <a:gd name="connsiteX27" fmla="*/ 892031 w 977727"/>
                <a:gd name="connsiteY27" fmla="*/ 133694 h 1016212"/>
                <a:gd name="connsiteX28" fmla="*/ 896414 w 977727"/>
                <a:gd name="connsiteY28" fmla="*/ 136194 h 1016212"/>
                <a:gd name="connsiteX29" fmla="*/ 881351 w 977727"/>
                <a:gd name="connsiteY29" fmla="*/ 178808 h 1016212"/>
                <a:gd name="connsiteX30" fmla="*/ 790314 w 977727"/>
                <a:gd name="connsiteY30" fmla="*/ 320400 h 1016212"/>
                <a:gd name="connsiteX31" fmla="*/ 581891 w 977727"/>
                <a:gd name="connsiteY31" fmla="*/ 468128 h 1016212"/>
                <a:gd name="connsiteX32" fmla="*/ 543955 w 977727"/>
                <a:gd name="connsiteY32" fmla="*/ 480344 h 1016212"/>
                <a:gd name="connsiteX33" fmla="*/ 523903 w 977727"/>
                <a:gd name="connsiteY33" fmla="*/ 489435 h 1016212"/>
                <a:gd name="connsiteX34" fmla="*/ 549597 w 977727"/>
                <a:gd name="connsiteY34" fmla="*/ 489435 h 1016212"/>
                <a:gd name="connsiteX35" fmla="*/ 940446 w 977727"/>
                <a:gd name="connsiteY35" fmla="*/ 489321 h 1016212"/>
                <a:gd name="connsiteX36" fmla="*/ 977728 w 977727"/>
                <a:gd name="connsiteY36" fmla="*/ 497674 h 1016212"/>
                <a:gd name="connsiteX37" fmla="*/ 964125 w 977727"/>
                <a:gd name="connsiteY37" fmla="*/ 510231 h 1016212"/>
                <a:gd name="connsiteX38" fmla="*/ 926844 w 977727"/>
                <a:gd name="connsiteY38" fmla="*/ 511708 h 1016212"/>
                <a:gd name="connsiteX39" fmla="*/ 507429 w 977727"/>
                <a:gd name="connsiteY39" fmla="*/ 510572 h 1016212"/>
                <a:gd name="connsiteX40" fmla="*/ 480727 w 977727"/>
                <a:gd name="connsiteY40" fmla="*/ 510572 h 1016212"/>
                <a:gd name="connsiteX41" fmla="*/ 479821 w 977727"/>
                <a:gd name="connsiteY41" fmla="*/ 537617 h 1016212"/>
                <a:gd name="connsiteX42" fmla="*/ 479670 w 977727"/>
                <a:gd name="connsiteY42" fmla="*/ 973472 h 1016212"/>
                <a:gd name="connsiteX43" fmla="*/ 478561 w 977727"/>
                <a:gd name="connsiteY43" fmla="*/ 1003132 h 1016212"/>
                <a:gd name="connsiteX44" fmla="*/ 465462 w 977727"/>
                <a:gd name="connsiteY44" fmla="*/ 1015802 h 1016212"/>
                <a:gd name="connsiteX45" fmla="*/ 455034 w 977727"/>
                <a:gd name="connsiteY45" fmla="*/ 1003075 h 1016212"/>
                <a:gd name="connsiteX46" fmla="*/ 453371 w 977727"/>
                <a:gd name="connsiteY46" fmla="*/ 973586 h 1016212"/>
                <a:gd name="connsiteX47" fmla="*/ 453270 w 977727"/>
                <a:gd name="connsiteY47" fmla="*/ 540231 h 1016212"/>
                <a:gd name="connsiteX48" fmla="*/ 453270 w 977727"/>
                <a:gd name="connsiteY48" fmla="*/ 510458 h 101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7727" h="1016212">
                  <a:moveTo>
                    <a:pt x="453422" y="510572"/>
                  </a:moveTo>
                  <a:cubicBezTo>
                    <a:pt x="441885" y="510572"/>
                    <a:pt x="433924" y="510572"/>
                    <a:pt x="425914" y="510572"/>
                  </a:cubicBezTo>
                  <a:cubicBezTo>
                    <a:pt x="297848" y="510060"/>
                    <a:pt x="169731" y="509549"/>
                    <a:pt x="41664" y="508867"/>
                  </a:cubicBezTo>
                  <a:cubicBezTo>
                    <a:pt x="29069" y="508810"/>
                    <a:pt x="16071" y="510231"/>
                    <a:pt x="0" y="500969"/>
                  </a:cubicBezTo>
                  <a:cubicBezTo>
                    <a:pt x="7607" y="497106"/>
                    <a:pt x="11033" y="494208"/>
                    <a:pt x="14661" y="493810"/>
                  </a:cubicBezTo>
                  <a:cubicBezTo>
                    <a:pt x="25543" y="492560"/>
                    <a:pt x="36526" y="491765"/>
                    <a:pt x="47508" y="491708"/>
                  </a:cubicBezTo>
                  <a:cubicBezTo>
                    <a:pt x="163131" y="491310"/>
                    <a:pt x="278804" y="491026"/>
                    <a:pt x="394426" y="490742"/>
                  </a:cubicBezTo>
                  <a:cubicBezTo>
                    <a:pt x="406568" y="490742"/>
                    <a:pt x="418760" y="490742"/>
                    <a:pt x="431002" y="487844"/>
                  </a:cubicBezTo>
                  <a:cubicBezTo>
                    <a:pt x="410699" y="481765"/>
                    <a:pt x="389943" y="477049"/>
                    <a:pt x="370143" y="469378"/>
                  </a:cubicBezTo>
                  <a:cubicBezTo>
                    <a:pt x="292205" y="439151"/>
                    <a:pt x="226862" y="387787"/>
                    <a:pt x="173560" y="317048"/>
                  </a:cubicBezTo>
                  <a:cubicBezTo>
                    <a:pt x="137840" y="269661"/>
                    <a:pt x="107562" y="218127"/>
                    <a:pt x="84991" y="161251"/>
                  </a:cubicBezTo>
                  <a:cubicBezTo>
                    <a:pt x="68618" y="119944"/>
                    <a:pt x="48919" y="79887"/>
                    <a:pt x="42974" y="34148"/>
                  </a:cubicBezTo>
                  <a:cubicBezTo>
                    <a:pt x="42118" y="27784"/>
                    <a:pt x="41463" y="21364"/>
                    <a:pt x="44586" y="13296"/>
                  </a:cubicBezTo>
                  <a:cubicBezTo>
                    <a:pt x="49272" y="25568"/>
                    <a:pt x="53957" y="37841"/>
                    <a:pt x="58592" y="50114"/>
                  </a:cubicBezTo>
                  <a:cubicBezTo>
                    <a:pt x="91591" y="137671"/>
                    <a:pt x="128721" y="222558"/>
                    <a:pt x="183988" y="295741"/>
                  </a:cubicBezTo>
                  <a:cubicBezTo>
                    <a:pt x="243941" y="375116"/>
                    <a:pt x="316740" y="431992"/>
                    <a:pt x="407072" y="458071"/>
                  </a:cubicBezTo>
                  <a:cubicBezTo>
                    <a:pt x="421581" y="462276"/>
                    <a:pt x="436695" y="464037"/>
                    <a:pt x="454278" y="467446"/>
                  </a:cubicBezTo>
                  <a:cubicBezTo>
                    <a:pt x="454278" y="455003"/>
                    <a:pt x="454227" y="446083"/>
                    <a:pt x="454278" y="437219"/>
                  </a:cubicBezTo>
                  <a:cubicBezTo>
                    <a:pt x="455437" y="301877"/>
                    <a:pt x="456595" y="166478"/>
                    <a:pt x="458006" y="31137"/>
                  </a:cubicBezTo>
                  <a:cubicBezTo>
                    <a:pt x="458107" y="20966"/>
                    <a:pt x="455084" y="9261"/>
                    <a:pt x="466923" y="0"/>
                  </a:cubicBezTo>
                  <a:cubicBezTo>
                    <a:pt x="469594" y="3977"/>
                    <a:pt x="473775" y="7614"/>
                    <a:pt x="474581" y="12046"/>
                  </a:cubicBezTo>
                  <a:cubicBezTo>
                    <a:pt x="475992" y="20000"/>
                    <a:pt x="475488" y="28466"/>
                    <a:pt x="475538" y="36705"/>
                  </a:cubicBezTo>
                  <a:cubicBezTo>
                    <a:pt x="476798" y="172047"/>
                    <a:pt x="478007" y="307445"/>
                    <a:pt x="479216" y="442787"/>
                  </a:cubicBezTo>
                  <a:cubicBezTo>
                    <a:pt x="479267" y="449321"/>
                    <a:pt x="479216" y="455855"/>
                    <a:pt x="479216" y="463299"/>
                  </a:cubicBezTo>
                  <a:cubicBezTo>
                    <a:pt x="493826" y="468696"/>
                    <a:pt x="507379" y="466253"/>
                    <a:pt x="520780" y="463526"/>
                  </a:cubicBezTo>
                  <a:cubicBezTo>
                    <a:pt x="580883" y="451310"/>
                    <a:pt x="634639" y="421992"/>
                    <a:pt x="685221" y="384775"/>
                  </a:cubicBezTo>
                  <a:cubicBezTo>
                    <a:pt x="758020" y="331252"/>
                    <a:pt x="817519" y="262786"/>
                    <a:pt x="864373" y="180228"/>
                  </a:cubicBezTo>
                  <a:cubicBezTo>
                    <a:pt x="873290" y="164490"/>
                    <a:pt x="882812" y="149206"/>
                    <a:pt x="892031" y="133694"/>
                  </a:cubicBezTo>
                  <a:cubicBezTo>
                    <a:pt x="893492" y="134546"/>
                    <a:pt x="894953" y="135342"/>
                    <a:pt x="896414" y="136194"/>
                  </a:cubicBezTo>
                  <a:cubicBezTo>
                    <a:pt x="891427" y="150399"/>
                    <a:pt x="887195" y="165058"/>
                    <a:pt x="881351" y="178808"/>
                  </a:cubicBezTo>
                  <a:cubicBezTo>
                    <a:pt x="858579" y="232161"/>
                    <a:pt x="827897" y="279377"/>
                    <a:pt x="790314" y="320400"/>
                  </a:cubicBezTo>
                  <a:cubicBezTo>
                    <a:pt x="730160" y="386082"/>
                    <a:pt x="660786" y="435855"/>
                    <a:pt x="581891" y="468128"/>
                  </a:cubicBezTo>
                  <a:cubicBezTo>
                    <a:pt x="569548" y="473185"/>
                    <a:pt x="556600" y="476310"/>
                    <a:pt x="543955" y="480344"/>
                  </a:cubicBezTo>
                  <a:cubicBezTo>
                    <a:pt x="537103" y="482503"/>
                    <a:pt x="530302" y="484662"/>
                    <a:pt x="523903" y="489435"/>
                  </a:cubicBezTo>
                  <a:cubicBezTo>
                    <a:pt x="532468" y="489435"/>
                    <a:pt x="541033" y="489435"/>
                    <a:pt x="549597" y="489435"/>
                  </a:cubicBezTo>
                  <a:cubicBezTo>
                    <a:pt x="679880" y="489321"/>
                    <a:pt x="810163" y="489094"/>
                    <a:pt x="940446" y="489321"/>
                  </a:cubicBezTo>
                  <a:cubicBezTo>
                    <a:pt x="953042" y="489321"/>
                    <a:pt x="966947" y="485572"/>
                    <a:pt x="977728" y="497674"/>
                  </a:cubicBezTo>
                  <a:cubicBezTo>
                    <a:pt x="977224" y="508015"/>
                    <a:pt x="970926" y="509833"/>
                    <a:pt x="964125" y="510231"/>
                  </a:cubicBezTo>
                  <a:cubicBezTo>
                    <a:pt x="951681" y="510969"/>
                    <a:pt x="939288" y="511765"/>
                    <a:pt x="926844" y="511708"/>
                  </a:cubicBezTo>
                  <a:cubicBezTo>
                    <a:pt x="787039" y="511424"/>
                    <a:pt x="647234" y="510969"/>
                    <a:pt x="507429" y="510572"/>
                  </a:cubicBezTo>
                  <a:cubicBezTo>
                    <a:pt x="499419" y="510572"/>
                    <a:pt x="491408" y="510572"/>
                    <a:pt x="480727" y="510572"/>
                  </a:cubicBezTo>
                  <a:cubicBezTo>
                    <a:pt x="480375" y="520231"/>
                    <a:pt x="479821" y="528924"/>
                    <a:pt x="479821" y="537617"/>
                  </a:cubicBezTo>
                  <a:cubicBezTo>
                    <a:pt x="479770" y="682902"/>
                    <a:pt x="479770" y="828187"/>
                    <a:pt x="479670" y="973472"/>
                  </a:cubicBezTo>
                  <a:cubicBezTo>
                    <a:pt x="479670" y="983359"/>
                    <a:pt x="479418" y="993302"/>
                    <a:pt x="478561" y="1003132"/>
                  </a:cubicBezTo>
                  <a:cubicBezTo>
                    <a:pt x="477805" y="1011654"/>
                    <a:pt x="472868" y="1017905"/>
                    <a:pt x="465462" y="1015802"/>
                  </a:cubicBezTo>
                  <a:cubicBezTo>
                    <a:pt x="461180" y="1014609"/>
                    <a:pt x="456091" y="1008132"/>
                    <a:pt x="455034" y="1003075"/>
                  </a:cubicBezTo>
                  <a:cubicBezTo>
                    <a:pt x="453069" y="993586"/>
                    <a:pt x="453371" y="983416"/>
                    <a:pt x="453371" y="973586"/>
                  </a:cubicBezTo>
                  <a:cubicBezTo>
                    <a:pt x="453270" y="829153"/>
                    <a:pt x="453270" y="684664"/>
                    <a:pt x="453270" y="540231"/>
                  </a:cubicBezTo>
                  <a:cubicBezTo>
                    <a:pt x="453270" y="531310"/>
                    <a:pt x="453270" y="522447"/>
                    <a:pt x="453270" y="510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144EBBF1-6A3D-FC2F-FE37-23DCD7748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85533" y="2522142"/>
              <a:ext cx="1038080" cy="1104644"/>
            </a:xfrm>
            <a:custGeom>
              <a:avLst/>
              <a:gdLst>
                <a:gd name="connsiteX0" fmla="*/ 222025 w 1038080"/>
                <a:gd name="connsiteY0" fmla="*/ 733788 h 1104644"/>
                <a:gd name="connsiteX1" fmla="*/ 222025 w 1038080"/>
                <a:gd name="connsiteY1" fmla="*/ 762539 h 1104644"/>
                <a:gd name="connsiteX2" fmla="*/ 221824 w 1038080"/>
                <a:gd name="connsiteY2" fmla="*/ 1062313 h 1104644"/>
                <a:gd name="connsiteX3" fmla="*/ 220161 w 1038080"/>
                <a:gd name="connsiteY3" fmla="*/ 1094359 h 1104644"/>
                <a:gd name="connsiteX4" fmla="*/ 210589 w 1038080"/>
                <a:gd name="connsiteY4" fmla="*/ 1104643 h 1104644"/>
                <a:gd name="connsiteX5" fmla="*/ 201319 w 1038080"/>
                <a:gd name="connsiteY5" fmla="*/ 1094302 h 1104644"/>
                <a:gd name="connsiteX6" fmla="*/ 199354 w 1038080"/>
                <a:gd name="connsiteY6" fmla="*/ 1059756 h 1104644"/>
                <a:gd name="connsiteX7" fmla="*/ 198952 w 1038080"/>
                <a:gd name="connsiteY7" fmla="*/ 762482 h 1104644"/>
                <a:gd name="connsiteX8" fmla="*/ 198952 w 1038080"/>
                <a:gd name="connsiteY8" fmla="*/ 734698 h 1104644"/>
                <a:gd name="connsiteX9" fmla="*/ 174971 w 1038080"/>
                <a:gd name="connsiteY9" fmla="*/ 733391 h 1104644"/>
                <a:gd name="connsiteX10" fmla="*/ 25593 w 1038080"/>
                <a:gd name="connsiteY10" fmla="*/ 733050 h 1104644"/>
                <a:gd name="connsiteX11" fmla="*/ 0 w 1038080"/>
                <a:gd name="connsiteY11" fmla="*/ 729300 h 1104644"/>
                <a:gd name="connsiteX12" fmla="*/ 19296 w 1038080"/>
                <a:gd name="connsiteY12" fmla="*/ 717311 h 1104644"/>
                <a:gd name="connsiteX13" fmla="*/ 98342 w 1038080"/>
                <a:gd name="connsiteY13" fmla="*/ 716459 h 1104644"/>
                <a:gd name="connsiteX14" fmla="*/ 175222 w 1038080"/>
                <a:gd name="connsiteY14" fmla="*/ 716345 h 1104644"/>
                <a:gd name="connsiteX15" fmla="*/ 197742 w 1038080"/>
                <a:gd name="connsiteY15" fmla="*/ 715095 h 1104644"/>
                <a:gd name="connsiteX16" fmla="*/ 197742 w 1038080"/>
                <a:gd name="connsiteY16" fmla="*/ 640606 h 1104644"/>
                <a:gd name="connsiteX17" fmla="*/ 187767 w 1038080"/>
                <a:gd name="connsiteY17" fmla="*/ 638617 h 1104644"/>
                <a:gd name="connsiteX18" fmla="*/ 183031 w 1038080"/>
                <a:gd name="connsiteY18" fmla="*/ 618277 h 1104644"/>
                <a:gd name="connsiteX19" fmla="*/ 199254 w 1038080"/>
                <a:gd name="connsiteY19" fmla="*/ 569469 h 1104644"/>
                <a:gd name="connsiteX20" fmla="*/ 185651 w 1038080"/>
                <a:gd name="connsiteY20" fmla="*/ 539355 h 1104644"/>
                <a:gd name="connsiteX21" fmla="*/ 199858 w 1038080"/>
                <a:gd name="connsiteY21" fmla="*/ 463446 h 1104644"/>
                <a:gd name="connsiteX22" fmla="*/ 176633 w 1038080"/>
                <a:gd name="connsiteY22" fmla="*/ 457991 h 1104644"/>
                <a:gd name="connsiteX23" fmla="*/ 179051 w 1038080"/>
                <a:gd name="connsiteY23" fmla="*/ 444582 h 1104644"/>
                <a:gd name="connsiteX24" fmla="*/ 198498 w 1038080"/>
                <a:gd name="connsiteY24" fmla="*/ 389752 h 1104644"/>
                <a:gd name="connsiteX25" fmla="*/ 181822 w 1038080"/>
                <a:gd name="connsiteY25" fmla="*/ 373388 h 1104644"/>
                <a:gd name="connsiteX26" fmla="*/ 195677 w 1038080"/>
                <a:gd name="connsiteY26" fmla="*/ 357536 h 1104644"/>
                <a:gd name="connsiteX27" fmla="*/ 199959 w 1038080"/>
                <a:gd name="connsiteY27" fmla="*/ 359695 h 1104644"/>
                <a:gd name="connsiteX28" fmla="*/ 199556 w 1038080"/>
                <a:gd name="connsiteY28" fmla="*/ 270888 h 1104644"/>
                <a:gd name="connsiteX29" fmla="*/ 190487 w 1038080"/>
                <a:gd name="connsiteY29" fmla="*/ 250035 h 1104644"/>
                <a:gd name="connsiteX30" fmla="*/ 200312 w 1038080"/>
                <a:gd name="connsiteY30" fmla="*/ 182592 h 1104644"/>
                <a:gd name="connsiteX31" fmla="*/ 185702 w 1038080"/>
                <a:gd name="connsiteY31" fmla="*/ 172080 h 1104644"/>
                <a:gd name="connsiteX32" fmla="*/ 201218 w 1038080"/>
                <a:gd name="connsiteY32" fmla="*/ 155262 h 1104644"/>
                <a:gd name="connsiteX33" fmla="*/ 201218 w 1038080"/>
                <a:gd name="connsiteY33" fmla="*/ 36738 h 1104644"/>
                <a:gd name="connsiteX34" fmla="*/ 191697 w 1038080"/>
                <a:gd name="connsiteY34" fmla="*/ 49977 h 1104644"/>
                <a:gd name="connsiteX35" fmla="*/ 167514 w 1038080"/>
                <a:gd name="connsiteY35" fmla="*/ 97136 h 1104644"/>
                <a:gd name="connsiteX36" fmla="*/ 155675 w 1038080"/>
                <a:gd name="connsiteY36" fmla="*/ 111114 h 1104644"/>
                <a:gd name="connsiteX37" fmla="*/ 145800 w 1038080"/>
                <a:gd name="connsiteY37" fmla="*/ 110432 h 1104644"/>
                <a:gd name="connsiteX38" fmla="*/ 142979 w 1038080"/>
                <a:gd name="connsiteY38" fmla="*/ 99637 h 1104644"/>
                <a:gd name="connsiteX39" fmla="*/ 147060 w 1038080"/>
                <a:gd name="connsiteY39" fmla="*/ 88273 h 1104644"/>
                <a:gd name="connsiteX40" fmla="*/ 187515 w 1038080"/>
                <a:gd name="connsiteY40" fmla="*/ 14636 h 1104644"/>
                <a:gd name="connsiteX41" fmla="*/ 221219 w 1038080"/>
                <a:gd name="connsiteY41" fmla="*/ 11454 h 1104644"/>
                <a:gd name="connsiteX42" fmla="*/ 265151 w 1038080"/>
                <a:gd name="connsiteY42" fmla="*/ 90943 h 1104644"/>
                <a:gd name="connsiteX43" fmla="*/ 263891 w 1038080"/>
                <a:gd name="connsiteY43" fmla="*/ 97477 h 1104644"/>
                <a:gd name="connsiteX44" fmla="*/ 219456 w 1038080"/>
                <a:gd name="connsiteY44" fmla="*/ 55489 h 1104644"/>
                <a:gd name="connsiteX45" fmla="*/ 226207 w 1038080"/>
                <a:gd name="connsiteY45" fmla="*/ 169239 h 1104644"/>
                <a:gd name="connsiteX46" fmla="*/ 226056 w 1038080"/>
                <a:gd name="connsiteY46" fmla="*/ 257649 h 1104644"/>
                <a:gd name="connsiteX47" fmla="*/ 265252 w 1038080"/>
                <a:gd name="connsiteY47" fmla="*/ 266229 h 1104644"/>
                <a:gd name="connsiteX48" fmla="*/ 223638 w 1038080"/>
                <a:gd name="connsiteY48" fmla="*/ 279183 h 1104644"/>
                <a:gd name="connsiteX49" fmla="*/ 229482 w 1038080"/>
                <a:gd name="connsiteY49" fmla="*/ 373161 h 1104644"/>
                <a:gd name="connsiteX50" fmla="*/ 223487 w 1038080"/>
                <a:gd name="connsiteY50" fmla="*/ 440378 h 1104644"/>
                <a:gd name="connsiteX51" fmla="*/ 277444 w 1038080"/>
                <a:gd name="connsiteY51" fmla="*/ 451571 h 1104644"/>
                <a:gd name="connsiteX52" fmla="*/ 221673 w 1038080"/>
                <a:gd name="connsiteY52" fmla="*/ 462196 h 1104644"/>
                <a:gd name="connsiteX53" fmla="*/ 233210 w 1038080"/>
                <a:gd name="connsiteY53" fmla="*/ 537821 h 1104644"/>
                <a:gd name="connsiteX54" fmla="*/ 222025 w 1038080"/>
                <a:gd name="connsiteY54" fmla="*/ 566401 h 1104644"/>
                <a:gd name="connsiteX55" fmla="*/ 222126 w 1038080"/>
                <a:gd name="connsiteY55" fmla="*/ 715379 h 1104644"/>
                <a:gd name="connsiteX56" fmla="*/ 299409 w 1038080"/>
                <a:gd name="connsiteY56" fmla="*/ 715379 h 1104644"/>
                <a:gd name="connsiteX57" fmla="*/ 312861 w 1038080"/>
                <a:gd name="connsiteY57" fmla="*/ 704754 h 1104644"/>
                <a:gd name="connsiteX58" fmla="*/ 419264 w 1038080"/>
                <a:gd name="connsiteY58" fmla="*/ 705663 h 1104644"/>
                <a:gd name="connsiteX59" fmla="*/ 455185 w 1038080"/>
                <a:gd name="connsiteY59" fmla="*/ 713845 h 1104644"/>
                <a:gd name="connsiteX60" fmla="*/ 516044 w 1038080"/>
                <a:gd name="connsiteY60" fmla="*/ 714186 h 1104644"/>
                <a:gd name="connsiteX61" fmla="*/ 536196 w 1038080"/>
                <a:gd name="connsiteY61" fmla="*/ 695266 h 1104644"/>
                <a:gd name="connsiteX62" fmla="*/ 553779 w 1038080"/>
                <a:gd name="connsiteY62" fmla="*/ 713959 h 1104644"/>
                <a:gd name="connsiteX63" fmla="*/ 598668 w 1038080"/>
                <a:gd name="connsiteY63" fmla="*/ 713448 h 1104644"/>
                <a:gd name="connsiteX64" fmla="*/ 646277 w 1038080"/>
                <a:gd name="connsiteY64" fmla="*/ 699356 h 1104644"/>
                <a:gd name="connsiteX65" fmla="*/ 681291 w 1038080"/>
                <a:gd name="connsiteY65" fmla="*/ 713959 h 1104644"/>
                <a:gd name="connsiteX66" fmla="*/ 731470 w 1038080"/>
                <a:gd name="connsiteY66" fmla="*/ 713732 h 1104644"/>
                <a:gd name="connsiteX67" fmla="*/ 755552 w 1038080"/>
                <a:gd name="connsiteY67" fmla="*/ 711970 h 1104644"/>
                <a:gd name="connsiteX68" fmla="*/ 722955 w 1038080"/>
                <a:gd name="connsiteY68" fmla="*/ 705550 h 1104644"/>
                <a:gd name="connsiteX69" fmla="*/ 746483 w 1038080"/>
                <a:gd name="connsiteY69" fmla="*/ 698504 h 1104644"/>
                <a:gd name="connsiteX70" fmla="*/ 775603 w 1038080"/>
                <a:gd name="connsiteY70" fmla="*/ 714016 h 1104644"/>
                <a:gd name="connsiteX71" fmla="*/ 859889 w 1038080"/>
                <a:gd name="connsiteY71" fmla="*/ 702254 h 1104644"/>
                <a:gd name="connsiteX72" fmla="*/ 919589 w 1038080"/>
                <a:gd name="connsiteY72" fmla="*/ 703732 h 1104644"/>
                <a:gd name="connsiteX73" fmla="*/ 940749 w 1038080"/>
                <a:gd name="connsiteY73" fmla="*/ 704584 h 1104644"/>
                <a:gd name="connsiteX74" fmla="*/ 961455 w 1038080"/>
                <a:gd name="connsiteY74" fmla="*/ 713959 h 1104644"/>
                <a:gd name="connsiteX75" fmla="*/ 991985 w 1038080"/>
                <a:gd name="connsiteY75" fmla="*/ 716629 h 1104644"/>
                <a:gd name="connsiteX76" fmla="*/ 1016571 w 1038080"/>
                <a:gd name="connsiteY76" fmla="*/ 704016 h 1104644"/>
                <a:gd name="connsiteX77" fmla="*/ 983471 w 1038080"/>
                <a:gd name="connsiteY77" fmla="*/ 687311 h 1104644"/>
                <a:gd name="connsiteX78" fmla="*/ 974504 w 1038080"/>
                <a:gd name="connsiteY78" fmla="*/ 663561 h 1104644"/>
                <a:gd name="connsiteX79" fmla="*/ 1026899 w 1038080"/>
                <a:gd name="connsiteY79" fmla="*/ 686118 h 1104644"/>
                <a:gd name="connsiteX80" fmla="*/ 1032289 w 1038080"/>
                <a:gd name="connsiteY80" fmla="*/ 716573 h 1104644"/>
                <a:gd name="connsiteX81" fmla="*/ 998434 w 1038080"/>
                <a:gd name="connsiteY81" fmla="*/ 747311 h 1104644"/>
                <a:gd name="connsiteX82" fmla="*/ 984680 w 1038080"/>
                <a:gd name="connsiteY82" fmla="*/ 746459 h 1104644"/>
                <a:gd name="connsiteX83" fmla="*/ 957979 w 1038080"/>
                <a:gd name="connsiteY83" fmla="*/ 736175 h 1104644"/>
                <a:gd name="connsiteX84" fmla="*/ 903770 w 1038080"/>
                <a:gd name="connsiteY84" fmla="*/ 736061 h 1104644"/>
                <a:gd name="connsiteX85" fmla="*/ 791724 w 1038080"/>
                <a:gd name="connsiteY85" fmla="*/ 736345 h 1104644"/>
                <a:gd name="connsiteX86" fmla="*/ 759985 w 1038080"/>
                <a:gd name="connsiteY86" fmla="*/ 741800 h 1104644"/>
                <a:gd name="connsiteX87" fmla="*/ 728346 w 1038080"/>
                <a:gd name="connsiteY87" fmla="*/ 736118 h 1104644"/>
                <a:gd name="connsiteX88" fmla="*/ 587786 w 1038080"/>
                <a:gd name="connsiteY88" fmla="*/ 735834 h 1104644"/>
                <a:gd name="connsiteX89" fmla="*/ 474733 w 1038080"/>
                <a:gd name="connsiteY89" fmla="*/ 735209 h 1104644"/>
                <a:gd name="connsiteX90" fmla="*/ 362687 w 1038080"/>
                <a:gd name="connsiteY90" fmla="*/ 734641 h 1104644"/>
                <a:gd name="connsiteX91" fmla="*/ 248475 w 1038080"/>
                <a:gd name="connsiteY91" fmla="*/ 733959 h 1104644"/>
                <a:gd name="connsiteX92" fmla="*/ 221975 w 1038080"/>
                <a:gd name="connsiteY92" fmla="*/ 733959 h 110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38080" h="1104644">
                  <a:moveTo>
                    <a:pt x="222025" y="733788"/>
                  </a:moveTo>
                  <a:cubicBezTo>
                    <a:pt x="222025" y="744925"/>
                    <a:pt x="222025" y="753732"/>
                    <a:pt x="222025" y="762539"/>
                  </a:cubicBezTo>
                  <a:cubicBezTo>
                    <a:pt x="222025" y="862483"/>
                    <a:pt x="221975" y="962370"/>
                    <a:pt x="221824" y="1062313"/>
                  </a:cubicBezTo>
                  <a:cubicBezTo>
                    <a:pt x="221824" y="1073052"/>
                    <a:pt x="221925" y="1083961"/>
                    <a:pt x="220161" y="1094359"/>
                  </a:cubicBezTo>
                  <a:cubicBezTo>
                    <a:pt x="219456" y="1098564"/>
                    <a:pt x="214015" y="1104530"/>
                    <a:pt x="210589" y="1104643"/>
                  </a:cubicBezTo>
                  <a:cubicBezTo>
                    <a:pt x="207465" y="1104757"/>
                    <a:pt x="201974" y="1098507"/>
                    <a:pt x="201319" y="1094302"/>
                  </a:cubicBezTo>
                  <a:cubicBezTo>
                    <a:pt x="199556" y="1082995"/>
                    <a:pt x="199405" y="1071291"/>
                    <a:pt x="199354" y="1059756"/>
                  </a:cubicBezTo>
                  <a:cubicBezTo>
                    <a:pt x="199103" y="960665"/>
                    <a:pt x="199052" y="861574"/>
                    <a:pt x="198952" y="762482"/>
                  </a:cubicBezTo>
                  <a:cubicBezTo>
                    <a:pt x="198952" y="753675"/>
                    <a:pt x="198952" y="744811"/>
                    <a:pt x="198952" y="734698"/>
                  </a:cubicBezTo>
                  <a:cubicBezTo>
                    <a:pt x="189278" y="734129"/>
                    <a:pt x="182124" y="733448"/>
                    <a:pt x="174971" y="733391"/>
                  </a:cubicBezTo>
                  <a:cubicBezTo>
                    <a:pt x="125195" y="733277"/>
                    <a:pt x="75369" y="733391"/>
                    <a:pt x="25593" y="733050"/>
                  </a:cubicBezTo>
                  <a:cubicBezTo>
                    <a:pt x="17482" y="732993"/>
                    <a:pt x="9371" y="730720"/>
                    <a:pt x="0" y="729300"/>
                  </a:cubicBezTo>
                  <a:cubicBezTo>
                    <a:pt x="4433" y="715152"/>
                    <a:pt x="12696" y="717425"/>
                    <a:pt x="19296" y="717311"/>
                  </a:cubicBezTo>
                  <a:cubicBezTo>
                    <a:pt x="45644" y="716686"/>
                    <a:pt x="71993" y="716573"/>
                    <a:pt x="98342" y="716459"/>
                  </a:cubicBezTo>
                  <a:cubicBezTo>
                    <a:pt x="123986" y="716345"/>
                    <a:pt x="149579" y="716459"/>
                    <a:pt x="175222" y="716345"/>
                  </a:cubicBezTo>
                  <a:cubicBezTo>
                    <a:pt x="182376" y="716345"/>
                    <a:pt x="189530" y="715607"/>
                    <a:pt x="197742" y="715095"/>
                  </a:cubicBezTo>
                  <a:lnTo>
                    <a:pt x="197742" y="640606"/>
                  </a:lnTo>
                  <a:cubicBezTo>
                    <a:pt x="194468" y="639981"/>
                    <a:pt x="190991" y="639754"/>
                    <a:pt x="187767" y="638617"/>
                  </a:cubicBezTo>
                  <a:cubicBezTo>
                    <a:pt x="175575" y="634186"/>
                    <a:pt x="173610" y="628447"/>
                    <a:pt x="183031" y="618277"/>
                  </a:cubicBezTo>
                  <a:cubicBezTo>
                    <a:pt x="195778" y="604526"/>
                    <a:pt x="200312" y="588901"/>
                    <a:pt x="199254" y="569469"/>
                  </a:cubicBezTo>
                  <a:cubicBezTo>
                    <a:pt x="198548" y="557083"/>
                    <a:pt x="199858" y="544696"/>
                    <a:pt x="185651" y="539355"/>
                  </a:cubicBezTo>
                  <a:cubicBezTo>
                    <a:pt x="207566" y="515605"/>
                    <a:pt x="195677" y="489014"/>
                    <a:pt x="199858" y="463446"/>
                  </a:cubicBezTo>
                  <a:cubicBezTo>
                    <a:pt x="191697" y="461514"/>
                    <a:pt x="184895" y="459923"/>
                    <a:pt x="176633" y="457991"/>
                  </a:cubicBezTo>
                  <a:cubicBezTo>
                    <a:pt x="177439" y="452934"/>
                    <a:pt x="176885" y="445775"/>
                    <a:pt x="179051" y="444582"/>
                  </a:cubicBezTo>
                  <a:cubicBezTo>
                    <a:pt x="201269" y="431911"/>
                    <a:pt x="201521" y="410548"/>
                    <a:pt x="198498" y="389752"/>
                  </a:cubicBezTo>
                  <a:cubicBezTo>
                    <a:pt x="192100" y="383445"/>
                    <a:pt x="186961" y="378445"/>
                    <a:pt x="181822" y="373388"/>
                  </a:cubicBezTo>
                  <a:cubicBezTo>
                    <a:pt x="186457" y="368104"/>
                    <a:pt x="191042" y="362820"/>
                    <a:pt x="195677" y="357536"/>
                  </a:cubicBezTo>
                  <a:cubicBezTo>
                    <a:pt x="197087" y="358275"/>
                    <a:pt x="198498" y="358957"/>
                    <a:pt x="199959" y="359695"/>
                  </a:cubicBezTo>
                  <a:cubicBezTo>
                    <a:pt x="199959" y="330093"/>
                    <a:pt x="200463" y="300433"/>
                    <a:pt x="199556" y="270888"/>
                  </a:cubicBezTo>
                  <a:cubicBezTo>
                    <a:pt x="199354" y="264524"/>
                    <a:pt x="194266" y="258388"/>
                    <a:pt x="190487" y="250035"/>
                  </a:cubicBezTo>
                  <a:cubicBezTo>
                    <a:pt x="205803" y="231683"/>
                    <a:pt x="199203" y="207194"/>
                    <a:pt x="200312" y="182592"/>
                  </a:cubicBezTo>
                  <a:cubicBezTo>
                    <a:pt x="195374" y="179012"/>
                    <a:pt x="190185" y="175262"/>
                    <a:pt x="185702" y="172080"/>
                  </a:cubicBezTo>
                  <a:cubicBezTo>
                    <a:pt x="184039" y="158273"/>
                    <a:pt x="194316" y="159807"/>
                    <a:pt x="201218" y="155262"/>
                  </a:cubicBezTo>
                  <a:lnTo>
                    <a:pt x="201218" y="36738"/>
                  </a:lnTo>
                  <a:cubicBezTo>
                    <a:pt x="197339" y="42079"/>
                    <a:pt x="193964" y="45659"/>
                    <a:pt x="191697" y="49977"/>
                  </a:cubicBezTo>
                  <a:cubicBezTo>
                    <a:pt x="183485" y="65602"/>
                    <a:pt x="175928" y="81682"/>
                    <a:pt x="167514" y="97136"/>
                  </a:cubicBezTo>
                  <a:cubicBezTo>
                    <a:pt x="164542" y="102534"/>
                    <a:pt x="160310" y="107534"/>
                    <a:pt x="155675" y="111114"/>
                  </a:cubicBezTo>
                  <a:cubicBezTo>
                    <a:pt x="153408" y="112875"/>
                    <a:pt x="148017" y="112421"/>
                    <a:pt x="145800" y="110432"/>
                  </a:cubicBezTo>
                  <a:cubicBezTo>
                    <a:pt x="143634" y="108500"/>
                    <a:pt x="142677" y="103273"/>
                    <a:pt x="142979" y="99637"/>
                  </a:cubicBezTo>
                  <a:cubicBezTo>
                    <a:pt x="143281" y="95716"/>
                    <a:pt x="145145" y="91739"/>
                    <a:pt x="147060" y="88273"/>
                  </a:cubicBezTo>
                  <a:cubicBezTo>
                    <a:pt x="160360" y="63614"/>
                    <a:pt x="173207" y="38557"/>
                    <a:pt x="187515" y="14636"/>
                  </a:cubicBezTo>
                  <a:cubicBezTo>
                    <a:pt x="198246" y="-3319"/>
                    <a:pt x="210388" y="-5194"/>
                    <a:pt x="221219" y="11454"/>
                  </a:cubicBezTo>
                  <a:cubicBezTo>
                    <a:pt x="237543" y="36568"/>
                    <a:pt x="250793" y="64239"/>
                    <a:pt x="265151" y="90943"/>
                  </a:cubicBezTo>
                  <a:cubicBezTo>
                    <a:pt x="265705" y="91909"/>
                    <a:pt x="264597" y="94012"/>
                    <a:pt x="263891" y="97477"/>
                  </a:cubicBezTo>
                  <a:cubicBezTo>
                    <a:pt x="241573" y="97193"/>
                    <a:pt x="236434" y="72364"/>
                    <a:pt x="219456" y="55489"/>
                  </a:cubicBezTo>
                  <a:cubicBezTo>
                    <a:pt x="222932" y="96114"/>
                    <a:pt x="214872" y="132307"/>
                    <a:pt x="226207" y="169239"/>
                  </a:cubicBezTo>
                  <a:cubicBezTo>
                    <a:pt x="215778" y="196683"/>
                    <a:pt x="220010" y="226740"/>
                    <a:pt x="226056" y="257649"/>
                  </a:cubicBezTo>
                  <a:cubicBezTo>
                    <a:pt x="238349" y="260319"/>
                    <a:pt x="250591" y="263047"/>
                    <a:pt x="265252" y="266229"/>
                  </a:cubicBezTo>
                  <a:cubicBezTo>
                    <a:pt x="251397" y="282763"/>
                    <a:pt x="235779" y="273899"/>
                    <a:pt x="223638" y="279183"/>
                  </a:cubicBezTo>
                  <a:cubicBezTo>
                    <a:pt x="218096" y="318104"/>
                    <a:pt x="220615" y="357422"/>
                    <a:pt x="229482" y="373161"/>
                  </a:cubicBezTo>
                  <a:cubicBezTo>
                    <a:pt x="220464" y="389354"/>
                    <a:pt x="219406" y="401002"/>
                    <a:pt x="223487" y="440378"/>
                  </a:cubicBezTo>
                  <a:cubicBezTo>
                    <a:pt x="239810" y="451116"/>
                    <a:pt x="261322" y="436173"/>
                    <a:pt x="277444" y="451571"/>
                  </a:cubicBezTo>
                  <a:cubicBezTo>
                    <a:pt x="266562" y="467082"/>
                    <a:pt x="257543" y="468787"/>
                    <a:pt x="221673" y="462196"/>
                  </a:cubicBezTo>
                  <a:cubicBezTo>
                    <a:pt x="225502" y="487480"/>
                    <a:pt x="212907" y="514242"/>
                    <a:pt x="233210" y="537821"/>
                  </a:cubicBezTo>
                  <a:cubicBezTo>
                    <a:pt x="221723" y="543503"/>
                    <a:pt x="221975" y="554753"/>
                    <a:pt x="222025" y="566401"/>
                  </a:cubicBezTo>
                  <a:cubicBezTo>
                    <a:pt x="222227" y="615038"/>
                    <a:pt x="222126" y="663618"/>
                    <a:pt x="222126" y="715379"/>
                  </a:cubicBezTo>
                  <a:cubicBezTo>
                    <a:pt x="248727" y="717368"/>
                    <a:pt x="274119" y="717027"/>
                    <a:pt x="299409" y="715379"/>
                  </a:cubicBezTo>
                  <a:cubicBezTo>
                    <a:pt x="304699" y="715038"/>
                    <a:pt x="309586" y="707481"/>
                    <a:pt x="312861" y="704754"/>
                  </a:cubicBezTo>
                  <a:cubicBezTo>
                    <a:pt x="351352" y="725550"/>
                    <a:pt x="387474" y="717822"/>
                    <a:pt x="419264" y="705663"/>
                  </a:cubicBezTo>
                  <a:cubicBezTo>
                    <a:pt x="433824" y="709129"/>
                    <a:pt x="444454" y="713220"/>
                    <a:pt x="455185" y="713845"/>
                  </a:cubicBezTo>
                  <a:cubicBezTo>
                    <a:pt x="476345" y="714981"/>
                    <a:pt x="497605" y="714186"/>
                    <a:pt x="516044" y="714186"/>
                  </a:cubicBezTo>
                  <a:cubicBezTo>
                    <a:pt x="524004" y="706118"/>
                    <a:pt x="529395" y="696856"/>
                    <a:pt x="536196" y="695266"/>
                  </a:cubicBezTo>
                  <a:cubicBezTo>
                    <a:pt x="540176" y="694356"/>
                    <a:pt x="546373" y="705663"/>
                    <a:pt x="553779" y="713959"/>
                  </a:cubicBezTo>
                  <a:cubicBezTo>
                    <a:pt x="566626" y="713959"/>
                    <a:pt x="582899" y="715777"/>
                    <a:pt x="598668" y="713448"/>
                  </a:cubicBezTo>
                  <a:cubicBezTo>
                    <a:pt x="614336" y="711118"/>
                    <a:pt x="629450" y="704527"/>
                    <a:pt x="646277" y="699356"/>
                  </a:cubicBezTo>
                  <a:cubicBezTo>
                    <a:pt x="653582" y="715550"/>
                    <a:pt x="667285" y="714470"/>
                    <a:pt x="681291" y="713959"/>
                  </a:cubicBezTo>
                  <a:cubicBezTo>
                    <a:pt x="698017" y="713334"/>
                    <a:pt x="714743" y="713959"/>
                    <a:pt x="731470" y="713732"/>
                  </a:cubicBezTo>
                  <a:cubicBezTo>
                    <a:pt x="738170" y="713618"/>
                    <a:pt x="744821" y="712766"/>
                    <a:pt x="755552" y="711970"/>
                  </a:cubicBezTo>
                  <a:cubicBezTo>
                    <a:pt x="742604" y="698504"/>
                    <a:pt x="732175" y="712595"/>
                    <a:pt x="722955" y="705550"/>
                  </a:cubicBezTo>
                  <a:cubicBezTo>
                    <a:pt x="731067" y="703107"/>
                    <a:pt x="738724" y="700607"/>
                    <a:pt x="746483" y="698504"/>
                  </a:cubicBezTo>
                  <a:cubicBezTo>
                    <a:pt x="759113" y="694982"/>
                    <a:pt x="768817" y="700152"/>
                    <a:pt x="775603" y="714016"/>
                  </a:cubicBezTo>
                  <a:cubicBezTo>
                    <a:pt x="802859" y="709584"/>
                    <a:pt x="832482" y="723618"/>
                    <a:pt x="859889" y="702254"/>
                  </a:cubicBezTo>
                  <a:cubicBezTo>
                    <a:pt x="879033" y="720095"/>
                    <a:pt x="899336" y="717141"/>
                    <a:pt x="919589" y="703732"/>
                  </a:cubicBezTo>
                  <a:cubicBezTo>
                    <a:pt x="927096" y="698788"/>
                    <a:pt x="935207" y="694527"/>
                    <a:pt x="940749" y="704584"/>
                  </a:cubicBezTo>
                  <a:cubicBezTo>
                    <a:pt x="946190" y="714413"/>
                    <a:pt x="953495" y="713618"/>
                    <a:pt x="961455" y="713959"/>
                  </a:cubicBezTo>
                  <a:cubicBezTo>
                    <a:pt x="971682" y="714413"/>
                    <a:pt x="982161" y="714073"/>
                    <a:pt x="991985" y="716629"/>
                  </a:cubicBezTo>
                  <a:cubicBezTo>
                    <a:pt x="1003170" y="719584"/>
                    <a:pt x="1010173" y="715720"/>
                    <a:pt x="1016571" y="704016"/>
                  </a:cubicBezTo>
                  <a:cubicBezTo>
                    <a:pt x="1007402" y="693277"/>
                    <a:pt x="994253" y="692993"/>
                    <a:pt x="983471" y="687311"/>
                  </a:cubicBezTo>
                  <a:cubicBezTo>
                    <a:pt x="975612" y="683163"/>
                    <a:pt x="965990" y="679868"/>
                    <a:pt x="974504" y="663561"/>
                  </a:cubicBezTo>
                  <a:cubicBezTo>
                    <a:pt x="991885" y="670890"/>
                    <a:pt x="1009971" y="677140"/>
                    <a:pt x="1026899" y="686118"/>
                  </a:cubicBezTo>
                  <a:cubicBezTo>
                    <a:pt x="1039444" y="692709"/>
                    <a:pt x="1041711" y="705095"/>
                    <a:pt x="1032289" y="716573"/>
                  </a:cubicBezTo>
                  <a:cubicBezTo>
                    <a:pt x="1022516" y="728447"/>
                    <a:pt x="1010374" y="738107"/>
                    <a:pt x="998434" y="747311"/>
                  </a:cubicBezTo>
                  <a:cubicBezTo>
                    <a:pt x="995260" y="749754"/>
                    <a:pt x="985688" y="748845"/>
                    <a:pt x="984680" y="746459"/>
                  </a:cubicBezTo>
                  <a:cubicBezTo>
                    <a:pt x="978534" y="732027"/>
                    <a:pt x="967551" y="736402"/>
                    <a:pt x="957979" y="736175"/>
                  </a:cubicBezTo>
                  <a:cubicBezTo>
                    <a:pt x="939892" y="735777"/>
                    <a:pt x="921806" y="736061"/>
                    <a:pt x="903770" y="736061"/>
                  </a:cubicBezTo>
                  <a:cubicBezTo>
                    <a:pt x="866438" y="736061"/>
                    <a:pt x="829056" y="735607"/>
                    <a:pt x="791724" y="736345"/>
                  </a:cubicBezTo>
                  <a:cubicBezTo>
                    <a:pt x="781145" y="736573"/>
                    <a:pt x="770565" y="741857"/>
                    <a:pt x="759985" y="741800"/>
                  </a:cubicBezTo>
                  <a:cubicBezTo>
                    <a:pt x="749405" y="741800"/>
                    <a:pt x="738926" y="736345"/>
                    <a:pt x="728346" y="736118"/>
                  </a:cubicBezTo>
                  <a:cubicBezTo>
                    <a:pt x="681493" y="735323"/>
                    <a:pt x="634589" y="734129"/>
                    <a:pt x="587786" y="735834"/>
                  </a:cubicBezTo>
                  <a:cubicBezTo>
                    <a:pt x="550051" y="737198"/>
                    <a:pt x="512417" y="735266"/>
                    <a:pt x="474733" y="735209"/>
                  </a:cubicBezTo>
                  <a:cubicBezTo>
                    <a:pt x="437401" y="735152"/>
                    <a:pt x="400069" y="734868"/>
                    <a:pt x="362687" y="734641"/>
                  </a:cubicBezTo>
                  <a:cubicBezTo>
                    <a:pt x="324599" y="734414"/>
                    <a:pt x="286562" y="734186"/>
                    <a:pt x="248475" y="733959"/>
                  </a:cubicBezTo>
                  <a:cubicBezTo>
                    <a:pt x="240616" y="733959"/>
                    <a:pt x="232706" y="733959"/>
                    <a:pt x="221975" y="733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B7C850D-166A-0860-E66E-35D59B2E9B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0786" y="6033206"/>
              <a:ext cx="831574" cy="486763"/>
            </a:xfrm>
            <a:custGeom>
              <a:avLst/>
              <a:gdLst>
                <a:gd name="connsiteX0" fmla="*/ 50 w 831574"/>
                <a:gd name="connsiteY0" fmla="*/ 480700 h 486763"/>
                <a:gd name="connsiteX1" fmla="*/ 3627 w 831574"/>
                <a:gd name="connsiteY1" fmla="*/ 428655 h 486763"/>
                <a:gd name="connsiteX2" fmla="*/ 5743 w 831574"/>
                <a:gd name="connsiteY2" fmla="*/ 44788 h 486763"/>
                <a:gd name="connsiteX3" fmla="*/ 5894 w 831574"/>
                <a:gd name="connsiteY3" fmla="*/ 32402 h 486763"/>
                <a:gd name="connsiteX4" fmla="*/ 32999 w 831574"/>
                <a:gd name="connsiteY4" fmla="*/ 2004 h 486763"/>
                <a:gd name="connsiteX5" fmla="*/ 797216 w 831574"/>
                <a:gd name="connsiteY5" fmla="*/ 15 h 486763"/>
                <a:gd name="connsiteX6" fmla="*/ 810365 w 831574"/>
                <a:gd name="connsiteY6" fmla="*/ 299 h 486763"/>
                <a:gd name="connsiteX7" fmla="*/ 830164 w 831574"/>
                <a:gd name="connsiteY7" fmla="*/ 22516 h 486763"/>
                <a:gd name="connsiteX8" fmla="*/ 831575 w 831574"/>
                <a:gd name="connsiteY8" fmla="*/ 59618 h 486763"/>
                <a:gd name="connsiteX9" fmla="*/ 830316 w 831574"/>
                <a:gd name="connsiteY9" fmla="*/ 431097 h 486763"/>
                <a:gd name="connsiteX10" fmla="*/ 819937 w 831574"/>
                <a:gd name="connsiteY10" fmla="*/ 453995 h 486763"/>
                <a:gd name="connsiteX11" fmla="*/ 810617 w 831574"/>
                <a:gd name="connsiteY11" fmla="*/ 430928 h 486763"/>
                <a:gd name="connsiteX12" fmla="*/ 810214 w 831574"/>
                <a:gd name="connsiteY12" fmla="*/ 39674 h 486763"/>
                <a:gd name="connsiteX13" fmla="*/ 810214 w 831574"/>
                <a:gd name="connsiteY13" fmla="*/ 21720 h 486763"/>
                <a:gd name="connsiteX14" fmla="*/ 23175 w 831574"/>
                <a:gd name="connsiteY14" fmla="*/ 21720 h 486763"/>
                <a:gd name="connsiteX15" fmla="*/ 24031 w 831574"/>
                <a:gd name="connsiteY15" fmla="*/ 463371 h 486763"/>
                <a:gd name="connsiteX16" fmla="*/ 39649 w 831574"/>
                <a:gd name="connsiteY16" fmla="*/ 463371 h 486763"/>
                <a:gd name="connsiteX17" fmla="*/ 799483 w 831574"/>
                <a:gd name="connsiteY17" fmla="*/ 461382 h 486763"/>
                <a:gd name="connsiteX18" fmla="*/ 818930 w 831574"/>
                <a:gd name="connsiteY18" fmla="*/ 464109 h 486763"/>
                <a:gd name="connsiteX19" fmla="*/ 824673 w 831574"/>
                <a:gd name="connsiteY19" fmla="*/ 473257 h 486763"/>
                <a:gd name="connsiteX20" fmla="*/ 819131 w 831574"/>
                <a:gd name="connsiteY20" fmla="*/ 482348 h 486763"/>
                <a:gd name="connsiteX21" fmla="*/ 795503 w 831574"/>
                <a:gd name="connsiteY21" fmla="*/ 486155 h 486763"/>
                <a:gd name="connsiteX22" fmla="*/ 595645 w 831574"/>
                <a:gd name="connsiteY22" fmla="*/ 486609 h 486763"/>
                <a:gd name="connsiteX23" fmla="*/ 18086 w 831574"/>
                <a:gd name="connsiteY23" fmla="*/ 482348 h 486763"/>
                <a:gd name="connsiteX24" fmla="*/ 0 w 831574"/>
                <a:gd name="connsiteY24" fmla="*/ 480757 h 4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1574" h="486763">
                  <a:moveTo>
                    <a:pt x="50" y="480700"/>
                  </a:moveTo>
                  <a:cubicBezTo>
                    <a:pt x="1511" y="460473"/>
                    <a:pt x="3527" y="444563"/>
                    <a:pt x="3627" y="428655"/>
                  </a:cubicBezTo>
                  <a:cubicBezTo>
                    <a:pt x="4534" y="300699"/>
                    <a:pt x="5088" y="172744"/>
                    <a:pt x="5743" y="44788"/>
                  </a:cubicBezTo>
                  <a:cubicBezTo>
                    <a:pt x="5743" y="40640"/>
                    <a:pt x="5794" y="36550"/>
                    <a:pt x="5894" y="32402"/>
                  </a:cubicBezTo>
                  <a:cubicBezTo>
                    <a:pt x="6600" y="2402"/>
                    <a:pt x="6600" y="2060"/>
                    <a:pt x="32999" y="2004"/>
                  </a:cubicBezTo>
                  <a:cubicBezTo>
                    <a:pt x="287721" y="1266"/>
                    <a:pt x="542494" y="640"/>
                    <a:pt x="797216" y="15"/>
                  </a:cubicBezTo>
                  <a:cubicBezTo>
                    <a:pt x="801599" y="15"/>
                    <a:pt x="806032" y="-99"/>
                    <a:pt x="810365" y="299"/>
                  </a:cubicBezTo>
                  <a:cubicBezTo>
                    <a:pt x="826839" y="1834"/>
                    <a:pt x="828905" y="3993"/>
                    <a:pt x="830164" y="22516"/>
                  </a:cubicBezTo>
                  <a:cubicBezTo>
                    <a:pt x="831021" y="34845"/>
                    <a:pt x="831575" y="47232"/>
                    <a:pt x="831575" y="59618"/>
                  </a:cubicBezTo>
                  <a:cubicBezTo>
                    <a:pt x="831323" y="183426"/>
                    <a:pt x="830970" y="307290"/>
                    <a:pt x="830316" y="431097"/>
                  </a:cubicBezTo>
                  <a:cubicBezTo>
                    <a:pt x="830316" y="440189"/>
                    <a:pt x="832835" y="454109"/>
                    <a:pt x="819937" y="453995"/>
                  </a:cubicBezTo>
                  <a:cubicBezTo>
                    <a:pt x="806284" y="453882"/>
                    <a:pt x="810667" y="439563"/>
                    <a:pt x="810617" y="430928"/>
                  </a:cubicBezTo>
                  <a:cubicBezTo>
                    <a:pt x="810264" y="300528"/>
                    <a:pt x="810264" y="170073"/>
                    <a:pt x="810214" y="39674"/>
                  </a:cubicBezTo>
                  <a:cubicBezTo>
                    <a:pt x="810214" y="34845"/>
                    <a:pt x="810214" y="29959"/>
                    <a:pt x="810214" y="21720"/>
                  </a:cubicBezTo>
                  <a:lnTo>
                    <a:pt x="23175" y="21720"/>
                  </a:lnTo>
                  <a:cubicBezTo>
                    <a:pt x="21915" y="166551"/>
                    <a:pt x="24737" y="313768"/>
                    <a:pt x="24031" y="463371"/>
                  </a:cubicBezTo>
                  <a:cubicBezTo>
                    <a:pt x="30127" y="463371"/>
                    <a:pt x="34913" y="463371"/>
                    <a:pt x="39649" y="463371"/>
                  </a:cubicBezTo>
                  <a:cubicBezTo>
                    <a:pt x="292910" y="462689"/>
                    <a:pt x="546222" y="461950"/>
                    <a:pt x="799483" y="461382"/>
                  </a:cubicBezTo>
                  <a:cubicBezTo>
                    <a:pt x="805982" y="461382"/>
                    <a:pt x="812733" y="462064"/>
                    <a:pt x="818930" y="464109"/>
                  </a:cubicBezTo>
                  <a:cubicBezTo>
                    <a:pt x="821549" y="464962"/>
                    <a:pt x="824623" y="470075"/>
                    <a:pt x="824673" y="473257"/>
                  </a:cubicBezTo>
                  <a:cubicBezTo>
                    <a:pt x="824723" y="476382"/>
                    <a:pt x="821650" y="481609"/>
                    <a:pt x="819131" y="482348"/>
                  </a:cubicBezTo>
                  <a:cubicBezTo>
                    <a:pt x="811473" y="484621"/>
                    <a:pt x="803413" y="486155"/>
                    <a:pt x="795503" y="486155"/>
                  </a:cubicBezTo>
                  <a:cubicBezTo>
                    <a:pt x="728900" y="486552"/>
                    <a:pt x="662247" y="487007"/>
                    <a:pt x="595645" y="486609"/>
                  </a:cubicBezTo>
                  <a:cubicBezTo>
                    <a:pt x="403142" y="485416"/>
                    <a:pt x="210589" y="483882"/>
                    <a:pt x="18086" y="482348"/>
                  </a:cubicBezTo>
                  <a:cubicBezTo>
                    <a:pt x="11739" y="482348"/>
                    <a:pt x="5340" y="481269"/>
                    <a:pt x="0" y="4807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F43FD76-9B48-6FD6-7F90-91F63F7801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86912" y="1683533"/>
              <a:ext cx="1727275" cy="234127"/>
            </a:xfrm>
            <a:custGeom>
              <a:avLst/>
              <a:gdLst>
                <a:gd name="connsiteX0" fmla="*/ 1712340 w 1727275"/>
                <a:gd name="connsiteY0" fmla="*/ 123580 h 234127"/>
                <a:gd name="connsiteX1" fmla="*/ 1703675 w 1727275"/>
                <a:gd name="connsiteY1" fmla="*/ 95683 h 234127"/>
                <a:gd name="connsiteX2" fmla="*/ 1684580 w 1727275"/>
                <a:gd name="connsiteY2" fmla="*/ 25512 h 234127"/>
                <a:gd name="connsiteX3" fmla="*/ 1669013 w 1727275"/>
                <a:gd name="connsiteY3" fmla="*/ 16932 h 234127"/>
                <a:gd name="connsiteX4" fmla="*/ 1661506 w 1727275"/>
                <a:gd name="connsiteY4" fmla="*/ 64262 h 234127"/>
                <a:gd name="connsiteX5" fmla="*/ 1670574 w 1727275"/>
                <a:gd name="connsiteY5" fmla="*/ 77557 h 234127"/>
                <a:gd name="connsiteX6" fmla="*/ 1660045 w 1727275"/>
                <a:gd name="connsiteY6" fmla="*/ 82216 h 234127"/>
                <a:gd name="connsiteX7" fmla="*/ 1638634 w 1727275"/>
                <a:gd name="connsiteY7" fmla="*/ 74035 h 234127"/>
                <a:gd name="connsiteX8" fmla="*/ 1641757 w 1727275"/>
                <a:gd name="connsiteY8" fmla="*/ 51875 h 234127"/>
                <a:gd name="connsiteX9" fmla="*/ 1647601 w 1727275"/>
                <a:gd name="connsiteY9" fmla="*/ 38750 h 234127"/>
                <a:gd name="connsiteX10" fmla="*/ 1637827 w 1727275"/>
                <a:gd name="connsiteY10" fmla="*/ 22727 h 234127"/>
                <a:gd name="connsiteX11" fmla="*/ 1584475 w 1727275"/>
                <a:gd name="connsiteY11" fmla="*/ 20171 h 234127"/>
                <a:gd name="connsiteX12" fmla="*/ 1574298 w 1727275"/>
                <a:gd name="connsiteY12" fmla="*/ 21534 h 234127"/>
                <a:gd name="connsiteX13" fmla="*/ 1586691 w 1727275"/>
                <a:gd name="connsiteY13" fmla="*/ 158808 h 234127"/>
                <a:gd name="connsiteX14" fmla="*/ 1576011 w 1727275"/>
                <a:gd name="connsiteY14" fmla="*/ 171649 h 234127"/>
                <a:gd name="connsiteX15" fmla="*/ 1568353 w 1727275"/>
                <a:gd name="connsiteY15" fmla="*/ 145399 h 234127"/>
                <a:gd name="connsiteX16" fmla="*/ 1560645 w 1727275"/>
                <a:gd name="connsiteY16" fmla="*/ 57273 h 234127"/>
                <a:gd name="connsiteX17" fmla="*/ 1517570 w 1727275"/>
                <a:gd name="connsiteY17" fmla="*/ 19830 h 234127"/>
                <a:gd name="connsiteX18" fmla="*/ 753303 w 1727275"/>
                <a:gd name="connsiteY18" fmla="*/ 19659 h 234127"/>
                <a:gd name="connsiteX19" fmla="*/ 731085 w 1727275"/>
                <a:gd name="connsiteY19" fmla="*/ 20966 h 234127"/>
                <a:gd name="connsiteX20" fmla="*/ 729423 w 1727275"/>
                <a:gd name="connsiteY20" fmla="*/ 86933 h 234127"/>
                <a:gd name="connsiteX21" fmla="*/ 754209 w 1727275"/>
                <a:gd name="connsiteY21" fmla="*/ 104433 h 234127"/>
                <a:gd name="connsiteX22" fmla="*/ 721160 w 1727275"/>
                <a:gd name="connsiteY22" fmla="*/ 107842 h 234127"/>
                <a:gd name="connsiteX23" fmla="*/ 711789 w 1727275"/>
                <a:gd name="connsiteY23" fmla="*/ 75001 h 234127"/>
                <a:gd name="connsiteX24" fmla="*/ 725291 w 1727275"/>
                <a:gd name="connsiteY24" fmla="*/ 46534 h 234127"/>
                <a:gd name="connsiteX25" fmla="*/ 691537 w 1727275"/>
                <a:gd name="connsiteY25" fmla="*/ 33921 h 234127"/>
                <a:gd name="connsiteX26" fmla="*/ 692494 w 1727275"/>
                <a:gd name="connsiteY26" fmla="*/ 21023 h 234127"/>
                <a:gd name="connsiteX27" fmla="*/ 653852 w 1727275"/>
                <a:gd name="connsiteY27" fmla="*/ 21023 h 234127"/>
                <a:gd name="connsiteX28" fmla="*/ 673098 w 1727275"/>
                <a:gd name="connsiteY28" fmla="*/ 164149 h 234127"/>
                <a:gd name="connsiteX29" fmla="*/ 640602 w 1727275"/>
                <a:gd name="connsiteY29" fmla="*/ 203979 h 234127"/>
                <a:gd name="connsiteX30" fmla="*/ 645640 w 1727275"/>
                <a:gd name="connsiteY30" fmla="*/ 173126 h 234127"/>
                <a:gd name="connsiteX31" fmla="*/ 657933 w 1727275"/>
                <a:gd name="connsiteY31" fmla="*/ 123239 h 234127"/>
                <a:gd name="connsiteX32" fmla="*/ 654659 w 1727275"/>
                <a:gd name="connsiteY32" fmla="*/ 67273 h 234127"/>
                <a:gd name="connsiteX33" fmla="*/ 637428 w 1727275"/>
                <a:gd name="connsiteY33" fmla="*/ 39773 h 234127"/>
                <a:gd name="connsiteX34" fmla="*/ 621005 w 1727275"/>
                <a:gd name="connsiteY34" fmla="*/ 19148 h 234127"/>
                <a:gd name="connsiteX35" fmla="*/ 76798 w 1727275"/>
                <a:gd name="connsiteY35" fmla="*/ 19148 h 234127"/>
                <a:gd name="connsiteX36" fmla="*/ 72264 w 1727275"/>
                <a:gd name="connsiteY36" fmla="*/ 92046 h 234127"/>
                <a:gd name="connsiteX37" fmla="*/ 64908 w 1727275"/>
                <a:gd name="connsiteY37" fmla="*/ 203126 h 234127"/>
                <a:gd name="connsiteX38" fmla="*/ 62087 w 1727275"/>
                <a:gd name="connsiteY38" fmla="*/ 222615 h 234127"/>
                <a:gd name="connsiteX39" fmla="*/ 39668 w 1727275"/>
                <a:gd name="connsiteY39" fmla="*/ 228695 h 234127"/>
                <a:gd name="connsiteX40" fmla="*/ 371 w 1727275"/>
                <a:gd name="connsiteY40" fmla="*/ 149319 h 234127"/>
                <a:gd name="connsiteX41" fmla="*/ 2386 w 1727275"/>
                <a:gd name="connsiteY41" fmla="*/ 128694 h 234127"/>
                <a:gd name="connsiteX42" fmla="*/ 40978 w 1727275"/>
                <a:gd name="connsiteY42" fmla="*/ 187672 h 234127"/>
                <a:gd name="connsiteX43" fmla="*/ 54480 w 1727275"/>
                <a:gd name="connsiteY43" fmla="*/ 398 h 234127"/>
                <a:gd name="connsiteX44" fmla="*/ 76042 w 1727275"/>
                <a:gd name="connsiteY44" fmla="*/ 1705 h 234127"/>
                <a:gd name="connsiteX45" fmla="*/ 332981 w 1727275"/>
                <a:gd name="connsiteY45" fmla="*/ 739 h 234127"/>
                <a:gd name="connsiteX46" fmla="*/ 363713 w 1727275"/>
                <a:gd name="connsiteY46" fmla="*/ 227 h 234127"/>
                <a:gd name="connsiteX47" fmla="*/ 1586943 w 1727275"/>
                <a:gd name="connsiteY47" fmla="*/ 0 h 234127"/>
                <a:gd name="connsiteX48" fmla="*/ 1676922 w 1727275"/>
                <a:gd name="connsiteY48" fmla="*/ 966 h 234127"/>
                <a:gd name="connsiteX49" fmla="*/ 1703221 w 1727275"/>
                <a:gd name="connsiteY49" fmla="*/ 15796 h 234127"/>
                <a:gd name="connsiteX50" fmla="*/ 1720249 w 1727275"/>
                <a:gd name="connsiteY50" fmla="*/ 110796 h 234127"/>
                <a:gd name="connsiteX51" fmla="*/ 1712289 w 1727275"/>
                <a:gd name="connsiteY51" fmla="*/ 123524 h 23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27275" h="234127">
                  <a:moveTo>
                    <a:pt x="1712340" y="123580"/>
                  </a:moveTo>
                  <a:cubicBezTo>
                    <a:pt x="1699996" y="115512"/>
                    <a:pt x="1701659" y="104830"/>
                    <a:pt x="1703675" y="95683"/>
                  </a:cubicBezTo>
                  <a:cubicBezTo>
                    <a:pt x="1709720" y="67728"/>
                    <a:pt x="1700349" y="45341"/>
                    <a:pt x="1684580" y="25512"/>
                  </a:cubicBezTo>
                  <a:cubicBezTo>
                    <a:pt x="1681053" y="21080"/>
                    <a:pt x="1674454" y="19773"/>
                    <a:pt x="1669013" y="16932"/>
                  </a:cubicBezTo>
                  <a:cubicBezTo>
                    <a:pt x="1666242" y="34546"/>
                    <a:pt x="1663975" y="48750"/>
                    <a:pt x="1661506" y="64262"/>
                  </a:cubicBezTo>
                  <a:cubicBezTo>
                    <a:pt x="1663622" y="67330"/>
                    <a:pt x="1666594" y="71705"/>
                    <a:pt x="1670574" y="77557"/>
                  </a:cubicBezTo>
                  <a:cubicBezTo>
                    <a:pt x="1666191" y="79603"/>
                    <a:pt x="1662766" y="82842"/>
                    <a:pt x="1660045" y="82216"/>
                  </a:cubicBezTo>
                  <a:cubicBezTo>
                    <a:pt x="1652639" y="80512"/>
                    <a:pt x="1643823" y="79262"/>
                    <a:pt x="1638634" y="74035"/>
                  </a:cubicBezTo>
                  <a:cubicBezTo>
                    <a:pt x="1632185" y="67500"/>
                    <a:pt x="1637676" y="58978"/>
                    <a:pt x="1641757" y="51875"/>
                  </a:cubicBezTo>
                  <a:cubicBezTo>
                    <a:pt x="1644125" y="47784"/>
                    <a:pt x="1646745" y="43409"/>
                    <a:pt x="1647601" y="38750"/>
                  </a:cubicBezTo>
                  <a:cubicBezTo>
                    <a:pt x="1649163" y="30228"/>
                    <a:pt x="1645636" y="23409"/>
                    <a:pt x="1637827" y="22727"/>
                  </a:cubicBezTo>
                  <a:cubicBezTo>
                    <a:pt x="1620093" y="21250"/>
                    <a:pt x="1602259" y="20852"/>
                    <a:pt x="1584475" y="20171"/>
                  </a:cubicBezTo>
                  <a:cubicBezTo>
                    <a:pt x="1581603" y="20057"/>
                    <a:pt x="1578731" y="20909"/>
                    <a:pt x="1574298" y="21534"/>
                  </a:cubicBezTo>
                  <a:cubicBezTo>
                    <a:pt x="1590017" y="66478"/>
                    <a:pt x="1600244" y="111592"/>
                    <a:pt x="1586691" y="158808"/>
                  </a:cubicBezTo>
                  <a:cubicBezTo>
                    <a:pt x="1585231" y="163865"/>
                    <a:pt x="1579639" y="167444"/>
                    <a:pt x="1576011" y="171649"/>
                  </a:cubicBezTo>
                  <a:cubicBezTo>
                    <a:pt x="1565431" y="163467"/>
                    <a:pt x="1567547" y="154149"/>
                    <a:pt x="1568353" y="145399"/>
                  </a:cubicBezTo>
                  <a:cubicBezTo>
                    <a:pt x="1571174" y="115398"/>
                    <a:pt x="1567698" y="86137"/>
                    <a:pt x="1560645" y="57273"/>
                  </a:cubicBezTo>
                  <a:cubicBezTo>
                    <a:pt x="1553340" y="27387"/>
                    <a:pt x="1544876" y="19830"/>
                    <a:pt x="1517570" y="19830"/>
                  </a:cubicBezTo>
                  <a:cubicBezTo>
                    <a:pt x="1262797" y="19716"/>
                    <a:pt x="1008075" y="19659"/>
                    <a:pt x="753303" y="19659"/>
                  </a:cubicBezTo>
                  <a:cubicBezTo>
                    <a:pt x="747005" y="19659"/>
                    <a:pt x="740708" y="20398"/>
                    <a:pt x="731085" y="20966"/>
                  </a:cubicBezTo>
                  <a:cubicBezTo>
                    <a:pt x="753101" y="45057"/>
                    <a:pt x="737131" y="65171"/>
                    <a:pt x="729423" y="86933"/>
                  </a:cubicBezTo>
                  <a:cubicBezTo>
                    <a:pt x="737383" y="92557"/>
                    <a:pt x="744889" y="97842"/>
                    <a:pt x="754209" y="104433"/>
                  </a:cubicBezTo>
                  <a:cubicBezTo>
                    <a:pt x="742018" y="113524"/>
                    <a:pt x="731186" y="111308"/>
                    <a:pt x="721160" y="107842"/>
                  </a:cubicBezTo>
                  <a:cubicBezTo>
                    <a:pt x="709119" y="103637"/>
                    <a:pt x="705593" y="89887"/>
                    <a:pt x="711789" y="75001"/>
                  </a:cubicBezTo>
                  <a:cubicBezTo>
                    <a:pt x="716072" y="64830"/>
                    <a:pt x="721211" y="55114"/>
                    <a:pt x="725291" y="46534"/>
                  </a:cubicBezTo>
                  <a:cubicBezTo>
                    <a:pt x="716273" y="28409"/>
                    <a:pt x="701613" y="42898"/>
                    <a:pt x="691537" y="33921"/>
                  </a:cubicBezTo>
                  <a:cubicBezTo>
                    <a:pt x="691789" y="30455"/>
                    <a:pt x="692091" y="26477"/>
                    <a:pt x="692494" y="21023"/>
                  </a:cubicBezTo>
                  <a:lnTo>
                    <a:pt x="653852" y="21023"/>
                  </a:lnTo>
                  <a:cubicBezTo>
                    <a:pt x="692292" y="64376"/>
                    <a:pt x="688967" y="113637"/>
                    <a:pt x="673098" y="164149"/>
                  </a:cubicBezTo>
                  <a:cubicBezTo>
                    <a:pt x="668110" y="180058"/>
                    <a:pt x="663979" y="199149"/>
                    <a:pt x="640602" y="203979"/>
                  </a:cubicBezTo>
                  <a:cubicBezTo>
                    <a:pt x="642567" y="191535"/>
                    <a:pt x="643474" y="182160"/>
                    <a:pt x="645640" y="173126"/>
                  </a:cubicBezTo>
                  <a:cubicBezTo>
                    <a:pt x="649570" y="156421"/>
                    <a:pt x="656472" y="140171"/>
                    <a:pt x="657933" y="123239"/>
                  </a:cubicBezTo>
                  <a:cubicBezTo>
                    <a:pt x="659545" y="104773"/>
                    <a:pt x="658235" y="85342"/>
                    <a:pt x="654659" y="67273"/>
                  </a:cubicBezTo>
                  <a:cubicBezTo>
                    <a:pt x="652643" y="57159"/>
                    <a:pt x="643625" y="48694"/>
                    <a:pt x="637428" y="39773"/>
                  </a:cubicBezTo>
                  <a:cubicBezTo>
                    <a:pt x="633146" y="33694"/>
                    <a:pt x="628209" y="28182"/>
                    <a:pt x="621005" y="19148"/>
                  </a:cubicBezTo>
                  <a:lnTo>
                    <a:pt x="76798" y="19148"/>
                  </a:lnTo>
                  <a:cubicBezTo>
                    <a:pt x="75287" y="43353"/>
                    <a:pt x="73825" y="67728"/>
                    <a:pt x="72264" y="92046"/>
                  </a:cubicBezTo>
                  <a:cubicBezTo>
                    <a:pt x="69896" y="129092"/>
                    <a:pt x="67477" y="166138"/>
                    <a:pt x="64908" y="203126"/>
                  </a:cubicBezTo>
                  <a:cubicBezTo>
                    <a:pt x="64455" y="209661"/>
                    <a:pt x="63951" y="216479"/>
                    <a:pt x="62087" y="222615"/>
                  </a:cubicBezTo>
                  <a:cubicBezTo>
                    <a:pt x="58459" y="234490"/>
                    <a:pt x="46318" y="238297"/>
                    <a:pt x="39668" y="228695"/>
                  </a:cubicBezTo>
                  <a:cubicBezTo>
                    <a:pt x="22992" y="204604"/>
                    <a:pt x="7525" y="179376"/>
                    <a:pt x="371" y="149319"/>
                  </a:cubicBezTo>
                  <a:cubicBezTo>
                    <a:pt x="-888" y="144149"/>
                    <a:pt x="1379" y="137899"/>
                    <a:pt x="2386" y="128694"/>
                  </a:cubicBezTo>
                  <a:cubicBezTo>
                    <a:pt x="23848" y="144149"/>
                    <a:pt x="22186" y="172729"/>
                    <a:pt x="40978" y="187672"/>
                  </a:cubicBezTo>
                  <a:cubicBezTo>
                    <a:pt x="45562" y="124376"/>
                    <a:pt x="49945" y="63182"/>
                    <a:pt x="54480" y="398"/>
                  </a:cubicBezTo>
                  <a:cubicBezTo>
                    <a:pt x="63548" y="966"/>
                    <a:pt x="69795" y="1705"/>
                    <a:pt x="76042" y="1705"/>
                  </a:cubicBezTo>
                  <a:cubicBezTo>
                    <a:pt x="161688" y="1477"/>
                    <a:pt x="247335" y="1080"/>
                    <a:pt x="332981" y="739"/>
                  </a:cubicBezTo>
                  <a:cubicBezTo>
                    <a:pt x="343208" y="739"/>
                    <a:pt x="353486" y="284"/>
                    <a:pt x="363713" y="227"/>
                  </a:cubicBezTo>
                  <a:cubicBezTo>
                    <a:pt x="771440" y="114"/>
                    <a:pt x="1179217" y="0"/>
                    <a:pt x="1586943" y="0"/>
                  </a:cubicBezTo>
                  <a:cubicBezTo>
                    <a:pt x="1616919" y="0"/>
                    <a:pt x="1646946" y="1648"/>
                    <a:pt x="1676922" y="966"/>
                  </a:cubicBezTo>
                  <a:cubicBezTo>
                    <a:pt x="1688913" y="682"/>
                    <a:pt x="1695865" y="7841"/>
                    <a:pt x="1703221" y="15796"/>
                  </a:cubicBezTo>
                  <a:cubicBezTo>
                    <a:pt x="1727454" y="41819"/>
                    <a:pt x="1733852" y="77160"/>
                    <a:pt x="1720249" y="110796"/>
                  </a:cubicBezTo>
                  <a:cubicBezTo>
                    <a:pt x="1718536" y="115058"/>
                    <a:pt x="1715413" y="118637"/>
                    <a:pt x="1712289" y="1235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6082612E-C7D0-5686-D25B-254722B3AA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5421" y="3297921"/>
              <a:ext cx="1282715" cy="283254"/>
            </a:xfrm>
            <a:custGeom>
              <a:avLst/>
              <a:gdLst>
                <a:gd name="connsiteX0" fmla="*/ 815059 w 1282715"/>
                <a:gd name="connsiteY0" fmla="*/ 188806 h 283254"/>
                <a:gd name="connsiteX1" fmla="*/ 817729 w 1282715"/>
                <a:gd name="connsiteY1" fmla="*/ 108408 h 283254"/>
                <a:gd name="connsiteX2" fmla="*/ 802413 w 1282715"/>
                <a:gd name="connsiteY2" fmla="*/ 29771 h 283254"/>
                <a:gd name="connsiteX3" fmla="*/ 753595 w 1282715"/>
                <a:gd name="connsiteY3" fmla="*/ 28180 h 283254"/>
                <a:gd name="connsiteX4" fmla="*/ 382545 w 1282715"/>
                <a:gd name="connsiteY4" fmla="*/ 24373 h 283254"/>
                <a:gd name="connsiteX5" fmla="*/ 114875 w 1282715"/>
                <a:gd name="connsiteY5" fmla="*/ 19487 h 283254"/>
                <a:gd name="connsiteX6" fmla="*/ 92960 w 1282715"/>
                <a:gd name="connsiteY6" fmla="*/ 19373 h 283254"/>
                <a:gd name="connsiteX7" fmla="*/ 81574 w 1282715"/>
                <a:gd name="connsiteY7" fmla="*/ 21703 h 283254"/>
                <a:gd name="connsiteX8" fmla="*/ 81524 w 1282715"/>
                <a:gd name="connsiteY8" fmla="*/ 145340 h 283254"/>
                <a:gd name="connsiteX9" fmla="*/ 79911 w 1282715"/>
                <a:gd name="connsiteY9" fmla="*/ 244375 h 283254"/>
                <a:gd name="connsiteX10" fmla="*/ 79357 w 1282715"/>
                <a:gd name="connsiteY10" fmla="*/ 264147 h 283254"/>
                <a:gd name="connsiteX11" fmla="*/ 50842 w 1282715"/>
                <a:gd name="connsiteY11" fmla="*/ 276875 h 283254"/>
                <a:gd name="connsiteX12" fmla="*/ 2124 w 1282715"/>
                <a:gd name="connsiteY12" fmla="*/ 201249 h 283254"/>
                <a:gd name="connsiteX13" fmla="*/ 8 w 1282715"/>
                <a:gd name="connsiteY13" fmla="*/ 189204 h 283254"/>
                <a:gd name="connsiteX14" fmla="*/ 3485 w 1282715"/>
                <a:gd name="connsiteY14" fmla="*/ 181136 h 283254"/>
                <a:gd name="connsiteX15" fmla="*/ 13359 w 1282715"/>
                <a:gd name="connsiteY15" fmla="*/ 181988 h 283254"/>
                <a:gd name="connsiteX16" fmla="*/ 22680 w 1282715"/>
                <a:gd name="connsiteY16" fmla="*/ 198408 h 283254"/>
                <a:gd name="connsiteX17" fmla="*/ 58097 w 1282715"/>
                <a:gd name="connsiteY17" fmla="*/ 249489 h 283254"/>
                <a:gd name="connsiteX18" fmla="*/ 58097 w 1282715"/>
                <a:gd name="connsiteY18" fmla="*/ 224090 h 283254"/>
                <a:gd name="connsiteX19" fmla="*/ 62933 w 1282715"/>
                <a:gd name="connsiteY19" fmla="*/ 48351 h 283254"/>
                <a:gd name="connsiteX20" fmla="*/ 65956 w 1282715"/>
                <a:gd name="connsiteY20" fmla="*/ 26476 h 283254"/>
                <a:gd name="connsiteX21" fmla="*/ 95731 w 1282715"/>
                <a:gd name="connsiteY21" fmla="*/ 964 h 283254"/>
                <a:gd name="connsiteX22" fmla="*/ 198708 w 1282715"/>
                <a:gd name="connsiteY22" fmla="*/ 5851 h 283254"/>
                <a:gd name="connsiteX23" fmla="*/ 354483 w 1282715"/>
                <a:gd name="connsiteY23" fmla="*/ 3010 h 283254"/>
                <a:gd name="connsiteX24" fmla="*/ 527942 w 1282715"/>
                <a:gd name="connsiteY24" fmla="*/ 510 h 283254"/>
                <a:gd name="connsiteX25" fmla="*/ 868210 w 1282715"/>
                <a:gd name="connsiteY25" fmla="*/ 6816 h 283254"/>
                <a:gd name="connsiteX26" fmla="*/ 1094266 w 1282715"/>
                <a:gd name="connsiteY26" fmla="*/ 1475 h 283254"/>
                <a:gd name="connsiteX27" fmla="*/ 1241023 w 1282715"/>
                <a:gd name="connsiteY27" fmla="*/ 6589 h 283254"/>
                <a:gd name="connsiteX28" fmla="*/ 1282587 w 1282715"/>
                <a:gd name="connsiteY28" fmla="*/ 58180 h 283254"/>
                <a:gd name="connsiteX29" fmla="*/ 1279715 w 1282715"/>
                <a:gd name="connsiteY29" fmla="*/ 89942 h 283254"/>
                <a:gd name="connsiteX30" fmla="*/ 1272058 w 1282715"/>
                <a:gd name="connsiteY30" fmla="*/ 99828 h 283254"/>
                <a:gd name="connsiteX31" fmla="*/ 1261024 w 1282715"/>
                <a:gd name="connsiteY31" fmla="*/ 90681 h 283254"/>
                <a:gd name="connsiteX32" fmla="*/ 1254172 w 1282715"/>
                <a:gd name="connsiteY32" fmla="*/ 32044 h 283254"/>
                <a:gd name="connsiteX33" fmla="*/ 1227723 w 1282715"/>
                <a:gd name="connsiteY33" fmla="*/ 26362 h 283254"/>
                <a:gd name="connsiteX34" fmla="*/ 1251855 w 1282715"/>
                <a:gd name="connsiteY34" fmla="*/ 106590 h 283254"/>
                <a:gd name="connsiteX35" fmla="*/ 1218654 w 1282715"/>
                <a:gd name="connsiteY35" fmla="*/ 174260 h 283254"/>
                <a:gd name="connsiteX36" fmla="*/ 1220317 w 1282715"/>
                <a:gd name="connsiteY36" fmla="*/ 144090 h 283254"/>
                <a:gd name="connsiteX37" fmla="*/ 1226262 w 1282715"/>
                <a:gd name="connsiteY37" fmla="*/ 92726 h 283254"/>
                <a:gd name="connsiteX38" fmla="*/ 1205606 w 1282715"/>
                <a:gd name="connsiteY38" fmla="*/ 47498 h 283254"/>
                <a:gd name="connsiteX39" fmla="*/ 1203238 w 1282715"/>
                <a:gd name="connsiteY39" fmla="*/ 21419 h 283254"/>
                <a:gd name="connsiteX40" fmla="*/ 816621 w 1282715"/>
                <a:gd name="connsiteY40" fmla="*/ 31646 h 283254"/>
                <a:gd name="connsiteX41" fmla="*/ 838637 w 1282715"/>
                <a:gd name="connsiteY41" fmla="*/ 100112 h 283254"/>
                <a:gd name="connsiteX42" fmla="*/ 834757 w 1282715"/>
                <a:gd name="connsiteY42" fmla="*/ 170965 h 283254"/>
                <a:gd name="connsiteX43" fmla="*/ 815059 w 1282715"/>
                <a:gd name="connsiteY43" fmla="*/ 188806 h 28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82715" h="283254">
                  <a:moveTo>
                    <a:pt x="815059" y="188806"/>
                  </a:moveTo>
                  <a:cubicBezTo>
                    <a:pt x="816217" y="161590"/>
                    <a:pt x="819744" y="134715"/>
                    <a:pt x="817729" y="108408"/>
                  </a:cubicBezTo>
                  <a:cubicBezTo>
                    <a:pt x="815764" y="82669"/>
                    <a:pt x="808056" y="57555"/>
                    <a:pt x="802413" y="29771"/>
                  </a:cubicBezTo>
                  <a:cubicBezTo>
                    <a:pt x="786947" y="29260"/>
                    <a:pt x="770271" y="28578"/>
                    <a:pt x="753595" y="28180"/>
                  </a:cubicBezTo>
                  <a:cubicBezTo>
                    <a:pt x="629912" y="25226"/>
                    <a:pt x="506329" y="17725"/>
                    <a:pt x="382545" y="24373"/>
                  </a:cubicBezTo>
                  <a:cubicBezTo>
                    <a:pt x="293221" y="29146"/>
                    <a:pt x="203998" y="28066"/>
                    <a:pt x="114875" y="19487"/>
                  </a:cubicBezTo>
                  <a:cubicBezTo>
                    <a:pt x="107620" y="18805"/>
                    <a:pt x="100265" y="19089"/>
                    <a:pt x="92960" y="19373"/>
                  </a:cubicBezTo>
                  <a:cubicBezTo>
                    <a:pt x="89433" y="19544"/>
                    <a:pt x="86007" y="20794"/>
                    <a:pt x="81574" y="21703"/>
                  </a:cubicBezTo>
                  <a:cubicBezTo>
                    <a:pt x="81574" y="63408"/>
                    <a:pt x="81775" y="104374"/>
                    <a:pt x="81524" y="145340"/>
                  </a:cubicBezTo>
                  <a:cubicBezTo>
                    <a:pt x="81322" y="178352"/>
                    <a:pt x="80466" y="211363"/>
                    <a:pt x="79911" y="244375"/>
                  </a:cubicBezTo>
                  <a:cubicBezTo>
                    <a:pt x="79811" y="250966"/>
                    <a:pt x="80163" y="257670"/>
                    <a:pt x="79357" y="264147"/>
                  </a:cubicBezTo>
                  <a:cubicBezTo>
                    <a:pt x="77090" y="282330"/>
                    <a:pt x="62581" y="289546"/>
                    <a:pt x="50842" y="276875"/>
                  </a:cubicBezTo>
                  <a:cubicBezTo>
                    <a:pt x="30690" y="255170"/>
                    <a:pt x="13158" y="230738"/>
                    <a:pt x="2124" y="201249"/>
                  </a:cubicBezTo>
                  <a:cubicBezTo>
                    <a:pt x="714" y="197499"/>
                    <a:pt x="-92" y="193238"/>
                    <a:pt x="8" y="189204"/>
                  </a:cubicBezTo>
                  <a:cubicBezTo>
                    <a:pt x="109" y="186363"/>
                    <a:pt x="1671" y="181817"/>
                    <a:pt x="3485" y="181136"/>
                  </a:cubicBezTo>
                  <a:cubicBezTo>
                    <a:pt x="6457" y="179999"/>
                    <a:pt x="11596" y="179886"/>
                    <a:pt x="13359" y="181988"/>
                  </a:cubicBezTo>
                  <a:cubicBezTo>
                    <a:pt x="17289" y="186590"/>
                    <a:pt x="19808" y="192783"/>
                    <a:pt x="22680" y="198408"/>
                  </a:cubicBezTo>
                  <a:cubicBezTo>
                    <a:pt x="31496" y="215965"/>
                    <a:pt x="39909" y="233863"/>
                    <a:pt x="58097" y="249489"/>
                  </a:cubicBezTo>
                  <a:cubicBezTo>
                    <a:pt x="58097" y="238238"/>
                    <a:pt x="57946" y="231136"/>
                    <a:pt x="58097" y="224090"/>
                  </a:cubicBezTo>
                  <a:cubicBezTo>
                    <a:pt x="59659" y="165511"/>
                    <a:pt x="61170" y="106931"/>
                    <a:pt x="62933" y="48351"/>
                  </a:cubicBezTo>
                  <a:cubicBezTo>
                    <a:pt x="63135" y="41021"/>
                    <a:pt x="64142" y="33464"/>
                    <a:pt x="65956" y="26476"/>
                  </a:cubicBezTo>
                  <a:cubicBezTo>
                    <a:pt x="71297" y="6078"/>
                    <a:pt x="76737" y="453"/>
                    <a:pt x="95731" y="964"/>
                  </a:cubicBezTo>
                  <a:cubicBezTo>
                    <a:pt x="130090" y="1816"/>
                    <a:pt x="164399" y="5737"/>
                    <a:pt x="198708" y="5851"/>
                  </a:cubicBezTo>
                  <a:cubicBezTo>
                    <a:pt x="250599" y="6021"/>
                    <a:pt x="302541" y="3919"/>
                    <a:pt x="354483" y="3010"/>
                  </a:cubicBezTo>
                  <a:cubicBezTo>
                    <a:pt x="412320" y="1987"/>
                    <a:pt x="470156" y="-172"/>
                    <a:pt x="527942" y="510"/>
                  </a:cubicBezTo>
                  <a:cubicBezTo>
                    <a:pt x="641348" y="1873"/>
                    <a:pt x="754754" y="6191"/>
                    <a:pt x="868210" y="6816"/>
                  </a:cubicBezTo>
                  <a:cubicBezTo>
                    <a:pt x="943528" y="7214"/>
                    <a:pt x="1018897" y="3123"/>
                    <a:pt x="1094266" y="1475"/>
                  </a:cubicBezTo>
                  <a:cubicBezTo>
                    <a:pt x="1143235" y="396"/>
                    <a:pt x="1192356" y="-3013"/>
                    <a:pt x="1241023" y="6589"/>
                  </a:cubicBezTo>
                  <a:cubicBezTo>
                    <a:pt x="1272460" y="12782"/>
                    <a:pt x="1280471" y="22157"/>
                    <a:pt x="1282587" y="58180"/>
                  </a:cubicBezTo>
                  <a:cubicBezTo>
                    <a:pt x="1283191" y="68692"/>
                    <a:pt x="1281579" y="79544"/>
                    <a:pt x="1279715" y="89942"/>
                  </a:cubicBezTo>
                  <a:cubicBezTo>
                    <a:pt x="1279010" y="93919"/>
                    <a:pt x="1273972" y="100340"/>
                    <a:pt x="1272058" y="99828"/>
                  </a:cubicBezTo>
                  <a:cubicBezTo>
                    <a:pt x="1267825" y="98806"/>
                    <a:pt x="1261679" y="94601"/>
                    <a:pt x="1261024" y="90681"/>
                  </a:cubicBezTo>
                  <a:cubicBezTo>
                    <a:pt x="1257951" y="72215"/>
                    <a:pt x="1256490" y="53465"/>
                    <a:pt x="1254172" y="32044"/>
                  </a:cubicBezTo>
                  <a:cubicBezTo>
                    <a:pt x="1247270" y="30566"/>
                    <a:pt x="1237496" y="28464"/>
                    <a:pt x="1227723" y="26362"/>
                  </a:cubicBezTo>
                  <a:cubicBezTo>
                    <a:pt x="1249688" y="48578"/>
                    <a:pt x="1256036" y="76021"/>
                    <a:pt x="1251855" y="106590"/>
                  </a:cubicBezTo>
                  <a:cubicBezTo>
                    <a:pt x="1248530" y="130794"/>
                    <a:pt x="1242988" y="154658"/>
                    <a:pt x="1218654" y="174260"/>
                  </a:cubicBezTo>
                  <a:cubicBezTo>
                    <a:pt x="1219360" y="160624"/>
                    <a:pt x="1219410" y="152329"/>
                    <a:pt x="1220317" y="144090"/>
                  </a:cubicBezTo>
                  <a:cubicBezTo>
                    <a:pt x="1222181" y="126931"/>
                    <a:pt x="1225607" y="109942"/>
                    <a:pt x="1226262" y="92726"/>
                  </a:cubicBezTo>
                  <a:cubicBezTo>
                    <a:pt x="1227017" y="73919"/>
                    <a:pt x="1223138" y="56078"/>
                    <a:pt x="1205606" y="47498"/>
                  </a:cubicBezTo>
                  <a:cubicBezTo>
                    <a:pt x="1193867" y="41760"/>
                    <a:pt x="1201626" y="32839"/>
                    <a:pt x="1203238" y="21419"/>
                  </a:cubicBezTo>
                  <a:cubicBezTo>
                    <a:pt x="1074114" y="24828"/>
                    <a:pt x="946350" y="28237"/>
                    <a:pt x="816621" y="31646"/>
                  </a:cubicBezTo>
                  <a:cubicBezTo>
                    <a:pt x="829216" y="52782"/>
                    <a:pt x="834909" y="76135"/>
                    <a:pt x="838637" y="100112"/>
                  </a:cubicBezTo>
                  <a:cubicBezTo>
                    <a:pt x="842365" y="124033"/>
                    <a:pt x="842012" y="147840"/>
                    <a:pt x="834757" y="170965"/>
                  </a:cubicBezTo>
                  <a:cubicBezTo>
                    <a:pt x="830929" y="183124"/>
                    <a:pt x="829770" y="183806"/>
                    <a:pt x="815059" y="1888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00C47E86-A211-57CA-02E7-0FA40C5FAA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16453" y="2035466"/>
              <a:ext cx="1296777" cy="271657"/>
            </a:xfrm>
            <a:custGeom>
              <a:avLst/>
              <a:gdLst>
                <a:gd name="connsiteX0" fmla="*/ 74512 w 1296777"/>
                <a:gd name="connsiteY0" fmla="*/ 22842 h 271657"/>
                <a:gd name="connsiteX1" fmla="*/ 65847 w 1296777"/>
                <a:gd name="connsiteY1" fmla="*/ 207332 h 271657"/>
                <a:gd name="connsiteX2" fmla="*/ 67358 w 1296777"/>
                <a:gd name="connsiteY2" fmla="*/ 256764 h 271657"/>
                <a:gd name="connsiteX3" fmla="*/ 58945 w 1296777"/>
                <a:gd name="connsiteY3" fmla="*/ 271310 h 271657"/>
                <a:gd name="connsiteX4" fmla="*/ 44637 w 1296777"/>
                <a:gd name="connsiteY4" fmla="*/ 265230 h 271657"/>
                <a:gd name="connsiteX5" fmla="*/ 7255 w 1296777"/>
                <a:gd name="connsiteY5" fmla="*/ 189775 h 271657"/>
                <a:gd name="connsiteX6" fmla="*/ 0 w 1296777"/>
                <a:gd name="connsiteY6" fmla="*/ 162162 h 271657"/>
                <a:gd name="connsiteX7" fmla="*/ 41312 w 1296777"/>
                <a:gd name="connsiteY7" fmla="*/ 211026 h 271657"/>
                <a:gd name="connsiteX8" fmla="*/ 45896 w 1296777"/>
                <a:gd name="connsiteY8" fmla="*/ 138980 h 271657"/>
                <a:gd name="connsiteX9" fmla="*/ 50682 w 1296777"/>
                <a:gd name="connsiteY9" fmla="*/ 42559 h 271657"/>
                <a:gd name="connsiteX10" fmla="*/ 88871 w 1296777"/>
                <a:gd name="connsiteY10" fmla="*/ 1592 h 271657"/>
                <a:gd name="connsiteX11" fmla="*/ 284346 w 1296777"/>
                <a:gd name="connsiteY11" fmla="*/ 1195 h 271657"/>
                <a:gd name="connsiteX12" fmla="*/ 923468 w 1296777"/>
                <a:gd name="connsiteY12" fmla="*/ 1024 h 271657"/>
                <a:gd name="connsiteX13" fmla="*/ 1255071 w 1296777"/>
                <a:gd name="connsiteY13" fmla="*/ 1 h 271657"/>
                <a:gd name="connsiteX14" fmla="*/ 1296080 w 1296777"/>
                <a:gd name="connsiteY14" fmla="*/ 40002 h 271657"/>
                <a:gd name="connsiteX15" fmla="*/ 1294619 w 1296777"/>
                <a:gd name="connsiteY15" fmla="*/ 101536 h 271657"/>
                <a:gd name="connsiteX16" fmla="*/ 1285903 w 1296777"/>
                <a:gd name="connsiteY16" fmla="*/ 114036 h 271657"/>
                <a:gd name="connsiteX17" fmla="*/ 1275676 w 1296777"/>
                <a:gd name="connsiteY17" fmla="*/ 100684 h 271657"/>
                <a:gd name="connsiteX18" fmla="*/ 1272200 w 1296777"/>
                <a:gd name="connsiteY18" fmla="*/ 63922 h 271657"/>
                <a:gd name="connsiteX19" fmla="*/ 1272099 w 1296777"/>
                <a:gd name="connsiteY19" fmla="*/ 22899 h 271657"/>
                <a:gd name="connsiteX20" fmla="*/ 74563 w 1296777"/>
                <a:gd name="connsiteY20" fmla="*/ 22899 h 27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6777" h="271657">
                  <a:moveTo>
                    <a:pt x="74512" y="22842"/>
                  </a:moveTo>
                  <a:cubicBezTo>
                    <a:pt x="71489" y="85456"/>
                    <a:pt x="68265" y="146366"/>
                    <a:pt x="65847" y="207332"/>
                  </a:cubicBezTo>
                  <a:cubicBezTo>
                    <a:pt x="65192" y="223753"/>
                    <a:pt x="67812" y="240344"/>
                    <a:pt x="67358" y="256764"/>
                  </a:cubicBezTo>
                  <a:cubicBezTo>
                    <a:pt x="67207" y="261992"/>
                    <a:pt x="62874" y="269833"/>
                    <a:pt x="58945" y="271310"/>
                  </a:cubicBezTo>
                  <a:cubicBezTo>
                    <a:pt x="55065" y="272787"/>
                    <a:pt x="46853" y="269321"/>
                    <a:pt x="44637" y="265230"/>
                  </a:cubicBezTo>
                  <a:cubicBezTo>
                    <a:pt x="31437" y="240571"/>
                    <a:pt x="19195" y="215230"/>
                    <a:pt x="7255" y="189775"/>
                  </a:cubicBezTo>
                  <a:cubicBezTo>
                    <a:pt x="4131" y="183071"/>
                    <a:pt x="3275" y="175003"/>
                    <a:pt x="0" y="162162"/>
                  </a:cubicBezTo>
                  <a:cubicBezTo>
                    <a:pt x="25492" y="170741"/>
                    <a:pt x="23477" y="199605"/>
                    <a:pt x="41312" y="211026"/>
                  </a:cubicBezTo>
                  <a:cubicBezTo>
                    <a:pt x="42924" y="185969"/>
                    <a:pt x="44586" y="162502"/>
                    <a:pt x="45896" y="138980"/>
                  </a:cubicBezTo>
                  <a:cubicBezTo>
                    <a:pt x="47660" y="106877"/>
                    <a:pt x="49121" y="74718"/>
                    <a:pt x="50682" y="42559"/>
                  </a:cubicBezTo>
                  <a:cubicBezTo>
                    <a:pt x="52143" y="11592"/>
                    <a:pt x="60909" y="1706"/>
                    <a:pt x="88871" y="1592"/>
                  </a:cubicBezTo>
                  <a:cubicBezTo>
                    <a:pt x="154012" y="1251"/>
                    <a:pt x="219204" y="1251"/>
                    <a:pt x="284346" y="1195"/>
                  </a:cubicBezTo>
                  <a:cubicBezTo>
                    <a:pt x="497403" y="1138"/>
                    <a:pt x="710461" y="1195"/>
                    <a:pt x="923468" y="1024"/>
                  </a:cubicBezTo>
                  <a:cubicBezTo>
                    <a:pt x="1034002" y="910"/>
                    <a:pt x="1144537" y="342"/>
                    <a:pt x="1255071" y="1"/>
                  </a:cubicBezTo>
                  <a:cubicBezTo>
                    <a:pt x="1284593" y="-112"/>
                    <a:pt x="1293309" y="7160"/>
                    <a:pt x="1296080" y="40002"/>
                  </a:cubicBezTo>
                  <a:cubicBezTo>
                    <a:pt x="1297793" y="60286"/>
                    <a:pt x="1295979" y="81081"/>
                    <a:pt x="1294619" y="101536"/>
                  </a:cubicBezTo>
                  <a:cubicBezTo>
                    <a:pt x="1294317" y="105911"/>
                    <a:pt x="1288976" y="109888"/>
                    <a:pt x="1285903" y="114036"/>
                  </a:cubicBezTo>
                  <a:cubicBezTo>
                    <a:pt x="1282377" y="109604"/>
                    <a:pt x="1276684" y="105741"/>
                    <a:pt x="1275676" y="100684"/>
                  </a:cubicBezTo>
                  <a:cubicBezTo>
                    <a:pt x="1273308" y="88695"/>
                    <a:pt x="1272704" y="76252"/>
                    <a:pt x="1272200" y="63922"/>
                  </a:cubicBezTo>
                  <a:cubicBezTo>
                    <a:pt x="1271646" y="50968"/>
                    <a:pt x="1272099" y="38013"/>
                    <a:pt x="1272099" y="22899"/>
                  </a:cubicBezTo>
                  <a:lnTo>
                    <a:pt x="74563" y="2289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9BD3D3FF-AF2F-54F5-80AA-CBAB30EA02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80925" y="3858624"/>
              <a:ext cx="1021088" cy="119299"/>
            </a:xfrm>
            <a:custGeom>
              <a:avLst/>
              <a:gdLst>
                <a:gd name="connsiteX0" fmla="*/ 957 w 1021088"/>
                <a:gd name="connsiteY0" fmla="*/ 84016 h 119299"/>
                <a:gd name="connsiteX1" fmla="*/ 31034 w 1021088"/>
                <a:gd name="connsiteY1" fmla="*/ 81004 h 119299"/>
                <a:gd name="connsiteX2" fmla="*/ 298150 w 1021088"/>
                <a:gd name="connsiteY2" fmla="*/ 61572 h 119299"/>
                <a:gd name="connsiteX3" fmla="*/ 604109 w 1021088"/>
                <a:gd name="connsiteY3" fmla="*/ 30663 h 119299"/>
                <a:gd name="connsiteX4" fmla="*/ 879537 w 1021088"/>
                <a:gd name="connsiteY4" fmla="*/ 3276 h 119299"/>
                <a:gd name="connsiteX5" fmla="*/ 991180 w 1021088"/>
                <a:gd name="connsiteY5" fmla="*/ 95 h 119299"/>
                <a:gd name="connsiteX6" fmla="*/ 1020501 w 1021088"/>
                <a:gd name="connsiteY6" fmla="*/ 32992 h 119299"/>
                <a:gd name="connsiteX7" fmla="*/ 1020803 w 1021088"/>
                <a:gd name="connsiteY7" fmla="*/ 94925 h 119299"/>
                <a:gd name="connsiteX8" fmla="*/ 1016773 w 1021088"/>
                <a:gd name="connsiteY8" fmla="*/ 113732 h 119299"/>
                <a:gd name="connsiteX9" fmla="*/ 1005941 w 1021088"/>
                <a:gd name="connsiteY9" fmla="*/ 119300 h 119299"/>
                <a:gd name="connsiteX10" fmla="*/ 998686 w 1021088"/>
                <a:gd name="connsiteY10" fmla="*/ 111686 h 119299"/>
                <a:gd name="connsiteX11" fmla="*/ 996268 w 1021088"/>
                <a:gd name="connsiteY11" fmla="*/ 89754 h 119299"/>
                <a:gd name="connsiteX12" fmla="*/ 996167 w 1021088"/>
                <a:gd name="connsiteY12" fmla="*/ 22424 h 119299"/>
                <a:gd name="connsiteX13" fmla="*/ 942512 w 1021088"/>
                <a:gd name="connsiteY13" fmla="*/ 21629 h 119299"/>
                <a:gd name="connsiteX14" fmla="*/ 649350 w 1021088"/>
                <a:gd name="connsiteY14" fmla="*/ 49186 h 119299"/>
                <a:gd name="connsiteX15" fmla="*/ 369287 w 1021088"/>
                <a:gd name="connsiteY15" fmla="*/ 75095 h 119299"/>
                <a:gd name="connsiteX16" fmla="*/ 148168 w 1021088"/>
                <a:gd name="connsiteY16" fmla="*/ 93391 h 119299"/>
                <a:gd name="connsiteX17" fmla="*/ 18641 w 1021088"/>
                <a:gd name="connsiteY17" fmla="*/ 94186 h 119299"/>
                <a:gd name="connsiteX18" fmla="*/ 0 w 1021088"/>
                <a:gd name="connsiteY18" fmla="*/ 90379 h 119299"/>
                <a:gd name="connsiteX19" fmla="*/ 1008 w 1021088"/>
                <a:gd name="connsiteY19" fmla="*/ 84016 h 1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1088" h="119299">
                  <a:moveTo>
                    <a:pt x="957" y="84016"/>
                  </a:moveTo>
                  <a:cubicBezTo>
                    <a:pt x="10983" y="82993"/>
                    <a:pt x="21009" y="81061"/>
                    <a:pt x="31034" y="81004"/>
                  </a:cubicBezTo>
                  <a:cubicBezTo>
                    <a:pt x="120459" y="81004"/>
                    <a:pt x="209229" y="70663"/>
                    <a:pt x="298150" y="61572"/>
                  </a:cubicBezTo>
                  <a:cubicBezTo>
                    <a:pt x="400120" y="51174"/>
                    <a:pt x="502139" y="40947"/>
                    <a:pt x="604109" y="30663"/>
                  </a:cubicBezTo>
                  <a:cubicBezTo>
                    <a:pt x="695901" y="21402"/>
                    <a:pt x="787644" y="11401"/>
                    <a:pt x="879537" y="3276"/>
                  </a:cubicBezTo>
                  <a:cubicBezTo>
                    <a:pt x="916617" y="-19"/>
                    <a:pt x="953999" y="-189"/>
                    <a:pt x="991180" y="95"/>
                  </a:cubicBezTo>
                  <a:cubicBezTo>
                    <a:pt x="1014153" y="265"/>
                    <a:pt x="1019543" y="7481"/>
                    <a:pt x="1020501" y="32992"/>
                  </a:cubicBezTo>
                  <a:cubicBezTo>
                    <a:pt x="1021307" y="53618"/>
                    <a:pt x="1021156" y="74300"/>
                    <a:pt x="1020803" y="94925"/>
                  </a:cubicBezTo>
                  <a:cubicBezTo>
                    <a:pt x="1020702" y="101288"/>
                    <a:pt x="1019493" y="108277"/>
                    <a:pt x="1016773" y="113732"/>
                  </a:cubicBezTo>
                  <a:cubicBezTo>
                    <a:pt x="1015160" y="117027"/>
                    <a:pt x="1009669" y="119300"/>
                    <a:pt x="1005941" y="119300"/>
                  </a:cubicBezTo>
                  <a:cubicBezTo>
                    <a:pt x="1003422" y="119300"/>
                    <a:pt x="999442" y="114925"/>
                    <a:pt x="998686" y="111686"/>
                  </a:cubicBezTo>
                  <a:cubicBezTo>
                    <a:pt x="996973" y="104641"/>
                    <a:pt x="996369" y="97084"/>
                    <a:pt x="996268" y="89754"/>
                  </a:cubicBezTo>
                  <a:cubicBezTo>
                    <a:pt x="995966" y="68391"/>
                    <a:pt x="996167" y="47027"/>
                    <a:pt x="996167" y="22424"/>
                  </a:cubicBezTo>
                  <a:cubicBezTo>
                    <a:pt x="977123" y="22026"/>
                    <a:pt x="959692" y="20095"/>
                    <a:pt x="942512" y="21629"/>
                  </a:cubicBezTo>
                  <a:cubicBezTo>
                    <a:pt x="844775" y="30379"/>
                    <a:pt x="747088" y="39981"/>
                    <a:pt x="649350" y="49186"/>
                  </a:cubicBezTo>
                  <a:cubicBezTo>
                    <a:pt x="555996" y="57936"/>
                    <a:pt x="462641" y="66743"/>
                    <a:pt x="369287" y="75095"/>
                  </a:cubicBezTo>
                  <a:cubicBezTo>
                    <a:pt x="295631" y="81686"/>
                    <a:pt x="221925" y="88788"/>
                    <a:pt x="148168" y="93391"/>
                  </a:cubicBezTo>
                  <a:cubicBezTo>
                    <a:pt x="105093" y="96061"/>
                    <a:pt x="61817" y="94356"/>
                    <a:pt x="18641" y="94186"/>
                  </a:cubicBezTo>
                  <a:cubicBezTo>
                    <a:pt x="12394" y="94186"/>
                    <a:pt x="6197" y="91686"/>
                    <a:pt x="0" y="90379"/>
                  </a:cubicBezTo>
                  <a:cubicBezTo>
                    <a:pt x="353" y="88277"/>
                    <a:pt x="655" y="86118"/>
                    <a:pt x="1008" y="84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0F852C-B09E-70F8-960F-8C986F149E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9595" y="6555745"/>
              <a:ext cx="484916" cy="162267"/>
            </a:xfrm>
            <a:custGeom>
              <a:avLst/>
              <a:gdLst>
                <a:gd name="connsiteX0" fmla="*/ 145002 w 484916"/>
                <a:gd name="connsiteY0" fmla="*/ 118900 h 162267"/>
                <a:gd name="connsiteX1" fmla="*/ 161325 w 484916"/>
                <a:gd name="connsiteY1" fmla="*/ 137708 h 162267"/>
                <a:gd name="connsiteX2" fmla="*/ 159813 w 484916"/>
                <a:gd name="connsiteY2" fmla="*/ 77878 h 162267"/>
                <a:gd name="connsiteX3" fmla="*/ 127117 w 484916"/>
                <a:gd name="connsiteY3" fmla="*/ 82367 h 162267"/>
                <a:gd name="connsiteX4" fmla="*/ 114673 w 484916"/>
                <a:gd name="connsiteY4" fmla="*/ 89866 h 162267"/>
                <a:gd name="connsiteX5" fmla="*/ 84294 w 484916"/>
                <a:gd name="connsiteY5" fmla="*/ 98503 h 162267"/>
                <a:gd name="connsiteX6" fmla="*/ 68424 w 484916"/>
                <a:gd name="connsiteY6" fmla="*/ 101002 h 162267"/>
                <a:gd name="connsiteX7" fmla="*/ 18044 w 484916"/>
                <a:gd name="connsiteY7" fmla="*/ 82878 h 162267"/>
                <a:gd name="connsiteX8" fmla="*/ 16633 w 484916"/>
                <a:gd name="connsiteY8" fmla="*/ 78275 h 162267"/>
                <a:gd name="connsiteX9" fmla="*/ 23182 w 484916"/>
                <a:gd name="connsiteY9" fmla="*/ 12593 h 162267"/>
                <a:gd name="connsiteX10" fmla="*/ 26104 w 484916"/>
                <a:gd name="connsiteY10" fmla="*/ 6173 h 162267"/>
                <a:gd name="connsiteX11" fmla="*/ 40815 w 484916"/>
                <a:gd name="connsiteY11" fmla="*/ 320 h 162267"/>
                <a:gd name="connsiteX12" fmla="*/ 48070 w 484916"/>
                <a:gd name="connsiteY12" fmla="*/ 15320 h 162267"/>
                <a:gd name="connsiteX13" fmla="*/ 38599 w 484916"/>
                <a:gd name="connsiteY13" fmla="*/ 55889 h 162267"/>
                <a:gd name="connsiteX14" fmla="*/ 70489 w 484916"/>
                <a:gd name="connsiteY14" fmla="*/ 84355 h 162267"/>
                <a:gd name="connsiteX15" fmla="*/ 56484 w 484916"/>
                <a:gd name="connsiteY15" fmla="*/ 55775 h 162267"/>
                <a:gd name="connsiteX16" fmla="*/ 91548 w 484916"/>
                <a:gd name="connsiteY16" fmla="*/ 29809 h 162267"/>
                <a:gd name="connsiteX17" fmla="*/ 132306 w 484916"/>
                <a:gd name="connsiteY17" fmla="*/ 37763 h 162267"/>
                <a:gd name="connsiteX18" fmla="*/ 164549 w 484916"/>
                <a:gd name="connsiteY18" fmla="*/ 26287 h 162267"/>
                <a:gd name="connsiteX19" fmla="*/ 182736 w 484916"/>
                <a:gd name="connsiteY19" fmla="*/ 136685 h 162267"/>
                <a:gd name="connsiteX20" fmla="*/ 298762 w 484916"/>
                <a:gd name="connsiteY20" fmla="*/ 139753 h 162267"/>
                <a:gd name="connsiteX21" fmla="*/ 442698 w 484916"/>
                <a:gd name="connsiteY21" fmla="*/ 123730 h 162267"/>
                <a:gd name="connsiteX22" fmla="*/ 484917 w 484916"/>
                <a:gd name="connsiteY22" fmla="*/ 123503 h 162267"/>
                <a:gd name="connsiteX23" fmla="*/ 469450 w 484916"/>
                <a:gd name="connsiteY23" fmla="*/ 137083 h 162267"/>
                <a:gd name="connsiteX24" fmla="*/ 185860 w 484916"/>
                <a:gd name="connsiteY24" fmla="*/ 159412 h 162267"/>
                <a:gd name="connsiteX25" fmla="*/ 43536 w 484916"/>
                <a:gd name="connsiteY25" fmla="*/ 131685 h 162267"/>
                <a:gd name="connsiteX26" fmla="*/ 310 w 484916"/>
                <a:gd name="connsiteY26" fmla="*/ 127708 h 162267"/>
                <a:gd name="connsiteX27" fmla="*/ 15726 w 484916"/>
                <a:gd name="connsiteY27" fmla="*/ 109185 h 162267"/>
                <a:gd name="connsiteX28" fmla="*/ 69986 w 484916"/>
                <a:gd name="connsiteY28" fmla="*/ 116003 h 162267"/>
                <a:gd name="connsiteX29" fmla="*/ 123590 w 484916"/>
                <a:gd name="connsiteY29" fmla="*/ 128787 h 162267"/>
                <a:gd name="connsiteX30" fmla="*/ 145002 w 484916"/>
                <a:gd name="connsiteY30" fmla="*/ 119014 h 162267"/>
                <a:gd name="connsiteX31" fmla="*/ 79407 w 484916"/>
                <a:gd name="connsiteY31" fmla="*/ 62366 h 162267"/>
                <a:gd name="connsiteX32" fmla="*/ 95176 w 484916"/>
                <a:gd name="connsiteY32" fmla="*/ 84809 h 162267"/>
                <a:gd name="connsiteX33" fmla="*/ 109987 w 484916"/>
                <a:gd name="connsiteY33" fmla="*/ 42025 h 162267"/>
                <a:gd name="connsiteX34" fmla="*/ 79407 w 484916"/>
                <a:gd name="connsiteY34" fmla="*/ 62366 h 162267"/>
                <a:gd name="connsiteX35" fmla="*/ 135883 w 484916"/>
                <a:gd name="connsiteY35" fmla="*/ 63844 h 162267"/>
                <a:gd name="connsiteX36" fmla="*/ 139409 w 484916"/>
                <a:gd name="connsiteY36" fmla="*/ 67366 h 162267"/>
                <a:gd name="connsiteX37" fmla="*/ 153415 w 484916"/>
                <a:gd name="connsiteY37" fmla="*/ 42650 h 162267"/>
                <a:gd name="connsiteX38" fmla="*/ 135933 w 484916"/>
                <a:gd name="connsiteY38" fmla="*/ 63844 h 16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84916" h="162267">
                  <a:moveTo>
                    <a:pt x="145002" y="118900"/>
                  </a:moveTo>
                  <a:cubicBezTo>
                    <a:pt x="151299" y="126173"/>
                    <a:pt x="155279" y="130719"/>
                    <a:pt x="161325" y="137708"/>
                  </a:cubicBezTo>
                  <a:cubicBezTo>
                    <a:pt x="169789" y="113503"/>
                    <a:pt x="163038" y="95094"/>
                    <a:pt x="159813" y="77878"/>
                  </a:cubicBezTo>
                  <a:cubicBezTo>
                    <a:pt x="148276" y="79355"/>
                    <a:pt x="137596" y="80151"/>
                    <a:pt x="127117" y="82367"/>
                  </a:cubicBezTo>
                  <a:cubicBezTo>
                    <a:pt x="122683" y="83275"/>
                    <a:pt x="118199" y="86457"/>
                    <a:pt x="114673" y="89866"/>
                  </a:cubicBezTo>
                  <a:cubicBezTo>
                    <a:pt x="105705" y="98673"/>
                    <a:pt x="96234" y="101798"/>
                    <a:pt x="84294" y="98503"/>
                  </a:cubicBezTo>
                  <a:cubicBezTo>
                    <a:pt x="79457" y="97139"/>
                    <a:pt x="73361" y="98957"/>
                    <a:pt x="68424" y="101002"/>
                  </a:cubicBezTo>
                  <a:cubicBezTo>
                    <a:pt x="51949" y="107707"/>
                    <a:pt x="26659" y="98957"/>
                    <a:pt x="18044" y="82878"/>
                  </a:cubicBezTo>
                  <a:cubicBezTo>
                    <a:pt x="17288" y="81514"/>
                    <a:pt x="16482" y="79752"/>
                    <a:pt x="16633" y="78275"/>
                  </a:cubicBezTo>
                  <a:cubicBezTo>
                    <a:pt x="18699" y="56343"/>
                    <a:pt x="20814" y="34468"/>
                    <a:pt x="23182" y="12593"/>
                  </a:cubicBezTo>
                  <a:cubicBezTo>
                    <a:pt x="23434" y="10263"/>
                    <a:pt x="24543" y="7082"/>
                    <a:pt x="26104" y="6173"/>
                  </a:cubicBezTo>
                  <a:cubicBezTo>
                    <a:pt x="30840" y="3445"/>
                    <a:pt x="36936" y="-1271"/>
                    <a:pt x="40815" y="320"/>
                  </a:cubicBezTo>
                  <a:cubicBezTo>
                    <a:pt x="44544" y="1798"/>
                    <a:pt x="48775" y="10605"/>
                    <a:pt x="48070" y="15320"/>
                  </a:cubicBezTo>
                  <a:cubicBezTo>
                    <a:pt x="46105" y="29071"/>
                    <a:pt x="40765" y="42139"/>
                    <a:pt x="38599" y="55889"/>
                  </a:cubicBezTo>
                  <a:cubicBezTo>
                    <a:pt x="35072" y="78616"/>
                    <a:pt x="47919" y="91059"/>
                    <a:pt x="70489" y="84355"/>
                  </a:cubicBezTo>
                  <a:cubicBezTo>
                    <a:pt x="65905" y="74980"/>
                    <a:pt x="61673" y="66400"/>
                    <a:pt x="56484" y="55775"/>
                  </a:cubicBezTo>
                  <a:cubicBezTo>
                    <a:pt x="67718" y="47309"/>
                    <a:pt x="79155" y="37593"/>
                    <a:pt x="91548" y="29809"/>
                  </a:cubicBezTo>
                  <a:cubicBezTo>
                    <a:pt x="107015" y="20093"/>
                    <a:pt x="121121" y="25775"/>
                    <a:pt x="132306" y="37763"/>
                  </a:cubicBezTo>
                  <a:cubicBezTo>
                    <a:pt x="143541" y="33786"/>
                    <a:pt x="153566" y="30207"/>
                    <a:pt x="164549" y="26287"/>
                  </a:cubicBezTo>
                  <a:cubicBezTo>
                    <a:pt x="175733" y="63787"/>
                    <a:pt x="182787" y="98843"/>
                    <a:pt x="182736" y="136685"/>
                  </a:cubicBezTo>
                  <a:cubicBezTo>
                    <a:pt x="221781" y="144526"/>
                    <a:pt x="260322" y="143503"/>
                    <a:pt x="298762" y="139753"/>
                  </a:cubicBezTo>
                  <a:cubicBezTo>
                    <a:pt x="346774" y="135037"/>
                    <a:pt x="394686" y="128673"/>
                    <a:pt x="442698" y="123730"/>
                  </a:cubicBezTo>
                  <a:cubicBezTo>
                    <a:pt x="456150" y="122366"/>
                    <a:pt x="469853" y="123503"/>
                    <a:pt x="484917" y="123503"/>
                  </a:cubicBezTo>
                  <a:cubicBezTo>
                    <a:pt x="482650" y="135662"/>
                    <a:pt x="475042" y="136060"/>
                    <a:pt x="469450" y="137083"/>
                  </a:cubicBezTo>
                  <a:cubicBezTo>
                    <a:pt x="375541" y="154072"/>
                    <a:pt x="281633" y="168617"/>
                    <a:pt x="185860" y="159412"/>
                  </a:cubicBezTo>
                  <a:cubicBezTo>
                    <a:pt x="137495" y="154753"/>
                    <a:pt x="91095" y="140207"/>
                    <a:pt x="43536" y="131685"/>
                  </a:cubicBezTo>
                  <a:cubicBezTo>
                    <a:pt x="29379" y="129128"/>
                    <a:pt x="14920" y="128957"/>
                    <a:pt x="310" y="127708"/>
                  </a:cubicBezTo>
                  <a:cubicBezTo>
                    <a:pt x="-1756" y="112537"/>
                    <a:pt x="6859" y="108674"/>
                    <a:pt x="15726" y="109185"/>
                  </a:cubicBezTo>
                  <a:cubicBezTo>
                    <a:pt x="33863" y="110264"/>
                    <a:pt x="52050" y="112707"/>
                    <a:pt x="69986" y="116003"/>
                  </a:cubicBezTo>
                  <a:cubicBezTo>
                    <a:pt x="87971" y="119299"/>
                    <a:pt x="105856" y="123787"/>
                    <a:pt x="123590" y="128787"/>
                  </a:cubicBezTo>
                  <a:cubicBezTo>
                    <a:pt x="133213" y="131457"/>
                    <a:pt x="140820" y="131003"/>
                    <a:pt x="145002" y="119014"/>
                  </a:cubicBezTo>
                  <a:close/>
                  <a:moveTo>
                    <a:pt x="79407" y="62366"/>
                  </a:moveTo>
                  <a:cubicBezTo>
                    <a:pt x="86359" y="72253"/>
                    <a:pt x="90541" y="78218"/>
                    <a:pt x="95176" y="84809"/>
                  </a:cubicBezTo>
                  <a:cubicBezTo>
                    <a:pt x="107116" y="72991"/>
                    <a:pt x="116789" y="63332"/>
                    <a:pt x="109987" y="42025"/>
                  </a:cubicBezTo>
                  <a:cubicBezTo>
                    <a:pt x="99962" y="48673"/>
                    <a:pt x="91196" y="54525"/>
                    <a:pt x="79407" y="62366"/>
                  </a:cubicBezTo>
                  <a:close/>
                  <a:moveTo>
                    <a:pt x="135883" y="63844"/>
                  </a:moveTo>
                  <a:cubicBezTo>
                    <a:pt x="137042" y="65037"/>
                    <a:pt x="138251" y="66230"/>
                    <a:pt x="139409" y="67366"/>
                  </a:cubicBezTo>
                  <a:cubicBezTo>
                    <a:pt x="148881" y="62366"/>
                    <a:pt x="153551" y="54127"/>
                    <a:pt x="153415" y="42650"/>
                  </a:cubicBezTo>
                  <a:cubicBezTo>
                    <a:pt x="146614" y="50889"/>
                    <a:pt x="141273" y="57366"/>
                    <a:pt x="135933" y="63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A7236098-A7C6-E624-6E64-F80227F70D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225" y="3094867"/>
              <a:ext cx="149997" cy="600188"/>
            </a:xfrm>
            <a:custGeom>
              <a:avLst/>
              <a:gdLst>
                <a:gd name="connsiteX0" fmla="*/ 133019 w 149997"/>
                <a:gd name="connsiteY0" fmla="*/ 95381 h 600188"/>
                <a:gd name="connsiteX1" fmla="*/ 126823 w 149997"/>
                <a:gd name="connsiteY1" fmla="*/ 68222 h 600188"/>
                <a:gd name="connsiteX2" fmla="*/ 112968 w 149997"/>
                <a:gd name="connsiteY2" fmla="*/ 29699 h 600188"/>
                <a:gd name="connsiteX3" fmla="*/ 73571 w 149997"/>
                <a:gd name="connsiteY3" fmla="*/ 28279 h 600188"/>
                <a:gd name="connsiteX4" fmla="*/ 60220 w 149997"/>
                <a:gd name="connsiteY4" fmla="*/ 58790 h 600188"/>
                <a:gd name="connsiteX5" fmla="*/ 50396 w 149997"/>
                <a:gd name="connsiteY5" fmla="*/ 149359 h 600188"/>
                <a:gd name="connsiteX6" fmla="*/ 48532 w 149997"/>
                <a:gd name="connsiteY6" fmla="*/ 322940 h 600188"/>
                <a:gd name="connsiteX7" fmla="*/ 77450 w 149997"/>
                <a:gd name="connsiteY7" fmla="*/ 409702 h 600188"/>
                <a:gd name="connsiteX8" fmla="*/ 66971 w 149997"/>
                <a:gd name="connsiteY8" fmla="*/ 502941 h 600188"/>
                <a:gd name="connsiteX9" fmla="*/ 65409 w 149997"/>
                <a:gd name="connsiteY9" fmla="*/ 539873 h 600188"/>
                <a:gd name="connsiteX10" fmla="*/ 104555 w 149997"/>
                <a:gd name="connsiteY10" fmla="*/ 573566 h 600188"/>
                <a:gd name="connsiteX11" fmla="*/ 127729 w 149997"/>
                <a:gd name="connsiteY11" fmla="*/ 566180 h 600188"/>
                <a:gd name="connsiteX12" fmla="*/ 149997 w 149997"/>
                <a:gd name="connsiteY12" fmla="*/ 559191 h 600188"/>
                <a:gd name="connsiteX13" fmla="*/ 142541 w 149997"/>
                <a:gd name="connsiteY13" fmla="*/ 577544 h 600188"/>
                <a:gd name="connsiteX14" fmla="*/ 67676 w 149997"/>
                <a:gd name="connsiteY14" fmla="*/ 594419 h 600188"/>
                <a:gd name="connsiteX15" fmla="*/ 38808 w 149997"/>
                <a:gd name="connsiteY15" fmla="*/ 543168 h 600188"/>
                <a:gd name="connsiteX16" fmla="*/ 44904 w 149997"/>
                <a:gd name="connsiteY16" fmla="*/ 471975 h 600188"/>
                <a:gd name="connsiteX17" fmla="*/ 54477 w 149997"/>
                <a:gd name="connsiteY17" fmla="*/ 406009 h 600188"/>
                <a:gd name="connsiteX18" fmla="*/ 41126 w 149997"/>
                <a:gd name="connsiteY18" fmla="*/ 344019 h 600188"/>
                <a:gd name="connsiteX19" fmla="*/ 27876 w 149997"/>
                <a:gd name="connsiteY19" fmla="*/ 355838 h 600188"/>
                <a:gd name="connsiteX20" fmla="*/ 3996 w 149997"/>
                <a:gd name="connsiteY20" fmla="*/ 354019 h 600188"/>
                <a:gd name="connsiteX21" fmla="*/ 8429 w 149997"/>
                <a:gd name="connsiteY21" fmla="*/ 323792 h 600188"/>
                <a:gd name="connsiteX22" fmla="*/ 26566 w 149997"/>
                <a:gd name="connsiteY22" fmla="*/ 286405 h 600188"/>
                <a:gd name="connsiteX23" fmla="*/ 28934 w 149997"/>
                <a:gd name="connsiteY23" fmla="*/ 150325 h 600188"/>
                <a:gd name="connsiteX24" fmla="*/ 42234 w 149997"/>
                <a:gd name="connsiteY24" fmla="*/ 52881 h 600188"/>
                <a:gd name="connsiteX25" fmla="*/ 67424 w 149997"/>
                <a:gd name="connsiteY25" fmla="*/ 10381 h 600188"/>
                <a:gd name="connsiteX26" fmla="*/ 122137 w 149997"/>
                <a:gd name="connsiteY26" fmla="*/ 16574 h 600188"/>
                <a:gd name="connsiteX27" fmla="*/ 141131 w 149997"/>
                <a:gd name="connsiteY27" fmla="*/ 83166 h 600188"/>
                <a:gd name="connsiteX28" fmla="*/ 136848 w 149997"/>
                <a:gd name="connsiteY28" fmla="*/ 95324 h 600188"/>
                <a:gd name="connsiteX29" fmla="*/ 133070 w 149997"/>
                <a:gd name="connsiteY29" fmla="*/ 95324 h 600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9997" h="600188">
                  <a:moveTo>
                    <a:pt x="133019" y="95381"/>
                  </a:moveTo>
                  <a:cubicBezTo>
                    <a:pt x="131004" y="86290"/>
                    <a:pt x="129543" y="77029"/>
                    <a:pt x="126823" y="68222"/>
                  </a:cubicBezTo>
                  <a:cubicBezTo>
                    <a:pt x="122792" y="55097"/>
                    <a:pt x="119618" y="41063"/>
                    <a:pt x="112968" y="29699"/>
                  </a:cubicBezTo>
                  <a:cubicBezTo>
                    <a:pt x="101683" y="10267"/>
                    <a:pt x="86619" y="9983"/>
                    <a:pt x="73571" y="28279"/>
                  </a:cubicBezTo>
                  <a:cubicBezTo>
                    <a:pt x="67374" y="36972"/>
                    <a:pt x="61832" y="47995"/>
                    <a:pt x="60220" y="58790"/>
                  </a:cubicBezTo>
                  <a:cubicBezTo>
                    <a:pt x="55635" y="88734"/>
                    <a:pt x="51403" y="119075"/>
                    <a:pt x="50396" y="149359"/>
                  </a:cubicBezTo>
                  <a:cubicBezTo>
                    <a:pt x="48532" y="206177"/>
                    <a:pt x="49036" y="263053"/>
                    <a:pt x="48532" y="322940"/>
                  </a:cubicBezTo>
                  <a:cubicBezTo>
                    <a:pt x="74780" y="342088"/>
                    <a:pt x="80473" y="374361"/>
                    <a:pt x="77450" y="409702"/>
                  </a:cubicBezTo>
                  <a:cubicBezTo>
                    <a:pt x="74780" y="440895"/>
                    <a:pt x="70246" y="471804"/>
                    <a:pt x="66971" y="502941"/>
                  </a:cubicBezTo>
                  <a:cubicBezTo>
                    <a:pt x="65711" y="515157"/>
                    <a:pt x="64653" y="527657"/>
                    <a:pt x="65409" y="539873"/>
                  </a:cubicBezTo>
                  <a:cubicBezTo>
                    <a:pt x="66971" y="565271"/>
                    <a:pt x="82135" y="578055"/>
                    <a:pt x="104555" y="573566"/>
                  </a:cubicBezTo>
                  <a:cubicBezTo>
                    <a:pt x="112414" y="571975"/>
                    <a:pt x="119971" y="568623"/>
                    <a:pt x="127729" y="566180"/>
                  </a:cubicBezTo>
                  <a:cubicBezTo>
                    <a:pt x="133775" y="564248"/>
                    <a:pt x="139871" y="562373"/>
                    <a:pt x="149997" y="559191"/>
                  </a:cubicBezTo>
                  <a:cubicBezTo>
                    <a:pt x="146370" y="568282"/>
                    <a:pt x="145413" y="573907"/>
                    <a:pt x="142541" y="577544"/>
                  </a:cubicBezTo>
                  <a:cubicBezTo>
                    <a:pt x="125563" y="598964"/>
                    <a:pt x="90902" y="606521"/>
                    <a:pt x="67676" y="594419"/>
                  </a:cubicBezTo>
                  <a:cubicBezTo>
                    <a:pt x="48330" y="584305"/>
                    <a:pt x="38456" y="566237"/>
                    <a:pt x="38808" y="543168"/>
                  </a:cubicBezTo>
                  <a:cubicBezTo>
                    <a:pt x="39161" y="519418"/>
                    <a:pt x="42134" y="495611"/>
                    <a:pt x="44904" y="471975"/>
                  </a:cubicBezTo>
                  <a:cubicBezTo>
                    <a:pt x="47474" y="449929"/>
                    <a:pt x="51504" y="428054"/>
                    <a:pt x="54477" y="406009"/>
                  </a:cubicBezTo>
                  <a:cubicBezTo>
                    <a:pt x="57399" y="384133"/>
                    <a:pt x="55333" y="363395"/>
                    <a:pt x="41126" y="344019"/>
                  </a:cubicBezTo>
                  <a:cubicBezTo>
                    <a:pt x="36441" y="348224"/>
                    <a:pt x="32461" y="352599"/>
                    <a:pt x="27876" y="355838"/>
                  </a:cubicBezTo>
                  <a:cubicBezTo>
                    <a:pt x="18807" y="362201"/>
                    <a:pt x="8832" y="361179"/>
                    <a:pt x="3996" y="354019"/>
                  </a:cubicBezTo>
                  <a:cubicBezTo>
                    <a:pt x="-2302" y="344758"/>
                    <a:pt x="-1395" y="327940"/>
                    <a:pt x="8429" y="323792"/>
                  </a:cubicBezTo>
                  <a:cubicBezTo>
                    <a:pt x="25458" y="316633"/>
                    <a:pt x="26213" y="302087"/>
                    <a:pt x="26566" y="286405"/>
                  </a:cubicBezTo>
                  <a:cubicBezTo>
                    <a:pt x="27574" y="241064"/>
                    <a:pt x="28430" y="195666"/>
                    <a:pt x="28934" y="150325"/>
                  </a:cubicBezTo>
                  <a:cubicBezTo>
                    <a:pt x="29287" y="117086"/>
                    <a:pt x="32964" y="84529"/>
                    <a:pt x="42234" y="52881"/>
                  </a:cubicBezTo>
                  <a:cubicBezTo>
                    <a:pt x="47172" y="36176"/>
                    <a:pt x="54527" y="21176"/>
                    <a:pt x="67424" y="10381"/>
                  </a:cubicBezTo>
                  <a:cubicBezTo>
                    <a:pt x="86015" y="-5301"/>
                    <a:pt x="107023" y="-3199"/>
                    <a:pt x="122137" y="16574"/>
                  </a:cubicBezTo>
                  <a:cubicBezTo>
                    <a:pt x="136647" y="35665"/>
                    <a:pt x="142138" y="58392"/>
                    <a:pt x="141131" y="83166"/>
                  </a:cubicBezTo>
                  <a:cubicBezTo>
                    <a:pt x="140979" y="87256"/>
                    <a:pt x="138360" y="91291"/>
                    <a:pt x="136848" y="95324"/>
                  </a:cubicBezTo>
                  <a:cubicBezTo>
                    <a:pt x="135589" y="95324"/>
                    <a:pt x="134329" y="95324"/>
                    <a:pt x="133070" y="95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156E7A47-4FD4-FF48-8B06-877D61B99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70919" y="5063708"/>
              <a:ext cx="227055" cy="143729"/>
            </a:xfrm>
            <a:custGeom>
              <a:avLst/>
              <a:gdLst>
                <a:gd name="connsiteX0" fmla="*/ 283 w 227055"/>
                <a:gd name="connsiteY0" fmla="*/ 126440 h 143729"/>
                <a:gd name="connsiteX1" fmla="*/ 27942 w 227055"/>
                <a:gd name="connsiteY1" fmla="*/ 105815 h 143729"/>
                <a:gd name="connsiteX2" fmla="*/ 64921 w 227055"/>
                <a:gd name="connsiteY2" fmla="*/ 98371 h 143729"/>
                <a:gd name="connsiteX3" fmla="*/ 70110 w 227055"/>
                <a:gd name="connsiteY3" fmla="*/ 47973 h 143729"/>
                <a:gd name="connsiteX4" fmla="*/ 56911 w 227055"/>
                <a:gd name="connsiteY4" fmla="*/ 56609 h 143729"/>
                <a:gd name="connsiteX5" fmla="*/ 19730 w 227055"/>
                <a:gd name="connsiteY5" fmla="*/ 68257 h 143729"/>
                <a:gd name="connsiteX6" fmla="*/ 183 w 227055"/>
                <a:gd name="connsiteY6" fmla="*/ 49394 h 143729"/>
                <a:gd name="connsiteX7" fmla="*/ 12475 w 227055"/>
                <a:gd name="connsiteY7" fmla="*/ 23371 h 143729"/>
                <a:gd name="connsiteX8" fmla="*/ 72478 w 227055"/>
                <a:gd name="connsiteY8" fmla="*/ 26553 h 143729"/>
                <a:gd name="connsiteX9" fmla="*/ 94595 w 227055"/>
                <a:gd name="connsiteY9" fmla="*/ 21382 h 143729"/>
                <a:gd name="connsiteX10" fmla="*/ 109004 w 227055"/>
                <a:gd name="connsiteY10" fmla="*/ 7916 h 143729"/>
                <a:gd name="connsiteX11" fmla="*/ 139181 w 227055"/>
                <a:gd name="connsiteY11" fmla="*/ 10757 h 143729"/>
                <a:gd name="connsiteX12" fmla="*/ 137116 w 227055"/>
                <a:gd name="connsiteY12" fmla="*/ 42348 h 143729"/>
                <a:gd name="connsiteX13" fmla="*/ 101799 w 227055"/>
                <a:gd name="connsiteY13" fmla="*/ 55985 h 143729"/>
                <a:gd name="connsiteX14" fmla="*/ 92227 w 227055"/>
                <a:gd name="connsiteY14" fmla="*/ 94962 h 143729"/>
                <a:gd name="connsiteX15" fmla="*/ 149308 w 227055"/>
                <a:gd name="connsiteY15" fmla="*/ 89167 h 143729"/>
                <a:gd name="connsiteX16" fmla="*/ 157973 w 227055"/>
                <a:gd name="connsiteY16" fmla="*/ 9052 h 143729"/>
                <a:gd name="connsiteX17" fmla="*/ 178831 w 227055"/>
                <a:gd name="connsiteY17" fmla="*/ 23087 h 143729"/>
                <a:gd name="connsiteX18" fmla="*/ 199436 w 227055"/>
                <a:gd name="connsiteY18" fmla="*/ 5359 h 143729"/>
                <a:gd name="connsiteX19" fmla="*/ 223367 w 227055"/>
                <a:gd name="connsiteY19" fmla="*/ 5757 h 143729"/>
                <a:gd name="connsiteX20" fmla="*/ 221503 w 227055"/>
                <a:gd name="connsiteY20" fmla="*/ 30530 h 143729"/>
                <a:gd name="connsiteX21" fmla="*/ 185078 w 227055"/>
                <a:gd name="connsiteY21" fmla="*/ 56155 h 143729"/>
                <a:gd name="connsiteX22" fmla="*/ 185078 w 227055"/>
                <a:gd name="connsiteY22" fmla="*/ 86496 h 143729"/>
                <a:gd name="connsiteX23" fmla="*/ 217926 w 227055"/>
                <a:gd name="connsiteY23" fmla="*/ 94280 h 143729"/>
                <a:gd name="connsiteX24" fmla="*/ 218077 w 227055"/>
                <a:gd name="connsiteY24" fmla="*/ 98996 h 143729"/>
                <a:gd name="connsiteX25" fmla="*/ 202308 w 227055"/>
                <a:gd name="connsiteY25" fmla="*/ 104905 h 143729"/>
                <a:gd name="connsiteX26" fmla="*/ 188000 w 227055"/>
                <a:gd name="connsiteY26" fmla="*/ 108826 h 143729"/>
                <a:gd name="connsiteX27" fmla="*/ 172533 w 227055"/>
                <a:gd name="connsiteY27" fmla="*/ 143485 h 143729"/>
                <a:gd name="connsiteX28" fmla="*/ 149106 w 227055"/>
                <a:gd name="connsiteY28" fmla="*/ 112746 h 143729"/>
                <a:gd name="connsiteX29" fmla="*/ 96006 w 227055"/>
                <a:gd name="connsiteY29" fmla="*/ 119564 h 143729"/>
                <a:gd name="connsiteX30" fmla="*/ 86484 w 227055"/>
                <a:gd name="connsiteY30" fmla="*/ 130928 h 143729"/>
                <a:gd name="connsiteX31" fmla="*/ 68347 w 227055"/>
                <a:gd name="connsiteY31" fmla="*/ 133542 h 143729"/>
                <a:gd name="connsiteX32" fmla="*/ 46129 w 227055"/>
                <a:gd name="connsiteY32" fmla="*/ 125985 h 143729"/>
                <a:gd name="connsiteX33" fmla="*/ 384 w 227055"/>
                <a:gd name="connsiteY33" fmla="*/ 126553 h 143729"/>
                <a:gd name="connsiteX34" fmla="*/ 20385 w 227055"/>
                <a:gd name="connsiteY34" fmla="*/ 47689 h 143729"/>
                <a:gd name="connsiteX35" fmla="*/ 49958 w 227055"/>
                <a:gd name="connsiteY35" fmla="*/ 35359 h 143729"/>
                <a:gd name="connsiteX36" fmla="*/ 20385 w 227055"/>
                <a:gd name="connsiteY36" fmla="*/ 47689 h 143729"/>
                <a:gd name="connsiteX37" fmla="*/ 119483 w 227055"/>
                <a:gd name="connsiteY37" fmla="*/ 32007 h 143729"/>
                <a:gd name="connsiteX38" fmla="*/ 116460 w 227055"/>
                <a:gd name="connsiteY38" fmla="*/ 29621 h 143729"/>
                <a:gd name="connsiteX39" fmla="*/ 109205 w 227055"/>
                <a:gd name="connsiteY39" fmla="*/ 41325 h 143729"/>
                <a:gd name="connsiteX40" fmla="*/ 111976 w 227055"/>
                <a:gd name="connsiteY40" fmla="*/ 43541 h 143729"/>
                <a:gd name="connsiteX41" fmla="*/ 119432 w 227055"/>
                <a:gd name="connsiteY41" fmla="*/ 32007 h 14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7055" h="143729">
                  <a:moveTo>
                    <a:pt x="283" y="126440"/>
                  </a:moveTo>
                  <a:cubicBezTo>
                    <a:pt x="2047" y="105530"/>
                    <a:pt x="17614" y="109167"/>
                    <a:pt x="27942" y="105815"/>
                  </a:cubicBezTo>
                  <a:cubicBezTo>
                    <a:pt x="39681" y="101951"/>
                    <a:pt x="52125" y="100814"/>
                    <a:pt x="64921" y="98371"/>
                  </a:cubicBezTo>
                  <a:cubicBezTo>
                    <a:pt x="66634" y="81837"/>
                    <a:pt x="68196" y="66496"/>
                    <a:pt x="70110" y="47973"/>
                  </a:cubicBezTo>
                  <a:cubicBezTo>
                    <a:pt x="64568" y="51666"/>
                    <a:pt x="61042" y="55076"/>
                    <a:pt x="56911" y="56609"/>
                  </a:cubicBezTo>
                  <a:cubicBezTo>
                    <a:pt x="44668" y="61098"/>
                    <a:pt x="32325" y="66780"/>
                    <a:pt x="19730" y="68257"/>
                  </a:cubicBezTo>
                  <a:cubicBezTo>
                    <a:pt x="9906" y="69394"/>
                    <a:pt x="1291" y="62348"/>
                    <a:pt x="183" y="49394"/>
                  </a:cubicBezTo>
                  <a:cubicBezTo>
                    <a:pt x="-775" y="38030"/>
                    <a:pt x="1845" y="28882"/>
                    <a:pt x="12475" y="23371"/>
                  </a:cubicBezTo>
                  <a:cubicBezTo>
                    <a:pt x="32728" y="12916"/>
                    <a:pt x="52376" y="6041"/>
                    <a:pt x="72478" y="26553"/>
                  </a:cubicBezTo>
                  <a:cubicBezTo>
                    <a:pt x="78070" y="14109"/>
                    <a:pt x="86030" y="12291"/>
                    <a:pt x="94595" y="21382"/>
                  </a:cubicBezTo>
                  <a:cubicBezTo>
                    <a:pt x="99986" y="16268"/>
                    <a:pt x="104117" y="11382"/>
                    <a:pt x="109004" y="7916"/>
                  </a:cubicBezTo>
                  <a:cubicBezTo>
                    <a:pt x="119281" y="643"/>
                    <a:pt x="132682" y="2234"/>
                    <a:pt x="139181" y="10757"/>
                  </a:cubicBezTo>
                  <a:cubicBezTo>
                    <a:pt x="145681" y="19223"/>
                    <a:pt x="145177" y="30928"/>
                    <a:pt x="137116" y="42348"/>
                  </a:cubicBezTo>
                  <a:cubicBezTo>
                    <a:pt x="128450" y="54621"/>
                    <a:pt x="117972" y="62519"/>
                    <a:pt x="101799" y="55985"/>
                  </a:cubicBezTo>
                  <a:cubicBezTo>
                    <a:pt x="98777" y="68201"/>
                    <a:pt x="95905" y="79905"/>
                    <a:pt x="92227" y="94962"/>
                  </a:cubicBezTo>
                  <a:cubicBezTo>
                    <a:pt x="113437" y="92803"/>
                    <a:pt x="132078" y="90928"/>
                    <a:pt x="149308" y="89167"/>
                  </a:cubicBezTo>
                  <a:cubicBezTo>
                    <a:pt x="166689" y="63314"/>
                    <a:pt x="159787" y="35189"/>
                    <a:pt x="157973" y="9052"/>
                  </a:cubicBezTo>
                  <a:cubicBezTo>
                    <a:pt x="171928" y="4450"/>
                    <a:pt x="173843" y="15359"/>
                    <a:pt x="178831" y="23087"/>
                  </a:cubicBezTo>
                  <a:cubicBezTo>
                    <a:pt x="185733" y="17120"/>
                    <a:pt x="192383" y="10871"/>
                    <a:pt x="199436" y="5359"/>
                  </a:cubicBezTo>
                  <a:cubicBezTo>
                    <a:pt x="207295" y="-777"/>
                    <a:pt x="215961" y="-2879"/>
                    <a:pt x="223367" y="5757"/>
                  </a:cubicBezTo>
                  <a:cubicBezTo>
                    <a:pt x="230621" y="14166"/>
                    <a:pt x="225634" y="22746"/>
                    <a:pt x="221503" y="30530"/>
                  </a:cubicBezTo>
                  <a:cubicBezTo>
                    <a:pt x="213492" y="45473"/>
                    <a:pt x="201250" y="53712"/>
                    <a:pt x="185078" y="56155"/>
                  </a:cubicBezTo>
                  <a:lnTo>
                    <a:pt x="185078" y="86496"/>
                  </a:lnTo>
                  <a:cubicBezTo>
                    <a:pt x="196313" y="89167"/>
                    <a:pt x="207094" y="91723"/>
                    <a:pt x="217926" y="94280"/>
                  </a:cubicBezTo>
                  <a:cubicBezTo>
                    <a:pt x="217926" y="95871"/>
                    <a:pt x="218026" y="97405"/>
                    <a:pt x="218077" y="98996"/>
                  </a:cubicBezTo>
                  <a:cubicBezTo>
                    <a:pt x="212837" y="100985"/>
                    <a:pt x="207648" y="103201"/>
                    <a:pt x="202308" y="104905"/>
                  </a:cubicBezTo>
                  <a:cubicBezTo>
                    <a:pt x="197471" y="106496"/>
                    <a:pt x="192484" y="107576"/>
                    <a:pt x="188000" y="108826"/>
                  </a:cubicBezTo>
                  <a:cubicBezTo>
                    <a:pt x="182055" y="120758"/>
                    <a:pt x="190871" y="140815"/>
                    <a:pt x="172533" y="143485"/>
                  </a:cubicBezTo>
                  <a:cubicBezTo>
                    <a:pt x="154749" y="146099"/>
                    <a:pt x="155404" y="127178"/>
                    <a:pt x="149106" y="112746"/>
                  </a:cubicBezTo>
                  <a:cubicBezTo>
                    <a:pt x="131675" y="114848"/>
                    <a:pt x="113739" y="116383"/>
                    <a:pt x="96006" y="119564"/>
                  </a:cubicBezTo>
                  <a:cubicBezTo>
                    <a:pt x="92378" y="120189"/>
                    <a:pt x="89607" y="126951"/>
                    <a:pt x="86484" y="130928"/>
                  </a:cubicBezTo>
                  <a:cubicBezTo>
                    <a:pt x="80992" y="137917"/>
                    <a:pt x="72831" y="142633"/>
                    <a:pt x="68347" y="133542"/>
                  </a:cubicBezTo>
                  <a:cubicBezTo>
                    <a:pt x="62201" y="120985"/>
                    <a:pt x="54392" y="124792"/>
                    <a:pt x="46129" y="125985"/>
                  </a:cubicBezTo>
                  <a:cubicBezTo>
                    <a:pt x="31217" y="128144"/>
                    <a:pt x="16304" y="132917"/>
                    <a:pt x="384" y="126553"/>
                  </a:cubicBezTo>
                  <a:close/>
                  <a:moveTo>
                    <a:pt x="20385" y="47689"/>
                  </a:moveTo>
                  <a:cubicBezTo>
                    <a:pt x="33988" y="51894"/>
                    <a:pt x="41293" y="45871"/>
                    <a:pt x="49958" y="35359"/>
                  </a:cubicBezTo>
                  <a:cubicBezTo>
                    <a:pt x="36305" y="30018"/>
                    <a:pt x="28899" y="35359"/>
                    <a:pt x="20385" y="47689"/>
                  </a:cubicBezTo>
                  <a:close/>
                  <a:moveTo>
                    <a:pt x="119483" y="32007"/>
                  </a:moveTo>
                  <a:cubicBezTo>
                    <a:pt x="118475" y="31212"/>
                    <a:pt x="117468" y="30416"/>
                    <a:pt x="116460" y="29621"/>
                  </a:cubicBezTo>
                  <a:cubicBezTo>
                    <a:pt x="114042" y="33541"/>
                    <a:pt x="111624" y="37405"/>
                    <a:pt x="109205" y="41325"/>
                  </a:cubicBezTo>
                  <a:cubicBezTo>
                    <a:pt x="110112" y="42064"/>
                    <a:pt x="111069" y="42803"/>
                    <a:pt x="111976" y="43541"/>
                  </a:cubicBezTo>
                  <a:cubicBezTo>
                    <a:pt x="114445" y="39678"/>
                    <a:pt x="116964" y="35871"/>
                    <a:pt x="119432" y="32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5CDCCE5A-06E6-C306-52FE-68079C5437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50804" y="2434182"/>
              <a:ext cx="465787" cy="182282"/>
            </a:xfrm>
            <a:custGeom>
              <a:avLst/>
              <a:gdLst>
                <a:gd name="connsiteX0" fmla="*/ 73 w 465787"/>
                <a:gd name="connsiteY0" fmla="*/ 182199 h 182282"/>
                <a:gd name="connsiteX1" fmla="*/ 14381 w 465787"/>
                <a:gd name="connsiteY1" fmla="*/ 164869 h 182282"/>
                <a:gd name="connsiteX2" fmla="*/ 85971 w 465787"/>
                <a:gd name="connsiteY2" fmla="*/ 152937 h 182282"/>
                <a:gd name="connsiteX3" fmla="*/ 262705 w 465787"/>
                <a:gd name="connsiteY3" fmla="*/ 132255 h 182282"/>
                <a:gd name="connsiteX4" fmla="*/ 272075 w 465787"/>
                <a:gd name="connsiteY4" fmla="*/ 129983 h 182282"/>
                <a:gd name="connsiteX5" fmla="*/ 302556 w 465787"/>
                <a:gd name="connsiteY5" fmla="*/ 61403 h 182282"/>
                <a:gd name="connsiteX6" fmla="*/ 300087 w 465787"/>
                <a:gd name="connsiteY6" fmla="*/ 43561 h 182282"/>
                <a:gd name="connsiteX7" fmla="*/ 293185 w 465787"/>
                <a:gd name="connsiteY7" fmla="*/ 44868 h 182282"/>
                <a:gd name="connsiteX8" fmla="*/ 279482 w 465787"/>
                <a:gd name="connsiteY8" fmla="*/ 52368 h 182282"/>
                <a:gd name="connsiteX9" fmla="*/ 246986 w 465787"/>
                <a:gd name="connsiteY9" fmla="*/ 36062 h 182282"/>
                <a:gd name="connsiteX10" fmla="*/ 234290 w 465787"/>
                <a:gd name="connsiteY10" fmla="*/ 15096 h 182282"/>
                <a:gd name="connsiteX11" fmla="*/ 244870 w 465787"/>
                <a:gd name="connsiteY11" fmla="*/ 2027 h 182282"/>
                <a:gd name="connsiteX12" fmla="*/ 259581 w 465787"/>
                <a:gd name="connsiteY12" fmla="*/ 13732 h 182282"/>
                <a:gd name="connsiteX13" fmla="*/ 270413 w 465787"/>
                <a:gd name="connsiteY13" fmla="*/ 41459 h 182282"/>
                <a:gd name="connsiteX14" fmla="*/ 293437 w 465787"/>
                <a:gd name="connsiteY14" fmla="*/ 14300 h 182282"/>
                <a:gd name="connsiteX15" fmla="*/ 305830 w 465787"/>
                <a:gd name="connsiteY15" fmla="*/ 39 h 182282"/>
                <a:gd name="connsiteX16" fmla="*/ 317771 w 465787"/>
                <a:gd name="connsiteY16" fmla="*/ 17596 h 182282"/>
                <a:gd name="connsiteX17" fmla="*/ 313589 w 465787"/>
                <a:gd name="connsiteY17" fmla="*/ 125380 h 182282"/>
                <a:gd name="connsiteX18" fmla="*/ 389663 w 465787"/>
                <a:gd name="connsiteY18" fmla="*/ 114585 h 182282"/>
                <a:gd name="connsiteX19" fmla="*/ 446341 w 465787"/>
                <a:gd name="connsiteY19" fmla="*/ 107482 h 182282"/>
                <a:gd name="connsiteX20" fmla="*/ 465787 w 465787"/>
                <a:gd name="connsiteY20" fmla="*/ 119528 h 182282"/>
                <a:gd name="connsiteX21" fmla="*/ 445736 w 465787"/>
                <a:gd name="connsiteY21" fmla="*/ 127312 h 182282"/>
                <a:gd name="connsiteX22" fmla="*/ 304772 w 465787"/>
                <a:gd name="connsiteY22" fmla="*/ 151233 h 182282"/>
                <a:gd name="connsiteX23" fmla="*/ 99473 w 465787"/>
                <a:gd name="connsiteY23" fmla="*/ 174301 h 182282"/>
                <a:gd name="connsiteX24" fmla="*/ 20729 w 465787"/>
                <a:gd name="connsiteY24" fmla="*/ 181972 h 182282"/>
                <a:gd name="connsiteX25" fmla="*/ 22 w 465787"/>
                <a:gd name="connsiteY25" fmla="*/ 182085 h 18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65787" h="182282">
                  <a:moveTo>
                    <a:pt x="73" y="182199"/>
                  </a:moveTo>
                  <a:cubicBezTo>
                    <a:pt x="-884" y="166403"/>
                    <a:pt x="7781" y="166119"/>
                    <a:pt x="14381" y="164869"/>
                  </a:cubicBezTo>
                  <a:cubicBezTo>
                    <a:pt x="38211" y="160494"/>
                    <a:pt x="61990" y="155949"/>
                    <a:pt x="85971" y="152937"/>
                  </a:cubicBezTo>
                  <a:cubicBezTo>
                    <a:pt x="144865" y="145608"/>
                    <a:pt x="203811" y="139130"/>
                    <a:pt x="262705" y="132255"/>
                  </a:cubicBezTo>
                  <a:cubicBezTo>
                    <a:pt x="265526" y="131914"/>
                    <a:pt x="268297" y="130948"/>
                    <a:pt x="272075" y="129983"/>
                  </a:cubicBezTo>
                  <a:cubicBezTo>
                    <a:pt x="266685" y="98562"/>
                    <a:pt x="274695" y="74414"/>
                    <a:pt x="302556" y="61403"/>
                  </a:cubicBezTo>
                  <a:cubicBezTo>
                    <a:pt x="301699" y="55153"/>
                    <a:pt x="300943" y="49641"/>
                    <a:pt x="300087" y="43561"/>
                  </a:cubicBezTo>
                  <a:cubicBezTo>
                    <a:pt x="297165" y="44073"/>
                    <a:pt x="294999" y="43959"/>
                    <a:pt x="293185" y="44868"/>
                  </a:cubicBezTo>
                  <a:cubicBezTo>
                    <a:pt x="288550" y="47198"/>
                    <a:pt x="284268" y="50834"/>
                    <a:pt x="279482" y="52368"/>
                  </a:cubicBezTo>
                  <a:cubicBezTo>
                    <a:pt x="264116" y="57369"/>
                    <a:pt x="254341" y="51971"/>
                    <a:pt x="246986" y="36062"/>
                  </a:cubicBezTo>
                  <a:cubicBezTo>
                    <a:pt x="243510" y="28618"/>
                    <a:pt x="239278" y="21630"/>
                    <a:pt x="234290" y="15096"/>
                  </a:cubicBezTo>
                  <a:cubicBezTo>
                    <a:pt x="232729" y="6573"/>
                    <a:pt x="237817" y="777"/>
                    <a:pt x="244870" y="2027"/>
                  </a:cubicBezTo>
                  <a:cubicBezTo>
                    <a:pt x="250311" y="2993"/>
                    <a:pt x="256458" y="8334"/>
                    <a:pt x="259581" y="13732"/>
                  </a:cubicBezTo>
                  <a:cubicBezTo>
                    <a:pt x="264417" y="22141"/>
                    <a:pt x="266987" y="32255"/>
                    <a:pt x="270413" y="41459"/>
                  </a:cubicBezTo>
                  <a:cubicBezTo>
                    <a:pt x="286887" y="38505"/>
                    <a:pt x="287744" y="24187"/>
                    <a:pt x="293437" y="14300"/>
                  </a:cubicBezTo>
                  <a:cubicBezTo>
                    <a:pt x="296711" y="8675"/>
                    <a:pt x="301347" y="436"/>
                    <a:pt x="305830" y="39"/>
                  </a:cubicBezTo>
                  <a:cubicBezTo>
                    <a:pt x="314647" y="-700"/>
                    <a:pt x="316007" y="9300"/>
                    <a:pt x="317771" y="17596"/>
                  </a:cubicBezTo>
                  <a:cubicBezTo>
                    <a:pt x="324673" y="49868"/>
                    <a:pt x="323866" y="79528"/>
                    <a:pt x="313589" y="125380"/>
                  </a:cubicBezTo>
                  <a:cubicBezTo>
                    <a:pt x="339585" y="121687"/>
                    <a:pt x="364624" y="117994"/>
                    <a:pt x="389663" y="114585"/>
                  </a:cubicBezTo>
                  <a:cubicBezTo>
                    <a:pt x="408556" y="112028"/>
                    <a:pt x="427448" y="109642"/>
                    <a:pt x="446341" y="107482"/>
                  </a:cubicBezTo>
                  <a:cubicBezTo>
                    <a:pt x="453595" y="106630"/>
                    <a:pt x="460951" y="106517"/>
                    <a:pt x="465787" y="119528"/>
                  </a:cubicBezTo>
                  <a:cubicBezTo>
                    <a:pt x="458482" y="122426"/>
                    <a:pt x="452285" y="126119"/>
                    <a:pt x="445736" y="127312"/>
                  </a:cubicBezTo>
                  <a:cubicBezTo>
                    <a:pt x="398782" y="135665"/>
                    <a:pt x="351928" y="145040"/>
                    <a:pt x="304772" y="151233"/>
                  </a:cubicBezTo>
                  <a:cubicBezTo>
                    <a:pt x="236457" y="160210"/>
                    <a:pt x="167940" y="166858"/>
                    <a:pt x="99473" y="174301"/>
                  </a:cubicBezTo>
                  <a:cubicBezTo>
                    <a:pt x="73275" y="177142"/>
                    <a:pt x="47028" y="179642"/>
                    <a:pt x="20729" y="181972"/>
                  </a:cubicBezTo>
                  <a:cubicBezTo>
                    <a:pt x="13927" y="182597"/>
                    <a:pt x="6975" y="182085"/>
                    <a:pt x="22" y="182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B6225691-7D2B-FAE8-B644-54E158D105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6646" y="3552864"/>
              <a:ext cx="480548" cy="156738"/>
            </a:xfrm>
            <a:custGeom>
              <a:avLst/>
              <a:gdLst>
                <a:gd name="connsiteX0" fmla="*/ 480549 w 480548"/>
                <a:gd name="connsiteY0" fmla="*/ 99262 h 156738"/>
                <a:gd name="connsiteX1" fmla="*/ 452034 w 480548"/>
                <a:gd name="connsiteY1" fmla="*/ 118637 h 156738"/>
                <a:gd name="connsiteX2" fmla="*/ 338628 w 480548"/>
                <a:gd name="connsiteY2" fmla="*/ 132615 h 156738"/>
                <a:gd name="connsiteX3" fmla="*/ 84410 w 480548"/>
                <a:gd name="connsiteY3" fmla="*/ 148751 h 156738"/>
                <a:gd name="connsiteX4" fmla="*/ 21031 w 480548"/>
                <a:gd name="connsiteY4" fmla="*/ 155399 h 156738"/>
                <a:gd name="connsiteX5" fmla="*/ 7983 w 480548"/>
                <a:gd name="connsiteY5" fmla="*/ 156479 h 156738"/>
                <a:gd name="connsiteX6" fmla="*/ 174 w 480548"/>
                <a:gd name="connsiteY6" fmla="*/ 149717 h 156738"/>
                <a:gd name="connsiteX7" fmla="*/ 3550 w 480548"/>
                <a:gd name="connsiteY7" fmla="*/ 139262 h 156738"/>
                <a:gd name="connsiteX8" fmla="*/ 19973 w 480548"/>
                <a:gd name="connsiteY8" fmla="*/ 133410 h 156738"/>
                <a:gd name="connsiteX9" fmla="*/ 164010 w 480548"/>
                <a:gd name="connsiteY9" fmla="*/ 117387 h 156738"/>
                <a:gd name="connsiteX10" fmla="*/ 220940 w 480548"/>
                <a:gd name="connsiteY10" fmla="*/ 113410 h 156738"/>
                <a:gd name="connsiteX11" fmla="*/ 237716 w 480548"/>
                <a:gd name="connsiteY11" fmla="*/ 104717 h 156738"/>
                <a:gd name="connsiteX12" fmla="*/ 260992 w 480548"/>
                <a:gd name="connsiteY12" fmla="*/ 87103 h 156738"/>
                <a:gd name="connsiteX13" fmla="*/ 269355 w 480548"/>
                <a:gd name="connsiteY13" fmla="*/ 62784 h 156738"/>
                <a:gd name="connsiteX14" fmla="*/ 248649 w 480548"/>
                <a:gd name="connsiteY14" fmla="*/ 69660 h 156738"/>
                <a:gd name="connsiteX15" fmla="*/ 237867 w 480548"/>
                <a:gd name="connsiteY15" fmla="*/ 81932 h 156738"/>
                <a:gd name="connsiteX16" fmla="*/ 215751 w 480548"/>
                <a:gd name="connsiteY16" fmla="*/ 71194 h 156738"/>
                <a:gd name="connsiteX17" fmla="*/ 216103 w 480548"/>
                <a:gd name="connsiteY17" fmla="*/ 11875 h 156738"/>
                <a:gd name="connsiteX18" fmla="*/ 224819 w 480548"/>
                <a:gd name="connsiteY18" fmla="*/ 0 h 156738"/>
                <a:gd name="connsiteX19" fmla="*/ 233233 w 480548"/>
                <a:gd name="connsiteY19" fmla="*/ 12046 h 156738"/>
                <a:gd name="connsiteX20" fmla="*/ 234139 w 480548"/>
                <a:gd name="connsiteY20" fmla="*/ 41648 h 156738"/>
                <a:gd name="connsiteX21" fmla="*/ 235701 w 480548"/>
                <a:gd name="connsiteY21" fmla="*/ 58012 h 156738"/>
                <a:gd name="connsiteX22" fmla="*/ 287794 w 480548"/>
                <a:gd name="connsiteY22" fmla="*/ 53637 h 156738"/>
                <a:gd name="connsiteX23" fmla="*/ 273386 w 480548"/>
                <a:gd name="connsiteY23" fmla="*/ 108353 h 156738"/>
                <a:gd name="connsiteX24" fmla="*/ 343918 w 480548"/>
                <a:gd name="connsiteY24" fmla="*/ 105967 h 156738"/>
                <a:gd name="connsiteX25" fmla="*/ 446794 w 480548"/>
                <a:gd name="connsiteY25" fmla="*/ 97614 h 156738"/>
                <a:gd name="connsiteX26" fmla="*/ 480499 w 480548"/>
                <a:gd name="connsiteY26" fmla="*/ 99262 h 15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0548" h="156738">
                  <a:moveTo>
                    <a:pt x="480549" y="99262"/>
                  </a:moveTo>
                  <a:cubicBezTo>
                    <a:pt x="472287" y="115853"/>
                    <a:pt x="461808" y="117274"/>
                    <a:pt x="452034" y="118637"/>
                  </a:cubicBezTo>
                  <a:cubicBezTo>
                    <a:pt x="414299" y="123751"/>
                    <a:pt x="376564" y="129831"/>
                    <a:pt x="338628" y="132615"/>
                  </a:cubicBezTo>
                  <a:cubicBezTo>
                    <a:pt x="253939" y="138865"/>
                    <a:pt x="169149" y="143240"/>
                    <a:pt x="84410" y="148751"/>
                  </a:cubicBezTo>
                  <a:cubicBezTo>
                    <a:pt x="63250" y="150115"/>
                    <a:pt x="42141" y="153126"/>
                    <a:pt x="21031" y="155399"/>
                  </a:cubicBezTo>
                  <a:cubicBezTo>
                    <a:pt x="16648" y="155853"/>
                    <a:pt x="12164" y="157331"/>
                    <a:pt x="7983" y="156479"/>
                  </a:cubicBezTo>
                  <a:cubicBezTo>
                    <a:pt x="4960" y="155853"/>
                    <a:pt x="879" y="152671"/>
                    <a:pt x="174" y="149717"/>
                  </a:cubicBezTo>
                  <a:cubicBezTo>
                    <a:pt x="-582" y="146649"/>
                    <a:pt x="1232" y="140683"/>
                    <a:pt x="3550" y="139262"/>
                  </a:cubicBezTo>
                  <a:cubicBezTo>
                    <a:pt x="8487" y="136137"/>
                    <a:pt x="14331" y="134092"/>
                    <a:pt x="19973" y="133410"/>
                  </a:cubicBezTo>
                  <a:cubicBezTo>
                    <a:pt x="67935" y="127785"/>
                    <a:pt x="115948" y="122331"/>
                    <a:pt x="164010" y="117387"/>
                  </a:cubicBezTo>
                  <a:cubicBezTo>
                    <a:pt x="182953" y="115398"/>
                    <a:pt x="201946" y="114717"/>
                    <a:pt x="220940" y="113410"/>
                  </a:cubicBezTo>
                  <a:cubicBezTo>
                    <a:pt x="227540" y="112955"/>
                    <a:pt x="232578" y="111365"/>
                    <a:pt x="237716" y="104717"/>
                  </a:cubicBezTo>
                  <a:cubicBezTo>
                    <a:pt x="243661" y="97046"/>
                    <a:pt x="253586" y="93580"/>
                    <a:pt x="260992" y="87103"/>
                  </a:cubicBezTo>
                  <a:cubicBezTo>
                    <a:pt x="271774" y="77614"/>
                    <a:pt x="274947" y="67557"/>
                    <a:pt x="269355" y="62784"/>
                  </a:cubicBezTo>
                  <a:cubicBezTo>
                    <a:pt x="260287" y="55000"/>
                    <a:pt x="254644" y="64603"/>
                    <a:pt x="248649" y="69660"/>
                  </a:cubicBezTo>
                  <a:cubicBezTo>
                    <a:pt x="244619" y="73069"/>
                    <a:pt x="241948" y="78580"/>
                    <a:pt x="237867" y="81932"/>
                  </a:cubicBezTo>
                  <a:cubicBezTo>
                    <a:pt x="227590" y="90455"/>
                    <a:pt x="216658" y="85739"/>
                    <a:pt x="215751" y="71194"/>
                  </a:cubicBezTo>
                  <a:cubicBezTo>
                    <a:pt x="214541" y="51478"/>
                    <a:pt x="215096" y="31591"/>
                    <a:pt x="216103" y="11875"/>
                  </a:cubicBezTo>
                  <a:cubicBezTo>
                    <a:pt x="216305" y="7727"/>
                    <a:pt x="221796" y="3920"/>
                    <a:pt x="224819" y="0"/>
                  </a:cubicBezTo>
                  <a:cubicBezTo>
                    <a:pt x="227741" y="3977"/>
                    <a:pt x="232578" y="7614"/>
                    <a:pt x="233233" y="12046"/>
                  </a:cubicBezTo>
                  <a:cubicBezTo>
                    <a:pt x="234643" y="21705"/>
                    <a:pt x="233787" y="31762"/>
                    <a:pt x="234139" y="41648"/>
                  </a:cubicBezTo>
                  <a:cubicBezTo>
                    <a:pt x="234291" y="46250"/>
                    <a:pt x="234996" y="50853"/>
                    <a:pt x="235701" y="58012"/>
                  </a:cubicBezTo>
                  <a:cubicBezTo>
                    <a:pt x="253838" y="46364"/>
                    <a:pt x="272025" y="31250"/>
                    <a:pt x="287794" y="53637"/>
                  </a:cubicBezTo>
                  <a:cubicBezTo>
                    <a:pt x="302404" y="74376"/>
                    <a:pt x="284771" y="89603"/>
                    <a:pt x="273386" y="108353"/>
                  </a:cubicBezTo>
                  <a:cubicBezTo>
                    <a:pt x="298374" y="110569"/>
                    <a:pt x="321196" y="107671"/>
                    <a:pt x="343918" y="105967"/>
                  </a:cubicBezTo>
                  <a:cubicBezTo>
                    <a:pt x="378227" y="103353"/>
                    <a:pt x="412485" y="100001"/>
                    <a:pt x="446794" y="97614"/>
                  </a:cubicBezTo>
                  <a:cubicBezTo>
                    <a:pt x="456669" y="96932"/>
                    <a:pt x="466694" y="98524"/>
                    <a:pt x="480499" y="99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5A27320-F244-779C-7AF8-440C02EB5D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70" y="5580253"/>
              <a:ext cx="248273" cy="212462"/>
            </a:xfrm>
            <a:custGeom>
              <a:avLst/>
              <a:gdLst>
                <a:gd name="connsiteX0" fmla="*/ 191948 w 248273"/>
                <a:gd name="connsiteY0" fmla="*/ 153080 h 212462"/>
                <a:gd name="connsiteX1" fmla="*/ 189429 w 248273"/>
                <a:gd name="connsiteY1" fmla="*/ 190694 h 212462"/>
                <a:gd name="connsiteX2" fmla="*/ 166607 w 248273"/>
                <a:gd name="connsiteY2" fmla="*/ 212342 h 212462"/>
                <a:gd name="connsiteX3" fmla="*/ 158143 w 248273"/>
                <a:gd name="connsiteY3" fmla="*/ 195012 h 212462"/>
                <a:gd name="connsiteX4" fmla="*/ 168371 w 248273"/>
                <a:gd name="connsiteY4" fmla="*/ 120125 h 212462"/>
                <a:gd name="connsiteX5" fmla="*/ 126303 w 248273"/>
                <a:gd name="connsiteY5" fmla="*/ 129046 h 212462"/>
                <a:gd name="connsiteX6" fmla="*/ 116328 w 248273"/>
                <a:gd name="connsiteY6" fmla="*/ 132625 h 212462"/>
                <a:gd name="connsiteX7" fmla="*/ 99551 w 248273"/>
                <a:gd name="connsiteY7" fmla="*/ 137398 h 212462"/>
                <a:gd name="connsiteX8" fmla="*/ 66300 w 248273"/>
                <a:gd name="connsiteY8" fmla="*/ 150410 h 212462"/>
                <a:gd name="connsiteX9" fmla="*/ 26198 w 248273"/>
                <a:gd name="connsiteY9" fmla="*/ 141659 h 212462"/>
                <a:gd name="connsiteX10" fmla="*/ 4282 w 248273"/>
                <a:gd name="connsiteY10" fmla="*/ 153705 h 212462"/>
                <a:gd name="connsiteX11" fmla="*/ 0 w 248273"/>
                <a:gd name="connsiteY11" fmla="*/ 149330 h 212462"/>
                <a:gd name="connsiteX12" fmla="*/ 6499 w 248273"/>
                <a:gd name="connsiteY12" fmla="*/ 130637 h 212462"/>
                <a:gd name="connsiteX13" fmla="*/ 28062 w 248273"/>
                <a:gd name="connsiteY13" fmla="*/ 51261 h 212462"/>
                <a:gd name="connsiteX14" fmla="*/ 33049 w 248273"/>
                <a:gd name="connsiteY14" fmla="*/ 17170 h 212462"/>
                <a:gd name="connsiteX15" fmla="*/ 48113 w 248273"/>
                <a:gd name="connsiteY15" fmla="*/ 295 h 212462"/>
                <a:gd name="connsiteX16" fmla="*/ 58340 w 248273"/>
                <a:gd name="connsiteY16" fmla="*/ 21715 h 212462"/>
                <a:gd name="connsiteX17" fmla="*/ 47660 w 248273"/>
                <a:gd name="connsiteY17" fmla="*/ 82114 h 212462"/>
                <a:gd name="connsiteX18" fmla="*/ 48869 w 248273"/>
                <a:gd name="connsiteY18" fmla="*/ 140069 h 212462"/>
                <a:gd name="connsiteX19" fmla="*/ 62623 w 248273"/>
                <a:gd name="connsiteY19" fmla="*/ 130353 h 212462"/>
                <a:gd name="connsiteX20" fmla="*/ 92397 w 248273"/>
                <a:gd name="connsiteY20" fmla="*/ 93705 h 212462"/>
                <a:gd name="connsiteX21" fmla="*/ 131492 w 248273"/>
                <a:gd name="connsiteY21" fmla="*/ 88591 h 212462"/>
                <a:gd name="connsiteX22" fmla="*/ 182427 w 248273"/>
                <a:gd name="connsiteY22" fmla="*/ 86091 h 212462"/>
                <a:gd name="connsiteX23" fmla="*/ 216081 w 248273"/>
                <a:gd name="connsiteY23" fmla="*/ 76773 h 212462"/>
                <a:gd name="connsiteX24" fmla="*/ 248273 w 248273"/>
                <a:gd name="connsiteY24" fmla="*/ 61659 h 212462"/>
                <a:gd name="connsiteX25" fmla="*/ 234822 w 248273"/>
                <a:gd name="connsiteY25" fmla="*/ 91261 h 212462"/>
                <a:gd name="connsiteX26" fmla="*/ 246359 w 248273"/>
                <a:gd name="connsiteY26" fmla="*/ 121148 h 212462"/>
                <a:gd name="connsiteX27" fmla="*/ 224091 w 248273"/>
                <a:gd name="connsiteY27" fmla="*/ 123648 h 212462"/>
                <a:gd name="connsiteX28" fmla="*/ 191999 w 248273"/>
                <a:gd name="connsiteY28" fmla="*/ 153137 h 212462"/>
                <a:gd name="connsiteX29" fmla="*/ 205954 w 248273"/>
                <a:gd name="connsiteY29" fmla="*/ 101886 h 212462"/>
                <a:gd name="connsiteX30" fmla="*/ 200261 w 248273"/>
                <a:gd name="connsiteY30" fmla="*/ 100409 h 212462"/>
                <a:gd name="connsiteX31" fmla="*/ 195576 w 248273"/>
                <a:gd name="connsiteY31" fmla="*/ 122568 h 212462"/>
                <a:gd name="connsiteX32" fmla="*/ 205954 w 248273"/>
                <a:gd name="connsiteY32" fmla="*/ 101886 h 212462"/>
                <a:gd name="connsiteX33" fmla="*/ 147009 w 248273"/>
                <a:gd name="connsiteY33" fmla="*/ 108193 h 212462"/>
                <a:gd name="connsiteX34" fmla="*/ 154264 w 248273"/>
                <a:gd name="connsiteY34" fmla="*/ 104841 h 212462"/>
                <a:gd name="connsiteX35" fmla="*/ 154919 w 248273"/>
                <a:gd name="connsiteY35" fmla="*/ 98080 h 212462"/>
                <a:gd name="connsiteX36" fmla="*/ 147009 w 248273"/>
                <a:gd name="connsiteY36" fmla="*/ 108250 h 2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273" h="212462">
                  <a:moveTo>
                    <a:pt x="191948" y="153080"/>
                  </a:moveTo>
                  <a:cubicBezTo>
                    <a:pt x="191042" y="167739"/>
                    <a:pt x="191193" y="179387"/>
                    <a:pt x="189429" y="190694"/>
                  </a:cubicBezTo>
                  <a:cubicBezTo>
                    <a:pt x="187213" y="205069"/>
                    <a:pt x="177338" y="213592"/>
                    <a:pt x="166607" y="212342"/>
                  </a:cubicBezTo>
                  <a:cubicBezTo>
                    <a:pt x="158093" y="211376"/>
                    <a:pt x="152350" y="200921"/>
                    <a:pt x="158143" y="195012"/>
                  </a:cubicBezTo>
                  <a:cubicBezTo>
                    <a:pt x="179454" y="173421"/>
                    <a:pt x="165650" y="148364"/>
                    <a:pt x="168371" y="120125"/>
                  </a:cubicBezTo>
                  <a:cubicBezTo>
                    <a:pt x="152702" y="130012"/>
                    <a:pt x="140611" y="139273"/>
                    <a:pt x="126303" y="129046"/>
                  </a:cubicBezTo>
                  <a:cubicBezTo>
                    <a:pt x="124389" y="127682"/>
                    <a:pt x="119754" y="131489"/>
                    <a:pt x="116328" y="132625"/>
                  </a:cubicBezTo>
                  <a:cubicBezTo>
                    <a:pt x="110736" y="134444"/>
                    <a:pt x="105043" y="137739"/>
                    <a:pt x="99551" y="137398"/>
                  </a:cubicBezTo>
                  <a:cubicBezTo>
                    <a:pt x="86553" y="136602"/>
                    <a:pt x="76578" y="140126"/>
                    <a:pt x="66300" y="150410"/>
                  </a:cubicBezTo>
                  <a:cubicBezTo>
                    <a:pt x="52647" y="164103"/>
                    <a:pt x="40355" y="159898"/>
                    <a:pt x="26198" y="141659"/>
                  </a:cubicBezTo>
                  <a:cubicBezTo>
                    <a:pt x="18792" y="145751"/>
                    <a:pt x="11537" y="149728"/>
                    <a:pt x="4282" y="153705"/>
                  </a:cubicBezTo>
                  <a:cubicBezTo>
                    <a:pt x="2872" y="152228"/>
                    <a:pt x="1411" y="150807"/>
                    <a:pt x="0" y="149330"/>
                  </a:cubicBezTo>
                  <a:cubicBezTo>
                    <a:pt x="2116" y="143080"/>
                    <a:pt x="3375" y="136205"/>
                    <a:pt x="6499" y="130637"/>
                  </a:cubicBezTo>
                  <a:cubicBezTo>
                    <a:pt x="20102" y="106318"/>
                    <a:pt x="26752" y="79841"/>
                    <a:pt x="28062" y="51261"/>
                  </a:cubicBezTo>
                  <a:cubicBezTo>
                    <a:pt x="28616" y="39841"/>
                    <a:pt x="30883" y="28420"/>
                    <a:pt x="33049" y="17170"/>
                  </a:cubicBezTo>
                  <a:cubicBezTo>
                    <a:pt x="34813" y="8250"/>
                    <a:pt x="37332" y="-1864"/>
                    <a:pt x="48113" y="295"/>
                  </a:cubicBezTo>
                  <a:cubicBezTo>
                    <a:pt x="58290" y="2341"/>
                    <a:pt x="59650" y="12454"/>
                    <a:pt x="58340" y="21715"/>
                  </a:cubicBezTo>
                  <a:cubicBezTo>
                    <a:pt x="55418" y="41943"/>
                    <a:pt x="52295" y="62284"/>
                    <a:pt x="47660" y="82114"/>
                  </a:cubicBezTo>
                  <a:cubicBezTo>
                    <a:pt x="43277" y="100921"/>
                    <a:pt x="43125" y="118819"/>
                    <a:pt x="48869" y="140069"/>
                  </a:cubicBezTo>
                  <a:cubicBezTo>
                    <a:pt x="55015" y="135921"/>
                    <a:pt x="61363" y="134159"/>
                    <a:pt x="62623" y="130353"/>
                  </a:cubicBezTo>
                  <a:cubicBezTo>
                    <a:pt x="68114" y="113250"/>
                    <a:pt x="83681" y="107227"/>
                    <a:pt x="92397" y="93705"/>
                  </a:cubicBezTo>
                  <a:cubicBezTo>
                    <a:pt x="103229" y="76943"/>
                    <a:pt x="117738" y="81489"/>
                    <a:pt x="131492" y="88591"/>
                  </a:cubicBezTo>
                  <a:cubicBezTo>
                    <a:pt x="160511" y="67057"/>
                    <a:pt x="165549" y="67000"/>
                    <a:pt x="182427" y="86091"/>
                  </a:cubicBezTo>
                  <a:cubicBezTo>
                    <a:pt x="193813" y="82966"/>
                    <a:pt x="203939" y="80125"/>
                    <a:pt x="216081" y="76773"/>
                  </a:cubicBezTo>
                  <a:cubicBezTo>
                    <a:pt x="231598" y="50239"/>
                    <a:pt x="233764" y="49159"/>
                    <a:pt x="248273" y="61659"/>
                  </a:cubicBezTo>
                  <a:cubicBezTo>
                    <a:pt x="243437" y="71545"/>
                    <a:pt x="235225" y="81204"/>
                    <a:pt x="234822" y="91261"/>
                  </a:cubicBezTo>
                  <a:cubicBezTo>
                    <a:pt x="234419" y="100864"/>
                    <a:pt x="242077" y="110978"/>
                    <a:pt x="246359" y="121148"/>
                  </a:cubicBezTo>
                  <a:cubicBezTo>
                    <a:pt x="240364" y="131716"/>
                    <a:pt x="232253" y="125409"/>
                    <a:pt x="224091" y="123648"/>
                  </a:cubicBezTo>
                  <a:cubicBezTo>
                    <a:pt x="216786" y="138023"/>
                    <a:pt x="209783" y="153194"/>
                    <a:pt x="191999" y="153137"/>
                  </a:cubicBezTo>
                  <a:close/>
                  <a:moveTo>
                    <a:pt x="205954" y="101886"/>
                  </a:moveTo>
                  <a:cubicBezTo>
                    <a:pt x="204040" y="101375"/>
                    <a:pt x="202176" y="100921"/>
                    <a:pt x="200261" y="100409"/>
                  </a:cubicBezTo>
                  <a:cubicBezTo>
                    <a:pt x="198699" y="107796"/>
                    <a:pt x="197138" y="115182"/>
                    <a:pt x="195576" y="122568"/>
                  </a:cubicBezTo>
                  <a:cubicBezTo>
                    <a:pt x="203838" y="117171"/>
                    <a:pt x="209430" y="111148"/>
                    <a:pt x="205954" y="101886"/>
                  </a:cubicBezTo>
                  <a:close/>
                  <a:moveTo>
                    <a:pt x="147009" y="108193"/>
                  </a:moveTo>
                  <a:cubicBezTo>
                    <a:pt x="151896" y="105978"/>
                    <a:pt x="153911" y="105750"/>
                    <a:pt x="154264" y="104841"/>
                  </a:cubicBezTo>
                  <a:cubicBezTo>
                    <a:pt x="154969" y="102796"/>
                    <a:pt x="154768" y="100353"/>
                    <a:pt x="154919" y="98080"/>
                  </a:cubicBezTo>
                  <a:cubicBezTo>
                    <a:pt x="153055" y="100466"/>
                    <a:pt x="151140" y="102909"/>
                    <a:pt x="147009" y="108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8D9AC6F-9359-2BD6-D43D-30D871DF03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0110" y="5731624"/>
              <a:ext cx="317596" cy="140512"/>
            </a:xfrm>
            <a:custGeom>
              <a:avLst/>
              <a:gdLst>
                <a:gd name="connsiteX0" fmla="*/ 29120 w 317596"/>
                <a:gd name="connsiteY0" fmla="*/ 74380 h 140512"/>
                <a:gd name="connsiteX1" fmla="*/ 24233 w 317596"/>
                <a:gd name="connsiteY1" fmla="*/ 88528 h 140512"/>
                <a:gd name="connsiteX2" fmla="*/ 34158 w 317596"/>
                <a:gd name="connsiteY2" fmla="*/ 117846 h 140512"/>
                <a:gd name="connsiteX3" fmla="*/ 58038 w 317596"/>
                <a:gd name="connsiteY3" fmla="*/ 114608 h 140512"/>
                <a:gd name="connsiteX4" fmla="*/ 80205 w 317596"/>
                <a:gd name="connsiteY4" fmla="*/ 98699 h 140512"/>
                <a:gd name="connsiteX5" fmla="*/ 111239 w 317596"/>
                <a:gd name="connsiteY5" fmla="*/ 65516 h 140512"/>
                <a:gd name="connsiteX6" fmla="*/ 156078 w 317596"/>
                <a:gd name="connsiteY6" fmla="*/ 71255 h 140512"/>
                <a:gd name="connsiteX7" fmla="*/ 191294 w 317596"/>
                <a:gd name="connsiteY7" fmla="*/ 63812 h 140512"/>
                <a:gd name="connsiteX8" fmla="*/ 180915 w 317596"/>
                <a:gd name="connsiteY8" fmla="*/ 82676 h 140512"/>
                <a:gd name="connsiteX9" fmla="*/ 192049 w 317596"/>
                <a:gd name="connsiteY9" fmla="*/ 94551 h 140512"/>
                <a:gd name="connsiteX10" fmla="*/ 254974 w 317596"/>
                <a:gd name="connsiteY10" fmla="*/ 62107 h 140512"/>
                <a:gd name="connsiteX11" fmla="*/ 262531 w 317596"/>
                <a:gd name="connsiteY11" fmla="*/ 25800 h 140512"/>
                <a:gd name="connsiteX12" fmla="*/ 265403 w 317596"/>
                <a:gd name="connsiteY12" fmla="*/ 9039 h 140512"/>
                <a:gd name="connsiteX13" fmla="*/ 278351 w 317596"/>
                <a:gd name="connsiteY13" fmla="*/ 5 h 140512"/>
                <a:gd name="connsiteX14" fmla="*/ 286310 w 317596"/>
                <a:gd name="connsiteY14" fmla="*/ 11823 h 140512"/>
                <a:gd name="connsiteX15" fmla="*/ 281726 w 317596"/>
                <a:gd name="connsiteY15" fmla="*/ 50914 h 140512"/>
                <a:gd name="connsiteX16" fmla="*/ 276033 w 317596"/>
                <a:gd name="connsiteY16" fmla="*/ 81710 h 140512"/>
                <a:gd name="connsiteX17" fmla="*/ 317597 w 317596"/>
                <a:gd name="connsiteY17" fmla="*/ 112392 h 140512"/>
                <a:gd name="connsiteX18" fmla="*/ 265604 w 317596"/>
                <a:gd name="connsiteY18" fmla="*/ 110972 h 140512"/>
                <a:gd name="connsiteX19" fmla="*/ 197893 w 317596"/>
                <a:gd name="connsiteY19" fmla="*/ 126426 h 140512"/>
                <a:gd name="connsiteX20" fmla="*/ 172804 w 317596"/>
                <a:gd name="connsiteY20" fmla="*/ 131994 h 140512"/>
                <a:gd name="connsiteX21" fmla="*/ 164038 w 317596"/>
                <a:gd name="connsiteY21" fmla="*/ 99437 h 140512"/>
                <a:gd name="connsiteX22" fmla="*/ 144994 w 317596"/>
                <a:gd name="connsiteY22" fmla="*/ 118642 h 140512"/>
                <a:gd name="connsiteX23" fmla="*/ 116932 w 317596"/>
                <a:gd name="connsiteY23" fmla="*/ 131199 h 140512"/>
                <a:gd name="connsiteX24" fmla="*/ 42823 w 317596"/>
                <a:gd name="connsiteY24" fmla="*/ 139040 h 140512"/>
                <a:gd name="connsiteX25" fmla="*/ 7960 w 317596"/>
                <a:gd name="connsiteY25" fmla="*/ 123017 h 140512"/>
                <a:gd name="connsiteX26" fmla="*/ 11991 w 317596"/>
                <a:gd name="connsiteY26" fmla="*/ 72505 h 140512"/>
                <a:gd name="connsiteX27" fmla="*/ 29120 w 317596"/>
                <a:gd name="connsiteY27" fmla="*/ 74324 h 140512"/>
                <a:gd name="connsiteX28" fmla="*/ 219507 w 317596"/>
                <a:gd name="connsiteY28" fmla="*/ 116767 h 140512"/>
                <a:gd name="connsiteX29" fmla="*/ 246359 w 317596"/>
                <a:gd name="connsiteY29" fmla="*/ 89551 h 140512"/>
                <a:gd name="connsiteX30" fmla="*/ 226056 w 317596"/>
                <a:gd name="connsiteY30" fmla="*/ 74039 h 140512"/>
                <a:gd name="connsiteX31" fmla="*/ 219557 w 317596"/>
                <a:gd name="connsiteY31" fmla="*/ 116710 h 140512"/>
                <a:gd name="connsiteX32" fmla="*/ 138193 w 317596"/>
                <a:gd name="connsiteY32" fmla="*/ 89494 h 140512"/>
                <a:gd name="connsiteX33" fmla="*/ 93103 w 317596"/>
                <a:gd name="connsiteY33" fmla="*/ 108869 h 140512"/>
                <a:gd name="connsiteX34" fmla="*/ 138193 w 317596"/>
                <a:gd name="connsiteY34" fmla="*/ 89494 h 14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596" h="140512">
                  <a:moveTo>
                    <a:pt x="29120" y="74380"/>
                  </a:moveTo>
                  <a:cubicBezTo>
                    <a:pt x="27306" y="79494"/>
                    <a:pt x="25493" y="83926"/>
                    <a:pt x="24233" y="88528"/>
                  </a:cubicBezTo>
                  <a:cubicBezTo>
                    <a:pt x="20807" y="101312"/>
                    <a:pt x="24132" y="111028"/>
                    <a:pt x="34158" y="117846"/>
                  </a:cubicBezTo>
                  <a:cubicBezTo>
                    <a:pt x="42773" y="123756"/>
                    <a:pt x="50330" y="122278"/>
                    <a:pt x="58038" y="114608"/>
                  </a:cubicBezTo>
                  <a:cubicBezTo>
                    <a:pt x="63630" y="109096"/>
                    <a:pt x="70683" y="105403"/>
                    <a:pt x="80205" y="98699"/>
                  </a:cubicBezTo>
                  <a:cubicBezTo>
                    <a:pt x="80558" y="81085"/>
                    <a:pt x="94715" y="72278"/>
                    <a:pt x="111239" y="65516"/>
                  </a:cubicBezTo>
                  <a:cubicBezTo>
                    <a:pt x="127512" y="58812"/>
                    <a:pt x="142677" y="60573"/>
                    <a:pt x="156078" y="71255"/>
                  </a:cubicBezTo>
                  <a:cubicBezTo>
                    <a:pt x="167867" y="66085"/>
                    <a:pt x="175726" y="46085"/>
                    <a:pt x="191294" y="63812"/>
                  </a:cubicBezTo>
                  <a:cubicBezTo>
                    <a:pt x="187868" y="70062"/>
                    <a:pt x="184593" y="75971"/>
                    <a:pt x="180915" y="82676"/>
                  </a:cubicBezTo>
                  <a:cubicBezTo>
                    <a:pt x="184241" y="86255"/>
                    <a:pt x="187314" y="89494"/>
                    <a:pt x="192049" y="94551"/>
                  </a:cubicBezTo>
                  <a:cubicBezTo>
                    <a:pt x="201571" y="57335"/>
                    <a:pt x="219859" y="41028"/>
                    <a:pt x="254974" y="62107"/>
                  </a:cubicBezTo>
                  <a:cubicBezTo>
                    <a:pt x="257745" y="48982"/>
                    <a:pt x="260264" y="37391"/>
                    <a:pt x="262531" y="25800"/>
                  </a:cubicBezTo>
                  <a:cubicBezTo>
                    <a:pt x="263639" y="20175"/>
                    <a:pt x="262783" y="13357"/>
                    <a:pt x="265403" y="9039"/>
                  </a:cubicBezTo>
                  <a:cubicBezTo>
                    <a:pt x="268073" y="4550"/>
                    <a:pt x="273715" y="403"/>
                    <a:pt x="278351" y="5"/>
                  </a:cubicBezTo>
                  <a:cubicBezTo>
                    <a:pt x="280870" y="-223"/>
                    <a:pt x="286411" y="7732"/>
                    <a:pt x="286310" y="11823"/>
                  </a:cubicBezTo>
                  <a:cubicBezTo>
                    <a:pt x="285908" y="24891"/>
                    <a:pt x="283691" y="37960"/>
                    <a:pt x="281726" y="50914"/>
                  </a:cubicBezTo>
                  <a:cubicBezTo>
                    <a:pt x="280265" y="60573"/>
                    <a:pt x="278199" y="70119"/>
                    <a:pt x="276033" y="81710"/>
                  </a:cubicBezTo>
                  <a:cubicBezTo>
                    <a:pt x="289988" y="91994"/>
                    <a:pt x="303742" y="102164"/>
                    <a:pt x="317597" y="112392"/>
                  </a:cubicBezTo>
                  <a:cubicBezTo>
                    <a:pt x="304750" y="129892"/>
                    <a:pt x="301525" y="129721"/>
                    <a:pt x="265604" y="110972"/>
                  </a:cubicBezTo>
                  <a:cubicBezTo>
                    <a:pt x="235930" y="144438"/>
                    <a:pt x="216282" y="149040"/>
                    <a:pt x="197893" y="126426"/>
                  </a:cubicBezTo>
                  <a:cubicBezTo>
                    <a:pt x="189480" y="128301"/>
                    <a:pt x="181469" y="130063"/>
                    <a:pt x="172804" y="131994"/>
                  </a:cubicBezTo>
                  <a:cubicBezTo>
                    <a:pt x="169932" y="119096"/>
                    <a:pt x="181621" y="104096"/>
                    <a:pt x="164038" y="99437"/>
                  </a:cubicBezTo>
                  <a:cubicBezTo>
                    <a:pt x="157942" y="105744"/>
                    <a:pt x="152299" y="113756"/>
                    <a:pt x="144994" y="118642"/>
                  </a:cubicBezTo>
                  <a:cubicBezTo>
                    <a:pt x="136379" y="124438"/>
                    <a:pt x="126555" y="130403"/>
                    <a:pt x="116932" y="131199"/>
                  </a:cubicBezTo>
                  <a:cubicBezTo>
                    <a:pt x="92196" y="133244"/>
                    <a:pt x="67459" y="128756"/>
                    <a:pt x="42823" y="139040"/>
                  </a:cubicBezTo>
                  <a:cubicBezTo>
                    <a:pt x="30178" y="144324"/>
                    <a:pt x="17230" y="134551"/>
                    <a:pt x="7960" y="123017"/>
                  </a:cubicBezTo>
                  <a:cubicBezTo>
                    <a:pt x="-4181" y="107903"/>
                    <a:pt x="-2116" y="85233"/>
                    <a:pt x="11991" y="72505"/>
                  </a:cubicBezTo>
                  <a:cubicBezTo>
                    <a:pt x="17079" y="67903"/>
                    <a:pt x="22167" y="65971"/>
                    <a:pt x="29120" y="74324"/>
                  </a:cubicBezTo>
                  <a:close/>
                  <a:moveTo>
                    <a:pt x="219507" y="116767"/>
                  </a:moveTo>
                  <a:cubicBezTo>
                    <a:pt x="234520" y="114324"/>
                    <a:pt x="240918" y="104324"/>
                    <a:pt x="246359" y="89551"/>
                  </a:cubicBezTo>
                  <a:cubicBezTo>
                    <a:pt x="239407" y="84267"/>
                    <a:pt x="232757" y="79153"/>
                    <a:pt x="226056" y="74039"/>
                  </a:cubicBezTo>
                  <a:cubicBezTo>
                    <a:pt x="212605" y="87562"/>
                    <a:pt x="212101" y="100516"/>
                    <a:pt x="219557" y="116710"/>
                  </a:cubicBezTo>
                  <a:close/>
                  <a:moveTo>
                    <a:pt x="138193" y="89494"/>
                  </a:moveTo>
                  <a:cubicBezTo>
                    <a:pt x="119905" y="80346"/>
                    <a:pt x="105395" y="86596"/>
                    <a:pt x="93103" y="108869"/>
                  </a:cubicBezTo>
                  <a:cubicBezTo>
                    <a:pt x="118494" y="113869"/>
                    <a:pt x="127865" y="109835"/>
                    <a:pt x="138193" y="89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FDC8C58D-D2BB-3698-89A2-01852FA2C2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72415" y="5533786"/>
              <a:ext cx="274159" cy="192152"/>
            </a:xfrm>
            <a:custGeom>
              <a:avLst/>
              <a:gdLst>
                <a:gd name="connsiteX0" fmla="*/ 191385 w 274159"/>
                <a:gd name="connsiteY0" fmla="*/ 88581 h 192152"/>
                <a:gd name="connsiteX1" fmla="*/ 222016 w 274159"/>
                <a:gd name="connsiteY1" fmla="*/ 80456 h 192152"/>
                <a:gd name="connsiteX2" fmla="*/ 237583 w 274159"/>
                <a:gd name="connsiteY2" fmla="*/ 88581 h 192152"/>
                <a:gd name="connsiteX3" fmla="*/ 244082 w 274159"/>
                <a:gd name="connsiteY3" fmla="*/ 114490 h 192152"/>
                <a:gd name="connsiteX4" fmla="*/ 267408 w 274159"/>
                <a:gd name="connsiteY4" fmla="*/ 115570 h 192152"/>
                <a:gd name="connsiteX5" fmla="*/ 274159 w 274159"/>
                <a:gd name="connsiteY5" fmla="*/ 119547 h 192152"/>
                <a:gd name="connsiteX6" fmla="*/ 251136 w 274159"/>
                <a:gd name="connsiteY6" fmla="*/ 135967 h 192152"/>
                <a:gd name="connsiteX7" fmla="*/ 211688 w 274159"/>
                <a:gd name="connsiteY7" fmla="*/ 142672 h 192152"/>
                <a:gd name="connsiteX8" fmla="*/ 197531 w 274159"/>
                <a:gd name="connsiteY8" fmla="*/ 144036 h 192152"/>
                <a:gd name="connsiteX9" fmla="*/ 194458 w 274159"/>
                <a:gd name="connsiteY9" fmla="*/ 162672 h 192152"/>
                <a:gd name="connsiteX10" fmla="*/ 193350 w 274159"/>
                <a:gd name="connsiteY10" fmla="*/ 167445 h 192152"/>
                <a:gd name="connsiteX11" fmla="*/ 168815 w 274159"/>
                <a:gd name="connsiteY11" fmla="*/ 191990 h 192152"/>
                <a:gd name="connsiteX12" fmla="*/ 149468 w 274159"/>
                <a:gd name="connsiteY12" fmla="*/ 179434 h 192152"/>
                <a:gd name="connsiteX13" fmla="*/ 159242 w 274159"/>
                <a:gd name="connsiteY13" fmla="*/ 141536 h 192152"/>
                <a:gd name="connsiteX14" fmla="*/ 170276 w 274159"/>
                <a:gd name="connsiteY14" fmla="*/ 161081 h 192152"/>
                <a:gd name="connsiteX15" fmla="*/ 169721 w 274159"/>
                <a:gd name="connsiteY15" fmla="*/ 96592 h 192152"/>
                <a:gd name="connsiteX16" fmla="*/ 134354 w 274159"/>
                <a:gd name="connsiteY16" fmla="*/ 96763 h 192152"/>
                <a:gd name="connsiteX17" fmla="*/ 122465 w 274159"/>
                <a:gd name="connsiteY17" fmla="*/ 100286 h 192152"/>
                <a:gd name="connsiteX18" fmla="*/ 70422 w 274159"/>
                <a:gd name="connsiteY18" fmla="*/ 99035 h 192152"/>
                <a:gd name="connsiteX19" fmla="*/ 17170 w 274159"/>
                <a:gd name="connsiteY19" fmla="*/ 113354 h 192152"/>
                <a:gd name="connsiteX20" fmla="*/ 7195 w 274159"/>
                <a:gd name="connsiteY20" fmla="*/ 125456 h 192152"/>
                <a:gd name="connsiteX21" fmla="*/ 1250 w 274159"/>
                <a:gd name="connsiteY21" fmla="*/ 108865 h 192152"/>
                <a:gd name="connsiteX22" fmla="*/ 11427 w 274159"/>
                <a:gd name="connsiteY22" fmla="*/ 18467 h 192152"/>
                <a:gd name="connsiteX23" fmla="*/ 13291 w 274159"/>
                <a:gd name="connsiteY23" fmla="*/ 6421 h 192152"/>
                <a:gd name="connsiteX24" fmla="*/ 21201 w 274159"/>
                <a:gd name="connsiteY24" fmla="*/ 1 h 192152"/>
                <a:gd name="connsiteX25" fmla="*/ 28405 w 274159"/>
                <a:gd name="connsiteY25" fmla="*/ 7046 h 192152"/>
                <a:gd name="connsiteX26" fmla="*/ 29060 w 274159"/>
                <a:gd name="connsiteY26" fmla="*/ 29149 h 192152"/>
                <a:gd name="connsiteX27" fmla="*/ 36567 w 274159"/>
                <a:gd name="connsiteY27" fmla="*/ 104831 h 192152"/>
                <a:gd name="connsiteX28" fmla="*/ 56265 w 274159"/>
                <a:gd name="connsiteY28" fmla="*/ 86819 h 192152"/>
                <a:gd name="connsiteX29" fmla="*/ 126546 w 274159"/>
                <a:gd name="connsiteY29" fmla="*/ 57103 h 192152"/>
                <a:gd name="connsiteX30" fmla="*/ 137881 w 274159"/>
                <a:gd name="connsiteY30" fmla="*/ 55456 h 192152"/>
                <a:gd name="connsiteX31" fmla="*/ 146395 w 274159"/>
                <a:gd name="connsiteY31" fmla="*/ 47785 h 192152"/>
                <a:gd name="connsiteX32" fmla="*/ 181007 w 274159"/>
                <a:gd name="connsiteY32" fmla="*/ 57728 h 192152"/>
                <a:gd name="connsiteX33" fmla="*/ 187052 w 274159"/>
                <a:gd name="connsiteY33" fmla="*/ 73240 h 192152"/>
                <a:gd name="connsiteX34" fmla="*/ 191284 w 274159"/>
                <a:gd name="connsiteY34" fmla="*/ 88410 h 192152"/>
                <a:gd name="connsiteX35" fmla="*/ 83118 w 274159"/>
                <a:gd name="connsiteY35" fmla="*/ 81706 h 192152"/>
                <a:gd name="connsiteX36" fmla="*/ 112842 w 274159"/>
                <a:gd name="connsiteY36" fmla="*/ 73808 h 192152"/>
                <a:gd name="connsiteX37" fmla="*/ 83118 w 274159"/>
                <a:gd name="connsiteY37" fmla="*/ 8170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159" h="192152">
                  <a:moveTo>
                    <a:pt x="191385" y="88581"/>
                  </a:moveTo>
                  <a:cubicBezTo>
                    <a:pt x="201763" y="85513"/>
                    <a:pt x="213300" y="97729"/>
                    <a:pt x="222016" y="80456"/>
                  </a:cubicBezTo>
                  <a:cubicBezTo>
                    <a:pt x="225744" y="73069"/>
                    <a:pt x="235669" y="78694"/>
                    <a:pt x="237583" y="88581"/>
                  </a:cubicBezTo>
                  <a:cubicBezTo>
                    <a:pt x="239296" y="97501"/>
                    <a:pt x="232344" y="110172"/>
                    <a:pt x="244082" y="114490"/>
                  </a:cubicBezTo>
                  <a:cubicBezTo>
                    <a:pt x="251186" y="117104"/>
                    <a:pt x="259600" y="115058"/>
                    <a:pt x="267408" y="115570"/>
                  </a:cubicBezTo>
                  <a:cubicBezTo>
                    <a:pt x="269323" y="115683"/>
                    <a:pt x="271086" y="117672"/>
                    <a:pt x="274159" y="119547"/>
                  </a:cubicBezTo>
                  <a:cubicBezTo>
                    <a:pt x="271288" y="134149"/>
                    <a:pt x="260708" y="137559"/>
                    <a:pt x="251136" y="135967"/>
                  </a:cubicBezTo>
                  <a:cubicBezTo>
                    <a:pt x="236878" y="133581"/>
                    <a:pt x="224333" y="135059"/>
                    <a:pt x="211688" y="142672"/>
                  </a:cubicBezTo>
                  <a:cubicBezTo>
                    <a:pt x="208161" y="144774"/>
                    <a:pt x="203073" y="143638"/>
                    <a:pt x="197531" y="144036"/>
                  </a:cubicBezTo>
                  <a:cubicBezTo>
                    <a:pt x="196524" y="150058"/>
                    <a:pt x="195516" y="156365"/>
                    <a:pt x="194458" y="162672"/>
                  </a:cubicBezTo>
                  <a:cubicBezTo>
                    <a:pt x="194206" y="164263"/>
                    <a:pt x="193753" y="165854"/>
                    <a:pt x="193350" y="167445"/>
                  </a:cubicBezTo>
                  <a:cubicBezTo>
                    <a:pt x="189420" y="182275"/>
                    <a:pt x="181107" y="190513"/>
                    <a:pt x="168815" y="191990"/>
                  </a:cubicBezTo>
                  <a:cubicBezTo>
                    <a:pt x="159645" y="193070"/>
                    <a:pt x="153247" y="188752"/>
                    <a:pt x="149468" y="179434"/>
                  </a:cubicBezTo>
                  <a:cubicBezTo>
                    <a:pt x="144430" y="167047"/>
                    <a:pt x="147302" y="155115"/>
                    <a:pt x="159242" y="141536"/>
                  </a:cubicBezTo>
                  <a:cubicBezTo>
                    <a:pt x="162567" y="147388"/>
                    <a:pt x="165691" y="152899"/>
                    <a:pt x="170276" y="161081"/>
                  </a:cubicBezTo>
                  <a:cubicBezTo>
                    <a:pt x="177026" y="136024"/>
                    <a:pt x="173147" y="114717"/>
                    <a:pt x="169721" y="96592"/>
                  </a:cubicBezTo>
                  <a:cubicBezTo>
                    <a:pt x="156623" y="96592"/>
                    <a:pt x="145489" y="96308"/>
                    <a:pt x="134354" y="96763"/>
                  </a:cubicBezTo>
                  <a:cubicBezTo>
                    <a:pt x="130324" y="96933"/>
                    <a:pt x="125941" y="98126"/>
                    <a:pt x="122465" y="100286"/>
                  </a:cubicBezTo>
                  <a:cubicBezTo>
                    <a:pt x="105084" y="111024"/>
                    <a:pt x="87854" y="113013"/>
                    <a:pt x="70422" y="99035"/>
                  </a:cubicBezTo>
                  <a:cubicBezTo>
                    <a:pt x="54452" y="113354"/>
                    <a:pt x="41302" y="140229"/>
                    <a:pt x="17170" y="113354"/>
                  </a:cubicBezTo>
                  <a:cubicBezTo>
                    <a:pt x="13442" y="117899"/>
                    <a:pt x="10218" y="121820"/>
                    <a:pt x="7195" y="125456"/>
                  </a:cubicBezTo>
                  <a:cubicBezTo>
                    <a:pt x="-1571" y="121990"/>
                    <a:pt x="-614" y="115058"/>
                    <a:pt x="1250" y="108865"/>
                  </a:cubicBezTo>
                  <a:cubicBezTo>
                    <a:pt x="10218" y="79490"/>
                    <a:pt x="11024" y="49035"/>
                    <a:pt x="11427" y="18467"/>
                  </a:cubicBezTo>
                  <a:cubicBezTo>
                    <a:pt x="11477" y="14376"/>
                    <a:pt x="11628" y="9773"/>
                    <a:pt x="13291" y="6421"/>
                  </a:cubicBezTo>
                  <a:cubicBezTo>
                    <a:pt x="14802" y="3410"/>
                    <a:pt x="18530" y="-56"/>
                    <a:pt x="21201" y="1"/>
                  </a:cubicBezTo>
                  <a:cubicBezTo>
                    <a:pt x="23770" y="114"/>
                    <a:pt x="27952" y="4148"/>
                    <a:pt x="28405" y="7046"/>
                  </a:cubicBezTo>
                  <a:cubicBezTo>
                    <a:pt x="29564" y="14262"/>
                    <a:pt x="28959" y="21762"/>
                    <a:pt x="29060" y="29149"/>
                  </a:cubicBezTo>
                  <a:cubicBezTo>
                    <a:pt x="29413" y="54376"/>
                    <a:pt x="27145" y="80001"/>
                    <a:pt x="36567" y="104831"/>
                  </a:cubicBezTo>
                  <a:cubicBezTo>
                    <a:pt x="48305" y="104604"/>
                    <a:pt x="51882" y="94831"/>
                    <a:pt x="56265" y="86819"/>
                  </a:cubicBezTo>
                  <a:cubicBezTo>
                    <a:pt x="73898" y="54774"/>
                    <a:pt x="93647" y="46535"/>
                    <a:pt x="126546" y="57103"/>
                  </a:cubicBezTo>
                  <a:cubicBezTo>
                    <a:pt x="129971" y="58183"/>
                    <a:pt x="134455" y="57103"/>
                    <a:pt x="137881" y="55456"/>
                  </a:cubicBezTo>
                  <a:cubicBezTo>
                    <a:pt x="141106" y="53921"/>
                    <a:pt x="143322" y="49944"/>
                    <a:pt x="146395" y="47785"/>
                  </a:cubicBezTo>
                  <a:cubicBezTo>
                    <a:pt x="160754" y="37728"/>
                    <a:pt x="171988" y="40910"/>
                    <a:pt x="181007" y="57728"/>
                  </a:cubicBezTo>
                  <a:cubicBezTo>
                    <a:pt x="183576" y="62501"/>
                    <a:pt x="185289" y="67956"/>
                    <a:pt x="187052" y="73240"/>
                  </a:cubicBezTo>
                  <a:cubicBezTo>
                    <a:pt x="188564" y="77785"/>
                    <a:pt x="189672" y="82558"/>
                    <a:pt x="191284" y="88410"/>
                  </a:cubicBezTo>
                  <a:close/>
                  <a:moveTo>
                    <a:pt x="83118" y="81706"/>
                  </a:moveTo>
                  <a:cubicBezTo>
                    <a:pt x="101305" y="92842"/>
                    <a:pt x="107351" y="90967"/>
                    <a:pt x="112842" y="73808"/>
                  </a:cubicBezTo>
                  <a:cubicBezTo>
                    <a:pt x="102162" y="68581"/>
                    <a:pt x="93698" y="73410"/>
                    <a:pt x="83118" y="817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A3494E2E-FBA3-D2FF-6FC6-97A2A552A1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214" y="5266817"/>
              <a:ext cx="193927" cy="268564"/>
            </a:xfrm>
            <a:custGeom>
              <a:avLst/>
              <a:gdLst>
                <a:gd name="connsiteX0" fmla="*/ 162669 w 193927"/>
                <a:gd name="connsiteY0" fmla="*/ 202195 h 268564"/>
                <a:gd name="connsiteX1" fmla="*/ 167304 w 193927"/>
                <a:gd name="connsiteY1" fmla="*/ 234071 h 268564"/>
                <a:gd name="connsiteX2" fmla="*/ 164080 w 193927"/>
                <a:gd name="connsiteY2" fmla="*/ 113900 h 268564"/>
                <a:gd name="connsiteX3" fmla="*/ 116672 w 193927"/>
                <a:gd name="connsiteY3" fmla="*/ 124809 h 268564"/>
                <a:gd name="connsiteX4" fmla="*/ 70020 w 193927"/>
                <a:gd name="connsiteY4" fmla="*/ 131343 h 268564"/>
                <a:gd name="connsiteX5" fmla="*/ 21252 w 193927"/>
                <a:gd name="connsiteY5" fmla="*/ 137195 h 268564"/>
                <a:gd name="connsiteX6" fmla="*/ 6188 w 193927"/>
                <a:gd name="connsiteY6" fmla="*/ 158729 h 268564"/>
                <a:gd name="connsiteX7" fmla="*/ 1503 w 193927"/>
                <a:gd name="connsiteY7" fmla="*/ 156741 h 268564"/>
                <a:gd name="connsiteX8" fmla="*/ 546 w 193927"/>
                <a:gd name="connsiteY8" fmla="*/ 141456 h 268564"/>
                <a:gd name="connsiteX9" fmla="*/ 27902 w 193927"/>
                <a:gd name="connsiteY9" fmla="*/ 17081 h 268564"/>
                <a:gd name="connsiteX10" fmla="*/ 31681 w 193927"/>
                <a:gd name="connsiteY10" fmla="*/ 5717 h 268564"/>
                <a:gd name="connsiteX11" fmla="*/ 42311 w 193927"/>
                <a:gd name="connsiteY11" fmla="*/ 92 h 268564"/>
                <a:gd name="connsiteX12" fmla="*/ 49767 w 193927"/>
                <a:gd name="connsiteY12" fmla="*/ 9694 h 268564"/>
                <a:gd name="connsiteX13" fmla="*/ 45485 w 193927"/>
                <a:gd name="connsiteY13" fmla="*/ 43785 h 268564"/>
                <a:gd name="connsiteX14" fmla="*/ 42563 w 193927"/>
                <a:gd name="connsiteY14" fmla="*/ 131400 h 268564"/>
                <a:gd name="connsiteX15" fmla="*/ 61858 w 193927"/>
                <a:gd name="connsiteY15" fmla="*/ 102706 h 268564"/>
                <a:gd name="connsiteX16" fmla="*/ 96268 w 193927"/>
                <a:gd name="connsiteY16" fmla="*/ 73672 h 268564"/>
                <a:gd name="connsiteX17" fmla="*/ 126899 w 193927"/>
                <a:gd name="connsiteY17" fmla="*/ 93104 h 268564"/>
                <a:gd name="connsiteX18" fmla="*/ 145036 w 193927"/>
                <a:gd name="connsiteY18" fmla="*/ 70263 h 268564"/>
                <a:gd name="connsiteX19" fmla="*/ 168715 w 193927"/>
                <a:gd name="connsiteY19" fmla="*/ 75661 h 268564"/>
                <a:gd name="connsiteX20" fmla="*/ 190882 w 193927"/>
                <a:gd name="connsiteY20" fmla="*/ 140661 h 268564"/>
                <a:gd name="connsiteX21" fmla="*/ 191990 w 193927"/>
                <a:gd name="connsiteY21" fmla="*/ 241116 h 268564"/>
                <a:gd name="connsiteX22" fmla="*/ 185542 w 193927"/>
                <a:gd name="connsiteY22" fmla="*/ 256571 h 268564"/>
                <a:gd name="connsiteX23" fmla="*/ 160805 w 193927"/>
                <a:gd name="connsiteY23" fmla="*/ 267764 h 268564"/>
                <a:gd name="connsiteX24" fmla="*/ 147706 w 193927"/>
                <a:gd name="connsiteY24" fmla="*/ 244696 h 268564"/>
                <a:gd name="connsiteX25" fmla="*/ 162619 w 193927"/>
                <a:gd name="connsiteY25" fmla="*/ 202195 h 268564"/>
                <a:gd name="connsiteX26" fmla="*/ 105639 w 193927"/>
                <a:gd name="connsiteY26" fmla="*/ 94127 h 268564"/>
                <a:gd name="connsiteX27" fmla="*/ 84429 w 193927"/>
                <a:gd name="connsiteY27" fmla="*/ 110661 h 268564"/>
                <a:gd name="connsiteX28" fmla="*/ 89114 w 193927"/>
                <a:gd name="connsiteY28" fmla="*/ 117649 h 268564"/>
                <a:gd name="connsiteX29" fmla="*/ 105538 w 193927"/>
                <a:gd name="connsiteY29" fmla="*/ 101911 h 268564"/>
                <a:gd name="connsiteX30" fmla="*/ 105588 w 193927"/>
                <a:gd name="connsiteY30" fmla="*/ 94184 h 26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3927" h="268564">
                  <a:moveTo>
                    <a:pt x="162669" y="202195"/>
                  </a:moveTo>
                  <a:cubicBezTo>
                    <a:pt x="164634" y="215661"/>
                    <a:pt x="165994" y="224866"/>
                    <a:pt x="167304" y="234071"/>
                  </a:cubicBezTo>
                  <a:cubicBezTo>
                    <a:pt x="183174" y="193048"/>
                    <a:pt x="171737" y="154411"/>
                    <a:pt x="164080" y="113900"/>
                  </a:cubicBezTo>
                  <a:cubicBezTo>
                    <a:pt x="143390" y="131701"/>
                    <a:pt x="127588" y="135337"/>
                    <a:pt x="116672" y="124809"/>
                  </a:cubicBezTo>
                  <a:cubicBezTo>
                    <a:pt x="93749" y="140377"/>
                    <a:pt x="92943" y="140491"/>
                    <a:pt x="70020" y="131343"/>
                  </a:cubicBezTo>
                  <a:cubicBezTo>
                    <a:pt x="44830" y="159411"/>
                    <a:pt x="39741" y="159979"/>
                    <a:pt x="21252" y="137195"/>
                  </a:cubicBezTo>
                  <a:cubicBezTo>
                    <a:pt x="16264" y="144354"/>
                    <a:pt x="11226" y="151570"/>
                    <a:pt x="6188" y="158729"/>
                  </a:cubicBezTo>
                  <a:cubicBezTo>
                    <a:pt x="4626" y="158048"/>
                    <a:pt x="3065" y="157422"/>
                    <a:pt x="1503" y="156741"/>
                  </a:cubicBezTo>
                  <a:cubicBezTo>
                    <a:pt x="1100" y="151627"/>
                    <a:pt x="-966" y="145718"/>
                    <a:pt x="546" y="141456"/>
                  </a:cubicBezTo>
                  <a:cubicBezTo>
                    <a:pt x="14652" y="101343"/>
                    <a:pt x="22763" y="59638"/>
                    <a:pt x="27902" y="17081"/>
                  </a:cubicBezTo>
                  <a:cubicBezTo>
                    <a:pt x="28406" y="13103"/>
                    <a:pt x="29363" y="8387"/>
                    <a:pt x="31681" y="5717"/>
                  </a:cubicBezTo>
                  <a:cubicBezTo>
                    <a:pt x="34351" y="2649"/>
                    <a:pt x="39086" y="-590"/>
                    <a:pt x="42311" y="92"/>
                  </a:cubicBezTo>
                  <a:cubicBezTo>
                    <a:pt x="45334" y="717"/>
                    <a:pt x="49868" y="6456"/>
                    <a:pt x="49767" y="9694"/>
                  </a:cubicBezTo>
                  <a:cubicBezTo>
                    <a:pt x="49314" y="21115"/>
                    <a:pt x="47853" y="32649"/>
                    <a:pt x="45485" y="43785"/>
                  </a:cubicBezTo>
                  <a:cubicBezTo>
                    <a:pt x="39540" y="72024"/>
                    <a:pt x="37575" y="100263"/>
                    <a:pt x="42563" y="131400"/>
                  </a:cubicBezTo>
                  <a:cubicBezTo>
                    <a:pt x="55661" y="125661"/>
                    <a:pt x="59642" y="113900"/>
                    <a:pt x="61858" y="102706"/>
                  </a:cubicBezTo>
                  <a:cubicBezTo>
                    <a:pt x="66191" y="81286"/>
                    <a:pt x="82514" y="78559"/>
                    <a:pt x="96268" y="73672"/>
                  </a:cubicBezTo>
                  <a:cubicBezTo>
                    <a:pt x="109216" y="69127"/>
                    <a:pt x="120702" y="75320"/>
                    <a:pt x="126899" y="93104"/>
                  </a:cubicBezTo>
                  <a:cubicBezTo>
                    <a:pt x="133650" y="84468"/>
                    <a:pt x="138890" y="76797"/>
                    <a:pt x="145036" y="70263"/>
                  </a:cubicBezTo>
                  <a:cubicBezTo>
                    <a:pt x="155515" y="59183"/>
                    <a:pt x="158739" y="63899"/>
                    <a:pt x="168715" y="75661"/>
                  </a:cubicBezTo>
                  <a:cubicBezTo>
                    <a:pt x="184685" y="94525"/>
                    <a:pt x="187103" y="119297"/>
                    <a:pt x="190882" y="140661"/>
                  </a:cubicBezTo>
                  <a:cubicBezTo>
                    <a:pt x="196625" y="172991"/>
                    <a:pt x="192595" y="207536"/>
                    <a:pt x="191990" y="241116"/>
                  </a:cubicBezTo>
                  <a:cubicBezTo>
                    <a:pt x="191889" y="246344"/>
                    <a:pt x="188312" y="251798"/>
                    <a:pt x="185542" y="256571"/>
                  </a:cubicBezTo>
                  <a:cubicBezTo>
                    <a:pt x="179697" y="266571"/>
                    <a:pt x="171082" y="270378"/>
                    <a:pt x="160805" y="267764"/>
                  </a:cubicBezTo>
                  <a:cubicBezTo>
                    <a:pt x="150024" y="265094"/>
                    <a:pt x="148008" y="254469"/>
                    <a:pt x="147706" y="244696"/>
                  </a:cubicBezTo>
                  <a:cubicBezTo>
                    <a:pt x="147202" y="230094"/>
                    <a:pt x="148311" y="215321"/>
                    <a:pt x="162619" y="202195"/>
                  </a:cubicBezTo>
                  <a:close/>
                  <a:moveTo>
                    <a:pt x="105639" y="94127"/>
                  </a:moveTo>
                  <a:cubicBezTo>
                    <a:pt x="93094" y="93218"/>
                    <a:pt x="86393" y="98672"/>
                    <a:pt x="84429" y="110661"/>
                  </a:cubicBezTo>
                  <a:cubicBezTo>
                    <a:pt x="84076" y="112706"/>
                    <a:pt x="87250" y="117365"/>
                    <a:pt x="89114" y="117649"/>
                  </a:cubicBezTo>
                  <a:cubicBezTo>
                    <a:pt x="99190" y="119070"/>
                    <a:pt x="102767" y="110718"/>
                    <a:pt x="105538" y="101911"/>
                  </a:cubicBezTo>
                  <a:cubicBezTo>
                    <a:pt x="105991" y="100490"/>
                    <a:pt x="105588" y="98672"/>
                    <a:pt x="105588" y="94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C621728-F3FB-8926-5BD9-1010859E5D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54" y="3821739"/>
              <a:ext cx="197529" cy="204201"/>
            </a:xfrm>
            <a:custGeom>
              <a:avLst/>
              <a:gdLst>
                <a:gd name="connsiteX0" fmla="*/ 96920 w 197529"/>
                <a:gd name="connsiteY0" fmla="*/ 92661 h 204201"/>
                <a:gd name="connsiteX1" fmla="*/ 30368 w 197529"/>
                <a:gd name="connsiteY1" fmla="*/ 55786 h 204201"/>
                <a:gd name="connsiteX2" fmla="*/ 11375 w 197529"/>
                <a:gd name="connsiteY2" fmla="*/ 35388 h 204201"/>
                <a:gd name="connsiteX3" fmla="*/ 33139 w 197529"/>
                <a:gd name="connsiteY3" fmla="*/ 18854 h 204201"/>
                <a:gd name="connsiteX4" fmla="*/ 161256 w 197529"/>
                <a:gd name="connsiteY4" fmla="*/ 104 h 204201"/>
                <a:gd name="connsiteX5" fmla="*/ 184632 w 197529"/>
                <a:gd name="connsiteY5" fmla="*/ 6467 h 204201"/>
                <a:gd name="connsiteX6" fmla="*/ 154001 w 197529"/>
                <a:gd name="connsiteY6" fmla="*/ 22433 h 204201"/>
                <a:gd name="connsiteX7" fmla="*/ 73443 w 197529"/>
                <a:gd name="connsiteY7" fmla="*/ 33115 h 204201"/>
                <a:gd name="connsiteX8" fmla="*/ 48455 w 197529"/>
                <a:gd name="connsiteY8" fmla="*/ 39195 h 204201"/>
                <a:gd name="connsiteX9" fmla="*/ 132690 w 197529"/>
                <a:gd name="connsiteY9" fmla="*/ 87206 h 204201"/>
                <a:gd name="connsiteX10" fmla="*/ 142666 w 197529"/>
                <a:gd name="connsiteY10" fmla="*/ 92206 h 204201"/>
                <a:gd name="connsiteX11" fmla="*/ 141205 w 197529"/>
                <a:gd name="connsiteY11" fmla="*/ 110616 h 204201"/>
                <a:gd name="connsiteX12" fmla="*/ 111228 w 197529"/>
                <a:gd name="connsiteY12" fmla="*/ 117605 h 204201"/>
                <a:gd name="connsiteX13" fmla="*/ 42762 w 197529"/>
                <a:gd name="connsiteY13" fmla="*/ 141582 h 204201"/>
                <a:gd name="connsiteX14" fmla="*/ 34499 w 197529"/>
                <a:gd name="connsiteY14" fmla="*/ 149309 h 204201"/>
                <a:gd name="connsiteX15" fmla="*/ 197530 w 197529"/>
                <a:gd name="connsiteY15" fmla="*/ 194310 h 204201"/>
                <a:gd name="connsiteX16" fmla="*/ 197530 w 197529"/>
                <a:gd name="connsiteY16" fmla="*/ 200616 h 204201"/>
                <a:gd name="connsiteX17" fmla="*/ 173851 w 197529"/>
                <a:gd name="connsiteY17" fmla="*/ 204196 h 204201"/>
                <a:gd name="connsiteX18" fmla="*/ 9360 w 197529"/>
                <a:gd name="connsiteY18" fmla="*/ 166752 h 204201"/>
                <a:gd name="connsiteX19" fmla="*/ 7244 w 197529"/>
                <a:gd name="connsiteY19" fmla="*/ 142604 h 204201"/>
                <a:gd name="connsiteX20" fmla="*/ 76869 w 197529"/>
                <a:gd name="connsiteY20" fmla="*/ 102604 h 204201"/>
                <a:gd name="connsiteX21" fmla="*/ 95862 w 197529"/>
                <a:gd name="connsiteY21" fmla="*/ 97832 h 204201"/>
                <a:gd name="connsiteX22" fmla="*/ 96971 w 197529"/>
                <a:gd name="connsiteY22" fmla="*/ 92718 h 20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529" h="204201">
                  <a:moveTo>
                    <a:pt x="96920" y="92661"/>
                  </a:moveTo>
                  <a:cubicBezTo>
                    <a:pt x="74703" y="80388"/>
                    <a:pt x="52485" y="68229"/>
                    <a:pt x="30368" y="55786"/>
                  </a:cubicBezTo>
                  <a:cubicBezTo>
                    <a:pt x="22257" y="51184"/>
                    <a:pt x="10266" y="49422"/>
                    <a:pt x="11375" y="35388"/>
                  </a:cubicBezTo>
                  <a:cubicBezTo>
                    <a:pt x="12483" y="21581"/>
                    <a:pt x="24423" y="20331"/>
                    <a:pt x="33139" y="18854"/>
                  </a:cubicBezTo>
                  <a:cubicBezTo>
                    <a:pt x="75761" y="11808"/>
                    <a:pt x="118433" y="5558"/>
                    <a:pt x="161256" y="104"/>
                  </a:cubicBezTo>
                  <a:cubicBezTo>
                    <a:pt x="168158" y="-749"/>
                    <a:pt x="175564" y="3854"/>
                    <a:pt x="184632" y="6467"/>
                  </a:cubicBezTo>
                  <a:cubicBezTo>
                    <a:pt x="175967" y="23001"/>
                    <a:pt x="163976" y="20899"/>
                    <a:pt x="154001" y="22433"/>
                  </a:cubicBezTo>
                  <a:cubicBezTo>
                    <a:pt x="127199" y="26524"/>
                    <a:pt x="100296" y="29365"/>
                    <a:pt x="73443" y="33115"/>
                  </a:cubicBezTo>
                  <a:cubicBezTo>
                    <a:pt x="66592" y="34081"/>
                    <a:pt x="59891" y="36354"/>
                    <a:pt x="48455" y="39195"/>
                  </a:cubicBezTo>
                  <a:cubicBezTo>
                    <a:pt x="79489" y="56922"/>
                    <a:pt x="106039" y="72093"/>
                    <a:pt x="132690" y="87206"/>
                  </a:cubicBezTo>
                  <a:cubicBezTo>
                    <a:pt x="135965" y="89025"/>
                    <a:pt x="139693" y="89991"/>
                    <a:pt x="142666" y="92206"/>
                  </a:cubicBezTo>
                  <a:cubicBezTo>
                    <a:pt x="150525" y="98002"/>
                    <a:pt x="150122" y="107377"/>
                    <a:pt x="141205" y="110616"/>
                  </a:cubicBezTo>
                  <a:cubicBezTo>
                    <a:pt x="131532" y="114139"/>
                    <a:pt x="121304" y="115729"/>
                    <a:pt x="111228" y="117605"/>
                  </a:cubicBezTo>
                  <a:cubicBezTo>
                    <a:pt x="87348" y="121980"/>
                    <a:pt x="63468" y="126127"/>
                    <a:pt x="42762" y="141582"/>
                  </a:cubicBezTo>
                  <a:cubicBezTo>
                    <a:pt x="39890" y="143741"/>
                    <a:pt x="37371" y="146582"/>
                    <a:pt x="34499" y="149309"/>
                  </a:cubicBezTo>
                  <a:cubicBezTo>
                    <a:pt x="86189" y="178684"/>
                    <a:pt x="144630" y="174480"/>
                    <a:pt x="197530" y="194310"/>
                  </a:cubicBezTo>
                  <a:cubicBezTo>
                    <a:pt x="197530" y="196412"/>
                    <a:pt x="197530" y="198514"/>
                    <a:pt x="197530" y="200616"/>
                  </a:cubicBezTo>
                  <a:cubicBezTo>
                    <a:pt x="189620" y="201867"/>
                    <a:pt x="181761" y="204196"/>
                    <a:pt x="173851" y="204196"/>
                  </a:cubicBezTo>
                  <a:cubicBezTo>
                    <a:pt x="116770" y="204537"/>
                    <a:pt x="62410" y="188969"/>
                    <a:pt x="9360" y="166752"/>
                  </a:cubicBezTo>
                  <a:cubicBezTo>
                    <a:pt x="-2127" y="161923"/>
                    <a:pt x="-3286" y="152889"/>
                    <a:pt x="7244" y="142604"/>
                  </a:cubicBezTo>
                  <a:cubicBezTo>
                    <a:pt x="27396" y="122832"/>
                    <a:pt x="50722" y="109423"/>
                    <a:pt x="76869" y="102604"/>
                  </a:cubicBezTo>
                  <a:cubicBezTo>
                    <a:pt x="83217" y="100957"/>
                    <a:pt x="89514" y="99423"/>
                    <a:pt x="95862" y="97832"/>
                  </a:cubicBezTo>
                  <a:cubicBezTo>
                    <a:pt x="96215" y="96127"/>
                    <a:pt x="96568" y="94422"/>
                    <a:pt x="96971" y="92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78475C-95BD-FABD-0BEA-606F99A360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30835" y="5768467"/>
              <a:ext cx="230390" cy="184097"/>
            </a:xfrm>
            <a:custGeom>
              <a:avLst/>
              <a:gdLst>
                <a:gd name="connsiteX0" fmla="*/ 44790 w 230390"/>
                <a:gd name="connsiteY0" fmla="*/ 87708 h 184097"/>
                <a:gd name="connsiteX1" fmla="*/ 61869 w 230390"/>
                <a:gd name="connsiteY1" fmla="*/ 60435 h 184097"/>
                <a:gd name="connsiteX2" fmla="*/ 106657 w 230390"/>
                <a:gd name="connsiteY2" fmla="*/ 48106 h 184097"/>
                <a:gd name="connsiteX3" fmla="*/ 112904 w 230390"/>
                <a:gd name="connsiteY3" fmla="*/ 54242 h 184097"/>
                <a:gd name="connsiteX4" fmla="*/ 158397 w 230390"/>
                <a:gd name="connsiteY4" fmla="*/ 41969 h 184097"/>
                <a:gd name="connsiteX5" fmla="*/ 149530 w 230390"/>
                <a:gd name="connsiteY5" fmla="*/ 54071 h 184097"/>
                <a:gd name="connsiteX6" fmla="*/ 163486 w 230390"/>
                <a:gd name="connsiteY6" fmla="*/ 80776 h 184097"/>
                <a:gd name="connsiteX7" fmla="*/ 196132 w 230390"/>
                <a:gd name="connsiteY7" fmla="*/ 82367 h 184097"/>
                <a:gd name="connsiteX8" fmla="*/ 227821 w 230390"/>
                <a:gd name="connsiteY8" fmla="*/ 66003 h 184097"/>
                <a:gd name="connsiteX9" fmla="*/ 208727 w 230390"/>
                <a:gd name="connsiteY9" fmla="*/ 96629 h 184097"/>
                <a:gd name="connsiteX10" fmla="*/ 230391 w 230390"/>
                <a:gd name="connsiteY10" fmla="*/ 112481 h 184097"/>
                <a:gd name="connsiteX11" fmla="*/ 217846 w 230390"/>
                <a:gd name="connsiteY11" fmla="*/ 119299 h 184097"/>
                <a:gd name="connsiteX12" fmla="*/ 167466 w 230390"/>
                <a:gd name="connsiteY12" fmla="*/ 119470 h 184097"/>
                <a:gd name="connsiteX13" fmla="*/ 162176 w 230390"/>
                <a:gd name="connsiteY13" fmla="*/ 154640 h 184097"/>
                <a:gd name="connsiteX14" fmla="*/ 142880 w 230390"/>
                <a:gd name="connsiteY14" fmla="*/ 182198 h 184097"/>
                <a:gd name="connsiteX15" fmla="*/ 120713 w 230390"/>
                <a:gd name="connsiteY15" fmla="*/ 177367 h 184097"/>
                <a:gd name="connsiteX16" fmla="*/ 120965 w 230390"/>
                <a:gd name="connsiteY16" fmla="*/ 149754 h 184097"/>
                <a:gd name="connsiteX17" fmla="*/ 136532 w 230390"/>
                <a:gd name="connsiteY17" fmla="*/ 160549 h 184097"/>
                <a:gd name="connsiteX18" fmla="*/ 144291 w 230390"/>
                <a:gd name="connsiteY18" fmla="*/ 86685 h 184097"/>
                <a:gd name="connsiteX19" fmla="*/ 102224 w 230390"/>
                <a:gd name="connsiteY19" fmla="*/ 83390 h 184097"/>
                <a:gd name="connsiteX20" fmla="*/ 56428 w 230390"/>
                <a:gd name="connsiteY20" fmla="*/ 101231 h 184097"/>
                <a:gd name="connsiteX21" fmla="*/ 25646 w 230390"/>
                <a:gd name="connsiteY21" fmla="*/ 103049 h 184097"/>
                <a:gd name="connsiteX22" fmla="*/ 556 w 230390"/>
                <a:gd name="connsiteY22" fmla="*/ 93220 h 184097"/>
                <a:gd name="connsiteX23" fmla="*/ 53 w 230390"/>
                <a:gd name="connsiteY23" fmla="*/ 91970 h 184097"/>
                <a:gd name="connsiteX24" fmla="*/ 8265 w 230390"/>
                <a:gd name="connsiteY24" fmla="*/ 32480 h 184097"/>
                <a:gd name="connsiteX25" fmla="*/ 14310 w 230390"/>
                <a:gd name="connsiteY25" fmla="*/ 9128 h 184097"/>
                <a:gd name="connsiteX26" fmla="*/ 27913 w 230390"/>
                <a:gd name="connsiteY26" fmla="*/ 37 h 184097"/>
                <a:gd name="connsiteX27" fmla="*/ 40004 w 230390"/>
                <a:gd name="connsiteY27" fmla="*/ 11969 h 184097"/>
                <a:gd name="connsiteX28" fmla="*/ 35974 w 230390"/>
                <a:gd name="connsiteY28" fmla="*/ 52480 h 184097"/>
                <a:gd name="connsiteX29" fmla="*/ 44790 w 230390"/>
                <a:gd name="connsiteY29" fmla="*/ 87595 h 18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390" h="184097">
                  <a:moveTo>
                    <a:pt x="44790" y="87708"/>
                  </a:moveTo>
                  <a:cubicBezTo>
                    <a:pt x="51239" y="77538"/>
                    <a:pt x="57436" y="69526"/>
                    <a:pt x="61869" y="60435"/>
                  </a:cubicBezTo>
                  <a:cubicBezTo>
                    <a:pt x="74162" y="35151"/>
                    <a:pt x="85951" y="31571"/>
                    <a:pt x="106657" y="48106"/>
                  </a:cubicBezTo>
                  <a:cubicBezTo>
                    <a:pt x="108975" y="49924"/>
                    <a:pt x="110939" y="52310"/>
                    <a:pt x="112904" y="54242"/>
                  </a:cubicBezTo>
                  <a:cubicBezTo>
                    <a:pt x="127716" y="48958"/>
                    <a:pt x="137490" y="24128"/>
                    <a:pt x="158397" y="41969"/>
                  </a:cubicBezTo>
                  <a:cubicBezTo>
                    <a:pt x="154821" y="46799"/>
                    <a:pt x="151798" y="50946"/>
                    <a:pt x="149530" y="54071"/>
                  </a:cubicBezTo>
                  <a:cubicBezTo>
                    <a:pt x="154317" y="63219"/>
                    <a:pt x="159204" y="72538"/>
                    <a:pt x="163486" y="80776"/>
                  </a:cubicBezTo>
                  <a:cubicBezTo>
                    <a:pt x="173663" y="81288"/>
                    <a:pt x="183991" y="81799"/>
                    <a:pt x="196132" y="82367"/>
                  </a:cubicBezTo>
                  <a:cubicBezTo>
                    <a:pt x="203337" y="74242"/>
                    <a:pt x="207972" y="54469"/>
                    <a:pt x="227821" y="66003"/>
                  </a:cubicBezTo>
                  <a:cubicBezTo>
                    <a:pt x="221423" y="76231"/>
                    <a:pt x="215478" y="85776"/>
                    <a:pt x="208727" y="96629"/>
                  </a:cubicBezTo>
                  <a:cubicBezTo>
                    <a:pt x="216133" y="102083"/>
                    <a:pt x="222078" y="106401"/>
                    <a:pt x="230391" y="112481"/>
                  </a:cubicBezTo>
                  <a:cubicBezTo>
                    <a:pt x="222783" y="116743"/>
                    <a:pt x="220315" y="119242"/>
                    <a:pt x="217846" y="119299"/>
                  </a:cubicBezTo>
                  <a:cubicBezTo>
                    <a:pt x="201472" y="119640"/>
                    <a:pt x="185099" y="119470"/>
                    <a:pt x="167466" y="119470"/>
                  </a:cubicBezTo>
                  <a:cubicBezTo>
                    <a:pt x="165753" y="130947"/>
                    <a:pt x="164242" y="142879"/>
                    <a:pt x="162176" y="154640"/>
                  </a:cubicBezTo>
                  <a:cubicBezTo>
                    <a:pt x="159959" y="167424"/>
                    <a:pt x="154619" y="177992"/>
                    <a:pt x="142880" y="182198"/>
                  </a:cubicBezTo>
                  <a:cubicBezTo>
                    <a:pt x="134920" y="185039"/>
                    <a:pt x="126658" y="185607"/>
                    <a:pt x="120713" y="177367"/>
                  </a:cubicBezTo>
                  <a:cubicBezTo>
                    <a:pt x="114617" y="169015"/>
                    <a:pt x="113005" y="159981"/>
                    <a:pt x="120965" y="149754"/>
                  </a:cubicBezTo>
                  <a:cubicBezTo>
                    <a:pt x="125801" y="153106"/>
                    <a:pt x="130386" y="156288"/>
                    <a:pt x="136532" y="160549"/>
                  </a:cubicBezTo>
                  <a:cubicBezTo>
                    <a:pt x="149530" y="136743"/>
                    <a:pt x="144896" y="112254"/>
                    <a:pt x="144291" y="86685"/>
                  </a:cubicBezTo>
                  <a:cubicBezTo>
                    <a:pt x="129328" y="89299"/>
                    <a:pt x="114113" y="111742"/>
                    <a:pt x="102224" y="83390"/>
                  </a:cubicBezTo>
                  <a:cubicBezTo>
                    <a:pt x="86404" y="88049"/>
                    <a:pt x="69628" y="84980"/>
                    <a:pt x="56428" y="101231"/>
                  </a:cubicBezTo>
                  <a:cubicBezTo>
                    <a:pt x="48921" y="110492"/>
                    <a:pt x="36578" y="109185"/>
                    <a:pt x="25646" y="103049"/>
                  </a:cubicBezTo>
                  <a:cubicBezTo>
                    <a:pt x="18441" y="99015"/>
                    <a:pt x="10380" y="96970"/>
                    <a:pt x="556" y="93220"/>
                  </a:cubicBezTo>
                  <a:cubicBezTo>
                    <a:pt x="1262" y="94754"/>
                    <a:pt x="-300" y="92878"/>
                    <a:pt x="53" y="91970"/>
                  </a:cubicBezTo>
                  <a:cubicBezTo>
                    <a:pt x="7811" y="72992"/>
                    <a:pt x="8416" y="52935"/>
                    <a:pt x="8265" y="32480"/>
                  </a:cubicBezTo>
                  <a:cubicBezTo>
                    <a:pt x="8214" y="24640"/>
                    <a:pt x="10683" y="15889"/>
                    <a:pt x="14310" y="9128"/>
                  </a:cubicBezTo>
                  <a:cubicBezTo>
                    <a:pt x="16829" y="4412"/>
                    <a:pt x="23580" y="-475"/>
                    <a:pt x="27913" y="37"/>
                  </a:cubicBezTo>
                  <a:cubicBezTo>
                    <a:pt x="32346" y="548"/>
                    <a:pt x="37787" y="6742"/>
                    <a:pt x="40004" y="11969"/>
                  </a:cubicBezTo>
                  <a:cubicBezTo>
                    <a:pt x="45899" y="25889"/>
                    <a:pt x="40004" y="39583"/>
                    <a:pt x="35974" y="52480"/>
                  </a:cubicBezTo>
                  <a:cubicBezTo>
                    <a:pt x="31893" y="65435"/>
                    <a:pt x="31389" y="76231"/>
                    <a:pt x="44790" y="87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1117199E-37BE-A6A8-7EB0-31CDDE10C9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16703" y="3697524"/>
              <a:ext cx="107994" cy="231804"/>
            </a:xfrm>
            <a:custGeom>
              <a:avLst/>
              <a:gdLst>
                <a:gd name="connsiteX0" fmla="*/ 13108 w 107994"/>
                <a:gd name="connsiteY0" fmla="*/ 0 h 231804"/>
                <a:gd name="connsiteX1" fmla="*/ 37492 w 107994"/>
                <a:gd name="connsiteY1" fmla="*/ 13182 h 231804"/>
                <a:gd name="connsiteX2" fmla="*/ 84346 w 107994"/>
                <a:gd name="connsiteY2" fmla="*/ 34659 h 231804"/>
                <a:gd name="connsiteX3" fmla="*/ 107974 w 107994"/>
                <a:gd name="connsiteY3" fmla="*/ 185171 h 231804"/>
                <a:gd name="connsiteX4" fmla="*/ 101072 w 107994"/>
                <a:gd name="connsiteY4" fmla="*/ 209660 h 231804"/>
                <a:gd name="connsiteX5" fmla="*/ 76235 w 107994"/>
                <a:gd name="connsiteY5" fmla="*/ 126421 h 231804"/>
                <a:gd name="connsiteX6" fmla="*/ 29028 w 107994"/>
                <a:gd name="connsiteY6" fmla="*/ 137785 h 231804"/>
                <a:gd name="connsiteX7" fmla="*/ 29028 w 107994"/>
                <a:gd name="connsiteY7" fmla="*/ 200399 h 231804"/>
                <a:gd name="connsiteX8" fmla="*/ 27870 w 107994"/>
                <a:gd name="connsiteY8" fmla="*/ 219831 h 231804"/>
                <a:gd name="connsiteX9" fmla="*/ 13310 w 107994"/>
                <a:gd name="connsiteY9" fmla="*/ 231422 h 231804"/>
                <a:gd name="connsiteX10" fmla="*/ 1974 w 107994"/>
                <a:gd name="connsiteY10" fmla="*/ 219717 h 231804"/>
                <a:gd name="connsiteX11" fmla="*/ 161 w 107994"/>
                <a:gd name="connsiteY11" fmla="*/ 200058 h 231804"/>
                <a:gd name="connsiteX12" fmla="*/ 13209 w 107994"/>
                <a:gd name="connsiteY12" fmla="*/ 57 h 231804"/>
                <a:gd name="connsiteX13" fmla="*/ 72607 w 107994"/>
                <a:gd name="connsiteY13" fmla="*/ 107842 h 231804"/>
                <a:gd name="connsiteX14" fmla="*/ 54017 w 107994"/>
                <a:gd name="connsiteY14" fmla="*/ 30228 h 231804"/>
                <a:gd name="connsiteX15" fmla="*/ 33966 w 107994"/>
                <a:gd name="connsiteY15" fmla="*/ 112330 h 231804"/>
                <a:gd name="connsiteX16" fmla="*/ 72607 w 107994"/>
                <a:gd name="connsiteY16" fmla="*/ 107898 h 2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94" h="231804">
                  <a:moveTo>
                    <a:pt x="13108" y="0"/>
                  </a:moveTo>
                  <a:cubicBezTo>
                    <a:pt x="23285" y="5511"/>
                    <a:pt x="29683" y="8977"/>
                    <a:pt x="37492" y="13182"/>
                  </a:cubicBezTo>
                  <a:cubicBezTo>
                    <a:pt x="61574" y="-2159"/>
                    <a:pt x="75126" y="2386"/>
                    <a:pt x="84346" y="34659"/>
                  </a:cubicBezTo>
                  <a:cubicBezTo>
                    <a:pt x="98301" y="83466"/>
                    <a:pt x="105959" y="133865"/>
                    <a:pt x="107974" y="185171"/>
                  </a:cubicBezTo>
                  <a:cubicBezTo>
                    <a:pt x="108276" y="193183"/>
                    <a:pt x="105203" y="201422"/>
                    <a:pt x="101072" y="209660"/>
                  </a:cubicBezTo>
                  <a:cubicBezTo>
                    <a:pt x="79308" y="186990"/>
                    <a:pt x="85656" y="154887"/>
                    <a:pt x="76235" y="126421"/>
                  </a:cubicBezTo>
                  <a:cubicBezTo>
                    <a:pt x="60768" y="126194"/>
                    <a:pt x="46107" y="132160"/>
                    <a:pt x="29028" y="137785"/>
                  </a:cubicBezTo>
                  <a:cubicBezTo>
                    <a:pt x="29028" y="159319"/>
                    <a:pt x="29079" y="179887"/>
                    <a:pt x="29028" y="200399"/>
                  </a:cubicBezTo>
                  <a:cubicBezTo>
                    <a:pt x="29028" y="206990"/>
                    <a:pt x="30439" y="214774"/>
                    <a:pt x="27870" y="219831"/>
                  </a:cubicBezTo>
                  <a:cubicBezTo>
                    <a:pt x="25149" y="225172"/>
                    <a:pt x="18852" y="229774"/>
                    <a:pt x="13310" y="231422"/>
                  </a:cubicBezTo>
                  <a:cubicBezTo>
                    <a:pt x="6408" y="233467"/>
                    <a:pt x="2932" y="226990"/>
                    <a:pt x="1974" y="219717"/>
                  </a:cubicBezTo>
                  <a:cubicBezTo>
                    <a:pt x="1118" y="213183"/>
                    <a:pt x="362" y="206649"/>
                    <a:pt x="161" y="200058"/>
                  </a:cubicBezTo>
                  <a:cubicBezTo>
                    <a:pt x="-1351" y="135058"/>
                    <a:pt x="8171" y="71080"/>
                    <a:pt x="13209" y="57"/>
                  </a:cubicBezTo>
                  <a:close/>
                  <a:moveTo>
                    <a:pt x="72607" y="107842"/>
                  </a:moveTo>
                  <a:cubicBezTo>
                    <a:pt x="71952" y="76421"/>
                    <a:pt x="65252" y="48125"/>
                    <a:pt x="54017" y="30228"/>
                  </a:cubicBezTo>
                  <a:cubicBezTo>
                    <a:pt x="39961" y="55739"/>
                    <a:pt x="33966" y="82046"/>
                    <a:pt x="33966" y="112330"/>
                  </a:cubicBezTo>
                  <a:cubicBezTo>
                    <a:pt x="48173" y="110682"/>
                    <a:pt x="59710" y="109376"/>
                    <a:pt x="72607" y="10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6F9C697-1985-0C05-07DE-D08DA8D11A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729" y="5888663"/>
              <a:ext cx="181590" cy="199353"/>
            </a:xfrm>
            <a:custGeom>
              <a:avLst/>
              <a:gdLst>
                <a:gd name="connsiteX0" fmla="*/ 143182 w 181590"/>
                <a:gd name="connsiteY0" fmla="*/ 160184 h 199353"/>
                <a:gd name="connsiteX1" fmla="*/ 153106 w 181590"/>
                <a:gd name="connsiteY1" fmla="*/ 167798 h 199353"/>
                <a:gd name="connsiteX2" fmla="*/ 152401 w 181590"/>
                <a:gd name="connsiteY2" fmla="*/ 110524 h 199353"/>
                <a:gd name="connsiteX3" fmla="*/ 136632 w 181590"/>
                <a:gd name="connsiteY3" fmla="*/ 122911 h 199353"/>
                <a:gd name="connsiteX4" fmla="*/ 128722 w 181590"/>
                <a:gd name="connsiteY4" fmla="*/ 126660 h 199353"/>
                <a:gd name="connsiteX5" fmla="*/ 82625 w 181590"/>
                <a:gd name="connsiteY5" fmla="*/ 140070 h 199353"/>
                <a:gd name="connsiteX6" fmla="*/ 61314 w 181590"/>
                <a:gd name="connsiteY6" fmla="*/ 140979 h 199353"/>
                <a:gd name="connsiteX7" fmla="*/ 2772 w 181590"/>
                <a:gd name="connsiteY7" fmla="*/ 134843 h 199353"/>
                <a:gd name="connsiteX8" fmla="*/ 1 w 181590"/>
                <a:gd name="connsiteY8" fmla="*/ 130240 h 199353"/>
                <a:gd name="connsiteX9" fmla="*/ 6601 w 181590"/>
                <a:gd name="connsiteY9" fmla="*/ 27342 h 199353"/>
                <a:gd name="connsiteX10" fmla="*/ 10178 w 181590"/>
                <a:gd name="connsiteY10" fmla="*/ 13137 h 199353"/>
                <a:gd name="connsiteX11" fmla="*/ 26249 w 181590"/>
                <a:gd name="connsiteY11" fmla="*/ 410 h 199353"/>
                <a:gd name="connsiteX12" fmla="*/ 38139 w 181590"/>
                <a:gd name="connsiteY12" fmla="*/ 18649 h 199353"/>
                <a:gd name="connsiteX13" fmla="*/ 35116 w 181590"/>
                <a:gd name="connsiteY13" fmla="*/ 52910 h 199353"/>
                <a:gd name="connsiteX14" fmla="*/ 26199 w 181590"/>
                <a:gd name="connsiteY14" fmla="*/ 91093 h 199353"/>
                <a:gd name="connsiteX15" fmla="*/ 34663 w 181590"/>
                <a:gd name="connsiteY15" fmla="*/ 119388 h 199353"/>
                <a:gd name="connsiteX16" fmla="*/ 60558 w 181590"/>
                <a:gd name="connsiteY16" fmla="*/ 87456 h 199353"/>
                <a:gd name="connsiteX17" fmla="*/ 95371 w 181590"/>
                <a:gd name="connsiteY17" fmla="*/ 83478 h 199353"/>
                <a:gd name="connsiteX18" fmla="*/ 110082 w 181590"/>
                <a:gd name="connsiteY18" fmla="*/ 93990 h 199353"/>
                <a:gd name="connsiteX19" fmla="*/ 126858 w 181590"/>
                <a:gd name="connsiteY19" fmla="*/ 67115 h 199353"/>
                <a:gd name="connsiteX20" fmla="*/ 152955 w 181590"/>
                <a:gd name="connsiteY20" fmla="*/ 51546 h 199353"/>
                <a:gd name="connsiteX21" fmla="*/ 166004 w 181590"/>
                <a:gd name="connsiteY21" fmla="*/ 67570 h 199353"/>
                <a:gd name="connsiteX22" fmla="*/ 169027 w 181590"/>
                <a:gd name="connsiteY22" fmla="*/ 83365 h 199353"/>
                <a:gd name="connsiteX23" fmla="*/ 181168 w 181590"/>
                <a:gd name="connsiteY23" fmla="*/ 143422 h 199353"/>
                <a:gd name="connsiteX24" fmla="*/ 178045 w 181590"/>
                <a:gd name="connsiteY24" fmla="*/ 174956 h 199353"/>
                <a:gd name="connsiteX25" fmla="*/ 168624 w 181590"/>
                <a:gd name="connsiteY25" fmla="*/ 191036 h 199353"/>
                <a:gd name="connsiteX26" fmla="*/ 139050 w 181590"/>
                <a:gd name="connsiteY26" fmla="*/ 193707 h 199353"/>
                <a:gd name="connsiteX27" fmla="*/ 143081 w 181590"/>
                <a:gd name="connsiteY27" fmla="*/ 159957 h 199353"/>
                <a:gd name="connsiteX28" fmla="*/ 89426 w 181590"/>
                <a:gd name="connsiteY28" fmla="*/ 108877 h 199353"/>
                <a:gd name="connsiteX29" fmla="*/ 60911 w 181590"/>
                <a:gd name="connsiteY29" fmla="*/ 116377 h 199353"/>
                <a:gd name="connsiteX30" fmla="*/ 89426 w 181590"/>
                <a:gd name="connsiteY30" fmla="*/ 108877 h 19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590" h="199353">
                  <a:moveTo>
                    <a:pt x="143182" y="160184"/>
                  </a:moveTo>
                  <a:cubicBezTo>
                    <a:pt x="147414" y="163423"/>
                    <a:pt x="150336" y="165695"/>
                    <a:pt x="153106" y="167798"/>
                  </a:cubicBezTo>
                  <a:cubicBezTo>
                    <a:pt x="161016" y="164559"/>
                    <a:pt x="160815" y="139615"/>
                    <a:pt x="152401" y="110524"/>
                  </a:cubicBezTo>
                  <a:cubicBezTo>
                    <a:pt x="146910" y="114899"/>
                    <a:pt x="141872" y="119104"/>
                    <a:pt x="136632" y="122911"/>
                  </a:cubicBezTo>
                  <a:cubicBezTo>
                    <a:pt x="134214" y="124672"/>
                    <a:pt x="131090" y="127172"/>
                    <a:pt x="128722" y="126660"/>
                  </a:cubicBezTo>
                  <a:cubicBezTo>
                    <a:pt x="111291" y="122911"/>
                    <a:pt x="97336" y="131661"/>
                    <a:pt x="82625" y="140070"/>
                  </a:cubicBezTo>
                  <a:cubicBezTo>
                    <a:pt x="76781" y="143422"/>
                    <a:pt x="67662" y="143479"/>
                    <a:pt x="61314" y="140979"/>
                  </a:cubicBezTo>
                  <a:cubicBezTo>
                    <a:pt x="41968" y="133479"/>
                    <a:pt x="21967" y="136717"/>
                    <a:pt x="2772" y="134843"/>
                  </a:cubicBezTo>
                  <a:cubicBezTo>
                    <a:pt x="1563" y="132911"/>
                    <a:pt x="-49" y="131491"/>
                    <a:pt x="1" y="130240"/>
                  </a:cubicBezTo>
                  <a:cubicBezTo>
                    <a:pt x="2067" y="95922"/>
                    <a:pt x="4183" y="61603"/>
                    <a:pt x="6601" y="27342"/>
                  </a:cubicBezTo>
                  <a:cubicBezTo>
                    <a:pt x="6954" y="22512"/>
                    <a:pt x="8767" y="17797"/>
                    <a:pt x="10178" y="13137"/>
                  </a:cubicBezTo>
                  <a:cubicBezTo>
                    <a:pt x="12747" y="4557"/>
                    <a:pt x="17332" y="-1692"/>
                    <a:pt x="26249" y="410"/>
                  </a:cubicBezTo>
                  <a:cubicBezTo>
                    <a:pt x="34612" y="2398"/>
                    <a:pt x="38441" y="9557"/>
                    <a:pt x="38139" y="18649"/>
                  </a:cubicBezTo>
                  <a:cubicBezTo>
                    <a:pt x="37736" y="30126"/>
                    <a:pt x="37031" y="41660"/>
                    <a:pt x="35116" y="52910"/>
                  </a:cubicBezTo>
                  <a:cubicBezTo>
                    <a:pt x="32950" y="65808"/>
                    <a:pt x="29474" y="78478"/>
                    <a:pt x="26199" y="91093"/>
                  </a:cubicBezTo>
                  <a:cubicBezTo>
                    <a:pt x="23226" y="102569"/>
                    <a:pt x="25191" y="111774"/>
                    <a:pt x="34663" y="119388"/>
                  </a:cubicBezTo>
                  <a:cubicBezTo>
                    <a:pt x="43782" y="108138"/>
                    <a:pt x="51943" y="97569"/>
                    <a:pt x="60558" y="87456"/>
                  </a:cubicBezTo>
                  <a:cubicBezTo>
                    <a:pt x="68115" y="78592"/>
                    <a:pt x="83431" y="76888"/>
                    <a:pt x="95371" y="83478"/>
                  </a:cubicBezTo>
                  <a:cubicBezTo>
                    <a:pt x="100409" y="86263"/>
                    <a:pt x="104893" y="90240"/>
                    <a:pt x="110082" y="93990"/>
                  </a:cubicBezTo>
                  <a:cubicBezTo>
                    <a:pt x="115976" y="84502"/>
                    <a:pt x="121115" y="75524"/>
                    <a:pt x="126858" y="67115"/>
                  </a:cubicBezTo>
                  <a:cubicBezTo>
                    <a:pt x="133357" y="57570"/>
                    <a:pt x="141821" y="51092"/>
                    <a:pt x="152955" y="51546"/>
                  </a:cubicBezTo>
                  <a:cubicBezTo>
                    <a:pt x="161621" y="51888"/>
                    <a:pt x="168624" y="54104"/>
                    <a:pt x="166004" y="67570"/>
                  </a:cubicBezTo>
                  <a:cubicBezTo>
                    <a:pt x="165097" y="72342"/>
                    <a:pt x="167918" y="78081"/>
                    <a:pt x="169027" y="83365"/>
                  </a:cubicBezTo>
                  <a:cubicBezTo>
                    <a:pt x="173208" y="103365"/>
                    <a:pt x="178448" y="123195"/>
                    <a:pt x="181168" y="143422"/>
                  </a:cubicBezTo>
                  <a:cubicBezTo>
                    <a:pt x="182529" y="153593"/>
                    <a:pt x="180362" y="164729"/>
                    <a:pt x="178045" y="174956"/>
                  </a:cubicBezTo>
                  <a:cubicBezTo>
                    <a:pt x="176735" y="180866"/>
                    <a:pt x="172704" y="186718"/>
                    <a:pt x="168624" y="191036"/>
                  </a:cubicBezTo>
                  <a:cubicBezTo>
                    <a:pt x="158799" y="201263"/>
                    <a:pt x="145902" y="201945"/>
                    <a:pt x="139050" y="193707"/>
                  </a:cubicBezTo>
                  <a:cubicBezTo>
                    <a:pt x="132199" y="185468"/>
                    <a:pt x="133106" y="175979"/>
                    <a:pt x="143081" y="159957"/>
                  </a:cubicBezTo>
                  <a:close/>
                  <a:moveTo>
                    <a:pt x="89426" y="108877"/>
                  </a:moveTo>
                  <a:cubicBezTo>
                    <a:pt x="79719" y="102001"/>
                    <a:pt x="70214" y="104502"/>
                    <a:pt x="60911" y="116377"/>
                  </a:cubicBezTo>
                  <a:cubicBezTo>
                    <a:pt x="69912" y="122456"/>
                    <a:pt x="79417" y="119956"/>
                    <a:pt x="89426" y="1088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E1DD1AAB-A395-2342-9F29-8C0089DA28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5153" y="4940146"/>
              <a:ext cx="602294" cy="42683"/>
            </a:xfrm>
            <a:custGeom>
              <a:avLst/>
              <a:gdLst>
                <a:gd name="connsiteX0" fmla="*/ 0 w 602294"/>
                <a:gd name="connsiteY0" fmla="*/ 6136 h 42683"/>
                <a:gd name="connsiteX1" fmla="*/ 17835 w 602294"/>
                <a:gd name="connsiteY1" fmla="*/ 0 h 42683"/>
                <a:gd name="connsiteX2" fmla="*/ 147362 w 602294"/>
                <a:gd name="connsiteY2" fmla="*/ 1932 h 42683"/>
                <a:gd name="connsiteX3" fmla="*/ 278905 w 602294"/>
                <a:gd name="connsiteY3" fmla="*/ 8977 h 42683"/>
                <a:gd name="connsiteX4" fmla="*/ 515742 w 602294"/>
                <a:gd name="connsiteY4" fmla="*/ 20171 h 42683"/>
                <a:gd name="connsiteX5" fmla="*/ 581639 w 602294"/>
                <a:gd name="connsiteY5" fmla="*/ 19261 h 42683"/>
                <a:gd name="connsiteX6" fmla="*/ 602295 w 602294"/>
                <a:gd name="connsiteY6" fmla="*/ 21648 h 42683"/>
                <a:gd name="connsiteX7" fmla="*/ 558011 w 602294"/>
                <a:gd name="connsiteY7" fmla="*/ 38580 h 42683"/>
                <a:gd name="connsiteX8" fmla="*/ 457150 w 602294"/>
                <a:gd name="connsiteY8" fmla="*/ 42159 h 42683"/>
                <a:gd name="connsiteX9" fmla="*/ 216030 w 602294"/>
                <a:gd name="connsiteY9" fmla="*/ 26193 h 42683"/>
                <a:gd name="connsiteX10" fmla="*/ 25190 w 602294"/>
                <a:gd name="connsiteY10" fmla="*/ 17216 h 42683"/>
                <a:gd name="connsiteX11" fmla="*/ 50 w 602294"/>
                <a:gd name="connsiteY11" fmla="*/ 6136 h 4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2294" h="42683">
                  <a:moveTo>
                    <a:pt x="0" y="6136"/>
                  </a:moveTo>
                  <a:cubicBezTo>
                    <a:pt x="6801" y="3693"/>
                    <a:pt x="12343" y="0"/>
                    <a:pt x="17835" y="0"/>
                  </a:cubicBezTo>
                  <a:cubicBezTo>
                    <a:pt x="61010" y="170"/>
                    <a:pt x="104186" y="398"/>
                    <a:pt x="147362" y="1932"/>
                  </a:cubicBezTo>
                  <a:cubicBezTo>
                    <a:pt x="191243" y="3523"/>
                    <a:pt x="235074" y="6761"/>
                    <a:pt x="278905" y="8977"/>
                  </a:cubicBezTo>
                  <a:cubicBezTo>
                    <a:pt x="357850" y="12898"/>
                    <a:pt x="436746" y="16875"/>
                    <a:pt x="515742" y="20171"/>
                  </a:cubicBezTo>
                  <a:cubicBezTo>
                    <a:pt x="537657" y="21079"/>
                    <a:pt x="559673" y="19602"/>
                    <a:pt x="581639" y="19261"/>
                  </a:cubicBezTo>
                  <a:cubicBezTo>
                    <a:pt x="588491" y="19148"/>
                    <a:pt x="595292" y="19261"/>
                    <a:pt x="602295" y="21648"/>
                  </a:cubicBezTo>
                  <a:cubicBezTo>
                    <a:pt x="589398" y="35114"/>
                    <a:pt x="573377" y="37443"/>
                    <a:pt x="558011" y="38580"/>
                  </a:cubicBezTo>
                  <a:cubicBezTo>
                    <a:pt x="524458" y="41080"/>
                    <a:pt x="490652" y="43864"/>
                    <a:pt x="457150" y="42159"/>
                  </a:cubicBezTo>
                  <a:cubicBezTo>
                    <a:pt x="376743" y="38125"/>
                    <a:pt x="296437" y="30966"/>
                    <a:pt x="216030" y="26193"/>
                  </a:cubicBezTo>
                  <a:cubicBezTo>
                    <a:pt x="152450" y="22387"/>
                    <a:pt x="88820" y="20284"/>
                    <a:pt x="25190" y="17216"/>
                  </a:cubicBezTo>
                  <a:cubicBezTo>
                    <a:pt x="17129" y="16818"/>
                    <a:pt x="7456" y="20966"/>
                    <a:pt x="50" y="6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DC849A46-6899-D255-C4A3-0932DE4CFC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6905" y="5381053"/>
              <a:ext cx="234163" cy="122122"/>
            </a:xfrm>
            <a:custGeom>
              <a:avLst/>
              <a:gdLst>
                <a:gd name="connsiteX0" fmla="*/ 133453 w 234163"/>
                <a:gd name="connsiteY0" fmla="*/ 52335 h 122122"/>
                <a:gd name="connsiteX1" fmla="*/ 174916 w 234163"/>
                <a:gd name="connsiteY1" fmla="*/ 54380 h 122122"/>
                <a:gd name="connsiteX2" fmla="*/ 215573 w 234163"/>
                <a:gd name="connsiteY2" fmla="*/ 35516 h 122122"/>
                <a:gd name="connsiteX3" fmla="*/ 234163 w 234163"/>
                <a:gd name="connsiteY3" fmla="*/ 44323 h 122122"/>
                <a:gd name="connsiteX4" fmla="*/ 211895 w 234163"/>
                <a:gd name="connsiteY4" fmla="*/ 58585 h 122122"/>
                <a:gd name="connsiteX5" fmla="*/ 198998 w 234163"/>
                <a:gd name="connsiteY5" fmla="*/ 78926 h 122122"/>
                <a:gd name="connsiteX6" fmla="*/ 214162 w 234163"/>
                <a:gd name="connsiteY6" fmla="*/ 94494 h 122122"/>
                <a:gd name="connsiteX7" fmla="*/ 227765 w 234163"/>
                <a:gd name="connsiteY7" fmla="*/ 101994 h 122122"/>
                <a:gd name="connsiteX8" fmla="*/ 177083 w 234163"/>
                <a:gd name="connsiteY8" fmla="*/ 102221 h 122122"/>
                <a:gd name="connsiteX9" fmla="*/ 124536 w 234163"/>
                <a:gd name="connsiteY9" fmla="*/ 111369 h 122122"/>
                <a:gd name="connsiteX10" fmla="*/ 158844 w 234163"/>
                <a:gd name="connsiteY10" fmla="*/ 75687 h 122122"/>
                <a:gd name="connsiteX11" fmla="*/ 141716 w 234163"/>
                <a:gd name="connsiteY11" fmla="*/ 82051 h 122122"/>
                <a:gd name="connsiteX12" fmla="*/ 21257 w 234163"/>
                <a:gd name="connsiteY12" fmla="*/ 117392 h 122122"/>
                <a:gd name="connsiteX13" fmla="*/ 601 w 234163"/>
                <a:gd name="connsiteY13" fmla="*/ 101994 h 122122"/>
                <a:gd name="connsiteX14" fmla="*/ 11433 w 234163"/>
                <a:gd name="connsiteY14" fmla="*/ 76994 h 122122"/>
                <a:gd name="connsiteX15" fmla="*/ 36975 w 234163"/>
                <a:gd name="connsiteY15" fmla="*/ 50005 h 122122"/>
                <a:gd name="connsiteX16" fmla="*/ 39645 w 234163"/>
                <a:gd name="connsiteY16" fmla="*/ 28187 h 122122"/>
                <a:gd name="connsiteX17" fmla="*/ 15463 w 234163"/>
                <a:gd name="connsiteY17" fmla="*/ 35743 h 122122"/>
                <a:gd name="connsiteX18" fmla="*/ 26496 w 234163"/>
                <a:gd name="connsiteY18" fmla="*/ 8186 h 122122"/>
                <a:gd name="connsiteX19" fmla="*/ 55364 w 234163"/>
                <a:gd name="connsiteY19" fmla="*/ 11482 h 122122"/>
                <a:gd name="connsiteX20" fmla="*/ 64735 w 234163"/>
                <a:gd name="connsiteY20" fmla="*/ 42107 h 122122"/>
                <a:gd name="connsiteX21" fmla="*/ 47253 w 234163"/>
                <a:gd name="connsiteY21" fmla="*/ 72903 h 122122"/>
                <a:gd name="connsiteX22" fmla="*/ 27856 w 234163"/>
                <a:gd name="connsiteY22" fmla="*/ 93528 h 122122"/>
                <a:gd name="connsiteX23" fmla="*/ 110329 w 234163"/>
                <a:gd name="connsiteY23" fmla="*/ 92789 h 122122"/>
                <a:gd name="connsiteX24" fmla="*/ 110329 w 234163"/>
                <a:gd name="connsiteY24" fmla="*/ 35118 h 122122"/>
                <a:gd name="connsiteX25" fmla="*/ 110429 w 234163"/>
                <a:gd name="connsiteY25" fmla="*/ 17789 h 122122"/>
                <a:gd name="connsiteX26" fmla="*/ 121564 w 234163"/>
                <a:gd name="connsiteY26" fmla="*/ 5 h 122122"/>
                <a:gd name="connsiteX27" fmla="*/ 133302 w 234163"/>
                <a:gd name="connsiteY27" fmla="*/ 17107 h 122122"/>
                <a:gd name="connsiteX28" fmla="*/ 133302 w 234163"/>
                <a:gd name="connsiteY28" fmla="*/ 52505 h 12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4163" h="122122">
                  <a:moveTo>
                    <a:pt x="133453" y="52335"/>
                  </a:moveTo>
                  <a:cubicBezTo>
                    <a:pt x="149827" y="53130"/>
                    <a:pt x="162472" y="53755"/>
                    <a:pt x="174916" y="54380"/>
                  </a:cubicBezTo>
                  <a:cubicBezTo>
                    <a:pt x="187864" y="48187"/>
                    <a:pt x="201416" y="40743"/>
                    <a:pt x="215573" y="35516"/>
                  </a:cubicBezTo>
                  <a:cubicBezTo>
                    <a:pt x="219301" y="34153"/>
                    <a:pt x="224994" y="39778"/>
                    <a:pt x="234163" y="44323"/>
                  </a:cubicBezTo>
                  <a:cubicBezTo>
                    <a:pt x="223785" y="50914"/>
                    <a:pt x="217538" y="54266"/>
                    <a:pt x="211895" y="58585"/>
                  </a:cubicBezTo>
                  <a:cubicBezTo>
                    <a:pt x="205396" y="63585"/>
                    <a:pt x="195925" y="68528"/>
                    <a:pt x="198998" y="78926"/>
                  </a:cubicBezTo>
                  <a:cubicBezTo>
                    <a:pt x="200912" y="85346"/>
                    <a:pt x="208570" y="89948"/>
                    <a:pt x="214162" y="94494"/>
                  </a:cubicBezTo>
                  <a:cubicBezTo>
                    <a:pt x="218142" y="97733"/>
                    <a:pt x="223079" y="99494"/>
                    <a:pt x="227765" y="101994"/>
                  </a:cubicBezTo>
                  <a:cubicBezTo>
                    <a:pt x="216429" y="119608"/>
                    <a:pt x="203129" y="119380"/>
                    <a:pt x="177083" y="102221"/>
                  </a:cubicBezTo>
                  <a:cubicBezTo>
                    <a:pt x="148567" y="125914"/>
                    <a:pt x="138743" y="127789"/>
                    <a:pt x="124536" y="111369"/>
                  </a:cubicBezTo>
                  <a:cubicBezTo>
                    <a:pt x="133705" y="97278"/>
                    <a:pt x="158694" y="101823"/>
                    <a:pt x="158844" y="75687"/>
                  </a:cubicBezTo>
                  <a:cubicBezTo>
                    <a:pt x="150683" y="70971"/>
                    <a:pt x="146754" y="77903"/>
                    <a:pt x="141716" y="82051"/>
                  </a:cubicBezTo>
                  <a:cubicBezTo>
                    <a:pt x="105694" y="111596"/>
                    <a:pt x="65994" y="125858"/>
                    <a:pt x="21257" y="117392"/>
                  </a:cubicBezTo>
                  <a:cubicBezTo>
                    <a:pt x="12792" y="115801"/>
                    <a:pt x="3321" y="113699"/>
                    <a:pt x="601" y="101994"/>
                  </a:cubicBezTo>
                  <a:cubicBezTo>
                    <a:pt x="-2069" y="90460"/>
                    <a:pt x="4631" y="83755"/>
                    <a:pt x="11433" y="76994"/>
                  </a:cubicBezTo>
                  <a:cubicBezTo>
                    <a:pt x="20148" y="68244"/>
                    <a:pt x="29066" y="59607"/>
                    <a:pt x="36975" y="50005"/>
                  </a:cubicBezTo>
                  <a:cubicBezTo>
                    <a:pt x="43172" y="42505"/>
                    <a:pt x="42567" y="41880"/>
                    <a:pt x="39645" y="28187"/>
                  </a:cubicBezTo>
                  <a:cubicBezTo>
                    <a:pt x="31786" y="30630"/>
                    <a:pt x="23927" y="33073"/>
                    <a:pt x="15463" y="35743"/>
                  </a:cubicBezTo>
                  <a:cubicBezTo>
                    <a:pt x="10123" y="19550"/>
                    <a:pt x="17931" y="13243"/>
                    <a:pt x="26496" y="8186"/>
                  </a:cubicBezTo>
                  <a:cubicBezTo>
                    <a:pt x="36471" y="2277"/>
                    <a:pt x="46548" y="3982"/>
                    <a:pt x="55364" y="11482"/>
                  </a:cubicBezTo>
                  <a:cubicBezTo>
                    <a:pt x="64382" y="19152"/>
                    <a:pt x="68765" y="30573"/>
                    <a:pt x="64735" y="42107"/>
                  </a:cubicBezTo>
                  <a:cubicBezTo>
                    <a:pt x="60855" y="53244"/>
                    <a:pt x="53953" y="63357"/>
                    <a:pt x="47253" y="72903"/>
                  </a:cubicBezTo>
                  <a:cubicBezTo>
                    <a:pt x="42416" y="79835"/>
                    <a:pt x="35817" y="85176"/>
                    <a:pt x="27856" y="93528"/>
                  </a:cubicBezTo>
                  <a:cubicBezTo>
                    <a:pt x="56926" y="102505"/>
                    <a:pt x="82922" y="95744"/>
                    <a:pt x="110329" y="92789"/>
                  </a:cubicBezTo>
                  <a:cubicBezTo>
                    <a:pt x="110329" y="72789"/>
                    <a:pt x="110329" y="53925"/>
                    <a:pt x="110329" y="35118"/>
                  </a:cubicBezTo>
                  <a:cubicBezTo>
                    <a:pt x="110329" y="29323"/>
                    <a:pt x="110329" y="23584"/>
                    <a:pt x="110429" y="17789"/>
                  </a:cubicBezTo>
                  <a:cubicBezTo>
                    <a:pt x="110631" y="9039"/>
                    <a:pt x="111840" y="232"/>
                    <a:pt x="121564" y="5"/>
                  </a:cubicBezTo>
                  <a:cubicBezTo>
                    <a:pt x="131135" y="-223"/>
                    <a:pt x="133252" y="8016"/>
                    <a:pt x="133302" y="17107"/>
                  </a:cubicBezTo>
                  <a:cubicBezTo>
                    <a:pt x="133302" y="29380"/>
                    <a:pt x="133302" y="41653"/>
                    <a:pt x="133302" y="52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5E47ACA5-6948-CBEA-1369-C79BB50C3C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1064" y="5605093"/>
              <a:ext cx="167490" cy="228240"/>
            </a:xfrm>
            <a:custGeom>
              <a:avLst/>
              <a:gdLst>
                <a:gd name="connsiteX0" fmla="*/ 83809 w 167490"/>
                <a:gd name="connsiteY0" fmla="*/ 36080 h 228240"/>
                <a:gd name="connsiteX1" fmla="*/ 86177 w 167490"/>
                <a:gd name="connsiteY1" fmla="*/ 67330 h 228240"/>
                <a:gd name="connsiteX2" fmla="*/ 75294 w 167490"/>
                <a:gd name="connsiteY2" fmla="*/ 82160 h 228240"/>
                <a:gd name="connsiteX3" fmla="*/ 65118 w 167490"/>
                <a:gd name="connsiteY3" fmla="*/ 68921 h 228240"/>
                <a:gd name="connsiteX4" fmla="*/ 57863 w 167490"/>
                <a:gd name="connsiteY4" fmla="*/ 48182 h 228240"/>
                <a:gd name="connsiteX5" fmla="*/ 56352 w 167490"/>
                <a:gd name="connsiteY5" fmla="*/ 66023 h 228240"/>
                <a:gd name="connsiteX6" fmla="*/ 47535 w 167490"/>
                <a:gd name="connsiteY6" fmla="*/ 78069 h 228240"/>
                <a:gd name="connsiteX7" fmla="*/ 38920 w 167490"/>
                <a:gd name="connsiteY7" fmla="*/ 66194 h 228240"/>
                <a:gd name="connsiteX8" fmla="*/ 37560 w 167490"/>
                <a:gd name="connsiteY8" fmla="*/ 42444 h 228240"/>
                <a:gd name="connsiteX9" fmla="*/ 18516 w 167490"/>
                <a:gd name="connsiteY9" fmla="*/ 29773 h 228240"/>
                <a:gd name="connsiteX10" fmla="*/ 40230 w 167490"/>
                <a:gd name="connsiteY10" fmla="*/ 14432 h 228240"/>
                <a:gd name="connsiteX11" fmla="*/ 66478 w 167490"/>
                <a:gd name="connsiteY11" fmla="*/ 13864 h 228240"/>
                <a:gd name="connsiteX12" fmla="*/ 92726 w 167490"/>
                <a:gd name="connsiteY12" fmla="*/ 0 h 228240"/>
                <a:gd name="connsiteX13" fmla="*/ 109100 w 167490"/>
                <a:gd name="connsiteY13" fmla="*/ 20227 h 228240"/>
                <a:gd name="connsiteX14" fmla="*/ 118723 w 167490"/>
                <a:gd name="connsiteY14" fmla="*/ 88523 h 228240"/>
                <a:gd name="connsiteX15" fmla="*/ 121896 w 167490"/>
                <a:gd name="connsiteY15" fmla="*/ 105455 h 228240"/>
                <a:gd name="connsiteX16" fmla="*/ 165878 w 167490"/>
                <a:gd name="connsiteY16" fmla="*/ 101535 h 228240"/>
                <a:gd name="connsiteX17" fmla="*/ 125372 w 167490"/>
                <a:gd name="connsiteY17" fmla="*/ 129546 h 228240"/>
                <a:gd name="connsiteX18" fmla="*/ 135146 w 167490"/>
                <a:gd name="connsiteY18" fmla="*/ 142217 h 228240"/>
                <a:gd name="connsiteX19" fmla="*/ 167490 w 167490"/>
                <a:gd name="connsiteY19" fmla="*/ 141990 h 228240"/>
                <a:gd name="connsiteX20" fmla="*/ 128043 w 167490"/>
                <a:gd name="connsiteY20" fmla="*/ 160285 h 228240"/>
                <a:gd name="connsiteX21" fmla="*/ 113986 w 167490"/>
                <a:gd name="connsiteY21" fmla="*/ 228240 h 228240"/>
                <a:gd name="connsiteX22" fmla="*/ 104364 w 167490"/>
                <a:gd name="connsiteY22" fmla="*/ 166478 h 228240"/>
                <a:gd name="connsiteX23" fmla="*/ 97411 w 167490"/>
                <a:gd name="connsiteY23" fmla="*/ 104319 h 228240"/>
                <a:gd name="connsiteX24" fmla="*/ 22295 w 167490"/>
                <a:gd name="connsiteY24" fmla="*/ 125910 h 228240"/>
                <a:gd name="connsiteX25" fmla="*/ 9548 w 167490"/>
                <a:gd name="connsiteY25" fmla="*/ 129262 h 228240"/>
                <a:gd name="connsiteX26" fmla="*/ 682 w 167490"/>
                <a:gd name="connsiteY26" fmla="*/ 124376 h 228240"/>
                <a:gd name="connsiteX27" fmla="*/ 1991 w 167490"/>
                <a:gd name="connsiteY27" fmla="*/ 113296 h 228240"/>
                <a:gd name="connsiteX28" fmla="*/ 16652 w 167490"/>
                <a:gd name="connsiteY28" fmla="*/ 103467 h 228240"/>
                <a:gd name="connsiteX29" fmla="*/ 72725 w 167490"/>
                <a:gd name="connsiteY29" fmla="*/ 93012 h 228240"/>
                <a:gd name="connsiteX30" fmla="*/ 96353 w 167490"/>
                <a:gd name="connsiteY30" fmla="*/ 90626 h 228240"/>
                <a:gd name="connsiteX31" fmla="*/ 87638 w 167490"/>
                <a:gd name="connsiteY31" fmla="*/ 35284 h 228240"/>
                <a:gd name="connsiteX32" fmla="*/ 83708 w 167490"/>
                <a:gd name="connsiteY32" fmla="*/ 35966 h 228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490" h="228240">
                  <a:moveTo>
                    <a:pt x="83809" y="36080"/>
                  </a:moveTo>
                  <a:cubicBezTo>
                    <a:pt x="84665" y="46478"/>
                    <a:pt x="86025" y="56875"/>
                    <a:pt x="86177" y="67330"/>
                  </a:cubicBezTo>
                  <a:cubicBezTo>
                    <a:pt x="86328" y="75228"/>
                    <a:pt x="83406" y="83523"/>
                    <a:pt x="75294" y="82160"/>
                  </a:cubicBezTo>
                  <a:cubicBezTo>
                    <a:pt x="71315" y="81478"/>
                    <a:pt x="67234" y="74205"/>
                    <a:pt x="65118" y="68921"/>
                  </a:cubicBezTo>
                  <a:cubicBezTo>
                    <a:pt x="62498" y="62444"/>
                    <a:pt x="61894" y="55000"/>
                    <a:pt x="57863" y="48182"/>
                  </a:cubicBezTo>
                  <a:cubicBezTo>
                    <a:pt x="57460" y="54148"/>
                    <a:pt x="58115" y="60569"/>
                    <a:pt x="56352" y="66023"/>
                  </a:cubicBezTo>
                  <a:cubicBezTo>
                    <a:pt x="54840" y="70625"/>
                    <a:pt x="50608" y="74092"/>
                    <a:pt x="47535" y="78069"/>
                  </a:cubicBezTo>
                  <a:cubicBezTo>
                    <a:pt x="44562" y="74148"/>
                    <a:pt x="39877" y="70682"/>
                    <a:pt x="38920" y="66194"/>
                  </a:cubicBezTo>
                  <a:cubicBezTo>
                    <a:pt x="37258" y="58410"/>
                    <a:pt x="37862" y="49944"/>
                    <a:pt x="37560" y="42444"/>
                  </a:cubicBezTo>
                  <a:cubicBezTo>
                    <a:pt x="31917" y="35171"/>
                    <a:pt x="18012" y="43239"/>
                    <a:pt x="18516" y="29773"/>
                  </a:cubicBezTo>
                  <a:cubicBezTo>
                    <a:pt x="19070" y="15455"/>
                    <a:pt x="31262" y="15853"/>
                    <a:pt x="40230" y="14432"/>
                  </a:cubicBezTo>
                  <a:cubicBezTo>
                    <a:pt x="48845" y="13068"/>
                    <a:pt x="57812" y="12955"/>
                    <a:pt x="66478" y="13864"/>
                  </a:cubicBezTo>
                  <a:cubicBezTo>
                    <a:pt x="78217" y="15114"/>
                    <a:pt x="87739" y="12443"/>
                    <a:pt x="92726" y="0"/>
                  </a:cubicBezTo>
                  <a:cubicBezTo>
                    <a:pt x="105321" y="796"/>
                    <a:pt x="107689" y="9716"/>
                    <a:pt x="109100" y="20227"/>
                  </a:cubicBezTo>
                  <a:cubicBezTo>
                    <a:pt x="112072" y="43012"/>
                    <a:pt x="115448" y="65796"/>
                    <a:pt x="118723" y="88523"/>
                  </a:cubicBezTo>
                  <a:cubicBezTo>
                    <a:pt x="119528" y="94092"/>
                    <a:pt x="120788" y="99546"/>
                    <a:pt x="121896" y="105455"/>
                  </a:cubicBezTo>
                  <a:cubicBezTo>
                    <a:pt x="136708" y="104149"/>
                    <a:pt x="150764" y="102898"/>
                    <a:pt x="165878" y="101535"/>
                  </a:cubicBezTo>
                  <a:cubicBezTo>
                    <a:pt x="163410" y="111933"/>
                    <a:pt x="149908" y="121308"/>
                    <a:pt x="125372" y="129546"/>
                  </a:cubicBezTo>
                  <a:cubicBezTo>
                    <a:pt x="124717" y="137558"/>
                    <a:pt x="125070" y="143297"/>
                    <a:pt x="135146" y="142217"/>
                  </a:cubicBezTo>
                  <a:cubicBezTo>
                    <a:pt x="144819" y="141194"/>
                    <a:pt x="154643" y="141990"/>
                    <a:pt x="167490" y="141990"/>
                  </a:cubicBezTo>
                  <a:cubicBezTo>
                    <a:pt x="157011" y="165683"/>
                    <a:pt x="140335" y="156876"/>
                    <a:pt x="128043" y="160285"/>
                  </a:cubicBezTo>
                  <a:cubicBezTo>
                    <a:pt x="123256" y="182274"/>
                    <a:pt x="134693" y="208240"/>
                    <a:pt x="113986" y="228240"/>
                  </a:cubicBezTo>
                  <a:cubicBezTo>
                    <a:pt x="100484" y="207445"/>
                    <a:pt x="107286" y="185967"/>
                    <a:pt x="104364" y="166478"/>
                  </a:cubicBezTo>
                  <a:cubicBezTo>
                    <a:pt x="101341" y="146308"/>
                    <a:pt x="99780" y="125910"/>
                    <a:pt x="97411" y="104319"/>
                  </a:cubicBezTo>
                  <a:cubicBezTo>
                    <a:pt x="71012" y="111876"/>
                    <a:pt x="46679" y="118921"/>
                    <a:pt x="22295" y="125910"/>
                  </a:cubicBezTo>
                  <a:cubicBezTo>
                    <a:pt x="18062" y="127103"/>
                    <a:pt x="13780" y="129319"/>
                    <a:pt x="9548" y="129262"/>
                  </a:cubicBezTo>
                  <a:cubicBezTo>
                    <a:pt x="6475" y="129262"/>
                    <a:pt x="1941" y="127103"/>
                    <a:pt x="682" y="124376"/>
                  </a:cubicBezTo>
                  <a:cubicBezTo>
                    <a:pt x="-628" y="121535"/>
                    <a:pt x="27" y="115398"/>
                    <a:pt x="1991" y="113296"/>
                  </a:cubicBezTo>
                  <a:cubicBezTo>
                    <a:pt x="6122" y="108978"/>
                    <a:pt x="11362" y="104660"/>
                    <a:pt x="16652" y="103467"/>
                  </a:cubicBezTo>
                  <a:cubicBezTo>
                    <a:pt x="35192" y="99262"/>
                    <a:pt x="53984" y="96194"/>
                    <a:pt x="72725" y="93012"/>
                  </a:cubicBezTo>
                  <a:cubicBezTo>
                    <a:pt x="79829" y="91819"/>
                    <a:pt x="87033" y="91535"/>
                    <a:pt x="96353" y="90626"/>
                  </a:cubicBezTo>
                  <a:cubicBezTo>
                    <a:pt x="93280" y="71194"/>
                    <a:pt x="90459" y="53239"/>
                    <a:pt x="87638" y="35284"/>
                  </a:cubicBezTo>
                  <a:cubicBezTo>
                    <a:pt x="86328" y="35512"/>
                    <a:pt x="85018" y="35739"/>
                    <a:pt x="83708" y="359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C1BC2DA-FB90-9324-D890-43708585A6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038" y="4121136"/>
              <a:ext cx="175478" cy="169816"/>
            </a:xfrm>
            <a:custGeom>
              <a:avLst/>
              <a:gdLst>
                <a:gd name="connsiteX0" fmla="*/ 76431 w 175478"/>
                <a:gd name="connsiteY0" fmla="*/ 80937 h 169816"/>
                <a:gd name="connsiteX1" fmla="*/ 46908 w 175478"/>
                <a:gd name="connsiteY1" fmla="*/ 62471 h 169816"/>
                <a:gd name="connsiteX2" fmla="*/ 15420 w 175478"/>
                <a:gd name="connsiteY2" fmla="*/ 40142 h 169816"/>
                <a:gd name="connsiteX3" fmla="*/ 16982 w 175478"/>
                <a:gd name="connsiteY3" fmla="*/ 13551 h 169816"/>
                <a:gd name="connsiteX4" fmla="*/ 50586 w 175478"/>
                <a:gd name="connsiteY4" fmla="*/ 1846 h 169816"/>
                <a:gd name="connsiteX5" fmla="*/ 140514 w 175478"/>
                <a:gd name="connsiteY5" fmla="*/ 28 h 169816"/>
                <a:gd name="connsiteX6" fmla="*/ 169735 w 175478"/>
                <a:gd name="connsiteY6" fmla="*/ 14062 h 169816"/>
                <a:gd name="connsiteX7" fmla="*/ 38242 w 175478"/>
                <a:gd name="connsiteY7" fmla="*/ 26335 h 169816"/>
                <a:gd name="connsiteX8" fmla="*/ 55724 w 175478"/>
                <a:gd name="connsiteY8" fmla="*/ 39744 h 169816"/>
                <a:gd name="connsiteX9" fmla="*/ 102779 w 175478"/>
                <a:gd name="connsiteY9" fmla="*/ 71278 h 169816"/>
                <a:gd name="connsiteX10" fmla="*/ 114165 w 175478"/>
                <a:gd name="connsiteY10" fmla="*/ 90028 h 169816"/>
                <a:gd name="connsiteX11" fmla="*/ 97086 w 175478"/>
                <a:gd name="connsiteY11" fmla="*/ 100881 h 169816"/>
                <a:gd name="connsiteX12" fmla="*/ 37134 w 175478"/>
                <a:gd name="connsiteY12" fmla="*/ 123608 h 169816"/>
                <a:gd name="connsiteX13" fmla="*/ 26857 w 175478"/>
                <a:gd name="connsiteY13" fmla="*/ 132983 h 169816"/>
                <a:gd name="connsiteX14" fmla="*/ 86104 w 175478"/>
                <a:gd name="connsiteY14" fmla="*/ 144403 h 169816"/>
                <a:gd name="connsiteX15" fmla="*/ 153865 w 175478"/>
                <a:gd name="connsiteY15" fmla="*/ 150085 h 169816"/>
                <a:gd name="connsiteX16" fmla="*/ 175277 w 175478"/>
                <a:gd name="connsiteY16" fmla="*/ 155426 h 169816"/>
                <a:gd name="connsiteX17" fmla="*/ 175478 w 175478"/>
                <a:gd name="connsiteY17" fmla="*/ 161733 h 169816"/>
                <a:gd name="connsiteX18" fmla="*/ 155880 w 175478"/>
                <a:gd name="connsiteY18" fmla="*/ 168722 h 169816"/>
                <a:gd name="connsiteX19" fmla="*/ 23733 w 175478"/>
                <a:gd name="connsiteY19" fmla="*/ 152869 h 169816"/>
                <a:gd name="connsiteX20" fmla="*/ 4 w 175478"/>
                <a:gd name="connsiteY20" fmla="*/ 131278 h 169816"/>
                <a:gd name="connsiteX21" fmla="*/ 20609 w 175478"/>
                <a:gd name="connsiteY21" fmla="*/ 108494 h 169816"/>
                <a:gd name="connsiteX22" fmla="*/ 76431 w 175478"/>
                <a:gd name="connsiteY22" fmla="*/ 80937 h 16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5478" h="169816">
                  <a:moveTo>
                    <a:pt x="76431" y="80937"/>
                  </a:moveTo>
                  <a:cubicBezTo>
                    <a:pt x="64491" y="73494"/>
                    <a:pt x="55573" y="68267"/>
                    <a:pt x="46908" y="62471"/>
                  </a:cubicBezTo>
                  <a:cubicBezTo>
                    <a:pt x="36227" y="55369"/>
                    <a:pt x="25144" y="48664"/>
                    <a:pt x="15420" y="40142"/>
                  </a:cubicBezTo>
                  <a:cubicBezTo>
                    <a:pt x="2724" y="29062"/>
                    <a:pt x="4992" y="26278"/>
                    <a:pt x="16982" y="13551"/>
                  </a:cubicBezTo>
                  <a:cubicBezTo>
                    <a:pt x="27411" y="2528"/>
                    <a:pt x="38192" y="1959"/>
                    <a:pt x="50586" y="1846"/>
                  </a:cubicBezTo>
                  <a:cubicBezTo>
                    <a:pt x="80562" y="1562"/>
                    <a:pt x="110538" y="85"/>
                    <a:pt x="140514" y="28"/>
                  </a:cubicBezTo>
                  <a:cubicBezTo>
                    <a:pt x="149986" y="28"/>
                    <a:pt x="160969" y="-1279"/>
                    <a:pt x="169735" y="14062"/>
                  </a:cubicBezTo>
                  <a:cubicBezTo>
                    <a:pt x="126055" y="25425"/>
                    <a:pt x="83585" y="18721"/>
                    <a:pt x="38242" y="26335"/>
                  </a:cubicBezTo>
                  <a:cubicBezTo>
                    <a:pt x="45850" y="32187"/>
                    <a:pt x="50636" y="36335"/>
                    <a:pt x="55724" y="39744"/>
                  </a:cubicBezTo>
                  <a:cubicBezTo>
                    <a:pt x="71393" y="50255"/>
                    <a:pt x="87665" y="59857"/>
                    <a:pt x="102779" y="71278"/>
                  </a:cubicBezTo>
                  <a:cubicBezTo>
                    <a:pt x="108120" y="75312"/>
                    <a:pt x="114216" y="83721"/>
                    <a:pt x="114165" y="90028"/>
                  </a:cubicBezTo>
                  <a:cubicBezTo>
                    <a:pt x="114115" y="100256"/>
                    <a:pt x="103888" y="98494"/>
                    <a:pt x="97086" y="100881"/>
                  </a:cubicBezTo>
                  <a:cubicBezTo>
                    <a:pt x="76934" y="107869"/>
                    <a:pt x="57034" y="115767"/>
                    <a:pt x="37134" y="123608"/>
                  </a:cubicBezTo>
                  <a:cubicBezTo>
                    <a:pt x="34817" y="124517"/>
                    <a:pt x="33104" y="127188"/>
                    <a:pt x="26857" y="132983"/>
                  </a:cubicBezTo>
                  <a:cubicBezTo>
                    <a:pt x="49578" y="137472"/>
                    <a:pt x="67715" y="142074"/>
                    <a:pt x="86104" y="144403"/>
                  </a:cubicBezTo>
                  <a:cubicBezTo>
                    <a:pt x="108573" y="147244"/>
                    <a:pt x="131295" y="147870"/>
                    <a:pt x="153865" y="150085"/>
                  </a:cubicBezTo>
                  <a:cubicBezTo>
                    <a:pt x="161069" y="150824"/>
                    <a:pt x="168123" y="153608"/>
                    <a:pt x="175277" y="155426"/>
                  </a:cubicBezTo>
                  <a:cubicBezTo>
                    <a:pt x="175327" y="157529"/>
                    <a:pt x="175428" y="159631"/>
                    <a:pt x="175478" y="161733"/>
                  </a:cubicBezTo>
                  <a:cubicBezTo>
                    <a:pt x="168929" y="164177"/>
                    <a:pt x="162530" y="168267"/>
                    <a:pt x="155880" y="168722"/>
                  </a:cubicBezTo>
                  <a:cubicBezTo>
                    <a:pt x="111092" y="171733"/>
                    <a:pt x="66606" y="169177"/>
                    <a:pt x="23733" y="152869"/>
                  </a:cubicBezTo>
                  <a:cubicBezTo>
                    <a:pt x="14010" y="149176"/>
                    <a:pt x="306" y="147131"/>
                    <a:pt x="4" y="131278"/>
                  </a:cubicBezTo>
                  <a:cubicBezTo>
                    <a:pt x="-248" y="117301"/>
                    <a:pt x="11742" y="113324"/>
                    <a:pt x="20609" y="108494"/>
                  </a:cubicBezTo>
                  <a:cubicBezTo>
                    <a:pt x="37688" y="99233"/>
                    <a:pt x="55321" y="91278"/>
                    <a:pt x="76431" y="80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11C2FDB6-3F22-3140-4014-A10BEE6A80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59885" y="1009687"/>
              <a:ext cx="325964" cy="223636"/>
            </a:xfrm>
            <a:custGeom>
              <a:avLst/>
              <a:gdLst>
                <a:gd name="connsiteX0" fmla="*/ 296236 w 325964"/>
                <a:gd name="connsiteY0" fmla="*/ 31285 h 223636"/>
                <a:gd name="connsiteX1" fmla="*/ 296236 w 325964"/>
                <a:gd name="connsiteY1" fmla="*/ 95831 h 223636"/>
                <a:gd name="connsiteX2" fmla="*/ 282179 w 325964"/>
                <a:gd name="connsiteY2" fmla="*/ 17251 h 223636"/>
                <a:gd name="connsiteX3" fmla="*/ 205602 w 325964"/>
                <a:gd name="connsiteY3" fmla="*/ 21171 h 223636"/>
                <a:gd name="connsiteX4" fmla="*/ 75369 w 325964"/>
                <a:gd name="connsiteY4" fmla="*/ 52308 h 223636"/>
                <a:gd name="connsiteX5" fmla="*/ 41765 w 325964"/>
                <a:gd name="connsiteY5" fmla="*/ 125661 h 223636"/>
                <a:gd name="connsiteX6" fmla="*/ 52144 w 325964"/>
                <a:gd name="connsiteY6" fmla="*/ 171172 h 223636"/>
                <a:gd name="connsiteX7" fmla="*/ 55418 w 325964"/>
                <a:gd name="connsiteY7" fmla="*/ 200547 h 223636"/>
                <a:gd name="connsiteX8" fmla="*/ 42521 w 325964"/>
                <a:gd name="connsiteY8" fmla="*/ 223161 h 223636"/>
                <a:gd name="connsiteX9" fmla="*/ 23830 w 325964"/>
                <a:gd name="connsiteY9" fmla="*/ 209922 h 223636"/>
                <a:gd name="connsiteX10" fmla="*/ 1814 w 325964"/>
                <a:gd name="connsiteY10" fmla="*/ 158786 h 223636"/>
                <a:gd name="connsiteX11" fmla="*/ 0 w 325964"/>
                <a:gd name="connsiteY11" fmla="*/ 141229 h 223636"/>
                <a:gd name="connsiteX12" fmla="*/ 34309 w 325964"/>
                <a:gd name="connsiteY12" fmla="*/ 178275 h 223636"/>
                <a:gd name="connsiteX13" fmla="*/ 27609 w 325964"/>
                <a:gd name="connsiteY13" fmla="*/ 134638 h 223636"/>
                <a:gd name="connsiteX14" fmla="*/ 21261 w 325964"/>
                <a:gd name="connsiteY14" fmla="*/ 98217 h 223636"/>
                <a:gd name="connsiteX15" fmla="*/ 41010 w 325964"/>
                <a:gd name="connsiteY15" fmla="*/ 49069 h 223636"/>
                <a:gd name="connsiteX16" fmla="*/ 152854 w 325964"/>
                <a:gd name="connsiteY16" fmla="*/ 8160 h 223636"/>
                <a:gd name="connsiteX17" fmla="*/ 299359 w 325964"/>
                <a:gd name="connsiteY17" fmla="*/ 35 h 223636"/>
                <a:gd name="connsiteX18" fmla="*/ 318605 w 325964"/>
                <a:gd name="connsiteY18" fmla="*/ 3785 h 223636"/>
                <a:gd name="connsiteX19" fmla="*/ 325960 w 325964"/>
                <a:gd name="connsiteY19" fmla="*/ 14012 h 223636"/>
                <a:gd name="connsiteX20" fmla="*/ 318100 w 325964"/>
                <a:gd name="connsiteY20" fmla="*/ 24126 h 223636"/>
                <a:gd name="connsiteX21" fmla="*/ 296185 w 325964"/>
                <a:gd name="connsiteY21" fmla="*/ 31228 h 22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964" h="223636">
                  <a:moveTo>
                    <a:pt x="296236" y="31285"/>
                  </a:moveTo>
                  <a:lnTo>
                    <a:pt x="296236" y="95831"/>
                  </a:lnTo>
                  <a:cubicBezTo>
                    <a:pt x="283388" y="80263"/>
                    <a:pt x="277595" y="46455"/>
                    <a:pt x="282179" y="17251"/>
                  </a:cubicBezTo>
                  <a:cubicBezTo>
                    <a:pt x="256385" y="18501"/>
                    <a:pt x="230943" y="19183"/>
                    <a:pt x="205602" y="21171"/>
                  </a:cubicBezTo>
                  <a:cubicBezTo>
                    <a:pt x="160915" y="24694"/>
                    <a:pt x="116681" y="31512"/>
                    <a:pt x="75369" y="52308"/>
                  </a:cubicBezTo>
                  <a:cubicBezTo>
                    <a:pt x="29120" y="75660"/>
                    <a:pt x="31438" y="75092"/>
                    <a:pt x="41765" y="125661"/>
                  </a:cubicBezTo>
                  <a:cubicBezTo>
                    <a:pt x="44889" y="140945"/>
                    <a:pt x="49171" y="155888"/>
                    <a:pt x="52144" y="171172"/>
                  </a:cubicBezTo>
                  <a:cubicBezTo>
                    <a:pt x="54008" y="180775"/>
                    <a:pt x="54864" y="190718"/>
                    <a:pt x="55418" y="200547"/>
                  </a:cubicBezTo>
                  <a:cubicBezTo>
                    <a:pt x="56023" y="211286"/>
                    <a:pt x="53101" y="220548"/>
                    <a:pt x="42521" y="223161"/>
                  </a:cubicBezTo>
                  <a:cubicBezTo>
                    <a:pt x="32848" y="225548"/>
                    <a:pt x="27659" y="218616"/>
                    <a:pt x="23830" y="209922"/>
                  </a:cubicBezTo>
                  <a:cubicBezTo>
                    <a:pt x="16374" y="192934"/>
                    <a:pt x="8716" y="176059"/>
                    <a:pt x="1814" y="158786"/>
                  </a:cubicBezTo>
                  <a:cubicBezTo>
                    <a:pt x="0" y="154297"/>
                    <a:pt x="705" y="148558"/>
                    <a:pt x="0" y="141229"/>
                  </a:cubicBezTo>
                  <a:cubicBezTo>
                    <a:pt x="22167" y="142649"/>
                    <a:pt x="18893" y="168672"/>
                    <a:pt x="34309" y="178275"/>
                  </a:cubicBezTo>
                  <a:cubicBezTo>
                    <a:pt x="31790" y="161911"/>
                    <a:pt x="29825" y="148274"/>
                    <a:pt x="27609" y="134638"/>
                  </a:cubicBezTo>
                  <a:cubicBezTo>
                    <a:pt x="25644" y="122479"/>
                    <a:pt x="24132" y="110149"/>
                    <a:pt x="21261" y="98217"/>
                  </a:cubicBezTo>
                  <a:cubicBezTo>
                    <a:pt x="15769" y="75319"/>
                    <a:pt x="23729" y="60831"/>
                    <a:pt x="41010" y="49069"/>
                  </a:cubicBezTo>
                  <a:cubicBezTo>
                    <a:pt x="75570" y="25489"/>
                    <a:pt x="113608" y="12705"/>
                    <a:pt x="152854" y="8160"/>
                  </a:cubicBezTo>
                  <a:cubicBezTo>
                    <a:pt x="201420" y="2535"/>
                    <a:pt x="250491" y="2194"/>
                    <a:pt x="299359" y="35"/>
                  </a:cubicBezTo>
                  <a:cubicBezTo>
                    <a:pt x="305758" y="-249"/>
                    <a:pt x="312609" y="1228"/>
                    <a:pt x="318605" y="3785"/>
                  </a:cubicBezTo>
                  <a:cubicBezTo>
                    <a:pt x="321929" y="5205"/>
                    <a:pt x="326111" y="10603"/>
                    <a:pt x="325960" y="14012"/>
                  </a:cubicBezTo>
                  <a:cubicBezTo>
                    <a:pt x="325809" y="17592"/>
                    <a:pt x="321527" y="22421"/>
                    <a:pt x="318100" y="24126"/>
                  </a:cubicBezTo>
                  <a:cubicBezTo>
                    <a:pt x="311602" y="27364"/>
                    <a:pt x="304347" y="28728"/>
                    <a:pt x="296185" y="312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F9E9C52-0B77-79A0-D8C1-80251A476C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696" y="5756987"/>
              <a:ext cx="185358" cy="199921"/>
            </a:xfrm>
            <a:custGeom>
              <a:avLst/>
              <a:gdLst>
                <a:gd name="connsiteX0" fmla="*/ 138382 w 185358"/>
                <a:gd name="connsiteY0" fmla="*/ 169075 h 199921"/>
                <a:gd name="connsiteX1" fmla="*/ 153445 w 185358"/>
                <a:gd name="connsiteY1" fmla="*/ 178450 h 199921"/>
                <a:gd name="connsiteX2" fmla="*/ 163219 w 185358"/>
                <a:gd name="connsiteY2" fmla="*/ 119472 h 199921"/>
                <a:gd name="connsiteX3" fmla="*/ 116063 w 185358"/>
                <a:gd name="connsiteY3" fmla="*/ 130950 h 199921"/>
                <a:gd name="connsiteX4" fmla="*/ 75507 w 185358"/>
                <a:gd name="connsiteY4" fmla="*/ 125382 h 199921"/>
                <a:gd name="connsiteX5" fmla="*/ 19636 w 185358"/>
                <a:gd name="connsiteY5" fmla="*/ 119472 h 199921"/>
                <a:gd name="connsiteX6" fmla="*/ 3162 w 185358"/>
                <a:gd name="connsiteY6" fmla="*/ 135211 h 199921"/>
                <a:gd name="connsiteX7" fmla="*/ 5832 w 185358"/>
                <a:gd name="connsiteY7" fmla="*/ 108733 h 199921"/>
                <a:gd name="connsiteX8" fmla="*/ 16865 w 185358"/>
                <a:gd name="connsiteY8" fmla="*/ 64528 h 199921"/>
                <a:gd name="connsiteX9" fmla="*/ 25732 w 185358"/>
                <a:gd name="connsiteY9" fmla="*/ 14074 h 199921"/>
                <a:gd name="connsiteX10" fmla="*/ 43818 w 185358"/>
                <a:gd name="connsiteY10" fmla="*/ 551 h 199921"/>
                <a:gd name="connsiteX11" fmla="*/ 53642 w 185358"/>
                <a:gd name="connsiteY11" fmla="*/ 22142 h 199921"/>
                <a:gd name="connsiteX12" fmla="*/ 45682 w 185358"/>
                <a:gd name="connsiteY12" fmla="*/ 55381 h 199921"/>
                <a:gd name="connsiteX13" fmla="*/ 51678 w 185358"/>
                <a:gd name="connsiteY13" fmla="*/ 135439 h 199921"/>
                <a:gd name="connsiteX14" fmla="*/ 64726 w 185358"/>
                <a:gd name="connsiteY14" fmla="*/ 124359 h 199921"/>
                <a:gd name="connsiteX15" fmla="*/ 84777 w 185358"/>
                <a:gd name="connsiteY15" fmla="*/ 95892 h 199921"/>
                <a:gd name="connsiteX16" fmla="*/ 130573 w 185358"/>
                <a:gd name="connsiteY16" fmla="*/ 91688 h 199921"/>
                <a:gd name="connsiteX17" fmla="*/ 175613 w 185358"/>
                <a:gd name="connsiteY17" fmla="*/ 80438 h 199921"/>
                <a:gd name="connsiteX18" fmla="*/ 185084 w 185358"/>
                <a:gd name="connsiteY18" fmla="*/ 153279 h 199921"/>
                <a:gd name="connsiteX19" fmla="*/ 182565 w 185358"/>
                <a:gd name="connsiteY19" fmla="*/ 177541 h 199921"/>
                <a:gd name="connsiteX20" fmla="*/ 144780 w 185358"/>
                <a:gd name="connsiteY20" fmla="*/ 198961 h 199921"/>
                <a:gd name="connsiteX21" fmla="*/ 138331 w 185358"/>
                <a:gd name="connsiteY21" fmla="*/ 169188 h 199921"/>
                <a:gd name="connsiteX22" fmla="*/ 95659 w 185358"/>
                <a:gd name="connsiteY22" fmla="*/ 112484 h 199921"/>
                <a:gd name="connsiteX23" fmla="*/ 106189 w 185358"/>
                <a:gd name="connsiteY23" fmla="*/ 99358 h 199921"/>
                <a:gd name="connsiteX24" fmla="*/ 95659 w 185358"/>
                <a:gd name="connsiteY24" fmla="*/ 112484 h 19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5358" h="199921">
                  <a:moveTo>
                    <a:pt x="138382" y="169075"/>
                  </a:moveTo>
                  <a:cubicBezTo>
                    <a:pt x="143118" y="172029"/>
                    <a:pt x="147853" y="174984"/>
                    <a:pt x="153445" y="178450"/>
                  </a:cubicBezTo>
                  <a:cubicBezTo>
                    <a:pt x="171532" y="162143"/>
                    <a:pt x="162967" y="140950"/>
                    <a:pt x="163219" y="119472"/>
                  </a:cubicBezTo>
                  <a:cubicBezTo>
                    <a:pt x="146846" y="123790"/>
                    <a:pt x="131177" y="117256"/>
                    <a:pt x="116063" y="130950"/>
                  </a:cubicBezTo>
                  <a:cubicBezTo>
                    <a:pt x="103922" y="141972"/>
                    <a:pt x="88203" y="133904"/>
                    <a:pt x="75507" y="125382"/>
                  </a:cubicBezTo>
                  <a:cubicBezTo>
                    <a:pt x="43919" y="164984"/>
                    <a:pt x="31878" y="149416"/>
                    <a:pt x="19636" y="119472"/>
                  </a:cubicBezTo>
                  <a:cubicBezTo>
                    <a:pt x="14447" y="124415"/>
                    <a:pt x="9257" y="129415"/>
                    <a:pt x="3162" y="135211"/>
                  </a:cubicBezTo>
                  <a:cubicBezTo>
                    <a:pt x="-3489" y="123563"/>
                    <a:pt x="1801" y="115779"/>
                    <a:pt x="5832" y="108733"/>
                  </a:cubicBezTo>
                  <a:cubicBezTo>
                    <a:pt x="13590" y="95097"/>
                    <a:pt x="16160" y="80722"/>
                    <a:pt x="16865" y="64528"/>
                  </a:cubicBezTo>
                  <a:cubicBezTo>
                    <a:pt x="17570" y="47540"/>
                    <a:pt x="21752" y="30608"/>
                    <a:pt x="25732" y="14074"/>
                  </a:cubicBezTo>
                  <a:cubicBezTo>
                    <a:pt x="27949" y="4983"/>
                    <a:pt x="33944" y="-2063"/>
                    <a:pt x="43818" y="551"/>
                  </a:cubicBezTo>
                  <a:cubicBezTo>
                    <a:pt x="54096" y="3278"/>
                    <a:pt x="55053" y="12994"/>
                    <a:pt x="53642" y="22142"/>
                  </a:cubicBezTo>
                  <a:cubicBezTo>
                    <a:pt x="51929" y="33392"/>
                    <a:pt x="49259" y="44642"/>
                    <a:pt x="45682" y="55381"/>
                  </a:cubicBezTo>
                  <a:cubicBezTo>
                    <a:pt x="36564" y="82768"/>
                    <a:pt x="37622" y="104018"/>
                    <a:pt x="51678" y="135439"/>
                  </a:cubicBezTo>
                  <a:cubicBezTo>
                    <a:pt x="56363" y="131688"/>
                    <a:pt x="62963" y="129131"/>
                    <a:pt x="64726" y="124359"/>
                  </a:cubicBezTo>
                  <a:cubicBezTo>
                    <a:pt x="69109" y="112370"/>
                    <a:pt x="73593" y="103790"/>
                    <a:pt x="84777" y="95892"/>
                  </a:cubicBezTo>
                  <a:cubicBezTo>
                    <a:pt x="108355" y="79245"/>
                    <a:pt x="107045" y="76972"/>
                    <a:pt x="130573" y="91688"/>
                  </a:cubicBezTo>
                  <a:cubicBezTo>
                    <a:pt x="142866" y="79188"/>
                    <a:pt x="156166" y="69699"/>
                    <a:pt x="175613" y="80438"/>
                  </a:cubicBezTo>
                  <a:cubicBezTo>
                    <a:pt x="178787" y="103961"/>
                    <a:pt x="182515" y="128563"/>
                    <a:pt x="185084" y="153279"/>
                  </a:cubicBezTo>
                  <a:cubicBezTo>
                    <a:pt x="185890" y="161177"/>
                    <a:pt x="184883" y="169984"/>
                    <a:pt x="182565" y="177541"/>
                  </a:cubicBezTo>
                  <a:cubicBezTo>
                    <a:pt x="177628" y="193734"/>
                    <a:pt x="159995" y="203052"/>
                    <a:pt x="144780" y="198961"/>
                  </a:cubicBezTo>
                  <a:cubicBezTo>
                    <a:pt x="130976" y="195211"/>
                    <a:pt x="128810" y="186462"/>
                    <a:pt x="138331" y="169188"/>
                  </a:cubicBezTo>
                  <a:close/>
                  <a:moveTo>
                    <a:pt x="95659" y="112484"/>
                  </a:moveTo>
                  <a:cubicBezTo>
                    <a:pt x="104461" y="112029"/>
                    <a:pt x="107967" y="107654"/>
                    <a:pt x="106189" y="99358"/>
                  </a:cubicBezTo>
                  <a:cubicBezTo>
                    <a:pt x="102511" y="103961"/>
                    <a:pt x="99539" y="107654"/>
                    <a:pt x="95659" y="1124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6ED2A1-57E9-B50D-0415-CA386823E0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763" y="4039825"/>
              <a:ext cx="167233" cy="197252"/>
            </a:xfrm>
            <a:custGeom>
              <a:avLst/>
              <a:gdLst>
                <a:gd name="connsiteX0" fmla="*/ 44659 w 167233"/>
                <a:gd name="connsiteY0" fmla="*/ 35543 h 197252"/>
                <a:gd name="connsiteX1" fmla="*/ 131716 w 167233"/>
                <a:gd name="connsiteY1" fmla="*/ 83611 h 197252"/>
                <a:gd name="connsiteX2" fmla="*/ 75894 w 167233"/>
                <a:gd name="connsiteY2" fmla="*/ 125089 h 197252"/>
                <a:gd name="connsiteX3" fmla="*/ 28587 w 167233"/>
                <a:gd name="connsiteY3" fmla="*/ 171736 h 197252"/>
                <a:gd name="connsiteX4" fmla="*/ 142950 w 167233"/>
                <a:gd name="connsiteY4" fmla="*/ 179975 h 197252"/>
                <a:gd name="connsiteX5" fmla="*/ 130355 w 167233"/>
                <a:gd name="connsiteY5" fmla="*/ 186850 h 197252"/>
                <a:gd name="connsiteX6" fmla="*/ 27983 w 167233"/>
                <a:gd name="connsiteY6" fmla="*/ 196453 h 197252"/>
                <a:gd name="connsiteX7" fmla="*/ 25816 w 167233"/>
                <a:gd name="connsiteY7" fmla="*/ 196282 h 197252"/>
                <a:gd name="connsiteX8" fmla="*/ 1382 w 167233"/>
                <a:gd name="connsiteY8" fmla="*/ 183328 h 197252"/>
                <a:gd name="connsiteX9" fmla="*/ 13020 w 167233"/>
                <a:gd name="connsiteY9" fmla="*/ 153896 h 197252"/>
                <a:gd name="connsiteX10" fmla="*/ 67582 w 167233"/>
                <a:gd name="connsiteY10" fmla="*/ 104350 h 197252"/>
                <a:gd name="connsiteX11" fmla="*/ 86273 w 167233"/>
                <a:gd name="connsiteY11" fmla="*/ 89009 h 197252"/>
                <a:gd name="connsiteX12" fmla="*/ 42190 w 167233"/>
                <a:gd name="connsiteY12" fmla="*/ 63099 h 197252"/>
                <a:gd name="connsiteX13" fmla="*/ 22240 w 167233"/>
                <a:gd name="connsiteY13" fmla="*/ 47986 h 197252"/>
                <a:gd name="connsiteX14" fmla="*/ 24003 w 167233"/>
                <a:gd name="connsiteY14" fmla="*/ 24577 h 197252"/>
                <a:gd name="connsiteX15" fmla="*/ 59269 w 167233"/>
                <a:gd name="connsiteY15" fmla="*/ 7474 h 197252"/>
                <a:gd name="connsiteX16" fmla="*/ 141892 w 167233"/>
                <a:gd name="connsiteY16" fmla="*/ 31 h 197252"/>
                <a:gd name="connsiteX17" fmla="*/ 167234 w 167233"/>
                <a:gd name="connsiteY17" fmla="*/ 5656 h 197252"/>
                <a:gd name="connsiteX18" fmla="*/ 141237 w 167233"/>
                <a:gd name="connsiteY18" fmla="*/ 18156 h 197252"/>
                <a:gd name="connsiteX19" fmla="*/ 45969 w 167233"/>
                <a:gd name="connsiteY19" fmla="*/ 27418 h 197252"/>
                <a:gd name="connsiteX20" fmla="*/ 44659 w 167233"/>
                <a:gd name="connsiteY20" fmla="*/ 35543 h 19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233" h="197252">
                  <a:moveTo>
                    <a:pt x="44659" y="35543"/>
                  </a:moveTo>
                  <a:cubicBezTo>
                    <a:pt x="72368" y="50827"/>
                    <a:pt x="100026" y="66111"/>
                    <a:pt x="131716" y="83611"/>
                  </a:cubicBezTo>
                  <a:cubicBezTo>
                    <a:pt x="110254" y="99407"/>
                    <a:pt x="92469" y="111338"/>
                    <a:pt x="75894" y="125089"/>
                  </a:cubicBezTo>
                  <a:cubicBezTo>
                    <a:pt x="59219" y="138896"/>
                    <a:pt x="43701" y="154578"/>
                    <a:pt x="28587" y="171736"/>
                  </a:cubicBezTo>
                  <a:cubicBezTo>
                    <a:pt x="66927" y="178782"/>
                    <a:pt x="105216" y="161282"/>
                    <a:pt x="142950" y="179975"/>
                  </a:cubicBezTo>
                  <a:cubicBezTo>
                    <a:pt x="138769" y="182362"/>
                    <a:pt x="134789" y="185941"/>
                    <a:pt x="130355" y="186850"/>
                  </a:cubicBezTo>
                  <a:cubicBezTo>
                    <a:pt x="96550" y="193725"/>
                    <a:pt x="62594" y="199407"/>
                    <a:pt x="27983" y="196453"/>
                  </a:cubicBezTo>
                  <a:cubicBezTo>
                    <a:pt x="27278" y="196396"/>
                    <a:pt x="26522" y="196453"/>
                    <a:pt x="25816" y="196282"/>
                  </a:cubicBezTo>
                  <a:cubicBezTo>
                    <a:pt x="16395" y="194862"/>
                    <a:pt x="5614" y="194805"/>
                    <a:pt x="1382" y="183328"/>
                  </a:cubicBezTo>
                  <a:cubicBezTo>
                    <a:pt x="-3454" y="170203"/>
                    <a:pt x="5362" y="161225"/>
                    <a:pt x="13020" y="153896"/>
                  </a:cubicBezTo>
                  <a:cubicBezTo>
                    <a:pt x="30804" y="136793"/>
                    <a:pt x="49294" y="120657"/>
                    <a:pt x="67582" y="104350"/>
                  </a:cubicBezTo>
                  <a:cubicBezTo>
                    <a:pt x="73174" y="99350"/>
                    <a:pt x="79068" y="94918"/>
                    <a:pt x="86273" y="89009"/>
                  </a:cubicBezTo>
                  <a:cubicBezTo>
                    <a:pt x="70453" y="79804"/>
                    <a:pt x="56196" y="71793"/>
                    <a:pt x="42190" y="63099"/>
                  </a:cubicBezTo>
                  <a:cubicBezTo>
                    <a:pt x="35187" y="58781"/>
                    <a:pt x="28134" y="54009"/>
                    <a:pt x="22240" y="47986"/>
                  </a:cubicBezTo>
                  <a:cubicBezTo>
                    <a:pt x="13473" y="39065"/>
                    <a:pt x="13826" y="31054"/>
                    <a:pt x="24003" y="24577"/>
                  </a:cubicBezTo>
                  <a:cubicBezTo>
                    <a:pt x="35137" y="17474"/>
                    <a:pt x="46976" y="9463"/>
                    <a:pt x="59269" y="7474"/>
                  </a:cubicBezTo>
                  <a:cubicBezTo>
                    <a:pt x="86575" y="3042"/>
                    <a:pt x="114284" y="1622"/>
                    <a:pt x="141892" y="31"/>
                  </a:cubicBezTo>
                  <a:cubicBezTo>
                    <a:pt x="149198" y="-367"/>
                    <a:pt x="156704" y="3156"/>
                    <a:pt x="167234" y="5656"/>
                  </a:cubicBezTo>
                  <a:cubicBezTo>
                    <a:pt x="158266" y="17985"/>
                    <a:pt x="149550" y="17361"/>
                    <a:pt x="141237" y="18156"/>
                  </a:cubicBezTo>
                  <a:cubicBezTo>
                    <a:pt x="109498" y="21167"/>
                    <a:pt x="77758" y="24293"/>
                    <a:pt x="45969" y="27418"/>
                  </a:cubicBezTo>
                  <a:cubicBezTo>
                    <a:pt x="45515" y="30145"/>
                    <a:pt x="45112" y="32815"/>
                    <a:pt x="44659" y="35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D47E625F-7F61-AE77-C7CF-3CA948BCD2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4173" y="5806779"/>
              <a:ext cx="548035" cy="24054"/>
            </a:xfrm>
            <a:custGeom>
              <a:avLst/>
              <a:gdLst>
                <a:gd name="connsiteX0" fmla="*/ 547784 w 548035"/>
                <a:gd name="connsiteY0" fmla="*/ 12179 h 24054"/>
                <a:gd name="connsiteX1" fmla="*/ 527581 w 548035"/>
                <a:gd name="connsiteY1" fmla="*/ 16838 h 24054"/>
                <a:gd name="connsiteX2" fmla="*/ 367725 w 548035"/>
                <a:gd name="connsiteY2" fmla="*/ 24054 h 24054"/>
                <a:gd name="connsiteX3" fmla="*/ 54008 w 548035"/>
                <a:gd name="connsiteY3" fmla="*/ 19850 h 24054"/>
                <a:gd name="connsiteX4" fmla="*/ 21109 w 548035"/>
                <a:gd name="connsiteY4" fmla="*/ 18997 h 24054"/>
                <a:gd name="connsiteX5" fmla="*/ 0 w 548035"/>
                <a:gd name="connsiteY5" fmla="*/ 12748 h 24054"/>
                <a:gd name="connsiteX6" fmla="*/ 16928 w 548035"/>
                <a:gd name="connsiteY6" fmla="*/ 2747 h 24054"/>
                <a:gd name="connsiteX7" fmla="*/ 40959 w 548035"/>
                <a:gd name="connsiteY7" fmla="*/ 930 h 24054"/>
                <a:gd name="connsiteX8" fmla="*/ 326212 w 548035"/>
                <a:gd name="connsiteY8" fmla="*/ 418 h 24054"/>
                <a:gd name="connsiteX9" fmla="*/ 525667 w 548035"/>
                <a:gd name="connsiteY9" fmla="*/ 20 h 24054"/>
                <a:gd name="connsiteX10" fmla="*/ 548035 w 548035"/>
                <a:gd name="connsiteY10" fmla="*/ 3714 h 24054"/>
                <a:gd name="connsiteX11" fmla="*/ 547834 w 548035"/>
                <a:gd name="connsiteY11" fmla="*/ 12179 h 24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35" h="24054">
                  <a:moveTo>
                    <a:pt x="547784" y="12179"/>
                  </a:moveTo>
                  <a:cubicBezTo>
                    <a:pt x="541083" y="13771"/>
                    <a:pt x="534382" y="16498"/>
                    <a:pt x="527581" y="16838"/>
                  </a:cubicBezTo>
                  <a:cubicBezTo>
                    <a:pt x="474279" y="19679"/>
                    <a:pt x="420977" y="24111"/>
                    <a:pt x="367725" y="24054"/>
                  </a:cubicBezTo>
                  <a:cubicBezTo>
                    <a:pt x="263136" y="24054"/>
                    <a:pt x="158597" y="21384"/>
                    <a:pt x="54008" y="19850"/>
                  </a:cubicBezTo>
                  <a:cubicBezTo>
                    <a:pt x="43025" y="19679"/>
                    <a:pt x="32042" y="19850"/>
                    <a:pt x="21109" y="18997"/>
                  </a:cubicBezTo>
                  <a:cubicBezTo>
                    <a:pt x="15769" y="18543"/>
                    <a:pt x="10529" y="15987"/>
                    <a:pt x="0" y="12748"/>
                  </a:cubicBezTo>
                  <a:cubicBezTo>
                    <a:pt x="8817" y="7350"/>
                    <a:pt x="12645" y="3600"/>
                    <a:pt x="16928" y="2747"/>
                  </a:cubicBezTo>
                  <a:cubicBezTo>
                    <a:pt x="24787" y="1214"/>
                    <a:pt x="32898" y="986"/>
                    <a:pt x="40959" y="930"/>
                  </a:cubicBezTo>
                  <a:cubicBezTo>
                    <a:pt x="136026" y="645"/>
                    <a:pt x="231144" y="589"/>
                    <a:pt x="326212" y="418"/>
                  </a:cubicBezTo>
                  <a:cubicBezTo>
                    <a:pt x="392713" y="304"/>
                    <a:pt x="459165" y="-94"/>
                    <a:pt x="525667" y="20"/>
                  </a:cubicBezTo>
                  <a:cubicBezTo>
                    <a:pt x="533123" y="20"/>
                    <a:pt x="540579" y="2407"/>
                    <a:pt x="548035" y="3714"/>
                  </a:cubicBezTo>
                  <a:cubicBezTo>
                    <a:pt x="547985" y="6555"/>
                    <a:pt x="547884" y="9339"/>
                    <a:pt x="547834" y="1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CF985BE1-53EB-BAAC-9643-992EFDA1C7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1423" y="4148208"/>
              <a:ext cx="122226" cy="243410"/>
            </a:xfrm>
            <a:custGeom>
              <a:avLst/>
              <a:gdLst>
                <a:gd name="connsiteX0" fmla="*/ 81468 w 122226"/>
                <a:gd name="connsiteY0" fmla="*/ 201195 h 243410"/>
                <a:gd name="connsiteX1" fmla="*/ 119858 w 122226"/>
                <a:gd name="connsiteY1" fmla="*/ 197161 h 243410"/>
                <a:gd name="connsiteX2" fmla="*/ 122226 w 122226"/>
                <a:gd name="connsiteY2" fmla="*/ 203525 h 243410"/>
                <a:gd name="connsiteX3" fmla="*/ 106255 w 122226"/>
                <a:gd name="connsiteY3" fmla="*/ 217275 h 243410"/>
                <a:gd name="connsiteX4" fmla="*/ 65599 w 122226"/>
                <a:gd name="connsiteY4" fmla="*/ 243411 h 243410"/>
                <a:gd name="connsiteX5" fmla="*/ 36227 w 122226"/>
                <a:gd name="connsiteY5" fmla="*/ 239150 h 243410"/>
                <a:gd name="connsiteX6" fmla="*/ 12649 w 122226"/>
                <a:gd name="connsiteY6" fmla="*/ 236934 h 243410"/>
                <a:gd name="connsiteX7" fmla="*/ 6603 w 122226"/>
                <a:gd name="connsiteY7" fmla="*/ 226081 h 243410"/>
                <a:gd name="connsiteX8" fmla="*/ 15017 w 122226"/>
                <a:gd name="connsiteY8" fmla="*/ 217388 h 243410"/>
                <a:gd name="connsiteX9" fmla="*/ 53659 w 122226"/>
                <a:gd name="connsiteY9" fmla="*/ 211706 h 243410"/>
                <a:gd name="connsiteX10" fmla="*/ 53659 w 122226"/>
                <a:gd name="connsiteY10" fmla="*/ 97558 h 243410"/>
                <a:gd name="connsiteX11" fmla="*/ 46152 w 122226"/>
                <a:gd name="connsiteY11" fmla="*/ 111990 h 243410"/>
                <a:gd name="connsiteX12" fmla="*/ 15874 w 122226"/>
                <a:gd name="connsiteY12" fmla="*/ 183354 h 243410"/>
                <a:gd name="connsiteX13" fmla="*/ 2573 w 122226"/>
                <a:gd name="connsiteY13" fmla="*/ 190513 h 243410"/>
                <a:gd name="connsiteX14" fmla="*/ 810 w 122226"/>
                <a:gd name="connsiteY14" fmla="*/ 175513 h 243410"/>
                <a:gd name="connsiteX15" fmla="*/ 30182 w 122226"/>
                <a:gd name="connsiteY15" fmla="*/ 101024 h 243410"/>
                <a:gd name="connsiteX16" fmla="*/ 53659 w 122226"/>
                <a:gd name="connsiteY16" fmla="*/ 21364 h 243410"/>
                <a:gd name="connsiteX17" fmla="*/ 57487 w 122226"/>
                <a:gd name="connsiteY17" fmla="*/ 7387 h 243410"/>
                <a:gd name="connsiteX18" fmla="*/ 69528 w 122226"/>
                <a:gd name="connsiteY18" fmla="*/ 0 h 243410"/>
                <a:gd name="connsiteX19" fmla="*/ 77639 w 122226"/>
                <a:gd name="connsiteY19" fmla="*/ 9546 h 243410"/>
                <a:gd name="connsiteX20" fmla="*/ 79655 w 122226"/>
                <a:gd name="connsiteY20" fmla="*/ 34092 h 243410"/>
                <a:gd name="connsiteX21" fmla="*/ 81418 w 122226"/>
                <a:gd name="connsiteY21" fmla="*/ 175115 h 243410"/>
                <a:gd name="connsiteX22" fmla="*/ 81418 w 122226"/>
                <a:gd name="connsiteY22" fmla="*/ 201195 h 24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26" h="243410">
                  <a:moveTo>
                    <a:pt x="81468" y="201195"/>
                  </a:moveTo>
                  <a:cubicBezTo>
                    <a:pt x="96482" y="199604"/>
                    <a:pt x="108170" y="198354"/>
                    <a:pt x="119858" y="197161"/>
                  </a:cubicBezTo>
                  <a:cubicBezTo>
                    <a:pt x="120664" y="199263"/>
                    <a:pt x="121420" y="201422"/>
                    <a:pt x="122226" y="203525"/>
                  </a:cubicBezTo>
                  <a:cubicBezTo>
                    <a:pt x="116936" y="208127"/>
                    <a:pt x="111948" y="213411"/>
                    <a:pt x="106255" y="217275"/>
                  </a:cubicBezTo>
                  <a:cubicBezTo>
                    <a:pt x="93660" y="225854"/>
                    <a:pt x="80663" y="233809"/>
                    <a:pt x="65599" y="243411"/>
                  </a:cubicBezTo>
                  <a:cubicBezTo>
                    <a:pt x="58848" y="237218"/>
                    <a:pt x="48419" y="235627"/>
                    <a:pt x="36227" y="239150"/>
                  </a:cubicBezTo>
                  <a:cubicBezTo>
                    <a:pt x="28922" y="241252"/>
                    <a:pt x="20257" y="239150"/>
                    <a:pt x="12649" y="236934"/>
                  </a:cubicBezTo>
                  <a:cubicBezTo>
                    <a:pt x="9828" y="236138"/>
                    <a:pt x="6251" y="229547"/>
                    <a:pt x="6603" y="226081"/>
                  </a:cubicBezTo>
                  <a:cubicBezTo>
                    <a:pt x="6956" y="222729"/>
                    <a:pt x="11641" y="218127"/>
                    <a:pt x="15017" y="217388"/>
                  </a:cubicBezTo>
                  <a:cubicBezTo>
                    <a:pt x="27108" y="214831"/>
                    <a:pt x="39502" y="213695"/>
                    <a:pt x="53659" y="211706"/>
                  </a:cubicBezTo>
                  <a:lnTo>
                    <a:pt x="53659" y="97558"/>
                  </a:lnTo>
                  <a:cubicBezTo>
                    <a:pt x="50585" y="103467"/>
                    <a:pt x="48066" y="107558"/>
                    <a:pt x="46152" y="111990"/>
                  </a:cubicBezTo>
                  <a:cubicBezTo>
                    <a:pt x="35975" y="135740"/>
                    <a:pt x="26000" y="159547"/>
                    <a:pt x="15874" y="183354"/>
                  </a:cubicBezTo>
                  <a:cubicBezTo>
                    <a:pt x="13103" y="189831"/>
                    <a:pt x="8820" y="195684"/>
                    <a:pt x="2573" y="190513"/>
                  </a:cubicBezTo>
                  <a:cubicBezTo>
                    <a:pt x="4" y="188411"/>
                    <a:pt x="-752" y="179718"/>
                    <a:pt x="810" y="175513"/>
                  </a:cubicBezTo>
                  <a:cubicBezTo>
                    <a:pt x="10181" y="150456"/>
                    <a:pt x="21466" y="126308"/>
                    <a:pt x="30182" y="101024"/>
                  </a:cubicBezTo>
                  <a:cubicBezTo>
                    <a:pt x="39149" y="75001"/>
                    <a:pt x="45951" y="47955"/>
                    <a:pt x="53659" y="21364"/>
                  </a:cubicBezTo>
                  <a:cubicBezTo>
                    <a:pt x="55019" y="16705"/>
                    <a:pt x="54918" y="10853"/>
                    <a:pt x="57487" y="7387"/>
                  </a:cubicBezTo>
                  <a:cubicBezTo>
                    <a:pt x="60309" y="3580"/>
                    <a:pt x="65397" y="57"/>
                    <a:pt x="69528" y="0"/>
                  </a:cubicBezTo>
                  <a:cubicBezTo>
                    <a:pt x="72299" y="-56"/>
                    <a:pt x="76783" y="5625"/>
                    <a:pt x="77639" y="9546"/>
                  </a:cubicBezTo>
                  <a:cubicBezTo>
                    <a:pt x="79353" y="17444"/>
                    <a:pt x="79554" y="25853"/>
                    <a:pt x="79655" y="34092"/>
                  </a:cubicBezTo>
                  <a:cubicBezTo>
                    <a:pt x="80360" y="81080"/>
                    <a:pt x="80864" y="128126"/>
                    <a:pt x="81418" y="175115"/>
                  </a:cubicBezTo>
                  <a:cubicBezTo>
                    <a:pt x="81519" y="183297"/>
                    <a:pt x="81418" y="191422"/>
                    <a:pt x="81418" y="201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2B729569-7317-05CB-695F-5DB319B65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4186" y="6520892"/>
              <a:ext cx="207040" cy="87620"/>
            </a:xfrm>
            <a:custGeom>
              <a:avLst/>
              <a:gdLst>
                <a:gd name="connsiteX0" fmla="*/ 98498 w 207040"/>
                <a:gd name="connsiteY0" fmla="*/ 57503 h 87620"/>
                <a:gd name="connsiteX1" fmla="*/ 107013 w 207040"/>
                <a:gd name="connsiteY1" fmla="*/ 32674 h 87620"/>
                <a:gd name="connsiteX2" fmla="*/ 121875 w 207040"/>
                <a:gd name="connsiteY2" fmla="*/ 13923 h 87620"/>
                <a:gd name="connsiteX3" fmla="*/ 141120 w 207040"/>
                <a:gd name="connsiteY3" fmla="*/ 26821 h 87620"/>
                <a:gd name="connsiteX4" fmla="*/ 145352 w 207040"/>
                <a:gd name="connsiteY4" fmla="*/ 34207 h 87620"/>
                <a:gd name="connsiteX5" fmla="*/ 160617 w 207040"/>
                <a:gd name="connsiteY5" fmla="*/ 13867 h 87620"/>
                <a:gd name="connsiteX6" fmla="*/ 199863 w 207040"/>
                <a:gd name="connsiteY6" fmla="*/ 20287 h 87620"/>
                <a:gd name="connsiteX7" fmla="*/ 207018 w 207040"/>
                <a:gd name="connsiteY7" fmla="*/ 51083 h 87620"/>
                <a:gd name="connsiteX8" fmla="*/ 200065 w 207040"/>
                <a:gd name="connsiteY8" fmla="*/ 67390 h 87620"/>
                <a:gd name="connsiteX9" fmla="*/ 186059 w 207040"/>
                <a:gd name="connsiteY9" fmla="*/ 58753 h 87620"/>
                <a:gd name="connsiteX10" fmla="*/ 176487 w 207040"/>
                <a:gd name="connsiteY10" fmla="*/ 38014 h 87620"/>
                <a:gd name="connsiteX11" fmla="*/ 128223 w 207040"/>
                <a:gd name="connsiteY11" fmla="*/ 58753 h 87620"/>
                <a:gd name="connsiteX12" fmla="*/ 63988 w 207040"/>
                <a:gd name="connsiteY12" fmla="*/ 59378 h 87620"/>
                <a:gd name="connsiteX13" fmla="*/ 45952 w 207040"/>
                <a:gd name="connsiteY13" fmla="*/ 78980 h 87620"/>
                <a:gd name="connsiteX14" fmla="*/ 1466 w 207040"/>
                <a:gd name="connsiteY14" fmla="*/ 60571 h 87620"/>
                <a:gd name="connsiteX15" fmla="*/ 46607 w 207040"/>
                <a:gd name="connsiteY15" fmla="*/ 60 h 87620"/>
                <a:gd name="connsiteX16" fmla="*/ 59555 w 207040"/>
                <a:gd name="connsiteY16" fmla="*/ 1253 h 87620"/>
                <a:gd name="connsiteX17" fmla="*/ 83485 w 207040"/>
                <a:gd name="connsiteY17" fmla="*/ 23412 h 87620"/>
                <a:gd name="connsiteX18" fmla="*/ 98448 w 207040"/>
                <a:gd name="connsiteY18" fmla="*/ 57503 h 87620"/>
                <a:gd name="connsiteX19" fmla="*/ 51897 w 207040"/>
                <a:gd name="connsiteY19" fmla="*/ 24321 h 87620"/>
                <a:gd name="connsiteX20" fmla="*/ 28420 w 207040"/>
                <a:gd name="connsiteY20" fmla="*/ 63924 h 87620"/>
                <a:gd name="connsiteX21" fmla="*/ 51897 w 207040"/>
                <a:gd name="connsiteY21" fmla="*/ 24321 h 8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040" h="87620">
                  <a:moveTo>
                    <a:pt x="98498" y="57503"/>
                  </a:moveTo>
                  <a:cubicBezTo>
                    <a:pt x="101975" y="47503"/>
                    <a:pt x="104846" y="40174"/>
                    <a:pt x="107013" y="32674"/>
                  </a:cubicBezTo>
                  <a:cubicBezTo>
                    <a:pt x="109532" y="23810"/>
                    <a:pt x="111900" y="15059"/>
                    <a:pt x="121875" y="13923"/>
                  </a:cubicBezTo>
                  <a:cubicBezTo>
                    <a:pt x="131044" y="12900"/>
                    <a:pt x="137140" y="17900"/>
                    <a:pt x="141120" y="26821"/>
                  </a:cubicBezTo>
                  <a:cubicBezTo>
                    <a:pt x="142077" y="28980"/>
                    <a:pt x="143488" y="30969"/>
                    <a:pt x="145352" y="34207"/>
                  </a:cubicBezTo>
                  <a:cubicBezTo>
                    <a:pt x="151297" y="26253"/>
                    <a:pt x="155579" y="19662"/>
                    <a:pt x="160617" y="13867"/>
                  </a:cubicBezTo>
                  <a:cubicBezTo>
                    <a:pt x="174069" y="-1645"/>
                    <a:pt x="191903" y="912"/>
                    <a:pt x="199863" y="20287"/>
                  </a:cubicBezTo>
                  <a:cubicBezTo>
                    <a:pt x="203793" y="29833"/>
                    <a:pt x="206211" y="40628"/>
                    <a:pt x="207018" y="51083"/>
                  </a:cubicBezTo>
                  <a:cubicBezTo>
                    <a:pt x="207420" y="56253"/>
                    <a:pt x="202534" y="61935"/>
                    <a:pt x="200065" y="67390"/>
                  </a:cubicBezTo>
                  <a:cubicBezTo>
                    <a:pt x="195329" y="64606"/>
                    <a:pt x="189384" y="63015"/>
                    <a:pt x="186059" y="58753"/>
                  </a:cubicBezTo>
                  <a:cubicBezTo>
                    <a:pt x="181978" y="53526"/>
                    <a:pt x="180064" y="46083"/>
                    <a:pt x="176487" y="38014"/>
                  </a:cubicBezTo>
                  <a:cubicBezTo>
                    <a:pt x="163439" y="57219"/>
                    <a:pt x="147266" y="64094"/>
                    <a:pt x="128223" y="58753"/>
                  </a:cubicBezTo>
                  <a:cubicBezTo>
                    <a:pt x="102781" y="89662"/>
                    <a:pt x="88725" y="89890"/>
                    <a:pt x="63988" y="59378"/>
                  </a:cubicBezTo>
                  <a:cubicBezTo>
                    <a:pt x="58043" y="65913"/>
                    <a:pt x="52501" y="73185"/>
                    <a:pt x="45952" y="78980"/>
                  </a:cubicBezTo>
                  <a:cubicBezTo>
                    <a:pt x="27009" y="95799"/>
                    <a:pt x="6706" y="87219"/>
                    <a:pt x="1466" y="60571"/>
                  </a:cubicBezTo>
                  <a:cubicBezTo>
                    <a:pt x="-5637" y="24548"/>
                    <a:pt x="13658" y="-1417"/>
                    <a:pt x="46607" y="60"/>
                  </a:cubicBezTo>
                  <a:cubicBezTo>
                    <a:pt x="50940" y="230"/>
                    <a:pt x="55272" y="1480"/>
                    <a:pt x="59555" y="1253"/>
                  </a:cubicBezTo>
                  <a:cubicBezTo>
                    <a:pt x="80110" y="116"/>
                    <a:pt x="79858" y="60"/>
                    <a:pt x="83485" y="23412"/>
                  </a:cubicBezTo>
                  <a:cubicBezTo>
                    <a:pt x="85198" y="34378"/>
                    <a:pt x="85500" y="46423"/>
                    <a:pt x="98448" y="57503"/>
                  </a:cubicBezTo>
                  <a:close/>
                  <a:moveTo>
                    <a:pt x="51897" y="24321"/>
                  </a:moveTo>
                  <a:cubicBezTo>
                    <a:pt x="24994" y="24208"/>
                    <a:pt x="20057" y="32901"/>
                    <a:pt x="28420" y="63924"/>
                  </a:cubicBezTo>
                  <a:cubicBezTo>
                    <a:pt x="42224" y="55344"/>
                    <a:pt x="49227" y="42730"/>
                    <a:pt x="51897" y="243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C1C830B-0FC6-DE19-A750-93ED1DF36F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0000" y="3728774"/>
              <a:ext cx="115261" cy="161015"/>
            </a:xfrm>
            <a:custGeom>
              <a:avLst/>
              <a:gdLst>
                <a:gd name="connsiteX0" fmla="*/ 41406 w 115261"/>
                <a:gd name="connsiteY0" fmla="*/ 27443 h 161015"/>
                <a:gd name="connsiteX1" fmla="*/ 27904 w 115261"/>
                <a:gd name="connsiteY1" fmla="*/ 66648 h 161015"/>
                <a:gd name="connsiteX2" fmla="*/ 25485 w 115261"/>
                <a:gd name="connsiteY2" fmla="*/ 143126 h 161015"/>
                <a:gd name="connsiteX3" fmla="*/ 24629 w 115261"/>
                <a:gd name="connsiteY3" fmla="*/ 150342 h 161015"/>
                <a:gd name="connsiteX4" fmla="*/ 11732 w 115261"/>
                <a:gd name="connsiteY4" fmla="*/ 160285 h 161015"/>
                <a:gd name="connsiteX5" fmla="*/ 2361 w 115261"/>
                <a:gd name="connsiteY5" fmla="*/ 150115 h 161015"/>
                <a:gd name="connsiteX6" fmla="*/ 144 w 115261"/>
                <a:gd name="connsiteY6" fmla="*/ 95910 h 161015"/>
                <a:gd name="connsiteX7" fmla="*/ 5182 w 115261"/>
                <a:gd name="connsiteY7" fmla="*/ 19546 h 161015"/>
                <a:gd name="connsiteX8" fmla="*/ 9364 w 115261"/>
                <a:gd name="connsiteY8" fmla="*/ 0 h 161015"/>
                <a:gd name="connsiteX9" fmla="*/ 41607 w 115261"/>
                <a:gd name="connsiteY9" fmla="*/ 2500 h 161015"/>
                <a:gd name="connsiteX10" fmla="*/ 64177 w 115261"/>
                <a:gd name="connsiteY10" fmla="*/ 23466 h 161015"/>
                <a:gd name="connsiteX11" fmla="*/ 65689 w 115261"/>
                <a:gd name="connsiteY11" fmla="*/ 51818 h 161015"/>
                <a:gd name="connsiteX12" fmla="*/ 86193 w 115261"/>
                <a:gd name="connsiteY12" fmla="*/ 54659 h 161015"/>
                <a:gd name="connsiteX13" fmla="*/ 112643 w 115261"/>
                <a:gd name="connsiteY13" fmla="*/ 106478 h 161015"/>
                <a:gd name="connsiteX14" fmla="*/ 59290 w 115261"/>
                <a:gd name="connsiteY14" fmla="*/ 159831 h 161015"/>
                <a:gd name="connsiteX15" fmla="*/ 37476 w 115261"/>
                <a:gd name="connsiteY15" fmla="*/ 149092 h 161015"/>
                <a:gd name="connsiteX16" fmla="*/ 56368 w 115261"/>
                <a:gd name="connsiteY16" fmla="*/ 134489 h 161015"/>
                <a:gd name="connsiteX17" fmla="*/ 85790 w 115261"/>
                <a:gd name="connsiteY17" fmla="*/ 102103 h 161015"/>
                <a:gd name="connsiteX18" fmla="*/ 86244 w 115261"/>
                <a:gd name="connsiteY18" fmla="*/ 82046 h 161015"/>
                <a:gd name="connsiteX19" fmla="*/ 66696 w 115261"/>
                <a:gd name="connsiteY19" fmla="*/ 78921 h 161015"/>
                <a:gd name="connsiteX20" fmla="*/ 53295 w 115261"/>
                <a:gd name="connsiteY20" fmla="*/ 87103 h 161015"/>
                <a:gd name="connsiteX21" fmla="*/ 35410 w 115261"/>
                <a:gd name="connsiteY21" fmla="*/ 87159 h 161015"/>
                <a:gd name="connsiteX22" fmla="*/ 34554 w 115261"/>
                <a:gd name="connsiteY22" fmla="*/ 69432 h 161015"/>
                <a:gd name="connsiteX23" fmla="*/ 42212 w 115261"/>
                <a:gd name="connsiteY23" fmla="*/ 41250 h 161015"/>
                <a:gd name="connsiteX24" fmla="*/ 41406 w 115261"/>
                <a:gd name="connsiteY24" fmla="*/ 27500 h 16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261" h="161015">
                  <a:moveTo>
                    <a:pt x="41406" y="27443"/>
                  </a:moveTo>
                  <a:cubicBezTo>
                    <a:pt x="29717" y="39091"/>
                    <a:pt x="28156" y="52330"/>
                    <a:pt x="27904" y="66648"/>
                  </a:cubicBezTo>
                  <a:cubicBezTo>
                    <a:pt x="27501" y="92160"/>
                    <a:pt x="26342" y="117614"/>
                    <a:pt x="25485" y="143126"/>
                  </a:cubicBezTo>
                  <a:cubicBezTo>
                    <a:pt x="25385" y="145569"/>
                    <a:pt x="25838" y="149092"/>
                    <a:pt x="24629" y="150342"/>
                  </a:cubicBezTo>
                  <a:cubicBezTo>
                    <a:pt x="20699" y="154376"/>
                    <a:pt x="16417" y="159490"/>
                    <a:pt x="11732" y="160285"/>
                  </a:cubicBezTo>
                  <a:cubicBezTo>
                    <a:pt x="8961" y="160740"/>
                    <a:pt x="2713" y="154092"/>
                    <a:pt x="2361" y="150115"/>
                  </a:cubicBezTo>
                  <a:cubicBezTo>
                    <a:pt x="698" y="132160"/>
                    <a:pt x="-410" y="113921"/>
                    <a:pt x="144" y="95910"/>
                  </a:cubicBezTo>
                  <a:cubicBezTo>
                    <a:pt x="900" y="70398"/>
                    <a:pt x="3167" y="44943"/>
                    <a:pt x="5182" y="19546"/>
                  </a:cubicBezTo>
                  <a:cubicBezTo>
                    <a:pt x="5686" y="13352"/>
                    <a:pt x="7751" y="7329"/>
                    <a:pt x="9364" y="0"/>
                  </a:cubicBezTo>
                  <a:cubicBezTo>
                    <a:pt x="21052" y="1875"/>
                    <a:pt x="30372" y="6818"/>
                    <a:pt x="41607" y="2500"/>
                  </a:cubicBezTo>
                  <a:cubicBezTo>
                    <a:pt x="52237" y="-1591"/>
                    <a:pt x="61809" y="8921"/>
                    <a:pt x="64177" y="23466"/>
                  </a:cubicBezTo>
                  <a:cubicBezTo>
                    <a:pt x="65588" y="32273"/>
                    <a:pt x="65185" y="41421"/>
                    <a:pt x="65689" y="51818"/>
                  </a:cubicBezTo>
                  <a:cubicBezTo>
                    <a:pt x="72339" y="52727"/>
                    <a:pt x="79392" y="53012"/>
                    <a:pt x="86193" y="54659"/>
                  </a:cubicBezTo>
                  <a:cubicBezTo>
                    <a:pt x="110023" y="60512"/>
                    <a:pt x="120603" y="80455"/>
                    <a:pt x="112643" y="106478"/>
                  </a:cubicBezTo>
                  <a:cubicBezTo>
                    <a:pt x="103877" y="135114"/>
                    <a:pt x="85236" y="152728"/>
                    <a:pt x="59290" y="159831"/>
                  </a:cubicBezTo>
                  <a:cubicBezTo>
                    <a:pt x="51784" y="161876"/>
                    <a:pt x="43219" y="162842"/>
                    <a:pt x="37476" y="149092"/>
                  </a:cubicBezTo>
                  <a:cubicBezTo>
                    <a:pt x="43925" y="144206"/>
                    <a:pt x="50726" y="140058"/>
                    <a:pt x="56368" y="134489"/>
                  </a:cubicBezTo>
                  <a:cubicBezTo>
                    <a:pt x="66696" y="124319"/>
                    <a:pt x="77226" y="114035"/>
                    <a:pt x="85790" y="102103"/>
                  </a:cubicBezTo>
                  <a:cubicBezTo>
                    <a:pt x="88864" y="97841"/>
                    <a:pt x="88763" y="87330"/>
                    <a:pt x="86244" y="82046"/>
                  </a:cubicBezTo>
                  <a:cubicBezTo>
                    <a:pt x="82163" y="73466"/>
                    <a:pt x="73699" y="75398"/>
                    <a:pt x="66696" y="78921"/>
                  </a:cubicBezTo>
                  <a:cubicBezTo>
                    <a:pt x="62061" y="81250"/>
                    <a:pt x="58081" y="85853"/>
                    <a:pt x="53295" y="87103"/>
                  </a:cubicBezTo>
                  <a:cubicBezTo>
                    <a:pt x="47502" y="88694"/>
                    <a:pt x="40347" y="89773"/>
                    <a:pt x="35410" y="87159"/>
                  </a:cubicBezTo>
                  <a:cubicBezTo>
                    <a:pt x="33093" y="85967"/>
                    <a:pt x="33445" y="75341"/>
                    <a:pt x="34554" y="69432"/>
                  </a:cubicBezTo>
                  <a:cubicBezTo>
                    <a:pt x="36317" y="59830"/>
                    <a:pt x="40045" y="50739"/>
                    <a:pt x="42212" y="41250"/>
                  </a:cubicBezTo>
                  <a:cubicBezTo>
                    <a:pt x="43018" y="37671"/>
                    <a:pt x="41809" y="33523"/>
                    <a:pt x="41406" y="2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CF6A31CE-16E0-8D17-E090-AEA03AF07D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9624" y="5750647"/>
              <a:ext cx="170809" cy="209108"/>
            </a:xfrm>
            <a:custGeom>
              <a:avLst/>
              <a:gdLst>
                <a:gd name="connsiteX0" fmla="*/ 31930 w 170809"/>
                <a:gd name="connsiteY0" fmla="*/ 162573 h 209108"/>
                <a:gd name="connsiteX1" fmla="*/ 81805 w 170809"/>
                <a:gd name="connsiteY1" fmla="*/ 121437 h 209108"/>
                <a:gd name="connsiteX2" fmla="*/ 124478 w 170809"/>
                <a:gd name="connsiteY2" fmla="*/ 90187 h 209108"/>
                <a:gd name="connsiteX3" fmla="*/ 81705 w 170809"/>
                <a:gd name="connsiteY3" fmla="*/ 78255 h 209108"/>
                <a:gd name="connsiteX4" fmla="*/ 102008 w 170809"/>
                <a:gd name="connsiteY4" fmla="*/ 21266 h 209108"/>
                <a:gd name="connsiteX5" fmla="*/ 84425 w 170809"/>
                <a:gd name="connsiteY5" fmla="*/ 24107 h 209108"/>
                <a:gd name="connsiteX6" fmla="*/ 77675 w 170809"/>
                <a:gd name="connsiteY6" fmla="*/ 19561 h 209108"/>
                <a:gd name="connsiteX7" fmla="*/ 79387 w 170809"/>
                <a:gd name="connsiteY7" fmla="*/ 8538 h 209108"/>
                <a:gd name="connsiteX8" fmla="*/ 116417 w 170809"/>
                <a:gd name="connsiteY8" fmla="*/ 3368 h 209108"/>
                <a:gd name="connsiteX9" fmla="*/ 122865 w 170809"/>
                <a:gd name="connsiteY9" fmla="*/ 36493 h 209108"/>
                <a:gd name="connsiteX10" fmla="*/ 113444 w 170809"/>
                <a:gd name="connsiteY10" fmla="*/ 58766 h 209108"/>
                <a:gd name="connsiteX11" fmla="*/ 146947 w 170809"/>
                <a:gd name="connsiteY11" fmla="*/ 102857 h 209108"/>
                <a:gd name="connsiteX12" fmla="*/ 156066 w 170809"/>
                <a:gd name="connsiteY12" fmla="*/ 209108 h 209108"/>
                <a:gd name="connsiteX13" fmla="*/ 146191 w 170809"/>
                <a:gd name="connsiteY13" fmla="*/ 187687 h 209108"/>
                <a:gd name="connsiteX14" fmla="*/ 146292 w 170809"/>
                <a:gd name="connsiteY14" fmla="*/ 150642 h 209108"/>
                <a:gd name="connsiteX15" fmla="*/ 143270 w 170809"/>
                <a:gd name="connsiteY15" fmla="*/ 125073 h 209108"/>
                <a:gd name="connsiteX16" fmla="*/ 122563 w 170809"/>
                <a:gd name="connsiteY16" fmla="*/ 130926 h 209108"/>
                <a:gd name="connsiteX17" fmla="*/ 80143 w 170809"/>
                <a:gd name="connsiteY17" fmla="*/ 140414 h 209108"/>
                <a:gd name="connsiteX18" fmla="*/ 51225 w 170809"/>
                <a:gd name="connsiteY18" fmla="*/ 173028 h 209108"/>
                <a:gd name="connsiteX19" fmla="*/ 50469 w 170809"/>
                <a:gd name="connsiteY19" fmla="*/ 195130 h 209108"/>
                <a:gd name="connsiteX20" fmla="*/ 41300 w 170809"/>
                <a:gd name="connsiteY20" fmla="*/ 206778 h 209108"/>
                <a:gd name="connsiteX21" fmla="*/ 28000 w 170809"/>
                <a:gd name="connsiteY21" fmla="*/ 202517 h 209108"/>
                <a:gd name="connsiteX22" fmla="*/ 341 w 170809"/>
                <a:gd name="connsiteY22" fmla="*/ 146665 h 209108"/>
                <a:gd name="connsiteX23" fmla="*/ 2104 w 170809"/>
                <a:gd name="connsiteY23" fmla="*/ 138142 h 209108"/>
                <a:gd name="connsiteX24" fmla="*/ 11828 w 170809"/>
                <a:gd name="connsiteY24" fmla="*/ 137914 h 209108"/>
                <a:gd name="connsiteX25" fmla="*/ 31829 w 170809"/>
                <a:gd name="connsiteY25" fmla="*/ 162687 h 2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0809" h="209108">
                  <a:moveTo>
                    <a:pt x="31930" y="162573"/>
                  </a:moveTo>
                  <a:cubicBezTo>
                    <a:pt x="39487" y="134164"/>
                    <a:pt x="58832" y="125641"/>
                    <a:pt x="81805" y="121437"/>
                  </a:cubicBezTo>
                  <a:cubicBezTo>
                    <a:pt x="99237" y="118255"/>
                    <a:pt x="115258" y="110528"/>
                    <a:pt x="124478" y="90187"/>
                  </a:cubicBezTo>
                  <a:cubicBezTo>
                    <a:pt x="113394" y="70641"/>
                    <a:pt x="94501" y="91096"/>
                    <a:pt x="81705" y="78255"/>
                  </a:cubicBezTo>
                  <a:cubicBezTo>
                    <a:pt x="76516" y="55300"/>
                    <a:pt x="103872" y="45527"/>
                    <a:pt x="102008" y="21266"/>
                  </a:cubicBezTo>
                  <a:cubicBezTo>
                    <a:pt x="95459" y="22402"/>
                    <a:pt x="89968" y="23993"/>
                    <a:pt x="84425" y="24107"/>
                  </a:cubicBezTo>
                  <a:cubicBezTo>
                    <a:pt x="82108" y="24107"/>
                    <a:pt x="78128" y="21607"/>
                    <a:pt x="77675" y="19561"/>
                  </a:cubicBezTo>
                  <a:cubicBezTo>
                    <a:pt x="76969" y="16152"/>
                    <a:pt x="77523" y="11152"/>
                    <a:pt x="79387" y="8538"/>
                  </a:cubicBezTo>
                  <a:cubicBezTo>
                    <a:pt x="85634" y="-212"/>
                    <a:pt x="107197" y="-2769"/>
                    <a:pt x="116417" y="3368"/>
                  </a:cubicBezTo>
                  <a:cubicBezTo>
                    <a:pt x="125183" y="9220"/>
                    <a:pt x="127803" y="21436"/>
                    <a:pt x="122865" y="36493"/>
                  </a:cubicBezTo>
                  <a:cubicBezTo>
                    <a:pt x="120346" y="44164"/>
                    <a:pt x="116618" y="51323"/>
                    <a:pt x="113444" y="58766"/>
                  </a:cubicBezTo>
                  <a:cubicBezTo>
                    <a:pt x="145789" y="70528"/>
                    <a:pt x="147552" y="72914"/>
                    <a:pt x="146947" y="102857"/>
                  </a:cubicBezTo>
                  <a:cubicBezTo>
                    <a:pt x="174203" y="127857"/>
                    <a:pt x="179292" y="185074"/>
                    <a:pt x="156066" y="209108"/>
                  </a:cubicBezTo>
                  <a:cubicBezTo>
                    <a:pt x="145738" y="206210"/>
                    <a:pt x="146292" y="196608"/>
                    <a:pt x="146191" y="187687"/>
                  </a:cubicBezTo>
                  <a:cubicBezTo>
                    <a:pt x="146040" y="175358"/>
                    <a:pt x="146695" y="162971"/>
                    <a:pt x="146292" y="150642"/>
                  </a:cubicBezTo>
                  <a:cubicBezTo>
                    <a:pt x="146040" y="142744"/>
                    <a:pt x="144479" y="134903"/>
                    <a:pt x="143270" y="125073"/>
                  </a:cubicBezTo>
                  <a:cubicBezTo>
                    <a:pt x="134856" y="127460"/>
                    <a:pt x="128760" y="129448"/>
                    <a:pt x="122563" y="130926"/>
                  </a:cubicBezTo>
                  <a:cubicBezTo>
                    <a:pt x="108457" y="134278"/>
                    <a:pt x="94400" y="138539"/>
                    <a:pt x="80143" y="140414"/>
                  </a:cubicBezTo>
                  <a:cubicBezTo>
                    <a:pt x="61049" y="142914"/>
                    <a:pt x="52837" y="150983"/>
                    <a:pt x="51225" y="173028"/>
                  </a:cubicBezTo>
                  <a:cubicBezTo>
                    <a:pt x="50671" y="180414"/>
                    <a:pt x="52082" y="188142"/>
                    <a:pt x="50469" y="195130"/>
                  </a:cubicBezTo>
                  <a:cubicBezTo>
                    <a:pt x="49411" y="199790"/>
                    <a:pt x="45129" y="205585"/>
                    <a:pt x="41300" y="206778"/>
                  </a:cubicBezTo>
                  <a:cubicBezTo>
                    <a:pt x="37370" y="208028"/>
                    <a:pt x="29914" y="205983"/>
                    <a:pt x="28000" y="202517"/>
                  </a:cubicBezTo>
                  <a:cubicBezTo>
                    <a:pt x="18025" y="184448"/>
                    <a:pt x="9158" y="165528"/>
                    <a:pt x="341" y="146665"/>
                  </a:cubicBezTo>
                  <a:cubicBezTo>
                    <a:pt x="-616" y="144562"/>
                    <a:pt x="593" y="138880"/>
                    <a:pt x="2104" y="138142"/>
                  </a:cubicBezTo>
                  <a:cubicBezTo>
                    <a:pt x="4926" y="136721"/>
                    <a:pt x="10064" y="136040"/>
                    <a:pt x="11828" y="137914"/>
                  </a:cubicBezTo>
                  <a:cubicBezTo>
                    <a:pt x="18629" y="145073"/>
                    <a:pt x="24473" y="153369"/>
                    <a:pt x="31829" y="162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9DF99D29-7301-527A-036B-8E3194B63D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3388" y="6672215"/>
              <a:ext cx="584208" cy="54650"/>
            </a:xfrm>
            <a:custGeom>
              <a:avLst/>
              <a:gdLst>
                <a:gd name="connsiteX0" fmla="*/ 0 w 584208"/>
                <a:gd name="connsiteY0" fmla="*/ 43511 h 54650"/>
                <a:gd name="connsiteX1" fmla="*/ 26097 w 584208"/>
                <a:gd name="connsiteY1" fmla="*/ 36239 h 54650"/>
                <a:gd name="connsiteX2" fmla="*/ 126757 w 584208"/>
                <a:gd name="connsiteY2" fmla="*/ 28624 h 54650"/>
                <a:gd name="connsiteX3" fmla="*/ 301626 w 584208"/>
                <a:gd name="connsiteY3" fmla="*/ 12602 h 54650"/>
                <a:gd name="connsiteX4" fmla="*/ 542695 w 584208"/>
                <a:gd name="connsiteY4" fmla="*/ 215 h 54650"/>
                <a:gd name="connsiteX5" fmla="*/ 584208 w 584208"/>
                <a:gd name="connsiteY5" fmla="*/ 4818 h 54650"/>
                <a:gd name="connsiteX6" fmla="*/ 554635 w 584208"/>
                <a:gd name="connsiteY6" fmla="*/ 11465 h 54650"/>
                <a:gd name="connsiteX7" fmla="*/ 405913 w 584208"/>
                <a:gd name="connsiteY7" fmla="*/ 24022 h 54650"/>
                <a:gd name="connsiteX8" fmla="*/ 158647 w 584208"/>
                <a:gd name="connsiteY8" fmla="*/ 44023 h 54650"/>
                <a:gd name="connsiteX9" fmla="*/ 44738 w 584208"/>
                <a:gd name="connsiteY9" fmla="*/ 50897 h 54650"/>
                <a:gd name="connsiteX10" fmla="*/ 14207 w 584208"/>
                <a:gd name="connsiteY10" fmla="*/ 54363 h 54650"/>
                <a:gd name="connsiteX11" fmla="*/ 50 w 584208"/>
                <a:gd name="connsiteY11" fmla="*/ 43454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4208" h="54650">
                  <a:moveTo>
                    <a:pt x="0" y="43511"/>
                  </a:moveTo>
                  <a:cubicBezTo>
                    <a:pt x="8615" y="41011"/>
                    <a:pt x="17230" y="37033"/>
                    <a:pt x="26097" y="36239"/>
                  </a:cubicBezTo>
                  <a:cubicBezTo>
                    <a:pt x="59600" y="33170"/>
                    <a:pt x="93254" y="31579"/>
                    <a:pt x="126757" y="28624"/>
                  </a:cubicBezTo>
                  <a:cubicBezTo>
                    <a:pt x="185046" y="23511"/>
                    <a:pt x="243235" y="16465"/>
                    <a:pt x="301626" y="12602"/>
                  </a:cubicBezTo>
                  <a:cubicBezTo>
                    <a:pt x="381932" y="7260"/>
                    <a:pt x="462339" y="4079"/>
                    <a:pt x="542695" y="215"/>
                  </a:cubicBezTo>
                  <a:cubicBezTo>
                    <a:pt x="556197" y="-410"/>
                    <a:pt x="569749" y="101"/>
                    <a:pt x="584208" y="4818"/>
                  </a:cubicBezTo>
                  <a:cubicBezTo>
                    <a:pt x="574334" y="7091"/>
                    <a:pt x="564611" y="10556"/>
                    <a:pt x="554635" y="11465"/>
                  </a:cubicBezTo>
                  <a:cubicBezTo>
                    <a:pt x="505111" y="16011"/>
                    <a:pt x="455487" y="19988"/>
                    <a:pt x="405913" y="24022"/>
                  </a:cubicBezTo>
                  <a:cubicBezTo>
                    <a:pt x="323491" y="30783"/>
                    <a:pt x="241120" y="37715"/>
                    <a:pt x="158647" y="44023"/>
                  </a:cubicBezTo>
                  <a:cubicBezTo>
                    <a:pt x="120711" y="46920"/>
                    <a:pt x="82674" y="48454"/>
                    <a:pt x="44738" y="50897"/>
                  </a:cubicBezTo>
                  <a:cubicBezTo>
                    <a:pt x="34561" y="51579"/>
                    <a:pt x="24384" y="53340"/>
                    <a:pt x="14207" y="54363"/>
                  </a:cubicBezTo>
                  <a:cubicBezTo>
                    <a:pt x="8464" y="54931"/>
                    <a:pt x="2318" y="55898"/>
                    <a:pt x="50" y="43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C03D6FB6-8ABD-B355-1692-8AE36DA3BF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3937" y="2456432"/>
              <a:ext cx="130797" cy="160439"/>
            </a:xfrm>
            <a:custGeom>
              <a:avLst/>
              <a:gdLst>
                <a:gd name="connsiteX0" fmla="*/ 103458 w 130797"/>
                <a:gd name="connsiteY0" fmla="*/ 61822 h 160439"/>
                <a:gd name="connsiteX1" fmla="*/ 91820 w 130797"/>
                <a:gd name="connsiteY1" fmla="*/ 84834 h 160439"/>
                <a:gd name="connsiteX2" fmla="*/ 42699 w 130797"/>
                <a:gd name="connsiteY2" fmla="*/ 84550 h 160439"/>
                <a:gd name="connsiteX3" fmla="*/ 26628 w 130797"/>
                <a:gd name="connsiteY3" fmla="*/ 62732 h 160439"/>
                <a:gd name="connsiteX4" fmla="*/ 26628 w 130797"/>
                <a:gd name="connsiteY4" fmla="*/ 132846 h 160439"/>
                <a:gd name="connsiteX5" fmla="*/ 12572 w 130797"/>
                <a:gd name="connsiteY5" fmla="*/ 160289 h 160439"/>
                <a:gd name="connsiteX6" fmla="*/ 279 w 130797"/>
                <a:gd name="connsiteY6" fmla="*/ 133357 h 160439"/>
                <a:gd name="connsiteX7" fmla="*/ 4763 w 130797"/>
                <a:gd name="connsiteY7" fmla="*/ 42163 h 160439"/>
                <a:gd name="connsiteX8" fmla="*/ 6174 w 130797"/>
                <a:gd name="connsiteY8" fmla="*/ 34947 h 160439"/>
                <a:gd name="connsiteX9" fmla="*/ 21389 w 130797"/>
                <a:gd name="connsiteY9" fmla="*/ 13015 h 160439"/>
                <a:gd name="connsiteX10" fmla="*/ 42951 w 130797"/>
                <a:gd name="connsiteY10" fmla="*/ 30231 h 160439"/>
                <a:gd name="connsiteX11" fmla="*/ 66630 w 130797"/>
                <a:gd name="connsiteY11" fmla="*/ 82959 h 160439"/>
                <a:gd name="connsiteX12" fmla="*/ 81593 w 130797"/>
                <a:gd name="connsiteY12" fmla="*/ 55175 h 160439"/>
                <a:gd name="connsiteX13" fmla="*/ 97160 w 130797"/>
                <a:gd name="connsiteY13" fmla="*/ 14322 h 160439"/>
                <a:gd name="connsiteX14" fmla="*/ 115549 w 130797"/>
                <a:gd name="connsiteY14" fmla="*/ 174 h 160439"/>
                <a:gd name="connsiteX15" fmla="*/ 129756 w 130797"/>
                <a:gd name="connsiteY15" fmla="*/ 19152 h 160439"/>
                <a:gd name="connsiteX16" fmla="*/ 130663 w 130797"/>
                <a:gd name="connsiteY16" fmla="*/ 122902 h 160439"/>
                <a:gd name="connsiteX17" fmla="*/ 122048 w 130797"/>
                <a:gd name="connsiteY17" fmla="*/ 133812 h 160439"/>
                <a:gd name="connsiteX18" fmla="*/ 111317 w 130797"/>
                <a:gd name="connsiteY18" fmla="*/ 124493 h 160439"/>
                <a:gd name="connsiteX19" fmla="*/ 107539 w 130797"/>
                <a:gd name="connsiteY19" fmla="*/ 97845 h 160439"/>
                <a:gd name="connsiteX20" fmla="*/ 107388 w 130797"/>
                <a:gd name="connsiteY20" fmla="*/ 63527 h 160439"/>
                <a:gd name="connsiteX21" fmla="*/ 103508 w 130797"/>
                <a:gd name="connsiteY21" fmla="*/ 61822 h 16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0797" h="160439">
                  <a:moveTo>
                    <a:pt x="103458" y="61822"/>
                  </a:moveTo>
                  <a:cubicBezTo>
                    <a:pt x="99629" y="69550"/>
                    <a:pt x="96253" y="77618"/>
                    <a:pt x="91820" y="84834"/>
                  </a:cubicBezTo>
                  <a:cubicBezTo>
                    <a:pt x="77210" y="108868"/>
                    <a:pt x="56705" y="108698"/>
                    <a:pt x="42699" y="84550"/>
                  </a:cubicBezTo>
                  <a:cubicBezTo>
                    <a:pt x="38468" y="77277"/>
                    <a:pt x="34840" y="69493"/>
                    <a:pt x="26628" y="62732"/>
                  </a:cubicBezTo>
                  <a:cubicBezTo>
                    <a:pt x="26628" y="86084"/>
                    <a:pt x="26779" y="109436"/>
                    <a:pt x="26628" y="132846"/>
                  </a:cubicBezTo>
                  <a:cubicBezTo>
                    <a:pt x="26477" y="154550"/>
                    <a:pt x="23051" y="161596"/>
                    <a:pt x="12572" y="160289"/>
                  </a:cubicBezTo>
                  <a:cubicBezTo>
                    <a:pt x="-2441" y="158357"/>
                    <a:pt x="78" y="143698"/>
                    <a:pt x="279" y="133357"/>
                  </a:cubicBezTo>
                  <a:cubicBezTo>
                    <a:pt x="884" y="102902"/>
                    <a:pt x="3101" y="72561"/>
                    <a:pt x="4763" y="42163"/>
                  </a:cubicBezTo>
                  <a:cubicBezTo>
                    <a:pt x="4914" y="39720"/>
                    <a:pt x="5569" y="37334"/>
                    <a:pt x="6174" y="34947"/>
                  </a:cubicBezTo>
                  <a:cubicBezTo>
                    <a:pt x="8642" y="25288"/>
                    <a:pt x="11161" y="14720"/>
                    <a:pt x="21389" y="13015"/>
                  </a:cubicBezTo>
                  <a:cubicBezTo>
                    <a:pt x="32523" y="11140"/>
                    <a:pt x="38468" y="20231"/>
                    <a:pt x="42951" y="30231"/>
                  </a:cubicBezTo>
                  <a:cubicBezTo>
                    <a:pt x="50206" y="46254"/>
                    <a:pt x="57360" y="62277"/>
                    <a:pt x="66630" y="82959"/>
                  </a:cubicBezTo>
                  <a:cubicBezTo>
                    <a:pt x="73129" y="71027"/>
                    <a:pt x="78066" y="63470"/>
                    <a:pt x="81593" y="55175"/>
                  </a:cubicBezTo>
                  <a:cubicBezTo>
                    <a:pt x="87236" y="41822"/>
                    <a:pt x="91770" y="27845"/>
                    <a:pt x="97160" y="14322"/>
                  </a:cubicBezTo>
                  <a:cubicBezTo>
                    <a:pt x="100637" y="5629"/>
                    <a:pt x="105775" y="-1189"/>
                    <a:pt x="115549" y="174"/>
                  </a:cubicBezTo>
                  <a:cubicBezTo>
                    <a:pt x="125474" y="1538"/>
                    <a:pt x="129505" y="9777"/>
                    <a:pt x="129756" y="19152"/>
                  </a:cubicBezTo>
                  <a:cubicBezTo>
                    <a:pt x="130663" y="53754"/>
                    <a:pt x="131016" y="88357"/>
                    <a:pt x="130663" y="122902"/>
                  </a:cubicBezTo>
                  <a:cubicBezTo>
                    <a:pt x="130663" y="126823"/>
                    <a:pt x="125021" y="133812"/>
                    <a:pt x="122048" y="133812"/>
                  </a:cubicBezTo>
                  <a:cubicBezTo>
                    <a:pt x="118320" y="133812"/>
                    <a:pt x="112627" y="128755"/>
                    <a:pt x="111317" y="124493"/>
                  </a:cubicBezTo>
                  <a:cubicBezTo>
                    <a:pt x="108748" y="116141"/>
                    <a:pt x="107992" y="106823"/>
                    <a:pt x="107539" y="97845"/>
                  </a:cubicBezTo>
                  <a:cubicBezTo>
                    <a:pt x="106934" y="86425"/>
                    <a:pt x="107388" y="74948"/>
                    <a:pt x="107388" y="63527"/>
                  </a:cubicBezTo>
                  <a:cubicBezTo>
                    <a:pt x="106078" y="62959"/>
                    <a:pt x="104818" y="62391"/>
                    <a:pt x="103508" y="61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BDD31E37-7B46-F388-6B30-228D523DB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5185" y="5316057"/>
              <a:ext cx="144625" cy="177873"/>
            </a:xfrm>
            <a:custGeom>
              <a:avLst/>
              <a:gdLst>
                <a:gd name="connsiteX0" fmla="*/ 117622 w 144625"/>
                <a:gd name="connsiteY0" fmla="*/ 147955 h 177873"/>
                <a:gd name="connsiteX1" fmla="*/ 34444 w 144625"/>
                <a:gd name="connsiteY1" fmla="*/ 143581 h 177873"/>
                <a:gd name="connsiteX2" fmla="*/ 10816 w 144625"/>
                <a:gd name="connsiteY2" fmla="*/ 147103 h 177873"/>
                <a:gd name="connsiteX3" fmla="*/ 8196 w 144625"/>
                <a:gd name="connsiteY3" fmla="*/ 141933 h 177873"/>
                <a:gd name="connsiteX4" fmla="*/ 25930 w 144625"/>
                <a:gd name="connsiteY4" fmla="*/ 119376 h 177873"/>
                <a:gd name="connsiteX5" fmla="*/ 11219 w 144625"/>
                <a:gd name="connsiteY5" fmla="*/ 106592 h 177873"/>
                <a:gd name="connsiteX6" fmla="*/ 1646 w 144625"/>
                <a:gd name="connsiteY6" fmla="*/ 82160 h 177873"/>
                <a:gd name="connsiteX7" fmla="*/ 19129 w 144625"/>
                <a:gd name="connsiteY7" fmla="*/ 71307 h 177873"/>
                <a:gd name="connsiteX8" fmla="*/ 31421 w 144625"/>
                <a:gd name="connsiteY8" fmla="*/ 65057 h 177873"/>
                <a:gd name="connsiteX9" fmla="*/ 60390 w 144625"/>
                <a:gd name="connsiteY9" fmla="*/ 60398 h 177873"/>
                <a:gd name="connsiteX10" fmla="*/ 84774 w 144625"/>
                <a:gd name="connsiteY10" fmla="*/ 81080 h 177873"/>
                <a:gd name="connsiteX11" fmla="*/ 106387 w 144625"/>
                <a:gd name="connsiteY11" fmla="*/ 102728 h 177873"/>
                <a:gd name="connsiteX12" fmla="*/ 110518 w 144625"/>
                <a:gd name="connsiteY12" fmla="*/ 84773 h 177873"/>
                <a:gd name="connsiteX13" fmla="*/ 110518 w 144625"/>
                <a:gd name="connsiteY13" fmla="*/ 23068 h 177873"/>
                <a:gd name="connsiteX14" fmla="*/ 124020 w 144625"/>
                <a:gd name="connsiteY14" fmla="*/ 0 h 177873"/>
                <a:gd name="connsiteX15" fmla="*/ 126388 w 144625"/>
                <a:gd name="connsiteY15" fmla="*/ 119035 h 177873"/>
                <a:gd name="connsiteX16" fmla="*/ 138328 w 144625"/>
                <a:gd name="connsiteY16" fmla="*/ 129660 h 177873"/>
                <a:gd name="connsiteX17" fmla="*/ 144625 w 144625"/>
                <a:gd name="connsiteY17" fmla="*/ 143751 h 177873"/>
                <a:gd name="connsiteX18" fmla="*/ 131375 w 144625"/>
                <a:gd name="connsiteY18" fmla="*/ 149546 h 177873"/>
                <a:gd name="connsiteX19" fmla="*/ 117571 w 144625"/>
                <a:gd name="connsiteY19" fmla="*/ 147955 h 177873"/>
                <a:gd name="connsiteX20" fmla="*/ 46938 w 144625"/>
                <a:gd name="connsiteY20" fmla="*/ 76989 h 177873"/>
                <a:gd name="connsiteX21" fmla="*/ 53941 w 144625"/>
                <a:gd name="connsiteY21" fmla="*/ 135058 h 177873"/>
                <a:gd name="connsiteX22" fmla="*/ 78426 w 144625"/>
                <a:gd name="connsiteY22" fmla="*/ 156024 h 177873"/>
                <a:gd name="connsiteX23" fmla="*/ 99132 w 144625"/>
                <a:gd name="connsiteY23" fmla="*/ 130853 h 177873"/>
                <a:gd name="connsiteX24" fmla="*/ 46938 w 144625"/>
                <a:gd name="connsiteY24" fmla="*/ 76989 h 17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625" h="177873">
                  <a:moveTo>
                    <a:pt x="117622" y="147955"/>
                  </a:moveTo>
                  <a:cubicBezTo>
                    <a:pt x="86335" y="189319"/>
                    <a:pt x="62909" y="187728"/>
                    <a:pt x="34444" y="143581"/>
                  </a:cubicBezTo>
                  <a:cubicBezTo>
                    <a:pt x="26686" y="144717"/>
                    <a:pt x="18725" y="145910"/>
                    <a:pt x="10816" y="147103"/>
                  </a:cubicBezTo>
                  <a:cubicBezTo>
                    <a:pt x="9959" y="145399"/>
                    <a:pt x="9052" y="143637"/>
                    <a:pt x="8196" y="141933"/>
                  </a:cubicBezTo>
                  <a:cubicBezTo>
                    <a:pt x="13536" y="135171"/>
                    <a:pt x="18876" y="128353"/>
                    <a:pt x="25930" y="119376"/>
                  </a:cubicBezTo>
                  <a:cubicBezTo>
                    <a:pt x="20942" y="115001"/>
                    <a:pt x="16307" y="110398"/>
                    <a:pt x="11219" y="106592"/>
                  </a:cubicBezTo>
                  <a:cubicBezTo>
                    <a:pt x="3259" y="100569"/>
                    <a:pt x="-3140" y="92330"/>
                    <a:pt x="1646" y="82160"/>
                  </a:cubicBezTo>
                  <a:cubicBezTo>
                    <a:pt x="4266" y="76591"/>
                    <a:pt x="13032" y="74660"/>
                    <a:pt x="19129" y="71307"/>
                  </a:cubicBezTo>
                  <a:cubicBezTo>
                    <a:pt x="23159" y="69092"/>
                    <a:pt x="28146" y="68239"/>
                    <a:pt x="31421" y="65057"/>
                  </a:cubicBezTo>
                  <a:cubicBezTo>
                    <a:pt x="43261" y="53523"/>
                    <a:pt x="47240" y="51875"/>
                    <a:pt x="60390" y="60398"/>
                  </a:cubicBezTo>
                  <a:cubicBezTo>
                    <a:pt x="69156" y="66080"/>
                    <a:pt x="76864" y="73864"/>
                    <a:pt x="84774" y="81080"/>
                  </a:cubicBezTo>
                  <a:cubicBezTo>
                    <a:pt x="91424" y="87216"/>
                    <a:pt x="97671" y="93921"/>
                    <a:pt x="106387" y="102728"/>
                  </a:cubicBezTo>
                  <a:cubicBezTo>
                    <a:pt x="108301" y="94660"/>
                    <a:pt x="110417" y="89716"/>
                    <a:pt x="110518" y="84773"/>
                  </a:cubicBezTo>
                  <a:cubicBezTo>
                    <a:pt x="110871" y="64205"/>
                    <a:pt x="110417" y="43637"/>
                    <a:pt x="110518" y="23068"/>
                  </a:cubicBezTo>
                  <a:cubicBezTo>
                    <a:pt x="110568" y="13523"/>
                    <a:pt x="109158" y="2671"/>
                    <a:pt x="124020" y="0"/>
                  </a:cubicBezTo>
                  <a:cubicBezTo>
                    <a:pt x="134549" y="39375"/>
                    <a:pt x="132433" y="78807"/>
                    <a:pt x="126388" y="119035"/>
                  </a:cubicBezTo>
                  <a:cubicBezTo>
                    <a:pt x="130569" y="122671"/>
                    <a:pt x="135154" y="125455"/>
                    <a:pt x="138328" y="129660"/>
                  </a:cubicBezTo>
                  <a:cubicBezTo>
                    <a:pt x="141250" y="133580"/>
                    <a:pt x="142610" y="138978"/>
                    <a:pt x="144625" y="143751"/>
                  </a:cubicBezTo>
                  <a:cubicBezTo>
                    <a:pt x="140242" y="145797"/>
                    <a:pt x="135960" y="148751"/>
                    <a:pt x="131375" y="149546"/>
                  </a:cubicBezTo>
                  <a:cubicBezTo>
                    <a:pt x="127244" y="150285"/>
                    <a:pt x="122811" y="148638"/>
                    <a:pt x="117571" y="147955"/>
                  </a:cubicBezTo>
                  <a:close/>
                  <a:moveTo>
                    <a:pt x="46938" y="76989"/>
                  </a:moveTo>
                  <a:cubicBezTo>
                    <a:pt x="41699" y="100398"/>
                    <a:pt x="47442" y="118012"/>
                    <a:pt x="53941" y="135058"/>
                  </a:cubicBezTo>
                  <a:cubicBezTo>
                    <a:pt x="58375" y="146706"/>
                    <a:pt x="65982" y="157672"/>
                    <a:pt x="78426" y="156024"/>
                  </a:cubicBezTo>
                  <a:cubicBezTo>
                    <a:pt x="90013" y="154490"/>
                    <a:pt x="97066" y="144603"/>
                    <a:pt x="99132" y="130853"/>
                  </a:cubicBezTo>
                  <a:cubicBezTo>
                    <a:pt x="82204" y="113410"/>
                    <a:pt x="65780" y="96478"/>
                    <a:pt x="46938" y="7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E5DADE54-AC54-F5AE-952C-E2B75F96FC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8778" y="5662507"/>
              <a:ext cx="154524" cy="193601"/>
            </a:xfrm>
            <a:custGeom>
              <a:avLst/>
              <a:gdLst>
                <a:gd name="connsiteX0" fmla="*/ 80416 w 154524"/>
                <a:gd name="connsiteY0" fmla="*/ 98270 h 193601"/>
                <a:gd name="connsiteX1" fmla="*/ 101777 w 154524"/>
                <a:gd name="connsiteY1" fmla="*/ 22190 h 193601"/>
                <a:gd name="connsiteX2" fmla="*/ 117949 w 154524"/>
                <a:gd name="connsiteY2" fmla="*/ 1053 h 193601"/>
                <a:gd name="connsiteX3" fmla="*/ 122735 w 154524"/>
                <a:gd name="connsiteY3" fmla="*/ 27190 h 193601"/>
                <a:gd name="connsiteX4" fmla="*/ 98754 w 154524"/>
                <a:gd name="connsiteY4" fmla="*/ 115827 h 193601"/>
                <a:gd name="connsiteX5" fmla="*/ 154525 w 154524"/>
                <a:gd name="connsiteY5" fmla="*/ 155543 h 193601"/>
                <a:gd name="connsiteX6" fmla="*/ 87620 w 154524"/>
                <a:gd name="connsiteY6" fmla="*/ 138611 h 193601"/>
                <a:gd name="connsiteX7" fmla="*/ 77343 w 154524"/>
                <a:gd name="connsiteY7" fmla="*/ 154463 h 193601"/>
                <a:gd name="connsiteX8" fmla="*/ 64193 w 154524"/>
                <a:gd name="connsiteY8" fmla="*/ 174236 h 193601"/>
                <a:gd name="connsiteX9" fmla="*/ 25804 w 154524"/>
                <a:gd name="connsiteY9" fmla="*/ 192588 h 193601"/>
                <a:gd name="connsiteX10" fmla="*/ 2226 w 154524"/>
                <a:gd name="connsiteY10" fmla="*/ 157134 h 193601"/>
                <a:gd name="connsiteX11" fmla="*/ 1974 w 154524"/>
                <a:gd name="connsiteY11" fmla="*/ 95997 h 193601"/>
                <a:gd name="connsiteX12" fmla="*/ 49634 w 154524"/>
                <a:gd name="connsiteY12" fmla="*/ 73667 h 193601"/>
                <a:gd name="connsiteX13" fmla="*/ 80416 w 154524"/>
                <a:gd name="connsiteY13" fmla="*/ 98327 h 193601"/>
                <a:gd name="connsiteX14" fmla="*/ 67317 w 154524"/>
                <a:gd name="connsiteY14" fmla="*/ 122475 h 193601"/>
                <a:gd name="connsiteX15" fmla="*/ 28121 w 154524"/>
                <a:gd name="connsiteY15" fmla="*/ 88951 h 193601"/>
                <a:gd name="connsiteX16" fmla="*/ 33965 w 154524"/>
                <a:gd name="connsiteY16" fmla="*/ 170089 h 193601"/>
                <a:gd name="connsiteX17" fmla="*/ 67317 w 154524"/>
                <a:gd name="connsiteY17" fmla="*/ 122475 h 19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24" h="193601">
                  <a:moveTo>
                    <a:pt x="80416" y="98270"/>
                  </a:moveTo>
                  <a:cubicBezTo>
                    <a:pt x="88225" y="70542"/>
                    <a:pt x="95328" y="46451"/>
                    <a:pt x="101777" y="22190"/>
                  </a:cubicBezTo>
                  <a:cubicBezTo>
                    <a:pt x="106614" y="3894"/>
                    <a:pt x="110896" y="-2811"/>
                    <a:pt x="117949" y="1053"/>
                  </a:cubicBezTo>
                  <a:cubicBezTo>
                    <a:pt x="128680" y="6962"/>
                    <a:pt x="124801" y="18553"/>
                    <a:pt x="122735" y="27190"/>
                  </a:cubicBezTo>
                  <a:cubicBezTo>
                    <a:pt x="115783" y="55713"/>
                    <a:pt x="107520" y="83895"/>
                    <a:pt x="98754" y="115827"/>
                  </a:cubicBezTo>
                  <a:cubicBezTo>
                    <a:pt x="114826" y="127247"/>
                    <a:pt x="132660" y="139974"/>
                    <a:pt x="154525" y="155543"/>
                  </a:cubicBezTo>
                  <a:cubicBezTo>
                    <a:pt x="125758" y="165202"/>
                    <a:pt x="107470" y="150827"/>
                    <a:pt x="87620" y="138611"/>
                  </a:cubicBezTo>
                  <a:cubicBezTo>
                    <a:pt x="83942" y="144293"/>
                    <a:pt x="80668" y="149350"/>
                    <a:pt x="77343" y="154463"/>
                  </a:cubicBezTo>
                  <a:cubicBezTo>
                    <a:pt x="73010" y="161111"/>
                    <a:pt x="69030" y="168100"/>
                    <a:pt x="64193" y="174236"/>
                  </a:cubicBezTo>
                  <a:cubicBezTo>
                    <a:pt x="54067" y="187077"/>
                    <a:pt x="41976" y="196850"/>
                    <a:pt x="25804" y="192588"/>
                  </a:cubicBezTo>
                  <a:cubicBezTo>
                    <a:pt x="9884" y="188384"/>
                    <a:pt x="3888" y="172588"/>
                    <a:pt x="2226" y="157134"/>
                  </a:cubicBezTo>
                  <a:cubicBezTo>
                    <a:pt x="9" y="136963"/>
                    <a:pt x="-1301" y="115713"/>
                    <a:pt x="1974" y="95997"/>
                  </a:cubicBezTo>
                  <a:cubicBezTo>
                    <a:pt x="6911" y="66053"/>
                    <a:pt x="26610" y="57985"/>
                    <a:pt x="49634" y="73667"/>
                  </a:cubicBezTo>
                  <a:cubicBezTo>
                    <a:pt x="58954" y="80031"/>
                    <a:pt x="67468" y="87872"/>
                    <a:pt x="80416" y="98327"/>
                  </a:cubicBezTo>
                  <a:close/>
                  <a:moveTo>
                    <a:pt x="67317" y="122475"/>
                  </a:moveTo>
                  <a:cubicBezTo>
                    <a:pt x="55226" y="109179"/>
                    <a:pt x="43890" y="95827"/>
                    <a:pt x="28121" y="88951"/>
                  </a:cubicBezTo>
                  <a:cubicBezTo>
                    <a:pt x="12705" y="116395"/>
                    <a:pt x="15224" y="150202"/>
                    <a:pt x="33965" y="170089"/>
                  </a:cubicBezTo>
                  <a:cubicBezTo>
                    <a:pt x="50792" y="159747"/>
                    <a:pt x="58954" y="141622"/>
                    <a:pt x="67317" y="1224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811BF9FD-40B2-EA50-4571-9408083DC7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4342" y="3614211"/>
              <a:ext cx="118525" cy="266837"/>
            </a:xfrm>
            <a:custGeom>
              <a:avLst/>
              <a:gdLst>
                <a:gd name="connsiteX0" fmla="*/ 85042 w 118525"/>
                <a:gd name="connsiteY0" fmla="*/ 159621 h 266837"/>
                <a:gd name="connsiteX1" fmla="*/ 70683 w 118525"/>
                <a:gd name="connsiteY1" fmla="*/ 173484 h 266837"/>
                <a:gd name="connsiteX2" fmla="*/ 84437 w 118525"/>
                <a:gd name="connsiteY2" fmla="*/ 266837 h 266837"/>
                <a:gd name="connsiteX3" fmla="*/ 58542 w 118525"/>
                <a:gd name="connsiteY3" fmla="*/ 224394 h 266837"/>
                <a:gd name="connsiteX4" fmla="*/ 43982 w 118525"/>
                <a:gd name="connsiteY4" fmla="*/ 178314 h 266837"/>
                <a:gd name="connsiteX5" fmla="*/ 10731 w 118525"/>
                <a:gd name="connsiteY5" fmla="*/ 177859 h 266837"/>
                <a:gd name="connsiteX6" fmla="*/ 0 w 118525"/>
                <a:gd name="connsiteY6" fmla="*/ 168598 h 266837"/>
                <a:gd name="connsiteX7" fmla="*/ 9925 w 118525"/>
                <a:gd name="connsiteY7" fmla="*/ 157689 h 266837"/>
                <a:gd name="connsiteX8" fmla="*/ 38037 w 118525"/>
                <a:gd name="connsiteY8" fmla="*/ 153598 h 266837"/>
                <a:gd name="connsiteX9" fmla="*/ 34007 w 118525"/>
                <a:gd name="connsiteY9" fmla="*/ 116495 h 266837"/>
                <a:gd name="connsiteX10" fmla="*/ 36223 w 118525"/>
                <a:gd name="connsiteY10" fmla="*/ 40415 h 266837"/>
                <a:gd name="connsiteX11" fmla="*/ 102070 w 118525"/>
                <a:gd name="connsiteY11" fmla="*/ 8426 h 266837"/>
                <a:gd name="connsiteX12" fmla="*/ 113759 w 118525"/>
                <a:gd name="connsiteY12" fmla="*/ 54563 h 266837"/>
                <a:gd name="connsiteX13" fmla="*/ 75822 w 118525"/>
                <a:gd name="connsiteY13" fmla="*/ 90416 h 266837"/>
                <a:gd name="connsiteX14" fmla="*/ 56426 w 118525"/>
                <a:gd name="connsiteY14" fmla="*/ 97006 h 266837"/>
                <a:gd name="connsiteX15" fmla="*/ 63328 w 118525"/>
                <a:gd name="connsiteY15" fmla="*/ 150018 h 266837"/>
                <a:gd name="connsiteX16" fmla="*/ 85142 w 118525"/>
                <a:gd name="connsiteY16" fmla="*/ 159621 h 266837"/>
                <a:gd name="connsiteX17" fmla="*/ 52849 w 118525"/>
                <a:gd name="connsiteY17" fmla="*/ 77347 h 266837"/>
                <a:gd name="connsiteX18" fmla="*/ 94664 w 118525"/>
                <a:gd name="connsiteY18" fmla="*/ 47290 h 266837"/>
                <a:gd name="connsiteX19" fmla="*/ 93052 w 118525"/>
                <a:gd name="connsiteY19" fmla="*/ 27290 h 266837"/>
                <a:gd name="connsiteX20" fmla="*/ 60607 w 118525"/>
                <a:gd name="connsiteY20" fmla="*/ 34222 h 266837"/>
                <a:gd name="connsiteX21" fmla="*/ 52899 w 118525"/>
                <a:gd name="connsiteY21" fmla="*/ 77347 h 2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525" h="266837">
                  <a:moveTo>
                    <a:pt x="85042" y="159621"/>
                  </a:moveTo>
                  <a:cubicBezTo>
                    <a:pt x="78694" y="165757"/>
                    <a:pt x="74462" y="169848"/>
                    <a:pt x="70683" y="173484"/>
                  </a:cubicBezTo>
                  <a:cubicBezTo>
                    <a:pt x="75016" y="204621"/>
                    <a:pt x="91339" y="232462"/>
                    <a:pt x="84437" y="266837"/>
                  </a:cubicBezTo>
                  <a:cubicBezTo>
                    <a:pt x="65494" y="258030"/>
                    <a:pt x="64386" y="239110"/>
                    <a:pt x="58542" y="224394"/>
                  </a:cubicBezTo>
                  <a:cubicBezTo>
                    <a:pt x="52597" y="209451"/>
                    <a:pt x="48667" y="193485"/>
                    <a:pt x="43982" y="178314"/>
                  </a:cubicBezTo>
                  <a:cubicBezTo>
                    <a:pt x="32394" y="178314"/>
                    <a:pt x="21462" y="179166"/>
                    <a:pt x="10731" y="177859"/>
                  </a:cubicBezTo>
                  <a:cubicBezTo>
                    <a:pt x="6902" y="177405"/>
                    <a:pt x="3577" y="171837"/>
                    <a:pt x="0" y="168598"/>
                  </a:cubicBezTo>
                  <a:cubicBezTo>
                    <a:pt x="3275" y="164791"/>
                    <a:pt x="6046" y="158882"/>
                    <a:pt x="9925" y="157689"/>
                  </a:cubicBezTo>
                  <a:cubicBezTo>
                    <a:pt x="18187" y="155132"/>
                    <a:pt x="27004" y="155018"/>
                    <a:pt x="38037" y="153598"/>
                  </a:cubicBezTo>
                  <a:cubicBezTo>
                    <a:pt x="36526" y="140416"/>
                    <a:pt x="34057" y="128484"/>
                    <a:pt x="34007" y="116495"/>
                  </a:cubicBezTo>
                  <a:cubicBezTo>
                    <a:pt x="33855" y="91097"/>
                    <a:pt x="32143" y="65074"/>
                    <a:pt x="36223" y="40415"/>
                  </a:cubicBezTo>
                  <a:cubicBezTo>
                    <a:pt x="42370" y="3029"/>
                    <a:pt x="72900" y="-10324"/>
                    <a:pt x="102070" y="8426"/>
                  </a:cubicBezTo>
                  <a:cubicBezTo>
                    <a:pt x="118595" y="19051"/>
                    <a:pt x="123028" y="35756"/>
                    <a:pt x="113759" y="54563"/>
                  </a:cubicBezTo>
                  <a:cubicBezTo>
                    <a:pt x="105244" y="71836"/>
                    <a:pt x="91742" y="82972"/>
                    <a:pt x="75822" y="90416"/>
                  </a:cubicBezTo>
                  <a:cubicBezTo>
                    <a:pt x="70482" y="92916"/>
                    <a:pt x="64739" y="94222"/>
                    <a:pt x="56426" y="97006"/>
                  </a:cubicBezTo>
                  <a:cubicBezTo>
                    <a:pt x="58743" y="114791"/>
                    <a:pt x="61010" y="132291"/>
                    <a:pt x="63328" y="150018"/>
                  </a:cubicBezTo>
                  <a:cubicBezTo>
                    <a:pt x="70381" y="153143"/>
                    <a:pt x="76427" y="155757"/>
                    <a:pt x="85142" y="159621"/>
                  </a:cubicBezTo>
                  <a:close/>
                  <a:moveTo>
                    <a:pt x="52849" y="77347"/>
                  </a:moveTo>
                  <a:cubicBezTo>
                    <a:pt x="76679" y="69506"/>
                    <a:pt x="88820" y="59961"/>
                    <a:pt x="94664" y="47290"/>
                  </a:cubicBezTo>
                  <a:cubicBezTo>
                    <a:pt x="97939" y="40188"/>
                    <a:pt x="99098" y="33483"/>
                    <a:pt x="93052" y="27290"/>
                  </a:cubicBezTo>
                  <a:cubicBezTo>
                    <a:pt x="82271" y="16154"/>
                    <a:pt x="65595" y="18824"/>
                    <a:pt x="60607" y="34222"/>
                  </a:cubicBezTo>
                  <a:cubicBezTo>
                    <a:pt x="56527" y="46779"/>
                    <a:pt x="55720" y="60700"/>
                    <a:pt x="52899" y="773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68C9F41-AE5C-B136-E042-326E63B13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09620" y="3283268"/>
              <a:ext cx="128501" cy="167206"/>
            </a:xfrm>
            <a:custGeom>
              <a:avLst/>
              <a:gdLst>
                <a:gd name="connsiteX0" fmla="*/ 128451 w 128501"/>
                <a:gd name="connsiteY0" fmla="*/ 77265 h 167206"/>
                <a:gd name="connsiteX1" fmla="*/ 80237 w 128501"/>
                <a:gd name="connsiteY1" fmla="*/ 160163 h 167206"/>
                <a:gd name="connsiteX2" fmla="*/ 18219 w 128501"/>
                <a:gd name="connsiteY2" fmla="*/ 133174 h 167206"/>
                <a:gd name="connsiteX3" fmla="*/ 1845 w 128501"/>
                <a:gd name="connsiteY3" fmla="*/ 95049 h 167206"/>
                <a:gd name="connsiteX4" fmla="*/ 1442 w 128501"/>
                <a:gd name="connsiteY4" fmla="*/ 76469 h 167206"/>
                <a:gd name="connsiteX5" fmla="*/ 18017 w 128501"/>
                <a:gd name="connsiteY5" fmla="*/ 33799 h 167206"/>
                <a:gd name="connsiteX6" fmla="*/ 81295 w 128501"/>
                <a:gd name="connsiteY6" fmla="*/ 1753 h 167206"/>
                <a:gd name="connsiteX7" fmla="*/ 127594 w 128501"/>
                <a:gd name="connsiteY7" fmla="*/ 61128 h 167206"/>
                <a:gd name="connsiteX8" fmla="*/ 128501 w 128501"/>
                <a:gd name="connsiteY8" fmla="*/ 77322 h 167206"/>
                <a:gd name="connsiteX9" fmla="*/ 35197 w 128501"/>
                <a:gd name="connsiteY9" fmla="*/ 82378 h 167206"/>
                <a:gd name="connsiteX10" fmla="*/ 45122 w 128501"/>
                <a:gd name="connsiteY10" fmla="*/ 134652 h 167206"/>
                <a:gd name="connsiteX11" fmla="*/ 67440 w 128501"/>
                <a:gd name="connsiteY11" fmla="*/ 143515 h 167206"/>
                <a:gd name="connsiteX12" fmla="*/ 92832 w 128501"/>
                <a:gd name="connsiteY12" fmla="*/ 40560 h 167206"/>
                <a:gd name="connsiteX13" fmla="*/ 45626 w 128501"/>
                <a:gd name="connsiteY13" fmla="*/ 38685 h 167206"/>
                <a:gd name="connsiteX14" fmla="*/ 35197 w 128501"/>
                <a:gd name="connsiteY14" fmla="*/ 82322 h 1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01" h="167206">
                  <a:moveTo>
                    <a:pt x="128451" y="77265"/>
                  </a:moveTo>
                  <a:cubicBezTo>
                    <a:pt x="127292" y="116810"/>
                    <a:pt x="109558" y="143402"/>
                    <a:pt x="80237" y="160163"/>
                  </a:cubicBezTo>
                  <a:cubicBezTo>
                    <a:pt x="52931" y="175788"/>
                    <a:pt x="29907" y="164822"/>
                    <a:pt x="18219" y="133174"/>
                  </a:cubicBezTo>
                  <a:cubicBezTo>
                    <a:pt x="13483" y="120277"/>
                    <a:pt x="15448" y="103970"/>
                    <a:pt x="1845" y="95049"/>
                  </a:cubicBezTo>
                  <a:cubicBezTo>
                    <a:pt x="-724" y="93345"/>
                    <a:pt x="-371" y="82151"/>
                    <a:pt x="1442" y="76469"/>
                  </a:cubicBezTo>
                  <a:cubicBezTo>
                    <a:pt x="6027" y="61867"/>
                    <a:pt x="10964" y="46981"/>
                    <a:pt x="18017" y="33799"/>
                  </a:cubicBezTo>
                  <a:cubicBezTo>
                    <a:pt x="32426" y="6924"/>
                    <a:pt x="57112" y="-4724"/>
                    <a:pt x="81295" y="1753"/>
                  </a:cubicBezTo>
                  <a:cubicBezTo>
                    <a:pt x="104973" y="8060"/>
                    <a:pt x="123715" y="31980"/>
                    <a:pt x="127594" y="61128"/>
                  </a:cubicBezTo>
                  <a:cubicBezTo>
                    <a:pt x="128350" y="66810"/>
                    <a:pt x="128249" y="72606"/>
                    <a:pt x="128501" y="77322"/>
                  </a:cubicBezTo>
                  <a:close/>
                  <a:moveTo>
                    <a:pt x="35197" y="82378"/>
                  </a:moveTo>
                  <a:cubicBezTo>
                    <a:pt x="33937" y="100958"/>
                    <a:pt x="36305" y="118629"/>
                    <a:pt x="45122" y="134652"/>
                  </a:cubicBezTo>
                  <a:cubicBezTo>
                    <a:pt x="50412" y="144254"/>
                    <a:pt x="57465" y="147777"/>
                    <a:pt x="67440" y="143515"/>
                  </a:cubicBezTo>
                  <a:cubicBezTo>
                    <a:pt x="99835" y="129708"/>
                    <a:pt x="114495" y="70731"/>
                    <a:pt x="92832" y="40560"/>
                  </a:cubicBezTo>
                  <a:cubicBezTo>
                    <a:pt x="79380" y="21753"/>
                    <a:pt x="60689" y="21355"/>
                    <a:pt x="45626" y="38685"/>
                  </a:cubicBezTo>
                  <a:cubicBezTo>
                    <a:pt x="34693" y="51299"/>
                    <a:pt x="34290" y="66526"/>
                    <a:pt x="35197" y="82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EAE5444-2194-51A3-CD50-0890665D41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3728" y="1776366"/>
              <a:ext cx="123099" cy="193745"/>
            </a:xfrm>
            <a:custGeom>
              <a:avLst/>
              <a:gdLst>
                <a:gd name="connsiteX0" fmla="*/ 101061 w 123099"/>
                <a:gd name="connsiteY0" fmla="*/ 109214 h 193745"/>
                <a:gd name="connsiteX1" fmla="*/ 96275 w 123099"/>
                <a:gd name="connsiteY1" fmla="*/ 49044 h 193745"/>
                <a:gd name="connsiteX2" fmla="*/ 73352 w 123099"/>
                <a:gd name="connsiteY2" fmla="*/ 77282 h 193745"/>
                <a:gd name="connsiteX3" fmla="*/ 40555 w 123099"/>
                <a:gd name="connsiteY3" fmla="*/ 62282 h 193745"/>
                <a:gd name="connsiteX4" fmla="*/ 38137 w 123099"/>
                <a:gd name="connsiteY4" fmla="*/ 27793 h 193745"/>
                <a:gd name="connsiteX5" fmla="*/ 3626 w 123099"/>
                <a:gd name="connsiteY5" fmla="*/ 73191 h 193745"/>
                <a:gd name="connsiteX6" fmla="*/ 402 w 123099"/>
                <a:gd name="connsiteY6" fmla="*/ 56544 h 193745"/>
                <a:gd name="connsiteX7" fmla="*/ 23677 w 123099"/>
                <a:gd name="connsiteY7" fmla="*/ 15293 h 193745"/>
                <a:gd name="connsiteX8" fmla="*/ 56928 w 123099"/>
                <a:gd name="connsiteY8" fmla="*/ 28248 h 193745"/>
                <a:gd name="connsiteX9" fmla="*/ 61362 w 123099"/>
                <a:gd name="connsiteY9" fmla="*/ 61885 h 193745"/>
                <a:gd name="connsiteX10" fmla="*/ 82773 w 123099"/>
                <a:gd name="connsiteY10" fmla="*/ 29839 h 193745"/>
                <a:gd name="connsiteX11" fmla="*/ 91540 w 123099"/>
                <a:gd name="connsiteY11" fmla="*/ 7339 h 193745"/>
                <a:gd name="connsiteX12" fmla="*/ 103832 w 123099"/>
                <a:gd name="connsiteY12" fmla="*/ 66 h 193745"/>
                <a:gd name="connsiteX13" fmla="*/ 114211 w 123099"/>
                <a:gd name="connsiteY13" fmla="*/ 10918 h 193745"/>
                <a:gd name="connsiteX14" fmla="*/ 114714 w 123099"/>
                <a:gd name="connsiteY14" fmla="*/ 13305 h 193745"/>
                <a:gd name="connsiteX15" fmla="*/ 119097 w 123099"/>
                <a:gd name="connsiteY15" fmla="*/ 145692 h 193745"/>
                <a:gd name="connsiteX16" fmla="*/ 110533 w 123099"/>
                <a:gd name="connsiteY16" fmla="*/ 173476 h 193745"/>
                <a:gd name="connsiteX17" fmla="*/ 95973 w 123099"/>
                <a:gd name="connsiteY17" fmla="*/ 190749 h 193745"/>
                <a:gd name="connsiteX18" fmla="*/ 71287 w 123099"/>
                <a:gd name="connsiteY18" fmla="*/ 191999 h 193745"/>
                <a:gd name="connsiteX19" fmla="*/ 61866 w 123099"/>
                <a:gd name="connsiteY19" fmla="*/ 166601 h 193745"/>
                <a:gd name="connsiteX20" fmla="*/ 101061 w 123099"/>
                <a:gd name="connsiteY20" fmla="*/ 109101 h 193745"/>
                <a:gd name="connsiteX21" fmla="*/ 97837 w 123099"/>
                <a:gd name="connsiteY21" fmla="*/ 141999 h 193745"/>
                <a:gd name="connsiteX22" fmla="*/ 93504 w 123099"/>
                <a:gd name="connsiteY22" fmla="*/ 140181 h 193745"/>
                <a:gd name="connsiteX23" fmla="*/ 85040 w 123099"/>
                <a:gd name="connsiteY23" fmla="*/ 164669 h 193745"/>
                <a:gd name="connsiteX24" fmla="*/ 89978 w 123099"/>
                <a:gd name="connsiteY24" fmla="*/ 166715 h 193745"/>
                <a:gd name="connsiteX25" fmla="*/ 97787 w 123099"/>
                <a:gd name="connsiteY25" fmla="*/ 141942 h 19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99" h="193745">
                  <a:moveTo>
                    <a:pt x="101061" y="109214"/>
                  </a:moveTo>
                  <a:cubicBezTo>
                    <a:pt x="100104" y="88703"/>
                    <a:pt x="103480" y="69100"/>
                    <a:pt x="96275" y="49044"/>
                  </a:cubicBezTo>
                  <a:cubicBezTo>
                    <a:pt x="88013" y="59441"/>
                    <a:pt x="81615" y="69669"/>
                    <a:pt x="73352" y="77282"/>
                  </a:cubicBezTo>
                  <a:cubicBezTo>
                    <a:pt x="56072" y="93248"/>
                    <a:pt x="43225" y="86998"/>
                    <a:pt x="40555" y="62282"/>
                  </a:cubicBezTo>
                  <a:cubicBezTo>
                    <a:pt x="39446" y="51941"/>
                    <a:pt x="39043" y="41487"/>
                    <a:pt x="38137" y="27793"/>
                  </a:cubicBezTo>
                  <a:cubicBezTo>
                    <a:pt x="21310" y="39214"/>
                    <a:pt x="17733" y="58703"/>
                    <a:pt x="3626" y="73191"/>
                  </a:cubicBezTo>
                  <a:cubicBezTo>
                    <a:pt x="2014" y="65635"/>
                    <a:pt x="-1110" y="59669"/>
                    <a:pt x="402" y="56544"/>
                  </a:cubicBezTo>
                  <a:cubicBezTo>
                    <a:pt x="7304" y="42225"/>
                    <a:pt x="13904" y="26941"/>
                    <a:pt x="23677" y="15293"/>
                  </a:cubicBezTo>
                  <a:cubicBezTo>
                    <a:pt x="37179" y="-729"/>
                    <a:pt x="52646" y="5975"/>
                    <a:pt x="56928" y="28248"/>
                  </a:cubicBezTo>
                  <a:cubicBezTo>
                    <a:pt x="58893" y="38532"/>
                    <a:pt x="59699" y="49100"/>
                    <a:pt x="61362" y="61885"/>
                  </a:cubicBezTo>
                  <a:cubicBezTo>
                    <a:pt x="73654" y="53305"/>
                    <a:pt x="78189" y="41487"/>
                    <a:pt x="82773" y="29839"/>
                  </a:cubicBezTo>
                  <a:cubicBezTo>
                    <a:pt x="85746" y="22339"/>
                    <a:pt x="87509" y="13987"/>
                    <a:pt x="91540" y="7339"/>
                  </a:cubicBezTo>
                  <a:cubicBezTo>
                    <a:pt x="93958" y="3362"/>
                    <a:pt x="100004" y="-559"/>
                    <a:pt x="103832" y="66"/>
                  </a:cubicBezTo>
                  <a:cubicBezTo>
                    <a:pt x="107712" y="748"/>
                    <a:pt x="110835" y="6998"/>
                    <a:pt x="114211" y="10918"/>
                  </a:cubicBezTo>
                  <a:cubicBezTo>
                    <a:pt x="114664" y="11430"/>
                    <a:pt x="114614" y="12452"/>
                    <a:pt x="114714" y="13305"/>
                  </a:cubicBezTo>
                  <a:cubicBezTo>
                    <a:pt x="120609" y="57282"/>
                    <a:pt x="127713" y="101203"/>
                    <a:pt x="119097" y="145692"/>
                  </a:cubicBezTo>
                  <a:cubicBezTo>
                    <a:pt x="117233" y="155237"/>
                    <a:pt x="114664" y="164954"/>
                    <a:pt x="110533" y="173476"/>
                  </a:cubicBezTo>
                  <a:cubicBezTo>
                    <a:pt x="107208" y="180351"/>
                    <a:pt x="101968" y="188135"/>
                    <a:pt x="95973" y="190749"/>
                  </a:cubicBezTo>
                  <a:cubicBezTo>
                    <a:pt x="88567" y="193988"/>
                    <a:pt x="78642" y="194897"/>
                    <a:pt x="71287" y="191999"/>
                  </a:cubicBezTo>
                  <a:cubicBezTo>
                    <a:pt x="62319" y="188419"/>
                    <a:pt x="60253" y="176885"/>
                    <a:pt x="61866" y="166601"/>
                  </a:cubicBezTo>
                  <a:cubicBezTo>
                    <a:pt x="65946" y="140806"/>
                    <a:pt x="77282" y="120692"/>
                    <a:pt x="101061" y="109101"/>
                  </a:cubicBezTo>
                  <a:close/>
                  <a:moveTo>
                    <a:pt x="97837" y="141999"/>
                  </a:moveTo>
                  <a:cubicBezTo>
                    <a:pt x="96376" y="141431"/>
                    <a:pt x="94966" y="140806"/>
                    <a:pt x="93504" y="140181"/>
                  </a:cubicBezTo>
                  <a:cubicBezTo>
                    <a:pt x="90683" y="148362"/>
                    <a:pt x="87862" y="156544"/>
                    <a:pt x="85040" y="164669"/>
                  </a:cubicBezTo>
                  <a:cubicBezTo>
                    <a:pt x="86703" y="165351"/>
                    <a:pt x="88315" y="166033"/>
                    <a:pt x="89978" y="166715"/>
                  </a:cubicBezTo>
                  <a:cubicBezTo>
                    <a:pt x="92597" y="158476"/>
                    <a:pt x="95217" y="150237"/>
                    <a:pt x="97787" y="141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84752BE3-34DE-9C7C-CAB8-17758EB038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0512" y="5260101"/>
              <a:ext cx="149179" cy="185033"/>
            </a:xfrm>
            <a:custGeom>
              <a:avLst/>
              <a:gdLst>
                <a:gd name="connsiteX0" fmla="*/ 54563 w 149179"/>
                <a:gd name="connsiteY0" fmla="*/ 72889 h 185033"/>
                <a:gd name="connsiteX1" fmla="*/ 101920 w 149179"/>
                <a:gd name="connsiteY1" fmla="*/ 50332 h 185033"/>
                <a:gd name="connsiteX2" fmla="*/ 140612 w 149179"/>
                <a:gd name="connsiteY2" fmla="*/ 48343 h 185033"/>
                <a:gd name="connsiteX3" fmla="*/ 110032 w 149179"/>
                <a:gd name="connsiteY3" fmla="*/ 83400 h 185033"/>
                <a:gd name="connsiteX4" fmla="*/ 124289 w 149179"/>
                <a:gd name="connsiteY4" fmla="*/ 70275 h 185033"/>
                <a:gd name="connsiteX5" fmla="*/ 147162 w 149179"/>
                <a:gd name="connsiteY5" fmla="*/ 78514 h 185033"/>
                <a:gd name="connsiteX6" fmla="*/ 134315 w 149179"/>
                <a:gd name="connsiteY6" fmla="*/ 169196 h 185033"/>
                <a:gd name="connsiteX7" fmla="*/ 115372 w 149179"/>
                <a:gd name="connsiteY7" fmla="*/ 184083 h 185033"/>
                <a:gd name="connsiteX8" fmla="*/ 101215 w 149179"/>
                <a:gd name="connsiteY8" fmla="*/ 171071 h 185033"/>
                <a:gd name="connsiteX9" fmla="*/ 128219 w 149179"/>
                <a:gd name="connsiteY9" fmla="*/ 93968 h 185033"/>
                <a:gd name="connsiteX10" fmla="*/ 71037 w 149179"/>
                <a:gd name="connsiteY10" fmla="*/ 96355 h 185033"/>
                <a:gd name="connsiteX11" fmla="*/ 39499 w 149179"/>
                <a:gd name="connsiteY11" fmla="*/ 106810 h 185033"/>
                <a:gd name="connsiteX12" fmla="*/ 14763 w 149179"/>
                <a:gd name="connsiteY12" fmla="*/ 110503 h 185033"/>
                <a:gd name="connsiteX13" fmla="*/ 2923 w 149179"/>
                <a:gd name="connsiteY13" fmla="*/ 121866 h 185033"/>
                <a:gd name="connsiteX14" fmla="*/ 52 w 149179"/>
                <a:gd name="connsiteY14" fmla="*/ 115559 h 185033"/>
                <a:gd name="connsiteX15" fmla="*/ 7659 w 149179"/>
                <a:gd name="connsiteY15" fmla="*/ 33116 h 185033"/>
                <a:gd name="connsiteX16" fmla="*/ 8969 w 149179"/>
                <a:gd name="connsiteY16" fmla="*/ 15900 h 185033"/>
                <a:gd name="connsiteX17" fmla="*/ 22169 w 149179"/>
                <a:gd name="connsiteY17" fmla="*/ 104 h 185033"/>
                <a:gd name="connsiteX18" fmla="*/ 31690 w 149179"/>
                <a:gd name="connsiteY18" fmla="*/ 16923 h 185033"/>
                <a:gd name="connsiteX19" fmla="*/ 30078 w 149179"/>
                <a:gd name="connsiteY19" fmla="*/ 48968 h 185033"/>
                <a:gd name="connsiteX20" fmla="*/ 30028 w 149179"/>
                <a:gd name="connsiteY20" fmla="*/ 78343 h 185033"/>
                <a:gd name="connsiteX21" fmla="*/ 55319 w 149179"/>
                <a:gd name="connsiteY21" fmla="*/ 72434 h 185033"/>
                <a:gd name="connsiteX22" fmla="*/ 77436 w 149179"/>
                <a:gd name="connsiteY22" fmla="*/ 75843 h 185033"/>
                <a:gd name="connsiteX23" fmla="*/ 81315 w 149179"/>
                <a:gd name="connsiteY23" fmla="*/ 65673 h 185033"/>
                <a:gd name="connsiteX24" fmla="*/ 72095 w 149179"/>
                <a:gd name="connsiteY24" fmla="*/ 63684 h 185033"/>
                <a:gd name="connsiteX25" fmla="*/ 54714 w 149179"/>
                <a:gd name="connsiteY25" fmla="*/ 72889 h 1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179" h="185033">
                  <a:moveTo>
                    <a:pt x="54563" y="72889"/>
                  </a:moveTo>
                  <a:cubicBezTo>
                    <a:pt x="54714" y="39082"/>
                    <a:pt x="70534" y="31582"/>
                    <a:pt x="101920" y="50332"/>
                  </a:cubicBezTo>
                  <a:cubicBezTo>
                    <a:pt x="126808" y="30445"/>
                    <a:pt x="130234" y="30161"/>
                    <a:pt x="140612" y="48343"/>
                  </a:cubicBezTo>
                  <a:cubicBezTo>
                    <a:pt x="126153" y="52718"/>
                    <a:pt x="113407" y="59593"/>
                    <a:pt x="110032" y="83400"/>
                  </a:cubicBezTo>
                  <a:cubicBezTo>
                    <a:pt x="116430" y="77491"/>
                    <a:pt x="120309" y="73798"/>
                    <a:pt x="124289" y="70275"/>
                  </a:cubicBezTo>
                  <a:cubicBezTo>
                    <a:pt x="134617" y="61184"/>
                    <a:pt x="145197" y="64139"/>
                    <a:pt x="147162" y="78514"/>
                  </a:cubicBezTo>
                  <a:cubicBezTo>
                    <a:pt x="151444" y="109991"/>
                    <a:pt x="149681" y="141355"/>
                    <a:pt x="134315" y="169196"/>
                  </a:cubicBezTo>
                  <a:cubicBezTo>
                    <a:pt x="130536" y="176071"/>
                    <a:pt x="122475" y="181412"/>
                    <a:pt x="115372" y="184083"/>
                  </a:cubicBezTo>
                  <a:cubicBezTo>
                    <a:pt x="107916" y="186924"/>
                    <a:pt x="100762" y="183628"/>
                    <a:pt x="101215" y="171071"/>
                  </a:cubicBezTo>
                  <a:cubicBezTo>
                    <a:pt x="129277" y="155503"/>
                    <a:pt x="126909" y="125844"/>
                    <a:pt x="128219" y="93968"/>
                  </a:cubicBezTo>
                  <a:cubicBezTo>
                    <a:pt x="108520" y="105730"/>
                    <a:pt x="90383" y="91355"/>
                    <a:pt x="71037" y="96355"/>
                  </a:cubicBezTo>
                  <a:cubicBezTo>
                    <a:pt x="60205" y="99139"/>
                    <a:pt x="49374" y="96923"/>
                    <a:pt x="39499" y="106810"/>
                  </a:cubicBezTo>
                  <a:cubicBezTo>
                    <a:pt x="34814" y="111469"/>
                    <a:pt x="24738" y="109310"/>
                    <a:pt x="14763" y="110503"/>
                  </a:cubicBezTo>
                  <a:cubicBezTo>
                    <a:pt x="12546" y="112662"/>
                    <a:pt x="7911" y="117037"/>
                    <a:pt x="2923" y="121866"/>
                  </a:cubicBezTo>
                  <a:cubicBezTo>
                    <a:pt x="1210" y="118230"/>
                    <a:pt x="-301" y="116412"/>
                    <a:pt x="52" y="115559"/>
                  </a:cubicBezTo>
                  <a:cubicBezTo>
                    <a:pt x="10329" y="88968"/>
                    <a:pt x="7155" y="60843"/>
                    <a:pt x="7659" y="33116"/>
                  </a:cubicBezTo>
                  <a:cubicBezTo>
                    <a:pt x="7760" y="27377"/>
                    <a:pt x="8213" y="21582"/>
                    <a:pt x="8969" y="15900"/>
                  </a:cubicBezTo>
                  <a:cubicBezTo>
                    <a:pt x="10128" y="7320"/>
                    <a:pt x="12596" y="-1032"/>
                    <a:pt x="22169" y="104"/>
                  </a:cubicBezTo>
                  <a:cubicBezTo>
                    <a:pt x="30582" y="1070"/>
                    <a:pt x="31841" y="9252"/>
                    <a:pt x="31690" y="16923"/>
                  </a:cubicBezTo>
                  <a:cubicBezTo>
                    <a:pt x="31489" y="27604"/>
                    <a:pt x="30381" y="38286"/>
                    <a:pt x="30078" y="48968"/>
                  </a:cubicBezTo>
                  <a:cubicBezTo>
                    <a:pt x="29776" y="59252"/>
                    <a:pt x="30028" y="69593"/>
                    <a:pt x="30028" y="78343"/>
                  </a:cubicBezTo>
                  <a:cubicBezTo>
                    <a:pt x="39852" y="76070"/>
                    <a:pt x="47560" y="74309"/>
                    <a:pt x="55319" y="72434"/>
                  </a:cubicBezTo>
                  <a:cubicBezTo>
                    <a:pt x="62422" y="76468"/>
                    <a:pt x="69375" y="83059"/>
                    <a:pt x="77436" y="75843"/>
                  </a:cubicBezTo>
                  <a:cubicBezTo>
                    <a:pt x="79703" y="73798"/>
                    <a:pt x="80055" y="69139"/>
                    <a:pt x="81315" y="65673"/>
                  </a:cubicBezTo>
                  <a:cubicBezTo>
                    <a:pt x="78191" y="64934"/>
                    <a:pt x="74665" y="62718"/>
                    <a:pt x="72095" y="63684"/>
                  </a:cubicBezTo>
                  <a:cubicBezTo>
                    <a:pt x="66050" y="65957"/>
                    <a:pt x="60457" y="69707"/>
                    <a:pt x="54714" y="72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FEC5911F-E9CE-746C-6306-8C685C7582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381" y="2761832"/>
              <a:ext cx="169467" cy="175339"/>
            </a:xfrm>
            <a:custGeom>
              <a:avLst/>
              <a:gdLst>
                <a:gd name="connsiteX0" fmla="*/ 125221 w 169467"/>
                <a:gd name="connsiteY0" fmla="*/ 66765 h 175339"/>
                <a:gd name="connsiteX1" fmla="*/ 128697 w 169467"/>
                <a:gd name="connsiteY1" fmla="*/ 50345 h 175339"/>
                <a:gd name="connsiteX2" fmla="*/ 148295 w 169467"/>
                <a:gd name="connsiteY2" fmla="*/ 38584 h 175339"/>
                <a:gd name="connsiteX3" fmla="*/ 166886 w 169467"/>
                <a:gd name="connsiteY3" fmla="*/ 52049 h 175339"/>
                <a:gd name="connsiteX4" fmla="*/ 162452 w 169467"/>
                <a:gd name="connsiteY4" fmla="*/ 76425 h 175339"/>
                <a:gd name="connsiteX5" fmla="*/ 120687 w 169467"/>
                <a:gd name="connsiteY5" fmla="*/ 83357 h 175339"/>
                <a:gd name="connsiteX6" fmla="*/ 109099 w 169467"/>
                <a:gd name="connsiteY6" fmla="*/ 76254 h 175339"/>
                <a:gd name="connsiteX7" fmla="*/ 104515 w 169467"/>
                <a:gd name="connsiteY7" fmla="*/ 95800 h 175339"/>
                <a:gd name="connsiteX8" fmla="*/ 97562 w 169467"/>
                <a:gd name="connsiteY8" fmla="*/ 144493 h 175339"/>
                <a:gd name="connsiteX9" fmla="*/ 92676 w 169467"/>
                <a:gd name="connsiteY9" fmla="*/ 160743 h 175339"/>
                <a:gd name="connsiteX10" fmla="*/ 67183 w 169467"/>
                <a:gd name="connsiteY10" fmla="*/ 174437 h 175339"/>
                <a:gd name="connsiteX11" fmla="*/ 55193 w 169467"/>
                <a:gd name="connsiteY11" fmla="*/ 148471 h 175339"/>
                <a:gd name="connsiteX12" fmla="*/ 72826 w 169467"/>
                <a:gd name="connsiteY12" fmla="*/ 104039 h 175339"/>
                <a:gd name="connsiteX13" fmla="*/ 78065 w 169467"/>
                <a:gd name="connsiteY13" fmla="*/ 62447 h 175339"/>
                <a:gd name="connsiteX14" fmla="*/ 20531 w 169467"/>
                <a:gd name="connsiteY14" fmla="*/ 28470 h 175339"/>
                <a:gd name="connsiteX15" fmla="*/ 3855 w 169467"/>
                <a:gd name="connsiteY15" fmla="*/ 42618 h 175339"/>
                <a:gd name="connsiteX16" fmla="*/ 6828 w 169467"/>
                <a:gd name="connsiteY16" fmla="*/ 14265 h 175339"/>
                <a:gd name="connsiteX17" fmla="*/ 23453 w 169467"/>
                <a:gd name="connsiteY17" fmla="*/ 117 h 175339"/>
                <a:gd name="connsiteX18" fmla="*/ 38567 w 169467"/>
                <a:gd name="connsiteY18" fmla="*/ 10117 h 175339"/>
                <a:gd name="connsiteX19" fmla="*/ 43505 w 169467"/>
                <a:gd name="connsiteY19" fmla="*/ 33811 h 175339"/>
                <a:gd name="connsiteX20" fmla="*/ 46830 w 169467"/>
                <a:gd name="connsiteY20" fmla="*/ 57959 h 175339"/>
                <a:gd name="connsiteX21" fmla="*/ 71869 w 169467"/>
                <a:gd name="connsiteY21" fmla="*/ 33981 h 175339"/>
                <a:gd name="connsiteX22" fmla="*/ 83909 w 169467"/>
                <a:gd name="connsiteY22" fmla="*/ 23413 h 175339"/>
                <a:gd name="connsiteX23" fmla="*/ 96101 w 169467"/>
                <a:gd name="connsiteY23" fmla="*/ 35061 h 175339"/>
                <a:gd name="connsiteX24" fmla="*/ 103154 w 169467"/>
                <a:gd name="connsiteY24" fmla="*/ 58243 h 175339"/>
                <a:gd name="connsiteX25" fmla="*/ 125070 w 169467"/>
                <a:gd name="connsiteY25" fmla="*/ 66425 h 175339"/>
                <a:gd name="connsiteX26" fmla="*/ 148094 w 169467"/>
                <a:gd name="connsiteY26" fmla="*/ 58243 h 175339"/>
                <a:gd name="connsiteX27" fmla="*/ 125120 w 169467"/>
                <a:gd name="connsiteY27" fmla="*/ 66709 h 17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9467" h="175339">
                  <a:moveTo>
                    <a:pt x="125221" y="66765"/>
                  </a:moveTo>
                  <a:cubicBezTo>
                    <a:pt x="126279" y="61140"/>
                    <a:pt x="125675" y="53584"/>
                    <a:pt x="128697" y="50345"/>
                  </a:cubicBezTo>
                  <a:cubicBezTo>
                    <a:pt x="134088" y="44663"/>
                    <a:pt x="141796" y="38299"/>
                    <a:pt x="148295" y="38584"/>
                  </a:cubicBezTo>
                  <a:cubicBezTo>
                    <a:pt x="154794" y="38868"/>
                    <a:pt x="162704" y="45629"/>
                    <a:pt x="166886" y="52049"/>
                  </a:cubicBezTo>
                  <a:cubicBezTo>
                    <a:pt x="172075" y="60061"/>
                    <a:pt x="168850" y="69209"/>
                    <a:pt x="162452" y="76425"/>
                  </a:cubicBezTo>
                  <a:cubicBezTo>
                    <a:pt x="150713" y="89720"/>
                    <a:pt x="135902" y="92334"/>
                    <a:pt x="120687" y="83357"/>
                  </a:cubicBezTo>
                  <a:cubicBezTo>
                    <a:pt x="117614" y="81538"/>
                    <a:pt x="114540" y="79607"/>
                    <a:pt x="109099" y="76254"/>
                  </a:cubicBezTo>
                  <a:cubicBezTo>
                    <a:pt x="107235" y="83981"/>
                    <a:pt x="105422" y="89777"/>
                    <a:pt x="104515" y="95800"/>
                  </a:cubicBezTo>
                  <a:cubicBezTo>
                    <a:pt x="102046" y="111993"/>
                    <a:pt x="100132" y="128300"/>
                    <a:pt x="97562" y="144493"/>
                  </a:cubicBezTo>
                  <a:cubicBezTo>
                    <a:pt x="96656" y="150062"/>
                    <a:pt x="94993" y="155743"/>
                    <a:pt x="92676" y="160743"/>
                  </a:cubicBezTo>
                  <a:cubicBezTo>
                    <a:pt x="87436" y="171993"/>
                    <a:pt x="76252" y="177675"/>
                    <a:pt x="67183" y="174437"/>
                  </a:cubicBezTo>
                  <a:cubicBezTo>
                    <a:pt x="58719" y="171425"/>
                    <a:pt x="52119" y="160971"/>
                    <a:pt x="55193" y="148471"/>
                  </a:cubicBezTo>
                  <a:cubicBezTo>
                    <a:pt x="59072" y="132959"/>
                    <a:pt x="64916" y="117391"/>
                    <a:pt x="72826" y="104039"/>
                  </a:cubicBezTo>
                  <a:cubicBezTo>
                    <a:pt x="80987" y="90288"/>
                    <a:pt x="81743" y="77561"/>
                    <a:pt x="78065" y="62447"/>
                  </a:cubicBezTo>
                  <a:cubicBezTo>
                    <a:pt x="37711" y="87788"/>
                    <a:pt x="31766" y="84152"/>
                    <a:pt x="20531" y="28470"/>
                  </a:cubicBezTo>
                  <a:cubicBezTo>
                    <a:pt x="15191" y="33015"/>
                    <a:pt x="9851" y="37561"/>
                    <a:pt x="3855" y="42618"/>
                  </a:cubicBezTo>
                  <a:cubicBezTo>
                    <a:pt x="-3954" y="30174"/>
                    <a:pt x="1689" y="21538"/>
                    <a:pt x="6828" y="14265"/>
                  </a:cubicBezTo>
                  <a:cubicBezTo>
                    <a:pt x="11110" y="8186"/>
                    <a:pt x="17256" y="1538"/>
                    <a:pt x="23453" y="117"/>
                  </a:cubicBezTo>
                  <a:cubicBezTo>
                    <a:pt x="27887" y="-905"/>
                    <a:pt x="35796" y="4947"/>
                    <a:pt x="38567" y="10117"/>
                  </a:cubicBezTo>
                  <a:cubicBezTo>
                    <a:pt x="42094" y="16708"/>
                    <a:pt x="42195" y="25799"/>
                    <a:pt x="43505" y="33811"/>
                  </a:cubicBezTo>
                  <a:cubicBezTo>
                    <a:pt x="44764" y="41538"/>
                    <a:pt x="45671" y="49379"/>
                    <a:pt x="46830" y="57959"/>
                  </a:cubicBezTo>
                  <a:cubicBezTo>
                    <a:pt x="61742" y="55459"/>
                    <a:pt x="66578" y="44947"/>
                    <a:pt x="71869" y="33981"/>
                  </a:cubicBezTo>
                  <a:cubicBezTo>
                    <a:pt x="74236" y="29152"/>
                    <a:pt x="80081" y="23015"/>
                    <a:pt x="83909" y="23413"/>
                  </a:cubicBezTo>
                  <a:cubicBezTo>
                    <a:pt x="88343" y="23868"/>
                    <a:pt x="93532" y="29947"/>
                    <a:pt x="96101" y="35061"/>
                  </a:cubicBezTo>
                  <a:cubicBezTo>
                    <a:pt x="99578" y="42050"/>
                    <a:pt x="100887" y="50402"/>
                    <a:pt x="103154" y="58243"/>
                  </a:cubicBezTo>
                  <a:cubicBezTo>
                    <a:pt x="110510" y="61027"/>
                    <a:pt x="121241" y="52163"/>
                    <a:pt x="125070" y="66425"/>
                  </a:cubicBezTo>
                  <a:cubicBezTo>
                    <a:pt x="136456" y="71425"/>
                    <a:pt x="144129" y="68697"/>
                    <a:pt x="148094" y="58243"/>
                  </a:cubicBezTo>
                  <a:cubicBezTo>
                    <a:pt x="138672" y="55743"/>
                    <a:pt x="131267" y="58868"/>
                    <a:pt x="125120" y="667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3EB163C2-3C1B-ADE9-F73A-FF70279261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1669" y="5236011"/>
              <a:ext cx="95291" cy="249155"/>
            </a:xfrm>
            <a:custGeom>
              <a:avLst/>
              <a:gdLst>
                <a:gd name="connsiteX0" fmla="*/ 60549 w 95291"/>
                <a:gd name="connsiteY0" fmla="*/ 67717 h 249155"/>
                <a:gd name="connsiteX1" fmla="*/ 73346 w 95291"/>
                <a:gd name="connsiteY1" fmla="*/ 31296 h 249155"/>
                <a:gd name="connsiteX2" fmla="*/ 70625 w 95291"/>
                <a:gd name="connsiteY2" fmla="*/ 19421 h 249155"/>
                <a:gd name="connsiteX3" fmla="*/ 56721 w 95291"/>
                <a:gd name="connsiteY3" fmla="*/ 46467 h 249155"/>
                <a:gd name="connsiteX4" fmla="*/ 47451 w 95291"/>
                <a:gd name="connsiteY4" fmla="*/ 104649 h 249155"/>
                <a:gd name="connsiteX5" fmla="*/ 41556 w 95291"/>
                <a:gd name="connsiteY5" fmla="*/ 157092 h 249155"/>
                <a:gd name="connsiteX6" fmla="*/ 28256 w 95291"/>
                <a:gd name="connsiteY6" fmla="*/ 224877 h 249155"/>
                <a:gd name="connsiteX7" fmla="*/ 63824 w 95291"/>
                <a:gd name="connsiteY7" fmla="*/ 239820 h 249155"/>
                <a:gd name="connsiteX8" fmla="*/ 40851 w 95291"/>
                <a:gd name="connsiteY8" fmla="*/ 248855 h 249155"/>
                <a:gd name="connsiteX9" fmla="*/ 14603 w 95291"/>
                <a:gd name="connsiteY9" fmla="*/ 247888 h 249155"/>
                <a:gd name="connsiteX10" fmla="*/ 3670 w 95291"/>
                <a:gd name="connsiteY10" fmla="*/ 221525 h 249155"/>
                <a:gd name="connsiteX11" fmla="*/ 28256 w 95291"/>
                <a:gd name="connsiteY11" fmla="*/ 175218 h 249155"/>
                <a:gd name="connsiteX12" fmla="*/ 7247 w 95291"/>
                <a:gd name="connsiteY12" fmla="*/ 178456 h 249155"/>
                <a:gd name="connsiteX13" fmla="*/ 25485 w 95291"/>
                <a:gd name="connsiteY13" fmla="*/ 150502 h 249155"/>
                <a:gd name="connsiteX14" fmla="*/ 18180 w 95291"/>
                <a:gd name="connsiteY14" fmla="*/ 76183 h 249155"/>
                <a:gd name="connsiteX15" fmla="*/ 15661 w 95291"/>
                <a:gd name="connsiteY15" fmla="*/ 21921 h 249155"/>
                <a:gd name="connsiteX16" fmla="*/ 25334 w 95291"/>
                <a:gd name="connsiteY16" fmla="*/ 6126 h 249155"/>
                <a:gd name="connsiteX17" fmla="*/ 35158 w 95291"/>
                <a:gd name="connsiteY17" fmla="*/ 19535 h 249155"/>
                <a:gd name="connsiteX18" fmla="*/ 38735 w 95291"/>
                <a:gd name="connsiteY18" fmla="*/ 30217 h 249155"/>
                <a:gd name="connsiteX19" fmla="*/ 53093 w 95291"/>
                <a:gd name="connsiteY19" fmla="*/ 10558 h 249155"/>
                <a:gd name="connsiteX20" fmla="*/ 80752 w 95291"/>
                <a:gd name="connsiteY20" fmla="*/ 1978 h 249155"/>
                <a:gd name="connsiteX21" fmla="*/ 94959 w 95291"/>
                <a:gd name="connsiteY21" fmla="*/ 29819 h 249155"/>
                <a:gd name="connsiteX22" fmla="*/ 83624 w 95291"/>
                <a:gd name="connsiteY22" fmla="*/ 63342 h 249155"/>
                <a:gd name="connsiteX23" fmla="*/ 60600 w 95291"/>
                <a:gd name="connsiteY23" fmla="*/ 67830 h 24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91" h="249155">
                  <a:moveTo>
                    <a:pt x="60549" y="67717"/>
                  </a:moveTo>
                  <a:cubicBezTo>
                    <a:pt x="65033" y="55160"/>
                    <a:pt x="69416" y="43342"/>
                    <a:pt x="73346" y="31296"/>
                  </a:cubicBezTo>
                  <a:cubicBezTo>
                    <a:pt x="73951" y="29478"/>
                    <a:pt x="72389" y="26751"/>
                    <a:pt x="70625" y="19421"/>
                  </a:cubicBezTo>
                  <a:cubicBezTo>
                    <a:pt x="64731" y="30501"/>
                    <a:pt x="58585" y="37887"/>
                    <a:pt x="56721" y="46467"/>
                  </a:cubicBezTo>
                  <a:cubicBezTo>
                    <a:pt x="52489" y="65558"/>
                    <a:pt x="50222" y="85160"/>
                    <a:pt x="47451" y="104649"/>
                  </a:cubicBezTo>
                  <a:cubicBezTo>
                    <a:pt x="44982" y="122036"/>
                    <a:pt x="52791" y="140899"/>
                    <a:pt x="41556" y="157092"/>
                  </a:cubicBezTo>
                  <a:cubicBezTo>
                    <a:pt x="50322" y="182434"/>
                    <a:pt x="37022" y="202888"/>
                    <a:pt x="28256" y="224877"/>
                  </a:cubicBezTo>
                  <a:cubicBezTo>
                    <a:pt x="40498" y="229991"/>
                    <a:pt x="51582" y="234650"/>
                    <a:pt x="63824" y="239820"/>
                  </a:cubicBezTo>
                  <a:cubicBezTo>
                    <a:pt x="56821" y="252264"/>
                    <a:pt x="48156" y="248571"/>
                    <a:pt x="40851" y="248855"/>
                  </a:cubicBezTo>
                  <a:cubicBezTo>
                    <a:pt x="32085" y="249195"/>
                    <a:pt x="23218" y="249366"/>
                    <a:pt x="14603" y="247888"/>
                  </a:cubicBezTo>
                  <a:cubicBezTo>
                    <a:pt x="43" y="245445"/>
                    <a:pt x="-3685" y="236127"/>
                    <a:pt x="3670" y="221525"/>
                  </a:cubicBezTo>
                  <a:cubicBezTo>
                    <a:pt x="10774" y="207434"/>
                    <a:pt x="18381" y="193741"/>
                    <a:pt x="28256" y="175218"/>
                  </a:cubicBezTo>
                  <a:cubicBezTo>
                    <a:pt x="18079" y="176809"/>
                    <a:pt x="13041" y="177547"/>
                    <a:pt x="7247" y="178456"/>
                  </a:cubicBezTo>
                  <a:cubicBezTo>
                    <a:pt x="1454" y="159933"/>
                    <a:pt x="15610" y="158513"/>
                    <a:pt x="25485" y="150502"/>
                  </a:cubicBezTo>
                  <a:cubicBezTo>
                    <a:pt x="23117" y="126638"/>
                    <a:pt x="20245" y="101467"/>
                    <a:pt x="18180" y="76183"/>
                  </a:cubicBezTo>
                  <a:cubicBezTo>
                    <a:pt x="16719" y="58172"/>
                    <a:pt x="16114" y="40046"/>
                    <a:pt x="15661" y="21921"/>
                  </a:cubicBezTo>
                  <a:cubicBezTo>
                    <a:pt x="15459" y="14421"/>
                    <a:pt x="16668" y="5217"/>
                    <a:pt x="25334" y="6126"/>
                  </a:cubicBezTo>
                  <a:cubicBezTo>
                    <a:pt x="29012" y="6523"/>
                    <a:pt x="32236" y="14591"/>
                    <a:pt x="35158" y="19535"/>
                  </a:cubicBezTo>
                  <a:cubicBezTo>
                    <a:pt x="36720" y="22148"/>
                    <a:pt x="37224" y="25501"/>
                    <a:pt x="38735" y="30217"/>
                  </a:cubicBezTo>
                  <a:cubicBezTo>
                    <a:pt x="44075" y="22830"/>
                    <a:pt x="48458" y="16523"/>
                    <a:pt x="53093" y="10558"/>
                  </a:cubicBezTo>
                  <a:cubicBezTo>
                    <a:pt x="60600" y="898"/>
                    <a:pt x="70122" y="-2568"/>
                    <a:pt x="80752" y="1978"/>
                  </a:cubicBezTo>
                  <a:cubicBezTo>
                    <a:pt x="91735" y="6694"/>
                    <a:pt x="96672" y="17887"/>
                    <a:pt x="94959" y="29819"/>
                  </a:cubicBezTo>
                  <a:cubicBezTo>
                    <a:pt x="93297" y="41467"/>
                    <a:pt x="89216" y="53399"/>
                    <a:pt x="83624" y="63342"/>
                  </a:cubicBezTo>
                  <a:cubicBezTo>
                    <a:pt x="78737" y="71922"/>
                    <a:pt x="69819" y="74649"/>
                    <a:pt x="60600" y="67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04783631-0DAB-19E7-BCD8-4B2404697D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2524" y="5402712"/>
              <a:ext cx="163355" cy="171762"/>
            </a:xfrm>
            <a:custGeom>
              <a:avLst/>
              <a:gdLst>
                <a:gd name="connsiteX0" fmla="*/ 81638 w 163355"/>
                <a:gd name="connsiteY0" fmla="*/ 92551 h 171762"/>
                <a:gd name="connsiteX1" fmla="*/ 106577 w 163355"/>
                <a:gd name="connsiteY1" fmla="*/ 19369 h 171762"/>
                <a:gd name="connsiteX2" fmla="*/ 122043 w 163355"/>
                <a:gd name="connsiteY2" fmla="*/ 675 h 171762"/>
                <a:gd name="connsiteX3" fmla="*/ 125671 w 163355"/>
                <a:gd name="connsiteY3" fmla="*/ 24312 h 171762"/>
                <a:gd name="connsiteX4" fmla="*/ 98969 w 163355"/>
                <a:gd name="connsiteY4" fmla="*/ 113517 h 171762"/>
                <a:gd name="connsiteX5" fmla="*/ 163355 w 163355"/>
                <a:gd name="connsiteY5" fmla="*/ 135790 h 171762"/>
                <a:gd name="connsiteX6" fmla="*/ 83452 w 163355"/>
                <a:gd name="connsiteY6" fmla="*/ 135108 h 171762"/>
                <a:gd name="connsiteX7" fmla="*/ 71310 w 163355"/>
                <a:gd name="connsiteY7" fmla="*/ 147324 h 171762"/>
                <a:gd name="connsiteX8" fmla="*/ 50403 w 163355"/>
                <a:gd name="connsiteY8" fmla="*/ 165108 h 171762"/>
                <a:gd name="connsiteX9" fmla="*/ 1534 w 163355"/>
                <a:gd name="connsiteY9" fmla="*/ 139142 h 171762"/>
                <a:gd name="connsiteX10" fmla="*/ 3096 w 163355"/>
                <a:gd name="connsiteY10" fmla="*/ 90562 h 171762"/>
                <a:gd name="connsiteX11" fmla="*/ 53224 w 163355"/>
                <a:gd name="connsiteY11" fmla="*/ 68460 h 171762"/>
                <a:gd name="connsiteX12" fmla="*/ 81689 w 163355"/>
                <a:gd name="connsiteY12" fmla="*/ 92438 h 171762"/>
                <a:gd name="connsiteX13" fmla="*/ 32921 w 163355"/>
                <a:gd name="connsiteY13" fmla="*/ 79767 h 171762"/>
                <a:gd name="connsiteX14" fmla="*/ 33374 w 163355"/>
                <a:gd name="connsiteY14" fmla="*/ 152836 h 171762"/>
                <a:gd name="connsiteX15" fmla="*/ 68842 w 163355"/>
                <a:gd name="connsiteY15" fmla="*/ 115051 h 171762"/>
                <a:gd name="connsiteX16" fmla="*/ 32921 w 163355"/>
                <a:gd name="connsiteY16" fmla="*/ 79710 h 1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355" h="171762">
                  <a:moveTo>
                    <a:pt x="81638" y="92551"/>
                  </a:moveTo>
                  <a:cubicBezTo>
                    <a:pt x="90455" y="66755"/>
                    <a:pt x="98717" y="43119"/>
                    <a:pt x="106577" y="19369"/>
                  </a:cubicBezTo>
                  <a:cubicBezTo>
                    <a:pt x="109549" y="10392"/>
                    <a:pt x="110204" y="-3188"/>
                    <a:pt x="122043" y="675"/>
                  </a:cubicBezTo>
                  <a:cubicBezTo>
                    <a:pt x="132472" y="4085"/>
                    <a:pt x="127988" y="16130"/>
                    <a:pt x="125671" y="24312"/>
                  </a:cubicBezTo>
                  <a:cubicBezTo>
                    <a:pt x="117459" y="53176"/>
                    <a:pt x="108542" y="81813"/>
                    <a:pt x="98969" y="113517"/>
                  </a:cubicBezTo>
                  <a:cubicBezTo>
                    <a:pt x="113025" y="135904"/>
                    <a:pt x="134890" y="144370"/>
                    <a:pt x="163355" y="135790"/>
                  </a:cubicBezTo>
                  <a:cubicBezTo>
                    <a:pt x="148090" y="165961"/>
                    <a:pt x="125066" y="164995"/>
                    <a:pt x="83452" y="135108"/>
                  </a:cubicBezTo>
                  <a:cubicBezTo>
                    <a:pt x="79623" y="138972"/>
                    <a:pt x="75643" y="143404"/>
                    <a:pt x="71310" y="147324"/>
                  </a:cubicBezTo>
                  <a:cubicBezTo>
                    <a:pt x="64509" y="153518"/>
                    <a:pt x="58010" y="160563"/>
                    <a:pt x="50403" y="165108"/>
                  </a:cubicBezTo>
                  <a:cubicBezTo>
                    <a:pt x="26120" y="179711"/>
                    <a:pt x="6421" y="169938"/>
                    <a:pt x="1534" y="139142"/>
                  </a:cubicBezTo>
                  <a:cubicBezTo>
                    <a:pt x="-935" y="123460"/>
                    <a:pt x="-431" y="106017"/>
                    <a:pt x="3096" y="90562"/>
                  </a:cubicBezTo>
                  <a:cubicBezTo>
                    <a:pt x="9343" y="63176"/>
                    <a:pt x="31158" y="54369"/>
                    <a:pt x="53224" y="68460"/>
                  </a:cubicBezTo>
                  <a:cubicBezTo>
                    <a:pt x="62041" y="74085"/>
                    <a:pt x="69598" y="82097"/>
                    <a:pt x="81689" y="92438"/>
                  </a:cubicBezTo>
                  <a:close/>
                  <a:moveTo>
                    <a:pt x="32921" y="79767"/>
                  </a:moveTo>
                  <a:cubicBezTo>
                    <a:pt x="13726" y="106756"/>
                    <a:pt x="13978" y="131927"/>
                    <a:pt x="33374" y="152836"/>
                  </a:cubicBezTo>
                  <a:cubicBezTo>
                    <a:pt x="44559" y="140960"/>
                    <a:pt x="55844" y="128915"/>
                    <a:pt x="68842" y="115051"/>
                  </a:cubicBezTo>
                  <a:cubicBezTo>
                    <a:pt x="55592" y="102040"/>
                    <a:pt x="44861" y="91471"/>
                    <a:pt x="32921" y="797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9E609245-75F7-44CB-836A-B88E67D972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2124" y="5628555"/>
              <a:ext cx="141508" cy="199201"/>
            </a:xfrm>
            <a:custGeom>
              <a:avLst/>
              <a:gdLst>
                <a:gd name="connsiteX0" fmla="*/ 78388 w 141508"/>
                <a:gd name="connsiteY0" fmla="*/ 181596 h 199201"/>
                <a:gd name="connsiteX1" fmla="*/ 107810 w 141508"/>
                <a:gd name="connsiteY1" fmla="*/ 107391 h 199201"/>
                <a:gd name="connsiteX2" fmla="*/ 137938 w 141508"/>
                <a:gd name="connsiteY2" fmla="*/ 102732 h 199201"/>
                <a:gd name="connsiteX3" fmla="*/ 103931 w 141508"/>
                <a:gd name="connsiteY3" fmla="*/ 160971 h 199201"/>
                <a:gd name="connsiteX4" fmla="*/ 123075 w 141508"/>
                <a:gd name="connsiteY4" fmla="*/ 154494 h 199201"/>
                <a:gd name="connsiteX5" fmla="*/ 141363 w 141508"/>
                <a:gd name="connsiteY5" fmla="*/ 168528 h 199201"/>
                <a:gd name="connsiteX6" fmla="*/ 134663 w 141508"/>
                <a:gd name="connsiteY6" fmla="*/ 189380 h 199201"/>
                <a:gd name="connsiteX7" fmla="*/ 104334 w 141508"/>
                <a:gd name="connsiteY7" fmla="*/ 199153 h 199201"/>
                <a:gd name="connsiteX8" fmla="*/ 70630 w 141508"/>
                <a:gd name="connsiteY8" fmla="*/ 196881 h 199201"/>
                <a:gd name="connsiteX9" fmla="*/ 21307 w 141508"/>
                <a:gd name="connsiteY9" fmla="*/ 168812 h 199201"/>
                <a:gd name="connsiteX10" fmla="*/ 33701 w 141508"/>
                <a:gd name="connsiteY10" fmla="*/ 7163 h 199201"/>
                <a:gd name="connsiteX11" fmla="*/ 61410 w 141508"/>
                <a:gd name="connsiteY11" fmla="*/ 5118 h 199201"/>
                <a:gd name="connsiteX12" fmla="*/ 47505 w 141508"/>
                <a:gd name="connsiteY12" fmla="*/ 23470 h 199201"/>
                <a:gd name="connsiteX13" fmla="*/ 39495 w 141508"/>
                <a:gd name="connsiteY13" fmla="*/ 149948 h 199201"/>
                <a:gd name="connsiteX14" fmla="*/ 78438 w 141508"/>
                <a:gd name="connsiteY14" fmla="*/ 181653 h 19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508" h="199201">
                  <a:moveTo>
                    <a:pt x="78388" y="181596"/>
                  </a:moveTo>
                  <a:cubicBezTo>
                    <a:pt x="78842" y="151994"/>
                    <a:pt x="89018" y="127221"/>
                    <a:pt x="107810" y="107391"/>
                  </a:cubicBezTo>
                  <a:cubicBezTo>
                    <a:pt x="115619" y="99153"/>
                    <a:pt x="124335" y="90346"/>
                    <a:pt x="137938" y="102732"/>
                  </a:cubicBezTo>
                  <a:cubicBezTo>
                    <a:pt x="124435" y="120800"/>
                    <a:pt x="106752" y="135403"/>
                    <a:pt x="103931" y="160971"/>
                  </a:cubicBezTo>
                  <a:cubicBezTo>
                    <a:pt x="111085" y="158414"/>
                    <a:pt x="116979" y="154892"/>
                    <a:pt x="123075" y="154494"/>
                  </a:cubicBezTo>
                  <a:cubicBezTo>
                    <a:pt x="131691" y="153926"/>
                    <a:pt x="140104" y="158812"/>
                    <a:pt x="141363" y="168528"/>
                  </a:cubicBezTo>
                  <a:cubicBezTo>
                    <a:pt x="142220" y="175233"/>
                    <a:pt x="139197" y="186426"/>
                    <a:pt x="134663" y="189380"/>
                  </a:cubicBezTo>
                  <a:cubicBezTo>
                    <a:pt x="125695" y="195176"/>
                    <a:pt x="114410" y="199721"/>
                    <a:pt x="104334" y="199153"/>
                  </a:cubicBezTo>
                  <a:cubicBezTo>
                    <a:pt x="93150" y="198472"/>
                    <a:pt x="82116" y="196937"/>
                    <a:pt x="70630" y="196881"/>
                  </a:cubicBezTo>
                  <a:cubicBezTo>
                    <a:pt x="51082" y="196824"/>
                    <a:pt x="34204" y="185971"/>
                    <a:pt x="21307" y="168812"/>
                  </a:cubicBezTo>
                  <a:cubicBezTo>
                    <a:pt x="-11692" y="124891"/>
                    <a:pt x="-5445" y="44095"/>
                    <a:pt x="33701" y="7163"/>
                  </a:cubicBezTo>
                  <a:cubicBezTo>
                    <a:pt x="43424" y="-1984"/>
                    <a:pt x="43827" y="-2041"/>
                    <a:pt x="61410" y="5118"/>
                  </a:cubicBezTo>
                  <a:cubicBezTo>
                    <a:pt x="56372" y="11822"/>
                    <a:pt x="51938" y="17675"/>
                    <a:pt x="47505" y="23470"/>
                  </a:cubicBezTo>
                  <a:cubicBezTo>
                    <a:pt x="21055" y="57902"/>
                    <a:pt x="17529" y="113698"/>
                    <a:pt x="39495" y="149948"/>
                  </a:cubicBezTo>
                  <a:cubicBezTo>
                    <a:pt x="49269" y="166085"/>
                    <a:pt x="57329" y="172733"/>
                    <a:pt x="78438" y="181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D4F558BD-D671-7C99-5B9B-088563AC3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4991" y="2924214"/>
              <a:ext cx="227405" cy="90010"/>
            </a:xfrm>
            <a:custGeom>
              <a:avLst/>
              <a:gdLst>
                <a:gd name="connsiteX0" fmla="*/ 76366 w 227405"/>
                <a:gd name="connsiteY0" fmla="*/ 64158 h 90010"/>
                <a:gd name="connsiteX1" fmla="*/ 67801 w 227405"/>
                <a:gd name="connsiteY1" fmla="*/ 71999 h 90010"/>
                <a:gd name="connsiteX2" fmla="*/ 47901 w 227405"/>
                <a:gd name="connsiteY2" fmla="*/ 61828 h 90010"/>
                <a:gd name="connsiteX3" fmla="*/ 37271 w 227405"/>
                <a:gd name="connsiteY3" fmla="*/ 22794 h 90010"/>
                <a:gd name="connsiteX4" fmla="*/ 2861 w 227405"/>
                <a:gd name="connsiteY4" fmla="*/ 81374 h 90010"/>
                <a:gd name="connsiteX5" fmla="*/ 291 w 227405"/>
                <a:gd name="connsiteY5" fmla="*/ 62113 h 90010"/>
                <a:gd name="connsiteX6" fmla="*/ 13945 w 227405"/>
                <a:gd name="connsiteY6" fmla="*/ 18078 h 90010"/>
                <a:gd name="connsiteX7" fmla="*/ 56818 w 227405"/>
                <a:gd name="connsiteY7" fmla="*/ 19271 h 90010"/>
                <a:gd name="connsiteX8" fmla="*/ 61453 w 227405"/>
                <a:gd name="connsiteY8" fmla="*/ 30237 h 90010"/>
                <a:gd name="connsiteX9" fmla="*/ 82108 w 227405"/>
                <a:gd name="connsiteY9" fmla="*/ 18362 h 90010"/>
                <a:gd name="connsiteX10" fmla="*/ 99087 w 227405"/>
                <a:gd name="connsiteY10" fmla="*/ 39101 h 90010"/>
                <a:gd name="connsiteX11" fmla="*/ 110372 w 227405"/>
                <a:gd name="connsiteY11" fmla="*/ 24271 h 90010"/>
                <a:gd name="connsiteX12" fmla="*/ 142766 w 227405"/>
                <a:gd name="connsiteY12" fmla="*/ 18021 h 90010"/>
                <a:gd name="connsiteX13" fmla="*/ 147855 w 227405"/>
                <a:gd name="connsiteY13" fmla="*/ 21714 h 90010"/>
                <a:gd name="connsiteX14" fmla="*/ 188260 w 227405"/>
                <a:gd name="connsiteY14" fmla="*/ 38192 h 90010"/>
                <a:gd name="connsiteX15" fmla="*/ 192240 w 227405"/>
                <a:gd name="connsiteY15" fmla="*/ 39556 h 90010"/>
                <a:gd name="connsiteX16" fmla="*/ 227405 w 227405"/>
                <a:gd name="connsiteY16" fmla="*/ 29044 h 90010"/>
                <a:gd name="connsiteX17" fmla="*/ 208614 w 227405"/>
                <a:gd name="connsiteY17" fmla="*/ 58249 h 90010"/>
                <a:gd name="connsiteX18" fmla="*/ 212543 w 227405"/>
                <a:gd name="connsiteY18" fmla="*/ 75294 h 90010"/>
                <a:gd name="connsiteX19" fmla="*/ 166445 w 227405"/>
                <a:gd name="connsiteY19" fmla="*/ 90010 h 90010"/>
                <a:gd name="connsiteX20" fmla="*/ 176320 w 227405"/>
                <a:gd name="connsiteY20" fmla="*/ 60692 h 90010"/>
                <a:gd name="connsiteX21" fmla="*/ 154354 w 227405"/>
                <a:gd name="connsiteY21" fmla="*/ 37680 h 90010"/>
                <a:gd name="connsiteX22" fmla="*/ 153195 w 227405"/>
                <a:gd name="connsiteY22" fmla="*/ 53987 h 90010"/>
                <a:gd name="connsiteX23" fmla="*/ 144580 w 227405"/>
                <a:gd name="connsiteY23" fmla="*/ 68647 h 90010"/>
                <a:gd name="connsiteX24" fmla="*/ 131633 w 227405"/>
                <a:gd name="connsiteY24" fmla="*/ 55294 h 90010"/>
                <a:gd name="connsiteX25" fmla="*/ 126846 w 227405"/>
                <a:gd name="connsiteY25" fmla="*/ 38476 h 90010"/>
                <a:gd name="connsiteX26" fmla="*/ 76315 w 227405"/>
                <a:gd name="connsiteY26" fmla="*/ 64215 h 9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7405" h="90010">
                  <a:moveTo>
                    <a:pt x="76366" y="64158"/>
                  </a:moveTo>
                  <a:cubicBezTo>
                    <a:pt x="73443" y="66885"/>
                    <a:pt x="71025" y="70465"/>
                    <a:pt x="67801" y="71999"/>
                  </a:cubicBezTo>
                  <a:cubicBezTo>
                    <a:pt x="57171" y="77113"/>
                    <a:pt x="51528" y="74158"/>
                    <a:pt x="47901" y="61828"/>
                  </a:cubicBezTo>
                  <a:cubicBezTo>
                    <a:pt x="44323" y="49669"/>
                    <a:pt x="41200" y="37283"/>
                    <a:pt x="37271" y="22794"/>
                  </a:cubicBezTo>
                  <a:cubicBezTo>
                    <a:pt x="19537" y="38419"/>
                    <a:pt x="22559" y="66033"/>
                    <a:pt x="2861" y="81374"/>
                  </a:cubicBezTo>
                  <a:cubicBezTo>
                    <a:pt x="1500" y="72226"/>
                    <a:pt x="-817" y="66601"/>
                    <a:pt x="291" y="62113"/>
                  </a:cubicBezTo>
                  <a:cubicBezTo>
                    <a:pt x="4070" y="47169"/>
                    <a:pt x="7496" y="31658"/>
                    <a:pt x="13945" y="18078"/>
                  </a:cubicBezTo>
                  <a:cubicBezTo>
                    <a:pt x="25784" y="-6752"/>
                    <a:pt x="44575" y="-5672"/>
                    <a:pt x="56818" y="19271"/>
                  </a:cubicBezTo>
                  <a:cubicBezTo>
                    <a:pt x="58581" y="22851"/>
                    <a:pt x="59942" y="26601"/>
                    <a:pt x="61453" y="30237"/>
                  </a:cubicBezTo>
                  <a:cubicBezTo>
                    <a:pt x="68758" y="25692"/>
                    <a:pt x="76516" y="16885"/>
                    <a:pt x="82108" y="18362"/>
                  </a:cubicBezTo>
                  <a:cubicBezTo>
                    <a:pt x="88456" y="20010"/>
                    <a:pt x="92890" y="30976"/>
                    <a:pt x="99087" y="39101"/>
                  </a:cubicBezTo>
                  <a:cubicBezTo>
                    <a:pt x="102261" y="34896"/>
                    <a:pt x="106190" y="29499"/>
                    <a:pt x="110372" y="24271"/>
                  </a:cubicBezTo>
                  <a:cubicBezTo>
                    <a:pt x="121456" y="10464"/>
                    <a:pt x="127401" y="9328"/>
                    <a:pt x="142766" y="18021"/>
                  </a:cubicBezTo>
                  <a:cubicBezTo>
                    <a:pt x="144630" y="19044"/>
                    <a:pt x="147200" y="22226"/>
                    <a:pt x="147855" y="21714"/>
                  </a:cubicBezTo>
                  <a:cubicBezTo>
                    <a:pt x="167956" y="6885"/>
                    <a:pt x="175665" y="30124"/>
                    <a:pt x="188260" y="38192"/>
                  </a:cubicBezTo>
                  <a:cubicBezTo>
                    <a:pt x="189469" y="38931"/>
                    <a:pt x="190930" y="39158"/>
                    <a:pt x="192240" y="39556"/>
                  </a:cubicBezTo>
                  <a:cubicBezTo>
                    <a:pt x="207001" y="25237"/>
                    <a:pt x="218739" y="21731"/>
                    <a:pt x="227405" y="29044"/>
                  </a:cubicBezTo>
                  <a:cubicBezTo>
                    <a:pt x="221108" y="38817"/>
                    <a:pt x="214810" y="48646"/>
                    <a:pt x="208614" y="58249"/>
                  </a:cubicBezTo>
                  <a:cubicBezTo>
                    <a:pt x="210125" y="64726"/>
                    <a:pt x="211485" y="70692"/>
                    <a:pt x="212543" y="75294"/>
                  </a:cubicBezTo>
                  <a:cubicBezTo>
                    <a:pt x="197479" y="80124"/>
                    <a:pt x="183776" y="84499"/>
                    <a:pt x="166445" y="90010"/>
                  </a:cubicBezTo>
                  <a:cubicBezTo>
                    <a:pt x="170375" y="78363"/>
                    <a:pt x="172994" y="70522"/>
                    <a:pt x="176320" y="60692"/>
                  </a:cubicBezTo>
                  <a:cubicBezTo>
                    <a:pt x="170073" y="54158"/>
                    <a:pt x="163372" y="47112"/>
                    <a:pt x="154354" y="37680"/>
                  </a:cubicBezTo>
                  <a:cubicBezTo>
                    <a:pt x="153800" y="45294"/>
                    <a:pt x="153296" y="49613"/>
                    <a:pt x="153195" y="53987"/>
                  </a:cubicBezTo>
                  <a:cubicBezTo>
                    <a:pt x="153044" y="61033"/>
                    <a:pt x="152087" y="67738"/>
                    <a:pt x="144580" y="68647"/>
                  </a:cubicBezTo>
                  <a:cubicBezTo>
                    <a:pt x="136217" y="69669"/>
                    <a:pt x="133345" y="63135"/>
                    <a:pt x="131633" y="55294"/>
                  </a:cubicBezTo>
                  <a:cubicBezTo>
                    <a:pt x="130474" y="50010"/>
                    <a:pt x="128710" y="44896"/>
                    <a:pt x="126846" y="38476"/>
                  </a:cubicBezTo>
                  <a:cubicBezTo>
                    <a:pt x="110977" y="52681"/>
                    <a:pt x="104780" y="87851"/>
                    <a:pt x="76315" y="6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D1D5168E-34FC-45F3-FFDB-1961857243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4955" y="2042378"/>
              <a:ext cx="135896" cy="201160"/>
            </a:xfrm>
            <a:custGeom>
              <a:avLst/>
              <a:gdLst>
                <a:gd name="connsiteX0" fmla="*/ 58966 w 135896"/>
                <a:gd name="connsiteY0" fmla="*/ 107067 h 201160"/>
                <a:gd name="connsiteX1" fmla="*/ 27932 w 135896"/>
                <a:gd name="connsiteY1" fmla="*/ 127692 h 201160"/>
                <a:gd name="connsiteX2" fmla="*/ 7528 w 135896"/>
                <a:gd name="connsiteY2" fmla="*/ 130704 h 201160"/>
                <a:gd name="connsiteX3" fmla="*/ 1130 w 135896"/>
                <a:gd name="connsiteY3" fmla="*/ 106783 h 201160"/>
                <a:gd name="connsiteX4" fmla="*/ 14279 w 135896"/>
                <a:gd name="connsiteY4" fmla="*/ 51897 h 201160"/>
                <a:gd name="connsiteX5" fmla="*/ 17604 w 135896"/>
                <a:gd name="connsiteY5" fmla="*/ 28828 h 201160"/>
                <a:gd name="connsiteX6" fmla="*/ 25111 w 135896"/>
                <a:gd name="connsiteY6" fmla="*/ 15533 h 201160"/>
                <a:gd name="connsiteX7" fmla="*/ 130254 w 135896"/>
                <a:gd name="connsiteY7" fmla="*/ 5362 h 201160"/>
                <a:gd name="connsiteX8" fmla="*/ 135897 w 135896"/>
                <a:gd name="connsiteY8" fmla="*/ 12294 h 201160"/>
                <a:gd name="connsiteX9" fmla="*/ 85970 w 135896"/>
                <a:gd name="connsiteY9" fmla="*/ 25987 h 201160"/>
                <a:gd name="connsiteX10" fmla="*/ 33826 w 135896"/>
                <a:gd name="connsiteY10" fmla="*/ 33885 h 201160"/>
                <a:gd name="connsiteX11" fmla="*/ 23347 w 135896"/>
                <a:gd name="connsiteY11" fmla="*/ 102181 h 201160"/>
                <a:gd name="connsiteX12" fmla="*/ 43096 w 135896"/>
                <a:gd name="connsiteY12" fmla="*/ 90988 h 201160"/>
                <a:gd name="connsiteX13" fmla="*/ 93225 w 135896"/>
                <a:gd name="connsiteY13" fmla="*/ 109681 h 201160"/>
                <a:gd name="connsiteX14" fmla="*/ 48739 w 135896"/>
                <a:gd name="connsiteY14" fmla="*/ 201102 h 201160"/>
                <a:gd name="connsiteX15" fmla="*/ 35942 w 135896"/>
                <a:gd name="connsiteY15" fmla="*/ 198886 h 201160"/>
                <a:gd name="connsiteX16" fmla="*/ 24606 w 135896"/>
                <a:gd name="connsiteY16" fmla="*/ 186159 h 201160"/>
                <a:gd name="connsiteX17" fmla="*/ 36396 w 135896"/>
                <a:gd name="connsiteY17" fmla="*/ 177750 h 201160"/>
                <a:gd name="connsiteX18" fmla="*/ 40728 w 135896"/>
                <a:gd name="connsiteY18" fmla="*/ 177466 h 201160"/>
                <a:gd name="connsiteX19" fmla="*/ 72821 w 135896"/>
                <a:gd name="connsiteY19" fmla="*/ 151613 h 201160"/>
                <a:gd name="connsiteX20" fmla="*/ 58916 w 135896"/>
                <a:gd name="connsiteY20" fmla="*/ 107011 h 20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896" h="201160">
                  <a:moveTo>
                    <a:pt x="58966" y="107067"/>
                  </a:moveTo>
                  <a:cubicBezTo>
                    <a:pt x="47932" y="114567"/>
                    <a:pt x="38411" y="122295"/>
                    <a:pt x="27932" y="127692"/>
                  </a:cubicBezTo>
                  <a:cubicBezTo>
                    <a:pt x="21836" y="130818"/>
                    <a:pt x="13221" y="133147"/>
                    <a:pt x="7528" y="130704"/>
                  </a:cubicBezTo>
                  <a:cubicBezTo>
                    <a:pt x="-1188" y="126954"/>
                    <a:pt x="-785" y="115761"/>
                    <a:pt x="1130" y="106783"/>
                  </a:cubicBezTo>
                  <a:cubicBezTo>
                    <a:pt x="5059" y="88374"/>
                    <a:pt x="10147" y="70249"/>
                    <a:pt x="14279" y="51897"/>
                  </a:cubicBezTo>
                  <a:cubicBezTo>
                    <a:pt x="15992" y="44340"/>
                    <a:pt x="15690" y="36215"/>
                    <a:pt x="17604" y="28828"/>
                  </a:cubicBezTo>
                  <a:cubicBezTo>
                    <a:pt x="18864" y="23885"/>
                    <a:pt x="21584" y="17067"/>
                    <a:pt x="25111" y="15533"/>
                  </a:cubicBezTo>
                  <a:cubicBezTo>
                    <a:pt x="59218" y="930"/>
                    <a:pt x="94182" y="-5320"/>
                    <a:pt x="130254" y="5362"/>
                  </a:cubicBezTo>
                  <a:cubicBezTo>
                    <a:pt x="132017" y="5873"/>
                    <a:pt x="133176" y="8828"/>
                    <a:pt x="135897" y="12294"/>
                  </a:cubicBezTo>
                  <a:cubicBezTo>
                    <a:pt x="120883" y="26442"/>
                    <a:pt x="102646" y="23146"/>
                    <a:pt x="85970" y="25987"/>
                  </a:cubicBezTo>
                  <a:cubicBezTo>
                    <a:pt x="68689" y="28999"/>
                    <a:pt x="51308" y="31271"/>
                    <a:pt x="33826" y="33885"/>
                  </a:cubicBezTo>
                  <a:cubicBezTo>
                    <a:pt x="30299" y="56783"/>
                    <a:pt x="27025" y="78260"/>
                    <a:pt x="23347" y="102181"/>
                  </a:cubicBezTo>
                  <a:cubicBezTo>
                    <a:pt x="31459" y="97522"/>
                    <a:pt x="37152" y="93886"/>
                    <a:pt x="43096" y="90988"/>
                  </a:cubicBezTo>
                  <a:cubicBezTo>
                    <a:pt x="64760" y="80419"/>
                    <a:pt x="81536" y="86783"/>
                    <a:pt x="93225" y="109681"/>
                  </a:cubicBezTo>
                  <a:cubicBezTo>
                    <a:pt x="114132" y="150590"/>
                    <a:pt x="90605" y="199170"/>
                    <a:pt x="48739" y="201102"/>
                  </a:cubicBezTo>
                  <a:cubicBezTo>
                    <a:pt x="44457" y="201273"/>
                    <a:pt x="39418" y="201216"/>
                    <a:pt x="35942" y="198886"/>
                  </a:cubicBezTo>
                  <a:cubicBezTo>
                    <a:pt x="31509" y="195875"/>
                    <a:pt x="28335" y="190534"/>
                    <a:pt x="24606" y="186159"/>
                  </a:cubicBezTo>
                  <a:cubicBezTo>
                    <a:pt x="28536" y="183318"/>
                    <a:pt x="32365" y="180307"/>
                    <a:pt x="36396" y="177750"/>
                  </a:cubicBezTo>
                  <a:cubicBezTo>
                    <a:pt x="37504" y="177011"/>
                    <a:pt x="39267" y="177636"/>
                    <a:pt x="40728" y="177466"/>
                  </a:cubicBezTo>
                  <a:cubicBezTo>
                    <a:pt x="55691" y="175590"/>
                    <a:pt x="67732" y="167806"/>
                    <a:pt x="72821" y="151613"/>
                  </a:cubicBezTo>
                  <a:cubicBezTo>
                    <a:pt x="77959" y="135193"/>
                    <a:pt x="72166" y="121158"/>
                    <a:pt x="58916" y="1070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5FB56265-55B7-6B07-71E4-474AC2DB2D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9926" y="5758935"/>
              <a:ext cx="203282" cy="90308"/>
            </a:xfrm>
            <a:custGeom>
              <a:avLst/>
              <a:gdLst>
                <a:gd name="connsiteX0" fmla="*/ 128404 w 203282"/>
                <a:gd name="connsiteY0" fmla="*/ 38489 h 90308"/>
                <a:gd name="connsiteX1" fmla="*/ 150974 w 203282"/>
                <a:gd name="connsiteY1" fmla="*/ 10307 h 90308"/>
                <a:gd name="connsiteX2" fmla="*/ 196166 w 203282"/>
                <a:gd name="connsiteY2" fmla="*/ 22750 h 90308"/>
                <a:gd name="connsiteX3" fmla="*/ 203269 w 203282"/>
                <a:gd name="connsiteY3" fmla="*/ 61102 h 90308"/>
                <a:gd name="connsiteX4" fmla="*/ 194201 w 203282"/>
                <a:gd name="connsiteY4" fmla="*/ 77694 h 90308"/>
                <a:gd name="connsiteX5" fmla="*/ 181001 w 203282"/>
                <a:gd name="connsiteY5" fmla="*/ 65478 h 90308"/>
                <a:gd name="connsiteX6" fmla="*/ 172587 w 203282"/>
                <a:gd name="connsiteY6" fmla="*/ 21557 h 90308"/>
                <a:gd name="connsiteX7" fmla="*/ 159388 w 203282"/>
                <a:gd name="connsiteY7" fmla="*/ 32750 h 90308"/>
                <a:gd name="connsiteX8" fmla="*/ 141503 w 203282"/>
                <a:gd name="connsiteY8" fmla="*/ 66614 h 90308"/>
                <a:gd name="connsiteX9" fmla="*/ 120243 w 203282"/>
                <a:gd name="connsiteY9" fmla="*/ 76898 h 90308"/>
                <a:gd name="connsiteX10" fmla="*/ 102660 w 203282"/>
                <a:gd name="connsiteY10" fmla="*/ 78319 h 90308"/>
                <a:gd name="connsiteX11" fmla="*/ 62809 w 203282"/>
                <a:gd name="connsiteY11" fmla="*/ 83774 h 90308"/>
                <a:gd name="connsiteX12" fmla="*/ 44521 w 203282"/>
                <a:gd name="connsiteY12" fmla="*/ 86501 h 90308"/>
                <a:gd name="connsiteX13" fmla="*/ 9255 w 203282"/>
                <a:gd name="connsiteY13" fmla="*/ 83205 h 90308"/>
                <a:gd name="connsiteX14" fmla="*/ 2252 w 203282"/>
                <a:gd name="connsiteY14" fmla="*/ 41898 h 90308"/>
                <a:gd name="connsiteX15" fmla="*/ 22757 w 203282"/>
                <a:gd name="connsiteY15" fmla="*/ 8148 h 90308"/>
                <a:gd name="connsiteX16" fmla="*/ 55907 w 203282"/>
                <a:gd name="connsiteY16" fmla="*/ 17636 h 90308"/>
                <a:gd name="connsiteX17" fmla="*/ 59232 w 203282"/>
                <a:gd name="connsiteY17" fmla="*/ 26273 h 90308"/>
                <a:gd name="connsiteX18" fmla="*/ 70467 w 203282"/>
                <a:gd name="connsiteY18" fmla="*/ 61444 h 90308"/>
                <a:gd name="connsiteX19" fmla="*/ 110419 w 203282"/>
                <a:gd name="connsiteY19" fmla="*/ 58205 h 90308"/>
                <a:gd name="connsiteX20" fmla="*/ 106741 w 203282"/>
                <a:gd name="connsiteY20" fmla="*/ 32239 h 90308"/>
                <a:gd name="connsiteX21" fmla="*/ 112031 w 203282"/>
                <a:gd name="connsiteY21" fmla="*/ 13546 h 90308"/>
                <a:gd name="connsiteX22" fmla="*/ 125029 w 203282"/>
                <a:gd name="connsiteY22" fmla="*/ 26273 h 90308"/>
                <a:gd name="connsiteX23" fmla="*/ 128455 w 203282"/>
                <a:gd name="connsiteY23" fmla="*/ 38602 h 90308"/>
                <a:gd name="connsiteX24" fmla="*/ 26535 w 203282"/>
                <a:gd name="connsiteY24" fmla="*/ 67580 h 90308"/>
                <a:gd name="connsiteX25" fmla="*/ 47494 w 203282"/>
                <a:gd name="connsiteY25" fmla="*/ 37523 h 90308"/>
                <a:gd name="connsiteX26" fmla="*/ 41247 w 203282"/>
                <a:gd name="connsiteY26" fmla="*/ 29057 h 90308"/>
                <a:gd name="connsiteX27" fmla="*/ 31876 w 203282"/>
                <a:gd name="connsiteY27" fmla="*/ 31784 h 90308"/>
                <a:gd name="connsiteX28" fmla="*/ 26535 w 203282"/>
                <a:gd name="connsiteY28" fmla="*/ 67580 h 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3282" h="90308">
                  <a:moveTo>
                    <a:pt x="128404" y="38489"/>
                  </a:moveTo>
                  <a:cubicBezTo>
                    <a:pt x="137372" y="27125"/>
                    <a:pt x="143417" y="17750"/>
                    <a:pt x="150974" y="10307"/>
                  </a:cubicBezTo>
                  <a:cubicBezTo>
                    <a:pt x="168658" y="-7136"/>
                    <a:pt x="187752" y="-2079"/>
                    <a:pt x="196166" y="22750"/>
                  </a:cubicBezTo>
                  <a:cubicBezTo>
                    <a:pt x="200246" y="34853"/>
                    <a:pt x="202614" y="48205"/>
                    <a:pt x="203269" y="61102"/>
                  </a:cubicBezTo>
                  <a:cubicBezTo>
                    <a:pt x="203571" y="66614"/>
                    <a:pt x="198634" y="75648"/>
                    <a:pt x="194201" y="77694"/>
                  </a:cubicBezTo>
                  <a:cubicBezTo>
                    <a:pt x="186694" y="81103"/>
                    <a:pt x="182613" y="73092"/>
                    <a:pt x="181001" y="65478"/>
                  </a:cubicBezTo>
                  <a:cubicBezTo>
                    <a:pt x="178129" y="52012"/>
                    <a:pt x="175761" y="38432"/>
                    <a:pt x="172587" y="21557"/>
                  </a:cubicBezTo>
                  <a:cubicBezTo>
                    <a:pt x="166592" y="26500"/>
                    <a:pt x="161806" y="28773"/>
                    <a:pt x="159388" y="32750"/>
                  </a:cubicBezTo>
                  <a:cubicBezTo>
                    <a:pt x="152889" y="43603"/>
                    <a:pt x="147196" y="55137"/>
                    <a:pt x="141503" y="66614"/>
                  </a:cubicBezTo>
                  <a:cubicBezTo>
                    <a:pt x="136616" y="76444"/>
                    <a:pt x="129059" y="83148"/>
                    <a:pt x="120243" y="76898"/>
                  </a:cubicBezTo>
                  <a:cubicBezTo>
                    <a:pt x="112635" y="71501"/>
                    <a:pt x="108504" y="74512"/>
                    <a:pt x="102660" y="78319"/>
                  </a:cubicBezTo>
                  <a:cubicBezTo>
                    <a:pt x="90166" y="86444"/>
                    <a:pt x="77268" y="89228"/>
                    <a:pt x="62809" y="83774"/>
                  </a:cubicBezTo>
                  <a:cubicBezTo>
                    <a:pt x="57519" y="81784"/>
                    <a:pt x="50466" y="84625"/>
                    <a:pt x="44521" y="86501"/>
                  </a:cubicBezTo>
                  <a:cubicBezTo>
                    <a:pt x="32279" y="90250"/>
                    <a:pt x="19734" y="94001"/>
                    <a:pt x="9255" y="83205"/>
                  </a:cubicBezTo>
                  <a:cubicBezTo>
                    <a:pt x="-1728" y="71898"/>
                    <a:pt x="-1325" y="57012"/>
                    <a:pt x="2252" y="41898"/>
                  </a:cubicBezTo>
                  <a:cubicBezTo>
                    <a:pt x="5527" y="27864"/>
                    <a:pt x="11522" y="15875"/>
                    <a:pt x="22757" y="8148"/>
                  </a:cubicBezTo>
                  <a:cubicBezTo>
                    <a:pt x="36007" y="-943"/>
                    <a:pt x="48300" y="2693"/>
                    <a:pt x="55907" y="17636"/>
                  </a:cubicBezTo>
                  <a:cubicBezTo>
                    <a:pt x="57318" y="20420"/>
                    <a:pt x="57570" y="25761"/>
                    <a:pt x="59232" y="26273"/>
                  </a:cubicBezTo>
                  <a:cubicBezTo>
                    <a:pt x="78226" y="31898"/>
                    <a:pt x="73037" y="47864"/>
                    <a:pt x="70467" y="61444"/>
                  </a:cubicBezTo>
                  <a:cubicBezTo>
                    <a:pt x="87344" y="70648"/>
                    <a:pt x="88604" y="70534"/>
                    <a:pt x="110419" y="58205"/>
                  </a:cubicBezTo>
                  <a:cubicBezTo>
                    <a:pt x="109260" y="49853"/>
                    <a:pt x="108151" y="40989"/>
                    <a:pt x="106741" y="32239"/>
                  </a:cubicBezTo>
                  <a:cubicBezTo>
                    <a:pt x="105582" y="24796"/>
                    <a:pt x="103718" y="16330"/>
                    <a:pt x="112031" y="13546"/>
                  </a:cubicBezTo>
                  <a:cubicBezTo>
                    <a:pt x="120595" y="10705"/>
                    <a:pt x="122963" y="19000"/>
                    <a:pt x="125029" y="26273"/>
                  </a:cubicBezTo>
                  <a:cubicBezTo>
                    <a:pt x="125885" y="29284"/>
                    <a:pt x="126691" y="32296"/>
                    <a:pt x="128455" y="38602"/>
                  </a:cubicBezTo>
                  <a:close/>
                  <a:moveTo>
                    <a:pt x="26535" y="67580"/>
                  </a:moveTo>
                  <a:cubicBezTo>
                    <a:pt x="43816" y="60932"/>
                    <a:pt x="49660" y="52409"/>
                    <a:pt x="47494" y="37523"/>
                  </a:cubicBezTo>
                  <a:cubicBezTo>
                    <a:pt x="47040" y="34284"/>
                    <a:pt x="43917" y="30023"/>
                    <a:pt x="41247" y="29057"/>
                  </a:cubicBezTo>
                  <a:cubicBezTo>
                    <a:pt x="38576" y="28091"/>
                    <a:pt x="33589" y="29398"/>
                    <a:pt x="31876" y="31784"/>
                  </a:cubicBezTo>
                  <a:cubicBezTo>
                    <a:pt x="24520" y="41784"/>
                    <a:pt x="21548" y="53205"/>
                    <a:pt x="26535" y="67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53C8C938-75E6-B669-3526-CAE4F5B539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53" y="4434799"/>
              <a:ext cx="96031" cy="196822"/>
            </a:xfrm>
            <a:custGeom>
              <a:avLst/>
              <a:gdLst>
                <a:gd name="connsiteX0" fmla="*/ 54921 w 96031"/>
                <a:gd name="connsiteY0" fmla="*/ 92390 h 196822"/>
                <a:gd name="connsiteX1" fmla="*/ 66458 w 96031"/>
                <a:gd name="connsiteY1" fmla="*/ 64663 h 196822"/>
                <a:gd name="connsiteX2" fmla="*/ 81925 w 96031"/>
                <a:gd name="connsiteY2" fmla="*/ 50344 h 196822"/>
                <a:gd name="connsiteX3" fmla="*/ 94621 w 96031"/>
                <a:gd name="connsiteY3" fmla="*/ 70572 h 196822"/>
                <a:gd name="connsiteX4" fmla="*/ 96032 w 96031"/>
                <a:gd name="connsiteY4" fmla="*/ 117561 h 196822"/>
                <a:gd name="connsiteX5" fmla="*/ 94722 w 96031"/>
                <a:gd name="connsiteY5" fmla="*/ 164493 h 196822"/>
                <a:gd name="connsiteX6" fmla="*/ 88726 w 96031"/>
                <a:gd name="connsiteY6" fmla="*/ 180175 h 196822"/>
                <a:gd name="connsiteX7" fmla="*/ 72202 w 96031"/>
                <a:gd name="connsiteY7" fmla="*/ 108470 h 196822"/>
                <a:gd name="connsiteX8" fmla="*/ 27212 w 96031"/>
                <a:gd name="connsiteY8" fmla="*/ 93640 h 196822"/>
                <a:gd name="connsiteX9" fmla="*/ 23484 w 96031"/>
                <a:gd name="connsiteY9" fmla="*/ 96765 h 196822"/>
                <a:gd name="connsiteX10" fmla="*/ 21922 w 96031"/>
                <a:gd name="connsiteY10" fmla="*/ 152163 h 196822"/>
                <a:gd name="connsiteX11" fmla="*/ 21771 w 96031"/>
                <a:gd name="connsiteY11" fmla="*/ 181879 h 196822"/>
                <a:gd name="connsiteX12" fmla="*/ 10587 w 96031"/>
                <a:gd name="connsiteY12" fmla="*/ 196822 h 196822"/>
                <a:gd name="connsiteX13" fmla="*/ 158 w 96031"/>
                <a:gd name="connsiteY13" fmla="*/ 181141 h 196822"/>
                <a:gd name="connsiteX14" fmla="*/ 108 w 96031"/>
                <a:gd name="connsiteY14" fmla="*/ 166311 h 196822"/>
                <a:gd name="connsiteX15" fmla="*/ 2627 w 96031"/>
                <a:gd name="connsiteY15" fmla="*/ 45117 h 196822"/>
                <a:gd name="connsiteX16" fmla="*/ 7362 w 96031"/>
                <a:gd name="connsiteY16" fmla="*/ 11026 h 196822"/>
                <a:gd name="connsiteX17" fmla="*/ 16481 w 96031"/>
                <a:gd name="connsiteY17" fmla="*/ 3 h 196822"/>
                <a:gd name="connsiteX18" fmla="*/ 29882 w 96031"/>
                <a:gd name="connsiteY18" fmla="*/ 8924 h 196822"/>
                <a:gd name="connsiteX19" fmla="*/ 34265 w 96031"/>
                <a:gd name="connsiteY19" fmla="*/ 27844 h 196822"/>
                <a:gd name="connsiteX20" fmla="*/ 54921 w 96031"/>
                <a:gd name="connsiteY20" fmla="*/ 92390 h 19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031" h="196822">
                  <a:moveTo>
                    <a:pt x="54921" y="92390"/>
                  </a:moveTo>
                  <a:cubicBezTo>
                    <a:pt x="59808" y="80629"/>
                    <a:pt x="63083" y="72617"/>
                    <a:pt x="66458" y="64663"/>
                  </a:cubicBezTo>
                  <a:cubicBezTo>
                    <a:pt x="69632" y="57163"/>
                    <a:pt x="72554" y="48640"/>
                    <a:pt x="81925" y="50344"/>
                  </a:cubicBezTo>
                  <a:cubicBezTo>
                    <a:pt x="91749" y="52163"/>
                    <a:pt x="94218" y="60969"/>
                    <a:pt x="94621" y="70572"/>
                  </a:cubicBezTo>
                  <a:cubicBezTo>
                    <a:pt x="95276" y="86197"/>
                    <a:pt x="95981" y="101879"/>
                    <a:pt x="96032" y="117561"/>
                  </a:cubicBezTo>
                  <a:cubicBezTo>
                    <a:pt x="96032" y="133242"/>
                    <a:pt x="95679" y="148924"/>
                    <a:pt x="94722" y="164493"/>
                  </a:cubicBezTo>
                  <a:cubicBezTo>
                    <a:pt x="94470" y="168811"/>
                    <a:pt x="91598" y="172959"/>
                    <a:pt x="88726" y="180175"/>
                  </a:cubicBezTo>
                  <a:cubicBezTo>
                    <a:pt x="68574" y="159038"/>
                    <a:pt x="78247" y="131879"/>
                    <a:pt x="72202" y="108470"/>
                  </a:cubicBezTo>
                  <a:cubicBezTo>
                    <a:pt x="53712" y="119152"/>
                    <a:pt x="37742" y="118697"/>
                    <a:pt x="27212" y="93640"/>
                  </a:cubicBezTo>
                  <a:cubicBezTo>
                    <a:pt x="25953" y="94663"/>
                    <a:pt x="24744" y="95685"/>
                    <a:pt x="23484" y="96765"/>
                  </a:cubicBezTo>
                  <a:cubicBezTo>
                    <a:pt x="22930" y="115231"/>
                    <a:pt x="22325" y="133697"/>
                    <a:pt x="21922" y="152163"/>
                  </a:cubicBezTo>
                  <a:cubicBezTo>
                    <a:pt x="21721" y="162050"/>
                    <a:pt x="21872" y="171936"/>
                    <a:pt x="21771" y="181879"/>
                  </a:cubicBezTo>
                  <a:cubicBezTo>
                    <a:pt x="21670" y="190289"/>
                    <a:pt x="18849" y="196879"/>
                    <a:pt x="10587" y="196822"/>
                  </a:cubicBezTo>
                  <a:cubicBezTo>
                    <a:pt x="1770" y="196822"/>
                    <a:pt x="561" y="188925"/>
                    <a:pt x="158" y="181141"/>
                  </a:cubicBezTo>
                  <a:cubicBezTo>
                    <a:pt x="-94" y="176198"/>
                    <a:pt x="7" y="171254"/>
                    <a:pt x="108" y="166311"/>
                  </a:cubicBezTo>
                  <a:cubicBezTo>
                    <a:pt x="863" y="125913"/>
                    <a:pt x="1367" y="85458"/>
                    <a:pt x="2627" y="45117"/>
                  </a:cubicBezTo>
                  <a:cubicBezTo>
                    <a:pt x="2979" y="33697"/>
                    <a:pt x="4793" y="22105"/>
                    <a:pt x="7362" y="11026"/>
                  </a:cubicBezTo>
                  <a:cubicBezTo>
                    <a:pt x="8420" y="6480"/>
                    <a:pt x="13509" y="-167"/>
                    <a:pt x="16481" y="3"/>
                  </a:cubicBezTo>
                  <a:cubicBezTo>
                    <a:pt x="21217" y="287"/>
                    <a:pt x="27162" y="4378"/>
                    <a:pt x="29882" y="8924"/>
                  </a:cubicBezTo>
                  <a:cubicBezTo>
                    <a:pt x="32905" y="14037"/>
                    <a:pt x="32855" y="21480"/>
                    <a:pt x="34265" y="27844"/>
                  </a:cubicBezTo>
                  <a:cubicBezTo>
                    <a:pt x="38850" y="48412"/>
                    <a:pt x="40563" y="70117"/>
                    <a:pt x="54921" y="92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3B869E1-2781-DD8F-746C-3956CC6C7F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9124" y="226144"/>
              <a:ext cx="92640" cy="209555"/>
            </a:xfrm>
            <a:custGeom>
              <a:avLst/>
              <a:gdLst>
                <a:gd name="connsiteX0" fmla="*/ 65281 w 92640"/>
                <a:gd name="connsiteY0" fmla="*/ 142097 h 209555"/>
                <a:gd name="connsiteX1" fmla="*/ 43617 w 92640"/>
                <a:gd name="connsiteY1" fmla="*/ 146756 h 209555"/>
                <a:gd name="connsiteX2" fmla="*/ 26589 w 92640"/>
                <a:gd name="connsiteY2" fmla="*/ 152722 h 209555"/>
                <a:gd name="connsiteX3" fmla="*/ 19687 w 92640"/>
                <a:gd name="connsiteY3" fmla="*/ 194711 h 209555"/>
                <a:gd name="connsiteX4" fmla="*/ 8956 w 92640"/>
                <a:gd name="connsiteY4" fmla="*/ 209484 h 209555"/>
                <a:gd name="connsiteX5" fmla="*/ 39 w 92640"/>
                <a:gd name="connsiteY5" fmla="*/ 192495 h 209555"/>
                <a:gd name="connsiteX6" fmla="*/ 945 w 92640"/>
                <a:gd name="connsiteY6" fmla="*/ 175222 h 209555"/>
                <a:gd name="connsiteX7" fmla="*/ 945 w 92640"/>
                <a:gd name="connsiteY7" fmla="*/ 146358 h 209555"/>
                <a:gd name="connsiteX8" fmla="*/ 13591 w 92640"/>
                <a:gd name="connsiteY8" fmla="*/ 112892 h 209555"/>
                <a:gd name="connsiteX9" fmla="*/ 37471 w 92640"/>
                <a:gd name="connsiteY9" fmla="*/ 28005 h 209555"/>
                <a:gd name="connsiteX10" fmla="*/ 46237 w 92640"/>
                <a:gd name="connsiteY10" fmla="*/ 8176 h 209555"/>
                <a:gd name="connsiteX11" fmla="*/ 72133 w 92640"/>
                <a:gd name="connsiteY11" fmla="*/ 11244 h 209555"/>
                <a:gd name="connsiteX12" fmla="*/ 75962 w 92640"/>
                <a:gd name="connsiteY12" fmla="*/ 27892 h 209555"/>
                <a:gd name="connsiteX13" fmla="*/ 83821 w 92640"/>
                <a:gd name="connsiteY13" fmla="*/ 94142 h 209555"/>
                <a:gd name="connsiteX14" fmla="*/ 86088 w 92640"/>
                <a:gd name="connsiteY14" fmla="*/ 111131 h 209555"/>
                <a:gd name="connsiteX15" fmla="*/ 92537 w 92640"/>
                <a:gd name="connsiteY15" fmla="*/ 168915 h 209555"/>
                <a:gd name="connsiteX16" fmla="*/ 85685 w 92640"/>
                <a:gd name="connsiteY16" fmla="*/ 184427 h 209555"/>
                <a:gd name="connsiteX17" fmla="*/ 72032 w 92640"/>
                <a:gd name="connsiteY17" fmla="*/ 172268 h 209555"/>
                <a:gd name="connsiteX18" fmla="*/ 65180 w 92640"/>
                <a:gd name="connsiteY18" fmla="*/ 142040 h 209555"/>
                <a:gd name="connsiteX19" fmla="*/ 55910 w 92640"/>
                <a:gd name="connsiteY19" fmla="*/ 55392 h 209555"/>
                <a:gd name="connsiteX20" fmla="*/ 50469 w 92640"/>
                <a:gd name="connsiteY20" fmla="*/ 53971 h 209555"/>
                <a:gd name="connsiteX21" fmla="*/ 31778 w 92640"/>
                <a:gd name="connsiteY21" fmla="*/ 126756 h 209555"/>
                <a:gd name="connsiteX22" fmla="*/ 63114 w 92640"/>
                <a:gd name="connsiteY22" fmla="*/ 122608 h 209555"/>
                <a:gd name="connsiteX23" fmla="*/ 55910 w 92640"/>
                <a:gd name="connsiteY23" fmla="*/ 55335 h 20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640" h="209555">
                  <a:moveTo>
                    <a:pt x="65281" y="142097"/>
                  </a:moveTo>
                  <a:cubicBezTo>
                    <a:pt x="56515" y="143972"/>
                    <a:pt x="49965" y="145052"/>
                    <a:pt x="43617" y="146756"/>
                  </a:cubicBezTo>
                  <a:cubicBezTo>
                    <a:pt x="38680" y="148063"/>
                    <a:pt x="33894" y="150165"/>
                    <a:pt x="26589" y="152722"/>
                  </a:cubicBezTo>
                  <a:cubicBezTo>
                    <a:pt x="24372" y="165961"/>
                    <a:pt x="21652" y="180279"/>
                    <a:pt x="19687" y="194711"/>
                  </a:cubicBezTo>
                  <a:cubicBezTo>
                    <a:pt x="18629" y="202495"/>
                    <a:pt x="18226" y="210393"/>
                    <a:pt x="8956" y="209484"/>
                  </a:cubicBezTo>
                  <a:cubicBezTo>
                    <a:pt x="-213" y="208575"/>
                    <a:pt x="391" y="199711"/>
                    <a:pt x="39" y="192495"/>
                  </a:cubicBezTo>
                  <a:cubicBezTo>
                    <a:pt x="-213" y="186756"/>
                    <a:pt x="845" y="180961"/>
                    <a:pt x="945" y="175222"/>
                  </a:cubicBezTo>
                  <a:cubicBezTo>
                    <a:pt x="1096" y="165109"/>
                    <a:pt x="945" y="154995"/>
                    <a:pt x="945" y="146358"/>
                  </a:cubicBezTo>
                  <a:cubicBezTo>
                    <a:pt x="5379" y="134824"/>
                    <a:pt x="10266" y="124142"/>
                    <a:pt x="13591" y="112892"/>
                  </a:cubicBezTo>
                  <a:cubicBezTo>
                    <a:pt x="21903" y="84710"/>
                    <a:pt x="29259" y="56244"/>
                    <a:pt x="37471" y="28005"/>
                  </a:cubicBezTo>
                  <a:cubicBezTo>
                    <a:pt x="39486" y="21017"/>
                    <a:pt x="42459" y="14085"/>
                    <a:pt x="46237" y="8176"/>
                  </a:cubicBezTo>
                  <a:cubicBezTo>
                    <a:pt x="53996" y="-3927"/>
                    <a:pt x="66641" y="-2336"/>
                    <a:pt x="72133" y="11244"/>
                  </a:cubicBezTo>
                  <a:cubicBezTo>
                    <a:pt x="74198" y="16414"/>
                    <a:pt x="75206" y="22267"/>
                    <a:pt x="75962" y="27892"/>
                  </a:cubicBezTo>
                  <a:cubicBezTo>
                    <a:pt x="78732" y="49937"/>
                    <a:pt x="81251" y="72040"/>
                    <a:pt x="83821" y="94142"/>
                  </a:cubicBezTo>
                  <a:cubicBezTo>
                    <a:pt x="84476" y="99881"/>
                    <a:pt x="83720" y="106585"/>
                    <a:pt x="86088" y="111131"/>
                  </a:cubicBezTo>
                  <a:cubicBezTo>
                    <a:pt x="95761" y="129483"/>
                    <a:pt x="89312" y="149824"/>
                    <a:pt x="92537" y="168915"/>
                  </a:cubicBezTo>
                  <a:cubicBezTo>
                    <a:pt x="93343" y="173631"/>
                    <a:pt x="89312" y="182950"/>
                    <a:pt x="85685" y="184427"/>
                  </a:cubicBezTo>
                  <a:cubicBezTo>
                    <a:pt x="78027" y="187552"/>
                    <a:pt x="74047" y="179541"/>
                    <a:pt x="72032" y="172268"/>
                  </a:cubicBezTo>
                  <a:cubicBezTo>
                    <a:pt x="69412" y="162950"/>
                    <a:pt x="67699" y="153290"/>
                    <a:pt x="65180" y="142040"/>
                  </a:cubicBezTo>
                  <a:close/>
                  <a:moveTo>
                    <a:pt x="55910" y="55392"/>
                  </a:moveTo>
                  <a:cubicBezTo>
                    <a:pt x="54096" y="54937"/>
                    <a:pt x="52283" y="54483"/>
                    <a:pt x="50469" y="53971"/>
                  </a:cubicBezTo>
                  <a:cubicBezTo>
                    <a:pt x="44524" y="77153"/>
                    <a:pt x="38579" y="100279"/>
                    <a:pt x="31778" y="126756"/>
                  </a:cubicBezTo>
                  <a:cubicBezTo>
                    <a:pt x="43617" y="125222"/>
                    <a:pt x="52585" y="124029"/>
                    <a:pt x="63114" y="122608"/>
                  </a:cubicBezTo>
                  <a:cubicBezTo>
                    <a:pt x="60545" y="98574"/>
                    <a:pt x="58228" y="76926"/>
                    <a:pt x="55910" y="553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8CC4C784-55B8-F505-E054-B176225A88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0389" y="5422313"/>
              <a:ext cx="158081" cy="150736"/>
            </a:xfrm>
            <a:custGeom>
              <a:avLst/>
              <a:gdLst>
                <a:gd name="connsiteX0" fmla="*/ 81252 w 158081"/>
                <a:gd name="connsiteY0" fmla="*/ 50222 h 150736"/>
                <a:gd name="connsiteX1" fmla="*/ 116417 w 158081"/>
                <a:gd name="connsiteY1" fmla="*/ 109 h 150736"/>
                <a:gd name="connsiteX2" fmla="*/ 101756 w 158081"/>
                <a:gd name="connsiteY2" fmla="*/ 65961 h 150736"/>
                <a:gd name="connsiteX3" fmla="*/ 106845 w 158081"/>
                <a:gd name="connsiteY3" fmla="*/ 88121 h 150736"/>
                <a:gd name="connsiteX4" fmla="*/ 158081 w 158081"/>
                <a:gd name="connsiteY4" fmla="*/ 118632 h 150736"/>
                <a:gd name="connsiteX5" fmla="*/ 89212 w 158081"/>
                <a:gd name="connsiteY5" fmla="*/ 107780 h 150736"/>
                <a:gd name="connsiteX6" fmla="*/ 75962 w 158081"/>
                <a:gd name="connsiteY6" fmla="*/ 126644 h 150736"/>
                <a:gd name="connsiteX7" fmla="*/ 45079 w 158081"/>
                <a:gd name="connsiteY7" fmla="*/ 148405 h 150736"/>
                <a:gd name="connsiteX8" fmla="*/ 4926 w 158081"/>
                <a:gd name="connsiteY8" fmla="*/ 125451 h 150736"/>
                <a:gd name="connsiteX9" fmla="*/ 14951 w 158081"/>
                <a:gd name="connsiteY9" fmla="*/ 43007 h 150736"/>
                <a:gd name="connsiteX10" fmla="*/ 65432 w 158081"/>
                <a:gd name="connsiteY10" fmla="*/ 34256 h 150736"/>
                <a:gd name="connsiteX11" fmla="*/ 81302 w 158081"/>
                <a:gd name="connsiteY11" fmla="*/ 50222 h 150736"/>
                <a:gd name="connsiteX12" fmla="*/ 42157 w 158081"/>
                <a:gd name="connsiteY12" fmla="*/ 41529 h 150736"/>
                <a:gd name="connsiteX13" fmla="*/ 21098 w 158081"/>
                <a:gd name="connsiteY13" fmla="*/ 109541 h 150736"/>
                <a:gd name="connsiteX14" fmla="*/ 50066 w 158081"/>
                <a:gd name="connsiteY14" fmla="*/ 121303 h 150736"/>
                <a:gd name="connsiteX15" fmla="*/ 73644 w 158081"/>
                <a:gd name="connsiteY15" fmla="*/ 82382 h 150736"/>
                <a:gd name="connsiteX16" fmla="*/ 42207 w 158081"/>
                <a:gd name="connsiteY16" fmla="*/ 41529 h 15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081" h="150736">
                  <a:moveTo>
                    <a:pt x="81252" y="50222"/>
                  </a:moveTo>
                  <a:cubicBezTo>
                    <a:pt x="92975" y="15183"/>
                    <a:pt x="104694" y="-1522"/>
                    <a:pt x="116417" y="109"/>
                  </a:cubicBezTo>
                  <a:cubicBezTo>
                    <a:pt x="111580" y="22098"/>
                    <a:pt x="107147" y="44143"/>
                    <a:pt x="101756" y="65961"/>
                  </a:cubicBezTo>
                  <a:cubicBezTo>
                    <a:pt x="99489" y="75109"/>
                    <a:pt x="101102" y="81643"/>
                    <a:pt x="106845" y="88121"/>
                  </a:cubicBezTo>
                  <a:cubicBezTo>
                    <a:pt x="120850" y="104030"/>
                    <a:pt x="135159" y="119087"/>
                    <a:pt x="158081" y="118632"/>
                  </a:cubicBezTo>
                  <a:cubicBezTo>
                    <a:pt x="144227" y="141189"/>
                    <a:pt x="129113" y="138178"/>
                    <a:pt x="89212" y="107780"/>
                  </a:cubicBezTo>
                  <a:cubicBezTo>
                    <a:pt x="84879" y="114143"/>
                    <a:pt x="81453" y="121871"/>
                    <a:pt x="75962" y="126644"/>
                  </a:cubicBezTo>
                  <a:cubicBezTo>
                    <a:pt x="66390" y="135053"/>
                    <a:pt x="56313" y="144087"/>
                    <a:pt x="45079" y="148405"/>
                  </a:cubicBezTo>
                  <a:cubicBezTo>
                    <a:pt x="26740" y="155507"/>
                    <a:pt x="11576" y="145962"/>
                    <a:pt x="4926" y="125451"/>
                  </a:cubicBezTo>
                  <a:cubicBezTo>
                    <a:pt x="-4596" y="96189"/>
                    <a:pt x="190" y="68348"/>
                    <a:pt x="14951" y="43007"/>
                  </a:cubicBezTo>
                  <a:cubicBezTo>
                    <a:pt x="28201" y="20279"/>
                    <a:pt x="46388" y="17609"/>
                    <a:pt x="65432" y="34256"/>
                  </a:cubicBezTo>
                  <a:cubicBezTo>
                    <a:pt x="70571" y="38745"/>
                    <a:pt x="75156" y="44029"/>
                    <a:pt x="81302" y="50222"/>
                  </a:cubicBezTo>
                  <a:close/>
                  <a:moveTo>
                    <a:pt x="42157" y="41529"/>
                  </a:moveTo>
                  <a:cubicBezTo>
                    <a:pt x="21652" y="62552"/>
                    <a:pt x="16715" y="84655"/>
                    <a:pt x="21098" y="109541"/>
                  </a:cubicBezTo>
                  <a:cubicBezTo>
                    <a:pt x="24423" y="128575"/>
                    <a:pt x="36111" y="133064"/>
                    <a:pt x="50066" y="121303"/>
                  </a:cubicBezTo>
                  <a:cubicBezTo>
                    <a:pt x="61402" y="111700"/>
                    <a:pt x="68254" y="98462"/>
                    <a:pt x="73644" y="82382"/>
                  </a:cubicBezTo>
                  <a:cubicBezTo>
                    <a:pt x="63467" y="69143"/>
                    <a:pt x="53643" y="56359"/>
                    <a:pt x="42207" y="415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EC46FE3B-1D2D-50AB-5926-133E39C9E3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34741" y="5889700"/>
              <a:ext cx="86475" cy="213751"/>
            </a:xfrm>
            <a:custGeom>
              <a:avLst/>
              <a:gdLst>
                <a:gd name="connsiteX0" fmla="*/ 81438 w 86475"/>
                <a:gd name="connsiteY0" fmla="*/ 5964 h 213751"/>
                <a:gd name="connsiteX1" fmla="*/ 69598 w 86475"/>
                <a:gd name="connsiteY1" fmla="*/ 77612 h 213751"/>
                <a:gd name="connsiteX2" fmla="*/ 86476 w 86475"/>
                <a:gd name="connsiteY2" fmla="*/ 90225 h 213751"/>
                <a:gd name="connsiteX3" fmla="*/ 35642 w 86475"/>
                <a:gd name="connsiteY3" fmla="*/ 107669 h 213751"/>
                <a:gd name="connsiteX4" fmla="*/ 40378 w 86475"/>
                <a:gd name="connsiteY4" fmla="*/ 155340 h 213751"/>
                <a:gd name="connsiteX5" fmla="*/ 52469 w 86475"/>
                <a:gd name="connsiteY5" fmla="*/ 138124 h 213751"/>
                <a:gd name="connsiteX6" fmla="*/ 61941 w 86475"/>
                <a:gd name="connsiteY6" fmla="*/ 124828 h 213751"/>
                <a:gd name="connsiteX7" fmla="*/ 72621 w 86475"/>
                <a:gd name="connsiteY7" fmla="*/ 137670 h 213751"/>
                <a:gd name="connsiteX8" fmla="*/ 73981 w 86475"/>
                <a:gd name="connsiteY8" fmla="*/ 196703 h 213751"/>
                <a:gd name="connsiteX9" fmla="*/ 64510 w 86475"/>
                <a:gd name="connsiteY9" fmla="*/ 213408 h 213751"/>
                <a:gd name="connsiteX10" fmla="*/ 53779 w 86475"/>
                <a:gd name="connsiteY10" fmla="*/ 198522 h 213751"/>
                <a:gd name="connsiteX11" fmla="*/ 52419 w 86475"/>
                <a:gd name="connsiteY11" fmla="*/ 189715 h 213751"/>
                <a:gd name="connsiteX12" fmla="*/ 28136 w 86475"/>
                <a:gd name="connsiteY12" fmla="*/ 184715 h 213751"/>
                <a:gd name="connsiteX13" fmla="*/ 18764 w 86475"/>
                <a:gd name="connsiteY13" fmla="*/ 155681 h 213751"/>
                <a:gd name="connsiteX14" fmla="*/ 18412 w 86475"/>
                <a:gd name="connsiteY14" fmla="*/ 113237 h 213751"/>
                <a:gd name="connsiteX15" fmla="*/ 15893 w 86475"/>
                <a:gd name="connsiteY15" fmla="*/ 111532 h 213751"/>
                <a:gd name="connsiteX16" fmla="*/ 74 w 86475"/>
                <a:gd name="connsiteY16" fmla="*/ 103237 h 213751"/>
                <a:gd name="connsiteX17" fmla="*/ 14936 w 86475"/>
                <a:gd name="connsiteY17" fmla="*/ 89146 h 213751"/>
                <a:gd name="connsiteX18" fmla="*/ 51612 w 86475"/>
                <a:gd name="connsiteY18" fmla="*/ 74885 h 213751"/>
                <a:gd name="connsiteX19" fmla="*/ 32216 w 86475"/>
                <a:gd name="connsiteY19" fmla="*/ 69203 h 213751"/>
                <a:gd name="connsiteX20" fmla="*/ 28589 w 86475"/>
                <a:gd name="connsiteY20" fmla="*/ 31362 h 213751"/>
                <a:gd name="connsiteX21" fmla="*/ 11812 w 86475"/>
                <a:gd name="connsiteY21" fmla="*/ 23009 h 213751"/>
                <a:gd name="connsiteX22" fmla="*/ 23702 w 86475"/>
                <a:gd name="connsiteY22" fmla="*/ 6873 h 213751"/>
                <a:gd name="connsiteX23" fmla="*/ 81539 w 86475"/>
                <a:gd name="connsiteY23" fmla="*/ 5907 h 21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6475" h="213751">
                  <a:moveTo>
                    <a:pt x="81438" y="5964"/>
                  </a:moveTo>
                  <a:cubicBezTo>
                    <a:pt x="67734" y="28577"/>
                    <a:pt x="74133" y="53862"/>
                    <a:pt x="69598" y="77612"/>
                  </a:cubicBezTo>
                  <a:cubicBezTo>
                    <a:pt x="74737" y="81419"/>
                    <a:pt x="79775" y="85225"/>
                    <a:pt x="86476" y="90225"/>
                  </a:cubicBezTo>
                  <a:cubicBezTo>
                    <a:pt x="70455" y="104658"/>
                    <a:pt x="51562" y="100339"/>
                    <a:pt x="35642" y="107669"/>
                  </a:cubicBezTo>
                  <a:cubicBezTo>
                    <a:pt x="37204" y="123351"/>
                    <a:pt x="38766" y="139146"/>
                    <a:pt x="40378" y="155340"/>
                  </a:cubicBezTo>
                  <a:cubicBezTo>
                    <a:pt x="52066" y="156022"/>
                    <a:pt x="52671" y="147499"/>
                    <a:pt x="52469" y="138124"/>
                  </a:cubicBezTo>
                  <a:cubicBezTo>
                    <a:pt x="52318" y="130737"/>
                    <a:pt x="54131" y="124885"/>
                    <a:pt x="61941" y="124828"/>
                  </a:cubicBezTo>
                  <a:cubicBezTo>
                    <a:pt x="69447" y="124772"/>
                    <a:pt x="72319" y="130623"/>
                    <a:pt x="72621" y="137670"/>
                  </a:cubicBezTo>
                  <a:cubicBezTo>
                    <a:pt x="73528" y="157329"/>
                    <a:pt x="74636" y="177101"/>
                    <a:pt x="73981" y="196703"/>
                  </a:cubicBezTo>
                  <a:cubicBezTo>
                    <a:pt x="73780" y="202670"/>
                    <a:pt x="68792" y="212272"/>
                    <a:pt x="64510" y="213408"/>
                  </a:cubicBezTo>
                  <a:cubicBezTo>
                    <a:pt x="56096" y="215738"/>
                    <a:pt x="55240" y="205681"/>
                    <a:pt x="53779" y="198522"/>
                  </a:cubicBezTo>
                  <a:cubicBezTo>
                    <a:pt x="53124" y="195340"/>
                    <a:pt x="52771" y="192158"/>
                    <a:pt x="52419" y="189715"/>
                  </a:cubicBezTo>
                  <a:cubicBezTo>
                    <a:pt x="43602" y="188237"/>
                    <a:pt x="32770" y="189999"/>
                    <a:pt x="28136" y="184715"/>
                  </a:cubicBezTo>
                  <a:cubicBezTo>
                    <a:pt x="22241" y="178011"/>
                    <a:pt x="19924" y="165851"/>
                    <a:pt x="18764" y="155681"/>
                  </a:cubicBezTo>
                  <a:cubicBezTo>
                    <a:pt x="17253" y="141987"/>
                    <a:pt x="18412" y="127896"/>
                    <a:pt x="18412" y="113237"/>
                  </a:cubicBezTo>
                  <a:cubicBezTo>
                    <a:pt x="18261" y="113124"/>
                    <a:pt x="17153" y="111817"/>
                    <a:pt x="15893" y="111532"/>
                  </a:cubicBezTo>
                  <a:cubicBezTo>
                    <a:pt x="9898" y="110226"/>
                    <a:pt x="1031" y="113919"/>
                    <a:pt x="74" y="103237"/>
                  </a:cubicBezTo>
                  <a:cubicBezTo>
                    <a:pt x="-883" y="92271"/>
                    <a:pt x="7681" y="90964"/>
                    <a:pt x="14936" y="89146"/>
                  </a:cubicBezTo>
                  <a:cubicBezTo>
                    <a:pt x="27229" y="86021"/>
                    <a:pt x="39521" y="82612"/>
                    <a:pt x="51612" y="74885"/>
                  </a:cubicBezTo>
                  <a:cubicBezTo>
                    <a:pt x="45769" y="73180"/>
                    <a:pt x="39975" y="71476"/>
                    <a:pt x="32216" y="69203"/>
                  </a:cubicBezTo>
                  <a:cubicBezTo>
                    <a:pt x="31057" y="57101"/>
                    <a:pt x="29798" y="44259"/>
                    <a:pt x="28589" y="31362"/>
                  </a:cubicBezTo>
                  <a:cubicBezTo>
                    <a:pt x="22694" y="28407"/>
                    <a:pt x="17102" y="25623"/>
                    <a:pt x="11812" y="23009"/>
                  </a:cubicBezTo>
                  <a:cubicBezTo>
                    <a:pt x="11258" y="11873"/>
                    <a:pt x="16951" y="8577"/>
                    <a:pt x="23702" y="6873"/>
                  </a:cubicBezTo>
                  <a:cubicBezTo>
                    <a:pt x="42544" y="1987"/>
                    <a:pt x="61437" y="-5286"/>
                    <a:pt x="81539" y="5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7FD178D1-683C-711C-3EE0-000F2A80BF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51" y="6650781"/>
              <a:ext cx="143108" cy="162891"/>
            </a:xfrm>
            <a:custGeom>
              <a:avLst/>
              <a:gdLst>
                <a:gd name="connsiteX0" fmla="*/ 49779 w 143108"/>
                <a:gd name="connsiteY0" fmla="*/ 143582 h 162891"/>
                <a:gd name="connsiteX1" fmla="*/ 70535 w 143108"/>
                <a:gd name="connsiteY1" fmla="*/ 118752 h 162891"/>
                <a:gd name="connsiteX2" fmla="*/ 88672 w 143108"/>
                <a:gd name="connsiteY2" fmla="*/ 113752 h 162891"/>
                <a:gd name="connsiteX3" fmla="*/ 109076 w 143108"/>
                <a:gd name="connsiteY3" fmla="*/ 119434 h 162891"/>
                <a:gd name="connsiteX4" fmla="*/ 118094 w 143108"/>
                <a:gd name="connsiteY4" fmla="*/ 90797 h 162891"/>
                <a:gd name="connsiteX5" fmla="*/ 91594 w 143108"/>
                <a:gd name="connsiteY5" fmla="*/ 110855 h 162891"/>
                <a:gd name="connsiteX6" fmla="*/ 105197 w 143108"/>
                <a:gd name="connsiteY6" fmla="*/ 74320 h 162891"/>
                <a:gd name="connsiteX7" fmla="*/ 137591 w 143108"/>
                <a:gd name="connsiteY7" fmla="*/ 81252 h 162891"/>
                <a:gd name="connsiteX8" fmla="*/ 137591 w 143108"/>
                <a:gd name="connsiteY8" fmla="*/ 118127 h 162891"/>
                <a:gd name="connsiteX9" fmla="*/ 101418 w 143108"/>
                <a:gd name="connsiteY9" fmla="*/ 142787 h 162891"/>
                <a:gd name="connsiteX10" fmla="*/ 81619 w 143108"/>
                <a:gd name="connsiteY10" fmla="*/ 142900 h 162891"/>
                <a:gd name="connsiteX11" fmla="*/ 23127 w 143108"/>
                <a:gd name="connsiteY11" fmla="*/ 151082 h 162891"/>
                <a:gd name="connsiteX12" fmla="*/ 16679 w 143108"/>
                <a:gd name="connsiteY12" fmla="*/ 159832 h 162891"/>
                <a:gd name="connsiteX13" fmla="*/ 4739 w 143108"/>
                <a:gd name="connsiteY13" fmla="*/ 161991 h 162891"/>
                <a:gd name="connsiteX14" fmla="*/ 154 w 143108"/>
                <a:gd name="connsiteY14" fmla="*/ 149548 h 162891"/>
                <a:gd name="connsiteX15" fmla="*/ 759 w 143108"/>
                <a:gd name="connsiteY15" fmla="*/ 144718 h 162891"/>
                <a:gd name="connsiteX16" fmla="*/ 19752 w 143108"/>
                <a:gd name="connsiteY16" fmla="*/ 33581 h 162891"/>
                <a:gd name="connsiteX17" fmla="*/ 28317 w 143108"/>
                <a:gd name="connsiteY17" fmla="*/ 8411 h 162891"/>
                <a:gd name="connsiteX18" fmla="*/ 42272 w 143108"/>
                <a:gd name="connsiteY18" fmla="*/ 228 h 162891"/>
                <a:gd name="connsiteX19" fmla="*/ 54061 w 143108"/>
                <a:gd name="connsiteY19" fmla="*/ 15115 h 162891"/>
                <a:gd name="connsiteX20" fmla="*/ 52348 w 143108"/>
                <a:gd name="connsiteY20" fmla="*/ 39433 h 162891"/>
                <a:gd name="connsiteX21" fmla="*/ 39249 w 143108"/>
                <a:gd name="connsiteY21" fmla="*/ 89206 h 162891"/>
                <a:gd name="connsiteX22" fmla="*/ 49728 w 143108"/>
                <a:gd name="connsiteY22" fmla="*/ 143582 h 16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108" h="162891">
                  <a:moveTo>
                    <a:pt x="49779" y="143582"/>
                  </a:moveTo>
                  <a:cubicBezTo>
                    <a:pt x="63079" y="139946"/>
                    <a:pt x="67563" y="130855"/>
                    <a:pt x="70535" y="118752"/>
                  </a:cubicBezTo>
                  <a:cubicBezTo>
                    <a:pt x="73911" y="105173"/>
                    <a:pt x="81216" y="102843"/>
                    <a:pt x="88672" y="113752"/>
                  </a:cubicBezTo>
                  <a:cubicBezTo>
                    <a:pt x="95171" y="123298"/>
                    <a:pt x="101116" y="124207"/>
                    <a:pt x="109076" y="119434"/>
                  </a:cubicBezTo>
                  <a:cubicBezTo>
                    <a:pt x="118144" y="113979"/>
                    <a:pt x="124140" y="106423"/>
                    <a:pt x="118094" y="90797"/>
                  </a:cubicBezTo>
                  <a:cubicBezTo>
                    <a:pt x="109026" y="97672"/>
                    <a:pt x="100814" y="103866"/>
                    <a:pt x="91594" y="110855"/>
                  </a:cubicBezTo>
                  <a:cubicBezTo>
                    <a:pt x="89428" y="89831"/>
                    <a:pt x="93458" y="80116"/>
                    <a:pt x="105197" y="74320"/>
                  </a:cubicBezTo>
                  <a:cubicBezTo>
                    <a:pt x="116331" y="68809"/>
                    <a:pt x="130387" y="71820"/>
                    <a:pt x="137591" y="81252"/>
                  </a:cubicBezTo>
                  <a:cubicBezTo>
                    <a:pt x="144846" y="90797"/>
                    <a:pt x="145047" y="104775"/>
                    <a:pt x="137591" y="118127"/>
                  </a:cubicBezTo>
                  <a:cubicBezTo>
                    <a:pt x="129278" y="133070"/>
                    <a:pt x="116935" y="141252"/>
                    <a:pt x="101418" y="142787"/>
                  </a:cubicBezTo>
                  <a:cubicBezTo>
                    <a:pt x="94919" y="143412"/>
                    <a:pt x="88319" y="142900"/>
                    <a:pt x="81619" y="142900"/>
                  </a:cubicBezTo>
                  <a:cubicBezTo>
                    <a:pt x="55875" y="167332"/>
                    <a:pt x="48267" y="168525"/>
                    <a:pt x="23127" y="151082"/>
                  </a:cubicBezTo>
                  <a:cubicBezTo>
                    <a:pt x="21062" y="154037"/>
                    <a:pt x="19450" y="158241"/>
                    <a:pt x="16679" y="159832"/>
                  </a:cubicBezTo>
                  <a:cubicBezTo>
                    <a:pt x="13102" y="161878"/>
                    <a:pt x="7610" y="163752"/>
                    <a:pt x="4739" y="161991"/>
                  </a:cubicBezTo>
                  <a:cubicBezTo>
                    <a:pt x="2018" y="160343"/>
                    <a:pt x="1363" y="153980"/>
                    <a:pt x="154" y="149548"/>
                  </a:cubicBezTo>
                  <a:cubicBezTo>
                    <a:pt x="-249" y="148127"/>
                    <a:pt x="204" y="146196"/>
                    <a:pt x="759" y="144718"/>
                  </a:cubicBezTo>
                  <a:cubicBezTo>
                    <a:pt x="14059" y="109150"/>
                    <a:pt x="13505" y="70627"/>
                    <a:pt x="19752" y="33581"/>
                  </a:cubicBezTo>
                  <a:cubicBezTo>
                    <a:pt x="21213" y="24831"/>
                    <a:pt x="24034" y="15740"/>
                    <a:pt x="28317" y="8411"/>
                  </a:cubicBezTo>
                  <a:cubicBezTo>
                    <a:pt x="30987" y="3865"/>
                    <a:pt x="38695" y="-1135"/>
                    <a:pt x="42272" y="228"/>
                  </a:cubicBezTo>
                  <a:cubicBezTo>
                    <a:pt x="47260" y="2104"/>
                    <a:pt x="52801" y="9206"/>
                    <a:pt x="54061" y="15115"/>
                  </a:cubicBezTo>
                  <a:cubicBezTo>
                    <a:pt x="55673" y="22672"/>
                    <a:pt x="54162" y="31592"/>
                    <a:pt x="52348" y="39433"/>
                  </a:cubicBezTo>
                  <a:cubicBezTo>
                    <a:pt x="48519" y="56195"/>
                    <a:pt x="43229" y="72502"/>
                    <a:pt x="39249" y="89206"/>
                  </a:cubicBezTo>
                  <a:cubicBezTo>
                    <a:pt x="34413" y="109434"/>
                    <a:pt x="37788" y="127730"/>
                    <a:pt x="49728" y="143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05E65D5A-C199-B0AB-A1EC-505E3BB8EE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7600" y="499262"/>
              <a:ext cx="170044" cy="120038"/>
            </a:xfrm>
            <a:custGeom>
              <a:avLst/>
              <a:gdLst>
                <a:gd name="connsiteX0" fmla="*/ 51359 w 170044"/>
                <a:gd name="connsiteY0" fmla="*/ 105571 h 120038"/>
                <a:gd name="connsiteX1" fmla="*/ 33676 w 170044"/>
                <a:gd name="connsiteY1" fmla="*/ 117333 h 120038"/>
                <a:gd name="connsiteX2" fmla="*/ 5513 w 170044"/>
                <a:gd name="connsiteY2" fmla="*/ 111310 h 120038"/>
                <a:gd name="connsiteX3" fmla="*/ 273 w 170044"/>
                <a:gd name="connsiteY3" fmla="*/ 84094 h 120038"/>
                <a:gd name="connsiteX4" fmla="*/ 34381 w 170044"/>
                <a:gd name="connsiteY4" fmla="*/ 51082 h 120038"/>
                <a:gd name="connsiteX5" fmla="*/ 60125 w 170044"/>
                <a:gd name="connsiteY5" fmla="*/ 72105 h 120038"/>
                <a:gd name="connsiteX6" fmla="*/ 74131 w 170044"/>
                <a:gd name="connsiteY6" fmla="*/ 99151 h 120038"/>
                <a:gd name="connsiteX7" fmla="*/ 85768 w 170044"/>
                <a:gd name="connsiteY7" fmla="*/ 67844 h 120038"/>
                <a:gd name="connsiteX8" fmla="*/ 84207 w 170044"/>
                <a:gd name="connsiteY8" fmla="*/ 28412 h 120038"/>
                <a:gd name="connsiteX9" fmla="*/ 87280 w 170044"/>
                <a:gd name="connsiteY9" fmla="*/ 9377 h 120038"/>
                <a:gd name="connsiteX10" fmla="*/ 100077 w 170044"/>
                <a:gd name="connsiteY10" fmla="*/ 59 h 120038"/>
                <a:gd name="connsiteX11" fmla="*/ 109800 w 170044"/>
                <a:gd name="connsiteY11" fmla="*/ 13184 h 120038"/>
                <a:gd name="connsiteX12" fmla="*/ 107331 w 170044"/>
                <a:gd name="connsiteY12" fmla="*/ 47446 h 120038"/>
                <a:gd name="connsiteX13" fmla="*/ 107281 w 170044"/>
                <a:gd name="connsiteY13" fmla="*/ 69605 h 120038"/>
                <a:gd name="connsiteX14" fmla="*/ 122194 w 170044"/>
                <a:gd name="connsiteY14" fmla="*/ 50969 h 120038"/>
                <a:gd name="connsiteX15" fmla="*/ 161238 w 170044"/>
                <a:gd name="connsiteY15" fmla="*/ 53469 h 120038"/>
                <a:gd name="connsiteX16" fmla="*/ 164009 w 170044"/>
                <a:gd name="connsiteY16" fmla="*/ 96083 h 120038"/>
                <a:gd name="connsiteX17" fmla="*/ 120783 w 170044"/>
                <a:gd name="connsiteY17" fmla="*/ 110003 h 120038"/>
                <a:gd name="connsiteX18" fmla="*/ 82796 w 170044"/>
                <a:gd name="connsiteY18" fmla="*/ 111139 h 120038"/>
                <a:gd name="connsiteX19" fmla="*/ 51359 w 170044"/>
                <a:gd name="connsiteY19" fmla="*/ 105571 h 120038"/>
                <a:gd name="connsiteX20" fmla="*/ 33927 w 170044"/>
                <a:gd name="connsiteY20" fmla="*/ 70571 h 120038"/>
                <a:gd name="connsiteX21" fmla="*/ 23297 w 170044"/>
                <a:gd name="connsiteY21" fmla="*/ 96992 h 120038"/>
                <a:gd name="connsiteX22" fmla="*/ 37857 w 170044"/>
                <a:gd name="connsiteY22" fmla="*/ 95685 h 120038"/>
                <a:gd name="connsiteX23" fmla="*/ 33927 w 170044"/>
                <a:gd name="connsiteY23" fmla="*/ 70628 h 120038"/>
                <a:gd name="connsiteX24" fmla="*/ 136400 w 170044"/>
                <a:gd name="connsiteY24" fmla="*/ 59889 h 120038"/>
                <a:gd name="connsiteX25" fmla="*/ 119171 w 170044"/>
                <a:gd name="connsiteY25" fmla="*/ 93355 h 120038"/>
                <a:gd name="connsiteX26" fmla="*/ 136400 w 170044"/>
                <a:gd name="connsiteY26" fmla="*/ 59889 h 12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044" h="120038">
                  <a:moveTo>
                    <a:pt x="51359" y="105571"/>
                  </a:moveTo>
                  <a:cubicBezTo>
                    <a:pt x="44910" y="109946"/>
                    <a:pt x="39570" y="114435"/>
                    <a:pt x="33676" y="117333"/>
                  </a:cubicBezTo>
                  <a:cubicBezTo>
                    <a:pt x="23297" y="122390"/>
                    <a:pt x="12012" y="120344"/>
                    <a:pt x="5513" y="111310"/>
                  </a:cubicBezTo>
                  <a:cubicBezTo>
                    <a:pt x="828" y="104776"/>
                    <a:pt x="-684" y="93014"/>
                    <a:pt x="273" y="84094"/>
                  </a:cubicBezTo>
                  <a:cubicBezTo>
                    <a:pt x="2137" y="67105"/>
                    <a:pt x="19166" y="52105"/>
                    <a:pt x="34381" y="51082"/>
                  </a:cubicBezTo>
                  <a:cubicBezTo>
                    <a:pt x="47429" y="50230"/>
                    <a:pt x="56195" y="57332"/>
                    <a:pt x="60125" y="72105"/>
                  </a:cubicBezTo>
                  <a:cubicBezTo>
                    <a:pt x="63148" y="83469"/>
                    <a:pt x="67818" y="92486"/>
                    <a:pt x="74131" y="99151"/>
                  </a:cubicBezTo>
                  <a:cubicBezTo>
                    <a:pt x="85416" y="92276"/>
                    <a:pt x="86121" y="80230"/>
                    <a:pt x="85768" y="67844"/>
                  </a:cubicBezTo>
                  <a:cubicBezTo>
                    <a:pt x="85365" y="54719"/>
                    <a:pt x="84257" y="41594"/>
                    <a:pt x="84207" y="28412"/>
                  </a:cubicBezTo>
                  <a:cubicBezTo>
                    <a:pt x="84207" y="21991"/>
                    <a:pt x="84559" y="14605"/>
                    <a:pt x="87280" y="9377"/>
                  </a:cubicBezTo>
                  <a:cubicBezTo>
                    <a:pt x="89749" y="4718"/>
                    <a:pt x="96197" y="-623"/>
                    <a:pt x="100077" y="59"/>
                  </a:cubicBezTo>
                  <a:cubicBezTo>
                    <a:pt x="104006" y="741"/>
                    <a:pt x="109498" y="8355"/>
                    <a:pt x="109800" y="13184"/>
                  </a:cubicBezTo>
                  <a:cubicBezTo>
                    <a:pt x="110404" y="24491"/>
                    <a:pt x="108087" y="36025"/>
                    <a:pt x="107331" y="47446"/>
                  </a:cubicBezTo>
                  <a:cubicBezTo>
                    <a:pt x="106928" y="53525"/>
                    <a:pt x="107281" y="59662"/>
                    <a:pt x="107281" y="69605"/>
                  </a:cubicBezTo>
                  <a:cubicBezTo>
                    <a:pt x="113780" y="61423"/>
                    <a:pt x="117508" y="55571"/>
                    <a:pt x="122194" y="50969"/>
                  </a:cubicBezTo>
                  <a:cubicBezTo>
                    <a:pt x="134486" y="38923"/>
                    <a:pt x="149499" y="40116"/>
                    <a:pt x="161238" y="53469"/>
                  </a:cubicBezTo>
                  <a:cubicBezTo>
                    <a:pt x="171868" y="65514"/>
                    <a:pt x="172977" y="82446"/>
                    <a:pt x="164009" y="96083"/>
                  </a:cubicBezTo>
                  <a:cubicBezTo>
                    <a:pt x="154890" y="109946"/>
                    <a:pt x="134436" y="117787"/>
                    <a:pt x="120783" y="110003"/>
                  </a:cubicBezTo>
                  <a:cubicBezTo>
                    <a:pt x="107281" y="102389"/>
                    <a:pt x="95643" y="101537"/>
                    <a:pt x="82796" y="111139"/>
                  </a:cubicBezTo>
                  <a:cubicBezTo>
                    <a:pt x="71410" y="119662"/>
                    <a:pt x="60578" y="114321"/>
                    <a:pt x="51359" y="105571"/>
                  </a:cubicBezTo>
                  <a:close/>
                  <a:moveTo>
                    <a:pt x="33927" y="70571"/>
                  </a:moveTo>
                  <a:cubicBezTo>
                    <a:pt x="26471" y="78469"/>
                    <a:pt x="17151" y="84378"/>
                    <a:pt x="23297" y="96992"/>
                  </a:cubicBezTo>
                  <a:cubicBezTo>
                    <a:pt x="24355" y="99094"/>
                    <a:pt x="34431" y="98639"/>
                    <a:pt x="37857" y="95685"/>
                  </a:cubicBezTo>
                  <a:cubicBezTo>
                    <a:pt x="46673" y="88014"/>
                    <a:pt x="45666" y="79321"/>
                    <a:pt x="33927" y="70628"/>
                  </a:cubicBezTo>
                  <a:close/>
                  <a:moveTo>
                    <a:pt x="136400" y="59889"/>
                  </a:moveTo>
                  <a:cubicBezTo>
                    <a:pt x="129851" y="72616"/>
                    <a:pt x="125166" y="81707"/>
                    <a:pt x="119171" y="93355"/>
                  </a:cubicBezTo>
                  <a:cubicBezTo>
                    <a:pt x="145318" y="86367"/>
                    <a:pt x="147988" y="81878"/>
                    <a:pt x="136400" y="598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95CE104-383D-8DF9-106A-D4393501E9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952" y="4675160"/>
              <a:ext cx="89948" cy="181982"/>
            </a:xfrm>
            <a:custGeom>
              <a:avLst/>
              <a:gdLst>
                <a:gd name="connsiteX0" fmla="*/ 34547 w 89948"/>
                <a:gd name="connsiteY0" fmla="*/ 91689 h 181982"/>
                <a:gd name="connsiteX1" fmla="*/ 38074 w 89948"/>
                <a:gd name="connsiteY1" fmla="*/ 122371 h 181982"/>
                <a:gd name="connsiteX2" fmla="*/ 30063 w 89948"/>
                <a:gd name="connsiteY2" fmla="*/ 142257 h 181982"/>
                <a:gd name="connsiteX3" fmla="*/ 15352 w 89948"/>
                <a:gd name="connsiteY3" fmla="*/ 128621 h 181982"/>
                <a:gd name="connsiteX4" fmla="*/ 440 w 89948"/>
                <a:gd name="connsiteY4" fmla="*/ 49018 h 181982"/>
                <a:gd name="connsiteX5" fmla="*/ 22204 w 89948"/>
                <a:gd name="connsiteY5" fmla="*/ 4813 h 181982"/>
                <a:gd name="connsiteX6" fmla="*/ 67697 w 89948"/>
                <a:gd name="connsiteY6" fmla="*/ 9302 h 181982"/>
                <a:gd name="connsiteX7" fmla="*/ 77924 w 89948"/>
                <a:gd name="connsiteY7" fmla="*/ 58678 h 181982"/>
                <a:gd name="connsiteX8" fmla="*/ 71174 w 89948"/>
                <a:gd name="connsiteY8" fmla="*/ 73052 h 181982"/>
                <a:gd name="connsiteX9" fmla="*/ 89814 w 89948"/>
                <a:gd name="connsiteY9" fmla="*/ 111632 h 181982"/>
                <a:gd name="connsiteX10" fmla="*/ 69914 w 89948"/>
                <a:gd name="connsiteY10" fmla="*/ 159985 h 181982"/>
                <a:gd name="connsiteX11" fmla="*/ 17620 w 89948"/>
                <a:gd name="connsiteY11" fmla="*/ 175099 h 181982"/>
                <a:gd name="connsiteX12" fmla="*/ 30517 w 89948"/>
                <a:gd name="connsiteY12" fmla="*/ 163223 h 181982"/>
                <a:gd name="connsiteX13" fmla="*/ 59889 w 89948"/>
                <a:gd name="connsiteY13" fmla="*/ 131064 h 181982"/>
                <a:gd name="connsiteX14" fmla="*/ 63112 w 89948"/>
                <a:gd name="connsiteY14" fmla="*/ 97655 h 181982"/>
                <a:gd name="connsiteX15" fmla="*/ 34547 w 89948"/>
                <a:gd name="connsiteY15" fmla="*/ 91689 h 181982"/>
                <a:gd name="connsiteX16" fmla="*/ 30063 w 89948"/>
                <a:gd name="connsiteY16" fmla="*/ 73905 h 181982"/>
                <a:gd name="connsiteX17" fmla="*/ 35051 w 89948"/>
                <a:gd name="connsiteY17" fmla="*/ 76803 h 181982"/>
                <a:gd name="connsiteX18" fmla="*/ 55001 w 89948"/>
                <a:gd name="connsiteY18" fmla="*/ 49132 h 181982"/>
                <a:gd name="connsiteX19" fmla="*/ 50568 w 89948"/>
                <a:gd name="connsiteY19" fmla="*/ 27200 h 181982"/>
                <a:gd name="connsiteX20" fmla="*/ 33086 w 89948"/>
                <a:gd name="connsiteY20" fmla="*/ 25495 h 181982"/>
                <a:gd name="connsiteX21" fmla="*/ 21045 w 89948"/>
                <a:gd name="connsiteY21" fmla="*/ 36064 h 181982"/>
                <a:gd name="connsiteX22" fmla="*/ 30063 w 89948"/>
                <a:gd name="connsiteY22" fmla="*/ 73962 h 18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948" h="181982">
                  <a:moveTo>
                    <a:pt x="34547" y="91689"/>
                  </a:moveTo>
                  <a:cubicBezTo>
                    <a:pt x="36210" y="106292"/>
                    <a:pt x="37016" y="114360"/>
                    <a:pt x="38074" y="122371"/>
                  </a:cubicBezTo>
                  <a:cubicBezTo>
                    <a:pt x="39232" y="131064"/>
                    <a:pt x="39383" y="139587"/>
                    <a:pt x="30063" y="142257"/>
                  </a:cubicBezTo>
                  <a:cubicBezTo>
                    <a:pt x="20390" y="145041"/>
                    <a:pt x="17015" y="137030"/>
                    <a:pt x="15352" y="128621"/>
                  </a:cubicBezTo>
                  <a:cubicBezTo>
                    <a:pt x="10113" y="102144"/>
                    <a:pt x="4772" y="75666"/>
                    <a:pt x="440" y="49018"/>
                  </a:cubicBezTo>
                  <a:cubicBezTo>
                    <a:pt x="-2281" y="32371"/>
                    <a:pt x="7946" y="13052"/>
                    <a:pt x="22204" y="4813"/>
                  </a:cubicBezTo>
                  <a:cubicBezTo>
                    <a:pt x="35958" y="-3084"/>
                    <a:pt x="57017" y="-1039"/>
                    <a:pt x="67697" y="9302"/>
                  </a:cubicBezTo>
                  <a:cubicBezTo>
                    <a:pt x="80191" y="21348"/>
                    <a:pt x="84323" y="40780"/>
                    <a:pt x="77924" y="58678"/>
                  </a:cubicBezTo>
                  <a:cubicBezTo>
                    <a:pt x="76312" y="63223"/>
                    <a:pt x="73843" y="67371"/>
                    <a:pt x="71174" y="73052"/>
                  </a:cubicBezTo>
                  <a:cubicBezTo>
                    <a:pt x="79738" y="84018"/>
                    <a:pt x="91326" y="93621"/>
                    <a:pt x="89814" y="111632"/>
                  </a:cubicBezTo>
                  <a:cubicBezTo>
                    <a:pt x="88202" y="130667"/>
                    <a:pt x="80443" y="146065"/>
                    <a:pt x="69914" y="159985"/>
                  </a:cubicBezTo>
                  <a:cubicBezTo>
                    <a:pt x="52684" y="182769"/>
                    <a:pt x="36663" y="187940"/>
                    <a:pt x="17620" y="175099"/>
                  </a:cubicBezTo>
                  <a:cubicBezTo>
                    <a:pt x="22456" y="170667"/>
                    <a:pt x="26688" y="167201"/>
                    <a:pt x="30517" y="163223"/>
                  </a:cubicBezTo>
                  <a:cubicBezTo>
                    <a:pt x="40492" y="152712"/>
                    <a:pt x="51273" y="142882"/>
                    <a:pt x="59889" y="131064"/>
                  </a:cubicBezTo>
                  <a:cubicBezTo>
                    <a:pt x="66841" y="121519"/>
                    <a:pt x="72533" y="107655"/>
                    <a:pt x="63112" y="97655"/>
                  </a:cubicBezTo>
                  <a:cubicBezTo>
                    <a:pt x="57823" y="92030"/>
                    <a:pt x="46386" y="93791"/>
                    <a:pt x="34547" y="91689"/>
                  </a:cubicBezTo>
                  <a:close/>
                  <a:moveTo>
                    <a:pt x="30063" y="73905"/>
                  </a:moveTo>
                  <a:cubicBezTo>
                    <a:pt x="31726" y="74871"/>
                    <a:pt x="33389" y="75837"/>
                    <a:pt x="35051" y="76803"/>
                  </a:cubicBezTo>
                  <a:cubicBezTo>
                    <a:pt x="41751" y="67655"/>
                    <a:pt x="49107" y="58962"/>
                    <a:pt x="55001" y="49132"/>
                  </a:cubicBezTo>
                  <a:cubicBezTo>
                    <a:pt x="59889" y="41064"/>
                    <a:pt x="55405" y="33393"/>
                    <a:pt x="50568" y="27200"/>
                  </a:cubicBezTo>
                  <a:cubicBezTo>
                    <a:pt x="45530" y="20722"/>
                    <a:pt x="39182" y="20893"/>
                    <a:pt x="33086" y="25495"/>
                  </a:cubicBezTo>
                  <a:cubicBezTo>
                    <a:pt x="29056" y="28563"/>
                    <a:pt x="25378" y="32200"/>
                    <a:pt x="21045" y="36064"/>
                  </a:cubicBezTo>
                  <a:cubicBezTo>
                    <a:pt x="24169" y="49245"/>
                    <a:pt x="27141" y="61632"/>
                    <a:pt x="30063" y="739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2CA26DF5-93C4-983D-A944-7B05054153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358" y="5541961"/>
              <a:ext cx="182360" cy="184366"/>
            </a:xfrm>
            <a:custGeom>
              <a:avLst/>
              <a:gdLst>
                <a:gd name="connsiteX0" fmla="*/ 131564 w 182360"/>
                <a:gd name="connsiteY0" fmla="*/ 143303 h 184366"/>
                <a:gd name="connsiteX1" fmla="*/ 81940 w 182360"/>
                <a:gd name="connsiteY1" fmla="*/ 123473 h 184366"/>
                <a:gd name="connsiteX2" fmla="*/ 66725 w 182360"/>
                <a:gd name="connsiteY2" fmla="*/ 152962 h 184366"/>
                <a:gd name="connsiteX3" fmla="*/ 45817 w 182360"/>
                <a:gd name="connsiteY3" fmla="*/ 179667 h 184366"/>
                <a:gd name="connsiteX4" fmla="*/ 28335 w 182360"/>
                <a:gd name="connsiteY4" fmla="*/ 181485 h 184366"/>
                <a:gd name="connsiteX5" fmla="*/ 7931 w 182360"/>
                <a:gd name="connsiteY5" fmla="*/ 157451 h 184366"/>
                <a:gd name="connsiteX6" fmla="*/ 23045 w 182360"/>
                <a:gd name="connsiteY6" fmla="*/ 15405 h 184366"/>
                <a:gd name="connsiteX7" fmla="*/ 37656 w 182360"/>
                <a:gd name="connsiteY7" fmla="*/ 1143 h 184366"/>
                <a:gd name="connsiteX8" fmla="*/ 58412 w 182360"/>
                <a:gd name="connsiteY8" fmla="*/ 689 h 184366"/>
                <a:gd name="connsiteX9" fmla="*/ 22542 w 182360"/>
                <a:gd name="connsiteY9" fmla="*/ 122735 h 184366"/>
                <a:gd name="connsiteX10" fmla="*/ 38764 w 182360"/>
                <a:gd name="connsiteY10" fmla="*/ 168190 h 184366"/>
                <a:gd name="connsiteX11" fmla="*/ 59017 w 182360"/>
                <a:gd name="connsiteY11" fmla="*/ 124496 h 184366"/>
                <a:gd name="connsiteX12" fmla="*/ 74080 w 182360"/>
                <a:gd name="connsiteY12" fmla="*/ 103417 h 184366"/>
                <a:gd name="connsiteX13" fmla="*/ 95542 w 182360"/>
                <a:gd name="connsiteY13" fmla="*/ 97735 h 184366"/>
                <a:gd name="connsiteX14" fmla="*/ 102797 w 182360"/>
                <a:gd name="connsiteY14" fmla="*/ 116485 h 184366"/>
                <a:gd name="connsiteX15" fmla="*/ 104460 w 182360"/>
                <a:gd name="connsiteY15" fmla="*/ 142451 h 184366"/>
                <a:gd name="connsiteX16" fmla="*/ 126274 w 182360"/>
                <a:gd name="connsiteY16" fmla="*/ 116712 h 184366"/>
                <a:gd name="connsiteX17" fmla="*/ 135645 w 182360"/>
                <a:gd name="connsiteY17" fmla="*/ 102621 h 184366"/>
                <a:gd name="connsiteX18" fmla="*/ 147887 w 182360"/>
                <a:gd name="connsiteY18" fmla="*/ 116599 h 184366"/>
                <a:gd name="connsiteX19" fmla="*/ 156502 w 182360"/>
                <a:gd name="connsiteY19" fmla="*/ 144553 h 184366"/>
                <a:gd name="connsiteX20" fmla="*/ 177813 w 182360"/>
                <a:gd name="connsiteY20" fmla="*/ 116258 h 184366"/>
                <a:gd name="connsiteX21" fmla="*/ 172523 w 182360"/>
                <a:gd name="connsiteY21" fmla="*/ 149269 h 184366"/>
                <a:gd name="connsiteX22" fmla="*/ 131665 w 182360"/>
                <a:gd name="connsiteY22" fmla="*/ 143303 h 18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2360" h="184366">
                  <a:moveTo>
                    <a:pt x="131564" y="143303"/>
                  </a:moveTo>
                  <a:cubicBezTo>
                    <a:pt x="107986" y="165405"/>
                    <a:pt x="90152" y="172394"/>
                    <a:pt x="81940" y="123473"/>
                  </a:cubicBezTo>
                  <a:cubicBezTo>
                    <a:pt x="75793" y="135178"/>
                    <a:pt x="70352" y="143644"/>
                    <a:pt x="66725" y="152962"/>
                  </a:cubicBezTo>
                  <a:cubicBezTo>
                    <a:pt x="62191" y="164724"/>
                    <a:pt x="54986" y="172281"/>
                    <a:pt x="45817" y="179667"/>
                  </a:cubicBezTo>
                  <a:cubicBezTo>
                    <a:pt x="38965" y="185178"/>
                    <a:pt x="33323" y="185917"/>
                    <a:pt x="28335" y="181485"/>
                  </a:cubicBezTo>
                  <a:cubicBezTo>
                    <a:pt x="20577" y="174667"/>
                    <a:pt x="10702" y="167053"/>
                    <a:pt x="7931" y="157451"/>
                  </a:cubicBezTo>
                  <a:cubicBezTo>
                    <a:pt x="-6276" y="107962"/>
                    <a:pt x="-1490" y="59950"/>
                    <a:pt x="23045" y="15405"/>
                  </a:cubicBezTo>
                  <a:cubicBezTo>
                    <a:pt x="26320" y="9438"/>
                    <a:pt x="32013" y="4211"/>
                    <a:pt x="37656" y="1143"/>
                  </a:cubicBezTo>
                  <a:cubicBezTo>
                    <a:pt x="41837" y="-1130"/>
                    <a:pt x="47782" y="689"/>
                    <a:pt x="58412" y="689"/>
                  </a:cubicBezTo>
                  <a:cubicBezTo>
                    <a:pt x="25262" y="37791"/>
                    <a:pt x="20426" y="79269"/>
                    <a:pt x="22542" y="122735"/>
                  </a:cubicBezTo>
                  <a:cubicBezTo>
                    <a:pt x="23348" y="139326"/>
                    <a:pt x="26622" y="155348"/>
                    <a:pt x="38764" y="168190"/>
                  </a:cubicBezTo>
                  <a:cubicBezTo>
                    <a:pt x="45565" y="153246"/>
                    <a:pt x="51712" y="138474"/>
                    <a:pt x="59017" y="124496"/>
                  </a:cubicBezTo>
                  <a:cubicBezTo>
                    <a:pt x="63047" y="116769"/>
                    <a:pt x="68690" y="110064"/>
                    <a:pt x="74080" y="103417"/>
                  </a:cubicBezTo>
                  <a:cubicBezTo>
                    <a:pt x="79975" y="96144"/>
                    <a:pt x="88187" y="91996"/>
                    <a:pt x="95542" y="97735"/>
                  </a:cubicBezTo>
                  <a:cubicBezTo>
                    <a:pt x="99825" y="101087"/>
                    <a:pt x="101538" y="109780"/>
                    <a:pt x="102797" y="116485"/>
                  </a:cubicBezTo>
                  <a:cubicBezTo>
                    <a:pt x="104258" y="124212"/>
                    <a:pt x="103905" y="132337"/>
                    <a:pt x="104460" y="142451"/>
                  </a:cubicBezTo>
                  <a:cubicBezTo>
                    <a:pt x="119271" y="139269"/>
                    <a:pt x="122798" y="128530"/>
                    <a:pt x="126274" y="116712"/>
                  </a:cubicBezTo>
                  <a:cubicBezTo>
                    <a:pt x="127836" y="111258"/>
                    <a:pt x="131665" y="103644"/>
                    <a:pt x="135645" y="102621"/>
                  </a:cubicBezTo>
                  <a:cubicBezTo>
                    <a:pt x="143706" y="100576"/>
                    <a:pt x="145872" y="109155"/>
                    <a:pt x="147887" y="116599"/>
                  </a:cubicBezTo>
                  <a:cubicBezTo>
                    <a:pt x="150104" y="124894"/>
                    <a:pt x="152925" y="132962"/>
                    <a:pt x="156502" y="144553"/>
                  </a:cubicBezTo>
                  <a:cubicBezTo>
                    <a:pt x="165117" y="133076"/>
                    <a:pt x="171365" y="124780"/>
                    <a:pt x="177813" y="116258"/>
                  </a:cubicBezTo>
                  <a:cubicBezTo>
                    <a:pt x="185303" y="125956"/>
                    <a:pt x="183540" y="136956"/>
                    <a:pt x="172523" y="149269"/>
                  </a:cubicBezTo>
                  <a:cubicBezTo>
                    <a:pt x="159727" y="163587"/>
                    <a:pt x="151212" y="162337"/>
                    <a:pt x="131665" y="1433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581BFED-0FCE-6663-F6D6-094F76D46C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26653" y="6028888"/>
              <a:ext cx="153676" cy="194588"/>
            </a:xfrm>
            <a:custGeom>
              <a:avLst/>
              <a:gdLst>
                <a:gd name="connsiteX0" fmla="*/ 42484 w 153676"/>
                <a:gd name="connsiteY0" fmla="*/ 73083 h 194588"/>
                <a:gd name="connsiteX1" fmla="*/ 87373 w 153676"/>
                <a:gd name="connsiteY1" fmla="*/ 72515 h 194588"/>
                <a:gd name="connsiteX2" fmla="*/ 125712 w 153676"/>
                <a:gd name="connsiteY2" fmla="*/ 62458 h 194588"/>
                <a:gd name="connsiteX3" fmla="*/ 152817 w 153676"/>
                <a:gd name="connsiteY3" fmla="*/ 84334 h 194588"/>
                <a:gd name="connsiteX4" fmla="*/ 153673 w 153676"/>
                <a:gd name="connsiteY4" fmla="*/ 131266 h 194588"/>
                <a:gd name="connsiteX5" fmla="*/ 141733 w 153676"/>
                <a:gd name="connsiteY5" fmla="*/ 147971 h 194588"/>
                <a:gd name="connsiteX6" fmla="*/ 130297 w 153676"/>
                <a:gd name="connsiteY6" fmla="*/ 130186 h 194588"/>
                <a:gd name="connsiteX7" fmla="*/ 130246 w 153676"/>
                <a:gd name="connsiteY7" fmla="*/ 84902 h 194588"/>
                <a:gd name="connsiteX8" fmla="*/ 65609 w 153676"/>
                <a:gd name="connsiteY8" fmla="*/ 101323 h 194588"/>
                <a:gd name="connsiteX9" fmla="*/ 48076 w 153676"/>
                <a:gd name="connsiteY9" fmla="*/ 130868 h 194588"/>
                <a:gd name="connsiteX10" fmla="*/ 41728 w 153676"/>
                <a:gd name="connsiteY10" fmla="*/ 174562 h 194588"/>
                <a:gd name="connsiteX11" fmla="*/ 29990 w 153676"/>
                <a:gd name="connsiteY11" fmla="*/ 193028 h 194588"/>
                <a:gd name="connsiteX12" fmla="*/ 11500 w 153676"/>
                <a:gd name="connsiteY12" fmla="*/ 184391 h 194588"/>
                <a:gd name="connsiteX13" fmla="*/ 1122 w 153676"/>
                <a:gd name="connsiteY13" fmla="*/ 165584 h 194588"/>
                <a:gd name="connsiteX14" fmla="*/ 1525 w 153676"/>
                <a:gd name="connsiteY14" fmla="*/ 152175 h 194588"/>
                <a:gd name="connsiteX15" fmla="*/ 13163 w 153676"/>
                <a:gd name="connsiteY15" fmla="*/ 149675 h 194588"/>
                <a:gd name="connsiteX16" fmla="*/ 22634 w 153676"/>
                <a:gd name="connsiteY16" fmla="*/ 153937 h 194588"/>
                <a:gd name="connsiteX17" fmla="*/ 36539 w 153676"/>
                <a:gd name="connsiteY17" fmla="*/ 101038 h 194588"/>
                <a:gd name="connsiteX18" fmla="*/ 34373 w 153676"/>
                <a:gd name="connsiteY18" fmla="*/ 98254 h 194588"/>
                <a:gd name="connsiteX19" fmla="*/ 25808 w 153676"/>
                <a:gd name="connsiteY19" fmla="*/ 57061 h 194588"/>
                <a:gd name="connsiteX20" fmla="*/ 41073 w 153676"/>
                <a:gd name="connsiteY20" fmla="*/ 18254 h 194588"/>
                <a:gd name="connsiteX21" fmla="*/ 15531 w 153676"/>
                <a:gd name="connsiteY21" fmla="*/ 27402 h 194588"/>
                <a:gd name="connsiteX22" fmla="*/ 36186 w 153676"/>
                <a:gd name="connsiteY22" fmla="*/ 185 h 194588"/>
                <a:gd name="connsiteX23" fmla="*/ 60420 w 153676"/>
                <a:gd name="connsiteY23" fmla="*/ 21435 h 194588"/>
                <a:gd name="connsiteX24" fmla="*/ 54928 w 153676"/>
                <a:gd name="connsiteY24" fmla="*/ 47459 h 194588"/>
                <a:gd name="connsiteX25" fmla="*/ 42484 w 153676"/>
                <a:gd name="connsiteY25" fmla="*/ 73027 h 19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76" h="194588">
                  <a:moveTo>
                    <a:pt x="42484" y="73083"/>
                  </a:moveTo>
                  <a:cubicBezTo>
                    <a:pt x="58908" y="78482"/>
                    <a:pt x="72964" y="77572"/>
                    <a:pt x="87373" y="72515"/>
                  </a:cubicBezTo>
                  <a:cubicBezTo>
                    <a:pt x="99867" y="68084"/>
                    <a:pt x="112865" y="65413"/>
                    <a:pt x="125712" y="62458"/>
                  </a:cubicBezTo>
                  <a:cubicBezTo>
                    <a:pt x="142035" y="58709"/>
                    <a:pt x="151456" y="65925"/>
                    <a:pt x="152817" y="84334"/>
                  </a:cubicBezTo>
                  <a:cubicBezTo>
                    <a:pt x="153975" y="99902"/>
                    <a:pt x="153472" y="115584"/>
                    <a:pt x="153673" y="131266"/>
                  </a:cubicBezTo>
                  <a:cubicBezTo>
                    <a:pt x="153774" y="140471"/>
                    <a:pt x="151205" y="148368"/>
                    <a:pt x="141733" y="147971"/>
                  </a:cubicBezTo>
                  <a:cubicBezTo>
                    <a:pt x="132363" y="147573"/>
                    <a:pt x="130398" y="138993"/>
                    <a:pt x="130297" y="130186"/>
                  </a:cubicBezTo>
                  <a:cubicBezTo>
                    <a:pt x="130095" y="115527"/>
                    <a:pt x="130246" y="100811"/>
                    <a:pt x="130246" y="84902"/>
                  </a:cubicBezTo>
                  <a:cubicBezTo>
                    <a:pt x="105409" y="82289"/>
                    <a:pt x="84249" y="88822"/>
                    <a:pt x="65609" y="101323"/>
                  </a:cubicBezTo>
                  <a:cubicBezTo>
                    <a:pt x="57347" y="106834"/>
                    <a:pt x="51301" y="119846"/>
                    <a:pt x="48076" y="130868"/>
                  </a:cubicBezTo>
                  <a:cubicBezTo>
                    <a:pt x="44046" y="144732"/>
                    <a:pt x="44902" y="160300"/>
                    <a:pt x="41728" y="174562"/>
                  </a:cubicBezTo>
                  <a:cubicBezTo>
                    <a:pt x="40167" y="181550"/>
                    <a:pt x="35381" y="189618"/>
                    <a:pt x="29990" y="193028"/>
                  </a:cubicBezTo>
                  <a:cubicBezTo>
                    <a:pt x="22886" y="197516"/>
                    <a:pt x="16034" y="191607"/>
                    <a:pt x="11500" y="184391"/>
                  </a:cubicBezTo>
                  <a:cubicBezTo>
                    <a:pt x="7722" y="178368"/>
                    <a:pt x="3641" y="172289"/>
                    <a:pt x="1122" y="165584"/>
                  </a:cubicBezTo>
                  <a:cubicBezTo>
                    <a:pt x="-339" y="161664"/>
                    <a:pt x="-540" y="154959"/>
                    <a:pt x="1525" y="152175"/>
                  </a:cubicBezTo>
                  <a:cubicBezTo>
                    <a:pt x="3490" y="149448"/>
                    <a:pt x="9183" y="149334"/>
                    <a:pt x="13163" y="149675"/>
                  </a:cubicBezTo>
                  <a:cubicBezTo>
                    <a:pt x="16387" y="149902"/>
                    <a:pt x="19511" y="152459"/>
                    <a:pt x="22634" y="153937"/>
                  </a:cubicBezTo>
                  <a:cubicBezTo>
                    <a:pt x="27370" y="135925"/>
                    <a:pt x="31904" y="118766"/>
                    <a:pt x="36539" y="101038"/>
                  </a:cubicBezTo>
                  <a:cubicBezTo>
                    <a:pt x="36186" y="100584"/>
                    <a:pt x="35481" y="98765"/>
                    <a:pt x="34373" y="98254"/>
                  </a:cubicBezTo>
                  <a:cubicBezTo>
                    <a:pt x="9233" y="87629"/>
                    <a:pt x="7571" y="79106"/>
                    <a:pt x="25808" y="57061"/>
                  </a:cubicBezTo>
                  <a:cubicBezTo>
                    <a:pt x="34423" y="46663"/>
                    <a:pt x="44852" y="36663"/>
                    <a:pt x="41073" y="18254"/>
                  </a:cubicBezTo>
                  <a:cubicBezTo>
                    <a:pt x="31854" y="21549"/>
                    <a:pt x="23944" y="24390"/>
                    <a:pt x="15531" y="27402"/>
                  </a:cubicBezTo>
                  <a:cubicBezTo>
                    <a:pt x="14473" y="10640"/>
                    <a:pt x="21828" y="1776"/>
                    <a:pt x="36186" y="185"/>
                  </a:cubicBezTo>
                  <a:cubicBezTo>
                    <a:pt x="50142" y="-1349"/>
                    <a:pt x="60420" y="6720"/>
                    <a:pt x="60420" y="21435"/>
                  </a:cubicBezTo>
                  <a:cubicBezTo>
                    <a:pt x="60420" y="30129"/>
                    <a:pt x="57800" y="39163"/>
                    <a:pt x="54928" y="47459"/>
                  </a:cubicBezTo>
                  <a:cubicBezTo>
                    <a:pt x="52056" y="55754"/>
                    <a:pt x="47371" y="63197"/>
                    <a:pt x="42484" y="73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04EADE6-765D-CBE2-2B07-07616C9ECF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6355" y="4810910"/>
              <a:ext cx="152087" cy="140090"/>
            </a:xfrm>
            <a:custGeom>
              <a:avLst/>
              <a:gdLst>
                <a:gd name="connsiteX0" fmla="*/ 121031 w 152087"/>
                <a:gd name="connsiteY0" fmla="*/ 62644 h 140090"/>
                <a:gd name="connsiteX1" fmla="*/ 134331 w 152087"/>
                <a:gd name="connsiteY1" fmla="*/ 14917 h 140090"/>
                <a:gd name="connsiteX2" fmla="*/ 105010 w 152087"/>
                <a:gd name="connsiteY2" fmla="*/ 20826 h 140090"/>
                <a:gd name="connsiteX3" fmla="*/ 113826 w 152087"/>
                <a:gd name="connsiteY3" fmla="*/ 36621 h 140090"/>
                <a:gd name="connsiteX4" fmla="*/ 48533 w 152087"/>
                <a:gd name="connsiteY4" fmla="*/ 57985 h 140090"/>
                <a:gd name="connsiteX5" fmla="*/ 58862 w 152087"/>
                <a:gd name="connsiteY5" fmla="*/ 119349 h 140090"/>
                <a:gd name="connsiteX6" fmla="*/ 75789 w 152087"/>
                <a:gd name="connsiteY6" fmla="*/ 94747 h 140090"/>
                <a:gd name="connsiteX7" fmla="*/ 75588 w 152087"/>
                <a:gd name="connsiteY7" fmla="*/ 87360 h 140090"/>
                <a:gd name="connsiteX8" fmla="*/ 86873 w 152087"/>
                <a:gd name="connsiteY8" fmla="*/ 69917 h 140090"/>
                <a:gd name="connsiteX9" fmla="*/ 96999 w 152087"/>
                <a:gd name="connsiteY9" fmla="*/ 85826 h 140090"/>
                <a:gd name="connsiteX10" fmla="*/ 98611 w 152087"/>
                <a:gd name="connsiteY10" fmla="*/ 100485 h 140090"/>
                <a:gd name="connsiteX11" fmla="*/ 125263 w 152087"/>
                <a:gd name="connsiteY11" fmla="*/ 115031 h 140090"/>
                <a:gd name="connsiteX12" fmla="*/ 131560 w 152087"/>
                <a:gd name="connsiteY12" fmla="*/ 113099 h 140090"/>
                <a:gd name="connsiteX13" fmla="*/ 134432 w 152087"/>
                <a:gd name="connsiteY13" fmla="*/ 114803 h 140090"/>
                <a:gd name="connsiteX14" fmla="*/ 121988 w 152087"/>
                <a:gd name="connsiteY14" fmla="*/ 136792 h 140090"/>
                <a:gd name="connsiteX15" fmla="*/ 83951 w 152087"/>
                <a:gd name="connsiteY15" fmla="*/ 126622 h 140090"/>
                <a:gd name="connsiteX16" fmla="*/ 78459 w 152087"/>
                <a:gd name="connsiteY16" fmla="*/ 130201 h 140090"/>
                <a:gd name="connsiteX17" fmla="*/ 37299 w 152087"/>
                <a:gd name="connsiteY17" fmla="*/ 110031 h 140090"/>
                <a:gd name="connsiteX18" fmla="*/ 32613 w 152087"/>
                <a:gd name="connsiteY18" fmla="*/ 85371 h 140090"/>
                <a:gd name="connsiteX19" fmla="*/ 14275 w 152087"/>
                <a:gd name="connsiteY19" fmla="*/ 116963 h 140090"/>
                <a:gd name="connsiteX20" fmla="*/ 2083 w 152087"/>
                <a:gd name="connsiteY20" fmla="*/ 123951 h 140090"/>
                <a:gd name="connsiteX21" fmla="*/ 622 w 152087"/>
                <a:gd name="connsiteY21" fmla="*/ 108781 h 140090"/>
                <a:gd name="connsiteX22" fmla="*/ 26316 w 152087"/>
                <a:gd name="connsiteY22" fmla="*/ 61564 h 140090"/>
                <a:gd name="connsiteX23" fmla="*/ 18557 w 152087"/>
                <a:gd name="connsiteY23" fmla="*/ 59803 h 140090"/>
                <a:gd name="connsiteX24" fmla="*/ 9086 w 152087"/>
                <a:gd name="connsiteY24" fmla="*/ 51451 h 140090"/>
                <a:gd name="connsiteX25" fmla="*/ 19112 w 152087"/>
                <a:gd name="connsiteY25" fmla="*/ 40996 h 140090"/>
                <a:gd name="connsiteX26" fmla="*/ 70751 w 152087"/>
                <a:gd name="connsiteY26" fmla="*/ 30257 h 140090"/>
                <a:gd name="connsiteX27" fmla="*/ 93019 w 152087"/>
                <a:gd name="connsiteY27" fmla="*/ 13553 h 140090"/>
                <a:gd name="connsiteX28" fmla="*/ 147329 w 152087"/>
                <a:gd name="connsiteY28" fmla="*/ 5598 h 140090"/>
                <a:gd name="connsiteX29" fmla="*/ 152065 w 152087"/>
                <a:gd name="connsiteY29" fmla="*/ 20712 h 140090"/>
                <a:gd name="connsiteX30" fmla="*/ 121031 w 152087"/>
                <a:gd name="connsiteY30" fmla="*/ 62758 h 1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87" h="140090">
                  <a:moveTo>
                    <a:pt x="121031" y="62644"/>
                  </a:moveTo>
                  <a:cubicBezTo>
                    <a:pt x="113625" y="43667"/>
                    <a:pt x="131560" y="33724"/>
                    <a:pt x="134331" y="14917"/>
                  </a:cubicBezTo>
                  <a:cubicBezTo>
                    <a:pt x="123801" y="17019"/>
                    <a:pt x="114985" y="18837"/>
                    <a:pt x="105010" y="20826"/>
                  </a:cubicBezTo>
                  <a:cubicBezTo>
                    <a:pt x="107881" y="25996"/>
                    <a:pt x="110048" y="29860"/>
                    <a:pt x="113826" y="36621"/>
                  </a:cubicBezTo>
                  <a:cubicBezTo>
                    <a:pt x="91206" y="44008"/>
                    <a:pt x="69794" y="50996"/>
                    <a:pt x="48533" y="57985"/>
                  </a:cubicBezTo>
                  <a:cubicBezTo>
                    <a:pt x="52010" y="78667"/>
                    <a:pt x="55335" y="98383"/>
                    <a:pt x="58862" y="119349"/>
                  </a:cubicBezTo>
                  <a:cubicBezTo>
                    <a:pt x="71204" y="114576"/>
                    <a:pt x="75890" y="106678"/>
                    <a:pt x="75789" y="94747"/>
                  </a:cubicBezTo>
                  <a:cubicBezTo>
                    <a:pt x="75789" y="92303"/>
                    <a:pt x="75336" y="89747"/>
                    <a:pt x="75588" y="87360"/>
                  </a:cubicBezTo>
                  <a:cubicBezTo>
                    <a:pt x="76444" y="79178"/>
                    <a:pt x="76495" y="69746"/>
                    <a:pt x="86873" y="69917"/>
                  </a:cubicBezTo>
                  <a:cubicBezTo>
                    <a:pt x="95891" y="70030"/>
                    <a:pt x="96395" y="78155"/>
                    <a:pt x="96999" y="85826"/>
                  </a:cubicBezTo>
                  <a:cubicBezTo>
                    <a:pt x="97352" y="90712"/>
                    <a:pt x="97503" y="95769"/>
                    <a:pt x="98611" y="100485"/>
                  </a:cubicBezTo>
                  <a:cubicBezTo>
                    <a:pt x="102944" y="119122"/>
                    <a:pt x="108587" y="122076"/>
                    <a:pt x="125263" y="115031"/>
                  </a:cubicBezTo>
                  <a:cubicBezTo>
                    <a:pt x="127278" y="114178"/>
                    <a:pt x="129444" y="113610"/>
                    <a:pt x="131560" y="113099"/>
                  </a:cubicBezTo>
                  <a:cubicBezTo>
                    <a:pt x="132064" y="112985"/>
                    <a:pt x="132769" y="113781"/>
                    <a:pt x="134432" y="114803"/>
                  </a:cubicBezTo>
                  <a:cubicBezTo>
                    <a:pt x="136296" y="125997"/>
                    <a:pt x="130049" y="132190"/>
                    <a:pt x="121988" y="136792"/>
                  </a:cubicBezTo>
                  <a:cubicBezTo>
                    <a:pt x="110652" y="143213"/>
                    <a:pt x="101080" y="140485"/>
                    <a:pt x="83951" y="126622"/>
                  </a:cubicBezTo>
                  <a:cubicBezTo>
                    <a:pt x="82188" y="127758"/>
                    <a:pt x="80273" y="128895"/>
                    <a:pt x="78459" y="130201"/>
                  </a:cubicBezTo>
                  <a:cubicBezTo>
                    <a:pt x="55284" y="147020"/>
                    <a:pt x="42790" y="140883"/>
                    <a:pt x="37299" y="110031"/>
                  </a:cubicBezTo>
                  <a:cubicBezTo>
                    <a:pt x="36190" y="103724"/>
                    <a:pt x="34931" y="97417"/>
                    <a:pt x="32613" y="85371"/>
                  </a:cubicBezTo>
                  <a:cubicBezTo>
                    <a:pt x="25006" y="98724"/>
                    <a:pt x="20321" y="108440"/>
                    <a:pt x="14275" y="116963"/>
                  </a:cubicBezTo>
                  <a:cubicBezTo>
                    <a:pt x="11655" y="120599"/>
                    <a:pt x="6265" y="121679"/>
                    <a:pt x="2083" y="123951"/>
                  </a:cubicBezTo>
                  <a:cubicBezTo>
                    <a:pt x="1478" y="118838"/>
                    <a:pt x="-1192" y="112417"/>
                    <a:pt x="622" y="108781"/>
                  </a:cubicBezTo>
                  <a:cubicBezTo>
                    <a:pt x="8280" y="93042"/>
                    <a:pt x="17197" y="78042"/>
                    <a:pt x="26316" y="61564"/>
                  </a:cubicBezTo>
                  <a:cubicBezTo>
                    <a:pt x="23545" y="60996"/>
                    <a:pt x="20673" y="61167"/>
                    <a:pt x="18557" y="59803"/>
                  </a:cubicBezTo>
                  <a:cubicBezTo>
                    <a:pt x="15132" y="57531"/>
                    <a:pt x="12209" y="54292"/>
                    <a:pt x="9086" y="51451"/>
                  </a:cubicBezTo>
                  <a:cubicBezTo>
                    <a:pt x="12411" y="47871"/>
                    <a:pt x="15283" y="42019"/>
                    <a:pt x="19112" y="40996"/>
                  </a:cubicBezTo>
                  <a:cubicBezTo>
                    <a:pt x="36140" y="36621"/>
                    <a:pt x="53471" y="33383"/>
                    <a:pt x="70751" y="30257"/>
                  </a:cubicBezTo>
                  <a:cubicBezTo>
                    <a:pt x="80525" y="28496"/>
                    <a:pt x="88838" y="28837"/>
                    <a:pt x="93019" y="13553"/>
                  </a:cubicBezTo>
                  <a:cubicBezTo>
                    <a:pt x="96747" y="-84"/>
                    <a:pt x="137757" y="-4686"/>
                    <a:pt x="147329" y="5598"/>
                  </a:cubicBezTo>
                  <a:cubicBezTo>
                    <a:pt x="150453" y="8950"/>
                    <a:pt x="152317" y="15712"/>
                    <a:pt x="152065" y="20712"/>
                  </a:cubicBezTo>
                  <a:cubicBezTo>
                    <a:pt x="151359" y="33894"/>
                    <a:pt x="135842" y="54235"/>
                    <a:pt x="121031" y="627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3D56D5F1-94B7-8C7B-F92D-6BC214C772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2024" y="5087988"/>
              <a:ext cx="121134" cy="217001"/>
            </a:xfrm>
            <a:custGeom>
              <a:avLst/>
              <a:gdLst>
                <a:gd name="connsiteX0" fmla="*/ 85667 w 121134"/>
                <a:gd name="connsiteY0" fmla="*/ 143297 h 217001"/>
                <a:gd name="connsiteX1" fmla="*/ 121135 w 121134"/>
                <a:gd name="connsiteY1" fmla="*/ 177047 h 217001"/>
                <a:gd name="connsiteX2" fmla="*/ 79622 w 121134"/>
                <a:gd name="connsiteY2" fmla="*/ 166933 h 217001"/>
                <a:gd name="connsiteX3" fmla="*/ 69243 w 121134"/>
                <a:gd name="connsiteY3" fmla="*/ 188070 h 217001"/>
                <a:gd name="connsiteX4" fmla="*/ 47983 w 121134"/>
                <a:gd name="connsiteY4" fmla="*/ 212047 h 217001"/>
                <a:gd name="connsiteX5" fmla="*/ 10198 w 121134"/>
                <a:gd name="connsiteY5" fmla="*/ 197444 h 217001"/>
                <a:gd name="connsiteX6" fmla="*/ 5764 w 121134"/>
                <a:gd name="connsiteY6" fmla="*/ 90853 h 217001"/>
                <a:gd name="connsiteX7" fmla="*/ 29644 w 121134"/>
                <a:gd name="connsiteY7" fmla="*/ 83069 h 217001"/>
                <a:gd name="connsiteX8" fmla="*/ 43096 w 121134"/>
                <a:gd name="connsiteY8" fmla="*/ 99148 h 217001"/>
                <a:gd name="connsiteX9" fmla="*/ 65414 w 121134"/>
                <a:gd name="connsiteY9" fmla="*/ 126421 h 217001"/>
                <a:gd name="connsiteX10" fmla="*/ 91562 w 121134"/>
                <a:gd name="connsiteY10" fmla="*/ 0 h 217001"/>
                <a:gd name="connsiteX11" fmla="*/ 85717 w 121134"/>
                <a:gd name="connsiteY11" fmla="*/ 143297 h 217001"/>
                <a:gd name="connsiteX12" fmla="*/ 30854 w 121134"/>
                <a:gd name="connsiteY12" fmla="*/ 198297 h 217001"/>
                <a:gd name="connsiteX13" fmla="*/ 61485 w 121134"/>
                <a:gd name="connsiteY13" fmla="*/ 151194 h 217001"/>
                <a:gd name="connsiteX14" fmla="*/ 19468 w 121134"/>
                <a:gd name="connsiteY14" fmla="*/ 102785 h 217001"/>
                <a:gd name="connsiteX15" fmla="*/ 30854 w 121134"/>
                <a:gd name="connsiteY15" fmla="*/ 198240 h 21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134" h="217001">
                  <a:moveTo>
                    <a:pt x="85667" y="143297"/>
                  </a:moveTo>
                  <a:cubicBezTo>
                    <a:pt x="97708" y="154774"/>
                    <a:pt x="108489" y="165001"/>
                    <a:pt x="121135" y="177047"/>
                  </a:cubicBezTo>
                  <a:cubicBezTo>
                    <a:pt x="103250" y="183070"/>
                    <a:pt x="93123" y="170001"/>
                    <a:pt x="79622" y="166933"/>
                  </a:cubicBezTo>
                  <a:cubicBezTo>
                    <a:pt x="76196" y="174092"/>
                    <a:pt x="73626" y="181933"/>
                    <a:pt x="69243" y="188070"/>
                  </a:cubicBezTo>
                  <a:cubicBezTo>
                    <a:pt x="62946" y="196876"/>
                    <a:pt x="56346" y="206479"/>
                    <a:pt x="47983" y="212047"/>
                  </a:cubicBezTo>
                  <a:cubicBezTo>
                    <a:pt x="32617" y="222331"/>
                    <a:pt x="16697" y="216195"/>
                    <a:pt x="10198" y="197444"/>
                  </a:cubicBezTo>
                  <a:cubicBezTo>
                    <a:pt x="-1893" y="162785"/>
                    <a:pt x="-3052" y="126762"/>
                    <a:pt x="5764" y="90853"/>
                  </a:cubicBezTo>
                  <a:cubicBezTo>
                    <a:pt x="9140" y="77046"/>
                    <a:pt x="19316" y="74092"/>
                    <a:pt x="29644" y="83069"/>
                  </a:cubicBezTo>
                  <a:cubicBezTo>
                    <a:pt x="34783" y="87501"/>
                    <a:pt x="38663" y="93751"/>
                    <a:pt x="43096" y="99148"/>
                  </a:cubicBezTo>
                  <a:cubicBezTo>
                    <a:pt x="49948" y="107501"/>
                    <a:pt x="56749" y="115853"/>
                    <a:pt x="65414" y="126421"/>
                  </a:cubicBezTo>
                  <a:cubicBezTo>
                    <a:pt x="81183" y="84262"/>
                    <a:pt x="72720" y="38409"/>
                    <a:pt x="91562" y="0"/>
                  </a:cubicBezTo>
                  <a:cubicBezTo>
                    <a:pt x="102948" y="48523"/>
                    <a:pt x="91914" y="95228"/>
                    <a:pt x="85717" y="143297"/>
                  </a:cubicBezTo>
                  <a:close/>
                  <a:moveTo>
                    <a:pt x="30854" y="198297"/>
                  </a:moveTo>
                  <a:cubicBezTo>
                    <a:pt x="51409" y="187842"/>
                    <a:pt x="56547" y="169660"/>
                    <a:pt x="61485" y="151194"/>
                  </a:cubicBezTo>
                  <a:cubicBezTo>
                    <a:pt x="47781" y="135399"/>
                    <a:pt x="35136" y="120796"/>
                    <a:pt x="19468" y="102785"/>
                  </a:cubicBezTo>
                  <a:cubicBezTo>
                    <a:pt x="16394" y="138410"/>
                    <a:pt x="15891" y="167842"/>
                    <a:pt x="30854" y="198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F7C6FBF-4CD3-C88E-8FA1-AE8857F28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73964" y="2165789"/>
              <a:ext cx="116775" cy="168802"/>
            </a:xfrm>
            <a:custGeom>
              <a:avLst/>
              <a:gdLst>
                <a:gd name="connsiteX0" fmla="*/ 116775 w 116775"/>
                <a:gd name="connsiteY0" fmla="*/ 70759 h 168802"/>
                <a:gd name="connsiteX1" fmla="*/ 100503 w 116775"/>
                <a:gd name="connsiteY1" fmla="*/ 141214 h 168802"/>
                <a:gd name="connsiteX2" fmla="*/ 9617 w 116775"/>
                <a:gd name="connsiteY2" fmla="*/ 137521 h 168802"/>
                <a:gd name="connsiteX3" fmla="*/ 347 w 116775"/>
                <a:gd name="connsiteY3" fmla="*/ 104907 h 168802"/>
                <a:gd name="connsiteX4" fmla="*/ 53699 w 116775"/>
                <a:gd name="connsiteY4" fmla="*/ 4338 h 168802"/>
                <a:gd name="connsiteX5" fmla="*/ 105490 w 116775"/>
                <a:gd name="connsiteY5" fmla="*/ 25304 h 168802"/>
                <a:gd name="connsiteX6" fmla="*/ 116775 w 116775"/>
                <a:gd name="connsiteY6" fmla="*/ 70759 h 168802"/>
                <a:gd name="connsiteX7" fmla="*/ 94507 w 116775"/>
                <a:gd name="connsiteY7" fmla="*/ 79225 h 168802"/>
                <a:gd name="connsiteX8" fmla="*/ 85993 w 116775"/>
                <a:gd name="connsiteY8" fmla="*/ 38713 h 168802"/>
                <a:gd name="connsiteX9" fmla="*/ 54808 w 116775"/>
                <a:gd name="connsiteY9" fmla="*/ 29736 h 168802"/>
                <a:gd name="connsiteX10" fmla="*/ 23925 w 116775"/>
                <a:gd name="connsiteY10" fmla="*/ 79680 h 168802"/>
                <a:gd name="connsiteX11" fmla="*/ 39442 w 116775"/>
                <a:gd name="connsiteY11" fmla="*/ 137805 h 168802"/>
                <a:gd name="connsiteX12" fmla="*/ 79091 w 116775"/>
                <a:gd name="connsiteY12" fmla="*/ 133203 h 168802"/>
                <a:gd name="connsiteX13" fmla="*/ 94507 w 116775"/>
                <a:gd name="connsiteY13" fmla="*/ 79225 h 168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775" h="168802">
                  <a:moveTo>
                    <a:pt x="116775" y="70759"/>
                  </a:moveTo>
                  <a:cubicBezTo>
                    <a:pt x="114861" y="100191"/>
                    <a:pt x="112493" y="122123"/>
                    <a:pt x="100503" y="141214"/>
                  </a:cubicBezTo>
                  <a:cubicBezTo>
                    <a:pt x="76673" y="179282"/>
                    <a:pt x="30273" y="177862"/>
                    <a:pt x="9617" y="137521"/>
                  </a:cubicBezTo>
                  <a:cubicBezTo>
                    <a:pt x="4629" y="127805"/>
                    <a:pt x="1506" y="116100"/>
                    <a:pt x="347" y="104907"/>
                  </a:cubicBezTo>
                  <a:cubicBezTo>
                    <a:pt x="-3432" y="69168"/>
                    <a:pt x="24277" y="18088"/>
                    <a:pt x="53699" y="4338"/>
                  </a:cubicBezTo>
                  <a:cubicBezTo>
                    <a:pt x="74960" y="-5605"/>
                    <a:pt x="96019" y="1611"/>
                    <a:pt x="105490" y="25304"/>
                  </a:cubicBezTo>
                  <a:cubicBezTo>
                    <a:pt x="111939" y="41497"/>
                    <a:pt x="114206" y="59793"/>
                    <a:pt x="116775" y="70759"/>
                  </a:cubicBezTo>
                  <a:close/>
                  <a:moveTo>
                    <a:pt x="94507" y="79225"/>
                  </a:moveTo>
                  <a:cubicBezTo>
                    <a:pt x="91787" y="65702"/>
                    <a:pt x="90477" y="51497"/>
                    <a:pt x="85993" y="38713"/>
                  </a:cubicBezTo>
                  <a:cubicBezTo>
                    <a:pt x="79696" y="20588"/>
                    <a:pt x="68410" y="17690"/>
                    <a:pt x="54808" y="29736"/>
                  </a:cubicBezTo>
                  <a:cubicBezTo>
                    <a:pt x="40147" y="42748"/>
                    <a:pt x="29063" y="59566"/>
                    <a:pt x="23925" y="79680"/>
                  </a:cubicBezTo>
                  <a:cubicBezTo>
                    <a:pt x="18232" y="101952"/>
                    <a:pt x="23673" y="122350"/>
                    <a:pt x="39442" y="137805"/>
                  </a:cubicBezTo>
                  <a:cubicBezTo>
                    <a:pt x="53649" y="151725"/>
                    <a:pt x="67453" y="149907"/>
                    <a:pt x="79091" y="133203"/>
                  </a:cubicBezTo>
                  <a:cubicBezTo>
                    <a:pt x="90024" y="117521"/>
                    <a:pt x="92794" y="98998"/>
                    <a:pt x="94507" y="79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6B6BF23C-DB8C-8B06-A146-C0D266169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2535" y="1772616"/>
              <a:ext cx="110201" cy="134890"/>
            </a:xfrm>
            <a:custGeom>
              <a:avLst/>
              <a:gdLst>
                <a:gd name="connsiteX0" fmla="*/ 23678 w 110201"/>
                <a:gd name="connsiteY0" fmla="*/ 25123 h 134890"/>
                <a:gd name="connsiteX1" fmla="*/ 42671 w 110201"/>
                <a:gd name="connsiteY1" fmla="*/ 7907 h 134890"/>
                <a:gd name="connsiteX2" fmla="*/ 75318 w 110201"/>
                <a:gd name="connsiteY2" fmla="*/ 4555 h 134890"/>
                <a:gd name="connsiteX3" fmla="*/ 77887 w 110201"/>
                <a:gd name="connsiteY3" fmla="*/ 36203 h 134890"/>
                <a:gd name="connsiteX4" fmla="*/ 77383 w 110201"/>
                <a:gd name="connsiteY4" fmla="*/ 42055 h 134890"/>
                <a:gd name="connsiteX5" fmla="*/ 96175 w 110201"/>
                <a:gd name="connsiteY5" fmla="*/ 52396 h 134890"/>
                <a:gd name="connsiteX6" fmla="*/ 108014 w 110201"/>
                <a:gd name="connsiteY6" fmla="*/ 93533 h 134890"/>
                <a:gd name="connsiteX7" fmla="*/ 50379 w 110201"/>
                <a:gd name="connsiteY7" fmla="*/ 134613 h 134890"/>
                <a:gd name="connsiteX8" fmla="*/ 31839 w 110201"/>
                <a:gd name="connsiteY8" fmla="*/ 124953 h 134890"/>
                <a:gd name="connsiteX9" fmla="*/ 48818 w 110201"/>
                <a:gd name="connsiteY9" fmla="*/ 115124 h 134890"/>
                <a:gd name="connsiteX10" fmla="*/ 81968 w 110201"/>
                <a:gd name="connsiteY10" fmla="*/ 92567 h 134890"/>
                <a:gd name="connsiteX11" fmla="*/ 85696 w 110201"/>
                <a:gd name="connsiteY11" fmla="*/ 73078 h 134890"/>
                <a:gd name="connsiteX12" fmla="*/ 69675 w 110201"/>
                <a:gd name="connsiteY12" fmla="*/ 63248 h 134890"/>
                <a:gd name="connsiteX13" fmla="*/ 52898 w 110201"/>
                <a:gd name="connsiteY13" fmla="*/ 67510 h 134890"/>
                <a:gd name="connsiteX14" fmla="*/ 29975 w 110201"/>
                <a:gd name="connsiteY14" fmla="*/ 57964 h 134890"/>
                <a:gd name="connsiteX15" fmla="*/ 26801 w 110201"/>
                <a:gd name="connsiteY15" fmla="*/ 84669 h 134890"/>
                <a:gd name="connsiteX16" fmla="*/ 28716 w 110201"/>
                <a:gd name="connsiteY16" fmla="*/ 119158 h 134890"/>
                <a:gd name="connsiteX17" fmla="*/ 16876 w 110201"/>
                <a:gd name="connsiteY17" fmla="*/ 133533 h 134890"/>
                <a:gd name="connsiteX18" fmla="*/ 4382 w 110201"/>
                <a:gd name="connsiteY18" fmla="*/ 123476 h 134890"/>
                <a:gd name="connsiteX19" fmla="*/ 956 w 110201"/>
                <a:gd name="connsiteY19" fmla="*/ 91942 h 134890"/>
                <a:gd name="connsiteX20" fmla="*/ 705 w 110201"/>
                <a:gd name="connsiteY20" fmla="*/ 35578 h 134890"/>
                <a:gd name="connsiteX21" fmla="*/ 201 w 110201"/>
                <a:gd name="connsiteY21" fmla="*/ 25748 h 134890"/>
                <a:gd name="connsiteX22" fmla="*/ 5894 w 110201"/>
                <a:gd name="connsiteY22" fmla="*/ 8816 h 134890"/>
                <a:gd name="connsiteX23" fmla="*/ 19950 w 110201"/>
                <a:gd name="connsiteY23" fmla="*/ 19441 h 134890"/>
                <a:gd name="connsiteX24" fmla="*/ 23778 w 110201"/>
                <a:gd name="connsiteY24" fmla="*/ 25180 h 134890"/>
                <a:gd name="connsiteX25" fmla="*/ 39044 w 110201"/>
                <a:gd name="connsiteY25" fmla="*/ 41828 h 134890"/>
                <a:gd name="connsiteX26" fmla="*/ 43225 w 110201"/>
                <a:gd name="connsiteY26" fmla="*/ 46430 h 134890"/>
                <a:gd name="connsiteX27" fmla="*/ 55568 w 110201"/>
                <a:gd name="connsiteY27" fmla="*/ 29384 h 134890"/>
                <a:gd name="connsiteX28" fmla="*/ 52193 w 110201"/>
                <a:gd name="connsiteY28" fmla="*/ 26089 h 134890"/>
                <a:gd name="connsiteX29" fmla="*/ 39044 w 110201"/>
                <a:gd name="connsiteY29" fmla="*/ 41828 h 13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0201" h="134890">
                  <a:moveTo>
                    <a:pt x="23678" y="25123"/>
                  </a:moveTo>
                  <a:cubicBezTo>
                    <a:pt x="30177" y="19214"/>
                    <a:pt x="36071" y="12964"/>
                    <a:pt x="42671" y="7907"/>
                  </a:cubicBezTo>
                  <a:cubicBezTo>
                    <a:pt x="54762" y="-1354"/>
                    <a:pt x="67761" y="-2491"/>
                    <a:pt x="75318" y="4555"/>
                  </a:cubicBezTo>
                  <a:cubicBezTo>
                    <a:pt x="85444" y="14044"/>
                    <a:pt x="81363" y="25180"/>
                    <a:pt x="77887" y="36203"/>
                  </a:cubicBezTo>
                  <a:cubicBezTo>
                    <a:pt x="77433" y="37680"/>
                    <a:pt x="77584" y="39385"/>
                    <a:pt x="77383" y="42055"/>
                  </a:cubicBezTo>
                  <a:cubicBezTo>
                    <a:pt x="83479" y="45350"/>
                    <a:pt x="90280" y="48078"/>
                    <a:pt x="96175" y="52396"/>
                  </a:cubicBezTo>
                  <a:cubicBezTo>
                    <a:pt x="109122" y="61885"/>
                    <a:pt x="113203" y="77282"/>
                    <a:pt x="108014" y="93533"/>
                  </a:cubicBezTo>
                  <a:cubicBezTo>
                    <a:pt x="100608" y="116487"/>
                    <a:pt x="71740" y="137567"/>
                    <a:pt x="50379" y="134613"/>
                  </a:cubicBezTo>
                  <a:cubicBezTo>
                    <a:pt x="45492" y="133931"/>
                    <a:pt x="40958" y="129840"/>
                    <a:pt x="31839" y="124953"/>
                  </a:cubicBezTo>
                  <a:cubicBezTo>
                    <a:pt x="40656" y="119896"/>
                    <a:pt x="44837" y="117737"/>
                    <a:pt x="48818" y="115124"/>
                  </a:cubicBezTo>
                  <a:cubicBezTo>
                    <a:pt x="60052" y="107908"/>
                    <a:pt x="71942" y="101544"/>
                    <a:pt x="81968" y="92567"/>
                  </a:cubicBezTo>
                  <a:cubicBezTo>
                    <a:pt x="85746" y="89158"/>
                    <a:pt x="87812" y="78021"/>
                    <a:pt x="85696" y="73078"/>
                  </a:cubicBezTo>
                  <a:cubicBezTo>
                    <a:pt x="83479" y="67907"/>
                    <a:pt x="75569" y="64214"/>
                    <a:pt x="69675" y="63248"/>
                  </a:cubicBezTo>
                  <a:cubicBezTo>
                    <a:pt x="64385" y="62339"/>
                    <a:pt x="58490" y="65805"/>
                    <a:pt x="52898" y="67510"/>
                  </a:cubicBezTo>
                  <a:cubicBezTo>
                    <a:pt x="42973" y="70578"/>
                    <a:pt x="42973" y="70635"/>
                    <a:pt x="29975" y="57964"/>
                  </a:cubicBezTo>
                  <a:cubicBezTo>
                    <a:pt x="28665" y="68192"/>
                    <a:pt x="26852" y="76430"/>
                    <a:pt x="26801" y="84669"/>
                  </a:cubicBezTo>
                  <a:cubicBezTo>
                    <a:pt x="26801" y="96146"/>
                    <a:pt x="28514" y="107680"/>
                    <a:pt x="28716" y="119158"/>
                  </a:cubicBezTo>
                  <a:cubicBezTo>
                    <a:pt x="28867" y="127624"/>
                    <a:pt x="24433" y="134385"/>
                    <a:pt x="16876" y="133533"/>
                  </a:cubicBezTo>
                  <a:cubicBezTo>
                    <a:pt x="12292" y="133022"/>
                    <a:pt x="5642" y="128022"/>
                    <a:pt x="4382" y="123476"/>
                  </a:cubicBezTo>
                  <a:cubicBezTo>
                    <a:pt x="1662" y="113476"/>
                    <a:pt x="1208" y="102510"/>
                    <a:pt x="956" y="91942"/>
                  </a:cubicBezTo>
                  <a:cubicBezTo>
                    <a:pt x="452" y="73135"/>
                    <a:pt x="805" y="54328"/>
                    <a:pt x="705" y="35578"/>
                  </a:cubicBezTo>
                  <a:cubicBezTo>
                    <a:pt x="705" y="32282"/>
                    <a:pt x="-454" y="28816"/>
                    <a:pt x="201" y="25748"/>
                  </a:cubicBezTo>
                  <a:cubicBezTo>
                    <a:pt x="1510" y="19782"/>
                    <a:pt x="2317" y="10918"/>
                    <a:pt x="5894" y="8816"/>
                  </a:cubicBezTo>
                  <a:cubicBezTo>
                    <a:pt x="13400" y="4441"/>
                    <a:pt x="17229" y="12112"/>
                    <a:pt x="19950" y="19441"/>
                  </a:cubicBezTo>
                  <a:cubicBezTo>
                    <a:pt x="20756" y="21543"/>
                    <a:pt x="22469" y="23248"/>
                    <a:pt x="23778" y="25180"/>
                  </a:cubicBezTo>
                  <a:close/>
                  <a:moveTo>
                    <a:pt x="39044" y="41828"/>
                  </a:moveTo>
                  <a:cubicBezTo>
                    <a:pt x="40454" y="43362"/>
                    <a:pt x="41815" y="44896"/>
                    <a:pt x="43225" y="46430"/>
                  </a:cubicBezTo>
                  <a:cubicBezTo>
                    <a:pt x="47306" y="40748"/>
                    <a:pt x="51437" y="35066"/>
                    <a:pt x="55568" y="29384"/>
                  </a:cubicBezTo>
                  <a:cubicBezTo>
                    <a:pt x="54460" y="28305"/>
                    <a:pt x="53352" y="27169"/>
                    <a:pt x="52193" y="26089"/>
                  </a:cubicBezTo>
                  <a:cubicBezTo>
                    <a:pt x="47810" y="31316"/>
                    <a:pt x="43427" y="36544"/>
                    <a:pt x="39044" y="41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725C8E27-2652-228F-F665-72CAA64BC6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9249" y="3331683"/>
              <a:ext cx="109181" cy="159183"/>
            </a:xfrm>
            <a:custGeom>
              <a:avLst/>
              <a:gdLst>
                <a:gd name="connsiteX0" fmla="*/ 15568 w 109181"/>
                <a:gd name="connsiteY0" fmla="*/ 125839 h 159183"/>
                <a:gd name="connsiteX1" fmla="*/ 0 w 109181"/>
                <a:gd name="connsiteY1" fmla="*/ 113964 h 159183"/>
                <a:gd name="connsiteX2" fmla="*/ 9371 w 109181"/>
                <a:gd name="connsiteY2" fmla="*/ 99646 h 159183"/>
                <a:gd name="connsiteX3" fmla="*/ 28414 w 109181"/>
                <a:gd name="connsiteY3" fmla="*/ 70044 h 159183"/>
                <a:gd name="connsiteX4" fmla="*/ 49977 w 109181"/>
                <a:gd name="connsiteY4" fmla="*/ 17032 h 159183"/>
                <a:gd name="connsiteX5" fmla="*/ 94564 w 109181"/>
                <a:gd name="connsiteY5" fmla="*/ 21179 h 159183"/>
                <a:gd name="connsiteX6" fmla="*/ 107461 w 109181"/>
                <a:gd name="connsiteY6" fmla="*/ 87544 h 159183"/>
                <a:gd name="connsiteX7" fmla="*/ 109073 w 109181"/>
                <a:gd name="connsiteY7" fmla="*/ 114362 h 159183"/>
                <a:gd name="connsiteX8" fmla="*/ 98140 w 109181"/>
                <a:gd name="connsiteY8" fmla="*/ 141749 h 159183"/>
                <a:gd name="connsiteX9" fmla="*/ 78089 w 109181"/>
                <a:gd name="connsiteY9" fmla="*/ 99419 h 159183"/>
                <a:gd name="connsiteX10" fmla="*/ 45846 w 109181"/>
                <a:gd name="connsiteY10" fmla="*/ 109532 h 159183"/>
                <a:gd name="connsiteX11" fmla="*/ 40254 w 109181"/>
                <a:gd name="connsiteY11" fmla="*/ 141067 h 159183"/>
                <a:gd name="connsiteX12" fmla="*/ 23477 w 109181"/>
                <a:gd name="connsiteY12" fmla="*/ 158794 h 159183"/>
                <a:gd name="connsiteX13" fmla="*/ 14006 w 109181"/>
                <a:gd name="connsiteY13" fmla="*/ 137032 h 159183"/>
                <a:gd name="connsiteX14" fmla="*/ 15517 w 109181"/>
                <a:gd name="connsiteY14" fmla="*/ 125839 h 159183"/>
                <a:gd name="connsiteX15" fmla="*/ 77586 w 109181"/>
                <a:gd name="connsiteY15" fmla="*/ 79646 h 159183"/>
                <a:gd name="connsiteX16" fmla="*/ 72245 w 109181"/>
                <a:gd name="connsiteY16" fmla="*/ 35100 h 159183"/>
                <a:gd name="connsiteX17" fmla="*/ 66703 w 109181"/>
                <a:gd name="connsiteY17" fmla="*/ 34134 h 159183"/>
                <a:gd name="connsiteX18" fmla="*/ 49020 w 109181"/>
                <a:gd name="connsiteY18" fmla="*/ 83623 h 159183"/>
                <a:gd name="connsiteX19" fmla="*/ 77586 w 109181"/>
                <a:gd name="connsiteY19" fmla="*/ 79646 h 15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9181" h="159183">
                  <a:moveTo>
                    <a:pt x="15568" y="125839"/>
                  </a:moveTo>
                  <a:cubicBezTo>
                    <a:pt x="8867" y="120726"/>
                    <a:pt x="4433" y="117373"/>
                    <a:pt x="0" y="113964"/>
                  </a:cubicBezTo>
                  <a:cubicBezTo>
                    <a:pt x="3073" y="109021"/>
                    <a:pt x="5492" y="100612"/>
                    <a:pt x="9371" y="99646"/>
                  </a:cubicBezTo>
                  <a:cubicBezTo>
                    <a:pt x="24233" y="95896"/>
                    <a:pt x="27205" y="82657"/>
                    <a:pt x="28414" y="70044"/>
                  </a:cubicBezTo>
                  <a:cubicBezTo>
                    <a:pt x="30379" y="49248"/>
                    <a:pt x="40506" y="33282"/>
                    <a:pt x="49977" y="17032"/>
                  </a:cubicBezTo>
                  <a:cubicBezTo>
                    <a:pt x="63932" y="-7002"/>
                    <a:pt x="85898" y="-5582"/>
                    <a:pt x="94564" y="21179"/>
                  </a:cubicBezTo>
                  <a:cubicBezTo>
                    <a:pt x="101415" y="42259"/>
                    <a:pt x="103733" y="65271"/>
                    <a:pt x="107461" y="87544"/>
                  </a:cubicBezTo>
                  <a:cubicBezTo>
                    <a:pt x="108922" y="96294"/>
                    <a:pt x="108821" y="105441"/>
                    <a:pt x="109073" y="114362"/>
                  </a:cubicBezTo>
                  <a:cubicBezTo>
                    <a:pt x="109476" y="128112"/>
                    <a:pt x="109325" y="128112"/>
                    <a:pt x="98140" y="141749"/>
                  </a:cubicBezTo>
                  <a:cubicBezTo>
                    <a:pt x="79550" y="135896"/>
                    <a:pt x="85697" y="114362"/>
                    <a:pt x="78089" y="99419"/>
                  </a:cubicBezTo>
                  <a:cubicBezTo>
                    <a:pt x="67409" y="102771"/>
                    <a:pt x="57181" y="105953"/>
                    <a:pt x="45846" y="109532"/>
                  </a:cubicBezTo>
                  <a:cubicBezTo>
                    <a:pt x="43932" y="120385"/>
                    <a:pt x="42269" y="130783"/>
                    <a:pt x="40254" y="141067"/>
                  </a:cubicBezTo>
                  <a:cubicBezTo>
                    <a:pt x="37735" y="154021"/>
                    <a:pt x="31437" y="160953"/>
                    <a:pt x="23477" y="158794"/>
                  </a:cubicBezTo>
                  <a:cubicBezTo>
                    <a:pt x="12998" y="155953"/>
                    <a:pt x="13300" y="146351"/>
                    <a:pt x="14006" y="137032"/>
                  </a:cubicBezTo>
                  <a:cubicBezTo>
                    <a:pt x="14308" y="132942"/>
                    <a:pt x="15114" y="128907"/>
                    <a:pt x="15517" y="125839"/>
                  </a:cubicBezTo>
                  <a:close/>
                  <a:moveTo>
                    <a:pt x="77586" y="79646"/>
                  </a:moveTo>
                  <a:cubicBezTo>
                    <a:pt x="75570" y="62884"/>
                    <a:pt x="73908" y="48964"/>
                    <a:pt x="72245" y="35100"/>
                  </a:cubicBezTo>
                  <a:cubicBezTo>
                    <a:pt x="70381" y="34759"/>
                    <a:pt x="68567" y="34475"/>
                    <a:pt x="66703" y="34134"/>
                  </a:cubicBezTo>
                  <a:cubicBezTo>
                    <a:pt x="61212" y="49532"/>
                    <a:pt x="55720" y="64873"/>
                    <a:pt x="49020" y="83623"/>
                  </a:cubicBezTo>
                  <a:cubicBezTo>
                    <a:pt x="60255" y="82032"/>
                    <a:pt x="67157" y="81066"/>
                    <a:pt x="77586" y="79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EB57C176-010F-E810-0A6E-053A6BA369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9297" y="3099607"/>
              <a:ext cx="156879" cy="143225"/>
            </a:xfrm>
            <a:custGeom>
              <a:avLst/>
              <a:gdLst>
                <a:gd name="connsiteX0" fmla="*/ 103935 w 156879"/>
                <a:gd name="connsiteY0" fmla="*/ 57800 h 143225"/>
                <a:gd name="connsiteX1" fmla="*/ 100761 w 156879"/>
                <a:gd name="connsiteY1" fmla="*/ 80130 h 143225"/>
                <a:gd name="connsiteX2" fmla="*/ 101971 w 156879"/>
                <a:gd name="connsiteY2" fmla="*/ 112119 h 143225"/>
                <a:gd name="connsiteX3" fmla="*/ 97688 w 156879"/>
                <a:gd name="connsiteY3" fmla="*/ 130925 h 143225"/>
                <a:gd name="connsiteX4" fmla="*/ 73355 w 156879"/>
                <a:gd name="connsiteY4" fmla="*/ 142630 h 143225"/>
                <a:gd name="connsiteX5" fmla="*/ 58442 w 156879"/>
                <a:gd name="connsiteY5" fmla="*/ 121153 h 143225"/>
                <a:gd name="connsiteX6" fmla="*/ 69878 w 156879"/>
                <a:gd name="connsiteY6" fmla="*/ 77062 h 143225"/>
                <a:gd name="connsiteX7" fmla="*/ 74514 w 156879"/>
                <a:gd name="connsiteY7" fmla="*/ 41777 h 143225"/>
                <a:gd name="connsiteX8" fmla="*/ 44991 w 156879"/>
                <a:gd name="connsiteY8" fmla="*/ 51720 h 143225"/>
                <a:gd name="connsiteX9" fmla="*/ 24536 w 156879"/>
                <a:gd name="connsiteY9" fmla="*/ 25754 h 143225"/>
                <a:gd name="connsiteX10" fmla="*/ 5644 w 156879"/>
                <a:gd name="connsiteY10" fmla="*/ 49504 h 143225"/>
                <a:gd name="connsiteX11" fmla="*/ 6148 w 156879"/>
                <a:gd name="connsiteY11" fmla="*/ 20640 h 143225"/>
                <a:gd name="connsiteX12" fmla="*/ 30028 w 156879"/>
                <a:gd name="connsiteY12" fmla="*/ 2686 h 143225"/>
                <a:gd name="connsiteX13" fmla="*/ 48870 w 156879"/>
                <a:gd name="connsiteY13" fmla="*/ 33482 h 143225"/>
                <a:gd name="connsiteX14" fmla="*/ 68115 w 156879"/>
                <a:gd name="connsiteY14" fmla="*/ 12970 h 143225"/>
                <a:gd name="connsiteX15" fmla="*/ 78745 w 156879"/>
                <a:gd name="connsiteY15" fmla="*/ 186 h 143225"/>
                <a:gd name="connsiteX16" fmla="*/ 91794 w 156879"/>
                <a:gd name="connsiteY16" fmla="*/ 13709 h 143225"/>
                <a:gd name="connsiteX17" fmla="*/ 95220 w 156879"/>
                <a:gd name="connsiteY17" fmla="*/ 34050 h 143225"/>
                <a:gd name="connsiteX18" fmla="*/ 136733 w 156879"/>
                <a:gd name="connsiteY18" fmla="*/ 16777 h 143225"/>
                <a:gd name="connsiteX19" fmla="*/ 154013 w 156879"/>
                <a:gd name="connsiteY19" fmla="*/ 22572 h 143225"/>
                <a:gd name="connsiteX20" fmla="*/ 155827 w 156879"/>
                <a:gd name="connsiteY20" fmla="*/ 42686 h 143225"/>
                <a:gd name="connsiteX21" fmla="*/ 118495 w 156879"/>
                <a:gd name="connsiteY21" fmla="*/ 64391 h 143225"/>
                <a:gd name="connsiteX22" fmla="*/ 104036 w 156879"/>
                <a:gd name="connsiteY22" fmla="*/ 57913 h 14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6879" h="143225">
                  <a:moveTo>
                    <a:pt x="103935" y="57800"/>
                  </a:moveTo>
                  <a:cubicBezTo>
                    <a:pt x="102575" y="66777"/>
                    <a:pt x="100812" y="73425"/>
                    <a:pt x="100761" y="80130"/>
                  </a:cubicBezTo>
                  <a:cubicBezTo>
                    <a:pt x="100661" y="90812"/>
                    <a:pt x="102273" y="101494"/>
                    <a:pt x="101971" y="112119"/>
                  </a:cubicBezTo>
                  <a:cubicBezTo>
                    <a:pt x="101769" y="118482"/>
                    <a:pt x="100359" y="125357"/>
                    <a:pt x="97688" y="130925"/>
                  </a:cubicBezTo>
                  <a:cubicBezTo>
                    <a:pt x="92600" y="141607"/>
                    <a:pt x="83531" y="144675"/>
                    <a:pt x="73355" y="142630"/>
                  </a:cubicBezTo>
                  <a:cubicBezTo>
                    <a:pt x="62976" y="140528"/>
                    <a:pt x="59550" y="131664"/>
                    <a:pt x="58442" y="121153"/>
                  </a:cubicBezTo>
                  <a:cubicBezTo>
                    <a:pt x="56679" y="104618"/>
                    <a:pt x="62019" y="90016"/>
                    <a:pt x="69878" y="77062"/>
                  </a:cubicBezTo>
                  <a:cubicBezTo>
                    <a:pt x="76680" y="65811"/>
                    <a:pt x="78594" y="54902"/>
                    <a:pt x="74514" y="41777"/>
                  </a:cubicBezTo>
                  <a:cubicBezTo>
                    <a:pt x="64740" y="45243"/>
                    <a:pt x="55067" y="50470"/>
                    <a:pt x="44991" y="51720"/>
                  </a:cubicBezTo>
                  <a:cubicBezTo>
                    <a:pt x="31136" y="53425"/>
                    <a:pt x="29725" y="37743"/>
                    <a:pt x="24536" y="25754"/>
                  </a:cubicBezTo>
                  <a:cubicBezTo>
                    <a:pt x="17584" y="34504"/>
                    <a:pt x="11992" y="41493"/>
                    <a:pt x="5644" y="49504"/>
                  </a:cubicBezTo>
                  <a:cubicBezTo>
                    <a:pt x="-5037" y="38198"/>
                    <a:pt x="1966" y="29050"/>
                    <a:pt x="6148" y="20640"/>
                  </a:cubicBezTo>
                  <a:cubicBezTo>
                    <a:pt x="11236" y="10356"/>
                    <a:pt x="17785" y="1038"/>
                    <a:pt x="30028" y="2686"/>
                  </a:cubicBezTo>
                  <a:cubicBezTo>
                    <a:pt x="45293" y="4674"/>
                    <a:pt x="44739" y="20697"/>
                    <a:pt x="48870" y="33482"/>
                  </a:cubicBezTo>
                  <a:cubicBezTo>
                    <a:pt x="61062" y="32061"/>
                    <a:pt x="64790" y="23538"/>
                    <a:pt x="68115" y="12970"/>
                  </a:cubicBezTo>
                  <a:cubicBezTo>
                    <a:pt x="69778" y="7743"/>
                    <a:pt x="74564" y="981"/>
                    <a:pt x="78745" y="186"/>
                  </a:cubicBezTo>
                  <a:cubicBezTo>
                    <a:pt x="86000" y="-1235"/>
                    <a:pt x="90283" y="5697"/>
                    <a:pt x="91794" y="13709"/>
                  </a:cubicBezTo>
                  <a:cubicBezTo>
                    <a:pt x="93104" y="20697"/>
                    <a:pt x="94162" y="27686"/>
                    <a:pt x="95220" y="34050"/>
                  </a:cubicBezTo>
                  <a:cubicBezTo>
                    <a:pt x="109628" y="27800"/>
                    <a:pt x="122878" y="20925"/>
                    <a:pt x="136733" y="16777"/>
                  </a:cubicBezTo>
                  <a:cubicBezTo>
                    <a:pt x="141922" y="15243"/>
                    <a:pt x="150688" y="18140"/>
                    <a:pt x="154013" y="22572"/>
                  </a:cubicBezTo>
                  <a:cubicBezTo>
                    <a:pt x="157238" y="26948"/>
                    <a:pt x="157590" y="36606"/>
                    <a:pt x="155827" y="42686"/>
                  </a:cubicBezTo>
                  <a:cubicBezTo>
                    <a:pt x="151041" y="58993"/>
                    <a:pt x="133307" y="68595"/>
                    <a:pt x="118495" y="64391"/>
                  </a:cubicBezTo>
                  <a:cubicBezTo>
                    <a:pt x="114515" y="63254"/>
                    <a:pt x="110787" y="60982"/>
                    <a:pt x="104036" y="57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573889D-D359-A125-D5BF-FC8122A661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2478" y="11617"/>
              <a:ext cx="77714" cy="344827"/>
            </a:xfrm>
            <a:custGeom>
              <a:avLst/>
              <a:gdLst>
                <a:gd name="connsiteX0" fmla="*/ 59376 w 77714"/>
                <a:gd name="connsiteY0" fmla="*/ 6223 h 344827"/>
                <a:gd name="connsiteX1" fmla="*/ 28040 w 77714"/>
                <a:gd name="connsiteY1" fmla="*/ 118326 h 344827"/>
                <a:gd name="connsiteX2" fmla="*/ 32524 w 77714"/>
                <a:gd name="connsiteY2" fmla="*/ 236168 h 344827"/>
                <a:gd name="connsiteX3" fmla="*/ 77715 w 77714"/>
                <a:gd name="connsiteY3" fmla="*/ 342703 h 344827"/>
                <a:gd name="connsiteX4" fmla="*/ 49401 w 77714"/>
                <a:gd name="connsiteY4" fmla="*/ 334464 h 344827"/>
                <a:gd name="connsiteX5" fmla="*/ 16604 w 77714"/>
                <a:gd name="connsiteY5" fmla="*/ 276907 h 344827"/>
                <a:gd name="connsiteX6" fmla="*/ 24060 w 77714"/>
                <a:gd name="connsiteY6" fmla="*/ 30371 h 344827"/>
                <a:gd name="connsiteX7" fmla="*/ 38821 w 77714"/>
                <a:gd name="connsiteY7" fmla="*/ 6280 h 344827"/>
                <a:gd name="connsiteX8" fmla="*/ 59376 w 77714"/>
                <a:gd name="connsiteY8" fmla="*/ 6280 h 34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714" h="344827">
                  <a:moveTo>
                    <a:pt x="59376" y="6223"/>
                  </a:moveTo>
                  <a:cubicBezTo>
                    <a:pt x="36554" y="39746"/>
                    <a:pt x="32977" y="79349"/>
                    <a:pt x="28040" y="118326"/>
                  </a:cubicBezTo>
                  <a:cubicBezTo>
                    <a:pt x="23002" y="157872"/>
                    <a:pt x="24715" y="197020"/>
                    <a:pt x="32524" y="236168"/>
                  </a:cubicBezTo>
                  <a:cubicBezTo>
                    <a:pt x="40333" y="275202"/>
                    <a:pt x="57160" y="309293"/>
                    <a:pt x="77715" y="342703"/>
                  </a:cubicBezTo>
                  <a:cubicBezTo>
                    <a:pt x="63911" y="348555"/>
                    <a:pt x="56555" y="341168"/>
                    <a:pt x="49401" y="334464"/>
                  </a:cubicBezTo>
                  <a:cubicBezTo>
                    <a:pt x="33179" y="319180"/>
                    <a:pt x="23455" y="298839"/>
                    <a:pt x="16604" y="276907"/>
                  </a:cubicBezTo>
                  <a:cubicBezTo>
                    <a:pt x="-9443" y="193668"/>
                    <a:pt x="-3246" y="111451"/>
                    <a:pt x="24060" y="30371"/>
                  </a:cubicBezTo>
                  <a:cubicBezTo>
                    <a:pt x="27083" y="21450"/>
                    <a:pt x="32876" y="13269"/>
                    <a:pt x="38821" y="6280"/>
                  </a:cubicBezTo>
                  <a:cubicBezTo>
                    <a:pt x="43759" y="428"/>
                    <a:pt x="50661" y="-4288"/>
                    <a:pt x="59376" y="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97EA29E-972A-B28A-A3A6-50E7FC3612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17347" y="2357673"/>
              <a:ext cx="88513" cy="318196"/>
            </a:xfrm>
            <a:custGeom>
              <a:avLst/>
              <a:gdLst>
                <a:gd name="connsiteX0" fmla="*/ 29422 w 88513"/>
                <a:gd name="connsiteY0" fmla="*/ 313423 h 318196"/>
                <a:gd name="connsiteX1" fmla="*/ 37785 w 88513"/>
                <a:gd name="connsiteY1" fmla="*/ 291264 h 318196"/>
                <a:gd name="connsiteX2" fmla="*/ 60456 w 88513"/>
                <a:gd name="connsiteY2" fmla="*/ 132343 h 318196"/>
                <a:gd name="connsiteX3" fmla="*/ 34511 w 88513"/>
                <a:gd name="connsiteY3" fmla="*/ 49444 h 318196"/>
                <a:gd name="connsiteX4" fmla="*/ 6147 w 88513"/>
                <a:gd name="connsiteY4" fmla="*/ 19387 h 318196"/>
                <a:gd name="connsiteX5" fmla="*/ 0 w 88513"/>
                <a:gd name="connsiteY5" fmla="*/ 3024 h 318196"/>
                <a:gd name="connsiteX6" fmla="*/ 32193 w 88513"/>
                <a:gd name="connsiteY6" fmla="*/ 9785 h 318196"/>
                <a:gd name="connsiteX7" fmla="*/ 72901 w 88513"/>
                <a:gd name="connsiteY7" fmla="*/ 72569 h 318196"/>
                <a:gd name="connsiteX8" fmla="*/ 67006 w 88513"/>
                <a:gd name="connsiteY8" fmla="*/ 281605 h 318196"/>
                <a:gd name="connsiteX9" fmla="*/ 46148 w 88513"/>
                <a:gd name="connsiteY9" fmla="*/ 312628 h 318196"/>
                <a:gd name="connsiteX10" fmla="*/ 33352 w 88513"/>
                <a:gd name="connsiteY10" fmla="*/ 318196 h 318196"/>
                <a:gd name="connsiteX11" fmla="*/ 29574 w 88513"/>
                <a:gd name="connsiteY11" fmla="*/ 313367 h 3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513" h="318196">
                  <a:moveTo>
                    <a:pt x="29422" y="313423"/>
                  </a:moveTo>
                  <a:cubicBezTo>
                    <a:pt x="32193" y="306037"/>
                    <a:pt x="34964" y="298651"/>
                    <a:pt x="37785" y="291264"/>
                  </a:cubicBezTo>
                  <a:cubicBezTo>
                    <a:pt x="57182" y="240468"/>
                    <a:pt x="66250" y="187741"/>
                    <a:pt x="60456" y="132343"/>
                  </a:cubicBezTo>
                  <a:cubicBezTo>
                    <a:pt x="57333" y="102513"/>
                    <a:pt x="49927" y="73933"/>
                    <a:pt x="34511" y="49444"/>
                  </a:cubicBezTo>
                  <a:cubicBezTo>
                    <a:pt x="27155" y="37740"/>
                    <a:pt x="15870" y="29103"/>
                    <a:pt x="6147" y="19387"/>
                  </a:cubicBezTo>
                  <a:cubicBezTo>
                    <a:pt x="1965" y="15240"/>
                    <a:pt x="1663" y="15637"/>
                    <a:pt x="0" y="3024"/>
                  </a:cubicBezTo>
                  <a:cubicBezTo>
                    <a:pt x="12192" y="-3852"/>
                    <a:pt x="22319" y="2114"/>
                    <a:pt x="32193" y="9785"/>
                  </a:cubicBezTo>
                  <a:cubicBezTo>
                    <a:pt x="52245" y="25353"/>
                    <a:pt x="64789" y="47456"/>
                    <a:pt x="72901" y="72569"/>
                  </a:cubicBezTo>
                  <a:cubicBezTo>
                    <a:pt x="95572" y="143024"/>
                    <a:pt x="93506" y="213025"/>
                    <a:pt x="67006" y="281605"/>
                  </a:cubicBezTo>
                  <a:cubicBezTo>
                    <a:pt x="62522" y="293196"/>
                    <a:pt x="53857" y="303026"/>
                    <a:pt x="46148" y="312628"/>
                  </a:cubicBezTo>
                  <a:cubicBezTo>
                    <a:pt x="43428" y="316037"/>
                    <a:pt x="37685" y="316435"/>
                    <a:pt x="33352" y="318196"/>
                  </a:cubicBezTo>
                  <a:cubicBezTo>
                    <a:pt x="32093" y="316605"/>
                    <a:pt x="30833" y="314957"/>
                    <a:pt x="29574" y="313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F3E7D5A8-5DCF-4968-A7FD-239FC4D7ED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02028" y="1779538"/>
              <a:ext cx="123716" cy="184331"/>
            </a:xfrm>
            <a:custGeom>
              <a:avLst/>
              <a:gdLst>
                <a:gd name="connsiteX0" fmla="*/ 86126 w 123716"/>
                <a:gd name="connsiteY0" fmla="*/ 117350 h 184331"/>
                <a:gd name="connsiteX1" fmla="*/ 75446 w 123716"/>
                <a:gd name="connsiteY1" fmla="*/ 157747 h 184331"/>
                <a:gd name="connsiteX2" fmla="*/ 95900 w 123716"/>
                <a:gd name="connsiteY2" fmla="*/ 140645 h 184331"/>
                <a:gd name="connsiteX3" fmla="*/ 99326 w 123716"/>
                <a:gd name="connsiteY3" fmla="*/ 101952 h 184331"/>
                <a:gd name="connsiteX4" fmla="*/ 85471 w 123716"/>
                <a:gd name="connsiteY4" fmla="*/ 39963 h 184331"/>
                <a:gd name="connsiteX5" fmla="*/ 47031 w 123716"/>
                <a:gd name="connsiteY5" fmla="*/ 62861 h 184331"/>
                <a:gd name="connsiteX6" fmla="*/ 25972 w 123716"/>
                <a:gd name="connsiteY6" fmla="*/ 24735 h 184331"/>
                <a:gd name="connsiteX7" fmla="*/ 4107 w 123716"/>
                <a:gd name="connsiteY7" fmla="*/ 47122 h 184331"/>
                <a:gd name="connsiteX8" fmla="*/ 8389 w 123716"/>
                <a:gd name="connsiteY8" fmla="*/ 15871 h 184331"/>
                <a:gd name="connsiteX9" fmla="*/ 27534 w 123716"/>
                <a:gd name="connsiteY9" fmla="*/ 1440 h 184331"/>
                <a:gd name="connsiteX10" fmla="*/ 45369 w 123716"/>
                <a:gd name="connsiteY10" fmla="*/ 16212 h 184331"/>
                <a:gd name="connsiteX11" fmla="*/ 53631 w 123716"/>
                <a:gd name="connsiteY11" fmla="*/ 46724 h 184331"/>
                <a:gd name="connsiteX12" fmla="*/ 69753 w 123716"/>
                <a:gd name="connsiteY12" fmla="*/ 24224 h 184331"/>
                <a:gd name="connsiteX13" fmla="*/ 76806 w 123716"/>
                <a:gd name="connsiteY13" fmla="*/ 8940 h 184331"/>
                <a:gd name="connsiteX14" fmla="*/ 88141 w 123716"/>
                <a:gd name="connsiteY14" fmla="*/ 76 h 184331"/>
                <a:gd name="connsiteX15" fmla="*/ 100031 w 123716"/>
                <a:gd name="connsiteY15" fmla="*/ 11781 h 184331"/>
                <a:gd name="connsiteX16" fmla="*/ 111417 w 123716"/>
                <a:gd name="connsiteY16" fmla="*/ 51781 h 184331"/>
                <a:gd name="connsiteX17" fmla="*/ 122299 w 123716"/>
                <a:gd name="connsiteY17" fmla="*/ 99679 h 184331"/>
                <a:gd name="connsiteX18" fmla="*/ 90811 w 123716"/>
                <a:gd name="connsiteY18" fmla="*/ 178770 h 184331"/>
                <a:gd name="connsiteX19" fmla="*/ 52472 w 123716"/>
                <a:gd name="connsiteY19" fmla="*/ 175304 h 184331"/>
                <a:gd name="connsiteX20" fmla="*/ 63455 w 123716"/>
                <a:gd name="connsiteY20" fmla="*/ 131725 h 184331"/>
                <a:gd name="connsiteX21" fmla="*/ 86076 w 123716"/>
                <a:gd name="connsiteY21" fmla="*/ 117236 h 18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3716" h="184331">
                  <a:moveTo>
                    <a:pt x="86126" y="117350"/>
                  </a:moveTo>
                  <a:cubicBezTo>
                    <a:pt x="90962" y="135986"/>
                    <a:pt x="74438" y="142407"/>
                    <a:pt x="75446" y="157747"/>
                  </a:cubicBezTo>
                  <a:cubicBezTo>
                    <a:pt x="86378" y="157975"/>
                    <a:pt x="93532" y="150986"/>
                    <a:pt x="95900" y="140645"/>
                  </a:cubicBezTo>
                  <a:cubicBezTo>
                    <a:pt x="98772" y="128202"/>
                    <a:pt x="100988" y="114452"/>
                    <a:pt x="99326" y="101952"/>
                  </a:cubicBezTo>
                  <a:cubicBezTo>
                    <a:pt x="96706" y="81838"/>
                    <a:pt x="90660" y="62349"/>
                    <a:pt x="85471" y="39963"/>
                  </a:cubicBezTo>
                  <a:cubicBezTo>
                    <a:pt x="72876" y="51383"/>
                    <a:pt x="63455" y="66611"/>
                    <a:pt x="47031" y="62861"/>
                  </a:cubicBezTo>
                  <a:cubicBezTo>
                    <a:pt x="29600" y="58883"/>
                    <a:pt x="33328" y="37974"/>
                    <a:pt x="25972" y="24735"/>
                  </a:cubicBezTo>
                  <a:cubicBezTo>
                    <a:pt x="18566" y="32292"/>
                    <a:pt x="11765" y="39281"/>
                    <a:pt x="4107" y="47122"/>
                  </a:cubicBezTo>
                  <a:cubicBezTo>
                    <a:pt x="-4810" y="31951"/>
                    <a:pt x="2747" y="23258"/>
                    <a:pt x="8389" y="15871"/>
                  </a:cubicBezTo>
                  <a:cubicBezTo>
                    <a:pt x="13326" y="9451"/>
                    <a:pt x="20481" y="3201"/>
                    <a:pt x="27534" y="1440"/>
                  </a:cubicBezTo>
                  <a:cubicBezTo>
                    <a:pt x="35997" y="-663"/>
                    <a:pt x="42446" y="6781"/>
                    <a:pt x="45369" y="16212"/>
                  </a:cubicBezTo>
                  <a:cubicBezTo>
                    <a:pt x="47938" y="24678"/>
                    <a:pt x="50054" y="33315"/>
                    <a:pt x="53631" y="46724"/>
                  </a:cubicBezTo>
                  <a:cubicBezTo>
                    <a:pt x="60432" y="37349"/>
                    <a:pt x="65521" y="31099"/>
                    <a:pt x="69753" y="24224"/>
                  </a:cubicBezTo>
                  <a:cubicBezTo>
                    <a:pt x="72624" y="19565"/>
                    <a:pt x="73682" y="13315"/>
                    <a:pt x="76806" y="8940"/>
                  </a:cubicBezTo>
                  <a:cubicBezTo>
                    <a:pt x="79728" y="4906"/>
                    <a:pt x="85068" y="-719"/>
                    <a:pt x="88141" y="76"/>
                  </a:cubicBezTo>
                  <a:cubicBezTo>
                    <a:pt x="92776" y="1269"/>
                    <a:pt x="98117" y="6667"/>
                    <a:pt x="100031" y="11781"/>
                  </a:cubicBezTo>
                  <a:cubicBezTo>
                    <a:pt x="104766" y="24678"/>
                    <a:pt x="108041" y="38315"/>
                    <a:pt x="111417" y="51781"/>
                  </a:cubicBezTo>
                  <a:cubicBezTo>
                    <a:pt x="115397" y="67633"/>
                    <a:pt x="119881" y="83486"/>
                    <a:pt x="122299" y="99679"/>
                  </a:cubicBezTo>
                  <a:cubicBezTo>
                    <a:pt x="127992" y="137463"/>
                    <a:pt x="116354" y="165475"/>
                    <a:pt x="90811" y="178770"/>
                  </a:cubicBezTo>
                  <a:cubicBezTo>
                    <a:pt x="74387" y="187293"/>
                    <a:pt x="58921" y="185930"/>
                    <a:pt x="52472" y="175304"/>
                  </a:cubicBezTo>
                  <a:cubicBezTo>
                    <a:pt x="45268" y="163486"/>
                    <a:pt x="49449" y="144679"/>
                    <a:pt x="63455" y="131725"/>
                  </a:cubicBezTo>
                  <a:cubicBezTo>
                    <a:pt x="69702" y="125986"/>
                    <a:pt x="77612" y="122520"/>
                    <a:pt x="86076" y="1172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DC559B6A-CB0A-343F-5061-1803E56960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41758" y="6449672"/>
              <a:ext cx="148621" cy="121051"/>
            </a:xfrm>
            <a:custGeom>
              <a:avLst/>
              <a:gdLst>
                <a:gd name="connsiteX0" fmla="*/ 76477 w 148621"/>
                <a:gd name="connsiteY0" fmla="*/ 45200 h 121051"/>
                <a:gd name="connsiteX1" fmla="*/ 89173 w 148621"/>
                <a:gd name="connsiteY1" fmla="*/ 15882 h 121051"/>
                <a:gd name="connsiteX2" fmla="*/ 100105 w 148621"/>
                <a:gd name="connsiteY2" fmla="*/ 1336 h 121051"/>
                <a:gd name="connsiteX3" fmla="*/ 114010 w 148621"/>
                <a:gd name="connsiteY3" fmla="*/ 2586 h 121051"/>
                <a:gd name="connsiteX4" fmla="*/ 116076 w 148621"/>
                <a:gd name="connsiteY4" fmla="*/ 17246 h 121051"/>
                <a:gd name="connsiteX5" fmla="*/ 98846 w 148621"/>
                <a:gd name="connsiteY5" fmla="*/ 57700 h 121051"/>
                <a:gd name="connsiteX6" fmla="*/ 148621 w 148621"/>
                <a:gd name="connsiteY6" fmla="*/ 94802 h 121051"/>
                <a:gd name="connsiteX7" fmla="*/ 83329 w 148621"/>
                <a:gd name="connsiteY7" fmla="*/ 85655 h 121051"/>
                <a:gd name="connsiteX8" fmla="*/ 70331 w 148621"/>
                <a:gd name="connsiteY8" fmla="*/ 100882 h 121051"/>
                <a:gd name="connsiteX9" fmla="*/ 46803 w 148621"/>
                <a:gd name="connsiteY9" fmla="*/ 118212 h 121051"/>
                <a:gd name="connsiteX10" fmla="*/ 14358 w 148621"/>
                <a:gd name="connsiteY10" fmla="*/ 106848 h 121051"/>
                <a:gd name="connsiteX11" fmla="*/ 0 w 148621"/>
                <a:gd name="connsiteY11" fmla="*/ 40769 h 121051"/>
                <a:gd name="connsiteX12" fmla="*/ 20253 w 148621"/>
                <a:gd name="connsiteY12" fmla="*/ 20427 h 121051"/>
                <a:gd name="connsiteX13" fmla="*/ 45342 w 148621"/>
                <a:gd name="connsiteY13" fmla="*/ 27700 h 121051"/>
                <a:gd name="connsiteX14" fmla="*/ 76477 w 148621"/>
                <a:gd name="connsiteY14" fmla="*/ 45257 h 121051"/>
                <a:gd name="connsiteX15" fmla="*/ 38742 w 148621"/>
                <a:gd name="connsiteY15" fmla="*/ 100939 h 121051"/>
                <a:gd name="connsiteX16" fmla="*/ 62874 w 148621"/>
                <a:gd name="connsiteY16" fmla="*/ 69746 h 121051"/>
                <a:gd name="connsiteX17" fmla="*/ 24787 w 148621"/>
                <a:gd name="connsiteY17" fmla="*/ 45768 h 121051"/>
                <a:gd name="connsiteX18" fmla="*/ 38793 w 148621"/>
                <a:gd name="connsiteY18" fmla="*/ 100939 h 121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8621" h="121051">
                  <a:moveTo>
                    <a:pt x="76477" y="45200"/>
                  </a:moveTo>
                  <a:cubicBezTo>
                    <a:pt x="81515" y="33439"/>
                    <a:pt x="84840" y="24348"/>
                    <a:pt x="89173" y="15882"/>
                  </a:cubicBezTo>
                  <a:cubicBezTo>
                    <a:pt x="91994" y="10370"/>
                    <a:pt x="95470" y="4177"/>
                    <a:pt x="100105" y="1336"/>
                  </a:cubicBezTo>
                  <a:cubicBezTo>
                    <a:pt x="103682" y="-880"/>
                    <a:pt x="110836" y="-255"/>
                    <a:pt x="114010" y="2586"/>
                  </a:cubicBezTo>
                  <a:cubicBezTo>
                    <a:pt x="116630" y="4916"/>
                    <a:pt x="117587" y="13097"/>
                    <a:pt x="116076" y="17246"/>
                  </a:cubicBezTo>
                  <a:cubicBezTo>
                    <a:pt x="111189" y="30881"/>
                    <a:pt x="104841" y="43893"/>
                    <a:pt x="98846" y="57700"/>
                  </a:cubicBezTo>
                  <a:cubicBezTo>
                    <a:pt x="112297" y="74291"/>
                    <a:pt x="134213" y="76507"/>
                    <a:pt x="148621" y="94802"/>
                  </a:cubicBezTo>
                  <a:cubicBezTo>
                    <a:pt x="122625" y="115939"/>
                    <a:pt x="104690" y="91678"/>
                    <a:pt x="83329" y="85655"/>
                  </a:cubicBezTo>
                  <a:cubicBezTo>
                    <a:pt x="79298" y="90485"/>
                    <a:pt x="75318" y="96450"/>
                    <a:pt x="70331" y="100882"/>
                  </a:cubicBezTo>
                  <a:cubicBezTo>
                    <a:pt x="62925" y="107360"/>
                    <a:pt x="55317" y="114291"/>
                    <a:pt x="46803" y="118212"/>
                  </a:cubicBezTo>
                  <a:cubicBezTo>
                    <a:pt x="33100" y="124519"/>
                    <a:pt x="22268" y="120144"/>
                    <a:pt x="14358" y="106848"/>
                  </a:cubicBezTo>
                  <a:cubicBezTo>
                    <a:pt x="2519" y="86905"/>
                    <a:pt x="0" y="63837"/>
                    <a:pt x="0" y="40769"/>
                  </a:cubicBezTo>
                  <a:cubicBezTo>
                    <a:pt x="0" y="27246"/>
                    <a:pt x="8262" y="19518"/>
                    <a:pt x="20253" y="20427"/>
                  </a:cubicBezTo>
                  <a:cubicBezTo>
                    <a:pt x="28767" y="21109"/>
                    <a:pt x="37382" y="24064"/>
                    <a:pt x="45342" y="27700"/>
                  </a:cubicBezTo>
                  <a:cubicBezTo>
                    <a:pt x="55317" y="32246"/>
                    <a:pt x="64738" y="38496"/>
                    <a:pt x="76477" y="45257"/>
                  </a:cubicBezTo>
                  <a:close/>
                  <a:moveTo>
                    <a:pt x="38742" y="100939"/>
                  </a:moveTo>
                  <a:cubicBezTo>
                    <a:pt x="47559" y="89519"/>
                    <a:pt x="54612" y="80371"/>
                    <a:pt x="62874" y="69746"/>
                  </a:cubicBezTo>
                  <a:cubicBezTo>
                    <a:pt x="48567" y="60711"/>
                    <a:pt x="37332" y="53666"/>
                    <a:pt x="24787" y="45768"/>
                  </a:cubicBezTo>
                  <a:cubicBezTo>
                    <a:pt x="22520" y="66280"/>
                    <a:pt x="24787" y="82416"/>
                    <a:pt x="38793" y="10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293A225-6AAA-8720-BF31-F3F70EE034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6911" y="1038376"/>
              <a:ext cx="126454" cy="155916"/>
            </a:xfrm>
            <a:custGeom>
              <a:avLst/>
              <a:gdLst>
                <a:gd name="connsiteX0" fmla="*/ 108368 w 126454"/>
                <a:gd name="connsiteY0" fmla="*/ 74359 h 155916"/>
                <a:gd name="connsiteX1" fmla="*/ 41765 w 126454"/>
                <a:gd name="connsiteY1" fmla="*/ 129302 h 155916"/>
                <a:gd name="connsiteX2" fmla="*/ 123834 w 126454"/>
                <a:gd name="connsiteY2" fmla="*/ 141404 h 155916"/>
                <a:gd name="connsiteX3" fmla="*/ 106806 w 126454"/>
                <a:gd name="connsiteY3" fmla="*/ 149700 h 155916"/>
                <a:gd name="connsiteX4" fmla="*/ 21563 w 126454"/>
                <a:gd name="connsiteY4" fmla="*/ 155609 h 155916"/>
                <a:gd name="connsiteX5" fmla="*/ 907 w 126454"/>
                <a:gd name="connsiteY5" fmla="*/ 146518 h 155916"/>
                <a:gd name="connsiteX6" fmla="*/ 12847 w 126454"/>
                <a:gd name="connsiteY6" fmla="*/ 122938 h 155916"/>
                <a:gd name="connsiteX7" fmla="*/ 63177 w 126454"/>
                <a:gd name="connsiteY7" fmla="*/ 88052 h 155916"/>
                <a:gd name="connsiteX8" fmla="*/ 71993 w 126454"/>
                <a:gd name="connsiteY8" fmla="*/ 80609 h 155916"/>
                <a:gd name="connsiteX9" fmla="*/ 28414 w 126454"/>
                <a:gd name="connsiteY9" fmla="*/ 64245 h 155916"/>
                <a:gd name="connsiteX10" fmla="*/ 5592 w 126454"/>
                <a:gd name="connsiteY10" fmla="*/ 48563 h 155916"/>
                <a:gd name="connsiteX11" fmla="*/ 23729 w 126454"/>
                <a:gd name="connsiteY11" fmla="*/ 23676 h 155916"/>
                <a:gd name="connsiteX12" fmla="*/ 107612 w 126454"/>
                <a:gd name="connsiteY12" fmla="*/ 210 h 155916"/>
                <a:gd name="connsiteX13" fmla="*/ 120560 w 126454"/>
                <a:gd name="connsiteY13" fmla="*/ 1972 h 155916"/>
                <a:gd name="connsiteX14" fmla="*/ 126454 w 126454"/>
                <a:gd name="connsiteY14" fmla="*/ 6290 h 155916"/>
                <a:gd name="connsiteX15" fmla="*/ 107914 w 126454"/>
                <a:gd name="connsiteY15" fmla="*/ 17767 h 155916"/>
                <a:gd name="connsiteX16" fmla="*/ 40354 w 126454"/>
                <a:gd name="connsiteY16" fmla="*/ 36063 h 155916"/>
                <a:gd name="connsiteX17" fmla="*/ 31639 w 126454"/>
                <a:gd name="connsiteY17" fmla="*/ 42256 h 155916"/>
                <a:gd name="connsiteX18" fmla="*/ 108267 w 126454"/>
                <a:gd name="connsiteY18" fmla="*/ 74359 h 15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6454" h="155916">
                  <a:moveTo>
                    <a:pt x="108368" y="74359"/>
                  </a:moveTo>
                  <a:cubicBezTo>
                    <a:pt x="89425" y="98961"/>
                    <a:pt x="64587" y="109757"/>
                    <a:pt x="41765" y="129302"/>
                  </a:cubicBezTo>
                  <a:cubicBezTo>
                    <a:pt x="69726" y="132541"/>
                    <a:pt x="96226" y="123279"/>
                    <a:pt x="123834" y="141404"/>
                  </a:cubicBezTo>
                  <a:cubicBezTo>
                    <a:pt x="115270" y="145723"/>
                    <a:pt x="111139" y="149302"/>
                    <a:pt x="106806" y="149700"/>
                  </a:cubicBezTo>
                  <a:cubicBezTo>
                    <a:pt x="78442" y="152086"/>
                    <a:pt x="50028" y="154018"/>
                    <a:pt x="21563" y="155609"/>
                  </a:cubicBezTo>
                  <a:cubicBezTo>
                    <a:pt x="13754" y="156064"/>
                    <a:pt x="4333" y="157427"/>
                    <a:pt x="907" y="146518"/>
                  </a:cubicBezTo>
                  <a:cubicBezTo>
                    <a:pt x="-2821" y="134473"/>
                    <a:pt x="5693" y="128223"/>
                    <a:pt x="12847" y="122938"/>
                  </a:cubicBezTo>
                  <a:cubicBezTo>
                    <a:pt x="29371" y="110836"/>
                    <a:pt x="46400" y="99700"/>
                    <a:pt x="63177" y="88052"/>
                  </a:cubicBezTo>
                  <a:cubicBezTo>
                    <a:pt x="65595" y="86404"/>
                    <a:pt x="67711" y="84245"/>
                    <a:pt x="71993" y="80609"/>
                  </a:cubicBezTo>
                  <a:cubicBezTo>
                    <a:pt x="57181" y="71745"/>
                    <a:pt x="42370" y="69472"/>
                    <a:pt x="28414" y="64245"/>
                  </a:cubicBezTo>
                  <a:cubicBezTo>
                    <a:pt x="19749" y="61006"/>
                    <a:pt x="7355" y="61461"/>
                    <a:pt x="5592" y="48563"/>
                  </a:cubicBezTo>
                  <a:cubicBezTo>
                    <a:pt x="3728" y="34870"/>
                    <a:pt x="14761" y="29017"/>
                    <a:pt x="23729" y="23676"/>
                  </a:cubicBezTo>
                  <a:cubicBezTo>
                    <a:pt x="49876" y="7881"/>
                    <a:pt x="77585" y="-1551"/>
                    <a:pt x="107612" y="210"/>
                  </a:cubicBezTo>
                  <a:cubicBezTo>
                    <a:pt x="111945" y="438"/>
                    <a:pt x="116328" y="949"/>
                    <a:pt x="120560" y="1972"/>
                  </a:cubicBezTo>
                  <a:cubicBezTo>
                    <a:pt x="122424" y="2426"/>
                    <a:pt x="123986" y="4415"/>
                    <a:pt x="126454" y="6290"/>
                  </a:cubicBezTo>
                  <a:cubicBezTo>
                    <a:pt x="124187" y="18847"/>
                    <a:pt x="115270" y="17483"/>
                    <a:pt x="107914" y="17767"/>
                  </a:cubicBezTo>
                  <a:cubicBezTo>
                    <a:pt x="84236" y="18733"/>
                    <a:pt x="61665" y="24358"/>
                    <a:pt x="40354" y="36063"/>
                  </a:cubicBezTo>
                  <a:cubicBezTo>
                    <a:pt x="37987" y="37370"/>
                    <a:pt x="35820" y="39245"/>
                    <a:pt x="31639" y="42256"/>
                  </a:cubicBezTo>
                  <a:cubicBezTo>
                    <a:pt x="56728" y="55211"/>
                    <a:pt x="83732" y="56177"/>
                    <a:pt x="108267" y="74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DA5E6B3E-64CE-831E-6AEB-C19D817D7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18505" y="3714377"/>
              <a:ext cx="113323" cy="147719"/>
            </a:xfrm>
            <a:custGeom>
              <a:avLst/>
              <a:gdLst>
                <a:gd name="connsiteX0" fmla="*/ 73141 w 113323"/>
                <a:gd name="connsiteY0" fmla="*/ 61443 h 147719"/>
                <a:gd name="connsiteX1" fmla="*/ 99289 w 113323"/>
                <a:gd name="connsiteY1" fmla="*/ 70136 h 147719"/>
                <a:gd name="connsiteX2" fmla="*/ 111279 w 113323"/>
                <a:gd name="connsiteY2" fmla="*/ 102579 h 147719"/>
                <a:gd name="connsiteX3" fmla="*/ 40495 w 113323"/>
                <a:gd name="connsiteY3" fmla="*/ 147182 h 147719"/>
                <a:gd name="connsiteX4" fmla="*/ 34449 w 113323"/>
                <a:gd name="connsiteY4" fmla="*/ 141500 h 147719"/>
                <a:gd name="connsiteX5" fmla="*/ 90271 w 113323"/>
                <a:gd name="connsiteY5" fmla="*/ 87693 h 147719"/>
                <a:gd name="connsiteX6" fmla="*/ 61252 w 113323"/>
                <a:gd name="connsiteY6" fmla="*/ 84681 h 147719"/>
                <a:gd name="connsiteX7" fmla="*/ 47851 w 113323"/>
                <a:gd name="connsiteY7" fmla="*/ 61386 h 147719"/>
                <a:gd name="connsiteX8" fmla="*/ 51780 w 113323"/>
                <a:gd name="connsiteY8" fmla="*/ 18545 h 147719"/>
                <a:gd name="connsiteX9" fmla="*/ 27044 w 113323"/>
                <a:gd name="connsiteY9" fmla="*/ 86613 h 147719"/>
                <a:gd name="connsiteX10" fmla="*/ 27447 w 113323"/>
                <a:gd name="connsiteY10" fmla="*/ 123716 h 147719"/>
                <a:gd name="connsiteX11" fmla="*/ 15406 w 113323"/>
                <a:gd name="connsiteY11" fmla="*/ 140420 h 147719"/>
                <a:gd name="connsiteX12" fmla="*/ 4725 w 113323"/>
                <a:gd name="connsiteY12" fmla="*/ 124909 h 147719"/>
                <a:gd name="connsiteX13" fmla="*/ 4120 w 113323"/>
                <a:gd name="connsiteY13" fmla="*/ 115079 h 147719"/>
                <a:gd name="connsiteX14" fmla="*/ 141 w 113323"/>
                <a:gd name="connsiteY14" fmla="*/ 19056 h 147719"/>
                <a:gd name="connsiteX15" fmla="*/ 1551 w 113323"/>
                <a:gd name="connsiteY15" fmla="*/ 7920 h 147719"/>
                <a:gd name="connsiteX16" fmla="*/ 21048 w 113323"/>
                <a:gd name="connsiteY16" fmla="*/ 25136 h 147719"/>
                <a:gd name="connsiteX17" fmla="*/ 32787 w 113323"/>
                <a:gd name="connsiteY17" fmla="*/ 11215 h 147719"/>
                <a:gd name="connsiteX18" fmla="*/ 62511 w 113323"/>
                <a:gd name="connsiteY18" fmla="*/ 2181 h 147719"/>
                <a:gd name="connsiteX19" fmla="*/ 76567 w 113323"/>
                <a:gd name="connsiteY19" fmla="*/ 32863 h 147719"/>
                <a:gd name="connsiteX20" fmla="*/ 73141 w 113323"/>
                <a:gd name="connsiteY20" fmla="*/ 61443 h 14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323" h="147719">
                  <a:moveTo>
                    <a:pt x="73141" y="61443"/>
                  </a:moveTo>
                  <a:cubicBezTo>
                    <a:pt x="82663" y="64511"/>
                    <a:pt x="91429" y="66159"/>
                    <a:pt x="99289" y="70136"/>
                  </a:cubicBezTo>
                  <a:cubicBezTo>
                    <a:pt x="112337" y="76727"/>
                    <a:pt x="116166" y="88545"/>
                    <a:pt x="111279" y="102579"/>
                  </a:cubicBezTo>
                  <a:cubicBezTo>
                    <a:pt x="103168" y="125989"/>
                    <a:pt x="62461" y="151784"/>
                    <a:pt x="40495" y="147182"/>
                  </a:cubicBezTo>
                  <a:cubicBezTo>
                    <a:pt x="38681" y="146784"/>
                    <a:pt x="37271" y="144227"/>
                    <a:pt x="34449" y="141500"/>
                  </a:cubicBezTo>
                  <a:cubicBezTo>
                    <a:pt x="48909" y="119454"/>
                    <a:pt x="81303" y="121273"/>
                    <a:pt x="90271" y="87693"/>
                  </a:cubicBezTo>
                  <a:cubicBezTo>
                    <a:pt x="79439" y="86557"/>
                    <a:pt x="70320" y="85818"/>
                    <a:pt x="61252" y="84681"/>
                  </a:cubicBezTo>
                  <a:cubicBezTo>
                    <a:pt x="47296" y="82920"/>
                    <a:pt x="43619" y="76613"/>
                    <a:pt x="47851" y="61386"/>
                  </a:cubicBezTo>
                  <a:cubicBezTo>
                    <a:pt x="51377" y="48658"/>
                    <a:pt x="59539" y="36670"/>
                    <a:pt x="51780" y="18545"/>
                  </a:cubicBezTo>
                  <a:cubicBezTo>
                    <a:pt x="34248" y="39056"/>
                    <a:pt x="28353" y="61840"/>
                    <a:pt x="27044" y="86613"/>
                  </a:cubicBezTo>
                  <a:cubicBezTo>
                    <a:pt x="26389" y="98943"/>
                    <a:pt x="27346" y="111329"/>
                    <a:pt x="27447" y="123716"/>
                  </a:cubicBezTo>
                  <a:cubicBezTo>
                    <a:pt x="27497" y="132920"/>
                    <a:pt x="25129" y="140364"/>
                    <a:pt x="15406" y="140420"/>
                  </a:cubicBezTo>
                  <a:cubicBezTo>
                    <a:pt x="6287" y="140420"/>
                    <a:pt x="5632" y="132409"/>
                    <a:pt x="4725" y="124909"/>
                  </a:cubicBezTo>
                  <a:cubicBezTo>
                    <a:pt x="4322" y="121670"/>
                    <a:pt x="3768" y="118261"/>
                    <a:pt x="4120" y="115079"/>
                  </a:cubicBezTo>
                  <a:cubicBezTo>
                    <a:pt x="7748" y="82806"/>
                    <a:pt x="5430" y="50874"/>
                    <a:pt x="141" y="19056"/>
                  </a:cubicBezTo>
                  <a:cubicBezTo>
                    <a:pt x="-464" y="15420"/>
                    <a:pt x="1047" y="11385"/>
                    <a:pt x="1551" y="7920"/>
                  </a:cubicBezTo>
                  <a:cubicBezTo>
                    <a:pt x="15758" y="2863"/>
                    <a:pt x="15960" y="16158"/>
                    <a:pt x="21048" y="25136"/>
                  </a:cubicBezTo>
                  <a:cubicBezTo>
                    <a:pt x="25129" y="20306"/>
                    <a:pt x="29008" y="15817"/>
                    <a:pt x="32787" y="11215"/>
                  </a:cubicBezTo>
                  <a:cubicBezTo>
                    <a:pt x="41049" y="1158"/>
                    <a:pt x="51125" y="-2876"/>
                    <a:pt x="62511" y="2181"/>
                  </a:cubicBezTo>
                  <a:cubicBezTo>
                    <a:pt x="74552" y="7522"/>
                    <a:pt x="77172" y="19851"/>
                    <a:pt x="76567" y="32863"/>
                  </a:cubicBezTo>
                  <a:cubicBezTo>
                    <a:pt x="76164" y="41784"/>
                    <a:pt x="74502" y="50647"/>
                    <a:pt x="73141" y="61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B1695945-3302-639A-8ABB-88C7C690AA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3345" y="2526580"/>
              <a:ext cx="420271" cy="37147"/>
            </a:xfrm>
            <a:custGeom>
              <a:avLst/>
              <a:gdLst>
                <a:gd name="connsiteX0" fmla="*/ 0 w 420271"/>
                <a:gd name="connsiteY0" fmla="*/ 27755 h 37147"/>
                <a:gd name="connsiteX1" fmla="*/ 21663 w 420271"/>
                <a:gd name="connsiteY1" fmla="*/ 19914 h 37147"/>
                <a:gd name="connsiteX2" fmla="*/ 192150 w 420271"/>
                <a:gd name="connsiteY2" fmla="*/ 9573 h 37147"/>
                <a:gd name="connsiteX3" fmla="*/ 389187 w 420271"/>
                <a:gd name="connsiteY3" fmla="*/ 1675 h 37147"/>
                <a:gd name="connsiteX4" fmla="*/ 420271 w 420271"/>
                <a:gd name="connsiteY4" fmla="*/ 7755 h 37147"/>
                <a:gd name="connsiteX5" fmla="*/ 404200 w 420271"/>
                <a:gd name="connsiteY5" fmla="*/ 20368 h 37147"/>
                <a:gd name="connsiteX6" fmla="*/ 310342 w 420271"/>
                <a:gd name="connsiteY6" fmla="*/ 29573 h 37147"/>
                <a:gd name="connsiteX7" fmla="*/ 106353 w 420271"/>
                <a:gd name="connsiteY7" fmla="*/ 30368 h 37147"/>
                <a:gd name="connsiteX8" fmla="*/ 21109 w 420271"/>
                <a:gd name="connsiteY8" fmla="*/ 36959 h 37147"/>
                <a:gd name="connsiteX9" fmla="*/ 1058 w 420271"/>
                <a:gd name="connsiteY9" fmla="*/ 36675 h 37147"/>
                <a:gd name="connsiteX10" fmla="*/ 151 w 420271"/>
                <a:gd name="connsiteY10" fmla="*/ 2769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271" h="37147">
                  <a:moveTo>
                    <a:pt x="0" y="27755"/>
                  </a:moveTo>
                  <a:cubicBezTo>
                    <a:pt x="7204" y="25084"/>
                    <a:pt x="14258" y="21448"/>
                    <a:pt x="21663" y="19914"/>
                  </a:cubicBezTo>
                  <a:cubicBezTo>
                    <a:pt x="78039" y="7925"/>
                    <a:pt x="135069" y="8039"/>
                    <a:pt x="192150" y="9573"/>
                  </a:cubicBezTo>
                  <a:cubicBezTo>
                    <a:pt x="257947" y="11334"/>
                    <a:pt x="323693" y="11505"/>
                    <a:pt x="389187" y="1675"/>
                  </a:cubicBezTo>
                  <a:cubicBezTo>
                    <a:pt x="399666" y="84"/>
                    <a:pt x="411153" y="-3041"/>
                    <a:pt x="420271" y="7755"/>
                  </a:cubicBezTo>
                  <a:cubicBezTo>
                    <a:pt x="419264" y="19232"/>
                    <a:pt x="411254" y="19630"/>
                    <a:pt x="404200" y="20368"/>
                  </a:cubicBezTo>
                  <a:cubicBezTo>
                    <a:pt x="372914" y="23777"/>
                    <a:pt x="341678" y="28948"/>
                    <a:pt x="310342" y="29573"/>
                  </a:cubicBezTo>
                  <a:cubicBezTo>
                    <a:pt x="242379" y="30993"/>
                    <a:pt x="174316" y="29345"/>
                    <a:pt x="106353" y="30368"/>
                  </a:cubicBezTo>
                  <a:cubicBezTo>
                    <a:pt x="77938" y="30766"/>
                    <a:pt x="49524" y="34857"/>
                    <a:pt x="21109" y="36959"/>
                  </a:cubicBezTo>
                  <a:cubicBezTo>
                    <a:pt x="14459" y="37470"/>
                    <a:pt x="7708" y="36789"/>
                    <a:pt x="1058" y="36675"/>
                  </a:cubicBezTo>
                  <a:cubicBezTo>
                    <a:pt x="756" y="33664"/>
                    <a:pt x="454" y="30709"/>
                    <a:pt x="151" y="27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FE28680-E507-07AD-D33F-5A42821694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7517" y="2135250"/>
              <a:ext cx="118331" cy="139380"/>
            </a:xfrm>
            <a:custGeom>
              <a:avLst/>
              <a:gdLst>
                <a:gd name="connsiteX0" fmla="*/ 53584 w 118331"/>
                <a:gd name="connsiteY0" fmla="*/ 17775 h 139380"/>
                <a:gd name="connsiteX1" fmla="*/ 28041 w 118331"/>
                <a:gd name="connsiteY1" fmla="*/ 79935 h 139380"/>
                <a:gd name="connsiteX2" fmla="*/ 25825 w 118331"/>
                <a:gd name="connsiteY2" fmla="*/ 124310 h 139380"/>
                <a:gd name="connsiteX3" fmla="*/ 11668 w 118331"/>
                <a:gd name="connsiteY3" fmla="*/ 139367 h 139380"/>
                <a:gd name="connsiteX4" fmla="*/ 80 w 118331"/>
                <a:gd name="connsiteY4" fmla="*/ 121867 h 139380"/>
                <a:gd name="connsiteX5" fmla="*/ 886 w 118331"/>
                <a:gd name="connsiteY5" fmla="*/ 109537 h 139380"/>
                <a:gd name="connsiteX6" fmla="*/ 6428 w 118331"/>
                <a:gd name="connsiteY6" fmla="*/ 23400 h 139380"/>
                <a:gd name="connsiteX7" fmla="*/ 9149 w 118331"/>
                <a:gd name="connsiteY7" fmla="*/ 10048 h 139380"/>
                <a:gd name="connsiteX8" fmla="*/ 26580 w 118331"/>
                <a:gd name="connsiteY8" fmla="*/ 16298 h 139380"/>
                <a:gd name="connsiteX9" fmla="*/ 78119 w 118331"/>
                <a:gd name="connsiteY9" fmla="*/ 33116 h 139380"/>
                <a:gd name="connsiteX10" fmla="*/ 98725 w 118331"/>
                <a:gd name="connsiteY10" fmla="*/ 38344 h 139380"/>
                <a:gd name="connsiteX11" fmla="*/ 117768 w 118331"/>
                <a:gd name="connsiteY11" fmla="*/ 75389 h 139380"/>
                <a:gd name="connsiteX12" fmla="*/ 61947 w 118331"/>
                <a:gd name="connsiteY12" fmla="*/ 130958 h 139380"/>
                <a:gd name="connsiteX13" fmla="*/ 47690 w 118331"/>
                <a:gd name="connsiteY13" fmla="*/ 126753 h 139380"/>
                <a:gd name="connsiteX14" fmla="*/ 63962 w 118331"/>
                <a:gd name="connsiteY14" fmla="*/ 107208 h 139380"/>
                <a:gd name="connsiteX15" fmla="*/ 93536 w 118331"/>
                <a:gd name="connsiteY15" fmla="*/ 78344 h 139380"/>
                <a:gd name="connsiteX16" fmla="*/ 94997 w 118331"/>
                <a:gd name="connsiteY16" fmla="*/ 58855 h 139380"/>
                <a:gd name="connsiteX17" fmla="*/ 77212 w 118331"/>
                <a:gd name="connsiteY17" fmla="*/ 54651 h 139380"/>
                <a:gd name="connsiteX18" fmla="*/ 62854 w 118331"/>
                <a:gd name="connsiteY18" fmla="*/ 64991 h 139380"/>
                <a:gd name="connsiteX19" fmla="*/ 48748 w 118331"/>
                <a:gd name="connsiteY19" fmla="*/ 66923 h 139380"/>
                <a:gd name="connsiteX20" fmla="*/ 48949 w 118331"/>
                <a:gd name="connsiteY20" fmla="*/ 51526 h 139380"/>
                <a:gd name="connsiteX21" fmla="*/ 53584 w 118331"/>
                <a:gd name="connsiteY21" fmla="*/ 17719 h 1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331" h="139380">
                  <a:moveTo>
                    <a:pt x="53584" y="17775"/>
                  </a:moveTo>
                  <a:cubicBezTo>
                    <a:pt x="36102" y="36071"/>
                    <a:pt x="29200" y="56412"/>
                    <a:pt x="28041" y="79935"/>
                  </a:cubicBezTo>
                  <a:cubicBezTo>
                    <a:pt x="27286" y="94708"/>
                    <a:pt x="26832" y="109537"/>
                    <a:pt x="25825" y="124310"/>
                  </a:cubicBezTo>
                  <a:cubicBezTo>
                    <a:pt x="25170" y="133742"/>
                    <a:pt x="20787" y="139708"/>
                    <a:pt x="11668" y="139367"/>
                  </a:cubicBezTo>
                  <a:cubicBezTo>
                    <a:pt x="1491" y="138969"/>
                    <a:pt x="786" y="130162"/>
                    <a:pt x="80" y="121867"/>
                  </a:cubicBezTo>
                  <a:cubicBezTo>
                    <a:pt x="-272" y="117833"/>
                    <a:pt x="635" y="113685"/>
                    <a:pt x="886" y="109537"/>
                  </a:cubicBezTo>
                  <a:cubicBezTo>
                    <a:pt x="2700" y="80844"/>
                    <a:pt x="4463" y="52094"/>
                    <a:pt x="6428" y="23400"/>
                  </a:cubicBezTo>
                  <a:cubicBezTo>
                    <a:pt x="6680" y="19594"/>
                    <a:pt x="7940" y="15843"/>
                    <a:pt x="9149" y="10048"/>
                  </a:cubicBezTo>
                  <a:cubicBezTo>
                    <a:pt x="15698" y="12434"/>
                    <a:pt x="20887" y="14253"/>
                    <a:pt x="26580" y="16298"/>
                  </a:cubicBezTo>
                  <a:cubicBezTo>
                    <a:pt x="56909" y="-9498"/>
                    <a:pt x="71419" y="-5236"/>
                    <a:pt x="78119" y="33116"/>
                  </a:cubicBezTo>
                  <a:cubicBezTo>
                    <a:pt x="84820" y="34764"/>
                    <a:pt x="92075" y="35560"/>
                    <a:pt x="98725" y="38344"/>
                  </a:cubicBezTo>
                  <a:cubicBezTo>
                    <a:pt x="113839" y="44651"/>
                    <a:pt x="120388" y="58230"/>
                    <a:pt x="117768" y="75389"/>
                  </a:cubicBezTo>
                  <a:cubicBezTo>
                    <a:pt x="113839" y="100958"/>
                    <a:pt x="84618" y="130390"/>
                    <a:pt x="61947" y="130958"/>
                  </a:cubicBezTo>
                  <a:cubicBezTo>
                    <a:pt x="57363" y="131071"/>
                    <a:pt x="52677" y="128287"/>
                    <a:pt x="47690" y="126753"/>
                  </a:cubicBezTo>
                  <a:cubicBezTo>
                    <a:pt x="48546" y="113401"/>
                    <a:pt x="58169" y="112549"/>
                    <a:pt x="63962" y="107208"/>
                  </a:cubicBezTo>
                  <a:cubicBezTo>
                    <a:pt x="74089" y="97946"/>
                    <a:pt x="84215" y="88571"/>
                    <a:pt x="93536" y="78344"/>
                  </a:cubicBezTo>
                  <a:cubicBezTo>
                    <a:pt x="98322" y="73060"/>
                    <a:pt x="101647" y="64423"/>
                    <a:pt x="94997" y="58855"/>
                  </a:cubicBezTo>
                  <a:cubicBezTo>
                    <a:pt x="90462" y="55048"/>
                    <a:pt x="82855" y="53514"/>
                    <a:pt x="77212" y="54651"/>
                  </a:cubicBezTo>
                  <a:cubicBezTo>
                    <a:pt x="72074" y="55616"/>
                    <a:pt x="68043" y="62491"/>
                    <a:pt x="62854" y="64991"/>
                  </a:cubicBezTo>
                  <a:cubicBezTo>
                    <a:pt x="58673" y="66980"/>
                    <a:pt x="53483" y="66412"/>
                    <a:pt x="48748" y="66923"/>
                  </a:cubicBezTo>
                  <a:cubicBezTo>
                    <a:pt x="48748" y="61696"/>
                    <a:pt x="46883" y="55162"/>
                    <a:pt x="48949" y="51526"/>
                  </a:cubicBezTo>
                  <a:cubicBezTo>
                    <a:pt x="54340" y="42037"/>
                    <a:pt x="57766" y="33003"/>
                    <a:pt x="53584" y="17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931233E8-AC63-AA65-7683-B871FC9F33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2013" y="1015167"/>
              <a:ext cx="115962" cy="189726"/>
            </a:xfrm>
            <a:custGeom>
              <a:avLst/>
              <a:gdLst>
                <a:gd name="connsiteX0" fmla="*/ 51892 w 115962"/>
                <a:gd name="connsiteY0" fmla="*/ 95465 h 189726"/>
                <a:gd name="connsiteX1" fmla="*/ 94866 w 115962"/>
                <a:gd name="connsiteY1" fmla="*/ 121999 h 189726"/>
                <a:gd name="connsiteX2" fmla="*/ 114212 w 115962"/>
                <a:gd name="connsiteY2" fmla="*/ 109670 h 189726"/>
                <a:gd name="connsiteX3" fmla="*/ 115421 w 115962"/>
                <a:gd name="connsiteY3" fmla="*/ 127567 h 189726"/>
                <a:gd name="connsiteX4" fmla="*/ 95017 w 115962"/>
                <a:gd name="connsiteY4" fmla="*/ 179500 h 189726"/>
                <a:gd name="connsiteX5" fmla="*/ 93808 w 115962"/>
                <a:gd name="connsiteY5" fmla="*/ 181488 h 189726"/>
                <a:gd name="connsiteX6" fmla="*/ 79198 w 115962"/>
                <a:gd name="connsiteY6" fmla="*/ 189727 h 189726"/>
                <a:gd name="connsiteX7" fmla="*/ 72900 w 115962"/>
                <a:gd name="connsiteY7" fmla="*/ 173477 h 189726"/>
                <a:gd name="connsiteX8" fmla="*/ 75973 w 115962"/>
                <a:gd name="connsiteY8" fmla="*/ 129329 h 189726"/>
                <a:gd name="connsiteX9" fmla="*/ 52043 w 115962"/>
                <a:gd name="connsiteY9" fmla="*/ 137738 h 189726"/>
                <a:gd name="connsiteX10" fmla="*/ 34913 w 115962"/>
                <a:gd name="connsiteY10" fmla="*/ 126261 h 189726"/>
                <a:gd name="connsiteX11" fmla="*/ 62371 w 115962"/>
                <a:gd name="connsiteY11" fmla="*/ 116772 h 189726"/>
                <a:gd name="connsiteX12" fmla="*/ 62975 w 115962"/>
                <a:gd name="connsiteY12" fmla="*/ 111715 h 189726"/>
                <a:gd name="connsiteX13" fmla="*/ 35468 w 115962"/>
                <a:gd name="connsiteY13" fmla="*/ 92681 h 189726"/>
                <a:gd name="connsiteX14" fmla="*/ 8817 w 115962"/>
                <a:gd name="connsiteY14" fmla="*/ 92283 h 189726"/>
                <a:gd name="connsiteX15" fmla="*/ 0 w 115962"/>
                <a:gd name="connsiteY15" fmla="*/ 83419 h 189726"/>
                <a:gd name="connsiteX16" fmla="*/ 8565 w 115962"/>
                <a:gd name="connsiteY16" fmla="*/ 74556 h 189726"/>
                <a:gd name="connsiteX17" fmla="*/ 33503 w 115962"/>
                <a:gd name="connsiteY17" fmla="*/ 69897 h 189726"/>
                <a:gd name="connsiteX18" fmla="*/ 33503 w 115962"/>
                <a:gd name="connsiteY18" fmla="*/ 14499 h 189726"/>
                <a:gd name="connsiteX19" fmla="*/ 72094 w 115962"/>
                <a:gd name="connsiteY19" fmla="*/ 578 h 189726"/>
                <a:gd name="connsiteX20" fmla="*/ 83279 w 115962"/>
                <a:gd name="connsiteY20" fmla="*/ 29271 h 189726"/>
                <a:gd name="connsiteX21" fmla="*/ 61867 w 115962"/>
                <a:gd name="connsiteY21" fmla="*/ 49612 h 189726"/>
                <a:gd name="connsiteX22" fmla="*/ 52345 w 115962"/>
                <a:gd name="connsiteY22" fmla="*/ 59044 h 189726"/>
                <a:gd name="connsiteX23" fmla="*/ 54159 w 115962"/>
                <a:gd name="connsiteY23" fmla="*/ 64840 h 189726"/>
                <a:gd name="connsiteX24" fmla="*/ 98997 w 115962"/>
                <a:gd name="connsiteY24" fmla="*/ 64840 h 189726"/>
                <a:gd name="connsiteX25" fmla="*/ 51841 w 115962"/>
                <a:gd name="connsiteY25" fmla="*/ 95465 h 189726"/>
                <a:gd name="connsiteX26" fmla="*/ 70331 w 115962"/>
                <a:gd name="connsiteY26" fmla="*/ 18249 h 189726"/>
                <a:gd name="connsiteX27" fmla="*/ 54915 w 115962"/>
                <a:gd name="connsiteY27" fmla="*/ 37283 h 189726"/>
                <a:gd name="connsiteX28" fmla="*/ 70331 w 115962"/>
                <a:gd name="connsiteY28" fmla="*/ 18249 h 18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5962" h="189726">
                  <a:moveTo>
                    <a:pt x="51892" y="95465"/>
                  </a:moveTo>
                  <a:cubicBezTo>
                    <a:pt x="83329" y="94158"/>
                    <a:pt x="80256" y="92056"/>
                    <a:pt x="94866" y="121999"/>
                  </a:cubicBezTo>
                  <a:cubicBezTo>
                    <a:pt x="100307" y="118533"/>
                    <a:pt x="105748" y="115067"/>
                    <a:pt x="114212" y="109670"/>
                  </a:cubicBezTo>
                  <a:cubicBezTo>
                    <a:pt x="114867" y="117738"/>
                    <a:pt x="116932" y="123476"/>
                    <a:pt x="115421" y="127567"/>
                  </a:cubicBezTo>
                  <a:cubicBezTo>
                    <a:pt x="109174" y="145124"/>
                    <a:pt x="101919" y="162227"/>
                    <a:pt x="95017" y="179500"/>
                  </a:cubicBezTo>
                  <a:cubicBezTo>
                    <a:pt x="94715" y="180238"/>
                    <a:pt x="94362" y="181204"/>
                    <a:pt x="93808" y="181488"/>
                  </a:cubicBezTo>
                  <a:cubicBezTo>
                    <a:pt x="88972" y="184329"/>
                    <a:pt x="84085" y="187000"/>
                    <a:pt x="79198" y="189727"/>
                  </a:cubicBezTo>
                  <a:cubicBezTo>
                    <a:pt x="76981" y="184329"/>
                    <a:pt x="72900" y="178875"/>
                    <a:pt x="72900" y="173477"/>
                  </a:cubicBezTo>
                  <a:cubicBezTo>
                    <a:pt x="72900" y="159613"/>
                    <a:pt x="74714" y="145806"/>
                    <a:pt x="75973" y="129329"/>
                  </a:cubicBezTo>
                  <a:cubicBezTo>
                    <a:pt x="66603" y="132681"/>
                    <a:pt x="59449" y="136090"/>
                    <a:pt x="52043" y="137738"/>
                  </a:cubicBezTo>
                  <a:cubicBezTo>
                    <a:pt x="44637" y="139386"/>
                    <a:pt x="37533" y="138022"/>
                    <a:pt x="34913" y="126261"/>
                  </a:cubicBezTo>
                  <a:cubicBezTo>
                    <a:pt x="44385" y="122965"/>
                    <a:pt x="53403" y="119897"/>
                    <a:pt x="62371" y="116772"/>
                  </a:cubicBezTo>
                  <a:cubicBezTo>
                    <a:pt x="62572" y="115067"/>
                    <a:pt x="62774" y="113363"/>
                    <a:pt x="62975" y="111715"/>
                  </a:cubicBezTo>
                  <a:cubicBezTo>
                    <a:pt x="48012" y="115295"/>
                    <a:pt x="36576" y="112681"/>
                    <a:pt x="35468" y="92681"/>
                  </a:cubicBezTo>
                  <a:cubicBezTo>
                    <a:pt x="25946" y="92681"/>
                    <a:pt x="17230" y="93533"/>
                    <a:pt x="8817" y="92283"/>
                  </a:cubicBezTo>
                  <a:cubicBezTo>
                    <a:pt x="5592" y="91829"/>
                    <a:pt x="2922" y="86544"/>
                    <a:pt x="0" y="83419"/>
                  </a:cubicBezTo>
                  <a:cubicBezTo>
                    <a:pt x="2821" y="80351"/>
                    <a:pt x="5240" y="75635"/>
                    <a:pt x="8565" y="74556"/>
                  </a:cubicBezTo>
                  <a:cubicBezTo>
                    <a:pt x="16223" y="72113"/>
                    <a:pt x="24283" y="71488"/>
                    <a:pt x="33503" y="69897"/>
                  </a:cubicBezTo>
                  <a:lnTo>
                    <a:pt x="33503" y="14499"/>
                  </a:lnTo>
                  <a:cubicBezTo>
                    <a:pt x="43025" y="1885"/>
                    <a:pt x="57030" y="-1524"/>
                    <a:pt x="72094" y="578"/>
                  </a:cubicBezTo>
                  <a:cubicBezTo>
                    <a:pt x="86503" y="2567"/>
                    <a:pt x="92045" y="16260"/>
                    <a:pt x="83279" y="29271"/>
                  </a:cubicBezTo>
                  <a:cubicBezTo>
                    <a:pt x="77787" y="37453"/>
                    <a:pt x="69071" y="42908"/>
                    <a:pt x="61867" y="49612"/>
                  </a:cubicBezTo>
                  <a:cubicBezTo>
                    <a:pt x="58643" y="52624"/>
                    <a:pt x="55519" y="55862"/>
                    <a:pt x="52345" y="59044"/>
                  </a:cubicBezTo>
                  <a:cubicBezTo>
                    <a:pt x="52950" y="60976"/>
                    <a:pt x="53554" y="62908"/>
                    <a:pt x="54159" y="64840"/>
                  </a:cubicBezTo>
                  <a:lnTo>
                    <a:pt x="98997" y="64840"/>
                  </a:lnTo>
                  <a:cubicBezTo>
                    <a:pt x="85999" y="85522"/>
                    <a:pt x="62572" y="75806"/>
                    <a:pt x="51841" y="95465"/>
                  </a:cubicBezTo>
                  <a:close/>
                  <a:moveTo>
                    <a:pt x="70331" y="18249"/>
                  </a:moveTo>
                  <a:cubicBezTo>
                    <a:pt x="58073" y="20447"/>
                    <a:pt x="52935" y="26788"/>
                    <a:pt x="54915" y="37283"/>
                  </a:cubicBezTo>
                  <a:cubicBezTo>
                    <a:pt x="60356" y="30578"/>
                    <a:pt x="63681" y="26430"/>
                    <a:pt x="70331" y="182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EFCBDFC-6C20-CA1E-7DF2-50339D969E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90703" y="5509042"/>
              <a:ext cx="175637" cy="190947"/>
            </a:xfrm>
            <a:custGeom>
              <a:avLst/>
              <a:gdLst>
                <a:gd name="connsiteX0" fmla="*/ 153199 w 175637"/>
                <a:gd name="connsiteY0" fmla="*/ 19290 h 190947"/>
                <a:gd name="connsiteX1" fmla="*/ 124583 w 175637"/>
                <a:gd name="connsiteY1" fmla="*/ 24403 h 190947"/>
                <a:gd name="connsiteX2" fmla="*/ 66444 w 175637"/>
                <a:gd name="connsiteY2" fmla="*/ 45994 h 190947"/>
                <a:gd name="connsiteX3" fmla="*/ 53295 w 175637"/>
                <a:gd name="connsiteY3" fmla="*/ 72813 h 190947"/>
                <a:gd name="connsiteX4" fmla="*/ 52489 w 175637"/>
                <a:gd name="connsiteY4" fmla="*/ 171336 h 190947"/>
                <a:gd name="connsiteX5" fmla="*/ 39289 w 175637"/>
                <a:gd name="connsiteY5" fmla="*/ 190939 h 190947"/>
                <a:gd name="connsiteX6" fmla="*/ 20649 w 175637"/>
                <a:gd name="connsiteY6" fmla="*/ 182075 h 190947"/>
                <a:gd name="connsiteX7" fmla="*/ 3268 w 175637"/>
                <a:gd name="connsiteY7" fmla="*/ 153666 h 190947"/>
                <a:gd name="connsiteX8" fmla="*/ 4326 w 175637"/>
                <a:gd name="connsiteY8" fmla="*/ 136677 h 190947"/>
                <a:gd name="connsiteX9" fmla="*/ 19389 w 175637"/>
                <a:gd name="connsiteY9" fmla="*/ 141734 h 190947"/>
                <a:gd name="connsiteX10" fmla="*/ 33747 w 175637"/>
                <a:gd name="connsiteY10" fmla="*/ 161052 h 190947"/>
                <a:gd name="connsiteX11" fmla="*/ 36720 w 175637"/>
                <a:gd name="connsiteY11" fmla="*/ 84972 h 190947"/>
                <a:gd name="connsiteX12" fmla="*/ 70273 w 175637"/>
                <a:gd name="connsiteY12" fmla="*/ 23608 h 190947"/>
                <a:gd name="connsiteX13" fmla="*/ 133097 w 175637"/>
                <a:gd name="connsiteY13" fmla="*/ 2415 h 190947"/>
                <a:gd name="connsiteX14" fmla="*/ 175517 w 175637"/>
                <a:gd name="connsiteY14" fmla="*/ 39063 h 190947"/>
                <a:gd name="connsiteX15" fmla="*/ 174106 w 175637"/>
                <a:gd name="connsiteY15" fmla="*/ 83495 h 190947"/>
                <a:gd name="connsiteX16" fmla="*/ 169673 w 175637"/>
                <a:gd name="connsiteY16" fmla="*/ 97074 h 190947"/>
                <a:gd name="connsiteX17" fmla="*/ 160302 w 175637"/>
                <a:gd name="connsiteY17" fmla="*/ 101222 h 190947"/>
                <a:gd name="connsiteX18" fmla="*/ 153451 w 175637"/>
                <a:gd name="connsiteY18" fmla="*/ 93154 h 190947"/>
                <a:gd name="connsiteX19" fmla="*/ 153199 w 175637"/>
                <a:gd name="connsiteY19" fmla="*/ 66051 h 190947"/>
                <a:gd name="connsiteX20" fmla="*/ 153199 w 175637"/>
                <a:gd name="connsiteY20" fmla="*/ 19233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5637" h="190947">
                  <a:moveTo>
                    <a:pt x="153199" y="19290"/>
                  </a:moveTo>
                  <a:cubicBezTo>
                    <a:pt x="141259" y="21335"/>
                    <a:pt x="132593" y="21676"/>
                    <a:pt x="124583" y="24403"/>
                  </a:cubicBezTo>
                  <a:cubicBezTo>
                    <a:pt x="105035" y="30994"/>
                    <a:pt x="85690" y="38381"/>
                    <a:pt x="66444" y="45994"/>
                  </a:cubicBezTo>
                  <a:cubicBezTo>
                    <a:pt x="55361" y="50369"/>
                    <a:pt x="52690" y="58778"/>
                    <a:pt x="53295" y="72813"/>
                  </a:cubicBezTo>
                  <a:cubicBezTo>
                    <a:pt x="54706" y="105540"/>
                    <a:pt x="53194" y="138495"/>
                    <a:pt x="52489" y="171336"/>
                  </a:cubicBezTo>
                  <a:cubicBezTo>
                    <a:pt x="52288" y="181052"/>
                    <a:pt x="48660" y="190654"/>
                    <a:pt x="39289" y="190939"/>
                  </a:cubicBezTo>
                  <a:cubicBezTo>
                    <a:pt x="33042" y="191166"/>
                    <a:pt x="25082" y="187189"/>
                    <a:pt x="20649" y="182075"/>
                  </a:cubicBezTo>
                  <a:cubicBezTo>
                    <a:pt x="13646" y="173950"/>
                    <a:pt x="8709" y="163438"/>
                    <a:pt x="3268" y="153666"/>
                  </a:cubicBezTo>
                  <a:cubicBezTo>
                    <a:pt x="-7" y="147813"/>
                    <a:pt x="-2476" y="139916"/>
                    <a:pt x="4326" y="136677"/>
                  </a:cubicBezTo>
                  <a:cubicBezTo>
                    <a:pt x="8155" y="134859"/>
                    <a:pt x="15157" y="138381"/>
                    <a:pt x="19389" y="141734"/>
                  </a:cubicBezTo>
                  <a:cubicBezTo>
                    <a:pt x="23924" y="145313"/>
                    <a:pt x="26845" y="151506"/>
                    <a:pt x="33747" y="161052"/>
                  </a:cubicBezTo>
                  <a:cubicBezTo>
                    <a:pt x="37022" y="132813"/>
                    <a:pt x="38836" y="108892"/>
                    <a:pt x="36720" y="84972"/>
                  </a:cubicBezTo>
                  <a:cubicBezTo>
                    <a:pt x="32891" y="41960"/>
                    <a:pt x="33596" y="38892"/>
                    <a:pt x="70273" y="23608"/>
                  </a:cubicBezTo>
                  <a:cubicBezTo>
                    <a:pt x="90728" y="15085"/>
                    <a:pt x="111837" y="7926"/>
                    <a:pt x="133097" y="2415"/>
                  </a:cubicBezTo>
                  <a:cubicBezTo>
                    <a:pt x="162872" y="-5313"/>
                    <a:pt x="174409" y="5142"/>
                    <a:pt x="175517" y="39063"/>
                  </a:cubicBezTo>
                  <a:cubicBezTo>
                    <a:pt x="175971" y="53835"/>
                    <a:pt x="175064" y="68722"/>
                    <a:pt x="174106" y="83495"/>
                  </a:cubicBezTo>
                  <a:cubicBezTo>
                    <a:pt x="173805" y="88210"/>
                    <a:pt x="172192" y="93438"/>
                    <a:pt x="169673" y="97074"/>
                  </a:cubicBezTo>
                  <a:cubicBezTo>
                    <a:pt x="167809" y="99745"/>
                    <a:pt x="163174" y="101904"/>
                    <a:pt x="160302" y="101222"/>
                  </a:cubicBezTo>
                  <a:cubicBezTo>
                    <a:pt x="157532" y="100597"/>
                    <a:pt x="153753" y="96279"/>
                    <a:pt x="153451" y="93154"/>
                  </a:cubicBezTo>
                  <a:cubicBezTo>
                    <a:pt x="152544" y="84233"/>
                    <a:pt x="153199" y="75085"/>
                    <a:pt x="153199" y="66051"/>
                  </a:cubicBezTo>
                  <a:cubicBezTo>
                    <a:pt x="153199" y="51506"/>
                    <a:pt x="153199" y="36960"/>
                    <a:pt x="153199" y="19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AB2DE523-B39F-26E6-7D8E-4A67F59475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938" y="6401888"/>
              <a:ext cx="203384" cy="158466"/>
            </a:xfrm>
            <a:custGeom>
              <a:avLst/>
              <a:gdLst>
                <a:gd name="connsiteX0" fmla="*/ 121920 w 203384"/>
                <a:gd name="connsiteY0" fmla="*/ 96621 h 158466"/>
                <a:gd name="connsiteX1" fmla="*/ 203385 w 203384"/>
                <a:gd name="connsiteY1" fmla="*/ 95598 h 158466"/>
                <a:gd name="connsiteX2" fmla="*/ 184290 w 203384"/>
                <a:gd name="connsiteY2" fmla="*/ 109746 h 158466"/>
                <a:gd name="connsiteX3" fmla="*/ 104891 w 203384"/>
                <a:gd name="connsiteY3" fmla="*/ 127871 h 158466"/>
                <a:gd name="connsiteX4" fmla="*/ 15265 w 203384"/>
                <a:gd name="connsiteY4" fmla="*/ 157701 h 158466"/>
                <a:gd name="connsiteX5" fmla="*/ 0 w 203384"/>
                <a:gd name="connsiteY5" fmla="*/ 155258 h 158466"/>
                <a:gd name="connsiteX6" fmla="*/ 3879 w 203384"/>
                <a:gd name="connsiteY6" fmla="*/ 137814 h 158466"/>
                <a:gd name="connsiteX7" fmla="*/ 34359 w 203384"/>
                <a:gd name="connsiteY7" fmla="*/ 119405 h 158466"/>
                <a:gd name="connsiteX8" fmla="*/ 94312 w 203384"/>
                <a:gd name="connsiteY8" fmla="*/ 103269 h 158466"/>
                <a:gd name="connsiteX9" fmla="*/ 96528 w 203384"/>
                <a:gd name="connsiteY9" fmla="*/ 88325 h 158466"/>
                <a:gd name="connsiteX10" fmla="*/ 106907 w 203384"/>
                <a:gd name="connsiteY10" fmla="*/ 79746 h 158466"/>
                <a:gd name="connsiteX11" fmla="*/ 112600 w 203384"/>
                <a:gd name="connsiteY11" fmla="*/ 50427 h 158466"/>
                <a:gd name="connsiteX12" fmla="*/ 107058 w 203384"/>
                <a:gd name="connsiteY12" fmla="*/ 24291 h 158466"/>
                <a:gd name="connsiteX13" fmla="*/ 84739 w 203384"/>
                <a:gd name="connsiteY13" fmla="*/ 35370 h 158466"/>
                <a:gd name="connsiteX14" fmla="*/ 71036 w 203384"/>
                <a:gd name="connsiteY14" fmla="*/ 35882 h 158466"/>
                <a:gd name="connsiteX15" fmla="*/ 72749 w 203384"/>
                <a:gd name="connsiteY15" fmla="*/ 20200 h 158466"/>
                <a:gd name="connsiteX16" fmla="*/ 106403 w 203384"/>
                <a:gd name="connsiteY16" fmla="*/ 29 h 158466"/>
                <a:gd name="connsiteX17" fmla="*/ 131341 w 203384"/>
                <a:gd name="connsiteY17" fmla="*/ 27416 h 158466"/>
                <a:gd name="connsiteX18" fmla="*/ 135724 w 203384"/>
                <a:gd name="connsiteY18" fmla="*/ 52814 h 158466"/>
                <a:gd name="connsiteX19" fmla="*/ 122021 w 203384"/>
                <a:gd name="connsiteY19" fmla="*/ 96507 h 15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3384" h="158466">
                  <a:moveTo>
                    <a:pt x="121920" y="96621"/>
                  </a:moveTo>
                  <a:cubicBezTo>
                    <a:pt x="149024" y="100825"/>
                    <a:pt x="175222" y="87530"/>
                    <a:pt x="203385" y="95598"/>
                  </a:cubicBezTo>
                  <a:cubicBezTo>
                    <a:pt x="199807" y="107246"/>
                    <a:pt x="191646" y="108041"/>
                    <a:pt x="184290" y="109746"/>
                  </a:cubicBezTo>
                  <a:cubicBezTo>
                    <a:pt x="157841" y="115882"/>
                    <a:pt x="131391" y="121905"/>
                    <a:pt x="104891" y="127871"/>
                  </a:cubicBezTo>
                  <a:cubicBezTo>
                    <a:pt x="74260" y="134746"/>
                    <a:pt x="42672" y="137757"/>
                    <a:pt x="15265" y="157701"/>
                  </a:cubicBezTo>
                  <a:cubicBezTo>
                    <a:pt x="11991" y="160087"/>
                    <a:pt x="5139" y="156223"/>
                    <a:pt x="0" y="155258"/>
                  </a:cubicBezTo>
                  <a:cubicBezTo>
                    <a:pt x="1159" y="149292"/>
                    <a:pt x="554" y="140541"/>
                    <a:pt x="3879" y="137814"/>
                  </a:cubicBezTo>
                  <a:cubicBezTo>
                    <a:pt x="13149" y="130201"/>
                    <a:pt x="23477" y="123155"/>
                    <a:pt x="34359" y="119405"/>
                  </a:cubicBezTo>
                  <a:cubicBezTo>
                    <a:pt x="53806" y="112701"/>
                    <a:pt x="74008" y="108609"/>
                    <a:pt x="94312" y="103269"/>
                  </a:cubicBezTo>
                  <a:cubicBezTo>
                    <a:pt x="94916" y="98326"/>
                    <a:pt x="94362" y="92473"/>
                    <a:pt x="96528" y="88325"/>
                  </a:cubicBezTo>
                  <a:cubicBezTo>
                    <a:pt x="98493" y="84462"/>
                    <a:pt x="103279" y="82473"/>
                    <a:pt x="106907" y="79746"/>
                  </a:cubicBezTo>
                  <a:cubicBezTo>
                    <a:pt x="122222" y="68268"/>
                    <a:pt x="121618" y="68666"/>
                    <a:pt x="112600" y="50427"/>
                  </a:cubicBezTo>
                  <a:cubicBezTo>
                    <a:pt x="109023" y="43154"/>
                    <a:pt x="108922" y="33723"/>
                    <a:pt x="107058" y="24291"/>
                  </a:cubicBezTo>
                  <a:cubicBezTo>
                    <a:pt x="97435" y="21734"/>
                    <a:pt x="92246" y="31791"/>
                    <a:pt x="84739" y="35370"/>
                  </a:cubicBezTo>
                  <a:cubicBezTo>
                    <a:pt x="80809" y="37246"/>
                    <a:pt x="75621" y="35825"/>
                    <a:pt x="71036" y="35882"/>
                  </a:cubicBezTo>
                  <a:cubicBezTo>
                    <a:pt x="71489" y="30541"/>
                    <a:pt x="70280" y="23780"/>
                    <a:pt x="72749" y="20200"/>
                  </a:cubicBezTo>
                  <a:cubicBezTo>
                    <a:pt x="81112" y="8098"/>
                    <a:pt x="92599" y="654"/>
                    <a:pt x="106403" y="29"/>
                  </a:cubicBezTo>
                  <a:cubicBezTo>
                    <a:pt x="121214" y="-653"/>
                    <a:pt x="132097" y="10654"/>
                    <a:pt x="131341" y="27416"/>
                  </a:cubicBezTo>
                  <a:cubicBezTo>
                    <a:pt x="130888" y="36848"/>
                    <a:pt x="132198" y="44291"/>
                    <a:pt x="135724" y="52814"/>
                  </a:cubicBezTo>
                  <a:cubicBezTo>
                    <a:pt x="143180" y="70769"/>
                    <a:pt x="135321" y="84292"/>
                    <a:pt x="122021" y="96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7C7A62C-D0F4-7223-F524-4C3983BD4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0119" y="5381011"/>
              <a:ext cx="96074" cy="192553"/>
            </a:xfrm>
            <a:custGeom>
              <a:avLst/>
              <a:gdLst>
                <a:gd name="connsiteX0" fmla="*/ 43075 w 96074"/>
                <a:gd name="connsiteY0" fmla="*/ 83116 h 192553"/>
                <a:gd name="connsiteX1" fmla="*/ 17381 w 96074"/>
                <a:gd name="connsiteY1" fmla="*/ 107832 h 192553"/>
                <a:gd name="connsiteX2" fmla="*/ 18842 w 96074"/>
                <a:gd name="connsiteY2" fmla="*/ 85275 h 192553"/>
                <a:gd name="connsiteX3" fmla="*/ 50380 w 96074"/>
                <a:gd name="connsiteY3" fmla="*/ 11979 h 192553"/>
                <a:gd name="connsiteX4" fmla="*/ 67660 w 96074"/>
                <a:gd name="connsiteY4" fmla="*/ 785 h 192553"/>
                <a:gd name="connsiteX5" fmla="*/ 77736 w 96074"/>
                <a:gd name="connsiteY5" fmla="*/ 20501 h 192553"/>
                <a:gd name="connsiteX6" fmla="*/ 74260 w 96074"/>
                <a:gd name="connsiteY6" fmla="*/ 62320 h 192553"/>
                <a:gd name="connsiteX7" fmla="*/ 62723 w 96074"/>
                <a:gd name="connsiteY7" fmla="*/ 165843 h 192553"/>
                <a:gd name="connsiteX8" fmla="*/ 96075 w 96074"/>
                <a:gd name="connsiteY8" fmla="*/ 175673 h 192553"/>
                <a:gd name="connsiteX9" fmla="*/ 84537 w 96074"/>
                <a:gd name="connsiteY9" fmla="*/ 185389 h 192553"/>
                <a:gd name="connsiteX10" fmla="*/ 12645 w 96074"/>
                <a:gd name="connsiteY10" fmla="*/ 192548 h 192553"/>
                <a:gd name="connsiteX11" fmla="*/ 0 w 96074"/>
                <a:gd name="connsiteY11" fmla="*/ 182605 h 192553"/>
                <a:gd name="connsiteX12" fmla="*/ 11637 w 96074"/>
                <a:gd name="connsiteY12" fmla="*/ 170446 h 192553"/>
                <a:gd name="connsiteX13" fmla="*/ 38944 w 96074"/>
                <a:gd name="connsiteY13" fmla="*/ 167491 h 192553"/>
                <a:gd name="connsiteX14" fmla="*/ 43125 w 96074"/>
                <a:gd name="connsiteY14" fmla="*/ 83059 h 19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74" h="192553">
                  <a:moveTo>
                    <a:pt x="43075" y="83116"/>
                  </a:moveTo>
                  <a:cubicBezTo>
                    <a:pt x="33855" y="92718"/>
                    <a:pt x="34460" y="108684"/>
                    <a:pt x="17381" y="107832"/>
                  </a:cubicBezTo>
                  <a:cubicBezTo>
                    <a:pt x="17784" y="100047"/>
                    <a:pt x="16273" y="91638"/>
                    <a:pt x="18842" y="85275"/>
                  </a:cubicBezTo>
                  <a:cubicBezTo>
                    <a:pt x="28616" y="60502"/>
                    <a:pt x="39548" y="36240"/>
                    <a:pt x="50380" y="11979"/>
                  </a:cubicBezTo>
                  <a:cubicBezTo>
                    <a:pt x="53806" y="4365"/>
                    <a:pt x="58743" y="-2339"/>
                    <a:pt x="67660" y="785"/>
                  </a:cubicBezTo>
                  <a:cubicBezTo>
                    <a:pt x="76074" y="3740"/>
                    <a:pt x="78290" y="11638"/>
                    <a:pt x="77736" y="20501"/>
                  </a:cubicBezTo>
                  <a:cubicBezTo>
                    <a:pt x="76880" y="34479"/>
                    <a:pt x="75721" y="48456"/>
                    <a:pt x="74260" y="62320"/>
                  </a:cubicBezTo>
                  <a:cubicBezTo>
                    <a:pt x="70583" y="96695"/>
                    <a:pt x="66602" y="131014"/>
                    <a:pt x="62723" y="165843"/>
                  </a:cubicBezTo>
                  <a:cubicBezTo>
                    <a:pt x="71741" y="168514"/>
                    <a:pt x="81817" y="171468"/>
                    <a:pt x="96075" y="175673"/>
                  </a:cubicBezTo>
                  <a:cubicBezTo>
                    <a:pt x="89727" y="181184"/>
                    <a:pt x="87309" y="185048"/>
                    <a:pt x="84537" y="185389"/>
                  </a:cubicBezTo>
                  <a:cubicBezTo>
                    <a:pt x="60607" y="188287"/>
                    <a:pt x="36676" y="191128"/>
                    <a:pt x="12645" y="192548"/>
                  </a:cubicBezTo>
                  <a:cubicBezTo>
                    <a:pt x="8615" y="192775"/>
                    <a:pt x="4232" y="186071"/>
                    <a:pt x="0" y="182605"/>
                  </a:cubicBezTo>
                  <a:cubicBezTo>
                    <a:pt x="3829" y="178400"/>
                    <a:pt x="7103" y="171753"/>
                    <a:pt x="11637" y="170446"/>
                  </a:cubicBezTo>
                  <a:cubicBezTo>
                    <a:pt x="20656" y="167889"/>
                    <a:pt x="30329" y="168286"/>
                    <a:pt x="38944" y="167491"/>
                  </a:cubicBezTo>
                  <a:cubicBezTo>
                    <a:pt x="40304" y="139707"/>
                    <a:pt x="41664" y="113002"/>
                    <a:pt x="43125" y="83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24D62CF7-4213-31E2-7455-0EB13251C0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43338" y="2901864"/>
              <a:ext cx="109180" cy="176226"/>
            </a:xfrm>
            <a:custGeom>
              <a:avLst/>
              <a:gdLst>
                <a:gd name="connsiteX0" fmla="*/ 38257 w 109180"/>
                <a:gd name="connsiteY0" fmla="*/ 22530 h 176226"/>
                <a:gd name="connsiteX1" fmla="*/ 22085 w 109180"/>
                <a:gd name="connsiteY1" fmla="*/ 43553 h 176226"/>
                <a:gd name="connsiteX2" fmla="*/ 8432 w 109180"/>
                <a:gd name="connsiteY2" fmla="*/ 54632 h 176226"/>
                <a:gd name="connsiteX3" fmla="*/ 1933 w 109180"/>
                <a:gd name="connsiteY3" fmla="*/ 34632 h 176226"/>
                <a:gd name="connsiteX4" fmla="*/ 15435 w 109180"/>
                <a:gd name="connsiteY4" fmla="*/ 12359 h 176226"/>
                <a:gd name="connsiteX5" fmla="*/ 47124 w 109180"/>
                <a:gd name="connsiteY5" fmla="*/ 2075 h 176226"/>
                <a:gd name="connsiteX6" fmla="*/ 60273 w 109180"/>
                <a:gd name="connsiteY6" fmla="*/ 30939 h 176226"/>
                <a:gd name="connsiteX7" fmla="*/ 60374 w 109180"/>
                <a:gd name="connsiteY7" fmla="*/ 56621 h 176226"/>
                <a:gd name="connsiteX8" fmla="*/ 65966 w 109180"/>
                <a:gd name="connsiteY8" fmla="*/ 57928 h 176226"/>
                <a:gd name="connsiteX9" fmla="*/ 75337 w 109180"/>
                <a:gd name="connsiteY9" fmla="*/ 34859 h 176226"/>
                <a:gd name="connsiteX10" fmla="*/ 85816 w 109180"/>
                <a:gd name="connsiteY10" fmla="*/ 22246 h 176226"/>
                <a:gd name="connsiteX11" fmla="*/ 98512 w 109180"/>
                <a:gd name="connsiteY11" fmla="*/ 32985 h 176226"/>
                <a:gd name="connsiteX12" fmla="*/ 108437 w 109180"/>
                <a:gd name="connsiteY12" fmla="*/ 75712 h 176226"/>
                <a:gd name="connsiteX13" fmla="*/ 89645 w 109180"/>
                <a:gd name="connsiteY13" fmla="*/ 155088 h 176226"/>
                <a:gd name="connsiteX14" fmla="*/ 79367 w 109180"/>
                <a:gd name="connsiteY14" fmla="*/ 167929 h 176226"/>
                <a:gd name="connsiteX15" fmla="*/ 50802 w 109180"/>
                <a:gd name="connsiteY15" fmla="*/ 173667 h 176226"/>
                <a:gd name="connsiteX16" fmla="*/ 41532 w 109180"/>
                <a:gd name="connsiteY16" fmla="*/ 143155 h 176226"/>
                <a:gd name="connsiteX17" fmla="*/ 71861 w 109180"/>
                <a:gd name="connsiteY17" fmla="*/ 105939 h 176226"/>
                <a:gd name="connsiteX18" fmla="*/ 59820 w 109180"/>
                <a:gd name="connsiteY18" fmla="*/ 150542 h 176226"/>
                <a:gd name="connsiteX19" fmla="*/ 86068 w 109180"/>
                <a:gd name="connsiteY19" fmla="*/ 59178 h 176226"/>
                <a:gd name="connsiteX20" fmla="*/ 70349 w 109180"/>
                <a:gd name="connsiteY20" fmla="*/ 76337 h 176226"/>
                <a:gd name="connsiteX21" fmla="*/ 50600 w 109180"/>
                <a:gd name="connsiteY21" fmla="*/ 81678 h 176226"/>
                <a:gd name="connsiteX22" fmla="*/ 39869 w 109180"/>
                <a:gd name="connsiteY22" fmla="*/ 62814 h 176226"/>
                <a:gd name="connsiteX23" fmla="*/ 38156 w 109180"/>
                <a:gd name="connsiteY23" fmla="*/ 22473 h 17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9180" h="176226">
                  <a:moveTo>
                    <a:pt x="38257" y="22530"/>
                  </a:moveTo>
                  <a:cubicBezTo>
                    <a:pt x="27375" y="27075"/>
                    <a:pt x="23395" y="34462"/>
                    <a:pt x="22085" y="43553"/>
                  </a:cubicBezTo>
                  <a:cubicBezTo>
                    <a:pt x="20725" y="52984"/>
                    <a:pt x="15889" y="57132"/>
                    <a:pt x="8432" y="54632"/>
                  </a:cubicBezTo>
                  <a:cubicBezTo>
                    <a:pt x="-586" y="51621"/>
                    <a:pt x="-1694" y="42928"/>
                    <a:pt x="1933" y="34632"/>
                  </a:cubicBezTo>
                  <a:cubicBezTo>
                    <a:pt x="5460" y="26621"/>
                    <a:pt x="10145" y="19007"/>
                    <a:pt x="15435" y="12359"/>
                  </a:cubicBezTo>
                  <a:cubicBezTo>
                    <a:pt x="23848" y="1791"/>
                    <a:pt x="34680" y="-3095"/>
                    <a:pt x="47124" y="2075"/>
                  </a:cubicBezTo>
                  <a:cubicBezTo>
                    <a:pt x="58863" y="6962"/>
                    <a:pt x="59417" y="19405"/>
                    <a:pt x="60273" y="30939"/>
                  </a:cubicBezTo>
                  <a:cubicBezTo>
                    <a:pt x="60878" y="39462"/>
                    <a:pt x="60374" y="48041"/>
                    <a:pt x="60374" y="56621"/>
                  </a:cubicBezTo>
                  <a:cubicBezTo>
                    <a:pt x="62238" y="57076"/>
                    <a:pt x="64102" y="57473"/>
                    <a:pt x="65966" y="57928"/>
                  </a:cubicBezTo>
                  <a:cubicBezTo>
                    <a:pt x="69040" y="50200"/>
                    <a:pt x="71559" y="42132"/>
                    <a:pt x="75337" y="34859"/>
                  </a:cubicBezTo>
                  <a:cubicBezTo>
                    <a:pt x="77957" y="29802"/>
                    <a:pt x="82290" y="22189"/>
                    <a:pt x="85816" y="22246"/>
                  </a:cubicBezTo>
                  <a:cubicBezTo>
                    <a:pt x="90199" y="22246"/>
                    <a:pt x="96900" y="28041"/>
                    <a:pt x="98512" y="32985"/>
                  </a:cubicBezTo>
                  <a:cubicBezTo>
                    <a:pt x="103046" y="46735"/>
                    <a:pt x="106875" y="61223"/>
                    <a:pt x="108437" y="75712"/>
                  </a:cubicBezTo>
                  <a:cubicBezTo>
                    <a:pt x="111560" y="104633"/>
                    <a:pt x="104759" y="131337"/>
                    <a:pt x="89645" y="155088"/>
                  </a:cubicBezTo>
                  <a:cubicBezTo>
                    <a:pt x="86673" y="159747"/>
                    <a:pt x="83146" y="164065"/>
                    <a:pt x="79367" y="167929"/>
                  </a:cubicBezTo>
                  <a:cubicBezTo>
                    <a:pt x="71004" y="176338"/>
                    <a:pt x="61130" y="178554"/>
                    <a:pt x="50802" y="173667"/>
                  </a:cubicBezTo>
                  <a:cubicBezTo>
                    <a:pt x="42791" y="169917"/>
                    <a:pt x="38912" y="156565"/>
                    <a:pt x="41532" y="143155"/>
                  </a:cubicBezTo>
                  <a:cubicBezTo>
                    <a:pt x="44857" y="126110"/>
                    <a:pt x="52515" y="112871"/>
                    <a:pt x="71861" y="105939"/>
                  </a:cubicBezTo>
                  <a:cubicBezTo>
                    <a:pt x="67578" y="121792"/>
                    <a:pt x="64002" y="134974"/>
                    <a:pt x="59820" y="150542"/>
                  </a:cubicBezTo>
                  <a:cubicBezTo>
                    <a:pt x="83902" y="135201"/>
                    <a:pt x="91056" y="109462"/>
                    <a:pt x="86068" y="59178"/>
                  </a:cubicBezTo>
                  <a:cubicBezTo>
                    <a:pt x="80022" y="65996"/>
                    <a:pt x="75992" y="72758"/>
                    <a:pt x="70349" y="76337"/>
                  </a:cubicBezTo>
                  <a:cubicBezTo>
                    <a:pt x="64455" y="80030"/>
                    <a:pt x="55940" y="83951"/>
                    <a:pt x="50600" y="81678"/>
                  </a:cubicBezTo>
                  <a:cubicBezTo>
                    <a:pt x="45512" y="79519"/>
                    <a:pt x="41028" y="69860"/>
                    <a:pt x="39869" y="62814"/>
                  </a:cubicBezTo>
                  <a:cubicBezTo>
                    <a:pt x="37854" y="50371"/>
                    <a:pt x="38610" y="37302"/>
                    <a:pt x="38156" y="224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4C2045C3-98ED-4444-E652-CD713C5B10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2961" y="4300834"/>
              <a:ext cx="84362" cy="146710"/>
            </a:xfrm>
            <a:custGeom>
              <a:avLst/>
              <a:gdLst>
                <a:gd name="connsiteX0" fmla="*/ 59604 w 84362"/>
                <a:gd name="connsiteY0" fmla="*/ 94251 h 146710"/>
                <a:gd name="connsiteX1" fmla="*/ 24539 w 84362"/>
                <a:gd name="connsiteY1" fmla="*/ 106069 h 146710"/>
                <a:gd name="connsiteX2" fmla="*/ 21516 w 84362"/>
                <a:gd name="connsiteY2" fmla="*/ 134763 h 146710"/>
                <a:gd name="connsiteX3" fmla="*/ 7510 w 84362"/>
                <a:gd name="connsiteY3" fmla="*/ 146240 h 146710"/>
                <a:gd name="connsiteX4" fmla="*/ 4 w 84362"/>
                <a:gd name="connsiteY4" fmla="*/ 133683 h 146710"/>
                <a:gd name="connsiteX5" fmla="*/ 6654 w 84362"/>
                <a:gd name="connsiteY5" fmla="*/ 16467 h 146710"/>
                <a:gd name="connsiteX6" fmla="*/ 11289 w 84362"/>
                <a:gd name="connsiteY6" fmla="*/ 6864 h 146710"/>
                <a:gd name="connsiteX7" fmla="*/ 25395 w 84362"/>
                <a:gd name="connsiteY7" fmla="*/ 13228 h 146710"/>
                <a:gd name="connsiteX8" fmla="*/ 73408 w 84362"/>
                <a:gd name="connsiteY8" fmla="*/ 28796 h 146710"/>
                <a:gd name="connsiteX9" fmla="*/ 83685 w 84362"/>
                <a:gd name="connsiteY9" fmla="*/ 121126 h 146710"/>
                <a:gd name="connsiteX10" fmla="*/ 81569 w 84362"/>
                <a:gd name="connsiteY10" fmla="*/ 133058 h 146710"/>
                <a:gd name="connsiteX11" fmla="*/ 71544 w 84362"/>
                <a:gd name="connsiteY11" fmla="*/ 144365 h 146710"/>
                <a:gd name="connsiteX12" fmla="*/ 62828 w 84362"/>
                <a:gd name="connsiteY12" fmla="*/ 132092 h 146710"/>
                <a:gd name="connsiteX13" fmla="*/ 59553 w 84362"/>
                <a:gd name="connsiteY13" fmla="*/ 94365 h 146710"/>
                <a:gd name="connsiteX14" fmla="*/ 59301 w 84362"/>
                <a:gd name="connsiteY14" fmla="*/ 75728 h 146710"/>
                <a:gd name="connsiteX15" fmla="*/ 49578 w 84362"/>
                <a:gd name="connsiteY15" fmla="*/ 30728 h 146710"/>
                <a:gd name="connsiteX16" fmla="*/ 44691 w 84362"/>
                <a:gd name="connsiteY16" fmla="*/ 30501 h 146710"/>
                <a:gd name="connsiteX17" fmla="*/ 28066 w 84362"/>
                <a:gd name="connsiteY17" fmla="*/ 80558 h 146710"/>
                <a:gd name="connsiteX18" fmla="*/ 59301 w 84362"/>
                <a:gd name="connsiteY18" fmla="*/ 75785 h 14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362" h="146710">
                  <a:moveTo>
                    <a:pt x="59604" y="94251"/>
                  </a:moveTo>
                  <a:cubicBezTo>
                    <a:pt x="46706" y="98626"/>
                    <a:pt x="36429" y="102092"/>
                    <a:pt x="24539" y="106069"/>
                  </a:cubicBezTo>
                  <a:cubicBezTo>
                    <a:pt x="23582" y="115615"/>
                    <a:pt x="22876" y="125217"/>
                    <a:pt x="21516" y="134763"/>
                  </a:cubicBezTo>
                  <a:cubicBezTo>
                    <a:pt x="20257" y="143513"/>
                    <a:pt x="14513" y="148285"/>
                    <a:pt x="7510" y="146240"/>
                  </a:cubicBezTo>
                  <a:cubicBezTo>
                    <a:pt x="4135" y="145274"/>
                    <a:pt x="-147" y="137888"/>
                    <a:pt x="4" y="133683"/>
                  </a:cubicBezTo>
                  <a:cubicBezTo>
                    <a:pt x="1667" y="94592"/>
                    <a:pt x="4135" y="55501"/>
                    <a:pt x="6654" y="16467"/>
                  </a:cubicBezTo>
                  <a:cubicBezTo>
                    <a:pt x="6856" y="13569"/>
                    <a:pt x="9274" y="10841"/>
                    <a:pt x="11289" y="6864"/>
                  </a:cubicBezTo>
                  <a:cubicBezTo>
                    <a:pt x="16176" y="9080"/>
                    <a:pt x="20660" y="11069"/>
                    <a:pt x="25395" y="13228"/>
                  </a:cubicBezTo>
                  <a:cubicBezTo>
                    <a:pt x="44439" y="-7000"/>
                    <a:pt x="62878" y="-5693"/>
                    <a:pt x="73408" y="28796"/>
                  </a:cubicBezTo>
                  <a:cubicBezTo>
                    <a:pt x="82527" y="58683"/>
                    <a:pt x="85952" y="89535"/>
                    <a:pt x="83685" y="121126"/>
                  </a:cubicBezTo>
                  <a:cubicBezTo>
                    <a:pt x="83383" y="125217"/>
                    <a:pt x="83383" y="129876"/>
                    <a:pt x="81569" y="133058"/>
                  </a:cubicBezTo>
                  <a:cubicBezTo>
                    <a:pt x="79050" y="137433"/>
                    <a:pt x="74970" y="140615"/>
                    <a:pt x="71544" y="144365"/>
                  </a:cubicBezTo>
                  <a:cubicBezTo>
                    <a:pt x="68521" y="140274"/>
                    <a:pt x="63634" y="136638"/>
                    <a:pt x="62828" y="132092"/>
                  </a:cubicBezTo>
                  <a:cubicBezTo>
                    <a:pt x="60813" y="120388"/>
                    <a:pt x="60611" y="108285"/>
                    <a:pt x="59553" y="94365"/>
                  </a:cubicBezTo>
                  <a:close/>
                  <a:moveTo>
                    <a:pt x="59301" y="75728"/>
                  </a:moveTo>
                  <a:cubicBezTo>
                    <a:pt x="55523" y="58285"/>
                    <a:pt x="52550" y="44478"/>
                    <a:pt x="49578" y="30728"/>
                  </a:cubicBezTo>
                  <a:cubicBezTo>
                    <a:pt x="47966" y="30671"/>
                    <a:pt x="46303" y="30557"/>
                    <a:pt x="44691" y="30501"/>
                  </a:cubicBezTo>
                  <a:cubicBezTo>
                    <a:pt x="39603" y="45842"/>
                    <a:pt x="34514" y="61183"/>
                    <a:pt x="28066" y="80558"/>
                  </a:cubicBezTo>
                  <a:cubicBezTo>
                    <a:pt x="40157" y="78683"/>
                    <a:pt x="47714" y="77547"/>
                    <a:pt x="59301" y="75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263BBCDD-25DD-2359-DAA3-D0EB8CC9E9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0727" y="6169820"/>
              <a:ext cx="180203" cy="79275"/>
            </a:xfrm>
            <a:custGeom>
              <a:avLst/>
              <a:gdLst>
                <a:gd name="connsiteX0" fmla="*/ 111653 w 180203"/>
                <a:gd name="connsiteY0" fmla="*/ 19027 h 79275"/>
                <a:gd name="connsiteX1" fmla="*/ 140117 w 180203"/>
                <a:gd name="connsiteY1" fmla="*/ 3345 h 79275"/>
                <a:gd name="connsiteX2" fmla="*/ 163494 w 180203"/>
                <a:gd name="connsiteY2" fmla="*/ 618 h 79275"/>
                <a:gd name="connsiteX3" fmla="*/ 176643 w 180203"/>
                <a:gd name="connsiteY3" fmla="*/ 34027 h 79275"/>
                <a:gd name="connsiteX4" fmla="*/ 104801 w 180203"/>
                <a:gd name="connsiteY4" fmla="*/ 62266 h 79275"/>
                <a:gd name="connsiteX5" fmla="*/ 52708 w 180203"/>
                <a:gd name="connsiteY5" fmla="*/ 78971 h 79275"/>
                <a:gd name="connsiteX6" fmla="*/ 14872 w 180203"/>
                <a:gd name="connsiteY6" fmla="*/ 70675 h 79275"/>
                <a:gd name="connsiteX7" fmla="*/ 866 w 180203"/>
                <a:gd name="connsiteY7" fmla="*/ 40562 h 79275"/>
                <a:gd name="connsiteX8" fmla="*/ 22429 w 180203"/>
                <a:gd name="connsiteY8" fmla="*/ 27039 h 79275"/>
                <a:gd name="connsiteX9" fmla="*/ 37140 w 180203"/>
                <a:gd name="connsiteY9" fmla="*/ 18118 h 79275"/>
                <a:gd name="connsiteX10" fmla="*/ 111653 w 180203"/>
                <a:gd name="connsiteY10" fmla="*/ 19027 h 79275"/>
                <a:gd name="connsiteX11" fmla="*/ 91047 w 180203"/>
                <a:gd name="connsiteY11" fmla="*/ 29766 h 79275"/>
                <a:gd name="connsiteX12" fmla="*/ 32505 w 180203"/>
                <a:gd name="connsiteY12" fmla="*/ 56300 h 79275"/>
                <a:gd name="connsiteX13" fmla="*/ 91047 w 180203"/>
                <a:gd name="connsiteY13" fmla="*/ 29766 h 79275"/>
                <a:gd name="connsiteX14" fmla="*/ 113970 w 180203"/>
                <a:gd name="connsiteY14" fmla="*/ 39937 h 79275"/>
                <a:gd name="connsiteX15" fmla="*/ 157146 w 180203"/>
                <a:gd name="connsiteY15" fmla="*/ 21754 h 79275"/>
                <a:gd name="connsiteX16" fmla="*/ 113970 w 180203"/>
                <a:gd name="connsiteY16" fmla="*/ 39937 h 7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0203" h="79275">
                  <a:moveTo>
                    <a:pt x="111653" y="19027"/>
                  </a:moveTo>
                  <a:cubicBezTo>
                    <a:pt x="121880" y="13288"/>
                    <a:pt x="130595" y="6982"/>
                    <a:pt x="140117" y="3345"/>
                  </a:cubicBezTo>
                  <a:cubicBezTo>
                    <a:pt x="147423" y="561"/>
                    <a:pt x="156037" y="-916"/>
                    <a:pt x="163494" y="618"/>
                  </a:cubicBezTo>
                  <a:cubicBezTo>
                    <a:pt x="179464" y="3913"/>
                    <a:pt x="184301" y="17834"/>
                    <a:pt x="176643" y="34027"/>
                  </a:cubicBezTo>
                  <a:cubicBezTo>
                    <a:pt x="161882" y="65107"/>
                    <a:pt x="131553" y="75959"/>
                    <a:pt x="104801" y="62266"/>
                  </a:cubicBezTo>
                  <a:cubicBezTo>
                    <a:pt x="85908" y="68630"/>
                    <a:pt x="69585" y="76812"/>
                    <a:pt x="52708" y="78971"/>
                  </a:cubicBezTo>
                  <a:cubicBezTo>
                    <a:pt x="40465" y="80505"/>
                    <a:pt x="26712" y="76016"/>
                    <a:pt x="14872" y="70675"/>
                  </a:cubicBezTo>
                  <a:cubicBezTo>
                    <a:pt x="2781" y="65221"/>
                    <a:pt x="-2156" y="51584"/>
                    <a:pt x="866" y="40562"/>
                  </a:cubicBezTo>
                  <a:cubicBezTo>
                    <a:pt x="4141" y="28630"/>
                    <a:pt x="10388" y="23687"/>
                    <a:pt x="22429" y="27039"/>
                  </a:cubicBezTo>
                  <a:cubicBezTo>
                    <a:pt x="26460" y="28175"/>
                    <a:pt x="32253" y="21471"/>
                    <a:pt x="37140" y="18118"/>
                  </a:cubicBezTo>
                  <a:cubicBezTo>
                    <a:pt x="64144" y="-461"/>
                    <a:pt x="83490" y="-461"/>
                    <a:pt x="111653" y="19027"/>
                  </a:cubicBezTo>
                  <a:close/>
                  <a:moveTo>
                    <a:pt x="91047" y="29766"/>
                  </a:moveTo>
                  <a:cubicBezTo>
                    <a:pt x="65706" y="16300"/>
                    <a:pt x="39508" y="28800"/>
                    <a:pt x="32505" y="56300"/>
                  </a:cubicBezTo>
                  <a:cubicBezTo>
                    <a:pt x="63489" y="62948"/>
                    <a:pt x="80014" y="55789"/>
                    <a:pt x="91047" y="29766"/>
                  </a:cubicBezTo>
                  <a:close/>
                  <a:moveTo>
                    <a:pt x="113970" y="39937"/>
                  </a:moveTo>
                  <a:cubicBezTo>
                    <a:pt x="131654" y="56357"/>
                    <a:pt x="146314" y="49766"/>
                    <a:pt x="157146" y="21754"/>
                  </a:cubicBezTo>
                  <a:cubicBezTo>
                    <a:pt x="140319" y="19936"/>
                    <a:pt x="128076" y="29141"/>
                    <a:pt x="113970" y="39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5B01034B-E1F1-066B-E6F9-6CFAEBCD0D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78138" y="5593096"/>
              <a:ext cx="141827" cy="118857"/>
            </a:xfrm>
            <a:custGeom>
              <a:avLst/>
              <a:gdLst>
                <a:gd name="connsiteX0" fmla="*/ 126416 w 141827"/>
                <a:gd name="connsiteY0" fmla="*/ 67793 h 118857"/>
                <a:gd name="connsiteX1" fmla="*/ 140876 w 141827"/>
                <a:gd name="connsiteY1" fmla="*/ 105180 h 118857"/>
                <a:gd name="connsiteX2" fmla="*/ 116592 w 141827"/>
                <a:gd name="connsiteY2" fmla="*/ 96486 h 118857"/>
                <a:gd name="connsiteX3" fmla="*/ 90042 w 141827"/>
                <a:gd name="connsiteY3" fmla="*/ 115350 h 118857"/>
                <a:gd name="connsiteX4" fmla="*/ 60620 w 141827"/>
                <a:gd name="connsiteY4" fmla="*/ 108646 h 118857"/>
                <a:gd name="connsiteX5" fmla="*/ 32004 w 141827"/>
                <a:gd name="connsiteY5" fmla="*/ 103361 h 118857"/>
                <a:gd name="connsiteX6" fmla="*/ 22784 w 141827"/>
                <a:gd name="connsiteY6" fmla="*/ 109782 h 118857"/>
                <a:gd name="connsiteX7" fmla="*/ 63 w 141827"/>
                <a:gd name="connsiteY7" fmla="*/ 93873 h 118857"/>
                <a:gd name="connsiteX8" fmla="*/ 2682 w 141827"/>
                <a:gd name="connsiteY8" fmla="*/ 61997 h 118857"/>
                <a:gd name="connsiteX9" fmla="*/ 14371 w 141827"/>
                <a:gd name="connsiteY9" fmla="*/ 50918 h 118857"/>
                <a:gd name="connsiteX10" fmla="*/ 23842 w 141827"/>
                <a:gd name="connsiteY10" fmla="*/ 62225 h 118857"/>
                <a:gd name="connsiteX11" fmla="*/ 24195 w 141827"/>
                <a:gd name="connsiteY11" fmla="*/ 77339 h 118857"/>
                <a:gd name="connsiteX12" fmla="*/ 53617 w 141827"/>
                <a:gd name="connsiteY12" fmla="*/ 79498 h 118857"/>
                <a:gd name="connsiteX13" fmla="*/ 104551 w 141827"/>
                <a:gd name="connsiteY13" fmla="*/ 41657 h 118857"/>
                <a:gd name="connsiteX14" fmla="*/ 106012 w 141827"/>
                <a:gd name="connsiteY14" fmla="*/ 15179 h 118857"/>
                <a:gd name="connsiteX15" fmla="*/ 116441 w 141827"/>
                <a:gd name="connsiteY15" fmla="*/ 9 h 118857"/>
                <a:gd name="connsiteX16" fmla="*/ 130547 w 141827"/>
                <a:gd name="connsiteY16" fmla="*/ 12452 h 118857"/>
                <a:gd name="connsiteX17" fmla="*/ 130547 w 141827"/>
                <a:gd name="connsiteY17" fmla="*/ 29497 h 118857"/>
                <a:gd name="connsiteX18" fmla="*/ 126517 w 141827"/>
                <a:gd name="connsiteY18" fmla="*/ 67736 h 118857"/>
                <a:gd name="connsiteX19" fmla="*/ 76641 w 141827"/>
                <a:gd name="connsiteY19" fmla="*/ 90748 h 118857"/>
                <a:gd name="connsiteX20" fmla="*/ 83039 w 141827"/>
                <a:gd name="connsiteY20" fmla="*/ 94043 h 118857"/>
                <a:gd name="connsiteX21" fmla="*/ 97548 w 141827"/>
                <a:gd name="connsiteY21" fmla="*/ 72566 h 118857"/>
                <a:gd name="connsiteX22" fmla="*/ 81225 w 141827"/>
                <a:gd name="connsiteY22" fmla="*/ 60634 h 118857"/>
                <a:gd name="connsiteX23" fmla="*/ 76691 w 141827"/>
                <a:gd name="connsiteY23" fmla="*/ 90804 h 11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827" h="118857">
                  <a:moveTo>
                    <a:pt x="126416" y="67793"/>
                  </a:moveTo>
                  <a:cubicBezTo>
                    <a:pt x="131404" y="79725"/>
                    <a:pt x="145611" y="85464"/>
                    <a:pt x="140876" y="105180"/>
                  </a:cubicBezTo>
                  <a:cubicBezTo>
                    <a:pt x="132411" y="102168"/>
                    <a:pt x="124603" y="99384"/>
                    <a:pt x="116592" y="96486"/>
                  </a:cubicBezTo>
                  <a:cubicBezTo>
                    <a:pt x="108279" y="102509"/>
                    <a:pt x="99614" y="110009"/>
                    <a:pt x="90042" y="115350"/>
                  </a:cubicBezTo>
                  <a:cubicBezTo>
                    <a:pt x="79311" y="121373"/>
                    <a:pt x="69285" y="119952"/>
                    <a:pt x="60620" y="108646"/>
                  </a:cubicBezTo>
                  <a:cubicBezTo>
                    <a:pt x="53415" y="99270"/>
                    <a:pt x="41627" y="97793"/>
                    <a:pt x="32004" y="103361"/>
                  </a:cubicBezTo>
                  <a:cubicBezTo>
                    <a:pt x="28780" y="105237"/>
                    <a:pt x="26059" y="108362"/>
                    <a:pt x="22784" y="109782"/>
                  </a:cubicBezTo>
                  <a:cubicBezTo>
                    <a:pt x="9887" y="115407"/>
                    <a:pt x="617" y="109384"/>
                    <a:pt x="63" y="93873"/>
                  </a:cubicBezTo>
                  <a:cubicBezTo>
                    <a:pt x="-340" y="83304"/>
                    <a:pt x="1272" y="72566"/>
                    <a:pt x="2682" y="61997"/>
                  </a:cubicBezTo>
                  <a:cubicBezTo>
                    <a:pt x="3640" y="54952"/>
                    <a:pt x="7368" y="48588"/>
                    <a:pt x="14371" y="50918"/>
                  </a:cubicBezTo>
                  <a:cubicBezTo>
                    <a:pt x="18300" y="52225"/>
                    <a:pt x="22079" y="57623"/>
                    <a:pt x="23842" y="62225"/>
                  </a:cubicBezTo>
                  <a:cubicBezTo>
                    <a:pt x="25454" y="66373"/>
                    <a:pt x="24195" y="71884"/>
                    <a:pt x="24195" y="77339"/>
                  </a:cubicBezTo>
                  <a:cubicBezTo>
                    <a:pt x="34220" y="78077"/>
                    <a:pt x="43944" y="78816"/>
                    <a:pt x="53617" y="79498"/>
                  </a:cubicBezTo>
                  <a:cubicBezTo>
                    <a:pt x="63728" y="51503"/>
                    <a:pt x="80706" y="38890"/>
                    <a:pt x="104551" y="41657"/>
                  </a:cubicBezTo>
                  <a:cubicBezTo>
                    <a:pt x="105055" y="32793"/>
                    <a:pt x="105912" y="23986"/>
                    <a:pt x="106012" y="15179"/>
                  </a:cubicBezTo>
                  <a:cubicBezTo>
                    <a:pt x="106113" y="6827"/>
                    <a:pt x="107624" y="236"/>
                    <a:pt x="116441" y="9"/>
                  </a:cubicBezTo>
                  <a:cubicBezTo>
                    <a:pt x="123998" y="-219"/>
                    <a:pt x="129237" y="4099"/>
                    <a:pt x="130547" y="12452"/>
                  </a:cubicBezTo>
                  <a:cubicBezTo>
                    <a:pt x="131404" y="17963"/>
                    <a:pt x="131051" y="23872"/>
                    <a:pt x="130547" y="29497"/>
                  </a:cubicBezTo>
                  <a:cubicBezTo>
                    <a:pt x="129389" y="42566"/>
                    <a:pt x="127827" y="55577"/>
                    <a:pt x="126517" y="67736"/>
                  </a:cubicBezTo>
                  <a:close/>
                  <a:moveTo>
                    <a:pt x="76641" y="90748"/>
                  </a:moveTo>
                  <a:cubicBezTo>
                    <a:pt x="78757" y="91827"/>
                    <a:pt x="80873" y="92907"/>
                    <a:pt x="83039" y="94043"/>
                  </a:cubicBezTo>
                  <a:cubicBezTo>
                    <a:pt x="87523" y="87452"/>
                    <a:pt x="91956" y="80861"/>
                    <a:pt x="97548" y="72566"/>
                  </a:cubicBezTo>
                  <a:cubicBezTo>
                    <a:pt x="91956" y="68475"/>
                    <a:pt x="87724" y="65407"/>
                    <a:pt x="81225" y="60634"/>
                  </a:cubicBezTo>
                  <a:cubicBezTo>
                    <a:pt x="79361" y="73020"/>
                    <a:pt x="78001" y="81884"/>
                    <a:pt x="76691" y="908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0A0AF82-AAFF-967C-3FE2-18A482D9B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7170" y="69419"/>
              <a:ext cx="105652" cy="168971"/>
            </a:xfrm>
            <a:custGeom>
              <a:avLst/>
              <a:gdLst>
                <a:gd name="connsiteX0" fmla="*/ 23632 w 105652"/>
                <a:gd name="connsiteY0" fmla="*/ 56377 h 168971"/>
                <a:gd name="connsiteX1" fmla="*/ 21768 w 105652"/>
                <a:gd name="connsiteY1" fmla="*/ 99275 h 168971"/>
                <a:gd name="connsiteX2" fmla="*/ 27361 w 105652"/>
                <a:gd name="connsiteY2" fmla="*/ 128025 h 168971"/>
                <a:gd name="connsiteX3" fmla="*/ 61972 w 105652"/>
                <a:gd name="connsiteY3" fmla="*/ 133650 h 168971"/>
                <a:gd name="connsiteX4" fmla="*/ 81066 w 105652"/>
                <a:gd name="connsiteY4" fmla="*/ 42115 h 168971"/>
                <a:gd name="connsiteX5" fmla="*/ 50132 w 105652"/>
                <a:gd name="connsiteY5" fmla="*/ 27172 h 168971"/>
                <a:gd name="connsiteX6" fmla="*/ 28620 w 105652"/>
                <a:gd name="connsiteY6" fmla="*/ 45922 h 168971"/>
                <a:gd name="connsiteX7" fmla="*/ 31693 w 105652"/>
                <a:gd name="connsiteY7" fmla="*/ 19615 h 168971"/>
                <a:gd name="connsiteX8" fmla="*/ 74315 w 105652"/>
                <a:gd name="connsiteY8" fmla="*/ 865 h 168971"/>
                <a:gd name="connsiteX9" fmla="*/ 104291 w 105652"/>
                <a:gd name="connsiteY9" fmla="*/ 35865 h 168971"/>
                <a:gd name="connsiteX10" fmla="*/ 88069 w 105652"/>
                <a:gd name="connsiteY10" fmla="*/ 136207 h 168971"/>
                <a:gd name="connsiteX11" fmla="*/ 74214 w 105652"/>
                <a:gd name="connsiteY11" fmla="*/ 155241 h 168971"/>
                <a:gd name="connsiteX12" fmla="*/ 9425 w 105652"/>
                <a:gd name="connsiteY12" fmla="*/ 143309 h 168971"/>
                <a:gd name="connsiteX13" fmla="*/ 4639 w 105652"/>
                <a:gd name="connsiteY13" fmla="*/ 66320 h 168971"/>
                <a:gd name="connsiteX14" fmla="*/ 23733 w 105652"/>
                <a:gd name="connsiteY14" fmla="*/ 56434 h 1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52" h="168971">
                  <a:moveTo>
                    <a:pt x="23632" y="56377"/>
                  </a:moveTo>
                  <a:cubicBezTo>
                    <a:pt x="22877" y="71604"/>
                    <a:pt x="21265" y="85468"/>
                    <a:pt x="21768" y="99275"/>
                  </a:cubicBezTo>
                  <a:cubicBezTo>
                    <a:pt x="22121" y="108934"/>
                    <a:pt x="23985" y="119104"/>
                    <a:pt x="27361" y="128025"/>
                  </a:cubicBezTo>
                  <a:cubicBezTo>
                    <a:pt x="35623" y="149673"/>
                    <a:pt x="49377" y="151946"/>
                    <a:pt x="61972" y="133650"/>
                  </a:cubicBezTo>
                  <a:cubicBezTo>
                    <a:pt x="80562" y="106604"/>
                    <a:pt x="84441" y="74729"/>
                    <a:pt x="81066" y="42115"/>
                  </a:cubicBezTo>
                  <a:cubicBezTo>
                    <a:pt x="79051" y="22570"/>
                    <a:pt x="65347" y="16717"/>
                    <a:pt x="50132" y="27172"/>
                  </a:cubicBezTo>
                  <a:cubicBezTo>
                    <a:pt x="42827" y="32172"/>
                    <a:pt x="36530" y="38933"/>
                    <a:pt x="28620" y="45922"/>
                  </a:cubicBezTo>
                  <a:cubicBezTo>
                    <a:pt x="23784" y="34843"/>
                    <a:pt x="27109" y="26433"/>
                    <a:pt x="31693" y="19615"/>
                  </a:cubicBezTo>
                  <a:cubicBezTo>
                    <a:pt x="42324" y="3933"/>
                    <a:pt x="56934" y="-2487"/>
                    <a:pt x="74315" y="865"/>
                  </a:cubicBezTo>
                  <a:cubicBezTo>
                    <a:pt x="89933" y="3876"/>
                    <a:pt x="102225" y="16888"/>
                    <a:pt x="104291" y="35865"/>
                  </a:cubicBezTo>
                  <a:cubicBezTo>
                    <a:pt x="108070" y="70979"/>
                    <a:pt x="104392" y="105127"/>
                    <a:pt x="88069" y="136207"/>
                  </a:cubicBezTo>
                  <a:cubicBezTo>
                    <a:pt x="84391" y="143196"/>
                    <a:pt x="79504" y="149730"/>
                    <a:pt x="74214" y="155241"/>
                  </a:cubicBezTo>
                  <a:cubicBezTo>
                    <a:pt x="52903" y="177457"/>
                    <a:pt x="23280" y="172173"/>
                    <a:pt x="9425" y="143309"/>
                  </a:cubicBezTo>
                  <a:cubicBezTo>
                    <a:pt x="-2414" y="118707"/>
                    <a:pt x="-2011" y="92513"/>
                    <a:pt x="4639" y="66320"/>
                  </a:cubicBezTo>
                  <a:cubicBezTo>
                    <a:pt x="7108" y="56604"/>
                    <a:pt x="12498" y="50411"/>
                    <a:pt x="23733" y="564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C55C3BFE-0940-2800-F884-F004E57A4A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48949" y="6100870"/>
              <a:ext cx="186258" cy="112755"/>
            </a:xfrm>
            <a:custGeom>
              <a:avLst/>
              <a:gdLst>
                <a:gd name="connsiteX0" fmla="*/ 71895 w 186258"/>
                <a:gd name="connsiteY0" fmla="*/ 76443 h 112755"/>
                <a:gd name="connsiteX1" fmla="*/ 61416 w 186258"/>
                <a:gd name="connsiteY1" fmla="*/ 66443 h 112755"/>
                <a:gd name="connsiteX2" fmla="*/ 33657 w 186258"/>
                <a:gd name="connsiteY2" fmla="*/ 77637 h 112755"/>
                <a:gd name="connsiteX3" fmla="*/ 8568 w 186258"/>
                <a:gd name="connsiteY3" fmla="*/ 54795 h 112755"/>
                <a:gd name="connsiteX4" fmla="*/ 24991 w 186258"/>
                <a:gd name="connsiteY4" fmla="*/ 8204 h 112755"/>
                <a:gd name="connsiteX5" fmla="*/ 58897 w 186258"/>
                <a:gd name="connsiteY5" fmla="*/ 11215 h 112755"/>
                <a:gd name="connsiteX6" fmla="*/ 78546 w 186258"/>
                <a:gd name="connsiteY6" fmla="*/ 48489 h 112755"/>
                <a:gd name="connsiteX7" fmla="*/ 112502 w 186258"/>
                <a:gd name="connsiteY7" fmla="*/ 72295 h 112755"/>
                <a:gd name="connsiteX8" fmla="*/ 166761 w 186258"/>
                <a:gd name="connsiteY8" fmla="*/ 78262 h 112755"/>
                <a:gd name="connsiteX9" fmla="*/ 186258 w 186258"/>
                <a:gd name="connsiteY9" fmla="*/ 92011 h 112755"/>
                <a:gd name="connsiteX10" fmla="*/ 173865 w 186258"/>
                <a:gd name="connsiteY10" fmla="*/ 96273 h 112755"/>
                <a:gd name="connsiteX11" fmla="*/ 23732 w 186258"/>
                <a:gd name="connsiteY11" fmla="*/ 109739 h 112755"/>
                <a:gd name="connsiteX12" fmla="*/ 507 w 186258"/>
                <a:gd name="connsiteY12" fmla="*/ 105534 h 112755"/>
                <a:gd name="connsiteX13" fmla="*/ 20155 w 186258"/>
                <a:gd name="connsiteY13" fmla="*/ 89341 h 112755"/>
                <a:gd name="connsiteX14" fmla="*/ 71946 w 186258"/>
                <a:gd name="connsiteY14" fmla="*/ 76557 h 112755"/>
                <a:gd name="connsiteX15" fmla="*/ 31894 w 186258"/>
                <a:gd name="connsiteY15" fmla="*/ 57238 h 112755"/>
                <a:gd name="connsiteX16" fmla="*/ 51743 w 186258"/>
                <a:gd name="connsiteY16" fmla="*/ 24227 h 112755"/>
                <a:gd name="connsiteX17" fmla="*/ 31894 w 186258"/>
                <a:gd name="connsiteY17" fmla="*/ 57238 h 11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6258" h="112755">
                  <a:moveTo>
                    <a:pt x="71895" y="76443"/>
                  </a:moveTo>
                  <a:cubicBezTo>
                    <a:pt x="66404" y="71159"/>
                    <a:pt x="63381" y="68318"/>
                    <a:pt x="61416" y="66443"/>
                  </a:cubicBezTo>
                  <a:cubicBezTo>
                    <a:pt x="51240" y="70704"/>
                    <a:pt x="42725" y="75989"/>
                    <a:pt x="33657" y="77637"/>
                  </a:cubicBezTo>
                  <a:cubicBezTo>
                    <a:pt x="18392" y="80421"/>
                    <a:pt x="9726" y="72012"/>
                    <a:pt x="8568" y="54795"/>
                  </a:cubicBezTo>
                  <a:cubicBezTo>
                    <a:pt x="7308" y="36443"/>
                    <a:pt x="13051" y="20534"/>
                    <a:pt x="24991" y="8204"/>
                  </a:cubicBezTo>
                  <a:cubicBezTo>
                    <a:pt x="36730" y="-3955"/>
                    <a:pt x="48922" y="-2307"/>
                    <a:pt x="58897" y="11215"/>
                  </a:cubicBezTo>
                  <a:cubicBezTo>
                    <a:pt x="67210" y="22465"/>
                    <a:pt x="75875" y="31954"/>
                    <a:pt x="78546" y="48489"/>
                  </a:cubicBezTo>
                  <a:cubicBezTo>
                    <a:pt x="81266" y="65193"/>
                    <a:pt x="96632" y="71670"/>
                    <a:pt x="112502" y="72295"/>
                  </a:cubicBezTo>
                  <a:cubicBezTo>
                    <a:pt x="130639" y="73034"/>
                    <a:pt x="148776" y="75307"/>
                    <a:pt x="166761" y="78262"/>
                  </a:cubicBezTo>
                  <a:cubicBezTo>
                    <a:pt x="173512" y="79341"/>
                    <a:pt x="179810" y="84171"/>
                    <a:pt x="186258" y="92011"/>
                  </a:cubicBezTo>
                  <a:cubicBezTo>
                    <a:pt x="182127" y="93545"/>
                    <a:pt x="177744" y="96898"/>
                    <a:pt x="173865" y="96273"/>
                  </a:cubicBezTo>
                  <a:cubicBezTo>
                    <a:pt x="122880" y="88091"/>
                    <a:pt x="73407" y="100023"/>
                    <a:pt x="23732" y="109739"/>
                  </a:cubicBezTo>
                  <a:cubicBezTo>
                    <a:pt x="15671" y="111330"/>
                    <a:pt x="3227" y="117523"/>
                    <a:pt x="507" y="105534"/>
                  </a:cubicBezTo>
                  <a:cubicBezTo>
                    <a:pt x="-2969" y="90193"/>
                    <a:pt x="12296" y="91898"/>
                    <a:pt x="20155" y="89341"/>
                  </a:cubicBezTo>
                  <a:cubicBezTo>
                    <a:pt x="36025" y="84114"/>
                    <a:pt x="52499" y="81216"/>
                    <a:pt x="71946" y="76557"/>
                  </a:cubicBezTo>
                  <a:close/>
                  <a:moveTo>
                    <a:pt x="31894" y="57238"/>
                  </a:moveTo>
                  <a:cubicBezTo>
                    <a:pt x="51240" y="50988"/>
                    <a:pt x="52549" y="48829"/>
                    <a:pt x="51743" y="24227"/>
                  </a:cubicBezTo>
                  <a:cubicBezTo>
                    <a:pt x="33556" y="23091"/>
                    <a:pt x="27007" y="34057"/>
                    <a:pt x="31894" y="5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EA3F179-1374-706F-C406-063F79E701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11053" y="3696950"/>
              <a:ext cx="92718" cy="133757"/>
            </a:xfrm>
            <a:custGeom>
              <a:avLst/>
              <a:gdLst>
                <a:gd name="connsiteX0" fmla="*/ 13144 w 92718"/>
                <a:gd name="connsiteY0" fmla="*/ 99666 h 133757"/>
                <a:gd name="connsiteX1" fmla="*/ 96 w 92718"/>
                <a:gd name="connsiteY1" fmla="*/ 90348 h 133757"/>
                <a:gd name="connsiteX2" fmla="*/ 17628 w 92718"/>
                <a:gd name="connsiteY2" fmla="*/ 69666 h 133757"/>
                <a:gd name="connsiteX3" fmla="*/ 24077 w 92718"/>
                <a:gd name="connsiteY3" fmla="*/ 18984 h 133757"/>
                <a:gd name="connsiteX4" fmla="*/ 40148 w 92718"/>
                <a:gd name="connsiteY4" fmla="*/ 4324 h 133757"/>
                <a:gd name="connsiteX5" fmla="*/ 52189 w 92718"/>
                <a:gd name="connsiteY5" fmla="*/ 1995 h 133757"/>
                <a:gd name="connsiteX6" fmla="*/ 79495 w 92718"/>
                <a:gd name="connsiteY6" fmla="*/ 16540 h 133757"/>
                <a:gd name="connsiteX7" fmla="*/ 92695 w 92718"/>
                <a:gd name="connsiteY7" fmla="*/ 118928 h 133757"/>
                <a:gd name="connsiteX8" fmla="*/ 84079 w 92718"/>
                <a:gd name="connsiteY8" fmla="*/ 133757 h 133757"/>
                <a:gd name="connsiteX9" fmla="*/ 73752 w 92718"/>
                <a:gd name="connsiteY9" fmla="*/ 119723 h 133757"/>
                <a:gd name="connsiteX10" fmla="*/ 67152 w 92718"/>
                <a:gd name="connsiteY10" fmla="*/ 94325 h 133757"/>
                <a:gd name="connsiteX11" fmla="*/ 45740 w 92718"/>
                <a:gd name="connsiteY11" fmla="*/ 94325 h 133757"/>
                <a:gd name="connsiteX12" fmla="*/ 15260 w 92718"/>
                <a:gd name="connsiteY12" fmla="*/ 131484 h 133757"/>
                <a:gd name="connsiteX13" fmla="*/ 13044 w 92718"/>
                <a:gd name="connsiteY13" fmla="*/ 99609 h 133757"/>
                <a:gd name="connsiteX14" fmla="*/ 47907 w 92718"/>
                <a:gd name="connsiteY14" fmla="*/ 71029 h 133757"/>
                <a:gd name="connsiteX15" fmla="*/ 64582 w 92718"/>
                <a:gd name="connsiteY15" fmla="*/ 71029 h 133757"/>
                <a:gd name="connsiteX16" fmla="*/ 59242 w 92718"/>
                <a:gd name="connsiteY16" fmla="*/ 43643 h 133757"/>
                <a:gd name="connsiteX17" fmla="*/ 55262 w 92718"/>
                <a:gd name="connsiteY17" fmla="*/ 44154 h 133757"/>
                <a:gd name="connsiteX18" fmla="*/ 47907 w 92718"/>
                <a:gd name="connsiteY18" fmla="*/ 71029 h 13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718" h="133757">
                  <a:moveTo>
                    <a:pt x="13144" y="99666"/>
                  </a:moveTo>
                  <a:cubicBezTo>
                    <a:pt x="9164" y="96825"/>
                    <a:pt x="4428" y="93416"/>
                    <a:pt x="96" y="90348"/>
                  </a:cubicBezTo>
                  <a:cubicBezTo>
                    <a:pt x="-1214" y="74893"/>
                    <a:pt x="11230" y="76314"/>
                    <a:pt x="17628" y="69666"/>
                  </a:cubicBezTo>
                  <a:cubicBezTo>
                    <a:pt x="19694" y="53188"/>
                    <a:pt x="21659" y="36029"/>
                    <a:pt x="24077" y="18984"/>
                  </a:cubicBezTo>
                  <a:cubicBezTo>
                    <a:pt x="25487" y="9097"/>
                    <a:pt x="29115" y="1881"/>
                    <a:pt x="40148" y="4324"/>
                  </a:cubicBezTo>
                  <a:cubicBezTo>
                    <a:pt x="43927" y="5120"/>
                    <a:pt x="48259" y="3302"/>
                    <a:pt x="52189" y="1995"/>
                  </a:cubicBezTo>
                  <a:cubicBezTo>
                    <a:pt x="66446" y="-2721"/>
                    <a:pt x="76573" y="461"/>
                    <a:pt x="79495" y="16540"/>
                  </a:cubicBezTo>
                  <a:cubicBezTo>
                    <a:pt x="85641" y="50291"/>
                    <a:pt x="89168" y="84666"/>
                    <a:pt x="92695" y="118928"/>
                  </a:cubicBezTo>
                  <a:cubicBezTo>
                    <a:pt x="93148" y="123416"/>
                    <a:pt x="87102" y="128757"/>
                    <a:pt x="84079" y="133757"/>
                  </a:cubicBezTo>
                  <a:cubicBezTo>
                    <a:pt x="80553" y="129155"/>
                    <a:pt x="75867" y="125064"/>
                    <a:pt x="73752" y="119723"/>
                  </a:cubicBezTo>
                  <a:cubicBezTo>
                    <a:pt x="70578" y="111655"/>
                    <a:pt x="69268" y="102734"/>
                    <a:pt x="67152" y="94325"/>
                  </a:cubicBezTo>
                  <a:lnTo>
                    <a:pt x="45740" y="94325"/>
                  </a:lnTo>
                  <a:cubicBezTo>
                    <a:pt x="33699" y="105689"/>
                    <a:pt x="43725" y="135746"/>
                    <a:pt x="15260" y="131484"/>
                  </a:cubicBezTo>
                  <a:cubicBezTo>
                    <a:pt x="14555" y="121143"/>
                    <a:pt x="13799" y="110802"/>
                    <a:pt x="13044" y="99609"/>
                  </a:cubicBezTo>
                  <a:close/>
                  <a:moveTo>
                    <a:pt x="47907" y="71029"/>
                  </a:moveTo>
                  <a:lnTo>
                    <a:pt x="64582" y="71029"/>
                  </a:lnTo>
                  <a:cubicBezTo>
                    <a:pt x="62567" y="60745"/>
                    <a:pt x="60905" y="52166"/>
                    <a:pt x="59242" y="43643"/>
                  </a:cubicBezTo>
                  <a:cubicBezTo>
                    <a:pt x="57932" y="43813"/>
                    <a:pt x="56572" y="43984"/>
                    <a:pt x="55262" y="44154"/>
                  </a:cubicBezTo>
                  <a:cubicBezTo>
                    <a:pt x="53197" y="51768"/>
                    <a:pt x="51081" y="59382"/>
                    <a:pt x="47907" y="710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34FB23A-BC73-FC96-EC00-765766D2A9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4439" y="77500"/>
              <a:ext cx="113288" cy="179972"/>
            </a:xfrm>
            <a:custGeom>
              <a:avLst/>
              <a:gdLst>
                <a:gd name="connsiteX0" fmla="*/ 60104 w 113288"/>
                <a:gd name="connsiteY0" fmla="*/ 137274 h 179972"/>
                <a:gd name="connsiteX1" fmla="*/ 75621 w 113288"/>
                <a:gd name="connsiteY1" fmla="*/ 76364 h 179972"/>
                <a:gd name="connsiteX2" fmla="*/ 93909 w 113288"/>
                <a:gd name="connsiteY2" fmla="*/ 18239 h 179972"/>
                <a:gd name="connsiteX3" fmla="*/ 105547 w 113288"/>
                <a:gd name="connsiteY3" fmla="*/ 0 h 179972"/>
                <a:gd name="connsiteX4" fmla="*/ 110887 w 113288"/>
                <a:gd name="connsiteY4" fmla="*/ 1648 h 179972"/>
                <a:gd name="connsiteX5" fmla="*/ 113003 w 113288"/>
                <a:gd name="connsiteY5" fmla="*/ 19148 h 179972"/>
                <a:gd name="connsiteX6" fmla="*/ 81666 w 113288"/>
                <a:gd name="connsiteY6" fmla="*/ 157842 h 179972"/>
                <a:gd name="connsiteX7" fmla="*/ 76981 w 113288"/>
                <a:gd name="connsiteY7" fmla="*/ 168922 h 179972"/>
                <a:gd name="connsiteX8" fmla="*/ 42773 w 113288"/>
                <a:gd name="connsiteY8" fmla="*/ 168353 h 179972"/>
                <a:gd name="connsiteX9" fmla="*/ 21462 w 113288"/>
                <a:gd name="connsiteY9" fmla="*/ 116989 h 179972"/>
                <a:gd name="connsiteX10" fmla="*/ 3174 w 113288"/>
                <a:gd name="connsiteY10" fmla="*/ 61421 h 179972"/>
                <a:gd name="connsiteX11" fmla="*/ 0 w 113288"/>
                <a:gd name="connsiteY11" fmla="*/ 39205 h 179972"/>
                <a:gd name="connsiteX12" fmla="*/ 20908 w 113288"/>
                <a:gd name="connsiteY12" fmla="*/ 49546 h 179972"/>
                <a:gd name="connsiteX13" fmla="*/ 38742 w 113288"/>
                <a:gd name="connsiteY13" fmla="*/ 94603 h 179972"/>
                <a:gd name="connsiteX14" fmla="*/ 54965 w 113288"/>
                <a:gd name="connsiteY14" fmla="*/ 137387 h 179972"/>
                <a:gd name="connsiteX15" fmla="*/ 60104 w 113288"/>
                <a:gd name="connsiteY15" fmla="*/ 137274 h 1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88" h="179972">
                  <a:moveTo>
                    <a:pt x="60104" y="137274"/>
                  </a:moveTo>
                  <a:cubicBezTo>
                    <a:pt x="65242" y="116989"/>
                    <a:pt x="69978" y="96535"/>
                    <a:pt x="75621" y="76364"/>
                  </a:cubicBezTo>
                  <a:cubicBezTo>
                    <a:pt x="81163" y="56762"/>
                    <a:pt x="87158" y="37273"/>
                    <a:pt x="93909" y="18239"/>
                  </a:cubicBezTo>
                  <a:cubicBezTo>
                    <a:pt x="96327" y="11477"/>
                    <a:pt x="101567" y="6023"/>
                    <a:pt x="105547" y="0"/>
                  </a:cubicBezTo>
                  <a:cubicBezTo>
                    <a:pt x="107310" y="568"/>
                    <a:pt x="109124" y="1080"/>
                    <a:pt x="110887" y="1648"/>
                  </a:cubicBezTo>
                  <a:cubicBezTo>
                    <a:pt x="111693" y="7500"/>
                    <a:pt x="114111" y="13807"/>
                    <a:pt x="113003" y="19148"/>
                  </a:cubicBezTo>
                  <a:cubicBezTo>
                    <a:pt x="102927" y="65512"/>
                    <a:pt x="92297" y="111648"/>
                    <a:pt x="81666" y="157842"/>
                  </a:cubicBezTo>
                  <a:cubicBezTo>
                    <a:pt x="80760" y="161762"/>
                    <a:pt x="79046" y="165626"/>
                    <a:pt x="76981" y="168922"/>
                  </a:cubicBezTo>
                  <a:cubicBezTo>
                    <a:pt x="67812" y="183524"/>
                    <a:pt x="50733" y="183979"/>
                    <a:pt x="42773" y="168353"/>
                  </a:cubicBezTo>
                  <a:cubicBezTo>
                    <a:pt x="34410" y="152046"/>
                    <a:pt x="27911" y="134433"/>
                    <a:pt x="21462" y="116989"/>
                  </a:cubicBezTo>
                  <a:cubicBezTo>
                    <a:pt x="14761" y="98751"/>
                    <a:pt x="8766" y="80171"/>
                    <a:pt x="3174" y="61421"/>
                  </a:cubicBezTo>
                  <a:cubicBezTo>
                    <a:pt x="1008" y="54205"/>
                    <a:pt x="907" y="46193"/>
                    <a:pt x="0" y="39205"/>
                  </a:cubicBezTo>
                  <a:cubicBezTo>
                    <a:pt x="13099" y="32898"/>
                    <a:pt x="17432" y="41591"/>
                    <a:pt x="20908" y="49546"/>
                  </a:cubicBezTo>
                  <a:cubicBezTo>
                    <a:pt x="27356" y="64319"/>
                    <a:pt x="32949" y="79546"/>
                    <a:pt x="38742" y="94603"/>
                  </a:cubicBezTo>
                  <a:cubicBezTo>
                    <a:pt x="44234" y="108808"/>
                    <a:pt x="49574" y="123126"/>
                    <a:pt x="54965" y="137387"/>
                  </a:cubicBezTo>
                  <a:cubicBezTo>
                    <a:pt x="56678" y="137387"/>
                    <a:pt x="58391" y="137274"/>
                    <a:pt x="60104" y="1372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1EC49F52-C6EE-56DC-FAA2-943E22673A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6113" y="1332468"/>
              <a:ext cx="111670" cy="164075"/>
            </a:xfrm>
            <a:custGeom>
              <a:avLst/>
              <a:gdLst>
                <a:gd name="connsiteX0" fmla="*/ 33251 w 111670"/>
                <a:gd name="connsiteY0" fmla="*/ 86575 h 164075"/>
                <a:gd name="connsiteX1" fmla="*/ 78241 w 111670"/>
                <a:gd name="connsiteY1" fmla="*/ 75723 h 164075"/>
                <a:gd name="connsiteX2" fmla="*/ 72144 w 111670"/>
                <a:gd name="connsiteY2" fmla="*/ 25836 h 164075"/>
                <a:gd name="connsiteX3" fmla="*/ 80004 w 111670"/>
                <a:gd name="connsiteY3" fmla="*/ 665 h 164075"/>
                <a:gd name="connsiteX4" fmla="*/ 95571 w 111670"/>
                <a:gd name="connsiteY4" fmla="*/ 22427 h 164075"/>
                <a:gd name="connsiteX5" fmla="*/ 111290 w 111670"/>
                <a:gd name="connsiteY5" fmla="*/ 131973 h 164075"/>
                <a:gd name="connsiteX6" fmla="*/ 110282 w 111670"/>
                <a:gd name="connsiteY6" fmla="*/ 162257 h 164075"/>
                <a:gd name="connsiteX7" fmla="*/ 80306 w 111670"/>
                <a:gd name="connsiteY7" fmla="*/ 95666 h 164075"/>
                <a:gd name="connsiteX8" fmla="*/ 38037 w 111670"/>
                <a:gd name="connsiteY8" fmla="*/ 109359 h 164075"/>
                <a:gd name="connsiteX9" fmla="*/ 40254 w 111670"/>
                <a:gd name="connsiteY9" fmla="*/ 152939 h 164075"/>
                <a:gd name="connsiteX10" fmla="*/ 33906 w 111670"/>
                <a:gd name="connsiteY10" fmla="*/ 164076 h 164075"/>
                <a:gd name="connsiteX11" fmla="*/ 24787 w 111670"/>
                <a:gd name="connsiteY11" fmla="*/ 155553 h 164075"/>
                <a:gd name="connsiteX12" fmla="*/ 16978 w 111670"/>
                <a:gd name="connsiteY12" fmla="*/ 118053 h 164075"/>
                <a:gd name="connsiteX13" fmla="*/ 0 w 111670"/>
                <a:gd name="connsiteY13" fmla="*/ 104018 h 164075"/>
                <a:gd name="connsiteX14" fmla="*/ 11890 w 111670"/>
                <a:gd name="connsiteY14" fmla="*/ 86746 h 164075"/>
                <a:gd name="connsiteX15" fmla="*/ 3980 w 111670"/>
                <a:gd name="connsiteY15" fmla="*/ 39643 h 164075"/>
                <a:gd name="connsiteX16" fmla="*/ 10076 w 111670"/>
                <a:gd name="connsiteY16" fmla="*/ 24132 h 164075"/>
                <a:gd name="connsiteX17" fmla="*/ 21714 w 111670"/>
                <a:gd name="connsiteY17" fmla="*/ 35098 h 164075"/>
                <a:gd name="connsiteX18" fmla="*/ 33402 w 111670"/>
                <a:gd name="connsiteY18" fmla="*/ 86575 h 16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1670" h="164075">
                  <a:moveTo>
                    <a:pt x="33251" y="86575"/>
                  </a:moveTo>
                  <a:cubicBezTo>
                    <a:pt x="48768" y="82825"/>
                    <a:pt x="62773" y="79473"/>
                    <a:pt x="78241" y="75723"/>
                  </a:cubicBezTo>
                  <a:cubicBezTo>
                    <a:pt x="76024" y="58052"/>
                    <a:pt x="73504" y="41973"/>
                    <a:pt x="72144" y="25836"/>
                  </a:cubicBezTo>
                  <a:cubicBezTo>
                    <a:pt x="71338" y="16518"/>
                    <a:pt x="68668" y="5040"/>
                    <a:pt x="80004" y="665"/>
                  </a:cubicBezTo>
                  <a:cubicBezTo>
                    <a:pt x="87662" y="-2289"/>
                    <a:pt x="92800" y="4529"/>
                    <a:pt x="95571" y="22427"/>
                  </a:cubicBezTo>
                  <a:cubicBezTo>
                    <a:pt x="101214" y="58905"/>
                    <a:pt x="106504" y="95382"/>
                    <a:pt x="111290" y="131973"/>
                  </a:cubicBezTo>
                  <a:cubicBezTo>
                    <a:pt x="112398" y="140325"/>
                    <a:pt x="110786" y="149076"/>
                    <a:pt x="110282" y="162257"/>
                  </a:cubicBezTo>
                  <a:cubicBezTo>
                    <a:pt x="85999" y="144928"/>
                    <a:pt x="90080" y="117655"/>
                    <a:pt x="80306" y="95666"/>
                  </a:cubicBezTo>
                  <a:cubicBezTo>
                    <a:pt x="66451" y="100155"/>
                    <a:pt x="52244" y="104757"/>
                    <a:pt x="38037" y="109359"/>
                  </a:cubicBezTo>
                  <a:cubicBezTo>
                    <a:pt x="38994" y="125269"/>
                    <a:pt x="40304" y="139132"/>
                    <a:pt x="40254" y="152939"/>
                  </a:cubicBezTo>
                  <a:cubicBezTo>
                    <a:pt x="40254" y="156689"/>
                    <a:pt x="36123" y="160382"/>
                    <a:pt x="33906" y="164076"/>
                  </a:cubicBezTo>
                  <a:cubicBezTo>
                    <a:pt x="30782" y="161292"/>
                    <a:pt x="25744" y="159076"/>
                    <a:pt x="24787" y="155553"/>
                  </a:cubicBezTo>
                  <a:cubicBezTo>
                    <a:pt x="21361" y="143053"/>
                    <a:pt x="19346" y="130041"/>
                    <a:pt x="16978" y="118053"/>
                  </a:cubicBezTo>
                  <a:cubicBezTo>
                    <a:pt x="10933" y="113053"/>
                    <a:pt x="5491" y="108564"/>
                    <a:pt x="0" y="104018"/>
                  </a:cubicBezTo>
                  <a:cubicBezTo>
                    <a:pt x="3728" y="98621"/>
                    <a:pt x="7456" y="93223"/>
                    <a:pt x="11890" y="86746"/>
                  </a:cubicBezTo>
                  <a:cubicBezTo>
                    <a:pt x="9371" y="71859"/>
                    <a:pt x="6449" y="55779"/>
                    <a:pt x="3980" y="39643"/>
                  </a:cubicBezTo>
                  <a:cubicBezTo>
                    <a:pt x="2972" y="33166"/>
                    <a:pt x="2317" y="24472"/>
                    <a:pt x="10076" y="24132"/>
                  </a:cubicBezTo>
                  <a:cubicBezTo>
                    <a:pt x="13955" y="23961"/>
                    <a:pt x="20303" y="30268"/>
                    <a:pt x="21714" y="35098"/>
                  </a:cubicBezTo>
                  <a:cubicBezTo>
                    <a:pt x="26399" y="51348"/>
                    <a:pt x="29371" y="68223"/>
                    <a:pt x="33402" y="86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8A5133DA-775F-C6AC-8BA0-CE450648F0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44239" y="5286909"/>
              <a:ext cx="86939" cy="165853"/>
            </a:xfrm>
            <a:custGeom>
              <a:avLst/>
              <a:gdLst>
                <a:gd name="connsiteX0" fmla="*/ 82891 w 86939"/>
                <a:gd name="connsiteY0" fmla="*/ 165853 h 165853"/>
                <a:gd name="connsiteX1" fmla="*/ 59162 w 86939"/>
                <a:gd name="connsiteY1" fmla="*/ 126933 h 165853"/>
                <a:gd name="connsiteX2" fmla="*/ 4449 w 86939"/>
                <a:gd name="connsiteY2" fmla="*/ 141365 h 165853"/>
                <a:gd name="connsiteX3" fmla="*/ 317 w 86939"/>
                <a:gd name="connsiteY3" fmla="*/ 114206 h 165853"/>
                <a:gd name="connsiteX4" fmla="*/ 1477 w 86939"/>
                <a:gd name="connsiteY4" fmla="*/ 102557 h 165853"/>
                <a:gd name="connsiteX5" fmla="*/ 25507 w 86939"/>
                <a:gd name="connsiteY5" fmla="*/ 24830 h 165853"/>
                <a:gd name="connsiteX6" fmla="*/ 32662 w 86939"/>
                <a:gd name="connsiteY6" fmla="*/ 0 h 165853"/>
                <a:gd name="connsiteX7" fmla="*/ 66920 w 86939"/>
                <a:gd name="connsiteY7" fmla="*/ 27500 h 165853"/>
                <a:gd name="connsiteX8" fmla="*/ 73923 w 86939"/>
                <a:gd name="connsiteY8" fmla="*/ 42387 h 165853"/>
                <a:gd name="connsiteX9" fmla="*/ 86820 w 86939"/>
                <a:gd name="connsiteY9" fmla="*/ 142558 h 165853"/>
                <a:gd name="connsiteX10" fmla="*/ 82790 w 86939"/>
                <a:gd name="connsiteY10" fmla="*/ 165853 h 165853"/>
                <a:gd name="connsiteX11" fmla="*/ 57801 w 86939"/>
                <a:gd name="connsiteY11" fmla="*/ 104092 h 165853"/>
                <a:gd name="connsiteX12" fmla="*/ 50496 w 86939"/>
                <a:gd name="connsiteY12" fmla="*/ 61478 h 165853"/>
                <a:gd name="connsiteX13" fmla="*/ 45307 w 86939"/>
                <a:gd name="connsiteY13" fmla="*/ 56819 h 165853"/>
                <a:gd name="connsiteX14" fmla="*/ 30496 w 86939"/>
                <a:gd name="connsiteY14" fmla="*/ 101989 h 165853"/>
                <a:gd name="connsiteX15" fmla="*/ 57801 w 86939"/>
                <a:gd name="connsiteY15" fmla="*/ 104092 h 16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939" h="165853">
                  <a:moveTo>
                    <a:pt x="82891" y="165853"/>
                  </a:moveTo>
                  <a:cubicBezTo>
                    <a:pt x="61832" y="158808"/>
                    <a:pt x="64754" y="139830"/>
                    <a:pt x="59162" y="126933"/>
                  </a:cubicBezTo>
                  <a:cubicBezTo>
                    <a:pt x="39665" y="121933"/>
                    <a:pt x="22787" y="133353"/>
                    <a:pt x="4449" y="141365"/>
                  </a:cubicBezTo>
                  <a:cubicBezTo>
                    <a:pt x="2635" y="129831"/>
                    <a:pt x="1124" y="122046"/>
                    <a:pt x="317" y="114206"/>
                  </a:cubicBezTo>
                  <a:cubicBezTo>
                    <a:pt x="-85" y="110342"/>
                    <a:pt x="-438" y="104830"/>
                    <a:pt x="1477" y="102557"/>
                  </a:cubicBezTo>
                  <a:cubicBezTo>
                    <a:pt x="20218" y="80739"/>
                    <a:pt x="18152" y="50966"/>
                    <a:pt x="25507" y="24830"/>
                  </a:cubicBezTo>
                  <a:cubicBezTo>
                    <a:pt x="27775" y="16818"/>
                    <a:pt x="30143" y="8807"/>
                    <a:pt x="32662" y="0"/>
                  </a:cubicBezTo>
                  <a:cubicBezTo>
                    <a:pt x="45861" y="10398"/>
                    <a:pt x="56844" y="18296"/>
                    <a:pt x="66920" y="27500"/>
                  </a:cubicBezTo>
                  <a:cubicBezTo>
                    <a:pt x="70497" y="30796"/>
                    <a:pt x="73168" y="37046"/>
                    <a:pt x="73923" y="42387"/>
                  </a:cubicBezTo>
                  <a:cubicBezTo>
                    <a:pt x="78709" y="75682"/>
                    <a:pt x="83143" y="109092"/>
                    <a:pt x="86820" y="142558"/>
                  </a:cubicBezTo>
                  <a:cubicBezTo>
                    <a:pt x="87576" y="149206"/>
                    <a:pt x="84553" y="156422"/>
                    <a:pt x="82790" y="165853"/>
                  </a:cubicBezTo>
                  <a:close/>
                  <a:moveTo>
                    <a:pt x="57801" y="104092"/>
                  </a:moveTo>
                  <a:cubicBezTo>
                    <a:pt x="54980" y="87217"/>
                    <a:pt x="52864" y="74319"/>
                    <a:pt x="50496" y="61478"/>
                  </a:cubicBezTo>
                  <a:cubicBezTo>
                    <a:pt x="50295" y="60341"/>
                    <a:pt x="48431" y="59546"/>
                    <a:pt x="45307" y="56819"/>
                  </a:cubicBezTo>
                  <a:cubicBezTo>
                    <a:pt x="40471" y="71592"/>
                    <a:pt x="35886" y="85512"/>
                    <a:pt x="30496" y="101989"/>
                  </a:cubicBezTo>
                  <a:cubicBezTo>
                    <a:pt x="40672" y="102785"/>
                    <a:pt x="47624" y="103296"/>
                    <a:pt x="57801" y="104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5529341-583E-F644-0DA0-01672DF033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21937" y="5392298"/>
              <a:ext cx="155989" cy="101364"/>
            </a:xfrm>
            <a:custGeom>
              <a:avLst/>
              <a:gdLst>
                <a:gd name="connsiteX0" fmla="*/ 44222 w 155989"/>
                <a:gd name="connsiteY0" fmla="*/ 9612 h 101364"/>
                <a:gd name="connsiteX1" fmla="*/ 23667 w 155989"/>
                <a:gd name="connsiteY1" fmla="*/ 53192 h 101364"/>
                <a:gd name="connsiteX2" fmla="*/ 45734 w 155989"/>
                <a:gd name="connsiteY2" fmla="*/ 82510 h 101364"/>
                <a:gd name="connsiteX3" fmla="*/ 77171 w 155989"/>
                <a:gd name="connsiteY3" fmla="*/ 53078 h 101364"/>
                <a:gd name="connsiteX4" fmla="*/ 82713 w 155989"/>
                <a:gd name="connsiteY4" fmla="*/ 27339 h 101364"/>
                <a:gd name="connsiteX5" fmla="*/ 139441 w 155989"/>
                <a:gd name="connsiteY5" fmla="*/ 12226 h 101364"/>
                <a:gd name="connsiteX6" fmla="*/ 155311 w 155989"/>
                <a:gd name="connsiteY6" fmla="*/ 49499 h 101364"/>
                <a:gd name="connsiteX7" fmla="*/ 122110 w 155989"/>
                <a:gd name="connsiteY7" fmla="*/ 86999 h 101364"/>
                <a:gd name="connsiteX8" fmla="*/ 84275 w 155989"/>
                <a:gd name="connsiteY8" fmla="*/ 79726 h 101364"/>
                <a:gd name="connsiteX9" fmla="*/ 68858 w 155989"/>
                <a:gd name="connsiteY9" fmla="*/ 91658 h 101364"/>
                <a:gd name="connsiteX10" fmla="*/ 11123 w 155989"/>
                <a:gd name="connsiteY10" fmla="*/ 86033 h 101364"/>
                <a:gd name="connsiteX11" fmla="*/ 10720 w 155989"/>
                <a:gd name="connsiteY11" fmla="*/ 9896 h 101364"/>
                <a:gd name="connsiteX12" fmla="*/ 44273 w 155989"/>
                <a:gd name="connsiteY12" fmla="*/ 9669 h 101364"/>
                <a:gd name="connsiteX13" fmla="*/ 98079 w 155989"/>
                <a:gd name="connsiteY13" fmla="*/ 37567 h 101364"/>
                <a:gd name="connsiteX14" fmla="*/ 113596 w 155989"/>
                <a:gd name="connsiteY14" fmla="*/ 65919 h 101364"/>
                <a:gd name="connsiteX15" fmla="*/ 130322 w 155989"/>
                <a:gd name="connsiteY15" fmla="*/ 53987 h 101364"/>
                <a:gd name="connsiteX16" fmla="*/ 127400 w 155989"/>
                <a:gd name="connsiteY16" fmla="*/ 31998 h 101364"/>
                <a:gd name="connsiteX17" fmla="*/ 98129 w 155989"/>
                <a:gd name="connsiteY17" fmla="*/ 37623 h 10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989" h="101364">
                  <a:moveTo>
                    <a:pt x="44222" y="9612"/>
                  </a:moveTo>
                  <a:cubicBezTo>
                    <a:pt x="26539" y="19555"/>
                    <a:pt x="20443" y="33703"/>
                    <a:pt x="23667" y="53192"/>
                  </a:cubicBezTo>
                  <a:cubicBezTo>
                    <a:pt x="26690" y="71487"/>
                    <a:pt x="34549" y="82397"/>
                    <a:pt x="45734" y="82510"/>
                  </a:cubicBezTo>
                  <a:cubicBezTo>
                    <a:pt x="58933" y="82624"/>
                    <a:pt x="74501" y="67965"/>
                    <a:pt x="77171" y="53078"/>
                  </a:cubicBezTo>
                  <a:cubicBezTo>
                    <a:pt x="78733" y="44385"/>
                    <a:pt x="78834" y="34555"/>
                    <a:pt x="82713" y="27339"/>
                  </a:cubicBezTo>
                  <a:cubicBezTo>
                    <a:pt x="93293" y="7794"/>
                    <a:pt x="121506" y="1032"/>
                    <a:pt x="139441" y="12226"/>
                  </a:cubicBezTo>
                  <a:cubicBezTo>
                    <a:pt x="152036" y="20067"/>
                    <a:pt x="158132" y="34271"/>
                    <a:pt x="155311" y="49499"/>
                  </a:cubicBezTo>
                  <a:cubicBezTo>
                    <a:pt x="151532" y="69726"/>
                    <a:pt x="138081" y="86601"/>
                    <a:pt x="122110" y="86999"/>
                  </a:cubicBezTo>
                  <a:cubicBezTo>
                    <a:pt x="110976" y="87283"/>
                    <a:pt x="99792" y="82908"/>
                    <a:pt x="84275" y="79726"/>
                  </a:cubicBezTo>
                  <a:cubicBezTo>
                    <a:pt x="81907" y="81601"/>
                    <a:pt x="75609" y="87056"/>
                    <a:pt x="68858" y="91658"/>
                  </a:cubicBezTo>
                  <a:cubicBezTo>
                    <a:pt x="47346" y="106488"/>
                    <a:pt x="24222" y="104101"/>
                    <a:pt x="11123" y="86033"/>
                  </a:cubicBezTo>
                  <a:cubicBezTo>
                    <a:pt x="-3538" y="65806"/>
                    <a:pt x="-3740" y="28305"/>
                    <a:pt x="10720" y="9896"/>
                  </a:cubicBezTo>
                  <a:cubicBezTo>
                    <a:pt x="20796" y="-2945"/>
                    <a:pt x="28504" y="-3570"/>
                    <a:pt x="44273" y="9669"/>
                  </a:cubicBezTo>
                  <a:close/>
                  <a:moveTo>
                    <a:pt x="98079" y="37567"/>
                  </a:moveTo>
                  <a:cubicBezTo>
                    <a:pt x="98482" y="50635"/>
                    <a:pt x="100447" y="62397"/>
                    <a:pt x="113596" y="65919"/>
                  </a:cubicBezTo>
                  <a:cubicBezTo>
                    <a:pt x="122261" y="68192"/>
                    <a:pt x="126997" y="61771"/>
                    <a:pt x="130322" y="53987"/>
                  </a:cubicBezTo>
                  <a:cubicBezTo>
                    <a:pt x="133647" y="46033"/>
                    <a:pt x="134655" y="37567"/>
                    <a:pt x="127400" y="31998"/>
                  </a:cubicBezTo>
                  <a:cubicBezTo>
                    <a:pt x="116568" y="23703"/>
                    <a:pt x="106996" y="28589"/>
                    <a:pt x="98129" y="37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059FF8E8-57AA-C5F1-07D3-987BFA2892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3293" y="2099275"/>
              <a:ext cx="98090" cy="140285"/>
            </a:xfrm>
            <a:custGeom>
              <a:avLst/>
              <a:gdLst>
                <a:gd name="connsiteX0" fmla="*/ 67912 w 98090"/>
                <a:gd name="connsiteY0" fmla="*/ 71875 h 140285"/>
                <a:gd name="connsiteX1" fmla="*/ 40909 w 98090"/>
                <a:gd name="connsiteY1" fmla="*/ 95398 h 140285"/>
                <a:gd name="connsiteX2" fmla="*/ 29120 w 98090"/>
                <a:gd name="connsiteY2" fmla="*/ 129830 h 140285"/>
                <a:gd name="connsiteX3" fmla="*/ 16071 w 98090"/>
                <a:gd name="connsiteY3" fmla="*/ 140285 h 140285"/>
                <a:gd name="connsiteX4" fmla="*/ 8313 w 98090"/>
                <a:gd name="connsiteY4" fmla="*/ 125001 h 140285"/>
                <a:gd name="connsiteX5" fmla="*/ 9522 w 98090"/>
                <a:gd name="connsiteY5" fmla="*/ 107955 h 140285"/>
                <a:gd name="connsiteX6" fmla="*/ 0 w 98090"/>
                <a:gd name="connsiteY6" fmla="*/ 76364 h 140285"/>
                <a:gd name="connsiteX7" fmla="*/ 14610 w 98090"/>
                <a:gd name="connsiteY7" fmla="*/ 48750 h 140285"/>
                <a:gd name="connsiteX8" fmla="*/ 17330 w 98090"/>
                <a:gd name="connsiteY8" fmla="*/ 19375 h 140285"/>
                <a:gd name="connsiteX9" fmla="*/ 18691 w 98090"/>
                <a:gd name="connsiteY9" fmla="*/ 12216 h 140285"/>
                <a:gd name="connsiteX10" fmla="*/ 27558 w 98090"/>
                <a:gd name="connsiteY10" fmla="*/ 0 h 140285"/>
                <a:gd name="connsiteX11" fmla="*/ 34258 w 98090"/>
                <a:gd name="connsiteY11" fmla="*/ 13296 h 140285"/>
                <a:gd name="connsiteX12" fmla="*/ 34561 w 98090"/>
                <a:gd name="connsiteY12" fmla="*/ 49773 h 140285"/>
                <a:gd name="connsiteX13" fmla="*/ 50582 w 98090"/>
                <a:gd name="connsiteY13" fmla="*/ 20625 h 140285"/>
                <a:gd name="connsiteX14" fmla="*/ 71792 w 98090"/>
                <a:gd name="connsiteY14" fmla="*/ 6534 h 140285"/>
                <a:gd name="connsiteX15" fmla="*/ 88467 w 98090"/>
                <a:gd name="connsiteY15" fmla="*/ 27216 h 140285"/>
                <a:gd name="connsiteX16" fmla="*/ 98090 w 98090"/>
                <a:gd name="connsiteY16" fmla="*/ 57728 h 140285"/>
                <a:gd name="connsiteX17" fmla="*/ 83934 w 98090"/>
                <a:gd name="connsiteY17" fmla="*/ 116080 h 140285"/>
                <a:gd name="connsiteX18" fmla="*/ 67812 w 98090"/>
                <a:gd name="connsiteY18" fmla="*/ 71875 h 1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090" h="140285">
                  <a:moveTo>
                    <a:pt x="67912" y="71875"/>
                  </a:moveTo>
                  <a:cubicBezTo>
                    <a:pt x="51539" y="70796"/>
                    <a:pt x="44334" y="79489"/>
                    <a:pt x="40909" y="95398"/>
                  </a:cubicBezTo>
                  <a:cubicBezTo>
                    <a:pt x="38339" y="107273"/>
                    <a:pt x="34208" y="119035"/>
                    <a:pt x="29120" y="129830"/>
                  </a:cubicBezTo>
                  <a:cubicBezTo>
                    <a:pt x="26903" y="134603"/>
                    <a:pt x="20555" y="136876"/>
                    <a:pt x="16071" y="140285"/>
                  </a:cubicBezTo>
                  <a:cubicBezTo>
                    <a:pt x="13401" y="135228"/>
                    <a:pt x="9471" y="130455"/>
                    <a:pt x="8313" y="125001"/>
                  </a:cubicBezTo>
                  <a:cubicBezTo>
                    <a:pt x="7204" y="119717"/>
                    <a:pt x="8564" y="113580"/>
                    <a:pt x="9522" y="107955"/>
                  </a:cubicBezTo>
                  <a:cubicBezTo>
                    <a:pt x="11688" y="95398"/>
                    <a:pt x="13149" y="83296"/>
                    <a:pt x="0" y="76364"/>
                  </a:cubicBezTo>
                  <a:cubicBezTo>
                    <a:pt x="5592" y="66137"/>
                    <a:pt x="11839" y="58069"/>
                    <a:pt x="14610" y="48750"/>
                  </a:cubicBezTo>
                  <a:cubicBezTo>
                    <a:pt x="17330" y="39659"/>
                    <a:pt x="16525" y="29205"/>
                    <a:pt x="17330" y="19375"/>
                  </a:cubicBezTo>
                  <a:cubicBezTo>
                    <a:pt x="17532" y="16932"/>
                    <a:pt x="17532" y="14091"/>
                    <a:pt x="18691" y="12216"/>
                  </a:cubicBezTo>
                  <a:cubicBezTo>
                    <a:pt x="21311" y="7898"/>
                    <a:pt x="24586" y="4034"/>
                    <a:pt x="27558" y="0"/>
                  </a:cubicBezTo>
                  <a:cubicBezTo>
                    <a:pt x="29875" y="4432"/>
                    <a:pt x="33805" y="8636"/>
                    <a:pt x="34258" y="13296"/>
                  </a:cubicBezTo>
                  <a:cubicBezTo>
                    <a:pt x="35266" y="23750"/>
                    <a:pt x="34561" y="34432"/>
                    <a:pt x="34561" y="49773"/>
                  </a:cubicBezTo>
                  <a:cubicBezTo>
                    <a:pt x="41110" y="37841"/>
                    <a:pt x="45544" y="29034"/>
                    <a:pt x="50582" y="20625"/>
                  </a:cubicBezTo>
                  <a:cubicBezTo>
                    <a:pt x="55569" y="12273"/>
                    <a:pt x="61313" y="4545"/>
                    <a:pt x="71792" y="6534"/>
                  </a:cubicBezTo>
                  <a:cubicBezTo>
                    <a:pt x="82069" y="8523"/>
                    <a:pt x="85445" y="17727"/>
                    <a:pt x="88467" y="27216"/>
                  </a:cubicBezTo>
                  <a:cubicBezTo>
                    <a:pt x="91491" y="36648"/>
                    <a:pt x="94463" y="46137"/>
                    <a:pt x="98090" y="57728"/>
                  </a:cubicBezTo>
                  <a:cubicBezTo>
                    <a:pt x="86150" y="71762"/>
                    <a:pt x="101919" y="99205"/>
                    <a:pt x="83934" y="116080"/>
                  </a:cubicBezTo>
                  <a:cubicBezTo>
                    <a:pt x="66955" y="106478"/>
                    <a:pt x="76276" y="85626"/>
                    <a:pt x="67812" y="7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28CBCF-FBCF-4F43-A7E2-DB5006BCE3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9626" y="5748346"/>
              <a:ext cx="149518" cy="83088"/>
            </a:xfrm>
            <a:custGeom>
              <a:avLst/>
              <a:gdLst>
                <a:gd name="connsiteX0" fmla="*/ 73852 w 149518"/>
                <a:gd name="connsiteY0" fmla="*/ 50896 h 83088"/>
                <a:gd name="connsiteX1" fmla="*/ 79545 w 149518"/>
                <a:gd name="connsiteY1" fmla="*/ 33226 h 83088"/>
                <a:gd name="connsiteX2" fmla="*/ 91787 w 149518"/>
                <a:gd name="connsiteY2" fmla="*/ 14760 h 83088"/>
                <a:gd name="connsiteX3" fmla="*/ 110226 w 149518"/>
                <a:gd name="connsiteY3" fmla="*/ 28056 h 83088"/>
                <a:gd name="connsiteX4" fmla="*/ 139446 w 149518"/>
                <a:gd name="connsiteY4" fmla="*/ 24021 h 83088"/>
                <a:gd name="connsiteX5" fmla="*/ 147558 w 149518"/>
                <a:gd name="connsiteY5" fmla="*/ 67772 h 83088"/>
                <a:gd name="connsiteX6" fmla="*/ 135316 w 149518"/>
                <a:gd name="connsiteY6" fmla="*/ 71010 h 83088"/>
                <a:gd name="connsiteX7" fmla="*/ 124837 w 149518"/>
                <a:gd name="connsiteY7" fmla="*/ 56067 h 83088"/>
                <a:gd name="connsiteX8" fmla="*/ 90528 w 149518"/>
                <a:gd name="connsiteY8" fmla="*/ 66806 h 83088"/>
                <a:gd name="connsiteX9" fmla="*/ 51281 w 149518"/>
                <a:gd name="connsiteY9" fmla="*/ 72033 h 83088"/>
                <a:gd name="connsiteX10" fmla="*/ 38132 w 149518"/>
                <a:gd name="connsiteY10" fmla="*/ 79022 h 83088"/>
                <a:gd name="connsiteX11" fmla="*/ 448 w 149518"/>
                <a:gd name="connsiteY11" fmla="*/ 45555 h 83088"/>
                <a:gd name="connsiteX12" fmla="*/ 14907 w 149518"/>
                <a:gd name="connsiteY12" fmla="*/ 10555 h 83088"/>
                <a:gd name="connsiteX13" fmla="*/ 51080 w 149518"/>
                <a:gd name="connsiteY13" fmla="*/ 10499 h 83088"/>
                <a:gd name="connsiteX14" fmla="*/ 69267 w 149518"/>
                <a:gd name="connsiteY14" fmla="*/ 51465 h 83088"/>
                <a:gd name="connsiteX15" fmla="*/ 73802 w 149518"/>
                <a:gd name="connsiteY15" fmla="*/ 50953 h 83088"/>
                <a:gd name="connsiteX16" fmla="*/ 46798 w 149518"/>
                <a:gd name="connsiteY16" fmla="*/ 20101 h 83088"/>
                <a:gd name="connsiteX17" fmla="*/ 22565 w 149518"/>
                <a:gd name="connsiteY17" fmla="*/ 37885 h 83088"/>
                <a:gd name="connsiteX18" fmla="*/ 29265 w 149518"/>
                <a:gd name="connsiteY18" fmla="*/ 63056 h 83088"/>
                <a:gd name="connsiteX19" fmla="*/ 46848 w 149518"/>
                <a:gd name="connsiteY19" fmla="*/ 20101 h 8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9518" h="83088">
                  <a:moveTo>
                    <a:pt x="73852" y="50896"/>
                  </a:moveTo>
                  <a:cubicBezTo>
                    <a:pt x="75716" y="44987"/>
                    <a:pt x="76875" y="38624"/>
                    <a:pt x="79545" y="33226"/>
                  </a:cubicBezTo>
                  <a:cubicBezTo>
                    <a:pt x="82920" y="26465"/>
                    <a:pt x="86296" y="17715"/>
                    <a:pt x="91787" y="14760"/>
                  </a:cubicBezTo>
                  <a:cubicBezTo>
                    <a:pt x="101057" y="9760"/>
                    <a:pt x="105591" y="20044"/>
                    <a:pt x="110226" y="28056"/>
                  </a:cubicBezTo>
                  <a:cubicBezTo>
                    <a:pt x="119395" y="20328"/>
                    <a:pt x="128666" y="13623"/>
                    <a:pt x="139446" y="24021"/>
                  </a:cubicBezTo>
                  <a:cubicBezTo>
                    <a:pt x="146802" y="31124"/>
                    <a:pt x="152747" y="59078"/>
                    <a:pt x="147558" y="67772"/>
                  </a:cubicBezTo>
                  <a:cubicBezTo>
                    <a:pt x="145694" y="70840"/>
                    <a:pt x="137935" y="72886"/>
                    <a:pt x="135316" y="71010"/>
                  </a:cubicBezTo>
                  <a:cubicBezTo>
                    <a:pt x="130781" y="67715"/>
                    <a:pt x="128111" y="61067"/>
                    <a:pt x="124837" y="56067"/>
                  </a:cubicBezTo>
                  <a:cubicBezTo>
                    <a:pt x="114559" y="59306"/>
                    <a:pt x="104030" y="62601"/>
                    <a:pt x="90528" y="66806"/>
                  </a:cubicBezTo>
                  <a:cubicBezTo>
                    <a:pt x="74154" y="87090"/>
                    <a:pt x="70124" y="87943"/>
                    <a:pt x="51281" y="72033"/>
                  </a:cubicBezTo>
                  <a:cubicBezTo>
                    <a:pt x="47150" y="74249"/>
                    <a:pt x="42818" y="77204"/>
                    <a:pt x="38132" y="79022"/>
                  </a:cubicBezTo>
                  <a:cubicBezTo>
                    <a:pt x="16318" y="87601"/>
                    <a:pt x="-3230" y="71181"/>
                    <a:pt x="448" y="45555"/>
                  </a:cubicBezTo>
                  <a:cubicBezTo>
                    <a:pt x="2211" y="33226"/>
                    <a:pt x="8005" y="20499"/>
                    <a:pt x="14907" y="10555"/>
                  </a:cubicBezTo>
                  <a:cubicBezTo>
                    <a:pt x="25890" y="-5297"/>
                    <a:pt x="35966" y="-1604"/>
                    <a:pt x="51080" y="10499"/>
                  </a:cubicBezTo>
                  <a:cubicBezTo>
                    <a:pt x="64682" y="21351"/>
                    <a:pt x="68764" y="34476"/>
                    <a:pt x="69267" y="51465"/>
                  </a:cubicBezTo>
                  <a:cubicBezTo>
                    <a:pt x="70779" y="51294"/>
                    <a:pt x="72290" y="51124"/>
                    <a:pt x="73802" y="50953"/>
                  </a:cubicBezTo>
                  <a:close/>
                  <a:moveTo>
                    <a:pt x="46798" y="20101"/>
                  </a:moveTo>
                  <a:cubicBezTo>
                    <a:pt x="30525" y="16067"/>
                    <a:pt x="26444" y="27374"/>
                    <a:pt x="22565" y="37885"/>
                  </a:cubicBezTo>
                  <a:cubicBezTo>
                    <a:pt x="18988" y="47601"/>
                    <a:pt x="18988" y="56919"/>
                    <a:pt x="29265" y="63056"/>
                  </a:cubicBezTo>
                  <a:cubicBezTo>
                    <a:pt x="44934" y="53794"/>
                    <a:pt x="42314" y="36294"/>
                    <a:pt x="46848" y="20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2091AB-4360-A234-C371-68D44B8A35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7557" y="6384297"/>
              <a:ext cx="138063" cy="224042"/>
            </a:xfrm>
            <a:custGeom>
              <a:avLst/>
              <a:gdLst>
                <a:gd name="connsiteX0" fmla="*/ 138064 w 138063"/>
                <a:gd name="connsiteY0" fmla="*/ 11257 h 224042"/>
                <a:gd name="connsiteX1" fmla="*/ 95089 w 138063"/>
                <a:gd name="connsiteY1" fmla="*/ 26768 h 224042"/>
                <a:gd name="connsiteX2" fmla="*/ 50956 w 138063"/>
                <a:gd name="connsiteY2" fmla="*/ 38245 h 224042"/>
                <a:gd name="connsiteX3" fmla="*/ 38412 w 138063"/>
                <a:gd name="connsiteY3" fmla="*/ 224042 h 224042"/>
                <a:gd name="connsiteX4" fmla="*/ 5009 w 138063"/>
                <a:gd name="connsiteY4" fmla="*/ 193928 h 224042"/>
                <a:gd name="connsiteX5" fmla="*/ 223 w 138063"/>
                <a:gd name="connsiteY5" fmla="*/ 128019 h 224042"/>
                <a:gd name="connsiteX6" fmla="*/ 26874 w 138063"/>
                <a:gd name="connsiteY6" fmla="*/ 29495 h 224042"/>
                <a:gd name="connsiteX7" fmla="*/ 52669 w 138063"/>
                <a:gd name="connsiteY7" fmla="*/ 11768 h 224042"/>
                <a:gd name="connsiteX8" fmla="*/ 86877 w 138063"/>
                <a:gd name="connsiteY8" fmla="*/ 4439 h 224042"/>
                <a:gd name="connsiteX9" fmla="*/ 115040 w 138063"/>
                <a:gd name="connsiteY9" fmla="*/ 63 h 224042"/>
                <a:gd name="connsiteX10" fmla="*/ 138064 w 138063"/>
                <a:gd name="connsiteY10" fmla="*/ 11257 h 224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063" h="224042">
                  <a:moveTo>
                    <a:pt x="138064" y="11257"/>
                  </a:moveTo>
                  <a:cubicBezTo>
                    <a:pt x="125720" y="24211"/>
                    <a:pt x="109195" y="21654"/>
                    <a:pt x="95089" y="26768"/>
                  </a:cubicBezTo>
                  <a:cubicBezTo>
                    <a:pt x="81235" y="31768"/>
                    <a:pt x="66675" y="34268"/>
                    <a:pt x="50956" y="38245"/>
                  </a:cubicBezTo>
                  <a:cubicBezTo>
                    <a:pt x="24003" y="96655"/>
                    <a:pt x="15488" y="157849"/>
                    <a:pt x="38412" y="224042"/>
                  </a:cubicBezTo>
                  <a:cubicBezTo>
                    <a:pt x="17655" y="222792"/>
                    <a:pt x="7982" y="209724"/>
                    <a:pt x="5009" y="193928"/>
                  </a:cubicBezTo>
                  <a:cubicBezTo>
                    <a:pt x="979" y="172508"/>
                    <a:pt x="-633" y="149894"/>
                    <a:pt x="223" y="128019"/>
                  </a:cubicBezTo>
                  <a:cubicBezTo>
                    <a:pt x="1533" y="92962"/>
                    <a:pt x="12466" y="60462"/>
                    <a:pt x="26874" y="29495"/>
                  </a:cubicBezTo>
                  <a:cubicBezTo>
                    <a:pt x="32366" y="17677"/>
                    <a:pt x="39218" y="11200"/>
                    <a:pt x="52669" y="11768"/>
                  </a:cubicBezTo>
                  <a:cubicBezTo>
                    <a:pt x="63954" y="12280"/>
                    <a:pt x="75441" y="6824"/>
                    <a:pt x="86877" y="4439"/>
                  </a:cubicBezTo>
                  <a:cubicBezTo>
                    <a:pt x="96197" y="2506"/>
                    <a:pt x="105618" y="291"/>
                    <a:pt x="115040" y="63"/>
                  </a:cubicBezTo>
                  <a:cubicBezTo>
                    <a:pt x="123302" y="-107"/>
                    <a:pt x="132773" y="-732"/>
                    <a:pt x="138064" y="11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68DADCE-32DE-50BC-3D49-4401A9FF4F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620" y="4429404"/>
              <a:ext cx="174630" cy="105398"/>
            </a:xfrm>
            <a:custGeom>
              <a:avLst/>
              <a:gdLst>
                <a:gd name="connsiteX0" fmla="*/ 65709 w 174630"/>
                <a:gd name="connsiteY0" fmla="*/ 73694 h 105398"/>
                <a:gd name="connsiteX1" fmla="*/ 79009 w 174630"/>
                <a:gd name="connsiteY1" fmla="*/ 12443 h 105398"/>
                <a:gd name="connsiteX2" fmla="*/ 87826 w 174630"/>
                <a:gd name="connsiteY2" fmla="*/ 5227 h 105398"/>
                <a:gd name="connsiteX3" fmla="*/ 96642 w 174630"/>
                <a:gd name="connsiteY3" fmla="*/ 27387 h 105398"/>
                <a:gd name="connsiteX4" fmla="*/ 126468 w 174630"/>
                <a:gd name="connsiteY4" fmla="*/ 19716 h 105398"/>
                <a:gd name="connsiteX5" fmla="*/ 135536 w 174630"/>
                <a:gd name="connsiteY5" fmla="*/ 14375 h 105398"/>
                <a:gd name="connsiteX6" fmla="*/ 174631 w 174630"/>
                <a:gd name="connsiteY6" fmla="*/ 21136 h 105398"/>
                <a:gd name="connsiteX7" fmla="*/ 147627 w 174630"/>
                <a:gd name="connsiteY7" fmla="*/ 40057 h 105398"/>
                <a:gd name="connsiteX8" fmla="*/ 137853 w 174630"/>
                <a:gd name="connsiteY8" fmla="*/ 69660 h 105398"/>
                <a:gd name="connsiteX9" fmla="*/ 132916 w 174630"/>
                <a:gd name="connsiteY9" fmla="*/ 69887 h 105398"/>
                <a:gd name="connsiteX10" fmla="*/ 124654 w 174630"/>
                <a:gd name="connsiteY10" fmla="*/ 45739 h 105398"/>
                <a:gd name="connsiteX11" fmla="*/ 93620 w 174630"/>
                <a:gd name="connsiteY11" fmla="*/ 42728 h 105398"/>
                <a:gd name="connsiteX12" fmla="*/ 90446 w 174630"/>
                <a:gd name="connsiteY12" fmla="*/ 73239 h 105398"/>
                <a:gd name="connsiteX13" fmla="*/ 77246 w 174630"/>
                <a:gd name="connsiteY13" fmla="*/ 99546 h 105398"/>
                <a:gd name="connsiteX14" fmla="*/ 51048 w 174630"/>
                <a:gd name="connsiteY14" fmla="*/ 87159 h 105398"/>
                <a:gd name="connsiteX15" fmla="*/ 24548 w 174630"/>
                <a:gd name="connsiteY15" fmla="*/ 51421 h 105398"/>
                <a:gd name="connsiteX16" fmla="*/ 4598 w 174630"/>
                <a:gd name="connsiteY16" fmla="*/ 105398 h 105398"/>
                <a:gd name="connsiteX17" fmla="*/ 316 w 174630"/>
                <a:gd name="connsiteY17" fmla="*/ 87728 h 105398"/>
                <a:gd name="connsiteX18" fmla="*/ 668 w 174630"/>
                <a:gd name="connsiteY18" fmla="*/ 18580 h 105398"/>
                <a:gd name="connsiteX19" fmla="*/ 8125 w 174630"/>
                <a:gd name="connsiteY19" fmla="*/ 0 h 105398"/>
                <a:gd name="connsiteX20" fmla="*/ 24045 w 174630"/>
                <a:gd name="connsiteY20" fmla="*/ 9943 h 105398"/>
                <a:gd name="connsiteX21" fmla="*/ 52207 w 174630"/>
                <a:gd name="connsiteY21" fmla="*/ 56989 h 105398"/>
                <a:gd name="connsiteX22" fmla="*/ 65659 w 174630"/>
                <a:gd name="connsiteY22" fmla="*/ 73523 h 10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630" h="105398">
                  <a:moveTo>
                    <a:pt x="65709" y="73694"/>
                  </a:moveTo>
                  <a:cubicBezTo>
                    <a:pt x="70445" y="51364"/>
                    <a:pt x="74425" y="31818"/>
                    <a:pt x="79009" y="12443"/>
                  </a:cubicBezTo>
                  <a:cubicBezTo>
                    <a:pt x="79564" y="10114"/>
                    <a:pt x="83393" y="8750"/>
                    <a:pt x="87826" y="5227"/>
                  </a:cubicBezTo>
                  <a:cubicBezTo>
                    <a:pt x="90748" y="12557"/>
                    <a:pt x="93217" y="18693"/>
                    <a:pt x="96642" y="27387"/>
                  </a:cubicBezTo>
                  <a:cubicBezTo>
                    <a:pt x="105963" y="25057"/>
                    <a:pt x="116291" y="22727"/>
                    <a:pt x="126468" y="19716"/>
                  </a:cubicBezTo>
                  <a:cubicBezTo>
                    <a:pt x="129742" y="18750"/>
                    <a:pt x="132765" y="14034"/>
                    <a:pt x="135536" y="14375"/>
                  </a:cubicBezTo>
                  <a:cubicBezTo>
                    <a:pt x="148282" y="15909"/>
                    <a:pt x="160978" y="18636"/>
                    <a:pt x="174631" y="21136"/>
                  </a:cubicBezTo>
                  <a:cubicBezTo>
                    <a:pt x="170550" y="35852"/>
                    <a:pt x="156242" y="31591"/>
                    <a:pt x="147627" y="40057"/>
                  </a:cubicBezTo>
                  <a:cubicBezTo>
                    <a:pt x="144655" y="49034"/>
                    <a:pt x="141279" y="59375"/>
                    <a:pt x="137853" y="69660"/>
                  </a:cubicBezTo>
                  <a:cubicBezTo>
                    <a:pt x="136191" y="69716"/>
                    <a:pt x="134579" y="69830"/>
                    <a:pt x="132916" y="69887"/>
                  </a:cubicBezTo>
                  <a:cubicBezTo>
                    <a:pt x="130296" y="62273"/>
                    <a:pt x="127677" y="54603"/>
                    <a:pt x="124654" y="45739"/>
                  </a:cubicBezTo>
                  <a:cubicBezTo>
                    <a:pt x="115434" y="44830"/>
                    <a:pt x="105409" y="43864"/>
                    <a:pt x="93620" y="42728"/>
                  </a:cubicBezTo>
                  <a:cubicBezTo>
                    <a:pt x="92612" y="52671"/>
                    <a:pt x="92159" y="63125"/>
                    <a:pt x="90446" y="73239"/>
                  </a:cubicBezTo>
                  <a:cubicBezTo>
                    <a:pt x="88682" y="83466"/>
                    <a:pt x="88481" y="95171"/>
                    <a:pt x="77246" y="99546"/>
                  </a:cubicBezTo>
                  <a:cubicBezTo>
                    <a:pt x="65205" y="104262"/>
                    <a:pt x="57900" y="96251"/>
                    <a:pt x="51048" y="87159"/>
                  </a:cubicBezTo>
                  <a:cubicBezTo>
                    <a:pt x="42181" y="75341"/>
                    <a:pt x="33415" y="63409"/>
                    <a:pt x="24548" y="51421"/>
                  </a:cubicBezTo>
                  <a:cubicBezTo>
                    <a:pt x="12306" y="66591"/>
                    <a:pt x="25506" y="91989"/>
                    <a:pt x="4598" y="105398"/>
                  </a:cubicBezTo>
                  <a:cubicBezTo>
                    <a:pt x="2734" y="97955"/>
                    <a:pt x="366" y="92841"/>
                    <a:pt x="316" y="87728"/>
                  </a:cubicBezTo>
                  <a:cubicBezTo>
                    <a:pt x="-37" y="64660"/>
                    <a:pt x="-289" y="41591"/>
                    <a:pt x="668" y="18580"/>
                  </a:cubicBezTo>
                  <a:cubicBezTo>
                    <a:pt x="920" y="12273"/>
                    <a:pt x="5505" y="6193"/>
                    <a:pt x="8125" y="0"/>
                  </a:cubicBezTo>
                  <a:cubicBezTo>
                    <a:pt x="13515" y="3239"/>
                    <a:pt x="20669" y="5000"/>
                    <a:pt x="24045" y="9943"/>
                  </a:cubicBezTo>
                  <a:cubicBezTo>
                    <a:pt x="34171" y="25000"/>
                    <a:pt x="42635" y="41421"/>
                    <a:pt x="52207" y="56989"/>
                  </a:cubicBezTo>
                  <a:cubicBezTo>
                    <a:pt x="55683" y="62671"/>
                    <a:pt x="60470" y="67273"/>
                    <a:pt x="65659" y="7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4C0EFD92-4FDF-8236-A71C-746E9B93A6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6759" y="2057225"/>
              <a:ext cx="294170" cy="27921"/>
            </a:xfrm>
            <a:custGeom>
              <a:avLst/>
              <a:gdLst>
                <a:gd name="connsiteX0" fmla="*/ 1663 w 294170"/>
                <a:gd name="connsiteY0" fmla="*/ 27845 h 27921"/>
                <a:gd name="connsiteX1" fmla="*/ 8212 w 294170"/>
                <a:gd name="connsiteY1" fmla="*/ 9095 h 27921"/>
                <a:gd name="connsiteX2" fmla="*/ 31538 w 294170"/>
                <a:gd name="connsiteY2" fmla="*/ 3186 h 27921"/>
                <a:gd name="connsiteX3" fmla="*/ 259861 w 294170"/>
                <a:gd name="connsiteY3" fmla="*/ 4 h 27921"/>
                <a:gd name="connsiteX4" fmla="*/ 288023 w 294170"/>
                <a:gd name="connsiteY4" fmla="*/ 4322 h 27921"/>
                <a:gd name="connsiteX5" fmla="*/ 294170 w 294170"/>
                <a:gd name="connsiteY5" fmla="*/ 12675 h 27921"/>
                <a:gd name="connsiteX6" fmla="*/ 288124 w 294170"/>
                <a:gd name="connsiteY6" fmla="*/ 21482 h 27921"/>
                <a:gd name="connsiteX7" fmla="*/ 270844 w 294170"/>
                <a:gd name="connsiteY7" fmla="*/ 23925 h 27921"/>
                <a:gd name="connsiteX8" fmla="*/ 33654 w 294170"/>
                <a:gd name="connsiteY8" fmla="*/ 27845 h 27921"/>
                <a:gd name="connsiteX9" fmla="*/ 1612 w 294170"/>
                <a:gd name="connsiteY9" fmla="*/ 27845 h 2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4170" h="27921">
                  <a:moveTo>
                    <a:pt x="1663" y="27845"/>
                  </a:moveTo>
                  <a:cubicBezTo>
                    <a:pt x="-2368" y="17789"/>
                    <a:pt x="1360" y="11822"/>
                    <a:pt x="8212" y="9095"/>
                  </a:cubicBezTo>
                  <a:cubicBezTo>
                    <a:pt x="15668" y="6084"/>
                    <a:pt x="23679" y="3357"/>
                    <a:pt x="31538" y="3186"/>
                  </a:cubicBezTo>
                  <a:cubicBezTo>
                    <a:pt x="107662" y="1709"/>
                    <a:pt x="183737" y="686"/>
                    <a:pt x="259861" y="4"/>
                  </a:cubicBezTo>
                  <a:cubicBezTo>
                    <a:pt x="269282" y="-109"/>
                    <a:pt x="278804" y="2050"/>
                    <a:pt x="288023" y="4322"/>
                  </a:cubicBezTo>
                  <a:cubicBezTo>
                    <a:pt x="290643" y="4947"/>
                    <a:pt x="294220" y="9777"/>
                    <a:pt x="294170" y="12675"/>
                  </a:cubicBezTo>
                  <a:cubicBezTo>
                    <a:pt x="294170" y="15743"/>
                    <a:pt x="290845" y="20516"/>
                    <a:pt x="288124" y="21482"/>
                  </a:cubicBezTo>
                  <a:cubicBezTo>
                    <a:pt x="282683" y="23414"/>
                    <a:pt x="276638" y="23811"/>
                    <a:pt x="270844" y="23925"/>
                  </a:cubicBezTo>
                  <a:cubicBezTo>
                    <a:pt x="191797" y="25345"/>
                    <a:pt x="112751" y="26595"/>
                    <a:pt x="33654" y="27845"/>
                  </a:cubicBezTo>
                  <a:cubicBezTo>
                    <a:pt x="22822" y="28016"/>
                    <a:pt x="11991" y="27845"/>
                    <a:pt x="1612" y="27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81119B0A-E16D-7951-ED1C-6EACA8962E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0655" y="2093031"/>
              <a:ext cx="95751" cy="150577"/>
            </a:xfrm>
            <a:custGeom>
              <a:avLst/>
              <a:gdLst>
                <a:gd name="connsiteX0" fmla="*/ 20656 w 95751"/>
                <a:gd name="connsiteY0" fmla="*/ 145052 h 150577"/>
                <a:gd name="connsiteX1" fmla="*/ 43982 w 95751"/>
                <a:gd name="connsiteY1" fmla="*/ 127040 h 150577"/>
                <a:gd name="connsiteX2" fmla="*/ 69877 w 95751"/>
                <a:gd name="connsiteY2" fmla="*/ 104710 h 150577"/>
                <a:gd name="connsiteX3" fmla="*/ 62018 w 95751"/>
                <a:gd name="connsiteY3" fmla="*/ 59938 h 150577"/>
                <a:gd name="connsiteX4" fmla="*/ 37634 w 95751"/>
                <a:gd name="connsiteY4" fmla="*/ 39881 h 150577"/>
                <a:gd name="connsiteX5" fmla="*/ 28918 w 95751"/>
                <a:gd name="connsiteY5" fmla="*/ 82495 h 150577"/>
                <a:gd name="connsiteX6" fmla="*/ 23276 w 95751"/>
                <a:gd name="connsiteY6" fmla="*/ 116358 h 150577"/>
                <a:gd name="connsiteX7" fmla="*/ 9421 w 95751"/>
                <a:gd name="connsiteY7" fmla="*/ 128745 h 150577"/>
                <a:gd name="connsiteX8" fmla="*/ 0 w 95751"/>
                <a:gd name="connsiteY8" fmla="*/ 112551 h 150577"/>
                <a:gd name="connsiteX9" fmla="*/ 1108 w 95751"/>
                <a:gd name="connsiteY9" fmla="*/ 92835 h 150577"/>
                <a:gd name="connsiteX10" fmla="*/ 4887 w 95751"/>
                <a:gd name="connsiteY10" fmla="*/ 1983 h 150577"/>
                <a:gd name="connsiteX11" fmla="*/ 26752 w 95751"/>
                <a:gd name="connsiteY11" fmla="*/ 13233 h 150577"/>
                <a:gd name="connsiteX12" fmla="*/ 36122 w 95751"/>
                <a:gd name="connsiteY12" fmla="*/ 4198 h 150577"/>
                <a:gd name="connsiteX13" fmla="*/ 59499 w 95751"/>
                <a:gd name="connsiteY13" fmla="*/ 15789 h 150577"/>
                <a:gd name="connsiteX14" fmla="*/ 81918 w 95751"/>
                <a:gd name="connsiteY14" fmla="*/ 51926 h 150577"/>
                <a:gd name="connsiteX15" fmla="*/ 91742 w 95751"/>
                <a:gd name="connsiteY15" fmla="*/ 105960 h 150577"/>
                <a:gd name="connsiteX16" fmla="*/ 39095 w 95751"/>
                <a:gd name="connsiteY16" fmla="*/ 150336 h 150577"/>
                <a:gd name="connsiteX17" fmla="*/ 20656 w 95751"/>
                <a:gd name="connsiteY17" fmla="*/ 145109 h 15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751" h="150577">
                  <a:moveTo>
                    <a:pt x="20656" y="145052"/>
                  </a:moveTo>
                  <a:cubicBezTo>
                    <a:pt x="31437" y="136756"/>
                    <a:pt x="37836" y="132097"/>
                    <a:pt x="43982" y="127040"/>
                  </a:cubicBezTo>
                  <a:cubicBezTo>
                    <a:pt x="52798" y="119824"/>
                    <a:pt x="62673" y="113631"/>
                    <a:pt x="69877" y="104710"/>
                  </a:cubicBezTo>
                  <a:cubicBezTo>
                    <a:pt x="82623" y="88915"/>
                    <a:pt x="78391" y="70392"/>
                    <a:pt x="62018" y="59938"/>
                  </a:cubicBezTo>
                  <a:cubicBezTo>
                    <a:pt x="54108" y="54881"/>
                    <a:pt x="47206" y="47892"/>
                    <a:pt x="37634" y="39881"/>
                  </a:cubicBezTo>
                  <a:cubicBezTo>
                    <a:pt x="34812" y="53517"/>
                    <a:pt x="31588" y="67949"/>
                    <a:pt x="28918" y="82495"/>
                  </a:cubicBezTo>
                  <a:cubicBezTo>
                    <a:pt x="26852" y="93745"/>
                    <a:pt x="26752" y="105733"/>
                    <a:pt x="23276" y="116358"/>
                  </a:cubicBezTo>
                  <a:cubicBezTo>
                    <a:pt x="21462" y="121870"/>
                    <a:pt x="14459" y="128233"/>
                    <a:pt x="9421" y="128745"/>
                  </a:cubicBezTo>
                  <a:cubicBezTo>
                    <a:pt x="1108" y="129540"/>
                    <a:pt x="0" y="120222"/>
                    <a:pt x="0" y="112551"/>
                  </a:cubicBezTo>
                  <a:cubicBezTo>
                    <a:pt x="0" y="105960"/>
                    <a:pt x="806" y="99426"/>
                    <a:pt x="1108" y="92835"/>
                  </a:cubicBezTo>
                  <a:cubicBezTo>
                    <a:pt x="2368" y="62665"/>
                    <a:pt x="3627" y="32551"/>
                    <a:pt x="4887" y="1983"/>
                  </a:cubicBezTo>
                  <a:cubicBezTo>
                    <a:pt x="15819" y="-4608"/>
                    <a:pt x="19900" y="6812"/>
                    <a:pt x="26752" y="13233"/>
                  </a:cubicBezTo>
                  <a:cubicBezTo>
                    <a:pt x="29825" y="10221"/>
                    <a:pt x="32545" y="6187"/>
                    <a:pt x="36122" y="4198"/>
                  </a:cubicBezTo>
                  <a:cubicBezTo>
                    <a:pt x="47458" y="-2108"/>
                    <a:pt x="57635" y="1812"/>
                    <a:pt x="59499" y="15789"/>
                  </a:cubicBezTo>
                  <a:cubicBezTo>
                    <a:pt x="61816" y="33005"/>
                    <a:pt x="69776" y="42551"/>
                    <a:pt x="81918" y="51926"/>
                  </a:cubicBezTo>
                  <a:cubicBezTo>
                    <a:pt x="95974" y="62779"/>
                    <a:pt x="99450" y="87949"/>
                    <a:pt x="91742" y="105960"/>
                  </a:cubicBezTo>
                  <a:cubicBezTo>
                    <a:pt x="81062" y="130847"/>
                    <a:pt x="61615" y="143347"/>
                    <a:pt x="39095" y="150336"/>
                  </a:cubicBezTo>
                  <a:cubicBezTo>
                    <a:pt x="35317" y="151529"/>
                    <a:pt x="30429" y="148063"/>
                    <a:pt x="20656" y="14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22F475D-1F62-D993-6020-6976178F89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7563" y="6331243"/>
              <a:ext cx="94966" cy="197867"/>
            </a:xfrm>
            <a:custGeom>
              <a:avLst/>
              <a:gdLst>
                <a:gd name="connsiteX0" fmla="*/ 48818 w 94966"/>
                <a:gd name="connsiteY0" fmla="*/ 167322 h 197867"/>
                <a:gd name="connsiteX1" fmla="*/ 94362 w 94966"/>
                <a:gd name="connsiteY1" fmla="*/ 173970 h 197867"/>
                <a:gd name="connsiteX2" fmla="*/ 94967 w 94966"/>
                <a:gd name="connsiteY2" fmla="*/ 180788 h 197867"/>
                <a:gd name="connsiteX3" fmla="*/ 73354 w 94966"/>
                <a:gd name="connsiteY3" fmla="*/ 188515 h 197867"/>
                <a:gd name="connsiteX4" fmla="*/ 12595 w 94966"/>
                <a:gd name="connsiteY4" fmla="*/ 197833 h 197867"/>
                <a:gd name="connsiteX5" fmla="*/ 0 w 94966"/>
                <a:gd name="connsiteY5" fmla="*/ 191981 h 197867"/>
                <a:gd name="connsiteX6" fmla="*/ 7557 w 94966"/>
                <a:gd name="connsiteY6" fmla="*/ 178743 h 197867"/>
                <a:gd name="connsiteX7" fmla="*/ 25593 w 94966"/>
                <a:gd name="connsiteY7" fmla="*/ 171015 h 197867"/>
                <a:gd name="connsiteX8" fmla="*/ 31387 w 94966"/>
                <a:gd name="connsiteY8" fmla="*/ 81015 h 197867"/>
                <a:gd name="connsiteX9" fmla="*/ 10832 w 94966"/>
                <a:gd name="connsiteY9" fmla="*/ 110674 h 197867"/>
                <a:gd name="connsiteX10" fmla="*/ 6549 w 94966"/>
                <a:gd name="connsiteY10" fmla="*/ 108969 h 197867"/>
                <a:gd name="connsiteX11" fmla="*/ 6751 w 94966"/>
                <a:gd name="connsiteY11" fmla="*/ 96697 h 197867"/>
                <a:gd name="connsiteX12" fmla="*/ 42722 w 94966"/>
                <a:gd name="connsiteY12" fmla="*/ 9139 h 197867"/>
                <a:gd name="connsiteX13" fmla="*/ 58995 w 94966"/>
                <a:gd name="connsiteY13" fmla="*/ 673 h 197867"/>
                <a:gd name="connsiteX14" fmla="*/ 66854 w 94966"/>
                <a:gd name="connsiteY14" fmla="*/ 18458 h 197867"/>
                <a:gd name="connsiteX15" fmla="*/ 55872 w 94966"/>
                <a:gd name="connsiteY15" fmla="*/ 104140 h 197867"/>
                <a:gd name="connsiteX16" fmla="*/ 48869 w 94966"/>
                <a:gd name="connsiteY16" fmla="*/ 167208 h 19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966" h="197867">
                  <a:moveTo>
                    <a:pt x="48818" y="167322"/>
                  </a:moveTo>
                  <a:cubicBezTo>
                    <a:pt x="65242" y="169709"/>
                    <a:pt x="79802" y="171868"/>
                    <a:pt x="94362" y="173970"/>
                  </a:cubicBezTo>
                  <a:cubicBezTo>
                    <a:pt x="94564" y="176243"/>
                    <a:pt x="94765" y="178515"/>
                    <a:pt x="94967" y="180788"/>
                  </a:cubicBezTo>
                  <a:cubicBezTo>
                    <a:pt x="87762" y="183458"/>
                    <a:pt x="80709" y="187152"/>
                    <a:pt x="73354" y="188515"/>
                  </a:cubicBezTo>
                  <a:cubicBezTo>
                    <a:pt x="53201" y="192265"/>
                    <a:pt x="32898" y="195447"/>
                    <a:pt x="12595" y="197833"/>
                  </a:cubicBezTo>
                  <a:cubicBezTo>
                    <a:pt x="8615" y="198288"/>
                    <a:pt x="4232" y="194083"/>
                    <a:pt x="0" y="191981"/>
                  </a:cubicBezTo>
                  <a:cubicBezTo>
                    <a:pt x="2469" y="187436"/>
                    <a:pt x="4030" y="181356"/>
                    <a:pt x="7557" y="178743"/>
                  </a:cubicBezTo>
                  <a:cubicBezTo>
                    <a:pt x="12797" y="174879"/>
                    <a:pt x="19447" y="173458"/>
                    <a:pt x="25593" y="171015"/>
                  </a:cubicBezTo>
                  <a:cubicBezTo>
                    <a:pt x="27457" y="142038"/>
                    <a:pt x="29271" y="113912"/>
                    <a:pt x="31387" y="81015"/>
                  </a:cubicBezTo>
                  <a:cubicBezTo>
                    <a:pt x="22772" y="93458"/>
                    <a:pt x="16827" y="102037"/>
                    <a:pt x="10832" y="110674"/>
                  </a:cubicBezTo>
                  <a:cubicBezTo>
                    <a:pt x="9421" y="110106"/>
                    <a:pt x="7960" y="109537"/>
                    <a:pt x="6549" y="108969"/>
                  </a:cubicBezTo>
                  <a:cubicBezTo>
                    <a:pt x="6549" y="104821"/>
                    <a:pt x="5340" y="100106"/>
                    <a:pt x="6751" y="96697"/>
                  </a:cubicBezTo>
                  <a:cubicBezTo>
                    <a:pt x="18490" y="67378"/>
                    <a:pt x="30682" y="38287"/>
                    <a:pt x="42722" y="9139"/>
                  </a:cubicBezTo>
                  <a:cubicBezTo>
                    <a:pt x="46048" y="1184"/>
                    <a:pt x="51690" y="-1372"/>
                    <a:pt x="58995" y="673"/>
                  </a:cubicBezTo>
                  <a:cubicBezTo>
                    <a:pt x="67509" y="3116"/>
                    <a:pt x="67761" y="10957"/>
                    <a:pt x="66854" y="18458"/>
                  </a:cubicBezTo>
                  <a:cubicBezTo>
                    <a:pt x="63378" y="47037"/>
                    <a:pt x="59398" y="75560"/>
                    <a:pt x="55872" y="104140"/>
                  </a:cubicBezTo>
                  <a:cubicBezTo>
                    <a:pt x="53353" y="124537"/>
                    <a:pt x="51337" y="144993"/>
                    <a:pt x="48869" y="1672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B9CA6569-F9EC-68DD-998C-C259301CAC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5641" y="5261558"/>
              <a:ext cx="146095" cy="115363"/>
            </a:xfrm>
            <a:custGeom>
              <a:avLst/>
              <a:gdLst>
                <a:gd name="connsiteX0" fmla="*/ 51028 w 146095"/>
                <a:gd name="connsiteY0" fmla="*/ 78534 h 115363"/>
                <a:gd name="connsiteX1" fmla="*/ 49214 w 146095"/>
                <a:gd name="connsiteY1" fmla="*/ 57738 h 115363"/>
                <a:gd name="connsiteX2" fmla="*/ 73397 w 146095"/>
                <a:gd name="connsiteY2" fmla="*/ 34443 h 115363"/>
                <a:gd name="connsiteX3" fmla="*/ 87503 w 146095"/>
                <a:gd name="connsiteY3" fmla="*/ 40920 h 115363"/>
                <a:gd name="connsiteX4" fmla="*/ 102416 w 146095"/>
                <a:gd name="connsiteY4" fmla="*/ 50863 h 115363"/>
                <a:gd name="connsiteX5" fmla="*/ 112542 w 146095"/>
                <a:gd name="connsiteY5" fmla="*/ 23022 h 115363"/>
                <a:gd name="connsiteX6" fmla="*/ 116522 w 146095"/>
                <a:gd name="connsiteY6" fmla="*/ 8988 h 115363"/>
                <a:gd name="connsiteX7" fmla="*/ 127354 w 146095"/>
                <a:gd name="connsiteY7" fmla="*/ 11 h 115363"/>
                <a:gd name="connsiteX8" fmla="*/ 135213 w 146095"/>
                <a:gd name="connsiteY8" fmla="*/ 14272 h 115363"/>
                <a:gd name="connsiteX9" fmla="*/ 127857 w 146095"/>
                <a:gd name="connsiteY9" fmla="*/ 45181 h 115363"/>
                <a:gd name="connsiteX10" fmla="*/ 120855 w 146095"/>
                <a:gd name="connsiteY10" fmla="*/ 64898 h 115363"/>
                <a:gd name="connsiteX11" fmla="*/ 146095 w 146095"/>
                <a:gd name="connsiteY11" fmla="*/ 94216 h 115363"/>
                <a:gd name="connsiteX12" fmla="*/ 108008 w 146095"/>
                <a:gd name="connsiteY12" fmla="*/ 88193 h 115363"/>
                <a:gd name="connsiteX13" fmla="*/ 62061 w 146095"/>
                <a:gd name="connsiteY13" fmla="*/ 101830 h 115363"/>
                <a:gd name="connsiteX14" fmla="*/ 34755 w 146095"/>
                <a:gd name="connsiteY14" fmla="*/ 103023 h 115363"/>
                <a:gd name="connsiteX15" fmla="*/ 16568 w 146095"/>
                <a:gd name="connsiteY15" fmla="*/ 110580 h 115363"/>
                <a:gd name="connsiteX16" fmla="*/ 1655 w 146095"/>
                <a:gd name="connsiteY16" fmla="*/ 104500 h 115363"/>
                <a:gd name="connsiteX17" fmla="*/ 1806 w 146095"/>
                <a:gd name="connsiteY17" fmla="*/ 86489 h 115363"/>
                <a:gd name="connsiteX18" fmla="*/ 33546 w 146095"/>
                <a:gd name="connsiteY18" fmla="*/ 70636 h 115363"/>
                <a:gd name="connsiteX19" fmla="*/ 50977 w 146095"/>
                <a:gd name="connsiteY19" fmla="*/ 78477 h 115363"/>
                <a:gd name="connsiteX20" fmla="*/ 89720 w 146095"/>
                <a:gd name="connsiteY20" fmla="*/ 71091 h 115363"/>
                <a:gd name="connsiteX21" fmla="*/ 71684 w 146095"/>
                <a:gd name="connsiteY21" fmla="*/ 57284 h 115363"/>
                <a:gd name="connsiteX22" fmla="*/ 68560 w 146095"/>
                <a:gd name="connsiteY22" fmla="*/ 59841 h 115363"/>
                <a:gd name="connsiteX23" fmla="*/ 77024 w 146095"/>
                <a:gd name="connsiteY23" fmla="*/ 85523 h 115363"/>
                <a:gd name="connsiteX24" fmla="*/ 84631 w 146095"/>
                <a:gd name="connsiteY24" fmla="*/ 79329 h 115363"/>
                <a:gd name="connsiteX25" fmla="*/ 89770 w 146095"/>
                <a:gd name="connsiteY25" fmla="*/ 71091 h 1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095" h="115363">
                  <a:moveTo>
                    <a:pt x="51028" y="78534"/>
                  </a:moveTo>
                  <a:cubicBezTo>
                    <a:pt x="50322" y="70466"/>
                    <a:pt x="49516" y="64102"/>
                    <a:pt x="49214" y="57738"/>
                  </a:cubicBezTo>
                  <a:cubicBezTo>
                    <a:pt x="48156" y="38363"/>
                    <a:pt x="56469" y="30181"/>
                    <a:pt x="73397" y="34443"/>
                  </a:cubicBezTo>
                  <a:cubicBezTo>
                    <a:pt x="78283" y="35693"/>
                    <a:pt x="82969" y="38363"/>
                    <a:pt x="87503" y="40920"/>
                  </a:cubicBezTo>
                  <a:cubicBezTo>
                    <a:pt x="91987" y="43477"/>
                    <a:pt x="96168" y="46659"/>
                    <a:pt x="102416" y="50863"/>
                  </a:cubicBezTo>
                  <a:cubicBezTo>
                    <a:pt x="106093" y="40807"/>
                    <a:pt x="109519" y="31943"/>
                    <a:pt x="112542" y="23022"/>
                  </a:cubicBezTo>
                  <a:cubicBezTo>
                    <a:pt x="114104" y="18420"/>
                    <a:pt x="114104" y="12795"/>
                    <a:pt x="116522" y="8988"/>
                  </a:cubicBezTo>
                  <a:cubicBezTo>
                    <a:pt x="119091" y="4954"/>
                    <a:pt x="123575" y="181"/>
                    <a:pt x="127354" y="11"/>
                  </a:cubicBezTo>
                  <a:cubicBezTo>
                    <a:pt x="135112" y="-330"/>
                    <a:pt x="136422" y="7454"/>
                    <a:pt x="135213" y="14272"/>
                  </a:cubicBezTo>
                  <a:cubicBezTo>
                    <a:pt x="133399" y="24727"/>
                    <a:pt x="130679" y="35011"/>
                    <a:pt x="127857" y="45181"/>
                  </a:cubicBezTo>
                  <a:cubicBezTo>
                    <a:pt x="125943" y="52113"/>
                    <a:pt x="123071" y="58704"/>
                    <a:pt x="120855" y="64898"/>
                  </a:cubicBezTo>
                  <a:cubicBezTo>
                    <a:pt x="129470" y="74898"/>
                    <a:pt x="137228" y="83932"/>
                    <a:pt x="146095" y="94216"/>
                  </a:cubicBezTo>
                  <a:cubicBezTo>
                    <a:pt x="129873" y="105693"/>
                    <a:pt x="120200" y="93477"/>
                    <a:pt x="108008" y="88193"/>
                  </a:cubicBezTo>
                  <a:cubicBezTo>
                    <a:pt x="95262" y="101716"/>
                    <a:pt x="81054" y="113648"/>
                    <a:pt x="62061" y="101830"/>
                  </a:cubicBezTo>
                  <a:cubicBezTo>
                    <a:pt x="51229" y="119671"/>
                    <a:pt x="50977" y="119671"/>
                    <a:pt x="34755" y="103023"/>
                  </a:cubicBezTo>
                  <a:cubicBezTo>
                    <a:pt x="28760" y="105693"/>
                    <a:pt x="22815" y="110011"/>
                    <a:pt x="16568" y="110580"/>
                  </a:cubicBezTo>
                  <a:cubicBezTo>
                    <a:pt x="11580" y="111034"/>
                    <a:pt x="4174" y="108648"/>
                    <a:pt x="1655" y="104500"/>
                  </a:cubicBezTo>
                  <a:cubicBezTo>
                    <a:pt x="-864" y="100352"/>
                    <a:pt x="-259" y="91716"/>
                    <a:pt x="1806" y="86489"/>
                  </a:cubicBezTo>
                  <a:cubicBezTo>
                    <a:pt x="6592" y="74329"/>
                    <a:pt x="21555" y="67341"/>
                    <a:pt x="33546" y="70636"/>
                  </a:cubicBezTo>
                  <a:cubicBezTo>
                    <a:pt x="38937" y="72113"/>
                    <a:pt x="43975" y="75239"/>
                    <a:pt x="50977" y="78477"/>
                  </a:cubicBezTo>
                  <a:close/>
                  <a:moveTo>
                    <a:pt x="89720" y="71091"/>
                  </a:moveTo>
                  <a:cubicBezTo>
                    <a:pt x="82818" y="65806"/>
                    <a:pt x="77225" y="61545"/>
                    <a:pt x="71684" y="57284"/>
                  </a:cubicBezTo>
                  <a:cubicBezTo>
                    <a:pt x="70626" y="58136"/>
                    <a:pt x="69568" y="58988"/>
                    <a:pt x="68560" y="59841"/>
                  </a:cubicBezTo>
                  <a:cubicBezTo>
                    <a:pt x="71230" y="68022"/>
                    <a:pt x="73951" y="76204"/>
                    <a:pt x="77024" y="85523"/>
                  </a:cubicBezTo>
                  <a:cubicBezTo>
                    <a:pt x="81306" y="82113"/>
                    <a:pt x="83221" y="80977"/>
                    <a:pt x="84631" y="79329"/>
                  </a:cubicBezTo>
                  <a:cubicBezTo>
                    <a:pt x="86092" y="77682"/>
                    <a:pt x="87050" y="75466"/>
                    <a:pt x="89770" y="710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60A42840-B1CD-0E26-AC5F-D600EAB57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41" y="4842810"/>
              <a:ext cx="94825" cy="159551"/>
            </a:xfrm>
            <a:custGeom>
              <a:avLst/>
              <a:gdLst>
                <a:gd name="connsiteX0" fmla="*/ 71147 w 94825"/>
                <a:gd name="connsiteY0" fmla="*/ 67108 h 159551"/>
                <a:gd name="connsiteX1" fmla="*/ 18348 w 94825"/>
                <a:gd name="connsiteY1" fmla="*/ 47108 h 159551"/>
                <a:gd name="connsiteX2" fmla="*/ 15678 w 94825"/>
                <a:gd name="connsiteY2" fmla="*/ 64722 h 159551"/>
                <a:gd name="connsiteX3" fmla="*/ 17190 w 94825"/>
                <a:gd name="connsiteY3" fmla="*/ 141370 h 159551"/>
                <a:gd name="connsiteX4" fmla="*/ 7668 w 94825"/>
                <a:gd name="connsiteY4" fmla="*/ 159552 h 159551"/>
                <a:gd name="connsiteX5" fmla="*/ 3839 w 94825"/>
                <a:gd name="connsiteY5" fmla="*/ 144495 h 159551"/>
                <a:gd name="connsiteX6" fmla="*/ 312 w 94825"/>
                <a:gd name="connsiteY6" fmla="*/ 23358 h 159551"/>
                <a:gd name="connsiteX7" fmla="*/ 514 w 94825"/>
                <a:gd name="connsiteY7" fmla="*/ 13528 h 159551"/>
                <a:gd name="connsiteX8" fmla="*/ 7567 w 94825"/>
                <a:gd name="connsiteY8" fmla="*/ 176 h 159551"/>
                <a:gd name="connsiteX9" fmla="*/ 19860 w 94825"/>
                <a:gd name="connsiteY9" fmla="*/ 7051 h 159551"/>
                <a:gd name="connsiteX10" fmla="*/ 34571 w 94825"/>
                <a:gd name="connsiteY10" fmla="*/ 34494 h 159551"/>
                <a:gd name="connsiteX11" fmla="*/ 52153 w 94825"/>
                <a:gd name="connsiteY11" fmla="*/ 57222 h 159551"/>
                <a:gd name="connsiteX12" fmla="*/ 71298 w 94825"/>
                <a:gd name="connsiteY12" fmla="*/ 19949 h 159551"/>
                <a:gd name="connsiteX13" fmla="*/ 84951 w 94825"/>
                <a:gd name="connsiteY13" fmla="*/ 4324 h 159551"/>
                <a:gd name="connsiteX14" fmla="*/ 93314 w 94825"/>
                <a:gd name="connsiteY14" fmla="*/ 24608 h 159551"/>
                <a:gd name="connsiteX15" fmla="*/ 94825 w 94825"/>
                <a:gd name="connsiteY15" fmla="*/ 143245 h 159551"/>
                <a:gd name="connsiteX16" fmla="*/ 89535 w 94825"/>
                <a:gd name="connsiteY16" fmla="*/ 154665 h 159551"/>
                <a:gd name="connsiteX17" fmla="*/ 77293 w 94825"/>
                <a:gd name="connsiteY17" fmla="*/ 147847 h 159551"/>
                <a:gd name="connsiteX18" fmla="*/ 71399 w 94825"/>
                <a:gd name="connsiteY18" fmla="*/ 116768 h 159551"/>
                <a:gd name="connsiteX19" fmla="*/ 71147 w 94825"/>
                <a:gd name="connsiteY19" fmla="*/ 67108 h 15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25" h="159551">
                  <a:moveTo>
                    <a:pt x="71147" y="67108"/>
                  </a:moveTo>
                  <a:cubicBezTo>
                    <a:pt x="45050" y="84779"/>
                    <a:pt x="33412" y="64665"/>
                    <a:pt x="18348" y="47108"/>
                  </a:cubicBezTo>
                  <a:cubicBezTo>
                    <a:pt x="17190" y="54608"/>
                    <a:pt x="15628" y="59665"/>
                    <a:pt x="15678" y="64722"/>
                  </a:cubicBezTo>
                  <a:cubicBezTo>
                    <a:pt x="15980" y="90290"/>
                    <a:pt x="16786" y="115802"/>
                    <a:pt x="17190" y="141370"/>
                  </a:cubicBezTo>
                  <a:cubicBezTo>
                    <a:pt x="17290" y="148359"/>
                    <a:pt x="18852" y="156541"/>
                    <a:pt x="7668" y="159552"/>
                  </a:cubicBezTo>
                  <a:cubicBezTo>
                    <a:pt x="6307" y="154381"/>
                    <a:pt x="3990" y="149495"/>
                    <a:pt x="3839" y="144495"/>
                  </a:cubicBezTo>
                  <a:cubicBezTo>
                    <a:pt x="2428" y="104154"/>
                    <a:pt x="1421" y="63756"/>
                    <a:pt x="312" y="23358"/>
                  </a:cubicBezTo>
                  <a:cubicBezTo>
                    <a:pt x="211" y="20062"/>
                    <a:pt x="-444" y="16426"/>
                    <a:pt x="514" y="13528"/>
                  </a:cubicBezTo>
                  <a:cubicBezTo>
                    <a:pt x="2227" y="8585"/>
                    <a:pt x="4292" y="1198"/>
                    <a:pt x="7567" y="176"/>
                  </a:cubicBezTo>
                  <a:cubicBezTo>
                    <a:pt x="10892" y="-904"/>
                    <a:pt x="17240" y="3187"/>
                    <a:pt x="19860" y="7051"/>
                  </a:cubicBezTo>
                  <a:cubicBezTo>
                    <a:pt x="25502" y="15574"/>
                    <a:pt x="29079" y="25801"/>
                    <a:pt x="34571" y="34494"/>
                  </a:cubicBezTo>
                  <a:cubicBezTo>
                    <a:pt x="39458" y="42335"/>
                    <a:pt x="45705" y="49040"/>
                    <a:pt x="52153" y="57222"/>
                  </a:cubicBezTo>
                  <a:cubicBezTo>
                    <a:pt x="64093" y="46426"/>
                    <a:pt x="66713" y="32562"/>
                    <a:pt x="71298" y="19949"/>
                  </a:cubicBezTo>
                  <a:cubicBezTo>
                    <a:pt x="73918" y="12733"/>
                    <a:pt x="74724" y="1937"/>
                    <a:pt x="84951" y="4324"/>
                  </a:cubicBezTo>
                  <a:cubicBezTo>
                    <a:pt x="94322" y="6539"/>
                    <a:pt x="93163" y="16540"/>
                    <a:pt x="93314" y="24608"/>
                  </a:cubicBezTo>
                  <a:cubicBezTo>
                    <a:pt x="93969" y="64154"/>
                    <a:pt x="94674" y="103699"/>
                    <a:pt x="94825" y="143245"/>
                  </a:cubicBezTo>
                  <a:cubicBezTo>
                    <a:pt x="94825" y="147279"/>
                    <a:pt x="90896" y="154836"/>
                    <a:pt x="89535" y="154665"/>
                  </a:cubicBezTo>
                  <a:cubicBezTo>
                    <a:pt x="85102" y="154041"/>
                    <a:pt x="78553" y="151540"/>
                    <a:pt x="77293" y="147847"/>
                  </a:cubicBezTo>
                  <a:cubicBezTo>
                    <a:pt x="74018" y="138018"/>
                    <a:pt x="72104" y="127279"/>
                    <a:pt x="71399" y="116768"/>
                  </a:cubicBezTo>
                  <a:cubicBezTo>
                    <a:pt x="70441" y="102051"/>
                    <a:pt x="71147" y="87222"/>
                    <a:pt x="71147" y="67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DAD749FF-CB83-E178-D7CB-38D4B8940A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716" y="2596756"/>
              <a:ext cx="106962" cy="186186"/>
            </a:xfrm>
            <a:custGeom>
              <a:avLst/>
              <a:gdLst>
                <a:gd name="connsiteX0" fmla="*/ 23766 w 106962"/>
                <a:gd name="connsiteY0" fmla="*/ 17010 h 186186"/>
                <a:gd name="connsiteX1" fmla="*/ 1549 w 106962"/>
                <a:gd name="connsiteY1" fmla="*/ 44681 h 186186"/>
                <a:gd name="connsiteX2" fmla="*/ 24723 w 106962"/>
                <a:gd name="connsiteY2" fmla="*/ 192 h 186186"/>
                <a:gd name="connsiteX3" fmla="*/ 40694 w 106962"/>
                <a:gd name="connsiteY3" fmla="*/ 14056 h 186186"/>
                <a:gd name="connsiteX4" fmla="*/ 45682 w 106962"/>
                <a:gd name="connsiteY4" fmla="*/ 45363 h 186186"/>
                <a:gd name="connsiteX5" fmla="*/ 47092 w 106962"/>
                <a:gd name="connsiteY5" fmla="*/ 69283 h 186186"/>
                <a:gd name="connsiteX6" fmla="*/ 74852 w 106962"/>
                <a:gd name="connsiteY6" fmla="*/ 41897 h 186186"/>
                <a:gd name="connsiteX7" fmla="*/ 76917 w 106962"/>
                <a:gd name="connsiteY7" fmla="*/ 24908 h 186186"/>
                <a:gd name="connsiteX8" fmla="*/ 86036 w 106962"/>
                <a:gd name="connsiteY8" fmla="*/ 17067 h 186186"/>
                <a:gd name="connsiteX9" fmla="*/ 94399 w 106962"/>
                <a:gd name="connsiteY9" fmla="*/ 25988 h 186186"/>
                <a:gd name="connsiteX10" fmla="*/ 106692 w 106962"/>
                <a:gd name="connsiteY10" fmla="*/ 123602 h 186186"/>
                <a:gd name="connsiteX11" fmla="*/ 103014 w 106962"/>
                <a:gd name="connsiteY11" fmla="*/ 157636 h 186186"/>
                <a:gd name="connsiteX12" fmla="*/ 92989 w 106962"/>
                <a:gd name="connsiteY12" fmla="*/ 176330 h 186186"/>
                <a:gd name="connsiteX13" fmla="*/ 58025 w 106962"/>
                <a:gd name="connsiteY13" fmla="*/ 178432 h 186186"/>
                <a:gd name="connsiteX14" fmla="*/ 70368 w 106962"/>
                <a:gd name="connsiteY14" fmla="*/ 139227 h 186186"/>
                <a:gd name="connsiteX15" fmla="*/ 72887 w 106962"/>
                <a:gd name="connsiteY15" fmla="*/ 160534 h 186186"/>
                <a:gd name="connsiteX16" fmla="*/ 76917 w 106962"/>
                <a:gd name="connsiteY16" fmla="*/ 160761 h 186186"/>
                <a:gd name="connsiteX17" fmla="*/ 85381 w 106962"/>
                <a:gd name="connsiteY17" fmla="*/ 134000 h 186186"/>
                <a:gd name="connsiteX18" fmla="*/ 80041 w 106962"/>
                <a:gd name="connsiteY18" fmla="*/ 72181 h 186186"/>
                <a:gd name="connsiteX19" fmla="*/ 58780 w 106962"/>
                <a:gd name="connsiteY19" fmla="*/ 85249 h 186186"/>
                <a:gd name="connsiteX20" fmla="*/ 26991 w 106962"/>
                <a:gd name="connsiteY20" fmla="*/ 66329 h 186186"/>
                <a:gd name="connsiteX21" fmla="*/ 23716 w 106962"/>
                <a:gd name="connsiteY21" fmla="*/ 17010 h 18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6962" h="186186">
                  <a:moveTo>
                    <a:pt x="23766" y="17010"/>
                  </a:moveTo>
                  <a:cubicBezTo>
                    <a:pt x="14396" y="28715"/>
                    <a:pt x="8652" y="35874"/>
                    <a:pt x="1549" y="44681"/>
                  </a:cubicBezTo>
                  <a:cubicBezTo>
                    <a:pt x="-4648" y="21045"/>
                    <a:pt x="8703" y="-2365"/>
                    <a:pt x="24723" y="192"/>
                  </a:cubicBezTo>
                  <a:cubicBezTo>
                    <a:pt x="30668" y="1158"/>
                    <a:pt x="38225" y="7806"/>
                    <a:pt x="40694" y="14056"/>
                  </a:cubicBezTo>
                  <a:cubicBezTo>
                    <a:pt x="44422" y="23488"/>
                    <a:pt x="44523" y="34795"/>
                    <a:pt x="45682" y="45363"/>
                  </a:cubicBezTo>
                  <a:cubicBezTo>
                    <a:pt x="46538" y="53204"/>
                    <a:pt x="46639" y="61102"/>
                    <a:pt x="47092" y="69283"/>
                  </a:cubicBezTo>
                  <a:cubicBezTo>
                    <a:pt x="66489" y="64852"/>
                    <a:pt x="72383" y="58772"/>
                    <a:pt x="74852" y="41897"/>
                  </a:cubicBezTo>
                  <a:cubicBezTo>
                    <a:pt x="75708" y="36215"/>
                    <a:pt x="75003" y="29965"/>
                    <a:pt x="76917" y="24908"/>
                  </a:cubicBezTo>
                  <a:cubicBezTo>
                    <a:pt x="78278" y="21272"/>
                    <a:pt x="83013" y="16840"/>
                    <a:pt x="86036" y="17067"/>
                  </a:cubicBezTo>
                  <a:cubicBezTo>
                    <a:pt x="89059" y="17294"/>
                    <a:pt x="93845" y="22351"/>
                    <a:pt x="94399" y="25988"/>
                  </a:cubicBezTo>
                  <a:cubicBezTo>
                    <a:pt x="99085" y="58431"/>
                    <a:pt x="103619" y="90931"/>
                    <a:pt x="106692" y="123602"/>
                  </a:cubicBezTo>
                  <a:cubicBezTo>
                    <a:pt x="107750" y="134738"/>
                    <a:pt x="105533" y="146613"/>
                    <a:pt x="103014" y="157636"/>
                  </a:cubicBezTo>
                  <a:cubicBezTo>
                    <a:pt x="101452" y="164455"/>
                    <a:pt x="97422" y="171216"/>
                    <a:pt x="92989" y="176330"/>
                  </a:cubicBezTo>
                  <a:cubicBezTo>
                    <a:pt x="82157" y="188830"/>
                    <a:pt x="65380" y="189341"/>
                    <a:pt x="58025" y="178432"/>
                  </a:cubicBezTo>
                  <a:cubicBezTo>
                    <a:pt x="50165" y="166784"/>
                    <a:pt x="54549" y="151500"/>
                    <a:pt x="70368" y="139227"/>
                  </a:cubicBezTo>
                  <a:cubicBezTo>
                    <a:pt x="71275" y="146898"/>
                    <a:pt x="72081" y="153659"/>
                    <a:pt x="72887" y="160534"/>
                  </a:cubicBezTo>
                  <a:cubicBezTo>
                    <a:pt x="74650" y="160648"/>
                    <a:pt x="76817" y="161159"/>
                    <a:pt x="76917" y="160761"/>
                  </a:cubicBezTo>
                  <a:cubicBezTo>
                    <a:pt x="80041" y="151898"/>
                    <a:pt x="85432" y="142920"/>
                    <a:pt x="85381" y="134000"/>
                  </a:cubicBezTo>
                  <a:cubicBezTo>
                    <a:pt x="85180" y="114568"/>
                    <a:pt x="82207" y="95136"/>
                    <a:pt x="80041" y="72181"/>
                  </a:cubicBezTo>
                  <a:cubicBezTo>
                    <a:pt x="70872" y="77863"/>
                    <a:pt x="65028" y="82068"/>
                    <a:pt x="58780" y="85249"/>
                  </a:cubicBezTo>
                  <a:cubicBezTo>
                    <a:pt x="41752" y="93886"/>
                    <a:pt x="29761" y="87068"/>
                    <a:pt x="26991" y="66329"/>
                  </a:cubicBezTo>
                  <a:cubicBezTo>
                    <a:pt x="25076" y="51954"/>
                    <a:pt x="24975" y="37238"/>
                    <a:pt x="23716" y="170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255D7338-114F-DED7-E33B-8B652B1F28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7749" y="4700710"/>
              <a:ext cx="73274" cy="154014"/>
            </a:xfrm>
            <a:custGeom>
              <a:avLst/>
              <a:gdLst>
                <a:gd name="connsiteX0" fmla="*/ 44816 w 73274"/>
                <a:gd name="connsiteY0" fmla="*/ 119662 h 154014"/>
                <a:gd name="connsiteX1" fmla="*/ 28744 w 73274"/>
                <a:gd name="connsiteY1" fmla="*/ 120799 h 154014"/>
                <a:gd name="connsiteX2" fmla="*/ 21943 w 73274"/>
                <a:gd name="connsiteY2" fmla="*/ 140742 h 154014"/>
                <a:gd name="connsiteX3" fmla="*/ 7635 w 73274"/>
                <a:gd name="connsiteY3" fmla="*/ 148128 h 154014"/>
                <a:gd name="connsiteX4" fmla="*/ 78 w 73274"/>
                <a:gd name="connsiteY4" fmla="*/ 133640 h 154014"/>
                <a:gd name="connsiteX5" fmla="*/ 33379 w 73274"/>
                <a:gd name="connsiteY5" fmla="*/ 12502 h 154014"/>
                <a:gd name="connsiteX6" fmla="*/ 52927 w 73274"/>
                <a:gd name="connsiteY6" fmla="*/ 286 h 154014"/>
                <a:gd name="connsiteX7" fmla="*/ 67083 w 73274"/>
                <a:gd name="connsiteY7" fmla="*/ 19718 h 154014"/>
                <a:gd name="connsiteX8" fmla="*/ 70459 w 73274"/>
                <a:gd name="connsiteY8" fmla="*/ 53980 h 154014"/>
                <a:gd name="connsiteX9" fmla="*/ 72021 w 73274"/>
                <a:gd name="connsiteY9" fmla="*/ 128583 h 154014"/>
                <a:gd name="connsiteX10" fmla="*/ 67789 w 73274"/>
                <a:gd name="connsiteY10" fmla="*/ 147447 h 154014"/>
                <a:gd name="connsiteX11" fmla="*/ 51113 w 73274"/>
                <a:gd name="connsiteY11" fmla="*/ 146765 h 154014"/>
                <a:gd name="connsiteX12" fmla="*/ 44816 w 73274"/>
                <a:gd name="connsiteY12" fmla="*/ 119662 h 154014"/>
                <a:gd name="connsiteX13" fmla="*/ 30155 w 73274"/>
                <a:gd name="connsiteY13" fmla="*/ 98582 h 154014"/>
                <a:gd name="connsiteX14" fmla="*/ 43254 w 73274"/>
                <a:gd name="connsiteY14" fmla="*/ 54150 h 154014"/>
                <a:gd name="connsiteX15" fmla="*/ 30155 w 73274"/>
                <a:gd name="connsiteY15" fmla="*/ 98582 h 15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274" h="154014">
                  <a:moveTo>
                    <a:pt x="44816" y="119662"/>
                  </a:moveTo>
                  <a:cubicBezTo>
                    <a:pt x="39576" y="120003"/>
                    <a:pt x="34689" y="120344"/>
                    <a:pt x="28744" y="120799"/>
                  </a:cubicBezTo>
                  <a:cubicBezTo>
                    <a:pt x="26578" y="127617"/>
                    <a:pt x="25671" y="135458"/>
                    <a:pt x="21943" y="140742"/>
                  </a:cubicBezTo>
                  <a:cubicBezTo>
                    <a:pt x="18870" y="145060"/>
                    <a:pt x="11917" y="149151"/>
                    <a:pt x="7635" y="148128"/>
                  </a:cubicBezTo>
                  <a:cubicBezTo>
                    <a:pt x="4209" y="147333"/>
                    <a:pt x="-678" y="138128"/>
                    <a:pt x="78" y="133640"/>
                  </a:cubicBezTo>
                  <a:cubicBezTo>
                    <a:pt x="6930" y="91821"/>
                    <a:pt x="14688" y="50230"/>
                    <a:pt x="33379" y="12502"/>
                  </a:cubicBezTo>
                  <a:cubicBezTo>
                    <a:pt x="37662" y="3866"/>
                    <a:pt x="43707" y="-1304"/>
                    <a:pt x="52927" y="286"/>
                  </a:cubicBezTo>
                  <a:cubicBezTo>
                    <a:pt x="62751" y="1934"/>
                    <a:pt x="65723" y="10627"/>
                    <a:pt x="67083" y="19718"/>
                  </a:cubicBezTo>
                  <a:cubicBezTo>
                    <a:pt x="68797" y="31025"/>
                    <a:pt x="69602" y="42559"/>
                    <a:pt x="70459" y="53980"/>
                  </a:cubicBezTo>
                  <a:cubicBezTo>
                    <a:pt x="72273" y="78810"/>
                    <a:pt x="74842" y="103696"/>
                    <a:pt x="72021" y="128583"/>
                  </a:cubicBezTo>
                  <a:cubicBezTo>
                    <a:pt x="71316" y="135003"/>
                    <a:pt x="70358" y="141822"/>
                    <a:pt x="67789" y="147447"/>
                  </a:cubicBezTo>
                  <a:cubicBezTo>
                    <a:pt x="63708" y="156480"/>
                    <a:pt x="54539" y="156140"/>
                    <a:pt x="51113" y="146765"/>
                  </a:cubicBezTo>
                  <a:cubicBezTo>
                    <a:pt x="48140" y="138583"/>
                    <a:pt x="47032" y="129605"/>
                    <a:pt x="44816" y="119662"/>
                  </a:cubicBezTo>
                  <a:close/>
                  <a:moveTo>
                    <a:pt x="30155" y="98582"/>
                  </a:moveTo>
                  <a:cubicBezTo>
                    <a:pt x="48342" y="94378"/>
                    <a:pt x="48947" y="92105"/>
                    <a:pt x="43254" y="54150"/>
                  </a:cubicBezTo>
                  <a:cubicBezTo>
                    <a:pt x="35092" y="68241"/>
                    <a:pt x="32876" y="82275"/>
                    <a:pt x="30155" y="98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FE86312-31DA-530C-4CD8-526E204A54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8333" y="2577513"/>
              <a:ext cx="100842" cy="179882"/>
            </a:xfrm>
            <a:custGeom>
              <a:avLst/>
              <a:gdLst>
                <a:gd name="connsiteX0" fmla="*/ 40758 w 100842"/>
                <a:gd name="connsiteY0" fmla="*/ 59663 h 179882"/>
                <a:gd name="connsiteX1" fmla="*/ 64688 w 100842"/>
                <a:gd name="connsiteY1" fmla="*/ 35856 h 179882"/>
                <a:gd name="connsiteX2" fmla="*/ 69676 w 100842"/>
                <a:gd name="connsiteY2" fmla="*/ 17049 h 179882"/>
                <a:gd name="connsiteX3" fmla="*/ 78845 w 100842"/>
                <a:gd name="connsiteY3" fmla="*/ 4833 h 179882"/>
                <a:gd name="connsiteX4" fmla="*/ 89677 w 100842"/>
                <a:gd name="connsiteY4" fmla="*/ 17504 h 179882"/>
                <a:gd name="connsiteX5" fmla="*/ 100710 w 100842"/>
                <a:gd name="connsiteY5" fmla="*/ 122675 h 179882"/>
                <a:gd name="connsiteX6" fmla="*/ 94312 w 100842"/>
                <a:gd name="connsiteY6" fmla="*/ 155800 h 179882"/>
                <a:gd name="connsiteX7" fmla="*/ 74109 w 100842"/>
                <a:gd name="connsiteY7" fmla="*/ 176653 h 179882"/>
                <a:gd name="connsiteX8" fmla="*/ 41916 w 100842"/>
                <a:gd name="connsiteY8" fmla="*/ 166312 h 179882"/>
                <a:gd name="connsiteX9" fmla="*/ 59046 w 100842"/>
                <a:gd name="connsiteY9" fmla="*/ 129323 h 179882"/>
                <a:gd name="connsiteX10" fmla="*/ 61262 w 100842"/>
                <a:gd name="connsiteY10" fmla="*/ 153243 h 179882"/>
                <a:gd name="connsiteX11" fmla="*/ 72044 w 100842"/>
                <a:gd name="connsiteY11" fmla="*/ 56140 h 179882"/>
                <a:gd name="connsiteX12" fmla="*/ 53201 w 100842"/>
                <a:gd name="connsiteY12" fmla="*/ 72561 h 179882"/>
                <a:gd name="connsiteX13" fmla="*/ 20757 w 100842"/>
                <a:gd name="connsiteY13" fmla="*/ 56993 h 179882"/>
                <a:gd name="connsiteX14" fmla="*/ 18792 w 100842"/>
                <a:gd name="connsiteY14" fmla="*/ 39834 h 179882"/>
                <a:gd name="connsiteX15" fmla="*/ 16525 w 100842"/>
                <a:gd name="connsiteY15" fmla="*/ 21708 h 179882"/>
                <a:gd name="connsiteX16" fmla="*/ 0 w 100842"/>
                <a:gd name="connsiteY16" fmla="*/ 20402 h 179882"/>
                <a:gd name="connsiteX17" fmla="*/ 16777 w 100842"/>
                <a:gd name="connsiteY17" fmla="*/ 61 h 179882"/>
                <a:gd name="connsiteX18" fmla="*/ 34964 w 100842"/>
                <a:gd name="connsiteY18" fmla="*/ 17390 h 179882"/>
                <a:gd name="connsiteX19" fmla="*/ 40808 w 100842"/>
                <a:gd name="connsiteY19" fmla="*/ 59493 h 1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42" h="179882">
                  <a:moveTo>
                    <a:pt x="40758" y="59663"/>
                  </a:moveTo>
                  <a:cubicBezTo>
                    <a:pt x="55872" y="56822"/>
                    <a:pt x="60607" y="46425"/>
                    <a:pt x="64688" y="35856"/>
                  </a:cubicBezTo>
                  <a:cubicBezTo>
                    <a:pt x="67006" y="29890"/>
                    <a:pt x="67207" y="22845"/>
                    <a:pt x="69676" y="17049"/>
                  </a:cubicBezTo>
                  <a:cubicBezTo>
                    <a:pt x="71691" y="12390"/>
                    <a:pt x="75721" y="8868"/>
                    <a:pt x="78845" y="4833"/>
                  </a:cubicBezTo>
                  <a:cubicBezTo>
                    <a:pt x="82573" y="9038"/>
                    <a:pt x="89072" y="12788"/>
                    <a:pt x="89677" y="17504"/>
                  </a:cubicBezTo>
                  <a:cubicBezTo>
                    <a:pt x="94161" y="52447"/>
                    <a:pt x="98191" y="87504"/>
                    <a:pt x="100710" y="122675"/>
                  </a:cubicBezTo>
                  <a:cubicBezTo>
                    <a:pt x="101466" y="133584"/>
                    <a:pt x="98947" y="146141"/>
                    <a:pt x="94312" y="155800"/>
                  </a:cubicBezTo>
                  <a:cubicBezTo>
                    <a:pt x="90180" y="164437"/>
                    <a:pt x="82069" y="172335"/>
                    <a:pt x="74109" y="176653"/>
                  </a:cubicBezTo>
                  <a:cubicBezTo>
                    <a:pt x="60758" y="183926"/>
                    <a:pt x="46954" y="178244"/>
                    <a:pt x="41916" y="166312"/>
                  </a:cubicBezTo>
                  <a:cubicBezTo>
                    <a:pt x="35921" y="152164"/>
                    <a:pt x="41312" y="139834"/>
                    <a:pt x="59046" y="129323"/>
                  </a:cubicBezTo>
                  <a:cubicBezTo>
                    <a:pt x="59801" y="137618"/>
                    <a:pt x="60507" y="145346"/>
                    <a:pt x="61262" y="153243"/>
                  </a:cubicBezTo>
                  <a:cubicBezTo>
                    <a:pt x="81062" y="143130"/>
                    <a:pt x="84135" y="115118"/>
                    <a:pt x="72044" y="56140"/>
                  </a:cubicBezTo>
                  <a:cubicBezTo>
                    <a:pt x="65444" y="61936"/>
                    <a:pt x="59751" y="68016"/>
                    <a:pt x="53201" y="72561"/>
                  </a:cubicBezTo>
                  <a:cubicBezTo>
                    <a:pt x="37432" y="83641"/>
                    <a:pt x="24636" y="77334"/>
                    <a:pt x="20757" y="56993"/>
                  </a:cubicBezTo>
                  <a:cubicBezTo>
                    <a:pt x="19699" y="51368"/>
                    <a:pt x="19447" y="45572"/>
                    <a:pt x="18792" y="39834"/>
                  </a:cubicBezTo>
                  <a:cubicBezTo>
                    <a:pt x="18137" y="34152"/>
                    <a:pt x="17381" y="28470"/>
                    <a:pt x="16525" y="21708"/>
                  </a:cubicBezTo>
                  <a:cubicBezTo>
                    <a:pt x="11084" y="21254"/>
                    <a:pt x="5894" y="20856"/>
                    <a:pt x="0" y="20402"/>
                  </a:cubicBezTo>
                  <a:cubicBezTo>
                    <a:pt x="856" y="6822"/>
                    <a:pt x="7456" y="799"/>
                    <a:pt x="16777" y="61"/>
                  </a:cubicBezTo>
                  <a:cubicBezTo>
                    <a:pt x="26853" y="-735"/>
                    <a:pt x="33150" y="6368"/>
                    <a:pt x="34964" y="17390"/>
                  </a:cubicBezTo>
                  <a:cubicBezTo>
                    <a:pt x="37181" y="30799"/>
                    <a:pt x="38742" y="44379"/>
                    <a:pt x="40808" y="594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0E5DFCF3-4781-E5E8-8DE5-FA103425E6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8020" y="1761780"/>
              <a:ext cx="93046" cy="160888"/>
            </a:xfrm>
            <a:custGeom>
              <a:avLst/>
              <a:gdLst>
                <a:gd name="connsiteX0" fmla="*/ 2317 w 93046"/>
                <a:gd name="connsiteY0" fmla="*/ 102607 h 160888"/>
                <a:gd name="connsiteX1" fmla="*/ 19497 w 93046"/>
                <a:gd name="connsiteY1" fmla="*/ 67039 h 160888"/>
                <a:gd name="connsiteX2" fmla="*/ 47256 w 93046"/>
                <a:gd name="connsiteY2" fmla="*/ 11300 h 160888"/>
                <a:gd name="connsiteX3" fmla="*/ 66754 w 93046"/>
                <a:gd name="connsiteY3" fmla="*/ 163 h 160888"/>
                <a:gd name="connsiteX4" fmla="*/ 82019 w 93046"/>
                <a:gd name="connsiteY4" fmla="*/ 18345 h 160888"/>
                <a:gd name="connsiteX5" fmla="*/ 92750 w 93046"/>
                <a:gd name="connsiteY5" fmla="*/ 137494 h 160888"/>
                <a:gd name="connsiteX6" fmla="*/ 87611 w 93046"/>
                <a:gd name="connsiteY6" fmla="*/ 150107 h 160888"/>
                <a:gd name="connsiteX7" fmla="*/ 67912 w 93046"/>
                <a:gd name="connsiteY7" fmla="*/ 99823 h 160888"/>
                <a:gd name="connsiteX8" fmla="*/ 27961 w 93046"/>
                <a:gd name="connsiteY8" fmla="*/ 109482 h 160888"/>
                <a:gd name="connsiteX9" fmla="*/ 18489 w 93046"/>
                <a:gd name="connsiteY9" fmla="*/ 148233 h 160888"/>
                <a:gd name="connsiteX10" fmla="*/ 0 w 93046"/>
                <a:gd name="connsiteY10" fmla="*/ 159255 h 160888"/>
                <a:gd name="connsiteX11" fmla="*/ 2317 w 93046"/>
                <a:gd name="connsiteY11" fmla="*/ 102607 h 160888"/>
                <a:gd name="connsiteX12" fmla="*/ 66804 w 93046"/>
                <a:gd name="connsiteY12" fmla="*/ 79596 h 160888"/>
                <a:gd name="connsiteX13" fmla="*/ 59801 w 93046"/>
                <a:gd name="connsiteY13" fmla="*/ 24936 h 160888"/>
                <a:gd name="connsiteX14" fmla="*/ 35871 w 93046"/>
                <a:gd name="connsiteY14" fmla="*/ 84823 h 160888"/>
                <a:gd name="connsiteX15" fmla="*/ 66804 w 93046"/>
                <a:gd name="connsiteY15" fmla="*/ 79596 h 16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046" h="160888">
                  <a:moveTo>
                    <a:pt x="2317" y="102607"/>
                  </a:moveTo>
                  <a:cubicBezTo>
                    <a:pt x="8212" y="90334"/>
                    <a:pt x="13855" y="78687"/>
                    <a:pt x="19497" y="67039"/>
                  </a:cubicBezTo>
                  <a:cubicBezTo>
                    <a:pt x="28565" y="48345"/>
                    <a:pt x="36777" y="28970"/>
                    <a:pt x="47256" y="11300"/>
                  </a:cubicBezTo>
                  <a:cubicBezTo>
                    <a:pt x="50985" y="5050"/>
                    <a:pt x="60909" y="-1087"/>
                    <a:pt x="66754" y="163"/>
                  </a:cubicBezTo>
                  <a:cubicBezTo>
                    <a:pt x="72799" y="1470"/>
                    <a:pt x="80356" y="10959"/>
                    <a:pt x="82019" y="18345"/>
                  </a:cubicBezTo>
                  <a:cubicBezTo>
                    <a:pt x="90835" y="57323"/>
                    <a:pt x="94110" y="97266"/>
                    <a:pt x="92750" y="137494"/>
                  </a:cubicBezTo>
                  <a:cubicBezTo>
                    <a:pt x="92598" y="141642"/>
                    <a:pt x="89475" y="145732"/>
                    <a:pt x="87611" y="150107"/>
                  </a:cubicBezTo>
                  <a:cubicBezTo>
                    <a:pt x="79112" y="142909"/>
                    <a:pt x="72547" y="126147"/>
                    <a:pt x="67912" y="99823"/>
                  </a:cubicBezTo>
                  <a:cubicBezTo>
                    <a:pt x="54813" y="103005"/>
                    <a:pt x="41765" y="106130"/>
                    <a:pt x="27961" y="109482"/>
                  </a:cubicBezTo>
                  <a:cubicBezTo>
                    <a:pt x="24636" y="122948"/>
                    <a:pt x="21361" y="135505"/>
                    <a:pt x="18489" y="148233"/>
                  </a:cubicBezTo>
                  <a:cubicBezTo>
                    <a:pt x="16071" y="158801"/>
                    <a:pt x="11184" y="163687"/>
                    <a:pt x="0" y="159255"/>
                  </a:cubicBezTo>
                  <a:cubicBezTo>
                    <a:pt x="756" y="140562"/>
                    <a:pt x="1511" y="121925"/>
                    <a:pt x="2317" y="102607"/>
                  </a:cubicBezTo>
                  <a:close/>
                  <a:moveTo>
                    <a:pt x="66804" y="79596"/>
                  </a:moveTo>
                  <a:cubicBezTo>
                    <a:pt x="66099" y="61584"/>
                    <a:pt x="67157" y="44539"/>
                    <a:pt x="59801" y="24936"/>
                  </a:cubicBezTo>
                  <a:cubicBezTo>
                    <a:pt x="47559" y="44936"/>
                    <a:pt x="37735" y="61812"/>
                    <a:pt x="35871" y="84823"/>
                  </a:cubicBezTo>
                  <a:cubicBezTo>
                    <a:pt x="47004" y="82948"/>
                    <a:pt x="56023" y="81414"/>
                    <a:pt x="66804" y="795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E472364-BEB8-9C97-D8C8-B99F0C1E0C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129" y="5815872"/>
              <a:ext cx="126875" cy="181231"/>
            </a:xfrm>
            <a:custGeom>
              <a:avLst/>
              <a:gdLst>
                <a:gd name="connsiteX0" fmla="*/ 51394 w 126875"/>
                <a:gd name="connsiteY0" fmla="*/ 54223 h 181231"/>
                <a:gd name="connsiteX1" fmla="*/ 16834 w 126875"/>
                <a:gd name="connsiteY1" fmla="*/ 19791 h 181231"/>
                <a:gd name="connsiteX2" fmla="*/ 1417 w 126875"/>
                <a:gd name="connsiteY2" fmla="*/ 23371 h 181231"/>
                <a:gd name="connsiteX3" fmla="*/ 12753 w 126875"/>
                <a:gd name="connsiteY3" fmla="*/ 1098 h 181231"/>
                <a:gd name="connsiteX4" fmla="*/ 42376 w 126875"/>
                <a:gd name="connsiteY4" fmla="*/ 37462 h 181231"/>
                <a:gd name="connsiteX5" fmla="*/ 56281 w 126875"/>
                <a:gd name="connsiteY5" fmla="*/ 11382 h 181231"/>
                <a:gd name="connsiteX6" fmla="*/ 66710 w 126875"/>
                <a:gd name="connsiteY6" fmla="*/ 1155 h 181231"/>
                <a:gd name="connsiteX7" fmla="*/ 77794 w 126875"/>
                <a:gd name="connsiteY7" fmla="*/ 10189 h 181231"/>
                <a:gd name="connsiteX8" fmla="*/ 96636 w 126875"/>
                <a:gd name="connsiteY8" fmla="*/ 52406 h 181231"/>
                <a:gd name="connsiteX9" fmla="*/ 66760 w 126875"/>
                <a:gd name="connsiteY9" fmla="*/ 44678 h 181231"/>
                <a:gd name="connsiteX10" fmla="*/ 75224 w 126875"/>
                <a:gd name="connsiteY10" fmla="*/ 127008 h 181231"/>
                <a:gd name="connsiteX11" fmla="*/ 86560 w 126875"/>
                <a:gd name="connsiteY11" fmla="*/ 116895 h 181231"/>
                <a:gd name="connsiteX12" fmla="*/ 112354 w 126875"/>
                <a:gd name="connsiteY12" fmla="*/ 110928 h 181231"/>
                <a:gd name="connsiteX13" fmla="*/ 126814 w 126875"/>
                <a:gd name="connsiteY13" fmla="*/ 136838 h 181231"/>
                <a:gd name="connsiteX14" fmla="*/ 79658 w 126875"/>
                <a:gd name="connsiteY14" fmla="*/ 180872 h 181231"/>
                <a:gd name="connsiteX15" fmla="*/ 101775 w 126875"/>
                <a:gd name="connsiteY15" fmla="*/ 122803 h 181231"/>
                <a:gd name="connsiteX16" fmla="*/ 83134 w 126875"/>
                <a:gd name="connsiteY16" fmla="*/ 145190 h 181231"/>
                <a:gd name="connsiteX17" fmla="*/ 66861 w 126875"/>
                <a:gd name="connsiteY17" fmla="*/ 153428 h 181231"/>
                <a:gd name="connsiteX18" fmla="*/ 57742 w 126875"/>
                <a:gd name="connsiteY18" fmla="*/ 136326 h 181231"/>
                <a:gd name="connsiteX19" fmla="*/ 51394 w 126875"/>
                <a:gd name="connsiteY19" fmla="*/ 54280 h 181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875" h="181231">
                  <a:moveTo>
                    <a:pt x="51394" y="54223"/>
                  </a:moveTo>
                  <a:cubicBezTo>
                    <a:pt x="23736" y="61951"/>
                    <a:pt x="21519" y="39394"/>
                    <a:pt x="16834" y="19791"/>
                  </a:cubicBezTo>
                  <a:cubicBezTo>
                    <a:pt x="11292" y="21042"/>
                    <a:pt x="6657" y="22121"/>
                    <a:pt x="1417" y="23371"/>
                  </a:cubicBezTo>
                  <a:cubicBezTo>
                    <a:pt x="-3218" y="9337"/>
                    <a:pt x="4289" y="3939"/>
                    <a:pt x="12753" y="1098"/>
                  </a:cubicBezTo>
                  <a:cubicBezTo>
                    <a:pt x="25247" y="-3163"/>
                    <a:pt x="31192" y="4166"/>
                    <a:pt x="42376" y="37462"/>
                  </a:cubicBezTo>
                  <a:cubicBezTo>
                    <a:pt x="47717" y="27292"/>
                    <a:pt x="51546" y="18939"/>
                    <a:pt x="56281" y="11382"/>
                  </a:cubicBezTo>
                  <a:cubicBezTo>
                    <a:pt x="58951" y="7121"/>
                    <a:pt x="63032" y="1382"/>
                    <a:pt x="66710" y="1155"/>
                  </a:cubicBezTo>
                  <a:cubicBezTo>
                    <a:pt x="70337" y="928"/>
                    <a:pt x="75627" y="5928"/>
                    <a:pt x="77794" y="10189"/>
                  </a:cubicBezTo>
                  <a:cubicBezTo>
                    <a:pt x="84545" y="23541"/>
                    <a:pt x="90187" y="37689"/>
                    <a:pt x="96636" y="52406"/>
                  </a:cubicBezTo>
                  <a:cubicBezTo>
                    <a:pt x="84696" y="64280"/>
                    <a:pt x="77088" y="50473"/>
                    <a:pt x="66760" y="44678"/>
                  </a:cubicBezTo>
                  <a:cubicBezTo>
                    <a:pt x="69632" y="72633"/>
                    <a:pt x="72252" y="98315"/>
                    <a:pt x="75224" y="127008"/>
                  </a:cubicBezTo>
                  <a:cubicBezTo>
                    <a:pt x="80212" y="122633"/>
                    <a:pt x="83739" y="120133"/>
                    <a:pt x="86560" y="116895"/>
                  </a:cubicBezTo>
                  <a:cubicBezTo>
                    <a:pt x="94066" y="108315"/>
                    <a:pt x="102782" y="105303"/>
                    <a:pt x="112354" y="110928"/>
                  </a:cubicBezTo>
                  <a:cubicBezTo>
                    <a:pt x="121272" y="116213"/>
                    <a:pt x="126209" y="125019"/>
                    <a:pt x="126814" y="136838"/>
                  </a:cubicBezTo>
                  <a:cubicBezTo>
                    <a:pt x="128174" y="163713"/>
                    <a:pt x="107065" y="184224"/>
                    <a:pt x="79658" y="180872"/>
                  </a:cubicBezTo>
                  <a:cubicBezTo>
                    <a:pt x="84142" y="160929"/>
                    <a:pt x="117544" y="155872"/>
                    <a:pt x="101775" y="122803"/>
                  </a:cubicBezTo>
                  <a:cubicBezTo>
                    <a:pt x="94671" y="131553"/>
                    <a:pt x="89532" y="139281"/>
                    <a:pt x="83134" y="145190"/>
                  </a:cubicBezTo>
                  <a:cubicBezTo>
                    <a:pt x="78499" y="149508"/>
                    <a:pt x="71244" y="154906"/>
                    <a:pt x="66861" y="153428"/>
                  </a:cubicBezTo>
                  <a:cubicBezTo>
                    <a:pt x="62579" y="152008"/>
                    <a:pt x="58397" y="142690"/>
                    <a:pt x="57742" y="136326"/>
                  </a:cubicBezTo>
                  <a:cubicBezTo>
                    <a:pt x="54971" y="110246"/>
                    <a:pt x="53561" y="83996"/>
                    <a:pt x="51394" y="54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72E1D3D-B52C-5554-1453-E5A7BE0F19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7718" y="6606170"/>
              <a:ext cx="74076" cy="187360"/>
            </a:xfrm>
            <a:custGeom>
              <a:avLst/>
              <a:gdLst>
                <a:gd name="connsiteX0" fmla="*/ 49088 w 74076"/>
                <a:gd name="connsiteY0" fmla="*/ 154215 h 187360"/>
                <a:gd name="connsiteX1" fmla="*/ 74077 w 74076"/>
                <a:gd name="connsiteY1" fmla="*/ 165067 h 187360"/>
                <a:gd name="connsiteX2" fmla="*/ 65462 w 74076"/>
                <a:gd name="connsiteY2" fmla="*/ 176033 h 187360"/>
                <a:gd name="connsiteX3" fmla="*/ 14124 w 74076"/>
                <a:gd name="connsiteY3" fmla="*/ 187113 h 187360"/>
                <a:gd name="connsiteX4" fmla="*/ 18 w 74076"/>
                <a:gd name="connsiteY4" fmla="*/ 175806 h 187360"/>
                <a:gd name="connsiteX5" fmla="*/ 12966 w 74076"/>
                <a:gd name="connsiteY5" fmla="*/ 162511 h 187360"/>
                <a:gd name="connsiteX6" fmla="*/ 29541 w 74076"/>
                <a:gd name="connsiteY6" fmla="*/ 159272 h 187360"/>
                <a:gd name="connsiteX7" fmla="*/ 29541 w 74076"/>
                <a:gd name="connsiteY7" fmla="*/ 103249 h 187360"/>
                <a:gd name="connsiteX8" fmla="*/ 3242 w 74076"/>
                <a:gd name="connsiteY8" fmla="*/ 126999 h 187360"/>
                <a:gd name="connsiteX9" fmla="*/ 6114 w 74076"/>
                <a:gd name="connsiteY9" fmla="*/ 103533 h 187360"/>
                <a:gd name="connsiteX10" fmla="*/ 43244 w 74076"/>
                <a:gd name="connsiteY10" fmla="*/ 11260 h 187360"/>
                <a:gd name="connsiteX11" fmla="*/ 60625 w 74076"/>
                <a:gd name="connsiteY11" fmla="*/ 1032 h 187360"/>
                <a:gd name="connsiteX12" fmla="*/ 67981 w 74076"/>
                <a:gd name="connsiteY12" fmla="*/ 21260 h 187360"/>
                <a:gd name="connsiteX13" fmla="*/ 49038 w 74076"/>
                <a:gd name="connsiteY13" fmla="*/ 154215 h 18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076" h="187360">
                  <a:moveTo>
                    <a:pt x="49088" y="154215"/>
                  </a:moveTo>
                  <a:cubicBezTo>
                    <a:pt x="57502" y="157908"/>
                    <a:pt x="64555" y="160920"/>
                    <a:pt x="74077" y="165067"/>
                  </a:cubicBezTo>
                  <a:cubicBezTo>
                    <a:pt x="69794" y="170692"/>
                    <a:pt x="68031" y="175409"/>
                    <a:pt x="65462" y="176033"/>
                  </a:cubicBezTo>
                  <a:cubicBezTo>
                    <a:pt x="48433" y="180295"/>
                    <a:pt x="31354" y="184215"/>
                    <a:pt x="14124" y="187113"/>
                  </a:cubicBezTo>
                  <a:cubicBezTo>
                    <a:pt x="7424" y="188250"/>
                    <a:pt x="421" y="185635"/>
                    <a:pt x="18" y="175806"/>
                  </a:cubicBezTo>
                  <a:cubicBezTo>
                    <a:pt x="-385" y="166147"/>
                    <a:pt x="6063" y="163760"/>
                    <a:pt x="12966" y="162511"/>
                  </a:cubicBezTo>
                  <a:cubicBezTo>
                    <a:pt x="18608" y="161431"/>
                    <a:pt x="24200" y="160295"/>
                    <a:pt x="29541" y="159272"/>
                  </a:cubicBezTo>
                  <a:lnTo>
                    <a:pt x="29541" y="103249"/>
                  </a:lnTo>
                  <a:cubicBezTo>
                    <a:pt x="18911" y="107737"/>
                    <a:pt x="20271" y="126601"/>
                    <a:pt x="3242" y="126999"/>
                  </a:cubicBezTo>
                  <a:cubicBezTo>
                    <a:pt x="4199" y="118306"/>
                    <a:pt x="3595" y="110180"/>
                    <a:pt x="6114" y="103533"/>
                  </a:cubicBezTo>
                  <a:cubicBezTo>
                    <a:pt x="18004" y="72566"/>
                    <a:pt x="30699" y="41942"/>
                    <a:pt x="43244" y="11260"/>
                  </a:cubicBezTo>
                  <a:cubicBezTo>
                    <a:pt x="46620" y="3077"/>
                    <a:pt x="51859" y="-2377"/>
                    <a:pt x="60625" y="1032"/>
                  </a:cubicBezTo>
                  <a:cubicBezTo>
                    <a:pt x="69694" y="4555"/>
                    <a:pt x="69291" y="12339"/>
                    <a:pt x="67981" y="21260"/>
                  </a:cubicBezTo>
                  <a:cubicBezTo>
                    <a:pt x="61532" y="65124"/>
                    <a:pt x="55436" y="109044"/>
                    <a:pt x="49038" y="15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5FF82AE0-2032-9888-3749-4BF737CD8D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0195" y="3942696"/>
              <a:ext cx="83304" cy="267904"/>
            </a:xfrm>
            <a:custGeom>
              <a:avLst/>
              <a:gdLst>
                <a:gd name="connsiteX0" fmla="*/ 81685 w 83304"/>
                <a:gd name="connsiteY0" fmla="*/ 1477 h 267904"/>
                <a:gd name="connsiteX1" fmla="*/ 83146 w 83304"/>
                <a:gd name="connsiteY1" fmla="*/ 24546 h 267904"/>
                <a:gd name="connsiteX2" fmla="*/ 64455 w 83304"/>
                <a:gd name="connsiteY2" fmla="*/ 238638 h 267904"/>
                <a:gd name="connsiteX3" fmla="*/ 62843 w 83304"/>
                <a:gd name="connsiteY3" fmla="*/ 248354 h 267904"/>
                <a:gd name="connsiteX4" fmla="*/ 49543 w 83304"/>
                <a:gd name="connsiteY4" fmla="*/ 267843 h 267904"/>
                <a:gd name="connsiteX5" fmla="*/ 34429 w 83304"/>
                <a:gd name="connsiteY5" fmla="*/ 252786 h 267904"/>
                <a:gd name="connsiteX6" fmla="*/ 2841 w 83304"/>
                <a:gd name="connsiteY6" fmla="*/ 168524 h 267904"/>
                <a:gd name="connsiteX7" fmla="*/ 4301 w 83304"/>
                <a:gd name="connsiteY7" fmla="*/ 145853 h 267904"/>
                <a:gd name="connsiteX8" fmla="*/ 43850 w 83304"/>
                <a:gd name="connsiteY8" fmla="*/ 224206 h 267904"/>
                <a:gd name="connsiteX9" fmla="*/ 48132 w 83304"/>
                <a:gd name="connsiteY9" fmla="*/ 190570 h 267904"/>
                <a:gd name="connsiteX10" fmla="*/ 66118 w 83304"/>
                <a:gd name="connsiteY10" fmla="*/ 26194 h 267904"/>
                <a:gd name="connsiteX11" fmla="*/ 73776 w 83304"/>
                <a:gd name="connsiteY11" fmla="*/ 0 h 267904"/>
                <a:gd name="connsiteX12" fmla="*/ 81685 w 83304"/>
                <a:gd name="connsiteY12" fmla="*/ 1477 h 26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04" h="267904">
                  <a:moveTo>
                    <a:pt x="81685" y="1477"/>
                  </a:moveTo>
                  <a:cubicBezTo>
                    <a:pt x="82240" y="9148"/>
                    <a:pt x="83801" y="16932"/>
                    <a:pt x="83146" y="24546"/>
                  </a:cubicBezTo>
                  <a:cubicBezTo>
                    <a:pt x="77151" y="95910"/>
                    <a:pt x="70753" y="167274"/>
                    <a:pt x="64455" y="238638"/>
                  </a:cubicBezTo>
                  <a:cubicBezTo>
                    <a:pt x="64153" y="241934"/>
                    <a:pt x="63196" y="245115"/>
                    <a:pt x="62843" y="248354"/>
                  </a:cubicBezTo>
                  <a:cubicBezTo>
                    <a:pt x="61836" y="257900"/>
                    <a:pt x="59720" y="266877"/>
                    <a:pt x="49543" y="267843"/>
                  </a:cubicBezTo>
                  <a:cubicBezTo>
                    <a:pt x="40474" y="268695"/>
                    <a:pt x="37351" y="260627"/>
                    <a:pt x="34429" y="252786"/>
                  </a:cubicBezTo>
                  <a:cubicBezTo>
                    <a:pt x="23950" y="224661"/>
                    <a:pt x="13420" y="196592"/>
                    <a:pt x="2841" y="168524"/>
                  </a:cubicBezTo>
                  <a:cubicBezTo>
                    <a:pt x="271" y="161763"/>
                    <a:pt x="-2601" y="155115"/>
                    <a:pt x="4301" y="145853"/>
                  </a:cubicBezTo>
                  <a:cubicBezTo>
                    <a:pt x="25814" y="165399"/>
                    <a:pt x="25915" y="197672"/>
                    <a:pt x="43850" y="224206"/>
                  </a:cubicBezTo>
                  <a:cubicBezTo>
                    <a:pt x="45613" y="210286"/>
                    <a:pt x="47024" y="200456"/>
                    <a:pt x="48132" y="190570"/>
                  </a:cubicBezTo>
                  <a:cubicBezTo>
                    <a:pt x="54077" y="135740"/>
                    <a:pt x="59770" y="80910"/>
                    <a:pt x="66118" y="26194"/>
                  </a:cubicBezTo>
                  <a:cubicBezTo>
                    <a:pt x="67176" y="17216"/>
                    <a:pt x="71156" y="8750"/>
                    <a:pt x="73776" y="0"/>
                  </a:cubicBezTo>
                  <a:cubicBezTo>
                    <a:pt x="76395" y="512"/>
                    <a:pt x="79015" y="966"/>
                    <a:pt x="81685" y="1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59A3DF73-2004-1AE3-A528-7A57B5934B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23174" y="6499127"/>
              <a:ext cx="255649" cy="74838"/>
            </a:xfrm>
            <a:custGeom>
              <a:avLst/>
              <a:gdLst>
                <a:gd name="connsiteX0" fmla="*/ 185571 w 255649"/>
                <a:gd name="connsiteY0" fmla="*/ 70404 h 74838"/>
                <a:gd name="connsiteX1" fmla="*/ 164160 w 255649"/>
                <a:gd name="connsiteY1" fmla="*/ 74552 h 74838"/>
                <a:gd name="connsiteX2" fmla="*/ 149297 w 255649"/>
                <a:gd name="connsiteY2" fmla="*/ 55916 h 74838"/>
                <a:gd name="connsiteX3" fmla="*/ 150960 w 255649"/>
                <a:gd name="connsiteY3" fmla="*/ 24779 h 74838"/>
                <a:gd name="connsiteX4" fmla="*/ 38310 w 255649"/>
                <a:gd name="connsiteY4" fmla="*/ 24779 h 74838"/>
                <a:gd name="connsiteX5" fmla="*/ 12011 w 255649"/>
                <a:gd name="connsiteY5" fmla="*/ 25688 h 74838"/>
                <a:gd name="connsiteX6" fmla="*/ 172 w 255649"/>
                <a:gd name="connsiteY6" fmla="*/ 15631 h 74838"/>
                <a:gd name="connsiteX7" fmla="*/ 10903 w 255649"/>
                <a:gd name="connsiteY7" fmla="*/ 2961 h 74838"/>
                <a:gd name="connsiteX8" fmla="*/ 41383 w 255649"/>
                <a:gd name="connsiteY8" fmla="*/ 63 h 74838"/>
                <a:gd name="connsiteX9" fmla="*/ 234087 w 255649"/>
                <a:gd name="connsiteY9" fmla="*/ 7108 h 74838"/>
                <a:gd name="connsiteX10" fmla="*/ 255650 w 255649"/>
                <a:gd name="connsiteY10" fmla="*/ 16143 h 74838"/>
                <a:gd name="connsiteX11" fmla="*/ 170508 w 255649"/>
                <a:gd name="connsiteY11" fmla="*/ 29836 h 74838"/>
                <a:gd name="connsiteX12" fmla="*/ 182951 w 255649"/>
                <a:gd name="connsiteY12" fmla="*/ 56427 h 74838"/>
                <a:gd name="connsiteX13" fmla="*/ 184815 w 255649"/>
                <a:gd name="connsiteY13" fmla="*/ 71086 h 74838"/>
                <a:gd name="connsiteX14" fmla="*/ 185622 w 255649"/>
                <a:gd name="connsiteY14" fmla="*/ 70234 h 7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649" h="74838">
                  <a:moveTo>
                    <a:pt x="185571" y="70404"/>
                  </a:moveTo>
                  <a:cubicBezTo>
                    <a:pt x="178417" y="71825"/>
                    <a:pt x="171364" y="73643"/>
                    <a:pt x="164160" y="74552"/>
                  </a:cubicBezTo>
                  <a:cubicBezTo>
                    <a:pt x="151161" y="76257"/>
                    <a:pt x="147081" y="70404"/>
                    <a:pt x="149297" y="55916"/>
                  </a:cubicBezTo>
                  <a:cubicBezTo>
                    <a:pt x="150658" y="46938"/>
                    <a:pt x="150356" y="37620"/>
                    <a:pt x="150960" y="24779"/>
                  </a:cubicBezTo>
                  <a:cubicBezTo>
                    <a:pt x="111260" y="24779"/>
                    <a:pt x="74785" y="24722"/>
                    <a:pt x="38310" y="24779"/>
                  </a:cubicBezTo>
                  <a:cubicBezTo>
                    <a:pt x="29544" y="24779"/>
                    <a:pt x="20778" y="25574"/>
                    <a:pt x="12011" y="25688"/>
                  </a:cubicBezTo>
                  <a:cubicBezTo>
                    <a:pt x="5764" y="25802"/>
                    <a:pt x="-1188" y="24154"/>
                    <a:pt x="172" y="15631"/>
                  </a:cubicBezTo>
                  <a:cubicBezTo>
                    <a:pt x="978" y="10688"/>
                    <a:pt x="6520" y="4098"/>
                    <a:pt x="10903" y="2961"/>
                  </a:cubicBezTo>
                  <a:cubicBezTo>
                    <a:pt x="20727" y="404"/>
                    <a:pt x="31206" y="-221"/>
                    <a:pt x="41383" y="63"/>
                  </a:cubicBezTo>
                  <a:cubicBezTo>
                    <a:pt x="105618" y="2051"/>
                    <a:pt x="169853" y="4381"/>
                    <a:pt x="234087" y="7108"/>
                  </a:cubicBezTo>
                  <a:cubicBezTo>
                    <a:pt x="241393" y="7450"/>
                    <a:pt x="248597" y="11029"/>
                    <a:pt x="255650" y="16143"/>
                  </a:cubicBezTo>
                  <a:cubicBezTo>
                    <a:pt x="228797" y="33415"/>
                    <a:pt x="199123" y="22393"/>
                    <a:pt x="170508" y="29836"/>
                  </a:cubicBezTo>
                  <a:cubicBezTo>
                    <a:pt x="172069" y="40234"/>
                    <a:pt x="168644" y="52336"/>
                    <a:pt x="182951" y="56427"/>
                  </a:cubicBezTo>
                  <a:cubicBezTo>
                    <a:pt x="190458" y="58586"/>
                    <a:pt x="185118" y="65972"/>
                    <a:pt x="184815" y="71086"/>
                  </a:cubicBezTo>
                  <a:lnTo>
                    <a:pt x="185622" y="70234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99A545E8-ADD1-B4A6-4464-88715580E2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6995" y="3354880"/>
              <a:ext cx="104395" cy="158792"/>
            </a:xfrm>
            <a:custGeom>
              <a:avLst/>
              <a:gdLst>
                <a:gd name="connsiteX0" fmla="*/ 54327 w 104395"/>
                <a:gd name="connsiteY0" fmla="*/ 45426 h 158792"/>
                <a:gd name="connsiteX1" fmla="*/ 71356 w 104395"/>
                <a:gd name="connsiteY1" fmla="*/ 21165 h 158792"/>
                <a:gd name="connsiteX2" fmla="*/ 81986 w 104395"/>
                <a:gd name="connsiteY2" fmla="*/ 11392 h 158792"/>
                <a:gd name="connsiteX3" fmla="*/ 89140 w 104395"/>
                <a:gd name="connsiteY3" fmla="*/ 22528 h 158792"/>
                <a:gd name="connsiteX4" fmla="*/ 103751 w 104395"/>
                <a:gd name="connsiteY4" fmla="*/ 94688 h 158792"/>
                <a:gd name="connsiteX5" fmla="*/ 56897 w 104395"/>
                <a:gd name="connsiteY5" fmla="*/ 158780 h 158792"/>
                <a:gd name="connsiteX6" fmla="*/ 39818 w 104395"/>
                <a:gd name="connsiteY6" fmla="*/ 128268 h 158792"/>
                <a:gd name="connsiteX7" fmla="*/ 60827 w 104395"/>
                <a:gd name="connsiteY7" fmla="*/ 103665 h 158792"/>
                <a:gd name="connsiteX8" fmla="*/ 80223 w 104395"/>
                <a:gd name="connsiteY8" fmla="*/ 91733 h 158792"/>
                <a:gd name="connsiteX9" fmla="*/ 73623 w 104395"/>
                <a:gd name="connsiteY9" fmla="*/ 57358 h 158792"/>
                <a:gd name="connsiteX10" fmla="*/ 24805 w 104395"/>
                <a:gd name="connsiteY10" fmla="*/ 28324 h 158792"/>
                <a:gd name="connsiteX11" fmla="*/ 21177 w 104395"/>
                <a:gd name="connsiteY11" fmla="*/ 28040 h 158792"/>
                <a:gd name="connsiteX12" fmla="*/ 2940 w 104395"/>
                <a:gd name="connsiteY12" fmla="*/ 34233 h 158792"/>
                <a:gd name="connsiteX13" fmla="*/ 8582 w 104395"/>
                <a:gd name="connsiteY13" fmla="*/ 10824 h 158792"/>
                <a:gd name="connsiteX14" fmla="*/ 41078 w 104395"/>
                <a:gd name="connsiteY14" fmla="*/ 15028 h 158792"/>
                <a:gd name="connsiteX15" fmla="*/ 54327 w 104395"/>
                <a:gd name="connsiteY15" fmla="*/ 45426 h 1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395" h="158792">
                  <a:moveTo>
                    <a:pt x="54327" y="45426"/>
                  </a:moveTo>
                  <a:cubicBezTo>
                    <a:pt x="66116" y="39801"/>
                    <a:pt x="67880" y="30085"/>
                    <a:pt x="71356" y="21165"/>
                  </a:cubicBezTo>
                  <a:cubicBezTo>
                    <a:pt x="72968" y="16960"/>
                    <a:pt x="78359" y="14574"/>
                    <a:pt x="81986" y="11392"/>
                  </a:cubicBezTo>
                  <a:cubicBezTo>
                    <a:pt x="84455" y="15085"/>
                    <a:pt x="88233" y="18438"/>
                    <a:pt x="89140" y="22528"/>
                  </a:cubicBezTo>
                  <a:cubicBezTo>
                    <a:pt x="94480" y="46449"/>
                    <a:pt x="100123" y="70370"/>
                    <a:pt x="103751" y="94688"/>
                  </a:cubicBezTo>
                  <a:cubicBezTo>
                    <a:pt x="108587" y="127416"/>
                    <a:pt x="85563" y="157870"/>
                    <a:pt x="56897" y="158780"/>
                  </a:cubicBezTo>
                  <a:cubicBezTo>
                    <a:pt x="39213" y="159291"/>
                    <a:pt x="30699" y="145200"/>
                    <a:pt x="39818" y="128268"/>
                  </a:cubicBezTo>
                  <a:cubicBezTo>
                    <a:pt x="44957" y="118779"/>
                    <a:pt x="53118" y="111052"/>
                    <a:pt x="60827" y="103665"/>
                  </a:cubicBezTo>
                  <a:cubicBezTo>
                    <a:pt x="65713" y="99006"/>
                    <a:pt x="72212" y="96506"/>
                    <a:pt x="80223" y="91733"/>
                  </a:cubicBezTo>
                  <a:cubicBezTo>
                    <a:pt x="78107" y="80654"/>
                    <a:pt x="75890" y="69063"/>
                    <a:pt x="73623" y="57358"/>
                  </a:cubicBezTo>
                  <a:cubicBezTo>
                    <a:pt x="42740" y="66108"/>
                    <a:pt x="38407" y="63438"/>
                    <a:pt x="24805" y="28324"/>
                  </a:cubicBezTo>
                  <a:cubicBezTo>
                    <a:pt x="23596" y="28210"/>
                    <a:pt x="21983" y="27472"/>
                    <a:pt x="21177" y="28040"/>
                  </a:cubicBezTo>
                  <a:cubicBezTo>
                    <a:pt x="15484" y="32188"/>
                    <a:pt x="10144" y="42813"/>
                    <a:pt x="2940" y="34233"/>
                  </a:cubicBezTo>
                  <a:cubicBezTo>
                    <a:pt x="-4466" y="25483"/>
                    <a:pt x="3897" y="17358"/>
                    <a:pt x="8582" y="10824"/>
                  </a:cubicBezTo>
                  <a:cubicBezTo>
                    <a:pt x="20069" y="-5085"/>
                    <a:pt x="32613" y="-3267"/>
                    <a:pt x="41078" y="15028"/>
                  </a:cubicBezTo>
                  <a:cubicBezTo>
                    <a:pt x="45612" y="24858"/>
                    <a:pt x="49743" y="34915"/>
                    <a:pt x="54327" y="45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F675F776-551F-6B74-2F9D-36FDA1507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1337" y="2942348"/>
              <a:ext cx="353467" cy="57050"/>
            </a:xfrm>
            <a:custGeom>
              <a:avLst/>
              <a:gdLst>
                <a:gd name="connsiteX0" fmla="*/ 353467 w 353467"/>
                <a:gd name="connsiteY0" fmla="*/ 9547 h 57050"/>
                <a:gd name="connsiteX1" fmla="*/ 328428 w 353467"/>
                <a:gd name="connsiteY1" fmla="*/ 19774 h 57050"/>
                <a:gd name="connsiteX2" fmla="*/ 48163 w 353467"/>
                <a:gd name="connsiteY2" fmla="*/ 56876 h 57050"/>
                <a:gd name="connsiteX3" fmla="*/ 10983 w 353467"/>
                <a:gd name="connsiteY3" fmla="*/ 55456 h 57050"/>
                <a:gd name="connsiteX4" fmla="*/ 0 w 353467"/>
                <a:gd name="connsiteY4" fmla="*/ 50172 h 57050"/>
                <a:gd name="connsiteX5" fmla="*/ 17633 w 353467"/>
                <a:gd name="connsiteY5" fmla="*/ 38581 h 57050"/>
                <a:gd name="connsiteX6" fmla="*/ 152753 w 353467"/>
                <a:gd name="connsiteY6" fmla="*/ 25967 h 57050"/>
                <a:gd name="connsiteX7" fmla="*/ 311148 w 353467"/>
                <a:gd name="connsiteY7" fmla="*/ 2842 h 57050"/>
                <a:gd name="connsiteX8" fmla="*/ 339462 w 353467"/>
                <a:gd name="connsiteY8" fmla="*/ 1 h 57050"/>
                <a:gd name="connsiteX9" fmla="*/ 352863 w 353467"/>
                <a:gd name="connsiteY9" fmla="*/ 4262 h 57050"/>
                <a:gd name="connsiteX10" fmla="*/ 353467 w 353467"/>
                <a:gd name="connsiteY10" fmla="*/ 9547 h 5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467" h="57050">
                  <a:moveTo>
                    <a:pt x="353467" y="9547"/>
                  </a:moveTo>
                  <a:cubicBezTo>
                    <a:pt x="345104" y="13069"/>
                    <a:pt x="337043" y="18126"/>
                    <a:pt x="328428" y="19774"/>
                  </a:cubicBezTo>
                  <a:cubicBezTo>
                    <a:pt x="235628" y="38069"/>
                    <a:pt x="142425" y="52615"/>
                    <a:pt x="48163" y="56876"/>
                  </a:cubicBezTo>
                  <a:cubicBezTo>
                    <a:pt x="35820" y="57445"/>
                    <a:pt x="23326" y="56535"/>
                    <a:pt x="10983" y="55456"/>
                  </a:cubicBezTo>
                  <a:cubicBezTo>
                    <a:pt x="7255" y="55115"/>
                    <a:pt x="3678" y="52047"/>
                    <a:pt x="0" y="50172"/>
                  </a:cubicBezTo>
                  <a:cubicBezTo>
                    <a:pt x="2519" y="37047"/>
                    <a:pt x="10882" y="39206"/>
                    <a:pt x="17633" y="38581"/>
                  </a:cubicBezTo>
                  <a:cubicBezTo>
                    <a:pt x="62673" y="34376"/>
                    <a:pt x="107864" y="31479"/>
                    <a:pt x="152753" y="25967"/>
                  </a:cubicBezTo>
                  <a:cubicBezTo>
                    <a:pt x="205652" y="19433"/>
                    <a:pt x="258349" y="10569"/>
                    <a:pt x="311148" y="2842"/>
                  </a:cubicBezTo>
                  <a:cubicBezTo>
                    <a:pt x="320569" y="1478"/>
                    <a:pt x="329990" y="115"/>
                    <a:pt x="339462" y="1"/>
                  </a:cubicBezTo>
                  <a:cubicBezTo>
                    <a:pt x="343895" y="-56"/>
                    <a:pt x="348379" y="2728"/>
                    <a:pt x="352863" y="4262"/>
                  </a:cubicBezTo>
                  <a:cubicBezTo>
                    <a:pt x="353064" y="6024"/>
                    <a:pt x="353266" y="7785"/>
                    <a:pt x="353467" y="95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5731423-BC72-8D97-4706-5BEFC2823B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0605" y="3309947"/>
              <a:ext cx="92272" cy="159256"/>
            </a:xfrm>
            <a:custGeom>
              <a:avLst/>
              <a:gdLst>
                <a:gd name="connsiteX0" fmla="*/ 92272 w 92272"/>
                <a:gd name="connsiteY0" fmla="*/ 60643 h 159256"/>
                <a:gd name="connsiteX1" fmla="*/ 75244 w 92272"/>
                <a:gd name="connsiteY1" fmla="*/ 136212 h 159256"/>
                <a:gd name="connsiteX2" fmla="*/ 13226 w 92272"/>
                <a:gd name="connsiteY2" fmla="*/ 134905 h 159256"/>
                <a:gd name="connsiteX3" fmla="*/ 19523 w 92272"/>
                <a:gd name="connsiteY3" fmla="*/ 19336 h 159256"/>
                <a:gd name="connsiteX4" fmla="*/ 83103 w 92272"/>
                <a:gd name="connsiteY4" fmla="*/ 25416 h 159256"/>
                <a:gd name="connsiteX5" fmla="*/ 92222 w 92272"/>
                <a:gd name="connsiteY5" fmla="*/ 60643 h 159256"/>
                <a:gd name="connsiteX6" fmla="*/ 71667 w 92272"/>
                <a:gd name="connsiteY6" fmla="*/ 69109 h 159256"/>
                <a:gd name="connsiteX7" fmla="*/ 60734 w 92272"/>
                <a:gd name="connsiteY7" fmla="*/ 32461 h 159256"/>
                <a:gd name="connsiteX8" fmla="*/ 39877 w 92272"/>
                <a:gd name="connsiteY8" fmla="*/ 28143 h 159256"/>
                <a:gd name="connsiteX9" fmla="*/ 20329 w 92272"/>
                <a:gd name="connsiteY9" fmla="*/ 64791 h 159256"/>
                <a:gd name="connsiteX10" fmla="*/ 32320 w 92272"/>
                <a:gd name="connsiteY10" fmla="*/ 128428 h 159256"/>
                <a:gd name="connsiteX11" fmla="*/ 55495 w 92272"/>
                <a:gd name="connsiteY11" fmla="*/ 128598 h 159256"/>
                <a:gd name="connsiteX12" fmla="*/ 71667 w 92272"/>
                <a:gd name="connsiteY12" fmla="*/ 69109 h 15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272" h="159256">
                  <a:moveTo>
                    <a:pt x="92272" y="60643"/>
                  </a:moveTo>
                  <a:cubicBezTo>
                    <a:pt x="91919" y="92575"/>
                    <a:pt x="86378" y="115416"/>
                    <a:pt x="75244" y="136212"/>
                  </a:cubicBezTo>
                  <a:cubicBezTo>
                    <a:pt x="58618" y="167348"/>
                    <a:pt x="28037" y="166951"/>
                    <a:pt x="13226" y="134905"/>
                  </a:cubicBezTo>
                  <a:cubicBezTo>
                    <a:pt x="-5062" y="95359"/>
                    <a:pt x="-5667" y="56382"/>
                    <a:pt x="19523" y="19336"/>
                  </a:cubicBezTo>
                  <a:cubicBezTo>
                    <a:pt x="38466" y="-8448"/>
                    <a:pt x="69651" y="-6175"/>
                    <a:pt x="83103" y="25416"/>
                  </a:cubicBezTo>
                  <a:cubicBezTo>
                    <a:pt x="88645" y="38427"/>
                    <a:pt x="90458" y="53427"/>
                    <a:pt x="92222" y="60643"/>
                  </a:cubicBezTo>
                  <a:close/>
                  <a:moveTo>
                    <a:pt x="71667" y="69109"/>
                  </a:moveTo>
                  <a:cubicBezTo>
                    <a:pt x="68140" y="56836"/>
                    <a:pt x="65772" y="43882"/>
                    <a:pt x="60734" y="32461"/>
                  </a:cubicBezTo>
                  <a:cubicBezTo>
                    <a:pt x="55444" y="20529"/>
                    <a:pt x="47031" y="18654"/>
                    <a:pt x="39877" y="28143"/>
                  </a:cubicBezTo>
                  <a:cubicBezTo>
                    <a:pt x="31715" y="38995"/>
                    <a:pt x="22445" y="51609"/>
                    <a:pt x="20329" y="64791"/>
                  </a:cubicBezTo>
                  <a:cubicBezTo>
                    <a:pt x="16803" y="86609"/>
                    <a:pt x="21942" y="108882"/>
                    <a:pt x="32320" y="128428"/>
                  </a:cubicBezTo>
                  <a:cubicBezTo>
                    <a:pt x="39675" y="142235"/>
                    <a:pt x="48240" y="142348"/>
                    <a:pt x="55495" y="128598"/>
                  </a:cubicBezTo>
                  <a:cubicBezTo>
                    <a:pt x="64916" y="110700"/>
                    <a:pt x="69248" y="90814"/>
                    <a:pt x="71667" y="69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F6B30EB4-4382-D148-10C3-2533557B8C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1507" y="5941015"/>
              <a:ext cx="89654" cy="255953"/>
            </a:xfrm>
            <a:custGeom>
              <a:avLst/>
              <a:gdLst>
                <a:gd name="connsiteX0" fmla="*/ 0 w 89654"/>
                <a:gd name="connsiteY0" fmla="*/ 255048 h 255953"/>
                <a:gd name="connsiteX1" fmla="*/ 4786 w 89654"/>
                <a:gd name="connsiteY1" fmla="*/ 239594 h 255953"/>
                <a:gd name="connsiteX2" fmla="*/ 19900 w 89654"/>
                <a:gd name="connsiteY2" fmla="*/ 180048 h 255953"/>
                <a:gd name="connsiteX3" fmla="*/ 17734 w 89654"/>
                <a:gd name="connsiteY3" fmla="*/ 93626 h 255953"/>
                <a:gd name="connsiteX4" fmla="*/ 22772 w 89654"/>
                <a:gd name="connsiteY4" fmla="*/ 42206 h 255953"/>
                <a:gd name="connsiteX5" fmla="*/ 35719 w 89654"/>
                <a:gd name="connsiteY5" fmla="*/ 11524 h 255953"/>
                <a:gd name="connsiteX6" fmla="*/ 65343 w 89654"/>
                <a:gd name="connsiteY6" fmla="*/ 1751 h 255953"/>
                <a:gd name="connsiteX7" fmla="*/ 89274 w 89654"/>
                <a:gd name="connsiteY7" fmla="*/ 30728 h 255953"/>
                <a:gd name="connsiteX8" fmla="*/ 71741 w 89654"/>
                <a:gd name="connsiteY8" fmla="*/ 76013 h 255953"/>
                <a:gd name="connsiteX9" fmla="*/ 54259 w 89654"/>
                <a:gd name="connsiteY9" fmla="*/ 79763 h 255953"/>
                <a:gd name="connsiteX10" fmla="*/ 62421 w 89654"/>
                <a:gd name="connsiteY10" fmla="*/ 61865 h 255953"/>
                <a:gd name="connsiteX11" fmla="*/ 71439 w 89654"/>
                <a:gd name="connsiteY11" fmla="*/ 37376 h 255953"/>
                <a:gd name="connsiteX12" fmla="*/ 60254 w 89654"/>
                <a:gd name="connsiteY12" fmla="*/ 18967 h 255953"/>
                <a:gd name="connsiteX13" fmla="*/ 45191 w 89654"/>
                <a:gd name="connsiteY13" fmla="*/ 29819 h 255953"/>
                <a:gd name="connsiteX14" fmla="*/ 39347 w 89654"/>
                <a:gd name="connsiteY14" fmla="*/ 65899 h 255953"/>
                <a:gd name="connsiteX15" fmla="*/ 41866 w 89654"/>
                <a:gd name="connsiteY15" fmla="*/ 177036 h 255953"/>
                <a:gd name="connsiteX16" fmla="*/ 22872 w 89654"/>
                <a:gd name="connsiteY16" fmla="*/ 245446 h 255953"/>
                <a:gd name="connsiteX17" fmla="*/ 50 w 89654"/>
                <a:gd name="connsiteY17" fmla="*/ 255048 h 25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54" h="255953">
                  <a:moveTo>
                    <a:pt x="0" y="255048"/>
                  </a:moveTo>
                  <a:cubicBezTo>
                    <a:pt x="1763" y="249082"/>
                    <a:pt x="1864" y="242718"/>
                    <a:pt x="4786" y="239594"/>
                  </a:cubicBezTo>
                  <a:cubicBezTo>
                    <a:pt x="20454" y="222889"/>
                    <a:pt x="20706" y="201866"/>
                    <a:pt x="19900" y="180048"/>
                  </a:cubicBezTo>
                  <a:cubicBezTo>
                    <a:pt x="18842" y="151240"/>
                    <a:pt x="17482" y="122434"/>
                    <a:pt x="17734" y="93626"/>
                  </a:cubicBezTo>
                  <a:cubicBezTo>
                    <a:pt x="17834" y="76411"/>
                    <a:pt x="19497" y="58967"/>
                    <a:pt x="22772" y="42206"/>
                  </a:cubicBezTo>
                  <a:cubicBezTo>
                    <a:pt x="24837" y="31353"/>
                    <a:pt x="29775" y="20444"/>
                    <a:pt x="35719" y="11524"/>
                  </a:cubicBezTo>
                  <a:cubicBezTo>
                    <a:pt x="42773" y="956"/>
                    <a:pt x="53705" y="-2453"/>
                    <a:pt x="65343" y="1751"/>
                  </a:cubicBezTo>
                  <a:cubicBezTo>
                    <a:pt x="77938" y="6296"/>
                    <a:pt x="87510" y="14876"/>
                    <a:pt x="89274" y="30728"/>
                  </a:cubicBezTo>
                  <a:cubicBezTo>
                    <a:pt x="91389" y="49535"/>
                    <a:pt x="84588" y="64706"/>
                    <a:pt x="71741" y="76013"/>
                  </a:cubicBezTo>
                  <a:cubicBezTo>
                    <a:pt x="68517" y="78854"/>
                    <a:pt x="62773" y="78115"/>
                    <a:pt x="54259" y="79763"/>
                  </a:cubicBezTo>
                  <a:cubicBezTo>
                    <a:pt x="58239" y="71069"/>
                    <a:pt x="60557" y="66581"/>
                    <a:pt x="62421" y="61865"/>
                  </a:cubicBezTo>
                  <a:cubicBezTo>
                    <a:pt x="65645" y="53796"/>
                    <a:pt x="69978" y="45842"/>
                    <a:pt x="71439" y="37376"/>
                  </a:cubicBezTo>
                  <a:cubicBezTo>
                    <a:pt x="72950" y="28626"/>
                    <a:pt x="68718" y="21183"/>
                    <a:pt x="60254" y="18967"/>
                  </a:cubicBezTo>
                  <a:cubicBezTo>
                    <a:pt x="52345" y="16921"/>
                    <a:pt x="47055" y="22433"/>
                    <a:pt x="45191" y="29819"/>
                  </a:cubicBezTo>
                  <a:cubicBezTo>
                    <a:pt x="42219" y="41581"/>
                    <a:pt x="39296" y="53853"/>
                    <a:pt x="39347" y="65899"/>
                  </a:cubicBezTo>
                  <a:cubicBezTo>
                    <a:pt x="39397" y="102945"/>
                    <a:pt x="40556" y="139990"/>
                    <a:pt x="41866" y="177036"/>
                  </a:cubicBezTo>
                  <a:cubicBezTo>
                    <a:pt x="42773" y="202548"/>
                    <a:pt x="40052" y="226525"/>
                    <a:pt x="22872" y="245446"/>
                  </a:cubicBezTo>
                  <a:cubicBezTo>
                    <a:pt x="17331" y="251582"/>
                    <a:pt x="11688" y="258457"/>
                    <a:pt x="50" y="255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E75E8E8-9CC4-0B28-5D34-6AE0E79C78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818" y="6132337"/>
              <a:ext cx="105966" cy="164504"/>
            </a:xfrm>
            <a:custGeom>
              <a:avLst/>
              <a:gdLst>
                <a:gd name="connsiteX0" fmla="*/ 53521 w 105966"/>
                <a:gd name="connsiteY0" fmla="*/ 143386 h 164504"/>
                <a:gd name="connsiteX1" fmla="*/ 67426 w 105966"/>
                <a:gd name="connsiteY1" fmla="*/ 105147 h 164504"/>
                <a:gd name="connsiteX2" fmla="*/ 78963 w 105966"/>
                <a:gd name="connsiteY2" fmla="*/ 88102 h 164504"/>
                <a:gd name="connsiteX3" fmla="*/ 90449 w 105966"/>
                <a:gd name="connsiteY3" fmla="*/ 103386 h 164504"/>
                <a:gd name="connsiteX4" fmla="*/ 105966 w 105966"/>
                <a:gd name="connsiteY4" fmla="*/ 149693 h 164504"/>
                <a:gd name="connsiteX5" fmla="*/ 79869 w 105966"/>
                <a:gd name="connsiteY5" fmla="*/ 146511 h 164504"/>
                <a:gd name="connsiteX6" fmla="*/ 25056 w 105966"/>
                <a:gd name="connsiteY6" fmla="*/ 137193 h 164504"/>
                <a:gd name="connsiteX7" fmla="*/ 15030 w 105966"/>
                <a:gd name="connsiteY7" fmla="*/ 159182 h 164504"/>
                <a:gd name="connsiteX8" fmla="*/ 4148 w 105966"/>
                <a:gd name="connsiteY8" fmla="*/ 163386 h 164504"/>
                <a:gd name="connsiteX9" fmla="*/ 17 w 105966"/>
                <a:gd name="connsiteY9" fmla="*/ 153500 h 164504"/>
                <a:gd name="connsiteX10" fmla="*/ 4450 w 105966"/>
                <a:gd name="connsiteY10" fmla="*/ 134522 h 164504"/>
                <a:gd name="connsiteX11" fmla="*/ 24099 w 105966"/>
                <a:gd name="connsiteY11" fmla="*/ 33840 h 164504"/>
                <a:gd name="connsiteX12" fmla="*/ 28633 w 105966"/>
                <a:gd name="connsiteY12" fmla="*/ 9806 h 164504"/>
                <a:gd name="connsiteX13" fmla="*/ 41832 w 105966"/>
                <a:gd name="connsiteY13" fmla="*/ 373 h 164504"/>
                <a:gd name="connsiteX14" fmla="*/ 50347 w 105966"/>
                <a:gd name="connsiteY14" fmla="*/ 15203 h 164504"/>
                <a:gd name="connsiteX15" fmla="*/ 43445 w 105966"/>
                <a:gd name="connsiteY15" fmla="*/ 61340 h 164504"/>
                <a:gd name="connsiteX16" fmla="*/ 53571 w 105966"/>
                <a:gd name="connsiteY16" fmla="*/ 143500 h 16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966" h="164504">
                  <a:moveTo>
                    <a:pt x="53521" y="143386"/>
                  </a:moveTo>
                  <a:cubicBezTo>
                    <a:pt x="64957" y="130942"/>
                    <a:pt x="66015" y="117818"/>
                    <a:pt x="67426" y="105147"/>
                  </a:cubicBezTo>
                  <a:cubicBezTo>
                    <a:pt x="68383" y="96511"/>
                    <a:pt x="68987" y="87704"/>
                    <a:pt x="78963" y="88102"/>
                  </a:cubicBezTo>
                  <a:cubicBezTo>
                    <a:pt x="86872" y="88385"/>
                    <a:pt x="88384" y="95601"/>
                    <a:pt x="90449" y="103386"/>
                  </a:cubicBezTo>
                  <a:cubicBezTo>
                    <a:pt x="94530" y="118840"/>
                    <a:pt x="100475" y="133613"/>
                    <a:pt x="105966" y="149693"/>
                  </a:cubicBezTo>
                  <a:cubicBezTo>
                    <a:pt x="96948" y="161681"/>
                    <a:pt x="88585" y="150147"/>
                    <a:pt x="79869" y="146511"/>
                  </a:cubicBezTo>
                  <a:cubicBezTo>
                    <a:pt x="54075" y="172420"/>
                    <a:pt x="46316" y="171227"/>
                    <a:pt x="25056" y="137193"/>
                  </a:cubicBezTo>
                  <a:cubicBezTo>
                    <a:pt x="21630" y="145034"/>
                    <a:pt x="19212" y="152818"/>
                    <a:pt x="15030" y="159182"/>
                  </a:cubicBezTo>
                  <a:cubicBezTo>
                    <a:pt x="13065" y="162193"/>
                    <a:pt x="7725" y="163784"/>
                    <a:pt x="4148" y="163386"/>
                  </a:cubicBezTo>
                  <a:cubicBezTo>
                    <a:pt x="2385" y="163159"/>
                    <a:pt x="-235" y="156795"/>
                    <a:pt x="17" y="153500"/>
                  </a:cubicBezTo>
                  <a:cubicBezTo>
                    <a:pt x="521" y="147079"/>
                    <a:pt x="2234" y="140545"/>
                    <a:pt x="4450" y="134522"/>
                  </a:cubicBezTo>
                  <a:cubicBezTo>
                    <a:pt x="16239" y="102249"/>
                    <a:pt x="22386" y="68669"/>
                    <a:pt x="24099" y="33840"/>
                  </a:cubicBezTo>
                  <a:cubicBezTo>
                    <a:pt x="24502" y="25771"/>
                    <a:pt x="26668" y="17703"/>
                    <a:pt x="28633" y="9806"/>
                  </a:cubicBezTo>
                  <a:cubicBezTo>
                    <a:pt x="30446" y="2646"/>
                    <a:pt x="34830" y="-1274"/>
                    <a:pt x="41832" y="373"/>
                  </a:cubicBezTo>
                  <a:cubicBezTo>
                    <a:pt x="48986" y="2078"/>
                    <a:pt x="51253" y="8044"/>
                    <a:pt x="50347" y="15203"/>
                  </a:cubicBezTo>
                  <a:cubicBezTo>
                    <a:pt x="48382" y="30658"/>
                    <a:pt x="45661" y="45942"/>
                    <a:pt x="43445" y="61340"/>
                  </a:cubicBezTo>
                  <a:cubicBezTo>
                    <a:pt x="39515" y="88556"/>
                    <a:pt x="39616" y="115204"/>
                    <a:pt x="53571" y="143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3AA93A2-70BE-523C-AEC1-DBA4011595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85569" y="2909155"/>
              <a:ext cx="343592" cy="48776"/>
            </a:xfrm>
            <a:custGeom>
              <a:avLst/>
              <a:gdLst>
                <a:gd name="connsiteX0" fmla="*/ 50 w 343592"/>
                <a:gd name="connsiteY0" fmla="*/ 45410 h 48776"/>
                <a:gd name="connsiteX1" fmla="*/ 27810 w 343592"/>
                <a:gd name="connsiteY1" fmla="*/ 29614 h 48776"/>
                <a:gd name="connsiteX2" fmla="*/ 113154 w 343592"/>
                <a:gd name="connsiteY2" fmla="*/ 24273 h 48776"/>
                <a:gd name="connsiteX3" fmla="*/ 267972 w 343592"/>
                <a:gd name="connsiteY3" fmla="*/ 6603 h 48776"/>
                <a:gd name="connsiteX4" fmla="*/ 322433 w 343592"/>
                <a:gd name="connsiteY4" fmla="*/ 126 h 48776"/>
                <a:gd name="connsiteX5" fmla="*/ 342837 w 343592"/>
                <a:gd name="connsiteY5" fmla="*/ 2114 h 48776"/>
                <a:gd name="connsiteX6" fmla="*/ 343593 w 343592"/>
                <a:gd name="connsiteY6" fmla="*/ 8421 h 48776"/>
                <a:gd name="connsiteX7" fmla="*/ 320267 w 343592"/>
                <a:gd name="connsiteY7" fmla="*/ 17909 h 48776"/>
                <a:gd name="connsiteX8" fmla="*/ 12645 w 343592"/>
                <a:gd name="connsiteY8" fmla="*/ 48592 h 48776"/>
                <a:gd name="connsiteX9" fmla="*/ 0 w 343592"/>
                <a:gd name="connsiteY9" fmla="*/ 45523 h 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592" h="48776">
                  <a:moveTo>
                    <a:pt x="50" y="45410"/>
                  </a:moveTo>
                  <a:cubicBezTo>
                    <a:pt x="7204" y="29103"/>
                    <a:pt x="17986" y="30239"/>
                    <a:pt x="27810" y="29614"/>
                  </a:cubicBezTo>
                  <a:cubicBezTo>
                    <a:pt x="56275" y="27739"/>
                    <a:pt x="84790" y="27171"/>
                    <a:pt x="113154" y="24273"/>
                  </a:cubicBezTo>
                  <a:cubicBezTo>
                    <a:pt x="164844" y="19046"/>
                    <a:pt x="216383" y="12625"/>
                    <a:pt x="267972" y="6603"/>
                  </a:cubicBezTo>
                  <a:cubicBezTo>
                    <a:pt x="286159" y="4500"/>
                    <a:pt x="304246" y="1716"/>
                    <a:pt x="322433" y="126"/>
                  </a:cubicBezTo>
                  <a:cubicBezTo>
                    <a:pt x="329134" y="-500"/>
                    <a:pt x="336036" y="1375"/>
                    <a:pt x="342837" y="2114"/>
                  </a:cubicBezTo>
                  <a:cubicBezTo>
                    <a:pt x="343089" y="4216"/>
                    <a:pt x="343341" y="6319"/>
                    <a:pt x="343593" y="8421"/>
                  </a:cubicBezTo>
                  <a:cubicBezTo>
                    <a:pt x="335834" y="11660"/>
                    <a:pt x="328277" y="16319"/>
                    <a:pt x="320267" y="17909"/>
                  </a:cubicBezTo>
                  <a:cubicBezTo>
                    <a:pt x="218499" y="37967"/>
                    <a:pt x="116126" y="50467"/>
                    <a:pt x="12645" y="48592"/>
                  </a:cubicBezTo>
                  <a:cubicBezTo>
                    <a:pt x="9320" y="48535"/>
                    <a:pt x="5995" y="47001"/>
                    <a:pt x="0" y="45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49F73-8BE8-96E2-AFE2-F8B7C548B9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81114" y="3958151"/>
              <a:ext cx="123347" cy="117890"/>
            </a:xfrm>
            <a:custGeom>
              <a:avLst/>
              <a:gdLst>
                <a:gd name="connsiteX0" fmla="*/ 89709 w 123347"/>
                <a:gd name="connsiteY0" fmla="*/ 81023 h 117890"/>
                <a:gd name="connsiteX1" fmla="*/ 104520 w 123347"/>
                <a:gd name="connsiteY1" fmla="*/ 0 h 117890"/>
                <a:gd name="connsiteX2" fmla="*/ 112279 w 123347"/>
                <a:gd name="connsiteY2" fmla="*/ 3977 h 117890"/>
                <a:gd name="connsiteX3" fmla="*/ 117670 w 123347"/>
                <a:gd name="connsiteY3" fmla="*/ 81989 h 117890"/>
                <a:gd name="connsiteX4" fmla="*/ 80136 w 123347"/>
                <a:gd name="connsiteY4" fmla="*/ 97898 h 117890"/>
                <a:gd name="connsiteX5" fmla="*/ 51168 w 123347"/>
                <a:gd name="connsiteY5" fmla="*/ 80966 h 117890"/>
                <a:gd name="connsiteX6" fmla="*/ 31318 w 123347"/>
                <a:gd name="connsiteY6" fmla="*/ 64603 h 117890"/>
                <a:gd name="connsiteX7" fmla="*/ 30059 w 123347"/>
                <a:gd name="connsiteY7" fmla="*/ 93239 h 117890"/>
                <a:gd name="connsiteX8" fmla="*/ 26381 w 123347"/>
                <a:gd name="connsiteY8" fmla="*/ 112103 h 117890"/>
                <a:gd name="connsiteX9" fmla="*/ 9403 w 123347"/>
                <a:gd name="connsiteY9" fmla="*/ 110512 h 117890"/>
                <a:gd name="connsiteX10" fmla="*/ 7135 w 123347"/>
                <a:gd name="connsiteY10" fmla="*/ 98467 h 117890"/>
                <a:gd name="connsiteX11" fmla="*/ 536 w 123347"/>
                <a:gd name="connsiteY11" fmla="*/ 22273 h 117890"/>
                <a:gd name="connsiteX12" fmla="*/ 7539 w 123347"/>
                <a:gd name="connsiteY12" fmla="*/ 1420 h 117890"/>
                <a:gd name="connsiteX13" fmla="*/ 26985 w 123347"/>
                <a:gd name="connsiteY13" fmla="*/ 13523 h 117890"/>
                <a:gd name="connsiteX14" fmla="*/ 57314 w 123347"/>
                <a:gd name="connsiteY14" fmla="*/ 55455 h 117890"/>
                <a:gd name="connsiteX15" fmla="*/ 89709 w 123347"/>
                <a:gd name="connsiteY15" fmla="*/ 81023 h 117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7" h="117890">
                  <a:moveTo>
                    <a:pt x="89709" y="81023"/>
                  </a:moveTo>
                  <a:cubicBezTo>
                    <a:pt x="110919" y="54716"/>
                    <a:pt x="90615" y="23864"/>
                    <a:pt x="104520" y="0"/>
                  </a:cubicBezTo>
                  <a:cubicBezTo>
                    <a:pt x="108601" y="2045"/>
                    <a:pt x="111523" y="2386"/>
                    <a:pt x="112279" y="3977"/>
                  </a:cubicBezTo>
                  <a:cubicBezTo>
                    <a:pt x="123614" y="29091"/>
                    <a:pt x="127645" y="55341"/>
                    <a:pt x="117670" y="81989"/>
                  </a:cubicBezTo>
                  <a:cubicBezTo>
                    <a:pt x="111977" y="97216"/>
                    <a:pt x="95855" y="103921"/>
                    <a:pt x="80136" y="97898"/>
                  </a:cubicBezTo>
                  <a:cubicBezTo>
                    <a:pt x="69909" y="94035"/>
                    <a:pt x="60539" y="87159"/>
                    <a:pt x="51168" y="80966"/>
                  </a:cubicBezTo>
                  <a:cubicBezTo>
                    <a:pt x="45072" y="76932"/>
                    <a:pt x="39631" y="71534"/>
                    <a:pt x="31318" y="64603"/>
                  </a:cubicBezTo>
                  <a:cubicBezTo>
                    <a:pt x="30865" y="76137"/>
                    <a:pt x="30865" y="84773"/>
                    <a:pt x="30059" y="93239"/>
                  </a:cubicBezTo>
                  <a:cubicBezTo>
                    <a:pt x="29454" y="99660"/>
                    <a:pt x="29001" y="106649"/>
                    <a:pt x="26381" y="112103"/>
                  </a:cubicBezTo>
                  <a:cubicBezTo>
                    <a:pt x="22250" y="120626"/>
                    <a:pt x="12677" y="119433"/>
                    <a:pt x="9403" y="110512"/>
                  </a:cubicBezTo>
                  <a:cubicBezTo>
                    <a:pt x="8042" y="106762"/>
                    <a:pt x="7539" y="102557"/>
                    <a:pt x="7135" y="98467"/>
                  </a:cubicBezTo>
                  <a:cubicBezTo>
                    <a:pt x="4818" y="73069"/>
                    <a:pt x="2501" y="47671"/>
                    <a:pt x="536" y="22273"/>
                  </a:cubicBezTo>
                  <a:cubicBezTo>
                    <a:pt x="-119" y="14262"/>
                    <a:pt x="-1731" y="4545"/>
                    <a:pt x="7539" y="1420"/>
                  </a:cubicBezTo>
                  <a:cubicBezTo>
                    <a:pt x="16859" y="-1761"/>
                    <a:pt x="21897" y="5909"/>
                    <a:pt x="26985" y="13523"/>
                  </a:cubicBezTo>
                  <a:cubicBezTo>
                    <a:pt x="36658" y="27898"/>
                    <a:pt x="45928" y="42898"/>
                    <a:pt x="57314" y="55455"/>
                  </a:cubicBezTo>
                  <a:cubicBezTo>
                    <a:pt x="66383" y="65455"/>
                    <a:pt x="78222" y="72217"/>
                    <a:pt x="89709" y="81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0365999A-10A9-F6A5-D868-9EEDA3FE10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6541" y="3097328"/>
              <a:ext cx="107386" cy="174966"/>
            </a:xfrm>
            <a:custGeom>
              <a:avLst/>
              <a:gdLst>
                <a:gd name="connsiteX0" fmla="*/ 85372 w 107386"/>
                <a:gd name="connsiteY0" fmla="*/ 46044 h 174966"/>
                <a:gd name="connsiteX1" fmla="*/ 50610 w 107386"/>
                <a:gd name="connsiteY1" fmla="*/ 59340 h 174966"/>
                <a:gd name="connsiteX2" fmla="*/ 33934 w 107386"/>
                <a:gd name="connsiteY2" fmla="*/ 19851 h 174966"/>
                <a:gd name="connsiteX3" fmla="*/ 14991 w 107386"/>
                <a:gd name="connsiteY3" fmla="*/ 45363 h 174966"/>
                <a:gd name="connsiteX4" fmla="*/ 2446 w 107386"/>
                <a:gd name="connsiteY4" fmla="*/ 51613 h 174966"/>
                <a:gd name="connsiteX5" fmla="*/ 632 w 107386"/>
                <a:gd name="connsiteY5" fmla="*/ 36556 h 174966"/>
                <a:gd name="connsiteX6" fmla="*/ 24664 w 107386"/>
                <a:gd name="connsiteY6" fmla="*/ 5590 h 174966"/>
                <a:gd name="connsiteX7" fmla="*/ 56857 w 107386"/>
                <a:gd name="connsiteY7" fmla="*/ 19340 h 174966"/>
                <a:gd name="connsiteX8" fmla="*/ 61038 w 107386"/>
                <a:gd name="connsiteY8" fmla="*/ 41385 h 174966"/>
                <a:gd name="connsiteX9" fmla="*/ 73381 w 107386"/>
                <a:gd name="connsiteY9" fmla="*/ 27806 h 174966"/>
                <a:gd name="connsiteX10" fmla="*/ 99125 w 107386"/>
                <a:gd name="connsiteY10" fmla="*/ 27067 h 174966"/>
                <a:gd name="connsiteX11" fmla="*/ 103912 w 107386"/>
                <a:gd name="connsiteY11" fmla="*/ 43260 h 174966"/>
                <a:gd name="connsiteX12" fmla="*/ 102904 w 107386"/>
                <a:gd name="connsiteY12" fmla="*/ 146329 h 174966"/>
                <a:gd name="connsiteX13" fmla="*/ 98571 w 107386"/>
                <a:gd name="connsiteY13" fmla="*/ 162863 h 174966"/>
                <a:gd name="connsiteX14" fmla="*/ 81140 w 107386"/>
                <a:gd name="connsiteY14" fmla="*/ 174966 h 174966"/>
                <a:gd name="connsiteX15" fmla="*/ 66781 w 107386"/>
                <a:gd name="connsiteY15" fmla="*/ 159397 h 174966"/>
                <a:gd name="connsiteX16" fmla="*/ 74742 w 107386"/>
                <a:gd name="connsiteY16" fmla="*/ 112636 h 174966"/>
                <a:gd name="connsiteX17" fmla="*/ 85321 w 107386"/>
                <a:gd name="connsiteY17" fmla="*/ 46158 h 17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386" h="174966">
                  <a:moveTo>
                    <a:pt x="85372" y="46044"/>
                  </a:moveTo>
                  <a:cubicBezTo>
                    <a:pt x="72726" y="55704"/>
                    <a:pt x="62499" y="71045"/>
                    <a:pt x="50610" y="59340"/>
                  </a:cubicBezTo>
                  <a:cubicBezTo>
                    <a:pt x="42398" y="51272"/>
                    <a:pt x="40181" y="35533"/>
                    <a:pt x="33934" y="19851"/>
                  </a:cubicBezTo>
                  <a:cubicBezTo>
                    <a:pt x="27435" y="28772"/>
                    <a:pt x="21792" y="37692"/>
                    <a:pt x="14991" y="45363"/>
                  </a:cubicBezTo>
                  <a:cubicBezTo>
                    <a:pt x="11968" y="48772"/>
                    <a:pt x="6678" y="49567"/>
                    <a:pt x="2446" y="51613"/>
                  </a:cubicBezTo>
                  <a:cubicBezTo>
                    <a:pt x="1690" y="46499"/>
                    <a:pt x="-1282" y="39567"/>
                    <a:pt x="632" y="36556"/>
                  </a:cubicBezTo>
                  <a:cubicBezTo>
                    <a:pt x="7686" y="25363"/>
                    <a:pt x="15041" y="13544"/>
                    <a:pt x="24664" y="5590"/>
                  </a:cubicBezTo>
                  <a:cubicBezTo>
                    <a:pt x="38216" y="-5717"/>
                    <a:pt x="51365" y="760"/>
                    <a:pt x="56857" y="19340"/>
                  </a:cubicBezTo>
                  <a:cubicBezTo>
                    <a:pt x="58922" y="26272"/>
                    <a:pt x="59628" y="33715"/>
                    <a:pt x="61038" y="41385"/>
                  </a:cubicBezTo>
                  <a:cubicBezTo>
                    <a:pt x="70056" y="42181"/>
                    <a:pt x="70610" y="34169"/>
                    <a:pt x="73381" y="27806"/>
                  </a:cubicBezTo>
                  <a:cubicBezTo>
                    <a:pt x="80132" y="12294"/>
                    <a:pt x="91317" y="12010"/>
                    <a:pt x="99125" y="27067"/>
                  </a:cubicBezTo>
                  <a:cubicBezTo>
                    <a:pt x="101644" y="31897"/>
                    <a:pt x="103106" y="37692"/>
                    <a:pt x="103912" y="43260"/>
                  </a:cubicBezTo>
                  <a:cubicBezTo>
                    <a:pt x="108748" y="77635"/>
                    <a:pt x="108647" y="112067"/>
                    <a:pt x="102904" y="146329"/>
                  </a:cubicBezTo>
                  <a:cubicBezTo>
                    <a:pt x="101947" y="151954"/>
                    <a:pt x="100435" y="157522"/>
                    <a:pt x="98571" y="162863"/>
                  </a:cubicBezTo>
                  <a:cubicBezTo>
                    <a:pt x="95498" y="171557"/>
                    <a:pt x="88999" y="175023"/>
                    <a:pt x="81140" y="174966"/>
                  </a:cubicBezTo>
                  <a:cubicBezTo>
                    <a:pt x="72273" y="174852"/>
                    <a:pt x="68444" y="168204"/>
                    <a:pt x="66781" y="159397"/>
                  </a:cubicBezTo>
                  <a:cubicBezTo>
                    <a:pt x="63658" y="142522"/>
                    <a:pt x="64313" y="124170"/>
                    <a:pt x="74742" y="112636"/>
                  </a:cubicBezTo>
                  <a:cubicBezTo>
                    <a:pt x="92677" y="92920"/>
                    <a:pt x="88042" y="71442"/>
                    <a:pt x="85321" y="46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2873282-1001-8540-F6A1-550E579931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91752" y="6235418"/>
              <a:ext cx="116891" cy="249810"/>
            </a:xfrm>
            <a:custGeom>
              <a:avLst/>
              <a:gdLst>
                <a:gd name="connsiteX0" fmla="*/ 91239 w 116891"/>
                <a:gd name="connsiteY0" fmla="*/ 102464 h 249810"/>
                <a:gd name="connsiteX1" fmla="*/ 96125 w 116891"/>
                <a:gd name="connsiteY1" fmla="*/ 35987 h 249810"/>
                <a:gd name="connsiteX2" fmla="*/ 85596 w 116891"/>
                <a:gd name="connsiteY2" fmla="*/ 18316 h 249810"/>
                <a:gd name="connsiteX3" fmla="*/ 77535 w 116891"/>
                <a:gd name="connsiteY3" fmla="*/ 47294 h 249810"/>
                <a:gd name="connsiteX4" fmla="*/ 43025 w 116891"/>
                <a:gd name="connsiteY4" fmla="*/ 182749 h 249810"/>
                <a:gd name="connsiteX5" fmla="*/ 21512 w 116891"/>
                <a:gd name="connsiteY5" fmla="*/ 233999 h 249810"/>
                <a:gd name="connsiteX6" fmla="*/ 0 w 116891"/>
                <a:gd name="connsiteY6" fmla="*/ 249511 h 249810"/>
                <a:gd name="connsiteX7" fmla="*/ 1360 w 116891"/>
                <a:gd name="connsiteY7" fmla="*/ 238261 h 249810"/>
                <a:gd name="connsiteX8" fmla="*/ 56224 w 116891"/>
                <a:gd name="connsiteY8" fmla="*/ 55816 h 249810"/>
                <a:gd name="connsiteX9" fmla="*/ 68870 w 116891"/>
                <a:gd name="connsiteY9" fmla="*/ 13771 h 249810"/>
                <a:gd name="connsiteX10" fmla="*/ 99702 w 116891"/>
                <a:gd name="connsiteY10" fmla="*/ 6157 h 249810"/>
                <a:gd name="connsiteX11" fmla="*/ 100408 w 116891"/>
                <a:gd name="connsiteY11" fmla="*/ 101613 h 249810"/>
                <a:gd name="connsiteX12" fmla="*/ 91188 w 116891"/>
                <a:gd name="connsiteY12" fmla="*/ 102464 h 24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91" h="249810">
                  <a:moveTo>
                    <a:pt x="91239" y="102464"/>
                  </a:moveTo>
                  <a:cubicBezTo>
                    <a:pt x="90936" y="78658"/>
                    <a:pt x="106403" y="58146"/>
                    <a:pt x="96125" y="35987"/>
                  </a:cubicBezTo>
                  <a:cubicBezTo>
                    <a:pt x="93909" y="31271"/>
                    <a:pt x="90835" y="27066"/>
                    <a:pt x="85596" y="18316"/>
                  </a:cubicBezTo>
                  <a:cubicBezTo>
                    <a:pt x="82120" y="30873"/>
                    <a:pt x="79651" y="38998"/>
                    <a:pt x="77535" y="47294"/>
                  </a:cubicBezTo>
                  <a:cubicBezTo>
                    <a:pt x="66099" y="92464"/>
                    <a:pt x="55519" y="137919"/>
                    <a:pt x="43025" y="182749"/>
                  </a:cubicBezTo>
                  <a:cubicBezTo>
                    <a:pt x="38037" y="200647"/>
                    <a:pt x="29523" y="217408"/>
                    <a:pt x="21512" y="233999"/>
                  </a:cubicBezTo>
                  <a:cubicBezTo>
                    <a:pt x="17532" y="242238"/>
                    <a:pt x="12645" y="251613"/>
                    <a:pt x="0" y="249511"/>
                  </a:cubicBezTo>
                  <a:cubicBezTo>
                    <a:pt x="453" y="245591"/>
                    <a:pt x="0" y="241386"/>
                    <a:pt x="1360" y="238261"/>
                  </a:cubicBezTo>
                  <a:cubicBezTo>
                    <a:pt x="27004" y="180249"/>
                    <a:pt x="41261" y="117919"/>
                    <a:pt x="56224" y="55816"/>
                  </a:cubicBezTo>
                  <a:cubicBezTo>
                    <a:pt x="59650" y="41555"/>
                    <a:pt x="63328" y="27066"/>
                    <a:pt x="68870" y="13771"/>
                  </a:cubicBezTo>
                  <a:cubicBezTo>
                    <a:pt x="75369" y="-1741"/>
                    <a:pt x="87712" y="-3957"/>
                    <a:pt x="99702" y="6157"/>
                  </a:cubicBezTo>
                  <a:cubicBezTo>
                    <a:pt x="122222" y="25191"/>
                    <a:pt x="122777" y="82294"/>
                    <a:pt x="100408" y="101613"/>
                  </a:cubicBezTo>
                  <a:cubicBezTo>
                    <a:pt x="98997" y="102805"/>
                    <a:pt x="96226" y="102067"/>
                    <a:pt x="91188" y="10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9BB2ADC-0E36-E9DC-4C13-86AE81157C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9167" y="1366588"/>
              <a:ext cx="81349" cy="139890"/>
            </a:xfrm>
            <a:custGeom>
              <a:avLst/>
              <a:gdLst>
                <a:gd name="connsiteX0" fmla="*/ 44213 w 81349"/>
                <a:gd name="connsiteY0" fmla="*/ 64785 h 139890"/>
                <a:gd name="connsiteX1" fmla="*/ 72779 w 81349"/>
                <a:gd name="connsiteY1" fmla="*/ 95524 h 139890"/>
                <a:gd name="connsiteX2" fmla="*/ 58017 w 81349"/>
                <a:gd name="connsiteY2" fmla="*/ 138990 h 139890"/>
                <a:gd name="connsiteX3" fmla="*/ 23658 w 81349"/>
                <a:gd name="connsiteY3" fmla="*/ 136035 h 139890"/>
                <a:gd name="connsiteX4" fmla="*/ 5874 w 81349"/>
                <a:gd name="connsiteY4" fmla="*/ 86490 h 139890"/>
                <a:gd name="connsiteX5" fmla="*/ 15396 w 81349"/>
                <a:gd name="connsiteY5" fmla="*/ 68080 h 139890"/>
                <a:gd name="connsiteX6" fmla="*/ 6781 w 81349"/>
                <a:gd name="connsiteY6" fmla="*/ 55126 h 139890"/>
                <a:gd name="connsiteX7" fmla="*/ 17864 w 81349"/>
                <a:gd name="connsiteY7" fmla="*/ 6148 h 139890"/>
                <a:gd name="connsiteX8" fmla="*/ 38822 w 81349"/>
                <a:gd name="connsiteY8" fmla="*/ 125 h 139890"/>
                <a:gd name="connsiteX9" fmla="*/ 63206 w 81349"/>
                <a:gd name="connsiteY9" fmla="*/ 12966 h 139890"/>
                <a:gd name="connsiteX10" fmla="*/ 59025 w 81349"/>
                <a:gd name="connsiteY10" fmla="*/ 40694 h 139890"/>
                <a:gd name="connsiteX11" fmla="*/ 44213 w 81349"/>
                <a:gd name="connsiteY11" fmla="*/ 64785 h 139890"/>
                <a:gd name="connsiteX12" fmla="*/ 62249 w 81349"/>
                <a:gd name="connsiteY12" fmla="*/ 115751 h 139890"/>
                <a:gd name="connsiteX13" fmla="*/ 31568 w 81349"/>
                <a:gd name="connsiteY13" fmla="*/ 82853 h 139890"/>
                <a:gd name="connsiteX14" fmla="*/ 24817 w 81349"/>
                <a:gd name="connsiteY14" fmla="*/ 109387 h 139890"/>
                <a:gd name="connsiteX15" fmla="*/ 62249 w 81349"/>
                <a:gd name="connsiteY15" fmla="*/ 115751 h 139890"/>
                <a:gd name="connsiteX16" fmla="*/ 45019 w 81349"/>
                <a:gd name="connsiteY16" fmla="*/ 23989 h 139890"/>
                <a:gd name="connsiteX17" fmla="*/ 22751 w 81349"/>
                <a:gd name="connsiteY17" fmla="*/ 29160 h 139890"/>
                <a:gd name="connsiteX18" fmla="*/ 26983 w 81349"/>
                <a:gd name="connsiteY18" fmla="*/ 46830 h 139890"/>
                <a:gd name="connsiteX19" fmla="*/ 32072 w 81349"/>
                <a:gd name="connsiteY19" fmla="*/ 47171 h 139890"/>
                <a:gd name="connsiteX20" fmla="*/ 45019 w 81349"/>
                <a:gd name="connsiteY20" fmla="*/ 23989 h 139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1349" h="139890">
                  <a:moveTo>
                    <a:pt x="44213" y="64785"/>
                  </a:moveTo>
                  <a:cubicBezTo>
                    <a:pt x="53886" y="75069"/>
                    <a:pt x="64416" y="84274"/>
                    <a:pt x="72779" y="95524"/>
                  </a:cubicBezTo>
                  <a:cubicBezTo>
                    <a:pt x="88397" y="116376"/>
                    <a:pt x="82200" y="135126"/>
                    <a:pt x="58017" y="138990"/>
                  </a:cubicBezTo>
                  <a:cubicBezTo>
                    <a:pt x="46833" y="140808"/>
                    <a:pt x="34339" y="139899"/>
                    <a:pt x="23658" y="136035"/>
                  </a:cubicBezTo>
                  <a:cubicBezTo>
                    <a:pt x="3153" y="128592"/>
                    <a:pt x="-3245" y="108365"/>
                    <a:pt x="5874" y="86490"/>
                  </a:cubicBezTo>
                  <a:cubicBezTo>
                    <a:pt x="8342" y="80580"/>
                    <a:pt x="11718" y="75126"/>
                    <a:pt x="15396" y="68080"/>
                  </a:cubicBezTo>
                  <a:cubicBezTo>
                    <a:pt x="12625" y="63989"/>
                    <a:pt x="9501" y="59728"/>
                    <a:pt x="6781" y="55126"/>
                  </a:cubicBezTo>
                  <a:cubicBezTo>
                    <a:pt x="-5109" y="34955"/>
                    <a:pt x="-1331" y="16944"/>
                    <a:pt x="17864" y="6148"/>
                  </a:cubicBezTo>
                  <a:cubicBezTo>
                    <a:pt x="24212" y="2569"/>
                    <a:pt x="31719" y="750"/>
                    <a:pt x="38822" y="125"/>
                  </a:cubicBezTo>
                  <a:cubicBezTo>
                    <a:pt x="48646" y="-670"/>
                    <a:pt x="58017" y="2171"/>
                    <a:pt x="63206" y="12966"/>
                  </a:cubicBezTo>
                  <a:cubicBezTo>
                    <a:pt x="68093" y="23137"/>
                    <a:pt x="63811" y="32228"/>
                    <a:pt x="59025" y="40694"/>
                  </a:cubicBezTo>
                  <a:cubicBezTo>
                    <a:pt x="54793" y="48251"/>
                    <a:pt x="50007" y="55410"/>
                    <a:pt x="44213" y="64785"/>
                  </a:cubicBezTo>
                  <a:close/>
                  <a:moveTo>
                    <a:pt x="62249" y="115751"/>
                  </a:moveTo>
                  <a:cubicBezTo>
                    <a:pt x="50007" y="102626"/>
                    <a:pt x="41039" y="92967"/>
                    <a:pt x="31568" y="82853"/>
                  </a:cubicBezTo>
                  <a:cubicBezTo>
                    <a:pt x="24111" y="92626"/>
                    <a:pt x="18570" y="100637"/>
                    <a:pt x="24817" y="109387"/>
                  </a:cubicBezTo>
                  <a:cubicBezTo>
                    <a:pt x="32928" y="120751"/>
                    <a:pt x="44314" y="122115"/>
                    <a:pt x="62249" y="115751"/>
                  </a:cubicBezTo>
                  <a:close/>
                  <a:moveTo>
                    <a:pt x="45019" y="23989"/>
                  </a:moveTo>
                  <a:cubicBezTo>
                    <a:pt x="34490" y="18250"/>
                    <a:pt x="26530" y="20694"/>
                    <a:pt x="22751" y="29160"/>
                  </a:cubicBezTo>
                  <a:cubicBezTo>
                    <a:pt x="20937" y="33251"/>
                    <a:pt x="25371" y="40807"/>
                    <a:pt x="26983" y="46830"/>
                  </a:cubicBezTo>
                  <a:cubicBezTo>
                    <a:pt x="28696" y="46944"/>
                    <a:pt x="30358" y="47058"/>
                    <a:pt x="32072" y="47171"/>
                  </a:cubicBezTo>
                  <a:cubicBezTo>
                    <a:pt x="36303" y="39614"/>
                    <a:pt x="40535" y="32057"/>
                    <a:pt x="45019" y="23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F16077D4-FF40-BFA5-163A-78FA95B966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7784" y="2115886"/>
              <a:ext cx="82130" cy="154868"/>
            </a:xfrm>
            <a:custGeom>
              <a:avLst/>
              <a:gdLst>
                <a:gd name="connsiteX0" fmla="*/ 60316 w 82130"/>
                <a:gd name="connsiteY0" fmla="*/ 63900 h 154868"/>
                <a:gd name="connsiteX1" fmla="*/ 76992 w 82130"/>
                <a:gd name="connsiteY1" fmla="*/ 91401 h 154868"/>
                <a:gd name="connsiteX2" fmla="*/ 70443 w 82130"/>
                <a:gd name="connsiteY2" fmla="*/ 138162 h 154868"/>
                <a:gd name="connsiteX3" fmla="*/ 26360 w 82130"/>
                <a:gd name="connsiteY3" fmla="*/ 153958 h 154868"/>
                <a:gd name="connsiteX4" fmla="*/ 3487 w 82130"/>
                <a:gd name="connsiteY4" fmla="*/ 108673 h 154868"/>
                <a:gd name="connsiteX5" fmla="*/ 16082 w 82130"/>
                <a:gd name="connsiteY5" fmla="*/ 85832 h 154868"/>
                <a:gd name="connsiteX6" fmla="*/ 31650 w 82130"/>
                <a:gd name="connsiteY6" fmla="*/ 64298 h 154868"/>
                <a:gd name="connsiteX7" fmla="*/ 10792 w 82130"/>
                <a:gd name="connsiteY7" fmla="*/ 38559 h 154868"/>
                <a:gd name="connsiteX8" fmla="*/ 1623 w 82130"/>
                <a:gd name="connsiteY8" fmla="*/ 21968 h 154868"/>
                <a:gd name="connsiteX9" fmla="*/ 7517 w 82130"/>
                <a:gd name="connsiteY9" fmla="*/ 1002 h 154868"/>
                <a:gd name="connsiteX10" fmla="*/ 19407 w 82130"/>
                <a:gd name="connsiteY10" fmla="*/ 15491 h 154868"/>
                <a:gd name="connsiteX11" fmla="*/ 65052 w 82130"/>
                <a:gd name="connsiteY11" fmla="*/ 22366 h 154868"/>
                <a:gd name="connsiteX12" fmla="*/ 60266 w 82130"/>
                <a:gd name="connsiteY12" fmla="*/ 63900 h 154868"/>
                <a:gd name="connsiteX13" fmla="*/ 44547 w 82130"/>
                <a:gd name="connsiteY13" fmla="*/ 76173 h 154868"/>
                <a:gd name="connsiteX14" fmla="*/ 24748 w 82130"/>
                <a:gd name="connsiteY14" fmla="*/ 103389 h 154868"/>
                <a:gd name="connsiteX15" fmla="*/ 21624 w 82130"/>
                <a:gd name="connsiteY15" fmla="*/ 130208 h 154868"/>
                <a:gd name="connsiteX16" fmla="*/ 47973 w 82130"/>
                <a:gd name="connsiteY16" fmla="*/ 131458 h 154868"/>
                <a:gd name="connsiteX17" fmla="*/ 57343 w 82130"/>
                <a:gd name="connsiteY17" fmla="*/ 94866 h 154868"/>
                <a:gd name="connsiteX18" fmla="*/ 44497 w 82130"/>
                <a:gd name="connsiteY18" fmla="*/ 76230 h 154868"/>
                <a:gd name="connsiteX19" fmla="*/ 47368 w 82130"/>
                <a:gd name="connsiteY19" fmla="*/ 51571 h 154868"/>
                <a:gd name="connsiteX20" fmla="*/ 26410 w 82130"/>
                <a:gd name="connsiteY20" fmla="*/ 29184 h 154868"/>
                <a:gd name="connsiteX21" fmla="*/ 47368 w 82130"/>
                <a:gd name="connsiteY21" fmla="*/ 51571 h 15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130" h="154868">
                  <a:moveTo>
                    <a:pt x="60316" y="63900"/>
                  </a:moveTo>
                  <a:cubicBezTo>
                    <a:pt x="66412" y="73787"/>
                    <a:pt x="72458" y="82139"/>
                    <a:pt x="76992" y="91401"/>
                  </a:cubicBezTo>
                  <a:cubicBezTo>
                    <a:pt x="85657" y="109014"/>
                    <a:pt x="83289" y="124242"/>
                    <a:pt x="70443" y="138162"/>
                  </a:cubicBezTo>
                  <a:cubicBezTo>
                    <a:pt x="58099" y="151515"/>
                    <a:pt x="43388" y="157253"/>
                    <a:pt x="26360" y="153958"/>
                  </a:cubicBezTo>
                  <a:cubicBezTo>
                    <a:pt x="4847" y="149810"/>
                    <a:pt x="-4674" y="131458"/>
                    <a:pt x="3487" y="108673"/>
                  </a:cubicBezTo>
                  <a:cubicBezTo>
                    <a:pt x="6409" y="100491"/>
                    <a:pt x="11447" y="93105"/>
                    <a:pt x="16082" y="85832"/>
                  </a:cubicBezTo>
                  <a:cubicBezTo>
                    <a:pt x="20667" y="78616"/>
                    <a:pt x="26058" y="72025"/>
                    <a:pt x="31650" y="64298"/>
                  </a:cubicBezTo>
                  <a:cubicBezTo>
                    <a:pt x="24345" y="55378"/>
                    <a:pt x="17241" y="47309"/>
                    <a:pt x="10792" y="38559"/>
                  </a:cubicBezTo>
                  <a:cubicBezTo>
                    <a:pt x="7115" y="33559"/>
                    <a:pt x="3689" y="27934"/>
                    <a:pt x="1623" y="21968"/>
                  </a:cubicBezTo>
                  <a:cubicBezTo>
                    <a:pt x="-1249" y="13729"/>
                    <a:pt x="-896" y="4354"/>
                    <a:pt x="7517" y="1002"/>
                  </a:cubicBezTo>
                  <a:cubicBezTo>
                    <a:pt x="18853" y="-3543"/>
                    <a:pt x="17543" y="8445"/>
                    <a:pt x="19407" y="15491"/>
                  </a:cubicBezTo>
                  <a:cubicBezTo>
                    <a:pt x="38199" y="6968"/>
                    <a:pt x="54724" y="9468"/>
                    <a:pt x="65052" y="22366"/>
                  </a:cubicBezTo>
                  <a:cubicBezTo>
                    <a:pt x="72760" y="31968"/>
                    <a:pt x="71803" y="41173"/>
                    <a:pt x="60266" y="63900"/>
                  </a:cubicBezTo>
                  <a:close/>
                  <a:moveTo>
                    <a:pt x="44547" y="76173"/>
                  </a:moveTo>
                  <a:cubicBezTo>
                    <a:pt x="36536" y="87082"/>
                    <a:pt x="30138" y="94866"/>
                    <a:pt x="24748" y="103389"/>
                  </a:cubicBezTo>
                  <a:cubicBezTo>
                    <a:pt x="19710" y="111457"/>
                    <a:pt x="14017" y="121060"/>
                    <a:pt x="21624" y="130208"/>
                  </a:cubicBezTo>
                  <a:cubicBezTo>
                    <a:pt x="29231" y="139355"/>
                    <a:pt x="39106" y="136628"/>
                    <a:pt x="47973" y="131458"/>
                  </a:cubicBezTo>
                  <a:cubicBezTo>
                    <a:pt x="62734" y="122764"/>
                    <a:pt x="65807" y="110719"/>
                    <a:pt x="57343" y="94866"/>
                  </a:cubicBezTo>
                  <a:cubicBezTo>
                    <a:pt x="54421" y="89355"/>
                    <a:pt x="50341" y="84582"/>
                    <a:pt x="44497" y="76230"/>
                  </a:cubicBezTo>
                  <a:close/>
                  <a:moveTo>
                    <a:pt x="47368" y="51571"/>
                  </a:moveTo>
                  <a:cubicBezTo>
                    <a:pt x="46764" y="36724"/>
                    <a:pt x="39776" y="29258"/>
                    <a:pt x="26410" y="29184"/>
                  </a:cubicBezTo>
                  <a:cubicBezTo>
                    <a:pt x="33111" y="36343"/>
                    <a:pt x="38451" y="42025"/>
                    <a:pt x="47368" y="51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BD8A863-F4BC-3071-B284-5ECF954B57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284" y="2932516"/>
              <a:ext cx="319171" cy="38391"/>
            </a:xfrm>
            <a:custGeom>
              <a:avLst/>
              <a:gdLst>
                <a:gd name="connsiteX0" fmla="*/ 319171 w 319171"/>
                <a:gd name="connsiteY0" fmla="*/ 11253 h 38391"/>
                <a:gd name="connsiteX1" fmla="*/ 295089 w 319171"/>
                <a:gd name="connsiteY1" fmla="*/ 18526 h 38391"/>
                <a:gd name="connsiteX2" fmla="*/ 135535 w 319171"/>
                <a:gd name="connsiteY2" fmla="*/ 34776 h 38391"/>
                <a:gd name="connsiteX3" fmla="*/ 23641 w 319171"/>
                <a:gd name="connsiteY3" fmla="*/ 38299 h 38391"/>
                <a:gd name="connsiteX4" fmla="*/ 14875 w 319171"/>
                <a:gd name="connsiteY4" fmla="*/ 38015 h 38391"/>
                <a:gd name="connsiteX5" fmla="*/ 13 w 319171"/>
                <a:gd name="connsiteY5" fmla="*/ 28356 h 38391"/>
                <a:gd name="connsiteX6" fmla="*/ 15530 w 319171"/>
                <a:gd name="connsiteY6" fmla="*/ 19379 h 38391"/>
                <a:gd name="connsiteX7" fmla="*/ 289245 w 319171"/>
                <a:gd name="connsiteY7" fmla="*/ 117 h 38391"/>
                <a:gd name="connsiteX8" fmla="*/ 318516 w 319171"/>
                <a:gd name="connsiteY8" fmla="*/ 2333 h 38391"/>
                <a:gd name="connsiteX9" fmla="*/ 319171 w 319171"/>
                <a:gd name="connsiteY9" fmla="*/ 11310 h 3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9171" h="38391">
                  <a:moveTo>
                    <a:pt x="319171" y="11253"/>
                  </a:moveTo>
                  <a:cubicBezTo>
                    <a:pt x="311161" y="13753"/>
                    <a:pt x="303251" y="17617"/>
                    <a:pt x="295089" y="18526"/>
                  </a:cubicBezTo>
                  <a:cubicBezTo>
                    <a:pt x="241938" y="24435"/>
                    <a:pt x="188787" y="30685"/>
                    <a:pt x="135535" y="34776"/>
                  </a:cubicBezTo>
                  <a:cubicBezTo>
                    <a:pt x="98355" y="37617"/>
                    <a:pt x="60973" y="37276"/>
                    <a:pt x="23641" y="38299"/>
                  </a:cubicBezTo>
                  <a:cubicBezTo>
                    <a:pt x="20719" y="38356"/>
                    <a:pt x="17747" y="38583"/>
                    <a:pt x="14875" y="38015"/>
                  </a:cubicBezTo>
                  <a:cubicBezTo>
                    <a:pt x="8829" y="36878"/>
                    <a:pt x="-390" y="39208"/>
                    <a:pt x="13" y="28356"/>
                  </a:cubicBezTo>
                  <a:cubicBezTo>
                    <a:pt x="416" y="18015"/>
                    <a:pt x="9383" y="19833"/>
                    <a:pt x="15530" y="19379"/>
                  </a:cubicBezTo>
                  <a:cubicBezTo>
                    <a:pt x="106768" y="12787"/>
                    <a:pt x="197956" y="6253"/>
                    <a:pt x="289245" y="117"/>
                  </a:cubicBezTo>
                  <a:cubicBezTo>
                    <a:pt x="298918" y="-508"/>
                    <a:pt x="308742" y="1537"/>
                    <a:pt x="318516" y="2333"/>
                  </a:cubicBezTo>
                  <a:cubicBezTo>
                    <a:pt x="318718" y="5344"/>
                    <a:pt x="318970" y="8299"/>
                    <a:pt x="319171" y="11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EA523DD6-0ED6-C0CF-D275-7EB176E02B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2170" y="2125870"/>
              <a:ext cx="97753" cy="146928"/>
            </a:xfrm>
            <a:custGeom>
              <a:avLst/>
              <a:gdLst>
                <a:gd name="connsiteX0" fmla="*/ 88070 w 97753"/>
                <a:gd name="connsiteY0" fmla="*/ 146928 h 146928"/>
                <a:gd name="connsiteX1" fmla="*/ 67112 w 97753"/>
                <a:gd name="connsiteY1" fmla="*/ 78576 h 146928"/>
                <a:gd name="connsiteX2" fmla="*/ 29277 w 97753"/>
                <a:gd name="connsiteY2" fmla="*/ 89257 h 146928"/>
                <a:gd name="connsiteX3" fmla="*/ 23836 w 97753"/>
                <a:gd name="connsiteY3" fmla="*/ 112667 h 146928"/>
                <a:gd name="connsiteX4" fmla="*/ 18647 w 97753"/>
                <a:gd name="connsiteY4" fmla="*/ 125792 h 146928"/>
                <a:gd name="connsiteX5" fmla="*/ 5094 w 97753"/>
                <a:gd name="connsiteY5" fmla="*/ 129542 h 146928"/>
                <a:gd name="connsiteX6" fmla="*/ 6 w 97753"/>
                <a:gd name="connsiteY6" fmla="*/ 117780 h 146928"/>
                <a:gd name="connsiteX7" fmla="*/ 4036 w 97753"/>
                <a:gd name="connsiteY7" fmla="*/ 93519 h 146928"/>
                <a:gd name="connsiteX8" fmla="*/ 19654 w 97753"/>
                <a:gd name="connsiteY8" fmla="*/ 34257 h 146928"/>
                <a:gd name="connsiteX9" fmla="*/ 28874 w 97753"/>
                <a:gd name="connsiteY9" fmla="*/ 14939 h 146928"/>
                <a:gd name="connsiteX10" fmla="*/ 74518 w 97753"/>
                <a:gd name="connsiteY10" fmla="*/ 19371 h 146928"/>
                <a:gd name="connsiteX11" fmla="*/ 97693 w 97753"/>
                <a:gd name="connsiteY11" fmla="*/ 126644 h 146928"/>
                <a:gd name="connsiteX12" fmla="*/ 88121 w 97753"/>
                <a:gd name="connsiteY12" fmla="*/ 146871 h 146928"/>
                <a:gd name="connsiteX13" fmla="*/ 65752 w 97753"/>
                <a:gd name="connsiteY13" fmla="*/ 60791 h 146928"/>
                <a:gd name="connsiteX14" fmla="*/ 51646 w 97753"/>
                <a:gd name="connsiteY14" fmla="*/ 21643 h 146928"/>
                <a:gd name="connsiteX15" fmla="*/ 33307 w 97753"/>
                <a:gd name="connsiteY15" fmla="*/ 66473 h 146928"/>
                <a:gd name="connsiteX16" fmla="*/ 65752 w 97753"/>
                <a:gd name="connsiteY16" fmla="*/ 60848 h 14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753" h="146928">
                  <a:moveTo>
                    <a:pt x="88070" y="146928"/>
                  </a:moveTo>
                  <a:cubicBezTo>
                    <a:pt x="73410" y="127553"/>
                    <a:pt x="78498" y="101587"/>
                    <a:pt x="67112" y="78576"/>
                  </a:cubicBezTo>
                  <a:cubicBezTo>
                    <a:pt x="55525" y="81871"/>
                    <a:pt x="43081" y="85337"/>
                    <a:pt x="29277" y="89257"/>
                  </a:cubicBezTo>
                  <a:cubicBezTo>
                    <a:pt x="27463" y="97098"/>
                    <a:pt x="25901" y="104939"/>
                    <a:pt x="23836" y="112667"/>
                  </a:cubicBezTo>
                  <a:cubicBezTo>
                    <a:pt x="22576" y="117326"/>
                    <a:pt x="21619" y="123235"/>
                    <a:pt x="18647" y="125792"/>
                  </a:cubicBezTo>
                  <a:cubicBezTo>
                    <a:pt x="15170" y="128803"/>
                    <a:pt x="9326" y="130565"/>
                    <a:pt x="5094" y="129542"/>
                  </a:cubicBezTo>
                  <a:cubicBezTo>
                    <a:pt x="2626" y="128974"/>
                    <a:pt x="-145" y="121814"/>
                    <a:pt x="6" y="117780"/>
                  </a:cubicBezTo>
                  <a:cubicBezTo>
                    <a:pt x="308" y="109655"/>
                    <a:pt x="2072" y="101473"/>
                    <a:pt x="4036" y="93519"/>
                  </a:cubicBezTo>
                  <a:cubicBezTo>
                    <a:pt x="8923" y="73689"/>
                    <a:pt x="13961" y="53859"/>
                    <a:pt x="19654" y="34257"/>
                  </a:cubicBezTo>
                  <a:cubicBezTo>
                    <a:pt x="21619" y="27382"/>
                    <a:pt x="24793" y="20450"/>
                    <a:pt x="28874" y="14939"/>
                  </a:cubicBezTo>
                  <a:cubicBezTo>
                    <a:pt x="44794" y="-6255"/>
                    <a:pt x="63233" y="-5005"/>
                    <a:pt x="74518" y="19371"/>
                  </a:cubicBezTo>
                  <a:cubicBezTo>
                    <a:pt x="90035" y="52723"/>
                    <a:pt x="96131" y="89257"/>
                    <a:pt x="97693" y="126644"/>
                  </a:cubicBezTo>
                  <a:cubicBezTo>
                    <a:pt x="98046" y="134542"/>
                    <a:pt x="97089" y="142951"/>
                    <a:pt x="88121" y="146871"/>
                  </a:cubicBezTo>
                  <a:close/>
                  <a:moveTo>
                    <a:pt x="65752" y="60791"/>
                  </a:moveTo>
                  <a:cubicBezTo>
                    <a:pt x="60664" y="46643"/>
                    <a:pt x="56583" y="35337"/>
                    <a:pt x="51646" y="21643"/>
                  </a:cubicBezTo>
                  <a:cubicBezTo>
                    <a:pt x="38345" y="35166"/>
                    <a:pt x="35726" y="49257"/>
                    <a:pt x="33307" y="66473"/>
                  </a:cubicBezTo>
                  <a:cubicBezTo>
                    <a:pt x="44693" y="64485"/>
                    <a:pt x="53610" y="62950"/>
                    <a:pt x="65752" y="60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BC52254-219E-F708-22A5-5BB4439F8D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38597" y="1402490"/>
              <a:ext cx="90633" cy="177329"/>
            </a:xfrm>
            <a:custGeom>
              <a:avLst/>
              <a:gdLst>
                <a:gd name="connsiteX0" fmla="*/ 70431 w 90633"/>
                <a:gd name="connsiteY0" fmla="*/ 83599 h 177329"/>
                <a:gd name="connsiteX1" fmla="*/ 37231 w 90633"/>
                <a:gd name="connsiteY1" fmla="*/ 98883 h 177329"/>
                <a:gd name="connsiteX2" fmla="*/ 37231 w 90633"/>
                <a:gd name="connsiteY2" fmla="*/ 153372 h 177329"/>
                <a:gd name="connsiteX3" fmla="*/ 88870 w 90633"/>
                <a:gd name="connsiteY3" fmla="*/ 141213 h 177329"/>
                <a:gd name="connsiteX4" fmla="*/ 80507 w 90633"/>
                <a:gd name="connsiteY4" fmla="*/ 157066 h 177329"/>
                <a:gd name="connsiteX5" fmla="*/ 42823 w 90633"/>
                <a:gd name="connsiteY5" fmla="*/ 176043 h 177329"/>
                <a:gd name="connsiteX6" fmla="*/ 15265 w 90633"/>
                <a:gd name="connsiteY6" fmla="*/ 156270 h 177329"/>
                <a:gd name="connsiteX7" fmla="*/ 12595 w 90633"/>
                <a:gd name="connsiteY7" fmla="*/ 121895 h 177329"/>
                <a:gd name="connsiteX8" fmla="*/ 8464 w 90633"/>
                <a:gd name="connsiteY8" fmla="*/ 92349 h 177329"/>
                <a:gd name="connsiteX9" fmla="*/ 14610 w 90633"/>
                <a:gd name="connsiteY9" fmla="*/ 48599 h 177329"/>
                <a:gd name="connsiteX10" fmla="*/ 0 w 90633"/>
                <a:gd name="connsiteY10" fmla="*/ 10871 h 177329"/>
                <a:gd name="connsiteX11" fmla="*/ 16424 w 90633"/>
                <a:gd name="connsiteY11" fmla="*/ 644 h 177329"/>
                <a:gd name="connsiteX12" fmla="*/ 90634 w 90633"/>
                <a:gd name="connsiteY12" fmla="*/ 11099 h 177329"/>
                <a:gd name="connsiteX13" fmla="*/ 37029 w 90633"/>
                <a:gd name="connsiteY13" fmla="*/ 25247 h 177329"/>
                <a:gd name="connsiteX14" fmla="*/ 37029 w 90633"/>
                <a:gd name="connsiteY14" fmla="*/ 76554 h 177329"/>
                <a:gd name="connsiteX15" fmla="*/ 68618 w 90633"/>
                <a:gd name="connsiteY15" fmla="*/ 76554 h 177329"/>
                <a:gd name="connsiteX16" fmla="*/ 70431 w 90633"/>
                <a:gd name="connsiteY16" fmla="*/ 83486 h 17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33" h="177329">
                  <a:moveTo>
                    <a:pt x="70431" y="83599"/>
                  </a:moveTo>
                  <a:cubicBezTo>
                    <a:pt x="59902" y="88486"/>
                    <a:pt x="49322" y="93315"/>
                    <a:pt x="37231" y="98883"/>
                  </a:cubicBezTo>
                  <a:lnTo>
                    <a:pt x="37231" y="153372"/>
                  </a:lnTo>
                  <a:cubicBezTo>
                    <a:pt x="54159" y="149395"/>
                    <a:pt x="69273" y="145872"/>
                    <a:pt x="88870" y="141213"/>
                  </a:cubicBezTo>
                  <a:cubicBezTo>
                    <a:pt x="84487" y="149907"/>
                    <a:pt x="83379" y="155418"/>
                    <a:pt x="80507" y="157066"/>
                  </a:cubicBezTo>
                  <a:cubicBezTo>
                    <a:pt x="68265" y="164168"/>
                    <a:pt x="55922" y="171782"/>
                    <a:pt x="42823" y="176043"/>
                  </a:cubicBezTo>
                  <a:cubicBezTo>
                    <a:pt x="28616" y="180645"/>
                    <a:pt x="18338" y="172634"/>
                    <a:pt x="15265" y="156270"/>
                  </a:cubicBezTo>
                  <a:cubicBezTo>
                    <a:pt x="13200" y="145077"/>
                    <a:pt x="13754" y="133315"/>
                    <a:pt x="12595" y="121895"/>
                  </a:cubicBezTo>
                  <a:cubicBezTo>
                    <a:pt x="11487" y="111100"/>
                    <a:pt x="9622" y="100418"/>
                    <a:pt x="8464" y="92349"/>
                  </a:cubicBezTo>
                  <a:cubicBezTo>
                    <a:pt x="10681" y="76440"/>
                    <a:pt x="12494" y="62463"/>
                    <a:pt x="14610" y="48599"/>
                  </a:cubicBezTo>
                  <a:cubicBezTo>
                    <a:pt x="16776" y="34224"/>
                    <a:pt x="15517" y="21269"/>
                    <a:pt x="0" y="10871"/>
                  </a:cubicBezTo>
                  <a:cubicBezTo>
                    <a:pt x="7254" y="6156"/>
                    <a:pt x="11738" y="985"/>
                    <a:pt x="16424" y="644"/>
                  </a:cubicBezTo>
                  <a:cubicBezTo>
                    <a:pt x="40858" y="-947"/>
                    <a:pt x="65242" y="-322"/>
                    <a:pt x="90634" y="11099"/>
                  </a:cubicBezTo>
                  <a:cubicBezTo>
                    <a:pt x="73101" y="24906"/>
                    <a:pt x="54411" y="19394"/>
                    <a:pt x="37029" y="25247"/>
                  </a:cubicBezTo>
                  <a:lnTo>
                    <a:pt x="37029" y="76554"/>
                  </a:lnTo>
                  <a:lnTo>
                    <a:pt x="68618" y="76554"/>
                  </a:lnTo>
                  <a:cubicBezTo>
                    <a:pt x="69222" y="78883"/>
                    <a:pt x="69827" y="81156"/>
                    <a:pt x="70431" y="834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BF47B857-56ED-33A9-11B5-0D8D3021B0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60859" y="3628951"/>
              <a:ext cx="101244" cy="171261"/>
            </a:xfrm>
            <a:custGeom>
              <a:avLst/>
              <a:gdLst>
                <a:gd name="connsiteX0" fmla="*/ 99831 w 101244"/>
                <a:gd name="connsiteY0" fmla="*/ 142209 h 171261"/>
                <a:gd name="connsiteX1" fmla="*/ 48897 w 101244"/>
                <a:gd name="connsiteY1" fmla="*/ 171244 h 171261"/>
                <a:gd name="connsiteX2" fmla="*/ 29652 w 101244"/>
                <a:gd name="connsiteY2" fmla="*/ 154710 h 171261"/>
                <a:gd name="connsiteX3" fmla="*/ 56555 w 101244"/>
                <a:gd name="connsiteY3" fmla="*/ 146244 h 171261"/>
                <a:gd name="connsiteX4" fmla="*/ 77513 w 101244"/>
                <a:gd name="connsiteY4" fmla="*/ 126300 h 171261"/>
                <a:gd name="connsiteX5" fmla="*/ 73886 w 101244"/>
                <a:gd name="connsiteY5" fmla="*/ 109084 h 171261"/>
                <a:gd name="connsiteX6" fmla="*/ 60736 w 101244"/>
                <a:gd name="connsiteY6" fmla="*/ 111641 h 171261"/>
                <a:gd name="connsiteX7" fmla="*/ 41894 w 101244"/>
                <a:gd name="connsiteY7" fmla="*/ 135448 h 171261"/>
                <a:gd name="connsiteX8" fmla="*/ 24513 w 101244"/>
                <a:gd name="connsiteY8" fmla="*/ 147550 h 171261"/>
                <a:gd name="connsiteX9" fmla="*/ 11364 w 101244"/>
                <a:gd name="connsiteY9" fmla="*/ 130732 h 171261"/>
                <a:gd name="connsiteX10" fmla="*/ 834 w 101244"/>
                <a:gd name="connsiteY10" fmla="*/ 20732 h 171261"/>
                <a:gd name="connsiteX11" fmla="*/ 5167 w 101244"/>
                <a:gd name="connsiteY11" fmla="*/ 4424 h 171261"/>
                <a:gd name="connsiteX12" fmla="*/ 14387 w 101244"/>
                <a:gd name="connsiteY12" fmla="*/ 107 h 171261"/>
                <a:gd name="connsiteX13" fmla="*/ 20986 w 101244"/>
                <a:gd name="connsiteY13" fmla="*/ 8288 h 171261"/>
                <a:gd name="connsiteX14" fmla="*/ 20986 w 101244"/>
                <a:gd name="connsiteY14" fmla="*/ 25504 h 171261"/>
                <a:gd name="connsiteX15" fmla="*/ 26327 w 101244"/>
                <a:gd name="connsiteY15" fmla="*/ 104255 h 171261"/>
                <a:gd name="connsiteX16" fmla="*/ 30861 w 101244"/>
                <a:gd name="connsiteY16" fmla="*/ 118346 h 171261"/>
                <a:gd name="connsiteX17" fmla="*/ 52827 w 101244"/>
                <a:gd name="connsiteY17" fmla="*/ 95675 h 171261"/>
                <a:gd name="connsiteX18" fmla="*/ 85473 w 101244"/>
                <a:gd name="connsiteY18" fmla="*/ 90732 h 171261"/>
                <a:gd name="connsiteX19" fmla="*/ 101192 w 101244"/>
                <a:gd name="connsiteY19" fmla="*/ 123459 h 171261"/>
                <a:gd name="connsiteX20" fmla="*/ 99176 w 101244"/>
                <a:gd name="connsiteY20" fmla="*/ 143119 h 171261"/>
                <a:gd name="connsiteX21" fmla="*/ 99882 w 101244"/>
                <a:gd name="connsiteY21" fmla="*/ 142266 h 171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1244" h="171261">
                  <a:moveTo>
                    <a:pt x="99831" y="142209"/>
                  </a:moveTo>
                  <a:cubicBezTo>
                    <a:pt x="85725" y="158289"/>
                    <a:pt x="70510" y="171812"/>
                    <a:pt x="48897" y="171244"/>
                  </a:cubicBezTo>
                  <a:cubicBezTo>
                    <a:pt x="39677" y="171017"/>
                    <a:pt x="31516" y="169483"/>
                    <a:pt x="29652" y="154710"/>
                  </a:cubicBezTo>
                  <a:cubicBezTo>
                    <a:pt x="39123" y="151926"/>
                    <a:pt x="48645" y="150846"/>
                    <a:pt x="56555" y="146244"/>
                  </a:cubicBezTo>
                  <a:cubicBezTo>
                    <a:pt x="64565" y="141585"/>
                    <a:pt x="72072" y="134369"/>
                    <a:pt x="77513" y="126300"/>
                  </a:cubicBezTo>
                  <a:cubicBezTo>
                    <a:pt x="79679" y="123119"/>
                    <a:pt x="76858" y="113687"/>
                    <a:pt x="73886" y="109084"/>
                  </a:cubicBezTo>
                  <a:cubicBezTo>
                    <a:pt x="72677" y="107153"/>
                    <a:pt x="63709" y="108630"/>
                    <a:pt x="60736" y="111641"/>
                  </a:cubicBezTo>
                  <a:cubicBezTo>
                    <a:pt x="53734" y="118630"/>
                    <a:pt x="48746" y="128175"/>
                    <a:pt x="41894" y="135448"/>
                  </a:cubicBezTo>
                  <a:cubicBezTo>
                    <a:pt x="36957" y="140676"/>
                    <a:pt x="30710" y="146641"/>
                    <a:pt x="24513" y="147550"/>
                  </a:cubicBezTo>
                  <a:cubicBezTo>
                    <a:pt x="15646" y="148801"/>
                    <a:pt x="13480" y="138630"/>
                    <a:pt x="11364" y="130732"/>
                  </a:cubicBezTo>
                  <a:cubicBezTo>
                    <a:pt x="1590" y="94823"/>
                    <a:pt x="-1735" y="58118"/>
                    <a:pt x="834" y="20732"/>
                  </a:cubicBezTo>
                  <a:cubicBezTo>
                    <a:pt x="1237" y="15163"/>
                    <a:pt x="2648" y="9140"/>
                    <a:pt x="5167" y="4424"/>
                  </a:cubicBezTo>
                  <a:cubicBezTo>
                    <a:pt x="6628" y="1697"/>
                    <a:pt x="11565" y="-519"/>
                    <a:pt x="14387" y="107"/>
                  </a:cubicBezTo>
                  <a:cubicBezTo>
                    <a:pt x="17057" y="731"/>
                    <a:pt x="20432" y="5050"/>
                    <a:pt x="20986" y="8288"/>
                  </a:cubicBezTo>
                  <a:cubicBezTo>
                    <a:pt x="21994" y="13800"/>
                    <a:pt x="20634" y="19766"/>
                    <a:pt x="20986" y="25504"/>
                  </a:cubicBezTo>
                  <a:cubicBezTo>
                    <a:pt x="22548" y="51754"/>
                    <a:pt x="24261" y="78061"/>
                    <a:pt x="26327" y="104255"/>
                  </a:cubicBezTo>
                  <a:cubicBezTo>
                    <a:pt x="26679" y="108687"/>
                    <a:pt x="29047" y="112948"/>
                    <a:pt x="30861" y="118346"/>
                  </a:cubicBezTo>
                  <a:cubicBezTo>
                    <a:pt x="38922" y="109937"/>
                    <a:pt x="45572" y="102380"/>
                    <a:pt x="52827" y="95675"/>
                  </a:cubicBezTo>
                  <a:cubicBezTo>
                    <a:pt x="62651" y="86584"/>
                    <a:pt x="73734" y="83970"/>
                    <a:pt x="85473" y="90732"/>
                  </a:cubicBezTo>
                  <a:cubicBezTo>
                    <a:pt x="97262" y="97493"/>
                    <a:pt x="101796" y="109084"/>
                    <a:pt x="101192" y="123459"/>
                  </a:cubicBezTo>
                  <a:cubicBezTo>
                    <a:pt x="100889" y="130051"/>
                    <a:pt x="99882" y="136584"/>
                    <a:pt x="99176" y="143119"/>
                  </a:cubicBezTo>
                  <a:lnTo>
                    <a:pt x="99882" y="14226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80765D43-1238-FD58-E12B-C550416665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4005" y="2797751"/>
              <a:ext cx="101467" cy="139330"/>
            </a:xfrm>
            <a:custGeom>
              <a:avLst/>
              <a:gdLst>
                <a:gd name="connsiteX0" fmla="*/ 77297 w 101467"/>
                <a:gd name="connsiteY0" fmla="*/ 68233 h 139330"/>
                <a:gd name="connsiteX1" fmla="*/ 73569 w 101467"/>
                <a:gd name="connsiteY1" fmla="*/ 49994 h 139330"/>
                <a:gd name="connsiteX2" fmla="*/ 22434 w 101467"/>
                <a:gd name="connsiteY2" fmla="*/ 24085 h 139330"/>
                <a:gd name="connsiteX3" fmla="*/ 4649 w 101467"/>
                <a:gd name="connsiteY3" fmla="*/ 41415 h 139330"/>
                <a:gd name="connsiteX4" fmla="*/ 518 w 101467"/>
                <a:gd name="connsiteY4" fmla="*/ 41017 h 139330"/>
                <a:gd name="connsiteX5" fmla="*/ 15078 w 101467"/>
                <a:gd name="connsiteY5" fmla="*/ 2323 h 139330"/>
                <a:gd name="connsiteX6" fmla="*/ 40822 w 101467"/>
                <a:gd name="connsiteY6" fmla="*/ 12948 h 139330"/>
                <a:gd name="connsiteX7" fmla="*/ 53417 w 101467"/>
                <a:gd name="connsiteY7" fmla="*/ 44028 h 139330"/>
                <a:gd name="connsiteX8" fmla="*/ 66869 w 101467"/>
                <a:gd name="connsiteY8" fmla="*/ 19880 h 139330"/>
                <a:gd name="connsiteX9" fmla="*/ 80220 w 101467"/>
                <a:gd name="connsiteY9" fmla="*/ 7153 h 139330"/>
                <a:gd name="connsiteX10" fmla="*/ 90447 w 101467"/>
                <a:gd name="connsiteY10" fmla="*/ 20960 h 139330"/>
                <a:gd name="connsiteX11" fmla="*/ 101228 w 101467"/>
                <a:gd name="connsiteY11" fmla="*/ 86472 h 139330"/>
                <a:gd name="connsiteX12" fmla="*/ 96644 w 101467"/>
                <a:gd name="connsiteY12" fmla="*/ 120165 h 139330"/>
                <a:gd name="connsiteX13" fmla="*/ 70950 w 101467"/>
                <a:gd name="connsiteY13" fmla="*/ 139313 h 139330"/>
                <a:gd name="connsiteX14" fmla="*/ 47624 w 101467"/>
                <a:gd name="connsiteY14" fmla="*/ 124313 h 139330"/>
                <a:gd name="connsiteX15" fmla="*/ 53014 w 101467"/>
                <a:gd name="connsiteY15" fmla="*/ 90165 h 139330"/>
                <a:gd name="connsiteX16" fmla="*/ 77247 w 101467"/>
                <a:gd name="connsiteY16" fmla="*/ 68176 h 13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467" h="139330">
                  <a:moveTo>
                    <a:pt x="77297" y="68233"/>
                  </a:moveTo>
                  <a:cubicBezTo>
                    <a:pt x="76139" y="62608"/>
                    <a:pt x="74879" y="56415"/>
                    <a:pt x="73569" y="49994"/>
                  </a:cubicBezTo>
                  <a:cubicBezTo>
                    <a:pt x="43896" y="64199"/>
                    <a:pt x="43039" y="63744"/>
                    <a:pt x="22434" y="24085"/>
                  </a:cubicBezTo>
                  <a:cubicBezTo>
                    <a:pt x="16489" y="29937"/>
                    <a:pt x="10695" y="35846"/>
                    <a:pt x="4649" y="41415"/>
                  </a:cubicBezTo>
                  <a:cubicBezTo>
                    <a:pt x="3894" y="42096"/>
                    <a:pt x="1929" y="41187"/>
                    <a:pt x="518" y="41017"/>
                  </a:cubicBezTo>
                  <a:cubicBezTo>
                    <a:pt x="-1900" y="24710"/>
                    <a:pt x="4347" y="8176"/>
                    <a:pt x="15078" y="2323"/>
                  </a:cubicBezTo>
                  <a:cubicBezTo>
                    <a:pt x="24751" y="-2961"/>
                    <a:pt x="34877" y="846"/>
                    <a:pt x="40822" y="12948"/>
                  </a:cubicBezTo>
                  <a:cubicBezTo>
                    <a:pt x="45004" y="21415"/>
                    <a:pt x="48027" y="30619"/>
                    <a:pt x="53417" y="44028"/>
                  </a:cubicBezTo>
                  <a:cubicBezTo>
                    <a:pt x="59110" y="33971"/>
                    <a:pt x="63393" y="27153"/>
                    <a:pt x="66869" y="19880"/>
                  </a:cubicBezTo>
                  <a:cubicBezTo>
                    <a:pt x="69993" y="13403"/>
                    <a:pt x="71957" y="4142"/>
                    <a:pt x="80220" y="7153"/>
                  </a:cubicBezTo>
                  <a:cubicBezTo>
                    <a:pt x="84603" y="8744"/>
                    <a:pt x="89338" y="15619"/>
                    <a:pt x="90447" y="20960"/>
                  </a:cubicBezTo>
                  <a:cubicBezTo>
                    <a:pt x="94930" y="42608"/>
                    <a:pt x="99112" y="64426"/>
                    <a:pt x="101228" y="86472"/>
                  </a:cubicBezTo>
                  <a:cubicBezTo>
                    <a:pt x="102286" y="97438"/>
                    <a:pt x="99666" y="109370"/>
                    <a:pt x="96644" y="120165"/>
                  </a:cubicBezTo>
                  <a:cubicBezTo>
                    <a:pt x="92966" y="133461"/>
                    <a:pt x="82789" y="138915"/>
                    <a:pt x="70950" y="139313"/>
                  </a:cubicBezTo>
                  <a:cubicBezTo>
                    <a:pt x="60773" y="139654"/>
                    <a:pt x="52460" y="135165"/>
                    <a:pt x="47624" y="124313"/>
                  </a:cubicBezTo>
                  <a:cubicBezTo>
                    <a:pt x="41880" y="111415"/>
                    <a:pt x="45004" y="99711"/>
                    <a:pt x="53014" y="90165"/>
                  </a:cubicBezTo>
                  <a:cubicBezTo>
                    <a:pt x="59413" y="82551"/>
                    <a:pt x="67574" y="76813"/>
                    <a:pt x="77247" y="68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B6FAB2C-703D-6C68-527C-3096E3093E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2197" y="4883124"/>
              <a:ext cx="266457" cy="57363"/>
            </a:xfrm>
            <a:custGeom>
              <a:avLst/>
              <a:gdLst>
                <a:gd name="connsiteX0" fmla="*/ 1357 w 266457"/>
                <a:gd name="connsiteY0" fmla="*/ 57363 h 57363"/>
                <a:gd name="connsiteX1" fmla="*/ 11433 w 266457"/>
                <a:gd name="connsiteY1" fmla="*/ 32477 h 57363"/>
                <a:gd name="connsiteX2" fmla="*/ 55314 w 266457"/>
                <a:gd name="connsiteY2" fmla="*/ 18556 h 57363"/>
                <a:gd name="connsiteX3" fmla="*/ 173002 w 266457"/>
                <a:gd name="connsiteY3" fmla="*/ 7760 h 57363"/>
                <a:gd name="connsiteX4" fmla="*/ 251343 w 266457"/>
                <a:gd name="connsiteY4" fmla="*/ 90 h 57363"/>
                <a:gd name="connsiteX5" fmla="*/ 266457 w 266457"/>
                <a:gd name="connsiteY5" fmla="*/ 1170 h 57363"/>
                <a:gd name="connsiteX6" fmla="*/ 247766 w 266457"/>
                <a:gd name="connsiteY6" fmla="*/ 21681 h 57363"/>
                <a:gd name="connsiteX7" fmla="*/ 198343 w 266457"/>
                <a:gd name="connsiteY7" fmla="*/ 31681 h 57363"/>
                <a:gd name="connsiteX8" fmla="*/ 74005 w 266457"/>
                <a:gd name="connsiteY8" fmla="*/ 42818 h 57363"/>
                <a:gd name="connsiteX9" fmla="*/ 20551 w 266457"/>
                <a:gd name="connsiteY9" fmla="*/ 54465 h 57363"/>
                <a:gd name="connsiteX10" fmla="*/ 1357 w 266457"/>
                <a:gd name="connsiteY10" fmla="*/ 57363 h 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457" h="57363">
                  <a:moveTo>
                    <a:pt x="1357" y="57363"/>
                  </a:moveTo>
                  <a:cubicBezTo>
                    <a:pt x="-3026" y="41397"/>
                    <a:pt x="3976" y="35488"/>
                    <a:pt x="11433" y="32477"/>
                  </a:cubicBezTo>
                  <a:cubicBezTo>
                    <a:pt x="25741" y="26681"/>
                    <a:pt x="40401" y="20374"/>
                    <a:pt x="55314" y="18556"/>
                  </a:cubicBezTo>
                  <a:cubicBezTo>
                    <a:pt x="94409" y="13727"/>
                    <a:pt x="133806" y="11340"/>
                    <a:pt x="173002" y="7760"/>
                  </a:cubicBezTo>
                  <a:cubicBezTo>
                    <a:pt x="199149" y="5374"/>
                    <a:pt x="225196" y="2476"/>
                    <a:pt x="251343" y="90"/>
                  </a:cubicBezTo>
                  <a:cubicBezTo>
                    <a:pt x="255927" y="-308"/>
                    <a:pt x="260613" y="715"/>
                    <a:pt x="266457" y="1170"/>
                  </a:cubicBezTo>
                  <a:cubicBezTo>
                    <a:pt x="263888" y="14920"/>
                    <a:pt x="256129" y="19579"/>
                    <a:pt x="247766" y="21681"/>
                  </a:cubicBezTo>
                  <a:cubicBezTo>
                    <a:pt x="231443" y="25772"/>
                    <a:pt x="214968" y="29920"/>
                    <a:pt x="198343" y="31681"/>
                  </a:cubicBezTo>
                  <a:cubicBezTo>
                    <a:pt x="156931" y="35999"/>
                    <a:pt x="115367" y="38272"/>
                    <a:pt x="74005" y="42818"/>
                  </a:cubicBezTo>
                  <a:cubicBezTo>
                    <a:pt x="56019" y="44806"/>
                    <a:pt x="38386" y="50659"/>
                    <a:pt x="20551" y="54465"/>
                  </a:cubicBezTo>
                  <a:cubicBezTo>
                    <a:pt x="14405" y="55772"/>
                    <a:pt x="8108" y="56341"/>
                    <a:pt x="1357" y="57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6726336-D089-9C98-D5AF-1409D55D59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48632" y="2413310"/>
              <a:ext cx="60154" cy="278127"/>
            </a:xfrm>
            <a:custGeom>
              <a:avLst/>
              <a:gdLst>
                <a:gd name="connsiteX0" fmla="*/ 47408 w 60154"/>
                <a:gd name="connsiteY0" fmla="*/ 4149 h 278127"/>
                <a:gd name="connsiteX1" fmla="*/ 60155 w 60154"/>
                <a:gd name="connsiteY1" fmla="*/ 278128 h 278127"/>
                <a:gd name="connsiteX2" fmla="*/ 40204 w 60154"/>
                <a:gd name="connsiteY2" fmla="*/ 270912 h 278127"/>
                <a:gd name="connsiteX3" fmla="*/ 11084 w 60154"/>
                <a:gd name="connsiteY3" fmla="*/ 225741 h 278127"/>
                <a:gd name="connsiteX4" fmla="*/ 15921 w 60154"/>
                <a:gd name="connsiteY4" fmla="*/ 31081 h 278127"/>
                <a:gd name="connsiteX5" fmla="*/ 33604 w 60154"/>
                <a:gd name="connsiteY5" fmla="*/ 3865 h 278127"/>
                <a:gd name="connsiteX6" fmla="*/ 47358 w 60154"/>
                <a:gd name="connsiteY6" fmla="*/ 4149 h 27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54" h="278127">
                  <a:moveTo>
                    <a:pt x="47408" y="4149"/>
                  </a:moveTo>
                  <a:cubicBezTo>
                    <a:pt x="15417" y="96536"/>
                    <a:pt x="12495" y="185798"/>
                    <a:pt x="60155" y="278128"/>
                  </a:cubicBezTo>
                  <a:cubicBezTo>
                    <a:pt x="50079" y="274605"/>
                    <a:pt x="44436" y="273980"/>
                    <a:pt x="40204" y="270912"/>
                  </a:cubicBezTo>
                  <a:cubicBezTo>
                    <a:pt x="25493" y="260173"/>
                    <a:pt x="16072" y="244264"/>
                    <a:pt x="11084" y="225741"/>
                  </a:cubicBezTo>
                  <a:cubicBezTo>
                    <a:pt x="-6549" y="160343"/>
                    <a:pt x="-1813" y="95229"/>
                    <a:pt x="15921" y="31081"/>
                  </a:cubicBezTo>
                  <a:cubicBezTo>
                    <a:pt x="18742" y="20853"/>
                    <a:pt x="26702" y="11933"/>
                    <a:pt x="33604" y="3865"/>
                  </a:cubicBezTo>
                  <a:cubicBezTo>
                    <a:pt x="37786" y="-1022"/>
                    <a:pt x="44235" y="-1647"/>
                    <a:pt x="47358" y="4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72FB06C2-07AB-0C57-40E4-8E00B2FEE4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9864" y="5079238"/>
              <a:ext cx="47895" cy="160397"/>
            </a:xfrm>
            <a:custGeom>
              <a:avLst/>
              <a:gdLst>
                <a:gd name="connsiteX0" fmla="*/ 43429 w 47895"/>
                <a:gd name="connsiteY0" fmla="*/ 160398 h 160397"/>
                <a:gd name="connsiteX1" fmla="*/ 24335 w 47895"/>
                <a:gd name="connsiteY1" fmla="*/ 125057 h 160397"/>
                <a:gd name="connsiteX2" fmla="*/ 8768 w 47895"/>
                <a:gd name="connsiteY2" fmla="*/ 132159 h 160397"/>
                <a:gd name="connsiteX3" fmla="*/ 405 w 47895"/>
                <a:gd name="connsiteY3" fmla="*/ 114432 h 160397"/>
                <a:gd name="connsiteX4" fmla="*/ 657 w 47895"/>
                <a:gd name="connsiteY4" fmla="*/ 18352 h 160397"/>
                <a:gd name="connsiteX5" fmla="*/ 10531 w 47895"/>
                <a:gd name="connsiteY5" fmla="*/ 56 h 160397"/>
                <a:gd name="connsiteX6" fmla="*/ 26250 w 47895"/>
                <a:gd name="connsiteY6" fmla="*/ 15454 h 160397"/>
                <a:gd name="connsiteX7" fmla="*/ 41011 w 47895"/>
                <a:gd name="connsiteY7" fmla="*/ 12102 h 160397"/>
                <a:gd name="connsiteX8" fmla="*/ 47057 w 47895"/>
                <a:gd name="connsiteY8" fmla="*/ 31250 h 160397"/>
                <a:gd name="connsiteX9" fmla="*/ 47863 w 47895"/>
                <a:gd name="connsiteY9" fmla="*/ 142103 h 160397"/>
                <a:gd name="connsiteX10" fmla="*/ 43429 w 47895"/>
                <a:gd name="connsiteY10" fmla="*/ 160398 h 16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95" h="160397">
                  <a:moveTo>
                    <a:pt x="43429" y="160398"/>
                  </a:moveTo>
                  <a:cubicBezTo>
                    <a:pt x="35772" y="154489"/>
                    <a:pt x="29409" y="142711"/>
                    <a:pt x="24335" y="125057"/>
                  </a:cubicBezTo>
                  <a:cubicBezTo>
                    <a:pt x="18995" y="127727"/>
                    <a:pt x="11892" y="134034"/>
                    <a:pt x="8768" y="132159"/>
                  </a:cubicBezTo>
                  <a:cubicBezTo>
                    <a:pt x="4335" y="129432"/>
                    <a:pt x="506" y="120682"/>
                    <a:pt x="405" y="114432"/>
                  </a:cubicBezTo>
                  <a:cubicBezTo>
                    <a:pt x="-301" y="82443"/>
                    <a:pt x="2" y="50340"/>
                    <a:pt x="657" y="18352"/>
                  </a:cubicBezTo>
                  <a:cubicBezTo>
                    <a:pt x="808" y="10795"/>
                    <a:pt x="455" y="-910"/>
                    <a:pt x="10531" y="56"/>
                  </a:cubicBezTo>
                  <a:cubicBezTo>
                    <a:pt x="15620" y="511"/>
                    <a:pt x="20154" y="9147"/>
                    <a:pt x="26250" y="15454"/>
                  </a:cubicBezTo>
                  <a:cubicBezTo>
                    <a:pt x="29222" y="14602"/>
                    <a:pt x="36880" y="9659"/>
                    <a:pt x="41011" y="12102"/>
                  </a:cubicBezTo>
                  <a:cubicBezTo>
                    <a:pt x="44991" y="14431"/>
                    <a:pt x="46906" y="24488"/>
                    <a:pt x="47057" y="31250"/>
                  </a:cubicBezTo>
                  <a:cubicBezTo>
                    <a:pt x="47863" y="68182"/>
                    <a:pt x="47964" y="105171"/>
                    <a:pt x="47863" y="142103"/>
                  </a:cubicBezTo>
                  <a:cubicBezTo>
                    <a:pt x="47863" y="147387"/>
                    <a:pt x="45394" y="152671"/>
                    <a:pt x="43429" y="1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82336E4-E076-A612-EA2D-22A42BAABB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6256" y="5415482"/>
              <a:ext cx="140790" cy="85468"/>
            </a:xfrm>
            <a:custGeom>
              <a:avLst/>
              <a:gdLst>
                <a:gd name="connsiteX0" fmla="*/ 45396 w 140790"/>
                <a:gd name="connsiteY0" fmla="*/ 7337 h 85468"/>
                <a:gd name="connsiteX1" fmla="*/ 25747 w 140790"/>
                <a:gd name="connsiteY1" fmla="*/ 38928 h 85468"/>
                <a:gd name="connsiteX2" fmla="*/ 28014 w 140790"/>
                <a:gd name="connsiteY2" fmla="*/ 61258 h 85468"/>
                <a:gd name="connsiteX3" fmla="*/ 49527 w 140790"/>
                <a:gd name="connsiteY3" fmla="*/ 57792 h 85468"/>
                <a:gd name="connsiteX4" fmla="*/ 61416 w 140790"/>
                <a:gd name="connsiteY4" fmla="*/ 35065 h 85468"/>
                <a:gd name="connsiteX5" fmla="*/ 128170 w 140790"/>
                <a:gd name="connsiteY5" fmla="*/ 6144 h 85468"/>
                <a:gd name="connsiteX6" fmla="*/ 133460 w 140790"/>
                <a:gd name="connsiteY6" fmla="*/ 48133 h 85468"/>
                <a:gd name="connsiteX7" fmla="*/ 95927 w 140790"/>
                <a:gd name="connsiteY7" fmla="*/ 64553 h 85468"/>
                <a:gd name="connsiteX8" fmla="*/ 57991 w 140790"/>
                <a:gd name="connsiteY8" fmla="*/ 76372 h 85468"/>
                <a:gd name="connsiteX9" fmla="*/ 37839 w 140790"/>
                <a:gd name="connsiteY9" fmla="*/ 84724 h 85468"/>
                <a:gd name="connsiteX10" fmla="*/ 557 w 140790"/>
                <a:gd name="connsiteY10" fmla="*/ 43133 h 85468"/>
                <a:gd name="connsiteX11" fmla="*/ 22070 w 140790"/>
                <a:gd name="connsiteY11" fmla="*/ 4667 h 85468"/>
                <a:gd name="connsiteX12" fmla="*/ 45295 w 140790"/>
                <a:gd name="connsiteY12" fmla="*/ 7394 h 85468"/>
                <a:gd name="connsiteX13" fmla="*/ 78143 w 140790"/>
                <a:gd name="connsiteY13" fmla="*/ 37110 h 85468"/>
                <a:gd name="connsiteX14" fmla="*/ 114265 w 140790"/>
                <a:gd name="connsiteY14" fmla="*/ 27110 h 85468"/>
                <a:gd name="connsiteX15" fmla="*/ 78143 w 140790"/>
                <a:gd name="connsiteY15" fmla="*/ 37110 h 8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0790" h="85468">
                  <a:moveTo>
                    <a:pt x="45396" y="7337"/>
                  </a:moveTo>
                  <a:cubicBezTo>
                    <a:pt x="37788" y="19155"/>
                    <a:pt x="29979" y="28133"/>
                    <a:pt x="25747" y="38928"/>
                  </a:cubicBezTo>
                  <a:cubicBezTo>
                    <a:pt x="23329" y="45065"/>
                    <a:pt x="24236" y="56656"/>
                    <a:pt x="28014" y="61258"/>
                  </a:cubicBezTo>
                  <a:cubicBezTo>
                    <a:pt x="34362" y="68985"/>
                    <a:pt x="43884" y="64156"/>
                    <a:pt x="49527" y="57792"/>
                  </a:cubicBezTo>
                  <a:cubicBezTo>
                    <a:pt x="54867" y="51712"/>
                    <a:pt x="59048" y="43303"/>
                    <a:pt x="61416" y="35065"/>
                  </a:cubicBezTo>
                  <a:cubicBezTo>
                    <a:pt x="69427" y="7621"/>
                    <a:pt x="106406" y="-8856"/>
                    <a:pt x="128170" y="6144"/>
                  </a:cubicBezTo>
                  <a:cubicBezTo>
                    <a:pt x="142478" y="15974"/>
                    <a:pt x="145148" y="34326"/>
                    <a:pt x="133460" y="48133"/>
                  </a:cubicBezTo>
                  <a:cubicBezTo>
                    <a:pt x="123434" y="60065"/>
                    <a:pt x="110486" y="66542"/>
                    <a:pt x="95927" y="64553"/>
                  </a:cubicBezTo>
                  <a:cubicBezTo>
                    <a:pt x="81418" y="62508"/>
                    <a:pt x="69225" y="64326"/>
                    <a:pt x="57991" y="76372"/>
                  </a:cubicBezTo>
                  <a:cubicBezTo>
                    <a:pt x="53204" y="81486"/>
                    <a:pt x="44892" y="83474"/>
                    <a:pt x="37839" y="84724"/>
                  </a:cubicBezTo>
                  <a:cubicBezTo>
                    <a:pt x="12094" y="89327"/>
                    <a:pt x="-3171" y="72224"/>
                    <a:pt x="557" y="43133"/>
                  </a:cubicBezTo>
                  <a:cubicBezTo>
                    <a:pt x="2623" y="26940"/>
                    <a:pt x="9424" y="13417"/>
                    <a:pt x="22070" y="4667"/>
                  </a:cubicBezTo>
                  <a:cubicBezTo>
                    <a:pt x="29979" y="-788"/>
                    <a:pt x="38141" y="-3231"/>
                    <a:pt x="45295" y="7394"/>
                  </a:cubicBezTo>
                  <a:close/>
                  <a:moveTo>
                    <a:pt x="78143" y="37110"/>
                  </a:moveTo>
                  <a:cubicBezTo>
                    <a:pt x="101720" y="47622"/>
                    <a:pt x="107363" y="45803"/>
                    <a:pt x="114265" y="27110"/>
                  </a:cubicBezTo>
                  <a:cubicBezTo>
                    <a:pt x="100915" y="20803"/>
                    <a:pt x="91090" y="29383"/>
                    <a:pt x="78143" y="371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98137F7C-4DE4-D134-B8B1-841F4AD6D9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2627" y="3947291"/>
              <a:ext cx="103799" cy="153016"/>
            </a:xfrm>
            <a:custGeom>
              <a:avLst/>
              <a:gdLst>
                <a:gd name="connsiteX0" fmla="*/ 103799 w 103799"/>
                <a:gd name="connsiteY0" fmla="*/ 13303 h 153016"/>
                <a:gd name="connsiteX1" fmla="*/ 26163 w 103799"/>
                <a:gd name="connsiteY1" fmla="*/ 29155 h 153016"/>
                <a:gd name="connsiteX2" fmla="*/ 31050 w 103799"/>
                <a:gd name="connsiteY2" fmla="*/ 71599 h 153016"/>
                <a:gd name="connsiteX3" fmla="*/ 87174 w 103799"/>
                <a:gd name="connsiteY3" fmla="*/ 78587 h 153016"/>
                <a:gd name="connsiteX4" fmla="*/ 34274 w 103799"/>
                <a:gd name="connsiteY4" fmla="*/ 99610 h 153016"/>
                <a:gd name="connsiteX5" fmla="*/ 34224 w 103799"/>
                <a:gd name="connsiteY5" fmla="*/ 122792 h 153016"/>
                <a:gd name="connsiteX6" fmla="*/ 32259 w 103799"/>
                <a:gd name="connsiteY6" fmla="*/ 144667 h 153016"/>
                <a:gd name="connsiteX7" fmla="*/ 23040 w 103799"/>
                <a:gd name="connsiteY7" fmla="*/ 152963 h 153016"/>
                <a:gd name="connsiteX8" fmla="*/ 14929 w 103799"/>
                <a:gd name="connsiteY8" fmla="*/ 146372 h 153016"/>
                <a:gd name="connsiteX9" fmla="*/ 9739 w 103799"/>
                <a:gd name="connsiteY9" fmla="*/ 127678 h 153016"/>
                <a:gd name="connsiteX10" fmla="*/ 217 w 103799"/>
                <a:gd name="connsiteY10" fmla="*/ 30348 h 153016"/>
                <a:gd name="connsiteX11" fmla="*/ 22234 w 103799"/>
                <a:gd name="connsiteY11" fmla="*/ 2053 h 153016"/>
                <a:gd name="connsiteX12" fmla="*/ 79113 w 103799"/>
                <a:gd name="connsiteY12" fmla="*/ 7 h 153016"/>
                <a:gd name="connsiteX13" fmla="*/ 103749 w 103799"/>
                <a:gd name="connsiteY13" fmla="*/ 4894 h 153016"/>
                <a:gd name="connsiteX14" fmla="*/ 103799 w 103799"/>
                <a:gd name="connsiteY14" fmla="*/ 13359 h 15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799" h="153016">
                  <a:moveTo>
                    <a:pt x="103799" y="13303"/>
                  </a:moveTo>
                  <a:cubicBezTo>
                    <a:pt x="80272" y="26144"/>
                    <a:pt x="53570" y="23473"/>
                    <a:pt x="26163" y="29155"/>
                  </a:cubicBezTo>
                  <a:cubicBezTo>
                    <a:pt x="27776" y="43360"/>
                    <a:pt x="29337" y="56882"/>
                    <a:pt x="31050" y="71599"/>
                  </a:cubicBezTo>
                  <a:cubicBezTo>
                    <a:pt x="49036" y="75348"/>
                    <a:pt x="68533" y="64666"/>
                    <a:pt x="87174" y="78587"/>
                  </a:cubicBezTo>
                  <a:cubicBezTo>
                    <a:pt x="71506" y="94724"/>
                    <a:pt x="51353" y="89837"/>
                    <a:pt x="34274" y="99610"/>
                  </a:cubicBezTo>
                  <a:cubicBezTo>
                    <a:pt x="34274" y="106826"/>
                    <a:pt x="34476" y="114837"/>
                    <a:pt x="34224" y="122792"/>
                  </a:cubicBezTo>
                  <a:cubicBezTo>
                    <a:pt x="33972" y="130122"/>
                    <a:pt x="34124" y="137792"/>
                    <a:pt x="32259" y="144667"/>
                  </a:cubicBezTo>
                  <a:cubicBezTo>
                    <a:pt x="31252" y="148304"/>
                    <a:pt x="26617" y="152110"/>
                    <a:pt x="23040" y="152963"/>
                  </a:cubicBezTo>
                  <a:cubicBezTo>
                    <a:pt x="20773" y="153531"/>
                    <a:pt x="16339" y="149497"/>
                    <a:pt x="14929" y="146372"/>
                  </a:cubicBezTo>
                  <a:cubicBezTo>
                    <a:pt x="12359" y="140576"/>
                    <a:pt x="10394" y="134099"/>
                    <a:pt x="9739" y="127678"/>
                  </a:cubicBezTo>
                  <a:cubicBezTo>
                    <a:pt x="6263" y="95292"/>
                    <a:pt x="2837" y="62849"/>
                    <a:pt x="217" y="30348"/>
                  </a:cubicBezTo>
                  <a:cubicBezTo>
                    <a:pt x="-1344" y="10803"/>
                    <a:pt x="5457" y="2848"/>
                    <a:pt x="22234" y="2053"/>
                  </a:cubicBezTo>
                  <a:cubicBezTo>
                    <a:pt x="41177" y="1200"/>
                    <a:pt x="60170" y="-106"/>
                    <a:pt x="79113" y="7"/>
                  </a:cubicBezTo>
                  <a:cubicBezTo>
                    <a:pt x="87325" y="7"/>
                    <a:pt x="95537" y="3189"/>
                    <a:pt x="103749" y="4894"/>
                  </a:cubicBezTo>
                  <a:cubicBezTo>
                    <a:pt x="103749" y="7735"/>
                    <a:pt x="103749" y="10519"/>
                    <a:pt x="103799" y="13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EB19A954-1DC7-5143-CEAC-160E720CF4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1454" y="6349670"/>
              <a:ext cx="160031" cy="146884"/>
            </a:xfrm>
            <a:custGeom>
              <a:avLst/>
              <a:gdLst>
                <a:gd name="connsiteX0" fmla="*/ 8835 w 160031"/>
                <a:gd name="connsiteY0" fmla="*/ 81963 h 146884"/>
                <a:gd name="connsiteX1" fmla="*/ 25713 w 160031"/>
                <a:gd name="connsiteY1" fmla="*/ 114179 h 146884"/>
                <a:gd name="connsiteX2" fmla="*/ 29138 w 160031"/>
                <a:gd name="connsiteY2" fmla="*/ 113782 h 146884"/>
                <a:gd name="connsiteX3" fmla="*/ 31355 w 160031"/>
                <a:gd name="connsiteY3" fmla="*/ 80315 h 146884"/>
                <a:gd name="connsiteX4" fmla="*/ 72717 w 160031"/>
                <a:gd name="connsiteY4" fmla="*/ 18326 h 146884"/>
                <a:gd name="connsiteX5" fmla="*/ 118614 w 160031"/>
                <a:gd name="connsiteY5" fmla="*/ 2019 h 146884"/>
                <a:gd name="connsiteX6" fmla="*/ 150152 w 160031"/>
                <a:gd name="connsiteY6" fmla="*/ 18554 h 146884"/>
                <a:gd name="connsiteX7" fmla="*/ 159825 w 160031"/>
                <a:gd name="connsiteY7" fmla="*/ 81565 h 146884"/>
                <a:gd name="connsiteX8" fmla="*/ 151562 w 160031"/>
                <a:gd name="connsiteY8" fmla="*/ 95599 h 146884"/>
                <a:gd name="connsiteX9" fmla="*/ 142141 w 160031"/>
                <a:gd name="connsiteY9" fmla="*/ 84520 h 146884"/>
                <a:gd name="connsiteX10" fmla="*/ 132720 w 160031"/>
                <a:gd name="connsiteY10" fmla="*/ 36281 h 146884"/>
                <a:gd name="connsiteX11" fmla="*/ 128136 w 160031"/>
                <a:gd name="connsiteY11" fmla="*/ 19690 h 146884"/>
                <a:gd name="connsiteX12" fmla="*/ 69745 w 160031"/>
                <a:gd name="connsiteY12" fmla="*/ 39918 h 146884"/>
                <a:gd name="connsiteX13" fmla="*/ 48787 w 160031"/>
                <a:gd name="connsiteY13" fmla="*/ 77361 h 146884"/>
                <a:gd name="connsiteX14" fmla="*/ 46016 w 160031"/>
                <a:gd name="connsiteY14" fmla="*/ 126622 h 146884"/>
                <a:gd name="connsiteX15" fmla="*/ 32615 w 160031"/>
                <a:gd name="connsiteY15" fmla="*/ 146509 h 146884"/>
                <a:gd name="connsiteX16" fmla="*/ 11909 w 160031"/>
                <a:gd name="connsiteY16" fmla="*/ 132418 h 146884"/>
                <a:gd name="connsiteX17" fmla="*/ 472 w 160031"/>
                <a:gd name="connsiteY17" fmla="*/ 100429 h 146884"/>
                <a:gd name="connsiteX18" fmla="*/ 1530 w 160031"/>
                <a:gd name="connsiteY18" fmla="*/ 83156 h 146884"/>
                <a:gd name="connsiteX19" fmla="*/ 8936 w 160031"/>
                <a:gd name="connsiteY19" fmla="*/ 81963 h 14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0031" h="146884">
                  <a:moveTo>
                    <a:pt x="8835" y="81963"/>
                  </a:moveTo>
                  <a:cubicBezTo>
                    <a:pt x="14478" y="92701"/>
                    <a:pt x="20070" y="103440"/>
                    <a:pt x="25713" y="114179"/>
                  </a:cubicBezTo>
                  <a:cubicBezTo>
                    <a:pt x="26872" y="114065"/>
                    <a:pt x="27980" y="113952"/>
                    <a:pt x="29138" y="113782"/>
                  </a:cubicBezTo>
                  <a:cubicBezTo>
                    <a:pt x="29894" y="102645"/>
                    <a:pt x="31002" y="91509"/>
                    <a:pt x="31355" y="80315"/>
                  </a:cubicBezTo>
                  <a:cubicBezTo>
                    <a:pt x="32464" y="47531"/>
                    <a:pt x="45462" y="27871"/>
                    <a:pt x="72717" y="18326"/>
                  </a:cubicBezTo>
                  <a:cubicBezTo>
                    <a:pt x="88033" y="12985"/>
                    <a:pt x="103298" y="7474"/>
                    <a:pt x="118614" y="2019"/>
                  </a:cubicBezTo>
                  <a:cubicBezTo>
                    <a:pt x="133426" y="-3265"/>
                    <a:pt x="145970" y="1678"/>
                    <a:pt x="150152" y="18554"/>
                  </a:cubicBezTo>
                  <a:cubicBezTo>
                    <a:pt x="155190" y="39008"/>
                    <a:pt x="157255" y="60429"/>
                    <a:pt x="159825" y="81565"/>
                  </a:cubicBezTo>
                  <a:cubicBezTo>
                    <a:pt x="160581" y="87758"/>
                    <a:pt x="159573" y="96509"/>
                    <a:pt x="151562" y="95599"/>
                  </a:cubicBezTo>
                  <a:cubicBezTo>
                    <a:pt x="148035" y="95202"/>
                    <a:pt x="143250" y="89008"/>
                    <a:pt x="142141" y="84520"/>
                  </a:cubicBezTo>
                  <a:cubicBezTo>
                    <a:pt x="138262" y="68667"/>
                    <a:pt x="135894" y="52360"/>
                    <a:pt x="132720" y="36281"/>
                  </a:cubicBezTo>
                  <a:cubicBezTo>
                    <a:pt x="131813" y="31622"/>
                    <a:pt x="130201" y="27076"/>
                    <a:pt x="128136" y="19690"/>
                  </a:cubicBezTo>
                  <a:cubicBezTo>
                    <a:pt x="108084" y="26451"/>
                    <a:pt x="88386" y="31678"/>
                    <a:pt x="69745" y="39918"/>
                  </a:cubicBezTo>
                  <a:cubicBezTo>
                    <a:pt x="55891" y="46054"/>
                    <a:pt x="49190" y="59860"/>
                    <a:pt x="48787" y="77361"/>
                  </a:cubicBezTo>
                  <a:cubicBezTo>
                    <a:pt x="48434" y="93781"/>
                    <a:pt x="47326" y="110258"/>
                    <a:pt x="46016" y="126622"/>
                  </a:cubicBezTo>
                  <a:cubicBezTo>
                    <a:pt x="45260" y="136054"/>
                    <a:pt x="42439" y="144577"/>
                    <a:pt x="32615" y="146509"/>
                  </a:cubicBezTo>
                  <a:cubicBezTo>
                    <a:pt x="22135" y="148555"/>
                    <a:pt x="15888" y="142020"/>
                    <a:pt x="11909" y="132418"/>
                  </a:cubicBezTo>
                  <a:cubicBezTo>
                    <a:pt x="7576" y="122020"/>
                    <a:pt x="3344" y="111395"/>
                    <a:pt x="472" y="100429"/>
                  </a:cubicBezTo>
                  <a:cubicBezTo>
                    <a:pt x="-888" y="95259"/>
                    <a:pt x="1077" y="88951"/>
                    <a:pt x="1530" y="83156"/>
                  </a:cubicBezTo>
                  <a:cubicBezTo>
                    <a:pt x="3999" y="82758"/>
                    <a:pt x="6467" y="82361"/>
                    <a:pt x="8936" y="81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90B8454-3498-E0FE-CDD1-6FBA53FF32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6737" y="3369464"/>
              <a:ext cx="94524" cy="186060"/>
            </a:xfrm>
            <a:custGeom>
              <a:avLst/>
              <a:gdLst>
                <a:gd name="connsiteX0" fmla="*/ 71864 w 94524"/>
                <a:gd name="connsiteY0" fmla="*/ 63058 h 186060"/>
                <a:gd name="connsiteX1" fmla="*/ 64407 w 94524"/>
                <a:gd name="connsiteY1" fmla="*/ 64309 h 186060"/>
                <a:gd name="connsiteX2" fmla="*/ 32366 w 94524"/>
                <a:gd name="connsiteY2" fmla="*/ 46865 h 186060"/>
                <a:gd name="connsiteX3" fmla="*/ 23247 w 94524"/>
                <a:gd name="connsiteY3" fmla="*/ 17376 h 186060"/>
                <a:gd name="connsiteX4" fmla="*/ 223 w 94524"/>
                <a:gd name="connsiteY4" fmla="*/ 38399 h 186060"/>
                <a:gd name="connsiteX5" fmla="*/ 17705 w 94524"/>
                <a:gd name="connsiteY5" fmla="*/ 729 h 186060"/>
                <a:gd name="connsiteX6" fmla="*/ 41787 w 94524"/>
                <a:gd name="connsiteY6" fmla="*/ 19990 h 186060"/>
                <a:gd name="connsiteX7" fmla="*/ 50956 w 94524"/>
                <a:gd name="connsiteY7" fmla="*/ 50786 h 186060"/>
                <a:gd name="connsiteX8" fmla="*/ 68438 w 94524"/>
                <a:gd name="connsiteY8" fmla="*/ 29706 h 186060"/>
                <a:gd name="connsiteX9" fmla="*/ 80227 w 94524"/>
                <a:gd name="connsiteY9" fmla="*/ 17717 h 186060"/>
                <a:gd name="connsiteX10" fmla="*/ 86474 w 94524"/>
                <a:gd name="connsiteY10" fmla="*/ 31865 h 186060"/>
                <a:gd name="connsiteX11" fmla="*/ 94434 w 94524"/>
                <a:gd name="connsiteY11" fmla="*/ 127491 h 186060"/>
                <a:gd name="connsiteX12" fmla="*/ 90504 w 94524"/>
                <a:gd name="connsiteY12" fmla="*/ 156525 h 186060"/>
                <a:gd name="connsiteX13" fmla="*/ 39973 w 94524"/>
                <a:gd name="connsiteY13" fmla="*/ 181639 h 186060"/>
                <a:gd name="connsiteX14" fmla="*/ 36850 w 94524"/>
                <a:gd name="connsiteY14" fmla="*/ 145331 h 186060"/>
                <a:gd name="connsiteX15" fmla="*/ 40830 w 94524"/>
                <a:gd name="connsiteY15" fmla="*/ 146525 h 186060"/>
                <a:gd name="connsiteX16" fmla="*/ 58765 w 94524"/>
                <a:gd name="connsiteY16" fmla="*/ 160616 h 186060"/>
                <a:gd name="connsiteX17" fmla="*/ 72015 w 94524"/>
                <a:gd name="connsiteY17" fmla="*/ 137206 h 186060"/>
                <a:gd name="connsiteX18" fmla="*/ 73728 w 94524"/>
                <a:gd name="connsiteY18" fmla="*/ 107661 h 186060"/>
                <a:gd name="connsiteX19" fmla="*/ 71914 w 94524"/>
                <a:gd name="connsiteY19" fmla="*/ 63001 h 1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524" h="186060">
                  <a:moveTo>
                    <a:pt x="71864" y="63058"/>
                  </a:moveTo>
                  <a:cubicBezTo>
                    <a:pt x="68539" y="63570"/>
                    <a:pt x="66322" y="63570"/>
                    <a:pt x="64407" y="64309"/>
                  </a:cubicBezTo>
                  <a:cubicBezTo>
                    <a:pt x="43852" y="72263"/>
                    <a:pt x="39570" y="69990"/>
                    <a:pt x="32366" y="46865"/>
                  </a:cubicBezTo>
                  <a:cubicBezTo>
                    <a:pt x="29494" y="37717"/>
                    <a:pt x="26673" y="28569"/>
                    <a:pt x="23247" y="17376"/>
                  </a:cubicBezTo>
                  <a:cubicBezTo>
                    <a:pt x="14985" y="24933"/>
                    <a:pt x="8486" y="30899"/>
                    <a:pt x="223" y="38399"/>
                  </a:cubicBezTo>
                  <a:cubicBezTo>
                    <a:pt x="-1389" y="17774"/>
                    <a:pt x="5866" y="4138"/>
                    <a:pt x="17705" y="729"/>
                  </a:cubicBezTo>
                  <a:cubicBezTo>
                    <a:pt x="28033" y="-2283"/>
                    <a:pt x="36295" y="4024"/>
                    <a:pt x="41787" y="19990"/>
                  </a:cubicBezTo>
                  <a:cubicBezTo>
                    <a:pt x="45162" y="29820"/>
                    <a:pt x="47782" y="39990"/>
                    <a:pt x="50956" y="50786"/>
                  </a:cubicBezTo>
                  <a:cubicBezTo>
                    <a:pt x="62443" y="48058"/>
                    <a:pt x="63652" y="37092"/>
                    <a:pt x="68438" y="29706"/>
                  </a:cubicBezTo>
                  <a:cubicBezTo>
                    <a:pt x="71511" y="24990"/>
                    <a:pt x="76247" y="21638"/>
                    <a:pt x="80227" y="17717"/>
                  </a:cubicBezTo>
                  <a:cubicBezTo>
                    <a:pt x="82393" y="22433"/>
                    <a:pt x="85970" y="26979"/>
                    <a:pt x="86474" y="31865"/>
                  </a:cubicBezTo>
                  <a:cubicBezTo>
                    <a:pt x="89598" y="63683"/>
                    <a:pt x="92520" y="95559"/>
                    <a:pt x="94434" y="127491"/>
                  </a:cubicBezTo>
                  <a:cubicBezTo>
                    <a:pt x="94988" y="137036"/>
                    <a:pt x="92923" y="147207"/>
                    <a:pt x="90504" y="156525"/>
                  </a:cubicBezTo>
                  <a:cubicBezTo>
                    <a:pt x="83905" y="181696"/>
                    <a:pt x="60478" y="193002"/>
                    <a:pt x="39973" y="181639"/>
                  </a:cubicBezTo>
                  <a:cubicBezTo>
                    <a:pt x="25464" y="173627"/>
                    <a:pt x="24305" y="160048"/>
                    <a:pt x="36850" y="145331"/>
                  </a:cubicBezTo>
                  <a:cubicBezTo>
                    <a:pt x="38210" y="145729"/>
                    <a:pt x="40225" y="145559"/>
                    <a:pt x="40830" y="146525"/>
                  </a:cubicBezTo>
                  <a:cubicBezTo>
                    <a:pt x="45213" y="153968"/>
                    <a:pt x="48538" y="163627"/>
                    <a:pt x="58765" y="160616"/>
                  </a:cubicBezTo>
                  <a:cubicBezTo>
                    <a:pt x="69042" y="157548"/>
                    <a:pt x="70655" y="146866"/>
                    <a:pt x="72015" y="137206"/>
                  </a:cubicBezTo>
                  <a:cubicBezTo>
                    <a:pt x="73375" y="127491"/>
                    <a:pt x="73829" y="117547"/>
                    <a:pt x="73728" y="107661"/>
                  </a:cubicBezTo>
                  <a:cubicBezTo>
                    <a:pt x="73577" y="92945"/>
                    <a:pt x="72569" y="78286"/>
                    <a:pt x="71914" y="630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3FB402D-BA1A-23EF-4883-BFC8A35EB7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4194" y="723694"/>
              <a:ext cx="81578" cy="169249"/>
            </a:xfrm>
            <a:custGeom>
              <a:avLst/>
              <a:gdLst>
                <a:gd name="connsiteX0" fmla="*/ 27823 w 81578"/>
                <a:gd name="connsiteY0" fmla="*/ 142619 h 169249"/>
                <a:gd name="connsiteX1" fmla="*/ 81579 w 81578"/>
                <a:gd name="connsiteY1" fmla="*/ 150914 h 169249"/>
                <a:gd name="connsiteX2" fmla="*/ 78959 w 81578"/>
                <a:gd name="connsiteY2" fmla="*/ 158073 h 169249"/>
                <a:gd name="connsiteX3" fmla="*/ 12760 w 81578"/>
                <a:gd name="connsiteY3" fmla="*/ 168698 h 169249"/>
                <a:gd name="connsiteX4" fmla="*/ 517 w 81578"/>
                <a:gd name="connsiteY4" fmla="*/ 149380 h 169249"/>
                <a:gd name="connsiteX5" fmla="*/ 12004 w 81578"/>
                <a:gd name="connsiteY5" fmla="*/ 120630 h 169249"/>
                <a:gd name="connsiteX6" fmla="*/ 45255 w 81578"/>
                <a:gd name="connsiteY6" fmla="*/ 65573 h 169249"/>
                <a:gd name="connsiteX7" fmla="*/ 56187 w 81578"/>
                <a:gd name="connsiteY7" fmla="*/ 36197 h 169249"/>
                <a:gd name="connsiteX8" fmla="*/ 52308 w 81578"/>
                <a:gd name="connsiteY8" fmla="*/ 20970 h 169249"/>
                <a:gd name="connsiteX9" fmla="*/ 37244 w 81578"/>
                <a:gd name="connsiteY9" fmla="*/ 27163 h 169249"/>
                <a:gd name="connsiteX10" fmla="*/ 32811 w 81578"/>
                <a:gd name="connsiteY10" fmla="*/ 37959 h 169249"/>
                <a:gd name="connsiteX11" fmla="*/ 23994 w 81578"/>
                <a:gd name="connsiteY11" fmla="*/ 46709 h 169249"/>
                <a:gd name="connsiteX12" fmla="*/ 15077 w 81578"/>
                <a:gd name="connsiteY12" fmla="*/ 34436 h 169249"/>
                <a:gd name="connsiteX13" fmla="*/ 15077 w 81578"/>
                <a:gd name="connsiteY13" fmla="*/ 29606 h 169249"/>
                <a:gd name="connsiteX14" fmla="*/ 55734 w 81578"/>
                <a:gd name="connsiteY14" fmla="*/ 458 h 169249"/>
                <a:gd name="connsiteX15" fmla="*/ 77901 w 81578"/>
                <a:gd name="connsiteY15" fmla="*/ 39095 h 169249"/>
                <a:gd name="connsiteX16" fmla="*/ 65508 w 81578"/>
                <a:gd name="connsiteY16" fmla="*/ 75800 h 169249"/>
                <a:gd name="connsiteX17" fmla="*/ 32559 w 81578"/>
                <a:gd name="connsiteY17" fmla="*/ 133982 h 169249"/>
                <a:gd name="connsiteX18" fmla="*/ 27874 w 81578"/>
                <a:gd name="connsiteY18" fmla="*/ 142675 h 16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578" h="169249">
                  <a:moveTo>
                    <a:pt x="27823" y="142619"/>
                  </a:moveTo>
                  <a:cubicBezTo>
                    <a:pt x="46615" y="147278"/>
                    <a:pt x="65759" y="134891"/>
                    <a:pt x="81579" y="150914"/>
                  </a:cubicBezTo>
                  <a:cubicBezTo>
                    <a:pt x="80571" y="153869"/>
                    <a:pt x="80319" y="157335"/>
                    <a:pt x="78959" y="158073"/>
                  </a:cubicBezTo>
                  <a:cubicBezTo>
                    <a:pt x="57900" y="169323"/>
                    <a:pt x="35380" y="170176"/>
                    <a:pt x="12760" y="168698"/>
                  </a:cubicBezTo>
                  <a:cubicBezTo>
                    <a:pt x="2835" y="168016"/>
                    <a:pt x="-1599" y="159153"/>
                    <a:pt x="517" y="149380"/>
                  </a:cubicBezTo>
                  <a:cubicBezTo>
                    <a:pt x="2684" y="139323"/>
                    <a:pt x="7016" y="129437"/>
                    <a:pt x="12004" y="120630"/>
                  </a:cubicBezTo>
                  <a:cubicBezTo>
                    <a:pt x="22584" y="101936"/>
                    <a:pt x="34725" y="84323"/>
                    <a:pt x="45255" y="65573"/>
                  </a:cubicBezTo>
                  <a:cubicBezTo>
                    <a:pt x="50243" y="56652"/>
                    <a:pt x="53769" y="46368"/>
                    <a:pt x="56187" y="36197"/>
                  </a:cubicBezTo>
                  <a:cubicBezTo>
                    <a:pt x="57245" y="31822"/>
                    <a:pt x="53719" y="26084"/>
                    <a:pt x="52308" y="20970"/>
                  </a:cubicBezTo>
                  <a:cubicBezTo>
                    <a:pt x="47220" y="22902"/>
                    <a:pt x="41627" y="23981"/>
                    <a:pt x="37244" y="27163"/>
                  </a:cubicBezTo>
                  <a:cubicBezTo>
                    <a:pt x="34776" y="28981"/>
                    <a:pt x="34876" y="34834"/>
                    <a:pt x="32811" y="37959"/>
                  </a:cubicBezTo>
                  <a:cubicBezTo>
                    <a:pt x="30493" y="41425"/>
                    <a:pt x="26967" y="43811"/>
                    <a:pt x="23994" y="46709"/>
                  </a:cubicBezTo>
                  <a:cubicBezTo>
                    <a:pt x="20972" y="42675"/>
                    <a:pt x="17848" y="38697"/>
                    <a:pt x="15077" y="34436"/>
                  </a:cubicBezTo>
                  <a:cubicBezTo>
                    <a:pt x="14422" y="33413"/>
                    <a:pt x="14926" y="31197"/>
                    <a:pt x="15077" y="29606"/>
                  </a:cubicBezTo>
                  <a:cubicBezTo>
                    <a:pt x="17294" y="12675"/>
                    <a:pt x="39108" y="-2894"/>
                    <a:pt x="55734" y="458"/>
                  </a:cubicBezTo>
                  <a:cubicBezTo>
                    <a:pt x="71856" y="3754"/>
                    <a:pt x="81780" y="19550"/>
                    <a:pt x="77901" y="39095"/>
                  </a:cubicBezTo>
                  <a:cubicBezTo>
                    <a:pt x="75433" y="51766"/>
                    <a:pt x="71201" y="64493"/>
                    <a:pt x="65508" y="75800"/>
                  </a:cubicBezTo>
                  <a:cubicBezTo>
                    <a:pt x="55432" y="95800"/>
                    <a:pt x="43592" y="114664"/>
                    <a:pt x="32559" y="133982"/>
                  </a:cubicBezTo>
                  <a:cubicBezTo>
                    <a:pt x="31098" y="136482"/>
                    <a:pt x="29788" y="139096"/>
                    <a:pt x="27874" y="1426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A0CE9D3-F37A-3365-07BE-E42E424F0A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26321" y="1467500"/>
              <a:ext cx="132025" cy="88157"/>
            </a:xfrm>
            <a:custGeom>
              <a:avLst/>
              <a:gdLst>
                <a:gd name="connsiteX0" fmla="*/ 104363 w 132025"/>
                <a:gd name="connsiteY0" fmla="*/ 39612 h 88157"/>
                <a:gd name="connsiteX1" fmla="*/ 95093 w 132025"/>
                <a:gd name="connsiteY1" fmla="*/ 61828 h 88157"/>
                <a:gd name="connsiteX2" fmla="*/ 72421 w 132025"/>
                <a:gd name="connsiteY2" fmla="*/ 84839 h 88157"/>
                <a:gd name="connsiteX3" fmla="*/ 51010 w 132025"/>
                <a:gd name="connsiteY3" fmla="*/ 60237 h 88157"/>
                <a:gd name="connsiteX4" fmla="*/ 39826 w 132025"/>
                <a:gd name="connsiteY4" fmla="*/ 28589 h 88157"/>
                <a:gd name="connsiteX5" fmla="*/ 21185 w 132025"/>
                <a:gd name="connsiteY5" fmla="*/ 68873 h 88157"/>
                <a:gd name="connsiteX6" fmla="*/ 14031 w 132025"/>
                <a:gd name="connsiteY6" fmla="*/ 83987 h 88157"/>
                <a:gd name="connsiteX7" fmla="*/ 4962 w 132025"/>
                <a:gd name="connsiteY7" fmla="*/ 87850 h 88157"/>
                <a:gd name="connsiteX8" fmla="*/ 227 w 132025"/>
                <a:gd name="connsiteY8" fmla="*/ 76373 h 88157"/>
                <a:gd name="connsiteX9" fmla="*/ 32772 w 132025"/>
                <a:gd name="connsiteY9" fmla="*/ 6998 h 88157"/>
                <a:gd name="connsiteX10" fmla="*/ 58819 w 132025"/>
                <a:gd name="connsiteY10" fmla="*/ 13361 h 88157"/>
                <a:gd name="connsiteX11" fmla="*/ 65469 w 132025"/>
                <a:gd name="connsiteY11" fmla="*/ 31600 h 88157"/>
                <a:gd name="connsiteX12" fmla="*/ 72825 w 132025"/>
                <a:gd name="connsiteY12" fmla="*/ 52055 h 88157"/>
                <a:gd name="connsiteX13" fmla="*/ 90256 w 132025"/>
                <a:gd name="connsiteY13" fmla="*/ 15748 h 88157"/>
                <a:gd name="connsiteX14" fmla="*/ 111668 w 132025"/>
                <a:gd name="connsiteY14" fmla="*/ 2395 h 88157"/>
                <a:gd name="connsiteX15" fmla="*/ 128091 w 132025"/>
                <a:gd name="connsiteY15" fmla="*/ 22964 h 88157"/>
                <a:gd name="connsiteX16" fmla="*/ 132021 w 132025"/>
                <a:gd name="connsiteY16" fmla="*/ 66941 h 88157"/>
                <a:gd name="connsiteX17" fmla="*/ 125472 w 132025"/>
                <a:gd name="connsiteY17" fmla="*/ 77339 h 88157"/>
                <a:gd name="connsiteX18" fmla="*/ 115245 w 132025"/>
                <a:gd name="connsiteY18" fmla="*/ 70919 h 88157"/>
                <a:gd name="connsiteX19" fmla="*/ 104363 w 132025"/>
                <a:gd name="connsiteY19" fmla="*/ 39498 h 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2025" h="88157">
                  <a:moveTo>
                    <a:pt x="104363" y="39612"/>
                  </a:moveTo>
                  <a:cubicBezTo>
                    <a:pt x="100635" y="48589"/>
                    <a:pt x="97763" y="55180"/>
                    <a:pt x="95093" y="61828"/>
                  </a:cubicBezTo>
                  <a:cubicBezTo>
                    <a:pt x="90508" y="73305"/>
                    <a:pt x="86075" y="85009"/>
                    <a:pt x="72421" y="84839"/>
                  </a:cubicBezTo>
                  <a:cubicBezTo>
                    <a:pt x="58315" y="84669"/>
                    <a:pt x="55595" y="71089"/>
                    <a:pt x="51010" y="60237"/>
                  </a:cubicBezTo>
                  <a:cubicBezTo>
                    <a:pt x="47332" y="51600"/>
                    <a:pt x="44662" y="42452"/>
                    <a:pt x="39826" y="28589"/>
                  </a:cubicBezTo>
                  <a:cubicBezTo>
                    <a:pt x="32269" y="44896"/>
                    <a:pt x="26727" y="56884"/>
                    <a:pt x="21185" y="68873"/>
                  </a:cubicBezTo>
                  <a:cubicBezTo>
                    <a:pt x="18817" y="73987"/>
                    <a:pt x="17205" y="79725"/>
                    <a:pt x="14031" y="83987"/>
                  </a:cubicBezTo>
                  <a:cubicBezTo>
                    <a:pt x="12117" y="86544"/>
                    <a:pt x="6222" y="89044"/>
                    <a:pt x="4962" y="87850"/>
                  </a:cubicBezTo>
                  <a:cubicBezTo>
                    <a:pt x="2292" y="85237"/>
                    <a:pt x="-882" y="78930"/>
                    <a:pt x="227" y="76373"/>
                  </a:cubicBezTo>
                  <a:cubicBezTo>
                    <a:pt x="10403" y="52850"/>
                    <a:pt x="20278" y="28930"/>
                    <a:pt x="32772" y="6998"/>
                  </a:cubicBezTo>
                  <a:cubicBezTo>
                    <a:pt x="39574" y="-4877"/>
                    <a:pt x="51816" y="-900"/>
                    <a:pt x="58819" y="13361"/>
                  </a:cubicBezTo>
                  <a:cubicBezTo>
                    <a:pt x="61640" y="19043"/>
                    <a:pt x="63252" y="25520"/>
                    <a:pt x="65469" y="31600"/>
                  </a:cubicBezTo>
                  <a:cubicBezTo>
                    <a:pt x="67635" y="37566"/>
                    <a:pt x="69802" y="43589"/>
                    <a:pt x="72825" y="52055"/>
                  </a:cubicBezTo>
                  <a:cubicBezTo>
                    <a:pt x="79324" y="38418"/>
                    <a:pt x="84462" y="26884"/>
                    <a:pt x="90256" y="15748"/>
                  </a:cubicBezTo>
                  <a:cubicBezTo>
                    <a:pt x="94942" y="6770"/>
                    <a:pt x="101390" y="350"/>
                    <a:pt x="111668" y="2395"/>
                  </a:cubicBezTo>
                  <a:cubicBezTo>
                    <a:pt x="121794" y="4441"/>
                    <a:pt x="126631" y="12736"/>
                    <a:pt x="128091" y="22964"/>
                  </a:cubicBezTo>
                  <a:cubicBezTo>
                    <a:pt x="130208" y="37509"/>
                    <a:pt x="131518" y="52225"/>
                    <a:pt x="132021" y="66941"/>
                  </a:cubicBezTo>
                  <a:cubicBezTo>
                    <a:pt x="132172" y="70521"/>
                    <a:pt x="128192" y="76884"/>
                    <a:pt x="125472" y="77339"/>
                  </a:cubicBezTo>
                  <a:cubicBezTo>
                    <a:pt x="122348" y="77907"/>
                    <a:pt x="116806" y="74328"/>
                    <a:pt x="115245" y="70919"/>
                  </a:cubicBezTo>
                  <a:cubicBezTo>
                    <a:pt x="111063" y="61714"/>
                    <a:pt x="108393" y="51600"/>
                    <a:pt x="104363" y="39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6CAB3243-3169-7DE5-80D2-33D47B49A3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1568" y="4901085"/>
              <a:ext cx="272307" cy="49451"/>
            </a:xfrm>
            <a:custGeom>
              <a:avLst/>
              <a:gdLst>
                <a:gd name="connsiteX0" fmla="*/ 272257 w 272307"/>
                <a:gd name="connsiteY0" fmla="*/ 11959 h 49451"/>
                <a:gd name="connsiteX1" fmla="*/ 233162 w 272307"/>
                <a:gd name="connsiteY1" fmla="*/ 23663 h 49451"/>
                <a:gd name="connsiteX2" fmla="*/ 43733 w 272307"/>
                <a:gd name="connsiteY2" fmla="*/ 43607 h 49451"/>
                <a:gd name="connsiteX3" fmla="*/ 15772 w 272307"/>
                <a:gd name="connsiteY3" fmla="*/ 49118 h 49451"/>
                <a:gd name="connsiteX4" fmla="*/ 204 w 272307"/>
                <a:gd name="connsiteY4" fmla="*/ 40197 h 49451"/>
                <a:gd name="connsiteX5" fmla="*/ 13101 w 272307"/>
                <a:gd name="connsiteY5" fmla="*/ 23777 h 49451"/>
                <a:gd name="connsiteX6" fmla="*/ 69225 w 272307"/>
                <a:gd name="connsiteY6" fmla="*/ 14118 h 49451"/>
                <a:gd name="connsiteX7" fmla="*/ 182379 w 272307"/>
                <a:gd name="connsiteY7" fmla="*/ 481 h 49451"/>
                <a:gd name="connsiteX8" fmla="*/ 256639 w 272307"/>
                <a:gd name="connsiteY8" fmla="*/ 3720 h 49451"/>
                <a:gd name="connsiteX9" fmla="*/ 272308 w 272307"/>
                <a:gd name="connsiteY9" fmla="*/ 11902 h 4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7" h="49451">
                  <a:moveTo>
                    <a:pt x="272257" y="11959"/>
                  </a:moveTo>
                  <a:cubicBezTo>
                    <a:pt x="257949" y="25311"/>
                    <a:pt x="245254" y="23777"/>
                    <a:pt x="233162" y="23663"/>
                  </a:cubicBezTo>
                  <a:cubicBezTo>
                    <a:pt x="169381" y="23039"/>
                    <a:pt x="106355" y="30936"/>
                    <a:pt x="43733" y="43607"/>
                  </a:cubicBezTo>
                  <a:cubicBezTo>
                    <a:pt x="34412" y="45482"/>
                    <a:pt x="25142" y="48038"/>
                    <a:pt x="15772" y="49118"/>
                  </a:cubicBezTo>
                  <a:cubicBezTo>
                    <a:pt x="9424" y="49857"/>
                    <a:pt x="1564" y="50254"/>
                    <a:pt x="204" y="40197"/>
                  </a:cubicBezTo>
                  <a:cubicBezTo>
                    <a:pt x="-1257" y="29743"/>
                    <a:pt x="5343" y="25311"/>
                    <a:pt x="13101" y="23777"/>
                  </a:cubicBezTo>
                  <a:cubicBezTo>
                    <a:pt x="31742" y="20198"/>
                    <a:pt x="50433" y="16675"/>
                    <a:pt x="69225" y="14118"/>
                  </a:cubicBezTo>
                  <a:cubicBezTo>
                    <a:pt x="106909" y="9061"/>
                    <a:pt x="144543" y="3152"/>
                    <a:pt x="182379" y="481"/>
                  </a:cubicBezTo>
                  <a:cubicBezTo>
                    <a:pt x="207015" y="-1223"/>
                    <a:pt x="231903" y="2016"/>
                    <a:pt x="256639" y="3720"/>
                  </a:cubicBezTo>
                  <a:cubicBezTo>
                    <a:pt x="260922" y="4004"/>
                    <a:pt x="265053" y="7981"/>
                    <a:pt x="272308" y="11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AE6D04-8F8A-1423-2ED2-9BA733A3B0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8399" y="5966"/>
              <a:ext cx="96077" cy="128127"/>
            </a:xfrm>
            <a:custGeom>
              <a:avLst/>
              <a:gdLst>
                <a:gd name="connsiteX0" fmla="*/ 0 w 96077"/>
                <a:gd name="connsiteY0" fmla="*/ 120114 h 128127"/>
                <a:gd name="connsiteX1" fmla="*/ 39095 w 96077"/>
                <a:gd name="connsiteY1" fmla="*/ 112557 h 128127"/>
                <a:gd name="connsiteX2" fmla="*/ 78845 w 96077"/>
                <a:gd name="connsiteY2" fmla="*/ 116421 h 128127"/>
                <a:gd name="connsiteX3" fmla="*/ 55872 w 96077"/>
                <a:gd name="connsiteY3" fmla="*/ 38636 h 128127"/>
                <a:gd name="connsiteX4" fmla="*/ 18338 w 96077"/>
                <a:gd name="connsiteY4" fmla="*/ 104603 h 128127"/>
                <a:gd name="connsiteX5" fmla="*/ 10479 w 96077"/>
                <a:gd name="connsiteY5" fmla="*/ 79205 h 128127"/>
                <a:gd name="connsiteX6" fmla="*/ 33755 w 96077"/>
                <a:gd name="connsiteY6" fmla="*/ 10114 h 128127"/>
                <a:gd name="connsiteX7" fmla="*/ 54108 w 96077"/>
                <a:gd name="connsiteY7" fmla="*/ 3920 h 128127"/>
                <a:gd name="connsiteX8" fmla="*/ 82775 w 96077"/>
                <a:gd name="connsiteY8" fmla="*/ 41307 h 128127"/>
                <a:gd name="connsiteX9" fmla="*/ 95572 w 96077"/>
                <a:gd name="connsiteY9" fmla="*/ 101080 h 128127"/>
                <a:gd name="connsiteX10" fmla="*/ 73404 w 96077"/>
                <a:gd name="connsiteY10" fmla="*/ 128126 h 128127"/>
                <a:gd name="connsiteX11" fmla="*/ 20857 w 96077"/>
                <a:gd name="connsiteY11" fmla="*/ 126251 h 128127"/>
                <a:gd name="connsiteX12" fmla="*/ 50 w 96077"/>
                <a:gd name="connsiteY12" fmla="*/ 120114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077" h="128127">
                  <a:moveTo>
                    <a:pt x="0" y="120114"/>
                  </a:moveTo>
                  <a:cubicBezTo>
                    <a:pt x="14308" y="102387"/>
                    <a:pt x="27306" y="111762"/>
                    <a:pt x="39095" y="112557"/>
                  </a:cubicBezTo>
                  <a:cubicBezTo>
                    <a:pt x="51287" y="113410"/>
                    <a:pt x="63429" y="114887"/>
                    <a:pt x="78845" y="116421"/>
                  </a:cubicBezTo>
                  <a:cubicBezTo>
                    <a:pt x="75117" y="87728"/>
                    <a:pt x="62673" y="65398"/>
                    <a:pt x="55872" y="38636"/>
                  </a:cubicBezTo>
                  <a:cubicBezTo>
                    <a:pt x="38390" y="58580"/>
                    <a:pt x="37231" y="88239"/>
                    <a:pt x="18338" y="104603"/>
                  </a:cubicBezTo>
                  <a:cubicBezTo>
                    <a:pt x="8262" y="97046"/>
                    <a:pt x="7809" y="87841"/>
                    <a:pt x="10479" y="79205"/>
                  </a:cubicBezTo>
                  <a:cubicBezTo>
                    <a:pt x="17633" y="55909"/>
                    <a:pt x="24989" y="32614"/>
                    <a:pt x="33755" y="10114"/>
                  </a:cubicBezTo>
                  <a:cubicBezTo>
                    <a:pt x="38844" y="-2955"/>
                    <a:pt x="41715" y="-1421"/>
                    <a:pt x="54108" y="3920"/>
                  </a:cubicBezTo>
                  <a:cubicBezTo>
                    <a:pt x="70180" y="10852"/>
                    <a:pt x="78442" y="24091"/>
                    <a:pt x="82775" y="41307"/>
                  </a:cubicBezTo>
                  <a:cubicBezTo>
                    <a:pt x="87712" y="61023"/>
                    <a:pt x="93053" y="80853"/>
                    <a:pt x="95572" y="101080"/>
                  </a:cubicBezTo>
                  <a:cubicBezTo>
                    <a:pt x="98091" y="121194"/>
                    <a:pt x="91289" y="128239"/>
                    <a:pt x="73404" y="128126"/>
                  </a:cubicBezTo>
                  <a:cubicBezTo>
                    <a:pt x="55872" y="128012"/>
                    <a:pt x="38339" y="127444"/>
                    <a:pt x="20857" y="126251"/>
                  </a:cubicBezTo>
                  <a:cubicBezTo>
                    <a:pt x="15014" y="125853"/>
                    <a:pt x="9321" y="122955"/>
                    <a:pt x="50" y="120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3A452AEE-F697-C7DB-C7BF-C82443289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68297" y="4533904"/>
              <a:ext cx="319359" cy="61863"/>
            </a:xfrm>
            <a:custGeom>
              <a:avLst/>
              <a:gdLst>
                <a:gd name="connsiteX0" fmla="*/ 0 w 319359"/>
                <a:gd name="connsiteY0" fmla="*/ 56126 h 61863"/>
                <a:gd name="connsiteX1" fmla="*/ 16374 w 319359"/>
                <a:gd name="connsiteY1" fmla="*/ 42148 h 61863"/>
                <a:gd name="connsiteX2" fmla="*/ 173660 w 319359"/>
                <a:gd name="connsiteY2" fmla="*/ 10102 h 61863"/>
                <a:gd name="connsiteX3" fmla="*/ 280869 w 319359"/>
                <a:gd name="connsiteY3" fmla="*/ 1068 h 61863"/>
                <a:gd name="connsiteX4" fmla="*/ 319360 w 319359"/>
                <a:gd name="connsiteY4" fmla="*/ 8171 h 61863"/>
                <a:gd name="connsiteX5" fmla="*/ 277897 w 319359"/>
                <a:gd name="connsiteY5" fmla="*/ 18966 h 61863"/>
                <a:gd name="connsiteX6" fmla="*/ 166758 w 319359"/>
                <a:gd name="connsiteY6" fmla="*/ 33341 h 61863"/>
                <a:gd name="connsiteX7" fmla="*/ 30329 w 319359"/>
                <a:gd name="connsiteY7" fmla="*/ 57546 h 61863"/>
                <a:gd name="connsiteX8" fmla="*/ 0 w 319359"/>
                <a:gd name="connsiteY8" fmla="*/ 56126 h 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359" h="61863">
                  <a:moveTo>
                    <a:pt x="0" y="56126"/>
                  </a:moveTo>
                  <a:cubicBezTo>
                    <a:pt x="957" y="43398"/>
                    <a:pt x="9925" y="44307"/>
                    <a:pt x="16374" y="42148"/>
                  </a:cubicBezTo>
                  <a:cubicBezTo>
                    <a:pt x="67761" y="25103"/>
                    <a:pt x="120459" y="15614"/>
                    <a:pt x="173660" y="10102"/>
                  </a:cubicBezTo>
                  <a:cubicBezTo>
                    <a:pt x="209330" y="6409"/>
                    <a:pt x="245099" y="3568"/>
                    <a:pt x="280869" y="1068"/>
                  </a:cubicBezTo>
                  <a:cubicBezTo>
                    <a:pt x="292054" y="273"/>
                    <a:pt x="303893" y="-3023"/>
                    <a:pt x="319360" y="8171"/>
                  </a:cubicBezTo>
                  <a:cubicBezTo>
                    <a:pt x="302634" y="12602"/>
                    <a:pt x="290391" y="17148"/>
                    <a:pt x="277897" y="18966"/>
                  </a:cubicBezTo>
                  <a:cubicBezTo>
                    <a:pt x="240918" y="24250"/>
                    <a:pt x="203637" y="27489"/>
                    <a:pt x="166758" y="33341"/>
                  </a:cubicBezTo>
                  <a:cubicBezTo>
                    <a:pt x="121164" y="40557"/>
                    <a:pt x="75873" y="49818"/>
                    <a:pt x="30329" y="57546"/>
                  </a:cubicBezTo>
                  <a:cubicBezTo>
                    <a:pt x="20404" y="59194"/>
                    <a:pt x="9471" y="67148"/>
                    <a:pt x="0" y="56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33236ADE-BC4D-E01F-C187-3207C1241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8596" y="6424536"/>
              <a:ext cx="89624" cy="150203"/>
            </a:xfrm>
            <a:custGeom>
              <a:avLst/>
              <a:gdLst>
                <a:gd name="connsiteX0" fmla="*/ 55571 w 89624"/>
                <a:gd name="connsiteY0" fmla="*/ 69597 h 150203"/>
                <a:gd name="connsiteX1" fmla="*/ 21514 w 89624"/>
                <a:gd name="connsiteY1" fmla="*/ 125620 h 150203"/>
                <a:gd name="connsiteX2" fmla="*/ 14159 w 89624"/>
                <a:gd name="connsiteY2" fmla="*/ 137780 h 150203"/>
                <a:gd name="connsiteX3" fmla="*/ 4587 w 89624"/>
                <a:gd name="connsiteY3" fmla="*/ 140280 h 150203"/>
                <a:gd name="connsiteX4" fmla="*/ 52 w 89624"/>
                <a:gd name="connsiteY4" fmla="*/ 130677 h 150203"/>
                <a:gd name="connsiteX5" fmla="*/ 6098 w 89624"/>
                <a:gd name="connsiteY5" fmla="*/ 112439 h 150203"/>
                <a:gd name="connsiteX6" fmla="*/ 61365 w 89624"/>
                <a:gd name="connsiteY6" fmla="*/ 11927 h 150203"/>
                <a:gd name="connsiteX7" fmla="*/ 81013 w 89624"/>
                <a:gd name="connsiteY7" fmla="*/ 961 h 150203"/>
                <a:gd name="connsiteX8" fmla="*/ 89276 w 89624"/>
                <a:gd name="connsiteY8" fmla="*/ 21245 h 150203"/>
                <a:gd name="connsiteX9" fmla="*/ 77588 w 89624"/>
                <a:gd name="connsiteY9" fmla="*/ 128802 h 150203"/>
                <a:gd name="connsiteX10" fmla="*/ 72499 w 89624"/>
                <a:gd name="connsiteY10" fmla="*/ 144825 h 150203"/>
                <a:gd name="connsiteX11" fmla="*/ 63884 w 89624"/>
                <a:gd name="connsiteY11" fmla="*/ 150166 h 150203"/>
                <a:gd name="connsiteX12" fmla="*/ 56781 w 89624"/>
                <a:gd name="connsiteY12" fmla="*/ 142666 h 150203"/>
                <a:gd name="connsiteX13" fmla="*/ 56277 w 89624"/>
                <a:gd name="connsiteY13" fmla="*/ 110961 h 150203"/>
                <a:gd name="connsiteX14" fmla="*/ 60005 w 89624"/>
                <a:gd name="connsiteY14" fmla="*/ 71018 h 150203"/>
                <a:gd name="connsiteX15" fmla="*/ 55571 w 89624"/>
                <a:gd name="connsiteY15" fmla="*/ 69540 h 150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624" h="150203">
                  <a:moveTo>
                    <a:pt x="55571" y="69597"/>
                  </a:moveTo>
                  <a:cubicBezTo>
                    <a:pt x="44185" y="88291"/>
                    <a:pt x="32850" y="106927"/>
                    <a:pt x="21514" y="125620"/>
                  </a:cubicBezTo>
                  <a:cubicBezTo>
                    <a:pt x="19046" y="129712"/>
                    <a:pt x="17333" y="134655"/>
                    <a:pt x="14159" y="137780"/>
                  </a:cubicBezTo>
                  <a:cubicBezTo>
                    <a:pt x="11892" y="139996"/>
                    <a:pt x="7106" y="141473"/>
                    <a:pt x="4587" y="140280"/>
                  </a:cubicBezTo>
                  <a:cubicBezTo>
                    <a:pt x="2169" y="139086"/>
                    <a:pt x="-401" y="133689"/>
                    <a:pt x="52" y="130677"/>
                  </a:cubicBezTo>
                  <a:cubicBezTo>
                    <a:pt x="1010" y="124370"/>
                    <a:pt x="3126" y="117950"/>
                    <a:pt x="6098" y="112439"/>
                  </a:cubicBezTo>
                  <a:cubicBezTo>
                    <a:pt x="24336" y="78802"/>
                    <a:pt x="42926" y="45392"/>
                    <a:pt x="61365" y="11927"/>
                  </a:cubicBezTo>
                  <a:cubicBezTo>
                    <a:pt x="65899" y="3688"/>
                    <a:pt x="71542" y="-2448"/>
                    <a:pt x="81013" y="961"/>
                  </a:cubicBezTo>
                  <a:cubicBezTo>
                    <a:pt x="90082" y="4199"/>
                    <a:pt x="90132" y="13006"/>
                    <a:pt x="89276" y="21245"/>
                  </a:cubicBezTo>
                  <a:cubicBezTo>
                    <a:pt x="85598" y="57154"/>
                    <a:pt x="81719" y="93006"/>
                    <a:pt x="77588" y="128802"/>
                  </a:cubicBezTo>
                  <a:cubicBezTo>
                    <a:pt x="76933" y="134371"/>
                    <a:pt x="75119" y="140109"/>
                    <a:pt x="72499" y="144825"/>
                  </a:cubicBezTo>
                  <a:cubicBezTo>
                    <a:pt x="70937" y="147723"/>
                    <a:pt x="66605" y="150564"/>
                    <a:pt x="63884" y="150166"/>
                  </a:cubicBezTo>
                  <a:cubicBezTo>
                    <a:pt x="61214" y="149825"/>
                    <a:pt x="57083" y="145564"/>
                    <a:pt x="56781" y="142666"/>
                  </a:cubicBezTo>
                  <a:cubicBezTo>
                    <a:pt x="55823" y="132211"/>
                    <a:pt x="55672" y="121529"/>
                    <a:pt x="56277" y="110961"/>
                  </a:cubicBezTo>
                  <a:cubicBezTo>
                    <a:pt x="56982" y="97609"/>
                    <a:pt x="58695" y="84314"/>
                    <a:pt x="60005" y="71018"/>
                  </a:cubicBezTo>
                  <a:cubicBezTo>
                    <a:pt x="58544" y="70507"/>
                    <a:pt x="57032" y="70052"/>
                    <a:pt x="55571" y="695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28110AB9-2C7E-9C6A-A4F5-54D3F432A3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1590" y="6141189"/>
              <a:ext cx="151356" cy="136927"/>
            </a:xfrm>
            <a:custGeom>
              <a:avLst/>
              <a:gdLst>
                <a:gd name="connsiteX0" fmla="*/ 83192 w 151356"/>
                <a:gd name="connsiteY0" fmla="*/ 43000 h 136927"/>
                <a:gd name="connsiteX1" fmla="*/ 90900 w 151356"/>
                <a:gd name="connsiteY1" fmla="*/ 18113 h 136927"/>
                <a:gd name="connsiteX2" fmla="*/ 55785 w 151356"/>
                <a:gd name="connsiteY2" fmla="*/ 32886 h 136927"/>
                <a:gd name="connsiteX3" fmla="*/ 57145 w 151356"/>
                <a:gd name="connsiteY3" fmla="*/ 17658 h 136927"/>
                <a:gd name="connsiteX4" fmla="*/ 106870 w 151356"/>
                <a:gd name="connsiteY4" fmla="*/ 2829 h 136927"/>
                <a:gd name="connsiteX5" fmla="*/ 113369 w 151356"/>
                <a:gd name="connsiteY5" fmla="*/ 18284 h 136927"/>
                <a:gd name="connsiteX6" fmla="*/ 106064 w 151356"/>
                <a:gd name="connsiteY6" fmla="*/ 36636 h 136927"/>
                <a:gd name="connsiteX7" fmla="*/ 114276 w 151356"/>
                <a:gd name="connsiteY7" fmla="*/ 84704 h 136927"/>
                <a:gd name="connsiteX8" fmla="*/ 151356 w 151356"/>
                <a:gd name="connsiteY8" fmla="*/ 91863 h 136927"/>
                <a:gd name="connsiteX9" fmla="*/ 133320 w 151356"/>
                <a:gd name="connsiteY9" fmla="*/ 106466 h 136927"/>
                <a:gd name="connsiteX10" fmla="*/ 22584 w 151356"/>
                <a:gd name="connsiteY10" fmla="*/ 134989 h 136927"/>
                <a:gd name="connsiteX11" fmla="*/ 18353 w 151356"/>
                <a:gd name="connsiteY11" fmla="*/ 136125 h 136927"/>
                <a:gd name="connsiteX12" fmla="*/ 316 w 151356"/>
                <a:gd name="connsiteY12" fmla="*/ 128511 h 136927"/>
                <a:gd name="connsiteX13" fmla="*/ 11752 w 151356"/>
                <a:gd name="connsiteY13" fmla="*/ 113114 h 136927"/>
                <a:gd name="connsiteX14" fmla="*/ 62234 w 151356"/>
                <a:gd name="connsiteY14" fmla="*/ 97375 h 136927"/>
                <a:gd name="connsiteX15" fmla="*/ 97046 w 151356"/>
                <a:gd name="connsiteY15" fmla="*/ 72716 h 136927"/>
                <a:gd name="connsiteX16" fmla="*/ 92411 w 151356"/>
                <a:gd name="connsiteY16" fmla="*/ 49420 h 136927"/>
                <a:gd name="connsiteX17" fmla="*/ 83192 w 151356"/>
                <a:gd name="connsiteY17" fmla="*/ 43057 h 13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356" h="136927">
                  <a:moveTo>
                    <a:pt x="83192" y="43000"/>
                  </a:moveTo>
                  <a:cubicBezTo>
                    <a:pt x="85862" y="34306"/>
                    <a:pt x="87927" y="27658"/>
                    <a:pt x="90900" y="18113"/>
                  </a:cubicBezTo>
                  <a:cubicBezTo>
                    <a:pt x="78859" y="23170"/>
                    <a:pt x="68682" y="27431"/>
                    <a:pt x="55785" y="32886"/>
                  </a:cubicBezTo>
                  <a:cubicBezTo>
                    <a:pt x="56389" y="24874"/>
                    <a:pt x="55533" y="20329"/>
                    <a:pt x="57145" y="17658"/>
                  </a:cubicBezTo>
                  <a:cubicBezTo>
                    <a:pt x="65055" y="4420"/>
                    <a:pt x="94679" y="-4956"/>
                    <a:pt x="106870" y="2829"/>
                  </a:cubicBezTo>
                  <a:cubicBezTo>
                    <a:pt x="110598" y="5215"/>
                    <a:pt x="113571" y="13113"/>
                    <a:pt x="113369" y="18284"/>
                  </a:cubicBezTo>
                  <a:cubicBezTo>
                    <a:pt x="113117" y="24192"/>
                    <a:pt x="108936" y="29874"/>
                    <a:pt x="106064" y="36636"/>
                  </a:cubicBezTo>
                  <a:cubicBezTo>
                    <a:pt x="121228" y="49306"/>
                    <a:pt x="124856" y="65329"/>
                    <a:pt x="114276" y="84704"/>
                  </a:cubicBezTo>
                  <a:cubicBezTo>
                    <a:pt x="127274" y="87204"/>
                    <a:pt x="139013" y="89477"/>
                    <a:pt x="151356" y="91863"/>
                  </a:cubicBezTo>
                  <a:cubicBezTo>
                    <a:pt x="147981" y="104136"/>
                    <a:pt x="140222" y="104648"/>
                    <a:pt x="133320" y="106466"/>
                  </a:cubicBezTo>
                  <a:cubicBezTo>
                    <a:pt x="96442" y="116011"/>
                    <a:pt x="59513" y="125500"/>
                    <a:pt x="22584" y="134989"/>
                  </a:cubicBezTo>
                  <a:cubicBezTo>
                    <a:pt x="21174" y="135330"/>
                    <a:pt x="19763" y="135955"/>
                    <a:pt x="18353" y="136125"/>
                  </a:cubicBezTo>
                  <a:cubicBezTo>
                    <a:pt x="11249" y="136750"/>
                    <a:pt x="2634" y="139648"/>
                    <a:pt x="316" y="128511"/>
                  </a:cubicBezTo>
                  <a:cubicBezTo>
                    <a:pt x="-1598" y="119307"/>
                    <a:pt x="5556" y="115273"/>
                    <a:pt x="11752" y="113114"/>
                  </a:cubicBezTo>
                  <a:cubicBezTo>
                    <a:pt x="28429" y="107261"/>
                    <a:pt x="45104" y="100727"/>
                    <a:pt x="62234" y="97375"/>
                  </a:cubicBezTo>
                  <a:cubicBezTo>
                    <a:pt x="77499" y="94420"/>
                    <a:pt x="88784" y="87431"/>
                    <a:pt x="97046" y="72716"/>
                  </a:cubicBezTo>
                  <a:cubicBezTo>
                    <a:pt x="103595" y="61068"/>
                    <a:pt x="103445" y="58000"/>
                    <a:pt x="92411" y="49420"/>
                  </a:cubicBezTo>
                  <a:cubicBezTo>
                    <a:pt x="90094" y="47602"/>
                    <a:pt x="87575" y="46067"/>
                    <a:pt x="83192" y="4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B8B61FD6-0F7A-4923-4624-8CF36157F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1511" y="1381135"/>
              <a:ext cx="92451" cy="183915"/>
            </a:xfrm>
            <a:custGeom>
              <a:avLst/>
              <a:gdLst>
                <a:gd name="connsiteX0" fmla="*/ 72201 w 92451"/>
                <a:gd name="connsiteY0" fmla="*/ 13419 h 183915"/>
                <a:gd name="connsiteX1" fmla="*/ 26758 w 92451"/>
                <a:gd name="connsiteY1" fmla="*/ 51828 h 183915"/>
                <a:gd name="connsiteX2" fmla="*/ 37690 w 92451"/>
                <a:gd name="connsiteY2" fmla="*/ 90465 h 183915"/>
                <a:gd name="connsiteX3" fmla="*/ 60009 w 92451"/>
                <a:gd name="connsiteY3" fmla="*/ 100806 h 183915"/>
                <a:gd name="connsiteX4" fmla="*/ 80765 w 92451"/>
                <a:gd name="connsiteY4" fmla="*/ 114386 h 183915"/>
                <a:gd name="connsiteX5" fmla="*/ 82226 w 92451"/>
                <a:gd name="connsiteY5" fmla="*/ 161261 h 183915"/>
                <a:gd name="connsiteX6" fmla="*/ 23684 w 92451"/>
                <a:gd name="connsiteY6" fmla="*/ 183534 h 183915"/>
                <a:gd name="connsiteX7" fmla="*/ 6757 w 92451"/>
                <a:gd name="connsiteY7" fmla="*/ 156715 h 183915"/>
                <a:gd name="connsiteX8" fmla="*/ 73712 w 92451"/>
                <a:gd name="connsiteY8" fmla="*/ 134613 h 183915"/>
                <a:gd name="connsiteX9" fmla="*/ 48220 w 92451"/>
                <a:gd name="connsiteY9" fmla="*/ 117340 h 183915"/>
                <a:gd name="connsiteX10" fmla="*/ 17992 w 92451"/>
                <a:gd name="connsiteY10" fmla="*/ 102795 h 183915"/>
                <a:gd name="connsiteX11" fmla="*/ 2877 w 92451"/>
                <a:gd name="connsiteY11" fmla="*/ 56885 h 183915"/>
                <a:gd name="connsiteX12" fmla="*/ 39604 w 92451"/>
                <a:gd name="connsiteY12" fmla="*/ 5692 h 183915"/>
                <a:gd name="connsiteX13" fmla="*/ 72201 w 92451"/>
                <a:gd name="connsiteY13" fmla="*/ 13419 h 1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451" h="183915">
                  <a:moveTo>
                    <a:pt x="72201" y="13419"/>
                  </a:moveTo>
                  <a:cubicBezTo>
                    <a:pt x="46910" y="15124"/>
                    <a:pt x="36380" y="33249"/>
                    <a:pt x="26758" y="51828"/>
                  </a:cubicBezTo>
                  <a:cubicBezTo>
                    <a:pt x="16278" y="72056"/>
                    <a:pt x="19100" y="80920"/>
                    <a:pt x="37690" y="90465"/>
                  </a:cubicBezTo>
                  <a:cubicBezTo>
                    <a:pt x="44995" y="94215"/>
                    <a:pt x="52804" y="96829"/>
                    <a:pt x="60009" y="100806"/>
                  </a:cubicBezTo>
                  <a:cubicBezTo>
                    <a:pt x="67213" y="104727"/>
                    <a:pt x="74669" y="108761"/>
                    <a:pt x="80765" y="114386"/>
                  </a:cubicBezTo>
                  <a:cubicBezTo>
                    <a:pt x="95678" y="128136"/>
                    <a:pt x="96484" y="146374"/>
                    <a:pt x="82226" y="161261"/>
                  </a:cubicBezTo>
                  <a:cubicBezTo>
                    <a:pt x="65903" y="178306"/>
                    <a:pt x="45801" y="185750"/>
                    <a:pt x="23684" y="183534"/>
                  </a:cubicBezTo>
                  <a:cubicBezTo>
                    <a:pt x="8319" y="182000"/>
                    <a:pt x="4490" y="175238"/>
                    <a:pt x="6757" y="156715"/>
                  </a:cubicBezTo>
                  <a:cubicBezTo>
                    <a:pt x="31141" y="163363"/>
                    <a:pt x="53610" y="160806"/>
                    <a:pt x="73712" y="134613"/>
                  </a:cubicBezTo>
                  <a:cubicBezTo>
                    <a:pt x="63837" y="127852"/>
                    <a:pt x="56331" y="121829"/>
                    <a:pt x="48220" y="117340"/>
                  </a:cubicBezTo>
                  <a:cubicBezTo>
                    <a:pt x="38395" y="111886"/>
                    <a:pt x="27614" y="108647"/>
                    <a:pt x="17992" y="102795"/>
                  </a:cubicBezTo>
                  <a:cubicBezTo>
                    <a:pt x="1164" y="92510"/>
                    <a:pt x="-3823" y="76829"/>
                    <a:pt x="2877" y="56885"/>
                  </a:cubicBezTo>
                  <a:cubicBezTo>
                    <a:pt x="10082" y="35408"/>
                    <a:pt x="22979" y="18590"/>
                    <a:pt x="39604" y="5692"/>
                  </a:cubicBezTo>
                  <a:cubicBezTo>
                    <a:pt x="51494" y="-3513"/>
                    <a:pt x="58397" y="-1979"/>
                    <a:pt x="72201" y="134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F5B88D95-4E6A-F62C-57AB-B6F1D60A2E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4103" y="2229048"/>
              <a:ext cx="92616" cy="160026"/>
            </a:xfrm>
            <a:custGeom>
              <a:avLst/>
              <a:gdLst>
                <a:gd name="connsiteX0" fmla="*/ 3530 w 92616"/>
                <a:gd name="connsiteY0" fmla="*/ 114 h 160026"/>
                <a:gd name="connsiteX1" fmla="*/ 18443 w 92616"/>
                <a:gd name="connsiteY1" fmla="*/ 52728 h 160026"/>
                <a:gd name="connsiteX2" fmla="*/ 22473 w 92616"/>
                <a:gd name="connsiteY2" fmla="*/ 109376 h 160026"/>
                <a:gd name="connsiteX3" fmla="*/ 36227 w 92616"/>
                <a:gd name="connsiteY3" fmla="*/ 98978 h 160026"/>
                <a:gd name="connsiteX4" fmla="*/ 60611 w 92616"/>
                <a:gd name="connsiteY4" fmla="*/ 82728 h 160026"/>
                <a:gd name="connsiteX5" fmla="*/ 86960 w 92616"/>
                <a:gd name="connsiteY5" fmla="*/ 87444 h 160026"/>
                <a:gd name="connsiteX6" fmla="*/ 90637 w 92616"/>
                <a:gd name="connsiteY6" fmla="*/ 115114 h 160026"/>
                <a:gd name="connsiteX7" fmla="*/ 25899 w 92616"/>
                <a:gd name="connsiteY7" fmla="*/ 159319 h 160026"/>
                <a:gd name="connsiteX8" fmla="*/ 2573 w 92616"/>
                <a:gd name="connsiteY8" fmla="*/ 131705 h 160026"/>
                <a:gd name="connsiteX9" fmla="*/ 4 w 92616"/>
                <a:gd name="connsiteY9" fmla="*/ 20625 h 160026"/>
                <a:gd name="connsiteX10" fmla="*/ 3581 w 92616"/>
                <a:gd name="connsiteY10" fmla="*/ 0 h 160026"/>
                <a:gd name="connsiteX11" fmla="*/ 73004 w 92616"/>
                <a:gd name="connsiteY11" fmla="*/ 96989 h 160026"/>
                <a:gd name="connsiteX12" fmla="*/ 32851 w 92616"/>
                <a:gd name="connsiteY12" fmla="*/ 136478 h 160026"/>
                <a:gd name="connsiteX13" fmla="*/ 73004 w 92616"/>
                <a:gd name="connsiteY13" fmla="*/ 96989 h 1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616" h="160026">
                  <a:moveTo>
                    <a:pt x="3530" y="114"/>
                  </a:moveTo>
                  <a:cubicBezTo>
                    <a:pt x="20609" y="16307"/>
                    <a:pt x="15521" y="36137"/>
                    <a:pt x="18443" y="52728"/>
                  </a:cubicBezTo>
                  <a:cubicBezTo>
                    <a:pt x="21516" y="70114"/>
                    <a:pt x="21113" y="88296"/>
                    <a:pt x="22473" y="109376"/>
                  </a:cubicBezTo>
                  <a:cubicBezTo>
                    <a:pt x="28468" y="104830"/>
                    <a:pt x="32247" y="101762"/>
                    <a:pt x="36227" y="98978"/>
                  </a:cubicBezTo>
                  <a:cubicBezTo>
                    <a:pt x="44288" y="93410"/>
                    <a:pt x="52147" y="87387"/>
                    <a:pt x="60611" y="82728"/>
                  </a:cubicBezTo>
                  <a:cubicBezTo>
                    <a:pt x="69982" y="77557"/>
                    <a:pt x="79403" y="79319"/>
                    <a:pt x="86960" y="87444"/>
                  </a:cubicBezTo>
                  <a:cubicBezTo>
                    <a:pt x="94214" y="95285"/>
                    <a:pt x="93358" y="105342"/>
                    <a:pt x="90637" y="115114"/>
                  </a:cubicBezTo>
                  <a:cubicBezTo>
                    <a:pt x="83534" y="141024"/>
                    <a:pt x="49023" y="164433"/>
                    <a:pt x="25899" y="159319"/>
                  </a:cubicBezTo>
                  <a:cubicBezTo>
                    <a:pt x="13102" y="156478"/>
                    <a:pt x="2976" y="145115"/>
                    <a:pt x="2573" y="131705"/>
                  </a:cubicBezTo>
                  <a:cubicBezTo>
                    <a:pt x="1465" y="94717"/>
                    <a:pt x="558" y="57671"/>
                    <a:pt x="4" y="20625"/>
                  </a:cubicBezTo>
                  <a:cubicBezTo>
                    <a:pt x="-97" y="14773"/>
                    <a:pt x="1968" y="8864"/>
                    <a:pt x="3581" y="0"/>
                  </a:cubicBezTo>
                  <a:close/>
                  <a:moveTo>
                    <a:pt x="73004" y="96989"/>
                  </a:moveTo>
                  <a:cubicBezTo>
                    <a:pt x="52802" y="106762"/>
                    <a:pt x="41215" y="119433"/>
                    <a:pt x="32851" y="136478"/>
                  </a:cubicBezTo>
                  <a:cubicBezTo>
                    <a:pt x="49628" y="130683"/>
                    <a:pt x="66757" y="125342"/>
                    <a:pt x="73004" y="96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7F7A1E0-9A9C-C753-8F90-C8B3A53717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27619" y="1129026"/>
              <a:ext cx="95972" cy="148495"/>
            </a:xfrm>
            <a:custGeom>
              <a:avLst/>
              <a:gdLst>
                <a:gd name="connsiteX0" fmla="*/ 78181 w 95972"/>
                <a:gd name="connsiteY0" fmla="*/ 45754 h 148495"/>
                <a:gd name="connsiteX1" fmla="*/ 64427 w 95972"/>
                <a:gd name="connsiteY1" fmla="*/ 58197 h 148495"/>
                <a:gd name="connsiteX2" fmla="*/ 31176 w 95972"/>
                <a:gd name="connsiteY2" fmla="*/ 43197 h 148495"/>
                <a:gd name="connsiteX3" fmla="*/ 26440 w 95972"/>
                <a:gd name="connsiteY3" fmla="*/ 11834 h 148495"/>
                <a:gd name="connsiteX4" fmla="*/ 495 w 95972"/>
                <a:gd name="connsiteY4" fmla="*/ 42459 h 148495"/>
                <a:gd name="connsiteX5" fmla="*/ 27146 w 95972"/>
                <a:gd name="connsiteY5" fmla="*/ 15 h 148495"/>
                <a:gd name="connsiteX6" fmla="*/ 44224 w 95972"/>
                <a:gd name="connsiteY6" fmla="*/ 16493 h 148495"/>
                <a:gd name="connsiteX7" fmla="*/ 51026 w 95972"/>
                <a:gd name="connsiteY7" fmla="*/ 44902 h 148495"/>
                <a:gd name="connsiteX8" fmla="*/ 69011 w 95972"/>
                <a:gd name="connsiteY8" fmla="*/ 25300 h 148495"/>
                <a:gd name="connsiteX9" fmla="*/ 82765 w 95972"/>
                <a:gd name="connsiteY9" fmla="*/ 12515 h 148495"/>
                <a:gd name="connsiteX10" fmla="*/ 95915 w 95972"/>
                <a:gd name="connsiteY10" fmla="*/ 29050 h 148495"/>
                <a:gd name="connsiteX11" fmla="*/ 94151 w 95972"/>
                <a:gd name="connsiteY11" fmla="*/ 124959 h 148495"/>
                <a:gd name="connsiteX12" fmla="*/ 72286 w 95972"/>
                <a:gd name="connsiteY12" fmla="*/ 148369 h 148495"/>
                <a:gd name="connsiteX13" fmla="*/ 50572 w 95972"/>
                <a:gd name="connsiteY13" fmla="*/ 135243 h 148495"/>
                <a:gd name="connsiteX14" fmla="*/ 56769 w 95972"/>
                <a:gd name="connsiteY14" fmla="*/ 101493 h 148495"/>
                <a:gd name="connsiteX15" fmla="*/ 61505 w 95972"/>
                <a:gd name="connsiteY15" fmla="*/ 96380 h 148495"/>
                <a:gd name="connsiteX16" fmla="*/ 78231 w 95972"/>
                <a:gd name="connsiteY16" fmla="*/ 45811 h 14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972" h="148495">
                  <a:moveTo>
                    <a:pt x="78181" y="45754"/>
                  </a:moveTo>
                  <a:cubicBezTo>
                    <a:pt x="72034" y="51379"/>
                    <a:pt x="68407" y="55186"/>
                    <a:pt x="64427" y="58197"/>
                  </a:cubicBezTo>
                  <a:cubicBezTo>
                    <a:pt x="47348" y="71209"/>
                    <a:pt x="35106" y="65641"/>
                    <a:pt x="31176" y="43197"/>
                  </a:cubicBezTo>
                  <a:cubicBezTo>
                    <a:pt x="29614" y="34447"/>
                    <a:pt x="28506" y="25584"/>
                    <a:pt x="26440" y="11834"/>
                  </a:cubicBezTo>
                  <a:cubicBezTo>
                    <a:pt x="16264" y="23822"/>
                    <a:pt x="8807" y="32686"/>
                    <a:pt x="495" y="42459"/>
                  </a:cubicBezTo>
                  <a:cubicBezTo>
                    <a:pt x="-2931" y="21493"/>
                    <a:pt x="12031" y="-667"/>
                    <a:pt x="27146" y="15"/>
                  </a:cubicBezTo>
                  <a:cubicBezTo>
                    <a:pt x="36617" y="413"/>
                    <a:pt x="41555" y="7402"/>
                    <a:pt x="44224" y="16493"/>
                  </a:cubicBezTo>
                  <a:cubicBezTo>
                    <a:pt x="46945" y="25640"/>
                    <a:pt x="48759" y="35129"/>
                    <a:pt x="51026" y="44902"/>
                  </a:cubicBezTo>
                  <a:cubicBezTo>
                    <a:pt x="62261" y="43425"/>
                    <a:pt x="64729" y="33936"/>
                    <a:pt x="69011" y="25300"/>
                  </a:cubicBezTo>
                  <a:cubicBezTo>
                    <a:pt x="71783" y="19675"/>
                    <a:pt x="77778" y="13027"/>
                    <a:pt x="82765" y="12515"/>
                  </a:cubicBezTo>
                  <a:cubicBezTo>
                    <a:pt x="91078" y="11606"/>
                    <a:pt x="95864" y="20527"/>
                    <a:pt x="95915" y="29050"/>
                  </a:cubicBezTo>
                  <a:cubicBezTo>
                    <a:pt x="96015" y="61038"/>
                    <a:pt x="96217" y="93084"/>
                    <a:pt x="94151" y="124959"/>
                  </a:cubicBezTo>
                  <a:cubicBezTo>
                    <a:pt x="93194" y="139959"/>
                    <a:pt x="83823" y="147175"/>
                    <a:pt x="72286" y="148369"/>
                  </a:cubicBezTo>
                  <a:cubicBezTo>
                    <a:pt x="62563" y="149335"/>
                    <a:pt x="55207" y="144789"/>
                    <a:pt x="50572" y="135243"/>
                  </a:cubicBezTo>
                  <a:cubicBezTo>
                    <a:pt x="45434" y="124675"/>
                    <a:pt x="47751" y="112573"/>
                    <a:pt x="56769" y="101493"/>
                  </a:cubicBezTo>
                  <a:cubicBezTo>
                    <a:pt x="58230" y="99675"/>
                    <a:pt x="59792" y="97914"/>
                    <a:pt x="61505" y="96380"/>
                  </a:cubicBezTo>
                  <a:cubicBezTo>
                    <a:pt x="73964" y="84902"/>
                    <a:pt x="79541" y="68044"/>
                    <a:pt x="78231" y="45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E06A0C4E-CEE3-DC2F-4876-E1926B448C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6584" y="3138770"/>
              <a:ext cx="94186" cy="139262"/>
            </a:xfrm>
            <a:custGeom>
              <a:avLst/>
              <a:gdLst>
                <a:gd name="connsiteX0" fmla="*/ 25417 w 94186"/>
                <a:gd name="connsiteY0" fmla="*/ 101137 h 139262"/>
                <a:gd name="connsiteX1" fmla="*/ 86025 w 94186"/>
                <a:gd name="connsiteY1" fmla="*/ 112671 h 139262"/>
                <a:gd name="connsiteX2" fmla="*/ 94186 w 94186"/>
                <a:gd name="connsiteY2" fmla="*/ 122387 h 139262"/>
                <a:gd name="connsiteX3" fmla="*/ 77107 w 94186"/>
                <a:gd name="connsiteY3" fmla="*/ 127956 h 139262"/>
                <a:gd name="connsiteX4" fmla="*/ 50809 w 94186"/>
                <a:gd name="connsiteY4" fmla="*/ 126535 h 139262"/>
                <a:gd name="connsiteX5" fmla="*/ 12822 w 94186"/>
                <a:gd name="connsiteY5" fmla="*/ 139262 h 139262"/>
                <a:gd name="connsiteX6" fmla="*/ 832 w 94186"/>
                <a:gd name="connsiteY6" fmla="*/ 96308 h 139262"/>
                <a:gd name="connsiteX7" fmla="*/ 26 w 94186"/>
                <a:gd name="connsiteY7" fmla="*/ 27159 h 139262"/>
                <a:gd name="connsiteX8" fmla="*/ 731 w 94186"/>
                <a:gd name="connsiteY8" fmla="*/ 0 h 139262"/>
                <a:gd name="connsiteX9" fmla="*/ 18465 w 94186"/>
                <a:gd name="connsiteY9" fmla="*/ 26080 h 139262"/>
                <a:gd name="connsiteX10" fmla="*/ 23100 w 94186"/>
                <a:gd name="connsiteY10" fmla="*/ 61648 h 139262"/>
                <a:gd name="connsiteX11" fmla="*/ 44662 w 94186"/>
                <a:gd name="connsiteY11" fmla="*/ 36364 h 139262"/>
                <a:gd name="connsiteX12" fmla="*/ 63807 w 94186"/>
                <a:gd name="connsiteY12" fmla="*/ 9261 h 139262"/>
                <a:gd name="connsiteX13" fmla="*/ 83455 w 94186"/>
                <a:gd name="connsiteY13" fmla="*/ 7159 h 139262"/>
                <a:gd name="connsiteX14" fmla="*/ 57157 w 94186"/>
                <a:gd name="connsiteY14" fmla="*/ 53921 h 139262"/>
                <a:gd name="connsiteX15" fmla="*/ 25468 w 94186"/>
                <a:gd name="connsiteY15" fmla="*/ 101080 h 13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186" h="139262">
                  <a:moveTo>
                    <a:pt x="25417" y="101137"/>
                  </a:moveTo>
                  <a:cubicBezTo>
                    <a:pt x="47786" y="105285"/>
                    <a:pt x="66930" y="108637"/>
                    <a:pt x="86025" y="112671"/>
                  </a:cubicBezTo>
                  <a:cubicBezTo>
                    <a:pt x="88241" y="113126"/>
                    <a:pt x="89853" y="117103"/>
                    <a:pt x="94186" y="122387"/>
                  </a:cubicBezTo>
                  <a:cubicBezTo>
                    <a:pt x="87032" y="124831"/>
                    <a:pt x="82095" y="127785"/>
                    <a:pt x="77107" y="127956"/>
                  </a:cubicBezTo>
                  <a:cubicBezTo>
                    <a:pt x="68392" y="128353"/>
                    <a:pt x="59575" y="126592"/>
                    <a:pt x="50809" y="126535"/>
                  </a:cubicBezTo>
                  <a:cubicBezTo>
                    <a:pt x="37357" y="126478"/>
                    <a:pt x="22949" y="121592"/>
                    <a:pt x="12822" y="139262"/>
                  </a:cubicBezTo>
                  <a:cubicBezTo>
                    <a:pt x="2847" y="124262"/>
                    <a:pt x="-1183" y="113126"/>
                    <a:pt x="832" y="96308"/>
                  </a:cubicBezTo>
                  <a:cubicBezTo>
                    <a:pt x="3552" y="73694"/>
                    <a:pt x="429" y="50228"/>
                    <a:pt x="26" y="27159"/>
                  </a:cubicBezTo>
                  <a:cubicBezTo>
                    <a:pt x="-126" y="18580"/>
                    <a:pt x="429" y="9943"/>
                    <a:pt x="731" y="0"/>
                  </a:cubicBezTo>
                  <a:cubicBezTo>
                    <a:pt x="18364" y="2216"/>
                    <a:pt x="16651" y="15739"/>
                    <a:pt x="18465" y="26080"/>
                  </a:cubicBezTo>
                  <a:cubicBezTo>
                    <a:pt x="20430" y="37330"/>
                    <a:pt x="21488" y="48807"/>
                    <a:pt x="23100" y="61648"/>
                  </a:cubicBezTo>
                  <a:cubicBezTo>
                    <a:pt x="34586" y="56364"/>
                    <a:pt x="38163" y="44716"/>
                    <a:pt x="44662" y="36364"/>
                  </a:cubicBezTo>
                  <a:cubicBezTo>
                    <a:pt x="51413" y="27671"/>
                    <a:pt x="57257" y="18182"/>
                    <a:pt x="63807" y="9261"/>
                  </a:cubicBezTo>
                  <a:cubicBezTo>
                    <a:pt x="69097" y="2046"/>
                    <a:pt x="75243" y="-795"/>
                    <a:pt x="83455" y="7159"/>
                  </a:cubicBezTo>
                  <a:cubicBezTo>
                    <a:pt x="80382" y="26762"/>
                    <a:pt x="66276" y="38750"/>
                    <a:pt x="57157" y="53921"/>
                  </a:cubicBezTo>
                  <a:cubicBezTo>
                    <a:pt x="47786" y="69489"/>
                    <a:pt x="37005" y="84035"/>
                    <a:pt x="25468" y="101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15B68BC1-58CE-53F6-0584-71A80498B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5987" y="5494606"/>
              <a:ext cx="155571" cy="69648"/>
            </a:xfrm>
            <a:custGeom>
              <a:avLst/>
              <a:gdLst>
                <a:gd name="connsiteX0" fmla="*/ 35211 w 155571"/>
                <a:gd name="connsiteY0" fmla="*/ 6680 h 69648"/>
                <a:gd name="connsiteX1" fmla="*/ 23674 w 155571"/>
                <a:gd name="connsiteY1" fmla="*/ 29294 h 69648"/>
                <a:gd name="connsiteX2" fmla="*/ 37831 w 155571"/>
                <a:gd name="connsiteY2" fmla="*/ 48555 h 69648"/>
                <a:gd name="connsiteX3" fmla="*/ 61006 w 155571"/>
                <a:gd name="connsiteY3" fmla="*/ 36339 h 69648"/>
                <a:gd name="connsiteX4" fmla="*/ 109875 w 155571"/>
                <a:gd name="connsiteY4" fmla="*/ 7077 h 69648"/>
                <a:gd name="connsiteX5" fmla="*/ 139901 w 155571"/>
                <a:gd name="connsiteY5" fmla="*/ 6339 h 69648"/>
                <a:gd name="connsiteX6" fmla="*/ 149071 w 155571"/>
                <a:gd name="connsiteY6" fmla="*/ 42021 h 69648"/>
                <a:gd name="connsiteX7" fmla="*/ 83123 w 155571"/>
                <a:gd name="connsiteY7" fmla="*/ 60316 h 69648"/>
                <a:gd name="connsiteX8" fmla="*/ 73450 w 155571"/>
                <a:gd name="connsiteY8" fmla="*/ 54805 h 69648"/>
                <a:gd name="connsiteX9" fmla="*/ 38688 w 155571"/>
                <a:gd name="connsiteY9" fmla="*/ 68442 h 69648"/>
                <a:gd name="connsiteX10" fmla="*/ 3875 w 155571"/>
                <a:gd name="connsiteY10" fmla="*/ 54578 h 69648"/>
                <a:gd name="connsiteX11" fmla="*/ 8560 w 155571"/>
                <a:gd name="connsiteY11" fmla="*/ 8157 h 69648"/>
                <a:gd name="connsiteX12" fmla="*/ 35312 w 155571"/>
                <a:gd name="connsiteY12" fmla="*/ 6623 h 69648"/>
                <a:gd name="connsiteX13" fmla="*/ 90227 w 155571"/>
                <a:gd name="connsiteY13" fmla="*/ 40600 h 69648"/>
                <a:gd name="connsiteX14" fmla="*/ 133403 w 155571"/>
                <a:gd name="connsiteY14" fmla="*/ 26680 h 69648"/>
                <a:gd name="connsiteX15" fmla="*/ 90227 w 155571"/>
                <a:gd name="connsiteY15" fmla="*/ 40600 h 6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571" h="69648">
                  <a:moveTo>
                    <a:pt x="35211" y="6680"/>
                  </a:moveTo>
                  <a:cubicBezTo>
                    <a:pt x="30728" y="15259"/>
                    <a:pt x="26093" y="21793"/>
                    <a:pt x="23674" y="29294"/>
                  </a:cubicBezTo>
                  <a:cubicBezTo>
                    <a:pt x="19543" y="42021"/>
                    <a:pt x="26244" y="51453"/>
                    <a:pt x="37831" y="48555"/>
                  </a:cubicBezTo>
                  <a:cubicBezTo>
                    <a:pt x="46094" y="46509"/>
                    <a:pt x="56069" y="43100"/>
                    <a:pt x="61006" y="36339"/>
                  </a:cubicBezTo>
                  <a:cubicBezTo>
                    <a:pt x="74004" y="18498"/>
                    <a:pt x="92695" y="14180"/>
                    <a:pt x="109875" y="7077"/>
                  </a:cubicBezTo>
                  <a:cubicBezTo>
                    <a:pt x="118843" y="3384"/>
                    <a:pt x="130279" y="4009"/>
                    <a:pt x="139901" y="6339"/>
                  </a:cubicBezTo>
                  <a:cubicBezTo>
                    <a:pt x="156729" y="10487"/>
                    <a:pt x="160356" y="27078"/>
                    <a:pt x="149071" y="42021"/>
                  </a:cubicBezTo>
                  <a:cubicBezTo>
                    <a:pt x="134158" y="61737"/>
                    <a:pt x="104535" y="70032"/>
                    <a:pt x="83123" y="60316"/>
                  </a:cubicBezTo>
                  <a:cubicBezTo>
                    <a:pt x="79748" y="58782"/>
                    <a:pt x="76624" y="56623"/>
                    <a:pt x="73450" y="54805"/>
                  </a:cubicBezTo>
                  <a:cubicBezTo>
                    <a:pt x="61863" y="59521"/>
                    <a:pt x="50578" y="65657"/>
                    <a:pt x="38688" y="68442"/>
                  </a:cubicBezTo>
                  <a:cubicBezTo>
                    <a:pt x="25387" y="71623"/>
                    <a:pt x="12238" y="69010"/>
                    <a:pt x="3875" y="54578"/>
                  </a:cubicBezTo>
                  <a:cubicBezTo>
                    <a:pt x="-2926" y="42816"/>
                    <a:pt x="-407" y="20657"/>
                    <a:pt x="8560" y="8157"/>
                  </a:cubicBezTo>
                  <a:cubicBezTo>
                    <a:pt x="16017" y="-2241"/>
                    <a:pt x="20500" y="-2638"/>
                    <a:pt x="35312" y="6623"/>
                  </a:cubicBezTo>
                  <a:close/>
                  <a:moveTo>
                    <a:pt x="90227" y="40600"/>
                  </a:moveTo>
                  <a:cubicBezTo>
                    <a:pt x="110077" y="47987"/>
                    <a:pt x="121563" y="41509"/>
                    <a:pt x="133403" y="26680"/>
                  </a:cubicBezTo>
                  <a:cubicBezTo>
                    <a:pt x="116475" y="22305"/>
                    <a:pt x="104786" y="28384"/>
                    <a:pt x="90227" y="40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41A9721-629B-9489-3856-50DD3E41647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5616" y="5169381"/>
              <a:ext cx="102732" cy="151372"/>
            </a:xfrm>
            <a:custGeom>
              <a:avLst/>
              <a:gdLst>
                <a:gd name="connsiteX0" fmla="*/ 22590 w 102732"/>
                <a:gd name="connsiteY0" fmla="*/ 53210 h 151372"/>
                <a:gd name="connsiteX1" fmla="*/ 56042 w 102732"/>
                <a:gd name="connsiteY1" fmla="*/ 62699 h 151372"/>
                <a:gd name="connsiteX2" fmla="*/ 90502 w 102732"/>
                <a:gd name="connsiteY2" fmla="*/ 77528 h 151372"/>
                <a:gd name="connsiteX3" fmla="*/ 97959 w 102732"/>
                <a:gd name="connsiteY3" fmla="*/ 113381 h 151372"/>
                <a:gd name="connsiteX4" fmla="*/ 36948 w 102732"/>
                <a:gd name="connsiteY4" fmla="*/ 151279 h 151372"/>
                <a:gd name="connsiteX5" fmla="*/ 22539 w 102732"/>
                <a:gd name="connsiteY5" fmla="*/ 137813 h 151372"/>
                <a:gd name="connsiteX6" fmla="*/ 78865 w 102732"/>
                <a:gd name="connsiteY6" fmla="*/ 99744 h 151372"/>
                <a:gd name="connsiteX7" fmla="*/ 50702 w 102732"/>
                <a:gd name="connsiteY7" fmla="*/ 82983 h 151372"/>
                <a:gd name="connsiteX8" fmla="*/ 16645 w 102732"/>
                <a:gd name="connsiteY8" fmla="*/ 73892 h 151372"/>
                <a:gd name="connsiteX9" fmla="*/ 5914 w 102732"/>
                <a:gd name="connsiteY9" fmla="*/ 37982 h 151372"/>
                <a:gd name="connsiteX10" fmla="*/ 56294 w 102732"/>
                <a:gd name="connsiteY10" fmla="*/ 766 h 151372"/>
                <a:gd name="connsiteX11" fmla="*/ 71005 w 102732"/>
                <a:gd name="connsiteY11" fmla="*/ 2244 h 151372"/>
                <a:gd name="connsiteX12" fmla="*/ 81232 w 102732"/>
                <a:gd name="connsiteY12" fmla="*/ 15823 h 151372"/>
                <a:gd name="connsiteX13" fmla="*/ 68940 w 102732"/>
                <a:gd name="connsiteY13" fmla="*/ 22869 h 151372"/>
                <a:gd name="connsiteX14" fmla="*/ 22640 w 102732"/>
                <a:gd name="connsiteY14" fmla="*/ 53210 h 15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32" h="151372">
                  <a:moveTo>
                    <a:pt x="22590" y="53210"/>
                  </a:moveTo>
                  <a:cubicBezTo>
                    <a:pt x="35437" y="56789"/>
                    <a:pt x="45916" y="59062"/>
                    <a:pt x="56042" y="62699"/>
                  </a:cubicBezTo>
                  <a:cubicBezTo>
                    <a:pt x="67781" y="66903"/>
                    <a:pt x="79973" y="70710"/>
                    <a:pt x="90502" y="77528"/>
                  </a:cubicBezTo>
                  <a:cubicBezTo>
                    <a:pt x="103853" y="86221"/>
                    <a:pt x="106171" y="99005"/>
                    <a:pt x="97959" y="113381"/>
                  </a:cubicBezTo>
                  <a:cubicBezTo>
                    <a:pt x="83802" y="138040"/>
                    <a:pt x="62037" y="148665"/>
                    <a:pt x="36948" y="151279"/>
                  </a:cubicBezTo>
                  <a:cubicBezTo>
                    <a:pt x="30046" y="152017"/>
                    <a:pt x="24303" y="148495"/>
                    <a:pt x="22539" y="137813"/>
                  </a:cubicBezTo>
                  <a:cubicBezTo>
                    <a:pt x="43498" y="129290"/>
                    <a:pt x="66723" y="124858"/>
                    <a:pt x="78865" y="99744"/>
                  </a:cubicBezTo>
                  <a:cubicBezTo>
                    <a:pt x="72466" y="87131"/>
                    <a:pt x="60929" y="86164"/>
                    <a:pt x="50702" y="82983"/>
                  </a:cubicBezTo>
                  <a:cubicBezTo>
                    <a:pt x="39467" y="79517"/>
                    <a:pt x="27729" y="77926"/>
                    <a:pt x="16645" y="73892"/>
                  </a:cubicBezTo>
                  <a:cubicBezTo>
                    <a:pt x="-686" y="67528"/>
                    <a:pt x="-4867" y="53835"/>
                    <a:pt x="5914" y="37982"/>
                  </a:cubicBezTo>
                  <a:cubicBezTo>
                    <a:pt x="18711" y="19175"/>
                    <a:pt x="35789" y="6505"/>
                    <a:pt x="56294" y="766"/>
                  </a:cubicBezTo>
                  <a:cubicBezTo>
                    <a:pt x="60929" y="-540"/>
                    <a:pt x="67025" y="-256"/>
                    <a:pt x="71005" y="2244"/>
                  </a:cubicBezTo>
                  <a:cubicBezTo>
                    <a:pt x="75287" y="4971"/>
                    <a:pt x="77907" y="11107"/>
                    <a:pt x="81232" y="15823"/>
                  </a:cubicBezTo>
                  <a:cubicBezTo>
                    <a:pt x="77152" y="18323"/>
                    <a:pt x="73020" y="22926"/>
                    <a:pt x="68940" y="22869"/>
                  </a:cubicBezTo>
                  <a:cubicBezTo>
                    <a:pt x="49241" y="22698"/>
                    <a:pt x="37251" y="36278"/>
                    <a:pt x="22640" y="532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71F8BE5D-C1F7-B9C6-E114-1E80E31A1C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1880" y="1131825"/>
              <a:ext cx="69328" cy="175104"/>
            </a:xfrm>
            <a:custGeom>
              <a:avLst/>
              <a:gdLst>
                <a:gd name="connsiteX0" fmla="*/ 6046 w 69328"/>
                <a:gd name="connsiteY0" fmla="*/ 57 h 175104"/>
                <a:gd name="connsiteX1" fmla="*/ 21715 w 69328"/>
                <a:gd name="connsiteY1" fmla="*/ 44603 h 175104"/>
                <a:gd name="connsiteX2" fmla="*/ 33856 w 69328"/>
                <a:gd name="connsiteY2" fmla="*/ 24318 h 175104"/>
                <a:gd name="connsiteX3" fmla="*/ 53353 w 69328"/>
                <a:gd name="connsiteY3" fmla="*/ 24432 h 175104"/>
                <a:gd name="connsiteX4" fmla="*/ 55520 w 69328"/>
                <a:gd name="connsiteY4" fmla="*/ 28693 h 175104"/>
                <a:gd name="connsiteX5" fmla="*/ 63278 w 69328"/>
                <a:gd name="connsiteY5" fmla="*/ 149490 h 175104"/>
                <a:gd name="connsiteX6" fmla="*/ 57938 w 69328"/>
                <a:gd name="connsiteY6" fmla="*/ 162899 h 175104"/>
                <a:gd name="connsiteX7" fmla="*/ 35519 w 69328"/>
                <a:gd name="connsiteY7" fmla="*/ 174092 h 175104"/>
                <a:gd name="connsiteX8" fmla="*/ 18793 w 69328"/>
                <a:gd name="connsiteY8" fmla="*/ 157217 h 175104"/>
                <a:gd name="connsiteX9" fmla="*/ 17584 w 69328"/>
                <a:gd name="connsiteY9" fmla="*/ 131080 h 175104"/>
                <a:gd name="connsiteX10" fmla="*/ 38693 w 69328"/>
                <a:gd name="connsiteY10" fmla="*/ 83069 h 175104"/>
                <a:gd name="connsiteX11" fmla="*/ 41716 w 69328"/>
                <a:gd name="connsiteY11" fmla="*/ 45909 h 175104"/>
                <a:gd name="connsiteX12" fmla="*/ 7407 w 69328"/>
                <a:gd name="connsiteY12" fmla="*/ 48580 h 175104"/>
                <a:gd name="connsiteX13" fmla="*/ 5996 w 69328"/>
                <a:gd name="connsiteY13" fmla="*/ 0 h 175104"/>
                <a:gd name="connsiteX14" fmla="*/ 48920 w 69328"/>
                <a:gd name="connsiteY14" fmla="*/ 103467 h 175104"/>
                <a:gd name="connsiteX15" fmla="*/ 39549 w 69328"/>
                <a:gd name="connsiteY15" fmla="*/ 155796 h 175104"/>
                <a:gd name="connsiteX16" fmla="*/ 48920 w 69328"/>
                <a:gd name="connsiteY16" fmla="*/ 103467 h 17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28" h="175104">
                  <a:moveTo>
                    <a:pt x="6046" y="57"/>
                  </a:moveTo>
                  <a:cubicBezTo>
                    <a:pt x="11639" y="15909"/>
                    <a:pt x="15770" y="27727"/>
                    <a:pt x="21715" y="44603"/>
                  </a:cubicBezTo>
                  <a:cubicBezTo>
                    <a:pt x="27206" y="35398"/>
                    <a:pt x="30279" y="29603"/>
                    <a:pt x="33856" y="24318"/>
                  </a:cubicBezTo>
                  <a:cubicBezTo>
                    <a:pt x="40103" y="15114"/>
                    <a:pt x="47358" y="15284"/>
                    <a:pt x="53353" y="24432"/>
                  </a:cubicBezTo>
                  <a:cubicBezTo>
                    <a:pt x="54210" y="25739"/>
                    <a:pt x="55066" y="27159"/>
                    <a:pt x="55520" y="28693"/>
                  </a:cubicBezTo>
                  <a:cubicBezTo>
                    <a:pt x="66301" y="68296"/>
                    <a:pt x="76024" y="108012"/>
                    <a:pt x="63278" y="149490"/>
                  </a:cubicBezTo>
                  <a:cubicBezTo>
                    <a:pt x="61868" y="154092"/>
                    <a:pt x="60306" y="158865"/>
                    <a:pt x="57938" y="162899"/>
                  </a:cubicBezTo>
                  <a:cubicBezTo>
                    <a:pt x="52698" y="171933"/>
                    <a:pt x="44285" y="177501"/>
                    <a:pt x="35519" y="174092"/>
                  </a:cubicBezTo>
                  <a:cubicBezTo>
                    <a:pt x="28818" y="171478"/>
                    <a:pt x="21715" y="164376"/>
                    <a:pt x="18793" y="157217"/>
                  </a:cubicBezTo>
                  <a:cubicBezTo>
                    <a:pt x="15720" y="149717"/>
                    <a:pt x="15115" y="138808"/>
                    <a:pt x="17584" y="131080"/>
                  </a:cubicBezTo>
                  <a:cubicBezTo>
                    <a:pt x="23025" y="114319"/>
                    <a:pt x="29121" y="96932"/>
                    <a:pt x="38693" y="83069"/>
                  </a:cubicBezTo>
                  <a:cubicBezTo>
                    <a:pt x="47560" y="70228"/>
                    <a:pt x="46401" y="60114"/>
                    <a:pt x="41716" y="45909"/>
                  </a:cubicBezTo>
                  <a:cubicBezTo>
                    <a:pt x="29826" y="50966"/>
                    <a:pt x="18894" y="63012"/>
                    <a:pt x="7407" y="48580"/>
                  </a:cubicBezTo>
                  <a:cubicBezTo>
                    <a:pt x="-1309" y="37614"/>
                    <a:pt x="-3022" y="17727"/>
                    <a:pt x="5996" y="0"/>
                  </a:cubicBezTo>
                  <a:close/>
                  <a:moveTo>
                    <a:pt x="48920" y="103467"/>
                  </a:moveTo>
                  <a:cubicBezTo>
                    <a:pt x="38693" y="119319"/>
                    <a:pt x="32748" y="133012"/>
                    <a:pt x="39549" y="155796"/>
                  </a:cubicBezTo>
                  <a:cubicBezTo>
                    <a:pt x="49122" y="137387"/>
                    <a:pt x="52396" y="122955"/>
                    <a:pt x="48920" y="10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50DF2A7-1759-39CE-1518-ECE0B27A1E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7774" y="3311556"/>
              <a:ext cx="94693" cy="126353"/>
            </a:xfrm>
            <a:custGeom>
              <a:avLst/>
              <a:gdLst>
                <a:gd name="connsiteX0" fmla="*/ 67486 w 94693"/>
                <a:gd name="connsiteY0" fmla="*/ 59887 h 126353"/>
                <a:gd name="connsiteX1" fmla="*/ 70710 w 94693"/>
                <a:gd name="connsiteY1" fmla="*/ 12670 h 126353"/>
                <a:gd name="connsiteX2" fmla="*/ 81290 w 94693"/>
                <a:gd name="connsiteY2" fmla="*/ 0 h 126353"/>
                <a:gd name="connsiteX3" fmla="*/ 91366 w 94693"/>
                <a:gd name="connsiteY3" fmla="*/ 13466 h 126353"/>
                <a:gd name="connsiteX4" fmla="*/ 94691 w 94693"/>
                <a:gd name="connsiteY4" fmla="*/ 107387 h 126353"/>
                <a:gd name="connsiteX5" fmla="*/ 88947 w 94693"/>
                <a:gd name="connsiteY5" fmla="*/ 124887 h 126353"/>
                <a:gd name="connsiteX6" fmla="*/ 68443 w 94693"/>
                <a:gd name="connsiteY6" fmla="*/ 101364 h 126353"/>
                <a:gd name="connsiteX7" fmla="*/ 41086 w 94693"/>
                <a:gd name="connsiteY7" fmla="*/ 121705 h 126353"/>
                <a:gd name="connsiteX8" fmla="*/ 6526 w 94693"/>
                <a:gd name="connsiteY8" fmla="*/ 117728 h 126353"/>
                <a:gd name="connsiteX9" fmla="*/ 4258 w 94693"/>
                <a:gd name="connsiteY9" fmla="*/ 78239 h 126353"/>
                <a:gd name="connsiteX10" fmla="*/ 67486 w 94693"/>
                <a:gd name="connsiteY10" fmla="*/ 59944 h 126353"/>
                <a:gd name="connsiteX11" fmla="*/ 27182 w 94693"/>
                <a:gd name="connsiteY11" fmla="*/ 106421 h 126353"/>
                <a:gd name="connsiteX12" fmla="*/ 56855 w 94693"/>
                <a:gd name="connsiteY12" fmla="*/ 78637 h 126353"/>
                <a:gd name="connsiteX13" fmla="*/ 30305 w 94693"/>
                <a:gd name="connsiteY13" fmla="*/ 76989 h 126353"/>
                <a:gd name="connsiteX14" fmla="*/ 27182 w 94693"/>
                <a:gd name="connsiteY14" fmla="*/ 106478 h 12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693" h="126353">
                  <a:moveTo>
                    <a:pt x="67486" y="59887"/>
                  </a:moveTo>
                  <a:cubicBezTo>
                    <a:pt x="68543" y="41932"/>
                    <a:pt x="68543" y="27102"/>
                    <a:pt x="70710" y="12670"/>
                  </a:cubicBezTo>
                  <a:cubicBezTo>
                    <a:pt x="71415" y="7898"/>
                    <a:pt x="77612" y="4205"/>
                    <a:pt x="81290" y="0"/>
                  </a:cubicBezTo>
                  <a:cubicBezTo>
                    <a:pt x="84816" y="4489"/>
                    <a:pt x="91064" y="8750"/>
                    <a:pt x="91366" y="13466"/>
                  </a:cubicBezTo>
                  <a:cubicBezTo>
                    <a:pt x="93280" y="44716"/>
                    <a:pt x="94086" y="76023"/>
                    <a:pt x="94691" y="107387"/>
                  </a:cubicBezTo>
                  <a:cubicBezTo>
                    <a:pt x="94792" y="111762"/>
                    <a:pt x="91920" y="116194"/>
                    <a:pt x="88947" y="124887"/>
                  </a:cubicBezTo>
                  <a:cubicBezTo>
                    <a:pt x="80937" y="115683"/>
                    <a:pt x="74791" y="108637"/>
                    <a:pt x="68443" y="101364"/>
                  </a:cubicBezTo>
                  <a:cubicBezTo>
                    <a:pt x="60029" y="107728"/>
                    <a:pt x="51112" y="115910"/>
                    <a:pt x="41086" y="121705"/>
                  </a:cubicBezTo>
                  <a:cubicBezTo>
                    <a:pt x="27685" y="129489"/>
                    <a:pt x="14133" y="127046"/>
                    <a:pt x="6526" y="117728"/>
                  </a:cubicBezTo>
                  <a:cubicBezTo>
                    <a:pt x="-1283" y="108126"/>
                    <a:pt x="-2140" y="93239"/>
                    <a:pt x="4258" y="78239"/>
                  </a:cubicBezTo>
                  <a:cubicBezTo>
                    <a:pt x="16551" y="49546"/>
                    <a:pt x="35242" y="43353"/>
                    <a:pt x="67486" y="59944"/>
                  </a:cubicBezTo>
                  <a:close/>
                  <a:moveTo>
                    <a:pt x="27182" y="106421"/>
                  </a:moveTo>
                  <a:cubicBezTo>
                    <a:pt x="42195" y="103069"/>
                    <a:pt x="51666" y="94716"/>
                    <a:pt x="56855" y="78637"/>
                  </a:cubicBezTo>
                  <a:cubicBezTo>
                    <a:pt x="47283" y="76932"/>
                    <a:pt x="39071" y="65000"/>
                    <a:pt x="30305" y="76989"/>
                  </a:cubicBezTo>
                  <a:cubicBezTo>
                    <a:pt x="24612" y="84773"/>
                    <a:pt x="17357" y="93580"/>
                    <a:pt x="27182" y="1064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42DB6151-331F-05C7-D1F1-F1307E0EBA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5180" y="5942028"/>
              <a:ext cx="94164" cy="110586"/>
            </a:xfrm>
            <a:custGeom>
              <a:avLst/>
              <a:gdLst>
                <a:gd name="connsiteX0" fmla="*/ 48167 w 94164"/>
                <a:gd name="connsiteY0" fmla="*/ 70625 h 110586"/>
                <a:gd name="connsiteX1" fmla="*/ 90587 w 94164"/>
                <a:gd name="connsiteY1" fmla="*/ 97273 h 110586"/>
                <a:gd name="connsiteX2" fmla="*/ 94164 w 94164"/>
                <a:gd name="connsiteY2" fmla="*/ 106194 h 110586"/>
                <a:gd name="connsiteX3" fmla="*/ 64541 w 94164"/>
                <a:gd name="connsiteY3" fmla="*/ 105114 h 110586"/>
                <a:gd name="connsiteX4" fmla="*/ 7208 w 94164"/>
                <a:gd name="connsiteY4" fmla="*/ 101023 h 110586"/>
                <a:gd name="connsiteX5" fmla="*/ 4286 w 94164"/>
                <a:gd name="connsiteY5" fmla="*/ 72955 h 110586"/>
                <a:gd name="connsiteX6" fmla="*/ 4 w 94164"/>
                <a:gd name="connsiteY6" fmla="*/ 13977 h 110586"/>
                <a:gd name="connsiteX7" fmla="*/ 6301 w 94164"/>
                <a:gd name="connsiteY7" fmla="*/ 0 h 110586"/>
                <a:gd name="connsiteX8" fmla="*/ 17687 w 94164"/>
                <a:gd name="connsiteY8" fmla="*/ 11647 h 110586"/>
                <a:gd name="connsiteX9" fmla="*/ 20156 w 94164"/>
                <a:gd name="connsiteY9" fmla="*/ 31193 h 110586"/>
                <a:gd name="connsiteX10" fmla="*/ 36781 w 94164"/>
                <a:gd name="connsiteY10" fmla="*/ 8863 h 110586"/>
                <a:gd name="connsiteX11" fmla="*/ 58495 w 94164"/>
                <a:gd name="connsiteY11" fmla="*/ 3580 h 110586"/>
                <a:gd name="connsiteX12" fmla="*/ 65599 w 94164"/>
                <a:gd name="connsiteY12" fmla="*/ 27046 h 110586"/>
                <a:gd name="connsiteX13" fmla="*/ 48067 w 94164"/>
                <a:gd name="connsiteY13" fmla="*/ 70511 h 11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164" h="110586">
                  <a:moveTo>
                    <a:pt x="48167" y="70625"/>
                  </a:moveTo>
                  <a:cubicBezTo>
                    <a:pt x="61820" y="79091"/>
                    <a:pt x="76380" y="87898"/>
                    <a:pt x="90587" y="97273"/>
                  </a:cubicBezTo>
                  <a:cubicBezTo>
                    <a:pt x="92452" y="98523"/>
                    <a:pt x="92804" y="102671"/>
                    <a:pt x="94164" y="106194"/>
                  </a:cubicBezTo>
                  <a:cubicBezTo>
                    <a:pt x="83282" y="114887"/>
                    <a:pt x="73559" y="108580"/>
                    <a:pt x="64541" y="105114"/>
                  </a:cubicBezTo>
                  <a:cubicBezTo>
                    <a:pt x="46555" y="98239"/>
                    <a:pt x="28771" y="91648"/>
                    <a:pt x="7208" y="101023"/>
                  </a:cubicBezTo>
                  <a:cubicBezTo>
                    <a:pt x="6050" y="90171"/>
                    <a:pt x="4992" y="81591"/>
                    <a:pt x="4286" y="72955"/>
                  </a:cubicBezTo>
                  <a:cubicBezTo>
                    <a:pt x="2674" y="53296"/>
                    <a:pt x="709" y="33693"/>
                    <a:pt x="4" y="13977"/>
                  </a:cubicBezTo>
                  <a:cubicBezTo>
                    <a:pt x="-147" y="9431"/>
                    <a:pt x="4085" y="4659"/>
                    <a:pt x="6301" y="0"/>
                  </a:cubicBezTo>
                  <a:cubicBezTo>
                    <a:pt x="10231" y="3806"/>
                    <a:pt x="15319" y="6875"/>
                    <a:pt x="17687" y="11647"/>
                  </a:cubicBezTo>
                  <a:cubicBezTo>
                    <a:pt x="19904" y="16136"/>
                    <a:pt x="19249" y="22500"/>
                    <a:pt x="20156" y="31193"/>
                  </a:cubicBezTo>
                  <a:cubicBezTo>
                    <a:pt x="26806" y="22216"/>
                    <a:pt x="31492" y="15227"/>
                    <a:pt x="36781" y="8863"/>
                  </a:cubicBezTo>
                  <a:cubicBezTo>
                    <a:pt x="42777" y="1590"/>
                    <a:pt x="50334" y="-1307"/>
                    <a:pt x="58495" y="3580"/>
                  </a:cubicBezTo>
                  <a:cubicBezTo>
                    <a:pt x="67009" y="8637"/>
                    <a:pt x="68571" y="18239"/>
                    <a:pt x="65599" y="27046"/>
                  </a:cubicBezTo>
                  <a:cubicBezTo>
                    <a:pt x="60511" y="42216"/>
                    <a:pt x="53759" y="56648"/>
                    <a:pt x="48067" y="7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97C3D10-79AB-99B8-7A72-3C9AACE128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263" y="2835146"/>
              <a:ext cx="98349" cy="127997"/>
            </a:xfrm>
            <a:custGeom>
              <a:avLst/>
              <a:gdLst>
                <a:gd name="connsiteX0" fmla="*/ 42024 w 98349"/>
                <a:gd name="connsiteY0" fmla="*/ 59247 h 127997"/>
                <a:gd name="connsiteX1" fmla="*/ 98349 w 98349"/>
                <a:gd name="connsiteY1" fmla="*/ 106691 h 127997"/>
                <a:gd name="connsiteX2" fmla="*/ 27666 w 98349"/>
                <a:gd name="connsiteY2" fmla="*/ 79304 h 127997"/>
                <a:gd name="connsiteX3" fmla="*/ 14819 w 98349"/>
                <a:gd name="connsiteY3" fmla="*/ 127998 h 127997"/>
                <a:gd name="connsiteX4" fmla="*/ 5801 w 98349"/>
                <a:gd name="connsiteY4" fmla="*/ 101464 h 127997"/>
                <a:gd name="connsiteX5" fmla="*/ 7 w 98349"/>
                <a:gd name="connsiteY5" fmla="*/ 20497 h 127997"/>
                <a:gd name="connsiteX6" fmla="*/ 7715 w 98349"/>
                <a:gd name="connsiteY6" fmla="*/ 5213 h 127997"/>
                <a:gd name="connsiteX7" fmla="*/ 64796 w 98349"/>
                <a:gd name="connsiteY7" fmla="*/ 10327 h 127997"/>
                <a:gd name="connsiteX8" fmla="*/ 67114 w 98349"/>
                <a:gd name="connsiteY8" fmla="*/ 40725 h 127997"/>
                <a:gd name="connsiteX9" fmla="*/ 54619 w 98349"/>
                <a:gd name="connsiteY9" fmla="*/ 50668 h 127997"/>
                <a:gd name="connsiteX10" fmla="*/ 42075 w 98349"/>
                <a:gd name="connsiteY10" fmla="*/ 59247 h 127997"/>
                <a:gd name="connsiteX11" fmla="*/ 55425 w 98349"/>
                <a:gd name="connsiteY11" fmla="*/ 27884 h 127997"/>
                <a:gd name="connsiteX12" fmla="*/ 18346 w 98349"/>
                <a:gd name="connsiteY12" fmla="*/ 21122 h 127997"/>
                <a:gd name="connsiteX13" fmla="*/ 23636 w 98349"/>
                <a:gd name="connsiteY13" fmla="*/ 44247 h 127997"/>
                <a:gd name="connsiteX14" fmla="*/ 55425 w 98349"/>
                <a:gd name="connsiteY14" fmla="*/ 27827 h 12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9" h="127997">
                  <a:moveTo>
                    <a:pt x="42024" y="59247"/>
                  </a:moveTo>
                  <a:cubicBezTo>
                    <a:pt x="61572" y="75441"/>
                    <a:pt x="85855" y="78339"/>
                    <a:pt x="98349" y="106691"/>
                  </a:cubicBezTo>
                  <a:cubicBezTo>
                    <a:pt x="68323" y="110043"/>
                    <a:pt x="51244" y="83054"/>
                    <a:pt x="27666" y="79304"/>
                  </a:cubicBezTo>
                  <a:cubicBezTo>
                    <a:pt x="20109" y="94475"/>
                    <a:pt x="34467" y="116634"/>
                    <a:pt x="14819" y="127998"/>
                  </a:cubicBezTo>
                  <a:cubicBezTo>
                    <a:pt x="4995" y="121521"/>
                    <a:pt x="6557" y="110839"/>
                    <a:pt x="5801" y="101464"/>
                  </a:cubicBezTo>
                  <a:cubicBezTo>
                    <a:pt x="3584" y="74475"/>
                    <a:pt x="1166" y="47543"/>
                    <a:pt x="7" y="20497"/>
                  </a:cubicBezTo>
                  <a:cubicBezTo>
                    <a:pt x="-194" y="15383"/>
                    <a:pt x="3836" y="6974"/>
                    <a:pt x="7715" y="5213"/>
                  </a:cubicBezTo>
                  <a:cubicBezTo>
                    <a:pt x="27162" y="-3480"/>
                    <a:pt x="46710" y="-980"/>
                    <a:pt x="64796" y="10327"/>
                  </a:cubicBezTo>
                  <a:cubicBezTo>
                    <a:pt x="76887" y="17884"/>
                    <a:pt x="77341" y="29645"/>
                    <a:pt x="67114" y="40725"/>
                  </a:cubicBezTo>
                  <a:cubicBezTo>
                    <a:pt x="63486" y="44645"/>
                    <a:pt x="58902" y="47486"/>
                    <a:pt x="54619" y="50668"/>
                  </a:cubicBezTo>
                  <a:cubicBezTo>
                    <a:pt x="51093" y="53281"/>
                    <a:pt x="47465" y="55554"/>
                    <a:pt x="42075" y="59247"/>
                  </a:cubicBezTo>
                  <a:close/>
                  <a:moveTo>
                    <a:pt x="55425" y="27884"/>
                  </a:moveTo>
                  <a:cubicBezTo>
                    <a:pt x="41420" y="16577"/>
                    <a:pt x="30739" y="17031"/>
                    <a:pt x="18346" y="21122"/>
                  </a:cubicBezTo>
                  <a:cubicBezTo>
                    <a:pt x="20159" y="29077"/>
                    <a:pt x="21671" y="35838"/>
                    <a:pt x="23636" y="44247"/>
                  </a:cubicBezTo>
                  <a:cubicBezTo>
                    <a:pt x="34064" y="38850"/>
                    <a:pt x="42982" y="34304"/>
                    <a:pt x="55425" y="27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E706A126-0365-041F-D085-1130776D40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8723" y="2829809"/>
              <a:ext cx="103732" cy="116929"/>
            </a:xfrm>
            <a:custGeom>
              <a:avLst/>
              <a:gdLst>
                <a:gd name="connsiteX0" fmla="*/ 50 w 103732"/>
                <a:gd name="connsiteY0" fmla="*/ 79812 h 116929"/>
                <a:gd name="connsiteX1" fmla="*/ 56073 w 103732"/>
                <a:gd name="connsiteY1" fmla="*/ 12652 h 116929"/>
                <a:gd name="connsiteX2" fmla="*/ 84387 w 103732"/>
                <a:gd name="connsiteY2" fmla="*/ 379 h 116929"/>
                <a:gd name="connsiteX3" fmla="*/ 100156 w 103732"/>
                <a:gd name="connsiteY3" fmla="*/ 12880 h 116929"/>
                <a:gd name="connsiteX4" fmla="*/ 86352 w 103732"/>
                <a:gd name="connsiteY4" fmla="*/ 24357 h 116929"/>
                <a:gd name="connsiteX5" fmla="*/ 46501 w 103732"/>
                <a:gd name="connsiteY5" fmla="*/ 52255 h 116929"/>
                <a:gd name="connsiteX6" fmla="*/ 103733 w 103732"/>
                <a:gd name="connsiteY6" fmla="*/ 56403 h 116929"/>
                <a:gd name="connsiteX7" fmla="*/ 33805 w 103732"/>
                <a:gd name="connsiteY7" fmla="*/ 86744 h 116929"/>
                <a:gd name="connsiteX8" fmla="*/ 94614 w 103732"/>
                <a:gd name="connsiteY8" fmla="*/ 98676 h 116929"/>
                <a:gd name="connsiteX9" fmla="*/ 0 w 103732"/>
                <a:gd name="connsiteY9" fmla="*/ 79755 h 11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732" h="116929">
                  <a:moveTo>
                    <a:pt x="50" y="79812"/>
                  </a:moveTo>
                  <a:cubicBezTo>
                    <a:pt x="16726" y="55437"/>
                    <a:pt x="30883" y="28107"/>
                    <a:pt x="56073" y="12652"/>
                  </a:cubicBezTo>
                  <a:cubicBezTo>
                    <a:pt x="64940" y="7255"/>
                    <a:pt x="74613" y="2652"/>
                    <a:pt x="84387" y="379"/>
                  </a:cubicBezTo>
                  <a:cubicBezTo>
                    <a:pt x="91591" y="-1268"/>
                    <a:pt x="99904" y="2368"/>
                    <a:pt x="100156" y="12880"/>
                  </a:cubicBezTo>
                  <a:cubicBezTo>
                    <a:pt x="100357" y="22312"/>
                    <a:pt x="93858" y="24186"/>
                    <a:pt x="86352" y="24357"/>
                  </a:cubicBezTo>
                  <a:cubicBezTo>
                    <a:pt x="68719" y="24755"/>
                    <a:pt x="58088" y="37653"/>
                    <a:pt x="46501" y="52255"/>
                  </a:cubicBezTo>
                  <a:cubicBezTo>
                    <a:pt x="65948" y="58221"/>
                    <a:pt x="84135" y="42653"/>
                    <a:pt x="103733" y="56403"/>
                  </a:cubicBezTo>
                  <a:cubicBezTo>
                    <a:pt x="83480" y="76801"/>
                    <a:pt x="56879" y="74641"/>
                    <a:pt x="33805" y="86744"/>
                  </a:cubicBezTo>
                  <a:cubicBezTo>
                    <a:pt x="53050" y="101516"/>
                    <a:pt x="74462" y="94358"/>
                    <a:pt x="94614" y="98676"/>
                  </a:cubicBezTo>
                  <a:cubicBezTo>
                    <a:pt x="73807" y="129755"/>
                    <a:pt x="26701" y="119642"/>
                    <a:pt x="0" y="797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634FE128-5ADD-A0DE-0523-B2BE909DA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1630" y="4321272"/>
              <a:ext cx="133438" cy="73165"/>
            </a:xfrm>
            <a:custGeom>
              <a:avLst/>
              <a:gdLst>
                <a:gd name="connsiteX0" fmla="*/ 59904 w 133438"/>
                <a:gd name="connsiteY0" fmla="*/ 29438 h 73165"/>
                <a:gd name="connsiteX1" fmla="*/ 96430 w 133438"/>
                <a:gd name="connsiteY1" fmla="*/ 42961 h 73165"/>
                <a:gd name="connsiteX2" fmla="*/ 124441 w 133438"/>
                <a:gd name="connsiteY2" fmla="*/ 28188 h 73165"/>
                <a:gd name="connsiteX3" fmla="*/ 130386 w 133438"/>
                <a:gd name="connsiteY3" fmla="*/ 71257 h 73165"/>
                <a:gd name="connsiteX4" fmla="*/ 111292 w 133438"/>
                <a:gd name="connsiteY4" fmla="*/ 59723 h 73165"/>
                <a:gd name="connsiteX5" fmla="*/ 77033 w 133438"/>
                <a:gd name="connsiteY5" fmla="*/ 55632 h 73165"/>
                <a:gd name="connsiteX6" fmla="*/ 59098 w 133438"/>
                <a:gd name="connsiteY6" fmla="*/ 72621 h 73165"/>
                <a:gd name="connsiteX7" fmla="*/ 11136 w 133438"/>
                <a:gd name="connsiteY7" fmla="*/ 69609 h 73165"/>
                <a:gd name="connsiteX8" fmla="*/ 2 w 133438"/>
                <a:gd name="connsiteY8" fmla="*/ 47791 h 73165"/>
                <a:gd name="connsiteX9" fmla="*/ 31086 w 133438"/>
                <a:gd name="connsiteY9" fmla="*/ 1256 h 73165"/>
                <a:gd name="connsiteX10" fmla="*/ 52800 w 133438"/>
                <a:gd name="connsiteY10" fmla="*/ 11541 h 73165"/>
                <a:gd name="connsiteX11" fmla="*/ 59955 w 133438"/>
                <a:gd name="connsiteY11" fmla="*/ 29438 h 73165"/>
                <a:gd name="connsiteX12" fmla="*/ 21313 w 133438"/>
                <a:gd name="connsiteY12" fmla="*/ 55063 h 73165"/>
                <a:gd name="connsiteX13" fmla="*/ 34814 w 133438"/>
                <a:gd name="connsiteY13" fmla="*/ 21598 h 73165"/>
                <a:gd name="connsiteX14" fmla="*/ 21313 w 133438"/>
                <a:gd name="connsiteY14" fmla="*/ 55063 h 7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3438" h="73165">
                  <a:moveTo>
                    <a:pt x="59904" y="29438"/>
                  </a:moveTo>
                  <a:cubicBezTo>
                    <a:pt x="82827" y="12904"/>
                    <a:pt x="84338" y="21598"/>
                    <a:pt x="96430" y="42961"/>
                  </a:cubicBezTo>
                  <a:cubicBezTo>
                    <a:pt x="104843" y="35859"/>
                    <a:pt x="109327" y="18245"/>
                    <a:pt x="124441" y="28188"/>
                  </a:cubicBezTo>
                  <a:cubicBezTo>
                    <a:pt x="133912" y="34438"/>
                    <a:pt x="135928" y="46882"/>
                    <a:pt x="130386" y="71257"/>
                  </a:cubicBezTo>
                  <a:cubicBezTo>
                    <a:pt x="124038" y="67393"/>
                    <a:pt x="118295" y="63984"/>
                    <a:pt x="111292" y="59723"/>
                  </a:cubicBezTo>
                  <a:cubicBezTo>
                    <a:pt x="100510" y="68245"/>
                    <a:pt x="88368" y="68984"/>
                    <a:pt x="77033" y="55632"/>
                  </a:cubicBezTo>
                  <a:cubicBezTo>
                    <a:pt x="70686" y="61995"/>
                    <a:pt x="65244" y="72109"/>
                    <a:pt x="59098" y="72621"/>
                  </a:cubicBezTo>
                  <a:cubicBezTo>
                    <a:pt x="43228" y="74041"/>
                    <a:pt x="26854" y="72564"/>
                    <a:pt x="11136" y="69609"/>
                  </a:cubicBezTo>
                  <a:cubicBezTo>
                    <a:pt x="2420" y="67961"/>
                    <a:pt x="103" y="57336"/>
                    <a:pt x="2" y="47791"/>
                  </a:cubicBezTo>
                  <a:cubicBezTo>
                    <a:pt x="-200" y="28813"/>
                    <a:pt x="14662" y="6597"/>
                    <a:pt x="31086" y="1256"/>
                  </a:cubicBezTo>
                  <a:cubicBezTo>
                    <a:pt x="40709" y="-1869"/>
                    <a:pt x="48367" y="575"/>
                    <a:pt x="52800" y="11541"/>
                  </a:cubicBezTo>
                  <a:cubicBezTo>
                    <a:pt x="55168" y="17506"/>
                    <a:pt x="57586" y="23415"/>
                    <a:pt x="59955" y="29438"/>
                  </a:cubicBezTo>
                  <a:close/>
                  <a:moveTo>
                    <a:pt x="21313" y="55063"/>
                  </a:moveTo>
                  <a:cubicBezTo>
                    <a:pt x="35822" y="46598"/>
                    <a:pt x="37938" y="36768"/>
                    <a:pt x="34814" y="21598"/>
                  </a:cubicBezTo>
                  <a:cubicBezTo>
                    <a:pt x="24940" y="30007"/>
                    <a:pt x="21010" y="38870"/>
                    <a:pt x="21313" y="5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5448AD98-FCBE-3B96-5AD6-E895BE0A23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1138" y="4028354"/>
              <a:ext cx="82146" cy="184798"/>
            </a:xfrm>
            <a:custGeom>
              <a:avLst/>
              <a:gdLst>
                <a:gd name="connsiteX0" fmla="*/ 82146 w 82146"/>
                <a:gd name="connsiteY0" fmla="*/ 169855 h 184798"/>
                <a:gd name="connsiteX1" fmla="*/ 34386 w 82146"/>
                <a:gd name="connsiteY1" fmla="*/ 126446 h 184798"/>
                <a:gd name="connsiteX2" fmla="*/ 833 w 82146"/>
                <a:gd name="connsiteY2" fmla="*/ 184798 h 184798"/>
                <a:gd name="connsiteX3" fmla="*/ 782 w 82146"/>
                <a:gd name="connsiteY3" fmla="*/ 157469 h 184798"/>
                <a:gd name="connsiteX4" fmla="*/ 32673 w 82146"/>
                <a:gd name="connsiteY4" fmla="*/ 16331 h 184798"/>
                <a:gd name="connsiteX5" fmla="*/ 35746 w 82146"/>
                <a:gd name="connsiteY5" fmla="*/ 7184 h 184798"/>
                <a:gd name="connsiteX6" fmla="*/ 45469 w 82146"/>
                <a:gd name="connsiteY6" fmla="*/ 138 h 184798"/>
                <a:gd name="connsiteX7" fmla="*/ 53228 w 82146"/>
                <a:gd name="connsiteY7" fmla="*/ 12127 h 184798"/>
                <a:gd name="connsiteX8" fmla="*/ 46628 w 82146"/>
                <a:gd name="connsiteY8" fmla="*/ 58263 h 184798"/>
                <a:gd name="connsiteX9" fmla="*/ 56603 w 82146"/>
                <a:gd name="connsiteY9" fmla="*/ 112127 h 184798"/>
                <a:gd name="connsiteX10" fmla="*/ 76000 w 82146"/>
                <a:gd name="connsiteY10" fmla="*/ 144912 h 184798"/>
                <a:gd name="connsiteX11" fmla="*/ 82096 w 82146"/>
                <a:gd name="connsiteY11" fmla="*/ 169741 h 18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146" h="184798">
                  <a:moveTo>
                    <a:pt x="82146" y="169855"/>
                  </a:moveTo>
                  <a:cubicBezTo>
                    <a:pt x="56553" y="164457"/>
                    <a:pt x="49399" y="140650"/>
                    <a:pt x="34386" y="126446"/>
                  </a:cubicBezTo>
                  <a:cubicBezTo>
                    <a:pt x="22446" y="144401"/>
                    <a:pt x="26879" y="172980"/>
                    <a:pt x="833" y="184798"/>
                  </a:cubicBezTo>
                  <a:cubicBezTo>
                    <a:pt x="681" y="174003"/>
                    <a:pt x="-931" y="165310"/>
                    <a:pt x="782" y="157469"/>
                  </a:cubicBezTo>
                  <a:cubicBezTo>
                    <a:pt x="10959" y="110309"/>
                    <a:pt x="21942" y="63377"/>
                    <a:pt x="32673" y="16331"/>
                  </a:cubicBezTo>
                  <a:cubicBezTo>
                    <a:pt x="33378" y="13149"/>
                    <a:pt x="33882" y="9343"/>
                    <a:pt x="35746" y="7184"/>
                  </a:cubicBezTo>
                  <a:cubicBezTo>
                    <a:pt x="38517" y="4002"/>
                    <a:pt x="43807" y="-885"/>
                    <a:pt x="45469" y="138"/>
                  </a:cubicBezTo>
                  <a:cubicBezTo>
                    <a:pt x="49046" y="2411"/>
                    <a:pt x="53530" y="8206"/>
                    <a:pt x="53228" y="12127"/>
                  </a:cubicBezTo>
                  <a:cubicBezTo>
                    <a:pt x="52069" y="27638"/>
                    <a:pt x="50759" y="43548"/>
                    <a:pt x="46628" y="58263"/>
                  </a:cubicBezTo>
                  <a:cubicBezTo>
                    <a:pt x="40784" y="79059"/>
                    <a:pt x="43908" y="95877"/>
                    <a:pt x="56603" y="112127"/>
                  </a:cubicBezTo>
                  <a:cubicBezTo>
                    <a:pt x="64261" y="121900"/>
                    <a:pt x="70458" y="133378"/>
                    <a:pt x="76000" y="144912"/>
                  </a:cubicBezTo>
                  <a:cubicBezTo>
                    <a:pt x="79123" y="151389"/>
                    <a:pt x="79678" y="159514"/>
                    <a:pt x="82096" y="169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9936BAFE-64CF-CFCD-93E4-B5540B24F4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24503" y="6411857"/>
              <a:ext cx="105647" cy="133277"/>
            </a:xfrm>
            <a:custGeom>
              <a:avLst/>
              <a:gdLst>
                <a:gd name="connsiteX0" fmla="*/ 105647 w 105647"/>
                <a:gd name="connsiteY0" fmla="*/ 120742 h 133277"/>
                <a:gd name="connsiteX1" fmla="*/ 80709 w 105647"/>
                <a:gd name="connsiteY1" fmla="*/ 112674 h 133277"/>
                <a:gd name="connsiteX2" fmla="*/ 32898 w 105647"/>
                <a:gd name="connsiteY2" fmla="*/ 109038 h 133277"/>
                <a:gd name="connsiteX3" fmla="*/ 0 w 105647"/>
                <a:gd name="connsiteY3" fmla="*/ 131481 h 133277"/>
                <a:gd name="connsiteX4" fmla="*/ 9018 w 105647"/>
                <a:gd name="connsiteY4" fmla="*/ 111310 h 133277"/>
                <a:gd name="connsiteX5" fmla="*/ 20857 w 105647"/>
                <a:gd name="connsiteY5" fmla="*/ 43526 h 133277"/>
                <a:gd name="connsiteX6" fmla="*/ 19699 w 105647"/>
                <a:gd name="connsiteY6" fmla="*/ 11708 h 133277"/>
                <a:gd name="connsiteX7" fmla="*/ 28263 w 105647"/>
                <a:gd name="connsiteY7" fmla="*/ 3 h 133277"/>
                <a:gd name="connsiteX8" fmla="*/ 42420 w 105647"/>
                <a:gd name="connsiteY8" fmla="*/ 7901 h 133277"/>
                <a:gd name="connsiteX9" fmla="*/ 46652 w 105647"/>
                <a:gd name="connsiteY9" fmla="*/ 56026 h 133277"/>
                <a:gd name="connsiteX10" fmla="*/ 60104 w 105647"/>
                <a:gd name="connsiteY10" fmla="*/ 106537 h 133277"/>
                <a:gd name="connsiteX11" fmla="*/ 72245 w 105647"/>
                <a:gd name="connsiteY11" fmla="*/ 72446 h 133277"/>
                <a:gd name="connsiteX12" fmla="*/ 82775 w 105647"/>
                <a:gd name="connsiteY12" fmla="*/ 62787 h 133277"/>
                <a:gd name="connsiteX13" fmla="*/ 94664 w 105647"/>
                <a:gd name="connsiteY13" fmla="*/ 74208 h 133277"/>
                <a:gd name="connsiteX14" fmla="*/ 105647 w 105647"/>
                <a:gd name="connsiteY14" fmla="*/ 120799 h 13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647" h="133277">
                  <a:moveTo>
                    <a:pt x="105647" y="120742"/>
                  </a:moveTo>
                  <a:cubicBezTo>
                    <a:pt x="95621" y="117504"/>
                    <a:pt x="88568" y="115231"/>
                    <a:pt x="80709" y="112674"/>
                  </a:cubicBezTo>
                  <a:cubicBezTo>
                    <a:pt x="59146" y="135231"/>
                    <a:pt x="55166" y="135061"/>
                    <a:pt x="32898" y="109038"/>
                  </a:cubicBezTo>
                  <a:cubicBezTo>
                    <a:pt x="23175" y="117106"/>
                    <a:pt x="21865" y="139776"/>
                    <a:pt x="0" y="131481"/>
                  </a:cubicBezTo>
                  <a:cubicBezTo>
                    <a:pt x="3375" y="123867"/>
                    <a:pt x="5643" y="117163"/>
                    <a:pt x="9018" y="111310"/>
                  </a:cubicBezTo>
                  <a:cubicBezTo>
                    <a:pt x="20958" y="90401"/>
                    <a:pt x="26752" y="68696"/>
                    <a:pt x="20857" y="43526"/>
                  </a:cubicBezTo>
                  <a:cubicBezTo>
                    <a:pt x="18489" y="33469"/>
                    <a:pt x="18792" y="22219"/>
                    <a:pt x="19699" y="11708"/>
                  </a:cubicBezTo>
                  <a:cubicBezTo>
                    <a:pt x="20102" y="7276"/>
                    <a:pt x="25190" y="60"/>
                    <a:pt x="28263" y="3"/>
                  </a:cubicBezTo>
                  <a:cubicBezTo>
                    <a:pt x="33100" y="-111"/>
                    <a:pt x="40103" y="3412"/>
                    <a:pt x="42420" y="7901"/>
                  </a:cubicBezTo>
                  <a:cubicBezTo>
                    <a:pt x="50229" y="22787"/>
                    <a:pt x="48869" y="39662"/>
                    <a:pt x="46652" y="56026"/>
                  </a:cubicBezTo>
                  <a:cubicBezTo>
                    <a:pt x="44183" y="74094"/>
                    <a:pt x="49020" y="89435"/>
                    <a:pt x="60104" y="106537"/>
                  </a:cubicBezTo>
                  <a:cubicBezTo>
                    <a:pt x="64688" y="93356"/>
                    <a:pt x="67711" y="82503"/>
                    <a:pt x="72245" y="72446"/>
                  </a:cubicBezTo>
                  <a:cubicBezTo>
                    <a:pt x="74210" y="68071"/>
                    <a:pt x="79953" y="62106"/>
                    <a:pt x="82775" y="62787"/>
                  </a:cubicBezTo>
                  <a:cubicBezTo>
                    <a:pt x="87410" y="63980"/>
                    <a:pt x="93052" y="69208"/>
                    <a:pt x="94664" y="74208"/>
                  </a:cubicBezTo>
                  <a:cubicBezTo>
                    <a:pt x="98896" y="87162"/>
                    <a:pt x="101163" y="100969"/>
                    <a:pt x="105647" y="1207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693ACC66-B1E7-7500-74ED-8F335D9165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6496" y="3713547"/>
              <a:ext cx="107818" cy="110859"/>
            </a:xfrm>
            <a:custGeom>
              <a:avLst/>
              <a:gdLst>
                <a:gd name="connsiteX0" fmla="*/ 83732 w 107818"/>
                <a:gd name="connsiteY0" fmla="*/ 76307 h 110859"/>
                <a:gd name="connsiteX1" fmla="*/ 95622 w 107818"/>
                <a:gd name="connsiteY1" fmla="*/ 0 h 110859"/>
                <a:gd name="connsiteX2" fmla="*/ 105245 w 107818"/>
                <a:gd name="connsiteY2" fmla="*/ 77444 h 110859"/>
                <a:gd name="connsiteX3" fmla="*/ 73606 w 107818"/>
                <a:gd name="connsiteY3" fmla="*/ 94773 h 110859"/>
                <a:gd name="connsiteX4" fmla="*/ 43529 w 107818"/>
                <a:gd name="connsiteY4" fmla="*/ 75114 h 110859"/>
                <a:gd name="connsiteX5" fmla="*/ 25140 w 107818"/>
                <a:gd name="connsiteY5" fmla="*/ 56193 h 110859"/>
                <a:gd name="connsiteX6" fmla="*/ 20555 w 107818"/>
                <a:gd name="connsiteY6" fmla="*/ 97557 h 110859"/>
                <a:gd name="connsiteX7" fmla="*/ 7960 w 107818"/>
                <a:gd name="connsiteY7" fmla="*/ 110285 h 110859"/>
                <a:gd name="connsiteX8" fmla="*/ 0 w 107818"/>
                <a:gd name="connsiteY8" fmla="*/ 95682 h 110859"/>
                <a:gd name="connsiteX9" fmla="*/ 3124 w 107818"/>
                <a:gd name="connsiteY9" fmla="*/ 19034 h 110859"/>
                <a:gd name="connsiteX10" fmla="*/ 11386 w 107818"/>
                <a:gd name="connsiteY10" fmla="*/ 6534 h 110859"/>
                <a:gd name="connsiteX11" fmla="*/ 24636 w 107818"/>
                <a:gd name="connsiteY11" fmla="*/ 11591 h 110859"/>
                <a:gd name="connsiteX12" fmla="*/ 37937 w 107818"/>
                <a:gd name="connsiteY12" fmla="*/ 34205 h 110859"/>
                <a:gd name="connsiteX13" fmla="*/ 83783 w 107818"/>
                <a:gd name="connsiteY13" fmla="*/ 76307 h 11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818" h="110859">
                  <a:moveTo>
                    <a:pt x="83732" y="76307"/>
                  </a:moveTo>
                  <a:cubicBezTo>
                    <a:pt x="90584" y="49432"/>
                    <a:pt x="80206" y="22557"/>
                    <a:pt x="95622" y="0"/>
                  </a:cubicBezTo>
                  <a:cubicBezTo>
                    <a:pt x="105748" y="24887"/>
                    <a:pt x="111441" y="50511"/>
                    <a:pt x="105245" y="77444"/>
                  </a:cubicBezTo>
                  <a:cubicBezTo>
                    <a:pt x="101718" y="92898"/>
                    <a:pt x="87712" y="100625"/>
                    <a:pt x="73606" y="94773"/>
                  </a:cubicBezTo>
                  <a:cubicBezTo>
                    <a:pt x="62875" y="90341"/>
                    <a:pt x="53101" y="82444"/>
                    <a:pt x="43529" y="75114"/>
                  </a:cubicBezTo>
                  <a:cubicBezTo>
                    <a:pt x="37685" y="70682"/>
                    <a:pt x="32949" y="64375"/>
                    <a:pt x="25140" y="56193"/>
                  </a:cubicBezTo>
                  <a:cubicBezTo>
                    <a:pt x="23377" y="72216"/>
                    <a:pt x="22017" y="84887"/>
                    <a:pt x="20555" y="97557"/>
                  </a:cubicBezTo>
                  <a:cubicBezTo>
                    <a:pt x="19598" y="105910"/>
                    <a:pt x="15669" y="112955"/>
                    <a:pt x="7960" y="110285"/>
                  </a:cubicBezTo>
                  <a:cubicBezTo>
                    <a:pt x="4182" y="108978"/>
                    <a:pt x="-50" y="100739"/>
                    <a:pt x="0" y="95682"/>
                  </a:cubicBezTo>
                  <a:cubicBezTo>
                    <a:pt x="202" y="70114"/>
                    <a:pt x="1310" y="44546"/>
                    <a:pt x="3124" y="19034"/>
                  </a:cubicBezTo>
                  <a:cubicBezTo>
                    <a:pt x="3426" y="14432"/>
                    <a:pt x="7759" y="7784"/>
                    <a:pt x="11386" y="6534"/>
                  </a:cubicBezTo>
                  <a:cubicBezTo>
                    <a:pt x="15165" y="5284"/>
                    <a:pt x="21765" y="8011"/>
                    <a:pt x="24636" y="11591"/>
                  </a:cubicBezTo>
                  <a:cubicBezTo>
                    <a:pt x="29977" y="18182"/>
                    <a:pt x="33302" y="26818"/>
                    <a:pt x="37937" y="34205"/>
                  </a:cubicBezTo>
                  <a:cubicBezTo>
                    <a:pt x="49323" y="52330"/>
                    <a:pt x="61817" y="69034"/>
                    <a:pt x="83783" y="7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33EFA98-46EA-6D2B-B530-73FC6C4C860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41838" y="5393738"/>
              <a:ext cx="145206" cy="76949"/>
            </a:xfrm>
            <a:custGeom>
              <a:avLst/>
              <a:gdLst>
                <a:gd name="connsiteX0" fmla="*/ 45870 w 145206"/>
                <a:gd name="connsiteY0" fmla="*/ 6638 h 76949"/>
                <a:gd name="connsiteX1" fmla="*/ 28590 w 145206"/>
                <a:gd name="connsiteY1" fmla="*/ 23854 h 76949"/>
                <a:gd name="connsiteX2" fmla="*/ 24257 w 145206"/>
                <a:gd name="connsiteY2" fmla="*/ 46013 h 76949"/>
                <a:gd name="connsiteX3" fmla="*/ 41941 w 145206"/>
                <a:gd name="connsiteY3" fmla="*/ 56297 h 76949"/>
                <a:gd name="connsiteX4" fmla="*/ 65166 w 145206"/>
                <a:gd name="connsiteY4" fmla="*/ 44479 h 76949"/>
                <a:gd name="connsiteX5" fmla="*/ 89852 w 145206"/>
                <a:gd name="connsiteY5" fmla="*/ 21013 h 76949"/>
                <a:gd name="connsiteX6" fmla="*/ 129350 w 145206"/>
                <a:gd name="connsiteY6" fmla="*/ 16979 h 76949"/>
                <a:gd name="connsiteX7" fmla="*/ 134741 w 145206"/>
                <a:gd name="connsiteY7" fmla="*/ 61809 h 76949"/>
                <a:gd name="connsiteX8" fmla="*/ 95293 w 145206"/>
                <a:gd name="connsiteY8" fmla="*/ 68684 h 76949"/>
                <a:gd name="connsiteX9" fmla="*/ 62445 w 145206"/>
                <a:gd name="connsiteY9" fmla="*/ 71525 h 76949"/>
                <a:gd name="connsiteX10" fmla="*/ 26373 w 145206"/>
                <a:gd name="connsiteY10" fmla="*/ 76411 h 76949"/>
                <a:gd name="connsiteX11" fmla="*/ 377 w 145206"/>
                <a:gd name="connsiteY11" fmla="*/ 34536 h 76949"/>
                <a:gd name="connsiteX12" fmla="*/ 35442 w 145206"/>
                <a:gd name="connsiteY12" fmla="*/ 47 h 76949"/>
                <a:gd name="connsiteX13" fmla="*/ 45921 w 145206"/>
                <a:gd name="connsiteY13" fmla="*/ 6695 h 76949"/>
                <a:gd name="connsiteX14" fmla="*/ 121995 w 145206"/>
                <a:gd name="connsiteY14" fmla="*/ 41240 h 76949"/>
                <a:gd name="connsiteX15" fmla="*/ 94840 w 145206"/>
                <a:gd name="connsiteY15" fmla="*/ 45332 h 76949"/>
                <a:gd name="connsiteX16" fmla="*/ 121995 w 145206"/>
                <a:gd name="connsiteY16" fmla="*/ 41240 h 76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206" h="76949">
                  <a:moveTo>
                    <a:pt x="45870" y="6638"/>
                  </a:moveTo>
                  <a:cubicBezTo>
                    <a:pt x="38868" y="13343"/>
                    <a:pt x="32066" y="17490"/>
                    <a:pt x="28590" y="23854"/>
                  </a:cubicBezTo>
                  <a:cubicBezTo>
                    <a:pt x="25214" y="30047"/>
                    <a:pt x="22897" y="39195"/>
                    <a:pt x="24257" y="46013"/>
                  </a:cubicBezTo>
                  <a:cubicBezTo>
                    <a:pt x="25970" y="54649"/>
                    <a:pt x="34283" y="58627"/>
                    <a:pt x="41941" y="56297"/>
                  </a:cubicBezTo>
                  <a:cubicBezTo>
                    <a:pt x="50052" y="53797"/>
                    <a:pt x="58214" y="49820"/>
                    <a:pt x="65166" y="44479"/>
                  </a:cubicBezTo>
                  <a:cubicBezTo>
                    <a:pt x="73982" y="37661"/>
                    <a:pt x="81187" y="28172"/>
                    <a:pt x="89852" y="21013"/>
                  </a:cubicBezTo>
                  <a:cubicBezTo>
                    <a:pt x="102044" y="10899"/>
                    <a:pt x="115496" y="10445"/>
                    <a:pt x="129350" y="16979"/>
                  </a:cubicBezTo>
                  <a:cubicBezTo>
                    <a:pt x="147941" y="25786"/>
                    <a:pt x="150762" y="47832"/>
                    <a:pt x="134741" y="61809"/>
                  </a:cubicBezTo>
                  <a:cubicBezTo>
                    <a:pt x="122851" y="72150"/>
                    <a:pt x="108795" y="74479"/>
                    <a:pt x="95293" y="68684"/>
                  </a:cubicBezTo>
                  <a:cubicBezTo>
                    <a:pt x="83202" y="63513"/>
                    <a:pt x="73882" y="66241"/>
                    <a:pt x="62445" y="71525"/>
                  </a:cubicBezTo>
                  <a:cubicBezTo>
                    <a:pt x="51563" y="76525"/>
                    <a:pt x="38213" y="77832"/>
                    <a:pt x="26373" y="76411"/>
                  </a:cubicBezTo>
                  <a:cubicBezTo>
                    <a:pt x="9043" y="74309"/>
                    <a:pt x="-2243" y="53968"/>
                    <a:pt x="377" y="34536"/>
                  </a:cubicBezTo>
                  <a:cubicBezTo>
                    <a:pt x="2745" y="16695"/>
                    <a:pt x="20428" y="-1033"/>
                    <a:pt x="35442" y="47"/>
                  </a:cubicBezTo>
                  <a:cubicBezTo>
                    <a:pt x="38364" y="274"/>
                    <a:pt x="41135" y="3513"/>
                    <a:pt x="45921" y="6695"/>
                  </a:cubicBezTo>
                  <a:close/>
                  <a:moveTo>
                    <a:pt x="121995" y="41240"/>
                  </a:moveTo>
                  <a:cubicBezTo>
                    <a:pt x="111581" y="33627"/>
                    <a:pt x="102533" y="34990"/>
                    <a:pt x="94840" y="45332"/>
                  </a:cubicBezTo>
                  <a:cubicBezTo>
                    <a:pt x="104664" y="48911"/>
                    <a:pt x="113984" y="53741"/>
                    <a:pt x="121995" y="41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118CD7B6-A9DA-5017-F4D1-7043CAA1DF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6388" y="743592"/>
              <a:ext cx="74930" cy="152592"/>
            </a:xfrm>
            <a:custGeom>
              <a:avLst/>
              <a:gdLst>
                <a:gd name="connsiteX0" fmla="*/ 22888 w 74930"/>
                <a:gd name="connsiteY0" fmla="*/ 127891 h 152592"/>
                <a:gd name="connsiteX1" fmla="*/ 74931 w 74930"/>
                <a:gd name="connsiteY1" fmla="*/ 127891 h 152592"/>
                <a:gd name="connsiteX2" fmla="*/ 14021 w 74930"/>
                <a:gd name="connsiteY2" fmla="*/ 149084 h 152592"/>
                <a:gd name="connsiteX3" fmla="*/ 1829 w 74930"/>
                <a:gd name="connsiteY3" fmla="*/ 116243 h 152592"/>
                <a:gd name="connsiteX4" fmla="*/ 22485 w 74930"/>
                <a:gd name="connsiteY4" fmla="*/ 73118 h 152592"/>
                <a:gd name="connsiteX5" fmla="*/ 53922 w 74930"/>
                <a:gd name="connsiteY5" fmla="*/ 23345 h 152592"/>
                <a:gd name="connsiteX6" fmla="*/ 6464 w 74930"/>
                <a:gd name="connsiteY6" fmla="*/ 38799 h 152592"/>
                <a:gd name="connsiteX7" fmla="*/ 11703 w 74930"/>
                <a:gd name="connsiteY7" fmla="*/ 23742 h 152592"/>
                <a:gd name="connsiteX8" fmla="*/ 34828 w 74930"/>
                <a:gd name="connsiteY8" fmla="*/ 5674 h 152592"/>
                <a:gd name="connsiteX9" fmla="*/ 69338 w 74930"/>
                <a:gd name="connsiteY9" fmla="*/ 8345 h 152592"/>
                <a:gd name="connsiteX10" fmla="*/ 67273 w 74930"/>
                <a:gd name="connsiteY10" fmla="*/ 45106 h 152592"/>
                <a:gd name="connsiteX11" fmla="*/ 41579 w 74930"/>
                <a:gd name="connsiteY11" fmla="*/ 91072 h 152592"/>
                <a:gd name="connsiteX12" fmla="*/ 22888 w 74930"/>
                <a:gd name="connsiteY12" fmla="*/ 127948 h 15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930" h="152592">
                  <a:moveTo>
                    <a:pt x="22888" y="127891"/>
                  </a:moveTo>
                  <a:lnTo>
                    <a:pt x="74931" y="127891"/>
                  </a:lnTo>
                  <a:cubicBezTo>
                    <a:pt x="61227" y="148743"/>
                    <a:pt x="31402" y="158289"/>
                    <a:pt x="14021" y="149084"/>
                  </a:cubicBezTo>
                  <a:cubicBezTo>
                    <a:pt x="2584" y="143005"/>
                    <a:pt x="-3209" y="131130"/>
                    <a:pt x="1829" y="116243"/>
                  </a:cubicBezTo>
                  <a:cubicBezTo>
                    <a:pt x="6967" y="101073"/>
                    <a:pt x="14676" y="86868"/>
                    <a:pt x="22485" y="73118"/>
                  </a:cubicBezTo>
                  <a:cubicBezTo>
                    <a:pt x="31855" y="56640"/>
                    <a:pt x="42586" y="41129"/>
                    <a:pt x="53922" y="23345"/>
                  </a:cubicBezTo>
                  <a:cubicBezTo>
                    <a:pt x="33568" y="17208"/>
                    <a:pt x="25759" y="43970"/>
                    <a:pt x="6464" y="38799"/>
                  </a:cubicBezTo>
                  <a:cubicBezTo>
                    <a:pt x="8378" y="33004"/>
                    <a:pt x="8731" y="26754"/>
                    <a:pt x="11703" y="23742"/>
                  </a:cubicBezTo>
                  <a:cubicBezTo>
                    <a:pt x="18706" y="16754"/>
                    <a:pt x="26364" y="9822"/>
                    <a:pt x="34828" y="5674"/>
                  </a:cubicBezTo>
                  <a:cubicBezTo>
                    <a:pt x="46214" y="49"/>
                    <a:pt x="59212" y="-4667"/>
                    <a:pt x="69338" y="8345"/>
                  </a:cubicBezTo>
                  <a:cubicBezTo>
                    <a:pt x="78860" y="20561"/>
                    <a:pt x="72966" y="33629"/>
                    <a:pt x="67273" y="45106"/>
                  </a:cubicBezTo>
                  <a:cubicBezTo>
                    <a:pt x="59413" y="60845"/>
                    <a:pt x="49992" y="75618"/>
                    <a:pt x="41579" y="91072"/>
                  </a:cubicBezTo>
                  <a:cubicBezTo>
                    <a:pt x="35986" y="101300"/>
                    <a:pt x="30999" y="111925"/>
                    <a:pt x="22888" y="127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7D8AF643-AEC3-BEDB-074E-CD9BEA0C0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22376" y="4165322"/>
              <a:ext cx="58990" cy="243741"/>
            </a:xfrm>
            <a:custGeom>
              <a:avLst/>
              <a:gdLst>
                <a:gd name="connsiteX0" fmla="*/ 24938 w 58990"/>
                <a:gd name="connsiteY0" fmla="*/ 243627 h 243741"/>
                <a:gd name="connsiteX1" fmla="*/ 21664 w 58990"/>
                <a:gd name="connsiteY1" fmla="*/ 219252 h 243741"/>
                <a:gd name="connsiteX2" fmla="*/ 33956 w 58990"/>
                <a:gd name="connsiteY2" fmla="*/ 129365 h 243741"/>
                <a:gd name="connsiteX3" fmla="*/ 4736 w 58990"/>
                <a:gd name="connsiteY3" fmla="*/ 13342 h 243741"/>
                <a:gd name="connsiteX4" fmla="*/ 0 w 58990"/>
                <a:gd name="connsiteY4" fmla="*/ 1524 h 243741"/>
                <a:gd name="connsiteX5" fmla="*/ 14610 w 58990"/>
                <a:gd name="connsiteY5" fmla="*/ 956 h 243741"/>
                <a:gd name="connsiteX6" fmla="*/ 35719 w 58990"/>
                <a:gd name="connsiteY6" fmla="*/ 25047 h 243741"/>
                <a:gd name="connsiteX7" fmla="*/ 58038 w 58990"/>
                <a:gd name="connsiteY7" fmla="*/ 109252 h 243741"/>
                <a:gd name="connsiteX8" fmla="*/ 48214 w 58990"/>
                <a:gd name="connsiteY8" fmla="*/ 214082 h 243741"/>
                <a:gd name="connsiteX9" fmla="*/ 24988 w 58990"/>
                <a:gd name="connsiteY9" fmla="*/ 243741 h 24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990" h="243741">
                  <a:moveTo>
                    <a:pt x="24938" y="243627"/>
                  </a:moveTo>
                  <a:cubicBezTo>
                    <a:pt x="16121" y="234991"/>
                    <a:pt x="20555" y="227037"/>
                    <a:pt x="21664" y="219252"/>
                  </a:cubicBezTo>
                  <a:cubicBezTo>
                    <a:pt x="25996" y="189309"/>
                    <a:pt x="31588" y="159479"/>
                    <a:pt x="33956" y="129365"/>
                  </a:cubicBezTo>
                  <a:cubicBezTo>
                    <a:pt x="37281" y="86979"/>
                    <a:pt x="27155" y="47945"/>
                    <a:pt x="4736" y="13342"/>
                  </a:cubicBezTo>
                  <a:cubicBezTo>
                    <a:pt x="3124" y="10899"/>
                    <a:pt x="2418" y="7660"/>
                    <a:pt x="0" y="1524"/>
                  </a:cubicBezTo>
                  <a:cubicBezTo>
                    <a:pt x="6247" y="1126"/>
                    <a:pt x="12091" y="-1317"/>
                    <a:pt x="14610" y="956"/>
                  </a:cubicBezTo>
                  <a:cubicBezTo>
                    <a:pt x="22419" y="7944"/>
                    <a:pt x="30329" y="15728"/>
                    <a:pt x="35719" y="25047"/>
                  </a:cubicBezTo>
                  <a:cubicBezTo>
                    <a:pt x="50380" y="50444"/>
                    <a:pt x="55771" y="79536"/>
                    <a:pt x="58038" y="109252"/>
                  </a:cubicBezTo>
                  <a:cubicBezTo>
                    <a:pt x="60809" y="144820"/>
                    <a:pt x="57534" y="179877"/>
                    <a:pt x="48214" y="214082"/>
                  </a:cubicBezTo>
                  <a:cubicBezTo>
                    <a:pt x="44536" y="227491"/>
                    <a:pt x="40455" y="241014"/>
                    <a:pt x="24988" y="2437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ED99291-7EAD-5012-E08B-A4D66C871E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3781" y="6693664"/>
              <a:ext cx="293820" cy="44017"/>
            </a:xfrm>
            <a:custGeom>
              <a:avLst/>
              <a:gdLst>
                <a:gd name="connsiteX0" fmla="*/ 293820 w 293820"/>
                <a:gd name="connsiteY0" fmla="*/ 5187 h 44017"/>
                <a:gd name="connsiteX1" fmla="*/ 306 w 293820"/>
                <a:gd name="connsiteY1" fmla="*/ 41665 h 44017"/>
                <a:gd name="connsiteX2" fmla="*/ 12246 w 293820"/>
                <a:gd name="connsiteY2" fmla="*/ 29392 h 44017"/>
                <a:gd name="connsiteX3" fmla="*/ 81972 w 293820"/>
                <a:gd name="connsiteY3" fmla="*/ 20642 h 44017"/>
                <a:gd name="connsiteX4" fmla="*/ 234573 w 293820"/>
                <a:gd name="connsiteY4" fmla="*/ 1608 h 44017"/>
                <a:gd name="connsiteX5" fmla="*/ 276187 w 293820"/>
                <a:gd name="connsiteY5" fmla="*/ 16 h 44017"/>
                <a:gd name="connsiteX6" fmla="*/ 293770 w 293820"/>
                <a:gd name="connsiteY6" fmla="*/ 5130 h 4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820" h="44017">
                  <a:moveTo>
                    <a:pt x="293820" y="5187"/>
                  </a:moveTo>
                  <a:cubicBezTo>
                    <a:pt x="263894" y="24903"/>
                    <a:pt x="29022" y="52233"/>
                    <a:pt x="306" y="41665"/>
                  </a:cubicBezTo>
                  <a:cubicBezTo>
                    <a:pt x="-1609" y="30358"/>
                    <a:pt x="5847" y="30244"/>
                    <a:pt x="12246" y="29392"/>
                  </a:cubicBezTo>
                  <a:cubicBezTo>
                    <a:pt x="35471" y="26380"/>
                    <a:pt x="58746" y="23596"/>
                    <a:pt x="81972" y="20642"/>
                  </a:cubicBezTo>
                  <a:cubicBezTo>
                    <a:pt x="132805" y="14278"/>
                    <a:pt x="183639" y="7631"/>
                    <a:pt x="234573" y="1608"/>
                  </a:cubicBezTo>
                  <a:cubicBezTo>
                    <a:pt x="248377" y="-40"/>
                    <a:pt x="262333" y="-40"/>
                    <a:pt x="276187" y="16"/>
                  </a:cubicBezTo>
                  <a:cubicBezTo>
                    <a:pt x="280822" y="16"/>
                    <a:pt x="285457" y="2631"/>
                    <a:pt x="293770" y="51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85768F3-9541-9BAB-84EA-62E40455F7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86486" y="3302798"/>
              <a:ext cx="106273" cy="115409"/>
            </a:xfrm>
            <a:custGeom>
              <a:avLst/>
              <a:gdLst>
                <a:gd name="connsiteX0" fmla="*/ 35187 w 106273"/>
                <a:gd name="connsiteY0" fmla="*/ 55065 h 115409"/>
                <a:gd name="connsiteX1" fmla="*/ 80277 w 106273"/>
                <a:gd name="connsiteY1" fmla="*/ 50065 h 115409"/>
                <a:gd name="connsiteX2" fmla="*/ 53273 w 106273"/>
                <a:gd name="connsiteY2" fmla="*/ 71258 h 115409"/>
                <a:gd name="connsiteX3" fmla="*/ 25010 w 106273"/>
                <a:gd name="connsiteY3" fmla="*/ 80690 h 115409"/>
                <a:gd name="connsiteX4" fmla="*/ 37555 w 106273"/>
                <a:gd name="connsiteY4" fmla="*/ 92338 h 115409"/>
                <a:gd name="connsiteX5" fmla="*/ 76045 w 106273"/>
                <a:gd name="connsiteY5" fmla="*/ 83531 h 115409"/>
                <a:gd name="connsiteX6" fmla="*/ 106273 w 106273"/>
                <a:gd name="connsiteY6" fmla="*/ 75633 h 115409"/>
                <a:gd name="connsiteX7" fmla="*/ 99825 w 106273"/>
                <a:gd name="connsiteY7" fmla="*/ 87508 h 115409"/>
                <a:gd name="connsiteX8" fmla="*/ 30955 w 106273"/>
                <a:gd name="connsiteY8" fmla="*/ 115406 h 115409"/>
                <a:gd name="connsiteX9" fmla="*/ 928 w 106273"/>
                <a:gd name="connsiteY9" fmla="*/ 75236 h 115409"/>
                <a:gd name="connsiteX10" fmla="*/ 55188 w 106273"/>
                <a:gd name="connsiteY10" fmla="*/ 2735 h 115409"/>
                <a:gd name="connsiteX11" fmla="*/ 94736 w 106273"/>
                <a:gd name="connsiteY11" fmla="*/ 19894 h 115409"/>
                <a:gd name="connsiteX12" fmla="*/ 81033 w 106273"/>
                <a:gd name="connsiteY12" fmla="*/ 23985 h 115409"/>
                <a:gd name="connsiteX13" fmla="*/ 35136 w 106273"/>
                <a:gd name="connsiteY13" fmla="*/ 55008 h 11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73" h="115409">
                  <a:moveTo>
                    <a:pt x="35187" y="55065"/>
                  </a:moveTo>
                  <a:cubicBezTo>
                    <a:pt x="49495" y="53474"/>
                    <a:pt x="63752" y="51883"/>
                    <a:pt x="80277" y="50065"/>
                  </a:cubicBezTo>
                  <a:cubicBezTo>
                    <a:pt x="74987" y="67736"/>
                    <a:pt x="62644" y="67224"/>
                    <a:pt x="53273" y="71258"/>
                  </a:cubicBezTo>
                  <a:cubicBezTo>
                    <a:pt x="44054" y="75179"/>
                    <a:pt x="34330" y="77622"/>
                    <a:pt x="25010" y="80690"/>
                  </a:cubicBezTo>
                  <a:cubicBezTo>
                    <a:pt x="25514" y="92508"/>
                    <a:pt x="32315" y="93190"/>
                    <a:pt x="37555" y="92338"/>
                  </a:cubicBezTo>
                  <a:cubicBezTo>
                    <a:pt x="50502" y="90235"/>
                    <a:pt x="63249" y="86656"/>
                    <a:pt x="76045" y="83531"/>
                  </a:cubicBezTo>
                  <a:cubicBezTo>
                    <a:pt x="85013" y="81315"/>
                    <a:pt x="93880" y="78872"/>
                    <a:pt x="106273" y="75633"/>
                  </a:cubicBezTo>
                  <a:cubicBezTo>
                    <a:pt x="102747" y="82281"/>
                    <a:pt x="101890" y="85804"/>
                    <a:pt x="99825" y="87508"/>
                  </a:cubicBezTo>
                  <a:cubicBezTo>
                    <a:pt x="79320" y="104383"/>
                    <a:pt x="56447" y="115065"/>
                    <a:pt x="30955" y="115406"/>
                  </a:cubicBezTo>
                  <a:cubicBezTo>
                    <a:pt x="8485" y="115690"/>
                    <a:pt x="-3556" y="100008"/>
                    <a:pt x="928" y="75236"/>
                  </a:cubicBezTo>
                  <a:cubicBezTo>
                    <a:pt x="7226" y="40633"/>
                    <a:pt x="26723" y="16485"/>
                    <a:pt x="55188" y="2735"/>
                  </a:cubicBezTo>
                  <a:cubicBezTo>
                    <a:pt x="69193" y="-4026"/>
                    <a:pt x="80378" y="1769"/>
                    <a:pt x="94736" y="19894"/>
                  </a:cubicBezTo>
                  <a:cubicBezTo>
                    <a:pt x="89396" y="21599"/>
                    <a:pt x="85013" y="24553"/>
                    <a:pt x="81033" y="23985"/>
                  </a:cubicBezTo>
                  <a:cubicBezTo>
                    <a:pt x="55692" y="20292"/>
                    <a:pt x="46724" y="26031"/>
                    <a:pt x="35136" y="55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245D8FF-2AD7-82F6-D2C0-AC698F36B6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1722" y="5138170"/>
              <a:ext cx="86776" cy="149088"/>
            </a:xfrm>
            <a:custGeom>
              <a:avLst/>
              <a:gdLst>
                <a:gd name="connsiteX0" fmla="*/ 18426 w 86776"/>
                <a:gd name="connsiteY0" fmla="*/ 134706 h 149088"/>
                <a:gd name="connsiteX1" fmla="*/ 56009 w 86776"/>
                <a:gd name="connsiteY1" fmla="*/ 82149 h 149088"/>
                <a:gd name="connsiteX2" fmla="*/ 36311 w 86776"/>
                <a:gd name="connsiteY2" fmla="*/ 100046 h 149088"/>
                <a:gd name="connsiteX3" fmla="*/ 22860 w 86776"/>
                <a:gd name="connsiteY3" fmla="*/ 116240 h 149088"/>
                <a:gd name="connsiteX4" fmla="*/ 37 w 86776"/>
                <a:gd name="connsiteY4" fmla="*/ 106126 h 149088"/>
                <a:gd name="connsiteX5" fmla="*/ 2455 w 86776"/>
                <a:gd name="connsiteY5" fmla="*/ 12432 h 149088"/>
                <a:gd name="connsiteX6" fmla="*/ 13237 w 86776"/>
                <a:gd name="connsiteY6" fmla="*/ 46 h 149088"/>
                <a:gd name="connsiteX7" fmla="*/ 22557 w 86776"/>
                <a:gd name="connsiteY7" fmla="*/ 16126 h 149088"/>
                <a:gd name="connsiteX8" fmla="*/ 21046 w 86776"/>
                <a:gd name="connsiteY8" fmla="*/ 65387 h 149088"/>
                <a:gd name="connsiteX9" fmla="*/ 22053 w 86776"/>
                <a:gd name="connsiteY9" fmla="*/ 81864 h 149088"/>
                <a:gd name="connsiteX10" fmla="*/ 42256 w 86776"/>
                <a:gd name="connsiteY10" fmla="*/ 67830 h 149088"/>
                <a:gd name="connsiteX11" fmla="*/ 84776 w 86776"/>
                <a:gd name="connsiteY11" fmla="*/ 87660 h 149088"/>
                <a:gd name="connsiteX12" fmla="*/ 72887 w 86776"/>
                <a:gd name="connsiteY12" fmla="*/ 134763 h 149088"/>
                <a:gd name="connsiteX13" fmla="*/ 32784 w 86776"/>
                <a:gd name="connsiteY13" fmla="*/ 147376 h 149088"/>
                <a:gd name="connsiteX14" fmla="*/ 18325 w 86776"/>
                <a:gd name="connsiteY14" fmla="*/ 134763 h 14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776" h="149088">
                  <a:moveTo>
                    <a:pt x="18426" y="134706"/>
                  </a:moveTo>
                  <a:cubicBezTo>
                    <a:pt x="61400" y="126524"/>
                    <a:pt x="73240" y="109762"/>
                    <a:pt x="56009" y="82149"/>
                  </a:cubicBezTo>
                  <a:cubicBezTo>
                    <a:pt x="49360" y="88171"/>
                    <a:pt x="42558" y="93740"/>
                    <a:pt x="36311" y="100046"/>
                  </a:cubicBezTo>
                  <a:cubicBezTo>
                    <a:pt x="31474" y="104990"/>
                    <a:pt x="27898" y="111581"/>
                    <a:pt x="22860" y="116240"/>
                  </a:cubicBezTo>
                  <a:cubicBezTo>
                    <a:pt x="11675" y="126637"/>
                    <a:pt x="188" y="122092"/>
                    <a:pt x="37" y="106126"/>
                  </a:cubicBezTo>
                  <a:cubicBezTo>
                    <a:pt x="-265" y="74933"/>
                    <a:pt x="1347" y="43682"/>
                    <a:pt x="2455" y="12432"/>
                  </a:cubicBezTo>
                  <a:cubicBezTo>
                    <a:pt x="2707" y="5273"/>
                    <a:pt x="5781" y="-579"/>
                    <a:pt x="13237" y="46"/>
                  </a:cubicBezTo>
                  <a:cubicBezTo>
                    <a:pt x="22205" y="784"/>
                    <a:pt x="22860" y="8171"/>
                    <a:pt x="22557" y="16126"/>
                  </a:cubicBezTo>
                  <a:cubicBezTo>
                    <a:pt x="21952" y="32546"/>
                    <a:pt x="21398" y="48967"/>
                    <a:pt x="21046" y="65387"/>
                  </a:cubicBezTo>
                  <a:cubicBezTo>
                    <a:pt x="20945" y="69989"/>
                    <a:pt x="21600" y="74592"/>
                    <a:pt x="22053" y="81864"/>
                  </a:cubicBezTo>
                  <a:cubicBezTo>
                    <a:pt x="30265" y="76126"/>
                    <a:pt x="35958" y="71296"/>
                    <a:pt x="42256" y="67830"/>
                  </a:cubicBezTo>
                  <a:cubicBezTo>
                    <a:pt x="59586" y="58228"/>
                    <a:pt x="78983" y="67149"/>
                    <a:pt x="84776" y="87660"/>
                  </a:cubicBezTo>
                  <a:cubicBezTo>
                    <a:pt x="89966" y="106012"/>
                    <a:pt x="84726" y="121581"/>
                    <a:pt x="72887" y="134763"/>
                  </a:cubicBezTo>
                  <a:cubicBezTo>
                    <a:pt x="61602" y="147319"/>
                    <a:pt x="48050" y="151922"/>
                    <a:pt x="32784" y="147376"/>
                  </a:cubicBezTo>
                  <a:cubicBezTo>
                    <a:pt x="28502" y="146070"/>
                    <a:pt x="25126" y="140899"/>
                    <a:pt x="18325" y="134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E47401B-D7A2-0550-18CF-527BC47757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36974" y="3306154"/>
              <a:ext cx="83658" cy="117123"/>
            </a:xfrm>
            <a:custGeom>
              <a:avLst/>
              <a:gdLst>
                <a:gd name="connsiteX0" fmla="*/ 24907 w 83658"/>
                <a:gd name="connsiteY0" fmla="*/ 28924 h 117123"/>
                <a:gd name="connsiteX1" fmla="*/ 37703 w 83658"/>
                <a:gd name="connsiteY1" fmla="*/ 15742 h 117123"/>
                <a:gd name="connsiteX2" fmla="*/ 57603 w 83658"/>
                <a:gd name="connsiteY2" fmla="*/ 12220 h 117123"/>
                <a:gd name="connsiteX3" fmla="*/ 65060 w 83658"/>
                <a:gd name="connsiteY3" fmla="*/ 33583 h 117123"/>
                <a:gd name="connsiteX4" fmla="*/ 55437 w 83658"/>
                <a:gd name="connsiteY4" fmla="*/ 60799 h 117123"/>
                <a:gd name="connsiteX5" fmla="*/ 46318 w 83658"/>
                <a:gd name="connsiteY5" fmla="*/ 77561 h 117123"/>
                <a:gd name="connsiteX6" fmla="*/ 71005 w 83658"/>
                <a:gd name="connsiteY6" fmla="*/ 86936 h 117123"/>
                <a:gd name="connsiteX7" fmla="*/ 83650 w 83658"/>
                <a:gd name="connsiteY7" fmla="*/ 100231 h 117123"/>
                <a:gd name="connsiteX8" fmla="*/ 66319 w 83658"/>
                <a:gd name="connsiteY8" fmla="*/ 108640 h 117123"/>
                <a:gd name="connsiteX9" fmla="*/ 40575 w 83658"/>
                <a:gd name="connsiteY9" fmla="*/ 103299 h 117123"/>
                <a:gd name="connsiteX10" fmla="*/ 19869 w 83658"/>
                <a:gd name="connsiteY10" fmla="*/ 111254 h 117123"/>
                <a:gd name="connsiteX11" fmla="*/ 5611 w 83658"/>
                <a:gd name="connsiteY11" fmla="*/ 116538 h 117123"/>
                <a:gd name="connsiteX12" fmla="*/ 69 w 83658"/>
                <a:gd name="connsiteY12" fmla="*/ 99947 h 117123"/>
                <a:gd name="connsiteX13" fmla="*/ 3042 w 83658"/>
                <a:gd name="connsiteY13" fmla="*/ 85686 h 117123"/>
                <a:gd name="connsiteX14" fmla="*/ 6064 w 83658"/>
                <a:gd name="connsiteY14" fmla="*/ 25004 h 117123"/>
                <a:gd name="connsiteX15" fmla="*/ 4553 w 83658"/>
                <a:gd name="connsiteY15" fmla="*/ 15288 h 117123"/>
                <a:gd name="connsiteX16" fmla="*/ 10700 w 83658"/>
                <a:gd name="connsiteY16" fmla="*/ 3 h 117123"/>
                <a:gd name="connsiteX17" fmla="*/ 20574 w 83658"/>
                <a:gd name="connsiteY17" fmla="*/ 10572 h 117123"/>
                <a:gd name="connsiteX18" fmla="*/ 24856 w 83658"/>
                <a:gd name="connsiteY18" fmla="*/ 28867 h 11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658" h="117123">
                  <a:moveTo>
                    <a:pt x="24907" y="28924"/>
                  </a:moveTo>
                  <a:cubicBezTo>
                    <a:pt x="30549" y="23129"/>
                    <a:pt x="34026" y="19265"/>
                    <a:pt x="37703" y="15742"/>
                  </a:cubicBezTo>
                  <a:cubicBezTo>
                    <a:pt x="43648" y="10060"/>
                    <a:pt x="49996" y="6992"/>
                    <a:pt x="57603" y="12220"/>
                  </a:cubicBezTo>
                  <a:cubicBezTo>
                    <a:pt x="65009" y="17276"/>
                    <a:pt x="66924" y="25345"/>
                    <a:pt x="65060" y="33583"/>
                  </a:cubicBezTo>
                  <a:cubicBezTo>
                    <a:pt x="62944" y="42958"/>
                    <a:pt x="59064" y="51936"/>
                    <a:pt x="55437" y="60799"/>
                  </a:cubicBezTo>
                  <a:cubicBezTo>
                    <a:pt x="53321" y="65970"/>
                    <a:pt x="50198" y="70572"/>
                    <a:pt x="46318" y="77561"/>
                  </a:cubicBezTo>
                  <a:cubicBezTo>
                    <a:pt x="55236" y="80799"/>
                    <a:pt x="63599" y="82788"/>
                    <a:pt x="71005" y="86936"/>
                  </a:cubicBezTo>
                  <a:cubicBezTo>
                    <a:pt x="76143" y="89834"/>
                    <a:pt x="83952" y="96083"/>
                    <a:pt x="83650" y="100231"/>
                  </a:cubicBezTo>
                  <a:cubicBezTo>
                    <a:pt x="82844" y="111368"/>
                    <a:pt x="73221" y="109436"/>
                    <a:pt x="66319" y="108640"/>
                  </a:cubicBezTo>
                  <a:cubicBezTo>
                    <a:pt x="57654" y="107618"/>
                    <a:pt x="49190" y="104777"/>
                    <a:pt x="40575" y="103299"/>
                  </a:cubicBezTo>
                  <a:cubicBezTo>
                    <a:pt x="32716" y="101993"/>
                    <a:pt x="25159" y="100345"/>
                    <a:pt x="19869" y="111254"/>
                  </a:cubicBezTo>
                  <a:cubicBezTo>
                    <a:pt x="18005" y="115118"/>
                    <a:pt x="8684" y="118527"/>
                    <a:pt x="5611" y="116538"/>
                  </a:cubicBezTo>
                  <a:cubicBezTo>
                    <a:pt x="2034" y="114209"/>
                    <a:pt x="674" y="105913"/>
                    <a:pt x="69" y="99947"/>
                  </a:cubicBezTo>
                  <a:cubicBezTo>
                    <a:pt x="-384" y="95345"/>
                    <a:pt x="1480" y="90231"/>
                    <a:pt x="3042" y="85686"/>
                  </a:cubicBezTo>
                  <a:cubicBezTo>
                    <a:pt x="9994" y="65799"/>
                    <a:pt x="9188" y="45515"/>
                    <a:pt x="6064" y="25004"/>
                  </a:cubicBezTo>
                  <a:cubicBezTo>
                    <a:pt x="5561" y="21765"/>
                    <a:pt x="4755" y="18526"/>
                    <a:pt x="4553" y="15288"/>
                  </a:cubicBezTo>
                  <a:cubicBezTo>
                    <a:pt x="4150" y="8867"/>
                    <a:pt x="2588" y="458"/>
                    <a:pt x="10700" y="3"/>
                  </a:cubicBezTo>
                  <a:cubicBezTo>
                    <a:pt x="13924" y="-167"/>
                    <a:pt x="18357" y="6140"/>
                    <a:pt x="20574" y="10572"/>
                  </a:cubicBezTo>
                  <a:cubicBezTo>
                    <a:pt x="22891" y="15174"/>
                    <a:pt x="23143" y="21026"/>
                    <a:pt x="24856" y="28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6EB81BA3-9172-3213-7BF9-44DE01A8FE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6634" y="3367133"/>
              <a:ext cx="81824" cy="140855"/>
            </a:xfrm>
            <a:custGeom>
              <a:avLst/>
              <a:gdLst>
                <a:gd name="connsiteX0" fmla="*/ 11723 w 81824"/>
                <a:gd name="connsiteY0" fmla="*/ 30616 h 140855"/>
                <a:gd name="connsiteX1" fmla="*/ 3713 w 81824"/>
                <a:gd name="connsiteY1" fmla="*/ 31639 h 140855"/>
                <a:gd name="connsiteX2" fmla="*/ 4872 w 81824"/>
                <a:gd name="connsiteY2" fmla="*/ 8627 h 140855"/>
                <a:gd name="connsiteX3" fmla="*/ 19028 w 81824"/>
                <a:gd name="connsiteY3" fmla="*/ 48 h 140855"/>
                <a:gd name="connsiteX4" fmla="*/ 31170 w 81824"/>
                <a:gd name="connsiteY4" fmla="*/ 11866 h 140855"/>
                <a:gd name="connsiteX5" fmla="*/ 38072 w 81824"/>
                <a:gd name="connsiteY5" fmla="*/ 43287 h 140855"/>
                <a:gd name="connsiteX6" fmla="*/ 61449 w 81824"/>
                <a:gd name="connsiteY6" fmla="*/ 24252 h 140855"/>
                <a:gd name="connsiteX7" fmla="*/ 72935 w 81824"/>
                <a:gd name="connsiteY7" fmla="*/ 12150 h 140855"/>
                <a:gd name="connsiteX8" fmla="*/ 81349 w 81824"/>
                <a:gd name="connsiteY8" fmla="*/ 27718 h 140855"/>
                <a:gd name="connsiteX9" fmla="*/ 81147 w 81824"/>
                <a:gd name="connsiteY9" fmla="*/ 111583 h 140855"/>
                <a:gd name="connsiteX10" fmla="*/ 74799 w 81824"/>
                <a:gd name="connsiteY10" fmla="*/ 129594 h 140855"/>
                <a:gd name="connsiteX11" fmla="*/ 49710 w 81824"/>
                <a:gd name="connsiteY11" fmla="*/ 139935 h 140855"/>
                <a:gd name="connsiteX12" fmla="*/ 36359 w 81824"/>
                <a:gd name="connsiteY12" fmla="*/ 119310 h 140855"/>
                <a:gd name="connsiteX13" fmla="*/ 54496 w 81824"/>
                <a:gd name="connsiteY13" fmla="*/ 78287 h 140855"/>
                <a:gd name="connsiteX14" fmla="*/ 63413 w 81824"/>
                <a:gd name="connsiteY14" fmla="*/ 57605 h 140855"/>
                <a:gd name="connsiteX15" fmla="*/ 32278 w 81824"/>
                <a:gd name="connsiteY15" fmla="*/ 59196 h 140855"/>
                <a:gd name="connsiteX16" fmla="*/ 11774 w 81824"/>
                <a:gd name="connsiteY16" fmla="*/ 30559 h 1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24" h="140855">
                  <a:moveTo>
                    <a:pt x="11723" y="30616"/>
                  </a:moveTo>
                  <a:cubicBezTo>
                    <a:pt x="11421" y="30616"/>
                    <a:pt x="7391" y="31184"/>
                    <a:pt x="3713" y="31639"/>
                  </a:cubicBezTo>
                  <a:cubicBezTo>
                    <a:pt x="-3038" y="22889"/>
                    <a:pt x="690" y="14764"/>
                    <a:pt x="4872" y="8627"/>
                  </a:cubicBezTo>
                  <a:cubicBezTo>
                    <a:pt x="7995" y="4082"/>
                    <a:pt x="14545" y="-520"/>
                    <a:pt x="19028" y="48"/>
                  </a:cubicBezTo>
                  <a:cubicBezTo>
                    <a:pt x="23512" y="559"/>
                    <a:pt x="29256" y="6639"/>
                    <a:pt x="31170" y="11866"/>
                  </a:cubicBezTo>
                  <a:cubicBezTo>
                    <a:pt x="34646" y="21412"/>
                    <a:pt x="35755" y="32093"/>
                    <a:pt x="38072" y="43287"/>
                  </a:cubicBezTo>
                  <a:cubicBezTo>
                    <a:pt x="51826" y="44139"/>
                    <a:pt x="56511" y="34764"/>
                    <a:pt x="61449" y="24252"/>
                  </a:cubicBezTo>
                  <a:cubicBezTo>
                    <a:pt x="63766" y="19309"/>
                    <a:pt x="69006" y="16127"/>
                    <a:pt x="72935" y="12150"/>
                  </a:cubicBezTo>
                  <a:cubicBezTo>
                    <a:pt x="75857" y="17320"/>
                    <a:pt x="81198" y="22434"/>
                    <a:pt x="81349" y="27718"/>
                  </a:cubicBezTo>
                  <a:cubicBezTo>
                    <a:pt x="82104" y="55673"/>
                    <a:pt x="81903" y="83628"/>
                    <a:pt x="81147" y="111583"/>
                  </a:cubicBezTo>
                  <a:cubicBezTo>
                    <a:pt x="80996" y="117719"/>
                    <a:pt x="77973" y="124367"/>
                    <a:pt x="74799" y="129594"/>
                  </a:cubicBezTo>
                  <a:cubicBezTo>
                    <a:pt x="68905" y="139367"/>
                    <a:pt x="59887" y="142662"/>
                    <a:pt x="49710" y="139935"/>
                  </a:cubicBezTo>
                  <a:cubicBezTo>
                    <a:pt x="40339" y="137435"/>
                    <a:pt x="37770" y="128344"/>
                    <a:pt x="36359" y="119310"/>
                  </a:cubicBezTo>
                  <a:cubicBezTo>
                    <a:pt x="33387" y="100787"/>
                    <a:pt x="40188" y="86526"/>
                    <a:pt x="54496" y="78287"/>
                  </a:cubicBezTo>
                  <a:cubicBezTo>
                    <a:pt x="63313" y="73230"/>
                    <a:pt x="66738" y="67775"/>
                    <a:pt x="63413" y="57605"/>
                  </a:cubicBezTo>
                  <a:cubicBezTo>
                    <a:pt x="52733" y="58514"/>
                    <a:pt x="40742" y="63401"/>
                    <a:pt x="32278" y="59196"/>
                  </a:cubicBezTo>
                  <a:cubicBezTo>
                    <a:pt x="24016" y="55105"/>
                    <a:pt x="19331" y="41753"/>
                    <a:pt x="11774" y="305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19B6FE73-2230-39CA-16E6-208D2C7A83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211" y="6218295"/>
              <a:ext cx="116271" cy="78734"/>
            </a:xfrm>
            <a:custGeom>
              <a:avLst/>
              <a:gdLst>
                <a:gd name="connsiteX0" fmla="*/ 110203 w 116271"/>
                <a:gd name="connsiteY0" fmla="*/ 57144 h 78734"/>
                <a:gd name="connsiteX1" fmla="*/ 93578 w 116271"/>
                <a:gd name="connsiteY1" fmla="*/ 40042 h 78734"/>
                <a:gd name="connsiteX2" fmla="*/ 46875 w 116271"/>
                <a:gd name="connsiteY2" fmla="*/ 50837 h 78734"/>
                <a:gd name="connsiteX3" fmla="*/ 35641 w 116271"/>
                <a:gd name="connsiteY3" fmla="*/ 71292 h 78734"/>
                <a:gd name="connsiteX4" fmla="*/ 13322 w 116271"/>
                <a:gd name="connsiteY4" fmla="*/ 72372 h 78734"/>
                <a:gd name="connsiteX5" fmla="*/ 1483 w 116271"/>
                <a:gd name="connsiteY5" fmla="*/ 6575 h 78734"/>
                <a:gd name="connsiteX6" fmla="*/ 6471 w 116271"/>
                <a:gd name="connsiteY6" fmla="*/ 1064 h 78734"/>
                <a:gd name="connsiteX7" fmla="*/ 26018 w 116271"/>
                <a:gd name="connsiteY7" fmla="*/ 39133 h 78734"/>
                <a:gd name="connsiteX8" fmla="*/ 36346 w 116271"/>
                <a:gd name="connsiteY8" fmla="*/ 15837 h 78734"/>
                <a:gd name="connsiteX9" fmla="*/ 51309 w 116271"/>
                <a:gd name="connsiteY9" fmla="*/ 439 h 78734"/>
                <a:gd name="connsiteX10" fmla="*/ 67431 w 116271"/>
                <a:gd name="connsiteY10" fmla="*/ 16349 h 78734"/>
                <a:gd name="connsiteX11" fmla="*/ 71058 w 116271"/>
                <a:gd name="connsiteY11" fmla="*/ 24587 h 78734"/>
                <a:gd name="connsiteX12" fmla="*/ 84812 w 116271"/>
                <a:gd name="connsiteY12" fmla="*/ 10212 h 78734"/>
                <a:gd name="connsiteX13" fmla="*/ 110052 w 116271"/>
                <a:gd name="connsiteY13" fmla="*/ 13394 h 78734"/>
                <a:gd name="connsiteX14" fmla="*/ 110203 w 116271"/>
                <a:gd name="connsiteY14" fmla="*/ 56973 h 7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271" h="78734">
                  <a:moveTo>
                    <a:pt x="110203" y="57144"/>
                  </a:moveTo>
                  <a:cubicBezTo>
                    <a:pt x="103553" y="50326"/>
                    <a:pt x="98566" y="45212"/>
                    <a:pt x="93578" y="40042"/>
                  </a:cubicBezTo>
                  <a:cubicBezTo>
                    <a:pt x="75542" y="64588"/>
                    <a:pt x="70302" y="75042"/>
                    <a:pt x="46875" y="50837"/>
                  </a:cubicBezTo>
                  <a:cubicBezTo>
                    <a:pt x="43097" y="57826"/>
                    <a:pt x="40124" y="65213"/>
                    <a:pt x="35641" y="71292"/>
                  </a:cubicBezTo>
                  <a:cubicBezTo>
                    <a:pt x="28839" y="80553"/>
                    <a:pt x="18058" y="81463"/>
                    <a:pt x="13322" y="72372"/>
                  </a:cubicBezTo>
                  <a:cubicBezTo>
                    <a:pt x="2843" y="52258"/>
                    <a:pt x="-2900" y="30383"/>
                    <a:pt x="1483" y="6575"/>
                  </a:cubicBezTo>
                  <a:cubicBezTo>
                    <a:pt x="1836" y="4644"/>
                    <a:pt x="4455" y="3166"/>
                    <a:pt x="6471" y="1064"/>
                  </a:cubicBezTo>
                  <a:cubicBezTo>
                    <a:pt x="23449" y="6406"/>
                    <a:pt x="15035" y="27201"/>
                    <a:pt x="26018" y="39133"/>
                  </a:cubicBezTo>
                  <a:cubicBezTo>
                    <a:pt x="29494" y="31065"/>
                    <a:pt x="32013" y="22712"/>
                    <a:pt x="36346" y="15837"/>
                  </a:cubicBezTo>
                  <a:cubicBezTo>
                    <a:pt x="40276" y="9644"/>
                    <a:pt x="45515" y="2030"/>
                    <a:pt x="51309" y="439"/>
                  </a:cubicBezTo>
                  <a:cubicBezTo>
                    <a:pt x="60629" y="-2117"/>
                    <a:pt x="65063" y="6917"/>
                    <a:pt x="67431" y="16349"/>
                  </a:cubicBezTo>
                  <a:cubicBezTo>
                    <a:pt x="67985" y="18621"/>
                    <a:pt x="69295" y="20667"/>
                    <a:pt x="71058" y="24587"/>
                  </a:cubicBezTo>
                  <a:cubicBezTo>
                    <a:pt x="75894" y="19473"/>
                    <a:pt x="79975" y="14303"/>
                    <a:pt x="84812" y="10212"/>
                  </a:cubicBezTo>
                  <a:cubicBezTo>
                    <a:pt x="93527" y="2883"/>
                    <a:pt x="103049" y="4360"/>
                    <a:pt x="110052" y="13394"/>
                  </a:cubicBezTo>
                  <a:cubicBezTo>
                    <a:pt x="118012" y="23735"/>
                    <a:pt x="118617" y="38621"/>
                    <a:pt x="110203" y="569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4B1CFA0-CD1F-B786-D108-C2C60BB2AD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6302" y="2012700"/>
              <a:ext cx="246575" cy="53506"/>
            </a:xfrm>
            <a:custGeom>
              <a:avLst/>
              <a:gdLst>
                <a:gd name="connsiteX0" fmla="*/ 972 w 246575"/>
                <a:gd name="connsiteY0" fmla="*/ 53507 h 53506"/>
                <a:gd name="connsiteX1" fmla="*/ 13264 w 246575"/>
                <a:gd name="connsiteY1" fmla="*/ 30552 h 53506"/>
                <a:gd name="connsiteX2" fmla="*/ 83897 w 246575"/>
                <a:gd name="connsiteY2" fmla="*/ 14132 h 53506"/>
                <a:gd name="connsiteX3" fmla="*/ 221435 w 246575"/>
                <a:gd name="connsiteY3" fmla="*/ 97 h 53506"/>
                <a:gd name="connsiteX4" fmla="*/ 246575 w 246575"/>
                <a:gd name="connsiteY4" fmla="*/ 3961 h 53506"/>
                <a:gd name="connsiteX5" fmla="*/ 228589 w 246575"/>
                <a:gd name="connsiteY5" fmla="*/ 19132 h 53506"/>
                <a:gd name="connsiteX6" fmla="*/ 126368 w 246575"/>
                <a:gd name="connsiteY6" fmla="*/ 33507 h 53506"/>
                <a:gd name="connsiteX7" fmla="*/ 24449 w 246575"/>
                <a:gd name="connsiteY7" fmla="*/ 49984 h 53506"/>
                <a:gd name="connsiteX8" fmla="*/ 972 w 246575"/>
                <a:gd name="connsiteY8" fmla="*/ 53450 h 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6575" h="53506">
                  <a:moveTo>
                    <a:pt x="972" y="53507"/>
                  </a:moveTo>
                  <a:cubicBezTo>
                    <a:pt x="-3008" y="35893"/>
                    <a:pt x="6060" y="32541"/>
                    <a:pt x="13264" y="30552"/>
                  </a:cubicBezTo>
                  <a:cubicBezTo>
                    <a:pt x="36641" y="24188"/>
                    <a:pt x="60118" y="17257"/>
                    <a:pt x="83897" y="14132"/>
                  </a:cubicBezTo>
                  <a:cubicBezTo>
                    <a:pt x="129592" y="8052"/>
                    <a:pt x="175539" y="4131"/>
                    <a:pt x="221435" y="97"/>
                  </a:cubicBezTo>
                  <a:cubicBezTo>
                    <a:pt x="229446" y="-584"/>
                    <a:pt x="237708" y="2484"/>
                    <a:pt x="246575" y="3961"/>
                  </a:cubicBezTo>
                  <a:cubicBezTo>
                    <a:pt x="243401" y="17541"/>
                    <a:pt x="235491" y="18109"/>
                    <a:pt x="228589" y="19132"/>
                  </a:cubicBezTo>
                  <a:cubicBezTo>
                    <a:pt x="194532" y="24132"/>
                    <a:pt x="160374" y="28393"/>
                    <a:pt x="126368" y="33507"/>
                  </a:cubicBezTo>
                  <a:cubicBezTo>
                    <a:pt x="92361" y="38620"/>
                    <a:pt x="58405" y="44530"/>
                    <a:pt x="24449" y="49984"/>
                  </a:cubicBezTo>
                  <a:cubicBezTo>
                    <a:pt x="16791" y="51234"/>
                    <a:pt x="9133" y="52257"/>
                    <a:pt x="972" y="53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B02B6489-F2D5-48C9-8289-36D067DC8D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1264" y="694781"/>
              <a:ext cx="84016" cy="155303"/>
            </a:xfrm>
            <a:custGeom>
              <a:avLst/>
              <a:gdLst>
                <a:gd name="connsiteX0" fmla="*/ 45699 w 84016"/>
                <a:gd name="connsiteY0" fmla="*/ 66474 h 155303"/>
                <a:gd name="connsiteX1" fmla="*/ 54163 w 84016"/>
                <a:gd name="connsiteY1" fmla="*/ 68292 h 155303"/>
                <a:gd name="connsiteX2" fmla="*/ 82829 w 84016"/>
                <a:gd name="connsiteY2" fmla="*/ 94712 h 155303"/>
                <a:gd name="connsiteX3" fmla="*/ 71292 w 84016"/>
                <a:gd name="connsiteY3" fmla="*/ 132497 h 155303"/>
                <a:gd name="connsiteX4" fmla="*/ 28620 w 84016"/>
                <a:gd name="connsiteY4" fmla="*/ 155281 h 155303"/>
                <a:gd name="connsiteX5" fmla="*/ 13305 w 84016"/>
                <a:gd name="connsiteY5" fmla="*/ 147042 h 155303"/>
                <a:gd name="connsiteX6" fmla="*/ 30333 w 84016"/>
                <a:gd name="connsiteY6" fmla="*/ 134542 h 155303"/>
                <a:gd name="connsiteX7" fmla="*/ 55271 w 84016"/>
                <a:gd name="connsiteY7" fmla="*/ 114769 h 155303"/>
                <a:gd name="connsiteX8" fmla="*/ 59050 w 84016"/>
                <a:gd name="connsiteY8" fmla="*/ 97781 h 155303"/>
                <a:gd name="connsiteX9" fmla="*/ 43281 w 84016"/>
                <a:gd name="connsiteY9" fmla="*/ 88576 h 155303"/>
                <a:gd name="connsiteX10" fmla="*/ 26404 w 84016"/>
                <a:gd name="connsiteY10" fmla="*/ 92496 h 155303"/>
                <a:gd name="connsiteX11" fmla="*/ 13053 w 84016"/>
                <a:gd name="connsiteY11" fmla="*/ 88235 h 155303"/>
                <a:gd name="connsiteX12" fmla="*/ 13909 w 84016"/>
                <a:gd name="connsiteY12" fmla="*/ 72610 h 155303"/>
                <a:gd name="connsiteX13" fmla="*/ 32449 w 84016"/>
                <a:gd name="connsiteY13" fmla="*/ 36360 h 155303"/>
                <a:gd name="connsiteX14" fmla="*/ 35371 w 84016"/>
                <a:gd name="connsiteY14" fmla="*/ 23121 h 155303"/>
                <a:gd name="connsiteX15" fmla="*/ 13405 w 84016"/>
                <a:gd name="connsiteY15" fmla="*/ 38007 h 155303"/>
                <a:gd name="connsiteX16" fmla="*/ 2574 w 84016"/>
                <a:gd name="connsiteY16" fmla="*/ 43064 h 155303"/>
                <a:gd name="connsiteX17" fmla="*/ 458 w 84016"/>
                <a:gd name="connsiteY17" fmla="*/ 27951 h 155303"/>
                <a:gd name="connsiteX18" fmla="*/ 34616 w 84016"/>
                <a:gd name="connsiteY18" fmla="*/ 280 h 155303"/>
                <a:gd name="connsiteX19" fmla="*/ 55221 w 84016"/>
                <a:gd name="connsiteY19" fmla="*/ 27951 h 155303"/>
                <a:gd name="connsiteX20" fmla="*/ 45750 w 84016"/>
                <a:gd name="connsiteY20" fmla="*/ 66417 h 15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016" h="155303">
                  <a:moveTo>
                    <a:pt x="45699" y="66474"/>
                  </a:moveTo>
                  <a:cubicBezTo>
                    <a:pt x="48571" y="67099"/>
                    <a:pt x="51342" y="67894"/>
                    <a:pt x="54163" y="68292"/>
                  </a:cubicBezTo>
                  <a:cubicBezTo>
                    <a:pt x="68723" y="70224"/>
                    <a:pt x="78799" y="78860"/>
                    <a:pt x="82829" y="94712"/>
                  </a:cubicBezTo>
                  <a:cubicBezTo>
                    <a:pt x="86709" y="109883"/>
                    <a:pt x="80612" y="122213"/>
                    <a:pt x="71292" y="132497"/>
                  </a:cubicBezTo>
                  <a:cubicBezTo>
                    <a:pt x="59453" y="145565"/>
                    <a:pt x="45397" y="154145"/>
                    <a:pt x="28620" y="155281"/>
                  </a:cubicBezTo>
                  <a:cubicBezTo>
                    <a:pt x="24036" y="155565"/>
                    <a:pt x="19300" y="153122"/>
                    <a:pt x="13305" y="147042"/>
                  </a:cubicBezTo>
                  <a:cubicBezTo>
                    <a:pt x="18998" y="142894"/>
                    <a:pt x="24690" y="138804"/>
                    <a:pt x="30333" y="134542"/>
                  </a:cubicBezTo>
                  <a:cubicBezTo>
                    <a:pt x="38797" y="128122"/>
                    <a:pt x="47916" y="122554"/>
                    <a:pt x="55271" y="114769"/>
                  </a:cubicBezTo>
                  <a:cubicBezTo>
                    <a:pt x="58647" y="111190"/>
                    <a:pt x="61065" y="101247"/>
                    <a:pt x="59050" y="97781"/>
                  </a:cubicBezTo>
                  <a:cubicBezTo>
                    <a:pt x="56128" y="92837"/>
                    <a:pt x="48974" y="89428"/>
                    <a:pt x="43281" y="88576"/>
                  </a:cubicBezTo>
                  <a:cubicBezTo>
                    <a:pt x="37890" y="87780"/>
                    <a:pt x="32096" y="92212"/>
                    <a:pt x="26404" y="92496"/>
                  </a:cubicBezTo>
                  <a:cubicBezTo>
                    <a:pt x="21819" y="92724"/>
                    <a:pt x="15169" y="91644"/>
                    <a:pt x="13053" y="88235"/>
                  </a:cubicBezTo>
                  <a:cubicBezTo>
                    <a:pt x="10937" y="84826"/>
                    <a:pt x="11894" y="77099"/>
                    <a:pt x="13909" y="72610"/>
                  </a:cubicBezTo>
                  <a:cubicBezTo>
                    <a:pt x="19451" y="60167"/>
                    <a:pt x="26454" y="48576"/>
                    <a:pt x="32449" y="36360"/>
                  </a:cubicBezTo>
                  <a:cubicBezTo>
                    <a:pt x="34061" y="33064"/>
                    <a:pt x="34212" y="28803"/>
                    <a:pt x="35371" y="23121"/>
                  </a:cubicBezTo>
                  <a:cubicBezTo>
                    <a:pt x="23784" y="22780"/>
                    <a:pt x="19098" y="30848"/>
                    <a:pt x="13405" y="38007"/>
                  </a:cubicBezTo>
                  <a:cubicBezTo>
                    <a:pt x="11038" y="40962"/>
                    <a:pt x="6251" y="41473"/>
                    <a:pt x="2574" y="43064"/>
                  </a:cubicBezTo>
                  <a:cubicBezTo>
                    <a:pt x="1768" y="37951"/>
                    <a:pt x="-1104" y="31871"/>
                    <a:pt x="458" y="27951"/>
                  </a:cubicBezTo>
                  <a:cubicBezTo>
                    <a:pt x="6957" y="11700"/>
                    <a:pt x="19652" y="3007"/>
                    <a:pt x="34616" y="280"/>
                  </a:cubicBezTo>
                  <a:cubicBezTo>
                    <a:pt x="47563" y="-2106"/>
                    <a:pt x="57488" y="11075"/>
                    <a:pt x="55221" y="27951"/>
                  </a:cubicBezTo>
                  <a:cubicBezTo>
                    <a:pt x="53508" y="40735"/>
                    <a:pt x="49125" y="53121"/>
                    <a:pt x="45750" y="664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07D48282-6725-AA35-6C47-3E8BDE4342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3165" y="3535933"/>
              <a:ext cx="89522" cy="125500"/>
            </a:xfrm>
            <a:custGeom>
              <a:avLst/>
              <a:gdLst>
                <a:gd name="connsiteX0" fmla="*/ 34608 w 89522"/>
                <a:gd name="connsiteY0" fmla="*/ 92215 h 125500"/>
                <a:gd name="connsiteX1" fmla="*/ 89522 w 89522"/>
                <a:gd name="connsiteY1" fmla="*/ 124602 h 125500"/>
                <a:gd name="connsiteX2" fmla="*/ 62367 w 89522"/>
                <a:gd name="connsiteY2" fmla="*/ 124943 h 125500"/>
                <a:gd name="connsiteX3" fmla="*/ 13095 w 89522"/>
                <a:gd name="connsiteY3" fmla="*/ 114091 h 125500"/>
                <a:gd name="connsiteX4" fmla="*/ 3624 w 89522"/>
                <a:gd name="connsiteY4" fmla="*/ 94091 h 125500"/>
                <a:gd name="connsiteX5" fmla="*/ 11735 w 89522"/>
                <a:gd name="connsiteY5" fmla="*/ 57045 h 125500"/>
                <a:gd name="connsiteX6" fmla="*/ 14506 w 89522"/>
                <a:gd name="connsiteY6" fmla="*/ 12726 h 125500"/>
                <a:gd name="connsiteX7" fmla="*/ 24935 w 89522"/>
                <a:gd name="connsiteY7" fmla="*/ 113 h 125500"/>
                <a:gd name="connsiteX8" fmla="*/ 32945 w 89522"/>
                <a:gd name="connsiteY8" fmla="*/ 14147 h 125500"/>
                <a:gd name="connsiteX9" fmla="*/ 32945 w 89522"/>
                <a:gd name="connsiteY9" fmla="*/ 53693 h 125500"/>
                <a:gd name="connsiteX10" fmla="*/ 82620 w 89522"/>
                <a:gd name="connsiteY10" fmla="*/ 7897 h 125500"/>
                <a:gd name="connsiteX11" fmla="*/ 81663 w 89522"/>
                <a:gd name="connsiteY11" fmla="*/ 30454 h 125500"/>
                <a:gd name="connsiteX12" fmla="*/ 52392 w 89522"/>
                <a:gd name="connsiteY12" fmla="*/ 70454 h 125500"/>
                <a:gd name="connsiteX13" fmla="*/ 34557 w 89522"/>
                <a:gd name="connsiteY13" fmla="*/ 92272 h 12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22" h="125500">
                  <a:moveTo>
                    <a:pt x="34608" y="92215"/>
                  </a:moveTo>
                  <a:cubicBezTo>
                    <a:pt x="53450" y="101307"/>
                    <a:pt x="74005" y="100113"/>
                    <a:pt x="89522" y="124602"/>
                  </a:cubicBezTo>
                  <a:cubicBezTo>
                    <a:pt x="77129" y="124886"/>
                    <a:pt x="69572" y="126250"/>
                    <a:pt x="62367" y="124943"/>
                  </a:cubicBezTo>
                  <a:cubicBezTo>
                    <a:pt x="45842" y="121988"/>
                    <a:pt x="29519" y="117670"/>
                    <a:pt x="13095" y="114091"/>
                  </a:cubicBezTo>
                  <a:cubicBezTo>
                    <a:pt x="651" y="111363"/>
                    <a:pt x="-3832" y="104148"/>
                    <a:pt x="3624" y="94091"/>
                  </a:cubicBezTo>
                  <a:cubicBezTo>
                    <a:pt x="12340" y="82386"/>
                    <a:pt x="11231" y="70000"/>
                    <a:pt x="11735" y="57045"/>
                  </a:cubicBezTo>
                  <a:cubicBezTo>
                    <a:pt x="12289" y="42215"/>
                    <a:pt x="12440" y="27329"/>
                    <a:pt x="14506" y="12726"/>
                  </a:cubicBezTo>
                  <a:cubicBezTo>
                    <a:pt x="15211" y="7783"/>
                    <a:pt x="20904" y="681"/>
                    <a:pt x="24935" y="113"/>
                  </a:cubicBezTo>
                  <a:cubicBezTo>
                    <a:pt x="32794" y="-1081"/>
                    <a:pt x="32945" y="7442"/>
                    <a:pt x="32945" y="14147"/>
                  </a:cubicBezTo>
                  <a:cubicBezTo>
                    <a:pt x="32996" y="26476"/>
                    <a:pt x="32945" y="38749"/>
                    <a:pt x="32945" y="53693"/>
                  </a:cubicBezTo>
                  <a:cubicBezTo>
                    <a:pt x="54457" y="42783"/>
                    <a:pt x="60251" y="12897"/>
                    <a:pt x="82620" y="7897"/>
                  </a:cubicBezTo>
                  <a:cubicBezTo>
                    <a:pt x="90933" y="16874"/>
                    <a:pt x="86096" y="24090"/>
                    <a:pt x="81663" y="30454"/>
                  </a:cubicBezTo>
                  <a:cubicBezTo>
                    <a:pt x="72191" y="44033"/>
                    <a:pt x="62317" y="57272"/>
                    <a:pt x="52392" y="70454"/>
                  </a:cubicBezTo>
                  <a:cubicBezTo>
                    <a:pt x="47253" y="77272"/>
                    <a:pt x="41611" y="83636"/>
                    <a:pt x="34557" y="92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C7503B6-BD8D-4BD5-D9DA-D28465FB47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9120" y="6439728"/>
              <a:ext cx="242943" cy="42416"/>
            </a:xfrm>
            <a:custGeom>
              <a:avLst/>
              <a:gdLst>
                <a:gd name="connsiteX0" fmla="*/ 241382 w 242943"/>
                <a:gd name="connsiteY0" fmla="*/ 28951 h 42416"/>
                <a:gd name="connsiteX1" fmla="*/ 218559 w 242943"/>
                <a:gd name="connsiteY1" fmla="*/ 28780 h 42416"/>
                <a:gd name="connsiteX2" fmla="*/ 33614 w 242943"/>
                <a:gd name="connsiteY2" fmla="*/ 39235 h 42416"/>
                <a:gd name="connsiteX3" fmla="*/ 7618 w 242943"/>
                <a:gd name="connsiteY3" fmla="*/ 42417 h 42416"/>
                <a:gd name="connsiteX4" fmla="*/ 111 w 242943"/>
                <a:gd name="connsiteY4" fmla="*/ 35485 h 42416"/>
                <a:gd name="connsiteX5" fmla="*/ 3940 w 242943"/>
                <a:gd name="connsiteY5" fmla="*/ 25257 h 42416"/>
                <a:gd name="connsiteX6" fmla="*/ 11648 w 242943"/>
                <a:gd name="connsiteY6" fmla="*/ 21110 h 42416"/>
                <a:gd name="connsiteX7" fmla="*/ 223497 w 242943"/>
                <a:gd name="connsiteY7" fmla="*/ 12019 h 42416"/>
                <a:gd name="connsiteX8" fmla="*/ 242943 w 242943"/>
                <a:gd name="connsiteY8" fmla="*/ 21223 h 42416"/>
                <a:gd name="connsiteX9" fmla="*/ 241382 w 242943"/>
                <a:gd name="connsiteY9" fmla="*/ 29007 h 4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43" h="42416">
                  <a:moveTo>
                    <a:pt x="241382" y="28951"/>
                  </a:moveTo>
                  <a:cubicBezTo>
                    <a:pt x="233774" y="28951"/>
                    <a:pt x="226016" y="29974"/>
                    <a:pt x="218559" y="28780"/>
                  </a:cubicBezTo>
                  <a:cubicBezTo>
                    <a:pt x="156290" y="19064"/>
                    <a:pt x="94775" y="24235"/>
                    <a:pt x="33614" y="39235"/>
                  </a:cubicBezTo>
                  <a:cubicBezTo>
                    <a:pt x="25150" y="41337"/>
                    <a:pt x="16283" y="42303"/>
                    <a:pt x="7618" y="42417"/>
                  </a:cubicBezTo>
                  <a:cubicBezTo>
                    <a:pt x="4998" y="42417"/>
                    <a:pt x="766" y="38440"/>
                    <a:pt x="111" y="35485"/>
                  </a:cubicBezTo>
                  <a:cubicBezTo>
                    <a:pt x="-544" y="32530"/>
                    <a:pt x="1824" y="27985"/>
                    <a:pt x="3940" y="25257"/>
                  </a:cubicBezTo>
                  <a:cubicBezTo>
                    <a:pt x="5653" y="23041"/>
                    <a:pt x="8928" y="21905"/>
                    <a:pt x="11648" y="21110"/>
                  </a:cubicBezTo>
                  <a:cubicBezTo>
                    <a:pt x="81626" y="-27"/>
                    <a:pt x="152108" y="-9118"/>
                    <a:pt x="223497" y="12019"/>
                  </a:cubicBezTo>
                  <a:cubicBezTo>
                    <a:pt x="230197" y="14007"/>
                    <a:pt x="236444" y="18098"/>
                    <a:pt x="242943" y="21223"/>
                  </a:cubicBezTo>
                  <a:cubicBezTo>
                    <a:pt x="242439" y="23837"/>
                    <a:pt x="241936" y="26394"/>
                    <a:pt x="241382" y="290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7BF1ED71-1C89-3D6A-142C-54840B2E03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4847" y="6490690"/>
              <a:ext cx="99219" cy="124714"/>
            </a:xfrm>
            <a:custGeom>
              <a:avLst/>
              <a:gdLst>
                <a:gd name="connsiteX0" fmla="*/ 96843 w 99219"/>
                <a:gd name="connsiteY0" fmla="*/ 3557 h 124714"/>
                <a:gd name="connsiteX1" fmla="*/ 62937 w 99219"/>
                <a:gd name="connsiteY1" fmla="*/ 102819 h 124714"/>
                <a:gd name="connsiteX2" fmla="*/ 68781 w 99219"/>
                <a:gd name="connsiteY2" fmla="*/ 85319 h 124714"/>
                <a:gd name="connsiteX3" fmla="*/ 89588 w 99219"/>
                <a:gd name="connsiteY3" fmla="*/ 84751 h 124714"/>
                <a:gd name="connsiteX4" fmla="*/ 94576 w 99219"/>
                <a:gd name="connsiteY4" fmla="*/ 107649 h 124714"/>
                <a:gd name="connsiteX5" fmla="*/ 76640 w 99219"/>
                <a:gd name="connsiteY5" fmla="*/ 121285 h 124714"/>
                <a:gd name="connsiteX6" fmla="*/ 34069 w 99219"/>
                <a:gd name="connsiteY6" fmla="*/ 85944 h 124714"/>
                <a:gd name="connsiteX7" fmla="*/ 50090 w 99219"/>
                <a:gd name="connsiteY7" fmla="*/ 23160 h 124714"/>
                <a:gd name="connsiteX8" fmla="*/ 25555 w 99219"/>
                <a:gd name="connsiteY8" fmla="*/ 29068 h 124714"/>
                <a:gd name="connsiteX9" fmla="*/ 8526 w 99219"/>
                <a:gd name="connsiteY9" fmla="*/ 33103 h 124714"/>
                <a:gd name="connsiteX10" fmla="*/ 264 w 99219"/>
                <a:gd name="connsiteY10" fmla="*/ 27194 h 124714"/>
                <a:gd name="connsiteX11" fmla="*/ 2582 w 99219"/>
                <a:gd name="connsiteY11" fmla="*/ 16227 h 124714"/>
                <a:gd name="connsiteX12" fmla="*/ 6007 w 99219"/>
                <a:gd name="connsiteY12" fmla="*/ 13330 h 124714"/>
                <a:gd name="connsiteX13" fmla="*/ 96793 w 99219"/>
                <a:gd name="connsiteY13" fmla="*/ 3671 h 1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19" h="124714">
                  <a:moveTo>
                    <a:pt x="96843" y="3557"/>
                  </a:moveTo>
                  <a:cubicBezTo>
                    <a:pt x="69285" y="35035"/>
                    <a:pt x="45657" y="78898"/>
                    <a:pt x="62937" y="102819"/>
                  </a:cubicBezTo>
                  <a:cubicBezTo>
                    <a:pt x="64801" y="96683"/>
                    <a:pt x="65255" y="87081"/>
                    <a:pt x="68781" y="85319"/>
                  </a:cubicBezTo>
                  <a:cubicBezTo>
                    <a:pt x="74726" y="82364"/>
                    <a:pt x="83089" y="82592"/>
                    <a:pt x="89588" y="84751"/>
                  </a:cubicBezTo>
                  <a:cubicBezTo>
                    <a:pt x="100168" y="88274"/>
                    <a:pt x="102334" y="98842"/>
                    <a:pt x="94576" y="107649"/>
                  </a:cubicBezTo>
                  <a:cubicBezTo>
                    <a:pt x="89588" y="113331"/>
                    <a:pt x="83190" y="118331"/>
                    <a:pt x="76640" y="121285"/>
                  </a:cubicBezTo>
                  <a:cubicBezTo>
                    <a:pt x="52105" y="132365"/>
                    <a:pt x="30643" y="115546"/>
                    <a:pt x="34069" y="85944"/>
                  </a:cubicBezTo>
                  <a:cubicBezTo>
                    <a:pt x="36437" y="65319"/>
                    <a:pt x="44146" y="45546"/>
                    <a:pt x="50090" y="23160"/>
                  </a:cubicBezTo>
                  <a:cubicBezTo>
                    <a:pt x="42936" y="24864"/>
                    <a:pt x="34220" y="26966"/>
                    <a:pt x="25555" y="29068"/>
                  </a:cubicBezTo>
                  <a:cubicBezTo>
                    <a:pt x="19862" y="30489"/>
                    <a:pt x="14270" y="32875"/>
                    <a:pt x="8526" y="33103"/>
                  </a:cubicBezTo>
                  <a:cubicBezTo>
                    <a:pt x="5705" y="33216"/>
                    <a:pt x="1272" y="30035"/>
                    <a:pt x="264" y="27194"/>
                  </a:cubicBezTo>
                  <a:cubicBezTo>
                    <a:pt x="-743" y="24296"/>
                    <a:pt x="1372" y="19807"/>
                    <a:pt x="2582" y="16227"/>
                  </a:cubicBezTo>
                  <a:cubicBezTo>
                    <a:pt x="3035" y="14921"/>
                    <a:pt x="4697" y="13898"/>
                    <a:pt x="6007" y="13330"/>
                  </a:cubicBezTo>
                  <a:cubicBezTo>
                    <a:pt x="34170" y="205"/>
                    <a:pt x="63038" y="-3659"/>
                    <a:pt x="96793" y="3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5FA5C231-E31D-D0E0-C635-9A5D8666DD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7334" y="440514"/>
              <a:ext cx="81367" cy="157511"/>
            </a:xfrm>
            <a:custGeom>
              <a:avLst/>
              <a:gdLst>
                <a:gd name="connsiteX0" fmla="*/ 0 w 81367"/>
                <a:gd name="connsiteY0" fmla="*/ 0 h 157511"/>
                <a:gd name="connsiteX1" fmla="*/ 17079 w 81367"/>
                <a:gd name="connsiteY1" fmla="*/ 20568 h 157511"/>
                <a:gd name="connsiteX2" fmla="*/ 24283 w 81367"/>
                <a:gd name="connsiteY2" fmla="*/ 88978 h 157511"/>
                <a:gd name="connsiteX3" fmla="*/ 45141 w 81367"/>
                <a:gd name="connsiteY3" fmla="*/ 75285 h 157511"/>
                <a:gd name="connsiteX4" fmla="*/ 81263 w 81367"/>
                <a:gd name="connsiteY4" fmla="*/ 104887 h 157511"/>
                <a:gd name="connsiteX5" fmla="*/ 38037 w 81367"/>
                <a:gd name="connsiteY5" fmla="*/ 156933 h 157511"/>
                <a:gd name="connsiteX6" fmla="*/ 15769 w 81367"/>
                <a:gd name="connsiteY6" fmla="*/ 146365 h 157511"/>
                <a:gd name="connsiteX7" fmla="*/ 35921 w 81367"/>
                <a:gd name="connsiteY7" fmla="*/ 134830 h 157511"/>
                <a:gd name="connsiteX8" fmla="*/ 55720 w 81367"/>
                <a:gd name="connsiteY8" fmla="*/ 116705 h 157511"/>
                <a:gd name="connsiteX9" fmla="*/ 56879 w 81367"/>
                <a:gd name="connsiteY9" fmla="*/ 90057 h 157511"/>
                <a:gd name="connsiteX10" fmla="*/ 29775 w 81367"/>
                <a:gd name="connsiteY10" fmla="*/ 116592 h 157511"/>
                <a:gd name="connsiteX11" fmla="*/ 9471 w 81367"/>
                <a:gd name="connsiteY11" fmla="*/ 131308 h 157511"/>
                <a:gd name="connsiteX12" fmla="*/ 4131 w 81367"/>
                <a:gd name="connsiteY12" fmla="*/ 105001 h 157511"/>
                <a:gd name="connsiteX13" fmla="*/ 151 w 81367"/>
                <a:gd name="connsiteY13" fmla="*/ 21137 h 157511"/>
                <a:gd name="connsiteX14" fmla="*/ 151 w 81367"/>
                <a:gd name="connsiteY14" fmla="*/ 0 h 15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367" h="157511">
                  <a:moveTo>
                    <a:pt x="0" y="0"/>
                  </a:moveTo>
                  <a:cubicBezTo>
                    <a:pt x="15517" y="114"/>
                    <a:pt x="15870" y="11591"/>
                    <a:pt x="17079" y="20568"/>
                  </a:cubicBezTo>
                  <a:cubicBezTo>
                    <a:pt x="19951" y="42557"/>
                    <a:pt x="21764" y="64716"/>
                    <a:pt x="24283" y="88978"/>
                  </a:cubicBezTo>
                  <a:cubicBezTo>
                    <a:pt x="31891" y="83921"/>
                    <a:pt x="38188" y="78751"/>
                    <a:pt x="45141" y="75285"/>
                  </a:cubicBezTo>
                  <a:cubicBezTo>
                    <a:pt x="64436" y="65739"/>
                    <a:pt x="82926" y="81137"/>
                    <a:pt x="81263" y="104887"/>
                  </a:cubicBezTo>
                  <a:cubicBezTo>
                    <a:pt x="79500" y="130228"/>
                    <a:pt x="60154" y="153751"/>
                    <a:pt x="38037" y="156933"/>
                  </a:cubicBezTo>
                  <a:cubicBezTo>
                    <a:pt x="29220" y="158183"/>
                    <a:pt x="20253" y="158467"/>
                    <a:pt x="15769" y="146365"/>
                  </a:cubicBezTo>
                  <a:cubicBezTo>
                    <a:pt x="19447" y="135569"/>
                    <a:pt x="29724" y="139490"/>
                    <a:pt x="35921" y="134830"/>
                  </a:cubicBezTo>
                  <a:cubicBezTo>
                    <a:pt x="42974" y="129433"/>
                    <a:pt x="50229" y="123808"/>
                    <a:pt x="55720" y="116705"/>
                  </a:cubicBezTo>
                  <a:cubicBezTo>
                    <a:pt x="61010" y="109887"/>
                    <a:pt x="63681" y="101023"/>
                    <a:pt x="56879" y="90057"/>
                  </a:cubicBezTo>
                  <a:cubicBezTo>
                    <a:pt x="44234" y="94489"/>
                    <a:pt x="37332" y="106194"/>
                    <a:pt x="29775" y="116592"/>
                  </a:cubicBezTo>
                  <a:cubicBezTo>
                    <a:pt x="24283" y="124149"/>
                    <a:pt x="19648" y="135683"/>
                    <a:pt x="9471" y="131308"/>
                  </a:cubicBezTo>
                  <a:cubicBezTo>
                    <a:pt x="-1360" y="126649"/>
                    <a:pt x="4484" y="114376"/>
                    <a:pt x="4131" y="105001"/>
                  </a:cubicBezTo>
                  <a:cubicBezTo>
                    <a:pt x="2973" y="77046"/>
                    <a:pt x="1411" y="49091"/>
                    <a:pt x="151" y="21137"/>
                  </a:cubicBezTo>
                  <a:cubicBezTo>
                    <a:pt x="-151" y="14773"/>
                    <a:pt x="151" y="8409"/>
                    <a:pt x="15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5DCC3C4F-41B0-9ECB-A284-6E6237AFB0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7059" y="6733452"/>
              <a:ext cx="130379" cy="93624"/>
            </a:xfrm>
            <a:custGeom>
              <a:avLst/>
              <a:gdLst>
                <a:gd name="connsiteX0" fmla="*/ 24434 w 130379"/>
                <a:gd name="connsiteY0" fmla="*/ 81877 h 93624"/>
                <a:gd name="connsiteX1" fmla="*/ 0 w 130379"/>
                <a:gd name="connsiteY1" fmla="*/ 89661 h 93624"/>
                <a:gd name="connsiteX2" fmla="*/ 8665 w 130379"/>
                <a:gd name="connsiteY2" fmla="*/ 69377 h 93624"/>
                <a:gd name="connsiteX3" fmla="*/ 22016 w 130379"/>
                <a:gd name="connsiteY3" fmla="*/ 25740 h 93624"/>
                <a:gd name="connsiteX4" fmla="*/ 22621 w 130379"/>
                <a:gd name="connsiteY4" fmla="*/ 20854 h 93624"/>
                <a:gd name="connsiteX5" fmla="*/ 39851 w 130379"/>
                <a:gd name="connsiteY5" fmla="*/ 570 h 93624"/>
                <a:gd name="connsiteX6" fmla="*/ 45594 w 130379"/>
                <a:gd name="connsiteY6" fmla="*/ 28070 h 93624"/>
                <a:gd name="connsiteX7" fmla="*/ 46148 w 130379"/>
                <a:gd name="connsiteY7" fmla="*/ 73979 h 93624"/>
                <a:gd name="connsiteX8" fmla="*/ 80004 w 130379"/>
                <a:gd name="connsiteY8" fmla="*/ 39377 h 93624"/>
                <a:gd name="connsiteX9" fmla="*/ 112600 w 130379"/>
                <a:gd name="connsiteY9" fmla="*/ 26365 h 93624"/>
                <a:gd name="connsiteX10" fmla="*/ 123381 w 130379"/>
                <a:gd name="connsiteY10" fmla="*/ 65741 h 93624"/>
                <a:gd name="connsiteX11" fmla="*/ 76477 w 130379"/>
                <a:gd name="connsiteY11" fmla="*/ 84491 h 93624"/>
                <a:gd name="connsiteX12" fmla="*/ 58088 w 130379"/>
                <a:gd name="connsiteY12" fmla="*/ 85286 h 93624"/>
                <a:gd name="connsiteX13" fmla="*/ 24384 w 130379"/>
                <a:gd name="connsiteY13" fmla="*/ 81877 h 93624"/>
                <a:gd name="connsiteX14" fmla="*/ 88266 w 130379"/>
                <a:gd name="connsiteY14" fmla="*/ 62616 h 93624"/>
                <a:gd name="connsiteX15" fmla="*/ 91843 w 130379"/>
                <a:gd name="connsiteY15" fmla="*/ 66934 h 93624"/>
                <a:gd name="connsiteX16" fmla="*/ 107914 w 130379"/>
                <a:gd name="connsiteY16" fmla="*/ 52332 h 93624"/>
                <a:gd name="connsiteX17" fmla="*/ 88316 w 130379"/>
                <a:gd name="connsiteY17" fmla="*/ 62616 h 9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379" h="93624">
                  <a:moveTo>
                    <a:pt x="24434" y="81877"/>
                  </a:moveTo>
                  <a:cubicBezTo>
                    <a:pt x="16877" y="85286"/>
                    <a:pt x="14056" y="100798"/>
                    <a:pt x="0" y="89661"/>
                  </a:cubicBezTo>
                  <a:cubicBezTo>
                    <a:pt x="2720" y="83184"/>
                    <a:pt x="5240" y="75968"/>
                    <a:pt x="8665" y="69377"/>
                  </a:cubicBezTo>
                  <a:cubicBezTo>
                    <a:pt x="15719" y="55798"/>
                    <a:pt x="22873" y="42389"/>
                    <a:pt x="22016" y="25740"/>
                  </a:cubicBezTo>
                  <a:cubicBezTo>
                    <a:pt x="21915" y="24149"/>
                    <a:pt x="22318" y="22445"/>
                    <a:pt x="22621" y="20854"/>
                  </a:cubicBezTo>
                  <a:cubicBezTo>
                    <a:pt x="25593" y="4604"/>
                    <a:pt x="31336" y="-2101"/>
                    <a:pt x="39851" y="570"/>
                  </a:cubicBezTo>
                  <a:cubicBezTo>
                    <a:pt x="48012" y="3127"/>
                    <a:pt x="49826" y="11820"/>
                    <a:pt x="45594" y="28070"/>
                  </a:cubicBezTo>
                  <a:cubicBezTo>
                    <a:pt x="41261" y="44831"/>
                    <a:pt x="41448" y="60173"/>
                    <a:pt x="46148" y="73979"/>
                  </a:cubicBezTo>
                  <a:cubicBezTo>
                    <a:pt x="54511" y="56991"/>
                    <a:pt x="71893" y="55684"/>
                    <a:pt x="80004" y="39377"/>
                  </a:cubicBezTo>
                  <a:cubicBezTo>
                    <a:pt x="86402" y="26536"/>
                    <a:pt x="100055" y="22388"/>
                    <a:pt x="112600" y="26365"/>
                  </a:cubicBezTo>
                  <a:cubicBezTo>
                    <a:pt x="131089" y="32218"/>
                    <a:pt x="135976" y="49150"/>
                    <a:pt x="123381" y="65741"/>
                  </a:cubicBezTo>
                  <a:cubicBezTo>
                    <a:pt x="111088" y="81991"/>
                    <a:pt x="95521" y="89548"/>
                    <a:pt x="76477" y="84491"/>
                  </a:cubicBezTo>
                  <a:cubicBezTo>
                    <a:pt x="70129" y="82786"/>
                    <a:pt x="64688" y="79946"/>
                    <a:pt x="58088" y="85286"/>
                  </a:cubicBezTo>
                  <a:cubicBezTo>
                    <a:pt x="46400" y="94661"/>
                    <a:pt x="34762" y="91536"/>
                    <a:pt x="24384" y="81877"/>
                  </a:cubicBezTo>
                  <a:close/>
                  <a:moveTo>
                    <a:pt x="88266" y="62616"/>
                  </a:moveTo>
                  <a:cubicBezTo>
                    <a:pt x="89475" y="64036"/>
                    <a:pt x="90634" y="65457"/>
                    <a:pt x="91843" y="66934"/>
                  </a:cubicBezTo>
                  <a:cubicBezTo>
                    <a:pt x="97183" y="62048"/>
                    <a:pt x="102524" y="57218"/>
                    <a:pt x="107914" y="52332"/>
                  </a:cubicBezTo>
                  <a:cubicBezTo>
                    <a:pt x="95420" y="46366"/>
                    <a:pt x="91591" y="54093"/>
                    <a:pt x="88316" y="626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568EE1E-A0E5-4F6E-2A37-0B8D1F0434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11661" y="5670203"/>
              <a:ext cx="84940" cy="155443"/>
            </a:xfrm>
            <a:custGeom>
              <a:avLst/>
              <a:gdLst>
                <a:gd name="connsiteX0" fmla="*/ 40707 w 84940"/>
                <a:gd name="connsiteY0" fmla="*/ 125857 h 155443"/>
                <a:gd name="connsiteX1" fmla="*/ 51438 w 84940"/>
                <a:gd name="connsiteY1" fmla="*/ 94835 h 155443"/>
                <a:gd name="connsiteX2" fmla="*/ 61867 w 84940"/>
                <a:gd name="connsiteY2" fmla="*/ 84550 h 155443"/>
                <a:gd name="connsiteX3" fmla="*/ 75218 w 84940"/>
                <a:gd name="connsiteY3" fmla="*/ 94096 h 155443"/>
                <a:gd name="connsiteX4" fmla="*/ 84941 w 84940"/>
                <a:gd name="connsiteY4" fmla="*/ 128755 h 155443"/>
                <a:gd name="connsiteX5" fmla="*/ 62975 w 84940"/>
                <a:gd name="connsiteY5" fmla="*/ 128755 h 155443"/>
                <a:gd name="connsiteX6" fmla="*/ 55972 w 84940"/>
                <a:gd name="connsiteY6" fmla="*/ 141312 h 155443"/>
                <a:gd name="connsiteX7" fmla="*/ 16878 w 84940"/>
                <a:gd name="connsiteY7" fmla="*/ 138073 h 155443"/>
                <a:gd name="connsiteX8" fmla="*/ 0 w 84940"/>
                <a:gd name="connsiteY8" fmla="*/ 109210 h 155443"/>
                <a:gd name="connsiteX9" fmla="*/ 8766 w 84940"/>
                <a:gd name="connsiteY9" fmla="*/ 22902 h 155443"/>
                <a:gd name="connsiteX10" fmla="*/ 23679 w 84940"/>
                <a:gd name="connsiteY10" fmla="*/ 4 h 155443"/>
                <a:gd name="connsiteX11" fmla="*/ 33453 w 84940"/>
                <a:gd name="connsiteY11" fmla="*/ 25971 h 155443"/>
                <a:gd name="connsiteX12" fmla="*/ 29220 w 84940"/>
                <a:gd name="connsiteY12" fmla="*/ 55118 h 155443"/>
                <a:gd name="connsiteX13" fmla="*/ 35065 w 84940"/>
                <a:gd name="connsiteY13" fmla="*/ 124892 h 155443"/>
                <a:gd name="connsiteX14" fmla="*/ 40606 w 84940"/>
                <a:gd name="connsiteY14" fmla="*/ 125857 h 1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0" h="155443">
                  <a:moveTo>
                    <a:pt x="40707" y="125857"/>
                  </a:moveTo>
                  <a:cubicBezTo>
                    <a:pt x="44184" y="115460"/>
                    <a:pt x="47106" y="104721"/>
                    <a:pt x="51438" y="94835"/>
                  </a:cubicBezTo>
                  <a:cubicBezTo>
                    <a:pt x="53453" y="90289"/>
                    <a:pt x="58542" y="84266"/>
                    <a:pt x="61867" y="84550"/>
                  </a:cubicBezTo>
                  <a:cubicBezTo>
                    <a:pt x="66653" y="84948"/>
                    <a:pt x="73152" y="89380"/>
                    <a:pt x="75218" y="94096"/>
                  </a:cubicBezTo>
                  <a:cubicBezTo>
                    <a:pt x="79500" y="104039"/>
                    <a:pt x="81364" y="115289"/>
                    <a:pt x="84941" y="128755"/>
                  </a:cubicBezTo>
                  <a:lnTo>
                    <a:pt x="62975" y="128755"/>
                  </a:lnTo>
                  <a:cubicBezTo>
                    <a:pt x="60557" y="133073"/>
                    <a:pt x="58542" y="137449"/>
                    <a:pt x="55972" y="141312"/>
                  </a:cubicBezTo>
                  <a:cubicBezTo>
                    <a:pt x="42722" y="161312"/>
                    <a:pt x="28263" y="159948"/>
                    <a:pt x="16878" y="138073"/>
                  </a:cubicBezTo>
                  <a:cubicBezTo>
                    <a:pt x="12091" y="128869"/>
                    <a:pt x="6499" y="120232"/>
                    <a:pt x="0" y="109210"/>
                  </a:cubicBezTo>
                  <a:cubicBezTo>
                    <a:pt x="2620" y="82903"/>
                    <a:pt x="5088" y="52789"/>
                    <a:pt x="8766" y="22902"/>
                  </a:cubicBezTo>
                  <a:cubicBezTo>
                    <a:pt x="9975" y="13186"/>
                    <a:pt x="9975" y="-280"/>
                    <a:pt x="23679" y="4"/>
                  </a:cubicBezTo>
                  <a:cubicBezTo>
                    <a:pt x="32042" y="175"/>
                    <a:pt x="34964" y="8129"/>
                    <a:pt x="33453" y="25971"/>
                  </a:cubicBezTo>
                  <a:cubicBezTo>
                    <a:pt x="32596" y="35743"/>
                    <a:pt x="31236" y="45573"/>
                    <a:pt x="29220" y="55118"/>
                  </a:cubicBezTo>
                  <a:cubicBezTo>
                    <a:pt x="24132" y="79323"/>
                    <a:pt x="28666" y="102164"/>
                    <a:pt x="35065" y="124892"/>
                  </a:cubicBezTo>
                  <a:cubicBezTo>
                    <a:pt x="36929" y="125232"/>
                    <a:pt x="38793" y="125516"/>
                    <a:pt x="40606" y="12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E3DCA5D9-7926-CB46-6AFA-BA65AB9210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56048" y="2449182"/>
              <a:ext cx="49572" cy="225039"/>
            </a:xfrm>
            <a:custGeom>
              <a:avLst/>
              <a:gdLst>
                <a:gd name="connsiteX0" fmla="*/ 45693 w 49572"/>
                <a:gd name="connsiteY0" fmla="*/ 322 h 225039"/>
                <a:gd name="connsiteX1" fmla="*/ 41461 w 49572"/>
                <a:gd name="connsiteY1" fmla="*/ 24811 h 225039"/>
                <a:gd name="connsiteX2" fmla="*/ 26196 w 49572"/>
                <a:gd name="connsiteY2" fmla="*/ 124357 h 225039"/>
                <a:gd name="connsiteX3" fmla="*/ 40554 w 49572"/>
                <a:gd name="connsiteY3" fmla="*/ 200778 h 225039"/>
                <a:gd name="connsiteX4" fmla="*/ 49572 w 49572"/>
                <a:gd name="connsiteY4" fmla="*/ 224301 h 225039"/>
                <a:gd name="connsiteX5" fmla="*/ 23022 w 49572"/>
                <a:gd name="connsiteY5" fmla="*/ 211801 h 225039"/>
                <a:gd name="connsiteX6" fmla="*/ 1308 w 49572"/>
                <a:gd name="connsiteY6" fmla="*/ 153335 h 225039"/>
                <a:gd name="connsiteX7" fmla="*/ 20957 w 49572"/>
                <a:gd name="connsiteY7" fmla="*/ 18277 h 225039"/>
                <a:gd name="connsiteX8" fmla="*/ 45693 w 49572"/>
                <a:gd name="connsiteY8" fmla="*/ 322 h 22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572" h="225039">
                  <a:moveTo>
                    <a:pt x="45693" y="322"/>
                  </a:moveTo>
                  <a:cubicBezTo>
                    <a:pt x="44081" y="9527"/>
                    <a:pt x="42670" y="17141"/>
                    <a:pt x="41461" y="24811"/>
                  </a:cubicBezTo>
                  <a:cubicBezTo>
                    <a:pt x="36222" y="57993"/>
                    <a:pt x="30025" y="91005"/>
                    <a:pt x="26196" y="124357"/>
                  </a:cubicBezTo>
                  <a:cubicBezTo>
                    <a:pt x="23123" y="151176"/>
                    <a:pt x="29874" y="176687"/>
                    <a:pt x="40554" y="200778"/>
                  </a:cubicBezTo>
                  <a:cubicBezTo>
                    <a:pt x="43678" y="207767"/>
                    <a:pt x="46096" y="215153"/>
                    <a:pt x="49572" y="224301"/>
                  </a:cubicBezTo>
                  <a:cubicBezTo>
                    <a:pt x="35718" y="227540"/>
                    <a:pt x="29118" y="219528"/>
                    <a:pt x="23022" y="211801"/>
                  </a:cubicBezTo>
                  <a:cubicBezTo>
                    <a:pt x="9923" y="195210"/>
                    <a:pt x="3323" y="174869"/>
                    <a:pt x="1308" y="153335"/>
                  </a:cubicBezTo>
                  <a:cubicBezTo>
                    <a:pt x="-3075" y="106460"/>
                    <a:pt x="3575" y="61232"/>
                    <a:pt x="20957" y="18277"/>
                  </a:cubicBezTo>
                  <a:cubicBezTo>
                    <a:pt x="24836" y="8732"/>
                    <a:pt x="28665" y="-2007"/>
                    <a:pt x="45693" y="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6A4B97B-17C6-8018-D23A-EB3A8D19B7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7572" y="6566672"/>
              <a:ext cx="153051" cy="73910"/>
            </a:xfrm>
            <a:custGeom>
              <a:avLst/>
              <a:gdLst>
                <a:gd name="connsiteX0" fmla="*/ 116461 w 153051"/>
                <a:gd name="connsiteY0" fmla="*/ 35189 h 73910"/>
                <a:gd name="connsiteX1" fmla="*/ 61798 w 153051"/>
                <a:gd name="connsiteY1" fmla="*/ 59735 h 73910"/>
                <a:gd name="connsiteX2" fmla="*/ 34341 w 153051"/>
                <a:gd name="connsiteY2" fmla="*/ 61951 h 73910"/>
                <a:gd name="connsiteX3" fmla="*/ 5775 w 153051"/>
                <a:gd name="connsiteY3" fmla="*/ 58030 h 73910"/>
                <a:gd name="connsiteX4" fmla="*/ 5473 w 153051"/>
                <a:gd name="connsiteY4" fmla="*/ 23712 h 73910"/>
                <a:gd name="connsiteX5" fmla="*/ 18471 w 153051"/>
                <a:gd name="connsiteY5" fmla="*/ 4223 h 73910"/>
                <a:gd name="connsiteX6" fmla="*/ 34794 w 153051"/>
                <a:gd name="connsiteY6" fmla="*/ 6496 h 73910"/>
                <a:gd name="connsiteX7" fmla="*/ 16406 w 153051"/>
                <a:gd name="connsiteY7" fmla="*/ 43542 h 73910"/>
                <a:gd name="connsiteX8" fmla="*/ 58372 w 153051"/>
                <a:gd name="connsiteY8" fmla="*/ 34678 h 73910"/>
                <a:gd name="connsiteX9" fmla="*/ 110163 w 153051"/>
                <a:gd name="connsiteY9" fmla="*/ 24109 h 73910"/>
                <a:gd name="connsiteX10" fmla="*/ 119887 w 153051"/>
                <a:gd name="connsiteY10" fmla="*/ 11780 h 73910"/>
                <a:gd name="connsiteX11" fmla="*/ 130164 w 153051"/>
                <a:gd name="connsiteY11" fmla="*/ 9507 h 73910"/>
                <a:gd name="connsiteX12" fmla="*/ 152886 w 153051"/>
                <a:gd name="connsiteY12" fmla="*/ 45530 h 73910"/>
                <a:gd name="connsiteX13" fmla="*/ 138074 w 153051"/>
                <a:gd name="connsiteY13" fmla="*/ 73030 h 73910"/>
                <a:gd name="connsiteX14" fmla="*/ 122254 w 153051"/>
                <a:gd name="connsiteY14" fmla="*/ 72917 h 73910"/>
                <a:gd name="connsiteX15" fmla="*/ 125580 w 153051"/>
                <a:gd name="connsiteY15" fmla="*/ 57689 h 73910"/>
                <a:gd name="connsiteX16" fmla="*/ 131827 w 153051"/>
                <a:gd name="connsiteY16" fmla="*/ 49053 h 73910"/>
                <a:gd name="connsiteX17" fmla="*/ 124522 w 153051"/>
                <a:gd name="connsiteY17" fmla="*/ 40416 h 73910"/>
                <a:gd name="connsiteX18" fmla="*/ 116511 w 153051"/>
                <a:gd name="connsiteY18" fmla="*/ 35246 h 7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3051" h="73910">
                  <a:moveTo>
                    <a:pt x="116461" y="35189"/>
                  </a:moveTo>
                  <a:cubicBezTo>
                    <a:pt x="104118" y="60417"/>
                    <a:pt x="83562" y="63201"/>
                    <a:pt x="61798" y="59735"/>
                  </a:cubicBezTo>
                  <a:cubicBezTo>
                    <a:pt x="52125" y="58201"/>
                    <a:pt x="43712" y="57008"/>
                    <a:pt x="34341" y="61951"/>
                  </a:cubicBezTo>
                  <a:cubicBezTo>
                    <a:pt x="24769" y="67008"/>
                    <a:pt x="13887" y="67633"/>
                    <a:pt x="5775" y="58030"/>
                  </a:cubicBezTo>
                  <a:cubicBezTo>
                    <a:pt x="-3394" y="47235"/>
                    <a:pt x="-220" y="34962"/>
                    <a:pt x="5473" y="23712"/>
                  </a:cubicBezTo>
                  <a:cubicBezTo>
                    <a:pt x="9050" y="16667"/>
                    <a:pt x="13232" y="9621"/>
                    <a:pt x="18471" y="4223"/>
                  </a:cubicBezTo>
                  <a:cubicBezTo>
                    <a:pt x="23761" y="-1288"/>
                    <a:pt x="30311" y="-2254"/>
                    <a:pt x="34794" y="6496"/>
                  </a:cubicBezTo>
                  <a:cubicBezTo>
                    <a:pt x="28900" y="18371"/>
                    <a:pt x="23056" y="30133"/>
                    <a:pt x="16406" y="43542"/>
                  </a:cubicBezTo>
                  <a:cubicBezTo>
                    <a:pt x="34492" y="52064"/>
                    <a:pt x="50362" y="43712"/>
                    <a:pt x="58372" y="34678"/>
                  </a:cubicBezTo>
                  <a:cubicBezTo>
                    <a:pt x="74847" y="16042"/>
                    <a:pt x="90716" y="15530"/>
                    <a:pt x="110163" y="24109"/>
                  </a:cubicBezTo>
                  <a:cubicBezTo>
                    <a:pt x="113337" y="19905"/>
                    <a:pt x="116007" y="14962"/>
                    <a:pt x="119887" y="11780"/>
                  </a:cubicBezTo>
                  <a:cubicBezTo>
                    <a:pt x="122456" y="9621"/>
                    <a:pt x="126738" y="9223"/>
                    <a:pt x="130164" y="9507"/>
                  </a:cubicBezTo>
                  <a:cubicBezTo>
                    <a:pt x="135555" y="9905"/>
                    <a:pt x="151878" y="36496"/>
                    <a:pt x="152886" y="45530"/>
                  </a:cubicBezTo>
                  <a:cubicBezTo>
                    <a:pt x="154095" y="56780"/>
                    <a:pt x="148654" y="68314"/>
                    <a:pt x="138074" y="73030"/>
                  </a:cubicBezTo>
                  <a:cubicBezTo>
                    <a:pt x="133489" y="75019"/>
                    <a:pt x="127595" y="73030"/>
                    <a:pt x="122254" y="72917"/>
                  </a:cubicBezTo>
                  <a:cubicBezTo>
                    <a:pt x="123312" y="67803"/>
                    <a:pt x="123917" y="62519"/>
                    <a:pt x="125580" y="57689"/>
                  </a:cubicBezTo>
                  <a:cubicBezTo>
                    <a:pt x="126537" y="54848"/>
                    <a:pt x="129156" y="52689"/>
                    <a:pt x="131827" y="49053"/>
                  </a:cubicBezTo>
                  <a:cubicBezTo>
                    <a:pt x="129257" y="45928"/>
                    <a:pt x="127141" y="42860"/>
                    <a:pt x="124522" y="40416"/>
                  </a:cubicBezTo>
                  <a:cubicBezTo>
                    <a:pt x="122305" y="38371"/>
                    <a:pt x="119534" y="37121"/>
                    <a:pt x="116511" y="352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0FD78E10-996A-EBD4-DFAA-1DD1A257C8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309" y="3580881"/>
              <a:ext cx="135787" cy="89827"/>
            </a:xfrm>
            <a:custGeom>
              <a:avLst/>
              <a:gdLst>
                <a:gd name="connsiteX0" fmla="*/ 91087 w 135787"/>
                <a:gd name="connsiteY0" fmla="*/ 77325 h 89827"/>
                <a:gd name="connsiteX1" fmla="*/ 36173 w 135787"/>
                <a:gd name="connsiteY1" fmla="*/ 89257 h 89827"/>
                <a:gd name="connsiteX2" fmla="*/ 18993 w 135787"/>
                <a:gd name="connsiteY2" fmla="*/ 87552 h 89827"/>
                <a:gd name="connsiteX3" fmla="*/ 5794 w 135787"/>
                <a:gd name="connsiteY3" fmla="*/ 73973 h 89827"/>
                <a:gd name="connsiteX4" fmla="*/ 13401 w 135787"/>
                <a:gd name="connsiteY4" fmla="*/ 55734 h 89827"/>
                <a:gd name="connsiteX5" fmla="*/ 35518 w 135787"/>
                <a:gd name="connsiteY5" fmla="*/ 35847 h 89827"/>
                <a:gd name="connsiteX6" fmla="*/ 41312 w 135787"/>
                <a:gd name="connsiteY6" fmla="*/ 22950 h 89827"/>
                <a:gd name="connsiteX7" fmla="*/ 0 w 135787"/>
                <a:gd name="connsiteY7" fmla="*/ 19313 h 89827"/>
                <a:gd name="connsiteX8" fmla="*/ 8212 w 135787"/>
                <a:gd name="connsiteY8" fmla="*/ 6927 h 89827"/>
                <a:gd name="connsiteX9" fmla="*/ 24686 w 135787"/>
                <a:gd name="connsiteY9" fmla="*/ 1018 h 89827"/>
                <a:gd name="connsiteX10" fmla="*/ 58189 w 135787"/>
                <a:gd name="connsiteY10" fmla="*/ 12836 h 89827"/>
                <a:gd name="connsiteX11" fmla="*/ 50481 w 135787"/>
                <a:gd name="connsiteY11" fmla="*/ 50734 h 89827"/>
                <a:gd name="connsiteX12" fmla="*/ 41866 w 135787"/>
                <a:gd name="connsiteY12" fmla="*/ 61927 h 89827"/>
                <a:gd name="connsiteX13" fmla="*/ 95873 w 135787"/>
                <a:gd name="connsiteY13" fmla="*/ 53802 h 89827"/>
                <a:gd name="connsiteX14" fmla="*/ 124792 w 135787"/>
                <a:gd name="connsiteY14" fmla="*/ 49768 h 89827"/>
                <a:gd name="connsiteX15" fmla="*/ 135775 w 135787"/>
                <a:gd name="connsiteY15" fmla="*/ 62666 h 89827"/>
                <a:gd name="connsiteX16" fmla="*/ 126404 w 135787"/>
                <a:gd name="connsiteY16" fmla="*/ 82950 h 89827"/>
                <a:gd name="connsiteX17" fmla="*/ 91138 w 135787"/>
                <a:gd name="connsiteY17" fmla="*/ 77325 h 8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787" h="89827">
                  <a:moveTo>
                    <a:pt x="91087" y="77325"/>
                  </a:moveTo>
                  <a:cubicBezTo>
                    <a:pt x="70280" y="81927"/>
                    <a:pt x="53302" y="86132"/>
                    <a:pt x="36173" y="89257"/>
                  </a:cubicBezTo>
                  <a:cubicBezTo>
                    <a:pt x="30581" y="90280"/>
                    <a:pt x="23981" y="90052"/>
                    <a:pt x="18993" y="87552"/>
                  </a:cubicBezTo>
                  <a:cubicBezTo>
                    <a:pt x="13653" y="84825"/>
                    <a:pt x="6751" y="79371"/>
                    <a:pt x="5794" y="73973"/>
                  </a:cubicBezTo>
                  <a:cubicBezTo>
                    <a:pt x="4836" y="68518"/>
                    <a:pt x="9320" y="60450"/>
                    <a:pt x="13401" y="55734"/>
                  </a:cubicBezTo>
                  <a:cubicBezTo>
                    <a:pt x="19951" y="48234"/>
                    <a:pt x="28515" y="42950"/>
                    <a:pt x="35518" y="35847"/>
                  </a:cubicBezTo>
                  <a:cubicBezTo>
                    <a:pt x="38390" y="32950"/>
                    <a:pt x="39297" y="27665"/>
                    <a:pt x="41312" y="22950"/>
                  </a:cubicBezTo>
                  <a:cubicBezTo>
                    <a:pt x="28011" y="8574"/>
                    <a:pt x="14308" y="30847"/>
                    <a:pt x="0" y="19313"/>
                  </a:cubicBezTo>
                  <a:cubicBezTo>
                    <a:pt x="2821" y="14825"/>
                    <a:pt x="4685" y="9313"/>
                    <a:pt x="8212" y="6927"/>
                  </a:cubicBezTo>
                  <a:cubicBezTo>
                    <a:pt x="13048" y="3631"/>
                    <a:pt x="18993" y="1984"/>
                    <a:pt x="24686" y="1018"/>
                  </a:cubicBezTo>
                  <a:cubicBezTo>
                    <a:pt x="37382" y="-1141"/>
                    <a:pt x="50330" y="-971"/>
                    <a:pt x="58189" y="12836"/>
                  </a:cubicBezTo>
                  <a:cubicBezTo>
                    <a:pt x="66603" y="27609"/>
                    <a:pt x="57988" y="39427"/>
                    <a:pt x="50481" y="50734"/>
                  </a:cubicBezTo>
                  <a:cubicBezTo>
                    <a:pt x="47912" y="54598"/>
                    <a:pt x="44889" y="58007"/>
                    <a:pt x="41866" y="61927"/>
                  </a:cubicBezTo>
                  <a:cubicBezTo>
                    <a:pt x="63378" y="69654"/>
                    <a:pt x="78694" y="67041"/>
                    <a:pt x="95873" y="53802"/>
                  </a:cubicBezTo>
                  <a:cubicBezTo>
                    <a:pt x="104791" y="46927"/>
                    <a:pt x="114766" y="43631"/>
                    <a:pt x="124792" y="49768"/>
                  </a:cubicBezTo>
                  <a:cubicBezTo>
                    <a:pt x="129427" y="52609"/>
                    <a:pt x="136127" y="58745"/>
                    <a:pt x="135775" y="62666"/>
                  </a:cubicBezTo>
                  <a:cubicBezTo>
                    <a:pt x="135170" y="69825"/>
                    <a:pt x="131341" y="78461"/>
                    <a:pt x="126404" y="82950"/>
                  </a:cubicBezTo>
                  <a:cubicBezTo>
                    <a:pt x="116126" y="92268"/>
                    <a:pt x="104488" y="89030"/>
                    <a:pt x="91138" y="773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0DB9897A-88B5-76CB-A163-03985CC618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6533" y="1422898"/>
              <a:ext cx="116932" cy="150293"/>
            </a:xfrm>
            <a:custGeom>
              <a:avLst/>
              <a:gdLst>
                <a:gd name="connsiteX0" fmla="*/ 35972 w 116932"/>
                <a:gd name="connsiteY0" fmla="*/ 35406 h 150293"/>
                <a:gd name="connsiteX1" fmla="*/ 35972 w 116932"/>
                <a:gd name="connsiteY1" fmla="*/ 62168 h 150293"/>
                <a:gd name="connsiteX2" fmla="*/ 76880 w 116932"/>
                <a:gd name="connsiteY2" fmla="*/ 67566 h 150293"/>
                <a:gd name="connsiteX3" fmla="*/ 36324 w 116932"/>
                <a:gd name="connsiteY3" fmla="*/ 85293 h 150293"/>
                <a:gd name="connsiteX4" fmla="*/ 27659 w 116932"/>
                <a:gd name="connsiteY4" fmla="*/ 150294 h 150293"/>
                <a:gd name="connsiteX5" fmla="*/ 17482 w 116932"/>
                <a:gd name="connsiteY5" fmla="*/ 137907 h 150293"/>
                <a:gd name="connsiteX6" fmla="*/ 11688 w 116932"/>
                <a:gd name="connsiteY6" fmla="*/ 101714 h 150293"/>
                <a:gd name="connsiteX7" fmla="*/ 11890 w 116932"/>
                <a:gd name="connsiteY7" fmla="*/ 67225 h 150293"/>
                <a:gd name="connsiteX8" fmla="*/ 0 w 116932"/>
                <a:gd name="connsiteY8" fmla="*/ 24838 h 150293"/>
                <a:gd name="connsiteX9" fmla="*/ 89727 w 116932"/>
                <a:gd name="connsiteY9" fmla="*/ 65 h 150293"/>
                <a:gd name="connsiteX10" fmla="*/ 116932 w 116932"/>
                <a:gd name="connsiteY10" fmla="*/ 10804 h 150293"/>
                <a:gd name="connsiteX11" fmla="*/ 35921 w 116932"/>
                <a:gd name="connsiteY11" fmla="*/ 35350 h 1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932" h="150293">
                  <a:moveTo>
                    <a:pt x="35972" y="35406"/>
                  </a:moveTo>
                  <a:lnTo>
                    <a:pt x="35972" y="62168"/>
                  </a:lnTo>
                  <a:cubicBezTo>
                    <a:pt x="49020" y="63873"/>
                    <a:pt x="61615" y="65520"/>
                    <a:pt x="76880" y="67566"/>
                  </a:cubicBezTo>
                  <a:cubicBezTo>
                    <a:pt x="65192" y="86373"/>
                    <a:pt x="49020" y="81032"/>
                    <a:pt x="36324" y="85293"/>
                  </a:cubicBezTo>
                  <a:cubicBezTo>
                    <a:pt x="29523" y="105805"/>
                    <a:pt x="40606" y="128532"/>
                    <a:pt x="27659" y="150294"/>
                  </a:cubicBezTo>
                  <a:cubicBezTo>
                    <a:pt x="23477" y="145407"/>
                    <a:pt x="18590" y="142282"/>
                    <a:pt x="17482" y="137907"/>
                  </a:cubicBezTo>
                  <a:cubicBezTo>
                    <a:pt x="14610" y="126146"/>
                    <a:pt x="12645" y="113930"/>
                    <a:pt x="11688" y="101714"/>
                  </a:cubicBezTo>
                  <a:cubicBezTo>
                    <a:pt x="10832" y="90293"/>
                    <a:pt x="11940" y="78759"/>
                    <a:pt x="11890" y="67225"/>
                  </a:cubicBezTo>
                  <a:cubicBezTo>
                    <a:pt x="11890" y="51543"/>
                    <a:pt x="17381" y="34270"/>
                    <a:pt x="0" y="24838"/>
                  </a:cubicBezTo>
                  <a:cubicBezTo>
                    <a:pt x="12343" y="13531"/>
                    <a:pt x="59902" y="1088"/>
                    <a:pt x="89727" y="65"/>
                  </a:cubicBezTo>
                  <a:cubicBezTo>
                    <a:pt x="98997" y="-219"/>
                    <a:pt x="108418" y="-48"/>
                    <a:pt x="116932" y="10804"/>
                  </a:cubicBezTo>
                  <a:cubicBezTo>
                    <a:pt x="91390" y="28304"/>
                    <a:pt x="61816" y="22395"/>
                    <a:pt x="35921" y="35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382B585-3CAC-FF52-EC78-B192F2705F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9474" y="4786151"/>
              <a:ext cx="89710" cy="164446"/>
            </a:xfrm>
            <a:custGeom>
              <a:avLst/>
              <a:gdLst>
                <a:gd name="connsiteX0" fmla="*/ 965 w 89710"/>
                <a:gd name="connsiteY0" fmla="*/ 95415 h 164446"/>
                <a:gd name="connsiteX1" fmla="*/ 25651 w 89710"/>
                <a:gd name="connsiteY1" fmla="*/ 120131 h 164446"/>
                <a:gd name="connsiteX2" fmla="*/ 72857 w 89710"/>
                <a:gd name="connsiteY2" fmla="*/ 24506 h 164446"/>
                <a:gd name="connsiteX3" fmla="*/ 7363 w 89710"/>
                <a:gd name="connsiteY3" fmla="*/ 19790 h 164446"/>
                <a:gd name="connsiteX4" fmla="*/ 12401 w 89710"/>
                <a:gd name="connsiteY4" fmla="*/ 10415 h 164446"/>
                <a:gd name="connsiteX5" fmla="*/ 75880 w 89710"/>
                <a:gd name="connsiteY5" fmla="*/ 5244 h 164446"/>
                <a:gd name="connsiteX6" fmla="*/ 87619 w 89710"/>
                <a:gd name="connsiteY6" fmla="*/ 34960 h 164446"/>
                <a:gd name="connsiteX7" fmla="*/ 67315 w 89710"/>
                <a:gd name="connsiteY7" fmla="*/ 75358 h 164446"/>
                <a:gd name="connsiteX8" fmla="*/ 53360 w 89710"/>
                <a:gd name="connsiteY8" fmla="*/ 109165 h 164446"/>
                <a:gd name="connsiteX9" fmla="*/ 49985 w 89710"/>
                <a:gd name="connsiteY9" fmla="*/ 148370 h 164446"/>
                <a:gd name="connsiteX10" fmla="*/ 32351 w 89710"/>
                <a:gd name="connsiteY10" fmla="*/ 163768 h 164446"/>
                <a:gd name="connsiteX11" fmla="*/ 965 w 89710"/>
                <a:gd name="connsiteY11" fmla="*/ 95359 h 16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710" h="164446">
                  <a:moveTo>
                    <a:pt x="965" y="95415"/>
                  </a:moveTo>
                  <a:cubicBezTo>
                    <a:pt x="18950" y="91381"/>
                    <a:pt x="15323" y="115415"/>
                    <a:pt x="25651" y="120131"/>
                  </a:cubicBezTo>
                  <a:cubicBezTo>
                    <a:pt x="41269" y="88540"/>
                    <a:pt x="56786" y="57063"/>
                    <a:pt x="72857" y="24506"/>
                  </a:cubicBezTo>
                  <a:cubicBezTo>
                    <a:pt x="50438" y="10869"/>
                    <a:pt x="29278" y="25301"/>
                    <a:pt x="7363" y="19790"/>
                  </a:cubicBezTo>
                  <a:cubicBezTo>
                    <a:pt x="9680" y="15301"/>
                    <a:pt x="10436" y="11551"/>
                    <a:pt x="12401" y="10415"/>
                  </a:cubicBezTo>
                  <a:cubicBezTo>
                    <a:pt x="32855" y="-1233"/>
                    <a:pt x="54317" y="-3335"/>
                    <a:pt x="75880" y="5244"/>
                  </a:cubicBezTo>
                  <a:cubicBezTo>
                    <a:pt x="88274" y="10188"/>
                    <a:pt x="92758" y="20756"/>
                    <a:pt x="87619" y="34960"/>
                  </a:cubicBezTo>
                  <a:cubicBezTo>
                    <a:pt x="82480" y="49279"/>
                    <a:pt x="76485" y="64336"/>
                    <a:pt x="67315" y="75358"/>
                  </a:cubicBezTo>
                  <a:cubicBezTo>
                    <a:pt x="58751" y="85642"/>
                    <a:pt x="53864" y="95359"/>
                    <a:pt x="53360" y="109165"/>
                  </a:cubicBezTo>
                  <a:cubicBezTo>
                    <a:pt x="52907" y="122291"/>
                    <a:pt x="51345" y="135359"/>
                    <a:pt x="49985" y="148370"/>
                  </a:cubicBezTo>
                  <a:cubicBezTo>
                    <a:pt x="48675" y="160927"/>
                    <a:pt x="42075" y="166495"/>
                    <a:pt x="32351" y="163768"/>
                  </a:cubicBezTo>
                  <a:cubicBezTo>
                    <a:pt x="14064" y="158655"/>
                    <a:pt x="-4476" y="118768"/>
                    <a:pt x="965" y="953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001A6150-83E3-9699-A72C-77CDD0D7A26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48320" y="228700"/>
              <a:ext cx="77232" cy="173778"/>
            </a:xfrm>
            <a:custGeom>
              <a:avLst/>
              <a:gdLst>
                <a:gd name="connsiteX0" fmla="*/ 45846 w 77232"/>
                <a:gd name="connsiteY0" fmla="*/ 153518 h 173778"/>
                <a:gd name="connsiteX1" fmla="*/ 73303 w 77232"/>
                <a:gd name="connsiteY1" fmla="*/ 139597 h 173778"/>
                <a:gd name="connsiteX2" fmla="*/ 77233 w 77232"/>
                <a:gd name="connsiteY2" fmla="*/ 140734 h 173778"/>
                <a:gd name="connsiteX3" fmla="*/ 50430 w 77232"/>
                <a:gd name="connsiteY3" fmla="*/ 173064 h 173778"/>
                <a:gd name="connsiteX4" fmla="*/ 20757 w 77232"/>
                <a:gd name="connsiteY4" fmla="*/ 151302 h 173778"/>
                <a:gd name="connsiteX5" fmla="*/ 0 w 77232"/>
                <a:gd name="connsiteY5" fmla="*/ 159200 h 173778"/>
                <a:gd name="connsiteX6" fmla="*/ 3023 w 77232"/>
                <a:gd name="connsiteY6" fmla="*/ 127893 h 173778"/>
                <a:gd name="connsiteX7" fmla="*/ 23326 w 77232"/>
                <a:gd name="connsiteY7" fmla="*/ 19540 h 173778"/>
                <a:gd name="connsiteX8" fmla="*/ 24434 w 77232"/>
                <a:gd name="connsiteY8" fmla="*/ 12267 h 173778"/>
                <a:gd name="connsiteX9" fmla="*/ 35719 w 77232"/>
                <a:gd name="connsiteY9" fmla="*/ 51 h 173778"/>
                <a:gd name="connsiteX10" fmla="*/ 44788 w 77232"/>
                <a:gd name="connsiteY10" fmla="*/ 14028 h 173778"/>
                <a:gd name="connsiteX11" fmla="*/ 42521 w 77232"/>
                <a:gd name="connsiteY11" fmla="*/ 63290 h 173778"/>
                <a:gd name="connsiteX12" fmla="*/ 41261 w 77232"/>
                <a:gd name="connsiteY12" fmla="*/ 124825 h 173778"/>
                <a:gd name="connsiteX13" fmla="*/ 45896 w 77232"/>
                <a:gd name="connsiteY13" fmla="*/ 153518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232" h="173778">
                  <a:moveTo>
                    <a:pt x="45846" y="153518"/>
                  </a:moveTo>
                  <a:cubicBezTo>
                    <a:pt x="57484" y="147552"/>
                    <a:pt x="65343" y="143404"/>
                    <a:pt x="73303" y="139597"/>
                  </a:cubicBezTo>
                  <a:cubicBezTo>
                    <a:pt x="74311" y="139143"/>
                    <a:pt x="75923" y="140336"/>
                    <a:pt x="77233" y="140734"/>
                  </a:cubicBezTo>
                  <a:cubicBezTo>
                    <a:pt x="74059" y="158859"/>
                    <a:pt x="64738" y="170052"/>
                    <a:pt x="50430" y="173064"/>
                  </a:cubicBezTo>
                  <a:cubicBezTo>
                    <a:pt x="34662" y="176416"/>
                    <a:pt x="25492" y="167779"/>
                    <a:pt x="20757" y="151302"/>
                  </a:cubicBezTo>
                  <a:cubicBezTo>
                    <a:pt x="14510" y="153689"/>
                    <a:pt x="9068" y="155734"/>
                    <a:pt x="0" y="159200"/>
                  </a:cubicBezTo>
                  <a:cubicBezTo>
                    <a:pt x="1159" y="146473"/>
                    <a:pt x="1410" y="137041"/>
                    <a:pt x="3023" y="127893"/>
                  </a:cubicBezTo>
                  <a:cubicBezTo>
                    <a:pt x="9522" y="91699"/>
                    <a:pt x="16525" y="55676"/>
                    <a:pt x="23326" y="19540"/>
                  </a:cubicBezTo>
                  <a:cubicBezTo>
                    <a:pt x="23779" y="17154"/>
                    <a:pt x="23880" y="14653"/>
                    <a:pt x="24434" y="12267"/>
                  </a:cubicBezTo>
                  <a:cubicBezTo>
                    <a:pt x="25946" y="5619"/>
                    <a:pt x="28162" y="-631"/>
                    <a:pt x="35719" y="51"/>
                  </a:cubicBezTo>
                  <a:cubicBezTo>
                    <a:pt x="43377" y="733"/>
                    <a:pt x="45040" y="6926"/>
                    <a:pt x="44788" y="14028"/>
                  </a:cubicBezTo>
                  <a:cubicBezTo>
                    <a:pt x="44183" y="30449"/>
                    <a:pt x="43075" y="46870"/>
                    <a:pt x="42521" y="63290"/>
                  </a:cubicBezTo>
                  <a:cubicBezTo>
                    <a:pt x="41815" y="83802"/>
                    <a:pt x="41009" y="104313"/>
                    <a:pt x="41261" y="124825"/>
                  </a:cubicBezTo>
                  <a:cubicBezTo>
                    <a:pt x="41362" y="133461"/>
                    <a:pt x="43982" y="142098"/>
                    <a:pt x="45896" y="153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8D53D8F1-CB2B-925B-543A-AD016EEEC5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252" y="2507836"/>
              <a:ext cx="56387" cy="207139"/>
            </a:xfrm>
            <a:custGeom>
              <a:avLst/>
              <a:gdLst>
                <a:gd name="connsiteX0" fmla="*/ 42785 w 56387"/>
                <a:gd name="connsiteY0" fmla="*/ 205989 h 207139"/>
                <a:gd name="connsiteX1" fmla="*/ 15075 w 56387"/>
                <a:gd name="connsiteY1" fmla="*/ 192125 h 207139"/>
                <a:gd name="connsiteX2" fmla="*/ 2581 w 56387"/>
                <a:gd name="connsiteY2" fmla="*/ 155591 h 207139"/>
                <a:gd name="connsiteX3" fmla="*/ 15327 w 56387"/>
                <a:gd name="connsiteY3" fmla="*/ 36840 h 207139"/>
                <a:gd name="connsiteX4" fmla="*/ 34018 w 56387"/>
                <a:gd name="connsiteY4" fmla="*/ 6669 h 207139"/>
                <a:gd name="connsiteX5" fmla="*/ 56387 w 56387"/>
                <a:gd name="connsiteY5" fmla="*/ 8033 h 207139"/>
                <a:gd name="connsiteX6" fmla="*/ 42835 w 56387"/>
                <a:gd name="connsiteY6" fmla="*/ 206046 h 2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87" h="207139">
                  <a:moveTo>
                    <a:pt x="42785" y="205989"/>
                  </a:moveTo>
                  <a:cubicBezTo>
                    <a:pt x="27872" y="210250"/>
                    <a:pt x="20063" y="202011"/>
                    <a:pt x="15075" y="192125"/>
                  </a:cubicBezTo>
                  <a:cubicBezTo>
                    <a:pt x="9433" y="180818"/>
                    <a:pt x="4395" y="168261"/>
                    <a:pt x="2581" y="155591"/>
                  </a:cubicBezTo>
                  <a:cubicBezTo>
                    <a:pt x="-3313" y="114852"/>
                    <a:pt x="868" y="74795"/>
                    <a:pt x="15327" y="36840"/>
                  </a:cubicBezTo>
                  <a:cubicBezTo>
                    <a:pt x="19559" y="25760"/>
                    <a:pt x="26764" y="15703"/>
                    <a:pt x="34018" y="6669"/>
                  </a:cubicBezTo>
                  <a:cubicBezTo>
                    <a:pt x="40669" y="-1683"/>
                    <a:pt x="48981" y="-3217"/>
                    <a:pt x="56387" y="8033"/>
                  </a:cubicBezTo>
                  <a:cubicBezTo>
                    <a:pt x="22733" y="70931"/>
                    <a:pt x="18501" y="136500"/>
                    <a:pt x="42835" y="206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1A212CA-07E1-584D-2C3F-D0F862ABFC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50890" y="3601614"/>
              <a:ext cx="105609" cy="137052"/>
            </a:xfrm>
            <a:custGeom>
              <a:avLst/>
              <a:gdLst>
                <a:gd name="connsiteX0" fmla="*/ 50 w 105609"/>
                <a:gd name="connsiteY0" fmla="*/ 57 h 137052"/>
                <a:gd name="connsiteX1" fmla="*/ 23276 w 105609"/>
                <a:gd name="connsiteY1" fmla="*/ 38239 h 137052"/>
                <a:gd name="connsiteX2" fmla="*/ 29422 w 105609"/>
                <a:gd name="connsiteY2" fmla="*/ 83807 h 137052"/>
                <a:gd name="connsiteX3" fmla="*/ 48567 w 105609"/>
                <a:gd name="connsiteY3" fmla="*/ 68807 h 137052"/>
                <a:gd name="connsiteX4" fmla="*/ 76427 w 105609"/>
                <a:gd name="connsiteY4" fmla="*/ 55682 h 137052"/>
                <a:gd name="connsiteX5" fmla="*/ 102927 w 105609"/>
                <a:gd name="connsiteY5" fmla="*/ 94716 h 137052"/>
                <a:gd name="connsiteX6" fmla="*/ 59852 w 105609"/>
                <a:gd name="connsiteY6" fmla="*/ 136365 h 137052"/>
                <a:gd name="connsiteX7" fmla="*/ 42974 w 105609"/>
                <a:gd name="connsiteY7" fmla="*/ 112614 h 137052"/>
                <a:gd name="connsiteX8" fmla="*/ 85898 w 105609"/>
                <a:gd name="connsiteY8" fmla="*/ 78750 h 137052"/>
                <a:gd name="connsiteX9" fmla="*/ 73001 w 105609"/>
                <a:gd name="connsiteY9" fmla="*/ 75966 h 137052"/>
                <a:gd name="connsiteX10" fmla="*/ 51086 w 105609"/>
                <a:gd name="connsiteY10" fmla="*/ 91876 h 137052"/>
                <a:gd name="connsiteX11" fmla="*/ 33453 w 105609"/>
                <a:gd name="connsiteY11" fmla="*/ 106364 h 137052"/>
                <a:gd name="connsiteX12" fmla="*/ 11638 w 105609"/>
                <a:gd name="connsiteY12" fmla="*/ 96251 h 137052"/>
                <a:gd name="connsiteX13" fmla="*/ 0 w 105609"/>
                <a:gd name="connsiteY13" fmla="*/ 0 h 13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609" h="137052">
                  <a:moveTo>
                    <a:pt x="50" y="57"/>
                  </a:moveTo>
                  <a:cubicBezTo>
                    <a:pt x="24283" y="5455"/>
                    <a:pt x="19951" y="24943"/>
                    <a:pt x="23276" y="38239"/>
                  </a:cubicBezTo>
                  <a:cubicBezTo>
                    <a:pt x="26752" y="52159"/>
                    <a:pt x="27306" y="66989"/>
                    <a:pt x="29422" y="83807"/>
                  </a:cubicBezTo>
                  <a:cubicBezTo>
                    <a:pt x="36878" y="77898"/>
                    <a:pt x="42319" y="72444"/>
                    <a:pt x="48567" y="68807"/>
                  </a:cubicBezTo>
                  <a:cubicBezTo>
                    <a:pt x="57534" y="63580"/>
                    <a:pt x="66754" y="57273"/>
                    <a:pt x="76427" y="55682"/>
                  </a:cubicBezTo>
                  <a:cubicBezTo>
                    <a:pt x="98342" y="52103"/>
                    <a:pt x="111592" y="71762"/>
                    <a:pt x="102927" y="94716"/>
                  </a:cubicBezTo>
                  <a:cubicBezTo>
                    <a:pt x="94866" y="116023"/>
                    <a:pt x="80961" y="131989"/>
                    <a:pt x="59852" y="136365"/>
                  </a:cubicBezTo>
                  <a:cubicBezTo>
                    <a:pt x="43982" y="139660"/>
                    <a:pt x="38340" y="131024"/>
                    <a:pt x="42974" y="112614"/>
                  </a:cubicBezTo>
                  <a:cubicBezTo>
                    <a:pt x="64537" y="115001"/>
                    <a:pt x="73706" y="108182"/>
                    <a:pt x="85898" y="78750"/>
                  </a:cubicBezTo>
                  <a:cubicBezTo>
                    <a:pt x="81112" y="77557"/>
                    <a:pt x="76074" y="74375"/>
                    <a:pt x="73001" y="75966"/>
                  </a:cubicBezTo>
                  <a:cubicBezTo>
                    <a:pt x="65192" y="80114"/>
                    <a:pt x="58240" y="86251"/>
                    <a:pt x="51086" y="91876"/>
                  </a:cubicBezTo>
                  <a:cubicBezTo>
                    <a:pt x="45141" y="96592"/>
                    <a:pt x="39851" y="102614"/>
                    <a:pt x="33453" y="106364"/>
                  </a:cubicBezTo>
                  <a:cubicBezTo>
                    <a:pt x="22369" y="112842"/>
                    <a:pt x="13653" y="109433"/>
                    <a:pt x="11638" y="96251"/>
                  </a:cubicBezTo>
                  <a:cubicBezTo>
                    <a:pt x="7003" y="65682"/>
                    <a:pt x="4081" y="3483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1ED8253-C3F5-522E-61B9-288C651B24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740" y="3847255"/>
              <a:ext cx="76896" cy="159702"/>
            </a:xfrm>
            <a:custGeom>
              <a:avLst/>
              <a:gdLst>
                <a:gd name="connsiteX0" fmla="*/ 37433 w 76896"/>
                <a:gd name="connsiteY0" fmla="*/ 55498 h 159702"/>
                <a:gd name="connsiteX1" fmla="*/ 52194 w 76896"/>
                <a:gd name="connsiteY1" fmla="*/ 15952 h 159702"/>
                <a:gd name="connsiteX2" fmla="*/ 24888 w 76896"/>
                <a:gd name="connsiteY2" fmla="*/ 79759 h 159702"/>
                <a:gd name="connsiteX3" fmla="*/ 25089 w 76896"/>
                <a:gd name="connsiteY3" fmla="*/ 131578 h 159702"/>
                <a:gd name="connsiteX4" fmla="*/ 12444 w 76896"/>
                <a:gd name="connsiteY4" fmla="*/ 159419 h 159702"/>
                <a:gd name="connsiteX5" fmla="*/ 0 w 76896"/>
                <a:gd name="connsiteY5" fmla="*/ 132714 h 159702"/>
                <a:gd name="connsiteX6" fmla="*/ 2368 w 76896"/>
                <a:gd name="connsiteY6" fmla="*/ 95896 h 159702"/>
                <a:gd name="connsiteX7" fmla="*/ 5038 w 76896"/>
                <a:gd name="connsiteY7" fmla="*/ 41804 h 159702"/>
                <a:gd name="connsiteX8" fmla="*/ 6046 w 76896"/>
                <a:gd name="connsiteY8" fmla="*/ 19702 h 159702"/>
                <a:gd name="connsiteX9" fmla="*/ 23175 w 76896"/>
                <a:gd name="connsiteY9" fmla="*/ 16634 h 159702"/>
                <a:gd name="connsiteX10" fmla="*/ 53705 w 76896"/>
                <a:gd name="connsiteY10" fmla="*/ 214 h 159702"/>
                <a:gd name="connsiteX11" fmla="*/ 68618 w 76896"/>
                <a:gd name="connsiteY11" fmla="*/ 8509 h 159702"/>
                <a:gd name="connsiteX12" fmla="*/ 72799 w 76896"/>
                <a:gd name="connsiteY12" fmla="*/ 47032 h 159702"/>
                <a:gd name="connsiteX13" fmla="*/ 37433 w 76896"/>
                <a:gd name="connsiteY13" fmla="*/ 55498 h 15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896" h="159702">
                  <a:moveTo>
                    <a:pt x="37433" y="55498"/>
                  </a:moveTo>
                  <a:cubicBezTo>
                    <a:pt x="44889" y="42998"/>
                    <a:pt x="66703" y="39930"/>
                    <a:pt x="52194" y="15952"/>
                  </a:cubicBezTo>
                  <a:cubicBezTo>
                    <a:pt x="33352" y="32941"/>
                    <a:pt x="25946" y="54759"/>
                    <a:pt x="24888" y="79759"/>
                  </a:cubicBezTo>
                  <a:cubicBezTo>
                    <a:pt x="24132" y="96975"/>
                    <a:pt x="25543" y="114305"/>
                    <a:pt x="25089" y="131578"/>
                  </a:cubicBezTo>
                  <a:cubicBezTo>
                    <a:pt x="24787" y="142714"/>
                    <a:pt x="25895" y="156010"/>
                    <a:pt x="12444" y="159419"/>
                  </a:cubicBezTo>
                  <a:cubicBezTo>
                    <a:pt x="4433" y="161465"/>
                    <a:pt x="0" y="152430"/>
                    <a:pt x="0" y="132714"/>
                  </a:cubicBezTo>
                  <a:cubicBezTo>
                    <a:pt x="0" y="120441"/>
                    <a:pt x="1713" y="108169"/>
                    <a:pt x="2368" y="95896"/>
                  </a:cubicBezTo>
                  <a:cubicBezTo>
                    <a:pt x="3375" y="77884"/>
                    <a:pt x="4182" y="59816"/>
                    <a:pt x="5038" y="41804"/>
                  </a:cubicBezTo>
                  <a:cubicBezTo>
                    <a:pt x="5391" y="34418"/>
                    <a:pt x="4685" y="26805"/>
                    <a:pt x="6046" y="19702"/>
                  </a:cubicBezTo>
                  <a:cubicBezTo>
                    <a:pt x="8313" y="7827"/>
                    <a:pt x="13653" y="7316"/>
                    <a:pt x="23175" y="16634"/>
                  </a:cubicBezTo>
                  <a:cubicBezTo>
                    <a:pt x="33503" y="10839"/>
                    <a:pt x="43176" y="3850"/>
                    <a:pt x="53705" y="214"/>
                  </a:cubicBezTo>
                  <a:cubicBezTo>
                    <a:pt x="57635" y="-1150"/>
                    <a:pt x="64587" y="4304"/>
                    <a:pt x="68618" y="8509"/>
                  </a:cubicBezTo>
                  <a:cubicBezTo>
                    <a:pt x="78039" y="18282"/>
                    <a:pt x="79399" y="35157"/>
                    <a:pt x="72799" y="47032"/>
                  </a:cubicBezTo>
                  <a:cubicBezTo>
                    <a:pt x="65746" y="59759"/>
                    <a:pt x="54058" y="63111"/>
                    <a:pt x="37433" y="55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EB30182-5C41-7096-46BC-687606E26A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7355" y="5877820"/>
              <a:ext cx="110038" cy="114516"/>
            </a:xfrm>
            <a:custGeom>
              <a:avLst/>
              <a:gdLst>
                <a:gd name="connsiteX0" fmla="*/ 54268 w 110038"/>
                <a:gd name="connsiteY0" fmla="*/ 97162 h 114516"/>
                <a:gd name="connsiteX1" fmla="*/ 35375 w 110038"/>
                <a:gd name="connsiteY1" fmla="*/ 110913 h 114516"/>
                <a:gd name="connsiteX2" fmla="*/ 5046 w 110038"/>
                <a:gd name="connsiteY2" fmla="*/ 95856 h 114516"/>
                <a:gd name="connsiteX3" fmla="*/ 8 w 110038"/>
                <a:gd name="connsiteY3" fmla="*/ 54435 h 114516"/>
                <a:gd name="connsiteX4" fmla="*/ 19354 w 110038"/>
                <a:gd name="connsiteY4" fmla="*/ 42844 h 114516"/>
                <a:gd name="connsiteX5" fmla="*/ 46912 w 110038"/>
                <a:gd name="connsiteY5" fmla="*/ 63185 h 114516"/>
                <a:gd name="connsiteX6" fmla="*/ 62429 w 110038"/>
                <a:gd name="connsiteY6" fmla="*/ 14037 h 114516"/>
                <a:gd name="connsiteX7" fmla="*/ 71598 w 110038"/>
                <a:gd name="connsiteY7" fmla="*/ 3 h 114516"/>
                <a:gd name="connsiteX8" fmla="*/ 82178 w 110038"/>
                <a:gd name="connsiteY8" fmla="*/ 15174 h 114516"/>
                <a:gd name="connsiteX9" fmla="*/ 75679 w 110038"/>
                <a:gd name="connsiteY9" fmla="*/ 53696 h 114516"/>
                <a:gd name="connsiteX10" fmla="*/ 66409 w 110038"/>
                <a:gd name="connsiteY10" fmla="*/ 78072 h 114516"/>
                <a:gd name="connsiteX11" fmla="*/ 110038 w 110038"/>
                <a:gd name="connsiteY11" fmla="*/ 103469 h 114516"/>
                <a:gd name="connsiteX12" fmla="*/ 54268 w 110038"/>
                <a:gd name="connsiteY12" fmla="*/ 97162 h 114516"/>
                <a:gd name="connsiteX13" fmla="*/ 24039 w 110038"/>
                <a:gd name="connsiteY13" fmla="*/ 91765 h 114516"/>
                <a:gd name="connsiteX14" fmla="*/ 18044 w 110038"/>
                <a:gd name="connsiteY14" fmla="*/ 72333 h 114516"/>
                <a:gd name="connsiteX15" fmla="*/ 24039 w 110038"/>
                <a:gd name="connsiteY15" fmla="*/ 91765 h 11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38" h="114516">
                  <a:moveTo>
                    <a:pt x="54268" y="97162"/>
                  </a:moveTo>
                  <a:cubicBezTo>
                    <a:pt x="47567" y="102106"/>
                    <a:pt x="41874" y="107447"/>
                    <a:pt x="35375" y="110913"/>
                  </a:cubicBezTo>
                  <a:cubicBezTo>
                    <a:pt x="20362" y="118811"/>
                    <a:pt x="9228" y="113697"/>
                    <a:pt x="5046" y="95856"/>
                  </a:cubicBezTo>
                  <a:cubicBezTo>
                    <a:pt x="1923" y="82447"/>
                    <a:pt x="361" y="68299"/>
                    <a:pt x="8" y="54435"/>
                  </a:cubicBezTo>
                  <a:cubicBezTo>
                    <a:pt x="-294" y="40571"/>
                    <a:pt x="7918" y="35856"/>
                    <a:pt x="19354" y="42844"/>
                  </a:cubicBezTo>
                  <a:cubicBezTo>
                    <a:pt x="28826" y="48640"/>
                    <a:pt x="37491" y="56140"/>
                    <a:pt x="46912" y="63185"/>
                  </a:cubicBezTo>
                  <a:cubicBezTo>
                    <a:pt x="57441" y="47958"/>
                    <a:pt x="61119" y="31424"/>
                    <a:pt x="62429" y="14037"/>
                  </a:cubicBezTo>
                  <a:cubicBezTo>
                    <a:pt x="62983" y="6991"/>
                    <a:pt x="63991" y="173"/>
                    <a:pt x="71598" y="3"/>
                  </a:cubicBezTo>
                  <a:cubicBezTo>
                    <a:pt x="80264" y="-168"/>
                    <a:pt x="82984" y="7276"/>
                    <a:pt x="82178" y="15174"/>
                  </a:cubicBezTo>
                  <a:cubicBezTo>
                    <a:pt x="80768" y="28128"/>
                    <a:pt x="78601" y="41083"/>
                    <a:pt x="75679" y="53696"/>
                  </a:cubicBezTo>
                  <a:cubicBezTo>
                    <a:pt x="73916" y="61424"/>
                    <a:pt x="70087" y="68583"/>
                    <a:pt x="66409" y="78072"/>
                  </a:cubicBezTo>
                  <a:cubicBezTo>
                    <a:pt x="80364" y="86197"/>
                    <a:pt x="93463" y="93810"/>
                    <a:pt x="110038" y="103469"/>
                  </a:cubicBezTo>
                  <a:cubicBezTo>
                    <a:pt x="87216" y="119322"/>
                    <a:pt x="72001" y="104947"/>
                    <a:pt x="54268" y="97162"/>
                  </a:cubicBezTo>
                  <a:close/>
                  <a:moveTo>
                    <a:pt x="24039" y="91765"/>
                  </a:moveTo>
                  <a:cubicBezTo>
                    <a:pt x="29716" y="84378"/>
                    <a:pt x="27717" y="77901"/>
                    <a:pt x="18044" y="72333"/>
                  </a:cubicBezTo>
                  <a:cubicBezTo>
                    <a:pt x="20362" y="79833"/>
                    <a:pt x="22024" y="85231"/>
                    <a:pt x="24039" y="917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56B098FB-6B81-5686-2232-E6E6CF6EB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48517" y="5586305"/>
              <a:ext cx="61179" cy="244736"/>
            </a:xfrm>
            <a:custGeom>
              <a:avLst/>
              <a:gdLst>
                <a:gd name="connsiteX0" fmla="*/ 29926 w 61179"/>
                <a:gd name="connsiteY0" fmla="*/ 244358 h 244736"/>
                <a:gd name="connsiteX1" fmla="*/ 32445 w 61179"/>
                <a:gd name="connsiteY1" fmla="*/ 218052 h 244736"/>
                <a:gd name="connsiteX2" fmla="*/ 35871 w 61179"/>
                <a:gd name="connsiteY2" fmla="*/ 102482 h 244736"/>
                <a:gd name="connsiteX3" fmla="*/ 7003 w 61179"/>
                <a:gd name="connsiteY3" fmla="*/ 20834 h 244736"/>
                <a:gd name="connsiteX4" fmla="*/ 0 w 61179"/>
                <a:gd name="connsiteY4" fmla="*/ 6800 h 244736"/>
                <a:gd name="connsiteX5" fmla="*/ 17431 w 61179"/>
                <a:gd name="connsiteY5" fmla="*/ 4755 h 244736"/>
                <a:gd name="connsiteX6" fmla="*/ 42420 w 61179"/>
                <a:gd name="connsiteY6" fmla="*/ 41573 h 244736"/>
                <a:gd name="connsiteX7" fmla="*/ 50582 w 61179"/>
                <a:gd name="connsiteY7" fmla="*/ 225211 h 244736"/>
                <a:gd name="connsiteX8" fmla="*/ 29875 w 61179"/>
                <a:gd name="connsiteY8" fmla="*/ 244358 h 2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79" h="244736">
                  <a:moveTo>
                    <a:pt x="29926" y="244358"/>
                  </a:moveTo>
                  <a:cubicBezTo>
                    <a:pt x="30782" y="235324"/>
                    <a:pt x="31135" y="226574"/>
                    <a:pt x="32445" y="218052"/>
                  </a:cubicBezTo>
                  <a:cubicBezTo>
                    <a:pt x="38339" y="179699"/>
                    <a:pt x="40858" y="141403"/>
                    <a:pt x="35871" y="102482"/>
                  </a:cubicBezTo>
                  <a:cubicBezTo>
                    <a:pt x="31991" y="72426"/>
                    <a:pt x="23225" y="45096"/>
                    <a:pt x="7003" y="20834"/>
                  </a:cubicBezTo>
                  <a:cubicBezTo>
                    <a:pt x="4081" y="16459"/>
                    <a:pt x="2217" y="11232"/>
                    <a:pt x="0" y="6800"/>
                  </a:cubicBezTo>
                  <a:cubicBezTo>
                    <a:pt x="6045" y="-3314"/>
                    <a:pt x="13149" y="-529"/>
                    <a:pt x="17431" y="4755"/>
                  </a:cubicBezTo>
                  <a:cubicBezTo>
                    <a:pt x="26701" y="16175"/>
                    <a:pt x="37181" y="27766"/>
                    <a:pt x="42420" y="41573"/>
                  </a:cubicBezTo>
                  <a:cubicBezTo>
                    <a:pt x="65041" y="101346"/>
                    <a:pt x="66502" y="163051"/>
                    <a:pt x="50582" y="225211"/>
                  </a:cubicBezTo>
                  <a:cubicBezTo>
                    <a:pt x="48214" y="234472"/>
                    <a:pt x="45997" y="247086"/>
                    <a:pt x="29875" y="2443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09C34CF-E411-5461-7F50-0E0A69CB9D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20611" y="4521819"/>
              <a:ext cx="74461" cy="203691"/>
            </a:xfrm>
            <a:custGeom>
              <a:avLst/>
              <a:gdLst>
                <a:gd name="connsiteX0" fmla="*/ 74462 w 74461"/>
                <a:gd name="connsiteY0" fmla="*/ 8552 h 203691"/>
                <a:gd name="connsiteX1" fmla="*/ 27911 w 74461"/>
                <a:gd name="connsiteY1" fmla="*/ 102928 h 203691"/>
                <a:gd name="connsiteX2" fmla="*/ 52697 w 74461"/>
                <a:gd name="connsiteY2" fmla="*/ 202587 h 203691"/>
                <a:gd name="connsiteX3" fmla="*/ 11638 w 74461"/>
                <a:gd name="connsiteY3" fmla="*/ 180769 h 203691"/>
                <a:gd name="connsiteX4" fmla="*/ 0 w 74461"/>
                <a:gd name="connsiteY4" fmla="*/ 131450 h 203691"/>
                <a:gd name="connsiteX5" fmla="*/ 41009 w 74461"/>
                <a:gd name="connsiteY5" fmla="*/ 11847 h 203691"/>
                <a:gd name="connsiteX6" fmla="*/ 74411 w 74461"/>
                <a:gd name="connsiteY6" fmla="*/ 8495 h 2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61" h="203691">
                  <a:moveTo>
                    <a:pt x="74462" y="8552"/>
                  </a:moveTo>
                  <a:cubicBezTo>
                    <a:pt x="46098" y="33552"/>
                    <a:pt x="35921" y="67359"/>
                    <a:pt x="27911" y="102928"/>
                  </a:cubicBezTo>
                  <a:cubicBezTo>
                    <a:pt x="19396" y="140598"/>
                    <a:pt x="30077" y="172417"/>
                    <a:pt x="52697" y="202587"/>
                  </a:cubicBezTo>
                  <a:cubicBezTo>
                    <a:pt x="30782" y="207303"/>
                    <a:pt x="18439" y="196337"/>
                    <a:pt x="11638" y="180769"/>
                  </a:cubicBezTo>
                  <a:cubicBezTo>
                    <a:pt x="5038" y="165712"/>
                    <a:pt x="0" y="147985"/>
                    <a:pt x="0" y="131450"/>
                  </a:cubicBezTo>
                  <a:cubicBezTo>
                    <a:pt x="0" y="86280"/>
                    <a:pt x="14660" y="46109"/>
                    <a:pt x="41009" y="11847"/>
                  </a:cubicBezTo>
                  <a:cubicBezTo>
                    <a:pt x="52496" y="-3096"/>
                    <a:pt x="57836" y="-3550"/>
                    <a:pt x="74411" y="84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F4DEAAEF-7B93-9D2E-35AF-AE733D8F74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4416" y="673681"/>
              <a:ext cx="86585" cy="145764"/>
            </a:xfrm>
            <a:custGeom>
              <a:avLst/>
              <a:gdLst>
                <a:gd name="connsiteX0" fmla="*/ 20445 w 86585"/>
                <a:gd name="connsiteY0" fmla="*/ 95358 h 145764"/>
                <a:gd name="connsiteX1" fmla="*/ 58885 w 86585"/>
                <a:gd name="connsiteY1" fmla="*/ 90130 h 145764"/>
                <a:gd name="connsiteX2" fmla="*/ 64477 w 86585"/>
                <a:gd name="connsiteY2" fmla="*/ 53255 h 145764"/>
                <a:gd name="connsiteX3" fmla="*/ 77123 w 86585"/>
                <a:gd name="connsiteY3" fmla="*/ 39448 h 145764"/>
                <a:gd name="connsiteX4" fmla="*/ 86493 w 86585"/>
                <a:gd name="connsiteY4" fmla="*/ 55642 h 145764"/>
                <a:gd name="connsiteX5" fmla="*/ 81757 w 86585"/>
                <a:gd name="connsiteY5" fmla="*/ 129676 h 145764"/>
                <a:gd name="connsiteX6" fmla="*/ 79793 w 86585"/>
                <a:gd name="connsiteY6" fmla="*/ 139108 h 145764"/>
                <a:gd name="connsiteX7" fmla="*/ 69314 w 86585"/>
                <a:gd name="connsiteY7" fmla="*/ 145756 h 145764"/>
                <a:gd name="connsiteX8" fmla="*/ 62009 w 86585"/>
                <a:gd name="connsiteY8" fmla="*/ 138313 h 145764"/>
                <a:gd name="connsiteX9" fmla="*/ 57928 w 86585"/>
                <a:gd name="connsiteY9" fmla="*/ 112460 h 145764"/>
                <a:gd name="connsiteX10" fmla="*/ 25382 w 86585"/>
                <a:gd name="connsiteY10" fmla="*/ 116437 h 145764"/>
                <a:gd name="connsiteX11" fmla="*/ 394 w 86585"/>
                <a:gd name="connsiteY11" fmla="*/ 86210 h 145764"/>
                <a:gd name="connsiteX12" fmla="*/ 10268 w 86585"/>
                <a:gd name="connsiteY12" fmla="*/ 12857 h 145764"/>
                <a:gd name="connsiteX13" fmla="*/ 19840 w 86585"/>
                <a:gd name="connsiteY13" fmla="*/ 528 h 145764"/>
                <a:gd name="connsiteX14" fmla="*/ 27599 w 86585"/>
                <a:gd name="connsiteY14" fmla="*/ 15357 h 145764"/>
                <a:gd name="connsiteX15" fmla="*/ 22511 w 86585"/>
                <a:gd name="connsiteY15" fmla="*/ 74392 h 145764"/>
                <a:gd name="connsiteX16" fmla="*/ 20445 w 86585"/>
                <a:gd name="connsiteY16" fmla="*/ 95471 h 1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585" h="145764">
                  <a:moveTo>
                    <a:pt x="20445" y="95358"/>
                  </a:moveTo>
                  <a:cubicBezTo>
                    <a:pt x="35005" y="93369"/>
                    <a:pt x="46391" y="91835"/>
                    <a:pt x="58885" y="90130"/>
                  </a:cubicBezTo>
                  <a:cubicBezTo>
                    <a:pt x="60800" y="77289"/>
                    <a:pt x="62411" y="65187"/>
                    <a:pt x="64477" y="53255"/>
                  </a:cubicBezTo>
                  <a:cubicBezTo>
                    <a:pt x="65787" y="45641"/>
                    <a:pt x="68508" y="38710"/>
                    <a:pt x="77123" y="39448"/>
                  </a:cubicBezTo>
                  <a:cubicBezTo>
                    <a:pt x="86342" y="40187"/>
                    <a:pt x="86896" y="47914"/>
                    <a:pt x="86493" y="55642"/>
                  </a:cubicBezTo>
                  <a:cubicBezTo>
                    <a:pt x="85083" y="80358"/>
                    <a:pt x="83420" y="105017"/>
                    <a:pt x="81757" y="129676"/>
                  </a:cubicBezTo>
                  <a:cubicBezTo>
                    <a:pt x="81556" y="132915"/>
                    <a:pt x="81506" y="137119"/>
                    <a:pt x="79793" y="139108"/>
                  </a:cubicBezTo>
                  <a:cubicBezTo>
                    <a:pt x="77022" y="142290"/>
                    <a:pt x="72991" y="145415"/>
                    <a:pt x="69314" y="145756"/>
                  </a:cubicBezTo>
                  <a:cubicBezTo>
                    <a:pt x="66946" y="145983"/>
                    <a:pt x="62865" y="141494"/>
                    <a:pt x="62009" y="138313"/>
                  </a:cubicBezTo>
                  <a:cubicBezTo>
                    <a:pt x="59943" y="130585"/>
                    <a:pt x="59389" y="122403"/>
                    <a:pt x="57928" y="112460"/>
                  </a:cubicBezTo>
                  <a:cubicBezTo>
                    <a:pt x="46743" y="113881"/>
                    <a:pt x="36113" y="115926"/>
                    <a:pt x="25382" y="116437"/>
                  </a:cubicBezTo>
                  <a:cubicBezTo>
                    <a:pt x="6338" y="117347"/>
                    <a:pt x="-1975" y="107517"/>
                    <a:pt x="394" y="86210"/>
                  </a:cubicBezTo>
                  <a:cubicBezTo>
                    <a:pt x="3114" y="61664"/>
                    <a:pt x="6943" y="37289"/>
                    <a:pt x="10268" y="12857"/>
                  </a:cubicBezTo>
                  <a:cubicBezTo>
                    <a:pt x="11175" y="6209"/>
                    <a:pt x="12082" y="-2200"/>
                    <a:pt x="19840" y="528"/>
                  </a:cubicBezTo>
                  <a:cubicBezTo>
                    <a:pt x="23569" y="1834"/>
                    <a:pt x="27800" y="10357"/>
                    <a:pt x="27599" y="15357"/>
                  </a:cubicBezTo>
                  <a:cubicBezTo>
                    <a:pt x="26793" y="35073"/>
                    <a:pt x="24375" y="54732"/>
                    <a:pt x="22511" y="74392"/>
                  </a:cubicBezTo>
                  <a:cubicBezTo>
                    <a:pt x="22006" y="79960"/>
                    <a:pt x="21402" y="85585"/>
                    <a:pt x="20445" y="95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ABDCFD-AB39-F2AD-9EC9-CF11B1D6DE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8680" y="5212806"/>
              <a:ext cx="130915" cy="106401"/>
            </a:xfrm>
            <a:custGeom>
              <a:avLst/>
              <a:gdLst>
                <a:gd name="connsiteX0" fmla="*/ 29802 w 130915"/>
                <a:gd name="connsiteY0" fmla="*/ 85525 h 106401"/>
                <a:gd name="connsiteX1" fmla="*/ 53481 w 130915"/>
                <a:gd name="connsiteY1" fmla="*/ 49047 h 106401"/>
                <a:gd name="connsiteX2" fmla="*/ 67134 w 130915"/>
                <a:gd name="connsiteY2" fmla="*/ 35070 h 106401"/>
                <a:gd name="connsiteX3" fmla="*/ 78974 w 130915"/>
                <a:gd name="connsiteY3" fmla="*/ 50752 h 106401"/>
                <a:gd name="connsiteX4" fmla="*/ 86682 w 130915"/>
                <a:gd name="connsiteY4" fmla="*/ 73990 h 106401"/>
                <a:gd name="connsiteX5" fmla="*/ 99025 w 130915"/>
                <a:gd name="connsiteY5" fmla="*/ 58536 h 106401"/>
                <a:gd name="connsiteX6" fmla="*/ 121746 w 130915"/>
                <a:gd name="connsiteY6" fmla="*/ 61945 h 106401"/>
                <a:gd name="connsiteX7" fmla="*/ 130915 w 130915"/>
                <a:gd name="connsiteY7" fmla="*/ 87911 h 106401"/>
                <a:gd name="connsiteX8" fmla="*/ 110008 w 130915"/>
                <a:gd name="connsiteY8" fmla="*/ 83820 h 106401"/>
                <a:gd name="connsiteX9" fmla="*/ 82500 w 130915"/>
                <a:gd name="connsiteY9" fmla="*/ 93195 h 106401"/>
                <a:gd name="connsiteX10" fmla="*/ 62197 w 130915"/>
                <a:gd name="connsiteY10" fmla="*/ 76831 h 106401"/>
                <a:gd name="connsiteX11" fmla="*/ 46126 w 130915"/>
                <a:gd name="connsiteY11" fmla="*/ 98138 h 106401"/>
                <a:gd name="connsiteX12" fmla="*/ 11767 w 130915"/>
                <a:gd name="connsiteY12" fmla="*/ 89161 h 106401"/>
                <a:gd name="connsiteX13" fmla="*/ 28 w 130915"/>
                <a:gd name="connsiteY13" fmla="*/ 11547 h 106401"/>
                <a:gd name="connsiteX14" fmla="*/ 7635 w 130915"/>
                <a:gd name="connsiteY14" fmla="*/ 13 h 106401"/>
                <a:gd name="connsiteX15" fmla="*/ 18669 w 130915"/>
                <a:gd name="connsiteY15" fmla="*/ 8365 h 106401"/>
                <a:gd name="connsiteX16" fmla="*/ 21490 w 130915"/>
                <a:gd name="connsiteY16" fmla="*/ 30183 h 106401"/>
                <a:gd name="connsiteX17" fmla="*/ 29752 w 130915"/>
                <a:gd name="connsiteY17" fmla="*/ 85525 h 10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0915" h="106401">
                  <a:moveTo>
                    <a:pt x="29802" y="85525"/>
                  </a:moveTo>
                  <a:cubicBezTo>
                    <a:pt x="44211" y="74729"/>
                    <a:pt x="46730" y="60240"/>
                    <a:pt x="53481" y="49047"/>
                  </a:cubicBezTo>
                  <a:cubicBezTo>
                    <a:pt x="56857" y="43479"/>
                    <a:pt x="62499" y="39672"/>
                    <a:pt x="67134" y="35070"/>
                  </a:cubicBezTo>
                  <a:cubicBezTo>
                    <a:pt x="71165" y="40240"/>
                    <a:pt x="75951" y="44899"/>
                    <a:pt x="78974" y="50752"/>
                  </a:cubicBezTo>
                  <a:cubicBezTo>
                    <a:pt x="82147" y="56888"/>
                    <a:pt x="83558" y="64218"/>
                    <a:pt x="86682" y="73990"/>
                  </a:cubicBezTo>
                  <a:cubicBezTo>
                    <a:pt x="91871" y="67513"/>
                    <a:pt x="95247" y="62797"/>
                    <a:pt x="99025" y="58536"/>
                  </a:cubicBezTo>
                  <a:cubicBezTo>
                    <a:pt x="107690" y="48763"/>
                    <a:pt x="116054" y="49729"/>
                    <a:pt x="121746" y="61945"/>
                  </a:cubicBezTo>
                  <a:cubicBezTo>
                    <a:pt x="125626" y="70297"/>
                    <a:pt x="128044" y="79559"/>
                    <a:pt x="130915" y="87911"/>
                  </a:cubicBezTo>
                  <a:cubicBezTo>
                    <a:pt x="119227" y="97400"/>
                    <a:pt x="114693" y="85354"/>
                    <a:pt x="110008" y="83820"/>
                  </a:cubicBezTo>
                  <a:cubicBezTo>
                    <a:pt x="99579" y="87741"/>
                    <a:pt x="90662" y="94274"/>
                    <a:pt x="82500" y="93195"/>
                  </a:cubicBezTo>
                  <a:cubicBezTo>
                    <a:pt x="75346" y="92229"/>
                    <a:pt x="69099" y="82740"/>
                    <a:pt x="62197" y="76831"/>
                  </a:cubicBezTo>
                  <a:cubicBezTo>
                    <a:pt x="57411" y="83252"/>
                    <a:pt x="52524" y="91661"/>
                    <a:pt x="46126" y="98138"/>
                  </a:cubicBezTo>
                  <a:cubicBezTo>
                    <a:pt x="32624" y="111775"/>
                    <a:pt x="16351" y="108366"/>
                    <a:pt x="11767" y="89161"/>
                  </a:cubicBezTo>
                  <a:cubicBezTo>
                    <a:pt x="5771" y="63877"/>
                    <a:pt x="3101" y="37570"/>
                    <a:pt x="28" y="11547"/>
                  </a:cubicBezTo>
                  <a:cubicBezTo>
                    <a:pt x="-426" y="7911"/>
                    <a:pt x="4764" y="240"/>
                    <a:pt x="7635" y="13"/>
                  </a:cubicBezTo>
                  <a:cubicBezTo>
                    <a:pt x="11263" y="-271"/>
                    <a:pt x="17207" y="4274"/>
                    <a:pt x="18669" y="8365"/>
                  </a:cubicBezTo>
                  <a:cubicBezTo>
                    <a:pt x="21087" y="14956"/>
                    <a:pt x="20432" y="22910"/>
                    <a:pt x="21490" y="30183"/>
                  </a:cubicBezTo>
                  <a:cubicBezTo>
                    <a:pt x="23958" y="47684"/>
                    <a:pt x="26679" y="65070"/>
                    <a:pt x="29752" y="85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0EAA9213-8829-79A8-A3AF-3078D3667B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01234" y="657346"/>
              <a:ext cx="69483" cy="169940"/>
            </a:xfrm>
            <a:custGeom>
              <a:avLst/>
              <a:gdLst>
                <a:gd name="connsiteX0" fmla="*/ 0 w 69483"/>
                <a:gd name="connsiteY0" fmla="*/ 154761 h 169940"/>
                <a:gd name="connsiteX1" fmla="*/ 43478 w 69483"/>
                <a:gd name="connsiteY1" fmla="*/ 127602 h 169940"/>
                <a:gd name="connsiteX2" fmla="*/ 47106 w 69483"/>
                <a:gd name="connsiteY2" fmla="*/ 67317 h 169940"/>
                <a:gd name="connsiteX3" fmla="*/ 29674 w 69483"/>
                <a:gd name="connsiteY3" fmla="*/ 62374 h 169940"/>
                <a:gd name="connsiteX4" fmla="*/ 12595 w 69483"/>
                <a:gd name="connsiteY4" fmla="*/ 22374 h 169940"/>
                <a:gd name="connsiteX5" fmla="*/ 52295 w 69483"/>
                <a:gd name="connsiteY5" fmla="*/ 3169 h 169940"/>
                <a:gd name="connsiteX6" fmla="*/ 64991 w 69483"/>
                <a:gd name="connsiteY6" fmla="*/ 24135 h 169940"/>
                <a:gd name="connsiteX7" fmla="*/ 69474 w 69483"/>
                <a:gd name="connsiteY7" fmla="*/ 97829 h 169940"/>
                <a:gd name="connsiteX8" fmla="*/ 44637 w 69483"/>
                <a:gd name="connsiteY8" fmla="*/ 158057 h 169940"/>
                <a:gd name="connsiteX9" fmla="*/ 20807 w 69483"/>
                <a:gd name="connsiteY9" fmla="*/ 169193 h 169940"/>
                <a:gd name="connsiteX10" fmla="*/ 50 w 69483"/>
                <a:gd name="connsiteY10" fmla="*/ 154761 h 169940"/>
                <a:gd name="connsiteX11" fmla="*/ 44990 w 69483"/>
                <a:gd name="connsiteY11" fmla="*/ 19703 h 169940"/>
                <a:gd name="connsiteX12" fmla="*/ 40859 w 69483"/>
                <a:gd name="connsiteY12" fmla="*/ 15840 h 169940"/>
                <a:gd name="connsiteX13" fmla="*/ 30833 w 69483"/>
                <a:gd name="connsiteY13" fmla="*/ 25328 h 169940"/>
                <a:gd name="connsiteX14" fmla="*/ 43629 w 69483"/>
                <a:gd name="connsiteY14" fmla="*/ 46408 h 169940"/>
                <a:gd name="connsiteX15" fmla="*/ 44990 w 69483"/>
                <a:gd name="connsiteY15" fmla="*/ 19760 h 16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83" h="169940">
                  <a:moveTo>
                    <a:pt x="0" y="154761"/>
                  </a:moveTo>
                  <a:cubicBezTo>
                    <a:pt x="16172" y="148738"/>
                    <a:pt x="35266" y="148966"/>
                    <a:pt x="43478" y="127602"/>
                  </a:cubicBezTo>
                  <a:cubicBezTo>
                    <a:pt x="51136" y="107715"/>
                    <a:pt x="49977" y="87602"/>
                    <a:pt x="47106" y="67317"/>
                  </a:cubicBezTo>
                  <a:cubicBezTo>
                    <a:pt x="40909" y="65613"/>
                    <a:pt x="35065" y="64704"/>
                    <a:pt x="29674" y="62374"/>
                  </a:cubicBezTo>
                  <a:cubicBezTo>
                    <a:pt x="15064" y="56067"/>
                    <a:pt x="7406" y="37601"/>
                    <a:pt x="12595" y="22374"/>
                  </a:cubicBezTo>
                  <a:cubicBezTo>
                    <a:pt x="18389" y="5271"/>
                    <a:pt x="38944" y="-5751"/>
                    <a:pt x="52295" y="3169"/>
                  </a:cubicBezTo>
                  <a:cubicBezTo>
                    <a:pt x="58240" y="7146"/>
                    <a:pt x="64084" y="16465"/>
                    <a:pt x="64991" y="24135"/>
                  </a:cubicBezTo>
                  <a:cubicBezTo>
                    <a:pt x="67812" y="48510"/>
                    <a:pt x="69172" y="73226"/>
                    <a:pt x="69474" y="97829"/>
                  </a:cubicBezTo>
                  <a:cubicBezTo>
                    <a:pt x="69777" y="121920"/>
                    <a:pt x="62724" y="143568"/>
                    <a:pt x="44637" y="158057"/>
                  </a:cubicBezTo>
                  <a:cubicBezTo>
                    <a:pt x="37785" y="163568"/>
                    <a:pt x="29120" y="167148"/>
                    <a:pt x="20807" y="169193"/>
                  </a:cubicBezTo>
                  <a:cubicBezTo>
                    <a:pt x="11286" y="171523"/>
                    <a:pt x="8767" y="168852"/>
                    <a:pt x="50" y="154761"/>
                  </a:cubicBezTo>
                  <a:close/>
                  <a:moveTo>
                    <a:pt x="44990" y="19703"/>
                  </a:moveTo>
                  <a:cubicBezTo>
                    <a:pt x="43629" y="18397"/>
                    <a:pt x="42219" y="17090"/>
                    <a:pt x="40859" y="15840"/>
                  </a:cubicBezTo>
                  <a:cubicBezTo>
                    <a:pt x="37332" y="18965"/>
                    <a:pt x="31387" y="21635"/>
                    <a:pt x="30833" y="25328"/>
                  </a:cubicBezTo>
                  <a:cubicBezTo>
                    <a:pt x="29473" y="34249"/>
                    <a:pt x="32395" y="42317"/>
                    <a:pt x="43629" y="46408"/>
                  </a:cubicBezTo>
                  <a:cubicBezTo>
                    <a:pt x="44133" y="36408"/>
                    <a:pt x="44587" y="28113"/>
                    <a:pt x="44990" y="1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C103FD3A-72B6-6964-06DD-C69E72C5CB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09012" y="4960941"/>
              <a:ext cx="71948" cy="164700"/>
            </a:xfrm>
            <a:custGeom>
              <a:avLst/>
              <a:gdLst>
                <a:gd name="connsiteX0" fmla="*/ 32149 w 71948"/>
                <a:gd name="connsiteY0" fmla="*/ 133410 h 164700"/>
                <a:gd name="connsiteX1" fmla="*/ 71949 w 71948"/>
                <a:gd name="connsiteY1" fmla="*/ 160456 h 164700"/>
                <a:gd name="connsiteX2" fmla="*/ 9326 w 71948"/>
                <a:gd name="connsiteY2" fmla="*/ 159433 h 164700"/>
                <a:gd name="connsiteX3" fmla="*/ 2122 w 71948"/>
                <a:gd name="connsiteY3" fmla="*/ 106421 h 164700"/>
                <a:gd name="connsiteX4" fmla="*/ 1266 w 71948"/>
                <a:gd name="connsiteY4" fmla="*/ 52103 h 164700"/>
                <a:gd name="connsiteX5" fmla="*/ 5246 w 71948"/>
                <a:gd name="connsiteY5" fmla="*/ 0 h 164700"/>
                <a:gd name="connsiteX6" fmla="*/ 20007 w 71948"/>
                <a:gd name="connsiteY6" fmla="*/ 23125 h 164700"/>
                <a:gd name="connsiteX7" fmla="*/ 24642 w 71948"/>
                <a:gd name="connsiteY7" fmla="*/ 98524 h 164700"/>
                <a:gd name="connsiteX8" fmla="*/ 41771 w 71948"/>
                <a:gd name="connsiteY8" fmla="*/ 76876 h 164700"/>
                <a:gd name="connsiteX9" fmla="*/ 56130 w 71948"/>
                <a:gd name="connsiteY9" fmla="*/ 71421 h 164700"/>
                <a:gd name="connsiteX10" fmla="*/ 58397 w 71948"/>
                <a:gd name="connsiteY10" fmla="*/ 86648 h 164700"/>
                <a:gd name="connsiteX11" fmla="*/ 46910 w 71948"/>
                <a:gd name="connsiteY11" fmla="*/ 110342 h 164700"/>
                <a:gd name="connsiteX12" fmla="*/ 32098 w 71948"/>
                <a:gd name="connsiteY12" fmla="*/ 133467 h 16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948" h="164700">
                  <a:moveTo>
                    <a:pt x="32149" y="133410"/>
                  </a:moveTo>
                  <a:cubicBezTo>
                    <a:pt x="46557" y="143353"/>
                    <a:pt x="62528" y="144546"/>
                    <a:pt x="71949" y="160456"/>
                  </a:cubicBezTo>
                  <a:cubicBezTo>
                    <a:pt x="49933" y="175399"/>
                    <a:pt x="30033" y="144944"/>
                    <a:pt x="9326" y="159433"/>
                  </a:cubicBezTo>
                  <a:cubicBezTo>
                    <a:pt x="-4075" y="142501"/>
                    <a:pt x="3180" y="123637"/>
                    <a:pt x="2122" y="106421"/>
                  </a:cubicBezTo>
                  <a:cubicBezTo>
                    <a:pt x="1014" y="88353"/>
                    <a:pt x="762" y="70171"/>
                    <a:pt x="1266" y="52103"/>
                  </a:cubicBezTo>
                  <a:cubicBezTo>
                    <a:pt x="1719" y="34944"/>
                    <a:pt x="-3823" y="16705"/>
                    <a:pt x="5246" y="0"/>
                  </a:cubicBezTo>
                  <a:cubicBezTo>
                    <a:pt x="18697" y="3125"/>
                    <a:pt x="19352" y="13296"/>
                    <a:pt x="20007" y="23125"/>
                  </a:cubicBezTo>
                  <a:cubicBezTo>
                    <a:pt x="21619" y="47728"/>
                    <a:pt x="23080" y="72330"/>
                    <a:pt x="24642" y="98524"/>
                  </a:cubicBezTo>
                  <a:cubicBezTo>
                    <a:pt x="34567" y="94432"/>
                    <a:pt x="36532" y="83864"/>
                    <a:pt x="41771" y="76876"/>
                  </a:cubicBezTo>
                  <a:cubicBezTo>
                    <a:pt x="45751" y="71535"/>
                    <a:pt x="50437" y="65796"/>
                    <a:pt x="56130" y="71421"/>
                  </a:cubicBezTo>
                  <a:cubicBezTo>
                    <a:pt x="58900" y="74148"/>
                    <a:pt x="59757" y="82217"/>
                    <a:pt x="58397" y="86648"/>
                  </a:cubicBezTo>
                  <a:cubicBezTo>
                    <a:pt x="55777" y="95057"/>
                    <a:pt x="51243" y="102785"/>
                    <a:pt x="46910" y="110342"/>
                  </a:cubicBezTo>
                  <a:cubicBezTo>
                    <a:pt x="42628" y="117842"/>
                    <a:pt x="37690" y="124831"/>
                    <a:pt x="32098" y="1334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FF0B7B1-31AA-6C94-F120-FB39A53957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417" y="5267819"/>
              <a:ext cx="80519" cy="135231"/>
            </a:xfrm>
            <a:custGeom>
              <a:avLst/>
              <a:gdLst>
                <a:gd name="connsiteX0" fmla="*/ 21472 w 80519"/>
                <a:gd name="connsiteY0" fmla="*/ 83921 h 135231"/>
                <a:gd name="connsiteX1" fmla="*/ 31598 w 80519"/>
                <a:gd name="connsiteY1" fmla="*/ 70739 h 135231"/>
                <a:gd name="connsiteX2" fmla="*/ 66008 w 80519"/>
                <a:gd name="connsiteY2" fmla="*/ 60625 h 135231"/>
                <a:gd name="connsiteX3" fmla="*/ 78754 w 80519"/>
                <a:gd name="connsiteY3" fmla="*/ 103921 h 135231"/>
                <a:gd name="connsiteX4" fmla="*/ 33362 w 80519"/>
                <a:gd name="connsiteY4" fmla="*/ 135171 h 135231"/>
                <a:gd name="connsiteX5" fmla="*/ 12152 w 80519"/>
                <a:gd name="connsiteY5" fmla="*/ 131762 h 135231"/>
                <a:gd name="connsiteX6" fmla="*/ 5098 w 80519"/>
                <a:gd name="connsiteY6" fmla="*/ 0 h 135231"/>
                <a:gd name="connsiteX7" fmla="*/ 16887 w 80519"/>
                <a:gd name="connsiteY7" fmla="*/ 39148 h 135231"/>
                <a:gd name="connsiteX8" fmla="*/ 21522 w 80519"/>
                <a:gd name="connsiteY8" fmla="*/ 83921 h 135231"/>
                <a:gd name="connsiteX9" fmla="*/ 33362 w 80519"/>
                <a:gd name="connsiteY9" fmla="*/ 113296 h 135231"/>
                <a:gd name="connsiteX10" fmla="*/ 52204 w 80519"/>
                <a:gd name="connsiteY10" fmla="*/ 75341 h 135231"/>
                <a:gd name="connsiteX11" fmla="*/ 33362 w 80519"/>
                <a:gd name="connsiteY11" fmla="*/ 113296 h 13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519" h="135231">
                  <a:moveTo>
                    <a:pt x="21472" y="83921"/>
                  </a:moveTo>
                  <a:cubicBezTo>
                    <a:pt x="26258" y="77671"/>
                    <a:pt x="28878" y="74148"/>
                    <a:pt x="31598" y="70739"/>
                  </a:cubicBezTo>
                  <a:cubicBezTo>
                    <a:pt x="43236" y="56194"/>
                    <a:pt x="54370" y="52955"/>
                    <a:pt x="66008" y="60625"/>
                  </a:cubicBezTo>
                  <a:cubicBezTo>
                    <a:pt x="77898" y="68523"/>
                    <a:pt x="83691" y="88126"/>
                    <a:pt x="78754" y="103921"/>
                  </a:cubicBezTo>
                  <a:cubicBezTo>
                    <a:pt x="72910" y="122615"/>
                    <a:pt x="53564" y="136251"/>
                    <a:pt x="33362" y="135171"/>
                  </a:cubicBezTo>
                  <a:cubicBezTo>
                    <a:pt x="26157" y="134773"/>
                    <a:pt x="19054" y="132899"/>
                    <a:pt x="12152" y="131762"/>
                  </a:cubicBezTo>
                  <a:cubicBezTo>
                    <a:pt x="312" y="103751"/>
                    <a:pt x="-4474" y="18182"/>
                    <a:pt x="5098" y="0"/>
                  </a:cubicBezTo>
                  <a:cubicBezTo>
                    <a:pt x="18751" y="9545"/>
                    <a:pt x="15023" y="25568"/>
                    <a:pt x="16887" y="39148"/>
                  </a:cubicBezTo>
                  <a:cubicBezTo>
                    <a:pt x="18701" y="52727"/>
                    <a:pt x="19759" y="66421"/>
                    <a:pt x="21522" y="83921"/>
                  </a:cubicBezTo>
                  <a:close/>
                  <a:moveTo>
                    <a:pt x="33362" y="113296"/>
                  </a:moveTo>
                  <a:cubicBezTo>
                    <a:pt x="60365" y="102046"/>
                    <a:pt x="63892" y="94092"/>
                    <a:pt x="52204" y="75341"/>
                  </a:cubicBezTo>
                  <a:cubicBezTo>
                    <a:pt x="41019" y="83637"/>
                    <a:pt x="38198" y="96819"/>
                    <a:pt x="33362" y="1132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1D4F24-FA2D-7FD8-F944-45FD25527B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079" y="2458652"/>
              <a:ext cx="69474" cy="180853"/>
            </a:xfrm>
            <a:custGeom>
              <a:avLst/>
              <a:gdLst>
                <a:gd name="connsiteX0" fmla="*/ 35115 w 69474"/>
                <a:gd name="connsiteY0" fmla="*/ 145399 h 180853"/>
                <a:gd name="connsiteX1" fmla="*/ 69474 w 69474"/>
                <a:gd name="connsiteY1" fmla="*/ 161933 h 180853"/>
                <a:gd name="connsiteX2" fmla="*/ 13099 w 69474"/>
                <a:gd name="connsiteY2" fmla="*/ 180853 h 180853"/>
                <a:gd name="connsiteX3" fmla="*/ 1713 w 69474"/>
                <a:gd name="connsiteY3" fmla="*/ 156876 h 180853"/>
                <a:gd name="connsiteX4" fmla="*/ 0 w 69474"/>
                <a:gd name="connsiteY4" fmla="*/ 18352 h 180853"/>
                <a:gd name="connsiteX5" fmla="*/ 3930 w 69474"/>
                <a:gd name="connsiteY5" fmla="*/ 0 h 180853"/>
                <a:gd name="connsiteX6" fmla="*/ 16928 w 69474"/>
                <a:gd name="connsiteY6" fmla="*/ 20625 h 180853"/>
                <a:gd name="connsiteX7" fmla="*/ 19951 w 69474"/>
                <a:gd name="connsiteY7" fmla="*/ 97273 h 180853"/>
                <a:gd name="connsiteX8" fmla="*/ 19951 w 69474"/>
                <a:gd name="connsiteY8" fmla="*/ 123808 h 180853"/>
                <a:gd name="connsiteX9" fmla="*/ 24283 w 69474"/>
                <a:gd name="connsiteY9" fmla="*/ 126308 h 180853"/>
                <a:gd name="connsiteX10" fmla="*/ 40707 w 69474"/>
                <a:gd name="connsiteY10" fmla="*/ 105683 h 180853"/>
                <a:gd name="connsiteX11" fmla="*/ 51186 w 69474"/>
                <a:gd name="connsiteY11" fmla="*/ 93296 h 180853"/>
                <a:gd name="connsiteX12" fmla="*/ 60809 w 69474"/>
                <a:gd name="connsiteY12" fmla="*/ 93467 h 180853"/>
                <a:gd name="connsiteX13" fmla="*/ 62623 w 69474"/>
                <a:gd name="connsiteY13" fmla="*/ 104092 h 180853"/>
                <a:gd name="connsiteX14" fmla="*/ 45896 w 69474"/>
                <a:gd name="connsiteY14" fmla="*/ 130058 h 180853"/>
                <a:gd name="connsiteX15" fmla="*/ 35014 w 69474"/>
                <a:gd name="connsiteY15" fmla="*/ 145342 h 18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474" h="180853">
                  <a:moveTo>
                    <a:pt x="35115" y="145399"/>
                  </a:moveTo>
                  <a:cubicBezTo>
                    <a:pt x="46098" y="150683"/>
                    <a:pt x="56224" y="155569"/>
                    <a:pt x="69474" y="161933"/>
                  </a:cubicBezTo>
                  <a:cubicBezTo>
                    <a:pt x="49524" y="177217"/>
                    <a:pt x="27205" y="153126"/>
                    <a:pt x="13099" y="180853"/>
                  </a:cubicBezTo>
                  <a:cubicBezTo>
                    <a:pt x="7960" y="170399"/>
                    <a:pt x="1914" y="163751"/>
                    <a:pt x="1713" y="156876"/>
                  </a:cubicBezTo>
                  <a:cubicBezTo>
                    <a:pt x="403" y="110739"/>
                    <a:pt x="151" y="64546"/>
                    <a:pt x="0" y="18352"/>
                  </a:cubicBezTo>
                  <a:cubicBezTo>
                    <a:pt x="0" y="12273"/>
                    <a:pt x="2519" y="6250"/>
                    <a:pt x="3930" y="0"/>
                  </a:cubicBezTo>
                  <a:cubicBezTo>
                    <a:pt x="17532" y="1704"/>
                    <a:pt x="16525" y="12102"/>
                    <a:pt x="16928" y="20625"/>
                  </a:cubicBezTo>
                  <a:cubicBezTo>
                    <a:pt x="18238" y="46137"/>
                    <a:pt x="19094" y="71705"/>
                    <a:pt x="19951" y="97273"/>
                  </a:cubicBezTo>
                  <a:cubicBezTo>
                    <a:pt x="20253" y="106137"/>
                    <a:pt x="19951" y="114944"/>
                    <a:pt x="19951" y="123808"/>
                  </a:cubicBezTo>
                  <a:cubicBezTo>
                    <a:pt x="21412" y="124660"/>
                    <a:pt x="22822" y="125455"/>
                    <a:pt x="24283" y="126308"/>
                  </a:cubicBezTo>
                  <a:cubicBezTo>
                    <a:pt x="29775" y="119433"/>
                    <a:pt x="35216" y="112558"/>
                    <a:pt x="40707" y="105683"/>
                  </a:cubicBezTo>
                  <a:cubicBezTo>
                    <a:pt x="44133" y="101421"/>
                    <a:pt x="47055" y="96364"/>
                    <a:pt x="51186" y="93296"/>
                  </a:cubicBezTo>
                  <a:cubicBezTo>
                    <a:pt x="53504" y="91535"/>
                    <a:pt x="58844" y="91591"/>
                    <a:pt x="60809" y="93467"/>
                  </a:cubicBezTo>
                  <a:cubicBezTo>
                    <a:pt x="62774" y="95342"/>
                    <a:pt x="63932" y="101648"/>
                    <a:pt x="62623" y="104092"/>
                  </a:cubicBezTo>
                  <a:cubicBezTo>
                    <a:pt x="57685" y="113183"/>
                    <a:pt x="51640" y="121535"/>
                    <a:pt x="45896" y="130058"/>
                  </a:cubicBezTo>
                  <a:cubicBezTo>
                    <a:pt x="42471" y="135171"/>
                    <a:pt x="38742" y="140115"/>
                    <a:pt x="35014" y="14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FDA81A00-6518-D9E3-0761-4DF7E51171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4505" y="6457230"/>
              <a:ext cx="128363" cy="92343"/>
            </a:xfrm>
            <a:custGeom>
              <a:avLst/>
              <a:gdLst>
                <a:gd name="connsiteX0" fmla="*/ 42688 w 128363"/>
                <a:gd name="connsiteY0" fmla="*/ 7074 h 92343"/>
                <a:gd name="connsiteX1" fmla="*/ 23241 w 128363"/>
                <a:gd name="connsiteY1" fmla="*/ 45483 h 92343"/>
                <a:gd name="connsiteX2" fmla="*/ 29639 w 128363"/>
                <a:gd name="connsiteY2" fmla="*/ 72756 h 92343"/>
                <a:gd name="connsiteX3" fmla="*/ 60875 w 128363"/>
                <a:gd name="connsiteY3" fmla="*/ 61279 h 92343"/>
                <a:gd name="connsiteX4" fmla="*/ 74427 w 128363"/>
                <a:gd name="connsiteY4" fmla="*/ 34233 h 92343"/>
                <a:gd name="connsiteX5" fmla="*/ 121382 w 128363"/>
                <a:gd name="connsiteY5" fmla="*/ 26903 h 92343"/>
                <a:gd name="connsiteX6" fmla="*/ 123548 w 128363"/>
                <a:gd name="connsiteY6" fmla="*/ 57586 h 92343"/>
                <a:gd name="connsiteX7" fmla="*/ 91960 w 128363"/>
                <a:gd name="connsiteY7" fmla="*/ 77643 h 92343"/>
                <a:gd name="connsiteX8" fmla="*/ 63092 w 128363"/>
                <a:gd name="connsiteY8" fmla="*/ 86734 h 92343"/>
                <a:gd name="connsiteX9" fmla="*/ 29035 w 128363"/>
                <a:gd name="connsiteY9" fmla="*/ 92245 h 92343"/>
                <a:gd name="connsiteX10" fmla="*/ 2233 w 128363"/>
                <a:gd name="connsiteY10" fmla="*/ 47131 h 92343"/>
                <a:gd name="connsiteX11" fmla="*/ 22990 w 128363"/>
                <a:gd name="connsiteY11" fmla="*/ 7188 h 92343"/>
                <a:gd name="connsiteX12" fmla="*/ 42688 w 128363"/>
                <a:gd name="connsiteY12" fmla="*/ 7074 h 92343"/>
                <a:gd name="connsiteX13" fmla="*/ 79818 w 128363"/>
                <a:gd name="connsiteY13" fmla="*/ 49631 h 92343"/>
                <a:gd name="connsiteX14" fmla="*/ 105009 w 128363"/>
                <a:gd name="connsiteY14" fmla="*/ 38040 h 92343"/>
                <a:gd name="connsiteX15" fmla="*/ 79818 w 128363"/>
                <a:gd name="connsiteY15" fmla="*/ 49631 h 9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363" h="92343">
                  <a:moveTo>
                    <a:pt x="42688" y="7074"/>
                  </a:moveTo>
                  <a:cubicBezTo>
                    <a:pt x="36038" y="19972"/>
                    <a:pt x="28733" y="32245"/>
                    <a:pt x="23241" y="45483"/>
                  </a:cubicBezTo>
                  <a:cubicBezTo>
                    <a:pt x="17800" y="58609"/>
                    <a:pt x="20823" y="68381"/>
                    <a:pt x="29639" y="72756"/>
                  </a:cubicBezTo>
                  <a:cubicBezTo>
                    <a:pt x="41177" y="78552"/>
                    <a:pt x="55636" y="72984"/>
                    <a:pt x="60875" y="61279"/>
                  </a:cubicBezTo>
                  <a:cubicBezTo>
                    <a:pt x="65006" y="52017"/>
                    <a:pt x="69188" y="42699"/>
                    <a:pt x="74427" y="34233"/>
                  </a:cubicBezTo>
                  <a:cubicBezTo>
                    <a:pt x="84503" y="17926"/>
                    <a:pt x="107326" y="14745"/>
                    <a:pt x="121382" y="26903"/>
                  </a:cubicBezTo>
                  <a:cubicBezTo>
                    <a:pt x="129745" y="34176"/>
                    <a:pt x="130753" y="46222"/>
                    <a:pt x="123548" y="57586"/>
                  </a:cubicBezTo>
                  <a:cubicBezTo>
                    <a:pt x="115840" y="69802"/>
                    <a:pt x="104303" y="74291"/>
                    <a:pt x="91960" y="77643"/>
                  </a:cubicBezTo>
                  <a:cubicBezTo>
                    <a:pt x="82237" y="80256"/>
                    <a:pt x="72866" y="84461"/>
                    <a:pt x="63092" y="86734"/>
                  </a:cubicBezTo>
                  <a:cubicBezTo>
                    <a:pt x="51857" y="89404"/>
                    <a:pt x="40270" y="92983"/>
                    <a:pt x="29035" y="92245"/>
                  </a:cubicBezTo>
                  <a:cubicBezTo>
                    <a:pt x="6968" y="90711"/>
                    <a:pt x="-5324" y="70313"/>
                    <a:pt x="2233" y="47131"/>
                  </a:cubicBezTo>
                  <a:cubicBezTo>
                    <a:pt x="6867" y="32813"/>
                    <a:pt x="14979" y="19631"/>
                    <a:pt x="22990" y="7188"/>
                  </a:cubicBezTo>
                  <a:cubicBezTo>
                    <a:pt x="28028" y="-653"/>
                    <a:pt x="35836" y="-3949"/>
                    <a:pt x="42688" y="7074"/>
                  </a:cubicBezTo>
                  <a:close/>
                  <a:moveTo>
                    <a:pt x="79818" y="49631"/>
                  </a:moveTo>
                  <a:cubicBezTo>
                    <a:pt x="93623" y="60825"/>
                    <a:pt x="98006" y="58949"/>
                    <a:pt x="105009" y="38040"/>
                  </a:cubicBezTo>
                  <a:cubicBezTo>
                    <a:pt x="95335" y="42472"/>
                    <a:pt x="88282" y="45768"/>
                    <a:pt x="79818" y="496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76F4FD8C-AE54-A0AF-FF0C-BBE7CADC48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92980" y="2664128"/>
              <a:ext cx="65966" cy="214121"/>
            </a:xfrm>
            <a:custGeom>
              <a:avLst/>
              <a:gdLst>
                <a:gd name="connsiteX0" fmla="*/ 24283 w 65966"/>
                <a:gd name="connsiteY0" fmla="*/ 213789 h 214121"/>
                <a:gd name="connsiteX1" fmla="*/ 31437 w 65966"/>
                <a:gd name="connsiteY1" fmla="*/ 190209 h 214121"/>
                <a:gd name="connsiteX2" fmla="*/ 33352 w 65966"/>
                <a:gd name="connsiteY2" fmla="*/ 64185 h 214121"/>
                <a:gd name="connsiteX3" fmla="*/ 11638 w 65966"/>
                <a:gd name="connsiteY3" fmla="*/ 24924 h 214121"/>
                <a:gd name="connsiteX4" fmla="*/ 2217 w 65966"/>
                <a:gd name="connsiteY4" fmla="*/ 14753 h 214121"/>
                <a:gd name="connsiteX5" fmla="*/ 0 w 65966"/>
                <a:gd name="connsiteY5" fmla="*/ 1799 h 214121"/>
                <a:gd name="connsiteX6" fmla="*/ 11890 w 65966"/>
                <a:gd name="connsiteY6" fmla="*/ 492 h 214121"/>
                <a:gd name="connsiteX7" fmla="*/ 51086 w 65966"/>
                <a:gd name="connsiteY7" fmla="*/ 44810 h 214121"/>
                <a:gd name="connsiteX8" fmla="*/ 56627 w 65966"/>
                <a:gd name="connsiteY8" fmla="*/ 187027 h 214121"/>
                <a:gd name="connsiteX9" fmla="*/ 24283 w 65966"/>
                <a:gd name="connsiteY9" fmla="*/ 213789 h 21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966" h="214121">
                  <a:moveTo>
                    <a:pt x="24283" y="213789"/>
                  </a:moveTo>
                  <a:cubicBezTo>
                    <a:pt x="27306" y="203846"/>
                    <a:pt x="29321" y="196970"/>
                    <a:pt x="31437" y="190209"/>
                  </a:cubicBezTo>
                  <a:cubicBezTo>
                    <a:pt x="44334" y="148447"/>
                    <a:pt x="45947" y="106004"/>
                    <a:pt x="33352" y="64185"/>
                  </a:cubicBezTo>
                  <a:cubicBezTo>
                    <a:pt x="29069" y="49981"/>
                    <a:pt x="19346" y="37708"/>
                    <a:pt x="11638" y="24924"/>
                  </a:cubicBezTo>
                  <a:cubicBezTo>
                    <a:pt x="9220" y="20947"/>
                    <a:pt x="4383" y="18787"/>
                    <a:pt x="2217" y="14753"/>
                  </a:cubicBezTo>
                  <a:cubicBezTo>
                    <a:pt x="353" y="11230"/>
                    <a:pt x="655" y="6174"/>
                    <a:pt x="0" y="1799"/>
                  </a:cubicBezTo>
                  <a:cubicBezTo>
                    <a:pt x="3980" y="1287"/>
                    <a:pt x="8565" y="-985"/>
                    <a:pt x="11890" y="492"/>
                  </a:cubicBezTo>
                  <a:cubicBezTo>
                    <a:pt x="30530" y="8731"/>
                    <a:pt x="43529" y="24697"/>
                    <a:pt x="51086" y="44810"/>
                  </a:cubicBezTo>
                  <a:cubicBezTo>
                    <a:pt x="68517" y="91174"/>
                    <a:pt x="70985" y="139016"/>
                    <a:pt x="56627" y="187027"/>
                  </a:cubicBezTo>
                  <a:cubicBezTo>
                    <a:pt x="52345" y="201402"/>
                    <a:pt x="46450" y="216573"/>
                    <a:pt x="24283" y="213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91BA779-FEE1-4C01-72A6-F90D019093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81123" y="1035826"/>
              <a:ext cx="94768" cy="163636"/>
            </a:xfrm>
            <a:custGeom>
              <a:avLst/>
              <a:gdLst>
                <a:gd name="connsiteX0" fmla="*/ 94769 w 94768"/>
                <a:gd name="connsiteY0" fmla="*/ 145431 h 163636"/>
                <a:gd name="connsiteX1" fmla="*/ 41013 w 94768"/>
                <a:gd name="connsiteY1" fmla="*/ 159863 h 163636"/>
                <a:gd name="connsiteX2" fmla="*/ 8568 w 94768"/>
                <a:gd name="connsiteY2" fmla="*/ 128442 h 163636"/>
                <a:gd name="connsiteX3" fmla="*/ 40509 w 94768"/>
                <a:gd name="connsiteY3" fmla="*/ 5317 h 163636"/>
                <a:gd name="connsiteX4" fmla="*/ 67261 w 94768"/>
                <a:gd name="connsiteY4" fmla="*/ 4407 h 163636"/>
                <a:gd name="connsiteX5" fmla="*/ 73004 w 94768"/>
                <a:gd name="connsiteY5" fmla="*/ 16112 h 163636"/>
                <a:gd name="connsiteX6" fmla="*/ 63835 w 94768"/>
                <a:gd name="connsiteY6" fmla="*/ 23726 h 163636"/>
                <a:gd name="connsiteX7" fmla="*/ 33859 w 94768"/>
                <a:gd name="connsiteY7" fmla="*/ 45999 h 163636"/>
                <a:gd name="connsiteX8" fmla="*/ 26554 w 94768"/>
                <a:gd name="connsiteY8" fmla="*/ 105658 h 163636"/>
                <a:gd name="connsiteX9" fmla="*/ 69831 w 94768"/>
                <a:gd name="connsiteY9" fmla="*/ 143954 h 163636"/>
                <a:gd name="connsiteX10" fmla="*/ 94769 w 94768"/>
                <a:gd name="connsiteY10" fmla="*/ 145431 h 16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768" h="163636">
                  <a:moveTo>
                    <a:pt x="94769" y="145431"/>
                  </a:moveTo>
                  <a:cubicBezTo>
                    <a:pt x="79101" y="167306"/>
                    <a:pt x="59956" y="165715"/>
                    <a:pt x="41013" y="159863"/>
                  </a:cubicBezTo>
                  <a:cubicBezTo>
                    <a:pt x="26353" y="155318"/>
                    <a:pt x="15924" y="143499"/>
                    <a:pt x="8568" y="128442"/>
                  </a:cubicBezTo>
                  <a:cubicBezTo>
                    <a:pt x="-11130" y="88044"/>
                    <a:pt x="4639" y="27476"/>
                    <a:pt x="40509" y="5317"/>
                  </a:cubicBezTo>
                  <a:cubicBezTo>
                    <a:pt x="49427" y="-195"/>
                    <a:pt x="58495" y="-2809"/>
                    <a:pt x="67261" y="4407"/>
                  </a:cubicBezTo>
                  <a:cubicBezTo>
                    <a:pt x="70284" y="6907"/>
                    <a:pt x="73559" y="12589"/>
                    <a:pt x="73004" y="16112"/>
                  </a:cubicBezTo>
                  <a:cubicBezTo>
                    <a:pt x="72501" y="19351"/>
                    <a:pt x="66455" y="24408"/>
                    <a:pt x="63835" y="23726"/>
                  </a:cubicBezTo>
                  <a:cubicBezTo>
                    <a:pt x="46505" y="19294"/>
                    <a:pt x="39854" y="33328"/>
                    <a:pt x="33859" y="45999"/>
                  </a:cubicBezTo>
                  <a:cubicBezTo>
                    <a:pt x="25093" y="64465"/>
                    <a:pt x="21163" y="84635"/>
                    <a:pt x="26554" y="105658"/>
                  </a:cubicBezTo>
                  <a:cubicBezTo>
                    <a:pt x="32348" y="128329"/>
                    <a:pt x="48822" y="142817"/>
                    <a:pt x="69831" y="143954"/>
                  </a:cubicBezTo>
                  <a:cubicBezTo>
                    <a:pt x="78143" y="144408"/>
                    <a:pt x="86456" y="144920"/>
                    <a:pt x="94769" y="145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008671B1-09A7-6FA2-96B0-6275CDE909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6596" y="1420066"/>
              <a:ext cx="90624" cy="133252"/>
            </a:xfrm>
            <a:custGeom>
              <a:avLst/>
              <a:gdLst>
                <a:gd name="connsiteX0" fmla="*/ 55164 w 90624"/>
                <a:gd name="connsiteY0" fmla="*/ 88921 h 133252"/>
                <a:gd name="connsiteX1" fmla="*/ 67306 w 90624"/>
                <a:gd name="connsiteY1" fmla="*/ 40114 h 133252"/>
                <a:gd name="connsiteX2" fmla="*/ 83629 w 90624"/>
                <a:gd name="connsiteY2" fmla="*/ 17159 h 133252"/>
                <a:gd name="connsiteX3" fmla="*/ 88465 w 90624"/>
                <a:gd name="connsiteY3" fmla="*/ 47103 h 133252"/>
                <a:gd name="connsiteX4" fmla="*/ 76978 w 90624"/>
                <a:gd name="connsiteY4" fmla="*/ 102444 h 133252"/>
                <a:gd name="connsiteX5" fmla="*/ 71437 w 90624"/>
                <a:gd name="connsiteY5" fmla="*/ 121137 h 133252"/>
                <a:gd name="connsiteX6" fmla="*/ 42418 w 90624"/>
                <a:gd name="connsiteY6" fmla="*/ 122785 h 133252"/>
                <a:gd name="connsiteX7" fmla="*/ 28261 w 90624"/>
                <a:gd name="connsiteY7" fmla="*/ 92160 h 133252"/>
                <a:gd name="connsiteX8" fmla="*/ 401 w 90624"/>
                <a:gd name="connsiteY8" fmla="*/ 16989 h 133252"/>
                <a:gd name="connsiteX9" fmla="*/ 3424 w 90624"/>
                <a:gd name="connsiteY9" fmla="*/ 0 h 133252"/>
                <a:gd name="connsiteX10" fmla="*/ 17933 w 90624"/>
                <a:gd name="connsiteY10" fmla="*/ 7557 h 133252"/>
                <a:gd name="connsiteX11" fmla="*/ 33753 w 90624"/>
                <a:gd name="connsiteY11" fmla="*/ 45455 h 133252"/>
                <a:gd name="connsiteX12" fmla="*/ 51335 w 90624"/>
                <a:gd name="connsiteY12" fmla="*/ 89660 h 133252"/>
                <a:gd name="connsiteX13" fmla="*/ 55215 w 90624"/>
                <a:gd name="connsiteY13" fmla="*/ 88864 h 13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4" h="133252">
                  <a:moveTo>
                    <a:pt x="55164" y="88921"/>
                  </a:moveTo>
                  <a:cubicBezTo>
                    <a:pt x="59144" y="72614"/>
                    <a:pt x="62721" y="56194"/>
                    <a:pt x="67306" y="40114"/>
                  </a:cubicBezTo>
                  <a:cubicBezTo>
                    <a:pt x="70076" y="30398"/>
                    <a:pt x="71084" y="17671"/>
                    <a:pt x="83629" y="17159"/>
                  </a:cubicBezTo>
                  <a:cubicBezTo>
                    <a:pt x="90883" y="16875"/>
                    <a:pt x="92496" y="26875"/>
                    <a:pt x="88465" y="47103"/>
                  </a:cubicBezTo>
                  <a:cubicBezTo>
                    <a:pt x="84788" y="65569"/>
                    <a:pt x="81009" y="84035"/>
                    <a:pt x="76978" y="102444"/>
                  </a:cubicBezTo>
                  <a:cubicBezTo>
                    <a:pt x="75568" y="108808"/>
                    <a:pt x="74107" y="115342"/>
                    <a:pt x="71437" y="121137"/>
                  </a:cubicBezTo>
                  <a:cubicBezTo>
                    <a:pt x="64434" y="136535"/>
                    <a:pt x="50781" y="137444"/>
                    <a:pt x="42418" y="122785"/>
                  </a:cubicBezTo>
                  <a:cubicBezTo>
                    <a:pt x="36926" y="113126"/>
                    <a:pt x="32392" y="102671"/>
                    <a:pt x="28261" y="92160"/>
                  </a:cubicBezTo>
                  <a:cubicBezTo>
                    <a:pt x="18588" y="67273"/>
                    <a:pt x="9016" y="42330"/>
                    <a:pt x="401" y="16989"/>
                  </a:cubicBezTo>
                  <a:cubicBezTo>
                    <a:pt x="-1161" y="12443"/>
                    <a:pt x="2265" y="5739"/>
                    <a:pt x="3424" y="0"/>
                  </a:cubicBezTo>
                  <a:cubicBezTo>
                    <a:pt x="8411" y="2443"/>
                    <a:pt x="15666" y="3295"/>
                    <a:pt x="17933" y="7557"/>
                  </a:cubicBezTo>
                  <a:cubicBezTo>
                    <a:pt x="24281" y="19432"/>
                    <a:pt x="28614" y="32728"/>
                    <a:pt x="33753" y="45455"/>
                  </a:cubicBezTo>
                  <a:cubicBezTo>
                    <a:pt x="39647" y="60171"/>
                    <a:pt x="45491" y="74944"/>
                    <a:pt x="51335" y="89660"/>
                  </a:cubicBezTo>
                  <a:cubicBezTo>
                    <a:pt x="52645" y="89376"/>
                    <a:pt x="53905" y="89148"/>
                    <a:pt x="55215" y="8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A16BA974-D9A0-A2B3-D1D6-196F3B0776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1975" y="4207709"/>
              <a:ext cx="58319" cy="204470"/>
            </a:xfrm>
            <a:custGeom>
              <a:avLst/>
              <a:gdLst>
                <a:gd name="connsiteX0" fmla="*/ 54893 w 58319"/>
                <a:gd name="connsiteY0" fmla="*/ 203797 h 204470"/>
                <a:gd name="connsiteX1" fmla="*/ 23154 w 58319"/>
                <a:gd name="connsiteY1" fmla="*/ 192433 h 204470"/>
                <a:gd name="connsiteX2" fmla="*/ 835 w 58319"/>
                <a:gd name="connsiteY2" fmla="*/ 140330 h 204470"/>
                <a:gd name="connsiteX3" fmla="*/ 19778 w 58319"/>
                <a:gd name="connsiteY3" fmla="*/ 30728 h 204470"/>
                <a:gd name="connsiteX4" fmla="*/ 39931 w 58319"/>
                <a:gd name="connsiteY4" fmla="*/ 5046 h 204470"/>
                <a:gd name="connsiteX5" fmla="*/ 58319 w 58319"/>
                <a:gd name="connsiteY5" fmla="*/ 5784 h 204470"/>
                <a:gd name="connsiteX6" fmla="*/ 53432 w 58319"/>
                <a:gd name="connsiteY6" fmla="*/ 17375 h 204470"/>
                <a:gd name="connsiteX7" fmla="*/ 28041 w 58319"/>
                <a:gd name="connsiteY7" fmla="*/ 141751 h 204470"/>
                <a:gd name="connsiteX8" fmla="*/ 41946 w 58319"/>
                <a:gd name="connsiteY8" fmla="*/ 180103 h 204470"/>
                <a:gd name="connsiteX9" fmla="*/ 54893 w 58319"/>
                <a:gd name="connsiteY9" fmla="*/ 203797 h 20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319" h="204470">
                  <a:moveTo>
                    <a:pt x="54893" y="203797"/>
                  </a:moveTo>
                  <a:cubicBezTo>
                    <a:pt x="39023" y="206581"/>
                    <a:pt x="30660" y="200331"/>
                    <a:pt x="23154" y="192433"/>
                  </a:cubicBezTo>
                  <a:cubicBezTo>
                    <a:pt x="9803" y="178399"/>
                    <a:pt x="2296" y="161126"/>
                    <a:pt x="835" y="140330"/>
                  </a:cubicBezTo>
                  <a:cubicBezTo>
                    <a:pt x="-1885" y="101751"/>
                    <a:pt x="1440" y="64421"/>
                    <a:pt x="19778" y="30728"/>
                  </a:cubicBezTo>
                  <a:cubicBezTo>
                    <a:pt x="25018" y="21125"/>
                    <a:pt x="32474" y="12716"/>
                    <a:pt x="39931" y="5046"/>
                  </a:cubicBezTo>
                  <a:cubicBezTo>
                    <a:pt x="44565" y="273"/>
                    <a:pt x="51165" y="-3704"/>
                    <a:pt x="58319" y="5784"/>
                  </a:cubicBezTo>
                  <a:cubicBezTo>
                    <a:pt x="56909" y="9193"/>
                    <a:pt x="55750" y="13795"/>
                    <a:pt x="53432" y="17375"/>
                  </a:cubicBezTo>
                  <a:cubicBezTo>
                    <a:pt x="29048" y="54762"/>
                    <a:pt x="22700" y="97149"/>
                    <a:pt x="28041" y="141751"/>
                  </a:cubicBezTo>
                  <a:cubicBezTo>
                    <a:pt x="29602" y="155047"/>
                    <a:pt x="36706" y="167603"/>
                    <a:pt x="41946" y="180103"/>
                  </a:cubicBezTo>
                  <a:cubicBezTo>
                    <a:pt x="44918" y="187263"/>
                    <a:pt x="49301" y="193683"/>
                    <a:pt x="54893" y="2037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0FED2B36-C964-9DA3-1E65-2D2BA25F25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07121" y="5940580"/>
              <a:ext cx="92604" cy="124530"/>
            </a:xfrm>
            <a:custGeom>
              <a:avLst/>
              <a:gdLst>
                <a:gd name="connsiteX0" fmla="*/ 73027 w 92604"/>
                <a:gd name="connsiteY0" fmla="*/ 87414 h 124530"/>
                <a:gd name="connsiteX1" fmla="*/ 58014 w 92604"/>
                <a:gd name="connsiteY1" fmla="*/ 113834 h 124530"/>
                <a:gd name="connsiteX2" fmla="*/ 23856 w 92604"/>
                <a:gd name="connsiteY2" fmla="*/ 121448 h 124530"/>
                <a:gd name="connsiteX3" fmla="*/ 18213 w 92604"/>
                <a:gd name="connsiteY3" fmla="*/ 93948 h 124530"/>
                <a:gd name="connsiteX4" fmla="*/ 34838 w 92604"/>
                <a:gd name="connsiteY4" fmla="*/ 102755 h 124530"/>
                <a:gd name="connsiteX5" fmla="*/ 33982 w 92604"/>
                <a:gd name="connsiteY5" fmla="*/ 62414 h 124530"/>
                <a:gd name="connsiteX6" fmla="*/ 10253 w 92604"/>
                <a:gd name="connsiteY6" fmla="*/ 49857 h 124530"/>
                <a:gd name="connsiteX7" fmla="*/ 3552 w 92604"/>
                <a:gd name="connsiteY7" fmla="*/ 20879 h 124530"/>
                <a:gd name="connsiteX8" fmla="*/ 38214 w 92604"/>
                <a:gd name="connsiteY8" fmla="*/ 709 h 124530"/>
                <a:gd name="connsiteX9" fmla="*/ 48693 w 92604"/>
                <a:gd name="connsiteY9" fmla="*/ 10936 h 124530"/>
                <a:gd name="connsiteX10" fmla="*/ 38566 w 92604"/>
                <a:gd name="connsiteY10" fmla="*/ 20425 h 124530"/>
                <a:gd name="connsiteX11" fmla="*/ 26475 w 92604"/>
                <a:gd name="connsiteY11" fmla="*/ 24459 h 124530"/>
                <a:gd name="connsiteX12" fmla="*/ 21941 w 92604"/>
                <a:gd name="connsiteY12" fmla="*/ 30822 h 124530"/>
                <a:gd name="connsiteX13" fmla="*/ 70256 w 92604"/>
                <a:gd name="connsiteY13" fmla="*/ 64062 h 124530"/>
                <a:gd name="connsiteX14" fmla="*/ 73077 w 92604"/>
                <a:gd name="connsiteY14" fmla="*/ 44118 h 124530"/>
                <a:gd name="connsiteX15" fmla="*/ 83506 w 92604"/>
                <a:gd name="connsiteY15" fmla="*/ 34914 h 124530"/>
                <a:gd name="connsiteX16" fmla="*/ 92524 w 92604"/>
                <a:gd name="connsiteY16" fmla="*/ 42698 h 124530"/>
                <a:gd name="connsiteX17" fmla="*/ 90559 w 92604"/>
                <a:gd name="connsiteY17" fmla="*/ 89175 h 124530"/>
                <a:gd name="connsiteX18" fmla="*/ 72976 w 92604"/>
                <a:gd name="connsiteY18" fmla="*/ 87471 h 1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604" h="124530">
                  <a:moveTo>
                    <a:pt x="73027" y="87414"/>
                  </a:moveTo>
                  <a:cubicBezTo>
                    <a:pt x="68139" y="96277"/>
                    <a:pt x="64160" y="106164"/>
                    <a:pt x="58014" y="113834"/>
                  </a:cubicBezTo>
                  <a:cubicBezTo>
                    <a:pt x="49297" y="124744"/>
                    <a:pt x="33428" y="127357"/>
                    <a:pt x="23856" y="121448"/>
                  </a:cubicBezTo>
                  <a:cubicBezTo>
                    <a:pt x="15291" y="116221"/>
                    <a:pt x="13679" y="109346"/>
                    <a:pt x="18213" y="93948"/>
                  </a:cubicBezTo>
                  <a:cubicBezTo>
                    <a:pt x="23956" y="97016"/>
                    <a:pt x="29549" y="99971"/>
                    <a:pt x="34838" y="102755"/>
                  </a:cubicBezTo>
                  <a:cubicBezTo>
                    <a:pt x="53580" y="86789"/>
                    <a:pt x="53277" y="74346"/>
                    <a:pt x="33982" y="62414"/>
                  </a:cubicBezTo>
                  <a:cubicBezTo>
                    <a:pt x="26324" y="57697"/>
                    <a:pt x="17810" y="54743"/>
                    <a:pt x="10253" y="49857"/>
                  </a:cubicBezTo>
                  <a:cubicBezTo>
                    <a:pt x="-932" y="42641"/>
                    <a:pt x="-2644" y="33777"/>
                    <a:pt x="3552" y="20879"/>
                  </a:cubicBezTo>
                  <a:cubicBezTo>
                    <a:pt x="10152" y="7243"/>
                    <a:pt x="26173" y="-2814"/>
                    <a:pt x="38214" y="709"/>
                  </a:cubicBezTo>
                  <a:cubicBezTo>
                    <a:pt x="42245" y="1902"/>
                    <a:pt x="45217" y="7413"/>
                    <a:pt x="48693" y="10936"/>
                  </a:cubicBezTo>
                  <a:cubicBezTo>
                    <a:pt x="45368" y="14175"/>
                    <a:pt x="42345" y="18152"/>
                    <a:pt x="38566" y="20425"/>
                  </a:cubicBezTo>
                  <a:cubicBezTo>
                    <a:pt x="34939" y="22584"/>
                    <a:pt x="30354" y="22641"/>
                    <a:pt x="26475" y="24459"/>
                  </a:cubicBezTo>
                  <a:cubicBezTo>
                    <a:pt x="24813" y="25254"/>
                    <a:pt x="23856" y="28038"/>
                    <a:pt x="21941" y="30822"/>
                  </a:cubicBezTo>
                  <a:cubicBezTo>
                    <a:pt x="38063" y="41902"/>
                    <a:pt x="53731" y="52698"/>
                    <a:pt x="70256" y="64062"/>
                  </a:cubicBezTo>
                  <a:cubicBezTo>
                    <a:pt x="71011" y="57925"/>
                    <a:pt x="70759" y="50425"/>
                    <a:pt x="73077" y="44118"/>
                  </a:cubicBezTo>
                  <a:cubicBezTo>
                    <a:pt x="74639" y="39914"/>
                    <a:pt x="79576" y="35652"/>
                    <a:pt x="83506" y="34914"/>
                  </a:cubicBezTo>
                  <a:cubicBezTo>
                    <a:pt x="86176" y="34402"/>
                    <a:pt x="92473" y="39800"/>
                    <a:pt x="92524" y="42698"/>
                  </a:cubicBezTo>
                  <a:cubicBezTo>
                    <a:pt x="92775" y="58209"/>
                    <a:pt x="92524" y="73834"/>
                    <a:pt x="90559" y="89175"/>
                  </a:cubicBezTo>
                  <a:cubicBezTo>
                    <a:pt x="89601" y="96902"/>
                    <a:pt x="83405" y="96050"/>
                    <a:pt x="72976" y="874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11FC972-2017-2224-8A58-4B2B766AEE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13220" y="5861061"/>
              <a:ext cx="41995" cy="153466"/>
            </a:xfrm>
            <a:custGeom>
              <a:avLst/>
              <a:gdLst>
                <a:gd name="connsiteX0" fmla="*/ 30249 w 41995"/>
                <a:gd name="connsiteY0" fmla="*/ 153012 h 153466"/>
                <a:gd name="connsiteX1" fmla="*/ 22591 w 41995"/>
                <a:gd name="connsiteY1" fmla="*/ 115739 h 153466"/>
                <a:gd name="connsiteX2" fmla="*/ 14782 w 41995"/>
                <a:gd name="connsiteY2" fmla="*/ 139205 h 153466"/>
                <a:gd name="connsiteX3" fmla="*/ 222 w 41995"/>
                <a:gd name="connsiteY3" fmla="*/ 118012 h 153466"/>
                <a:gd name="connsiteX4" fmla="*/ 625 w 41995"/>
                <a:gd name="connsiteY4" fmla="*/ 14318 h 153466"/>
                <a:gd name="connsiteX5" fmla="*/ 7124 w 41995"/>
                <a:gd name="connsiteY5" fmla="*/ 0 h 153466"/>
                <a:gd name="connsiteX6" fmla="*/ 18359 w 41995"/>
                <a:gd name="connsiteY6" fmla="*/ 8466 h 153466"/>
                <a:gd name="connsiteX7" fmla="*/ 25715 w 41995"/>
                <a:gd name="connsiteY7" fmla="*/ 16477 h 153466"/>
                <a:gd name="connsiteX8" fmla="*/ 36395 w 41995"/>
                <a:gd name="connsiteY8" fmla="*/ 33182 h 153466"/>
                <a:gd name="connsiteX9" fmla="*/ 41987 w 41995"/>
                <a:gd name="connsiteY9" fmla="*/ 136421 h 153466"/>
                <a:gd name="connsiteX10" fmla="*/ 36849 w 41995"/>
                <a:gd name="connsiteY10" fmla="*/ 153467 h 153466"/>
                <a:gd name="connsiteX11" fmla="*/ 30199 w 41995"/>
                <a:gd name="connsiteY11" fmla="*/ 153069 h 15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95" h="153466">
                  <a:moveTo>
                    <a:pt x="30249" y="153012"/>
                  </a:moveTo>
                  <a:cubicBezTo>
                    <a:pt x="27881" y="141365"/>
                    <a:pt x="25463" y="129717"/>
                    <a:pt x="22591" y="115739"/>
                  </a:cubicBezTo>
                  <a:cubicBezTo>
                    <a:pt x="19719" y="124376"/>
                    <a:pt x="17352" y="131478"/>
                    <a:pt x="14782" y="139205"/>
                  </a:cubicBezTo>
                  <a:cubicBezTo>
                    <a:pt x="3296" y="137273"/>
                    <a:pt x="373" y="127842"/>
                    <a:pt x="222" y="118012"/>
                  </a:cubicBezTo>
                  <a:cubicBezTo>
                    <a:pt x="-181" y="83466"/>
                    <a:pt x="-30" y="48864"/>
                    <a:pt x="625" y="14318"/>
                  </a:cubicBezTo>
                  <a:cubicBezTo>
                    <a:pt x="726" y="9488"/>
                    <a:pt x="4857" y="4773"/>
                    <a:pt x="7124" y="0"/>
                  </a:cubicBezTo>
                  <a:cubicBezTo>
                    <a:pt x="10903" y="2784"/>
                    <a:pt x="14782" y="5397"/>
                    <a:pt x="18359" y="8466"/>
                  </a:cubicBezTo>
                  <a:cubicBezTo>
                    <a:pt x="21029" y="10795"/>
                    <a:pt x="23599" y="13466"/>
                    <a:pt x="25715" y="16477"/>
                  </a:cubicBezTo>
                  <a:cubicBezTo>
                    <a:pt x="29594" y="21875"/>
                    <a:pt x="35892" y="27272"/>
                    <a:pt x="36395" y="33182"/>
                  </a:cubicBezTo>
                  <a:cubicBezTo>
                    <a:pt x="39116" y="67500"/>
                    <a:pt x="40778" y="101989"/>
                    <a:pt x="41987" y="136421"/>
                  </a:cubicBezTo>
                  <a:cubicBezTo>
                    <a:pt x="42189" y="141990"/>
                    <a:pt x="38662" y="147785"/>
                    <a:pt x="36849" y="153467"/>
                  </a:cubicBezTo>
                  <a:cubicBezTo>
                    <a:pt x="34632" y="153353"/>
                    <a:pt x="32415" y="153183"/>
                    <a:pt x="30199" y="153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264AAB1-6007-19F5-7807-748C32C9C7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8205" y="2526089"/>
              <a:ext cx="87269" cy="136650"/>
            </a:xfrm>
            <a:custGeom>
              <a:avLst/>
              <a:gdLst>
                <a:gd name="connsiteX0" fmla="*/ 15485 w 87269"/>
                <a:gd name="connsiteY0" fmla="*/ 21087 h 136650"/>
                <a:gd name="connsiteX1" fmla="*/ 2033 w 87269"/>
                <a:gd name="connsiteY1" fmla="*/ 24610 h 136650"/>
                <a:gd name="connsiteX2" fmla="*/ 69 w 87269"/>
                <a:gd name="connsiteY2" fmla="*/ 16712 h 136650"/>
                <a:gd name="connsiteX3" fmla="*/ 16593 w 87269"/>
                <a:gd name="connsiteY3" fmla="*/ 7 h 136650"/>
                <a:gd name="connsiteX4" fmla="*/ 33471 w 87269"/>
                <a:gd name="connsiteY4" fmla="*/ 16655 h 136650"/>
                <a:gd name="connsiteX5" fmla="*/ 39919 w 87269"/>
                <a:gd name="connsiteY5" fmla="*/ 35632 h 136650"/>
                <a:gd name="connsiteX6" fmla="*/ 57552 w 87269"/>
                <a:gd name="connsiteY6" fmla="*/ 11428 h 136650"/>
                <a:gd name="connsiteX7" fmla="*/ 68132 w 87269"/>
                <a:gd name="connsiteY7" fmla="*/ 1939 h 136650"/>
                <a:gd name="connsiteX8" fmla="*/ 76899 w 87269"/>
                <a:gd name="connsiteY8" fmla="*/ 13416 h 136650"/>
                <a:gd name="connsiteX9" fmla="*/ 86874 w 87269"/>
                <a:gd name="connsiteY9" fmla="*/ 76655 h 136650"/>
                <a:gd name="connsiteX10" fmla="*/ 83649 w 87269"/>
                <a:gd name="connsiteY10" fmla="*/ 110462 h 136650"/>
                <a:gd name="connsiteX11" fmla="*/ 43144 w 87269"/>
                <a:gd name="connsiteY11" fmla="*/ 136088 h 136650"/>
                <a:gd name="connsiteX12" fmla="*/ 23344 w 87269"/>
                <a:gd name="connsiteY12" fmla="*/ 116201 h 136650"/>
                <a:gd name="connsiteX13" fmla="*/ 37400 w 87269"/>
                <a:gd name="connsiteY13" fmla="*/ 93246 h 136650"/>
                <a:gd name="connsiteX14" fmla="*/ 46821 w 87269"/>
                <a:gd name="connsiteY14" fmla="*/ 113701 h 136650"/>
                <a:gd name="connsiteX15" fmla="*/ 59215 w 87269"/>
                <a:gd name="connsiteY15" fmla="*/ 43871 h 136650"/>
                <a:gd name="connsiteX16" fmla="*/ 15485 w 87269"/>
                <a:gd name="connsiteY16" fmla="*/ 20916 h 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269" h="136650">
                  <a:moveTo>
                    <a:pt x="15485" y="21087"/>
                  </a:moveTo>
                  <a:cubicBezTo>
                    <a:pt x="10548" y="22394"/>
                    <a:pt x="6467" y="23416"/>
                    <a:pt x="2033" y="24610"/>
                  </a:cubicBezTo>
                  <a:cubicBezTo>
                    <a:pt x="1127" y="21200"/>
                    <a:pt x="-334" y="18700"/>
                    <a:pt x="69" y="16712"/>
                  </a:cubicBezTo>
                  <a:cubicBezTo>
                    <a:pt x="2185" y="7109"/>
                    <a:pt x="7172" y="291"/>
                    <a:pt x="16593" y="7"/>
                  </a:cubicBezTo>
                  <a:cubicBezTo>
                    <a:pt x="26468" y="-277"/>
                    <a:pt x="30297" y="8019"/>
                    <a:pt x="33471" y="16655"/>
                  </a:cubicBezTo>
                  <a:cubicBezTo>
                    <a:pt x="35688" y="22621"/>
                    <a:pt x="37602" y="28757"/>
                    <a:pt x="39919" y="35632"/>
                  </a:cubicBezTo>
                  <a:cubicBezTo>
                    <a:pt x="51305" y="31314"/>
                    <a:pt x="53573" y="20916"/>
                    <a:pt x="57552" y="11428"/>
                  </a:cubicBezTo>
                  <a:cubicBezTo>
                    <a:pt x="59366" y="7053"/>
                    <a:pt x="64757" y="1598"/>
                    <a:pt x="68132" y="1939"/>
                  </a:cubicBezTo>
                  <a:cubicBezTo>
                    <a:pt x="71407" y="2280"/>
                    <a:pt x="76042" y="8814"/>
                    <a:pt x="76899" y="13416"/>
                  </a:cubicBezTo>
                  <a:cubicBezTo>
                    <a:pt x="80979" y="34326"/>
                    <a:pt x="84808" y="55405"/>
                    <a:pt x="86874" y="76655"/>
                  </a:cubicBezTo>
                  <a:cubicBezTo>
                    <a:pt x="87932" y="87735"/>
                    <a:pt x="86874" y="99951"/>
                    <a:pt x="83649" y="110462"/>
                  </a:cubicBezTo>
                  <a:cubicBezTo>
                    <a:pt x="77805" y="129554"/>
                    <a:pt x="60726" y="139156"/>
                    <a:pt x="43144" y="136088"/>
                  </a:cubicBezTo>
                  <a:cubicBezTo>
                    <a:pt x="32614" y="134269"/>
                    <a:pt x="25007" y="128076"/>
                    <a:pt x="23344" y="116201"/>
                  </a:cubicBezTo>
                  <a:cubicBezTo>
                    <a:pt x="21883" y="105462"/>
                    <a:pt x="26115" y="97110"/>
                    <a:pt x="37400" y="93246"/>
                  </a:cubicBezTo>
                  <a:cubicBezTo>
                    <a:pt x="40625" y="100235"/>
                    <a:pt x="43748" y="107053"/>
                    <a:pt x="46821" y="113701"/>
                  </a:cubicBezTo>
                  <a:cubicBezTo>
                    <a:pt x="69744" y="105690"/>
                    <a:pt x="72767" y="87337"/>
                    <a:pt x="59215" y="43871"/>
                  </a:cubicBezTo>
                  <a:cubicBezTo>
                    <a:pt x="33118" y="60917"/>
                    <a:pt x="30146" y="59439"/>
                    <a:pt x="15485" y="209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BC7B0FBB-4990-1A2B-62A8-EF94A5FD76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6756" y="5138160"/>
              <a:ext cx="118886" cy="88028"/>
            </a:xfrm>
            <a:custGeom>
              <a:avLst/>
              <a:gdLst>
                <a:gd name="connsiteX0" fmla="*/ 65232 w 118886"/>
                <a:gd name="connsiteY0" fmla="*/ 69318 h 88028"/>
                <a:gd name="connsiteX1" fmla="*/ 90221 w 118886"/>
                <a:gd name="connsiteY1" fmla="*/ 33976 h 88028"/>
                <a:gd name="connsiteX2" fmla="*/ 92992 w 118886"/>
                <a:gd name="connsiteY2" fmla="*/ 22329 h 88028"/>
                <a:gd name="connsiteX3" fmla="*/ 103370 w 118886"/>
                <a:gd name="connsiteY3" fmla="*/ 15908 h 88028"/>
                <a:gd name="connsiteX4" fmla="*/ 113648 w 118886"/>
                <a:gd name="connsiteY4" fmla="*/ 25851 h 88028"/>
                <a:gd name="connsiteX5" fmla="*/ 118887 w 118886"/>
                <a:gd name="connsiteY5" fmla="*/ 86250 h 88028"/>
                <a:gd name="connsiteX6" fmla="*/ 92840 w 118886"/>
                <a:gd name="connsiteY6" fmla="*/ 75000 h 88028"/>
                <a:gd name="connsiteX7" fmla="*/ 25331 w 118886"/>
                <a:gd name="connsiteY7" fmla="*/ 52783 h 88028"/>
                <a:gd name="connsiteX8" fmla="*/ 15658 w 118886"/>
                <a:gd name="connsiteY8" fmla="*/ 75397 h 88028"/>
                <a:gd name="connsiteX9" fmla="*/ 4977 w 118886"/>
                <a:gd name="connsiteY9" fmla="*/ 80227 h 88028"/>
                <a:gd name="connsiteX10" fmla="*/ 191 w 118886"/>
                <a:gd name="connsiteY10" fmla="*/ 68749 h 88028"/>
                <a:gd name="connsiteX11" fmla="*/ 25130 w 118886"/>
                <a:gd name="connsiteY11" fmla="*/ 5908 h 88028"/>
                <a:gd name="connsiteX12" fmla="*/ 45231 w 118886"/>
                <a:gd name="connsiteY12" fmla="*/ 10795 h 88028"/>
                <a:gd name="connsiteX13" fmla="*/ 48204 w 118886"/>
                <a:gd name="connsiteY13" fmla="*/ 35113 h 88028"/>
                <a:gd name="connsiteX14" fmla="*/ 65232 w 118886"/>
                <a:gd name="connsiteY14" fmla="*/ 69318 h 8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886" h="88028">
                  <a:moveTo>
                    <a:pt x="65232" y="69318"/>
                  </a:moveTo>
                  <a:cubicBezTo>
                    <a:pt x="79691" y="61931"/>
                    <a:pt x="89112" y="51818"/>
                    <a:pt x="90221" y="33976"/>
                  </a:cubicBezTo>
                  <a:cubicBezTo>
                    <a:pt x="90473" y="29943"/>
                    <a:pt x="90876" y="25056"/>
                    <a:pt x="92992" y="22329"/>
                  </a:cubicBezTo>
                  <a:cubicBezTo>
                    <a:pt x="95511" y="19033"/>
                    <a:pt x="100448" y="15113"/>
                    <a:pt x="103370" y="15908"/>
                  </a:cubicBezTo>
                  <a:cubicBezTo>
                    <a:pt x="107400" y="17045"/>
                    <a:pt x="113144" y="21874"/>
                    <a:pt x="113648" y="25851"/>
                  </a:cubicBezTo>
                  <a:cubicBezTo>
                    <a:pt x="116217" y="45795"/>
                    <a:pt x="117275" y="65965"/>
                    <a:pt x="118887" y="86250"/>
                  </a:cubicBezTo>
                  <a:cubicBezTo>
                    <a:pt x="110559" y="88335"/>
                    <a:pt x="101874" y="84585"/>
                    <a:pt x="92840" y="75000"/>
                  </a:cubicBezTo>
                  <a:cubicBezTo>
                    <a:pt x="57020" y="96250"/>
                    <a:pt x="47297" y="93295"/>
                    <a:pt x="25331" y="52783"/>
                  </a:cubicBezTo>
                  <a:cubicBezTo>
                    <a:pt x="21855" y="61193"/>
                    <a:pt x="19638" y="68977"/>
                    <a:pt x="15658" y="75397"/>
                  </a:cubicBezTo>
                  <a:cubicBezTo>
                    <a:pt x="13693" y="78522"/>
                    <a:pt x="7799" y="81363"/>
                    <a:pt x="4977" y="80227"/>
                  </a:cubicBezTo>
                  <a:cubicBezTo>
                    <a:pt x="2358" y="79204"/>
                    <a:pt x="-816" y="71590"/>
                    <a:pt x="191" y="68749"/>
                  </a:cubicBezTo>
                  <a:cubicBezTo>
                    <a:pt x="7799" y="47499"/>
                    <a:pt x="15608" y="26135"/>
                    <a:pt x="25130" y="5908"/>
                  </a:cubicBezTo>
                  <a:cubicBezTo>
                    <a:pt x="29765" y="-3978"/>
                    <a:pt x="41805" y="-853"/>
                    <a:pt x="45231" y="10795"/>
                  </a:cubicBezTo>
                  <a:cubicBezTo>
                    <a:pt x="47448" y="18465"/>
                    <a:pt x="47498" y="26931"/>
                    <a:pt x="48204" y="35113"/>
                  </a:cubicBezTo>
                  <a:cubicBezTo>
                    <a:pt x="49362" y="48636"/>
                    <a:pt x="51932" y="61136"/>
                    <a:pt x="65232" y="693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BB26C272-DA50-67AD-71C8-F9E727E1FD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1918" y="3612988"/>
              <a:ext cx="60328" cy="198882"/>
            </a:xfrm>
            <a:custGeom>
              <a:avLst/>
              <a:gdLst>
                <a:gd name="connsiteX0" fmla="*/ 60329 w 60328"/>
                <a:gd name="connsiteY0" fmla="*/ 7717 h 198882"/>
                <a:gd name="connsiteX1" fmla="*/ 50706 w 60328"/>
                <a:gd name="connsiteY1" fmla="*/ 197662 h 198882"/>
                <a:gd name="connsiteX2" fmla="*/ 25264 w 60328"/>
                <a:gd name="connsiteY2" fmla="*/ 189310 h 198882"/>
                <a:gd name="connsiteX3" fmla="*/ 779 w 60328"/>
                <a:gd name="connsiteY3" fmla="*/ 135787 h 198882"/>
                <a:gd name="connsiteX4" fmla="*/ 35945 w 60328"/>
                <a:gd name="connsiteY4" fmla="*/ 9365 h 198882"/>
                <a:gd name="connsiteX5" fmla="*/ 60329 w 60328"/>
                <a:gd name="connsiteY5" fmla="*/ 7774 h 19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28" h="198882">
                  <a:moveTo>
                    <a:pt x="60329" y="7717"/>
                  </a:moveTo>
                  <a:cubicBezTo>
                    <a:pt x="15339" y="106298"/>
                    <a:pt x="17052" y="125957"/>
                    <a:pt x="50706" y="197662"/>
                  </a:cubicBezTo>
                  <a:cubicBezTo>
                    <a:pt x="40126" y="201469"/>
                    <a:pt x="32418" y="195730"/>
                    <a:pt x="25264" y="189310"/>
                  </a:cubicBezTo>
                  <a:cubicBezTo>
                    <a:pt x="10049" y="175673"/>
                    <a:pt x="2694" y="156809"/>
                    <a:pt x="779" y="135787"/>
                  </a:cubicBezTo>
                  <a:cubicBezTo>
                    <a:pt x="-3553" y="88173"/>
                    <a:pt x="10452" y="46468"/>
                    <a:pt x="35945" y="9365"/>
                  </a:cubicBezTo>
                  <a:cubicBezTo>
                    <a:pt x="44560" y="-3135"/>
                    <a:pt x="48187" y="-2567"/>
                    <a:pt x="60329" y="77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FE17A77-26CB-6EFF-E1AD-5A2C301A02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29988" y="3785760"/>
              <a:ext cx="74602" cy="147976"/>
            </a:xfrm>
            <a:custGeom>
              <a:avLst/>
              <a:gdLst>
                <a:gd name="connsiteX0" fmla="*/ 21113 w 74602"/>
                <a:gd name="connsiteY0" fmla="*/ 103129 h 147976"/>
                <a:gd name="connsiteX1" fmla="*/ 28620 w 74602"/>
                <a:gd name="connsiteY1" fmla="*/ 95515 h 147976"/>
                <a:gd name="connsiteX2" fmla="*/ 71241 w 74602"/>
                <a:gd name="connsiteY2" fmla="*/ 105572 h 147976"/>
                <a:gd name="connsiteX3" fmla="*/ 74516 w 74602"/>
                <a:gd name="connsiteY3" fmla="*/ 127277 h 147976"/>
                <a:gd name="connsiteX4" fmla="*/ 66203 w 74602"/>
                <a:gd name="connsiteY4" fmla="*/ 138641 h 147976"/>
                <a:gd name="connsiteX5" fmla="*/ 53810 w 74602"/>
                <a:gd name="connsiteY5" fmla="*/ 132447 h 147976"/>
                <a:gd name="connsiteX6" fmla="*/ 45245 w 74602"/>
                <a:gd name="connsiteY6" fmla="*/ 103697 h 147976"/>
                <a:gd name="connsiteX7" fmla="*/ 33809 w 74602"/>
                <a:gd name="connsiteY7" fmla="*/ 124038 h 147976"/>
                <a:gd name="connsiteX8" fmla="*/ 25043 w 74602"/>
                <a:gd name="connsiteY8" fmla="*/ 141084 h 147976"/>
                <a:gd name="connsiteX9" fmla="*/ 3832 w 74602"/>
                <a:gd name="connsiteY9" fmla="*/ 136595 h 147976"/>
                <a:gd name="connsiteX10" fmla="*/ 659 w 74602"/>
                <a:gd name="connsiteY10" fmla="*/ 114720 h 147976"/>
                <a:gd name="connsiteX11" fmla="*/ 4 w 74602"/>
                <a:gd name="connsiteY11" fmla="*/ 18299 h 147976"/>
                <a:gd name="connsiteX12" fmla="*/ 1515 w 74602"/>
                <a:gd name="connsiteY12" fmla="*/ 6253 h 147976"/>
                <a:gd name="connsiteX13" fmla="*/ 9778 w 74602"/>
                <a:gd name="connsiteY13" fmla="*/ 3 h 147976"/>
                <a:gd name="connsiteX14" fmla="*/ 18292 w 74602"/>
                <a:gd name="connsiteY14" fmla="*/ 5572 h 147976"/>
                <a:gd name="connsiteX15" fmla="*/ 21063 w 74602"/>
                <a:gd name="connsiteY15" fmla="*/ 27276 h 147976"/>
                <a:gd name="connsiteX16" fmla="*/ 21164 w 74602"/>
                <a:gd name="connsiteY16" fmla="*/ 103072 h 14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602" h="147976">
                  <a:moveTo>
                    <a:pt x="21113" y="103129"/>
                  </a:moveTo>
                  <a:cubicBezTo>
                    <a:pt x="26453" y="97731"/>
                    <a:pt x="27612" y="96708"/>
                    <a:pt x="28620" y="95515"/>
                  </a:cubicBezTo>
                  <a:cubicBezTo>
                    <a:pt x="47109" y="73015"/>
                    <a:pt x="62928" y="76652"/>
                    <a:pt x="71241" y="105572"/>
                  </a:cubicBezTo>
                  <a:cubicBezTo>
                    <a:pt x="73257" y="112561"/>
                    <a:pt x="75020" y="120175"/>
                    <a:pt x="74516" y="127277"/>
                  </a:cubicBezTo>
                  <a:cubicBezTo>
                    <a:pt x="74214" y="131538"/>
                    <a:pt x="69629" y="137902"/>
                    <a:pt x="66203" y="138641"/>
                  </a:cubicBezTo>
                  <a:cubicBezTo>
                    <a:pt x="62425" y="139436"/>
                    <a:pt x="55724" y="136197"/>
                    <a:pt x="53810" y="132447"/>
                  </a:cubicBezTo>
                  <a:cubicBezTo>
                    <a:pt x="50031" y="124947"/>
                    <a:pt x="48671" y="115913"/>
                    <a:pt x="45245" y="103697"/>
                  </a:cubicBezTo>
                  <a:cubicBezTo>
                    <a:pt x="40409" y="112220"/>
                    <a:pt x="36983" y="118072"/>
                    <a:pt x="33809" y="124038"/>
                  </a:cubicBezTo>
                  <a:cubicBezTo>
                    <a:pt x="30786" y="129663"/>
                    <a:pt x="28721" y="136084"/>
                    <a:pt x="25043" y="141084"/>
                  </a:cubicBezTo>
                  <a:cubicBezTo>
                    <a:pt x="17133" y="151823"/>
                    <a:pt x="7510" y="149777"/>
                    <a:pt x="3832" y="136595"/>
                  </a:cubicBezTo>
                  <a:cubicBezTo>
                    <a:pt x="1868" y="129606"/>
                    <a:pt x="759" y="122050"/>
                    <a:pt x="659" y="114720"/>
                  </a:cubicBezTo>
                  <a:cubicBezTo>
                    <a:pt x="155" y="82561"/>
                    <a:pt x="54" y="50458"/>
                    <a:pt x="4" y="18299"/>
                  </a:cubicBezTo>
                  <a:cubicBezTo>
                    <a:pt x="4" y="14208"/>
                    <a:pt x="-147" y="9549"/>
                    <a:pt x="1515" y="6253"/>
                  </a:cubicBezTo>
                  <a:cubicBezTo>
                    <a:pt x="3027" y="3242"/>
                    <a:pt x="6856" y="117"/>
                    <a:pt x="9778" y="3"/>
                  </a:cubicBezTo>
                  <a:cubicBezTo>
                    <a:pt x="12699" y="-110"/>
                    <a:pt x="17536" y="2844"/>
                    <a:pt x="18292" y="5572"/>
                  </a:cubicBezTo>
                  <a:cubicBezTo>
                    <a:pt x="20206" y="12446"/>
                    <a:pt x="20962" y="19947"/>
                    <a:pt x="21063" y="27276"/>
                  </a:cubicBezTo>
                  <a:cubicBezTo>
                    <a:pt x="21365" y="50913"/>
                    <a:pt x="21164" y="74549"/>
                    <a:pt x="21164" y="1030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ABDEE2C9-B34B-A0F7-EAC0-17BA955C87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4127" y="4399975"/>
              <a:ext cx="111541" cy="94985"/>
            </a:xfrm>
            <a:custGeom>
              <a:avLst/>
              <a:gdLst>
                <a:gd name="connsiteX0" fmla="*/ 111542 w 111541"/>
                <a:gd name="connsiteY0" fmla="*/ 88975 h 94985"/>
                <a:gd name="connsiteX1" fmla="*/ 76578 w 111541"/>
                <a:gd name="connsiteY1" fmla="*/ 86702 h 94985"/>
                <a:gd name="connsiteX2" fmla="*/ 46199 w 111541"/>
                <a:gd name="connsiteY2" fmla="*/ 92554 h 94985"/>
                <a:gd name="connsiteX3" fmla="*/ 21311 w 111541"/>
                <a:gd name="connsiteY3" fmla="*/ 71191 h 94985"/>
                <a:gd name="connsiteX4" fmla="*/ 0 w 111541"/>
                <a:gd name="connsiteY4" fmla="*/ 92213 h 94985"/>
                <a:gd name="connsiteX5" fmla="*/ 3426 w 111541"/>
                <a:gd name="connsiteY5" fmla="*/ 67441 h 94985"/>
                <a:gd name="connsiteX6" fmla="*/ 26047 w 111541"/>
                <a:gd name="connsiteY6" fmla="*/ 8520 h 94985"/>
                <a:gd name="connsiteX7" fmla="*/ 42420 w 111541"/>
                <a:gd name="connsiteY7" fmla="*/ 2497 h 94985"/>
                <a:gd name="connsiteX8" fmla="*/ 52446 w 111541"/>
                <a:gd name="connsiteY8" fmla="*/ 74998 h 94985"/>
                <a:gd name="connsiteX9" fmla="*/ 70986 w 111541"/>
                <a:gd name="connsiteY9" fmla="*/ 41872 h 94985"/>
                <a:gd name="connsiteX10" fmla="*/ 72900 w 111541"/>
                <a:gd name="connsiteY10" fmla="*/ 27440 h 94985"/>
                <a:gd name="connsiteX11" fmla="*/ 84085 w 111541"/>
                <a:gd name="connsiteY11" fmla="*/ 19031 h 94985"/>
                <a:gd name="connsiteX12" fmla="*/ 92599 w 111541"/>
                <a:gd name="connsiteY12" fmla="*/ 27725 h 94985"/>
                <a:gd name="connsiteX13" fmla="*/ 93909 w 111541"/>
                <a:gd name="connsiteY13" fmla="*/ 47327 h 94985"/>
                <a:gd name="connsiteX14" fmla="*/ 111542 w 111541"/>
                <a:gd name="connsiteY14" fmla="*/ 88918 h 9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41" h="94985">
                  <a:moveTo>
                    <a:pt x="111542" y="88975"/>
                  </a:moveTo>
                  <a:cubicBezTo>
                    <a:pt x="100493" y="97685"/>
                    <a:pt x="88835" y="96930"/>
                    <a:pt x="76578" y="86702"/>
                  </a:cubicBezTo>
                  <a:cubicBezTo>
                    <a:pt x="65394" y="89202"/>
                    <a:pt x="54914" y="94941"/>
                    <a:pt x="46199" y="92554"/>
                  </a:cubicBezTo>
                  <a:cubicBezTo>
                    <a:pt x="37483" y="90168"/>
                    <a:pt x="30581" y="79600"/>
                    <a:pt x="21311" y="71191"/>
                  </a:cubicBezTo>
                  <a:cubicBezTo>
                    <a:pt x="13754" y="73747"/>
                    <a:pt x="19296" y="96646"/>
                    <a:pt x="0" y="92213"/>
                  </a:cubicBezTo>
                  <a:cubicBezTo>
                    <a:pt x="1058" y="83975"/>
                    <a:pt x="756" y="75054"/>
                    <a:pt x="3426" y="67441"/>
                  </a:cubicBezTo>
                  <a:cubicBezTo>
                    <a:pt x="10328" y="47497"/>
                    <a:pt x="18540" y="28179"/>
                    <a:pt x="26047" y="8520"/>
                  </a:cubicBezTo>
                  <a:cubicBezTo>
                    <a:pt x="29372" y="-174"/>
                    <a:pt x="34359" y="-2276"/>
                    <a:pt x="42420" y="2497"/>
                  </a:cubicBezTo>
                  <a:cubicBezTo>
                    <a:pt x="49020" y="25225"/>
                    <a:pt x="35468" y="52838"/>
                    <a:pt x="52446" y="74998"/>
                  </a:cubicBezTo>
                  <a:cubicBezTo>
                    <a:pt x="66703" y="68009"/>
                    <a:pt x="67812" y="54088"/>
                    <a:pt x="70986" y="41872"/>
                  </a:cubicBezTo>
                  <a:cubicBezTo>
                    <a:pt x="72195" y="37213"/>
                    <a:pt x="70784" y="31190"/>
                    <a:pt x="72900" y="27440"/>
                  </a:cubicBezTo>
                  <a:cubicBezTo>
                    <a:pt x="75218" y="23406"/>
                    <a:pt x="80054" y="19543"/>
                    <a:pt x="84085" y="19031"/>
                  </a:cubicBezTo>
                  <a:cubicBezTo>
                    <a:pt x="86755" y="18747"/>
                    <a:pt x="91591" y="23974"/>
                    <a:pt x="92599" y="27725"/>
                  </a:cubicBezTo>
                  <a:cubicBezTo>
                    <a:pt x="94261" y="33861"/>
                    <a:pt x="93506" y="40793"/>
                    <a:pt x="93909" y="47327"/>
                  </a:cubicBezTo>
                  <a:cubicBezTo>
                    <a:pt x="94866" y="63690"/>
                    <a:pt x="94312" y="80736"/>
                    <a:pt x="111542" y="88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D7E0B6DE-CD59-36FD-8634-F30FEFBFE8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869" y="5825621"/>
              <a:ext cx="121621" cy="101391"/>
            </a:xfrm>
            <a:custGeom>
              <a:avLst/>
              <a:gdLst>
                <a:gd name="connsiteX0" fmla="*/ 121571 w 121621"/>
                <a:gd name="connsiteY0" fmla="*/ 61349 h 101391"/>
                <a:gd name="connsiteX1" fmla="*/ 114719 w 121621"/>
                <a:gd name="connsiteY1" fmla="*/ 86861 h 101391"/>
                <a:gd name="connsiteX2" fmla="*/ 608 w 121621"/>
                <a:gd name="connsiteY2" fmla="*/ 99020 h 101391"/>
                <a:gd name="connsiteX3" fmla="*/ 12397 w 121621"/>
                <a:gd name="connsiteY3" fmla="*/ 83736 h 101391"/>
                <a:gd name="connsiteX4" fmla="*/ 77740 w 121621"/>
                <a:gd name="connsiteY4" fmla="*/ 75724 h 101391"/>
                <a:gd name="connsiteX5" fmla="*/ 88169 w 121621"/>
                <a:gd name="connsiteY5" fmla="*/ 74588 h 101391"/>
                <a:gd name="connsiteX6" fmla="*/ 80007 w 121621"/>
                <a:gd name="connsiteY6" fmla="*/ 57599 h 101391"/>
                <a:gd name="connsiteX7" fmla="*/ 74868 w 121621"/>
                <a:gd name="connsiteY7" fmla="*/ 57656 h 101391"/>
                <a:gd name="connsiteX8" fmla="*/ 31088 w 121621"/>
                <a:gd name="connsiteY8" fmla="*/ 25213 h 101391"/>
                <a:gd name="connsiteX9" fmla="*/ 38897 w 121621"/>
                <a:gd name="connsiteY9" fmla="*/ 212 h 101391"/>
                <a:gd name="connsiteX10" fmla="*/ 49729 w 121621"/>
                <a:gd name="connsiteY10" fmla="*/ 21917 h 101391"/>
                <a:gd name="connsiteX11" fmla="*/ 55976 w 121621"/>
                <a:gd name="connsiteY11" fmla="*/ 46235 h 101391"/>
                <a:gd name="connsiteX12" fmla="*/ 76229 w 121621"/>
                <a:gd name="connsiteY12" fmla="*/ 26236 h 101391"/>
                <a:gd name="connsiteX13" fmla="*/ 88622 w 121621"/>
                <a:gd name="connsiteY13" fmla="*/ 12599 h 101391"/>
                <a:gd name="connsiteX14" fmla="*/ 94970 w 121621"/>
                <a:gd name="connsiteY14" fmla="*/ 31462 h 101391"/>
                <a:gd name="connsiteX15" fmla="*/ 121621 w 121621"/>
                <a:gd name="connsiteY15" fmla="*/ 61235 h 10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21" h="101391">
                  <a:moveTo>
                    <a:pt x="121571" y="61349"/>
                  </a:moveTo>
                  <a:cubicBezTo>
                    <a:pt x="119001" y="70895"/>
                    <a:pt x="116885" y="78736"/>
                    <a:pt x="114719" y="86861"/>
                  </a:cubicBezTo>
                  <a:cubicBezTo>
                    <a:pt x="81670" y="98622"/>
                    <a:pt x="21768" y="105213"/>
                    <a:pt x="608" y="99020"/>
                  </a:cubicBezTo>
                  <a:cubicBezTo>
                    <a:pt x="-2113" y="87599"/>
                    <a:pt x="4739" y="84758"/>
                    <a:pt x="12397" y="83736"/>
                  </a:cubicBezTo>
                  <a:cubicBezTo>
                    <a:pt x="34161" y="80781"/>
                    <a:pt x="55976" y="78338"/>
                    <a:pt x="77740" y="75724"/>
                  </a:cubicBezTo>
                  <a:cubicBezTo>
                    <a:pt x="80612" y="75383"/>
                    <a:pt x="83483" y="75099"/>
                    <a:pt x="88169" y="74588"/>
                  </a:cubicBezTo>
                  <a:cubicBezTo>
                    <a:pt x="85045" y="68054"/>
                    <a:pt x="82425" y="62656"/>
                    <a:pt x="80007" y="57599"/>
                  </a:cubicBezTo>
                  <a:cubicBezTo>
                    <a:pt x="77589" y="57599"/>
                    <a:pt x="75977" y="57088"/>
                    <a:pt x="74868" y="57656"/>
                  </a:cubicBezTo>
                  <a:cubicBezTo>
                    <a:pt x="48419" y="71747"/>
                    <a:pt x="32499" y="60270"/>
                    <a:pt x="31088" y="25213"/>
                  </a:cubicBezTo>
                  <a:cubicBezTo>
                    <a:pt x="30735" y="16065"/>
                    <a:pt x="27410" y="2031"/>
                    <a:pt x="38897" y="212"/>
                  </a:cubicBezTo>
                  <a:cubicBezTo>
                    <a:pt x="53054" y="-2004"/>
                    <a:pt x="47411" y="13678"/>
                    <a:pt x="49729" y="21917"/>
                  </a:cubicBezTo>
                  <a:cubicBezTo>
                    <a:pt x="51996" y="30099"/>
                    <a:pt x="53960" y="38395"/>
                    <a:pt x="55976" y="46235"/>
                  </a:cubicBezTo>
                  <a:cubicBezTo>
                    <a:pt x="69427" y="44815"/>
                    <a:pt x="72652" y="35270"/>
                    <a:pt x="76229" y="26236"/>
                  </a:cubicBezTo>
                  <a:cubicBezTo>
                    <a:pt x="78798" y="19758"/>
                    <a:pt x="79503" y="9929"/>
                    <a:pt x="88622" y="12599"/>
                  </a:cubicBezTo>
                  <a:cubicBezTo>
                    <a:pt x="97036" y="15042"/>
                    <a:pt x="94517" y="24303"/>
                    <a:pt x="94970" y="31462"/>
                  </a:cubicBezTo>
                  <a:cubicBezTo>
                    <a:pt x="96582" y="57486"/>
                    <a:pt x="97741" y="58736"/>
                    <a:pt x="121621" y="61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1C478D3B-E2C0-A86E-63A8-5DD7FCDEA6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5444" y="1299444"/>
              <a:ext cx="96870" cy="155814"/>
            </a:xfrm>
            <a:custGeom>
              <a:avLst/>
              <a:gdLst>
                <a:gd name="connsiteX0" fmla="*/ 96820 w 96870"/>
                <a:gd name="connsiteY0" fmla="*/ 142213 h 155814"/>
                <a:gd name="connsiteX1" fmla="*/ 82966 w 96870"/>
                <a:gd name="connsiteY1" fmla="*/ 151361 h 155814"/>
                <a:gd name="connsiteX2" fmla="*/ 33392 w 96870"/>
                <a:gd name="connsiteY2" fmla="*/ 151361 h 155814"/>
                <a:gd name="connsiteX3" fmla="*/ 746 w 96870"/>
                <a:gd name="connsiteY3" fmla="*/ 91701 h 155814"/>
                <a:gd name="connsiteX4" fmla="*/ 11577 w 96870"/>
                <a:gd name="connsiteY4" fmla="*/ 59826 h 155814"/>
                <a:gd name="connsiteX5" fmla="*/ 71529 w 96870"/>
                <a:gd name="connsiteY5" fmla="*/ 3917 h 155814"/>
                <a:gd name="connsiteX6" fmla="*/ 96115 w 96870"/>
                <a:gd name="connsiteY6" fmla="*/ 11019 h 155814"/>
                <a:gd name="connsiteX7" fmla="*/ 85283 w 96870"/>
                <a:gd name="connsiteY7" fmla="*/ 18292 h 155814"/>
                <a:gd name="connsiteX8" fmla="*/ 35558 w 96870"/>
                <a:gd name="connsiteY8" fmla="*/ 65622 h 155814"/>
                <a:gd name="connsiteX9" fmla="*/ 64325 w 96870"/>
                <a:gd name="connsiteY9" fmla="*/ 137043 h 155814"/>
                <a:gd name="connsiteX10" fmla="*/ 95863 w 96870"/>
                <a:gd name="connsiteY10" fmla="*/ 137213 h 155814"/>
                <a:gd name="connsiteX11" fmla="*/ 96871 w 96870"/>
                <a:gd name="connsiteY11" fmla="*/ 142270 h 15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70" h="155814">
                  <a:moveTo>
                    <a:pt x="96820" y="142213"/>
                  </a:moveTo>
                  <a:cubicBezTo>
                    <a:pt x="92236" y="145338"/>
                    <a:pt x="87953" y="149599"/>
                    <a:pt x="82966" y="151361"/>
                  </a:cubicBezTo>
                  <a:cubicBezTo>
                    <a:pt x="66542" y="157213"/>
                    <a:pt x="49816" y="157383"/>
                    <a:pt x="33392" y="151361"/>
                  </a:cubicBezTo>
                  <a:cubicBezTo>
                    <a:pt x="10317" y="142895"/>
                    <a:pt x="-3436" y="118690"/>
                    <a:pt x="746" y="91701"/>
                  </a:cubicBezTo>
                  <a:cubicBezTo>
                    <a:pt x="2458" y="80622"/>
                    <a:pt x="6186" y="69201"/>
                    <a:pt x="11577" y="59826"/>
                  </a:cubicBezTo>
                  <a:cubicBezTo>
                    <a:pt x="26187" y="34258"/>
                    <a:pt x="47297" y="16644"/>
                    <a:pt x="71529" y="3917"/>
                  </a:cubicBezTo>
                  <a:cubicBezTo>
                    <a:pt x="79993" y="-515"/>
                    <a:pt x="89717" y="-4322"/>
                    <a:pt x="96115" y="11019"/>
                  </a:cubicBezTo>
                  <a:cubicBezTo>
                    <a:pt x="92286" y="13633"/>
                    <a:pt x="88961" y="16360"/>
                    <a:pt x="85283" y="18292"/>
                  </a:cubicBezTo>
                  <a:cubicBezTo>
                    <a:pt x="64980" y="29087"/>
                    <a:pt x="48707" y="45508"/>
                    <a:pt x="35558" y="65622"/>
                  </a:cubicBezTo>
                  <a:cubicBezTo>
                    <a:pt x="12836" y="100338"/>
                    <a:pt x="26086" y="133122"/>
                    <a:pt x="64325" y="137043"/>
                  </a:cubicBezTo>
                  <a:cubicBezTo>
                    <a:pt x="74754" y="138122"/>
                    <a:pt x="85333" y="137213"/>
                    <a:pt x="95863" y="137213"/>
                  </a:cubicBezTo>
                  <a:cubicBezTo>
                    <a:pt x="96216" y="138917"/>
                    <a:pt x="96518" y="140622"/>
                    <a:pt x="96871" y="1422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B9BCEDBF-4059-E83A-7AE8-BD1EE37690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52917" y="1378920"/>
              <a:ext cx="82232" cy="128529"/>
            </a:xfrm>
            <a:custGeom>
              <a:avLst/>
              <a:gdLst>
                <a:gd name="connsiteX0" fmla="*/ 82232 w 82232"/>
                <a:gd name="connsiteY0" fmla="*/ 69101 h 128529"/>
                <a:gd name="connsiteX1" fmla="*/ 71047 w 82232"/>
                <a:gd name="connsiteY1" fmla="*/ 109954 h 128529"/>
                <a:gd name="connsiteX2" fmla="*/ 24799 w 82232"/>
                <a:gd name="connsiteY2" fmla="*/ 118363 h 128529"/>
                <a:gd name="connsiteX3" fmla="*/ 1120 w 82232"/>
                <a:gd name="connsiteY3" fmla="*/ 39839 h 128529"/>
                <a:gd name="connsiteX4" fmla="*/ 24144 w 82232"/>
                <a:gd name="connsiteY4" fmla="*/ 5407 h 128529"/>
                <a:gd name="connsiteX5" fmla="*/ 70292 w 82232"/>
                <a:gd name="connsiteY5" fmla="*/ 22226 h 128529"/>
                <a:gd name="connsiteX6" fmla="*/ 82182 w 82232"/>
                <a:gd name="connsiteY6" fmla="*/ 69101 h 128529"/>
                <a:gd name="connsiteX7" fmla="*/ 47520 w 82232"/>
                <a:gd name="connsiteY7" fmla="*/ 108817 h 128529"/>
                <a:gd name="connsiteX8" fmla="*/ 51752 w 82232"/>
                <a:gd name="connsiteY8" fmla="*/ 27282 h 128529"/>
                <a:gd name="connsiteX9" fmla="*/ 35177 w 82232"/>
                <a:gd name="connsiteY9" fmla="*/ 20237 h 128529"/>
                <a:gd name="connsiteX10" fmla="*/ 22430 w 82232"/>
                <a:gd name="connsiteY10" fmla="*/ 34726 h 128529"/>
                <a:gd name="connsiteX11" fmla="*/ 47470 w 82232"/>
                <a:gd name="connsiteY11" fmla="*/ 108817 h 12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32" h="128529">
                  <a:moveTo>
                    <a:pt x="82232" y="69101"/>
                  </a:moveTo>
                  <a:cubicBezTo>
                    <a:pt x="78353" y="83760"/>
                    <a:pt x="76589" y="97965"/>
                    <a:pt x="71047" y="109954"/>
                  </a:cubicBezTo>
                  <a:cubicBezTo>
                    <a:pt x="61274" y="130920"/>
                    <a:pt x="40064" y="134726"/>
                    <a:pt x="24799" y="118363"/>
                  </a:cubicBezTo>
                  <a:cubicBezTo>
                    <a:pt x="5100" y="97226"/>
                    <a:pt x="-3213" y="70578"/>
                    <a:pt x="1120" y="39839"/>
                  </a:cubicBezTo>
                  <a:cubicBezTo>
                    <a:pt x="3337" y="23987"/>
                    <a:pt x="12808" y="13248"/>
                    <a:pt x="24144" y="5407"/>
                  </a:cubicBezTo>
                  <a:cubicBezTo>
                    <a:pt x="40568" y="-5956"/>
                    <a:pt x="61475" y="1032"/>
                    <a:pt x="70292" y="22226"/>
                  </a:cubicBezTo>
                  <a:cubicBezTo>
                    <a:pt x="76337" y="36714"/>
                    <a:pt x="78353" y="53362"/>
                    <a:pt x="82182" y="69101"/>
                  </a:cubicBezTo>
                  <a:close/>
                  <a:moveTo>
                    <a:pt x="47520" y="108817"/>
                  </a:moveTo>
                  <a:cubicBezTo>
                    <a:pt x="65405" y="87624"/>
                    <a:pt x="67571" y="46771"/>
                    <a:pt x="51752" y="27282"/>
                  </a:cubicBezTo>
                  <a:cubicBezTo>
                    <a:pt x="48074" y="22737"/>
                    <a:pt x="40064" y="18987"/>
                    <a:pt x="35177" y="20237"/>
                  </a:cubicBezTo>
                  <a:cubicBezTo>
                    <a:pt x="30088" y="21601"/>
                    <a:pt x="24295" y="28703"/>
                    <a:pt x="22430" y="34726"/>
                  </a:cubicBezTo>
                  <a:cubicBezTo>
                    <a:pt x="14924" y="59044"/>
                    <a:pt x="25756" y="90408"/>
                    <a:pt x="47470" y="108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B933FD5C-4284-AEE5-2290-6B1926CD91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37682" y="4807568"/>
              <a:ext cx="63399" cy="198051"/>
            </a:xfrm>
            <a:custGeom>
              <a:avLst/>
              <a:gdLst>
                <a:gd name="connsiteX0" fmla="*/ 63400 w 63399"/>
                <a:gd name="connsiteY0" fmla="*/ 7520 h 198051"/>
                <a:gd name="connsiteX1" fmla="*/ 45817 w 63399"/>
                <a:gd name="connsiteY1" fmla="*/ 193658 h 198051"/>
                <a:gd name="connsiteX2" fmla="*/ 19518 w 63399"/>
                <a:gd name="connsiteY2" fmla="*/ 188430 h 198051"/>
                <a:gd name="connsiteX3" fmla="*/ 223 w 63399"/>
                <a:gd name="connsiteY3" fmla="*/ 131839 h 198051"/>
                <a:gd name="connsiteX4" fmla="*/ 35439 w 63399"/>
                <a:gd name="connsiteY4" fmla="*/ 13486 h 198051"/>
                <a:gd name="connsiteX5" fmla="*/ 47227 w 63399"/>
                <a:gd name="connsiteY5" fmla="*/ 2634 h 198051"/>
                <a:gd name="connsiteX6" fmla="*/ 63400 w 63399"/>
                <a:gd name="connsiteY6" fmla="*/ 7520 h 19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99" h="198051">
                  <a:moveTo>
                    <a:pt x="63400" y="7520"/>
                  </a:moveTo>
                  <a:cubicBezTo>
                    <a:pt x="23448" y="76214"/>
                    <a:pt x="11710" y="115192"/>
                    <a:pt x="45817" y="193658"/>
                  </a:cubicBezTo>
                  <a:cubicBezTo>
                    <a:pt x="35388" y="201896"/>
                    <a:pt x="27126" y="197635"/>
                    <a:pt x="19518" y="188430"/>
                  </a:cubicBezTo>
                  <a:cubicBezTo>
                    <a:pt x="6369" y="172464"/>
                    <a:pt x="1079" y="152294"/>
                    <a:pt x="223" y="131839"/>
                  </a:cubicBezTo>
                  <a:cubicBezTo>
                    <a:pt x="-1641" y="87691"/>
                    <a:pt x="8032" y="46952"/>
                    <a:pt x="35439" y="13486"/>
                  </a:cubicBezTo>
                  <a:cubicBezTo>
                    <a:pt x="38865" y="9339"/>
                    <a:pt x="42895" y="5532"/>
                    <a:pt x="47227" y="2634"/>
                  </a:cubicBezTo>
                  <a:cubicBezTo>
                    <a:pt x="53676" y="-1684"/>
                    <a:pt x="59722" y="-1116"/>
                    <a:pt x="63400" y="75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A1F089-80D4-7C7B-6299-F4CE15686F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8583" y="5671133"/>
              <a:ext cx="90533" cy="162144"/>
            </a:xfrm>
            <a:custGeom>
              <a:avLst/>
              <a:gdLst>
                <a:gd name="connsiteX0" fmla="*/ 71238 w 90533"/>
                <a:gd name="connsiteY0" fmla="*/ 162144 h 162144"/>
                <a:gd name="connsiteX1" fmla="*/ 50683 w 90533"/>
                <a:gd name="connsiteY1" fmla="*/ 106235 h 162144"/>
                <a:gd name="connsiteX2" fmla="*/ 29523 w 90533"/>
                <a:gd name="connsiteY2" fmla="*/ 114473 h 162144"/>
                <a:gd name="connsiteX3" fmla="*/ 15014 w 90533"/>
                <a:gd name="connsiteY3" fmla="*/ 119530 h 162144"/>
                <a:gd name="connsiteX4" fmla="*/ 0 w 90533"/>
                <a:gd name="connsiteY4" fmla="*/ 114132 h 162144"/>
                <a:gd name="connsiteX5" fmla="*/ 7658 w 90533"/>
                <a:gd name="connsiteY5" fmla="*/ 98734 h 162144"/>
                <a:gd name="connsiteX6" fmla="*/ 36022 w 90533"/>
                <a:gd name="connsiteY6" fmla="*/ 86121 h 162144"/>
                <a:gd name="connsiteX7" fmla="*/ 51136 w 90533"/>
                <a:gd name="connsiteY7" fmla="*/ 80439 h 162144"/>
                <a:gd name="connsiteX8" fmla="*/ 45594 w 90533"/>
                <a:gd name="connsiteY8" fmla="*/ 27597 h 162144"/>
                <a:gd name="connsiteX9" fmla="*/ 52395 w 90533"/>
                <a:gd name="connsiteY9" fmla="*/ 666 h 162144"/>
                <a:gd name="connsiteX10" fmla="*/ 71842 w 90533"/>
                <a:gd name="connsiteY10" fmla="*/ 18052 h 162144"/>
                <a:gd name="connsiteX11" fmla="*/ 72850 w 90533"/>
                <a:gd name="connsiteY11" fmla="*/ 27825 h 162144"/>
                <a:gd name="connsiteX12" fmla="*/ 75369 w 90533"/>
                <a:gd name="connsiteY12" fmla="*/ 62200 h 162144"/>
                <a:gd name="connsiteX13" fmla="*/ 90534 w 90533"/>
                <a:gd name="connsiteY13" fmla="*/ 83450 h 162144"/>
                <a:gd name="connsiteX14" fmla="*/ 76225 w 90533"/>
                <a:gd name="connsiteY14" fmla="*/ 121178 h 162144"/>
                <a:gd name="connsiteX15" fmla="*/ 71187 w 90533"/>
                <a:gd name="connsiteY15" fmla="*/ 162144 h 16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533" h="162144">
                  <a:moveTo>
                    <a:pt x="71238" y="162144"/>
                  </a:moveTo>
                  <a:cubicBezTo>
                    <a:pt x="49977" y="149701"/>
                    <a:pt x="57887" y="126348"/>
                    <a:pt x="50683" y="106235"/>
                  </a:cubicBezTo>
                  <a:cubicBezTo>
                    <a:pt x="43781" y="108905"/>
                    <a:pt x="36677" y="111689"/>
                    <a:pt x="29523" y="114473"/>
                  </a:cubicBezTo>
                  <a:cubicBezTo>
                    <a:pt x="24686" y="116348"/>
                    <a:pt x="19850" y="119587"/>
                    <a:pt x="15014" y="119530"/>
                  </a:cubicBezTo>
                  <a:cubicBezTo>
                    <a:pt x="9976" y="119416"/>
                    <a:pt x="5038" y="116064"/>
                    <a:pt x="0" y="114132"/>
                  </a:cubicBezTo>
                  <a:cubicBezTo>
                    <a:pt x="2469" y="108848"/>
                    <a:pt x="3779" y="101234"/>
                    <a:pt x="7658" y="98734"/>
                  </a:cubicBezTo>
                  <a:cubicBezTo>
                    <a:pt x="16424" y="93166"/>
                    <a:pt x="26450" y="90098"/>
                    <a:pt x="36022" y="86121"/>
                  </a:cubicBezTo>
                  <a:cubicBezTo>
                    <a:pt x="40758" y="84189"/>
                    <a:pt x="45544" y="82541"/>
                    <a:pt x="51136" y="80439"/>
                  </a:cubicBezTo>
                  <a:cubicBezTo>
                    <a:pt x="50683" y="62314"/>
                    <a:pt x="54008" y="44814"/>
                    <a:pt x="45594" y="27597"/>
                  </a:cubicBezTo>
                  <a:cubicBezTo>
                    <a:pt x="39700" y="15609"/>
                    <a:pt x="44133" y="3279"/>
                    <a:pt x="52395" y="666"/>
                  </a:cubicBezTo>
                  <a:cubicBezTo>
                    <a:pt x="61615" y="-2232"/>
                    <a:pt x="69172" y="4473"/>
                    <a:pt x="71842" y="18052"/>
                  </a:cubicBezTo>
                  <a:cubicBezTo>
                    <a:pt x="72447" y="21234"/>
                    <a:pt x="72598" y="24586"/>
                    <a:pt x="72850" y="27825"/>
                  </a:cubicBezTo>
                  <a:cubicBezTo>
                    <a:pt x="73757" y="39302"/>
                    <a:pt x="75268" y="50723"/>
                    <a:pt x="75369" y="62200"/>
                  </a:cubicBezTo>
                  <a:cubicBezTo>
                    <a:pt x="75470" y="72825"/>
                    <a:pt x="76578" y="81859"/>
                    <a:pt x="90534" y="83450"/>
                  </a:cubicBezTo>
                  <a:cubicBezTo>
                    <a:pt x="74865" y="93337"/>
                    <a:pt x="75268" y="106916"/>
                    <a:pt x="76225" y="121178"/>
                  </a:cubicBezTo>
                  <a:cubicBezTo>
                    <a:pt x="77132" y="134644"/>
                    <a:pt x="79500" y="148621"/>
                    <a:pt x="71187" y="162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10CAB98-CDD6-0328-3785-CC154B8FC1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52314" y="2814300"/>
              <a:ext cx="90389" cy="151402"/>
            </a:xfrm>
            <a:custGeom>
              <a:avLst/>
              <a:gdLst>
                <a:gd name="connsiteX0" fmla="*/ 66388 w 90389"/>
                <a:gd name="connsiteY0" fmla="*/ 102878 h 151402"/>
                <a:gd name="connsiteX1" fmla="*/ 33591 w 90389"/>
                <a:gd name="connsiteY1" fmla="*/ 103559 h 151402"/>
                <a:gd name="connsiteX2" fmla="*/ 4421 w 90389"/>
                <a:gd name="connsiteY2" fmla="*/ 87650 h 151402"/>
                <a:gd name="connsiteX3" fmla="*/ 37 w 90389"/>
                <a:gd name="connsiteY3" fmla="*/ 23957 h 151402"/>
                <a:gd name="connsiteX4" fmla="*/ 3463 w 90389"/>
                <a:gd name="connsiteY4" fmla="*/ 7422 h 151402"/>
                <a:gd name="connsiteX5" fmla="*/ 15252 w 90389"/>
                <a:gd name="connsiteY5" fmla="*/ 36 h 151402"/>
                <a:gd name="connsiteX6" fmla="*/ 22104 w 90389"/>
                <a:gd name="connsiteY6" fmla="*/ 12138 h 151402"/>
                <a:gd name="connsiteX7" fmla="*/ 23464 w 90389"/>
                <a:gd name="connsiteY7" fmla="*/ 78332 h 151402"/>
                <a:gd name="connsiteX8" fmla="*/ 24925 w 90389"/>
                <a:gd name="connsiteY8" fmla="*/ 85718 h 151402"/>
                <a:gd name="connsiteX9" fmla="*/ 59284 w 90389"/>
                <a:gd name="connsiteY9" fmla="*/ 77877 h 151402"/>
                <a:gd name="connsiteX10" fmla="*/ 88354 w 90389"/>
                <a:gd name="connsiteY10" fmla="*/ 95548 h 151402"/>
                <a:gd name="connsiteX11" fmla="*/ 78530 w 90389"/>
                <a:gd name="connsiteY11" fmla="*/ 130776 h 151402"/>
                <a:gd name="connsiteX12" fmla="*/ 37773 w 90389"/>
                <a:gd name="connsiteY12" fmla="*/ 151401 h 151402"/>
                <a:gd name="connsiteX13" fmla="*/ 24069 w 90389"/>
                <a:gd name="connsiteY13" fmla="*/ 143048 h 151402"/>
                <a:gd name="connsiteX14" fmla="*/ 33289 w 90389"/>
                <a:gd name="connsiteY14" fmla="*/ 131230 h 151402"/>
                <a:gd name="connsiteX15" fmla="*/ 66388 w 90389"/>
                <a:gd name="connsiteY15" fmla="*/ 102934 h 15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389" h="151402">
                  <a:moveTo>
                    <a:pt x="66388" y="102878"/>
                  </a:moveTo>
                  <a:cubicBezTo>
                    <a:pt x="53944" y="88673"/>
                    <a:pt x="43515" y="97139"/>
                    <a:pt x="33591" y="103559"/>
                  </a:cubicBezTo>
                  <a:cubicBezTo>
                    <a:pt x="10416" y="118446"/>
                    <a:pt x="8552" y="118219"/>
                    <a:pt x="4421" y="87650"/>
                  </a:cubicBezTo>
                  <a:cubicBezTo>
                    <a:pt x="1599" y="66627"/>
                    <a:pt x="995" y="45264"/>
                    <a:pt x="37" y="23957"/>
                  </a:cubicBezTo>
                  <a:cubicBezTo>
                    <a:pt x="-214" y="18445"/>
                    <a:pt x="793" y="11854"/>
                    <a:pt x="3463" y="7422"/>
                  </a:cubicBezTo>
                  <a:cubicBezTo>
                    <a:pt x="5831" y="3502"/>
                    <a:pt x="11474" y="-419"/>
                    <a:pt x="15252" y="36"/>
                  </a:cubicBezTo>
                  <a:cubicBezTo>
                    <a:pt x="17973" y="377"/>
                    <a:pt x="21903" y="7707"/>
                    <a:pt x="22104" y="12138"/>
                  </a:cubicBezTo>
                  <a:cubicBezTo>
                    <a:pt x="23112" y="34184"/>
                    <a:pt x="23011" y="56230"/>
                    <a:pt x="23464" y="78332"/>
                  </a:cubicBezTo>
                  <a:cubicBezTo>
                    <a:pt x="23515" y="81343"/>
                    <a:pt x="24623" y="84355"/>
                    <a:pt x="24925" y="85718"/>
                  </a:cubicBezTo>
                  <a:cubicBezTo>
                    <a:pt x="36916" y="82821"/>
                    <a:pt x="47999" y="78787"/>
                    <a:pt x="59284" y="77877"/>
                  </a:cubicBezTo>
                  <a:cubicBezTo>
                    <a:pt x="71477" y="76912"/>
                    <a:pt x="82963" y="82253"/>
                    <a:pt x="88354" y="95548"/>
                  </a:cubicBezTo>
                  <a:cubicBezTo>
                    <a:pt x="94047" y="109582"/>
                    <a:pt x="86843" y="120719"/>
                    <a:pt x="78530" y="130776"/>
                  </a:cubicBezTo>
                  <a:cubicBezTo>
                    <a:pt x="67446" y="144128"/>
                    <a:pt x="53542" y="150946"/>
                    <a:pt x="37773" y="151401"/>
                  </a:cubicBezTo>
                  <a:cubicBezTo>
                    <a:pt x="33289" y="151514"/>
                    <a:pt x="28654" y="146003"/>
                    <a:pt x="24069" y="143048"/>
                  </a:cubicBezTo>
                  <a:cubicBezTo>
                    <a:pt x="27092" y="139014"/>
                    <a:pt x="29409" y="133276"/>
                    <a:pt x="33289" y="131230"/>
                  </a:cubicBezTo>
                  <a:cubicBezTo>
                    <a:pt x="45732" y="124582"/>
                    <a:pt x="59033" y="119753"/>
                    <a:pt x="66388" y="1029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680CAEED-17C2-366A-B4A5-6B531E4728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01693" y="2413822"/>
              <a:ext cx="85417" cy="153500"/>
            </a:xfrm>
            <a:custGeom>
              <a:avLst/>
              <a:gdLst>
                <a:gd name="connsiteX0" fmla="*/ 46060 w 85417"/>
                <a:gd name="connsiteY0" fmla="*/ 102103 h 153500"/>
                <a:gd name="connsiteX1" fmla="*/ 52711 w 85417"/>
                <a:gd name="connsiteY1" fmla="*/ 131194 h 153500"/>
                <a:gd name="connsiteX2" fmla="*/ 61779 w 85417"/>
                <a:gd name="connsiteY2" fmla="*/ 123069 h 153500"/>
                <a:gd name="connsiteX3" fmla="*/ 55481 w 85417"/>
                <a:gd name="connsiteY3" fmla="*/ 54262 h 153500"/>
                <a:gd name="connsiteX4" fmla="*/ 3439 w 85417"/>
                <a:gd name="connsiteY4" fmla="*/ 42671 h 153500"/>
                <a:gd name="connsiteX5" fmla="*/ 12759 w 85417"/>
                <a:gd name="connsiteY5" fmla="*/ 0 h 153500"/>
                <a:gd name="connsiteX6" fmla="*/ 17193 w 85417"/>
                <a:gd name="connsiteY6" fmla="*/ 19148 h 153500"/>
                <a:gd name="connsiteX7" fmla="*/ 28730 w 85417"/>
                <a:gd name="connsiteY7" fmla="*/ 42557 h 153500"/>
                <a:gd name="connsiteX8" fmla="*/ 50393 w 85417"/>
                <a:gd name="connsiteY8" fmla="*/ 29432 h 153500"/>
                <a:gd name="connsiteX9" fmla="*/ 52862 w 85417"/>
                <a:gd name="connsiteY9" fmla="*/ 22671 h 153500"/>
                <a:gd name="connsiteX10" fmla="*/ 61880 w 85417"/>
                <a:gd name="connsiteY10" fmla="*/ 14773 h 153500"/>
                <a:gd name="connsiteX11" fmla="*/ 70394 w 85417"/>
                <a:gd name="connsiteY11" fmla="*/ 23466 h 153500"/>
                <a:gd name="connsiteX12" fmla="*/ 84652 w 85417"/>
                <a:gd name="connsiteY12" fmla="*/ 105569 h 153500"/>
                <a:gd name="connsiteX13" fmla="*/ 76440 w 85417"/>
                <a:gd name="connsiteY13" fmla="*/ 142558 h 153500"/>
                <a:gd name="connsiteX14" fmla="*/ 46564 w 85417"/>
                <a:gd name="connsiteY14" fmla="*/ 151251 h 153500"/>
                <a:gd name="connsiteX15" fmla="*/ 32962 w 85417"/>
                <a:gd name="connsiteY15" fmla="*/ 131137 h 153500"/>
                <a:gd name="connsiteX16" fmla="*/ 46111 w 85417"/>
                <a:gd name="connsiteY16" fmla="*/ 102217 h 15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417" h="153500">
                  <a:moveTo>
                    <a:pt x="46060" y="102103"/>
                  </a:moveTo>
                  <a:cubicBezTo>
                    <a:pt x="48378" y="112217"/>
                    <a:pt x="50242" y="120342"/>
                    <a:pt x="52711" y="131194"/>
                  </a:cubicBezTo>
                  <a:cubicBezTo>
                    <a:pt x="56993" y="127501"/>
                    <a:pt x="61174" y="125740"/>
                    <a:pt x="61779" y="123069"/>
                  </a:cubicBezTo>
                  <a:cubicBezTo>
                    <a:pt x="66867" y="99830"/>
                    <a:pt x="61225" y="77728"/>
                    <a:pt x="55481" y="54262"/>
                  </a:cubicBezTo>
                  <a:cubicBezTo>
                    <a:pt x="36136" y="59546"/>
                    <a:pt x="15933" y="69205"/>
                    <a:pt x="3439" y="42671"/>
                  </a:cubicBezTo>
                  <a:cubicBezTo>
                    <a:pt x="-3514" y="27898"/>
                    <a:pt x="315" y="11818"/>
                    <a:pt x="12759" y="0"/>
                  </a:cubicBezTo>
                  <a:cubicBezTo>
                    <a:pt x="21475" y="4205"/>
                    <a:pt x="16940" y="12443"/>
                    <a:pt x="17193" y="19148"/>
                  </a:cubicBezTo>
                  <a:cubicBezTo>
                    <a:pt x="17545" y="29205"/>
                    <a:pt x="17595" y="40285"/>
                    <a:pt x="28730" y="42557"/>
                  </a:cubicBezTo>
                  <a:cubicBezTo>
                    <a:pt x="38101" y="44432"/>
                    <a:pt x="45506" y="38637"/>
                    <a:pt x="50393" y="29432"/>
                  </a:cubicBezTo>
                  <a:cubicBezTo>
                    <a:pt x="51502" y="27330"/>
                    <a:pt x="51451" y="24318"/>
                    <a:pt x="52862" y="22671"/>
                  </a:cubicBezTo>
                  <a:cubicBezTo>
                    <a:pt x="55532" y="19489"/>
                    <a:pt x="59008" y="14546"/>
                    <a:pt x="61880" y="14773"/>
                  </a:cubicBezTo>
                  <a:cubicBezTo>
                    <a:pt x="65003" y="15000"/>
                    <a:pt x="69689" y="19830"/>
                    <a:pt x="70394" y="23466"/>
                  </a:cubicBezTo>
                  <a:cubicBezTo>
                    <a:pt x="75684" y="50682"/>
                    <a:pt x="80722" y="78069"/>
                    <a:pt x="84652" y="105569"/>
                  </a:cubicBezTo>
                  <a:cubicBezTo>
                    <a:pt x="86516" y="118637"/>
                    <a:pt x="85408" y="132046"/>
                    <a:pt x="76440" y="142558"/>
                  </a:cubicBezTo>
                  <a:cubicBezTo>
                    <a:pt x="68076" y="152331"/>
                    <a:pt x="57043" y="156421"/>
                    <a:pt x="46564" y="151251"/>
                  </a:cubicBezTo>
                  <a:cubicBezTo>
                    <a:pt x="40468" y="148240"/>
                    <a:pt x="34927" y="138921"/>
                    <a:pt x="32962" y="131137"/>
                  </a:cubicBezTo>
                  <a:cubicBezTo>
                    <a:pt x="29939" y="119376"/>
                    <a:pt x="34674" y="109319"/>
                    <a:pt x="46111" y="1022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28B95B9-FC36-6306-82D5-CA4537B823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4313" y="6149715"/>
              <a:ext cx="61410" cy="217428"/>
            </a:xfrm>
            <a:custGeom>
              <a:avLst/>
              <a:gdLst>
                <a:gd name="connsiteX0" fmla="*/ 58942 w 61410"/>
                <a:gd name="connsiteY0" fmla="*/ 217429 h 217428"/>
                <a:gd name="connsiteX1" fmla="*/ 41612 w 61410"/>
                <a:gd name="connsiteY1" fmla="*/ 211918 h 217428"/>
                <a:gd name="connsiteX2" fmla="*/ 12945 w 61410"/>
                <a:gd name="connsiteY2" fmla="*/ 175667 h 217428"/>
                <a:gd name="connsiteX3" fmla="*/ 15464 w 61410"/>
                <a:gd name="connsiteY3" fmla="*/ 21632 h 217428"/>
                <a:gd name="connsiteX4" fmla="*/ 39093 w 61410"/>
                <a:gd name="connsiteY4" fmla="*/ 41 h 217428"/>
                <a:gd name="connsiteX5" fmla="*/ 35717 w 61410"/>
                <a:gd name="connsiteY5" fmla="*/ 18393 h 217428"/>
                <a:gd name="connsiteX6" fmla="*/ 25792 w 61410"/>
                <a:gd name="connsiteY6" fmla="*/ 128281 h 217428"/>
                <a:gd name="connsiteX7" fmla="*/ 51537 w 61410"/>
                <a:gd name="connsiteY7" fmla="*/ 195383 h 217428"/>
                <a:gd name="connsiteX8" fmla="*/ 61411 w 61410"/>
                <a:gd name="connsiteY8" fmla="*/ 210895 h 217428"/>
                <a:gd name="connsiteX9" fmla="*/ 58942 w 61410"/>
                <a:gd name="connsiteY9" fmla="*/ 217372 h 21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410" h="217428">
                  <a:moveTo>
                    <a:pt x="58942" y="217429"/>
                  </a:moveTo>
                  <a:cubicBezTo>
                    <a:pt x="53148" y="215668"/>
                    <a:pt x="46650" y="215213"/>
                    <a:pt x="41612" y="211918"/>
                  </a:cubicBezTo>
                  <a:cubicBezTo>
                    <a:pt x="28664" y="203509"/>
                    <a:pt x="18890" y="191577"/>
                    <a:pt x="12945" y="175667"/>
                  </a:cubicBezTo>
                  <a:cubicBezTo>
                    <a:pt x="-6401" y="123849"/>
                    <a:pt x="-2824" y="72428"/>
                    <a:pt x="15464" y="21632"/>
                  </a:cubicBezTo>
                  <a:cubicBezTo>
                    <a:pt x="19041" y="11803"/>
                    <a:pt x="22618" y="-811"/>
                    <a:pt x="39093" y="41"/>
                  </a:cubicBezTo>
                  <a:cubicBezTo>
                    <a:pt x="37884" y="6860"/>
                    <a:pt x="37329" y="12825"/>
                    <a:pt x="35717" y="18393"/>
                  </a:cubicBezTo>
                  <a:cubicBezTo>
                    <a:pt x="25339" y="54246"/>
                    <a:pt x="21661" y="91064"/>
                    <a:pt x="25792" y="128281"/>
                  </a:cubicBezTo>
                  <a:cubicBezTo>
                    <a:pt x="28563" y="152997"/>
                    <a:pt x="35768" y="176406"/>
                    <a:pt x="51537" y="195383"/>
                  </a:cubicBezTo>
                  <a:cubicBezTo>
                    <a:pt x="55366" y="199986"/>
                    <a:pt x="58136" y="205668"/>
                    <a:pt x="61411" y="210895"/>
                  </a:cubicBezTo>
                  <a:cubicBezTo>
                    <a:pt x="60605" y="213054"/>
                    <a:pt x="59799" y="215213"/>
                    <a:pt x="58942" y="217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F1AEE14-D3AC-F1D7-A7E2-4FF1FAC77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28273" y="5049227"/>
              <a:ext cx="114312" cy="108678"/>
            </a:xfrm>
            <a:custGeom>
              <a:avLst/>
              <a:gdLst>
                <a:gd name="connsiteX0" fmla="*/ 37785 w 114312"/>
                <a:gd name="connsiteY0" fmla="*/ 43534 h 108678"/>
                <a:gd name="connsiteX1" fmla="*/ 41916 w 114312"/>
                <a:gd name="connsiteY1" fmla="*/ 23875 h 108678"/>
                <a:gd name="connsiteX2" fmla="*/ 8716 w 114312"/>
                <a:gd name="connsiteY2" fmla="*/ 23420 h 108678"/>
                <a:gd name="connsiteX3" fmla="*/ 0 w 114312"/>
                <a:gd name="connsiteY3" fmla="*/ 14272 h 108678"/>
                <a:gd name="connsiteX4" fmla="*/ 8514 w 114312"/>
                <a:gd name="connsiteY4" fmla="*/ 5352 h 108678"/>
                <a:gd name="connsiteX5" fmla="*/ 87309 w 114312"/>
                <a:gd name="connsiteY5" fmla="*/ 11 h 108678"/>
                <a:gd name="connsiteX6" fmla="*/ 104186 w 114312"/>
                <a:gd name="connsiteY6" fmla="*/ 6261 h 108678"/>
                <a:gd name="connsiteX7" fmla="*/ 85042 w 114312"/>
                <a:gd name="connsiteY7" fmla="*/ 17738 h 108678"/>
                <a:gd name="connsiteX8" fmla="*/ 78996 w 114312"/>
                <a:gd name="connsiteY8" fmla="*/ 84330 h 108678"/>
                <a:gd name="connsiteX9" fmla="*/ 114313 w 114312"/>
                <a:gd name="connsiteY9" fmla="*/ 91091 h 108678"/>
                <a:gd name="connsiteX10" fmla="*/ 102776 w 114312"/>
                <a:gd name="connsiteY10" fmla="*/ 104102 h 108678"/>
                <a:gd name="connsiteX11" fmla="*/ 66300 w 114312"/>
                <a:gd name="connsiteY11" fmla="*/ 108421 h 108678"/>
                <a:gd name="connsiteX12" fmla="*/ 55418 w 114312"/>
                <a:gd name="connsiteY12" fmla="*/ 79727 h 108678"/>
                <a:gd name="connsiteX13" fmla="*/ 66603 w 114312"/>
                <a:gd name="connsiteY13" fmla="*/ 64557 h 108678"/>
                <a:gd name="connsiteX14" fmla="*/ 79550 w 114312"/>
                <a:gd name="connsiteY14" fmla="*/ 41716 h 108678"/>
                <a:gd name="connsiteX15" fmla="*/ 37684 w 114312"/>
                <a:gd name="connsiteY15" fmla="*/ 43477 h 10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312" h="108678">
                  <a:moveTo>
                    <a:pt x="37785" y="43534"/>
                  </a:moveTo>
                  <a:cubicBezTo>
                    <a:pt x="39095" y="37227"/>
                    <a:pt x="40355" y="31432"/>
                    <a:pt x="41916" y="23875"/>
                  </a:cubicBezTo>
                  <a:cubicBezTo>
                    <a:pt x="30480" y="23875"/>
                    <a:pt x="19548" y="24556"/>
                    <a:pt x="8716" y="23420"/>
                  </a:cubicBezTo>
                  <a:cubicBezTo>
                    <a:pt x="5592" y="23079"/>
                    <a:pt x="2922" y="17454"/>
                    <a:pt x="0" y="14272"/>
                  </a:cubicBezTo>
                  <a:cubicBezTo>
                    <a:pt x="2821" y="11147"/>
                    <a:pt x="5491" y="5636"/>
                    <a:pt x="8514" y="5352"/>
                  </a:cubicBezTo>
                  <a:cubicBezTo>
                    <a:pt x="34712" y="2965"/>
                    <a:pt x="61010" y="1204"/>
                    <a:pt x="87309" y="11"/>
                  </a:cubicBezTo>
                  <a:cubicBezTo>
                    <a:pt x="91692" y="-216"/>
                    <a:pt x="96226" y="3193"/>
                    <a:pt x="104186" y="6261"/>
                  </a:cubicBezTo>
                  <a:cubicBezTo>
                    <a:pt x="96075" y="11147"/>
                    <a:pt x="91239" y="14045"/>
                    <a:pt x="85042" y="17738"/>
                  </a:cubicBezTo>
                  <a:cubicBezTo>
                    <a:pt x="109476" y="41489"/>
                    <a:pt x="90281" y="61261"/>
                    <a:pt x="78996" y="84330"/>
                  </a:cubicBezTo>
                  <a:cubicBezTo>
                    <a:pt x="90231" y="86489"/>
                    <a:pt x="100307" y="88420"/>
                    <a:pt x="114313" y="91091"/>
                  </a:cubicBezTo>
                  <a:cubicBezTo>
                    <a:pt x="108972" y="97398"/>
                    <a:pt x="106302" y="103364"/>
                    <a:pt x="102776" y="104102"/>
                  </a:cubicBezTo>
                  <a:cubicBezTo>
                    <a:pt x="90785" y="106716"/>
                    <a:pt x="78291" y="109557"/>
                    <a:pt x="66300" y="108421"/>
                  </a:cubicBezTo>
                  <a:cubicBezTo>
                    <a:pt x="51539" y="107000"/>
                    <a:pt x="47307" y="94046"/>
                    <a:pt x="55418" y="79727"/>
                  </a:cubicBezTo>
                  <a:cubicBezTo>
                    <a:pt x="58542" y="74216"/>
                    <a:pt x="63227" y="69898"/>
                    <a:pt x="66603" y="64557"/>
                  </a:cubicBezTo>
                  <a:cubicBezTo>
                    <a:pt x="71086" y="57455"/>
                    <a:pt x="74966" y="49898"/>
                    <a:pt x="79550" y="41716"/>
                  </a:cubicBezTo>
                  <a:cubicBezTo>
                    <a:pt x="63731" y="28477"/>
                    <a:pt x="52043" y="50182"/>
                    <a:pt x="37684" y="43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B4E3FDE9-0B87-1D93-A0D1-9D24172071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37600" y="6467267"/>
              <a:ext cx="132129" cy="70889"/>
            </a:xfrm>
            <a:custGeom>
              <a:avLst/>
              <a:gdLst>
                <a:gd name="connsiteX0" fmla="*/ 128426 w 132129"/>
                <a:gd name="connsiteY0" fmla="*/ 69367 h 70889"/>
                <a:gd name="connsiteX1" fmla="*/ 101321 w 132129"/>
                <a:gd name="connsiteY1" fmla="*/ 27605 h 70889"/>
                <a:gd name="connsiteX2" fmla="*/ 51999 w 132129"/>
                <a:gd name="connsiteY2" fmla="*/ 37662 h 70889"/>
                <a:gd name="connsiteX3" fmla="*/ 36734 w 132129"/>
                <a:gd name="connsiteY3" fmla="*/ 60162 h 70889"/>
                <a:gd name="connsiteX4" fmla="*/ 4390 w 132129"/>
                <a:gd name="connsiteY4" fmla="*/ 53230 h 70889"/>
                <a:gd name="connsiteX5" fmla="*/ 2878 w 132129"/>
                <a:gd name="connsiteY5" fmla="*/ 14764 h 70889"/>
                <a:gd name="connsiteX6" fmla="*/ 26154 w 132129"/>
                <a:gd name="connsiteY6" fmla="*/ 42776 h 70889"/>
                <a:gd name="connsiteX7" fmla="*/ 37540 w 132129"/>
                <a:gd name="connsiteY7" fmla="*/ 20049 h 70889"/>
                <a:gd name="connsiteX8" fmla="*/ 75980 w 132129"/>
                <a:gd name="connsiteY8" fmla="*/ 18913 h 70889"/>
                <a:gd name="connsiteX9" fmla="*/ 116788 w 132129"/>
                <a:gd name="connsiteY9" fmla="*/ 10958 h 70889"/>
                <a:gd name="connsiteX10" fmla="*/ 128476 w 132129"/>
                <a:gd name="connsiteY10" fmla="*/ 69367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129" h="70889">
                  <a:moveTo>
                    <a:pt x="128426" y="69367"/>
                  </a:moveTo>
                  <a:cubicBezTo>
                    <a:pt x="117795" y="53004"/>
                    <a:pt x="109684" y="40446"/>
                    <a:pt x="101321" y="27605"/>
                  </a:cubicBezTo>
                  <a:cubicBezTo>
                    <a:pt x="77743" y="61639"/>
                    <a:pt x="73008" y="62719"/>
                    <a:pt x="51999" y="37662"/>
                  </a:cubicBezTo>
                  <a:cubicBezTo>
                    <a:pt x="46860" y="45333"/>
                    <a:pt x="42225" y="53174"/>
                    <a:pt x="36734" y="60162"/>
                  </a:cubicBezTo>
                  <a:cubicBezTo>
                    <a:pt x="23685" y="76697"/>
                    <a:pt x="10335" y="73912"/>
                    <a:pt x="4390" y="53230"/>
                  </a:cubicBezTo>
                  <a:cubicBezTo>
                    <a:pt x="813" y="40844"/>
                    <a:pt x="-2613" y="28117"/>
                    <a:pt x="2878" y="14764"/>
                  </a:cubicBezTo>
                  <a:cubicBezTo>
                    <a:pt x="24038" y="9707"/>
                    <a:pt x="15322" y="34538"/>
                    <a:pt x="26154" y="42776"/>
                  </a:cubicBezTo>
                  <a:cubicBezTo>
                    <a:pt x="29983" y="35106"/>
                    <a:pt x="33862" y="27662"/>
                    <a:pt x="37540" y="20049"/>
                  </a:cubicBezTo>
                  <a:cubicBezTo>
                    <a:pt x="50185" y="-6145"/>
                    <a:pt x="58649" y="-6826"/>
                    <a:pt x="75980" y="18913"/>
                  </a:cubicBezTo>
                  <a:cubicBezTo>
                    <a:pt x="87819" y="6810"/>
                    <a:pt x="100616" y="-4441"/>
                    <a:pt x="116788" y="10958"/>
                  </a:cubicBezTo>
                  <a:cubicBezTo>
                    <a:pt x="131096" y="24594"/>
                    <a:pt x="136335" y="43742"/>
                    <a:pt x="128476" y="69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80606580-C89F-995F-3B60-009E2EE2AA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0304" y="3327294"/>
              <a:ext cx="87494" cy="128823"/>
            </a:xfrm>
            <a:custGeom>
              <a:avLst/>
              <a:gdLst>
                <a:gd name="connsiteX0" fmla="*/ 13637 w 87494"/>
                <a:gd name="connsiteY0" fmla="*/ 18694 h 128823"/>
                <a:gd name="connsiteX1" fmla="*/ 24519 w 87494"/>
                <a:gd name="connsiteY1" fmla="*/ 62160 h 128823"/>
                <a:gd name="connsiteX2" fmla="*/ 57921 w 87494"/>
                <a:gd name="connsiteY2" fmla="*/ 15455 h 128823"/>
                <a:gd name="connsiteX3" fmla="*/ 65982 w 87494"/>
                <a:gd name="connsiteY3" fmla="*/ 3977 h 128823"/>
                <a:gd name="connsiteX4" fmla="*/ 79484 w 87494"/>
                <a:gd name="connsiteY4" fmla="*/ 0 h 128823"/>
                <a:gd name="connsiteX5" fmla="*/ 80693 w 87494"/>
                <a:gd name="connsiteY5" fmla="*/ 15000 h 128823"/>
                <a:gd name="connsiteX6" fmla="*/ 57014 w 87494"/>
                <a:gd name="connsiteY6" fmla="*/ 53296 h 128823"/>
                <a:gd name="connsiteX7" fmla="*/ 34797 w 87494"/>
                <a:gd name="connsiteY7" fmla="*/ 84148 h 128823"/>
                <a:gd name="connsiteX8" fmla="*/ 87494 w 87494"/>
                <a:gd name="connsiteY8" fmla="*/ 110001 h 128823"/>
                <a:gd name="connsiteX9" fmla="*/ 31371 w 87494"/>
                <a:gd name="connsiteY9" fmla="*/ 109149 h 128823"/>
                <a:gd name="connsiteX10" fmla="*/ 24721 w 87494"/>
                <a:gd name="connsiteY10" fmla="*/ 128637 h 128823"/>
                <a:gd name="connsiteX11" fmla="*/ 10564 w 87494"/>
                <a:gd name="connsiteY11" fmla="*/ 116365 h 128823"/>
                <a:gd name="connsiteX12" fmla="*/ 236 w 87494"/>
                <a:gd name="connsiteY12" fmla="*/ 35966 h 128823"/>
                <a:gd name="connsiteX13" fmla="*/ 13687 w 87494"/>
                <a:gd name="connsiteY13" fmla="*/ 18807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494" h="128823">
                  <a:moveTo>
                    <a:pt x="13637" y="18694"/>
                  </a:moveTo>
                  <a:cubicBezTo>
                    <a:pt x="16861" y="31535"/>
                    <a:pt x="20237" y="45001"/>
                    <a:pt x="24519" y="62160"/>
                  </a:cubicBezTo>
                  <a:cubicBezTo>
                    <a:pt x="37064" y="44603"/>
                    <a:pt x="47543" y="30057"/>
                    <a:pt x="57921" y="15455"/>
                  </a:cubicBezTo>
                  <a:cubicBezTo>
                    <a:pt x="60642" y="11591"/>
                    <a:pt x="62506" y="6364"/>
                    <a:pt x="65982" y="3977"/>
                  </a:cubicBezTo>
                  <a:cubicBezTo>
                    <a:pt x="69760" y="1307"/>
                    <a:pt x="74899" y="1193"/>
                    <a:pt x="79484" y="0"/>
                  </a:cubicBezTo>
                  <a:cubicBezTo>
                    <a:pt x="79988" y="5057"/>
                    <a:pt x="82557" y="11534"/>
                    <a:pt x="80693" y="15000"/>
                  </a:cubicBezTo>
                  <a:cubicBezTo>
                    <a:pt x="73589" y="28296"/>
                    <a:pt x="65277" y="40853"/>
                    <a:pt x="57014" y="53296"/>
                  </a:cubicBezTo>
                  <a:cubicBezTo>
                    <a:pt x="50062" y="63694"/>
                    <a:pt x="42505" y="73580"/>
                    <a:pt x="34797" y="84148"/>
                  </a:cubicBezTo>
                  <a:cubicBezTo>
                    <a:pt x="50767" y="95796"/>
                    <a:pt x="71725" y="91194"/>
                    <a:pt x="87494" y="110001"/>
                  </a:cubicBezTo>
                  <a:cubicBezTo>
                    <a:pt x="67191" y="120569"/>
                    <a:pt x="49356" y="109830"/>
                    <a:pt x="31371" y="109149"/>
                  </a:cubicBezTo>
                  <a:cubicBezTo>
                    <a:pt x="29154" y="115569"/>
                    <a:pt x="26937" y="122160"/>
                    <a:pt x="24721" y="128637"/>
                  </a:cubicBezTo>
                  <a:cubicBezTo>
                    <a:pt x="15249" y="129944"/>
                    <a:pt x="11672" y="124206"/>
                    <a:pt x="10564" y="116365"/>
                  </a:cubicBezTo>
                  <a:cubicBezTo>
                    <a:pt x="6836" y="89603"/>
                    <a:pt x="3158" y="62841"/>
                    <a:pt x="236" y="35966"/>
                  </a:cubicBezTo>
                  <a:cubicBezTo>
                    <a:pt x="-671" y="27784"/>
                    <a:pt x="488" y="18978"/>
                    <a:pt x="13687" y="18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E128B47F-3409-A46B-8841-398E19776D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4755" y="719460"/>
              <a:ext cx="69668" cy="159017"/>
            </a:xfrm>
            <a:custGeom>
              <a:avLst/>
              <a:gdLst>
                <a:gd name="connsiteX0" fmla="*/ 46239 w 69668"/>
                <a:gd name="connsiteY0" fmla="*/ 17931 h 159017"/>
                <a:gd name="connsiteX1" fmla="*/ 19991 w 69668"/>
                <a:gd name="connsiteY1" fmla="*/ 38442 h 159017"/>
                <a:gd name="connsiteX2" fmla="*/ 14701 w 69668"/>
                <a:gd name="connsiteY2" fmla="*/ 33215 h 159017"/>
                <a:gd name="connsiteX3" fmla="*/ 49060 w 69668"/>
                <a:gd name="connsiteY3" fmla="*/ 90 h 159017"/>
                <a:gd name="connsiteX4" fmla="*/ 68809 w 69668"/>
                <a:gd name="connsiteY4" fmla="*/ 37136 h 159017"/>
                <a:gd name="connsiteX5" fmla="*/ 37775 w 69668"/>
                <a:gd name="connsiteY5" fmla="*/ 110034 h 159017"/>
                <a:gd name="connsiteX6" fmla="*/ 23568 w 69668"/>
                <a:gd name="connsiteY6" fmla="*/ 134295 h 159017"/>
                <a:gd name="connsiteX7" fmla="*/ 65081 w 69668"/>
                <a:gd name="connsiteY7" fmla="*/ 143159 h 159017"/>
                <a:gd name="connsiteX8" fmla="*/ 8756 w 69668"/>
                <a:gd name="connsiteY8" fmla="*/ 153216 h 159017"/>
                <a:gd name="connsiteX9" fmla="*/ 1652 w 69668"/>
                <a:gd name="connsiteY9" fmla="*/ 127193 h 159017"/>
                <a:gd name="connsiteX10" fmla="*/ 14499 w 69668"/>
                <a:gd name="connsiteY10" fmla="*/ 101625 h 159017"/>
                <a:gd name="connsiteX11" fmla="*/ 41402 w 69668"/>
                <a:gd name="connsiteY11" fmla="*/ 53783 h 159017"/>
                <a:gd name="connsiteX12" fmla="*/ 46239 w 69668"/>
                <a:gd name="connsiteY12" fmla="*/ 18101 h 1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68" h="159017">
                  <a:moveTo>
                    <a:pt x="46239" y="17931"/>
                  </a:moveTo>
                  <a:cubicBezTo>
                    <a:pt x="36364" y="25658"/>
                    <a:pt x="28253" y="31965"/>
                    <a:pt x="19991" y="38442"/>
                  </a:cubicBezTo>
                  <a:cubicBezTo>
                    <a:pt x="17673" y="36226"/>
                    <a:pt x="14650" y="34692"/>
                    <a:pt x="14701" y="33215"/>
                  </a:cubicBezTo>
                  <a:cubicBezTo>
                    <a:pt x="14852" y="16965"/>
                    <a:pt x="34148" y="-1444"/>
                    <a:pt x="49060" y="90"/>
                  </a:cubicBezTo>
                  <a:cubicBezTo>
                    <a:pt x="64073" y="1624"/>
                    <a:pt x="72487" y="16567"/>
                    <a:pt x="68809" y="37136"/>
                  </a:cubicBezTo>
                  <a:cubicBezTo>
                    <a:pt x="63973" y="64295"/>
                    <a:pt x="51025" y="87306"/>
                    <a:pt x="37775" y="110034"/>
                  </a:cubicBezTo>
                  <a:cubicBezTo>
                    <a:pt x="33543" y="117307"/>
                    <a:pt x="29311" y="124522"/>
                    <a:pt x="23568" y="134295"/>
                  </a:cubicBezTo>
                  <a:cubicBezTo>
                    <a:pt x="38934" y="137591"/>
                    <a:pt x="51025" y="140148"/>
                    <a:pt x="65081" y="143159"/>
                  </a:cubicBezTo>
                  <a:cubicBezTo>
                    <a:pt x="48959" y="159807"/>
                    <a:pt x="21653" y="163670"/>
                    <a:pt x="8756" y="153216"/>
                  </a:cubicBezTo>
                  <a:cubicBezTo>
                    <a:pt x="594" y="146625"/>
                    <a:pt x="-2076" y="137307"/>
                    <a:pt x="1652" y="127193"/>
                  </a:cubicBezTo>
                  <a:cubicBezTo>
                    <a:pt x="4977" y="118216"/>
                    <a:pt x="9915" y="109920"/>
                    <a:pt x="14499" y="101625"/>
                  </a:cubicBezTo>
                  <a:cubicBezTo>
                    <a:pt x="23366" y="85602"/>
                    <a:pt x="33140" y="70147"/>
                    <a:pt x="41402" y="53783"/>
                  </a:cubicBezTo>
                  <a:cubicBezTo>
                    <a:pt x="46289" y="44067"/>
                    <a:pt x="51629" y="33556"/>
                    <a:pt x="46239" y="18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2DFD8C54-A576-129D-22C5-2E305672A3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3141" y="1157628"/>
              <a:ext cx="102173" cy="98205"/>
            </a:xfrm>
            <a:custGeom>
              <a:avLst/>
              <a:gdLst>
                <a:gd name="connsiteX0" fmla="*/ 102173 w 102173"/>
                <a:gd name="connsiteY0" fmla="*/ 79425 h 98205"/>
                <a:gd name="connsiteX1" fmla="*/ 65950 w 102173"/>
                <a:gd name="connsiteY1" fmla="*/ 72380 h 98205"/>
                <a:gd name="connsiteX2" fmla="*/ 41415 w 102173"/>
                <a:gd name="connsiteY2" fmla="*/ 92834 h 98205"/>
                <a:gd name="connsiteX3" fmla="*/ 10280 w 102173"/>
                <a:gd name="connsiteY3" fmla="*/ 92834 h 98205"/>
                <a:gd name="connsiteX4" fmla="*/ 1061 w 102173"/>
                <a:gd name="connsiteY4" fmla="*/ 61755 h 98205"/>
                <a:gd name="connsiteX5" fmla="*/ 19198 w 102173"/>
                <a:gd name="connsiteY5" fmla="*/ 12323 h 98205"/>
                <a:gd name="connsiteX6" fmla="*/ 53204 w 102173"/>
                <a:gd name="connsiteY6" fmla="*/ 11243 h 98205"/>
                <a:gd name="connsiteX7" fmla="*/ 60912 w 102173"/>
                <a:gd name="connsiteY7" fmla="*/ 17607 h 98205"/>
                <a:gd name="connsiteX8" fmla="*/ 77941 w 102173"/>
                <a:gd name="connsiteY8" fmla="*/ 37039 h 98205"/>
                <a:gd name="connsiteX9" fmla="*/ 87664 w 102173"/>
                <a:gd name="connsiteY9" fmla="*/ 61016 h 98205"/>
                <a:gd name="connsiteX10" fmla="*/ 102173 w 102173"/>
                <a:gd name="connsiteY10" fmla="*/ 79482 h 98205"/>
                <a:gd name="connsiteX11" fmla="*/ 25898 w 102173"/>
                <a:gd name="connsiteY11" fmla="*/ 75164 h 98205"/>
                <a:gd name="connsiteX12" fmla="*/ 51038 w 102173"/>
                <a:gd name="connsiteY12" fmla="*/ 27777 h 98205"/>
                <a:gd name="connsiteX13" fmla="*/ 25898 w 102173"/>
                <a:gd name="connsiteY13" fmla="*/ 75164 h 98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2173" h="98205">
                  <a:moveTo>
                    <a:pt x="102173" y="79425"/>
                  </a:moveTo>
                  <a:cubicBezTo>
                    <a:pt x="85699" y="89937"/>
                    <a:pt x="76581" y="76812"/>
                    <a:pt x="65950" y="72380"/>
                  </a:cubicBezTo>
                  <a:cubicBezTo>
                    <a:pt x="57738" y="79368"/>
                    <a:pt x="50181" y="87323"/>
                    <a:pt x="41415" y="92834"/>
                  </a:cubicBezTo>
                  <a:cubicBezTo>
                    <a:pt x="31541" y="99028"/>
                    <a:pt x="20205" y="100903"/>
                    <a:pt x="10280" y="92834"/>
                  </a:cubicBezTo>
                  <a:cubicBezTo>
                    <a:pt x="1111" y="85334"/>
                    <a:pt x="-1811" y="72948"/>
                    <a:pt x="1061" y="61755"/>
                  </a:cubicBezTo>
                  <a:cubicBezTo>
                    <a:pt x="5444" y="44652"/>
                    <a:pt x="10835" y="27209"/>
                    <a:pt x="19198" y="12323"/>
                  </a:cubicBezTo>
                  <a:cubicBezTo>
                    <a:pt x="28619" y="-4439"/>
                    <a:pt x="40810" y="-3416"/>
                    <a:pt x="53204" y="11243"/>
                  </a:cubicBezTo>
                  <a:cubicBezTo>
                    <a:pt x="55421" y="13857"/>
                    <a:pt x="58444" y="17720"/>
                    <a:pt x="60912" y="17607"/>
                  </a:cubicBezTo>
                  <a:cubicBezTo>
                    <a:pt x="73709" y="16754"/>
                    <a:pt x="76681" y="24198"/>
                    <a:pt x="77941" y="37039"/>
                  </a:cubicBezTo>
                  <a:cubicBezTo>
                    <a:pt x="78747" y="45391"/>
                    <a:pt x="83533" y="53573"/>
                    <a:pt x="87664" y="61016"/>
                  </a:cubicBezTo>
                  <a:cubicBezTo>
                    <a:pt x="91040" y="67096"/>
                    <a:pt x="96128" y="71982"/>
                    <a:pt x="102173" y="79482"/>
                  </a:cubicBezTo>
                  <a:close/>
                  <a:moveTo>
                    <a:pt x="25898" y="75164"/>
                  </a:moveTo>
                  <a:cubicBezTo>
                    <a:pt x="49879" y="62152"/>
                    <a:pt x="55270" y="51527"/>
                    <a:pt x="51038" y="27777"/>
                  </a:cubicBezTo>
                  <a:cubicBezTo>
                    <a:pt x="29979" y="26982"/>
                    <a:pt x="22522" y="40448"/>
                    <a:pt x="25898" y="751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3AEBF4B-9004-2887-30BD-E9FBA6EEAB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50295" y="1318863"/>
              <a:ext cx="72987" cy="157697"/>
            </a:xfrm>
            <a:custGeom>
              <a:avLst/>
              <a:gdLst>
                <a:gd name="connsiteX0" fmla="*/ 72534 w 72987"/>
                <a:gd name="connsiteY0" fmla="*/ 144157 h 157697"/>
                <a:gd name="connsiteX1" fmla="*/ 9810 w 72987"/>
                <a:gd name="connsiteY1" fmla="*/ 136714 h 157697"/>
                <a:gd name="connsiteX2" fmla="*/ 1397 w 72987"/>
                <a:gd name="connsiteY2" fmla="*/ 111600 h 157697"/>
                <a:gd name="connsiteX3" fmla="*/ 41550 w 72987"/>
                <a:gd name="connsiteY3" fmla="*/ 6429 h 157697"/>
                <a:gd name="connsiteX4" fmla="*/ 72987 w 72987"/>
                <a:gd name="connsiteY4" fmla="*/ 8986 h 157697"/>
                <a:gd name="connsiteX5" fmla="*/ 67546 w 72987"/>
                <a:gd name="connsiteY5" fmla="*/ 15747 h 157697"/>
                <a:gd name="connsiteX6" fmla="*/ 26335 w 72987"/>
                <a:gd name="connsiteY6" fmla="*/ 92112 h 157697"/>
                <a:gd name="connsiteX7" fmla="*/ 59133 w 72987"/>
                <a:gd name="connsiteY7" fmla="*/ 138135 h 157697"/>
                <a:gd name="connsiteX8" fmla="*/ 69713 w 72987"/>
                <a:gd name="connsiteY8" fmla="*/ 140691 h 157697"/>
                <a:gd name="connsiteX9" fmla="*/ 72534 w 72987"/>
                <a:gd name="connsiteY9" fmla="*/ 144157 h 15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987" h="157697">
                  <a:moveTo>
                    <a:pt x="72534" y="144157"/>
                  </a:moveTo>
                  <a:cubicBezTo>
                    <a:pt x="54951" y="164782"/>
                    <a:pt x="23917" y="161487"/>
                    <a:pt x="9810" y="136714"/>
                  </a:cubicBezTo>
                  <a:cubicBezTo>
                    <a:pt x="5629" y="129328"/>
                    <a:pt x="3009" y="120294"/>
                    <a:pt x="1397" y="111600"/>
                  </a:cubicBezTo>
                  <a:cubicBezTo>
                    <a:pt x="-5455" y="74896"/>
                    <a:pt x="13690" y="25463"/>
                    <a:pt x="41550" y="6429"/>
                  </a:cubicBezTo>
                  <a:cubicBezTo>
                    <a:pt x="54800" y="-2662"/>
                    <a:pt x="59485" y="-2378"/>
                    <a:pt x="72987" y="8986"/>
                  </a:cubicBezTo>
                  <a:cubicBezTo>
                    <a:pt x="71174" y="11372"/>
                    <a:pt x="69763" y="14554"/>
                    <a:pt x="67546" y="15747"/>
                  </a:cubicBezTo>
                  <a:cubicBezTo>
                    <a:pt x="39182" y="31259"/>
                    <a:pt x="29761" y="60180"/>
                    <a:pt x="26335" y="92112"/>
                  </a:cubicBezTo>
                  <a:cubicBezTo>
                    <a:pt x="23615" y="117509"/>
                    <a:pt x="36361" y="133816"/>
                    <a:pt x="59133" y="138135"/>
                  </a:cubicBezTo>
                  <a:cubicBezTo>
                    <a:pt x="62659" y="138816"/>
                    <a:pt x="66236" y="139498"/>
                    <a:pt x="69713" y="140691"/>
                  </a:cubicBezTo>
                  <a:cubicBezTo>
                    <a:pt x="70871" y="141089"/>
                    <a:pt x="71577" y="142964"/>
                    <a:pt x="72534" y="144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AC33DE0D-93A3-E27B-5C69-34A59CD877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5735" y="5604128"/>
              <a:ext cx="45007" cy="247254"/>
            </a:xfrm>
            <a:custGeom>
              <a:avLst/>
              <a:gdLst>
                <a:gd name="connsiteX0" fmla="*/ 45008 w 45007"/>
                <a:gd name="connsiteY0" fmla="*/ 0 h 247254"/>
                <a:gd name="connsiteX1" fmla="*/ 41430 w 45007"/>
                <a:gd name="connsiteY1" fmla="*/ 14148 h 247254"/>
                <a:gd name="connsiteX2" fmla="*/ 24755 w 45007"/>
                <a:gd name="connsiteY2" fmla="*/ 193581 h 247254"/>
                <a:gd name="connsiteX3" fmla="*/ 44957 w 45007"/>
                <a:gd name="connsiteY3" fmla="*/ 246252 h 247254"/>
                <a:gd name="connsiteX4" fmla="*/ 17853 w 45007"/>
                <a:gd name="connsiteY4" fmla="*/ 232956 h 247254"/>
                <a:gd name="connsiteX5" fmla="*/ 1479 w 45007"/>
                <a:gd name="connsiteY5" fmla="*/ 185285 h 247254"/>
                <a:gd name="connsiteX6" fmla="*/ 11354 w 45007"/>
                <a:gd name="connsiteY6" fmla="*/ 45398 h 247254"/>
                <a:gd name="connsiteX7" fmla="*/ 31304 w 45007"/>
                <a:gd name="connsiteY7" fmla="*/ 5113 h 247254"/>
                <a:gd name="connsiteX8" fmla="*/ 44957 w 45007"/>
                <a:gd name="connsiteY8" fmla="*/ 57 h 24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07" h="247254">
                  <a:moveTo>
                    <a:pt x="45008" y="0"/>
                  </a:moveTo>
                  <a:cubicBezTo>
                    <a:pt x="43295" y="6989"/>
                    <a:pt x="42791" y="10795"/>
                    <a:pt x="41430" y="14148"/>
                  </a:cubicBezTo>
                  <a:cubicBezTo>
                    <a:pt x="18256" y="71875"/>
                    <a:pt x="16593" y="132558"/>
                    <a:pt x="24755" y="193581"/>
                  </a:cubicBezTo>
                  <a:cubicBezTo>
                    <a:pt x="27123" y="211422"/>
                    <a:pt x="37652" y="227900"/>
                    <a:pt x="44957" y="246252"/>
                  </a:cubicBezTo>
                  <a:cubicBezTo>
                    <a:pt x="33067" y="250172"/>
                    <a:pt x="25057" y="241934"/>
                    <a:pt x="17853" y="232956"/>
                  </a:cubicBezTo>
                  <a:cubicBezTo>
                    <a:pt x="7071" y="219547"/>
                    <a:pt x="2638" y="202672"/>
                    <a:pt x="1479" y="185285"/>
                  </a:cubicBezTo>
                  <a:cubicBezTo>
                    <a:pt x="-1594" y="138126"/>
                    <a:pt x="-586" y="91023"/>
                    <a:pt x="11354" y="45398"/>
                  </a:cubicBezTo>
                  <a:cubicBezTo>
                    <a:pt x="15132" y="30966"/>
                    <a:pt x="23898" y="18068"/>
                    <a:pt x="31304" y="5113"/>
                  </a:cubicBezTo>
                  <a:cubicBezTo>
                    <a:pt x="32916" y="2273"/>
                    <a:pt x="38408" y="2329"/>
                    <a:pt x="44957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66FA3065-D7D2-8E39-4A85-F15389CE6E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67" y="2322515"/>
              <a:ext cx="102334" cy="101863"/>
            </a:xfrm>
            <a:custGeom>
              <a:avLst/>
              <a:gdLst>
                <a:gd name="connsiteX0" fmla="*/ 102334 w 102334"/>
                <a:gd name="connsiteY0" fmla="*/ 82216 h 101863"/>
                <a:gd name="connsiteX1" fmla="*/ 59864 w 102334"/>
                <a:gd name="connsiteY1" fmla="*/ 78011 h 101863"/>
                <a:gd name="connsiteX2" fmla="*/ 37344 w 102334"/>
                <a:gd name="connsiteY2" fmla="*/ 96705 h 101863"/>
                <a:gd name="connsiteX3" fmla="*/ 8476 w 102334"/>
                <a:gd name="connsiteY3" fmla="*/ 96591 h 101863"/>
                <a:gd name="connsiteX4" fmla="*/ 818 w 102334"/>
                <a:gd name="connsiteY4" fmla="*/ 67330 h 101863"/>
                <a:gd name="connsiteX5" fmla="*/ 32860 w 102334"/>
                <a:gd name="connsiteY5" fmla="*/ 7216 h 101863"/>
                <a:gd name="connsiteX6" fmla="*/ 65053 w 102334"/>
                <a:gd name="connsiteY6" fmla="*/ 17159 h 101863"/>
                <a:gd name="connsiteX7" fmla="*/ 73870 w 102334"/>
                <a:gd name="connsiteY7" fmla="*/ 51477 h 101863"/>
                <a:gd name="connsiteX8" fmla="*/ 102334 w 102334"/>
                <a:gd name="connsiteY8" fmla="*/ 82216 h 101863"/>
                <a:gd name="connsiteX9" fmla="*/ 22331 w 102334"/>
                <a:gd name="connsiteY9" fmla="*/ 81591 h 101863"/>
                <a:gd name="connsiteX10" fmla="*/ 46060 w 102334"/>
                <a:gd name="connsiteY10" fmla="*/ 23352 h 101863"/>
                <a:gd name="connsiteX11" fmla="*/ 22331 w 102334"/>
                <a:gd name="connsiteY11" fmla="*/ 81591 h 10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334" h="101863">
                  <a:moveTo>
                    <a:pt x="102334" y="82216"/>
                  </a:moveTo>
                  <a:cubicBezTo>
                    <a:pt x="85961" y="96875"/>
                    <a:pt x="81729" y="96307"/>
                    <a:pt x="59864" y="78011"/>
                  </a:cubicBezTo>
                  <a:cubicBezTo>
                    <a:pt x="52408" y="84318"/>
                    <a:pt x="45354" y="91421"/>
                    <a:pt x="37344" y="96705"/>
                  </a:cubicBezTo>
                  <a:cubicBezTo>
                    <a:pt x="28124" y="102728"/>
                    <a:pt x="17595" y="104432"/>
                    <a:pt x="8476" y="96591"/>
                  </a:cubicBezTo>
                  <a:cubicBezTo>
                    <a:pt x="63" y="89375"/>
                    <a:pt x="-1146" y="78239"/>
                    <a:pt x="818" y="67330"/>
                  </a:cubicBezTo>
                  <a:cubicBezTo>
                    <a:pt x="5101" y="43125"/>
                    <a:pt x="15529" y="22557"/>
                    <a:pt x="32860" y="7216"/>
                  </a:cubicBezTo>
                  <a:cubicBezTo>
                    <a:pt x="46916" y="-5228"/>
                    <a:pt x="59058" y="-1364"/>
                    <a:pt x="65053" y="17159"/>
                  </a:cubicBezTo>
                  <a:cubicBezTo>
                    <a:pt x="68680" y="28352"/>
                    <a:pt x="71653" y="39886"/>
                    <a:pt x="73870" y="51477"/>
                  </a:cubicBezTo>
                  <a:cubicBezTo>
                    <a:pt x="77144" y="68636"/>
                    <a:pt x="87926" y="77046"/>
                    <a:pt x="102334" y="82216"/>
                  </a:cubicBezTo>
                  <a:close/>
                  <a:moveTo>
                    <a:pt x="22331" y="81591"/>
                  </a:moveTo>
                  <a:cubicBezTo>
                    <a:pt x="48276" y="65966"/>
                    <a:pt x="55833" y="46932"/>
                    <a:pt x="46060" y="23352"/>
                  </a:cubicBezTo>
                  <a:cubicBezTo>
                    <a:pt x="31752" y="39261"/>
                    <a:pt x="23086" y="56193"/>
                    <a:pt x="22331" y="81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18B3BA2-46EF-D3D8-73BB-3C83AC9099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37227" y="4931509"/>
              <a:ext cx="96666" cy="102557"/>
            </a:xfrm>
            <a:custGeom>
              <a:avLst/>
              <a:gdLst>
                <a:gd name="connsiteX0" fmla="*/ 69034 w 96666"/>
                <a:gd name="connsiteY0" fmla="*/ 60284 h 102557"/>
                <a:gd name="connsiteX1" fmla="*/ 72661 w 96666"/>
                <a:gd name="connsiteY1" fmla="*/ 29546 h 102557"/>
                <a:gd name="connsiteX2" fmla="*/ 76893 w 96666"/>
                <a:gd name="connsiteY2" fmla="*/ 10625 h 102557"/>
                <a:gd name="connsiteX3" fmla="*/ 89438 w 96666"/>
                <a:gd name="connsiteY3" fmla="*/ 0 h 102557"/>
                <a:gd name="connsiteX4" fmla="*/ 95685 w 96666"/>
                <a:gd name="connsiteY4" fmla="*/ 14318 h 102557"/>
                <a:gd name="connsiteX5" fmla="*/ 96390 w 96666"/>
                <a:gd name="connsiteY5" fmla="*/ 63807 h 102557"/>
                <a:gd name="connsiteX6" fmla="*/ 66767 w 96666"/>
                <a:gd name="connsiteY6" fmla="*/ 85910 h 102557"/>
                <a:gd name="connsiteX7" fmla="*/ 29788 w 96666"/>
                <a:gd name="connsiteY7" fmla="*/ 63353 h 102557"/>
                <a:gd name="connsiteX8" fmla="*/ 29435 w 96666"/>
                <a:gd name="connsiteY8" fmla="*/ 89944 h 102557"/>
                <a:gd name="connsiteX9" fmla="*/ 22029 w 96666"/>
                <a:gd name="connsiteY9" fmla="*/ 102557 h 102557"/>
                <a:gd name="connsiteX10" fmla="*/ 11298 w 96666"/>
                <a:gd name="connsiteY10" fmla="*/ 93239 h 102557"/>
                <a:gd name="connsiteX11" fmla="*/ 970 w 96666"/>
                <a:gd name="connsiteY11" fmla="*/ 45228 h 102557"/>
                <a:gd name="connsiteX12" fmla="*/ 7117 w 96666"/>
                <a:gd name="connsiteY12" fmla="*/ 23921 h 102557"/>
                <a:gd name="connsiteX13" fmla="*/ 29234 w 96666"/>
                <a:gd name="connsiteY13" fmla="*/ 28352 h 102557"/>
                <a:gd name="connsiteX14" fmla="*/ 56137 w 96666"/>
                <a:gd name="connsiteY14" fmla="*/ 53523 h 102557"/>
                <a:gd name="connsiteX15" fmla="*/ 69034 w 96666"/>
                <a:gd name="connsiteY15" fmla="*/ 60284 h 1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666" h="102557">
                  <a:moveTo>
                    <a:pt x="69034" y="60284"/>
                  </a:moveTo>
                  <a:cubicBezTo>
                    <a:pt x="70394" y="48807"/>
                    <a:pt x="71301" y="39148"/>
                    <a:pt x="72661" y="29546"/>
                  </a:cubicBezTo>
                  <a:cubicBezTo>
                    <a:pt x="73619" y="23068"/>
                    <a:pt x="74022" y="15909"/>
                    <a:pt x="76893" y="10625"/>
                  </a:cubicBezTo>
                  <a:cubicBezTo>
                    <a:pt x="79463" y="5966"/>
                    <a:pt x="85105" y="3466"/>
                    <a:pt x="89438" y="0"/>
                  </a:cubicBezTo>
                  <a:cubicBezTo>
                    <a:pt x="91604" y="4773"/>
                    <a:pt x="95433" y="9375"/>
                    <a:pt x="95685" y="14318"/>
                  </a:cubicBezTo>
                  <a:cubicBezTo>
                    <a:pt x="96642" y="30739"/>
                    <a:pt x="96945" y="47330"/>
                    <a:pt x="96390" y="63807"/>
                  </a:cubicBezTo>
                  <a:cubicBezTo>
                    <a:pt x="95735" y="84489"/>
                    <a:pt x="83795" y="93751"/>
                    <a:pt x="66767" y="85910"/>
                  </a:cubicBezTo>
                  <a:cubicBezTo>
                    <a:pt x="54726" y="80398"/>
                    <a:pt x="43743" y="72046"/>
                    <a:pt x="29788" y="63353"/>
                  </a:cubicBezTo>
                  <a:cubicBezTo>
                    <a:pt x="29788" y="73296"/>
                    <a:pt x="30644" y="81819"/>
                    <a:pt x="29435" y="89944"/>
                  </a:cubicBezTo>
                  <a:cubicBezTo>
                    <a:pt x="28780" y="94489"/>
                    <a:pt x="24599" y="98353"/>
                    <a:pt x="22029" y="102557"/>
                  </a:cubicBezTo>
                  <a:cubicBezTo>
                    <a:pt x="18301" y="99489"/>
                    <a:pt x="12356" y="97216"/>
                    <a:pt x="11298" y="93239"/>
                  </a:cubicBezTo>
                  <a:cubicBezTo>
                    <a:pt x="7016" y="77501"/>
                    <a:pt x="4144" y="61307"/>
                    <a:pt x="970" y="45228"/>
                  </a:cubicBezTo>
                  <a:cubicBezTo>
                    <a:pt x="-692" y="36818"/>
                    <a:pt x="-1095" y="27387"/>
                    <a:pt x="7117" y="23921"/>
                  </a:cubicBezTo>
                  <a:cubicBezTo>
                    <a:pt x="14371" y="20852"/>
                    <a:pt x="22331" y="20625"/>
                    <a:pt x="29234" y="28352"/>
                  </a:cubicBezTo>
                  <a:cubicBezTo>
                    <a:pt x="37496" y="37557"/>
                    <a:pt x="46867" y="45512"/>
                    <a:pt x="56137" y="53523"/>
                  </a:cubicBezTo>
                  <a:cubicBezTo>
                    <a:pt x="59361" y="56307"/>
                    <a:pt x="63593" y="57500"/>
                    <a:pt x="69034" y="602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1951672E-BFDD-224E-F340-6FB031D9F2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1890" y="3761736"/>
              <a:ext cx="79096" cy="170108"/>
            </a:xfrm>
            <a:custGeom>
              <a:avLst/>
              <a:gdLst>
                <a:gd name="connsiteX0" fmla="*/ 73757 w 79096"/>
                <a:gd name="connsiteY0" fmla="*/ 170108 h 170108"/>
                <a:gd name="connsiteX1" fmla="*/ 35014 w 79096"/>
                <a:gd name="connsiteY1" fmla="*/ 124767 h 170108"/>
                <a:gd name="connsiteX2" fmla="*/ 0 w 79096"/>
                <a:gd name="connsiteY2" fmla="*/ 157438 h 170108"/>
                <a:gd name="connsiteX3" fmla="*/ 5894 w 79096"/>
                <a:gd name="connsiteY3" fmla="*/ 133290 h 170108"/>
                <a:gd name="connsiteX4" fmla="*/ 45090 w 79096"/>
                <a:gd name="connsiteY4" fmla="*/ 13346 h 170108"/>
                <a:gd name="connsiteX5" fmla="*/ 47357 w 79096"/>
                <a:gd name="connsiteY5" fmla="*/ 6528 h 170108"/>
                <a:gd name="connsiteX6" fmla="*/ 57182 w 79096"/>
                <a:gd name="connsiteY6" fmla="*/ 107 h 170108"/>
                <a:gd name="connsiteX7" fmla="*/ 63882 w 79096"/>
                <a:gd name="connsiteY7" fmla="*/ 10732 h 170108"/>
                <a:gd name="connsiteX8" fmla="*/ 57534 w 79096"/>
                <a:gd name="connsiteY8" fmla="*/ 51698 h 170108"/>
                <a:gd name="connsiteX9" fmla="*/ 65796 w 79096"/>
                <a:gd name="connsiteY9" fmla="*/ 133005 h 170108"/>
                <a:gd name="connsiteX10" fmla="*/ 79097 w 79096"/>
                <a:gd name="connsiteY10" fmla="*/ 165620 h 170108"/>
                <a:gd name="connsiteX11" fmla="*/ 73706 w 79096"/>
                <a:gd name="connsiteY11" fmla="*/ 170108 h 17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096" h="170108">
                  <a:moveTo>
                    <a:pt x="73757" y="170108"/>
                  </a:moveTo>
                  <a:cubicBezTo>
                    <a:pt x="51035" y="167381"/>
                    <a:pt x="46350" y="143403"/>
                    <a:pt x="35014" y="124767"/>
                  </a:cubicBezTo>
                  <a:cubicBezTo>
                    <a:pt x="22822" y="133005"/>
                    <a:pt x="21915" y="156471"/>
                    <a:pt x="0" y="157438"/>
                  </a:cubicBezTo>
                  <a:cubicBezTo>
                    <a:pt x="2267" y="147835"/>
                    <a:pt x="3073" y="140051"/>
                    <a:pt x="5894" y="133290"/>
                  </a:cubicBezTo>
                  <a:cubicBezTo>
                    <a:pt x="22117" y="94596"/>
                    <a:pt x="38390" y="55959"/>
                    <a:pt x="45090" y="13346"/>
                  </a:cubicBezTo>
                  <a:cubicBezTo>
                    <a:pt x="45493" y="10959"/>
                    <a:pt x="45896" y="7891"/>
                    <a:pt x="47357" y="6528"/>
                  </a:cubicBezTo>
                  <a:cubicBezTo>
                    <a:pt x="50330" y="3687"/>
                    <a:pt x="54663" y="-745"/>
                    <a:pt x="57182" y="107"/>
                  </a:cubicBezTo>
                  <a:cubicBezTo>
                    <a:pt x="60204" y="1130"/>
                    <a:pt x="64134" y="7209"/>
                    <a:pt x="63882" y="10732"/>
                  </a:cubicBezTo>
                  <a:cubicBezTo>
                    <a:pt x="62774" y="24596"/>
                    <a:pt x="62723" y="39709"/>
                    <a:pt x="57534" y="51698"/>
                  </a:cubicBezTo>
                  <a:cubicBezTo>
                    <a:pt x="44637" y="81642"/>
                    <a:pt x="54058" y="107040"/>
                    <a:pt x="65796" y="133005"/>
                  </a:cubicBezTo>
                  <a:cubicBezTo>
                    <a:pt x="70633" y="143631"/>
                    <a:pt x="74663" y="154767"/>
                    <a:pt x="79097" y="165620"/>
                  </a:cubicBezTo>
                  <a:cubicBezTo>
                    <a:pt x="77283" y="167097"/>
                    <a:pt x="75520" y="168631"/>
                    <a:pt x="73706" y="17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55C8676C-325F-31BA-462B-AFA547D4C2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75560" y="6694476"/>
              <a:ext cx="116569" cy="78864"/>
            </a:xfrm>
            <a:custGeom>
              <a:avLst/>
              <a:gdLst>
                <a:gd name="connsiteX0" fmla="*/ 24261 w 116569"/>
                <a:gd name="connsiteY0" fmla="*/ 35341 h 78864"/>
                <a:gd name="connsiteX1" fmla="*/ 73382 w 116569"/>
                <a:gd name="connsiteY1" fmla="*/ 26080 h 78864"/>
                <a:gd name="connsiteX2" fmla="*/ 85725 w 116569"/>
                <a:gd name="connsiteY2" fmla="*/ 17102 h 78864"/>
                <a:gd name="connsiteX3" fmla="*/ 105726 w 116569"/>
                <a:gd name="connsiteY3" fmla="*/ 20228 h 78864"/>
                <a:gd name="connsiteX4" fmla="*/ 110663 w 116569"/>
                <a:gd name="connsiteY4" fmla="*/ 78864 h 78864"/>
                <a:gd name="connsiteX5" fmla="*/ 92678 w 116569"/>
                <a:gd name="connsiteY5" fmla="*/ 40967 h 78864"/>
                <a:gd name="connsiteX6" fmla="*/ 71518 w 116569"/>
                <a:gd name="connsiteY6" fmla="*/ 58296 h 78864"/>
                <a:gd name="connsiteX7" fmla="*/ 47587 w 116569"/>
                <a:gd name="connsiteY7" fmla="*/ 44376 h 78864"/>
                <a:gd name="connsiteX8" fmla="*/ 34740 w 116569"/>
                <a:gd name="connsiteY8" fmla="*/ 64148 h 78864"/>
                <a:gd name="connsiteX9" fmla="*/ 18065 w 116569"/>
                <a:gd name="connsiteY9" fmla="*/ 72387 h 78864"/>
                <a:gd name="connsiteX10" fmla="*/ 6729 w 116569"/>
                <a:gd name="connsiteY10" fmla="*/ 57217 h 78864"/>
                <a:gd name="connsiteX11" fmla="*/ 28 w 116569"/>
                <a:gd name="connsiteY11" fmla="*/ 16080 h 78864"/>
                <a:gd name="connsiteX12" fmla="*/ 5570 w 116569"/>
                <a:gd name="connsiteY12" fmla="*/ 0 h 78864"/>
                <a:gd name="connsiteX13" fmla="*/ 17309 w 116569"/>
                <a:gd name="connsiteY13" fmla="*/ 12273 h 78864"/>
                <a:gd name="connsiteX14" fmla="*/ 24261 w 116569"/>
                <a:gd name="connsiteY14" fmla="*/ 35341 h 7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569" h="78864">
                  <a:moveTo>
                    <a:pt x="24261" y="35341"/>
                  </a:moveTo>
                  <a:cubicBezTo>
                    <a:pt x="44615" y="7045"/>
                    <a:pt x="48091" y="-2898"/>
                    <a:pt x="73382" y="26080"/>
                  </a:cubicBezTo>
                  <a:cubicBezTo>
                    <a:pt x="77412" y="22955"/>
                    <a:pt x="81342" y="17670"/>
                    <a:pt x="85725" y="17102"/>
                  </a:cubicBezTo>
                  <a:cubicBezTo>
                    <a:pt x="92325" y="16250"/>
                    <a:pt x="100739" y="16250"/>
                    <a:pt x="105726" y="20228"/>
                  </a:cubicBezTo>
                  <a:cubicBezTo>
                    <a:pt x="118019" y="29943"/>
                    <a:pt x="120135" y="61478"/>
                    <a:pt x="110663" y="78864"/>
                  </a:cubicBezTo>
                  <a:cubicBezTo>
                    <a:pt x="93181" y="73069"/>
                    <a:pt x="101746" y="51194"/>
                    <a:pt x="92678" y="40967"/>
                  </a:cubicBezTo>
                  <a:cubicBezTo>
                    <a:pt x="85624" y="47160"/>
                    <a:pt x="79025" y="57330"/>
                    <a:pt x="71518" y="58296"/>
                  </a:cubicBezTo>
                  <a:cubicBezTo>
                    <a:pt x="64616" y="59205"/>
                    <a:pt x="56757" y="50114"/>
                    <a:pt x="47587" y="44376"/>
                  </a:cubicBezTo>
                  <a:cubicBezTo>
                    <a:pt x="43809" y="50341"/>
                    <a:pt x="40232" y="58410"/>
                    <a:pt x="34740" y="64148"/>
                  </a:cubicBezTo>
                  <a:cubicBezTo>
                    <a:pt x="30357" y="68694"/>
                    <a:pt x="23052" y="73467"/>
                    <a:pt x="18065" y="72387"/>
                  </a:cubicBezTo>
                  <a:cubicBezTo>
                    <a:pt x="13480" y="71421"/>
                    <a:pt x="8291" y="63296"/>
                    <a:pt x="6729" y="57217"/>
                  </a:cubicBezTo>
                  <a:cubicBezTo>
                    <a:pt x="3253" y="43864"/>
                    <a:pt x="1137" y="29943"/>
                    <a:pt x="28" y="16080"/>
                  </a:cubicBezTo>
                  <a:cubicBezTo>
                    <a:pt x="-375" y="10966"/>
                    <a:pt x="3606" y="5398"/>
                    <a:pt x="5570" y="0"/>
                  </a:cubicBezTo>
                  <a:cubicBezTo>
                    <a:pt x="9601" y="4035"/>
                    <a:pt x="14740" y="7330"/>
                    <a:pt x="17309" y="12273"/>
                  </a:cubicBezTo>
                  <a:cubicBezTo>
                    <a:pt x="20483" y="18409"/>
                    <a:pt x="21541" y="25910"/>
                    <a:pt x="24261" y="35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BB7B278C-8CCB-938D-F76F-007A5F89AC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76808" y="4623595"/>
              <a:ext cx="113506" cy="82097"/>
            </a:xfrm>
            <a:custGeom>
              <a:avLst/>
              <a:gdLst>
                <a:gd name="connsiteX0" fmla="*/ 0 w 113506"/>
                <a:gd name="connsiteY0" fmla="*/ 76663 h 82097"/>
                <a:gd name="connsiteX1" fmla="*/ 2720 w 113506"/>
                <a:gd name="connsiteY1" fmla="*/ 60868 h 82097"/>
                <a:gd name="connsiteX2" fmla="*/ 24686 w 113506"/>
                <a:gd name="connsiteY2" fmla="*/ 15356 h 82097"/>
                <a:gd name="connsiteX3" fmla="*/ 37583 w 113506"/>
                <a:gd name="connsiteY3" fmla="*/ 5981 h 82097"/>
                <a:gd name="connsiteX4" fmla="*/ 48163 w 113506"/>
                <a:gd name="connsiteY4" fmla="*/ 22004 h 82097"/>
                <a:gd name="connsiteX5" fmla="*/ 53453 w 113506"/>
                <a:gd name="connsiteY5" fmla="*/ 58481 h 82097"/>
                <a:gd name="connsiteX6" fmla="*/ 71842 w 113506"/>
                <a:gd name="connsiteY6" fmla="*/ 38197 h 82097"/>
                <a:gd name="connsiteX7" fmla="*/ 78341 w 113506"/>
                <a:gd name="connsiteY7" fmla="*/ 12060 h 82097"/>
                <a:gd name="connsiteX8" fmla="*/ 92498 w 113506"/>
                <a:gd name="connsiteY8" fmla="*/ 583 h 82097"/>
                <a:gd name="connsiteX9" fmla="*/ 99501 w 113506"/>
                <a:gd name="connsiteY9" fmla="*/ 18197 h 82097"/>
                <a:gd name="connsiteX10" fmla="*/ 96780 w 113506"/>
                <a:gd name="connsiteY10" fmla="*/ 32629 h 82097"/>
                <a:gd name="connsiteX11" fmla="*/ 113506 w 113506"/>
                <a:gd name="connsiteY11" fmla="*/ 69163 h 82097"/>
                <a:gd name="connsiteX12" fmla="*/ 76578 w 113506"/>
                <a:gd name="connsiteY12" fmla="*/ 71550 h 82097"/>
                <a:gd name="connsiteX13" fmla="*/ 30026 w 113506"/>
                <a:gd name="connsiteY13" fmla="*/ 56436 h 82097"/>
                <a:gd name="connsiteX14" fmla="*/ 50 w 113506"/>
                <a:gd name="connsiteY14" fmla="*/ 76606 h 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6" h="82097">
                  <a:moveTo>
                    <a:pt x="0" y="76663"/>
                  </a:moveTo>
                  <a:cubicBezTo>
                    <a:pt x="856" y="71379"/>
                    <a:pt x="705" y="65527"/>
                    <a:pt x="2720" y="60868"/>
                  </a:cubicBezTo>
                  <a:cubicBezTo>
                    <a:pt x="9522" y="45413"/>
                    <a:pt x="16575" y="29958"/>
                    <a:pt x="24686" y="15356"/>
                  </a:cubicBezTo>
                  <a:cubicBezTo>
                    <a:pt x="27256" y="10697"/>
                    <a:pt x="35317" y="4617"/>
                    <a:pt x="37583" y="5981"/>
                  </a:cubicBezTo>
                  <a:cubicBezTo>
                    <a:pt x="42370" y="8879"/>
                    <a:pt x="46652" y="15811"/>
                    <a:pt x="48163" y="22004"/>
                  </a:cubicBezTo>
                  <a:cubicBezTo>
                    <a:pt x="51035" y="33594"/>
                    <a:pt x="51740" y="45867"/>
                    <a:pt x="53453" y="58481"/>
                  </a:cubicBezTo>
                  <a:cubicBezTo>
                    <a:pt x="66502" y="56947"/>
                    <a:pt x="69373" y="47686"/>
                    <a:pt x="71842" y="38197"/>
                  </a:cubicBezTo>
                  <a:cubicBezTo>
                    <a:pt x="74109" y="29504"/>
                    <a:pt x="75873" y="20640"/>
                    <a:pt x="78341" y="12060"/>
                  </a:cubicBezTo>
                  <a:cubicBezTo>
                    <a:pt x="80507" y="4560"/>
                    <a:pt x="84185" y="-2031"/>
                    <a:pt x="92498" y="583"/>
                  </a:cubicBezTo>
                  <a:cubicBezTo>
                    <a:pt x="100508" y="3083"/>
                    <a:pt x="101718" y="9901"/>
                    <a:pt x="99501" y="18197"/>
                  </a:cubicBezTo>
                  <a:cubicBezTo>
                    <a:pt x="98241" y="22913"/>
                    <a:pt x="97335" y="27799"/>
                    <a:pt x="96780" y="32629"/>
                  </a:cubicBezTo>
                  <a:cubicBezTo>
                    <a:pt x="94211" y="54674"/>
                    <a:pt x="96025" y="58595"/>
                    <a:pt x="113506" y="69163"/>
                  </a:cubicBezTo>
                  <a:cubicBezTo>
                    <a:pt x="103178" y="85811"/>
                    <a:pt x="98392" y="86152"/>
                    <a:pt x="76578" y="71550"/>
                  </a:cubicBezTo>
                  <a:cubicBezTo>
                    <a:pt x="50380" y="85924"/>
                    <a:pt x="46098" y="84675"/>
                    <a:pt x="30026" y="56436"/>
                  </a:cubicBezTo>
                  <a:cubicBezTo>
                    <a:pt x="19900" y="61890"/>
                    <a:pt x="19548" y="86209"/>
                    <a:pt x="50" y="766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7BAD2BAA-8C44-6077-24DD-F27494E4D1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0119" y="6707299"/>
              <a:ext cx="72155" cy="124683"/>
            </a:xfrm>
            <a:custGeom>
              <a:avLst/>
              <a:gdLst>
                <a:gd name="connsiteX0" fmla="*/ 47171 w 72155"/>
                <a:gd name="connsiteY0" fmla="*/ 57347 h 124683"/>
                <a:gd name="connsiteX1" fmla="*/ 26414 w 72155"/>
                <a:gd name="connsiteY1" fmla="*/ 69392 h 124683"/>
                <a:gd name="connsiteX2" fmla="*/ 15 w 72155"/>
                <a:gd name="connsiteY2" fmla="*/ 48370 h 124683"/>
                <a:gd name="connsiteX3" fmla="*/ 43644 w 72155"/>
                <a:gd name="connsiteY3" fmla="*/ 983 h 124683"/>
                <a:gd name="connsiteX4" fmla="*/ 53519 w 72155"/>
                <a:gd name="connsiteY4" fmla="*/ 8710 h 124683"/>
                <a:gd name="connsiteX5" fmla="*/ 65711 w 72155"/>
                <a:gd name="connsiteY5" fmla="*/ 58654 h 124683"/>
                <a:gd name="connsiteX6" fmla="*/ 71958 w 72155"/>
                <a:gd name="connsiteY6" fmla="*/ 99961 h 124683"/>
                <a:gd name="connsiteX7" fmla="*/ 54224 w 72155"/>
                <a:gd name="connsiteY7" fmla="*/ 124677 h 124683"/>
                <a:gd name="connsiteX8" fmla="*/ 36037 w 72155"/>
                <a:gd name="connsiteY8" fmla="*/ 99791 h 124683"/>
                <a:gd name="connsiteX9" fmla="*/ 41629 w 72155"/>
                <a:gd name="connsiteY9" fmla="*/ 78881 h 124683"/>
                <a:gd name="connsiteX10" fmla="*/ 47171 w 72155"/>
                <a:gd name="connsiteY10" fmla="*/ 57461 h 124683"/>
                <a:gd name="connsiteX11" fmla="*/ 43493 w 72155"/>
                <a:gd name="connsiteY11" fmla="*/ 20074 h 124683"/>
                <a:gd name="connsiteX12" fmla="*/ 22736 w 72155"/>
                <a:gd name="connsiteY12" fmla="*/ 53938 h 124683"/>
                <a:gd name="connsiteX13" fmla="*/ 43493 w 72155"/>
                <a:gd name="connsiteY13" fmla="*/ 20074 h 12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155" h="124683">
                  <a:moveTo>
                    <a:pt x="47171" y="57347"/>
                  </a:moveTo>
                  <a:cubicBezTo>
                    <a:pt x="37598" y="62972"/>
                    <a:pt x="32308" y="67177"/>
                    <a:pt x="26414" y="69392"/>
                  </a:cubicBezTo>
                  <a:cubicBezTo>
                    <a:pt x="10595" y="75302"/>
                    <a:pt x="418" y="66893"/>
                    <a:pt x="15" y="48370"/>
                  </a:cubicBezTo>
                  <a:cubicBezTo>
                    <a:pt x="-640" y="18256"/>
                    <a:pt x="20570" y="-5154"/>
                    <a:pt x="43644" y="983"/>
                  </a:cubicBezTo>
                  <a:cubicBezTo>
                    <a:pt x="47372" y="1949"/>
                    <a:pt x="52461" y="5245"/>
                    <a:pt x="53519" y="8710"/>
                  </a:cubicBezTo>
                  <a:cubicBezTo>
                    <a:pt x="58305" y="25074"/>
                    <a:pt x="62285" y="41835"/>
                    <a:pt x="65711" y="58654"/>
                  </a:cubicBezTo>
                  <a:cubicBezTo>
                    <a:pt x="68481" y="72233"/>
                    <a:pt x="70698" y="86097"/>
                    <a:pt x="71958" y="99961"/>
                  </a:cubicBezTo>
                  <a:cubicBezTo>
                    <a:pt x="73419" y="115813"/>
                    <a:pt x="66718" y="124393"/>
                    <a:pt x="54224" y="124677"/>
                  </a:cubicBezTo>
                  <a:cubicBezTo>
                    <a:pt x="42586" y="124961"/>
                    <a:pt x="34878" y="115188"/>
                    <a:pt x="36037" y="99791"/>
                  </a:cubicBezTo>
                  <a:cubicBezTo>
                    <a:pt x="36591" y="92688"/>
                    <a:pt x="39765" y="85870"/>
                    <a:pt x="41629" y="78881"/>
                  </a:cubicBezTo>
                  <a:cubicBezTo>
                    <a:pt x="43191" y="73143"/>
                    <a:pt x="44601" y="67347"/>
                    <a:pt x="47171" y="57461"/>
                  </a:cubicBezTo>
                  <a:close/>
                  <a:moveTo>
                    <a:pt x="43493" y="20074"/>
                  </a:moveTo>
                  <a:cubicBezTo>
                    <a:pt x="24197" y="26153"/>
                    <a:pt x="22787" y="28540"/>
                    <a:pt x="22736" y="53938"/>
                  </a:cubicBezTo>
                  <a:cubicBezTo>
                    <a:pt x="30243" y="41666"/>
                    <a:pt x="35634" y="32858"/>
                    <a:pt x="43493" y="20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0209311-3626-4C27-6684-72D75602FF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7177" y="5769431"/>
              <a:ext cx="57727" cy="230567"/>
            </a:xfrm>
            <a:custGeom>
              <a:avLst/>
              <a:gdLst>
                <a:gd name="connsiteX0" fmla="*/ 0 w 57727"/>
                <a:gd name="connsiteY0" fmla="*/ 229926 h 230567"/>
                <a:gd name="connsiteX1" fmla="*/ 7456 w 57727"/>
                <a:gd name="connsiteY1" fmla="*/ 212483 h 230567"/>
                <a:gd name="connsiteX2" fmla="*/ 26097 w 57727"/>
                <a:gd name="connsiteY2" fmla="*/ 173278 h 230567"/>
                <a:gd name="connsiteX3" fmla="*/ 27508 w 57727"/>
                <a:gd name="connsiteY3" fmla="*/ 72766 h 230567"/>
                <a:gd name="connsiteX4" fmla="*/ 3325 w 57727"/>
                <a:gd name="connsiteY4" fmla="*/ 17254 h 230567"/>
                <a:gd name="connsiteX5" fmla="*/ 4282 w 57727"/>
                <a:gd name="connsiteY5" fmla="*/ 436 h 230567"/>
                <a:gd name="connsiteX6" fmla="*/ 17180 w 57727"/>
                <a:gd name="connsiteY6" fmla="*/ 5436 h 230567"/>
                <a:gd name="connsiteX7" fmla="*/ 50531 w 57727"/>
                <a:gd name="connsiteY7" fmla="*/ 167028 h 230567"/>
                <a:gd name="connsiteX8" fmla="*/ 30329 w 57727"/>
                <a:gd name="connsiteY8" fmla="*/ 213563 h 230567"/>
                <a:gd name="connsiteX9" fmla="*/ 50 w 57727"/>
                <a:gd name="connsiteY9" fmla="*/ 229869 h 23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27" h="230567">
                  <a:moveTo>
                    <a:pt x="0" y="229926"/>
                  </a:moveTo>
                  <a:cubicBezTo>
                    <a:pt x="3224" y="222370"/>
                    <a:pt x="5189" y="217370"/>
                    <a:pt x="7456" y="212483"/>
                  </a:cubicBezTo>
                  <a:cubicBezTo>
                    <a:pt x="13603" y="199415"/>
                    <a:pt x="20202" y="186574"/>
                    <a:pt x="26097" y="173278"/>
                  </a:cubicBezTo>
                  <a:cubicBezTo>
                    <a:pt x="40858" y="140096"/>
                    <a:pt x="40405" y="106289"/>
                    <a:pt x="27508" y="72766"/>
                  </a:cubicBezTo>
                  <a:cubicBezTo>
                    <a:pt x="20253" y="53902"/>
                    <a:pt x="11487" y="35720"/>
                    <a:pt x="3325" y="17254"/>
                  </a:cubicBezTo>
                  <a:cubicBezTo>
                    <a:pt x="655" y="11232"/>
                    <a:pt x="-2972" y="4129"/>
                    <a:pt x="4282" y="436"/>
                  </a:cubicBezTo>
                  <a:cubicBezTo>
                    <a:pt x="7406" y="-1155"/>
                    <a:pt x="15064" y="1856"/>
                    <a:pt x="17180" y="5436"/>
                  </a:cubicBezTo>
                  <a:cubicBezTo>
                    <a:pt x="46299" y="54471"/>
                    <a:pt x="70230" y="105437"/>
                    <a:pt x="50531" y="167028"/>
                  </a:cubicBezTo>
                  <a:cubicBezTo>
                    <a:pt x="45342" y="183222"/>
                    <a:pt x="37987" y="198619"/>
                    <a:pt x="30329" y="213563"/>
                  </a:cubicBezTo>
                  <a:cubicBezTo>
                    <a:pt x="24837" y="224301"/>
                    <a:pt x="16978" y="233165"/>
                    <a:pt x="50" y="229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3E1AB782-7362-D2DB-AF17-26D3631AF6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408" y="5232250"/>
              <a:ext cx="76329" cy="142729"/>
            </a:xfrm>
            <a:custGeom>
              <a:avLst/>
              <a:gdLst>
                <a:gd name="connsiteX0" fmla="*/ 13189 w 76329"/>
                <a:gd name="connsiteY0" fmla="*/ 57 h 142729"/>
                <a:gd name="connsiteX1" fmla="*/ 19537 w 76329"/>
                <a:gd name="connsiteY1" fmla="*/ 91932 h 142729"/>
                <a:gd name="connsiteX2" fmla="*/ 33392 w 76329"/>
                <a:gd name="connsiteY2" fmla="*/ 80171 h 142729"/>
                <a:gd name="connsiteX3" fmla="*/ 52133 w 76329"/>
                <a:gd name="connsiteY3" fmla="*/ 68125 h 142729"/>
                <a:gd name="connsiteX4" fmla="*/ 76315 w 76329"/>
                <a:gd name="connsiteY4" fmla="*/ 90001 h 142729"/>
                <a:gd name="connsiteX5" fmla="*/ 28354 w 76329"/>
                <a:gd name="connsiteY5" fmla="*/ 142728 h 142729"/>
                <a:gd name="connsiteX6" fmla="*/ 3214 w 76329"/>
                <a:gd name="connsiteY6" fmla="*/ 113126 h 142729"/>
                <a:gd name="connsiteX7" fmla="*/ 5884 w 76329"/>
                <a:gd name="connsiteY7" fmla="*/ 5512 h 142729"/>
                <a:gd name="connsiteX8" fmla="*/ 13189 w 76329"/>
                <a:gd name="connsiteY8" fmla="*/ 0 h 142729"/>
                <a:gd name="connsiteX9" fmla="*/ 29563 w 76329"/>
                <a:gd name="connsiteY9" fmla="*/ 117046 h 142729"/>
                <a:gd name="connsiteX10" fmla="*/ 57171 w 76329"/>
                <a:gd name="connsiteY10" fmla="*/ 85285 h 142729"/>
                <a:gd name="connsiteX11" fmla="*/ 29563 w 76329"/>
                <a:gd name="connsiteY11" fmla="*/ 117046 h 14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29" h="142729">
                  <a:moveTo>
                    <a:pt x="13189" y="57"/>
                  </a:moveTo>
                  <a:cubicBezTo>
                    <a:pt x="21250" y="30512"/>
                    <a:pt x="14801" y="60341"/>
                    <a:pt x="19537" y="91932"/>
                  </a:cubicBezTo>
                  <a:cubicBezTo>
                    <a:pt x="24978" y="87273"/>
                    <a:pt x="29009" y="83410"/>
                    <a:pt x="33392" y="80171"/>
                  </a:cubicBezTo>
                  <a:cubicBezTo>
                    <a:pt x="39437" y="75796"/>
                    <a:pt x="45382" y="70341"/>
                    <a:pt x="52133" y="68125"/>
                  </a:cubicBezTo>
                  <a:cubicBezTo>
                    <a:pt x="66391" y="63466"/>
                    <a:pt x="76769" y="73580"/>
                    <a:pt x="76315" y="90001"/>
                  </a:cubicBezTo>
                  <a:cubicBezTo>
                    <a:pt x="75661" y="114205"/>
                    <a:pt x="49513" y="142956"/>
                    <a:pt x="28354" y="142728"/>
                  </a:cubicBezTo>
                  <a:cubicBezTo>
                    <a:pt x="18026" y="142614"/>
                    <a:pt x="5330" y="130342"/>
                    <a:pt x="3214" y="113126"/>
                  </a:cubicBezTo>
                  <a:cubicBezTo>
                    <a:pt x="-1169" y="77273"/>
                    <a:pt x="-1774" y="41137"/>
                    <a:pt x="5884" y="5512"/>
                  </a:cubicBezTo>
                  <a:cubicBezTo>
                    <a:pt x="6136" y="4375"/>
                    <a:pt x="8151" y="3750"/>
                    <a:pt x="13189" y="0"/>
                  </a:cubicBezTo>
                  <a:close/>
                  <a:moveTo>
                    <a:pt x="29563" y="117046"/>
                  </a:moveTo>
                  <a:cubicBezTo>
                    <a:pt x="42913" y="112558"/>
                    <a:pt x="51327" y="103353"/>
                    <a:pt x="57171" y="85285"/>
                  </a:cubicBezTo>
                  <a:cubicBezTo>
                    <a:pt x="40797" y="92330"/>
                    <a:pt x="34802" y="104433"/>
                    <a:pt x="29563" y="1170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9A4E5B78-B8D4-F6FA-7317-381FEC29DD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3833" y="2113722"/>
              <a:ext cx="82863" cy="143675"/>
            </a:xfrm>
            <a:custGeom>
              <a:avLst/>
              <a:gdLst>
                <a:gd name="connsiteX0" fmla="*/ 30871 w 82863"/>
                <a:gd name="connsiteY0" fmla="*/ 111918 h 143675"/>
                <a:gd name="connsiteX1" fmla="*/ 82863 w 82863"/>
                <a:gd name="connsiteY1" fmla="*/ 135781 h 143675"/>
                <a:gd name="connsiteX2" fmla="*/ 17269 w 82863"/>
                <a:gd name="connsiteY2" fmla="*/ 130611 h 143675"/>
                <a:gd name="connsiteX3" fmla="*/ 11827 w 82863"/>
                <a:gd name="connsiteY3" fmla="*/ 101577 h 143675"/>
                <a:gd name="connsiteX4" fmla="*/ 30670 w 82863"/>
                <a:gd name="connsiteY4" fmla="*/ 71633 h 143675"/>
                <a:gd name="connsiteX5" fmla="*/ 60092 w 82863"/>
                <a:gd name="connsiteY5" fmla="*/ 23565 h 143675"/>
                <a:gd name="connsiteX6" fmla="*/ 30367 w 82863"/>
                <a:gd name="connsiteY6" fmla="*/ 25099 h 143675"/>
                <a:gd name="connsiteX7" fmla="*/ 5883 w 82863"/>
                <a:gd name="connsiteY7" fmla="*/ 42088 h 143675"/>
                <a:gd name="connsiteX8" fmla="*/ 3263 w 82863"/>
                <a:gd name="connsiteY8" fmla="*/ 23622 h 143675"/>
                <a:gd name="connsiteX9" fmla="*/ 62913 w 82863"/>
                <a:gd name="connsiteY9" fmla="*/ 1690 h 143675"/>
                <a:gd name="connsiteX10" fmla="*/ 77977 w 82863"/>
                <a:gd name="connsiteY10" fmla="*/ 38565 h 143675"/>
                <a:gd name="connsiteX11" fmla="*/ 61553 w 82863"/>
                <a:gd name="connsiteY11" fmla="*/ 64588 h 143675"/>
                <a:gd name="connsiteX12" fmla="*/ 30972 w 82863"/>
                <a:gd name="connsiteY12" fmla="*/ 111918 h 14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863" h="143675">
                  <a:moveTo>
                    <a:pt x="30871" y="111918"/>
                  </a:moveTo>
                  <a:cubicBezTo>
                    <a:pt x="44323" y="130668"/>
                    <a:pt x="66842" y="123622"/>
                    <a:pt x="82863" y="135781"/>
                  </a:cubicBezTo>
                  <a:cubicBezTo>
                    <a:pt x="63769" y="148395"/>
                    <a:pt x="30871" y="145327"/>
                    <a:pt x="17269" y="130611"/>
                  </a:cubicBezTo>
                  <a:cubicBezTo>
                    <a:pt x="9611" y="122315"/>
                    <a:pt x="6487" y="112202"/>
                    <a:pt x="11827" y="101577"/>
                  </a:cubicBezTo>
                  <a:cubicBezTo>
                    <a:pt x="17117" y="90952"/>
                    <a:pt x="23566" y="80895"/>
                    <a:pt x="30670" y="71633"/>
                  </a:cubicBezTo>
                  <a:cubicBezTo>
                    <a:pt x="52434" y="43167"/>
                    <a:pt x="59185" y="41803"/>
                    <a:pt x="60092" y="23565"/>
                  </a:cubicBezTo>
                  <a:cubicBezTo>
                    <a:pt x="50016" y="13110"/>
                    <a:pt x="39839" y="19701"/>
                    <a:pt x="30367" y="25099"/>
                  </a:cubicBezTo>
                  <a:cubicBezTo>
                    <a:pt x="21601" y="30099"/>
                    <a:pt x="13540" y="36690"/>
                    <a:pt x="5883" y="42088"/>
                  </a:cubicBezTo>
                  <a:cubicBezTo>
                    <a:pt x="-2682" y="35213"/>
                    <a:pt x="-364" y="29247"/>
                    <a:pt x="3263" y="23622"/>
                  </a:cubicBezTo>
                  <a:cubicBezTo>
                    <a:pt x="14195" y="6633"/>
                    <a:pt x="44474" y="-4390"/>
                    <a:pt x="62913" y="1690"/>
                  </a:cubicBezTo>
                  <a:cubicBezTo>
                    <a:pt x="78077" y="6690"/>
                    <a:pt x="84929" y="21860"/>
                    <a:pt x="77977" y="38565"/>
                  </a:cubicBezTo>
                  <a:cubicBezTo>
                    <a:pt x="73997" y="48054"/>
                    <a:pt x="67145" y="55951"/>
                    <a:pt x="61553" y="64588"/>
                  </a:cubicBezTo>
                  <a:cubicBezTo>
                    <a:pt x="51376" y="80213"/>
                    <a:pt x="35909" y="91690"/>
                    <a:pt x="30972" y="1119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07B9D042-1120-C037-133A-C606EC073C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15166" y="3542662"/>
              <a:ext cx="62555" cy="182248"/>
            </a:xfrm>
            <a:custGeom>
              <a:avLst/>
              <a:gdLst>
                <a:gd name="connsiteX0" fmla="*/ 40381 w 62555"/>
                <a:gd name="connsiteY0" fmla="*/ 182192 h 182248"/>
                <a:gd name="connsiteX1" fmla="*/ 34437 w 62555"/>
                <a:gd name="connsiteY1" fmla="*/ 149294 h 182248"/>
                <a:gd name="connsiteX2" fmla="*/ 30406 w 62555"/>
                <a:gd name="connsiteY2" fmla="*/ 78100 h 182248"/>
                <a:gd name="connsiteX3" fmla="*/ 3352 w 62555"/>
                <a:gd name="connsiteY3" fmla="*/ 18327 h 182248"/>
                <a:gd name="connsiteX4" fmla="*/ 329 w 62555"/>
                <a:gd name="connsiteY4" fmla="*/ 7815 h 182248"/>
                <a:gd name="connsiteX5" fmla="*/ 9952 w 62555"/>
                <a:gd name="connsiteY5" fmla="*/ 31 h 182248"/>
                <a:gd name="connsiteX6" fmla="*/ 29852 w 62555"/>
                <a:gd name="connsiteY6" fmla="*/ 7872 h 182248"/>
                <a:gd name="connsiteX7" fmla="*/ 45772 w 62555"/>
                <a:gd name="connsiteY7" fmla="*/ 30997 h 182248"/>
                <a:gd name="connsiteX8" fmla="*/ 56654 w 62555"/>
                <a:gd name="connsiteY8" fmla="*/ 158328 h 182248"/>
                <a:gd name="connsiteX9" fmla="*/ 40281 w 62555"/>
                <a:gd name="connsiteY9" fmla="*/ 182248 h 18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55" h="182248">
                  <a:moveTo>
                    <a:pt x="40381" y="182192"/>
                  </a:moveTo>
                  <a:cubicBezTo>
                    <a:pt x="31212" y="172475"/>
                    <a:pt x="35041" y="160373"/>
                    <a:pt x="34437" y="149294"/>
                  </a:cubicBezTo>
                  <a:cubicBezTo>
                    <a:pt x="33127" y="125543"/>
                    <a:pt x="33630" y="101509"/>
                    <a:pt x="30406" y="78100"/>
                  </a:cubicBezTo>
                  <a:cubicBezTo>
                    <a:pt x="27282" y="55543"/>
                    <a:pt x="22244" y="32759"/>
                    <a:pt x="3352" y="18327"/>
                  </a:cubicBezTo>
                  <a:cubicBezTo>
                    <a:pt x="1085" y="16622"/>
                    <a:pt x="-779" y="10088"/>
                    <a:pt x="329" y="7815"/>
                  </a:cubicBezTo>
                  <a:cubicBezTo>
                    <a:pt x="2193" y="4179"/>
                    <a:pt x="6929" y="-423"/>
                    <a:pt x="9952" y="31"/>
                  </a:cubicBezTo>
                  <a:cubicBezTo>
                    <a:pt x="16854" y="997"/>
                    <a:pt x="24663" y="3099"/>
                    <a:pt x="29852" y="7872"/>
                  </a:cubicBezTo>
                  <a:cubicBezTo>
                    <a:pt x="36401" y="13895"/>
                    <a:pt x="42044" y="22304"/>
                    <a:pt x="45772" y="30997"/>
                  </a:cubicBezTo>
                  <a:cubicBezTo>
                    <a:pt x="63405" y="71736"/>
                    <a:pt x="67335" y="114350"/>
                    <a:pt x="56654" y="158328"/>
                  </a:cubicBezTo>
                  <a:cubicBezTo>
                    <a:pt x="54135" y="168669"/>
                    <a:pt x="51213" y="178896"/>
                    <a:pt x="40281" y="182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8DDC4DFA-18DD-1BD4-F939-6E4FFE27F4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6136" y="6421365"/>
              <a:ext cx="52185" cy="197542"/>
            </a:xfrm>
            <a:custGeom>
              <a:avLst/>
              <a:gdLst>
                <a:gd name="connsiteX0" fmla="*/ 25254 w 52185"/>
                <a:gd name="connsiteY0" fmla="*/ 197543 h 197542"/>
                <a:gd name="connsiteX1" fmla="*/ 24548 w 52185"/>
                <a:gd name="connsiteY1" fmla="*/ 171974 h 197542"/>
                <a:gd name="connsiteX2" fmla="*/ 22684 w 52185"/>
                <a:gd name="connsiteY2" fmla="*/ 66064 h 197542"/>
                <a:gd name="connsiteX3" fmla="*/ 4144 w 52185"/>
                <a:gd name="connsiteY3" fmla="*/ 19700 h 197542"/>
                <a:gd name="connsiteX4" fmla="*/ 416 w 52185"/>
                <a:gd name="connsiteY4" fmla="*/ 5496 h 197542"/>
                <a:gd name="connsiteX5" fmla="*/ 15379 w 52185"/>
                <a:gd name="connsiteY5" fmla="*/ 211 h 197542"/>
                <a:gd name="connsiteX6" fmla="*/ 29284 w 52185"/>
                <a:gd name="connsiteY6" fmla="*/ 10893 h 197542"/>
                <a:gd name="connsiteX7" fmla="*/ 43894 w 52185"/>
                <a:gd name="connsiteY7" fmla="*/ 43677 h 197542"/>
                <a:gd name="connsiteX8" fmla="*/ 45103 w 52185"/>
                <a:gd name="connsiteY8" fmla="*/ 175611 h 197542"/>
                <a:gd name="connsiteX9" fmla="*/ 25355 w 52185"/>
                <a:gd name="connsiteY9" fmla="*/ 197543 h 19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5" h="197542">
                  <a:moveTo>
                    <a:pt x="25254" y="197543"/>
                  </a:moveTo>
                  <a:cubicBezTo>
                    <a:pt x="24951" y="188735"/>
                    <a:pt x="23742" y="180213"/>
                    <a:pt x="24548" y="171974"/>
                  </a:cubicBezTo>
                  <a:cubicBezTo>
                    <a:pt x="28075" y="136519"/>
                    <a:pt x="28176" y="101235"/>
                    <a:pt x="22684" y="66064"/>
                  </a:cubicBezTo>
                  <a:cubicBezTo>
                    <a:pt x="19964" y="48905"/>
                    <a:pt x="15984" y="32541"/>
                    <a:pt x="4144" y="19700"/>
                  </a:cubicBezTo>
                  <a:cubicBezTo>
                    <a:pt x="1222" y="16575"/>
                    <a:pt x="-944" y="6632"/>
                    <a:pt x="416" y="5496"/>
                  </a:cubicBezTo>
                  <a:cubicBezTo>
                    <a:pt x="4447" y="2030"/>
                    <a:pt x="10694" y="-811"/>
                    <a:pt x="15379" y="211"/>
                  </a:cubicBezTo>
                  <a:cubicBezTo>
                    <a:pt x="20518" y="1291"/>
                    <a:pt x="26362" y="5893"/>
                    <a:pt x="29284" y="10893"/>
                  </a:cubicBezTo>
                  <a:cubicBezTo>
                    <a:pt x="35179" y="21121"/>
                    <a:pt x="41224" y="32087"/>
                    <a:pt x="43894" y="43677"/>
                  </a:cubicBezTo>
                  <a:cubicBezTo>
                    <a:pt x="53920" y="87371"/>
                    <a:pt x="55482" y="131519"/>
                    <a:pt x="45103" y="175611"/>
                  </a:cubicBezTo>
                  <a:cubicBezTo>
                    <a:pt x="42736" y="185610"/>
                    <a:pt x="41375" y="197201"/>
                    <a:pt x="25355" y="197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6102E89C-C7E2-4380-02AD-D1C82C081CF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97313" y="716609"/>
              <a:ext cx="56723" cy="202610"/>
            </a:xfrm>
            <a:custGeom>
              <a:avLst/>
              <a:gdLst>
                <a:gd name="connsiteX0" fmla="*/ 48008 w 56723"/>
                <a:gd name="connsiteY0" fmla="*/ 201067 h 202610"/>
                <a:gd name="connsiteX1" fmla="*/ 18183 w 56723"/>
                <a:gd name="connsiteY1" fmla="*/ 189817 h 202610"/>
                <a:gd name="connsiteX2" fmla="*/ 247 w 56723"/>
                <a:gd name="connsiteY2" fmla="*/ 138112 h 202610"/>
                <a:gd name="connsiteX3" fmla="*/ 14555 w 56723"/>
                <a:gd name="connsiteY3" fmla="*/ 38793 h 202610"/>
                <a:gd name="connsiteX4" fmla="*/ 32692 w 56723"/>
                <a:gd name="connsiteY4" fmla="*/ 8338 h 202610"/>
                <a:gd name="connsiteX5" fmla="*/ 56724 w 56723"/>
                <a:gd name="connsiteY5" fmla="*/ 4361 h 202610"/>
                <a:gd name="connsiteX6" fmla="*/ 48058 w 56723"/>
                <a:gd name="connsiteY6" fmla="*/ 201123 h 2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23" h="202610">
                  <a:moveTo>
                    <a:pt x="48008" y="201067"/>
                  </a:moveTo>
                  <a:cubicBezTo>
                    <a:pt x="34405" y="206010"/>
                    <a:pt x="25941" y="198226"/>
                    <a:pt x="18183" y="189817"/>
                  </a:cubicBezTo>
                  <a:cubicBezTo>
                    <a:pt x="5285" y="175782"/>
                    <a:pt x="1053" y="157430"/>
                    <a:pt x="247" y="138112"/>
                  </a:cubicBezTo>
                  <a:cubicBezTo>
                    <a:pt x="-1213" y="103964"/>
                    <a:pt x="3825" y="70611"/>
                    <a:pt x="14555" y="38793"/>
                  </a:cubicBezTo>
                  <a:cubicBezTo>
                    <a:pt x="18334" y="27600"/>
                    <a:pt x="25689" y="17600"/>
                    <a:pt x="32692" y="8338"/>
                  </a:cubicBezTo>
                  <a:cubicBezTo>
                    <a:pt x="38637" y="384"/>
                    <a:pt x="46748" y="-3651"/>
                    <a:pt x="56724" y="4361"/>
                  </a:cubicBezTo>
                  <a:cubicBezTo>
                    <a:pt x="19745" y="67373"/>
                    <a:pt x="9417" y="132430"/>
                    <a:pt x="48058" y="20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181DC28D-0AB9-0FF7-4C81-0D9894EEC2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56471" y="2842798"/>
              <a:ext cx="84662" cy="120876"/>
            </a:xfrm>
            <a:custGeom>
              <a:avLst/>
              <a:gdLst>
                <a:gd name="connsiteX0" fmla="*/ 44893 w 84662"/>
                <a:gd name="connsiteY0" fmla="*/ 28640 h 120876"/>
                <a:gd name="connsiteX1" fmla="*/ 49277 w 84662"/>
                <a:gd name="connsiteY1" fmla="*/ 20970 h 120876"/>
                <a:gd name="connsiteX2" fmla="*/ 66053 w 84662"/>
                <a:gd name="connsiteY2" fmla="*/ 9209 h 120876"/>
                <a:gd name="connsiteX3" fmla="*/ 79908 w 84662"/>
                <a:gd name="connsiteY3" fmla="*/ 26197 h 120876"/>
                <a:gd name="connsiteX4" fmla="*/ 78950 w 84662"/>
                <a:gd name="connsiteY4" fmla="*/ 98755 h 120876"/>
                <a:gd name="connsiteX5" fmla="*/ 75071 w 84662"/>
                <a:gd name="connsiteY5" fmla="*/ 107505 h 120876"/>
                <a:gd name="connsiteX6" fmla="*/ 44541 w 84662"/>
                <a:gd name="connsiteY6" fmla="*/ 118243 h 120876"/>
                <a:gd name="connsiteX7" fmla="*/ 43835 w 84662"/>
                <a:gd name="connsiteY7" fmla="*/ 85118 h 120876"/>
                <a:gd name="connsiteX8" fmla="*/ 54163 w 84662"/>
                <a:gd name="connsiteY8" fmla="*/ 72732 h 120876"/>
                <a:gd name="connsiteX9" fmla="*/ 62426 w 84662"/>
                <a:gd name="connsiteY9" fmla="*/ 44152 h 120876"/>
                <a:gd name="connsiteX10" fmla="*/ 20409 w 84662"/>
                <a:gd name="connsiteY10" fmla="*/ 30118 h 120876"/>
                <a:gd name="connsiteX11" fmla="*/ 408 w 84662"/>
                <a:gd name="connsiteY11" fmla="*/ 21425 h 120876"/>
                <a:gd name="connsiteX12" fmla="*/ 2876 w 84662"/>
                <a:gd name="connsiteY12" fmla="*/ 8584 h 120876"/>
                <a:gd name="connsiteX13" fmla="*/ 26454 w 84662"/>
                <a:gd name="connsiteY13" fmla="*/ 2959 h 120876"/>
                <a:gd name="connsiteX14" fmla="*/ 44843 w 84662"/>
                <a:gd name="connsiteY14" fmla="*/ 28584 h 12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62" h="120876">
                  <a:moveTo>
                    <a:pt x="44893" y="28640"/>
                  </a:moveTo>
                  <a:cubicBezTo>
                    <a:pt x="46203" y="26368"/>
                    <a:pt x="47916" y="23754"/>
                    <a:pt x="49277" y="20970"/>
                  </a:cubicBezTo>
                  <a:cubicBezTo>
                    <a:pt x="53055" y="13470"/>
                    <a:pt x="58143" y="5459"/>
                    <a:pt x="66053" y="9209"/>
                  </a:cubicBezTo>
                  <a:cubicBezTo>
                    <a:pt x="71897" y="11993"/>
                    <a:pt x="78195" y="19436"/>
                    <a:pt x="79908" y="26197"/>
                  </a:cubicBezTo>
                  <a:cubicBezTo>
                    <a:pt x="86004" y="50175"/>
                    <a:pt x="86810" y="74720"/>
                    <a:pt x="78950" y="98755"/>
                  </a:cubicBezTo>
                  <a:cubicBezTo>
                    <a:pt x="77943" y="101823"/>
                    <a:pt x="76734" y="104891"/>
                    <a:pt x="75071" y="107505"/>
                  </a:cubicBezTo>
                  <a:cubicBezTo>
                    <a:pt x="67816" y="119380"/>
                    <a:pt x="53307" y="124380"/>
                    <a:pt x="44541" y="118243"/>
                  </a:cubicBezTo>
                  <a:cubicBezTo>
                    <a:pt x="36480" y="112618"/>
                    <a:pt x="35926" y="98527"/>
                    <a:pt x="43835" y="85118"/>
                  </a:cubicBezTo>
                  <a:cubicBezTo>
                    <a:pt x="46606" y="80402"/>
                    <a:pt x="49982" y="75346"/>
                    <a:pt x="54163" y="72732"/>
                  </a:cubicBezTo>
                  <a:cubicBezTo>
                    <a:pt x="65247" y="65800"/>
                    <a:pt x="66960" y="56482"/>
                    <a:pt x="62426" y="44152"/>
                  </a:cubicBezTo>
                  <a:cubicBezTo>
                    <a:pt x="34263" y="60970"/>
                    <a:pt x="30334" y="59379"/>
                    <a:pt x="20409" y="30118"/>
                  </a:cubicBezTo>
                  <a:cubicBezTo>
                    <a:pt x="12499" y="26936"/>
                    <a:pt x="6000" y="25118"/>
                    <a:pt x="408" y="21425"/>
                  </a:cubicBezTo>
                  <a:cubicBezTo>
                    <a:pt x="-701" y="20686"/>
                    <a:pt x="559" y="11765"/>
                    <a:pt x="2876" y="8584"/>
                  </a:cubicBezTo>
                  <a:cubicBezTo>
                    <a:pt x="9073" y="118"/>
                    <a:pt x="18897" y="-2723"/>
                    <a:pt x="26454" y="2959"/>
                  </a:cubicBezTo>
                  <a:cubicBezTo>
                    <a:pt x="33558" y="8356"/>
                    <a:pt x="37891" y="18470"/>
                    <a:pt x="44843" y="285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35B18FF1-D343-1C97-92D6-116D70BECB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29337" y="5970323"/>
              <a:ext cx="72371" cy="144603"/>
            </a:xfrm>
            <a:custGeom>
              <a:avLst/>
              <a:gdLst>
                <a:gd name="connsiteX0" fmla="*/ 52000 w 72371"/>
                <a:gd name="connsiteY0" fmla="*/ 144263 h 144603"/>
                <a:gd name="connsiteX1" fmla="*/ 45702 w 72371"/>
                <a:gd name="connsiteY1" fmla="*/ 82103 h 144603"/>
                <a:gd name="connsiteX2" fmla="*/ 36231 w 72371"/>
                <a:gd name="connsiteY2" fmla="*/ 94887 h 144603"/>
                <a:gd name="connsiteX3" fmla="*/ 15827 w 72371"/>
                <a:gd name="connsiteY3" fmla="*/ 138581 h 144603"/>
                <a:gd name="connsiteX4" fmla="*/ 3585 w 72371"/>
                <a:gd name="connsiteY4" fmla="*/ 144604 h 144603"/>
                <a:gd name="connsiteX5" fmla="*/ 108 w 72371"/>
                <a:gd name="connsiteY5" fmla="*/ 131649 h 144603"/>
                <a:gd name="connsiteX6" fmla="*/ 7413 w 72371"/>
                <a:gd name="connsiteY6" fmla="*/ 111137 h 144603"/>
                <a:gd name="connsiteX7" fmla="*/ 51043 w 72371"/>
                <a:gd name="connsiteY7" fmla="*/ 11535 h 144603"/>
                <a:gd name="connsiteX8" fmla="*/ 65451 w 72371"/>
                <a:gd name="connsiteY8" fmla="*/ 1194 h 144603"/>
                <a:gd name="connsiteX9" fmla="*/ 72353 w 72371"/>
                <a:gd name="connsiteY9" fmla="*/ 16819 h 144603"/>
                <a:gd name="connsiteX10" fmla="*/ 64041 w 72371"/>
                <a:gd name="connsiteY10" fmla="*/ 125058 h 144603"/>
                <a:gd name="connsiteX11" fmla="*/ 52000 w 72371"/>
                <a:gd name="connsiteY11" fmla="*/ 144263 h 14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71" h="144603">
                  <a:moveTo>
                    <a:pt x="52000" y="144263"/>
                  </a:moveTo>
                  <a:cubicBezTo>
                    <a:pt x="40110" y="126081"/>
                    <a:pt x="48574" y="104944"/>
                    <a:pt x="45702" y="82103"/>
                  </a:cubicBezTo>
                  <a:cubicBezTo>
                    <a:pt x="41672" y="87445"/>
                    <a:pt x="38246" y="90740"/>
                    <a:pt x="36231" y="94887"/>
                  </a:cubicBezTo>
                  <a:cubicBezTo>
                    <a:pt x="29278" y="109376"/>
                    <a:pt x="23334" y="124490"/>
                    <a:pt x="15827" y="138581"/>
                  </a:cubicBezTo>
                  <a:cubicBezTo>
                    <a:pt x="13963" y="142104"/>
                    <a:pt x="7766" y="142672"/>
                    <a:pt x="3585" y="144604"/>
                  </a:cubicBezTo>
                  <a:cubicBezTo>
                    <a:pt x="2325" y="140285"/>
                    <a:pt x="-597" y="135570"/>
                    <a:pt x="108" y="131649"/>
                  </a:cubicBezTo>
                  <a:cubicBezTo>
                    <a:pt x="1418" y="124547"/>
                    <a:pt x="4542" y="117729"/>
                    <a:pt x="7413" y="111137"/>
                  </a:cubicBezTo>
                  <a:cubicBezTo>
                    <a:pt x="21873" y="77899"/>
                    <a:pt x="36634" y="44831"/>
                    <a:pt x="51043" y="11535"/>
                  </a:cubicBezTo>
                  <a:cubicBezTo>
                    <a:pt x="54166" y="4262"/>
                    <a:pt x="57995" y="-2897"/>
                    <a:pt x="65451" y="1194"/>
                  </a:cubicBezTo>
                  <a:cubicBezTo>
                    <a:pt x="69230" y="3296"/>
                    <a:pt x="72656" y="11592"/>
                    <a:pt x="72353" y="16819"/>
                  </a:cubicBezTo>
                  <a:cubicBezTo>
                    <a:pt x="70187" y="52955"/>
                    <a:pt x="67265" y="89035"/>
                    <a:pt x="64041" y="125058"/>
                  </a:cubicBezTo>
                  <a:cubicBezTo>
                    <a:pt x="63335" y="132786"/>
                    <a:pt x="62882" y="142047"/>
                    <a:pt x="52000" y="1442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7A72CC0-5AE1-FABE-F6B8-1B60E3A537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2847" y="711840"/>
              <a:ext cx="88968" cy="144869"/>
            </a:xfrm>
            <a:custGeom>
              <a:avLst/>
              <a:gdLst>
                <a:gd name="connsiteX0" fmla="*/ 44658 w 88968"/>
                <a:gd name="connsiteY0" fmla="*/ 50778 h 144869"/>
                <a:gd name="connsiteX1" fmla="*/ 73979 w 88968"/>
                <a:gd name="connsiteY1" fmla="*/ 65607 h 144869"/>
                <a:gd name="connsiteX2" fmla="*/ 82896 w 88968"/>
                <a:gd name="connsiteY2" fmla="*/ 115153 h 144869"/>
                <a:gd name="connsiteX3" fmla="*/ 30299 w 88968"/>
                <a:gd name="connsiteY3" fmla="*/ 144869 h 144869"/>
                <a:gd name="connsiteX4" fmla="*/ 24254 w 88968"/>
                <a:gd name="connsiteY4" fmla="*/ 142369 h 144869"/>
                <a:gd name="connsiteX5" fmla="*/ 20979 w 88968"/>
                <a:gd name="connsiteY5" fmla="*/ 138449 h 144869"/>
                <a:gd name="connsiteX6" fmla="*/ 36748 w 88968"/>
                <a:gd name="connsiteY6" fmla="*/ 121119 h 144869"/>
                <a:gd name="connsiteX7" fmla="*/ 59066 w 88968"/>
                <a:gd name="connsiteY7" fmla="*/ 105892 h 144869"/>
                <a:gd name="connsiteX8" fmla="*/ 54985 w 88968"/>
                <a:gd name="connsiteY8" fmla="*/ 76971 h 144869"/>
                <a:gd name="connsiteX9" fmla="*/ 31811 w 88968"/>
                <a:gd name="connsiteY9" fmla="*/ 71744 h 144869"/>
                <a:gd name="connsiteX10" fmla="*/ 16747 w 88968"/>
                <a:gd name="connsiteY10" fmla="*/ 66857 h 144869"/>
                <a:gd name="connsiteX11" fmla="*/ 20828 w 88968"/>
                <a:gd name="connsiteY11" fmla="*/ 47028 h 144869"/>
                <a:gd name="connsiteX12" fmla="*/ 31609 w 88968"/>
                <a:gd name="connsiteY12" fmla="*/ 16005 h 144869"/>
                <a:gd name="connsiteX13" fmla="*/ 172 w 88968"/>
                <a:gd name="connsiteY13" fmla="*/ 27084 h 144869"/>
                <a:gd name="connsiteX14" fmla="*/ 16193 w 88968"/>
                <a:gd name="connsiteY14" fmla="*/ 2937 h 144869"/>
                <a:gd name="connsiteX15" fmla="*/ 46874 w 88968"/>
                <a:gd name="connsiteY15" fmla="*/ 8107 h 144869"/>
                <a:gd name="connsiteX16" fmla="*/ 44658 w 88968"/>
                <a:gd name="connsiteY16" fmla="*/ 50664 h 14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8968" h="144869">
                  <a:moveTo>
                    <a:pt x="44658" y="50778"/>
                  </a:moveTo>
                  <a:cubicBezTo>
                    <a:pt x="55540" y="56176"/>
                    <a:pt x="65515" y="59528"/>
                    <a:pt x="73979" y="65607"/>
                  </a:cubicBezTo>
                  <a:cubicBezTo>
                    <a:pt x="89899" y="77085"/>
                    <a:pt x="93577" y="97824"/>
                    <a:pt x="82896" y="115153"/>
                  </a:cubicBezTo>
                  <a:cubicBezTo>
                    <a:pt x="70351" y="135494"/>
                    <a:pt x="52013" y="144528"/>
                    <a:pt x="30299" y="144869"/>
                  </a:cubicBezTo>
                  <a:cubicBezTo>
                    <a:pt x="28284" y="144869"/>
                    <a:pt x="26118" y="143562"/>
                    <a:pt x="24254" y="142369"/>
                  </a:cubicBezTo>
                  <a:cubicBezTo>
                    <a:pt x="23044" y="141631"/>
                    <a:pt x="22238" y="140040"/>
                    <a:pt x="20979" y="138449"/>
                  </a:cubicBezTo>
                  <a:cubicBezTo>
                    <a:pt x="20928" y="126801"/>
                    <a:pt x="30299" y="125551"/>
                    <a:pt x="36748" y="121119"/>
                  </a:cubicBezTo>
                  <a:cubicBezTo>
                    <a:pt x="44204" y="116005"/>
                    <a:pt x="52617" y="112255"/>
                    <a:pt x="59066" y="105892"/>
                  </a:cubicBezTo>
                  <a:cubicBezTo>
                    <a:pt x="69848" y="95153"/>
                    <a:pt x="68286" y="83733"/>
                    <a:pt x="54985" y="76971"/>
                  </a:cubicBezTo>
                  <a:cubicBezTo>
                    <a:pt x="47983" y="73392"/>
                    <a:pt x="39569" y="73562"/>
                    <a:pt x="31811" y="71744"/>
                  </a:cubicBezTo>
                  <a:cubicBezTo>
                    <a:pt x="26470" y="70437"/>
                    <a:pt x="17099" y="69357"/>
                    <a:pt x="16747" y="66857"/>
                  </a:cubicBezTo>
                  <a:cubicBezTo>
                    <a:pt x="15840" y="60607"/>
                    <a:pt x="18006" y="52994"/>
                    <a:pt x="20828" y="47028"/>
                  </a:cubicBezTo>
                  <a:cubicBezTo>
                    <a:pt x="25110" y="38050"/>
                    <a:pt x="33675" y="31403"/>
                    <a:pt x="31609" y="16005"/>
                  </a:cubicBezTo>
                  <a:cubicBezTo>
                    <a:pt x="20878" y="19755"/>
                    <a:pt x="11306" y="23164"/>
                    <a:pt x="172" y="27084"/>
                  </a:cubicBezTo>
                  <a:cubicBezTo>
                    <a:pt x="-1340" y="10834"/>
                    <a:pt x="7376" y="6005"/>
                    <a:pt x="16193" y="2937"/>
                  </a:cubicBezTo>
                  <a:cubicBezTo>
                    <a:pt x="26773" y="-757"/>
                    <a:pt x="38259" y="-2745"/>
                    <a:pt x="46874" y="8107"/>
                  </a:cubicBezTo>
                  <a:cubicBezTo>
                    <a:pt x="58008" y="22141"/>
                    <a:pt x="48638" y="35834"/>
                    <a:pt x="44658" y="50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CE0A9136-E689-1014-22D5-04AA1ACA71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4627" y="1387019"/>
              <a:ext cx="90752" cy="138563"/>
            </a:xfrm>
            <a:custGeom>
              <a:avLst/>
              <a:gdLst>
                <a:gd name="connsiteX0" fmla="*/ 42740 w 90752"/>
                <a:gd name="connsiteY0" fmla="*/ 19240 h 138563"/>
                <a:gd name="connsiteX1" fmla="*/ 19061 w 90752"/>
                <a:gd name="connsiteY1" fmla="*/ 30604 h 138563"/>
                <a:gd name="connsiteX2" fmla="*/ 35989 w 90752"/>
                <a:gd name="connsiteY2" fmla="*/ 1058 h 138563"/>
                <a:gd name="connsiteX3" fmla="*/ 63497 w 90752"/>
                <a:gd name="connsiteY3" fmla="*/ 14581 h 138563"/>
                <a:gd name="connsiteX4" fmla="*/ 66872 w 90752"/>
                <a:gd name="connsiteY4" fmla="*/ 50206 h 138563"/>
                <a:gd name="connsiteX5" fmla="*/ 48332 w 90752"/>
                <a:gd name="connsiteY5" fmla="*/ 106854 h 138563"/>
                <a:gd name="connsiteX6" fmla="*/ 89291 w 90752"/>
                <a:gd name="connsiteY6" fmla="*/ 109809 h 138563"/>
                <a:gd name="connsiteX7" fmla="*/ 90752 w 90752"/>
                <a:gd name="connsiteY7" fmla="*/ 114638 h 138563"/>
                <a:gd name="connsiteX8" fmla="*/ 77956 w 90752"/>
                <a:gd name="connsiteY8" fmla="*/ 123616 h 138563"/>
                <a:gd name="connsiteX9" fmla="*/ 11555 w 90752"/>
                <a:gd name="connsiteY9" fmla="*/ 138445 h 138563"/>
                <a:gd name="connsiteX10" fmla="*/ 521 w 90752"/>
                <a:gd name="connsiteY10" fmla="*/ 134241 h 138563"/>
                <a:gd name="connsiteX11" fmla="*/ 2738 w 90752"/>
                <a:gd name="connsiteY11" fmla="*/ 118956 h 138563"/>
                <a:gd name="connsiteX12" fmla="*/ 16945 w 90752"/>
                <a:gd name="connsiteY12" fmla="*/ 103786 h 138563"/>
                <a:gd name="connsiteX13" fmla="*/ 45561 w 90752"/>
                <a:gd name="connsiteY13" fmla="*/ 54865 h 138563"/>
                <a:gd name="connsiteX14" fmla="*/ 42840 w 90752"/>
                <a:gd name="connsiteY14" fmla="*/ 19183 h 13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752" h="138563">
                  <a:moveTo>
                    <a:pt x="42740" y="19240"/>
                  </a:moveTo>
                  <a:cubicBezTo>
                    <a:pt x="34729" y="23104"/>
                    <a:pt x="27172" y="26740"/>
                    <a:pt x="19061" y="30604"/>
                  </a:cubicBezTo>
                  <a:cubicBezTo>
                    <a:pt x="18255" y="13558"/>
                    <a:pt x="23847" y="4524"/>
                    <a:pt x="35989" y="1058"/>
                  </a:cubicBezTo>
                  <a:cubicBezTo>
                    <a:pt x="47576" y="-2238"/>
                    <a:pt x="59718" y="2138"/>
                    <a:pt x="63497" y="14581"/>
                  </a:cubicBezTo>
                  <a:cubicBezTo>
                    <a:pt x="66872" y="25717"/>
                    <a:pt x="69139" y="39126"/>
                    <a:pt x="66872" y="50206"/>
                  </a:cubicBezTo>
                  <a:cubicBezTo>
                    <a:pt x="62993" y="69013"/>
                    <a:pt x="55133" y="86797"/>
                    <a:pt x="48332" y="106854"/>
                  </a:cubicBezTo>
                  <a:cubicBezTo>
                    <a:pt x="61481" y="107820"/>
                    <a:pt x="75386" y="108786"/>
                    <a:pt x="89291" y="109809"/>
                  </a:cubicBezTo>
                  <a:cubicBezTo>
                    <a:pt x="89795" y="111400"/>
                    <a:pt x="90248" y="112991"/>
                    <a:pt x="90752" y="114638"/>
                  </a:cubicBezTo>
                  <a:cubicBezTo>
                    <a:pt x="86520" y="117706"/>
                    <a:pt x="82591" y="122479"/>
                    <a:pt x="77956" y="123616"/>
                  </a:cubicBezTo>
                  <a:cubicBezTo>
                    <a:pt x="55940" y="129184"/>
                    <a:pt x="33772" y="134070"/>
                    <a:pt x="11555" y="138445"/>
                  </a:cubicBezTo>
                  <a:cubicBezTo>
                    <a:pt x="7977" y="139127"/>
                    <a:pt x="1176" y="136741"/>
                    <a:pt x="521" y="134241"/>
                  </a:cubicBezTo>
                  <a:cubicBezTo>
                    <a:pt x="-688" y="129695"/>
                    <a:pt x="269" y="122877"/>
                    <a:pt x="2738" y="118956"/>
                  </a:cubicBezTo>
                  <a:cubicBezTo>
                    <a:pt x="6416" y="113047"/>
                    <a:pt x="13167" y="109638"/>
                    <a:pt x="16945" y="103786"/>
                  </a:cubicBezTo>
                  <a:cubicBezTo>
                    <a:pt x="27071" y="87934"/>
                    <a:pt x="37500" y="72081"/>
                    <a:pt x="45561" y="54865"/>
                  </a:cubicBezTo>
                  <a:cubicBezTo>
                    <a:pt x="50498" y="44297"/>
                    <a:pt x="51153" y="31229"/>
                    <a:pt x="42840" y="191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D395DB79-FDEC-075D-7531-12D142ADB0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73048" y="4309152"/>
              <a:ext cx="107529" cy="98406"/>
            </a:xfrm>
            <a:custGeom>
              <a:avLst/>
              <a:gdLst>
                <a:gd name="connsiteX0" fmla="*/ 107530 w 107529"/>
                <a:gd name="connsiteY0" fmla="*/ 86559 h 98406"/>
                <a:gd name="connsiteX1" fmla="*/ 72868 w 107529"/>
                <a:gd name="connsiteY1" fmla="*/ 65820 h 98406"/>
                <a:gd name="connsiteX2" fmla="*/ 60424 w 107529"/>
                <a:gd name="connsiteY2" fmla="*/ 84002 h 98406"/>
                <a:gd name="connsiteX3" fmla="*/ 12563 w 107529"/>
                <a:gd name="connsiteY3" fmla="*/ 91900 h 98406"/>
                <a:gd name="connsiteX4" fmla="*/ 6064 w 107529"/>
                <a:gd name="connsiteY4" fmla="*/ 38320 h 98406"/>
                <a:gd name="connsiteX5" fmla="*/ 31657 w 107529"/>
                <a:gd name="connsiteY5" fmla="*/ 5763 h 98406"/>
                <a:gd name="connsiteX6" fmla="*/ 58459 w 107529"/>
                <a:gd name="connsiteY6" fmla="*/ 4115 h 98406"/>
                <a:gd name="connsiteX7" fmla="*/ 65261 w 107529"/>
                <a:gd name="connsiteY7" fmla="*/ 17354 h 98406"/>
                <a:gd name="connsiteX8" fmla="*/ 55588 w 107529"/>
                <a:gd name="connsiteY8" fmla="*/ 24683 h 98406"/>
                <a:gd name="connsiteX9" fmla="*/ 23949 w 107529"/>
                <a:gd name="connsiteY9" fmla="*/ 53604 h 98406"/>
                <a:gd name="connsiteX10" fmla="*/ 34025 w 107529"/>
                <a:gd name="connsiteY10" fmla="*/ 80706 h 98406"/>
                <a:gd name="connsiteX11" fmla="*/ 58409 w 107529"/>
                <a:gd name="connsiteY11" fmla="*/ 54684 h 98406"/>
                <a:gd name="connsiteX12" fmla="*/ 65110 w 107529"/>
                <a:gd name="connsiteY12" fmla="*/ 39172 h 98406"/>
                <a:gd name="connsiteX13" fmla="*/ 86269 w 107529"/>
                <a:gd name="connsiteY13" fmla="*/ 37922 h 98406"/>
                <a:gd name="connsiteX14" fmla="*/ 107479 w 107529"/>
                <a:gd name="connsiteY14" fmla="*/ 86502 h 9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529" h="98406">
                  <a:moveTo>
                    <a:pt x="107530" y="86559"/>
                  </a:moveTo>
                  <a:cubicBezTo>
                    <a:pt x="89040" y="88945"/>
                    <a:pt x="85060" y="74399"/>
                    <a:pt x="72868" y="65820"/>
                  </a:cubicBezTo>
                  <a:cubicBezTo>
                    <a:pt x="69190" y="71275"/>
                    <a:pt x="65563" y="78604"/>
                    <a:pt x="60424" y="84002"/>
                  </a:cubicBezTo>
                  <a:cubicBezTo>
                    <a:pt x="45260" y="99968"/>
                    <a:pt x="25914" y="102752"/>
                    <a:pt x="12563" y="91900"/>
                  </a:cubicBezTo>
                  <a:cubicBezTo>
                    <a:pt x="-636" y="81218"/>
                    <a:pt x="-4465" y="59286"/>
                    <a:pt x="6064" y="38320"/>
                  </a:cubicBezTo>
                  <a:cubicBezTo>
                    <a:pt x="12261" y="25933"/>
                    <a:pt x="21984" y="15252"/>
                    <a:pt x="31657" y="5763"/>
                  </a:cubicBezTo>
                  <a:cubicBezTo>
                    <a:pt x="39214" y="-1681"/>
                    <a:pt x="49693" y="-1567"/>
                    <a:pt x="58459" y="4115"/>
                  </a:cubicBezTo>
                  <a:cubicBezTo>
                    <a:pt x="61986" y="6444"/>
                    <a:pt x="64807" y="12581"/>
                    <a:pt x="65261" y="17354"/>
                  </a:cubicBezTo>
                  <a:cubicBezTo>
                    <a:pt x="65462" y="19456"/>
                    <a:pt x="59266" y="24001"/>
                    <a:pt x="55588" y="24683"/>
                  </a:cubicBezTo>
                  <a:cubicBezTo>
                    <a:pt x="36141" y="28206"/>
                    <a:pt x="28634" y="34740"/>
                    <a:pt x="23949" y="53604"/>
                  </a:cubicBezTo>
                  <a:cubicBezTo>
                    <a:pt x="21027" y="65365"/>
                    <a:pt x="23093" y="74513"/>
                    <a:pt x="34025" y="80706"/>
                  </a:cubicBezTo>
                  <a:cubicBezTo>
                    <a:pt x="45612" y="76275"/>
                    <a:pt x="53371" y="67183"/>
                    <a:pt x="58409" y="54684"/>
                  </a:cubicBezTo>
                  <a:cubicBezTo>
                    <a:pt x="60525" y="49456"/>
                    <a:pt x="62339" y="43945"/>
                    <a:pt x="65110" y="39172"/>
                  </a:cubicBezTo>
                  <a:cubicBezTo>
                    <a:pt x="71155" y="28888"/>
                    <a:pt x="80979" y="27751"/>
                    <a:pt x="86269" y="37922"/>
                  </a:cubicBezTo>
                  <a:cubicBezTo>
                    <a:pt x="93877" y="52468"/>
                    <a:pt x="99670" y="68263"/>
                    <a:pt x="107479" y="865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83EE55AF-FBD1-0C10-6D87-D453F7E373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1275" y="686902"/>
              <a:ext cx="65750" cy="152839"/>
            </a:xfrm>
            <a:custGeom>
              <a:avLst/>
              <a:gdLst>
                <a:gd name="connsiteX0" fmla="*/ 0 w 65750"/>
                <a:gd name="connsiteY0" fmla="*/ 26966 h 152839"/>
                <a:gd name="connsiteX1" fmla="*/ 45140 w 65750"/>
                <a:gd name="connsiteY1" fmla="*/ 2193 h 152839"/>
                <a:gd name="connsiteX2" fmla="*/ 64436 w 65750"/>
                <a:gd name="connsiteY2" fmla="*/ 40148 h 152839"/>
                <a:gd name="connsiteX3" fmla="*/ 57030 w 65750"/>
                <a:gd name="connsiteY3" fmla="*/ 57989 h 152839"/>
                <a:gd name="connsiteX4" fmla="*/ 37029 w 65750"/>
                <a:gd name="connsiteY4" fmla="*/ 99069 h 152839"/>
                <a:gd name="connsiteX5" fmla="*/ 26852 w 65750"/>
                <a:gd name="connsiteY5" fmla="*/ 127251 h 152839"/>
                <a:gd name="connsiteX6" fmla="*/ 55821 w 65750"/>
                <a:gd name="connsiteY6" fmla="*/ 136626 h 152839"/>
                <a:gd name="connsiteX7" fmla="*/ 11789 w 65750"/>
                <a:gd name="connsiteY7" fmla="*/ 148728 h 152839"/>
                <a:gd name="connsiteX8" fmla="*/ 3073 w 65750"/>
                <a:gd name="connsiteY8" fmla="*/ 120773 h 152839"/>
                <a:gd name="connsiteX9" fmla="*/ 22067 w 65750"/>
                <a:gd name="connsiteY9" fmla="*/ 76796 h 152839"/>
                <a:gd name="connsiteX10" fmla="*/ 41715 w 65750"/>
                <a:gd name="connsiteY10" fmla="*/ 41284 h 152839"/>
                <a:gd name="connsiteX11" fmla="*/ 29825 w 65750"/>
                <a:gd name="connsiteY11" fmla="*/ 21455 h 152839"/>
                <a:gd name="connsiteX12" fmla="*/ 50 w 65750"/>
                <a:gd name="connsiteY12" fmla="*/ 27023 h 15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750" h="152839">
                  <a:moveTo>
                    <a:pt x="0" y="26966"/>
                  </a:moveTo>
                  <a:cubicBezTo>
                    <a:pt x="6398" y="3670"/>
                    <a:pt x="24031" y="-4341"/>
                    <a:pt x="45140" y="2193"/>
                  </a:cubicBezTo>
                  <a:cubicBezTo>
                    <a:pt x="60960" y="7080"/>
                    <a:pt x="69121" y="22591"/>
                    <a:pt x="64436" y="40148"/>
                  </a:cubicBezTo>
                  <a:cubicBezTo>
                    <a:pt x="62773" y="46398"/>
                    <a:pt x="59801" y="52193"/>
                    <a:pt x="57030" y="57989"/>
                  </a:cubicBezTo>
                  <a:cubicBezTo>
                    <a:pt x="50431" y="71739"/>
                    <a:pt x="43276" y="85148"/>
                    <a:pt x="37029" y="99069"/>
                  </a:cubicBezTo>
                  <a:cubicBezTo>
                    <a:pt x="33150" y="107648"/>
                    <a:pt x="30530" y="116910"/>
                    <a:pt x="26852" y="127251"/>
                  </a:cubicBezTo>
                  <a:cubicBezTo>
                    <a:pt x="37533" y="130717"/>
                    <a:pt x="46198" y="133501"/>
                    <a:pt x="55821" y="136626"/>
                  </a:cubicBezTo>
                  <a:cubicBezTo>
                    <a:pt x="43125" y="152308"/>
                    <a:pt x="23729" y="157194"/>
                    <a:pt x="11789" y="148728"/>
                  </a:cubicBezTo>
                  <a:cubicBezTo>
                    <a:pt x="2519" y="142194"/>
                    <a:pt x="-504" y="131399"/>
                    <a:pt x="3073" y="120773"/>
                  </a:cubicBezTo>
                  <a:cubicBezTo>
                    <a:pt x="8162" y="105546"/>
                    <a:pt x="15064" y="91057"/>
                    <a:pt x="22067" y="76796"/>
                  </a:cubicBezTo>
                  <a:cubicBezTo>
                    <a:pt x="28061" y="64580"/>
                    <a:pt x="36122" y="53671"/>
                    <a:pt x="41715" y="41284"/>
                  </a:cubicBezTo>
                  <a:cubicBezTo>
                    <a:pt x="47710" y="27875"/>
                    <a:pt x="43075" y="20546"/>
                    <a:pt x="29825" y="21455"/>
                  </a:cubicBezTo>
                  <a:cubicBezTo>
                    <a:pt x="20807" y="22080"/>
                    <a:pt x="11890" y="24750"/>
                    <a:pt x="50" y="270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883CA686-0539-D50B-103F-CCDA70AB284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1974" y="6263716"/>
              <a:ext cx="92631" cy="121528"/>
            </a:xfrm>
            <a:custGeom>
              <a:avLst/>
              <a:gdLst>
                <a:gd name="connsiteX0" fmla="*/ 59782 w 92631"/>
                <a:gd name="connsiteY0" fmla="*/ 80587 h 121528"/>
                <a:gd name="connsiteX1" fmla="*/ 64669 w 92631"/>
                <a:gd name="connsiteY1" fmla="*/ 21212 h 121528"/>
                <a:gd name="connsiteX2" fmla="*/ 81647 w 92631"/>
                <a:gd name="connsiteY2" fmla="*/ 133 h 121528"/>
                <a:gd name="connsiteX3" fmla="*/ 92176 w 92631"/>
                <a:gd name="connsiteY3" fmla="*/ 28769 h 121528"/>
                <a:gd name="connsiteX4" fmla="*/ 89254 w 92631"/>
                <a:gd name="connsiteY4" fmla="*/ 45644 h 121528"/>
                <a:gd name="connsiteX5" fmla="*/ 88498 w 92631"/>
                <a:gd name="connsiteY5" fmla="*/ 91269 h 121528"/>
                <a:gd name="connsiteX6" fmla="*/ 88750 w 92631"/>
                <a:gd name="connsiteY6" fmla="*/ 109395 h 121528"/>
                <a:gd name="connsiteX7" fmla="*/ 65626 w 92631"/>
                <a:gd name="connsiteY7" fmla="*/ 99565 h 121528"/>
                <a:gd name="connsiteX8" fmla="*/ 47539 w 92631"/>
                <a:gd name="connsiteY8" fmla="*/ 112235 h 121528"/>
                <a:gd name="connsiteX9" fmla="*/ 22803 w 92631"/>
                <a:gd name="connsiteY9" fmla="*/ 120985 h 121528"/>
                <a:gd name="connsiteX10" fmla="*/ 988 w 92631"/>
                <a:gd name="connsiteY10" fmla="*/ 110076 h 121528"/>
                <a:gd name="connsiteX11" fmla="*/ 11719 w 92631"/>
                <a:gd name="connsiteY11" fmla="*/ 83088 h 121528"/>
                <a:gd name="connsiteX12" fmla="*/ 59782 w 92631"/>
                <a:gd name="connsiteY12" fmla="*/ 80530 h 121528"/>
                <a:gd name="connsiteX13" fmla="*/ 19175 w 92631"/>
                <a:gd name="connsiteY13" fmla="*/ 100587 h 121528"/>
                <a:gd name="connsiteX14" fmla="*/ 21190 w 92631"/>
                <a:gd name="connsiteY14" fmla="*/ 107690 h 121528"/>
                <a:gd name="connsiteX15" fmla="*/ 46481 w 92631"/>
                <a:gd name="connsiteY15" fmla="*/ 97690 h 121528"/>
                <a:gd name="connsiteX16" fmla="*/ 44920 w 92631"/>
                <a:gd name="connsiteY16" fmla="*/ 92292 h 121528"/>
                <a:gd name="connsiteX17" fmla="*/ 19175 w 92631"/>
                <a:gd name="connsiteY17" fmla="*/ 100587 h 12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631" h="121528">
                  <a:moveTo>
                    <a:pt x="59782" y="80587"/>
                  </a:moveTo>
                  <a:cubicBezTo>
                    <a:pt x="61444" y="58201"/>
                    <a:pt x="61847" y="39507"/>
                    <a:pt x="64669" y="21212"/>
                  </a:cubicBezTo>
                  <a:cubicBezTo>
                    <a:pt x="66129" y="11609"/>
                    <a:pt x="68346" y="-1459"/>
                    <a:pt x="81647" y="133"/>
                  </a:cubicBezTo>
                  <a:cubicBezTo>
                    <a:pt x="90110" y="1155"/>
                    <a:pt x="94040" y="12803"/>
                    <a:pt x="92176" y="28769"/>
                  </a:cubicBezTo>
                  <a:cubicBezTo>
                    <a:pt x="91521" y="34451"/>
                    <a:pt x="91169" y="40474"/>
                    <a:pt x="89254" y="45644"/>
                  </a:cubicBezTo>
                  <a:cubicBezTo>
                    <a:pt x="83712" y="60871"/>
                    <a:pt x="84065" y="75758"/>
                    <a:pt x="88498" y="91269"/>
                  </a:cubicBezTo>
                  <a:cubicBezTo>
                    <a:pt x="90110" y="97008"/>
                    <a:pt x="88750" y="103826"/>
                    <a:pt x="88750" y="109395"/>
                  </a:cubicBezTo>
                  <a:cubicBezTo>
                    <a:pt x="76407" y="117405"/>
                    <a:pt x="72427" y="105417"/>
                    <a:pt x="65626" y="99565"/>
                  </a:cubicBezTo>
                  <a:cubicBezTo>
                    <a:pt x="59681" y="103826"/>
                    <a:pt x="53988" y="109053"/>
                    <a:pt x="47539" y="112235"/>
                  </a:cubicBezTo>
                  <a:cubicBezTo>
                    <a:pt x="39630" y="116156"/>
                    <a:pt x="31266" y="119678"/>
                    <a:pt x="22803" y="120985"/>
                  </a:cubicBezTo>
                  <a:cubicBezTo>
                    <a:pt x="14288" y="122349"/>
                    <a:pt x="4364" y="121951"/>
                    <a:pt x="988" y="110076"/>
                  </a:cubicBezTo>
                  <a:cubicBezTo>
                    <a:pt x="-2337" y="98258"/>
                    <a:pt x="3104" y="88940"/>
                    <a:pt x="11719" y="83088"/>
                  </a:cubicBezTo>
                  <a:cubicBezTo>
                    <a:pt x="26883" y="72746"/>
                    <a:pt x="43207" y="71212"/>
                    <a:pt x="59782" y="80530"/>
                  </a:cubicBezTo>
                  <a:close/>
                  <a:moveTo>
                    <a:pt x="19175" y="100587"/>
                  </a:moveTo>
                  <a:cubicBezTo>
                    <a:pt x="19830" y="102974"/>
                    <a:pt x="20535" y="105303"/>
                    <a:pt x="21190" y="107690"/>
                  </a:cubicBezTo>
                  <a:cubicBezTo>
                    <a:pt x="29604" y="104338"/>
                    <a:pt x="38068" y="101042"/>
                    <a:pt x="46481" y="97690"/>
                  </a:cubicBezTo>
                  <a:cubicBezTo>
                    <a:pt x="45977" y="95872"/>
                    <a:pt x="45423" y="94053"/>
                    <a:pt x="44920" y="92292"/>
                  </a:cubicBezTo>
                  <a:cubicBezTo>
                    <a:pt x="35851" y="92974"/>
                    <a:pt x="25876" y="90133"/>
                    <a:pt x="19175" y="100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FC2F6570-7FA2-8EBC-7AB9-C179974332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3004" y="149249"/>
              <a:ext cx="222629" cy="26525"/>
            </a:xfrm>
            <a:custGeom>
              <a:avLst/>
              <a:gdLst>
                <a:gd name="connsiteX0" fmla="*/ 221975 w 222629"/>
                <a:gd name="connsiteY0" fmla="*/ 19729 h 26525"/>
                <a:gd name="connsiteX1" fmla="*/ 204342 w 222629"/>
                <a:gd name="connsiteY1" fmla="*/ 22911 h 26525"/>
                <a:gd name="connsiteX2" fmla="*/ 42369 w 222629"/>
                <a:gd name="connsiteY2" fmla="*/ 26490 h 26525"/>
                <a:gd name="connsiteX3" fmla="*/ 9773 w 222629"/>
                <a:gd name="connsiteY3" fmla="*/ 24274 h 26525"/>
                <a:gd name="connsiteX4" fmla="*/ 0 w 222629"/>
                <a:gd name="connsiteY4" fmla="*/ 13536 h 26525"/>
                <a:gd name="connsiteX5" fmla="*/ 11486 w 222629"/>
                <a:gd name="connsiteY5" fmla="*/ 5467 h 26525"/>
                <a:gd name="connsiteX6" fmla="*/ 171192 w 222629"/>
                <a:gd name="connsiteY6" fmla="*/ 13 h 26525"/>
                <a:gd name="connsiteX7" fmla="*/ 205853 w 222629"/>
                <a:gd name="connsiteY7" fmla="*/ 5297 h 26525"/>
                <a:gd name="connsiteX8" fmla="*/ 222630 w 222629"/>
                <a:gd name="connsiteY8" fmla="*/ 13649 h 26525"/>
                <a:gd name="connsiteX9" fmla="*/ 222025 w 222629"/>
                <a:gd name="connsiteY9" fmla="*/ 19672 h 2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629" h="26525">
                  <a:moveTo>
                    <a:pt x="221975" y="19729"/>
                  </a:moveTo>
                  <a:cubicBezTo>
                    <a:pt x="216081" y="20808"/>
                    <a:pt x="210236" y="22740"/>
                    <a:pt x="204342" y="22911"/>
                  </a:cubicBezTo>
                  <a:cubicBezTo>
                    <a:pt x="150334" y="24331"/>
                    <a:pt x="96377" y="25581"/>
                    <a:pt x="42369" y="26490"/>
                  </a:cubicBezTo>
                  <a:cubicBezTo>
                    <a:pt x="31488" y="26661"/>
                    <a:pt x="20454" y="26263"/>
                    <a:pt x="9773" y="24274"/>
                  </a:cubicBezTo>
                  <a:cubicBezTo>
                    <a:pt x="6096" y="23592"/>
                    <a:pt x="3224" y="17286"/>
                    <a:pt x="0" y="13536"/>
                  </a:cubicBezTo>
                  <a:cubicBezTo>
                    <a:pt x="3829" y="10752"/>
                    <a:pt x="7557" y="5638"/>
                    <a:pt x="11486" y="5467"/>
                  </a:cubicBezTo>
                  <a:cubicBezTo>
                    <a:pt x="64688" y="3138"/>
                    <a:pt x="117940" y="1149"/>
                    <a:pt x="171192" y="13"/>
                  </a:cubicBezTo>
                  <a:cubicBezTo>
                    <a:pt x="182729" y="-214"/>
                    <a:pt x="194417" y="2626"/>
                    <a:pt x="205853" y="5297"/>
                  </a:cubicBezTo>
                  <a:cubicBezTo>
                    <a:pt x="211698" y="6661"/>
                    <a:pt x="217038" y="10752"/>
                    <a:pt x="222630" y="13649"/>
                  </a:cubicBezTo>
                  <a:cubicBezTo>
                    <a:pt x="222429" y="15638"/>
                    <a:pt x="222227" y="17627"/>
                    <a:pt x="222025" y="196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6109B907-AD9A-8FF9-9A5E-D6C1DDAF4C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4153" y="3299908"/>
              <a:ext cx="79682" cy="118921"/>
            </a:xfrm>
            <a:custGeom>
              <a:avLst/>
              <a:gdLst>
                <a:gd name="connsiteX0" fmla="*/ 46482 w 79682"/>
                <a:gd name="connsiteY0" fmla="*/ 95853 h 118921"/>
                <a:gd name="connsiteX1" fmla="*/ 70413 w 79682"/>
                <a:gd name="connsiteY1" fmla="*/ 112330 h 118921"/>
                <a:gd name="connsiteX2" fmla="*/ 12173 w 79682"/>
                <a:gd name="connsiteY2" fmla="*/ 118921 h 118921"/>
                <a:gd name="connsiteX3" fmla="*/ 6631 w 79682"/>
                <a:gd name="connsiteY3" fmla="*/ 105228 h 118921"/>
                <a:gd name="connsiteX4" fmla="*/ 384 w 79682"/>
                <a:gd name="connsiteY4" fmla="*/ 23977 h 118921"/>
                <a:gd name="connsiteX5" fmla="*/ 938 w 79682"/>
                <a:gd name="connsiteY5" fmla="*/ 11818 h 118921"/>
                <a:gd name="connsiteX6" fmla="*/ 9755 w 79682"/>
                <a:gd name="connsiteY6" fmla="*/ 0 h 118921"/>
                <a:gd name="connsiteX7" fmla="*/ 17161 w 79682"/>
                <a:gd name="connsiteY7" fmla="*/ 10625 h 118921"/>
                <a:gd name="connsiteX8" fmla="*/ 26783 w 79682"/>
                <a:gd name="connsiteY8" fmla="*/ 80739 h 118921"/>
                <a:gd name="connsiteX9" fmla="*/ 79683 w 79682"/>
                <a:gd name="connsiteY9" fmla="*/ 24261 h 118921"/>
                <a:gd name="connsiteX10" fmla="*/ 46482 w 79682"/>
                <a:gd name="connsiteY10" fmla="*/ 95853 h 1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682" h="118921">
                  <a:moveTo>
                    <a:pt x="46482" y="95853"/>
                  </a:moveTo>
                  <a:cubicBezTo>
                    <a:pt x="53435" y="100625"/>
                    <a:pt x="59783" y="105001"/>
                    <a:pt x="70413" y="112330"/>
                  </a:cubicBezTo>
                  <a:cubicBezTo>
                    <a:pt x="48296" y="123410"/>
                    <a:pt x="30008" y="112671"/>
                    <a:pt x="12173" y="118921"/>
                  </a:cubicBezTo>
                  <a:cubicBezTo>
                    <a:pt x="10007" y="113751"/>
                    <a:pt x="7034" y="109660"/>
                    <a:pt x="6631" y="105228"/>
                  </a:cubicBezTo>
                  <a:cubicBezTo>
                    <a:pt x="4213" y="78182"/>
                    <a:pt x="2299" y="51080"/>
                    <a:pt x="384" y="23977"/>
                  </a:cubicBezTo>
                  <a:cubicBezTo>
                    <a:pt x="82" y="19886"/>
                    <a:pt x="-523" y="15170"/>
                    <a:pt x="938" y="11818"/>
                  </a:cubicBezTo>
                  <a:cubicBezTo>
                    <a:pt x="2903" y="7329"/>
                    <a:pt x="6732" y="3864"/>
                    <a:pt x="9755" y="0"/>
                  </a:cubicBezTo>
                  <a:cubicBezTo>
                    <a:pt x="12324" y="3523"/>
                    <a:pt x="16506" y="6705"/>
                    <a:pt x="17161" y="10625"/>
                  </a:cubicBezTo>
                  <a:cubicBezTo>
                    <a:pt x="20738" y="33239"/>
                    <a:pt x="23509" y="56023"/>
                    <a:pt x="26783" y="80739"/>
                  </a:cubicBezTo>
                  <a:cubicBezTo>
                    <a:pt x="49757" y="67046"/>
                    <a:pt x="55702" y="34659"/>
                    <a:pt x="79683" y="24261"/>
                  </a:cubicBezTo>
                  <a:cubicBezTo>
                    <a:pt x="79532" y="55511"/>
                    <a:pt x="60589" y="74489"/>
                    <a:pt x="46482" y="9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A9EADC1A-CD8B-D9DD-5720-5482C9435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9117" y="1392715"/>
              <a:ext cx="76318" cy="160868"/>
            </a:xfrm>
            <a:custGeom>
              <a:avLst/>
              <a:gdLst>
                <a:gd name="connsiteX0" fmla="*/ 52037 w 76318"/>
                <a:gd name="connsiteY0" fmla="*/ 19453 h 160868"/>
                <a:gd name="connsiteX1" fmla="*/ 33346 w 76318"/>
                <a:gd name="connsiteY1" fmla="*/ 20873 h 160868"/>
                <a:gd name="connsiteX2" fmla="*/ 56067 w 76318"/>
                <a:gd name="connsiteY2" fmla="*/ 1157 h 160868"/>
                <a:gd name="connsiteX3" fmla="*/ 75816 w 76318"/>
                <a:gd name="connsiteY3" fmla="*/ 28032 h 160868"/>
                <a:gd name="connsiteX4" fmla="*/ 66244 w 76318"/>
                <a:gd name="connsiteY4" fmla="*/ 70192 h 160868"/>
                <a:gd name="connsiteX5" fmla="*/ 38082 w 76318"/>
                <a:gd name="connsiteY5" fmla="*/ 114396 h 160868"/>
                <a:gd name="connsiteX6" fmla="*/ 25688 w 76318"/>
                <a:gd name="connsiteY6" fmla="*/ 135590 h 160868"/>
                <a:gd name="connsiteX7" fmla="*/ 68814 w 76318"/>
                <a:gd name="connsiteY7" fmla="*/ 145419 h 160868"/>
                <a:gd name="connsiteX8" fmla="*/ 51130 w 76318"/>
                <a:gd name="connsiteY8" fmla="*/ 160249 h 160868"/>
                <a:gd name="connsiteX9" fmla="*/ 16620 w 76318"/>
                <a:gd name="connsiteY9" fmla="*/ 158544 h 160868"/>
                <a:gd name="connsiteX10" fmla="*/ 4176 w 76318"/>
                <a:gd name="connsiteY10" fmla="*/ 124567 h 160868"/>
                <a:gd name="connsiteX11" fmla="*/ 28862 w 76318"/>
                <a:gd name="connsiteY11" fmla="*/ 90021 h 160868"/>
                <a:gd name="connsiteX12" fmla="*/ 52743 w 76318"/>
                <a:gd name="connsiteY12" fmla="*/ 54794 h 160868"/>
                <a:gd name="connsiteX13" fmla="*/ 52037 w 76318"/>
                <a:gd name="connsiteY13" fmla="*/ 19396 h 16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18" h="160868">
                  <a:moveTo>
                    <a:pt x="52037" y="19453"/>
                  </a:moveTo>
                  <a:cubicBezTo>
                    <a:pt x="45991" y="19907"/>
                    <a:pt x="39795" y="20362"/>
                    <a:pt x="33346" y="20873"/>
                  </a:cubicBezTo>
                  <a:cubicBezTo>
                    <a:pt x="35260" y="4112"/>
                    <a:pt x="43674" y="-2991"/>
                    <a:pt x="56067" y="1157"/>
                  </a:cubicBezTo>
                  <a:cubicBezTo>
                    <a:pt x="67756" y="5078"/>
                    <a:pt x="74154" y="14509"/>
                    <a:pt x="75816" y="28032"/>
                  </a:cubicBezTo>
                  <a:cubicBezTo>
                    <a:pt x="77781" y="43544"/>
                    <a:pt x="73852" y="57635"/>
                    <a:pt x="66244" y="70192"/>
                  </a:cubicBezTo>
                  <a:cubicBezTo>
                    <a:pt x="57176" y="85192"/>
                    <a:pt x="47402" y="99624"/>
                    <a:pt x="38082" y="114396"/>
                  </a:cubicBezTo>
                  <a:cubicBezTo>
                    <a:pt x="34051" y="120817"/>
                    <a:pt x="30374" y="127578"/>
                    <a:pt x="25688" y="135590"/>
                  </a:cubicBezTo>
                  <a:cubicBezTo>
                    <a:pt x="41558" y="139226"/>
                    <a:pt x="54707" y="142238"/>
                    <a:pt x="68814" y="145419"/>
                  </a:cubicBezTo>
                  <a:cubicBezTo>
                    <a:pt x="65791" y="159170"/>
                    <a:pt x="57428" y="159794"/>
                    <a:pt x="51130" y="160249"/>
                  </a:cubicBezTo>
                  <a:cubicBezTo>
                    <a:pt x="39643" y="161101"/>
                    <a:pt x="27653" y="161499"/>
                    <a:pt x="16620" y="158544"/>
                  </a:cubicBezTo>
                  <a:cubicBezTo>
                    <a:pt x="548" y="154283"/>
                    <a:pt x="-4439" y="140419"/>
                    <a:pt x="4176" y="124567"/>
                  </a:cubicBezTo>
                  <a:cubicBezTo>
                    <a:pt x="10977" y="112067"/>
                    <a:pt x="20650" y="101612"/>
                    <a:pt x="28862" y="90021"/>
                  </a:cubicBezTo>
                  <a:cubicBezTo>
                    <a:pt x="37024" y="78487"/>
                    <a:pt x="45790" y="67294"/>
                    <a:pt x="52743" y="54794"/>
                  </a:cubicBezTo>
                  <a:cubicBezTo>
                    <a:pt x="58738" y="44055"/>
                    <a:pt x="60602" y="31782"/>
                    <a:pt x="52037" y="19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697D2BFE-17B7-2771-BCF7-3B04F8BC6C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6792" y="6659641"/>
              <a:ext cx="111642" cy="120678"/>
            </a:xfrm>
            <a:custGeom>
              <a:avLst/>
              <a:gdLst>
                <a:gd name="connsiteX0" fmla="*/ 58642 w 111642"/>
                <a:gd name="connsiteY0" fmla="*/ 99494 h 120678"/>
                <a:gd name="connsiteX1" fmla="*/ 76578 w 111642"/>
                <a:gd name="connsiteY1" fmla="*/ 75063 h 120678"/>
                <a:gd name="connsiteX2" fmla="*/ 86855 w 111642"/>
                <a:gd name="connsiteY2" fmla="*/ 64778 h 120678"/>
                <a:gd name="connsiteX3" fmla="*/ 99904 w 111642"/>
                <a:gd name="connsiteY3" fmla="*/ 74892 h 120678"/>
                <a:gd name="connsiteX4" fmla="*/ 111642 w 111642"/>
                <a:gd name="connsiteY4" fmla="*/ 100915 h 120678"/>
                <a:gd name="connsiteX5" fmla="*/ 86503 w 111642"/>
                <a:gd name="connsiteY5" fmla="*/ 103017 h 120678"/>
                <a:gd name="connsiteX6" fmla="*/ 30379 w 111642"/>
                <a:gd name="connsiteY6" fmla="*/ 93756 h 120678"/>
                <a:gd name="connsiteX7" fmla="*/ 0 w 111642"/>
                <a:gd name="connsiteY7" fmla="*/ 120574 h 120678"/>
                <a:gd name="connsiteX8" fmla="*/ 4030 w 111642"/>
                <a:gd name="connsiteY8" fmla="*/ 102449 h 120678"/>
                <a:gd name="connsiteX9" fmla="*/ 21915 w 111642"/>
                <a:gd name="connsiteY9" fmla="*/ 24721 h 120678"/>
                <a:gd name="connsiteX10" fmla="*/ 23679 w 111642"/>
                <a:gd name="connsiteY10" fmla="*/ 7675 h 120678"/>
                <a:gd name="connsiteX11" fmla="*/ 32697 w 111642"/>
                <a:gd name="connsiteY11" fmla="*/ 5 h 120678"/>
                <a:gd name="connsiteX12" fmla="*/ 41312 w 111642"/>
                <a:gd name="connsiteY12" fmla="*/ 8358 h 120678"/>
                <a:gd name="connsiteX13" fmla="*/ 41815 w 111642"/>
                <a:gd name="connsiteY13" fmla="*/ 37903 h 120678"/>
                <a:gd name="connsiteX14" fmla="*/ 58743 w 111642"/>
                <a:gd name="connsiteY14" fmla="*/ 99608 h 12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642" h="120678">
                  <a:moveTo>
                    <a:pt x="58642" y="99494"/>
                  </a:moveTo>
                  <a:cubicBezTo>
                    <a:pt x="70230" y="95290"/>
                    <a:pt x="71993" y="84040"/>
                    <a:pt x="76578" y="75063"/>
                  </a:cubicBezTo>
                  <a:cubicBezTo>
                    <a:pt x="78845" y="70631"/>
                    <a:pt x="83782" y="64381"/>
                    <a:pt x="86855" y="64778"/>
                  </a:cubicBezTo>
                  <a:cubicBezTo>
                    <a:pt x="91591" y="65403"/>
                    <a:pt x="97032" y="70176"/>
                    <a:pt x="99904" y="74892"/>
                  </a:cubicBezTo>
                  <a:cubicBezTo>
                    <a:pt x="104740" y="82904"/>
                    <a:pt x="107814" y="92221"/>
                    <a:pt x="111642" y="100915"/>
                  </a:cubicBezTo>
                  <a:cubicBezTo>
                    <a:pt x="103833" y="114608"/>
                    <a:pt x="94664" y="103813"/>
                    <a:pt x="86503" y="103017"/>
                  </a:cubicBezTo>
                  <a:cubicBezTo>
                    <a:pt x="58340" y="125688"/>
                    <a:pt x="50531" y="124438"/>
                    <a:pt x="30379" y="93756"/>
                  </a:cubicBezTo>
                  <a:cubicBezTo>
                    <a:pt x="19346" y="99949"/>
                    <a:pt x="20303" y="122392"/>
                    <a:pt x="0" y="120574"/>
                  </a:cubicBezTo>
                  <a:cubicBezTo>
                    <a:pt x="1411" y="113756"/>
                    <a:pt x="1511" y="107335"/>
                    <a:pt x="4030" y="102449"/>
                  </a:cubicBezTo>
                  <a:cubicBezTo>
                    <a:pt x="16424" y="78301"/>
                    <a:pt x="23981" y="53074"/>
                    <a:pt x="21915" y="24721"/>
                  </a:cubicBezTo>
                  <a:cubicBezTo>
                    <a:pt x="21512" y="19039"/>
                    <a:pt x="21764" y="12789"/>
                    <a:pt x="23679" y="7675"/>
                  </a:cubicBezTo>
                  <a:cubicBezTo>
                    <a:pt x="24989" y="4096"/>
                    <a:pt x="29674" y="-165"/>
                    <a:pt x="32697" y="5"/>
                  </a:cubicBezTo>
                  <a:cubicBezTo>
                    <a:pt x="35820" y="176"/>
                    <a:pt x="40858" y="4948"/>
                    <a:pt x="41312" y="8358"/>
                  </a:cubicBezTo>
                  <a:cubicBezTo>
                    <a:pt x="42470" y="18074"/>
                    <a:pt x="41564" y="28017"/>
                    <a:pt x="41815" y="37903"/>
                  </a:cubicBezTo>
                  <a:cubicBezTo>
                    <a:pt x="42370" y="60063"/>
                    <a:pt x="43780" y="81994"/>
                    <a:pt x="58743" y="996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1A6B19EC-01F7-4C64-EE5A-E15B449A9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54151" y="2126811"/>
              <a:ext cx="87167" cy="126963"/>
            </a:xfrm>
            <a:custGeom>
              <a:avLst/>
              <a:gdLst>
                <a:gd name="connsiteX0" fmla="*/ 64487 w 87167"/>
                <a:gd name="connsiteY0" fmla="*/ 86328 h 126963"/>
                <a:gd name="connsiteX1" fmla="*/ 37080 w 87167"/>
                <a:gd name="connsiteY1" fmla="*/ 99794 h 126963"/>
                <a:gd name="connsiteX2" fmla="*/ 3426 w 87167"/>
                <a:gd name="connsiteY2" fmla="*/ 76726 h 126963"/>
                <a:gd name="connsiteX3" fmla="*/ 0 w 87167"/>
                <a:gd name="connsiteY3" fmla="*/ 10191 h 126963"/>
                <a:gd name="connsiteX4" fmla="*/ 6802 w 87167"/>
                <a:gd name="connsiteY4" fmla="*/ 21 h 126963"/>
                <a:gd name="connsiteX5" fmla="*/ 20152 w 87167"/>
                <a:gd name="connsiteY5" fmla="*/ 8657 h 126963"/>
                <a:gd name="connsiteX6" fmla="*/ 24133 w 87167"/>
                <a:gd name="connsiteY6" fmla="*/ 47748 h 126963"/>
                <a:gd name="connsiteX7" fmla="*/ 25896 w 87167"/>
                <a:gd name="connsiteY7" fmla="*/ 82806 h 126963"/>
                <a:gd name="connsiteX8" fmla="*/ 43831 w 87167"/>
                <a:gd name="connsiteY8" fmla="*/ 74055 h 126963"/>
                <a:gd name="connsiteX9" fmla="*/ 61414 w 87167"/>
                <a:gd name="connsiteY9" fmla="*/ 55703 h 126963"/>
                <a:gd name="connsiteX10" fmla="*/ 78997 w 87167"/>
                <a:gd name="connsiteY10" fmla="*/ 50873 h 126963"/>
                <a:gd name="connsiteX11" fmla="*/ 86906 w 87167"/>
                <a:gd name="connsiteY11" fmla="*/ 66214 h 126963"/>
                <a:gd name="connsiteX12" fmla="*/ 85899 w 87167"/>
                <a:gd name="connsiteY12" fmla="*/ 113147 h 126963"/>
                <a:gd name="connsiteX13" fmla="*/ 73807 w 87167"/>
                <a:gd name="connsiteY13" fmla="*/ 126556 h 126963"/>
                <a:gd name="connsiteX14" fmla="*/ 64789 w 87167"/>
                <a:gd name="connsiteY14" fmla="*/ 112465 h 126963"/>
                <a:gd name="connsiteX15" fmla="*/ 64386 w 87167"/>
                <a:gd name="connsiteY15" fmla="*/ 86385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67" h="126963">
                  <a:moveTo>
                    <a:pt x="64487" y="86328"/>
                  </a:moveTo>
                  <a:cubicBezTo>
                    <a:pt x="54159" y="91499"/>
                    <a:pt x="45897" y="96726"/>
                    <a:pt x="37080" y="99794"/>
                  </a:cubicBezTo>
                  <a:cubicBezTo>
                    <a:pt x="19346" y="105987"/>
                    <a:pt x="5794" y="97294"/>
                    <a:pt x="3426" y="76726"/>
                  </a:cubicBezTo>
                  <a:cubicBezTo>
                    <a:pt x="907" y="54737"/>
                    <a:pt x="454" y="32407"/>
                    <a:pt x="0" y="10191"/>
                  </a:cubicBezTo>
                  <a:cubicBezTo>
                    <a:pt x="-50" y="6669"/>
                    <a:pt x="5190" y="-434"/>
                    <a:pt x="6802" y="21"/>
                  </a:cubicBezTo>
                  <a:cubicBezTo>
                    <a:pt x="11739" y="1328"/>
                    <a:pt x="19246" y="4566"/>
                    <a:pt x="20152" y="8657"/>
                  </a:cubicBezTo>
                  <a:cubicBezTo>
                    <a:pt x="22873" y="21328"/>
                    <a:pt x="23175" y="34680"/>
                    <a:pt x="24133" y="47748"/>
                  </a:cubicBezTo>
                  <a:cubicBezTo>
                    <a:pt x="24888" y="58089"/>
                    <a:pt x="25190" y="68487"/>
                    <a:pt x="25896" y="82806"/>
                  </a:cubicBezTo>
                  <a:cubicBezTo>
                    <a:pt x="34158" y="78885"/>
                    <a:pt x="39700" y="77578"/>
                    <a:pt x="43831" y="74055"/>
                  </a:cubicBezTo>
                  <a:cubicBezTo>
                    <a:pt x="50179" y="68601"/>
                    <a:pt x="54814" y="60589"/>
                    <a:pt x="61414" y="55703"/>
                  </a:cubicBezTo>
                  <a:cubicBezTo>
                    <a:pt x="66351" y="52067"/>
                    <a:pt x="73757" y="49339"/>
                    <a:pt x="78997" y="50873"/>
                  </a:cubicBezTo>
                  <a:cubicBezTo>
                    <a:pt x="82674" y="51953"/>
                    <a:pt x="86654" y="60703"/>
                    <a:pt x="86906" y="66214"/>
                  </a:cubicBezTo>
                  <a:cubicBezTo>
                    <a:pt x="87612" y="81783"/>
                    <a:pt x="86755" y="97521"/>
                    <a:pt x="85899" y="113147"/>
                  </a:cubicBezTo>
                  <a:cubicBezTo>
                    <a:pt x="85445" y="121215"/>
                    <a:pt x="81717" y="128828"/>
                    <a:pt x="73807" y="126556"/>
                  </a:cubicBezTo>
                  <a:cubicBezTo>
                    <a:pt x="69878" y="125419"/>
                    <a:pt x="65847" y="117862"/>
                    <a:pt x="64789" y="112465"/>
                  </a:cubicBezTo>
                  <a:cubicBezTo>
                    <a:pt x="63278" y="104681"/>
                    <a:pt x="64386" y="96271"/>
                    <a:pt x="64386" y="86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24B1E3C7-4823-6FAC-1645-8942CC8818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90431" y="93057"/>
              <a:ext cx="52215" cy="194707"/>
            </a:xfrm>
            <a:custGeom>
              <a:avLst/>
              <a:gdLst>
                <a:gd name="connsiteX0" fmla="*/ 44457 w 52215"/>
                <a:gd name="connsiteY0" fmla="*/ 191262 h 194707"/>
                <a:gd name="connsiteX1" fmla="*/ 19115 w 52215"/>
                <a:gd name="connsiteY1" fmla="*/ 186035 h 194707"/>
                <a:gd name="connsiteX2" fmla="*/ 3044 w 52215"/>
                <a:gd name="connsiteY2" fmla="*/ 154671 h 194707"/>
                <a:gd name="connsiteX3" fmla="*/ 25866 w 52215"/>
                <a:gd name="connsiteY3" fmla="*/ 11943 h 194707"/>
                <a:gd name="connsiteX4" fmla="*/ 52215 w 52215"/>
                <a:gd name="connsiteY4" fmla="*/ 5125 h 194707"/>
                <a:gd name="connsiteX5" fmla="*/ 44507 w 52215"/>
                <a:gd name="connsiteY5" fmla="*/ 191319 h 19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5" h="194707">
                  <a:moveTo>
                    <a:pt x="44457" y="191262"/>
                  </a:moveTo>
                  <a:cubicBezTo>
                    <a:pt x="32970" y="198308"/>
                    <a:pt x="24607" y="193535"/>
                    <a:pt x="19115" y="186035"/>
                  </a:cubicBezTo>
                  <a:cubicBezTo>
                    <a:pt x="12314" y="176773"/>
                    <a:pt x="4858" y="165921"/>
                    <a:pt x="3044" y="154671"/>
                  </a:cubicBezTo>
                  <a:cubicBezTo>
                    <a:pt x="-5218" y="104216"/>
                    <a:pt x="3649" y="56375"/>
                    <a:pt x="25866" y="11943"/>
                  </a:cubicBezTo>
                  <a:cubicBezTo>
                    <a:pt x="33121" y="-2546"/>
                    <a:pt x="37605" y="-2603"/>
                    <a:pt x="52215" y="5125"/>
                  </a:cubicBezTo>
                  <a:cubicBezTo>
                    <a:pt x="28889" y="66205"/>
                    <a:pt x="6520" y="127341"/>
                    <a:pt x="44507" y="1913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C669BD2-CFEB-0DBD-3748-CE1DC3638A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6088" y="3870366"/>
              <a:ext cx="86482" cy="131939"/>
            </a:xfrm>
            <a:custGeom>
              <a:avLst/>
              <a:gdLst>
                <a:gd name="connsiteX0" fmla="*/ 0 w 86482"/>
                <a:gd name="connsiteY0" fmla="*/ 31875 h 131939"/>
                <a:gd name="connsiteX1" fmla="*/ 21361 w 86482"/>
                <a:gd name="connsiteY1" fmla="*/ 39830 h 131939"/>
                <a:gd name="connsiteX2" fmla="*/ 34611 w 86482"/>
                <a:gd name="connsiteY2" fmla="*/ 73694 h 131939"/>
                <a:gd name="connsiteX3" fmla="*/ 45342 w 86482"/>
                <a:gd name="connsiteY3" fmla="*/ 97614 h 131939"/>
                <a:gd name="connsiteX4" fmla="*/ 80961 w 86482"/>
                <a:gd name="connsiteY4" fmla="*/ 0 h 131939"/>
                <a:gd name="connsiteX5" fmla="*/ 85596 w 86482"/>
                <a:gd name="connsiteY5" fmla="*/ 1648 h 131939"/>
                <a:gd name="connsiteX6" fmla="*/ 86150 w 86482"/>
                <a:gd name="connsiteY6" fmla="*/ 17784 h 131939"/>
                <a:gd name="connsiteX7" fmla="*/ 69424 w 86482"/>
                <a:gd name="connsiteY7" fmla="*/ 107046 h 131939"/>
                <a:gd name="connsiteX8" fmla="*/ 64588 w 86482"/>
                <a:gd name="connsiteY8" fmla="*/ 120683 h 131939"/>
                <a:gd name="connsiteX9" fmla="*/ 33050 w 86482"/>
                <a:gd name="connsiteY9" fmla="*/ 120058 h 131939"/>
                <a:gd name="connsiteX10" fmla="*/ 7104 w 86482"/>
                <a:gd name="connsiteY10" fmla="*/ 57671 h 131939"/>
                <a:gd name="connsiteX11" fmla="*/ 50 w 86482"/>
                <a:gd name="connsiteY11" fmla="*/ 31819 h 13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82" h="131939">
                  <a:moveTo>
                    <a:pt x="0" y="31875"/>
                  </a:moveTo>
                  <a:cubicBezTo>
                    <a:pt x="13250" y="25966"/>
                    <a:pt x="18036" y="31648"/>
                    <a:pt x="21361" y="39830"/>
                  </a:cubicBezTo>
                  <a:cubicBezTo>
                    <a:pt x="25946" y="51023"/>
                    <a:pt x="30077" y="62500"/>
                    <a:pt x="34611" y="73694"/>
                  </a:cubicBezTo>
                  <a:cubicBezTo>
                    <a:pt x="37533" y="80853"/>
                    <a:pt x="40909" y="87842"/>
                    <a:pt x="45342" y="97614"/>
                  </a:cubicBezTo>
                  <a:cubicBezTo>
                    <a:pt x="57937" y="62841"/>
                    <a:pt x="59096" y="25966"/>
                    <a:pt x="80961" y="0"/>
                  </a:cubicBezTo>
                  <a:cubicBezTo>
                    <a:pt x="82523" y="568"/>
                    <a:pt x="84034" y="1080"/>
                    <a:pt x="85596" y="1648"/>
                  </a:cubicBezTo>
                  <a:cubicBezTo>
                    <a:pt x="85848" y="7045"/>
                    <a:pt x="87057" y="12670"/>
                    <a:pt x="86150" y="17784"/>
                  </a:cubicBezTo>
                  <a:cubicBezTo>
                    <a:pt x="80911" y="47614"/>
                    <a:pt x="75218" y="77387"/>
                    <a:pt x="69424" y="107046"/>
                  </a:cubicBezTo>
                  <a:cubicBezTo>
                    <a:pt x="68517" y="111762"/>
                    <a:pt x="66855" y="116649"/>
                    <a:pt x="64588" y="120683"/>
                  </a:cubicBezTo>
                  <a:cubicBezTo>
                    <a:pt x="56224" y="135512"/>
                    <a:pt x="41161" y="136081"/>
                    <a:pt x="33050" y="120058"/>
                  </a:cubicBezTo>
                  <a:cubicBezTo>
                    <a:pt x="22974" y="100171"/>
                    <a:pt x="15265" y="78694"/>
                    <a:pt x="7104" y="57671"/>
                  </a:cubicBezTo>
                  <a:cubicBezTo>
                    <a:pt x="4031" y="49773"/>
                    <a:pt x="2519" y="41080"/>
                    <a:pt x="50" y="31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2D86E1CE-C8D9-09E0-9FA8-93A5642DE0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60133" y="6292996"/>
              <a:ext cx="101502" cy="102351"/>
            </a:xfrm>
            <a:custGeom>
              <a:avLst/>
              <a:gdLst>
                <a:gd name="connsiteX0" fmla="*/ 47344 w 101502"/>
                <a:gd name="connsiteY0" fmla="*/ 26421 h 102351"/>
                <a:gd name="connsiteX1" fmla="*/ 18174 w 101502"/>
                <a:gd name="connsiteY1" fmla="*/ 30285 h 102351"/>
                <a:gd name="connsiteX2" fmla="*/ 1246 w 101502"/>
                <a:gd name="connsiteY2" fmla="*/ 28410 h 102351"/>
                <a:gd name="connsiteX3" fmla="*/ 8753 w 101502"/>
                <a:gd name="connsiteY3" fmla="*/ 10398 h 102351"/>
                <a:gd name="connsiteX4" fmla="*/ 44119 w 101502"/>
                <a:gd name="connsiteY4" fmla="*/ 0 h 102351"/>
                <a:gd name="connsiteX5" fmla="*/ 66891 w 101502"/>
                <a:gd name="connsiteY5" fmla="*/ 41762 h 102351"/>
                <a:gd name="connsiteX6" fmla="*/ 47797 w 101502"/>
                <a:gd name="connsiteY6" fmla="*/ 76932 h 102351"/>
                <a:gd name="connsiteX7" fmla="*/ 101502 w 101502"/>
                <a:gd name="connsiteY7" fmla="*/ 83637 h 102351"/>
                <a:gd name="connsiteX8" fmla="*/ 88051 w 101502"/>
                <a:gd name="connsiteY8" fmla="*/ 98069 h 102351"/>
                <a:gd name="connsiteX9" fmla="*/ 38225 w 101502"/>
                <a:gd name="connsiteY9" fmla="*/ 102217 h 102351"/>
                <a:gd name="connsiteX10" fmla="*/ 19534 w 101502"/>
                <a:gd name="connsiteY10" fmla="*/ 88296 h 102351"/>
                <a:gd name="connsiteX11" fmla="*/ 26335 w 101502"/>
                <a:gd name="connsiteY11" fmla="*/ 61989 h 102351"/>
                <a:gd name="connsiteX12" fmla="*/ 47344 w 101502"/>
                <a:gd name="connsiteY12" fmla="*/ 26421 h 10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502" h="102351">
                  <a:moveTo>
                    <a:pt x="47344" y="26421"/>
                  </a:moveTo>
                  <a:cubicBezTo>
                    <a:pt x="36059" y="17784"/>
                    <a:pt x="27292" y="26307"/>
                    <a:pt x="18174" y="30285"/>
                  </a:cubicBezTo>
                  <a:cubicBezTo>
                    <a:pt x="12027" y="33012"/>
                    <a:pt x="5327" y="37671"/>
                    <a:pt x="1246" y="28410"/>
                  </a:cubicBezTo>
                  <a:cubicBezTo>
                    <a:pt x="-2382" y="20171"/>
                    <a:pt x="2455" y="13011"/>
                    <a:pt x="8753" y="10398"/>
                  </a:cubicBezTo>
                  <a:cubicBezTo>
                    <a:pt x="20189" y="5625"/>
                    <a:pt x="32280" y="57"/>
                    <a:pt x="44119" y="0"/>
                  </a:cubicBezTo>
                  <a:cubicBezTo>
                    <a:pt x="64271" y="-113"/>
                    <a:pt x="75204" y="20852"/>
                    <a:pt x="66891" y="41762"/>
                  </a:cubicBezTo>
                  <a:cubicBezTo>
                    <a:pt x="62206" y="53580"/>
                    <a:pt x="54901" y="64034"/>
                    <a:pt x="47797" y="76932"/>
                  </a:cubicBezTo>
                  <a:cubicBezTo>
                    <a:pt x="64121" y="78978"/>
                    <a:pt x="80091" y="80967"/>
                    <a:pt x="101502" y="83637"/>
                  </a:cubicBezTo>
                  <a:cubicBezTo>
                    <a:pt x="94349" y="91592"/>
                    <a:pt x="91527" y="97557"/>
                    <a:pt x="88051" y="98069"/>
                  </a:cubicBezTo>
                  <a:cubicBezTo>
                    <a:pt x="71526" y="100512"/>
                    <a:pt x="54750" y="102956"/>
                    <a:pt x="38225" y="102217"/>
                  </a:cubicBezTo>
                  <a:cubicBezTo>
                    <a:pt x="31675" y="101933"/>
                    <a:pt x="23162" y="94944"/>
                    <a:pt x="19534" y="88296"/>
                  </a:cubicBezTo>
                  <a:cubicBezTo>
                    <a:pt x="14446" y="78978"/>
                    <a:pt x="19383" y="69262"/>
                    <a:pt x="26335" y="61989"/>
                  </a:cubicBezTo>
                  <a:cubicBezTo>
                    <a:pt x="35807" y="51989"/>
                    <a:pt x="46638" y="43012"/>
                    <a:pt x="47344" y="264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C002E7AC-6BD5-2E01-C768-DAA39E6FEE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49440" y="4295755"/>
              <a:ext cx="35959" cy="200296"/>
            </a:xfrm>
            <a:custGeom>
              <a:avLst/>
              <a:gdLst>
                <a:gd name="connsiteX0" fmla="*/ 31197 w 35959"/>
                <a:gd name="connsiteY0" fmla="*/ 200297 h 200296"/>
                <a:gd name="connsiteX1" fmla="*/ 14471 w 35959"/>
                <a:gd name="connsiteY1" fmla="*/ 175694 h 200296"/>
                <a:gd name="connsiteX2" fmla="*/ 7871 w 35959"/>
                <a:gd name="connsiteY2" fmla="*/ 79614 h 200296"/>
                <a:gd name="connsiteX3" fmla="*/ 767 w 35959"/>
                <a:gd name="connsiteY3" fmla="*/ 15921 h 200296"/>
                <a:gd name="connsiteX4" fmla="*/ 5956 w 35959"/>
                <a:gd name="connsiteY4" fmla="*/ 68 h 200296"/>
                <a:gd name="connsiteX5" fmla="*/ 20466 w 35959"/>
                <a:gd name="connsiteY5" fmla="*/ 7512 h 200296"/>
                <a:gd name="connsiteX6" fmla="*/ 27066 w 35959"/>
                <a:gd name="connsiteY6" fmla="*/ 28080 h 200296"/>
                <a:gd name="connsiteX7" fmla="*/ 35932 w 35959"/>
                <a:gd name="connsiteY7" fmla="*/ 175808 h 200296"/>
                <a:gd name="connsiteX8" fmla="*/ 31297 w 35959"/>
                <a:gd name="connsiteY8" fmla="*/ 200297 h 2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59" h="200296">
                  <a:moveTo>
                    <a:pt x="31197" y="200297"/>
                  </a:moveTo>
                  <a:cubicBezTo>
                    <a:pt x="15680" y="195808"/>
                    <a:pt x="15176" y="185297"/>
                    <a:pt x="14471" y="175694"/>
                  </a:cubicBezTo>
                  <a:cubicBezTo>
                    <a:pt x="12052" y="143706"/>
                    <a:pt x="10440" y="111603"/>
                    <a:pt x="7871" y="79614"/>
                  </a:cubicBezTo>
                  <a:cubicBezTo>
                    <a:pt x="6158" y="58307"/>
                    <a:pt x="3437" y="37114"/>
                    <a:pt x="767" y="15921"/>
                  </a:cubicBezTo>
                  <a:cubicBezTo>
                    <a:pt x="-89" y="9159"/>
                    <a:pt x="-1752" y="1148"/>
                    <a:pt x="5956" y="68"/>
                  </a:cubicBezTo>
                  <a:cubicBezTo>
                    <a:pt x="10591" y="-557"/>
                    <a:pt x="17493" y="3193"/>
                    <a:pt x="20466" y="7512"/>
                  </a:cubicBezTo>
                  <a:cubicBezTo>
                    <a:pt x="24244" y="13023"/>
                    <a:pt x="26562" y="20978"/>
                    <a:pt x="27066" y="28080"/>
                  </a:cubicBezTo>
                  <a:cubicBezTo>
                    <a:pt x="30492" y="77285"/>
                    <a:pt x="33464" y="126547"/>
                    <a:pt x="35932" y="175808"/>
                  </a:cubicBezTo>
                  <a:cubicBezTo>
                    <a:pt x="36285" y="183308"/>
                    <a:pt x="33162" y="190979"/>
                    <a:pt x="31297" y="200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F9C6141-0B95-3599-E588-403F851A95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5711" y="5285151"/>
              <a:ext cx="51189" cy="194600"/>
            </a:xfrm>
            <a:custGeom>
              <a:avLst/>
              <a:gdLst>
                <a:gd name="connsiteX0" fmla="*/ 24383 w 51189"/>
                <a:gd name="connsiteY0" fmla="*/ 194600 h 194600"/>
                <a:gd name="connsiteX1" fmla="*/ 23527 w 51189"/>
                <a:gd name="connsiteY1" fmla="*/ 167327 h 194600"/>
                <a:gd name="connsiteX2" fmla="*/ 25089 w 51189"/>
                <a:gd name="connsiteY2" fmla="*/ 105566 h 194600"/>
                <a:gd name="connsiteX3" fmla="*/ 3979 w 51189"/>
                <a:gd name="connsiteY3" fmla="*/ 18520 h 194600"/>
                <a:gd name="connsiteX4" fmla="*/ 3828 w 51189"/>
                <a:gd name="connsiteY4" fmla="*/ 1303 h 194600"/>
                <a:gd name="connsiteX5" fmla="*/ 19144 w 51189"/>
                <a:gd name="connsiteY5" fmla="*/ 3292 h 194600"/>
                <a:gd name="connsiteX6" fmla="*/ 37029 w 51189"/>
                <a:gd name="connsiteY6" fmla="*/ 30792 h 194600"/>
                <a:gd name="connsiteX7" fmla="*/ 45946 w 51189"/>
                <a:gd name="connsiteY7" fmla="*/ 164430 h 194600"/>
                <a:gd name="connsiteX8" fmla="*/ 24383 w 51189"/>
                <a:gd name="connsiteY8" fmla="*/ 194600 h 194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189" h="194600">
                  <a:moveTo>
                    <a:pt x="24383" y="194600"/>
                  </a:moveTo>
                  <a:cubicBezTo>
                    <a:pt x="24031" y="184373"/>
                    <a:pt x="23325" y="175850"/>
                    <a:pt x="23527" y="167327"/>
                  </a:cubicBezTo>
                  <a:cubicBezTo>
                    <a:pt x="23930" y="146702"/>
                    <a:pt x="25895" y="126077"/>
                    <a:pt x="25089" y="105566"/>
                  </a:cubicBezTo>
                  <a:cubicBezTo>
                    <a:pt x="23930" y="74997"/>
                    <a:pt x="20806" y="44543"/>
                    <a:pt x="3979" y="18520"/>
                  </a:cubicBezTo>
                  <a:cubicBezTo>
                    <a:pt x="503" y="13122"/>
                    <a:pt x="-2822" y="5395"/>
                    <a:pt x="3828" y="1303"/>
                  </a:cubicBezTo>
                  <a:cubicBezTo>
                    <a:pt x="7707" y="-1083"/>
                    <a:pt x="16121" y="-60"/>
                    <a:pt x="19144" y="3292"/>
                  </a:cubicBezTo>
                  <a:cubicBezTo>
                    <a:pt x="26298" y="11190"/>
                    <a:pt x="33603" y="20452"/>
                    <a:pt x="37029" y="30792"/>
                  </a:cubicBezTo>
                  <a:cubicBezTo>
                    <a:pt x="51488" y="74145"/>
                    <a:pt x="55619" y="118975"/>
                    <a:pt x="45946" y="164430"/>
                  </a:cubicBezTo>
                  <a:cubicBezTo>
                    <a:pt x="43427" y="176305"/>
                    <a:pt x="39094" y="188066"/>
                    <a:pt x="24383" y="1946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0689C41E-D927-2460-4DF0-4AC1F9AE9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0391" y="2487375"/>
              <a:ext cx="51583" cy="189947"/>
            </a:xfrm>
            <a:custGeom>
              <a:avLst/>
              <a:gdLst>
                <a:gd name="connsiteX0" fmla="*/ 41255 w 51583"/>
                <a:gd name="connsiteY0" fmla="*/ 189687 h 189947"/>
                <a:gd name="connsiteX1" fmla="*/ 13899 w 51583"/>
                <a:gd name="connsiteY1" fmla="*/ 175028 h 189947"/>
                <a:gd name="connsiteX2" fmla="*/ 1103 w 51583"/>
                <a:gd name="connsiteY2" fmla="*/ 136221 h 189947"/>
                <a:gd name="connsiteX3" fmla="*/ 25940 w 51583"/>
                <a:gd name="connsiteY3" fmla="*/ 13436 h 189947"/>
                <a:gd name="connsiteX4" fmla="*/ 51583 w 51583"/>
                <a:gd name="connsiteY4" fmla="*/ 4629 h 189947"/>
                <a:gd name="connsiteX5" fmla="*/ 41255 w 51583"/>
                <a:gd name="connsiteY5" fmla="*/ 189687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83" h="189947">
                  <a:moveTo>
                    <a:pt x="41255" y="189687"/>
                  </a:moveTo>
                  <a:cubicBezTo>
                    <a:pt x="25789" y="191392"/>
                    <a:pt x="18232" y="184517"/>
                    <a:pt x="13899" y="175028"/>
                  </a:cubicBezTo>
                  <a:cubicBezTo>
                    <a:pt x="8357" y="162756"/>
                    <a:pt x="2463" y="149574"/>
                    <a:pt x="1103" y="136221"/>
                  </a:cubicBezTo>
                  <a:cubicBezTo>
                    <a:pt x="-3331" y="92357"/>
                    <a:pt x="5738" y="51221"/>
                    <a:pt x="25940" y="13436"/>
                  </a:cubicBezTo>
                  <a:cubicBezTo>
                    <a:pt x="31280" y="3436"/>
                    <a:pt x="37830" y="-5882"/>
                    <a:pt x="51583" y="4629"/>
                  </a:cubicBezTo>
                  <a:cubicBezTo>
                    <a:pt x="28157" y="63948"/>
                    <a:pt x="13949" y="124176"/>
                    <a:pt x="41255" y="189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CF86106-CF85-6884-9137-C8027F58F6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5577" y="4094742"/>
              <a:ext cx="104652" cy="95736"/>
            </a:xfrm>
            <a:custGeom>
              <a:avLst/>
              <a:gdLst>
                <a:gd name="connsiteX0" fmla="*/ 416 w 104652"/>
                <a:gd name="connsiteY0" fmla="*/ 72955 h 95736"/>
                <a:gd name="connsiteX1" fmla="*/ 617 w 104652"/>
                <a:gd name="connsiteY1" fmla="*/ 56989 h 95736"/>
                <a:gd name="connsiteX2" fmla="*/ 20719 w 104652"/>
                <a:gd name="connsiteY2" fmla="*/ 8068 h 95736"/>
                <a:gd name="connsiteX3" fmla="*/ 30342 w 104652"/>
                <a:gd name="connsiteY3" fmla="*/ 0 h 95736"/>
                <a:gd name="connsiteX4" fmla="*/ 37546 w 104652"/>
                <a:gd name="connsiteY4" fmla="*/ 12671 h 95736"/>
                <a:gd name="connsiteX5" fmla="*/ 43440 w 104652"/>
                <a:gd name="connsiteY5" fmla="*/ 63126 h 95736"/>
                <a:gd name="connsiteX6" fmla="*/ 56187 w 104652"/>
                <a:gd name="connsiteY6" fmla="*/ 78353 h 95736"/>
                <a:gd name="connsiteX7" fmla="*/ 70293 w 104652"/>
                <a:gd name="connsiteY7" fmla="*/ 61535 h 95736"/>
                <a:gd name="connsiteX8" fmla="*/ 75734 w 104652"/>
                <a:gd name="connsiteY8" fmla="*/ 35341 h 95736"/>
                <a:gd name="connsiteX9" fmla="*/ 78253 w 104652"/>
                <a:gd name="connsiteY9" fmla="*/ 18409 h 95736"/>
                <a:gd name="connsiteX10" fmla="*/ 88480 w 104652"/>
                <a:gd name="connsiteY10" fmla="*/ 8921 h 95736"/>
                <a:gd name="connsiteX11" fmla="*/ 98053 w 104652"/>
                <a:gd name="connsiteY11" fmla="*/ 19489 h 95736"/>
                <a:gd name="connsiteX12" fmla="*/ 104652 w 104652"/>
                <a:gd name="connsiteY12" fmla="*/ 83182 h 95736"/>
                <a:gd name="connsiteX13" fmla="*/ 79865 w 104652"/>
                <a:gd name="connsiteY13" fmla="*/ 76592 h 95736"/>
                <a:gd name="connsiteX14" fmla="*/ 19208 w 104652"/>
                <a:gd name="connsiteY14" fmla="*/ 60455 h 95736"/>
                <a:gd name="connsiteX15" fmla="*/ 416 w 104652"/>
                <a:gd name="connsiteY15" fmla="*/ 72898 h 9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652" h="95736">
                  <a:moveTo>
                    <a:pt x="416" y="72955"/>
                  </a:moveTo>
                  <a:cubicBezTo>
                    <a:pt x="416" y="64603"/>
                    <a:pt x="-642" y="60228"/>
                    <a:pt x="617" y="56989"/>
                  </a:cubicBezTo>
                  <a:cubicBezTo>
                    <a:pt x="6915" y="40455"/>
                    <a:pt x="13464" y="24034"/>
                    <a:pt x="20719" y="8068"/>
                  </a:cubicBezTo>
                  <a:cubicBezTo>
                    <a:pt x="22331" y="4489"/>
                    <a:pt x="27067" y="2614"/>
                    <a:pt x="30342" y="0"/>
                  </a:cubicBezTo>
                  <a:cubicBezTo>
                    <a:pt x="32861" y="4261"/>
                    <a:pt x="37848" y="8750"/>
                    <a:pt x="37546" y="12671"/>
                  </a:cubicBezTo>
                  <a:cubicBezTo>
                    <a:pt x="36085" y="30171"/>
                    <a:pt x="35732" y="47387"/>
                    <a:pt x="43440" y="63126"/>
                  </a:cubicBezTo>
                  <a:cubicBezTo>
                    <a:pt x="46363" y="69035"/>
                    <a:pt x="51854" y="73353"/>
                    <a:pt x="56187" y="78353"/>
                  </a:cubicBezTo>
                  <a:cubicBezTo>
                    <a:pt x="61023" y="72841"/>
                    <a:pt x="67421" y="68125"/>
                    <a:pt x="70293" y="61535"/>
                  </a:cubicBezTo>
                  <a:cubicBezTo>
                    <a:pt x="73719" y="53694"/>
                    <a:pt x="74223" y="44205"/>
                    <a:pt x="75734" y="35341"/>
                  </a:cubicBezTo>
                  <a:cubicBezTo>
                    <a:pt x="76691" y="29716"/>
                    <a:pt x="76087" y="23296"/>
                    <a:pt x="78253" y="18409"/>
                  </a:cubicBezTo>
                  <a:cubicBezTo>
                    <a:pt x="80167" y="14148"/>
                    <a:pt x="85205" y="8637"/>
                    <a:pt x="88480" y="8921"/>
                  </a:cubicBezTo>
                  <a:cubicBezTo>
                    <a:pt x="92057" y="9261"/>
                    <a:pt x="97448" y="15227"/>
                    <a:pt x="98053" y="19489"/>
                  </a:cubicBezTo>
                  <a:cubicBezTo>
                    <a:pt x="100874" y="39375"/>
                    <a:pt x="102385" y="59546"/>
                    <a:pt x="104652" y="83182"/>
                  </a:cubicBezTo>
                  <a:cubicBezTo>
                    <a:pt x="96138" y="80910"/>
                    <a:pt x="88379" y="78864"/>
                    <a:pt x="79865" y="76592"/>
                  </a:cubicBezTo>
                  <a:cubicBezTo>
                    <a:pt x="52257" y="105569"/>
                    <a:pt x="40015" y="102785"/>
                    <a:pt x="19208" y="60455"/>
                  </a:cubicBezTo>
                  <a:cubicBezTo>
                    <a:pt x="14170" y="63807"/>
                    <a:pt x="9131" y="67160"/>
                    <a:pt x="416" y="72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3E132B9-18DB-E385-02FF-FC761C1409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08099" y="2991825"/>
              <a:ext cx="70938" cy="194047"/>
            </a:xfrm>
            <a:custGeom>
              <a:avLst/>
              <a:gdLst>
                <a:gd name="connsiteX0" fmla="*/ 42370 w 70938"/>
                <a:gd name="connsiteY0" fmla="*/ 194048 h 194047"/>
                <a:gd name="connsiteX1" fmla="*/ 40808 w 70938"/>
                <a:gd name="connsiteY1" fmla="*/ 90297 h 194047"/>
                <a:gd name="connsiteX2" fmla="*/ 0 w 70938"/>
                <a:gd name="connsiteY2" fmla="*/ 6149 h 194047"/>
                <a:gd name="connsiteX3" fmla="*/ 30228 w 70938"/>
                <a:gd name="connsiteY3" fmla="*/ 7058 h 194047"/>
                <a:gd name="connsiteX4" fmla="*/ 47055 w 70938"/>
                <a:gd name="connsiteY4" fmla="*/ 29444 h 194047"/>
                <a:gd name="connsiteX5" fmla="*/ 69726 w 70938"/>
                <a:gd name="connsiteY5" fmla="*/ 155525 h 194047"/>
                <a:gd name="connsiteX6" fmla="*/ 42370 w 70938"/>
                <a:gd name="connsiteY6" fmla="*/ 194048 h 19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938" h="194047">
                  <a:moveTo>
                    <a:pt x="42370" y="194048"/>
                  </a:moveTo>
                  <a:cubicBezTo>
                    <a:pt x="47206" y="156718"/>
                    <a:pt x="48315" y="123593"/>
                    <a:pt x="40808" y="90297"/>
                  </a:cubicBezTo>
                  <a:cubicBezTo>
                    <a:pt x="33654" y="58479"/>
                    <a:pt x="23830" y="28819"/>
                    <a:pt x="0" y="6149"/>
                  </a:cubicBezTo>
                  <a:cubicBezTo>
                    <a:pt x="14106" y="-4022"/>
                    <a:pt x="22923" y="-45"/>
                    <a:pt x="30228" y="7058"/>
                  </a:cubicBezTo>
                  <a:cubicBezTo>
                    <a:pt x="36727" y="13421"/>
                    <a:pt x="43176" y="20922"/>
                    <a:pt x="47055" y="29444"/>
                  </a:cubicBezTo>
                  <a:cubicBezTo>
                    <a:pt x="64991" y="68933"/>
                    <a:pt x="74462" y="110865"/>
                    <a:pt x="69726" y="155525"/>
                  </a:cubicBezTo>
                  <a:cubicBezTo>
                    <a:pt x="68013" y="171775"/>
                    <a:pt x="64134" y="187798"/>
                    <a:pt x="42370" y="1940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6079EAE-0620-28DD-DD88-0F346D152E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7794" y="6153772"/>
              <a:ext cx="56320" cy="207812"/>
            </a:xfrm>
            <a:custGeom>
              <a:avLst/>
              <a:gdLst>
                <a:gd name="connsiteX0" fmla="*/ 0 w 56320"/>
                <a:gd name="connsiteY0" fmla="*/ 2348 h 207812"/>
                <a:gd name="connsiteX1" fmla="*/ 27256 w 56320"/>
                <a:gd name="connsiteY1" fmla="*/ 11837 h 207812"/>
                <a:gd name="connsiteX2" fmla="*/ 54814 w 56320"/>
                <a:gd name="connsiteY2" fmla="*/ 83257 h 207812"/>
                <a:gd name="connsiteX3" fmla="*/ 44889 w 56320"/>
                <a:gd name="connsiteY3" fmla="*/ 185361 h 207812"/>
                <a:gd name="connsiteX4" fmla="*/ 18591 w 56320"/>
                <a:gd name="connsiteY4" fmla="*/ 207463 h 207812"/>
                <a:gd name="connsiteX5" fmla="*/ 23678 w 56320"/>
                <a:gd name="connsiteY5" fmla="*/ 178372 h 207812"/>
                <a:gd name="connsiteX6" fmla="*/ 33100 w 56320"/>
                <a:gd name="connsiteY6" fmla="*/ 117917 h 207812"/>
                <a:gd name="connsiteX7" fmla="*/ 5844 w 56320"/>
                <a:gd name="connsiteY7" fmla="*/ 16723 h 207812"/>
                <a:gd name="connsiteX8" fmla="*/ 0 w 56320"/>
                <a:gd name="connsiteY8" fmla="*/ 2405 h 20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320" h="207812">
                  <a:moveTo>
                    <a:pt x="0" y="2348"/>
                  </a:moveTo>
                  <a:cubicBezTo>
                    <a:pt x="14308" y="-3959"/>
                    <a:pt x="21159" y="3542"/>
                    <a:pt x="27256" y="11837"/>
                  </a:cubicBezTo>
                  <a:cubicBezTo>
                    <a:pt x="42521" y="32576"/>
                    <a:pt x="51892" y="56724"/>
                    <a:pt x="54814" y="83257"/>
                  </a:cubicBezTo>
                  <a:cubicBezTo>
                    <a:pt x="58643" y="117974"/>
                    <a:pt x="55116" y="152235"/>
                    <a:pt x="44889" y="185361"/>
                  </a:cubicBezTo>
                  <a:cubicBezTo>
                    <a:pt x="41110" y="197576"/>
                    <a:pt x="36526" y="210077"/>
                    <a:pt x="18591" y="207463"/>
                  </a:cubicBezTo>
                  <a:cubicBezTo>
                    <a:pt x="20404" y="197008"/>
                    <a:pt x="22167" y="187690"/>
                    <a:pt x="23678" y="178372"/>
                  </a:cubicBezTo>
                  <a:cubicBezTo>
                    <a:pt x="26953" y="158258"/>
                    <a:pt x="31437" y="138201"/>
                    <a:pt x="33100" y="117917"/>
                  </a:cubicBezTo>
                  <a:cubicBezTo>
                    <a:pt x="36224" y="80360"/>
                    <a:pt x="27004" y="46382"/>
                    <a:pt x="5844" y="16723"/>
                  </a:cubicBezTo>
                  <a:cubicBezTo>
                    <a:pt x="3376" y="13257"/>
                    <a:pt x="2368" y="8428"/>
                    <a:pt x="0" y="2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A74E0BAC-8690-5A20-26E2-33D77EB141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75636" y="2507299"/>
              <a:ext cx="79568" cy="134226"/>
            </a:xfrm>
            <a:custGeom>
              <a:avLst/>
              <a:gdLst>
                <a:gd name="connsiteX0" fmla="*/ 63932 w 79568"/>
                <a:gd name="connsiteY0" fmla="*/ 11581 h 134226"/>
                <a:gd name="connsiteX1" fmla="*/ 69928 w 79568"/>
                <a:gd name="connsiteY1" fmla="*/ 18228 h 134226"/>
                <a:gd name="connsiteX2" fmla="*/ 79550 w 79568"/>
                <a:gd name="connsiteY2" fmla="*/ 86183 h 134226"/>
                <a:gd name="connsiteX3" fmla="*/ 67963 w 79568"/>
                <a:gd name="connsiteY3" fmla="*/ 122150 h 134226"/>
                <a:gd name="connsiteX4" fmla="*/ 41463 w 79568"/>
                <a:gd name="connsiteY4" fmla="*/ 131354 h 134226"/>
                <a:gd name="connsiteX5" fmla="*/ 39045 w 79568"/>
                <a:gd name="connsiteY5" fmla="*/ 104195 h 134226"/>
                <a:gd name="connsiteX6" fmla="*/ 53756 w 79568"/>
                <a:gd name="connsiteY6" fmla="*/ 79933 h 134226"/>
                <a:gd name="connsiteX7" fmla="*/ 56930 w 79568"/>
                <a:gd name="connsiteY7" fmla="*/ 49592 h 134226"/>
                <a:gd name="connsiteX8" fmla="*/ 45846 w 79568"/>
                <a:gd name="connsiteY8" fmla="*/ 56013 h 134226"/>
                <a:gd name="connsiteX9" fmla="*/ 19598 w 79568"/>
                <a:gd name="connsiteY9" fmla="*/ 40899 h 134226"/>
                <a:gd name="connsiteX10" fmla="*/ 0 w 79568"/>
                <a:gd name="connsiteY10" fmla="*/ 8001 h 134226"/>
                <a:gd name="connsiteX11" fmla="*/ 38440 w 79568"/>
                <a:gd name="connsiteY11" fmla="*/ 38626 h 134226"/>
                <a:gd name="connsiteX12" fmla="*/ 63983 w 79568"/>
                <a:gd name="connsiteY12" fmla="*/ 11637 h 13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568" h="134226">
                  <a:moveTo>
                    <a:pt x="63932" y="11581"/>
                  </a:moveTo>
                  <a:cubicBezTo>
                    <a:pt x="66149" y="13910"/>
                    <a:pt x="69525" y="15785"/>
                    <a:pt x="69928" y="18228"/>
                  </a:cubicBezTo>
                  <a:cubicBezTo>
                    <a:pt x="73706" y="40785"/>
                    <a:pt x="78794" y="63456"/>
                    <a:pt x="79550" y="86183"/>
                  </a:cubicBezTo>
                  <a:cubicBezTo>
                    <a:pt x="79953" y="98115"/>
                    <a:pt x="73706" y="111240"/>
                    <a:pt x="67963" y="122150"/>
                  </a:cubicBezTo>
                  <a:cubicBezTo>
                    <a:pt x="61917" y="133627"/>
                    <a:pt x="48012" y="137434"/>
                    <a:pt x="41463" y="131354"/>
                  </a:cubicBezTo>
                  <a:cubicBezTo>
                    <a:pt x="33150" y="123627"/>
                    <a:pt x="35165" y="113172"/>
                    <a:pt x="39045" y="104195"/>
                  </a:cubicBezTo>
                  <a:cubicBezTo>
                    <a:pt x="42823" y="95445"/>
                    <a:pt x="47811" y="86922"/>
                    <a:pt x="53756" y="79933"/>
                  </a:cubicBezTo>
                  <a:cubicBezTo>
                    <a:pt x="61514" y="70786"/>
                    <a:pt x="62673" y="61865"/>
                    <a:pt x="56930" y="49592"/>
                  </a:cubicBezTo>
                  <a:cubicBezTo>
                    <a:pt x="53101" y="51808"/>
                    <a:pt x="49624" y="54422"/>
                    <a:pt x="45846" y="56013"/>
                  </a:cubicBezTo>
                  <a:cubicBezTo>
                    <a:pt x="31739" y="61922"/>
                    <a:pt x="22722" y="57717"/>
                    <a:pt x="19598" y="40899"/>
                  </a:cubicBezTo>
                  <a:cubicBezTo>
                    <a:pt x="16877" y="26467"/>
                    <a:pt x="11991" y="14990"/>
                    <a:pt x="0" y="8001"/>
                  </a:cubicBezTo>
                  <a:cubicBezTo>
                    <a:pt x="17079" y="-8647"/>
                    <a:pt x="27659" y="274"/>
                    <a:pt x="38440" y="38626"/>
                  </a:cubicBezTo>
                  <a:cubicBezTo>
                    <a:pt x="53504" y="38342"/>
                    <a:pt x="50380" y="17319"/>
                    <a:pt x="63983" y="11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37D06812-6259-FAB2-9978-D64BE8D72B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1917" y="3005181"/>
              <a:ext cx="58538" cy="201084"/>
            </a:xfrm>
            <a:custGeom>
              <a:avLst/>
              <a:gdLst>
                <a:gd name="connsiteX0" fmla="*/ 58539 w 58538"/>
                <a:gd name="connsiteY0" fmla="*/ 747 h 201084"/>
                <a:gd name="connsiteX1" fmla="*/ 50176 w 58538"/>
                <a:gd name="connsiteY1" fmla="*/ 196544 h 201084"/>
                <a:gd name="connsiteX2" fmla="*/ 26598 w 58538"/>
                <a:gd name="connsiteY2" fmla="*/ 195181 h 201084"/>
                <a:gd name="connsiteX3" fmla="*/ 6748 w 58538"/>
                <a:gd name="connsiteY3" fmla="*/ 164101 h 201084"/>
                <a:gd name="connsiteX4" fmla="*/ 18083 w 58538"/>
                <a:gd name="connsiteY4" fmla="*/ 30179 h 201084"/>
                <a:gd name="connsiteX5" fmla="*/ 43777 w 58538"/>
                <a:gd name="connsiteY5" fmla="*/ 1032 h 201084"/>
                <a:gd name="connsiteX6" fmla="*/ 58488 w 58538"/>
                <a:gd name="connsiteY6" fmla="*/ 691 h 20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38" h="201084">
                  <a:moveTo>
                    <a:pt x="58539" y="747"/>
                  </a:moveTo>
                  <a:cubicBezTo>
                    <a:pt x="14204" y="70464"/>
                    <a:pt x="12239" y="132226"/>
                    <a:pt x="50176" y="196544"/>
                  </a:cubicBezTo>
                  <a:cubicBezTo>
                    <a:pt x="41813" y="203363"/>
                    <a:pt x="32795" y="202169"/>
                    <a:pt x="26598" y="195181"/>
                  </a:cubicBezTo>
                  <a:cubicBezTo>
                    <a:pt x="18638" y="186203"/>
                    <a:pt x="9469" y="175692"/>
                    <a:pt x="6748" y="164101"/>
                  </a:cubicBezTo>
                  <a:cubicBezTo>
                    <a:pt x="-3832" y="118305"/>
                    <a:pt x="-3328" y="72452"/>
                    <a:pt x="18083" y="30179"/>
                  </a:cubicBezTo>
                  <a:cubicBezTo>
                    <a:pt x="23928" y="18645"/>
                    <a:pt x="34558" y="10066"/>
                    <a:pt x="43777" y="1032"/>
                  </a:cubicBezTo>
                  <a:cubicBezTo>
                    <a:pt x="45944" y="-1071"/>
                    <a:pt x="51133" y="691"/>
                    <a:pt x="58488" y="6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5256D6C-3F34-7021-9C57-56FE68C987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18824" y="5523161"/>
              <a:ext cx="51438" cy="208808"/>
            </a:xfrm>
            <a:custGeom>
              <a:avLst/>
              <a:gdLst>
                <a:gd name="connsiteX0" fmla="*/ 0 w 51438"/>
                <a:gd name="connsiteY0" fmla="*/ 0 h 208808"/>
                <a:gd name="connsiteX1" fmla="*/ 50279 w 51438"/>
                <a:gd name="connsiteY1" fmla="*/ 133921 h 208808"/>
                <a:gd name="connsiteX2" fmla="*/ 5290 w 51438"/>
                <a:gd name="connsiteY2" fmla="*/ 208808 h 208808"/>
                <a:gd name="connsiteX3" fmla="*/ 11285 w 51438"/>
                <a:gd name="connsiteY3" fmla="*/ 188069 h 208808"/>
                <a:gd name="connsiteX4" fmla="*/ 7910 w 51438"/>
                <a:gd name="connsiteY4" fmla="*/ 26193 h 208808"/>
                <a:gd name="connsiteX5" fmla="*/ 0 w 51438"/>
                <a:gd name="connsiteY5" fmla="*/ 0 h 2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38" h="208808">
                  <a:moveTo>
                    <a:pt x="0" y="0"/>
                  </a:moveTo>
                  <a:cubicBezTo>
                    <a:pt x="35014" y="12557"/>
                    <a:pt x="56829" y="77785"/>
                    <a:pt x="50279" y="133921"/>
                  </a:cubicBezTo>
                  <a:cubicBezTo>
                    <a:pt x="45191" y="177672"/>
                    <a:pt x="30127" y="204490"/>
                    <a:pt x="5290" y="208808"/>
                  </a:cubicBezTo>
                  <a:cubicBezTo>
                    <a:pt x="7507" y="200853"/>
                    <a:pt x="8464" y="193865"/>
                    <a:pt x="11285" y="188069"/>
                  </a:cubicBezTo>
                  <a:cubicBezTo>
                    <a:pt x="37483" y="133296"/>
                    <a:pt x="35820" y="79603"/>
                    <a:pt x="7910" y="26193"/>
                  </a:cubicBezTo>
                  <a:cubicBezTo>
                    <a:pt x="3829" y="18409"/>
                    <a:pt x="2569" y="8750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93C03F4-710E-9559-83D8-96E6D53A0B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4514" y="3574482"/>
              <a:ext cx="102260" cy="89961"/>
            </a:xfrm>
            <a:custGeom>
              <a:avLst/>
              <a:gdLst>
                <a:gd name="connsiteX0" fmla="*/ 58480 w 102260"/>
                <a:gd name="connsiteY0" fmla="*/ 10995 h 89961"/>
                <a:gd name="connsiteX1" fmla="*/ 25279 w 102260"/>
                <a:gd name="connsiteY1" fmla="*/ 42132 h 89961"/>
                <a:gd name="connsiteX2" fmla="*/ 25179 w 102260"/>
                <a:gd name="connsiteY2" fmla="*/ 66337 h 89961"/>
                <a:gd name="connsiteX3" fmla="*/ 47699 w 102260"/>
                <a:gd name="connsiteY3" fmla="*/ 47302 h 89961"/>
                <a:gd name="connsiteX4" fmla="*/ 49008 w 102260"/>
                <a:gd name="connsiteY4" fmla="*/ 35257 h 89961"/>
                <a:gd name="connsiteX5" fmla="*/ 59336 w 102260"/>
                <a:gd name="connsiteY5" fmla="*/ 25087 h 89961"/>
                <a:gd name="connsiteX6" fmla="*/ 72133 w 102260"/>
                <a:gd name="connsiteY6" fmla="*/ 35484 h 89961"/>
                <a:gd name="connsiteX7" fmla="*/ 72687 w 102260"/>
                <a:gd name="connsiteY7" fmla="*/ 42643 h 89961"/>
                <a:gd name="connsiteX8" fmla="*/ 94351 w 102260"/>
                <a:gd name="connsiteY8" fmla="*/ 74746 h 89961"/>
                <a:gd name="connsiteX9" fmla="*/ 102260 w 102260"/>
                <a:gd name="connsiteY9" fmla="*/ 79178 h 89961"/>
                <a:gd name="connsiteX10" fmla="*/ 55558 w 102260"/>
                <a:gd name="connsiteY10" fmla="*/ 77189 h 89961"/>
                <a:gd name="connsiteX11" fmla="*/ 35607 w 102260"/>
                <a:gd name="connsiteY11" fmla="*/ 85939 h 89961"/>
                <a:gd name="connsiteX12" fmla="*/ 543 w 102260"/>
                <a:gd name="connsiteY12" fmla="*/ 50882 h 89961"/>
                <a:gd name="connsiteX13" fmla="*/ 16312 w 102260"/>
                <a:gd name="connsiteY13" fmla="*/ 11393 h 89961"/>
                <a:gd name="connsiteX14" fmla="*/ 58581 w 102260"/>
                <a:gd name="connsiteY14" fmla="*/ 10939 h 8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260" h="89961">
                  <a:moveTo>
                    <a:pt x="58480" y="10995"/>
                  </a:moveTo>
                  <a:cubicBezTo>
                    <a:pt x="48253" y="22700"/>
                    <a:pt x="27143" y="20257"/>
                    <a:pt x="25279" y="42132"/>
                  </a:cubicBezTo>
                  <a:cubicBezTo>
                    <a:pt x="24624" y="49803"/>
                    <a:pt x="25179" y="57644"/>
                    <a:pt x="25179" y="66337"/>
                  </a:cubicBezTo>
                  <a:cubicBezTo>
                    <a:pt x="38832" y="66109"/>
                    <a:pt x="47195" y="62416"/>
                    <a:pt x="47699" y="47302"/>
                  </a:cubicBezTo>
                  <a:cubicBezTo>
                    <a:pt x="47850" y="43212"/>
                    <a:pt x="47245" y="38325"/>
                    <a:pt x="49008" y="35257"/>
                  </a:cubicBezTo>
                  <a:cubicBezTo>
                    <a:pt x="51527" y="30882"/>
                    <a:pt x="56263" y="24632"/>
                    <a:pt x="59336" y="25087"/>
                  </a:cubicBezTo>
                  <a:cubicBezTo>
                    <a:pt x="63971" y="25825"/>
                    <a:pt x="68254" y="31336"/>
                    <a:pt x="72133" y="35484"/>
                  </a:cubicBezTo>
                  <a:cubicBezTo>
                    <a:pt x="73292" y="36734"/>
                    <a:pt x="72738" y="40200"/>
                    <a:pt x="72687" y="42643"/>
                  </a:cubicBezTo>
                  <a:cubicBezTo>
                    <a:pt x="72335" y="59860"/>
                    <a:pt x="79388" y="70541"/>
                    <a:pt x="94351" y="74746"/>
                  </a:cubicBezTo>
                  <a:cubicBezTo>
                    <a:pt x="97071" y="75485"/>
                    <a:pt x="99489" y="77587"/>
                    <a:pt x="102260" y="79178"/>
                  </a:cubicBezTo>
                  <a:cubicBezTo>
                    <a:pt x="86693" y="94064"/>
                    <a:pt x="78632" y="93667"/>
                    <a:pt x="55558" y="77189"/>
                  </a:cubicBezTo>
                  <a:cubicBezTo>
                    <a:pt x="49109" y="80087"/>
                    <a:pt x="42560" y="84064"/>
                    <a:pt x="35607" y="85939"/>
                  </a:cubicBezTo>
                  <a:cubicBezTo>
                    <a:pt x="13641" y="91848"/>
                    <a:pt x="-3286" y="75882"/>
                    <a:pt x="543" y="50882"/>
                  </a:cubicBezTo>
                  <a:cubicBezTo>
                    <a:pt x="2709" y="37018"/>
                    <a:pt x="8503" y="22416"/>
                    <a:pt x="16312" y="11393"/>
                  </a:cubicBezTo>
                  <a:cubicBezTo>
                    <a:pt x="27345" y="-4232"/>
                    <a:pt x="43870" y="-3209"/>
                    <a:pt x="58581" y="10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8223017-C0B9-FF11-4BE2-7AB49D6A08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81846" y="5687655"/>
              <a:ext cx="68808" cy="168860"/>
            </a:xfrm>
            <a:custGeom>
              <a:avLst/>
              <a:gdLst>
                <a:gd name="connsiteX0" fmla="*/ 60104 w 68808"/>
                <a:gd name="connsiteY0" fmla="*/ 168803 h 168860"/>
                <a:gd name="connsiteX1" fmla="*/ 37886 w 68808"/>
                <a:gd name="connsiteY1" fmla="*/ 123576 h 168860"/>
                <a:gd name="connsiteX2" fmla="*/ 13653 w 68808"/>
                <a:gd name="connsiteY2" fmla="*/ 132838 h 168860"/>
                <a:gd name="connsiteX3" fmla="*/ 0 w 68808"/>
                <a:gd name="connsiteY3" fmla="*/ 129258 h 168860"/>
                <a:gd name="connsiteX4" fmla="*/ 6701 w 68808"/>
                <a:gd name="connsiteY4" fmla="*/ 113405 h 168860"/>
                <a:gd name="connsiteX5" fmla="*/ 38994 w 68808"/>
                <a:gd name="connsiteY5" fmla="*/ 99655 h 168860"/>
                <a:gd name="connsiteX6" fmla="*/ 42219 w 68808"/>
                <a:gd name="connsiteY6" fmla="*/ 46814 h 168860"/>
                <a:gd name="connsiteX7" fmla="*/ 46753 w 68808"/>
                <a:gd name="connsiteY7" fmla="*/ 10109 h 168860"/>
                <a:gd name="connsiteX8" fmla="*/ 59600 w 68808"/>
                <a:gd name="connsiteY8" fmla="*/ 166 h 168860"/>
                <a:gd name="connsiteX9" fmla="*/ 68719 w 68808"/>
                <a:gd name="connsiteY9" fmla="*/ 14200 h 168860"/>
                <a:gd name="connsiteX10" fmla="*/ 65444 w 68808"/>
                <a:gd name="connsiteY10" fmla="*/ 51076 h 168860"/>
                <a:gd name="connsiteX11" fmla="*/ 63882 w 68808"/>
                <a:gd name="connsiteY11" fmla="*/ 142156 h 168860"/>
                <a:gd name="connsiteX12" fmla="*/ 60104 w 68808"/>
                <a:gd name="connsiteY12" fmla="*/ 168860 h 16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808" h="168860">
                  <a:moveTo>
                    <a:pt x="60104" y="168803"/>
                  </a:moveTo>
                  <a:cubicBezTo>
                    <a:pt x="52345" y="161758"/>
                    <a:pt x="44939" y="146701"/>
                    <a:pt x="37886" y="123576"/>
                  </a:cubicBezTo>
                  <a:cubicBezTo>
                    <a:pt x="29825" y="126758"/>
                    <a:pt x="21966" y="130962"/>
                    <a:pt x="13653" y="132838"/>
                  </a:cubicBezTo>
                  <a:cubicBezTo>
                    <a:pt x="9471" y="133803"/>
                    <a:pt x="4585" y="130565"/>
                    <a:pt x="0" y="129258"/>
                  </a:cubicBezTo>
                  <a:cubicBezTo>
                    <a:pt x="2166" y="123803"/>
                    <a:pt x="3023" y="115621"/>
                    <a:pt x="6701" y="113405"/>
                  </a:cubicBezTo>
                  <a:cubicBezTo>
                    <a:pt x="16122" y="107667"/>
                    <a:pt x="26853" y="104599"/>
                    <a:pt x="38994" y="99655"/>
                  </a:cubicBezTo>
                  <a:cubicBezTo>
                    <a:pt x="40002" y="82724"/>
                    <a:pt x="40758" y="64712"/>
                    <a:pt x="42219" y="46814"/>
                  </a:cubicBezTo>
                  <a:cubicBezTo>
                    <a:pt x="43226" y="34541"/>
                    <a:pt x="44838" y="22269"/>
                    <a:pt x="46753" y="10109"/>
                  </a:cubicBezTo>
                  <a:cubicBezTo>
                    <a:pt x="47962" y="2439"/>
                    <a:pt x="52748" y="-800"/>
                    <a:pt x="59600" y="166"/>
                  </a:cubicBezTo>
                  <a:cubicBezTo>
                    <a:pt x="66955" y="1246"/>
                    <a:pt x="69323" y="6757"/>
                    <a:pt x="68719" y="14200"/>
                  </a:cubicBezTo>
                  <a:cubicBezTo>
                    <a:pt x="67711" y="26530"/>
                    <a:pt x="65796" y="38803"/>
                    <a:pt x="65444" y="51076"/>
                  </a:cubicBezTo>
                  <a:cubicBezTo>
                    <a:pt x="64587" y="81417"/>
                    <a:pt x="64688" y="111815"/>
                    <a:pt x="63882" y="142156"/>
                  </a:cubicBezTo>
                  <a:cubicBezTo>
                    <a:pt x="63681" y="150508"/>
                    <a:pt x="61615" y="158803"/>
                    <a:pt x="60104" y="168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B5447E26-FA6E-7346-607B-387E8EEC26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79763" y="5173651"/>
              <a:ext cx="90299" cy="97566"/>
            </a:xfrm>
            <a:custGeom>
              <a:avLst/>
              <a:gdLst>
                <a:gd name="connsiteX0" fmla="*/ 90300 w 90299"/>
                <a:gd name="connsiteY0" fmla="*/ 94224 h 97566"/>
                <a:gd name="connsiteX1" fmla="*/ 58862 w 90299"/>
                <a:gd name="connsiteY1" fmla="*/ 84508 h 97566"/>
                <a:gd name="connsiteX2" fmla="*/ 30549 w 90299"/>
                <a:gd name="connsiteY2" fmla="*/ 95531 h 97566"/>
                <a:gd name="connsiteX3" fmla="*/ 2386 w 90299"/>
                <a:gd name="connsiteY3" fmla="*/ 58769 h 97566"/>
                <a:gd name="connsiteX4" fmla="*/ 46570 w 90299"/>
                <a:gd name="connsiteY4" fmla="*/ 3257 h 97566"/>
                <a:gd name="connsiteX5" fmla="*/ 70803 w 90299"/>
                <a:gd name="connsiteY5" fmla="*/ 13144 h 97566"/>
                <a:gd name="connsiteX6" fmla="*/ 20221 w 90299"/>
                <a:gd name="connsiteY6" fmla="*/ 74394 h 97566"/>
                <a:gd name="connsiteX7" fmla="*/ 51154 w 90299"/>
                <a:gd name="connsiteY7" fmla="*/ 52860 h 97566"/>
                <a:gd name="connsiteX8" fmla="*/ 66419 w 90299"/>
                <a:gd name="connsiteY8" fmla="*/ 30417 h 97566"/>
                <a:gd name="connsiteX9" fmla="*/ 75539 w 90299"/>
                <a:gd name="connsiteY9" fmla="*/ 57803 h 97566"/>
                <a:gd name="connsiteX10" fmla="*/ 79569 w 90299"/>
                <a:gd name="connsiteY10" fmla="*/ 73826 h 97566"/>
                <a:gd name="connsiteX11" fmla="*/ 90249 w 90299"/>
                <a:gd name="connsiteY11" fmla="*/ 94167 h 9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299" h="97566">
                  <a:moveTo>
                    <a:pt x="90300" y="94224"/>
                  </a:moveTo>
                  <a:cubicBezTo>
                    <a:pt x="74480" y="103145"/>
                    <a:pt x="67226" y="92235"/>
                    <a:pt x="58862" y="84508"/>
                  </a:cubicBezTo>
                  <a:cubicBezTo>
                    <a:pt x="49492" y="88258"/>
                    <a:pt x="40272" y="93542"/>
                    <a:pt x="30549" y="95531"/>
                  </a:cubicBezTo>
                  <a:cubicBezTo>
                    <a:pt x="7828" y="100247"/>
                    <a:pt x="-5775" y="82803"/>
                    <a:pt x="2386" y="58769"/>
                  </a:cubicBezTo>
                  <a:cubicBezTo>
                    <a:pt x="10699" y="34281"/>
                    <a:pt x="24100" y="13826"/>
                    <a:pt x="46570" y="3257"/>
                  </a:cubicBezTo>
                  <a:cubicBezTo>
                    <a:pt x="58560" y="-2368"/>
                    <a:pt x="59921" y="-1686"/>
                    <a:pt x="70803" y="13144"/>
                  </a:cubicBezTo>
                  <a:cubicBezTo>
                    <a:pt x="45210" y="24167"/>
                    <a:pt x="26166" y="41951"/>
                    <a:pt x="20221" y="74394"/>
                  </a:cubicBezTo>
                  <a:cubicBezTo>
                    <a:pt x="39718" y="74565"/>
                    <a:pt x="47880" y="68940"/>
                    <a:pt x="51154" y="52860"/>
                  </a:cubicBezTo>
                  <a:cubicBezTo>
                    <a:pt x="53321" y="42235"/>
                    <a:pt x="53875" y="28655"/>
                    <a:pt x="66419" y="30417"/>
                  </a:cubicBezTo>
                  <a:cubicBezTo>
                    <a:pt x="81232" y="32519"/>
                    <a:pt x="77251" y="45985"/>
                    <a:pt x="75539" y="57803"/>
                  </a:cubicBezTo>
                  <a:cubicBezTo>
                    <a:pt x="74833" y="62803"/>
                    <a:pt x="77453" y="68826"/>
                    <a:pt x="79569" y="73826"/>
                  </a:cubicBezTo>
                  <a:cubicBezTo>
                    <a:pt x="82289" y="80303"/>
                    <a:pt x="86017" y="86212"/>
                    <a:pt x="90249" y="941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C8110E0-A5A8-1AE7-29C0-65C1CBB150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858" y="5803596"/>
              <a:ext cx="49144" cy="221159"/>
            </a:xfrm>
            <a:custGeom>
              <a:avLst/>
              <a:gdLst>
                <a:gd name="connsiteX0" fmla="*/ 37557 w 49144"/>
                <a:gd name="connsiteY0" fmla="*/ 221102 h 221159"/>
                <a:gd name="connsiteX1" fmla="*/ 2442 w 49144"/>
                <a:gd name="connsiteY1" fmla="*/ 167807 h 221159"/>
                <a:gd name="connsiteX2" fmla="*/ 26423 w 49144"/>
                <a:gd name="connsiteY2" fmla="*/ 15078 h 221159"/>
                <a:gd name="connsiteX3" fmla="*/ 49144 w 49144"/>
                <a:gd name="connsiteY3" fmla="*/ 817 h 221159"/>
                <a:gd name="connsiteX4" fmla="*/ 45315 w 49144"/>
                <a:gd name="connsiteY4" fmla="*/ 18033 h 221159"/>
                <a:gd name="connsiteX5" fmla="*/ 24609 w 49144"/>
                <a:gd name="connsiteY5" fmla="*/ 98261 h 221159"/>
                <a:gd name="connsiteX6" fmla="*/ 31662 w 49144"/>
                <a:gd name="connsiteY6" fmla="*/ 197807 h 221159"/>
                <a:gd name="connsiteX7" fmla="*/ 37557 w 49144"/>
                <a:gd name="connsiteY7" fmla="*/ 221159 h 221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44" h="221159">
                  <a:moveTo>
                    <a:pt x="37557" y="221102"/>
                  </a:moveTo>
                  <a:cubicBezTo>
                    <a:pt x="12568" y="210875"/>
                    <a:pt x="5162" y="189057"/>
                    <a:pt x="2442" y="167807"/>
                  </a:cubicBezTo>
                  <a:cubicBezTo>
                    <a:pt x="-4259" y="114511"/>
                    <a:pt x="2543" y="62749"/>
                    <a:pt x="26423" y="15078"/>
                  </a:cubicBezTo>
                  <a:cubicBezTo>
                    <a:pt x="30604" y="6669"/>
                    <a:pt x="34836" y="-2876"/>
                    <a:pt x="49144" y="817"/>
                  </a:cubicBezTo>
                  <a:cubicBezTo>
                    <a:pt x="47834" y="6726"/>
                    <a:pt x="46776" y="12408"/>
                    <a:pt x="45315" y="18033"/>
                  </a:cubicBezTo>
                  <a:cubicBezTo>
                    <a:pt x="38313" y="44738"/>
                    <a:pt x="29294" y="71045"/>
                    <a:pt x="24609" y="98261"/>
                  </a:cubicBezTo>
                  <a:cubicBezTo>
                    <a:pt x="18866" y="131613"/>
                    <a:pt x="19924" y="165421"/>
                    <a:pt x="31662" y="197807"/>
                  </a:cubicBezTo>
                  <a:cubicBezTo>
                    <a:pt x="33980" y="204284"/>
                    <a:pt x="35088" y="211273"/>
                    <a:pt x="37557" y="221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6B33BC33-769E-AA1B-B0E5-B20292061C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85673" y="5880556"/>
              <a:ext cx="57707" cy="196927"/>
            </a:xfrm>
            <a:custGeom>
              <a:avLst/>
              <a:gdLst>
                <a:gd name="connsiteX0" fmla="*/ 28739 w 57707"/>
                <a:gd name="connsiteY0" fmla="*/ 196927 h 196927"/>
                <a:gd name="connsiteX1" fmla="*/ 15639 w 57707"/>
                <a:gd name="connsiteY1" fmla="*/ 177325 h 196927"/>
                <a:gd name="connsiteX2" fmla="*/ 19670 w 57707"/>
                <a:gd name="connsiteY2" fmla="*/ 23346 h 196927"/>
                <a:gd name="connsiteX3" fmla="*/ 32214 w 57707"/>
                <a:gd name="connsiteY3" fmla="*/ 6301 h 196927"/>
                <a:gd name="connsiteX4" fmla="*/ 57707 w 57707"/>
                <a:gd name="connsiteY4" fmla="*/ 5676 h 196927"/>
                <a:gd name="connsiteX5" fmla="*/ 37101 w 57707"/>
                <a:gd name="connsiteY5" fmla="*/ 38914 h 196927"/>
                <a:gd name="connsiteX6" fmla="*/ 31509 w 57707"/>
                <a:gd name="connsiteY6" fmla="*/ 147325 h 196927"/>
                <a:gd name="connsiteX7" fmla="*/ 28739 w 57707"/>
                <a:gd name="connsiteY7" fmla="*/ 196870 h 19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7" h="196927">
                  <a:moveTo>
                    <a:pt x="28739" y="196927"/>
                  </a:moveTo>
                  <a:cubicBezTo>
                    <a:pt x="23902" y="189825"/>
                    <a:pt x="18511" y="184257"/>
                    <a:pt x="15639" y="177325"/>
                  </a:cubicBezTo>
                  <a:cubicBezTo>
                    <a:pt x="-6226" y="125336"/>
                    <a:pt x="-5419" y="73801"/>
                    <a:pt x="19670" y="23346"/>
                  </a:cubicBezTo>
                  <a:cubicBezTo>
                    <a:pt x="22844" y="16982"/>
                    <a:pt x="27378" y="11244"/>
                    <a:pt x="32214" y="6301"/>
                  </a:cubicBezTo>
                  <a:cubicBezTo>
                    <a:pt x="40376" y="-2109"/>
                    <a:pt x="42996" y="-1881"/>
                    <a:pt x="57707" y="5676"/>
                  </a:cubicBezTo>
                  <a:cubicBezTo>
                    <a:pt x="50704" y="16756"/>
                    <a:pt x="41988" y="26869"/>
                    <a:pt x="37101" y="38914"/>
                  </a:cubicBezTo>
                  <a:cubicBezTo>
                    <a:pt x="22995" y="73915"/>
                    <a:pt x="20174" y="110676"/>
                    <a:pt x="31509" y="147325"/>
                  </a:cubicBezTo>
                  <a:cubicBezTo>
                    <a:pt x="36597" y="163745"/>
                    <a:pt x="38361" y="178802"/>
                    <a:pt x="28739" y="1968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CEF178BE-BB46-F27C-361D-FE002E3A32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0362" y="3988244"/>
              <a:ext cx="48223" cy="187401"/>
            </a:xfrm>
            <a:custGeom>
              <a:avLst/>
              <a:gdLst>
                <a:gd name="connsiteX0" fmla="*/ 43336 w 48223"/>
                <a:gd name="connsiteY0" fmla="*/ 5589 h 187401"/>
                <a:gd name="connsiteX1" fmla="*/ 48223 w 48223"/>
                <a:gd name="connsiteY1" fmla="*/ 184226 h 187401"/>
                <a:gd name="connsiteX2" fmla="*/ 21018 w 48223"/>
                <a:gd name="connsiteY2" fmla="*/ 176669 h 187401"/>
                <a:gd name="connsiteX3" fmla="*/ 4544 w 48223"/>
                <a:gd name="connsiteY3" fmla="*/ 142465 h 187401"/>
                <a:gd name="connsiteX4" fmla="*/ 13965 w 48223"/>
                <a:gd name="connsiteY4" fmla="*/ 21270 h 187401"/>
                <a:gd name="connsiteX5" fmla="*/ 21975 w 48223"/>
                <a:gd name="connsiteY5" fmla="*/ 6668 h 187401"/>
                <a:gd name="connsiteX6" fmla="*/ 43387 w 48223"/>
                <a:gd name="connsiteY6" fmla="*/ 5589 h 187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23" h="187401">
                  <a:moveTo>
                    <a:pt x="43336" y="5589"/>
                  </a:moveTo>
                  <a:cubicBezTo>
                    <a:pt x="22832" y="67180"/>
                    <a:pt x="13310" y="126442"/>
                    <a:pt x="48223" y="184226"/>
                  </a:cubicBezTo>
                  <a:cubicBezTo>
                    <a:pt x="34923" y="191669"/>
                    <a:pt x="26560" y="184738"/>
                    <a:pt x="21018" y="176669"/>
                  </a:cubicBezTo>
                  <a:cubicBezTo>
                    <a:pt x="14015" y="166499"/>
                    <a:pt x="7315" y="154737"/>
                    <a:pt x="4544" y="142465"/>
                  </a:cubicBezTo>
                  <a:cubicBezTo>
                    <a:pt x="-4827" y="101157"/>
                    <a:pt x="1269" y="60703"/>
                    <a:pt x="13965" y="21270"/>
                  </a:cubicBezTo>
                  <a:cubicBezTo>
                    <a:pt x="15678" y="15986"/>
                    <a:pt x="18600" y="10873"/>
                    <a:pt x="21975" y="6668"/>
                  </a:cubicBezTo>
                  <a:cubicBezTo>
                    <a:pt x="28071" y="-945"/>
                    <a:pt x="35175" y="-2991"/>
                    <a:pt x="43387" y="55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5351946-BEBD-7B8B-635D-4FEB6CB662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9302" y="5303568"/>
              <a:ext cx="62687" cy="190104"/>
            </a:xfrm>
            <a:custGeom>
              <a:avLst/>
              <a:gdLst>
                <a:gd name="connsiteX0" fmla="*/ 45256 w 62687"/>
                <a:gd name="connsiteY0" fmla="*/ 190104 h 190104"/>
                <a:gd name="connsiteX1" fmla="*/ 14928 w 62687"/>
                <a:gd name="connsiteY1" fmla="*/ 170218 h 190104"/>
                <a:gd name="connsiteX2" fmla="*/ 2181 w 62687"/>
                <a:gd name="connsiteY2" fmla="*/ 139138 h 190104"/>
                <a:gd name="connsiteX3" fmla="*/ 22636 w 62687"/>
                <a:gd name="connsiteY3" fmla="*/ 18058 h 190104"/>
                <a:gd name="connsiteX4" fmla="*/ 53367 w 62687"/>
                <a:gd name="connsiteY4" fmla="*/ 1694 h 190104"/>
                <a:gd name="connsiteX5" fmla="*/ 62688 w 62687"/>
                <a:gd name="connsiteY5" fmla="*/ 11410 h 190104"/>
                <a:gd name="connsiteX6" fmla="*/ 26565 w 62687"/>
                <a:gd name="connsiteY6" fmla="*/ 78342 h 190104"/>
                <a:gd name="connsiteX7" fmla="*/ 41427 w 62687"/>
                <a:gd name="connsiteY7" fmla="*/ 175104 h 190104"/>
                <a:gd name="connsiteX8" fmla="*/ 45256 w 62687"/>
                <a:gd name="connsiteY8" fmla="*/ 190047 h 19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87" h="190104">
                  <a:moveTo>
                    <a:pt x="45256" y="190104"/>
                  </a:moveTo>
                  <a:cubicBezTo>
                    <a:pt x="30042" y="189763"/>
                    <a:pt x="21376" y="180786"/>
                    <a:pt x="14928" y="170218"/>
                  </a:cubicBezTo>
                  <a:cubicBezTo>
                    <a:pt x="9235" y="160899"/>
                    <a:pt x="3642" y="150047"/>
                    <a:pt x="2181" y="139138"/>
                  </a:cubicBezTo>
                  <a:cubicBezTo>
                    <a:pt x="-3512" y="96354"/>
                    <a:pt x="1476" y="55160"/>
                    <a:pt x="22636" y="18058"/>
                  </a:cubicBezTo>
                  <a:cubicBezTo>
                    <a:pt x="31553" y="2376"/>
                    <a:pt x="42687" y="-3136"/>
                    <a:pt x="53367" y="1694"/>
                  </a:cubicBezTo>
                  <a:cubicBezTo>
                    <a:pt x="56390" y="3058"/>
                    <a:pt x="58456" y="6921"/>
                    <a:pt x="62688" y="11410"/>
                  </a:cubicBezTo>
                  <a:cubicBezTo>
                    <a:pt x="37800" y="25955"/>
                    <a:pt x="31603" y="51524"/>
                    <a:pt x="26565" y="78342"/>
                  </a:cubicBezTo>
                  <a:cubicBezTo>
                    <a:pt x="20016" y="113058"/>
                    <a:pt x="22787" y="145445"/>
                    <a:pt x="41427" y="175104"/>
                  </a:cubicBezTo>
                  <a:cubicBezTo>
                    <a:pt x="43594" y="178570"/>
                    <a:pt x="43695" y="183684"/>
                    <a:pt x="45256" y="190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C6C5A30F-837A-83A2-91F4-664ED1FA70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22827" y="192945"/>
              <a:ext cx="84741" cy="122226"/>
            </a:xfrm>
            <a:custGeom>
              <a:avLst/>
              <a:gdLst>
                <a:gd name="connsiteX0" fmla="*/ 22472 w 84741"/>
                <a:gd name="connsiteY0" fmla="*/ 76090 h 122226"/>
                <a:gd name="connsiteX1" fmla="*/ 62474 w 84741"/>
                <a:gd name="connsiteY1" fmla="*/ 62795 h 122226"/>
                <a:gd name="connsiteX2" fmla="*/ 68267 w 84741"/>
                <a:gd name="connsiteY2" fmla="*/ 36772 h 122226"/>
                <a:gd name="connsiteX3" fmla="*/ 78596 w 84741"/>
                <a:gd name="connsiteY3" fmla="*/ 30749 h 122226"/>
                <a:gd name="connsiteX4" fmla="*/ 84742 w 84741"/>
                <a:gd name="connsiteY4" fmla="*/ 39045 h 122226"/>
                <a:gd name="connsiteX5" fmla="*/ 83331 w 84741"/>
                <a:gd name="connsiteY5" fmla="*/ 115579 h 122226"/>
                <a:gd name="connsiteX6" fmla="*/ 78746 w 84741"/>
                <a:gd name="connsiteY6" fmla="*/ 122227 h 122226"/>
                <a:gd name="connsiteX7" fmla="*/ 60963 w 84741"/>
                <a:gd name="connsiteY7" fmla="*/ 84329 h 122226"/>
                <a:gd name="connsiteX8" fmla="*/ 30533 w 84741"/>
                <a:gd name="connsiteY8" fmla="*/ 95863 h 122226"/>
                <a:gd name="connsiteX9" fmla="*/ 5695 w 84741"/>
                <a:gd name="connsiteY9" fmla="*/ 96488 h 122226"/>
                <a:gd name="connsiteX10" fmla="*/ 2169 w 84741"/>
                <a:gd name="connsiteY10" fmla="*/ 69215 h 122226"/>
                <a:gd name="connsiteX11" fmla="*/ 13957 w 84741"/>
                <a:gd name="connsiteY11" fmla="*/ 11374 h 122226"/>
                <a:gd name="connsiteX12" fmla="*/ 22774 w 84741"/>
                <a:gd name="connsiteY12" fmla="*/ 10 h 122226"/>
                <a:gd name="connsiteX13" fmla="*/ 30583 w 84741"/>
                <a:gd name="connsiteY13" fmla="*/ 14499 h 122226"/>
                <a:gd name="connsiteX14" fmla="*/ 25243 w 84741"/>
                <a:gd name="connsiteY14" fmla="*/ 58590 h 122226"/>
                <a:gd name="connsiteX15" fmla="*/ 22522 w 84741"/>
                <a:gd name="connsiteY15" fmla="*/ 76147 h 12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41" h="122226">
                  <a:moveTo>
                    <a:pt x="22472" y="76090"/>
                  </a:moveTo>
                  <a:cubicBezTo>
                    <a:pt x="38191" y="70863"/>
                    <a:pt x="50030" y="66943"/>
                    <a:pt x="62474" y="62795"/>
                  </a:cubicBezTo>
                  <a:cubicBezTo>
                    <a:pt x="64287" y="54045"/>
                    <a:pt x="65295" y="44954"/>
                    <a:pt x="68267" y="36772"/>
                  </a:cubicBezTo>
                  <a:cubicBezTo>
                    <a:pt x="69426" y="33533"/>
                    <a:pt x="74968" y="30920"/>
                    <a:pt x="78596" y="30749"/>
                  </a:cubicBezTo>
                  <a:cubicBezTo>
                    <a:pt x="80610" y="30635"/>
                    <a:pt x="84742" y="36090"/>
                    <a:pt x="84742" y="39045"/>
                  </a:cubicBezTo>
                  <a:cubicBezTo>
                    <a:pt x="84742" y="64556"/>
                    <a:pt x="84087" y="90068"/>
                    <a:pt x="83331" y="115579"/>
                  </a:cubicBezTo>
                  <a:cubicBezTo>
                    <a:pt x="83281" y="117511"/>
                    <a:pt x="80812" y="119329"/>
                    <a:pt x="78746" y="122227"/>
                  </a:cubicBezTo>
                  <a:cubicBezTo>
                    <a:pt x="61416" y="117681"/>
                    <a:pt x="66101" y="99272"/>
                    <a:pt x="60963" y="84329"/>
                  </a:cubicBezTo>
                  <a:cubicBezTo>
                    <a:pt x="50634" y="88363"/>
                    <a:pt x="40810" y="93306"/>
                    <a:pt x="30533" y="95863"/>
                  </a:cubicBezTo>
                  <a:cubicBezTo>
                    <a:pt x="22422" y="97852"/>
                    <a:pt x="12093" y="100352"/>
                    <a:pt x="5695" y="96488"/>
                  </a:cubicBezTo>
                  <a:cubicBezTo>
                    <a:pt x="-2819" y="91374"/>
                    <a:pt x="204" y="79045"/>
                    <a:pt x="2169" y="69215"/>
                  </a:cubicBezTo>
                  <a:cubicBezTo>
                    <a:pt x="6048" y="49897"/>
                    <a:pt x="9474" y="30465"/>
                    <a:pt x="13957" y="11374"/>
                  </a:cubicBezTo>
                  <a:cubicBezTo>
                    <a:pt x="15016" y="6828"/>
                    <a:pt x="19600" y="181"/>
                    <a:pt x="22774" y="10"/>
                  </a:cubicBezTo>
                  <a:cubicBezTo>
                    <a:pt x="30583" y="-331"/>
                    <a:pt x="31188" y="7908"/>
                    <a:pt x="30583" y="14499"/>
                  </a:cubicBezTo>
                  <a:cubicBezTo>
                    <a:pt x="29223" y="29215"/>
                    <a:pt x="27107" y="43874"/>
                    <a:pt x="25243" y="58590"/>
                  </a:cubicBezTo>
                  <a:cubicBezTo>
                    <a:pt x="24638" y="63249"/>
                    <a:pt x="23782" y="67852"/>
                    <a:pt x="22522" y="76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03016553-4207-06E1-6941-2650429D89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7625" y="3100247"/>
              <a:ext cx="85210" cy="95395"/>
            </a:xfrm>
            <a:custGeom>
              <a:avLst/>
              <a:gdLst>
                <a:gd name="connsiteX0" fmla="*/ 55628 w 85210"/>
                <a:gd name="connsiteY0" fmla="*/ 48182 h 95395"/>
                <a:gd name="connsiteX1" fmla="*/ 37693 w 85210"/>
                <a:gd name="connsiteY1" fmla="*/ 75398 h 95395"/>
                <a:gd name="connsiteX2" fmla="*/ 26559 w 85210"/>
                <a:gd name="connsiteY2" fmla="*/ 90455 h 95395"/>
                <a:gd name="connsiteX3" fmla="*/ 2780 w 85210"/>
                <a:gd name="connsiteY3" fmla="*/ 82046 h 95395"/>
                <a:gd name="connsiteX4" fmla="*/ 815 w 85210"/>
                <a:gd name="connsiteY4" fmla="*/ 67500 h 95395"/>
                <a:gd name="connsiteX5" fmla="*/ 160 w 85210"/>
                <a:gd name="connsiteY5" fmla="*/ 13238 h 95395"/>
                <a:gd name="connsiteX6" fmla="*/ 6659 w 85210"/>
                <a:gd name="connsiteY6" fmla="*/ 0 h 95395"/>
                <a:gd name="connsiteX7" fmla="*/ 16584 w 85210"/>
                <a:gd name="connsiteY7" fmla="*/ 11364 h 95395"/>
                <a:gd name="connsiteX8" fmla="*/ 19355 w 85210"/>
                <a:gd name="connsiteY8" fmla="*/ 30682 h 95395"/>
                <a:gd name="connsiteX9" fmla="*/ 22126 w 85210"/>
                <a:gd name="connsiteY9" fmla="*/ 55284 h 95395"/>
                <a:gd name="connsiteX10" fmla="*/ 42026 w 85210"/>
                <a:gd name="connsiteY10" fmla="*/ 31761 h 95395"/>
                <a:gd name="connsiteX11" fmla="*/ 82733 w 85210"/>
                <a:gd name="connsiteY11" fmla="*/ 44034 h 95395"/>
                <a:gd name="connsiteX12" fmla="*/ 84698 w 85210"/>
                <a:gd name="connsiteY12" fmla="*/ 82557 h 95395"/>
                <a:gd name="connsiteX13" fmla="*/ 74168 w 85210"/>
                <a:gd name="connsiteY13" fmla="*/ 91989 h 95395"/>
                <a:gd name="connsiteX14" fmla="*/ 64697 w 85210"/>
                <a:gd name="connsiteY14" fmla="*/ 81194 h 95395"/>
                <a:gd name="connsiteX15" fmla="*/ 60969 w 85210"/>
                <a:gd name="connsiteY15" fmla="*/ 50284 h 95395"/>
                <a:gd name="connsiteX16" fmla="*/ 55528 w 85210"/>
                <a:gd name="connsiteY16" fmla="*/ 48125 h 9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210" h="95395">
                  <a:moveTo>
                    <a:pt x="55628" y="48182"/>
                  </a:moveTo>
                  <a:cubicBezTo>
                    <a:pt x="49684" y="57273"/>
                    <a:pt x="43789" y="66364"/>
                    <a:pt x="37693" y="75398"/>
                  </a:cubicBezTo>
                  <a:cubicBezTo>
                    <a:pt x="34166" y="80626"/>
                    <a:pt x="31043" y="86478"/>
                    <a:pt x="26559" y="90455"/>
                  </a:cubicBezTo>
                  <a:cubicBezTo>
                    <a:pt x="16433" y="99432"/>
                    <a:pt x="6810" y="95910"/>
                    <a:pt x="2780" y="82046"/>
                  </a:cubicBezTo>
                  <a:cubicBezTo>
                    <a:pt x="1419" y="77444"/>
                    <a:pt x="966" y="72387"/>
                    <a:pt x="815" y="67500"/>
                  </a:cubicBezTo>
                  <a:cubicBezTo>
                    <a:pt x="311" y="49432"/>
                    <a:pt x="-294" y="31307"/>
                    <a:pt x="160" y="13238"/>
                  </a:cubicBezTo>
                  <a:cubicBezTo>
                    <a:pt x="261" y="8750"/>
                    <a:pt x="4392" y="4375"/>
                    <a:pt x="6659" y="0"/>
                  </a:cubicBezTo>
                  <a:cubicBezTo>
                    <a:pt x="10085" y="3750"/>
                    <a:pt x="14871" y="6818"/>
                    <a:pt x="16584" y="11364"/>
                  </a:cubicBezTo>
                  <a:cubicBezTo>
                    <a:pt x="18801" y="17216"/>
                    <a:pt x="18599" y="24205"/>
                    <a:pt x="19355" y="30682"/>
                  </a:cubicBezTo>
                  <a:cubicBezTo>
                    <a:pt x="20161" y="37728"/>
                    <a:pt x="20916" y="44773"/>
                    <a:pt x="22126" y="55284"/>
                  </a:cubicBezTo>
                  <a:cubicBezTo>
                    <a:pt x="30287" y="45568"/>
                    <a:pt x="35678" y="38125"/>
                    <a:pt x="42026" y="31761"/>
                  </a:cubicBezTo>
                  <a:cubicBezTo>
                    <a:pt x="58147" y="15625"/>
                    <a:pt x="76637" y="20625"/>
                    <a:pt x="82733" y="44034"/>
                  </a:cubicBezTo>
                  <a:cubicBezTo>
                    <a:pt x="85857" y="56137"/>
                    <a:pt x="85403" y="69773"/>
                    <a:pt x="84698" y="82557"/>
                  </a:cubicBezTo>
                  <a:cubicBezTo>
                    <a:pt x="84496" y="86194"/>
                    <a:pt x="77796" y="92103"/>
                    <a:pt x="74168" y="91989"/>
                  </a:cubicBezTo>
                  <a:cubicBezTo>
                    <a:pt x="70793" y="91876"/>
                    <a:pt x="65755" y="85682"/>
                    <a:pt x="64697" y="81194"/>
                  </a:cubicBezTo>
                  <a:cubicBezTo>
                    <a:pt x="62379" y="71193"/>
                    <a:pt x="62077" y="60625"/>
                    <a:pt x="60969" y="50284"/>
                  </a:cubicBezTo>
                  <a:cubicBezTo>
                    <a:pt x="59155" y="49546"/>
                    <a:pt x="57341" y="48864"/>
                    <a:pt x="55528" y="4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C843E1BF-660A-0B5E-EA49-DC47A4A579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0992" y="3353589"/>
              <a:ext cx="84694" cy="112256"/>
            </a:xfrm>
            <a:custGeom>
              <a:avLst/>
              <a:gdLst>
                <a:gd name="connsiteX0" fmla="*/ 30189 w 84694"/>
                <a:gd name="connsiteY0" fmla="*/ 96434 h 112256"/>
                <a:gd name="connsiteX1" fmla="*/ 7467 w 84694"/>
                <a:gd name="connsiteY1" fmla="*/ 70695 h 112256"/>
                <a:gd name="connsiteX2" fmla="*/ 565 w 84694"/>
                <a:gd name="connsiteY2" fmla="*/ 19615 h 112256"/>
                <a:gd name="connsiteX3" fmla="*/ 8828 w 84694"/>
                <a:gd name="connsiteY3" fmla="*/ 240 h 112256"/>
                <a:gd name="connsiteX4" fmla="*/ 23992 w 84694"/>
                <a:gd name="connsiteY4" fmla="*/ 16717 h 112256"/>
                <a:gd name="connsiteX5" fmla="*/ 29887 w 84694"/>
                <a:gd name="connsiteY5" fmla="*/ 64331 h 112256"/>
                <a:gd name="connsiteX6" fmla="*/ 46461 w 84694"/>
                <a:gd name="connsiteY6" fmla="*/ 54615 h 112256"/>
                <a:gd name="connsiteX7" fmla="*/ 73616 w 84694"/>
                <a:gd name="connsiteY7" fmla="*/ 54615 h 112256"/>
                <a:gd name="connsiteX8" fmla="*/ 83037 w 84694"/>
                <a:gd name="connsiteY8" fmla="*/ 80581 h 112256"/>
                <a:gd name="connsiteX9" fmla="*/ 37444 w 84694"/>
                <a:gd name="connsiteY9" fmla="*/ 111888 h 112256"/>
                <a:gd name="connsiteX10" fmla="*/ 29584 w 84694"/>
                <a:gd name="connsiteY10" fmla="*/ 95638 h 112256"/>
                <a:gd name="connsiteX11" fmla="*/ 58755 w 84694"/>
                <a:gd name="connsiteY11" fmla="*/ 67911 h 112256"/>
                <a:gd name="connsiteX12" fmla="*/ 30239 w 84694"/>
                <a:gd name="connsiteY12" fmla="*/ 96491 h 11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694" h="112256">
                  <a:moveTo>
                    <a:pt x="30189" y="96434"/>
                  </a:moveTo>
                  <a:cubicBezTo>
                    <a:pt x="10792" y="91888"/>
                    <a:pt x="10641" y="91888"/>
                    <a:pt x="7467" y="70695"/>
                  </a:cubicBezTo>
                  <a:cubicBezTo>
                    <a:pt x="4898" y="53706"/>
                    <a:pt x="2631" y="36661"/>
                    <a:pt x="565" y="19615"/>
                  </a:cubicBezTo>
                  <a:cubicBezTo>
                    <a:pt x="-442" y="11319"/>
                    <a:pt x="-1248" y="2001"/>
                    <a:pt x="8828" y="240"/>
                  </a:cubicBezTo>
                  <a:cubicBezTo>
                    <a:pt x="19357" y="-1578"/>
                    <a:pt x="22632" y="7229"/>
                    <a:pt x="23992" y="16717"/>
                  </a:cubicBezTo>
                  <a:cubicBezTo>
                    <a:pt x="26159" y="32001"/>
                    <a:pt x="27821" y="47399"/>
                    <a:pt x="29887" y="64331"/>
                  </a:cubicBezTo>
                  <a:cubicBezTo>
                    <a:pt x="36385" y="60354"/>
                    <a:pt x="41172" y="55524"/>
                    <a:pt x="46461" y="54615"/>
                  </a:cubicBezTo>
                  <a:cubicBezTo>
                    <a:pt x="55379" y="53081"/>
                    <a:pt x="65203" y="51888"/>
                    <a:pt x="73616" y="54615"/>
                  </a:cubicBezTo>
                  <a:cubicBezTo>
                    <a:pt x="84196" y="57968"/>
                    <a:pt x="86866" y="68593"/>
                    <a:pt x="83037" y="80581"/>
                  </a:cubicBezTo>
                  <a:cubicBezTo>
                    <a:pt x="77344" y="98365"/>
                    <a:pt x="53767" y="114957"/>
                    <a:pt x="37444" y="111888"/>
                  </a:cubicBezTo>
                  <a:cubicBezTo>
                    <a:pt x="29534" y="110411"/>
                    <a:pt x="22480" y="107002"/>
                    <a:pt x="29584" y="95638"/>
                  </a:cubicBezTo>
                  <a:cubicBezTo>
                    <a:pt x="45102" y="88746"/>
                    <a:pt x="54825" y="79502"/>
                    <a:pt x="58755" y="67911"/>
                  </a:cubicBezTo>
                  <a:cubicBezTo>
                    <a:pt x="46361" y="77229"/>
                    <a:pt x="34925" y="82172"/>
                    <a:pt x="30239" y="96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30124AF-95FE-F904-EFEB-FB9201BE10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3061" y="4875834"/>
              <a:ext cx="82988" cy="133029"/>
            </a:xfrm>
            <a:custGeom>
              <a:avLst/>
              <a:gdLst>
                <a:gd name="connsiteX0" fmla="*/ 32004 w 82988"/>
                <a:gd name="connsiteY0" fmla="*/ 73857 h 133029"/>
                <a:gd name="connsiteX1" fmla="*/ 55329 w 82988"/>
                <a:gd name="connsiteY1" fmla="*/ 52778 h 133029"/>
                <a:gd name="connsiteX2" fmla="*/ 67219 w 82988"/>
                <a:gd name="connsiteY2" fmla="*/ 52323 h 133029"/>
                <a:gd name="connsiteX3" fmla="*/ 66867 w 82988"/>
                <a:gd name="connsiteY3" fmla="*/ 65392 h 133029"/>
                <a:gd name="connsiteX4" fmla="*/ 40921 w 82988"/>
                <a:gd name="connsiteY4" fmla="*/ 101017 h 133029"/>
                <a:gd name="connsiteX5" fmla="*/ 82988 w 82988"/>
                <a:gd name="connsiteY5" fmla="*/ 127778 h 133029"/>
                <a:gd name="connsiteX6" fmla="*/ 69184 w 82988"/>
                <a:gd name="connsiteY6" fmla="*/ 133005 h 133029"/>
                <a:gd name="connsiteX7" fmla="*/ 39006 w 82988"/>
                <a:gd name="connsiteY7" fmla="*/ 127664 h 133029"/>
                <a:gd name="connsiteX8" fmla="*/ 16083 w 82988"/>
                <a:gd name="connsiteY8" fmla="*/ 96357 h 133029"/>
                <a:gd name="connsiteX9" fmla="*/ 1977 w 82988"/>
                <a:gd name="connsiteY9" fmla="*/ 26868 h 133029"/>
                <a:gd name="connsiteX10" fmla="*/ 7519 w 82988"/>
                <a:gd name="connsiteY10" fmla="*/ 902 h 133029"/>
                <a:gd name="connsiteX11" fmla="*/ 23792 w 82988"/>
                <a:gd name="connsiteY11" fmla="*/ 21811 h 133029"/>
                <a:gd name="connsiteX12" fmla="*/ 32054 w 82988"/>
                <a:gd name="connsiteY12" fmla="*/ 73914 h 13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988" h="133029">
                  <a:moveTo>
                    <a:pt x="32004" y="73857"/>
                  </a:moveTo>
                  <a:cubicBezTo>
                    <a:pt x="41777" y="64823"/>
                    <a:pt x="48075" y="57948"/>
                    <a:pt x="55329" y="52778"/>
                  </a:cubicBezTo>
                  <a:cubicBezTo>
                    <a:pt x="58201" y="50732"/>
                    <a:pt x="63189" y="52380"/>
                    <a:pt x="67219" y="52323"/>
                  </a:cubicBezTo>
                  <a:cubicBezTo>
                    <a:pt x="67219" y="56755"/>
                    <a:pt x="68731" y="62494"/>
                    <a:pt x="66867" y="65392"/>
                  </a:cubicBezTo>
                  <a:cubicBezTo>
                    <a:pt x="59158" y="77266"/>
                    <a:pt x="50392" y="88232"/>
                    <a:pt x="40921" y="101017"/>
                  </a:cubicBezTo>
                  <a:cubicBezTo>
                    <a:pt x="53113" y="112608"/>
                    <a:pt x="72912" y="108176"/>
                    <a:pt x="82988" y="127778"/>
                  </a:cubicBezTo>
                  <a:cubicBezTo>
                    <a:pt x="77648" y="129937"/>
                    <a:pt x="73315" y="133346"/>
                    <a:pt x="69184" y="133005"/>
                  </a:cubicBezTo>
                  <a:cubicBezTo>
                    <a:pt x="59058" y="132210"/>
                    <a:pt x="48881" y="130335"/>
                    <a:pt x="39006" y="127664"/>
                  </a:cubicBezTo>
                  <a:cubicBezTo>
                    <a:pt x="19811" y="122437"/>
                    <a:pt x="19610" y="120108"/>
                    <a:pt x="16083" y="96357"/>
                  </a:cubicBezTo>
                  <a:cubicBezTo>
                    <a:pt x="12607" y="72948"/>
                    <a:pt x="6612" y="50050"/>
                    <a:pt x="1977" y="26868"/>
                  </a:cubicBezTo>
                  <a:cubicBezTo>
                    <a:pt x="63" y="17323"/>
                    <a:pt x="-3111" y="6641"/>
                    <a:pt x="7519" y="902"/>
                  </a:cubicBezTo>
                  <a:cubicBezTo>
                    <a:pt x="14471" y="-2848"/>
                    <a:pt x="20819" y="5277"/>
                    <a:pt x="23792" y="21811"/>
                  </a:cubicBezTo>
                  <a:cubicBezTo>
                    <a:pt x="26663" y="37777"/>
                    <a:pt x="28880" y="53914"/>
                    <a:pt x="32054" y="73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AD00565A-3A97-48C0-6D9F-79E2BB0045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5675" y="5893780"/>
              <a:ext cx="50969" cy="211486"/>
            </a:xfrm>
            <a:custGeom>
              <a:avLst/>
              <a:gdLst>
                <a:gd name="connsiteX0" fmla="*/ 3830 w 50969"/>
                <a:gd name="connsiteY0" fmla="*/ 235 h 211486"/>
                <a:gd name="connsiteX1" fmla="*/ 28163 w 50969"/>
                <a:gd name="connsiteY1" fmla="*/ 19895 h 211486"/>
                <a:gd name="connsiteX2" fmla="*/ 46904 w 50969"/>
                <a:gd name="connsiteY2" fmla="*/ 77452 h 211486"/>
                <a:gd name="connsiteX3" fmla="*/ 39499 w 50969"/>
                <a:gd name="connsiteY3" fmla="*/ 189043 h 211486"/>
                <a:gd name="connsiteX4" fmla="*/ 18289 w 50969"/>
                <a:gd name="connsiteY4" fmla="*/ 211487 h 211486"/>
                <a:gd name="connsiteX5" fmla="*/ 23881 w 50969"/>
                <a:gd name="connsiteY5" fmla="*/ 180805 h 211486"/>
                <a:gd name="connsiteX6" fmla="*/ 5593 w 50969"/>
                <a:gd name="connsiteY6" fmla="*/ 25349 h 211486"/>
                <a:gd name="connsiteX7" fmla="*/ 3779 w 50969"/>
                <a:gd name="connsiteY7" fmla="*/ 235 h 21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69" h="211486">
                  <a:moveTo>
                    <a:pt x="3830" y="235"/>
                  </a:moveTo>
                  <a:cubicBezTo>
                    <a:pt x="17080" y="-1753"/>
                    <a:pt x="23780" y="9213"/>
                    <a:pt x="28163" y="19895"/>
                  </a:cubicBezTo>
                  <a:cubicBezTo>
                    <a:pt x="35771" y="38418"/>
                    <a:pt x="43328" y="57622"/>
                    <a:pt x="46904" y="77452"/>
                  </a:cubicBezTo>
                  <a:cubicBezTo>
                    <a:pt x="53706" y="115009"/>
                    <a:pt x="52447" y="152850"/>
                    <a:pt x="39499" y="189043"/>
                  </a:cubicBezTo>
                  <a:cubicBezTo>
                    <a:pt x="36174" y="198305"/>
                    <a:pt x="33050" y="209100"/>
                    <a:pt x="18289" y="211487"/>
                  </a:cubicBezTo>
                  <a:cubicBezTo>
                    <a:pt x="20505" y="199441"/>
                    <a:pt x="22067" y="190066"/>
                    <a:pt x="23881" y="180805"/>
                  </a:cubicBezTo>
                  <a:cubicBezTo>
                    <a:pt x="34461" y="126487"/>
                    <a:pt x="28818" y="74554"/>
                    <a:pt x="5593" y="25349"/>
                  </a:cubicBezTo>
                  <a:cubicBezTo>
                    <a:pt x="1865" y="17508"/>
                    <a:pt x="-3879" y="10065"/>
                    <a:pt x="3779" y="2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5CB34089-5516-02DE-EEB2-63413EA38E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1155" y="1367424"/>
              <a:ext cx="68279" cy="139517"/>
            </a:xfrm>
            <a:custGeom>
              <a:avLst/>
              <a:gdLst>
                <a:gd name="connsiteX0" fmla="*/ 39501 w 68279"/>
                <a:gd name="connsiteY0" fmla="*/ 69176 h 139517"/>
                <a:gd name="connsiteX1" fmla="*/ 20407 w 68279"/>
                <a:gd name="connsiteY1" fmla="*/ 107245 h 139517"/>
                <a:gd name="connsiteX2" fmla="*/ 12094 w 68279"/>
                <a:gd name="connsiteY2" fmla="*/ 121563 h 139517"/>
                <a:gd name="connsiteX3" fmla="*/ 4487 w 68279"/>
                <a:gd name="connsiteY3" fmla="*/ 123438 h 139517"/>
                <a:gd name="connsiteX4" fmla="*/ 53 w 68279"/>
                <a:gd name="connsiteY4" fmla="*/ 113836 h 139517"/>
                <a:gd name="connsiteX5" fmla="*/ 5898 w 68279"/>
                <a:gd name="connsiteY5" fmla="*/ 98040 h 139517"/>
                <a:gd name="connsiteX6" fmla="*/ 40509 w 68279"/>
                <a:gd name="connsiteY6" fmla="*/ 12983 h 139517"/>
                <a:gd name="connsiteX7" fmla="*/ 53809 w 68279"/>
                <a:gd name="connsiteY7" fmla="*/ 653 h 139517"/>
                <a:gd name="connsiteX8" fmla="*/ 63280 w 68279"/>
                <a:gd name="connsiteY8" fmla="*/ 14574 h 139517"/>
                <a:gd name="connsiteX9" fmla="*/ 68268 w 68279"/>
                <a:gd name="connsiteY9" fmla="*/ 120483 h 139517"/>
                <a:gd name="connsiteX10" fmla="*/ 64590 w 68279"/>
                <a:gd name="connsiteY10" fmla="*/ 139518 h 139517"/>
                <a:gd name="connsiteX11" fmla="*/ 46806 w 68279"/>
                <a:gd name="connsiteY11" fmla="*/ 107813 h 139517"/>
                <a:gd name="connsiteX12" fmla="*/ 43280 w 68279"/>
                <a:gd name="connsiteY12" fmla="*/ 69688 h 139517"/>
                <a:gd name="connsiteX13" fmla="*/ 39552 w 68279"/>
                <a:gd name="connsiteY13" fmla="*/ 69176 h 13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279" h="139517">
                  <a:moveTo>
                    <a:pt x="39501" y="69176"/>
                  </a:moveTo>
                  <a:cubicBezTo>
                    <a:pt x="33153" y="81904"/>
                    <a:pt x="26856" y="94631"/>
                    <a:pt x="20407" y="107245"/>
                  </a:cubicBezTo>
                  <a:cubicBezTo>
                    <a:pt x="17888" y="112188"/>
                    <a:pt x="15419" y="117415"/>
                    <a:pt x="12094" y="121563"/>
                  </a:cubicBezTo>
                  <a:cubicBezTo>
                    <a:pt x="10583" y="123438"/>
                    <a:pt x="5847" y="124631"/>
                    <a:pt x="4487" y="123438"/>
                  </a:cubicBezTo>
                  <a:cubicBezTo>
                    <a:pt x="2119" y="121336"/>
                    <a:pt x="-400" y="116790"/>
                    <a:pt x="53" y="113836"/>
                  </a:cubicBezTo>
                  <a:cubicBezTo>
                    <a:pt x="910" y="108381"/>
                    <a:pt x="3781" y="103267"/>
                    <a:pt x="5898" y="98040"/>
                  </a:cubicBezTo>
                  <a:cubicBezTo>
                    <a:pt x="17435" y="69688"/>
                    <a:pt x="29173" y="41449"/>
                    <a:pt x="40509" y="12983"/>
                  </a:cubicBezTo>
                  <a:cubicBezTo>
                    <a:pt x="43330" y="5937"/>
                    <a:pt x="45748" y="-2415"/>
                    <a:pt x="53809" y="653"/>
                  </a:cubicBezTo>
                  <a:cubicBezTo>
                    <a:pt x="57991" y="2244"/>
                    <a:pt x="62928" y="9517"/>
                    <a:pt x="63280" y="14574"/>
                  </a:cubicBezTo>
                  <a:cubicBezTo>
                    <a:pt x="65648" y="49801"/>
                    <a:pt x="67109" y="85142"/>
                    <a:pt x="68268" y="120483"/>
                  </a:cubicBezTo>
                  <a:cubicBezTo>
                    <a:pt x="68470" y="126450"/>
                    <a:pt x="66001" y="132529"/>
                    <a:pt x="64590" y="139518"/>
                  </a:cubicBezTo>
                  <a:cubicBezTo>
                    <a:pt x="47713" y="134404"/>
                    <a:pt x="48418" y="120143"/>
                    <a:pt x="46806" y="107813"/>
                  </a:cubicBezTo>
                  <a:cubicBezTo>
                    <a:pt x="45194" y="95199"/>
                    <a:pt x="44388" y="82415"/>
                    <a:pt x="43280" y="69688"/>
                  </a:cubicBezTo>
                  <a:cubicBezTo>
                    <a:pt x="42020" y="69517"/>
                    <a:pt x="40811" y="69347"/>
                    <a:pt x="39552" y="69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7BDCB21-7C19-32B4-869F-BF47836AB4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93357" y="74880"/>
              <a:ext cx="51830" cy="182093"/>
            </a:xfrm>
            <a:custGeom>
              <a:avLst/>
              <a:gdLst>
                <a:gd name="connsiteX0" fmla="*/ 51780 w 51830"/>
                <a:gd name="connsiteY0" fmla="*/ 180689 h 182093"/>
                <a:gd name="connsiteX1" fmla="*/ 21200 w 51830"/>
                <a:gd name="connsiteY1" fmla="*/ 167735 h 182093"/>
                <a:gd name="connsiteX2" fmla="*/ 3567 w 51830"/>
                <a:gd name="connsiteY2" fmla="*/ 125803 h 182093"/>
                <a:gd name="connsiteX3" fmla="*/ 16414 w 51830"/>
                <a:gd name="connsiteY3" fmla="*/ 22677 h 182093"/>
                <a:gd name="connsiteX4" fmla="*/ 30671 w 51830"/>
                <a:gd name="connsiteY4" fmla="*/ 4438 h 182093"/>
                <a:gd name="connsiteX5" fmla="*/ 51377 w 51830"/>
                <a:gd name="connsiteY5" fmla="*/ 7222 h 182093"/>
                <a:gd name="connsiteX6" fmla="*/ 51831 w 51830"/>
                <a:gd name="connsiteY6" fmla="*/ 180689 h 18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30" h="182093">
                  <a:moveTo>
                    <a:pt x="51780" y="180689"/>
                  </a:moveTo>
                  <a:cubicBezTo>
                    <a:pt x="36465" y="185292"/>
                    <a:pt x="27094" y="177962"/>
                    <a:pt x="21200" y="167735"/>
                  </a:cubicBezTo>
                  <a:cubicBezTo>
                    <a:pt x="13743" y="154837"/>
                    <a:pt x="6892" y="140575"/>
                    <a:pt x="3567" y="125803"/>
                  </a:cubicBezTo>
                  <a:cubicBezTo>
                    <a:pt x="-4595" y="89893"/>
                    <a:pt x="1904" y="55291"/>
                    <a:pt x="16414" y="22677"/>
                  </a:cubicBezTo>
                  <a:cubicBezTo>
                    <a:pt x="19537" y="15631"/>
                    <a:pt x="25079" y="9325"/>
                    <a:pt x="30671" y="4438"/>
                  </a:cubicBezTo>
                  <a:cubicBezTo>
                    <a:pt x="37724" y="-1698"/>
                    <a:pt x="45533" y="-2096"/>
                    <a:pt x="51377" y="7222"/>
                  </a:cubicBezTo>
                  <a:cubicBezTo>
                    <a:pt x="13794" y="64552"/>
                    <a:pt x="15910" y="122280"/>
                    <a:pt x="51831" y="1806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44FF4A-7DEA-48D1-EB00-522E903767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21399" y="52091"/>
              <a:ext cx="46012" cy="224081"/>
            </a:xfrm>
            <a:custGeom>
              <a:avLst/>
              <a:gdLst>
                <a:gd name="connsiteX0" fmla="*/ 12141 w 46012"/>
                <a:gd name="connsiteY0" fmla="*/ 224047 h 224081"/>
                <a:gd name="connsiteX1" fmla="*/ 17230 w 46012"/>
                <a:gd name="connsiteY1" fmla="*/ 199558 h 224081"/>
                <a:gd name="connsiteX2" fmla="*/ 19548 w 46012"/>
                <a:gd name="connsiteY2" fmla="*/ 60239 h 224081"/>
                <a:gd name="connsiteX3" fmla="*/ 0 w 46012"/>
                <a:gd name="connsiteY3" fmla="*/ 4102 h 224081"/>
                <a:gd name="connsiteX4" fmla="*/ 18439 w 46012"/>
                <a:gd name="connsiteY4" fmla="*/ 7000 h 224081"/>
                <a:gd name="connsiteX5" fmla="*/ 31185 w 46012"/>
                <a:gd name="connsiteY5" fmla="*/ 29614 h 224081"/>
                <a:gd name="connsiteX6" fmla="*/ 37684 w 46012"/>
                <a:gd name="connsiteY6" fmla="*/ 199672 h 224081"/>
                <a:gd name="connsiteX7" fmla="*/ 12192 w 46012"/>
                <a:gd name="connsiteY7" fmla="*/ 224047 h 22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12" h="224081">
                  <a:moveTo>
                    <a:pt x="12141" y="224047"/>
                  </a:moveTo>
                  <a:cubicBezTo>
                    <a:pt x="14056" y="214672"/>
                    <a:pt x="15416" y="207058"/>
                    <a:pt x="17230" y="199558"/>
                  </a:cubicBezTo>
                  <a:cubicBezTo>
                    <a:pt x="28364" y="153308"/>
                    <a:pt x="29422" y="106603"/>
                    <a:pt x="19548" y="60239"/>
                  </a:cubicBezTo>
                  <a:cubicBezTo>
                    <a:pt x="15568" y="41602"/>
                    <a:pt x="7154" y="24216"/>
                    <a:pt x="0" y="4102"/>
                  </a:cubicBezTo>
                  <a:cubicBezTo>
                    <a:pt x="5189" y="-3171"/>
                    <a:pt x="12746" y="125"/>
                    <a:pt x="18439" y="7000"/>
                  </a:cubicBezTo>
                  <a:cubicBezTo>
                    <a:pt x="23780" y="13420"/>
                    <a:pt x="28414" y="21432"/>
                    <a:pt x="31185" y="29614"/>
                  </a:cubicBezTo>
                  <a:cubicBezTo>
                    <a:pt x="49725" y="85410"/>
                    <a:pt x="49675" y="142455"/>
                    <a:pt x="37684" y="199672"/>
                  </a:cubicBezTo>
                  <a:cubicBezTo>
                    <a:pt x="35115" y="211888"/>
                    <a:pt x="30430" y="224842"/>
                    <a:pt x="12192" y="22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87DA4EC-D043-08A0-A020-0E8A687017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8068" y="3838366"/>
              <a:ext cx="61332" cy="167379"/>
            </a:xfrm>
            <a:custGeom>
              <a:avLst/>
              <a:gdLst>
                <a:gd name="connsiteX0" fmla="*/ 29038 w 61332"/>
                <a:gd name="connsiteY0" fmla="*/ 146206 h 167379"/>
                <a:gd name="connsiteX1" fmla="*/ 61332 w 61332"/>
                <a:gd name="connsiteY1" fmla="*/ 140808 h 167379"/>
                <a:gd name="connsiteX2" fmla="*/ 35034 w 61332"/>
                <a:gd name="connsiteY2" fmla="*/ 166944 h 167379"/>
                <a:gd name="connsiteX3" fmla="*/ 6468 w 61332"/>
                <a:gd name="connsiteY3" fmla="*/ 150467 h 167379"/>
                <a:gd name="connsiteX4" fmla="*/ 19 w 61332"/>
                <a:gd name="connsiteY4" fmla="*/ 114558 h 167379"/>
                <a:gd name="connsiteX5" fmla="*/ 1984 w 61332"/>
                <a:gd name="connsiteY5" fmla="*/ 15864 h 167379"/>
                <a:gd name="connsiteX6" fmla="*/ 12363 w 61332"/>
                <a:gd name="connsiteY6" fmla="*/ 11 h 167379"/>
                <a:gd name="connsiteX7" fmla="*/ 24555 w 61332"/>
                <a:gd name="connsiteY7" fmla="*/ 16489 h 167379"/>
                <a:gd name="connsiteX8" fmla="*/ 24807 w 61332"/>
                <a:gd name="connsiteY8" fmla="*/ 105353 h 167379"/>
                <a:gd name="connsiteX9" fmla="*/ 28988 w 61332"/>
                <a:gd name="connsiteY9" fmla="*/ 146262 h 16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332" h="167379">
                  <a:moveTo>
                    <a:pt x="29038" y="146206"/>
                  </a:moveTo>
                  <a:cubicBezTo>
                    <a:pt x="42641" y="143933"/>
                    <a:pt x="51760" y="142398"/>
                    <a:pt x="61332" y="140808"/>
                  </a:cubicBezTo>
                  <a:cubicBezTo>
                    <a:pt x="58057" y="157512"/>
                    <a:pt x="50400" y="164842"/>
                    <a:pt x="35034" y="166944"/>
                  </a:cubicBezTo>
                  <a:cubicBezTo>
                    <a:pt x="20776" y="168876"/>
                    <a:pt x="11255" y="164558"/>
                    <a:pt x="6468" y="150467"/>
                  </a:cubicBezTo>
                  <a:cubicBezTo>
                    <a:pt x="2639" y="139160"/>
                    <a:pt x="120" y="126603"/>
                    <a:pt x="19" y="114558"/>
                  </a:cubicBezTo>
                  <a:cubicBezTo>
                    <a:pt x="-182" y="81659"/>
                    <a:pt x="1229" y="48762"/>
                    <a:pt x="1984" y="15864"/>
                  </a:cubicBezTo>
                  <a:cubicBezTo>
                    <a:pt x="2186" y="7795"/>
                    <a:pt x="4050" y="295"/>
                    <a:pt x="12363" y="11"/>
                  </a:cubicBezTo>
                  <a:cubicBezTo>
                    <a:pt x="21683" y="-330"/>
                    <a:pt x="24555" y="7170"/>
                    <a:pt x="24555" y="16489"/>
                  </a:cubicBezTo>
                  <a:cubicBezTo>
                    <a:pt x="24555" y="46091"/>
                    <a:pt x="24202" y="75750"/>
                    <a:pt x="24807" y="105353"/>
                  </a:cubicBezTo>
                  <a:cubicBezTo>
                    <a:pt x="25059" y="118137"/>
                    <a:pt x="27376" y="130864"/>
                    <a:pt x="28988" y="146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F7881A70-B412-B9A2-5D6D-1DA39D2EC4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7293" y="4924609"/>
              <a:ext cx="113603" cy="85291"/>
            </a:xfrm>
            <a:custGeom>
              <a:avLst/>
              <a:gdLst>
                <a:gd name="connsiteX0" fmla="*/ 113553 w 113603"/>
                <a:gd name="connsiteY0" fmla="*/ 59458 h 85291"/>
                <a:gd name="connsiteX1" fmla="*/ 93703 w 113603"/>
                <a:gd name="connsiteY1" fmla="*/ 55083 h 85291"/>
                <a:gd name="connsiteX2" fmla="*/ 74559 w 113603"/>
                <a:gd name="connsiteY2" fmla="*/ 74515 h 85291"/>
                <a:gd name="connsiteX3" fmla="*/ 26949 w 113603"/>
                <a:gd name="connsiteY3" fmla="*/ 56787 h 85291"/>
                <a:gd name="connsiteX4" fmla="*/ 24128 w 113603"/>
                <a:gd name="connsiteY4" fmla="*/ 42128 h 85291"/>
                <a:gd name="connsiteX5" fmla="*/ 3119 w 113603"/>
                <a:gd name="connsiteY5" fmla="*/ 73720 h 85291"/>
                <a:gd name="connsiteX6" fmla="*/ 500 w 113603"/>
                <a:gd name="connsiteY6" fmla="*/ 54685 h 85291"/>
                <a:gd name="connsiteX7" fmla="*/ 31534 w 113603"/>
                <a:gd name="connsiteY7" fmla="*/ 4117 h 85291"/>
                <a:gd name="connsiteX8" fmla="*/ 46850 w 113603"/>
                <a:gd name="connsiteY8" fmla="*/ 10764 h 85291"/>
                <a:gd name="connsiteX9" fmla="*/ 47051 w 113603"/>
                <a:gd name="connsiteY9" fmla="*/ 35424 h 85291"/>
                <a:gd name="connsiteX10" fmla="*/ 51132 w 113603"/>
                <a:gd name="connsiteY10" fmla="*/ 65481 h 85291"/>
                <a:gd name="connsiteX11" fmla="*/ 85944 w 113603"/>
                <a:gd name="connsiteY11" fmla="*/ 25822 h 85291"/>
                <a:gd name="connsiteX12" fmla="*/ 100656 w 113603"/>
                <a:gd name="connsiteY12" fmla="*/ 5878 h 85291"/>
                <a:gd name="connsiteX13" fmla="*/ 112293 w 113603"/>
                <a:gd name="connsiteY13" fmla="*/ 29174 h 85291"/>
                <a:gd name="connsiteX14" fmla="*/ 113603 w 113603"/>
                <a:gd name="connsiteY14" fmla="*/ 59458 h 8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603" h="85291">
                  <a:moveTo>
                    <a:pt x="113553" y="59458"/>
                  </a:moveTo>
                  <a:cubicBezTo>
                    <a:pt x="105139" y="57583"/>
                    <a:pt x="99648" y="56390"/>
                    <a:pt x="93703" y="55083"/>
                  </a:cubicBezTo>
                  <a:cubicBezTo>
                    <a:pt x="87506" y="61447"/>
                    <a:pt x="81461" y="68606"/>
                    <a:pt x="74559" y="74515"/>
                  </a:cubicBezTo>
                  <a:cubicBezTo>
                    <a:pt x="52391" y="93663"/>
                    <a:pt x="34859" y="87015"/>
                    <a:pt x="26949" y="56787"/>
                  </a:cubicBezTo>
                  <a:cubicBezTo>
                    <a:pt x="25942" y="52924"/>
                    <a:pt x="25438" y="48947"/>
                    <a:pt x="24128" y="42128"/>
                  </a:cubicBezTo>
                  <a:cubicBezTo>
                    <a:pt x="17276" y="52413"/>
                    <a:pt x="11886" y="60481"/>
                    <a:pt x="3119" y="73720"/>
                  </a:cubicBezTo>
                  <a:cubicBezTo>
                    <a:pt x="1557" y="63549"/>
                    <a:pt x="-1112" y="57583"/>
                    <a:pt x="500" y="54685"/>
                  </a:cubicBezTo>
                  <a:cubicBezTo>
                    <a:pt x="10223" y="37356"/>
                    <a:pt x="20299" y="20197"/>
                    <a:pt x="31534" y="4117"/>
                  </a:cubicBezTo>
                  <a:cubicBezTo>
                    <a:pt x="37076" y="-3781"/>
                    <a:pt x="45842" y="367"/>
                    <a:pt x="46850" y="10764"/>
                  </a:cubicBezTo>
                  <a:cubicBezTo>
                    <a:pt x="47605" y="18890"/>
                    <a:pt x="46446" y="27242"/>
                    <a:pt x="47051" y="35424"/>
                  </a:cubicBezTo>
                  <a:cubicBezTo>
                    <a:pt x="47807" y="44913"/>
                    <a:pt x="49570" y="54288"/>
                    <a:pt x="51132" y="65481"/>
                  </a:cubicBezTo>
                  <a:cubicBezTo>
                    <a:pt x="72090" y="59515"/>
                    <a:pt x="80554" y="44117"/>
                    <a:pt x="85944" y="25822"/>
                  </a:cubicBezTo>
                  <a:cubicBezTo>
                    <a:pt x="88615" y="16674"/>
                    <a:pt x="88211" y="4117"/>
                    <a:pt x="100656" y="5878"/>
                  </a:cubicBezTo>
                  <a:cubicBezTo>
                    <a:pt x="112192" y="7526"/>
                    <a:pt x="111537" y="19514"/>
                    <a:pt x="112293" y="29174"/>
                  </a:cubicBezTo>
                  <a:cubicBezTo>
                    <a:pt x="113049" y="38549"/>
                    <a:pt x="113150" y="48037"/>
                    <a:pt x="113603" y="59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6860E30A-3728-60F5-BA1E-A5531779A9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3137" y="3710762"/>
              <a:ext cx="91666" cy="116600"/>
            </a:xfrm>
            <a:custGeom>
              <a:avLst/>
              <a:gdLst>
                <a:gd name="connsiteX0" fmla="*/ 12813 w 91666"/>
                <a:gd name="connsiteY0" fmla="*/ 100456 h 116600"/>
                <a:gd name="connsiteX1" fmla="*/ 69693 w 91666"/>
                <a:gd name="connsiteY1" fmla="*/ 71990 h 116600"/>
                <a:gd name="connsiteX2" fmla="*/ 40522 w 91666"/>
                <a:gd name="connsiteY2" fmla="*/ 60172 h 116600"/>
                <a:gd name="connsiteX3" fmla="*/ 11655 w 91666"/>
                <a:gd name="connsiteY3" fmla="*/ 48865 h 116600"/>
                <a:gd name="connsiteX4" fmla="*/ 8128 w 91666"/>
                <a:gd name="connsiteY4" fmla="*/ 15229 h 116600"/>
                <a:gd name="connsiteX5" fmla="*/ 66670 w 91666"/>
                <a:gd name="connsiteY5" fmla="*/ 9717 h 116600"/>
                <a:gd name="connsiteX6" fmla="*/ 41933 w 91666"/>
                <a:gd name="connsiteY6" fmla="*/ 15797 h 116600"/>
                <a:gd name="connsiteX7" fmla="*/ 19161 w 91666"/>
                <a:gd name="connsiteY7" fmla="*/ 27672 h 116600"/>
                <a:gd name="connsiteX8" fmla="*/ 46820 w 91666"/>
                <a:gd name="connsiteY8" fmla="*/ 43751 h 116600"/>
                <a:gd name="connsiteX9" fmla="*/ 79668 w 91666"/>
                <a:gd name="connsiteY9" fmla="*/ 57104 h 116600"/>
                <a:gd name="connsiteX10" fmla="*/ 82489 w 91666"/>
                <a:gd name="connsiteY10" fmla="*/ 92843 h 116600"/>
                <a:gd name="connsiteX11" fmla="*/ 28179 w 91666"/>
                <a:gd name="connsiteY11" fmla="*/ 116536 h 116600"/>
                <a:gd name="connsiteX12" fmla="*/ 12864 w 91666"/>
                <a:gd name="connsiteY12" fmla="*/ 100513 h 11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666" h="116600">
                  <a:moveTo>
                    <a:pt x="12813" y="100456"/>
                  </a:moveTo>
                  <a:cubicBezTo>
                    <a:pt x="30144" y="90683"/>
                    <a:pt x="52866" y="93070"/>
                    <a:pt x="69693" y="71990"/>
                  </a:cubicBezTo>
                  <a:cubicBezTo>
                    <a:pt x="58811" y="67558"/>
                    <a:pt x="49692" y="63808"/>
                    <a:pt x="40522" y="60172"/>
                  </a:cubicBezTo>
                  <a:cubicBezTo>
                    <a:pt x="30900" y="56422"/>
                    <a:pt x="20622" y="54092"/>
                    <a:pt x="11655" y="48865"/>
                  </a:cubicBezTo>
                  <a:cubicBezTo>
                    <a:pt x="-2804" y="40456"/>
                    <a:pt x="-3611" y="27558"/>
                    <a:pt x="8128" y="15229"/>
                  </a:cubicBezTo>
                  <a:cubicBezTo>
                    <a:pt x="24753" y="-2215"/>
                    <a:pt x="46669" y="-5510"/>
                    <a:pt x="66670" y="9717"/>
                  </a:cubicBezTo>
                  <a:cubicBezTo>
                    <a:pt x="56443" y="12160"/>
                    <a:pt x="48886" y="13126"/>
                    <a:pt x="41933" y="15797"/>
                  </a:cubicBezTo>
                  <a:cubicBezTo>
                    <a:pt x="34578" y="18638"/>
                    <a:pt x="27726" y="23126"/>
                    <a:pt x="19161" y="27672"/>
                  </a:cubicBezTo>
                  <a:cubicBezTo>
                    <a:pt x="27021" y="40115"/>
                    <a:pt x="37802" y="40115"/>
                    <a:pt x="46820" y="43751"/>
                  </a:cubicBezTo>
                  <a:cubicBezTo>
                    <a:pt x="57803" y="48183"/>
                    <a:pt x="69491" y="50967"/>
                    <a:pt x="79668" y="57104"/>
                  </a:cubicBezTo>
                  <a:cubicBezTo>
                    <a:pt x="94681" y="66138"/>
                    <a:pt x="95588" y="80115"/>
                    <a:pt x="82489" y="92843"/>
                  </a:cubicBezTo>
                  <a:cubicBezTo>
                    <a:pt x="67023" y="107843"/>
                    <a:pt x="48432" y="115400"/>
                    <a:pt x="28179" y="116536"/>
                  </a:cubicBezTo>
                  <a:cubicBezTo>
                    <a:pt x="20219" y="116990"/>
                    <a:pt x="11403" y="115400"/>
                    <a:pt x="12864" y="100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B69AEE07-E902-CBD5-7F84-5ADB36D440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04087" y="6541572"/>
              <a:ext cx="98667" cy="92465"/>
            </a:xfrm>
            <a:custGeom>
              <a:avLst/>
              <a:gdLst>
                <a:gd name="connsiteX0" fmla="*/ 3852 w 98667"/>
                <a:gd name="connsiteY0" fmla="*/ 28812 h 92465"/>
                <a:gd name="connsiteX1" fmla="*/ 45668 w 98667"/>
                <a:gd name="connsiteY1" fmla="*/ 44835 h 92465"/>
                <a:gd name="connsiteX2" fmla="*/ 47632 w 98667"/>
                <a:gd name="connsiteY2" fmla="*/ 19039 h 92465"/>
                <a:gd name="connsiteX3" fmla="*/ 56852 w 98667"/>
                <a:gd name="connsiteY3" fmla="*/ 5 h 92465"/>
                <a:gd name="connsiteX4" fmla="*/ 67936 w 98667"/>
                <a:gd name="connsiteY4" fmla="*/ 19948 h 92465"/>
                <a:gd name="connsiteX5" fmla="*/ 65769 w 98667"/>
                <a:gd name="connsiteY5" fmla="*/ 59096 h 92465"/>
                <a:gd name="connsiteX6" fmla="*/ 98668 w 98667"/>
                <a:gd name="connsiteY6" fmla="*/ 87222 h 92465"/>
                <a:gd name="connsiteX7" fmla="*/ 55542 w 98667"/>
                <a:gd name="connsiteY7" fmla="*/ 79607 h 92465"/>
                <a:gd name="connsiteX8" fmla="*/ 53275 w 98667"/>
                <a:gd name="connsiteY8" fmla="*/ 79607 h 92465"/>
                <a:gd name="connsiteX9" fmla="*/ 12719 w 98667"/>
                <a:gd name="connsiteY9" fmla="*/ 79835 h 92465"/>
                <a:gd name="connsiteX10" fmla="*/ 4658 w 98667"/>
                <a:gd name="connsiteY10" fmla="*/ 27846 h 92465"/>
                <a:gd name="connsiteX11" fmla="*/ 3852 w 98667"/>
                <a:gd name="connsiteY11" fmla="*/ 28698 h 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667" h="92465">
                  <a:moveTo>
                    <a:pt x="3852" y="28812"/>
                  </a:moveTo>
                  <a:cubicBezTo>
                    <a:pt x="20326" y="21028"/>
                    <a:pt x="30151" y="38130"/>
                    <a:pt x="45668" y="44835"/>
                  </a:cubicBezTo>
                  <a:cubicBezTo>
                    <a:pt x="46474" y="34664"/>
                    <a:pt x="47129" y="26880"/>
                    <a:pt x="47632" y="19039"/>
                  </a:cubicBezTo>
                  <a:cubicBezTo>
                    <a:pt x="48136" y="10971"/>
                    <a:pt x="46826" y="289"/>
                    <a:pt x="56852" y="5"/>
                  </a:cubicBezTo>
                  <a:cubicBezTo>
                    <a:pt x="68037" y="-279"/>
                    <a:pt x="68087" y="10971"/>
                    <a:pt x="67936" y="19948"/>
                  </a:cubicBezTo>
                  <a:cubicBezTo>
                    <a:pt x="67734" y="33017"/>
                    <a:pt x="66525" y="46028"/>
                    <a:pt x="65769" y="59096"/>
                  </a:cubicBezTo>
                  <a:cubicBezTo>
                    <a:pt x="75140" y="69892"/>
                    <a:pt x="91060" y="71369"/>
                    <a:pt x="98668" y="87222"/>
                  </a:cubicBezTo>
                  <a:cubicBezTo>
                    <a:pt x="80379" y="100971"/>
                    <a:pt x="68843" y="83813"/>
                    <a:pt x="55542" y="79607"/>
                  </a:cubicBezTo>
                  <a:cubicBezTo>
                    <a:pt x="54635" y="79607"/>
                    <a:pt x="53829" y="79324"/>
                    <a:pt x="53275" y="79607"/>
                  </a:cubicBezTo>
                  <a:cubicBezTo>
                    <a:pt x="39723" y="87392"/>
                    <a:pt x="25314" y="93926"/>
                    <a:pt x="12719" y="79835"/>
                  </a:cubicBezTo>
                  <a:cubicBezTo>
                    <a:pt x="-77" y="65460"/>
                    <a:pt x="-4057" y="47449"/>
                    <a:pt x="4658" y="27846"/>
                  </a:cubicBezTo>
                  <a:cubicBezTo>
                    <a:pt x="4658" y="27846"/>
                    <a:pt x="3852" y="28698"/>
                    <a:pt x="3852" y="28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27621C46-D2A8-4B31-B6E2-CFA4E8C66F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5336" y="5130546"/>
              <a:ext cx="104839" cy="94959"/>
            </a:xfrm>
            <a:custGeom>
              <a:avLst/>
              <a:gdLst>
                <a:gd name="connsiteX0" fmla="*/ 32091 w 104839"/>
                <a:gd name="connsiteY0" fmla="*/ 57045 h 94959"/>
                <a:gd name="connsiteX1" fmla="*/ 1863 w 104839"/>
                <a:gd name="connsiteY1" fmla="*/ 86817 h 94959"/>
                <a:gd name="connsiteX2" fmla="*/ 150 w 104839"/>
                <a:gd name="connsiteY2" fmla="*/ 79658 h 94959"/>
                <a:gd name="connsiteX3" fmla="*/ 31033 w 104839"/>
                <a:gd name="connsiteY3" fmla="*/ 6249 h 94959"/>
                <a:gd name="connsiteX4" fmla="*/ 41260 w 104839"/>
                <a:gd name="connsiteY4" fmla="*/ 112 h 94959"/>
                <a:gd name="connsiteX5" fmla="*/ 48011 w 104839"/>
                <a:gd name="connsiteY5" fmla="*/ 10851 h 94959"/>
                <a:gd name="connsiteX6" fmla="*/ 49724 w 104839"/>
                <a:gd name="connsiteY6" fmla="*/ 37840 h 94959"/>
                <a:gd name="connsiteX7" fmla="*/ 58440 w 104839"/>
                <a:gd name="connsiteY7" fmla="*/ 68124 h 94959"/>
                <a:gd name="connsiteX8" fmla="*/ 73856 w 104839"/>
                <a:gd name="connsiteY8" fmla="*/ 50624 h 94959"/>
                <a:gd name="connsiteX9" fmla="*/ 77433 w 104839"/>
                <a:gd name="connsiteY9" fmla="*/ 31533 h 94959"/>
                <a:gd name="connsiteX10" fmla="*/ 88416 w 104839"/>
                <a:gd name="connsiteY10" fmla="*/ 23237 h 94959"/>
                <a:gd name="connsiteX11" fmla="*/ 96628 w 104839"/>
                <a:gd name="connsiteY11" fmla="*/ 35226 h 94959"/>
                <a:gd name="connsiteX12" fmla="*/ 96527 w 104839"/>
                <a:gd name="connsiteY12" fmla="*/ 37669 h 94959"/>
                <a:gd name="connsiteX13" fmla="*/ 104840 w 104839"/>
                <a:gd name="connsiteY13" fmla="*/ 90056 h 94959"/>
                <a:gd name="connsiteX14" fmla="*/ 77937 w 104839"/>
                <a:gd name="connsiteY14" fmla="*/ 82442 h 94959"/>
                <a:gd name="connsiteX15" fmla="*/ 32141 w 104839"/>
                <a:gd name="connsiteY15" fmla="*/ 57045 h 9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839" h="94959">
                  <a:moveTo>
                    <a:pt x="32091" y="57045"/>
                  </a:moveTo>
                  <a:cubicBezTo>
                    <a:pt x="21561" y="65965"/>
                    <a:pt x="22670" y="90113"/>
                    <a:pt x="1863" y="86817"/>
                  </a:cubicBezTo>
                  <a:cubicBezTo>
                    <a:pt x="1157" y="84033"/>
                    <a:pt x="-505" y="81249"/>
                    <a:pt x="150" y="79658"/>
                  </a:cubicBezTo>
                  <a:cubicBezTo>
                    <a:pt x="10175" y="55056"/>
                    <a:pt x="20251" y="30453"/>
                    <a:pt x="31033" y="6249"/>
                  </a:cubicBezTo>
                  <a:cubicBezTo>
                    <a:pt x="32544" y="2896"/>
                    <a:pt x="38338" y="-683"/>
                    <a:pt x="41260" y="112"/>
                  </a:cubicBezTo>
                  <a:cubicBezTo>
                    <a:pt x="44182" y="908"/>
                    <a:pt x="47406" y="6760"/>
                    <a:pt x="48011" y="10851"/>
                  </a:cubicBezTo>
                  <a:cubicBezTo>
                    <a:pt x="49321" y="19715"/>
                    <a:pt x="48162" y="29090"/>
                    <a:pt x="49724" y="37840"/>
                  </a:cubicBezTo>
                  <a:cubicBezTo>
                    <a:pt x="51537" y="47897"/>
                    <a:pt x="55316" y="57499"/>
                    <a:pt x="58440" y="68124"/>
                  </a:cubicBezTo>
                  <a:cubicBezTo>
                    <a:pt x="69221" y="65624"/>
                    <a:pt x="72647" y="59431"/>
                    <a:pt x="73856" y="50624"/>
                  </a:cubicBezTo>
                  <a:cubicBezTo>
                    <a:pt x="74763" y="44147"/>
                    <a:pt x="74864" y="37101"/>
                    <a:pt x="77433" y="31533"/>
                  </a:cubicBezTo>
                  <a:cubicBezTo>
                    <a:pt x="79347" y="27442"/>
                    <a:pt x="85141" y="22613"/>
                    <a:pt x="88416" y="23237"/>
                  </a:cubicBezTo>
                  <a:cubicBezTo>
                    <a:pt x="91690" y="23862"/>
                    <a:pt x="94008" y="30908"/>
                    <a:pt x="96628" y="35226"/>
                  </a:cubicBezTo>
                  <a:cubicBezTo>
                    <a:pt x="96930" y="35738"/>
                    <a:pt x="96729" y="36874"/>
                    <a:pt x="96527" y="37669"/>
                  </a:cubicBezTo>
                  <a:cubicBezTo>
                    <a:pt x="91136" y="56306"/>
                    <a:pt x="96275" y="73181"/>
                    <a:pt x="104840" y="90056"/>
                  </a:cubicBezTo>
                  <a:cubicBezTo>
                    <a:pt x="91489" y="102783"/>
                    <a:pt x="85343" y="87272"/>
                    <a:pt x="77937" y="82442"/>
                  </a:cubicBezTo>
                  <a:cubicBezTo>
                    <a:pt x="51235" y="90908"/>
                    <a:pt x="50429" y="90397"/>
                    <a:pt x="32141" y="570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3F366808-D4FC-9D9A-92E3-2595C8633A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57401" y="1120019"/>
              <a:ext cx="115240" cy="73739"/>
            </a:xfrm>
            <a:custGeom>
              <a:avLst/>
              <a:gdLst>
                <a:gd name="connsiteX0" fmla="*/ 115241 w 115240"/>
                <a:gd name="connsiteY0" fmla="*/ 62488 h 73739"/>
                <a:gd name="connsiteX1" fmla="*/ 68035 w 115240"/>
                <a:gd name="connsiteY1" fmla="*/ 44079 h 73739"/>
                <a:gd name="connsiteX2" fmla="*/ 48638 w 115240"/>
                <a:gd name="connsiteY2" fmla="*/ 62488 h 73739"/>
                <a:gd name="connsiteX3" fmla="*/ 29040 w 115240"/>
                <a:gd name="connsiteY3" fmla="*/ 72772 h 73739"/>
                <a:gd name="connsiteX4" fmla="*/ 122 w 115240"/>
                <a:gd name="connsiteY4" fmla="*/ 44420 h 73739"/>
                <a:gd name="connsiteX5" fmla="*/ 22339 w 115240"/>
                <a:gd name="connsiteY5" fmla="*/ 4135 h 73739"/>
                <a:gd name="connsiteX6" fmla="*/ 38713 w 115240"/>
                <a:gd name="connsiteY6" fmla="*/ 840 h 73739"/>
                <a:gd name="connsiteX7" fmla="*/ 69697 w 115240"/>
                <a:gd name="connsiteY7" fmla="*/ 6124 h 73739"/>
                <a:gd name="connsiteX8" fmla="*/ 78362 w 115240"/>
                <a:gd name="connsiteY8" fmla="*/ 12488 h 73739"/>
                <a:gd name="connsiteX9" fmla="*/ 112369 w 115240"/>
                <a:gd name="connsiteY9" fmla="*/ 53397 h 73739"/>
                <a:gd name="connsiteX10" fmla="*/ 115241 w 115240"/>
                <a:gd name="connsiteY10" fmla="*/ 62431 h 73739"/>
                <a:gd name="connsiteX11" fmla="*/ 50048 w 115240"/>
                <a:gd name="connsiteY11" fmla="*/ 34079 h 73739"/>
                <a:gd name="connsiteX12" fmla="*/ 32365 w 115240"/>
                <a:gd name="connsiteY12" fmla="*/ 19590 h 73739"/>
                <a:gd name="connsiteX13" fmla="*/ 21785 w 115240"/>
                <a:gd name="connsiteY13" fmla="*/ 53908 h 73739"/>
                <a:gd name="connsiteX14" fmla="*/ 50048 w 115240"/>
                <a:gd name="connsiteY14" fmla="*/ 34079 h 7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5240" h="73739">
                  <a:moveTo>
                    <a:pt x="115241" y="62488"/>
                  </a:moveTo>
                  <a:cubicBezTo>
                    <a:pt x="95189" y="68965"/>
                    <a:pt x="82443" y="55840"/>
                    <a:pt x="68035" y="44079"/>
                  </a:cubicBezTo>
                  <a:cubicBezTo>
                    <a:pt x="61737" y="50158"/>
                    <a:pt x="55691" y="57147"/>
                    <a:pt x="48638" y="62488"/>
                  </a:cubicBezTo>
                  <a:cubicBezTo>
                    <a:pt x="42693" y="66977"/>
                    <a:pt x="35942" y="70954"/>
                    <a:pt x="29040" y="72772"/>
                  </a:cubicBezTo>
                  <a:cubicBezTo>
                    <a:pt x="11357" y="77431"/>
                    <a:pt x="-1390" y="64818"/>
                    <a:pt x="122" y="44420"/>
                  </a:cubicBezTo>
                  <a:cubicBezTo>
                    <a:pt x="1431" y="26976"/>
                    <a:pt x="9291" y="13226"/>
                    <a:pt x="22339" y="4135"/>
                  </a:cubicBezTo>
                  <a:cubicBezTo>
                    <a:pt x="26874" y="1010"/>
                    <a:pt x="34481" y="-1319"/>
                    <a:pt x="38713" y="840"/>
                  </a:cubicBezTo>
                  <a:cubicBezTo>
                    <a:pt x="48890" y="6067"/>
                    <a:pt x="58109" y="11351"/>
                    <a:pt x="69697" y="6124"/>
                  </a:cubicBezTo>
                  <a:cubicBezTo>
                    <a:pt x="71561" y="5272"/>
                    <a:pt x="75944" y="9704"/>
                    <a:pt x="78362" y="12488"/>
                  </a:cubicBezTo>
                  <a:cubicBezTo>
                    <a:pt x="89899" y="25954"/>
                    <a:pt x="101235" y="39533"/>
                    <a:pt x="112369" y="53397"/>
                  </a:cubicBezTo>
                  <a:cubicBezTo>
                    <a:pt x="114032" y="55443"/>
                    <a:pt x="114182" y="58965"/>
                    <a:pt x="115241" y="62431"/>
                  </a:cubicBezTo>
                  <a:close/>
                  <a:moveTo>
                    <a:pt x="50048" y="34079"/>
                  </a:moveTo>
                  <a:cubicBezTo>
                    <a:pt x="43801" y="28965"/>
                    <a:pt x="38411" y="24590"/>
                    <a:pt x="32365" y="19590"/>
                  </a:cubicBezTo>
                  <a:cubicBezTo>
                    <a:pt x="24607" y="29988"/>
                    <a:pt x="15840" y="38567"/>
                    <a:pt x="21785" y="53908"/>
                  </a:cubicBezTo>
                  <a:cubicBezTo>
                    <a:pt x="35791" y="54647"/>
                    <a:pt x="42844" y="45215"/>
                    <a:pt x="50048" y="340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19C63E85-188F-A64B-47F8-730A5BBC0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1562" y="4645341"/>
              <a:ext cx="111527" cy="78073"/>
            </a:xfrm>
            <a:custGeom>
              <a:avLst/>
              <a:gdLst>
                <a:gd name="connsiteX0" fmla="*/ 55000 w 111527"/>
                <a:gd name="connsiteY0" fmla="*/ 57360 h 78073"/>
                <a:gd name="connsiteX1" fmla="*/ 79535 w 111527"/>
                <a:gd name="connsiteY1" fmla="*/ 26224 h 78073"/>
                <a:gd name="connsiteX2" fmla="*/ 87092 w 111527"/>
                <a:gd name="connsiteY2" fmla="*/ 5883 h 78073"/>
                <a:gd name="connsiteX3" fmla="*/ 99587 w 111527"/>
                <a:gd name="connsiteY3" fmla="*/ 30 h 78073"/>
                <a:gd name="connsiteX4" fmla="*/ 107295 w 111527"/>
                <a:gd name="connsiteY4" fmla="*/ 9803 h 78073"/>
                <a:gd name="connsiteX5" fmla="*/ 111527 w 111527"/>
                <a:gd name="connsiteY5" fmla="*/ 58667 h 78073"/>
                <a:gd name="connsiteX6" fmla="*/ 88604 w 111527"/>
                <a:gd name="connsiteY6" fmla="*/ 55599 h 78073"/>
                <a:gd name="connsiteX7" fmla="*/ 24671 w 111527"/>
                <a:gd name="connsiteY7" fmla="*/ 53269 h 78073"/>
                <a:gd name="connsiteX8" fmla="*/ 20994 w 111527"/>
                <a:gd name="connsiteY8" fmla="*/ 54690 h 78073"/>
                <a:gd name="connsiteX9" fmla="*/ 4419 w 111527"/>
                <a:gd name="connsiteY9" fmla="*/ 66110 h 78073"/>
                <a:gd name="connsiteX10" fmla="*/ 6938 w 111527"/>
                <a:gd name="connsiteY10" fmla="*/ 43042 h 78073"/>
                <a:gd name="connsiteX11" fmla="*/ 22959 w 111527"/>
                <a:gd name="connsiteY11" fmla="*/ 13724 h 78073"/>
                <a:gd name="connsiteX12" fmla="*/ 36410 w 111527"/>
                <a:gd name="connsiteY12" fmla="*/ 3837 h 78073"/>
                <a:gd name="connsiteX13" fmla="*/ 43161 w 111527"/>
                <a:gd name="connsiteY13" fmla="*/ 19746 h 78073"/>
                <a:gd name="connsiteX14" fmla="*/ 54950 w 111527"/>
                <a:gd name="connsiteY14" fmla="*/ 57474 h 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527" h="78073">
                  <a:moveTo>
                    <a:pt x="55000" y="57360"/>
                  </a:moveTo>
                  <a:cubicBezTo>
                    <a:pt x="69258" y="51565"/>
                    <a:pt x="74447" y="38894"/>
                    <a:pt x="79535" y="26224"/>
                  </a:cubicBezTo>
                  <a:cubicBezTo>
                    <a:pt x="82206" y="19519"/>
                    <a:pt x="83364" y="11678"/>
                    <a:pt x="87092" y="5883"/>
                  </a:cubicBezTo>
                  <a:cubicBezTo>
                    <a:pt x="89460" y="2246"/>
                    <a:pt x="95456" y="-310"/>
                    <a:pt x="99587" y="30"/>
                  </a:cubicBezTo>
                  <a:cubicBezTo>
                    <a:pt x="102458" y="258"/>
                    <a:pt x="106791" y="5996"/>
                    <a:pt x="107295" y="9803"/>
                  </a:cubicBezTo>
                  <a:cubicBezTo>
                    <a:pt x="109310" y="24860"/>
                    <a:pt x="110066" y="40144"/>
                    <a:pt x="111527" y="58667"/>
                  </a:cubicBezTo>
                  <a:cubicBezTo>
                    <a:pt x="104222" y="57701"/>
                    <a:pt x="96866" y="56678"/>
                    <a:pt x="88604" y="55599"/>
                  </a:cubicBezTo>
                  <a:cubicBezTo>
                    <a:pt x="59988" y="86053"/>
                    <a:pt x="47494" y="85826"/>
                    <a:pt x="24671" y="53269"/>
                  </a:cubicBezTo>
                  <a:cubicBezTo>
                    <a:pt x="23412" y="53724"/>
                    <a:pt x="21901" y="53781"/>
                    <a:pt x="20994" y="54690"/>
                  </a:cubicBezTo>
                  <a:cubicBezTo>
                    <a:pt x="16006" y="59860"/>
                    <a:pt x="12782" y="72133"/>
                    <a:pt x="4419" y="66110"/>
                  </a:cubicBezTo>
                  <a:cubicBezTo>
                    <a:pt x="-5254" y="59122"/>
                    <a:pt x="3462" y="50315"/>
                    <a:pt x="6938" y="43042"/>
                  </a:cubicBezTo>
                  <a:cubicBezTo>
                    <a:pt x="11824" y="32928"/>
                    <a:pt x="16812" y="22758"/>
                    <a:pt x="22959" y="13724"/>
                  </a:cubicBezTo>
                  <a:cubicBezTo>
                    <a:pt x="26032" y="9178"/>
                    <a:pt x="31876" y="7076"/>
                    <a:pt x="36410" y="3837"/>
                  </a:cubicBezTo>
                  <a:cubicBezTo>
                    <a:pt x="38778" y="9121"/>
                    <a:pt x="42808" y="14292"/>
                    <a:pt x="43161" y="19746"/>
                  </a:cubicBezTo>
                  <a:cubicBezTo>
                    <a:pt x="44017" y="33042"/>
                    <a:pt x="44269" y="46053"/>
                    <a:pt x="54950" y="574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166A5AA8-A91C-7DAD-3C63-9853B752ED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46869" y="3724549"/>
              <a:ext cx="87972" cy="104696"/>
            </a:xfrm>
            <a:custGeom>
              <a:avLst/>
              <a:gdLst>
                <a:gd name="connsiteX0" fmla="*/ 38046 w 87972"/>
                <a:gd name="connsiteY0" fmla="*/ 20703 h 104696"/>
                <a:gd name="connsiteX1" fmla="*/ 362 w 87972"/>
                <a:gd name="connsiteY1" fmla="*/ 20703 h 104696"/>
                <a:gd name="connsiteX2" fmla="*/ 513 w 87972"/>
                <a:gd name="connsiteY2" fmla="*/ 11214 h 104696"/>
                <a:gd name="connsiteX3" fmla="*/ 57241 w 87972"/>
                <a:gd name="connsiteY3" fmla="*/ 13998 h 104696"/>
                <a:gd name="connsiteX4" fmla="*/ 56133 w 87972"/>
                <a:gd name="connsiteY4" fmla="*/ 46271 h 104696"/>
                <a:gd name="connsiteX5" fmla="*/ 32958 w 87972"/>
                <a:gd name="connsiteY5" fmla="*/ 79510 h 104696"/>
                <a:gd name="connsiteX6" fmla="*/ 87973 w 87972"/>
                <a:gd name="connsiteY6" fmla="*/ 92180 h 104696"/>
                <a:gd name="connsiteX7" fmla="*/ 74672 w 87972"/>
                <a:gd name="connsiteY7" fmla="*/ 100476 h 104696"/>
                <a:gd name="connsiteX8" fmla="*/ 20262 w 87972"/>
                <a:gd name="connsiteY8" fmla="*/ 104681 h 104696"/>
                <a:gd name="connsiteX9" fmla="*/ 3787 w 87972"/>
                <a:gd name="connsiteY9" fmla="*/ 92749 h 104696"/>
                <a:gd name="connsiteX10" fmla="*/ 9279 w 87972"/>
                <a:gd name="connsiteY10" fmla="*/ 71044 h 104696"/>
                <a:gd name="connsiteX11" fmla="*/ 30791 w 87972"/>
                <a:gd name="connsiteY11" fmla="*/ 46555 h 104696"/>
                <a:gd name="connsiteX12" fmla="*/ 41573 w 87972"/>
                <a:gd name="connsiteY12" fmla="*/ 27010 h 104696"/>
                <a:gd name="connsiteX13" fmla="*/ 38147 w 87972"/>
                <a:gd name="connsiteY13" fmla="*/ 20703 h 10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72" h="104696">
                  <a:moveTo>
                    <a:pt x="38046" y="20703"/>
                  </a:moveTo>
                  <a:lnTo>
                    <a:pt x="362" y="20703"/>
                  </a:lnTo>
                  <a:cubicBezTo>
                    <a:pt x="362" y="15873"/>
                    <a:pt x="-545" y="12578"/>
                    <a:pt x="513" y="11214"/>
                  </a:cubicBezTo>
                  <a:cubicBezTo>
                    <a:pt x="12957" y="-4979"/>
                    <a:pt x="46913" y="-3275"/>
                    <a:pt x="57241" y="13998"/>
                  </a:cubicBezTo>
                  <a:cubicBezTo>
                    <a:pt x="63740" y="24851"/>
                    <a:pt x="62682" y="36101"/>
                    <a:pt x="56133" y="46271"/>
                  </a:cubicBezTo>
                  <a:cubicBezTo>
                    <a:pt x="49382" y="56783"/>
                    <a:pt x="41925" y="66726"/>
                    <a:pt x="32958" y="79510"/>
                  </a:cubicBezTo>
                  <a:cubicBezTo>
                    <a:pt x="51800" y="82919"/>
                    <a:pt x="70995" y="76385"/>
                    <a:pt x="87973" y="92180"/>
                  </a:cubicBezTo>
                  <a:cubicBezTo>
                    <a:pt x="82582" y="95646"/>
                    <a:pt x="78804" y="99965"/>
                    <a:pt x="74672" y="100476"/>
                  </a:cubicBezTo>
                  <a:cubicBezTo>
                    <a:pt x="56586" y="102692"/>
                    <a:pt x="38399" y="104908"/>
                    <a:pt x="20262" y="104681"/>
                  </a:cubicBezTo>
                  <a:cubicBezTo>
                    <a:pt x="14468" y="104624"/>
                    <a:pt x="5551" y="98431"/>
                    <a:pt x="3787" y="92749"/>
                  </a:cubicBezTo>
                  <a:cubicBezTo>
                    <a:pt x="1923" y="86840"/>
                    <a:pt x="5400" y="76896"/>
                    <a:pt x="9279" y="71044"/>
                  </a:cubicBezTo>
                  <a:cubicBezTo>
                    <a:pt x="15274" y="61896"/>
                    <a:pt x="24091" y="55192"/>
                    <a:pt x="30791" y="46555"/>
                  </a:cubicBezTo>
                  <a:cubicBezTo>
                    <a:pt x="35225" y="40873"/>
                    <a:pt x="38046" y="33544"/>
                    <a:pt x="41573" y="27010"/>
                  </a:cubicBezTo>
                  <a:cubicBezTo>
                    <a:pt x="40414" y="24907"/>
                    <a:pt x="39306" y="22805"/>
                    <a:pt x="38147" y="207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D7B0996-9AD2-D245-E869-E54FC21B66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3528" y="93641"/>
              <a:ext cx="80465" cy="134941"/>
            </a:xfrm>
            <a:custGeom>
              <a:avLst/>
              <a:gdLst>
                <a:gd name="connsiteX0" fmla="*/ 31647 w 80465"/>
                <a:gd name="connsiteY0" fmla="*/ 17439 h 134941"/>
                <a:gd name="connsiteX1" fmla="*/ 7012 w 80465"/>
                <a:gd name="connsiteY1" fmla="*/ 35337 h 134941"/>
                <a:gd name="connsiteX2" fmla="*/ 25249 w 80465"/>
                <a:gd name="connsiteY2" fmla="*/ 1416 h 134941"/>
                <a:gd name="connsiteX3" fmla="*/ 55477 w 80465"/>
                <a:gd name="connsiteY3" fmla="*/ 20109 h 134941"/>
                <a:gd name="connsiteX4" fmla="*/ 49784 w 80465"/>
                <a:gd name="connsiteY4" fmla="*/ 60564 h 134941"/>
                <a:gd name="connsiteX5" fmla="*/ 25350 w 80465"/>
                <a:gd name="connsiteY5" fmla="*/ 113974 h 134941"/>
                <a:gd name="connsiteX6" fmla="*/ 80466 w 80465"/>
                <a:gd name="connsiteY6" fmla="*/ 113974 h 134941"/>
                <a:gd name="connsiteX7" fmla="*/ 68626 w 80465"/>
                <a:gd name="connsiteY7" fmla="*/ 127553 h 134941"/>
                <a:gd name="connsiteX8" fmla="*/ 17037 w 80465"/>
                <a:gd name="connsiteY8" fmla="*/ 134940 h 134941"/>
                <a:gd name="connsiteX9" fmla="*/ 3636 w 80465"/>
                <a:gd name="connsiteY9" fmla="*/ 106019 h 134941"/>
                <a:gd name="connsiteX10" fmla="*/ 18851 w 80465"/>
                <a:gd name="connsiteY10" fmla="*/ 78973 h 134941"/>
                <a:gd name="connsiteX11" fmla="*/ 36182 w 80465"/>
                <a:gd name="connsiteY11" fmla="*/ 39371 h 134941"/>
                <a:gd name="connsiteX12" fmla="*/ 36484 w 80465"/>
                <a:gd name="connsiteY12" fmla="*/ 21018 h 134941"/>
                <a:gd name="connsiteX13" fmla="*/ 31597 w 80465"/>
                <a:gd name="connsiteY13" fmla="*/ 17382 h 1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465" h="134941">
                  <a:moveTo>
                    <a:pt x="31647" y="17439"/>
                  </a:moveTo>
                  <a:cubicBezTo>
                    <a:pt x="23486" y="23348"/>
                    <a:pt x="15374" y="29257"/>
                    <a:pt x="7012" y="35337"/>
                  </a:cubicBezTo>
                  <a:cubicBezTo>
                    <a:pt x="2981" y="19712"/>
                    <a:pt x="10437" y="6473"/>
                    <a:pt x="25249" y="1416"/>
                  </a:cubicBezTo>
                  <a:cubicBezTo>
                    <a:pt x="39205" y="-3414"/>
                    <a:pt x="54319" y="4427"/>
                    <a:pt x="55477" y="20109"/>
                  </a:cubicBezTo>
                  <a:cubicBezTo>
                    <a:pt x="56434" y="33405"/>
                    <a:pt x="54066" y="48007"/>
                    <a:pt x="49784" y="60564"/>
                  </a:cubicBezTo>
                  <a:cubicBezTo>
                    <a:pt x="43839" y="77951"/>
                    <a:pt x="34721" y="93917"/>
                    <a:pt x="25350" y="113974"/>
                  </a:cubicBezTo>
                  <a:lnTo>
                    <a:pt x="80466" y="113974"/>
                  </a:lnTo>
                  <a:cubicBezTo>
                    <a:pt x="73967" y="121644"/>
                    <a:pt x="71649" y="126928"/>
                    <a:pt x="68626" y="127553"/>
                  </a:cubicBezTo>
                  <a:cubicBezTo>
                    <a:pt x="51547" y="130849"/>
                    <a:pt x="34267" y="135053"/>
                    <a:pt x="17037" y="134940"/>
                  </a:cubicBezTo>
                  <a:cubicBezTo>
                    <a:pt x="512" y="134826"/>
                    <a:pt x="-4072" y="123235"/>
                    <a:pt x="3636" y="106019"/>
                  </a:cubicBezTo>
                  <a:cubicBezTo>
                    <a:pt x="7868" y="96530"/>
                    <a:pt x="14266" y="88292"/>
                    <a:pt x="18851" y="78973"/>
                  </a:cubicBezTo>
                  <a:cubicBezTo>
                    <a:pt x="25148" y="66076"/>
                    <a:pt x="31244" y="53007"/>
                    <a:pt x="36182" y="39371"/>
                  </a:cubicBezTo>
                  <a:cubicBezTo>
                    <a:pt x="38096" y="34087"/>
                    <a:pt x="36484" y="27212"/>
                    <a:pt x="36484" y="21018"/>
                  </a:cubicBezTo>
                  <a:cubicBezTo>
                    <a:pt x="34872" y="19825"/>
                    <a:pt x="33209" y="18632"/>
                    <a:pt x="31597" y="173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1755807-7119-A31A-767A-5CFBFB0319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7177" y="2096866"/>
              <a:ext cx="62084" cy="172797"/>
            </a:xfrm>
            <a:custGeom>
              <a:avLst/>
              <a:gdLst>
                <a:gd name="connsiteX0" fmla="*/ 56945 w 62084"/>
                <a:gd name="connsiteY0" fmla="*/ 9114 h 172797"/>
                <a:gd name="connsiteX1" fmla="*/ 25458 w 62084"/>
                <a:gd name="connsiteY1" fmla="*/ 89057 h 172797"/>
                <a:gd name="connsiteX2" fmla="*/ 62084 w 62084"/>
                <a:gd name="connsiteY2" fmla="*/ 168944 h 172797"/>
                <a:gd name="connsiteX3" fmla="*/ 34728 w 62084"/>
                <a:gd name="connsiteY3" fmla="*/ 164569 h 172797"/>
                <a:gd name="connsiteX4" fmla="*/ 6061 w 62084"/>
                <a:gd name="connsiteY4" fmla="*/ 52353 h 172797"/>
                <a:gd name="connsiteX5" fmla="*/ 34476 w 62084"/>
                <a:gd name="connsiteY5" fmla="*/ 6614 h 172797"/>
                <a:gd name="connsiteX6" fmla="*/ 56895 w 62084"/>
                <a:gd name="connsiteY6" fmla="*/ 9114 h 17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084" h="172797">
                  <a:moveTo>
                    <a:pt x="56945" y="9114"/>
                  </a:moveTo>
                  <a:cubicBezTo>
                    <a:pt x="37347" y="30989"/>
                    <a:pt x="24400" y="56500"/>
                    <a:pt x="25458" y="89057"/>
                  </a:cubicBezTo>
                  <a:cubicBezTo>
                    <a:pt x="26516" y="121558"/>
                    <a:pt x="44501" y="144569"/>
                    <a:pt x="62084" y="168944"/>
                  </a:cubicBezTo>
                  <a:cubicBezTo>
                    <a:pt x="49842" y="177183"/>
                    <a:pt x="42134" y="170535"/>
                    <a:pt x="34728" y="164569"/>
                  </a:cubicBezTo>
                  <a:cubicBezTo>
                    <a:pt x="4903" y="140478"/>
                    <a:pt x="-8851" y="90705"/>
                    <a:pt x="6061" y="52353"/>
                  </a:cubicBezTo>
                  <a:cubicBezTo>
                    <a:pt x="12561" y="35591"/>
                    <a:pt x="23644" y="20648"/>
                    <a:pt x="34476" y="6614"/>
                  </a:cubicBezTo>
                  <a:cubicBezTo>
                    <a:pt x="39766" y="-204"/>
                    <a:pt x="49388" y="-4977"/>
                    <a:pt x="56895" y="9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F5FE5E8A-379B-E586-E03B-BBF9B4A531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9597" y="2486323"/>
              <a:ext cx="43360" cy="215228"/>
            </a:xfrm>
            <a:custGeom>
              <a:avLst/>
              <a:gdLst>
                <a:gd name="connsiteX0" fmla="*/ 8968 w 43360"/>
                <a:gd name="connsiteY0" fmla="*/ 0 h 215228"/>
                <a:gd name="connsiteX1" fmla="*/ 22318 w 43360"/>
                <a:gd name="connsiteY1" fmla="*/ 16875 h 215228"/>
                <a:gd name="connsiteX2" fmla="*/ 31941 w 43360"/>
                <a:gd name="connsiteY2" fmla="*/ 181876 h 215228"/>
                <a:gd name="connsiteX3" fmla="*/ 21109 w 43360"/>
                <a:gd name="connsiteY3" fmla="*/ 203069 h 215228"/>
                <a:gd name="connsiteX4" fmla="*/ 4333 w 43360"/>
                <a:gd name="connsiteY4" fmla="*/ 215229 h 215228"/>
                <a:gd name="connsiteX5" fmla="*/ 0 w 43360"/>
                <a:gd name="connsiteY5" fmla="*/ 211536 h 215228"/>
                <a:gd name="connsiteX6" fmla="*/ 3779 w 43360"/>
                <a:gd name="connsiteY6" fmla="*/ 194376 h 215228"/>
                <a:gd name="connsiteX7" fmla="*/ 9018 w 43360"/>
                <a:gd name="connsiteY7" fmla="*/ 31364 h 215228"/>
                <a:gd name="connsiteX8" fmla="*/ 2368 w 43360"/>
                <a:gd name="connsiteY8" fmla="*/ 4205 h 215228"/>
                <a:gd name="connsiteX9" fmla="*/ 9018 w 43360"/>
                <a:gd name="connsiteY9" fmla="*/ 0 h 21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60" h="215228">
                  <a:moveTo>
                    <a:pt x="8968" y="0"/>
                  </a:moveTo>
                  <a:cubicBezTo>
                    <a:pt x="13502" y="5568"/>
                    <a:pt x="19497" y="10341"/>
                    <a:pt x="22318" y="16875"/>
                  </a:cubicBezTo>
                  <a:cubicBezTo>
                    <a:pt x="45292" y="70285"/>
                    <a:pt x="50884" y="125342"/>
                    <a:pt x="31941" y="181876"/>
                  </a:cubicBezTo>
                  <a:cubicBezTo>
                    <a:pt x="29422" y="189433"/>
                    <a:pt x="25895" y="197217"/>
                    <a:pt x="21109" y="203069"/>
                  </a:cubicBezTo>
                  <a:cubicBezTo>
                    <a:pt x="16726" y="208410"/>
                    <a:pt x="10026" y="211251"/>
                    <a:pt x="4333" y="215229"/>
                  </a:cubicBezTo>
                  <a:cubicBezTo>
                    <a:pt x="2872" y="213979"/>
                    <a:pt x="1461" y="212786"/>
                    <a:pt x="0" y="211536"/>
                  </a:cubicBezTo>
                  <a:cubicBezTo>
                    <a:pt x="1209" y="205797"/>
                    <a:pt x="1411" y="199433"/>
                    <a:pt x="3779" y="194376"/>
                  </a:cubicBezTo>
                  <a:cubicBezTo>
                    <a:pt x="28717" y="140910"/>
                    <a:pt x="25190" y="86421"/>
                    <a:pt x="9018" y="31364"/>
                  </a:cubicBezTo>
                  <a:cubicBezTo>
                    <a:pt x="6398" y="22443"/>
                    <a:pt x="4585" y="13239"/>
                    <a:pt x="2368" y="4205"/>
                  </a:cubicBezTo>
                  <a:cubicBezTo>
                    <a:pt x="4585" y="2784"/>
                    <a:pt x="6801" y="1420"/>
                    <a:pt x="9018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97B8B516-8EF3-A322-9023-B57D2C70E4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4975" y="782848"/>
              <a:ext cx="60121" cy="134209"/>
            </a:xfrm>
            <a:custGeom>
              <a:avLst/>
              <a:gdLst>
                <a:gd name="connsiteX0" fmla="*/ 33966 w 60121"/>
                <a:gd name="connsiteY0" fmla="*/ 20395 h 134209"/>
                <a:gd name="connsiteX1" fmla="*/ 24999 w 60121"/>
                <a:gd name="connsiteY1" fmla="*/ 43748 h 134209"/>
                <a:gd name="connsiteX2" fmla="*/ 16938 w 60121"/>
                <a:gd name="connsiteY2" fmla="*/ 49600 h 134209"/>
                <a:gd name="connsiteX3" fmla="*/ 9885 w 60121"/>
                <a:gd name="connsiteY3" fmla="*/ 41986 h 134209"/>
                <a:gd name="connsiteX4" fmla="*/ 35629 w 60121"/>
                <a:gd name="connsiteY4" fmla="*/ 111 h 134209"/>
                <a:gd name="connsiteX5" fmla="*/ 60013 w 60121"/>
                <a:gd name="connsiteY5" fmla="*/ 27498 h 134209"/>
                <a:gd name="connsiteX6" fmla="*/ 50189 w 60121"/>
                <a:gd name="connsiteY6" fmla="*/ 67555 h 134209"/>
                <a:gd name="connsiteX7" fmla="*/ 38248 w 60121"/>
                <a:gd name="connsiteY7" fmla="*/ 91134 h 134209"/>
                <a:gd name="connsiteX8" fmla="*/ 24596 w 60121"/>
                <a:gd name="connsiteY8" fmla="*/ 113010 h 134209"/>
                <a:gd name="connsiteX9" fmla="*/ 42178 w 60121"/>
                <a:gd name="connsiteY9" fmla="*/ 117385 h 134209"/>
                <a:gd name="connsiteX10" fmla="*/ 57947 w 60121"/>
                <a:gd name="connsiteY10" fmla="*/ 124316 h 134209"/>
                <a:gd name="connsiteX11" fmla="*/ 10539 w 60121"/>
                <a:gd name="connsiteY11" fmla="*/ 132271 h 134209"/>
                <a:gd name="connsiteX12" fmla="*/ 4292 w 60121"/>
                <a:gd name="connsiteY12" fmla="*/ 104714 h 134209"/>
                <a:gd name="connsiteX13" fmla="*/ 31599 w 60121"/>
                <a:gd name="connsiteY13" fmla="*/ 59941 h 134209"/>
                <a:gd name="connsiteX14" fmla="*/ 39307 w 60121"/>
                <a:gd name="connsiteY14" fmla="*/ 22782 h 134209"/>
                <a:gd name="connsiteX15" fmla="*/ 33966 w 60121"/>
                <a:gd name="connsiteY15" fmla="*/ 20339 h 13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121" h="134209">
                  <a:moveTo>
                    <a:pt x="33966" y="20395"/>
                  </a:moveTo>
                  <a:cubicBezTo>
                    <a:pt x="31044" y="28236"/>
                    <a:pt x="28576" y="36305"/>
                    <a:pt x="24999" y="43748"/>
                  </a:cubicBezTo>
                  <a:cubicBezTo>
                    <a:pt x="23588" y="46702"/>
                    <a:pt x="19457" y="49941"/>
                    <a:pt x="16938" y="49600"/>
                  </a:cubicBezTo>
                  <a:cubicBezTo>
                    <a:pt x="14268" y="49259"/>
                    <a:pt x="10691" y="45225"/>
                    <a:pt x="9885" y="41986"/>
                  </a:cubicBezTo>
                  <a:cubicBezTo>
                    <a:pt x="5250" y="24316"/>
                    <a:pt x="19457" y="1702"/>
                    <a:pt x="35629" y="111"/>
                  </a:cubicBezTo>
                  <a:cubicBezTo>
                    <a:pt x="49786" y="-1253"/>
                    <a:pt x="61373" y="10054"/>
                    <a:pt x="60013" y="27498"/>
                  </a:cubicBezTo>
                  <a:cubicBezTo>
                    <a:pt x="58955" y="41077"/>
                    <a:pt x="54471" y="54600"/>
                    <a:pt x="50189" y="67555"/>
                  </a:cubicBezTo>
                  <a:cubicBezTo>
                    <a:pt x="47418" y="75964"/>
                    <a:pt x="42531" y="83521"/>
                    <a:pt x="38248" y="91134"/>
                  </a:cubicBezTo>
                  <a:cubicBezTo>
                    <a:pt x="34369" y="98009"/>
                    <a:pt x="29936" y="104487"/>
                    <a:pt x="24596" y="113010"/>
                  </a:cubicBezTo>
                  <a:cubicBezTo>
                    <a:pt x="31498" y="114714"/>
                    <a:pt x="36838" y="115964"/>
                    <a:pt x="42178" y="117385"/>
                  </a:cubicBezTo>
                  <a:cubicBezTo>
                    <a:pt x="47468" y="118805"/>
                    <a:pt x="52758" y="120510"/>
                    <a:pt x="57947" y="124316"/>
                  </a:cubicBezTo>
                  <a:cubicBezTo>
                    <a:pt x="43035" y="135794"/>
                    <a:pt x="26561" y="135510"/>
                    <a:pt x="10539" y="132271"/>
                  </a:cubicBezTo>
                  <a:cubicBezTo>
                    <a:pt x="-796" y="129998"/>
                    <a:pt x="-3164" y="117385"/>
                    <a:pt x="4292" y="104714"/>
                  </a:cubicBezTo>
                  <a:cubicBezTo>
                    <a:pt x="13159" y="89657"/>
                    <a:pt x="22983" y="75225"/>
                    <a:pt x="31599" y="59941"/>
                  </a:cubicBezTo>
                  <a:cubicBezTo>
                    <a:pt x="37896" y="48748"/>
                    <a:pt x="41725" y="36305"/>
                    <a:pt x="39307" y="22782"/>
                  </a:cubicBezTo>
                  <a:cubicBezTo>
                    <a:pt x="37543" y="21986"/>
                    <a:pt x="35729" y="21134"/>
                    <a:pt x="33966" y="20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BBF6AE2-1504-7B8F-6966-24890869C48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56571" y="1347175"/>
              <a:ext cx="58893" cy="194693"/>
            </a:xfrm>
            <a:custGeom>
              <a:avLst/>
              <a:gdLst>
                <a:gd name="connsiteX0" fmla="*/ 58843 w 58893"/>
                <a:gd name="connsiteY0" fmla="*/ 4652 h 194693"/>
                <a:gd name="connsiteX1" fmla="*/ 23677 w 58893"/>
                <a:gd name="connsiteY1" fmla="*/ 98403 h 194693"/>
                <a:gd name="connsiteX2" fmla="*/ 40051 w 58893"/>
                <a:gd name="connsiteY2" fmla="*/ 194426 h 194693"/>
                <a:gd name="connsiteX3" fmla="*/ 14307 w 58893"/>
                <a:gd name="connsiteY3" fmla="*/ 179426 h 194693"/>
                <a:gd name="connsiteX4" fmla="*/ 49 w 58893"/>
                <a:gd name="connsiteY4" fmla="*/ 118630 h 194693"/>
                <a:gd name="connsiteX5" fmla="*/ 30982 w 58893"/>
                <a:gd name="connsiteY5" fmla="*/ 12720 h 194693"/>
                <a:gd name="connsiteX6" fmla="*/ 58893 w 58893"/>
                <a:gd name="connsiteY6" fmla="*/ 4652 h 19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893" h="194693">
                  <a:moveTo>
                    <a:pt x="58843" y="4652"/>
                  </a:moveTo>
                  <a:cubicBezTo>
                    <a:pt x="39094" y="33630"/>
                    <a:pt x="28967" y="64880"/>
                    <a:pt x="23677" y="98403"/>
                  </a:cubicBezTo>
                  <a:cubicBezTo>
                    <a:pt x="18337" y="131982"/>
                    <a:pt x="28766" y="162665"/>
                    <a:pt x="40051" y="194426"/>
                  </a:cubicBezTo>
                  <a:cubicBezTo>
                    <a:pt x="25642" y="196301"/>
                    <a:pt x="19697" y="188006"/>
                    <a:pt x="14307" y="179426"/>
                  </a:cubicBezTo>
                  <a:cubicBezTo>
                    <a:pt x="2820" y="161244"/>
                    <a:pt x="-455" y="140505"/>
                    <a:pt x="49" y="118630"/>
                  </a:cubicBezTo>
                  <a:cubicBezTo>
                    <a:pt x="906" y="79766"/>
                    <a:pt x="10478" y="44141"/>
                    <a:pt x="30982" y="12720"/>
                  </a:cubicBezTo>
                  <a:cubicBezTo>
                    <a:pt x="36978" y="3459"/>
                    <a:pt x="44031" y="-5859"/>
                    <a:pt x="58893" y="4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671FD38B-929E-2124-6206-83AAE48E60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07027" y="5746970"/>
              <a:ext cx="101666" cy="65799"/>
            </a:xfrm>
            <a:custGeom>
              <a:avLst/>
              <a:gdLst>
                <a:gd name="connsiteX0" fmla="*/ 62677 w 101666"/>
                <a:gd name="connsiteY0" fmla="*/ 28296 h 65799"/>
                <a:gd name="connsiteX1" fmla="*/ 71493 w 101666"/>
                <a:gd name="connsiteY1" fmla="*/ 14773 h 65799"/>
                <a:gd name="connsiteX2" fmla="*/ 100714 w 101666"/>
                <a:gd name="connsiteY2" fmla="*/ 23125 h 65799"/>
                <a:gd name="connsiteX3" fmla="*/ 101067 w 101666"/>
                <a:gd name="connsiteY3" fmla="*/ 52671 h 65799"/>
                <a:gd name="connsiteX4" fmla="*/ 82073 w 101666"/>
                <a:gd name="connsiteY4" fmla="*/ 42841 h 65799"/>
                <a:gd name="connsiteX5" fmla="*/ 38495 w 101666"/>
                <a:gd name="connsiteY5" fmla="*/ 43409 h 65799"/>
                <a:gd name="connsiteX6" fmla="*/ 26554 w 101666"/>
                <a:gd name="connsiteY6" fmla="*/ 60284 h 65799"/>
                <a:gd name="connsiteX7" fmla="*/ 4387 w 101666"/>
                <a:gd name="connsiteY7" fmla="*/ 54603 h 65799"/>
                <a:gd name="connsiteX8" fmla="*/ 4 w 101666"/>
                <a:gd name="connsiteY8" fmla="*/ 8636 h 65799"/>
                <a:gd name="connsiteX9" fmla="*/ 6201 w 101666"/>
                <a:gd name="connsiteY9" fmla="*/ 0 h 65799"/>
                <a:gd name="connsiteX10" fmla="*/ 14765 w 101666"/>
                <a:gd name="connsiteY10" fmla="*/ 8750 h 65799"/>
                <a:gd name="connsiteX11" fmla="*/ 19098 w 101666"/>
                <a:gd name="connsiteY11" fmla="*/ 37500 h 65799"/>
                <a:gd name="connsiteX12" fmla="*/ 27713 w 101666"/>
                <a:gd name="connsiteY12" fmla="*/ 18409 h 65799"/>
                <a:gd name="connsiteX13" fmla="*/ 42928 w 101666"/>
                <a:gd name="connsiteY13" fmla="*/ 3239 h 65799"/>
                <a:gd name="connsiteX14" fmla="*/ 58042 w 101666"/>
                <a:gd name="connsiteY14" fmla="*/ 18352 h 65799"/>
                <a:gd name="connsiteX15" fmla="*/ 62727 w 101666"/>
                <a:gd name="connsiteY15" fmla="*/ 28239 h 6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666" h="65799">
                  <a:moveTo>
                    <a:pt x="62677" y="28296"/>
                  </a:moveTo>
                  <a:cubicBezTo>
                    <a:pt x="66455" y="22387"/>
                    <a:pt x="68622" y="18182"/>
                    <a:pt x="71493" y="14773"/>
                  </a:cubicBezTo>
                  <a:cubicBezTo>
                    <a:pt x="82779" y="1364"/>
                    <a:pt x="97137" y="5000"/>
                    <a:pt x="100714" y="23125"/>
                  </a:cubicBezTo>
                  <a:cubicBezTo>
                    <a:pt x="102628" y="32898"/>
                    <a:pt x="101067" y="43523"/>
                    <a:pt x="101067" y="52671"/>
                  </a:cubicBezTo>
                  <a:cubicBezTo>
                    <a:pt x="88623" y="59319"/>
                    <a:pt x="88220" y="45568"/>
                    <a:pt x="82073" y="42841"/>
                  </a:cubicBezTo>
                  <a:cubicBezTo>
                    <a:pt x="62224" y="65796"/>
                    <a:pt x="58496" y="65909"/>
                    <a:pt x="38495" y="43409"/>
                  </a:cubicBezTo>
                  <a:cubicBezTo>
                    <a:pt x="34515" y="49148"/>
                    <a:pt x="31139" y="55455"/>
                    <a:pt x="26554" y="60284"/>
                  </a:cubicBezTo>
                  <a:cubicBezTo>
                    <a:pt x="17990" y="69262"/>
                    <a:pt x="7208" y="67216"/>
                    <a:pt x="4387" y="54603"/>
                  </a:cubicBezTo>
                  <a:cubicBezTo>
                    <a:pt x="1062" y="39773"/>
                    <a:pt x="760" y="24034"/>
                    <a:pt x="4" y="8636"/>
                  </a:cubicBezTo>
                  <a:cubicBezTo>
                    <a:pt x="-147" y="5909"/>
                    <a:pt x="4034" y="2897"/>
                    <a:pt x="6201" y="0"/>
                  </a:cubicBezTo>
                  <a:cubicBezTo>
                    <a:pt x="9173" y="2897"/>
                    <a:pt x="13758" y="5170"/>
                    <a:pt x="14765" y="8750"/>
                  </a:cubicBezTo>
                  <a:cubicBezTo>
                    <a:pt x="16982" y="16420"/>
                    <a:pt x="17335" y="24773"/>
                    <a:pt x="19098" y="37500"/>
                  </a:cubicBezTo>
                  <a:cubicBezTo>
                    <a:pt x="23028" y="28807"/>
                    <a:pt x="25446" y="23636"/>
                    <a:pt x="27713" y="18409"/>
                  </a:cubicBezTo>
                  <a:cubicBezTo>
                    <a:pt x="30937" y="10966"/>
                    <a:pt x="33809" y="2841"/>
                    <a:pt x="42928" y="3239"/>
                  </a:cubicBezTo>
                  <a:cubicBezTo>
                    <a:pt x="51392" y="3636"/>
                    <a:pt x="55825" y="9602"/>
                    <a:pt x="58042" y="18352"/>
                  </a:cubicBezTo>
                  <a:cubicBezTo>
                    <a:pt x="58596" y="20625"/>
                    <a:pt x="60007" y="22614"/>
                    <a:pt x="62727" y="28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C0B76002-2154-CC3F-14F4-9494B40F60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61080" y="6560461"/>
              <a:ext cx="97225" cy="101891"/>
            </a:xfrm>
            <a:custGeom>
              <a:avLst/>
              <a:gdLst>
                <a:gd name="connsiteX0" fmla="*/ 51430 w 97225"/>
                <a:gd name="connsiteY0" fmla="*/ 75946 h 101891"/>
                <a:gd name="connsiteX1" fmla="*/ 97226 w 97225"/>
                <a:gd name="connsiteY1" fmla="*/ 86344 h 101891"/>
                <a:gd name="connsiteX2" fmla="*/ 87452 w 97225"/>
                <a:gd name="connsiteY2" fmla="*/ 97707 h 101891"/>
                <a:gd name="connsiteX3" fmla="*/ 35661 w 97225"/>
                <a:gd name="connsiteY3" fmla="*/ 101173 h 101891"/>
                <a:gd name="connsiteX4" fmla="*/ 27298 w 97225"/>
                <a:gd name="connsiteY4" fmla="*/ 64412 h 101891"/>
                <a:gd name="connsiteX5" fmla="*/ 42614 w 97225"/>
                <a:gd name="connsiteY5" fmla="*/ 46912 h 101891"/>
                <a:gd name="connsiteX6" fmla="*/ 51027 w 97225"/>
                <a:gd name="connsiteY6" fmla="*/ 23957 h 101891"/>
                <a:gd name="connsiteX7" fmla="*/ 23872 w 97225"/>
                <a:gd name="connsiteY7" fmla="*/ 24582 h 101891"/>
                <a:gd name="connsiteX8" fmla="*/ 10421 w 97225"/>
                <a:gd name="connsiteY8" fmla="*/ 32650 h 101891"/>
                <a:gd name="connsiteX9" fmla="*/ 949 w 97225"/>
                <a:gd name="connsiteY9" fmla="*/ 30434 h 101891"/>
                <a:gd name="connsiteX10" fmla="*/ 1453 w 97225"/>
                <a:gd name="connsiteY10" fmla="*/ 19469 h 101891"/>
                <a:gd name="connsiteX11" fmla="*/ 57073 w 97225"/>
                <a:gd name="connsiteY11" fmla="*/ 3332 h 101891"/>
                <a:gd name="connsiteX12" fmla="*/ 68711 w 97225"/>
                <a:gd name="connsiteY12" fmla="*/ 32139 h 101891"/>
                <a:gd name="connsiteX13" fmla="*/ 51380 w 97225"/>
                <a:gd name="connsiteY13" fmla="*/ 75946 h 10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225" h="101891">
                  <a:moveTo>
                    <a:pt x="51430" y="75946"/>
                  </a:moveTo>
                  <a:cubicBezTo>
                    <a:pt x="65234" y="83105"/>
                    <a:pt x="81910" y="73105"/>
                    <a:pt x="97226" y="86344"/>
                  </a:cubicBezTo>
                  <a:cubicBezTo>
                    <a:pt x="93548" y="90776"/>
                    <a:pt x="90828" y="97253"/>
                    <a:pt x="87452" y="97707"/>
                  </a:cubicBezTo>
                  <a:cubicBezTo>
                    <a:pt x="70272" y="99980"/>
                    <a:pt x="52589" y="103389"/>
                    <a:pt x="35661" y="101173"/>
                  </a:cubicBezTo>
                  <a:cubicBezTo>
                    <a:pt x="17827" y="98787"/>
                    <a:pt x="14401" y="79583"/>
                    <a:pt x="27298" y="64412"/>
                  </a:cubicBezTo>
                  <a:cubicBezTo>
                    <a:pt x="32336" y="58503"/>
                    <a:pt x="38684" y="53616"/>
                    <a:pt x="42614" y="46912"/>
                  </a:cubicBezTo>
                  <a:cubicBezTo>
                    <a:pt x="46644" y="39980"/>
                    <a:pt x="48458" y="31344"/>
                    <a:pt x="51027" y="23957"/>
                  </a:cubicBezTo>
                  <a:cubicBezTo>
                    <a:pt x="39692" y="15377"/>
                    <a:pt x="31731" y="20605"/>
                    <a:pt x="23872" y="24582"/>
                  </a:cubicBezTo>
                  <a:cubicBezTo>
                    <a:pt x="19237" y="26968"/>
                    <a:pt x="15157" y="31002"/>
                    <a:pt x="10421" y="32650"/>
                  </a:cubicBezTo>
                  <a:cubicBezTo>
                    <a:pt x="7549" y="33617"/>
                    <a:pt x="2461" y="32650"/>
                    <a:pt x="949" y="30434"/>
                  </a:cubicBezTo>
                  <a:cubicBezTo>
                    <a:pt x="-612" y="28161"/>
                    <a:pt x="-109" y="22366"/>
                    <a:pt x="1453" y="19469"/>
                  </a:cubicBezTo>
                  <a:cubicBezTo>
                    <a:pt x="10018" y="3673"/>
                    <a:pt x="42312" y="-5248"/>
                    <a:pt x="57073" y="3332"/>
                  </a:cubicBezTo>
                  <a:cubicBezTo>
                    <a:pt x="67753" y="9582"/>
                    <a:pt x="72136" y="20151"/>
                    <a:pt x="68711" y="32139"/>
                  </a:cubicBezTo>
                  <a:cubicBezTo>
                    <a:pt x="64579" y="46684"/>
                    <a:pt x="57778" y="60207"/>
                    <a:pt x="51380" y="759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7DBED15-634A-E1CB-3D5B-E5791CA06F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2864" y="4852304"/>
              <a:ext cx="80311" cy="137433"/>
            </a:xfrm>
            <a:custGeom>
              <a:avLst/>
              <a:gdLst>
                <a:gd name="connsiteX0" fmla="*/ 45901 w 80311"/>
                <a:gd name="connsiteY0" fmla="*/ 113921 h 137433"/>
                <a:gd name="connsiteX1" fmla="*/ 78397 w 80311"/>
                <a:gd name="connsiteY1" fmla="*/ 125569 h 137433"/>
                <a:gd name="connsiteX2" fmla="*/ 80311 w 80311"/>
                <a:gd name="connsiteY2" fmla="*/ 129717 h 137433"/>
                <a:gd name="connsiteX3" fmla="*/ 25346 w 80311"/>
                <a:gd name="connsiteY3" fmla="*/ 124603 h 137433"/>
                <a:gd name="connsiteX4" fmla="*/ 10182 w 80311"/>
                <a:gd name="connsiteY4" fmla="*/ 89262 h 137433"/>
                <a:gd name="connsiteX5" fmla="*/ 1869 w 80311"/>
                <a:gd name="connsiteY5" fmla="*/ 28296 h 137433"/>
                <a:gd name="connsiteX6" fmla="*/ 207 w 80311"/>
                <a:gd name="connsiteY6" fmla="*/ 13693 h 137433"/>
                <a:gd name="connsiteX7" fmla="*/ 6655 w 80311"/>
                <a:gd name="connsiteY7" fmla="*/ 0 h 137433"/>
                <a:gd name="connsiteX8" fmla="*/ 17789 w 80311"/>
                <a:gd name="connsiteY8" fmla="*/ 9659 h 137433"/>
                <a:gd name="connsiteX9" fmla="*/ 23130 w 80311"/>
                <a:gd name="connsiteY9" fmla="*/ 30909 h 137433"/>
                <a:gd name="connsiteX10" fmla="*/ 31795 w 80311"/>
                <a:gd name="connsiteY10" fmla="*/ 97500 h 137433"/>
                <a:gd name="connsiteX11" fmla="*/ 55020 w 80311"/>
                <a:gd name="connsiteY11" fmla="*/ 71080 h 137433"/>
                <a:gd name="connsiteX12" fmla="*/ 75475 w 80311"/>
                <a:gd name="connsiteY12" fmla="*/ 72955 h 137433"/>
                <a:gd name="connsiteX13" fmla="*/ 45801 w 80311"/>
                <a:gd name="connsiteY13" fmla="*/ 113978 h 1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311" h="137433">
                  <a:moveTo>
                    <a:pt x="45901" y="113921"/>
                  </a:moveTo>
                  <a:cubicBezTo>
                    <a:pt x="58093" y="118239"/>
                    <a:pt x="68270" y="121705"/>
                    <a:pt x="78397" y="125569"/>
                  </a:cubicBezTo>
                  <a:cubicBezTo>
                    <a:pt x="79354" y="125910"/>
                    <a:pt x="79707" y="128296"/>
                    <a:pt x="80311" y="129717"/>
                  </a:cubicBezTo>
                  <a:cubicBezTo>
                    <a:pt x="61821" y="142274"/>
                    <a:pt x="40108" y="138751"/>
                    <a:pt x="25346" y="124603"/>
                  </a:cubicBezTo>
                  <a:cubicBezTo>
                    <a:pt x="14968" y="114660"/>
                    <a:pt x="11492" y="103580"/>
                    <a:pt x="10182" y="89262"/>
                  </a:cubicBezTo>
                  <a:cubicBezTo>
                    <a:pt x="8318" y="68864"/>
                    <a:pt x="4741" y="48637"/>
                    <a:pt x="1869" y="28296"/>
                  </a:cubicBezTo>
                  <a:cubicBezTo>
                    <a:pt x="1164" y="23409"/>
                    <a:pt x="-599" y="18295"/>
                    <a:pt x="207" y="13693"/>
                  </a:cubicBezTo>
                  <a:cubicBezTo>
                    <a:pt x="1063" y="8807"/>
                    <a:pt x="4388" y="4545"/>
                    <a:pt x="6655" y="0"/>
                  </a:cubicBezTo>
                  <a:cubicBezTo>
                    <a:pt x="10484" y="3125"/>
                    <a:pt x="15774" y="5398"/>
                    <a:pt x="17789" y="9659"/>
                  </a:cubicBezTo>
                  <a:cubicBezTo>
                    <a:pt x="20812" y="16023"/>
                    <a:pt x="22072" y="23636"/>
                    <a:pt x="23130" y="30909"/>
                  </a:cubicBezTo>
                  <a:cubicBezTo>
                    <a:pt x="26102" y="51762"/>
                    <a:pt x="28621" y="72728"/>
                    <a:pt x="31795" y="97500"/>
                  </a:cubicBezTo>
                  <a:cubicBezTo>
                    <a:pt x="40359" y="87671"/>
                    <a:pt x="47413" y="79034"/>
                    <a:pt x="55020" y="71080"/>
                  </a:cubicBezTo>
                  <a:cubicBezTo>
                    <a:pt x="61066" y="64716"/>
                    <a:pt x="67817" y="58353"/>
                    <a:pt x="75475" y="72955"/>
                  </a:cubicBezTo>
                  <a:cubicBezTo>
                    <a:pt x="66054" y="86023"/>
                    <a:pt x="56179" y="99660"/>
                    <a:pt x="45801" y="1139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E87FE4B0-14EE-29D9-E0FF-B0636CE2A1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8397" y="772855"/>
              <a:ext cx="66255" cy="132851"/>
            </a:xfrm>
            <a:custGeom>
              <a:avLst/>
              <a:gdLst>
                <a:gd name="connsiteX0" fmla="*/ 43858 w 66255"/>
                <a:gd name="connsiteY0" fmla="*/ 57093 h 132851"/>
                <a:gd name="connsiteX1" fmla="*/ 63305 w 66255"/>
                <a:gd name="connsiteY1" fmla="*/ 107946 h 132851"/>
                <a:gd name="connsiteX2" fmla="*/ 13429 w 66255"/>
                <a:gd name="connsiteY2" fmla="*/ 131582 h 132851"/>
                <a:gd name="connsiteX3" fmla="*/ 19524 w 66255"/>
                <a:gd name="connsiteY3" fmla="*/ 116412 h 132851"/>
                <a:gd name="connsiteX4" fmla="*/ 38366 w 66255"/>
                <a:gd name="connsiteY4" fmla="*/ 104423 h 132851"/>
                <a:gd name="connsiteX5" fmla="*/ 42448 w 66255"/>
                <a:gd name="connsiteY5" fmla="*/ 87094 h 132851"/>
                <a:gd name="connsiteX6" fmla="*/ 30709 w 66255"/>
                <a:gd name="connsiteY6" fmla="*/ 78684 h 132851"/>
                <a:gd name="connsiteX7" fmla="*/ 26376 w 66255"/>
                <a:gd name="connsiteY7" fmla="*/ 78912 h 132851"/>
                <a:gd name="connsiteX8" fmla="*/ 17257 w 66255"/>
                <a:gd name="connsiteY8" fmla="*/ 56752 h 132851"/>
                <a:gd name="connsiteX9" fmla="*/ 26830 w 66255"/>
                <a:gd name="connsiteY9" fmla="*/ 40218 h 132851"/>
                <a:gd name="connsiteX10" fmla="*/ 31414 w 66255"/>
                <a:gd name="connsiteY10" fmla="*/ 26468 h 132851"/>
                <a:gd name="connsiteX11" fmla="*/ 30155 w 66255"/>
                <a:gd name="connsiteY11" fmla="*/ 15275 h 132851"/>
                <a:gd name="connsiteX12" fmla="*/ 2597 w 66255"/>
                <a:gd name="connsiteY12" fmla="*/ 39764 h 132851"/>
                <a:gd name="connsiteX13" fmla="*/ 11413 w 66255"/>
                <a:gd name="connsiteY13" fmla="*/ 8854 h 132851"/>
                <a:gd name="connsiteX14" fmla="*/ 45773 w 66255"/>
                <a:gd name="connsiteY14" fmla="*/ 5388 h 132851"/>
                <a:gd name="connsiteX15" fmla="*/ 43858 w 66255"/>
                <a:gd name="connsiteY15" fmla="*/ 57093 h 13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255" h="132851">
                  <a:moveTo>
                    <a:pt x="43858" y="57093"/>
                  </a:moveTo>
                  <a:cubicBezTo>
                    <a:pt x="65370" y="77093"/>
                    <a:pt x="70257" y="90446"/>
                    <a:pt x="63305" y="107946"/>
                  </a:cubicBezTo>
                  <a:cubicBezTo>
                    <a:pt x="55597" y="127492"/>
                    <a:pt x="36956" y="136355"/>
                    <a:pt x="13429" y="131582"/>
                  </a:cubicBezTo>
                  <a:cubicBezTo>
                    <a:pt x="9499" y="123514"/>
                    <a:pt x="13731" y="119651"/>
                    <a:pt x="19524" y="116412"/>
                  </a:cubicBezTo>
                  <a:cubicBezTo>
                    <a:pt x="26024" y="112719"/>
                    <a:pt x="33429" y="109935"/>
                    <a:pt x="38366" y="104423"/>
                  </a:cubicBezTo>
                  <a:cubicBezTo>
                    <a:pt x="41742" y="100673"/>
                    <a:pt x="43505" y="92434"/>
                    <a:pt x="42448" y="87094"/>
                  </a:cubicBezTo>
                  <a:cubicBezTo>
                    <a:pt x="41692" y="83457"/>
                    <a:pt x="34941" y="81184"/>
                    <a:pt x="30709" y="78684"/>
                  </a:cubicBezTo>
                  <a:cubicBezTo>
                    <a:pt x="29600" y="78059"/>
                    <a:pt x="27837" y="79025"/>
                    <a:pt x="26376" y="78912"/>
                  </a:cubicBezTo>
                  <a:cubicBezTo>
                    <a:pt x="11514" y="77321"/>
                    <a:pt x="9146" y="71639"/>
                    <a:pt x="17257" y="56752"/>
                  </a:cubicBezTo>
                  <a:cubicBezTo>
                    <a:pt x="20331" y="51127"/>
                    <a:pt x="24059" y="45957"/>
                    <a:pt x="26830" y="40218"/>
                  </a:cubicBezTo>
                  <a:cubicBezTo>
                    <a:pt x="28895" y="35957"/>
                    <a:pt x="30306" y="31184"/>
                    <a:pt x="31414" y="26468"/>
                  </a:cubicBezTo>
                  <a:cubicBezTo>
                    <a:pt x="31918" y="24423"/>
                    <a:pt x="30961" y="21923"/>
                    <a:pt x="30155" y="15275"/>
                  </a:cubicBezTo>
                  <a:cubicBezTo>
                    <a:pt x="19776" y="24480"/>
                    <a:pt x="11363" y="31980"/>
                    <a:pt x="2597" y="39764"/>
                  </a:cubicBezTo>
                  <a:cubicBezTo>
                    <a:pt x="-2340" y="23968"/>
                    <a:pt x="-678" y="18741"/>
                    <a:pt x="11413" y="8854"/>
                  </a:cubicBezTo>
                  <a:cubicBezTo>
                    <a:pt x="24160" y="-1600"/>
                    <a:pt x="36956" y="-2850"/>
                    <a:pt x="45773" y="5388"/>
                  </a:cubicBezTo>
                  <a:cubicBezTo>
                    <a:pt x="55093" y="14138"/>
                    <a:pt x="54740" y="26866"/>
                    <a:pt x="43858" y="57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65D6075C-FF7A-BFB6-8BFF-F49909225C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29963" y="6451804"/>
              <a:ext cx="85409" cy="138864"/>
            </a:xfrm>
            <a:custGeom>
              <a:avLst/>
              <a:gdLst>
                <a:gd name="connsiteX0" fmla="*/ 84905 w 85409"/>
                <a:gd name="connsiteY0" fmla="*/ 51194 h 138864"/>
                <a:gd name="connsiteX1" fmla="*/ 61025 w 85409"/>
                <a:gd name="connsiteY1" fmla="*/ 62444 h 138864"/>
                <a:gd name="connsiteX2" fmla="*/ 60925 w 85409"/>
                <a:gd name="connsiteY2" fmla="*/ 101250 h 138864"/>
                <a:gd name="connsiteX3" fmla="*/ 52259 w 85409"/>
                <a:gd name="connsiteY3" fmla="*/ 138864 h 138864"/>
                <a:gd name="connsiteX4" fmla="*/ 34122 w 85409"/>
                <a:gd name="connsiteY4" fmla="*/ 69318 h 138864"/>
                <a:gd name="connsiteX5" fmla="*/ 23442 w 85409"/>
                <a:gd name="connsiteY5" fmla="*/ 71534 h 138864"/>
                <a:gd name="connsiteX6" fmla="*/ 619 w 85409"/>
                <a:gd name="connsiteY6" fmla="*/ 66591 h 138864"/>
                <a:gd name="connsiteX7" fmla="*/ 17194 w 85409"/>
                <a:gd name="connsiteY7" fmla="*/ 48807 h 138864"/>
                <a:gd name="connsiteX8" fmla="*/ 33820 w 85409"/>
                <a:gd name="connsiteY8" fmla="*/ 42386 h 138864"/>
                <a:gd name="connsiteX9" fmla="*/ 36540 w 85409"/>
                <a:gd name="connsiteY9" fmla="*/ 10000 h 138864"/>
                <a:gd name="connsiteX10" fmla="*/ 46466 w 85409"/>
                <a:gd name="connsiteY10" fmla="*/ 0 h 138864"/>
                <a:gd name="connsiteX11" fmla="*/ 56995 w 85409"/>
                <a:gd name="connsiteY11" fmla="*/ 9489 h 138864"/>
                <a:gd name="connsiteX12" fmla="*/ 59867 w 85409"/>
                <a:gd name="connsiteY12" fmla="*/ 36080 h 138864"/>
                <a:gd name="connsiteX13" fmla="*/ 85409 w 85409"/>
                <a:gd name="connsiteY13" fmla="*/ 43978 h 138864"/>
                <a:gd name="connsiteX14" fmla="*/ 85006 w 85409"/>
                <a:gd name="connsiteY14" fmla="*/ 51137 h 138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09" h="138864">
                  <a:moveTo>
                    <a:pt x="84905" y="51194"/>
                  </a:moveTo>
                  <a:cubicBezTo>
                    <a:pt x="77096" y="54887"/>
                    <a:pt x="69338" y="58523"/>
                    <a:pt x="61025" y="62444"/>
                  </a:cubicBezTo>
                  <a:cubicBezTo>
                    <a:pt x="61025" y="75285"/>
                    <a:pt x="61327" y="88296"/>
                    <a:pt x="60925" y="101250"/>
                  </a:cubicBezTo>
                  <a:cubicBezTo>
                    <a:pt x="60572" y="113808"/>
                    <a:pt x="63343" y="127444"/>
                    <a:pt x="52259" y="138864"/>
                  </a:cubicBezTo>
                  <a:cubicBezTo>
                    <a:pt x="32208" y="120001"/>
                    <a:pt x="42435" y="91989"/>
                    <a:pt x="34122" y="69318"/>
                  </a:cubicBezTo>
                  <a:cubicBezTo>
                    <a:pt x="30243" y="70114"/>
                    <a:pt x="26817" y="70909"/>
                    <a:pt x="23442" y="71534"/>
                  </a:cubicBezTo>
                  <a:cubicBezTo>
                    <a:pt x="15129" y="73125"/>
                    <a:pt x="3995" y="78921"/>
                    <a:pt x="619" y="66591"/>
                  </a:cubicBezTo>
                  <a:cubicBezTo>
                    <a:pt x="-2907" y="53693"/>
                    <a:pt x="9436" y="52216"/>
                    <a:pt x="17194" y="48807"/>
                  </a:cubicBezTo>
                  <a:cubicBezTo>
                    <a:pt x="22485" y="46477"/>
                    <a:pt x="27976" y="44602"/>
                    <a:pt x="33820" y="42386"/>
                  </a:cubicBezTo>
                  <a:cubicBezTo>
                    <a:pt x="34626" y="30966"/>
                    <a:pt x="34475" y="20227"/>
                    <a:pt x="36540" y="10000"/>
                  </a:cubicBezTo>
                  <a:cubicBezTo>
                    <a:pt x="37397" y="5796"/>
                    <a:pt x="42989" y="57"/>
                    <a:pt x="46466" y="0"/>
                  </a:cubicBezTo>
                  <a:cubicBezTo>
                    <a:pt x="50093" y="0"/>
                    <a:pt x="55836" y="5228"/>
                    <a:pt x="56995" y="9489"/>
                  </a:cubicBezTo>
                  <a:cubicBezTo>
                    <a:pt x="59262" y="17898"/>
                    <a:pt x="59061" y="27159"/>
                    <a:pt x="59867" y="36080"/>
                  </a:cubicBezTo>
                  <a:cubicBezTo>
                    <a:pt x="68582" y="38750"/>
                    <a:pt x="76996" y="41364"/>
                    <a:pt x="85409" y="43978"/>
                  </a:cubicBezTo>
                  <a:cubicBezTo>
                    <a:pt x="85258" y="46364"/>
                    <a:pt x="85107" y="48750"/>
                    <a:pt x="85006" y="5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C063047D-64F5-0AE4-1631-055A7F646A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69181" y="2465201"/>
              <a:ext cx="59680" cy="195668"/>
            </a:xfrm>
            <a:custGeom>
              <a:avLst/>
              <a:gdLst>
                <a:gd name="connsiteX0" fmla="*/ 28414 w 59680"/>
                <a:gd name="connsiteY0" fmla="*/ 195668 h 195668"/>
                <a:gd name="connsiteX1" fmla="*/ 30833 w 59680"/>
                <a:gd name="connsiteY1" fmla="*/ 169077 h 195668"/>
                <a:gd name="connsiteX2" fmla="*/ 35468 w 59680"/>
                <a:gd name="connsiteY2" fmla="*/ 83395 h 195668"/>
                <a:gd name="connsiteX3" fmla="*/ 0 w 59680"/>
                <a:gd name="connsiteY3" fmla="*/ 5554 h 195668"/>
                <a:gd name="connsiteX4" fmla="*/ 17633 w 59680"/>
                <a:gd name="connsiteY4" fmla="*/ 156 h 195668"/>
                <a:gd name="connsiteX5" fmla="*/ 44385 w 59680"/>
                <a:gd name="connsiteY5" fmla="*/ 27144 h 195668"/>
                <a:gd name="connsiteX6" fmla="*/ 48919 w 59680"/>
                <a:gd name="connsiteY6" fmla="*/ 176009 h 195668"/>
                <a:gd name="connsiteX7" fmla="*/ 28414 w 59680"/>
                <a:gd name="connsiteY7" fmla="*/ 195668 h 19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80" h="195668">
                  <a:moveTo>
                    <a:pt x="28414" y="195668"/>
                  </a:moveTo>
                  <a:cubicBezTo>
                    <a:pt x="29321" y="185782"/>
                    <a:pt x="30329" y="177486"/>
                    <a:pt x="30833" y="169077"/>
                  </a:cubicBezTo>
                  <a:cubicBezTo>
                    <a:pt x="32697" y="140498"/>
                    <a:pt x="36677" y="111804"/>
                    <a:pt x="35468" y="83395"/>
                  </a:cubicBezTo>
                  <a:cubicBezTo>
                    <a:pt x="34259" y="54815"/>
                    <a:pt x="28666" y="26065"/>
                    <a:pt x="0" y="5554"/>
                  </a:cubicBezTo>
                  <a:cubicBezTo>
                    <a:pt x="9522" y="2485"/>
                    <a:pt x="13955" y="-753"/>
                    <a:pt x="17633" y="156"/>
                  </a:cubicBezTo>
                  <a:cubicBezTo>
                    <a:pt x="30682" y="3394"/>
                    <a:pt x="39347" y="13963"/>
                    <a:pt x="44385" y="27144"/>
                  </a:cubicBezTo>
                  <a:cubicBezTo>
                    <a:pt x="63026" y="75952"/>
                    <a:pt x="64739" y="125838"/>
                    <a:pt x="48919" y="176009"/>
                  </a:cubicBezTo>
                  <a:cubicBezTo>
                    <a:pt x="46148" y="184759"/>
                    <a:pt x="42622" y="194589"/>
                    <a:pt x="28414" y="19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3706160D-3559-7133-897C-DA836EB74D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63244" y="1360578"/>
              <a:ext cx="71438" cy="163749"/>
            </a:xfrm>
            <a:custGeom>
              <a:avLst/>
              <a:gdLst>
                <a:gd name="connsiteX0" fmla="*/ 37275 w 71438"/>
                <a:gd name="connsiteY0" fmla="*/ 163749 h 163749"/>
                <a:gd name="connsiteX1" fmla="*/ 40852 w 71438"/>
                <a:gd name="connsiteY1" fmla="*/ 139033 h 163749"/>
                <a:gd name="connsiteX2" fmla="*/ 46192 w 71438"/>
                <a:gd name="connsiteY2" fmla="*/ 104999 h 163749"/>
                <a:gd name="connsiteX3" fmla="*/ 16972 w 71438"/>
                <a:gd name="connsiteY3" fmla="*/ 31760 h 163749"/>
                <a:gd name="connsiteX4" fmla="*/ 1908 w 71438"/>
                <a:gd name="connsiteY4" fmla="*/ 17612 h 163749"/>
                <a:gd name="connsiteX5" fmla="*/ 800 w 71438"/>
                <a:gd name="connsiteY5" fmla="*/ 4373 h 163749"/>
                <a:gd name="connsiteX6" fmla="*/ 10120 w 71438"/>
                <a:gd name="connsiteY6" fmla="*/ 112 h 163749"/>
                <a:gd name="connsiteX7" fmla="*/ 14352 w 71438"/>
                <a:gd name="connsiteY7" fmla="*/ 1135 h 163749"/>
                <a:gd name="connsiteX8" fmla="*/ 69871 w 71438"/>
                <a:gd name="connsiteY8" fmla="*/ 75283 h 163749"/>
                <a:gd name="connsiteX9" fmla="*/ 46293 w 71438"/>
                <a:gd name="connsiteY9" fmla="*/ 161249 h 163749"/>
                <a:gd name="connsiteX10" fmla="*/ 37325 w 71438"/>
                <a:gd name="connsiteY10" fmla="*/ 163749 h 16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8" h="163749">
                  <a:moveTo>
                    <a:pt x="37275" y="163749"/>
                  </a:moveTo>
                  <a:cubicBezTo>
                    <a:pt x="38635" y="154374"/>
                    <a:pt x="39643" y="146647"/>
                    <a:pt x="40852" y="139033"/>
                  </a:cubicBezTo>
                  <a:cubicBezTo>
                    <a:pt x="42615" y="127670"/>
                    <a:pt x="45285" y="116420"/>
                    <a:pt x="46192" y="104999"/>
                  </a:cubicBezTo>
                  <a:cubicBezTo>
                    <a:pt x="48560" y="74658"/>
                    <a:pt x="38484" y="50226"/>
                    <a:pt x="16972" y="31760"/>
                  </a:cubicBezTo>
                  <a:cubicBezTo>
                    <a:pt x="11732" y="27271"/>
                    <a:pt x="5938" y="23237"/>
                    <a:pt x="1908" y="17612"/>
                  </a:cubicBezTo>
                  <a:cubicBezTo>
                    <a:pt x="-258" y="14657"/>
                    <a:pt x="-510" y="8237"/>
                    <a:pt x="800" y="4373"/>
                  </a:cubicBezTo>
                  <a:cubicBezTo>
                    <a:pt x="1606" y="1930"/>
                    <a:pt x="6795" y="1135"/>
                    <a:pt x="10120" y="112"/>
                  </a:cubicBezTo>
                  <a:cubicBezTo>
                    <a:pt x="11379" y="-286"/>
                    <a:pt x="13042" y="453"/>
                    <a:pt x="14352" y="1135"/>
                  </a:cubicBezTo>
                  <a:cubicBezTo>
                    <a:pt x="43925" y="15339"/>
                    <a:pt x="64128" y="39089"/>
                    <a:pt x="69871" y="75283"/>
                  </a:cubicBezTo>
                  <a:cubicBezTo>
                    <a:pt x="75010" y="107897"/>
                    <a:pt x="67604" y="137329"/>
                    <a:pt x="46293" y="161249"/>
                  </a:cubicBezTo>
                  <a:cubicBezTo>
                    <a:pt x="45033" y="162670"/>
                    <a:pt x="42313" y="162442"/>
                    <a:pt x="37325" y="1637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D826128D-A381-D79E-D3FA-DAA9EC64B8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38431" y="5311917"/>
              <a:ext cx="20377" cy="228290"/>
            </a:xfrm>
            <a:custGeom>
              <a:avLst/>
              <a:gdLst>
                <a:gd name="connsiteX0" fmla="*/ 11336 w 20377"/>
                <a:gd name="connsiteY0" fmla="*/ 228233 h 228290"/>
                <a:gd name="connsiteX1" fmla="*/ 655 w 20377"/>
                <a:gd name="connsiteY1" fmla="*/ 202495 h 228290"/>
                <a:gd name="connsiteX2" fmla="*/ 0 w 20377"/>
                <a:gd name="connsiteY2" fmla="*/ 9823 h 228290"/>
                <a:gd name="connsiteX3" fmla="*/ 2368 w 20377"/>
                <a:gd name="connsiteY3" fmla="*/ 1357 h 228290"/>
                <a:gd name="connsiteX4" fmla="*/ 16626 w 20377"/>
                <a:gd name="connsiteY4" fmla="*/ 8573 h 228290"/>
                <a:gd name="connsiteX5" fmla="*/ 18389 w 20377"/>
                <a:gd name="connsiteY5" fmla="*/ 25675 h 228290"/>
                <a:gd name="connsiteX6" fmla="*/ 20354 w 20377"/>
                <a:gd name="connsiteY6" fmla="*/ 186244 h 228290"/>
                <a:gd name="connsiteX7" fmla="*/ 11336 w 20377"/>
                <a:gd name="connsiteY7" fmla="*/ 228290 h 22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77" h="228290">
                  <a:moveTo>
                    <a:pt x="11336" y="228233"/>
                  </a:moveTo>
                  <a:cubicBezTo>
                    <a:pt x="1108" y="222494"/>
                    <a:pt x="756" y="211699"/>
                    <a:pt x="655" y="202495"/>
                  </a:cubicBezTo>
                  <a:cubicBezTo>
                    <a:pt x="0" y="138289"/>
                    <a:pt x="0" y="74028"/>
                    <a:pt x="0" y="9823"/>
                  </a:cubicBezTo>
                  <a:cubicBezTo>
                    <a:pt x="0" y="6811"/>
                    <a:pt x="1663" y="3857"/>
                    <a:pt x="2368" y="1357"/>
                  </a:cubicBezTo>
                  <a:cubicBezTo>
                    <a:pt x="10177" y="-2052"/>
                    <a:pt x="14762" y="1186"/>
                    <a:pt x="16626" y="8573"/>
                  </a:cubicBezTo>
                  <a:cubicBezTo>
                    <a:pt x="17986" y="14027"/>
                    <a:pt x="18288" y="19936"/>
                    <a:pt x="18389" y="25675"/>
                  </a:cubicBezTo>
                  <a:cubicBezTo>
                    <a:pt x="19195" y="79198"/>
                    <a:pt x="20202" y="132721"/>
                    <a:pt x="20354" y="186244"/>
                  </a:cubicBezTo>
                  <a:cubicBezTo>
                    <a:pt x="20404" y="200563"/>
                    <a:pt x="21009" y="215790"/>
                    <a:pt x="11336" y="22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D49E336F-2A98-04CC-5EDD-F665FBBF4C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3802" y="3005818"/>
              <a:ext cx="41914" cy="184372"/>
            </a:xfrm>
            <a:custGeom>
              <a:avLst/>
              <a:gdLst>
                <a:gd name="connsiteX0" fmla="*/ 8101 w 41914"/>
                <a:gd name="connsiteY0" fmla="*/ 184373 h 184372"/>
                <a:gd name="connsiteX1" fmla="*/ 11074 w 41914"/>
                <a:gd name="connsiteY1" fmla="*/ 157611 h 184372"/>
                <a:gd name="connsiteX2" fmla="*/ 2660 w 41914"/>
                <a:gd name="connsiteY2" fmla="*/ 17326 h 184372"/>
                <a:gd name="connsiteX3" fmla="*/ 4424 w 41914"/>
                <a:gd name="connsiteY3" fmla="*/ 394 h 184372"/>
                <a:gd name="connsiteX4" fmla="*/ 19437 w 41914"/>
                <a:gd name="connsiteY4" fmla="*/ 5565 h 184372"/>
                <a:gd name="connsiteX5" fmla="*/ 25684 w 41914"/>
                <a:gd name="connsiteY5" fmla="*/ 15451 h 184372"/>
                <a:gd name="connsiteX6" fmla="*/ 30420 w 41914"/>
                <a:gd name="connsiteY6" fmla="*/ 164145 h 184372"/>
                <a:gd name="connsiteX7" fmla="*/ 8101 w 41914"/>
                <a:gd name="connsiteY7" fmla="*/ 184316 h 18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4" h="184372">
                  <a:moveTo>
                    <a:pt x="8101" y="184373"/>
                  </a:moveTo>
                  <a:cubicBezTo>
                    <a:pt x="9159" y="174600"/>
                    <a:pt x="9210" y="165850"/>
                    <a:pt x="11074" y="157611"/>
                  </a:cubicBezTo>
                  <a:cubicBezTo>
                    <a:pt x="21754" y="109770"/>
                    <a:pt x="20394" y="62895"/>
                    <a:pt x="2660" y="17326"/>
                  </a:cubicBezTo>
                  <a:cubicBezTo>
                    <a:pt x="192" y="10963"/>
                    <a:pt x="-2529" y="3349"/>
                    <a:pt x="4424" y="394"/>
                  </a:cubicBezTo>
                  <a:cubicBezTo>
                    <a:pt x="8404" y="-1254"/>
                    <a:pt x="14852" y="2610"/>
                    <a:pt x="19437" y="5565"/>
                  </a:cubicBezTo>
                  <a:cubicBezTo>
                    <a:pt x="22258" y="7383"/>
                    <a:pt x="24273" y="11758"/>
                    <a:pt x="25684" y="15451"/>
                  </a:cubicBezTo>
                  <a:cubicBezTo>
                    <a:pt x="44174" y="64315"/>
                    <a:pt x="48355" y="113861"/>
                    <a:pt x="30420" y="164145"/>
                  </a:cubicBezTo>
                  <a:cubicBezTo>
                    <a:pt x="26943" y="173918"/>
                    <a:pt x="22963" y="183975"/>
                    <a:pt x="8101" y="1843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DAE9012-61C2-E559-107F-FBA7ED7E04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37" y="2842944"/>
              <a:ext cx="71691" cy="130711"/>
            </a:xfrm>
            <a:custGeom>
              <a:avLst/>
              <a:gdLst>
                <a:gd name="connsiteX0" fmla="*/ 22470 w 71691"/>
                <a:gd name="connsiteY0" fmla="*/ 83212 h 130711"/>
                <a:gd name="connsiteX1" fmla="*/ 42118 w 71691"/>
                <a:gd name="connsiteY1" fmla="*/ 63098 h 130711"/>
                <a:gd name="connsiteX2" fmla="*/ 55872 w 71691"/>
                <a:gd name="connsiteY2" fmla="*/ 63212 h 130711"/>
                <a:gd name="connsiteX3" fmla="*/ 54613 w 71691"/>
                <a:gd name="connsiteY3" fmla="*/ 76677 h 130711"/>
                <a:gd name="connsiteX4" fmla="*/ 33755 w 71691"/>
                <a:gd name="connsiteY4" fmla="*/ 104576 h 130711"/>
                <a:gd name="connsiteX5" fmla="*/ 71691 w 71691"/>
                <a:gd name="connsiteY5" fmla="*/ 114746 h 130711"/>
                <a:gd name="connsiteX6" fmla="*/ 9220 w 71691"/>
                <a:gd name="connsiteY6" fmla="*/ 130712 h 130711"/>
                <a:gd name="connsiteX7" fmla="*/ 3074 w 71691"/>
                <a:gd name="connsiteY7" fmla="*/ 107360 h 130711"/>
                <a:gd name="connsiteX8" fmla="*/ 1 w 71691"/>
                <a:gd name="connsiteY8" fmla="*/ 15825 h 130711"/>
                <a:gd name="connsiteX9" fmla="*/ 7054 w 71691"/>
                <a:gd name="connsiteY9" fmla="*/ 541 h 130711"/>
                <a:gd name="connsiteX10" fmla="*/ 18893 w 71691"/>
                <a:gd name="connsiteY10" fmla="*/ 14063 h 130711"/>
                <a:gd name="connsiteX11" fmla="*/ 21110 w 71691"/>
                <a:gd name="connsiteY11" fmla="*/ 51052 h 130711"/>
                <a:gd name="connsiteX12" fmla="*/ 22420 w 71691"/>
                <a:gd name="connsiteY12" fmla="*/ 83212 h 130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691" h="130711">
                  <a:moveTo>
                    <a:pt x="22470" y="83212"/>
                  </a:moveTo>
                  <a:cubicBezTo>
                    <a:pt x="31387" y="73780"/>
                    <a:pt x="36073" y="67075"/>
                    <a:pt x="42118" y="63098"/>
                  </a:cubicBezTo>
                  <a:cubicBezTo>
                    <a:pt x="45544" y="60825"/>
                    <a:pt x="51237" y="63041"/>
                    <a:pt x="55872" y="63212"/>
                  </a:cubicBezTo>
                  <a:cubicBezTo>
                    <a:pt x="55519" y="67757"/>
                    <a:pt x="56628" y="73496"/>
                    <a:pt x="54613" y="76677"/>
                  </a:cubicBezTo>
                  <a:cubicBezTo>
                    <a:pt x="48769" y="85996"/>
                    <a:pt x="41615" y="94291"/>
                    <a:pt x="33755" y="104576"/>
                  </a:cubicBezTo>
                  <a:cubicBezTo>
                    <a:pt x="47459" y="108212"/>
                    <a:pt x="59550" y="111507"/>
                    <a:pt x="71691" y="114746"/>
                  </a:cubicBezTo>
                  <a:cubicBezTo>
                    <a:pt x="53000" y="134121"/>
                    <a:pt x="30430" y="117871"/>
                    <a:pt x="9220" y="130712"/>
                  </a:cubicBezTo>
                  <a:cubicBezTo>
                    <a:pt x="6852" y="122019"/>
                    <a:pt x="3477" y="114803"/>
                    <a:pt x="3074" y="107360"/>
                  </a:cubicBezTo>
                  <a:cubicBezTo>
                    <a:pt x="1462" y="76905"/>
                    <a:pt x="353" y="46336"/>
                    <a:pt x="1" y="15825"/>
                  </a:cubicBezTo>
                  <a:cubicBezTo>
                    <a:pt x="-50" y="10541"/>
                    <a:pt x="3578" y="1734"/>
                    <a:pt x="7054" y="541"/>
                  </a:cubicBezTo>
                  <a:cubicBezTo>
                    <a:pt x="15568" y="-2300"/>
                    <a:pt x="18087" y="6620"/>
                    <a:pt x="18893" y="14063"/>
                  </a:cubicBezTo>
                  <a:cubicBezTo>
                    <a:pt x="20203" y="26336"/>
                    <a:pt x="20505" y="38723"/>
                    <a:pt x="21110" y="51052"/>
                  </a:cubicBezTo>
                  <a:cubicBezTo>
                    <a:pt x="21563" y="59859"/>
                    <a:pt x="21815" y="68723"/>
                    <a:pt x="22420" y="832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A7631CB1-58A0-3BCF-635E-B55416F8A7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7658" y="3019572"/>
              <a:ext cx="40949" cy="201300"/>
            </a:xfrm>
            <a:custGeom>
              <a:avLst/>
              <a:gdLst>
                <a:gd name="connsiteX0" fmla="*/ 7204 w 40949"/>
                <a:gd name="connsiteY0" fmla="*/ 201244 h 201300"/>
                <a:gd name="connsiteX1" fmla="*/ 9622 w 40949"/>
                <a:gd name="connsiteY1" fmla="*/ 169596 h 201300"/>
                <a:gd name="connsiteX2" fmla="*/ 17784 w 40949"/>
                <a:gd name="connsiteY2" fmla="*/ 101243 h 201300"/>
                <a:gd name="connsiteX3" fmla="*/ 3678 w 40949"/>
                <a:gd name="connsiteY3" fmla="*/ 17152 h 201300"/>
                <a:gd name="connsiteX4" fmla="*/ 0 w 40949"/>
                <a:gd name="connsiteY4" fmla="*/ 1186 h 201300"/>
                <a:gd name="connsiteX5" fmla="*/ 21412 w 40949"/>
                <a:gd name="connsiteY5" fmla="*/ 11356 h 201300"/>
                <a:gd name="connsiteX6" fmla="*/ 34662 w 40949"/>
                <a:gd name="connsiteY6" fmla="*/ 44880 h 201300"/>
                <a:gd name="connsiteX7" fmla="*/ 27004 w 40949"/>
                <a:gd name="connsiteY7" fmla="*/ 180449 h 201300"/>
                <a:gd name="connsiteX8" fmla="*/ 7255 w 40949"/>
                <a:gd name="connsiteY8" fmla="*/ 201301 h 20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949" h="201300">
                  <a:moveTo>
                    <a:pt x="7204" y="201244"/>
                  </a:moveTo>
                  <a:cubicBezTo>
                    <a:pt x="8061" y="189539"/>
                    <a:pt x="8464" y="179539"/>
                    <a:pt x="9622" y="169596"/>
                  </a:cubicBezTo>
                  <a:cubicBezTo>
                    <a:pt x="12242" y="146812"/>
                    <a:pt x="16222" y="124141"/>
                    <a:pt x="17784" y="101243"/>
                  </a:cubicBezTo>
                  <a:cubicBezTo>
                    <a:pt x="19749" y="72095"/>
                    <a:pt x="14358" y="43970"/>
                    <a:pt x="3678" y="17152"/>
                  </a:cubicBezTo>
                  <a:cubicBezTo>
                    <a:pt x="1814" y="12436"/>
                    <a:pt x="1310" y="7038"/>
                    <a:pt x="0" y="1186"/>
                  </a:cubicBezTo>
                  <a:cubicBezTo>
                    <a:pt x="11487" y="-2734"/>
                    <a:pt x="17482" y="3686"/>
                    <a:pt x="21412" y="11356"/>
                  </a:cubicBezTo>
                  <a:cubicBezTo>
                    <a:pt x="26802" y="21981"/>
                    <a:pt x="32143" y="33175"/>
                    <a:pt x="34662" y="44880"/>
                  </a:cubicBezTo>
                  <a:cubicBezTo>
                    <a:pt x="44485" y="90789"/>
                    <a:pt x="43428" y="136300"/>
                    <a:pt x="27004" y="180449"/>
                  </a:cubicBezTo>
                  <a:cubicBezTo>
                    <a:pt x="23779" y="189085"/>
                    <a:pt x="21412" y="199369"/>
                    <a:pt x="7255" y="2013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6B9BAD8B-CE11-BA66-4BA8-90B31D63E0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31901" y="2670007"/>
              <a:ext cx="58289" cy="184052"/>
            </a:xfrm>
            <a:custGeom>
              <a:avLst/>
              <a:gdLst>
                <a:gd name="connsiteX0" fmla="*/ 58239 w 58289"/>
                <a:gd name="connsiteY0" fmla="*/ 7283 h 184052"/>
                <a:gd name="connsiteX1" fmla="*/ 41211 w 58289"/>
                <a:gd name="connsiteY1" fmla="*/ 182170 h 184052"/>
                <a:gd name="connsiteX2" fmla="*/ 14862 w 58289"/>
                <a:gd name="connsiteY2" fmla="*/ 173193 h 184052"/>
                <a:gd name="connsiteX3" fmla="*/ 0 w 58289"/>
                <a:gd name="connsiteY3" fmla="*/ 127852 h 184052"/>
                <a:gd name="connsiteX4" fmla="*/ 21613 w 58289"/>
                <a:gd name="connsiteY4" fmla="*/ 27908 h 184052"/>
                <a:gd name="connsiteX5" fmla="*/ 36122 w 58289"/>
                <a:gd name="connsiteY5" fmla="*/ 6374 h 184052"/>
                <a:gd name="connsiteX6" fmla="*/ 58290 w 58289"/>
                <a:gd name="connsiteY6" fmla="*/ 7226 h 18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289" h="184052">
                  <a:moveTo>
                    <a:pt x="58239" y="7283"/>
                  </a:moveTo>
                  <a:cubicBezTo>
                    <a:pt x="26802" y="62567"/>
                    <a:pt x="6096" y="118704"/>
                    <a:pt x="41211" y="182170"/>
                  </a:cubicBezTo>
                  <a:cubicBezTo>
                    <a:pt x="29069" y="187284"/>
                    <a:pt x="21512" y="181204"/>
                    <a:pt x="14862" y="173193"/>
                  </a:cubicBezTo>
                  <a:cubicBezTo>
                    <a:pt x="4333" y="160522"/>
                    <a:pt x="0" y="145011"/>
                    <a:pt x="0" y="127852"/>
                  </a:cubicBezTo>
                  <a:cubicBezTo>
                    <a:pt x="0" y="92567"/>
                    <a:pt x="7859" y="59328"/>
                    <a:pt x="21613" y="27908"/>
                  </a:cubicBezTo>
                  <a:cubicBezTo>
                    <a:pt x="25090" y="19953"/>
                    <a:pt x="30480" y="12624"/>
                    <a:pt x="36122" y="6374"/>
                  </a:cubicBezTo>
                  <a:cubicBezTo>
                    <a:pt x="43226" y="-1467"/>
                    <a:pt x="51237" y="-3058"/>
                    <a:pt x="58290" y="72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5FF786FA-8B4F-3D0E-0793-0F6CE8103A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1869" y="6418792"/>
              <a:ext cx="65751" cy="169773"/>
            </a:xfrm>
            <a:custGeom>
              <a:avLst/>
              <a:gdLst>
                <a:gd name="connsiteX0" fmla="*/ 59197 w 65751"/>
                <a:gd name="connsiteY0" fmla="*/ 1932 h 169773"/>
                <a:gd name="connsiteX1" fmla="*/ 65746 w 65751"/>
                <a:gd name="connsiteY1" fmla="*/ 158524 h 169773"/>
                <a:gd name="connsiteX2" fmla="*/ 60960 w 65751"/>
                <a:gd name="connsiteY2" fmla="*/ 169774 h 169773"/>
                <a:gd name="connsiteX3" fmla="*/ 38994 w 65751"/>
                <a:gd name="connsiteY3" fmla="*/ 112842 h 169773"/>
                <a:gd name="connsiteX4" fmla="*/ 11084 w 65751"/>
                <a:gd name="connsiteY4" fmla="*/ 110058 h 169773"/>
                <a:gd name="connsiteX5" fmla="*/ 0 w 65751"/>
                <a:gd name="connsiteY5" fmla="*/ 97785 h 169773"/>
                <a:gd name="connsiteX6" fmla="*/ 11839 w 65751"/>
                <a:gd name="connsiteY6" fmla="*/ 86422 h 169773"/>
                <a:gd name="connsiteX7" fmla="*/ 37231 w 65751"/>
                <a:gd name="connsiteY7" fmla="*/ 87614 h 169773"/>
                <a:gd name="connsiteX8" fmla="*/ 53050 w 65751"/>
                <a:gd name="connsiteY8" fmla="*/ 0 h 169773"/>
                <a:gd name="connsiteX9" fmla="*/ 59146 w 65751"/>
                <a:gd name="connsiteY9" fmla="*/ 1875 h 16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751" h="169773">
                  <a:moveTo>
                    <a:pt x="59197" y="1932"/>
                  </a:moveTo>
                  <a:cubicBezTo>
                    <a:pt x="61464" y="54148"/>
                    <a:pt x="63781" y="106308"/>
                    <a:pt x="65746" y="158524"/>
                  </a:cubicBezTo>
                  <a:cubicBezTo>
                    <a:pt x="65897" y="161933"/>
                    <a:pt x="62874" y="165456"/>
                    <a:pt x="60960" y="169774"/>
                  </a:cubicBezTo>
                  <a:cubicBezTo>
                    <a:pt x="38087" y="157615"/>
                    <a:pt x="48969" y="130513"/>
                    <a:pt x="38994" y="112842"/>
                  </a:cubicBezTo>
                  <a:cubicBezTo>
                    <a:pt x="29775" y="112104"/>
                    <a:pt x="20102" y="112558"/>
                    <a:pt x="11084" y="110058"/>
                  </a:cubicBezTo>
                  <a:cubicBezTo>
                    <a:pt x="6751" y="108865"/>
                    <a:pt x="3678" y="102047"/>
                    <a:pt x="0" y="97785"/>
                  </a:cubicBezTo>
                  <a:cubicBezTo>
                    <a:pt x="3929" y="93807"/>
                    <a:pt x="7507" y="87160"/>
                    <a:pt x="11839" y="86422"/>
                  </a:cubicBezTo>
                  <a:cubicBezTo>
                    <a:pt x="20152" y="85058"/>
                    <a:pt x="28918" y="87046"/>
                    <a:pt x="37231" y="87614"/>
                  </a:cubicBezTo>
                  <a:cubicBezTo>
                    <a:pt x="46249" y="58751"/>
                    <a:pt x="34460" y="25228"/>
                    <a:pt x="53050" y="0"/>
                  </a:cubicBezTo>
                  <a:cubicBezTo>
                    <a:pt x="55065" y="626"/>
                    <a:pt x="57131" y="1251"/>
                    <a:pt x="59146" y="1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9F9975C9-5DDB-BCA2-BFD0-EE4EDFC793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6113" y="983888"/>
              <a:ext cx="115773" cy="100729"/>
            </a:xfrm>
            <a:custGeom>
              <a:avLst/>
              <a:gdLst>
                <a:gd name="connsiteX0" fmla="*/ 39649 w 115773"/>
                <a:gd name="connsiteY0" fmla="*/ 66914 h 100729"/>
                <a:gd name="connsiteX1" fmla="*/ 0 w 115773"/>
                <a:gd name="connsiteY1" fmla="*/ 72709 h 100729"/>
                <a:gd name="connsiteX2" fmla="*/ 36928 w 115773"/>
                <a:gd name="connsiteY2" fmla="*/ 51686 h 100729"/>
                <a:gd name="connsiteX3" fmla="*/ 35317 w 115773"/>
                <a:gd name="connsiteY3" fmla="*/ 27936 h 100729"/>
                <a:gd name="connsiteX4" fmla="*/ 35719 w 115773"/>
                <a:gd name="connsiteY4" fmla="*/ 11004 h 100729"/>
                <a:gd name="connsiteX5" fmla="*/ 47559 w 115773"/>
                <a:gd name="connsiteY5" fmla="*/ 38 h 100729"/>
                <a:gd name="connsiteX6" fmla="*/ 56426 w 115773"/>
                <a:gd name="connsiteY6" fmla="*/ 11118 h 100729"/>
                <a:gd name="connsiteX7" fmla="*/ 60658 w 115773"/>
                <a:gd name="connsiteY7" fmla="*/ 42766 h 100729"/>
                <a:gd name="connsiteX8" fmla="*/ 64638 w 115773"/>
                <a:gd name="connsiteY8" fmla="*/ 60721 h 100729"/>
                <a:gd name="connsiteX9" fmla="*/ 103279 w 115773"/>
                <a:gd name="connsiteY9" fmla="*/ 49414 h 100729"/>
                <a:gd name="connsiteX10" fmla="*/ 83833 w 115773"/>
                <a:gd name="connsiteY10" fmla="*/ 74527 h 100729"/>
                <a:gd name="connsiteX11" fmla="*/ 115774 w 115773"/>
                <a:gd name="connsiteY11" fmla="*/ 97084 h 100729"/>
                <a:gd name="connsiteX12" fmla="*/ 39599 w 115773"/>
                <a:gd name="connsiteY12" fmla="*/ 66971 h 10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773" h="100729">
                  <a:moveTo>
                    <a:pt x="39649" y="66914"/>
                  </a:moveTo>
                  <a:cubicBezTo>
                    <a:pt x="26248" y="68902"/>
                    <a:pt x="14560" y="70607"/>
                    <a:pt x="0" y="72709"/>
                  </a:cubicBezTo>
                  <a:cubicBezTo>
                    <a:pt x="7456" y="48164"/>
                    <a:pt x="23427" y="54811"/>
                    <a:pt x="36928" y="51686"/>
                  </a:cubicBezTo>
                  <a:cubicBezTo>
                    <a:pt x="36374" y="43732"/>
                    <a:pt x="35669" y="35834"/>
                    <a:pt x="35317" y="27936"/>
                  </a:cubicBezTo>
                  <a:cubicBezTo>
                    <a:pt x="35064" y="22198"/>
                    <a:pt x="33704" y="15607"/>
                    <a:pt x="35719" y="11004"/>
                  </a:cubicBezTo>
                  <a:cubicBezTo>
                    <a:pt x="37836" y="6118"/>
                    <a:pt x="42974" y="1402"/>
                    <a:pt x="47559" y="38"/>
                  </a:cubicBezTo>
                  <a:cubicBezTo>
                    <a:pt x="49624" y="-587"/>
                    <a:pt x="55368" y="6573"/>
                    <a:pt x="56426" y="11118"/>
                  </a:cubicBezTo>
                  <a:cubicBezTo>
                    <a:pt x="58794" y="21402"/>
                    <a:pt x="59096" y="32254"/>
                    <a:pt x="60658" y="42766"/>
                  </a:cubicBezTo>
                  <a:cubicBezTo>
                    <a:pt x="61564" y="48959"/>
                    <a:pt x="63378" y="55039"/>
                    <a:pt x="64638" y="60721"/>
                  </a:cubicBezTo>
                  <a:cubicBezTo>
                    <a:pt x="78643" y="60436"/>
                    <a:pt x="84437" y="37255"/>
                    <a:pt x="103279" y="49414"/>
                  </a:cubicBezTo>
                  <a:cubicBezTo>
                    <a:pt x="96226" y="58561"/>
                    <a:pt x="90029" y="66516"/>
                    <a:pt x="83833" y="74527"/>
                  </a:cubicBezTo>
                  <a:cubicBezTo>
                    <a:pt x="93304" y="84016"/>
                    <a:pt x="110181" y="80096"/>
                    <a:pt x="115774" y="97084"/>
                  </a:cubicBezTo>
                  <a:cubicBezTo>
                    <a:pt x="89928" y="107823"/>
                    <a:pt x="55670" y="93959"/>
                    <a:pt x="39599" y="66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AFF0E78-6822-D273-37FB-05D9063291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7269" y="5206132"/>
              <a:ext cx="80460" cy="84850"/>
            </a:xfrm>
            <a:custGeom>
              <a:avLst/>
              <a:gdLst>
                <a:gd name="connsiteX0" fmla="*/ 27770 w 80460"/>
                <a:gd name="connsiteY0" fmla="*/ 33050 h 84850"/>
                <a:gd name="connsiteX1" fmla="*/ 42784 w 80460"/>
                <a:gd name="connsiteY1" fmla="*/ 17937 h 84850"/>
                <a:gd name="connsiteX2" fmla="*/ 71551 w 80460"/>
                <a:gd name="connsiteY2" fmla="*/ 22539 h 84850"/>
                <a:gd name="connsiteX3" fmla="*/ 75833 w 80460"/>
                <a:gd name="connsiteY3" fmla="*/ 75664 h 84850"/>
                <a:gd name="connsiteX4" fmla="*/ 51500 w 80460"/>
                <a:gd name="connsiteY4" fmla="*/ 44187 h 84850"/>
                <a:gd name="connsiteX5" fmla="*/ 39509 w 80460"/>
                <a:gd name="connsiteY5" fmla="*/ 70437 h 84850"/>
                <a:gd name="connsiteX6" fmla="*/ 21221 w 80460"/>
                <a:gd name="connsiteY6" fmla="*/ 84812 h 84850"/>
                <a:gd name="connsiteX7" fmla="*/ 8374 w 80460"/>
                <a:gd name="connsiteY7" fmla="*/ 67482 h 84850"/>
                <a:gd name="connsiteX8" fmla="*/ 61 w 80460"/>
                <a:gd name="connsiteY8" fmla="*/ 19187 h 84850"/>
                <a:gd name="connsiteX9" fmla="*/ 6812 w 80460"/>
                <a:gd name="connsiteY9" fmla="*/ 1232 h 84850"/>
                <a:gd name="connsiteX10" fmla="*/ 22732 w 80460"/>
                <a:gd name="connsiteY10" fmla="*/ 12936 h 84850"/>
                <a:gd name="connsiteX11" fmla="*/ 27770 w 80460"/>
                <a:gd name="connsiteY11" fmla="*/ 32937 h 8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460" h="84850">
                  <a:moveTo>
                    <a:pt x="27770" y="33050"/>
                  </a:moveTo>
                  <a:cubicBezTo>
                    <a:pt x="34320" y="26402"/>
                    <a:pt x="38199" y="21573"/>
                    <a:pt x="42784" y="17937"/>
                  </a:cubicBezTo>
                  <a:cubicBezTo>
                    <a:pt x="52910" y="9868"/>
                    <a:pt x="65304" y="11005"/>
                    <a:pt x="71551" y="22539"/>
                  </a:cubicBezTo>
                  <a:cubicBezTo>
                    <a:pt x="80367" y="38846"/>
                    <a:pt x="84146" y="56744"/>
                    <a:pt x="75833" y="75664"/>
                  </a:cubicBezTo>
                  <a:cubicBezTo>
                    <a:pt x="60165" y="72937"/>
                    <a:pt x="60115" y="56744"/>
                    <a:pt x="51500" y="44187"/>
                  </a:cubicBezTo>
                  <a:cubicBezTo>
                    <a:pt x="47066" y="53789"/>
                    <a:pt x="42985" y="61971"/>
                    <a:pt x="39509" y="70437"/>
                  </a:cubicBezTo>
                  <a:cubicBezTo>
                    <a:pt x="35831" y="79528"/>
                    <a:pt x="30491" y="85380"/>
                    <a:pt x="21221" y="84812"/>
                  </a:cubicBezTo>
                  <a:cubicBezTo>
                    <a:pt x="11699" y="84187"/>
                    <a:pt x="10037" y="75267"/>
                    <a:pt x="8374" y="67482"/>
                  </a:cubicBezTo>
                  <a:cubicBezTo>
                    <a:pt x="5049" y="51516"/>
                    <a:pt x="1623" y="35437"/>
                    <a:pt x="61" y="19187"/>
                  </a:cubicBezTo>
                  <a:cubicBezTo>
                    <a:pt x="-493" y="13277"/>
                    <a:pt x="2782" y="3391"/>
                    <a:pt x="6812" y="1232"/>
                  </a:cubicBezTo>
                  <a:cubicBezTo>
                    <a:pt x="14823" y="-3030"/>
                    <a:pt x="20062" y="4471"/>
                    <a:pt x="22732" y="12936"/>
                  </a:cubicBezTo>
                  <a:cubicBezTo>
                    <a:pt x="24395" y="18277"/>
                    <a:pt x="25503" y="23789"/>
                    <a:pt x="27770" y="32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3C568B16-CA31-CA24-80F0-7E2B9AED4D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91840" y="3991024"/>
              <a:ext cx="52211" cy="194230"/>
            </a:xfrm>
            <a:custGeom>
              <a:avLst/>
              <a:gdLst>
                <a:gd name="connsiteX0" fmla="*/ 41127 w 52211"/>
                <a:gd name="connsiteY0" fmla="*/ 195 h 194230"/>
                <a:gd name="connsiteX1" fmla="*/ 52211 w 52211"/>
                <a:gd name="connsiteY1" fmla="*/ 194230 h 194230"/>
                <a:gd name="connsiteX2" fmla="*/ 16592 w 52211"/>
                <a:gd name="connsiteY2" fmla="*/ 171617 h 194230"/>
                <a:gd name="connsiteX3" fmla="*/ 17 w 52211"/>
                <a:gd name="connsiteY3" fmla="*/ 96218 h 194230"/>
                <a:gd name="connsiteX4" fmla="*/ 18305 w 52211"/>
                <a:gd name="connsiteY4" fmla="*/ 13434 h 194230"/>
                <a:gd name="connsiteX5" fmla="*/ 41178 w 52211"/>
                <a:gd name="connsiteY5" fmla="*/ 195 h 19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1" h="194230">
                  <a:moveTo>
                    <a:pt x="41127" y="195"/>
                  </a:moveTo>
                  <a:cubicBezTo>
                    <a:pt x="15786" y="65480"/>
                    <a:pt x="12662" y="129798"/>
                    <a:pt x="52211" y="194230"/>
                  </a:cubicBezTo>
                  <a:cubicBezTo>
                    <a:pt x="32664" y="193946"/>
                    <a:pt x="23797" y="183946"/>
                    <a:pt x="16592" y="171617"/>
                  </a:cubicBezTo>
                  <a:cubicBezTo>
                    <a:pt x="3241" y="148776"/>
                    <a:pt x="370" y="122753"/>
                    <a:pt x="17" y="96218"/>
                  </a:cubicBezTo>
                  <a:cubicBezTo>
                    <a:pt x="-386" y="66843"/>
                    <a:pt x="6264" y="39286"/>
                    <a:pt x="18305" y="13434"/>
                  </a:cubicBezTo>
                  <a:cubicBezTo>
                    <a:pt x="24603" y="-89"/>
                    <a:pt x="25912" y="-487"/>
                    <a:pt x="41178" y="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F4254544-8600-0690-8B77-6C5A96F47C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6006" y="2827329"/>
              <a:ext cx="78684" cy="123457"/>
            </a:xfrm>
            <a:custGeom>
              <a:avLst/>
              <a:gdLst>
                <a:gd name="connsiteX0" fmla="*/ 61716 w 78684"/>
                <a:gd name="connsiteY0" fmla="*/ 53315 h 123457"/>
                <a:gd name="connsiteX1" fmla="*/ 17482 w 78684"/>
                <a:gd name="connsiteY1" fmla="*/ 20360 h 123457"/>
                <a:gd name="connsiteX2" fmla="*/ 0 w 78684"/>
                <a:gd name="connsiteY2" fmla="*/ 25474 h 123457"/>
                <a:gd name="connsiteX3" fmla="*/ 16222 w 78684"/>
                <a:gd name="connsiteY3" fmla="*/ 19 h 123457"/>
                <a:gd name="connsiteX4" fmla="*/ 33755 w 78684"/>
                <a:gd name="connsiteY4" fmla="*/ 18031 h 123457"/>
                <a:gd name="connsiteX5" fmla="*/ 39296 w 78684"/>
                <a:gd name="connsiteY5" fmla="*/ 47235 h 123457"/>
                <a:gd name="connsiteX6" fmla="*/ 56073 w 78684"/>
                <a:gd name="connsiteY6" fmla="*/ 21951 h 123457"/>
                <a:gd name="connsiteX7" fmla="*/ 72648 w 78684"/>
                <a:gd name="connsiteY7" fmla="*/ 25247 h 123457"/>
                <a:gd name="connsiteX8" fmla="*/ 71036 w 78684"/>
                <a:gd name="connsiteY8" fmla="*/ 104849 h 123457"/>
                <a:gd name="connsiteX9" fmla="*/ 64839 w 78684"/>
                <a:gd name="connsiteY9" fmla="*/ 114963 h 123457"/>
                <a:gd name="connsiteX10" fmla="*/ 43226 w 78684"/>
                <a:gd name="connsiteY10" fmla="*/ 121440 h 123457"/>
                <a:gd name="connsiteX11" fmla="*/ 38843 w 78684"/>
                <a:gd name="connsiteY11" fmla="*/ 97520 h 123457"/>
                <a:gd name="connsiteX12" fmla="*/ 54310 w 78684"/>
                <a:gd name="connsiteY12" fmla="*/ 70986 h 123457"/>
                <a:gd name="connsiteX13" fmla="*/ 61766 w 78684"/>
                <a:gd name="connsiteY13" fmla="*/ 53372 h 1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4" h="123457">
                  <a:moveTo>
                    <a:pt x="61716" y="53315"/>
                  </a:moveTo>
                  <a:cubicBezTo>
                    <a:pt x="29573" y="67747"/>
                    <a:pt x="25442" y="64679"/>
                    <a:pt x="17482" y="20360"/>
                  </a:cubicBezTo>
                  <a:cubicBezTo>
                    <a:pt x="11839" y="22008"/>
                    <a:pt x="6247" y="23656"/>
                    <a:pt x="0" y="25474"/>
                  </a:cubicBezTo>
                  <a:cubicBezTo>
                    <a:pt x="1914" y="8144"/>
                    <a:pt x="6952" y="360"/>
                    <a:pt x="16222" y="19"/>
                  </a:cubicBezTo>
                  <a:cubicBezTo>
                    <a:pt x="27004" y="-435"/>
                    <a:pt x="31689" y="7292"/>
                    <a:pt x="33755" y="18031"/>
                  </a:cubicBezTo>
                  <a:cubicBezTo>
                    <a:pt x="35216" y="25758"/>
                    <a:pt x="36677" y="33485"/>
                    <a:pt x="39296" y="47235"/>
                  </a:cubicBezTo>
                  <a:cubicBezTo>
                    <a:pt x="46853" y="35701"/>
                    <a:pt x="51085" y="28485"/>
                    <a:pt x="56073" y="21951"/>
                  </a:cubicBezTo>
                  <a:cubicBezTo>
                    <a:pt x="62371" y="13769"/>
                    <a:pt x="69575" y="14962"/>
                    <a:pt x="72648" y="25247"/>
                  </a:cubicBezTo>
                  <a:cubicBezTo>
                    <a:pt x="80558" y="51838"/>
                    <a:pt x="81364" y="78599"/>
                    <a:pt x="71036" y="104849"/>
                  </a:cubicBezTo>
                  <a:cubicBezTo>
                    <a:pt x="69575" y="108543"/>
                    <a:pt x="67308" y="112009"/>
                    <a:pt x="64839" y="114963"/>
                  </a:cubicBezTo>
                  <a:cubicBezTo>
                    <a:pt x="58894" y="121895"/>
                    <a:pt x="51489" y="126213"/>
                    <a:pt x="43226" y="121440"/>
                  </a:cubicBezTo>
                  <a:cubicBezTo>
                    <a:pt x="33906" y="116043"/>
                    <a:pt x="35669" y="105474"/>
                    <a:pt x="38843" y="97520"/>
                  </a:cubicBezTo>
                  <a:cubicBezTo>
                    <a:pt x="42672" y="87974"/>
                    <a:pt x="49373" y="79963"/>
                    <a:pt x="54310" y="70986"/>
                  </a:cubicBezTo>
                  <a:cubicBezTo>
                    <a:pt x="57333" y="65474"/>
                    <a:pt x="59297" y="59281"/>
                    <a:pt x="61766" y="533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DECD46E4-2672-7AB9-41D7-2E075743E7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97537" y="1722898"/>
              <a:ext cx="184295" cy="27738"/>
            </a:xfrm>
            <a:custGeom>
              <a:avLst/>
              <a:gdLst>
                <a:gd name="connsiteX0" fmla="*/ 184296 w 184295"/>
                <a:gd name="connsiteY0" fmla="*/ 23135 h 27738"/>
                <a:gd name="connsiteX1" fmla="*/ 154924 w 184295"/>
                <a:gd name="connsiteY1" fmla="*/ 27738 h 27738"/>
                <a:gd name="connsiteX2" fmla="*/ 14363 w 184295"/>
                <a:gd name="connsiteY2" fmla="*/ 25692 h 27738"/>
                <a:gd name="connsiteX3" fmla="*/ 5 w 184295"/>
                <a:gd name="connsiteY3" fmla="*/ 14897 h 27738"/>
                <a:gd name="connsiteX4" fmla="*/ 12902 w 184295"/>
                <a:gd name="connsiteY4" fmla="*/ 920 h 27738"/>
                <a:gd name="connsiteX5" fmla="*/ 15069 w 184295"/>
                <a:gd name="connsiteY5" fmla="*/ 578 h 27738"/>
                <a:gd name="connsiteX6" fmla="*/ 172406 w 184295"/>
                <a:gd name="connsiteY6" fmla="*/ 11147 h 27738"/>
                <a:gd name="connsiteX7" fmla="*/ 184044 w 184295"/>
                <a:gd name="connsiteY7" fmla="*/ 16715 h 27738"/>
                <a:gd name="connsiteX8" fmla="*/ 184245 w 184295"/>
                <a:gd name="connsiteY8" fmla="*/ 23022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295" h="27738">
                  <a:moveTo>
                    <a:pt x="184296" y="23135"/>
                  </a:moveTo>
                  <a:cubicBezTo>
                    <a:pt x="174522" y="24783"/>
                    <a:pt x="164698" y="27795"/>
                    <a:pt x="154924" y="27738"/>
                  </a:cubicBezTo>
                  <a:cubicBezTo>
                    <a:pt x="108070" y="27511"/>
                    <a:pt x="61217" y="26488"/>
                    <a:pt x="14363" y="25692"/>
                  </a:cubicBezTo>
                  <a:cubicBezTo>
                    <a:pt x="7562" y="25579"/>
                    <a:pt x="257" y="25124"/>
                    <a:pt x="5" y="14897"/>
                  </a:cubicBezTo>
                  <a:cubicBezTo>
                    <a:pt x="-197" y="5863"/>
                    <a:pt x="5849" y="2454"/>
                    <a:pt x="12902" y="920"/>
                  </a:cubicBezTo>
                  <a:cubicBezTo>
                    <a:pt x="13608" y="749"/>
                    <a:pt x="14363" y="635"/>
                    <a:pt x="15069" y="578"/>
                  </a:cubicBezTo>
                  <a:cubicBezTo>
                    <a:pt x="67766" y="-672"/>
                    <a:pt x="120414" y="-956"/>
                    <a:pt x="172406" y="11147"/>
                  </a:cubicBezTo>
                  <a:cubicBezTo>
                    <a:pt x="176436" y="12113"/>
                    <a:pt x="180164" y="14840"/>
                    <a:pt x="184044" y="16715"/>
                  </a:cubicBezTo>
                  <a:cubicBezTo>
                    <a:pt x="184094" y="18817"/>
                    <a:pt x="184195" y="20920"/>
                    <a:pt x="184245" y="23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1F309B23-7F44-4C98-E11F-283F13DFEA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0010" y="4077619"/>
              <a:ext cx="88570" cy="130591"/>
            </a:xfrm>
            <a:custGeom>
              <a:avLst/>
              <a:gdLst>
                <a:gd name="connsiteX0" fmla="*/ 88570 w 88570"/>
                <a:gd name="connsiteY0" fmla="*/ 130533 h 130591"/>
                <a:gd name="connsiteX1" fmla="*/ 36225 w 88570"/>
                <a:gd name="connsiteY1" fmla="*/ 85362 h 130591"/>
                <a:gd name="connsiteX2" fmla="*/ 4738 w 88570"/>
                <a:gd name="connsiteY2" fmla="*/ 128203 h 130591"/>
                <a:gd name="connsiteX3" fmla="*/ 3025 w 88570"/>
                <a:gd name="connsiteY3" fmla="*/ 107578 h 130591"/>
                <a:gd name="connsiteX4" fmla="*/ 49677 w 88570"/>
                <a:gd name="connsiteY4" fmla="*/ 9453 h 130591"/>
                <a:gd name="connsiteX5" fmla="*/ 66604 w 88570"/>
                <a:gd name="connsiteY5" fmla="*/ 1498 h 130591"/>
                <a:gd name="connsiteX6" fmla="*/ 61566 w 88570"/>
                <a:gd name="connsiteY6" fmla="*/ 25305 h 130591"/>
                <a:gd name="connsiteX7" fmla="*/ 69325 w 88570"/>
                <a:gd name="connsiteY7" fmla="*/ 102351 h 130591"/>
                <a:gd name="connsiteX8" fmla="*/ 88520 w 88570"/>
                <a:gd name="connsiteY8" fmla="*/ 130533 h 13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70" h="130591">
                  <a:moveTo>
                    <a:pt x="88570" y="130533"/>
                  </a:moveTo>
                  <a:cubicBezTo>
                    <a:pt x="63582" y="131329"/>
                    <a:pt x="56125" y="124396"/>
                    <a:pt x="36225" y="85362"/>
                  </a:cubicBezTo>
                  <a:cubicBezTo>
                    <a:pt x="24638" y="98544"/>
                    <a:pt x="21413" y="119737"/>
                    <a:pt x="4738" y="128203"/>
                  </a:cubicBezTo>
                  <a:cubicBezTo>
                    <a:pt x="-2618" y="121272"/>
                    <a:pt x="52" y="113885"/>
                    <a:pt x="3025" y="107578"/>
                  </a:cubicBezTo>
                  <a:cubicBezTo>
                    <a:pt x="18340" y="74737"/>
                    <a:pt x="33958" y="42066"/>
                    <a:pt x="49677" y="9453"/>
                  </a:cubicBezTo>
                  <a:cubicBezTo>
                    <a:pt x="53002" y="2577"/>
                    <a:pt x="57637" y="-2707"/>
                    <a:pt x="66604" y="1498"/>
                  </a:cubicBezTo>
                  <a:cubicBezTo>
                    <a:pt x="71844" y="10702"/>
                    <a:pt x="65446" y="18430"/>
                    <a:pt x="61566" y="25305"/>
                  </a:cubicBezTo>
                  <a:cubicBezTo>
                    <a:pt x="45747" y="53657"/>
                    <a:pt x="54715" y="78374"/>
                    <a:pt x="69325" y="102351"/>
                  </a:cubicBezTo>
                  <a:cubicBezTo>
                    <a:pt x="74867" y="111442"/>
                    <a:pt x="81215" y="119851"/>
                    <a:pt x="88520" y="130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7ECB564B-687A-0B9A-8EB6-032095103E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4334" y="5991750"/>
              <a:ext cx="73759" cy="109927"/>
            </a:xfrm>
            <a:custGeom>
              <a:avLst/>
              <a:gdLst>
                <a:gd name="connsiteX0" fmla="*/ 48166 w 73759"/>
                <a:gd name="connsiteY0" fmla="*/ 57039 h 109927"/>
                <a:gd name="connsiteX1" fmla="*/ 51391 w 73759"/>
                <a:gd name="connsiteY1" fmla="*/ 22266 h 109927"/>
                <a:gd name="connsiteX2" fmla="*/ 55622 w 73759"/>
                <a:gd name="connsiteY2" fmla="*/ 5846 h 109927"/>
                <a:gd name="connsiteX3" fmla="*/ 66001 w 73759"/>
                <a:gd name="connsiteY3" fmla="*/ 108 h 109927"/>
                <a:gd name="connsiteX4" fmla="*/ 73759 w 73759"/>
                <a:gd name="connsiteY4" fmla="*/ 9824 h 109927"/>
                <a:gd name="connsiteX5" fmla="*/ 70082 w 73759"/>
                <a:gd name="connsiteY5" fmla="*/ 107665 h 109927"/>
                <a:gd name="connsiteX6" fmla="*/ 50736 w 73759"/>
                <a:gd name="connsiteY6" fmla="*/ 92551 h 109927"/>
                <a:gd name="connsiteX7" fmla="*/ 28266 w 73759"/>
                <a:gd name="connsiteY7" fmla="*/ 107381 h 109927"/>
                <a:gd name="connsiteX8" fmla="*/ 2723 w 73759"/>
                <a:gd name="connsiteY8" fmla="*/ 101131 h 109927"/>
                <a:gd name="connsiteX9" fmla="*/ 7257 w 73759"/>
                <a:gd name="connsiteY9" fmla="*/ 71699 h 109927"/>
                <a:gd name="connsiteX10" fmla="*/ 30029 w 73759"/>
                <a:gd name="connsiteY10" fmla="*/ 58631 h 109927"/>
                <a:gd name="connsiteX11" fmla="*/ 48166 w 73759"/>
                <a:gd name="connsiteY11" fmla="*/ 57096 h 109927"/>
                <a:gd name="connsiteX12" fmla="*/ 35873 w 73759"/>
                <a:gd name="connsiteY12" fmla="*/ 81017 h 109927"/>
                <a:gd name="connsiteX13" fmla="*/ 33304 w 73759"/>
                <a:gd name="connsiteY13" fmla="*/ 76756 h 109927"/>
                <a:gd name="connsiteX14" fmla="*/ 20810 w 73759"/>
                <a:gd name="connsiteY14" fmla="*/ 85904 h 109927"/>
                <a:gd name="connsiteX15" fmla="*/ 22523 w 73759"/>
                <a:gd name="connsiteY15" fmla="*/ 93517 h 109927"/>
                <a:gd name="connsiteX16" fmla="*/ 35873 w 73759"/>
                <a:gd name="connsiteY16" fmla="*/ 81017 h 10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759" h="109927">
                  <a:moveTo>
                    <a:pt x="48166" y="57039"/>
                  </a:moveTo>
                  <a:cubicBezTo>
                    <a:pt x="49224" y="44937"/>
                    <a:pt x="49980" y="33573"/>
                    <a:pt x="51391" y="22266"/>
                  </a:cubicBezTo>
                  <a:cubicBezTo>
                    <a:pt x="52096" y="16585"/>
                    <a:pt x="52952" y="10392"/>
                    <a:pt x="55622" y="5846"/>
                  </a:cubicBezTo>
                  <a:cubicBezTo>
                    <a:pt x="57537" y="2551"/>
                    <a:pt x="62877" y="-631"/>
                    <a:pt x="66001" y="108"/>
                  </a:cubicBezTo>
                  <a:cubicBezTo>
                    <a:pt x="69175" y="846"/>
                    <a:pt x="73810" y="6471"/>
                    <a:pt x="73759" y="9824"/>
                  </a:cubicBezTo>
                  <a:cubicBezTo>
                    <a:pt x="73003" y="42437"/>
                    <a:pt x="71442" y="74994"/>
                    <a:pt x="70082" y="107665"/>
                  </a:cubicBezTo>
                  <a:cubicBezTo>
                    <a:pt x="57436" y="112722"/>
                    <a:pt x="57990" y="96301"/>
                    <a:pt x="50736" y="92551"/>
                  </a:cubicBezTo>
                  <a:cubicBezTo>
                    <a:pt x="43229" y="97608"/>
                    <a:pt x="36176" y="103631"/>
                    <a:pt x="28266" y="107381"/>
                  </a:cubicBezTo>
                  <a:cubicBezTo>
                    <a:pt x="17384" y="112551"/>
                    <a:pt x="6451" y="109540"/>
                    <a:pt x="2723" y="101131"/>
                  </a:cubicBezTo>
                  <a:cubicBezTo>
                    <a:pt x="-2113" y="90335"/>
                    <a:pt x="-451" y="79199"/>
                    <a:pt x="7257" y="71699"/>
                  </a:cubicBezTo>
                  <a:cubicBezTo>
                    <a:pt x="13555" y="65619"/>
                    <a:pt x="22019" y="61756"/>
                    <a:pt x="30029" y="58631"/>
                  </a:cubicBezTo>
                  <a:cubicBezTo>
                    <a:pt x="35218" y="56585"/>
                    <a:pt x="41365" y="57551"/>
                    <a:pt x="48166" y="57096"/>
                  </a:cubicBezTo>
                  <a:close/>
                  <a:moveTo>
                    <a:pt x="35873" y="81017"/>
                  </a:moveTo>
                  <a:cubicBezTo>
                    <a:pt x="35017" y="79597"/>
                    <a:pt x="34161" y="78176"/>
                    <a:pt x="33304" y="76756"/>
                  </a:cubicBezTo>
                  <a:cubicBezTo>
                    <a:pt x="29072" y="79710"/>
                    <a:pt x="24790" y="82551"/>
                    <a:pt x="20810" y="85904"/>
                  </a:cubicBezTo>
                  <a:cubicBezTo>
                    <a:pt x="20256" y="86358"/>
                    <a:pt x="21616" y="89597"/>
                    <a:pt x="22523" y="93517"/>
                  </a:cubicBezTo>
                  <a:cubicBezTo>
                    <a:pt x="27762" y="88631"/>
                    <a:pt x="31793" y="84824"/>
                    <a:pt x="35873" y="81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3588F1A8-8D72-2EAF-B156-E425955F83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7477" y="4627809"/>
              <a:ext cx="84463" cy="83159"/>
            </a:xfrm>
            <a:custGeom>
              <a:avLst/>
              <a:gdLst>
                <a:gd name="connsiteX0" fmla="*/ 84463 w 84463"/>
                <a:gd name="connsiteY0" fmla="*/ 78472 h 83159"/>
                <a:gd name="connsiteX1" fmla="*/ 65671 w 84463"/>
                <a:gd name="connsiteY1" fmla="*/ 82449 h 83159"/>
                <a:gd name="connsiteX2" fmla="*/ 9598 w 84463"/>
                <a:gd name="connsiteY2" fmla="*/ 68813 h 83159"/>
                <a:gd name="connsiteX3" fmla="*/ 5215 w 84463"/>
                <a:gd name="connsiteY3" fmla="*/ 63358 h 83159"/>
                <a:gd name="connsiteX4" fmla="*/ 5719 w 84463"/>
                <a:gd name="connsiteY4" fmla="*/ 23699 h 83159"/>
                <a:gd name="connsiteX5" fmla="*/ 44109 w 84463"/>
                <a:gd name="connsiteY5" fmla="*/ 62 h 83159"/>
                <a:gd name="connsiteX6" fmla="*/ 69601 w 84463"/>
                <a:gd name="connsiteY6" fmla="*/ 22733 h 83159"/>
                <a:gd name="connsiteX7" fmla="*/ 66981 w 84463"/>
                <a:gd name="connsiteY7" fmla="*/ 60631 h 83159"/>
                <a:gd name="connsiteX8" fmla="*/ 84413 w 84463"/>
                <a:gd name="connsiteY8" fmla="*/ 78472 h 83159"/>
                <a:gd name="connsiteX9" fmla="*/ 49348 w 84463"/>
                <a:gd name="connsiteY9" fmla="*/ 21369 h 83159"/>
                <a:gd name="connsiteX10" fmla="*/ 22445 w 84463"/>
                <a:gd name="connsiteY10" fmla="*/ 38813 h 83159"/>
                <a:gd name="connsiteX11" fmla="*/ 26022 w 84463"/>
                <a:gd name="connsiteY11" fmla="*/ 53017 h 83159"/>
                <a:gd name="connsiteX12" fmla="*/ 40733 w 84463"/>
                <a:gd name="connsiteY12" fmla="*/ 48472 h 83159"/>
                <a:gd name="connsiteX13" fmla="*/ 49399 w 84463"/>
                <a:gd name="connsiteY13" fmla="*/ 21369 h 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63" h="83159">
                  <a:moveTo>
                    <a:pt x="84463" y="78472"/>
                  </a:moveTo>
                  <a:cubicBezTo>
                    <a:pt x="76100" y="80404"/>
                    <a:pt x="68090" y="84892"/>
                    <a:pt x="65671" y="82449"/>
                  </a:cubicBezTo>
                  <a:cubicBezTo>
                    <a:pt x="49046" y="65120"/>
                    <a:pt x="25972" y="84495"/>
                    <a:pt x="9598" y="68813"/>
                  </a:cubicBezTo>
                  <a:cubicBezTo>
                    <a:pt x="7936" y="67222"/>
                    <a:pt x="6324" y="65404"/>
                    <a:pt x="5215" y="63358"/>
                  </a:cubicBezTo>
                  <a:cubicBezTo>
                    <a:pt x="-2090" y="50063"/>
                    <a:pt x="-1536" y="36426"/>
                    <a:pt x="5719" y="23699"/>
                  </a:cubicBezTo>
                  <a:cubicBezTo>
                    <a:pt x="14536" y="8244"/>
                    <a:pt x="26929" y="-847"/>
                    <a:pt x="44109" y="62"/>
                  </a:cubicBezTo>
                  <a:cubicBezTo>
                    <a:pt x="57611" y="801"/>
                    <a:pt x="67233" y="8983"/>
                    <a:pt x="69601" y="22733"/>
                  </a:cubicBezTo>
                  <a:cubicBezTo>
                    <a:pt x="71516" y="33813"/>
                    <a:pt x="68190" y="46029"/>
                    <a:pt x="66981" y="60631"/>
                  </a:cubicBezTo>
                  <a:cubicBezTo>
                    <a:pt x="70558" y="64324"/>
                    <a:pt x="76201" y="70063"/>
                    <a:pt x="84413" y="78472"/>
                  </a:cubicBezTo>
                  <a:close/>
                  <a:moveTo>
                    <a:pt x="49348" y="21369"/>
                  </a:moveTo>
                  <a:cubicBezTo>
                    <a:pt x="32521" y="19267"/>
                    <a:pt x="25921" y="27619"/>
                    <a:pt x="22445" y="38813"/>
                  </a:cubicBezTo>
                  <a:cubicBezTo>
                    <a:pt x="21186" y="42847"/>
                    <a:pt x="24259" y="52790"/>
                    <a:pt x="26022" y="53017"/>
                  </a:cubicBezTo>
                  <a:cubicBezTo>
                    <a:pt x="30909" y="53642"/>
                    <a:pt x="38416" y="52279"/>
                    <a:pt x="40733" y="48472"/>
                  </a:cubicBezTo>
                  <a:cubicBezTo>
                    <a:pt x="44915" y="41597"/>
                    <a:pt x="46124" y="32335"/>
                    <a:pt x="49399" y="21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A5907FEF-79DD-2A1E-895F-D48C2E0FFF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99771" y="2386522"/>
              <a:ext cx="59761" cy="170336"/>
            </a:xfrm>
            <a:custGeom>
              <a:avLst/>
              <a:gdLst>
                <a:gd name="connsiteX0" fmla="*/ 59762 w 59761"/>
                <a:gd name="connsiteY0" fmla="*/ 4687 h 170336"/>
                <a:gd name="connsiteX1" fmla="*/ 25402 w 59761"/>
                <a:gd name="connsiteY1" fmla="*/ 102074 h 170336"/>
                <a:gd name="connsiteX2" fmla="*/ 37594 w 59761"/>
                <a:gd name="connsiteY2" fmla="*/ 166449 h 170336"/>
                <a:gd name="connsiteX3" fmla="*/ 15830 w 59761"/>
                <a:gd name="connsiteY3" fmla="*/ 162927 h 170336"/>
                <a:gd name="connsiteX4" fmla="*/ 262 w 59761"/>
                <a:gd name="connsiteY4" fmla="*/ 110994 h 170336"/>
                <a:gd name="connsiteX5" fmla="*/ 30944 w 59761"/>
                <a:gd name="connsiteY5" fmla="*/ 14005 h 170336"/>
                <a:gd name="connsiteX6" fmla="*/ 59711 w 59761"/>
                <a:gd name="connsiteY6" fmla="*/ 4687 h 17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1" h="170336">
                  <a:moveTo>
                    <a:pt x="59762" y="4687"/>
                  </a:moveTo>
                  <a:cubicBezTo>
                    <a:pt x="41474" y="35539"/>
                    <a:pt x="31498" y="67983"/>
                    <a:pt x="25402" y="102074"/>
                  </a:cubicBezTo>
                  <a:cubicBezTo>
                    <a:pt x="21271" y="125085"/>
                    <a:pt x="28224" y="145881"/>
                    <a:pt x="37594" y="166449"/>
                  </a:cubicBezTo>
                  <a:cubicBezTo>
                    <a:pt x="28375" y="174233"/>
                    <a:pt x="21825" y="168892"/>
                    <a:pt x="15830" y="162927"/>
                  </a:cubicBezTo>
                  <a:cubicBezTo>
                    <a:pt x="1975" y="149063"/>
                    <a:pt x="-997" y="130426"/>
                    <a:pt x="262" y="110994"/>
                  </a:cubicBezTo>
                  <a:cubicBezTo>
                    <a:pt x="2530" y="75596"/>
                    <a:pt x="15024" y="43949"/>
                    <a:pt x="30944" y="14005"/>
                  </a:cubicBezTo>
                  <a:cubicBezTo>
                    <a:pt x="39458" y="-1961"/>
                    <a:pt x="44899" y="-3097"/>
                    <a:pt x="59711" y="4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C96FC11B-DB7C-CEA6-2F26-B781B25D2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8599" y="5965286"/>
              <a:ext cx="84542" cy="89224"/>
            </a:xfrm>
            <a:custGeom>
              <a:avLst/>
              <a:gdLst>
                <a:gd name="connsiteX0" fmla="*/ 29931 w 84542"/>
                <a:gd name="connsiteY0" fmla="*/ 38844 h 89224"/>
                <a:gd name="connsiteX1" fmla="*/ 77943 w 84542"/>
                <a:gd name="connsiteY1" fmla="*/ 38844 h 89224"/>
                <a:gd name="connsiteX2" fmla="*/ 22122 w 84542"/>
                <a:gd name="connsiteY2" fmla="*/ 61231 h 89224"/>
                <a:gd name="connsiteX3" fmla="*/ 79505 w 84542"/>
                <a:gd name="connsiteY3" fmla="*/ 73560 h 89224"/>
                <a:gd name="connsiteX4" fmla="*/ 38697 w 84542"/>
                <a:gd name="connsiteY4" fmla="*/ 89185 h 89224"/>
                <a:gd name="connsiteX5" fmla="*/ 5144 w 84542"/>
                <a:gd name="connsiteY5" fmla="*/ 74924 h 89224"/>
                <a:gd name="connsiteX6" fmla="*/ 408 w 84542"/>
                <a:gd name="connsiteY6" fmla="*/ 49640 h 89224"/>
                <a:gd name="connsiteX7" fmla="*/ 71847 w 84542"/>
                <a:gd name="connsiteY7" fmla="*/ 1116 h 89224"/>
                <a:gd name="connsiteX8" fmla="*/ 84543 w 84542"/>
                <a:gd name="connsiteY8" fmla="*/ 12253 h 89224"/>
                <a:gd name="connsiteX9" fmla="*/ 29931 w 84542"/>
                <a:gd name="connsiteY9" fmla="*/ 38901 h 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542" h="89224">
                  <a:moveTo>
                    <a:pt x="29931" y="38844"/>
                  </a:moveTo>
                  <a:lnTo>
                    <a:pt x="77943" y="38844"/>
                  </a:lnTo>
                  <a:cubicBezTo>
                    <a:pt x="60763" y="59469"/>
                    <a:pt x="39805" y="52708"/>
                    <a:pt x="22122" y="61231"/>
                  </a:cubicBezTo>
                  <a:cubicBezTo>
                    <a:pt x="39050" y="77367"/>
                    <a:pt x="59554" y="65037"/>
                    <a:pt x="79505" y="73560"/>
                  </a:cubicBezTo>
                  <a:cubicBezTo>
                    <a:pt x="66809" y="88163"/>
                    <a:pt x="52652" y="88731"/>
                    <a:pt x="38697" y="89185"/>
                  </a:cubicBezTo>
                  <a:cubicBezTo>
                    <a:pt x="25900" y="89583"/>
                    <a:pt x="12902" y="87083"/>
                    <a:pt x="5144" y="74924"/>
                  </a:cubicBezTo>
                  <a:cubicBezTo>
                    <a:pt x="1013" y="68447"/>
                    <a:pt x="-902" y="57651"/>
                    <a:pt x="408" y="49640"/>
                  </a:cubicBezTo>
                  <a:cubicBezTo>
                    <a:pt x="4841" y="22537"/>
                    <a:pt x="47816" y="-6043"/>
                    <a:pt x="71847" y="1116"/>
                  </a:cubicBezTo>
                  <a:cubicBezTo>
                    <a:pt x="75374" y="2139"/>
                    <a:pt x="78145" y="6458"/>
                    <a:pt x="84543" y="12253"/>
                  </a:cubicBezTo>
                  <a:cubicBezTo>
                    <a:pt x="63333" y="15378"/>
                    <a:pt x="44894" y="16003"/>
                    <a:pt x="29931" y="389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08E03AD1-19FB-1FA0-E0D9-162316A2E5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73133" y="3022731"/>
              <a:ext cx="45920" cy="178203"/>
            </a:xfrm>
            <a:custGeom>
              <a:avLst/>
              <a:gdLst>
                <a:gd name="connsiteX0" fmla="*/ 45921 w 45920"/>
                <a:gd name="connsiteY0" fmla="*/ 3709 h 178203"/>
                <a:gd name="connsiteX1" fmla="*/ 24459 w 45920"/>
                <a:gd name="connsiteY1" fmla="*/ 91380 h 178203"/>
                <a:gd name="connsiteX2" fmla="*/ 37910 w 45920"/>
                <a:gd name="connsiteY2" fmla="*/ 178142 h 178203"/>
                <a:gd name="connsiteX3" fmla="*/ 13123 w 45920"/>
                <a:gd name="connsiteY3" fmla="*/ 158085 h 178203"/>
                <a:gd name="connsiteX4" fmla="*/ 2090 w 45920"/>
                <a:gd name="connsiteY4" fmla="*/ 66948 h 178203"/>
                <a:gd name="connsiteX5" fmla="*/ 20781 w 45920"/>
                <a:gd name="connsiteY5" fmla="*/ 10130 h 178203"/>
                <a:gd name="connsiteX6" fmla="*/ 45921 w 45920"/>
                <a:gd name="connsiteY6" fmla="*/ 3652 h 1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20" h="178203">
                  <a:moveTo>
                    <a:pt x="45921" y="3709"/>
                  </a:moveTo>
                  <a:cubicBezTo>
                    <a:pt x="27733" y="30925"/>
                    <a:pt x="22594" y="61039"/>
                    <a:pt x="24459" y="91380"/>
                  </a:cubicBezTo>
                  <a:cubicBezTo>
                    <a:pt x="26222" y="120187"/>
                    <a:pt x="33124" y="148540"/>
                    <a:pt x="37910" y="178142"/>
                  </a:cubicBezTo>
                  <a:cubicBezTo>
                    <a:pt x="24509" y="179108"/>
                    <a:pt x="18363" y="168596"/>
                    <a:pt x="13123" y="158085"/>
                  </a:cubicBezTo>
                  <a:cubicBezTo>
                    <a:pt x="-1185" y="129505"/>
                    <a:pt x="-1890" y="98426"/>
                    <a:pt x="2090" y="66948"/>
                  </a:cubicBezTo>
                  <a:cubicBezTo>
                    <a:pt x="4659" y="46550"/>
                    <a:pt x="7430" y="26039"/>
                    <a:pt x="20781" y="10130"/>
                  </a:cubicBezTo>
                  <a:cubicBezTo>
                    <a:pt x="26826" y="2914"/>
                    <a:pt x="32872" y="-4700"/>
                    <a:pt x="45921" y="3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C44BD23A-7949-8365-444D-5DC943CACA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75292" y="6272752"/>
              <a:ext cx="69627" cy="171097"/>
            </a:xfrm>
            <a:custGeom>
              <a:avLst/>
              <a:gdLst>
                <a:gd name="connsiteX0" fmla="*/ 39204 w 69627"/>
                <a:gd name="connsiteY0" fmla="*/ 167404 h 171097"/>
                <a:gd name="connsiteX1" fmla="*/ 41169 w 69627"/>
                <a:gd name="connsiteY1" fmla="*/ 144279 h 171097"/>
                <a:gd name="connsiteX2" fmla="*/ 46459 w 69627"/>
                <a:gd name="connsiteY2" fmla="*/ 80642 h 171097"/>
                <a:gd name="connsiteX3" fmla="*/ 37744 w 69627"/>
                <a:gd name="connsiteY3" fmla="*/ 40471 h 171097"/>
                <a:gd name="connsiteX4" fmla="*/ 12906 w 69627"/>
                <a:gd name="connsiteY4" fmla="*/ 19562 h 171097"/>
                <a:gd name="connsiteX5" fmla="*/ 9 w 69627"/>
                <a:gd name="connsiteY5" fmla="*/ 10585 h 171097"/>
                <a:gd name="connsiteX6" fmla="*/ 14720 w 69627"/>
                <a:gd name="connsiteY6" fmla="*/ 17 h 171097"/>
                <a:gd name="connsiteX7" fmla="*/ 55226 w 69627"/>
                <a:gd name="connsiteY7" fmla="*/ 24562 h 171097"/>
                <a:gd name="connsiteX8" fmla="*/ 69382 w 69627"/>
                <a:gd name="connsiteY8" fmla="*/ 75699 h 171097"/>
                <a:gd name="connsiteX9" fmla="*/ 57795 w 69627"/>
                <a:gd name="connsiteY9" fmla="*/ 152915 h 171097"/>
                <a:gd name="connsiteX10" fmla="*/ 46560 w 69627"/>
                <a:gd name="connsiteY10" fmla="*/ 171097 h 171097"/>
                <a:gd name="connsiteX11" fmla="*/ 39204 w 69627"/>
                <a:gd name="connsiteY11" fmla="*/ 167518 h 17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627" h="171097">
                  <a:moveTo>
                    <a:pt x="39204" y="167404"/>
                  </a:moveTo>
                  <a:cubicBezTo>
                    <a:pt x="39859" y="159677"/>
                    <a:pt x="40514" y="151949"/>
                    <a:pt x="41169" y="144279"/>
                  </a:cubicBezTo>
                  <a:cubicBezTo>
                    <a:pt x="43084" y="123086"/>
                    <a:pt x="46560" y="101836"/>
                    <a:pt x="46459" y="80642"/>
                  </a:cubicBezTo>
                  <a:cubicBezTo>
                    <a:pt x="46409" y="67176"/>
                    <a:pt x="42026" y="53369"/>
                    <a:pt x="37744" y="40471"/>
                  </a:cubicBezTo>
                  <a:cubicBezTo>
                    <a:pt x="33713" y="28312"/>
                    <a:pt x="25199" y="20471"/>
                    <a:pt x="12906" y="19562"/>
                  </a:cubicBezTo>
                  <a:cubicBezTo>
                    <a:pt x="7213" y="19107"/>
                    <a:pt x="-293" y="19846"/>
                    <a:pt x="9" y="10585"/>
                  </a:cubicBezTo>
                  <a:cubicBezTo>
                    <a:pt x="362" y="869"/>
                    <a:pt x="8019" y="187"/>
                    <a:pt x="14720" y="17"/>
                  </a:cubicBezTo>
                  <a:cubicBezTo>
                    <a:pt x="32252" y="-438"/>
                    <a:pt x="45704" y="8482"/>
                    <a:pt x="55226" y="24562"/>
                  </a:cubicBezTo>
                  <a:cubicBezTo>
                    <a:pt x="64344" y="39903"/>
                    <a:pt x="68425" y="57119"/>
                    <a:pt x="69382" y="75699"/>
                  </a:cubicBezTo>
                  <a:cubicBezTo>
                    <a:pt x="70793" y="102574"/>
                    <a:pt x="66007" y="128143"/>
                    <a:pt x="57795" y="152915"/>
                  </a:cubicBezTo>
                  <a:cubicBezTo>
                    <a:pt x="55578" y="159620"/>
                    <a:pt x="50389" y="165075"/>
                    <a:pt x="46560" y="171097"/>
                  </a:cubicBezTo>
                  <a:cubicBezTo>
                    <a:pt x="44091" y="169904"/>
                    <a:pt x="41673" y="168711"/>
                    <a:pt x="39204" y="167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C7B9F648-EF70-A4B3-9570-EF9ED2A4F2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72796" y="2106518"/>
              <a:ext cx="51229" cy="181622"/>
            </a:xfrm>
            <a:custGeom>
              <a:avLst/>
              <a:gdLst>
                <a:gd name="connsiteX0" fmla="*/ 18741 w 51229"/>
                <a:gd name="connsiteY0" fmla="*/ 177588 h 181622"/>
                <a:gd name="connsiteX1" fmla="*/ 22570 w 51229"/>
                <a:gd name="connsiteY1" fmla="*/ 146622 h 181622"/>
                <a:gd name="connsiteX2" fmla="*/ 25240 w 51229"/>
                <a:gd name="connsiteY2" fmla="*/ 70599 h 181622"/>
                <a:gd name="connsiteX3" fmla="*/ 3275 w 51229"/>
                <a:gd name="connsiteY3" fmla="*/ 15598 h 181622"/>
                <a:gd name="connsiteX4" fmla="*/ 0 w 51229"/>
                <a:gd name="connsiteY4" fmla="*/ 3041 h 181622"/>
                <a:gd name="connsiteX5" fmla="*/ 11991 w 51229"/>
                <a:gd name="connsiteY5" fmla="*/ 200 h 181622"/>
                <a:gd name="connsiteX6" fmla="*/ 40052 w 51229"/>
                <a:gd name="connsiteY6" fmla="*/ 32473 h 181622"/>
                <a:gd name="connsiteX7" fmla="*/ 49070 w 51229"/>
                <a:gd name="connsiteY7" fmla="*/ 122076 h 181622"/>
                <a:gd name="connsiteX8" fmla="*/ 36324 w 51229"/>
                <a:gd name="connsiteY8" fmla="*/ 166565 h 181622"/>
                <a:gd name="connsiteX9" fmla="*/ 25039 w 51229"/>
                <a:gd name="connsiteY9" fmla="*/ 181622 h 181622"/>
                <a:gd name="connsiteX10" fmla="*/ 18792 w 51229"/>
                <a:gd name="connsiteY10" fmla="*/ 177531 h 18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229" h="181622">
                  <a:moveTo>
                    <a:pt x="18741" y="177588"/>
                  </a:moveTo>
                  <a:cubicBezTo>
                    <a:pt x="20001" y="167247"/>
                    <a:pt x="20656" y="156792"/>
                    <a:pt x="22570" y="146622"/>
                  </a:cubicBezTo>
                  <a:cubicBezTo>
                    <a:pt x="27356" y="121394"/>
                    <a:pt x="28918" y="96224"/>
                    <a:pt x="25240" y="70599"/>
                  </a:cubicBezTo>
                  <a:cubicBezTo>
                    <a:pt x="22268" y="49917"/>
                    <a:pt x="17935" y="30428"/>
                    <a:pt x="3275" y="15598"/>
                  </a:cubicBezTo>
                  <a:cubicBezTo>
                    <a:pt x="806" y="13155"/>
                    <a:pt x="1007" y="7303"/>
                    <a:pt x="0" y="3041"/>
                  </a:cubicBezTo>
                  <a:cubicBezTo>
                    <a:pt x="4030" y="2019"/>
                    <a:pt x="8413" y="-766"/>
                    <a:pt x="11991" y="200"/>
                  </a:cubicBezTo>
                  <a:cubicBezTo>
                    <a:pt x="26903" y="4405"/>
                    <a:pt x="34762" y="17757"/>
                    <a:pt x="40052" y="32473"/>
                  </a:cubicBezTo>
                  <a:cubicBezTo>
                    <a:pt x="50380" y="61224"/>
                    <a:pt x="53957" y="91451"/>
                    <a:pt x="49070" y="122076"/>
                  </a:cubicBezTo>
                  <a:cubicBezTo>
                    <a:pt x="46652" y="137304"/>
                    <a:pt x="41463" y="152133"/>
                    <a:pt x="36324" y="166565"/>
                  </a:cubicBezTo>
                  <a:cubicBezTo>
                    <a:pt x="34258" y="172361"/>
                    <a:pt x="28868" y="176622"/>
                    <a:pt x="25039" y="181622"/>
                  </a:cubicBezTo>
                  <a:cubicBezTo>
                    <a:pt x="22973" y="180259"/>
                    <a:pt x="20857" y="178895"/>
                    <a:pt x="18792" y="1775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7E320EAD-26EE-833F-0C35-3C2BC69417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02124" y="5701117"/>
              <a:ext cx="184449" cy="32354"/>
            </a:xfrm>
            <a:custGeom>
              <a:avLst/>
              <a:gdLst>
                <a:gd name="connsiteX0" fmla="*/ 184450 w 184449"/>
                <a:gd name="connsiteY0" fmla="*/ 12046 h 32354"/>
                <a:gd name="connsiteX1" fmla="*/ 168277 w 184449"/>
                <a:gd name="connsiteY1" fmla="*/ 19034 h 32354"/>
                <a:gd name="connsiteX2" fmla="*/ 24291 w 184449"/>
                <a:gd name="connsiteY2" fmla="*/ 31535 h 32354"/>
                <a:gd name="connsiteX3" fmla="*/ 7212 w 184449"/>
                <a:gd name="connsiteY3" fmla="*/ 28580 h 32354"/>
                <a:gd name="connsiteX4" fmla="*/ 8 w 184449"/>
                <a:gd name="connsiteY4" fmla="*/ 15739 h 32354"/>
                <a:gd name="connsiteX5" fmla="*/ 8925 w 184449"/>
                <a:gd name="connsiteY5" fmla="*/ 7387 h 32354"/>
                <a:gd name="connsiteX6" fmla="*/ 15424 w 184449"/>
                <a:gd name="connsiteY6" fmla="*/ 6932 h 32354"/>
                <a:gd name="connsiteX7" fmla="*/ 144548 w 184449"/>
                <a:gd name="connsiteY7" fmla="*/ 909 h 32354"/>
                <a:gd name="connsiteX8" fmla="*/ 184450 w 184449"/>
                <a:gd name="connsiteY8" fmla="*/ 11989 h 3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449" h="32354">
                  <a:moveTo>
                    <a:pt x="184450" y="12046"/>
                  </a:moveTo>
                  <a:cubicBezTo>
                    <a:pt x="177094" y="15285"/>
                    <a:pt x="172812" y="18409"/>
                    <a:pt x="168277" y="19034"/>
                  </a:cubicBezTo>
                  <a:cubicBezTo>
                    <a:pt x="120467" y="25626"/>
                    <a:pt x="72807" y="35228"/>
                    <a:pt x="24291" y="31535"/>
                  </a:cubicBezTo>
                  <a:cubicBezTo>
                    <a:pt x="18497" y="31080"/>
                    <a:pt x="12149" y="31307"/>
                    <a:pt x="7212" y="28580"/>
                  </a:cubicBezTo>
                  <a:cubicBezTo>
                    <a:pt x="3635" y="26591"/>
                    <a:pt x="512" y="20398"/>
                    <a:pt x="8" y="15739"/>
                  </a:cubicBezTo>
                  <a:cubicBezTo>
                    <a:pt x="-244" y="13296"/>
                    <a:pt x="5499" y="9660"/>
                    <a:pt x="8925" y="7387"/>
                  </a:cubicBezTo>
                  <a:cubicBezTo>
                    <a:pt x="10588" y="6307"/>
                    <a:pt x="13208" y="7046"/>
                    <a:pt x="15424" y="6932"/>
                  </a:cubicBezTo>
                  <a:cubicBezTo>
                    <a:pt x="58449" y="4830"/>
                    <a:pt x="101474" y="2273"/>
                    <a:pt x="144548" y="909"/>
                  </a:cubicBezTo>
                  <a:cubicBezTo>
                    <a:pt x="156942" y="512"/>
                    <a:pt x="170796" y="-4091"/>
                    <a:pt x="184450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01C6F15-7772-3A51-4957-131CA46C4F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9695" y="4210830"/>
              <a:ext cx="57588" cy="186799"/>
            </a:xfrm>
            <a:custGeom>
              <a:avLst/>
              <a:gdLst>
                <a:gd name="connsiteX0" fmla="*/ 57538 w 57588"/>
                <a:gd name="connsiteY0" fmla="*/ 5107 h 186799"/>
                <a:gd name="connsiteX1" fmla="*/ 21466 w 57588"/>
                <a:gd name="connsiteY1" fmla="*/ 94312 h 186799"/>
                <a:gd name="connsiteX2" fmla="*/ 55069 w 57588"/>
                <a:gd name="connsiteY2" fmla="*/ 186245 h 186799"/>
                <a:gd name="connsiteX3" fmla="*/ 37134 w 57588"/>
                <a:gd name="connsiteY3" fmla="*/ 185961 h 186799"/>
                <a:gd name="connsiteX4" fmla="*/ 9828 w 57588"/>
                <a:gd name="connsiteY4" fmla="*/ 155562 h 186799"/>
                <a:gd name="connsiteX5" fmla="*/ 26000 w 57588"/>
                <a:gd name="connsiteY5" fmla="*/ 12777 h 186799"/>
                <a:gd name="connsiteX6" fmla="*/ 57588 w 57588"/>
                <a:gd name="connsiteY6" fmla="*/ 5107 h 18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88" h="186799">
                  <a:moveTo>
                    <a:pt x="57538" y="5107"/>
                  </a:moveTo>
                  <a:cubicBezTo>
                    <a:pt x="31895" y="29766"/>
                    <a:pt x="23582" y="60846"/>
                    <a:pt x="21466" y="94312"/>
                  </a:cubicBezTo>
                  <a:cubicBezTo>
                    <a:pt x="19300" y="128574"/>
                    <a:pt x="28771" y="158858"/>
                    <a:pt x="55069" y="186245"/>
                  </a:cubicBezTo>
                  <a:cubicBezTo>
                    <a:pt x="45800" y="186245"/>
                    <a:pt x="40963" y="187665"/>
                    <a:pt x="37134" y="185961"/>
                  </a:cubicBezTo>
                  <a:cubicBezTo>
                    <a:pt x="24338" y="180392"/>
                    <a:pt x="14816" y="169767"/>
                    <a:pt x="9828" y="155562"/>
                  </a:cubicBezTo>
                  <a:cubicBezTo>
                    <a:pt x="-8007" y="104823"/>
                    <a:pt x="-953" y="56982"/>
                    <a:pt x="26000" y="12777"/>
                  </a:cubicBezTo>
                  <a:cubicBezTo>
                    <a:pt x="35119" y="-2223"/>
                    <a:pt x="41014" y="-2961"/>
                    <a:pt x="57588" y="51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979775BA-A6BA-0CD2-87E1-482B098566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1902" y="4319574"/>
              <a:ext cx="45096" cy="198465"/>
            </a:xfrm>
            <a:custGeom>
              <a:avLst/>
              <a:gdLst>
                <a:gd name="connsiteX0" fmla="*/ 38497 w 45096"/>
                <a:gd name="connsiteY0" fmla="*/ 3409 h 198465"/>
                <a:gd name="connsiteX1" fmla="*/ 35273 w 45096"/>
                <a:gd name="connsiteY1" fmla="*/ 28296 h 198465"/>
                <a:gd name="connsiteX2" fmla="*/ 22426 w 45096"/>
                <a:gd name="connsiteY2" fmla="*/ 95739 h 198465"/>
                <a:gd name="connsiteX3" fmla="*/ 37993 w 45096"/>
                <a:gd name="connsiteY3" fmla="*/ 181138 h 198465"/>
                <a:gd name="connsiteX4" fmla="*/ 45097 w 45096"/>
                <a:gd name="connsiteY4" fmla="*/ 197274 h 198465"/>
                <a:gd name="connsiteX5" fmla="*/ 19907 w 45096"/>
                <a:gd name="connsiteY5" fmla="*/ 185456 h 198465"/>
                <a:gd name="connsiteX6" fmla="*/ 107 w 45096"/>
                <a:gd name="connsiteY6" fmla="*/ 123864 h 198465"/>
                <a:gd name="connsiteX7" fmla="*/ 20159 w 45096"/>
                <a:gd name="connsiteY7" fmla="*/ 16250 h 198465"/>
                <a:gd name="connsiteX8" fmla="*/ 30839 w 45096"/>
                <a:gd name="connsiteY8" fmla="*/ 0 h 198465"/>
                <a:gd name="connsiteX9" fmla="*/ 38447 w 45096"/>
                <a:gd name="connsiteY9" fmla="*/ 3352 h 19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96" h="198465">
                  <a:moveTo>
                    <a:pt x="38497" y="3409"/>
                  </a:moveTo>
                  <a:cubicBezTo>
                    <a:pt x="37439" y="11705"/>
                    <a:pt x="36834" y="20114"/>
                    <a:pt x="35273" y="28296"/>
                  </a:cubicBezTo>
                  <a:cubicBezTo>
                    <a:pt x="31091" y="50796"/>
                    <a:pt x="25449" y="73069"/>
                    <a:pt x="22426" y="95739"/>
                  </a:cubicBezTo>
                  <a:cubicBezTo>
                    <a:pt x="18395" y="125967"/>
                    <a:pt x="23332" y="154831"/>
                    <a:pt x="37993" y="181138"/>
                  </a:cubicBezTo>
                  <a:cubicBezTo>
                    <a:pt x="40613" y="185854"/>
                    <a:pt x="42427" y="191138"/>
                    <a:pt x="45097" y="197274"/>
                  </a:cubicBezTo>
                  <a:cubicBezTo>
                    <a:pt x="32502" y="201649"/>
                    <a:pt x="26053" y="193126"/>
                    <a:pt x="19907" y="185456"/>
                  </a:cubicBezTo>
                  <a:cubicBezTo>
                    <a:pt x="6052" y="168069"/>
                    <a:pt x="661" y="146535"/>
                    <a:pt x="107" y="123864"/>
                  </a:cubicBezTo>
                  <a:cubicBezTo>
                    <a:pt x="-800" y="86364"/>
                    <a:pt x="3886" y="49773"/>
                    <a:pt x="20159" y="16250"/>
                  </a:cubicBezTo>
                  <a:cubicBezTo>
                    <a:pt x="22980" y="10398"/>
                    <a:pt x="27262" y="5398"/>
                    <a:pt x="30839" y="0"/>
                  </a:cubicBezTo>
                  <a:cubicBezTo>
                    <a:pt x="33358" y="1136"/>
                    <a:pt x="35928" y="2273"/>
                    <a:pt x="38447" y="33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E6056179-749D-8275-9C3E-A6A699BD0F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08327" y="4746534"/>
              <a:ext cx="91649" cy="78934"/>
            </a:xfrm>
            <a:custGeom>
              <a:avLst/>
              <a:gdLst>
                <a:gd name="connsiteX0" fmla="*/ 21015 w 91649"/>
                <a:gd name="connsiteY0" fmla="*/ 27248 h 78934"/>
                <a:gd name="connsiteX1" fmla="*/ 28723 w 91649"/>
                <a:gd name="connsiteY1" fmla="*/ 12532 h 78934"/>
                <a:gd name="connsiteX2" fmla="*/ 52351 w 91649"/>
                <a:gd name="connsiteY2" fmla="*/ 11906 h 78934"/>
                <a:gd name="connsiteX3" fmla="*/ 67919 w 91649"/>
                <a:gd name="connsiteY3" fmla="*/ 36339 h 78934"/>
                <a:gd name="connsiteX4" fmla="*/ 81219 w 91649"/>
                <a:gd name="connsiteY4" fmla="*/ 9122 h 78934"/>
                <a:gd name="connsiteX5" fmla="*/ 84947 w 91649"/>
                <a:gd name="connsiteY5" fmla="*/ 50714 h 78934"/>
                <a:gd name="connsiteX6" fmla="*/ 54064 w 91649"/>
                <a:gd name="connsiteY6" fmla="*/ 50884 h 78934"/>
                <a:gd name="connsiteX7" fmla="*/ 40411 w 91649"/>
                <a:gd name="connsiteY7" fmla="*/ 31168 h 78934"/>
                <a:gd name="connsiteX8" fmla="*/ 30536 w 91649"/>
                <a:gd name="connsiteY8" fmla="*/ 61225 h 78934"/>
                <a:gd name="connsiteX9" fmla="*/ 14919 w 91649"/>
                <a:gd name="connsiteY9" fmla="*/ 78896 h 78934"/>
                <a:gd name="connsiteX10" fmla="*/ 3079 w 91649"/>
                <a:gd name="connsiteY10" fmla="*/ 58498 h 78934"/>
                <a:gd name="connsiteX11" fmla="*/ 107 w 91649"/>
                <a:gd name="connsiteY11" fmla="*/ 16622 h 78934"/>
                <a:gd name="connsiteX12" fmla="*/ 9024 w 91649"/>
                <a:gd name="connsiteY12" fmla="*/ 32 h 78934"/>
                <a:gd name="connsiteX13" fmla="*/ 18899 w 91649"/>
                <a:gd name="connsiteY13" fmla="*/ 13498 h 78934"/>
                <a:gd name="connsiteX14" fmla="*/ 21065 w 91649"/>
                <a:gd name="connsiteY14" fmla="*/ 27248 h 7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649" h="78934">
                  <a:moveTo>
                    <a:pt x="21015" y="27248"/>
                  </a:moveTo>
                  <a:cubicBezTo>
                    <a:pt x="25045" y="19463"/>
                    <a:pt x="26456" y="15543"/>
                    <a:pt x="28723" y="12532"/>
                  </a:cubicBezTo>
                  <a:cubicBezTo>
                    <a:pt x="36582" y="2077"/>
                    <a:pt x="44593" y="1679"/>
                    <a:pt x="52351" y="11906"/>
                  </a:cubicBezTo>
                  <a:cubicBezTo>
                    <a:pt x="57792" y="19122"/>
                    <a:pt x="62226" y="27248"/>
                    <a:pt x="67919" y="36339"/>
                  </a:cubicBezTo>
                  <a:cubicBezTo>
                    <a:pt x="73057" y="25770"/>
                    <a:pt x="76987" y="17759"/>
                    <a:pt x="81219" y="9122"/>
                  </a:cubicBezTo>
                  <a:cubicBezTo>
                    <a:pt x="94016" y="22759"/>
                    <a:pt x="94771" y="38441"/>
                    <a:pt x="84947" y="50714"/>
                  </a:cubicBezTo>
                  <a:cubicBezTo>
                    <a:pt x="76382" y="61396"/>
                    <a:pt x="64694" y="61850"/>
                    <a:pt x="54064" y="50884"/>
                  </a:cubicBezTo>
                  <a:cubicBezTo>
                    <a:pt x="49379" y="46054"/>
                    <a:pt x="46104" y="39521"/>
                    <a:pt x="40411" y="31168"/>
                  </a:cubicBezTo>
                  <a:cubicBezTo>
                    <a:pt x="36028" y="44520"/>
                    <a:pt x="33408" y="52930"/>
                    <a:pt x="30536" y="61225"/>
                  </a:cubicBezTo>
                  <a:cubicBezTo>
                    <a:pt x="27614" y="69634"/>
                    <a:pt x="25196" y="79634"/>
                    <a:pt x="14919" y="78896"/>
                  </a:cubicBezTo>
                  <a:cubicBezTo>
                    <a:pt x="3885" y="78100"/>
                    <a:pt x="4087" y="67020"/>
                    <a:pt x="3079" y="58498"/>
                  </a:cubicBezTo>
                  <a:cubicBezTo>
                    <a:pt x="1467" y="44634"/>
                    <a:pt x="812" y="30600"/>
                    <a:pt x="107" y="16622"/>
                  </a:cubicBezTo>
                  <a:cubicBezTo>
                    <a:pt x="-296" y="9009"/>
                    <a:pt x="6" y="713"/>
                    <a:pt x="9024" y="32"/>
                  </a:cubicBezTo>
                  <a:cubicBezTo>
                    <a:pt x="16783" y="-537"/>
                    <a:pt x="17992" y="6679"/>
                    <a:pt x="18899" y="13498"/>
                  </a:cubicBezTo>
                  <a:cubicBezTo>
                    <a:pt x="19302" y="16679"/>
                    <a:pt x="19906" y="19861"/>
                    <a:pt x="21065" y="272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87C9E3F-1161-6349-DB62-F5ECBF0C18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5361" y="4306051"/>
              <a:ext cx="26098" cy="206819"/>
            </a:xfrm>
            <a:custGeom>
              <a:avLst/>
              <a:gdLst>
                <a:gd name="connsiteX0" fmla="*/ 1709 w 26098"/>
                <a:gd name="connsiteY0" fmla="*/ 0 h 206819"/>
                <a:gd name="connsiteX1" fmla="*/ 18737 w 26098"/>
                <a:gd name="connsiteY1" fmla="*/ 27216 h 206819"/>
                <a:gd name="connsiteX2" fmla="*/ 25639 w 26098"/>
                <a:gd name="connsiteY2" fmla="*/ 135626 h 206819"/>
                <a:gd name="connsiteX3" fmla="*/ 25438 w 26098"/>
                <a:gd name="connsiteY3" fmla="*/ 189944 h 206819"/>
                <a:gd name="connsiteX4" fmla="*/ 21357 w 26098"/>
                <a:gd name="connsiteY4" fmla="*/ 206820 h 206819"/>
                <a:gd name="connsiteX5" fmla="*/ 6142 w 26098"/>
                <a:gd name="connsiteY5" fmla="*/ 181194 h 206819"/>
                <a:gd name="connsiteX6" fmla="*/ 4026 w 26098"/>
                <a:gd name="connsiteY6" fmla="*/ 129319 h 206819"/>
                <a:gd name="connsiteX7" fmla="*/ 46 w 26098"/>
                <a:gd name="connsiteY7" fmla="*/ 30568 h 206819"/>
                <a:gd name="connsiteX8" fmla="*/ 1709 w 26098"/>
                <a:gd name="connsiteY8" fmla="*/ 0 h 20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98" h="206819">
                  <a:moveTo>
                    <a:pt x="1709" y="0"/>
                  </a:moveTo>
                  <a:cubicBezTo>
                    <a:pt x="18888" y="4886"/>
                    <a:pt x="17981" y="17500"/>
                    <a:pt x="18737" y="27216"/>
                  </a:cubicBezTo>
                  <a:cubicBezTo>
                    <a:pt x="21659" y="63296"/>
                    <a:pt x="23926" y="99489"/>
                    <a:pt x="25639" y="135626"/>
                  </a:cubicBezTo>
                  <a:cubicBezTo>
                    <a:pt x="26496" y="153694"/>
                    <a:pt x="25992" y="171819"/>
                    <a:pt x="25438" y="189944"/>
                  </a:cubicBezTo>
                  <a:cubicBezTo>
                    <a:pt x="25287" y="195172"/>
                    <a:pt x="22969" y="200342"/>
                    <a:pt x="21357" y="206820"/>
                  </a:cubicBezTo>
                  <a:cubicBezTo>
                    <a:pt x="8510" y="202331"/>
                    <a:pt x="6847" y="191706"/>
                    <a:pt x="6142" y="181194"/>
                  </a:cubicBezTo>
                  <a:cubicBezTo>
                    <a:pt x="5034" y="163922"/>
                    <a:pt x="4731" y="146649"/>
                    <a:pt x="4026" y="129319"/>
                  </a:cubicBezTo>
                  <a:cubicBezTo>
                    <a:pt x="2666" y="96421"/>
                    <a:pt x="1054" y="63523"/>
                    <a:pt x="46" y="30568"/>
                  </a:cubicBezTo>
                  <a:cubicBezTo>
                    <a:pt x="-256" y="21194"/>
                    <a:pt x="1003" y="11818"/>
                    <a:pt x="170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8FB3755F-86E7-0A06-D033-E1BF17D8DE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2088" y="1712573"/>
              <a:ext cx="52015" cy="174613"/>
            </a:xfrm>
            <a:custGeom>
              <a:avLst/>
              <a:gdLst>
                <a:gd name="connsiteX0" fmla="*/ 51965 w 52015"/>
                <a:gd name="connsiteY0" fmla="*/ 4711 h 174613"/>
                <a:gd name="connsiteX1" fmla="*/ 52016 w 52015"/>
                <a:gd name="connsiteY1" fmla="*/ 173916 h 174613"/>
                <a:gd name="connsiteX2" fmla="*/ 22997 w 52015"/>
                <a:gd name="connsiteY2" fmla="*/ 160678 h 174613"/>
                <a:gd name="connsiteX3" fmla="*/ 175 w 52015"/>
                <a:gd name="connsiteY3" fmla="*/ 77836 h 174613"/>
                <a:gd name="connsiteX4" fmla="*/ 19924 w 52015"/>
                <a:gd name="connsiteY4" fmla="*/ 13233 h 174613"/>
                <a:gd name="connsiteX5" fmla="*/ 51965 w 52015"/>
                <a:gd name="connsiteY5" fmla="*/ 4711 h 17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5" h="174613">
                  <a:moveTo>
                    <a:pt x="51965" y="4711"/>
                  </a:moveTo>
                  <a:cubicBezTo>
                    <a:pt x="6724" y="61359"/>
                    <a:pt x="18161" y="117211"/>
                    <a:pt x="52016" y="173916"/>
                  </a:cubicBezTo>
                  <a:cubicBezTo>
                    <a:pt x="37154" y="177041"/>
                    <a:pt x="29697" y="169143"/>
                    <a:pt x="22997" y="160678"/>
                  </a:cubicBezTo>
                  <a:cubicBezTo>
                    <a:pt x="4256" y="137098"/>
                    <a:pt x="-1085" y="108120"/>
                    <a:pt x="175" y="77836"/>
                  </a:cubicBezTo>
                  <a:cubicBezTo>
                    <a:pt x="1132" y="54597"/>
                    <a:pt x="7480" y="32381"/>
                    <a:pt x="19924" y="13233"/>
                  </a:cubicBezTo>
                  <a:cubicBezTo>
                    <a:pt x="29395" y="-1312"/>
                    <a:pt x="37557" y="-3414"/>
                    <a:pt x="51965" y="47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17F9F2C0-AA3C-F288-AFE5-D9CA52A04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6591" y="4089113"/>
              <a:ext cx="93586" cy="92469"/>
            </a:xfrm>
            <a:custGeom>
              <a:avLst/>
              <a:gdLst>
                <a:gd name="connsiteX0" fmla="*/ 93586 w 93586"/>
                <a:gd name="connsiteY0" fmla="*/ 87449 h 92469"/>
                <a:gd name="connsiteX1" fmla="*/ 55549 w 93586"/>
                <a:gd name="connsiteY1" fmla="*/ 78414 h 92469"/>
                <a:gd name="connsiteX2" fmla="*/ 47942 w 93586"/>
                <a:gd name="connsiteY2" fmla="*/ 85687 h 92469"/>
                <a:gd name="connsiteX3" fmla="*/ 6681 w 93586"/>
                <a:gd name="connsiteY3" fmla="*/ 72960 h 92469"/>
                <a:gd name="connsiteX4" fmla="*/ 4817 w 93586"/>
                <a:gd name="connsiteY4" fmla="*/ 10573 h 92469"/>
                <a:gd name="connsiteX5" fmla="*/ 14339 w 93586"/>
                <a:gd name="connsiteY5" fmla="*/ 5 h 92469"/>
                <a:gd name="connsiteX6" fmla="*/ 22349 w 93586"/>
                <a:gd name="connsiteY6" fmla="*/ 14493 h 92469"/>
                <a:gd name="connsiteX7" fmla="*/ 22903 w 93586"/>
                <a:gd name="connsiteY7" fmla="*/ 46425 h 92469"/>
                <a:gd name="connsiteX8" fmla="*/ 31669 w 93586"/>
                <a:gd name="connsiteY8" fmla="*/ 76142 h 92469"/>
                <a:gd name="connsiteX9" fmla="*/ 49907 w 93586"/>
                <a:gd name="connsiteY9" fmla="*/ 47505 h 92469"/>
                <a:gd name="connsiteX10" fmla="*/ 53484 w 93586"/>
                <a:gd name="connsiteY10" fmla="*/ 25914 h 92469"/>
                <a:gd name="connsiteX11" fmla="*/ 63308 w 93586"/>
                <a:gd name="connsiteY11" fmla="*/ 19266 h 92469"/>
                <a:gd name="connsiteX12" fmla="*/ 70915 w 93586"/>
                <a:gd name="connsiteY12" fmla="*/ 28585 h 92469"/>
                <a:gd name="connsiteX13" fmla="*/ 93586 w 93586"/>
                <a:gd name="connsiteY13" fmla="*/ 87505 h 9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3586" h="92469">
                  <a:moveTo>
                    <a:pt x="93586" y="87449"/>
                  </a:moveTo>
                  <a:cubicBezTo>
                    <a:pt x="76659" y="98699"/>
                    <a:pt x="66885" y="87846"/>
                    <a:pt x="55549" y="78414"/>
                  </a:cubicBezTo>
                  <a:cubicBezTo>
                    <a:pt x="53081" y="80801"/>
                    <a:pt x="50713" y="83585"/>
                    <a:pt x="47942" y="85687"/>
                  </a:cubicBezTo>
                  <a:cubicBezTo>
                    <a:pt x="31568" y="98074"/>
                    <a:pt x="14339" y="93301"/>
                    <a:pt x="6681" y="72960"/>
                  </a:cubicBezTo>
                  <a:cubicBezTo>
                    <a:pt x="-927" y="52733"/>
                    <a:pt x="-2690" y="31482"/>
                    <a:pt x="4817" y="10573"/>
                  </a:cubicBezTo>
                  <a:cubicBezTo>
                    <a:pt x="6429" y="6141"/>
                    <a:pt x="11013" y="118"/>
                    <a:pt x="14339" y="5"/>
                  </a:cubicBezTo>
                  <a:cubicBezTo>
                    <a:pt x="21896" y="-222"/>
                    <a:pt x="22248" y="7789"/>
                    <a:pt x="22349" y="14493"/>
                  </a:cubicBezTo>
                  <a:cubicBezTo>
                    <a:pt x="22500" y="25175"/>
                    <a:pt x="21392" y="36028"/>
                    <a:pt x="22903" y="46425"/>
                  </a:cubicBezTo>
                  <a:cubicBezTo>
                    <a:pt x="24314" y="56198"/>
                    <a:pt x="28395" y="65460"/>
                    <a:pt x="31669" y="76142"/>
                  </a:cubicBezTo>
                  <a:cubicBezTo>
                    <a:pt x="45776" y="69664"/>
                    <a:pt x="48748" y="59437"/>
                    <a:pt x="49907" y="47505"/>
                  </a:cubicBezTo>
                  <a:cubicBezTo>
                    <a:pt x="50612" y="40175"/>
                    <a:pt x="51116" y="32562"/>
                    <a:pt x="53484" y="25914"/>
                  </a:cubicBezTo>
                  <a:cubicBezTo>
                    <a:pt x="54693" y="22562"/>
                    <a:pt x="60184" y="18869"/>
                    <a:pt x="63308" y="19266"/>
                  </a:cubicBezTo>
                  <a:cubicBezTo>
                    <a:pt x="66230" y="19664"/>
                    <a:pt x="71067" y="25459"/>
                    <a:pt x="70915" y="28585"/>
                  </a:cubicBezTo>
                  <a:cubicBezTo>
                    <a:pt x="69555" y="51937"/>
                    <a:pt x="75550" y="71710"/>
                    <a:pt x="93586" y="875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6012C580-9B7C-DDB1-BC70-1BEEA28FC7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3190" y="4564087"/>
              <a:ext cx="46447" cy="168670"/>
            </a:xfrm>
            <a:custGeom>
              <a:avLst/>
              <a:gdLst>
                <a:gd name="connsiteX0" fmla="*/ 16732 w 46447"/>
                <a:gd name="connsiteY0" fmla="*/ 168671 h 168670"/>
                <a:gd name="connsiteX1" fmla="*/ 18193 w 46447"/>
                <a:gd name="connsiteY1" fmla="*/ 129239 h 168670"/>
                <a:gd name="connsiteX2" fmla="*/ 17538 w 46447"/>
                <a:gd name="connsiteY2" fmla="*/ 48215 h 168670"/>
                <a:gd name="connsiteX3" fmla="*/ 4288 w 46447"/>
                <a:gd name="connsiteY3" fmla="*/ 21908 h 168670"/>
                <a:gd name="connsiteX4" fmla="*/ 409 w 46447"/>
                <a:gd name="connsiteY4" fmla="*/ 7874 h 168670"/>
                <a:gd name="connsiteX5" fmla="*/ 12349 w 46447"/>
                <a:gd name="connsiteY5" fmla="*/ 33 h 168670"/>
                <a:gd name="connsiteX6" fmla="*/ 33811 w 46447"/>
                <a:gd name="connsiteY6" fmla="*/ 17874 h 168670"/>
                <a:gd name="connsiteX7" fmla="*/ 45449 w 46447"/>
                <a:gd name="connsiteY7" fmla="*/ 70090 h 168670"/>
                <a:gd name="connsiteX8" fmla="*/ 35323 w 46447"/>
                <a:gd name="connsiteY8" fmla="*/ 149864 h 168670"/>
                <a:gd name="connsiteX9" fmla="*/ 16732 w 46447"/>
                <a:gd name="connsiteY9" fmla="*/ 168671 h 16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47" h="168670">
                  <a:moveTo>
                    <a:pt x="16732" y="168671"/>
                  </a:moveTo>
                  <a:cubicBezTo>
                    <a:pt x="17286" y="154523"/>
                    <a:pt x="18143" y="141852"/>
                    <a:pt x="18193" y="129239"/>
                  </a:cubicBezTo>
                  <a:cubicBezTo>
                    <a:pt x="18294" y="102193"/>
                    <a:pt x="18546" y="75147"/>
                    <a:pt x="17538" y="48215"/>
                  </a:cubicBezTo>
                  <a:cubicBezTo>
                    <a:pt x="17135" y="37874"/>
                    <a:pt x="15070" y="27249"/>
                    <a:pt x="4288" y="21908"/>
                  </a:cubicBezTo>
                  <a:cubicBezTo>
                    <a:pt x="1467" y="20488"/>
                    <a:pt x="-1002" y="11397"/>
                    <a:pt x="409" y="7874"/>
                  </a:cubicBezTo>
                  <a:cubicBezTo>
                    <a:pt x="2021" y="3897"/>
                    <a:pt x="8067" y="317"/>
                    <a:pt x="12349" y="33"/>
                  </a:cubicBezTo>
                  <a:cubicBezTo>
                    <a:pt x="23131" y="-592"/>
                    <a:pt x="30688" y="7647"/>
                    <a:pt x="33811" y="17874"/>
                  </a:cubicBezTo>
                  <a:cubicBezTo>
                    <a:pt x="38950" y="34806"/>
                    <a:pt x="43434" y="52420"/>
                    <a:pt x="45449" y="70090"/>
                  </a:cubicBezTo>
                  <a:cubicBezTo>
                    <a:pt x="48573" y="97420"/>
                    <a:pt x="44139" y="124182"/>
                    <a:pt x="35323" y="149864"/>
                  </a:cubicBezTo>
                  <a:cubicBezTo>
                    <a:pt x="32602" y="157818"/>
                    <a:pt x="29932" y="166966"/>
                    <a:pt x="16732" y="168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72BBBCF8-F738-0590-69AE-F2145117C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0857" y="553696"/>
              <a:ext cx="75197" cy="122025"/>
            </a:xfrm>
            <a:custGeom>
              <a:avLst/>
              <a:gdLst>
                <a:gd name="connsiteX0" fmla="*/ 6202 w 75197"/>
                <a:gd name="connsiteY0" fmla="*/ 0 h 122025"/>
                <a:gd name="connsiteX1" fmla="*/ 21467 w 75197"/>
                <a:gd name="connsiteY1" fmla="*/ 59034 h 122025"/>
                <a:gd name="connsiteX2" fmla="*/ 36128 w 75197"/>
                <a:gd name="connsiteY2" fmla="*/ 49659 h 122025"/>
                <a:gd name="connsiteX3" fmla="*/ 65197 w 75197"/>
                <a:gd name="connsiteY3" fmla="*/ 52159 h 122025"/>
                <a:gd name="connsiteX4" fmla="*/ 74568 w 75197"/>
                <a:gd name="connsiteY4" fmla="*/ 83012 h 122025"/>
                <a:gd name="connsiteX5" fmla="*/ 36934 w 75197"/>
                <a:gd name="connsiteY5" fmla="*/ 121989 h 122025"/>
                <a:gd name="connsiteX6" fmla="*/ 21971 w 75197"/>
                <a:gd name="connsiteY6" fmla="*/ 116251 h 122025"/>
                <a:gd name="connsiteX7" fmla="*/ 29830 w 75197"/>
                <a:gd name="connsiteY7" fmla="*/ 101535 h 122025"/>
                <a:gd name="connsiteX8" fmla="*/ 47967 w 75197"/>
                <a:gd name="connsiteY8" fmla="*/ 84319 h 122025"/>
                <a:gd name="connsiteX9" fmla="*/ 49529 w 75197"/>
                <a:gd name="connsiteY9" fmla="*/ 68694 h 122025"/>
                <a:gd name="connsiteX10" fmla="*/ 35876 w 75197"/>
                <a:gd name="connsiteY10" fmla="*/ 70341 h 122025"/>
                <a:gd name="connsiteX11" fmla="*/ 22475 w 75197"/>
                <a:gd name="connsiteY11" fmla="*/ 82898 h 122025"/>
                <a:gd name="connsiteX12" fmla="*/ 4590 w 75197"/>
                <a:gd name="connsiteY12" fmla="*/ 74660 h 122025"/>
                <a:gd name="connsiteX13" fmla="*/ 5 w 75197"/>
                <a:gd name="connsiteY13" fmla="*/ 13125 h 122025"/>
                <a:gd name="connsiteX14" fmla="*/ 6202 w 75197"/>
                <a:gd name="connsiteY14" fmla="*/ 0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97" h="122025">
                  <a:moveTo>
                    <a:pt x="6202" y="0"/>
                  </a:moveTo>
                  <a:cubicBezTo>
                    <a:pt x="23079" y="18182"/>
                    <a:pt x="12449" y="40796"/>
                    <a:pt x="21467" y="59034"/>
                  </a:cubicBezTo>
                  <a:cubicBezTo>
                    <a:pt x="26505" y="55796"/>
                    <a:pt x="31241" y="52614"/>
                    <a:pt x="36128" y="49659"/>
                  </a:cubicBezTo>
                  <a:cubicBezTo>
                    <a:pt x="46254" y="43409"/>
                    <a:pt x="56230" y="45455"/>
                    <a:pt x="65197" y="52159"/>
                  </a:cubicBezTo>
                  <a:cubicBezTo>
                    <a:pt x="74920" y="59432"/>
                    <a:pt x="76281" y="70910"/>
                    <a:pt x="74568" y="83012"/>
                  </a:cubicBezTo>
                  <a:cubicBezTo>
                    <a:pt x="71696" y="103012"/>
                    <a:pt x="55272" y="120626"/>
                    <a:pt x="36934" y="121989"/>
                  </a:cubicBezTo>
                  <a:cubicBezTo>
                    <a:pt x="31896" y="122330"/>
                    <a:pt x="24137" y="120228"/>
                    <a:pt x="21971" y="116251"/>
                  </a:cubicBezTo>
                  <a:cubicBezTo>
                    <a:pt x="17991" y="109035"/>
                    <a:pt x="25044" y="105398"/>
                    <a:pt x="29830" y="101535"/>
                  </a:cubicBezTo>
                  <a:cubicBezTo>
                    <a:pt x="36279" y="96364"/>
                    <a:pt x="43030" y="91080"/>
                    <a:pt x="47967" y="84319"/>
                  </a:cubicBezTo>
                  <a:cubicBezTo>
                    <a:pt x="50436" y="80910"/>
                    <a:pt x="49126" y="74035"/>
                    <a:pt x="49529" y="68694"/>
                  </a:cubicBezTo>
                  <a:cubicBezTo>
                    <a:pt x="44944" y="69148"/>
                    <a:pt x="39654" y="68125"/>
                    <a:pt x="35876" y="70341"/>
                  </a:cubicBezTo>
                  <a:cubicBezTo>
                    <a:pt x="30838" y="73296"/>
                    <a:pt x="27361" y="79432"/>
                    <a:pt x="22475" y="82898"/>
                  </a:cubicBezTo>
                  <a:cubicBezTo>
                    <a:pt x="13810" y="89148"/>
                    <a:pt x="6051" y="86137"/>
                    <a:pt x="4590" y="74660"/>
                  </a:cubicBezTo>
                  <a:cubicBezTo>
                    <a:pt x="2020" y="54319"/>
                    <a:pt x="1013" y="33693"/>
                    <a:pt x="5" y="13125"/>
                  </a:cubicBezTo>
                  <a:cubicBezTo>
                    <a:pt x="-146" y="9830"/>
                    <a:pt x="3079" y="6307"/>
                    <a:pt x="620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1FEF4538-3FE0-EF0D-B785-9C7C442EB9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4159" y="5741207"/>
              <a:ext cx="197648" cy="33050"/>
            </a:xfrm>
            <a:custGeom>
              <a:avLst/>
              <a:gdLst>
                <a:gd name="connsiteX0" fmla="*/ 197598 w 197648"/>
                <a:gd name="connsiteY0" fmla="*/ 6104 h 33050"/>
                <a:gd name="connsiteX1" fmla="*/ 176690 w 197648"/>
                <a:gd name="connsiteY1" fmla="*/ 15535 h 33050"/>
                <a:gd name="connsiteX2" fmla="*/ 20209 w 197648"/>
                <a:gd name="connsiteY2" fmla="*/ 32922 h 33050"/>
                <a:gd name="connsiteX3" fmla="*/ 7312 w 197648"/>
                <a:gd name="connsiteY3" fmla="*/ 30990 h 33050"/>
                <a:gd name="connsiteX4" fmla="*/ 7 w 197648"/>
                <a:gd name="connsiteY4" fmla="*/ 21388 h 33050"/>
                <a:gd name="connsiteX5" fmla="*/ 7816 w 197648"/>
                <a:gd name="connsiteY5" fmla="*/ 11729 h 33050"/>
                <a:gd name="connsiteX6" fmla="*/ 18547 w 197648"/>
                <a:gd name="connsiteY6" fmla="*/ 10081 h 33050"/>
                <a:gd name="connsiteX7" fmla="*/ 149535 w 197648"/>
                <a:gd name="connsiteY7" fmla="*/ 479 h 33050"/>
                <a:gd name="connsiteX8" fmla="*/ 196540 w 197648"/>
                <a:gd name="connsiteY8" fmla="*/ 308 h 33050"/>
                <a:gd name="connsiteX9" fmla="*/ 197648 w 197648"/>
                <a:gd name="connsiteY9" fmla="*/ 6047 h 3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648" h="33050">
                  <a:moveTo>
                    <a:pt x="197598" y="6104"/>
                  </a:moveTo>
                  <a:cubicBezTo>
                    <a:pt x="190646" y="9342"/>
                    <a:pt x="183895" y="13774"/>
                    <a:pt x="176690" y="15535"/>
                  </a:cubicBezTo>
                  <a:cubicBezTo>
                    <a:pt x="125151" y="28319"/>
                    <a:pt x="72957" y="34001"/>
                    <a:pt x="20209" y="32922"/>
                  </a:cubicBezTo>
                  <a:cubicBezTo>
                    <a:pt x="15877" y="32808"/>
                    <a:pt x="11040" y="32922"/>
                    <a:pt x="7312" y="30990"/>
                  </a:cubicBezTo>
                  <a:cubicBezTo>
                    <a:pt x="4037" y="29285"/>
                    <a:pt x="-194" y="24513"/>
                    <a:pt x="7" y="21388"/>
                  </a:cubicBezTo>
                  <a:cubicBezTo>
                    <a:pt x="208" y="17865"/>
                    <a:pt x="4440" y="13774"/>
                    <a:pt x="7816" y="11729"/>
                  </a:cubicBezTo>
                  <a:cubicBezTo>
                    <a:pt x="10788" y="9910"/>
                    <a:pt x="14920" y="10308"/>
                    <a:pt x="18547" y="10081"/>
                  </a:cubicBezTo>
                  <a:cubicBezTo>
                    <a:pt x="62227" y="6785"/>
                    <a:pt x="105856" y="3263"/>
                    <a:pt x="149535" y="479"/>
                  </a:cubicBezTo>
                  <a:cubicBezTo>
                    <a:pt x="165153" y="-488"/>
                    <a:pt x="180872" y="308"/>
                    <a:pt x="196540" y="308"/>
                  </a:cubicBezTo>
                  <a:cubicBezTo>
                    <a:pt x="196893" y="2240"/>
                    <a:pt x="197245" y="4115"/>
                    <a:pt x="197648" y="6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95D59CE-656A-7330-AA56-0907D4B8AE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610" y="4517437"/>
              <a:ext cx="72049" cy="95800"/>
            </a:xfrm>
            <a:custGeom>
              <a:avLst/>
              <a:gdLst>
                <a:gd name="connsiteX0" fmla="*/ 24087 w 72049"/>
                <a:gd name="connsiteY0" fmla="*/ 54297 h 95800"/>
                <a:gd name="connsiteX1" fmla="*/ 72049 w 72049"/>
                <a:gd name="connsiteY1" fmla="*/ 82592 h 95800"/>
                <a:gd name="connsiteX2" fmla="*/ 13004 w 72049"/>
                <a:gd name="connsiteY2" fmla="*/ 84467 h 95800"/>
                <a:gd name="connsiteX3" fmla="*/ 7210 w 72049"/>
                <a:gd name="connsiteY3" fmla="*/ 26228 h 95800"/>
                <a:gd name="connsiteX4" fmla="*/ 42527 w 72049"/>
                <a:gd name="connsiteY4" fmla="*/ 35 h 95800"/>
                <a:gd name="connsiteX5" fmla="*/ 62981 w 72049"/>
                <a:gd name="connsiteY5" fmla="*/ 10717 h 95800"/>
                <a:gd name="connsiteX6" fmla="*/ 55827 w 72049"/>
                <a:gd name="connsiteY6" fmla="*/ 36797 h 95800"/>
                <a:gd name="connsiteX7" fmla="*/ 24138 w 72049"/>
                <a:gd name="connsiteY7" fmla="*/ 54297 h 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49" h="95800">
                  <a:moveTo>
                    <a:pt x="24087" y="54297"/>
                  </a:moveTo>
                  <a:cubicBezTo>
                    <a:pt x="30587" y="82706"/>
                    <a:pt x="57641" y="69695"/>
                    <a:pt x="72049" y="82592"/>
                  </a:cubicBezTo>
                  <a:cubicBezTo>
                    <a:pt x="57439" y="99525"/>
                    <a:pt x="30435" y="100206"/>
                    <a:pt x="13004" y="84467"/>
                  </a:cubicBezTo>
                  <a:cubicBezTo>
                    <a:pt x="-1254" y="71626"/>
                    <a:pt x="-4680" y="44297"/>
                    <a:pt x="7210" y="26228"/>
                  </a:cubicBezTo>
                  <a:cubicBezTo>
                    <a:pt x="15876" y="13047"/>
                    <a:pt x="26052" y="546"/>
                    <a:pt x="42527" y="35"/>
                  </a:cubicBezTo>
                  <a:cubicBezTo>
                    <a:pt x="50839" y="-249"/>
                    <a:pt x="59102" y="1001"/>
                    <a:pt x="62981" y="10717"/>
                  </a:cubicBezTo>
                  <a:cubicBezTo>
                    <a:pt x="67163" y="21285"/>
                    <a:pt x="63485" y="31115"/>
                    <a:pt x="55827" y="36797"/>
                  </a:cubicBezTo>
                  <a:cubicBezTo>
                    <a:pt x="46305" y="43842"/>
                    <a:pt x="35322" y="48274"/>
                    <a:pt x="24138" y="54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6F38B9BB-37AF-8521-A1CA-4F9AAAA0FA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47406" y="4344403"/>
              <a:ext cx="85900" cy="79875"/>
            </a:xfrm>
            <a:custGeom>
              <a:avLst/>
              <a:gdLst>
                <a:gd name="connsiteX0" fmla="*/ 26654 w 85900"/>
                <a:gd name="connsiteY0" fmla="*/ 60171 h 79875"/>
                <a:gd name="connsiteX1" fmla="*/ 51290 w 85900"/>
                <a:gd name="connsiteY1" fmla="*/ 21307 h 79875"/>
                <a:gd name="connsiteX2" fmla="*/ 65547 w 85900"/>
                <a:gd name="connsiteY2" fmla="*/ 1023 h 79875"/>
                <a:gd name="connsiteX3" fmla="*/ 77236 w 85900"/>
                <a:gd name="connsiteY3" fmla="*/ 24205 h 79875"/>
                <a:gd name="connsiteX4" fmla="*/ 85901 w 85900"/>
                <a:gd name="connsiteY4" fmla="*/ 78126 h 79875"/>
                <a:gd name="connsiteX5" fmla="*/ 57688 w 85900"/>
                <a:gd name="connsiteY5" fmla="*/ 57728 h 79875"/>
                <a:gd name="connsiteX6" fmla="*/ 36327 w 85900"/>
                <a:gd name="connsiteY6" fmla="*/ 75228 h 79875"/>
                <a:gd name="connsiteX7" fmla="*/ 5142 w 85900"/>
                <a:gd name="connsiteY7" fmla="*/ 62557 h 79875"/>
                <a:gd name="connsiteX8" fmla="*/ 3 w 85900"/>
                <a:gd name="connsiteY8" fmla="*/ 11705 h 79875"/>
                <a:gd name="connsiteX9" fmla="*/ 8870 w 85900"/>
                <a:gd name="connsiteY9" fmla="*/ 0 h 79875"/>
                <a:gd name="connsiteX10" fmla="*/ 16830 w 85900"/>
                <a:gd name="connsiteY10" fmla="*/ 12159 h 79875"/>
                <a:gd name="connsiteX11" fmla="*/ 22422 w 85900"/>
                <a:gd name="connsiteY11" fmla="*/ 51023 h 79875"/>
                <a:gd name="connsiteX12" fmla="*/ 26654 w 85900"/>
                <a:gd name="connsiteY12" fmla="*/ 60171 h 7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900" h="79875">
                  <a:moveTo>
                    <a:pt x="26654" y="60171"/>
                  </a:moveTo>
                  <a:cubicBezTo>
                    <a:pt x="43280" y="52898"/>
                    <a:pt x="46655" y="36478"/>
                    <a:pt x="51290" y="21307"/>
                  </a:cubicBezTo>
                  <a:cubicBezTo>
                    <a:pt x="53960" y="12500"/>
                    <a:pt x="52600" y="-454"/>
                    <a:pt x="65547" y="1023"/>
                  </a:cubicBezTo>
                  <a:cubicBezTo>
                    <a:pt x="77891" y="2443"/>
                    <a:pt x="75624" y="15114"/>
                    <a:pt x="77236" y="24205"/>
                  </a:cubicBezTo>
                  <a:cubicBezTo>
                    <a:pt x="80359" y="41762"/>
                    <a:pt x="82929" y="59375"/>
                    <a:pt x="85901" y="78126"/>
                  </a:cubicBezTo>
                  <a:cubicBezTo>
                    <a:pt x="69225" y="84489"/>
                    <a:pt x="64338" y="70057"/>
                    <a:pt x="57688" y="57728"/>
                  </a:cubicBezTo>
                  <a:cubicBezTo>
                    <a:pt x="50081" y="64035"/>
                    <a:pt x="43682" y="70569"/>
                    <a:pt x="36327" y="75228"/>
                  </a:cubicBezTo>
                  <a:cubicBezTo>
                    <a:pt x="22069" y="84262"/>
                    <a:pt x="9626" y="80171"/>
                    <a:pt x="5142" y="62557"/>
                  </a:cubicBezTo>
                  <a:cubicBezTo>
                    <a:pt x="1061" y="46364"/>
                    <a:pt x="607" y="28750"/>
                    <a:pt x="3" y="11705"/>
                  </a:cubicBezTo>
                  <a:cubicBezTo>
                    <a:pt x="-148" y="7955"/>
                    <a:pt x="5746" y="3920"/>
                    <a:pt x="8870" y="0"/>
                  </a:cubicBezTo>
                  <a:cubicBezTo>
                    <a:pt x="11641" y="4034"/>
                    <a:pt x="15923" y="7614"/>
                    <a:pt x="16830" y="12159"/>
                  </a:cubicBezTo>
                  <a:cubicBezTo>
                    <a:pt x="19399" y="24943"/>
                    <a:pt x="20407" y="38069"/>
                    <a:pt x="22422" y="51023"/>
                  </a:cubicBezTo>
                  <a:cubicBezTo>
                    <a:pt x="22875" y="53921"/>
                    <a:pt x="24941" y="56535"/>
                    <a:pt x="26654" y="601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DB4B133E-03A7-1AA8-89BD-F0C0EFAFF6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37185" y="2693697"/>
              <a:ext cx="49249" cy="172699"/>
            </a:xfrm>
            <a:custGeom>
              <a:avLst/>
              <a:gdLst>
                <a:gd name="connsiteX0" fmla="*/ 41844 w 49249"/>
                <a:gd name="connsiteY0" fmla="*/ 169844 h 172699"/>
                <a:gd name="connsiteX1" fmla="*/ 17359 w 49249"/>
                <a:gd name="connsiteY1" fmla="*/ 162287 h 172699"/>
                <a:gd name="connsiteX2" fmla="*/ 1086 w 49249"/>
                <a:gd name="connsiteY2" fmla="*/ 120241 h 172699"/>
                <a:gd name="connsiteX3" fmla="*/ 25974 w 49249"/>
                <a:gd name="connsiteY3" fmla="*/ 11150 h 172699"/>
                <a:gd name="connsiteX4" fmla="*/ 49250 w 49249"/>
                <a:gd name="connsiteY4" fmla="*/ 4161 h 172699"/>
                <a:gd name="connsiteX5" fmla="*/ 41894 w 49249"/>
                <a:gd name="connsiteY5" fmla="*/ 169844 h 17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9" h="172699">
                  <a:moveTo>
                    <a:pt x="41844" y="169844"/>
                  </a:moveTo>
                  <a:cubicBezTo>
                    <a:pt x="31264" y="176889"/>
                    <a:pt x="23908" y="169560"/>
                    <a:pt x="17359" y="162287"/>
                  </a:cubicBezTo>
                  <a:cubicBezTo>
                    <a:pt x="7031" y="150923"/>
                    <a:pt x="2749" y="136094"/>
                    <a:pt x="1086" y="120241"/>
                  </a:cubicBezTo>
                  <a:cubicBezTo>
                    <a:pt x="-3095" y="80241"/>
                    <a:pt x="4714" y="43650"/>
                    <a:pt x="25974" y="11150"/>
                  </a:cubicBezTo>
                  <a:cubicBezTo>
                    <a:pt x="31869" y="2115"/>
                    <a:pt x="38771" y="-4760"/>
                    <a:pt x="49250" y="4161"/>
                  </a:cubicBezTo>
                  <a:cubicBezTo>
                    <a:pt x="15344" y="91264"/>
                    <a:pt x="14739" y="98366"/>
                    <a:pt x="41894" y="169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3010109E-2F1E-418C-E5BB-DE687C9127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7311" y="4945117"/>
              <a:ext cx="68847" cy="107964"/>
            </a:xfrm>
            <a:custGeom>
              <a:avLst/>
              <a:gdLst>
                <a:gd name="connsiteX0" fmla="*/ 22167 w 68847"/>
                <a:gd name="connsiteY0" fmla="*/ 65598 h 107964"/>
                <a:gd name="connsiteX1" fmla="*/ 52445 w 68847"/>
                <a:gd name="connsiteY1" fmla="*/ 58893 h 107964"/>
                <a:gd name="connsiteX2" fmla="*/ 63781 w 68847"/>
                <a:gd name="connsiteY2" fmla="*/ 88269 h 107964"/>
                <a:gd name="connsiteX3" fmla="*/ 39850 w 68847"/>
                <a:gd name="connsiteY3" fmla="*/ 103553 h 107964"/>
                <a:gd name="connsiteX4" fmla="*/ 14207 w 68847"/>
                <a:gd name="connsiteY4" fmla="*/ 107700 h 107964"/>
                <a:gd name="connsiteX5" fmla="*/ 0 w 68847"/>
                <a:gd name="connsiteY5" fmla="*/ 94007 h 107964"/>
                <a:gd name="connsiteX6" fmla="*/ 1209 w 68847"/>
                <a:gd name="connsiteY6" fmla="*/ 12473 h 107964"/>
                <a:gd name="connsiteX7" fmla="*/ 11688 w 68847"/>
                <a:gd name="connsiteY7" fmla="*/ 370 h 107964"/>
                <a:gd name="connsiteX8" fmla="*/ 21714 w 68847"/>
                <a:gd name="connsiteY8" fmla="*/ 13211 h 107964"/>
                <a:gd name="connsiteX9" fmla="*/ 22167 w 68847"/>
                <a:gd name="connsiteY9" fmla="*/ 65655 h 10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847" h="107964">
                  <a:moveTo>
                    <a:pt x="22167" y="65598"/>
                  </a:moveTo>
                  <a:cubicBezTo>
                    <a:pt x="34309" y="62700"/>
                    <a:pt x="43428" y="58609"/>
                    <a:pt x="52445" y="58893"/>
                  </a:cubicBezTo>
                  <a:cubicBezTo>
                    <a:pt x="67711" y="59348"/>
                    <a:pt x="74159" y="75768"/>
                    <a:pt x="63781" y="88269"/>
                  </a:cubicBezTo>
                  <a:cubicBezTo>
                    <a:pt x="57735" y="95485"/>
                    <a:pt x="48466" y="100200"/>
                    <a:pt x="39850" y="103553"/>
                  </a:cubicBezTo>
                  <a:cubicBezTo>
                    <a:pt x="31840" y="106678"/>
                    <a:pt x="22772" y="106280"/>
                    <a:pt x="14207" y="107700"/>
                  </a:cubicBezTo>
                  <a:cubicBezTo>
                    <a:pt x="4685" y="109291"/>
                    <a:pt x="0" y="103553"/>
                    <a:pt x="0" y="94007"/>
                  </a:cubicBezTo>
                  <a:cubicBezTo>
                    <a:pt x="0" y="66848"/>
                    <a:pt x="554" y="39632"/>
                    <a:pt x="1209" y="12473"/>
                  </a:cubicBezTo>
                  <a:cubicBezTo>
                    <a:pt x="1360" y="5086"/>
                    <a:pt x="4836" y="-1675"/>
                    <a:pt x="11688" y="370"/>
                  </a:cubicBezTo>
                  <a:cubicBezTo>
                    <a:pt x="15870" y="1620"/>
                    <a:pt x="21361" y="8439"/>
                    <a:pt x="21714" y="13211"/>
                  </a:cubicBezTo>
                  <a:cubicBezTo>
                    <a:pt x="22923" y="30314"/>
                    <a:pt x="22167" y="47643"/>
                    <a:pt x="22167" y="65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6F7AF32C-27F5-DF8A-2612-07CD1BDD3B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9036" y="209184"/>
              <a:ext cx="76678" cy="103833"/>
            </a:xfrm>
            <a:custGeom>
              <a:avLst/>
              <a:gdLst>
                <a:gd name="connsiteX0" fmla="*/ 38339 w 76678"/>
                <a:gd name="connsiteY0" fmla="*/ 78886 h 103833"/>
                <a:gd name="connsiteX1" fmla="*/ 76678 w 76678"/>
                <a:gd name="connsiteY1" fmla="*/ 78886 h 103833"/>
                <a:gd name="connsiteX2" fmla="*/ 63529 w 76678"/>
                <a:gd name="connsiteY2" fmla="*/ 92579 h 103833"/>
                <a:gd name="connsiteX3" fmla="*/ 19144 w 76678"/>
                <a:gd name="connsiteY3" fmla="*/ 103772 h 103833"/>
                <a:gd name="connsiteX4" fmla="*/ 5542 w 76678"/>
                <a:gd name="connsiteY4" fmla="*/ 94795 h 103833"/>
                <a:gd name="connsiteX5" fmla="*/ 8917 w 76678"/>
                <a:gd name="connsiteY5" fmla="*/ 77010 h 103833"/>
                <a:gd name="connsiteX6" fmla="*/ 26147 w 76678"/>
                <a:gd name="connsiteY6" fmla="*/ 58204 h 103833"/>
                <a:gd name="connsiteX7" fmla="*/ 43780 w 76678"/>
                <a:gd name="connsiteY7" fmla="*/ 25987 h 103833"/>
                <a:gd name="connsiteX8" fmla="*/ 0 w 76678"/>
                <a:gd name="connsiteY8" fmla="*/ 18658 h 103833"/>
                <a:gd name="connsiteX9" fmla="*/ 34711 w 76678"/>
                <a:gd name="connsiteY9" fmla="*/ 21 h 103833"/>
                <a:gd name="connsiteX10" fmla="*/ 58239 w 76678"/>
                <a:gd name="connsiteY10" fmla="*/ 49851 h 103833"/>
                <a:gd name="connsiteX11" fmla="*/ 38390 w 76678"/>
                <a:gd name="connsiteY11" fmla="*/ 78942 h 10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78" h="103833">
                  <a:moveTo>
                    <a:pt x="38339" y="78886"/>
                  </a:moveTo>
                  <a:lnTo>
                    <a:pt x="76678" y="78886"/>
                  </a:lnTo>
                  <a:cubicBezTo>
                    <a:pt x="70179" y="85874"/>
                    <a:pt x="67408" y="91329"/>
                    <a:pt x="63529" y="92579"/>
                  </a:cubicBezTo>
                  <a:cubicBezTo>
                    <a:pt x="48969" y="97238"/>
                    <a:pt x="34107" y="101442"/>
                    <a:pt x="19144" y="103772"/>
                  </a:cubicBezTo>
                  <a:cubicBezTo>
                    <a:pt x="14811" y="104454"/>
                    <a:pt x="7254" y="99340"/>
                    <a:pt x="5542" y="94795"/>
                  </a:cubicBezTo>
                  <a:cubicBezTo>
                    <a:pt x="3779" y="90079"/>
                    <a:pt x="5894" y="81670"/>
                    <a:pt x="8917" y="77010"/>
                  </a:cubicBezTo>
                  <a:cubicBezTo>
                    <a:pt x="13552" y="69795"/>
                    <a:pt x="20605" y="64738"/>
                    <a:pt x="26147" y="58204"/>
                  </a:cubicBezTo>
                  <a:cubicBezTo>
                    <a:pt x="34056" y="48885"/>
                    <a:pt x="43629" y="40476"/>
                    <a:pt x="43780" y="25987"/>
                  </a:cubicBezTo>
                  <a:cubicBezTo>
                    <a:pt x="31286" y="8999"/>
                    <a:pt x="13904" y="31897"/>
                    <a:pt x="0" y="18658"/>
                  </a:cubicBezTo>
                  <a:cubicBezTo>
                    <a:pt x="6801" y="-945"/>
                    <a:pt x="22116" y="-35"/>
                    <a:pt x="34711" y="21"/>
                  </a:cubicBezTo>
                  <a:cubicBezTo>
                    <a:pt x="63781" y="249"/>
                    <a:pt x="73756" y="22237"/>
                    <a:pt x="58239" y="49851"/>
                  </a:cubicBezTo>
                  <a:cubicBezTo>
                    <a:pt x="52899" y="59340"/>
                    <a:pt x="46097" y="67749"/>
                    <a:pt x="38390" y="7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F22D7332-DFFB-BEC2-AA88-57D9221AA00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56823" y="545231"/>
              <a:ext cx="81741" cy="84489"/>
            </a:xfrm>
            <a:custGeom>
              <a:avLst/>
              <a:gdLst>
                <a:gd name="connsiteX0" fmla="*/ 81692 w 81741"/>
                <a:gd name="connsiteY0" fmla="*/ 84432 h 84489"/>
                <a:gd name="connsiteX1" fmla="*/ 51212 w 81741"/>
                <a:gd name="connsiteY1" fmla="*/ 80909 h 84489"/>
                <a:gd name="connsiteX2" fmla="*/ 23452 w 81741"/>
                <a:gd name="connsiteY2" fmla="*/ 84262 h 84489"/>
                <a:gd name="connsiteX3" fmla="*/ 25 w 81741"/>
                <a:gd name="connsiteY3" fmla="*/ 53807 h 84489"/>
                <a:gd name="connsiteX4" fmla="*/ 67837 w 81741"/>
                <a:gd name="connsiteY4" fmla="*/ 3750 h 84489"/>
                <a:gd name="connsiteX5" fmla="*/ 75596 w 81741"/>
                <a:gd name="connsiteY5" fmla="*/ 8579 h 84489"/>
                <a:gd name="connsiteX6" fmla="*/ 60179 w 81741"/>
                <a:gd name="connsiteY6" fmla="*/ 18636 h 84489"/>
                <a:gd name="connsiteX7" fmla="*/ 25467 w 81741"/>
                <a:gd name="connsiteY7" fmla="*/ 41080 h 84489"/>
                <a:gd name="connsiteX8" fmla="*/ 30304 w 81741"/>
                <a:gd name="connsiteY8" fmla="*/ 63864 h 84489"/>
                <a:gd name="connsiteX9" fmla="*/ 51816 w 81741"/>
                <a:gd name="connsiteY9" fmla="*/ 53239 h 84489"/>
                <a:gd name="connsiteX10" fmla="*/ 65923 w 81741"/>
                <a:gd name="connsiteY10" fmla="*/ 33295 h 84489"/>
                <a:gd name="connsiteX11" fmla="*/ 76301 w 81741"/>
                <a:gd name="connsiteY11" fmla="*/ 58012 h 84489"/>
                <a:gd name="connsiteX12" fmla="*/ 81742 w 81741"/>
                <a:gd name="connsiteY12" fmla="*/ 84489 h 8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741" h="84489">
                  <a:moveTo>
                    <a:pt x="81692" y="84432"/>
                  </a:moveTo>
                  <a:cubicBezTo>
                    <a:pt x="69852" y="82955"/>
                    <a:pt x="60482" y="80853"/>
                    <a:pt x="51212" y="80909"/>
                  </a:cubicBezTo>
                  <a:cubicBezTo>
                    <a:pt x="41942" y="81023"/>
                    <a:pt x="32521" y="85114"/>
                    <a:pt x="23452" y="84262"/>
                  </a:cubicBezTo>
                  <a:cubicBezTo>
                    <a:pt x="8943" y="82898"/>
                    <a:pt x="630" y="70682"/>
                    <a:pt x="25" y="53807"/>
                  </a:cubicBezTo>
                  <a:cubicBezTo>
                    <a:pt x="-1184" y="20114"/>
                    <a:pt x="40934" y="-10966"/>
                    <a:pt x="67837" y="3750"/>
                  </a:cubicBezTo>
                  <a:cubicBezTo>
                    <a:pt x="71011" y="5511"/>
                    <a:pt x="74084" y="7614"/>
                    <a:pt x="75596" y="8579"/>
                  </a:cubicBezTo>
                  <a:cubicBezTo>
                    <a:pt x="72069" y="22045"/>
                    <a:pt x="65772" y="19091"/>
                    <a:pt x="60179" y="18636"/>
                  </a:cubicBezTo>
                  <a:cubicBezTo>
                    <a:pt x="43453" y="17273"/>
                    <a:pt x="32067" y="24659"/>
                    <a:pt x="25467" y="41080"/>
                  </a:cubicBezTo>
                  <a:cubicBezTo>
                    <a:pt x="20933" y="52443"/>
                    <a:pt x="22697" y="60966"/>
                    <a:pt x="30304" y="63864"/>
                  </a:cubicBezTo>
                  <a:cubicBezTo>
                    <a:pt x="38516" y="67046"/>
                    <a:pt x="50003" y="62216"/>
                    <a:pt x="51816" y="53239"/>
                  </a:cubicBezTo>
                  <a:cubicBezTo>
                    <a:pt x="53831" y="43466"/>
                    <a:pt x="53479" y="31648"/>
                    <a:pt x="65923" y="33295"/>
                  </a:cubicBezTo>
                  <a:cubicBezTo>
                    <a:pt x="79525" y="35057"/>
                    <a:pt x="76603" y="46989"/>
                    <a:pt x="76301" y="58012"/>
                  </a:cubicBezTo>
                  <a:cubicBezTo>
                    <a:pt x="76049" y="65625"/>
                    <a:pt x="79324" y="73409"/>
                    <a:pt x="81742" y="844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47A88C3-E267-1BAA-877A-EEE45923C0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9900" y="5469380"/>
              <a:ext cx="78038" cy="116491"/>
            </a:xfrm>
            <a:custGeom>
              <a:avLst/>
              <a:gdLst>
                <a:gd name="connsiteX0" fmla="*/ 27492 w 78038"/>
                <a:gd name="connsiteY0" fmla="*/ 24975 h 116491"/>
                <a:gd name="connsiteX1" fmla="*/ 55403 w 78038"/>
                <a:gd name="connsiteY1" fmla="*/ 42873 h 116491"/>
                <a:gd name="connsiteX2" fmla="*/ 77369 w 78038"/>
                <a:gd name="connsiteY2" fmla="*/ 81509 h 116491"/>
                <a:gd name="connsiteX3" fmla="*/ 42909 w 78038"/>
                <a:gd name="connsiteY3" fmla="*/ 114975 h 116491"/>
                <a:gd name="connsiteX4" fmla="*/ 16308 w 78038"/>
                <a:gd name="connsiteY4" fmla="*/ 104066 h 116491"/>
                <a:gd name="connsiteX5" fmla="*/ 55554 w 78038"/>
                <a:gd name="connsiteY5" fmla="*/ 76338 h 116491"/>
                <a:gd name="connsiteX6" fmla="*/ 33185 w 78038"/>
                <a:gd name="connsiteY6" fmla="*/ 54463 h 116491"/>
                <a:gd name="connsiteX7" fmla="*/ 8701 w 78038"/>
                <a:gd name="connsiteY7" fmla="*/ 38327 h 116491"/>
                <a:gd name="connsiteX8" fmla="*/ 12328 w 78038"/>
                <a:gd name="connsiteY8" fmla="*/ 3213 h 116491"/>
                <a:gd name="connsiteX9" fmla="*/ 41901 w 78038"/>
                <a:gd name="connsiteY9" fmla="*/ 486 h 116491"/>
                <a:gd name="connsiteX10" fmla="*/ 51473 w 78038"/>
                <a:gd name="connsiteY10" fmla="*/ 11395 h 116491"/>
                <a:gd name="connsiteX11" fmla="*/ 41800 w 78038"/>
                <a:gd name="connsiteY11" fmla="*/ 19577 h 116491"/>
                <a:gd name="connsiteX12" fmla="*/ 28903 w 78038"/>
                <a:gd name="connsiteY12" fmla="*/ 20884 h 116491"/>
                <a:gd name="connsiteX13" fmla="*/ 27543 w 78038"/>
                <a:gd name="connsiteY13" fmla="*/ 24975 h 11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038" h="116491">
                  <a:moveTo>
                    <a:pt x="27492" y="24975"/>
                  </a:moveTo>
                  <a:cubicBezTo>
                    <a:pt x="36813" y="30940"/>
                    <a:pt x="46385" y="36452"/>
                    <a:pt x="55403" y="42873"/>
                  </a:cubicBezTo>
                  <a:cubicBezTo>
                    <a:pt x="67897" y="51850"/>
                    <a:pt x="81197" y="61850"/>
                    <a:pt x="77369" y="81509"/>
                  </a:cubicBezTo>
                  <a:cubicBezTo>
                    <a:pt x="73489" y="101168"/>
                    <a:pt x="59635" y="110941"/>
                    <a:pt x="42909" y="114975"/>
                  </a:cubicBezTo>
                  <a:cubicBezTo>
                    <a:pt x="33034" y="117362"/>
                    <a:pt x="22807" y="118839"/>
                    <a:pt x="16308" y="104066"/>
                  </a:cubicBezTo>
                  <a:cubicBezTo>
                    <a:pt x="30062" y="94691"/>
                    <a:pt x="49508" y="97020"/>
                    <a:pt x="55554" y="76338"/>
                  </a:cubicBezTo>
                  <a:cubicBezTo>
                    <a:pt x="51977" y="64009"/>
                    <a:pt x="41901" y="60088"/>
                    <a:pt x="33185" y="54463"/>
                  </a:cubicBezTo>
                  <a:cubicBezTo>
                    <a:pt x="24973" y="49179"/>
                    <a:pt x="16056" y="44861"/>
                    <a:pt x="8701" y="38327"/>
                  </a:cubicBezTo>
                  <a:cubicBezTo>
                    <a:pt x="-4096" y="26963"/>
                    <a:pt x="-2685" y="9974"/>
                    <a:pt x="12328" y="3213"/>
                  </a:cubicBezTo>
                  <a:cubicBezTo>
                    <a:pt x="21195" y="-764"/>
                    <a:pt x="32077" y="-196"/>
                    <a:pt x="41901" y="486"/>
                  </a:cubicBezTo>
                  <a:cubicBezTo>
                    <a:pt x="45277" y="713"/>
                    <a:pt x="48299" y="7588"/>
                    <a:pt x="51473" y="11395"/>
                  </a:cubicBezTo>
                  <a:cubicBezTo>
                    <a:pt x="48299" y="14236"/>
                    <a:pt x="45428" y="18099"/>
                    <a:pt x="41800" y="19577"/>
                  </a:cubicBezTo>
                  <a:cubicBezTo>
                    <a:pt x="37871" y="21168"/>
                    <a:pt x="33236" y="20543"/>
                    <a:pt x="28903" y="20884"/>
                  </a:cubicBezTo>
                  <a:cubicBezTo>
                    <a:pt x="28450" y="22247"/>
                    <a:pt x="27996" y="23611"/>
                    <a:pt x="27543" y="2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EBAC8C57-CC92-E30B-60EE-B520890357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3980" y="2082966"/>
              <a:ext cx="45459" cy="191423"/>
            </a:xfrm>
            <a:custGeom>
              <a:avLst/>
              <a:gdLst>
                <a:gd name="connsiteX0" fmla="*/ 32756 w 45459"/>
                <a:gd name="connsiteY0" fmla="*/ 191423 h 191423"/>
                <a:gd name="connsiteX1" fmla="*/ 9430 w 45459"/>
                <a:gd name="connsiteY1" fmla="*/ 169605 h 191423"/>
                <a:gd name="connsiteX2" fmla="*/ 9 w 45459"/>
                <a:gd name="connsiteY2" fmla="*/ 119605 h 191423"/>
                <a:gd name="connsiteX3" fmla="*/ 19406 w 45459"/>
                <a:gd name="connsiteY3" fmla="*/ 24206 h 191423"/>
                <a:gd name="connsiteX4" fmla="*/ 34822 w 45459"/>
                <a:gd name="connsiteY4" fmla="*/ 1081 h 191423"/>
                <a:gd name="connsiteX5" fmla="*/ 42631 w 45459"/>
                <a:gd name="connsiteY5" fmla="*/ 1138 h 191423"/>
                <a:gd name="connsiteX6" fmla="*/ 45402 w 45459"/>
                <a:gd name="connsiteY6" fmla="*/ 9490 h 191423"/>
                <a:gd name="connsiteX7" fmla="*/ 41321 w 45459"/>
                <a:gd name="connsiteY7" fmla="*/ 20740 h 191423"/>
                <a:gd name="connsiteX8" fmla="*/ 23335 w 45459"/>
                <a:gd name="connsiteY8" fmla="*/ 106764 h 191423"/>
                <a:gd name="connsiteX9" fmla="*/ 30136 w 45459"/>
                <a:gd name="connsiteY9" fmla="*/ 174605 h 191423"/>
                <a:gd name="connsiteX10" fmla="*/ 32706 w 45459"/>
                <a:gd name="connsiteY10" fmla="*/ 191367 h 19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59" h="191423">
                  <a:moveTo>
                    <a:pt x="32756" y="191423"/>
                  </a:moveTo>
                  <a:cubicBezTo>
                    <a:pt x="18801" y="190060"/>
                    <a:pt x="12503" y="180060"/>
                    <a:pt x="9430" y="169605"/>
                  </a:cubicBezTo>
                  <a:cubicBezTo>
                    <a:pt x="4694" y="153469"/>
                    <a:pt x="160" y="136366"/>
                    <a:pt x="9" y="119605"/>
                  </a:cubicBezTo>
                  <a:cubicBezTo>
                    <a:pt x="-293" y="86480"/>
                    <a:pt x="7062" y="54377"/>
                    <a:pt x="19406" y="24206"/>
                  </a:cubicBezTo>
                  <a:cubicBezTo>
                    <a:pt x="22932" y="15627"/>
                    <a:pt x="29179" y="8297"/>
                    <a:pt x="34822" y="1081"/>
                  </a:cubicBezTo>
                  <a:cubicBezTo>
                    <a:pt x="36031" y="-453"/>
                    <a:pt x="40817" y="-282"/>
                    <a:pt x="42631" y="1138"/>
                  </a:cubicBezTo>
                  <a:cubicBezTo>
                    <a:pt x="44444" y="2558"/>
                    <a:pt x="45754" y="6820"/>
                    <a:pt x="45402" y="9490"/>
                  </a:cubicBezTo>
                  <a:cubicBezTo>
                    <a:pt x="44898" y="13411"/>
                    <a:pt x="42177" y="16877"/>
                    <a:pt x="41321" y="20740"/>
                  </a:cubicBezTo>
                  <a:cubicBezTo>
                    <a:pt x="35074" y="49377"/>
                    <a:pt x="27920" y="77786"/>
                    <a:pt x="23335" y="106764"/>
                  </a:cubicBezTo>
                  <a:cubicBezTo>
                    <a:pt x="19758" y="129605"/>
                    <a:pt x="22277" y="152616"/>
                    <a:pt x="30136" y="174605"/>
                  </a:cubicBezTo>
                  <a:cubicBezTo>
                    <a:pt x="31849" y="179378"/>
                    <a:pt x="31799" y="185003"/>
                    <a:pt x="32706" y="191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61EADB17-A329-8ED4-7049-B88837DAD0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08777" y="64967"/>
              <a:ext cx="55512" cy="191594"/>
            </a:xfrm>
            <a:custGeom>
              <a:avLst/>
              <a:gdLst>
                <a:gd name="connsiteX0" fmla="*/ 20505 w 55512"/>
                <a:gd name="connsiteY0" fmla="*/ 191568 h 191594"/>
                <a:gd name="connsiteX1" fmla="*/ 26903 w 55512"/>
                <a:gd name="connsiteY1" fmla="*/ 159522 h 191594"/>
                <a:gd name="connsiteX2" fmla="*/ 29220 w 55512"/>
                <a:gd name="connsiteY2" fmla="*/ 57192 h 191594"/>
                <a:gd name="connsiteX3" fmla="*/ 5088 w 55512"/>
                <a:gd name="connsiteY3" fmla="*/ 14521 h 191594"/>
                <a:gd name="connsiteX4" fmla="*/ 0 w 55512"/>
                <a:gd name="connsiteY4" fmla="*/ 7760 h 191594"/>
                <a:gd name="connsiteX5" fmla="*/ 15215 w 55512"/>
                <a:gd name="connsiteY5" fmla="*/ 2589 h 191594"/>
                <a:gd name="connsiteX6" fmla="*/ 39700 w 55512"/>
                <a:gd name="connsiteY6" fmla="*/ 29351 h 191594"/>
                <a:gd name="connsiteX7" fmla="*/ 43226 w 55512"/>
                <a:gd name="connsiteY7" fmla="*/ 173102 h 191594"/>
                <a:gd name="connsiteX8" fmla="*/ 20505 w 55512"/>
                <a:gd name="connsiteY8" fmla="*/ 191568 h 19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12" h="191594">
                  <a:moveTo>
                    <a:pt x="20505" y="191568"/>
                  </a:moveTo>
                  <a:cubicBezTo>
                    <a:pt x="22873" y="179522"/>
                    <a:pt x="24182" y="169238"/>
                    <a:pt x="26903" y="159522"/>
                  </a:cubicBezTo>
                  <a:cubicBezTo>
                    <a:pt x="36576" y="125601"/>
                    <a:pt x="37735" y="91624"/>
                    <a:pt x="29220" y="57192"/>
                  </a:cubicBezTo>
                  <a:cubicBezTo>
                    <a:pt x="24989" y="40090"/>
                    <a:pt x="19144" y="24464"/>
                    <a:pt x="5088" y="14521"/>
                  </a:cubicBezTo>
                  <a:cubicBezTo>
                    <a:pt x="2872" y="12930"/>
                    <a:pt x="1511" y="9862"/>
                    <a:pt x="0" y="7760"/>
                  </a:cubicBezTo>
                  <a:cubicBezTo>
                    <a:pt x="4030" y="-877"/>
                    <a:pt x="10278" y="-1843"/>
                    <a:pt x="15215" y="2589"/>
                  </a:cubicBezTo>
                  <a:cubicBezTo>
                    <a:pt x="24132" y="10544"/>
                    <a:pt x="35065" y="18498"/>
                    <a:pt x="39700" y="29351"/>
                  </a:cubicBezTo>
                  <a:cubicBezTo>
                    <a:pt x="59650" y="76226"/>
                    <a:pt x="60607" y="124692"/>
                    <a:pt x="43226" y="173102"/>
                  </a:cubicBezTo>
                  <a:cubicBezTo>
                    <a:pt x="40103" y="181795"/>
                    <a:pt x="37030" y="192193"/>
                    <a:pt x="20505" y="191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7D644A5-E3B7-EE4A-9642-4C597307B3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19928" y="601705"/>
              <a:ext cx="89141" cy="84658"/>
            </a:xfrm>
            <a:custGeom>
              <a:avLst/>
              <a:gdLst>
                <a:gd name="connsiteX0" fmla="*/ 57856 w 89141"/>
                <a:gd name="connsiteY0" fmla="*/ 11253 h 84658"/>
                <a:gd name="connsiteX1" fmla="*/ 22690 w 89141"/>
                <a:gd name="connsiteY1" fmla="*/ 63924 h 84658"/>
                <a:gd name="connsiteX2" fmla="*/ 49593 w 89141"/>
                <a:gd name="connsiteY2" fmla="*/ 39094 h 84658"/>
                <a:gd name="connsiteX3" fmla="*/ 60526 w 89141"/>
                <a:gd name="connsiteY3" fmla="*/ 23696 h 84658"/>
                <a:gd name="connsiteX4" fmla="*/ 72164 w 89141"/>
                <a:gd name="connsiteY4" fmla="*/ 38469 h 84658"/>
                <a:gd name="connsiteX5" fmla="*/ 89142 w 89141"/>
                <a:gd name="connsiteY5" fmla="*/ 76765 h 84658"/>
                <a:gd name="connsiteX6" fmla="*/ 58914 w 89141"/>
                <a:gd name="connsiteY6" fmla="*/ 68981 h 84658"/>
                <a:gd name="connsiteX7" fmla="*/ 33220 w 89141"/>
                <a:gd name="connsiteY7" fmla="*/ 82845 h 84658"/>
                <a:gd name="connsiteX8" fmla="*/ 271 w 89141"/>
                <a:gd name="connsiteY8" fmla="*/ 52276 h 84658"/>
                <a:gd name="connsiteX9" fmla="*/ 30298 w 89141"/>
                <a:gd name="connsiteY9" fmla="*/ 3753 h 84658"/>
                <a:gd name="connsiteX10" fmla="*/ 57856 w 89141"/>
                <a:gd name="connsiteY10" fmla="*/ 11196 h 8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41" h="84658">
                  <a:moveTo>
                    <a:pt x="57856" y="11253"/>
                  </a:moveTo>
                  <a:cubicBezTo>
                    <a:pt x="37351" y="21878"/>
                    <a:pt x="17451" y="32674"/>
                    <a:pt x="22690" y="63924"/>
                  </a:cubicBezTo>
                  <a:cubicBezTo>
                    <a:pt x="42742" y="61708"/>
                    <a:pt x="45865" y="59094"/>
                    <a:pt x="49593" y="39094"/>
                  </a:cubicBezTo>
                  <a:cubicBezTo>
                    <a:pt x="51054" y="31424"/>
                    <a:pt x="51961" y="23753"/>
                    <a:pt x="60526" y="23696"/>
                  </a:cubicBezTo>
                  <a:cubicBezTo>
                    <a:pt x="68738" y="23696"/>
                    <a:pt x="69745" y="30969"/>
                    <a:pt x="72164" y="38469"/>
                  </a:cubicBezTo>
                  <a:cubicBezTo>
                    <a:pt x="76295" y="51310"/>
                    <a:pt x="82895" y="63128"/>
                    <a:pt x="89142" y="76765"/>
                  </a:cubicBezTo>
                  <a:cubicBezTo>
                    <a:pt x="77252" y="89095"/>
                    <a:pt x="68738" y="72504"/>
                    <a:pt x="58914" y="68981"/>
                  </a:cubicBezTo>
                  <a:cubicBezTo>
                    <a:pt x="50148" y="73810"/>
                    <a:pt x="42087" y="79890"/>
                    <a:pt x="33220" y="82845"/>
                  </a:cubicBezTo>
                  <a:cubicBezTo>
                    <a:pt x="12463" y="89776"/>
                    <a:pt x="-2197" y="76254"/>
                    <a:pt x="271" y="52276"/>
                  </a:cubicBezTo>
                  <a:cubicBezTo>
                    <a:pt x="2488" y="30515"/>
                    <a:pt x="13017" y="13753"/>
                    <a:pt x="30298" y="3753"/>
                  </a:cubicBezTo>
                  <a:cubicBezTo>
                    <a:pt x="39568" y="-1588"/>
                    <a:pt x="49795" y="-2895"/>
                    <a:pt x="57856" y="111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67E87AAD-02F0-20A8-771A-CAE3C43374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5465" y="6580520"/>
              <a:ext cx="85449" cy="111531"/>
            </a:xfrm>
            <a:custGeom>
              <a:avLst/>
              <a:gdLst>
                <a:gd name="connsiteX0" fmla="*/ 63203 w 85449"/>
                <a:gd name="connsiteY0" fmla="*/ 9637 h 111531"/>
                <a:gd name="connsiteX1" fmla="*/ 49197 w 85449"/>
                <a:gd name="connsiteY1" fmla="*/ 20205 h 111531"/>
                <a:gd name="connsiteX2" fmla="*/ 24259 w 85449"/>
                <a:gd name="connsiteY2" fmla="*/ 64182 h 111531"/>
                <a:gd name="connsiteX3" fmla="*/ 43101 w 85449"/>
                <a:gd name="connsiteY3" fmla="*/ 88558 h 111531"/>
                <a:gd name="connsiteX4" fmla="*/ 64714 w 85449"/>
                <a:gd name="connsiteY4" fmla="*/ 86171 h 111531"/>
                <a:gd name="connsiteX5" fmla="*/ 83607 w 85449"/>
                <a:gd name="connsiteY5" fmla="*/ 83387 h 111531"/>
                <a:gd name="connsiteX6" fmla="*/ 85370 w 85449"/>
                <a:gd name="connsiteY6" fmla="*/ 88842 h 111531"/>
                <a:gd name="connsiteX7" fmla="*/ 14132 w 85449"/>
                <a:gd name="connsiteY7" fmla="*/ 104865 h 111531"/>
                <a:gd name="connsiteX8" fmla="*/ 26 w 85449"/>
                <a:gd name="connsiteY8" fmla="*/ 70830 h 111531"/>
                <a:gd name="connsiteX9" fmla="*/ 28944 w 85449"/>
                <a:gd name="connsiteY9" fmla="*/ 7080 h 111531"/>
                <a:gd name="connsiteX10" fmla="*/ 63152 w 85449"/>
                <a:gd name="connsiteY10" fmla="*/ 9580 h 11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9" h="111531">
                  <a:moveTo>
                    <a:pt x="63203" y="9637"/>
                  </a:moveTo>
                  <a:cubicBezTo>
                    <a:pt x="57006" y="14352"/>
                    <a:pt x="53227" y="17534"/>
                    <a:pt x="49197" y="20205"/>
                  </a:cubicBezTo>
                  <a:cubicBezTo>
                    <a:pt x="34335" y="30148"/>
                    <a:pt x="26475" y="45376"/>
                    <a:pt x="24259" y="64182"/>
                  </a:cubicBezTo>
                  <a:cubicBezTo>
                    <a:pt x="22143" y="82478"/>
                    <a:pt x="26778" y="88330"/>
                    <a:pt x="43101" y="88558"/>
                  </a:cubicBezTo>
                  <a:cubicBezTo>
                    <a:pt x="50306" y="88671"/>
                    <a:pt x="57510" y="87080"/>
                    <a:pt x="64714" y="86171"/>
                  </a:cubicBezTo>
                  <a:cubicBezTo>
                    <a:pt x="71113" y="85319"/>
                    <a:pt x="77511" y="84296"/>
                    <a:pt x="83607" y="83387"/>
                  </a:cubicBezTo>
                  <a:cubicBezTo>
                    <a:pt x="84564" y="86171"/>
                    <a:pt x="85773" y="88273"/>
                    <a:pt x="85370" y="88842"/>
                  </a:cubicBezTo>
                  <a:cubicBezTo>
                    <a:pt x="70659" y="110262"/>
                    <a:pt x="33781" y="118501"/>
                    <a:pt x="14132" y="104865"/>
                  </a:cubicBezTo>
                  <a:cubicBezTo>
                    <a:pt x="2847" y="97080"/>
                    <a:pt x="-327" y="84353"/>
                    <a:pt x="26" y="70830"/>
                  </a:cubicBezTo>
                  <a:cubicBezTo>
                    <a:pt x="731" y="44694"/>
                    <a:pt x="11110" y="23387"/>
                    <a:pt x="28944" y="7080"/>
                  </a:cubicBezTo>
                  <a:cubicBezTo>
                    <a:pt x="40028" y="-3034"/>
                    <a:pt x="46325" y="-2409"/>
                    <a:pt x="63152" y="9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322A16F3-9AAA-5504-D10B-D5E897BF8E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6854" y="2431720"/>
              <a:ext cx="60968" cy="211876"/>
            </a:xfrm>
            <a:custGeom>
              <a:avLst/>
              <a:gdLst>
                <a:gd name="connsiteX0" fmla="*/ 6348 w 60968"/>
                <a:gd name="connsiteY0" fmla="*/ 0 h 211876"/>
                <a:gd name="connsiteX1" fmla="*/ 52849 w 60968"/>
                <a:gd name="connsiteY1" fmla="*/ 75853 h 211876"/>
                <a:gd name="connsiteX2" fmla="*/ 38440 w 60968"/>
                <a:gd name="connsiteY2" fmla="*/ 211876 h 211876"/>
                <a:gd name="connsiteX3" fmla="*/ 36324 w 60968"/>
                <a:gd name="connsiteY3" fmla="*/ 185683 h 211876"/>
                <a:gd name="connsiteX4" fmla="*/ 32898 w 60968"/>
                <a:gd name="connsiteY4" fmla="*/ 78353 h 211876"/>
                <a:gd name="connsiteX5" fmla="*/ 9673 w 60968"/>
                <a:gd name="connsiteY5" fmla="*/ 23011 h 211876"/>
                <a:gd name="connsiteX6" fmla="*/ 0 w 60968"/>
                <a:gd name="connsiteY6" fmla="*/ 5398 h 211876"/>
                <a:gd name="connsiteX7" fmla="*/ 6348 w 60968"/>
                <a:gd name="connsiteY7" fmla="*/ 57 h 21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8" h="211876">
                  <a:moveTo>
                    <a:pt x="6348" y="0"/>
                  </a:moveTo>
                  <a:cubicBezTo>
                    <a:pt x="35266" y="13920"/>
                    <a:pt x="45241" y="44773"/>
                    <a:pt x="52849" y="75853"/>
                  </a:cubicBezTo>
                  <a:cubicBezTo>
                    <a:pt x="64084" y="121592"/>
                    <a:pt x="67257" y="167217"/>
                    <a:pt x="38440" y="211876"/>
                  </a:cubicBezTo>
                  <a:cubicBezTo>
                    <a:pt x="31639" y="200683"/>
                    <a:pt x="34863" y="193069"/>
                    <a:pt x="36324" y="185683"/>
                  </a:cubicBezTo>
                  <a:cubicBezTo>
                    <a:pt x="43377" y="149546"/>
                    <a:pt x="43125" y="113353"/>
                    <a:pt x="32898" y="78353"/>
                  </a:cubicBezTo>
                  <a:cubicBezTo>
                    <a:pt x="27306" y="59091"/>
                    <a:pt x="17784" y="41250"/>
                    <a:pt x="9673" y="23011"/>
                  </a:cubicBezTo>
                  <a:cubicBezTo>
                    <a:pt x="6952" y="16875"/>
                    <a:pt x="3275" y="11250"/>
                    <a:pt x="0" y="5398"/>
                  </a:cubicBezTo>
                  <a:cubicBezTo>
                    <a:pt x="2116" y="3636"/>
                    <a:pt x="4232" y="1818"/>
                    <a:pt x="634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F49C4593-D42B-740A-72A1-28D4D34604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0048" y="5136340"/>
              <a:ext cx="98341" cy="83146"/>
            </a:xfrm>
            <a:custGeom>
              <a:avLst/>
              <a:gdLst>
                <a:gd name="connsiteX0" fmla="*/ 98342 w 98341"/>
                <a:gd name="connsiteY0" fmla="*/ 60739 h 83146"/>
                <a:gd name="connsiteX1" fmla="*/ 74059 w 98341"/>
                <a:gd name="connsiteY1" fmla="*/ 60739 h 83146"/>
                <a:gd name="connsiteX2" fmla="*/ 21966 w 98341"/>
                <a:gd name="connsiteY2" fmla="*/ 65853 h 83146"/>
                <a:gd name="connsiteX3" fmla="*/ 0 w 98341"/>
                <a:gd name="connsiteY3" fmla="*/ 80058 h 83146"/>
                <a:gd name="connsiteX4" fmla="*/ 1007 w 98341"/>
                <a:gd name="connsiteY4" fmla="*/ 59091 h 83146"/>
                <a:gd name="connsiteX5" fmla="*/ 18137 w 98341"/>
                <a:gd name="connsiteY5" fmla="*/ 10966 h 83146"/>
                <a:gd name="connsiteX6" fmla="*/ 30278 w 98341"/>
                <a:gd name="connsiteY6" fmla="*/ 0 h 83146"/>
                <a:gd name="connsiteX7" fmla="*/ 38692 w 98341"/>
                <a:gd name="connsiteY7" fmla="*/ 15341 h 83146"/>
                <a:gd name="connsiteX8" fmla="*/ 44989 w 98341"/>
                <a:gd name="connsiteY8" fmla="*/ 61421 h 83146"/>
                <a:gd name="connsiteX9" fmla="*/ 61968 w 98341"/>
                <a:gd name="connsiteY9" fmla="*/ 34034 h 83146"/>
                <a:gd name="connsiteX10" fmla="*/ 73253 w 98341"/>
                <a:gd name="connsiteY10" fmla="*/ 22103 h 83146"/>
                <a:gd name="connsiteX11" fmla="*/ 85545 w 98341"/>
                <a:gd name="connsiteY11" fmla="*/ 33125 h 83146"/>
                <a:gd name="connsiteX12" fmla="*/ 98291 w 98341"/>
                <a:gd name="connsiteY12" fmla="*/ 60739 h 8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341" h="83146">
                  <a:moveTo>
                    <a:pt x="98342" y="60739"/>
                  </a:moveTo>
                  <a:lnTo>
                    <a:pt x="74059" y="60739"/>
                  </a:lnTo>
                  <a:cubicBezTo>
                    <a:pt x="54108" y="89432"/>
                    <a:pt x="37432" y="89944"/>
                    <a:pt x="21966" y="65853"/>
                  </a:cubicBezTo>
                  <a:cubicBezTo>
                    <a:pt x="15920" y="69773"/>
                    <a:pt x="9774" y="73750"/>
                    <a:pt x="0" y="80058"/>
                  </a:cubicBezTo>
                  <a:cubicBezTo>
                    <a:pt x="403" y="69603"/>
                    <a:pt x="-504" y="63864"/>
                    <a:pt x="1007" y="59091"/>
                  </a:cubicBezTo>
                  <a:cubicBezTo>
                    <a:pt x="6146" y="42841"/>
                    <a:pt x="11587" y="26591"/>
                    <a:pt x="18137" y="10966"/>
                  </a:cubicBezTo>
                  <a:cubicBezTo>
                    <a:pt x="20152" y="6193"/>
                    <a:pt x="26147" y="3580"/>
                    <a:pt x="30278" y="0"/>
                  </a:cubicBezTo>
                  <a:cubicBezTo>
                    <a:pt x="33200" y="5114"/>
                    <a:pt x="37835" y="9830"/>
                    <a:pt x="38692" y="15341"/>
                  </a:cubicBezTo>
                  <a:cubicBezTo>
                    <a:pt x="41060" y="30341"/>
                    <a:pt x="36677" y="46534"/>
                    <a:pt x="44989" y="61421"/>
                  </a:cubicBezTo>
                  <a:cubicBezTo>
                    <a:pt x="56627" y="56251"/>
                    <a:pt x="57584" y="44034"/>
                    <a:pt x="61968" y="34034"/>
                  </a:cubicBezTo>
                  <a:cubicBezTo>
                    <a:pt x="64235" y="28921"/>
                    <a:pt x="69323" y="22159"/>
                    <a:pt x="73253" y="22103"/>
                  </a:cubicBezTo>
                  <a:cubicBezTo>
                    <a:pt x="77384" y="22046"/>
                    <a:pt x="82573" y="28239"/>
                    <a:pt x="85545" y="33125"/>
                  </a:cubicBezTo>
                  <a:cubicBezTo>
                    <a:pt x="90029" y="40398"/>
                    <a:pt x="92951" y="48864"/>
                    <a:pt x="98291" y="60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AF99AA23-1920-3406-7443-10ED6BABBD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6373" y="5881567"/>
              <a:ext cx="75184" cy="94505"/>
            </a:xfrm>
            <a:custGeom>
              <a:avLst/>
              <a:gdLst>
                <a:gd name="connsiteX0" fmla="*/ 40742 w 75184"/>
                <a:gd name="connsiteY0" fmla="*/ 75290 h 94505"/>
                <a:gd name="connsiteX1" fmla="*/ 54748 w 75184"/>
                <a:gd name="connsiteY1" fmla="*/ 47620 h 94505"/>
                <a:gd name="connsiteX2" fmla="*/ 63212 w 75184"/>
                <a:gd name="connsiteY2" fmla="*/ 33472 h 94505"/>
                <a:gd name="connsiteX3" fmla="*/ 70870 w 75184"/>
                <a:gd name="connsiteY3" fmla="*/ 31653 h 94505"/>
                <a:gd name="connsiteX4" fmla="*/ 75152 w 75184"/>
                <a:gd name="connsiteY4" fmla="*/ 39040 h 94505"/>
                <a:gd name="connsiteX5" fmla="*/ 55957 w 75184"/>
                <a:gd name="connsiteY5" fmla="*/ 87506 h 94505"/>
                <a:gd name="connsiteX6" fmla="*/ 20389 w 75184"/>
                <a:gd name="connsiteY6" fmla="*/ 80972 h 94505"/>
                <a:gd name="connsiteX7" fmla="*/ 2302 w 75184"/>
                <a:gd name="connsiteY7" fmla="*/ 36256 h 94505"/>
                <a:gd name="connsiteX8" fmla="*/ 25880 w 75184"/>
                <a:gd name="connsiteY8" fmla="*/ 6 h 94505"/>
                <a:gd name="connsiteX9" fmla="*/ 51927 w 75184"/>
                <a:gd name="connsiteY9" fmla="*/ 2676 h 94505"/>
                <a:gd name="connsiteX10" fmla="*/ 68300 w 75184"/>
                <a:gd name="connsiteY10" fmla="*/ 7904 h 94505"/>
                <a:gd name="connsiteX11" fmla="*/ 19230 w 75184"/>
                <a:gd name="connsiteY11" fmla="*/ 22165 h 94505"/>
                <a:gd name="connsiteX12" fmla="*/ 40793 w 75184"/>
                <a:gd name="connsiteY12" fmla="*/ 75290 h 9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184" h="94505">
                  <a:moveTo>
                    <a:pt x="40742" y="75290"/>
                  </a:moveTo>
                  <a:cubicBezTo>
                    <a:pt x="47090" y="62620"/>
                    <a:pt x="50818" y="55063"/>
                    <a:pt x="54748" y="47620"/>
                  </a:cubicBezTo>
                  <a:cubicBezTo>
                    <a:pt x="57317" y="42733"/>
                    <a:pt x="59836" y="37620"/>
                    <a:pt x="63212" y="33472"/>
                  </a:cubicBezTo>
                  <a:cubicBezTo>
                    <a:pt x="64723" y="31597"/>
                    <a:pt x="68804" y="30688"/>
                    <a:pt x="70870" y="31653"/>
                  </a:cubicBezTo>
                  <a:cubicBezTo>
                    <a:pt x="72935" y="32620"/>
                    <a:pt x="75505" y="36824"/>
                    <a:pt x="75152" y="39040"/>
                  </a:cubicBezTo>
                  <a:cubicBezTo>
                    <a:pt x="72180" y="56824"/>
                    <a:pt x="68351" y="74835"/>
                    <a:pt x="55957" y="87506"/>
                  </a:cubicBezTo>
                  <a:cubicBezTo>
                    <a:pt x="44722" y="98983"/>
                    <a:pt x="27996" y="96029"/>
                    <a:pt x="20389" y="80972"/>
                  </a:cubicBezTo>
                  <a:cubicBezTo>
                    <a:pt x="13184" y="66768"/>
                    <a:pt x="7340" y="51597"/>
                    <a:pt x="2302" y="36256"/>
                  </a:cubicBezTo>
                  <a:cubicBezTo>
                    <a:pt x="-4852" y="14494"/>
                    <a:pt x="5124" y="-335"/>
                    <a:pt x="25880" y="6"/>
                  </a:cubicBezTo>
                  <a:cubicBezTo>
                    <a:pt x="34596" y="176"/>
                    <a:pt x="43312" y="1312"/>
                    <a:pt x="51927" y="2676"/>
                  </a:cubicBezTo>
                  <a:cubicBezTo>
                    <a:pt x="56713" y="3415"/>
                    <a:pt x="61348" y="5631"/>
                    <a:pt x="68300" y="7904"/>
                  </a:cubicBezTo>
                  <a:cubicBezTo>
                    <a:pt x="54194" y="26653"/>
                    <a:pt x="35654" y="14892"/>
                    <a:pt x="19230" y="22165"/>
                  </a:cubicBezTo>
                  <a:cubicBezTo>
                    <a:pt x="25830" y="38472"/>
                    <a:pt x="32278" y="54267"/>
                    <a:pt x="40793" y="75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9C4DA789-8945-F003-9851-94944AF783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8896" y="499519"/>
              <a:ext cx="60890" cy="132033"/>
            </a:xfrm>
            <a:custGeom>
              <a:avLst/>
              <a:gdLst>
                <a:gd name="connsiteX0" fmla="*/ 33182 w 60890"/>
                <a:gd name="connsiteY0" fmla="*/ 16336 h 132033"/>
                <a:gd name="connsiteX1" fmla="*/ 19277 w 60890"/>
                <a:gd name="connsiteY1" fmla="*/ 36734 h 132033"/>
                <a:gd name="connsiteX2" fmla="*/ 11871 w 60890"/>
                <a:gd name="connsiteY2" fmla="*/ 39405 h 132033"/>
                <a:gd name="connsiteX3" fmla="*/ 6984 w 60890"/>
                <a:gd name="connsiteY3" fmla="*/ 29803 h 132033"/>
                <a:gd name="connsiteX4" fmla="*/ 34240 w 60890"/>
                <a:gd name="connsiteY4" fmla="*/ 30 h 132033"/>
                <a:gd name="connsiteX5" fmla="*/ 56860 w 60890"/>
                <a:gd name="connsiteY5" fmla="*/ 30314 h 132033"/>
                <a:gd name="connsiteX6" fmla="*/ 46885 w 60890"/>
                <a:gd name="connsiteY6" fmla="*/ 72587 h 132033"/>
                <a:gd name="connsiteX7" fmla="*/ 28194 w 60890"/>
                <a:gd name="connsiteY7" fmla="*/ 109462 h 132033"/>
                <a:gd name="connsiteX8" fmla="*/ 60891 w 60890"/>
                <a:gd name="connsiteY8" fmla="*/ 119803 h 132033"/>
                <a:gd name="connsiteX9" fmla="*/ 60286 w 60890"/>
                <a:gd name="connsiteY9" fmla="*/ 125485 h 132033"/>
                <a:gd name="connsiteX10" fmla="*/ 6279 w 60890"/>
                <a:gd name="connsiteY10" fmla="*/ 127190 h 132033"/>
                <a:gd name="connsiteX11" fmla="*/ 5473 w 60890"/>
                <a:gd name="connsiteY11" fmla="*/ 102360 h 132033"/>
                <a:gd name="connsiteX12" fmla="*/ 32376 w 60890"/>
                <a:gd name="connsiteY12" fmla="*/ 57871 h 132033"/>
                <a:gd name="connsiteX13" fmla="*/ 33182 w 60890"/>
                <a:gd name="connsiteY13" fmla="*/ 16280 h 13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90" h="132033">
                  <a:moveTo>
                    <a:pt x="33182" y="16336"/>
                  </a:moveTo>
                  <a:cubicBezTo>
                    <a:pt x="27086" y="25484"/>
                    <a:pt x="23559" y="31507"/>
                    <a:pt x="19277" y="36734"/>
                  </a:cubicBezTo>
                  <a:cubicBezTo>
                    <a:pt x="17664" y="38723"/>
                    <a:pt x="13080" y="40428"/>
                    <a:pt x="11871" y="39405"/>
                  </a:cubicBezTo>
                  <a:cubicBezTo>
                    <a:pt x="9453" y="37246"/>
                    <a:pt x="6934" y="33098"/>
                    <a:pt x="6984" y="29803"/>
                  </a:cubicBezTo>
                  <a:cubicBezTo>
                    <a:pt x="7337" y="14632"/>
                    <a:pt x="21897" y="-766"/>
                    <a:pt x="34240" y="30"/>
                  </a:cubicBezTo>
                  <a:cubicBezTo>
                    <a:pt x="47792" y="882"/>
                    <a:pt x="58221" y="12871"/>
                    <a:pt x="56860" y="30314"/>
                  </a:cubicBezTo>
                  <a:cubicBezTo>
                    <a:pt x="55702" y="44689"/>
                    <a:pt x="51772" y="59178"/>
                    <a:pt x="46885" y="72587"/>
                  </a:cubicBezTo>
                  <a:cubicBezTo>
                    <a:pt x="42300" y="85201"/>
                    <a:pt x="34895" y="96564"/>
                    <a:pt x="28194" y="109462"/>
                  </a:cubicBezTo>
                  <a:cubicBezTo>
                    <a:pt x="39580" y="113098"/>
                    <a:pt x="50210" y="116451"/>
                    <a:pt x="60891" y="119803"/>
                  </a:cubicBezTo>
                  <a:cubicBezTo>
                    <a:pt x="60689" y="121678"/>
                    <a:pt x="60488" y="123610"/>
                    <a:pt x="60286" y="125485"/>
                  </a:cubicBezTo>
                  <a:cubicBezTo>
                    <a:pt x="42804" y="134235"/>
                    <a:pt x="24365" y="133610"/>
                    <a:pt x="6279" y="127190"/>
                  </a:cubicBezTo>
                  <a:cubicBezTo>
                    <a:pt x="-2286" y="124178"/>
                    <a:pt x="-1631" y="113383"/>
                    <a:pt x="5473" y="102360"/>
                  </a:cubicBezTo>
                  <a:cubicBezTo>
                    <a:pt x="14843" y="87871"/>
                    <a:pt x="24667" y="73496"/>
                    <a:pt x="32376" y="57871"/>
                  </a:cubicBezTo>
                  <a:cubicBezTo>
                    <a:pt x="37867" y="46791"/>
                    <a:pt x="41293" y="33780"/>
                    <a:pt x="33182" y="162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BA507B82-A301-5D73-93F3-51CDDEC787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4315" y="5404360"/>
              <a:ext cx="69713" cy="100552"/>
            </a:xfrm>
            <a:custGeom>
              <a:avLst/>
              <a:gdLst>
                <a:gd name="connsiteX0" fmla="*/ 31929 w 69713"/>
                <a:gd name="connsiteY0" fmla="*/ 79142 h 100552"/>
                <a:gd name="connsiteX1" fmla="*/ 69714 w 69713"/>
                <a:gd name="connsiteY1" fmla="*/ 89198 h 100552"/>
                <a:gd name="connsiteX2" fmla="*/ 14598 w 69713"/>
                <a:gd name="connsiteY2" fmla="*/ 93233 h 100552"/>
                <a:gd name="connsiteX3" fmla="*/ 12684 w 69713"/>
                <a:gd name="connsiteY3" fmla="*/ 68914 h 100552"/>
                <a:gd name="connsiteX4" fmla="*/ 29460 w 69713"/>
                <a:gd name="connsiteY4" fmla="*/ 46243 h 100552"/>
                <a:gd name="connsiteX5" fmla="*/ 44524 w 69713"/>
                <a:gd name="connsiteY5" fmla="*/ 23459 h 100552"/>
                <a:gd name="connsiteX6" fmla="*/ 21802 w 69713"/>
                <a:gd name="connsiteY6" fmla="*/ 30959 h 100552"/>
                <a:gd name="connsiteX7" fmla="*/ 11978 w 69713"/>
                <a:gd name="connsiteY7" fmla="*/ 40107 h 100552"/>
                <a:gd name="connsiteX8" fmla="*/ 2154 w 69713"/>
                <a:gd name="connsiteY8" fmla="*/ 38573 h 100552"/>
                <a:gd name="connsiteX9" fmla="*/ 391 w 69713"/>
                <a:gd name="connsiteY9" fmla="*/ 27607 h 100552"/>
                <a:gd name="connsiteX10" fmla="*/ 58882 w 69713"/>
                <a:gd name="connsiteY10" fmla="*/ 3175 h 100552"/>
                <a:gd name="connsiteX11" fmla="*/ 65230 w 69713"/>
                <a:gd name="connsiteY11" fmla="*/ 26868 h 100552"/>
                <a:gd name="connsiteX12" fmla="*/ 51980 w 69713"/>
                <a:gd name="connsiteY12" fmla="*/ 52153 h 100552"/>
                <a:gd name="connsiteX13" fmla="*/ 31929 w 69713"/>
                <a:gd name="connsiteY13" fmla="*/ 79142 h 10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713" h="100552">
                  <a:moveTo>
                    <a:pt x="31929" y="79142"/>
                  </a:moveTo>
                  <a:cubicBezTo>
                    <a:pt x="46237" y="82948"/>
                    <a:pt x="57220" y="85903"/>
                    <a:pt x="69714" y="89198"/>
                  </a:cubicBezTo>
                  <a:cubicBezTo>
                    <a:pt x="54751" y="102835"/>
                    <a:pt x="25279" y="104198"/>
                    <a:pt x="14598" y="93233"/>
                  </a:cubicBezTo>
                  <a:cubicBezTo>
                    <a:pt x="7545" y="85960"/>
                    <a:pt x="7242" y="77267"/>
                    <a:pt x="12684" y="68914"/>
                  </a:cubicBezTo>
                  <a:cubicBezTo>
                    <a:pt x="17822" y="61016"/>
                    <a:pt x="24019" y="53914"/>
                    <a:pt x="29460" y="46243"/>
                  </a:cubicBezTo>
                  <a:cubicBezTo>
                    <a:pt x="34397" y="39255"/>
                    <a:pt x="38932" y="31982"/>
                    <a:pt x="44524" y="23459"/>
                  </a:cubicBezTo>
                  <a:cubicBezTo>
                    <a:pt x="33742" y="19425"/>
                    <a:pt x="27949" y="26244"/>
                    <a:pt x="21802" y="30959"/>
                  </a:cubicBezTo>
                  <a:cubicBezTo>
                    <a:pt x="18276" y="33630"/>
                    <a:pt x="15707" y="38346"/>
                    <a:pt x="11978" y="40107"/>
                  </a:cubicBezTo>
                  <a:cubicBezTo>
                    <a:pt x="9207" y="41414"/>
                    <a:pt x="4169" y="40732"/>
                    <a:pt x="2154" y="38573"/>
                  </a:cubicBezTo>
                  <a:cubicBezTo>
                    <a:pt x="189" y="36471"/>
                    <a:pt x="-516" y="30902"/>
                    <a:pt x="391" y="27607"/>
                  </a:cubicBezTo>
                  <a:cubicBezTo>
                    <a:pt x="5479" y="8914"/>
                    <a:pt x="44070" y="-6996"/>
                    <a:pt x="58882" y="3175"/>
                  </a:cubicBezTo>
                  <a:cubicBezTo>
                    <a:pt x="67195" y="8914"/>
                    <a:pt x="68454" y="18005"/>
                    <a:pt x="65230" y="26868"/>
                  </a:cubicBezTo>
                  <a:cubicBezTo>
                    <a:pt x="61955" y="35846"/>
                    <a:pt x="57068" y="44255"/>
                    <a:pt x="51980" y="52153"/>
                  </a:cubicBezTo>
                  <a:cubicBezTo>
                    <a:pt x="46489" y="60676"/>
                    <a:pt x="39990" y="68403"/>
                    <a:pt x="31929" y="79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2C573FD4-0764-C629-61B4-C4A0B42CE1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8163" y="2677303"/>
              <a:ext cx="53325" cy="180386"/>
            </a:xfrm>
            <a:custGeom>
              <a:avLst/>
              <a:gdLst>
                <a:gd name="connsiteX0" fmla="*/ 0 w 53325"/>
                <a:gd name="connsiteY0" fmla="*/ 10215 h 180386"/>
                <a:gd name="connsiteX1" fmla="*/ 14711 w 53325"/>
                <a:gd name="connsiteY1" fmla="*/ 1806 h 180386"/>
                <a:gd name="connsiteX2" fmla="*/ 27760 w 53325"/>
                <a:gd name="connsiteY2" fmla="*/ 14192 h 180386"/>
                <a:gd name="connsiteX3" fmla="*/ 46853 w 53325"/>
                <a:gd name="connsiteY3" fmla="*/ 150954 h 180386"/>
                <a:gd name="connsiteX4" fmla="*/ 24938 w 53325"/>
                <a:gd name="connsiteY4" fmla="*/ 180386 h 180386"/>
                <a:gd name="connsiteX5" fmla="*/ 29069 w 53325"/>
                <a:gd name="connsiteY5" fmla="*/ 89533 h 180386"/>
                <a:gd name="connsiteX6" fmla="*/ 50 w 53325"/>
                <a:gd name="connsiteY6" fmla="*/ 10215 h 18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25" h="180386">
                  <a:moveTo>
                    <a:pt x="0" y="10215"/>
                  </a:moveTo>
                  <a:cubicBezTo>
                    <a:pt x="3426" y="-183"/>
                    <a:pt x="8766" y="-1944"/>
                    <a:pt x="14711" y="1806"/>
                  </a:cubicBezTo>
                  <a:cubicBezTo>
                    <a:pt x="19598" y="4931"/>
                    <a:pt x="24938" y="8965"/>
                    <a:pt x="27760" y="14192"/>
                  </a:cubicBezTo>
                  <a:cubicBezTo>
                    <a:pt x="50733" y="56692"/>
                    <a:pt x="61010" y="101863"/>
                    <a:pt x="46853" y="150954"/>
                  </a:cubicBezTo>
                  <a:cubicBezTo>
                    <a:pt x="43327" y="163170"/>
                    <a:pt x="38491" y="175330"/>
                    <a:pt x="24938" y="180386"/>
                  </a:cubicBezTo>
                  <a:cubicBezTo>
                    <a:pt x="26651" y="148966"/>
                    <a:pt x="31135" y="118966"/>
                    <a:pt x="29069" y="89533"/>
                  </a:cubicBezTo>
                  <a:cubicBezTo>
                    <a:pt x="27004" y="60272"/>
                    <a:pt x="16978" y="32147"/>
                    <a:pt x="50" y="10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E5AC2F5F-33AA-19AA-9EAD-E2F1A614FA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7657" y="6415728"/>
              <a:ext cx="58015" cy="134216"/>
            </a:xfrm>
            <a:custGeom>
              <a:avLst/>
              <a:gdLst>
                <a:gd name="connsiteX0" fmla="*/ 13490 w 58015"/>
                <a:gd name="connsiteY0" fmla="*/ 106814 h 134216"/>
                <a:gd name="connsiteX1" fmla="*/ 32433 w 58015"/>
                <a:gd name="connsiteY1" fmla="*/ 110053 h 134216"/>
                <a:gd name="connsiteX2" fmla="*/ 31526 w 58015"/>
                <a:gd name="connsiteY2" fmla="*/ 44030 h 134216"/>
                <a:gd name="connsiteX3" fmla="*/ 2961 w 58015"/>
                <a:gd name="connsiteY3" fmla="*/ 41189 h 134216"/>
                <a:gd name="connsiteX4" fmla="*/ 5933 w 58015"/>
                <a:gd name="connsiteY4" fmla="*/ 11075 h 134216"/>
                <a:gd name="connsiteX5" fmla="*/ 27697 w 58015"/>
                <a:gd name="connsiteY5" fmla="*/ 2438 h 134216"/>
                <a:gd name="connsiteX6" fmla="*/ 16110 w 58015"/>
                <a:gd name="connsiteY6" fmla="*/ 29200 h 134216"/>
                <a:gd name="connsiteX7" fmla="*/ 19032 w 58015"/>
                <a:gd name="connsiteY7" fmla="*/ 36416 h 134216"/>
                <a:gd name="connsiteX8" fmla="*/ 27345 w 58015"/>
                <a:gd name="connsiteY8" fmla="*/ 23519 h 134216"/>
                <a:gd name="connsiteX9" fmla="*/ 37270 w 58015"/>
                <a:gd name="connsiteY9" fmla="*/ 13348 h 134216"/>
                <a:gd name="connsiteX10" fmla="*/ 46136 w 58015"/>
                <a:gd name="connsiteY10" fmla="*/ 21927 h 134216"/>
                <a:gd name="connsiteX11" fmla="*/ 57976 w 58015"/>
                <a:gd name="connsiteY11" fmla="*/ 106700 h 134216"/>
                <a:gd name="connsiteX12" fmla="*/ 23314 w 58015"/>
                <a:gd name="connsiteY12" fmla="*/ 132894 h 134216"/>
                <a:gd name="connsiteX13" fmla="*/ 13440 w 58015"/>
                <a:gd name="connsiteY13" fmla="*/ 106700 h 1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015" h="134216">
                  <a:moveTo>
                    <a:pt x="13490" y="106814"/>
                  </a:moveTo>
                  <a:cubicBezTo>
                    <a:pt x="19536" y="107837"/>
                    <a:pt x="25531" y="108916"/>
                    <a:pt x="32433" y="110053"/>
                  </a:cubicBezTo>
                  <a:cubicBezTo>
                    <a:pt x="41653" y="87098"/>
                    <a:pt x="34247" y="66019"/>
                    <a:pt x="31526" y="44030"/>
                  </a:cubicBezTo>
                  <a:cubicBezTo>
                    <a:pt x="21198" y="44826"/>
                    <a:pt x="10266" y="54712"/>
                    <a:pt x="2961" y="41189"/>
                  </a:cubicBezTo>
                  <a:cubicBezTo>
                    <a:pt x="-2531" y="31018"/>
                    <a:pt x="290" y="20450"/>
                    <a:pt x="5933" y="11075"/>
                  </a:cubicBezTo>
                  <a:cubicBezTo>
                    <a:pt x="11021" y="2552"/>
                    <a:pt x="17017" y="-3641"/>
                    <a:pt x="27697" y="2438"/>
                  </a:cubicBezTo>
                  <a:cubicBezTo>
                    <a:pt x="23465" y="12098"/>
                    <a:pt x="19636" y="20564"/>
                    <a:pt x="16110" y="29200"/>
                  </a:cubicBezTo>
                  <a:cubicBezTo>
                    <a:pt x="15757" y="30109"/>
                    <a:pt x="17168" y="31928"/>
                    <a:pt x="19032" y="36416"/>
                  </a:cubicBezTo>
                  <a:cubicBezTo>
                    <a:pt x="22307" y="31246"/>
                    <a:pt x="24574" y="27098"/>
                    <a:pt x="27345" y="23519"/>
                  </a:cubicBezTo>
                  <a:cubicBezTo>
                    <a:pt x="30317" y="19655"/>
                    <a:pt x="33441" y="14484"/>
                    <a:pt x="37270" y="13348"/>
                  </a:cubicBezTo>
                  <a:cubicBezTo>
                    <a:pt x="39587" y="12723"/>
                    <a:pt x="45532" y="18348"/>
                    <a:pt x="46136" y="21927"/>
                  </a:cubicBezTo>
                  <a:cubicBezTo>
                    <a:pt x="50822" y="50052"/>
                    <a:pt x="56313" y="78235"/>
                    <a:pt x="57976" y="106700"/>
                  </a:cubicBezTo>
                  <a:cubicBezTo>
                    <a:pt x="59034" y="125223"/>
                    <a:pt x="38680" y="138576"/>
                    <a:pt x="23314" y="132894"/>
                  </a:cubicBezTo>
                  <a:cubicBezTo>
                    <a:pt x="14095" y="129485"/>
                    <a:pt x="11727" y="123690"/>
                    <a:pt x="13440" y="106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5A99E0-EC97-310B-5FD3-B726A34D1FC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48338" y="5407166"/>
              <a:ext cx="95814" cy="88897"/>
            </a:xfrm>
            <a:custGeom>
              <a:avLst/>
              <a:gdLst>
                <a:gd name="connsiteX0" fmla="*/ 95773 w 95814"/>
                <a:gd name="connsiteY0" fmla="*/ 76904 h 88897"/>
                <a:gd name="connsiteX1" fmla="*/ 93002 w 95814"/>
                <a:gd name="connsiteY1" fmla="*/ 79518 h 88897"/>
                <a:gd name="connsiteX2" fmla="*/ 49826 w 95814"/>
                <a:gd name="connsiteY2" fmla="*/ 87927 h 88897"/>
                <a:gd name="connsiteX3" fmla="*/ 22570 w 95814"/>
                <a:gd name="connsiteY3" fmla="*/ 72926 h 88897"/>
                <a:gd name="connsiteX4" fmla="*/ 14056 w 95814"/>
                <a:gd name="connsiteY4" fmla="*/ 50483 h 88897"/>
                <a:gd name="connsiteX5" fmla="*/ 0 w 95814"/>
                <a:gd name="connsiteY5" fmla="*/ 52870 h 88897"/>
                <a:gd name="connsiteX6" fmla="*/ 18288 w 95814"/>
                <a:gd name="connsiteY6" fmla="*/ 3040 h 88897"/>
                <a:gd name="connsiteX7" fmla="*/ 31538 w 95814"/>
                <a:gd name="connsiteY7" fmla="*/ 7926 h 88897"/>
                <a:gd name="connsiteX8" fmla="*/ 33553 w 95814"/>
                <a:gd name="connsiteY8" fmla="*/ 29972 h 88897"/>
                <a:gd name="connsiteX9" fmla="*/ 37735 w 95814"/>
                <a:gd name="connsiteY9" fmla="*/ 56563 h 88897"/>
                <a:gd name="connsiteX10" fmla="*/ 49171 w 95814"/>
                <a:gd name="connsiteY10" fmla="*/ 68551 h 88897"/>
                <a:gd name="connsiteX11" fmla="*/ 63126 w 95814"/>
                <a:gd name="connsiteY11" fmla="*/ 52813 h 88897"/>
                <a:gd name="connsiteX12" fmla="*/ 62219 w 95814"/>
                <a:gd name="connsiteY12" fmla="*/ 35653 h 88897"/>
                <a:gd name="connsiteX13" fmla="*/ 73807 w 95814"/>
                <a:gd name="connsiteY13" fmla="*/ 21449 h 88897"/>
                <a:gd name="connsiteX14" fmla="*/ 84991 w 95814"/>
                <a:gd name="connsiteY14" fmla="*/ 33608 h 88897"/>
                <a:gd name="connsiteX15" fmla="*/ 95773 w 95814"/>
                <a:gd name="connsiteY15" fmla="*/ 76847 h 8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814" h="88897">
                  <a:moveTo>
                    <a:pt x="95773" y="76904"/>
                  </a:moveTo>
                  <a:cubicBezTo>
                    <a:pt x="96125" y="76563"/>
                    <a:pt x="94161" y="79858"/>
                    <a:pt x="93002" y="79518"/>
                  </a:cubicBezTo>
                  <a:cubicBezTo>
                    <a:pt x="77384" y="75029"/>
                    <a:pt x="64033" y="83779"/>
                    <a:pt x="49826" y="87927"/>
                  </a:cubicBezTo>
                  <a:cubicBezTo>
                    <a:pt x="37735" y="91449"/>
                    <a:pt x="28314" y="85143"/>
                    <a:pt x="22570" y="72926"/>
                  </a:cubicBezTo>
                  <a:cubicBezTo>
                    <a:pt x="19195" y="65710"/>
                    <a:pt x="16827" y="57926"/>
                    <a:pt x="14056" y="50483"/>
                  </a:cubicBezTo>
                  <a:cubicBezTo>
                    <a:pt x="9673" y="51222"/>
                    <a:pt x="5693" y="51903"/>
                    <a:pt x="0" y="52870"/>
                  </a:cubicBezTo>
                  <a:cubicBezTo>
                    <a:pt x="302" y="32301"/>
                    <a:pt x="11940" y="18722"/>
                    <a:pt x="18288" y="3040"/>
                  </a:cubicBezTo>
                  <a:cubicBezTo>
                    <a:pt x="20656" y="-2813"/>
                    <a:pt x="29926" y="312"/>
                    <a:pt x="31538" y="7926"/>
                  </a:cubicBezTo>
                  <a:cubicBezTo>
                    <a:pt x="33100" y="15028"/>
                    <a:pt x="32697" y="22642"/>
                    <a:pt x="33553" y="29972"/>
                  </a:cubicBezTo>
                  <a:cubicBezTo>
                    <a:pt x="34611" y="38949"/>
                    <a:pt x="34913" y="48324"/>
                    <a:pt x="37735" y="56563"/>
                  </a:cubicBezTo>
                  <a:cubicBezTo>
                    <a:pt x="39447" y="61676"/>
                    <a:pt x="45140" y="68438"/>
                    <a:pt x="49171" y="68551"/>
                  </a:cubicBezTo>
                  <a:cubicBezTo>
                    <a:pt x="56778" y="68779"/>
                    <a:pt x="62673" y="62415"/>
                    <a:pt x="63126" y="52813"/>
                  </a:cubicBezTo>
                  <a:cubicBezTo>
                    <a:pt x="63428" y="47131"/>
                    <a:pt x="62068" y="41335"/>
                    <a:pt x="62219" y="35653"/>
                  </a:cubicBezTo>
                  <a:cubicBezTo>
                    <a:pt x="62421" y="27358"/>
                    <a:pt x="65998" y="19971"/>
                    <a:pt x="73807" y="21449"/>
                  </a:cubicBezTo>
                  <a:cubicBezTo>
                    <a:pt x="78140" y="22301"/>
                    <a:pt x="83329" y="28551"/>
                    <a:pt x="84991" y="33608"/>
                  </a:cubicBezTo>
                  <a:cubicBezTo>
                    <a:pt x="89374" y="47074"/>
                    <a:pt x="91994" y="61279"/>
                    <a:pt x="95773" y="768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16EDA95B-90B1-40E7-C01C-093278B8A8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6375" y="2323214"/>
              <a:ext cx="79253" cy="92651"/>
            </a:xfrm>
            <a:custGeom>
              <a:avLst/>
              <a:gdLst>
                <a:gd name="connsiteX0" fmla="*/ 15522 w 79253"/>
                <a:gd name="connsiteY0" fmla="*/ 48620 h 92651"/>
                <a:gd name="connsiteX1" fmla="*/ 660 w 79253"/>
                <a:gd name="connsiteY1" fmla="*/ 19472 h 92651"/>
                <a:gd name="connsiteX2" fmla="*/ 3733 w 79253"/>
                <a:gd name="connsiteY2" fmla="*/ 2199 h 92651"/>
                <a:gd name="connsiteX3" fmla="*/ 17941 w 79253"/>
                <a:gd name="connsiteY3" fmla="*/ 7995 h 92651"/>
                <a:gd name="connsiteX4" fmla="*/ 31846 w 79253"/>
                <a:gd name="connsiteY4" fmla="*/ 29017 h 92651"/>
                <a:gd name="connsiteX5" fmla="*/ 49479 w 79253"/>
                <a:gd name="connsiteY5" fmla="*/ 14472 h 92651"/>
                <a:gd name="connsiteX6" fmla="*/ 65550 w 79253"/>
                <a:gd name="connsiteY6" fmla="*/ 12938 h 92651"/>
                <a:gd name="connsiteX7" fmla="*/ 63988 w 79253"/>
                <a:gd name="connsiteY7" fmla="*/ 30438 h 92651"/>
                <a:gd name="connsiteX8" fmla="*/ 51191 w 79253"/>
                <a:gd name="connsiteY8" fmla="*/ 48961 h 92651"/>
                <a:gd name="connsiteX9" fmla="*/ 79253 w 79253"/>
                <a:gd name="connsiteY9" fmla="*/ 90836 h 92651"/>
                <a:gd name="connsiteX10" fmla="*/ 32954 w 79253"/>
                <a:gd name="connsiteY10" fmla="*/ 70097 h 92651"/>
                <a:gd name="connsiteX11" fmla="*/ 5597 w 79253"/>
                <a:gd name="connsiteY11" fmla="*/ 85665 h 92651"/>
                <a:gd name="connsiteX12" fmla="*/ 15522 w 79253"/>
                <a:gd name="connsiteY12" fmla="*/ 48620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53" h="92651">
                  <a:moveTo>
                    <a:pt x="15522" y="48620"/>
                  </a:moveTo>
                  <a:cubicBezTo>
                    <a:pt x="9880" y="37995"/>
                    <a:pt x="3935" y="29302"/>
                    <a:pt x="660" y="19472"/>
                  </a:cubicBezTo>
                  <a:cubicBezTo>
                    <a:pt x="-952" y="14642"/>
                    <a:pt x="509" y="5438"/>
                    <a:pt x="3733" y="2199"/>
                  </a:cubicBezTo>
                  <a:cubicBezTo>
                    <a:pt x="8923" y="-2972"/>
                    <a:pt x="14212" y="1801"/>
                    <a:pt x="17941" y="7995"/>
                  </a:cubicBezTo>
                  <a:cubicBezTo>
                    <a:pt x="21971" y="14756"/>
                    <a:pt x="26606" y="21120"/>
                    <a:pt x="31846" y="29017"/>
                  </a:cubicBezTo>
                  <a:cubicBezTo>
                    <a:pt x="38193" y="23620"/>
                    <a:pt x="43282" y="17654"/>
                    <a:pt x="49479" y="14472"/>
                  </a:cubicBezTo>
                  <a:cubicBezTo>
                    <a:pt x="54063" y="12085"/>
                    <a:pt x="60159" y="13336"/>
                    <a:pt x="65550" y="12938"/>
                  </a:cubicBezTo>
                  <a:cubicBezTo>
                    <a:pt x="65147" y="18847"/>
                    <a:pt x="66054" y="25438"/>
                    <a:pt x="63988" y="30438"/>
                  </a:cubicBezTo>
                  <a:cubicBezTo>
                    <a:pt x="61268" y="36915"/>
                    <a:pt x="56078" y="42142"/>
                    <a:pt x="51191" y="48961"/>
                  </a:cubicBezTo>
                  <a:cubicBezTo>
                    <a:pt x="60008" y="62143"/>
                    <a:pt x="68925" y="75438"/>
                    <a:pt x="79253" y="90836"/>
                  </a:cubicBezTo>
                  <a:cubicBezTo>
                    <a:pt x="55323" y="99302"/>
                    <a:pt x="47614" y="75722"/>
                    <a:pt x="32954" y="70097"/>
                  </a:cubicBezTo>
                  <a:cubicBezTo>
                    <a:pt x="24037" y="75154"/>
                    <a:pt x="15119" y="80211"/>
                    <a:pt x="5597" y="85665"/>
                  </a:cubicBezTo>
                  <a:cubicBezTo>
                    <a:pt x="-2010" y="68109"/>
                    <a:pt x="12550" y="60779"/>
                    <a:pt x="15522" y="48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94A9B11-0662-1FA1-14F6-5D33A59C8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45357" y="4821127"/>
              <a:ext cx="58494" cy="159928"/>
            </a:xfrm>
            <a:custGeom>
              <a:avLst/>
              <a:gdLst>
                <a:gd name="connsiteX0" fmla="*/ 0 w 58494"/>
                <a:gd name="connsiteY0" fmla="*/ 3166 h 159928"/>
                <a:gd name="connsiteX1" fmla="*/ 26046 w 58494"/>
                <a:gd name="connsiteY1" fmla="*/ 8564 h 159928"/>
                <a:gd name="connsiteX2" fmla="*/ 51589 w 58494"/>
                <a:gd name="connsiteY2" fmla="*/ 140951 h 159928"/>
                <a:gd name="connsiteX3" fmla="*/ 37533 w 58494"/>
                <a:gd name="connsiteY3" fmla="*/ 159928 h 159928"/>
                <a:gd name="connsiteX4" fmla="*/ 33855 w 58494"/>
                <a:gd name="connsiteY4" fmla="*/ 131008 h 159928"/>
                <a:gd name="connsiteX5" fmla="*/ 3224 w 58494"/>
                <a:gd name="connsiteY5" fmla="*/ 15552 h 159928"/>
                <a:gd name="connsiteX6" fmla="*/ 0 w 58494"/>
                <a:gd name="connsiteY6" fmla="*/ 3109 h 1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94" h="159928">
                  <a:moveTo>
                    <a:pt x="0" y="3166"/>
                  </a:moveTo>
                  <a:cubicBezTo>
                    <a:pt x="12242" y="-3936"/>
                    <a:pt x="19346" y="2257"/>
                    <a:pt x="26046" y="8564"/>
                  </a:cubicBezTo>
                  <a:cubicBezTo>
                    <a:pt x="54260" y="35325"/>
                    <a:pt x="67661" y="104076"/>
                    <a:pt x="51589" y="140951"/>
                  </a:cubicBezTo>
                  <a:cubicBezTo>
                    <a:pt x="49322" y="146235"/>
                    <a:pt x="44838" y="150269"/>
                    <a:pt x="37533" y="159928"/>
                  </a:cubicBezTo>
                  <a:cubicBezTo>
                    <a:pt x="35719" y="146121"/>
                    <a:pt x="33755" y="138565"/>
                    <a:pt x="33855" y="131008"/>
                  </a:cubicBezTo>
                  <a:cubicBezTo>
                    <a:pt x="34359" y="88849"/>
                    <a:pt x="29220" y="48791"/>
                    <a:pt x="3224" y="15552"/>
                  </a:cubicBezTo>
                  <a:cubicBezTo>
                    <a:pt x="1159" y="12939"/>
                    <a:pt x="1260" y="8166"/>
                    <a:pt x="0" y="3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1500321-00B1-ACAA-A606-02A58F6473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9595" y="1727222"/>
              <a:ext cx="60365" cy="158447"/>
            </a:xfrm>
            <a:custGeom>
              <a:avLst/>
              <a:gdLst>
                <a:gd name="connsiteX0" fmla="*/ 55429 w 60365"/>
                <a:gd name="connsiteY0" fmla="*/ 9323 h 158447"/>
                <a:gd name="connsiteX1" fmla="*/ 43589 w 60365"/>
                <a:gd name="connsiteY1" fmla="*/ 135688 h 158447"/>
                <a:gd name="connsiteX2" fmla="*/ 60366 w 60365"/>
                <a:gd name="connsiteY2" fmla="*/ 150972 h 158447"/>
                <a:gd name="connsiteX3" fmla="*/ 58451 w 60365"/>
                <a:gd name="connsiteY3" fmla="*/ 156142 h 158447"/>
                <a:gd name="connsiteX4" fmla="*/ 45252 w 60365"/>
                <a:gd name="connsiteY4" fmla="*/ 158188 h 158447"/>
                <a:gd name="connsiteX5" fmla="*/ 11296 w 60365"/>
                <a:gd name="connsiteY5" fmla="*/ 129210 h 158447"/>
                <a:gd name="connsiteX6" fmla="*/ 21523 w 60365"/>
                <a:gd name="connsiteY6" fmla="*/ 11425 h 158447"/>
                <a:gd name="connsiteX7" fmla="*/ 55429 w 60365"/>
                <a:gd name="connsiteY7" fmla="*/ 9380 h 15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65" h="158447">
                  <a:moveTo>
                    <a:pt x="55429" y="9323"/>
                  </a:moveTo>
                  <a:cubicBezTo>
                    <a:pt x="13109" y="33812"/>
                    <a:pt x="15276" y="107847"/>
                    <a:pt x="43589" y="135688"/>
                  </a:cubicBezTo>
                  <a:cubicBezTo>
                    <a:pt x="49030" y="141029"/>
                    <a:pt x="54774" y="145915"/>
                    <a:pt x="60366" y="150972"/>
                  </a:cubicBezTo>
                  <a:cubicBezTo>
                    <a:pt x="59711" y="152676"/>
                    <a:pt x="59106" y="154381"/>
                    <a:pt x="58451" y="156142"/>
                  </a:cubicBezTo>
                  <a:cubicBezTo>
                    <a:pt x="54018" y="156938"/>
                    <a:pt x="49333" y="159211"/>
                    <a:pt x="45252" y="158188"/>
                  </a:cubicBezTo>
                  <a:cubicBezTo>
                    <a:pt x="30239" y="154381"/>
                    <a:pt x="19306" y="143699"/>
                    <a:pt x="11296" y="129210"/>
                  </a:cubicBezTo>
                  <a:cubicBezTo>
                    <a:pt x="-7244" y="95574"/>
                    <a:pt x="-2357" y="40346"/>
                    <a:pt x="21523" y="11425"/>
                  </a:cubicBezTo>
                  <a:cubicBezTo>
                    <a:pt x="33463" y="-3063"/>
                    <a:pt x="40365" y="-3802"/>
                    <a:pt x="55429" y="93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164D91AC-E3AF-B2B7-90B3-2B98EA6068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383" y="4846168"/>
              <a:ext cx="77786" cy="130322"/>
            </a:xfrm>
            <a:custGeom>
              <a:avLst/>
              <a:gdLst>
                <a:gd name="connsiteX0" fmla="*/ 2015 w 77786"/>
                <a:gd name="connsiteY0" fmla="*/ 105342 h 130322"/>
                <a:gd name="connsiteX1" fmla="*/ 1209 w 77786"/>
                <a:gd name="connsiteY1" fmla="*/ 26762 h 130322"/>
                <a:gd name="connsiteX2" fmla="*/ 0 w 77786"/>
                <a:gd name="connsiteY2" fmla="*/ 0 h 130322"/>
                <a:gd name="connsiteX3" fmla="*/ 23981 w 77786"/>
                <a:gd name="connsiteY3" fmla="*/ 61478 h 130322"/>
                <a:gd name="connsiteX4" fmla="*/ 36929 w 77786"/>
                <a:gd name="connsiteY4" fmla="*/ 48694 h 130322"/>
                <a:gd name="connsiteX5" fmla="*/ 53655 w 77786"/>
                <a:gd name="connsiteY5" fmla="*/ 42160 h 130322"/>
                <a:gd name="connsiteX6" fmla="*/ 50330 w 77786"/>
                <a:gd name="connsiteY6" fmla="*/ 60739 h 130322"/>
                <a:gd name="connsiteX7" fmla="*/ 27810 w 77786"/>
                <a:gd name="connsiteY7" fmla="*/ 93126 h 130322"/>
                <a:gd name="connsiteX8" fmla="*/ 77787 w 77786"/>
                <a:gd name="connsiteY8" fmla="*/ 129262 h 130322"/>
                <a:gd name="connsiteX9" fmla="*/ 2066 w 77786"/>
                <a:gd name="connsiteY9" fmla="*/ 105342 h 13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86" h="130322">
                  <a:moveTo>
                    <a:pt x="2015" y="105342"/>
                  </a:moveTo>
                  <a:cubicBezTo>
                    <a:pt x="10479" y="78239"/>
                    <a:pt x="3728" y="52614"/>
                    <a:pt x="1209" y="26762"/>
                  </a:cubicBezTo>
                  <a:cubicBezTo>
                    <a:pt x="403" y="18466"/>
                    <a:pt x="453" y="10057"/>
                    <a:pt x="0" y="0"/>
                  </a:cubicBezTo>
                  <a:cubicBezTo>
                    <a:pt x="11890" y="6063"/>
                    <a:pt x="19885" y="26552"/>
                    <a:pt x="23981" y="61478"/>
                  </a:cubicBezTo>
                  <a:cubicBezTo>
                    <a:pt x="29170" y="56364"/>
                    <a:pt x="33100" y="52557"/>
                    <a:pt x="36929" y="48694"/>
                  </a:cubicBezTo>
                  <a:cubicBezTo>
                    <a:pt x="41765" y="43807"/>
                    <a:pt x="46904" y="36193"/>
                    <a:pt x="53655" y="42160"/>
                  </a:cubicBezTo>
                  <a:cubicBezTo>
                    <a:pt x="61514" y="49034"/>
                    <a:pt x="54008" y="55228"/>
                    <a:pt x="50330" y="60739"/>
                  </a:cubicBezTo>
                  <a:cubicBezTo>
                    <a:pt x="43377" y="71137"/>
                    <a:pt x="36072" y="81250"/>
                    <a:pt x="27810" y="93126"/>
                  </a:cubicBezTo>
                  <a:cubicBezTo>
                    <a:pt x="46148" y="104319"/>
                    <a:pt x="66804" y="108239"/>
                    <a:pt x="77787" y="129262"/>
                  </a:cubicBezTo>
                  <a:cubicBezTo>
                    <a:pt x="63630" y="132842"/>
                    <a:pt x="48466" y="127956"/>
                    <a:pt x="2066" y="10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5C9FD126-C297-CCEF-5AAD-7F7036BAD5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3146" y="4384513"/>
              <a:ext cx="85015" cy="86790"/>
            </a:xfrm>
            <a:custGeom>
              <a:avLst/>
              <a:gdLst>
                <a:gd name="connsiteX0" fmla="*/ 17104 w 85015"/>
                <a:gd name="connsiteY0" fmla="*/ 1481 h 86790"/>
                <a:gd name="connsiteX1" fmla="*/ 29295 w 85015"/>
                <a:gd name="connsiteY1" fmla="*/ 68243 h 86790"/>
                <a:gd name="connsiteX2" fmla="*/ 48944 w 85015"/>
                <a:gd name="connsiteY2" fmla="*/ 33754 h 86790"/>
                <a:gd name="connsiteX3" fmla="*/ 59272 w 85015"/>
                <a:gd name="connsiteY3" fmla="*/ 17163 h 86790"/>
                <a:gd name="connsiteX4" fmla="*/ 73580 w 85015"/>
                <a:gd name="connsiteY4" fmla="*/ 32390 h 86790"/>
                <a:gd name="connsiteX5" fmla="*/ 85016 w 85015"/>
                <a:gd name="connsiteY5" fmla="*/ 82732 h 86790"/>
                <a:gd name="connsiteX6" fmla="*/ 55846 w 85015"/>
                <a:gd name="connsiteY6" fmla="*/ 66368 h 86790"/>
                <a:gd name="connsiteX7" fmla="*/ 50657 w 85015"/>
                <a:gd name="connsiteY7" fmla="*/ 72220 h 86790"/>
                <a:gd name="connsiteX8" fmla="*/ 20126 w 85015"/>
                <a:gd name="connsiteY8" fmla="*/ 85857 h 86790"/>
                <a:gd name="connsiteX9" fmla="*/ 1536 w 85015"/>
                <a:gd name="connsiteY9" fmla="*/ 58243 h 86790"/>
                <a:gd name="connsiteX10" fmla="*/ 730 w 85015"/>
                <a:gd name="connsiteY10" fmla="*/ 11993 h 86790"/>
                <a:gd name="connsiteX11" fmla="*/ 17154 w 85015"/>
                <a:gd name="connsiteY11" fmla="*/ 1595 h 86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015" h="86790">
                  <a:moveTo>
                    <a:pt x="17104" y="1481"/>
                  </a:moveTo>
                  <a:cubicBezTo>
                    <a:pt x="21285" y="22674"/>
                    <a:pt x="17104" y="46709"/>
                    <a:pt x="29295" y="68243"/>
                  </a:cubicBezTo>
                  <a:cubicBezTo>
                    <a:pt x="42294" y="59947"/>
                    <a:pt x="47734" y="48356"/>
                    <a:pt x="48944" y="33754"/>
                  </a:cubicBezTo>
                  <a:cubicBezTo>
                    <a:pt x="49599" y="25913"/>
                    <a:pt x="51312" y="18186"/>
                    <a:pt x="59272" y="17163"/>
                  </a:cubicBezTo>
                  <a:cubicBezTo>
                    <a:pt x="68391" y="16027"/>
                    <a:pt x="71615" y="23981"/>
                    <a:pt x="73580" y="32390"/>
                  </a:cubicBezTo>
                  <a:cubicBezTo>
                    <a:pt x="77358" y="48811"/>
                    <a:pt x="81036" y="65288"/>
                    <a:pt x="85016" y="82732"/>
                  </a:cubicBezTo>
                  <a:cubicBezTo>
                    <a:pt x="68743" y="89493"/>
                    <a:pt x="65166" y="73811"/>
                    <a:pt x="55846" y="66368"/>
                  </a:cubicBezTo>
                  <a:cubicBezTo>
                    <a:pt x="54234" y="68129"/>
                    <a:pt x="52168" y="69947"/>
                    <a:pt x="50657" y="72220"/>
                  </a:cubicBezTo>
                  <a:cubicBezTo>
                    <a:pt x="42898" y="83754"/>
                    <a:pt x="33024" y="89095"/>
                    <a:pt x="20126" y="85857"/>
                  </a:cubicBezTo>
                  <a:cubicBezTo>
                    <a:pt x="7078" y="82561"/>
                    <a:pt x="3047" y="70232"/>
                    <a:pt x="1536" y="58243"/>
                  </a:cubicBezTo>
                  <a:cubicBezTo>
                    <a:pt x="-379" y="43072"/>
                    <a:pt x="-328" y="27333"/>
                    <a:pt x="730" y="11993"/>
                  </a:cubicBezTo>
                  <a:cubicBezTo>
                    <a:pt x="1335" y="3299"/>
                    <a:pt x="6725" y="-3121"/>
                    <a:pt x="17154" y="15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4AE3ADBE-7099-ADF1-DF5B-0BF2F558F9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50779" y="3762535"/>
              <a:ext cx="49354" cy="172490"/>
            </a:xfrm>
            <a:custGeom>
              <a:avLst/>
              <a:gdLst>
                <a:gd name="connsiteX0" fmla="*/ 14812 w 49354"/>
                <a:gd name="connsiteY0" fmla="*/ 168513 h 172490"/>
                <a:gd name="connsiteX1" fmla="*/ 19094 w 49354"/>
                <a:gd name="connsiteY1" fmla="*/ 142434 h 172490"/>
                <a:gd name="connsiteX2" fmla="*/ 23628 w 49354"/>
                <a:gd name="connsiteY2" fmla="*/ 66467 h 172490"/>
                <a:gd name="connsiteX3" fmla="*/ 0 w 49354"/>
                <a:gd name="connsiteY3" fmla="*/ 13455 h 172490"/>
                <a:gd name="connsiteX4" fmla="*/ 20303 w 49354"/>
                <a:gd name="connsiteY4" fmla="*/ 3228 h 172490"/>
                <a:gd name="connsiteX5" fmla="*/ 38591 w 49354"/>
                <a:gd name="connsiteY5" fmla="*/ 26410 h 172490"/>
                <a:gd name="connsiteX6" fmla="*/ 33604 w 49354"/>
                <a:gd name="connsiteY6" fmla="*/ 155218 h 172490"/>
                <a:gd name="connsiteX7" fmla="*/ 20605 w 49354"/>
                <a:gd name="connsiteY7" fmla="*/ 172491 h 172490"/>
                <a:gd name="connsiteX8" fmla="*/ 14812 w 49354"/>
                <a:gd name="connsiteY8" fmla="*/ 168513 h 17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54" h="172490">
                  <a:moveTo>
                    <a:pt x="14812" y="168513"/>
                  </a:moveTo>
                  <a:cubicBezTo>
                    <a:pt x="16222" y="159820"/>
                    <a:pt x="17583" y="151127"/>
                    <a:pt x="19094" y="142434"/>
                  </a:cubicBezTo>
                  <a:cubicBezTo>
                    <a:pt x="23578" y="117320"/>
                    <a:pt x="27306" y="92206"/>
                    <a:pt x="23628" y="66467"/>
                  </a:cubicBezTo>
                  <a:cubicBezTo>
                    <a:pt x="20706" y="45899"/>
                    <a:pt x="16928" y="25956"/>
                    <a:pt x="0" y="13455"/>
                  </a:cubicBezTo>
                  <a:cubicBezTo>
                    <a:pt x="3476" y="-1147"/>
                    <a:pt x="12393" y="-2681"/>
                    <a:pt x="20303" y="3228"/>
                  </a:cubicBezTo>
                  <a:cubicBezTo>
                    <a:pt x="27759" y="8739"/>
                    <a:pt x="35266" y="17319"/>
                    <a:pt x="38591" y="26410"/>
                  </a:cubicBezTo>
                  <a:cubicBezTo>
                    <a:pt x="54310" y="69876"/>
                    <a:pt x="52950" y="113286"/>
                    <a:pt x="33604" y="155218"/>
                  </a:cubicBezTo>
                  <a:cubicBezTo>
                    <a:pt x="30581" y="161752"/>
                    <a:pt x="24989" y="166809"/>
                    <a:pt x="20605" y="172491"/>
                  </a:cubicBezTo>
                  <a:cubicBezTo>
                    <a:pt x="18691" y="171184"/>
                    <a:pt x="16726" y="169820"/>
                    <a:pt x="14812" y="1685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00B50C4-2D56-1C9D-D7C7-9870571F55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53492" y="5589696"/>
              <a:ext cx="75097" cy="104461"/>
            </a:xfrm>
            <a:custGeom>
              <a:avLst/>
              <a:gdLst>
                <a:gd name="connsiteX0" fmla="*/ 31015 w 75097"/>
                <a:gd name="connsiteY0" fmla="*/ 74602 h 104461"/>
                <a:gd name="connsiteX1" fmla="*/ 50865 w 75097"/>
                <a:gd name="connsiteY1" fmla="*/ 45682 h 104461"/>
                <a:gd name="connsiteX2" fmla="*/ 65576 w 75097"/>
                <a:gd name="connsiteY2" fmla="*/ 39886 h 104461"/>
                <a:gd name="connsiteX3" fmla="*/ 67188 w 75097"/>
                <a:gd name="connsiteY3" fmla="*/ 55739 h 104461"/>
                <a:gd name="connsiteX4" fmla="*/ 53535 w 75097"/>
                <a:gd name="connsiteY4" fmla="*/ 82046 h 104461"/>
                <a:gd name="connsiteX5" fmla="*/ 75098 w 75097"/>
                <a:gd name="connsiteY5" fmla="*/ 96023 h 104461"/>
                <a:gd name="connsiteX6" fmla="*/ 16455 w 75097"/>
                <a:gd name="connsiteY6" fmla="*/ 104035 h 104461"/>
                <a:gd name="connsiteX7" fmla="*/ 31 w 75097"/>
                <a:gd name="connsiteY7" fmla="*/ 13920 h 104461"/>
                <a:gd name="connsiteX8" fmla="*/ 6480 w 75097"/>
                <a:gd name="connsiteY8" fmla="*/ 0 h 104461"/>
                <a:gd name="connsiteX9" fmla="*/ 18672 w 75097"/>
                <a:gd name="connsiteY9" fmla="*/ 10966 h 104461"/>
                <a:gd name="connsiteX10" fmla="*/ 27085 w 75097"/>
                <a:gd name="connsiteY10" fmla="*/ 56819 h 104461"/>
                <a:gd name="connsiteX11" fmla="*/ 30964 w 75097"/>
                <a:gd name="connsiteY11" fmla="*/ 74659 h 10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097" h="104461">
                  <a:moveTo>
                    <a:pt x="31015" y="74602"/>
                  </a:moveTo>
                  <a:cubicBezTo>
                    <a:pt x="39428" y="62046"/>
                    <a:pt x="44315" y="52898"/>
                    <a:pt x="50865" y="45682"/>
                  </a:cubicBezTo>
                  <a:cubicBezTo>
                    <a:pt x="54240" y="41989"/>
                    <a:pt x="60588" y="41705"/>
                    <a:pt x="65576" y="39886"/>
                  </a:cubicBezTo>
                  <a:cubicBezTo>
                    <a:pt x="66231" y="45227"/>
                    <a:pt x="68750" y="51421"/>
                    <a:pt x="67188" y="55739"/>
                  </a:cubicBezTo>
                  <a:cubicBezTo>
                    <a:pt x="63963" y="64716"/>
                    <a:pt x="58573" y="72728"/>
                    <a:pt x="53535" y="82046"/>
                  </a:cubicBezTo>
                  <a:cubicBezTo>
                    <a:pt x="59933" y="86194"/>
                    <a:pt x="66331" y="90341"/>
                    <a:pt x="75098" y="96023"/>
                  </a:cubicBezTo>
                  <a:cubicBezTo>
                    <a:pt x="55046" y="113921"/>
                    <a:pt x="35197" y="96592"/>
                    <a:pt x="16455" y="104035"/>
                  </a:cubicBezTo>
                  <a:cubicBezTo>
                    <a:pt x="5724" y="74148"/>
                    <a:pt x="3104" y="43921"/>
                    <a:pt x="31" y="13920"/>
                  </a:cubicBezTo>
                  <a:cubicBezTo>
                    <a:pt x="-422" y="9602"/>
                    <a:pt x="4213" y="4659"/>
                    <a:pt x="6480" y="0"/>
                  </a:cubicBezTo>
                  <a:cubicBezTo>
                    <a:pt x="10712" y="3579"/>
                    <a:pt x="17463" y="6364"/>
                    <a:pt x="18672" y="10966"/>
                  </a:cubicBezTo>
                  <a:cubicBezTo>
                    <a:pt x="22551" y="25909"/>
                    <a:pt x="24365" y="41477"/>
                    <a:pt x="27085" y="56819"/>
                  </a:cubicBezTo>
                  <a:cubicBezTo>
                    <a:pt x="27790" y="60796"/>
                    <a:pt x="28798" y="64716"/>
                    <a:pt x="30964" y="746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F972D0D3-37B6-25DD-3CA6-DA0F46831D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07773" y="748979"/>
              <a:ext cx="56126" cy="172957"/>
            </a:xfrm>
            <a:custGeom>
              <a:avLst/>
              <a:gdLst>
                <a:gd name="connsiteX0" fmla="*/ 9018 w 56126"/>
                <a:gd name="connsiteY0" fmla="*/ 172958 h 172957"/>
                <a:gd name="connsiteX1" fmla="*/ 0 w 56126"/>
                <a:gd name="connsiteY1" fmla="*/ 627 h 172957"/>
                <a:gd name="connsiteX2" fmla="*/ 19749 w 56126"/>
                <a:gd name="connsiteY2" fmla="*/ 1025 h 172957"/>
                <a:gd name="connsiteX3" fmla="*/ 33049 w 56126"/>
                <a:gd name="connsiteY3" fmla="*/ 13468 h 172957"/>
                <a:gd name="connsiteX4" fmla="*/ 45040 w 56126"/>
                <a:gd name="connsiteY4" fmla="*/ 148697 h 172957"/>
                <a:gd name="connsiteX5" fmla="*/ 29724 w 56126"/>
                <a:gd name="connsiteY5" fmla="*/ 168981 h 172957"/>
                <a:gd name="connsiteX6" fmla="*/ 9068 w 56126"/>
                <a:gd name="connsiteY6" fmla="*/ 172958 h 17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26" h="172957">
                  <a:moveTo>
                    <a:pt x="9018" y="172958"/>
                  </a:moveTo>
                  <a:cubicBezTo>
                    <a:pt x="46048" y="110912"/>
                    <a:pt x="40254" y="56309"/>
                    <a:pt x="0" y="627"/>
                  </a:cubicBezTo>
                  <a:cubicBezTo>
                    <a:pt x="9824" y="627"/>
                    <a:pt x="15467" y="-1020"/>
                    <a:pt x="19749" y="1025"/>
                  </a:cubicBezTo>
                  <a:cubicBezTo>
                    <a:pt x="24837" y="3468"/>
                    <a:pt x="29372" y="8525"/>
                    <a:pt x="33049" y="13468"/>
                  </a:cubicBezTo>
                  <a:cubicBezTo>
                    <a:pt x="58088" y="47219"/>
                    <a:pt x="63781" y="110060"/>
                    <a:pt x="45040" y="148697"/>
                  </a:cubicBezTo>
                  <a:cubicBezTo>
                    <a:pt x="41312" y="156367"/>
                    <a:pt x="35770" y="163526"/>
                    <a:pt x="29724" y="168981"/>
                  </a:cubicBezTo>
                  <a:cubicBezTo>
                    <a:pt x="26299" y="172049"/>
                    <a:pt x="20102" y="171083"/>
                    <a:pt x="9068" y="172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4C4FE2A-238D-8970-18A0-3E3E69AD345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100" y="4491166"/>
              <a:ext cx="70006" cy="133006"/>
            </a:xfrm>
            <a:custGeom>
              <a:avLst/>
              <a:gdLst>
                <a:gd name="connsiteX0" fmla="*/ 32373 w 70006"/>
                <a:gd name="connsiteY0" fmla="*/ 98864 h 133006"/>
                <a:gd name="connsiteX1" fmla="*/ 70007 w 70006"/>
                <a:gd name="connsiteY1" fmla="*/ 128353 h 133006"/>
                <a:gd name="connsiteX2" fmla="*/ 51416 w 70006"/>
                <a:gd name="connsiteY2" fmla="*/ 132615 h 133006"/>
                <a:gd name="connsiteX3" fmla="*/ 14488 w 70006"/>
                <a:gd name="connsiteY3" fmla="*/ 112217 h 133006"/>
                <a:gd name="connsiteX4" fmla="*/ 8593 w 70006"/>
                <a:gd name="connsiteY4" fmla="*/ 100057 h 133006"/>
                <a:gd name="connsiteX5" fmla="*/ 784 w 70006"/>
                <a:gd name="connsiteY5" fmla="*/ 24318 h 133006"/>
                <a:gd name="connsiteX6" fmla="*/ 482 w 70006"/>
                <a:gd name="connsiteY6" fmla="*/ 14602 h 133006"/>
                <a:gd name="connsiteX7" fmla="*/ 9399 w 70006"/>
                <a:gd name="connsiteY7" fmla="*/ 0 h 133006"/>
                <a:gd name="connsiteX8" fmla="*/ 20181 w 70006"/>
                <a:gd name="connsiteY8" fmla="*/ 13352 h 133006"/>
                <a:gd name="connsiteX9" fmla="*/ 21591 w 70006"/>
                <a:gd name="connsiteY9" fmla="*/ 25455 h 133006"/>
                <a:gd name="connsiteX10" fmla="*/ 26881 w 70006"/>
                <a:gd name="connsiteY10" fmla="*/ 69262 h 133006"/>
                <a:gd name="connsiteX11" fmla="*/ 43305 w 70006"/>
                <a:gd name="connsiteY11" fmla="*/ 55625 h 133006"/>
                <a:gd name="connsiteX12" fmla="*/ 52827 w 70006"/>
                <a:gd name="connsiteY12" fmla="*/ 56535 h 133006"/>
                <a:gd name="connsiteX13" fmla="*/ 54087 w 70006"/>
                <a:gd name="connsiteY13" fmla="*/ 67046 h 133006"/>
                <a:gd name="connsiteX14" fmla="*/ 32423 w 70006"/>
                <a:gd name="connsiteY14" fmla="*/ 98921 h 13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06" h="133006">
                  <a:moveTo>
                    <a:pt x="32373" y="98864"/>
                  </a:moveTo>
                  <a:cubicBezTo>
                    <a:pt x="44464" y="108353"/>
                    <a:pt x="54943" y="116535"/>
                    <a:pt x="70007" y="128353"/>
                  </a:cubicBezTo>
                  <a:cubicBezTo>
                    <a:pt x="59981" y="130853"/>
                    <a:pt x="54792" y="134149"/>
                    <a:pt x="51416" y="132615"/>
                  </a:cubicBezTo>
                  <a:cubicBezTo>
                    <a:pt x="38721" y="126762"/>
                    <a:pt x="26378" y="119830"/>
                    <a:pt x="14488" y="112217"/>
                  </a:cubicBezTo>
                  <a:cubicBezTo>
                    <a:pt x="11415" y="110228"/>
                    <a:pt x="9147" y="104433"/>
                    <a:pt x="8593" y="100057"/>
                  </a:cubicBezTo>
                  <a:cubicBezTo>
                    <a:pt x="5621" y="74887"/>
                    <a:pt x="3303" y="49602"/>
                    <a:pt x="784" y="24318"/>
                  </a:cubicBezTo>
                  <a:cubicBezTo>
                    <a:pt x="482" y="21080"/>
                    <a:pt x="-626" y="17159"/>
                    <a:pt x="482" y="14602"/>
                  </a:cubicBezTo>
                  <a:cubicBezTo>
                    <a:pt x="2800" y="9375"/>
                    <a:pt x="6326" y="4829"/>
                    <a:pt x="9399" y="0"/>
                  </a:cubicBezTo>
                  <a:cubicBezTo>
                    <a:pt x="13077" y="4375"/>
                    <a:pt x="17410" y="8296"/>
                    <a:pt x="20181" y="13352"/>
                  </a:cubicBezTo>
                  <a:cubicBezTo>
                    <a:pt x="21894" y="16534"/>
                    <a:pt x="21088" y="21364"/>
                    <a:pt x="21591" y="25455"/>
                  </a:cubicBezTo>
                  <a:cubicBezTo>
                    <a:pt x="23204" y="39261"/>
                    <a:pt x="24916" y="53012"/>
                    <a:pt x="26881" y="69262"/>
                  </a:cubicBezTo>
                  <a:cubicBezTo>
                    <a:pt x="33229" y="63864"/>
                    <a:pt x="37864" y="58921"/>
                    <a:pt x="43305" y="55625"/>
                  </a:cubicBezTo>
                  <a:cubicBezTo>
                    <a:pt x="45774" y="54148"/>
                    <a:pt x="50913" y="54546"/>
                    <a:pt x="52827" y="56535"/>
                  </a:cubicBezTo>
                  <a:cubicBezTo>
                    <a:pt x="54691" y="58466"/>
                    <a:pt x="55447" y="64716"/>
                    <a:pt x="54087" y="67046"/>
                  </a:cubicBezTo>
                  <a:cubicBezTo>
                    <a:pt x="47537" y="77785"/>
                    <a:pt x="40131" y="87842"/>
                    <a:pt x="32423" y="9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CC14FD8-36D2-233D-5F24-D71EB265D9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7933" y="5714560"/>
              <a:ext cx="87781" cy="72779"/>
            </a:xfrm>
            <a:custGeom>
              <a:avLst/>
              <a:gdLst>
                <a:gd name="connsiteX0" fmla="*/ 34580 w 87781"/>
                <a:gd name="connsiteY0" fmla="*/ 50194 h 72779"/>
                <a:gd name="connsiteX1" fmla="*/ 87782 w 87781"/>
                <a:gd name="connsiteY1" fmla="*/ 40989 h 72779"/>
                <a:gd name="connsiteX2" fmla="*/ 76547 w 87781"/>
                <a:gd name="connsiteY2" fmla="*/ 56728 h 72779"/>
                <a:gd name="connsiteX3" fmla="*/ 18509 w 87781"/>
                <a:gd name="connsiteY3" fmla="*/ 69398 h 72779"/>
                <a:gd name="connsiteX4" fmla="*/ 2589 w 87781"/>
                <a:gd name="connsiteY4" fmla="*/ 30250 h 72779"/>
                <a:gd name="connsiteX5" fmla="*/ 54027 w 87781"/>
                <a:gd name="connsiteY5" fmla="*/ 875 h 72779"/>
                <a:gd name="connsiteX6" fmla="*/ 60979 w 87781"/>
                <a:gd name="connsiteY6" fmla="*/ 26102 h 72779"/>
                <a:gd name="connsiteX7" fmla="*/ 34328 w 87781"/>
                <a:gd name="connsiteY7" fmla="*/ 46443 h 72779"/>
                <a:gd name="connsiteX8" fmla="*/ 34580 w 87781"/>
                <a:gd name="connsiteY8" fmla="*/ 50250 h 7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81" h="72779">
                  <a:moveTo>
                    <a:pt x="34580" y="50194"/>
                  </a:moveTo>
                  <a:cubicBezTo>
                    <a:pt x="50752" y="47409"/>
                    <a:pt x="66975" y="44568"/>
                    <a:pt x="87782" y="40989"/>
                  </a:cubicBezTo>
                  <a:cubicBezTo>
                    <a:pt x="82240" y="48943"/>
                    <a:pt x="80074" y="54057"/>
                    <a:pt x="76547" y="56728"/>
                  </a:cubicBezTo>
                  <a:cubicBezTo>
                    <a:pt x="58863" y="69966"/>
                    <a:pt x="39820" y="77580"/>
                    <a:pt x="18509" y="69398"/>
                  </a:cubicBezTo>
                  <a:cubicBezTo>
                    <a:pt x="1984" y="63034"/>
                    <a:pt x="-3910" y="47750"/>
                    <a:pt x="2589" y="30250"/>
                  </a:cubicBezTo>
                  <a:cubicBezTo>
                    <a:pt x="9541" y="11557"/>
                    <a:pt x="36646" y="-3898"/>
                    <a:pt x="54027" y="875"/>
                  </a:cubicBezTo>
                  <a:cubicBezTo>
                    <a:pt x="66924" y="4398"/>
                    <a:pt x="70652" y="15705"/>
                    <a:pt x="60979" y="26102"/>
                  </a:cubicBezTo>
                  <a:cubicBezTo>
                    <a:pt x="53322" y="34341"/>
                    <a:pt x="43296" y="39739"/>
                    <a:pt x="34328" y="46443"/>
                  </a:cubicBezTo>
                  <a:cubicBezTo>
                    <a:pt x="34429" y="47694"/>
                    <a:pt x="34479" y="48943"/>
                    <a:pt x="34580" y="50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74555915-7FAF-81E0-FD59-30158A148E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766" y="4913305"/>
              <a:ext cx="95672" cy="81623"/>
            </a:xfrm>
            <a:custGeom>
              <a:avLst/>
              <a:gdLst>
                <a:gd name="connsiteX0" fmla="*/ 65998 w 95672"/>
                <a:gd name="connsiteY0" fmla="*/ 66898 h 81623"/>
                <a:gd name="connsiteX1" fmla="*/ 19699 w 95672"/>
                <a:gd name="connsiteY1" fmla="*/ 61614 h 81623"/>
                <a:gd name="connsiteX2" fmla="*/ 0 w 95672"/>
                <a:gd name="connsiteY2" fmla="*/ 61159 h 81623"/>
                <a:gd name="connsiteX3" fmla="*/ 3275 w 95672"/>
                <a:gd name="connsiteY3" fmla="*/ 44568 h 81623"/>
                <a:gd name="connsiteX4" fmla="*/ 16021 w 95672"/>
                <a:gd name="connsiteY4" fmla="*/ 13432 h 81623"/>
                <a:gd name="connsiteX5" fmla="*/ 31588 w 95672"/>
                <a:gd name="connsiteY5" fmla="*/ 818 h 81623"/>
                <a:gd name="connsiteX6" fmla="*/ 35820 w 95672"/>
                <a:gd name="connsiteY6" fmla="*/ 19341 h 81623"/>
                <a:gd name="connsiteX7" fmla="*/ 33755 w 95672"/>
                <a:gd name="connsiteY7" fmla="*/ 26330 h 81623"/>
                <a:gd name="connsiteX8" fmla="*/ 44738 w 95672"/>
                <a:gd name="connsiteY8" fmla="*/ 55989 h 81623"/>
                <a:gd name="connsiteX9" fmla="*/ 64436 w 95672"/>
                <a:gd name="connsiteY9" fmla="*/ 37068 h 81623"/>
                <a:gd name="connsiteX10" fmla="*/ 78140 w 95672"/>
                <a:gd name="connsiteY10" fmla="*/ 19227 h 81623"/>
                <a:gd name="connsiteX11" fmla="*/ 87410 w 95672"/>
                <a:gd name="connsiteY11" fmla="*/ 41273 h 81623"/>
                <a:gd name="connsiteX12" fmla="*/ 95672 w 95672"/>
                <a:gd name="connsiteY12" fmla="*/ 79171 h 81623"/>
                <a:gd name="connsiteX13" fmla="*/ 65948 w 95672"/>
                <a:gd name="connsiteY13" fmla="*/ 66898 h 8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672" h="81623">
                  <a:moveTo>
                    <a:pt x="65998" y="66898"/>
                  </a:moveTo>
                  <a:cubicBezTo>
                    <a:pt x="49776" y="78716"/>
                    <a:pt x="34259" y="80137"/>
                    <a:pt x="19699" y="61614"/>
                  </a:cubicBezTo>
                  <a:cubicBezTo>
                    <a:pt x="17029" y="58262"/>
                    <a:pt x="8212" y="61159"/>
                    <a:pt x="0" y="61159"/>
                  </a:cubicBezTo>
                  <a:cubicBezTo>
                    <a:pt x="1209" y="54682"/>
                    <a:pt x="1562" y="49284"/>
                    <a:pt x="3275" y="44568"/>
                  </a:cubicBezTo>
                  <a:cubicBezTo>
                    <a:pt x="7154" y="34000"/>
                    <a:pt x="11991" y="23886"/>
                    <a:pt x="16021" y="13432"/>
                  </a:cubicBezTo>
                  <a:cubicBezTo>
                    <a:pt x="19094" y="5534"/>
                    <a:pt x="22218" y="-2648"/>
                    <a:pt x="31588" y="818"/>
                  </a:cubicBezTo>
                  <a:cubicBezTo>
                    <a:pt x="40355" y="4057"/>
                    <a:pt x="37936" y="12125"/>
                    <a:pt x="35820" y="19341"/>
                  </a:cubicBezTo>
                  <a:cubicBezTo>
                    <a:pt x="35115" y="21670"/>
                    <a:pt x="34107" y="23943"/>
                    <a:pt x="33755" y="26330"/>
                  </a:cubicBezTo>
                  <a:cubicBezTo>
                    <a:pt x="31941" y="39568"/>
                    <a:pt x="37130" y="53432"/>
                    <a:pt x="44738" y="55989"/>
                  </a:cubicBezTo>
                  <a:cubicBezTo>
                    <a:pt x="51992" y="58432"/>
                    <a:pt x="59398" y="51671"/>
                    <a:pt x="64436" y="37068"/>
                  </a:cubicBezTo>
                  <a:cubicBezTo>
                    <a:pt x="67207" y="29057"/>
                    <a:pt x="66603" y="17011"/>
                    <a:pt x="78140" y="19227"/>
                  </a:cubicBezTo>
                  <a:cubicBezTo>
                    <a:pt x="88971" y="21330"/>
                    <a:pt x="85898" y="32864"/>
                    <a:pt x="87410" y="41273"/>
                  </a:cubicBezTo>
                  <a:cubicBezTo>
                    <a:pt x="89626" y="53773"/>
                    <a:pt x="92750" y="66046"/>
                    <a:pt x="95672" y="79171"/>
                  </a:cubicBezTo>
                  <a:cubicBezTo>
                    <a:pt x="87143" y="84813"/>
                    <a:pt x="77233" y="80722"/>
                    <a:pt x="65948" y="66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51966180-7798-13C0-8A21-BB2B0F46FC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96281" y="4317926"/>
              <a:ext cx="23201" cy="181762"/>
            </a:xfrm>
            <a:custGeom>
              <a:avLst/>
              <a:gdLst>
                <a:gd name="connsiteX0" fmla="*/ 9229 w 23201"/>
                <a:gd name="connsiteY0" fmla="*/ 181763 h 181762"/>
                <a:gd name="connsiteX1" fmla="*/ 3637 w 23201"/>
                <a:gd name="connsiteY1" fmla="*/ 165342 h 181762"/>
                <a:gd name="connsiteX2" fmla="*/ 262 w 23201"/>
                <a:gd name="connsiteY2" fmla="*/ 113580 h 181762"/>
                <a:gd name="connsiteX3" fmla="*/ 262 w 23201"/>
                <a:gd name="connsiteY3" fmla="*/ 29432 h 181762"/>
                <a:gd name="connsiteX4" fmla="*/ 1773 w 23201"/>
                <a:gd name="connsiteY4" fmla="*/ 9886 h 181762"/>
                <a:gd name="connsiteX5" fmla="*/ 12252 w 23201"/>
                <a:gd name="connsiteY5" fmla="*/ 0 h 181762"/>
                <a:gd name="connsiteX6" fmla="*/ 22379 w 23201"/>
                <a:gd name="connsiteY6" fmla="*/ 10398 h 181762"/>
                <a:gd name="connsiteX7" fmla="*/ 23134 w 23201"/>
                <a:gd name="connsiteY7" fmla="*/ 17614 h 181762"/>
                <a:gd name="connsiteX8" fmla="*/ 21724 w 23201"/>
                <a:gd name="connsiteY8" fmla="*/ 158637 h 181762"/>
                <a:gd name="connsiteX9" fmla="*/ 9229 w 23201"/>
                <a:gd name="connsiteY9" fmla="*/ 181649 h 18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" h="181762">
                  <a:moveTo>
                    <a:pt x="9229" y="181763"/>
                  </a:moveTo>
                  <a:cubicBezTo>
                    <a:pt x="7315" y="176365"/>
                    <a:pt x="4191" y="171024"/>
                    <a:pt x="3637" y="165342"/>
                  </a:cubicBezTo>
                  <a:cubicBezTo>
                    <a:pt x="1924" y="148183"/>
                    <a:pt x="564" y="130853"/>
                    <a:pt x="262" y="113580"/>
                  </a:cubicBezTo>
                  <a:cubicBezTo>
                    <a:pt x="-242" y="85512"/>
                    <a:pt x="110" y="57500"/>
                    <a:pt x="262" y="29432"/>
                  </a:cubicBezTo>
                  <a:cubicBezTo>
                    <a:pt x="262" y="22841"/>
                    <a:pt x="-242" y="15739"/>
                    <a:pt x="1773" y="9886"/>
                  </a:cubicBezTo>
                  <a:cubicBezTo>
                    <a:pt x="3335" y="5454"/>
                    <a:pt x="8675" y="0"/>
                    <a:pt x="12252" y="0"/>
                  </a:cubicBezTo>
                  <a:cubicBezTo>
                    <a:pt x="15728" y="0"/>
                    <a:pt x="19406" y="6307"/>
                    <a:pt x="22379" y="10398"/>
                  </a:cubicBezTo>
                  <a:cubicBezTo>
                    <a:pt x="23537" y="11989"/>
                    <a:pt x="23134" y="15170"/>
                    <a:pt x="23134" y="17614"/>
                  </a:cubicBezTo>
                  <a:cubicBezTo>
                    <a:pt x="22731" y="64603"/>
                    <a:pt x="22429" y="111648"/>
                    <a:pt x="21724" y="158637"/>
                  </a:cubicBezTo>
                  <a:cubicBezTo>
                    <a:pt x="21572" y="167274"/>
                    <a:pt x="22379" y="177387"/>
                    <a:pt x="9229" y="18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003F4863-75C2-402E-F551-A594CE7B44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37208" y="4001503"/>
              <a:ext cx="63696" cy="158353"/>
            </a:xfrm>
            <a:custGeom>
              <a:avLst/>
              <a:gdLst>
                <a:gd name="connsiteX0" fmla="*/ 0 w 63696"/>
                <a:gd name="connsiteY0" fmla="*/ 18977 h 158353"/>
                <a:gd name="connsiteX1" fmla="*/ 17482 w 63696"/>
                <a:gd name="connsiteY1" fmla="*/ 0 h 158353"/>
                <a:gd name="connsiteX2" fmla="*/ 46250 w 63696"/>
                <a:gd name="connsiteY2" fmla="*/ 19546 h 158353"/>
                <a:gd name="connsiteX3" fmla="*/ 53706 w 63696"/>
                <a:gd name="connsiteY3" fmla="*/ 139887 h 158353"/>
                <a:gd name="connsiteX4" fmla="*/ 32395 w 63696"/>
                <a:gd name="connsiteY4" fmla="*/ 158353 h 158353"/>
                <a:gd name="connsiteX5" fmla="*/ 34209 w 63696"/>
                <a:gd name="connsiteY5" fmla="*/ 127614 h 158353"/>
                <a:gd name="connsiteX6" fmla="*/ 33655 w 63696"/>
                <a:gd name="connsiteY6" fmla="*/ 45455 h 158353"/>
                <a:gd name="connsiteX7" fmla="*/ 0 w 63696"/>
                <a:gd name="connsiteY7" fmla="*/ 18977 h 15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696" h="158353">
                  <a:moveTo>
                    <a:pt x="0" y="18977"/>
                  </a:moveTo>
                  <a:cubicBezTo>
                    <a:pt x="-50" y="5341"/>
                    <a:pt x="6650" y="0"/>
                    <a:pt x="17482" y="0"/>
                  </a:cubicBezTo>
                  <a:cubicBezTo>
                    <a:pt x="30329" y="0"/>
                    <a:pt x="39902" y="8011"/>
                    <a:pt x="46250" y="19546"/>
                  </a:cubicBezTo>
                  <a:cubicBezTo>
                    <a:pt x="67459" y="57955"/>
                    <a:pt x="68568" y="98523"/>
                    <a:pt x="53706" y="139887"/>
                  </a:cubicBezTo>
                  <a:cubicBezTo>
                    <a:pt x="50078" y="150058"/>
                    <a:pt x="43227" y="157103"/>
                    <a:pt x="32395" y="158353"/>
                  </a:cubicBezTo>
                  <a:cubicBezTo>
                    <a:pt x="25241" y="146819"/>
                    <a:pt x="31639" y="137046"/>
                    <a:pt x="34209" y="127614"/>
                  </a:cubicBezTo>
                  <a:cubicBezTo>
                    <a:pt x="41816" y="100057"/>
                    <a:pt x="42723" y="72728"/>
                    <a:pt x="33655" y="45455"/>
                  </a:cubicBezTo>
                  <a:cubicBezTo>
                    <a:pt x="26248" y="23125"/>
                    <a:pt x="21513" y="19318"/>
                    <a:pt x="0" y="18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5D9FBCF-8B2F-0272-5563-4FF7918373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8850" y="3402508"/>
              <a:ext cx="76840" cy="107396"/>
            </a:xfrm>
            <a:custGeom>
              <a:avLst/>
              <a:gdLst>
                <a:gd name="connsiteX0" fmla="*/ 50138 w 76840"/>
                <a:gd name="connsiteY0" fmla="*/ 25640 h 107396"/>
                <a:gd name="connsiteX1" fmla="*/ 24746 w 76840"/>
                <a:gd name="connsiteY1" fmla="*/ 31037 h 107396"/>
                <a:gd name="connsiteX2" fmla="*/ 53110 w 76840"/>
                <a:gd name="connsiteY2" fmla="*/ 43708 h 107396"/>
                <a:gd name="connsiteX3" fmla="*/ 76688 w 76840"/>
                <a:gd name="connsiteY3" fmla="*/ 78594 h 107396"/>
                <a:gd name="connsiteX4" fmla="*/ 44395 w 76840"/>
                <a:gd name="connsiteY4" fmla="*/ 106493 h 107396"/>
                <a:gd name="connsiteX5" fmla="*/ 19557 w 76840"/>
                <a:gd name="connsiteY5" fmla="*/ 93652 h 107396"/>
                <a:gd name="connsiteX6" fmla="*/ 37543 w 76840"/>
                <a:gd name="connsiteY6" fmla="*/ 86435 h 107396"/>
                <a:gd name="connsiteX7" fmla="*/ 52707 w 76840"/>
                <a:gd name="connsiteY7" fmla="*/ 80072 h 107396"/>
                <a:gd name="connsiteX8" fmla="*/ 37946 w 76840"/>
                <a:gd name="connsiteY8" fmla="*/ 59901 h 107396"/>
                <a:gd name="connsiteX9" fmla="*/ 11295 w 76840"/>
                <a:gd name="connsiteY9" fmla="*/ 49049 h 107396"/>
                <a:gd name="connsiteX10" fmla="*/ 5904 w 76840"/>
                <a:gd name="connsiteY10" fmla="*/ 16435 h 107396"/>
                <a:gd name="connsiteX11" fmla="*/ 40666 w 76840"/>
                <a:gd name="connsiteY11" fmla="*/ 924 h 107396"/>
                <a:gd name="connsiteX12" fmla="*/ 50188 w 76840"/>
                <a:gd name="connsiteY12" fmla="*/ 25583 h 10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840" h="107396">
                  <a:moveTo>
                    <a:pt x="50138" y="25640"/>
                  </a:moveTo>
                  <a:cubicBezTo>
                    <a:pt x="39593" y="22270"/>
                    <a:pt x="31130" y="24066"/>
                    <a:pt x="24746" y="31037"/>
                  </a:cubicBezTo>
                  <a:cubicBezTo>
                    <a:pt x="34621" y="35413"/>
                    <a:pt x="44042" y="39106"/>
                    <a:pt x="53110" y="43708"/>
                  </a:cubicBezTo>
                  <a:cubicBezTo>
                    <a:pt x="68980" y="51833"/>
                    <a:pt x="78149" y="65753"/>
                    <a:pt x="76688" y="78594"/>
                  </a:cubicBezTo>
                  <a:cubicBezTo>
                    <a:pt x="75076" y="92970"/>
                    <a:pt x="62683" y="103652"/>
                    <a:pt x="44395" y="106493"/>
                  </a:cubicBezTo>
                  <a:cubicBezTo>
                    <a:pt x="31094" y="108538"/>
                    <a:pt x="30288" y="108197"/>
                    <a:pt x="19557" y="93652"/>
                  </a:cubicBezTo>
                  <a:cubicBezTo>
                    <a:pt x="26157" y="90981"/>
                    <a:pt x="31850" y="88765"/>
                    <a:pt x="37543" y="86435"/>
                  </a:cubicBezTo>
                  <a:cubicBezTo>
                    <a:pt x="42833" y="84276"/>
                    <a:pt x="48072" y="82061"/>
                    <a:pt x="52707" y="80072"/>
                  </a:cubicBezTo>
                  <a:cubicBezTo>
                    <a:pt x="53413" y="66038"/>
                    <a:pt x="45452" y="63083"/>
                    <a:pt x="37946" y="59901"/>
                  </a:cubicBezTo>
                  <a:cubicBezTo>
                    <a:pt x="29079" y="56208"/>
                    <a:pt x="19658" y="53822"/>
                    <a:pt x="11295" y="49049"/>
                  </a:cubicBezTo>
                  <a:cubicBezTo>
                    <a:pt x="-1552" y="41662"/>
                    <a:pt x="-3567" y="28651"/>
                    <a:pt x="5904" y="16435"/>
                  </a:cubicBezTo>
                  <a:cubicBezTo>
                    <a:pt x="14972" y="4787"/>
                    <a:pt x="26107" y="-2713"/>
                    <a:pt x="40666" y="924"/>
                  </a:cubicBezTo>
                  <a:cubicBezTo>
                    <a:pt x="52304" y="3821"/>
                    <a:pt x="54773" y="10640"/>
                    <a:pt x="50188" y="25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FA965858-3B66-0666-34A3-A1742DEBE3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1598" y="3336758"/>
              <a:ext cx="58785" cy="144612"/>
            </a:xfrm>
            <a:custGeom>
              <a:avLst/>
              <a:gdLst>
                <a:gd name="connsiteX0" fmla="*/ 58735 w 58785"/>
                <a:gd name="connsiteY0" fmla="*/ 144458 h 144612"/>
                <a:gd name="connsiteX1" fmla="*/ 5836 w 58785"/>
                <a:gd name="connsiteY1" fmla="*/ 109287 h 144612"/>
                <a:gd name="connsiteX2" fmla="*/ 14753 w 58785"/>
                <a:gd name="connsiteY2" fmla="*/ 11502 h 144612"/>
                <a:gd name="connsiteX3" fmla="*/ 42008 w 58785"/>
                <a:gd name="connsiteY3" fmla="*/ 7582 h 144612"/>
                <a:gd name="connsiteX4" fmla="*/ 32738 w 58785"/>
                <a:gd name="connsiteY4" fmla="*/ 28889 h 144612"/>
                <a:gd name="connsiteX5" fmla="*/ 49011 w 58785"/>
                <a:gd name="connsiteY5" fmla="*/ 130878 h 144612"/>
                <a:gd name="connsiteX6" fmla="*/ 58785 w 58785"/>
                <a:gd name="connsiteY6" fmla="*/ 144458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85" h="144612">
                  <a:moveTo>
                    <a:pt x="58735" y="144458"/>
                  </a:moveTo>
                  <a:cubicBezTo>
                    <a:pt x="31176" y="146105"/>
                    <a:pt x="13393" y="134628"/>
                    <a:pt x="5836" y="109287"/>
                  </a:cubicBezTo>
                  <a:cubicBezTo>
                    <a:pt x="-4240" y="75651"/>
                    <a:pt x="-1268" y="42355"/>
                    <a:pt x="14753" y="11502"/>
                  </a:cubicBezTo>
                  <a:cubicBezTo>
                    <a:pt x="22260" y="-3043"/>
                    <a:pt x="26743" y="-3157"/>
                    <a:pt x="42008" y="7582"/>
                  </a:cubicBezTo>
                  <a:cubicBezTo>
                    <a:pt x="38935" y="14571"/>
                    <a:pt x="35257" y="21502"/>
                    <a:pt x="32738" y="28889"/>
                  </a:cubicBezTo>
                  <a:cubicBezTo>
                    <a:pt x="22410" y="59116"/>
                    <a:pt x="17171" y="100367"/>
                    <a:pt x="49011" y="130878"/>
                  </a:cubicBezTo>
                  <a:cubicBezTo>
                    <a:pt x="52084" y="133833"/>
                    <a:pt x="54200" y="138037"/>
                    <a:pt x="58785" y="144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711FECD0-5228-BD94-0352-0BFDC40CEF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687" y="5547638"/>
              <a:ext cx="76790" cy="96121"/>
            </a:xfrm>
            <a:custGeom>
              <a:avLst/>
              <a:gdLst>
                <a:gd name="connsiteX0" fmla="*/ 4433 w 76790"/>
                <a:gd name="connsiteY0" fmla="*/ 5807 h 96121"/>
                <a:gd name="connsiteX1" fmla="*/ 32243 w 76790"/>
                <a:gd name="connsiteY1" fmla="*/ 61944 h 96121"/>
                <a:gd name="connsiteX2" fmla="*/ 44385 w 76790"/>
                <a:gd name="connsiteY2" fmla="*/ 37625 h 96121"/>
                <a:gd name="connsiteX3" fmla="*/ 60758 w 76790"/>
                <a:gd name="connsiteY3" fmla="*/ 2966 h 96121"/>
                <a:gd name="connsiteX4" fmla="*/ 71943 w 76790"/>
                <a:gd name="connsiteY4" fmla="*/ 409 h 96121"/>
                <a:gd name="connsiteX5" fmla="*/ 76679 w 76790"/>
                <a:gd name="connsiteY5" fmla="*/ 9955 h 96121"/>
                <a:gd name="connsiteX6" fmla="*/ 48516 w 76790"/>
                <a:gd name="connsiteY6" fmla="*/ 86830 h 96121"/>
                <a:gd name="connsiteX7" fmla="*/ 19094 w 76790"/>
                <a:gd name="connsiteY7" fmla="*/ 86433 h 96121"/>
                <a:gd name="connsiteX8" fmla="*/ 0 w 76790"/>
                <a:gd name="connsiteY8" fmla="*/ 11773 h 96121"/>
                <a:gd name="connsiteX9" fmla="*/ 4484 w 76790"/>
                <a:gd name="connsiteY9" fmla="*/ 5807 h 9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790" h="96121">
                  <a:moveTo>
                    <a:pt x="4433" y="5807"/>
                  </a:moveTo>
                  <a:cubicBezTo>
                    <a:pt x="22923" y="19330"/>
                    <a:pt x="22218" y="43478"/>
                    <a:pt x="32243" y="61944"/>
                  </a:cubicBezTo>
                  <a:cubicBezTo>
                    <a:pt x="40959" y="56659"/>
                    <a:pt x="40606" y="45694"/>
                    <a:pt x="44385" y="37625"/>
                  </a:cubicBezTo>
                  <a:cubicBezTo>
                    <a:pt x="49826" y="26035"/>
                    <a:pt x="54562" y="13989"/>
                    <a:pt x="60758" y="2966"/>
                  </a:cubicBezTo>
                  <a:cubicBezTo>
                    <a:pt x="62220" y="296"/>
                    <a:pt x="68517" y="-613"/>
                    <a:pt x="71943" y="409"/>
                  </a:cubicBezTo>
                  <a:cubicBezTo>
                    <a:pt x="74210" y="1091"/>
                    <a:pt x="77434" y="7625"/>
                    <a:pt x="76679" y="9955"/>
                  </a:cubicBezTo>
                  <a:cubicBezTo>
                    <a:pt x="67913" y="35864"/>
                    <a:pt x="60003" y="62455"/>
                    <a:pt x="48516" y="86830"/>
                  </a:cubicBezTo>
                  <a:cubicBezTo>
                    <a:pt x="42370" y="99842"/>
                    <a:pt x="25442" y="98705"/>
                    <a:pt x="19094" y="86433"/>
                  </a:cubicBezTo>
                  <a:cubicBezTo>
                    <a:pt x="7255" y="63592"/>
                    <a:pt x="856" y="38421"/>
                    <a:pt x="0" y="11773"/>
                  </a:cubicBezTo>
                  <a:cubicBezTo>
                    <a:pt x="0" y="10637"/>
                    <a:pt x="1713" y="9387"/>
                    <a:pt x="4484" y="58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BE62A0D4-6A32-81AD-9916-8417AF1BFB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81628" y="3522921"/>
              <a:ext cx="75231" cy="95455"/>
            </a:xfrm>
            <a:custGeom>
              <a:avLst/>
              <a:gdLst>
                <a:gd name="connsiteX0" fmla="*/ 23534 w 75231"/>
                <a:gd name="connsiteY0" fmla="*/ 50739 h 95455"/>
                <a:gd name="connsiteX1" fmla="*/ 38850 w 75231"/>
                <a:gd name="connsiteY1" fmla="*/ 30796 h 95455"/>
                <a:gd name="connsiteX2" fmla="*/ 68574 w 75231"/>
                <a:gd name="connsiteY2" fmla="*/ 38239 h 95455"/>
                <a:gd name="connsiteX3" fmla="*/ 72756 w 75231"/>
                <a:gd name="connsiteY3" fmla="*/ 95455 h 95455"/>
                <a:gd name="connsiteX4" fmla="*/ 49228 w 75231"/>
                <a:gd name="connsiteY4" fmla="*/ 51307 h 95455"/>
                <a:gd name="connsiteX5" fmla="*/ 34719 w 75231"/>
                <a:gd name="connsiteY5" fmla="*/ 74091 h 95455"/>
                <a:gd name="connsiteX6" fmla="*/ 25398 w 75231"/>
                <a:gd name="connsiteY6" fmla="*/ 90341 h 95455"/>
                <a:gd name="connsiteX7" fmla="*/ 9528 w 75231"/>
                <a:gd name="connsiteY7" fmla="*/ 86535 h 95455"/>
                <a:gd name="connsiteX8" fmla="*/ 1417 w 75231"/>
                <a:gd name="connsiteY8" fmla="*/ 6648 h 95455"/>
                <a:gd name="connsiteX9" fmla="*/ 5901 w 75231"/>
                <a:gd name="connsiteY9" fmla="*/ 0 h 95455"/>
                <a:gd name="connsiteX10" fmla="*/ 23484 w 75231"/>
                <a:gd name="connsiteY10" fmla="*/ 50795 h 9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231" h="95455">
                  <a:moveTo>
                    <a:pt x="23534" y="50739"/>
                  </a:moveTo>
                  <a:cubicBezTo>
                    <a:pt x="29429" y="43011"/>
                    <a:pt x="33560" y="36193"/>
                    <a:pt x="38850" y="30796"/>
                  </a:cubicBezTo>
                  <a:cubicBezTo>
                    <a:pt x="49984" y="19432"/>
                    <a:pt x="63536" y="22386"/>
                    <a:pt x="68574" y="38239"/>
                  </a:cubicBezTo>
                  <a:cubicBezTo>
                    <a:pt x="74217" y="55852"/>
                    <a:pt x="77945" y="74262"/>
                    <a:pt x="72756" y="95455"/>
                  </a:cubicBezTo>
                  <a:cubicBezTo>
                    <a:pt x="47767" y="91819"/>
                    <a:pt x="57793" y="65966"/>
                    <a:pt x="49228" y="51307"/>
                  </a:cubicBezTo>
                  <a:cubicBezTo>
                    <a:pt x="40865" y="56136"/>
                    <a:pt x="39001" y="66137"/>
                    <a:pt x="34719" y="74091"/>
                  </a:cubicBezTo>
                  <a:cubicBezTo>
                    <a:pt x="31746" y="79659"/>
                    <a:pt x="29580" y="86307"/>
                    <a:pt x="25398" y="90341"/>
                  </a:cubicBezTo>
                  <a:cubicBezTo>
                    <a:pt x="19756" y="95739"/>
                    <a:pt x="11846" y="95966"/>
                    <a:pt x="9528" y="86535"/>
                  </a:cubicBezTo>
                  <a:cubicBezTo>
                    <a:pt x="3181" y="60512"/>
                    <a:pt x="-2815" y="34148"/>
                    <a:pt x="1417" y="6648"/>
                  </a:cubicBezTo>
                  <a:cubicBezTo>
                    <a:pt x="1770" y="4545"/>
                    <a:pt x="3987" y="2784"/>
                    <a:pt x="5901" y="0"/>
                  </a:cubicBezTo>
                  <a:cubicBezTo>
                    <a:pt x="21569" y="12784"/>
                    <a:pt x="12904" y="34716"/>
                    <a:pt x="23484" y="507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BB980A13-D0A0-40A3-773D-B2CF292152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8570" y="4255536"/>
              <a:ext cx="85170" cy="89758"/>
            </a:xfrm>
            <a:custGeom>
              <a:avLst/>
              <a:gdLst>
                <a:gd name="connsiteX0" fmla="*/ 46982 w 85170"/>
                <a:gd name="connsiteY0" fmla="*/ 66594 h 89758"/>
                <a:gd name="connsiteX1" fmla="*/ 85170 w 85170"/>
                <a:gd name="connsiteY1" fmla="*/ 80003 h 89758"/>
                <a:gd name="connsiteX2" fmla="*/ 70409 w 85170"/>
                <a:gd name="connsiteY2" fmla="*/ 89322 h 89758"/>
                <a:gd name="connsiteX3" fmla="*/ 35546 w 85170"/>
                <a:gd name="connsiteY3" fmla="*/ 87958 h 89758"/>
                <a:gd name="connsiteX4" fmla="*/ 25671 w 85170"/>
                <a:gd name="connsiteY4" fmla="*/ 54662 h 89758"/>
                <a:gd name="connsiteX5" fmla="*/ 36805 w 85170"/>
                <a:gd name="connsiteY5" fmla="*/ 39492 h 89758"/>
                <a:gd name="connsiteX6" fmla="*/ 39929 w 85170"/>
                <a:gd name="connsiteY6" fmla="*/ 21707 h 89758"/>
                <a:gd name="connsiteX7" fmla="*/ 20885 w 85170"/>
                <a:gd name="connsiteY7" fmla="*/ 37617 h 89758"/>
                <a:gd name="connsiteX8" fmla="*/ 7837 w 85170"/>
                <a:gd name="connsiteY8" fmla="*/ 46878 h 89758"/>
                <a:gd name="connsiteX9" fmla="*/ 632 w 85170"/>
                <a:gd name="connsiteY9" fmla="*/ 28753 h 89758"/>
                <a:gd name="connsiteX10" fmla="*/ 45471 w 85170"/>
                <a:gd name="connsiteY10" fmla="*/ 2503 h 89758"/>
                <a:gd name="connsiteX11" fmla="*/ 58418 w 85170"/>
                <a:gd name="connsiteY11" fmla="*/ 45287 h 89758"/>
                <a:gd name="connsiteX12" fmla="*/ 46932 w 85170"/>
                <a:gd name="connsiteY12" fmla="*/ 66537 h 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170" h="89758">
                  <a:moveTo>
                    <a:pt x="46982" y="66594"/>
                  </a:moveTo>
                  <a:cubicBezTo>
                    <a:pt x="59124" y="70856"/>
                    <a:pt x="69754" y="74606"/>
                    <a:pt x="85170" y="80003"/>
                  </a:cubicBezTo>
                  <a:cubicBezTo>
                    <a:pt x="76958" y="85344"/>
                    <a:pt x="73734" y="89208"/>
                    <a:pt x="70409" y="89322"/>
                  </a:cubicBezTo>
                  <a:cubicBezTo>
                    <a:pt x="58771" y="89719"/>
                    <a:pt x="46831" y="90515"/>
                    <a:pt x="35546" y="87958"/>
                  </a:cubicBezTo>
                  <a:cubicBezTo>
                    <a:pt x="19122" y="84208"/>
                    <a:pt x="15444" y="70060"/>
                    <a:pt x="25671" y="54662"/>
                  </a:cubicBezTo>
                  <a:cubicBezTo>
                    <a:pt x="29147" y="49378"/>
                    <a:pt x="34185" y="45174"/>
                    <a:pt x="36805" y="39492"/>
                  </a:cubicBezTo>
                  <a:cubicBezTo>
                    <a:pt x="39072" y="34605"/>
                    <a:pt x="38871" y="28299"/>
                    <a:pt x="39929" y="21707"/>
                  </a:cubicBezTo>
                  <a:cubicBezTo>
                    <a:pt x="26477" y="20798"/>
                    <a:pt x="23001" y="28242"/>
                    <a:pt x="20885" y="37617"/>
                  </a:cubicBezTo>
                  <a:cubicBezTo>
                    <a:pt x="19172" y="45230"/>
                    <a:pt x="14436" y="49037"/>
                    <a:pt x="7837" y="46878"/>
                  </a:cubicBezTo>
                  <a:cubicBezTo>
                    <a:pt x="-123" y="44265"/>
                    <a:pt x="-879" y="36537"/>
                    <a:pt x="632" y="28753"/>
                  </a:cubicBezTo>
                  <a:cubicBezTo>
                    <a:pt x="4764" y="7446"/>
                    <a:pt x="27535" y="-5793"/>
                    <a:pt x="45471" y="2503"/>
                  </a:cubicBezTo>
                  <a:cubicBezTo>
                    <a:pt x="61391" y="9833"/>
                    <a:pt x="66731" y="27048"/>
                    <a:pt x="58418" y="45287"/>
                  </a:cubicBezTo>
                  <a:cubicBezTo>
                    <a:pt x="55194" y="52390"/>
                    <a:pt x="51063" y="58924"/>
                    <a:pt x="46932" y="665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FB7D5FA-8545-25CA-40C4-EAD585E06D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349" y="3803259"/>
              <a:ext cx="69830" cy="116766"/>
            </a:xfrm>
            <a:custGeom>
              <a:avLst/>
              <a:gdLst>
                <a:gd name="connsiteX0" fmla="*/ 46753 w 69830"/>
                <a:gd name="connsiteY0" fmla="*/ 43641 h 116766"/>
                <a:gd name="connsiteX1" fmla="*/ 0 w 69830"/>
                <a:gd name="connsiteY1" fmla="*/ 97164 h 116766"/>
                <a:gd name="connsiteX2" fmla="*/ 5441 w 69830"/>
                <a:gd name="connsiteY2" fmla="*/ 76993 h 116766"/>
                <a:gd name="connsiteX3" fmla="*/ 47912 w 69830"/>
                <a:gd name="connsiteY3" fmla="*/ 8073 h 116766"/>
                <a:gd name="connsiteX4" fmla="*/ 61615 w 69830"/>
                <a:gd name="connsiteY4" fmla="*/ 175 h 116766"/>
                <a:gd name="connsiteX5" fmla="*/ 69827 w 69830"/>
                <a:gd name="connsiteY5" fmla="*/ 14664 h 116766"/>
                <a:gd name="connsiteX6" fmla="*/ 65293 w 69830"/>
                <a:gd name="connsiteY6" fmla="*/ 103300 h 116766"/>
                <a:gd name="connsiteX7" fmla="*/ 64839 w 69830"/>
                <a:gd name="connsiteY7" fmla="*/ 105687 h 116766"/>
                <a:gd name="connsiteX8" fmla="*/ 54965 w 69830"/>
                <a:gd name="connsiteY8" fmla="*/ 116766 h 116766"/>
                <a:gd name="connsiteX9" fmla="*/ 47055 w 69830"/>
                <a:gd name="connsiteY9" fmla="*/ 106482 h 116766"/>
                <a:gd name="connsiteX10" fmla="*/ 44687 w 69830"/>
                <a:gd name="connsiteY10" fmla="*/ 82164 h 116766"/>
                <a:gd name="connsiteX11" fmla="*/ 46702 w 69830"/>
                <a:gd name="connsiteY11" fmla="*/ 43698 h 11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830" h="116766">
                  <a:moveTo>
                    <a:pt x="46753" y="43641"/>
                  </a:moveTo>
                  <a:cubicBezTo>
                    <a:pt x="28465" y="59550"/>
                    <a:pt x="24535" y="85744"/>
                    <a:pt x="0" y="97164"/>
                  </a:cubicBezTo>
                  <a:cubicBezTo>
                    <a:pt x="2721" y="86766"/>
                    <a:pt x="3023" y="81085"/>
                    <a:pt x="5441" y="76993"/>
                  </a:cubicBezTo>
                  <a:cubicBezTo>
                    <a:pt x="19245" y="53755"/>
                    <a:pt x="33201" y="30630"/>
                    <a:pt x="47912" y="8073"/>
                  </a:cubicBezTo>
                  <a:cubicBezTo>
                    <a:pt x="50783" y="3641"/>
                    <a:pt x="57786" y="-961"/>
                    <a:pt x="61615" y="175"/>
                  </a:cubicBezTo>
                  <a:cubicBezTo>
                    <a:pt x="65343" y="1255"/>
                    <a:pt x="69978" y="9607"/>
                    <a:pt x="69827" y="14664"/>
                  </a:cubicBezTo>
                  <a:cubicBezTo>
                    <a:pt x="69021" y="44266"/>
                    <a:pt x="66955" y="73755"/>
                    <a:pt x="65293" y="103300"/>
                  </a:cubicBezTo>
                  <a:cubicBezTo>
                    <a:pt x="65293" y="104096"/>
                    <a:pt x="65293" y="105176"/>
                    <a:pt x="64839" y="105687"/>
                  </a:cubicBezTo>
                  <a:cubicBezTo>
                    <a:pt x="61615" y="109437"/>
                    <a:pt x="58290" y="113073"/>
                    <a:pt x="54965" y="116766"/>
                  </a:cubicBezTo>
                  <a:cubicBezTo>
                    <a:pt x="52194" y="113357"/>
                    <a:pt x="47962" y="110403"/>
                    <a:pt x="47055" y="106482"/>
                  </a:cubicBezTo>
                  <a:cubicBezTo>
                    <a:pt x="45241" y="98641"/>
                    <a:pt x="44637" y="90289"/>
                    <a:pt x="44687" y="82164"/>
                  </a:cubicBezTo>
                  <a:cubicBezTo>
                    <a:pt x="44738" y="70744"/>
                    <a:pt x="45846" y="59266"/>
                    <a:pt x="46702" y="43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FB3D5F41-1B41-ABEA-5CEC-D10C87FD36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62018" y="4315238"/>
              <a:ext cx="41950" cy="181836"/>
            </a:xfrm>
            <a:custGeom>
              <a:avLst/>
              <a:gdLst>
                <a:gd name="connsiteX0" fmla="*/ 13250 w 41950"/>
                <a:gd name="connsiteY0" fmla="*/ 181836 h 181836"/>
                <a:gd name="connsiteX1" fmla="*/ 19245 w 41950"/>
                <a:gd name="connsiteY1" fmla="*/ 90018 h 181836"/>
                <a:gd name="connsiteX2" fmla="*/ 0 w 41950"/>
                <a:gd name="connsiteY2" fmla="*/ 2176 h 181836"/>
                <a:gd name="connsiteX3" fmla="*/ 20908 w 41950"/>
                <a:gd name="connsiteY3" fmla="*/ 12403 h 181836"/>
                <a:gd name="connsiteX4" fmla="*/ 37332 w 41950"/>
                <a:gd name="connsiteY4" fmla="*/ 63199 h 181836"/>
                <a:gd name="connsiteX5" fmla="*/ 36022 w 41950"/>
                <a:gd name="connsiteY5" fmla="*/ 158541 h 181836"/>
                <a:gd name="connsiteX6" fmla="*/ 13200 w 41950"/>
                <a:gd name="connsiteY6" fmla="*/ 181780 h 18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0" h="181836">
                  <a:moveTo>
                    <a:pt x="13250" y="181836"/>
                  </a:moveTo>
                  <a:cubicBezTo>
                    <a:pt x="15668" y="149961"/>
                    <a:pt x="21412" y="119620"/>
                    <a:pt x="19245" y="90018"/>
                  </a:cubicBezTo>
                  <a:cubicBezTo>
                    <a:pt x="17079" y="60643"/>
                    <a:pt x="6902" y="32006"/>
                    <a:pt x="0" y="2176"/>
                  </a:cubicBezTo>
                  <a:cubicBezTo>
                    <a:pt x="10781" y="-3619"/>
                    <a:pt x="17281" y="2972"/>
                    <a:pt x="20908" y="12403"/>
                  </a:cubicBezTo>
                  <a:cubicBezTo>
                    <a:pt x="27256" y="28938"/>
                    <a:pt x="33704" y="45756"/>
                    <a:pt x="37332" y="63199"/>
                  </a:cubicBezTo>
                  <a:cubicBezTo>
                    <a:pt x="43932" y="94847"/>
                    <a:pt x="43428" y="127007"/>
                    <a:pt x="36022" y="158541"/>
                  </a:cubicBezTo>
                  <a:cubicBezTo>
                    <a:pt x="31689" y="176893"/>
                    <a:pt x="28112" y="179507"/>
                    <a:pt x="13200" y="1817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3BAACF98-608B-62E8-72DE-BF5E4CFF33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045" y="5349488"/>
              <a:ext cx="79158" cy="74559"/>
            </a:xfrm>
            <a:custGeom>
              <a:avLst/>
              <a:gdLst>
                <a:gd name="connsiteX0" fmla="*/ 79108 w 79158"/>
                <a:gd name="connsiteY0" fmla="*/ 69411 h 74559"/>
                <a:gd name="connsiteX1" fmla="*/ 41575 w 79158"/>
                <a:gd name="connsiteY1" fmla="*/ 65832 h 74559"/>
                <a:gd name="connsiteX2" fmla="*/ 20566 w 79158"/>
                <a:gd name="connsiteY2" fmla="*/ 72650 h 74559"/>
                <a:gd name="connsiteX3" fmla="*/ 515 w 79158"/>
                <a:gd name="connsiteY3" fmla="*/ 49014 h 74559"/>
                <a:gd name="connsiteX4" fmla="*/ 26561 w 79158"/>
                <a:gd name="connsiteY4" fmla="*/ 4752 h 74559"/>
                <a:gd name="connsiteX5" fmla="*/ 53565 w 79158"/>
                <a:gd name="connsiteY5" fmla="*/ 17252 h 74559"/>
                <a:gd name="connsiteX6" fmla="*/ 55832 w 79158"/>
                <a:gd name="connsiteY6" fmla="*/ 24127 h 74559"/>
                <a:gd name="connsiteX7" fmla="*/ 76690 w 79158"/>
                <a:gd name="connsiteY7" fmla="*/ 62764 h 74559"/>
                <a:gd name="connsiteX8" fmla="*/ 79158 w 79158"/>
                <a:gd name="connsiteY8" fmla="*/ 69411 h 7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58" h="74559">
                  <a:moveTo>
                    <a:pt x="79108" y="69411"/>
                  </a:moveTo>
                  <a:cubicBezTo>
                    <a:pt x="64750" y="81003"/>
                    <a:pt x="53364" y="69980"/>
                    <a:pt x="41575" y="65832"/>
                  </a:cubicBezTo>
                  <a:cubicBezTo>
                    <a:pt x="34521" y="68218"/>
                    <a:pt x="27670" y="71684"/>
                    <a:pt x="20566" y="72650"/>
                  </a:cubicBezTo>
                  <a:cubicBezTo>
                    <a:pt x="6057" y="74696"/>
                    <a:pt x="-2206" y="65093"/>
                    <a:pt x="515" y="49014"/>
                  </a:cubicBezTo>
                  <a:cubicBezTo>
                    <a:pt x="3638" y="30434"/>
                    <a:pt x="12556" y="15207"/>
                    <a:pt x="26561" y="4752"/>
                  </a:cubicBezTo>
                  <a:cubicBezTo>
                    <a:pt x="39308" y="-4794"/>
                    <a:pt x="49283" y="377"/>
                    <a:pt x="53565" y="17252"/>
                  </a:cubicBezTo>
                  <a:cubicBezTo>
                    <a:pt x="54170" y="19639"/>
                    <a:pt x="56034" y="21968"/>
                    <a:pt x="55832" y="24127"/>
                  </a:cubicBezTo>
                  <a:cubicBezTo>
                    <a:pt x="53867" y="43275"/>
                    <a:pt x="62936" y="54525"/>
                    <a:pt x="76690" y="62764"/>
                  </a:cubicBezTo>
                  <a:cubicBezTo>
                    <a:pt x="77647" y="63332"/>
                    <a:pt x="77798" y="65605"/>
                    <a:pt x="79158" y="694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E49EEBF8-E8F0-8347-5B3F-C9F3AE56A4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9375" y="2109391"/>
              <a:ext cx="56530" cy="148919"/>
            </a:xfrm>
            <a:custGeom>
              <a:avLst/>
              <a:gdLst>
                <a:gd name="connsiteX0" fmla="*/ 102 w 56530"/>
                <a:gd name="connsiteY0" fmla="*/ 2839 h 148919"/>
                <a:gd name="connsiteX1" fmla="*/ 31036 w 56530"/>
                <a:gd name="connsiteY1" fmla="*/ 9373 h 148919"/>
                <a:gd name="connsiteX2" fmla="*/ 42371 w 56530"/>
                <a:gd name="connsiteY2" fmla="*/ 143749 h 148919"/>
                <a:gd name="connsiteX3" fmla="*/ 33907 w 56530"/>
                <a:gd name="connsiteY3" fmla="*/ 148919 h 148919"/>
                <a:gd name="connsiteX4" fmla="*/ 31288 w 56530"/>
                <a:gd name="connsiteY4" fmla="*/ 124828 h 148919"/>
                <a:gd name="connsiteX5" fmla="*/ 30784 w 56530"/>
                <a:gd name="connsiteY5" fmla="*/ 80623 h 148919"/>
                <a:gd name="connsiteX6" fmla="*/ 3528 w 56530"/>
                <a:gd name="connsiteY6" fmla="*/ 15964 h 148919"/>
                <a:gd name="connsiteX7" fmla="*/ 254 w 56530"/>
                <a:gd name="connsiteY7" fmla="*/ 9884 h 148919"/>
                <a:gd name="connsiteX8" fmla="*/ 153 w 56530"/>
                <a:gd name="connsiteY8" fmla="*/ 2839 h 1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30" h="148919">
                  <a:moveTo>
                    <a:pt x="102" y="2839"/>
                  </a:moveTo>
                  <a:cubicBezTo>
                    <a:pt x="12496" y="-3013"/>
                    <a:pt x="22219" y="680"/>
                    <a:pt x="31036" y="9373"/>
                  </a:cubicBezTo>
                  <a:cubicBezTo>
                    <a:pt x="59299" y="37271"/>
                    <a:pt x="65496" y="110112"/>
                    <a:pt x="42371" y="143749"/>
                  </a:cubicBezTo>
                  <a:cubicBezTo>
                    <a:pt x="41213" y="145453"/>
                    <a:pt x="38744" y="146022"/>
                    <a:pt x="33907" y="148919"/>
                  </a:cubicBezTo>
                  <a:cubicBezTo>
                    <a:pt x="32849" y="139772"/>
                    <a:pt x="31489" y="132328"/>
                    <a:pt x="31288" y="124828"/>
                  </a:cubicBezTo>
                  <a:cubicBezTo>
                    <a:pt x="30834" y="110112"/>
                    <a:pt x="31792" y="95283"/>
                    <a:pt x="30784" y="80623"/>
                  </a:cubicBezTo>
                  <a:cubicBezTo>
                    <a:pt x="29021" y="55339"/>
                    <a:pt x="22068" y="32498"/>
                    <a:pt x="3528" y="15964"/>
                  </a:cubicBezTo>
                  <a:cubicBezTo>
                    <a:pt x="1966" y="14600"/>
                    <a:pt x="1009" y="12100"/>
                    <a:pt x="254" y="9884"/>
                  </a:cubicBezTo>
                  <a:cubicBezTo>
                    <a:pt x="-250" y="8521"/>
                    <a:pt x="153" y="6702"/>
                    <a:pt x="153" y="2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3E0F7FE9-FE89-A66B-1AC3-E91C55C7D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17135" y="116453"/>
              <a:ext cx="59876" cy="122359"/>
            </a:xfrm>
            <a:custGeom>
              <a:avLst/>
              <a:gdLst>
                <a:gd name="connsiteX0" fmla="*/ 38491 w 59876"/>
                <a:gd name="connsiteY0" fmla="*/ 55082 h 122359"/>
                <a:gd name="connsiteX1" fmla="*/ 0 w 59876"/>
                <a:gd name="connsiteY1" fmla="*/ 84684 h 122359"/>
                <a:gd name="connsiteX2" fmla="*/ 3124 w 59876"/>
                <a:gd name="connsiteY2" fmla="*/ 73605 h 122359"/>
                <a:gd name="connsiteX3" fmla="*/ 34712 w 59876"/>
                <a:gd name="connsiteY3" fmla="*/ 12013 h 122359"/>
                <a:gd name="connsiteX4" fmla="*/ 49070 w 59876"/>
                <a:gd name="connsiteY4" fmla="*/ 934 h 122359"/>
                <a:gd name="connsiteX5" fmla="*/ 59650 w 59876"/>
                <a:gd name="connsiteY5" fmla="*/ 16900 h 122359"/>
                <a:gd name="connsiteX6" fmla="*/ 58693 w 59876"/>
                <a:gd name="connsiteY6" fmla="*/ 105650 h 122359"/>
                <a:gd name="connsiteX7" fmla="*/ 55318 w 59876"/>
                <a:gd name="connsiteY7" fmla="*/ 117128 h 122359"/>
                <a:gd name="connsiteX8" fmla="*/ 44385 w 59876"/>
                <a:gd name="connsiteY8" fmla="*/ 122355 h 122359"/>
                <a:gd name="connsiteX9" fmla="*/ 38742 w 59876"/>
                <a:gd name="connsiteY9" fmla="*/ 113435 h 122359"/>
                <a:gd name="connsiteX10" fmla="*/ 38491 w 59876"/>
                <a:gd name="connsiteY10" fmla="*/ 55082 h 1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76" h="122359">
                  <a:moveTo>
                    <a:pt x="38491" y="55082"/>
                  </a:moveTo>
                  <a:cubicBezTo>
                    <a:pt x="21527" y="73832"/>
                    <a:pt x="8701" y="83700"/>
                    <a:pt x="0" y="84684"/>
                  </a:cubicBezTo>
                  <a:cubicBezTo>
                    <a:pt x="1109" y="80480"/>
                    <a:pt x="1209" y="76218"/>
                    <a:pt x="3124" y="73605"/>
                  </a:cubicBezTo>
                  <a:cubicBezTo>
                    <a:pt x="16575" y="54968"/>
                    <a:pt x="28364" y="35366"/>
                    <a:pt x="34712" y="12013"/>
                  </a:cubicBezTo>
                  <a:cubicBezTo>
                    <a:pt x="36777" y="4457"/>
                    <a:pt x="41916" y="-2589"/>
                    <a:pt x="49070" y="934"/>
                  </a:cubicBezTo>
                  <a:cubicBezTo>
                    <a:pt x="53907" y="3263"/>
                    <a:pt x="59499" y="11275"/>
                    <a:pt x="59650" y="16900"/>
                  </a:cubicBezTo>
                  <a:cubicBezTo>
                    <a:pt x="60305" y="46446"/>
                    <a:pt x="59398" y="76048"/>
                    <a:pt x="58693" y="105650"/>
                  </a:cubicBezTo>
                  <a:cubicBezTo>
                    <a:pt x="58592" y="109571"/>
                    <a:pt x="57584" y="114571"/>
                    <a:pt x="55318" y="117128"/>
                  </a:cubicBezTo>
                  <a:cubicBezTo>
                    <a:pt x="52647" y="120139"/>
                    <a:pt x="48063" y="122469"/>
                    <a:pt x="44385" y="122355"/>
                  </a:cubicBezTo>
                  <a:cubicBezTo>
                    <a:pt x="42319" y="122298"/>
                    <a:pt x="38843" y="116673"/>
                    <a:pt x="38742" y="113435"/>
                  </a:cubicBezTo>
                  <a:cubicBezTo>
                    <a:pt x="38188" y="95423"/>
                    <a:pt x="38491" y="77412"/>
                    <a:pt x="38491" y="550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144BBF8-D17E-CA7B-DB0E-F576D61BE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43847" y="3336115"/>
              <a:ext cx="52450" cy="169759"/>
            </a:xfrm>
            <a:custGeom>
              <a:avLst/>
              <a:gdLst>
                <a:gd name="connsiteX0" fmla="*/ 27613 w 52450"/>
                <a:gd name="connsiteY0" fmla="*/ 169760 h 169759"/>
                <a:gd name="connsiteX1" fmla="*/ 5697 w 52450"/>
                <a:gd name="connsiteY1" fmla="*/ 147089 h 169759"/>
                <a:gd name="connsiteX2" fmla="*/ 16328 w 52450"/>
                <a:gd name="connsiteY2" fmla="*/ 19929 h 169759"/>
                <a:gd name="connsiteX3" fmla="*/ 33154 w 52450"/>
                <a:gd name="connsiteY3" fmla="*/ 1293 h 169759"/>
                <a:gd name="connsiteX4" fmla="*/ 52450 w 52450"/>
                <a:gd name="connsiteY4" fmla="*/ 838 h 169759"/>
                <a:gd name="connsiteX5" fmla="*/ 27512 w 52450"/>
                <a:gd name="connsiteY5" fmla="*/ 152203 h 169759"/>
                <a:gd name="connsiteX6" fmla="*/ 27613 w 52450"/>
                <a:gd name="connsiteY6" fmla="*/ 169760 h 16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50" h="169759">
                  <a:moveTo>
                    <a:pt x="27613" y="169760"/>
                  </a:moveTo>
                  <a:cubicBezTo>
                    <a:pt x="14111" y="167828"/>
                    <a:pt x="8267" y="158396"/>
                    <a:pt x="5697" y="147089"/>
                  </a:cubicBezTo>
                  <a:cubicBezTo>
                    <a:pt x="-4127" y="103395"/>
                    <a:pt x="-1658" y="60554"/>
                    <a:pt x="16328" y="19929"/>
                  </a:cubicBezTo>
                  <a:cubicBezTo>
                    <a:pt x="19703" y="12372"/>
                    <a:pt x="26605" y="5952"/>
                    <a:pt x="33154" y="1293"/>
                  </a:cubicBezTo>
                  <a:cubicBezTo>
                    <a:pt x="36832" y="-1321"/>
                    <a:pt x="43130" y="838"/>
                    <a:pt x="52450" y="838"/>
                  </a:cubicBezTo>
                  <a:cubicBezTo>
                    <a:pt x="17738" y="49361"/>
                    <a:pt x="20056" y="100270"/>
                    <a:pt x="27512" y="152203"/>
                  </a:cubicBezTo>
                  <a:cubicBezTo>
                    <a:pt x="28268" y="157544"/>
                    <a:pt x="27613" y="163112"/>
                    <a:pt x="27613" y="1697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BBB80296-3073-F98B-6185-1D564A8BEB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60413" y="3339037"/>
              <a:ext cx="40129" cy="155777"/>
            </a:xfrm>
            <a:custGeom>
              <a:avLst/>
              <a:gdLst>
                <a:gd name="connsiteX0" fmla="*/ 40079 w 40129"/>
                <a:gd name="connsiteY0" fmla="*/ 151270 h 155777"/>
                <a:gd name="connsiteX1" fmla="*/ 16451 w 40129"/>
                <a:gd name="connsiteY1" fmla="*/ 147974 h 155777"/>
                <a:gd name="connsiteX2" fmla="*/ 6829 w 40129"/>
                <a:gd name="connsiteY2" fmla="*/ 128827 h 155777"/>
                <a:gd name="connsiteX3" fmla="*/ 6375 w 40129"/>
                <a:gd name="connsiteY3" fmla="*/ 23883 h 155777"/>
                <a:gd name="connsiteX4" fmla="*/ 14537 w 40129"/>
                <a:gd name="connsiteY4" fmla="*/ 6610 h 155777"/>
                <a:gd name="connsiteX5" fmla="*/ 36049 w 40129"/>
                <a:gd name="connsiteY5" fmla="*/ 5416 h 155777"/>
                <a:gd name="connsiteX6" fmla="*/ 40130 w 40129"/>
                <a:gd name="connsiteY6" fmla="*/ 151327 h 15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29" h="155777">
                  <a:moveTo>
                    <a:pt x="40079" y="151270"/>
                  </a:moveTo>
                  <a:cubicBezTo>
                    <a:pt x="28946" y="159565"/>
                    <a:pt x="21892" y="155190"/>
                    <a:pt x="16451" y="147974"/>
                  </a:cubicBezTo>
                  <a:cubicBezTo>
                    <a:pt x="12269" y="142463"/>
                    <a:pt x="8794" y="135701"/>
                    <a:pt x="6829" y="128827"/>
                  </a:cubicBezTo>
                  <a:cubicBezTo>
                    <a:pt x="-3046" y="93997"/>
                    <a:pt x="-1333" y="58826"/>
                    <a:pt x="6375" y="23883"/>
                  </a:cubicBezTo>
                  <a:cubicBezTo>
                    <a:pt x="7735" y="17690"/>
                    <a:pt x="10859" y="11553"/>
                    <a:pt x="14537" y="6610"/>
                  </a:cubicBezTo>
                  <a:cubicBezTo>
                    <a:pt x="20532" y="-1515"/>
                    <a:pt x="27887" y="-2424"/>
                    <a:pt x="36049" y="5416"/>
                  </a:cubicBezTo>
                  <a:cubicBezTo>
                    <a:pt x="18870" y="54280"/>
                    <a:pt x="20280" y="102860"/>
                    <a:pt x="40130" y="1513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9E309D3-35AA-E9A1-5FD6-CA2C5B9521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6425" y="4853647"/>
              <a:ext cx="164560" cy="33095"/>
            </a:xfrm>
            <a:custGeom>
              <a:avLst/>
              <a:gdLst>
                <a:gd name="connsiteX0" fmla="*/ 164510 w 164560"/>
                <a:gd name="connsiteY0" fmla="*/ 8885 h 33095"/>
                <a:gd name="connsiteX1" fmla="*/ 134332 w 164560"/>
                <a:gd name="connsiteY1" fmla="*/ 20135 h 33095"/>
                <a:gd name="connsiteX2" fmla="*/ 21481 w 164560"/>
                <a:gd name="connsiteY2" fmla="*/ 32465 h 33095"/>
                <a:gd name="connsiteX3" fmla="*/ 220 w 164560"/>
                <a:gd name="connsiteY3" fmla="*/ 21840 h 33095"/>
                <a:gd name="connsiteX4" fmla="*/ 21279 w 164560"/>
                <a:gd name="connsiteY4" fmla="*/ 7294 h 33095"/>
                <a:gd name="connsiteX5" fmla="*/ 138917 w 164560"/>
                <a:gd name="connsiteY5" fmla="*/ 78 h 33095"/>
                <a:gd name="connsiteX6" fmla="*/ 164409 w 164560"/>
                <a:gd name="connsiteY6" fmla="*/ 1953 h 33095"/>
                <a:gd name="connsiteX7" fmla="*/ 164561 w 164560"/>
                <a:gd name="connsiteY7" fmla="*/ 8942 h 3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560" h="33095">
                  <a:moveTo>
                    <a:pt x="164510" y="8885"/>
                  </a:moveTo>
                  <a:cubicBezTo>
                    <a:pt x="154434" y="12749"/>
                    <a:pt x="144610" y="18771"/>
                    <a:pt x="134332" y="20135"/>
                  </a:cubicBezTo>
                  <a:cubicBezTo>
                    <a:pt x="96799" y="25192"/>
                    <a:pt x="59115" y="29055"/>
                    <a:pt x="21481" y="32465"/>
                  </a:cubicBezTo>
                  <a:cubicBezTo>
                    <a:pt x="13621" y="33147"/>
                    <a:pt x="2739" y="35704"/>
                    <a:pt x="220" y="21840"/>
                  </a:cubicBezTo>
                  <a:cubicBezTo>
                    <a:pt x="-1392" y="12805"/>
                    <a:pt x="5863" y="8260"/>
                    <a:pt x="21279" y="7294"/>
                  </a:cubicBezTo>
                  <a:cubicBezTo>
                    <a:pt x="60475" y="4851"/>
                    <a:pt x="99671" y="2180"/>
                    <a:pt x="138917" y="78"/>
                  </a:cubicBezTo>
                  <a:cubicBezTo>
                    <a:pt x="147381" y="-376"/>
                    <a:pt x="155895" y="1271"/>
                    <a:pt x="164409" y="1953"/>
                  </a:cubicBezTo>
                  <a:cubicBezTo>
                    <a:pt x="164460" y="4283"/>
                    <a:pt x="164510" y="6612"/>
                    <a:pt x="164561" y="8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4A5506FA-1005-40B7-EFE3-E03DCAB56A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083" y="5003467"/>
              <a:ext cx="75188" cy="109108"/>
            </a:xfrm>
            <a:custGeom>
              <a:avLst/>
              <a:gdLst>
                <a:gd name="connsiteX0" fmla="*/ 24154 w 75188"/>
                <a:gd name="connsiteY0" fmla="*/ 85998 h 109108"/>
                <a:gd name="connsiteX1" fmla="*/ 51510 w 75188"/>
                <a:gd name="connsiteY1" fmla="*/ 88896 h 109108"/>
                <a:gd name="connsiteX2" fmla="*/ 74383 w 75188"/>
                <a:gd name="connsiteY2" fmla="*/ 92192 h 109108"/>
                <a:gd name="connsiteX3" fmla="*/ 75189 w 75188"/>
                <a:gd name="connsiteY3" fmla="*/ 97305 h 109108"/>
                <a:gd name="connsiteX4" fmla="*/ 64004 w 75188"/>
                <a:gd name="connsiteY4" fmla="*/ 104976 h 109108"/>
                <a:gd name="connsiteX5" fmla="*/ 20728 w 75188"/>
                <a:gd name="connsiteY5" fmla="*/ 108726 h 109108"/>
                <a:gd name="connsiteX6" fmla="*/ 6924 w 75188"/>
                <a:gd name="connsiteY6" fmla="*/ 70373 h 109108"/>
                <a:gd name="connsiteX7" fmla="*/ 27378 w 75188"/>
                <a:gd name="connsiteY7" fmla="*/ 44691 h 109108"/>
                <a:gd name="connsiteX8" fmla="*/ 16496 w 75188"/>
                <a:gd name="connsiteY8" fmla="*/ 15373 h 109108"/>
                <a:gd name="connsiteX9" fmla="*/ 10551 w 75188"/>
                <a:gd name="connsiteY9" fmla="*/ 12930 h 109108"/>
                <a:gd name="connsiteX10" fmla="*/ 9342 w 75188"/>
                <a:gd name="connsiteY10" fmla="*/ 11055 h 109108"/>
                <a:gd name="connsiteX11" fmla="*/ 35892 w 75188"/>
                <a:gd name="connsiteY11" fmla="*/ 2816 h 109108"/>
                <a:gd name="connsiteX12" fmla="*/ 53072 w 75188"/>
                <a:gd name="connsiteY12" fmla="*/ 33271 h 109108"/>
                <a:gd name="connsiteX13" fmla="*/ 40830 w 75188"/>
                <a:gd name="connsiteY13" fmla="*/ 61737 h 109108"/>
                <a:gd name="connsiteX14" fmla="*/ 24154 w 75188"/>
                <a:gd name="connsiteY14" fmla="*/ 85941 h 10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188" h="109108">
                  <a:moveTo>
                    <a:pt x="24154" y="85998"/>
                  </a:moveTo>
                  <a:cubicBezTo>
                    <a:pt x="36043" y="87248"/>
                    <a:pt x="43802" y="87930"/>
                    <a:pt x="51510" y="88896"/>
                  </a:cubicBezTo>
                  <a:cubicBezTo>
                    <a:pt x="59168" y="89862"/>
                    <a:pt x="66775" y="91112"/>
                    <a:pt x="74383" y="92192"/>
                  </a:cubicBezTo>
                  <a:cubicBezTo>
                    <a:pt x="74635" y="93896"/>
                    <a:pt x="74937" y="95601"/>
                    <a:pt x="75189" y="97305"/>
                  </a:cubicBezTo>
                  <a:cubicBezTo>
                    <a:pt x="71461" y="99976"/>
                    <a:pt x="67934" y="104351"/>
                    <a:pt x="64004" y="104976"/>
                  </a:cubicBezTo>
                  <a:cubicBezTo>
                    <a:pt x="49646" y="107078"/>
                    <a:pt x="34985" y="110203"/>
                    <a:pt x="20728" y="108726"/>
                  </a:cubicBezTo>
                  <a:cubicBezTo>
                    <a:pt x="-381" y="106567"/>
                    <a:pt x="-6074" y="89123"/>
                    <a:pt x="6924" y="70373"/>
                  </a:cubicBezTo>
                  <a:cubicBezTo>
                    <a:pt x="13171" y="61339"/>
                    <a:pt x="21030" y="53669"/>
                    <a:pt x="27378" y="44691"/>
                  </a:cubicBezTo>
                  <a:cubicBezTo>
                    <a:pt x="40527" y="26225"/>
                    <a:pt x="37807" y="19407"/>
                    <a:pt x="16496" y="15373"/>
                  </a:cubicBezTo>
                  <a:cubicBezTo>
                    <a:pt x="14430" y="14975"/>
                    <a:pt x="12465" y="13896"/>
                    <a:pt x="10551" y="12930"/>
                  </a:cubicBezTo>
                  <a:cubicBezTo>
                    <a:pt x="9997" y="12646"/>
                    <a:pt x="9745" y="11680"/>
                    <a:pt x="9342" y="11055"/>
                  </a:cubicBezTo>
                  <a:cubicBezTo>
                    <a:pt x="16798" y="-422"/>
                    <a:pt x="23902" y="-2582"/>
                    <a:pt x="35892" y="2816"/>
                  </a:cubicBezTo>
                  <a:cubicBezTo>
                    <a:pt x="48336" y="8498"/>
                    <a:pt x="56044" y="20259"/>
                    <a:pt x="53072" y="33271"/>
                  </a:cubicBezTo>
                  <a:cubicBezTo>
                    <a:pt x="50805" y="43328"/>
                    <a:pt x="45666" y="52760"/>
                    <a:pt x="40830" y="61737"/>
                  </a:cubicBezTo>
                  <a:cubicBezTo>
                    <a:pt x="36850" y="69123"/>
                    <a:pt x="31408" y="75544"/>
                    <a:pt x="24154" y="85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AC8B176-FACD-EE97-FBB7-E385E86D97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0548" y="2095557"/>
              <a:ext cx="74299" cy="136559"/>
            </a:xfrm>
            <a:custGeom>
              <a:avLst/>
              <a:gdLst>
                <a:gd name="connsiteX0" fmla="*/ 47850 w 74299"/>
                <a:gd name="connsiteY0" fmla="*/ 52865 h 136559"/>
                <a:gd name="connsiteX1" fmla="*/ 74299 w 74299"/>
                <a:gd name="connsiteY1" fmla="*/ 57582 h 136559"/>
                <a:gd name="connsiteX2" fmla="*/ 50469 w 74299"/>
                <a:gd name="connsiteY2" fmla="*/ 76332 h 136559"/>
                <a:gd name="connsiteX3" fmla="*/ 48605 w 74299"/>
                <a:gd name="connsiteY3" fmla="*/ 136559 h 136559"/>
                <a:gd name="connsiteX4" fmla="*/ 23567 w 74299"/>
                <a:gd name="connsiteY4" fmla="*/ 85763 h 136559"/>
                <a:gd name="connsiteX5" fmla="*/ 543 w 74299"/>
                <a:gd name="connsiteY5" fmla="*/ 84457 h 136559"/>
                <a:gd name="connsiteX6" fmla="*/ 23365 w 74299"/>
                <a:gd name="connsiteY6" fmla="*/ 57070 h 136559"/>
                <a:gd name="connsiteX7" fmla="*/ 25027 w 74299"/>
                <a:gd name="connsiteY7" fmla="*/ 32695 h 136559"/>
                <a:gd name="connsiteX8" fmla="*/ 28957 w 74299"/>
                <a:gd name="connsiteY8" fmla="*/ 11161 h 136559"/>
                <a:gd name="connsiteX9" fmla="*/ 43920 w 74299"/>
                <a:gd name="connsiteY9" fmla="*/ 536 h 136559"/>
                <a:gd name="connsiteX10" fmla="*/ 49462 w 74299"/>
                <a:gd name="connsiteY10" fmla="*/ 16615 h 136559"/>
                <a:gd name="connsiteX11" fmla="*/ 47799 w 74299"/>
                <a:gd name="connsiteY11" fmla="*/ 52979 h 1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299" h="136559">
                  <a:moveTo>
                    <a:pt x="47850" y="52865"/>
                  </a:moveTo>
                  <a:cubicBezTo>
                    <a:pt x="56263" y="54343"/>
                    <a:pt x="62409" y="55479"/>
                    <a:pt x="74299" y="57582"/>
                  </a:cubicBezTo>
                  <a:cubicBezTo>
                    <a:pt x="63669" y="65934"/>
                    <a:pt x="57220" y="71047"/>
                    <a:pt x="50469" y="76332"/>
                  </a:cubicBezTo>
                  <a:cubicBezTo>
                    <a:pt x="48253" y="95082"/>
                    <a:pt x="57271" y="114627"/>
                    <a:pt x="48605" y="136559"/>
                  </a:cubicBezTo>
                  <a:cubicBezTo>
                    <a:pt x="28856" y="125082"/>
                    <a:pt x="31124" y="102639"/>
                    <a:pt x="23567" y="85763"/>
                  </a:cubicBezTo>
                  <a:cubicBezTo>
                    <a:pt x="16261" y="85366"/>
                    <a:pt x="8603" y="84911"/>
                    <a:pt x="543" y="84457"/>
                  </a:cubicBezTo>
                  <a:cubicBezTo>
                    <a:pt x="-3488" y="62127"/>
                    <a:pt x="16009" y="68263"/>
                    <a:pt x="23365" y="57070"/>
                  </a:cubicBezTo>
                  <a:cubicBezTo>
                    <a:pt x="23768" y="50422"/>
                    <a:pt x="24070" y="41502"/>
                    <a:pt x="25027" y="32695"/>
                  </a:cubicBezTo>
                  <a:cubicBezTo>
                    <a:pt x="25834" y="25422"/>
                    <a:pt x="26942" y="18093"/>
                    <a:pt x="28957" y="11161"/>
                  </a:cubicBezTo>
                  <a:cubicBezTo>
                    <a:pt x="31174" y="3490"/>
                    <a:pt x="36162" y="-1737"/>
                    <a:pt x="43920" y="536"/>
                  </a:cubicBezTo>
                  <a:cubicBezTo>
                    <a:pt x="51628" y="2808"/>
                    <a:pt x="50067" y="9797"/>
                    <a:pt x="49462" y="16615"/>
                  </a:cubicBezTo>
                  <a:cubicBezTo>
                    <a:pt x="48454" y="27979"/>
                    <a:pt x="48353" y="39399"/>
                    <a:pt x="47799" y="529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426B37-7137-EB03-F8B1-168747E601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7303" y="3359511"/>
              <a:ext cx="85459" cy="76000"/>
            </a:xfrm>
            <a:custGeom>
              <a:avLst/>
              <a:gdLst>
                <a:gd name="connsiteX0" fmla="*/ 50 w 85459"/>
                <a:gd name="connsiteY0" fmla="*/ 0 h 76000"/>
                <a:gd name="connsiteX1" fmla="*/ 24132 w 85459"/>
                <a:gd name="connsiteY1" fmla="*/ 44773 h 76000"/>
                <a:gd name="connsiteX2" fmla="*/ 41110 w 85459"/>
                <a:gd name="connsiteY2" fmla="*/ 18523 h 76000"/>
                <a:gd name="connsiteX3" fmla="*/ 65292 w 85459"/>
                <a:gd name="connsiteY3" fmla="*/ 5397 h 76000"/>
                <a:gd name="connsiteX4" fmla="*/ 84437 w 85459"/>
                <a:gd name="connsiteY4" fmla="*/ 29375 h 76000"/>
                <a:gd name="connsiteX5" fmla="*/ 84890 w 85459"/>
                <a:gd name="connsiteY5" fmla="*/ 58580 h 76000"/>
                <a:gd name="connsiteX6" fmla="*/ 77535 w 85459"/>
                <a:gd name="connsiteY6" fmla="*/ 65796 h 76000"/>
                <a:gd name="connsiteX7" fmla="*/ 68870 w 85459"/>
                <a:gd name="connsiteY7" fmla="*/ 60512 h 76000"/>
                <a:gd name="connsiteX8" fmla="*/ 60406 w 85459"/>
                <a:gd name="connsiteY8" fmla="*/ 30682 h 76000"/>
                <a:gd name="connsiteX9" fmla="*/ 43830 w 85459"/>
                <a:gd name="connsiteY9" fmla="*/ 54035 h 76000"/>
                <a:gd name="connsiteX10" fmla="*/ 31488 w 85459"/>
                <a:gd name="connsiteY10" fmla="*/ 71080 h 76000"/>
                <a:gd name="connsiteX11" fmla="*/ 7658 w 85459"/>
                <a:gd name="connsiteY11" fmla="*/ 63068 h 76000"/>
                <a:gd name="connsiteX12" fmla="*/ 0 w 85459"/>
                <a:gd name="connsiteY12" fmla="*/ 57 h 7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459" h="76000">
                  <a:moveTo>
                    <a:pt x="50" y="0"/>
                  </a:moveTo>
                  <a:cubicBezTo>
                    <a:pt x="9557" y="6858"/>
                    <a:pt x="17583" y="21779"/>
                    <a:pt x="24132" y="44773"/>
                  </a:cubicBezTo>
                  <a:cubicBezTo>
                    <a:pt x="30480" y="34943"/>
                    <a:pt x="35719" y="26704"/>
                    <a:pt x="41110" y="18523"/>
                  </a:cubicBezTo>
                  <a:cubicBezTo>
                    <a:pt x="47105" y="9432"/>
                    <a:pt x="54612" y="3295"/>
                    <a:pt x="65292" y="5397"/>
                  </a:cubicBezTo>
                  <a:cubicBezTo>
                    <a:pt x="77082" y="7727"/>
                    <a:pt x="82674" y="17443"/>
                    <a:pt x="84437" y="29375"/>
                  </a:cubicBezTo>
                  <a:cubicBezTo>
                    <a:pt x="85848" y="38921"/>
                    <a:pt x="85596" y="48921"/>
                    <a:pt x="84890" y="58580"/>
                  </a:cubicBezTo>
                  <a:cubicBezTo>
                    <a:pt x="84689" y="61364"/>
                    <a:pt x="80306" y="65455"/>
                    <a:pt x="77535" y="65796"/>
                  </a:cubicBezTo>
                  <a:cubicBezTo>
                    <a:pt x="74764" y="66137"/>
                    <a:pt x="69978" y="63296"/>
                    <a:pt x="68870" y="60512"/>
                  </a:cubicBezTo>
                  <a:cubicBezTo>
                    <a:pt x="65696" y="52330"/>
                    <a:pt x="63882" y="43466"/>
                    <a:pt x="60406" y="30682"/>
                  </a:cubicBezTo>
                  <a:cubicBezTo>
                    <a:pt x="54007" y="39716"/>
                    <a:pt x="48919" y="46875"/>
                    <a:pt x="43830" y="54035"/>
                  </a:cubicBezTo>
                  <a:cubicBezTo>
                    <a:pt x="39750" y="59773"/>
                    <a:pt x="36475" y="66648"/>
                    <a:pt x="31488" y="71080"/>
                  </a:cubicBezTo>
                  <a:cubicBezTo>
                    <a:pt x="21512" y="80000"/>
                    <a:pt x="10126" y="76478"/>
                    <a:pt x="7658" y="63068"/>
                  </a:cubicBezTo>
                  <a:cubicBezTo>
                    <a:pt x="4181" y="44091"/>
                    <a:pt x="2871" y="24602"/>
                    <a:pt x="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DDD412A-D80A-88B0-FBFD-514FB5052D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09396" y="3003714"/>
              <a:ext cx="46114" cy="162574"/>
            </a:xfrm>
            <a:custGeom>
              <a:avLst/>
              <a:gdLst>
                <a:gd name="connsiteX0" fmla="*/ 42286 w 46114"/>
                <a:gd name="connsiteY0" fmla="*/ 6476 h 162574"/>
                <a:gd name="connsiteX1" fmla="*/ 46115 w 46114"/>
                <a:gd name="connsiteY1" fmla="*/ 159773 h 162574"/>
                <a:gd name="connsiteX2" fmla="*/ 20270 w 46114"/>
                <a:gd name="connsiteY2" fmla="*/ 154204 h 162574"/>
                <a:gd name="connsiteX3" fmla="*/ 823 w 46114"/>
                <a:gd name="connsiteY3" fmla="*/ 114204 h 162574"/>
                <a:gd name="connsiteX4" fmla="*/ 16592 w 46114"/>
                <a:gd name="connsiteY4" fmla="*/ 18522 h 162574"/>
                <a:gd name="connsiteX5" fmla="*/ 27373 w 46114"/>
                <a:gd name="connsiteY5" fmla="*/ 3351 h 162574"/>
                <a:gd name="connsiteX6" fmla="*/ 42336 w 46114"/>
                <a:gd name="connsiteY6" fmla="*/ 6476 h 1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4" h="162574">
                  <a:moveTo>
                    <a:pt x="42286" y="6476"/>
                  </a:moveTo>
                  <a:cubicBezTo>
                    <a:pt x="23242" y="59374"/>
                    <a:pt x="7473" y="110397"/>
                    <a:pt x="46115" y="159773"/>
                  </a:cubicBezTo>
                  <a:cubicBezTo>
                    <a:pt x="34376" y="166193"/>
                    <a:pt x="27021" y="160398"/>
                    <a:pt x="20270" y="154204"/>
                  </a:cubicBezTo>
                  <a:cubicBezTo>
                    <a:pt x="9085" y="143977"/>
                    <a:pt x="2385" y="130568"/>
                    <a:pt x="823" y="114204"/>
                  </a:cubicBezTo>
                  <a:cubicBezTo>
                    <a:pt x="-2452" y="80511"/>
                    <a:pt x="4299" y="48863"/>
                    <a:pt x="16592" y="18522"/>
                  </a:cubicBezTo>
                  <a:cubicBezTo>
                    <a:pt x="18909" y="12783"/>
                    <a:pt x="23091" y="7556"/>
                    <a:pt x="27373" y="3351"/>
                  </a:cubicBezTo>
                  <a:cubicBezTo>
                    <a:pt x="32462" y="-1592"/>
                    <a:pt x="38054" y="-1478"/>
                    <a:pt x="42336" y="6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944A3DF9-1DDE-F612-EE59-BA53D74D14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95591" y="4301619"/>
              <a:ext cx="23735" cy="177103"/>
            </a:xfrm>
            <a:custGeom>
              <a:avLst/>
              <a:gdLst>
                <a:gd name="connsiteX0" fmla="*/ 10432 w 23735"/>
                <a:gd name="connsiteY0" fmla="*/ 0 h 177103"/>
                <a:gd name="connsiteX1" fmla="*/ 19400 w 23735"/>
                <a:gd name="connsiteY1" fmla="*/ 22557 h 177103"/>
                <a:gd name="connsiteX2" fmla="*/ 23733 w 23735"/>
                <a:gd name="connsiteY2" fmla="*/ 163183 h 177103"/>
                <a:gd name="connsiteX3" fmla="*/ 18745 w 23735"/>
                <a:gd name="connsiteY3" fmla="*/ 177103 h 177103"/>
                <a:gd name="connsiteX4" fmla="*/ 7813 w 23735"/>
                <a:gd name="connsiteY4" fmla="*/ 164774 h 177103"/>
                <a:gd name="connsiteX5" fmla="*/ 2573 w 23735"/>
                <a:gd name="connsiteY5" fmla="*/ 135967 h 177103"/>
                <a:gd name="connsiteX6" fmla="*/ 4 w 23735"/>
                <a:gd name="connsiteY6" fmla="*/ 24773 h 177103"/>
                <a:gd name="connsiteX7" fmla="*/ 2976 w 23735"/>
                <a:gd name="connsiteY7" fmla="*/ 1591 h 177103"/>
                <a:gd name="connsiteX8" fmla="*/ 10432 w 23735"/>
                <a:gd name="connsiteY8" fmla="*/ 0 h 17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35" h="177103">
                  <a:moveTo>
                    <a:pt x="10432" y="0"/>
                  </a:moveTo>
                  <a:cubicBezTo>
                    <a:pt x="13556" y="7500"/>
                    <a:pt x="19047" y="14886"/>
                    <a:pt x="19400" y="22557"/>
                  </a:cubicBezTo>
                  <a:cubicBezTo>
                    <a:pt x="21566" y="69375"/>
                    <a:pt x="22624" y="116307"/>
                    <a:pt x="23733" y="163183"/>
                  </a:cubicBezTo>
                  <a:cubicBezTo>
                    <a:pt x="23833" y="166762"/>
                    <a:pt x="21264" y="170342"/>
                    <a:pt x="18745" y="177103"/>
                  </a:cubicBezTo>
                  <a:cubicBezTo>
                    <a:pt x="13959" y="171876"/>
                    <a:pt x="9122" y="168978"/>
                    <a:pt x="7813" y="164774"/>
                  </a:cubicBezTo>
                  <a:cubicBezTo>
                    <a:pt x="5042" y="155569"/>
                    <a:pt x="2925" y="145683"/>
                    <a:pt x="2573" y="135967"/>
                  </a:cubicBezTo>
                  <a:cubicBezTo>
                    <a:pt x="1213" y="98921"/>
                    <a:pt x="457" y="61875"/>
                    <a:pt x="4" y="24773"/>
                  </a:cubicBezTo>
                  <a:cubicBezTo>
                    <a:pt x="-97" y="17046"/>
                    <a:pt x="1918" y="9318"/>
                    <a:pt x="2976" y="1591"/>
                  </a:cubicBezTo>
                  <a:cubicBezTo>
                    <a:pt x="5444" y="1080"/>
                    <a:pt x="7913" y="511"/>
                    <a:pt x="1043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A5A4E3C7-1B65-CC0E-91C0-33C3AF821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3016" y="6574530"/>
              <a:ext cx="98997" cy="65221"/>
            </a:xfrm>
            <a:custGeom>
              <a:avLst/>
              <a:gdLst>
                <a:gd name="connsiteX0" fmla="*/ 4736 w 98997"/>
                <a:gd name="connsiteY0" fmla="*/ 61253 h 65221"/>
                <a:gd name="connsiteX1" fmla="*/ 12041 w 98997"/>
                <a:gd name="connsiteY1" fmla="*/ 5230 h 65221"/>
                <a:gd name="connsiteX2" fmla="*/ 34713 w 98997"/>
                <a:gd name="connsiteY2" fmla="*/ 15513 h 65221"/>
                <a:gd name="connsiteX3" fmla="*/ 40002 w 98997"/>
                <a:gd name="connsiteY3" fmla="*/ 31594 h 65221"/>
                <a:gd name="connsiteX4" fmla="*/ 46098 w 98997"/>
                <a:gd name="connsiteY4" fmla="*/ 45457 h 65221"/>
                <a:gd name="connsiteX5" fmla="*/ 60910 w 98997"/>
                <a:gd name="connsiteY5" fmla="*/ 11650 h 65221"/>
                <a:gd name="connsiteX6" fmla="*/ 69727 w 98997"/>
                <a:gd name="connsiteY6" fmla="*/ 286 h 65221"/>
                <a:gd name="connsiteX7" fmla="*/ 79702 w 98997"/>
                <a:gd name="connsiteY7" fmla="*/ 12729 h 65221"/>
                <a:gd name="connsiteX8" fmla="*/ 98998 w 98997"/>
                <a:gd name="connsiteY8" fmla="*/ 50628 h 65221"/>
                <a:gd name="connsiteX9" fmla="*/ 75470 w 98997"/>
                <a:gd name="connsiteY9" fmla="*/ 58695 h 65221"/>
                <a:gd name="connsiteX10" fmla="*/ 57686 w 98997"/>
                <a:gd name="connsiteY10" fmla="*/ 59946 h 65221"/>
                <a:gd name="connsiteX11" fmla="*/ 24989 w 98997"/>
                <a:gd name="connsiteY11" fmla="*/ 46877 h 65221"/>
                <a:gd name="connsiteX12" fmla="*/ 19246 w 98997"/>
                <a:gd name="connsiteY12" fmla="*/ 30514 h 65221"/>
                <a:gd name="connsiteX13" fmla="*/ 4736 w 98997"/>
                <a:gd name="connsiteY13" fmla="*/ 61253 h 6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8997" h="65221">
                  <a:moveTo>
                    <a:pt x="4736" y="61253"/>
                  </a:moveTo>
                  <a:cubicBezTo>
                    <a:pt x="-4332" y="40741"/>
                    <a:pt x="454" y="13411"/>
                    <a:pt x="12041" y="5230"/>
                  </a:cubicBezTo>
                  <a:cubicBezTo>
                    <a:pt x="20556" y="-737"/>
                    <a:pt x="29120" y="2900"/>
                    <a:pt x="34713" y="15513"/>
                  </a:cubicBezTo>
                  <a:cubicBezTo>
                    <a:pt x="36980" y="20570"/>
                    <a:pt x="38038" y="26309"/>
                    <a:pt x="40002" y="31594"/>
                  </a:cubicBezTo>
                  <a:cubicBezTo>
                    <a:pt x="41564" y="35798"/>
                    <a:pt x="43579" y="39832"/>
                    <a:pt x="46098" y="45457"/>
                  </a:cubicBezTo>
                  <a:cubicBezTo>
                    <a:pt x="56326" y="35343"/>
                    <a:pt x="57736" y="23128"/>
                    <a:pt x="60910" y="11650"/>
                  </a:cubicBezTo>
                  <a:cubicBezTo>
                    <a:pt x="62170" y="7104"/>
                    <a:pt x="66150" y="1139"/>
                    <a:pt x="69727" y="286"/>
                  </a:cubicBezTo>
                  <a:cubicBezTo>
                    <a:pt x="77183" y="-1532"/>
                    <a:pt x="79098" y="5627"/>
                    <a:pt x="79702" y="12729"/>
                  </a:cubicBezTo>
                  <a:cubicBezTo>
                    <a:pt x="81012" y="28411"/>
                    <a:pt x="82171" y="44207"/>
                    <a:pt x="98998" y="50628"/>
                  </a:cubicBezTo>
                  <a:cubicBezTo>
                    <a:pt x="92146" y="63809"/>
                    <a:pt x="83279" y="62503"/>
                    <a:pt x="75470" y="58695"/>
                  </a:cubicBezTo>
                  <a:cubicBezTo>
                    <a:pt x="68669" y="55400"/>
                    <a:pt x="64235" y="55968"/>
                    <a:pt x="57686" y="59946"/>
                  </a:cubicBezTo>
                  <a:cubicBezTo>
                    <a:pt x="41262" y="69889"/>
                    <a:pt x="32848" y="65911"/>
                    <a:pt x="24989" y="46877"/>
                  </a:cubicBezTo>
                  <a:cubicBezTo>
                    <a:pt x="23175" y="42445"/>
                    <a:pt x="21765" y="37787"/>
                    <a:pt x="19246" y="30514"/>
                  </a:cubicBezTo>
                  <a:cubicBezTo>
                    <a:pt x="14107" y="41366"/>
                    <a:pt x="9925" y="50173"/>
                    <a:pt x="4736" y="612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3743D28C-DAA1-F9C2-DF0D-E7FF357019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0886" y="6365790"/>
              <a:ext cx="74187" cy="81887"/>
            </a:xfrm>
            <a:custGeom>
              <a:avLst/>
              <a:gdLst>
                <a:gd name="connsiteX0" fmla="*/ 20814 w 74187"/>
                <a:gd name="connsiteY0" fmla="*/ 57320 h 81887"/>
                <a:gd name="connsiteX1" fmla="*/ 64544 w 74187"/>
                <a:gd name="connsiteY1" fmla="*/ 70843 h 81887"/>
                <a:gd name="connsiteX2" fmla="*/ 2828 w 74187"/>
                <a:gd name="connsiteY2" fmla="*/ 64025 h 81887"/>
                <a:gd name="connsiteX3" fmla="*/ 1619 w 74187"/>
                <a:gd name="connsiteY3" fmla="*/ 35730 h 81887"/>
                <a:gd name="connsiteX4" fmla="*/ 58599 w 74187"/>
                <a:gd name="connsiteY4" fmla="*/ 1525 h 81887"/>
                <a:gd name="connsiteX5" fmla="*/ 73915 w 74187"/>
                <a:gd name="connsiteY5" fmla="*/ 15957 h 81887"/>
                <a:gd name="connsiteX6" fmla="*/ 66660 w 74187"/>
                <a:gd name="connsiteY6" fmla="*/ 36752 h 81887"/>
                <a:gd name="connsiteX7" fmla="*/ 20814 w 74187"/>
                <a:gd name="connsiteY7" fmla="*/ 57320 h 81887"/>
                <a:gd name="connsiteX8" fmla="*/ 23585 w 74187"/>
                <a:gd name="connsiteY8" fmla="*/ 36070 h 81887"/>
                <a:gd name="connsiteX9" fmla="*/ 57188 w 74187"/>
                <a:gd name="connsiteY9" fmla="*/ 17207 h 81887"/>
                <a:gd name="connsiteX10" fmla="*/ 23585 w 74187"/>
                <a:gd name="connsiteY10" fmla="*/ 36070 h 81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187" h="81887">
                  <a:moveTo>
                    <a:pt x="20814" y="57320"/>
                  </a:moveTo>
                  <a:cubicBezTo>
                    <a:pt x="36633" y="62207"/>
                    <a:pt x="50135" y="66412"/>
                    <a:pt x="64544" y="70843"/>
                  </a:cubicBezTo>
                  <a:cubicBezTo>
                    <a:pt x="46961" y="88287"/>
                    <a:pt x="11645" y="84366"/>
                    <a:pt x="2828" y="64025"/>
                  </a:cubicBezTo>
                  <a:cubicBezTo>
                    <a:pt x="-598" y="56127"/>
                    <a:pt x="-799" y="44309"/>
                    <a:pt x="1619" y="35730"/>
                  </a:cubicBezTo>
                  <a:cubicBezTo>
                    <a:pt x="8370" y="11582"/>
                    <a:pt x="36784" y="-5294"/>
                    <a:pt x="58599" y="1525"/>
                  </a:cubicBezTo>
                  <a:cubicBezTo>
                    <a:pt x="64695" y="3456"/>
                    <a:pt x="72554" y="9934"/>
                    <a:pt x="73915" y="15957"/>
                  </a:cubicBezTo>
                  <a:cubicBezTo>
                    <a:pt x="75275" y="22036"/>
                    <a:pt x="71345" y="33854"/>
                    <a:pt x="66660" y="36752"/>
                  </a:cubicBezTo>
                  <a:cubicBezTo>
                    <a:pt x="53611" y="44820"/>
                    <a:pt x="38951" y="49536"/>
                    <a:pt x="20814" y="57320"/>
                  </a:cubicBezTo>
                  <a:close/>
                  <a:moveTo>
                    <a:pt x="23585" y="36070"/>
                  </a:moveTo>
                  <a:cubicBezTo>
                    <a:pt x="37691" y="33514"/>
                    <a:pt x="49984" y="35162"/>
                    <a:pt x="57188" y="17207"/>
                  </a:cubicBezTo>
                  <a:cubicBezTo>
                    <a:pt x="42276" y="15616"/>
                    <a:pt x="31847" y="18627"/>
                    <a:pt x="23585" y="360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CBA17027-7D05-A95C-A674-5F5396B7EC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35868" y="5281507"/>
              <a:ext cx="82470" cy="72545"/>
            </a:xfrm>
            <a:custGeom>
              <a:avLst/>
              <a:gdLst>
                <a:gd name="connsiteX0" fmla="*/ 82470 w 82470"/>
                <a:gd name="connsiteY0" fmla="*/ 56766 h 72545"/>
                <a:gd name="connsiteX1" fmla="*/ 61613 w 82470"/>
                <a:gd name="connsiteY1" fmla="*/ 50573 h 72545"/>
                <a:gd name="connsiteX2" fmla="*/ 28916 w 82470"/>
                <a:gd name="connsiteY2" fmla="*/ 71141 h 72545"/>
                <a:gd name="connsiteX3" fmla="*/ 6698 w 82470"/>
                <a:gd name="connsiteY3" fmla="*/ 68641 h 72545"/>
                <a:gd name="connsiteX4" fmla="*/ 2114 w 82470"/>
                <a:gd name="connsiteY4" fmla="*/ 41823 h 72545"/>
                <a:gd name="connsiteX5" fmla="*/ 28765 w 82470"/>
                <a:gd name="connsiteY5" fmla="*/ 4095 h 72545"/>
                <a:gd name="connsiteX6" fmla="*/ 51637 w 82470"/>
                <a:gd name="connsiteY6" fmla="*/ 9663 h 72545"/>
                <a:gd name="connsiteX7" fmla="*/ 21964 w 82470"/>
                <a:gd name="connsiteY7" fmla="*/ 54493 h 72545"/>
                <a:gd name="connsiteX8" fmla="*/ 52746 w 82470"/>
                <a:gd name="connsiteY8" fmla="*/ 27561 h 72545"/>
                <a:gd name="connsiteX9" fmla="*/ 58540 w 82470"/>
                <a:gd name="connsiteY9" fmla="*/ 14323 h 72545"/>
                <a:gd name="connsiteX10" fmla="*/ 72092 w 82470"/>
                <a:gd name="connsiteY10" fmla="*/ 6084 h 72545"/>
                <a:gd name="connsiteX11" fmla="*/ 79195 w 82470"/>
                <a:gd name="connsiteY11" fmla="*/ 19152 h 72545"/>
                <a:gd name="connsiteX12" fmla="*/ 82470 w 82470"/>
                <a:gd name="connsiteY12" fmla="*/ 56766 h 7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470" h="72545">
                  <a:moveTo>
                    <a:pt x="82470" y="56766"/>
                  </a:moveTo>
                  <a:cubicBezTo>
                    <a:pt x="71538" y="65061"/>
                    <a:pt x="67306" y="53357"/>
                    <a:pt x="61613" y="50573"/>
                  </a:cubicBezTo>
                  <a:cubicBezTo>
                    <a:pt x="50378" y="57902"/>
                    <a:pt x="40302" y="66482"/>
                    <a:pt x="28916" y="71141"/>
                  </a:cubicBezTo>
                  <a:cubicBezTo>
                    <a:pt x="22467" y="73812"/>
                    <a:pt x="12744" y="72505"/>
                    <a:pt x="6698" y="68641"/>
                  </a:cubicBezTo>
                  <a:cubicBezTo>
                    <a:pt x="-2118" y="63016"/>
                    <a:pt x="-607" y="51255"/>
                    <a:pt x="2114" y="41823"/>
                  </a:cubicBezTo>
                  <a:cubicBezTo>
                    <a:pt x="6749" y="25686"/>
                    <a:pt x="15817" y="12788"/>
                    <a:pt x="28765" y="4095"/>
                  </a:cubicBezTo>
                  <a:cubicBezTo>
                    <a:pt x="36523" y="-1132"/>
                    <a:pt x="44735" y="-3291"/>
                    <a:pt x="51637" y="9663"/>
                  </a:cubicBezTo>
                  <a:cubicBezTo>
                    <a:pt x="36120" y="18982"/>
                    <a:pt x="23374" y="30232"/>
                    <a:pt x="21964" y="54493"/>
                  </a:cubicBezTo>
                  <a:cubicBezTo>
                    <a:pt x="37128" y="49948"/>
                    <a:pt x="45491" y="39493"/>
                    <a:pt x="52746" y="27561"/>
                  </a:cubicBezTo>
                  <a:cubicBezTo>
                    <a:pt x="55214" y="23527"/>
                    <a:pt x="56726" y="18811"/>
                    <a:pt x="58540" y="14323"/>
                  </a:cubicBezTo>
                  <a:cubicBezTo>
                    <a:pt x="61260" y="7561"/>
                    <a:pt x="65895" y="2675"/>
                    <a:pt x="72092" y="6084"/>
                  </a:cubicBezTo>
                  <a:cubicBezTo>
                    <a:pt x="75568" y="8016"/>
                    <a:pt x="78440" y="14379"/>
                    <a:pt x="79195" y="19152"/>
                  </a:cubicBezTo>
                  <a:cubicBezTo>
                    <a:pt x="81009" y="31141"/>
                    <a:pt x="81412" y="43414"/>
                    <a:pt x="82470" y="56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CDECA8A-8A56-F4AE-DD42-15C7E65A72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10114" y="5672268"/>
              <a:ext cx="57030" cy="152201"/>
            </a:xfrm>
            <a:custGeom>
              <a:avLst/>
              <a:gdLst>
                <a:gd name="connsiteX0" fmla="*/ 50783 w 57030"/>
                <a:gd name="connsiteY0" fmla="*/ 152145 h 152201"/>
                <a:gd name="connsiteX1" fmla="*/ 36022 w 57030"/>
                <a:gd name="connsiteY1" fmla="*/ 66576 h 152201"/>
                <a:gd name="connsiteX2" fmla="*/ 0 w 57030"/>
                <a:gd name="connsiteY2" fmla="*/ 99588 h 152201"/>
                <a:gd name="connsiteX3" fmla="*/ 6952 w 57030"/>
                <a:gd name="connsiteY3" fmla="*/ 80894 h 152201"/>
                <a:gd name="connsiteX4" fmla="*/ 36022 w 57030"/>
                <a:gd name="connsiteY4" fmla="*/ 12087 h 152201"/>
                <a:gd name="connsiteX5" fmla="*/ 47761 w 57030"/>
                <a:gd name="connsiteY5" fmla="*/ 42 h 152201"/>
                <a:gd name="connsiteX6" fmla="*/ 57030 w 57030"/>
                <a:gd name="connsiteY6" fmla="*/ 14132 h 152201"/>
                <a:gd name="connsiteX7" fmla="*/ 56073 w 57030"/>
                <a:gd name="connsiteY7" fmla="*/ 135213 h 152201"/>
                <a:gd name="connsiteX8" fmla="*/ 50834 w 57030"/>
                <a:gd name="connsiteY8" fmla="*/ 152201 h 15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030" h="152201">
                  <a:moveTo>
                    <a:pt x="50783" y="152145"/>
                  </a:moveTo>
                  <a:cubicBezTo>
                    <a:pt x="31488" y="123167"/>
                    <a:pt x="40002" y="94076"/>
                    <a:pt x="36022" y="66576"/>
                  </a:cubicBezTo>
                  <a:cubicBezTo>
                    <a:pt x="21059" y="73167"/>
                    <a:pt x="22772" y="100724"/>
                    <a:pt x="0" y="99588"/>
                  </a:cubicBezTo>
                  <a:cubicBezTo>
                    <a:pt x="2821" y="92031"/>
                    <a:pt x="4685" y="86349"/>
                    <a:pt x="6952" y="80894"/>
                  </a:cubicBezTo>
                  <a:cubicBezTo>
                    <a:pt x="16626" y="57940"/>
                    <a:pt x="26550" y="35155"/>
                    <a:pt x="36022" y="12087"/>
                  </a:cubicBezTo>
                  <a:cubicBezTo>
                    <a:pt x="38541" y="5951"/>
                    <a:pt x="40204" y="-583"/>
                    <a:pt x="47761" y="42"/>
                  </a:cubicBezTo>
                  <a:cubicBezTo>
                    <a:pt x="55519" y="666"/>
                    <a:pt x="57030" y="7201"/>
                    <a:pt x="57030" y="14132"/>
                  </a:cubicBezTo>
                  <a:cubicBezTo>
                    <a:pt x="56879" y="54474"/>
                    <a:pt x="56577" y="94815"/>
                    <a:pt x="56073" y="135213"/>
                  </a:cubicBezTo>
                  <a:cubicBezTo>
                    <a:pt x="56073" y="138906"/>
                    <a:pt x="53907" y="142543"/>
                    <a:pt x="50834" y="1522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7D3198A-2B91-9166-5258-92497C01E3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3284" y="4905463"/>
              <a:ext cx="90936" cy="70535"/>
            </a:xfrm>
            <a:custGeom>
              <a:avLst/>
              <a:gdLst>
                <a:gd name="connsiteX0" fmla="*/ 90886 w 90936"/>
                <a:gd name="connsiteY0" fmla="*/ 54512 h 70535"/>
                <a:gd name="connsiteX1" fmla="*/ 78190 w 90936"/>
                <a:gd name="connsiteY1" fmla="*/ 54967 h 70535"/>
                <a:gd name="connsiteX2" fmla="*/ 60909 w 90936"/>
                <a:gd name="connsiteY2" fmla="*/ 59058 h 70535"/>
                <a:gd name="connsiteX3" fmla="*/ 20656 w 90936"/>
                <a:gd name="connsiteY3" fmla="*/ 52808 h 70535"/>
                <a:gd name="connsiteX4" fmla="*/ 12545 w 90936"/>
                <a:gd name="connsiteY4" fmla="*/ 62524 h 70535"/>
                <a:gd name="connsiteX5" fmla="*/ 0 w 90936"/>
                <a:gd name="connsiteY5" fmla="*/ 70535 h 70535"/>
                <a:gd name="connsiteX6" fmla="*/ 3275 w 90936"/>
                <a:gd name="connsiteY6" fmla="*/ 51899 h 70535"/>
                <a:gd name="connsiteX7" fmla="*/ 19598 w 90936"/>
                <a:gd name="connsiteY7" fmla="*/ 9626 h 70535"/>
                <a:gd name="connsiteX8" fmla="*/ 29220 w 90936"/>
                <a:gd name="connsiteY8" fmla="*/ 23 h 70535"/>
                <a:gd name="connsiteX9" fmla="*/ 38541 w 90936"/>
                <a:gd name="connsiteY9" fmla="*/ 10933 h 70535"/>
                <a:gd name="connsiteX10" fmla="*/ 42924 w 90936"/>
                <a:gd name="connsiteY10" fmla="*/ 43887 h 70535"/>
                <a:gd name="connsiteX11" fmla="*/ 47811 w 90936"/>
                <a:gd name="connsiteY11" fmla="*/ 45535 h 70535"/>
                <a:gd name="connsiteX12" fmla="*/ 58088 w 90936"/>
                <a:gd name="connsiteY12" fmla="*/ 29228 h 70535"/>
                <a:gd name="connsiteX13" fmla="*/ 64184 w 90936"/>
                <a:gd name="connsiteY13" fmla="*/ 10933 h 70535"/>
                <a:gd name="connsiteX14" fmla="*/ 75369 w 90936"/>
                <a:gd name="connsiteY14" fmla="*/ 2296 h 70535"/>
                <a:gd name="connsiteX15" fmla="*/ 85646 w 90936"/>
                <a:gd name="connsiteY15" fmla="*/ 15137 h 70535"/>
                <a:gd name="connsiteX16" fmla="*/ 90936 w 90936"/>
                <a:gd name="connsiteY16" fmla="*/ 54512 h 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936" h="70535">
                  <a:moveTo>
                    <a:pt x="90886" y="54512"/>
                  </a:moveTo>
                  <a:cubicBezTo>
                    <a:pt x="86301" y="54796"/>
                    <a:pt x="81616" y="56558"/>
                    <a:pt x="78190" y="54967"/>
                  </a:cubicBezTo>
                  <a:cubicBezTo>
                    <a:pt x="71086" y="51671"/>
                    <a:pt x="66754" y="54115"/>
                    <a:pt x="60909" y="59058"/>
                  </a:cubicBezTo>
                  <a:cubicBezTo>
                    <a:pt x="44133" y="73206"/>
                    <a:pt x="38188" y="71899"/>
                    <a:pt x="20656" y="52808"/>
                  </a:cubicBezTo>
                  <a:cubicBezTo>
                    <a:pt x="17985" y="56103"/>
                    <a:pt x="15567" y="59740"/>
                    <a:pt x="12545" y="62524"/>
                  </a:cubicBezTo>
                  <a:cubicBezTo>
                    <a:pt x="9975" y="64910"/>
                    <a:pt x="6700" y="66331"/>
                    <a:pt x="0" y="70535"/>
                  </a:cubicBezTo>
                  <a:cubicBezTo>
                    <a:pt x="1461" y="61501"/>
                    <a:pt x="957" y="55592"/>
                    <a:pt x="3275" y="51899"/>
                  </a:cubicBezTo>
                  <a:cubicBezTo>
                    <a:pt x="11336" y="38944"/>
                    <a:pt x="18238" y="26046"/>
                    <a:pt x="19598" y="9626"/>
                  </a:cubicBezTo>
                  <a:cubicBezTo>
                    <a:pt x="19900" y="5876"/>
                    <a:pt x="26298" y="-431"/>
                    <a:pt x="29220" y="23"/>
                  </a:cubicBezTo>
                  <a:cubicBezTo>
                    <a:pt x="32797" y="535"/>
                    <a:pt x="37533" y="6444"/>
                    <a:pt x="38541" y="10933"/>
                  </a:cubicBezTo>
                  <a:cubicBezTo>
                    <a:pt x="41009" y="21614"/>
                    <a:pt x="41614" y="32865"/>
                    <a:pt x="42924" y="43887"/>
                  </a:cubicBezTo>
                  <a:cubicBezTo>
                    <a:pt x="44536" y="44455"/>
                    <a:pt x="46148" y="44967"/>
                    <a:pt x="47811" y="45535"/>
                  </a:cubicBezTo>
                  <a:cubicBezTo>
                    <a:pt x="51287" y="40137"/>
                    <a:pt x="55368" y="35081"/>
                    <a:pt x="58088" y="29228"/>
                  </a:cubicBezTo>
                  <a:cubicBezTo>
                    <a:pt x="60758" y="23489"/>
                    <a:pt x="61061" y="16217"/>
                    <a:pt x="64184" y="10933"/>
                  </a:cubicBezTo>
                  <a:cubicBezTo>
                    <a:pt x="66602" y="6785"/>
                    <a:pt x="72749" y="1273"/>
                    <a:pt x="75369" y="2296"/>
                  </a:cubicBezTo>
                  <a:cubicBezTo>
                    <a:pt x="79701" y="4058"/>
                    <a:pt x="84437" y="9967"/>
                    <a:pt x="85646" y="15137"/>
                  </a:cubicBezTo>
                  <a:cubicBezTo>
                    <a:pt x="88367" y="26842"/>
                    <a:pt x="89022" y="39114"/>
                    <a:pt x="90936" y="54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D9B1E4C6-395D-DCF7-CE8E-95062D8116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4886" y="6679216"/>
              <a:ext cx="85607" cy="90982"/>
            </a:xfrm>
            <a:custGeom>
              <a:avLst/>
              <a:gdLst>
                <a:gd name="connsiteX0" fmla="*/ 39359 w 85607"/>
                <a:gd name="connsiteY0" fmla="*/ 48215 h 90982"/>
                <a:gd name="connsiteX1" fmla="*/ 65405 w 85607"/>
                <a:gd name="connsiteY1" fmla="*/ 601 h 90982"/>
                <a:gd name="connsiteX2" fmla="*/ 77648 w 85607"/>
                <a:gd name="connsiteY2" fmla="*/ 1623 h 90982"/>
                <a:gd name="connsiteX3" fmla="*/ 56992 w 85607"/>
                <a:gd name="connsiteY3" fmla="*/ 60885 h 90982"/>
                <a:gd name="connsiteX4" fmla="*/ 85608 w 85607"/>
                <a:gd name="connsiteY4" fmla="*/ 77533 h 90982"/>
                <a:gd name="connsiteX5" fmla="*/ 49385 w 85607"/>
                <a:gd name="connsiteY5" fmla="*/ 79579 h 90982"/>
                <a:gd name="connsiteX6" fmla="*/ 7871 w 85607"/>
                <a:gd name="connsiteY6" fmla="*/ 83613 h 90982"/>
                <a:gd name="connsiteX7" fmla="*/ 2279 w 85607"/>
                <a:gd name="connsiteY7" fmla="*/ 54408 h 90982"/>
                <a:gd name="connsiteX8" fmla="*/ 39309 w 85607"/>
                <a:gd name="connsiteY8" fmla="*/ 48215 h 9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607" h="90982">
                  <a:moveTo>
                    <a:pt x="39359" y="48215"/>
                  </a:moveTo>
                  <a:cubicBezTo>
                    <a:pt x="49485" y="32590"/>
                    <a:pt x="48024" y="9692"/>
                    <a:pt x="65405" y="601"/>
                  </a:cubicBezTo>
                  <a:cubicBezTo>
                    <a:pt x="68529" y="-1047"/>
                    <a:pt x="73265" y="1169"/>
                    <a:pt x="77648" y="1623"/>
                  </a:cubicBezTo>
                  <a:cubicBezTo>
                    <a:pt x="70595" y="21851"/>
                    <a:pt x="64096" y="40488"/>
                    <a:pt x="56992" y="60885"/>
                  </a:cubicBezTo>
                  <a:cubicBezTo>
                    <a:pt x="67975" y="67249"/>
                    <a:pt x="76791" y="72363"/>
                    <a:pt x="85608" y="77533"/>
                  </a:cubicBezTo>
                  <a:cubicBezTo>
                    <a:pt x="78252" y="85942"/>
                    <a:pt x="66178" y="86624"/>
                    <a:pt x="49385" y="79579"/>
                  </a:cubicBezTo>
                  <a:cubicBezTo>
                    <a:pt x="36386" y="88215"/>
                    <a:pt x="22784" y="98102"/>
                    <a:pt x="7871" y="83613"/>
                  </a:cubicBezTo>
                  <a:cubicBezTo>
                    <a:pt x="163" y="76169"/>
                    <a:pt x="-2255" y="63044"/>
                    <a:pt x="2279" y="54408"/>
                  </a:cubicBezTo>
                  <a:cubicBezTo>
                    <a:pt x="12053" y="35885"/>
                    <a:pt x="26462" y="45601"/>
                    <a:pt x="39309" y="48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3A434EB2-6C32-BDBF-3680-C919A686A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035" y="4577000"/>
              <a:ext cx="81515" cy="97662"/>
            </a:xfrm>
            <a:custGeom>
              <a:avLst/>
              <a:gdLst>
                <a:gd name="connsiteX0" fmla="*/ 51136 w 81515"/>
                <a:gd name="connsiteY0" fmla="*/ 17348 h 97662"/>
                <a:gd name="connsiteX1" fmla="*/ 0 w 81515"/>
                <a:gd name="connsiteY1" fmla="*/ 34338 h 97662"/>
                <a:gd name="connsiteX2" fmla="*/ 3678 w 81515"/>
                <a:gd name="connsiteY2" fmla="*/ 20360 h 97662"/>
                <a:gd name="connsiteX3" fmla="*/ 49221 w 81515"/>
                <a:gd name="connsiteY3" fmla="*/ 19 h 97662"/>
                <a:gd name="connsiteX4" fmla="*/ 67056 w 81515"/>
                <a:gd name="connsiteY4" fmla="*/ 30758 h 97662"/>
                <a:gd name="connsiteX5" fmla="*/ 54864 w 81515"/>
                <a:gd name="connsiteY5" fmla="*/ 54053 h 97662"/>
                <a:gd name="connsiteX6" fmla="*/ 44889 w 81515"/>
                <a:gd name="connsiteY6" fmla="*/ 73201 h 97662"/>
                <a:gd name="connsiteX7" fmla="*/ 81515 w 81515"/>
                <a:gd name="connsiteY7" fmla="*/ 79963 h 97662"/>
                <a:gd name="connsiteX8" fmla="*/ 51186 w 81515"/>
                <a:gd name="connsiteY8" fmla="*/ 97292 h 97662"/>
                <a:gd name="connsiteX9" fmla="*/ 20354 w 81515"/>
                <a:gd name="connsiteY9" fmla="*/ 85076 h 97662"/>
                <a:gd name="connsiteX10" fmla="*/ 31437 w 81515"/>
                <a:gd name="connsiteY10" fmla="*/ 52633 h 97662"/>
                <a:gd name="connsiteX11" fmla="*/ 51186 w 81515"/>
                <a:gd name="connsiteY11" fmla="*/ 17405 h 9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15" h="97662">
                  <a:moveTo>
                    <a:pt x="51136" y="17348"/>
                  </a:moveTo>
                  <a:cubicBezTo>
                    <a:pt x="31538" y="14621"/>
                    <a:pt x="18792" y="31042"/>
                    <a:pt x="0" y="34338"/>
                  </a:cubicBezTo>
                  <a:cubicBezTo>
                    <a:pt x="1511" y="28144"/>
                    <a:pt x="1360" y="22689"/>
                    <a:pt x="3678" y="20360"/>
                  </a:cubicBezTo>
                  <a:cubicBezTo>
                    <a:pt x="16525" y="7349"/>
                    <a:pt x="31639" y="-436"/>
                    <a:pt x="49221" y="19"/>
                  </a:cubicBezTo>
                  <a:cubicBezTo>
                    <a:pt x="67560" y="474"/>
                    <a:pt x="74361" y="12008"/>
                    <a:pt x="67056" y="30758"/>
                  </a:cubicBezTo>
                  <a:cubicBezTo>
                    <a:pt x="63882" y="38940"/>
                    <a:pt x="58945" y="46269"/>
                    <a:pt x="54864" y="54053"/>
                  </a:cubicBezTo>
                  <a:cubicBezTo>
                    <a:pt x="51640" y="60133"/>
                    <a:pt x="48466" y="66326"/>
                    <a:pt x="44889" y="73201"/>
                  </a:cubicBezTo>
                  <a:cubicBezTo>
                    <a:pt x="57786" y="75587"/>
                    <a:pt x="68819" y="77633"/>
                    <a:pt x="81515" y="79963"/>
                  </a:cubicBezTo>
                  <a:cubicBezTo>
                    <a:pt x="74613" y="98088"/>
                    <a:pt x="61816" y="96781"/>
                    <a:pt x="51186" y="97292"/>
                  </a:cubicBezTo>
                  <a:cubicBezTo>
                    <a:pt x="39952" y="97804"/>
                    <a:pt x="26248" y="99735"/>
                    <a:pt x="20354" y="85076"/>
                  </a:cubicBezTo>
                  <a:cubicBezTo>
                    <a:pt x="14862" y="71497"/>
                    <a:pt x="24737" y="62178"/>
                    <a:pt x="31437" y="52633"/>
                  </a:cubicBezTo>
                  <a:cubicBezTo>
                    <a:pt x="38843" y="42122"/>
                    <a:pt x="48718" y="33258"/>
                    <a:pt x="51186" y="17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9DE2FAC-5802-D6DA-E4BC-94B8250CA1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37543" y="4676920"/>
              <a:ext cx="113708" cy="63892"/>
            </a:xfrm>
            <a:custGeom>
              <a:avLst/>
              <a:gdLst>
                <a:gd name="connsiteX0" fmla="*/ 53957 w 113708"/>
                <a:gd name="connsiteY0" fmla="*/ 42770 h 63892"/>
                <a:gd name="connsiteX1" fmla="*/ 82220 w 113708"/>
                <a:gd name="connsiteY1" fmla="*/ 13566 h 63892"/>
                <a:gd name="connsiteX2" fmla="*/ 95622 w 113708"/>
                <a:gd name="connsiteY2" fmla="*/ 43 h 63892"/>
                <a:gd name="connsiteX3" fmla="*/ 106302 w 113708"/>
                <a:gd name="connsiteY3" fmla="*/ 15611 h 63892"/>
                <a:gd name="connsiteX4" fmla="*/ 113708 w 113708"/>
                <a:gd name="connsiteY4" fmla="*/ 34816 h 63892"/>
                <a:gd name="connsiteX5" fmla="*/ 102524 w 113708"/>
                <a:gd name="connsiteY5" fmla="*/ 39588 h 63892"/>
                <a:gd name="connsiteX6" fmla="*/ 81666 w 113708"/>
                <a:gd name="connsiteY6" fmla="*/ 49247 h 63892"/>
                <a:gd name="connsiteX7" fmla="*/ 29372 w 113708"/>
                <a:gd name="connsiteY7" fmla="*/ 46066 h 63892"/>
                <a:gd name="connsiteX8" fmla="*/ 0 w 113708"/>
                <a:gd name="connsiteY8" fmla="*/ 52202 h 63892"/>
                <a:gd name="connsiteX9" fmla="*/ 9320 w 113708"/>
                <a:gd name="connsiteY9" fmla="*/ 37486 h 63892"/>
                <a:gd name="connsiteX10" fmla="*/ 29422 w 113708"/>
                <a:gd name="connsiteY10" fmla="*/ 8565 h 63892"/>
                <a:gd name="connsiteX11" fmla="*/ 41211 w 113708"/>
                <a:gd name="connsiteY11" fmla="*/ 1179 h 63892"/>
                <a:gd name="connsiteX12" fmla="*/ 48617 w 113708"/>
                <a:gd name="connsiteY12" fmla="*/ 13452 h 63892"/>
                <a:gd name="connsiteX13" fmla="*/ 53957 w 113708"/>
                <a:gd name="connsiteY13" fmla="*/ 42713 h 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708" h="63892">
                  <a:moveTo>
                    <a:pt x="53957" y="42770"/>
                  </a:moveTo>
                  <a:cubicBezTo>
                    <a:pt x="71389" y="37032"/>
                    <a:pt x="76679" y="24929"/>
                    <a:pt x="82220" y="13566"/>
                  </a:cubicBezTo>
                  <a:cubicBezTo>
                    <a:pt x="85445" y="6974"/>
                    <a:pt x="87158" y="-639"/>
                    <a:pt x="95622" y="43"/>
                  </a:cubicBezTo>
                  <a:cubicBezTo>
                    <a:pt x="104237" y="724"/>
                    <a:pt x="105144" y="7656"/>
                    <a:pt x="106302" y="15611"/>
                  </a:cubicBezTo>
                  <a:cubicBezTo>
                    <a:pt x="107159" y="21747"/>
                    <a:pt x="110736" y="27429"/>
                    <a:pt x="113708" y="34816"/>
                  </a:cubicBezTo>
                  <a:cubicBezTo>
                    <a:pt x="109930" y="36577"/>
                    <a:pt x="105949" y="40157"/>
                    <a:pt x="102524" y="39588"/>
                  </a:cubicBezTo>
                  <a:cubicBezTo>
                    <a:pt x="93405" y="38054"/>
                    <a:pt x="88065" y="42657"/>
                    <a:pt x="81666" y="49247"/>
                  </a:cubicBezTo>
                  <a:cubicBezTo>
                    <a:pt x="61716" y="69873"/>
                    <a:pt x="49121" y="68623"/>
                    <a:pt x="29372" y="46066"/>
                  </a:cubicBezTo>
                  <a:cubicBezTo>
                    <a:pt x="20505" y="49191"/>
                    <a:pt x="13955" y="62997"/>
                    <a:pt x="0" y="52202"/>
                  </a:cubicBezTo>
                  <a:cubicBezTo>
                    <a:pt x="3174" y="47145"/>
                    <a:pt x="6146" y="42259"/>
                    <a:pt x="9320" y="37486"/>
                  </a:cubicBezTo>
                  <a:cubicBezTo>
                    <a:pt x="15870" y="27713"/>
                    <a:pt x="22218" y="17713"/>
                    <a:pt x="29422" y="8565"/>
                  </a:cubicBezTo>
                  <a:cubicBezTo>
                    <a:pt x="32344" y="4815"/>
                    <a:pt x="37684" y="497"/>
                    <a:pt x="41211" y="1179"/>
                  </a:cubicBezTo>
                  <a:cubicBezTo>
                    <a:pt x="44284" y="1747"/>
                    <a:pt x="47357" y="8679"/>
                    <a:pt x="48617" y="13452"/>
                  </a:cubicBezTo>
                  <a:cubicBezTo>
                    <a:pt x="50985" y="22372"/>
                    <a:pt x="52043" y="31691"/>
                    <a:pt x="53957" y="427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D3235F8E-CF66-CD95-5C8E-A97B332187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1205" y="5486966"/>
              <a:ext cx="77455" cy="70185"/>
            </a:xfrm>
            <a:custGeom>
              <a:avLst/>
              <a:gdLst>
                <a:gd name="connsiteX0" fmla="*/ 50603 w 77455"/>
                <a:gd name="connsiteY0" fmla="*/ 36479 h 70185"/>
                <a:gd name="connsiteX1" fmla="*/ 34884 w 77455"/>
                <a:gd name="connsiteY1" fmla="*/ 58695 h 70185"/>
                <a:gd name="connsiteX2" fmla="*/ 14682 w 77455"/>
                <a:gd name="connsiteY2" fmla="*/ 70173 h 70185"/>
                <a:gd name="connsiteX3" fmla="*/ 1633 w 77455"/>
                <a:gd name="connsiteY3" fmla="*/ 50343 h 70185"/>
                <a:gd name="connsiteX4" fmla="*/ 323 w 77455"/>
                <a:gd name="connsiteY4" fmla="*/ 11081 h 70185"/>
                <a:gd name="connsiteX5" fmla="*/ 9241 w 77455"/>
                <a:gd name="connsiteY5" fmla="*/ 2 h 70185"/>
                <a:gd name="connsiteX6" fmla="*/ 19820 w 77455"/>
                <a:gd name="connsiteY6" fmla="*/ 9547 h 70185"/>
                <a:gd name="connsiteX7" fmla="*/ 22642 w 77455"/>
                <a:gd name="connsiteY7" fmla="*/ 35343 h 70185"/>
                <a:gd name="connsiteX8" fmla="*/ 39821 w 77455"/>
                <a:gd name="connsiteY8" fmla="*/ 14547 h 70185"/>
                <a:gd name="connsiteX9" fmla="*/ 74181 w 77455"/>
                <a:gd name="connsiteY9" fmla="*/ 25684 h 70185"/>
                <a:gd name="connsiteX10" fmla="*/ 77455 w 77455"/>
                <a:gd name="connsiteY10" fmla="*/ 50002 h 70185"/>
                <a:gd name="connsiteX11" fmla="*/ 72266 w 77455"/>
                <a:gd name="connsiteY11" fmla="*/ 61536 h 70185"/>
                <a:gd name="connsiteX12" fmla="*/ 61233 w 77455"/>
                <a:gd name="connsiteY12" fmla="*/ 56650 h 70185"/>
                <a:gd name="connsiteX13" fmla="*/ 50653 w 77455"/>
                <a:gd name="connsiteY13" fmla="*/ 36422 h 7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55" h="70185">
                  <a:moveTo>
                    <a:pt x="50603" y="36479"/>
                  </a:moveTo>
                  <a:cubicBezTo>
                    <a:pt x="44860" y="44888"/>
                    <a:pt x="40779" y="53014"/>
                    <a:pt x="34884" y="58695"/>
                  </a:cubicBezTo>
                  <a:cubicBezTo>
                    <a:pt x="29191" y="64150"/>
                    <a:pt x="21584" y="69889"/>
                    <a:pt x="14682" y="70173"/>
                  </a:cubicBezTo>
                  <a:cubicBezTo>
                    <a:pt x="4908" y="70627"/>
                    <a:pt x="2641" y="59036"/>
                    <a:pt x="1633" y="50343"/>
                  </a:cubicBezTo>
                  <a:cubicBezTo>
                    <a:pt x="71" y="37389"/>
                    <a:pt x="-382" y="24093"/>
                    <a:pt x="323" y="11081"/>
                  </a:cubicBezTo>
                  <a:cubicBezTo>
                    <a:pt x="575" y="6934"/>
                    <a:pt x="6016" y="172"/>
                    <a:pt x="9241" y="2"/>
                  </a:cubicBezTo>
                  <a:cubicBezTo>
                    <a:pt x="12818" y="-112"/>
                    <a:pt x="18359" y="5172"/>
                    <a:pt x="19820" y="9547"/>
                  </a:cubicBezTo>
                  <a:cubicBezTo>
                    <a:pt x="22088" y="16138"/>
                    <a:pt x="21584" y="23922"/>
                    <a:pt x="22642" y="35343"/>
                  </a:cubicBezTo>
                  <a:cubicBezTo>
                    <a:pt x="29594" y="26877"/>
                    <a:pt x="34380" y="20343"/>
                    <a:pt x="39821" y="14547"/>
                  </a:cubicBezTo>
                  <a:cubicBezTo>
                    <a:pt x="54079" y="-680"/>
                    <a:pt x="69042" y="4093"/>
                    <a:pt x="74181" y="25684"/>
                  </a:cubicBezTo>
                  <a:cubicBezTo>
                    <a:pt x="76045" y="33581"/>
                    <a:pt x="77355" y="41877"/>
                    <a:pt x="77455" y="50002"/>
                  </a:cubicBezTo>
                  <a:cubicBezTo>
                    <a:pt x="77455" y="54036"/>
                    <a:pt x="74886" y="60627"/>
                    <a:pt x="72266" y="61536"/>
                  </a:cubicBezTo>
                  <a:cubicBezTo>
                    <a:pt x="69193" y="62616"/>
                    <a:pt x="63651" y="59832"/>
                    <a:pt x="61233" y="56650"/>
                  </a:cubicBezTo>
                  <a:cubicBezTo>
                    <a:pt x="57152" y="51252"/>
                    <a:pt x="54633" y="44320"/>
                    <a:pt x="50653" y="364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F1A81170-945A-B8C7-A6C7-77F0568556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5643" y="4637605"/>
              <a:ext cx="97537" cy="85001"/>
            </a:xfrm>
            <a:custGeom>
              <a:avLst/>
              <a:gdLst>
                <a:gd name="connsiteX0" fmla="*/ 95697 w 97537"/>
                <a:gd name="connsiteY0" fmla="*/ 4642 h 85001"/>
                <a:gd name="connsiteX1" fmla="*/ 97209 w 97537"/>
                <a:gd name="connsiteY1" fmla="*/ 15948 h 85001"/>
                <a:gd name="connsiteX2" fmla="*/ 68391 w 97537"/>
                <a:gd name="connsiteY2" fmla="*/ 73903 h 85001"/>
                <a:gd name="connsiteX3" fmla="*/ 33276 w 97537"/>
                <a:gd name="connsiteY3" fmla="*/ 73335 h 85001"/>
                <a:gd name="connsiteX4" fmla="*/ 580 w 97537"/>
                <a:gd name="connsiteY4" fmla="*/ 12028 h 85001"/>
                <a:gd name="connsiteX5" fmla="*/ 428 w 97537"/>
                <a:gd name="connsiteY5" fmla="*/ 1516 h 85001"/>
                <a:gd name="connsiteX6" fmla="*/ 28792 w 97537"/>
                <a:gd name="connsiteY6" fmla="*/ 20892 h 85001"/>
                <a:gd name="connsiteX7" fmla="*/ 48944 w 97537"/>
                <a:gd name="connsiteY7" fmla="*/ 57767 h 85001"/>
                <a:gd name="connsiteX8" fmla="*/ 95697 w 97537"/>
                <a:gd name="connsiteY8" fmla="*/ 4698 h 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537" h="85001">
                  <a:moveTo>
                    <a:pt x="95697" y="4642"/>
                  </a:moveTo>
                  <a:cubicBezTo>
                    <a:pt x="96503" y="9926"/>
                    <a:pt x="98267" y="13789"/>
                    <a:pt x="97209" y="15948"/>
                  </a:cubicBezTo>
                  <a:cubicBezTo>
                    <a:pt x="88039" y="35551"/>
                    <a:pt x="79677" y="55892"/>
                    <a:pt x="68391" y="73903"/>
                  </a:cubicBezTo>
                  <a:cubicBezTo>
                    <a:pt x="58920" y="89074"/>
                    <a:pt x="42647" y="88506"/>
                    <a:pt x="33276" y="73335"/>
                  </a:cubicBezTo>
                  <a:cubicBezTo>
                    <a:pt x="21235" y="53789"/>
                    <a:pt x="11159" y="32710"/>
                    <a:pt x="580" y="12028"/>
                  </a:cubicBezTo>
                  <a:cubicBezTo>
                    <a:pt x="-629" y="9698"/>
                    <a:pt x="428" y="5891"/>
                    <a:pt x="428" y="1516"/>
                  </a:cubicBezTo>
                  <a:cubicBezTo>
                    <a:pt x="17306" y="-4847"/>
                    <a:pt x="22243" y="10210"/>
                    <a:pt x="28792" y="20892"/>
                  </a:cubicBezTo>
                  <a:cubicBezTo>
                    <a:pt x="35795" y="32369"/>
                    <a:pt x="41791" y="44585"/>
                    <a:pt x="48944" y="57767"/>
                  </a:cubicBezTo>
                  <a:cubicBezTo>
                    <a:pt x="67384" y="43164"/>
                    <a:pt x="69046" y="10551"/>
                    <a:pt x="95697" y="46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5B7F0AFB-6B77-67CB-382A-B7CD27709F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8044" y="4082868"/>
              <a:ext cx="73716" cy="89147"/>
            </a:xfrm>
            <a:custGeom>
              <a:avLst/>
              <a:gdLst>
                <a:gd name="connsiteX0" fmla="*/ 26712 w 73716"/>
                <a:gd name="connsiteY0" fmla="*/ 70398 h 89147"/>
                <a:gd name="connsiteX1" fmla="*/ 45756 w 73716"/>
                <a:gd name="connsiteY1" fmla="*/ 36648 h 89147"/>
                <a:gd name="connsiteX2" fmla="*/ 57142 w 73716"/>
                <a:gd name="connsiteY2" fmla="*/ 21761 h 89147"/>
                <a:gd name="connsiteX3" fmla="*/ 67369 w 73716"/>
                <a:gd name="connsiteY3" fmla="*/ 37898 h 89147"/>
                <a:gd name="connsiteX4" fmla="*/ 73717 w 73716"/>
                <a:gd name="connsiteY4" fmla="*/ 85171 h 89147"/>
                <a:gd name="connsiteX5" fmla="*/ 47116 w 73716"/>
                <a:gd name="connsiteY5" fmla="*/ 77330 h 89147"/>
                <a:gd name="connsiteX6" fmla="*/ 42834 w 73716"/>
                <a:gd name="connsiteY6" fmla="*/ 80682 h 89147"/>
                <a:gd name="connsiteX7" fmla="*/ 2227 w 73716"/>
                <a:gd name="connsiteY7" fmla="*/ 64375 h 89147"/>
                <a:gd name="connsiteX8" fmla="*/ 464 w 73716"/>
                <a:gd name="connsiteY8" fmla="*/ 10682 h 89147"/>
                <a:gd name="connsiteX9" fmla="*/ 10036 w 73716"/>
                <a:gd name="connsiteY9" fmla="*/ 0 h 89147"/>
                <a:gd name="connsiteX10" fmla="*/ 17644 w 73716"/>
                <a:gd name="connsiteY10" fmla="*/ 12500 h 89147"/>
                <a:gd name="connsiteX11" fmla="*/ 26662 w 73716"/>
                <a:gd name="connsiteY11" fmla="*/ 70455 h 8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716" h="89147">
                  <a:moveTo>
                    <a:pt x="26712" y="70398"/>
                  </a:moveTo>
                  <a:cubicBezTo>
                    <a:pt x="39962" y="61819"/>
                    <a:pt x="43388" y="49432"/>
                    <a:pt x="45756" y="36648"/>
                  </a:cubicBezTo>
                  <a:cubicBezTo>
                    <a:pt x="47217" y="28977"/>
                    <a:pt x="48577" y="21136"/>
                    <a:pt x="57142" y="21761"/>
                  </a:cubicBezTo>
                  <a:cubicBezTo>
                    <a:pt x="65454" y="22330"/>
                    <a:pt x="66512" y="29943"/>
                    <a:pt x="67369" y="37898"/>
                  </a:cubicBezTo>
                  <a:cubicBezTo>
                    <a:pt x="68880" y="52443"/>
                    <a:pt x="71198" y="66819"/>
                    <a:pt x="73717" y="85171"/>
                  </a:cubicBezTo>
                  <a:cubicBezTo>
                    <a:pt x="65051" y="82614"/>
                    <a:pt x="57444" y="80398"/>
                    <a:pt x="47116" y="77330"/>
                  </a:cubicBezTo>
                  <a:cubicBezTo>
                    <a:pt x="47418" y="77103"/>
                    <a:pt x="45151" y="78921"/>
                    <a:pt x="42834" y="80682"/>
                  </a:cubicBezTo>
                  <a:cubicBezTo>
                    <a:pt x="22530" y="95966"/>
                    <a:pt x="6862" y="90569"/>
                    <a:pt x="2227" y="64375"/>
                  </a:cubicBezTo>
                  <a:cubicBezTo>
                    <a:pt x="-846" y="46989"/>
                    <a:pt x="11" y="28580"/>
                    <a:pt x="464" y="10682"/>
                  </a:cubicBezTo>
                  <a:cubicBezTo>
                    <a:pt x="565" y="7045"/>
                    <a:pt x="6711" y="3523"/>
                    <a:pt x="10036" y="0"/>
                  </a:cubicBezTo>
                  <a:cubicBezTo>
                    <a:pt x="12706" y="4148"/>
                    <a:pt x="17392" y="8182"/>
                    <a:pt x="17644" y="12500"/>
                  </a:cubicBezTo>
                  <a:cubicBezTo>
                    <a:pt x="18802" y="31250"/>
                    <a:pt x="17946" y="50227"/>
                    <a:pt x="26662" y="70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5E8EB883-A783-9F2F-A5E2-2D08890726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4191" y="5961871"/>
              <a:ext cx="72723" cy="85941"/>
            </a:xfrm>
            <a:custGeom>
              <a:avLst/>
              <a:gdLst>
                <a:gd name="connsiteX0" fmla="*/ 45532 w 72723"/>
                <a:gd name="connsiteY0" fmla="*/ 60611 h 85941"/>
                <a:gd name="connsiteX1" fmla="*/ 1500 w 72723"/>
                <a:gd name="connsiteY1" fmla="*/ 45498 h 85941"/>
                <a:gd name="connsiteX2" fmla="*/ 593 w 72723"/>
                <a:gd name="connsiteY2" fmla="*/ 9304 h 85941"/>
                <a:gd name="connsiteX3" fmla="*/ 8502 w 72723"/>
                <a:gd name="connsiteY3" fmla="*/ 43 h 85941"/>
                <a:gd name="connsiteX4" fmla="*/ 18780 w 72723"/>
                <a:gd name="connsiteY4" fmla="*/ 9815 h 85941"/>
                <a:gd name="connsiteX5" fmla="*/ 23667 w 72723"/>
                <a:gd name="connsiteY5" fmla="*/ 43963 h 85941"/>
                <a:gd name="connsiteX6" fmla="*/ 36514 w 72723"/>
                <a:gd name="connsiteY6" fmla="*/ 35327 h 85941"/>
                <a:gd name="connsiteX7" fmla="*/ 69866 w 72723"/>
                <a:gd name="connsiteY7" fmla="*/ 50270 h 85941"/>
                <a:gd name="connsiteX8" fmla="*/ 72385 w 72723"/>
                <a:gd name="connsiteY8" fmla="*/ 71862 h 85941"/>
                <a:gd name="connsiteX9" fmla="*/ 62661 w 72723"/>
                <a:gd name="connsiteY9" fmla="*/ 85839 h 85941"/>
                <a:gd name="connsiteX10" fmla="*/ 49864 w 72723"/>
                <a:gd name="connsiteY10" fmla="*/ 76236 h 85941"/>
                <a:gd name="connsiteX11" fmla="*/ 45532 w 72723"/>
                <a:gd name="connsiteY11" fmla="*/ 60498 h 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23" h="85941">
                  <a:moveTo>
                    <a:pt x="45532" y="60611"/>
                  </a:moveTo>
                  <a:cubicBezTo>
                    <a:pt x="15505" y="91009"/>
                    <a:pt x="9057" y="88623"/>
                    <a:pt x="1500" y="45498"/>
                  </a:cubicBezTo>
                  <a:cubicBezTo>
                    <a:pt x="-566" y="33793"/>
                    <a:pt x="-112" y="21350"/>
                    <a:pt x="593" y="9304"/>
                  </a:cubicBezTo>
                  <a:cubicBezTo>
                    <a:pt x="794" y="5782"/>
                    <a:pt x="6689" y="-582"/>
                    <a:pt x="8502" y="43"/>
                  </a:cubicBezTo>
                  <a:cubicBezTo>
                    <a:pt x="12533" y="1350"/>
                    <a:pt x="17671" y="5611"/>
                    <a:pt x="18780" y="9815"/>
                  </a:cubicBezTo>
                  <a:cubicBezTo>
                    <a:pt x="21400" y="19872"/>
                    <a:pt x="21904" y="30668"/>
                    <a:pt x="23667" y="43963"/>
                  </a:cubicBezTo>
                  <a:cubicBezTo>
                    <a:pt x="28856" y="40498"/>
                    <a:pt x="32685" y="37883"/>
                    <a:pt x="36514" y="35327"/>
                  </a:cubicBezTo>
                  <a:cubicBezTo>
                    <a:pt x="52383" y="24929"/>
                    <a:pt x="64676" y="30213"/>
                    <a:pt x="69866" y="50270"/>
                  </a:cubicBezTo>
                  <a:cubicBezTo>
                    <a:pt x="71679" y="57259"/>
                    <a:pt x="73493" y="65043"/>
                    <a:pt x="72385" y="71862"/>
                  </a:cubicBezTo>
                  <a:cubicBezTo>
                    <a:pt x="71528" y="77316"/>
                    <a:pt x="66792" y="84702"/>
                    <a:pt x="62661" y="85839"/>
                  </a:cubicBezTo>
                  <a:cubicBezTo>
                    <a:pt x="59135" y="86805"/>
                    <a:pt x="53190" y="80725"/>
                    <a:pt x="49864" y="76236"/>
                  </a:cubicBezTo>
                  <a:cubicBezTo>
                    <a:pt x="47345" y="72827"/>
                    <a:pt x="47245" y="67145"/>
                    <a:pt x="45532" y="604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63B595C4-BEF8-CCB2-5E1A-110E26487C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699" y="4615030"/>
              <a:ext cx="82103" cy="79545"/>
            </a:xfrm>
            <a:custGeom>
              <a:avLst/>
              <a:gdLst>
                <a:gd name="connsiteX0" fmla="*/ 21345 w 82103"/>
                <a:gd name="connsiteY0" fmla="*/ 57103 h 79545"/>
                <a:gd name="connsiteX1" fmla="*/ 2755 w 82103"/>
                <a:gd name="connsiteY1" fmla="*/ 79546 h 79545"/>
                <a:gd name="connsiteX2" fmla="*/ 286 w 82103"/>
                <a:gd name="connsiteY2" fmla="*/ 61819 h 79545"/>
                <a:gd name="connsiteX3" fmla="*/ 17768 w 82103"/>
                <a:gd name="connsiteY3" fmla="*/ 8864 h 79545"/>
                <a:gd name="connsiteX4" fmla="*/ 26937 w 82103"/>
                <a:gd name="connsiteY4" fmla="*/ 0 h 79545"/>
                <a:gd name="connsiteX5" fmla="*/ 35199 w 82103"/>
                <a:gd name="connsiteY5" fmla="*/ 12273 h 79545"/>
                <a:gd name="connsiteX6" fmla="*/ 40439 w 82103"/>
                <a:gd name="connsiteY6" fmla="*/ 51080 h 79545"/>
                <a:gd name="connsiteX7" fmla="*/ 57669 w 82103"/>
                <a:gd name="connsiteY7" fmla="*/ 23807 h 79545"/>
                <a:gd name="connsiteX8" fmla="*/ 70062 w 82103"/>
                <a:gd name="connsiteY8" fmla="*/ 10171 h 79545"/>
                <a:gd name="connsiteX9" fmla="*/ 78577 w 82103"/>
                <a:gd name="connsiteY9" fmla="*/ 29148 h 79545"/>
                <a:gd name="connsiteX10" fmla="*/ 82103 w 82103"/>
                <a:gd name="connsiteY10" fmla="*/ 63978 h 79545"/>
                <a:gd name="connsiteX11" fmla="*/ 73942 w 82103"/>
                <a:gd name="connsiteY11" fmla="*/ 66194 h 79545"/>
                <a:gd name="connsiteX12" fmla="*/ 51623 w 82103"/>
                <a:gd name="connsiteY12" fmla="*/ 68012 h 79545"/>
                <a:gd name="connsiteX13" fmla="*/ 21345 w 82103"/>
                <a:gd name="connsiteY13" fmla="*/ 57103 h 7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03" h="79545">
                  <a:moveTo>
                    <a:pt x="21345" y="57103"/>
                  </a:moveTo>
                  <a:cubicBezTo>
                    <a:pt x="14946" y="64830"/>
                    <a:pt x="10312" y="70398"/>
                    <a:pt x="2755" y="79546"/>
                  </a:cubicBezTo>
                  <a:cubicBezTo>
                    <a:pt x="1344" y="70114"/>
                    <a:pt x="-772" y="65341"/>
                    <a:pt x="286" y="61819"/>
                  </a:cubicBezTo>
                  <a:cubicBezTo>
                    <a:pt x="5576" y="43978"/>
                    <a:pt x="11370" y="26250"/>
                    <a:pt x="17768" y="8864"/>
                  </a:cubicBezTo>
                  <a:cubicBezTo>
                    <a:pt x="19128" y="5114"/>
                    <a:pt x="23813" y="2955"/>
                    <a:pt x="26937" y="0"/>
                  </a:cubicBezTo>
                  <a:cubicBezTo>
                    <a:pt x="29809" y="4091"/>
                    <a:pt x="34293" y="7727"/>
                    <a:pt x="35199" y="12273"/>
                  </a:cubicBezTo>
                  <a:cubicBezTo>
                    <a:pt x="37718" y="24546"/>
                    <a:pt x="38676" y="37273"/>
                    <a:pt x="40439" y="51080"/>
                  </a:cubicBezTo>
                  <a:cubicBezTo>
                    <a:pt x="53991" y="44944"/>
                    <a:pt x="55503" y="34034"/>
                    <a:pt x="57669" y="23807"/>
                  </a:cubicBezTo>
                  <a:cubicBezTo>
                    <a:pt x="59281" y="16193"/>
                    <a:pt x="61548" y="8523"/>
                    <a:pt x="70062" y="10171"/>
                  </a:cubicBezTo>
                  <a:cubicBezTo>
                    <a:pt x="79534" y="11989"/>
                    <a:pt x="79030" y="19886"/>
                    <a:pt x="78577" y="29148"/>
                  </a:cubicBezTo>
                  <a:cubicBezTo>
                    <a:pt x="78073" y="40000"/>
                    <a:pt x="80642" y="51080"/>
                    <a:pt x="82103" y="63978"/>
                  </a:cubicBezTo>
                  <a:cubicBezTo>
                    <a:pt x="80189" y="64546"/>
                    <a:pt x="76259" y="67330"/>
                    <a:pt x="73942" y="66194"/>
                  </a:cubicBezTo>
                  <a:cubicBezTo>
                    <a:pt x="65881" y="62160"/>
                    <a:pt x="59382" y="62784"/>
                    <a:pt x="51623" y="68012"/>
                  </a:cubicBezTo>
                  <a:cubicBezTo>
                    <a:pt x="39280" y="76250"/>
                    <a:pt x="29506" y="68978"/>
                    <a:pt x="21345" y="57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6E5C791B-4CF8-435A-7548-EDDCDEEAA9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0409" y="2998031"/>
              <a:ext cx="100256" cy="69783"/>
            </a:xfrm>
            <a:custGeom>
              <a:avLst/>
              <a:gdLst>
                <a:gd name="connsiteX0" fmla="*/ 26046 w 100256"/>
                <a:gd name="connsiteY0" fmla="*/ 58693 h 69783"/>
                <a:gd name="connsiteX1" fmla="*/ 0 w 100256"/>
                <a:gd name="connsiteY1" fmla="*/ 64091 h 69783"/>
                <a:gd name="connsiteX2" fmla="*/ 7053 w 100256"/>
                <a:gd name="connsiteY2" fmla="*/ 52898 h 69783"/>
                <a:gd name="connsiteX3" fmla="*/ 21008 w 100256"/>
                <a:gd name="connsiteY3" fmla="*/ 20739 h 69783"/>
                <a:gd name="connsiteX4" fmla="*/ 22419 w 100256"/>
                <a:gd name="connsiteY4" fmla="*/ 11136 h 69783"/>
                <a:gd name="connsiteX5" fmla="*/ 32294 w 100256"/>
                <a:gd name="connsiteY5" fmla="*/ 0 h 69783"/>
                <a:gd name="connsiteX6" fmla="*/ 41715 w 100256"/>
                <a:gd name="connsiteY6" fmla="*/ 13523 h 69783"/>
                <a:gd name="connsiteX7" fmla="*/ 49524 w 100256"/>
                <a:gd name="connsiteY7" fmla="*/ 48693 h 69783"/>
                <a:gd name="connsiteX8" fmla="*/ 66653 w 100256"/>
                <a:gd name="connsiteY8" fmla="*/ 29091 h 69783"/>
                <a:gd name="connsiteX9" fmla="*/ 71590 w 100256"/>
                <a:gd name="connsiteY9" fmla="*/ 12841 h 69783"/>
                <a:gd name="connsiteX10" fmla="*/ 90634 w 100256"/>
                <a:gd name="connsiteY10" fmla="*/ 13864 h 69783"/>
                <a:gd name="connsiteX11" fmla="*/ 100257 w 100256"/>
                <a:gd name="connsiteY11" fmla="*/ 50000 h 69783"/>
                <a:gd name="connsiteX12" fmla="*/ 88216 w 100256"/>
                <a:gd name="connsiteY12" fmla="*/ 52443 h 69783"/>
                <a:gd name="connsiteX13" fmla="*/ 72850 w 100256"/>
                <a:gd name="connsiteY13" fmla="*/ 57443 h 69783"/>
                <a:gd name="connsiteX14" fmla="*/ 26046 w 100256"/>
                <a:gd name="connsiteY14" fmla="*/ 58636 h 6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256" h="69783">
                  <a:moveTo>
                    <a:pt x="26046" y="58693"/>
                  </a:moveTo>
                  <a:cubicBezTo>
                    <a:pt x="17784" y="60228"/>
                    <a:pt x="12091" y="74944"/>
                    <a:pt x="0" y="64091"/>
                  </a:cubicBezTo>
                  <a:cubicBezTo>
                    <a:pt x="2418" y="60228"/>
                    <a:pt x="4232" y="55966"/>
                    <a:pt x="7053" y="52898"/>
                  </a:cubicBezTo>
                  <a:cubicBezTo>
                    <a:pt x="15215" y="44034"/>
                    <a:pt x="21210" y="34205"/>
                    <a:pt x="21008" y="20739"/>
                  </a:cubicBezTo>
                  <a:cubicBezTo>
                    <a:pt x="21008" y="17500"/>
                    <a:pt x="20958" y="13523"/>
                    <a:pt x="22419" y="11136"/>
                  </a:cubicBezTo>
                  <a:cubicBezTo>
                    <a:pt x="25089" y="6932"/>
                    <a:pt x="28918" y="3636"/>
                    <a:pt x="32294" y="0"/>
                  </a:cubicBezTo>
                  <a:cubicBezTo>
                    <a:pt x="35619" y="4489"/>
                    <a:pt x="41866" y="9205"/>
                    <a:pt x="41715" y="13523"/>
                  </a:cubicBezTo>
                  <a:cubicBezTo>
                    <a:pt x="41110" y="26193"/>
                    <a:pt x="40909" y="37898"/>
                    <a:pt x="49524" y="48693"/>
                  </a:cubicBezTo>
                  <a:cubicBezTo>
                    <a:pt x="59751" y="46932"/>
                    <a:pt x="63328" y="37955"/>
                    <a:pt x="66653" y="29091"/>
                  </a:cubicBezTo>
                  <a:cubicBezTo>
                    <a:pt x="68618" y="23807"/>
                    <a:pt x="69172" y="17784"/>
                    <a:pt x="71590" y="12841"/>
                  </a:cubicBezTo>
                  <a:cubicBezTo>
                    <a:pt x="75923" y="3920"/>
                    <a:pt x="87410" y="4375"/>
                    <a:pt x="90634" y="13864"/>
                  </a:cubicBezTo>
                  <a:cubicBezTo>
                    <a:pt x="94463" y="25057"/>
                    <a:pt x="96831" y="36875"/>
                    <a:pt x="100257" y="50000"/>
                  </a:cubicBezTo>
                  <a:cubicBezTo>
                    <a:pt x="95974" y="51023"/>
                    <a:pt x="91490" y="53693"/>
                    <a:pt x="88216" y="52443"/>
                  </a:cubicBezTo>
                  <a:cubicBezTo>
                    <a:pt x="81414" y="49830"/>
                    <a:pt x="77737" y="53182"/>
                    <a:pt x="72850" y="57443"/>
                  </a:cubicBezTo>
                  <a:cubicBezTo>
                    <a:pt x="54310" y="73750"/>
                    <a:pt x="46753" y="73637"/>
                    <a:pt x="26046" y="58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8F9CB53A-0FD5-73C8-6572-679609ED5E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6419" y="2294411"/>
              <a:ext cx="70914" cy="83047"/>
            </a:xfrm>
            <a:custGeom>
              <a:avLst/>
              <a:gdLst>
                <a:gd name="connsiteX0" fmla="*/ 33966 w 70914"/>
                <a:gd name="connsiteY0" fmla="*/ 67309 h 83047"/>
                <a:gd name="connsiteX1" fmla="*/ 14620 w 70914"/>
                <a:gd name="connsiteY1" fmla="*/ 81457 h 83047"/>
                <a:gd name="connsiteX2" fmla="*/ 7416 w 70914"/>
                <a:gd name="connsiteY2" fmla="*/ 83048 h 83047"/>
                <a:gd name="connsiteX3" fmla="*/ 16383 w 70914"/>
                <a:gd name="connsiteY3" fmla="*/ 47593 h 83047"/>
                <a:gd name="connsiteX4" fmla="*/ 715 w 70914"/>
                <a:gd name="connsiteY4" fmla="*/ 18331 h 83047"/>
                <a:gd name="connsiteX5" fmla="*/ 1269 w 70914"/>
                <a:gd name="connsiteY5" fmla="*/ 2706 h 83047"/>
                <a:gd name="connsiteX6" fmla="*/ 16686 w 70914"/>
                <a:gd name="connsiteY6" fmla="*/ 6115 h 83047"/>
                <a:gd name="connsiteX7" fmla="*/ 32354 w 70914"/>
                <a:gd name="connsiteY7" fmla="*/ 26172 h 83047"/>
                <a:gd name="connsiteX8" fmla="*/ 46158 w 70914"/>
                <a:gd name="connsiteY8" fmla="*/ 10774 h 83047"/>
                <a:gd name="connsiteX9" fmla="*/ 58048 w 70914"/>
                <a:gd name="connsiteY9" fmla="*/ 433 h 83047"/>
                <a:gd name="connsiteX10" fmla="*/ 69686 w 70914"/>
                <a:gd name="connsiteY10" fmla="*/ 3615 h 83047"/>
                <a:gd name="connsiteX11" fmla="*/ 69686 w 70914"/>
                <a:gd name="connsiteY11" fmla="*/ 14809 h 83047"/>
                <a:gd name="connsiteX12" fmla="*/ 51095 w 70914"/>
                <a:gd name="connsiteY12" fmla="*/ 44979 h 83047"/>
                <a:gd name="connsiteX13" fmla="*/ 65101 w 70914"/>
                <a:gd name="connsiteY13" fmla="*/ 72195 h 83047"/>
                <a:gd name="connsiteX14" fmla="*/ 33865 w 70914"/>
                <a:gd name="connsiteY14" fmla="*/ 67195 h 8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14" h="83047">
                  <a:moveTo>
                    <a:pt x="33966" y="67309"/>
                  </a:moveTo>
                  <a:cubicBezTo>
                    <a:pt x="26862" y="72536"/>
                    <a:pt x="20867" y="77195"/>
                    <a:pt x="14620" y="81457"/>
                  </a:cubicBezTo>
                  <a:cubicBezTo>
                    <a:pt x="12907" y="82593"/>
                    <a:pt x="10438" y="82423"/>
                    <a:pt x="7416" y="83048"/>
                  </a:cubicBezTo>
                  <a:cubicBezTo>
                    <a:pt x="10" y="67707"/>
                    <a:pt x="14368" y="59525"/>
                    <a:pt x="16383" y="47593"/>
                  </a:cubicBezTo>
                  <a:cubicBezTo>
                    <a:pt x="11093" y="37990"/>
                    <a:pt x="5048" y="28615"/>
                    <a:pt x="715" y="18331"/>
                  </a:cubicBezTo>
                  <a:cubicBezTo>
                    <a:pt x="-1048" y="14183"/>
                    <a:pt x="967" y="7990"/>
                    <a:pt x="1269" y="2706"/>
                  </a:cubicBezTo>
                  <a:cubicBezTo>
                    <a:pt x="6509" y="3729"/>
                    <a:pt x="12857" y="2990"/>
                    <a:pt x="16686" y="6115"/>
                  </a:cubicBezTo>
                  <a:cubicBezTo>
                    <a:pt x="22379" y="10774"/>
                    <a:pt x="26308" y="18161"/>
                    <a:pt x="32354" y="26172"/>
                  </a:cubicBezTo>
                  <a:cubicBezTo>
                    <a:pt x="37341" y="20547"/>
                    <a:pt x="41573" y="15490"/>
                    <a:pt x="46158" y="10774"/>
                  </a:cubicBezTo>
                  <a:cubicBezTo>
                    <a:pt x="49886" y="6911"/>
                    <a:pt x="53564" y="2195"/>
                    <a:pt x="58048" y="433"/>
                  </a:cubicBezTo>
                  <a:cubicBezTo>
                    <a:pt x="61373" y="-873"/>
                    <a:pt x="66814" y="945"/>
                    <a:pt x="69686" y="3615"/>
                  </a:cubicBezTo>
                  <a:cubicBezTo>
                    <a:pt x="71398" y="5149"/>
                    <a:pt x="71247" y="11968"/>
                    <a:pt x="69686" y="14809"/>
                  </a:cubicBezTo>
                  <a:cubicBezTo>
                    <a:pt x="63993" y="25320"/>
                    <a:pt x="57292" y="35093"/>
                    <a:pt x="51095" y="44979"/>
                  </a:cubicBezTo>
                  <a:cubicBezTo>
                    <a:pt x="55831" y="54127"/>
                    <a:pt x="60315" y="62877"/>
                    <a:pt x="65101" y="72195"/>
                  </a:cubicBezTo>
                  <a:cubicBezTo>
                    <a:pt x="51649" y="81854"/>
                    <a:pt x="44042" y="69752"/>
                    <a:pt x="33865" y="671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A22B1DFF-E37A-AB5A-2F3D-2A5454E72B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26679" y="240224"/>
              <a:ext cx="78341" cy="74756"/>
            </a:xfrm>
            <a:custGeom>
              <a:avLst/>
              <a:gdLst>
                <a:gd name="connsiteX0" fmla="*/ 75906 w 78341"/>
                <a:gd name="connsiteY0" fmla="*/ 66482 h 74756"/>
                <a:gd name="connsiteX1" fmla="*/ 58777 w 78341"/>
                <a:gd name="connsiteY1" fmla="*/ 56255 h 74756"/>
                <a:gd name="connsiteX2" fmla="*/ 52479 w 78341"/>
                <a:gd name="connsiteY2" fmla="*/ 61709 h 74756"/>
                <a:gd name="connsiteX3" fmla="*/ 16356 w 78341"/>
                <a:gd name="connsiteY3" fmla="*/ 73812 h 74756"/>
                <a:gd name="connsiteX4" fmla="*/ 185 w 78341"/>
                <a:gd name="connsiteY4" fmla="*/ 49152 h 74756"/>
                <a:gd name="connsiteX5" fmla="*/ 46584 w 78341"/>
                <a:gd name="connsiteY5" fmla="*/ 19834 h 74756"/>
                <a:gd name="connsiteX6" fmla="*/ 49305 w 78341"/>
                <a:gd name="connsiteY6" fmla="*/ 16538 h 74756"/>
                <a:gd name="connsiteX7" fmla="*/ 58424 w 78341"/>
                <a:gd name="connsiteY7" fmla="*/ 4 h 74756"/>
                <a:gd name="connsiteX8" fmla="*/ 69760 w 78341"/>
                <a:gd name="connsiteY8" fmla="*/ 15573 h 74756"/>
                <a:gd name="connsiteX9" fmla="*/ 78173 w 78341"/>
                <a:gd name="connsiteY9" fmla="*/ 51084 h 74756"/>
                <a:gd name="connsiteX10" fmla="*/ 75856 w 78341"/>
                <a:gd name="connsiteY10" fmla="*/ 66425 h 74756"/>
                <a:gd name="connsiteX11" fmla="*/ 45023 w 78341"/>
                <a:gd name="connsiteY11" fmla="*/ 38641 h 74756"/>
                <a:gd name="connsiteX12" fmla="*/ 21798 w 78341"/>
                <a:gd name="connsiteY12" fmla="*/ 55857 h 74756"/>
                <a:gd name="connsiteX13" fmla="*/ 45023 w 78341"/>
                <a:gd name="connsiteY13" fmla="*/ 38641 h 7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341" h="74756">
                  <a:moveTo>
                    <a:pt x="75906" y="66482"/>
                  </a:moveTo>
                  <a:cubicBezTo>
                    <a:pt x="69256" y="62505"/>
                    <a:pt x="64419" y="59607"/>
                    <a:pt x="58777" y="56255"/>
                  </a:cubicBezTo>
                  <a:cubicBezTo>
                    <a:pt x="56913" y="57846"/>
                    <a:pt x="54595" y="59607"/>
                    <a:pt x="52479" y="61709"/>
                  </a:cubicBezTo>
                  <a:cubicBezTo>
                    <a:pt x="42101" y="72164"/>
                    <a:pt x="30211" y="76937"/>
                    <a:pt x="16356" y="73812"/>
                  </a:cubicBezTo>
                  <a:cubicBezTo>
                    <a:pt x="4568" y="71141"/>
                    <a:pt x="-1125" y="62618"/>
                    <a:pt x="185" y="49152"/>
                  </a:cubicBezTo>
                  <a:cubicBezTo>
                    <a:pt x="2402" y="26936"/>
                    <a:pt x="20035" y="6197"/>
                    <a:pt x="46584" y="19834"/>
                  </a:cubicBezTo>
                  <a:cubicBezTo>
                    <a:pt x="47492" y="18754"/>
                    <a:pt x="49054" y="17845"/>
                    <a:pt x="49305" y="16538"/>
                  </a:cubicBezTo>
                  <a:cubicBezTo>
                    <a:pt x="50666" y="9720"/>
                    <a:pt x="49054" y="232"/>
                    <a:pt x="58424" y="4"/>
                  </a:cubicBezTo>
                  <a:cubicBezTo>
                    <a:pt x="66989" y="-223"/>
                    <a:pt x="67946" y="8698"/>
                    <a:pt x="69760" y="15573"/>
                  </a:cubicBezTo>
                  <a:cubicBezTo>
                    <a:pt x="72833" y="27334"/>
                    <a:pt x="75956" y="39095"/>
                    <a:pt x="78173" y="51084"/>
                  </a:cubicBezTo>
                  <a:cubicBezTo>
                    <a:pt x="78929" y="55118"/>
                    <a:pt x="76964" y="59777"/>
                    <a:pt x="75856" y="66425"/>
                  </a:cubicBezTo>
                  <a:close/>
                  <a:moveTo>
                    <a:pt x="45023" y="38641"/>
                  </a:moveTo>
                  <a:cubicBezTo>
                    <a:pt x="23712" y="33925"/>
                    <a:pt x="23410" y="34152"/>
                    <a:pt x="21798" y="55857"/>
                  </a:cubicBezTo>
                  <a:cubicBezTo>
                    <a:pt x="33989" y="59152"/>
                    <a:pt x="40035" y="51539"/>
                    <a:pt x="45023" y="386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7DB27107-6BB5-A889-DA61-6F27AE90ED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380" y="6227364"/>
              <a:ext cx="78876" cy="77866"/>
            </a:xfrm>
            <a:custGeom>
              <a:avLst/>
              <a:gdLst>
                <a:gd name="connsiteX0" fmla="*/ 78826 w 78876"/>
                <a:gd name="connsiteY0" fmla="*/ 72052 h 77866"/>
                <a:gd name="connsiteX1" fmla="*/ 50613 w 78876"/>
                <a:gd name="connsiteY1" fmla="*/ 50802 h 77866"/>
                <a:gd name="connsiteX2" fmla="*/ 29957 w 78876"/>
                <a:gd name="connsiteY2" fmla="*/ 71484 h 77866"/>
                <a:gd name="connsiteX3" fmla="*/ 5876 w 78876"/>
                <a:gd name="connsiteY3" fmla="*/ 73643 h 77866"/>
                <a:gd name="connsiteX4" fmla="*/ 2601 w 78876"/>
                <a:gd name="connsiteY4" fmla="*/ 48700 h 77866"/>
                <a:gd name="connsiteX5" fmla="*/ 26330 w 78876"/>
                <a:gd name="connsiteY5" fmla="*/ 8018 h 77866"/>
                <a:gd name="connsiteX6" fmla="*/ 65979 w 78876"/>
                <a:gd name="connsiteY6" fmla="*/ 21086 h 77866"/>
                <a:gd name="connsiteX7" fmla="*/ 78877 w 78876"/>
                <a:gd name="connsiteY7" fmla="*/ 72052 h 77866"/>
                <a:gd name="connsiteX8" fmla="*/ 44014 w 78876"/>
                <a:gd name="connsiteY8" fmla="*/ 25802 h 77866"/>
                <a:gd name="connsiteX9" fmla="*/ 39731 w 78876"/>
                <a:gd name="connsiteY9" fmla="*/ 21825 h 77866"/>
                <a:gd name="connsiteX10" fmla="*/ 26129 w 78876"/>
                <a:gd name="connsiteY10" fmla="*/ 54438 h 77866"/>
                <a:gd name="connsiteX11" fmla="*/ 44014 w 78876"/>
                <a:gd name="connsiteY11" fmla="*/ 25802 h 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876" h="77866">
                  <a:moveTo>
                    <a:pt x="78826" y="72052"/>
                  </a:moveTo>
                  <a:cubicBezTo>
                    <a:pt x="62453" y="75802"/>
                    <a:pt x="58422" y="61257"/>
                    <a:pt x="50613" y="50802"/>
                  </a:cubicBezTo>
                  <a:cubicBezTo>
                    <a:pt x="43661" y="57847"/>
                    <a:pt x="37263" y="65348"/>
                    <a:pt x="29957" y="71484"/>
                  </a:cubicBezTo>
                  <a:cubicBezTo>
                    <a:pt x="22652" y="77621"/>
                    <a:pt x="13785" y="81087"/>
                    <a:pt x="5876" y="73643"/>
                  </a:cubicBezTo>
                  <a:cubicBezTo>
                    <a:pt x="-1026" y="67109"/>
                    <a:pt x="-1480" y="56996"/>
                    <a:pt x="2601" y="48700"/>
                  </a:cubicBezTo>
                  <a:cubicBezTo>
                    <a:pt x="9604" y="34495"/>
                    <a:pt x="16506" y="19552"/>
                    <a:pt x="26330" y="8018"/>
                  </a:cubicBezTo>
                  <a:cubicBezTo>
                    <a:pt x="39379" y="-7266"/>
                    <a:pt x="60387" y="518"/>
                    <a:pt x="65979" y="21086"/>
                  </a:cubicBezTo>
                  <a:cubicBezTo>
                    <a:pt x="70362" y="37279"/>
                    <a:pt x="74242" y="53700"/>
                    <a:pt x="78877" y="72052"/>
                  </a:cubicBezTo>
                  <a:close/>
                  <a:moveTo>
                    <a:pt x="44014" y="25802"/>
                  </a:moveTo>
                  <a:cubicBezTo>
                    <a:pt x="42603" y="24495"/>
                    <a:pt x="41192" y="23131"/>
                    <a:pt x="39731" y="21825"/>
                  </a:cubicBezTo>
                  <a:cubicBezTo>
                    <a:pt x="30663" y="29552"/>
                    <a:pt x="24869" y="39495"/>
                    <a:pt x="26129" y="54438"/>
                  </a:cubicBezTo>
                  <a:cubicBezTo>
                    <a:pt x="32073" y="44893"/>
                    <a:pt x="38069" y="35347"/>
                    <a:pt x="44014" y="2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689D509-5C06-3388-EBAD-3D2B9F924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14850" y="727845"/>
              <a:ext cx="41750" cy="165682"/>
            </a:xfrm>
            <a:custGeom>
              <a:avLst/>
              <a:gdLst>
                <a:gd name="connsiteX0" fmla="*/ 50 w 41750"/>
                <a:gd name="connsiteY0" fmla="*/ 165683 h 165682"/>
                <a:gd name="connsiteX1" fmla="*/ 7003 w 41750"/>
                <a:gd name="connsiteY1" fmla="*/ 141308 h 165682"/>
                <a:gd name="connsiteX2" fmla="*/ 19598 w 41750"/>
                <a:gd name="connsiteY2" fmla="*/ 64262 h 165682"/>
                <a:gd name="connsiteX3" fmla="*/ 7003 w 41750"/>
                <a:gd name="connsiteY3" fmla="*/ 20284 h 165682"/>
                <a:gd name="connsiteX4" fmla="*/ 3728 w 41750"/>
                <a:gd name="connsiteY4" fmla="*/ 3693 h 165682"/>
                <a:gd name="connsiteX5" fmla="*/ 20605 w 41750"/>
                <a:gd name="connsiteY5" fmla="*/ 6761 h 165682"/>
                <a:gd name="connsiteX6" fmla="*/ 35820 w 41750"/>
                <a:gd name="connsiteY6" fmla="*/ 33239 h 165682"/>
                <a:gd name="connsiteX7" fmla="*/ 28565 w 41750"/>
                <a:gd name="connsiteY7" fmla="*/ 141535 h 165682"/>
                <a:gd name="connsiteX8" fmla="*/ 0 w 41750"/>
                <a:gd name="connsiteY8" fmla="*/ 165683 h 16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50" h="165682">
                  <a:moveTo>
                    <a:pt x="50" y="165683"/>
                  </a:moveTo>
                  <a:cubicBezTo>
                    <a:pt x="2317" y="157558"/>
                    <a:pt x="4030" y="149092"/>
                    <a:pt x="7003" y="141308"/>
                  </a:cubicBezTo>
                  <a:cubicBezTo>
                    <a:pt x="16374" y="116648"/>
                    <a:pt x="21059" y="91194"/>
                    <a:pt x="19598" y="64262"/>
                  </a:cubicBezTo>
                  <a:cubicBezTo>
                    <a:pt x="18741" y="48296"/>
                    <a:pt x="15769" y="33580"/>
                    <a:pt x="7003" y="20284"/>
                  </a:cubicBezTo>
                  <a:cubicBezTo>
                    <a:pt x="4131" y="15966"/>
                    <a:pt x="1713" y="6477"/>
                    <a:pt x="3728" y="3693"/>
                  </a:cubicBezTo>
                  <a:cubicBezTo>
                    <a:pt x="9119" y="-3637"/>
                    <a:pt x="16424" y="1307"/>
                    <a:pt x="20605" y="6761"/>
                  </a:cubicBezTo>
                  <a:cubicBezTo>
                    <a:pt x="26651" y="14716"/>
                    <a:pt x="33301" y="23523"/>
                    <a:pt x="35820" y="33239"/>
                  </a:cubicBezTo>
                  <a:cubicBezTo>
                    <a:pt x="45342" y="70057"/>
                    <a:pt x="43730" y="106591"/>
                    <a:pt x="28565" y="141535"/>
                  </a:cubicBezTo>
                  <a:cubicBezTo>
                    <a:pt x="23427" y="153353"/>
                    <a:pt x="16928" y="164092"/>
                    <a:pt x="0" y="1656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A19F7177-1382-B6AF-98C8-FD3CB3E0EF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55965" y="2134706"/>
              <a:ext cx="59886" cy="101672"/>
            </a:xfrm>
            <a:custGeom>
              <a:avLst/>
              <a:gdLst>
                <a:gd name="connsiteX0" fmla="*/ 36608 w 59886"/>
                <a:gd name="connsiteY0" fmla="*/ 43263 h 101672"/>
                <a:gd name="connsiteX1" fmla="*/ 536 w 59886"/>
                <a:gd name="connsiteY1" fmla="*/ 79059 h 101672"/>
                <a:gd name="connsiteX2" fmla="*/ 788 w 59886"/>
                <a:gd name="connsiteY2" fmla="*/ 65081 h 101672"/>
                <a:gd name="connsiteX3" fmla="*/ 26029 w 59886"/>
                <a:gd name="connsiteY3" fmla="*/ 13092 h 101672"/>
                <a:gd name="connsiteX4" fmla="*/ 45173 w 59886"/>
                <a:gd name="connsiteY4" fmla="*/ 422 h 101672"/>
                <a:gd name="connsiteX5" fmla="*/ 57516 w 59886"/>
                <a:gd name="connsiteY5" fmla="*/ 18604 h 101672"/>
                <a:gd name="connsiteX6" fmla="*/ 59884 w 59886"/>
                <a:gd name="connsiteY6" fmla="*/ 84911 h 101672"/>
                <a:gd name="connsiteX7" fmla="*/ 57113 w 59886"/>
                <a:gd name="connsiteY7" fmla="*/ 94002 h 101672"/>
                <a:gd name="connsiteX8" fmla="*/ 45022 w 59886"/>
                <a:gd name="connsiteY8" fmla="*/ 101672 h 101672"/>
                <a:gd name="connsiteX9" fmla="*/ 37112 w 59886"/>
                <a:gd name="connsiteY9" fmla="*/ 91672 h 101672"/>
                <a:gd name="connsiteX10" fmla="*/ 36659 w 59886"/>
                <a:gd name="connsiteY10" fmla="*/ 69627 h 101672"/>
                <a:gd name="connsiteX11" fmla="*/ 36659 w 59886"/>
                <a:gd name="connsiteY11" fmla="*/ 43206 h 101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86" h="101672">
                  <a:moveTo>
                    <a:pt x="36608" y="43263"/>
                  </a:moveTo>
                  <a:cubicBezTo>
                    <a:pt x="20422" y="64246"/>
                    <a:pt x="8396" y="76178"/>
                    <a:pt x="536" y="79059"/>
                  </a:cubicBezTo>
                  <a:cubicBezTo>
                    <a:pt x="536" y="73945"/>
                    <a:pt x="-824" y="68661"/>
                    <a:pt x="788" y="65081"/>
                  </a:cubicBezTo>
                  <a:cubicBezTo>
                    <a:pt x="8748" y="47524"/>
                    <a:pt x="17514" y="30365"/>
                    <a:pt x="26029" y="13092"/>
                  </a:cubicBezTo>
                  <a:cubicBezTo>
                    <a:pt x="30210" y="4683"/>
                    <a:pt x="35551" y="-1737"/>
                    <a:pt x="45173" y="422"/>
                  </a:cubicBezTo>
                  <a:cubicBezTo>
                    <a:pt x="53889" y="2410"/>
                    <a:pt x="57013" y="10195"/>
                    <a:pt x="57516" y="18604"/>
                  </a:cubicBezTo>
                  <a:cubicBezTo>
                    <a:pt x="58826" y="40649"/>
                    <a:pt x="59380" y="62809"/>
                    <a:pt x="59884" y="84911"/>
                  </a:cubicBezTo>
                  <a:cubicBezTo>
                    <a:pt x="59934" y="87979"/>
                    <a:pt x="59028" y="92127"/>
                    <a:pt x="57113" y="94002"/>
                  </a:cubicBezTo>
                  <a:cubicBezTo>
                    <a:pt x="53637" y="97468"/>
                    <a:pt x="49153" y="101502"/>
                    <a:pt x="45022" y="101672"/>
                  </a:cubicBezTo>
                  <a:cubicBezTo>
                    <a:pt x="42352" y="101729"/>
                    <a:pt x="37868" y="95650"/>
                    <a:pt x="37112" y="91672"/>
                  </a:cubicBezTo>
                  <a:cubicBezTo>
                    <a:pt x="35802" y="84627"/>
                    <a:pt x="36659" y="77013"/>
                    <a:pt x="36659" y="69627"/>
                  </a:cubicBezTo>
                  <a:cubicBezTo>
                    <a:pt x="36659" y="60820"/>
                    <a:pt x="36659" y="52013"/>
                    <a:pt x="36659" y="432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4CEE60BA-72EA-7CD8-0809-C49F670136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16" y="3849670"/>
              <a:ext cx="66294" cy="89869"/>
            </a:xfrm>
            <a:custGeom>
              <a:avLst/>
              <a:gdLst>
                <a:gd name="connsiteX0" fmla="*/ 62363 w 66294"/>
                <a:gd name="connsiteY0" fmla="*/ 85356 h 89869"/>
                <a:gd name="connsiteX1" fmla="*/ 38885 w 66294"/>
                <a:gd name="connsiteY1" fmla="*/ 53765 h 89869"/>
                <a:gd name="connsiteX2" fmla="*/ 27651 w 66294"/>
                <a:gd name="connsiteY2" fmla="*/ 76776 h 89869"/>
                <a:gd name="connsiteX3" fmla="*/ 8909 w 66294"/>
                <a:gd name="connsiteY3" fmla="*/ 88594 h 89869"/>
                <a:gd name="connsiteX4" fmla="*/ 345 w 66294"/>
                <a:gd name="connsiteY4" fmla="*/ 71208 h 89869"/>
                <a:gd name="connsiteX5" fmla="*/ 1100 w 66294"/>
                <a:gd name="connsiteY5" fmla="*/ 12116 h 89869"/>
                <a:gd name="connsiteX6" fmla="*/ 11982 w 66294"/>
                <a:gd name="connsiteY6" fmla="*/ 469 h 89869"/>
                <a:gd name="connsiteX7" fmla="*/ 18834 w 66294"/>
                <a:gd name="connsiteY7" fmla="*/ 13367 h 89869"/>
                <a:gd name="connsiteX8" fmla="*/ 19136 w 66294"/>
                <a:gd name="connsiteY8" fmla="*/ 35185 h 89869"/>
                <a:gd name="connsiteX9" fmla="*/ 24275 w 66294"/>
                <a:gd name="connsiteY9" fmla="*/ 35810 h 89869"/>
                <a:gd name="connsiteX10" fmla="*/ 61808 w 66294"/>
                <a:gd name="connsiteY10" fmla="*/ 48140 h 89869"/>
                <a:gd name="connsiteX11" fmla="*/ 62413 w 66294"/>
                <a:gd name="connsiteY11" fmla="*/ 85356 h 8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294" h="89869">
                  <a:moveTo>
                    <a:pt x="62363" y="85356"/>
                  </a:moveTo>
                  <a:cubicBezTo>
                    <a:pt x="45284" y="83424"/>
                    <a:pt x="48206" y="65469"/>
                    <a:pt x="38885" y="53765"/>
                  </a:cubicBezTo>
                  <a:cubicBezTo>
                    <a:pt x="34855" y="62003"/>
                    <a:pt x="30976" y="69219"/>
                    <a:pt x="27651" y="76776"/>
                  </a:cubicBezTo>
                  <a:cubicBezTo>
                    <a:pt x="23671" y="85810"/>
                    <a:pt x="17575" y="92856"/>
                    <a:pt x="8909" y="88594"/>
                  </a:cubicBezTo>
                  <a:cubicBezTo>
                    <a:pt x="4526" y="86378"/>
                    <a:pt x="597" y="77344"/>
                    <a:pt x="345" y="71208"/>
                  </a:cubicBezTo>
                  <a:cubicBezTo>
                    <a:pt x="-461" y="51549"/>
                    <a:pt x="294" y="31776"/>
                    <a:pt x="1100" y="12116"/>
                  </a:cubicBezTo>
                  <a:cubicBezTo>
                    <a:pt x="1403" y="5242"/>
                    <a:pt x="4778" y="-1918"/>
                    <a:pt x="11982" y="469"/>
                  </a:cubicBezTo>
                  <a:cubicBezTo>
                    <a:pt x="15207" y="1548"/>
                    <a:pt x="18028" y="8594"/>
                    <a:pt x="18834" y="13367"/>
                  </a:cubicBezTo>
                  <a:cubicBezTo>
                    <a:pt x="19993" y="20469"/>
                    <a:pt x="19136" y="28026"/>
                    <a:pt x="19136" y="35185"/>
                  </a:cubicBezTo>
                  <a:cubicBezTo>
                    <a:pt x="21655" y="35526"/>
                    <a:pt x="23519" y="36492"/>
                    <a:pt x="24275" y="35810"/>
                  </a:cubicBezTo>
                  <a:cubicBezTo>
                    <a:pt x="44830" y="18139"/>
                    <a:pt x="54201" y="20980"/>
                    <a:pt x="61808" y="48140"/>
                  </a:cubicBezTo>
                  <a:cubicBezTo>
                    <a:pt x="64982" y="59617"/>
                    <a:pt x="69768" y="71378"/>
                    <a:pt x="62413" y="85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9BF234EA-5887-1CD3-513A-926DFA4AD5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2091" y="699377"/>
              <a:ext cx="43331" cy="128687"/>
            </a:xfrm>
            <a:custGeom>
              <a:avLst/>
              <a:gdLst>
                <a:gd name="connsiteX0" fmla="*/ 19006 w 43331"/>
                <a:gd name="connsiteY0" fmla="*/ 60173 h 128687"/>
                <a:gd name="connsiteX1" fmla="*/ 1171 w 43331"/>
                <a:gd name="connsiteY1" fmla="*/ 81423 h 128687"/>
                <a:gd name="connsiteX2" fmla="*/ 415 w 43331"/>
                <a:gd name="connsiteY2" fmla="*/ 64207 h 128687"/>
                <a:gd name="connsiteX3" fmla="*/ 16083 w 43331"/>
                <a:gd name="connsiteY3" fmla="*/ 15400 h 128687"/>
                <a:gd name="connsiteX4" fmla="*/ 33314 w 43331"/>
                <a:gd name="connsiteY4" fmla="*/ 627 h 128687"/>
                <a:gd name="connsiteX5" fmla="*/ 43238 w 43331"/>
                <a:gd name="connsiteY5" fmla="*/ 23013 h 128687"/>
                <a:gd name="connsiteX6" fmla="*/ 38754 w 43331"/>
                <a:gd name="connsiteY6" fmla="*/ 94605 h 128687"/>
                <a:gd name="connsiteX7" fmla="*/ 36538 w 43331"/>
                <a:gd name="connsiteY7" fmla="*/ 116650 h 128687"/>
                <a:gd name="connsiteX8" fmla="*/ 27822 w 43331"/>
                <a:gd name="connsiteY8" fmla="*/ 128241 h 128687"/>
                <a:gd name="connsiteX9" fmla="*/ 16436 w 43331"/>
                <a:gd name="connsiteY9" fmla="*/ 116878 h 128687"/>
                <a:gd name="connsiteX10" fmla="*/ 17343 w 43331"/>
                <a:gd name="connsiteY10" fmla="*/ 80002 h 128687"/>
                <a:gd name="connsiteX11" fmla="*/ 18955 w 43331"/>
                <a:gd name="connsiteY11" fmla="*/ 60173 h 1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31" h="128687">
                  <a:moveTo>
                    <a:pt x="19006" y="60173"/>
                  </a:moveTo>
                  <a:cubicBezTo>
                    <a:pt x="12104" y="68411"/>
                    <a:pt x="7972" y="73355"/>
                    <a:pt x="1171" y="81423"/>
                  </a:cubicBezTo>
                  <a:cubicBezTo>
                    <a:pt x="718" y="72900"/>
                    <a:pt x="-693" y="68071"/>
                    <a:pt x="415" y="64207"/>
                  </a:cubicBezTo>
                  <a:cubicBezTo>
                    <a:pt x="5202" y="47786"/>
                    <a:pt x="10441" y="31479"/>
                    <a:pt x="16083" y="15400"/>
                  </a:cubicBezTo>
                  <a:cubicBezTo>
                    <a:pt x="19056" y="6991"/>
                    <a:pt x="22885" y="-2555"/>
                    <a:pt x="33314" y="627"/>
                  </a:cubicBezTo>
                  <a:cubicBezTo>
                    <a:pt x="43137" y="3638"/>
                    <a:pt x="43642" y="13979"/>
                    <a:pt x="43238" y="23013"/>
                  </a:cubicBezTo>
                  <a:cubicBezTo>
                    <a:pt x="42181" y="46877"/>
                    <a:pt x="40367" y="70741"/>
                    <a:pt x="38754" y="94605"/>
                  </a:cubicBezTo>
                  <a:cubicBezTo>
                    <a:pt x="38251" y="101991"/>
                    <a:pt x="38452" y="109719"/>
                    <a:pt x="36538" y="116650"/>
                  </a:cubicBezTo>
                  <a:cubicBezTo>
                    <a:pt x="35278" y="121253"/>
                    <a:pt x="31500" y="127048"/>
                    <a:pt x="27822" y="128241"/>
                  </a:cubicBezTo>
                  <a:cubicBezTo>
                    <a:pt x="20719" y="130514"/>
                    <a:pt x="16738" y="123696"/>
                    <a:pt x="16436" y="116878"/>
                  </a:cubicBezTo>
                  <a:cubicBezTo>
                    <a:pt x="15933" y="104605"/>
                    <a:pt x="16890" y="92275"/>
                    <a:pt x="17343" y="80002"/>
                  </a:cubicBezTo>
                  <a:cubicBezTo>
                    <a:pt x="17545" y="75116"/>
                    <a:pt x="18099" y="70230"/>
                    <a:pt x="18955" y="601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CACD7436-A9FD-B443-1CE2-AF106DE24F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2481" y="2236489"/>
              <a:ext cx="60808" cy="111324"/>
            </a:xfrm>
            <a:custGeom>
              <a:avLst/>
              <a:gdLst>
                <a:gd name="connsiteX0" fmla="*/ 50 w 60808"/>
                <a:gd name="connsiteY0" fmla="*/ 27332 h 111324"/>
                <a:gd name="connsiteX1" fmla="*/ 29674 w 60808"/>
                <a:gd name="connsiteY1" fmla="*/ 2 h 111324"/>
                <a:gd name="connsiteX2" fmla="*/ 55720 w 60808"/>
                <a:gd name="connsiteY2" fmla="*/ 26821 h 111324"/>
                <a:gd name="connsiteX3" fmla="*/ 48063 w 60808"/>
                <a:gd name="connsiteY3" fmla="*/ 57105 h 111324"/>
                <a:gd name="connsiteX4" fmla="*/ 31941 w 60808"/>
                <a:gd name="connsiteY4" fmla="*/ 85855 h 111324"/>
                <a:gd name="connsiteX5" fmla="*/ 60809 w 60808"/>
                <a:gd name="connsiteY5" fmla="*/ 102389 h 111324"/>
                <a:gd name="connsiteX6" fmla="*/ 19044 w 60808"/>
                <a:gd name="connsiteY6" fmla="*/ 106707 h 111324"/>
                <a:gd name="connsiteX7" fmla="*/ 10681 w 60808"/>
                <a:gd name="connsiteY7" fmla="*/ 77559 h 111324"/>
                <a:gd name="connsiteX8" fmla="*/ 26147 w 60808"/>
                <a:gd name="connsiteY8" fmla="*/ 50684 h 111324"/>
                <a:gd name="connsiteX9" fmla="*/ 33553 w 60808"/>
                <a:gd name="connsiteY9" fmla="*/ 21025 h 111324"/>
                <a:gd name="connsiteX10" fmla="*/ 0 w 60808"/>
                <a:gd name="connsiteY10" fmla="*/ 27332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08" h="111324">
                  <a:moveTo>
                    <a:pt x="50" y="27332"/>
                  </a:moveTo>
                  <a:cubicBezTo>
                    <a:pt x="2166" y="9718"/>
                    <a:pt x="13250" y="-168"/>
                    <a:pt x="29674" y="2"/>
                  </a:cubicBezTo>
                  <a:cubicBezTo>
                    <a:pt x="44385" y="116"/>
                    <a:pt x="56325" y="11082"/>
                    <a:pt x="55720" y="26821"/>
                  </a:cubicBezTo>
                  <a:cubicBezTo>
                    <a:pt x="55368" y="37048"/>
                    <a:pt x="51942" y="47616"/>
                    <a:pt x="48063" y="57105"/>
                  </a:cubicBezTo>
                  <a:cubicBezTo>
                    <a:pt x="44183" y="66707"/>
                    <a:pt x="38087" y="75116"/>
                    <a:pt x="31941" y="85855"/>
                  </a:cubicBezTo>
                  <a:cubicBezTo>
                    <a:pt x="41060" y="91082"/>
                    <a:pt x="49423" y="95855"/>
                    <a:pt x="60809" y="102389"/>
                  </a:cubicBezTo>
                  <a:cubicBezTo>
                    <a:pt x="45241" y="113355"/>
                    <a:pt x="32193" y="113526"/>
                    <a:pt x="19044" y="106707"/>
                  </a:cubicBezTo>
                  <a:cubicBezTo>
                    <a:pt x="8716" y="101366"/>
                    <a:pt x="5240" y="89889"/>
                    <a:pt x="10681" y="77559"/>
                  </a:cubicBezTo>
                  <a:cubicBezTo>
                    <a:pt x="14862" y="68071"/>
                    <a:pt x="21009" y="59662"/>
                    <a:pt x="26147" y="50684"/>
                  </a:cubicBezTo>
                  <a:cubicBezTo>
                    <a:pt x="31236" y="41821"/>
                    <a:pt x="37684" y="33298"/>
                    <a:pt x="33553" y="21025"/>
                  </a:cubicBezTo>
                  <a:cubicBezTo>
                    <a:pt x="20857" y="11252"/>
                    <a:pt x="13552" y="33241"/>
                    <a:pt x="0" y="273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E254E553-48A7-0980-FFA8-76274440675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43078" y="6215238"/>
              <a:ext cx="62001" cy="105592"/>
            </a:xfrm>
            <a:custGeom>
              <a:avLst/>
              <a:gdLst>
                <a:gd name="connsiteX0" fmla="*/ 23964 w 62001"/>
                <a:gd name="connsiteY0" fmla="*/ 59121 h 105592"/>
                <a:gd name="connsiteX1" fmla="*/ 26282 w 62001"/>
                <a:gd name="connsiteY1" fmla="*/ 79973 h 105592"/>
                <a:gd name="connsiteX2" fmla="*/ 28297 w 62001"/>
                <a:gd name="connsiteY2" fmla="*/ 96792 h 105592"/>
                <a:gd name="connsiteX3" fmla="*/ 21848 w 62001"/>
                <a:gd name="connsiteY3" fmla="*/ 105428 h 105592"/>
                <a:gd name="connsiteX4" fmla="*/ 12629 w 62001"/>
                <a:gd name="connsiteY4" fmla="*/ 101451 h 105592"/>
                <a:gd name="connsiteX5" fmla="*/ 6533 w 62001"/>
                <a:gd name="connsiteY5" fmla="*/ 16507 h 105592"/>
                <a:gd name="connsiteX6" fmla="*/ 56460 w 62001"/>
                <a:gd name="connsiteY6" fmla="*/ 9859 h 105592"/>
                <a:gd name="connsiteX7" fmla="*/ 55603 w 62001"/>
                <a:gd name="connsiteY7" fmla="*/ 38155 h 105592"/>
                <a:gd name="connsiteX8" fmla="*/ 23964 w 62001"/>
                <a:gd name="connsiteY8" fmla="*/ 59121 h 105592"/>
                <a:gd name="connsiteX9" fmla="*/ 43965 w 62001"/>
                <a:gd name="connsiteY9" fmla="*/ 22928 h 105592"/>
                <a:gd name="connsiteX10" fmla="*/ 23259 w 62001"/>
                <a:gd name="connsiteY10" fmla="*/ 33041 h 105592"/>
                <a:gd name="connsiteX11" fmla="*/ 32882 w 62001"/>
                <a:gd name="connsiteY11" fmla="*/ 31962 h 105592"/>
                <a:gd name="connsiteX12" fmla="*/ 43965 w 62001"/>
                <a:gd name="connsiteY12" fmla="*/ 22928 h 10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001" h="105592">
                  <a:moveTo>
                    <a:pt x="23964" y="59121"/>
                  </a:moveTo>
                  <a:cubicBezTo>
                    <a:pt x="24519" y="64348"/>
                    <a:pt x="25325" y="72189"/>
                    <a:pt x="26282" y="79973"/>
                  </a:cubicBezTo>
                  <a:cubicBezTo>
                    <a:pt x="26987" y="85598"/>
                    <a:pt x="28801" y="91337"/>
                    <a:pt x="28297" y="96792"/>
                  </a:cubicBezTo>
                  <a:cubicBezTo>
                    <a:pt x="27995" y="100030"/>
                    <a:pt x="24619" y="104576"/>
                    <a:pt x="21848" y="105428"/>
                  </a:cubicBezTo>
                  <a:cubicBezTo>
                    <a:pt x="19229" y="106223"/>
                    <a:pt x="14694" y="104008"/>
                    <a:pt x="12629" y="101451"/>
                  </a:cubicBezTo>
                  <a:cubicBezTo>
                    <a:pt x="-1175" y="84348"/>
                    <a:pt x="-4349" y="36052"/>
                    <a:pt x="6533" y="16507"/>
                  </a:cubicBezTo>
                  <a:cubicBezTo>
                    <a:pt x="17062" y="-2357"/>
                    <a:pt x="42353" y="-5709"/>
                    <a:pt x="56460" y="9859"/>
                  </a:cubicBezTo>
                  <a:cubicBezTo>
                    <a:pt x="63664" y="17814"/>
                    <a:pt x="64319" y="29802"/>
                    <a:pt x="55603" y="38155"/>
                  </a:cubicBezTo>
                  <a:cubicBezTo>
                    <a:pt x="47542" y="45825"/>
                    <a:pt x="37265" y="50541"/>
                    <a:pt x="23964" y="59121"/>
                  </a:cubicBezTo>
                  <a:close/>
                  <a:moveTo>
                    <a:pt x="43965" y="22928"/>
                  </a:moveTo>
                  <a:cubicBezTo>
                    <a:pt x="30161" y="14973"/>
                    <a:pt x="25526" y="19291"/>
                    <a:pt x="23259" y="33041"/>
                  </a:cubicBezTo>
                  <a:cubicBezTo>
                    <a:pt x="27642" y="32643"/>
                    <a:pt x="30615" y="33155"/>
                    <a:pt x="32882" y="31962"/>
                  </a:cubicBezTo>
                  <a:cubicBezTo>
                    <a:pt x="35955" y="30371"/>
                    <a:pt x="38524" y="27473"/>
                    <a:pt x="43965" y="229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A253C8B2-DDB2-3CC9-D845-90255C943A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33699" y="6230333"/>
              <a:ext cx="75787" cy="91995"/>
            </a:xfrm>
            <a:custGeom>
              <a:avLst/>
              <a:gdLst>
                <a:gd name="connsiteX0" fmla="*/ 43229 w 75787"/>
                <a:gd name="connsiteY0" fmla="*/ 54027 h 91995"/>
                <a:gd name="connsiteX1" fmla="*/ 30987 w 75787"/>
                <a:gd name="connsiteY1" fmla="*/ 69481 h 91995"/>
                <a:gd name="connsiteX2" fmla="*/ 5494 w 75787"/>
                <a:gd name="connsiteY2" fmla="*/ 62493 h 91995"/>
                <a:gd name="connsiteX3" fmla="*/ 3 w 75787"/>
                <a:gd name="connsiteY3" fmla="*/ 14197 h 91995"/>
                <a:gd name="connsiteX4" fmla="*/ 8921 w 75787"/>
                <a:gd name="connsiteY4" fmla="*/ 333 h 91995"/>
                <a:gd name="connsiteX5" fmla="*/ 21011 w 75787"/>
                <a:gd name="connsiteY5" fmla="*/ 13970 h 91995"/>
                <a:gd name="connsiteX6" fmla="*/ 22674 w 75787"/>
                <a:gd name="connsiteY6" fmla="*/ 30901 h 91995"/>
                <a:gd name="connsiteX7" fmla="*/ 51945 w 75787"/>
                <a:gd name="connsiteY7" fmla="*/ 31413 h 91995"/>
                <a:gd name="connsiteX8" fmla="*/ 75069 w 75787"/>
                <a:gd name="connsiteY8" fmla="*/ 85561 h 91995"/>
                <a:gd name="connsiteX9" fmla="*/ 69679 w 75787"/>
                <a:gd name="connsiteY9" fmla="*/ 91981 h 91995"/>
                <a:gd name="connsiteX10" fmla="*/ 56832 w 75787"/>
                <a:gd name="connsiteY10" fmla="*/ 86129 h 91995"/>
                <a:gd name="connsiteX11" fmla="*/ 43128 w 75787"/>
                <a:gd name="connsiteY11" fmla="*/ 54027 h 9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787" h="91995">
                  <a:moveTo>
                    <a:pt x="43229" y="54027"/>
                  </a:moveTo>
                  <a:cubicBezTo>
                    <a:pt x="38494" y="60049"/>
                    <a:pt x="35219" y="65391"/>
                    <a:pt x="30987" y="69481"/>
                  </a:cubicBezTo>
                  <a:cubicBezTo>
                    <a:pt x="20457" y="79652"/>
                    <a:pt x="9122" y="77322"/>
                    <a:pt x="5494" y="62493"/>
                  </a:cubicBezTo>
                  <a:cubicBezTo>
                    <a:pt x="1716" y="46981"/>
                    <a:pt x="557" y="30390"/>
                    <a:pt x="3" y="14197"/>
                  </a:cubicBezTo>
                  <a:cubicBezTo>
                    <a:pt x="-148" y="9481"/>
                    <a:pt x="5041" y="1299"/>
                    <a:pt x="8921" y="333"/>
                  </a:cubicBezTo>
                  <a:cubicBezTo>
                    <a:pt x="16679" y="-1712"/>
                    <a:pt x="20004" y="6015"/>
                    <a:pt x="21011" y="13970"/>
                  </a:cubicBezTo>
                  <a:cubicBezTo>
                    <a:pt x="21868" y="20390"/>
                    <a:pt x="22321" y="26924"/>
                    <a:pt x="22674" y="30901"/>
                  </a:cubicBezTo>
                  <a:cubicBezTo>
                    <a:pt x="33204" y="30901"/>
                    <a:pt x="43229" y="28628"/>
                    <a:pt x="51945" y="31413"/>
                  </a:cubicBezTo>
                  <a:cubicBezTo>
                    <a:pt x="65094" y="35618"/>
                    <a:pt x="79150" y="70845"/>
                    <a:pt x="75069" y="85561"/>
                  </a:cubicBezTo>
                  <a:cubicBezTo>
                    <a:pt x="74364" y="88232"/>
                    <a:pt x="71140" y="92266"/>
                    <a:pt x="69679" y="91981"/>
                  </a:cubicBezTo>
                  <a:cubicBezTo>
                    <a:pt x="65094" y="91073"/>
                    <a:pt x="58897" y="89822"/>
                    <a:pt x="56832" y="86129"/>
                  </a:cubicBezTo>
                  <a:cubicBezTo>
                    <a:pt x="51492" y="76697"/>
                    <a:pt x="48015" y="65902"/>
                    <a:pt x="43128" y="54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E4198816-DA81-AFCD-93C9-D771BF7B332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87863" y="6584929"/>
              <a:ext cx="104901" cy="68580"/>
            </a:xfrm>
            <a:custGeom>
              <a:avLst/>
              <a:gdLst>
                <a:gd name="connsiteX0" fmla="*/ 413 w 104901"/>
                <a:gd name="connsiteY0" fmla="*/ 68580 h 68580"/>
                <a:gd name="connsiteX1" fmla="*/ 6156 w 104901"/>
                <a:gd name="connsiteY1" fmla="*/ 41876 h 68580"/>
                <a:gd name="connsiteX2" fmla="*/ 24495 w 104901"/>
                <a:gd name="connsiteY2" fmla="*/ 8750 h 68580"/>
                <a:gd name="connsiteX3" fmla="*/ 35780 w 104901"/>
                <a:gd name="connsiteY3" fmla="*/ 0 h 68580"/>
                <a:gd name="connsiteX4" fmla="*/ 42632 w 104901"/>
                <a:gd name="connsiteY4" fmla="*/ 12841 h 68580"/>
                <a:gd name="connsiteX5" fmla="*/ 51750 w 104901"/>
                <a:gd name="connsiteY5" fmla="*/ 49716 h 68580"/>
                <a:gd name="connsiteX6" fmla="*/ 72054 w 104901"/>
                <a:gd name="connsiteY6" fmla="*/ 19603 h 68580"/>
                <a:gd name="connsiteX7" fmla="*/ 81223 w 104901"/>
                <a:gd name="connsiteY7" fmla="*/ 5455 h 68580"/>
                <a:gd name="connsiteX8" fmla="*/ 95027 w 104901"/>
                <a:gd name="connsiteY8" fmla="*/ 17557 h 68580"/>
                <a:gd name="connsiteX9" fmla="*/ 104902 w 104901"/>
                <a:gd name="connsiteY9" fmla="*/ 51535 h 68580"/>
                <a:gd name="connsiteX10" fmla="*/ 101375 w 104901"/>
                <a:gd name="connsiteY10" fmla="*/ 55569 h 68580"/>
                <a:gd name="connsiteX11" fmla="*/ 82382 w 104901"/>
                <a:gd name="connsiteY11" fmla="*/ 46875 h 68580"/>
                <a:gd name="connsiteX12" fmla="*/ 52708 w 104901"/>
                <a:gd name="connsiteY12" fmla="*/ 65739 h 68580"/>
                <a:gd name="connsiteX13" fmla="*/ 22832 w 104901"/>
                <a:gd name="connsiteY13" fmla="*/ 51932 h 68580"/>
                <a:gd name="connsiteX14" fmla="*/ 463 w 104901"/>
                <a:gd name="connsiteY14" fmla="*/ 68410 h 68580"/>
                <a:gd name="connsiteX15" fmla="*/ 463 w 104901"/>
                <a:gd name="connsiteY15" fmla="*/ 6858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901" h="68580">
                  <a:moveTo>
                    <a:pt x="413" y="68580"/>
                  </a:moveTo>
                  <a:cubicBezTo>
                    <a:pt x="-796" y="58808"/>
                    <a:pt x="514" y="50285"/>
                    <a:pt x="6156" y="41876"/>
                  </a:cubicBezTo>
                  <a:cubicBezTo>
                    <a:pt x="13109" y="31535"/>
                    <a:pt x="17895" y="19375"/>
                    <a:pt x="24495" y="8750"/>
                  </a:cubicBezTo>
                  <a:cubicBezTo>
                    <a:pt x="26963" y="4830"/>
                    <a:pt x="31951" y="2898"/>
                    <a:pt x="35780" y="0"/>
                  </a:cubicBezTo>
                  <a:cubicBezTo>
                    <a:pt x="38198" y="4261"/>
                    <a:pt x="42732" y="8637"/>
                    <a:pt x="42632" y="12841"/>
                  </a:cubicBezTo>
                  <a:cubicBezTo>
                    <a:pt x="42178" y="26194"/>
                    <a:pt x="42279" y="38808"/>
                    <a:pt x="51750" y="49716"/>
                  </a:cubicBezTo>
                  <a:cubicBezTo>
                    <a:pt x="64547" y="43978"/>
                    <a:pt x="68930" y="32784"/>
                    <a:pt x="72054" y="19603"/>
                  </a:cubicBezTo>
                  <a:cubicBezTo>
                    <a:pt x="73363" y="14148"/>
                    <a:pt x="77142" y="6932"/>
                    <a:pt x="81223" y="5455"/>
                  </a:cubicBezTo>
                  <a:cubicBezTo>
                    <a:pt x="88729" y="2728"/>
                    <a:pt x="92760" y="10171"/>
                    <a:pt x="95027" y="17557"/>
                  </a:cubicBezTo>
                  <a:cubicBezTo>
                    <a:pt x="98453" y="28807"/>
                    <a:pt x="101627" y="40171"/>
                    <a:pt x="104902" y="51535"/>
                  </a:cubicBezTo>
                  <a:cubicBezTo>
                    <a:pt x="103743" y="52898"/>
                    <a:pt x="102534" y="54262"/>
                    <a:pt x="101375" y="55569"/>
                  </a:cubicBezTo>
                  <a:cubicBezTo>
                    <a:pt x="94624" y="52444"/>
                    <a:pt x="87873" y="49376"/>
                    <a:pt x="82382" y="46875"/>
                  </a:cubicBezTo>
                  <a:cubicBezTo>
                    <a:pt x="72255" y="53751"/>
                    <a:pt x="62985" y="64319"/>
                    <a:pt x="52708" y="65739"/>
                  </a:cubicBezTo>
                  <a:cubicBezTo>
                    <a:pt x="44042" y="66932"/>
                    <a:pt x="34168" y="57614"/>
                    <a:pt x="22832" y="51932"/>
                  </a:cubicBezTo>
                  <a:cubicBezTo>
                    <a:pt x="17441" y="55910"/>
                    <a:pt x="8927" y="62160"/>
                    <a:pt x="463" y="68410"/>
                  </a:cubicBezTo>
                  <a:lnTo>
                    <a:pt x="463" y="6858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85746B1-8CCE-56D7-2169-3B4C8ED52D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6366" y="5073986"/>
              <a:ext cx="69293" cy="95317"/>
            </a:xfrm>
            <a:custGeom>
              <a:avLst/>
              <a:gdLst>
                <a:gd name="connsiteX0" fmla="*/ 45010 w 69293"/>
                <a:gd name="connsiteY0" fmla="*/ 71616 h 95317"/>
                <a:gd name="connsiteX1" fmla="*/ 69293 w 69293"/>
                <a:gd name="connsiteY1" fmla="*/ 82411 h 95317"/>
                <a:gd name="connsiteX2" fmla="*/ 25815 w 69293"/>
                <a:gd name="connsiteY2" fmla="*/ 94457 h 95317"/>
                <a:gd name="connsiteX3" fmla="*/ 15991 w 69293"/>
                <a:gd name="connsiteY3" fmla="*/ 74343 h 95317"/>
                <a:gd name="connsiteX4" fmla="*/ 25513 w 69293"/>
                <a:gd name="connsiteY4" fmla="*/ 54968 h 95317"/>
                <a:gd name="connsiteX5" fmla="*/ 35438 w 69293"/>
                <a:gd name="connsiteY5" fmla="*/ 25650 h 95317"/>
                <a:gd name="connsiteX6" fmla="*/ 12313 w 69293"/>
                <a:gd name="connsiteY6" fmla="*/ 35763 h 95317"/>
                <a:gd name="connsiteX7" fmla="*/ 524 w 69293"/>
                <a:gd name="connsiteY7" fmla="*/ 36047 h 95317"/>
                <a:gd name="connsiteX8" fmla="*/ 827 w 69293"/>
                <a:gd name="connsiteY8" fmla="*/ 22638 h 95317"/>
                <a:gd name="connsiteX9" fmla="*/ 28334 w 69293"/>
                <a:gd name="connsiteY9" fmla="*/ 536 h 95317"/>
                <a:gd name="connsiteX10" fmla="*/ 56799 w 69293"/>
                <a:gd name="connsiteY10" fmla="*/ 32468 h 95317"/>
                <a:gd name="connsiteX11" fmla="*/ 45061 w 69293"/>
                <a:gd name="connsiteY11" fmla="*/ 71673 h 9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293" h="95317">
                  <a:moveTo>
                    <a:pt x="45010" y="71616"/>
                  </a:moveTo>
                  <a:cubicBezTo>
                    <a:pt x="52164" y="74798"/>
                    <a:pt x="59217" y="77923"/>
                    <a:pt x="69293" y="82411"/>
                  </a:cubicBezTo>
                  <a:cubicBezTo>
                    <a:pt x="54280" y="96105"/>
                    <a:pt x="40023" y="96389"/>
                    <a:pt x="25815" y="94457"/>
                  </a:cubicBezTo>
                  <a:cubicBezTo>
                    <a:pt x="16343" y="93150"/>
                    <a:pt x="12464" y="84571"/>
                    <a:pt x="15991" y="74343"/>
                  </a:cubicBezTo>
                  <a:cubicBezTo>
                    <a:pt x="18359" y="67525"/>
                    <a:pt x="22843" y="61673"/>
                    <a:pt x="25513" y="54968"/>
                  </a:cubicBezTo>
                  <a:cubicBezTo>
                    <a:pt x="29191" y="45707"/>
                    <a:pt x="31961" y="35990"/>
                    <a:pt x="35438" y="25650"/>
                  </a:cubicBezTo>
                  <a:cubicBezTo>
                    <a:pt x="22591" y="21502"/>
                    <a:pt x="19165" y="32922"/>
                    <a:pt x="12313" y="35763"/>
                  </a:cubicBezTo>
                  <a:cubicBezTo>
                    <a:pt x="8837" y="37184"/>
                    <a:pt x="4504" y="36047"/>
                    <a:pt x="524" y="36047"/>
                  </a:cubicBezTo>
                  <a:cubicBezTo>
                    <a:pt x="524" y="31502"/>
                    <a:pt x="-836" y="26161"/>
                    <a:pt x="827" y="22638"/>
                  </a:cubicBezTo>
                  <a:cubicBezTo>
                    <a:pt x="6570" y="10309"/>
                    <a:pt x="16192" y="2865"/>
                    <a:pt x="28334" y="536"/>
                  </a:cubicBezTo>
                  <a:cubicBezTo>
                    <a:pt x="46773" y="-3044"/>
                    <a:pt x="60477" y="11729"/>
                    <a:pt x="56799" y="32468"/>
                  </a:cubicBezTo>
                  <a:cubicBezTo>
                    <a:pt x="54431" y="45877"/>
                    <a:pt x="49091" y="58604"/>
                    <a:pt x="45061" y="716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D97421FD-184B-E811-C481-EBF21F9FD4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219" y="4746565"/>
              <a:ext cx="65445" cy="120926"/>
            </a:xfrm>
            <a:custGeom>
              <a:avLst/>
              <a:gdLst>
                <a:gd name="connsiteX0" fmla="*/ 24738 w 65445"/>
                <a:gd name="connsiteY0" fmla="*/ 77841 h 120926"/>
                <a:gd name="connsiteX1" fmla="*/ 49323 w 65445"/>
                <a:gd name="connsiteY1" fmla="*/ 53296 h 120926"/>
                <a:gd name="connsiteX2" fmla="*/ 37484 w 65445"/>
                <a:gd name="connsiteY2" fmla="*/ 97216 h 120926"/>
                <a:gd name="connsiteX3" fmla="*/ 65445 w 65445"/>
                <a:gd name="connsiteY3" fmla="*/ 113239 h 120926"/>
                <a:gd name="connsiteX4" fmla="*/ 50432 w 65445"/>
                <a:gd name="connsiteY4" fmla="*/ 120910 h 120926"/>
                <a:gd name="connsiteX5" fmla="*/ 4334 w 65445"/>
                <a:gd name="connsiteY5" fmla="*/ 78353 h 120926"/>
                <a:gd name="connsiteX6" fmla="*/ 1 w 65445"/>
                <a:gd name="connsiteY6" fmla="*/ 14602 h 120926"/>
                <a:gd name="connsiteX7" fmla="*/ 8616 w 65445"/>
                <a:gd name="connsiteY7" fmla="*/ 0 h 120926"/>
                <a:gd name="connsiteX8" fmla="*/ 18037 w 65445"/>
                <a:gd name="connsiteY8" fmla="*/ 14091 h 120926"/>
                <a:gd name="connsiteX9" fmla="*/ 24688 w 65445"/>
                <a:gd name="connsiteY9" fmla="*/ 77898 h 12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45" h="120926">
                  <a:moveTo>
                    <a:pt x="24738" y="77841"/>
                  </a:moveTo>
                  <a:cubicBezTo>
                    <a:pt x="34612" y="67955"/>
                    <a:pt x="41867" y="60739"/>
                    <a:pt x="49323" y="53296"/>
                  </a:cubicBezTo>
                  <a:cubicBezTo>
                    <a:pt x="53488" y="61631"/>
                    <a:pt x="49542" y="76267"/>
                    <a:pt x="37484" y="97216"/>
                  </a:cubicBezTo>
                  <a:cubicBezTo>
                    <a:pt x="45495" y="101819"/>
                    <a:pt x="53555" y="106421"/>
                    <a:pt x="65445" y="113239"/>
                  </a:cubicBezTo>
                  <a:cubicBezTo>
                    <a:pt x="57485" y="117444"/>
                    <a:pt x="54009" y="120853"/>
                    <a:pt x="50432" y="120910"/>
                  </a:cubicBezTo>
                  <a:cubicBezTo>
                    <a:pt x="21816" y="121421"/>
                    <a:pt x="8969" y="110285"/>
                    <a:pt x="4334" y="78353"/>
                  </a:cubicBezTo>
                  <a:cubicBezTo>
                    <a:pt x="1311" y="57387"/>
                    <a:pt x="455" y="35909"/>
                    <a:pt x="1" y="14602"/>
                  </a:cubicBezTo>
                  <a:cubicBezTo>
                    <a:pt x="-99" y="9830"/>
                    <a:pt x="5593" y="4829"/>
                    <a:pt x="8616" y="0"/>
                  </a:cubicBezTo>
                  <a:cubicBezTo>
                    <a:pt x="11891" y="4659"/>
                    <a:pt x="17282" y="8921"/>
                    <a:pt x="18037" y="14091"/>
                  </a:cubicBezTo>
                  <a:cubicBezTo>
                    <a:pt x="20959" y="33977"/>
                    <a:pt x="22370" y="54148"/>
                    <a:pt x="24688" y="778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1D16857D-715A-F397-25CA-9D5A0AEE94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7527" y="6252316"/>
              <a:ext cx="49430" cy="168242"/>
            </a:xfrm>
            <a:custGeom>
              <a:avLst/>
              <a:gdLst>
                <a:gd name="connsiteX0" fmla="*/ 48019 w 49430"/>
                <a:gd name="connsiteY0" fmla="*/ 4998 h 168242"/>
                <a:gd name="connsiteX1" fmla="*/ 49430 w 49430"/>
                <a:gd name="connsiteY1" fmla="*/ 166646 h 168242"/>
                <a:gd name="connsiteX2" fmla="*/ 8572 w 49430"/>
                <a:gd name="connsiteY2" fmla="*/ 143237 h 168242"/>
                <a:gd name="connsiteX3" fmla="*/ 2576 w 49430"/>
                <a:gd name="connsiteY3" fmla="*/ 68237 h 168242"/>
                <a:gd name="connsiteX4" fmla="*/ 26557 w 49430"/>
                <a:gd name="connsiteY4" fmla="*/ 8122 h 168242"/>
                <a:gd name="connsiteX5" fmla="*/ 48070 w 49430"/>
                <a:gd name="connsiteY5" fmla="*/ 4998 h 16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0" h="168242">
                  <a:moveTo>
                    <a:pt x="48019" y="4998"/>
                  </a:moveTo>
                  <a:cubicBezTo>
                    <a:pt x="11141" y="70907"/>
                    <a:pt x="9227" y="126134"/>
                    <a:pt x="49430" y="166646"/>
                  </a:cubicBezTo>
                  <a:cubicBezTo>
                    <a:pt x="31696" y="171930"/>
                    <a:pt x="17690" y="164090"/>
                    <a:pt x="8572" y="143237"/>
                  </a:cubicBezTo>
                  <a:cubicBezTo>
                    <a:pt x="-1958" y="119203"/>
                    <a:pt x="-1253" y="93407"/>
                    <a:pt x="2576" y="68237"/>
                  </a:cubicBezTo>
                  <a:cubicBezTo>
                    <a:pt x="5902" y="46362"/>
                    <a:pt x="13307" y="25509"/>
                    <a:pt x="26557" y="8122"/>
                  </a:cubicBezTo>
                  <a:cubicBezTo>
                    <a:pt x="32402" y="509"/>
                    <a:pt x="38397" y="-4037"/>
                    <a:pt x="48070" y="49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F72B430D-6E54-9EF5-3124-2F5CCEB1D1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2447" y="4099970"/>
              <a:ext cx="63273" cy="120431"/>
            </a:xfrm>
            <a:custGeom>
              <a:avLst/>
              <a:gdLst>
                <a:gd name="connsiteX0" fmla="*/ 36685 w 63273"/>
                <a:gd name="connsiteY0" fmla="*/ 93410 h 120431"/>
                <a:gd name="connsiteX1" fmla="*/ 25400 w 63273"/>
                <a:gd name="connsiteY1" fmla="*/ 113978 h 120431"/>
                <a:gd name="connsiteX2" fmla="*/ 2326 w 63273"/>
                <a:gd name="connsiteY2" fmla="*/ 107671 h 120431"/>
                <a:gd name="connsiteX3" fmla="*/ 1218 w 63273"/>
                <a:gd name="connsiteY3" fmla="*/ 95455 h 120431"/>
                <a:gd name="connsiteX4" fmla="*/ 9 w 63273"/>
                <a:gd name="connsiteY4" fmla="*/ 14205 h 120431"/>
                <a:gd name="connsiteX5" fmla="*/ 5601 w 63273"/>
                <a:gd name="connsiteY5" fmla="*/ 0 h 120431"/>
                <a:gd name="connsiteX6" fmla="*/ 16634 w 63273"/>
                <a:gd name="connsiteY6" fmla="*/ 12216 h 120431"/>
                <a:gd name="connsiteX7" fmla="*/ 20564 w 63273"/>
                <a:gd name="connsiteY7" fmla="*/ 71932 h 120431"/>
                <a:gd name="connsiteX8" fmla="*/ 26055 w 63273"/>
                <a:gd name="connsiteY8" fmla="*/ 71307 h 120431"/>
                <a:gd name="connsiteX9" fmla="*/ 55276 w 63273"/>
                <a:gd name="connsiteY9" fmla="*/ 81591 h 120431"/>
                <a:gd name="connsiteX10" fmla="*/ 57896 w 63273"/>
                <a:gd name="connsiteY10" fmla="*/ 109319 h 120431"/>
                <a:gd name="connsiteX11" fmla="*/ 36685 w 63273"/>
                <a:gd name="connsiteY11" fmla="*/ 93410 h 12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73" h="120431">
                  <a:moveTo>
                    <a:pt x="36685" y="93410"/>
                  </a:moveTo>
                  <a:cubicBezTo>
                    <a:pt x="32202" y="101705"/>
                    <a:pt x="29582" y="108637"/>
                    <a:pt x="25400" y="113978"/>
                  </a:cubicBezTo>
                  <a:cubicBezTo>
                    <a:pt x="16987" y="124773"/>
                    <a:pt x="5802" y="121592"/>
                    <a:pt x="2326" y="107671"/>
                  </a:cubicBezTo>
                  <a:cubicBezTo>
                    <a:pt x="1369" y="103807"/>
                    <a:pt x="1319" y="99546"/>
                    <a:pt x="1218" y="95455"/>
                  </a:cubicBezTo>
                  <a:cubicBezTo>
                    <a:pt x="664" y="68353"/>
                    <a:pt x="-92" y="41250"/>
                    <a:pt x="9" y="14205"/>
                  </a:cubicBezTo>
                  <a:cubicBezTo>
                    <a:pt x="9" y="9489"/>
                    <a:pt x="3636" y="4773"/>
                    <a:pt x="5601" y="0"/>
                  </a:cubicBezTo>
                  <a:cubicBezTo>
                    <a:pt x="9430" y="4034"/>
                    <a:pt x="16131" y="7670"/>
                    <a:pt x="16634" y="12216"/>
                  </a:cubicBezTo>
                  <a:cubicBezTo>
                    <a:pt x="18902" y="31648"/>
                    <a:pt x="19405" y="51364"/>
                    <a:pt x="20564" y="71932"/>
                  </a:cubicBezTo>
                  <a:cubicBezTo>
                    <a:pt x="22478" y="71762"/>
                    <a:pt x="24494" y="72103"/>
                    <a:pt x="26055" y="71307"/>
                  </a:cubicBezTo>
                  <a:cubicBezTo>
                    <a:pt x="43134" y="63182"/>
                    <a:pt x="48424" y="64318"/>
                    <a:pt x="55276" y="81591"/>
                  </a:cubicBezTo>
                  <a:cubicBezTo>
                    <a:pt x="58652" y="90114"/>
                    <a:pt x="69836" y="101080"/>
                    <a:pt x="57896" y="109319"/>
                  </a:cubicBezTo>
                  <a:cubicBezTo>
                    <a:pt x="47769" y="116251"/>
                    <a:pt x="44444" y="100966"/>
                    <a:pt x="36685" y="9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4DB39EB-65D4-E23E-5973-BEDC1AD45B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2021" y="3993265"/>
              <a:ext cx="51097" cy="156023"/>
            </a:xfrm>
            <a:custGeom>
              <a:avLst/>
              <a:gdLst>
                <a:gd name="connsiteX0" fmla="*/ 0 w 51097"/>
                <a:gd name="connsiteY0" fmla="*/ 57 h 156023"/>
                <a:gd name="connsiteX1" fmla="*/ 19497 w 51097"/>
                <a:gd name="connsiteY1" fmla="*/ 2727 h 156023"/>
                <a:gd name="connsiteX2" fmla="*/ 34359 w 51097"/>
                <a:gd name="connsiteY2" fmla="*/ 20171 h 156023"/>
                <a:gd name="connsiteX3" fmla="*/ 47055 w 51097"/>
                <a:gd name="connsiteY3" fmla="*/ 135285 h 156023"/>
                <a:gd name="connsiteX4" fmla="*/ 26046 w 51097"/>
                <a:gd name="connsiteY4" fmla="*/ 156024 h 156023"/>
                <a:gd name="connsiteX5" fmla="*/ 25895 w 51097"/>
                <a:gd name="connsiteY5" fmla="*/ 77614 h 156023"/>
                <a:gd name="connsiteX6" fmla="*/ 0 w 51097"/>
                <a:gd name="connsiteY6" fmla="*/ 0 h 15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97" h="156023">
                  <a:moveTo>
                    <a:pt x="0" y="57"/>
                  </a:moveTo>
                  <a:cubicBezTo>
                    <a:pt x="9572" y="1136"/>
                    <a:pt x="15668" y="-57"/>
                    <a:pt x="19497" y="2727"/>
                  </a:cubicBezTo>
                  <a:cubicBezTo>
                    <a:pt x="25391" y="7045"/>
                    <a:pt x="31185" y="13239"/>
                    <a:pt x="34359" y="20171"/>
                  </a:cubicBezTo>
                  <a:cubicBezTo>
                    <a:pt x="50934" y="56648"/>
                    <a:pt x="55267" y="95285"/>
                    <a:pt x="47055" y="135285"/>
                  </a:cubicBezTo>
                  <a:cubicBezTo>
                    <a:pt x="44939" y="145683"/>
                    <a:pt x="41161" y="155512"/>
                    <a:pt x="26046" y="156024"/>
                  </a:cubicBezTo>
                  <a:cubicBezTo>
                    <a:pt x="26046" y="129092"/>
                    <a:pt x="26601" y="103353"/>
                    <a:pt x="25895" y="77614"/>
                  </a:cubicBezTo>
                  <a:cubicBezTo>
                    <a:pt x="25140" y="50796"/>
                    <a:pt x="15315" y="26989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09E07245-0B00-6727-1F47-66BE1C3F6A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12552" y="3394399"/>
              <a:ext cx="74836" cy="79560"/>
            </a:xfrm>
            <a:custGeom>
              <a:avLst/>
              <a:gdLst>
                <a:gd name="connsiteX0" fmla="*/ 63752 w 74836"/>
                <a:gd name="connsiteY0" fmla="*/ 7896 h 79560"/>
                <a:gd name="connsiteX1" fmla="*/ 22390 w 74836"/>
                <a:gd name="connsiteY1" fmla="*/ 52783 h 79560"/>
                <a:gd name="connsiteX2" fmla="*/ 44860 w 74836"/>
                <a:gd name="connsiteY2" fmla="*/ 43294 h 79560"/>
                <a:gd name="connsiteX3" fmla="*/ 57052 w 74836"/>
                <a:gd name="connsiteY3" fmla="*/ 32158 h 79560"/>
                <a:gd name="connsiteX4" fmla="*/ 68740 w 74836"/>
                <a:gd name="connsiteY4" fmla="*/ 47044 h 79560"/>
                <a:gd name="connsiteX5" fmla="*/ 74836 w 74836"/>
                <a:gd name="connsiteY5" fmla="*/ 76306 h 79560"/>
                <a:gd name="connsiteX6" fmla="*/ 51560 w 74836"/>
                <a:gd name="connsiteY6" fmla="*/ 68294 h 79560"/>
                <a:gd name="connsiteX7" fmla="*/ 19418 w 74836"/>
                <a:gd name="connsiteY7" fmla="*/ 73465 h 79560"/>
                <a:gd name="connsiteX8" fmla="*/ 173 w 74836"/>
                <a:gd name="connsiteY8" fmla="*/ 46590 h 79560"/>
                <a:gd name="connsiteX9" fmla="*/ 54130 w 74836"/>
                <a:gd name="connsiteY9" fmla="*/ 510 h 79560"/>
                <a:gd name="connsiteX10" fmla="*/ 63702 w 74836"/>
                <a:gd name="connsiteY10" fmla="*/ 7953 h 7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836" h="79560">
                  <a:moveTo>
                    <a:pt x="63752" y="7896"/>
                  </a:moveTo>
                  <a:cubicBezTo>
                    <a:pt x="46875" y="21931"/>
                    <a:pt x="25665" y="26476"/>
                    <a:pt x="22390" y="52783"/>
                  </a:cubicBezTo>
                  <a:cubicBezTo>
                    <a:pt x="33424" y="58294"/>
                    <a:pt x="39822" y="55112"/>
                    <a:pt x="44860" y="43294"/>
                  </a:cubicBezTo>
                  <a:cubicBezTo>
                    <a:pt x="46976" y="38351"/>
                    <a:pt x="52568" y="32840"/>
                    <a:pt x="57052" y="32158"/>
                  </a:cubicBezTo>
                  <a:cubicBezTo>
                    <a:pt x="65163" y="30964"/>
                    <a:pt x="67128" y="39771"/>
                    <a:pt x="68740" y="47044"/>
                  </a:cubicBezTo>
                  <a:cubicBezTo>
                    <a:pt x="70957" y="56987"/>
                    <a:pt x="72922" y="66988"/>
                    <a:pt x="74836" y="76306"/>
                  </a:cubicBezTo>
                  <a:cubicBezTo>
                    <a:pt x="60629" y="86192"/>
                    <a:pt x="56951" y="70624"/>
                    <a:pt x="51560" y="68294"/>
                  </a:cubicBezTo>
                  <a:cubicBezTo>
                    <a:pt x="39318" y="70397"/>
                    <a:pt x="29343" y="73749"/>
                    <a:pt x="19418" y="73465"/>
                  </a:cubicBezTo>
                  <a:cubicBezTo>
                    <a:pt x="6067" y="73124"/>
                    <a:pt x="-1238" y="61533"/>
                    <a:pt x="173" y="46590"/>
                  </a:cubicBezTo>
                  <a:cubicBezTo>
                    <a:pt x="2591" y="21305"/>
                    <a:pt x="31912" y="-3922"/>
                    <a:pt x="54130" y="510"/>
                  </a:cubicBezTo>
                  <a:cubicBezTo>
                    <a:pt x="56598" y="1021"/>
                    <a:pt x="58714" y="3976"/>
                    <a:pt x="63702" y="79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5F8E67B8-EF84-B26F-2E7C-3AD5642A4A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4899" y="777872"/>
              <a:ext cx="48019" cy="161087"/>
            </a:xfrm>
            <a:custGeom>
              <a:avLst/>
              <a:gdLst>
                <a:gd name="connsiteX0" fmla="*/ 48020 w 48019"/>
                <a:gd name="connsiteY0" fmla="*/ 1848 h 161087"/>
                <a:gd name="connsiteX1" fmla="*/ 44292 w 48019"/>
                <a:gd name="connsiteY1" fmla="*/ 161054 h 161087"/>
                <a:gd name="connsiteX2" fmla="*/ 5852 w 48019"/>
                <a:gd name="connsiteY2" fmla="*/ 134293 h 161087"/>
                <a:gd name="connsiteX3" fmla="*/ 7 w 48019"/>
                <a:gd name="connsiteY3" fmla="*/ 93213 h 161087"/>
                <a:gd name="connsiteX4" fmla="*/ 20311 w 48019"/>
                <a:gd name="connsiteY4" fmla="*/ 15883 h 161087"/>
                <a:gd name="connsiteX5" fmla="*/ 48020 w 48019"/>
                <a:gd name="connsiteY5" fmla="*/ 1905 h 16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19" h="161087">
                  <a:moveTo>
                    <a:pt x="48020" y="1848"/>
                  </a:moveTo>
                  <a:cubicBezTo>
                    <a:pt x="20361" y="55144"/>
                    <a:pt x="5448" y="106963"/>
                    <a:pt x="44292" y="161054"/>
                  </a:cubicBezTo>
                  <a:cubicBezTo>
                    <a:pt x="24039" y="161679"/>
                    <a:pt x="11444" y="153611"/>
                    <a:pt x="5852" y="134293"/>
                  </a:cubicBezTo>
                  <a:cubicBezTo>
                    <a:pt x="2073" y="121224"/>
                    <a:pt x="-144" y="106906"/>
                    <a:pt x="7" y="93213"/>
                  </a:cubicBezTo>
                  <a:cubicBezTo>
                    <a:pt x="360" y="65599"/>
                    <a:pt x="7917" y="39633"/>
                    <a:pt x="20311" y="15883"/>
                  </a:cubicBezTo>
                  <a:cubicBezTo>
                    <a:pt x="28724" y="-197"/>
                    <a:pt x="34266" y="-2356"/>
                    <a:pt x="48020" y="1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4EC65641-829A-1158-A41C-ED54D5ECA0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567" y="3762101"/>
              <a:ext cx="52527" cy="208152"/>
            </a:xfrm>
            <a:custGeom>
              <a:avLst/>
              <a:gdLst>
                <a:gd name="connsiteX0" fmla="*/ 26582 w 52527"/>
                <a:gd name="connsiteY0" fmla="*/ 208152 h 208152"/>
                <a:gd name="connsiteX1" fmla="*/ 4415 w 52527"/>
                <a:gd name="connsiteY1" fmla="*/ 170027 h 208152"/>
                <a:gd name="connsiteX2" fmla="*/ 16405 w 52527"/>
                <a:gd name="connsiteY2" fmla="*/ 34969 h 208152"/>
                <a:gd name="connsiteX3" fmla="*/ 33786 w 52527"/>
                <a:gd name="connsiteY3" fmla="*/ 7014 h 208152"/>
                <a:gd name="connsiteX4" fmla="*/ 52528 w 52527"/>
                <a:gd name="connsiteY4" fmla="*/ 1958 h 208152"/>
                <a:gd name="connsiteX5" fmla="*/ 26582 w 52527"/>
                <a:gd name="connsiteY5" fmla="*/ 208152 h 20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527" h="208152">
                  <a:moveTo>
                    <a:pt x="26582" y="208152"/>
                  </a:moveTo>
                  <a:cubicBezTo>
                    <a:pt x="11720" y="196505"/>
                    <a:pt x="7035" y="183607"/>
                    <a:pt x="4415" y="170027"/>
                  </a:cubicBezTo>
                  <a:cubicBezTo>
                    <a:pt x="-4553" y="123606"/>
                    <a:pt x="485" y="78435"/>
                    <a:pt x="16405" y="34969"/>
                  </a:cubicBezTo>
                  <a:cubicBezTo>
                    <a:pt x="20184" y="24685"/>
                    <a:pt x="27237" y="15651"/>
                    <a:pt x="33786" y="7014"/>
                  </a:cubicBezTo>
                  <a:cubicBezTo>
                    <a:pt x="37867" y="1617"/>
                    <a:pt x="43711" y="-2645"/>
                    <a:pt x="52528" y="1958"/>
                  </a:cubicBezTo>
                  <a:cubicBezTo>
                    <a:pt x="12173" y="64401"/>
                    <a:pt x="12627" y="133209"/>
                    <a:pt x="26582" y="208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84254237-98B2-3C92-0EE6-F866FF8100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47331" y="3651066"/>
              <a:ext cx="91687" cy="71651"/>
            </a:xfrm>
            <a:custGeom>
              <a:avLst/>
              <a:gdLst>
                <a:gd name="connsiteX0" fmla="*/ 55011 w 91687"/>
                <a:gd name="connsiteY0" fmla="*/ 10208 h 71651"/>
                <a:gd name="connsiteX1" fmla="*/ 40854 w 91687"/>
                <a:gd name="connsiteY1" fmla="*/ 18219 h 71651"/>
                <a:gd name="connsiteX2" fmla="*/ 27302 w 91687"/>
                <a:gd name="connsiteY2" fmla="*/ 29526 h 71651"/>
                <a:gd name="connsiteX3" fmla="*/ 26899 w 91687"/>
                <a:gd name="connsiteY3" fmla="*/ 50492 h 71651"/>
                <a:gd name="connsiteX4" fmla="*/ 46043 w 91687"/>
                <a:gd name="connsiteY4" fmla="*/ 44128 h 71651"/>
                <a:gd name="connsiteX5" fmla="*/ 51635 w 91687"/>
                <a:gd name="connsiteY5" fmla="*/ 31117 h 71651"/>
                <a:gd name="connsiteX6" fmla="*/ 75112 w 91687"/>
                <a:gd name="connsiteY6" fmla="*/ 29356 h 71651"/>
                <a:gd name="connsiteX7" fmla="*/ 91688 w 91687"/>
                <a:gd name="connsiteY7" fmla="*/ 67253 h 71651"/>
                <a:gd name="connsiteX8" fmla="*/ 57530 w 91687"/>
                <a:gd name="connsiteY8" fmla="*/ 54981 h 71651"/>
                <a:gd name="connsiteX9" fmla="*/ 40401 w 91687"/>
                <a:gd name="connsiteY9" fmla="*/ 64867 h 71651"/>
                <a:gd name="connsiteX10" fmla="*/ 5739 w 91687"/>
                <a:gd name="connsiteY10" fmla="*/ 62140 h 71651"/>
                <a:gd name="connsiteX11" fmla="*/ 5336 w 91687"/>
                <a:gd name="connsiteY11" fmla="*/ 22821 h 71651"/>
                <a:gd name="connsiteX12" fmla="*/ 41307 w 91687"/>
                <a:gd name="connsiteY12" fmla="*/ 549 h 71651"/>
                <a:gd name="connsiteX13" fmla="*/ 55011 w 91687"/>
                <a:gd name="connsiteY13" fmla="*/ 10265 h 7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687" h="71651">
                  <a:moveTo>
                    <a:pt x="55011" y="10208"/>
                  </a:moveTo>
                  <a:cubicBezTo>
                    <a:pt x="48209" y="14015"/>
                    <a:pt x="44330" y="15776"/>
                    <a:pt x="40854" y="18219"/>
                  </a:cubicBezTo>
                  <a:cubicBezTo>
                    <a:pt x="36068" y="21628"/>
                    <a:pt x="30325" y="24583"/>
                    <a:pt x="27302" y="29526"/>
                  </a:cubicBezTo>
                  <a:cubicBezTo>
                    <a:pt x="23473" y="35776"/>
                    <a:pt x="17578" y="45663"/>
                    <a:pt x="26899" y="50492"/>
                  </a:cubicBezTo>
                  <a:cubicBezTo>
                    <a:pt x="31584" y="52935"/>
                    <a:pt x="40249" y="47935"/>
                    <a:pt x="46043" y="44128"/>
                  </a:cubicBezTo>
                  <a:cubicBezTo>
                    <a:pt x="49116" y="42140"/>
                    <a:pt x="49519" y="35378"/>
                    <a:pt x="51635" y="31117"/>
                  </a:cubicBezTo>
                  <a:cubicBezTo>
                    <a:pt x="58084" y="18049"/>
                    <a:pt x="68815" y="16969"/>
                    <a:pt x="75112" y="29356"/>
                  </a:cubicBezTo>
                  <a:cubicBezTo>
                    <a:pt x="81158" y="41231"/>
                    <a:pt x="85944" y="53958"/>
                    <a:pt x="91688" y="67253"/>
                  </a:cubicBezTo>
                  <a:cubicBezTo>
                    <a:pt x="76170" y="78674"/>
                    <a:pt x="67606" y="65435"/>
                    <a:pt x="57530" y="54981"/>
                  </a:cubicBezTo>
                  <a:cubicBezTo>
                    <a:pt x="51837" y="58276"/>
                    <a:pt x="46194" y="61799"/>
                    <a:pt x="40401" y="64867"/>
                  </a:cubicBezTo>
                  <a:cubicBezTo>
                    <a:pt x="26244" y="72367"/>
                    <a:pt x="13447" y="71288"/>
                    <a:pt x="5739" y="62140"/>
                  </a:cubicBezTo>
                  <a:cubicBezTo>
                    <a:pt x="-1768" y="53219"/>
                    <a:pt x="-1919" y="38106"/>
                    <a:pt x="5336" y="22821"/>
                  </a:cubicBezTo>
                  <a:cubicBezTo>
                    <a:pt x="12742" y="7196"/>
                    <a:pt x="27503" y="-2463"/>
                    <a:pt x="41307" y="549"/>
                  </a:cubicBezTo>
                  <a:cubicBezTo>
                    <a:pt x="45388" y="1458"/>
                    <a:pt x="48864" y="5776"/>
                    <a:pt x="55011" y="10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A5CB69BC-A5FC-FD71-0D23-511B120C35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31069" y="4620035"/>
              <a:ext cx="77673" cy="103009"/>
            </a:xfrm>
            <a:custGeom>
              <a:avLst/>
              <a:gdLst>
                <a:gd name="connsiteX0" fmla="*/ 51798 w 77673"/>
                <a:gd name="connsiteY0" fmla="*/ 78405 h 103009"/>
                <a:gd name="connsiteX1" fmla="*/ 60816 w 77673"/>
                <a:gd name="connsiteY1" fmla="*/ 40507 h 103009"/>
                <a:gd name="connsiteX2" fmla="*/ 70389 w 77673"/>
                <a:gd name="connsiteY2" fmla="*/ 33348 h 103009"/>
                <a:gd name="connsiteX3" fmla="*/ 77643 w 77673"/>
                <a:gd name="connsiteY3" fmla="*/ 43177 h 103009"/>
                <a:gd name="connsiteX4" fmla="*/ 67970 w 77673"/>
                <a:gd name="connsiteY4" fmla="*/ 91019 h 103009"/>
                <a:gd name="connsiteX5" fmla="*/ 40261 w 77673"/>
                <a:gd name="connsiteY5" fmla="*/ 97496 h 103009"/>
                <a:gd name="connsiteX6" fmla="*/ 7 w 77673"/>
                <a:gd name="connsiteY6" fmla="*/ 6700 h 103009"/>
                <a:gd name="connsiteX7" fmla="*/ 3333 w 77673"/>
                <a:gd name="connsiteY7" fmla="*/ 280 h 103009"/>
                <a:gd name="connsiteX8" fmla="*/ 21469 w 77673"/>
                <a:gd name="connsiteY8" fmla="*/ 17325 h 103009"/>
                <a:gd name="connsiteX9" fmla="*/ 43133 w 77673"/>
                <a:gd name="connsiteY9" fmla="*/ 65848 h 103009"/>
                <a:gd name="connsiteX10" fmla="*/ 51697 w 77673"/>
                <a:gd name="connsiteY10" fmla="*/ 78292 h 1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673" h="103009">
                  <a:moveTo>
                    <a:pt x="51798" y="78405"/>
                  </a:moveTo>
                  <a:cubicBezTo>
                    <a:pt x="55375" y="62667"/>
                    <a:pt x="57340" y="51246"/>
                    <a:pt x="60816" y="40507"/>
                  </a:cubicBezTo>
                  <a:cubicBezTo>
                    <a:pt x="61925" y="37041"/>
                    <a:pt x="67466" y="32893"/>
                    <a:pt x="70389" y="33348"/>
                  </a:cubicBezTo>
                  <a:cubicBezTo>
                    <a:pt x="73310" y="33803"/>
                    <a:pt x="78097" y="40223"/>
                    <a:pt x="77643" y="43177"/>
                  </a:cubicBezTo>
                  <a:cubicBezTo>
                    <a:pt x="75326" y="59314"/>
                    <a:pt x="73109" y="75848"/>
                    <a:pt x="67970" y="91019"/>
                  </a:cubicBezTo>
                  <a:cubicBezTo>
                    <a:pt x="63738" y="103576"/>
                    <a:pt x="48775" y="107155"/>
                    <a:pt x="40261" y="97496"/>
                  </a:cubicBezTo>
                  <a:cubicBezTo>
                    <a:pt x="18245" y="72439"/>
                    <a:pt x="3333" y="42609"/>
                    <a:pt x="7" y="6700"/>
                  </a:cubicBezTo>
                  <a:cubicBezTo>
                    <a:pt x="-144" y="4825"/>
                    <a:pt x="2073" y="2666"/>
                    <a:pt x="3333" y="280"/>
                  </a:cubicBezTo>
                  <a:cubicBezTo>
                    <a:pt x="15424" y="-1880"/>
                    <a:pt x="17691" y="8916"/>
                    <a:pt x="21469" y="17325"/>
                  </a:cubicBezTo>
                  <a:cubicBezTo>
                    <a:pt x="28724" y="33462"/>
                    <a:pt x="35777" y="49769"/>
                    <a:pt x="43133" y="65848"/>
                  </a:cubicBezTo>
                  <a:cubicBezTo>
                    <a:pt x="44695" y="69200"/>
                    <a:pt x="47264" y="71984"/>
                    <a:pt x="51697" y="78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78E6C6B8-3FAF-D781-75C9-4CD84ECAF1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8047" y="4035014"/>
              <a:ext cx="70030" cy="122569"/>
            </a:xfrm>
            <a:custGeom>
              <a:avLst/>
              <a:gdLst>
                <a:gd name="connsiteX0" fmla="*/ 48569 w 70030"/>
                <a:gd name="connsiteY0" fmla="*/ 29331 h 122569"/>
                <a:gd name="connsiteX1" fmla="*/ 69728 w 70030"/>
                <a:gd name="connsiteY1" fmla="*/ 38762 h 122569"/>
                <a:gd name="connsiteX2" fmla="*/ 70031 w 70030"/>
                <a:gd name="connsiteY2" fmla="*/ 44444 h 122569"/>
                <a:gd name="connsiteX3" fmla="*/ 48820 w 70030"/>
                <a:gd name="connsiteY3" fmla="*/ 57797 h 122569"/>
                <a:gd name="connsiteX4" fmla="*/ 46251 w 70030"/>
                <a:gd name="connsiteY4" fmla="*/ 122570 h 122569"/>
                <a:gd name="connsiteX5" fmla="*/ 24437 w 70030"/>
                <a:gd name="connsiteY5" fmla="*/ 60581 h 122569"/>
                <a:gd name="connsiteX6" fmla="*/ 8264 w 70030"/>
                <a:gd name="connsiteY6" fmla="*/ 56490 h 122569"/>
                <a:gd name="connsiteX7" fmla="*/ 52 w 70030"/>
                <a:gd name="connsiteY7" fmla="*/ 42001 h 122569"/>
                <a:gd name="connsiteX8" fmla="*/ 12547 w 70030"/>
                <a:gd name="connsiteY8" fmla="*/ 32456 h 122569"/>
                <a:gd name="connsiteX9" fmla="*/ 25444 w 70030"/>
                <a:gd name="connsiteY9" fmla="*/ 34558 h 122569"/>
                <a:gd name="connsiteX10" fmla="*/ 26905 w 70030"/>
                <a:gd name="connsiteY10" fmla="*/ 18819 h 122569"/>
                <a:gd name="connsiteX11" fmla="*/ 37082 w 70030"/>
                <a:gd name="connsiteY11" fmla="*/ 12 h 122569"/>
                <a:gd name="connsiteX12" fmla="*/ 47914 w 70030"/>
                <a:gd name="connsiteY12" fmla="*/ 17853 h 122569"/>
                <a:gd name="connsiteX13" fmla="*/ 48619 w 70030"/>
                <a:gd name="connsiteY13" fmla="*/ 29388 h 12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030" h="122569">
                  <a:moveTo>
                    <a:pt x="48569" y="29331"/>
                  </a:moveTo>
                  <a:cubicBezTo>
                    <a:pt x="56226" y="32740"/>
                    <a:pt x="62977" y="35751"/>
                    <a:pt x="69728" y="38762"/>
                  </a:cubicBezTo>
                  <a:cubicBezTo>
                    <a:pt x="69829" y="40637"/>
                    <a:pt x="69930" y="42569"/>
                    <a:pt x="70031" y="44444"/>
                  </a:cubicBezTo>
                  <a:cubicBezTo>
                    <a:pt x="63532" y="48535"/>
                    <a:pt x="57032" y="52626"/>
                    <a:pt x="48820" y="57797"/>
                  </a:cubicBezTo>
                  <a:cubicBezTo>
                    <a:pt x="48014" y="78081"/>
                    <a:pt x="47158" y="99558"/>
                    <a:pt x="46251" y="122570"/>
                  </a:cubicBezTo>
                  <a:cubicBezTo>
                    <a:pt x="37384" y="117683"/>
                    <a:pt x="30115" y="97018"/>
                    <a:pt x="24437" y="60581"/>
                  </a:cubicBezTo>
                  <a:cubicBezTo>
                    <a:pt x="19197" y="59444"/>
                    <a:pt x="12748" y="59672"/>
                    <a:pt x="8264" y="56490"/>
                  </a:cubicBezTo>
                  <a:cubicBezTo>
                    <a:pt x="4184" y="53592"/>
                    <a:pt x="-552" y="46433"/>
                    <a:pt x="52" y="42001"/>
                  </a:cubicBezTo>
                  <a:cubicBezTo>
                    <a:pt x="607" y="38024"/>
                    <a:pt x="7710" y="34160"/>
                    <a:pt x="12547" y="32456"/>
                  </a:cubicBezTo>
                  <a:cubicBezTo>
                    <a:pt x="15973" y="31206"/>
                    <a:pt x="20456" y="33592"/>
                    <a:pt x="25444" y="34558"/>
                  </a:cubicBezTo>
                  <a:cubicBezTo>
                    <a:pt x="26049" y="28365"/>
                    <a:pt x="26552" y="23592"/>
                    <a:pt x="26905" y="18819"/>
                  </a:cubicBezTo>
                  <a:cubicBezTo>
                    <a:pt x="27560" y="10524"/>
                    <a:pt x="27762" y="410"/>
                    <a:pt x="37082" y="12"/>
                  </a:cubicBezTo>
                  <a:cubicBezTo>
                    <a:pt x="46503" y="-385"/>
                    <a:pt x="47712" y="9103"/>
                    <a:pt x="47914" y="17853"/>
                  </a:cubicBezTo>
                  <a:cubicBezTo>
                    <a:pt x="48014" y="21887"/>
                    <a:pt x="48418" y="25865"/>
                    <a:pt x="48619" y="293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FB2A7A26-7B32-BFDD-2F85-F8EE28ACB5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0793" y="3850266"/>
              <a:ext cx="70229" cy="119134"/>
            </a:xfrm>
            <a:custGeom>
              <a:avLst/>
              <a:gdLst>
                <a:gd name="connsiteX0" fmla="*/ 0 w 70229"/>
                <a:gd name="connsiteY0" fmla="*/ 119134 h 119134"/>
                <a:gd name="connsiteX1" fmla="*/ 5844 w 70229"/>
                <a:gd name="connsiteY1" fmla="*/ 89986 h 119134"/>
                <a:gd name="connsiteX2" fmla="*/ 32797 w 70229"/>
                <a:gd name="connsiteY2" fmla="*/ 14475 h 119134"/>
                <a:gd name="connsiteX3" fmla="*/ 37735 w 70229"/>
                <a:gd name="connsiteY3" fmla="*/ 3679 h 119134"/>
                <a:gd name="connsiteX4" fmla="*/ 47055 w 70229"/>
                <a:gd name="connsiteY4" fmla="*/ 270 h 119134"/>
                <a:gd name="connsiteX5" fmla="*/ 51740 w 70229"/>
                <a:gd name="connsiteY5" fmla="*/ 9702 h 119134"/>
                <a:gd name="connsiteX6" fmla="*/ 49927 w 70229"/>
                <a:gd name="connsiteY6" fmla="*/ 19191 h 119134"/>
                <a:gd name="connsiteX7" fmla="*/ 57635 w 70229"/>
                <a:gd name="connsiteY7" fmla="*/ 86577 h 119134"/>
                <a:gd name="connsiteX8" fmla="*/ 70230 w 70229"/>
                <a:gd name="connsiteY8" fmla="*/ 117146 h 119134"/>
                <a:gd name="connsiteX9" fmla="*/ 30984 w 70229"/>
                <a:gd name="connsiteY9" fmla="*/ 83168 h 119134"/>
                <a:gd name="connsiteX10" fmla="*/ 0 w 70229"/>
                <a:gd name="connsiteY10" fmla="*/ 119134 h 11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229" h="119134">
                  <a:moveTo>
                    <a:pt x="0" y="119134"/>
                  </a:moveTo>
                  <a:cubicBezTo>
                    <a:pt x="2418" y="106805"/>
                    <a:pt x="3124" y="97941"/>
                    <a:pt x="5844" y="89986"/>
                  </a:cubicBezTo>
                  <a:cubicBezTo>
                    <a:pt x="14409" y="64645"/>
                    <a:pt x="23679" y="39588"/>
                    <a:pt x="32797" y="14475"/>
                  </a:cubicBezTo>
                  <a:cubicBezTo>
                    <a:pt x="34158" y="10668"/>
                    <a:pt x="35266" y="6236"/>
                    <a:pt x="37735" y="3679"/>
                  </a:cubicBezTo>
                  <a:cubicBezTo>
                    <a:pt x="40002" y="1293"/>
                    <a:pt x="44486" y="-753"/>
                    <a:pt x="47055" y="270"/>
                  </a:cubicBezTo>
                  <a:cubicBezTo>
                    <a:pt x="49373" y="1179"/>
                    <a:pt x="51136" y="6179"/>
                    <a:pt x="51740" y="9702"/>
                  </a:cubicBezTo>
                  <a:cubicBezTo>
                    <a:pt x="52244" y="12656"/>
                    <a:pt x="51186" y="16350"/>
                    <a:pt x="49927" y="19191"/>
                  </a:cubicBezTo>
                  <a:cubicBezTo>
                    <a:pt x="38893" y="43736"/>
                    <a:pt x="46803" y="65214"/>
                    <a:pt x="57635" y="86577"/>
                  </a:cubicBezTo>
                  <a:cubicBezTo>
                    <a:pt x="62068" y="95384"/>
                    <a:pt x="65293" y="104987"/>
                    <a:pt x="70230" y="117146"/>
                  </a:cubicBezTo>
                  <a:cubicBezTo>
                    <a:pt x="47105" y="116180"/>
                    <a:pt x="41261" y="97430"/>
                    <a:pt x="30984" y="83168"/>
                  </a:cubicBezTo>
                  <a:cubicBezTo>
                    <a:pt x="21160" y="94191"/>
                    <a:pt x="20857" y="113623"/>
                    <a:pt x="0" y="1191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16B5AC9B-C438-1557-289F-95D398EEC1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6206" y="6247100"/>
              <a:ext cx="67036" cy="160555"/>
            </a:xfrm>
            <a:custGeom>
              <a:avLst/>
              <a:gdLst>
                <a:gd name="connsiteX0" fmla="*/ 50 w 67036"/>
                <a:gd name="connsiteY0" fmla="*/ 21634 h 160555"/>
                <a:gd name="connsiteX1" fmla="*/ 29674 w 67036"/>
                <a:gd name="connsiteY1" fmla="*/ 4020 h 160555"/>
                <a:gd name="connsiteX2" fmla="*/ 44234 w 67036"/>
                <a:gd name="connsiteY2" fmla="*/ 21748 h 160555"/>
                <a:gd name="connsiteX3" fmla="*/ 66905 w 67036"/>
                <a:gd name="connsiteY3" fmla="*/ 133623 h 160555"/>
                <a:gd name="connsiteX4" fmla="*/ 50531 w 67036"/>
                <a:gd name="connsiteY4" fmla="*/ 160555 h 160555"/>
                <a:gd name="connsiteX5" fmla="*/ 47458 w 67036"/>
                <a:gd name="connsiteY5" fmla="*/ 134476 h 160555"/>
                <a:gd name="connsiteX6" fmla="*/ 33755 w 67036"/>
                <a:gd name="connsiteY6" fmla="*/ 47429 h 160555"/>
                <a:gd name="connsiteX7" fmla="*/ 0 w 67036"/>
                <a:gd name="connsiteY7" fmla="*/ 21634 h 16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036" h="160555">
                  <a:moveTo>
                    <a:pt x="50" y="21634"/>
                  </a:moveTo>
                  <a:cubicBezTo>
                    <a:pt x="8262" y="270"/>
                    <a:pt x="17482" y="-4559"/>
                    <a:pt x="29674" y="4020"/>
                  </a:cubicBezTo>
                  <a:cubicBezTo>
                    <a:pt x="35568" y="8168"/>
                    <a:pt x="41161" y="14759"/>
                    <a:pt x="44234" y="21748"/>
                  </a:cubicBezTo>
                  <a:cubicBezTo>
                    <a:pt x="59701" y="56861"/>
                    <a:pt x="68215" y="94191"/>
                    <a:pt x="66905" y="133623"/>
                  </a:cubicBezTo>
                  <a:cubicBezTo>
                    <a:pt x="66552" y="143851"/>
                    <a:pt x="68315" y="157714"/>
                    <a:pt x="50531" y="160555"/>
                  </a:cubicBezTo>
                  <a:cubicBezTo>
                    <a:pt x="49423" y="151351"/>
                    <a:pt x="47609" y="142942"/>
                    <a:pt x="47458" y="134476"/>
                  </a:cubicBezTo>
                  <a:cubicBezTo>
                    <a:pt x="47005" y="104589"/>
                    <a:pt x="42723" y="75612"/>
                    <a:pt x="33755" y="47429"/>
                  </a:cubicBezTo>
                  <a:cubicBezTo>
                    <a:pt x="28414" y="30725"/>
                    <a:pt x="24233" y="13281"/>
                    <a:pt x="0" y="21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9465EF4-FFE7-E46E-840D-CBCFA511C4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70222" y="2394775"/>
              <a:ext cx="66688" cy="147086"/>
            </a:xfrm>
            <a:custGeom>
              <a:avLst/>
              <a:gdLst>
                <a:gd name="connsiteX0" fmla="*/ 34460 w 66688"/>
                <a:gd name="connsiteY0" fmla="*/ 145753 h 147086"/>
                <a:gd name="connsiteX1" fmla="*/ 42924 w 66688"/>
                <a:gd name="connsiteY1" fmla="*/ 67798 h 147086"/>
                <a:gd name="connsiteX2" fmla="*/ 0 w 66688"/>
                <a:gd name="connsiteY2" fmla="*/ 8082 h 147086"/>
                <a:gd name="connsiteX3" fmla="*/ 2267 w 66688"/>
                <a:gd name="connsiteY3" fmla="*/ 2229 h 147086"/>
                <a:gd name="connsiteX4" fmla="*/ 17180 w 66688"/>
                <a:gd name="connsiteY4" fmla="*/ 695 h 147086"/>
                <a:gd name="connsiteX5" fmla="*/ 41060 w 66688"/>
                <a:gd name="connsiteY5" fmla="*/ 17457 h 147086"/>
                <a:gd name="connsiteX6" fmla="*/ 56073 w 66688"/>
                <a:gd name="connsiteY6" fmla="*/ 133651 h 147086"/>
                <a:gd name="connsiteX7" fmla="*/ 34460 w 66688"/>
                <a:gd name="connsiteY7" fmla="*/ 145753 h 14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88" h="147086">
                  <a:moveTo>
                    <a:pt x="34460" y="145753"/>
                  </a:moveTo>
                  <a:cubicBezTo>
                    <a:pt x="38995" y="119332"/>
                    <a:pt x="48970" y="94616"/>
                    <a:pt x="42924" y="67798"/>
                  </a:cubicBezTo>
                  <a:cubicBezTo>
                    <a:pt x="36828" y="40696"/>
                    <a:pt x="18641" y="24388"/>
                    <a:pt x="0" y="8082"/>
                  </a:cubicBezTo>
                  <a:cubicBezTo>
                    <a:pt x="756" y="6150"/>
                    <a:pt x="1512" y="4161"/>
                    <a:pt x="2267" y="2229"/>
                  </a:cubicBezTo>
                  <a:cubicBezTo>
                    <a:pt x="7305" y="1547"/>
                    <a:pt x="13149" y="-1293"/>
                    <a:pt x="17180" y="695"/>
                  </a:cubicBezTo>
                  <a:cubicBezTo>
                    <a:pt x="25744" y="4900"/>
                    <a:pt x="34410" y="10241"/>
                    <a:pt x="41060" y="17457"/>
                  </a:cubicBezTo>
                  <a:cubicBezTo>
                    <a:pt x="68568" y="47343"/>
                    <a:pt x="74512" y="96037"/>
                    <a:pt x="56073" y="133651"/>
                  </a:cubicBezTo>
                  <a:cubicBezTo>
                    <a:pt x="52194" y="141548"/>
                    <a:pt x="48768" y="150526"/>
                    <a:pt x="34460" y="1457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8C962BF7-0B2B-CC1E-B7A4-D044483101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40829" y="6762761"/>
              <a:ext cx="99343" cy="59752"/>
            </a:xfrm>
            <a:custGeom>
              <a:avLst/>
              <a:gdLst>
                <a:gd name="connsiteX0" fmla="*/ 75816 w 99343"/>
                <a:gd name="connsiteY0" fmla="*/ 29329 h 59752"/>
                <a:gd name="connsiteX1" fmla="*/ 99343 w 99343"/>
                <a:gd name="connsiteY1" fmla="*/ 57227 h 59752"/>
                <a:gd name="connsiteX2" fmla="*/ 60550 w 99343"/>
                <a:gd name="connsiteY2" fmla="*/ 45750 h 59752"/>
                <a:gd name="connsiteX3" fmla="*/ 43824 w 99343"/>
                <a:gd name="connsiteY3" fmla="*/ 55238 h 59752"/>
                <a:gd name="connsiteX4" fmla="*/ 13193 w 99343"/>
                <a:gd name="connsiteY4" fmla="*/ 50807 h 59752"/>
                <a:gd name="connsiteX5" fmla="*/ 2059 w 99343"/>
                <a:gd name="connsiteY5" fmla="*/ 17170 h 59752"/>
                <a:gd name="connsiteX6" fmla="*/ 33899 w 99343"/>
                <a:gd name="connsiteY6" fmla="*/ 2227 h 59752"/>
                <a:gd name="connsiteX7" fmla="*/ 52792 w 99343"/>
                <a:gd name="connsiteY7" fmla="*/ 10749 h 59752"/>
                <a:gd name="connsiteX8" fmla="*/ 71785 w 99343"/>
                <a:gd name="connsiteY8" fmla="*/ 3079 h 59752"/>
                <a:gd name="connsiteX9" fmla="*/ 75866 w 99343"/>
                <a:gd name="connsiteY9" fmla="*/ 29329 h 59752"/>
                <a:gd name="connsiteX10" fmla="*/ 45487 w 99343"/>
                <a:gd name="connsiteY10" fmla="*/ 31772 h 59752"/>
                <a:gd name="connsiteX11" fmla="*/ 28660 w 99343"/>
                <a:gd name="connsiteY11" fmla="*/ 21659 h 59752"/>
                <a:gd name="connsiteX12" fmla="*/ 18231 w 99343"/>
                <a:gd name="connsiteY12" fmla="*/ 26715 h 59752"/>
                <a:gd name="connsiteX13" fmla="*/ 19239 w 99343"/>
                <a:gd name="connsiteY13" fmla="*/ 37511 h 59752"/>
                <a:gd name="connsiteX14" fmla="*/ 45487 w 99343"/>
                <a:gd name="connsiteY14" fmla="*/ 31715 h 5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343" h="59752">
                  <a:moveTo>
                    <a:pt x="75816" y="29329"/>
                  </a:moveTo>
                  <a:cubicBezTo>
                    <a:pt x="82264" y="37000"/>
                    <a:pt x="90073" y="46204"/>
                    <a:pt x="99343" y="57227"/>
                  </a:cubicBezTo>
                  <a:cubicBezTo>
                    <a:pt x="81509" y="65181"/>
                    <a:pt x="72289" y="52397"/>
                    <a:pt x="60550" y="45750"/>
                  </a:cubicBezTo>
                  <a:cubicBezTo>
                    <a:pt x="55261" y="48761"/>
                    <a:pt x="49618" y="52227"/>
                    <a:pt x="43824" y="55238"/>
                  </a:cubicBezTo>
                  <a:cubicBezTo>
                    <a:pt x="32841" y="60920"/>
                    <a:pt x="22765" y="59102"/>
                    <a:pt x="13193" y="50807"/>
                  </a:cubicBezTo>
                  <a:cubicBezTo>
                    <a:pt x="1152" y="40409"/>
                    <a:pt x="-2878" y="28761"/>
                    <a:pt x="2059" y="17170"/>
                  </a:cubicBezTo>
                  <a:cubicBezTo>
                    <a:pt x="6896" y="5806"/>
                    <a:pt x="21607" y="-1467"/>
                    <a:pt x="33899" y="2227"/>
                  </a:cubicBezTo>
                  <a:cubicBezTo>
                    <a:pt x="40146" y="4101"/>
                    <a:pt x="46041" y="7624"/>
                    <a:pt x="52792" y="10749"/>
                  </a:cubicBezTo>
                  <a:cubicBezTo>
                    <a:pt x="59442" y="9840"/>
                    <a:pt x="63674" y="-6694"/>
                    <a:pt x="71785" y="3079"/>
                  </a:cubicBezTo>
                  <a:cubicBezTo>
                    <a:pt x="75967" y="8136"/>
                    <a:pt x="74556" y="19215"/>
                    <a:pt x="75866" y="29329"/>
                  </a:cubicBezTo>
                  <a:close/>
                  <a:moveTo>
                    <a:pt x="45487" y="31772"/>
                  </a:moveTo>
                  <a:cubicBezTo>
                    <a:pt x="39643" y="28079"/>
                    <a:pt x="34504" y="23534"/>
                    <a:pt x="28660" y="21659"/>
                  </a:cubicBezTo>
                  <a:cubicBezTo>
                    <a:pt x="25687" y="20693"/>
                    <a:pt x="20549" y="23704"/>
                    <a:pt x="18231" y="26715"/>
                  </a:cubicBezTo>
                  <a:cubicBezTo>
                    <a:pt x="16770" y="28647"/>
                    <a:pt x="17727" y="34500"/>
                    <a:pt x="19239" y="37511"/>
                  </a:cubicBezTo>
                  <a:cubicBezTo>
                    <a:pt x="24932" y="48534"/>
                    <a:pt x="31632" y="47170"/>
                    <a:pt x="45487" y="317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020DE81D-B7C5-3B7C-EF72-986B178692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398" y="5284929"/>
              <a:ext cx="117256" cy="71962"/>
            </a:xfrm>
            <a:custGeom>
              <a:avLst/>
              <a:gdLst>
                <a:gd name="connsiteX0" fmla="*/ 117206 w 117256"/>
                <a:gd name="connsiteY0" fmla="*/ 34310 h 71962"/>
                <a:gd name="connsiteX1" fmla="*/ 22693 w 117256"/>
                <a:gd name="connsiteY1" fmla="*/ 48004 h 71962"/>
                <a:gd name="connsiteX2" fmla="*/ 35086 w 117256"/>
                <a:gd name="connsiteY2" fmla="*/ 67435 h 71962"/>
                <a:gd name="connsiteX3" fmla="*/ 4656 w 117256"/>
                <a:gd name="connsiteY3" fmla="*/ 63799 h 71962"/>
                <a:gd name="connsiteX4" fmla="*/ 4908 w 117256"/>
                <a:gd name="connsiteY4" fmla="*/ 36753 h 71962"/>
                <a:gd name="connsiteX5" fmla="*/ 30955 w 117256"/>
                <a:gd name="connsiteY5" fmla="*/ 3742 h 71962"/>
                <a:gd name="connsiteX6" fmla="*/ 49545 w 117256"/>
                <a:gd name="connsiteY6" fmla="*/ 3855 h 71962"/>
                <a:gd name="connsiteX7" fmla="*/ 39318 w 117256"/>
                <a:gd name="connsiteY7" fmla="*/ 28685 h 71962"/>
                <a:gd name="connsiteX8" fmla="*/ 117256 w 117256"/>
                <a:gd name="connsiteY8" fmla="*/ 34310 h 7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56" h="71962">
                  <a:moveTo>
                    <a:pt x="117206" y="34310"/>
                  </a:moveTo>
                  <a:cubicBezTo>
                    <a:pt x="96298" y="45901"/>
                    <a:pt x="51913" y="51981"/>
                    <a:pt x="22693" y="48004"/>
                  </a:cubicBezTo>
                  <a:cubicBezTo>
                    <a:pt x="27378" y="55333"/>
                    <a:pt x="31207" y="61356"/>
                    <a:pt x="35086" y="67435"/>
                  </a:cubicBezTo>
                  <a:cubicBezTo>
                    <a:pt x="23297" y="74595"/>
                    <a:pt x="11861" y="73174"/>
                    <a:pt x="4656" y="63799"/>
                  </a:cubicBezTo>
                  <a:cubicBezTo>
                    <a:pt x="-2296" y="54765"/>
                    <a:pt x="-835" y="45106"/>
                    <a:pt x="4908" y="36753"/>
                  </a:cubicBezTo>
                  <a:cubicBezTo>
                    <a:pt x="12969" y="25162"/>
                    <a:pt x="21786" y="14196"/>
                    <a:pt x="30955" y="3742"/>
                  </a:cubicBezTo>
                  <a:cubicBezTo>
                    <a:pt x="35640" y="-1599"/>
                    <a:pt x="36245" y="-917"/>
                    <a:pt x="49545" y="3855"/>
                  </a:cubicBezTo>
                  <a:cubicBezTo>
                    <a:pt x="46321" y="11696"/>
                    <a:pt x="43147" y="19367"/>
                    <a:pt x="39318" y="28685"/>
                  </a:cubicBezTo>
                  <a:cubicBezTo>
                    <a:pt x="65415" y="30390"/>
                    <a:pt x="90958" y="20049"/>
                    <a:pt x="117256" y="343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DB90D9A8-D7BF-9D80-56CB-3C6A0BF404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7018" y="5576093"/>
              <a:ext cx="34493" cy="160549"/>
            </a:xfrm>
            <a:custGeom>
              <a:avLst/>
              <a:gdLst>
                <a:gd name="connsiteX0" fmla="*/ 11633 w 34493"/>
                <a:gd name="connsiteY0" fmla="*/ 110137 h 160549"/>
                <a:gd name="connsiteX1" fmla="*/ 1809 w 34493"/>
                <a:gd name="connsiteY1" fmla="*/ 18262 h 160549"/>
                <a:gd name="connsiteX2" fmla="*/ 6242 w 34493"/>
                <a:gd name="connsiteY2" fmla="*/ 80 h 160549"/>
                <a:gd name="connsiteX3" fmla="*/ 21054 w 34493"/>
                <a:gd name="connsiteY3" fmla="*/ 10193 h 160549"/>
                <a:gd name="connsiteX4" fmla="*/ 34052 w 34493"/>
                <a:gd name="connsiteY4" fmla="*/ 79569 h 160549"/>
                <a:gd name="connsiteX5" fmla="*/ 31130 w 34493"/>
                <a:gd name="connsiteY5" fmla="*/ 148206 h 160549"/>
                <a:gd name="connsiteX6" fmla="*/ 20651 w 34493"/>
                <a:gd name="connsiteY6" fmla="*/ 160195 h 160549"/>
                <a:gd name="connsiteX7" fmla="*/ 13648 w 34493"/>
                <a:gd name="connsiteY7" fmla="*/ 147297 h 160549"/>
                <a:gd name="connsiteX8" fmla="*/ 11633 w 34493"/>
                <a:gd name="connsiteY8" fmla="*/ 110024 h 16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93" h="160549">
                  <a:moveTo>
                    <a:pt x="11633" y="110137"/>
                  </a:moveTo>
                  <a:cubicBezTo>
                    <a:pt x="13043" y="77524"/>
                    <a:pt x="9819" y="47580"/>
                    <a:pt x="1809" y="18262"/>
                  </a:cubicBezTo>
                  <a:cubicBezTo>
                    <a:pt x="-106" y="11216"/>
                    <a:pt x="-2474" y="1728"/>
                    <a:pt x="6242" y="80"/>
                  </a:cubicBezTo>
                  <a:cubicBezTo>
                    <a:pt x="10726" y="-772"/>
                    <a:pt x="19845" y="5364"/>
                    <a:pt x="21054" y="10193"/>
                  </a:cubicBezTo>
                  <a:cubicBezTo>
                    <a:pt x="26697" y="32978"/>
                    <a:pt x="32389" y="56160"/>
                    <a:pt x="34052" y="79569"/>
                  </a:cubicBezTo>
                  <a:cubicBezTo>
                    <a:pt x="35664" y="102240"/>
                    <a:pt x="32440" y="125308"/>
                    <a:pt x="31130" y="148206"/>
                  </a:cubicBezTo>
                  <a:cubicBezTo>
                    <a:pt x="30727" y="155479"/>
                    <a:pt x="27704" y="162183"/>
                    <a:pt x="20651" y="160195"/>
                  </a:cubicBezTo>
                  <a:cubicBezTo>
                    <a:pt x="17477" y="159342"/>
                    <a:pt x="14202" y="152070"/>
                    <a:pt x="13648" y="147297"/>
                  </a:cubicBezTo>
                  <a:cubicBezTo>
                    <a:pt x="12187" y="134342"/>
                    <a:pt x="12137" y="121103"/>
                    <a:pt x="11633" y="1100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2B7DEA1A-4557-DC94-2235-5711CABA85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4523" y="749876"/>
              <a:ext cx="79680" cy="80810"/>
            </a:xfrm>
            <a:custGeom>
              <a:avLst/>
              <a:gdLst>
                <a:gd name="connsiteX0" fmla="*/ 79680 w 79680"/>
                <a:gd name="connsiteY0" fmla="*/ 65924 h 80810"/>
                <a:gd name="connsiteX1" fmla="*/ 47034 w 79680"/>
                <a:gd name="connsiteY1" fmla="*/ 60810 h 80810"/>
                <a:gd name="connsiteX2" fmla="*/ 34741 w 79680"/>
                <a:gd name="connsiteY2" fmla="*/ 73083 h 80810"/>
                <a:gd name="connsiteX3" fmla="*/ 15798 w 79680"/>
                <a:gd name="connsiteY3" fmla="*/ 80810 h 80810"/>
                <a:gd name="connsiteX4" fmla="*/ 21138 w 79680"/>
                <a:gd name="connsiteY4" fmla="*/ 57515 h 80810"/>
                <a:gd name="connsiteX5" fmla="*/ 14690 w 79680"/>
                <a:gd name="connsiteY5" fmla="*/ 28992 h 80810"/>
                <a:gd name="connsiteX6" fmla="*/ 2497 w 79680"/>
                <a:gd name="connsiteY6" fmla="*/ 18765 h 80810"/>
                <a:gd name="connsiteX7" fmla="*/ 483 w 79680"/>
                <a:gd name="connsiteY7" fmla="*/ 7855 h 80810"/>
                <a:gd name="connsiteX8" fmla="*/ 9198 w 79680"/>
                <a:gd name="connsiteY8" fmla="*/ 3139 h 80810"/>
                <a:gd name="connsiteX9" fmla="*/ 32675 w 79680"/>
                <a:gd name="connsiteY9" fmla="*/ 15412 h 80810"/>
                <a:gd name="connsiteX10" fmla="*/ 40283 w 79680"/>
                <a:gd name="connsiteY10" fmla="*/ 21435 h 80810"/>
                <a:gd name="connsiteX11" fmla="*/ 59528 w 79680"/>
                <a:gd name="connsiteY11" fmla="*/ 1662 h 80810"/>
                <a:gd name="connsiteX12" fmla="*/ 71065 w 79680"/>
                <a:gd name="connsiteY12" fmla="*/ 1662 h 80810"/>
                <a:gd name="connsiteX13" fmla="*/ 72324 w 79680"/>
                <a:gd name="connsiteY13" fmla="*/ 14617 h 80810"/>
                <a:gd name="connsiteX14" fmla="*/ 59931 w 79680"/>
                <a:gd name="connsiteY14" fmla="*/ 38992 h 80810"/>
                <a:gd name="connsiteX15" fmla="*/ 79630 w 79680"/>
                <a:gd name="connsiteY15" fmla="*/ 65924 h 8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680" h="80810">
                  <a:moveTo>
                    <a:pt x="79680" y="65924"/>
                  </a:moveTo>
                  <a:cubicBezTo>
                    <a:pt x="64163" y="75470"/>
                    <a:pt x="58671" y="61038"/>
                    <a:pt x="47034" y="60810"/>
                  </a:cubicBezTo>
                  <a:cubicBezTo>
                    <a:pt x="44263" y="63651"/>
                    <a:pt x="39981" y="69220"/>
                    <a:pt x="34741" y="73083"/>
                  </a:cubicBezTo>
                  <a:cubicBezTo>
                    <a:pt x="30559" y="76151"/>
                    <a:pt x="25168" y="77117"/>
                    <a:pt x="15798" y="80810"/>
                  </a:cubicBezTo>
                  <a:cubicBezTo>
                    <a:pt x="18367" y="69276"/>
                    <a:pt x="19174" y="63140"/>
                    <a:pt x="21138" y="57515"/>
                  </a:cubicBezTo>
                  <a:cubicBezTo>
                    <a:pt x="26932" y="40640"/>
                    <a:pt x="26781" y="39219"/>
                    <a:pt x="14690" y="28992"/>
                  </a:cubicBezTo>
                  <a:cubicBezTo>
                    <a:pt x="10609" y="25583"/>
                    <a:pt x="5772" y="22969"/>
                    <a:pt x="2497" y="18765"/>
                  </a:cubicBezTo>
                  <a:cubicBezTo>
                    <a:pt x="483" y="16265"/>
                    <a:pt x="-727" y="10640"/>
                    <a:pt x="483" y="7855"/>
                  </a:cubicBezTo>
                  <a:cubicBezTo>
                    <a:pt x="1641" y="5185"/>
                    <a:pt x="6931" y="2230"/>
                    <a:pt x="9198" y="3139"/>
                  </a:cubicBezTo>
                  <a:cubicBezTo>
                    <a:pt x="17309" y="6321"/>
                    <a:pt x="24967" y="11037"/>
                    <a:pt x="32675" y="15412"/>
                  </a:cubicBezTo>
                  <a:cubicBezTo>
                    <a:pt x="35244" y="16890"/>
                    <a:pt x="37462" y="19162"/>
                    <a:pt x="40283" y="21435"/>
                  </a:cubicBezTo>
                  <a:cubicBezTo>
                    <a:pt x="46681" y="14674"/>
                    <a:pt x="52576" y="7287"/>
                    <a:pt x="59528" y="1662"/>
                  </a:cubicBezTo>
                  <a:cubicBezTo>
                    <a:pt x="62248" y="-497"/>
                    <a:pt x="68798" y="-611"/>
                    <a:pt x="71065" y="1662"/>
                  </a:cubicBezTo>
                  <a:cubicBezTo>
                    <a:pt x="73282" y="3878"/>
                    <a:pt x="73735" y="10924"/>
                    <a:pt x="72324" y="14617"/>
                  </a:cubicBezTo>
                  <a:cubicBezTo>
                    <a:pt x="69201" y="22856"/>
                    <a:pt x="64465" y="30299"/>
                    <a:pt x="59931" y="38992"/>
                  </a:cubicBezTo>
                  <a:cubicBezTo>
                    <a:pt x="66027" y="47288"/>
                    <a:pt x="72123" y="55640"/>
                    <a:pt x="79630" y="65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B34F9D8-A9A0-732F-2494-3402545CDF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289" y="5312574"/>
              <a:ext cx="70024" cy="98654"/>
            </a:xfrm>
            <a:custGeom>
              <a:avLst/>
              <a:gdLst>
                <a:gd name="connsiteX0" fmla="*/ 6696 w 70024"/>
                <a:gd name="connsiteY0" fmla="*/ 17 h 98654"/>
                <a:gd name="connsiteX1" fmla="*/ 37076 w 70024"/>
                <a:gd name="connsiteY1" fmla="*/ 25302 h 98654"/>
                <a:gd name="connsiteX2" fmla="*/ 70024 w 70024"/>
                <a:gd name="connsiteY2" fmla="*/ 11608 h 98654"/>
                <a:gd name="connsiteX3" fmla="*/ 59797 w 70024"/>
                <a:gd name="connsiteY3" fmla="*/ 69279 h 98654"/>
                <a:gd name="connsiteX4" fmla="*/ 25236 w 70024"/>
                <a:gd name="connsiteY4" fmla="*/ 82006 h 98654"/>
                <a:gd name="connsiteX5" fmla="*/ 651 w 70024"/>
                <a:gd name="connsiteY5" fmla="*/ 98654 h 98654"/>
                <a:gd name="connsiteX6" fmla="*/ 22012 w 70024"/>
                <a:gd name="connsiteY6" fmla="*/ 46495 h 98654"/>
                <a:gd name="connsiteX7" fmla="*/ 6696 w 70024"/>
                <a:gd name="connsiteY7" fmla="*/ 17 h 9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24" h="98654">
                  <a:moveTo>
                    <a:pt x="6696" y="17"/>
                  </a:moveTo>
                  <a:cubicBezTo>
                    <a:pt x="24430" y="-665"/>
                    <a:pt x="25589" y="19051"/>
                    <a:pt x="37076" y="25302"/>
                  </a:cubicBezTo>
                  <a:cubicBezTo>
                    <a:pt x="47555" y="20813"/>
                    <a:pt x="52593" y="-3562"/>
                    <a:pt x="70024" y="11608"/>
                  </a:cubicBezTo>
                  <a:cubicBezTo>
                    <a:pt x="68614" y="31324"/>
                    <a:pt x="42970" y="41665"/>
                    <a:pt x="59797" y="69279"/>
                  </a:cubicBezTo>
                  <a:cubicBezTo>
                    <a:pt x="40854" y="60870"/>
                    <a:pt x="33297" y="71381"/>
                    <a:pt x="25236" y="82006"/>
                  </a:cubicBezTo>
                  <a:cubicBezTo>
                    <a:pt x="19241" y="89847"/>
                    <a:pt x="12893" y="98200"/>
                    <a:pt x="651" y="98654"/>
                  </a:cubicBezTo>
                  <a:cubicBezTo>
                    <a:pt x="-3732" y="74677"/>
                    <a:pt x="15211" y="64165"/>
                    <a:pt x="22012" y="46495"/>
                  </a:cubicBezTo>
                  <a:cubicBezTo>
                    <a:pt x="18032" y="31722"/>
                    <a:pt x="953" y="21381"/>
                    <a:pt x="6696" y="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BB927593-E438-03F0-9EE7-B3BC5E560F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9297" y="2603495"/>
              <a:ext cx="93959" cy="88877"/>
            </a:xfrm>
            <a:custGeom>
              <a:avLst/>
              <a:gdLst>
                <a:gd name="connsiteX0" fmla="*/ 0 w 93959"/>
                <a:gd name="connsiteY0" fmla="*/ 18283 h 88877"/>
                <a:gd name="connsiteX1" fmla="*/ 30883 w 93959"/>
                <a:gd name="connsiteY1" fmla="*/ 102 h 88877"/>
                <a:gd name="connsiteX2" fmla="*/ 60758 w 93959"/>
                <a:gd name="connsiteY2" fmla="*/ 11408 h 88877"/>
                <a:gd name="connsiteX3" fmla="*/ 65696 w 93959"/>
                <a:gd name="connsiteY3" fmla="*/ 40556 h 88877"/>
                <a:gd name="connsiteX4" fmla="*/ 56023 w 93959"/>
                <a:gd name="connsiteY4" fmla="*/ 63568 h 88877"/>
                <a:gd name="connsiteX5" fmla="*/ 93959 w 93959"/>
                <a:gd name="connsiteY5" fmla="*/ 70784 h 88877"/>
                <a:gd name="connsiteX6" fmla="*/ 32092 w 93959"/>
                <a:gd name="connsiteY6" fmla="*/ 85841 h 88877"/>
                <a:gd name="connsiteX7" fmla="*/ 28717 w 93959"/>
                <a:gd name="connsiteY7" fmla="*/ 62091 h 88877"/>
                <a:gd name="connsiteX8" fmla="*/ 41564 w 93959"/>
                <a:gd name="connsiteY8" fmla="*/ 45386 h 88877"/>
                <a:gd name="connsiteX9" fmla="*/ 47206 w 93959"/>
                <a:gd name="connsiteY9" fmla="*/ 26238 h 88877"/>
                <a:gd name="connsiteX10" fmla="*/ 28717 w 93959"/>
                <a:gd name="connsiteY10" fmla="*/ 17886 h 88877"/>
                <a:gd name="connsiteX11" fmla="*/ 11638 w 93959"/>
                <a:gd name="connsiteY11" fmla="*/ 20783 h 88877"/>
                <a:gd name="connsiteX12" fmla="*/ 50 w 93959"/>
                <a:gd name="connsiteY12" fmla="*/ 18227 h 8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959" h="88877">
                  <a:moveTo>
                    <a:pt x="0" y="18283"/>
                  </a:moveTo>
                  <a:cubicBezTo>
                    <a:pt x="6600" y="-1433"/>
                    <a:pt x="20303" y="-126"/>
                    <a:pt x="30883" y="102"/>
                  </a:cubicBezTo>
                  <a:cubicBezTo>
                    <a:pt x="41010" y="272"/>
                    <a:pt x="52244" y="4988"/>
                    <a:pt x="60758" y="11408"/>
                  </a:cubicBezTo>
                  <a:cubicBezTo>
                    <a:pt x="68970" y="17658"/>
                    <a:pt x="70129" y="29533"/>
                    <a:pt x="65696" y="40556"/>
                  </a:cubicBezTo>
                  <a:cubicBezTo>
                    <a:pt x="62774" y="47829"/>
                    <a:pt x="59600" y="55045"/>
                    <a:pt x="56023" y="63568"/>
                  </a:cubicBezTo>
                  <a:cubicBezTo>
                    <a:pt x="69122" y="66068"/>
                    <a:pt x="80760" y="68284"/>
                    <a:pt x="93959" y="70784"/>
                  </a:cubicBezTo>
                  <a:cubicBezTo>
                    <a:pt x="80911" y="85670"/>
                    <a:pt x="43680" y="93625"/>
                    <a:pt x="32092" y="85841"/>
                  </a:cubicBezTo>
                  <a:cubicBezTo>
                    <a:pt x="25241" y="81238"/>
                    <a:pt x="23376" y="71068"/>
                    <a:pt x="28717" y="62091"/>
                  </a:cubicBezTo>
                  <a:cubicBezTo>
                    <a:pt x="32344" y="56011"/>
                    <a:pt x="38239" y="51636"/>
                    <a:pt x="41564" y="45386"/>
                  </a:cubicBezTo>
                  <a:cubicBezTo>
                    <a:pt x="44738" y="39477"/>
                    <a:pt x="49272" y="28965"/>
                    <a:pt x="47206" y="26238"/>
                  </a:cubicBezTo>
                  <a:cubicBezTo>
                    <a:pt x="43377" y="21124"/>
                    <a:pt x="35317" y="18852"/>
                    <a:pt x="28717" y="17886"/>
                  </a:cubicBezTo>
                  <a:cubicBezTo>
                    <a:pt x="23225" y="17090"/>
                    <a:pt x="17381" y="20272"/>
                    <a:pt x="11638" y="20783"/>
                  </a:cubicBezTo>
                  <a:cubicBezTo>
                    <a:pt x="8514" y="21068"/>
                    <a:pt x="5240" y="19477"/>
                    <a:pt x="50" y="18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C5A4090-F518-FF92-EAAC-6123FA69A6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3295" y="5117570"/>
              <a:ext cx="61203" cy="93862"/>
            </a:xfrm>
            <a:custGeom>
              <a:avLst/>
              <a:gdLst>
                <a:gd name="connsiteX0" fmla="*/ 40548 w 61203"/>
                <a:gd name="connsiteY0" fmla="*/ 67577 h 93862"/>
                <a:gd name="connsiteX1" fmla="*/ 54100 w 61203"/>
                <a:gd name="connsiteY1" fmla="*/ 86100 h 93862"/>
                <a:gd name="connsiteX2" fmla="*/ 26744 w 61203"/>
                <a:gd name="connsiteY2" fmla="*/ 88316 h 93862"/>
                <a:gd name="connsiteX3" fmla="*/ 18985 w 61203"/>
                <a:gd name="connsiteY3" fmla="*/ 58088 h 93862"/>
                <a:gd name="connsiteX4" fmla="*/ 30270 w 61203"/>
                <a:gd name="connsiteY4" fmla="*/ 25702 h 93862"/>
                <a:gd name="connsiteX5" fmla="*/ 15106 w 61203"/>
                <a:gd name="connsiteY5" fmla="*/ 42975 h 93862"/>
                <a:gd name="connsiteX6" fmla="*/ 2410 w 61203"/>
                <a:gd name="connsiteY6" fmla="*/ 48486 h 93862"/>
                <a:gd name="connsiteX7" fmla="*/ 496 w 61203"/>
                <a:gd name="connsiteY7" fmla="*/ 33373 h 93862"/>
                <a:gd name="connsiteX8" fmla="*/ 41102 w 61203"/>
                <a:gd name="connsiteY8" fmla="*/ 361 h 93862"/>
                <a:gd name="connsiteX9" fmla="*/ 60197 w 61203"/>
                <a:gd name="connsiteY9" fmla="*/ 26441 h 93862"/>
                <a:gd name="connsiteX10" fmla="*/ 53042 w 61203"/>
                <a:gd name="connsiteY10" fmla="*/ 44225 h 93862"/>
                <a:gd name="connsiteX11" fmla="*/ 40599 w 61203"/>
                <a:gd name="connsiteY11" fmla="*/ 67577 h 9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03" h="93862">
                  <a:moveTo>
                    <a:pt x="40548" y="67577"/>
                  </a:moveTo>
                  <a:cubicBezTo>
                    <a:pt x="45384" y="74168"/>
                    <a:pt x="49415" y="79680"/>
                    <a:pt x="54100" y="86100"/>
                  </a:cubicBezTo>
                  <a:cubicBezTo>
                    <a:pt x="44931" y="98316"/>
                    <a:pt x="35460" y="93771"/>
                    <a:pt x="26744" y="88316"/>
                  </a:cubicBezTo>
                  <a:cubicBezTo>
                    <a:pt x="17726" y="82634"/>
                    <a:pt x="14401" y="70191"/>
                    <a:pt x="18985" y="58088"/>
                  </a:cubicBezTo>
                  <a:cubicBezTo>
                    <a:pt x="22865" y="47918"/>
                    <a:pt x="28558" y="38600"/>
                    <a:pt x="30270" y="25702"/>
                  </a:cubicBezTo>
                  <a:cubicBezTo>
                    <a:pt x="25283" y="31554"/>
                    <a:pt x="20698" y="37975"/>
                    <a:pt x="15106" y="42975"/>
                  </a:cubicBezTo>
                  <a:cubicBezTo>
                    <a:pt x="11731" y="45986"/>
                    <a:pt x="6693" y="46725"/>
                    <a:pt x="2410" y="48486"/>
                  </a:cubicBezTo>
                  <a:cubicBezTo>
                    <a:pt x="1655" y="43373"/>
                    <a:pt x="-1116" y="37236"/>
                    <a:pt x="496" y="33373"/>
                  </a:cubicBezTo>
                  <a:cubicBezTo>
                    <a:pt x="8406" y="14168"/>
                    <a:pt x="23116" y="3543"/>
                    <a:pt x="41102" y="361"/>
                  </a:cubicBezTo>
                  <a:cubicBezTo>
                    <a:pt x="56065" y="-2253"/>
                    <a:pt x="64176" y="9622"/>
                    <a:pt x="60197" y="26441"/>
                  </a:cubicBezTo>
                  <a:cubicBezTo>
                    <a:pt x="58735" y="32634"/>
                    <a:pt x="55814" y="38543"/>
                    <a:pt x="53042" y="44225"/>
                  </a:cubicBezTo>
                  <a:cubicBezTo>
                    <a:pt x="49264" y="52009"/>
                    <a:pt x="44982" y="59452"/>
                    <a:pt x="40599" y="675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7CE2873C-F966-4D05-7345-25F5AB6C1F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2434" y="5685776"/>
              <a:ext cx="93058" cy="74489"/>
            </a:xfrm>
            <a:custGeom>
              <a:avLst/>
              <a:gdLst>
                <a:gd name="connsiteX0" fmla="*/ 41016 w 93058"/>
                <a:gd name="connsiteY0" fmla="*/ 48069 h 74489"/>
                <a:gd name="connsiteX1" fmla="*/ 50790 w 93058"/>
                <a:gd name="connsiteY1" fmla="*/ 22955 h 74489"/>
                <a:gd name="connsiteX2" fmla="*/ 61420 w 93058"/>
                <a:gd name="connsiteY2" fmla="*/ 13693 h 74489"/>
                <a:gd name="connsiteX3" fmla="*/ 70438 w 93058"/>
                <a:gd name="connsiteY3" fmla="*/ 24318 h 74489"/>
                <a:gd name="connsiteX4" fmla="*/ 93058 w 93058"/>
                <a:gd name="connsiteY4" fmla="*/ 59546 h 74489"/>
                <a:gd name="connsiteX5" fmla="*/ 56029 w 93058"/>
                <a:gd name="connsiteY5" fmla="*/ 57898 h 74489"/>
                <a:gd name="connsiteX6" fmla="*/ 20360 w 93058"/>
                <a:gd name="connsiteY6" fmla="*/ 57614 h 74489"/>
                <a:gd name="connsiteX7" fmla="*/ 1568 w 93058"/>
                <a:gd name="connsiteY7" fmla="*/ 74489 h 74489"/>
                <a:gd name="connsiteX8" fmla="*/ 309 w 93058"/>
                <a:gd name="connsiteY8" fmla="*/ 55625 h 74489"/>
                <a:gd name="connsiteX9" fmla="*/ 10989 w 93058"/>
                <a:gd name="connsiteY9" fmla="*/ 10568 h 74489"/>
                <a:gd name="connsiteX10" fmla="*/ 21116 w 93058"/>
                <a:gd name="connsiteY10" fmla="*/ 0 h 74489"/>
                <a:gd name="connsiteX11" fmla="*/ 28975 w 93058"/>
                <a:gd name="connsiteY11" fmla="*/ 12273 h 74489"/>
                <a:gd name="connsiteX12" fmla="*/ 40915 w 93058"/>
                <a:gd name="connsiteY12" fmla="*/ 48012 h 7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058" h="74489">
                  <a:moveTo>
                    <a:pt x="41016" y="48069"/>
                  </a:moveTo>
                  <a:cubicBezTo>
                    <a:pt x="44643" y="38466"/>
                    <a:pt x="46910" y="30171"/>
                    <a:pt x="50790" y="22955"/>
                  </a:cubicBezTo>
                  <a:cubicBezTo>
                    <a:pt x="53057" y="18750"/>
                    <a:pt x="57893" y="13523"/>
                    <a:pt x="61420" y="13693"/>
                  </a:cubicBezTo>
                  <a:cubicBezTo>
                    <a:pt x="64695" y="13864"/>
                    <a:pt x="70236" y="20341"/>
                    <a:pt x="70438" y="24318"/>
                  </a:cubicBezTo>
                  <a:cubicBezTo>
                    <a:pt x="71345" y="40966"/>
                    <a:pt x="79960" y="51080"/>
                    <a:pt x="93058" y="59546"/>
                  </a:cubicBezTo>
                  <a:cubicBezTo>
                    <a:pt x="79154" y="75341"/>
                    <a:pt x="68271" y="64716"/>
                    <a:pt x="56029" y="57898"/>
                  </a:cubicBezTo>
                  <a:cubicBezTo>
                    <a:pt x="44593" y="67160"/>
                    <a:pt x="31847" y="71648"/>
                    <a:pt x="20360" y="57614"/>
                  </a:cubicBezTo>
                  <a:cubicBezTo>
                    <a:pt x="14264" y="63125"/>
                    <a:pt x="9427" y="67444"/>
                    <a:pt x="1568" y="74489"/>
                  </a:cubicBezTo>
                  <a:cubicBezTo>
                    <a:pt x="863" y="65625"/>
                    <a:pt x="-649" y="60341"/>
                    <a:pt x="309" y="55625"/>
                  </a:cubicBezTo>
                  <a:cubicBezTo>
                    <a:pt x="3281" y="40455"/>
                    <a:pt x="6606" y="25284"/>
                    <a:pt x="10989" y="10568"/>
                  </a:cubicBezTo>
                  <a:cubicBezTo>
                    <a:pt x="12299" y="6250"/>
                    <a:pt x="17639" y="3523"/>
                    <a:pt x="21116" y="0"/>
                  </a:cubicBezTo>
                  <a:cubicBezTo>
                    <a:pt x="23836" y="4091"/>
                    <a:pt x="28270" y="7784"/>
                    <a:pt x="28975" y="12273"/>
                  </a:cubicBezTo>
                  <a:cubicBezTo>
                    <a:pt x="30889" y="23864"/>
                    <a:pt x="28622" y="36818"/>
                    <a:pt x="40915" y="48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704340E5-5E0A-1C8B-70E1-F048859D71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84870" y="3339586"/>
              <a:ext cx="61841" cy="140663"/>
            </a:xfrm>
            <a:custGeom>
              <a:avLst/>
              <a:gdLst>
                <a:gd name="connsiteX0" fmla="*/ 0 w 61841"/>
                <a:gd name="connsiteY0" fmla="*/ 3845 h 140663"/>
                <a:gd name="connsiteX1" fmla="*/ 15769 w 61841"/>
                <a:gd name="connsiteY1" fmla="*/ 492 h 140663"/>
                <a:gd name="connsiteX2" fmla="*/ 41161 w 61841"/>
                <a:gd name="connsiteY2" fmla="*/ 17595 h 140663"/>
                <a:gd name="connsiteX3" fmla="*/ 55922 w 61841"/>
                <a:gd name="connsiteY3" fmla="*/ 122198 h 140663"/>
                <a:gd name="connsiteX4" fmla="*/ 37432 w 61841"/>
                <a:gd name="connsiteY4" fmla="*/ 140664 h 140663"/>
                <a:gd name="connsiteX5" fmla="*/ 37382 w 61841"/>
                <a:gd name="connsiteY5" fmla="*/ 116005 h 140663"/>
                <a:gd name="connsiteX6" fmla="*/ 33150 w 61841"/>
                <a:gd name="connsiteY6" fmla="*/ 59982 h 140663"/>
                <a:gd name="connsiteX7" fmla="*/ 4534 w 61841"/>
                <a:gd name="connsiteY7" fmla="*/ 13447 h 140663"/>
                <a:gd name="connsiteX8" fmla="*/ 0 w 61841"/>
                <a:gd name="connsiteY8" fmla="*/ 3902 h 14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841" h="140663">
                  <a:moveTo>
                    <a:pt x="0" y="3845"/>
                  </a:moveTo>
                  <a:cubicBezTo>
                    <a:pt x="6147" y="2367"/>
                    <a:pt x="11940" y="-1326"/>
                    <a:pt x="15769" y="492"/>
                  </a:cubicBezTo>
                  <a:cubicBezTo>
                    <a:pt x="24888" y="4697"/>
                    <a:pt x="35669" y="9300"/>
                    <a:pt x="41161" y="17595"/>
                  </a:cubicBezTo>
                  <a:cubicBezTo>
                    <a:pt x="61917" y="49073"/>
                    <a:pt x="67459" y="84470"/>
                    <a:pt x="55922" y="122198"/>
                  </a:cubicBezTo>
                  <a:cubicBezTo>
                    <a:pt x="52748" y="132539"/>
                    <a:pt x="52295" y="132368"/>
                    <a:pt x="37432" y="140664"/>
                  </a:cubicBezTo>
                  <a:cubicBezTo>
                    <a:pt x="37432" y="131459"/>
                    <a:pt x="37785" y="123732"/>
                    <a:pt x="37382" y="116005"/>
                  </a:cubicBezTo>
                  <a:cubicBezTo>
                    <a:pt x="36324" y="97255"/>
                    <a:pt x="36223" y="78277"/>
                    <a:pt x="33150" y="59982"/>
                  </a:cubicBezTo>
                  <a:cubicBezTo>
                    <a:pt x="29875" y="40436"/>
                    <a:pt x="22822" y="22197"/>
                    <a:pt x="4534" y="13447"/>
                  </a:cubicBezTo>
                  <a:cubicBezTo>
                    <a:pt x="3073" y="12708"/>
                    <a:pt x="2519" y="9413"/>
                    <a:pt x="0" y="3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20338DA2-3958-21AB-6B41-870DF771F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15912" y="3631557"/>
              <a:ext cx="112681" cy="88751"/>
            </a:xfrm>
            <a:custGeom>
              <a:avLst/>
              <a:gdLst>
                <a:gd name="connsiteX0" fmla="*/ 48818 w 112681"/>
                <a:gd name="connsiteY0" fmla="*/ 88751 h 88751"/>
                <a:gd name="connsiteX1" fmla="*/ 69575 w 112681"/>
                <a:gd name="connsiteY1" fmla="*/ 52217 h 88751"/>
                <a:gd name="connsiteX2" fmla="*/ 93808 w 112681"/>
                <a:gd name="connsiteY2" fmla="*/ 18523 h 88751"/>
                <a:gd name="connsiteX3" fmla="*/ 705 w 112681"/>
                <a:gd name="connsiteY3" fmla="*/ 15569 h 88751"/>
                <a:gd name="connsiteX4" fmla="*/ 0 w 112681"/>
                <a:gd name="connsiteY4" fmla="*/ 9489 h 88751"/>
                <a:gd name="connsiteX5" fmla="*/ 14761 w 112681"/>
                <a:gd name="connsiteY5" fmla="*/ 2955 h 88751"/>
                <a:gd name="connsiteX6" fmla="*/ 86755 w 112681"/>
                <a:gd name="connsiteY6" fmla="*/ 1 h 88751"/>
                <a:gd name="connsiteX7" fmla="*/ 103229 w 112681"/>
                <a:gd name="connsiteY7" fmla="*/ 5683 h 88751"/>
                <a:gd name="connsiteX8" fmla="*/ 112045 w 112681"/>
                <a:gd name="connsiteY8" fmla="*/ 28467 h 88751"/>
                <a:gd name="connsiteX9" fmla="*/ 48818 w 112681"/>
                <a:gd name="connsiteY9" fmla="*/ 88751 h 8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681" h="88751">
                  <a:moveTo>
                    <a:pt x="48818" y="88751"/>
                  </a:moveTo>
                  <a:cubicBezTo>
                    <a:pt x="47105" y="68581"/>
                    <a:pt x="61061" y="62444"/>
                    <a:pt x="69575" y="52217"/>
                  </a:cubicBezTo>
                  <a:cubicBezTo>
                    <a:pt x="77837" y="42330"/>
                    <a:pt x="89576" y="35683"/>
                    <a:pt x="93808" y="18523"/>
                  </a:cubicBezTo>
                  <a:cubicBezTo>
                    <a:pt x="62824" y="6933"/>
                    <a:pt x="30933" y="22217"/>
                    <a:pt x="705" y="15569"/>
                  </a:cubicBezTo>
                  <a:cubicBezTo>
                    <a:pt x="453" y="13524"/>
                    <a:pt x="252" y="11535"/>
                    <a:pt x="0" y="9489"/>
                  </a:cubicBezTo>
                  <a:cubicBezTo>
                    <a:pt x="4937" y="7217"/>
                    <a:pt x="9774" y="3296"/>
                    <a:pt x="14761" y="2955"/>
                  </a:cubicBezTo>
                  <a:cubicBezTo>
                    <a:pt x="38742" y="1308"/>
                    <a:pt x="62723" y="285"/>
                    <a:pt x="86755" y="1"/>
                  </a:cubicBezTo>
                  <a:cubicBezTo>
                    <a:pt x="92246" y="-56"/>
                    <a:pt x="98191" y="2728"/>
                    <a:pt x="103229" y="5683"/>
                  </a:cubicBezTo>
                  <a:cubicBezTo>
                    <a:pt x="111139" y="10342"/>
                    <a:pt x="114111" y="18183"/>
                    <a:pt x="112045" y="28467"/>
                  </a:cubicBezTo>
                  <a:cubicBezTo>
                    <a:pt x="107763" y="49603"/>
                    <a:pt x="71389" y="85513"/>
                    <a:pt x="48818" y="887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0D5579C-2658-6271-14C1-15B28CAD78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51804" y="2630252"/>
              <a:ext cx="60848" cy="95874"/>
            </a:xfrm>
            <a:custGeom>
              <a:avLst/>
              <a:gdLst>
                <a:gd name="connsiteX0" fmla="*/ 6890 w 60848"/>
                <a:gd name="connsiteY0" fmla="*/ 30674 h 95874"/>
                <a:gd name="connsiteX1" fmla="*/ 10115 w 60848"/>
                <a:gd name="connsiteY1" fmla="*/ 1753 h 95874"/>
                <a:gd name="connsiteX2" fmla="*/ 48253 w 60848"/>
                <a:gd name="connsiteY2" fmla="*/ 13344 h 95874"/>
                <a:gd name="connsiteX3" fmla="*/ 49966 w 60848"/>
                <a:gd name="connsiteY3" fmla="*/ 40844 h 95874"/>
                <a:gd name="connsiteX4" fmla="*/ 29864 w 60848"/>
                <a:gd name="connsiteY4" fmla="*/ 73515 h 95874"/>
                <a:gd name="connsiteX5" fmla="*/ 60848 w 60848"/>
                <a:gd name="connsiteY5" fmla="*/ 79992 h 95874"/>
                <a:gd name="connsiteX6" fmla="*/ 7445 w 60848"/>
                <a:gd name="connsiteY6" fmla="*/ 91981 h 95874"/>
                <a:gd name="connsiteX7" fmla="*/ 4875 w 60848"/>
                <a:gd name="connsiteY7" fmla="*/ 66810 h 95874"/>
                <a:gd name="connsiteX8" fmla="*/ 22508 w 60848"/>
                <a:gd name="connsiteY8" fmla="*/ 48401 h 95874"/>
                <a:gd name="connsiteX9" fmla="*/ 30922 w 60848"/>
                <a:gd name="connsiteY9" fmla="*/ 23572 h 95874"/>
                <a:gd name="connsiteX10" fmla="*/ 6890 w 60848"/>
                <a:gd name="connsiteY10" fmla="*/ 30617 h 9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8" h="95874">
                  <a:moveTo>
                    <a:pt x="6890" y="30674"/>
                  </a:moveTo>
                  <a:cubicBezTo>
                    <a:pt x="-3488" y="16071"/>
                    <a:pt x="-1926" y="6867"/>
                    <a:pt x="10115" y="1753"/>
                  </a:cubicBezTo>
                  <a:cubicBezTo>
                    <a:pt x="21652" y="-3133"/>
                    <a:pt x="40494" y="2662"/>
                    <a:pt x="48253" y="13344"/>
                  </a:cubicBezTo>
                  <a:cubicBezTo>
                    <a:pt x="54600" y="22094"/>
                    <a:pt x="55004" y="31697"/>
                    <a:pt x="49966" y="40844"/>
                  </a:cubicBezTo>
                  <a:cubicBezTo>
                    <a:pt x="43970" y="51810"/>
                    <a:pt x="36967" y="62095"/>
                    <a:pt x="29864" y="73515"/>
                  </a:cubicBezTo>
                  <a:cubicBezTo>
                    <a:pt x="40242" y="75674"/>
                    <a:pt x="49814" y="77720"/>
                    <a:pt x="60848" y="79992"/>
                  </a:cubicBezTo>
                  <a:cubicBezTo>
                    <a:pt x="47295" y="94993"/>
                    <a:pt x="19839" y="100220"/>
                    <a:pt x="7445" y="91981"/>
                  </a:cubicBezTo>
                  <a:cubicBezTo>
                    <a:pt x="-818" y="86470"/>
                    <a:pt x="-2329" y="76129"/>
                    <a:pt x="4875" y="66810"/>
                  </a:cubicBezTo>
                  <a:cubicBezTo>
                    <a:pt x="10115" y="60049"/>
                    <a:pt x="16866" y="54822"/>
                    <a:pt x="22508" y="48401"/>
                  </a:cubicBezTo>
                  <a:cubicBezTo>
                    <a:pt x="28605" y="41526"/>
                    <a:pt x="37673" y="33458"/>
                    <a:pt x="30922" y="23572"/>
                  </a:cubicBezTo>
                  <a:cubicBezTo>
                    <a:pt x="22307" y="10901"/>
                    <a:pt x="14800" y="22890"/>
                    <a:pt x="6890" y="3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8E9A4AA-4014-0895-99C2-BEDEA3DFF4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9305" y="5130261"/>
              <a:ext cx="71472" cy="81436"/>
            </a:xfrm>
            <a:custGeom>
              <a:avLst/>
              <a:gdLst>
                <a:gd name="connsiteX0" fmla="*/ 23387 w 71472"/>
                <a:gd name="connsiteY0" fmla="*/ 62898 h 81436"/>
                <a:gd name="connsiteX1" fmla="*/ 44043 w 71472"/>
                <a:gd name="connsiteY1" fmla="*/ 32330 h 81436"/>
                <a:gd name="connsiteX2" fmla="*/ 56688 w 71472"/>
                <a:gd name="connsiteY2" fmla="*/ 18125 h 81436"/>
                <a:gd name="connsiteX3" fmla="*/ 68880 w 71472"/>
                <a:gd name="connsiteY3" fmla="*/ 35228 h 81436"/>
                <a:gd name="connsiteX4" fmla="*/ 71399 w 71472"/>
                <a:gd name="connsiteY4" fmla="*/ 54773 h 81436"/>
                <a:gd name="connsiteX5" fmla="*/ 56083 w 71472"/>
                <a:gd name="connsiteY5" fmla="*/ 68353 h 81436"/>
                <a:gd name="connsiteX6" fmla="*/ 41070 w 71472"/>
                <a:gd name="connsiteY6" fmla="*/ 73466 h 81436"/>
                <a:gd name="connsiteX7" fmla="*/ 2076 w 71472"/>
                <a:gd name="connsiteY7" fmla="*/ 54489 h 81436"/>
                <a:gd name="connsiteX8" fmla="*/ 111 w 71472"/>
                <a:gd name="connsiteY8" fmla="*/ 10398 h 81436"/>
                <a:gd name="connsiteX9" fmla="*/ 7870 w 71472"/>
                <a:gd name="connsiteY9" fmla="*/ 0 h 81436"/>
                <a:gd name="connsiteX10" fmla="*/ 17795 w 71472"/>
                <a:gd name="connsiteY10" fmla="*/ 10796 h 81436"/>
                <a:gd name="connsiteX11" fmla="*/ 18852 w 71472"/>
                <a:gd name="connsiteY11" fmla="*/ 30341 h 81436"/>
                <a:gd name="connsiteX12" fmla="*/ 23387 w 71472"/>
                <a:gd name="connsiteY12" fmla="*/ 62841 h 8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72" h="81436">
                  <a:moveTo>
                    <a:pt x="23387" y="62898"/>
                  </a:moveTo>
                  <a:cubicBezTo>
                    <a:pt x="36989" y="55512"/>
                    <a:pt x="40566" y="43864"/>
                    <a:pt x="44043" y="32330"/>
                  </a:cubicBezTo>
                  <a:cubicBezTo>
                    <a:pt x="46209" y="25000"/>
                    <a:pt x="48174" y="17671"/>
                    <a:pt x="56688" y="18125"/>
                  </a:cubicBezTo>
                  <a:cubicBezTo>
                    <a:pt x="66109" y="18694"/>
                    <a:pt x="68225" y="26250"/>
                    <a:pt x="68880" y="35228"/>
                  </a:cubicBezTo>
                  <a:cubicBezTo>
                    <a:pt x="69384" y="41762"/>
                    <a:pt x="71046" y="48182"/>
                    <a:pt x="71399" y="54773"/>
                  </a:cubicBezTo>
                  <a:cubicBezTo>
                    <a:pt x="72104" y="68182"/>
                    <a:pt x="67822" y="73125"/>
                    <a:pt x="56083" y="68353"/>
                  </a:cubicBezTo>
                  <a:cubicBezTo>
                    <a:pt x="48224" y="65171"/>
                    <a:pt x="45604" y="70228"/>
                    <a:pt x="41070" y="73466"/>
                  </a:cubicBezTo>
                  <a:cubicBezTo>
                    <a:pt x="20162" y="88523"/>
                    <a:pt x="6358" y="82274"/>
                    <a:pt x="2076" y="54489"/>
                  </a:cubicBezTo>
                  <a:cubicBezTo>
                    <a:pt x="-141" y="40057"/>
                    <a:pt x="-141" y="25057"/>
                    <a:pt x="111" y="10398"/>
                  </a:cubicBezTo>
                  <a:cubicBezTo>
                    <a:pt x="162" y="6875"/>
                    <a:pt x="5149" y="3466"/>
                    <a:pt x="7870" y="0"/>
                  </a:cubicBezTo>
                  <a:cubicBezTo>
                    <a:pt x="11346" y="3523"/>
                    <a:pt x="16434" y="6421"/>
                    <a:pt x="17795" y="10796"/>
                  </a:cubicBezTo>
                  <a:cubicBezTo>
                    <a:pt x="19659" y="16705"/>
                    <a:pt x="18147" y="23864"/>
                    <a:pt x="18852" y="30341"/>
                  </a:cubicBezTo>
                  <a:cubicBezTo>
                    <a:pt x="19961" y="40569"/>
                    <a:pt x="21623" y="50739"/>
                    <a:pt x="23387" y="6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3DAEA2F5-1A3C-D82A-DAA0-CEA9FA394C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1819" y="506768"/>
              <a:ext cx="47867" cy="160849"/>
            </a:xfrm>
            <a:custGeom>
              <a:avLst/>
              <a:gdLst>
                <a:gd name="connsiteX0" fmla="*/ 16278 w 47867"/>
                <a:gd name="connsiteY0" fmla="*/ 160850 h 160849"/>
                <a:gd name="connsiteX1" fmla="*/ 19100 w 47867"/>
                <a:gd name="connsiteY1" fmla="*/ 135225 h 160849"/>
                <a:gd name="connsiteX2" fmla="*/ 408 w 47867"/>
                <a:gd name="connsiteY2" fmla="*/ 10110 h 160849"/>
                <a:gd name="connsiteX3" fmla="*/ 56 w 47867"/>
                <a:gd name="connsiteY3" fmla="*/ 3803 h 160849"/>
                <a:gd name="connsiteX4" fmla="*/ 23332 w 47867"/>
                <a:gd name="connsiteY4" fmla="*/ 10508 h 160849"/>
                <a:gd name="connsiteX5" fmla="*/ 46456 w 47867"/>
                <a:gd name="connsiteY5" fmla="*/ 68349 h 160849"/>
                <a:gd name="connsiteX6" fmla="*/ 39604 w 47867"/>
                <a:gd name="connsiteY6" fmla="*/ 138861 h 160849"/>
                <a:gd name="connsiteX7" fmla="*/ 16278 w 47867"/>
                <a:gd name="connsiteY7" fmla="*/ 160850 h 16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67" h="160849">
                  <a:moveTo>
                    <a:pt x="16278" y="160850"/>
                  </a:moveTo>
                  <a:cubicBezTo>
                    <a:pt x="17286" y="150963"/>
                    <a:pt x="17034" y="142668"/>
                    <a:pt x="19100" y="135225"/>
                  </a:cubicBezTo>
                  <a:cubicBezTo>
                    <a:pt x="31846" y="89770"/>
                    <a:pt x="29629" y="47497"/>
                    <a:pt x="408" y="10110"/>
                  </a:cubicBezTo>
                  <a:cubicBezTo>
                    <a:pt x="-347" y="9201"/>
                    <a:pt x="207" y="6985"/>
                    <a:pt x="56" y="3803"/>
                  </a:cubicBezTo>
                  <a:cubicBezTo>
                    <a:pt x="9930" y="-4776"/>
                    <a:pt x="16984" y="2781"/>
                    <a:pt x="23332" y="10508"/>
                  </a:cubicBezTo>
                  <a:cubicBezTo>
                    <a:pt x="36632" y="26815"/>
                    <a:pt x="43332" y="47099"/>
                    <a:pt x="46456" y="68349"/>
                  </a:cubicBezTo>
                  <a:cubicBezTo>
                    <a:pt x="49983" y="92270"/>
                    <a:pt x="46607" y="115963"/>
                    <a:pt x="39604" y="138861"/>
                  </a:cubicBezTo>
                  <a:cubicBezTo>
                    <a:pt x="36380" y="149259"/>
                    <a:pt x="31493" y="158179"/>
                    <a:pt x="16278" y="160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4D89019-8E8F-CEF7-9E33-B89C17A3D5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6232" y="5199124"/>
              <a:ext cx="86450" cy="80157"/>
            </a:xfrm>
            <a:custGeom>
              <a:avLst/>
              <a:gdLst>
                <a:gd name="connsiteX0" fmla="*/ 86400 w 86450"/>
                <a:gd name="connsiteY0" fmla="*/ 51763 h 80157"/>
                <a:gd name="connsiteX1" fmla="*/ 74258 w 86450"/>
                <a:gd name="connsiteY1" fmla="*/ 67956 h 80157"/>
                <a:gd name="connsiteX2" fmla="*/ 30327 w 86450"/>
                <a:gd name="connsiteY2" fmla="*/ 79831 h 80157"/>
                <a:gd name="connsiteX3" fmla="*/ 300 w 86450"/>
                <a:gd name="connsiteY3" fmla="*/ 36649 h 80157"/>
                <a:gd name="connsiteX4" fmla="*/ 38891 w 86450"/>
                <a:gd name="connsiteY4" fmla="*/ 229 h 80157"/>
                <a:gd name="connsiteX5" fmla="*/ 52444 w 86450"/>
                <a:gd name="connsiteY5" fmla="*/ 10342 h 80157"/>
                <a:gd name="connsiteX6" fmla="*/ 43023 w 86450"/>
                <a:gd name="connsiteY6" fmla="*/ 22104 h 80157"/>
                <a:gd name="connsiteX7" fmla="*/ 35314 w 86450"/>
                <a:gd name="connsiteY7" fmla="*/ 26195 h 80157"/>
                <a:gd name="connsiteX8" fmla="*/ 27405 w 86450"/>
                <a:gd name="connsiteY8" fmla="*/ 44149 h 80157"/>
                <a:gd name="connsiteX9" fmla="*/ 41410 w 86450"/>
                <a:gd name="connsiteY9" fmla="*/ 55740 h 80157"/>
                <a:gd name="connsiteX10" fmla="*/ 60857 w 86450"/>
                <a:gd name="connsiteY10" fmla="*/ 54547 h 80157"/>
                <a:gd name="connsiteX11" fmla="*/ 86450 w 86450"/>
                <a:gd name="connsiteY11" fmla="*/ 51763 h 8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450" h="80157">
                  <a:moveTo>
                    <a:pt x="86400" y="51763"/>
                  </a:moveTo>
                  <a:cubicBezTo>
                    <a:pt x="80354" y="60001"/>
                    <a:pt x="77986" y="65172"/>
                    <a:pt x="74258" y="67956"/>
                  </a:cubicBezTo>
                  <a:cubicBezTo>
                    <a:pt x="61008" y="77843"/>
                    <a:pt x="45894" y="81308"/>
                    <a:pt x="30327" y="79831"/>
                  </a:cubicBezTo>
                  <a:cubicBezTo>
                    <a:pt x="10275" y="77899"/>
                    <a:pt x="-2119" y="59320"/>
                    <a:pt x="300" y="36649"/>
                  </a:cubicBezTo>
                  <a:cubicBezTo>
                    <a:pt x="2315" y="17899"/>
                    <a:pt x="22971" y="-2385"/>
                    <a:pt x="38891" y="229"/>
                  </a:cubicBezTo>
                  <a:cubicBezTo>
                    <a:pt x="43728" y="1024"/>
                    <a:pt x="47909" y="6819"/>
                    <a:pt x="52444" y="10342"/>
                  </a:cubicBezTo>
                  <a:cubicBezTo>
                    <a:pt x="49320" y="14319"/>
                    <a:pt x="46549" y="18638"/>
                    <a:pt x="43023" y="22104"/>
                  </a:cubicBezTo>
                  <a:cubicBezTo>
                    <a:pt x="40957" y="24149"/>
                    <a:pt x="36725" y="23922"/>
                    <a:pt x="35314" y="26195"/>
                  </a:cubicBezTo>
                  <a:cubicBezTo>
                    <a:pt x="31838" y="31820"/>
                    <a:pt x="26397" y="38979"/>
                    <a:pt x="27405" y="44149"/>
                  </a:cubicBezTo>
                  <a:cubicBezTo>
                    <a:pt x="28311" y="49092"/>
                    <a:pt x="35969" y="54206"/>
                    <a:pt x="41410" y="55740"/>
                  </a:cubicBezTo>
                  <a:cubicBezTo>
                    <a:pt x="47456" y="57445"/>
                    <a:pt x="54358" y="55172"/>
                    <a:pt x="60857" y="54547"/>
                  </a:cubicBezTo>
                  <a:cubicBezTo>
                    <a:pt x="67860" y="53865"/>
                    <a:pt x="74812" y="53013"/>
                    <a:pt x="86450" y="517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5547C3A-E70A-F4C8-E16D-2232C9676B7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93" y="4099686"/>
              <a:ext cx="69203" cy="96531"/>
            </a:xfrm>
            <a:custGeom>
              <a:avLst/>
              <a:gdLst>
                <a:gd name="connsiteX0" fmla="*/ 68145 w 69203"/>
                <a:gd name="connsiteY0" fmla="*/ 8012 h 96531"/>
                <a:gd name="connsiteX1" fmla="*/ 47137 w 69203"/>
                <a:gd name="connsiteY1" fmla="*/ 51875 h 96531"/>
                <a:gd name="connsiteX2" fmla="*/ 69203 w 69203"/>
                <a:gd name="connsiteY2" fmla="*/ 94376 h 96531"/>
                <a:gd name="connsiteX3" fmla="*/ 48144 w 69203"/>
                <a:gd name="connsiteY3" fmla="*/ 87728 h 96531"/>
                <a:gd name="connsiteX4" fmla="*/ 17614 w 69203"/>
                <a:gd name="connsiteY4" fmla="*/ 79092 h 96531"/>
                <a:gd name="connsiteX5" fmla="*/ 5271 w 69203"/>
                <a:gd name="connsiteY5" fmla="*/ 26819 h 96531"/>
                <a:gd name="connsiteX6" fmla="*/ 384 w 69203"/>
                <a:gd name="connsiteY6" fmla="*/ 15853 h 96531"/>
                <a:gd name="connsiteX7" fmla="*/ 334 w 69203"/>
                <a:gd name="connsiteY7" fmla="*/ 0 h 96531"/>
                <a:gd name="connsiteX8" fmla="*/ 14994 w 69203"/>
                <a:gd name="connsiteY8" fmla="*/ 5171 h 96531"/>
                <a:gd name="connsiteX9" fmla="*/ 30209 w 69203"/>
                <a:gd name="connsiteY9" fmla="*/ 28694 h 96531"/>
                <a:gd name="connsiteX10" fmla="*/ 68095 w 69203"/>
                <a:gd name="connsiteY10" fmla="*/ 8125 h 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203" h="96531">
                  <a:moveTo>
                    <a:pt x="68145" y="8012"/>
                  </a:moveTo>
                  <a:cubicBezTo>
                    <a:pt x="60488" y="24034"/>
                    <a:pt x="53988" y="37614"/>
                    <a:pt x="47137" y="51875"/>
                  </a:cubicBezTo>
                  <a:cubicBezTo>
                    <a:pt x="54240" y="65512"/>
                    <a:pt x="61394" y="79319"/>
                    <a:pt x="69203" y="94376"/>
                  </a:cubicBezTo>
                  <a:cubicBezTo>
                    <a:pt x="58019" y="100114"/>
                    <a:pt x="52578" y="93183"/>
                    <a:pt x="48144" y="87728"/>
                  </a:cubicBezTo>
                  <a:cubicBezTo>
                    <a:pt x="40235" y="78012"/>
                    <a:pt x="31620" y="72841"/>
                    <a:pt x="17614" y="79092"/>
                  </a:cubicBezTo>
                  <a:cubicBezTo>
                    <a:pt x="23509" y="56591"/>
                    <a:pt x="13886" y="41932"/>
                    <a:pt x="5271" y="26819"/>
                  </a:cubicBezTo>
                  <a:cubicBezTo>
                    <a:pt x="3306" y="23353"/>
                    <a:pt x="989" y="19716"/>
                    <a:pt x="384" y="15853"/>
                  </a:cubicBezTo>
                  <a:cubicBezTo>
                    <a:pt x="-422" y="10739"/>
                    <a:pt x="283" y="5284"/>
                    <a:pt x="334" y="0"/>
                  </a:cubicBezTo>
                  <a:cubicBezTo>
                    <a:pt x="5321" y="1591"/>
                    <a:pt x="11770" y="1591"/>
                    <a:pt x="14994" y="5171"/>
                  </a:cubicBezTo>
                  <a:cubicBezTo>
                    <a:pt x="20990" y="11818"/>
                    <a:pt x="25171" y="20625"/>
                    <a:pt x="30209" y="28694"/>
                  </a:cubicBezTo>
                  <a:cubicBezTo>
                    <a:pt x="43308" y="22898"/>
                    <a:pt x="44467" y="-4318"/>
                    <a:pt x="68095" y="8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69CA3406-9FF0-FBDF-87BE-2567181CAE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62" y="5595981"/>
              <a:ext cx="65601" cy="85158"/>
            </a:xfrm>
            <a:custGeom>
              <a:avLst/>
              <a:gdLst>
                <a:gd name="connsiteX0" fmla="*/ 41267 w 65601"/>
                <a:gd name="connsiteY0" fmla="*/ 67749 h 85158"/>
                <a:gd name="connsiteX1" fmla="*/ 34567 w 65601"/>
                <a:gd name="connsiteY1" fmla="*/ 77295 h 85158"/>
                <a:gd name="connsiteX2" fmla="*/ 2223 w 65601"/>
                <a:gd name="connsiteY2" fmla="*/ 66102 h 85158"/>
                <a:gd name="connsiteX3" fmla="*/ 19151 w 65601"/>
                <a:gd name="connsiteY3" fmla="*/ 18090 h 85158"/>
                <a:gd name="connsiteX4" fmla="*/ 28269 w 65601"/>
                <a:gd name="connsiteY4" fmla="*/ 5533 h 85158"/>
                <a:gd name="connsiteX5" fmla="*/ 47212 w 65601"/>
                <a:gd name="connsiteY5" fmla="*/ 1556 h 85158"/>
                <a:gd name="connsiteX6" fmla="*/ 46154 w 65601"/>
                <a:gd name="connsiteY6" fmla="*/ 35817 h 85158"/>
                <a:gd name="connsiteX7" fmla="*/ 65601 w 65601"/>
                <a:gd name="connsiteY7" fmla="*/ 62238 h 85158"/>
                <a:gd name="connsiteX8" fmla="*/ 41267 w 65601"/>
                <a:gd name="connsiteY8" fmla="*/ 67806 h 85158"/>
                <a:gd name="connsiteX9" fmla="*/ 15725 w 65601"/>
                <a:gd name="connsiteY9" fmla="*/ 58829 h 85158"/>
                <a:gd name="connsiteX10" fmla="*/ 20410 w 65601"/>
                <a:gd name="connsiteY10" fmla="*/ 59170 h 85158"/>
                <a:gd name="connsiteX11" fmla="*/ 19755 w 65601"/>
                <a:gd name="connsiteY11" fmla="*/ 42465 h 85158"/>
                <a:gd name="connsiteX12" fmla="*/ 15775 w 65601"/>
                <a:gd name="connsiteY12" fmla="*/ 42636 h 85158"/>
                <a:gd name="connsiteX13" fmla="*/ 15775 w 65601"/>
                <a:gd name="connsiteY13" fmla="*/ 58886 h 8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601" h="85158">
                  <a:moveTo>
                    <a:pt x="41267" y="67749"/>
                  </a:moveTo>
                  <a:cubicBezTo>
                    <a:pt x="39051" y="70988"/>
                    <a:pt x="37237" y="74681"/>
                    <a:pt x="34567" y="77295"/>
                  </a:cubicBezTo>
                  <a:cubicBezTo>
                    <a:pt x="20360" y="91102"/>
                    <a:pt x="6807" y="86329"/>
                    <a:pt x="2223" y="66102"/>
                  </a:cubicBezTo>
                  <a:cubicBezTo>
                    <a:pt x="-3269" y="41954"/>
                    <a:pt x="1064" y="30590"/>
                    <a:pt x="19151" y="18090"/>
                  </a:cubicBezTo>
                  <a:cubicBezTo>
                    <a:pt x="23030" y="15419"/>
                    <a:pt x="25297" y="9794"/>
                    <a:pt x="28269" y="5533"/>
                  </a:cubicBezTo>
                  <a:cubicBezTo>
                    <a:pt x="32265" y="-109"/>
                    <a:pt x="38582" y="-1439"/>
                    <a:pt x="47212" y="1556"/>
                  </a:cubicBezTo>
                  <a:cubicBezTo>
                    <a:pt x="46557" y="13317"/>
                    <a:pt x="42980" y="25931"/>
                    <a:pt x="46154" y="35817"/>
                  </a:cubicBezTo>
                  <a:cubicBezTo>
                    <a:pt x="49479" y="46215"/>
                    <a:pt x="59253" y="54056"/>
                    <a:pt x="65601" y="62238"/>
                  </a:cubicBezTo>
                  <a:cubicBezTo>
                    <a:pt x="57943" y="78204"/>
                    <a:pt x="49177" y="68261"/>
                    <a:pt x="41267" y="67806"/>
                  </a:cubicBezTo>
                  <a:close/>
                  <a:moveTo>
                    <a:pt x="15725" y="58829"/>
                  </a:moveTo>
                  <a:cubicBezTo>
                    <a:pt x="17286" y="58943"/>
                    <a:pt x="18848" y="59056"/>
                    <a:pt x="20410" y="59170"/>
                  </a:cubicBezTo>
                  <a:lnTo>
                    <a:pt x="19755" y="42465"/>
                  </a:lnTo>
                  <a:cubicBezTo>
                    <a:pt x="18445" y="42465"/>
                    <a:pt x="17085" y="42579"/>
                    <a:pt x="15775" y="42636"/>
                  </a:cubicBezTo>
                  <a:lnTo>
                    <a:pt x="15775" y="58886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CE9D3330-AA9C-1148-8329-6FD1251327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05034" y="5588675"/>
              <a:ext cx="80104" cy="96287"/>
            </a:xfrm>
            <a:custGeom>
              <a:avLst/>
              <a:gdLst>
                <a:gd name="connsiteX0" fmla="*/ 28264 w 80104"/>
                <a:gd name="connsiteY0" fmla="*/ 60737 h 96287"/>
                <a:gd name="connsiteX1" fmla="*/ 44838 w 80104"/>
                <a:gd name="connsiteY1" fmla="*/ 39658 h 96287"/>
                <a:gd name="connsiteX2" fmla="*/ 56224 w 80104"/>
                <a:gd name="connsiteY2" fmla="*/ 37953 h 96287"/>
                <a:gd name="connsiteX3" fmla="*/ 58693 w 80104"/>
                <a:gd name="connsiteY3" fmla="*/ 50453 h 96287"/>
                <a:gd name="connsiteX4" fmla="*/ 45393 w 80104"/>
                <a:gd name="connsiteY4" fmla="*/ 73578 h 96287"/>
                <a:gd name="connsiteX5" fmla="*/ 80105 w 80104"/>
                <a:gd name="connsiteY5" fmla="*/ 91078 h 96287"/>
                <a:gd name="connsiteX6" fmla="*/ 21311 w 80104"/>
                <a:gd name="connsiteY6" fmla="*/ 92499 h 96287"/>
                <a:gd name="connsiteX7" fmla="*/ 11386 w 80104"/>
                <a:gd name="connsiteY7" fmla="*/ 77783 h 96287"/>
                <a:gd name="connsiteX8" fmla="*/ 0 w 80104"/>
                <a:gd name="connsiteY8" fmla="*/ 3578 h 96287"/>
                <a:gd name="connsiteX9" fmla="*/ 19245 w 80104"/>
                <a:gd name="connsiteY9" fmla="*/ 9657 h 96287"/>
                <a:gd name="connsiteX10" fmla="*/ 24082 w 80104"/>
                <a:gd name="connsiteY10" fmla="*/ 36248 h 96287"/>
                <a:gd name="connsiteX11" fmla="*/ 28314 w 80104"/>
                <a:gd name="connsiteY11" fmla="*/ 60794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104" h="96287">
                  <a:moveTo>
                    <a:pt x="28264" y="60737"/>
                  </a:moveTo>
                  <a:cubicBezTo>
                    <a:pt x="35216" y="51589"/>
                    <a:pt x="39397" y="44771"/>
                    <a:pt x="44838" y="39658"/>
                  </a:cubicBezTo>
                  <a:cubicBezTo>
                    <a:pt x="47508" y="37158"/>
                    <a:pt x="53756" y="36078"/>
                    <a:pt x="56224" y="37953"/>
                  </a:cubicBezTo>
                  <a:cubicBezTo>
                    <a:pt x="58592" y="39771"/>
                    <a:pt x="60053" y="47214"/>
                    <a:pt x="58693" y="50453"/>
                  </a:cubicBezTo>
                  <a:cubicBezTo>
                    <a:pt x="55418" y="58408"/>
                    <a:pt x="50229" y="65396"/>
                    <a:pt x="45393" y="73578"/>
                  </a:cubicBezTo>
                  <a:cubicBezTo>
                    <a:pt x="55519" y="82556"/>
                    <a:pt x="71087" y="75226"/>
                    <a:pt x="80105" y="91078"/>
                  </a:cubicBezTo>
                  <a:cubicBezTo>
                    <a:pt x="59650" y="100567"/>
                    <a:pt x="40204" y="94601"/>
                    <a:pt x="21311" y="92499"/>
                  </a:cubicBezTo>
                  <a:cubicBezTo>
                    <a:pt x="17482" y="92044"/>
                    <a:pt x="12394" y="83408"/>
                    <a:pt x="11386" y="77783"/>
                  </a:cubicBezTo>
                  <a:cubicBezTo>
                    <a:pt x="6852" y="53067"/>
                    <a:pt x="3628" y="28010"/>
                    <a:pt x="0" y="3578"/>
                  </a:cubicBezTo>
                  <a:cubicBezTo>
                    <a:pt x="11084" y="-3297"/>
                    <a:pt x="16676" y="282"/>
                    <a:pt x="19245" y="9657"/>
                  </a:cubicBezTo>
                  <a:cubicBezTo>
                    <a:pt x="21563" y="18294"/>
                    <a:pt x="22520" y="27385"/>
                    <a:pt x="24082" y="36248"/>
                  </a:cubicBezTo>
                  <a:cubicBezTo>
                    <a:pt x="25291" y="43237"/>
                    <a:pt x="26500" y="50226"/>
                    <a:pt x="28314" y="60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50E1540-D41E-2990-9528-B9939FDED0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0927" y="6741417"/>
              <a:ext cx="85747" cy="63965"/>
            </a:xfrm>
            <a:custGeom>
              <a:avLst/>
              <a:gdLst>
                <a:gd name="connsiteX0" fmla="*/ 51841 w 85747"/>
                <a:gd name="connsiteY0" fmla="*/ 1810 h 63965"/>
                <a:gd name="connsiteX1" fmla="*/ 20102 w 85747"/>
                <a:gd name="connsiteY1" fmla="*/ 44025 h 63965"/>
                <a:gd name="connsiteX2" fmla="*/ 37433 w 85747"/>
                <a:gd name="connsiteY2" fmla="*/ 27435 h 63965"/>
                <a:gd name="connsiteX3" fmla="*/ 62875 w 85747"/>
                <a:gd name="connsiteY3" fmla="*/ 23968 h 63965"/>
                <a:gd name="connsiteX4" fmla="*/ 85747 w 85747"/>
                <a:gd name="connsiteY4" fmla="*/ 58571 h 63965"/>
                <a:gd name="connsiteX5" fmla="*/ 51337 w 85747"/>
                <a:gd name="connsiteY5" fmla="*/ 46014 h 63965"/>
                <a:gd name="connsiteX6" fmla="*/ 36576 w 85747"/>
                <a:gd name="connsiteY6" fmla="*/ 58969 h 63965"/>
                <a:gd name="connsiteX7" fmla="*/ 5945 w 85747"/>
                <a:gd name="connsiteY7" fmla="*/ 58059 h 63965"/>
                <a:gd name="connsiteX8" fmla="*/ 5995 w 85747"/>
                <a:gd name="connsiteY8" fmla="*/ 21980 h 63965"/>
                <a:gd name="connsiteX9" fmla="*/ 51841 w 85747"/>
                <a:gd name="connsiteY9" fmla="*/ 1867 h 63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747" h="63965">
                  <a:moveTo>
                    <a:pt x="51841" y="1810"/>
                  </a:moveTo>
                  <a:cubicBezTo>
                    <a:pt x="42521" y="18343"/>
                    <a:pt x="21210" y="19934"/>
                    <a:pt x="20102" y="44025"/>
                  </a:cubicBezTo>
                  <a:cubicBezTo>
                    <a:pt x="30127" y="42662"/>
                    <a:pt x="32848" y="33742"/>
                    <a:pt x="37433" y="27435"/>
                  </a:cubicBezTo>
                  <a:cubicBezTo>
                    <a:pt x="46199" y="15446"/>
                    <a:pt x="53504" y="13400"/>
                    <a:pt x="62875" y="23968"/>
                  </a:cubicBezTo>
                  <a:cubicBezTo>
                    <a:pt x="71641" y="33799"/>
                    <a:pt x="84387" y="41185"/>
                    <a:pt x="85747" y="58571"/>
                  </a:cubicBezTo>
                  <a:cubicBezTo>
                    <a:pt x="69575" y="71242"/>
                    <a:pt x="62320" y="53798"/>
                    <a:pt x="51337" y="46014"/>
                  </a:cubicBezTo>
                  <a:cubicBezTo>
                    <a:pt x="46551" y="50275"/>
                    <a:pt x="41916" y="55275"/>
                    <a:pt x="36576" y="58969"/>
                  </a:cubicBezTo>
                  <a:cubicBezTo>
                    <a:pt x="26198" y="66128"/>
                    <a:pt x="12645" y="65389"/>
                    <a:pt x="5945" y="58059"/>
                  </a:cubicBezTo>
                  <a:cubicBezTo>
                    <a:pt x="-2015" y="49367"/>
                    <a:pt x="-1965" y="35275"/>
                    <a:pt x="5995" y="21980"/>
                  </a:cubicBezTo>
                  <a:cubicBezTo>
                    <a:pt x="16676" y="4252"/>
                    <a:pt x="33704" y="-3986"/>
                    <a:pt x="51841" y="18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80C15B7-97E2-D602-44A9-91C9ED430A9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0839" y="4901845"/>
              <a:ext cx="75436" cy="86895"/>
            </a:xfrm>
            <a:custGeom>
              <a:avLst/>
              <a:gdLst>
                <a:gd name="connsiteX0" fmla="*/ 38658 w 75436"/>
                <a:gd name="connsiteY0" fmla="*/ 32903 h 86895"/>
                <a:gd name="connsiteX1" fmla="*/ 75436 w 75436"/>
                <a:gd name="connsiteY1" fmla="*/ 11198 h 86895"/>
                <a:gd name="connsiteX2" fmla="*/ 58156 w 75436"/>
                <a:gd name="connsiteY2" fmla="*/ 46369 h 86895"/>
                <a:gd name="connsiteX3" fmla="*/ 66871 w 75436"/>
                <a:gd name="connsiteY3" fmla="*/ 63187 h 86895"/>
                <a:gd name="connsiteX4" fmla="*/ 42336 w 75436"/>
                <a:gd name="connsiteY4" fmla="*/ 67619 h 86895"/>
                <a:gd name="connsiteX5" fmla="*/ 15987 w 75436"/>
                <a:gd name="connsiteY5" fmla="*/ 86426 h 86895"/>
                <a:gd name="connsiteX6" fmla="*/ 23192 w 75436"/>
                <a:gd name="connsiteY6" fmla="*/ 54096 h 86895"/>
                <a:gd name="connsiteX7" fmla="*/ 7776 w 75436"/>
                <a:gd name="connsiteY7" fmla="*/ 37505 h 86895"/>
                <a:gd name="connsiteX8" fmla="*/ 2032 w 75436"/>
                <a:gd name="connsiteY8" fmla="*/ 8016 h 86895"/>
                <a:gd name="connsiteX9" fmla="*/ 11755 w 75436"/>
                <a:gd name="connsiteY9" fmla="*/ 5 h 86895"/>
                <a:gd name="connsiteX10" fmla="*/ 20723 w 75436"/>
                <a:gd name="connsiteY10" fmla="*/ 7789 h 86895"/>
                <a:gd name="connsiteX11" fmla="*/ 38709 w 75436"/>
                <a:gd name="connsiteY11" fmla="*/ 32789 h 8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436" h="86895">
                  <a:moveTo>
                    <a:pt x="38658" y="32903"/>
                  </a:moveTo>
                  <a:cubicBezTo>
                    <a:pt x="53168" y="17107"/>
                    <a:pt x="65426" y="9874"/>
                    <a:pt x="75436" y="11198"/>
                  </a:cubicBezTo>
                  <a:cubicBezTo>
                    <a:pt x="69441" y="23414"/>
                    <a:pt x="64050" y="34380"/>
                    <a:pt x="58156" y="46369"/>
                  </a:cubicBezTo>
                  <a:cubicBezTo>
                    <a:pt x="60675" y="51198"/>
                    <a:pt x="63899" y="57448"/>
                    <a:pt x="66871" y="63187"/>
                  </a:cubicBezTo>
                  <a:cubicBezTo>
                    <a:pt x="59365" y="75858"/>
                    <a:pt x="49843" y="64210"/>
                    <a:pt x="42336" y="67619"/>
                  </a:cubicBezTo>
                  <a:cubicBezTo>
                    <a:pt x="33469" y="73755"/>
                    <a:pt x="30396" y="89835"/>
                    <a:pt x="15987" y="86426"/>
                  </a:cubicBezTo>
                  <a:cubicBezTo>
                    <a:pt x="9085" y="72903"/>
                    <a:pt x="21630" y="65460"/>
                    <a:pt x="23192" y="54096"/>
                  </a:cubicBezTo>
                  <a:cubicBezTo>
                    <a:pt x="18204" y="48812"/>
                    <a:pt x="12461" y="43642"/>
                    <a:pt x="7776" y="37505"/>
                  </a:cubicBezTo>
                  <a:cubicBezTo>
                    <a:pt x="1276" y="29039"/>
                    <a:pt x="-2603" y="18982"/>
                    <a:pt x="2032" y="8016"/>
                  </a:cubicBezTo>
                  <a:cubicBezTo>
                    <a:pt x="3594" y="4266"/>
                    <a:pt x="8330" y="232"/>
                    <a:pt x="11755" y="5"/>
                  </a:cubicBezTo>
                  <a:cubicBezTo>
                    <a:pt x="14778" y="-166"/>
                    <a:pt x="20068" y="4380"/>
                    <a:pt x="20723" y="7789"/>
                  </a:cubicBezTo>
                  <a:cubicBezTo>
                    <a:pt x="23041" y="19209"/>
                    <a:pt x="28482" y="26937"/>
                    <a:pt x="38709" y="327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EE584660-5D43-C755-ED11-32CE44A7D3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255" y="6704956"/>
              <a:ext cx="82588" cy="68721"/>
            </a:xfrm>
            <a:custGeom>
              <a:avLst/>
              <a:gdLst>
                <a:gd name="connsiteX0" fmla="*/ 82538 w 82588"/>
                <a:gd name="connsiteY0" fmla="*/ 56907 h 68721"/>
                <a:gd name="connsiteX1" fmla="*/ 77449 w 82588"/>
                <a:gd name="connsiteY1" fmla="*/ 59975 h 68721"/>
                <a:gd name="connsiteX2" fmla="*/ 46667 w 82588"/>
                <a:gd name="connsiteY2" fmla="*/ 65941 h 68721"/>
                <a:gd name="connsiteX3" fmla="*/ 16943 w 82588"/>
                <a:gd name="connsiteY3" fmla="*/ 52873 h 68721"/>
                <a:gd name="connsiteX4" fmla="*/ 3239 w 82588"/>
                <a:gd name="connsiteY4" fmla="*/ 58498 h 68721"/>
                <a:gd name="connsiteX5" fmla="*/ 15 w 82588"/>
                <a:gd name="connsiteY5" fmla="*/ 54009 h 68721"/>
                <a:gd name="connsiteX6" fmla="*/ 12308 w 82588"/>
                <a:gd name="connsiteY6" fmla="*/ 4748 h 68721"/>
                <a:gd name="connsiteX7" fmla="*/ 20973 w 82588"/>
                <a:gd name="connsiteY7" fmla="*/ 202 h 68721"/>
                <a:gd name="connsiteX8" fmla="*/ 28782 w 82588"/>
                <a:gd name="connsiteY8" fmla="*/ 10145 h 68721"/>
                <a:gd name="connsiteX9" fmla="*/ 41024 w 82588"/>
                <a:gd name="connsiteY9" fmla="*/ 48782 h 68721"/>
                <a:gd name="connsiteX10" fmla="*/ 48783 w 82588"/>
                <a:gd name="connsiteY10" fmla="*/ 35316 h 68721"/>
                <a:gd name="connsiteX11" fmla="*/ 50194 w 82588"/>
                <a:gd name="connsiteY11" fmla="*/ 18270 h 68721"/>
                <a:gd name="connsiteX12" fmla="*/ 58204 w 82588"/>
                <a:gd name="connsiteY12" fmla="*/ 8952 h 68721"/>
                <a:gd name="connsiteX13" fmla="*/ 69086 w 82588"/>
                <a:gd name="connsiteY13" fmla="*/ 17872 h 68721"/>
                <a:gd name="connsiteX14" fmla="*/ 82588 w 82588"/>
                <a:gd name="connsiteY14" fmla="*/ 56907 h 68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588" h="68721">
                  <a:moveTo>
                    <a:pt x="82538" y="56907"/>
                  </a:moveTo>
                  <a:cubicBezTo>
                    <a:pt x="82185" y="57134"/>
                    <a:pt x="79565" y="60316"/>
                    <a:pt x="77449" y="59975"/>
                  </a:cubicBezTo>
                  <a:cubicBezTo>
                    <a:pt x="66517" y="58214"/>
                    <a:pt x="56894" y="58896"/>
                    <a:pt x="46667" y="65941"/>
                  </a:cubicBezTo>
                  <a:cubicBezTo>
                    <a:pt x="37649" y="72191"/>
                    <a:pt x="31351" y="67930"/>
                    <a:pt x="16943" y="52873"/>
                  </a:cubicBezTo>
                  <a:cubicBezTo>
                    <a:pt x="12409" y="54691"/>
                    <a:pt x="7874" y="56566"/>
                    <a:pt x="3239" y="58498"/>
                  </a:cubicBezTo>
                  <a:cubicBezTo>
                    <a:pt x="1678" y="56396"/>
                    <a:pt x="-186" y="54918"/>
                    <a:pt x="15" y="54009"/>
                  </a:cubicBezTo>
                  <a:cubicBezTo>
                    <a:pt x="3844" y="37532"/>
                    <a:pt x="7622" y="20998"/>
                    <a:pt x="12308" y="4748"/>
                  </a:cubicBezTo>
                  <a:cubicBezTo>
                    <a:pt x="13013" y="2247"/>
                    <a:pt x="18958" y="-820"/>
                    <a:pt x="20973" y="202"/>
                  </a:cubicBezTo>
                  <a:cubicBezTo>
                    <a:pt x="24349" y="1850"/>
                    <a:pt x="28379" y="6395"/>
                    <a:pt x="28782" y="10145"/>
                  </a:cubicBezTo>
                  <a:cubicBezTo>
                    <a:pt x="30142" y="23271"/>
                    <a:pt x="30848" y="36282"/>
                    <a:pt x="41024" y="48782"/>
                  </a:cubicBezTo>
                  <a:cubicBezTo>
                    <a:pt x="44047" y="43725"/>
                    <a:pt x="47574" y="39861"/>
                    <a:pt x="48783" y="35316"/>
                  </a:cubicBezTo>
                  <a:cubicBezTo>
                    <a:pt x="50194" y="29975"/>
                    <a:pt x="48632" y="23554"/>
                    <a:pt x="50194" y="18270"/>
                  </a:cubicBezTo>
                  <a:cubicBezTo>
                    <a:pt x="51352" y="14350"/>
                    <a:pt x="55937" y="8498"/>
                    <a:pt x="58204" y="8952"/>
                  </a:cubicBezTo>
                  <a:cubicBezTo>
                    <a:pt x="62235" y="9748"/>
                    <a:pt x="67323" y="13668"/>
                    <a:pt x="69086" y="17872"/>
                  </a:cubicBezTo>
                  <a:cubicBezTo>
                    <a:pt x="74175" y="29975"/>
                    <a:pt x="77852" y="42816"/>
                    <a:pt x="82588" y="569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3E1BBE6-B299-63A4-EE25-A6BF9FA289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6010" y="2763293"/>
              <a:ext cx="70966" cy="91782"/>
            </a:xfrm>
            <a:custGeom>
              <a:avLst/>
              <a:gdLst>
                <a:gd name="connsiteX0" fmla="*/ 31821 w 70966"/>
                <a:gd name="connsiteY0" fmla="*/ 70078 h 91782"/>
                <a:gd name="connsiteX1" fmla="*/ 2147 w 70966"/>
                <a:gd name="connsiteY1" fmla="*/ 91783 h 91782"/>
                <a:gd name="connsiteX2" fmla="*/ 14289 w 70966"/>
                <a:gd name="connsiteY2" fmla="*/ 49055 h 91782"/>
                <a:gd name="connsiteX3" fmla="*/ 7185 w 70966"/>
                <a:gd name="connsiteY3" fmla="*/ 15475 h 91782"/>
                <a:gd name="connsiteX4" fmla="*/ 31116 w 70966"/>
                <a:gd name="connsiteY4" fmla="*/ 24055 h 91782"/>
                <a:gd name="connsiteX5" fmla="*/ 70966 w 70966"/>
                <a:gd name="connsiteY5" fmla="*/ 1441 h 91782"/>
                <a:gd name="connsiteX6" fmla="*/ 44114 w 70966"/>
                <a:gd name="connsiteY6" fmla="*/ 48487 h 91782"/>
                <a:gd name="connsiteX7" fmla="*/ 56105 w 70966"/>
                <a:gd name="connsiteY7" fmla="*/ 69737 h 91782"/>
                <a:gd name="connsiteX8" fmla="*/ 55852 w 70966"/>
                <a:gd name="connsiteY8" fmla="*/ 82862 h 91782"/>
                <a:gd name="connsiteX9" fmla="*/ 43963 w 70966"/>
                <a:gd name="connsiteY9" fmla="*/ 81328 h 91782"/>
                <a:gd name="connsiteX10" fmla="*/ 31871 w 70966"/>
                <a:gd name="connsiteY10" fmla="*/ 70078 h 9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966" h="91782">
                  <a:moveTo>
                    <a:pt x="31821" y="70078"/>
                  </a:moveTo>
                  <a:cubicBezTo>
                    <a:pt x="21241" y="77862"/>
                    <a:pt x="12374" y="84339"/>
                    <a:pt x="2147" y="91783"/>
                  </a:cubicBezTo>
                  <a:cubicBezTo>
                    <a:pt x="-5511" y="70419"/>
                    <a:pt x="9402" y="61157"/>
                    <a:pt x="14289" y="49055"/>
                  </a:cubicBezTo>
                  <a:cubicBezTo>
                    <a:pt x="12122" y="38771"/>
                    <a:pt x="10107" y="29339"/>
                    <a:pt x="7185" y="15475"/>
                  </a:cubicBezTo>
                  <a:cubicBezTo>
                    <a:pt x="18319" y="19453"/>
                    <a:pt x="24768" y="21782"/>
                    <a:pt x="31116" y="24055"/>
                  </a:cubicBezTo>
                  <a:cubicBezTo>
                    <a:pt x="46497" y="4095"/>
                    <a:pt x="59782" y="-3445"/>
                    <a:pt x="70966" y="1441"/>
                  </a:cubicBezTo>
                  <a:cubicBezTo>
                    <a:pt x="61898" y="17294"/>
                    <a:pt x="53031" y="32805"/>
                    <a:pt x="44114" y="48487"/>
                  </a:cubicBezTo>
                  <a:cubicBezTo>
                    <a:pt x="48396" y="55873"/>
                    <a:pt x="53082" y="62408"/>
                    <a:pt x="56105" y="69737"/>
                  </a:cubicBezTo>
                  <a:cubicBezTo>
                    <a:pt x="57565" y="73317"/>
                    <a:pt x="56004" y="78430"/>
                    <a:pt x="55852" y="82862"/>
                  </a:cubicBezTo>
                  <a:cubicBezTo>
                    <a:pt x="51822" y="82464"/>
                    <a:pt x="47288" y="83203"/>
                    <a:pt x="43963" y="81328"/>
                  </a:cubicBezTo>
                  <a:cubicBezTo>
                    <a:pt x="39580" y="78828"/>
                    <a:pt x="36103" y="74169"/>
                    <a:pt x="31871" y="700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6D9EC68C-90D3-38D3-F3D6-5645B935C5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83205" y="237877"/>
              <a:ext cx="75986" cy="63411"/>
            </a:xfrm>
            <a:custGeom>
              <a:avLst/>
              <a:gdLst>
                <a:gd name="connsiteX0" fmla="*/ 51353 w 75986"/>
                <a:gd name="connsiteY0" fmla="*/ 47977 h 63411"/>
                <a:gd name="connsiteX1" fmla="*/ 21024 w 75986"/>
                <a:gd name="connsiteY1" fmla="*/ 61102 h 63411"/>
                <a:gd name="connsiteX2" fmla="*/ 117 w 75986"/>
                <a:gd name="connsiteY2" fmla="*/ 37636 h 63411"/>
                <a:gd name="connsiteX3" fmla="*/ 26314 w 75986"/>
                <a:gd name="connsiteY3" fmla="*/ 1272 h 63411"/>
                <a:gd name="connsiteX4" fmla="*/ 43041 w 75986"/>
                <a:gd name="connsiteY4" fmla="*/ 2181 h 63411"/>
                <a:gd name="connsiteX5" fmla="*/ 75233 w 75986"/>
                <a:gd name="connsiteY5" fmla="*/ 43034 h 63411"/>
                <a:gd name="connsiteX6" fmla="*/ 73470 w 75986"/>
                <a:gd name="connsiteY6" fmla="*/ 60306 h 63411"/>
                <a:gd name="connsiteX7" fmla="*/ 56744 w 75986"/>
                <a:gd name="connsiteY7" fmla="*/ 56159 h 63411"/>
                <a:gd name="connsiteX8" fmla="*/ 51454 w 75986"/>
                <a:gd name="connsiteY8" fmla="*/ 48034 h 63411"/>
                <a:gd name="connsiteX9" fmla="*/ 20470 w 75986"/>
                <a:gd name="connsiteY9" fmla="*/ 37238 h 63411"/>
                <a:gd name="connsiteX10" fmla="*/ 34577 w 75986"/>
                <a:gd name="connsiteY10" fmla="*/ 18886 h 63411"/>
                <a:gd name="connsiteX11" fmla="*/ 20470 w 75986"/>
                <a:gd name="connsiteY11" fmla="*/ 37238 h 6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86" h="63411">
                  <a:moveTo>
                    <a:pt x="51353" y="47977"/>
                  </a:moveTo>
                  <a:cubicBezTo>
                    <a:pt x="39463" y="53318"/>
                    <a:pt x="30546" y="59397"/>
                    <a:pt x="21024" y="61102"/>
                  </a:cubicBezTo>
                  <a:cubicBezTo>
                    <a:pt x="7170" y="63602"/>
                    <a:pt x="-1092" y="53034"/>
                    <a:pt x="117" y="37636"/>
                  </a:cubicBezTo>
                  <a:cubicBezTo>
                    <a:pt x="1225" y="23715"/>
                    <a:pt x="14273" y="4567"/>
                    <a:pt x="26314" y="1272"/>
                  </a:cubicBezTo>
                  <a:cubicBezTo>
                    <a:pt x="31604" y="-205"/>
                    <a:pt x="39161" y="-944"/>
                    <a:pt x="43041" y="2181"/>
                  </a:cubicBezTo>
                  <a:cubicBezTo>
                    <a:pt x="56391" y="12920"/>
                    <a:pt x="70649" y="23658"/>
                    <a:pt x="75233" y="43034"/>
                  </a:cubicBezTo>
                  <a:cubicBezTo>
                    <a:pt x="76493" y="48431"/>
                    <a:pt x="76342" y="56954"/>
                    <a:pt x="73470" y="60306"/>
                  </a:cubicBezTo>
                  <a:cubicBezTo>
                    <a:pt x="67827" y="66784"/>
                    <a:pt x="61429" y="62011"/>
                    <a:pt x="56744" y="56159"/>
                  </a:cubicBezTo>
                  <a:cubicBezTo>
                    <a:pt x="54376" y="53204"/>
                    <a:pt x="52512" y="49681"/>
                    <a:pt x="51454" y="48034"/>
                  </a:cubicBezTo>
                  <a:close/>
                  <a:moveTo>
                    <a:pt x="20470" y="37238"/>
                  </a:moveTo>
                  <a:cubicBezTo>
                    <a:pt x="28581" y="35533"/>
                    <a:pt x="33317" y="29416"/>
                    <a:pt x="34577" y="18886"/>
                  </a:cubicBezTo>
                  <a:cubicBezTo>
                    <a:pt x="30395" y="24340"/>
                    <a:pt x="26163" y="29795"/>
                    <a:pt x="20470" y="372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8212A4F6-CFCD-4512-B87C-A002D50A83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8535" y="6297564"/>
              <a:ext cx="67153" cy="102028"/>
            </a:xfrm>
            <a:custGeom>
              <a:avLst/>
              <a:gdLst>
                <a:gd name="connsiteX0" fmla="*/ 25075 w 67153"/>
                <a:gd name="connsiteY0" fmla="*/ 63614 h 102028"/>
                <a:gd name="connsiteX1" fmla="*/ 29861 w 67153"/>
                <a:gd name="connsiteY1" fmla="*/ 22023 h 102028"/>
                <a:gd name="connsiteX2" fmla="*/ 1295 w 67153"/>
                <a:gd name="connsiteY2" fmla="*/ 30148 h 102028"/>
                <a:gd name="connsiteX3" fmla="*/ 15251 w 67153"/>
                <a:gd name="connsiteY3" fmla="*/ 2818 h 102028"/>
                <a:gd name="connsiteX4" fmla="*/ 46385 w 67153"/>
                <a:gd name="connsiteY4" fmla="*/ 11284 h 102028"/>
                <a:gd name="connsiteX5" fmla="*/ 51122 w 67153"/>
                <a:gd name="connsiteY5" fmla="*/ 24807 h 102028"/>
                <a:gd name="connsiteX6" fmla="*/ 60945 w 67153"/>
                <a:gd name="connsiteY6" fmla="*/ 50318 h 102028"/>
                <a:gd name="connsiteX7" fmla="*/ 60945 w 67153"/>
                <a:gd name="connsiteY7" fmla="*/ 86228 h 102028"/>
                <a:gd name="connsiteX8" fmla="*/ 27241 w 67153"/>
                <a:gd name="connsiteY8" fmla="*/ 100319 h 102028"/>
                <a:gd name="connsiteX9" fmla="*/ 24621 w 67153"/>
                <a:gd name="connsiteY9" fmla="*/ 94808 h 102028"/>
                <a:gd name="connsiteX10" fmla="*/ 49056 w 67153"/>
                <a:gd name="connsiteY10" fmla="*/ 66057 h 102028"/>
                <a:gd name="connsiteX11" fmla="*/ 25125 w 67153"/>
                <a:gd name="connsiteY11" fmla="*/ 63558 h 10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3" h="102028">
                  <a:moveTo>
                    <a:pt x="25075" y="63614"/>
                  </a:moveTo>
                  <a:cubicBezTo>
                    <a:pt x="26687" y="49580"/>
                    <a:pt x="28097" y="37194"/>
                    <a:pt x="29861" y="22023"/>
                  </a:cubicBezTo>
                  <a:cubicBezTo>
                    <a:pt x="18979" y="25091"/>
                    <a:pt x="10666" y="27477"/>
                    <a:pt x="1295" y="30148"/>
                  </a:cubicBezTo>
                  <a:cubicBezTo>
                    <a:pt x="-3441" y="12307"/>
                    <a:pt x="5628" y="7136"/>
                    <a:pt x="15251" y="2818"/>
                  </a:cubicBezTo>
                  <a:cubicBezTo>
                    <a:pt x="28148" y="-2921"/>
                    <a:pt x="39886" y="205"/>
                    <a:pt x="46385" y="11284"/>
                  </a:cubicBezTo>
                  <a:cubicBezTo>
                    <a:pt x="48753" y="15262"/>
                    <a:pt x="50920" y="20205"/>
                    <a:pt x="51122" y="24807"/>
                  </a:cubicBezTo>
                  <a:cubicBezTo>
                    <a:pt x="51524" y="34978"/>
                    <a:pt x="53288" y="42705"/>
                    <a:pt x="60945" y="50318"/>
                  </a:cubicBezTo>
                  <a:cubicBezTo>
                    <a:pt x="69913" y="59182"/>
                    <a:pt x="68502" y="74523"/>
                    <a:pt x="60945" y="86228"/>
                  </a:cubicBezTo>
                  <a:cubicBezTo>
                    <a:pt x="52331" y="99523"/>
                    <a:pt x="39131" y="105148"/>
                    <a:pt x="27241" y="100319"/>
                  </a:cubicBezTo>
                  <a:cubicBezTo>
                    <a:pt x="26284" y="99921"/>
                    <a:pt x="25881" y="97649"/>
                    <a:pt x="24621" y="94808"/>
                  </a:cubicBezTo>
                  <a:cubicBezTo>
                    <a:pt x="31876" y="86285"/>
                    <a:pt x="39433" y="77364"/>
                    <a:pt x="49056" y="66057"/>
                  </a:cubicBezTo>
                  <a:cubicBezTo>
                    <a:pt x="38980" y="65035"/>
                    <a:pt x="32984" y="64409"/>
                    <a:pt x="25125" y="63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EF76F891-B8B0-ACFF-B3BE-F750D3D882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14545" y="5243450"/>
              <a:ext cx="54713" cy="98695"/>
            </a:xfrm>
            <a:custGeom>
              <a:avLst/>
              <a:gdLst>
                <a:gd name="connsiteX0" fmla="*/ 29465 w 54713"/>
                <a:gd name="connsiteY0" fmla="*/ 56414 h 98695"/>
                <a:gd name="connsiteX1" fmla="*/ 2310 w 54713"/>
                <a:gd name="connsiteY1" fmla="*/ 88062 h 98695"/>
                <a:gd name="connsiteX2" fmla="*/ 497 w 54713"/>
                <a:gd name="connsiteY2" fmla="*/ 69426 h 98695"/>
                <a:gd name="connsiteX3" fmla="*/ 31430 w 54713"/>
                <a:gd name="connsiteY3" fmla="*/ 7266 h 98695"/>
                <a:gd name="connsiteX4" fmla="*/ 45688 w 54713"/>
                <a:gd name="connsiteY4" fmla="*/ 50 h 98695"/>
                <a:gd name="connsiteX5" fmla="*/ 54655 w 54713"/>
                <a:gd name="connsiteY5" fmla="*/ 16925 h 98695"/>
                <a:gd name="connsiteX6" fmla="*/ 51784 w 54713"/>
                <a:gd name="connsiteY6" fmla="*/ 78289 h 98695"/>
                <a:gd name="connsiteX7" fmla="*/ 50373 w 54713"/>
                <a:gd name="connsiteY7" fmla="*/ 90221 h 98695"/>
                <a:gd name="connsiteX8" fmla="*/ 38936 w 54713"/>
                <a:gd name="connsiteY8" fmla="*/ 98687 h 98695"/>
                <a:gd name="connsiteX9" fmla="*/ 29868 w 54713"/>
                <a:gd name="connsiteY9" fmla="*/ 88062 h 98695"/>
                <a:gd name="connsiteX10" fmla="*/ 29465 w 54713"/>
                <a:gd name="connsiteY10" fmla="*/ 56414 h 9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13" h="98695">
                  <a:moveTo>
                    <a:pt x="29465" y="56414"/>
                  </a:moveTo>
                  <a:cubicBezTo>
                    <a:pt x="19742" y="67778"/>
                    <a:pt x="12638" y="75960"/>
                    <a:pt x="2310" y="88062"/>
                  </a:cubicBezTo>
                  <a:cubicBezTo>
                    <a:pt x="1151" y="77778"/>
                    <a:pt x="-965" y="72551"/>
                    <a:pt x="497" y="69426"/>
                  </a:cubicBezTo>
                  <a:cubicBezTo>
                    <a:pt x="10270" y="48346"/>
                    <a:pt x="20346" y="27437"/>
                    <a:pt x="31430" y="7266"/>
                  </a:cubicBezTo>
                  <a:cubicBezTo>
                    <a:pt x="33798" y="3005"/>
                    <a:pt x="41053" y="-461"/>
                    <a:pt x="45688" y="50"/>
                  </a:cubicBezTo>
                  <a:cubicBezTo>
                    <a:pt x="53496" y="846"/>
                    <a:pt x="55058" y="8857"/>
                    <a:pt x="54655" y="16925"/>
                  </a:cubicBezTo>
                  <a:cubicBezTo>
                    <a:pt x="53648" y="37380"/>
                    <a:pt x="52791" y="57835"/>
                    <a:pt x="51784" y="78289"/>
                  </a:cubicBezTo>
                  <a:cubicBezTo>
                    <a:pt x="51582" y="82381"/>
                    <a:pt x="52287" y="87551"/>
                    <a:pt x="50373" y="90221"/>
                  </a:cubicBezTo>
                  <a:cubicBezTo>
                    <a:pt x="47552" y="94199"/>
                    <a:pt x="42665" y="98915"/>
                    <a:pt x="38936" y="98687"/>
                  </a:cubicBezTo>
                  <a:cubicBezTo>
                    <a:pt x="35612" y="98460"/>
                    <a:pt x="30523" y="92324"/>
                    <a:pt x="29868" y="88062"/>
                  </a:cubicBezTo>
                  <a:cubicBezTo>
                    <a:pt x="28457" y="78857"/>
                    <a:pt x="29465" y="69255"/>
                    <a:pt x="29465" y="564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2ABF1F09-3B18-71B4-5B73-A18F783F8C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47537" y="4293431"/>
              <a:ext cx="64455" cy="111915"/>
            </a:xfrm>
            <a:custGeom>
              <a:avLst/>
              <a:gdLst>
                <a:gd name="connsiteX0" fmla="*/ 36636 w 64455"/>
                <a:gd name="connsiteY0" fmla="*/ 75063 h 111915"/>
                <a:gd name="connsiteX1" fmla="*/ 14368 w 64455"/>
                <a:gd name="connsiteY1" fmla="*/ 82961 h 111915"/>
                <a:gd name="connsiteX2" fmla="*/ 60 w 64455"/>
                <a:gd name="connsiteY2" fmla="*/ 78018 h 111915"/>
                <a:gd name="connsiteX3" fmla="*/ 8373 w 64455"/>
                <a:gd name="connsiteY3" fmla="*/ 63302 h 111915"/>
                <a:gd name="connsiteX4" fmla="*/ 37594 w 64455"/>
                <a:gd name="connsiteY4" fmla="*/ 51313 h 111915"/>
                <a:gd name="connsiteX5" fmla="*/ 37594 w 64455"/>
                <a:gd name="connsiteY5" fmla="*/ 18018 h 111915"/>
                <a:gd name="connsiteX6" fmla="*/ 48879 w 64455"/>
                <a:gd name="connsiteY6" fmla="*/ 6 h 111915"/>
                <a:gd name="connsiteX7" fmla="*/ 59206 w 64455"/>
                <a:gd name="connsiteY7" fmla="*/ 17847 h 111915"/>
                <a:gd name="connsiteX8" fmla="*/ 62934 w 64455"/>
                <a:gd name="connsiteY8" fmla="*/ 55802 h 111915"/>
                <a:gd name="connsiteX9" fmla="*/ 59458 w 64455"/>
                <a:gd name="connsiteY9" fmla="*/ 105291 h 111915"/>
                <a:gd name="connsiteX10" fmla="*/ 52103 w 64455"/>
                <a:gd name="connsiteY10" fmla="*/ 111882 h 111915"/>
                <a:gd name="connsiteX11" fmla="*/ 42480 w 64455"/>
                <a:gd name="connsiteY11" fmla="*/ 104439 h 111915"/>
                <a:gd name="connsiteX12" fmla="*/ 36636 w 64455"/>
                <a:gd name="connsiteY12" fmla="*/ 75063 h 11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55" h="111915">
                  <a:moveTo>
                    <a:pt x="36636" y="75063"/>
                  </a:moveTo>
                  <a:cubicBezTo>
                    <a:pt x="28122" y="78075"/>
                    <a:pt x="21220" y="80461"/>
                    <a:pt x="14368" y="82961"/>
                  </a:cubicBezTo>
                  <a:cubicBezTo>
                    <a:pt x="8373" y="85177"/>
                    <a:pt x="1269" y="86200"/>
                    <a:pt x="60" y="78018"/>
                  </a:cubicBezTo>
                  <a:cubicBezTo>
                    <a:pt x="-595" y="73586"/>
                    <a:pt x="4242" y="65859"/>
                    <a:pt x="8373" y="63302"/>
                  </a:cubicBezTo>
                  <a:cubicBezTo>
                    <a:pt x="16534" y="58302"/>
                    <a:pt x="25905" y="55859"/>
                    <a:pt x="37594" y="51313"/>
                  </a:cubicBezTo>
                  <a:cubicBezTo>
                    <a:pt x="37594" y="40575"/>
                    <a:pt x="37442" y="29324"/>
                    <a:pt x="37594" y="18018"/>
                  </a:cubicBezTo>
                  <a:cubicBezTo>
                    <a:pt x="37744" y="9268"/>
                    <a:pt x="39810" y="290"/>
                    <a:pt x="48879" y="6"/>
                  </a:cubicBezTo>
                  <a:cubicBezTo>
                    <a:pt x="58904" y="-278"/>
                    <a:pt x="58501" y="9324"/>
                    <a:pt x="59206" y="17847"/>
                  </a:cubicBezTo>
                  <a:cubicBezTo>
                    <a:pt x="60265" y="30404"/>
                    <a:pt x="59105" y="42506"/>
                    <a:pt x="62934" y="55802"/>
                  </a:cubicBezTo>
                  <a:cubicBezTo>
                    <a:pt x="67116" y="70404"/>
                    <a:pt x="61575" y="88700"/>
                    <a:pt x="59458" y="105291"/>
                  </a:cubicBezTo>
                  <a:cubicBezTo>
                    <a:pt x="59105" y="108018"/>
                    <a:pt x="54219" y="112336"/>
                    <a:pt x="52103" y="111882"/>
                  </a:cubicBezTo>
                  <a:cubicBezTo>
                    <a:pt x="48475" y="111143"/>
                    <a:pt x="43639" y="107905"/>
                    <a:pt x="42480" y="104439"/>
                  </a:cubicBezTo>
                  <a:cubicBezTo>
                    <a:pt x="39760" y="96143"/>
                    <a:pt x="38853" y="87052"/>
                    <a:pt x="36636" y="750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BB2BF4F-BB49-CC20-5630-4FE5BD81A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57992" y="2116344"/>
              <a:ext cx="65781" cy="113841"/>
            </a:xfrm>
            <a:custGeom>
              <a:avLst/>
              <a:gdLst>
                <a:gd name="connsiteX0" fmla="*/ 33267 w 65781"/>
                <a:gd name="connsiteY0" fmla="*/ 73670 h 113841"/>
                <a:gd name="connsiteX1" fmla="*/ 15230 w 65781"/>
                <a:gd name="connsiteY1" fmla="*/ 73670 h 113841"/>
                <a:gd name="connsiteX2" fmla="*/ 16 w 65781"/>
                <a:gd name="connsiteY2" fmla="*/ 64522 h 113841"/>
                <a:gd name="connsiteX3" fmla="*/ 15986 w 65781"/>
                <a:gd name="connsiteY3" fmla="*/ 53159 h 113841"/>
                <a:gd name="connsiteX4" fmla="*/ 35080 w 65781"/>
                <a:gd name="connsiteY4" fmla="*/ 53045 h 113841"/>
                <a:gd name="connsiteX5" fmla="*/ 42537 w 65781"/>
                <a:gd name="connsiteY5" fmla="*/ 12477 h 113841"/>
                <a:gd name="connsiteX6" fmla="*/ 56290 w 65781"/>
                <a:gd name="connsiteY6" fmla="*/ 317 h 113841"/>
                <a:gd name="connsiteX7" fmla="*/ 65561 w 65781"/>
                <a:gd name="connsiteY7" fmla="*/ 17193 h 113841"/>
                <a:gd name="connsiteX8" fmla="*/ 65561 w 65781"/>
                <a:gd name="connsiteY8" fmla="*/ 60091 h 113841"/>
                <a:gd name="connsiteX9" fmla="*/ 56542 w 65781"/>
                <a:gd name="connsiteY9" fmla="*/ 102136 h 113841"/>
                <a:gd name="connsiteX10" fmla="*/ 51202 w 65781"/>
                <a:gd name="connsiteY10" fmla="*/ 113841 h 113841"/>
                <a:gd name="connsiteX11" fmla="*/ 33216 w 65781"/>
                <a:gd name="connsiteY11" fmla="*/ 73670 h 11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81" h="113841">
                  <a:moveTo>
                    <a:pt x="33267" y="73670"/>
                  </a:moveTo>
                  <a:cubicBezTo>
                    <a:pt x="28178" y="73670"/>
                    <a:pt x="21730" y="73841"/>
                    <a:pt x="15230" y="73670"/>
                  </a:cubicBezTo>
                  <a:cubicBezTo>
                    <a:pt x="8832" y="73500"/>
                    <a:pt x="419" y="74693"/>
                    <a:pt x="16" y="64522"/>
                  </a:cubicBezTo>
                  <a:cubicBezTo>
                    <a:pt x="-438" y="52647"/>
                    <a:pt x="8933" y="53727"/>
                    <a:pt x="15986" y="53159"/>
                  </a:cubicBezTo>
                  <a:cubicBezTo>
                    <a:pt x="21730" y="52647"/>
                    <a:pt x="27523" y="53045"/>
                    <a:pt x="35080" y="53045"/>
                  </a:cubicBezTo>
                  <a:cubicBezTo>
                    <a:pt x="37599" y="39124"/>
                    <a:pt x="39715" y="25715"/>
                    <a:pt x="42537" y="12477"/>
                  </a:cubicBezTo>
                  <a:cubicBezTo>
                    <a:pt x="44149" y="4749"/>
                    <a:pt x="48078" y="-1501"/>
                    <a:pt x="56290" y="317"/>
                  </a:cubicBezTo>
                  <a:cubicBezTo>
                    <a:pt x="64251" y="2079"/>
                    <a:pt x="66568" y="9238"/>
                    <a:pt x="65561" y="17193"/>
                  </a:cubicBezTo>
                  <a:cubicBezTo>
                    <a:pt x="63747" y="31568"/>
                    <a:pt x="59918" y="45772"/>
                    <a:pt x="65561" y="60091"/>
                  </a:cubicBezTo>
                  <a:cubicBezTo>
                    <a:pt x="55283" y="72193"/>
                    <a:pt x="59716" y="88159"/>
                    <a:pt x="56542" y="102136"/>
                  </a:cubicBezTo>
                  <a:cubicBezTo>
                    <a:pt x="55686" y="105886"/>
                    <a:pt x="53368" y="109182"/>
                    <a:pt x="51202" y="113841"/>
                  </a:cubicBezTo>
                  <a:cubicBezTo>
                    <a:pt x="36088" y="105432"/>
                    <a:pt x="41479" y="86966"/>
                    <a:pt x="33216" y="736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86A08D7-F8F4-96FF-D52A-44005DAEBD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6654" y="3345590"/>
              <a:ext cx="84187" cy="71868"/>
            </a:xfrm>
            <a:custGeom>
              <a:avLst/>
              <a:gdLst>
                <a:gd name="connsiteX0" fmla="*/ 29120 w 84187"/>
                <a:gd name="connsiteY0" fmla="*/ 42330 h 71868"/>
                <a:gd name="connsiteX1" fmla="*/ 42219 w 84187"/>
                <a:gd name="connsiteY1" fmla="*/ 23466 h 71868"/>
                <a:gd name="connsiteX2" fmla="*/ 82069 w 84187"/>
                <a:gd name="connsiteY2" fmla="*/ 34091 h 71868"/>
                <a:gd name="connsiteX3" fmla="*/ 83933 w 84187"/>
                <a:gd name="connsiteY3" fmla="*/ 58353 h 71868"/>
                <a:gd name="connsiteX4" fmla="*/ 75772 w 84187"/>
                <a:gd name="connsiteY4" fmla="*/ 67614 h 71868"/>
                <a:gd name="connsiteX5" fmla="*/ 65998 w 84187"/>
                <a:gd name="connsiteY5" fmla="*/ 60682 h 71868"/>
                <a:gd name="connsiteX6" fmla="*/ 58844 w 84187"/>
                <a:gd name="connsiteY6" fmla="*/ 32898 h 71868"/>
                <a:gd name="connsiteX7" fmla="*/ 40355 w 84187"/>
                <a:gd name="connsiteY7" fmla="*/ 60284 h 71868"/>
                <a:gd name="connsiteX8" fmla="*/ 22671 w 84187"/>
                <a:gd name="connsiteY8" fmla="*/ 71819 h 71868"/>
                <a:gd name="connsiteX9" fmla="*/ 10177 w 84187"/>
                <a:gd name="connsiteY9" fmla="*/ 54432 h 71868"/>
                <a:gd name="connsiteX10" fmla="*/ 0 w 84187"/>
                <a:gd name="connsiteY10" fmla="*/ 0 h 71868"/>
                <a:gd name="connsiteX11" fmla="*/ 29069 w 84187"/>
                <a:gd name="connsiteY11" fmla="*/ 42330 h 71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187" h="71868">
                  <a:moveTo>
                    <a:pt x="29120" y="42330"/>
                  </a:moveTo>
                  <a:cubicBezTo>
                    <a:pt x="33452" y="36023"/>
                    <a:pt x="37382" y="29261"/>
                    <a:pt x="42219" y="23466"/>
                  </a:cubicBezTo>
                  <a:cubicBezTo>
                    <a:pt x="57232" y="5284"/>
                    <a:pt x="76074" y="10170"/>
                    <a:pt x="82069" y="34091"/>
                  </a:cubicBezTo>
                  <a:cubicBezTo>
                    <a:pt x="83984" y="41818"/>
                    <a:pt x="84588" y="50398"/>
                    <a:pt x="83933" y="58353"/>
                  </a:cubicBezTo>
                  <a:cubicBezTo>
                    <a:pt x="83631" y="61875"/>
                    <a:pt x="78946" y="67160"/>
                    <a:pt x="75772" y="67614"/>
                  </a:cubicBezTo>
                  <a:cubicBezTo>
                    <a:pt x="72699" y="68012"/>
                    <a:pt x="67459" y="64148"/>
                    <a:pt x="65998" y="60682"/>
                  </a:cubicBezTo>
                  <a:cubicBezTo>
                    <a:pt x="62975" y="53409"/>
                    <a:pt x="61867" y="45228"/>
                    <a:pt x="58844" y="32898"/>
                  </a:cubicBezTo>
                  <a:cubicBezTo>
                    <a:pt x="51488" y="44091"/>
                    <a:pt x="46753" y="53125"/>
                    <a:pt x="40355" y="60284"/>
                  </a:cubicBezTo>
                  <a:cubicBezTo>
                    <a:pt x="35619" y="65625"/>
                    <a:pt x="28918" y="71250"/>
                    <a:pt x="22671" y="71819"/>
                  </a:cubicBezTo>
                  <a:cubicBezTo>
                    <a:pt x="13855" y="72671"/>
                    <a:pt x="11789" y="62500"/>
                    <a:pt x="10177" y="54432"/>
                  </a:cubicBezTo>
                  <a:cubicBezTo>
                    <a:pt x="6751" y="37273"/>
                    <a:pt x="3728" y="20057"/>
                    <a:pt x="0" y="0"/>
                  </a:cubicBezTo>
                  <a:cubicBezTo>
                    <a:pt x="25543" y="4318"/>
                    <a:pt x="17935" y="29830"/>
                    <a:pt x="29069" y="423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C319F528-BC2E-D66D-C739-FF4EAFC0E6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900" y="4566734"/>
              <a:ext cx="70511" cy="100825"/>
            </a:xfrm>
            <a:custGeom>
              <a:avLst/>
              <a:gdLst>
                <a:gd name="connsiteX0" fmla="*/ 27638 w 70511"/>
                <a:gd name="connsiteY0" fmla="*/ 60398 h 100825"/>
                <a:gd name="connsiteX1" fmla="*/ 51922 w 70511"/>
                <a:gd name="connsiteY1" fmla="*/ 49830 h 100825"/>
                <a:gd name="connsiteX2" fmla="*/ 54642 w 70511"/>
                <a:gd name="connsiteY2" fmla="*/ 54148 h 100825"/>
                <a:gd name="connsiteX3" fmla="*/ 43760 w 70511"/>
                <a:gd name="connsiteY3" fmla="*/ 77841 h 100825"/>
                <a:gd name="connsiteX4" fmla="*/ 70512 w 70511"/>
                <a:gd name="connsiteY4" fmla="*/ 95171 h 100825"/>
                <a:gd name="connsiteX5" fmla="*/ 16303 w 70511"/>
                <a:gd name="connsiteY5" fmla="*/ 100114 h 100825"/>
                <a:gd name="connsiteX6" fmla="*/ 3053 w 70511"/>
                <a:gd name="connsiteY6" fmla="*/ 42444 h 100825"/>
                <a:gd name="connsiteX7" fmla="*/ 30 w 70511"/>
                <a:gd name="connsiteY7" fmla="*/ 13239 h 100825"/>
                <a:gd name="connsiteX8" fmla="*/ 7234 w 70511"/>
                <a:gd name="connsiteY8" fmla="*/ 0 h 100825"/>
                <a:gd name="connsiteX9" fmla="*/ 17713 w 70511"/>
                <a:gd name="connsiteY9" fmla="*/ 9886 h 100825"/>
                <a:gd name="connsiteX10" fmla="*/ 25019 w 70511"/>
                <a:gd name="connsiteY10" fmla="*/ 50796 h 100825"/>
                <a:gd name="connsiteX11" fmla="*/ 27689 w 70511"/>
                <a:gd name="connsiteY11" fmla="*/ 60398 h 10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511" h="100825">
                  <a:moveTo>
                    <a:pt x="27638" y="60398"/>
                  </a:moveTo>
                  <a:cubicBezTo>
                    <a:pt x="37211" y="56251"/>
                    <a:pt x="44566" y="53012"/>
                    <a:pt x="51922" y="49830"/>
                  </a:cubicBezTo>
                  <a:cubicBezTo>
                    <a:pt x="52828" y="51250"/>
                    <a:pt x="53735" y="52728"/>
                    <a:pt x="54642" y="54148"/>
                  </a:cubicBezTo>
                  <a:cubicBezTo>
                    <a:pt x="51166" y="61762"/>
                    <a:pt x="47690" y="69319"/>
                    <a:pt x="43760" y="77841"/>
                  </a:cubicBezTo>
                  <a:cubicBezTo>
                    <a:pt x="52174" y="84035"/>
                    <a:pt x="66129" y="79603"/>
                    <a:pt x="70512" y="95171"/>
                  </a:cubicBezTo>
                  <a:cubicBezTo>
                    <a:pt x="52677" y="109319"/>
                    <a:pt x="33684" y="91364"/>
                    <a:pt x="16303" y="100114"/>
                  </a:cubicBezTo>
                  <a:cubicBezTo>
                    <a:pt x="5219" y="81762"/>
                    <a:pt x="6882" y="61251"/>
                    <a:pt x="3053" y="42444"/>
                  </a:cubicBezTo>
                  <a:cubicBezTo>
                    <a:pt x="1138" y="32898"/>
                    <a:pt x="-222" y="22955"/>
                    <a:pt x="30" y="13239"/>
                  </a:cubicBezTo>
                  <a:cubicBezTo>
                    <a:pt x="131" y="8750"/>
                    <a:pt x="4715" y="4375"/>
                    <a:pt x="7234" y="0"/>
                  </a:cubicBezTo>
                  <a:cubicBezTo>
                    <a:pt x="10862" y="3239"/>
                    <a:pt x="16656" y="5796"/>
                    <a:pt x="17713" y="9886"/>
                  </a:cubicBezTo>
                  <a:cubicBezTo>
                    <a:pt x="21089" y="23239"/>
                    <a:pt x="22600" y="37103"/>
                    <a:pt x="25019" y="50796"/>
                  </a:cubicBezTo>
                  <a:cubicBezTo>
                    <a:pt x="25573" y="53807"/>
                    <a:pt x="26681" y="56762"/>
                    <a:pt x="27689" y="60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07828504-E326-B5D3-FEB6-EFF0B8BCEA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2564" y="2423558"/>
              <a:ext cx="47094" cy="153844"/>
            </a:xfrm>
            <a:custGeom>
              <a:avLst/>
              <a:gdLst>
                <a:gd name="connsiteX0" fmla="*/ 38580 w 47094"/>
                <a:gd name="connsiteY0" fmla="*/ 153845 h 153844"/>
                <a:gd name="connsiteX1" fmla="*/ 7445 w 47094"/>
                <a:gd name="connsiteY1" fmla="*/ 127993 h 153844"/>
                <a:gd name="connsiteX2" fmla="*/ 23567 w 47094"/>
                <a:gd name="connsiteY2" fmla="*/ 9412 h 153844"/>
                <a:gd name="connsiteX3" fmla="*/ 47094 w 47094"/>
                <a:gd name="connsiteY3" fmla="*/ 3333 h 153844"/>
                <a:gd name="connsiteX4" fmla="*/ 27295 w 47094"/>
                <a:gd name="connsiteY4" fmla="*/ 48617 h 153844"/>
                <a:gd name="connsiteX5" fmla="*/ 22862 w 47094"/>
                <a:gd name="connsiteY5" fmla="*/ 101913 h 153844"/>
                <a:gd name="connsiteX6" fmla="*/ 38631 w 47094"/>
                <a:gd name="connsiteY6" fmla="*/ 153788 h 15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94" h="153844">
                  <a:moveTo>
                    <a:pt x="38580" y="153845"/>
                  </a:moveTo>
                  <a:cubicBezTo>
                    <a:pt x="21300" y="152765"/>
                    <a:pt x="13491" y="141004"/>
                    <a:pt x="7445" y="127993"/>
                  </a:cubicBezTo>
                  <a:cubicBezTo>
                    <a:pt x="-7467" y="96061"/>
                    <a:pt x="1097" y="35037"/>
                    <a:pt x="23567" y="9412"/>
                  </a:cubicBezTo>
                  <a:cubicBezTo>
                    <a:pt x="29764" y="2367"/>
                    <a:pt x="36515" y="-4167"/>
                    <a:pt x="47094" y="3333"/>
                  </a:cubicBezTo>
                  <a:cubicBezTo>
                    <a:pt x="40243" y="18674"/>
                    <a:pt x="32484" y="33105"/>
                    <a:pt x="27295" y="48617"/>
                  </a:cubicBezTo>
                  <a:cubicBezTo>
                    <a:pt x="21602" y="65549"/>
                    <a:pt x="18126" y="83731"/>
                    <a:pt x="22862" y="101913"/>
                  </a:cubicBezTo>
                  <a:cubicBezTo>
                    <a:pt x="27144" y="118333"/>
                    <a:pt x="32635" y="134299"/>
                    <a:pt x="38631" y="1537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6AF0B9B9-A244-B516-FBF9-B5999CC55C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3836" y="5584571"/>
              <a:ext cx="49305" cy="125615"/>
            </a:xfrm>
            <a:custGeom>
              <a:avLst/>
              <a:gdLst>
                <a:gd name="connsiteX0" fmla="*/ 27822 w 49305"/>
                <a:gd name="connsiteY0" fmla="*/ 36488 h 125615"/>
                <a:gd name="connsiteX1" fmla="*/ 21273 w 49305"/>
                <a:gd name="connsiteY1" fmla="*/ 10124 h 125615"/>
                <a:gd name="connsiteX2" fmla="*/ 29938 w 49305"/>
                <a:gd name="connsiteY2" fmla="*/ 2852 h 125615"/>
                <a:gd name="connsiteX3" fmla="*/ 45758 w 49305"/>
                <a:gd name="connsiteY3" fmla="*/ 10124 h 125615"/>
                <a:gd name="connsiteX4" fmla="*/ 45858 w 49305"/>
                <a:gd name="connsiteY4" fmla="*/ 98421 h 125615"/>
                <a:gd name="connsiteX5" fmla="*/ 14069 w 49305"/>
                <a:gd name="connsiteY5" fmla="*/ 125409 h 125615"/>
                <a:gd name="connsiteX6" fmla="*/ 113 w 49305"/>
                <a:gd name="connsiteY6" fmla="*/ 100409 h 125615"/>
                <a:gd name="connsiteX7" fmla="*/ 8073 w 49305"/>
                <a:gd name="connsiteY7" fmla="*/ 100466 h 125615"/>
                <a:gd name="connsiteX8" fmla="*/ 27520 w 49305"/>
                <a:gd name="connsiteY8" fmla="*/ 86829 h 125615"/>
                <a:gd name="connsiteX9" fmla="*/ 27873 w 49305"/>
                <a:gd name="connsiteY9" fmla="*/ 36488 h 12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05" h="125615">
                  <a:moveTo>
                    <a:pt x="27822" y="36488"/>
                  </a:moveTo>
                  <a:cubicBezTo>
                    <a:pt x="8980" y="27397"/>
                    <a:pt x="7922" y="21886"/>
                    <a:pt x="21273" y="10124"/>
                  </a:cubicBezTo>
                  <a:cubicBezTo>
                    <a:pt x="24094" y="7624"/>
                    <a:pt x="26865" y="4897"/>
                    <a:pt x="29938" y="2852"/>
                  </a:cubicBezTo>
                  <a:cubicBezTo>
                    <a:pt x="38201" y="-2716"/>
                    <a:pt x="45556" y="-46"/>
                    <a:pt x="45758" y="10124"/>
                  </a:cubicBezTo>
                  <a:cubicBezTo>
                    <a:pt x="46362" y="39557"/>
                    <a:pt x="53365" y="68932"/>
                    <a:pt x="45858" y="98421"/>
                  </a:cubicBezTo>
                  <a:cubicBezTo>
                    <a:pt x="41123" y="116943"/>
                    <a:pt x="29384" y="127228"/>
                    <a:pt x="14069" y="125409"/>
                  </a:cubicBezTo>
                  <a:cubicBezTo>
                    <a:pt x="2683" y="124046"/>
                    <a:pt x="-693" y="118477"/>
                    <a:pt x="113" y="100409"/>
                  </a:cubicBezTo>
                  <a:cubicBezTo>
                    <a:pt x="2733" y="100409"/>
                    <a:pt x="5454" y="100011"/>
                    <a:pt x="8073" y="100466"/>
                  </a:cubicBezTo>
                  <a:cubicBezTo>
                    <a:pt x="21726" y="102966"/>
                    <a:pt x="26109" y="101148"/>
                    <a:pt x="27520" y="86829"/>
                  </a:cubicBezTo>
                  <a:cubicBezTo>
                    <a:pt x="29082" y="70693"/>
                    <a:pt x="27873" y="54216"/>
                    <a:pt x="27873" y="36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45BA656-FDC6-6779-38D1-0771EC8572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11743" y="6352485"/>
              <a:ext cx="74320" cy="73160"/>
            </a:xfrm>
            <a:custGeom>
              <a:avLst/>
              <a:gdLst>
                <a:gd name="connsiteX0" fmla="*/ 20826 w 74320"/>
                <a:gd name="connsiteY0" fmla="*/ 54886 h 73160"/>
                <a:gd name="connsiteX1" fmla="*/ 42590 w 74320"/>
                <a:gd name="connsiteY1" fmla="*/ 22443 h 73160"/>
                <a:gd name="connsiteX2" fmla="*/ 54984 w 74320"/>
                <a:gd name="connsiteY2" fmla="*/ 8523 h 73160"/>
                <a:gd name="connsiteX3" fmla="*/ 66118 w 74320"/>
                <a:gd name="connsiteY3" fmla="*/ 21250 h 73160"/>
                <a:gd name="connsiteX4" fmla="*/ 72012 w 74320"/>
                <a:gd name="connsiteY4" fmla="*/ 69489 h 73160"/>
                <a:gd name="connsiteX5" fmla="*/ 51558 w 74320"/>
                <a:gd name="connsiteY5" fmla="*/ 53750 h 73160"/>
                <a:gd name="connsiteX6" fmla="*/ 31406 w 74320"/>
                <a:gd name="connsiteY6" fmla="*/ 69489 h 73160"/>
                <a:gd name="connsiteX7" fmla="*/ 2538 w 74320"/>
                <a:gd name="connsiteY7" fmla="*/ 55455 h 73160"/>
                <a:gd name="connsiteX8" fmla="*/ 5208 w 74320"/>
                <a:gd name="connsiteY8" fmla="*/ 7045 h 73160"/>
                <a:gd name="connsiteX9" fmla="*/ 14931 w 74320"/>
                <a:gd name="connsiteY9" fmla="*/ 0 h 73160"/>
                <a:gd name="connsiteX10" fmla="*/ 19617 w 74320"/>
                <a:gd name="connsiteY10" fmla="*/ 10057 h 73160"/>
                <a:gd name="connsiteX11" fmla="*/ 18710 w 74320"/>
                <a:gd name="connsiteY11" fmla="*/ 27272 h 73160"/>
                <a:gd name="connsiteX12" fmla="*/ 20826 w 74320"/>
                <a:gd name="connsiteY12" fmla="*/ 54830 h 7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320" h="73160">
                  <a:moveTo>
                    <a:pt x="20826" y="54886"/>
                  </a:moveTo>
                  <a:cubicBezTo>
                    <a:pt x="35184" y="47216"/>
                    <a:pt x="40122" y="35682"/>
                    <a:pt x="42590" y="22443"/>
                  </a:cubicBezTo>
                  <a:cubicBezTo>
                    <a:pt x="44102" y="14431"/>
                    <a:pt x="46419" y="8125"/>
                    <a:pt x="54984" y="8523"/>
                  </a:cubicBezTo>
                  <a:cubicBezTo>
                    <a:pt x="62188" y="8863"/>
                    <a:pt x="65161" y="14091"/>
                    <a:pt x="66118" y="21250"/>
                  </a:cubicBezTo>
                  <a:cubicBezTo>
                    <a:pt x="68032" y="36023"/>
                    <a:pt x="79015" y="49204"/>
                    <a:pt x="72012" y="69489"/>
                  </a:cubicBezTo>
                  <a:cubicBezTo>
                    <a:pt x="64657" y="63864"/>
                    <a:pt x="58561" y="59148"/>
                    <a:pt x="51558" y="53750"/>
                  </a:cubicBezTo>
                  <a:cubicBezTo>
                    <a:pt x="45512" y="58580"/>
                    <a:pt x="38963" y="65114"/>
                    <a:pt x="31406" y="69489"/>
                  </a:cubicBezTo>
                  <a:cubicBezTo>
                    <a:pt x="17551" y="77501"/>
                    <a:pt x="7374" y="72216"/>
                    <a:pt x="2538" y="55455"/>
                  </a:cubicBezTo>
                  <a:cubicBezTo>
                    <a:pt x="-2198" y="38977"/>
                    <a:pt x="271" y="22727"/>
                    <a:pt x="5208" y="7045"/>
                  </a:cubicBezTo>
                  <a:cubicBezTo>
                    <a:pt x="6216" y="3806"/>
                    <a:pt x="11556" y="2273"/>
                    <a:pt x="14931" y="0"/>
                  </a:cubicBezTo>
                  <a:cubicBezTo>
                    <a:pt x="16594" y="3352"/>
                    <a:pt x="19315" y="6534"/>
                    <a:pt x="19617" y="10057"/>
                  </a:cubicBezTo>
                  <a:cubicBezTo>
                    <a:pt x="20121" y="15682"/>
                    <a:pt x="18559" y="21534"/>
                    <a:pt x="18710" y="27272"/>
                  </a:cubicBezTo>
                  <a:cubicBezTo>
                    <a:pt x="18962" y="35909"/>
                    <a:pt x="19969" y="44489"/>
                    <a:pt x="20826" y="548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B450C4EC-4B2F-3E2B-B253-42CAA76B4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04651" y="4790687"/>
              <a:ext cx="63483" cy="99940"/>
            </a:xfrm>
            <a:custGeom>
              <a:avLst/>
              <a:gdLst>
                <a:gd name="connsiteX0" fmla="*/ 27576 w 63483"/>
                <a:gd name="connsiteY0" fmla="*/ 25026 h 99940"/>
                <a:gd name="connsiteX1" fmla="*/ 58913 w 63483"/>
                <a:gd name="connsiteY1" fmla="*/ 80765 h 99940"/>
                <a:gd name="connsiteX2" fmla="*/ 12764 w 63483"/>
                <a:gd name="connsiteY2" fmla="*/ 93890 h 99940"/>
                <a:gd name="connsiteX3" fmla="*/ 33118 w 63483"/>
                <a:gd name="connsiteY3" fmla="*/ 76163 h 99940"/>
                <a:gd name="connsiteX4" fmla="*/ 30498 w 63483"/>
                <a:gd name="connsiteY4" fmla="*/ 52015 h 99940"/>
                <a:gd name="connsiteX5" fmla="*/ 9893 w 63483"/>
                <a:gd name="connsiteY5" fmla="*/ 44117 h 99940"/>
                <a:gd name="connsiteX6" fmla="*/ 472 w 63483"/>
                <a:gd name="connsiteY6" fmla="*/ 24515 h 99940"/>
                <a:gd name="connsiteX7" fmla="*/ 39365 w 63483"/>
                <a:gd name="connsiteY7" fmla="*/ 1333 h 99940"/>
                <a:gd name="connsiteX8" fmla="*/ 42337 w 63483"/>
                <a:gd name="connsiteY8" fmla="*/ 14799 h 99940"/>
                <a:gd name="connsiteX9" fmla="*/ 27526 w 63483"/>
                <a:gd name="connsiteY9" fmla="*/ 24969 h 9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83" h="99940">
                  <a:moveTo>
                    <a:pt x="27576" y="25026"/>
                  </a:moveTo>
                  <a:cubicBezTo>
                    <a:pt x="62237" y="46958"/>
                    <a:pt x="69694" y="60538"/>
                    <a:pt x="58913" y="80765"/>
                  </a:cubicBezTo>
                  <a:cubicBezTo>
                    <a:pt x="48887" y="99515"/>
                    <a:pt x="30951" y="105766"/>
                    <a:pt x="12764" y="93890"/>
                  </a:cubicBezTo>
                  <a:cubicBezTo>
                    <a:pt x="20220" y="87470"/>
                    <a:pt x="26871" y="82072"/>
                    <a:pt x="33118" y="76163"/>
                  </a:cubicBezTo>
                  <a:cubicBezTo>
                    <a:pt x="43093" y="66845"/>
                    <a:pt x="42287" y="58209"/>
                    <a:pt x="30498" y="52015"/>
                  </a:cubicBezTo>
                  <a:cubicBezTo>
                    <a:pt x="23949" y="48549"/>
                    <a:pt x="16644" y="47129"/>
                    <a:pt x="9893" y="44117"/>
                  </a:cubicBezTo>
                  <a:cubicBezTo>
                    <a:pt x="2134" y="40651"/>
                    <a:pt x="-1342" y="33947"/>
                    <a:pt x="472" y="24515"/>
                  </a:cubicBezTo>
                  <a:cubicBezTo>
                    <a:pt x="3394" y="9628"/>
                    <a:pt x="26871" y="-4463"/>
                    <a:pt x="39365" y="1333"/>
                  </a:cubicBezTo>
                  <a:cubicBezTo>
                    <a:pt x="45310" y="4060"/>
                    <a:pt x="46972" y="9742"/>
                    <a:pt x="42337" y="14799"/>
                  </a:cubicBezTo>
                  <a:cubicBezTo>
                    <a:pt x="38458" y="19004"/>
                    <a:pt x="32967" y="21333"/>
                    <a:pt x="27526" y="24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1930A2B4-B453-6359-F702-C4C1805708C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9252" y="5106940"/>
              <a:ext cx="78515" cy="95366"/>
            </a:xfrm>
            <a:custGeom>
              <a:avLst/>
              <a:gdLst>
                <a:gd name="connsiteX0" fmla="*/ 39017 w 78515"/>
                <a:gd name="connsiteY0" fmla="*/ 33662 h 95366"/>
                <a:gd name="connsiteX1" fmla="*/ 66273 w 78515"/>
                <a:gd name="connsiteY1" fmla="*/ 252 h 95366"/>
                <a:gd name="connsiteX2" fmla="*/ 78515 w 78515"/>
                <a:gd name="connsiteY2" fmla="*/ 4684 h 95366"/>
                <a:gd name="connsiteX3" fmla="*/ 50705 w 78515"/>
                <a:gd name="connsiteY3" fmla="*/ 57583 h 95366"/>
                <a:gd name="connsiteX4" fmla="*/ 65971 w 78515"/>
                <a:gd name="connsiteY4" fmla="*/ 90878 h 95366"/>
                <a:gd name="connsiteX5" fmla="*/ 62898 w 78515"/>
                <a:gd name="connsiteY5" fmla="*/ 95367 h 95366"/>
                <a:gd name="connsiteX6" fmla="*/ 23198 w 78515"/>
                <a:gd name="connsiteY6" fmla="*/ 76219 h 95366"/>
                <a:gd name="connsiteX7" fmla="*/ 3902 w 78515"/>
                <a:gd name="connsiteY7" fmla="*/ 34457 h 95366"/>
                <a:gd name="connsiteX8" fmla="*/ 225 w 78515"/>
                <a:gd name="connsiteY8" fmla="*/ 22980 h 95366"/>
                <a:gd name="connsiteX9" fmla="*/ 15742 w 78515"/>
                <a:gd name="connsiteY9" fmla="*/ 14514 h 95366"/>
                <a:gd name="connsiteX10" fmla="*/ 39017 w 78515"/>
                <a:gd name="connsiteY10" fmla="*/ 33662 h 9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5" h="95366">
                  <a:moveTo>
                    <a:pt x="39017" y="33662"/>
                  </a:moveTo>
                  <a:cubicBezTo>
                    <a:pt x="47935" y="22469"/>
                    <a:pt x="56751" y="10991"/>
                    <a:pt x="66273" y="252"/>
                  </a:cubicBezTo>
                  <a:cubicBezTo>
                    <a:pt x="67331" y="-940"/>
                    <a:pt x="72369" y="2355"/>
                    <a:pt x="78515" y="4684"/>
                  </a:cubicBezTo>
                  <a:cubicBezTo>
                    <a:pt x="68792" y="23151"/>
                    <a:pt x="60076" y="39855"/>
                    <a:pt x="50705" y="57583"/>
                  </a:cubicBezTo>
                  <a:cubicBezTo>
                    <a:pt x="55592" y="68264"/>
                    <a:pt x="60781" y="79571"/>
                    <a:pt x="65971" y="90878"/>
                  </a:cubicBezTo>
                  <a:cubicBezTo>
                    <a:pt x="64963" y="92355"/>
                    <a:pt x="63905" y="93833"/>
                    <a:pt x="62898" y="95367"/>
                  </a:cubicBezTo>
                  <a:cubicBezTo>
                    <a:pt x="50353" y="89287"/>
                    <a:pt x="37758" y="83264"/>
                    <a:pt x="23198" y="76219"/>
                  </a:cubicBezTo>
                  <a:cubicBezTo>
                    <a:pt x="27581" y="58662"/>
                    <a:pt x="22694" y="42980"/>
                    <a:pt x="3902" y="34457"/>
                  </a:cubicBezTo>
                  <a:cubicBezTo>
                    <a:pt x="1535" y="33378"/>
                    <a:pt x="-733" y="23775"/>
                    <a:pt x="225" y="22980"/>
                  </a:cubicBezTo>
                  <a:cubicBezTo>
                    <a:pt x="4910" y="19003"/>
                    <a:pt x="12114" y="12810"/>
                    <a:pt x="15742" y="14514"/>
                  </a:cubicBezTo>
                  <a:cubicBezTo>
                    <a:pt x="24054" y="18434"/>
                    <a:pt x="30755" y="26503"/>
                    <a:pt x="39017" y="33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AA4AED8-5EB0-F4C6-9DD5-CC47549C19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89532" y="5982006"/>
              <a:ext cx="140162" cy="46451"/>
            </a:xfrm>
            <a:custGeom>
              <a:avLst/>
              <a:gdLst>
                <a:gd name="connsiteX0" fmla="*/ 140162 w 140162"/>
                <a:gd name="connsiteY0" fmla="*/ 10249 h 46451"/>
                <a:gd name="connsiteX1" fmla="*/ 127567 w 140162"/>
                <a:gd name="connsiteY1" fmla="*/ 17749 h 46451"/>
                <a:gd name="connsiteX2" fmla="*/ 16781 w 140162"/>
                <a:gd name="connsiteY2" fmla="*/ 45420 h 46451"/>
                <a:gd name="connsiteX3" fmla="*/ 559 w 140162"/>
                <a:gd name="connsiteY3" fmla="*/ 38488 h 46451"/>
                <a:gd name="connsiteX4" fmla="*/ 12247 w 140162"/>
                <a:gd name="connsiteY4" fmla="*/ 21386 h 46451"/>
                <a:gd name="connsiteX5" fmla="*/ 82628 w 140162"/>
                <a:gd name="connsiteY5" fmla="*/ 4454 h 46451"/>
                <a:gd name="connsiteX6" fmla="*/ 121723 w 140162"/>
                <a:gd name="connsiteY6" fmla="*/ 22 h 46451"/>
                <a:gd name="connsiteX7" fmla="*/ 139860 w 140162"/>
                <a:gd name="connsiteY7" fmla="*/ 3545 h 46451"/>
                <a:gd name="connsiteX8" fmla="*/ 140162 w 140162"/>
                <a:gd name="connsiteY8" fmla="*/ 10306 h 4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62" h="46451">
                  <a:moveTo>
                    <a:pt x="140162" y="10249"/>
                  </a:moveTo>
                  <a:cubicBezTo>
                    <a:pt x="135981" y="12806"/>
                    <a:pt x="132051" y="16556"/>
                    <a:pt x="127567" y="17749"/>
                  </a:cubicBezTo>
                  <a:cubicBezTo>
                    <a:pt x="90689" y="27238"/>
                    <a:pt x="53710" y="36272"/>
                    <a:pt x="16781" y="45420"/>
                  </a:cubicBezTo>
                  <a:cubicBezTo>
                    <a:pt x="10081" y="47068"/>
                    <a:pt x="2876" y="47920"/>
                    <a:pt x="559" y="38488"/>
                  </a:cubicBezTo>
                  <a:cubicBezTo>
                    <a:pt x="-2010" y="28034"/>
                    <a:pt x="4690" y="23318"/>
                    <a:pt x="12247" y="21386"/>
                  </a:cubicBezTo>
                  <a:cubicBezTo>
                    <a:pt x="35623" y="15363"/>
                    <a:pt x="59050" y="9397"/>
                    <a:pt x="82628" y="4454"/>
                  </a:cubicBezTo>
                  <a:cubicBezTo>
                    <a:pt x="95475" y="1784"/>
                    <a:pt x="108624" y="647"/>
                    <a:pt x="121723" y="22"/>
                  </a:cubicBezTo>
                  <a:cubicBezTo>
                    <a:pt x="127718" y="-262"/>
                    <a:pt x="133814" y="2295"/>
                    <a:pt x="139860" y="3545"/>
                  </a:cubicBezTo>
                  <a:cubicBezTo>
                    <a:pt x="139961" y="5817"/>
                    <a:pt x="140061" y="8090"/>
                    <a:pt x="140162" y="1030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0E597BBD-5AD1-C0ED-702D-2CD9C8B738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0492" y="795475"/>
              <a:ext cx="77736" cy="85780"/>
            </a:xfrm>
            <a:custGeom>
              <a:avLst/>
              <a:gdLst>
                <a:gd name="connsiteX0" fmla="*/ 39196 w 77736"/>
                <a:gd name="connsiteY0" fmla="*/ 16405 h 85780"/>
                <a:gd name="connsiteX1" fmla="*/ 77737 w 77736"/>
                <a:gd name="connsiteY1" fmla="*/ 7314 h 85780"/>
                <a:gd name="connsiteX2" fmla="*/ 57534 w 77736"/>
                <a:gd name="connsiteY2" fmla="*/ 31462 h 85780"/>
                <a:gd name="connsiteX3" fmla="*/ 66804 w 77736"/>
                <a:gd name="connsiteY3" fmla="*/ 48507 h 85780"/>
                <a:gd name="connsiteX4" fmla="*/ 42722 w 77736"/>
                <a:gd name="connsiteY4" fmla="*/ 51576 h 85780"/>
                <a:gd name="connsiteX5" fmla="*/ 3980 w 77736"/>
                <a:gd name="connsiteY5" fmla="*/ 85780 h 85780"/>
                <a:gd name="connsiteX6" fmla="*/ 23175 w 77736"/>
                <a:gd name="connsiteY6" fmla="*/ 35894 h 85780"/>
                <a:gd name="connsiteX7" fmla="*/ 11134 w 77736"/>
                <a:gd name="connsiteY7" fmla="*/ 21007 h 85780"/>
                <a:gd name="connsiteX8" fmla="*/ 0 w 77736"/>
                <a:gd name="connsiteY8" fmla="*/ 2655 h 85780"/>
                <a:gd name="connsiteX9" fmla="*/ 39196 w 77736"/>
                <a:gd name="connsiteY9" fmla="*/ 16405 h 8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36" h="85780">
                  <a:moveTo>
                    <a:pt x="39196" y="16405"/>
                  </a:moveTo>
                  <a:cubicBezTo>
                    <a:pt x="50934" y="12143"/>
                    <a:pt x="59096" y="-10698"/>
                    <a:pt x="77737" y="7314"/>
                  </a:cubicBezTo>
                  <a:cubicBezTo>
                    <a:pt x="70935" y="15439"/>
                    <a:pt x="64688" y="22939"/>
                    <a:pt x="57534" y="31462"/>
                  </a:cubicBezTo>
                  <a:cubicBezTo>
                    <a:pt x="60809" y="37485"/>
                    <a:pt x="64083" y="43450"/>
                    <a:pt x="66804" y="48507"/>
                  </a:cubicBezTo>
                  <a:cubicBezTo>
                    <a:pt x="64436" y="56291"/>
                    <a:pt x="62119" y="56462"/>
                    <a:pt x="42722" y="51576"/>
                  </a:cubicBezTo>
                  <a:cubicBezTo>
                    <a:pt x="28817" y="60553"/>
                    <a:pt x="24333" y="83564"/>
                    <a:pt x="3980" y="85780"/>
                  </a:cubicBezTo>
                  <a:cubicBezTo>
                    <a:pt x="-50" y="63905"/>
                    <a:pt x="16726" y="53507"/>
                    <a:pt x="23175" y="35894"/>
                  </a:cubicBezTo>
                  <a:cubicBezTo>
                    <a:pt x="19548" y="31519"/>
                    <a:pt x="15013" y="26519"/>
                    <a:pt x="11134" y="21007"/>
                  </a:cubicBezTo>
                  <a:cubicBezTo>
                    <a:pt x="7355" y="15666"/>
                    <a:pt x="4232" y="9700"/>
                    <a:pt x="0" y="2655"/>
                  </a:cubicBezTo>
                  <a:cubicBezTo>
                    <a:pt x="19497" y="-7175"/>
                    <a:pt x="26450" y="13223"/>
                    <a:pt x="39196" y="164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7908C409-E9D1-F447-551B-DB09190C69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5842" y="541239"/>
              <a:ext cx="46975" cy="156316"/>
            </a:xfrm>
            <a:custGeom>
              <a:avLst/>
              <a:gdLst>
                <a:gd name="connsiteX0" fmla="*/ 35540 w 46975"/>
                <a:gd name="connsiteY0" fmla="*/ 156152 h 156316"/>
                <a:gd name="connsiteX1" fmla="*/ 9543 w 46975"/>
                <a:gd name="connsiteY1" fmla="*/ 139220 h 156316"/>
                <a:gd name="connsiteX2" fmla="*/ 676 w 46975"/>
                <a:gd name="connsiteY2" fmla="*/ 106606 h 156316"/>
                <a:gd name="connsiteX3" fmla="*/ 25262 w 46975"/>
                <a:gd name="connsiteY3" fmla="*/ 12060 h 156316"/>
                <a:gd name="connsiteX4" fmla="*/ 46976 w 46975"/>
                <a:gd name="connsiteY4" fmla="*/ 1378 h 156316"/>
                <a:gd name="connsiteX5" fmla="*/ 35540 w 46975"/>
                <a:gd name="connsiteY5" fmla="*/ 156152 h 15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75" h="156316">
                  <a:moveTo>
                    <a:pt x="35540" y="156152"/>
                  </a:moveTo>
                  <a:cubicBezTo>
                    <a:pt x="21433" y="157572"/>
                    <a:pt x="13977" y="149618"/>
                    <a:pt x="9543" y="139220"/>
                  </a:cubicBezTo>
                  <a:cubicBezTo>
                    <a:pt x="5211" y="129050"/>
                    <a:pt x="1735" y="117743"/>
                    <a:pt x="676" y="106606"/>
                  </a:cubicBezTo>
                  <a:cubicBezTo>
                    <a:pt x="-2699" y="71549"/>
                    <a:pt x="6722" y="40015"/>
                    <a:pt x="25262" y="12060"/>
                  </a:cubicBezTo>
                  <a:cubicBezTo>
                    <a:pt x="30250" y="4560"/>
                    <a:pt x="36245" y="-3224"/>
                    <a:pt x="46976" y="1378"/>
                  </a:cubicBezTo>
                  <a:cubicBezTo>
                    <a:pt x="5563" y="103140"/>
                    <a:pt x="21181" y="107174"/>
                    <a:pt x="35540" y="1561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91602FF4-C599-D1FD-4AC7-CD14A84195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6399" y="3708571"/>
              <a:ext cx="78260" cy="66526"/>
            </a:xfrm>
            <a:custGeom>
              <a:avLst/>
              <a:gdLst>
                <a:gd name="connsiteX0" fmla="*/ 78260 w 78260"/>
                <a:gd name="connsiteY0" fmla="*/ 62135 h 66526"/>
                <a:gd name="connsiteX1" fmla="*/ 50551 w 78260"/>
                <a:gd name="connsiteY1" fmla="*/ 55942 h 66526"/>
                <a:gd name="connsiteX2" fmla="*/ 4907 w 78260"/>
                <a:gd name="connsiteY2" fmla="*/ 56567 h 66526"/>
                <a:gd name="connsiteX3" fmla="*/ 11003 w 78260"/>
                <a:gd name="connsiteY3" fmla="*/ 11794 h 66526"/>
                <a:gd name="connsiteX4" fmla="*/ 47025 w 78260"/>
                <a:gd name="connsiteY4" fmla="*/ 7248 h 66526"/>
                <a:gd name="connsiteX5" fmla="*/ 32465 w 78260"/>
                <a:gd name="connsiteY5" fmla="*/ 17817 h 66526"/>
                <a:gd name="connsiteX6" fmla="*/ 19870 w 78260"/>
                <a:gd name="connsiteY6" fmla="*/ 37249 h 66526"/>
                <a:gd name="connsiteX7" fmla="*/ 22540 w 78260"/>
                <a:gd name="connsiteY7" fmla="*/ 45715 h 66526"/>
                <a:gd name="connsiteX8" fmla="*/ 30399 w 78260"/>
                <a:gd name="connsiteY8" fmla="*/ 46397 h 66526"/>
                <a:gd name="connsiteX9" fmla="*/ 44102 w 78260"/>
                <a:gd name="connsiteY9" fmla="*/ 25260 h 66526"/>
                <a:gd name="connsiteX10" fmla="*/ 56899 w 78260"/>
                <a:gd name="connsiteY10" fmla="*/ 15487 h 66526"/>
                <a:gd name="connsiteX11" fmla="*/ 66370 w 78260"/>
                <a:gd name="connsiteY11" fmla="*/ 26396 h 66526"/>
                <a:gd name="connsiteX12" fmla="*/ 78260 w 78260"/>
                <a:gd name="connsiteY12" fmla="*/ 62135 h 6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260" h="66526">
                  <a:moveTo>
                    <a:pt x="78260" y="62135"/>
                  </a:moveTo>
                  <a:cubicBezTo>
                    <a:pt x="65716" y="73556"/>
                    <a:pt x="59216" y="58840"/>
                    <a:pt x="50551" y="55942"/>
                  </a:cubicBezTo>
                  <a:cubicBezTo>
                    <a:pt x="27376" y="69863"/>
                    <a:pt x="14177" y="70033"/>
                    <a:pt x="4907" y="56567"/>
                  </a:cubicBezTo>
                  <a:cubicBezTo>
                    <a:pt x="-3456" y="44465"/>
                    <a:pt x="-937" y="26055"/>
                    <a:pt x="11003" y="11794"/>
                  </a:cubicBezTo>
                  <a:cubicBezTo>
                    <a:pt x="22640" y="-2126"/>
                    <a:pt x="33220" y="-3831"/>
                    <a:pt x="47025" y="7248"/>
                  </a:cubicBezTo>
                  <a:cubicBezTo>
                    <a:pt x="41785" y="10942"/>
                    <a:pt x="36294" y="13499"/>
                    <a:pt x="32465" y="17817"/>
                  </a:cubicBezTo>
                  <a:cubicBezTo>
                    <a:pt x="27477" y="23442"/>
                    <a:pt x="23447" y="30317"/>
                    <a:pt x="19870" y="37249"/>
                  </a:cubicBezTo>
                  <a:cubicBezTo>
                    <a:pt x="18963" y="39010"/>
                    <a:pt x="20676" y="44067"/>
                    <a:pt x="22540" y="45715"/>
                  </a:cubicBezTo>
                  <a:cubicBezTo>
                    <a:pt x="24353" y="47306"/>
                    <a:pt x="29341" y="47817"/>
                    <a:pt x="30399" y="46397"/>
                  </a:cubicBezTo>
                  <a:cubicBezTo>
                    <a:pt x="35387" y="39749"/>
                    <a:pt x="39014" y="31794"/>
                    <a:pt x="44102" y="25260"/>
                  </a:cubicBezTo>
                  <a:cubicBezTo>
                    <a:pt x="47478" y="20885"/>
                    <a:pt x="52314" y="15999"/>
                    <a:pt x="56899" y="15487"/>
                  </a:cubicBezTo>
                  <a:cubicBezTo>
                    <a:pt x="59771" y="15146"/>
                    <a:pt x="64557" y="21794"/>
                    <a:pt x="66370" y="26396"/>
                  </a:cubicBezTo>
                  <a:cubicBezTo>
                    <a:pt x="70804" y="37476"/>
                    <a:pt x="74028" y="49124"/>
                    <a:pt x="78260" y="62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B99803F8-695B-1177-5960-164499EE2D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7469" y="1225311"/>
              <a:ext cx="63909" cy="88043"/>
            </a:xfrm>
            <a:custGeom>
              <a:avLst/>
              <a:gdLst>
                <a:gd name="connsiteX0" fmla="*/ 63859 w 63909"/>
                <a:gd name="connsiteY0" fmla="*/ 41060 h 88043"/>
                <a:gd name="connsiteX1" fmla="*/ 61491 w 63909"/>
                <a:gd name="connsiteY1" fmla="*/ 56969 h 88043"/>
                <a:gd name="connsiteX2" fmla="*/ 29399 w 63909"/>
                <a:gd name="connsiteY2" fmla="*/ 87992 h 88043"/>
                <a:gd name="connsiteX3" fmla="*/ 481 w 63909"/>
                <a:gd name="connsiteY3" fmla="*/ 53219 h 88043"/>
                <a:gd name="connsiteX4" fmla="*/ 1841 w 63909"/>
                <a:gd name="connsiteY4" fmla="*/ 24071 h 88043"/>
                <a:gd name="connsiteX5" fmla="*/ 10053 w 63909"/>
                <a:gd name="connsiteY5" fmla="*/ 14128 h 88043"/>
                <a:gd name="connsiteX6" fmla="*/ 22547 w 63909"/>
                <a:gd name="connsiteY6" fmla="*/ 7253 h 88043"/>
                <a:gd name="connsiteX7" fmla="*/ 57813 w 63909"/>
                <a:gd name="connsiteY7" fmla="*/ 16401 h 88043"/>
                <a:gd name="connsiteX8" fmla="*/ 63909 w 63909"/>
                <a:gd name="connsiteY8" fmla="*/ 41003 h 88043"/>
                <a:gd name="connsiteX9" fmla="*/ 17207 w 63909"/>
                <a:gd name="connsiteY9" fmla="*/ 23674 h 88043"/>
                <a:gd name="connsiteX10" fmla="*/ 35293 w 63909"/>
                <a:gd name="connsiteY10" fmla="*/ 72594 h 88043"/>
                <a:gd name="connsiteX11" fmla="*/ 36150 w 63909"/>
                <a:gd name="connsiteY11" fmla="*/ 16628 h 88043"/>
                <a:gd name="connsiteX12" fmla="*/ 17257 w 63909"/>
                <a:gd name="connsiteY12" fmla="*/ 23674 h 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909" h="88043">
                  <a:moveTo>
                    <a:pt x="63859" y="41060"/>
                  </a:moveTo>
                  <a:cubicBezTo>
                    <a:pt x="62700" y="48958"/>
                    <a:pt x="62448" y="53049"/>
                    <a:pt x="61491" y="56969"/>
                  </a:cubicBezTo>
                  <a:cubicBezTo>
                    <a:pt x="56705" y="76231"/>
                    <a:pt x="43405" y="88958"/>
                    <a:pt x="29399" y="87992"/>
                  </a:cubicBezTo>
                  <a:cubicBezTo>
                    <a:pt x="15444" y="87026"/>
                    <a:pt x="2697" y="72651"/>
                    <a:pt x="481" y="53219"/>
                  </a:cubicBezTo>
                  <a:cubicBezTo>
                    <a:pt x="-628" y="43674"/>
                    <a:pt x="330" y="33617"/>
                    <a:pt x="1841" y="24071"/>
                  </a:cubicBezTo>
                  <a:cubicBezTo>
                    <a:pt x="2445" y="20265"/>
                    <a:pt x="6728" y="16685"/>
                    <a:pt x="10053" y="14128"/>
                  </a:cubicBezTo>
                  <a:cubicBezTo>
                    <a:pt x="13831" y="11230"/>
                    <a:pt x="18819" y="10265"/>
                    <a:pt x="22547" y="7253"/>
                  </a:cubicBezTo>
                  <a:cubicBezTo>
                    <a:pt x="37107" y="-4679"/>
                    <a:pt x="49903" y="-2065"/>
                    <a:pt x="57813" y="16401"/>
                  </a:cubicBezTo>
                  <a:cubicBezTo>
                    <a:pt x="61491" y="24981"/>
                    <a:pt x="62499" y="34981"/>
                    <a:pt x="63909" y="41003"/>
                  </a:cubicBezTo>
                  <a:close/>
                  <a:moveTo>
                    <a:pt x="17207" y="23674"/>
                  </a:moveTo>
                  <a:cubicBezTo>
                    <a:pt x="16350" y="45094"/>
                    <a:pt x="16451" y="63390"/>
                    <a:pt x="35293" y="72594"/>
                  </a:cubicBezTo>
                  <a:cubicBezTo>
                    <a:pt x="49853" y="52708"/>
                    <a:pt x="50055" y="38049"/>
                    <a:pt x="36150" y="16628"/>
                  </a:cubicBezTo>
                  <a:cubicBezTo>
                    <a:pt x="30507" y="18730"/>
                    <a:pt x="24562" y="20946"/>
                    <a:pt x="17257" y="236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AD99864-3E9A-8658-7F7F-27BB7A8B5A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0114" y="5148954"/>
              <a:ext cx="73673" cy="78439"/>
            </a:xfrm>
            <a:custGeom>
              <a:avLst/>
              <a:gdLst>
                <a:gd name="connsiteX0" fmla="*/ 37275 w 73673"/>
                <a:gd name="connsiteY0" fmla="*/ 39261 h 78439"/>
                <a:gd name="connsiteX1" fmla="*/ 69821 w 73673"/>
                <a:gd name="connsiteY1" fmla="*/ 0 h 78439"/>
                <a:gd name="connsiteX2" fmla="*/ 73599 w 73673"/>
                <a:gd name="connsiteY2" fmla="*/ 9261 h 78439"/>
                <a:gd name="connsiteX3" fmla="*/ 57629 w 73673"/>
                <a:gd name="connsiteY3" fmla="*/ 65114 h 78439"/>
                <a:gd name="connsiteX4" fmla="*/ 21405 w 73673"/>
                <a:gd name="connsiteY4" fmla="*/ 65171 h 78439"/>
                <a:gd name="connsiteX5" fmla="*/ 2916 w 73673"/>
                <a:gd name="connsiteY5" fmla="*/ 28977 h 78439"/>
                <a:gd name="connsiteX6" fmla="*/ 5284 w 73673"/>
                <a:gd name="connsiteY6" fmla="*/ 9773 h 78439"/>
                <a:gd name="connsiteX7" fmla="*/ 21657 w 73673"/>
                <a:gd name="connsiteY7" fmla="*/ 17727 h 78439"/>
                <a:gd name="connsiteX8" fmla="*/ 37225 w 73673"/>
                <a:gd name="connsiteY8" fmla="*/ 3926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73" h="78439">
                  <a:moveTo>
                    <a:pt x="37275" y="39261"/>
                  </a:moveTo>
                  <a:cubicBezTo>
                    <a:pt x="47301" y="24773"/>
                    <a:pt x="50475" y="4602"/>
                    <a:pt x="69821" y="0"/>
                  </a:cubicBezTo>
                  <a:cubicBezTo>
                    <a:pt x="71483" y="3807"/>
                    <a:pt x="74153" y="7102"/>
                    <a:pt x="73599" y="9261"/>
                  </a:cubicBezTo>
                  <a:cubicBezTo>
                    <a:pt x="68763" y="28068"/>
                    <a:pt x="65035" y="47614"/>
                    <a:pt x="57629" y="65114"/>
                  </a:cubicBezTo>
                  <a:cubicBezTo>
                    <a:pt x="49971" y="83239"/>
                    <a:pt x="31078" y="82500"/>
                    <a:pt x="21405" y="65171"/>
                  </a:cubicBezTo>
                  <a:cubicBezTo>
                    <a:pt x="14806" y="53409"/>
                    <a:pt x="8609" y="41307"/>
                    <a:pt x="2916" y="28977"/>
                  </a:cubicBezTo>
                  <a:cubicBezTo>
                    <a:pt x="-107" y="22443"/>
                    <a:pt x="-2626" y="14148"/>
                    <a:pt x="5284" y="9773"/>
                  </a:cubicBezTo>
                  <a:cubicBezTo>
                    <a:pt x="12387" y="5909"/>
                    <a:pt x="17375" y="11364"/>
                    <a:pt x="21657" y="17727"/>
                  </a:cubicBezTo>
                  <a:cubicBezTo>
                    <a:pt x="26544" y="25000"/>
                    <a:pt x="28207" y="35682"/>
                    <a:pt x="37225" y="392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EBFAE67A-0B8A-A34A-592E-137B38694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07594" y="3661268"/>
              <a:ext cx="176028" cy="20638"/>
            </a:xfrm>
            <a:custGeom>
              <a:avLst/>
              <a:gdLst>
                <a:gd name="connsiteX0" fmla="*/ 0 w 176028"/>
                <a:gd name="connsiteY0" fmla="*/ 5857 h 20638"/>
                <a:gd name="connsiteX1" fmla="*/ 10983 w 176028"/>
                <a:gd name="connsiteY1" fmla="*/ 5 h 20638"/>
                <a:gd name="connsiteX2" fmla="*/ 176028 w 176028"/>
                <a:gd name="connsiteY2" fmla="*/ 7619 h 20638"/>
                <a:gd name="connsiteX3" fmla="*/ 126756 w 176028"/>
                <a:gd name="connsiteY3" fmla="*/ 19721 h 20638"/>
                <a:gd name="connsiteX4" fmla="*/ 605 w 176028"/>
                <a:gd name="connsiteY4" fmla="*/ 12903 h 20638"/>
                <a:gd name="connsiteX5" fmla="*/ 0 w 176028"/>
                <a:gd name="connsiteY5" fmla="*/ 5857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028" h="20638">
                  <a:moveTo>
                    <a:pt x="0" y="5857"/>
                  </a:moveTo>
                  <a:cubicBezTo>
                    <a:pt x="3678" y="3812"/>
                    <a:pt x="7406" y="-165"/>
                    <a:pt x="10983" y="5"/>
                  </a:cubicBezTo>
                  <a:cubicBezTo>
                    <a:pt x="65897" y="2335"/>
                    <a:pt x="121164" y="-3006"/>
                    <a:pt x="176028" y="7619"/>
                  </a:cubicBezTo>
                  <a:cubicBezTo>
                    <a:pt x="160914" y="19153"/>
                    <a:pt x="143634" y="20062"/>
                    <a:pt x="126756" y="19721"/>
                  </a:cubicBezTo>
                  <a:cubicBezTo>
                    <a:pt x="84639" y="18869"/>
                    <a:pt x="42017" y="25290"/>
                    <a:pt x="605" y="12903"/>
                  </a:cubicBezTo>
                  <a:cubicBezTo>
                    <a:pt x="403" y="10573"/>
                    <a:pt x="201" y="8244"/>
                    <a:pt x="0" y="5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B9E0EE9F-C284-DE93-79FE-922B58AE76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40639" y="193960"/>
              <a:ext cx="66630" cy="88375"/>
            </a:xfrm>
            <a:custGeom>
              <a:avLst/>
              <a:gdLst>
                <a:gd name="connsiteX0" fmla="*/ 30357 w 66630"/>
                <a:gd name="connsiteY0" fmla="*/ 19905 h 88375"/>
                <a:gd name="connsiteX1" fmla="*/ 13026 w 66630"/>
                <a:gd name="connsiteY1" fmla="*/ 36041 h 88375"/>
                <a:gd name="connsiteX2" fmla="*/ 1086 w 66630"/>
                <a:gd name="connsiteY2" fmla="*/ 38030 h 88375"/>
                <a:gd name="connsiteX3" fmla="*/ 935 w 66630"/>
                <a:gd name="connsiteY3" fmla="*/ 22689 h 88375"/>
                <a:gd name="connsiteX4" fmla="*/ 35849 w 66630"/>
                <a:gd name="connsiteY4" fmla="*/ 132 h 88375"/>
                <a:gd name="connsiteX5" fmla="*/ 53985 w 66630"/>
                <a:gd name="connsiteY5" fmla="*/ 26950 h 88375"/>
                <a:gd name="connsiteX6" fmla="*/ 38821 w 66630"/>
                <a:gd name="connsiteY6" fmla="*/ 66609 h 88375"/>
                <a:gd name="connsiteX7" fmla="*/ 54338 w 66630"/>
                <a:gd name="connsiteY7" fmla="*/ 69450 h 88375"/>
                <a:gd name="connsiteX8" fmla="*/ 66631 w 66630"/>
                <a:gd name="connsiteY8" fmla="*/ 75359 h 88375"/>
                <a:gd name="connsiteX9" fmla="*/ 34085 w 66630"/>
                <a:gd name="connsiteY9" fmla="*/ 88030 h 88375"/>
                <a:gd name="connsiteX10" fmla="*/ 18064 w 66630"/>
                <a:gd name="connsiteY10" fmla="*/ 56893 h 88375"/>
                <a:gd name="connsiteX11" fmla="*/ 33934 w 66630"/>
                <a:gd name="connsiteY11" fmla="*/ 23371 h 88375"/>
                <a:gd name="connsiteX12" fmla="*/ 30407 w 66630"/>
                <a:gd name="connsiteY12" fmla="*/ 19905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30" h="88375">
                  <a:moveTo>
                    <a:pt x="30357" y="19905"/>
                  </a:moveTo>
                  <a:cubicBezTo>
                    <a:pt x="24614" y="25359"/>
                    <a:pt x="19273" y="31552"/>
                    <a:pt x="13026" y="36041"/>
                  </a:cubicBezTo>
                  <a:cubicBezTo>
                    <a:pt x="9953" y="38257"/>
                    <a:pt x="5117" y="37462"/>
                    <a:pt x="1086" y="38030"/>
                  </a:cubicBezTo>
                  <a:cubicBezTo>
                    <a:pt x="935" y="32802"/>
                    <a:pt x="-1181" y="25927"/>
                    <a:pt x="935" y="22689"/>
                  </a:cubicBezTo>
                  <a:cubicBezTo>
                    <a:pt x="9449" y="9734"/>
                    <a:pt x="21541" y="1609"/>
                    <a:pt x="35849" y="132"/>
                  </a:cubicBezTo>
                  <a:cubicBezTo>
                    <a:pt x="50963" y="-1402"/>
                    <a:pt x="59023" y="10643"/>
                    <a:pt x="53985" y="26950"/>
                  </a:cubicBezTo>
                  <a:cubicBezTo>
                    <a:pt x="49955" y="39962"/>
                    <a:pt x="44363" y="52291"/>
                    <a:pt x="38821" y="66609"/>
                  </a:cubicBezTo>
                  <a:cubicBezTo>
                    <a:pt x="44867" y="67689"/>
                    <a:pt x="49703" y="68030"/>
                    <a:pt x="54338" y="69450"/>
                  </a:cubicBezTo>
                  <a:cubicBezTo>
                    <a:pt x="58268" y="70644"/>
                    <a:pt x="61946" y="73030"/>
                    <a:pt x="66631" y="75359"/>
                  </a:cubicBezTo>
                  <a:cubicBezTo>
                    <a:pt x="57210" y="87860"/>
                    <a:pt x="45773" y="89223"/>
                    <a:pt x="34085" y="88030"/>
                  </a:cubicBezTo>
                  <a:cubicBezTo>
                    <a:pt x="17510" y="86382"/>
                    <a:pt x="11263" y="74394"/>
                    <a:pt x="18064" y="56893"/>
                  </a:cubicBezTo>
                  <a:cubicBezTo>
                    <a:pt x="22599" y="45359"/>
                    <a:pt x="28594" y="34507"/>
                    <a:pt x="33934" y="23371"/>
                  </a:cubicBezTo>
                  <a:cubicBezTo>
                    <a:pt x="32775" y="22234"/>
                    <a:pt x="31566" y="21098"/>
                    <a:pt x="30407" y="199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FA9C4E5B-FDC8-E44F-331F-827A06D0D8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8527" y="3590496"/>
              <a:ext cx="61871" cy="80305"/>
            </a:xfrm>
            <a:custGeom>
              <a:avLst/>
              <a:gdLst>
                <a:gd name="connsiteX0" fmla="*/ 28621 w 61871"/>
                <a:gd name="connsiteY0" fmla="*/ 42595 h 80305"/>
                <a:gd name="connsiteX1" fmla="*/ 39200 w 61871"/>
                <a:gd name="connsiteY1" fmla="*/ 27596 h 80305"/>
                <a:gd name="connsiteX2" fmla="*/ 58949 w 61871"/>
                <a:gd name="connsiteY2" fmla="*/ 34073 h 80305"/>
                <a:gd name="connsiteX3" fmla="*/ 61872 w 61871"/>
                <a:gd name="connsiteY3" fmla="*/ 65891 h 80305"/>
                <a:gd name="connsiteX4" fmla="*/ 44793 w 61871"/>
                <a:gd name="connsiteY4" fmla="*/ 76403 h 80305"/>
                <a:gd name="connsiteX5" fmla="*/ 25699 w 61871"/>
                <a:gd name="connsiteY5" fmla="*/ 70778 h 80305"/>
                <a:gd name="connsiteX6" fmla="*/ 2675 w 61871"/>
                <a:gd name="connsiteY6" fmla="*/ 53334 h 80305"/>
                <a:gd name="connsiteX7" fmla="*/ 105 w 61871"/>
                <a:gd name="connsiteY7" fmla="*/ 12255 h 80305"/>
                <a:gd name="connsiteX8" fmla="*/ 13557 w 61871"/>
                <a:gd name="connsiteY8" fmla="*/ 891 h 80305"/>
                <a:gd name="connsiteX9" fmla="*/ 22525 w 61871"/>
                <a:gd name="connsiteY9" fmla="*/ 14982 h 80305"/>
                <a:gd name="connsiteX10" fmla="*/ 22928 w 61871"/>
                <a:gd name="connsiteY10" fmla="*/ 41175 h 80305"/>
                <a:gd name="connsiteX11" fmla="*/ 28621 w 61871"/>
                <a:gd name="connsiteY11" fmla="*/ 42652 h 8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71" h="80305">
                  <a:moveTo>
                    <a:pt x="28621" y="42595"/>
                  </a:moveTo>
                  <a:cubicBezTo>
                    <a:pt x="32097" y="37539"/>
                    <a:pt x="35120" y="31970"/>
                    <a:pt x="39200" y="27596"/>
                  </a:cubicBezTo>
                  <a:cubicBezTo>
                    <a:pt x="46858" y="19243"/>
                    <a:pt x="56783" y="22311"/>
                    <a:pt x="58949" y="34073"/>
                  </a:cubicBezTo>
                  <a:cubicBezTo>
                    <a:pt x="60864" y="44471"/>
                    <a:pt x="61821" y="55266"/>
                    <a:pt x="61872" y="65891"/>
                  </a:cubicBezTo>
                  <a:cubicBezTo>
                    <a:pt x="61872" y="78619"/>
                    <a:pt x="52400" y="84925"/>
                    <a:pt x="44793" y="76403"/>
                  </a:cubicBezTo>
                  <a:cubicBezTo>
                    <a:pt x="38344" y="69130"/>
                    <a:pt x="32903" y="69698"/>
                    <a:pt x="25699" y="70778"/>
                  </a:cubicBezTo>
                  <a:cubicBezTo>
                    <a:pt x="13758" y="72539"/>
                    <a:pt x="5043" y="65948"/>
                    <a:pt x="2675" y="53334"/>
                  </a:cubicBezTo>
                  <a:cubicBezTo>
                    <a:pt x="206" y="39982"/>
                    <a:pt x="-247" y="25948"/>
                    <a:pt x="105" y="12255"/>
                  </a:cubicBezTo>
                  <a:cubicBezTo>
                    <a:pt x="307" y="4414"/>
                    <a:pt x="5899" y="-2518"/>
                    <a:pt x="13557" y="891"/>
                  </a:cubicBezTo>
                  <a:cubicBezTo>
                    <a:pt x="17688" y="2709"/>
                    <a:pt x="21618" y="9641"/>
                    <a:pt x="22525" y="14982"/>
                  </a:cubicBezTo>
                  <a:cubicBezTo>
                    <a:pt x="24036" y="23391"/>
                    <a:pt x="22928" y="32425"/>
                    <a:pt x="22928" y="41175"/>
                  </a:cubicBezTo>
                  <a:cubicBezTo>
                    <a:pt x="24842" y="41687"/>
                    <a:pt x="26706" y="42141"/>
                    <a:pt x="28621" y="426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0F60979-BAC1-FA32-D7F5-BD8EDF3630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13699" y="4802418"/>
              <a:ext cx="77840" cy="67775"/>
            </a:xfrm>
            <a:custGeom>
              <a:avLst/>
              <a:gdLst>
                <a:gd name="connsiteX0" fmla="*/ 22109 w 77840"/>
                <a:gd name="connsiteY0" fmla="*/ 30341 h 67775"/>
                <a:gd name="connsiteX1" fmla="*/ 39843 w 77840"/>
                <a:gd name="connsiteY1" fmla="*/ 19943 h 67775"/>
                <a:gd name="connsiteX2" fmla="*/ 77830 w 77840"/>
                <a:gd name="connsiteY2" fmla="*/ 52046 h 67775"/>
                <a:gd name="connsiteX3" fmla="*/ 73296 w 77840"/>
                <a:gd name="connsiteY3" fmla="*/ 61989 h 67775"/>
                <a:gd name="connsiteX4" fmla="*/ 59189 w 77840"/>
                <a:gd name="connsiteY4" fmla="*/ 61421 h 67775"/>
                <a:gd name="connsiteX5" fmla="*/ 45889 w 77840"/>
                <a:gd name="connsiteY5" fmla="*/ 44148 h 67775"/>
                <a:gd name="connsiteX6" fmla="*/ 29566 w 77840"/>
                <a:gd name="connsiteY6" fmla="*/ 61023 h 67775"/>
                <a:gd name="connsiteX7" fmla="*/ 2713 w 77840"/>
                <a:gd name="connsiteY7" fmla="*/ 50910 h 67775"/>
                <a:gd name="connsiteX8" fmla="*/ 43 w 77840"/>
                <a:gd name="connsiteY8" fmla="*/ 11932 h 67775"/>
                <a:gd name="connsiteX9" fmla="*/ 8759 w 77840"/>
                <a:gd name="connsiteY9" fmla="*/ 0 h 67775"/>
                <a:gd name="connsiteX10" fmla="*/ 18482 w 77840"/>
                <a:gd name="connsiteY10" fmla="*/ 11193 h 67775"/>
                <a:gd name="connsiteX11" fmla="*/ 22059 w 77840"/>
                <a:gd name="connsiteY11" fmla="*/ 30341 h 6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840" h="67775">
                  <a:moveTo>
                    <a:pt x="22109" y="30341"/>
                  </a:moveTo>
                  <a:cubicBezTo>
                    <a:pt x="29717" y="25796"/>
                    <a:pt x="34503" y="21875"/>
                    <a:pt x="39843" y="19943"/>
                  </a:cubicBezTo>
                  <a:cubicBezTo>
                    <a:pt x="57577" y="13580"/>
                    <a:pt x="78384" y="31194"/>
                    <a:pt x="77830" y="52046"/>
                  </a:cubicBezTo>
                  <a:cubicBezTo>
                    <a:pt x="77729" y="55569"/>
                    <a:pt x="75512" y="61251"/>
                    <a:pt x="73296" y="61989"/>
                  </a:cubicBezTo>
                  <a:cubicBezTo>
                    <a:pt x="68913" y="63410"/>
                    <a:pt x="62666" y="63978"/>
                    <a:pt x="59189" y="61421"/>
                  </a:cubicBezTo>
                  <a:cubicBezTo>
                    <a:pt x="54151" y="57671"/>
                    <a:pt x="50826" y="50853"/>
                    <a:pt x="45889" y="44148"/>
                  </a:cubicBezTo>
                  <a:cubicBezTo>
                    <a:pt x="40095" y="50228"/>
                    <a:pt x="35158" y="56080"/>
                    <a:pt x="29566" y="61023"/>
                  </a:cubicBezTo>
                  <a:cubicBezTo>
                    <a:pt x="16366" y="72785"/>
                    <a:pt x="5635" y="69035"/>
                    <a:pt x="2713" y="50910"/>
                  </a:cubicBezTo>
                  <a:cubicBezTo>
                    <a:pt x="647" y="38125"/>
                    <a:pt x="-209" y="24887"/>
                    <a:pt x="43" y="11932"/>
                  </a:cubicBezTo>
                  <a:cubicBezTo>
                    <a:pt x="144" y="7898"/>
                    <a:pt x="5736" y="3977"/>
                    <a:pt x="8759" y="0"/>
                  </a:cubicBezTo>
                  <a:cubicBezTo>
                    <a:pt x="12084" y="3693"/>
                    <a:pt x="16416" y="6761"/>
                    <a:pt x="18482" y="11193"/>
                  </a:cubicBezTo>
                  <a:cubicBezTo>
                    <a:pt x="20648" y="15966"/>
                    <a:pt x="20648" y="21989"/>
                    <a:pt x="22059" y="303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B72B4ED-3AAE-7A5A-F31F-66F34FFDD1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1466" y="4286202"/>
              <a:ext cx="82226" cy="97327"/>
            </a:xfrm>
            <a:custGeom>
              <a:avLst/>
              <a:gdLst>
                <a:gd name="connsiteX0" fmla="*/ 65391 w 82226"/>
                <a:gd name="connsiteY0" fmla="*/ 69167 h 97327"/>
                <a:gd name="connsiteX1" fmla="*/ 38488 w 82226"/>
                <a:gd name="connsiteY1" fmla="*/ 36724 h 97327"/>
                <a:gd name="connsiteX2" fmla="*/ 854 w 82226"/>
                <a:gd name="connsiteY2" fmla="*/ 36724 h 97327"/>
                <a:gd name="connsiteX3" fmla="*/ 11485 w 82226"/>
                <a:gd name="connsiteY3" fmla="*/ 15985 h 97327"/>
                <a:gd name="connsiteX4" fmla="*/ 72697 w 82226"/>
                <a:gd name="connsiteY4" fmla="*/ 4281 h 97327"/>
                <a:gd name="connsiteX5" fmla="*/ 55870 w 82226"/>
                <a:gd name="connsiteY5" fmla="*/ 17406 h 97327"/>
                <a:gd name="connsiteX6" fmla="*/ 61260 w 82226"/>
                <a:gd name="connsiteY6" fmla="*/ 31326 h 97327"/>
                <a:gd name="connsiteX7" fmla="*/ 71639 w 82226"/>
                <a:gd name="connsiteY7" fmla="*/ 50815 h 97327"/>
                <a:gd name="connsiteX8" fmla="*/ 79750 w 82226"/>
                <a:gd name="connsiteY8" fmla="*/ 82804 h 97327"/>
                <a:gd name="connsiteX9" fmla="*/ 51839 w 82226"/>
                <a:gd name="connsiteY9" fmla="*/ 97066 h 97327"/>
                <a:gd name="connsiteX10" fmla="*/ 65391 w 82226"/>
                <a:gd name="connsiteY10" fmla="*/ 69111 h 9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226" h="97327">
                  <a:moveTo>
                    <a:pt x="65391" y="69167"/>
                  </a:moveTo>
                  <a:cubicBezTo>
                    <a:pt x="56424" y="58372"/>
                    <a:pt x="48463" y="48770"/>
                    <a:pt x="38488" y="36724"/>
                  </a:cubicBezTo>
                  <a:lnTo>
                    <a:pt x="854" y="36724"/>
                  </a:lnTo>
                  <a:cubicBezTo>
                    <a:pt x="-2572" y="25361"/>
                    <a:pt x="4985" y="20872"/>
                    <a:pt x="11485" y="15985"/>
                  </a:cubicBezTo>
                  <a:cubicBezTo>
                    <a:pt x="33501" y="-435"/>
                    <a:pt x="50126" y="-3958"/>
                    <a:pt x="72697" y="4281"/>
                  </a:cubicBezTo>
                  <a:cubicBezTo>
                    <a:pt x="66399" y="9224"/>
                    <a:pt x="61512" y="13031"/>
                    <a:pt x="55870" y="17406"/>
                  </a:cubicBezTo>
                  <a:cubicBezTo>
                    <a:pt x="57582" y="21553"/>
                    <a:pt x="60857" y="26326"/>
                    <a:pt x="61260" y="31326"/>
                  </a:cubicBezTo>
                  <a:cubicBezTo>
                    <a:pt x="61966" y="40190"/>
                    <a:pt x="64585" y="45701"/>
                    <a:pt x="71639" y="50815"/>
                  </a:cubicBezTo>
                  <a:cubicBezTo>
                    <a:pt x="82672" y="58826"/>
                    <a:pt x="84536" y="69963"/>
                    <a:pt x="79750" y="82804"/>
                  </a:cubicBezTo>
                  <a:cubicBezTo>
                    <a:pt x="75216" y="94963"/>
                    <a:pt x="69170" y="98372"/>
                    <a:pt x="51839" y="97066"/>
                  </a:cubicBezTo>
                  <a:cubicBezTo>
                    <a:pt x="56776" y="86838"/>
                    <a:pt x="61311" y="77463"/>
                    <a:pt x="65391" y="69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F18C68B3-9143-D59D-A366-50D66BAB837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35428" y="2576472"/>
              <a:ext cx="64636" cy="86903"/>
            </a:xfrm>
            <a:custGeom>
              <a:avLst/>
              <a:gdLst>
                <a:gd name="connsiteX0" fmla="*/ 20430 w 64636"/>
                <a:gd name="connsiteY0" fmla="*/ 68431 h 86903"/>
                <a:gd name="connsiteX1" fmla="*/ 45620 w 64636"/>
                <a:gd name="connsiteY1" fmla="*/ 21044 h 86903"/>
                <a:gd name="connsiteX2" fmla="*/ 55444 w 64636"/>
                <a:gd name="connsiteY2" fmla="*/ 21 h 86903"/>
                <a:gd name="connsiteX3" fmla="*/ 63858 w 64636"/>
                <a:gd name="connsiteY3" fmla="*/ 23544 h 86903"/>
                <a:gd name="connsiteX4" fmla="*/ 42496 w 64636"/>
                <a:gd name="connsiteY4" fmla="*/ 75931 h 86903"/>
                <a:gd name="connsiteX5" fmla="*/ 1084 w 64636"/>
                <a:gd name="connsiteY5" fmla="*/ 61783 h 86903"/>
                <a:gd name="connsiteX6" fmla="*/ 1789 w 64636"/>
                <a:gd name="connsiteY6" fmla="*/ 15590 h 86903"/>
                <a:gd name="connsiteX7" fmla="*/ 9900 w 64636"/>
                <a:gd name="connsiteY7" fmla="*/ 5817 h 86903"/>
                <a:gd name="connsiteX8" fmla="*/ 18264 w 64636"/>
                <a:gd name="connsiteY8" fmla="*/ 17749 h 86903"/>
                <a:gd name="connsiteX9" fmla="*/ 20379 w 64636"/>
                <a:gd name="connsiteY9" fmla="*/ 68431 h 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36" h="86903">
                  <a:moveTo>
                    <a:pt x="20430" y="68431"/>
                  </a:moveTo>
                  <a:cubicBezTo>
                    <a:pt x="40431" y="54795"/>
                    <a:pt x="43151" y="37976"/>
                    <a:pt x="45620" y="21044"/>
                  </a:cubicBezTo>
                  <a:cubicBezTo>
                    <a:pt x="46879" y="12635"/>
                    <a:pt x="44663" y="-604"/>
                    <a:pt x="55444" y="21"/>
                  </a:cubicBezTo>
                  <a:cubicBezTo>
                    <a:pt x="67737" y="760"/>
                    <a:pt x="64311" y="14453"/>
                    <a:pt x="63858" y="23544"/>
                  </a:cubicBezTo>
                  <a:cubicBezTo>
                    <a:pt x="62850" y="43999"/>
                    <a:pt x="55847" y="61840"/>
                    <a:pt x="42496" y="75931"/>
                  </a:cubicBezTo>
                  <a:cubicBezTo>
                    <a:pt x="24511" y="94852"/>
                    <a:pt x="5215" y="88772"/>
                    <a:pt x="1084" y="61783"/>
                  </a:cubicBezTo>
                  <a:cubicBezTo>
                    <a:pt x="-1183" y="46840"/>
                    <a:pt x="630" y="30931"/>
                    <a:pt x="1789" y="15590"/>
                  </a:cubicBezTo>
                  <a:cubicBezTo>
                    <a:pt x="2041" y="12124"/>
                    <a:pt x="7079" y="9055"/>
                    <a:pt x="9900" y="5817"/>
                  </a:cubicBezTo>
                  <a:cubicBezTo>
                    <a:pt x="12822" y="9794"/>
                    <a:pt x="17860" y="13487"/>
                    <a:pt x="18264" y="17749"/>
                  </a:cubicBezTo>
                  <a:cubicBezTo>
                    <a:pt x="19775" y="32806"/>
                    <a:pt x="19674" y="48090"/>
                    <a:pt x="20379" y="68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FADD744-85EF-9475-6BC9-22F6D85D65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52029" y="4733613"/>
              <a:ext cx="78550" cy="67915"/>
            </a:xfrm>
            <a:custGeom>
              <a:avLst/>
              <a:gdLst>
                <a:gd name="connsiteX0" fmla="*/ 17969 w 78550"/>
                <a:gd name="connsiteY0" fmla="*/ 30452 h 67915"/>
                <a:gd name="connsiteX1" fmla="*/ 17969 w 78550"/>
                <a:gd name="connsiteY1" fmla="*/ 18918 h 67915"/>
                <a:gd name="connsiteX2" fmla="*/ 27843 w 78550"/>
                <a:gd name="connsiteY2" fmla="*/ 55 h 67915"/>
                <a:gd name="connsiteX3" fmla="*/ 40741 w 78550"/>
                <a:gd name="connsiteY3" fmla="*/ 16362 h 67915"/>
                <a:gd name="connsiteX4" fmla="*/ 44822 w 78550"/>
                <a:gd name="connsiteY4" fmla="*/ 36930 h 67915"/>
                <a:gd name="connsiteX5" fmla="*/ 60591 w 78550"/>
                <a:gd name="connsiteY5" fmla="*/ 28635 h 67915"/>
                <a:gd name="connsiteX6" fmla="*/ 77216 w 78550"/>
                <a:gd name="connsiteY6" fmla="*/ 35396 h 67915"/>
                <a:gd name="connsiteX7" fmla="*/ 77065 w 78550"/>
                <a:gd name="connsiteY7" fmla="*/ 58578 h 67915"/>
                <a:gd name="connsiteX8" fmla="*/ 72330 w 78550"/>
                <a:gd name="connsiteY8" fmla="*/ 62669 h 67915"/>
                <a:gd name="connsiteX9" fmla="*/ 25677 w 78550"/>
                <a:gd name="connsiteY9" fmla="*/ 60339 h 67915"/>
                <a:gd name="connsiteX10" fmla="*/ 18070 w 78550"/>
                <a:gd name="connsiteY10" fmla="*/ 60169 h 67915"/>
                <a:gd name="connsiteX11" fmla="*/ 739 w 78550"/>
                <a:gd name="connsiteY11" fmla="*/ 53350 h 67915"/>
                <a:gd name="connsiteX12" fmla="*/ 13737 w 78550"/>
                <a:gd name="connsiteY12" fmla="*/ 33180 h 67915"/>
                <a:gd name="connsiteX13" fmla="*/ 18020 w 78550"/>
                <a:gd name="connsiteY13" fmla="*/ 30452 h 6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550" h="67915">
                  <a:moveTo>
                    <a:pt x="17969" y="30452"/>
                  </a:moveTo>
                  <a:cubicBezTo>
                    <a:pt x="17969" y="26987"/>
                    <a:pt x="17969" y="22953"/>
                    <a:pt x="17969" y="18918"/>
                  </a:cubicBezTo>
                  <a:cubicBezTo>
                    <a:pt x="18070" y="10453"/>
                    <a:pt x="18272" y="907"/>
                    <a:pt x="27843" y="55"/>
                  </a:cubicBezTo>
                  <a:cubicBezTo>
                    <a:pt x="36862" y="-741"/>
                    <a:pt x="39734" y="7271"/>
                    <a:pt x="40741" y="16362"/>
                  </a:cubicBezTo>
                  <a:cubicBezTo>
                    <a:pt x="41447" y="22725"/>
                    <a:pt x="43210" y="28975"/>
                    <a:pt x="44822" y="36930"/>
                  </a:cubicBezTo>
                  <a:cubicBezTo>
                    <a:pt x="50817" y="33578"/>
                    <a:pt x="55704" y="28691"/>
                    <a:pt x="60591" y="28635"/>
                  </a:cubicBezTo>
                  <a:cubicBezTo>
                    <a:pt x="66334" y="28578"/>
                    <a:pt x="75251" y="30964"/>
                    <a:pt x="77216" y="35396"/>
                  </a:cubicBezTo>
                  <a:cubicBezTo>
                    <a:pt x="79937" y="41646"/>
                    <a:pt x="77770" y="50737"/>
                    <a:pt x="77065" y="58578"/>
                  </a:cubicBezTo>
                  <a:cubicBezTo>
                    <a:pt x="76914" y="60226"/>
                    <a:pt x="73186" y="63180"/>
                    <a:pt x="72330" y="62669"/>
                  </a:cubicBezTo>
                  <a:cubicBezTo>
                    <a:pt x="57115" y="54600"/>
                    <a:pt x="40539" y="79828"/>
                    <a:pt x="25677" y="60339"/>
                  </a:cubicBezTo>
                  <a:cubicBezTo>
                    <a:pt x="24519" y="58862"/>
                    <a:pt x="20337" y="59146"/>
                    <a:pt x="18070" y="60169"/>
                  </a:cubicBezTo>
                  <a:cubicBezTo>
                    <a:pt x="10311" y="63521"/>
                    <a:pt x="3208" y="64600"/>
                    <a:pt x="739" y="53350"/>
                  </a:cubicBezTo>
                  <a:cubicBezTo>
                    <a:pt x="-1830" y="41589"/>
                    <a:pt x="2251" y="34146"/>
                    <a:pt x="13737" y="33180"/>
                  </a:cubicBezTo>
                  <a:cubicBezTo>
                    <a:pt x="14896" y="33066"/>
                    <a:pt x="16004" y="31759"/>
                    <a:pt x="18020" y="304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AB8E0AD7-5299-131B-ED15-01C152CCDF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046" y="1160632"/>
              <a:ext cx="66258" cy="88159"/>
            </a:xfrm>
            <a:custGeom>
              <a:avLst/>
              <a:gdLst>
                <a:gd name="connsiteX0" fmla="*/ 21370 w 66258"/>
                <a:gd name="connsiteY0" fmla="*/ 43693 h 88159"/>
                <a:gd name="connsiteX1" fmla="*/ 63589 w 66258"/>
                <a:gd name="connsiteY1" fmla="*/ 11875 h 88159"/>
                <a:gd name="connsiteX2" fmla="*/ 35577 w 66258"/>
                <a:gd name="connsiteY2" fmla="*/ 60625 h 88159"/>
                <a:gd name="connsiteX3" fmla="*/ 66259 w 66258"/>
                <a:gd name="connsiteY3" fmla="*/ 78751 h 88159"/>
                <a:gd name="connsiteX4" fmla="*/ 45956 w 66258"/>
                <a:gd name="connsiteY4" fmla="*/ 86251 h 88159"/>
                <a:gd name="connsiteX5" fmla="*/ 16584 w 66258"/>
                <a:gd name="connsiteY5" fmla="*/ 76762 h 88159"/>
                <a:gd name="connsiteX6" fmla="*/ 6609 w 66258"/>
                <a:gd name="connsiteY6" fmla="*/ 68807 h 88159"/>
                <a:gd name="connsiteX7" fmla="*/ 9 w 66258"/>
                <a:gd name="connsiteY7" fmla="*/ 10568 h 88159"/>
                <a:gd name="connsiteX8" fmla="*/ 7465 w 66258"/>
                <a:gd name="connsiteY8" fmla="*/ 0 h 88159"/>
                <a:gd name="connsiteX9" fmla="*/ 17239 w 66258"/>
                <a:gd name="connsiteY9" fmla="*/ 10739 h 88159"/>
                <a:gd name="connsiteX10" fmla="*/ 21421 w 66258"/>
                <a:gd name="connsiteY10" fmla="*/ 43693 h 8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58" h="88159">
                  <a:moveTo>
                    <a:pt x="21370" y="43693"/>
                  </a:moveTo>
                  <a:cubicBezTo>
                    <a:pt x="39305" y="35909"/>
                    <a:pt x="43689" y="13068"/>
                    <a:pt x="63589" y="11875"/>
                  </a:cubicBezTo>
                  <a:cubicBezTo>
                    <a:pt x="62480" y="35682"/>
                    <a:pt x="43034" y="44034"/>
                    <a:pt x="35577" y="60625"/>
                  </a:cubicBezTo>
                  <a:cubicBezTo>
                    <a:pt x="46057" y="66819"/>
                    <a:pt x="55981" y="72671"/>
                    <a:pt x="66259" y="78751"/>
                  </a:cubicBezTo>
                  <a:cubicBezTo>
                    <a:pt x="60163" y="91535"/>
                    <a:pt x="52807" y="88239"/>
                    <a:pt x="45956" y="86251"/>
                  </a:cubicBezTo>
                  <a:cubicBezTo>
                    <a:pt x="36081" y="83353"/>
                    <a:pt x="26207" y="80512"/>
                    <a:pt x="16584" y="76762"/>
                  </a:cubicBezTo>
                  <a:cubicBezTo>
                    <a:pt x="12755" y="75285"/>
                    <a:pt x="7112" y="72103"/>
                    <a:pt x="6609" y="68807"/>
                  </a:cubicBezTo>
                  <a:cubicBezTo>
                    <a:pt x="3586" y="49546"/>
                    <a:pt x="1419" y="30057"/>
                    <a:pt x="9" y="10568"/>
                  </a:cubicBezTo>
                  <a:cubicBezTo>
                    <a:pt x="-243" y="7273"/>
                    <a:pt x="4846" y="3523"/>
                    <a:pt x="7465" y="0"/>
                  </a:cubicBezTo>
                  <a:cubicBezTo>
                    <a:pt x="10841" y="3523"/>
                    <a:pt x="16231" y="6477"/>
                    <a:pt x="17239" y="10739"/>
                  </a:cubicBezTo>
                  <a:cubicBezTo>
                    <a:pt x="19657" y="20796"/>
                    <a:pt x="20010" y="31534"/>
                    <a:pt x="21421" y="43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417D2016-0153-C0F9-77D1-0707D6EEB9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1714" y="3654747"/>
              <a:ext cx="142293" cy="40980"/>
            </a:xfrm>
            <a:custGeom>
              <a:avLst/>
              <a:gdLst>
                <a:gd name="connsiteX0" fmla="*/ 142243 w 142293"/>
                <a:gd name="connsiteY0" fmla="*/ 15902 h 40980"/>
                <a:gd name="connsiteX1" fmla="*/ 119925 w 142293"/>
                <a:gd name="connsiteY1" fmla="*/ 21300 h 40980"/>
                <a:gd name="connsiteX2" fmla="*/ 27276 w 142293"/>
                <a:gd name="connsiteY2" fmla="*/ 38346 h 40980"/>
                <a:gd name="connsiteX3" fmla="*/ 7930 w 142293"/>
                <a:gd name="connsiteY3" fmla="*/ 40959 h 40980"/>
                <a:gd name="connsiteX4" fmla="*/ 171 w 142293"/>
                <a:gd name="connsiteY4" fmla="*/ 34198 h 40980"/>
                <a:gd name="connsiteX5" fmla="*/ 3446 w 142293"/>
                <a:gd name="connsiteY5" fmla="*/ 23459 h 40980"/>
                <a:gd name="connsiteX6" fmla="*/ 12867 w 142293"/>
                <a:gd name="connsiteY6" fmla="*/ 17493 h 40980"/>
                <a:gd name="connsiteX7" fmla="*/ 116046 w 142293"/>
                <a:gd name="connsiteY7" fmla="*/ 1186 h 40980"/>
                <a:gd name="connsiteX8" fmla="*/ 142294 w 142293"/>
                <a:gd name="connsiteY8" fmla="*/ 15902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93" h="40980">
                  <a:moveTo>
                    <a:pt x="142243" y="15902"/>
                  </a:moveTo>
                  <a:cubicBezTo>
                    <a:pt x="133729" y="18005"/>
                    <a:pt x="126877" y="19993"/>
                    <a:pt x="119925" y="21300"/>
                  </a:cubicBezTo>
                  <a:cubicBezTo>
                    <a:pt x="89042" y="27096"/>
                    <a:pt x="58159" y="32721"/>
                    <a:pt x="27276" y="38346"/>
                  </a:cubicBezTo>
                  <a:cubicBezTo>
                    <a:pt x="20827" y="39539"/>
                    <a:pt x="14328" y="41186"/>
                    <a:pt x="7930" y="40959"/>
                  </a:cubicBezTo>
                  <a:cubicBezTo>
                    <a:pt x="5159" y="40902"/>
                    <a:pt x="927" y="37153"/>
                    <a:pt x="171" y="34198"/>
                  </a:cubicBezTo>
                  <a:cubicBezTo>
                    <a:pt x="-584" y="31130"/>
                    <a:pt x="1280" y="26187"/>
                    <a:pt x="3446" y="23459"/>
                  </a:cubicBezTo>
                  <a:cubicBezTo>
                    <a:pt x="5713" y="20561"/>
                    <a:pt x="9441" y="18743"/>
                    <a:pt x="12867" y="17493"/>
                  </a:cubicBezTo>
                  <a:cubicBezTo>
                    <a:pt x="46370" y="5050"/>
                    <a:pt x="80427" y="-3189"/>
                    <a:pt x="116046" y="1186"/>
                  </a:cubicBezTo>
                  <a:cubicBezTo>
                    <a:pt x="125416" y="2323"/>
                    <a:pt x="134787" y="3573"/>
                    <a:pt x="142294" y="159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D8799163-8CF9-D5DA-5205-1E506058E2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2573" y="4008151"/>
              <a:ext cx="18386" cy="183410"/>
            </a:xfrm>
            <a:custGeom>
              <a:avLst/>
              <a:gdLst>
                <a:gd name="connsiteX0" fmla="*/ 15327 w 18386"/>
                <a:gd name="connsiteY0" fmla="*/ 183410 h 183410"/>
                <a:gd name="connsiteX1" fmla="*/ 61 w 18386"/>
                <a:gd name="connsiteY1" fmla="*/ 162558 h 183410"/>
                <a:gd name="connsiteX2" fmla="*/ 263 w 18386"/>
                <a:gd name="connsiteY2" fmla="*/ 16421 h 183410"/>
                <a:gd name="connsiteX3" fmla="*/ 1674 w 18386"/>
                <a:gd name="connsiteY3" fmla="*/ 6818 h 183410"/>
                <a:gd name="connsiteX4" fmla="*/ 9331 w 18386"/>
                <a:gd name="connsiteY4" fmla="*/ 0 h 183410"/>
                <a:gd name="connsiteX5" fmla="*/ 16788 w 18386"/>
                <a:gd name="connsiteY5" fmla="*/ 6875 h 183410"/>
                <a:gd name="connsiteX6" fmla="*/ 18249 w 18386"/>
                <a:gd name="connsiteY6" fmla="*/ 19034 h 183410"/>
                <a:gd name="connsiteX7" fmla="*/ 18249 w 18386"/>
                <a:gd name="connsiteY7" fmla="*/ 162672 h 183410"/>
                <a:gd name="connsiteX8" fmla="*/ 15276 w 18386"/>
                <a:gd name="connsiteY8" fmla="*/ 183410 h 183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86" h="183410">
                  <a:moveTo>
                    <a:pt x="15327" y="183410"/>
                  </a:moveTo>
                  <a:cubicBezTo>
                    <a:pt x="1825" y="180740"/>
                    <a:pt x="112" y="171762"/>
                    <a:pt x="61" y="162558"/>
                  </a:cubicBezTo>
                  <a:cubicBezTo>
                    <a:pt x="-90" y="113864"/>
                    <a:pt x="61" y="65114"/>
                    <a:pt x="263" y="16421"/>
                  </a:cubicBezTo>
                  <a:cubicBezTo>
                    <a:pt x="263" y="13182"/>
                    <a:pt x="263" y="9318"/>
                    <a:pt x="1674" y="6818"/>
                  </a:cubicBezTo>
                  <a:cubicBezTo>
                    <a:pt x="3437" y="3807"/>
                    <a:pt x="6712" y="0"/>
                    <a:pt x="9331" y="0"/>
                  </a:cubicBezTo>
                  <a:cubicBezTo>
                    <a:pt x="11901" y="0"/>
                    <a:pt x="15427" y="3807"/>
                    <a:pt x="16788" y="6875"/>
                  </a:cubicBezTo>
                  <a:cubicBezTo>
                    <a:pt x="18299" y="10341"/>
                    <a:pt x="18249" y="14886"/>
                    <a:pt x="18249" y="19034"/>
                  </a:cubicBezTo>
                  <a:cubicBezTo>
                    <a:pt x="18349" y="66932"/>
                    <a:pt x="18501" y="114830"/>
                    <a:pt x="18249" y="162672"/>
                  </a:cubicBezTo>
                  <a:cubicBezTo>
                    <a:pt x="18249" y="168978"/>
                    <a:pt x="16485" y="175229"/>
                    <a:pt x="15276" y="18341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1BEE55D0-8D28-7E10-27F4-4A20C1649A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97121" y="4619359"/>
              <a:ext cx="91659" cy="79474"/>
            </a:xfrm>
            <a:custGeom>
              <a:avLst/>
              <a:gdLst>
                <a:gd name="connsiteX0" fmla="*/ 56637 w 91659"/>
                <a:gd name="connsiteY0" fmla="*/ 60899 h 79474"/>
                <a:gd name="connsiteX1" fmla="*/ 67418 w 91659"/>
                <a:gd name="connsiteY1" fmla="*/ 35728 h 79474"/>
                <a:gd name="connsiteX2" fmla="*/ 77141 w 91659"/>
                <a:gd name="connsiteY2" fmla="*/ 16524 h 79474"/>
                <a:gd name="connsiteX3" fmla="*/ 86512 w 91659"/>
                <a:gd name="connsiteY3" fmla="*/ 13342 h 79474"/>
                <a:gd name="connsiteX4" fmla="*/ 91550 w 91659"/>
                <a:gd name="connsiteY4" fmla="*/ 22433 h 79474"/>
                <a:gd name="connsiteX5" fmla="*/ 74169 w 91659"/>
                <a:gd name="connsiteY5" fmla="*/ 69479 h 79474"/>
                <a:gd name="connsiteX6" fmla="*/ 41271 w 91659"/>
                <a:gd name="connsiteY6" fmla="*/ 71808 h 79474"/>
                <a:gd name="connsiteX7" fmla="*/ 564 w 91659"/>
                <a:gd name="connsiteY7" fmla="*/ 11353 h 79474"/>
                <a:gd name="connsiteX8" fmla="*/ 1672 w 91659"/>
                <a:gd name="connsiteY8" fmla="*/ 2603 h 79474"/>
                <a:gd name="connsiteX9" fmla="*/ 11194 w 91659"/>
                <a:gd name="connsiteY9" fmla="*/ 615 h 79474"/>
                <a:gd name="connsiteX10" fmla="*/ 28776 w 91659"/>
                <a:gd name="connsiteY10" fmla="*/ 18342 h 79474"/>
                <a:gd name="connsiteX11" fmla="*/ 56586 w 91659"/>
                <a:gd name="connsiteY11" fmla="*/ 60843 h 7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659" h="79474">
                  <a:moveTo>
                    <a:pt x="56637" y="60899"/>
                  </a:moveTo>
                  <a:cubicBezTo>
                    <a:pt x="61322" y="49877"/>
                    <a:pt x="64244" y="42717"/>
                    <a:pt x="67418" y="35728"/>
                  </a:cubicBezTo>
                  <a:cubicBezTo>
                    <a:pt x="70391" y="29195"/>
                    <a:pt x="73161" y="22262"/>
                    <a:pt x="77141" y="16524"/>
                  </a:cubicBezTo>
                  <a:cubicBezTo>
                    <a:pt x="78854" y="14024"/>
                    <a:pt x="83943" y="12319"/>
                    <a:pt x="86512" y="13342"/>
                  </a:cubicBezTo>
                  <a:cubicBezTo>
                    <a:pt x="88981" y="14308"/>
                    <a:pt x="92306" y="20217"/>
                    <a:pt x="91550" y="22433"/>
                  </a:cubicBezTo>
                  <a:cubicBezTo>
                    <a:pt x="86462" y="38456"/>
                    <a:pt x="82129" y="55331"/>
                    <a:pt x="74169" y="69479"/>
                  </a:cubicBezTo>
                  <a:cubicBezTo>
                    <a:pt x="67267" y="81695"/>
                    <a:pt x="50188" y="83002"/>
                    <a:pt x="41271" y="71808"/>
                  </a:cubicBezTo>
                  <a:cubicBezTo>
                    <a:pt x="26308" y="53058"/>
                    <a:pt x="13763" y="31865"/>
                    <a:pt x="564" y="11353"/>
                  </a:cubicBezTo>
                  <a:cubicBezTo>
                    <a:pt x="-595" y="9535"/>
                    <a:pt x="161" y="3796"/>
                    <a:pt x="1672" y="2603"/>
                  </a:cubicBezTo>
                  <a:cubicBezTo>
                    <a:pt x="4191" y="672"/>
                    <a:pt x="9229" y="-919"/>
                    <a:pt x="11194" y="615"/>
                  </a:cubicBezTo>
                  <a:cubicBezTo>
                    <a:pt x="17592" y="5672"/>
                    <a:pt x="23890" y="11524"/>
                    <a:pt x="28776" y="18342"/>
                  </a:cubicBezTo>
                  <a:cubicBezTo>
                    <a:pt x="37794" y="30842"/>
                    <a:pt x="45855" y="44308"/>
                    <a:pt x="56586" y="608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72F6ABAC-9908-9C2F-BD4F-9027B6A680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706" y="4974484"/>
              <a:ext cx="97723" cy="58678"/>
            </a:xfrm>
            <a:custGeom>
              <a:avLst/>
              <a:gdLst>
                <a:gd name="connsiteX0" fmla="*/ 97673 w 97723"/>
                <a:gd name="connsiteY0" fmla="*/ 53390 h 58678"/>
                <a:gd name="connsiteX1" fmla="*/ 50669 w 97723"/>
                <a:gd name="connsiteY1" fmla="*/ 41231 h 58678"/>
                <a:gd name="connsiteX2" fmla="*/ 18980 w 97723"/>
                <a:gd name="connsiteY2" fmla="*/ 49129 h 58678"/>
                <a:gd name="connsiteX3" fmla="*/ 4219 w 97723"/>
                <a:gd name="connsiteY3" fmla="*/ 17140 h 58678"/>
                <a:gd name="connsiteX4" fmla="*/ 50921 w 97723"/>
                <a:gd name="connsiteY4" fmla="*/ 12197 h 58678"/>
                <a:gd name="connsiteX5" fmla="*/ 83819 w 97723"/>
                <a:gd name="connsiteY5" fmla="*/ 40322 h 58678"/>
                <a:gd name="connsiteX6" fmla="*/ 97724 w 97723"/>
                <a:gd name="connsiteY6" fmla="*/ 53390 h 5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23" h="58678">
                  <a:moveTo>
                    <a:pt x="97673" y="53390"/>
                  </a:moveTo>
                  <a:cubicBezTo>
                    <a:pt x="74852" y="67310"/>
                    <a:pt x="63314" y="50379"/>
                    <a:pt x="50669" y="41231"/>
                  </a:cubicBezTo>
                  <a:cubicBezTo>
                    <a:pt x="39736" y="44129"/>
                    <a:pt x="29409" y="48788"/>
                    <a:pt x="18980" y="49129"/>
                  </a:cubicBezTo>
                  <a:cubicBezTo>
                    <a:pt x="1548" y="49697"/>
                    <a:pt x="-5102" y="33958"/>
                    <a:pt x="4219" y="17140"/>
                  </a:cubicBezTo>
                  <a:cubicBezTo>
                    <a:pt x="16007" y="-4110"/>
                    <a:pt x="34144" y="-5417"/>
                    <a:pt x="50921" y="12197"/>
                  </a:cubicBezTo>
                  <a:cubicBezTo>
                    <a:pt x="60947" y="22708"/>
                    <a:pt x="72836" y="30947"/>
                    <a:pt x="83819" y="40322"/>
                  </a:cubicBezTo>
                  <a:cubicBezTo>
                    <a:pt x="87698" y="43617"/>
                    <a:pt x="91325" y="47367"/>
                    <a:pt x="97724" y="533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751CBBDB-623D-EA8D-4E56-F5F4473DC7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134" y="5318501"/>
              <a:ext cx="21863" cy="188637"/>
            </a:xfrm>
            <a:custGeom>
              <a:avLst/>
              <a:gdLst>
                <a:gd name="connsiteX0" fmla="*/ 955 w 21863"/>
                <a:gd name="connsiteY0" fmla="*/ 188638 h 188637"/>
                <a:gd name="connsiteX1" fmla="*/ 4783 w 21863"/>
                <a:gd name="connsiteY1" fmla="*/ 11989 h 188637"/>
                <a:gd name="connsiteX2" fmla="*/ 12743 w 21863"/>
                <a:gd name="connsiteY2" fmla="*/ 0 h 188637"/>
                <a:gd name="connsiteX3" fmla="*/ 20955 w 21863"/>
                <a:gd name="connsiteY3" fmla="*/ 71307 h 188637"/>
                <a:gd name="connsiteX4" fmla="*/ 955 w 21863"/>
                <a:gd name="connsiteY4" fmla="*/ 188638 h 18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3" h="188637">
                  <a:moveTo>
                    <a:pt x="955" y="188638"/>
                  </a:moveTo>
                  <a:cubicBezTo>
                    <a:pt x="-1615" y="129490"/>
                    <a:pt x="1458" y="70739"/>
                    <a:pt x="4783" y="11989"/>
                  </a:cubicBezTo>
                  <a:cubicBezTo>
                    <a:pt x="4935" y="8921"/>
                    <a:pt x="8562" y="6137"/>
                    <a:pt x="12743" y="0"/>
                  </a:cubicBezTo>
                  <a:cubicBezTo>
                    <a:pt x="25893" y="24659"/>
                    <a:pt x="20955" y="48694"/>
                    <a:pt x="20955" y="71307"/>
                  </a:cubicBezTo>
                  <a:cubicBezTo>
                    <a:pt x="20955" y="135399"/>
                    <a:pt x="14406" y="175001"/>
                    <a:pt x="955" y="1886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9CBF7703-88F6-B991-DBA4-D1697BA107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02504" y="2642972"/>
              <a:ext cx="53054" cy="81752"/>
            </a:xfrm>
            <a:custGeom>
              <a:avLst/>
              <a:gdLst>
                <a:gd name="connsiteX0" fmla="*/ 3803 w 53054"/>
                <a:gd name="connsiteY0" fmla="*/ 0 h 81752"/>
                <a:gd name="connsiteX1" fmla="*/ 32469 w 53054"/>
                <a:gd name="connsiteY1" fmla="*/ 2727 h 81752"/>
                <a:gd name="connsiteX2" fmla="*/ 49397 w 53054"/>
                <a:gd name="connsiteY2" fmla="*/ 15114 h 81752"/>
                <a:gd name="connsiteX3" fmla="*/ 41084 w 53054"/>
                <a:gd name="connsiteY3" fmla="*/ 73012 h 81752"/>
                <a:gd name="connsiteX4" fmla="*/ 8438 w 53054"/>
                <a:gd name="connsiteY4" fmla="*/ 69205 h 81752"/>
                <a:gd name="connsiteX5" fmla="*/ 3803 w 53054"/>
                <a:gd name="connsiteY5" fmla="*/ 0 h 81752"/>
                <a:gd name="connsiteX6" fmla="*/ 27734 w 53054"/>
                <a:gd name="connsiteY6" fmla="*/ 22841 h 81752"/>
                <a:gd name="connsiteX7" fmla="*/ 21083 w 53054"/>
                <a:gd name="connsiteY7" fmla="*/ 23807 h 81752"/>
                <a:gd name="connsiteX8" fmla="*/ 25366 w 53054"/>
                <a:gd name="connsiteY8" fmla="*/ 57273 h 81752"/>
                <a:gd name="connsiteX9" fmla="*/ 27734 w 53054"/>
                <a:gd name="connsiteY9" fmla="*/ 22841 h 81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4" h="81752">
                  <a:moveTo>
                    <a:pt x="3803" y="0"/>
                  </a:moveTo>
                  <a:cubicBezTo>
                    <a:pt x="15844" y="966"/>
                    <a:pt x="24560" y="227"/>
                    <a:pt x="32469" y="2727"/>
                  </a:cubicBezTo>
                  <a:cubicBezTo>
                    <a:pt x="38767" y="4716"/>
                    <a:pt x="46273" y="9148"/>
                    <a:pt x="49397" y="15114"/>
                  </a:cubicBezTo>
                  <a:cubicBezTo>
                    <a:pt x="57156" y="29887"/>
                    <a:pt x="51714" y="60966"/>
                    <a:pt x="41084" y="73012"/>
                  </a:cubicBezTo>
                  <a:cubicBezTo>
                    <a:pt x="29900" y="85682"/>
                    <a:pt x="14887" y="84716"/>
                    <a:pt x="8438" y="69205"/>
                  </a:cubicBezTo>
                  <a:cubicBezTo>
                    <a:pt x="-681" y="47273"/>
                    <a:pt x="-2696" y="24091"/>
                    <a:pt x="3803" y="0"/>
                  </a:cubicBezTo>
                  <a:close/>
                  <a:moveTo>
                    <a:pt x="27734" y="22841"/>
                  </a:moveTo>
                  <a:cubicBezTo>
                    <a:pt x="25517" y="23182"/>
                    <a:pt x="23300" y="23523"/>
                    <a:pt x="21083" y="23807"/>
                  </a:cubicBezTo>
                  <a:cubicBezTo>
                    <a:pt x="22343" y="33693"/>
                    <a:pt x="23602" y="43523"/>
                    <a:pt x="25366" y="57273"/>
                  </a:cubicBezTo>
                  <a:cubicBezTo>
                    <a:pt x="33779" y="42841"/>
                    <a:pt x="36197" y="32671"/>
                    <a:pt x="27734" y="228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3A5C0494-BE5D-7617-D846-875BA86402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4593" y="4023487"/>
              <a:ext cx="24966" cy="152789"/>
            </a:xfrm>
            <a:custGeom>
              <a:avLst/>
              <a:gdLst>
                <a:gd name="connsiteX0" fmla="*/ 9605 w 24966"/>
                <a:gd name="connsiteY0" fmla="*/ 152790 h 152789"/>
                <a:gd name="connsiteX1" fmla="*/ 3106 w 24966"/>
                <a:gd name="connsiteY1" fmla="*/ 116824 h 152789"/>
                <a:gd name="connsiteX2" fmla="*/ 33 w 24966"/>
                <a:gd name="connsiteY2" fmla="*/ 20630 h 152789"/>
                <a:gd name="connsiteX3" fmla="*/ 1998 w 24966"/>
                <a:gd name="connsiteY3" fmla="*/ 6368 h 152789"/>
                <a:gd name="connsiteX4" fmla="*/ 12326 w 24966"/>
                <a:gd name="connsiteY4" fmla="*/ 5 h 152789"/>
                <a:gd name="connsiteX5" fmla="*/ 19732 w 24966"/>
                <a:gd name="connsiteY5" fmla="*/ 6936 h 152789"/>
                <a:gd name="connsiteX6" fmla="*/ 15500 w 24966"/>
                <a:gd name="connsiteY6" fmla="*/ 148017 h 152789"/>
                <a:gd name="connsiteX7" fmla="*/ 9605 w 24966"/>
                <a:gd name="connsiteY7" fmla="*/ 152790 h 15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66" h="152789">
                  <a:moveTo>
                    <a:pt x="9605" y="152790"/>
                  </a:moveTo>
                  <a:cubicBezTo>
                    <a:pt x="6935" y="138642"/>
                    <a:pt x="3661" y="127790"/>
                    <a:pt x="3106" y="116824"/>
                  </a:cubicBezTo>
                  <a:cubicBezTo>
                    <a:pt x="1444" y="84778"/>
                    <a:pt x="839" y="52676"/>
                    <a:pt x="33" y="20630"/>
                  </a:cubicBezTo>
                  <a:cubicBezTo>
                    <a:pt x="-68" y="15800"/>
                    <a:pt x="-68" y="10118"/>
                    <a:pt x="1998" y="6368"/>
                  </a:cubicBezTo>
                  <a:cubicBezTo>
                    <a:pt x="3913" y="2959"/>
                    <a:pt x="8648" y="289"/>
                    <a:pt x="12326" y="5"/>
                  </a:cubicBezTo>
                  <a:cubicBezTo>
                    <a:pt x="14744" y="-166"/>
                    <a:pt x="19530" y="4266"/>
                    <a:pt x="19732" y="6936"/>
                  </a:cubicBezTo>
                  <a:cubicBezTo>
                    <a:pt x="23158" y="54096"/>
                    <a:pt x="31470" y="101596"/>
                    <a:pt x="15500" y="148017"/>
                  </a:cubicBezTo>
                  <a:cubicBezTo>
                    <a:pt x="15298" y="148642"/>
                    <a:pt x="14341" y="148983"/>
                    <a:pt x="9605" y="152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53C92DAC-ECA9-6005-8671-FACA778B91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2935" y="165767"/>
              <a:ext cx="170188" cy="24770"/>
            </a:xfrm>
            <a:custGeom>
              <a:avLst/>
              <a:gdLst>
                <a:gd name="connsiteX0" fmla="*/ 170188 w 170188"/>
                <a:gd name="connsiteY0" fmla="*/ 10711 h 24770"/>
                <a:gd name="connsiteX1" fmla="*/ 150540 w 170188"/>
                <a:gd name="connsiteY1" fmla="*/ 17188 h 24770"/>
                <a:gd name="connsiteX2" fmla="*/ 17687 w 170188"/>
                <a:gd name="connsiteY2" fmla="*/ 24461 h 24770"/>
                <a:gd name="connsiteX3" fmla="*/ 4 w 170188"/>
                <a:gd name="connsiteY3" fmla="*/ 15768 h 24770"/>
                <a:gd name="connsiteX4" fmla="*/ 18594 w 170188"/>
                <a:gd name="connsiteY4" fmla="*/ 6052 h 24770"/>
                <a:gd name="connsiteX5" fmla="*/ 149432 w 170188"/>
                <a:gd name="connsiteY5" fmla="*/ 29 h 24770"/>
                <a:gd name="connsiteX6" fmla="*/ 169835 w 170188"/>
                <a:gd name="connsiteY6" fmla="*/ 2472 h 24770"/>
                <a:gd name="connsiteX7" fmla="*/ 170188 w 170188"/>
                <a:gd name="connsiteY7" fmla="*/ 10768 h 2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88" h="24770">
                  <a:moveTo>
                    <a:pt x="170188" y="10711"/>
                  </a:moveTo>
                  <a:cubicBezTo>
                    <a:pt x="163639" y="12927"/>
                    <a:pt x="157190" y="16734"/>
                    <a:pt x="150540" y="17188"/>
                  </a:cubicBezTo>
                  <a:cubicBezTo>
                    <a:pt x="106256" y="20086"/>
                    <a:pt x="61972" y="22529"/>
                    <a:pt x="17687" y="24461"/>
                  </a:cubicBezTo>
                  <a:cubicBezTo>
                    <a:pt x="11138" y="24745"/>
                    <a:pt x="206" y="26677"/>
                    <a:pt x="4" y="15768"/>
                  </a:cubicBezTo>
                  <a:cubicBezTo>
                    <a:pt x="-248" y="2245"/>
                    <a:pt x="11541" y="6393"/>
                    <a:pt x="18594" y="6052"/>
                  </a:cubicBezTo>
                  <a:cubicBezTo>
                    <a:pt x="62173" y="3609"/>
                    <a:pt x="105802" y="1677"/>
                    <a:pt x="149432" y="29"/>
                  </a:cubicBezTo>
                  <a:cubicBezTo>
                    <a:pt x="156182" y="-255"/>
                    <a:pt x="163034" y="1620"/>
                    <a:pt x="169835" y="2472"/>
                  </a:cubicBezTo>
                  <a:cubicBezTo>
                    <a:pt x="169936" y="5256"/>
                    <a:pt x="170087" y="7984"/>
                    <a:pt x="170188" y="10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F4252375-0D36-2482-AA84-20F476860C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6922" y="2746103"/>
              <a:ext cx="69308" cy="84653"/>
            </a:xfrm>
            <a:custGeom>
              <a:avLst/>
              <a:gdLst>
                <a:gd name="connsiteX0" fmla="*/ 46115 w 69308"/>
                <a:gd name="connsiteY0" fmla="*/ 67324 h 84653"/>
                <a:gd name="connsiteX1" fmla="*/ 12109 w 69308"/>
                <a:gd name="connsiteY1" fmla="*/ 84653 h 84653"/>
                <a:gd name="connsiteX2" fmla="*/ 8028 w 69308"/>
                <a:gd name="connsiteY2" fmla="*/ 80733 h 84653"/>
                <a:gd name="connsiteX3" fmla="*/ 16088 w 69308"/>
                <a:gd name="connsiteY3" fmla="*/ 53290 h 84653"/>
                <a:gd name="connsiteX4" fmla="*/ 2335 w 69308"/>
                <a:gd name="connsiteY4" fmla="*/ 21244 h 84653"/>
                <a:gd name="connsiteX5" fmla="*/ 6012 w 69308"/>
                <a:gd name="connsiteY5" fmla="*/ 2778 h 84653"/>
                <a:gd name="connsiteX6" fmla="*/ 21429 w 69308"/>
                <a:gd name="connsiteY6" fmla="*/ 11698 h 84653"/>
                <a:gd name="connsiteX7" fmla="*/ 31505 w 69308"/>
                <a:gd name="connsiteY7" fmla="*/ 30505 h 84653"/>
                <a:gd name="connsiteX8" fmla="*/ 48231 w 69308"/>
                <a:gd name="connsiteY8" fmla="*/ 7096 h 84653"/>
                <a:gd name="connsiteX9" fmla="*/ 65411 w 69308"/>
                <a:gd name="connsiteY9" fmla="*/ 2664 h 84653"/>
                <a:gd name="connsiteX10" fmla="*/ 64554 w 69308"/>
                <a:gd name="connsiteY10" fmla="*/ 21812 h 84653"/>
                <a:gd name="connsiteX11" fmla="*/ 46216 w 69308"/>
                <a:gd name="connsiteY11" fmla="*/ 67324 h 8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308" h="84653">
                  <a:moveTo>
                    <a:pt x="46115" y="67324"/>
                  </a:moveTo>
                  <a:cubicBezTo>
                    <a:pt x="33268" y="73858"/>
                    <a:pt x="22688" y="79256"/>
                    <a:pt x="12109" y="84653"/>
                  </a:cubicBezTo>
                  <a:cubicBezTo>
                    <a:pt x="10748" y="83347"/>
                    <a:pt x="9388" y="82040"/>
                    <a:pt x="8028" y="80733"/>
                  </a:cubicBezTo>
                  <a:cubicBezTo>
                    <a:pt x="10597" y="71983"/>
                    <a:pt x="13167" y="63290"/>
                    <a:pt x="16088" y="53290"/>
                  </a:cubicBezTo>
                  <a:cubicBezTo>
                    <a:pt x="11756" y="43290"/>
                    <a:pt x="6617" y="32494"/>
                    <a:pt x="2335" y="21244"/>
                  </a:cubicBezTo>
                  <a:cubicBezTo>
                    <a:pt x="-235" y="14426"/>
                    <a:pt x="-2502" y="4994"/>
                    <a:pt x="6012" y="2778"/>
                  </a:cubicBezTo>
                  <a:cubicBezTo>
                    <a:pt x="10395" y="1642"/>
                    <a:pt x="17247" y="7267"/>
                    <a:pt x="21429" y="11698"/>
                  </a:cubicBezTo>
                  <a:cubicBezTo>
                    <a:pt x="25459" y="15960"/>
                    <a:pt x="27474" y="22664"/>
                    <a:pt x="31505" y="30505"/>
                  </a:cubicBezTo>
                  <a:cubicBezTo>
                    <a:pt x="37651" y="21812"/>
                    <a:pt x="42639" y="14142"/>
                    <a:pt x="48231" y="7096"/>
                  </a:cubicBezTo>
                  <a:cubicBezTo>
                    <a:pt x="52816" y="1301"/>
                    <a:pt x="58710" y="-3018"/>
                    <a:pt x="65411" y="2664"/>
                  </a:cubicBezTo>
                  <a:cubicBezTo>
                    <a:pt x="72867" y="9028"/>
                    <a:pt x="67930" y="15392"/>
                    <a:pt x="64554" y="21812"/>
                  </a:cubicBezTo>
                  <a:cubicBezTo>
                    <a:pt x="56947" y="36187"/>
                    <a:pt x="44654" y="48176"/>
                    <a:pt x="46216" y="673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AD6888BC-7C03-B3C8-B210-484AB32294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8490" y="4123897"/>
              <a:ext cx="60357" cy="88688"/>
            </a:xfrm>
            <a:custGeom>
              <a:avLst/>
              <a:gdLst>
                <a:gd name="connsiteX0" fmla="*/ 30079 w 60357"/>
                <a:gd name="connsiteY0" fmla="*/ 22380 h 88688"/>
                <a:gd name="connsiteX1" fmla="*/ 657 w 60357"/>
                <a:gd name="connsiteY1" fmla="*/ 44482 h 88688"/>
                <a:gd name="connsiteX2" fmla="*/ 959 w 60357"/>
                <a:gd name="connsiteY2" fmla="*/ 26982 h 88688"/>
                <a:gd name="connsiteX3" fmla="*/ 30079 w 60357"/>
                <a:gd name="connsiteY3" fmla="*/ 2095 h 88688"/>
                <a:gd name="connsiteX4" fmla="*/ 53808 w 60357"/>
                <a:gd name="connsiteY4" fmla="*/ 22834 h 88688"/>
                <a:gd name="connsiteX5" fmla="*/ 44992 w 60357"/>
                <a:gd name="connsiteY5" fmla="*/ 60050 h 88688"/>
                <a:gd name="connsiteX6" fmla="*/ 60357 w 60357"/>
                <a:gd name="connsiteY6" fmla="*/ 63744 h 88688"/>
                <a:gd name="connsiteX7" fmla="*/ 28366 w 60357"/>
                <a:gd name="connsiteY7" fmla="*/ 88460 h 88688"/>
                <a:gd name="connsiteX8" fmla="*/ 15721 w 60357"/>
                <a:gd name="connsiteY8" fmla="*/ 71528 h 88688"/>
                <a:gd name="connsiteX9" fmla="*/ 21917 w 60357"/>
                <a:gd name="connsiteY9" fmla="*/ 48289 h 88688"/>
                <a:gd name="connsiteX10" fmla="*/ 30029 w 60357"/>
                <a:gd name="connsiteY10" fmla="*/ 30789 h 88688"/>
                <a:gd name="connsiteX11" fmla="*/ 30129 w 60357"/>
                <a:gd name="connsiteY11" fmla="*/ 22437 h 8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57" h="88688">
                  <a:moveTo>
                    <a:pt x="30079" y="22380"/>
                  </a:moveTo>
                  <a:cubicBezTo>
                    <a:pt x="20305" y="29766"/>
                    <a:pt x="12144" y="35903"/>
                    <a:pt x="657" y="44482"/>
                  </a:cubicBezTo>
                  <a:cubicBezTo>
                    <a:pt x="657" y="35334"/>
                    <a:pt x="-1006" y="28914"/>
                    <a:pt x="959" y="26982"/>
                  </a:cubicBezTo>
                  <a:cubicBezTo>
                    <a:pt x="10078" y="17834"/>
                    <a:pt x="19247" y="7607"/>
                    <a:pt x="30079" y="2095"/>
                  </a:cubicBezTo>
                  <a:cubicBezTo>
                    <a:pt x="43581" y="-4779"/>
                    <a:pt x="55470" y="6073"/>
                    <a:pt x="53808" y="22834"/>
                  </a:cubicBezTo>
                  <a:cubicBezTo>
                    <a:pt x="52599" y="34880"/>
                    <a:pt x="48317" y="46528"/>
                    <a:pt x="44992" y="60050"/>
                  </a:cubicBezTo>
                  <a:cubicBezTo>
                    <a:pt x="49929" y="61244"/>
                    <a:pt x="55118" y="62494"/>
                    <a:pt x="60357" y="63744"/>
                  </a:cubicBezTo>
                  <a:cubicBezTo>
                    <a:pt x="55017" y="80562"/>
                    <a:pt x="41969" y="90335"/>
                    <a:pt x="28366" y="88460"/>
                  </a:cubicBezTo>
                  <a:cubicBezTo>
                    <a:pt x="19147" y="87210"/>
                    <a:pt x="15318" y="80051"/>
                    <a:pt x="15721" y="71528"/>
                  </a:cubicBezTo>
                  <a:cubicBezTo>
                    <a:pt x="16124" y="63630"/>
                    <a:pt x="19247" y="55789"/>
                    <a:pt x="21917" y="48289"/>
                  </a:cubicBezTo>
                  <a:cubicBezTo>
                    <a:pt x="24084" y="42209"/>
                    <a:pt x="27409" y="36698"/>
                    <a:pt x="30029" y="30789"/>
                  </a:cubicBezTo>
                  <a:cubicBezTo>
                    <a:pt x="30583" y="29539"/>
                    <a:pt x="30129" y="27664"/>
                    <a:pt x="30129" y="22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97F08B3-6C34-FC60-1C20-A73850065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34504" y="3365650"/>
              <a:ext cx="76002" cy="68762"/>
            </a:xfrm>
            <a:custGeom>
              <a:avLst/>
              <a:gdLst>
                <a:gd name="connsiteX0" fmla="*/ 49389 w 76002"/>
                <a:gd name="connsiteY0" fmla="*/ 37042 h 68762"/>
                <a:gd name="connsiteX1" fmla="*/ 35282 w 76002"/>
                <a:gd name="connsiteY1" fmla="*/ 60508 h 68762"/>
                <a:gd name="connsiteX2" fmla="*/ 6414 w 76002"/>
                <a:gd name="connsiteY2" fmla="*/ 54372 h 68762"/>
                <a:gd name="connsiteX3" fmla="*/ 16 w 76002"/>
                <a:gd name="connsiteY3" fmla="*/ 15849 h 68762"/>
                <a:gd name="connsiteX4" fmla="*/ 7523 w 76002"/>
                <a:gd name="connsiteY4" fmla="*/ 565 h 68762"/>
                <a:gd name="connsiteX5" fmla="*/ 18102 w 76002"/>
                <a:gd name="connsiteY5" fmla="*/ 12497 h 68762"/>
                <a:gd name="connsiteX6" fmla="*/ 23695 w 76002"/>
                <a:gd name="connsiteY6" fmla="*/ 36304 h 68762"/>
                <a:gd name="connsiteX7" fmla="*/ 36743 w 76002"/>
                <a:gd name="connsiteY7" fmla="*/ 17781 h 68762"/>
                <a:gd name="connsiteX8" fmla="*/ 71354 w 76002"/>
                <a:gd name="connsiteY8" fmla="*/ 23803 h 68762"/>
                <a:gd name="connsiteX9" fmla="*/ 72160 w 76002"/>
                <a:gd name="connsiteY9" fmla="*/ 26076 h 68762"/>
                <a:gd name="connsiteX10" fmla="*/ 70498 w 76002"/>
                <a:gd name="connsiteY10" fmla="*/ 55224 h 68762"/>
                <a:gd name="connsiteX11" fmla="*/ 52764 w 76002"/>
                <a:gd name="connsiteY11" fmla="*/ 39145 h 68762"/>
                <a:gd name="connsiteX12" fmla="*/ 49389 w 76002"/>
                <a:gd name="connsiteY12" fmla="*/ 37042 h 6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002" h="68762">
                  <a:moveTo>
                    <a:pt x="49389" y="37042"/>
                  </a:moveTo>
                  <a:cubicBezTo>
                    <a:pt x="44300" y="45679"/>
                    <a:pt x="40572" y="53861"/>
                    <a:pt x="35282" y="60508"/>
                  </a:cubicBezTo>
                  <a:cubicBezTo>
                    <a:pt x="24904" y="73520"/>
                    <a:pt x="11402" y="70906"/>
                    <a:pt x="6414" y="54372"/>
                  </a:cubicBezTo>
                  <a:cubicBezTo>
                    <a:pt x="2736" y="42042"/>
                    <a:pt x="772" y="28804"/>
                    <a:pt x="16" y="15849"/>
                  </a:cubicBezTo>
                  <a:cubicBezTo>
                    <a:pt x="-286" y="10735"/>
                    <a:pt x="3744" y="2042"/>
                    <a:pt x="7523" y="565"/>
                  </a:cubicBezTo>
                  <a:cubicBezTo>
                    <a:pt x="14677" y="-2219"/>
                    <a:pt x="16692" y="5849"/>
                    <a:pt x="18102" y="12497"/>
                  </a:cubicBezTo>
                  <a:cubicBezTo>
                    <a:pt x="19664" y="19486"/>
                    <a:pt x="21377" y="26417"/>
                    <a:pt x="23695" y="36304"/>
                  </a:cubicBezTo>
                  <a:cubicBezTo>
                    <a:pt x="28934" y="28804"/>
                    <a:pt x="32562" y="23008"/>
                    <a:pt x="36743" y="17781"/>
                  </a:cubicBezTo>
                  <a:cubicBezTo>
                    <a:pt x="49036" y="2440"/>
                    <a:pt x="63848" y="5110"/>
                    <a:pt x="71354" y="23803"/>
                  </a:cubicBezTo>
                  <a:cubicBezTo>
                    <a:pt x="71657" y="24542"/>
                    <a:pt x="72060" y="25281"/>
                    <a:pt x="72160" y="26076"/>
                  </a:cubicBezTo>
                  <a:cubicBezTo>
                    <a:pt x="73823" y="36133"/>
                    <a:pt x="80775" y="49088"/>
                    <a:pt x="70498" y="55224"/>
                  </a:cubicBezTo>
                  <a:cubicBezTo>
                    <a:pt x="59112" y="62043"/>
                    <a:pt x="58104" y="45622"/>
                    <a:pt x="52764" y="39145"/>
                  </a:cubicBezTo>
                  <a:cubicBezTo>
                    <a:pt x="52311" y="38577"/>
                    <a:pt x="51505" y="38349"/>
                    <a:pt x="49389" y="370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5EC5D8A3-B6FC-5C0E-48C5-90DCAF90B7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39656" y="3024365"/>
              <a:ext cx="87104" cy="72191"/>
            </a:xfrm>
            <a:custGeom>
              <a:avLst/>
              <a:gdLst>
                <a:gd name="connsiteX0" fmla="*/ 87105 w 87104"/>
                <a:gd name="connsiteY0" fmla="*/ 64121 h 72191"/>
                <a:gd name="connsiteX1" fmla="*/ 56172 w 87104"/>
                <a:gd name="connsiteY1" fmla="*/ 71565 h 72191"/>
                <a:gd name="connsiteX2" fmla="*/ 26145 w 87104"/>
                <a:gd name="connsiteY2" fmla="*/ 56167 h 72191"/>
                <a:gd name="connsiteX3" fmla="*/ 16925 w 87104"/>
                <a:gd name="connsiteY3" fmla="*/ 35428 h 72191"/>
                <a:gd name="connsiteX4" fmla="*/ 1056 w 87104"/>
                <a:gd name="connsiteY4" fmla="*/ 35428 h 72191"/>
                <a:gd name="connsiteX5" fmla="*/ 300 w 87104"/>
                <a:gd name="connsiteY5" fmla="*/ 27473 h 72191"/>
                <a:gd name="connsiteX6" fmla="*/ 14809 w 87104"/>
                <a:gd name="connsiteY6" fmla="*/ 6110 h 72191"/>
                <a:gd name="connsiteX7" fmla="*/ 27757 w 87104"/>
                <a:gd name="connsiteY7" fmla="*/ 257 h 72191"/>
                <a:gd name="connsiteX8" fmla="*/ 34961 w 87104"/>
                <a:gd name="connsiteY8" fmla="*/ 13610 h 72191"/>
                <a:gd name="connsiteX9" fmla="*/ 40100 w 87104"/>
                <a:gd name="connsiteY9" fmla="*/ 39860 h 72191"/>
                <a:gd name="connsiteX10" fmla="*/ 54207 w 87104"/>
                <a:gd name="connsiteY10" fmla="*/ 52928 h 72191"/>
                <a:gd name="connsiteX11" fmla="*/ 62671 w 87104"/>
                <a:gd name="connsiteY11" fmla="*/ 37246 h 72191"/>
                <a:gd name="connsiteX12" fmla="*/ 65341 w 87104"/>
                <a:gd name="connsiteY12" fmla="*/ 22871 h 72191"/>
                <a:gd name="connsiteX13" fmla="*/ 74661 w 87104"/>
                <a:gd name="connsiteY13" fmla="*/ 14973 h 72191"/>
                <a:gd name="connsiteX14" fmla="*/ 82873 w 87104"/>
                <a:gd name="connsiteY14" fmla="*/ 23837 h 72191"/>
                <a:gd name="connsiteX15" fmla="*/ 87055 w 87104"/>
                <a:gd name="connsiteY15" fmla="*/ 64065 h 7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7104" h="72191">
                  <a:moveTo>
                    <a:pt x="87105" y="64121"/>
                  </a:moveTo>
                  <a:cubicBezTo>
                    <a:pt x="75669" y="66905"/>
                    <a:pt x="65945" y="69519"/>
                    <a:pt x="56172" y="71565"/>
                  </a:cubicBezTo>
                  <a:cubicBezTo>
                    <a:pt x="43123" y="74292"/>
                    <a:pt x="33198" y="67928"/>
                    <a:pt x="26145" y="56167"/>
                  </a:cubicBezTo>
                  <a:cubicBezTo>
                    <a:pt x="22467" y="50087"/>
                    <a:pt x="20200" y="42985"/>
                    <a:pt x="16925" y="35428"/>
                  </a:cubicBezTo>
                  <a:lnTo>
                    <a:pt x="1056" y="35428"/>
                  </a:lnTo>
                  <a:cubicBezTo>
                    <a:pt x="653" y="31962"/>
                    <a:pt x="-557" y="28894"/>
                    <a:pt x="300" y="27473"/>
                  </a:cubicBezTo>
                  <a:cubicBezTo>
                    <a:pt x="4784" y="20030"/>
                    <a:pt x="9217" y="12360"/>
                    <a:pt x="14809" y="6110"/>
                  </a:cubicBezTo>
                  <a:cubicBezTo>
                    <a:pt x="18034" y="2530"/>
                    <a:pt x="24230" y="-993"/>
                    <a:pt x="27757" y="257"/>
                  </a:cubicBezTo>
                  <a:cubicBezTo>
                    <a:pt x="31133" y="1450"/>
                    <a:pt x="33652" y="8553"/>
                    <a:pt x="34961" y="13610"/>
                  </a:cubicBezTo>
                  <a:cubicBezTo>
                    <a:pt x="37178" y="22246"/>
                    <a:pt x="36725" y="32019"/>
                    <a:pt x="40100" y="39860"/>
                  </a:cubicBezTo>
                  <a:cubicBezTo>
                    <a:pt x="42519" y="45485"/>
                    <a:pt x="49320" y="48667"/>
                    <a:pt x="54207" y="52928"/>
                  </a:cubicBezTo>
                  <a:cubicBezTo>
                    <a:pt x="57078" y="47758"/>
                    <a:pt x="60555" y="42814"/>
                    <a:pt x="62671" y="37246"/>
                  </a:cubicBezTo>
                  <a:cubicBezTo>
                    <a:pt x="64333" y="32814"/>
                    <a:pt x="63326" y="26962"/>
                    <a:pt x="65341" y="22871"/>
                  </a:cubicBezTo>
                  <a:cubicBezTo>
                    <a:pt x="67154" y="19235"/>
                    <a:pt x="71538" y="14860"/>
                    <a:pt x="74661" y="14973"/>
                  </a:cubicBezTo>
                  <a:cubicBezTo>
                    <a:pt x="77634" y="15087"/>
                    <a:pt x="82319" y="20201"/>
                    <a:pt x="82873" y="23837"/>
                  </a:cubicBezTo>
                  <a:cubicBezTo>
                    <a:pt x="84989" y="36621"/>
                    <a:pt x="85694" y="49690"/>
                    <a:pt x="87055" y="640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E92A648-7F62-9F65-B9C7-B32793EEA7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1695" y="4572968"/>
              <a:ext cx="74525" cy="94221"/>
            </a:xfrm>
            <a:custGeom>
              <a:avLst/>
              <a:gdLst>
                <a:gd name="connsiteX0" fmla="*/ 13 w 74525"/>
                <a:gd name="connsiteY0" fmla="*/ 81210 h 94221"/>
                <a:gd name="connsiteX1" fmla="*/ 30543 w 74525"/>
                <a:gd name="connsiteY1" fmla="*/ 46778 h 94221"/>
                <a:gd name="connsiteX2" fmla="*/ 30644 w 74525"/>
                <a:gd name="connsiteY2" fmla="*/ 16324 h 94221"/>
                <a:gd name="connsiteX3" fmla="*/ 40871 w 74525"/>
                <a:gd name="connsiteY3" fmla="*/ 73 h 94221"/>
                <a:gd name="connsiteX4" fmla="*/ 53718 w 74525"/>
                <a:gd name="connsiteY4" fmla="*/ 13653 h 94221"/>
                <a:gd name="connsiteX5" fmla="*/ 59059 w 74525"/>
                <a:gd name="connsiteY5" fmla="*/ 41949 h 94221"/>
                <a:gd name="connsiteX6" fmla="*/ 74525 w 74525"/>
                <a:gd name="connsiteY6" fmla="*/ 51267 h 94221"/>
                <a:gd name="connsiteX7" fmla="*/ 49587 w 74525"/>
                <a:gd name="connsiteY7" fmla="*/ 94222 h 94221"/>
                <a:gd name="connsiteX8" fmla="*/ 35279 w 74525"/>
                <a:gd name="connsiteY8" fmla="*/ 71608 h 94221"/>
                <a:gd name="connsiteX9" fmla="*/ 13 w 74525"/>
                <a:gd name="connsiteY9" fmla="*/ 81153 h 9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25" h="94221">
                  <a:moveTo>
                    <a:pt x="13" y="81210"/>
                  </a:moveTo>
                  <a:cubicBezTo>
                    <a:pt x="-592" y="52290"/>
                    <a:pt x="20014" y="57119"/>
                    <a:pt x="30543" y="46778"/>
                  </a:cubicBezTo>
                  <a:cubicBezTo>
                    <a:pt x="30543" y="37403"/>
                    <a:pt x="30191" y="26835"/>
                    <a:pt x="30644" y="16324"/>
                  </a:cubicBezTo>
                  <a:cubicBezTo>
                    <a:pt x="30947" y="8767"/>
                    <a:pt x="32508" y="926"/>
                    <a:pt x="40871" y="73"/>
                  </a:cubicBezTo>
                  <a:cubicBezTo>
                    <a:pt x="49083" y="-779"/>
                    <a:pt x="52157" y="5926"/>
                    <a:pt x="53718" y="13653"/>
                  </a:cubicBezTo>
                  <a:cubicBezTo>
                    <a:pt x="55482" y="22403"/>
                    <a:pt x="57043" y="31267"/>
                    <a:pt x="59059" y="41949"/>
                  </a:cubicBezTo>
                  <a:cubicBezTo>
                    <a:pt x="63492" y="44619"/>
                    <a:pt x="69034" y="47972"/>
                    <a:pt x="74525" y="51267"/>
                  </a:cubicBezTo>
                  <a:cubicBezTo>
                    <a:pt x="66515" y="65074"/>
                    <a:pt x="58756" y="78483"/>
                    <a:pt x="49587" y="94222"/>
                  </a:cubicBezTo>
                  <a:cubicBezTo>
                    <a:pt x="44549" y="86267"/>
                    <a:pt x="40116" y="79278"/>
                    <a:pt x="35279" y="71608"/>
                  </a:cubicBezTo>
                  <a:cubicBezTo>
                    <a:pt x="24699" y="74506"/>
                    <a:pt x="13767" y="77460"/>
                    <a:pt x="13" y="811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6F184333-E559-AA33-C574-15EC6ACE8B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6324" y="5472595"/>
              <a:ext cx="58284" cy="100078"/>
            </a:xfrm>
            <a:custGeom>
              <a:avLst/>
              <a:gdLst>
                <a:gd name="connsiteX0" fmla="*/ 2085 w 58284"/>
                <a:gd name="connsiteY0" fmla="*/ 85794 h 100078"/>
                <a:gd name="connsiteX1" fmla="*/ 36696 w 58284"/>
                <a:gd name="connsiteY1" fmla="*/ 64714 h 100078"/>
                <a:gd name="connsiteX2" fmla="*/ 10750 w 58284"/>
                <a:gd name="connsiteY2" fmla="*/ 37384 h 100078"/>
                <a:gd name="connsiteX3" fmla="*/ 3899 w 58284"/>
                <a:gd name="connsiteY3" fmla="*/ 8748 h 100078"/>
                <a:gd name="connsiteX4" fmla="*/ 33472 w 58284"/>
                <a:gd name="connsiteY4" fmla="*/ 8180 h 100078"/>
                <a:gd name="connsiteX5" fmla="*/ 25512 w 58284"/>
                <a:gd name="connsiteY5" fmla="*/ 20850 h 100078"/>
                <a:gd name="connsiteX6" fmla="*/ 49392 w 58284"/>
                <a:gd name="connsiteY6" fmla="*/ 42441 h 100078"/>
                <a:gd name="connsiteX7" fmla="*/ 49644 w 58284"/>
                <a:gd name="connsiteY7" fmla="*/ 86248 h 100078"/>
                <a:gd name="connsiteX8" fmla="*/ 4352 w 58284"/>
                <a:gd name="connsiteY8" fmla="*/ 94203 h 100078"/>
                <a:gd name="connsiteX9" fmla="*/ 1984 w 58284"/>
                <a:gd name="connsiteY9" fmla="*/ 85794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284" h="100078">
                  <a:moveTo>
                    <a:pt x="2085" y="85794"/>
                  </a:moveTo>
                  <a:cubicBezTo>
                    <a:pt x="18645" y="80112"/>
                    <a:pt x="30182" y="73084"/>
                    <a:pt x="36696" y="64714"/>
                  </a:cubicBezTo>
                  <a:cubicBezTo>
                    <a:pt x="33825" y="48748"/>
                    <a:pt x="20675" y="45055"/>
                    <a:pt x="10750" y="37384"/>
                  </a:cubicBezTo>
                  <a:cubicBezTo>
                    <a:pt x="-837" y="28350"/>
                    <a:pt x="-2953" y="19146"/>
                    <a:pt x="3899" y="8748"/>
                  </a:cubicBezTo>
                  <a:cubicBezTo>
                    <a:pt x="11405" y="-2559"/>
                    <a:pt x="20726" y="-3070"/>
                    <a:pt x="33472" y="8180"/>
                  </a:cubicBezTo>
                  <a:cubicBezTo>
                    <a:pt x="30852" y="12384"/>
                    <a:pt x="28182" y="16645"/>
                    <a:pt x="25512" y="20850"/>
                  </a:cubicBezTo>
                  <a:cubicBezTo>
                    <a:pt x="33673" y="28123"/>
                    <a:pt x="42439" y="34316"/>
                    <a:pt x="49392" y="42441"/>
                  </a:cubicBezTo>
                  <a:cubicBezTo>
                    <a:pt x="61433" y="56532"/>
                    <a:pt x="60979" y="73351"/>
                    <a:pt x="49644" y="86248"/>
                  </a:cubicBezTo>
                  <a:cubicBezTo>
                    <a:pt x="36898" y="100737"/>
                    <a:pt x="16040" y="104601"/>
                    <a:pt x="4352" y="94203"/>
                  </a:cubicBezTo>
                  <a:cubicBezTo>
                    <a:pt x="3042" y="93010"/>
                    <a:pt x="3092" y="89885"/>
                    <a:pt x="1984" y="85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9566CD5-625F-9508-2BC3-0B2AFFD838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0608" y="2988775"/>
              <a:ext cx="69501" cy="97692"/>
            </a:xfrm>
            <a:custGeom>
              <a:avLst/>
              <a:gdLst>
                <a:gd name="connsiteX0" fmla="*/ 47062 w 69501"/>
                <a:gd name="connsiteY0" fmla="*/ 62211 h 97692"/>
                <a:gd name="connsiteX1" fmla="*/ 20714 w 69501"/>
                <a:gd name="connsiteY1" fmla="*/ 25961 h 97692"/>
                <a:gd name="connsiteX2" fmla="*/ 8774 w 69501"/>
                <a:gd name="connsiteY2" fmla="*/ 28517 h 97692"/>
                <a:gd name="connsiteX3" fmla="*/ 2325 w 69501"/>
                <a:gd name="connsiteY3" fmla="*/ 13404 h 97692"/>
                <a:gd name="connsiteX4" fmla="*/ 35828 w 69501"/>
                <a:gd name="connsiteY4" fmla="*/ 1017 h 97692"/>
                <a:gd name="connsiteX5" fmla="*/ 46257 w 69501"/>
                <a:gd name="connsiteY5" fmla="*/ 30222 h 97692"/>
                <a:gd name="connsiteX6" fmla="*/ 58549 w 69501"/>
                <a:gd name="connsiteY6" fmla="*/ 39370 h 97692"/>
                <a:gd name="connsiteX7" fmla="*/ 67315 w 69501"/>
                <a:gd name="connsiteY7" fmla="*/ 74370 h 97692"/>
                <a:gd name="connsiteX8" fmla="*/ 36130 w 69501"/>
                <a:gd name="connsiteY8" fmla="*/ 97609 h 97692"/>
                <a:gd name="connsiteX9" fmla="*/ 31142 w 69501"/>
                <a:gd name="connsiteY9" fmla="*/ 81472 h 97692"/>
                <a:gd name="connsiteX10" fmla="*/ 47062 w 69501"/>
                <a:gd name="connsiteY10" fmla="*/ 62267 h 9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01" h="97692">
                  <a:moveTo>
                    <a:pt x="47062" y="62211"/>
                  </a:moveTo>
                  <a:cubicBezTo>
                    <a:pt x="40211" y="44086"/>
                    <a:pt x="15877" y="50052"/>
                    <a:pt x="20714" y="25961"/>
                  </a:cubicBezTo>
                  <a:cubicBezTo>
                    <a:pt x="15424" y="27154"/>
                    <a:pt x="11998" y="28972"/>
                    <a:pt x="8774" y="28517"/>
                  </a:cubicBezTo>
                  <a:cubicBezTo>
                    <a:pt x="159" y="27210"/>
                    <a:pt x="-2360" y="20790"/>
                    <a:pt x="2325" y="13404"/>
                  </a:cubicBezTo>
                  <a:cubicBezTo>
                    <a:pt x="8169" y="4199"/>
                    <a:pt x="26709" y="-2676"/>
                    <a:pt x="35828" y="1017"/>
                  </a:cubicBezTo>
                  <a:cubicBezTo>
                    <a:pt x="44846" y="4654"/>
                    <a:pt x="46307" y="8631"/>
                    <a:pt x="46257" y="30222"/>
                  </a:cubicBezTo>
                  <a:cubicBezTo>
                    <a:pt x="50186" y="33119"/>
                    <a:pt x="54670" y="35790"/>
                    <a:pt x="58549" y="39370"/>
                  </a:cubicBezTo>
                  <a:cubicBezTo>
                    <a:pt x="69079" y="49029"/>
                    <a:pt x="72051" y="61699"/>
                    <a:pt x="67315" y="74370"/>
                  </a:cubicBezTo>
                  <a:cubicBezTo>
                    <a:pt x="62529" y="87097"/>
                    <a:pt x="46861" y="98802"/>
                    <a:pt x="36130" y="97609"/>
                  </a:cubicBezTo>
                  <a:cubicBezTo>
                    <a:pt x="28321" y="96756"/>
                    <a:pt x="25701" y="89256"/>
                    <a:pt x="31142" y="81472"/>
                  </a:cubicBezTo>
                  <a:cubicBezTo>
                    <a:pt x="35979" y="74540"/>
                    <a:pt x="41823" y="68518"/>
                    <a:pt x="47062" y="622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4E0C59D-5369-CF73-D3E5-F371068E04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2444" y="5520036"/>
              <a:ext cx="22249" cy="138693"/>
            </a:xfrm>
            <a:custGeom>
              <a:avLst/>
              <a:gdLst>
                <a:gd name="connsiteX0" fmla="*/ 11602 w 22249"/>
                <a:gd name="connsiteY0" fmla="*/ 138694 h 138693"/>
                <a:gd name="connsiteX1" fmla="*/ 417 w 22249"/>
                <a:gd name="connsiteY1" fmla="*/ 113410 h 138693"/>
                <a:gd name="connsiteX2" fmla="*/ 1072 w 22249"/>
                <a:gd name="connsiteY2" fmla="*/ 12443 h 138693"/>
                <a:gd name="connsiteX3" fmla="*/ 11954 w 22249"/>
                <a:gd name="connsiteY3" fmla="*/ 0 h 138693"/>
                <a:gd name="connsiteX4" fmla="*/ 21879 w 22249"/>
                <a:gd name="connsiteY4" fmla="*/ 13352 h 138693"/>
                <a:gd name="connsiteX5" fmla="*/ 21426 w 22249"/>
                <a:gd name="connsiteY5" fmla="*/ 117160 h 138693"/>
                <a:gd name="connsiteX6" fmla="*/ 11602 w 22249"/>
                <a:gd name="connsiteY6" fmla="*/ 138694 h 13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49" h="138693">
                  <a:moveTo>
                    <a:pt x="11602" y="138694"/>
                  </a:moveTo>
                  <a:cubicBezTo>
                    <a:pt x="6110" y="126762"/>
                    <a:pt x="568" y="120171"/>
                    <a:pt x="417" y="113410"/>
                  </a:cubicBezTo>
                  <a:cubicBezTo>
                    <a:pt x="-339" y="79773"/>
                    <a:pt x="-36" y="46080"/>
                    <a:pt x="1072" y="12443"/>
                  </a:cubicBezTo>
                  <a:cubicBezTo>
                    <a:pt x="1223" y="8182"/>
                    <a:pt x="8176" y="4148"/>
                    <a:pt x="11954" y="0"/>
                  </a:cubicBezTo>
                  <a:cubicBezTo>
                    <a:pt x="15430" y="4432"/>
                    <a:pt x="21829" y="8807"/>
                    <a:pt x="21879" y="13352"/>
                  </a:cubicBezTo>
                  <a:cubicBezTo>
                    <a:pt x="22534" y="47955"/>
                    <a:pt x="22282" y="82557"/>
                    <a:pt x="21426" y="117160"/>
                  </a:cubicBezTo>
                  <a:cubicBezTo>
                    <a:pt x="21275" y="122558"/>
                    <a:pt x="16690" y="127842"/>
                    <a:pt x="11602" y="1386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91BA6806-0DB6-67E5-7D91-FB5D7015A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19930" y="2089381"/>
              <a:ext cx="67362" cy="101356"/>
            </a:xfrm>
            <a:custGeom>
              <a:avLst/>
              <a:gdLst>
                <a:gd name="connsiteX0" fmla="*/ 67363 w 67362"/>
                <a:gd name="connsiteY0" fmla="*/ 83587 h 101356"/>
                <a:gd name="connsiteX1" fmla="*/ 20912 w 67362"/>
                <a:gd name="connsiteY1" fmla="*/ 98360 h 101356"/>
                <a:gd name="connsiteX2" fmla="*/ 6705 w 67362"/>
                <a:gd name="connsiteY2" fmla="*/ 73303 h 101356"/>
                <a:gd name="connsiteX3" fmla="*/ 11592 w 67362"/>
                <a:gd name="connsiteY3" fmla="*/ 26371 h 101356"/>
                <a:gd name="connsiteX4" fmla="*/ 10131 w 67362"/>
                <a:gd name="connsiteY4" fmla="*/ 22678 h 101356"/>
                <a:gd name="connsiteX5" fmla="*/ 4 w 67362"/>
                <a:gd name="connsiteY5" fmla="*/ 9950 h 101356"/>
                <a:gd name="connsiteX6" fmla="*/ 15018 w 67362"/>
                <a:gd name="connsiteY6" fmla="*/ 7 h 101356"/>
                <a:gd name="connsiteX7" fmla="*/ 35925 w 67362"/>
                <a:gd name="connsiteY7" fmla="*/ 29667 h 101356"/>
                <a:gd name="connsiteX8" fmla="*/ 27260 w 67362"/>
                <a:gd name="connsiteY8" fmla="*/ 76826 h 101356"/>
                <a:gd name="connsiteX9" fmla="*/ 67363 w 67362"/>
                <a:gd name="connsiteY9" fmla="*/ 83530 h 1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2" h="101356">
                  <a:moveTo>
                    <a:pt x="67363" y="83587"/>
                  </a:moveTo>
                  <a:cubicBezTo>
                    <a:pt x="53760" y="104269"/>
                    <a:pt x="37135" y="103360"/>
                    <a:pt x="20912" y="98360"/>
                  </a:cubicBezTo>
                  <a:cubicBezTo>
                    <a:pt x="11038" y="95349"/>
                    <a:pt x="5848" y="85235"/>
                    <a:pt x="6705" y="73303"/>
                  </a:cubicBezTo>
                  <a:cubicBezTo>
                    <a:pt x="7813" y="57848"/>
                    <a:pt x="9879" y="42451"/>
                    <a:pt x="11592" y="26371"/>
                  </a:cubicBezTo>
                  <a:cubicBezTo>
                    <a:pt x="11289" y="25576"/>
                    <a:pt x="11038" y="23814"/>
                    <a:pt x="10131" y="22678"/>
                  </a:cubicBezTo>
                  <a:cubicBezTo>
                    <a:pt x="6655" y="18303"/>
                    <a:pt x="-197" y="13928"/>
                    <a:pt x="4" y="9950"/>
                  </a:cubicBezTo>
                  <a:cubicBezTo>
                    <a:pt x="407" y="1030"/>
                    <a:pt x="8216" y="-107"/>
                    <a:pt x="15018" y="7"/>
                  </a:cubicBezTo>
                  <a:cubicBezTo>
                    <a:pt x="30132" y="291"/>
                    <a:pt x="38595" y="11882"/>
                    <a:pt x="35925" y="29667"/>
                  </a:cubicBezTo>
                  <a:cubicBezTo>
                    <a:pt x="33658" y="44723"/>
                    <a:pt x="30484" y="59667"/>
                    <a:pt x="27260" y="76826"/>
                  </a:cubicBezTo>
                  <a:cubicBezTo>
                    <a:pt x="42626" y="79383"/>
                    <a:pt x="54969" y="81485"/>
                    <a:pt x="67363" y="835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146B7D12-C376-7CE5-B98D-30D9C26433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8767" y="4908660"/>
              <a:ext cx="61312" cy="81292"/>
            </a:xfrm>
            <a:custGeom>
              <a:avLst/>
              <a:gdLst>
                <a:gd name="connsiteX0" fmla="*/ 21567 w 61312"/>
                <a:gd name="connsiteY0" fmla="*/ 45464 h 81292"/>
                <a:gd name="connsiteX1" fmla="*/ 58596 w 61312"/>
                <a:gd name="connsiteY1" fmla="*/ 71600 h 81292"/>
                <a:gd name="connsiteX2" fmla="*/ 12045 w 61312"/>
                <a:gd name="connsiteY2" fmla="*/ 73703 h 81292"/>
                <a:gd name="connsiteX3" fmla="*/ 3934 w 61312"/>
                <a:gd name="connsiteY3" fmla="*/ 32395 h 81292"/>
                <a:gd name="connsiteX4" fmla="*/ 44238 w 61312"/>
                <a:gd name="connsiteY4" fmla="*/ 9 h 81292"/>
                <a:gd name="connsiteX5" fmla="*/ 61266 w 61312"/>
                <a:gd name="connsiteY5" fmla="*/ 11372 h 81292"/>
                <a:gd name="connsiteX6" fmla="*/ 53306 w 61312"/>
                <a:gd name="connsiteY6" fmla="*/ 31770 h 81292"/>
                <a:gd name="connsiteX7" fmla="*/ 21567 w 61312"/>
                <a:gd name="connsiteY7" fmla="*/ 45407 h 8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12" h="81292">
                  <a:moveTo>
                    <a:pt x="21567" y="45464"/>
                  </a:moveTo>
                  <a:cubicBezTo>
                    <a:pt x="27310" y="67111"/>
                    <a:pt x="48167" y="60180"/>
                    <a:pt x="58596" y="71600"/>
                  </a:cubicBezTo>
                  <a:cubicBezTo>
                    <a:pt x="47563" y="83759"/>
                    <a:pt x="25849" y="84498"/>
                    <a:pt x="12045" y="73703"/>
                  </a:cubicBezTo>
                  <a:cubicBezTo>
                    <a:pt x="-46" y="64270"/>
                    <a:pt x="-3573" y="48873"/>
                    <a:pt x="3934" y="32395"/>
                  </a:cubicBezTo>
                  <a:cubicBezTo>
                    <a:pt x="12297" y="14043"/>
                    <a:pt x="24438" y="463"/>
                    <a:pt x="44238" y="9"/>
                  </a:cubicBezTo>
                  <a:cubicBezTo>
                    <a:pt x="51845" y="-162"/>
                    <a:pt x="60561" y="2111"/>
                    <a:pt x="61266" y="11372"/>
                  </a:cubicBezTo>
                  <a:cubicBezTo>
                    <a:pt x="61770" y="18077"/>
                    <a:pt x="58092" y="28305"/>
                    <a:pt x="53306" y="31770"/>
                  </a:cubicBezTo>
                  <a:cubicBezTo>
                    <a:pt x="44540" y="38077"/>
                    <a:pt x="33608" y="40520"/>
                    <a:pt x="21567" y="454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FFCEE42E-9879-942E-4C44-C2B378E27A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5029" y="5584360"/>
              <a:ext cx="65735" cy="72609"/>
            </a:xfrm>
            <a:custGeom>
              <a:avLst/>
              <a:gdLst>
                <a:gd name="connsiteX0" fmla="*/ 29095 w 65735"/>
                <a:gd name="connsiteY0" fmla="*/ 72609 h 72609"/>
                <a:gd name="connsiteX1" fmla="*/ 429 w 65735"/>
                <a:gd name="connsiteY1" fmla="*/ 34655 h 72609"/>
                <a:gd name="connsiteX2" fmla="*/ 7482 w 65735"/>
                <a:gd name="connsiteY2" fmla="*/ 20336 h 72609"/>
                <a:gd name="connsiteX3" fmla="*/ 24661 w 65735"/>
                <a:gd name="connsiteY3" fmla="*/ 6359 h 72609"/>
                <a:gd name="connsiteX4" fmla="*/ 55141 w 65735"/>
                <a:gd name="connsiteY4" fmla="*/ 5336 h 72609"/>
                <a:gd name="connsiteX5" fmla="*/ 64966 w 65735"/>
                <a:gd name="connsiteY5" fmla="*/ 35450 h 72609"/>
                <a:gd name="connsiteX6" fmla="*/ 29045 w 65735"/>
                <a:gd name="connsiteY6" fmla="*/ 72552 h 72609"/>
                <a:gd name="connsiteX7" fmla="*/ 19623 w 65735"/>
                <a:gd name="connsiteY7" fmla="*/ 43404 h 72609"/>
                <a:gd name="connsiteX8" fmla="*/ 37861 w 65735"/>
                <a:gd name="connsiteY8" fmla="*/ 49939 h 72609"/>
                <a:gd name="connsiteX9" fmla="*/ 39826 w 65735"/>
                <a:gd name="connsiteY9" fmla="*/ 19143 h 72609"/>
                <a:gd name="connsiteX10" fmla="*/ 19674 w 65735"/>
                <a:gd name="connsiteY10" fmla="*/ 43404 h 7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35" h="72609">
                  <a:moveTo>
                    <a:pt x="29095" y="72609"/>
                  </a:moveTo>
                  <a:cubicBezTo>
                    <a:pt x="11210" y="72325"/>
                    <a:pt x="-2645" y="54484"/>
                    <a:pt x="429" y="34655"/>
                  </a:cubicBezTo>
                  <a:cubicBezTo>
                    <a:pt x="1235" y="29541"/>
                    <a:pt x="4106" y="23973"/>
                    <a:pt x="7482" y="20336"/>
                  </a:cubicBezTo>
                  <a:cubicBezTo>
                    <a:pt x="12520" y="14882"/>
                    <a:pt x="18918" y="11018"/>
                    <a:pt x="24661" y="6359"/>
                  </a:cubicBezTo>
                  <a:cubicBezTo>
                    <a:pt x="34687" y="-1823"/>
                    <a:pt x="44914" y="-2050"/>
                    <a:pt x="55141" y="5336"/>
                  </a:cubicBezTo>
                  <a:cubicBezTo>
                    <a:pt x="65318" y="12666"/>
                    <a:pt x="67031" y="23348"/>
                    <a:pt x="64966" y="35450"/>
                  </a:cubicBezTo>
                  <a:cubicBezTo>
                    <a:pt x="61540" y="55677"/>
                    <a:pt x="44864" y="72836"/>
                    <a:pt x="29045" y="72552"/>
                  </a:cubicBezTo>
                  <a:close/>
                  <a:moveTo>
                    <a:pt x="19623" y="43404"/>
                  </a:moveTo>
                  <a:cubicBezTo>
                    <a:pt x="25216" y="53121"/>
                    <a:pt x="30203" y="57155"/>
                    <a:pt x="37861" y="49939"/>
                  </a:cubicBezTo>
                  <a:cubicBezTo>
                    <a:pt x="45569" y="42666"/>
                    <a:pt x="46526" y="33177"/>
                    <a:pt x="39826" y="19143"/>
                  </a:cubicBezTo>
                  <a:cubicBezTo>
                    <a:pt x="32873" y="27552"/>
                    <a:pt x="26374" y="35336"/>
                    <a:pt x="19674" y="43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A30D925F-0189-F78B-47E8-EAA9E40835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3809" y="5600175"/>
              <a:ext cx="99496" cy="65231"/>
            </a:xfrm>
            <a:custGeom>
              <a:avLst/>
              <a:gdLst>
                <a:gd name="connsiteX0" fmla="*/ 48310 w 99496"/>
                <a:gd name="connsiteY0" fmla="*/ 30032 h 65231"/>
                <a:gd name="connsiteX1" fmla="*/ 50124 w 99496"/>
                <a:gd name="connsiteY1" fmla="*/ 28612 h 65231"/>
                <a:gd name="connsiteX2" fmla="*/ 65389 w 99496"/>
                <a:gd name="connsiteY2" fmla="*/ 13725 h 65231"/>
                <a:gd name="connsiteX3" fmla="*/ 74306 w 99496"/>
                <a:gd name="connsiteY3" fmla="*/ 33896 h 65231"/>
                <a:gd name="connsiteX4" fmla="*/ 99496 w 99496"/>
                <a:gd name="connsiteY4" fmla="*/ 50260 h 65231"/>
                <a:gd name="connsiteX5" fmla="*/ 56522 w 99496"/>
                <a:gd name="connsiteY5" fmla="*/ 50544 h 65231"/>
                <a:gd name="connsiteX6" fmla="*/ 49167 w 99496"/>
                <a:gd name="connsiteY6" fmla="*/ 55374 h 65231"/>
                <a:gd name="connsiteX7" fmla="*/ 28763 w 99496"/>
                <a:gd name="connsiteY7" fmla="*/ 43101 h 65231"/>
                <a:gd name="connsiteX8" fmla="*/ 24279 w 99496"/>
                <a:gd name="connsiteY8" fmla="*/ 17589 h 65231"/>
                <a:gd name="connsiteX9" fmla="*/ 2615 w 99496"/>
                <a:gd name="connsiteY9" fmla="*/ 42930 h 65231"/>
                <a:gd name="connsiteX10" fmla="*/ 17578 w 99496"/>
                <a:gd name="connsiteY10" fmla="*/ 1964 h 65231"/>
                <a:gd name="connsiteX11" fmla="*/ 48209 w 99496"/>
                <a:gd name="connsiteY11" fmla="*/ 30089 h 6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496" h="65231">
                  <a:moveTo>
                    <a:pt x="48310" y="30032"/>
                  </a:moveTo>
                  <a:cubicBezTo>
                    <a:pt x="48915" y="29578"/>
                    <a:pt x="49570" y="29180"/>
                    <a:pt x="50124" y="28612"/>
                  </a:cubicBezTo>
                  <a:cubicBezTo>
                    <a:pt x="55212" y="23612"/>
                    <a:pt x="55414" y="11566"/>
                    <a:pt x="65389" y="13725"/>
                  </a:cubicBezTo>
                  <a:cubicBezTo>
                    <a:pt x="75314" y="15885"/>
                    <a:pt x="73248" y="26453"/>
                    <a:pt x="74306" y="33896"/>
                  </a:cubicBezTo>
                  <a:cubicBezTo>
                    <a:pt x="76725" y="50317"/>
                    <a:pt x="87607" y="50885"/>
                    <a:pt x="99496" y="50260"/>
                  </a:cubicBezTo>
                  <a:cubicBezTo>
                    <a:pt x="87456" y="70317"/>
                    <a:pt x="78035" y="70033"/>
                    <a:pt x="56522" y="50544"/>
                  </a:cubicBezTo>
                  <a:cubicBezTo>
                    <a:pt x="54154" y="52135"/>
                    <a:pt x="51837" y="54351"/>
                    <a:pt x="49167" y="55374"/>
                  </a:cubicBezTo>
                  <a:cubicBezTo>
                    <a:pt x="36420" y="60317"/>
                    <a:pt x="31785" y="57533"/>
                    <a:pt x="28763" y="43101"/>
                  </a:cubicBezTo>
                  <a:cubicBezTo>
                    <a:pt x="27201" y="35601"/>
                    <a:pt x="26093" y="27987"/>
                    <a:pt x="24279" y="17589"/>
                  </a:cubicBezTo>
                  <a:cubicBezTo>
                    <a:pt x="15765" y="27589"/>
                    <a:pt x="9719" y="34578"/>
                    <a:pt x="2615" y="42930"/>
                  </a:cubicBezTo>
                  <a:cubicBezTo>
                    <a:pt x="-3884" y="21453"/>
                    <a:pt x="1960" y="8100"/>
                    <a:pt x="17578" y="1964"/>
                  </a:cubicBezTo>
                  <a:cubicBezTo>
                    <a:pt x="31735" y="-3604"/>
                    <a:pt x="37579" y="1737"/>
                    <a:pt x="48209" y="300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1C27F6A2-41FD-5C13-BF78-E318FFB23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0006" y="4607707"/>
              <a:ext cx="61300" cy="95869"/>
            </a:xfrm>
            <a:custGeom>
              <a:avLst/>
              <a:gdLst>
                <a:gd name="connsiteX0" fmla="*/ 33855 w 61300"/>
                <a:gd name="connsiteY0" fmla="*/ 66926 h 95869"/>
                <a:gd name="connsiteX1" fmla="*/ 10529 w 61300"/>
                <a:gd name="connsiteY1" fmla="*/ 66472 h 95869"/>
                <a:gd name="connsiteX2" fmla="*/ 0 w 61300"/>
                <a:gd name="connsiteY2" fmla="*/ 56926 h 95869"/>
                <a:gd name="connsiteX3" fmla="*/ 8766 w 61300"/>
                <a:gd name="connsiteY3" fmla="*/ 47665 h 95869"/>
                <a:gd name="connsiteX4" fmla="*/ 33503 w 61300"/>
                <a:gd name="connsiteY4" fmla="*/ 43915 h 95869"/>
                <a:gd name="connsiteX5" fmla="*/ 37332 w 61300"/>
                <a:gd name="connsiteY5" fmla="*/ 15448 h 95869"/>
                <a:gd name="connsiteX6" fmla="*/ 51086 w 61300"/>
                <a:gd name="connsiteY6" fmla="*/ 107 h 95869"/>
                <a:gd name="connsiteX7" fmla="*/ 60406 w 61300"/>
                <a:gd name="connsiteY7" fmla="*/ 16755 h 95869"/>
                <a:gd name="connsiteX8" fmla="*/ 57736 w 61300"/>
                <a:gd name="connsiteY8" fmla="*/ 81244 h 95869"/>
                <a:gd name="connsiteX9" fmla="*/ 46199 w 61300"/>
                <a:gd name="connsiteY9" fmla="*/ 95676 h 95869"/>
                <a:gd name="connsiteX10" fmla="*/ 36828 w 61300"/>
                <a:gd name="connsiteY10" fmla="*/ 81472 h 95869"/>
                <a:gd name="connsiteX11" fmla="*/ 33805 w 61300"/>
                <a:gd name="connsiteY11" fmla="*/ 67040 h 9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300" h="95869">
                  <a:moveTo>
                    <a:pt x="33855" y="66926"/>
                  </a:moveTo>
                  <a:cubicBezTo>
                    <a:pt x="24888" y="66926"/>
                    <a:pt x="17482" y="68062"/>
                    <a:pt x="10529" y="66472"/>
                  </a:cubicBezTo>
                  <a:cubicBezTo>
                    <a:pt x="6600" y="65562"/>
                    <a:pt x="3476" y="60278"/>
                    <a:pt x="0" y="56926"/>
                  </a:cubicBezTo>
                  <a:cubicBezTo>
                    <a:pt x="2922" y="53688"/>
                    <a:pt x="5391" y="48688"/>
                    <a:pt x="8766" y="47665"/>
                  </a:cubicBezTo>
                  <a:cubicBezTo>
                    <a:pt x="16323" y="45392"/>
                    <a:pt x="24384" y="45165"/>
                    <a:pt x="33503" y="43915"/>
                  </a:cubicBezTo>
                  <a:cubicBezTo>
                    <a:pt x="34762" y="34426"/>
                    <a:pt x="35720" y="24881"/>
                    <a:pt x="37332" y="15448"/>
                  </a:cubicBezTo>
                  <a:cubicBezTo>
                    <a:pt x="38793" y="7039"/>
                    <a:pt x="41564" y="-1029"/>
                    <a:pt x="51086" y="107"/>
                  </a:cubicBezTo>
                  <a:cubicBezTo>
                    <a:pt x="59751" y="1130"/>
                    <a:pt x="60355" y="9142"/>
                    <a:pt x="60406" y="16755"/>
                  </a:cubicBezTo>
                  <a:cubicBezTo>
                    <a:pt x="60607" y="38290"/>
                    <a:pt x="63479" y="59881"/>
                    <a:pt x="57736" y="81244"/>
                  </a:cubicBezTo>
                  <a:cubicBezTo>
                    <a:pt x="55720" y="88745"/>
                    <a:pt x="54108" y="97267"/>
                    <a:pt x="46199" y="95676"/>
                  </a:cubicBezTo>
                  <a:cubicBezTo>
                    <a:pt x="42370" y="94881"/>
                    <a:pt x="39347" y="86756"/>
                    <a:pt x="36828" y="81472"/>
                  </a:cubicBezTo>
                  <a:cubicBezTo>
                    <a:pt x="35216" y="78063"/>
                    <a:pt x="35115" y="73687"/>
                    <a:pt x="33805" y="670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E1D4778B-9F58-D685-50FC-BA2397C02D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640" y="6741635"/>
              <a:ext cx="66882" cy="89269"/>
            </a:xfrm>
            <a:custGeom>
              <a:avLst/>
              <a:gdLst>
                <a:gd name="connsiteX0" fmla="*/ 0 w 66882"/>
                <a:gd name="connsiteY0" fmla="*/ 87159 h 89269"/>
                <a:gd name="connsiteX1" fmla="*/ 10832 w 66882"/>
                <a:gd name="connsiteY1" fmla="*/ 0 h 89269"/>
                <a:gd name="connsiteX2" fmla="*/ 24485 w 66882"/>
                <a:gd name="connsiteY2" fmla="*/ 41932 h 89269"/>
                <a:gd name="connsiteX3" fmla="*/ 64033 w 66882"/>
                <a:gd name="connsiteY3" fmla="*/ 55852 h 89269"/>
                <a:gd name="connsiteX4" fmla="*/ 61968 w 66882"/>
                <a:gd name="connsiteY4" fmla="*/ 78466 h 89269"/>
                <a:gd name="connsiteX5" fmla="*/ 34964 w 66882"/>
                <a:gd name="connsiteY5" fmla="*/ 81364 h 89269"/>
                <a:gd name="connsiteX6" fmla="*/ 46702 w 66882"/>
                <a:gd name="connsiteY6" fmla="*/ 60739 h 89269"/>
                <a:gd name="connsiteX7" fmla="*/ 34762 w 66882"/>
                <a:gd name="connsiteY7" fmla="*/ 60000 h 89269"/>
                <a:gd name="connsiteX8" fmla="*/ 21563 w 66882"/>
                <a:gd name="connsiteY8" fmla="*/ 79489 h 89269"/>
                <a:gd name="connsiteX9" fmla="*/ 0 w 66882"/>
                <a:gd name="connsiteY9" fmla="*/ 87159 h 8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882" h="89269">
                  <a:moveTo>
                    <a:pt x="0" y="87159"/>
                  </a:moveTo>
                  <a:cubicBezTo>
                    <a:pt x="1713" y="58239"/>
                    <a:pt x="2972" y="29716"/>
                    <a:pt x="10832" y="0"/>
                  </a:cubicBezTo>
                  <a:cubicBezTo>
                    <a:pt x="29573" y="10853"/>
                    <a:pt x="18993" y="28693"/>
                    <a:pt x="24485" y="41932"/>
                  </a:cubicBezTo>
                  <a:cubicBezTo>
                    <a:pt x="40153" y="36477"/>
                    <a:pt x="54562" y="38011"/>
                    <a:pt x="64033" y="55852"/>
                  </a:cubicBezTo>
                  <a:cubicBezTo>
                    <a:pt x="68215" y="63807"/>
                    <a:pt x="68013" y="72046"/>
                    <a:pt x="61968" y="78466"/>
                  </a:cubicBezTo>
                  <a:cubicBezTo>
                    <a:pt x="54612" y="86307"/>
                    <a:pt x="46047" y="88978"/>
                    <a:pt x="34964" y="81364"/>
                  </a:cubicBezTo>
                  <a:cubicBezTo>
                    <a:pt x="38742" y="74717"/>
                    <a:pt x="41967" y="69092"/>
                    <a:pt x="46702" y="60739"/>
                  </a:cubicBezTo>
                  <a:cubicBezTo>
                    <a:pt x="41362" y="60284"/>
                    <a:pt x="36374" y="58239"/>
                    <a:pt x="34762" y="60000"/>
                  </a:cubicBezTo>
                  <a:cubicBezTo>
                    <a:pt x="29674" y="65739"/>
                    <a:pt x="25845" y="72841"/>
                    <a:pt x="21563" y="79489"/>
                  </a:cubicBezTo>
                  <a:cubicBezTo>
                    <a:pt x="17079" y="86421"/>
                    <a:pt x="12393" y="92671"/>
                    <a:pt x="0" y="871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CE2BDE0-2A3C-A95E-B6F5-00BA9702A5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99771" y="6277651"/>
              <a:ext cx="34414" cy="152784"/>
            </a:xfrm>
            <a:custGeom>
              <a:avLst/>
              <a:gdLst>
                <a:gd name="connsiteX0" fmla="*/ 34415 w 34414"/>
                <a:gd name="connsiteY0" fmla="*/ 345 h 152784"/>
                <a:gd name="connsiteX1" fmla="*/ 33356 w 34414"/>
                <a:gd name="connsiteY1" fmla="*/ 150118 h 152784"/>
                <a:gd name="connsiteX2" fmla="*/ 14766 w 34414"/>
                <a:gd name="connsiteY2" fmla="*/ 145743 h 152784"/>
                <a:gd name="connsiteX3" fmla="*/ 3733 w 34414"/>
                <a:gd name="connsiteY3" fmla="*/ 122107 h 152784"/>
                <a:gd name="connsiteX4" fmla="*/ 11744 w 34414"/>
                <a:gd name="connsiteY4" fmla="*/ 17845 h 152784"/>
                <a:gd name="connsiteX5" fmla="*/ 34415 w 34414"/>
                <a:gd name="connsiteY5" fmla="*/ 345 h 152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414" h="152784">
                  <a:moveTo>
                    <a:pt x="34415" y="345"/>
                  </a:moveTo>
                  <a:cubicBezTo>
                    <a:pt x="22575" y="51254"/>
                    <a:pt x="12449" y="100970"/>
                    <a:pt x="33356" y="150118"/>
                  </a:cubicBezTo>
                  <a:cubicBezTo>
                    <a:pt x="24540" y="155800"/>
                    <a:pt x="18595" y="151482"/>
                    <a:pt x="14766" y="145743"/>
                  </a:cubicBezTo>
                  <a:cubicBezTo>
                    <a:pt x="10030" y="138698"/>
                    <a:pt x="5446" y="130516"/>
                    <a:pt x="3733" y="122107"/>
                  </a:cubicBezTo>
                  <a:cubicBezTo>
                    <a:pt x="-3421" y="86538"/>
                    <a:pt x="-46" y="51595"/>
                    <a:pt x="11744" y="17845"/>
                  </a:cubicBezTo>
                  <a:cubicBezTo>
                    <a:pt x="15068" y="8413"/>
                    <a:pt x="18998" y="-2042"/>
                    <a:pt x="34415" y="3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8D5942E-CBE8-568A-51BF-FBAA778A82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7489" y="3899116"/>
              <a:ext cx="75752" cy="69266"/>
            </a:xfrm>
            <a:custGeom>
              <a:avLst/>
              <a:gdLst>
                <a:gd name="connsiteX0" fmla="*/ 6550 w 75752"/>
                <a:gd name="connsiteY0" fmla="*/ 0 h 69266"/>
                <a:gd name="connsiteX1" fmla="*/ 17684 w 75752"/>
                <a:gd name="connsiteY1" fmla="*/ 31307 h 69266"/>
                <a:gd name="connsiteX2" fmla="*/ 52295 w 75752"/>
                <a:gd name="connsiteY2" fmla="*/ 37955 h 69266"/>
                <a:gd name="connsiteX3" fmla="*/ 65142 w 75752"/>
                <a:gd name="connsiteY3" fmla="*/ 15170 h 69266"/>
                <a:gd name="connsiteX4" fmla="*/ 71289 w 75752"/>
                <a:gd name="connsiteY4" fmla="*/ 62444 h 69266"/>
                <a:gd name="connsiteX5" fmla="*/ 32748 w 75752"/>
                <a:gd name="connsiteY5" fmla="*/ 56080 h 69266"/>
                <a:gd name="connsiteX6" fmla="*/ 28818 w 75752"/>
                <a:gd name="connsiteY6" fmla="*/ 57443 h 69266"/>
                <a:gd name="connsiteX7" fmla="*/ 11286 w 75752"/>
                <a:gd name="connsiteY7" fmla="*/ 68580 h 69266"/>
                <a:gd name="connsiteX8" fmla="*/ 1411 w 75752"/>
                <a:gd name="connsiteY8" fmla="*/ 46534 h 69266"/>
                <a:gd name="connsiteX9" fmla="*/ 6550 w 75752"/>
                <a:gd name="connsiteY9" fmla="*/ 57 h 6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752" h="69266">
                  <a:moveTo>
                    <a:pt x="6550" y="0"/>
                  </a:moveTo>
                  <a:cubicBezTo>
                    <a:pt x="21715" y="7841"/>
                    <a:pt x="14409" y="22955"/>
                    <a:pt x="17684" y="31307"/>
                  </a:cubicBezTo>
                  <a:cubicBezTo>
                    <a:pt x="29574" y="33580"/>
                    <a:pt x="40405" y="35682"/>
                    <a:pt x="52295" y="37955"/>
                  </a:cubicBezTo>
                  <a:cubicBezTo>
                    <a:pt x="55922" y="31534"/>
                    <a:pt x="60406" y="23523"/>
                    <a:pt x="65142" y="15170"/>
                  </a:cubicBezTo>
                  <a:cubicBezTo>
                    <a:pt x="76578" y="28466"/>
                    <a:pt x="78997" y="51137"/>
                    <a:pt x="71289" y="62444"/>
                  </a:cubicBezTo>
                  <a:cubicBezTo>
                    <a:pt x="64033" y="73069"/>
                    <a:pt x="54713" y="71535"/>
                    <a:pt x="32748" y="56080"/>
                  </a:cubicBezTo>
                  <a:cubicBezTo>
                    <a:pt x="31438" y="56535"/>
                    <a:pt x="29976" y="56705"/>
                    <a:pt x="28818" y="57443"/>
                  </a:cubicBezTo>
                  <a:cubicBezTo>
                    <a:pt x="22924" y="61364"/>
                    <a:pt x="16677" y="69262"/>
                    <a:pt x="11286" y="68580"/>
                  </a:cubicBezTo>
                  <a:cubicBezTo>
                    <a:pt x="1411" y="67330"/>
                    <a:pt x="2570" y="55057"/>
                    <a:pt x="1411" y="46534"/>
                  </a:cubicBezTo>
                  <a:cubicBezTo>
                    <a:pt x="-1410" y="25455"/>
                    <a:pt x="-151" y="15398"/>
                    <a:pt x="655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F1511FFB-E82B-AE55-794D-D873767CD0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4859" y="158253"/>
              <a:ext cx="73405" cy="80729"/>
            </a:xfrm>
            <a:custGeom>
              <a:avLst/>
              <a:gdLst>
                <a:gd name="connsiteX0" fmla="*/ 15468 w 73405"/>
                <a:gd name="connsiteY0" fmla="*/ 76919 h 80729"/>
                <a:gd name="connsiteX1" fmla="*/ 21565 w 73405"/>
                <a:gd name="connsiteY1" fmla="*/ 51350 h 80729"/>
                <a:gd name="connsiteX2" fmla="*/ 1664 w 73405"/>
                <a:gd name="connsiteY2" fmla="*/ 18396 h 80729"/>
                <a:gd name="connsiteX3" fmla="*/ 1664 w 73405"/>
                <a:gd name="connsiteY3" fmla="*/ 2941 h 80729"/>
                <a:gd name="connsiteX4" fmla="*/ 16224 w 73405"/>
                <a:gd name="connsiteY4" fmla="*/ 7145 h 80729"/>
                <a:gd name="connsiteX5" fmla="*/ 33404 w 73405"/>
                <a:gd name="connsiteY5" fmla="*/ 31123 h 80729"/>
                <a:gd name="connsiteX6" fmla="*/ 73406 w 73405"/>
                <a:gd name="connsiteY6" fmla="*/ 12998 h 80729"/>
                <a:gd name="connsiteX7" fmla="*/ 50180 w 73405"/>
                <a:gd name="connsiteY7" fmla="*/ 47657 h 80729"/>
                <a:gd name="connsiteX8" fmla="*/ 70383 w 73405"/>
                <a:gd name="connsiteY8" fmla="*/ 77260 h 80729"/>
                <a:gd name="connsiteX9" fmla="*/ 37183 w 73405"/>
                <a:gd name="connsiteY9" fmla="*/ 67657 h 80729"/>
                <a:gd name="connsiteX10" fmla="*/ 15468 w 73405"/>
                <a:gd name="connsiteY10" fmla="*/ 76919 h 8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05" h="80729">
                  <a:moveTo>
                    <a:pt x="15468" y="76919"/>
                  </a:moveTo>
                  <a:cubicBezTo>
                    <a:pt x="18391" y="64646"/>
                    <a:pt x="20053" y="57828"/>
                    <a:pt x="21565" y="51350"/>
                  </a:cubicBezTo>
                  <a:cubicBezTo>
                    <a:pt x="14663" y="40157"/>
                    <a:pt x="7357" y="29759"/>
                    <a:pt x="1664" y="18396"/>
                  </a:cubicBezTo>
                  <a:cubicBezTo>
                    <a:pt x="-401" y="14361"/>
                    <a:pt x="-703" y="5839"/>
                    <a:pt x="1664" y="2941"/>
                  </a:cubicBezTo>
                  <a:cubicBezTo>
                    <a:pt x="7005" y="-3593"/>
                    <a:pt x="12345" y="2089"/>
                    <a:pt x="16224" y="7145"/>
                  </a:cubicBezTo>
                  <a:cubicBezTo>
                    <a:pt x="22371" y="15100"/>
                    <a:pt x="28013" y="23509"/>
                    <a:pt x="33404" y="31123"/>
                  </a:cubicBezTo>
                  <a:cubicBezTo>
                    <a:pt x="47964" y="26521"/>
                    <a:pt x="51037" y="-2286"/>
                    <a:pt x="73406" y="12998"/>
                  </a:cubicBezTo>
                  <a:cubicBezTo>
                    <a:pt x="65345" y="24986"/>
                    <a:pt x="58040" y="35896"/>
                    <a:pt x="50180" y="47657"/>
                  </a:cubicBezTo>
                  <a:cubicBezTo>
                    <a:pt x="56730" y="57259"/>
                    <a:pt x="63128" y="66634"/>
                    <a:pt x="70383" y="77260"/>
                  </a:cubicBezTo>
                  <a:cubicBezTo>
                    <a:pt x="54312" y="87032"/>
                    <a:pt x="46805" y="73680"/>
                    <a:pt x="37183" y="67657"/>
                  </a:cubicBezTo>
                  <a:cubicBezTo>
                    <a:pt x="31439" y="70100"/>
                    <a:pt x="25645" y="72544"/>
                    <a:pt x="15468" y="76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3E3971EC-5B71-FFA1-1BE5-01B9DE8911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9208" y="5410433"/>
              <a:ext cx="63843" cy="88890"/>
            </a:xfrm>
            <a:custGeom>
              <a:avLst/>
              <a:gdLst>
                <a:gd name="connsiteX0" fmla="*/ 37491 w 63843"/>
                <a:gd name="connsiteY0" fmla="*/ 67557 h 88890"/>
                <a:gd name="connsiteX1" fmla="*/ 45653 w 63843"/>
                <a:gd name="connsiteY1" fmla="*/ 35228 h 88890"/>
                <a:gd name="connsiteX2" fmla="*/ 55376 w 63843"/>
                <a:gd name="connsiteY2" fmla="*/ 4830 h 88890"/>
                <a:gd name="connsiteX3" fmla="*/ 60464 w 63843"/>
                <a:gd name="connsiteY3" fmla="*/ 6875 h 88890"/>
                <a:gd name="connsiteX4" fmla="*/ 52555 w 63843"/>
                <a:gd name="connsiteY4" fmla="*/ 78978 h 88890"/>
                <a:gd name="connsiteX5" fmla="*/ 17087 w 63843"/>
                <a:gd name="connsiteY5" fmla="*/ 77614 h 88890"/>
                <a:gd name="connsiteX6" fmla="*/ 8 w 63843"/>
                <a:gd name="connsiteY6" fmla="*/ 9602 h 88890"/>
                <a:gd name="connsiteX7" fmla="*/ 5197 w 63843"/>
                <a:gd name="connsiteY7" fmla="*/ 0 h 88890"/>
                <a:gd name="connsiteX8" fmla="*/ 14417 w 63843"/>
                <a:gd name="connsiteY8" fmla="*/ 7955 h 88890"/>
                <a:gd name="connsiteX9" fmla="*/ 23133 w 63843"/>
                <a:gd name="connsiteY9" fmla="*/ 38409 h 88890"/>
                <a:gd name="connsiteX10" fmla="*/ 33108 w 63843"/>
                <a:gd name="connsiteY10" fmla="*/ 67500 h 88890"/>
                <a:gd name="connsiteX11" fmla="*/ 37491 w 63843"/>
                <a:gd name="connsiteY11" fmla="*/ 67500 h 8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43" h="88890">
                  <a:moveTo>
                    <a:pt x="37491" y="67557"/>
                  </a:moveTo>
                  <a:cubicBezTo>
                    <a:pt x="40211" y="56762"/>
                    <a:pt x="42630" y="45909"/>
                    <a:pt x="45653" y="35228"/>
                  </a:cubicBezTo>
                  <a:cubicBezTo>
                    <a:pt x="48575" y="24887"/>
                    <a:pt x="52152" y="14773"/>
                    <a:pt x="55376" y="4830"/>
                  </a:cubicBezTo>
                  <a:cubicBezTo>
                    <a:pt x="59154" y="6307"/>
                    <a:pt x="60263" y="6364"/>
                    <a:pt x="60464" y="6875"/>
                  </a:cubicBezTo>
                  <a:cubicBezTo>
                    <a:pt x="67518" y="24091"/>
                    <a:pt x="62883" y="65910"/>
                    <a:pt x="52555" y="78978"/>
                  </a:cubicBezTo>
                  <a:cubicBezTo>
                    <a:pt x="42025" y="92330"/>
                    <a:pt x="25551" y="92501"/>
                    <a:pt x="17087" y="77614"/>
                  </a:cubicBezTo>
                  <a:cubicBezTo>
                    <a:pt x="5449" y="57159"/>
                    <a:pt x="1469" y="33523"/>
                    <a:pt x="8" y="9602"/>
                  </a:cubicBezTo>
                  <a:cubicBezTo>
                    <a:pt x="-193" y="6534"/>
                    <a:pt x="3384" y="3239"/>
                    <a:pt x="5197" y="0"/>
                  </a:cubicBezTo>
                  <a:cubicBezTo>
                    <a:pt x="8371" y="2614"/>
                    <a:pt x="13107" y="4489"/>
                    <a:pt x="14417" y="7955"/>
                  </a:cubicBezTo>
                  <a:cubicBezTo>
                    <a:pt x="18044" y="17784"/>
                    <a:pt x="20009" y="28352"/>
                    <a:pt x="23133" y="38409"/>
                  </a:cubicBezTo>
                  <a:cubicBezTo>
                    <a:pt x="26155" y="48239"/>
                    <a:pt x="29732" y="57785"/>
                    <a:pt x="33108" y="67500"/>
                  </a:cubicBezTo>
                  <a:cubicBezTo>
                    <a:pt x="34569" y="67500"/>
                    <a:pt x="36030" y="67500"/>
                    <a:pt x="37491" y="675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8DB5F34B-47DE-3A0D-8B89-ACC585E4CE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644" y="3621137"/>
              <a:ext cx="73459" cy="91854"/>
            </a:xfrm>
            <a:custGeom>
              <a:avLst/>
              <a:gdLst>
                <a:gd name="connsiteX0" fmla="*/ 0 w 73459"/>
                <a:gd name="connsiteY0" fmla="*/ 19455 h 91854"/>
                <a:gd name="connsiteX1" fmla="*/ 24485 w 73459"/>
                <a:gd name="connsiteY1" fmla="*/ 193 h 91854"/>
                <a:gd name="connsiteX2" fmla="*/ 50682 w 73459"/>
                <a:gd name="connsiteY2" fmla="*/ 17920 h 91854"/>
                <a:gd name="connsiteX3" fmla="*/ 63731 w 73459"/>
                <a:gd name="connsiteY3" fmla="*/ 39000 h 91854"/>
                <a:gd name="connsiteX4" fmla="*/ 67509 w 73459"/>
                <a:gd name="connsiteY4" fmla="*/ 78489 h 91854"/>
                <a:gd name="connsiteX5" fmla="*/ 25845 w 73459"/>
                <a:gd name="connsiteY5" fmla="*/ 87182 h 91854"/>
                <a:gd name="connsiteX6" fmla="*/ 39901 w 73459"/>
                <a:gd name="connsiteY6" fmla="*/ 72126 h 91854"/>
                <a:gd name="connsiteX7" fmla="*/ 35921 w 73459"/>
                <a:gd name="connsiteY7" fmla="*/ 48319 h 91854"/>
                <a:gd name="connsiteX8" fmla="*/ 29372 w 73459"/>
                <a:gd name="connsiteY8" fmla="*/ 44455 h 91854"/>
                <a:gd name="connsiteX9" fmla="*/ 29372 w 73459"/>
                <a:gd name="connsiteY9" fmla="*/ 21103 h 91854"/>
                <a:gd name="connsiteX10" fmla="*/ 14106 w 73459"/>
                <a:gd name="connsiteY10" fmla="*/ 21103 h 91854"/>
                <a:gd name="connsiteX11" fmla="*/ 50 w 73459"/>
                <a:gd name="connsiteY11" fmla="*/ 19512 h 9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459" h="91854">
                  <a:moveTo>
                    <a:pt x="0" y="19455"/>
                  </a:moveTo>
                  <a:cubicBezTo>
                    <a:pt x="4182" y="1330"/>
                    <a:pt x="13603" y="-773"/>
                    <a:pt x="24485" y="193"/>
                  </a:cubicBezTo>
                  <a:cubicBezTo>
                    <a:pt x="35820" y="1216"/>
                    <a:pt x="47357" y="4114"/>
                    <a:pt x="50682" y="17920"/>
                  </a:cubicBezTo>
                  <a:cubicBezTo>
                    <a:pt x="52950" y="27523"/>
                    <a:pt x="57635" y="32864"/>
                    <a:pt x="63731" y="39000"/>
                  </a:cubicBezTo>
                  <a:cubicBezTo>
                    <a:pt x="75570" y="50989"/>
                    <a:pt x="76326" y="66046"/>
                    <a:pt x="67509" y="78489"/>
                  </a:cubicBezTo>
                  <a:cubicBezTo>
                    <a:pt x="58088" y="91728"/>
                    <a:pt x="40858" y="96103"/>
                    <a:pt x="25845" y="87182"/>
                  </a:cubicBezTo>
                  <a:cubicBezTo>
                    <a:pt x="30883" y="81728"/>
                    <a:pt x="35266" y="76728"/>
                    <a:pt x="39901" y="72126"/>
                  </a:cubicBezTo>
                  <a:cubicBezTo>
                    <a:pt x="52748" y="59341"/>
                    <a:pt x="52093" y="55250"/>
                    <a:pt x="35921" y="48319"/>
                  </a:cubicBezTo>
                  <a:cubicBezTo>
                    <a:pt x="33956" y="47466"/>
                    <a:pt x="32143" y="46103"/>
                    <a:pt x="29372" y="44455"/>
                  </a:cubicBezTo>
                  <a:lnTo>
                    <a:pt x="29372" y="21103"/>
                  </a:lnTo>
                  <a:cubicBezTo>
                    <a:pt x="23729" y="21103"/>
                    <a:pt x="18943" y="21273"/>
                    <a:pt x="14106" y="21103"/>
                  </a:cubicBezTo>
                  <a:cubicBezTo>
                    <a:pt x="10026" y="20875"/>
                    <a:pt x="5945" y="20193"/>
                    <a:pt x="50" y="195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0438852C-E273-3902-109B-E918998C3E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68067" y="5182587"/>
              <a:ext cx="60273" cy="90660"/>
            </a:xfrm>
            <a:custGeom>
              <a:avLst/>
              <a:gdLst>
                <a:gd name="connsiteX0" fmla="*/ 52567 w 60273"/>
                <a:gd name="connsiteY0" fmla="*/ 85402 h 90660"/>
                <a:gd name="connsiteX1" fmla="*/ 27125 w 60273"/>
                <a:gd name="connsiteY1" fmla="*/ 85402 h 90660"/>
                <a:gd name="connsiteX2" fmla="*/ 25866 w 60273"/>
                <a:gd name="connsiteY2" fmla="*/ 55686 h 90660"/>
                <a:gd name="connsiteX3" fmla="*/ 38813 w 60273"/>
                <a:gd name="connsiteY3" fmla="*/ 25117 h 90660"/>
                <a:gd name="connsiteX4" fmla="*/ 35539 w 60273"/>
                <a:gd name="connsiteY4" fmla="*/ 21084 h 90660"/>
                <a:gd name="connsiteX5" fmla="*/ 625 w 60273"/>
                <a:gd name="connsiteY5" fmla="*/ 45629 h 90660"/>
                <a:gd name="connsiteX6" fmla="*/ 877 w 60273"/>
                <a:gd name="connsiteY6" fmla="*/ 27617 h 90660"/>
                <a:gd name="connsiteX7" fmla="*/ 33977 w 60273"/>
                <a:gd name="connsiteY7" fmla="*/ 970 h 90660"/>
                <a:gd name="connsiteX8" fmla="*/ 59771 w 60273"/>
                <a:gd name="connsiteY8" fmla="*/ 28413 h 90660"/>
                <a:gd name="connsiteX9" fmla="*/ 53071 w 60273"/>
                <a:gd name="connsiteY9" fmla="*/ 51822 h 90660"/>
                <a:gd name="connsiteX10" fmla="*/ 52567 w 60273"/>
                <a:gd name="connsiteY10" fmla="*/ 85459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273" h="90660">
                  <a:moveTo>
                    <a:pt x="52567" y="85402"/>
                  </a:moveTo>
                  <a:cubicBezTo>
                    <a:pt x="43045" y="91595"/>
                    <a:pt x="34329" y="93186"/>
                    <a:pt x="27125" y="85402"/>
                  </a:cubicBezTo>
                  <a:cubicBezTo>
                    <a:pt x="19064" y="76652"/>
                    <a:pt x="21432" y="65913"/>
                    <a:pt x="25866" y="55686"/>
                  </a:cubicBezTo>
                  <a:cubicBezTo>
                    <a:pt x="30249" y="45572"/>
                    <a:pt x="34481" y="35288"/>
                    <a:pt x="38813" y="25117"/>
                  </a:cubicBezTo>
                  <a:cubicBezTo>
                    <a:pt x="37705" y="23754"/>
                    <a:pt x="36647" y="22390"/>
                    <a:pt x="35539" y="21084"/>
                  </a:cubicBezTo>
                  <a:cubicBezTo>
                    <a:pt x="24858" y="28583"/>
                    <a:pt x="14228" y="36083"/>
                    <a:pt x="625" y="45629"/>
                  </a:cubicBezTo>
                  <a:cubicBezTo>
                    <a:pt x="625" y="36254"/>
                    <a:pt x="-937" y="30629"/>
                    <a:pt x="877" y="27617"/>
                  </a:cubicBezTo>
                  <a:cubicBezTo>
                    <a:pt x="8888" y="14322"/>
                    <a:pt x="19921" y="4663"/>
                    <a:pt x="33977" y="970"/>
                  </a:cubicBezTo>
                  <a:cubicBezTo>
                    <a:pt x="51509" y="-3633"/>
                    <a:pt x="62844" y="8583"/>
                    <a:pt x="59771" y="28413"/>
                  </a:cubicBezTo>
                  <a:cubicBezTo>
                    <a:pt x="58512" y="36424"/>
                    <a:pt x="55640" y="44152"/>
                    <a:pt x="53071" y="51822"/>
                  </a:cubicBezTo>
                  <a:cubicBezTo>
                    <a:pt x="47630" y="67959"/>
                    <a:pt x="47529" y="67902"/>
                    <a:pt x="52567" y="854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2DD755C-67CE-896A-25E0-83DF5679654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0784" y="680822"/>
              <a:ext cx="60138" cy="93025"/>
            </a:xfrm>
            <a:custGeom>
              <a:avLst/>
              <a:gdLst>
                <a:gd name="connsiteX0" fmla="*/ 32379 w 60138"/>
                <a:gd name="connsiteY0" fmla="*/ 17420 h 93025"/>
                <a:gd name="connsiteX1" fmla="*/ 3208 w 60138"/>
                <a:gd name="connsiteY1" fmla="*/ 37705 h 93025"/>
                <a:gd name="connsiteX2" fmla="*/ 236 w 60138"/>
                <a:gd name="connsiteY2" fmla="*/ 22364 h 93025"/>
                <a:gd name="connsiteX3" fmla="*/ 39986 w 60138"/>
                <a:gd name="connsiteY3" fmla="*/ 1341 h 93025"/>
                <a:gd name="connsiteX4" fmla="*/ 54042 w 60138"/>
                <a:gd name="connsiteY4" fmla="*/ 41398 h 93025"/>
                <a:gd name="connsiteX5" fmla="*/ 41195 w 60138"/>
                <a:gd name="connsiteY5" fmla="*/ 70318 h 93025"/>
                <a:gd name="connsiteX6" fmla="*/ 56662 w 60138"/>
                <a:gd name="connsiteY6" fmla="*/ 78330 h 93025"/>
                <a:gd name="connsiteX7" fmla="*/ 60138 w 60138"/>
                <a:gd name="connsiteY7" fmla="*/ 83955 h 93025"/>
                <a:gd name="connsiteX8" fmla="*/ 51724 w 60138"/>
                <a:gd name="connsiteY8" fmla="*/ 86796 h 93025"/>
                <a:gd name="connsiteX9" fmla="*/ 19380 w 60138"/>
                <a:gd name="connsiteY9" fmla="*/ 86398 h 93025"/>
                <a:gd name="connsiteX10" fmla="*/ 25325 w 60138"/>
                <a:gd name="connsiteY10" fmla="*/ 51114 h 93025"/>
                <a:gd name="connsiteX11" fmla="*/ 32379 w 60138"/>
                <a:gd name="connsiteY11" fmla="*/ 17364 h 9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38" h="93025">
                  <a:moveTo>
                    <a:pt x="32379" y="17420"/>
                  </a:moveTo>
                  <a:cubicBezTo>
                    <a:pt x="22000" y="24636"/>
                    <a:pt x="13738" y="30432"/>
                    <a:pt x="3208" y="37705"/>
                  </a:cubicBezTo>
                  <a:cubicBezTo>
                    <a:pt x="1949" y="31909"/>
                    <a:pt x="-822" y="26511"/>
                    <a:pt x="236" y="22364"/>
                  </a:cubicBezTo>
                  <a:cubicBezTo>
                    <a:pt x="4065" y="7079"/>
                    <a:pt x="26031" y="-3943"/>
                    <a:pt x="39986" y="1341"/>
                  </a:cubicBezTo>
                  <a:cubicBezTo>
                    <a:pt x="55100" y="7079"/>
                    <a:pt x="60743" y="22250"/>
                    <a:pt x="54042" y="41398"/>
                  </a:cubicBezTo>
                  <a:cubicBezTo>
                    <a:pt x="50616" y="51227"/>
                    <a:pt x="45679" y="60318"/>
                    <a:pt x="41195" y="70318"/>
                  </a:cubicBezTo>
                  <a:cubicBezTo>
                    <a:pt x="46485" y="73046"/>
                    <a:pt x="51573" y="75716"/>
                    <a:pt x="56662" y="78330"/>
                  </a:cubicBezTo>
                  <a:cubicBezTo>
                    <a:pt x="57820" y="80205"/>
                    <a:pt x="58979" y="82080"/>
                    <a:pt x="60138" y="83955"/>
                  </a:cubicBezTo>
                  <a:cubicBezTo>
                    <a:pt x="57317" y="84864"/>
                    <a:pt x="54395" y="85489"/>
                    <a:pt x="51724" y="86796"/>
                  </a:cubicBezTo>
                  <a:cubicBezTo>
                    <a:pt x="40792" y="91966"/>
                    <a:pt x="28348" y="97932"/>
                    <a:pt x="19380" y="86398"/>
                  </a:cubicBezTo>
                  <a:cubicBezTo>
                    <a:pt x="9808" y="74068"/>
                    <a:pt x="18423" y="62080"/>
                    <a:pt x="25325" y="51114"/>
                  </a:cubicBezTo>
                  <a:cubicBezTo>
                    <a:pt x="30615" y="42705"/>
                    <a:pt x="37517" y="34523"/>
                    <a:pt x="32379" y="1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4FB38E45-CCD5-C9E9-AB6A-DCDA7DBD1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2997" y="2433061"/>
              <a:ext cx="54471" cy="138945"/>
            </a:xfrm>
            <a:custGeom>
              <a:avLst/>
              <a:gdLst>
                <a:gd name="connsiteX0" fmla="*/ 0 w 54471"/>
                <a:gd name="connsiteY0" fmla="*/ 12409 h 138945"/>
                <a:gd name="connsiteX1" fmla="*/ 36173 w 54471"/>
                <a:gd name="connsiteY1" fmla="*/ 10477 h 138945"/>
                <a:gd name="connsiteX2" fmla="*/ 52446 w 54471"/>
                <a:gd name="connsiteY2" fmla="*/ 52751 h 138945"/>
                <a:gd name="connsiteX3" fmla="*/ 46904 w 54471"/>
                <a:gd name="connsiteY3" fmla="*/ 120705 h 138945"/>
                <a:gd name="connsiteX4" fmla="*/ 26097 w 54471"/>
                <a:gd name="connsiteY4" fmla="*/ 138944 h 138945"/>
                <a:gd name="connsiteX5" fmla="*/ 28515 w 54471"/>
                <a:gd name="connsiteY5" fmla="*/ 112637 h 138945"/>
                <a:gd name="connsiteX6" fmla="*/ 32092 w 54471"/>
                <a:gd name="connsiteY6" fmla="*/ 61273 h 138945"/>
                <a:gd name="connsiteX7" fmla="*/ 0 w 54471"/>
                <a:gd name="connsiteY7" fmla="*/ 12353 h 13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1" h="138945">
                  <a:moveTo>
                    <a:pt x="0" y="12409"/>
                  </a:moveTo>
                  <a:cubicBezTo>
                    <a:pt x="15769" y="-3386"/>
                    <a:pt x="26752" y="-4182"/>
                    <a:pt x="36173" y="10477"/>
                  </a:cubicBezTo>
                  <a:cubicBezTo>
                    <a:pt x="43982" y="22693"/>
                    <a:pt x="49625" y="37921"/>
                    <a:pt x="52446" y="52751"/>
                  </a:cubicBezTo>
                  <a:cubicBezTo>
                    <a:pt x="56779" y="75535"/>
                    <a:pt x="53806" y="98603"/>
                    <a:pt x="46904" y="120705"/>
                  </a:cubicBezTo>
                  <a:cubicBezTo>
                    <a:pt x="43932" y="130137"/>
                    <a:pt x="40506" y="139058"/>
                    <a:pt x="26097" y="138944"/>
                  </a:cubicBezTo>
                  <a:cubicBezTo>
                    <a:pt x="26954" y="129342"/>
                    <a:pt x="27810" y="121046"/>
                    <a:pt x="28515" y="112637"/>
                  </a:cubicBezTo>
                  <a:cubicBezTo>
                    <a:pt x="29926" y="95535"/>
                    <a:pt x="33100" y="78205"/>
                    <a:pt x="32092" y="61273"/>
                  </a:cubicBezTo>
                  <a:cubicBezTo>
                    <a:pt x="30782" y="39853"/>
                    <a:pt x="27407" y="17693"/>
                    <a:pt x="0" y="123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13B5786D-4AC6-B4BB-AD41-82088D3C1C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9197" y="2468434"/>
              <a:ext cx="45904" cy="135957"/>
            </a:xfrm>
            <a:custGeom>
              <a:avLst/>
              <a:gdLst>
                <a:gd name="connsiteX0" fmla="*/ 37390 w 45904"/>
                <a:gd name="connsiteY0" fmla="*/ 135901 h 135957"/>
                <a:gd name="connsiteX1" fmla="*/ 2326 w 45904"/>
                <a:gd name="connsiteY1" fmla="*/ 109765 h 135957"/>
                <a:gd name="connsiteX2" fmla="*/ 19203 w 45904"/>
                <a:gd name="connsiteY2" fmla="*/ 13400 h 135957"/>
                <a:gd name="connsiteX3" fmla="*/ 45904 w 45904"/>
                <a:gd name="connsiteY3" fmla="*/ 2662 h 135957"/>
                <a:gd name="connsiteX4" fmla="*/ 37390 w 45904"/>
                <a:gd name="connsiteY4" fmla="*/ 135958 h 1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4" h="135957">
                  <a:moveTo>
                    <a:pt x="37390" y="135901"/>
                  </a:moveTo>
                  <a:cubicBezTo>
                    <a:pt x="16231" y="135276"/>
                    <a:pt x="5046" y="127492"/>
                    <a:pt x="2326" y="109765"/>
                  </a:cubicBezTo>
                  <a:cubicBezTo>
                    <a:pt x="-2964" y="75560"/>
                    <a:pt x="8" y="42264"/>
                    <a:pt x="19203" y="13400"/>
                  </a:cubicBezTo>
                  <a:cubicBezTo>
                    <a:pt x="25098" y="4537"/>
                    <a:pt x="32100" y="-4668"/>
                    <a:pt x="45904" y="2662"/>
                  </a:cubicBezTo>
                  <a:cubicBezTo>
                    <a:pt x="21571" y="44821"/>
                    <a:pt x="10134" y="87776"/>
                    <a:pt x="37390" y="1359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CCAFDC52-DA84-A715-B961-D77B9D3537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3673" y="5848447"/>
              <a:ext cx="24750" cy="147841"/>
            </a:xfrm>
            <a:custGeom>
              <a:avLst/>
              <a:gdLst>
                <a:gd name="connsiteX0" fmla="*/ 6201 w 24750"/>
                <a:gd name="connsiteY0" fmla="*/ 147842 h 147841"/>
                <a:gd name="connsiteX1" fmla="*/ 4 w 24750"/>
                <a:gd name="connsiteY1" fmla="*/ 124774 h 147841"/>
                <a:gd name="connsiteX2" fmla="*/ 4539 w 24750"/>
                <a:gd name="connsiteY2" fmla="*/ 14148 h 147841"/>
                <a:gd name="connsiteX3" fmla="*/ 13607 w 24750"/>
                <a:gd name="connsiteY3" fmla="*/ 0 h 147841"/>
                <a:gd name="connsiteX4" fmla="*/ 22675 w 24750"/>
                <a:gd name="connsiteY4" fmla="*/ 14262 h 147841"/>
                <a:gd name="connsiteX5" fmla="*/ 24640 w 24750"/>
                <a:gd name="connsiteY5" fmla="*/ 46080 h 147841"/>
                <a:gd name="connsiteX6" fmla="*/ 21013 w 24750"/>
                <a:gd name="connsiteY6" fmla="*/ 117330 h 147841"/>
                <a:gd name="connsiteX7" fmla="*/ 6100 w 24750"/>
                <a:gd name="connsiteY7" fmla="*/ 147785 h 14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50" h="147841">
                  <a:moveTo>
                    <a:pt x="6201" y="147842"/>
                  </a:moveTo>
                  <a:cubicBezTo>
                    <a:pt x="3682" y="138922"/>
                    <a:pt x="-147" y="131819"/>
                    <a:pt x="4" y="124774"/>
                  </a:cubicBezTo>
                  <a:cubicBezTo>
                    <a:pt x="810" y="87899"/>
                    <a:pt x="2322" y="50967"/>
                    <a:pt x="4539" y="14148"/>
                  </a:cubicBezTo>
                  <a:cubicBezTo>
                    <a:pt x="4841" y="9205"/>
                    <a:pt x="10483" y="4716"/>
                    <a:pt x="13607" y="0"/>
                  </a:cubicBezTo>
                  <a:cubicBezTo>
                    <a:pt x="16781" y="4716"/>
                    <a:pt x="21769" y="9035"/>
                    <a:pt x="22675" y="14262"/>
                  </a:cubicBezTo>
                  <a:cubicBezTo>
                    <a:pt x="24539" y="24603"/>
                    <a:pt x="24993" y="35455"/>
                    <a:pt x="24640" y="46080"/>
                  </a:cubicBezTo>
                  <a:cubicBezTo>
                    <a:pt x="23884" y="69830"/>
                    <a:pt x="22373" y="93581"/>
                    <a:pt x="21013" y="117330"/>
                  </a:cubicBezTo>
                  <a:cubicBezTo>
                    <a:pt x="20408" y="127842"/>
                    <a:pt x="21013" y="139092"/>
                    <a:pt x="6100" y="147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3797C85F-4054-274F-16AA-991307BD41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41208" y="1781968"/>
              <a:ext cx="75267" cy="69691"/>
            </a:xfrm>
            <a:custGeom>
              <a:avLst/>
              <a:gdLst>
                <a:gd name="connsiteX0" fmla="*/ 16323 w 75267"/>
                <a:gd name="connsiteY0" fmla="*/ 69635 h 69691"/>
                <a:gd name="connsiteX1" fmla="*/ 20404 w 75267"/>
                <a:gd name="connsiteY1" fmla="*/ 45999 h 69691"/>
                <a:gd name="connsiteX2" fmla="*/ 1864 w 75267"/>
                <a:gd name="connsiteY2" fmla="*/ 21510 h 69691"/>
                <a:gd name="connsiteX3" fmla="*/ 0 w 75267"/>
                <a:gd name="connsiteY3" fmla="*/ 6055 h 69691"/>
                <a:gd name="connsiteX4" fmla="*/ 13804 w 75267"/>
                <a:gd name="connsiteY4" fmla="*/ 5203 h 69691"/>
                <a:gd name="connsiteX5" fmla="*/ 37936 w 75267"/>
                <a:gd name="connsiteY5" fmla="*/ 26907 h 69691"/>
                <a:gd name="connsiteX6" fmla="*/ 56577 w 75267"/>
                <a:gd name="connsiteY6" fmla="*/ 4066 h 69691"/>
                <a:gd name="connsiteX7" fmla="*/ 71792 w 75267"/>
                <a:gd name="connsiteY7" fmla="*/ 998 h 69691"/>
                <a:gd name="connsiteX8" fmla="*/ 70583 w 75267"/>
                <a:gd name="connsiteY8" fmla="*/ 17817 h 69691"/>
                <a:gd name="connsiteX9" fmla="*/ 52647 w 75267"/>
                <a:gd name="connsiteY9" fmla="*/ 44578 h 69691"/>
                <a:gd name="connsiteX10" fmla="*/ 57988 w 75267"/>
                <a:gd name="connsiteY10" fmla="*/ 69692 h 69691"/>
                <a:gd name="connsiteX11" fmla="*/ 16273 w 75267"/>
                <a:gd name="connsiteY11" fmla="*/ 69692 h 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267" h="69691">
                  <a:moveTo>
                    <a:pt x="16323" y="69635"/>
                  </a:moveTo>
                  <a:cubicBezTo>
                    <a:pt x="17583" y="62362"/>
                    <a:pt x="18792" y="55430"/>
                    <a:pt x="20404" y="45999"/>
                  </a:cubicBezTo>
                  <a:cubicBezTo>
                    <a:pt x="14862" y="38839"/>
                    <a:pt x="7607" y="30771"/>
                    <a:pt x="1864" y="21510"/>
                  </a:cubicBezTo>
                  <a:cubicBezTo>
                    <a:pt x="-504" y="17703"/>
                    <a:pt x="504" y="11282"/>
                    <a:pt x="0" y="6055"/>
                  </a:cubicBezTo>
                  <a:cubicBezTo>
                    <a:pt x="4685" y="5600"/>
                    <a:pt x="10530" y="2987"/>
                    <a:pt x="13804" y="5203"/>
                  </a:cubicBezTo>
                  <a:cubicBezTo>
                    <a:pt x="21764" y="10601"/>
                    <a:pt x="28565" y="18214"/>
                    <a:pt x="37936" y="26907"/>
                  </a:cubicBezTo>
                  <a:cubicBezTo>
                    <a:pt x="43931" y="19294"/>
                    <a:pt x="49423" y="10544"/>
                    <a:pt x="56577" y="4066"/>
                  </a:cubicBezTo>
                  <a:cubicBezTo>
                    <a:pt x="60255" y="714"/>
                    <a:pt x="68315" y="-1331"/>
                    <a:pt x="71792" y="998"/>
                  </a:cubicBezTo>
                  <a:cubicBezTo>
                    <a:pt x="78392" y="5373"/>
                    <a:pt x="74210" y="12362"/>
                    <a:pt x="70583" y="17817"/>
                  </a:cubicBezTo>
                  <a:cubicBezTo>
                    <a:pt x="64487" y="27021"/>
                    <a:pt x="58340" y="36112"/>
                    <a:pt x="52647" y="44578"/>
                  </a:cubicBezTo>
                  <a:cubicBezTo>
                    <a:pt x="54662" y="54067"/>
                    <a:pt x="56426" y="62249"/>
                    <a:pt x="57988" y="69692"/>
                  </a:cubicBezTo>
                  <a:lnTo>
                    <a:pt x="16273" y="6969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F1894D7B-A7C0-5660-E72B-E4162C010E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79200" y="1790046"/>
              <a:ext cx="69152" cy="90477"/>
            </a:xfrm>
            <a:custGeom>
              <a:avLst/>
              <a:gdLst>
                <a:gd name="connsiteX0" fmla="*/ 30058 w 69152"/>
                <a:gd name="connsiteY0" fmla="*/ 23829 h 90477"/>
                <a:gd name="connsiteX1" fmla="*/ 69153 w 69152"/>
                <a:gd name="connsiteY1" fmla="*/ 1329 h 90477"/>
                <a:gd name="connsiteX2" fmla="*/ 46482 w 69152"/>
                <a:gd name="connsiteY2" fmla="*/ 41670 h 90477"/>
                <a:gd name="connsiteX3" fmla="*/ 60840 w 69152"/>
                <a:gd name="connsiteY3" fmla="*/ 70761 h 90477"/>
                <a:gd name="connsiteX4" fmla="*/ 34088 w 69152"/>
                <a:gd name="connsiteY4" fmla="*/ 63034 h 90477"/>
                <a:gd name="connsiteX5" fmla="*/ 8596 w 69152"/>
                <a:gd name="connsiteY5" fmla="*/ 90477 h 90477"/>
                <a:gd name="connsiteX6" fmla="*/ 17715 w 69152"/>
                <a:gd name="connsiteY6" fmla="*/ 44284 h 90477"/>
                <a:gd name="connsiteX7" fmla="*/ 5825 w 69152"/>
                <a:gd name="connsiteY7" fmla="*/ 25875 h 90477"/>
                <a:gd name="connsiteX8" fmla="*/ 4011 w 69152"/>
                <a:gd name="connsiteY8" fmla="*/ 4340 h 90477"/>
                <a:gd name="connsiteX9" fmla="*/ 20284 w 69152"/>
                <a:gd name="connsiteY9" fmla="*/ 11840 h 90477"/>
                <a:gd name="connsiteX10" fmla="*/ 30058 w 69152"/>
                <a:gd name="connsiteY10" fmla="*/ 23886 h 9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152" h="90477">
                  <a:moveTo>
                    <a:pt x="30058" y="23829"/>
                  </a:moveTo>
                  <a:cubicBezTo>
                    <a:pt x="44013" y="18772"/>
                    <a:pt x="46935" y="-5944"/>
                    <a:pt x="69153" y="1329"/>
                  </a:cubicBezTo>
                  <a:cubicBezTo>
                    <a:pt x="61092" y="15647"/>
                    <a:pt x="53938" y="28431"/>
                    <a:pt x="46482" y="41670"/>
                  </a:cubicBezTo>
                  <a:cubicBezTo>
                    <a:pt x="50411" y="49568"/>
                    <a:pt x="54442" y="57750"/>
                    <a:pt x="60840" y="70761"/>
                  </a:cubicBezTo>
                  <a:cubicBezTo>
                    <a:pt x="48799" y="67295"/>
                    <a:pt x="41444" y="65136"/>
                    <a:pt x="34088" y="63034"/>
                  </a:cubicBezTo>
                  <a:cubicBezTo>
                    <a:pt x="26078" y="71670"/>
                    <a:pt x="18017" y="80307"/>
                    <a:pt x="8596" y="90477"/>
                  </a:cubicBezTo>
                  <a:cubicBezTo>
                    <a:pt x="-2840" y="68886"/>
                    <a:pt x="13584" y="59454"/>
                    <a:pt x="17715" y="44284"/>
                  </a:cubicBezTo>
                  <a:cubicBezTo>
                    <a:pt x="14239" y="38943"/>
                    <a:pt x="9805" y="32579"/>
                    <a:pt x="5825" y="25875"/>
                  </a:cubicBezTo>
                  <a:cubicBezTo>
                    <a:pt x="1794" y="19113"/>
                    <a:pt x="-3999" y="10931"/>
                    <a:pt x="4011" y="4340"/>
                  </a:cubicBezTo>
                  <a:cubicBezTo>
                    <a:pt x="10762" y="-1285"/>
                    <a:pt x="15901" y="6045"/>
                    <a:pt x="20284" y="11840"/>
                  </a:cubicBezTo>
                  <a:cubicBezTo>
                    <a:pt x="23508" y="16102"/>
                    <a:pt x="26985" y="20136"/>
                    <a:pt x="30058" y="238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741CE1B-8342-E966-5425-846431226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06466" y="4015253"/>
              <a:ext cx="20238" cy="155057"/>
            </a:xfrm>
            <a:custGeom>
              <a:avLst/>
              <a:gdLst>
                <a:gd name="connsiteX0" fmla="*/ 12779 w 20238"/>
                <a:gd name="connsiteY0" fmla="*/ 0 h 155057"/>
                <a:gd name="connsiteX1" fmla="*/ 20135 w 20238"/>
                <a:gd name="connsiteY1" fmla="*/ 17159 h 155057"/>
                <a:gd name="connsiteX2" fmla="*/ 19480 w 20238"/>
                <a:gd name="connsiteY2" fmla="*/ 144603 h 155057"/>
                <a:gd name="connsiteX3" fmla="*/ 11671 w 20238"/>
                <a:gd name="connsiteY3" fmla="*/ 155058 h 155057"/>
                <a:gd name="connsiteX4" fmla="*/ 12779 w 20238"/>
                <a:gd name="connsiteY4" fmla="*/ 0 h 15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8" h="155057">
                  <a:moveTo>
                    <a:pt x="12779" y="0"/>
                  </a:moveTo>
                  <a:cubicBezTo>
                    <a:pt x="16306" y="7898"/>
                    <a:pt x="20135" y="12500"/>
                    <a:pt x="20135" y="17159"/>
                  </a:cubicBezTo>
                  <a:cubicBezTo>
                    <a:pt x="20387" y="59659"/>
                    <a:pt x="20185" y="102160"/>
                    <a:pt x="19480" y="144603"/>
                  </a:cubicBezTo>
                  <a:cubicBezTo>
                    <a:pt x="19430" y="148069"/>
                    <a:pt x="14492" y="151422"/>
                    <a:pt x="11671" y="155058"/>
                  </a:cubicBezTo>
                  <a:cubicBezTo>
                    <a:pt x="-3897" y="133637"/>
                    <a:pt x="-4249" y="27500"/>
                    <a:pt x="12779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B3B9114-55D7-A892-8280-682A1E71FC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09438" y="5399751"/>
              <a:ext cx="69411" cy="89852"/>
            </a:xfrm>
            <a:custGeom>
              <a:avLst/>
              <a:gdLst>
                <a:gd name="connsiteX0" fmla="*/ 8905 w 69411"/>
                <a:gd name="connsiteY0" fmla="*/ 57 h 89852"/>
                <a:gd name="connsiteX1" fmla="*/ 30720 w 69411"/>
                <a:gd name="connsiteY1" fmla="*/ 28694 h 89852"/>
                <a:gd name="connsiteX2" fmla="*/ 69412 w 69411"/>
                <a:gd name="connsiteY2" fmla="*/ 3012 h 89852"/>
                <a:gd name="connsiteX3" fmla="*/ 42861 w 69411"/>
                <a:gd name="connsiteY3" fmla="*/ 62841 h 89852"/>
                <a:gd name="connsiteX4" fmla="*/ 11575 w 69411"/>
                <a:gd name="connsiteY4" fmla="*/ 89546 h 89852"/>
                <a:gd name="connsiteX5" fmla="*/ 19535 w 69411"/>
                <a:gd name="connsiteY5" fmla="*/ 52160 h 89852"/>
                <a:gd name="connsiteX6" fmla="*/ 2104 w 69411"/>
                <a:gd name="connsiteY6" fmla="*/ 2955 h 89852"/>
                <a:gd name="connsiteX7" fmla="*/ 8955 w 69411"/>
                <a:gd name="connsiteY7" fmla="*/ 0 h 8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11" h="89852">
                  <a:moveTo>
                    <a:pt x="8905" y="57"/>
                  </a:moveTo>
                  <a:cubicBezTo>
                    <a:pt x="16261" y="9659"/>
                    <a:pt x="23566" y="19318"/>
                    <a:pt x="30720" y="28694"/>
                  </a:cubicBezTo>
                  <a:cubicBezTo>
                    <a:pt x="45229" y="23750"/>
                    <a:pt x="43466" y="-8011"/>
                    <a:pt x="69412" y="3012"/>
                  </a:cubicBezTo>
                  <a:cubicBezTo>
                    <a:pt x="60646" y="23921"/>
                    <a:pt x="55154" y="46648"/>
                    <a:pt x="42861" y="62841"/>
                  </a:cubicBezTo>
                  <a:cubicBezTo>
                    <a:pt x="35405" y="72614"/>
                    <a:pt x="30166" y="92558"/>
                    <a:pt x="11575" y="89546"/>
                  </a:cubicBezTo>
                  <a:cubicBezTo>
                    <a:pt x="2104" y="73637"/>
                    <a:pt x="18024" y="64603"/>
                    <a:pt x="19535" y="52160"/>
                  </a:cubicBezTo>
                  <a:cubicBezTo>
                    <a:pt x="13742" y="35568"/>
                    <a:pt x="-6511" y="24603"/>
                    <a:pt x="2104" y="2955"/>
                  </a:cubicBezTo>
                  <a:cubicBezTo>
                    <a:pt x="4371" y="1989"/>
                    <a:pt x="6688" y="966"/>
                    <a:pt x="895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07D4AAFD-FFD2-5000-6023-3BA4F3A7D9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70963" y="4343096"/>
              <a:ext cx="74714" cy="67727"/>
            </a:xfrm>
            <a:custGeom>
              <a:avLst/>
              <a:gdLst>
                <a:gd name="connsiteX0" fmla="*/ 70936 w 74714"/>
                <a:gd name="connsiteY0" fmla="*/ 67728 h 67727"/>
                <a:gd name="connsiteX1" fmla="*/ 46703 w 74714"/>
                <a:gd name="connsiteY1" fmla="*/ 54830 h 67727"/>
                <a:gd name="connsiteX2" fmla="*/ 44285 w 74714"/>
                <a:gd name="connsiteY2" fmla="*/ 55739 h 67727"/>
                <a:gd name="connsiteX3" fmla="*/ 10581 w 74714"/>
                <a:gd name="connsiteY3" fmla="*/ 56762 h 67727"/>
                <a:gd name="connsiteX4" fmla="*/ 1865 w 74714"/>
                <a:gd name="connsiteY4" fmla="*/ 5511 h 67727"/>
                <a:gd name="connsiteX5" fmla="*/ 8515 w 74714"/>
                <a:gd name="connsiteY5" fmla="*/ 625 h 67727"/>
                <a:gd name="connsiteX6" fmla="*/ 15417 w 74714"/>
                <a:gd name="connsiteY6" fmla="*/ 5227 h 67727"/>
                <a:gd name="connsiteX7" fmla="*/ 18037 w 74714"/>
                <a:gd name="connsiteY7" fmla="*/ 19489 h 67727"/>
                <a:gd name="connsiteX8" fmla="*/ 23831 w 74714"/>
                <a:gd name="connsiteY8" fmla="*/ 46023 h 67727"/>
                <a:gd name="connsiteX9" fmla="*/ 47358 w 74714"/>
                <a:gd name="connsiteY9" fmla="*/ 18977 h 67727"/>
                <a:gd name="connsiteX10" fmla="*/ 50129 w 74714"/>
                <a:gd name="connsiteY10" fmla="*/ 7329 h 67727"/>
                <a:gd name="connsiteX11" fmla="*/ 61918 w 74714"/>
                <a:gd name="connsiteY11" fmla="*/ 0 h 67727"/>
                <a:gd name="connsiteX12" fmla="*/ 69475 w 74714"/>
                <a:gd name="connsiteY12" fmla="*/ 9886 h 67727"/>
                <a:gd name="connsiteX13" fmla="*/ 70180 w 74714"/>
                <a:gd name="connsiteY13" fmla="*/ 36591 h 67727"/>
                <a:gd name="connsiteX14" fmla="*/ 74715 w 74714"/>
                <a:gd name="connsiteY14" fmla="*/ 62444 h 67727"/>
                <a:gd name="connsiteX15" fmla="*/ 70936 w 74714"/>
                <a:gd name="connsiteY15" fmla="*/ 67671 h 6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714" h="67727">
                  <a:moveTo>
                    <a:pt x="70936" y="67728"/>
                  </a:moveTo>
                  <a:cubicBezTo>
                    <a:pt x="63782" y="63921"/>
                    <a:pt x="56628" y="60114"/>
                    <a:pt x="46703" y="54830"/>
                  </a:cubicBezTo>
                  <a:cubicBezTo>
                    <a:pt x="48265" y="54319"/>
                    <a:pt x="46048" y="54546"/>
                    <a:pt x="44285" y="55739"/>
                  </a:cubicBezTo>
                  <a:cubicBezTo>
                    <a:pt x="33151" y="63239"/>
                    <a:pt x="21967" y="69091"/>
                    <a:pt x="10581" y="56762"/>
                  </a:cubicBezTo>
                  <a:cubicBezTo>
                    <a:pt x="2469" y="47955"/>
                    <a:pt x="-3072" y="15795"/>
                    <a:pt x="1865" y="5511"/>
                  </a:cubicBezTo>
                  <a:cubicBezTo>
                    <a:pt x="3024" y="3125"/>
                    <a:pt x="6248" y="682"/>
                    <a:pt x="8515" y="625"/>
                  </a:cubicBezTo>
                  <a:cubicBezTo>
                    <a:pt x="10883" y="625"/>
                    <a:pt x="14510" y="2898"/>
                    <a:pt x="15417" y="5227"/>
                  </a:cubicBezTo>
                  <a:cubicBezTo>
                    <a:pt x="17080" y="9602"/>
                    <a:pt x="17080" y="14716"/>
                    <a:pt x="18037" y="19489"/>
                  </a:cubicBezTo>
                  <a:cubicBezTo>
                    <a:pt x="19750" y="27841"/>
                    <a:pt x="21664" y="36193"/>
                    <a:pt x="23831" y="46023"/>
                  </a:cubicBezTo>
                  <a:cubicBezTo>
                    <a:pt x="37484" y="40228"/>
                    <a:pt x="43932" y="31193"/>
                    <a:pt x="47358" y="18977"/>
                  </a:cubicBezTo>
                  <a:cubicBezTo>
                    <a:pt x="48467" y="15114"/>
                    <a:pt x="48013" y="9886"/>
                    <a:pt x="50129" y="7329"/>
                  </a:cubicBezTo>
                  <a:cubicBezTo>
                    <a:pt x="53101" y="3693"/>
                    <a:pt x="57888" y="57"/>
                    <a:pt x="61918" y="0"/>
                  </a:cubicBezTo>
                  <a:cubicBezTo>
                    <a:pt x="64538" y="0"/>
                    <a:pt x="68971" y="6023"/>
                    <a:pt x="69475" y="9886"/>
                  </a:cubicBezTo>
                  <a:cubicBezTo>
                    <a:pt x="70684" y="18636"/>
                    <a:pt x="69374" y="27727"/>
                    <a:pt x="70180" y="36591"/>
                  </a:cubicBezTo>
                  <a:cubicBezTo>
                    <a:pt x="70986" y="45284"/>
                    <a:pt x="73153" y="53864"/>
                    <a:pt x="74715" y="62444"/>
                  </a:cubicBezTo>
                  <a:cubicBezTo>
                    <a:pt x="73455" y="64205"/>
                    <a:pt x="72196" y="65966"/>
                    <a:pt x="70936" y="676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159DE2CA-F23E-DE94-BF07-17B244F157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1699" y="2622263"/>
              <a:ext cx="61860" cy="89629"/>
            </a:xfrm>
            <a:custGeom>
              <a:avLst/>
              <a:gdLst>
                <a:gd name="connsiteX0" fmla="*/ 14000 w 61860"/>
                <a:gd name="connsiteY0" fmla="*/ 51447 h 89629"/>
                <a:gd name="connsiteX1" fmla="*/ 2211 w 61860"/>
                <a:gd name="connsiteY1" fmla="*/ 6277 h 89629"/>
                <a:gd name="connsiteX2" fmla="*/ 27804 w 61860"/>
                <a:gd name="connsiteY2" fmla="*/ 25652 h 89629"/>
                <a:gd name="connsiteX3" fmla="*/ 61861 w 61860"/>
                <a:gd name="connsiteY3" fmla="*/ 2015 h 89629"/>
                <a:gd name="connsiteX4" fmla="*/ 41004 w 61860"/>
                <a:gd name="connsiteY4" fmla="*/ 48550 h 89629"/>
                <a:gd name="connsiteX5" fmla="*/ 53901 w 61860"/>
                <a:gd name="connsiteY5" fmla="*/ 85766 h 89629"/>
                <a:gd name="connsiteX6" fmla="*/ 49316 w 61860"/>
                <a:gd name="connsiteY6" fmla="*/ 89630 h 89629"/>
                <a:gd name="connsiteX7" fmla="*/ 27502 w 61860"/>
                <a:gd name="connsiteY7" fmla="*/ 71107 h 89629"/>
                <a:gd name="connsiteX8" fmla="*/ 5889 w 61860"/>
                <a:gd name="connsiteY8" fmla="*/ 87584 h 89629"/>
                <a:gd name="connsiteX9" fmla="*/ 14000 w 61860"/>
                <a:gd name="connsiteY9" fmla="*/ 51391 h 8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60" h="89629">
                  <a:moveTo>
                    <a:pt x="14000" y="51447"/>
                  </a:moveTo>
                  <a:cubicBezTo>
                    <a:pt x="12186" y="33265"/>
                    <a:pt x="-6253" y="24459"/>
                    <a:pt x="2211" y="6277"/>
                  </a:cubicBezTo>
                  <a:cubicBezTo>
                    <a:pt x="17325" y="3152"/>
                    <a:pt x="19441" y="20084"/>
                    <a:pt x="27804" y="25652"/>
                  </a:cubicBezTo>
                  <a:cubicBezTo>
                    <a:pt x="40651" y="21277"/>
                    <a:pt x="38081" y="-7814"/>
                    <a:pt x="61861" y="2015"/>
                  </a:cubicBezTo>
                  <a:cubicBezTo>
                    <a:pt x="54556" y="18322"/>
                    <a:pt x="47805" y="33436"/>
                    <a:pt x="41004" y="48550"/>
                  </a:cubicBezTo>
                  <a:cubicBezTo>
                    <a:pt x="45286" y="60936"/>
                    <a:pt x="49619" y="73379"/>
                    <a:pt x="53901" y="85766"/>
                  </a:cubicBezTo>
                  <a:cubicBezTo>
                    <a:pt x="52389" y="87073"/>
                    <a:pt x="50828" y="88323"/>
                    <a:pt x="49316" y="89630"/>
                  </a:cubicBezTo>
                  <a:cubicBezTo>
                    <a:pt x="42213" y="83607"/>
                    <a:pt x="35159" y="77584"/>
                    <a:pt x="27502" y="71107"/>
                  </a:cubicBezTo>
                  <a:cubicBezTo>
                    <a:pt x="21204" y="75879"/>
                    <a:pt x="14302" y="81163"/>
                    <a:pt x="5889" y="87584"/>
                  </a:cubicBezTo>
                  <a:cubicBezTo>
                    <a:pt x="-1064" y="70254"/>
                    <a:pt x="12136" y="61732"/>
                    <a:pt x="14000" y="513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9E0D57DC-8E39-D6ED-00D7-625D6C8EE4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7653" y="1048424"/>
              <a:ext cx="33450" cy="146226"/>
            </a:xfrm>
            <a:custGeom>
              <a:avLst/>
              <a:gdLst>
                <a:gd name="connsiteX0" fmla="*/ 16223 w 33450"/>
                <a:gd name="connsiteY0" fmla="*/ 145844 h 146226"/>
                <a:gd name="connsiteX1" fmla="*/ 12797 w 33450"/>
                <a:gd name="connsiteY1" fmla="*/ 137606 h 146226"/>
                <a:gd name="connsiteX2" fmla="*/ 0 w 33450"/>
                <a:gd name="connsiteY2" fmla="*/ 843 h 146226"/>
                <a:gd name="connsiteX3" fmla="*/ 20606 w 33450"/>
                <a:gd name="connsiteY3" fmla="*/ 13173 h 146226"/>
                <a:gd name="connsiteX4" fmla="*/ 31588 w 33450"/>
                <a:gd name="connsiteY4" fmla="*/ 132378 h 146226"/>
                <a:gd name="connsiteX5" fmla="*/ 16223 w 33450"/>
                <a:gd name="connsiteY5" fmla="*/ 145844 h 1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0" h="146226">
                  <a:moveTo>
                    <a:pt x="16223" y="145844"/>
                  </a:moveTo>
                  <a:cubicBezTo>
                    <a:pt x="15114" y="143288"/>
                    <a:pt x="12797" y="140447"/>
                    <a:pt x="12797" y="137606"/>
                  </a:cubicBezTo>
                  <a:cubicBezTo>
                    <a:pt x="12696" y="91753"/>
                    <a:pt x="10227" y="46185"/>
                    <a:pt x="0" y="843"/>
                  </a:cubicBezTo>
                  <a:cubicBezTo>
                    <a:pt x="12797" y="-2509"/>
                    <a:pt x="17734" y="4650"/>
                    <a:pt x="20606" y="13173"/>
                  </a:cubicBezTo>
                  <a:cubicBezTo>
                    <a:pt x="33604" y="51753"/>
                    <a:pt x="35619" y="91810"/>
                    <a:pt x="31588" y="132378"/>
                  </a:cubicBezTo>
                  <a:cubicBezTo>
                    <a:pt x="30732" y="141072"/>
                    <a:pt x="26702" y="147947"/>
                    <a:pt x="16223" y="145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483492D-EC39-6C51-CFDD-EC6EDE7E16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8850" y="5305760"/>
              <a:ext cx="117695" cy="52133"/>
            </a:xfrm>
            <a:custGeom>
              <a:avLst/>
              <a:gdLst>
                <a:gd name="connsiteX0" fmla="*/ 97639 w 117695"/>
                <a:gd name="connsiteY0" fmla="*/ 20241 h 52133"/>
                <a:gd name="connsiteX1" fmla="*/ 41465 w 117695"/>
                <a:gd name="connsiteY1" fmla="*/ 5184 h 52133"/>
                <a:gd name="connsiteX2" fmla="*/ 51087 w 117695"/>
                <a:gd name="connsiteY2" fmla="*/ 1093 h 52133"/>
                <a:gd name="connsiteX3" fmla="*/ 101165 w 117695"/>
                <a:gd name="connsiteY3" fmla="*/ 1491 h 52133"/>
                <a:gd name="connsiteX4" fmla="*/ 109881 w 117695"/>
                <a:gd name="connsiteY4" fmla="*/ 38252 h 52133"/>
                <a:gd name="connsiteX5" fmla="*/ 82928 w 117695"/>
                <a:gd name="connsiteY5" fmla="*/ 48423 h 52133"/>
                <a:gd name="connsiteX6" fmla="*/ 68418 w 117695"/>
                <a:gd name="connsiteY6" fmla="*/ 48423 h 52133"/>
                <a:gd name="connsiteX7" fmla="*/ 11640 w 117695"/>
                <a:gd name="connsiteY7" fmla="*/ 52116 h 52133"/>
                <a:gd name="connsiteX8" fmla="*/ 254 w 117695"/>
                <a:gd name="connsiteY8" fmla="*/ 41605 h 52133"/>
                <a:gd name="connsiteX9" fmla="*/ 11791 w 117695"/>
                <a:gd name="connsiteY9" fmla="*/ 33934 h 52133"/>
                <a:gd name="connsiteX10" fmla="*/ 75320 w 117695"/>
                <a:gd name="connsiteY10" fmla="*/ 34673 h 52133"/>
                <a:gd name="connsiteX11" fmla="*/ 97689 w 117695"/>
                <a:gd name="connsiteY11" fmla="*/ 20298 h 52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5" h="52133">
                  <a:moveTo>
                    <a:pt x="97639" y="20241"/>
                  </a:moveTo>
                  <a:cubicBezTo>
                    <a:pt x="81013" y="9275"/>
                    <a:pt x="60559" y="24388"/>
                    <a:pt x="41465" y="5184"/>
                  </a:cubicBezTo>
                  <a:cubicBezTo>
                    <a:pt x="45646" y="3366"/>
                    <a:pt x="48367" y="1150"/>
                    <a:pt x="51087" y="1093"/>
                  </a:cubicBezTo>
                  <a:cubicBezTo>
                    <a:pt x="67814" y="752"/>
                    <a:pt x="84842" y="-1407"/>
                    <a:pt x="101165" y="1491"/>
                  </a:cubicBezTo>
                  <a:cubicBezTo>
                    <a:pt x="119151" y="4673"/>
                    <a:pt x="123080" y="23764"/>
                    <a:pt x="109881" y="38252"/>
                  </a:cubicBezTo>
                  <a:cubicBezTo>
                    <a:pt x="102727" y="46093"/>
                    <a:pt x="95120" y="54389"/>
                    <a:pt x="82928" y="48423"/>
                  </a:cubicBezTo>
                  <a:cubicBezTo>
                    <a:pt x="78847" y="46434"/>
                    <a:pt x="73255" y="48139"/>
                    <a:pt x="68418" y="48423"/>
                  </a:cubicBezTo>
                  <a:cubicBezTo>
                    <a:pt x="49475" y="49673"/>
                    <a:pt x="30583" y="51321"/>
                    <a:pt x="11640" y="52116"/>
                  </a:cubicBezTo>
                  <a:cubicBezTo>
                    <a:pt x="5846" y="52343"/>
                    <a:pt x="-1459" y="50468"/>
                    <a:pt x="254" y="41605"/>
                  </a:cubicBezTo>
                  <a:cubicBezTo>
                    <a:pt x="909" y="38139"/>
                    <a:pt x="7710" y="33991"/>
                    <a:pt x="11791" y="33934"/>
                  </a:cubicBezTo>
                  <a:cubicBezTo>
                    <a:pt x="32951" y="33423"/>
                    <a:pt x="54160" y="33593"/>
                    <a:pt x="75320" y="34673"/>
                  </a:cubicBezTo>
                  <a:cubicBezTo>
                    <a:pt x="85749" y="35184"/>
                    <a:pt x="93356" y="32968"/>
                    <a:pt x="97689" y="20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C52E05C-7C95-7F02-FDF2-C109095138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64017" y="3957160"/>
              <a:ext cx="48339" cy="101637"/>
            </a:xfrm>
            <a:custGeom>
              <a:avLst/>
              <a:gdLst>
                <a:gd name="connsiteX0" fmla="*/ 24456 w 48339"/>
                <a:gd name="connsiteY0" fmla="*/ 19059 h 101637"/>
                <a:gd name="connsiteX1" fmla="*/ 12315 w 48339"/>
                <a:gd name="connsiteY1" fmla="*/ 30423 h 101637"/>
                <a:gd name="connsiteX2" fmla="*/ 2642 w 48339"/>
                <a:gd name="connsiteY2" fmla="*/ 30480 h 101637"/>
                <a:gd name="connsiteX3" fmla="*/ 223 w 48339"/>
                <a:gd name="connsiteY3" fmla="*/ 19684 h 101637"/>
                <a:gd name="connsiteX4" fmla="*/ 30048 w 48339"/>
                <a:gd name="connsiteY4" fmla="*/ 195 h 101637"/>
                <a:gd name="connsiteX5" fmla="*/ 48286 w 48339"/>
                <a:gd name="connsiteY5" fmla="*/ 26161 h 101637"/>
                <a:gd name="connsiteX6" fmla="*/ 43147 w 48339"/>
                <a:gd name="connsiteY6" fmla="*/ 55082 h 101637"/>
                <a:gd name="connsiteX7" fmla="*/ 46472 w 48339"/>
                <a:gd name="connsiteY7" fmla="*/ 91105 h 101637"/>
                <a:gd name="connsiteX8" fmla="*/ 25363 w 48339"/>
                <a:gd name="connsiteY8" fmla="*/ 99457 h 101637"/>
                <a:gd name="connsiteX9" fmla="*/ 13524 w 48339"/>
                <a:gd name="connsiteY9" fmla="*/ 81162 h 101637"/>
                <a:gd name="connsiteX10" fmla="*/ 18511 w 48339"/>
                <a:gd name="connsiteY10" fmla="*/ 52809 h 101637"/>
                <a:gd name="connsiteX11" fmla="*/ 28537 w 48339"/>
                <a:gd name="connsiteY11" fmla="*/ 21730 h 101637"/>
                <a:gd name="connsiteX12" fmla="*/ 24406 w 48339"/>
                <a:gd name="connsiteY12" fmla="*/ 18945 h 10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39" h="101637">
                  <a:moveTo>
                    <a:pt x="24456" y="19059"/>
                  </a:moveTo>
                  <a:cubicBezTo>
                    <a:pt x="20476" y="22923"/>
                    <a:pt x="16849" y="27582"/>
                    <a:pt x="12315" y="30423"/>
                  </a:cubicBezTo>
                  <a:cubicBezTo>
                    <a:pt x="9745" y="32070"/>
                    <a:pt x="4657" y="32355"/>
                    <a:pt x="2642" y="30480"/>
                  </a:cubicBezTo>
                  <a:cubicBezTo>
                    <a:pt x="526" y="28548"/>
                    <a:pt x="-482" y="23093"/>
                    <a:pt x="223" y="19684"/>
                  </a:cubicBezTo>
                  <a:cubicBezTo>
                    <a:pt x="2642" y="7525"/>
                    <a:pt x="17051" y="-1452"/>
                    <a:pt x="30048" y="195"/>
                  </a:cubicBezTo>
                  <a:cubicBezTo>
                    <a:pt x="41787" y="1729"/>
                    <a:pt x="49042" y="10991"/>
                    <a:pt x="48286" y="26161"/>
                  </a:cubicBezTo>
                  <a:cubicBezTo>
                    <a:pt x="47833" y="35877"/>
                    <a:pt x="45868" y="45821"/>
                    <a:pt x="43147" y="55082"/>
                  </a:cubicBezTo>
                  <a:cubicBezTo>
                    <a:pt x="39369" y="68037"/>
                    <a:pt x="36396" y="80366"/>
                    <a:pt x="46472" y="91105"/>
                  </a:cubicBezTo>
                  <a:cubicBezTo>
                    <a:pt x="41031" y="102696"/>
                    <a:pt x="32165" y="103434"/>
                    <a:pt x="25363" y="99457"/>
                  </a:cubicBezTo>
                  <a:cubicBezTo>
                    <a:pt x="19872" y="96276"/>
                    <a:pt x="14179" y="87809"/>
                    <a:pt x="13524" y="81162"/>
                  </a:cubicBezTo>
                  <a:cubicBezTo>
                    <a:pt x="12667" y="72014"/>
                    <a:pt x="16043" y="62071"/>
                    <a:pt x="18511" y="52809"/>
                  </a:cubicBezTo>
                  <a:cubicBezTo>
                    <a:pt x="21333" y="42298"/>
                    <a:pt x="25162" y="32070"/>
                    <a:pt x="28537" y="21730"/>
                  </a:cubicBezTo>
                  <a:cubicBezTo>
                    <a:pt x="27177" y="20820"/>
                    <a:pt x="25766" y="19855"/>
                    <a:pt x="24406" y="189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AFED32C2-5B10-DA26-D14A-11A6C95AD8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66466" y="3373458"/>
              <a:ext cx="74461" cy="76811"/>
            </a:xfrm>
            <a:custGeom>
              <a:avLst/>
              <a:gdLst>
                <a:gd name="connsiteX0" fmla="*/ 605 w 74461"/>
                <a:gd name="connsiteY0" fmla="*/ 37019 h 76811"/>
                <a:gd name="connsiteX1" fmla="*/ 18389 w 74461"/>
                <a:gd name="connsiteY1" fmla="*/ 20883 h 76811"/>
                <a:gd name="connsiteX2" fmla="*/ 33201 w 74461"/>
                <a:gd name="connsiteY2" fmla="*/ 28837 h 76811"/>
                <a:gd name="connsiteX3" fmla="*/ 62270 w 74461"/>
                <a:gd name="connsiteY3" fmla="*/ 257 h 76811"/>
                <a:gd name="connsiteX4" fmla="*/ 74462 w 74461"/>
                <a:gd name="connsiteY4" fmla="*/ 5087 h 76811"/>
                <a:gd name="connsiteX5" fmla="*/ 53453 w 74461"/>
                <a:gd name="connsiteY5" fmla="*/ 44235 h 76811"/>
                <a:gd name="connsiteX6" fmla="*/ 66199 w 74461"/>
                <a:gd name="connsiteY6" fmla="*/ 60769 h 76811"/>
                <a:gd name="connsiteX7" fmla="*/ 68215 w 74461"/>
                <a:gd name="connsiteY7" fmla="*/ 76053 h 76811"/>
                <a:gd name="connsiteX8" fmla="*/ 54209 w 74461"/>
                <a:gd name="connsiteY8" fmla="*/ 76053 h 76811"/>
                <a:gd name="connsiteX9" fmla="*/ 39448 w 74461"/>
                <a:gd name="connsiteY9" fmla="*/ 65656 h 76811"/>
                <a:gd name="connsiteX10" fmla="*/ 19598 w 74461"/>
                <a:gd name="connsiteY10" fmla="*/ 75087 h 76811"/>
                <a:gd name="connsiteX11" fmla="*/ 21210 w 74461"/>
                <a:gd name="connsiteY11" fmla="*/ 48439 h 76811"/>
                <a:gd name="connsiteX12" fmla="*/ 0 w 74461"/>
                <a:gd name="connsiteY12" fmla="*/ 36394 h 76811"/>
                <a:gd name="connsiteX13" fmla="*/ 605 w 74461"/>
                <a:gd name="connsiteY13" fmla="*/ 37019 h 7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61" h="76811">
                  <a:moveTo>
                    <a:pt x="605" y="37019"/>
                  </a:moveTo>
                  <a:cubicBezTo>
                    <a:pt x="1965" y="19575"/>
                    <a:pt x="5542" y="16110"/>
                    <a:pt x="18389" y="20883"/>
                  </a:cubicBezTo>
                  <a:cubicBezTo>
                    <a:pt x="23830" y="22871"/>
                    <a:pt x="28767" y="26451"/>
                    <a:pt x="33201" y="28837"/>
                  </a:cubicBezTo>
                  <a:cubicBezTo>
                    <a:pt x="43176" y="18837"/>
                    <a:pt x="52395" y="9064"/>
                    <a:pt x="62270" y="257"/>
                  </a:cubicBezTo>
                  <a:cubicBezTo>
                    <a:pt x="63680" y="-993"/>
                    <a:pt x="68416" y="2587"/>
                    <a:pt x="74462" y="5087"/>
                  </a:cubicBezTo>
                  <a:cubicBezTo>
                    <a:pt x="67005" y="18951"/>
                    <a:pt x="60456" y="31167"/>
                    <a:pt x="53453" y="44235"/>
                  </a:cubicBezTo>
                  <a:cubicBezTo>
                    <a:pt x="57836" y="49746"/>
                    <a:pt x="63025" y="54633"/>
                    <a:pt x="66199" y="60769"/>
                  </a:cubicBezTo>
                  <a:cubicBezTo>
                    <a:pt x="68315" y="64917"/>
                    <a:pt x="67660" y="70883"/>
                    <a:pt x="68215" y="76053"/>
                  </a:cubicBezTo>
                  <a:cubicBezTo>
                    <a:pt x="63529" y="76167"/>
                    <a:pt x="58391" y="77701"/>
                    <a:pt x="54209" y="76053"/>
                  </a:cubicBezTo>
                  <a:cubicBezTo>
                    <a:pt x="48919" y="73951"/>
                    <a:pt x="44385" y="69292"/>
                    <a:pt x="39448" y="65656"/>
                  </a:cubicBezTo>
                  <a:cubicBezTo>
                    <a:pt x="33604" y="68440"/>
                    <a:pt x="27911" y="71110"/>
                    <a:pt x="19598" y="75087"/>
                  </a:cubicBezTo>
                  <a:cubicBezTo>
                    <a:pt x="20202" y="65258"/>
                    <a:pt x="20605" y="58326"/>
                    <a:pt x="21210" y="48439"/>
                  </a:cubicBezTo>
                  <a:cubicBezTo>
                    <a:pt x="14862" y="44803"/>
                    <a:pt x="7406" y="40598"/>
                    <a:pt x="0" y="36394"/>
                  </a:cubicBezTo>
                  <a:lnTo>
                    <a:pt x="605" y="370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66F960C-4C6A-C9A6-1191-9AAC80D6C9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2343" y="6757653"/>
              <a:ext cx="62362" cy="100020"/>
            </a:xfrm>
            <a:custGeom>
              <a:avLst/>
              <a:gdLst>
                <a:gd name="connsiteX0" fmla="*/ 33187 w 62362"/>
                <a:gd name="connsiteY0" fmla="*/ 34949 h 100020"/>
                <a:gd name="connsiteX1" fmla="*/ 12380 w 62362"/>
                <a:gd name="connsiteY1" fmla="*/ 37847 h 100020"/>
                <a:gd name="connsiteX2" fmla="*/ 2656 w 62362"/>
                <a:gd name="connsiteY2" fmla="*/ 16881 h 100020"/>
                <a:gd name="connsiteX3" fmla="*/ 21246 w 62362"/>
                <a:gd name="connsiteY3" fmla="*/ 801 h 100020"/>
                <a:gd name="connsiteX4" fmla="*/ 33237 w 62362"/>
                <a:gd name="connsiteY4" fmla="*/ 3130 h 100020"/>
                <a:gd name="connsiteX5" fmla="*/ 62357 w 62362"/>
                <a:gd name="connsiteY5" fmla="*/ 79836 h 100020"/>
                <a:gd name="connsiteX6" fmla="*/ 49107 w 62362"/>
                <a:gd name="connsiteY6" fmla="*/ 99779 h 100020"/>
                <a:gd name="connsiteX7" fmla="*/ 33791 w 62362"/>
                <a:gd name="connsiteY7" fmla="*/ 94722 h 100020"/>
                <a:gd name="connsiteX8" fmla="*/ 32935 w 62362"/>
                <a:gd name="connsiteY8" fmla="*/ 70176 h 100020"/>
                <a:gd name="connsiteX9" fmla="*/ 33237 w 62362"/>
                <a:gd name="connsiteY9" fmla="*/ 35062 h 10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362" h="100020">
                  <a:moveTo>
                    <a:pt x="33187" y="34949"/>
                  </a:moveTo>
                  <a:cubicBezTo>
                    <a:pt x="25226" y="36142"/>
                    <a:pt x="18778" y="38188"/>
                    <a:pt x="12380" y="37847"/>
                  </a:cubicBezTo>
                  <a:cubicBezTo>
                    <a:pt x="1800" y="37222"/>
                    <a:pt x="-3591" y="26312"/>
                    <a:pt x="2656" y="16881"/>
                  </a:cubicBezTo>
                  <a:cubicBezTo>
                    <a:pt x="7190" y="10062"/>
                    <a:pt x="14344" y="4835"/>
                    <a:pt x="21246" y="801"/>
                  </a:cubicBezTo>
                  <a:cubicBezTo>
                    <a:pt x="24219" y="-960"/>
                    <a:pt x="31071" y="346"/>
                    <a:pt x="33237" y="3130"/>
                  </a:cubicBezTo>
                  <a:cubicBezTo>
                    <a:pt x="50165" y="25062"/>
                    <a:pt x="61752" y="49892"/>
                    <a:pt x="62357" y="79836"/>
                  </a:cubicBezTo>
                  <a:cubicBezTo>
                    <a:pt x="62558" y="90404"/>
                    <a:pt x="57671" y="97847"/>
                    <a:pt x="49107" y="99779"/>
                  </a:cubicBezTo>
                  <a:cubicBezTo>
                    <a:pt x="44371" y="100801"/>
                    <a:pt x="37267" y="98472"/>
                    <a:pt x="33791" y="94722"/>
                  </a:cubicBezTo>
                  <a:cubicBezTo>
                    <a:pt x="27494" y="87790"/>
                    <a:pt x="26436" y="77165"/>
                    <a:pt x="32935" y="70176"/>
                  </a:cubicBezTo>
                  <a:cubicBezTo>
                    <a:pt x="43666" y="58585"/>
                    <a:pt x="39031" y="48301"/>
                    <a:pt x="33237" y="350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3EC30F9-7358-AE04-E70E-340C1D0DF4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40831" y="2403425"/>
              <a:ext cx="62080" cy="86364"/>
            </a:xfrm>
            <a:custGeom>
              <a:avLst/>
              <a:gdLst>
                <a:gd name="connsiteX0" fmla="*/ 14456 w 62080"/>
                <a:gd name="connsiteY0" fmla="*/ 49375 h 86364"/>
                <a:gd name="connsiteX1" fmla="*/ 248 w 62080"/>
                <a:gd name="connsiteY1" fmla="*/ 14886 h 86364"/>
                <a:gd name="connsiteX2" fmla="*/ 3926 w 62080"/>
                <a:gd name="connsiteY2" fmla="*/ 0 h 86364"/>
                <a:gd name="connsiteX3" fmla="*/ 16773 w 62080"/>
                <a:gd name="connsiteY3" fmla="*/ 5852 h 86364"/>
                <a:gd name="connsiteX4" fmla="*/ 28612 w 62080"/>
                <a:gd name="connsiteY4" fmla="*/ 26875 h 86364"/>
                <a:gd name="connsiteX5" fmla="*/ 62014 w 62080"/>
                <a:gd name="connsiteY5" fmla="*/ 5739 h 86364"/>
                <a:gd name="connsiteX6" fmla="*/ 42719 w 62080"/>
                <a:gd name="connsiteY6" fmla="*/ 48864 h 86364"/>
                <a:gd name="connsiteX7" fmla="*/ 50679 w 62080"/>
                <a:gd name="connsiteY7" fmla="*/ 81535 h 86364"/>
                <a:gd name="connsiteX8" fmla="*/ 27303 w 62080"/>
                <a:gd name="connsiteY8" fmla="*/ 71535 h 86364"/>
                <a:gd name="connsiteX9" fmla="*/ 7302 w 62080"/>
                <a:gd name="connsiteY9" fmla="*/ 86364 h 86364"/>
                <a:gd name="connsiteX10" fmla="*/ 14456 w 62080"/>
                <a:gd name="connsiteY10" fmla="*/ 49432 h 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0" h="86364">
                  <a:moveTo>
                    <a:pt x="14456" y="49375"/>
                  </a:moveTo>
                  <a:cubicBezTo>
                    <a:pt x="9267" y="37103"/>
                    <a:pt x="3775" y="26364"/>
                    <a:pt x="248" y="14886"/>
                  </a:cubicBezTo>
                  <a:cubicBezTo>
                    <a:pt x="-961" y="10852"/>
                    <a:pt x="2566" y="5000"/>
                    <a:pt x="3926" y="0"/>
                  </a:cubicBezTo>
                  <a:cubicBezTo>
                    <a:pt x="8309" y="1875"/>
                    <a:pt x="13952" y="2386"/>
                    <a:pt x="16773" y="5852"/>
                  </a:cubicBezTo>
                  <a:cubicBezTo>
                    <a:pt x="21559" y="11761"/>
                    <a:pt x="24632" y="19546"/>
                    <a:pt x="28612" y="26875"/>
                  </a:cubicBezTo>
                  <a:cubicBezTo>
                    <a:pt x="42014" y="24489"/>
                    <a:pt x="43071" y="-2159"/>
                    <a:pt x="62014" y="5739"/>
                  </a:cubicBezTo>
                  <a:cubicBezTo>
                    <a:pt x="63173" y="24943"/>
                    <a:pt x="48815" y="34432"/>
                    <a:pt x="42719" y="48864"/>
                  </a:cubicBezTo>
                  <a:cubicBezTo>
                    <a:pt x="44835" y="57614"/>
                    <a:pt x="47052" y="66591"/>
                    <a:pt x="50679" y="81535"/>
                  </a:cubicBezTo>
                  <a:cubicBezTo>
                    <a:pt x="39948" y="76932"/>
                    <a:pt x="33903" y="74319"/>
                    <a:pt x="27303" y="71535"/>
                  </a:cubicBezTo>
                  <a:cubicBezTo>
                    <a:pt x="21408" y="75910"/>
                    <a:pt x="14657" y="80910"/>
                    <a:pt x="7302" y="86364"/>
                  </a:cubicBezTo>
                  <a:cubicBezTo>
                    <a:pt x="-2019" y="68864"/>
                    <a:pt x="11433" y="61421"/>
                    <a:pt x="14456" y="4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829A13F4-1A5F-6C41-C898-226EF7DBABE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9755" y="4548609"/>
              <a:ext cx="65198" cy="81364"/>
            </a:xfrm>
            <a:custGeom>
              <a:avLst/>
              <a:gdLst>
                <a:gd name="connsiteX0" fmla="*/ 46206 w 65198"/>
                <a:gd name="connsiteY0" fmla="*/ 46250 h 81364"/>
                <a:gd name="connsiteX1" fmla="*/ 63687 w 65198"/>
                <a:gd name="connsiteY1" fmla="*/ 75398 h 81364"/>
                <a:gd name="connsiteX2" fmla="*/ 49027 w 65198"/>
                <a:gd name="connsiteY2" fmla="*/ 76592 h 81364"/>
                <a:gd name="connsiteX3" fmla="*/ 18093 w 65198"/>
                <a:gd name="connsiteY3" fmla="*/ 81364 h 81364"/>
                <a:gd name="connsiteX4" fmla="*/ 16028 w 65198"/>
                <a:gd name="connsiteY4" fmla="*/ 69035 h 81364"/>
                <a:gd name="connsiteX5" fmla="*/ 9881 w 65198"/>
                <a:gd name="connsiteY5" fmla="*/ 35739 h 81364"/>
                <a:gd name="connsiteX6" fmla="*/ 1065 w 65198"/>
                <a:gd name="connsiteY6" fmla="*/ 21762 h 81364"/>
                <a:gd name="connsiteX7" fmla="*/ 1468 w 65198"/>
                <a:gd name="connsiteY7" fmla="*/ 9034 h 81364"/>
                <a:gd name="connsiteX8" fmla="*/ 12955 w 65198"/>
                <a:gd name="connsiteY8" fmla="*/ 8637 h 81364"/>
                <a:gd name="connsiteX9" fmla="*/ 33560 w 65198"/>
                <a:gd name="connsiteY9" fmla="*/ 27500 h 81364"/>
                <a:gd name="connsiteX10" fmla="*/ 49883 w 65198"/>
                <a:gd name="connsiteY10" fmla="*/ 3636 h 81364"/>
                <a:gd name="connsiteX11" fmla="*/ 65199 w 65198"/>
                <a:gd name="connsiteY11" fmla="*/ 0 h 81364"/>
                <a:gd name="connsiteX12" fmla="*/ 63436 w 65198"/>
                <a:gd name="connsiteY12" fmla="*/ 15284 h 81364"/>
                <a:gd name="connsiteX13" fmla="*/ 46155 w 65198"/>
                <a:gd name="connsiteY13" fmla="*/ 46250 h 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198" h="81364">
                  <a:moveTo>
                    <a:pt x="46206" y="46250"/>
                  </a:moveTo>
                  <a:cubicBezTo>
                    <a:pt x="51848" y="55682"/>
                    <a:pt x="56987" y="64205"/>
                    <a:pt x="63687" y="75398"/>
                  </a:cubicBezTo>
                  <a:cubicBezTo>
                    <a:pt x="56735" y="76080"/>
                    <a:pt x="52201" y="78126"/>
                    <a:pt x="49027" y="76592"/>
                  </a:cubicBezTo>
                  <a:cubicBezTo>
                    <a:pt x="38447" y="71421"/>
                    <a:pt x="28321" y="64262"/>
                    <a:pt x="18093" y="81364"/>
                  </a:cubicBezTo>
                  <a:cubicBezTo>
                    <a:pt x="16683" y="73523"/>
                    <a:pt x="15272" y="70682"/>
                    <a:pt x="16028" y="69035"/>
                  </a:cubicBezTo>
                  <a:cubicBezTo>
                    <a:pt x="21822" y="55966"/>
                    <a:pt x="18245" y="45512"/>
                    <a:pt x="9881" y="35739"/>
                  </a:cubicBezTo>
                  <a:cubicBezTo>
                    <a:pt x="6355" y="31648"/>
                    <a:pt x="2929" y="26932"/>
                    <a:pt x="1065" y="21762"/>
                  </a:cubicBezTo>
                  <a:cubicBezTo>
                    <a:pt x="-295" y="17955"/>
                    <a:pt x="-547" y="11023"/>
                    <a:pt x="1468" y="9034"/>
                  </a:cubicBezTo>
                  <a:cubicBezTo>
                    <a:pt x="3785" y="6761"/>
                    <a:pt x="10133" y="6591"/>
                    <a:pt x="12955" y="8637"/>
                  </a:cubicBezTo>
                  <a:cubicBezTo>
                    <a:pt x="20159" y="13807"/>
                    <a:pt x="26406" y="20739"/>
                    <a:pt x="33560" y="27500"/>
                  </a:cubicBezTo>
                  <a:cubicBezTo>
                    <a:pt x="39203" y="18978"/>
                    <a:pt x="43535" y="10057"/>
                    <a:pt x="49883" y="3636"/>
                  </a:cubicBezTo>
                  <a:cubicBezTo>
                    <a:pt x="53259" y="227"/>
                    <a:pt x="60010" y="1080"/>
                    <a:pt x="65199" y="0"/>
                  </a:cubicBezTo>
                  <a:cubicBezTo>
                    <a:pt x="64695" y="5171"/>
                    <a:pt x="65451" y="11080"/>
                    <a:pt x="63436" y="15284"/>
                  </a:cubicBezTo>
                  <a:cubicBezTo>
                    <a:pt x="58297" y="26080"/>
                    <a:pt x="51949" y="36080"/>
                    <a:pt x="46155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12436524-ADF8-26EA-C0B9-6DCB58576D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4628" y="5384288"/>
              <a:ext cx="57237" cy="104717"/>
            </a:xfrm>
            <a:custGeom>
              <a:avLst/>
              <a:gdLst>
                <a:gd name="connsiteX0" fmla="*/ 38037 w 57237"/>
                <a:gd name="connsiteY0" fmla="*/ 5860 h 104717"/>
                <a:gd name="connsiteX1" fmla="*/ 30984 w 57237"/>
                <a:gd name="connsiteY1" fmla="*/ 19099 h 104717"/>
                <a:gd name="connsiteX2" fmla="*/ 48214 w 57237"/>
                <a:gd name="connsiteY2" fmla="*/ 35406 h 104717"/>
                <a:gd name="connsiteX3" fmla="*/ 53705 w 57237"/>
                <a:gd name="connsiteY3" fmla="*/ 73929 h 104717"/>
                <a:gd name="connsiteX4" fmla="*/ 14157 w 57237"/>
                <a:gd name="connsiteY4" fmla="*/ 104668 h 104717"/>
                <a:gd name="connsiteX5" fmla="*/ 0 w 57237"/>
                <a:gd name="connsiteY5" fmla="*/ 97225 h 104717"/>
                <a:gd name="connsiteX6" fmla="*/ 7960 w 57237"/>
                <a:gd name="connsiteY6" fmla="*/ 84668 h 104717"/>
                <a:gd name="connsiteX7" fmla="*/ 28263 w 57237"/>
                <a:gd name="connsiteY7" fmla="*/ 70577 h 104717"/>
                <a:gd name="connsiteX8" fmla="*/ 28313 w 57237"/>
                <a:gd name="connsiteY8" fmla="*/ 41315 h 104717"/>
                <a:gd name="connsiteX9" fmla="*/ 17683 w 57237"/>
                <a:gd name="connsiteY9" fmla="*/ 32736 h 104717"/>
                <a:gd name="connsiteX10" fmla="*/ 10479 w 57237"/>
                <a:gd name="connsiteY10" fmla="*/ 7394 h 104717"/>
                <a:gd name="connsiteX11" fmla="*/ 38037 w 57237"/>
                <a:gd name="connsiteY11" fmla="*/ 5860 h 10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237" h="104717">
                  <a:moveTo>
                    <a:pt x="38037" y="5860"/>
                  </a:moveTo>
                  <a:cubicBezTo>
                    <a:pt x="35115" y="11372"/>
                    <a:pt x="32999" y="15292"/>
                    <a:pt x="30984" y="19099"/>
                  </a:cubicBezTo>
                  <a:cubicBezTo>
                    <a:pt x="37130" y="24838"/>
                    <a:pt x="43075" y="29667"/>
                    <a:pt x="48214" y="35406"/>
                  </a:cubicBezTo>
                  <a:cubicBezTo>
                    <a:pt x="58189" y="46543"/>
                    <a:pt x="59701" y="60406"/>
                    <a:pt x="53705" y="73929"/>
                  </a:cubicBezTo>
                  <a:cubicBezTo>
                    <a:pt x="45745" y="91884"/>
                    <a:pt x="31639" y="102225"/>
                    <a:pt x="14157" y="104668"/>
                  </a:cubicBezTo>
                  <a:cubicBezTo>
                    <a:pt x="9774" y="105293"/>
                    <a:pt x="4736" y="99895"/>
                    <a:pt x="0" y="97225"/>
                  </a:cubicBezTo>
                  <a:cubicBezTo>
                    <a:pt x="2620" y="92963"/>
                    <a:pt x="4484" y="87622"/>
                    <a:pt x="7960" y="84668"/>
                  </a:cubicBezTo>
                  <a:cubicBezTo>
                    <a:pt x="14308" y="79270"/>
                    <a:pt x="22167" y="76202"/>
                    <a:pt x="28263" y="70577"/>
                  </a:cubicBezTo>
                  <a:cubicBezTo>
                    <a:pt x="37936" y="61656"/>
                    <a:pt x="37634" y="50974"/>
                    <a:pt x="28313" y="41315"/>
                  </a:cubicBezTo>
                  <a:cubicBezTo>
                    <a:pt x="25140" y="38020"/>
                    <a:pt x="21210" y="35633"/>
                    <a:pt x="17683" y="32736"/>
                  </a:cubicBezTo>
                  <a:cubicBezTo>
                    <a:pt x="9774" y="26258"/>
                    <a:pt x="5642" y="18076"/>
                    <a:pt x="10479" y="7394"/>
                  </a:cubicBezTo>
                  <a:cubicBezTo>
                    <a:pt x="14661" y="-1924"/>
                    <a:pt x="23074" y="-2435"/>
                    <a:pt x="38037" y="5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A4DFB3A3-DC1D-6937-15F8-D6A351CD96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8531" y="3103997"/>
              <a:ext cx="76644" cy="72370"/>
            </a:xfrm>
            <a:custGeom>
              <a:avLst/>
              <a:gdLst>
                <a:gd name="connsiteX0" fmla="*/ 18758 w 76644"/>
                <a:gd name="connsiteY0" fmla="*/ 0 h 72370"/>
                <a:gd name="connsiteX1" fmla="*/ 18758 w 76644"/>
                <a:gd name="connsiteY1" fmla="*/ 48864 h 72370"/>
                <a:gd name="connsiteX2" fmla="*/ 22335 w 76644"/>
                <a:gd name="connsiteY2" fmla="*/ 50114 h 72370"/>
                <a:gd name="connsiteX3" fmla="*/ 33217 w 76644"/>
                <a:gd name="connsiteY3" fmla="*/ 33409 h 72370"/>
                <a:gd name="connsiteX4" fmla="*/ 72766 w 76644"/>
                <a:gd name="connsiteY4" fmla="*/ 39773 h 72370"/>
                <a:gd name="connsiteX5" fmla="*/ 76645 w 76644"/>
                <a:gd name="connsiteY5" fmla="*/ 61251 h 72370"/>
                <a:gd name="connsiteX6" fmla="*/ 70398 w 76644"/>
                <a:gd name="connsiteY6" fmla="*/ 72103 h 72370"/>
                <a:gd name="connsiteX7" fmla="*/ 59113 w 76644"/>
                <a:gd name="connsiteY7" fmla="*/ 67785 h 72370"/>
                <a:gd name="connsiteX8" fmla="*/ 49188 w 76644"/>
                <a:gd name="connsiteY8" fmla="*/ 48069 h 72370"/>
                <a:gd name="connsiteX9" fmla="*/ 30698 w 76644"/>
                <a:gd name="connsiteY9" fmla="*/ 67103 h 72370"/>
                <a:gd name="connsiteX10" fmla="*/ 1831 w 76644"/>
                <a:gd name="connsiteY10" fmla="*/ 55796 h 72370"/>
                <a:gd name="connsiteX11" fmla="*/ 18758 w 76644"/>
                <a:gd name="connsiteY11" fmla="*/ 57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44" h="72370">
                  <a:moveTo>
                    <a:pt x="18758" y="0"/>
                  </a:moveTo>
                  <a:lnTo>
                    <a:pt x="18758" y="48864"/>
                  </a:lnTo>
                  <a:cubicBezTo>
                    <a:pt x="19967" y="49262"/>
                    <a:pt x="21126" y="49716"/>
                    <a:pt x="22335" y="50114"/>
                  </a:cubicBezTo>
                  <a:cubicBezTo>
                    <a:pt x="25963" y="44546"/>
                    <a:pt x="29338" y="38750"/>
                    <a:pt x="33217" y="33409"/>
                  </a:cubicBezTo>
                  <a:cubicBezTo>
                    <a:pt x="46366" y="15398"/>
                    <a:pt x="64705" y="18182"/>
                    <a:pt x="72766" y="39773"/>
                  </a:cubicBezTo>
                  <a:cubicBezTo>
                    <a:pt x="75234" y="46421"/>
                    <a:pt x="76595" y="54035"/>
                    <a:pt x="76645" y="61251"/>
                  </a:cubicBezTo>
                  <a:cubicBezTo>
                    <a:pt x="76645" y="65057"/>
                    <a:pt x="73320" y="71137"/>
                    <a:pt x="70398" y="72103"/>
                  </a:cubicBezTo>
                  <a:cubicBezTo>
                    <a:pt x="67173" y="73182"/>
                    <a:pt x="61480" y="70853"/>
                    <a:pt x="59113" y="67785"/>
                  </a:cubicBezTo>
                  <a:cubicBezTo>
                    <a:pt x="55082" y="62500"/>
                    <a:pt x="52765" y="55455"/>
                    <a:pt x="49188" y="48069"/>
                  </a:cubicBezTo>
                  <a:cubicBezTo>
                    <a:pt x="42386" y="55171"/>
                    <a:pt x="37097" y="61932"/>
                    <a:pt x="30698" y="67103"/>
                  </a:cubicBezTo>
                  <a:cubicBezTo>
                    <a:pt x="18154" y="77217"/>
                    <a:pt x="6566" y="72330"/>
                    <a:pt x="1831" y="55796"/>
                  </a:cubicBezTo>
                  <a:cubicBezTo>
                    <a:pt x="-3308" y="37841"/>
                    <a:pt x="2385" y="14716"/>
                    <a:pt x="18758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CAD2E885-30F0-7432-986C-2A68CCBB65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6093" y="4306903"/>
              <a:ext cx="66602" cy="116705"/>
            </a:xfrm>
            <a:custGeom>
              <a:avLst/>
              <a:gdLst>
                <a:gd name="connsiteX0" fmla="*/ 23729 w 66602"/>
                <a:gd name="connsiteY0" fmla="*/ 39545 h 116705"/>
                <a:gd name="connsiteX1" fmla="*/ 25543 w 66602"/>
                <a:gd name="connsiteY1" fmla="*/ 11307 h 116705"/>
                <a:gd name="connsiteX2" fmla="*/ 34813 w 66602"/>
                <a:gd name="connsiteY2" fmla="*/ 0 h 116705"/>
                <a:gd name="connsiteX3" fmla="*/ 43125 w 66602"/>
                <a:gd name="connsiteY3" fmla="*/ 9830 h 116705"/>
                <a:gd name="connsiteX4" fmla="*/ 47005 w 66602"/>
                <a:gd name="connsiteY4" fmla="*/ 36648 h 116705"/>
                <a:gd name="connsiteX5" fmla="*/ 66603 w 66602"/>
                <a:gd name="connsiteY5" fmla="*/ 43125 h 116705"/>
                <a:gd name="connsiteX6" fmla="*/ 46400 w 66602"/>
                <a:gd name="connsiteY6" fmla="*/ 59830 h 116705"/>
                <a:gd name="connsiteX7" fmla="*/ 46400 w 66602"/>
                <a:gd name="connsiteY7" fmla="*/ 116705 h 116705"/>
                <a:gd name="connsiteX8" fmla="*/ 22671 w 66602"/>
                <a:gd name="connsiteY8" fmla="*/ 64716 h 116705"/>
                <a:gd name="connsiteX9" fmla="*/ 0 w 66602"/>
                <a:gd name="connsiteY9" fmla="*/ 60625 h 116705"/>
                <a:gd name="connsiteX10" fmla="*/ 23780 w 66602"/>
                <a:gd name="connsiteY10" fmla="*/ 39602 h 1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02" h="116705">
                  <a:moveTo>
                    <a:pt x="23729" y="39545"/>
                  </a:moveTo>
                  <a:cubicBezTo>
                    <a:pt x="24183" y="30739"/>
                    <a:pt x="23729" y="20739"/>
                    <a:pt x="25543" y="11307"/>
                  </a:cubicBezTo>
                  <a:cubicBezTo>
                    <a:pt x="26349" y="6989"/>
                    <a:pt x="31588" y="3750"/>
                    <a:pt x="34813" y="0"/>
                  </a:cubicBezTo>
                  <a:cubicBezTo>
                    <a:pt x="37685" y="3239"/>
                    <a:pt x="42118" y="5966"/>
                    <a:pt x="43125" y="9830"/>
                  </a:cubicBezTo>
                  <a:cubicBezTo>
                    <a:pt x="45342" y="18352"/>
                    <a:pt x="45796" y="27387"/>
                    <a:pt x="47005" y="36648"/>
                  </a:cubicBezTo>
                  <a:cubicBezTo>
                    <a:pt x="52496" y="38466"/>
                    <a:pt x="57685" y="40171"/>
                    <a:pt x="66603" y="43125"/>
                  </a:cubicBezTo>
                  <a:cubicBezTo>
                    <a:pt x="58643" y="49716"/>
                    <a:pt x="53353" y="54091"/>
                    <a:pt x="46400" y="59830"/>
                  </a:cubicBezTo>
                  <a:lnTo>
                    <a:pt x="46400" y="116705"/>
                  </a:lnTo>
                  <a:cubicBezTo>
                    <a:pt x="37599" y="112160"/>
                    <a:pt x="29689" y="94830"/>
                    <a:pt x="22671" y="64716"/>
                  </a:cubicBezTo>
                  <a:cubicBezTo>
                    <a:pt x="15467" y="63409"/>
                    <a:pt x="8111" y="62103"/>
                    <a:pt x="0" y="60625"/>
                  </a:cubicBezTo>
                  <a:cubicBezTo>
                    <a:pt x="1914" y="42671"/>
                    <a:pt x="16726" y="48068"/>
                    <a:pt x="23780" y="396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F225FDE-7CA8-5912-0BA2-28C7E16136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8267" y="6125192"/>
              <a:ext cx="87913" cy="96610"/>
            </a:xfrm>
            <a:custGeom>
              <a:avLst/>
              <a:gdLst>
                <a:gd name="connsiteX0" fmla="*/ 87813 w 87913"/>
                <a:gd name="connsiteY0" fmla="*/ 17462 h 96610"/>
                <a:gd name="connsiteX1" fmla="*/ 31941 w 87913"/>
                <a:gd name="connsiteY1" fmla="*/ 24394 h 96610"/>
                <a:gd name="connsiteX2" fmla="*/ 27961 w 87913"/>
                <a:gd name="connsiteY2" fmla="*/ 96611 h 96610"/>
                <a:gd name="connsiteX3" fmla="*/ 23023 w 87913"/>
                <a:gd name="connsiteY3" fmla="*/ 30303 h 96610"/>
                <a:gd name="connsiteX4" fmla="*/ 0 w 87913"/>
                <a:gd name="connsiteY4" fmla="*/ 25928 h 96610"/>
                <a:gd name="connsiteX5" fmla="*/ 6952 w 87913"/>
                <a:gd name="connsiteY5" fmla="*/ 10758 h 96610"/>
                <a:gd name="connsiteX6" fmla="*/ 87913 w 87913"/>
                <a:gd name="connsiteY6" fmla="*/ 10758 h 96610"/>
                <a:gd name="connsiteX7" fmla="*/ 87813 w 87913"/>
                <a:gd name="connsiteY7" fmla="*/ 17519 h 9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13" h="96610">
                  <a:moveTo>
                    <a:pt x="87813" y="17462"/>
                  </a:moveTo>
                  <a:cubicBezTo>
                    <a:pt x="69374" y="19735"/>
                    <a:pt x="50985" y="22065"/>
                    <a:pt x="31941" y="24394"/>
                  </a:cubicBezTo>
                  <a:cubicBezTo>
                    <a:pt x="46803" y="50531"/>
                    <a:pt x="45544" y="80986"/>
                    <a:pt x="27961" y="96611"/>
                  </a:cubicBezTo>
                  <a:cubicBezTo>
                    <a:pt x="14963" y="75361"/>
                    <a:pt x="19497" y="53144"/>
                    <a:pt x="23023" y="30303"/>
                  </a:cubicBezTo>
                  <a:cubicBezTo>
                    <a:pt x="16474" y="29053"/>
                    <a:pt x="9572" y="27747"/>
                    <a:pt x="0" y="25928"/>
                  </a:cubicBezTo>
                  <a:cubicBezTo>
                    <a:pt x="2771" y="19508"/>
                    <a:pt x="3829" y="12065"/>
                    <a:pt x="6952" y="10758"/>
                  </a:cubicBezTo>
                  <a:cubicBezTo>
                    <a:pt x="34007" y="-947"/>
                    <a:pt x="61313" y="-6004"/>
                    <a:pt x="87913" y="10758"/>
                  </a:cubicBezTo>
                  <a:cubicBezTo>
                    <a:pt x="87913" y="13030"/>
                    <a:pt x="87863" y="15246"/>
                    <a:pt x="87813" y="17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4A096869-D5D1-6C6D-50AF-692B3F180F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2724" y="1069791"/>
              <a:ext cx="45094" cy="151523"/>
            </a:xfrm>
            <a:custGeom>
              <a:avLst/>
              <a:gdLst>
                <a:gd name="connsiteX0" fmla="*/ 45094 w 45094"/>
                <a:gd name="connsiteY0" fmla="*/ 897 h 151523"/>
                <a:gd name="connsiteX1" fmla="*/ 39452 w 45094"/>
                <a:gd name="connsiteY1" fmla="*/ 151523 h 151523"/>
                <a:gd name="connsiteX2" fmla="*/ 22776 w 45094"/>
                <a:gd name="connsiteY2" fmla="*/ 146125 h 151523"/>
                <a:gd name="connsiteX3" fmla="*/ 7863 w 45094"/>
                <a:gd name="connsiteY3" fmla="*/ 125330 h 151523"/>
                <a:gd name="connsiteX4" fmla="*/ 16428 w 45094"/>
                <a:gd name="connsiteY4" fmla="*/ 16238 h 151523"/>
                <a:gd name="connsiteX5" fmla="*/ 45044 w 45094"/>
                <a:gd name="connsiteY5" fmla="*/ 840 h 15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1523">
                  <a:moveTo>
                    <a:pt x="45094" y="897"/>
                  </a:moveTo>
                  <a:cubicBezTo>
                    <a:pt x="14312" y="49932"/>
                    <a:pt x="13355" y="98227"/>
                    <a:pt x="39452" y="151523"/>
                  </a:cubicBezTo>
                  <a:cubicBezTo>
                    <a:pt x="31139" y="149023"/>
                    <a:pt x="25698" y="149137"/>
                    <a:pt x="22776" y="146125"/>
                  </a:cubicBezTo>
                  <a:cubicBezTo>
                    <a:pt x="16932" y="140159"/>
                    <a:pt x="10483" y="133284"/>
                    <a:pt x="7863" y="125330"/>
                  </a:cubicBezTo>
                  <a:cubicBezTo>
                    <a:pt x="-4631" y="87716"/>
                    <a:pt x="-2565" y="50784"/>
                    <a:pt x="16428" y="16238"/>
                  </a:cubicBezTo>
                  <a:cubicBezTo>
                    <a:pt x="21567" y="6863"/>
                    <a:pt x="28066" y="-2967"/>
                    <a:pt x="45044" y="8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7575B669-1779-C513-4460-2698669AA17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48724" y="435967"/>
              <a:ext cx="55972" cy="93254"/>
            </a:xfrm>
            <a:custGeom>
              <a:avLst/>
              <a:gdLst>
                <a:gd name="connsiteX0" fmla="*/ 37634 w 55972"/>
                <a:gd name="connsiteY0" fmla="*/ 25342 h 93254"/>
                <a:gd name="connsiteX1" fmla="*/ 10932 w 55972"/>
                <a:gd name="connsiteY1" fmla="*/ 18638 h 93254"/>
                <a:gd name="connsiteX2" fmla="*/ 0 w 55972"/>
                <a:gd name="connsiteY2" fmla="*/ 14206 h 93254"/>
                <a:gd name="connsiteX3" fmla="*/ 7356 w 55972"/>
                <a:gd name="connsiteY3" fmla="*/ 1706 h 93254"/>
                <a:gd name="connsiteX4" fmla="*/ 39548 w 55972"/>
                <a:gd name="connsiteY4" fmla="*/ 1706 h 93254"/>
                <a:gd name="connsiteX5" fmla="*/ 51337 w 55972"/>
                <a:gd name="connsiteY5" fmla="*/ 39377 h 93254"/>
                <a:gd name="connsiteX6" fmla="*/ 42672 w 55972"/>
                <a:gd name="connsiteY6" fmla="*/ 53524 h 93254"/>
                <a:gd name="connsiteX7" fmla="*/ 35065 w 55972"/>
                <a:gd name="connsiteY7" fmla="*/ 68752 h 93254"/>
                <a:gd name="connsiteX8" fmla="*/ 55972 w 55972"/>
                <a:gd name="connsiteY8" fmla="*/ 83070 h 93254"/>
                <a:gd name="connsiteX9" fmla="*/ 19850 w 55972"/>
                <a:gd name="connsiteY9" fmla="*/ 88468 h 93254"/>
                <a:gd name="connsiteX10" fmla="*/ 13099 w 55972"/>
                <a:gd name="connsiteY10" fmla="*/ 62558 h 93254"/>
                <a:gd name="connsiteX11" fmla="*/ 23779 w 55972"/>
                <a:gd name="connsiteY11" fmla="*/ 44149 h 93254"/>
                <a:gd name="connsiteX12" fmla="*/ 37634 w 55972"/>
                <a:gd name="connsiteY12" fmla="*/ 25342 h 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972" h="93254">
                  <a:moveTo>
                    <a:pt x="37634" y="25342"/>
                  </a:moveTo>
                  <a:cubicBezTo>
                    <a:pt x="27911" y="12160"/>
                    <a:pt x="19396" y="17445"/>
                    <a:pt x="10932" y="18638"/>
                  </a:cubicBezTo>
                  <a:cubicBezTo>
                    <a:pt x="7507" y="19149"/>
                    <a:pt x="3627" y="15797"/>
                    <a:pt x="0" y="14206"/>
                  </a:cubicBezTo>
                  <a:cubicBezTo>
                    <a:pt x="2418" y="9831"/>
                    <a:pt x="4484" y="2104"/>
                    <a:pt x="7356" y="1706"/>
                  </a:cubicBezTo>
                  <a:cubicBezTo>
                    <a:pt x="17986" y="229"/>
                    <a:pt x="29422" y="-1249"/>
                    <a:pt x="39548" y="1706"/>
                  </a:cubicBezTo>
                  <a:cubicBezTo>
                    <a:pt x="54864" y="6194"/>
                    <a:pt x="59247" y="22842"/>
                    <a:pt x="51337" y="39377"/>
                  </a:cubicBezTo>
                  <a:cubicBezTo>
                    <a:pt x="48919" y="44377"/>
                    <a:pt x="45393" y="48695"/>
                    <a:pt x="42672" y="53524"/>
                  </a:cubicBezTo>
                  <a:cubicBezTo>
                    <a:pt x="40052" y="58183"/>
                    <a:pt x="37836" y="63127"/>
                    <a:pt x="35065" y="68752"/>
                  </a:cubicBezTo>
                  <a:cubicBezTo>
                    <a:pt x="42622" y="73922"/>
                    <a:pt x="49070" y="78297"/>
                    <a:pt x="55972" y="83070"/>
                  </a:cubicBezTo>
                  <a:cubicBezTo>
                    <a:pt x="42722" y="94604"/>
                    <a:pt x="30228" y="96252"/>
                    <a:pt x="19850" y="88468"/>
                  </a:cubicBezTo>
                  <a:cubicBezTo>
                    <a:pt x="11235" y="81990"/>
                    <a:pt x="9371" y="72615"/>
                    <a:pt x="13099" y="62558"/>
                  </a:cubicBezTo>
                  <a:cubicBezTo>
                    <a:pt x="15567" y="55911"/>
                    <a:pt x="19850" y="50002"/>
                    <a:pt x="23779" y="44149"/>
                  </a:cubicBezTo>
                  <a:cubicBezTo>
                    <a:pt x="28011" y="37842"/>
                    <a:pt x="32747" y="31933"/>
                    <a:pt x="37634" y="253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B68BC57A-7112-61F0-61E1-1BD9209321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0160" y="2658845"/>
              <a:ext cx="42800" cy="112528"/>
            </a:xfrm>
            <a:custGeom>
              <a:avLst/>
              <a:gdLst>
                <a:gd name="connsiteX0" fmla="*/ 19467 w 42800"/>
                <a:gd name="connsiteY0" fmla="*/ 22024 h 112528"/>
                <a:gd name="connsiteX1" fmla="*/ 3295 w 42800"/>
                <a:gd name="connsiteY1" fmla="*/ 19354 h 112528"/>
                <a:gd name="connsiteX2" fmla="*/ 2287 w 42800"/>
                <a:gd name="connsiteY2" fmla="*/ 11797 h 112528"/>
                <a:gd name="connsiteX3" fmla="*/ 34581 w 42800"/>
                <a:gd name="connsiteY3" fmla="*/ 8445 h 112528"/>
                <a:gd name="connsiteX4" fmla="*/ 39317 w 42800"/>
                <a:gd name="connsiteY4" fmla="*/ 47479 h 112528"/>
                <a:gd name="connsiteX5" fmla="*/ 21684 w 42800"/>
                <a:gd name="connsiteY5" fmla="*/ 88218 h 112528"/>
                <a:gd name="connsiteX6" fmla="*/ 40425 w 42800"/>
                <a:gd name="connsiteY6" fmla="*/ 104809 h 112528"/>
                <a:gd name="connsiteX7" fmla="*/ 6620 w 42800"/>
                <a:gd name="connsiteY7" fmla="*/ 106287 h 112528"/>
                <a:gd name="connsiteX8" fmla="*/ 3849 w 42800"/>
                <a:gd name="connsiteY8" fmla="*/ 74639 h 112528"/>
                <a:gd name="connsiteX9" fmla="*/ 15487 w 42800"/>
                <a:gd name="connsiteY9" fmla="*/ 50945 h 112528"/>
                <a:gd name="connsiteX10" fmla="*/ 19467 w 42800"/>
                <a:gd name="connsiteY10" fmla="*/ 21968 h 11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00" h="112528">
                  <a:moveTo>
                    <a:pt x="19467" y="22024"/>
                  </a:moveTo>
                  <a:cubicBezTo>
                    <a:pt x="14328" y="21172"/>
                    <a:pt x="8937" y="20320"/>
                    <a:pt x="3295" y="19354"/>
                  </a:cubicBezTo>
                  <a:cubicBezTo>
                    <a:pt x="2842" y="16229"/>
                    <a:pt x="1481" y="13331"/>
                    <a:pt x="2287" y="11797"/>
                  </a:cubicBezTo>
                  <a:cubicBezTo>
                    <a:pt x="9945" y="-2464"/>
                    <a:pt x="24606" y="-4055"/>
                    <a:pt x="34581" y="8445"/>
                  </a:cubicBezTo>
                  <a:cubicBezTo>
                    <a:pt x="43851" y="20036"/>
                    <a:pt x="45060" y="33502"/>
                    <a:pt x="39317" y="47479"/>
                  </a:cubicBezTo>
                  <a:cubicBezTo>
                    <a:pt x="33825" y="60832"/>
                    <a:pt x="27880" y="74014"/>
                    <a:pt x="21684" y="88218"/>
                  </a:cubicBezTo>
                  <a:cubicBezTo>
                    <a:pt x="28283" y="94071"/>
                    <a:pt x="34127" y="99241"/>
                    <a:pt x="40425" y="104809"/>
                  </a:cubicBezTo>
                  <a:cubicBezTo>
                    <a:pt x="26823" y="114752"/>
                    <a:pt x="15235" y="114923"/>
                    <a:pt x="6620" y="106287"/>
                  </a:cubicBezTo>
                  <a:cubicBezTo>
                    <a:pt x="-2902" y="96741"/>
                    <a:pt x="-584" y="85548"/>
                    <a:pt x="3849" y="74639"/>
                  </a:cubicBezTo>
                  <a:cubicBezTo>
                    <a:pt x="7174" y="66457"/>
                    <a:pt x="11557" y="58786"/>
                    <a:pt x="15487" y="50945"/>
                  </a:cubicBezTo>
                  <a:cubicBezTo>
                    <a:pt x="19820" y="42309"/>
                    <a:pt x="24152" y="33672"/>
                    <a:pt x="19467" y="219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BE366188-769C-52E6-7922-A90F88BFF4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83537" y="2599221"/>
              <a:ext cx="64612" cy="79034"/>
            </a:xfrm>
            <a:custGeom>
              <a:avLst/>
              <a:gdLst>
                <a:gd name="connsiteX0" fmla="*/ 2242 w 64612"/>
                <a:gd name="connsiteY0" fmla="*/ 57 h 79034"/>
                <a:gd name="connsiteX1" fmla="*/ 27684 w 64612"/>
                <a:gd name="connsiteY1" fmla="*/ 20171 h 79034"/>
                <a:gd name="connsiteX2" fmla="*/ 64613 w 64612"/>
                <a:gd name="connsiteY2" fmla="*/ 5625 h 79034"/>
                <a:gd name="connsiteX3" fmla="*/ 47333 w 64612"/>
                <a:gd name="connsiteY3" fmla="*/ 37614 h 79034"/>
                <a:gd name="connsiteX4" fmla="*/ 61237 w 64612"/>
                <a:gd name="connsiteY4" fmla="*/ 65285 h 79034"/>
                <a:gd name="connsiteX5" fmla="*/ 57207 w 64612"/>
                <a:gd name="connsiteY5" fmla="*/ 70398 h 79034"/>
                <a:gd name="connsiteX6" fmla="*/ 34989 w 64612"/>
                <a:gd name="connsiteY6" fmla="*/ 60057 h 79034"/>
                <a:gd name="connsiteX7" fmla="*/ 15089 w 64612"/>
                <a:gd name="connsiteY7" fmla="*/ 79035 h 79034"/>
                <a:gd name="connsiteX8" fmla="*/ 16198 w 64612"/>
                <a:gd name="connsiteY8" fmla="*/ 41478 h 79034"/>
                <a:gd name="connsiteX9" fmla="*/ 2192 w 64612"/>
                <a:gd name="connsiteY9" fmla="*/ 0 h 7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612" h="79034">
                  <a:moveTo>
                    <a:pt x="2242" y="57"/>
                  </a:moveTo>
                  <a:cubicBezTo>
                    <a:pt x="12117" y="7841"/>
                    <a:pt x="19623" y="13750"/>
                    <a:pt x="27684" y="20171"/>
                  </a:cubicBezTo>
                  <a:cubicBezTo>
                    <a:pt x="39221" y="16080"/>
                    <a:pt x="44108" y="-9943"/>
                    <a:pt x="64613" y="5625"/>
                  </a:cubicBezTo>
                  <a:cubicBezTo>
                    <a:pt x="58668" y="16648"/>
                    <a:pt x="53126" y="26875"/>
                    <a:pt x="47333" y="37614"/>
                  </a:cubicBezTo>
                  <a:cubicBezTo>
                    <a:pt x="51917" y="46705"/>
                    <a:pt x="56552" y="56023"/>
                    <a:pt x="61237" y="65285"/>
                  </a:cubicBezTo>
                  <a:cubicBezTo>
                    <a:pt x="59877" y="66989"/>
                    <a:pt x="58567" y="68694"/>
                    <a:pt x="57207" y="70398"/>
                  </a:cubicBezTo>
                  <a:cubicBezTo>
                    <a:pt x="49801" y="66932"/>
                    <a:pt x="42395" y="63523"/>
                    <a:pt x="34989" y="60057"/>
                  </a:cubicBezTo>
                  <a:cubicBezTo>
                    <a:pt x="28541" y="66194"/>
                    <a:pt x="22092" y="72387"/>
                    <a:pt x="15089" y="79035"/>
                  </a:cubicBezTo>
                  <a:cubicBezTo>
                    <a:pt x="2393" y="64091"/>
                    <a:pt x="15895" y="53296"/>
                    <a:pt x="16198" y="41478"/>
                  </a:cubicBezTo>
                  <a:cubicBezTo>
                    <a:pt x="13376" y="28182"/>
                    <a:pt x="-6524" y="23864"/>
                    <a:pt x="219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1849DA82-0972-ED88-D74A-0FD779F83F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5923" y="2068220"/>
              <a:ext cx="81968" cy="87244"/>
            </a:xfrm>
            <a:custGeom>
              <a:avLst/>
              <a:gdLst>
                <a:gd name="connsiteX0" fmla="*/ 50 w 81968"/>
                <a:gd name="connsiteY0" fmla="*/ 28952 h 87244"/>
                <a:gd name="connsiteX1" fmla="*/ 36122 w 81968"/>
                <a:gd name="connsiteY1" fmla="*/ 2248 h 87244"/>
                <a:gd name="connsiteX2" fmla="*/ 46602 w 81968"/>
                <a:gd name="connsiteY2" fmla="*/ 63612 h 87244"/>
                <a:gd name="connsiteX3" fmla="*/ 65041 w 81968"/>
                <a:gd name="connsiteY3" fmla="*/ 66339 h 87244"/>
                <a:gd name="connsiteX4" fmla="*/ 81969 w 81968"/>
                <a:gd name="connsiteY4" fmla="*/ 70771 h 87244"/>
                <a:gd name="connsiteX5" fmla="*/ 27105 w 81968"/>
                <a:gd name="connsiteY5" fmla="*/ 82646 h 87244"/>
                <a:gd name="connsiteX6" fmla="*/ 22973 w 81968"/>
                <a:gd name="connsiteY6" fmla="*/ 60600 h 87244"/>
                <a:gd name="connsiteX7" fmla="*/ 33906 w 81968"/>
                <a:gd name="connsiteY7" fmla="*/ 36566 h 87244"/>
                <a:gd name="connsiteX8" fmla="*/ 32092 w 81968"/>
                <a:gd name="connsiteY8" fmla="*/ 21225 h 87244"/>
                <a:gd name="connsiteX9" fmla="*/ 18439 w 81968"/>
                <a:gd name="connsiteY9" fmla="*/ 19123 h 87244"/>
                <a:gd name="connsiteX10" fmla="*/ 0 w 81968"/>
                <a:gd name="connsiteY10" fmla="*/ 28895 h 8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68" h="87244">
                  <a:moveTo>
                    <a:pt x="50" y="28952"/>
                  </a:moveTo>
                  <a:cubicBezTo>
                    <a:pt x="3779" y="4066"/>
                    <a:pt x="19094" y="-4571"/>
                    <a:pt x="36122" y="2248"/>
                  </a:cubicBezTo>
                  <a:cubicBezTo>
                    <a:pt x="54511" y="9577"/>
                    <a:pt x="57131" y="23157"/>
                    <a:pt x="46602" y="63612"/>
                  </a:cubicBezTo>
                  <a:cubicBezTo>
                    <a:pt x="53000" y="64521"/>
                    <a:pt x="59046" y="65146"/>
                    <a:pt x="65041" y="66339"/>
                  </a:cubicBezTo>
                  <a:cubicBezTo>
                    <a:pt x="70331" y="67362"/>
                    <a:pt x="75469" y="69066"/>
                    <a:pt x="81969" y="70771"/>
                  </a:cubicBezTo>
                  <a:cubicBezTo>
                    <a:pt x="68467" y="86453"/>
                    <a:pt x="38390" y="92078"/>
                    <a:pt x="27105" y="82646"/>
                  </a:cubicBezTo>
                  <a:cubicBezTo>
                    <a:pt x="20102" y="76793"/>
                    <a:pt x="19699" y="68725"/>
                    <a:pt x="22973" y="60600"/>
                  </a:cubicBezTo>
                  <a:cubicBezTo>
                    <a:pt x="26248" y="52418"/>
                    <a:pt x="31337" y="44975"/>
                    <a:pt x="33906" y="36566"/>
                  </a:cubicBezTo>
                  <a:cubicBezTo>
                    <a:pt x="35317" y="32021"/>
                    <a:pt x="34762" y="24180"/>
                    <a:pt x="32092" y="21225"/>
                  </a:cubicBezTo>
                  <a:cubicBezTo>
                    <a:pt x="29422" y="18214"/>
                    <a:pt x="22722" y="17873"/>
                    <a:pt x="18439" y="19123"/>
                  </a:cubicBezTo>
                  <a:cubicBezTo>
                    <a:pt x="11991" y="21111"/>
                    <a:pt x="6096" y="25486"/>
                    <a:pt x="0" y="28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AF3A7FDB-EC20-911C-74C7-35A06EA599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5490" y="4782888"/>
              <a:ext cx="69175" cy="65425"/>
            </a:xfrm>
            <a:custGeom>
              <a:avLst/>
              <a:gdLst>
                <a:gd name="connsiteX0" fmla="*/ 27240 w 69175"/>
                <a:gd name="connsiteY0" fmla="*/ 32712 h 65425"/>
                <a:gd name="connsiteX1" fmla="*/ 62304 w 69175"/>
                <a:gd name="connsiteY1" fmla="*/ 19075 h 65425"/>
                <a:gd name="connsiteX2" fmla="*/ 62556 w 69175"/>
                <a:gd name="connsiteY2" fmla="*/ 59814 h 65425"/>
                <a:gd name="connsiteX3" fmla="*/ 33034 w 69175"/>
                <a:gd name="connsiteY3" fmla="*/ 62598 h 65425"/>
                <a:gd name="connsiteX4" fmla="*/ 7642 w 69175"/>
                <a:gd name="connsiteY4" fmla="*/ 48791 h 65425"/>
                <a:gd name="connsiteX5" fmla="*/ 34 w 69175"/>
                <a:gd name="connsiteY5" fmla="*/ 12996 h 65425"/>
                <a:gd name="connsiteX6" fmla="*/ 7239 w 69175"/>
                <a:gd name="connsiteY6" fmla="*/ 212 h 65425"/>
                <a:gd name="connsiteX7" fmla="*/ 17516 w 69175"/>
                <a:gd name="connsiteY7" fmla="*/ 6575 h 65425"/>
                <a:gd name="connsiteX8" fmla="*/ 27240 w 69175"/>
                <a:gd name="connsiteY8" fmla="*/ 32655 h 6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175" h="65425">
                  <a:moveTo>
                    <a:pt x="27240" y="32712"/>
                  </a:moveTo>
                  <a:cubicBezTo>
                    <a:pt x="37920" y="23337"/>
                    <a:pt x="46031" y="5325"/>
                    <a:pt x="62304" y="19075"/>
                  </a:cubicBezTo>
                  <a:cubicBezTo>
                    <a:pt x="71423" y="26803"/>
                    <a:pt x="71423" y="42598"/>
                    <a:pt x="62556" y="59814"/>
                  </a:cubicBezTo>
                  <a:cubicBezTo>
                    <a:pt x="52782" y="56632"/>
                    <a:pt x="43512" y="56178"/>
                    <a:pt x="33034" y="62598"/>
                  </a:cubicBezTo>
                  <a:cubicBezTo>
                    <a:pt x="21748" y="69587"/>
                    <a:pt x="12075" y="63110"/>
                    <a:pt x="7642" y="48791"/>
                  </a:cubicBezTo>
                  <a:cubicBezTo>
                    <a:pt x="4065" y="37200"/>
                    <a:pt x="1344" y="25098"/>
                    <a:pt x="34" y="12996"/>
                  </a:cubicBezTo>
                  <a:cubicBezTo>
                    <a:pt x="-419" y="8961"/>
                    <a:pt x="3712" y="2712"/>
                    <a:pt x="7239" y="212"/>
                  </a:cubicBezTo>
                  <a:cubicBezTo>
                    <a:pt x="9002" y="-982"/>
                    <a:pt x="15753" y="3109"/>
                    <a:pt x="17516" y="6575"/>
                  </a:cubicBezTo>
                  <a:cubicBezTo>
                    <a:pt x="21496" y="14246"/>
                    <a:pt x="23814" y="23053"/>
                    <a:pt x="27240" y="326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91B1AAD9-CF81-6D7F-38E7-B832EFE98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2052" y="6409533"/>
              <a:ext cx="73736" cy="76976"/>
            </a:xfrm>
            <a:custGeom>
              <a:avLst/>
              <a:gdLst>
                <a:gd name="connsiteX0" fmla="*/ 27387 w 73736"/>
                <a:gd name="connsiteY0" fmla="*/ 30737 h 76976"/>
                <a:gd name="connsiteX1" fmla="*/ 61242 w 73736"/>
                <a:gd name="connsiteY1" fmla="*/ 4941 h 76976"/>
                <a:gd name="connsiteX2" fmla="*/ 52274 w 73736"/>
                <a:gd name="connsiteY2" fmla="*/ 23748 h 76976"/>
                <a:gd name="connsiteX3" fmla="*/ 45120 w 73736"/>
                <a:gd name="connsiteY3" fmla="*/ 42953 h 76976"/>
                <a:gd name="connsiteX4" fmla="*/ 73736 w 73736"/>
                <a:gd name="connsiteY4" fmla="*/ 62953 h 76976"/>
                <a:gd name="connsiteX5" fmla="*/ 36405 w 73736"/>
                <a:gd name="connsiteY5" fmla="*/ 62953 h 76976"/>
                <a:gd name="connsiteX6" fmla="*/ 7386 w 73736"/>
                <a:gd name="connsiteY6" fmla="*/ 73067 h 76976"/>
                <a:gd name="connsiteX7" fmla="*/ 584 w 73736"/>
                <a:gd name="connsiteY7" fmla="*/ 39373 h 76976"/>
                <a:gd name="connsiteX8" fmla="*/ 27387 w 73736"/>
                <a:gd name="connsiteY8" fmla="*/ 30623 h 7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736" h="76976">
                  <a:moveTo>
                    <a:pt x="27387" y="30737"/>
                  </a:moveTo>
                  <a:cubicBezTo>
                    <a:pt x="44314" y="-3638"/>
                    <a:pt x="44868" y="-4036"/>
                    <a:pt x="61242" y="4941"/>
                  </a:cubicBezTo>
                  <a:cubicBezTo>
                    <a:pt x="58219" y="11248"/>
                    <a:pt x="54995" y="17328"/>
                    <a:pt x="52274" y="23748"/>
                  </a:cubicBezTo>
                  <a:cubicBezTo>
                    <a:pt x="49755" y="29601"/>
                    <a:pt x="47790" y="35680"/>
                    <a:pt x="45120" y="42953"/>
                  </a:cubicBezTo>
                  <a:cubicBezTo>
                    <a:pt x="54541" y="49544"/>
                    <a:pt x="63459" y="55794"/>
                    <a:pt x="73736" y="62953"/>
                  </a:cubicBezTo>
                  <a:cubicBezTo>
                    <a:pt x="60335" y="78919"/>
                    <a:pt x="49000" y="66703"/>
                    <a:pt x="36405" y="62953"/>
                  </a:cubicBezTo>
                  <a:cubicBezTo>
                    <a:pt x="27588" y="67726"/>
                    <a:pt x="18217" y="84487"/>
                    <a:pt x="7386" y="73067"/>
                  </a:cubicBezTo>
                  <a:cubicBezTo>
                    <a:pt x="1038" y="66362"/>
                    <a:pt x="-1179" y="50112"/>
                    <a:pt x="584" y="39373"/>
                  </a:cubicBezTo>
                  <a:cubicBezTo>
                    <a:pt x="3254" y="23180"/>
                    <a:pt x="17411" y="32782"/>
                    <a:pt x="27387" y="306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493387A-41D0-CEBC-BA51-03F5152555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39193" y="5117449"/>
              <a:ext cx="55769" cy="101946"/>
            </a:xfrm>
            <a:custGeom>
              <a:avLst/>
              <a:gdLst>
                <a:gd name="connsiteX0" fmla="*/ 51186 w 55769"/>
                <a:gd name="connsiteY0" fmla="*/ 95085 h 101946"/>
                <a:gd name="connsiteX1" fmla="*/ 19245 w 55769"/>
                <a:gd name="connsiteY1" fmla="*/ 95369 h 101946"/>
                <a:gd name="connsiteX2" fmla="*/ 19900 w 55769"/>
                <a:gd name="connsiteY2" fmla="*/ 63721 h 101946"/>
                <a:gd name="connsiteX3" fmla="*/ 35719 w 55769"/>
                <a:gd name="connsiteY3" fmla="*/ 18948 h 101946"/>
                <a:gd name="connsiteX4" fmla="*/ 0 w 55769"/>
                <a:gd name="connsiteY4" fmla="*/ 23324 h 101946"/>
                <a:gd name="connsiteX5" fmla="*/ 42521 w 55769"/>
                <a:gd name="connsiteY5" fmla="*/ 2698 h 101946"/>
                <a:gd name="connsiteX6" fmla="*/ 53403 w 55769"/>
                <a:gd name="connsiteY6" fmla="*/ 40312 h 101946"/>
                <a:gd name="connsiteX7" fmla="*/ 46450 w 55769"/>
                <a:gd name="connsiteY7" fmla="*/ 58267 h 101946"/>
                <a:gd name="connsiteX8" fmla="*/ 51237 w 55769"/>
                <a:gd name="connsiteY8" fmla="*/ 95085 h 10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769" h="101946">
                  <a:moveTo>
                    <a:pt x="51186" y="95085"/>
                  </a:moveTo>
                  <a:cubicBezTo>
                    <a:pt x="37231" y="104915"/>
                    <a:pt x="27659" y="103438"/>
                    <a:pt x="19245" y="95369"/>
                  </a:cubicBezTo>
                  <a:cubicBezTo>
                    <a:pt x="12041" y="88494"/>
                    <a:pt x="12746" y="77755"/>
                    <a:pt x="19900" y="63721"/>
                  </a:cubicBezTo>
                  <a:cubicBezTo>
                    <a:pt x="26601" y="50540"/>
                    <a:pt x="37836" y="39517"/>
                    <a:pt x="35719" y="18948"/>
                  </a:cubicBezTo>
                  <a:cubicBezTo>
                    <a:pt x="24132" y="20369"/>
                    <a:pt x="12847" y="21732"/>
                    <a:pt x="0" y="23324"/>
                  </a:cubicBezTo>
                  <a:cubicBezTo>
                    <a:pt x="8665" y="3210"/>
                    <a:pt x="27256" y="-4631"/>
                    <a:pt x="42521" y="2698"/>
                  </a:cubicBezTo>
                  <a:cubicBezTo>
                    <a:pt x="55015" y="8664"/>
                    <a:pt x="58743" y="20994"/>
                    <a:pt x="53403" y="40312"/>
                  </a:cubicBezTo>
                  <a:cubicBezTo>
                    <a:pt x="51690" y="46562"/>
                    <a:pt x="49725" y="53040"/>
                    <a:pt x="46450" y="58267"/>
                  </a:cubicBezTo>
                  <a:cubicBezTo>
                    <a:pt x="38491" y="70938"/>
                    <a:pt x="34662" y="82812"/>
                    <a:pt x="51237" y="950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3B3B1BB-ACAB-2F37-7BC4-5BD6346214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88635" y="732074"/>
              <a:ext cx="50378" cy="98306"/>
            </a:xfrm>
            <a:custGeom>
              <a:avLst/>
              <a:gdLst>
                <a:gd name="connsiteX0" fmla="*/ 50379 w 50378"/>
                <a:gd name="connsiteY0" fmla="*/ 88669 h 98306"/>
                <a:gd name="connsiteX1" fmla="*/ 34005 w 50378"/>
                <a:gd name="connsiteY1" fmla="*/ 96794 h 98306"/>
                <a:gd name="connsiteX2" fmla="*/ 2568 w 50378"/>
                <a:gd name="connsiteY2" fmla="*/ 87306 h 98306"/>
                <a:gd name="connsiteX3" fmla="*/ 10175 w 50378"/>
                <a:gd name="connsiteY3" fmla="*/ 53896 h 98306"/>
                <a:gd name="connsiteX4" fmla="*/ 23123 w 50378"/>
                <a:gd name="connsiteY4" fmla="*/ 22419 h 98306"/>
                <a:gd name="connsiteX5" fmla="*/ 9420 w 50378"/>
                <a:gd name="connsiteY5" fmla="*/ 18669 h 98306"/>
                <a:gd name="connsiteX6" fmla="*/ 251 w 50378"/>
                <a:gd name="connsiteY6" fmla="*/ 10487 h 98306"/>
                <a:gd name="connsiteX7" fmla="*/ 8614 w 50378"/>
                <a:gd name="connsiteY7" fmla="*/ 1282 h 98306"/>
                <a:gd name="connsiteX8" fmla="*/ 40303 w 50378"/>
                <a:gd name="connsiteY8" fmla="*/ 11851 h 98306"/>
                <a:gd name="connsiteX9" fmla="*/ 40504 w 50378"/>
                <a:gd name="connsiteY9" fmla="*/ 44237 h 98306"/>
                <a:gd name="connsiteX10" fmla="*/ 24080 w 50378"/>
                <a:gd name="connsiteY10" fmla="*/ 73669 h 98306"/>
                <a:gd name="connsiteX11" fmla="*/ 50379 w 50378"/>
                <a:gd name="connsiteY11" fmla="*/ 88669 h 9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78" h="98306">
                  <a:moveTo>
                    <a:pt x="50379" y="88669"/>
                  </a:moveTo>
                  <a:cubicBezTo>
                    <a:pt x="41462" y="93215"/>
                    <a:pt x="37885" y="96169"/>
                    <a:pt x="34005" y="96794"/>
                  </a:cubicBezTo>
                  <a:cubicBezTo>
                    <a:pt x="22468" y="98613"/>
                    <a:pt x="9621" y="101397"/>
                    <a:pt x="2568" y="87306"/>
                  </a:cubicBezTo>
                  <a:cubicBezTo>
                    <a:pt x="-3830" y="74522"/>
                    <a:pt x="2870" y="63840"/>
                    <a:pt x="10175" y="53896"/>
                  </a:cubicBezTo>
                  <a:cubicBezTo>
                    <a:pt x="16574" y="45203"/>
                    <a:pt x="24886" y="37419"/>
                    <a:pt x="23123" y="22419"/>
                  </a:cubicBezTo>
                  <a:cubicBezTo>
                    <a:pt x="18740" y="21283"/>
                    <a:pt x="13753" y="20771"/>
                    <a:pt x="9420" y="18669"/>
                  </a:cubicBezTo>
                  <a:cubicBezTo>
                    <a:pt x="5994" y="16964"/>
                    <a:pt x="3273" y="13328"/>
                    <a:pt x="251" y="10487"/>
                  </a:cubicBezTo>
                  <a:cubicBezTo>
                    <a:pt x="3022" y="7305"/>
                    <a:pt x="5389" y="2135"/>
                    <a:pt x="8614" y="1282"/>
                  </a:cubicBezTo>
                  <a:cubicBezTo>
                    <a:pt x="20604" y="-1729"/>
                    <a:pt x="31990" y="89"/>
                    <a:pt x="40303" y="11851"/>
                  </a:cubicBezTo>
                  <a:cubicBezTo>
                    <a:pt x="47759" y="22476"/>
                    <a:pt x="45794" y="33612"/>
                    <a:pt x="40504" y="44237"/>
                  </a:cubicBezTo>
                  <a:cubicBezTo>
                    <a:pt x="35567" y="54124"/>
                    <a:pt x="29824" y="63499"/>
                    <a:pt x="24080" y="73669"/>
                  </a:cubicBezTo>
                  <a:cubicBezTo>
                    <a:pt x="31738" y="78044"/>
                    <a:pt x="38540" y="81908"/>
                    <a:pt x="50379" y="88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A6FED398-E59A-D734-0C6E-ECA2EB7C11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9816" y="6273365"/>
              <a:ext cx="45094" cy="152813"/>
            </a:xfrm>
            <a:custGeom>
              <a:avLst/>
              <a:gdLst>
                <a:gd name="connsiteX0" fmla="*/ 45094 w 45094"/>
                <a:gd name="connsiteY0" fmla="*/ 6847 h 152813"/>
                <a:gd name="connsiteX1" fmla="*/ 22423 w 45094"/>
                <a:gd name="connsiteY1" fmla="*/ 152814 h 152813"/>
                <a:gd name="connsiteX2" fmla="*/ 2976 w 45094"/>
                <a:gd name="connsiteY2" fmla="*/ 125996 h 152813"/>
                <a:gd name="connsiteX3" fmla="*/ 10332 w 45094"/>
                <a:gd name="connsiteY3" fmla="*/ 31506 h 152813"/>
                <a:gd name="connsiteX4" fmla="*/ 25950 w 45094"/>
                <a:gd name="connsiteY4" fmla="*/ 5427 h 152813"/>
                <a:gd name="connsiteX5" fmla="*/ 45044 w 45094"/>
                <a:gd name="connsiteY5" fmla="*/ 6790 h 15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94" h="152813">
                  <a:moveTo>
                    <a:pt x="45094" y="6847"/>
                  </a:moveTo>
                  <a:cubicBezTo>
                    <a:pt x="12045" y="49461"/>
                    <a:pt x="19199" y="100881"/>
                    <a:pt x="22423" y="152814"/>
                  </a:cubicBezTo>
                  <a:cubicBezTo>
                    <a:pt x="7057" y="150257"/>
                    <a:pt x="4992" y="137132"/>
                    <a:pt x="2976" y="125996"/>
                  </a:cubicBezTo>
                  <a:cubicBezTo>
                    <a:pt x="-2868" y="93836"/>
                    <a:pt x="55" y="62018"/>
                    <a:pt x="10332" y="31506"/>
                  </a:cubicBezTo>
                  <a:cubicBezTo>
                    <a:pt x="13556" y="21904"/>
                    <a:pt x="19602" y="12926"/>
                    <a:pt x="25950" y="5427"/>
                  </a:cubicBezTo>
                  <a:cubicBezTo>
                    <a:pt x="31038" y="-540"/>
                    <a:pt x="38595" y="-3494"/>
                    <a:pt x="45044" y="67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29E74CA1-77EB-1C9A-9120-D548B1E83B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5138" y="3146720"/>
              <a:ext cx="72383" cy="54550"/>
            </a:xfrm>
            <a:custGeom>
              <a:avLst/>
              <a:gdLst>
                <a:gd name="connsiteX0" fmla="*/ 29509 w 72383"/>
                <a:gd name="connsiteY0" fmla="*/ 54550 h 54550"/>
                <a:gd name="connsiteX1" fmla="*/ 10162 w 72383"/>
                <a:gd name="connsiteY1" fmla="*/ 48244 h 54550"/>
                <a:gd name="connsiteX2" fmla="*/ 389 w 72383"/>
                <a:gd name="connsiteY2" fmla="*/ 26084 h 54550"/>
                <a:gd name="connsiteX3" fmla="*/ 14395 w 72383"/>
                <a:gd name="connsiteY3" fmla="*/ 14664 h 54550"/>
                <a:gd name="connsiteX4" fmla="*/ 35957 w 72383"/>
                <a:gd name="connsiteY4" fmla="*/ 4777 h 54550"/>
                <a:gd name="connsiteX5" fmla="*/ 70971 w 72383"/>
                <a:gd name="connsiteY5" fmla="*/ 10289 h 54550"/>
                <a:gd name="connsiteX6" fmla="*/ 53993 w 72383"/>
                <a:gd name="connsiteY6" fmla="*/ 45687 h 54550"/>
                <a:gd name="connsiteX7" fmla="*/ 29509 w 72383"/>
                <a:gd name="connsiteY7" fmla="*/ 54550 h 5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83" h="54550">
                  <a:moveTo>
                    <a:pt x="29509" y="54550"/>
                  </a:moveTo>
                  <a:cubicBezTo>
                    <a:pt x="22556" y="52335"/>
                    <a:pt x="16057" y="51084"/>
                    <a:pt x="10162" y="48244"/>
                  </a:cubicBezTo>
                  <a:cubicBezTo>
                    <a:pt x="1699" y="44209"/>
                    <a:pt x="-1123" y="35971"/>
                    <a:pt x="389" y="26084"/>
                  </a:cubicBezTo>
                  <a:cubicBezTo>
                    <a:pt x="1699" y="17277"/>
                    <a:pt x="6737" y="15573"/>
                    <a:pt x="14395" y="14664"/>
                  </a:cubicBezTo>
                  <a:cubicBezTo>
                    <a:pt x="21800" y="13811"/>
                    <a:pt x="28854" y="8414"/>
                    <a:pt x="35957" y="4777"/>
                  </a:cubicBezTo>
                  <a:cubicBezTo>
                    <a:pt x="51474" y="-3234"/>
                    <a:pt x="66185" y="-1018"/>
                    <a:pt x="70971" y="10289"/>
                  </a:cubicBezTo>
                  <a:cubicBezTo>
                    <a:pt x="75657" y="21368"/>
                    <a:pt x="68352" y="37902"/>
                    <a:pt x="53993" y="45687"/>
                  </a:cubicBezTo>
                  <a:cubicBezTo>
                    <a:pt x="46285" y="49891"/>
                    <a:pt x="37620" y="51709"/>
                    <a:pt x="29509" y="545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A8AE4661-F424-CFD0-CD61-5D60D612BE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65429" y="175796"/>
              <a:ext cx="61654" cy="89943"/>
            </a:xfrm>
            <a:custGeom>
              <a:avLst/>
              <a:gdLst>
                <a:gd name="connsiteX0" fmla="*/ 57372 w 61654"/>
                <a:gd name="connsiteY0" fmla="*/ 73523 h 89943"/>
                <a:gd name="connsiteX1" fmla="*/ 30771 w 61654"/>
                <a:gd name="connsiteY1" fmla="*/ 64319 h 89943"/>
                <a:gd name="connsiteX2" fmla="*/ 6438 w 61654"/>
                <a:gd name="connsiteY2" fmla="*/ 89944 h 89943"/>
                <a:gd name="connsiteX3" fmla="*/ 14448 w 61654"/>
                <a:gd name="connsiteY3" fmla="*/ 47557 h 89943"/>
                <a:gd name="connsiteX4" fmla="*/ 341 w 61654"/>
                <a:gd name="connsiteY4" fmla="*/ 15227 h 89943"/>
                <a:gd name="connsiteX5" fmla="*/ 3112 w 61654"/>
                <a:gd name="connsiteY5" fmla="*/ 0 h 89943"/>
                <a:gd name="connsiteX6" fmla="*/ 16110 w 61654"/>
                <a:gd name="connsiteY6" fmla="*/ 5739 h 89943"/>
                <a:gd name="connsiteX7" fmla="*/ 28101 w 61654"/>
                <a:gd name="connsiteY7" fmla="*/ 25284 h 89943"/>
                <a:gd name="connsiteX8" fmla="*/ 61654 w 61654"/>
                <a:gd name="connsiteY8" fmla="*/ 7898 h 89943"/>
                <a:gd name="connsiteX9" fmla="*/ 42157 w 61654"/>
                <a:gd name="connsiteY9" fmla="*/ 43750 h 89943"/>
                <a:gd name="connsiteX10" fmla="*/ 57271 w 61654"/>
                <a:gd name="connsiteY10" fmla="*/ 73580 h 8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4" h="89943">
                  <a:moveTo>
                    <a:pt x="57372" y="73523"/>
                  </a:moveTo>
                  <a:cubicBezTo>
                    <a:pt x="45079" y="69262"/>
                    <a:pt x="37925" y="66819"/>
                    <a:pt x="30771" y="64319"/>
                  </a:cubicBezTo>
                  <a:cubicBezTo>
                    <a:pt x="23163" y="72330"/>
                    <a:pt x="15556" y="80341"/>
                    <a:pt x="6438" y="89944"/>
                  </a:cubicBezTo>
                  <a:cubicBezTo>
                    <a:pt x="-1220" y="70455"/>
                    <a:pt x="11979" y="60909"/>
                    <a:pt x="14448" y="47557"/>
                  </a:cubicBezTo>
                  <a:cubicBezTo>
                    <a:pt x="9762" y="37216"/>
                    <a:pt x="4120" y="26591"/>
                    <a:pt x="341" y="15227"/>
                  </a:cubicBezTo>
                  <a:cubicBezTo>
                    <a:pt x="-1019" y="11136"/>
                    <a:pt x="2054" y="5170"/>
                    <a:pt x="3112" y="0"/>
                  </a:cubicBezTo>
                  <a:cubicBezTo>
                    <a:pt x="7546" y="1818"/>
                    <a:pt x="13138" y="2330"/>
                    <a:pt x="16110" y="5739"/>
                  </a:cubicBezTo>
                  <a:cubicBezTo>
                    <a:pt x="21048" y="11364"/>
                    <a:pt x="24322" y="18864"/>
                    <a:pt x="28101" y="25284"/>
                  </a:cubicBezTo>
                  <a:cubicBezTo>
                    <a:pt x="39638" y="20682"/>
                    <a:pt x="42106" y="-682"/>
                    <a:pt x="61654" y="7898"/>
                  </a:cubicBezTo>
                  <a:cubicBezTo>
                    <a:pt x="54651" y="20739"/>
                    <a:pt x="48454" y="32159"/>
                    <a:pt x="42157" y="43750"/>
                  </a:cubicBezTo>
                  <a:cubicBezTo>
                    <a:pt x="46389" y="52159"/>
                    <a:pt x="50520" y="60228"/>
                    <a:pt x="57271" y="735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FBDA0F16-2123-BD55-076B-9A58820A5A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67754" y="1054452"/>
              <a:ext cx="53765" cy="120612"/>
            </a:xfrm>
            <a:custGeom>
              <a:avLst/>
              <a:gdLst>
                <a:gd name="connsiteX0" fmla="*/ 32697 w 53765"/>
                <a:gd name="connsiteY0" fmla="*/ 17430 h 120612"/>
                <a:gd name="connsiteX1" fmla="*/ 10530 w 53765"/>
                <a:gd name="connsiteY1" fmla="*/ 27885 h 120612"/>
                <a:gd name="connsiteX2" fmla="*/ 1109 w 53765"/>
                <a:gd name="connsiteY2" fmla="*/ 26464 h 120612"/>
                <a:gd name="connsiteX3" fmla="*/ 1310 w 53765"/>
                <a:gd name="connsiteY3" fmla="*/ 13396 h 120612"/>
                <a:gd name="connsiteX4" fmla="*/ 46401 w 53765"/>
                <a:gd name="connsiteY4" fmla="*/ 6805 h 120612"/>
                <a:gd name="connsiteX5" fmla="*/ 45594 w 53765"/>
                <a:gd name="connsiteY5" fmla="*/ 43339 h 120612"/>
                <a:gd name="connsiteX6" fmla="*/ 29271 w 53765"/>
                <a:gd name="connsiteY6" fmla="*/ 55214 h 120612"/>
                <a:gd name="connsiteX7" fmla="*/ 29070 w 53765"/>
                <a:gd name="connsiteY7" fmla="*/ 114021 h 120612"/>
                <a:gd name="connsiteX8" fmla="*/ 23780 w 53765"/>
                <a:gd name="connsiteY8" fmla="*/ 120612 h 120612"/>
                <a:gd name="connsiteX9" fmla="*/ 13502 w 53765"/>
                <a:gd name="connsiteY9" fmla="*/ 71067 h 120612"/>
                <a:gd name="connsiteX10" fmla="*/ 32697 w 53765"/>
                <a:gd name="connsiteY10" fmla="*/ 17430 h 12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765" h="120612">
                  <a:moveTo>
                    <a:pt x="32697" y="17430"/>
                  </a:moveTo>
                  <a:cubicBezTo>
                    <a:pt x="22772" y="22259"/>
                    <a:pt x="16827" y="25782"/>
                    <a:pt x="10530" y="27885"/>
                  </a:cubicBezTo>
                  <a:cubicBezTo>
                    <a:pt x="7608" y="28850"/>
                    <a:pt x="1713" y="28169"/>
                    <a:pt x="1109" y="26464"/>
                  </a:cubicBezTo>
                  <a:cubicBezTo>
                    <a:pt x="-251" y="22657"/>
                    <a:pt x="-554" y="16634"/>
                    <a:pt x="1310" y="13396"/>
                  </a:cubicBezTo>
                  <a:cubicBezTo>
                    <a:pt x="9774" y="-1320"/>
                    <a:pt x="34461" y="-4502"/>
                    <a:pt x="46401" y="6805"/>
                  </a:cubicBezTo>
                  <a:cubicBezTo>
                    <a:pt x="56376" y="16237"/>
                    <a:pt x="56325" y="32544"/>
                    <a:pt x="45594" y="43339"/>
                  </a:cubicBezTo>
                  <a:cubicBezTo>
                    <a:pt x="40859" y="48112"/>
                    <a:pt x="34863" y="51237"/>
                    <a:pt x="29271" y="55214"/>
                  </a:cubicBezTo>
                  <a:cubicBezTo>
                    <a:pt x="29271" y="74930"/>
                    <a:pt x="29372" y="94476"/>
                    <a:pt x="29070" y="114021"/>
                  </a:cubicBezTo>
                  <a:cubicBezTo>
                    <a:pt x="29070" y="115783"/>
                    <a:pt x="26349" y="117544"/>
                    <a:pt x="23780" y="120612"/>
                  </a:cubicBezTo>
                  <a:cubicBezTo>
                    <a:pt x="7961" y="106862"/>
                    <a:pt x="16072" y="87430"/>
                    <a:pt x="13502" y="71067"/>
                  </a:cubicBezTo>
                  <a:cubicBezTo>
                    <a:pt x="10278" y="50839"/>
                    <a:pt x="26601" y="39646"/>
                    <a:pt x="32697" y="17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7DBD4AA-16AE-84BC-BAD9-78B868F3C4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09056" y="6729023"/>
              <a:ext cx="49970" cy="92760"/>
            </a:xfrm>
            <a:custGeom>
              <a:avLst/>
              <a:gdLst>
                <a:gd name="connsiteX0" fmla="*/ 27448 w 49970"/>
                <a:gd name="connsiteY0" fmla="*/ 42101 h 92760"/>
                <a:gd name="connsiteX1" fmla="*/ 13744 w 49970"/>
                <a:gd name="connsiteY1" fmla="*/ 61761 h 92760"/>
                <a:gd name="connsiteX2" fmla="*/ 3819 w 49970"/>
                <a:gd name="connsiteY2" fmla="*/ 62499 h 92760"/>
                <a:gd name="connsiteX3" fmla="*/ 242 w 49970"/>
                <a:gd name="connsiteY3" fmla="*/ 52385 h 92760"/>
                <a:gd name="connsiteX4" fmla="*/ 23317 w 49970"/>
                <a:gd name="connsiteY4" fmla="*/ 5283 h 92760"/>
                <a:gd name="connsiteX5" fmla="*/ 44023 w 49970"/>
                <a:gd name="connsiteY5" fmla="*/ 10567 h 92760"/>
                <a:gd name="connsiteX6" fmla="*/ 49968 w 49970"/>
                <a:gd name="connsiteY6" fmla="*/ 83636 h 92760"/>
                <a:gd name="connsiteX7" fmla="*/ 42159 w 49970"/>
                <a:gd name="connsiteY7" fmla="*/ 92726 h 92760"/>
                <a:gd name="connsiteX8" fmla="*/ 32385 w 49970"/>
                <a:gd name="connsiteY8" fmla="*/ 83011 h 92760"/>
                <a:gd name="connsiteX9" fmla="*/ 27448 w 49970"/>
                <a:gd name="connsiteY9" fmla="*/ 42158 h 9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70" h="92760">
                  <a:moveTo>
                    <a:pt x="27448" y="42101"/>
                  </a:moveTo>
                  <a:cubicBezTo>
                    <a:pt x="21604" y="50737"/>
                    <a:pt x="18329" y="57044"/>
                    <a:pt x="13744" y="61761"/>
                  </a:cubicBezTo>
                  <a:cubicBezTo>
                    <a:pt x="11729" y="63806"/>
                    <a:pt x="6288" y="64147"/>
                    <a:pt x="3819" y="62499"/>
                  </a:cubicBezTo>
                  <a:cubicBezTo>
                    <a:pt x="1552" y="60965"/>
                    <a:pt x="-765" y="54715"/>
                    <a:pt x="242" y="52385"/>
                  </a:cubicBezTo>
                  <a:cubicBezTo>
                    <a:pt x="7346" y="36305"/>
                    <a:pt x="14248" y="19885"/>
                    <a:pt x="23317" y="5283"/>
                  </a:cubicBezTo>
                  <a:cubicBezTo>
                    <a:pt x="28909" y="-3751"/>
                    <a:pt x="42260" y="-683"/>
                    <a:pt x="44023" y="10567"/>
                  </a:cubicBezTo>
                  <a:cubicBezTo>
                    <a:pt x="47700" y="34601"/>
                    <a:pt x="48758" y="59203"/>
                    <a:pt x="49968" y="83636"/>
                  </a:cubicBezTo>
                  <a:cubicBezTo>
                    <a:pt x="50119" y="86704"/>
                    <a:pt x="43922" y="93294"/>
                    <a:pt x="42159" y="92726"/>
                  </a:cubicBezTo>
                  <a:cubicBezTo>
                    <a:pt x="38279" y="91420"/>
                    <a:pt x="33241" y="87101"/>
                    <a:pt x="32385" y="83011"/>
                  </a:cubicBezTo>
                  <a:cubicBezTo>
                    <a:pt x="29916" y="71135"/>
                    <a:pt x="29312" y="58749"/>
                    <a:pt x="27448" y="421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6E9A137B-D694-ADED-3BB7-7CCE9048A1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24724" y="6241314"/>
              <a:ext cx="60325" cy="91005"/>
            </a:xfrm>
            <a:custGeom>
              <a:avLst/>
              <a:gdLst>
                <a:gd name="connsiteX0" fmla="*/ 19402 w 60325"/>
                <a:gd name="connsiteY0" fmla="*/ 87421 h 91005"/>
                <a:gd name="connsiteX1" fmla="*/ 39201 w 60325"/>
                <a:gd name="connsiteY1" fmla="*/ 61170 h 91005"/>
                <a:gd name="connsiteX2" fmla="*/ 11190 w 60325"/>
                <a:gd name="connsiteY2" fmla="*/ 46909 h 91005"/>
                <a:gd name="connsiteX3" fmla="*/ 307 w 60325"/>
                <a:gd name="connsiteY3" fmla="*/ 24863 h 91005"/>
                <a:gd name="connsiteX4" fmla="*/ 20158 w 60325"/>
                <a:gd name="connsiteY4" fmla="*/ 1397 h 91005"/>
                <a:gd name="connsiteX5" fmla="*/ 46456 w 60325"/>
                <a:gd name="connsiteY5" fmla="*/ 7988 h 91005"/>
                <a:gd name="connsiteX6" fmla="*/ 41922 w 60325"/>
                <a:gd name="connsiteY6" fmla="*/ 22989 h 91005"/>
                <a:gd name="connsiteX7" fmla="*/ 22223 w 60325"/>
                <a:gd name="connsiteY7" fmla="*/ 23216 h 91005"/>
                <a:gd name="connsiteX8" fmla="*/ 38949 w 60325"/>
                <a:gd name="connsiteY8" fmla="*/ 38103 h 91005"/>
                <a:gd name="connsiteX9" fmla="*/ 60260 w 60325"/>
                <a:gd name="connsiteY9" fmla="*/ 60716 h 91005"/>
                <a:gd name="connsiteX10" fmla="*/ 30586 w 60325"/>
                <a:gd name="connsiteY10" fmla="*/ 91000 h 91005"/>
                <a:gd name="connsiteX11" fmla="*/ 19351 w 60325"/>
                <a:gd name="connsiteY11" fmla="*/ 87364 h 91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325" h="91005">
                  <a:moveTo>
                    <a:pt x="19402" y="87421"/>
                  </a:moveTo>
                  <a:cubicBezTo>
                    <a:pt x="27110" y="77137"/>
                    <a:pt x="32601" y="69921"/>
                    <a:pt x="39201" y="61170"/>
                  </a:cubicBezTo>
                  <a:cubicBezTo>
                    <a:pt x="28974" y="56057"/>
                    <a:pt x="19855" y="51966"/>
                    <a:pt x="11190" y="46909"/>
                  </a:cubicBezTo>
                  <a:cubicBezTo>
                    <a:pt x="3582" y="42477"/>
                    <a:pt x="-1304" y="35091"/>
                    <a:pt x="307" y="24863"/>
                  </a:cubicBezTo>
                  <a:cubicBezTo>
                    <a:pt x="2272" y="12420"/>
                    <a:pt x="9477" y="4409"/>
                    <a:pt x="20158" y="1397"/>
                  </a:cubicBezTo>
                  <a:cubicBezTo>
                    <a:pt x="29629" y="-1216"/>
                    <a:pt x="39151" y="-762"/>
                    <a:pt x="46456" y="7988"/>
                  </a:cubicBezTo>
                  <a:cubicBezTo>
                    <a:pt x="50990" y="13386"/>
                    <a:pt x="48572" y="21796"/>
                    <a:pt x="41922" y="22989"/>
                  </a:cubicBezTo>
                  <a:cubicBezTo>
                    <a:pt x="35927" y="24068"/>
                    <a:pt x="29629" y="23216"/>
                    <a:pt x="22223" y="23216"/>
                  </a:cubicBezTo>
                  <a:cubicBezTo>
                    <a:pt x="24641" y="35262"/>
                    <a:pt x="32500" y="35773"/>
                    <a:pt x="38949" y="38103"/>
                  </a:cubicBezTo>
                  <a:cubicBezTo>
                    <a:pt x="49277" y="41852"/>
                    <a:pt x="61318" y="43727"/>
                    <a:pt x="60260" y="60716"/>
                  </a:cubicBezTo>
                  <a:cubicBezTo>
                    <a:pt x="59253" y="76398"/>
                    <a:pt x="45549" y="90262"/>
                    <a:pt x="30586" y="91000"/>
                  </a:cubicBezTo>
                  <a:cubicBezTo>
                    <a:pt x="28067" y="91114"/>
                    <a:pt x="25447" y="89409"/>
                    <a:pt x="19351" y="87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A43DBE4B-BA1F-C075-FCBE-73BA5BEA4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477" y="6404701"/>
              <a:ext cx="61538" cy="75646"/>
            </a:xfrm>
            <a:custGeom>
              <a:avLst/>
              <a:gdLst>
                <a:gd name="connsiteX0" fmla="*/ 32499 w 61538"/>
                <a:gd name="connsiteY0" fmla="*/ 36705 h 75646"/>
                <a:gd name="connsiteX1" fmla="*/ 60964 w 61538"/>
                <a:gd name="connsiteY1" fmla="*/ 0 h 75646"/>
                <a:gd name="connsiteX2" fmla="*/ 45245 w 61538"/>
                <a:gd name="connsiteY2" fmla="*/ 68467 h 75646"/>
                <a:gd name="connsiteX3" fmla="*/ 20358 w 61538"/>
                <a:gd name="connsiteY3" fmla="*/ 68637 h 75646"/>
                <a:gd name="connsiteX4" fmla="*/ 4 w 61538"/>
                <a:gd name="connsiteY4" fmla="*/ 9603 h 75646"/>
                <a:gd name="connsiteX5" fmla="*/ 2876 w 61538"/>
                <a:gd name="connsiteY5" fmla="*/ 2557 h 75646"/>
                <a:gd name="connsiteX6" fmla="*/ 32499 w 61538"/>
                <a:gd name="connsiteY6" fmla="*/ 36705 h 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75646">
                  <a:moveTo>
                    <a:pt x="32499" y="36705"/>
                  </a:moveTo>
                  <a:cubicBezTo>
                    <a:pt x="40862" y="25114"/>
                    <a:pt x="41467" y="5455"/>
                    <a:pt x="60964" y="0"/>
                  </a:cubicBezTo>
                  <a:cubicBezTo>
                    <a:pt x="63181" y="26932"/>
                    <a:pt x="59201" y="49433"/>
                    <a:pt x="45245" y="68467"/>
                  </a:cubicBezTo>
                  <a:cubicBezTo>
                    <a:pt x="38243" y="78069"/>
                    <a:pt x="25899" y="77955"/>
                    <a:pt x="20358" y="68637"/>
                  </a:cubicBezTo>
                  <a:cubicBezTo>
                    <a:pt x="9727" y="50853"/>
                    <a:pt x="860" y="31818"/>
                    <a:pt x="4" y="9603"/>
                  </a:cubicBezTo>
                  <a:cubicBezTo>
                    <a:pt x="-97" y="7500"/>
                    <a:pt x="1717" y="5284"/>
                    <a:pt x="2876" y="2557"/>
                  </a:cubicBezTo>
                  <a:cubicBezTo>
                    <a:pt x="24791" y="739"/>
                    <a:pt x="18443" y="29659"/>
                    <a:pt x="32499" y="367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085A9A99-49A1-5130-8D7C-385A1E0FAE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6980" y="6338319"/>
              <a:ext cx="51313" cy="98484"/>
            </a:xfrm>
            <a:custGeom>
              <a:avLst/>
              <a:gdLst>
                <a:gd name="connsiteX0" fmla="*/ 30171 w 51313"/>
                <a:gd name="connsiteY0" fmla="*/ 98485 h 98484"/>
                <a:gd name="connsiteX1" fmla="*/ 23521 w 51313"/>
                <a:gd name="connsiteY1" fmla="*/ 82007 h 98484"/>
                <a:gd name="connsiteX2" fmla="*/ 20951 w 51313"/>
                <a:gd name="connsiteY2" fmla="*/ 65132 h 98484"/>
                <a:gd name="connsiteX3" fmla="*/ 1353 w 51313"/>
                <a:gd name="connsiteY3" fmla="*/ 72803 h 98484"/>
                <a:gd name="connsiteX4" fmla="*/ 396 w 51313"/>
                <a:gd name="connsiteY4" fmla="*/ 61439 h 98484"/>
                <a:gd name="connsiteX5" fmla="*/ 31430 w 51313"/>
                <a:gd name="connsiteY5" fmla="*/ 4677 h 98484"/>
                <a:gd name="connsiteX6" fmla="*/ 44680 w 51313"/>
                <a:gd name="connsiteY6" fmla="*/ 188 h 98484"/>
                <a:gd name="connsiteX7" fmla="*/ 51280 w 51313"/>
                <a:gd name="connsiteY7" fmla="*/ 11041 h 98484"/>
                <a:gd name="connsiteX8" fmla="*/ 39038 w 51313"/>
                <a:gd name="connsiteY8" fmla="*/ 88712 h 98484"/>
                <a:gd name="connsiteX9" fmla="*/ 30171 w 51313"/>
                <a:gd name="connsiteY9" fmla="*/ 98485 h 9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313" h="98484">
                  <a:moveTo>
                    <a:pt x="30171" y="98485"/>
                  </a:moveTo>
                  <a:cubicBezTo>
                    <a:pt x="27400" y="91780"/>
                    <a:pt x="24881" y="87064"/>
                    <a:pt x="23521" y="82007"/>
                  </a:cubicBezTo>
                  <a:cubicBezTo>
                    <a:pt x="22110" y="76667"/>
                    <a:pt x="21808" y="70928"/>
                    <a:pt x="20951" y="65132"/>
                  </a:cubicBezTo>
                  <a:cubicBezTo>
                    <a:pt x="14200" y="67803"/>
                    <a:pt x="8507" y="70019"/>
                    <a:pt x="1353" y="72803"/>
                  </a:cubicBezTo>
                  <a:cubicBezTo>
                    <a:pt x="799" y="67405"/>
                    <a:pt x="-712" y="63541"/>
                    <a:pt x="396" y="61439"/>
                  </a:cubicBezTo>
                  <a:cubicBezTo>
                    <a:pt x="10371" y="42291"/>
                    <a:pt x="20397" y="23087"/>
                    <a:pt x="31430" y="4677"/>
                  </a:cubicBezTo>
                  <a:cubicBezTo>
                    <a:pt x="33546" y="1155"/>
                    <a:pt x="40448" y="-606"/>
                    <a:pt x="44680" y="188"/>
                  </a:cubicBezTo>
                  <a:cubicBezTo>
                    <a:pt x="47451" y="700"/>
                    <a:pt x="51734" y="7632"/>
                    <a:pt x="51280" y="11041"/>
                  </a:cubicBezTo>
                  <a:cubicBezTo>
                    <a:pt x="47854" y="37064"/>
                    <a:pt x="43622" y="62916"/>
                    <a:pt x="39038" y="88712"/>
                  </a:cubicBezTo>
                  <a:cubicBezTo>
                    <a:pt x="38484" y="91780"/>
                    <a:pt x="34352" y="94053"/>
                    <a:pt x="30171" y="984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5772396-010B-A844-043D-E842AA9006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48080" y="1290073"/>
              <a:ext cx="55133" cy="98103"/>
            </a:xfrm>
            <a:custGeom>
              <a:avLst/>
              <a:gdLst>
                <a:gd name="connsiteX0" fmla="*/ 23064 w 55133"/>
                <a:gd name="connsiteY0" fmla="*/ 79368 h 98103"/>
                <a:gd name="connsiteX1" fmla="*/ 41553 w 55133"/>
                <a:gd name="connsiteY1" fmla="*/ 95050 h 98103"/>
                <a:gd name="connsiteX2" fmla="*/ 16061 w 55133"/>
                <a:gd name="connsiteY2" fmla="*/ 98004 h 98103"/>
                <a:gd name="connsiteX3" fmla="*/ 2055 w 55133"/>
                <a:gd name="connsiteY3" fmla="*/ 72209 h 98103"/>
                <a:gd name="connsiteX4" fmla="*/ 15356 w 55133"/>
                <a:gd name="connsiteY4" fmla="*/ 49708 h 98103"/>
                <a:gd name="connsiteX5" fmla="*/ 29664 w 55133"/>
                <a:gd name="connsiteY5" fmla="*/ 22151 h 98103"/>
                <a:gd name="connsiteX6" fmla="*/ 20948 w 55133"/>
                <a:gd name="connsiteY6" fmla="*/ 27208 h 98103"/>
                <a:gd name="connsiteX7" fmla="*/ 9461 w 55133"/>
                <a:gd name="connsiteY7" fmla="*/ 25106 h 98103"/>
                <a:gd name="connsiteX8" fmla="*/ 12031 w 55133"/>
                <a:gd name="connsiteY8" fmla="*/ 11924 h 98103"/>
                <a:gd name="connsiteX9" fmla="*/ 39740 w 55133"/>
                <a:gd name="connsiteY9" fmla="*/ 49 h 98103"/>
                <a:gd name="connsiteX10" fmla="*/ 53796 w 55133"/>
                <a:gd name="connsiteY10" fmla="*/ 24197 h 98103"/>
                <a:gd name="connsiteX11" fmla="*/ 41553 w 55133"/>
                <a:gd name="connsiteY11" fmla="*/ 47379 h 98103"/>
                <a:gd name="connsiteX12" fmla="*/ 24575 w 55133"/>
                <a:gd name="connsiteY12" fmla="*/ 73174 h 98103"/>
                <a:gd name="connsiteX13" fmla="*/ 23115 w 55133"/>
                <a:gd name="connsiteY13" fmla="*/ 79368 h 9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33" h="98103">
                  <a:moveTo>
                    <a:pt x="23064" y="79368"/>
                  </a:moveTo>
                  <a:cubicBezTo>
                    <a:pt x="28153" y="83686"/>
                    <a:pt x="32485" y="87322"/>
                    <a:pt x="41553" y="95050"/>
                  </a:cubicBezTo>
                  <a:cubicBezTo>
                    <a:pt x="29563" y="96584"/>
                    <a:pt x="22762" y="98572"/>
                    <a:pt x="16061" y="98004"/>
                  </a:cubicBezTo>
                  <a:cubicBezTo>
                    <a:pt x="2358" y="96868"/>
                    <a:pt x="-3436" y="86470"/>
                    <a:pt x="2055" y="72209"/>
                  </a:cubicBezTo>
                  <a:cubicBezTo>
                    <a:pt x="5179" y="64084"/>
                    <a:pt x="10569" y="56981"/>
                    <a:pt x="15356" y="49708"/>
                  </a:cubicBezTo>
                  <a:cubicBezTo>
                    <a:pt x="20797" y="41470"/>
                    <a:pt x="26691" y="33572"/>
                    <a:pt x="29664" y="22151"/>
                  </a:cubicBezTo>
                  <a:cubicBezTo>
                    <a:pt x="26792" y="23913"/>
                    <a:pt x="23971" y="26867"/>
                    <a:pt x="20948" y="27208"/>
                  </a:cubicBezTo>
                  <a:cubicBezTo>
                    <a:pt x="17220" y="27606"/>
                    <a:pt x="13290" y="25901"/>
                    <a:pt x="9461" y="25106"/>
                  </a:cubicBezTo>
                  <a:cubicBezTo>
                    <a:pt x="10217" y="20561"/>
                    <a:pt x="9764" y="13288"/>
                    <a:pt x="12031" y="11924"/>
                  </a:cubicBezTo>
                  <a:cubicBezTo>
                    <a:pt x="20797" y="6697"/>
                    <a:pt x="30268" y="788"/>
                    <a:pt x="39740" y="49"/>
                  </a:cubicBezTo>
                  <a:cubicBezTo>
                    <a:pt x="51730" y="-860"/>
                    <a:pt x="58078" y="11015"/>
                    <a:pt x="53796" y="24197"/>
                  </a:cubicBezTo>
                  <a:cubicBezTo>
                    <a:pt x="51075" y="32492"/>
                    <a:pt x="46037" y="39936"/>
                    <a:pt x="41553" y="47379"/>
                  </a:cubicBezTo>
                  <a:cubicBezTo>
                    <a:pt x="36163" y="56186"/>
                    <a:pt x="30167" y="64538"/>
                    <a:pt x="24575" y="73174"/>
                  </a:cubicBezTo>
                  <a:cubicBezTo>
                    <a:pt x="23770" y="74368"/>
                    <a:pt x="23819" y="76243"/>
                    <a:pt x="23115" y="793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3A7200AC-F505-C8A2-CBF6-5410AEC813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98238" y="2477908"/>
              <a:ext cx="36780" cy="139381"/>
            </a:xfrm>
            <a:custGeom>
              <a:avLst/>
              <a:gdLst>
                <a:gd name="connsiteX0" fmla="*/ 0 w 36780"/>
                <a:gd name="connsiteY0" fmla="*/ 6937 h 139381"/>
                <a:gd name="connsiteX1" fmla="*/ 17129 w 36780"/>
                <a:gd name="connsiteY1" fmla="*/ 4437 h 139381"/>
                <a:gd name="connsiteX2" fmla="*/ 27407 w 36780"/>
                <a:gd name="connsiteY2" fmla="*/ 22676 h 139381"/>
                <a:gd name="connsiteX3" fmla="*/ 35720 w 36780"/>
                <a:gd name="connsiteY3" fmla="*/ 115461 h 139381"/>
                <a:gd name="connsiteX4" fmla="*/ 18893 w 36780"/>
                <a:gd name="connsiteY4" fmla="*/ 139381 h 139381"/>
                <a:gd name="connsiteX5" fmla="*/ 16071 w 36780"/>
                <a:gd name="connsiteY5" fmla="*/ 108074 h 139381"/>
                <a:gd name="connsiteX6" fmla="*/ 11185 w 36780"/>
                <a:gd name="connsiteY6" fmla="*/ 41824 h 139381"/>
                <a:gd name="connsiteX7" fmla="*/ 0 w 36780"/>
                <a:gd name="connsiteY7" fmla="*/ 6937 h 13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" h="139381">
                  <a:moveTo>
                    <a:pt x="0" y="6937"/>
                  </a:moveTo>
                  <a:cubicBezTo>
                    <a:pt x="3779" y="-1813"/>
                    <a:pt x="10882" y="-1870"/>
                    <a:pt x="17129" y="4437"/>
                  </a:cubicBezTo>
                  <a:cubicBezTo>
                    <a:pt x="21764" y="9096"/>
                    <a:pt x="25543" y="15971"/>
                    <a:pt x="27407" y="22676"/>
                  </a:cubicBezTo>
                  <a:cubicBezTo>
                    <a:pt x="35871" y="52847"/>
                    <a:pt x="38491" y="83983"/>
                    <a:pt x="35720" y="115461"/>
                  </a:cubicBezTo>
                  <a:cubicBezTo>
                    <a:pt x="34813" y="125461"/>
                    <a:pt x="34813" y="137563"/>
                    <a:pt x="18893" y="139381"/>
                  </a:cubicBezTo>
                  <a:cubicBezTo>
                    <a:pt x="17885" y="128529"/>
                    <a:pt x="16827" y="118358"/>
                    <a:pt x="16071" y="108074"/>
                  </a:cubicBezTo>
                  <a:cubicBezTo>
                    <a:pt x="14459" y="85972"/>
                    <a:pt x="13905" y="63756"/>
                    <a:pt x="11185" y="41824"/>
                  </a:cubicBezTo>
                  <a:cubicBezTo>
                    <a:pt x="9824" y="30971"/>
                    <a:pt x="4585" y="20744"/>
                    <a:pt x="0" y="69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32827B22-B749-0C69-B74E-F3D99B1D5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53617" y="5821623"/>
              <a:ext cx="24695" cy="128132"/>
            </a:xfrm>
            <a:custGeom>
              <a:avLst/>
              <a:gdLst>
                <a:gd name="connsiteX0" fmla="*/ 2873 w 24695"/>
                <a:gd name="connsiteY0" fmla="*/ 62564 h 128132"/>
                <a:gd name="connsiteX1" fmla="*/ 2924 w 24695"/>
                <a:gd name="connsiteY1" fmla="*/ 15688 h 128132"/>
                <a:gd name="connsiteX2" fmla="*/ 13000 w 24695"/>
                <a:gd name="connsiteY2" fmla="*/ 6 h 128132"/>
                <a:gd name="connsiteX3" fmla="*/ 24688 w 24695"/>
                <a:gd name="connsiteY3" fmla="*/ 14211 h 128132"/>
                <a:gd name="connsiteX4" fmla="*/ 21967 w 24695"/>
                <a:gd name="connsiteY4" fmla="*/ 110121 h 128132"/>
                <a:gd name="connsiteX5" fmla="*/ 21262 w 24695"/>
                <a:gd name="connsiteY5" fmla="*/ 114893 h 128132"/>
                <a:gd name="connsiteX6" fmla="*/ 10229 w 24695"/>
                <a:gd name="connsiteY6" fmla="*/ 128132 h 128132"/>
                <a:gd name="connsiteX7" fmla="*/ 757 w 24695"/>
                <a:gd name="connsiteY7" fmla="*/ 114098 h 128132"/>
                <a:gd name="connsiteX8" fmla="*/ 757 w 24695"/>
                <a:gd name="connsiteY8" fmla="*/ 87110 h 128132"/>
                <a:gd name="connsiteX9" fmla="*/ 2319 w 24695"/>
                <a:gd name="connsiteY9" fmla="*/ 62507 h 128132"/>
                <a:gd name="connsiteX10" fmla="*/ 2873 w 24695"/>
                <a:gd name="connsiteY10" fmla="*/ 62507 h 12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95" h="128132">
                  <a:moveTo>
                    <a:pt x="2873" y="62564"/>
                  </a:moveTo>
                  <a:cubicBezTo>
                    <a:pt x="2873" y="46938"/>
                    <a:pt x="2772" y="31313"/>
                    <a:pt x="2924" y="15688"/>
                  </a:cubicBezTo>
                  <a:cubicBezTo>
                    <a:pt x="3024" y="8018"/>
                    <a:pt x="3931" y="291"/>
                    <a:pt x="13000" y="6"/>
                  </a:cubicBezTo>
                  <a:cubicBezTo>
                    <a:pt x="21312" y="-220"/>
                    <a:pt x="24889" y="5688"/>
                    <a:pt x="24688" y="14211"/>
                  </a:cubicBezTo>
                  <a:cubicBezTo>
                    <a:pt x="23982" y="46200"/>
                    <a:pt x="22925" y="78189"/>
                    <a:pt x="21967" y="110121"/>
                  </a:cubicBezTo>
                  <a:cubicBezTo>
                    <a:pt x="21967" y="111769"/>
                    <a:pt x="22068" y="113871"/>
                    <a:pt x="21262" y="114893"/>
                  </a:cubicBezTo>
                  <a:cubicBezTo>
                    <a:pt x="17786" y="119496"/>
                    <a:pt x="13957" y="123757"/>
                    <a:pt x="10229" y="128132"/>
                  </a:cubicBezTo>
                  <a:cubicBezTo>
                    <a:pt x="6904" y="123473"/>
                    <a:pt x="1614" y="119268"/>
                    <a:pt x="757" y="114098"/>
                  </a:cubicBezTo>
                  <a:cubicBezTo>
                    <a:pt x="-754" y="105405"/>
                    <a:pt x="405" y="96144"/>
                    <a:pt x="757" y="87110"/>
                  </a:cubicBezTo>
                  <a:cubicBezTo>
                    <a:pt x="1059" y="78927"/>
                    <a:pt x="1765" y="70746"/>
                    <a:pt x="2319" y="62507"/>
                  </a:cubicBezTo>
                  <a:cubicBezTo>
                    <a:pt x="2520" y="62507"/>
                    <a:pt x="2672" y="62507"/>
                    <a:pt x="2873" y="625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67320FDD-C848-FD00-C6DB-7A87F16D70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8034" y="5327478"/>
              <a:ext cx="21823" cy="136411"/>
            </a:xfrm>
            <a:custGeom>
              <a:avLst/>
              <a:gdLst>
                <a:gd name="connsiteX0" fmla="*/ 1161 w 21823"/>
                <a:gd name="connsiteY0" fmla="*/ 136137 h 136411"/>
                <a:gd name="connsiteX1" fmla="*/ 2 w 21823"/>
                <a:gd name="connsiteY1" fmla="*/ 108580 h 136411"/>
                <a:gd name="connsiteX2" fmla="*/ 1262 w 21823"/>
                <a:gd name="connsiteY2" fmla="*/ 19716 h 136411"/>
                <a:gd name="connsiteX3" fmla="*/ 1363 w 21823"/>
                <a:gd name="connsiteY3" fmla="*/ 12443 h 136411"/>
                <a:gd name="connsiteX4" fmla="*/ 9776 w 21823"/>
                <a:gd name="connsiteY4" fmla="*/ 0 h 136411"/>
                <a:gd name="connsiteX5" fmla="*/ 18794 w 21823"/>
                <a:gd name="connsiteY5" fmla="*/ 9034 h 136411"/>
                <a:gd name="connsiteX6" fmla="*/ 21817 w 21823"/>
                <a:gd name="connsiteY6" fmla="*/ 20739 h 136411"/>
                <a:gd name="connsiteX7" fmla="*/ 18290 w 21823"/>
                <a:gd name="connsiteY7" fmla="*/ 121592 h 136411"/>
                <a:gd name="connsiteX8" fmla="*/ 1111 w 21823"/>
                <a:gd name="connsiteY8" fmla="*/ 136194 h 1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3" h="136411">
                  <a:moveTo>
                    <a:pt x="1161" y="136137"/>
                  </a:moveTo>
                  <a:cubicBezTo>
                    <a:pt x="708" y="126251"/>
                    <a:pt x="-48" y="117444"/>
                    <a:pt x="2" y="108580"/>
                  </a:cubicBezTo>
                  <a:cubicBezTo>
                    <a:pt x="254" y="78921"/>
                    <a:pt x="859" y="49318"/>
                    <a:pt x="1262" y="19716"/>
                  </a:cubicBezTo>
                  <a:cubicBezTo>
                    <a:pt x="1262" y="17273"/>
                    <a:pt x="405" y="14205"/>
                    <a:pt x="1363" y="12443"/>
                  </a:cubicBezTo>
                  <a:cubicBezTo>
                    <a:pt x="3730" y="8011"/>
                    <a:pt x="6904" y="4091"/>
                    <a:pt x="9776" y="0"/>
                  </a:cubicBezTo>
                  <a:cubicBezTo>
                    <a:pt x="12849" y="2955"/>
                    <a:pt x="16577" y="5398"/>
                    <a:pt x="18794" y="9034"/>
                  </a:cubicBezTo>
                  <a:cubicBezTo>
                    <a:pt x="20759" y="12273"/>
                    <a:pt x="21918" y="16818"/>
                    <a:pt x="21817" y="20739"/>
                  </a:cubicBezTo>
                  <a:cubicBezTo>
                    <a:pt x="20910" y="54375"/>
                    <a:pt x="19902" y="88012"/>
                    <a:pt x="18290" y="121592"/>
                  </a:cubicBezTo>
                  <a:cubicBezTo>
                    <a:pt x="17887" y="129830"/>
                    <a:pt x="14965" y="137842"/>
                    <a:pt x="1111" y="136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026C6328-C4CE-D1B6-A683-9C7FDF7A5F3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85646" y="5618716"/>
              <a:ext cx="53100" cy="97585"/>
            </a:xfrm>
            <a:custGeom>
              <a:avLst/>
              <a:gdLst>
                <a:gd name="connsiteX0" fmla="*/ 32048 w 53100"/>
                <a:gd name="connsiteY0" fmla="*/ 70980 h 97585"/>
                <a:gd name="connsiteX1" fmla="*/ 12249 w 53100"/>
                <a:gd name="connsiteY1" fmla="*/ 54276 h 97585"/>
                <a:gd name="connsiteX2" fmla="*/ 13811 w 53100"/>
                <a:gd name="connsiteY2" fmla="*/ 8366 h 97585"/>
                <a:gd name="connsiteX3" fmla="*/ 44946 w 53100"/>
                <a:gd name="connsiteY3" fmla="*/ 5980 h 97585"/>
                <a:gd name="connsiteX4" fmla="*/ 22325 w 53100"/>
                <a:gd name="connsiteY4" fmla="*/ 33537 h 97585"/>
                <a:gd name="connsiteX5" fmla="*/ 42729 w 53100"/>
                <a:gd name="connsiteY5" fmla="*/ 51662 h 97585"/>
                <a:gd name="connsiteX6" fmla="*/ 48724 w 53100"/>
                <a:gd name="connsiteY6" fmla="*/ 86151 h 97585"/>
                <a:gd name="connsiteX7" fmla="*/ 11140 w 53100"/>
                <a:gd name="connsiteY7" fmla="*/ 90924 h 97585"/>
                <a:gd name="connsiteX8" fmla="*/ 32149 w 53100"/>
                <a:gd name="connsiteY8" fmla="*/ 71037 h 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100" h="97585">
                  <a:moveTo>
                    <a:pt x="32048" y="70980"/>
                  </a:moveTo>
                  <a:cubicBezTo>
                    <a:pt x="24693" y="64787"/>
                    <a:pt x="18345" y="59673"/>
                    <a:pt x="12249" y="54276"/>
                  </a:cubicBezTo>
                  <a:cubicBezTo>
                    <a:pt x="-4629" y="39332"/>
                    <a:pt x="-4024" y="22287"/>
                    <a:pt x="13811" y="8366"/>
                  </a:cubicBezTo>
                  <a:cubicBezTo>
                    <a:pt x="27313" y="-2202"/>
                    <a:pt x="30940" y="-2486"/>
                    <a:pt x="44946" y="5980"/>
                  </a:cubicBezTo>
                  <a:cubicBezTo>
                    <a:pt x="43636" y="20809"/>
                    <a:pt x="26859" y="18537"/>
                    <a:pt x="22325" y="33537"/>
                  </a:cubicBezTo>
                  <a:cubicBezTo>
                    <a:pt x="28572" y="39048"/>
                    <a:pt x="35877" y="45014"/>
                    <a:pt x="42729" y="51662"/>
                  </a:cubicBezTo>
                  <a:cubicBezTo>
                    <a:pt x="54215" y="62855"/>
                    <a:pt x="56080" y="74503"/>
                    <a:pt x="48724" y="86151"/>
                  </a:cubicBezTo>
                  <a:cubicBezTo>
                    <a:pt x="40512" y="99106"/>
                    <a:pt x="26909" y="101549"/>
                    <a:pt x="11140" y="90924"/>
                  </a:cubicBezTo>
                  <a:cubicBezTo>
                    <a:pt x="17942" y="84446"/>
                    <a:pt x="24139" y="78651"/>
                    <a:pt x="32149" y="710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83AFF59B-3460-3D05-57F0-103D1273BB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3608" y="6027360"/>
              <a:ext cx="71071" cy="90599"/>
            </a:xfrm>
            <a:custGeom>
              <a:avLst/>
              <a:gdLst>
                <a:gd name="connsiteX0" fmla="*/ 42381 w 71071"/>
                <a:gd name="connsiteY0" fmla="*/ 27168 h 90599"/>
                <a:gd name="connsiteX1" fmla="*/ 60216 w 71071"/>
                <a:gd name="connsiteY1" fmla="*/ 15009 h 90599"/>
                <a:gd name="connsiteX2" fmla="*/ 70242 w 71071"/>
                <a:gd name="connsiteY2" fmla="*/ 25521 h 90599"/>
                <a:gd name="connsiteX3" fmla="*/ 14622 w 71071"/>
                <a:gd name="connsiteY3" fmla="*/ 90578 h 90599"/>
                <a:gd name="connsiteX4" fmla="*/ 10239 w 71071"/>
                <a:gd name="connsiteY4" fmla="*/ 87851 h 90599"/>
                <a:gd name="connsiteX5" fmla="*/ 18602 w 71071"/>
                <a:gd name="connsiteY5" fmla="*/ 67510 h 90599"/>
                <a:gd name="connsiteX6" fmla="*/ 29988 w 71071"/>
                <a:gd name="connsiteY6" fmla="*/ 48078 h 90599"/>
                <a:gd name="connsiteX7" fmla="*/ 5755 w 71071"/>
                <a:gd name="connsiteY7" fmla="*/ 20066 h 90599"/>
                <a:gd name="connsiteX8" fmla="*/ 3639 w 71071"/>
                <a:gd name="connsiteY8" fmla="*/ 1260 h 90599"/>
                <a:gd name="connsiteX9" fmla="*/ 19005 w 71071"/>
                <a:gd name="connsiteY9" fmla="*/ 3419 h 90599"/>
                <a:gd name="connsiteX10" fmla="*/ 42381 w 71071"/>
                <a:gd name="connsiteY10" fmla="*/ 27225 h 9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71" h="90599">
                  <a:moveTo>
                    <a:pt x="42381" y="27168"/>
                  </a:moveTo>
                  <a:cubicBezTo>
                    <a:pt x="49233" y="22396"/>
                    <a:pt x="54321" y="17566"/>
                    <a:pt x="60216" y="15009"/>
                  </a:cubicBezTo>
                  <a:cubicBezTo>
                    <a:pt x="66463" y="12282"/>
                    <a:pt x="73516" y="19952"/>
                    <a:pt x="70242" y="25521"/>
                  </a:cubicBezTo>
                  <a:cubicBezTo>
                    <a:pt x="55228" y="50862"/>
                    <a:pt x="41424" y="77908"/>
                    <a:pt x="14622" y="90578"/>
                  </a:cubicBezTo>
                  <a:cubicBezTo>
                    <a:pt x="14219" y="90749"/>
                    <a:pt x="13463" y="89896"/>
                    <a:pt x="10239" y="87851"/>
                  </a:cubicBezTo>
                  <a:cubicBezTo>
                    <a:pt x="12909" y="81260"/>
                    <a:pt x="15327" y="74101"/>
                    <a:pt x="18602" y="67510"/>
                  </a:cubicBezTo>
                  <a:cubicBezTo>
                    <a:pt x="21726" y="61146"/>
                    <a:pt x="25705" y="55294"/>
                    <a:pt x="29988" y="48078"/>
                  </a:cubicBezTo>
                  <a:cubicBezTo>
                    <a:pt x="21776" y="38646"/>
                    <a:pt x="13564" y="29555"/>
                    <a:pt x="5755" y="20066"/>
                  </a:cubicBezTo>
                  <a:cubicBezTo>
                    <a:pt x="1170" y="14498"/>
                    <a:pt x="-3414" y="6998"/>
                    <a:pt x="3639" y="1260"/>
                  </a:cubicBezTo>
                  <a:cubicBezTo>
                    <a:pt x="6813" y="-1298"/>
                    <a:pt x="15075" y="350"/>
                    <a:pt x="19005" y="3419"/>
                  </a:cubicBezTo>
                  <a:cubicBezTo>
                    <a:pt x="27267" y="9896"/>
                    <a:pt x="34119" y="18589"/>
                    <a:pt x="42381" y="272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8DC04704-FAD2-275F-652D-140FCEFB51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9985" y="3732763"/>
              <a:ext cx="57759" cy="94818"/>
            </a:xfrm>
            <a:custGeom>
              <a:avLst/>
              <a:gdLst>
                <a:gd name="connsiteX0" fmla="*/ 0 w 57759"/>
                <a:gd name="connsiteY0" fmla="*/ 39250 h 94818"/>
                <a:gd name="connsiteX1" fmla="*/ 21915 w 57759"/>
                <a:gd name="connsiteY1" fmla="*/ 9022 h 94818"/>
                <a:gd name="connsiteX2" fmla="*/ 40254 w 57759"/>
                <a:gd name="connsiteY2" fmla="*/ 272 h 94818"/>
                <a:gd name="connsiteX3" fmla="*/ 52546 w 57759"/>
                <a:gd name="connsiteY3" fmla="*/ 17829 h 94818"/>
                <a:gd name="connsiteX4" fmla="*/ 57735 w 57759"/>
                <a:gd name="connsiteY4" fmla="*/ 74193 h 94818"/>
                <a:gd name="connsiteX5" fmla="*/ 53403 w 57759"/>
                <a:gd name="connsiteY5" fmla="*/ 94818 h 94818"/>
                <a:gd name="connsiteX6" fmla="*/ 32193 w 57759"/>
                <a:gd name="connsiteY6" fmla="*/ 31693 h 94818"/>
                <a:gd name="connsiteX7" fmla="*/ 1864 w 57759"/>
                <a:gd name="connsiteY7" fmla="*/ 59136 h 94818"/>
                <a:gd name="connsiteX8" fmla="*/ 806 w 57759"/>
                <a:gd name="connsiteY8" fmla="*/ 38397 h 94818"/>
                <a:gd name="connsiteX9" fmla="*/ 50 w 57759"/>
                <a:gd name="connsiteY9" fmla="*/ 39250 h 9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759" h="94818">
                  <a:moveTo>
                    <a:pt x="0" y="39250"/>
                  </a:moveTo>
                  <a:cubicBezTo>
                    <a:pt x="7204" y="29079"/>
                    <a:pt x="13653" y="18000"/>
                    <a:pt x="21915" y="9022"/>
                  </a:cubicBezTo>
                  <a:cubicBezTo>
                    <a:pt x="26550" y="3965"/>
                    <a:pt x="35014" y="-1262"/>
                    <a:pt x="40254" y="272"/>
                  </a:cubicBezTo>
                  <a:cubicBezTo>
                    <a:pt x="45493" y="1806"/>
                    <a:pt x="51388" y="11068"/>
                    <a:pt x="52546" y="17829"/>
                  </a:cubicBezTo>
                  <a:cubicBezTo>
                    <a:pt x="55620" y="36352"/>
                    <a:pt x="56728" y="55329"/>
                    <a:pt x="57735" y="74193"/>
                  </a:cubicBezTo>
                  <a:cubicBezTo>
                    <a:pt x="58038" y="79932"/>
                    <a:pt x="55418" y="85841"/>
                    <a:pt x="53403" y="94818"/>
                  </a:cubicBezTo>
                  <a:cubicBezTo>
                    <a:pt x="31437" y="77488"/>
                    <a:pt x="39851" y="51693"/>
                    <a:pt x="32193" y="31693"/>
                  </a:cubicBezTo>
                  <a:cubicBezTo>
                    <a:pt x="18842" y="36182"/>
                    <a:pt x="20152" y="59250"/>
                    <a:pt x="1864" y="59136"/>
                  </a:cubicBezTo>
                  <a:cubicBezTo>
                    <a:pt x="1511" y="51864"/>
                    <a:pt x="1159" y="45102"/>
                    <a:pt x="806" y="38397"/>
                  </a:cubicBezTo>
                  <a:cubicBezTo>
                    <a:pt x="806" y="38397"/>
                    <a:pt x="50" y="39250"/>
                    <a:pt x="50" y="39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DD5EA8F8-90F3-B7CA-8BA7-472388A9F7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9933" y="1130702"/>
              <a:ext cx="62410" cy="84475"/>
            </a:xfrm>
            <a:custGeom>
              <a:avLst/>
              <a:gdLst>
                <a:gd name="connsiteX0" fmla="*/ 26752 w 62410"/>
                <a:gd name="connsiteY0" fmla="*/ 35669 h 84475"/>
                <a:gd name="connsiteX1" fmla="*/ 43680 w 62410"/>
                <a:gd name="connsiteY1" fmla="*/ 9191 h 84475"/>
                <a:gd name="connsiteX2" fmla="*/ 58139 w 62410"/>
                <a:gd name="connsiteY2" fmla="*/ 2941 h 84475"/>
                <a:gd name="connsiteX3" fmla="*/ 58995 w 62410"/>
                <a:gd name="connsiteY3" fmla="*/ 19703 h 84475"/>
                <a:gd name="connsiteX4" fmla="*/ 40254 w 62410"/>
                <a:gd name="connsiteY4" fmla="*/ 53112 h 84475"/>
                <a:gd name="connsiteX5" fmla="*/ 52849 w 62410"/>
                <a:gd name="connsiteY5" fmla="*/ 74249 h 84475"/>
                <a:gd name="connsiteX6" fmla="*/ 10933 w 62410"/>
                <a:gd name="connsiteY6" fmla="*/ 84476 h 84475"/>
                <a:gd name="connsiteX7" fmla="*/ 8867 w 62410"/>
                <a:gd name="connsiteY7" fmla="*/ 77146 h 84475"/>
                <a:gd name="connsiteX8" fmla="*/ 10429 w 62410"/>
                <a:gd name="connsiteY8" fmla="*/ 50271 h 84475"/>
                <a:gd name="connsiteX9" fmla="*/ 1663 w 62410"/>
                <a:gd name="connsiteY9" fmla="*/ 25271 h 84475"/>
                <a:gd name="connsiteX10" fmla="*/ 353 w 62410"/>
                <a:gd name="connsiteY10" fmla="*/ 10839 h 84475"/>
                <a:gd name="connsiteX11" fmla="*/ 7053 w 62410"/>
                <a:gd name="connsiteY11" fmla="*/ 100 h 84475"/>
                <a:gd name="connsiteX12" fmla="*/ 16726 w 62410"/>
                <a:gd name="connsiteY12" fmla="*/ 6862 h 84475"/>
                <a:gd name="connsiteX13" fmla="*/ 26802 w 62410"/>
                <a:gd name="connsiteY13" fmla="*/ 35669 h 8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410" h="84475">
                  <a:moveTo>
                    <a:pt x="26752" y="35669"/>
                  </a:moveTo>
                  <a:cubicBezTo>
                    <a:pt x="34259" y="23566"/>
                    <a:pt x="38087" y="15328"/>
                    <a:pt x="43680" y="9191"/>
                  </a:cubicBezTo>
                  <a:cubicBezTo>
                    <a:pt x="47206" y="5328"/>
                    <a:pt x="54511" y="1293"/>
                    <a:pt x="58139" y="2941"/>
                  </a:cubicBezTo>
                  <a:cubicBezTo>
                    <a:pt x="65192" y="6180"/>
                    <a:pt x="62068" y="14021"/>
                    <a:pt x="58995" y="19703"/>
                  </a:cubicBezTo>
                  <a:cubicBezTo>
                    <a:pt x="53051" y="30839"/>
                    <a:pt x="46703" y="41691"/>
                    <a:pt x="40254" y="53112"/>
                  </a:cubicBezTo>
                  <a:cubicBezTo>
                    <a:pt x="44335" y="59987"/>
                    <a:pt x="48315" y="66578"/>
                    <a:pt x="52849" y="74249"/>
                  </a:cubicBezTo>
                  <a:cubicBezTo>
                    <a:pt x="38541" y="88453"/>
                    <a:pt x="22722" y="55953"/>
                    <a:pt x="10933" y="84476"/>
                  </a:cubicBezTo>
                  <a:cubicBezTo>
                    <a:pt x="10227" y="82033"/>
                    <a:pt x="9572" y="79589"/>
                    <a:pt x="8867" y="77146"/>
                  </a:cubicBezTo>
                  <a:cubicBezTo>
                    <a:pt x="9522" y="68169"/>
                    <a:pt x="11688" y="58907"/>
                    <a:pt x="10429" y="50271"/>
                  </a:cubicBezTo>
                  <a:cubicBezTo>
                    <a:pt x="9220" y="41635"/>
                    <a:pt x="4232" y="33794"/>
                    <a:pt x="1663" y="25271"/>
                  </a:cubicBezTo>
                  <a:cubicBezTo>
                    <a:pt x="302" y="20782"/>
                    <a:pt x="-504" y="15385"/>
                    <a:pt x="353" y="10839"/>
                  </a:cubicBezTo>
                  <a:cubicBezTo>
                    <a:pt x="1159" y="6691"/>
                    <a:pt x="4081" y="953"/>
                    <a:pt x="7053" y="100"/>
                  </a:cubicBezTo>
                  <a:cubicBezTo>
                    <a:pt x="9673" y="-695"/>
                    <a:pt x="15064" y="3396"/>
                    <a:pt x="16726" y="6862"/>
                  </a:cubicBezTo>
                  <a:cubicBezTo>
                    <a:pt x="20404" y="14532"/>
                    <a:pt x="22571" y="23169"/>
                    <a:pt x="26802" y="356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FF48D017-220F-F7AA-7D3D-330F71D8E2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0670" y="4019779"/>
              <a:ext cx="24490" cy="135588"/>
            </a:xfrm>
            <a:custGeom>
              <a:avLst/>
              <a:gdLst>
                <a:gd name="connsiteX0" fmla="*/ 19863 w 24490"/>
                <a:gd name="connsiteY0" fmla="*/ 19 h 135588"/>
                <a:gd name="connsiteX1" fmla="*/ 21424 w 24490"/>
                <a:gd name="connsiteY1" fmla="*/ 121725 h 135588"/>
                <a:gd name="connsiteX2" fmla="*/ 11147 w 24490"/>
                <a:gd name="connsiteY2" fmla="*/ 135589 h 135588"/>
                <a:gd name="connsiteX3" fmla="*/ 3540 w 24490"/>
                <a:gd name="connsiteY3" fmla="*/ 113827 h 135588"/>
                <a:gd name="connsiteX4" fmla="*/ 13 w 24490"/>
                <a:gd name="connsiteY4" fmla="*/ 20474 h 135588"/>
                <a:gd name="connsiteX5" fmla="*/ 19863 w 24490"/>
                <a:gd name="connsiteY5" fmla="*/ 19 h 13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0" h="135588">
                  <a:moveTo>
                    <a:pt x="19863" y="19"/>
                  </a:moveTo>
                  <a:cubicBezTo>
                    <a:pt x="21777" y="40474"/>
                    <a:pt x="28276" y="80929"/>
                    <a:pt x="21424" y="121725"/>
                  </a:cubicBezTo>
                  <a:cubicBezTo>
                    <a:pt x="20770" y="125588"/>
                    <a:pt x="16487" y="128600"/>
                    <a:pt x="11147" y="135589"/>
                  </a:cubicBezTo>
                  <a:cubicBezTo>
                    <a:pt x="7721" y="126157"/>
                    <a:pt x="3892" y="120077"/>
                    <a:pt x="3540" y="113827"/>
                  </a:cubicBezTo>
                  <a:cubicBezTo>
                    <a:pt x="1776" y="82747"/>
                    <a:pt x="416" y="51611"/>
                    <a:pt x="13" y="20474"/>
                  </a:cubicBezTo>
                  <a:cubicBezTo>
                    <a:pt x="-239" y="2406"/>
                    <a:pt x="3086" y="-265"/>
                    <a:pt x="19863" y="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A7D3310B-37F4-BA5D-068C-102D978A1E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56759" y="1130689"/>
              <a:ext cx="57133" cy="86989"/>
            </a:xfrm>
            <a:custGeom>
              <a:avLst/>
              <a:gdLst>
                <a:gd name="connsiteX0" fmla="*/ 28719 w 57133"/>
                <a:gd name="connsiteY0" fmla="*/ 16364 h 86989"/>
                <a:gd name="connsiteX1" fmla="*/ 55018 w 57133"/>
                <a:gd name="connsiteY1" fmla="*/ 13977 h 86989"/>
                <a:gd name="connsiteX2" fmla="*/ 57133 w 57133"/>
                <a:gd name="connsiteY2" fmla="*/ 18864 h 86989"/>
                <a:gd name="connsiteX3" fmla="*/ 40709 w 57133"/>
                <a:gd name="connsiteY3" fmla="*/ 42159 h 86989"/>
                <a:gd name="connsiteX4" fmla="*/ 48519 w 57133"/>
                <a:gd name="connsiteY4" fmla="*/ 74205 h 86989"/>
                <a:gd name="connsiteX5" fmla="*/ 44639 w 57133"/>
                <a:gd name="connsiteY5" fmla="*/ 77955 h 86989"/>
                <a:gd name="connsiteX6" fmla="*/ 25797 w 57133"/>
                <a:gd name="connsiteY6" fmla="*/ 68921 h 86989"/>
                <a:gd name="connsiteX7" fmla="*/ 4486 w 57133"/>
                <a:gd name="connsiteY7" fmla="*/ 86989 h 86989"/>
                <a:gd name="connsiteX8" fmla="*/ 5695 w 57133"/>
                <a:gd name="connsiteY8" fmla="*/ 58069 h 86989"/>
                <a:gd name="connsiteX9" fmla="*/ 8164 w 57133"/>
                <a:gd name="connsiteY9" fmla="*/ 22273 h 86989"/>
                <a:gd name="connsiteX10" fmla="*/ 5846 w 57133"/>
                <a:gd name="connsiteY10" fmla="*/ 15455 h 86989"/>
                <a:gd name="connsiteX11" fmla="*/ 8769 w 57133"/>
                <a:gd name="connsiteY11" fmla="*/ 0 h 86989"/>
                <a:gd name="connsiteX12" fmla="*/ 21817 w 57133"/>
                <a:gd name="connsiteY12" fmla="*/ 4943 h 86989"/>
                <a:gd name="connsiteX13" fmla="*/ 28618 w 57133"/>
                <a:gd name="connsiteY13" fmla="*/ 16364 h 8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33" h="86989">
                  <a:moveTo>
                    <a:pt x="28719" y="16364"/>
                  </a:moveTo>
                  <a:cubicBezTo>
                    <a:pt x="39148" y="15398"/>
                    <a:pt x="47108" y="14716"/>
                    <a:pt x="55018" y="13977"/>
                  </a:cubicBezTo>
                  <a:cubicBezTo>
                    <a:pt x="55723" y="15625"/>
                    <a:pt x="56428" y="17216"/>
                    <a:pt x="57133" y="18864"/>
                  </a:cubicBezTo>
                  <a:cubicBezTo>
                    <a:pt x="51592" y="26705"/>
                    <a:pt x="46050" y="34602"/>
                    <a:pt x="40709" y="42159"/>
                  </a:cubicBezTo>
                  <a:cubicBezTo>
                    <a:pt x="43430" y="53296"/>
                    <a:pt x="46000" y="63750"/>
                    <a:pt x="48519" y="74205"/>
                  </a:cubicBezTo>
                  <a:cubicBezTo>
                    <a:pt x="47209" y="75455"/>
                    <a:pt x="45949" y="76705"/>
                    <a:pt x="44639" y="77955"/>
                  </a:cubicBezTo>
                  <a:cubicBezTo>
                    <a:pt x="38543" y="75000"/>
                    <a:pt x="32397" y="72103"/>
                    <a:pt x="25797" y="68921"/>
                  </a:cubicBezTo>
                  <a:cubicBezTo>
                    <a:pt x="19348" y="74375"/>
                    <a:pt x="12245" y="80398"/>
                    <a:pt x="4486" y="86989"/>
                  </a:cubicBezTo>
                  <a:cubicBezTo>
                    <a:pt x="-3524" y="74716"/>
                    <a:pt x="657" y="65341"/>
                    <a:pt x="5695" y="58069"/>
                  </a:cubicBezTo>
                  <a:cubicBezTo>
                    <a:pt x="13958" y="46194"/>
                    <a:pt x="15117" y="34943"/>
                    <a:pt x="8164" y="22273"/>
                  </a:cubicBezTo>
                  <a:cubicBezTo>
                    <a:pt x="7056" y="20227"/>
                    <a:pt x="5645" y="17614"/>
                    <a:pt x="5846" y="15455"/>
                  </a:cubicBezTo>
                  <a:cubicBezTo>
                    <a:pt x="6350" y="10227"/>
                    <a:pt x="7761" y="5171"/>
                    <a:pt x="8769" y="0"/>
                  </a:cubicBezTo>
                  <a:cubicBezTo>
                    <a:pt x="13202" y="1534"/>
                    <a:pt x="18291" y="2045"/>
                    <a:pt x="21817" y="4943"/>
                  </a:cubicBezTo>
                  <a:cubicBezTo>
                    <a:pt x="25041" y="7614"/>
                    <a:pt x="26654" y="12841"/>
                    <a:pt x="28618" y="163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A8C2EF6-EA48-DCC5-02CC-E316682800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26231" y="2592926"/>
              <a:ext cx="80955" cy="76625"/>
            </a:xfrm>
            <a:custGeom>
              <a:avLst/>
              <a:gdLst>
                <a:gd name="connsiteX0" fmla="*/ 17678 w 80955"/>
                <a:gd name="connsiteY0" fmla="*/ 20159 h 76625"/>
                <a:gd name="connsiteX1" fmla="*/ 649 w 80955"/>
                <a:gd name="connsiteY1" fmla="*/ 23909 h 76625"/>
                <a:gd name="connsiteX2" fmla="*/ 13295 w 80955"/>
                <a:gd name="connsiteY2" fmla="*/ 954 h 76625"/>
                <a:gd name="connsiteX3" fmla="*/ 33497 w 80955"/>
                <a:gd name="connsiteY3" fmla="*/ 11068 h 76625"/>
                <a:gd name="connsiteX4" fmla="*/ 38838 w 80955"/>
                <a:gd name="connsiteY4" fmla="*/ 34818 h 76625"/>
                <a:gd name="connsiteX5" fmla="*/ 40047 w 80955"/>
                <a:gd name="connsiteY5" fmla="*/ 60159 h 76625"/>
                <a:gd name="connsiteX6" fmla="*/ 52390 w 80955"/>
                <a:gd name="connsiteY6" fmla="*/ 41693 h 76625"/>
                <a:gd name="connsiteX7" fmla="*/ 52894 w 80955"/>
                <a:gd name="connsiteY7" fmla="*/ 26977 h 76625"/>
                <a:gd name="connsiteX8" fmla="*/ 59544 w 80955"/>
                <a:gd name="connsiteY8" fmla="*/ 15784 h 76625"/>
                <a:gd name="connsiteX9" fmla="*/ 69721 w 80955"/>
                <a:gd name="connsiteY9" fmla="*/ 26125 h 76625"/>
                <a:gd name="connsiteX10" fmla="*/ 80955 w 80955"/>
                <a:gd name="connsiteY10" fmla="*/ 68625 h 76625"/>
                <a:gd name="connsiteX11" fmla="*/ 55312 w 80955"/>
                <a:gd name="connsiteY11" fmla="*/ 58625 h 76625"/>
                <a:gd name="connsiteX12" fmla="*/ 44531 w 80955"/>
                <a:gd name="connsiteY12" fmla="*/ 71580 h 76625"/>
                <a:gd name="connsiteX13" fmla="*/ 22464 w 80955"/>
                <a:gd name="connsiteY13" fmla="*/ 62034 h 76625"/>
                <a:gd name="connsiteX14" fmla="*/ 20751 w 80955"/>
                <a:gd name="connsiteY14" fmla="*/ 29989 h 76625"/>
                <a:gd name="connsiteX15" fmla="*/ 17678 w 80955"/>
                <a:gd name="connsiteY15" fmla="*/ 20216 h 7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955" h="76625">
                  <a:moveTo>
                    <a:pt x="17678" y="20159"/>
                  </a:moveTo>
                  <a:cubicBezTo>
                    <a:pt x="11028" y="21636"/>
                    <a:pt x="6342" y="22659"/>
                    <a:pt x="649" y="23909"/>
                  </a:cubicBezTo>
                  <a:cubicBezTo>
                    <a:pt x="-2121" y="9647"/>
                    <a:pt x="4327" y="3966"/>
                    <a:pt x="13295" y="954"/>
                  </a:cubicBezTo>
                  <a:cubicBezTo>
                    <a:pt x="22212" y="-2057"/>
                    <a:pt x="29668" y="2261"/>
                    <a:pt x="33497" y="11068"/>
                  </a:cubicBezTo>
                  <a:cubicBezTo>
                    <a:pt x="36621" y="18284"/>
                    <a:pt x="37780" y="26750"/>
                    <a:pt x="38838" y="34818"/>
                  </a:cubicBezTo>
                  <a:cubicBezTo>
                    <a:pt x="39896" y="42886"/>
                    <a:pt x="39644" y="51125"/>
                    <a:pt x="40047" y="60159"/>
                  </a:cubicBezTo>
                  <a:cubicBezTo>
                    <a:pt x="50324" y="58000"/>
                    <a:pt x="51382" y="49648"/>
                    <a:pt x="52390" y="41693"/>
                  </a:cubicBezTo>
                  <a:cubicBezTo>
                    <a:pt x="52994" y="36864"/>
                    <a:pt x="51735" y="31523"/>
                    <a:pt x="52894" y="26977"/>
                  </a:cubicBezTo>
                  <a:cubicBezTo>
                    <a:pt x="53952" y="22886"/>
                    <a:pt x="57226" y="19477"/>
                    <a:pt x="59544" y="15784"/>
                  </a:cubicBezTo>
                  <a:cubicBezTo>
                    <a:pt x="63020" y="19193"/>
                    <a:pt x="68310" y="21807"/>
                    <a:pt x="69721" y="26125"/>
                  </a:cubicBezTo>
                  <a:cubicBezTo>
                    <a:pt x="74154" y="39648"/>
                    <a:pt x="77177" y="53739"/>
                    <a:pt x="80955" y="68625"/>
                  </a:cubicBezTo>
                  <a:cubicBezTo>
                    <a:pt x="69721" y="77148"/>
                    <a:pt x="63776" y="63057"/>
                    <a:pt x="55312" y="58625"/>
                  </a:cubicBezTo>
                  <a:cubicBezTo>
                    <a:pt x="51533" y="63227"/>
                    <a:pt x="48460" y="68000"/>
                    <a:pt x="44531" y="71580"/>
                  </a:cubicBezTo>
                  <a:cubicBezTo>
                    <a:pt x="34152" y="80955"/>
                    <a:pt x="24479" y="76977"/>
                    <a:pt x="22464" y="62034"/>
                  </a:cubicBezTo>
                  <a:cubicBezTo>
                    <a:pt x="21003" y="51523"/>
                    <a:pt x="21507" y="40670"/>
                    <a:pt x="20751" y="29989"/>
                  </a:cubicBezTo>
                  <a:cubicBezTo>
                    <a:pt x="20550" y="26920"/>
                    <a:pt x="18887" y="23966"/>
                    <a:pt x="17678" y="20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FB8DD619-B6F8-5512-D0AD-4A3638052DD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15104" y="5580662"/>
              <a:ext cx="64301" cy="72273"/>
            </a:xfrm>
            <a:custGeom>
              <a:avLst/>
              <a:gdLst>
                <a:gd name="connsiteX0" fmla="*/ 58507 w 64301"/>
                <a:gd name="connsiteY0" fmla="*/ 72273 h 72273"/>
                <a:gd name="connsiteX1" fmla="*/ 43696 w 64301"/>
                <a:gd name="connsiteY1" fmla="*/ 63068 h 72273"/>
                <a:gd name="connsiteX2" fmla="*/ 5961 w 64301"/>
                <a:gd name="connsiteY2" fmla="*/ 48353 h 72273"/>
                <a:gd name="connsiteX3" fmla="*/ 6515 w 64301"/>
                <a:gd name="connsiteY3" fmla="*/ 0 h 72273"/>
                <a:gd name="connsiteX4" fmla="*/ 27171 w 64301"/>
                <a:gd name="connsiteY4" fmla="*/ 51137 h 72273"/>
                <a:gd name="connsiteX5" fmla="*/ 35635 w 64301"/>
                <a:gd name="connsiteY5" fmla="*/ 23182 h 72273"/>
                <a:gd name="connsiteX6" fmla="*/ 44653 w 64301"/>
                <a:gd name="connsiteY6" fmla="*/ 9091 h 72273"/>
                <a:gd name="connsiteX7" fmla="*/ 56694 w 64301"/>
                <a:gd name="connsiteY7" fmla="*/ 22443 h 72273"/>
                <a:gd name="connsiteX8" fmla="*/ 64301 w 64301"/>
                <a:gd name="connsiteY8" fmla="*/ 69603 h 72273"/>
                <a:gd name="connsiteX9" fmla="*/ 58507 w 64301"/>
                <a:gd name="connsiteY9" fmla="*/ 72273 h 7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301" h="72273">
                  <a:moveTo>
                    <a:pt x="58507" y="72273"/>
                  </a:moveTo>
                  <a:cubicBezTo>
                    <a:pt x="53621" y="69262"/>
                    <a:pt x="48734" y="66250"/>
                    <a:pt x="43696" y="63068"/>
                  </a:cubicBezTo>
                  <a:cubicBezTo>
                    <a:pt x="21529" y="77898"/>
                    <a:pt x="13317" y="75341"/>
                    <a:pt x="5961" y="48353"/>
                  </a:cubicBezTo>
                  <a:cubicBezTo>
                    <a:pt x="1931" y="33523"/>
                    <a:pt x="-5425" y="17670"/>
                    <a:pt x="6515" y="0"/>
                  </a:cubicBezTo>
                  <a:cubicBezTo>
                    <a:pt x="22989" y="12557"/>
                    <a:pt x="14223" y="36591"/>
                    <a:pt x="27171" y="51137"/>
                  </a:cubicBezTo>
                  <a:cubicBezTo>
                    <a:pt x="34728" y="43353"/>
                    <a:pt x="33519" y="32728"/>
                    <a:pt x="35635" y="23182"/>
                  </a:cubicBezTo>
                  <a:cubicBezTo>
                    <a:pt x="36844" y="17784"/>
                    <a:pt x="40723" y="10227"/>
                    <a:pt x="44653" y="9091"/>
                  </a:cubicBezTo>
                  <a:cubicBezTo>
                    <a:pt x="52613" y="6761"/>
                    <a:pt x="55485" y="14375"/>
                    <a:pt x="56694" y="22443"/>
                  </a:cubicBezTo>
                  <a:cubicBezTo>
                    <a:pt x="59011" y="38182"/>
                    <a:pt x="61732" y="53864"/>
                    <a:pt x="64301" y="69603"/>
                  </a:cubicBezTo>
                  <a:cubicBezTo>
                    <a:pt x="62387" y="70512"/>
                    <a:pt x="60422" y="71421"/>
                    <a:pt x="58507" y="7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3973C0D-DB67-CD4E-BBAE-5456362688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0561" y="2574198"/>
              <a:ext cx="51888" cy="100452"/>
            </a:xfrm>
            <a:custGeom>
              <a:avLst/>
              <a:gdLst>
                <a:gd name="connsiteX0" fmla="*/ 23225 w 51888"/>
                <a:gd name="connsiteY0" fmla="*/ 80137 h 100452"/>
                <a:gd name="connsiteX1" fmla="*/ 40405 w 51888"/>
                <a:gd name="connsiteY1" fmla="*/ 89740 h 100452"/>
                <a:gd name="connsiteX2" fmla="*/ 38893 w 51888"/>
                <a:gd name="connsiteY2" fmla="*/ 94853 h 100452"/>
                <a:gd name="connsiteX3" fmla="*/ 24787 w 51888"/>
                <a:gd name="connsiteY3" fmla="*/ 100365 h 100452"/>
                <a:gd name="connsiteX4" fmla="*/ 5542 w 51888"/>
                <a:gd name="connsiteY4" fmla="*/ 72239 h 100452"/>
                <a:gd name="connsiteX5" fmla="*/ 19346 w 51888"/>
                <a:gd name="connsiteY5" fmla="*/ 44512 h 100452"/>
                <a:gd name="connsiteX6" fmla="*/ 36022 w 51888"/>
                <a:gd name="connsiteY6" fmla="*/ 16216 h 100452"/>
                <a:gd name="connsiteX7" fmla="*/ 15215 w 51888"/>
                <a:gd name="connsiteY7" fmla="*/ 19739 h 100452"/>
                <a:gd name="connsiteX8" fmla="*/ 0 w 51888"/>
                <a:gd name="connsiteY8" fmla="*/ 21387 h 100452"/>
                <a:gd name="connsiteX9" fmla="*/ 22268 w 51888"/>
                <a:gd name="connsiteY9" fmla="*/ 989 h 100452"/>
                <a:gd name="connsiteX10" fmla="*/ 48516 w 51888"/>
                <a:gd name="connsiteY10" fmla="*/ 8035 h 100452"/>
                <a:gd name="connsiteX11" fmla="*/ 47458 w 51888"/>
                <a:gd name="connsiteY11" fmla="*/ 33319 h 100452"/>
                <a:gd name="connsiteX12" fmla="*/ 23276 w 51888"/>
                <a:gd name="connsiteY12" fmla="*/ 80137 h 10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888" h="100452">
                  <a:moveTo>
                    <a:pt x="23225" y="80137"/>
                  </a:moveTo>
                  <a:cubicBezTo>
                    <a:pt x="30631" y="84285"/>
                    <a:pt x="35619" y="87069"/>
                    <a:pt x="40405" y="89740"/>
                  </a:cubicBezTo>
                  <a:cubicBezTo>
                    <a:pt x="39750" y="92126"/>
                    <a:pt x="39649" y="94456"/>
                    <a:pt x="38893" y="94853"/>
                  </a:cubicBezTo>
                  <a:cubicBezTo>
                    <a:pt x="34309" y="97012"/>
                    <a:pt x="29573" y="100024"/>
                    <a:pt x="24787" y="100365"/>
                  </a:cubicBezTo>
                  <a:cubicBezTo>
                    <a:pt x="8464" y="101615"/>
                    <a:pt x="-151" y="89399"/>
                    <a:pt x="5542" y="72239"/>
                  </a:cubicBezTo>
                  <a:cubicBezTo>
                    <a:pt x="8766" y="62410"/>
                    <a:pt x="14409" y="53546"/>
                    <a:pt x="19346" y="44512"/>
                  </a:cubicBezTo>
                  <a:cubicBezTo>
                    <a:pt x="23779" y="36330"/>
                    <a:pt x="28767" y="28489"/>
                    <a:pt x="36022" y="16216"/>
                  </a:cubicBezTo>
                  <a:cubicBezTo>
                    <a:pt x="26047" y="17921"/>
                    <a:pt x="20656" y="18944"/>
                    <a:pt x="15215" y="19739"/>
                  </a:cubicBezTo>
                  <a:cubicBezTo>
                    <a:pt x="10580" y="20421"/>
                    <a:pt x="5894" y="20762"/>
                    <a:pt x="0" y="21387"/>
                  </a:cubicBezTo>
                  <a:cubicBezTo>
                    <a:pt x="1814" y="3716"/>
                    <a:pt x="12343" y="2694"/>
                    <a:pt x="22268" y="989"/>
                  </a:cubicBezTo>
                  <a:cubicBezTo>
                    <a:pt x="31840" y="-659"/>
                    <a:pt x="41664" y="-1340"/>
                    <a:pt x="48516" y="8035"/>
                  </a:cubicBezTo>
                  <a:cubicBezTo>
                    <a:pt x="54461" y="16216"/>
                    <a:pt x="51539" y="25194"/>
                    <a:pt x="47458" y="33319"/>
                  </a:cubicBezTo>
                  <a:cubicBezTo>
                    <a:pt x="39951" y="48205"/>
                    <a:pt x="32142" y="62978"/>
                    <a:pt x="23276" y="80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B153E21-ECA5-C49C-6ED6-FC7F0B5AD2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97272" y="4158168"/>
              <a:ext cx="66505" cy="83036"/>
            </a:xfrm>
            <a:custGeom>
              <a:avLst/>
              <a:gdLst>
                <a:gd name="connsiteX0" fmla="*/ 66505 w 66505"/>
                <a:gd name="connsiteY0" fmla="*/ 7200 h 83036"/>
                <a:gd name="connsiteX1" fmla="*/ 37385 w 66505"/>
                <a:gd name="connsiteY1" fmla="*/ 51632 h 83036"/>
                <a:gd name="connsiteX2" fmla="*/ 55018 w 66505"/>
                <a:gd name="connsiteY2" fmla="*/ 79530 h 83036"/>
                <a:gd name="connsiteX3" fmla="*/ 31793 w 66505"/>
                <a:gd name="connsiteY3" fmla="*/ 77882 h 83036"/>
                <a:gd name="connsiteX4" fmla="*/ 12296 w 66505"/>
                <a:gd name="connsiteY4" fmla="*/ 70439 h 83036"/>
                <a:gd name="connsiteX5" fmla="*/ 3530 w 66505"/>
                <a:gd name="connsiteY5" fmla="*/ 41121 h 83036"/>
                <a:gd name="connsiteX6" fmla="*/ 3 w 66505"/>
                <a:gd name="connsiteY6" fmla="*/ 27087 h 83036"/>
                <a:gd name="connsiteX7" fmla="*/ 4689 w 66505"/>
                <a:gd name="connsiteY7" fmla="*/ 14984 h 83036"/>
                <a:gd name="connsiteX8" fmla="*/ 15319 w 66505"/>
                <a:gd name="connsiteY8" fmla="*/ 19530 h 83036"/>
                <a:gd name="connsiteX9" fmla="*/ 22422 w 66505"/>
                <a:gd name="connsiteY9" fmla="*/ 31859 h 83036"/>
                <a:gd name="connsiteX10" fmla="*/ 62525 w 66505"/>
                <a:gd name="connsiteY10" fmla="*/ 552 h 83036"/>
                <a:gd name="connsiteX11" fmla="*/ 66505 w 66505"/>
                <a:gd name="connsiteY11" fmla="*/ 7144 h 83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505" h="83036">
                  <a:moveTo>
                    <a:pt x="66505" y="7200"/>
                  </a:moveTo>
                  <a:cubicBezTo>
                    <a:pt x="57084" y="21632"/>
                    <a:pt x="47612" y="36007"/>
                    <a:pt x="37385" y="51632"/>
                  </a:cubicBezTo>
                  <a:cubicBezTo>
                    <a:pt x="42927" y="60382"/>
                    <a:pt x="48570" y="69360"/>
                    <a:pt x="55018" y="79530"/>
                  </a:cubicBezTo>
                  <a:cubicBezTo>
                    <a:pt x="45497" y="86576"/>
                    <a:pt x="38897" y="81405"/>
                    <a:pt x="31793" y="77882"/>
                  </a:cubicBezTo>
                  <a:cubicBezTo>
                    <a:pt x="25395" y="74701"/>
                    <a:pt x="18493" y="72769"/>
                    <a:pt x="12296" y="70439"/>
                  </a:cubicBezTo>
                  <a:cubicBezTo>
                    <a:pt x="9374" y="60723"/>
                    <a:pt x="6452" y="50950"/>
                    <a:pt x="3530" y="41121"/>
                  </a:cubicBezTo>
                  <a:cubicBezTo>
                    <a:pt x="2170" y="36462"/>
                    <a:pt x="-98" y="31689"/>
                    <a:pt x="3" y="27087"/>
                  </a:cubicBezTo>
                  <a:cubicBezTo>
                    <a:pt x="104" y="22825"/>
                    <a:pt x="1918" y="16575"/>
                    <a:pt x="4689" y="14984"/>
                  </a:cubicBezTo>
                  <a:cubicBezTo>
                    <a:pt x="7006" y="13621"/>
                    <a:pt x="12548" y="16746"/>
                    <a:pt x="15319" y="19530"/>
                  </a:cubicBezTo>
                  <a:cubicBezTo>
                    <a:pt x="18442" y="22655"/>
                    <a:pt x="20055" y="27598"/>
                    <a:pt x="22422" y="31859"/>
                  </a:cubicBezTo>
                  <a:cubicBezTo>
                    <a:pt x="39048" y="26689"/>
                    <a:pt x="41164" y="-4505"/>
                    <a:pt x="62525" y="552"/>
                  </a:cubicBezTo>
                  <a:cubicBezTo>
                    <a:pt x="63835" y="2768"/>
                    <a:pt x="65145" y="4984"/>
                    <a:pt x="66505" y="71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02AEF52-1F69-3FBD-169B-19808F92C8F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5534" y="5617026"/>
              <a:ext cx="22385" cy="149830"/>
            </a:xfrm>
            <a:custGeom>
              <a:avLst/>
              <a:gdLst>
                <a:gd name="connsiteX0" fmla="*/ 19146 w 22385"/>
                <a:gd name="connsiteY0" fmla="*/ 149774 h 149830"/>
                <a:gd name="connsiteX1" fmla="*/ 4385 w 22385"/>
                <a:gd name="connsiteY1" fmla="*/ 127046 h 149830"/>
                <a:gd name="connsiteX2" fmla="*/ 2 w 22385"/>
                <a:gd name="connsiteY2" fmla="*/ 13693 h 149830"/>
                <a:gd name="connsiteX3" fmla="*/ 6601 w 22385"/>
                <a:gd name="connsiteY3" fmla="*/ 0 h 149830"/>
                <a:gd name="connsiteX4" fmla="*/ 19197 w 22385"/>
                <a:gd name="connsiteY4" fmla="*/ 10738 h 149830"/>
                <a:gd name="connsiteX5" fmla="*/ 19852 w 22385"/>
                <a:gd name="connsiteY5" fmla="*/ 13068 h 149830"/>
                <a:gd name="connsiteX6" fmla="*/ 19197 w 22385"/>
                <a:gd name="connsiteY6" fmla="*/ 149831 h 14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85" h="149830">
                  <a:moveTo>
                    <a:pt x="19146" y="149774"/>
                  </a:moveTo>
                  <a:cubicBezTo>
                    <a:pt x="5695" y="147217"/>
                    <a:pt x="4889" y="135910"/>
                    <a:pt x="4385" y="127046"/>
                  </a:cubicBezTo>
                  <a:cubicBezTo>
                    <a:pt x="2218" y="89319"/>
                    <a:pt x="909" y="51478"/>
                    <a:pt x="2" y="13693"/>
                  </a:cubicBezTo>
                  <a:cubicBezTo>
                    <a:pt x="-99" y="9205"/>
                    <a:pt x="4284" y="4545"/>
                    <a:pt x="6601" y="0"/>
                  </a:cubicBezTo>
                  <a:cubicBezTo>
                    <a:pt x="10783" y="3579"/>
                    <a:pt x="15015" y="7102"/>
                    <a:pt x="19197" y="10738"/>
                  </a:cubicBezTo>
                  <a:cubicBezTo>
                    <a:pt x="19650" y="11136"/>
                    <a:pt x="19650" y="12273"/>
                    <a:pt x="19852" y="13068"/>
                  </a:cubicBezTo>
                  <a:cubicBezTo>
                    <a:pt x="23429" y="28125"/>
                    <a:pt x="23227" y="129887"/>
                    <a:pt x="19197" y="1498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26A87CB-EF17-C665-67BF-26FFAE09C6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4943" y="5131454"/>
              <a:ext cx="66886" cy="74889"/>
            </a:xfrm>
            <a:custGeom>
              <a:avLst/>
              <a:gdLst>
                <a:gd name="connsiteX0" fmla="*/ 50 w 66886"/>
                <a:gd name="connsiteY0" fmla="*/ 8921 h 74889"/>
                <a:gd name="connsiteX1" fmla="*/ 37735 w 66886"/>
                <a:gd name="connsiteY1" fmla="*/ 31591 h 74889"/>
                <a:gd name="connsiteX2" fmla="*/ 64134 w 66886"/>
                <a:gd name="connsiteY2" fmla="*/ 0 h 74889"/>
                <a:gd name="connsiteX3" fmla="*/ 66653 w 66886"/>
                <a:gd name="connsiteY3" fmla="*/ 14034 h 74889"/>
                <a:gd name="connsiteX4" fmla="*/ 51388 w 66886"/>
                <a:gd name="connsiteY4" fmla="*/ 65000 h 74889"/>
                <a:gd name="connsiteX5" fmla="*/ 35921 w 66886"/>
                <a:gd name="connsiteY5" fmla="*/ 74887 h 74889"/>
                <a:gd name="connsiteX6" fmla="*/ 25039 w 66886"/>
                <a:gd name="connsiteY6" fmla="*/ 62614 h 74889"/>
                <a:gd name="connsiteX7" fmla="*/ 0 w 66886"/>
                <a:gd name="connsiteY7" fmla="*/ 8864 h 7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86" h="74889">
                  <a:moveTo>
                    <a:pt x="50" y="8921"/>
                  </a:moveTo>
                  <a:cubicBezTo>
                    <a:pt x="22067" y="-2443"/>
                    <a:pt x="27205" y="20568"/>
                    <a:pt x="37735" y="31591"/>
                  </a:cubicBezTo>
                  <a:cubicBezTo>
                    <a:pt x="47861" y="21875"/>
                    <a:pt x="45745" y="1023"/>
                    <a:pt x="64134" y="0"/>
                  </a:cubicBezTo>
                  <a:cubicBezTo>
                    <a:pt x="65142" y="5114"/>
                    <a:pt x="67661" y="10170"/>
                    <a:pt x="66653" y="14034"/>
                  </a:cubicBezTo>
                  <a:cubicBezTo>
                    <a:pt x="62270" y="31307"/>
                    <a:pt x="57786" y="48637"/>
                    <a:pt x="51388" y="65000"/>
                  </a:cubicBezTo>
                  <a:cubicBezTo>
                    <a:pt x="49373" y="70171"/>
                    <a:pt x="41362" y="74603"/>
                    <a:pt x="35921" y="74887"/>
                  </a:cubicBezTo>
                  <a:cubicBezTo>
                    <a:pt x="32395" y="75057"/>
                    <a:pt x="27609" y="67671"/>
                    <a:pt x="25039" y="62614"/>
                  </a:cubicBezTo>
                  <a:cubicBezTo>
                    <a:pt x="16626" y="45739"/>
                    <a:pt x="9018" y="28409"/>
                    <a:pt x="0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54058719-2A60-F595-8B33-021592AD04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7447" y="705745"/>
              <a:ext cx="61967" cy="94369"/>
            </a:xfrm>
            <a:custGeom>
              <a:avLst/>
              <a:gdLst>
                <a:gd name="connsiteX0" fmla="*/ 50 w 61967"/>
                <a:gd name="connsiteY0" fmla="*/ 29770 h 94369"/>
                <a:gd name="connsiteX1" fmla="*/ 34964 w 61967"/>
                <a:gd name="connsiteY1" fmla="*/ 1702 h 94369"/>
                <a:gd name="connsiteX2" fmla="*/ 48567 w 61967"/>
                <a:gd name="connsiteY2" fmla="*/ 39770 h 94369"/>
                <a:gd name="connsiteX3" fmla="*/ 32798 w 61967"/>
                <a:gd name="connsiteY3" fmla="*/ 72782 h 94369"/>
                <a:gd name="connsiteX4" fmla="*/ 61968 w 61967"/>
                <a:gd name="connsiteY4" fmla="*/ 86873 h 94369"/>
                <a:gd name="connsiteX5" fmla="*/ 25039 w 61967"/>
                <a:gd name="connsiteY5" fmla="*/ 93123 h 94369"/>
                <a:gd name="connsiteX6" fmla="*/ 12796 w 61967"/>
                <a:gd name="connsiteY6" fmla="*/ 62668 h 94369"/>
                <a:gd name="connsiteX7" fmla="*/ 26046 w 61967"/>
                <a:gd name="connsiteY7" fmla="*/ 43179 h 94369"/>
                <a:gd name="connsiteX8" fmla="*/ 27961 w 61967"/>
                <a:gd name="connsiteY8" fmla="*/ 17725 h 94369"/>
                <a:gd name="connsiteX9" fmla="*/ 0 w 61967"/>
                <a:gd name="connsiteY9" fmla="*/ 29770 h 9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94369">
                  <a:moveTo>
                    <a:pt x="50" y="29770"/>
                  </a:moveTo>
                  <a:cubicBezTo>
                    <a:pt x="7154" y="4827"/>
                    <a:pt x="20051" y="-4094"/>
                    <a:pt x="34964" y="1702"/>
                  </a:cubicBezTo>
                  <a:cubicBezTo>
                    <a:pt x="49423" y="7327"/>
                    <a:pt x="54965" y="21020"/>
                    <a:pt x="48567" y="39770"/>
                  </a:cubicBezTo>
                  <a:cubicBezTo>
                    <a:pt x="44738" y="50964"/>
                    <a:pt x="38491" y="61134"/>
                    <a:pt x="32798" y="72782"/>
                  </a:cubicBezTo>
                  <a:cubicBezTo>
                    <a:pt x="41513" y="76987"/>
                    <a:pt x="49675" y="80907"/>
                    <a:pt x="61968" y="86873"/>
                  </a:cubicBezTo>
                  <a:cubicBezTo>
                    <a:pt x="47307" y="94998"/>
                    <a:pt x="36324" y="95509"/>
                    <a:pt x="25039" y="93123"/>
                  </a:cubicBezTo>
                  <a:cubicBezTo>
                    <a:pt x="9572" y="89884"/>
                    <a:pt x="4736" y="78293"/>
                    <a:pt x="12796" y="62668"/>
                  </a:cubicBezTo>
                  <a:cubicBezTo>
                    <a:pt x="16424" y="55623"/>
                    <a:pt x="22117" y="49998"/>
                    <a:pt x="26046" y="43179"/>
                  </a:cubicBezTo>
                  <a:cubicBezTo>
                    <a:pt x="30279" y="35850"/>
                    <a:pt x="35972" y="28236"/>
                    <a:pt x="27961" y="17725"/>
                  </a:cubicBezTo>
                  <a:cubicBezTo>
                    <a:pt x="20001" y="21134"/>
                    <a:pt x="11739" y="24713"/>
                    <a:pt x="0" y="297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93EAFFA2-A869-DAB5-28FF-764E914DAA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7032" y="804288"/>
              <a:ext cx="56386" cy="74244"/>
            </a:xfrm>
            <a:custGeom>
              <a:avLst/>
              <a:gdLst>
                <a:gd name="connsiteX0" fmla="*/ 10157 w 56386"/>
                <a:gd name="connsiteY0" fmla="*/ 38842 h 74244"/>
                <a:gd name="connsiteX1" fmla="*/ 1895 w 56386"/>
                <a:gd name="connsiteY1" fmla="*/ 14865 h 74244"/>
                <a:gd name="connsiteX2" fmla="*/ 6479 w 56386"/>
                <a:gd name="connsiteY2" fmla="*/ 546 h 74244"/>
                <a:gd name="connsiteX3" fmla="*/ 19226 w 56386"/>
                <a:gd name="connsiteY3" fmla="*/ 4637 h 74244"/>
                <a:gd name="connsiteX4" fmla="*/ 26632 w 56386"/>
                <a:gd name="connsiteY4" fmla="*/ 16626 h 74244"/>
                <a:gd name="connsiteX5" fmla="*/ 42501 w 56386"/>
                <a:gd name="connsiteY5" fmla="*/ 6967 h 74244"/>
                <a:gd name="connsiteX6" fmla="*/ 55852 w 56386"/>
                <a:gd name="connsiteY6" fmla="*/ 10319 h 74244"/>
                <a:gd name="connsiteX7" fmla="*/ 53988 w 56386"/>
                <a:gd name="connsiteY7" fmla="*/ 23047 h 74244"/>
                <a:gd name="connsiteX8" fmla="*/ 44114 w 56386"/>
                <a:gd name="connsiteY8" fmla="*/ 36683 h 74244"/>
                <a:gd name="connsiteX9" fmla="*/ 49504 w 56386"/>
                <a:gd name="connsiteY9" fmla="*/ 58672 h 74244"/>
                <a:gd name="connsiteX10" fmla="*/ 14036 w 56386"/>
                <a:gd name="connsiteY10" fmla="*/ 72649 h 74244"/>
                <a:gd name="connsiteX11" fmla="*/ 2500 w 56386"/>
                <a:gd name="connsiteY11" fmla="*/ 72422 h 74244"/>
                <a:gd name="connsiteX12" fmla="*/ 535 w 56386"/>
                <a:gd name="connsiteY12" fmla="*/ 59354 h 74244"/>
                <a:gd name="connsiteX13" fmla="*/ 10208 w 56386"/>
                <a:gd name="connsiteY13" fmla="*/ 38842 h 7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386" h="74244">
                  <a:moveTo>
                    <a:pt x="10157" y="38842"/>
                  </a:moveTo>
                  <a:cubicBezTo>
                    <a:pt x="6933" y="29978"/>
                    <a:pt x="3154" y="22706"/>
                    <a:pt x="1895" y="14865"/>
                  </a:cubicBezTo>
                  <a:cubicBezTo>
                    <a:pt x="1190" y="10319"/>
                    <a:pt x="3406" y="2649"/>
                    <a:pt x="6479" y="546"/>
                  </a:cubicBezTo>
                  <a:cubicBezTo>
                    <a:pt x="9200" y="-1272"/>
                    <a:pt x="15598" y="1796"/>
                    <a:pt x="19226" y="4637"/>
                  </a:cubicBezTo>
                  <a:cubicBezTo>
                    <a:pt x="22400" y="7137"/>
                    <a:pt x="24012" y="12194"/>
                    <a:pt x="26632" y="16626"/>
                  </a:cubicBezTo>
                  <a:cubicBezTo>
                    <a:pt x="32526" y="12819"/>
                    <a:pt x="37212" y="8331"/>
                    <a:pt x="42501" y="6967"/>
                  </a:cubicBezTo>
                  <a:cubicBezTo>
                    <a:pt x="46633" y="5887"/>
                    <a:pt x="52225" y="7592"/>
                    <a:pt x="55852" y="10319"/>
                  </a:cubicBezTo>
                  <a:cubicBezTo>
                    <a:pt x="57212" y="11399"/>
                    <a:pt x="55751" y="19240"/>
                    <a:pt x="53988" y="23047"/>
                  </a:cubicBezTo>
                  <a:cubicBezTo>
                    <a:pt x="51671" y="27990"/>
                    <a:pt x="47691" y="31910"/>
                    <a:pt x="44114" y="36683"/>
                  </a:cubicBezTo>
                  <a:cubicBezTo>
                    <a:pt x="45776" y="43388"/>
                    <a:pt x="47388" y="50035"/>
                    <a:pt x="49504" y="58672"/>
                  </a:cubicBezTo>
                  <a:cubicBezTo>
                    <a:pt x="34843" y="57535"/>
                    <a:pt x="23155" y="60717"/>
                    <a:pt x="14036" y="72649"/>
                  </a:cubicBezTo>
                  <a:cubicBezTo>
                    <a:pt x="12324" y="74922"/>
                    <a:pt x="4868" y="74695"/>
                    <a:pt x="2500" y="72422"/>
                  </a:cubicBezTo>
                  <a:cubicBezTo>
                    <a:pt x="132" y="70092"/>
                    <a:pt x="-624" y="63274"/>
                    <a:pt x="535" y="59354"/>
                  </a:cubicBezTo>
                  <a:cubicBezTo>
                    <a:pt x="2550" y="52479"/>
                    <a:pt x="6479" y="46399"/>
                    <a:pt x="10208" y="38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49FDCDF4-5047-9DFD-EAB3-1288307B8F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595" y="3185645"/>
              <a:ext cx="65395" cy="72976"/>
            </a:xfrm>
            <a:custGeom>
              <a:avLst/>
              <a:gdLst>
                <a:gd name="connsiteX0" fmla="*/ 42724 w 65395"/>
                <a:gd name="connsiteY0" fmla="*/ 53808 h 72976"/>
                <a:gd name="connsiteX1" fmla="*/ 50835 w 65395"/>
                <a:gd name="connsiteY1" fmla="*/ 71194 h 72976"/>
                <a:gd name="connsiteX2" fmla="*/ 16123 w 65395"/>
                <a:gd name="connsiteY2" fmla="*/ 69205 h 72976"/>
                <a:gd name="connsiteX3" fmla="*/ 5342 w 65395"/>
                <a:gd name="connsiteY3" fmla="*/ 34944 h 72976"/>
                <a:gd name="connsiteX4" fmla="*/ 2 w 65395"/>
                <a:gd name="connsiteY4" fmla="*/ 11535 h 72976"/>
                <a:gd name="connsiteX5" fmla="*/ 8465 w 65395"/>
                <a:gd name="connsiteY5" fmla="*/ 114 h 72976"/>
                <a:gd name="connsiteX6" fmla="*/ 17534 w 65395"/>
                <a:gd name="connsiteY6" fmla="*/ 7444 h 72976"/>
                <a:gd name="connsiteX7" fmla="*/ 26753 w 65395"/>
                <a:gd name="connsiteY7" fmla="*/ 33012 h 72976"/>
                <a:gd name="connsiteX8" fmla="*/ 65395 w 65395"/>
                <a:gd name="connsiteY8" fmla="*/ 10284 h 72976"/>
                <a:gd name="connsiteX9" fmla="*/ 42724 w 65395"/>
                <a:gd name="connsiteY9" fmla="*/ 53865 h 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95" h="72976">
                  <a:moveTo>
                    <a:pt x="42724" y="53808"/>
                  </a:moveTo>
                  <a:cubicBezTo>
                    <a:pt x="45545" y="59887"/>
                    <a:pt x="48215" y="65569"/>
                    <a:pt x="50835" y="71194"/>
                  </a:cubicBezTo>
                  <a:cubicBezTo>
                    <a:pt x="46972" y="74109"/>
                    <a:pt x="35402" y="73450"/>
                    <a:pt x="16123" y="69205"/>
                  </a:cubicBezTo>
                  <a:cubicBezTo>
                    <a:pt x="12244" y="56933"/>
                    <a:pt x="8566" y="46024"/>
                    <a:pt x="5342" y="34944"/>
                  </a:cubicBezTo>
                  <a:cubicBezTo>
                    <a:pt x="3075" y="27273"/>
                    <a:pt x="203" y="19376"/>
                    <a:pt x="2" y="11535"/>
                  </a:cubicBezTo>
                  <a:cubicBezTo>
                    <a:pt x="-99" y="7614"/>
                    <a:pt x="4737" y="2330"/>
                    <a:pt x="8465" y="114"/>
                  </a:cubicBezTo>
                  <a:cubicBezTo>
                    <a:pt x="10078" y="-795"/>
                    <a:pt x="15871" y="3921"/>
                    <a:pt x="17534" y="7444"/>
                  </a:cubicBezTo>
                  <a:cubicBezTo>
                    <a:pt x="21262" y="15285"/>
                    <a:pt x="23579" y="23921"/>
                    <a:pt x="26753" y="33012"/>
                  </a:cubicBezTo>
                  <a:cubicBezTo>
                    <a:pt x="41968" y="29773"/>
                    <a:pt x="45495" y="3239"/>
                    <a:pt x="65395" y="10284"/>
                  </a:cubicBezTo>
                  <a:cubicBezTo>
                    <a:pt x="64387" y="28978"/>
                    <a:pt x="49576" y="37501"/>
                    <a:pt x="42724" y="538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14332A83-F668-D3D7-596C-F2881B33FF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7099" y="5760776"/>
              <a:ext cx="87208" cy="75132"/>
            </a:xfrm>
            <a:custGeom>
              <a:avLst/>
              <a:gdLst>
                <a:gd name="connsiteX0" fmla="*/ 50 w 87208"/>
                <a:gd name="connsiteY0" fmla="*/ 55227 h 75132"/>
                <a:gd name="connsiteX1" fmla="*/ 27558 w 87208"/>
                <a:gd name="connsiteY1" fmla="*/ 0 h 75132"/>
                <a:gd name="connsiteX2" fmla="*/ 45443 w 87208"/>
                <a:gd name="connsiteY2" fmla="*/ 58410 h 75132"/>
                <a:gd name="connsiteX3" fmla="*/ 50330 w 87208"/>
                <a:gd name="connsiteY3" fmla="*/ 33182 h 75132"/>
                <a:gd name="connsiteX4" fmla="*/ 54612 w 87208"/>
                <a:gd name="connsiteY4" fmla="*/ 14432 h 75132"/>
                <a:gd name="connsiteX5" fmla="*/ 63731 w 87208"/>
                <a:gd name="connsiteY5" fmla="*/ 10909 h 75132"/>
                <a:gd name="connsiteX6" fmla="*/ 68719 w 87208"/>
                <a:gd name="connsiteY6" fmla="*/ 17727 h 75132"/>
                <a:gd name="connsiteX7" fmla="*/ 68819 w 87208"/>
                <a:gd name="connsiteY7" fmla="*/ 25057 h 75132"/>
                <a:gd name="connsiteX8" fmla="*/ 87208 w 87208"/>
                <a:gd name="connsiteY8" fmla="*/ 65228 h 75132"/>
                <a:gd name="connsiteX9" fmla="*/ 62623 w 87208"/>
                <a:gd name="connsiteY9" fmla="*/ 71762 h 75132"/>
                <a:gd name="connsiteX10" fmla="*/ 51086 w 87208"/>
                <a:gd name="connsiteY10" fmla="*/ 67671 h 75132"/>
                <a:gd name="connsiteX11" fmla="*/ 21512 w 87208"/>
                <a:gd name="connsiteY11" fmla="*/ 49887 h 75132"/>
                <a:gd name="connsiteX12" fmla="*/ 0 w 87208"/>
                <a:gd name="connsiteY12" fmla="*/ 55227 h 7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208" h="75132">
                  <a:moveTo>
                    <a:pt x="50" y="55227"/>
                  </a:moveTo>
                  <a:cubicBezTo>
                    <a:pt x="10781" y="33693"/>
                    <a:pt x="18540" y="18125"/>
                    <a:pt x="27558" y="0"/>
                  </a:cubicBezTo>
                  <a:cubicBezTo>
                    <a:pt x="39246" y="18977"/>
                    <a:pt x="29220" y="41364"/>
                    <a:pt x="45443" y="58410"/>
                  </a:cubicBezTo>
                  <a:cubicBezTo>
                    <a:pt x="47458" y="48012"/>
                    <a:pt x="48869" y="40569"/>
                    <a:pt x="50330" y="33182"/>
                  </a:cubicBezTo>
                  <a:cubicBezTo>
                    <a:pt x="51589" y="26875"/>
                    <a:pt x="52194" y="20171"/>
                    <a:pt x="54612" y="14432"/>
                  </a:cubicBezTo>
                  <a:cubicBezTo>
                    <a:pt x="55620" y="12046"/>
                    <a:pt x="60658" y="10625"/>
                    <a:pt x="63731" y="10909"/>
                  </a:cubicBezTo>
                  <a:cubicBezTo>
                    <a:pt x="65595" y="11080"/>
                    <a:pt x="67661" y="15000"/>
                    <a:pt x="68719" y="17727"/>
                  </a:cubicBezTo>
                  <a:cubicBezTo>
                    <a:pt x="69525" y="19773"/>
                    <a:pt x="68870" y="22557"/>
                    <a:pt x="68819" y="25057"/>
                  </a:cubicBezTo>
                  <a:cubicBezTo>
                    <a:pt x="68366" y="41932"/>
                    <a:pt x="69122" y="58182"/>
                    <a:pt x="87208" y="65228"/>
                  </a:cubicBezTo>
                  <a:cubicBezTo>
                    <a:pt x="78896" y="77159"/>
                    <a:pt x="71338" y="76933"/>
                    <a:pt x="62623" y="71762"/>
                  </a:cubicBezTo>
                  <a:cubicBezTo>
                    <a:pt x="59096" y="69660"/>
                    <a:pt x="54814" y="67273"/>
                    <a:pt x="51086" y="67671"/>
                  </a:cubicBezTo>
                  <a:cubicBezTo>
                    <a:pt x="31538" y="70000"/>
                    <a:pt x="31588" y="70285"/>
                    <a:pt x="21512" y="49887"/>
                  </a:cubicBezTo>
                  <a:cubicBezTo>
                    <a:pt x="15618" y="51364"/>
                    <a:pt x="9572" y="52841"/>
                    <a:pt x="0" y="55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E2B4A6F4-55C3-B6F2-7C18-EC8E089403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47779" y="2344346"/>
              <a:ext cx="60553" cy="83175"/>
            </a:xfrm>
            <a:custGeom>
              <a:avLst/>
              <a:gdLst>
                <a:gd name="connsiteX0" fmla="*/ 34297 w 60553"/>
                <a:gd name="connsiteY0" fmla="*/ 17942 h 83175"/>
                <a:gd name="connsiteX1" fmla="*/ 6739 w 60553"/>
                <a:gd name="connsiteY1" fmla="*/ 37658 h 83175"/>
                <a:gd name="connsiteX2" fmla="*/ 3111 w 60553"/>
                <a:gd name="connsiteY2" fmla="*/ 21635 h 83175"/>
                <a:gd name="connsiteX3" fmla="*/ 41199 w 60553"/>
                <a:gd name="connsiteY3" fmla="*/ 101 h 83175"/>
                <a:gd name="connsiteX4" fmla="*/ 59839 w 60553"/>
                <a:gd name="connsiteY4" fmla="*/ 25556 h 83175"/>
                <a:gd name="connsiteX5" fmla="*/ 54045 w 60553"/>
                <a:gd name="connsiteY5" fmla="*/ 41465 h 83175"/>
                <a:gd name="connsiteX6" fmla="*/ 52635 w 60553"/>
                <a:gd name="connsiteY6" fmla="*/ 74988 h 83175"/>
                <a:gd name="connsiteX7" fmla="*/ 28654 w 60553"/>
                <a:gd name="connsiteY7" fmla="*/ 78340 h 83175"/>
                <a:gd name="connsiteX8" fmla="*/ 23566 w 60553"/>
                <a:gd name="connsiteY8" fmla="*/ 53624 h 83175"/>
                <a:gd name="connsiteX9" fmla="*/ 36967 w 60553"/>
                <a:gd name="connsiteY9" fmla="*/ 22772 h 83175"/>
                <a:gd name="connsiteX10" fmla="*/ 34297 w 60553"/>
                <a:gd name="connsiteY10" fmla="*/ 17999 h 8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53" h="83175">
                  <a:moveTo>
                    <a:pt x="34297" y="17942"/>
                  </a:moveTo>
                  <a:cubicBezTo>
                    <a:pt x="24976" y="24590"/>
                    <a:pt x="15656" y="31294"/>
                    <a:pt x="6739" y="37658"/>
                  </a:cubicBezTo>
                  <a:cubicBezTo>
                    <a:pt x="-1826" y="33624"/>
                    <a:pt x="-1272" y="27431"/>
                    <a:pt x="3111" y="21635"/>
                  </a:cubicBezTo>
                  <a:cubicBezTo>
                    <a:pt x="13036" y="8510"/>
                    <a:pt x="26286" y="1465"/>
                    <a:pt x="41199" y="101"/>
                  </a:cubicBezTo>
                  <a:cubicBezTo>
                    <a:pt x="55104" y="-1206"/>
                    <a:pt x="63064" y="10328"/>
                    <a:pt x="59839" y="25556"/>
                  </a:cubicBezTo>
                  <a:cubicBezTo>
                    <a:pt x="58681" y="31067"/>
                    <a:pt x="56766" y="36749"/>
                    <a:pt x="54045" y="41465"/>
                  </a:cubicBezTo>
                  <a:cubicBezTo>
                    <a:pt x="47597" y="52545"/>
                    <a:pt x="45531" y="63681"/>
                    <a:pt x="52635" y="74988"/>
                  </a:cubicBezTo>
                  <a:cubicBezTo>
                    <a:pt x="44624" y="85045"/>
                    <a:pt x="36362" y="85443"/>
                    <a:pt x="28654" y="78340"/>
                  </a:cubicBezTo>
                  <a:cubicBezTo>
                    <a:pt x="21903" y="72090"/>
                    <a:pt x="20190" y="62772"/>
                    <a:pt x="23566" y="53624"/>
                  </a:cubicBezTo>
                  <a:cubicBezTo>
                    <a:pt x="27495" y="43056"/>
                    <a:pt x="32432" y="32999"/>
                    <a:pt x="36967" y="22772"/>
                  </a:cubicBezTo>
                  <a:cubicBezTo>
                    <a:pt x="36060" y="21181"/>
                    <a:pt x="35203" y="19590"/>
                    <a:pt x="34297" y="17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C3E7F49-B8C3-736A-E8B8-4F8154418F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1207" y="6363780"/>
              <a:ext cx="70806" cy="58818"/>
            </a:xfrm>
            <a:custGeom>
              <a:avLst/>
              <a:gdLst>
                <a:gd name="connsiteX0" fmla="*/ 67280 w 70806"/>
                <a:gd name="connsiteY0" fmla="*/ 58705 h 58818"/>
                <a:gd name="connsiteX1" fmla="*/ 41737 w 70806"/>
                <a:gd name="connsiteY1" fmla="*/ 46148 h 58818"/>
                <a:gd name="connsiteX2" fmla="*/ 42796 w 70806"/>
                <a:gd name="connsiteY2" fmla="*/ 46148 h 58818"/>
                <a:gd name="connsiteX3" fmla="*/ 12114 w 70806"/>
                <a:gd name="connsiteY3" fmla="*/ 48535 h 58818"/>
                <a:gd name="connsiteX4" fmla="*/ 73 w 70806"/>
                <a:gd name="connsiteY4" fmla="*/ 10807 h 58818"/>
                <a:gd name="connsiteX5" fmla="*/ 6270 w 70806"/>
                <a:gd name="connsiteY5" fmla="*/ 12 h 58818"/>
                <a:gd name="connsiteX6" fmla="*/ 17807 w 70806"/>
                <a:gd name="connsiteY6" fmla="*/ 7966 h 58818"/>
                <a:gd name="connsiteX7" fmla="*/ 23903 w 70806"/>
                <a:gd name="connsiteY7" fmla="*/ 32739 h 58818"/>
                <a:gd name="connsiteX8" fmla="*/ 28689 w 70806"/>
                <a:gd name="connsiteY8" fmla="*/ 33762 h 58818"/>
                <a:gd name="connsiteX9" fmla="*/ 39773 w 70806"/>
                <a:gd name="connsiteY9" fmla="*/ 11943 h 58818"/>
                <a:gd name="connsiteX10" fmla="*/ 52217 w 70806"/>
                <a:gd name="connsiteY10" fmla="*/ 750 h 58818"/>
                <a:gd name="connsiteX11" fmla="*/ 64509 w 70806"/>
                <a:gd name="connsiteY11" fmla="*/ 15012 h 58818"/>
                <a:gd name="connsiteX12" fmla="*/ 70807 w 70806"/>
                <a:gd name="connsiteY12" fmla="*/ 53364 h 58818"/>
                <a:gd name="connsiteX13" fmla="*/ 67331 w 70806"/>
                <a:gd name="connsiteY13" fmla="*/ 58819 h 5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0806" h="58818">
                  <a:moveTo>
                    <a:pt x="67280" y="58705"/>
                  </a:moveTo>
                  <a:cubicBezTo>
                    <a:pt x="60126" y="55182"/>
                    <a:pt x="52972" y="51660"/>
                    <a:pt x="41737" y="46148"/>
                  </a:cubicBezTo>
                  <a:cubicBezTo>
                    <a:pt x="45466" y="45694"/>
                    <a:pt x="43853" y="45353"/>
                    <a:pt x="42796" y="46148"/>
                  </a:cubicBezTo>
                  <a:cubicBezTo>
                    <a:pt x="32871" y="52909"/>
                    <a:pt x="22543" y="56716"/>
                    <a:pt x="12114" y="48535"/>
                  </a:cubicBezTo>
                  <a:cubicBezTo>
                    <a:pt x="577" y="39387"/>
                    <a:pt x="-330" y="24898"/>
                    <a:pt x="73" y="10807"/>
                  </a:cubicBezTo>
                  <a:cubicBezTo>
                    <a:pt x="174" y="6887"/>
                    <a:pt x="4708" y="-330"/>
                    <a:pt x="6270" y="12"/>
                  </a:cubicBezTo>
                  <a:cubicBezTo>
                    <a:pt x="10552" y="921"/>
                    <a:pt x="16094" y="3932"/>
                    <a:pt x="17807" y="7966"/>
                  </a:cubicBezTo>
                  <a:cubicBezTo>
                    <a:pt x="21082" y="15523"/>
                    <a:pt x="21989" y="24387"/>
                    <a:pt x="23903" y="32739"/>
                  </a:cubicBezTo>
                  <a:cubicBezTo>
                    <a:pt x="25515" y="33080"/>
                    <a:pt x="27077" y="33421"/>
                    <a:pt x="28689" y="33762"/>
                  </a:cubicBezTo>
                  <a:cubicBezTo>
                    <a:pt x="32316" y="26432"/>
                    <a:pt x="35390" y="18591"/>
                    <a:pt x="39773" y="11943"/>
                  </a:cubicBezTo>
                  <a:cubicBezTo>
                    <a:pt x="42947" y="7228"/>
                    <a:pt x="47632" y="1432"/>
                    <a:pt x="52217" y="750"/>
                  </a:cubicBezTo>
                  <a:cubicBezTo>
                    <a:pt x="59824" y="-386"/>
                    <a:pt x="63199" y="7057"/>
                    <a:pt x="64509" y="15012"/>
                  </a:cubicBezTo>
                  <a:cubicBezTo>
                    <a:pt x="66575" y="27796"/>
                    <a:pt x="68691" y="40580"/>
                    <a:pt x="70807" y="53364"/>
                  </a:cubicBezTo>
                  <a:lnTo>
                    <a:pt x="67331" y="5881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489247E8-93AA-FDBD-196F-159F7E9E64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4402" y="4419496"/>
              <a:ext cx="57993" cy="92123"/>
            </a:xfrm>
            <a:custGeom>
              <a:avLst/>
              <a:gdLst>
                <a:gd name="connsiteX0" fmla="*/ 45846 w 57993"/>
                <a:gd name="connsiteY0" fmla="*/ 92124 h 92123"/>
                <a:gd name="connsiteX1" fmla="*/ 34259 w 57993"/>
                <a:gd name="connsiteY1" fmla="*/ 55249 h 92123"/>
                <a:gd name="connsiteX2" fmla="*/ 0 w 57993"/>
                <a:gd name="connsiteY2" fmla="*/ 77578 h 92123"/>
                <a:gd name="connsiteX3" fmla="*/ 6650 w 57993"/>
                <a:gd name="connsiteY3" fmla="*/ 59794 h 92123"/>
                <a:gd name="connsiteX4" fmla="*/ 39145 w 57993"/>
                <a:gd name="connsiteY4" fmla="*/ 7237 h 92123"/>
                <a:gd name="connsiteX5" fmla="*/ 51287 w 57993"/>
                <a:gd name="connsiteY5" fmla="*/ 21 h 92123"/>
                <a:gd name="connsiteX6" fmla="*/ 57988 w 57993"/>
                <a:gd name="connsiteY6" fmla="*/ 7351 h 92123"/>
                <a:gd name="connsiteX7" fmla="*/ 50834 w 57993"/>
                <a:gd name="connsiteY7" fmla="*/ 87806 h 92123"/>
                <a:gd name="connsiteX8" fmla="*/ 45796 w 57993"/>
                <a:gd name="connsiteY8" fmla="*/ 92124 h 9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993" h="92123">
                  <a:moveTo>
                    <a:pt x="45846" y="92124"/>
                  </a:moveTo>
                  <a:cubicBezTo>
                    <a:pt x="31437" y="83544"/>
                    <a:pt x="37936" y="68090"/>
                    <a:pt x="34259" y="55249"/>
                  </a:cubicBezTo>
                  <a:cubicBezTo>
                    <a:pt x="21311" y="58033"/>
                    <a:pt x="20454" y="83488"/>
                    <a:pt x="0" y="77578"/>
                  </a:cubicBezTo>
                  <a:cubicBezTo>
                    <a:pt x="2569" y="70646"/>
                    <a:pt x="3829" y="64624"/>
                    <a:pt x="6650" y="59794"/>
                  </a:cubicBezTo>
                  <a:cubicBezTo>
                    <a:pt x="17129" y="42010"/>
                    <a:pt x="27810" y="24339"/>
                    <a:pt x="39145" y="7237"/>
                  </a:cubicBezTo>
                  <a:cubicBezTo>
                    <a:pt x="41664" y="3430"/>
                    <a:pt x="46954" y="930"/>
                    <a:pt x="51287" y="21"/>
                  </a:cubicBezTo>
                  <a:cubicBezTo>
                    <a:pt x="53151" y="-377"/>
                    <a:pt x="58189" y="4964"/>
                    <a:pt x="57988" y="7351"/>
                  </a:cubicBezTo>
                  <a:cubicBezTo>
                    <a:pt x="56073" y="34226"/>
                    <a:pt x="53453" y="60987"/>
                    <a:pt x="50834" y="87806"/>
                  </a:cubicBezTo>
                  <a:cubicBezTo>
                    <a:pt x="50733" y="88885"/>
                    <a:pt x="48617" y="89794"/>
                    <a:pt x="45796" y="921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69645A2D-CA3F-21BE-0C9F-D4FC48B161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620" y="3221745"/>
              <a:ext cx="65038" cy="57992"/>
            </a:xfrm>
            <a:custGeom>
              <a:avLst/>
              <a:gdLst>
                <a:gd name="connsiteX0" fmla="*/ 26002 w 65038"/>
                <a:gd name="connsiteY0" fmla="*/ 57992 h 57992"/>
                <a:gd name="connsiteX1" fmla="*/ 207 w 65038"/>
                <a:gd name="connsiteY1" fmla="*/ 24811 h 57992"/>
                <a:gd name="connsiteX2" fmla="*/ 27916 w 65038"/>
                <a:gd name="connsiteY2" fmla="*/ 606 h 57992"/>
                <a:gd name="connsiteX3" fmla="*/ 47212 w 65038"/>
                <a:gd name="connsiteY3" fmla="*/ 2879 h 57992"/>
                <a:gd name="connsiteX4" fmla="*/ 58598 w 65038"/>
                <a:gd name="connsiteY4" fmla="*/ 38845 h 57992"/>
                <a:gd name="connsiteX5" fmla="*/ 25951 w 65038"/>
                <a:gd name="connsiteY5" fmla="*/ 57992 h 57992"/>
                <a:gd name="connsiteX6" fmla="*/ 20359 w 65038"/>
                <a:gd name="connsiteY6" fmla="*/ 22083 h 57992"/>
                <a:gd name="connsiteX7" fmla="*/ 42980 w 65038"/>
                <a:gd name="connsiteY7" fmla="*/ 20435 h 57992"/>
                <a:gd name="connsiteX8" fmla="*/ 20359 w 65038"/>
                <a:gd name="connsiteY8" fmla="*/ 22083 h 5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038" h="57992">
                  <a:moveTo>
                    <a:pt x="26002" y="57992"/>
                  </a:moveTo>
                  <a:cubicBezTo>
                    <a:pt x="8621" y="57936"/>
                    <a:pt x="-1607" y="43902"/>
                    <a:pt x="207" y="24811"/>
                  </a:cubicBezTo>
                  <a:cubicBezTo>
                    <a:pt x="2021" y="5833"/>
                    <a:pt x="11593" y="-2406"/>
                    <a:pt x="27916" y="606"/>
                  </a:cubicBezTo>
                  <a:cubicBezTo>
                    <a:pt x="34314" y="1799"/>
                    <a:pt x="40864" y="1685"/>
                    <a:pt x="47212" y="2879"/>
                  </a:cubicBezTo>
                  <a:cubicBezTo>
                    <a:pt x="65298" y="6401"/>
                    <a:pt x="70588" y="22992"/>
                    <a:pt x="58598" y="38845"/>
                  </a:cubicBezTo>
                  <a:cubicBezTo>
                    <a:pt x="49731" y="50549"/>
                    <a:pt x="38043" y="56686"/>
                    <a:pt x="25951" y="57992"/>
                  </a:cubicBezTo>
                  <a:close/>
                  <a:moveTo>
                    <a:pt x="20359" y="22083"/>
                  </a:moveTo>
                  <a:cubicBezTo>
                    <a:pt x="30082" y="40038"/>
                    <a:pt x="32601" y="39640"/>
                    <a:pt x="42980" y="20435"/>
                  </a:cubicBezTo>
                  <a:cubicBezTo>
                    <a:pt x="35524" y="21004"/>
                    <a:pt x="29528" y="21401"/>
                    <a:pt x="20359" y="220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255F9DE2-BC76-9A7F-270D-CDBD2858B1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991" y="5935814"/>
              <a:ext cx="73987" cy="72649"/>
            </a:xfrm>
            <a:custGeom>
              <a:avLst/>
              <a:gdLst>
                <a:gd name="connsiteX0" fmla="*/ 33232 w 73987"/>
                <a:gd name="connsiteY0" fmla="*/ 53997 h 72649"/>
                <a:gd name="connsiteX1" fmla="*/ 68347 w 73987"/>
                <a:gd name="connsiteY1" fmla="*/ 9736 h 72649"/>
                <a:gd name="connsiteX2" fmla="*/ 73839 w 73987"/>
                <a:gd name="connsiteY2" fmla="*/ 12747 h 72649"/>
                <a:gd name="connsiteX3" fmla="*/ 46180 w 73987"/>
                <a:gd name="connsiteY3" fmla="*/ 69339 h 72649"/>
                <a:gd name="connsiteX4" fmla="*/ 16758 w 73987"/>
                <a:gd name="connsiteY4" fmla="*/ 62407 h 72649"/>
                <a:gd name="connsiteX5" fmla="*/ 133 w 73987"/>
                <a:gd name="connsiteY5" fmla="*/ 15190 h 72649"/>
                <a:gd name="connsiteX6" fmla="*/ 7942 w 73987"/>
                <a:gd name="connsiteY6" fmla="*/ 758 h 72649"/>
                <a:gd name="connsiteX7" fmla="*/ 19025 w 73987"/>
                <a:gd name="connsiteY7" fmla="*/ 11668 h 72649"/>
                <a:gd name="connsiteX8" fmla="*/ 33232 w 73987"/>
                <a:gd name="connsiteY8" fmla="*/ 53997 h 7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7" h="72649">
                  <a:moveTo>
                    <a:pt x="33232" y="53997"/>
                  </a:moveTo>
                  <a:cubicBezTo>
                    <a:pt x="47137" y="36497"/>
                    <a:pt x="57919" y="22861"/>
                    <a:pt x="68347" y="9736"/>
                  </a:cubicBezTo>
                  <a:cubicBezTo>
                    <a:pt x="71471" y="11383"/>
                    <a:pt x="73738" y="11952"/>
                    <a:pt x="73839" y="12747"/>
                  </a:cubicBezTo>
                  <a:cubicBezTo>
                    <a:pt x="75602" y="33031"/>
                    <a:pt x="61445" y="61838"/>
                    <a:pt x="46180" y="69339"/>
                  </a:cubicBezTo>
                  <a:cubicBezTo>
                    <a:pt x="34895" y="74907"/>
                    <a:pt x="22905" y="73997"/>
                    <a:pt x="16758" y="62407"/>
                  </a:cubicBezTo>
                  <a:cubicBezTo>
                    <a:pt x="9151" y="47975"/>
                    <a:pt x="4365" y="31383"/>
                    <a:pt x="133" y="15190"/>
                  </a:cubicBezTo>
                  <a:cubicBezTo>
                    <a:pt x="-875" y="11383"/>
                    <a:pt x="4062" y="2520"/>
                    <a:pt x="7942" y="758"/>
                  </a:cubicBezTo>
                  <a:cubicBezTo>
                    <a:pt x="14894" y="-2366"/>
                    <a:pt x="17060" y="4736"/>
                    <a:pt x="19025" y="11668"/>
                  </a:cubicBezTo>
                  <a:cubicBezTo>
                    <a:pt x="22653" y="24566"/>
                    <a:pt x="27489" y="37065"/>
                    <a:pt x="33232" y="53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0EA6C2-D6CC-7A52-6244-713CACEDBD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5479" y="3818775"/>
              <a:ext cx="68617" cy="104319"/>
            </a:xfrm>
            <a:custGeom>
              <a:avLst/>
              <a:gdLst>
                <a:gd name="connsiteX0" fmla="*/ 19598 w 68617"/>
                <a:gd name="connsiteY0" fmla="*/ 52955 h 104319"/>
                <a:gd name="connsiteX1" fmla="*/ 0 w 68617"/>
                <a:gd name="connsiteY1" fmla="*/ 44091 h 104319"/>
                <a:gd name="connsiteX2" fmla="*/ 17683 w 68617"/>
                <a:gd name="connsiteY2" fmla="*/ 29205 h 104319"/>
                <a:gd name="connsiteX3" fmla="*/ 37987 w 68617"/>
                <a:gd name="connsiteY3" fmla="*/ 0 h 104319"/>
                <a:gd name="connsiteX4" fmla="*/ 44536 w 68617"/>
                <a:gd name="connsiteY4" fmla="*/ 27159 h 104319"/>
                <a:gd name="connsiteX5" fmla="*/ 67963 w 68617"/>
                <a:gd name="connsiteY5" fmla="*/ 34887 h 104319"/>
                <a:gd name="connsiteX6" fmla="*/ 68618 w 68617"/>
                <a:gd name="connsiteY6" fmla="*/ 40000 h 104319"/>
                <a:gd name="connsiteX7" fmla="*/ 43680 w 68617"/>
                <a:gd name="connsiteY7" fmla="*/ 50966 h 104319"/>
                <a:gd name="connsiteX8" fmla="*/ 32092 w 68617"/>
                <a:gd name="connsiteY8" fmla="*/ 104319 h 104319"/>
                <a:gd name="connsiteX9" fmla="*/ 19648 w 68617"/>
                <a:gd name="connsiteY9" fmla="*/ 53012 h 10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617" h="104319">
                  <a:moveTo>
                    <a:pt x="19598" y="52955"/>
                  </a:moveTo>
                  <a:cubicBezTo>
                    <a:pt x="12041" y="49546"/>
                    <a:pt x="5743" y="46705"/>
                    <a:pt x="0" y="44091"/>
                  </a:cubicBezTo>
                  <a:cubicBezTo>
                    <a:pt x="1008" y="26250"/>
                    <a:pt x="14056" y="32784"/>
                    <a:pt x="17683" y="29205"/>
                  </a:cubicBezTo>
                  <a:cubicBezTo>
                    <a:pt x="26298" y="19091"/>
                    <a:pt x="20152" y="2046"/>
                    <a:pt x="37987" y="0"/>
                  </a:cubicBezTo>
                  <a:cubicBezTo>
                    <a:pt x="40052" y="8580"/>
                    <a:pt x="42168" y="17500"/>
                    <a:pt x="44536" y="27159"/>
                  </a:cubicBezTo>
                  <a:cubicBezTo>
                    <a:pt x="52043" y="29603"/>
                    <a:pt x="60003" y="32216"/>
                    <a:pt x="67963" y="34887"/>
                  </a:cubicBezTo>
                  <a:cubicBezTo>
                    <a:pt x="68164" y="36591"/>
                    <a:pt x="68366" y="38296"/>
                    <a:pt x="68618" y="40000"/>
                  </a:cubicBezTo>
                  <a:cubicBezTo>
                    <a:pt x="60557" y="43523"/>
                    <a:pt x="52546" y="47103"/>
                    <a:pt x="43680" y="50966"/>
                  </a:cubicBezTo>
                  <a:cubicBezTo>
                    <a:pt x="39246" y="67671"/>
                    <a:pt x="46249" y="88523"/>
                    <a:pt x="32092" y="104319"/>
                  </a:cubicBezTo>
                  <a:cubicBezTo>
                    <a:pt x="16323" y="89887"/>
                    <a:pt x="23679" y="70057"/>
                    <a:pt x="19648" y="530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9C6B0E5E-93C5-40A8-10A6-4000218BA5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02891" y="6324339"/>
              <a:ext cx="60909" cy="79679"/>
            </a:xfrm>
            <a:custGeom>
              <a:avLst/>
              <a:gdLst>
                <a:gd name="connsiteX0" fmla="*/ 0 w 60909"/>
                <a:gd name="connsiteY0" fmla="*/ 74850 h 79679"/>
                <a:gd name="connsiteX1" fmla="*/ 17633 w 60909"/>
                <a:gd name="connsiteY1" fmla="*/ 33260 h 79679"/>
                <a:gd name="connsiteX2" fmla="*/ 907 w 60909"/>
                <a:gd name="connsiteY2" fmla="*/ 4850 h 79679"/>
                <a:gd name="connsiteX3" fmla="*/ 31639 w 60909"/>
                <a:gd name="connsiteY3" fmla="*/ 11896 h 79679"/>
                <a:gd name="connsiteX4" fmla="*/ 60910 w 60909"/>
                <a:gd name="connsiteY4" fmla="*/ 6327 h 79679"/>
                <a:gd name="connsiteX5" fmla="*/ 59046 w 60909"/>
                <a:gd name="connsiteY5" fmla="*/ 43259 h 79679"/>
                <a:gd name="connsiteX6" fmla="*/ 21261 w 60909"/>
                <a:gd name="connsiteY6" fmla="*/ 66441 h 79679"/>
                <a:gd name="connsiteX7" fmla="*/ 4383 w 60909"/>
                <a:gd name="connsiteY7" fmla="*/ 79680 h 79679"/>
                <a:gd name="connsiteX8" fmla="*/ 0 w 60909"/>
                <a:gd name="connsiteY8" fmla="*/ 74850 h 7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909" h="79679">
                  <a:moveTo>
                    <a:pt x="0" y="74850"/>
                  </a:moveTo>
                  <a:cubicBezTo>
                    <a:pt x="151" y="58600"/>
                    <a:pt x="11638" y="47805"/>
                    <a:pt x="17633" y="33260"/>
                  </a:cubicBezTo>
                  <a:cubicBezTo>
                    <a:pt x="12797" y="23771"/>
                    <a:pt x="-3829" y="22635"/>
                    <a:pt x="907" y="4850"/>
                  </a:cubicBezTo>
                  <a:cubicBezTo>
                    <a:pt x="12343" y="-4696"/>
                    <a:pt x="20354" y="9055"/>
                    <a:pt x="31639" y="11896"/>
                  </a:cubicBezTo>
                  <a:cubicBezTo>
                    <a:pt x="40153" y="10759"/>
                    <a:pt x="47005" y="-10207"/>
                    <a:pt x="60910" y="6327"/>
                  </a:cubicBezTo>
                  <a:cubicBezTo>
                    <a:pt x="56174" y="17179"/>
                    <a:pt x="48970" y="28316"/>
                    <a:pt x="59046" y="43259"/>
                  </a:cubicBezTo>
                  <a:cubicBezTo>
                    <a:pt x="39599" y="41725"/>
                    <a:pt x="30833" y="54339"/>
                    <a:pt x="21261" y="66441"/>
                  </a:cubicBezTo>
                  <a:cubicBezTo>
                    <a:pt x="16827" y="72066"/>
                    <a:pt x="10076" y="75362"/>
                    <a:pt x="4383" y="79680"/>
                  </a:cubicBezTo>
                  <a:cubicBezTo>
                    <a:pt x="2922" y="78089"/>
                    <a:pt x="1461" y="76442"/>
                    <a:pt x="0" y="748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4D4BB3FD-6412-D84D-4867-0294A6ACF7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00514" y="2803592"/>
              <a:ext cx="48637" cy="89683"/>
            </a:xfrm>
            <a:custGeom>
              <a:avLst/>
              <a:gdLst>
                <a:gd name="connsiteX0" fmla="*/ 30094 w 48637"/>
                <a:gd name="connsiteY0" fmla="*/ 68642 h 89683"/>
                <a:gd name="connsiteX1" fmla="*/ 46166 w 48637"/>
                <a:gd name="connsiteY1" fmla="*/ 77392 h 89683"/>
                <a:gd name="connsiteX2" fmla="*/ 46518 w 48637"/>
                <a:gd name="connsiteY2" fmla="*/ 82108 h 89683"/>
                <a:gd name="connsiteX3" fmla="*/ 20421 w 48637"/>
                <a:gd name="connsiteY3" fmla="*/ 89608 h 89683"/>
                <a:gd name="connsiteX4" fmla="*/ 6365 w 48637"/>
                <a:gd name="connsiteY4" fmla="*/ 65858 h 89683"/>
                <a:gd name="connsiteX5" fmla="*/ 24099 w 48637"/>
                <a:gd name="connsiteY5" fmla="*/ 34949 h 89683"/>
                <a:gd name="connsiteX6" fmla="*/ 31706 w 48637"/>
                <a:gd name="connsiteY6" fmla="*/ 17165 h 89683"/>
                <a:gd name="connsiteX7" fmla="*/ 1730 w 48637"/>
                <a:gd name="connsiteY7" fmla="*/ 26767 h 89683"/>
                <a:gd name="connsiteX8" fmla="*/ 10295 w 48637"/>
                <a:gd name="connsiteY8" fmla="*/ 5062 h 89683"/>
                <a:gd name="connsiteX9" fmla="*/ 39314 w 48637"/>
                <a:gd name="connsiteY9" fmla="*/ 4267 h 89683"/>
                <a:gd name="connsiteX10" fmla="*/ 47475 w 48637"/>
                <a:gd name="connsiteY10" fmla="*/ 27392 h 89683"/>
                <a:gd name="connsiteX11" fmla="*/ 30145 w 48637"/>
                <a:gd name="connsiteY11" fmla="*/ 68585 h 8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637" h="89683">
                  <a:moveTo>
                    <a:pt x="30094" y="68642"/>
                  </a:moveTo>
                  <a:cubicBezTo>
                    <a:pt x="36493" y="72108"/>
                    <a:pt x="41329" y="74779"/>
                    <a:pt x="46166" y="77392"/>
                  </a:cubicBezTo>
                  <a:cubicBezTo>
                    <a:pt x="46266" y="78983"/>
                    <a:pt x="46417" y="80517"/>
                    <a:pt x="46518" y="82108"/>
                  </a:cubicBezTo>
                  <a:cubicBezTo>
                    <a:pt x="37803" y="84722"/>
                    <a:pt x="29238" y="88926"/>
                    <a:pt x="20421" y="89608"/>
                  </a:cubicBezTo>
                  <a:cubicBezTo>
                    <a:pt x="6416" y="90688"/>
                    <a:pt x="118" y="80006"/>
                    <a:pt x="6365" y="65858"/>
                  </a:cubicBezTo>
                  <a:cubicBezTo>
                    <a:pt x="11202" y="54949"/>
                    <a:pt x="18305" y="45347"/>
                    <a:pt x="24099" y="34949"/>
                  </a:cubicBezTo>
                  <a:cubicBezTo>
                    <a:pt x="26316" y="31028"/>
                    <a:pt x="27726" y="26596"/>
                    <a:pt x="31706" y="17165"/>
                  </a:cubicBezTo>
                  <a:cubicBezTo>
                    <a:pt x="19061" y="21256"/>
                    <a:pt x="10698" y="23926"/>
                    <a:pt x="1730" y="26767"/>
                  </a:cubicBezTo>
                  <a:cubicBezTo>
                    <a:pt x="-3207" y="14608"/>
                    <a:pt x="3292" y="9380"/>
                    <a:pt x="10295" y="5062"/>
                  </a:cubicBezTo>
                  <a:cubicBezTo>
                    <a:pt x="19716" y="-733"/>
                    <a:pt x="29591" y="-2267"/>
                    <a:pt x="39314" y="4267"/>
                  </a:cubicBezTo>
                  <a:cubicBezTo>
                    <a:pt x="47123" y="9551"/>
                    <a:pt x="50649" y="18074"/>
                    <a:pt x="47475" y="27392"/>
                  </a:cubicBezTo>
                  <a:cubicBezTo>
                    <a:pt x="42841" y="41028"/>
                    <a:pt x="36442" y="53869"/>
                    <a:pt x="30145" y="685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1C03E90-09CB-115C-E24E-C64E04533D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9890" y="2278390"/>
              <a:ext cx="68365" cy="75711"/>
            </a:xfrm>
            <a:custGeom>
              <a:avLst/>
              <a:gdLst>
                <a:gd name="connsiteX0" fmla="*/ 59549 w 68365"/>
                <a:gd name="connsiteY0" fmla="*/ 6284 h 75711"/>
                <a:gd name="connsiteX1" fmla="*/ 33754 w 68365"/>
                <a:gd name="connsiteY1" fmla="*/ 24465 h 75711"/>
                <a:gd name="connsiteX2" fmla="*/ 26348 w 68365"/>
                <a:gd name="connsiteY2" fmla="*/ 45431 h 75711"/>
                <a:gd name="connsiteX3" fmla="*/ 42520 w 68365"/>
                <a:gd name="connsiteY3" fmla="*/ 53670 h 75711"/>
                <a:gd name="connsiteX4" fmla="*/ 68365 w 68365"/>
                <a:gd name="connsiteY4" fmla="*/ 55716 h 75711"/>
                <a:gd name="connsiteX5" fmla="*/ 27154 w 68365"/>
                <a:gd name="connsiteY5" fmla="*/ 75375 h 75711"/>
                <a:gd name="connsiteX6" fmla="*/ 1209 w 68365"/>
                <a:gd name="connsiteY6" fmla="*/ 53159 h 75711"/>
                <a:gd name="connsiteX7" fmla="*/ 14055 w 68365"/>
                <a:gd name="connsiteY7" fmla="*/ 13897 h 75711"/>
                <a:gd name="connsiteX8" fmla="*/ 59498 w 68365"/>
                <a:gd name="connsiteY8" fmla="*/ 6227 h 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65" h="75711">
                  <a:moveTo>
                    <a:pt x="59549" y="6284"/>
                  </a:moveTo>
                  <a:cubicBezTo>
                    <a:pt x="49170" y="13329"/>
                    <a:pt x="40203" y="17420"/>
                    <a:pt x="33754" y="24465"/>
                  </a:cubicBezTo>
                  <a:cubicBezTo>
                    <a:pt x="29220" y="29409"/>
                    <a:pt x="25945" y="38500"/>
                    <a:pt x="26348" y="45431"/>
                  </a:cubicBezTo>
                  <a:cubicBezTo>
                    <a:pt x="26550" y="48670"/>
                    <a:pt x="36575" y="52307"/>
                    <a:pt x="42520" y="53670"/>
                  </a:cubicBezTo>
                  <a:cubicBezTo>
                    <a:pt x="50027" y="55432"/>
                    <a:pt x="57937" y="54977"/>
                    <a:pt x="68365" y="55716"/>
                  </a:cubicBezTo>
                  <a:cubicBezTo>
                    <a:pt x="57332" y="76625"/>
                    <a:pt x="42067" y="76341"/>
                    <a:pt x="27154" y="75375"/>
                  </a:cubicBezTo>
                  <a:cubicBezTo>
                    <a:pt x="13098" y="74466"/>
                    <a:pt x="4483" y="66511"/>
                    <a:pt x="1209" y="53159"/>
                  </a:cubicBezTo>
                  <a:cubicBezTo>
                    <a:pt x="-2822" y="36682"/>
                    <a:pt x="3677" y="24352"/>
                    <a:pt x="14055" y="13897"/>
                  </a:cubicBezTo>
                  <a:cubicBezTo>
                    <a:pt x="29170" y="-1330"/>
                    <a:pt x="42268" y="-4285"/>
                    <a:pt x="59498" y="62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0076C2A-DEB0-5AFA-7383-0143F65851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8801" y="5181700"/>
              <a:ext cx="60920" cy="70500"/>
            </a:xfrm>
            <a:custGeom>
              <a:avLst/>
              <a:gdLst>
                <a:gd name="connsiteX0" fmla="*/ 37408 w 60920"/>
                <a:gd name="connsiteY0" fmla="*/ 39925 h 70500"/>
                <a:gd name="connsiteX1" fmla="*/ 13779 w 60920"/>
                <a:gd name="connsiteY1" fmla="*/ 68903 h 70500"/>
                <a:gd name="connsiteX2" fmla="*/ 26 w 60920"/>
                <a:gd name="connsiteY2" fmla="*/ 70210 h 70500"/>
                <a:gd name="connsiteX3" fmla="*/ 1336 w 60920"/>
                <a:gd name="connsiteY3" fmla="*/ 54812 h 70500"/>
                <a:gd name="connsiteX4" fmla="*/ 27483 w 60920"/>
                <a:gd name="connsiteY4" fmla="*/ 12596 h 70500"/>
                <a:gd name="connsiteX5" fmla="*/ 49398 w 60920"/>
                <a:gd name="connsiteY5" fmla="*/ 891 h 70500"/>
                <a:gd name="connsiteX6" fmla="*/ 59777 w 60920"/>
                <a:gd name="connsiteY6" fmla="*/ 22823 h 70500"/>
                <a:gd name="connsiteX7" fmla="*/ 60683 w 60920"/>
                <a:gd name="connsiteY7" fmla="*/ 54698 h 70500"/>
                <a:gd name="connsiteX8" fmla="*/ 53328 w 60920"/>
                <a:gd name="connsiteY8" fmla="*/ 67596 h 70500"/>
                <a:gd name="connsiteX9" fmla="*/ 42496 w 60920"/>
                <a:gd name="connsiteY9" fmla="*/ 58334 h 70500"/>
                <a:gd name="connsiteX10" fmla="*/ 37408 w 60920"/>
                <a:gd name="connsiteY10" fmla="*/ 39925 h 7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920" h="70500">
                  <a:moveTo>
                    <a:pt x="37408" y="39925"/>
                  </a:moveTo>
                  <a:cubicBezTo>
                    <a:pt x="28490" y="51118"/>
                    <a:pt x="21840" y="60948"/>
                    <a:pt x="13779" y="68903"/>
                  </a:cubicBezTo>
                  <a:cubicBezTo>
                    <a:pt x="11009" y="71687"/>
                    <a:pt x="4711" y="69926"/>
                    <a:pt x="26" y="70210"/>
                  </a:cubicBezTo>
                  <a:cubicBezTo>
                    <a:pt x="378" y="64982"/>
                    <a:pt x="-831" y="58732"/>
                    <a:pt x="1336" y="54812"/>
                  </a:cubicBezTo>
                  <a:cubicBezTo>
                    <a:pt x="9447" y="40323"/>
                    <a:pt x="18616" y="26573"/>
                    <a:pt x="27483" y="12596"/>
                  </a:cubicBezTo>
                  <a:cubicBezTo>
                    <a:pt x="32823" y="4130"/>
                    <a:pt x="39373" y="-2461"/>
                    <a:pt x="49398" y="891"/>
                  </a:cubicBezTo>
                  <a:cubicBezTo>
                    <a:pt x="59021" y="4073"/>
                    <a:pt x="59424" y="13618"/>
                    <a:pt x="59777" y="22823"/>
                  </a:cubicBezTo>
                  <a:cubicBezTo>
                    <a:pt x="60180" y="33448"/>
                    <a:pt x="61439" y="44187"/>
                    <a:pt x="60683" y="54698"/>
                  </a:cubicBezTo>
                  <a:cubicBezTo>
                    <a:pt x="60381" y="59187"/>
                    <a:pt x="55897" y="63335"/>
                    <a:pt x="53328" y="67596"/>
                  </a:cubicBezTo>
                  <a:cubicBezTo>
                    <a:pt x="49600" y="64585"/>
                    <a:pt x="44864" y="62369"/>
                    <a:pt x="42496" y="58334"/>
                  </a:cubicBezTo>
                  <a:cubicBezTo>
                    <a:pt x="39876" y="53789"/>
                    <a:pt x="39423" y="47653"/>
                    <a:pt x="37408" y="399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5745562-92D2-B3FA-EA5B-6388E8BEE6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698" y="3180905"/>
              <a:ext cx="59439" cy="75309"/>
            </a:xfrm>
            <a:custGeom>
              <a:avLst/>
              <a:gdLst>
                <a:gd name="connsiteX0" fmla="*/ 44788 w 59439"/>
                <a:gd name="connsiteY0" fmla="*/ 66787 h 75309"/>
                <a:gd name="connsiteX1" fmla="*/ 11235 w 59439"/>
                <a:gd name="connsiteY1" fmla="*/ 75310 h 75309"/>
                <a:gd name="connsiteX2" fmla="*/ 8313 w 59439"/>
                <a:gd name="connsiteY2" fmla="*/ 70480 h 75309"/>
                <a:gd name="connsiteX3" fmla="*/ 1763 w 59439"/>
                <a:gd name="connsiteY3" fmla="*/ 18718 h 75309"/>
                <a:gd name="connsiteX4" fmla="*/ 0 w 59439"/>
                <a:gd name="connsiteY4" fmla="*/ 593 h 75309"/>
                <a:gd name="connsiteX5" fmla="*/ 30027 w 59439"/>
                <a:gd name="connsiteY5" fmla="*/ 22582 h 75309"/>
                <a:gd name="connsiteX6" fmla="*/ 45544 w 59439"/>
                <a:gd name="connsiteY6" fmla="*/ 5764 h 75309"/>
                <a:gd name="connsiteX7" fmla="*/ 59046 w 59439"/>
                <a:gd name="connsiteY7" fmla="*/ 3946 h 75309"/>
                <a:gd name="connsiteX8" fmla="*/ 58239 w 59439"/>
                <a:gd name="connsiteY8" fmla="*/ 18889 h 75309"/>
                <a:gd name="connsiteX9" fmla="*/ 44788 w 59439"/>
                <a:gd name="connsiteY9" fmla="*/ 66730 h 7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439" h="75309">
                  <a:moveTo>
                    <a:pt x="44788" y="66787"/>
                  </a:moveTo>
                  <a:cubicBezTo>
                    <a:pt x="32394" y="69969"/>
                    <a:pt x="21613" y="72696"/>
                    <a:pt x="11235" y="75310"/>
                  </a:cubicBezTo>
                  <a:cubicBezTo>
                    <a:pt x="9824" y="73094"/>
                    <a:pt x="8615" y="71900"/>
                    <a:pt x="8313" y="70480"/>
                  </a:cubicBezTo>
                  <a:cubicBezTo>
                    <a:pt x="8010" y="68946"/>
                    <a:pt x="2015" y="20650"/>
                    <a:pt x="1763" y="18718"/>
                  </a:cubicBezTo>
                  <a:cubicBezTo>
                    <a:pt x="1008" y="12753"/>
                    <a:pt x="554" y="6730"/>
                    <a:pt x="0" y="593"/>
                  </a:cubicBezTo>
                  <a:cubicBezTo>
                    <a:pt x="18389" y="-3498"/>
                    <a:pt x="19648" y="14627"/>
                    <a:pt x="30027" y="22582"/>
                  </a:cubicBezTo>
                  <a:cubicBezTo>
                    <a:pt x="34611" y="17412"/>
                    <a:pt x="39397" y="10480"/>
                    <a:pt x="45544" y="5764"/>
                  </a:cubicBezTo>
                  <a:cubicBezTo>
                    <a:pt x="48869" y="3207"/>
                    <a:pt x="54461" y="4457"/>
                    <a:pt x="59046" y="3946"/>
                  </a:cubicBezTo>
                  <a:cubicBezTo>
                    <a:pt x="58894" y="9002"/>
                    <a:pt x="60456" y="15537"/>
                    <a:pt x="58239" y="18889"/>
                  </a:cubicBezTo>
                  <a:cubicBezTo>
                    <a:pt x="48818" y="33378"/>
                    <a:pt x="39045" y="47241"/>
                    <a:pt x="44788" y="667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7C3A3880-45A1-E8C7-3B49-A88DA73A1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2725" y="6406168"/>
              <a:ext cx="58025" cy="80770"/>
            </a:xfrm>
            <a:custGeom>
              <a:avLst/>
              <a:gdLst>
                <a:gd name="connsiteX0" fmla="*/ 35614 w 58025"/>
                <a:gd name="connsiteY0" fmla="*/ 30579 h 80770"/>
                <a:gd name="connsiteX1" fmla="*/ 14051 w 58025"/>
                <a:gd name="connsiteY1" fmla="*/ 49386 h 80770"/>
                <a:gd name="connsiteX2" fmla="*/ 45 w 58025"/>
                <a:gd name="connsiteY2" fmla="*/ 50522 h 80770"/>
                <a:gd name="connsiteX3" fmla="*/ 1506 w 58025"/>
                <a:gd name="connsiteY3" fmla="*/ 35351 h 80770"/>
                <a:gd name="connsiteX4" fmla="*/ 27301 w 58025"/>
                <a:gd name="connsiteY4" fmla="*/ 5238 h 80770"/>
                <a:gd name="connsiteX5" fmla="*/ 53599 w 58025"/>
                <a:gd name="connsiteY5" fmla="*/ 13590 h 80770"/>
                <a:gd name="connsiteX6" fmla="*/ 53751 w 58025"/>
                <a:gd name="connsiteY6" fmla="*/ 71886 h 80770"/>
                <a:gd name="connsiteX7" fmla="*/ 42818 w 58025"/>
                <a:gd name="connsiteY7" fmla="*/ 80749 h 80770"/>
                <a:gd name="connsiteX8" fmla="*/ 35966 w 58025"/>
                <a:gd name="connsiteY8" fmla="*/ 70352 h 80770"/>
                <a:gd name="connsiteX9" fmla="*/ 35614 w 58025"/>
                <a:gd name="connsiteY9" fmla="*/ 30636 h 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25" h="80770">
                  <a:moveTo>
                    <a:pt x="35614" y="30579"/>
                  </a:moveTo>
                  <a:cubicBezTo>
                    <a:pt x="26344" y="38874"/>
                    <a:pt x="20752" y="45238"/>
                    <a:pt x="14051" y="49386"/>
                  </a:cubicBezTo>
                  <a:cubicBezTo>
                    <a:pt x="10323" y="51715"/>
                    <a:pt x="4781" y="50295"/>
                    <a:pt x="45" y="50522"/>
                  </a:cubicBezTo>
                  <a:cubicBezTo>
                    <a:pt x="398" y="45352"/>
                    <a:pt x="-912" y="38647"/>
                    <a:pt x="1506" y="35351"/>
                  </a:cubicBezTo>
                  <a:cubicBezTo>
                    <a:pt x="9315" y="24556"/>
                    <a:pt x="17779" y="14044"/>
                    <a:pt x="27301" y="5238"/>
                  </a:cubicBezTo>
                  <a:cubicBezTo>
                    <a:pt x="37629" y="-4308"/>
                    <a:pt x="48964" y="-387"/>
                    <a:pt x="53599" y="13590"/>
                  </a:cubicBezTo>
                  <a:cubicBezTo>
                    <a:pt x="59947" y="32795"/>
                    <a:pt x="58990" y="52624"/>
                    <a:pt x="53751" y="71886"/>
                  </a:cubicBezTo>
                  <a:cubicBezTo>
                    <a:pt x="52642" y="75920"/>
                    <a:pt x="46999" y="79500"/>
                    <a:pt x="42818" y="80749"/>
                  </a:cubicBezTo>
                  <a:cubicBezTo>
                    <a:pt x="41306" y="81204"/>
                    <a:pt x="36268" y="74273"/>
                    <a:pt x="35966" y="70352"/>
                  </a:cubicBezTo>
                  <a:cubicBezTo>
                    <a:pt x="35009" y="58988"/>
                    <a:pt x="35614" y="47454"/>
                    <a:pt x="35614" y="306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C64C1E0-1A89-12EF-5485-2874F9AC90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5336" y="3976893"/>
              <a:ext cx="49057" cy="98883"/>
            </a:xfrm>
            <a:custGeom>
              <a:avLst/>
              <a:gdLst>
                <a:gd name="connsiteX0" fmla="*/ 49007 w 49057"/>
                <a:gd name="connsiteY0" fmla="*/ 95235 h 98883"/>
                <a:gd name="connsiteX1" fmla="*/ 16562 w 49057"/>
                <a:gd name="connsiteY1" fmla="*/ 76712 h 98883"/>
                <a:gd name="connsiteX2" fmla="*/ 20492 w 49057"/>
                <a:gd name="connsiteY2" fmla="*/ 50405 h 98883"/>
                <a:gd name="connsiteX3" fmla="*/ 20945 w 49057"/>
                <a:gd name="connsiteY3" fmla="*/ 21428 h 98883"/>
                <a:gd name="connsiteX4" fmla="*/ 3111 w 49057"/>
                <a:gd name="connsiteY4" fmla="*/ 25519 h 98883"/>
                <a:gd name="connsiteX5" fmla="*/ 11222 w 49057"/>
                <a:gd name="connsiteY5" fmla="*/ 2053 h 98883"/>
                <a:gd name="connsiteX6" fmla="*/ 45883 w 49057"/>
                <a:gd name="connsiteY6" fmla="*/ 25008 h 98883"/>
                <a:gd name="connsiteX7" fmla="*/ 45178 w 49057"/>
                <a:gd name="connsiteY7" fmla="*/ 42167 h 98883"/>
                <a:gd name="connsiteX8" fmla="*/ 49057 w 49057"/>
                <a:gd name="connsiteY8" fmla="*/ 95292 h 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057" h="98883">
                  <a:moveTo>
                    <a:pt x="49007" y="95235"/>
                  </a:moveTo>
                  <a:cubicBezTo>
                    <a:pt x="31777" y="103928"/>
                    <a:pt x="18326" y="96826"/>
                    <a:pt x="16562" y="76712"/>
                  </a:cubicBezTo>
                  <a:cubicBezTo>
                    <a:pt x="15807" y="68133"/>
                    <a:pt x="18426" y="58985"/>
                    <a:pt x="20492" y="50405"/>
                  </a:cubicBezTo>
                  <a:cubicBezTo>
                    <a:pt x="22759" y="41087"/>
                    <a:pt x="28200" y="32280"/>
                    <a:pt x="20945" y="21428"/>
                  </a:cubicBezTo>
                  <a:cubicBezTo>
                    <a:pt x="15303" y="22735"/>
                    <a:pt x="9257" y="24098"/>
                    <a:pt x="3111" y="25519"/>
                  </a:cubicBezTo>
                  <a:cubicBezTo>
                    <a:pt x="-4245" y="12167"/>
                    <a:pt x="2657" y="5973"/>
                    <a:pt x="11222" y="2053"/>
                  </a:cubicBezTo>
                  <a:cubicBezTo>
                    <a:pt x="26336" y="-4879"/>
                    <a:pt x="43364" y="6485"/>
                    <a:pt x="45883" y="25008"/>
                  </a:cubicBezTo>
                  <a:cubicBezTo>
                    <a:pt x="46639" y="30576"/>
                    <a:pt x="46035" y="36542"/>
                    <a:pt x="45178" y="42167"/>
                  </a:cubicBezTo>
                  <a:cubicBezTo>
                    <a:pt x="40493" y="72053"/>
                    <a:pt x="40392" y="72053"/>
                    <a:pt x="49057" y="952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AECB2057-4656-9821-4431-42D557AEB7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7184" y="4293668"/>
              <a:ext cx="55972" cy="107310"/>
            </a:xfrm>
            <a:custGeom>
              <a:avLst/>
              <a:gdLst>
                <a:gd name="connsiteX0" fmla="*/ 55972 w 55972"/>
                <a:gd name="connsiteY0" fmla="*/ 104826 h 107310"/>
                <a:gd name="connsiteX1" fmla="*/ 24132 w 55972"/>
                <a:gd name="connsiteY1" fmla="*/ 82326 h 107310"/>
                <a:gd name="connsiteX2" fmla="*/ 30430 w 55972"/>
                <a:gd name="connsiteY2" fmla="*/ 61587 h 107310"/>
                <a:gd name="connsiteX3" fmla="*/ 35468 w 55972"/>
                <a:gd name="connsiteY3" fmla="*/ 38064 h 107310"/>
                <a:gd name="connsiteX4" fmla="*/ 15366 w 55972"/>
                <a:gd name="connsiteY4" fmla="*/ 18348 h 107310"/>
                <a:gd name="connsiteX5" fmla="*/ 0 w 55972"/>
                <a:gd name="connsiteY5" fmla="*/ 21530 h 107310"/>
                <a:gd name="connsiteX6" fmla="*/ 5391 w 55972"/>
                <a:gd name="connsiteY6" fmla="*/ 7382 h 107310"/>
                <a:gd name="connsiteX7" fmla="*/ 53554 w 55972"/>
                <a:gd name="connsiteY7" fmla="*/ 32326 h 107310"/>
                <a:gd name="connsiteX8" fmla="*/ 51791 w 55972"/>
                <a:gd name="connsiteY8" fmla="*/ 61587 h 107310"/>
                <a:gd name="connsiteX9" fmla="*/ 55922 w 55972"/>
                <a:gd name="connsiteY9" fmla="*/ 104883 h 10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72" h="107310">
                  <a:moveTo>
                    <a:pt x="55972" y="104826"/>
                  </a:moveTo>
                  <a:cubicBezTo>
                    <a:pt x="33906" y="112213"/>
                    <a:pt x="22016" y="102667"/>
                    <a:pt x="24132" y="82326"/>
                  </a:cubicBezTo>
                  <a:cubicBezTo>
                    <a:pt x="24888" y="75224"/>
                    <a:pt x="28566" y="68576"/>
                    <a:pt x="30430" y="61587"/>
                  </a:cubicBezTo>
                  <a:cubicBezTo>
                    <a:pt x="32495" y="53860"/>
                    <a:pt x="35266" y="45962"/>
                    <a:pt x="35468" y="38064"/>
                  </a:cubicBezTo>
                  <a:cubicBezTo>
                    <a:pt x="35921" y="21417"/>
                    <a:pt x="29724" y="15962"/>
                    <a:pt x="15366" y="18348"/>
                  </a:cubicBezTo>
                  <a:cubicBezTo>
                    <a:pt x="11336" y="19030"/>
                    <a:pt x="7305" y="19996"/>
                    <a:pt x="0" y="21530"/>
                  </a:cubicBezTo>
                  <a:cubicBezTo>
                    <a:pt x="2519" y="14655"/>
                    <a:pt x="2922" y="9314"/>
                    <a:pt x="5391" y="7382"/>
                  </a:cubicBezTo>
                  <a:cubicBezTo>
                    <a:pt x="26601" y="-9152"/>
                    <a:pt x="50985" y="3348"/>
                    <a:pt x="53554" y="32326"/>
                  </a:cubicBezTo>
                  <a:cubicBezTo>
                    <a:pt x="54411" y="41928"/>
                    <a:pt x="54058" y="52326"/>
                    <a:pt x="51791" y="61587"/>
                  </a:cubicBezTo>
                  <a:cubicBezTo>
                    <a:pt x="48214" y="76133"/>
                    <a:pt x="45141" y="89940"/>
                    <a:pt x="55922" y="1048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52B7BD0-9B81-34F2-3AF9-6FBC71A9D5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3915" y="3345022"/>
              <a:ext cx="78945" cy="75852"/>
            </a:xfrm>
            <a:custGeom>
              <a:avLst/>
              <a:gdLst>
                <a:gd name="connsiteX0" fmla="*/ 40556 w 78945"/>
                <a:gd name="connsiteY0" fmla="*/ 25114 h 75852"/>
                <a:gd name="connsiteX1" fmla="*/ 42420 w 78945"/>
                <a:gd name="connsiteY1" fmla="*/ 14318 h 75852"/>
                <a:gd name="connsiteX2" fmla="*/ 51892 w 78945"/>
                <a:gd name="connsiteY2" fmla="*/ 0 h 75852"/>
                <a:gd name="connsiteX3" fmla="*/ 61665 w 78945"/>
                <a:gd name="connsiteY3" fmla="*/ 13239 h 75852"/>
                <a:gd name="connsiteX4" fmla="*/ 78946 w 78945"/>
                <a:gd name="connsiteY4" fmla="*/ 33921 h 75852"/>
                <a:gd name="connsiteX5" fmla="*/ 53705 w 78945"/>
                <a:gd name="connsiteY5" fmla="*/ 75853 h 75852"/>
                <a:gd name="connsiteX6" fmla="*/ 39498 w 78945"/>
                <a:gd name="connsiteY6" fmla="*/ 51762 h 75852"/>
                <a:gd name="connsiteX7" fmla="*/ 12595 w 78945"/>
                <a:gd name="connsiteY7" fmla="*/ 57785 h 75852"/>
                <a:gd name="connsiteX8" fmla="*/ 0 w 78945"/>
                <a:gd name="connsiteY8" fmla="*/ 51307 h 75852"/>
                <a:gd name="connsiteX9" fmla="*/ 7859 w 78945"/>
                <a:gd name="connsiteY9" fmla="*/ 36364 h 75852"/>
                <a:gd name="connsiteX10" fmla="*/ 40455 w 78945"/>
                <a:gd name="connsiteY10" fmla="*/ 25114 h 7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945" h="75852">
                  <a:moveTo>
                    <a:pt x="40556" y="25114"/>
                  </a:moveTo>
                  <a:cubicBezTo>
                    <a:pt x="41261" y="20512"/>
                    <a:pt x="41060" y="16875"/>
                    <a:pt x="42420" y="14318"/>
                  </a:cubicBezTo>
                  <a:cubicBezTo>
                    <a:pt x="45090" y="9261"/>
                    <a:pt x="48667" y="4716"/>
                    <a:pt x="51892" y="0"/>
                  </a:cubicBezTo>
                  <a:cubicBezTo>
                    <a:pt x="55318" y="4432"/>
                    <a:pt x="61867" y="8977"/>
                    <a:pt x="61665" y="13239"/>
                  </a:cubicBezTo>
                  <a:cubicBezTo>
                    <a:pt x="61111" y="27898"/>
                    <a:pt x="76830" y="21648"/>
                    <a:pt x="78946" y="33921"/>
                  </a:cubicBezTo>
                  <a:cubicBezTo>
                    <a:pt x="63731" y="39148"/>
                    <a:pt x="61363" y="57046"/>
                    <a:pt x="53705" y="75853"/>
                  </a:cubicBezTo>
                  <a:cubicBezTo>
                    <a:pt x="47458" y="65228"/>
                    <a:pt x="43831" y="59035"/>
                    <a:pt x="39498" y="51762"/>
                  </a:cubicBezTo>
                  <a:cubicBezTo>
                    <a:pt x="30833" y="53864"/>
                    <a:pt x="21815" y="56989"/>
                    <a:pt x="12595" y="57785"/>
                  </a:cubicBezTo>
                  <a:cubicBezTo>
                    <a:pt x="8565" y="58126"/>
                    <a:pt x="4232" y="53637"/>
                    <a:pt x="0" y="51307"/>
                  </a:cubicBezTo>
                  <a:cubicBezTo>
                    <a:pt x="2569" y="46137"/>
                    <a:pt x="4031" y="38296"/>
                    <a:pt x="7859" y="36364"/>
                  </a:cubicBezTo>
                  <a:cubicBezTo>
                    <a:pt x="17633" y="31364"/>
                    <a:pt x="28465" y="29035"/>
                    <a:pt x="40455" y="25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49B7CB53-3DC9-B7EF-296D-897977CD77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3952" y="5858561"/>
              <a:ext cx="63849" cy="64887"/>
            </a:xfrm>
            <a:custGeom>
              <a:avLst/>
              <a:gdLst>
                <a:gd name="connsiteX0" fmla="*/ 32513 w 63849"/>
                <a:gd name="connsiteY0" fmla="*/ 17614 h 64887"/>
                <a:gd name="connsiteX1" fmla="*/ 35435 w 63849"/>
                <a:gd name="connsiteY1" fmla="*/ 9318 h 64887"/>
                <a:gd name="connsiteX2" fmla="*/ 43950 w 63849"/>
                <a:gd name="connsiteY2" fmla="*/ 0 h 64887"/>
                <a:gd name="connsiteX3" fmla="*/ 51355 w 63849"/>
                <a:gd name="connsiteY3" fmla="*/ 12727 h 64887"/>
                <a:gd name="connsiteX4" fmla="*/ 63850 w 63849"/>
                <a:gd name="connsiteY4" fmla="*/ 46194 h 64887"/>
                <a:gd name="connsiteX5" fmla="*/ 34377 w 63849"/>
                <a:gd name="connsiteY5" fmla="*/ 62217 h 64887"/>
                <a:gd name="connsiteX6" fmla="*/ 5510 w 63849"/>
                <a:gd name="connsiteY6" fmla="*/ 53751 h 64887"/>
                <a:gd name="connsiteX7" fmla="*/ 5006 w 63849"/>
                <a:gd name="connsiteY7" fmla="*/ 17046 h 64887"/>
                <a:gd name="connsiteX8" fmla="*/ 32513 w 63849"/>
                <a:gd name="connsiteY8" fmla="*/ 1761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9" h="64887">
                  <a:moveTo>
                    <a:pt x="32513" y="17614"/>
                  </a:moveTo>
                  <a:cubicBezTo>
                    <a:pt x="33874" y="13580"/>
                    <a:pt x="34176" y="10966"/>
                    <a:pt x="35435" y="9318"/>
                  </a:cubicBezTo>
                  <a:cubicBezTo>
                    <a:pt x="38005" y="5909"/>
                    <a:pt x="41078" y="3068"/>
                    <a:pt x="43950" y="0"/>
                  </a:cubicBezTo>
                  <a:cubicBezTo>
                    <a:pt x="46519" y="4261"/>
                    <a:pt x="51053" y="8352"/>
                    <a:pt x="51355" y="12727"/>
                  </a:cubicBezTo>
                  <a:cubicBezTo>
                    <a:pt x="52111" y="25455"/>
                    <a:pt x="48333" y="39148"/>
                    <a:pt x="63850" y="46194"/>
                  </a:cubicBezTo>
                  <a:cubicBezTo>
                    <a:pt x="51607" y="52898"/>
                    <a:pt x="43093" y="57728"/>
                    <a:pt x="34377" y="62217"/>
                  </a:cubicBezTo>
                  <a:cubicBezTo>
                    <a:pt x="23344" y="67842"/>
                    <a:pt x="11958" y="64376"/>
                    <a:pt x="5510" y="53751"/>
                  </a:cubicBezTo>
                  <a:cubicBezTo>
                    <a:pt x="-1544" y="42216"/>
                    <a:pt x="-1947" y="25568"/>
                    <a:pt x="5006" y="17046"/>
                  </a:cubicBezTo>
                  <a:cubicBezTo>
                    <a:pt x="13419" y="6705"/>
                    <a:pt x="22236" y="13182"/>
                    <a:pt x="32513" y="1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5B2FAF57-43A4-C69A-DFF7-F49673083B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98451" y="4644314"/>
              <a:ext cx="50776" cy="94933"/>
            </a:xfrm>
            <a:custGeom>
              <a:avLst/>
              <a:gdLst>
                <a:gd name="connsiteX0" fmla="*/ 50777 w 50776"/>
                <a:gd name="connsiteY0" fmla="*/ 81740 h 94933"/>
                <a:gd name="connsiteX1" fmla="*/ 30725 w 50776"/>
                <a:gd name="connsiteY1" fmla="*/ 92706 h 94933"/>
                <a:gd name="connsiteX2" fmla="*/ 2865 w 50776"/>
                <a:gd name="connsiteY2" fmla="*/ 85547 h 94933"/>
                <a:gd name="connsiteX3" fmla="*/ 7450 w 50776"/>
                <a:gd name="connsiteY3" fmla="*/ 56001 h 94933"/>
                <a:gd name="connsiteX4" fmla="*/ 21103 w 50776"/>
                <a:gd name="connsiteY4" fmla="*/ 21569 h 94933"/>
                <a:gd name="connsiteX5" fmla="*/ 497 w 50776"/>
                <a:gd name="connsiteY5" fmla="*/ 16967 h 94933"/>
                <a:gd name="connsiteX6" fmla="*/ 20952 w 50776"/>
                <a:gd name="connsiteY6" fmla="*/ 319 h 94933"/>
                <a:gd name="connsiteX7" fmla="*/ 39139 w 50776"/>
                <a:gd name="connsiteY7" fmla="*/ 21683 h 94933"/>
                <a:gd name="connsiteX8" fmla="*/ 34050 w 50776"/>
                <a:gd name="connsiteY8" fmla="*/ 47819 h 94933"/>
                <a:gd name="connsiteX9" fmla="*/ 23924 w 50776"/>
                <a:gd name="connsiteY9" fmla="*/ 70546 h 94933"/>
                <a:gd name="connsiteX10" fmla="*/ 49769 w 50776"/>
                <a:gd name="connsiteY10" fmla="*/ 76342 h 94933"/>
                <a:gd name="connsiteX11" fmla="*/ 50777 w 50776"/>
                <a:gd name="connsiteY11" fmla="*/ 81853 h 9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76" h="94933">
                  <a:moveTo>
                    <a:pt x="50777" y="81740"/>
                  </a:moveTo>
                  <a:cubicBezTo>
                    <a:pt x="44126" y="85490"/>
                    <a:pt x="37779" y="90376"/>
                    <a:pt x="30725" y="92706"/>
                  </a:cubicBezTo>
                  <a:cubicBezTo>
                    <a:pt x="20700" y="96001"/>
                    <a:pt x="9616" y="97081"/>
                    <a:pt x="2865" y="85547"/>
                  </a:cubicBezTo>
                  <a:cubicBezTo>
                    <a:pt x="-3332" y="74978"/>
                    <a:pt x="1605" y="65092"/>
                    <a:pt x="7450" y="56001"/>
                  </a:cubicBezTo>
                  <a:cubicBezTo>
                    <a:pt x="13798" y="46114"/>
                    <a:pt x="21455" y="36853"/>
                    <a:pt x="21103" y="21569"/>
                  </a:cubicBezTo>
                  <a:cubicBezTo>
                    <a:pt x="14251" y="20035"/>
                    <a:pt x="7601" y="18557"/>
                    <a:pt x="497" y="16967"/>
                  </a:cubicBezTo>
                  <a:cubicBezTo>
                    <a:pt x="1958" y="1512"/>
                    <a:pt x="11178" y="-1045"/>
                    <a:pt x="20952" y="319"/>
                  </a:cubicBezTo>
                  <a:cubicBezTo>
                    <a:pt x="31330" y="1739"/>
                    <a:pt x="38836" y="9637"/>
                    <a:pt x="39139" y="21683"/>
                  </a:cubicBezTo>
                  <a:cubicBezTo>
                    <a:pt x="39340" y="30376"/>
                    <a:pt x="36670" y="39410"/>
                    <a:pt x="34050" y="47819"/>
                  </a:cubicBezTo>
                  <a:cubicBezTo>
                    <a:pt x="31683" y="55433"/>
                    <a:pt x="27652" y="62421"/>
                    <a:pt x="23924" y="70546"/>
                  </a:cubicBezTo>
                  <a:cubicBezTo>
                    <a:pt x="33547" y="72706"/>
                    <a:pt x="41658" y="74524"/>
                    <a:pt x="49769" y="76342"/>
                  </a:cubicBezTo>
                  <a:cubicBezTo>
                    <a:pt x="50122" y="78160"/>
                    <a:pt x="50424" y="80035"/>
                    <a:pt x="50777" y="81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A5CD3A8-BC64-44A3-2463-776DB291AD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30362" y="6286181"/>
              <a:ext cx="45723" cy="149486"/>
            </a:xfrm>
            <a:custGeom>
              <a:avLst/>
              <a:gdLst>
                <a:gd name="connsiteX0" fmla="*/ 15114 w 45723"/>
                <a:gd name="connsiteY0" fmla="*/ 149486 h 149486"/>
                <a:gd name="connsiteX1" fmla="*/ 20353 w 45723"/>
                <a:gd name="connsiteY1" fmla="*/ 123293 h 149486"/>
                <a:gd name="connsiteX2" fmla="*/ 26097 w 45723"/>
                <a:gd name="connsiteY2" fmla="*/ 67269 h 149486"/>
                <a:gd name="connsiteX3" fmla="*/ 5390 w 45723"/>
                <a:gd name="connsiteY3" fmla="*/ 14769 h 149486"/>
                <a:gd name="connsiteX4" fmla="*/ 100 w 45723"/>
                <a:gd name="connsiteY4" fmla="*/ 7213 h 149486"/>
                <a:gd name="connsiteX5" fmla="*/ 503 w 45723"/>
                <a:gd name="connsiteY5" fmla="*/ 3405 h 149486"/>
                <a:gd name="connsiteX6" fmla="*/ 17381 w 45723"/>
                <a:gd name="connsiteY6" fmla="*/ 4087 h 149486"/>
                <a:gd name="connsiteX7" fmla="*/ 34762 w 45723"/>
                <a:gd name="connsiteY7" fmla="*/ 25735 h 149486"/>
                <a:gd name="connsiteX8" fmla="*/ 29724 w 45723"/>
                <a:gd name="connsiteY8" fmla="*/ 138861 h 149486"/>
                <a:gd name="connsiteX9" fmla="*/ 23678 w 45723"/>
                <a:gd name="connsiteY9" fmla="*/ 145907 h 149486"/>
                <a:gd name="connsiteX10" fmla="*/ 15114 w 45723"/>
                <a:gd name="connsiteY10" fmla="*/ 149430 h 1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723" h="149486">
                  <a:moveTo>
                    <a:pt x="15114" y="149486"/>
                  </a:moveTo>
                  <a:cubicBezTo>
                    <a:pt x="17280" y="138805"/>
                    <a:pt x="19396" y="131133"/>
                    <a:pt x="20353" y="123293"/>
                  </a:cubicBezTo>
                  <a:cubicBezTo>
                    <a:pt x="22671" y="104657"/>
                    <a:pt x="26046" y="85963"/>
                    <a:pt x="26097" y="67269"/>
                  </a:cubicBezTo>
                  <a:cubicBezTo>
                    <a:pt x="26097" y="47099"/>
                    <a:pt x="19850" y="28520"/>
                    <a:pt x="5390" y="14769"/>
                  </a:cubicBezTo>
                  <a:cubicBezTo>
                    <a:pt x="3224" y="12724"/>
                    <a:pt x="1713" y="9826"/>
                    <a:pt x="100" y="7213"/>
                  </a:cubicBezTo>
                  <a:cubicBezTo>
                    <a:pt x="-202" y="6701"/>
                    <a:pt x="252" y="5621"/>
                    <a:pt x="503" y="3405"/>
                  </a:cubicBezTo>
                  <a:cubicBezTo>
                    <a:pt x="5793" y="-1878"/>
                    <a:pt x="12444" y="-515"/>
                    <a:pt x="17381" y="4087"/>
                  </a:cubicBezTo>
                  <a:cubicBezTo>
                    <a:pt x="23980" y="10281"/>
                    <a:pt x="31135" y="17270"/>
                    <a:pt x="34762" y="25735"/>
                  </a:cubicBezTo>
                  <a:cubicBezTo>
                    <a:pt x="51186" y="64145"/>
                    <a:pt x="48868" y="102213"/>
                    <a:pt x="29724" y="138861"/>
                  </a:cubicBezTo>
                  <a:cubicBezTo>
                    <a:pt x="28313" y="141589"/>
                    <a:pt x="25895" y="143805"/>
                    <a:pt x="23678" y="145907"/>
                  </a:cubicBezTo>
                  <a:cubicBezTo>
                    <a:pt x="22671" y="146872"/>
                    <a:pt x="21109" y="147043"/>
                    <a:pt x="15114" y="1494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A146FF8-9365-FA24-F97A-8D4FA829D2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6135" y="4814459"/>
              <a:ext cx="47519" cy="89856"/>
            </a:xfrm>
            <a:custGeom>
              <a:avLst/>
              <a:gdLst>
                <a:gd name="connsiteX0" fmla="*/ 20101 w 47519"/>
                <a:gd name="connsiteY0" fmla="*/ 53811 h 89856"/>
                <a:gd name="connsiteX1" fmla="*/ 1258 w 47519"/>
                <a:gd name="connsiteY1" fmla="*/ 68811 h 89856"/>
                <a:gd name="connsiteX2" fmla="*/ 503 w 47519"/>
                <a:gd name="connsiteY2" fmla="*/ 52163 h 89856"/>
                <a:gd name="connsiteX3" fmla="*/ 18388 w 47519"/>
                <a:gd name="connsiteY3" fmla="*/ 7561 h 89856"/>
                <a:gd name="connsiteX4" fmla="*/ 30076 w 47519"/>
                <a:gd name="connsiteY4" fmla="*/ 4 h 89856"/>
                <a:gd name="connsiteX5" fmla="*/ 38842 w 47519"/>
                <a:gd name="connsiteY5" fmla="*/ 8640 h 89856"/>
                <a:gd name="connsiteX6" fmla="*/ 47356 w 47519"/>
                <a:gd name="connsiteY6" fmla="*/ 74152 h 89856"/>
                <a:gd name="connsiteX7" fmla="*/ 37633 w 47519"/>
                <a:gd name="connsiteY7" fmla="*/ 89834 h 89856"/>
                <a:gd name="connsiteX8" fmla="*/ 25945 w 47519"/>
                <a:gd name="connsiteY8" fmla="*/ 78641 h 89856"/>
                <a:gd name="connsiteX9" fmla="*/ 20101 w 47519"/>
                <a:gd name="connsiteY9" fmla="*/ 53868 h 8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519" h="89856">
                  <a:moveTo>
                    <a:pt x="20101" y="53811"/>
                  </a:moveTo>
                  <a:cubicBezTo>
                    <a:pt x="13702" y="58925"/>
                    <a:pt x="8715" y="62845"/>
                    <a:pt x="1258" y="68811"/>
                  </a:cubicBezTo>
                  <a:cubicBezTo>
                    <a:pt x="805" y="60800"/>
                    <a:pt x="-807" y="55800"/>
                    <a:pt x="503" y="52163"/>
                  </a:cubicBezTo>
                  <a:cubicBezTo>
                    <a:pt x="5893" y="36993"/>
                    <a:pt x="11637" y="21993"/>
                    <a:pt x="18388" y="7561"/>
                  </a:cubicBezTo>
                  <a:cubicBezTo>
                    <a:pt x="20252" y="3640"/>
                    <a:pt x="25945" y="174"/>
                    <a:pt x="30076" y="4"/>
                  </a:cubicBezTo>
                  <a:cubicBezTo>
                    <a:pt x="32998" y="-167"/>
                    <a:pt x="38288" y="5061"/>
                    <a:pt x="38842" y="8640"/>
                  </a:cubicBezTo>
                  <a:cubicBezTo>
                    <a:pt x="42318" y="30345"/>
                    <a:pt x="44988" y="52220"/>
                    <a:pt x="47356" y="74152"/>
                  </a:cubicBezTo>
                  <a:cubicBezTo>
                    <a:pt x="48213" y="82050"/>
                    <a:pt x="45794" y="90345"/>
                    <a:pt x="37633" y="89834"/>
                  </a:cubicBezTo>
                  <a:cubicBezTo>
                    <a:pt x="33451" y="89550"/>
                    <a:pt x="28111" y="83527"/>
                    <a:pt x="25945" y="78641"/>
                  </a:cubicBezTo>
                  <a:cubicBezTo>
                    <a:pt x="22821" y="71482"/>
                    <a:pt x="22116" y="63016"/>
                    <a:pt x="20101" y="538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947B8246-303F-5E96-B7B3-8036194D48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51414" y="6349560"/>
              <a:ext cx="62170" cy="72650"/>
            </a:xfrm>
            <a:custGeom>
              <a:avLst/>
              <a:gdLst>
                <a:gd name="connsiteX0" fmla="*/ 9171 w 62170"/>
                <a:gd name="connsiteY0" fmla="*/ 68039 h 72650"/>
                <a:gd name="connsiteX1" fmla="*/ 3931 w 62170"/>
                <a:gd name="connsiteY1" fmla="*/ 28777 h 72650"/>
                <a:gd name="connsiteX2" fmla="*/ 858 w 62170"/>
                <a:gd name="connsiteY2" fmla="*/ 11732 h 72650"/>
                <a:gd name="connsiteX3" fmla="*/ 17836 w 62170"/>
                <a:gd name="connsiteY3" fmla="*/ 12244 h 72650"/>
                <a:gd name="connsiteX4" fmla="*/ 25998 w 62170"/>
                <a:gd name="connsiteY4" fmla="*/ 18266 h 72650"/>
                <a:gd name="connsiteX5" fmla="*/ 62171 w 62170"/>
                <a:gd name="connsiteY5" fmla="*/ 6391 h 72650"/>
                <a:gd name="connsiteX6" fmla="*/ 41263 w 62170"/>
                <a:gd name="connsiteY6" fmla="*/ 38096 h 72650"/>
                <a:gd name="connsiteX7" fmla="*/ 50684 w 62170"/>
                <a:gd name="connsiteY7" fmla="*/ 57585 h 72650"/>
                <a:gd name="connsiteX8" fmla="*/ 50483 w 62170"/>
                <a:gd name="connsiteY8" fmla="*/ 70709 h 72650"/>
                <a:gd name="connsiteX9" fmla="*/ 37031 w 62170"/>
                <a:gd name="connsiteY9" fmla="*/ 71108 h 72650"/>
                <a:gd name="connsiteX10" fmla="*/ 9221 w 62170"/>
                <a:gd name="connsiteY10" fmla="*/ 68039 h 7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170" h="72650">
                  <a:moveTo>
                    <a:pt x="9171" y="68039"/>
                  </a:moveTo>
                  <a:cubicBezTo>
                    <a:pt x="11136" y="50312"/>
                    <a:pt x="14410" y="38380"/>
                    <a:pt x="3931" y="28777"/>
                  </a:cubicBezTo>
                  <a:cubicBezTo>
                    <a:pt x="707" y="25823"/>
                    <a:pt x="-1208" y="15539"/>
                    <a:pt x="858" y="11732"/>
                  </a:cubicBezTo>
                  <a:cubicBezTo>
                    <a:pt x="5241" y="3607"/>
                    <a:pt x="12143" y="8152"/>
                    <a:pt x="17836" y="12244"/>
                  </a:cubicBezTo>
                  <a:cubicBezTo>
                    <a:pt x="20758" y="14403"/>
                    <a:pt x="23680" y="16562"/>
                    <a:pt x="25998" y="18266"/>
                  </a:cubicBezTo>
                  <a:cubicBezTo>
                    <a:pt x="37938" y="12868"/>
                    <a:pt x="43228" y="-11336"/>
                    <a:pt x="62171" y="6391"/>
                  </a:cubicBezTo>
                  <a:cubicBezTo>
                    <a:pt x="55067" y="17187"/>
                    <a:pt x="48316" y="27414"/>
                    <a:pt x="41263" y="38096"/>
                  </a:cubicBezTo>
                  <a:cubicBezTo>
                    <a:pt x="44639" y="44857"/>
                    <a:pt x="48467" y="50880"/>
                    <a:pt x="50684" y="57585"/>
                  </a:cubicBezTo>
                  <a:cubicBezTo>
                    <a:pt x="51994" y="61619"/>
                    <a:pt x="52044" y="69914"/>
                    <a:pt x="50483" y="70709"/>
                  </a:cubicBezTo>
                  <a:cubicBezTo>
                    <a:pt x="46553" y="72699"/>
                    <a:pt x="39601" y="73664"/>
                    <a:pt x="37031" y="71108"/>
                  </a:cubicBezTo>
                  <a:cubicBezTo>
                    <a:pt x="29525" y="63550"/>
                    <a:pt x="22522" y="58494"/>
                    <a:pt x="9221" y="680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5126D5A-04E7-91E6-6FEF-0A9C363554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3537" y="3551114"/>
              <a:ext cx="59656" cy="95439"/>
            </a:xfrm>
            <a:custGeom>
              <a:avLst/>
              <a:gdLst>
                <a:gd name="connsiteX0" fmla="*/ 31048 w 59656"/>
                <a:gd name="connsiteY0" fmla="*/ 52205 h 95439"/>
                <a:gd name="connsiteX1" fmla="*/ 39411 w 59656"/>
                <a:gd name="connsiteY1" fmla="*/ 12773 h 95439"/>
                <a:gd name="connsiteX2" fmla="*/ 53114 w 59656"/>
                <a:gd name="connsiteY2" fmla="*/ 329 h 95439"/>
                <a:gd name="connsiteX3" fmla="*/ 59261 w 59656"/>
                <a:gd name="connsiteY3" fmla="*/ 16466 h 95439"/>
                <a:gd name="connsiteX4" fmla="*/ 52762 w 59656"/>
                <a:gd name="connsiteY4" fmla="*/ 78285 h 95439"/>
                <a:gd name="connsiteX5" fmla="*/ 43089 w 59656"/>
                <a:gd name="connsiteY5" fmla="*/ 95103 h 95439"/>
                <a:gd name="connsiteX6" fmla="*/ 31703 w 59656"/>
                <a:gd name="connsiteY6" fmla="*/ 80500 h 95439"/>
                <a:gd name="connsiteX7" fmla="*/ 29234 w 59656"/>
                <a:gd name="connsiteY7" fmla="*/ 77148 h 95439"/>
                <a:gd name="connsiteX8" fmla="*/ 7520 w 59656"/>
                <a:gd name="connsiteY8" fmla="*/ 76807 h 95439"/>
                <a:gd name="connsiteX9" fmla="*/ 64 w 59656"/>
                <a:gd name="connsiteY9" fmla="*/ 69819 h 95439"/>
                <a:gd name="connsiteX10" fmla="*/ 4497 w 59656"/>
                <a:gd name="connsiteY10" fmla="*/ 59989 h 95439"/>
                <a:gd name="connsiteX11" fmla="*/ 30997 w 59656"/>
                <a:gd name="connsiteY11" fmla="*/ 52148 h 9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656" h="95439">
                  <a:moveTo>
                    <a:pt x="31048" y="52205"/>
                  </a:moveTo>
                  <a:cubicBezTo>
                    <a:pt x="33970" y="38284"/>
                    <a:pt x="36388" y="25443"/>
                    <a:pt x="39411" y="12773"/>
                  </a:cubicBezTo>
                  <a:cubicBezTo>
                    <a:pt x="41225" y="5273"/>
                    <a:pt x="44902" y="-1602"/>
                    <a:pt x="53114" y="329"/>
                  </a:cubicBezTo>
                  <a:cubicBezTo>
                    <a:pt x="60822" y="2205"/>
                    <a:pt x="59865" y="9932"/>
                    <a:pt x="59261" y="16466"/>
                  </a:cubicBezTo>
                  <a:cubicBezTo>
                    <a:pt x="57346" y="37091"/>
                    <a:pt x="55835" y="57830"/>
                    <a:pt x="52762" y="78285"/>
                  </a:cubicBezTo>
                  <a:cubicBezTo>
                    <a:pt x="51804" y="84592"/>
                    <a:pt x="47421" y="93853"/>
                    <a:pt x="43089" y="95103"/>
                  </a:cubicBezTo>
                  <a:cubicBezTo>
                    <a:pt x="35078" y="97376"/>
                    <a:pt x="33516" y="87660"/>
                    <a:pt x="31703" y="80500"/>
                  </a:cubicBezTo>
                  <a:cubicBezTo>
                    <a:pt x="31350" y="79137"/>
                    <a:pt x="29990" y="78114"/>
                    <a:pt x="29234" y="77148"/>
                  </a:cubicBezTo>
                  <a:cubicBezTo>
                    <a:pt x="21879" y="77148"/>
                    <a:pt x="14624" y="77830"/>
                    <a:pt x="7520" y="76807"/>
                  </a:cubicBezTo>
                  <a:cubicBezTo>
                    <a:pt x="4699" y="76410"/>
                    <a:pt x="517" y="72660"/>
                    <a:pt x="64" y="69819"/>
                  </a:cubicBezTo>
                  <a:cubicBezTo>
                    <a:pt x="-440" y="66807"/>
                    <a:pt x="2130" y="61012"/>
                    <a:pt x="4497" y="59989"/>
                  </a:cubicBezTo>
                  <a:cubicBezTo>
                    <a:pt x="12558" y="56637"/>
                    <a:pt x="21123" y="54932"/>
                    <a:pt x="30997" y="52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6246841A-404F-13E8-1BAF-4410A13BD5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68080" y="4276231"/>
              <a:ext cx="49033" cy="106241"/>
            </a:xfrm>
            <a:custGeom>
              <a:avLst/>
              <a:gdLst>
                <a:gd name="connsiteX0" fmla="*/ 31445 w 49033"/>
                <a:gd name="connsiteY0" fmla="*/ 106241 h 106241"/>
                <a:gd name="connsiteX1" fmla="*/ 20814 w 49033"/>
                <a:gd name="connsiteY1" fmla="*/ 74764 h 106241"/>
                <a:gd name="connsiteX2" fmla="*/ 18698 w 49033"/>
                <a:gd name="connsiteY2" fmla="*/ 73173 h 106241"/>
                <a:gd name="connsiteX3" fmla="*/ 7 w 49033"/>
                <a:gd name="connsiteY3" fmla="*/ 64480 h 106241"/>
                <a:gd name="connsiteX4" fmla="*/ 20361 w 49033"/>
                <a:gd name="connsiteY4" fmla="*/ 45332 h 106241"/>
                <a:gd name="connsiteX5" fmla="*/ 17439 w 49033"/>
                <a:gd name="connsiteY5" fmla="*/ 17434 h 106241"/>
                <a:gd name="connsiteX6" fmla="*/ 22880 w 49033"/>
                <a:gd name="connsiteY6" fmla="*/ 1241 h 106241"/>
                <a:gd name="connsiteX7" fmla="*/ 37994 w 49033"/>
                <a:gd name="connsiteY7" fmla="*/ 10558 h 106241"/>
                <a:gd name="connsiteX8" fmla="*/ 42075 w 49033"/>
                <a:gd name="connsiteY8" fmla="*/ 29593 h 106241"/>
                <a:gd name="connsiteX9" fmla="*/ 47667 w 49033"/>
                <a:gd name="connsiteY9" fmla="*/ 49934 h 106241"/>
                <a:gd name="connsiteX10" fmla="*/ 49027 w 49033"/>
                <a:gd name="connsiteY10" fmla="*/ 51752 h 106241"/>
                <a:gd name="connsiteX11" fmla="*/ 37440 w 49033"/>
                <a:gd name="connsiteY11" fmla="*/ 105843 h 106241"/>
                <a:gd name="connsiteX12" fmla="*/ 31394 w 49033"/>
                <a:gd name="connsiteY12" fmla="*/ 106184 h 1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33" h="106241">
                  <a:moveTo>
                    <a:pt x="31445" y="106241"/>
                  </a:moveTo>
                  <a:cubicBezTo>
                    <a:pt x="28069" y="96241"/>
                    <a:pt x="24643" y="86184"/>
                    <a:pt x="20814" y="74764"/>
                  </a:cubicBezTo>
                  <a:cubicBezTo>
                    <a:pt x="21016" y="74934"/>
                    <a:pt x="19958" y="73570"/>
                    <a:pt x="18698" y="73173"/>
                  </a:cubicBezTo>
                  <a:cubicBezTo>
                    <a:pt x="11847" y="71014"/>
                    <a:pt x="-345" y="77832"/>
                    <a:pt x="7" y="64480"/>
                  </a:cubicBezTo>
                  <a:cubicBezTo>
                    <a:pt x="158" y="58570"/>
                    <a:pt x="11645" y="53116"/>
                    <a:pt x="20361" y="45332"/>
                  </a:cubicBezTo>
                  <a:cubicBezTo>
                    <a:pt x="19555" y="38286"/>
                    <a:pt x="17489" y="27888"/>
                    <a:pt x="17439" y="17434"/>
                  </a:cubicBezTo>
                  <a:cubicBezTo>
                    <a:pt x="17439" y="11809"/>
                    <a:pt x="19404" y="3172"/>
                    <a:pt x="22880" y="1241"/>
                  </a:cubicBezTo>
                  <a:cubicBezTo>
                    <a:pt x="29480" y="-2510"/>
                    <a:pt x="35525" y="2718"/>
                    <a:pt x="37994" y="10558"/>
                  </a:cubicBezTo>
                  <a:cubicBezTo>
                    <a:pt x="39959" y="16638"/>
                    <a:pt x="40563" y="23286"/>
                    <a:pt x="42075" y="29593"/>
                  </a:cubicBezTo>
                  <a:cubicBezTo>
                    <a:pt x="43737" y="36468"/>
                    <a:pt x="45752" y="43173"/>
                    <a:pt x="47667" y="49934"/>
                  </a:cubicBezTo>
                  <a:cubicBezTo>
                    <a:pt x="47869" y="50673"/>
                    <a:pt x="49128" y="51298"/>
                    <a:pt x="49027" y="51752"/>
                  </a:cubicBezTo>
                  <a:cubicBezTo>
                    <a:pt x="45198" y="69821"/>
                    <a:pt x="41319" y="87832"/>
                    <a:pt x="37440" y="105843"/>
                  </a:cubicBezTo>
                  <a:cubicBezTo>
                    <a:pt x="35425" y="105957"/>
                    <a:pt x="33409" y="106071"/>
                    <a:pt x="31394" y="1061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29C5EEB-3D31-D0CD-06D4-08F7FED25D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6329" y="1441058"/>
              <a:ext cx="74268" cy="91110"/>
            </a:xfrm>
            <a:custGeom>
              <a:avLst/>
              <a:gdLst>
                <a:gd name="connsiteX0" fmla="*/ 45602 w 74268"/>
                <a:gd name="connsiteY0" fmla="*/ 91111 h 91110"/>
                <a:gd name="connsiteX1" fmla="*/ 24241 w 74268"/>
                <a:gd name="connsiteY1" fmla="*/ 64406 h 91110"/>
                <a:gd name="connsiteX2" fmla="*/ 311 w 74268"/>
                <a:gd name="connsiteY2" fmla="*/ 64406 h 91110"/>
                <a:gd name="connsiteX3" fmla="*/ 23083 w 74268"/>
                <a:gd name="connsiteY3" fmla="*/ 37076 h 91110"/>
                <a:gd name="connsiteX4" fmla="*/ 25954 w 74268"/>
                <a:gd name="connsiteY4" fmla="*/ 12815 h 91110"/>
                <a:gd name="connsiteX5" fmla="*/ 39456 w 74268"/>
                <a:gd name="connsiteY5" fmla="*/ 201 h 91110"/>
                <a:gd name="connsiteX6" fmla="*/ 47114 w 74268"/>
                <a:gd name="connsiteY6" fmla="*/ 15371 h 91110"/>
                <a:gd name="connsiteX7" fmla="*/ 47114 w 74268"/>
                <a:gd name="connsiteY7" fmla="*/ 32133 h 91110"/>
                <a:gd name="connsiteX8" fmla="*/ 74269 w 74268"/>
                <a:gd name="connsiteY8" fmla="*/ 37417 h 91110"/>
                <a:gd name="connsiteX9" fmla="*/ 48625 w 74268"/>
                <a:gd name="connsiteY9" fmla="*/ 59520 h 91110"/>
                <a:gd name="connsiteX10" fmla="*/ 45602 w 74268"/>
                <a:gd name="connsiteY10" fmla="*/ 91111 h 9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68" h="91110">
                  <a:moveTo>
                    <a:pt x="45602" y="91111"/>
                  </a:moveTo>
                  <a:cubicBezTo>
                    <a:pt x="36635" y="79861"/>
                    <a:pt x="31194" y="73099"/>
                    <a:pt x="24241" y="64406"/>
                  </a:cubicBezTo>
                  <a:lnTo>
                    <a:pt x="311" y="64406"/>
                  </a:lnTo>
                  <a:cubicBezTo>
                    <a:pt x="-2561" y="43156"/>
                    <a:pt x="15223" y="47304"/>
                    <a:pt x="23083" y="37076"/>
                  </a:cubicBezTo>
                  <a:cubicBezTo>
                    <a:pt x="23838" y="30485"/>
                    <a:pt x="24342" y="21508"/>
                    <a:pt x="25954" y="12815"/>
                  </a:cubicBezTo>
                  <a:cubicBezTo>
                    <a:pt x="27415" y="5087"/>
                    <a:pt x="31244" y="-1219"/>
                    <a:pt x="39456" y="201"/>
                  </a:cubicBezTo>
                  <a:cubicBezTo>
                    <a:pt x="47215" y="1508"/>
                    <a:pt x="47114" y="8667"/>
                    <a:pt x="47114" y="15371"/>
                  </a:cubicBezTo>
                  <a:cubicBezTo>
                    <a:pt x="47114" y="20883"/>
                    <a:pt x="47114" y="26394"/>
                    <a:pt x="47114" y="32133"/>
                  </a:cubicBezTo>
                  <a:cubicBezTo>
                    <a:pt x="56736" y="34008"/>
                    <a:pt x="64848" y="35542"/>
                    <a:pt x="74269" y="37417"/>
                  </a:cubicBezTo>
                  <a:cubicBezTo>
                    <a:pt x="69936" y="53838"/>
                    <a:pt x="55779" y="48838"/>
                    <a:pt x="48625" y="59520"/>
                  </a:cubicBezTo>
                  <a:cubicBezTo>
                    <a:pt x="48021" y="66054"/>
                    <a:pt x="47114" y="75315"/>
                    <a:pt x="45602" y="91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CF34B88-EA1F-87A6-0CB8-16A2A10FD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3180" y="2290332"/>
              <a:ext cx="84851" cy="83546"/>
            </a:xfrm>
            <a:custGeom>
              <a:avLst/>
              <a:gdLst>
                <a:gd name="connsiteX0" fmla="*/ 84852 w 84851"/>
                <a:gd name="connsiteY0" fmla="*/ 32126 h 83546"/>
                <a:gd name="connsiteX1" fmla="*/ 61778 w 84851"/>
                <a:gd name="connsiteY1" fmla="*/ 45535 h 83546"/>
                <a:gd name="connsiteX2" fmla="*/ 50090 w 84851"/>
                <a:gd name="connsiteY2" fmla="*/ 83546 h 83546"/>
                <a:gd name="connsiteX3" fmla="*/ 43893 w 84851"/>
                <a:gd name="connsiteY3" fmla="*/ 83149 h 83546"/>
                <a:gd name="connsiteX4" fmla="*/ 37696 w 84851"/>
                <a:gd name="connsiteY4" fmla="*/ 48603 h 83546"/>
                <a:gd name="connsiteX5" fmla="*/ 13211 w 84851"/>
                <a:gd name="connsiteY5" fmla="*/ 50933 h 83546"/>
                <a:gd name="connsiteX6" fmla="*/ 12 w 84851"/>
                <a:gd name="connsiteY6" fmla="*/ 42921 h 83546"/>
                <a:gd name="connsiteX7" fmla="*/ 10894 w 84851"/>
                <a:gd name="connsiteY7" fmla="*/ 30819 h 83546"/>
                <a:gd name="connsiteX8" fmla="*/ 37998 w 84851"/>
                <a:gd name="connsiteY8" fmla="*/ 25592 h 83546"/>
                <a:gd name="connsiteX9" fmla="*/ 42130 w 84851"/>
                <a:gd name="connsiteY9" fmla="*/ 7466 h 83546"/>
                <a:gd name="connsiteX10" fmla="*/ 51954 w 84851"/>
                <a:gd name="connsiteY10" fmla="*/ 23 h 83546"/>
                <a:gd name="connsiteX11" fmla="*/ 59662 w 84851"/>
                <a:gd name="connsiteY11" fmla="*/ 6728 h 83546"/>
                <a:gd name="connsiteX12" fmla="*/ 84802 w 84851"/>
                <a:gd name="connsiteY12" fmla="*/ 32239 h 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851" h="83546">
                  <a:moveTo>
                    <a:pt x="84852" y="32126"/>
                  </a:moveTo>
                  <a:cubicBezTo>
                    <a:pt x="74020" y="38432"/>
                    <a:pt x="67773" y="42069"/>
                    <a:pt x="61778" y="45535"/>
                  </a:cubicBezTo>
                  <a:cubicBezTo>
                    <a:pt x="57899" y="58205"/>
                    <a:pt x="54019" y="70876"/>
                    <a:pt x="50090" y="83546"/>
                  </a:cubicBezTo>
                  <a:cubicBezTo>
                    <a:pt x="48024" y="83433"/>
                    <a:pt x="45958" y="83262"/>
                    <a:pt x="43893" y="83149"/>
                  </a:cubicBezTo>
                  <a:cubicBezTo>
                    <a:pt x="42029" y="72637"/>
                    <a:pt x="40114" y="62126"/>
                    <a:pt x="37696" y="48603"/>
                  </a:cubicBezTo>
                  <a:cubicBezTo>
                    <a:pt x="29887" y="49342"/>
                    <a:pt x="21524" y="50364"/>
                    <a:pt x="13211" y="50933"/>
                  </a:cubicBezTo>
                  <a:cubicBezTo>
                    <a:pt x="7317" y="51330"/>
                    <a:pt x="-341" y="51671"/>
                    <a:pt x="12" y="42921"/>
                  </a:cubicBezTo>
                  <a:cubicBezTo>
                    <a:pt x="213" y="38546"/>
                    <a:pt x="6360" y="32523"/>
                    <a:pt x="10894" y="30819"/>
                  </a:cubicBezTo>
                  <a:cubicBezTo>
                    <a:pt x="19055" y="27751"/>
                    <a:pt x="27973" y="27353"/>
                    <a:pt x="37998" y="25592"/>
                  </a:cubicBezTo>
                  <a:cubicBezTo>
                    <a:pt x="39258" y="19512"/>
                    <a:pt x="39661" y="12864"/>
                    <a:pt x="42130" y="7466"/>
                  </a:cubicBezTo>
                  <a:cubicBezTo>
                    <a:pt x="43792" y="3887"/>
                    <a:pt x="48326" y="591"/>
                    <a:pt x="51954" y="23"/>
                  </a:cubicBezTo>
                  <a:cubicBezTo>
                    <a:pt x="54322" y="-375"/>
                    <a:pt x="59763" y="4455"/>
                    <a:pt x="59662" y="6728"/>
                  </a:cubicBezTo>
                  <a:cubicBezTo>
                    <a:pt x="58906" y="23262"/>
                    <a:pt x="70695" y="25592"/>
                    <a:pt x="84802" y="322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70ED1FD5-AF17-CD66-1F04-469F11F083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08506" y="1063132"/>
              <a:ext cx="51940" cy="91398"/>
            </a:xfrm>
            <a:custGeom>
              <a:avLst/>
              <a:gdLst>
                <a:gd name="connsiteX0" fmla="*/ 36164 w 51940"/>
                <a:gd name="connsiteY0" fmla="*/ 48807 h 91398"/>
                <a:gd name="connsiteX1" fmla="*/ 51228 w 51940"/>
                <a:gd name="connsiteY1" fmla="*/ 49943 h 91398"/>
                <a:gd name="connsiteX2" fmla="*/ 43570 w 51940"/>
                <a:gd name="connsiteY2" fmla="*/ 83012 h 91398"/>
                <a:gd name="connsiteX3" fmla="*/ 29464 w 51940"/>
                <a:gd name="connsiteY3" fmla="*/ 91307 h 91398"/>
                <a:gd name="connsiteX4" fmla="*/ 20295 w 51940"/>
                <a:gd name="connsiteY4" fmla="*/ 77444 h 91398"/>
                <a:gd name="connsiteX5" fmla="*/ 19892 w 51940"/>
                <a:gd name="connsiteY5" fmla="*/ 46648 h 91398"/>
                <a:gd name="connsiteX6" fmla="*/ 11327 w 51940"/>
                <a:gd name="connsiteY6" fmla="*/ 0 h 91398"/>
                <a:gd name="connsiteX7" fmla="*/ 36164 w 51940"/>
                <a:gd name="connsiteY7" fmla="*/ 9489 h 91398"/>
                <a:gd name="connsiteX8" fmla="*/ 36164 w 51940"/>
                <a:gd name="connsiteY8" fmla="*/ 48750 h 9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940" h="91398">
                  <a:moveTo>
                    <a:pt x="36164" y="48807"/>
                  </a:moveTo>
                  <a:cubicBezTo>
                    <a:pt x="42815" y="49318"/>
                    <a:pt x="46694" y="49603"/>
                    <a:pt x="51228" y="49943"/>
                  </a:cubicBezTo>
                  <a:cubicBezTo>
                    <a:pt x="53646" y="63239"/>
                    <a:pt x="49616" y="73921"/>
                    <a:pt x="43570" y="83012"/>
                  </a:cubicBezTo>
                  <a:cubicBezTo>
                    <a:pt x="40598" y="87557"/>
                    <a:pt x="33746" y="92103"/>
                    <a:pt x="29464" y="91307"/>
                  </a:cubicBezTo>
                  <a:cubicBezTo>
                    <a:pt x="25685" y="90626"/>
                    <a:pt x="21050" y="82785"/>
                    <a:pt x="20295" y="77444"/>
                  </a:cubicBezTo>
                  <a:cubicBezTo>
                    <a:pt x="18834" y="67103"/>
                    <a:pt x="19892" y="56307"/>
                    <a:pt x="19892" y="46648"/>
                  </a:cubicBezTo>
                  <a:cubicBezTo>
                    <a:pt x="-3938" y="33693"/>
                    <a:pt x="-5802" y="20568"/>
                    <a:pt x="11327" y="0"/>
                  </a:cubicBezTo>
                  <a:cubicBezTo>
                    <a:pt x="19086" y="2955"/>
                    <a:pt x="26693" y="5852"/>
                    <a:pt x="36164" y="9489"/>
                  </a:cubicBezTo>
                  <a:lnTo>
                    <a:pt x="36164" y="48750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FE6505E9-8025-EFFC-1D9A-59B1395AFC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68312" y="1449678"/>
              <a:ext cx="44655" cy="80791"/>
            </a:xfrm>
            <a:custGeom>
              <a:avLst/>
              <a:gdLst>
                <a:gd name="connsiteX0" fmla="*/ 26373 w 44655"/>
                <a:gd name="connsiteY0" fmla="*/ 56184 h 80791"/>
                <a:gd name="connsiteX1" fmla="*/ 41588 w 44655"/>
                <a:gd name="connsiteY1" fmla="*/ 66184 h 80791"/>
                <a:gd name="connsiteX2" fmla="*/ 19623 w 44655"/>
                <a:gd name="connsiteY2" fmla="*/ 80730 h 80791"/>
                <a:gd name="connsiteX3" fmla="*/ 1788 w 44655"/>
                <a:gd name="connsiteY3" fmla="*/ 53627 h 80791"/>
                <a:gd name="connsiteX4" fmla="*/ 14735 w 44655"/>
                <a:gd name="connsiteY4" fmla="*/ 27775 h 80791"/>
                <a:gd name="connsiteX5" fmla="*/ 5768 w 44655"/>
                <a:gd name="connsiteY5" fmla="*/ 17320 h 80791"/>
                <a:gd name="connsiteX6" fmla="*/ 12922 w 44655"/>
                <a:gd name="connsiteY6" fmla="*/ 6525 h 80791"/>
                <a:gd name="connsiteX7" fmla="*/ 24711 w 44655"/>
                <a:gd name="connsiteY7" fmla="*/ 502 h 80791"/>
                <a:gd name="connsiteX8" fmla="*/ 42646 w 44655"/>
                <a:gd name="connsiteY8" fmla="*/ 2888 h 80791"/>
                <a:gd name="connsiteX9" fmla="*/ 42797 w 44655"/>
                <a:gd name="connsiteY9" fmla="*/ 22434 h 80791"/>
                <a:gd name="connsiteX10" fmla="*/ 26373 w 44655"/>
                <a:gd name="connsiteY10" fmla="*/ 56241 h 8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55" h="80791">
                  <a:moveTo>
                    <a:pt x="26373" y="56184"/>
                  </a:moveTo>
                  <a:cubicBezTo>
                    <a:pt x="32620" y="60275"/>
                    <a:pt x="36802" y="63002"/>
                    <a:pt x="41588" y="66184"/>
                  </a:cubicBezTo>
                  <a:cubicBezTo>
                    <a:pt x="36953" y="78627"/>
                    <a:pt x="28187" y="80161"/>
                    <a:pt x="19623" y="80730"/>
                  </a:cubicBezTo>
                  <a:cubicBezTo>
                    <a:pt x="4156" y="81752"/>
                    <a:pt x="-3804" y="69934"/>
                    <a:pt x="1788" y="53627"/>
                  </a:cubicBezTo>
                  <a:cubicBezTo>
                    <a:pt x="4861" y="44593"/>
                    <a:pt x="10251" y="36525"/>
                    <a:pt x="14735" y="27775"/>
                  </a:cubicBezTo>
                  <a:cubicBezTo>
                    <a:pt x="11662" y="24479"/>
                    <a:pt x="6624" y="21468"/>
                    <a:pt x="5768" y="17320"/>
                  </a:cubicBezTo>
                  <a:cubicBezTo>
                    <a:pt x="5163" y="14422"/>
                    <a:pt x="9748" y="9309"/>
                    <a:pt x="12922" y="6525"/>
                  </a:cubicBezTo>
                  <a:cubicBezTo>
                    <a:pt x="16297" y="3570"/>
                    <a:pt x="20630" y="900"/>
                    <a:pt x="24711" y="502"/>
                  </a:cubicBezTo>
                  <a:cubicBezTo>
                    <a:pt x="30807" y="-66"/>
                    <a:pt x="39170" y="-919"/>
                    <a:pt x="42646" y="2888"/>
                  </a:cubicBezTo>
                  <a:cubicBezTo>
                    <a:pt x="45669" y="6184"/>
                    <a:pt x="44913" y="16581"/>
                    <a:pt x="42797" y="22434"/>
                  </a:cubicBezTo>
                  <a:cubicBezTo>
                    <a:pt x="38716" y="33684"/>
                    <a:pt x="32520" y="43968"/>
                    <a:pt x="26373" y="562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FD63734D-8B17-EE40-ACF6-34F3974EAD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6776" y="3725493"/>
              <a:ext cx="52798" cy="81008"/>
            </a:xfrm>
            <a:custGeom>
              <a:avLst/>
              <a:gdLst>
                <a:gd name="connsiteX0" fmla="*/ 52799 w 52798"/>
                <a:gd name="connsiteY0" fmla="*/ 81009 h 81008"/>
                <a:gd name="connsiteX1" fmla="*/ 27961 w 52798"/>
                <a:gd name="connsiteY1" fmla="*/ 45554 h 81008"/>
                <a:gd name="connsiteX2" fmla="*/ 0 w 52798"/>
                <a:gd name="connsiteY2" fmla="*/ 61066 h 81008"/>
                <a:gd name="connsiteX3" fmla="*/ 2973 w 52798"/>
                <a:gd name="connsiteY3" fmla="*/ 42599 h 81008"/>
                <a:gd name="connsiteX4" fmla="*/ 23528 w 52798"/>
                <a:gd name="connsiteY4" fmla="*/ 10497 h 81008"/>
                <a:gd name="connsiteX5" fmla="*/ 41916 w 52798"/>
                <a:gd name="connsiteY5" fmla="*/ 667 h 81008"/>
                <a:gd name="connsiteX6" fmla="*/ 52748 w 52798"/>
                <a:gd name="connsiteY6" fmla="*/ 19758 h 81008"/>
                <a:gd name="connsiteX7" fmla="*/ 52748 w 52798"/>
                <a:gd name="connsiteY7" fmla="*/ 80952 h 8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98" h="81008">
                  <a:moveTo>
                    <a:pt x="52799" y="81009"/>
                  </a:moveTo>
                  <a:cubicBezTo>
                    <a:pt x="29069" y="79475"/>
                    <a:pt x="33251" y="58963"/>
                    <a:pt x="27961" y="45554"/>
                  </a:cubicBezTo>
                  <a:cubicBezTo>
                    <a:pt x="19447" y="50270"/>
                    <a:pt x="11588" y="54645"/>
                    <a:pt x="0" y="61066"/>
                  </a:cubicBezTo>
                  <a:cubicBezTo>
                    <a:pt x="1461" y="51179"/>
                    <a:pt x="1008" y="46009"/>
                    <a:pt x="2973" y="42599"/>
                  </a:cubicBezTo>
                  <a:cubicBezTo>
                    <a:pt x="9371" y="31577"/>
                    <a:pt x="16777" y="21293"/>
                    <a:pt x="23528" y="10497"/>
                  </a:cubicBezTo>
                  <a:cubicBezTo>
                    <a:pt x="28112" y="3224"/>
                    <a:pt x="33553" y="-1890"/>
                    <a:pt x="41916" y="667"/>
                  </a:cubicBezTo>
                  <a:cubicBezTo>
                    <a:pt x="50380" y="3224"/>
                    <a:pt x="52799" y="10667"/>
                    <a:pt x="52748" y="19758"/>
                  </a:cubicBezTo>
                  <a:cubicBezTo>
                    <a:pt x="52698" y="39361"/>
                    <a:pt x="52748" y="59020"/>
                    <a:pt x="52748" y="8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EFF5E649-44B8-989F-1964-C30180961F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16503" y="3067575"/>
              <a:ext cx="62824" cy="89434"/>
            </a:xfrm>
            <a:custGeom>
              <a:avLst/>
              <a:gdLst>
                <a:gd name="connsiteX0" fmla="*/ 31639 w 62824"/>
                <a:gd name="connsiteY0" fmla="*/ 30059 h 89434"/>
                <a:gd name="connsiteX1" fmla="*/ 36576 w 62824"/>
                <a:gd name="connsiteY1" fmla="*/ 6138 h 89434"/>
                <a:gd name="connsiteX2" fmla="*/ 46753 w 62824"/>
                <a:gd name="connsiteY2" fmla="*/ 2 h 89434"/>
                <a:gd name="connsiteX3" fmla="*/ 53504 w 62824"/>
                <a:gd name="connsiteY3" fmla="*/ 7843 h 89434"/>
                <a:gd name="connsiteX4" fmla="*/ 62824 w 62824"/>
                <a:gd name="connsiteY4" fmla="*/ 38127 h 89434"/>
                <a:gd name="connsiteX5" fmla="*/ 51136 w 62824"/>
                <a:gd name="connsiteY5" fmla="*/ 89434 h 89434"/>
                <a:gd name="connsiteX6" fmla="*/ 32495 w 62824"/>
                <a:gd name="connsiteY6" fmla="*/ 53809 h 89434"/>
                <a:gd name="connsiteX7" fmla="*/ 14308 w 62824"/>
                <a:gd name="connsiteY7" fmla="*/ 57218 h 89434"/>
                <a:gd name="connsiteX8" fmla="*/ 0 w 62824"/>
                <a:gd name="connsiteY8" fmla="*/ 50514 h 89434"/>
                <a:gd name="connsiteX9" fmla="*/ 10479 w 62824"/>
                <a:gd name="connsiteY9" fmla="*/ 37218 h 89434"/>
                <a:gd name="connsiteX10" fmla="*/ 31639 w 62824"/>
                <a:gd name="connsiteY10" fmla="*/ 30116 h 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824" h="89434">
                  <a:moveTo>
                    <a:pt x="31639" y="30059"/>
                  </a:moveTo>
                  <a:cubicBezTo>
                    <a:pt x="33503" y="20286"/>
                    <a:pt x="33906" y="12616"/>
                    <a:pt x="36576" y="6138"/>
                  </a:cubicBezTo>
                  <a:cubicBezTo>
                    <a:pt x="37886" y="2843"/>
                    <a:pt x="43176" y="172"/>
                    <a:pt x="46753" y="2"/>
                  </a:cubicBezTo>
                  <a:cubicBezTo>
                    <a:pt x="48919" y="-112"/>
                    <a:pt x="52295" y="4547"/>
                    <a:pt x="53504" y="7843"/>
                  </a:cubicBezTo>
                  <a:cubicBezTo>
                    <a:pt x="57081" y="17786"/>
                    <a:pt x="59801" y="28127"/>
                    <a:pt x="62824" y="38127"/>
                  </a:cubicBezTo>
                  <a:cubicBezTo>
                    <a:pt x="59197" y="53980"/>
                    <a:pt x="55318" y="71025"/>
                    <a:pt x="51136" y="89434"/>
                  </a:cubicBezTo>
                  <a:cubicBezTo>
                    <a:pt x="35871" y="81707"/>
                    <a:pt x="39347" y="65514"/>
                    <a:pt x="32495" y="53809"/>
                  </a:cubicBezTo>
                  <a:cubicBezTo>
                    <a:pt x="26752" y="55002"/>
                    <a:pt x="20454" y="57616"/>
                    <a:pt x="14308" y="57218"/>
                  </a:cubicBezTo>
                  <a:cubicBezTo>
                    <a:pt x="9421" y="56877"/>
                    <a:pt x="4786" y="52900"/>
                    <a:pt x="0" y="50514"/>
                  </a:cubicBezTo>
                  <a:cubicBezTo>
                    <a:pt x="3426" y="45968"/>
                    <a:pt x="6096" y="39775"/>
                    <a:pt x="10479" y="37218"/>
                  </a:cubicBezTo>
                  <a:cubicBezTo>
                    <a:pt x="16676" y="33525"/>
                    <a:pt x="24082" y="32502"/>
                    <a:pt x="31639" y="301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10CBE9DF-8F30-41E5-3A59-4A69BB7B71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72" y="6425783"/>
              <a:ext cx="61093" cy="61475"/>
            </a:xfrm>
            <a:custGeom>
              <a:avLst/>
              <a:gdLst>
                <a:gd name="connsiteX0" fmla="*/ 30942 w 61093"/>
                <a:gd name="connsiteY0" fmla="*/ 61476 h 61475"/>
                <a:gd name="connsiteX1" fmla="*/ 110 w 61093"/>
                <a:gd name="connsiteY1" fmla="*/ 27442 h 61475"/>
                <a:gd name="connsiteX2" fmla="*/ 11244 w 61093"/>
                <a:gd name="connsiteY2" fmla="*/ 12783 h 61475"/>
                <a:gd name="connsiteX3" fmla="*/ 20463 w 61093"/>
                <a:gd name="connsiteY3" fmla="*/ 8009 h 61475"/>
                <a:gd name="connsiteX4" fmla="*/ 58198 w 61093"/>
                <a:gd name="connsiteY4" fmla="*/ 11873 h 61475"/>
                <a:gd name="connsiteX5" fmla="*/ 44898 w 61093"/>
                <a:gd name="connsiteY5" fmla="*/ 56590 h 61475"/>
                <a:gd name="connsiteX6" fmla="*/ 30942 w 61093"/>
                <a:gd name="connsiteY6" fmla="*/ 61476 h 61475"/>
                <a:gd name="connsiteX7" fmla="*/ 38147 w 61093"/>
                <a:gd name="connsiteY7" fmla="*/ 16418 h 61475"/>
                <a:gd name="connsiteX8" fmla="*/ 21823 w 61093"/>
                <a:gd name="connsiteY8" fmla="*/ 36419 h 61475"/>
                <a:gd name="connsiteX9" fmla="*/ 37542 w 61093"/>
                <a:gd name="connsiteY9" fmla="*/ 40396 h 61475"/>
                <a:gd name="connsiteX10" fmla="*/ 38096 w 61093"/>
                <a:gd name="connsiteY10" fmla="*/ 16418 h 6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093" h="61475">
                  <a:moveTo>
                    <a:pt x="30942" y="61476"/>
                  </a:moveTo>
                  <a:cubicBezTo>
                    <a:pt x="11949" y="61191"/>
                    <a:pt x="-1351" y="45396"/>
                    <a:pt x="110" y="27442"/>
                  </a:cubicBezTo>
                  <a:cubicBezTo>
                    <a:pt x="714" y="20112"/>
                    <a:pt x="1571" y="12441"/>
                    <a:pt x="11244" y="12783"/>
                  </a:cubicBezTo>
                  <a:cubicBezTo>
                    <a:pt x="14266" y="12896"/>
                    <a:pt x="17642" y="10112"/>
                    <a:pt x="20463" y="8009"/>
                  </a:cubicBezTo>
                  <a:cubicBezTo>
                    <a:pt x="36383" y="-3865"/>
                    <a:pt x="50792" y="-2502"/>
                    <a:pt x="58198" y="11873"/>
                  </a:cubicBezTo>
                  <a:cubicBezTo>
                    <a:pt x="65302" y="25680"/>
                    <a:pt x="58752" y="48635"/>
                    <a:pt x="44898" y="56590"/>
                  </a:cubicBezTo>
                  <a:cubicBezTo>
                    <a:pt x="39809" y="59487"/>
                    <a:pt x="33864" y="60453"/>
                    <a:pt x="30942" y="61476"/>
                  </a:cubicBezTo>
                  <a:close/>
                  <a:moveTo>
                    <a:pt x="38147" y="16418"/>
                  </a:moveTo>
                  <a:cubicBezTo>
                    <a:pt x="31950" y="24033"/>
                    <a:pt x="26811" y="30339"/>
                    <a:pt x="21823" y="36419"/>
                  </a:cubicBezTo>
                  <a:cubicBezTo>
                    <a:pt x="27113" y="45283"/>
                    <a:pt x="32554" y="44941"/>
                    <a:pt x="37542" y="40396"/>
                  </a:cubicBezTo>
                  <a:cubicBezTo>
                    <a:pt x="43890" y="34658"/>
                    <a:pt x="44998" y="27555"/>
                    <a:pt x="38096" y="16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9DBAD2C9-C634-DEFE-9E78-F052A36984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085" y="6573054"/>
              <a:ext cx="52856" cy="96819"/>
            </a:xfrm>
            <a:custGeom>
              <a:avLst/>
              <a:gdLst>
                <a:gd name="connsiteX0" fmla="*/ 3519 w 52856"/>
                <a:gd name="connsiteY0" fmla="*/ 96762 h 96819"/>
                <a:gd name="connsiteX1" fmla="*/ 2411 w 52856"/>
                <a:gd name="connsiteY1" fmla="*/ 0 h 96819"/>
                <a:gd name="connsiteX2" fmla="*/ 17273 w 52856"/>
                <a:gd name="connsiteY2" fmla="*/ 41762 h 96819"/>
                <a:gd name="connsiteX3" fmla="*/ 26996 w 52856"/>
                <a:gd name="connsiteY3" fmla="*/ 40057 h 96819"/>
                <a:gd name="connsiteX4" fmla="*/ 52186 w 52856"/>
                <a:gd name="connsiteY4" fmla="*/ 57046 h 96819"/>
                <a:gd name="connsiteX5" fmla="*/ 38231 w 52856"/>
                <a:gd name="connsiteY5" fmla="*/ 87273 h 96819"/>
                <a:gd name="connsiteX6" fmla="*/ 32135 w 52856"/>
                <a:gd name="connsiteY6" fmla="*/ 90057 h 96819"/>
                <a:gd name="connsiteX7" fmla="*/ 3519 w 52856"/>
                <a:gd name="connsiteY7" fmla="*/ 96819 h 96819"/>
                <a:gd name="connsiteX8" fmla="*/ 18079 w 52856"/>
                <a:gd name="connsiteY8" fmla="*/ 72444 h 96819"/>
                <a:gd name="connsiteX9" fmla="*/ 21958 w 52856"/>
                <a:gd name="connsiteY9" fmla="*/ 75683 h 96819"/>
                <a:gd name="connsiteX10" fmla="*/ 29465 w 52856"/>
                <a:gd name="connsiteY10" fmla="*/ 50853 h 96819"/>
                <a:gd name="connsiteX11" fmla="*/ 18079 w 52856"/>
                <a:gd name="connsiteY11" fmla="*/ 72444 h 9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856" h="96819">
                  <a:moveTo>
                    <a:pt x="3519" y="96762"/>
                  </a:moveTo>
                  <a:cubicBezTo>
                    <a:pt x="3368" y="63353"/>
                    <a:pt x="-3534" y="33296"/>
                    <a:pt x="2411" y="0"/>
                  </a:cubicBezTo>
                  <a:cubicBezTo>
                    <a:pt x="16316" y="12216"/>
                    <a:pt x="11832" y="28126"/>
                    <a:pt x="17273" y="41762"/>
                  </a:cubicBezTo>
                  <a:cubicBezTo>
                    <a:pt x="20346" y="41193"/>
                    <a:pt x="23671" y="40455"/>
                    <a:pt x="26996" y="40057"/>
                  </a:cubicBezTo>
                  <a:cubicBezTo>
                    <a:pt x="40851" y="38523"/>
                    <a:pt x="49416" y="44319"/>
                    <a:pt x="52186" y="57046"/>
                  </a:cubicBezTo>
                  <a:cubicBezTo>
                    <a:pt x="54857" y="69262"/>
                    <a:pt x="49416" y="81080"/>
                    <a:pt x="38231" y="87273"/>
                  </a:cubicBezTo>
                  <a:cubicBezTo>
                    <a:pt x="36266" y="88353"/>
                    <a:pt x="34251" y="89489"/>
                    <a:pt x="32135" y="90057"/>
                  </a:cubicBezTo>
                  <a:cubicBezTo>
                    <a:pt x="23722" y="92160"/>
                    <a:pt x="15308" y="94035"/>
                    <a:pt x="3519" y="96819"/>
                  </a:cubicBezTo>
                  <a:close/>
                  <a:moveTo>
                    <a:pt x="18079" y="72444"/>
                  </a:moveTo>
                  <a:cubicBezTo>
                    <a:pt x="19389" y="73524"/>
                    <a:pt x="20699" y="74603"/>
                    <a:pt x="21958" y="75683"/>
                  </a:cubicBezTo>
                  <a:cubicBezTo>
                    <a:pt x="31531" y="70285"/>
                    <a:pt x="34034" y="61989"/>
                    <a:pt x="29465" y="50853"/>
                  </a:cubicBezTo>
                  <a:cubicBezTo>
                    <a:pt x="25032" y="59262"/>
                    <a:pt x="21555" y="65853"/>
                    <a:pt x="18079" y="724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4EECE170-7909-F3C4-223D-307C5122B9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7646" y="2519258"/>
              <a:ext cx="79247" cy="79251"/>
            </a:xfrm>
            <a:custGeom>
              <a:avLst/>
              <a:gdLst>
                <a:gd name="connsiteX0" fmla="*/ 28868 w 79247"/>
                <a:gd name="connsiteY0" fmla="*/ 41781 h 79251"/>
                <a:gd name="connsiteX1" fmla="*/ 57685 w 79247"/>
                <a:gd name="connsiteY1" fmla="*/ 6554 h 79251"/>
                <a:gd name="connsiteX2" fmla="*/ 79248 w 79247"/>
                <a:gd name="connsiteY2" fmla="*/ 8599 h 79251"/>
                <a:gd name="connsiteX3" fmla="*/ 42521 w 79247"/>
                <a:gd name="connsiteY3" fmla="*/ 56611 h 79251"/>
                <a:gd name="connsiteX4" fmla="*/ 52546 w 79247"/>
                <a:gd name="connsiteY4" fmla="*/ 76270 h 79251"/>
                <a:gd name="connsiteX5" fmla="*/ 20555 w 79247"/>
                <a:gd name="connsiteY5" fmla="*/ 70872 h 79251"/>
                <a:gd name="connsiteX6" fmla="*/ 2569 w 79247"/>
                <a:gd name="connsiteY6" fmla="*/ 41270 h 79251"/>
                <a:gd name="connsiteX7" fmla="*/ 0 w 79247"/>
                <a:gd name="connsiteY7" fmla="*/ 27974 h 79251"/>
                <a:gd name="connsiteX8" fmla="*/ 13502 w 79247"/>
                <a:gd name="connsiteY8" fmla="*/ 27690 h 79251"/>
                <a:gd name="connsiteX9" fmla="*/ 28868 w 79247"/>
                <a:gd name="connsiteY9" fmla="*/ 41781 h 79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247" h="79251">
                  <a:moveTo>
                    <a:pt x="28868" y="41781"/>
                  </a:moveTo>
                  <a:cubicBezTo>
                    <a:pt x="38994" y="29338"/>
                    <a:pt x="48163" y="17747"/>
                    <a:pt x="57685" y="6554"/>
                  </a:cubicBezTo>
                  <a:cubicBezTo>
                    <a:pt x="63832" y="-662"/>
                    <a:pt x="70582" y="-4355"/>
                    <a:pt x="79248" y="8599"/>
                  </a:cubicBezTo>
                  <a:cubicBezTo>
                    <a:pt x="67308" y="24224"/>
                    <a:pt x="55166" y="40077"/>
                    <a:pt x="42521" y="56611"/>
                  </a:cubicBezTo>
                  <a:cubicBezTo>
                    <a:pt x="45745" y="62975"/>
                    <a:pt x="48869" y="69054"/>
                    <a:pt x="52546" y="76270"/>
                  </a:cubicBezTo>
                  <a:cubicBezTo>
                    <a:pt x="38087" y="86441"/>
                    <a:pt x="29472" y="67009"/>
                    <a:pt x="20555" y="70872"/>
                  </a:cubicBezTo>
                  <a:cubicBezTo>
                    <a:pt x="13653" y="59679"/>
                    <a:pt x="7658" y="50759"/>
                    <a:pt x="2569" y="41270"/>
                  </a:cubicBezTo>
                  <a:cubicBezTo>
                    <a:pt x="605" y="37577"/>
                    <a:pt x="806" y="32463"/>
                    <a:pt x="0" y="27974"/>
                  </a:cubicBezTo>
                  <a:cubicBezTo>
                    <a:pt x="4584" y="27747"/>
                    <a:pt x="9824" y="25815"/>
                    <a:pt x="13502" y="27690"/>
                  </a:cubicBezTo>
                  <a:cubicBezTo>
                    <a:pt x="18590" y="30247"/>
                    <a:pt x="22520" y="35702"/>
                    <a:pt x="28868" y="417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2EC133CA-3D31-70C8-EBB3-164E5253DE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591" y="4179859"/>
              <a:ext cx="49624" cy="82946"/>
            </a:xfrm>
            <a:custGeom>
              <a:avLst/>
              <a:gdLst>
                <a:gd name="connsiteX0" fmla="*/ 26349 w 49624"/>
                <a:gd name="connsiteY0" fmla="*/ 33862 h 82946"/>
                <a:gd name="connsiteX1" fmla="*/ 0 w 49624"/>
                <a:gd name="connsiteY1" fmla="*/ 42385 h 82946"/>
                <a:gd name="connsiteX2" fmla="*/ 33654 w 49624"/>
                <a:gd name="connsiteY2" fmla="*/ 112 h 82946"/>
                <a:gd name="connsiteX3" fmla="*/ 48163 w 49624"/>
                <a:gd name="connsiteY3" fmla="*/ 11305 h 82946"/>
                <a:gd name="connsiteX4" fmla="*/ 49624 w 49624"/>
                <a:gd name="connsiteY4" fmla="*/ 70510 h 82946"/>
                <a:gd name="connsiteX5" fmla="*/ 38843 w 49624"/>
                <a:gd name="connsiteY5" fmla="*/ 82612 h 82946"/>
                <a:gd name="connsiteX6" fmla="*/ 28364 w 49624"/>
                <a:gd name="connsiteY6" fmla="*/ 69828 h 82946"/>
                <a:gd name="connsiteX7" fmla="*/ 26298 w 49624"/>
                <a:gd name="connsiteY7" fmla="*/ 33919 h 8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24" h="82946">
                  <a:moveTo>
                    <a:pt x="26349" y="33862"/>
                  </a:moveTo>
                  <a:cubicBezTo>
                    <a:pt x="17079" y="36873"/>
                    <a:pt x="9471" y="39316"/>
                    <a:pt x="0" y="42385"/>
                  </a:cubicBezTo>
                  <a:cubicBezTo>
                    <a:pt x="4131" y="23407"/>
                    <a:pt x="22923" y="1134"/>
                    <a:pt x="33654" y="112"/>
                  </a:cubicBezTo>
                  <a:cubicBezTo>
                    <a:pt x="40858" y="-627"/>
                    <a:pt x="47660" y="2214"/>
                    <a:pt x="48163" y="11305"/>
                  </a:cubicBezTo>
                  <a:cubicBezTo>
                    <a:pt x="49322" y="31021"/>
                    <a:pt x="49624" y="50794"/>
                    <a:pt x="49624" y="70510"/>
                  </a:cubicBezTo>
                  <a:cubicBezTo>
                    <a:pt x="49624" y="77783"/>
                    <a:pt x="45594" y="84544"/>
                    <a:pt x="38843" y="82612"/>
                  </a:cubicBezTo>
                  <a:cubicBezTo>
                    <a:pt x="34510" y="81362"/>
                    <a:pt x="29271" y="74885"/>
                    <a:pt x="28364" y="69828"/>
                  </a:cubicBezTo>
                  <a:cubicBezTo>
                    <a:pt x="26399" y="58691"/>
                    <a:pt x="26903" y="46987"/>
                    <a:pt x="26298" y="339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89AB4559-91F8-8B73-9842-3D1D188631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7232" y="5172298"/>
              <a:ext cx="75418" cy="88360"/>
            </a:xfrm>
            <a:custGeom>
              <a:avLst/>
              <a:gdLst>
                <a:gd name="connsiteX0" fmla="*/ 50178 w 75418"/>
                <a:gd name="connsiteY0" fmla="*/ 37281 h 88360"/>
                <a:gd name="connsiteX1" fmla="*/ 75419 w 75418"/>
                <a:gd name="connsiteY1" fmla="*/ 41088 h 88360"/>
                <a:gd name="connsiteX2" fmla="*/ 50884 w 75418"/>
                <a:gd name="connsiteY2" fmla="*/ 59895 h 88360"/>
                <a:gd name="connsiteX3" fmla="*/ 35115 w 75418"/>
                <a:gd name="connsiteY3" fmla="*/ 88361 h 88360"/>
                <a:gd name="connsiteX4" fmla="*/ 23880 w 75418"/>
                <a:gd name="connsiteY4" fmla="*/ 66486 h 88360"/>
                <a:gd name="connsiteX5" fmla="*/ 0 w 75418"/>
                <a:gd name="connsiteY5" fmla="*/ 47565 h 88360"/>
                <a:gd name="connsiteX6" fmla="*/ 24434 w 75418"/>
                <a:gd name="connsiteY6" fmla="*/ 43758 h 88360"/>
                <a:gd name="connsiteX7" fmla="*/ 30531 w 75418"/>
                <a:gd name="connsiteY7" fmla="*/ 16827 h 88360"/>
                <a:gd name="connsiteX8" fmla="*/ 45493 w 75418"/>
                <a:gd name="connsiteY8" fmla="*/ 463 h 88360"/>
                <a:gd name="connsiteX9" fmla="*/ 52042 w 75418"/>
                <a:gd name="connsiteY9" fmla="*/ 22792 h 88360"/>
                <a:gd name="connsiteX10" fmla="*/ 50229 w 75418"/>
                <a:gd name="connsiteY10" fmla="*/ 37338 h 8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418" h="88360">
                  <a:moveTo>
                    <a:pt x="50178" y="37281"/>
                  </a:moveTo>
                  <a:cubicBezTo>
                    <a:pt x="58895" y="38588"/>
                    <a:pt x="66502" y="39724"/>
                    <a:pt x="75419" y="41088"/>
                  </a:cubicBezTo>
                  <a:cubicBezTo>
                    <a:pt x="71086" y="56543"/>
                    <a:pt x="57181" y="52395"/>
                    <a:pt x="50884" y="59895"/>
                  </a:cubicBezTo>
                  <a:cubicBezTo>
                    <a:pt x="44939" y="66997"/>
                    <a:pt x="41412" y="76656"/>
                    <a:pt x="35115" y="88361"/>
                  </a:cubicBezTo>
                  <a:cubicBezTo>
                    <a:pt x="30329" y="79043"/>
                    <a:pt x="27256" y="73077"/>
                    <a:pt x="23880" y="66486"/>
                  </a:cubicBezTo>
                  <a:cubicBezTo>
                    <a:pt x="16525" y="61543"/>
                    <a:pt x="857" y="69952"/>
                    <a:pt x="0" y="47565"/>
                  </a:cubicBezTo>
                  <a:cubicBezTo>
                    <a:pt x="7860" y="46315"/>
                    <a:pt x="15316" y="45179"/>
                    <a:pt x="24434" y="43758"/>
                  </a:cubicBezTo>
                  <a:cubicBezTo>
                    <a:pt x="26349" y="35349"/>
                    <a:pt x="28616" y="26145"/>
                    <a:pt x="30531" y="16827"/>
                  </a:cubicBezTo>
                  <a:cubicBezTo>
                    <a:pt x="32445" y="7565"/>
                    <a:pt x="34712" y="-2265"/>
                    <a:pt x="45493" y="463"/>
                  </a:cubicBezTo>
                  <a:cubicBezTo>
                    <a:pt x="57030" y="3360"/>
                    <a:pt x="52798" y="14213"/>
                    <a:pt x="52042" y="22792"/>
                  </a:cubicBezTo>
                  <a:cubicBezTo>
                    <a:pt x="51640" y="27452"/>
                    <a:pt x="50934" y="32110"/>
                    <a:pt x="50229" y="37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8F33F24-7B6E-DCF7-BF64-4251F76A1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1362" y="1442514"/>
              <a:ext cx="57853" cy="79655"/>
            </a:xfrm>
            <a:custGeom>
              <a:avLst/>
              <a:gdLst>
                <a:gd name="connsiteX0" fmla="*/ 30144 w 57853"/>
                <a:gd name="connsiteY0" fmla="*/ 17893 h 79655"/>
                <a:gd name="connsiteX1" fmla="*/ 57853 w 57853"/>
                <a:gd name="connsiteY1" fmla="*/ 1359 h 79655"/>
                <a:gd name="connsiteX2" fmla="*/ 47173 w 57853"/>
                <a:gd name="connsiteY2" fmla="*/ 32268 h 79655"/>
                <a:gd name="connsiteX3" fmla="*/ 56594 w 57853"/>
                <a:gd name="connsiteY3" fmla="*/ 64428 h 79655"/>
                <a:gd name="connsiteX4" fmla="*/ 33973 w 57853"/>
                <a:gd name="connsiteY4" fmla="*/ 58291 h 79655"/>
                <a:gd name="connsiteX5" fmla="*/ 12310 w 57853"/>
                <a:gd name="connsiteY5" fmla="*/ 79655 h 79655"/>
                <a:gd name="connsiteX6" fmla="*/ 22084 w 57853"/>
                <a:gd name="connsiteY6" fmla="*/ 36757 h 79655"/>
                <a:gd name="connsiteX7" fmla="*/ 2486 w 57853"/>
                <a:gd name="connsiteY7" fmla="*/ 21246 h 79655"/>
                <a:gd name="connsiteX8" fmla="*/ 823 w 57853"/>
                <a:gd name="connsiteY8" fmla="*/ 8632 h 79655"/>
                <a:gd name="connsiteX9" fmla="*/ 12259 w 57853"/>
                <a:gd name="connsiteY9" fmla="*/ 6416 h 79655"/>
                <a:gd name="connsiteX10" fmla="*/ 30144 w 57853"/>
                <a:gd name="connsiteY10" fmla="*/ 17950 h 7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853" h="79655">
                  <a:moveTo>
                    <a:pt x="30144" y="17893"/>
                  </a:moveTo>
                  <a:cubicBezTo>
                    <a:pt x="38608" y="10564"/>
                    <a:pt x="41077" y="-4607"/>
                    <a:pt x="57853" y="1359"/>
                  </a:cubicBezTo>
                  <a:cubicBezTo>
                    <a:pt x="53823" y="12212"/>
                    <a:pt x="47626" y="22098"/>
                    <a:pt x="47173" y="32268"/>
                  </a:cubicBezTo>
                  <a:cubicBezTo>
                    <a:pt x="46720" y="41587"/>
                    <a:pt x="52413" y="51246"/>
                    <a:pt x="56594" y="64428"/>
                  </a:cubicBezTo>
                  <a:cubicBezTo>
                    <a:pt x="46720" y="61757"/>
                    <a:pt x="40170" y="59996"/>
                    <a:pt x="33973" y="58291"/>
                  </a:cubicBezTo>
                  <a:cubicBezTo>
                    <a:pt x="27021" y="65110"/>
                    <a:pt x="20270" y="71814"/>
                    <a:pt x="12310" y="79655"/>
                  </a:cubicBezTo>
                  <a:cubicBezTo>
                    <a:pt x="2536" y="62382"/>
                    <a:pt x="15433" y="53178"/>
                    <a:pt x="22084" y="36757"/>
                  </a:cubicBezTo>
                  <a:cubicBezTo>
                    <a:pt x="15484" y="31700"/>
                    <a:pt x="8280" y="27325"/>
                    <a:pt x="2486" y="21246"/>
                  </a:cubicBezTo>
                  <a:cubicBezTo>
                    <a:pt x="168" y="18803"/>
                    <a:pt x="-839" y="10962"/>
                    <a:pt x="823" y="8632"/>
                  </a:cubicBezTo>
                  <a:cubicBezTo>
                    <a:pt x="2738" y="5961"/>
                    <a:pt x="8935" y="5052"/>
                    <a:pt x="12259" y="6416"/>
                  </a:cubicBezTo>
                  <a:cubicBezTo>
                    <a:pt x="18255" y="8859"/>
                    <a:pt x="23545" y="13518"/>
                    <a:pt x="30144" y="179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68BC8107-EB80-D8E7-BF3E-88801DBD23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714" y="6433313"/>
              <a:ext cx="65519" cy="76786"/>
            </a:xfrm>
            <a:custGeom>
              <a:avLst/>
              <a:gdLst>
                <a:gd name="connsiteX0" fmla="*/ 65520 w 65519"/>
                <a:gd name="connsiteY0" fmla="*/ 6842 h 76786"/>
                <a:gd name="connsiteX1" fmla="*/ 21387 w 65519"/>
                <a:gd name="connsiteY1" fmla="*/ 76786 h 76786"/>
                <a:gd name="connsiteX2" fmla="*/ 17558 w 65519"/>
                <a:gd name="connsiteY2" fmla="*/ 72014 h 76786"/>
                <a:gd name="connsiteX3" fmla="*/ 5013 w 65519"/>
                <a:gd name="connsiteY3" fmla="*/ 28661 h 76786"/>
                <a:gd name="connsiteX4" fmla="*/ 580 w 65519"/>
                <a:gd name="connsiteY4" fmla="*/ 20365 h 76786"/>
                <a:gd name="connsiteX5" fmla="*/ 1839 w 65519"/>
                <a:gd name="connsiteY5" fmla="*/ 2979 h 76786"/>
                <a:gd name="connsiteX6" fmla="*/ 18313 w 65519"/>
                <a:gd name="connsiteY6" fmla="*/ 7808 h 76786"/>
                <a:gd name="connsiteX7" fmla="*/ 30909 w 65519"/>
                <a:gd name="connsiteY7" fmla="*/ 26388 h 76786"/>
                <a:gd name="connsiteX8" fmla="*/ 65520 w 65519"/>
                <a:gd name="connsiteY8" fmla="*/ 6842 h 7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19" h="76786">
                  <a:moveTo>
                    <a:pt x="65520" y="6842"/>
                  </a:moveTo>
                  <a:cubicBezTo>
                    <a:pt x="52421" y="34229"/>
                    <a:pt x="47081" y="63377"/>
                    <a:pt x="21387" y="76786"/>
                  </a:cubicBezTo>
                  <a:cubicBezTo>
                    <a:pt x="19321" y="74286"/>
                    <a:pt x="17457" y="72979"/>
                    <a:pt x="17558" y="72014"/>
                  </a:cubicBezTo>
                  <a:cubicBezTo>
                    <a:pt x="19926" y="55138"/>
                    <a:pt x="16752" y="40479"/>
                    <a:pt x="5013" y="28661"/>
                  </a:cubicBezTo>
                  <a:cubicBezTo>
                    <a:pt x="2948" y="26559"/>
                    <a:pt x="781" y="23263"/>
                    <a:pt x="580" y="20365"/>
                  </a:cubicBezTo>
                  <a:cubicBezTo>
                    <a:pt x="177" y="14457"/>
                    <a:pt x="-982" y="6104"/>
                    <a:pt x="1839" y="2979"/>
                  </a:cubicBezTo>
                  <a:cubicBezTo>
                    <a:pt x="7683" y="-3498"/>
                    <a:pt x="13880" y="1729"/>
                    <a:pt x="18313" y="7808"/>
                  </a:cubicBezTo>
                  <a:cubicBezTo>
                    <a:pt x="22445" y="13433"/>
                    <a:pt x="26223" y="19400"/>
                    <a:pt x="30909" y="26388"/>
                  </a:cubicBezTo>
                  <a:cubicBezTo>
                    <a:pt x="41690" y="19626"/>
                    <a:pt x="44058" y="-3953"/>
                    <a:pt x="65520" y="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5627C7D9-52CC-8BCE-99FC-C0261EE88F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8594" y="5843879"/>
              <a:ext cx="20608" cy="140534"/>
            </a:xfrm>
            <a:custGeom>
              <a:avLst/>
              <a:gdLst>
                <a:gd name="connsiteX0" fmla="*/ 4688 w 20608"/>
                <a:gd name="connsiteY0" fmla="*/ 140138 h 140534"/>
                <a:gd name="connsiteX1" fmla="*/ 2 w 20608"/>
                <a:gd name="connsiteY1" fmla="*/ 110364 h 140534"/>
                <a:gd name="connsiteX2" fmla="*/ 2924 w 20608"/>
                <a:gd name="connsiteY2" fmla="*/ 14511 h 140534"/>
                <a:gd name="connsiteX3" fmla="*/ 11036 w 20608"/>
                <a:gd name="connsiteY3" fmla="*/ 23 h 140534"/>
                <a:gd name="connsiteX4" fmla="*/ 20608 w 20608"/>
                <a:gd name="connsiteY4" fmla="*/ 12636 h 140534"/>
                <a:gd name="connsiteX5" fmla="*/ 17535 w 20608"/>
                <a:gd name="connsiteY5" fmla="*/ 123092 h 140534"/>
                <a:gd name="connsiteX6" fmla="*/ 11590 w 20608"/>
                <a:gd name="connsiteY6" fmla="*/ 140535 h 140534"/>
                <a:gd name="connsiteX7" fmla="*/ 4637 w 20608"/>
                <a:gd name="connsiteY7" fmla="*/ 140138 h 14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8" h="140534">
                  <a:moveTo>
                    <a:pt x="4688" y="140138"/>
                  </a:moveTo>
                  <a:cubicBezTo>
                    <a:pt x="3025" y="130194"/>
                    <a:pt x="-98" y="120251"/>
                    <a:pt x="2" y="110364"/>
                  </a:cubicBezTo>
                  <a:cubicBezTo>
                    <a:pt x="355" y="78376"/>
                    <a:pt x="1917" y="46443"/>
                    <a:pt x="2924" y="14511"/>
                  </a:cubicBezTo>
                  <a:cubicBezTo>
                    <a:pt x="3126" y="7693"/>
                    <a:pt x="3882" y="-488"/>
                    <a:pt x="11036" y="23"/>
                  </a:cubicBezTo>
                  <a:cubicBezTo>
                    <a:pt x="14613" y="250"/>
                    <a:pt x="20658" y="8204"/>
                    <a:pt x="20608" y="12636"/>
                  </a:cubicBezTo>
                  <a:cubicBezTo>
                    <a:pt x="20306" y="49455"/>
                    <a:pt x="19147" y="86330"/>
                    <a:pt x="17535" y="123092"/>
                  </a:cubicBezTo>
                  <a:cubicBezTo>
                    <a:pt x="17283" y="129001"/>
                    <a:pt x="13655" y="134739"/>
                    <a:pt x="11590" y="140535"/>
                  </a:cubicBezTo>
                  <a:cubicBezTo>
                    <a:pt x="9272" y="140421"/>
                    <a:pt x="6955" y="140308"/>
                    <a:pt x="4637" y="140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3398877-572A-0E8C-7B34-E00A975BAC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44462" y="4187337"/>
              <a:ext cx="72723" cy="98088"/>
            </a:xfrm>
            <a:custGeom>
              <a:avLst/>
              <a:gdLst>
                <a:gd name="connsiteX0" fmla="*/ 72724 w 72723"/>
                <a:gd name="connsiteY0" fmla="*/ 816 h 98088"/>
                <a:gd name="connsiteX1" fmla="*/ 20429 w 72723"/>
                <a:gd name="connsiteY1" fmla="*/ 39168 h 98088"/>
                <a:gd name="connsiteX2" fmla="*/ 12369 w 72723"/>
                <a:gd name="connsiteY2" fmla="*/ 98089 h 98088"/>
                <a:gd name="connsiteX3" fmla="*/ 277 w 72723"/>
                <a:gd name="connsiteY3" fmla="*/ 79396 h 98088"/>
                <a:gd name="connsiteX4" fmla="*/ 4560 w 72723"/>
                <a:gd name="connsiteY4" fmla="*/ 55305 h 98088"/>
                <a:gd name="connsiteX5" fmla="*/ 6776 w 72723"/>
                <a:gd name="connsiteY5" fmla="*/ 43486 h 98088"/>
                <a:gd name="connsiteX6" fmla="*/ 2343 w 72723"/>
                <a:gd name="connsiteY6" fmla="*/ 27066 h 98088"/>
                <a:gd name="connsiteX7" fmla="*/ 19624 w 72723"/>
                <a:gd name="connsiteY7" fmla="*/ 13316 h 98088"/>
                <a:gd name="connsiteX8" fmla="*/ 50355 w 72723"/>
                <a:gd name="connsiteY8" fmla="*/ 873 h 98088"/>
                <a:gd name="connsiteX9" fmla="*/ 72724 w 72723"/>
                <a:gd name="connsiteY9" fmla="*/ 873 h 9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23" h="98088">
                  <a:moveTo>
                    <a:pt x="72724" y="816"/>
                  </a:moveTo>
                  <a:cubicBezTo>
                    <a:pt x="60280" y="25645"/>
                    <a:pt x="36249" y="24623"/>
                    <a:pt x="20429" y="39168"/>
                  </a:cubicBezTo>
                  <a:cubicBezTo>
                    <a:pt x="25266" y="60475"/>
                    <a:pt x="22394" y="80134"/>
                    <a:pt x="12369" y="98089"/>
                  </a:cubicBezTo>
                  <a:cubicBezTo>
                    <a:pt x="277" y="96157"/>
                    <a:pt x="-680" y="88032"/>
                    <a:pt x="277" y="79396"/>
                  </a:cubicBezTo>
                  <a:cubicBezTo>
                    <a:pt x="1184" y="71271"/>
                    <a:pt x="3048" y="63316"/>
                    <a:pt x="4560" y="55305"/>
                  </a:cubicBezTo>
                  <a:cubicBezTo>
                    <a:pt x="5315" y="51327"/>
                    <a:pt x="7330" y="47180"/>
                    <a:pt x="6776" y="43486"/>
                  </a:cubicBezTo>
                  <a:cubicBezTo>
                    <a:pt x="5970" y="37691"/>
                    <a:pt x="580" y="29680"/>
                    <a:pt x="2343" y="27066"/>
                  </a:cubicBezTo>
                  <a:cubicBezTo>
                    <a:pt x="6374" y="20986"/>
                    <a:pt x="13175" y="16555"/>
                    <a:pt x="19624" y="13316"/>
                  </a:cubicBezTo>
                  <a:cubicBezTo>
                    <a:pt x="29498" y="8259"/>
                    <a:pt x="39826" y="3657"/>
                    <a:pt x="50355" y="873"/>
                  </a:cubicBezTo>
                  <a:cubicBezTo>
                    <a:pt x="57409" y="-1003"/>
                    <a:pt x="65217" y="702"/>
                    <a:pt x="72724" y="8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55BE51F7-7361-CA51-C60E-97313CDF3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41716" y="1820853"/>
              <a:ext cx="45896" cy="88883"/>
            </a:xfrm>
            <a:custGeom>
              <a:avLst/>
              <a:gdLst>
                <a:gd name="connsiteX0" fmla="*/ 0 w 45896"/>
                <a:gd name="connsiteY0" fmla="*/ 10864 h 88883"/>
                <a:gd name="connsiteX1" fmla="*/ 20706 w 45896"/>
                <a:gd name="connsiteY1" fmla="*/ 1602 h 88883"/>
                <a:gd name="connsiteX2" fmla="*/ 34762 w 45896"/>
                <a:gd name="connsiteY2" fmla="*/ 21318 h 88883"/>
                <a:gd name="connsiteX3" fmla="*/ 31437 w 45896"/>
                <a:gd name="connsiteY3" fmla="*/ 64557 h 88883"/>
                <a:gd name="connsiteX4" fmla="*/ 45896 w 45896"/>
                <a:gd name="connsiteY4" fmla="*/ 69444 h 88883"/>
                <a:gd name="connsiteX5" fmla="*/ 44133 w 45896"/>
                <a:gd name="connsiteY5" fmla="*/ 76091 h 88883"/>
                <a:gd name="connsiteX6" fmla="*/ 18842 w 45896"/>
                <a:gd name="connsiteY6" fmla="*/ 88535 h 88883"/>
                <a:gd name="connsiteX7" fmla="*/ 2720 w 45896"/>
                <a:gd name="connsiteY7" fmla="*/ 62284 h 88883"/>
                <a:gd name="connsiteX8" fmla="*/ 10378 w 45896"/>
                <a:gd name="connsiteY8" fmla="*/ 47455 h 88883"/>
                <a:gd name="connsiteX9" fmla="*/ 0 w 45896"/>
                <a:gd name="connsiteY9" fmla="*/ 10921 h 8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96" h="88883">
                  <a:moveTo>
                    <a:pt x="0" y="10864"/>
                  </a:moveTo>
                  <a:cubicBezTo>
                    <a:pt x="5038" y="-1239"/>
                    <a:pt x="12444" y="-1352"/>
                    <a:pt x="20706" y="1602"/>
                  </a:cubicBezTo>
                  <a:cubicBezTo>
                    <a:pt x="29220" y="4671"/>
                    <a:pt x="34813" y="11602"/>
                    <a:pt x="34762" y="21318"/>
                  </a:cubicBezTo>
                  <a:cubicBezTo>
                    <a:pt x="34712" y="35068"/>
                    <a:pt x="32747" y="48818"/>
                    <a:pt x="31437" y="64557"/>
                  </a:cubicBezTo>
                  <a:cubicBezTo>
                    <a:pt x="35014" y="65750"/>
                    <a:pt x="40203" y="67512"/>
                    <a:pt x="45896" y="69444"/>
                  </a:cubicBezTo>
                  <a:cubicBezTo>
                    <a:pt x="45292" y="72001"/>
                    <a:pt x="45292" y="75466"/>
                    <a:pt x="44133" y="76091"/>
                  </a:cubicBezTo>
                  <a:cubicBezTo>
                    <a:pt x="35871" y="80750"/>
                    <a:pt x="27608" y="87057"/>
                    <a:pt x="18842" y="88535"/>
                  </a:cubicBezTo>
                  <a:cubicBezTo>
                    <a:pt x="3023" y="91148"/>
                    <a:pt x="-3980" y="78762"/>
                    <a:pt x="2720" y="62284"/>
                  </a:cubicBezTo>
                  <a:cubicBezTo>
                    <a:pt x="4836" y="57114"/>
                    <a:pt x="8212" y="52569"/>
                    <a:pt x="10378" y="47455"/>
                  </a:cubicBezTo>
                  <a:cubicBezTo>
                    <a:pt x="17986" y="29216"/>
                    <a:pt x="16424" y="23307"/>
                    <a:pt x="0" y="10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568B90A7-6E6C-06ED-5BFA-34144791C0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02386" y="5812966"/>
              <a:ext cx="72358" cy="66031"/>
            </a:xfrm>
            <a:custGeom>
              <a:avLst/>
              <a:gdLst>
                <a:gd name="connsiteX0" fmla="*/ 0 w 72358"/>
                <a:gd name="connsiteY0" fmla="*/ 8322 h 66031"/>
                <a:gd name="connsiteX1" fmla="*/ 21865 w 72358"/>
                <a:gd name="connsiteY1" fmla="*/ 7185 h 66031"/>
                <a:gd name="connsiteX2" fmla="*/ 45796 w 72358"/>
                <a:gd name="connsiteY2" fmla="*/ 37811 h 66031"/>
                <a:gd name="connsiteX3" fmla="*/ 67006 w 72358"/>
                <a:gd name="connsiteY3" fmla="*/ 708 h 66031"/>
                <a:gd name="connsiteX4" fmla="*/ 60758 w 72358"/>
                <a:gd name="connsiteY4" fmla="*/ 61561 h 66031"/>
                <a:gd name="connsiteX5" fmla="*/ 33654 w 72358"/>
                <a:gd name="connsiteY5" fmla="*/ 56788 h 66031"/>
                <a:gd name="connsiteX6" fmla="*/ 0 w 72358"/>
                <a:gd name="connsiteY6" fmla="*/ 8322 h 6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8" h="66031">
                  <a:moveTo>
                    <a:pt x="0" y="8322"/>
                  </a:moveTo>
                  <a:cubicBezTo>
                    <a:pt x="7708" y="-5201"/>
                    <a:pt x="15567" y="254"/>
                    <a:pt x="21865" y="7185"/>
                  </a:cubicBezTo>
                  <a:cubicBezTo>
                    <a:pt x="30178" y="16276"/>
                    <a:pt x="37281" y="26788"/>
                    <a:pt x="45796" y="37811"/>
                  </a:cubicBezTo>
                  <a:cubicBezTo>
                    <a:pt x="52899" y="25424"/>
                    <a:pt x="59549" y="13833"/>
                    <a:pt x="67006" y="708"/>
                  </a:cubicBezTo>
                  <a:cubicBezTo>
                    <a:pt x="76729" y="20368"/>
                    <a:pt x="72346" y="52072"/>
                    <a:pt x="60758" y="61561"/>
                  </a:cubicBezTo>
                  <a:cubicBezTo>
                    <a:pt x="52093" y="68663"/>
                    <a:pt x="41614" y="67470"/>
                    <a:pt x="33654" y="56788"/>
                  </a:cubicBezTo>
                  <a:cubicBezTo>
                    <a:pt x="22016" y="41163"/>
                    <a:pt x="11285" y="24686"/>
                    <a:pt x="0" y="83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C47AD8DF-0537-C598-4C5A-9C4BEF2D53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6073" y="6529669"/>
              <a:ext cx="45409" cy="120488"/>
            </a:xfrm>
            <a:custGeom>
              <a:avLst/>
              <a:gdLst>
                <a:gd name="connsiteX0" fmla="*/ 26046 w 45409"/>
                <a:gd name="connsiteY0" fmla="*/ 120488 h 120488"/>
                <a:gd name="connsiteX1" fmla="*/ 25039 w 45409"/>
                <a:gd name="connsiteY1" fmla="*/ 86510 h 120488"/>
                <a:gd name="connsiteX2" fmla="*/ 3124 w 45409"/>
                <a:gd name="connsiteY2" fmla="*/ 15942 h 120488"/>
                <a:gd name="connsiteX3" fmla="*/ 0 w 45409"/>
                <a:gd name="connsiteY3" fmla="*/ 942 h 120488"/>
                <a:gd name="connsiteX4" fmla="*/ 14157 w 45409"/>
                <a:gd name="connsiteY4" fmla="*/ 146 h 120488"/>
                <a:gd name="connsiteX5" fmla="*/ 21714 w 45409"/>
                <a:gd name="connsiteY5" fmla="*/ 4806 h 120488"/>
                <a:gd name="connsiteX6" fmla="*/ 34359 w 45409"/>
                <a:gd name="connsiteY6" fmla="*/ 115829 h 120488"/>
                <a:gd name="connsiteX7" fmla="*/ 26046 w 45409"/>
                <a:gd name="connsiteY7" fmla="*/ 120431 h 1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409" h="120488">
                  <a:moveTo>
                    <a:pt x="26046" y="120488"/>
                  </a:moveTo>
                  <a:cubicBezTo>
                    <a:pt x="25694" y="107135"/>
                    <a:pt x="25643" y="96795"/>
                    <a:pt x="25039" y="86510"/>
                  </a:cubicBezTo>
                  <a:cubicBezTo>
                    <a:pt x="23527" y="60772"/>
                    <a:pt x="20555" y="35715"/>
                    <a:pt x="3124" y="15942"/>
                  </a:cubicBezTo>
                  <a:cubicBezTo>
                    <a:pt x="403" y="12874"/>
                    <a:pt x="957" y="6056"/>
                    <a:pt x="0" y="942"/>
                  </a:cubicBezTo>
                  <a:cubicBezTo>
                    <a:pt x="4736" y="601"/>
                    <a:pt x="9471" y="-365"/>
                    <a:pt x="14157" y="146"/>
                  </a:cubicBezTo>
                  <a:cubicBezTo>
                    <a:pt x="16777" y="431"/>
                    <a:pt x="19497" y="2760"/>
                    <a:pt x="21714" y="4806"/>
                  </a:cubicBezTo>
                  <a:cubicBezTo>
                    <a:pt x="45695" y="26738"/>
                    <a:pt x="54209" y="93669"/>
                    <a:pt x="34359" y="115829"/>
                  </a:cubicBezTo>
                  <a:cubicBezTo>
                    <a:pt x="33402" y="116909"/>
                    <a:pt x="31790" y="117306"/>
                    <a:pt x="26046" y="1204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3A00C3DD-9B7E-A88E-7731-5A21555E2E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62330" y="2408423"/>
              <a:ext cx="55015" cy="68467"/>
            </a:xfrm>
            <a:custGeom>
              <a:avLst/>
              <a:gdLst>
                <a:gd name="connsiteX0" fmla="*/ 51458 w 55015"/>
                <a:gd name="connsiteY0" fmla="*/ 57047 h 68467"/>
                <a:gd name="connsiteX1" fmla="*/ 13068 w 55015"/>
                <a:gd name="connsiteY1" fmla="*/ 68468 h 68467"/>
                <a:gd name="connsiteX2" fmla="*/ 12011 w 55015"/>
                <a:gd name="connsiteY2" fmla="*/ 56422 h 68467"/>
                <a:gd name="connsiteX3" fmla="*/ 6771 w 55015"/>
                <a:gd name="connsiteY3" fmla="*/ 25797 h 68467"/>
                <a:gd name="connsiteX4" fmla="*/ 373 w 55015"/>
                <a:gd name="connsiteY4" fmla="*/ 16024 h 68467"/>
                <a:gd name="connsiteX5" fmla="*/ 826 w 55015"/>
                <a:gd name="connsiteY5" fmla="*/ 115 h 68467"/>
                <a:gd name="connsiteX6" fmla="*/ 14781 w 55015"/>
                <a:gd name="connsiteY6" fmla="*/ 1763 h 68467"/>
                <a:gd name="connsiteX7" fmla="*/ 26268 w 55015"/>
                <a:gd name="connsiteY7" fmla="*/ 13070 h 68467"/>
                <a:gd name="connsiteX8" fmla="*/ 42037 w 55015"/>
                <a:gd name="connsiteY8" fmla="*/ 740 h 68467"/>
                <a:gd name="connsiteX9" fmla="*/ 53826 w 55015"/>
                <a:gd name="connsiteY9" fmla="*/ 14263 h 68467"/>
                <a:gd name="connsiteX10" fmla="*/ 51458 w 55015"/>
                <a:gd name="connsiteY10" fmla="*/ 57047 h 6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15" h="68467">
                  <a:moveTo>
                    <a:pt x="51458" y="57047"/>
                  </a:moveTo>
                  <a:cubicBezTo>
                    <a:pt x="38007" y="61081"/>
                    <a:pt x="26167" y="64604"/>
                    <a:pt x="13068" y="68468"/>
                  </a:cubicBezTo>
                  <a:cubicBezTo>
                    <a:pt x="12565" y="63922"/>
                    <a:pt x="10751" y="59320"/>
                    <a:pt x="12011" y="56422"/>
                  </a:cubicBezTo>
                  <a:cubicBezTo>
                    <a:pt x="17250" y="44377"/>
                    <a:pt x="15890" y="34547"/>
                    <a:pt x="6771" y="25797"/>
                  </a:cubicBezTo>
                  <a:cubicBezTo>
                    <a:pt x="4050" y="23183"/>
                    <a:pt x="1028" y="19661"/>
                    <a:pt x="373" y="16024"/>
                  </a:cubicBezTo>
                  <a:cubicBezTo>
                    <a:pt x="-584" y="10967"/>
                    <a:pt x="574" y="5456"/>
                    <a:pt x="826" y="115"/>
                  </a:cubicBezTo>
                  <a:cubicBezTo>
                    <a:pt x="5511" y="570"/>
                    <a:pt x="10751" y="-340"/>
                    <a:pt x="14781" y="1763"/>
                  </a:cubicBezTo>
                  <a:cubicBezTo>
                    <a:pt x="19165" y="4035"/>
                    <a:pt x="22439" y="9092"/>
                    <a:pt x="26268" y="13070"/>
                  </a:cubicBezTo>
                  <a:cubicBezTo>
                    <a:pt x="31760" y="8638"/>
                    <a:pt x="36394" y="3126"/>
                    <a:pt x="42037" y="740"/>
                  </a:cubicBezTo>
                  <a:cubicBezTo>
                    <a:pt x="50048" y="-2669"/>
                    <a:pt x="58108" y="6365"/>
                    <a:pt x="53826" y="14263"/>
                  </a:cubicBezTo>
                  <a:cubicBezTo>
                    <a:pt x="46017" y="28581"/>
                    <a:pt x="45665" y="42502"/>
                    <a:pt x="51458" y="57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FC95E6D2-FBEB-35C5-2D77-405853E94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466" y="4777201"/>
              <a:ext cx="61967" cy="83569"/>
            </a:xfrm>
            <a:custGeom>
              <a:avLst/>
              <a:gdLst>
                <a:gd name="connsiteX0" fmla="*/ 59700 w 61967"/>
                <a:gd name="connsiteY0" fmla="*/ 77376 h 83569"/>
                <a:gd name="connsiteX1" fmla="*/ 25392 w 61967"/>
                <a:gd name="connsiteY1" fmla="*/ 83569 h 83569"/>
                <a:gd name="connsiteX2" fmla="*/ 25543 w 61967"/>
                <a:gd name="connsiteY2" fmla="*/ 47887 h 83569"/>
                <a:gd name="connsiteX3" fmla="*/ 3779 w 61967"/>
                <a:gd name="connsiteY3" fmla="*/ 16978 h 83569"/>
                <a:gd name="connsiteX4" fmla="*/ 0 w 61967"/>
                <a:gd name="connsiteY4" fmla="*/ 1978 h 83569"/>
                <a:gd name="connsiteX5" fmla="*/ 15668 w 61967"/>
                <a:gd name="connsiteY5" fmla="*/ 955 h 83569"/>
                <a:gd name="connsiteX6" fmla="*/ 40606 w 61967"/>
                <a:gd name="connsiteY6" fmla="*/ 23683 h 83569"/>
                <a:gd name="connsiteX7" fmla="*/ 61968 w 61967"/>
                <a:gd name="connsiteY7" fmla="*/ 16978 h 83569"/>
                <a:gd name="connsiteX8" fmla="*/ 52899 w 61967"/>
                <a:gd name="connsiteY8" fmla="*/ 42660 h 83569"/>
                <a:gd name="connsiteX9" fmla="*/ 59700 w 61967"/>
                <a:gd name="connsiteY9" fmla="*/ 77262 h 8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7" h="83569">
                  <a:moveTo>
                    <a:pt x="59700" y="77376"/>
                  </a:moveTo>
                  <a:cubicBezTo>
                    <a:pt x="42672" y="63342"/>
                    <a:pt x="34712" y="75046"/>
                    <a:pt x="25392" y="83569"/>
                  </a:cubicBezTo>
                  <a:cubicBezTo>
                    <a:pt x="16273" y="71240"/>
                    <a:pt x="25543" y="60899"/>
                    <a:pt x="25543" y="47887"/>
                  </a:cubicBezTo>
                  <a:cubicBezTo>
                    <a:pt x="18993" y="38739"/>
                    <a:pt x="10882" y="28285"/>
                    <a:pt x="3779" y="16978"/>
                  </a:cubicBezTo>
                  <a:cubicBezTo>
                    <a:pt x="1260" y="13001"/>
                    <a:pt x="1209" y="7035"/>
                    <a:pt x="0" y="1978"/>
                  </a:cubicBezTo>
                  <a:cubicBezTo>
                    <a:pt x="5290" y="1466"/>
                    <a:pt x="11839" y="-1488"/>
                    <a:pt x="15668" y="955"/>
                  </a:cubicBezTo>
                  <a:cubicBezTo>
                    <a:pt x="23729" y="6126"/>
                    <a:pt x="30430" y="14080"/>
                    <a:pt x="40606" y="23683"/>
                  </a:cubicBezTo>
                  <a:cubicBezTo>
                    <a:pt x="44032" y="22376"/>
                    <a:pt x="48163" y="3512"/>
                    <a:pt x="61968" y="16978"/>
                  </a:cubicBezTo>
                  <a:cubicBezTo>
                    <a:pt x="58894" y="25103"/>
                    <a:pt x="53554" y="33683"/>
                    <a:pt x="52899" y="42660"/>
                  </a:cubicBezTo>
                  <a:cubicBezTo>
                    <a:pt x="52194" y="51580"/>
                    <a:pt x="56224" y="60899"/>
                    <a:pt x="59700" y="772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412672A5-93CF-C86C-50C5-EBA23A368E0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84429" y="2664440"/>
              <a:ext cx="54197" cy="81371"/>
            </a:xfrm>
            <a:custGeom>
              <a:avLst/>
              <a:gdLst>
                <a:gd name="connsiteX0" fmla="*/ 42521 w 54197"/>
                <a:gd name="connsiteY0" fmla="*/ 58020 h 81371"/>
                <a:gd name="connsiteX1" fmla="*/ 50935 w 54197"/>
                <a:gd name="connsiteY1" fmla="*/ 71202 h 81371"/>
                <a:gd name="connsiteX2" fmla="*/ 46400 w 54197"/>
                <a:gd name="connsiteY2" fmla="*/ 77168 h 81371"/>
                <a:gd name="connsiteX3" fmla="*/ 20606 w 54197"/>
                <a:gd name="connsiteY3" fmla="*/ 74441 h 81371"/>
                <a:gd name="connsiteX4" fmla="*/ 21966 w 54197"/>
                <a:gd name="connsiteY4" fmla="*/ 44952 h 81371"/>
                <a:gd name="connsiteX5" fmla="*/ 37836 w 54197"/>
                <a:gd name="connsiteY5" fmla="*/ 18532 h 81371"/>
                <a:gd name="connsiteX6" fmla="*/ 0 w 54197"/>
                <a:gd name="connsiteY6" fmla="*/ 25293 h 81371"/>
                <a:gd name="connsiteX7" fmla="*/ 21865 w 54197"/>
                <a:gd name="connsiteY7" fmla="*/ 1997 h 81371"/>
                <a:gd name="connsiteX8" fmla="*/ 50280 w 54197"/>
                <a:gd name="connsiteY8" fmla="*/ 7850 h 81371"/>
                <a:gd name="connsiteX9" fmla="*/ 53705 w 54197"/>
                <a:gd name="connsiteY9" fmla="*/ 27907 h 81371"/>
                <a:gd name="connsiteX10" fmla="*/ 42521 w 54197"/>
                <a:gd name="connsiteY10" fmla="*/ 57964 h 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97" h="81371">
                  <a:moveTo>
                    <a:pt x="42521" y="58020"/>
                  </a:moveTo>
                  <a:cubicBezTo>
                    <a:pt x="45090" y="62111"/>
                    <a:pt x="47962" y="66543"/>
                    <a:pt x="50935" y="71202"/>
                  </a:cubicBezTo>
                  <a:cubicBezTo>
                    <a:pt x="49121" y="73702"/>
                    <a:pt x="48113" y="76202"/>
                    <a:pt x="46400" y="77168"/>
                  </a:cubicBezTo>
                  <a:cubicBezTo>
                    <a:pt x="37382" y="82339"/>
                    <a:pt x="27860" y="84100"/>
                    <a:pt x="20606" y="74441"/>
                  </a:cubicBezTo>
                  <a:cubicBezTo>
                    <a:pt x="13351" y="64839"/>
                    <a:pt x="16374" y="54441"/>
                    <a:pt x="21966" y="44952"/>
                  </a:cubicBezTo>
                  <a:cubicBezTo>
                    <a:pt x="26248" y="37679"/>
                    <a:pt x="30631" y="30520"/>
                    <a:pt x="37836" y="18532"/>
                  </a:cubicBezTo>
                  <a:cubicBezTo>
                    <a:pt x="22369" y="21316"/>
                    <a:pt x="11991" y="23134"/>
                    <a:pt x="0" y="25293"/>
                  </a:cubicBezTo>
                  <a:cubicBezTo>
                    <a:pt x="1814" y="7054"/>
                    <a:pt x="12293" y="4384"/>
                    <a:pt x="21865" y="1997"/>
                  </a:cubicBezTo>
                  <a:cubicBezTo>
                    <a:pt x="31790" y="-446"/>
                    <a:pt x="43075" y="-2548"/>
                    <a:pt x="50280" y="7850"/>
                  </a:cubicBezTo>
                  <a:cubicBezTo>
                    <a:pt x="53655" y="12736"/>
                    <a:pt x="55015" y="21713"/>
                    <a:pt x="53705" y="27907"/>
                  </a:cubicBezTo>
                  <a:cubicBezTo>
                    <a:pt x="51589" y="38077"/>
                    <a:pt x="46602" y="47509"/>
                    <a:pt x="42521" y="57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0616578-D433-0A60-A6B4-0F6C0767F6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48982" y="5119920"/>
              <a:ext cx="69746" cy="77593"/>
            </a:xfrm>
            <a:custGeom>
              <a:avLst/>
              <a:gdLst>
                <a:gd name="connsiteX0" fmla="*/ 33422 w 69746"/>
                <a:gd name="connsiteY0" fmla="*/ 52046 h 77593"/>
                <a:gd name="connsiteX1" fmla="*/ 69747 w 69746"/>
                <a:gd name="connsiteY1" fmla="*/ 0 h 77593"/>
                <a:gd name="connsiteX2" fmla="*/ 49594 w 69746"/>
                <a:gd name="connsiteY2" fmla="*/ 68580 h 77593"/>
                <a:gd name="connsiteX3" fmla="*/ 19366 w 69746"/>
                <a:gd name="connsiteY3" fmla="*/ 68580 h 77593"/>
                <a:gd name="connsiteX4" fmla="*/ 474 w 69746"/>
                <a:gd name="connsiteY4" fmla="*/ 32557 h 77593"/>
                <a:gd name="connsiteX5" fmla="*/ 3295 w 69746"/>
                <a:gd name="connsiteY5" fmla="*/ 20114 h 77593"/>
                <a:gd name="connsiteX6" fmla="*/ 14782 w 69746"/>
                <a:gd name="connsiteY6" fmla="*/ 22103 h 77593"/>
                <a:gd name="connsiteX7" fmla="*/ 33422 w 69746"/>
                <a:gd name="connsiteY7" fmla="*/ 52103 h 7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46" h="77593">
                  <a:moveTo>
                    <a:pt x="33422" y="52046"/>
                  </a:moveTo>
                  <a:cubicBezTo>
                    <a:pt x="47327" y="35796"/>
                    <a:pt x="44305" y="8239"/>
                    <a:pt x="69747" y="0"/>
                  </a:cubicBezTo>
                  <a:cubicBezTo>
                    <a:pt x="68286" y="27216"/>
                    <a:pt x="62542" y="49603"/>
                    <a:pt x="49594" y="68580"/>
                  </a:cubicBezTo>
                  <a:cubicBezTo>
                    <a:pt x="41282" y="80739"/>
                    <a:pt x="27477" y="80455"/>
                    <a:pt x="19366" y="68580"/>
                  </a:cubicBezTo>
                  <a:cubicBezTo>
                    <a:pt x="11860" y="57614"/>
                    <a:pt x="5965" y="45057"/>
                    <a:pt x="474" y="32557"/>
                  </a:cubicBezTo>
                  <a:cubicBezTo>
                    <a:pt x="-887" y="29432"/>
                    <a:pt x="877" y="21762"/>
                    <a:pt x="3295" y="20114"/>
                  </a:cubicBezTo>
                  <a:cubicBezTo>
                    <a:pt x="5965" y="18296"/>
                    <a:pt x="12767" y="19375"/>
                    <a:pt x="14782" y="22103"/>
                  </a:cubicBezTo>
                  <a:cubicBezTo>
                    <a:pt x="21331" y="30796"/>
                    <a:pt x="26571" y="40739"/>
                    <a:pt x="33422" y="521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E3A3A1BA-B982-E138-06F5-92F31E0CA9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4782" y="4549121"/>
              <a:ext cx="52762" cy="108219"/>
            </a:xfrm>
            <a:custGeom>
              <a:avLst/>
              <a:gdLst>
                <a:gd name="connsiteX0" fmla="*/ 26010 w 52762"/>
                <a:gd name="connsiteY0" fmla="*/ 87955 h 108219"/>
                <a:gd name="connsiteX1" fmla="*/ 52763 w 52762"/>
                <a:gd name="connsiteY1" fmla="*/ 73069 h 108219"/>
                <a:gd name="connsiteX2" fmla="*/ 28882 w 52762"/>
                <a:gd name="connsiteY2" fmla="*/ 107671 h 108219"/>
                <a:gd name="connsiteX3" fmla="*/ 10544 w 52762"/>
                <a:gd name="connsiteY3" fmla="*/ 98466 h 108219"/>
                <a:gd name="connsiteX4" fmla="*/ 669 w 52762"/>
                <a:gd name="connsiteY4" fmla="*/ 49148 h 108219"/>
                <a:gd name="connsiteX5" fmla="*/ 5959 w 52762"/>
                <a:gd name="connsiteY5" fmla="*/ 10170 h 108219"/>
                <a:gd name="connsiteX6" fmla="*/ 15884 w 52762"/>
                <a:gd name="connsiteY6" fmla="*/ 0 h 108219"/>
                <a:gd name="connsiteX7" fmla="*/ 22182 w 52762"/>
                <a:gd name="connsiteY7" fmla="*/ 11421 h 108219"/>
                <a:gd name="connsiteX8" fmla="*/ 22333 w 52762"/>
                <a:gd name="connsiteY8" fmla="*/ 67898 h 108219"/>
                <a:gd name="connsiteX9" fmla="*/ 26010 w 52762"/>
                <a:gd name="connsiteY9" fmla="*/ 87955 h 10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62" h="108219">
                  <a:moveTo>
                    <a:pt x="26010" y="87955"/>
                  </a:moveTo>
                  <a:cubicBezTo>
                    <a:pt x="35734" y="82557"/>
                    <a:pt x="43795" y="78069"/>
                    <a:pt x="52763" y="73069"/>
                  </a:cubicBezTo>
                  <a:cubicBezTo>
                    <a:pt x="50394" y="92444"/>
                    <a:pt x="41326" y="104944"/>
                    <a:pt x="28882" y="107671"/>
                  </a:cubicBezTo>
                  <a:cubicBezTo>
                    <a:pt x="20872" y="109433"/>
                    <a:pt x="13264" y="107103"/>
                    <a:pt x="10544" y="98466"/>
                  </a:cubicBezTo>
                  <a:cubicBezTo>
                    <a:pt x="5556" y="82614"/>
                    <a:pt x="-2354" y="67330"/>
                    <a:pt x="669" y="49148"/>
                  </a:cubicBezTo>
                  <a:cubicBezTo>
                    <a:pt x="2785" y="36250"/>
                    <a:pt x="3239" y="22955"/>
                    <a:pt x="5959" y="10170"/>
                  </a:cubicBezTo>
                  <a:cubicBezTo>
                    <a:pt x="6816" y="6136"/>
                    <a:pt x="12458" y="3352"/>
                    <a:pt x="15884" y="0"/>
                  </a:cubicBezTo>
                  <a:cubicBezTo>
                    <a:pt x="18101" y="3807"/>
                    <a:pt x="22081" y="7557"/>
                    <a:pt x="22182" y="11421"/>
                  </a:cubicBezTo>
                  <a:cubicBezTo>
                    <a:pt x="22736" y="30228"/>
                    <a:pt x="21980" y="49091"/>
                    <a:pt x="22333" y="67898"/>
                  </a:cubicBezTo>
                  <a:cubicBezTo>
                    <a:pt x="22433" y="74034"/>
                    <a:pt x="24549" y="80171"/>
                    <a:pt x="26010" y="879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BA295D18-33D9-F1E0-598C-1A9AE2AF531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9323" y="5865744"/>
              <a:ext cx="23495" cy="126624"/>
            </a:xfrm>
            <a:custGeom>
              <a:avLst/>
              <a:gdLst>
                <a:gd name="connsiteX0" fmla="*/ 5094 w 23495"/>
                <a:gd name="connsiteY0" fmla="*/ 126625 h 126624"/>
                <a:gd name="connsiteX1" fmla="*/ 5 w 23495"/>
                <a:gd name="connsiteY1" fmla="*/ 100999 h 126624"/>
                <a:gd name="connsiteX2" fmla="*/ 3381 w 23495"/>
                <a:gd name="connsiteY2" fmla="*/ 12306 h 126624"/>
                <a:gd name="connsiteX3" fmla="*/ 11845 w 23495"/>
                <a:gd name="connsiteY3" fmla="*/ 487 h 126624"/>
                <a:gd name="connsiteX4" fmla="*/ 23483 w 23495"/>
                <a:gd name="connsiteY4" fmla="*/ 11396 h 126624"/>
                <a:gd name="connsiteX5" fmla="*/ 12752 w 23495"/>
                <a:gd name="connsiteY5" fmla="*/ 120886 h 126624"/>
                <a:gd name="connsiteX6" fmla="*/ 5094 w 23495"/>
                <a:gd name="connsiteY6" fmla="*/ 126625 h 12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95" h="126624">
                  <a:moveTo>
                    <a:pt x="5094" y="126625"/>
                  </a:moveTo>
                  <a:cubicBezTo>
                    <a:pt x="2877" y="116113"/>
                    <a:pt x="-146" y="108556"/>
                    <a:pt x="5" y="100999"/>
                  </a:cubicBezTo>
                  <a:cubicBezTo>
                    <a:pt x="459" y="71397"/>
                    <a:pt x="1618" y="41794"/>
                    <a:pt x="3381" y="12306"/>
                  </a:cubicBezTo>
                  <a:cubicBezTo>
                    <a:pt x="3633" y="7988"/>
                    <a:pt x="8167" y="1681"/>
                    <a:pt x="11845" y="487"/>
                  </a:cubicBezTo>
                  <a:cubicBezTo>
                    <a:pt x="18545" y="-1785"/>
                    <a:pt x="23785" y="4237"/>
                    <a:pt x="23483" y="11396"/>
                  </a:cubicBezTo>
                  <a:cubicBezTo>
                    <a:pt x="21921" y="48158"/>
                    <a:pt x="23533" y="85317"/>
                    <a:pt x="12752" y="120886"/>
                  </a:cubicBezTo>
                  <a:cubicBezTo>
                    <a:pt x="12399" y="122079"/>
                    <a:pt x="10484" y="122647"/>
                    <a:pt x="5094" y="1266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A22ADF55-7A4C-39D9-33AC-BC485A726A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3976" y="3980837"/>
              <a:ext cx="86166" cy="75496"/>
            </a:xfrm>
            <a:custGeom>
              <a:avLst/>
              <a:gdLst>
                <a:gd name="connsiteX0" fmla="*/ 49624 w 86166"/>
                <a:gd name="connsiteY0" fmla="*/ 75496 h 75496"/>
                <a:gd name="connsiteX1" fmla="*/ 66804 w 86166"/>
                <a:gd name="connsiteY1" fmla="*/ 17825 h 75496"/>
                <a:gd name="connsiteX2" fmla="*/ 0 w 86166"/>
                <a:gd name="connsiteY2" fmla="*/ 17825 h 75496"/>
                <a:gd name="connsiteX3" fmla="*/ 10479 w 86166"/>
                <a:gd name="connsiteY3" fmla="*/ 3621 h 75496"/>
                <a:gd name="connsiteX4" fmla="*/ 68920 w 86166"/>
                <a:gd name="connsiteY4" fmla="*/ 552 h 75496"/>
                <a:gd name="connsiteX5" fmla="*/ 83379 w 86166"/>
                <a:gd name="connsiteY5" fmla="*/ 31007 h 75496"/>
                <a:gd name="connsiteX6" fmla="*/ 49675 w 86166"/>
                <a:gd name="connsiteY6" fmla="*/ 75496 h 7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66" h="75496">
                  <a:moveTo>
                    <a:pt x="49624" y="75496"/>
                  </a:moveTo>
                  <a:cubicBezTo>
                    <a:pt x="40707" y="47485"/>
                    <a:pt x="66149" y="39075"/>
                    <a:pt x="66804" y="17825"/>
                  </a:cubicBezTo>
                  <a:lnTo>
                    <a:pt x="0" y="17825"/>
                  </a:lnTo>
                  <a:cubicBezTo>
                    <a:pt x="5189" y="10496"/>
                    <a:pt x="7607" y="3905"/>
                    <a:pt x="10479" y="3621"/>
                  </a:cubicBezTo>
                  <a:cubicBezTo>
                    <a:pt x="29926" y="1632"/>
                    <a:pt x="49624" y="-1209"/>
                    <a:pt x="68920" y="552"/>
                  </a:cubicBezTo>
                  <a:cubicBezTo>
                    <a:pt x="84739" y="1973"/>
                    <a:pt x="89979" y="14984"/>
                    <a:pt x="83379" y="31007"/>
                  </a:cubicBezTo>
                  <a:cubicBezTo>
                    <a:pt x="76376" y="47939"/>
                    <a:pt x="66401" y="62655"/>
                    <a:pt x="49675" y="75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BAF80D57-6EC2-F7DA-5923-F2D2995A2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5871" y="3383121"/>
              <a:ext cx="70477" cy="82954"/>
            </a:xfrm>
            <a:custGeom>
              <a:avLst/>
              <a:gdLst>
                <a:gd name="connsiteX0" fmla="*/ 23729 w 70477"/>
                <a:gd name="connsiteY0" fmla="*/ 39913 h 82954"/>
                <a:gd name="connsiteX1" fmla="*/ 21663 w 70477"/>
                <a:gd name="connsiteY1" fmla="*/ 22129 h 82954"/>
                <a:gd name="connsiteX2" fmla="*/ 0 w 70477"/>
                <a:gd name="connsiteY2" fmla="*/ 26901 h 82954"/>
                <a:gd name="connsiteX3" fmla="*/ 19648 w 70477"/>
                <a:gd name="connsiteY3" fmla="*/ 708 h 82954"/>
                <a:gd name="connsiteX4" fmla="*/ 40909 w 70477"/>
                <a:gd name="connsiteY4" fmla="*/ 12981 h 82954"/>
                <a:gd name="connsiteX5" fmla="*/ 55368 w 70477"/>
                <a:gd name="connsiteY5" fmla="*/ 25708 h 82954"/>
                <a:gd name="connsiteX6" fmla="*/ 68517 w 70477"/>
                <a:gd name="connsiteY6" fmla="*/ 62867 h 82954"/>
                <a:gd name="connsiteX7" fmla="*/ 33755 w 70477"/>
                <a:gd name="connsiteY7" fmla="*/ 82356 h 82954"/>
                <a:gd name="connsiteX8" fmla="*/ 42773 w 70477"/>
                <a:gd name="connsiteY8" fmla="*/ 65992 h 82954"/>
                <a:gd name="connsiteX9" fmla="*/ 47559 w 70477"/>
                <a:gd name="connsiteY9" fmla="*/ 46163 h 82954"/>
                <a:gd name="connsiteX10" fmla="*/ 31689 w 70477"/>
                <a:gd name="connsiteY10" fmla="*/ 42526 h 82954"/>
                <a:gd name="connsiteX11" fmla="*/ 23729 w 70477"/>
                <a:gd name="connsiteY11" fmla="*/ 39913 h 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477" h="82954">
                  <a:moveTo>
                    <a:pt x="23729" y="39913"/>
                  </a:moveTo>
                  <a:cubicBezTo>
                    <a:pt x="22923" y="33151"/>
                    <a:pt x="22318" y="27697"/>
                    <a:pt x="21663" y="22129"/>
                  </a:cubicBezTo>
                  <a:cubicBezTo>
                    <a:pt x="14510" y="23719"/>
                    <a:pt x="8162" y="25083"/>
                    <a:pt x="0" y="26901"/>
                  </a:cubicBezTo>
                  <a:cubicBezTo>
                    <a:pt x="1864" y="10367"/>
                    <a:pt x="9321" y="3549"/>
                    <a:pt x="19648" y="708"/>
                  </a:cubicBezTo>
                  <a:cubicBezTo>
                    <a:pt x="29321" y="-1962"/>
                    <a:pt x="35720" y="3094"/>
                    <a:pt x="40909" y="12981"/>
                  </a:cubicBezTo>
                  <a:cubicBezTo>
                    <a:pt x="43780" y="18492"/>
                    <a:pt x="50078" y="22129"/>
                    <a:pt x="55368" y="25708"/>
                  </a:cubicBezTo>
                  <a:cubicBezTo>
                    <a:pt x="68920" y="34856"/>
                    <a:pt x="73505" y="47242"/>
                    <a:pt x="68517" y="62867"/>
                  </a:cubicBezTo>
                  <a:cubicBezTo>
                    <a:pt x="63328" y="79117"/>
                    <a:pt x="54058" y="84970"/>
                    <a:pt x="33755" y="82356"/>
                  </a:cubicBezTo>
                  <a:cubicBezTo>
                    <a:pt x="37281" y="76106"/>
                    <a:pt x="40808" y="71447"/>
                    <a:pt x="42773" y="65992"/>
                  </a:cubicBezTo>
                  <a:cubicBezTo>
                    <a:pt x="45090" y="59686"/>
                    <a:pt x="45997" y="52810"/>
                    <a:pt x="47559" y="46163"/>
                  </a:cubicBezTo>
                  <a:cubicBezTo>
                    <a:pt x="42269" y="44970"/>
                    <a:pt x="36979" y="43833"/>
                    <a:pt x="31689" y="42526"/>
                  </a:cubicBezTo>
                  <a:cubicBezTo>
                    <a:pt x="29624" y="42015"/>
                    <a:pt x="27609" y="41219"/>
                    <a:pt x="23729" y="399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C9FC3B26-6242-CB4E-9DC0-2F51A182C1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9222" y="4784866"/>
              <a:ext cx="58340" cy="70805"/>
            </a:xfrm>
            <a:custGeom>
              <a:avLst/>
              <a:gdLst>
                <a:gd name="connsiteX0" fmla="*/ 58340 w 58340"/>
                <a:gd name="connsiteY0" fmla="*/ 5052 h 70805"/>
                <a:gd name="connsiteX1" fmla="*/ 50884 w 58340"/>
                <a:gd name="connsiteY1" fmla="*/ 62780 h 70805"/>
                <a:gd name="connsiteX2" fmla="*/ 27759 w 58340"/>
                <a:gd name="connsiteY2" fmla="*/ 57496 h 70805"/>
                <a:gd name="connsiteX3" fmla="*/ 2217 w 58340"/>
                <a:gd name="connsiteY3" fmla="*/ 69257 h 70805"/>
                <a:gd name="connsiteX4" fmla="*/ 14711 w 58340"/>
                <a:gd name="connsiteY4" fmla="*/ 33916 h 70805"/>
                <a:gd name="connsiteX5" fmla="*/ 0 w 58340"/>
                <a:gd name="connsiteY5" fmla="*/ 10166 h 70805"/>
                <a:gd name="connsiteX6" fmla="*/ 29271 w 58340"/>
                <a:gd name="connsiteY6" fmla="*/ 13916 h 70805"/>
                <a:gd name="connsiteX7" fmla="*/ 58340 w 58340"/>
                <a:gd name="connsiteY7" fmla="*/ 5109 h 7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0" h="70805">
                  <a:moveTo>
                    <a:pt x="58340" y="5052"/>
                  </a:moveTo>
                  <a:cubicBezTo>
                    <a:pt x="48818" y="22552"/>
                    <a:pt x="37684" y="38177"/>
                    <a:pt x="50884" y="62780"/>
                  </a:cubicBezTo>
                  <a:cubicBezTo>
                    <a:pt x="40506" y="60393"/>
                    <a:pt x="34813" y="59087"/>
                    <a:pt x="27759" y="57496"/>
                  </a:cubicBezTo>
                  <a:cubicBezTo>
                    <a:pt x="20303" y="60507"/>
                    <a:pt x="15668" y="75621"/>
                    <a:pt x="2217" y="69257"/>
                  </a:cubicBezTo>
                  <a:cubicBezTo>
                    <a:pt x="-1562" y="54143"/>
                    <a:pt x="12041" y="46473"/>
                    <a:pt x="14711" y="33916"/>
                  </a:cubicBezTo>
                  <a:cubicBezTo>
                    <a:pt x="9925" y="26188"/>
                    <a:pt x="5088" y="18347"/>
                    <a:pt x="0" y="10166"/>
                  </a:cubicBezTo>
                  <a:cubicBezTo>
                    <a:pt x="12897" y="-5460"/>
                    <a:pt x="20001" y="12609"/>
                    <a:pt x="29271" y="13916"/>
                  </a:cubicBezTo>
                  <a:cubicBezTo>
                    <a:pt x="37634" y="9200"/>
                    <a:pt x="42168" y="-8641"/>
                    <a:pt x="58340" y="51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8E207085-F402-FE6D-7584-14FCF0FB9D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371" y="2611816"/>
              <a:ext cx="58578" cy="81468"/>
            </a:xfrm>
            <a:custGeom>
              <a:avLst/>
              <a:gdLst>
                <a:gd name="connsiteX0" fmla="*/ 44687 w 58578"/>
                <a:gd name="connsiteY0" fmla="*/ 58997 h 81468"/>
                <a:gd name="connsiteX1" fmla="*/ 55519 w 58578"/>
                <a:gd name="connsiteY1" fmla="*/ 68031 h 81468"/>
                <a:gd name="connsiteX2" fmla="*/ 51438 w 58578"/>
                <a:gd name="connsiteY2" fmla="*/ 74167 h 81468"/>
                <a:gd name="connsiteX3" fmla="*/ 47861 w 58578"/>
                <a:gd name="connsiteY3" fmla="*/ 76838 h 81468"/>
                <a:gd name="connsiteX4" fmla="*/ 19799 w 58578"/>
                <a:gd name="connsiteY4" fmla="*/ 74906 h 81468"/>
                <a:gd name="connsiteX5" fmla="*/ 25895 w 58578"/>
                <a:gd name="connsiteY5" fmla="*/ 46156 h 81468"/>
                <a:gd name="connsiteX6" fmla="*/ 42067 w 58578"/>
                <a:gd name="connsiteY6" fmla="*/ 20928 h 81468"/>
                <a:gd name="connsiteX7" fmla="*/ 0 w 58578"/>
                <a:gd name="connsiteY7" fmla="*/ 21610 h 81468"/>
                <a:gd name="connsiteX8" fmla="*/ 7255 w 58578"/>
                <a:gd name="connsiteY8" fmla="*/ 8144 h 81468"/>
                <a:gd name="connsiteX9" fmla="*/ 31991 w 58578"/>
                <a:gd name="connsiteY9" fmla="*/ 133 h 81468"/>
                <a:gd name="connsiteX10" fmla="*/ 54864 w 58578"/>
                <a:gd name="connsiteY10" fmla="*/ 37122 h 81468"/>
                <a:gd name="connsiteX11" fmla="*/ 44738 w 58578"/>
                <a:gd name="connsiteY11" fmla="*/ 58997 h 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578" h="81468">
                  <a:moveTo>
                    <a:pt x="44687" y="58997"/>
                  </a:moveTo>
                  <a:cubicBezTo>
                    <a:pt x="48617" y="62292"/>
                    <a:pt x="51841" y="64963"/>
                    <a:pt x="55519" y="68031"/>
                  </a:cubicBezTo>
                  <a:cubicBezTo>
                    <a:pt x="53907" y="70474"/>
                    <a:pt x="52849" y="72463"/>
                    <a:pt x="51438" y="74167"/>
                  </a:cubicBezTo>
                  <a:cubicBezTo>
                    <a:pt x="50481" y="75304"/>
                    <a:pt x="49171" y="76440"/>
                    <a:pt x="47861" y="76838"/>
                  </a:cubicBezTo>
                  <a:cubicBezTo>
                    <a:pt x="38239" y="79963"/>
                    <a:pt x="27457" y="86383"/>
                    <a:pt x="19799" y="74906"/>
                  </a:cubicBezTo>
                  <a:cubicBezTo>
                    <a:pt x="12696" y="64281"/>
                    <a:pt x="20757" y="54849"/>
                    <a:pt x="25895" y="46156"/>
                  </a:cubicBezTo>
                  <a:cubicBezTo>
                    <a:pt x="30984" y="37519"/>
                    <a:pt x="36626" y="29394"/>
                    <a:pt x="42067" y="20928"/>
                  </a:cubicBezTo>
                  <a:cubicBezTo>
                    <a:pt x="27004" y="5076"/>
                    <a:pt x="15618" y="28144"/>
                    <a:pt x="0" y="21610"/>
                  </a:cubicBezTo>
                  <a:cubicBezTo>
                    <a:pt x="2771" y="16212"/>
                    <a:pt x="4030" y="9792"/>
                    <a:pt x="7255" y="8144"/>
                  </a:cubicBezTo>
                  <a:cubicBezTo>
                    <a:pt x="15013" y="4167"/>
                    <a:pt x="23578" y="758"/>
                    <a:pt x="31991" y="133"/>
                  </a:cubicBezTo>
                  <a:cubicBezTo>
                    <a:pt x="55469" y="-1572"/>
                    <a:pt x="64285" y="13258"/>
                    <a:pt x="54864" y="37122"/>
                  </a:cubicBezTo>
                  <a:cubicBezTo>
                    <a:pt x="51942" y="44508"/>
                    <a:pt x="48214" y="51497"/>
                    <a:pt x="44738" y="58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8412687-B344-B074-2FD9-E742F9A897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75667" y="5053178"/>
              <a:ext cx="81272" cy="79525"/>
            </a:xfrm>
            <a:custGeom>
              <a:avLst/>
              <a:gdLst>
                <a:gd name="connsiteX0" fmla="*/ 44083 w 81272"/>
                <a:gd name="connsiteY0" fmla="*/ 79525 h 79525"/>
                <a:gd name="connsiteX1" fmla="*/ 47408 w 81272"/>
                <a:gd name="connsiteY1" fmla="*/ 49185 h 79525"/>
                <a:gd name="connsiteX2" fmla="*/ 64134 w 81272"/>
                <a:gd name="connsiteY2" fmla="*/ 24753 h 79525"/>
                <a:gd name="connsiteX3" fmla="*/ 0 w 81272"/>
                <a:gd name="connsiteY3" fmla="*/ 30775 h 79525"/>
                <a:gd name="connsiteX4" fmla="*/ 8011 w 81272"/>
                <a:gd name="connsiteY4" fmla="*/ 14525 h 79525"/>
                <a:gd name="connsiteX5" fmla="*/ 65948 w 81272"/>
                <a:gd name="connsiteY5" fmla="*/ 3673 h 79525"/>
                <a:gd name="connsiteX6" fmla="*/ 78341 w 81272"/>
                <a:gd name="connsiteY6" fmla="*/ 36741 h 79525"/>
                <a:gd name="connsiteX7" fmla="*/ 44083 w 81272"/>
                <a:gd name="connsiteY7" fmla="*/ 79525 h 7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272" h="79525">
                  <a:moveTo>
                    <a:pt x="44083" y="79525"/>
                  </a:moveTo>
                  <a:cubicBezTo>
                    <a:pt x="33805" y="64810"/>
                    <a:pt x="41765" y="57310"/>
                    <a:pt x="47408" y="49185"/>
                  </a:cubicBezTo>
                  <a:cubicBezTo>
                    <a:pt x="52698" y="41628"/>
                    <a:pt x="57836" y="33957"/>
                    <a:pt x="64134" y="24753"/>
                  </a:cubicBezTo>
                  <a:cubicBezTo>
                    <a:pt x="41362" y="8787"/>
                    <a:pt x="22872" y="28502"/>
                    <a:pt x="0" y="30775"/>
                  </a:cubicBezTo>
                  <a:cubicBezTo>
                    <a:pt x="3627" y="23162"/>
                    <a:pt x="4736" y="17025"/>
                    <a:pt x="8011" y="14525"/>
                  </a:cubicBezTo>
                  <a:cubicBezTo>
                    <a:pt x="25694" y="1173"/>
                    <a:pt x="45141" y="-4225"/>
                    <a:pt x="65948" y="3673"/>
                  </a:cubicBezTo>
                  <a:cubicBezTo>
                    <a:pt x="80457" y="9184"/>
                    <a:pt x="84840" y="21059"/>
                    <a:pt x="78341" y="36741"/>
                  </a:cubicBezTo>
                  <a:cubicBezTo>
                    <a:pt x="71137" y="54185"/>
                    <a:pt x="59096" y="66969"/>
                    <a:pt x="44083" y="795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821B36D-741D-3FEF-9025-0442441C0C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66484" y="5409249"/>
              <a:ext cx="81063" cy="57368"/>
            </a:xfrm>
            <a:custGeom>
              <a:avLst/>
              <a:gdLst>
                <a:gd name="connsiteX0" fmla="*/ 50 w 81063"/>
                <a:gd name="connsiteY0" fmla="*/ 12548 h 57368"/>
                <a:gd name="connsiteX1" fmla="*/ 28868 w 81063"/>
                <a:gd name="connsiteY1" fmla="*/ 6923 h 57368"/>
                <a:gd name="connsiteX2" fmla="*/ 39800 w 81063"/>
                <a:gd name="connsiteY2" fmla="*/ 18911 h 57368"/>
                <a:gd name="connsiteX3" fmla="*/ 50179 w 81063"/>
                <a:gd name="connsiteY3" fmla="*/ 33060 h 57368"/>
                <a:gd name="connsiteX4" fmla="*/ 65847 w 81063"/>
                <a:gd name="connsiteY4" fmla="*/ 6127 h 57368"/>
                <a:gd name="connsiteX5" fmla="*/ 76779 w 81063"/>
                <a:gd name="connsiteY5" fmla="*/ 2264 h 57368"/>
                <a:gd name="connsiteX6" fmla="*/ 80961 w 81063"/>
                <a:gd name="connsiteY6" fmla="*/ 14253 h 57368"/>
                <a:gd name="connsiteX7" fmla="*/ 73656 w 81063"/>
                <a:gd name="connsiteY7" fmla="*/ 39821 h 57368"/>
                <a:gd name="connsiteX8" fmla="*/ 33049 w 81063"/>
                <a:gd name="connsiteY8" fmla="*/ 46526 h 57368"/>
                <a:gd name="connsiteX9" fmla="*/ 18489 w 81063"/>
                <a:gd name="connsiteY9" fmla="*/ 28287 h 57368"/>
                <a:gd name="connsiteX10" fmla="*/ 0 w 81063"/>
                <a:gd name="connsiteY10" fmla="*/ 12662 h 5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063" h="57368">
                  <a:moveTo>
                    <a:pt x="50" y="12548"/>
                  </a:moveTo>
                  <a:cubicBezTo>
                    <a:pt x="10378" y="-2452"/>
                    <a:pt x="17079" y="-3588"/>
                    <a:pt x="28868" y="6923"/>
                  </a:cubicBezTo>
                  <a:cubicBezTo>
                    <a:pt x="32848" y="10446"/>
                    <a:pt x="36324" y="14707"/>
                    <a:pt x="39800" y="18911"/>
                  </a:cubicBezTo>
                  <a:cubicBezTo>
                    <a:pt x="43125" y="22946"/>
                    <a:pt x="46048" y="27378"/>
                    <a:pt x="50179" y="33060"/>
                  </a:cubicBezTo>
                  <a:cubicBezTo>
                    <a:pt x="56375" y="22037"/>
                    <a:pt x="60406" y="13457"/>
                    <a:pt x="65847" y="6127"/>
                  </a:cubicBezTo>
                  <a:cubicBezTo>
                    <a:pt x="68013" y="3173"/>
                    <a:pt x="74109" y="843"/>
                    <a:pt x="76779" y="2264"/>
                  </a:cubicBezTo>
                  <a:cubicBezTo>
                    <a:pt x="79399" y="3627"/>
                    <a:pt x="81566" y="10446"/>
                    <a:pt x="80961" y="14253"/>
                  </a:cubicBezTo>
                  <a:cubicBezTo>
                    <a:pt x="79550" y="23003"/>
                    <a:pt x="77233" y="31866"/>
                    <a:pt x="73656" y="39821"/>
                  </a:cubicBezTo>
                  <a:cubicBezTo>
                    <a:pt x="64336" y="60503"/>
                    <a:pt x="47609" y="63116"/>
                    <a:pt x="33049" y="46526"/>
                  </a:cubicBezTo>
                  <a:cubicBezTo>
                    <a:pt x="27961" y="40730"/>
                    <a:pt x="23779" y="33798"/>
                    <a:pt x="18489" y="28287"/>
                  </a:cubicBezTo>
                  <a:cubicBezTo>
                    <a:pt x="13300" y="22889"/>
                    <a:pt x="7154" y="18571"/>
                    <a:pt x="0" y="126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5C9E89A8-3D80-94F6-CE75-FD8C37461B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1803" y="3691639"/>
              <a:ext cx="38915" cy="81858"/>
            </a:xfrm>
            <a:custGeom>
              <a:avLst/>
              <a:gdLst>
                <a:gd name="connsiteX0" fmla="*/ 26664 w 38915"/>
                <a:gd name="connsiteY0" fmla="*/ 59749 h 81858"/>
                <a:gd name="connsiteX1" fmla="*/ 37597 w 38915"/>
                <a:gd name="connsiteY1" fmla="*/ 66965 h 81858"/>
                <a:gd name="connsiteX2" fmla="*/ 35078 w 38915"/>
                <a:gd name="connsiteY2" fmla="*/ 73499 h 81858"/>
                <a:gd name="connsiteX3" fmla="*/ 24397 w 38915"/>
                <a:gd name="connsiteY3" fmla="*/ 81397 h 81858"/>
                <a:gd name="connsiteX4" fmla="*/ 2734 w 38915"/>
                <a:gd name="connsiteY4" fmla="*/ 78215 h 81858"/>
                <a:gd name="connsiteX5" fmla="*/ 1877 w 38915"/>
                <a:gd name="connsiteY5" fmla="*/ 53726 h 81858"/>
                <a:gd name="connsiteX6" fmla="*/ 17596 w 38915"/>
                <a:gd name="connsiteY6" fmla="*/ 22931 h 81858"/>
                <a:gd name="connsiteX7" fmla="*/ 366 w 38915"/>
                <a:gd name="connsiteY7" fmla="*/ 18328 h 81858"/>
                <a:gd name="connsiteX8" fmla="*/ 517 w 38915"/>
                <a:gd name="connsiteY8" fmla="*/ 10260 h 81858"/>
                <a:gd name="connsiteX9" fmla="*/ 29687 w 38915"/>
                <a:gd name="connsiteY9" fmla="*/ 3271 h 81858"/>
                <a:gd name="connsiteX10" fmla="*/ 37294 w 38915"/>
                <a:gd name="connsiteY10" fmla="*/ 33613 h 81858"/>
                <a:gd name="connsiteX11" fmla="*/ 32105 w 38915"/>
                <a:gd name="connsiteY11" fmla="*/ 47135 h 81858"/>
                <a:gd name="connsiteX12" fmla="*/ 26664 w 38915"/>
                <a:gd name="connsiteY12" fmla="*/ 59692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5" h="81858">
                  <a:moveTo>
                    <a:pt x="26664" y="59749"/>
                  </a:moveTo>
                  <a:cubicBezTo>
                    <a:pt x="31199" y="62761"/>
                    <a:pt x="34221" y="64692"/>
                    <a:pt x="37597" y="66965"/>
                  </a:cubicBezTo>
                  <a:cubicBezTo>
                    <a:pt x="36690" y="69408"/>
                    <a:pt x="36438" y="72192"/>
                    <a:pt x="35078" y="73499"/>
                  </a:cubicBezTo>
                  <a:cubicBezTo>
                    <a:pt x="31803" y="76624"/>
                    <a:pt x="28125" y="81113"/>
                    <a:pt x="24397" y="81397"/>
                  </a:cubicBezTo>
                  <a:cubicBezTo>
                    <a:pt x="16991" y="81908"/>
                    <a:pt x="6563" y="82931"/>
                    <a:pt x="2734" y="78215"/>
                  </a:cubicBezTo>
                  <a:cubicBezTo>
                    <a:pt x="-1095" y="73499"/>
                    <a:pt x="-440" y="61226"/>
                    <a:pt x="1877" y="53726"/>
                  </a:cubicBezTo>
                  <a:cubicBezTo>
                    <a:pt x="5102" y="43272"/>
                    <a:pt x="11702" y="34067"/>
                    <a:pt x="17596" y="22931"/>
                  </a:cubicBezTo>
                  <a:cubicBezTo>
                    <a:pt x="10694" y="21112"/>
                    <a:pt x="5505" y="19692"/>
                    <a:pt x="366" y="18328"/>
                  </a:cubicBezTo>
                  <a:cubicBezTo>
                    <a:pt x="366" y="14749"/>
                    <a:pt x="-541" y="11453"/>
                    <a:pt x="517" y="10260"/>
                  </a:cubicBezTo>
                  <a:cubicBezTo>
                    <a:pt x="9837" y="-479"/>
                    <a:pt x="20115" y="-2751"/>
                    <a:pt x="29687" y="3271"/>
                  </a:cubicBezTo>
                  <a:cubicBezTo>
                    <a:pt x="38252" y="8669"/>
                    <a:pt x="41023" y="19124"/>
                    <a:pt x="37294" y="33613"/>
                  </a:cubicBezTo>
                  <a:cubicBezTo>
                    <a:pt x="36085" y="38272"/>
                    <a:pt x="33970" y="42703"/>
                    <a:pt x="32105" y="47135"/>
                  </a:cubicBezTo>
                  <a:cubicBezTo>
                    <a:pt x="30594" y="50828"/>
                    <a:pt x="28932" y="54408"/>
                    <a:pt x="26664" y="596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C7305D02-C381-395C-1802-0A32F6E1DE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4135" y="2637462"/>
              <a:ext cx="46372" cy="68320"/>
            </a:xfrm>
            <a:custGeom>
              <a:avLst/>
              <a:gdLst>
                <a:gd name="connsiteX0" fmla="*/ 4808 w 46372"/>
                <a:gd name="connsiteY0" fmla="*/ 6987 h 68320"/>
                <a:gd name="connsiteX1" fmla="*/ 28537 w 46372"/>
                <a:gd name="connsiteY1" fmla="*/ 907 h 68320"/>
                <a:gd name="connsiteX2" fmla="*/ 46372 w 46372"/>
                <a:gd name="connsiteY2" fmla="*/ 12271 h 68320"/>
                <a:gd name="connsiteX3" fmla="*/ 39671 w 46372"/>
                <a:gd name="connsiteY3" fmla="*/ 57214 h 68320"/>
                <a:gd name="connsiteX4" fmla="*/ 5816 w 46372"/>
                <a:gd name="connsiteY4" fmla="*/ 55794 h 68320"/>
                <a:gd name="connsiteX5" fmla="*/ 4859 w 46372"/>
                <a:gd name="connsiteY5" fmla="*/ 6987 h 68320"/>
                <a:gd name="connsiteX6" fmla="*/ 21988 w 46372"/>
                <a:gd name="connsiteY6" fmla="*/ 40566 h 68320"/>
                <a:gd name="connsiteX7" fmla="*/ 26472 w 46372"/>
                <a:gd name="connsiteY7" fmla="*/ 40907 h 68320"/>
                <a:gd name="connsiteX8" fmla="*/ 26472 w 46372"/>
                <a:gd name="connsiteY8" fmla="*/ 23862 h 68320"/>
                <a:gd name="connsiteX9" fmla="*/ 21988 w 46372"/>
                <a:gd name="connsiteY9" fmla="*/ 23975 h 68320"/>
                <a:gd name="connsiteX10" fmla="*/ 21988 w 46372"/>
                <a:gd name="connsiteY10" fmla="*/ 40623 h 6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72" h="68320">
                  <a:moveTo>
                    <a:pt x="4808" y="6987"/>
                  </a:moveTo>
                  <a:cubicBezTo>
                    <a:pt x="14179" y="4600"/>
                    <a:pt x="21434" y="3009"/>
                    <a:pt x="28537" y="907"/>
                  </a:cubicBezTo>
                  <a:cubicBezTo>
                    <a:pt x="37858" y="-1877"/>
                    <a:pt x="46322" y="1703"/>
                    <a:pt x="46372" y="12271"/>
                  </a:cubicBezTo>
                  <a:cubicBezTo>
                    <a:pt x="46372" y="27385"/>
                    <a:pt x="45163" y="43862"/>
                    <a:pt x="39671" y="57214"/>
                  </a:cubicBezTo>
                  <a:cubicBezTo>
                    <a:pt x="33122" y="73180"/>
                    <a:pt x="14784" y="71249"/>
                    <a:pt x="5816" y="55794"/>
                  </a:cubicBezTo>
                  <a:cubicBezTo>
                    <a:pt x="-1640" y="42953"/>
                    <a:pt x="-1892" y="26873"/>
                    <a:pt x="4859" y="6987"/>
                  </a:cubicBezTo>
                  <a:close/>
                  <a:moveTo>
                    <a:pt x="21988" y="40566"/>
                  </a:moveTo>
                  <a:cubicBezTo>
                    <a:pt x="23499" y="40680"/>
                    <a:pt x="24960" y="40794"/>
                    <a:pt x="26472" y="40907"/>
                  </a:cubicBezTo>
                  <a:lnTo>
                    <a:pt x="26472" y="23862"/>
                  </a:lnTo>
                  <a:cubicBezTo>
                    <a:pt x="24960" y="23862"/>
                    <a:pt x="23499" y="23919"/>
                    <a:pt x="21988" y="23975"/>
                  </a:cubicBezTo>
                  <a:lnTo>
                    <a:pt x="21988" y="40623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33ADA50C-40AD-02CF-4486-73603FBDF4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1698" y="3972267"/>
              <a:ext cx="69255" cy="56679"/>
            </a:xfrm>
            <a:custGeom>
              <a:avLst/>
              <a:gdLst>
                <a:gd name="connsiteX0" fmla="*/ 41366 w 69255"/>
                <a:gd name="connsiteY0" fmla="*/ 32645 h 56679"/>
                <a:gd name="connsiteX1" fmla="*/ 27461 w 69255"/>
                <a:gd name="connsiteY1" fmla="*/ 51509 h 56679"/>
                <a:gd name="connsiteX2" fmla="*/ 5092 w 69255"/>
                <a:gd name="connsiteY2" fmla="*/ 45486 h 56679"/>
                <a:gd name="connsiteX3" fmla="*/ 4 w 69255"/>
                <a:gd name="connsiteY3" fmla="*/ 11793 h 56679"/>
                <a:gd name="connsiteX4" fmla="*/ 8065 w 69255"/>
                <a:gd name="connsiteY4" fmla="*/ 145 h 56679"/>
                <a:gd name="connsiteX5" fmla="*/ 17637 w 69255"/>
                <a:gd name="connsiteY5" fmla="*/ 7190 h 56679"/>
                <a:gd name="connsiteX6" fmla="*/ 24388 w 69255"/>
                <a:gd name="connsiteY6" fmla="*/ 29122 h 56679"/>
                <a:gd name="connsiteX7" fmla="*/ 32700 w 69255"/>
                <a:gd name="connsiteY7" fmla="*/ 14179 h 56679"/>
                <a:gd name="connsiteX8" fmla="*/ 57538 w 69255"/>
                <a:gd name="connsiteY8" fmla="*/ 17759 h 56679"/>
                <a:gd name="connsiteX9" fmla="*/ 69025 w 69255"/>
                <a:gd name="connsiteY9" fmla="*/ 43838 h 56679"/>
                <a:gd name="connsiteX10" fmla="*/ 65044 w 69255"/>
                <a:gd name="connsiteY10" fmla="*/ 55656 h 56679"/>
                <a:gd name="connsiteX11" fmla="*/ 53709 w 69255"/>
                <a:gd name="connsiteY11" fmla="*/ 52588 h 56679"/>
                <a:gd name="connsiteX12" fmla="*/ 41366 w 69255"/>
                <a:gd name="connsiteY12" fmla="*/ 32645 h 56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255" h="56679">
                  <a:moveTo>
                    <a:pt x="41366" y="32645"/>
                  </a:moveTo>
                  <a:cubicBezTo>
                    <a:pt x="35774" y="40372"/>
                    <a:pt x="32247" y="46736"/>
                    <a:pt x="27461" y="51509"/>
                  </a:cubicBezTo>
                  <a:cubicBezTo>
                    <a:pt x="18796" y="60202"/>
                    <a:pt x="8568" y="57759"/>
                    <a:pt x="5092" y="45486"/>
                  </a:cubicBezTo>
                  <a:cubicBezTo>
                    <a:pt x="2019" y="34690"/>
                    <a:pt x="457" y="23100"/>
                    <a:pt x="4" y="11793"/>
                  </a:cubicBezTo>
                  <a:cubicBezTo>
                    <a:pt x="-147" y="7872"/>
                    <a:pt x="4387" y="2190"/>
                    <a:pt x="8065" y="145"/>
                  </a:cubicBezTo>
                  <a:cubicBezTo>
                    <a:pt x="9929" y="-878"/>
                    <a:pt x="15622" y="3725"/>
                    <a:pt x="17637" y="7190"/>
                  </a:cubicBezTo>
                  <a:cubicBezTo>
                    <a:pt x="20307" y="11736"/>
                    <a:pt x="21012" y="17702"/>
                    <a:pt x="24388" y="29122"/>
                  </a:cubicBezTo>
                  <a:cubicBezTo>
                    <a:pt x="28217" y="22020"/>
                    <a:pt x="29577" y="16793"/>
                    <a:pt x="32700" y="14179"/>
                  </a:cubicBezTo>
                  <a:cubicBezTo>
                    <a:pt x="41517" y="6793"/>
                    <a:pt x="50988" y="7815"/>
                    <a:pt x="57538" y="17759"/>
                  </a:cubicBezTo>
                  <a:cubicBezTo>
                    <a:pt x="62626" y="25429"/>
                    <a:pt x="66254" y="34690"/>
                    <a:pt x="69025" y="43838"/>
                  </a:cubicBezTo>
                  <a:cubicBezTo>
                    <a:pt x="70032" y="47077"/>
                    <a:pt x="67564" y="54350"/>
                    <a:pt x="65044" y="55656"/>
                  </a:cubicBezTo>
                  <a:cubicBezTo>
                    <a:pt x="62122" y="57134"/>
                    <a:pt x="56228" y="55372"/>
                    <a:pt x="53709" y="52588"/>
                  </a:cubicBezTo>
                  <a:cubicBezTo>
                    <a:pt x="49175" y="47588"/>
                    <a:pt x="46202" y="40770"/>
                    <a:pt x="41366" y="326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7F6E13E8-D048-8958-20FC-FE97136474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42151" y="4543159"/>
              <a:ext cx="83484" cy="74143"/>
            </a:xfrm>
            <a:custGeom>
              <a:avLst/>
              <a:gdLst>
                <a:gd name="connsiteX0" fmla="*/ 63479 w 83484"/>
                <a:gd name="connsiteY0" fmla="*/ 17780 h 74143"/>
                <a:gd name="connsiteX1" fmla="*/ 4383 w 83484"/>
                <a:gd name="connsiteY1" fmla="*/ 17553 h 74143"/>
                <a:gd name="connsiteX2" fmla="*/ 0 w 83484"/>
                <a:gd name="connsiteY2" fmla="*/ 11189 h 74143"/>
                <a:gd name="connsiteX3" fmla="*/ 6197 w 83484"/>
                <a:gd name="connsiteY3" fmla="*/ 5052 h 74143"/>
                <a:gd name="connsiteX4" fmla="*/ 64739 w 83484"/>
                <a:gd name="connsiteY4" fmla="*/ 52 h 74143"/>
                <a:gd name="connsiteX5" fmla="*/ 79046 w 83484"/>
                <a:gd name="connsiteY5" fmla="*/ 30280 h 74143"/>
                <a:gd name="connsiteX6" fmla="*/ 44939 w 83484"/>
                <a:gd name="connsiteY6" fmla="*/ 71473 h 74143"/>
                <a:gd name="connsiteX7" fmla="*/ 33755 w 83484"/>
                <a:gd name="connsiteY7" fmla="*/ 74144 h 74143"/>
                <a:gd name="connsiteX8" fmla="*/ 63429 w 83484"/>
                <a:gd name="connsiteY8" fmla="*/ 17837 h 7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84" h="74143">
                  <a:moveTo>
                    <a:pt x="63479" y="17780"/>
                  </a:moveTo>
                  <a:cubicBezTo>
                    <a:pt x="43176" y="17780"/>
                    <a:pt x="23780" y="17893"/>
                    <a:pt x="4383" y="17553"/>
                  </a:cubicBezTo>
                  <a:cubicBezTo>
                    <a:pt x="3124" y="17553"/>
                    <a:pt x="1914" y="14087"/>
                    <a:pt x="0" y="11189"/>
                  </a:cubicBezTo>
                  <a:cubicBezTo>
                    <a:pt x="2267" y="8859"/>
                    <a:pt x="4081" y="5280"/>
                    <a:pt x="6197" y="5052"/>
                  </a:cubicBezTo>
                  <a:cubicBezTo>
                    <a:pt x="25694" y="2893"/>
                    <a:pt x="45292" y="-459"/>
                    <a:pt x="64739" y="52"/>
                  </a:cubicBezTo>
                  <a:cubicBezTo>
                    <a:pt x="81969" y="507"/>
                    <a:pt x="88719" y="14996"/>
                    <a:pt x="79046" y="30280"/>
                  </a:cubicBezTo>
                  <a:cubicBezTo>
                    <a:pt x="69474" y="45451"/>
                    <a:pt x="56779" y="58178"/>
                    <a:pt x="44939" y="71473"/>
                  </a:cubicBezTo>
                  <a:cubicBezTo>
                    <a:pt x="42974" y="73689"/>
                    <a:pt x="38541" y="73121"/>
                    <a:pt x="33755" y="74144"/>
                  </a:cubicBezTo>
                  <a:cubicBezTo>
                    <a:pt x="31538" y="45905"/>
                    <a:pt x="60255" y="39825"/>
                    <a:pt x="63429" y="17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547EA66D-5D0B-C377-5D59-001CC73C52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44263" y="4667511"/>
              <a:ext cx="54923" cy="82747"/>
            </a:xfrm>
            <a:custGeom>
              <a:avLst/>
              <a:gdLst>
                <a:gd name="connsiteX0" fmla="*/ 34762 w 54923"/>
                <a:gd name="connsiteY0" fmla="*/ 29963 h 82747"/>
                <a:gd name="connsiteX1" fmla="*/ 14510 w 54923"/>
                <a:gd name="connsiteY1" fmla="*/ 53656 h 82747"/>
                <a:gd name="connsiteX2" fmla="*/ 1108 w 54923"/>
                <a:gd name="connsiteY2" fmla="*/ 57520 h 82747"/>
                <a:gd name="connsiteX3" fmla="*/ 957 w 54923"/>
                <a:gd name="connsiteY3" fmla="*/ 42122 h 82747"/>
                <a:gd name="connsiteX4" fmla="*/ 29775 w 54923"/>
                <a:gd name="connsiteY4" fmla="*/ 5588 h 82747"/>
                <a:gd name="connsiteX5" fmla="*/ 54259 w 54923"/>
                <a:gd name="connsiteY5" fmla="*/ 17179 h 82747"/>
                <a:gd name="connsiteX6" fmla="*/ 53957 w 54923"/>
                <a:gd name="connsiteY6" fmla="*/ 71157 h 82747"/>
                <a:gd name="connsiteX7" fmla="*/ 45342 w 54923"/>
                <a:gd name="connsiteY7" fmla="*/ 82747 h 82747"/>
                <a:gd name="connsiteX8" fmla="*/ 36677 w 54923"/>
                <a:gd name="connsiteY8" fmla="*/ 70702 h 82747"/>
                <a:gd name="connsiteX9" fmla="*/ 34712 w 54923"/>
                <a:gd name="connsiteY9" fmla="*/ 29963 h 8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923" h="82747">
                  <a:moveTo>
                    <a:pt x="34762" y="29963"/>
                  </a:moveTo>
                  <a:cubicBezTo>
                    <a:pt x="26198" y="40247"/>
                    <a:pt x="21009" y="47861"/>
                    <a:pt x="14510" y="53656"/>
                  </a:cubicBezTo>
                  <a:cubicBezTo>
                    <a:pt x="11235" y="56611"/>
                    <a:pt x="5643" y="56327"/>
                    <a:pt x="1108" y="57520"/>
                  </a:cubicBezTo>
                  <a:cubicBezTo>
                    <a:pt x="957" y="52293"/>
                    <a:pt x="-1209" y="45304"/>
                    <a:pt x="957" y="42122"/>
                  </a:cubicBezTo>
                  <a:cubicBezTo>
                    <a:pt x="9774" y="29224"/>
                    <a:pt x="18993" y="16327"/>
                    <a:pt x="29775" y="5588"/>
                  </a:cubicBezTo>
                  <a:cubicBezTo>
                    <a:pt x="40858" y="-5435"/>
                    <a:pt x="53202" y="588"/>
                    <a:pt x="54259" y="17179"/>
                  </a:cubicBezTo>
                  <a:cubicBezTo>
                    <a:pt x="55368" y="35077"/>
                    <a:pt x="54965" y="53202"/>
                    <a:pt x="53957" y="71157"/>
                  </a:cubicBezTo>
                  <a:cubicBezTo>
                    <a:pt x="53756" y="75191"/>
                    <a:pt x="48365" y="78884"/>
                    <a:pt x="45342" y="82747"/>
                  </a:cubicBezTo>
                  <a:cubicBezTo>
                    <a:pt x="42319" y="78770"/>
                    <a:pt x="37281" y="75134"/>
                    <a:pt x="36677" y="70702"/>
                  </a:cubicBezTo>
                  <a:cubicBezTo>
                    <a:pt x="35065" y="58997"/>
                    <a:pt x="35367" y="46952"/>
                    <a:pt x="34712" y="299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8C4938C-2F75-FB76-98A3-924EA88DFF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63467" y="6262693"/>
              <a:ext cx="57478" cy="65189"/>
            </a:xfrm>
            <a:custGeom>
              <a:avLst/>
              <a:gdLst>
                <a:gd name="connsiteX0" fmla="*/ 12237 w 57478"/>
                <a:gd name="connsiteY0" fmla="*/ 37917 h 65189"/>
                <a:gd name="connsiteX1" fmla="*/ 448 w 57478"/>
                <a:gd name="connsiteY1" fmla="*/ 13940 h 65189"/>
                <a:gd name="connsiteX2" fmla="*/ 3068 w 57478"/>
                <a:gd name="connsiteY2" fmla="*/ 1156 h 65189"/>
                <a:gd name="connsiteX3" fmla="*/ 14705 w 57478"/>
                <a:gd name="connsiteY3" fmla="*/ 2292 h 65189"/>
                <a:gd name="connsiteX4" fmla="*/ 26343 w 57478"/>
                <a:gd name="connsiteY4" fmla="*/ 16496 h 65189"/>
                <a:gd name="connsiteX5" fmla="*/ 57478 w 57478"/>
                <a:gd name="connsiteY5" fmla="*/ 5587 h 65189"/>
                <a:gd name="connsiteX6" fmla="*/ 42868 w 57478"/>
                <a:gd name="connsiteY6" fmla="*/ 34337 h 65189"/>
                <a:gd name="connsiteX7" fmla="*/ 53196 w 57478"/>
                <a:gd name="connsiteY7" fmla="*/ 60758 h 65189"/>
                <a:gd name="connsiteX8" fmla="*/ 50274 w 57478"/>
                <a:gd name="connsiteY8" fmla="*/ 65190 h 65189"/>
                <a:gd name="connsiteX9" fmla="*/ 27603 w 57478"/>
                <a:gd name="connsiteY9" fmla="*/ 55872 h 65189"/>
                <a:gd name="connsiteX10" fmla="*/ 10625 w 57478"/>
                <a:gd name="connsiteY10" fmla="*/ 62917 h 65189"/>
                <a:gd name="connsiteX11" fmla="*/ 12186 w 57478"/>
                <a:gd name="connsiteY11" fmla="*/ 37917 h 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78" h="65189">
                  <a:moveTo>
                    <a:pt x="12237" y="37917"/>
                  </a:moveTo>
                  <a:cubicBezTo>
                    <a:pt x="8005" y="29621"/>
                    <a:pt x="3320" y="22178"/>
                    <a:pt x="448" y="13940"/>
                  </a:cubicBezTo>
                  <a:cubicBezTo>
                    <a:pt x="-761" y="10360"/>
                    <a:pt x="599" y="3144"/>
                    <a:pt x="3068" y="1156"/>
                  </a:cubicBezTo>
                  <a:cubicBezTo>
                    <a:pt x="5536" y="-890"/>
                    <a:pt x="11784" y="-38"/>
                    <a:pt x="14705" y="2292"/>
                  </a:cubicBezTo>
                  <a:cubicBezTo>
                    <a:pt x="19290" y="5871"/>
                    <a:pt x="22565" y="11667"/>
                    <a:pt x="26343" y="16496"/>
                  </a:cubicBezTo>
                  <a:cubicBezTo>
                    <a:pt x="37593" y="5758"/>
                    <a:pt x="47972" y="2121"/>
                    <a:pt x="57478" y="5587"/>
                  </a:cubicBezTo>
                  <a:cubicBezTo>
                    <a:pt x="52390" y="15587"/>
                    <a:pt x="47553" y="25190"/>
                    <a:pt x="42868" y="34337"/>
                  </a:cubicBezTo>
                  <a:cubicBezTo>
                    <a:pt x="46495" y="43599"/>
                    <a:pt x="49871" y="52179"/>
                    <a:pt x="53196" y="60758"/>
                  </a:cubicBezTo>
                  <a:cubicBezTo>
                    <a:pt x="52239" y="62236"/>
                    <a:pt x="51231" y="63712"/>
                    <a:pt x="50274" y="65190"/>
                  </a:cubicBezTo>
                  <a:cubicBezTo>
                    <a:pt x="42767" y="62122"/>
                    <a:pt x="35261" y="59053"/>
                    <a:pt x="27603" y="55872"/>
                  </a:cubicBezTo>
                  <a:cubicBezTo>
                    <a:pt x="22011" y="58201"/>
                    <a:pt x="16066" y="60644"/>
                    <a:pt x="10625" y="62917"/>
                  </a:cubicBezTo>
                  <a:cubicBezTo>
                    <a:pt x="1103" y="52405"/>
                    <a:pt x="12489" y="45644"/>
                    <a:pt x="12186" y="379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15820A67-C352-ACF6-ADD2-962346AC0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85172" y="3557295"/>
              <a:ext cx="70280" cy="73239"/>
            </a:xfrm>
            <a:custGeom>
              <a:avLst/>
              <a:gdLst>
                <a:gd name="connsiteX0" fmla="*/ 47811 w 70280"/>
                <a:gd name="connsiteY0" fmla="*/ 73183 h 73239"/>
                <a:gd name="connsiteX1" fmla="*/ 32546 w 70280"/>
                <a:gd name="connsiteY1" fmla="*/ 47615 h 73239"/>
                <a:gd name="connsiteX2" fmla="*/ 0 w 70280"/>
                <a:gd name="connsiteY2" fmla="*/ 50456 h 73239"/>
                <a:gd name="connsiteX3" fmla="*/ 36475 w 70280"/>
                <a:gd name="connsiteY3" fmla="*/ 23240 h 73239"/>
                <a:gd name="connsiteX4" fmla="*/ 39347 w 70280"/>
                <a:gd name="connsiteY4" fmla="*/ 16876 h 73239"/>
                <a:gd name="connsiteX5" fmla="*/ 52899 w 70280"/>
                <a:gd name="connsiteY5" fmla="*/ 1 h 73239"/>
                <a:gd name="connsiteX6" fmla="*/ 63681 w 70280"/>
                <a:gd name="connsiteY6" fmla="*/ 17728 h 73239"/>
                <a:gd name="connsiteX7" fmla="*/ 70280 w 70280"/>
                <a:gd name="connsiteY7" fmla="*/ 28808 h 73239"/>
                <a:gd name="connsiteX8" fmla="*/ 47761 w 70280"/>
                <a:gd name="connsiteY8" fmla="*/ 73240 h 7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280" h="73239">
                  <a:moveTo>
                    <a:pt x="47811" y="73183"/>
                  </a:moveTo>
                  <a:cubicBezTo>
                    <a:pt x="41967" y="63353"/>
                    <a:pt x="37735" y="56308"/>
                    <a:pt x="32546" y="47615"/>
                  </a:cubicBezTo>
                  <a:cubicBezTo>
                    <a:pt x="22722" y="48467"/>
                    <a:pt x="11487" y="49433"/>
                    <a:pt x="0" y="50456"/>
                  </a:cubicBezTo>
                  <a:cubicBezTo>
                    <a:pt x="454" y="37200"/>
                    <a:pt x="12595" y="28126"/>
                    <a:pt x="36475" y="23240"/>
                  </a:cubicBezTo>
                  <a:cubicBezTo>
                    <a:pt x="37382" y="21194"/>
                    <a:pt x="38541" y="19092"/>
                    <a:pt x="39347" y="16876"/>
                  </a:cubicBezTo>
                  <a:cubicBezTo>
                    <a:pt x="42068" y="9376"/>
                    <a:pt x="43377" y="-113"/>
                    <a:pt x="52899" y="1"/>
                  </a:cubicBezTo>
                  <a:cubicBezTo>
                    <a:pt x="63277" y="171"/>
                    <a:pt x="62421" y="9376"/>
                    <a:pt x="63681" y="17728"/>
                  </a:cubicBezTo>
                  <a:cubicBezTo>
                    <a:pt x="64386" y="22444"/>
                    <a:pt x="68819" y="26478"/>
                    <a:pt x="70280" y="28808"/>
                  </a:cubicBezTo>
                  <a:cubicBezTo>
                    <a:pt x="63026" y="43126"/>
                    <a:pt x="56325" y="56365"/>
                    <a:pt x="47761" y="732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3D9D857-6B62-AE4C-FA44-ED1AB9AEBF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95111" y="1300905"/>
              <a:ext cx="56879" cy="72020"/>
            </a:xfrm>
            <a:custGeom>
              <a:avLst/>
              <a:gdLst>
                <a:gd name="connsiteX0" fmla="*/ 38138 w 56879"/>
                <a:gd name="connsiteY0" fmla="*/ 51547 h 72020"/>
                <a:gd name="connsiteX1" fmla="*/ 56879 w 56879"/>
                <a:gd name="connsiteY1" fmla="*/ 63138 h 72020"/>
                <a:gd name="connsiteX2" fmla="*/ 17734 w 56879"/>
                <a:gd name="connsiteY2" fmla="*/ 70638 h 72020"/>
                <a:gd name="connsiteX3" fmla="*/ 11839 w 56879"/>
                <a:gd name="connsiteY3" fmla="*/ 49956 h 72020"/>
                <a:gd name="connsiteX4" fmla="*/ 31135 w 56879"/>
                <a:gd name="connsiteY4" fmla="*/ 24104 h 72020"/>
                <a:gd name="connsiteX5" fmla="*/ 28616 w 56879"/>
                <a:gd name="connsiteY5" fmla="*/ 19558 h 72020"/>
                <a:gd name="connsiteX6" fmla="*/ 0 w 56879"/>
                <a:gd name="connsiteY6" fmla="*/ 34274 h 72020"/>
                <a:gd name="connsiteX7" fmla="*/ 3275 w 56879"/>
                <a:gd name="connsiteY7" fmla="*/ 16320 h 72020"/>
                <a:gd name="connsiteX8" fmla="*/ 33855 w 56879"/>
                <a:gd name="connsiteY8" fmla="*/ 13 h 72020"/>
                <a:gd name="connsiteX9" fmla="*/ 50481 w 56879"/>
                <a:gd name="connsiteY9" fmla="*/ 26263 h 72020"/>
                <a:gd name="connsiteX10" fmla="*/ 38087 w 56879"/>
                <a:gd name="connsiteY10" fmla="*/ 51490 h 72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879" h="72020">
                  <a:moveTo>
                    <a:pt x="38138" y="51547"/>
                  </a:moveTo>
                  <a:cubicBezTo>
                    <a:pt x="44738" y="55638"/>
                    <a:pt x="50028" y="58933"/>
                    <a:pt x="56879" y="63138"/>
                  </a:cubicBezTo>
                  <a:cubicBezTo>
                    <a:pt x="43579" y="74445"/>
                    <a:pt x="30329" y="72399"/>
                    <a:pt x="17734" y="70638"/>
                  </a:cubicBezTo>
                  <a:cubicBezTo>
                    <a:pt x="8363" y="69331"/>
                    <a:pt x="5743" y="59558"/>
                    <a:pt x="11839" y="49956"/>
                  </a:cubicBezTo>
                  <a:cubicBezTo>
                    <a:pt x="17633" y="40808"/>
                    <a:pt x="24636" y="32683"/>
                    <a:pt x="31135" y="24104"/>
                  </a:cubicBezTo>
                  <a:cubicBezTo>
                    <a:pt x="30279" y="22570"/>
                    <a:pt x="29472" y="21092"/>
                    <a:pt x="28616" y="19558"/>
                  </a:cubicBezTo>
                  <a:cubicBezTo>
                    <a:pt x="20354" y="23820"/>
                    <a:pt x="12091" y="28081"/>
                    <a:pt x="0" y="34274"/>
                  </a:cubicBezTo>
                  <a:cubicBezTo>
                    <a:pt x="1461" y="25638"/>
                    <a:pt x="957" y="19729"/>
                    <a:pt x="3275" y="16320"/>
                  </a:cubicBezTo>
                  <a:cubicBezTo>
                    <a:pt x="10781" y="5297"/>
                    <a:pt x="21865" y="410"/>
                    <a:pt x="33855" y="13"/>
                  </a:cubicBezTo>
                  <a:cubicBezTo>
                    <a:pt x="48012" y="-442"/>
                    <a:pt x="55519" y="11433"/>
                    <a:pt x="50481" y="26263"/>
                  </a:cubicBezTo>
                  <a:cubicBezTo>
                    <a:pt x="47659" y="34558"/>
                    <a:pt x="42874" y="41945"/>
                    <a:pt x="38087" y="51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2D9B227-47A6-5505-3BD4-CB47EB952B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7488" y="3891559"/>
              <a:ext cx="61538" cy="83637"/>
            </a:xfrm>
            <a:custGeom>
              <a:avLst/>
              <a:gdLst>
                <a:gd name="connsiteX0" fmla="*/ 15894 w 61538"/>
                <a:gd name="connsiteY0" fmla="*/ 83637 h 83637"/>
                <a:gd name="connsiteX1" fmla="*/ 20226 w 61538"/>
                <a:gd name="connsiteY1" fmla="*/ 51819 h 83637"/>
                <a:gd name="connsiteX2" fmla="*/ 1787 w 61538"/>
                <a:gd name="connsiteY2" fmla="*/ 0 h 83637"/>
                <a:gd name="connsiteX3" fmla="*/ 31965 w 61538"/>
                <a:gd name="connsiteY3" fmla="*/ 26875 h 83637"/>
                <a:gd name="connsiteX4" fmla="*/ 61538 w 61538"/>
                <a:gd name="connsiteY4" fmla="*/ 12614 h 83637"/>
                <a:gd name="connsiteX5" fmla="*/ 44460 w 61538"/>
                <a:gd name="connsiteY5" fmla="*/ 62216 h 83637"/>
                <a:gd name="connsiteX6" fmla="*/ 15894 w 61538"/>
                <a:gd name="connsiteY6" fmla="*/ 83637 h 8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38" h="83637">
                  <a:moveTo>
                    <a:pt x="15894" y="83637"/>
                  </a:moveTo>
                  <a:cubicBezTo>
                    <a:pt x="10503" y="70285"/>
                    <a:pt x="19824" y="61875"/>
                    <a:pt x="20226" y="51819"/>
                  </a:cubicBezTo>
                  <a:cubicBezTo>
                    <a:pt x="16095" y="35512"/>
                    <a:pt x="-6425" y="28125"/>
                    <a:pt x="1787" y="0"/>
                  </a:cubicBezTo>
                  <a:cubicBezTo>
                    <a:pt x="13375" y="10341"/>
                    <a:pt x="22090" y="18069"/>
                    <a:pt x="31965" y="26875"/>
                  </a:cubicBezTo>
                  <a:cubicBezTo>
                    <a:pt x="41487" y="24716"/>
                    <a:pt x="44359" y="-1420"/>
                    <a:pt x="61538" y="12614"/>
                  </a:cubicBezTo>
                  <a:cubicBezTo>
                    <a:pt x="55845" y="29205"/>
                    <a:pt x="50354" y="45001"/>
                    <a:pt x="44460" y="62216"/>
                  </a:cubicBezTo>
                  <a:cubicBezTo>
                    <a:pt x="36499" y="68182"/>
                    <a:pt x="26524" y="75682"/>
                    <a:pt x="15894" y="836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65430EC5-A4EE-73B7-837E-F4FE157E2A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41789" y="5067063"/>
              <a:ext cx="19153" cy="126777"/>
            </a:xfrm>
            <a:custGeom>
              <a:avLst/>
              <a:gdLst>
                <a:gd name="connsiteX0" fmla="*/ 6046 w 19153"/>
                <a:gd name="connsiteY0" fmla="*/ 126607 h 126777"/>
                <a:gd name="connsiteX1" fmla="*/ 1713 w 19153"/>
                <a:gd name="connsiteY1" fmla="*/ 109050 h 126777"/>
                <a:gd name="connsiteX2" fmla="*/ 0 w 19153"/>
                <a:gd name="connsiteY2" fmla="*/ 18311 h 126777"/>
                <a:gd name="connsiteX3" fmla="*/ 1411 w 19153"/>
                <a:gd name="connsiteY3" fmla="*/ 8766 h 126777"/>
                <a:gd name="connsiteX4" fmla="*/ 9723 w 19153"/>
                <a:gd name="connsiteY4" fmla="*/ 15 h 126777"/>
                <a:gd name="connsiteX5" fmla="*/ 18540 w 19153"/>
                <a:gd name="connsiteY5" fmla="*/ 9220 h 126777"/>
                <a:gd name="connsiteX6" fmla="*/ 19094 w 19153"/>
                <a:gd name="connsiteY6" fmla="*/ 13993 h 126777"/>
                <a:gd name="connsiteX7" fmla="*/ 17986 w 19153"/>
                <a:gd name="connsiteY7" fmla="*/ 107232 h 126777"/>
                <a:gd name="connsiteX8" fmla="*/ 12847 w 19153"/>
                <a:gd name="connsiteY8" fmla="*/ 126777 h 126777"/>
                <a:gd name="connsiteX9" fmla="*/ 6096 w 19153"/>
                <a:gd name="connsiteY9" fmla="*/ 126607 h 12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53" h="126777">
                  <a:moveTo>
                    <a:pt x="6046" y="126607"/>
                  </a:moveTo>
                  <a:cubicBezTo>
                    <a:pt x="4534" y="120755"/>
                    <a:pt x="1914" y="114959"/>
                    <a:pt x="1713" y="109050"/>
                  </a:cubicBezTo>
                  <a:cubicBezTo>
                    <a:pt x="756" y="78823"/>
                    <a:pt x="403" y="48539"/>
                    <a:pt x="0" y="18311"/>
                  </a:cubicBezTo>
                  <a:cubicBezTo>
                    <a:pt x="0" y="15072"/>
                    <a:pt x="0" y="11266"/>
                    <a:pt x="1411" y="8766"/>
                  </a:cubicBezTo>
                  <a:cubicBezTo>
                    <a:pt x="3527" y="5129"/>
                    <a:pt x="7255" y="-326"/>
                    <a:pt x="9723" y="15"/>
                  </a:cubicBezTo>
                  <a:cubicBezTo>
                    <a:pt x="12998" y="527"/>
                    <a:pt x="15870" y="5697"/>
                    <a:pt x="18540" y="9220"/>
                  </a:cubicBezTo>
                  <a:cubicBezTo>
                    <a:pt x="19346" y="10243"/>
                    <a:pt x="19144" y="12402"/>
                    <a:pt x="19094" y="13993"/>
                  </a:cubicBezTo>
                  <a:cubicBezTo>
                    <a:pt x="18842" y="45072"/>
                    <a:pt x="18792" y="76209"/>
                    <a:pt x="17986" y="107232"/>
                  </a:cubicBezTo>
                  <a:cubicBezTo>
                    <a:pt x="17784" y="113823"/>
                    <a:pt x="14610" y="120244"/>
                    <a:pt x="12847" y="126777"/>
                  </a:cubicBezTo>
                  <a:cubicBezTo>
                    <a:pt x="10580" y="126777"/>
                    <a:pt x="8313" y="126664"/>
                    <a:pt x="6096" y="1266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6ADF04D-6C7C-0B9A-853C-EF5FDD1D14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8379" y="6612033"/>
              <a:ext cx="62942" cy="56474"/>
            </a:xfrm>
            <a:custGeom>
              <a:avLst/>
              <a:gdLst>
                <a:gd name="connsiteX0" fmla="*/ 22692 w 62942"/>
                <a:gd name="connsiteY0" fmla="*/ 16534 h 56474"/>
                <a:gd name="connsiteX1" fmla="*/ 55036 w 62942"/>
                <a:gd name="connsiteY1" fmla="*/ 4034 h 56474"/>
                <a:gd name="connsiteX2" fmla="*/ 59620 w 62942"/>
                <a:gd name="connsiteY2" fmla="*/ 40113 h 56474"/>
                <a:gd name="connsiteX3" fmla="*/ 50199 w 62942"/>
                <a:gd name="connsiteY3" fmla="*/ 36023 h 56474"/>
                <a:gd name="connsiteX4" fmla="*/ 41685 w 62942"/>
                <a:gd name="connsiteY4" fmla="*/ 27386 h 56474"/>
                <a:gd name="connsiteX5" fmla="*/ 31962 w 62942"/>
                <a:gd name="connsiteY5" fmla="*/ 45057 h 56474"/>
                <a:gd name="connsiteX6" fmla="*/ 14178 w 62942"/>
                <a:gd name="connsiteY6" fmla="*/ 55340 h 56474"/>
                <a:gd name="connsiteX7" fmla="*/ 2993 w 62942"/>
                <a:gd name="connsiteY7" fmla="*/ 38864 h 56474"/>
                <a:gd name="connsiteX8" fmla="*/ 524 w 62942"/>
                <a:gd name="connsiteY8" fmla="*/ 24431 h 56474"/>
                <a:gd name="connsiteX9" fmla="*/ 7124 w 62942"/>
                <a:gd name="connsiteY9" fmla="*/ 4034 h 56474"/>
                <a:gd name="connsiteX10" fmla="*/ 22692 w 62942"/>
                <a:gd name="connsiteY10" fmla="*/ 16534 h 5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942" h="56474">
                  <a:moveTo>
                    <a:pt x="22692" y="16534"/>
                  </a:moveTo>
                  <a:cubicBezTo>
                    <a:pt x="37655" y="-626"/>
                    <a:pt x="45514" y="-3750"/>
                    <a:pt x="55036" y="4034"/>
                  </a:cubicBezTo>
                  <a:cubicBezTo>
                    <a:pt x="63550" y="10965"/>
                    <a:pt x="65364" y="23352"/>
                    <a:pt x="59620" y="40113"/>
                  </a:cubicBezTo>
                  <a:cubicBezTo>
                    <a:pt x="56446" y="38807"/>
                    <a:pt x="53021" y="37954"/>
                    <a:pt x="50199" y="36023"/>
                  </a:cubicBezTo>
                  <a:cubicBezTo>
                    <a:pt x="47277" y="33977"/>
                    <a:pt x="44960" y="30795"/>
                    <a:pt x="41685" y="27386"/>
                  </a:cubicBezTo>
                  <a:cubicBezTo>
                    <a:pt x="38058" y="33977"/>
                    <a:pt x="35035" y="39489"/>
                    <a:pt x="31962" y="45057"/>
                  </a:cubicBezTo>
                  <a:cubicBezTo>
                    <a:pt x="27780" y="52556"/>
                    <a:pt x="21785" y="59204"/>
                    <a:pt x="14178" y="55340"/>
                  </a:cubicBezTo>
                  <a:cubicBezTo>
                    <a:pt x="9190" y="52784"/>
                    <a:pt x="5865" y="45000"/>
                    <a:pt x="2993" y="38864"/>
                  </a:cubicBezTo>
                  <a:cubicBezTo>
                    <a:pt x="1028" y="34715"/>
                    <a:pt x="625" y="29318"/>
                    <a:pt x="524" y="24431"/>
                  </a:cubicBezTo>
                  <a:cubicBezTo>
                    <a:pt x="323" y="16647"/>
                    <a:pt x="-2448" y="5795"/>
                    <a:pt x="7124" y="4034"/>
                  </a:cubicBezTo>
                  <a:cubicBezTo>
                    <a:pt x="11205" y="3295"/>
                    <a:pt x="16596" y="11363"/>
                    <a:pt x="22692" y="1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DB6A3BE1-DB18-A373-42A9-311E036D2F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87424" y="3108100"/>
              <a:ext cx="79432" cy="64761"/>
            </a:xfrm>
            <a:custGeom>
              <a:avLst/>
              <a:gdLst>
                <a:gd name="connsiteX0" fmla="*/ 0 w 79432"/>
                <a:gd name="connsiteY0" fmla="*/ 4420 h 64761"/>
                <a:gd name="connsiteX1" fmla="*/ 21512 w 79432"/>
                <a:gd name="connsiteY1" fmla="*/ 6068 h 64761"/>
                <a:gd name="connsiteX2" fmla="*/ 45947 w 79432"/>
                <a:gd name="connsiteY2" fmla="*/ 30330 h 64761"/>
                <a:gd name="connsiteX3" fmla="*/ 58945 w 79432"/>
                <a:gd name="connsiteY3" fmla="*/ 10557 h 64761"/>
                <a:gd name="connsiteX4" fmla="*/ 74663 w 79432"/>
                <a:gd name="connsiteY4" fmla="*/ 1693 h 64761"/>
                <a:gd name="connsiteX5" fmla="*/ 75268 w 79432"/>
                <a:gd name="connsiteY5" fmla="*/ 20670 h 64761"/>
                <a:gd name="connsiteX6" fmla="*/ 58894 w 79432"/>
                <a:gd name="connsiteY6" fmla="*/ 60841 h 64761"/>
                <a:gd name="connsiteX7" fmla="*/ 45342 w 79432"/>
                <a:gd name="connsiteY7" fmla="*/ 64762 h 64761"/>
                <a:gd name="connsiteX8" fmla="*/ 14207 w 79432"/>
                <a:gd name="connsiteY8" fmla="*/ 27886 h 64761"/>
                <a:gd name="connsiteX9" fmla="*/ 705 w 79432"/>
                <a:gd name="connsiteY9" fmla="*/ 3625 h 64761"/>
                <a:gd name="connsiteX10" fmla="*/ 0 w 79432"/>
                <a:gd name="connsiteY10" fmla="*/ 4477 h 6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432" h="64761">
                  <a:moveTo>
                    <a:pt x="0" y="4420"/>
                  </a:moveTo>
                  <a:cubicBezTo>
                    <a:pt x="7658" y="-2795"/>
                    <a:pt x="14761" y="-409"/>
                    <a:pt x="21512" y="6068"/>
                  </a:cubicBezTo>
                  <a:cubicBezTo>
                    <a:pt x="29170" y="13511"/>
                    <a:pt x="36727" y="21125"/>
                    <a:pt x="45947" y="30330"/>
                  </a:cubicBezTo>
                  <a:cubicBezTo>
                    <a:pt x="50682" y="23114"/>
                    <a:pt x="54864" y="16864"/>
                    <a:pt x="58945" y="10557"/>
                  </a:cubicBezTo>
                  <a:cubicBezTo>
                    <a:pt x="62874" y="4477"/>
                    <a:pt x="67106" y="-2682"/>
                    <a:pt x="74663" y="1693"/>
                  </a:cubicBezTo>
                  <a:cubicBezTo>
                    <a:pt x="83530" y="6807"/>
                    <a:pt x="77787" y="14307"/>
                    <a:pt x="75268" y="20670"/>
                  </a:cubicBezTo>
                  <a:cubicBezTo>
                    <a:pt x="70280" y="33227"/>
                    <a:pt x="65091" y="45671"/>
                    <a:pt x="58894" y="60841"/>
                  </a:cubicBezTo>
                  <a:cubicBezTo>
                    <a:pt x="55368" y="61864"/>
                    <a:pt x="49272" y="63625"/>
                    <a:pt x="45342" y="64762"/>
                  </a:cubicBezTo>
                  <a:cubicBezTo>
                    <a:pt x="33906" y="51352"/>
                    <a:pt x="23477" y="40159"/>
                    <a:pt x="14207" y="27886"/>
                  </a:cubicBezTo>
                  <a:cubicBezTo>
                    <a:pt x="8766" y="20670"/>
                    <a:pt x="5139" y="11750"/>
                    <a:pt x="705" y="3625"/>
                  </a:cubicBezTo>
                  <a:lnTo>
                    <a:pt x="0" y="447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C87586-A4FA-C3BE-77C4-3B8496BFB2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5511" y="1029722"/>
              <a:ext cx="68421" cy="68007"/>
            </a:xfrm>
            <a:custGeom>
              <a:avLst/>
              <a:gdLst>
                <a:gd name="connsiteX0" fmla="*/ 21818 w 68421"/>
                <a:gd name="connsiteY0" fmla="*/ 42273 h 68007"/>
                <a:gd name="connsiteX1" fmla="*/ 32801 w 68421"/>
                <a:gd name="connsiteY1" fmla="*/ 32955 h 68007"/>
                <a:gd name="connsiteX2" fmla="*/ 68319 w 68421"/>
                <a:gd name="connsiteY2" fmla="*/ 50739 h 68007"/>
                <a:gd name="connsiteX3" fmla="*/ 65749 w 68421"/>
                <a:gd name="connsiteY3" fmla="*/ 64375 h 68007"/>
                <a:gd name="connsiteX4" fmla="*/ 52449 w 68421"/>
                <a:gd name="connsiteY4" fmla="*/ 60341 h 68007"/>
                <a:gd name="connsiteX5" fmla="*/ 44438 w 68421"/>
                <a:gd name="connsiteY5" fmla="*/ 47955 h 68007"/>
                <a:gd name="connsiteX6" fmla="*/ 27612 w 68421"/>
                <a:gd name="connsiteY6" fmla="*/ 64489 h 68007"/>
                <a:gd name="connsiteX7" fmla="*/ 5344 w 68421"/>
                <a:gd name="connsiteY7" fmla="*/ 55455 h 68007"/>
                <a:gd name="connsiteX8" fmla="*/ 3 w 68421"/>
                <a:gd name="connsiteY8" fmla="*/ 11875 h 68007"/>
                <a:gd name="connsiteX9" fmla="*/ 8467 w 68421"/>
                <a:gd name="connsiteY9" fmla="*/ 0 h 68007"/>
                <a:gd name="connsiteX10" fmla="*/ 17838 w 68421"/>
                <a:gd name="connsiteY10" fmla="*/ 11307 h 68007"/>
                <a:gd name="connsiteX11" fmla="*/ 21818 w 68421"/>
                <a:gd name="connsiteY11" fmla="*/ 42273 h 6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421" h="68007">
                  <a:moveTo>
                    <a:pt x="21818" y="42273"/>
                  </a:moveTo>
                  <a:cubicBezTo>
                    <a:pt x="27360" y="37557"/>
                    <a:pt x="29929" y="35057"/>
                    <a:pt x="32801" y="32955"/>
                  </a:cubicBezTo>
                  <a:cubicBezTo>
                    <a:pt x="48469" y="21591"/>
                    <a:pt x="65245" y="29773"/>
                    <a:pt x="68319" y="50739"/>
                  </a:cubicBezTo>
                  <a:cubicBezTo>
                    <a:pt x="68923" y="55000"/>
                    <a:pt x="66707" y="59830"/>
                    <a:pt x="65749" y="64375"/>
                  </a:cubicBezTo>
                  <a:cubicBezTo>
                    <a:pt x="61265" y="63125"/>
                    <a:pt x="56127" y="63012"/>
                    <a:pt x="52449" y="60341"/>
                  </a:cubicBezTo>
                  <a:cubicBezTo>
                    <a:pt x="49124" y="57955"/>
                    <a:pt x="47360" y="52728"/>
                    <a:pt x="44438" y="47955"/>
                  </a:cubicBezTo>
                  <a:cubicBezTo>
                    <a:pt x="38443" y="53978"/>
                    <a:pt x="33556" y="60171"/>
                    <a:pt x="27612" y="64489"/>
                  </a:cubicBezTo>
                  <a:cubicBezTo>
                    <a:pt x="17989" y="71421"/>
                    <a:pt x="8215" y="67955"/>
                    <a:pt x="5344" y="55455"/>
                  </a:cubicBezTo>
                  <a:cubicBezTo>
                    <a:pt x="2069" y="41307"/>
                    <a:pt x="658" y="26477"/>
                    <a:pt x="3" y="11875"/>
                  </a:cubicBezTo>
                  <a:cubicBezTo>
                    <a:pt x="-148" y="8068"/>
                    <a:pt x="5495" y="3977"/>
                    <a:pt x="8467" y="0"/>
                  </a:cubicBezTo>
                  <a:cubicBezTo>
                    <a:pt x="11691" y="3750"/>
                    <a:pt x="16629" y="6875"/>
                    <a:pt x="17838" y="11307"/>
                  </a:cubicBezTo>
                  <a:cubicBezTo>
                    <a:pt x="20105" y="19773"/>
                    <a:pt x="20256" y="28978"/>
                    <a:pt x="21818" y="422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8A290AC2-9F30-B804-3123-E97447EC02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7658" y="2835265"/>
              <a:ext cx="65998" cy="87253"/>
            </a:xfrm>
            <a:custGeom>
              <a:avLst/>
              <a:gdLst>
                <a:gd name="connsiteX0" fmla="*/ 33402 w 65998"/>
                <a:gd name="connsiteY0" fmla="*/ 29356 h 87253"/>
                <a:gd name="connsiteX1" fmla="*/ 65998 w 65998"/>
                <a:gd name="connsiteY1" fmla="*/ 11912 h 87253"/>
                <a:gd name="connsiteX2" fmla="*/ 43730 w 65998"/>
                <a:gd name="connsiteY2" fmla="*/ 51003 h 87253"/>
                <a:gd name="connsiteX3" fmla="*/ 59449 w 65998"/>
                <a:gd name="connsiteY3" fmla="*/ 87253 h 87253"/>
                <a:gd name="connsiteX4" fmla="*/ 21865 w 65998"/>
                <a:gd name="connsiteY4" fmla="*/ 68163 h 87253"/>
                <a:gd name="connsiteX5" fmla="*/ 0 w 65998"/>
                <a:gd name="connsiteY5" fmla="*/ 719 h 87253"/>
                <a:gd name="connsiteX6" fmla="*/ 33402 w 65998"/>
                <a:gd name="connsiteY6" fmla="*/ 29356 h 8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98" h="87253">
                  <a:moveTo>
                    <a:pt x="33402" y="29356"/>
                  </a:moveTo>
                  <a:cubicBezTo>
                    <a:pt x="43176" y="24583"/>
                    <a:pt x="46954" y="5264"/>
                    <a:pt x="65998" y="11912"/>
                  </a:cubicBezTo>
                  <a:cubicBezTo>
                    <a:pt x="57887" y="26117"/>
                    <a:pt x="50733" y="38674"/>
                    <a:pt x="43730" y="51003"/>
                  </a:cubicBezTo>
                  <a:cubicBezTo>
                    <a:pt x="48415" y="61856"/>
                    <a:pt x="52798" y="71856"/>
                    <a:pt x="59449" y="87253"/>
                  </a:cubicBezTo>
                  <a:cubicBezTo>
                    <a:pt x="44435" y="79640"/>
                    <a:pt x="34258" y="74469"/>
                    <a:pt x="21865" y="68163"/>
                  </a:cubicBezTo>
                  <a:cubicBezTo>
                    <a:pt x="27004" y="43731"/>
                    <a:pt x="2368" y="27537"/>
                    <a:pt x="0" y="719"/>
                  </a:cubicBezTo>
                  <a:cubicBezTo>
                    <a:pt x="21865" y="-4792"/>
                    <a:pt x="20001" y="22992"/>
                    <a:pt x="33402" y="29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D6A8AEF-262C-7499-66DD-781BF126470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8999" y="4939940"/>
              <a:ext cx="57297" cy="64471"/>
            </a:xfrm>
            <a:custGeom>
              <a:avLst/>
              <a:gdLst>
                <a:gd name="connsiteX0" fmla="*/ 33309 w 57297"/>
                <a:gd name="connsiteY0" fmla="*/ 35490 h 64471"/>
                <a:gd name="connsiteX1" fmla="*/ 613 w 57297"/>
                <a:gd name="connsiteY1" fmla="*/ 57478 h 64471"/>
                <a:gd name="connsiteX2" fmla="*/ 915 w 57297"/>
                <a:gd name="connsiteY2" fmla="*/ 43785 h 64471"/>
                <a:gd name="connsiteX3" fmla="*/ 22226 w 57297"/>
                <a:gd name="connsiteY3" fmla="*/ 9410 h 64471"/>
                <a:gd name="connsiteX4" fmla="*/ 53965 w 57297"/>
                <a:gd name="connsiteY4" fmla="*/ 16796 h 64471"/>
                <a:gd name="connsiteX5" fmla="*/ 57139 w 57297"/>
                <a:gd name="connsiteY5" fmla="*/ 50944 h 64471"/>
                <a:gd name="connsiteX6" fmla="*/ 46861 w 57297"/>
                <a:gd name="connsiteY6" fmla="*/ 63842 h 64471"/>
                <a:gd name="connsiteX7" fmla="*/ 35072 w 57297"/>
                <a:gd name="connsiteY7" fmla="*/ 53217 h 64471"/>
                <a:gd name="connsiteX8" fmla="*/ 33360 w 57297"/>
                <a:gd name="connsiteY8" fmla="*/ 35490 h 64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297" h="64471">
                  <a:moveTo>
                    <a:pt x="33309" y="35490"/>
                  </a:moveTo>
                  <a:cubicBezTo>
                    <a:pt x="21016" y="50376"/>
                    <a:pt x="10119" y="57706"/>
                    <a:pt x="613" y="57478"/>
                  </a:cubicBezTo>
                  <a:cubicBezTo>
                    <a:pt x="613" y="52876"/>
                    <a:pt x="-949" y="47194"/>
                    <a:pt x="915" y="43785"/>
                  </a:cubicBezTo>
                  <a:cubicBezTo>
                    <a:pt x="7313" y="31854"/>
                    <a:pt x="14014" y="19751"/>
                    <a:pt x="22226" y="9410"/>
                  </a:cubicBezTo>
                  <a:cubicBezTo>
                    <a:pt x="34166" y="-5647"/>
                    <a:pt x="48927" y="-2238"/>
                    <a:pt x="53965" y="16796"/>
                  </a:cubicBezTo>
                  <a:cubicBezTo>
                    <a:pt x="56837" y="27649"/>
                    <a:pt x="57693" y="39581"/>
                    <a:pt x="57139" y="50944"/>
                  </a:cubicBezTo>
                  <a:cubicBezTo>
                    <a:pt x="56887" y="55604"/>
                    <a:pt x="51245" y="62138"/>
                    <a:pt x="46861" y="63842"/>
                  </a:cubicBezTo>
                  <a:cubicBezTo>
                    <a:pt x="40463" y="66342"/>
                    <a:pt x="35980" y="61115"/>
                    <a:pt x="35072" y="53217"/>
                  </a:cubicBezTo>
                  <a:cubicBezTo>
                    <a:pt x="34518" y="48444"/>
                    <a:pt x="34166" y="43672"/>
                    <a:pt x="33360" y="354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59F28D8C-6082-8EB5-B36E-49A4D283B5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85076" y="5681003"/>
              <a:ext cx="60744" cy="67797"/>
            </a:xfrm>
            <a:custGeom>
              <a:avLst/>
              <a:gdLst>
                <a:gd name="connsiteX0" fmla="*/ 28834 w 60744"/>
                <a:gd name="connsiteY0" fmla="*/ 41307 h 67797"/>
                <a:gd name="connsiteX1" fmla="*/ 42588 w 60744"/>
                <a:gd name="connsiteY1" fmla="*/ 15796 h 67797"/>
                <a:gd name="connsiteX2" fmla="*/ 55838 w 60744"/>
                <a:gd name="connsiteY2" fmla="*/ 12330 h 67797"/>
                <a:gd name="connsiteX3" fmla="*/ 60573 w 60744"/>
                <a:gd name="connsiteY3" fmla="*/ 24091 h 67797"/>
                <a:gd name="connsiteX4" fmla="*/ 46316 w 60744"/>
                <a:gd name="connsiteY4" fmla="*/ 59262 h 67797"/>
                <a:gd name="connsiteX5" fmla="*/ 13418 w 60744"/>
                <a:gd name="connsiteY5" fmla="*/ 55228 h 67797"/>
                <a:gd name="connsiteX6" fmla="*/ 117 w 60744"/>
                <a:gd name="connsiteY6" fmla="*/ 13807 h 67797"/>
                <a:gd name="connsiteX7" fmla="*/ 5861 w 60744"/>
                <a:gd name="connsiteY7" fmla="*/ 0 h 67797"/>
                <a:gd name="connsiteX8" fmla="*/ 16944 w 60744"/>
                <a:gd name="connsiteY8" fmla="*/ 9261 h 67797"/>
                <a:gd name="connsiteX9" fmla="*/ 28834 w 60744"/>
                <a:gd name="connsiteY9" fmla="*/ 41307 h 6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44" h="67797">
                  <a:moveTo>
                    <a:pt x="28834" y="41307"/>
                  </a:moveTo>
                  <a:cubicBezTo>
                    <a:pt x="35132" y="29205"/>
                    <a:pt x="37852" y="21364"/>
                    <a:pt x="42588" y="15796"/>
                  </a:cubicBezTo>
                  <a:cubicBezTo>
                    <a:pt x="45359" y="12557"/>
                    <a:pt x="51757" y="11193"/>
                    <a:pt x="55838" y="12330"/>
                  </a:cubicBezTo>
                  <a:cubicBezTo>
                    <a:pt x="58256" y="13012"/>
                    <a:pt x="61531" y="20966"/>
                    <a:pt x="60573" y="24091"/>
                  </a:cubicBezTo>
                  <a:cubicBezTo>
                    <a:pt x="56795" y="36250"/>
                    <a:pt x="53168" y="49375"/>
                    <a:pt x="46316" y="59262"/>
                  </a:cubicBezTo>
                  <a:cubicBezTo>
                    <a:pt x="37298" y="72273"/>
                    <a:pt x="20420" y="70001"/>
                    <a:pt x="13418" y="55228"/>
                  </a:cubicBezTo>
                  <a:cubicBezTo>
                    <a:pt x="7322" y="42387"/>
                    <a:pt x="3442" y="28012"/>
                    <a:pt x="117" y="13807"/>
                  </a:cubicBezTo>
                  <a:cubicBezTo>
                    <a:pt x="-790" y="10057"/>
                    <a:pt x="3795" y="4659"/>
                    <a:pt x="5861" y="0"/>
                  </a:cubicBezTo>
                  <a:cubicBezTo>
                    <a:pt x="9639" y="3012"/>
                    <a:pt x="14879" y="5114"/>
                    <a:pt x="16944" y="9261"/>
                  </a:cubicBezTo>
                  <a:cubicBezTo>
                    <a:pt x="21176" y="17671"/>
                    <a:pt x="23746" y="27159"/>
                    <a:pt x="28834" y="41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A182CED8-533F-E339-6643-5714391009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51910" y="1011998"/>
              <a:ext cx="60796" cy="79434"/>
            </a:xfrm>
            <a:custGeom>
              <a:avLst/>
              <a:gdLst>
                <a:gd name="connsiteX0" fmla="*/ 52081 w 60796"/>
                <a:gd name="connsiteY0" fmla="*/ 37269 h 79434"/>
                <a:gd name="connsiteX1" fmla="*/ 46388 w 60796"/>
                <a:gd name="connsiteY1" fmla="*/ 51474 h 79434"/>
                <a:gd name="connsiteX2" fmla="*/ 43818 w 60796"/>
                <a:gd name="connsiteY2" fmla="*/ 57383 h 79434"/>
                <a:gd name="connsiteX3" fmla="*/ 60797 w 60796"/>
                <a:gd name="connsiteY3" fmla="*/ 68520 h 79434"/>
                <a:gd name="connsiteX4" fmla="*/ 5026 w 60796"/>
                <a:gd name="connsiteY4" fmla="*/ 52838 h 79434"/>
                <a:gd name="connsiteX5" fmla="*/ 542 w 60796"/>
                <a:gd name="connsiteY5" fmla="*/ 18803 h 79434"/>
                <a:gd name="connsiteX6" fmla="*/ 6940 w 60796"/>
                <a:gd name="connsiteY6" fmla="*/ 337 h 79434"/>
                <a:gd name="connsiteX7" fmla="*/ 19686 w 60796"/>
                <a:gd name="connsiteY7" fmla="*/ 16303 h 79434"/>
                <a:gd name="connsiteX8" fmla="*/ 23162 w 60796"/>
                <a:gd name="connsiteY8" fmla="*/ 41644 h 79434"/>
                <a:gd name="connsiteX9" fmla="*/ 52081 w 60796"/>
                <a:gd name="connsiteY9" fmla="*/ 37269 h 7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96" h="79434">
                  <a:moveTo>
                    <a:pt x="52081" y="37269"/>
                  </a:moveTo>
                  <a:cubicBezTo>
                    <a:pt x="48655" y="45849"/>
                    <a:pt x="47547" y="48690"/>
                    <a:pt x="46388" y="51474"/>
                  </a:cubicBezTo>
                  <a:cubicBezTo>
                    <a:pt x="45582" y="53463"/>
                    <a:pt x="44675" y="55395"/>
                    <a:pt x="43818" y="57383"/>
                  </a:cubicBezTo>
                  <a:cubicBezTo>
                    <a:pt x="49713" y="61247"/>
                    <a:pt x="55003" y="64713"/>
                    <a:pt x="60797" y="68520"/>
                  </a:cubicBezTo>
                  <a:cubicBezTo>
                    <a:pt x="40393" y="88690"/>
                    <a:pt x="9812" y="79429"/>
                    <a:pt x="5026" y="52838"/>
                  </a:cubicBezTo>
                  <a:cubicBezTo>
                    <a:pt x="3010" y="41644"/>
                    <a:pt x="1902" y="30167"/>
                    <a:pt x="542" y="18803"/>
                  </a:cubicBezTo>
                  <a:cubicBezTo>
                    <a:pt x="-365" y="11360"/>
                    <a:pt x="-1121" y="2269"/>
                    <a:pt x="6940" y="337"/>
                  </a:cubicBezTo>
                  <a:cubicBezTo>
                    <a:pt x="17016" y="-2049"/>
                    <a:pt x="17973" y="8746"/>
                    <a:pt x="19686" y="16303"/>
                  </a:cubicBezTo>
                  <a:cubicBezTo>
                    <a:pt x="21450" y="24144"/>
                    <a:pt x="21953" y="32326"/>
                    <a:pt x="23162" y="41644"/>
                  </a:cubicBezTo>
                  <a:cubicBezTo>
                    <a:pt x="31626" y="40338"/>
                    <a:pt x="39486" y="39144"/>
                    <a:pt x="52081" y="372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0478DF3C-8B35-3365-DD16-AD23C1B046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0344" y="4663542"/>
              <a:ext cx="58346" cy="67994"/>
            </a:xfrm>
            <a:custGeom>
              <a:avLst/>
              <a:gdLst>
                <a:gd name="connsiteX0" fmla="*/ 0 w 58346"/>
                <a:gd name="connsiteY0" fmla="*/ 61034 h 67994"/>
                <a:gd name="connsiteX1" fmla="*/ 26802 w 58346"/>
                <a:gd name="connsiteY1" fmla="*/ 6318 h 67994"/>
                <a:gd name="connsiteX2" fmla="*/ 52546 w 58346"/>
                <a:gd name="connsiteY2" fmla="*/ 13477 h 67994"/>
                <a:gd name="connsiteX3" fmla="*/ 58340 w 58346"/>
                <a:gd name="connsiteY3" fmla="*/ 54557 h 67994"/>
                <a:gd name="connsiteX4" fmla="*/ 50128 w 58346"/>
                <a:gd name="connsiteY4" fmla="*/ 67000 h 67994"/>
                <a:gd name="connsiteX5" fmla="*/ 37130 w 58346"/>
                <a:gd name="connsiteY5" fmla="*/ 58023 h 67994"/>
                <a:gd name="connsiteX6" fmla="*/ 31639 w 58346"/>
                <a:gd name="connsiteY6" fmla="*/ 37171 h 67994"/>
                <a:gd name="connsiteX7" fmla="*/ 0 w 58346"/>
                <a:gd name="connsiteY7" fmla="*/ 60977 h 6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346" h="67994">
                  <a:moveTo>
                    <a:pt x="0" y="61034"/>
                  </a:moveTo>
                  <a:cubicBezTo>
                    <a:pt x="4030" y="37909"/>
                    <a:pt x="14963" y="21489"/>
                    <a:pt x="26802" y="6318"/>
                  </a:cubicBezTo>
                  <a:cubicBezTo>
                    <a:pt x="35316" y="-4591"/>
                    <a:pt x="48667" y="-841"/>
                    <a:pt x="52546" y="13477"/>
                  </a:cubicBezTo>
                  <a:cubicBezTo>
                    <a:pt x="56123" y="26659"/>
                    <a:pt x="57635" y="40750"/>
                    <a:pt x="58340" y="54557"/>
                  </a:cubicBezTo>
                  <a:cubicBezTo>
                    <a:pt x="58542" y="58648"/>
                    <a:pt x="53907" y="65125"/>
                    <a:pt x="50128" y="67000"/>
                  </a:cubicBezTo>
                  <a:cubicBezTo>
                    <a:pt x="43680" y="70239"/>
                    <a:pt x="39196" y="65125"/>
                    <a:pt x="37130" y="58023"/>
                  </a:cubicBezTo>
                  <a:cubicBezTo>
                    <a:pt x="35216" y="51318"/>
                    <a:pt x="33553" y="44500"/>
                    <a:pt x="31639" y="37171"/>
                  </a:cubicBezTo>
                  <a:cubicBezTo>
                    <a:pt x="19714" y="52852"/>
                    <a:pt x="9169" y="60790"/>
                    <a:pt x="0" y="609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D0E205BB-5394-4BA4-7D8A-C28C955980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8597" y="3209615"/>
              <a:ext cx="56921" cy="71288"/>
            </a:xfrm>
            <a:custGeom>
              <a:avLst/>
              <a:gdLst>
                <a:gd name="connsiteX0" fmla="*/ 55351 w 56921"/>
                <a:gd name="connsiteY0" fmla="*/ 67054 h 71288"/>
                <a:gd name="connsiteX1" fmla="*/ 31370 w 56921"/>
                <a:gd name="connsiteY1" fmla="*/ 70520 h 71288"/>
                <a:gd name="connsiteX2" fmla="*/ 9353 w 56921"/>
                <a:gd name="connsiteY2" fmla="*/ 64043 h 71288"/>
                <a:gd name="connsiteX3" fmla="*/ 2804 w 56921"/>
                <a:gd name="connsiteY3" fmla="*/ 5008 h 71288"/>
                <a:gd name="connsiteX4" fmla="*/ 16659 w 56921"/>
                <a:gd name="connsiteY4" fmla="*/ 5008 h 71288"/>
                <a:gd name="connsiteX5" fmla="*/ 19278 w 56921"/>
                <a:gd name="connsiteY5" fmla="*/ 21599 h 71288"/>
                <a:gd name="connsiteX6" fmla="*/ 24316 w 56921"/>
                <a:gd name="connsiteY6" fmla="*/ 49156 h 71288"/>
                <a:gd name="connsiteX7" fmla="*/ 29102 w 56921"/>
                <a:gd name="connsiteY7" fmla="*/ 50236 h 71288"/>
                <a:gd name="connsiteX8" fmla="*/ 38977 w 56921"/>
                <a:gd name="connsiteY8" fmla="*/ 30463 h 71288"/>
                <a:gd name="connsiteX9" fmla="*/ 48952 w 56921"/>
                <a:gd name="connsiteY9" fmla="*/ 23815 h 71288"/>
                <a:gd name="connsiteX10" fmla="*/ 56862 w 56921"/>
                <a:gd name="connsiteY10" fmla="*/ 33474 h 71288"/>
                <a:gd name="connsiteX11" fmla="*/ 55300 w 56921"/>
                <a:gd name="connsiteY11" fmla="*/ 67111 h 71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21" h="71288">
                  <a:moveTo>
                    <a:pt x="55351" y="67054"/>
                  </a:moveTo>
                  <a:cubicBezTo>
                    <a:pt x="45174" y="68475"/>
                    <a:pt x="38221" y="69213"/>
                    <a:pt x="31370" y="70520"/>
                  </a:cubicBezTo>
                  <a:cubicBezTo>
                    <a:pt x="23057" y="72168"/>
                    <a:pt x="15500" y="71656"/>
                    <a:pt x="9353" y="64043"/>
                  </a:cubicBezTo>
                  <a:cubicBezTo>
                    <a:pt x="990" y="53645"/>
                    <a:pt x="-3141" y="17281"/>
                    <a:pt x="2804" y="5008"/>
                  </a:cubicBezTo>
                  <a:cubicBezTo>
                    <a:pt x="5928" y="-1469"/>
                    <a:pt x="13988" y="-1867"/>
                    <a:pt x="16659" y="5008"/>
                  </a:cubicBezTo>
                  <a:cubicBezTo>
                    <a:pt x="18623" y="10008"/>
                    <a:pt x="18321" y="16088"/>
                    <a:pt x="19278" y="21599"/>
                  </a:cubicBezTo>
                  <a:cubicBezTo>
                    <a:pt x="20840" y="30804"/>
                    <a:pt x="22654" y="40008"/>
                    <a:pt x="24316" y="49156"/>
                  </a:cubicBezTo>
                  <a:cubicBezTo>
                    <a:pt x="25928" y="49497"/>
                    <a:pt x="27490" y="49838"/>
                    <a:pt x="29102" y="50236"/>
                  </a:cubicBezTo>
                  <a:cubicBezTo>
                    <a:pt x="32327" y="43588"/>
                    <a:pt x="34997" y="36486"/>
                    <a:pt x="38977" y="30463"/>
                  </a:cubicBezTo>
                  <a:cubicBezTo>
                    <a:pt x="41194" y="27110"/>
                    <a:pt x="45980" y="23190"/>
                    <a:pt x="48952" y="23815"/>
                  </a:cubicBezTo>
                  <a:cubicBezTo>
                    <a:pt x="52126" y="24440"/>
                    <a:pt x="56761" y="29951"/>
                    <a:pt x="56862" y="33474"/>
                  </a:cubicBezTo>
                  <a:cubicBezTo>
                    <a:pt x="57215" y="45349"/>
                    <a:pt x="55905" y="57225"/>
                    <a:pt x="55300" y="671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902B2C6-24F0-4384-5FEF-6485B1E2DA1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1146" y="506724"/>
              <a:ext cx="51941" cy="87967"/>
            </a:xfrm>
            <a:custGeom>
              <a:avLst/>
              <a:gdLst>
                <a:gd name="connsiteX0" fmla="*/ 36425 w 51941"/>
                <a:gd name="connsiteY0" fmla="*/ 68166 h 87967"/>
                <a:gd name="connsiteX1" fmla="*/ 51942 w 51941"/>
                <a:gd name="connsiteY1" fmla="*/ 78109 h 87967"/>
                <a:gd name="connsiteX2" fmla="*/ 48113 w 51941"/>
                <a:gd name="connsiteY2" fmla="*/ 84757 h 87967"/>
                <a:gd name="connsiteX3" fmla="*/ 31236 w 51941"/>
                <a:gd name="connsiteY3" fmla="*/ 87939 h 87967"/>
                <a:gd name="connsiteX4" fmla="*/ 16525 w 51941"/>
                <a:gd name="connsiteY4" fmla="*/ 60950 h 87967"/>
                <a:gd name="connsiteX5" fmla="*/ 24989 w 51941"/>
                <a:gd name="connsiteY5" fmla="*/ 43791 h 87967"/>
                <a:gd name="connsiteX6" fmla="*/ 28616 w 51941"/>
                <a:gd name="connsiteY6" fmla="*/ 17484 h 87967"/>
                <a:gd name="connsiteX7" fmla="*/ 0 w 51941"/>
                <a:gd name="connsiteY7" fmla="*/ 30779 h 87967"/>
                <a:gd name="connsiteX8" fmla="*/ 19699 w 51941"/>
                <a:gd name="connsiteY8" fmla="*/ 381 h 87967"/>
                <a:gd name="connsiteX9" fmla="*/ 45191 w 51941"/>
                <a:gd name="connsiteY9" fmla="*/ 17995 h 87967"/>
                <a:gd name="connsiteX10" fmla="*/ 44637 w 51941"/>
                <a:gd name="connsiteY10" fmla="*/ 46859 h 87967"/>
                <a:gd name="connsiteX11" fmla="*/ 36425 w 51941"/>
                <a:gd name="connsiteY11" fmla="*/ 68166 h 8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41" h="87967">
                  <a:moveTo>
                    <a:pt x="36425" y="68166"/>
                  </a:moveTo>
                  <a:cubicBezTo>
                    <a:pt x="42823" y="72257"/>
                    <a:pt x="47005" y="74927"/>
                    <a:pt x="51942" y="78109"/>
                  </a:cubicBezTo>
                  <a:cubicBezTo>
                    <a:pt x="50229" y="81234"/>
                    <a:pt x="49473" y="84359"/>
                    <a:pt x="48113" y="84757"/>
                  </a:cubicBezTo>
                  <a:cubicBezTo>
                    <a:pt x="42571" y="86348"/>
                    <a:pt x="36828" y="88223"/>
                    <a:pt x="31236" y="87939"/>
                  </a:cubicBezTo>
                  <a:cubicBezTo>
                    <a:pt x="16525" y="87200"/>
                    <a:pt x="10530" y="75893"/>
                    <a:pt x="16525" y="60950"/>
                  </a:cubicBezTo>
                  <a:cubicBezTo>
                    <a:pt x="18893" y="54984"/>
                    <a:pt x="23276" y="49927"/>
                    <a:pt x="24989" y="43791"/>
                  </a:cubicBezTo>
                  <a:cubicBezTo>
                    <a:pt x="27004" y="36688"/>
                    <a:pt x="27155" y="28848"/>
                    <a:pt x="28616" y="17484"/>
                  </a:cubicBezTo>
                  <a:cubicBezTo>
                    <a:pt x="16978" y="22882"/>
                    <a:pt x="9270" y="26461"/>
                    <a:pt x="0" y="30779"/>
                  </a:cubicBezTo>
                  <a:cubicBezTo>
                    <a:pt x="1713" y="10722"/>
                    <a:pt x="7507" y="2825"/>
                    <a:pt x="19699" y="381"/>
                  </a:cubicBezTo>
                  <a:cubicBezTo>
                    <a:pt x="30480" y="-1778"/>
                    <a:pt x="42672" y="5381"/>
                    <a:pt x="45191" y="17995"/>
                  </a:cubicBezTo>
                  <a:cubicBezTo>
                    <a:pt x="47005" y="27143"/>
                    <a:pt x="46098" y="37427"/>
                    <a:pt x="44637" y="46859"/>
                  </a:cubicBezTo>
                  <a:cubicBezTo>
                    <a:pt x="43579" y="53791"/>
                    <a:pt x="39599" y="60155"/>
                    <a:pt x="36425" y="681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C168DCF1-134E-4F64-1C6A-62B5B504BC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57926" y="5584115"/>
              <a:ext cx="60621" cy="86813"/>
            </a:xfrm>
            <a:custGeom>
              <a:avLst/>
              <a:gdLst>
                <a:gd name="connsiteX0" fmla="*/ 47485 w 60621"/>
                <a:gd name="connsiteY0" fmla="*/ 36036 h 86813"/>
                <a:gd name="connsiteX1" fmla="*/ 57712 w 60621"/>
                <a:gd name="connsiteY1" fmla="*/ 75240 h 86813"/>
                <a:gd name="connsiteX2" fmla="*/ 27786 w 60621"/>
                <a:gd name="connsiteY2" fmla="*/ 85468 h 86813"/>
                <a:gd name="connsiteX3" fmla="*/ 42547 w 60621"/>
                <a:gd name="connsiteY3" fmla="*/ 59956 h 86813"/>
                <a:gd name="connsiteX4" fmla="*/ 29248 w 60621"/>
                <a:gd name="connsiteY4" fmla="*/ 41945 h 86813"/>
                <a:gd name="connsiteX5" fmla="*/ 27384 w 60621"/>
                <a:gd name="connsiteY5" fmla="*/ 19274 h 86813"/>
                <a:gd name="connsiteX6" fmla="*/ 9297 w 60621"/>
                <a:gd name="connsiteY6" fmla="*/ 27683 h 86813"/>
                <a:gd name="connsiteX7" fmla="*/ 430 w 60621"/>
                <a:gd name="connsiteY7" fmla="*/ 23649 h 86813"/>
                <a:gd name="connsiteX8" fmla="*/ 1841 w 60621"/>
                <a:gd name="connsiteY8" fmla="*/ 15013 h 86813"/>
                <a:gd name="connsiteX9" fmla="*/ 39122 w 60621"/>
                <a:gd name="connsiteY9" fmla="*/ 1376 h 86813"/>
                <a:gd name="connsiteX10" fmla="*/ 50961 w 60621"/>
                <a:gd name="connsiteY10" fmla="*/ 21944 h 86813"/>
                <a:gd name="connsiteX11" fmla="*/ 47435 w 60621"/>
                <a:gd name="connsiteY11" fmla="*/ 36092 h 8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21" h="86813">
                  <a:moveTo>
                    <a:pt x="47485" y="36036"/>
                  </a:moveTo>
                  <a:cubicBezTo>
                    <a:pt x="57561" y="47058"/>
                    <a:pt x="64967" y="58990"/>
                    <a:pt x="57712" y="75240"/>
                  </a:cubicBezTo>
                  <a:cubicBezTo>
                    <a:pt x="52876" y="86093"/>
                    <a:pt x="45218" y="88820"/>
                    <a:pt x="27786" y="85468"/>
                  </a:cubicBezTo>
                  <a:cubicBezTo>
                    <a:pt x="32824" y="76774"/>
                    <a:pt x="37308" y="69047"/>
                    <a:pt x="42547" y="59956"/>
                  </a:cubicBezTo>
                  <a:cubicBezTo>
                    <a:pt x="38014" y="54047"/>
                    <a:pt x="32018" y="48820"/>
                    <a:pt x="29248" y="41945"/>
                  </a:cubicBezTo>
                  <a:cubicBezTo>
                    <a:pt x="26829" y="35865"/>
                    <a:pt x="27938" y="28024"/>
                    <a:pt x="27384" y="19274"/>
                  </a:cubicBezTo>
                  <a:cubicBezTo>
                    <a:pt x="21036" y="22399"/>
                    <a:pt x="15343" y="25979"/>
                    <a:pt x="9297" y="27683"/>
                  </a:cubicBezTo>
                  <a:cubicBezTo>
                    <a:pt x="6677" y="28422"/>
                    <a:pt x="2546" y="26092"/>
                    <a:pt x="430" y="23649"/>
                  </a:cubicBezTo>
                  <a:cubicBezTo>
                    <a:pt x="-628" y="22399"/>
                    <a:pt x="430" y="17342"/>
                    <a:pt x="1841" y="15013"/>
                  </a:cubicBezTo>
                  <a:cubicBezTo>
                    <a:pt x="8289" y="4104"/>
                    <a:pt x="28290" y="-3169"/>
                    <a:pt x="39122" y="1376"/>
                  </a:cubicBezTo>
                  <a:cubicBezTo>
                    <a:pt x="47435" y="4842"/>
                    <a:pt x="52574" y="11206"/>
                    <a:pt x="50961" y="21944"/>
                  </a:cubicBezTo>
                  <a:cubicBezTo>
                    <a:pt x="50256" y="26660"/>
                    <a:pt x="48694" y="31206"/>
                    <a:pt x="47435" y="360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8B6EA93-43E0-D91E-C308-B4C71457AF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68317" y="4242392"/>
              <a:ext cx="90159" cy="67920"/>
            </a:xfrm>
            <a:custGeom>
              <a:avLst/>
              <a:gdLst>
                <a:gd name="connsiteX0" fmla="*/ 54763 w 90159"/>
                <a:gd name="connsiteY0" fmla="*/ 67920 h 67920"/>
                <a:gd name="connsiteX1" fmla="*/ 70835 w 90159"/>
                <a:gd name="connsiteY1" fmla="*/ 21784 h 67920"/>
                <a:gd name="connsiteX2" fmla="*/ 0 w 90159"/>
                <a:gd name="connsiteY2" fmla="*/ 20932 h 67920"/>
                <a:gd name="connsiteX3" fmla="*/ 7960 w 90159"/>
                <a:gd name="connsiteY3" fmla="*/ 9568 h 67920"/>
                <a:gd name="connsiteX4" fmla="*/ 63680 w 90159"/>
                <a:gd name="connsiteY4" fmla="*/ 79 h 67920"/>
                <a:gd name="connsiteX5" fmla="*/ 88719 w 90159"/>
                <a:gd name="connsiteY5" fmla="*/ 16045 h 67920"/>
                <a:gd name="connsiteX6" fmla="*/ 80961 w 90159"/>
                <a:gd name="connsiteY6" fmla="*/ 44966 h 67920"/>
                <a:gd name="connsiteX7" fmla="*/ 54763 w 90159"/>
                <a:gd name="connsiteY7" fmla="*/ 67863 h 6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59" h="67920">
                  <a:moveTo>
                    <a:pt x="54763" y="67920"/>
                  </a:moveTo>
                  <a:cubicBezTo>
                    <a:pt x="47257" y="45704"/>
                    <a:pt x="68064" y="39170"/>
                    <a:pt x="70835" y="21784"/>
                  </a:cubicBezTo>
                  <a:cubicBezTo>
                    <a:pt x="48415" y="8431"/>
                    <a:pt x="24938" y="30136"/>
                    <a:pt x="0" y="20932"/>
                  </a:cubicBezTo>
                  <a:cubicBezTo>
                    <a:pt x="3375" y="15875"/>
                    <a:pt x="5239" y="10136"/>
                    <a:pt x="7960" y="9568"/>
                  </a:cubicBezTo>
                  <a:cubicBezTo>
                    <a:pt x="26450" y="5647"/>
                    <a:pt x="44989" y="1556"/>
                    <a:pt x="63680" y="79"/>
                  </a:cubicBezTo>
                  <a:cubicBezTo>
                    <a:pt x="73605" y="-660"/>
                    <a:pt x="84286" y="3715"/>
                    <a:pt x="88719" y="16045"/>
                  </a:cubicBezTo>
                  <a:cubicBezTo>
                    <a:pt x="92901" y="27579"/>
                    <a:pt x="87258" y="36727"/>
                    <a:pt x="80961" y="44966"/>
                  </a:cubicBezTo>
                  <a:cubicBezTo>
                    <a:pt x="74109" y="53943"/>
                    <a:pt x="69172" y="65875"/>
                    <a:pt x="54763" y="678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7828B12-C0AC-7D8B-DEDE-686D8CD23C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96566" y="3111895"/>
              <a:ext cx="70819" cy="59304"/>
            </a:xfrm>
            <a:custGeom>
              <a:avLst/>
              <a:gdLst>
                <a:gd name="connsiteX0" fmla="*/ 15192 w 70819"/>
                <a:gd name="connsiteY0" fmla="*/ 0 h 59304"/>
                <a:gd name="connsiteX1" fmla="*/ 22145 w 70819"/>
                <a:gd name="connsiteY1" fmla="*/ 25625 h 59304"/>
                <a:gd name="connsiteX2" fmla="*/ 31213 w 70819"/>
                <a:gd name="connsiteY2" fmla="*/ 19489 h 59304"/>
                <a:gd name="connsiteX3" fmla="*/ 70812 w 70819"/>
                <a:gd name="connsiteY3" fmla="*/ 43125 h 59304"/>
                <a:gd name="connsiteX4" fmla="*/ 63154 w 70819"/>
                <a:gd name="connsiteY4" fmla="*/ 57955 h 59304"/>
                <a:gd name="connsiteX5" fmla="*/ 50106 w 70819"/>
                <a:gd name="connsiteY5" fmla="*/ 49716 h 59304"/>
                <a:gd name="connsiteX6" fmla="*/ 44765 w 70819"/>
                <a:gd name="connsiteY6" fmla="*/ 35512 h 59304"/>
                <a:gd name="connsiteX7" fmla="*/ 27132 w 70819"/>
                <a:gd name="connsiteY7" fmla="*/ 47102 h 59304"/>
                <a:gd name="connsiteX8" fmla="*/ 179 w 70819"/>
                <a:gd name="connsiteY8" fmla="*/ 28977 h 59304"/>
                <a:gd name="connsiteX9" fmla="*/ 15192 w 70819"/>
                <a:gd name="connsiteY9" fmla="*/ 57 h 59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19" h="59304">
                  <a:moveTo>
                    <a:pt x="15192" y="0"/>
                  </a:moveTo>
                  <a:cubicBezTo>
                    <a:pt x="17510" y="8637"/>
                    <a:pt x="19676" y="16591"/>
                    <a:pt x="22145" y="25625"/>
                  </a:cubicBezTo>
                  <a:cubicBezTo>
                    <a:pt x="25319" y="23466"/>
                    <a:pt x="28241" y="21364"/>
                    <a:pt x="31213" y="19489"/>
                  </a:cubicBezTo>
                  <a:cubicBezTo>
                    <a:pt x="51919" y="6250"/>
                    <a:pt x="69653" y="16421"/>
                    <a:pt x="70812" y="43125"/>
                  </a:cubicBezTo>
                  <a:cubicBezTo>
                    <a:pt x="71014" y="48069"/>
                    <a:pt x="67033" y="55512"/>
                    <a:pt x="63154" y="57955"/>
                  </a:cubicBezTo>
                  <a:cubicBezTo>
                    <a:pt x="57260" y="61648"/>
                    <a:pt x="52272" y="57387"/>
                    <a:pt x="50106" y="49716"/>
                  </a:cubicBezTo>
                  <a:cubicBezTo>
                    <a:pt x="48846" y="45114"/>
                    <a:pt x="46781" y="40796"/>
                    <a:pt x="44765" y="35512"/>
                  </a:cubicBezTo>
                  <a:cubicBezTo>
                    <a:pt x="38367" y="39773"/>
                    <a:pt x="33027" y="44148"/>
                    <a:pt x="27132" y="47102"/>
                  </a:cubicBezTo>
                  <a:cubicBezTo>
                    <a:pt x="11464" y="55057"/>
                    <a:pt x="1186" y="48239"/>
                    <a:pt x="179" y="28977"/>
                  </a:cubicBezTo>
                  <a:cubicBezTo>
                    <a:pt x="-425" y="17614"/>
                    <a:pt x="-375" y="5625"/>
                    <a:pt x="15192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D0119034-885C-39CA-D8EB-C8560D950F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43641" y="1343066"/>
              <a:ext cx="48868" cy="95067"/>
            </a:xfrm>
            <a:custGeom>
              <a:avLst/>
              <a:gdLst>
                <a:gd name="connsiteX0" fmla="*/ 48868 w 48868"/>
                <a:gd name="connsiteY0" fmla="*/ 42681 h 95067"/>
                <a:gd name="connsiteX1" fmla="*/ 33956 w 48868"/>
                <a:gd name="connsiteY1" fmla="*/ 95068 h 95067"/>
                <a:gd name="connsiteX2" fmla="*/ 28363 w 48868"/>
                <a:gd name="connsiteY2" fmla="*/ 95068 h 95067"/>
                <a:gd name="connsiteX3" fmla="*/ 18892 w 48868"/>
                <a:gd name="connsiteY3" fmla="*/ 66431 h 95067"/>
                <a:gd name="connsiteX4" fmla="*/ 201 w 48868"/>
                <a:gd name="connsiteY4" fmla="*/ 64215 h 95067"/>
                <a:gd name="connsiteX5" fmla="*/ 19345 w 48868"/>
                <a:gd name="connsiteY5" fmla="*/ 40863 h 95067"/>
                <a:gd name="connsiteX6" fmla="*/ 23073 w 48868"/>
                <a:gd name="connsiteY6" fmla="*/ 9329 h 95067"/>
                <a:gd name="connsiteX7" fmla="*/ 33250 w 48868"/>
                <a:gd name="connsiteY7" fmla="*/ 11 h 95067"/>
                <a:gd name="connsiteX8" fmla="*/ 42016 w 48868"/>
                <a:gd name="connsiteY8" fmla="*/ 11090 h 95067"/>
                <a:gd name="connsiteX9" fmla="*/ 48818 w 48868"/>
                <a:gd name="connsiteY9" fmla="*/ 42681 h 9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68" h="95067">
                  <a:moveTo>
                    <a:pt x="48868" y="42681"/>
                  </a:moveTo>
                  <a:cubicBezTo>
                    <a:pt x="43175" y="62625"/>
                    <a:pt x="38590" y="78818"/>
                    <a:pt x="33956" y="95068"/>
                  </a:cubicBezTo>
                  <a:cubicBezTo>
                    <a:pt x="32092" y="95068"/>
                    <a:pt x="30228" y="95068"/>
                    <a:pt x="28363" y="95068"/>
                  </a:cubicBezTo>
                  <a:cubicBezTo>
                    <a:pt x="25190" y="85522"/>
                    <a:pt x="22065" y="75977"/>
                    <a:pt x="18892" y="66431"/>
                  </a:cubicBezTo>
                  <a:cubicBezTo>
                    <a:pt x="12796" y="65693"/>
                    <a:pt x="6649" y="65011"/>
                    <a:pt x="201" y="64215"/>
                  </a:cubicBezTo>
                  <a:cubicBezTo>
                    <a:pt x="-1965" y="45636"/>
                    <a:pt x="14005" y="49159"/>
                    <a:pt x="19345" y="40863"/>
                  </a:cubicBezTo>
                  <a:cubicBezTo>
                    <a:pt x="20454" y="30352"/>
                    <a:pt x="20706" y="19499"/>
                    <a:pt x="23073" y="9329"/>
                  </a:cubicBezTo>
                  <a:cubicBezTo>
                    <a:pt x="24030" y="5238"/>
                    <a:pt x="29925" y="-274"/>
                    <a:pt x="33250" y="11"/>
                  </a:cubicBezTo>
                  <a:cubicBezTo>
                    <a:pt x="36475" y="238"/>
                    <a:pt x="40706" y="6545"/>
                    <a:pt x="42016" y="11090"/>
                  </a:cubicBezTo>
                  <a:cubicBezTo>
                    <a:pt x="45241" y="22113"/>
                    <a:pt x="36676" y="36545"/>
                    <a:pt x="48818" y="426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B3CF492-FD4F-15CA-E6D5-61EC861AB0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06743" y="6585668"/>
              <a:ext cx="72346" cy="81989"/>
            </a:xfrm>
            <a:custGeom>
              <a:avLst/>
              <a:gdLst>
                <a:gd name="connsiteX0" fmla="*/ 72346 w 72346"/>
                <a:gd name="connsiteY0" fmla="*/ 39830 h 81989"/>
                <a:gd name="connsiteX1" fmla="*/ 55066 w 72346"/>
                <a:gd name="connsiteY1" fmla="*/ 81989 h 81989"/>
                <a:gd name="connsiteX2" fmla="*/ 41564 w 72346"/>
                <a:gd name="connsiteY2" fmla="*/ 64319 h 81989"/>
                <a:gd name="connsiteX3" fmla="*/ 0 w 72346"/>
                <a:gd name="connsiteY3" fmla="*/ 60910 h 81989"/>
                <a:gd name="connsiteX4" fmla="*/ 43176 w 72346"/>
                <a:gd name="connsiteY4" fmla="*/ 39205 h 81989"/>
                <a:gd name="connsiteX5" fmla="*/ 45090 w 72346"/>
                <a:gd name="connsiteY5" fmla="*/ 12330 h 81989"/>
                <a:gd name="connsiteX6" fmla="*/ 53454 w 72346"/>
                <a:gd name="connsiteY6" fmla="*/ 0 h 81989"/>
                <a:gd name="connsiteX7" fmla="*/ 62169 w 72346"/>
                <a:gd name="connsiteY7" fmla="*/ 11989 h 81989"/>
                <a:gd name="connsiteX8" fmla="*/ 72346 w 72346"/>
                <a:gd name="connsiteY8" fmla="*/ 39944 h 8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46" h="81989">
                  <a:moveTo>
                    <a:pt x="72346" y="39830"/>
                  </a:moveTo>
                  <a:cubicBezTo>
                    <a:pt x="66149" y="55001"/>
                    <a:pt x="61212" y="66989"/>
                    <a:pt x="55066" y="81989"/>
                  </a:cubicBezTo>
                  <a:cubicBezTo>
                    <a:pt x="49473" y="74660"/>
                    <a:pt x="45544" y="69547"/>
                    <a:pt x="41564" y="64319"/>
                  </a:cubicBezTo>
                  <a:cubicBezTo>
                    <a:pt x="28414" y="59546"/>
                    <a:pt x="13804" y="76535"/>
                    <a:pt x="0" y="60910"/>
                  </a:cubicBezTo>
                  <a:cubicBezTo>
                    <a:pt x="9371" y="40967"/>
                    <a:pt x="30128" y="52728"/>
                    <a:pt x="43176" y="39205"/>
                  </a:cubicBezTo>
                  <a:cubicBezTo>
                    <a:pt x="43629" y="31535"/>
                    <a:pt x="43327" y="21705"/>
                    <a:pt x="45090" y="12330"/>
                  </a:cubicBezTo>
                  <a:cubicBezTo>
                    <a:pt x="45947" y="7728"/>
                    <a:pt x="50531" y="4091"/>
                    <a:pt x="53454" y="0"/>
                  </a:cubicBezTo>
                  <a:cubicBezTo>
                    <a:pt x="56426" y="3978"/>
                    <a:pt x="60607" y="7387"/>
                    <a:pt x="62169" y="11989"/>
                  </a:cubicBezTo>
                  <a:cubicBezTo>
                    <a:pt x="65545" y="21876"/>
                    <a:pt x="58844" y="36250"/>
                    <a:pt x="72346" y="3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6E573EF9-F54E-499F-59A2-45A658E86F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2675" y="3560685"/>
              <a:ext cx="68575" cy="69105"/>
            </a:xfrm>
            <a:custGeom>
              <a:avLst/>
              <a:gdLst>
                <a:gd name="connsiteX0" fmla="*/ 68576 w 68575"/>
                <a:gd name="connsiteY0" fmla="*/ 6895 h 69105"/>
                <a:gd name="connsiteX1" fmla="*/ 51950 w 68575"/>
                <a:gd name="connsiteY1" fmla="*/ 14850 h 69105"/>
                <a:gd name="connsiteX2" fmla="*/ 37793 w 68575"/>
                <a:gd name="connsiteY2" fmla="*/ 20929 h 69105"/>
                <a:gd name="connsiteX3" fmla="*/ 35274 w 68575"/>
                <a:gd name="connsiteY3" fmla="*/ 52918 h 69105"/>
                <a:gd name="connsiteX4" fmla="*/ 43990 w 68575"/>
                <a:gd name="connsiteY4" fmla="*/ 63600 h 69105"/>
                <a:gd name="connsiteX5" fmla="*/ 4845 w 68575"/>
                <a:gd name="connsiteY5" fmla="*/ 57179 h 69105"/>
                <a:gd name="connsiteX6" fmla="*/ 7817 w 68575"/>
                <a:gd name="connsiteY6" fmla="*/ 18543 h 69105"/>
                <a:gd name="connsiteX7" fmla="*/ 68576 w 68575"/>
                <a:gd name="connsiteY7" fmla="*/ 6895 h 6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575" h="69105">
                  <a:moveTo>
                    <a:pt x="68576" y="6895"/>
                  </a:moveTo>
                  <a:cubicBezTo>
                    <a:pt x="60666" y="10702"/>
                    <a:pt x="56383" y="12861"/>
                    <a:pt x="51950" y="14850"/>
                  </a:cubicBezTo>
                  <a:cubicBezTo>
                    <a:pt x="47264" y="16952"/>
                    <a:pt x="42025" y="18031"/>
                    <a:pt x="37793" y="20929"/>
                  </a:cubicBezTo>
                  <a:cubicBezTo>
                    <a:pt x="22830" y="31043"/>
                    <a:pt x="22377" y="39338"/>
                    <a:pt x="35274" y="52918"/>
                  </a:cubicBezTo>
                  <a:cubicBezTo>
                    <a:pt x="38297" y="56157"/>
                    <a:pt x="40967" y="59850"/>
                    <a:pt x="43990" y="63600"/>
                  </a:cubicBezTo>
                  <a:cubicBezTo>
                    <a:pt x="28826" y="72975"/>
                    <a:pt x="13308" y="70077"/>
                    <a:pt x="4845" y="57179"/>
                  </a:cubicBezTo>
                  <a:cubicBezTo>
                    <a:pt x="-2562" y="45929"/>
                    <a:pt x="-1402" y="30702"/>
                    <a:pt x="7817" y="18543"/>
                  </a:cubicBezTo>
                  <a:cubicBezTo>
                    <a:pt x="21772" y="134"/>
                    <a:pt x="46710" y="-6117"/>
                    <a:pt x="68576" y="68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D01C7DA2-6128-4B3A-D51F-D54EFEEF78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5979" y="2644674"/>
              <a:ext cx="52815" cy="67335"/>
            </a:xfrm>
            <a:custGeom>
              <a:avLst/>
              <a:gdLst>
                <a:gd name="connsiteX0" fmla="*/ 52804 w 52815"/>
                <a:gd name="connsiteY0" fmla="*/ 37843 h 67335"/>
                <a:gd name="connsiteX1" fmla="*/ 26556 w 52815"/>
                <a:gd name="connsiteY1" fmla="*/ 67332 h 67335"/>
                <a:gd name="connsiteX2" fmla="*/ 5 w 52815"/>
                <a:gd name="connsiteY2" fmla="*/ 34491 h 67335"/>
                <a:gd name="connsiteX3" fmla="*/ 25397 w 52815"/>
                <a:gd name="connsiteY3" fmla="*/ 2 h 67335"/>
                <a:gd name="connsiteX4" fmla="*/ 52804 w 52815"/>
                <a:gd name="connsiteY4" fmla="*/ 37843 h 67335"/>
                <a:gd name="connsiteX5" fmla="*/ 24944 w 52815"/>
                <a:gd name="connsiteY5" fmla="*/ 18866 h 67335"/>
                <a:gd name="connsiteX6" fmla="*/ 28067 w 52815"/>
                <a:gd name="connsiteY6" fmla="*/ 49207 h 67335"/>
                <a:gd name="connsiteX7" fmla="*/ 24944 w 52815"/>
                <a:gd name="connsiteY7" fmla="*/ 18866 h 6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815" h="67335">
                  <a:moveTo>
                    <a:pt x="52804" y="37843"/>
                  </a:moveTo>
                  <a:cubicBezTo>
                    <a:pt x="52401" y="55344"/>
                    <a:pt x="41519" y="67560"/>
                    <a:pt x="26556" y="67332"/>
                  </a:cubicBezTo>
                  <a:cubicBezTo>
                    <a:pt x="11946" y="67105"/>
                    <a:pt x="-297" y="51934"/>
                    <a:pt x="5" y="34491"/>
                  </a:cubicBezTo>
                  <a:cubicBezTo>
                    <a:pt x="308" y="17162"/>
                    <a:pt x="13104" y="-225"/>
                    <a:pt x="25397" y="2"/>
                  </a:cubicBezTo>
                  <a:cubicBezTo>
                    <a:pt x="40562" y="286"/>
                    <a:pt x="53257" y="17843"/>
                    <a:pt x="52804" y="37843"/>
                  </a:cubicBezTo>
                  <a:close/>
                  <a:moveTo>
                    <a:pt x="24944" y="18866"/>
                  </a:moveTo>
                  <a:cubicBezTo>
                    <a:pt x="18057" y="31139"/>
                    <a:pt x="19100" y="41253"/>
                    <a:pt x="28067" y="49207"/>
                  </a:cubicBezTo>
                  <a:cubicBezTo>
                    <a:pt x="37891" y="38753"/>
                    <a:pt x="33911" y="29946"/>
                    <a:pt x="24944" y="18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ADFA5EA8-B604-122E-0605-760D3DAE2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62621" y="6523783"/>
              <a:ext cx="41927" cy="133160"/>
            </a:xfrm>
            <a:custGeom>
              <a:avLst/>
              <a:gdLst>
                <a:gd name="connsiteX0" fmla="*/ 25705 w 41927"/>
                <a:gd name="connsiteY0" fmla="*/ 129613 h 133160"/>
                <a:gd name="connsiteX1" fmla="*/ 8072 w 41927"/>
                <a:gd name="connsiteY1" fmla="*/ 126261 h 133160"/>
                <a:gd name="connsiteX2" fmla="*/ 1522 w 41927"/>
                <a:gd name="connsiteY2" fmla="*/ 103135 h 133160"/>
                <a:gd name="connsiteX3" fmla="*/ 19256 w 41927"/>
                <a:gd name="connsiteY3" fmla="*/ 11146 h 133160"/>
                <a:gd name="connsiteX4" fmla="*/ 41927 w 41927"/>
                <a:gd name="connsiteY4" fmla="*/ 4669 h 133160"/>
                <a:gd name="connsiteX5" fmla="*/ 25654 w 41927"/>
                <a:gd name="connsiteY5" fmla="*/ 129670 h 133160"/>
                <a:gd name="connsiteX6" fmla="*/ 25705 w 41927"/>
                <a:gd name="connsiteY6" fmla="*/ 129499 h 13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27" h="133160">
                  <a:moveTo>
                    <a:pt x="25705" y="129613"/>
                  </a:moveTo>
                  <a:cubicBezTo>
                    <a:pt x="19055" y="133590"/>
                    <a:pt x="12153" y="136204"/>
                    <a:pt x="8072" y="126261"/>
                  </a:cubicBezTo>
                  <a:cubicBezTo>
                    <a:pt x="5099" y="118988"/>
                    <a:pt x="2732" y="111090"/>
                    <a:pt x="1522" y="103135"/>
                  </a:cubicBezTo>
                  <a:cubicBezTo>
                    <a:pt x="-3768" y="69840"/>
                    <a:pt x="5351" y="39726"/>
                    <a:pt x="19256" y="11146"/>
                  </a:cubicBezTo>
                  <a:cubicBezTo>
                    <a:pt x="25856" y="-2377"/>
                    <a:pt x="28022" y="-2377"/>
                    <a:pt x="41927" y="4669"/>
                  </a:cubicBezTo>
                  <a:cubicBezTo>
                    <a:pt x="20667" y="43646"/>
                    <a:pt x="9180" y="84499"/>
                    <a:pt x="25654" y="129670"/>
                  </a:cubicBezTo>
                  <a:cubicBezTo>
                    <a:pt x="25654" y="129670"/>
                    <a:pt x="25705" y="129499"/>
                    <a:pt x="25705" y="1294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401A1415-A460-02A6-D59F-E889F10FD5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4241" y="6341001"/>
              <a:ext cx="65339" cy="74892"/>
            </a:xfrm>
            <a:custGeom>
              <a:avLst/>
              <a:gdLst>
                <a:gd name="connsiteX0" fmla="*/ 7604 w 65339"/>
                <a:gd name="connsiteY0" fmla="*/ 74893 h 74892"/>
                <a:gd name="connsiteX1" fmla="*/ 16572 w 65339"/>
                <a:gd name="connsiteY1" fmla="*/ 37620 h 74892"/>
                <a:gd name="connsiteX2" fmla="*/ 299 w 65339"/>
                <a:gd name="connsiteY2" fmla="*/ 2165 h 74892"/>
                <a:gd name="connsiteX3" fmla="*/ 29822 w 65339"/>
                <a:gd name="connsiteY3" fmla="*/ 17279 h 74892"/>
                <a:gd name="connsiteX4" fmla="*/ 65340 w 65339"/>
                <a:gd name="connsiteY4" fmla="*/ 3018 h 74892"/>
                <a:gd name="connsiteX5" fmla="*/ 45943 w 65339"/>
                <a:gd name="connsiteY5" fmla="*/ 48018 h 74892"/>
                <a:gd name="connsiteX6" fmla="*/ 7654 w 65339"/>
                <a:gd name="connsiteY6" fmla="*/ 74837 h 7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339" h="74892">
                  <a:moveTo>
                    <a:pt x="7604" y="74893"/>
                  </a:moveTo>
                  <a:cubicBezTo>
                    <a:pt x="1306" y="57847"/>
                    <a:pt x="14053" y="49324"/>
                    <a:pt x="16572" y="37620"/>
                  </a:cubicBezTo>
                  <a:cubicBezTo>
                    <a:pt x="13649" y="24439"/>
                    <a:pt x="-2371" y="18700"/>
                    <a:pt x="299" y="2165"/>
                  </a:cubicBezTo>
                  <a:cubicBezTo>
                    <a:pt x="9670" y="1541"/>
                    <a:pt x="19509" y="6597"/>
                    <a:pt x="29822" y="17279"/>
                  </a:cubicBezTo>
                  <a:cubicBezTo>
                    <a:pt x="42114" y="15461"/>
                    <a:pt x="47858" y="-8232"/>
                    <a:pt x="65340" y="3018"/>
                  </a:cubicBezTo>
                  <a:cubicBezTo>
                    <a:pt x="61360" y="20802"/>
                    <a:pt x="37278" y="26541"/>
                    <a:pt x="45943" y="48018"/>
                  </a:cubicBezTo>
                  <a:cubicBezTo>
                    <a:pt x="32542" y="57393"/>
                    <a:pt x="20501" y="65859"/>
                    <a:pt x="7654" y="74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8A26064C-0E39-B87A-7F84-BCD271F036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47294" y="2871007"/>
              <a:ext cx="56674" cy="89864"/>
            </a:xfrm>
            <a:custGeom>
              <a:avLst/>
              <a:gdLst>
                <a:gd name="connsiteX0" fmla="*/ 40018 w 56674"/>
                <a:gd name="connsiteY0" fmla="*/ 89864 h 89864"/>
                <a:gd name="connsiteX1" fmla="*/ 29740 w 56674"/>
                <a:gd name="connsiteY1" fmla="*/ 58160 h 89864"/>
                <a:gd name="connsiteX2" fmla="*/ 12711 w 56674"/>
                <a:gd name="connsiteY2" fmla="*/ 59353 h 89864"/>
                <a:gd name="connsiteX3" fmla="*/ 419 w 56674"/>
                <a:gd name="connsiteY3" fmla="*/ 53444 h 89864"/>
                <a:gd name="connsiteX4" fmla="*/ 10898 w 56674"/>
                <a:gd name="connsiteY4" fmla="*/ 41569 h 89864"/>
                <a:gd name="connsiteX5" fmla="*/ 32259 w 56674"/>
                <a:gd name="connsiteY5" fmla="*/ 36057 h 89864"/>
                <a:gd name="connsiteX6" fmla="*/ 38002 w 56674"/>
                <a:gd name="connsiteY6" fmla="*/ 6966 h 89864"/>
                <a:gd name="connsiteX7" fmla="*/ 53268 w 56674"/>
                <a:gd name="connsiteY7" fmla="*/ 4807 h 89864"/>
                <a:gd name="connsiteX8" fmla="*/ 40068 w 56674"/>
                <a:gd name="connsiteY8" fmla="*/ 89808 h 8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74" h="89864">
                  <a:moveTo>
                    <a:pt x="40018" y="89864"/>
                  </a:moveTo>
                  <a:cubicBezTo>
                    <a:pt x="36491" y="79012"/>
                    <a:pt x="33468" y="69751"/>
                    <a:pt x="29740" y="58160"/>
                  </a:cubicBezTo>
                  <a:cubicBezTo>
                    <a:pt x="25055" y="58557"/>
                    <a:pt x="18757" y="60035"/>
                    <a:pt x="12711" y="59353"/>
                  </a:cubicBezTo>
                  <a:cubicBezTo>
                    <a:pt x="8328" y="58898"/>
                    <a:pt x="1225" y="56569"/>
                    <a:pt x="419" y="53444"/>
                  </a:cubicBezTo>
                  <a:cubicBezTo>
                    <a:pt x="-1748" y="45091"/>
                    <a:pt x="4903" y="43046"/>
                    <a:pt x="10898" y="41569"/>
                  </a:cubicBezTo>
                  <a:cubicBezTo>
                    <a:pt x="17951" y="39864"/>
                    <a:pt x="24954" y="37932"/>
                    <a:pt x="32259" y="36057"/>
                  </a:cubicBezTo>
                  <a:cubicBezTo>
                    <a:pt x="34173" y="25944"/>
                    <a:pt x="35231" y="16114"/>
                    <a:pt x="38002" y="6966"/>
                  </a:cubicBezTo>
                  <a:cubicBezTo>
                    <a:pt x="40572" y="-1557"/>
                    <a:pt x="49035" y="-2238"/>
                    <a:pt x="53268" y="4807"/>
                  </a:cubicBezTo>
                  <a:cubicBezTo>
                    <a:pt x="61379" y="18330"/>
                    <a:pt x="54225" y="73103"/>
                    <a:pt x="40068" y="89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5A55C75C-B105-AC94-BB2D-4A360E300C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2447" y="4893660"/>
              <a:ext cx="63630" cy="88759"/>
            </a:xfrm>
            <a:custGeom>
              <a:avLst/>
              <a:gdLst>
                <a:gd name="connsiteX0" fmla="*/ 63630 w 63630"/>
                <a:gd name="connsiteY0" fmla="*/ 42509 h 88759"/>
                <a:gd name="connsiteX1" fmla="*/ 19397 w 63630"/>
                <a:gd name="connsiteY1" fmla="*/ 88760 h 88759"/>
                <a:gd name="connsiteX2" fmla="*/ 28918 w 63630"/>
                <a:gd name="connsiteY2" fmla="*/ 38475 h 88759"/>
                <a:gd name="connsiteX3" fmla="*/ 6650 w 63630"/>
                <a:gd name="connsiteY3" fmla="*/ 20293 h 88759"/>
                <a:gd name="connsiteX4" fmla="*/ 0 w 63630"/>
                <a:gd name="connsiteY4" fmla="*/ 6429 h 88759"/>
                <a:gd name="connsiteX5" fmla="*/ 12494 w 63630"/>
                <a:gd name="connsiteY5" fmla="*/ 122 h 88759"/>
                <a:gd name="connsiteX6" fmla="*/ 63630 w 63630"/>
                <a:gd name="connsiteY6" fmla="*/ 42509 h 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0" h="88759">
                  <a:moveTo>
                    <a:pt x="63630" y="42509"/>
                  </a:moveTo>
                  <a:cubicBezTo>
                    <a:pt x="38390" y="47225"/>
                    <a:pt x="42571" y="82055"/>
                    <a:pt x="19397" y="88760"/>
                  </a:cubicBezTo>
                  <a:cubicBezTo>
                    <a:pt x="14106" y="68873"/>
                    <a:pt x="26198" y="55691"/>
                    <a:pt x="28918" y="38475"/>
                  </a:cubicBezTo>
                  <a:cubicBezTo>
                    <a:pt x="21714" y="32736"/>
                    <a:pt x="13653" y="27225"/>
                    <a:pt x="6650" y="20293"/>
                  </a:cubicBezTo>
                  <a:cubicBezTo>
                    <a:pt x="3375" y="17055"/>
                    <a:pt x="2166" y="11145"/>
                    <a:pt x="0" y="6429"/>
                  </a:cubicBezTo>
                  <a:cubicBezTo>
                    <a:pt x="4182" y="4157"/>
                    <a:pt x="8968" y="-843"/>
                    <a:pt x="12494" y="122"/>
                  </a:cubicBezTo>
                  <a:cubicBezTo>
                    <a:pt x="33352" y="5918"/>
                    <a:pt x="49977" y="18816"/>
                    <a:pt x="63630" y="42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7FCA3A30-5188-3407-E8A7-51E1F942E3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7640" y="6010792"/>
              <a:ext cx="45564" cy="79455"/>
            </a:xfrm>
            <a:custGeom>
              <a:avLst/>
              <a:gdLst>
                <a:gd name="connsiteX0" fmla="*/ 44631 w 45564"/>
                <a:gd name="connsiteY0" fmla="*/ 75214 h 79455"/>
                <a:gd name="connsiteX1" fmla="*/ 3117 w 45564"/>
                <a:gd name="connsiteY1" fmla="*/ 60327 h 79455"/>
                <a:gd name="connsiteX2" fmla="*/ 18332 w 45564"/>
                <a:gd name="connsiteY2" fmla="*/ 4020 h 79455"/>
                <a:gd name="connsiteX3" fmla="*/ 40751 w 45564"/>
                <a:gd name="connsiteY3" fmla="*/ 4418 h 79455"/>
                <a:gd name="connsiteX4" fmla="*/ 40902 w 45564"/>
                <a:gd name="connsiteY4" fmla="*/ 20156 h 79455"/>
                <a:gd name="connsiteX5" fmla="*/ 24680 w 45564"/>
                <a:gd name="connsiteY5" fmla="*/ 39418 h 79455"/>
                <a:gd name="connsiteX6" fmla="*/ 38031 w 45564"/>
                <a:gd name="connsiteY6" fmla="*/ 66066 h 79455"/>
                <a:gd name="connsiteX7" fmla="*/ 44580 w 45564"/>
                <a:gd name="connsiteY7" fmla="*/ 75214 h 7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4" h="79455">
                  <a:moveTo>
                    <a:pt x="44631" y="75214"/>
                  </a:moveTo>
                  <a:cubicBezTo>
                    <a:pt x="22816" y="84077"/>
                    <a:pt x="10473" y="79021"/>
                    <a:pt x="3117" y="60327"/>
                  </a:cubicBezTo>
                  <a:cubicBezTo>
                    <a:pt x="-4591" y="40725"/>
                    <a:pt x="2563" y="14702"/>
                    <a:pt x="18332" y="4020"/>
                  </a:cubicBezTo>
                  <a:cubicBezTo>
                    <a:pt x="25990" y="-1151"/>
                    <a:pt x="33597" y="-1662"/>
                    <a:pt x="40751" y="4418"/>
                  </a:cubicBezTo>
                  <a:cubicBezTo>
                    <a:pt x="46495" y="9248"/>
                    <a:pt x="47754" y="16918"/>
                    <a:pt x="40902" y="20156"/>
                  </a:cubicBezTo>
                  <a:cubicBezTo>
                    <a:pt x="32439" y="24191"/>
                    <a:pt x="24932" y="26634"/>
                    <a:pt x="24680" y="39418"/>
                  </a:cubicBezTo>
                  <a:cubicBezTo>
                    <a:pt x="24428" y="51748"/>
                    <a:pt x="30524" y="59078"/>
                    <a:pt x="38031" y="66066"/>
                  </a:cubicBezTo>
                  <a:cubicBezTo>
                    <a:pt x="40096" y="67998"/>
                    <a:pt x="41507" y="70896"/>
                    <a:pt x="44580" y="752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36970EF1-C376-3F32-8E30-E78A94B3D2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2571" y="5075033"/>
              <a:ext cx="25442" cy="111137"/>
            </a:xfrm>
            <a:custGeom>
              <a:avLst/>
              <a:gdLst>
                <a:gd name="connsiteX0" fmla="*/ 24586 w 25442"/>
                <a:gd name="connsiteY0" fmla="*/ 59148 h 111137"/>
                <a:gd name="connsiteX1" fmla="*/ 24486 w 25442"/>
                <a:gd name="connsiteY1" fmla="*/ 93523 h 111137"/>
                <a:gd name="connsiteX2" fmla="*/ 13906 w 25442"/>
                <a:gd name="connsiteY2" fmla="*/ 111080 h 111137"/>
                <a:gd name="connsiteX3" fmla="*/ 4434 w 25442"/>
                <a:gd name="connsiteY3" fmla="*/ 95000 h 111137"/>
                <a:gd name="connsiteX4" fmla="*/ 2318 w 25442"/>
                <a:gd name="connsiteY4" fmla="*/ 58352 h 111137"/>
                <a:gd name="connsiteX5" fmla="*/ 1 w 25442"/>
                <a:gd name="connsiteY5" fmla="*/ 14432 h 111137"/>
                <a:gd name="connsiteX6" fmla="*/ 4283 w 25442"/>
                <a:gd name="connsiteY6" fmla="*/ 0 h 111137"/>
                <a:gd name="connsiteX7" fmla="*/ 19045 w 25442"/>
                <a:gd name="connsiteY7" fmla="*/ 6591 h 111137"/>
                <a:gd name="connsiteX8" fmla="*/ 23629 w 25442"/>
                <a:gd name="connsiteY8" fmla="*/ 22387 h 111137"/>
                <a:gd name="connsiteX9" fmla="*/ 25443 w 25442"/>
                <a:gd name="connsiteY9" fmla="*/ 59148 h 111137"/>
                <a:gd name="connsiteX10" fmla="*/ 24637 w 25442"/>
                <a:gd name="connsiteY10" fmla="*/ 59148 h 11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2" h="111137">
                  <a:moveTo>
                    <a:pt x="24586" y="59148"/>
                  </a:moveTo>
                  <a:cubicBezTo>
                    <a:pt x="24586" y="70625"/>
                    <a:pt x="24838" y="82046"/>
                    <a:pt x="24486" y="93523"/>
                  </a:cubicBezTo>
                  <a:cubicBezTo>
                    <a:pt x="24234" y="101819"/>
                    <a:pt x="23377" y="111989"/>
                    <a:pt x="13906" y="111080"/>
                  </a:cubicBezTo>
                  <a:cubicBezTo>
                    <a:pt x="10228" y="110739"/>
                    <a:pt x="5391" y="101080"/>
                    <a:pt x="4434" y="95000"/>
                  </a:cubicBezTo>
                  <a:cubicBezTo>
                    <a:pt x="2520" y="83012"/>
                    <a:pt x="2973" y="70569"/>
                    <a:pt x="2318" y="58352"/>
                  </a:cubicBezTo>
                  <a:cubicBezTo>
                    <a:pt x="1512" y="43693"/>
                    <a:pt x="152" y="29091"/>
                    <a:pt x="1" y="14432"/>
                  </a:cubicBezTo>
                  <a:cubicBezTo>
                    <a:pt x="-50" y="9659"/>
                    <a:pt x="2772" y="4829"/>
                    <a:pt x="4283" y="0"/>
                  </a:cubicBezTo>
                  <a:cubicBezTo>
                    <a:pt x="9321" y="2045"/>
                    <a:pt x="15568" y="2727"/>
                    <a:pt x="19045" y="6591"/>
                  </a:cubicBezTo>
                  <a:cubicBezTo>
                    <a:pt x="22168" y="10057"/>
                    <a:pt x="23125" y="16875"/>
                    <a:pt x="23629" y="22387"/>
                  </a:cubicBezTo>
                  <a:cubicBezTo>
                    <a:pt x="24687" y="34602"/>
                    <a:pt x="24888" y="46875"/>
                    <a:pt x="25443" y="59148"/>
                  </a:cubicBezTo>
                  <a:cubicBezTo>
                    <a:pt x="25191" y="59148"/>
                    <a:pt x="24888" y="59148"/>
                    <a:pt x="24637" y="59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9B5CF00B-4C8A-F1F1-4D5E-03496C7FBC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55554" y="463047"/>
              <a:ext cx="48965" cy="86923"/>
            </a:xfrm>
            <a:custGeom>
              <a:avLst/>
              <a:gdLst>
                <a:gd name="connsiteX0" fmla="*/ 31729 w 48965"/>
                <a:gd name="connsiteY0" fmla="*/ 63491 h 86923"/>
                <a:gd name="connsiteX1" fmla="*/ 47548 w 48965"/>
                <a:gd name="connsiteY1" fmla="*/ 82638 h 86923"/>
                <a:gd name="connsiteX2" fmla="*/ 16162 w 48965"/>
                <a:gd name="connsiteY2" fmla="*/ 78207 h 86923"/>
                <a:gd name="connsiteX3" fmla="*/ 20142 w 48965"/>
                <a:gd name="connsiteY3" fmla="*/ 45252 h 86923"/>
                <a:gd name="connsiteX4" fmla="*/ 26943 w 48965"/>
                <a:gd name="connsiteY4" fmla="*/ 35706 h 86923"/>
                <a:gd name="connsiteX5" fmla="*/ 20394 w 48965"/>
                <a:gd name="connsiteY5" fmla="*/ 18604 h 86923"/>
                <a:gd name="connsiteX6" fmla="*/ 13945 w 48965"/>
                <a:gd name="connsiteY6" fmla="*/ 18377 h 86923"/>
                <a:gd name="connsiteX7" fmla="*/ 90 w 48965"/>
                <a:gd name="connsiteY7" fmla="*/ 12411 h 86923"/>
                <a:gd name="connsiteX8" fmla="*/ 13693 w 48965"/>
                <a:gd name="connsiteY8" fmla="*/ 479 h 86923"/>
                <a:gd name="connsiteX9" fmla="*/ 45836 w 48965"/>
                <a:gd name="connsiteY9" fmla="*/ 16217 h 86923"/>
                <a:gd name="connsiteX10" fmla="*/ 40848 w 48965"/>
                <a:gd name="connsiteY10" fmla="*/ 50138 h 86923"/>
                <a:gd name="connsiteX11" fmla="*/ 31830 w 48965"/>
                <a:gd name="connsiteY11" fmla="*/ 63491 h 8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65" h="86923">
                  <a:moveTo>
                    <a:pt x="31729" y="63491"/>
                  </a:moveTo>
                  <a:cubicBezTo>
                    <a:pt x="37724" y="70707"/>
                    <a:pt x="42460" y="76445"/>
                    <a:pt x="47548" y="82638"/>
                  </a:cubicBezTo>
                  <a:cubicBezTo>
                    <a:pt x="31679" y="89570"/>
                    <a:pt x="23064" y="88093"/>
                    <a:pt x="16162" y="78207"/>
                  </a:cubicBezTo>
                  <a:cubicBezTo>
                    <a:pt x="9159" y="68150"/>
                    <a:pt x="10166" y="59741"/>
                    <a:pt x="20142" y="45252"/>
                  </a:cubicBezTo>
                  <a:cubicBezTo>
                    <a:pt x="22358" y="42013"/>
                    <a:pt x="25230" y="39229"/>
                    <a:pt x="26943" y="35706"/>
                  </a:cubicBezTo>
                  <a:cubicBezTo>
                    <a:pt x="30973" y="27240"/>
                    <a:pt x="27850" y="21615"/>
                    <a:pt x="20394" y="18604"/>
                  </a:cubicBezTo>
                  <a:cubicBezTo>
                    <a:pt x="18429" y="17808"/>
                    <a:pt x="16061" y="18093"/>
                    <a:pt x="13945" y="18377"/>
                  </a:cubicBezTo>
                  <a:cubicBezTo>
                    <a:pt x="8252" y="19115"/>
                    <a:pt x="1048" y="21956"/>
                    <a:pt x="90" y="12411"/>
                  </a:cubicBezTo>
                  <a:cubicBezTo>
                    <a:pt x="-968" y="2127"/>
                    <a:pt x="7496" y="1672"/>
                    <a:pt x="13693" y="479"/>
                  </a:cubicBezTo>
                  <a:cubicBezTo>
                    <a:pt x="26137" y="-1964"/>
                    <a:pt x="40243" y="5195"/>
                    <a:pt x="45836" y="16217"/>
                  </a:cubicBezTo>
                  <a:cubicBezTo>
                    <a:pt x="52335" y="29002"/>
                    <a:pt x="47750" y="39797"/>
                    <a:pt x="40848" y="50138"/>
                  </a:cubicBezTo>
                  <a:cubicBezTo>
                    <a:pt x="38279" y="54002"/>
                    <a:pt x="35608" y="57866"/>
                    <a:pt x="31830" y="634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5E498FE7-C794-4DC5-96A4-4944940050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87654" y="749728"/>
              <a:ext cx="73051" cy="88686"/>
            </a:xfrm>
            <a:custGeom>
              <a:avLst/>
              <a:gdLst>
                <a:gd name="connsiteX0" fmla="*/ 42168 w 73051"/>
                <a:gd name="connsiteY0" fmla="*/ 88630 h 88686"/>
                <a:gd name="connsiteX1" fmla="*/ 30984 w 73051"/>
                <a:gd name="connsiteY1" fmla="*/ 72834 h 88686"/>
                <a:gd name="connsiteX2" fmla="*/ 26349 w 73051"/>
                <a:gd name="connsiteY2" fmla="*/ 59652 h 88686"/>
                <a:gd name="connsiteX3" fmla="*/ 101 w 73051"/>
                <a:gd name="connsiteY3" fmla="*/ 56755 h 88686"/>
                <a:gd name="connsiteX4" fmla="*/ 25442 w 73051"/>
                <a:gd name="connsiteY4" fmla="*/ 34936 h 88686"/>
                <a:gd name="connsiteX5" fmla="*/ 30883 w 73051"/>
                <a:gd name="connsiteY5" fmla="*/ 7947 h 88686"/>
                <a:gd name="connsiteX6" fmla="*/ 39952 w 73051"/>
                <a:gd name="connsiteY6" fmla="*/ 106 h 88686"/>
                <a:gd name="connsiteX7" fmla="*/ 48466 w 73051"/>
                <a:gd name="connsiteY7" fmla="*/ 11413 h 88686"/>
                <a:gd name="connsiteX8" fmla="*/ 48819 w 73051"/>
                <a:gd name="connsiteY8" fmla="*/ 34425 h 88686"/>
                <a:gd name="connsiteX9" fmla="*/ 73051 w 73051"/>
                <a:gd name="connsiteY9" fmla="*/ 43913 h 88686"/>
                <a:gd name="connsiteX10" fmla="*/ 50330 w 73051"/>
                <a:gd name="connsiteY10" fmla="*/ 56357 h 88686"/>
                <a:gd name="connsiteX11" fmla="*/ 42219 w 73051"/>
                <a:gd name="connsiteY11" fmla="*/ 88687 h 88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051" h="88686">
                  <a:moveTo>
                    <a:pt x="42168" y="88630"/>
                  </a:moveTo>
                  <a:cubicBezTo>
                    <a:pt x="35921" y="79936"/>
                    <a:pt x="32949" y="76698"/>
                    <a:pt x="30984" y="72834"/>
                  </a:cubicBezTo>
                  <a:cubicBezTo>
                    <a:pt x="28868" y="68630"/>
                    <a:pt x="27760" y="63857"/>
                    <a:pt x="26349" y="59652"/>
                  </a:cubicBezTo>
                  <a:cubicBezTo>
                    <a:pt x="17180" y="58630"/>
                    <a:pt x="8817" y="57720"/>
                    <a:pt x="101" y="56755"/>
                  </a:cubicBezTo>
                  <a:cubicBezTo>
                    <a:pt x="-1511" y="32095"/>
                    <a:pt x="16575" y="42436"/>
                    <a:pt x="25442" y="34936"/>
                  </a:cubicBezTo>
                  <a:cubicBezTo>
                    <a:pt x="27004" y="26697"/>
                    <a:pt x="28062" y="16982"/>
                    <a:pt x="30883" y="7947"/>
                  </a:cubicBezTo>
                  <a:cubicBezTo>
                    <a:pt x="31991" y="4311"/>
                    <a:pt x="38188" y="-803"/>
                    <a:pt x="39952" y="106"/>
                  </a:cubicBezTo>
                  <a:cubicBezTo>
                    <a:pt x="43629" y="1981"/>
                    <a:pt x="47559" y="6981"/>
                    <a:pt x="48466" y="11413"/>
                  </a:cubicBezTo>
                  <a:cubicBezTo>
                    <a:pt x="49877" y="18402"/>
                    <a:pt x="48819" y="25959"/>
                    <a:pt x="48819" y="34425"/>
                  </a:cubicBezTo>
                  <a:cubicBezTo>
                    <a:pt x="55469" y="37038"/>
                    <a:pt x="61867" y="39538"/>
                    <a:pt x="73051" y="43913"/>
                  </a:cubicBezTo>
                  <a:cubicBezTo>
                    <a:pt x="62774" y="49539"/>
                    <a:pt x="56779" y="52834"/>
                    <a:pt x="50330" y="56357"/>
                  </a:cubicBezTo>
                  <a:cubicBezTo>
                    <a:pt x="48264" y="64539"/>
                    <a:pt x="45997" y="73630"/>
                    <a:pt x="42219" y="886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0CDCB8-D9B7-D441-0582-FEED9AC68A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0444" y="758651"/>
              <a:ext cx="60015" cy="72717"/>
            </a:xfrm>
            <a:custGeom>
              <a:avLst/>
              <a:gdLst>
                <a:gd name="connsiteX0" fmla="*/ 50443 w 60015"/>
                <a:gd name="connsiteY0" fmla="*/ 31013 h 72717"/>
                <a:gd name="connsiteX1" fmla="*/ 60015 w 60015"/>
                <a:gd name="connsiteY1" fmla="*/ 54195 h 72717"/>
                <a:gd name="connsiteX2" fmla="*/ 32255 w 60015"/>
                <a:gd name="connsiteY2" fmla="*/ 50161 h 72717"/>
                <a:gd name="connsiteX3" fmla="*/ 12 w 60015"/>
                <a:gd name="connsiteY3" fmla="*/ 72718 h 72717"/>
                <a:gd name="connsiteX4" fmla="*/ 17141 w 60015"/>
                <a:gd name="connsiteY4" fmla="*/ 34081 h 72717"/>
                <a:gd name="connsiteX5" fmla="*/ 8778 w 60015"/>
                <a:gd name="connsiteY5" fmla="*/ 3967 h 72717"/>
                <a:gd name="connsiteX6" fmla="*/ 34674 w 60015"/>
                <a:gd name="connsiteY6" fmla="*/ 12263 h 72717"/>
                <a:gd name="connsiteX7" fmla="*/ 58856 w 60015"/>
                <a:gd name="connsiteY7" fmla="*/ 13058 h 72717"/>
                <a:gd name="connsiteX8" fmla="*/ 50392 w 60015"/>
                <a:gd name="connsiteY8" fmla="*/ 30956 h 72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15" h="72717">
                  <a:moveTo>
                    <a:pt x="50443" y="31013"/>
                  </a:moveTo>
                  <a:cubicBezTo>
                    <a:pt x="53717" y="38854"/>
                    <a:pt x="56942" y="46752"/>
                    <a:pt x="60015" y="54195"/>
                  </a:cubicBezTo>
                  <a:cubicBezTo>
                    <a:pt x="47621" y="67604"/>
                    <a:pt x="40820" y="52093"/>
                    <a:pt x="32255" y="50161"/>
                  </a:cubicBezTo>
                  <a:cubicBezTo>
                    <a:pt x="22330" y="57093"/>
                    <a:pt x="12708" y="63854"/>
                    <a:pt x="12" y="72718"/>
                  </a:cubicBezTo>
                  <a:cubicBezTo>
                    <a:pt x="-441" y="52604"/>
                    <a:pt x="12003" y="45388"/>
                    <a:pt x="17141" y="34081"/>
                  </a:cubicBezTo>
                  <a:cubicBezTo>
                    <a:pt x="14269" y="23740"/>
                    <a:pt x="11398" y="13456"/>
                    <a:pt x="8778" y="3967"/>
                  </a:cubicBezTo>
                  <a:cubicBezTo>
                    <a:pt x="23237" y="-6715"/>
                    <a:pt x="27519" y="6979"/>
                    <a:pt x="34674" y="12263"/>
                  </a:cubicBezTo>
                  <a:cubicBezTo>
                    <a:pt x="42332" y="10444"/>
                    <a:pt x="49939" y="47"/>
                    <a:pt x="58856" y="13058"/>
                  </a:cubicBezTo>
                  <a:cubicBezTo>
                    <a:pt x="56186" y="18683"/>
                    <a:pt x="53264" y="24820"/>
                    <a:pt x="50392" y="309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FE82FB9D-8173-DB70-8F55-5B71C37F09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04279" y="4579064"/>
              <a:ext cx="49914" cy="98012"/>
            </a:xfrm>
            <a:custGeom>
              <a:avLst/>
              <a:gdLst>
                <a:gd name="connsiteX0" fmla="*/ 0 w 49914"/>
                <a:gd name="connsiteY0" fmla="*/ 52273 h 98012"/>
                <a:gd name="connsiteX1" fmla="*/ 23376 w 49914"/>
                <a:gd name="connsiteY1" fmla="*/ 35852 h 98012"/>
                <a:gd name="connsiteX2" fmla="*/ 25039 w 49914"/>
                <a:gd name="connsiteY2" fmla="*/ 14546 h 98012"/>
                <a:gd name="connsiteX3" fmla="*/ 34511 w 49914"/>
                <a:gd name="connsiteY3" fmla="*/ 0 h 98012"/>
                <a:gd name="connsiteX4" fmla="*/ 44486 w 49914"/>
                <a:gd name="connsiteY4" fmla="*/ 13523 h 98012"/>
                <a:gd name="connsiteX5" fmla="*/ 46904 w 49914"/>
                <a:gd name="connsiteY5" fmla="*/ 57557 h 98012"/>
                <a:gd name="connsiteX6" fmla="*/ 46048 w 49914"/>
                <a:gd name="connsiteY6" fmla="*/ 98012 h 98012"/>
                <a:gd name="connsiteX7" fmla="*/ 22923 w 49914"/>
                <a:gd name="connsiteY7" fmla="*/ 59262 h 98012"/>
                <a:gd name="connsiteX8" fmla="*/ 2166 w 49914"/>
                <a:gd name="connsiteY8" fmla="*/ 59262 h 98012"/>
                <a:gd name="connsiteX9" fmla="*/ 0 w 49914"/>
                <a:gd name="connsiteY9" fmla="*/ 52216 h 9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914" h="98012">
                  <a:moveTo>
                    <a:pt x="0" y="52273"/>
                  </a:moveTo>
                  <a:cubicBezTo>
                    <a:pt x="7607" y="46932"/>
                    <a:pt x="15164" y="41591"/>
                    <a:pt x="23376" y="35852"/>
                  </a:cubicBezTo>
                  <a:cubicBezTo>
                    <a:pt x="23780" y="29035"/>
                    <a:pt x="23125" y="21364"/>
                    <a:pt x="25039" y="14546"/>
                  </a:cubicBezTo>
                  <a:cubicBezTo>
                    <a:pt x="26550" y="9091"/>
                    <a:pt x="31236" y="4830"/>
                    <a:pt x="34511" y="0"/>
                  </a:cubicBezTo>
                  <a:cubicBezTo>
                    <a:pt x="37987" y="4489"/>
                    <a:pt x="44234" y="8807"/>
                    <a:pt x="44486" y="13523"/>
                  </a:cubicBezTo>
                  <a:cubicBezTo>
                    <a:pt x="45292" y="27955"/>
                    <a:pt x="54562" y="40853"/>
                    <a:pt x="46904" y="57557"/>
                  </a:cubicBezTo>
                  <a:cubicBezTo>
                    <a:pt x="42219" y="67841"/>
                    <a:pt x="46048" y="83012"/>
                    <a:pt x="46048" y="98012"/>
                  </a:cubicBezTo>
                  <a:cubicBezTo>
                    <a:pt x="25845" y="92899"/>
                    <a:pt x="29926" y="73467"/>
                    <a:pt x="22923" y="59262"/>
                  </a:cubicBezTo>
                  <a:lnTo>
                    <a:pt x="2166" y="59262"/>
                  </a:lnTo>
                  <a:cubicBezTo>
                    <a:pt x="1461" y="56932"/>
                    <a:pt x="705" y="54603"/>
                    <a:pt x="0" y="52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1A21D2D1-0E86-B7DF-BBE5-683A237841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1142" y="3062203"/>
              <a:ext cx="59253" cy="80828"/>
            </a:xfrm>
            <a:custGeom>
              <a:avLst/>
              <a:gdLst>
                <a:gd name="connsiteX0" fmla="*/ 30235 w 59253"/>
                <a:gd name="connsiteY0" fmla="*/ 25715 h 80828"/>
                <a:gd name="connsiteX1" fmla="*/ 33963 w 59253"/>
                <a:gd name="connsiteY1" fmla="*/ 9294 h 80828"/>
                <a:gd name="connsiteX2" fmla="*/ 44493 w 59253"/>
                <a:gd name="connsiteY2" fmla="*/ 33 h 80828"/>
                <a:gd name="connsiteX3" fmla="*/ 52956 w 59253"/>
                <a:gd name="connsiteY3" fmla="*/ 8897 h 80828"/>
                <a:gd name="connsiteX4" fmla="*/ 59254 w 59253"/>
                <a:gd name="connsiteY4" fmla="*/ 30033 h 80828"/>
                <a:gd name="connsiteX5" fmla="*/ 50085 w 59253"/>
                <a:gd name="connsiteY5" fmla="*/ 66454 h 80828"/>
                <a:gd name="connsiteX6" fmla="*/ 40815 w 59253"/>
                <a:gd name="connsiteY6" fmla="*/ 80829 h 80828"/>
                <a:gd name="connsiteX7" fmla="*/ 31394 w 59253"/>
                <a:gd name="connsiteY7" fmla="*/ 66511 h 80828"/>
                <a:gd name="connsiteX8" fmla="*/ 29127 w 59253"/>
                <a:gd name="connsiteY8" fmla="*/ 48954 h 80828"/>
                <a:gd name="connsiteX9" fmla="*/ 15524 w 59253"/>
                <a:gd name="connsiteY9" fmla="*/ 52022 h 80828"/>
                <a:gd name="connsiteX10" fmla="*/ 914 w 59253"/>
                <a:gd name="connsiteY10" fmla="*/ 47817 h 80828"/>
                <a:gd name="connsiteX11" fmla="*/ 11191 w 59253"/>
                <a:gd name="connsiteY11" fmla="*/ 32817 h 80828"/>
                <a:gd name="connsiteX12" fmla="*/ 30285 w 59253"/>
                <a:gd name="connsiteY12" fmla="*/ 25658 h 8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253" h="80828">
                  <a:moveTo>
                    <a:pt x="30235" y="25715"/>
                  </a:moveTo>
                  <a:cubicBezTo>
                    <a:pt x="31394" y="20090"/>
                    <a:pt x="31545" y="13954"/>
                    <a:pt x="33963" y="9294"/>
                  </a:cubicBezTo>
                  <a:cubicBezTo>
                    <a:pt x="36130" y="5146"/>
                    <a:pt x="40513" y="885"/>
                    <a:pt x="44493" y="33"/>
                  </a:cubicBezTo>
                  <a:cubicBezTo>
                    <a:pt x="46810" y="-479"/>
                    <a:pt x="51344" y="5090"/>
                    <a:pt x="52956" y="8897"/>
                  </a:cubicBezTo>
                  <a:cubicBezTo>
                    <a:pt x="55879" y="15885"/>
                    <a:pt x="57440" y="23669"/>
                    <a:pt x="59254" y="30033"/>
                  </a:cubicBezTo>
                  <a:cubicBezTo>
                    <a:pt x="56282" y="42192"/>
                    <a:pt x="53863" y="54579"/>
                    <a:pt x="50085" y="66454"/>
                  </a:cubicBezTo>
                  <a:cubicBezTo>
                    <a:pt x="48372" y="71795"/>
                    <a:pt x="43989" y="76056"/>
                    <a:pt x="40815" y="80829"/>
                  </a:cubicBezTo>
                  <a:cubicBezTo>
                    <a:pt x="37591" y="76113"/>
                    <a:pt x="33459" y="71852"/>
                    <a:pt x="31394" y="66511"/>
                  </a:cubicBezTo>
                  <a:cubicBezTo>
                    <a:pt x="29530" y="61567"/>
                    <a:pt x="29882" y="55544"/>
                    <a:pt x="29127" y="48954"/>
                  </a:cubicBezTo>
                  <a:cubicBezTo>
                    <a:pt x="23786" y="50260"/>
                    <a:pt x="19605" y="52249"/>
                    <a:pt x="15524" y="52022"/>
                  </a:cubicBezTo>
                  <a:cubicBezTo>
                    <a:pt x="10385" y="51681"/>
                    <a:pt x="2173" y="51113"/>
                    <a:pt x="914" y="47817"/>
                  </a:cubicBezTo>
                  <a:cubicBezTo>
                    <a:pt x="-2663" y="38669"/>
                    <a:pt x="4995" y="35431"/>
                    <a:pt x="11191" y="32817"/>
                  </a:cubicBezTo>
                  <a:cubicBezTo>
                    <a:pt x="17287" y="30204"/>
                    <a:pt x="23535" y="28158"/>
                    <a:pt x="30285" y="256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69D2A98C-AA6A-F0D9-5449-05FB6DFCDE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22792" y="4940612"/>
              <a:ext cx="58743" cy="64975"/>
            </a:xfrm>
            <a:custGeom>
              <a:avLst/>
              <a:gdLst>
                <a:gd name="connsiteX0" fmla="*/ 57937 w 58743"/>
                <a:gd name="connsiteY0" fmla="*/ 11181 h 64975"/>
                <a:gd name="connsiteX1" fmla="*/ 25996 w 58743"/>
                <a:gd name="connsiteY1" fmla="*/ 40613 h 64975"/>
                <a:gd name="connsiteX2" fmla="*/ 58743 w 58743"/>
                <a:gd name="connsiteY2" fmla="*/ 51068 h 64975"/>
                <a:gd name="connsiteX3" fmla="*/ 36022 w 58743"/>
                <a:gd name="connsiteY3" fmla="*/ 64818 h 64975"/>
                <a:gd name="connsiteX4" fmla="*/ 5240 w 58743"/>
                <a:gd name="connsiteY4" fmla="*/ 55330 h 64975"/>
                <a:gd name="connsiteX5" fmla="*/ 0 w 58743"/>
                <a:gd name="connsiteY5" fmla="*/ 40045 h 64975"/>
                <a:gd name="connsiteX6" fmla="*/ 18741 w 58743"/>
                <a:gd name="connsiteY6" fmla="*/ 6295 h 64975"/>
                <a:gd name="connsiteX7" fmla="*/ 57887 w 58743"/>
                <a:gd name="connsiteY7" fmla="*/ 11181 h 6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743" h="64975">
                  <a:moveTo>
                    <a:pt x="57937" y="11181"/>
                  </a:moveTo>
                  <a:cubicBezTo>
                    <a:pt x="48113" y="23852"/>
                    <a:pt x="26450" y="14477"/>
                    <a:pt x="25996" y="40613"/>
                  </a:cubicBezTo>
                  <a:cubicBezTo>
                    <a:pt x="36273" y="43909"/>
                    <a:pt x="47105" y="47318"/>
                    <a:pt x="58743" y="51068"/>
                  </a:cubicBezTo>
                  <a:cubicBezTo>
                    <a:pt x="54814" y="63739"/>
                    <a:pt x="44788" y="65614"/>
                    <a:pt x="36022" y="64818"/>
                  </a:cubicBezTo>
                  <a:cubicBezTo>
                    <a:pt x="25542" y="63852"/>
                    <a:pt x="14963" y="60102"/>
                    <a:pt x="5240" y="55330"/>
                  </a:cubicBezTo>
                  <a:cubicBezTo>
                    <a:pt x="2066" y="53739"/>
                    <a:pt x="0" y="45330"/>
                    <a:pt x="0" y="40045"/>
                  </a:cubicBezTo>
                  <a:cubicBezTo>
                    <a:pt x="0" y="24818"/>
                    <a:pt x="6550" y="12545"/>
                    <a:pt x="18741" y="6295"/>
                  </a:cubicBezTo>
                  <a:cubicBezTo>
                    <a:pt x="31186" y="-68"/>
                    <a:pt x="44687" y="-5750"/>
                    <a:pt x="57887" y="111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CB8F337-5E97-C7DF-6CCB-5C957455A2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24502" y="4660782"/>
              <a:ext cx="72731" cy="66646"/>
            </a:xfrm>
            <a:custGeom>
              <a:avLst/>
              <a:gdLst>
                <a:gd name="connsiteX0" fmla="*/ 30866 w 72731"/>
                <a:gd name="connsiteY0" fmla="*/ 17601 h 66646"/>
                <a:gd name="connsiteX1" fmla="*/ 14593 w 72731"/>
                <a:gd name="connsiteY1" fmla="*/ 25839 h 66646"/>
                <a:gd name="connsiteX2" fmla="*/ 2401 w 72731"/>
                <a:gd name="connsiteY2" fmla="*/ 30442 h 66646"/>
                <a:gd name="connsiteX3" fmla="*/ 11520 w 72731"/>
                <a:gd name="connsiteY3" fmla="*/ 6578 h 66646"/>
                <a:gd name="connsiteX4" fmla="*/ 42403 w 72731"/>
                <a:gd name="connsiteY4" fmla="*/ 4532 h 66646"/>
                <a:gd name="connsiteX5" fmla="*/ 45980 w 72731"/>
                <a:gd name="connsiteY5" fmla="*/ 45555 h 66646"/>
                <a:gd name="connsiteX6" fmla="*/ 72732 w 72731"/>
                <a:gd name="connsiteY6" fmla="*/ 57544 h 66646"/>
                <a:gd name="connsiteX7" fmla="*/ 28347 w 72731"/>
                <a:gd name="connsiteY7" fmla="*/ 62374 h 66646"/>
                <a:gd name="connsiteX8" fmla="*/ 22805 w 72731"/>
                <a:gd name="connsiteY8" fmla="*/ 40669 h 66646"/>
                <a:gd name="connsiteX9" fmla="*/ 30916 w 72731"/>
                <a:gd name="connsiteY9" fmla="*/ 17601 h 6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731" h="66646">
                  <a:moveTo>
                    <a:pt x="30866" y="17601"/>
                  </a:moveTo>
                  <a:cubicBezTo>
                    <a:pt x="22301" y="21975"/>
                    <a:pt x="18523" y="24135"/>
                    <a:pt x="14593" y="25839"/>
                  </a:cubicBezTo>
                  <a:cubicBezTo>
                    <a:pt x="10764" y="27544"/>
                    <a:pt x="6784" y="28794"/>
                    <a:pt x="2401" y="30442"/>
                  </a:cubicBezTo>
                  <a:cubicBezTo>
                    <a:pt x="-4451" y="16464"/>
                    <a:pt x="4870" y="11464"/>
                    <a:pt x="11520" y="6578"/>
                  </a:cubicBezTo>
                  <a:cubicBezTo>
                    <a:pt x="21143" y="-524"/>
                    <a:pt x="32327" y="-2854"/>
                    <a:pt x="42403" y="4532"/>
                  </a:cubicBezTo>
                  <a:cubicBezTo>
                    <a:pt x="57013" y="15214"/>
                    <a:pt x="48600" y="30783"/>
                    <a:pt x="45980" y="45555"/>
                  </a:cubicBezTo>
                  <a:cubicBezTo>
                    <a:pt x="55200" y="49703"/>
                    <a:pt x="63613" y="53453"/>
                    <a:pt x="72732" y="57544"/>
                  </a:cubicBezTo>
                  <a:cubicBezTo>
                    <a:pt x="61598" y="67374"/>
                    <a:pt x="37113" y="69646"/>
                    <a:pt x="28347" y="62374"/>
                  </a:cubicBezTo>
                  <a:cubicBezTo>
                    <a:pt x="21697" y="56862"/>
                    <a:pt x="19782" y="49476"/>
                    <a:pt x="22805" y="40669"/>
                  </a:cubicBezTo>
                  <a:cubicBezTo>
                    <a:pt x="24971" y="34419"/>
                    <a:pt x="27188" y="28226"/>
                    <a:pt x="30916" y="176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E46E6837-270C-0862-4790-26A9AEC1C5B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11794" y="3402308"/>
              <a:ext cx="56374" cy="82665"/>
            </a:xfrm>
            <a:custGeom>
              <a:avLst/>
              <a:gdLst>
                <a:gd name="connsiteX0" fmla="*/ 46736 w 56374"/>
                <a:gd name="connsiteY0" fmla="*/ 13396 h 82665"/>
                <a:gd name="connsiteX1" fmla="*/ 18422 w 56374"/>
                <a:gd name="connsiteY1" fmla="*/ 25328 h 82665"/>
                <a:gd name="connsiteX2" fmla="*/ 18674 w 56374"/>
                <a:gd name="connsiteY2" fmla="*/ 31067 h 82665"/>
                <a:gd name="connsiteX3" fmla="*/ 39985 w 56374"/>
                <a:gd name="connsiteY3" fmla="*/ 40044 h 82665"/>
                <a:gd name="connsiteX4" fmla="*/ 54797 w 56374"/>
                <a:gd name="connsiteY4" fmla="*/ 67374 h 82665"/>
                <a:gd name="connsiteX5" fmla="*/ 21697 w 56374"/>
                <a:gd name="connsiteY5" fmla="*/ 79988 h 82665"/>
                <a:gd name="connsiteX6" fmla="*/ 29405 w 56374"/>
                <a:gd name="connsiteY6" fmla="*/ 69192 h 82665"/>
                <a:gd name="connsiteX7" fmla="*/ 40791 w 56374"/>
                <a:gd name="connsiteY7" fmla="*/ 58851 h 82665"/>
                <a:gd name="connsiteX8" fmla="*/ 16306 w 56374"/>
                <a:gd name="connsiteY8" fmla="*/ 50556 h 82665"/>
                <a:gd name="connsiteX9" fmla="*/ 185 w 56374"/>
                <a:gd name="connsiteY9" fmla="*/ 33453 h 82665"/>
                <a:gd name="connsiteX10" fmla="*/ 8951 w 56374"/>
                <a:gd name="connsiteY10" fmla="*/ 10442 h 82665"/>
                <a:gd name="connsiteX11" fmla="*/ 46837 w 56374"/>
                <a:gd name="connsiteY11" fmla="*/ 13453 h 8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374" h="82665">
                  <a:moveTo>
                    <a:pt x="46736" y="13396"/>
                  </a:moveTo>
                  <a:cubicBezTo>
                    <a:pt x="36156" y="17885"/>
                    <a:pt x="27289" y="21578"/>
                    <a:pt x="18422" y="25328"/>
                  </a:cubicBezTo>
                  <a:cubicBezTo>
                    <a:pt x="18523" y="27260"/>
                    <a:pt x="18573" y="29135"/>
                    <a:pt x="18674" y="31067"/>
                  </a:cubicBezTo>
                  <a:cubicBezTo>
                    <a:pt x="25778" y="34021"/>
                    <a:pt x="32932" y="36919"/>
                    <a:pt x="39985" y="40044"/>
                  </a:cubicBezTo>
                  <a:cubicBezTo>
                    <a:pt x="54495" y="46408"/>
                    <a:pt x="59180" y="55215"/>
                    <a:pt x="54797" y="67374"/>
                  </a:cubicBezTo>
                  <a:cubicBezTo>
                    <a:pt x="49859" y="81067"/>
                    <a:pt x="37516" y="86351"/>
                    <a:pt x="21697" y="79988"/>
                  </a:cubicBezTo>
                  <a:cubicBezTo>
                    <a:pt x="24468" y="76010"/>
                    <a:pt x="26685" y="72317"/>
                    <a:pt x="29405" y="69192"/>
                  </a:cubicBezTo>
                  <a:cubicBezTo>
                    <a:pt x="31773" y="66408"/>
                    <a:pt x="34745" y="64249"/>
                    <a:pt x="40791" y="58851"/>
                  </a:cubicBezTo>
                  <a:cubicBezTo>
                    <a:pt x="30514" y="55556"/>
                    <a:pt x="22654" y="54533"/>
                    <a:pt x="16306" y="50556"/>
                  </a:cubicBezTo>
                  <a:cubicBezTo>
                    <a:pt x="9857" y="46465"/>
                    <a:pt x="1394" y="40215"/>
                    <a:pt x="185" y="33453"/>
                  </a:cubicBezTo>
                  <a:cubicBezTo>
                    <a:pt x="-1024" y="26578"/>
                    <a:pt x="3913" y="16180"/>
                    <a:pt x="8951" y="10442"/>
                  </a:cubicBezTo>
                  <a:cubicBezTo>
                    <a:pt x="22251" y="-4615"/>
                    <a:pt x="36609" y="-3195"/>
                    <a:pt x="46837" y="134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302B8446-4A4E-4A4D-ECD9-B7B90A0EA0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13123" y="6536209"/>
              <a:ext cx="46596" cy="115339"/>
            </a:xfrm>
            <a:custGeom>
              <a:avLst/>
              <a:gdLst>
                <a:gd name="connsiteX0" fmla="*/ 31483 w 46596"/>
                <a:gd name="connsiteY0" fmla="*/ 3891 h 115339"/>
                <a:gd name="connsiteX1" fmla="*/ 46597 w 46596"/>
                <a:gd name="connsiteY1" fmla="*/ 114800 h 115339"/>
                <a:gd name="connsiteX2" fmla="*/ 9316 w 46596"/>
                <a:gd name="connsiteY2" fmla="*/ 94801 h 115339"/>
                <a:gd name="connsiteX3" fmla="*/ 8711 w 46596"/>
                <a:gd name="connsiteY3" fmla="*/ 11788 h 115339"/>
                <a:gd name="connsiteX4" fmla="*/ 31483 w 46596"/>
                <a:gd name="connsiteY4" fmla="*/ 3948 h 11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96" h="115339">
                  <a:moveTo>
                    <a:pt x="31483" y="3891"/>
                  </a:moveTo>
                  <a:cubicBezTo>
                    <a:pt x="13195" y="44630"/>
                    <a:pt x="16167" y="81107"/>
                    <a:pt x="46597" y="114800"/>
                  </a:cubicBezTo>
                  <a:cubicBezTo>
                    <a:pt x="26999" y="117641"/>
                    <a:pt x="15764" y="109006"/>
                    <a:pt x="9316" y="94801"/>
                  </a:cubicBezTo>
                  <a:cubicBezTo>
                    <a:pt x="-2977" y="67698"/>
                    <a:pt x="-3027" y="39460"/>
                    <a:pt x="8711" y="11788"/>
                  </a:cubicBezTo>
                  <a:cubicBezTo>
                    <a:pt x="12691" y="2414"/>
                    <a:pt x="18334" y="-4802"/>
                    <a:pt x="31483" y="39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1EE318CC-CCA4-BD68-9C8F-A406CE219C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9692" y="4646393"/>
              <a:ext cx="49675" cy="77867"/>
            </a:xfrm>
            <a:custGeom>
              <a:avLst/>
              <a:gdLst>
                <a:gd name="connsiteX0" fmla="*/ 35065 w 49675"/>
                <a:gd name="connsiteY0" fmla="*/ 57274 h 77867"/>
                <a:gd name="connsiteX1" fmla="*/ 49675 w 49675"/>
                <a:gd name="connsiteY1" fmla="*/ 65854 h 77867"/>
                <a:gd name="connsiteX2" fmla="*/ 45141 w 49675"/>
                <a:gd name="connsiteY2" fmla="*/ 72729 h 77867"/>
                <a:gd name="connsiteX3" fmla="*/ 30833 w 49675"/>
                <a:gd name="connsiteY3" fmla="*/ 77842 h 77867"/>
                <a:gd name="connsiteX4" fmla="*/ 13804 w 49675"/>
                <a:gd name="connsiteY4" fmla="*/ 71308 h 77867"/>
                <a:gd name="connsiteX5" fmla="*/ 13804 w 49675"/>
                <a:gd name="connsiteY5" fmla="*/ 50910 h 77867"/>
                <a:gd name="connsiteX6" fmla="*/ 28918 w 49675"/>
                <a:gd name="connsiteY6" fmla="*/ 16649 h 77867"/>
                <a:gd name="connsiteX7" fmla="*/ 0 w 49675"/>
                <a:gd name="connsiteY7" fmla="*/ 27217 h 77867"/>
                <a:gd name="connsiteX8" fmla="*/ 24233 w 49675"/>
                <a:gd name="connsiteY8" fmla="*/ 1 h 77867"/>
                <a:gd name="connsiteX9" fmla="*/ 44184 w 49675"/>
                <a:gd name="connsiteY9" fmla="*/ 23126 h 77867"/>
                <a:gd name="connsiteX10" fmla="*/ 41463 w 49675"/>
                <a:gd name="connsiteY10" fmla="*/ 39944 h 77867"/>
                <a:gd name="connsiteX11" fmla="*/ 35065 w 49675"/>
                <a:gd name="connsiteY11" fmla="*/ 57331 h 7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675" h="77867">
                  <a:moveTo>
                    <a:pt x="35065" y="57274"/>
                  </a:moveTo>
                  <a:cubicBezTo>
                    <a:pt x="40606" y="60513"/>
                    <a:pt x="44838" y="63013"/>
                    <a:pt x="49675" y="65854"/>
                  </a:cubicBezTo>
                  <a:cubicBezTo>
                    <a:pt x="47559" y="69149"/>
                    <a:pt x="46753" y="71933"/>
                    <a:pt x="45141" y="72729"/>
                  </a:cubicBezTo>
                  <a:cubicBezTo>
                    <a:pt x="40556" y="75002"/>
                    <a:pt x="35518" y="78183"/>
                    <a:pt x="30833" y="77842"/>
                  </a:cubicBezTo>
                  <a:cubicBezTo>
                    <a:pt x="24837" y="77445"/>
                    <a:pt x="16676" y="75854"/>
                    <a:pt x="13804" y="71308"/>
                  </a:cubicBezTo>
                  <a:cubicBezTo>
                    <a:pt x="10933" y="66706"/>
                    <a:pt x="11890" y="57217"/>
                    <a:pt x="13804" y="50910"/>
                  </a:cubicBezTo>
                  <a:cubicBezTo>
                    <a:pt x="16978" y="40683"/>
                    <a:pt x="22268" y="31308"/>
                    <a:pt x="28918" y="16649"/>
                  </a:cubicBezTo>
                  <a:cubicBezTo>
                    <a:pt x="15971" y="21365"/>
                    <a:pt x="8313" y="24149"/>
                    <a:pt x="0" y="27217"/>
                  </a:cubicBezTo>
                  <a:cubicBezTo>
                    <a:pt x="554" y="9660"/>
                    <a:pt x="10076" y="-113"/>
                    <a:pt x="24233" y="1"/>
                  </a:cubicBezTo>
                  <a:cubicBezTo>
                    <a:pt x="37080" y="115"/>
                    <a:pt x="44435" y="8296"/>
                    <a:pt x="44184" y="23126"/>
                  </a:cubicBezTo>
                  <a:cubicBezTo>
                    <a:pt x="44083" y="28751"/>
                    <a:pt x="42874" y="34490"/>
                    <a:pt x="41463" y="39944"/>
                  </a:cubicBezTo>
                  <a:cubicBezTo>
                    <a:pt x="40002" y="45399"/>
                    <a:pt x="37634" y="50513"/>
                    <a:pt x="35065" y="573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1BB4D876-B750-4EF0-A71B-5EFB6D817C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2691" y="704449"/>
              <a:ext cx="73465" cy="65854"/>
            </a:xfrm>
            <a:custGeom>
              <a:avLst/>
              <a:gdLst>
                <a:gd name="connsiteX0" fmla="*/ 55329 w 73465"/>
                <a:gd name="connsiteY0" fmla="*/ 36294 h 65854"/>
                <a:gd name="connsiteX1" fmla="*/ 73466 w 73465"/>
                <a:gd name="connsiteY1" fmla="*/ 46237 h 65854"/>
                <a:gd name="connsiteX2" fmla="*/ 48931 w 73465"/>
                <a:gd name="connsiteY2" fmla="*/ 65669 h 65854"/>
                <a:gd name="connsiteX3" fmla="*/ 13211 w 73465"/>
                <a:gd name="connsiteY3" fmla="*/ 65385 h 65854"/>
                <a:gd name="connsiteX4" fmla="*/ 666 w 73465"/>
                <a:gd name="connsiteY4" fmla="*/ 59476 h 65854"/>
                <a:gd name="connsiteX5" fmla="*/ 10289 w 73465"/>
                <a:gd name="connsiteY5" fmla="*/ 46692 h 65854"/>
                <a:gd name="connsiteX6" fmla="*/ 32406 w 73465"/>
                <a:gd name="connsiteY6" fmla="*/ 40840 h 65854"/>
                <a:gd name="connsiteX7" fmla="*/ 35731 w 73465"/>
                <a:gd name="connsiteY7" fmla="*/ 9476 h 65854"/>
                <a:gd name="connsiteX8" fmla="*/ 43590 w 73465"/>
                <a:gd name="connsiteY8" fmla="*/ 44 h 65854"/>
                <a:gd name="connsiteX9" fmla="*/ 53616 w 73465"/>
                <a:gd name="connsiteY9" fmla="*/ 10101 h 65854"/>
                <a:gd name="connsiteX10" fmla="*/ 55329 w 73465"/>
                <a:gd name="connsiteY10" fmla="*/ 36237 h 6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465" h="65854">
                  <a:moveTo>
                    <a:pt x="55329" y="36294"/>
                  </a:moveTo>
                  <a:cubicBezTo>
                    <a:pt x="61324" y="39590"/>
                    <a:pt x="66412" y="42374"/>
                    <a:pt x="73466" y="46237"/>
                  </a:cubicBezTo>
                  <a:cubicBezTo>
                    <a:pt x="63541" y="54078"/>
                    <a:pt x="55026" y="60840"/>
                    <a:pt x="48931" y="65669"/>
                  </a:cubicBezTo>
                  <a:cubicBezTo>
                    <a:pt x="35529" y="65669"/>
                    <a:pt x="24345" y="66238"/>
                    <a:pt x="13211" y="65385"/>
                  </a:cubicBezTo>
                  <a:cubicBezTo>
                    <a:pt x="8778" y="65044"/>
                    <a:pt x="1825" y="62885"/>
                    <a:pt x="666" y="59476"/>
                  </a:cubicBezTo>
                  <a:cubicBezTo>
                    <a:pt x="-2155" y="51294"/>
                    <a:pt x="4545" y="48453"/>
                    <a:pt x="10289" y="46692"/>
                  </a:cubicBezTo>
                  <a:cubicBezTo>
                    <a:pt x="17191" y="44590"/>
                    <a:pt x="24244" y="42942"/>
                    <a:pt x="32406" y="40840"/>
                  </a:cubicBezTo>
                  <a:cubicBezTo>
                    <a:pt x="33413" y="30158"/>
                    <a:pt x="33766" y="19646"/>
                    <a:pt x="35731" y="9476"/>
                  </a:cubicBezTo>
                  <a:cubicBezTo>
                    <a:pt x="36487" y="5612"/>
                    <a:pt x="42028" y="-581"/>
                    <a:pt x="43590" y="44"/>
                  </a:cubicBezTo>
                  <a:cubicBezTo>
                    <a:pt x="47621" y="1635"/>
                    <a:pt x="52558" y="5839"/>
                    <a:pt x="53616" y="10101"/>
                  </a:cubicBezTo>
                  <a:cubicBezTo>
                    <a:pt x="55530" y="17828"/>
                    <a:pt x="54825" y="26294"/>
                    <a:pt x="55329" y="362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0A31B9FC-BD0F-D715-75DE-AC989C41B5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9636" y="4802145"/>
              <a:ext cx="45080" cy="82880"/>
            </a:xfrm>
            <a:custGeom>
              <a:avLst/>
              <a:gdLst>
                <a:gd name="connsiteX0" fmla="*/ 45080 w 45080"/>
                <a:gd name="connsiteY0" fmla="*/ 10614 h 82880"/>
                <a:gd name="connsiteX1" fmla="*/ 28253 w 45080"/>
                <a:gd name="connsiteY1" fmla="*/ 23682 h 82880"/>
                <a:gd name="connsiteX2" fmla="*/ 36465 w 45080"/>
                <a:gd name="connsiteY2" fmla="*/ 74478 h 82880"/>
                <a:gd name="connsiteX3" fmla="*/ 12686 w 45080"/>
                <a:gd name="connsiteY3" fmla="*/ 79250 h 82880"/>
                <a:gd name="connsiteX4" fmla="*/ 14349 w 45080"/>
                <a:gd name="connsiteY4" fmla="*/ 69875 h 82880"/>
                <a:gd name="connsiteX5" fmla="*/ 9714 w 45080"/>
                <a:gd name="connsiteY5" fmla="*/ 37830 h 82880"/>
                <a:gd name="connsiteX6" fmla="*/ 5733 w 45080"/>
                <a:gd name="connsiteY6" fmla="*/ 9648 h 82880"/>
                <a:gd name="connsiteX7" fmla="*/ 45080 w 45080"/>
                <a:gd name="connsiteY7" fmla="*/ 10557 h 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080" h="82880">
                  <a:moveTo>
                    <a:pt x="45080" y="10614"/>
                  </a:moveTo>
                  <a:cubicBezTo>
                    <a:pt x="39790" y="14705"/>
                    <a:pt x="34651" y="18739"/>
                    <a:pt x="28253" y="23682"/>
                  </a:cubicBezTo>
                  <a:cubicBezTo>
                    <a:pt x="38632" y="38909"/>
                    <a:pt x="48405" y="55330"/>
                    <a:pt x="36465" y="74478"/>
                  </a:cubicBezTo>
                  <a:cubicBezTo>
                    <a:pt x="31024" y="83171"/>
                    <a:pt x="22711" y="85728"/>
                    <a:pt x="12686" y="79250"/>
                  </a:cubicBezTo>
                  <a:cubicBezTo>
                    <a:pt x="13240" y="75785"/>
                    <a:pt x="12887" y="72091"/>
                    <a:pt x="14349" y="69875"/>
                  </a:cubicBezTo>
                  <a:cubicBezTo>
                    <a:pt x="22510" y="57205"/>
                    <a:pt x="19387" y="47659"/>
                    <a:pt x="9714" y="37830"/>
                  </a:cubicBezTo>
                  <a:cubicBezTo>
                    <a:pt x="-2227" y="25727"/>
                    <a:pt x="-2680" y="18114"/>
                    <a:pt x="5733" y="9648"/>
                  </a:cubicBezTo>
                  <a:cubicBezTo>
                    <a:pt x="18732" y="-3364"/>
                    <a:pt x="34853" y="-3364"/>
                    <a:pt x="45080" y="10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6A1AF64-BBC4-7FF5-7767-46828D50DB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442" y="3132404"/>
              <a:ext cx="55065" cy="95457"/>
            </a:xfrm>
            <a:custGeom>
              <a:avLst/>
              <a:gdLst>
                <a:gd name="connsiteX0" fmla="*/ 30833 w 55065"/>
                <a:gd name="connsiteY0" fmla="*/ 95458 h 95457"/>
                <a:gd name="connsiteX1" fmla="*/ 0 w 55065"/>
                <a:gd name="connsiteY1" fmla="*/ 49662 h 95457"/>
                <a:gd name="connsiteX2" fmla="*/ 4333 w 55065"/>
                <a:gd name="connsiteY2" fmla="*/ 39719 h 95457"/>
                <a:gd name="connsiteX3" fmla="*/ 21412 w 55065"/>
                <a:gd name="connsiteY3" fmla="*/ 16196 h 95457"/>
                <a:gd name="connsiteX4" fmla="*/ 31085 w 55065"/>
                <a:gd name="connsiteY4" fmla="*/ 2 h 95457"/>
                <a:gd name="connsiteX5" fmla="*/ 42874 w 55065"/>
                <a:gd name="connsiteY5" fmla="*/ 17105 h 95457"/>
                <a:gd name="connsiteX6" fmla="*/ 55066 w 55065"/>
                <a:gd name="connsiteY6" fmla="*/ 44719 h 95457"/>
                <a:gd name="connsiteX7" fmla="*/ 38742 w 55065"/>
                <a:gd name="connsiteY7" fmla="*/ 68355 h 95457"/>
                <a:gd name="connsiteX8" fmla="*/ 30833 w 55065"/>
                <a:gd name="connsiteY8" fmla="*/ 95458 h 9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065" h="95457">
                  <a:moveTo>
                    <a:pt x="30833" y="95458"/>
                  </a:moveTo>
                  <a:cubicBezTo>
                    <a:pt x="12494" y="81253"/>
                    <a:pt x="27256" y="49548"/>
                    <a:pt x="0" y="49662"/>
                  </a:cubicBezTo>
                  <a:cubicBezTo>
                    <a:pt x="2469" y="43753"/>
                    <a:pt x="3073" y="40059"/>
                    <a:pt x="4333" y="39719"/>
                  </a:cubicBezTo>
                  <a:cubicBezTo>
                    <a:pt x="15467" y="36707"/>
                    <a:pt x="22066" y="30344"/>
                    <a:pt x="21412" y="16196"/>
                  </a:cubicBezTo>
                  <a:cubicBezTo>
                    <a:pt x="21059" y="8696"/>
                    <a:pt x="22520" y="173"/>
                    <a:pt x="31085" y="2"/>
                  </a:cubicBezTo>
                  <a:cubicBezTo>
                    <a:pt x="40506" y="-168"/>
                    <a:pt x="42924" y="8468"/>
                    <a:pt x="42874" y="17105"/>
                  </a:cubicBezTo>
                  <a:cubicBezTo>
                    <a:pt x="42773" y="28469"/>
                    <a:pt x="41816" y="39662"/>
                    <a:pt x="55066" y="44719"/>
                  </a:cubicBezTo>
                  <a:cubicBezTo>
                    <a:pt x="47458" y="52560"/>
                    <a:pt x="38692" y="55798"/>
                    <a:pt x="38742" y="68355"/>
                  </a:cubicBezTo>
                  <a:cubicBezTo>
                    <a:pt x="38742" y="76480"/>
                    <a:pt x="34158" y="84662"/>
                    <a:pt x="30833" y="954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8E9F6DBA-B956-7969-7678-CE67070D75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2781" y="2249253"/>
              <a:ext cx="57678" cy="89284"/>
            </a:xfrm>
            <a:custGeom>
              <a:avLst/>
              <a:gdLst>
                <a:gd name="connsiteX0" fmla="*/ 44335 w 57678"/>
                <a:gd name="connsiteY0" fmla="*/ 89228 h 89284"/>
                <a:gd name="connsiteX1" fmla="*/ 31891 w 57678"/>
                <a:gd name="connsiteY1" fmla="*/ 60251 h 89284"/>
                <a:gd name="connsiteX2" fmla="*/ 0 w 57678"/>
                <a:gd name="connsiteY2" fmla="*/ 50762 h 89284"/>
                <a:gd name="connsiteX3" fmla="*/ 32344 w 57678"/>
                <a:gd name="connsiteY3" fmla="*/ 40080 h 89284"/>
                <a:gd name="connsiteX4" fmla="*/ 35669 w 57678"/>
                <a:gd name="connsiteY4" fmla="*/ 13830 h 89284"/>
                <a:gd name="connsiteX5" fmla="*/ 48264 w 57678"/>
                <a:gd name="connsiteY5" fmla="*/ 23 h 89284"/>
                <a:gd name="connsiteX6" fmla="*/ 57635 w 57678"/>
                <a:gd name="connsiteY6" fmla="*/ 15932 h 89284"/>
                <a:gd name="connsiteX7" fmla="*/ 56023 w 57678"/>
                <a:gd name="connsiteY7" fmla="*/ 62580 h 89284"/>
                <a:gd name="connsiteX8" fmla="*/ 51237 w 57678"/>
                <a:gd name="connsiteY8" fmla="*/ 87921 h 89284"/>
                <a:gd name="connsiteX9" fmla="*/ 44385 w 57678"/>
                <a:gd name="connsiteY9" fmla="*/ 89285 h 8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78" h="89284">
                  <a:moveTo>
                    <a:pt x="44335" y="89228"/>
                  </a:moveTo>
                  <a:cubicBezTo>
                    <a:pt x="40405" y="80137"/>
                    <a:pt x="36526" y="71046"/>
                    <a:pt x="31891" y="60251"/>
                  </a:cubicBezTo>
                  <a:cubicBezTo>
                    <a:pt x="23376" y="54512"/>
                    <a:pt x="8313" y="66046"/>
                    <a:pt x="0" y="50762"/>
                  </a:cubicBezTo>
                  <a:cubicBezTo>
                    <a:pt x="7658" y="35478"/>
                    <a:pt x="20505" y="46387"/>
                    <a:pt x="32344" y="40080"/>
                  </a:cubicBezTo>
                  <a:cubicBezTo>
                    <a:pt x="33251" y="32637"/>
                    <a:pt x="34259" y="23148"/>
                    <a:pt x="35669" y="13830"/>
                  </a:cubicBezTo>
                  <a:cubicBezTo>
                    <a:pt x="36828" y="5932"/>
                    <a:pt x="40002" y="-432"/>
                    <a:pt x="48264" y="23"/>
                  </a:cubicBezTo>
                  <a:cubicBezTo>
                    <a:pt x="57333" y="534"/>
                    <a:pt x="57887" y="8034"/>
                    <a:pt x="57635" y="15932"/>
                  </a:cubicBezTo>
                  <a:cubicBezTo>
                    <a:pt x="57131" y="31500"/>
                    <a:pt x="57182" y="47069"/>
                    <a:pt x="56023" y="62580"/>
                  </a:cubicBezTo>
                  <a:cubicBezTo>
                    <a:pt x="55418" y="71103"/>
                    <a:pt x="52899" y="79512"/>
                    <a:pt x="51237" y="87921"/>
                  </a:cubicBezTo>
                  <a:cubicBezTo>
                    <a:pt x="48970" y="88376"/>
                    <a:pt x="46652" y="88830"/>
                    <a:pt x="44385" y="89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4A43D9E-D542-32ED-6198-3B600817AC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3596" y="6253432"/>
              <a:ext cx="57403" cy="72695"/>
            </a:xfrm>
            <a:custGeom>
              <a:avLst/>
              <a:gdLst>
                <a:gd name="connsiteX0" fmla="*/ 45967 w 57403"/>
                <a:gd name="connsiteY0" fmla="*/ 55132 h 72695"/>
                <a:gd name="connsiteX1" fmla="*/ 57404 w 57403"/>
                <a:gd name="connsiteY1" fmla="*/ 66894 h 72695"/>
                <a:gd name="connsiteX2" fmla="*/ 52416 w 57403"/>
                <a:gd name="connsiteY2" fmla="*/ 72689 h 72695"/>
                <a:gd name="connsiteX3" fmla="*/ 11759 w 57403"/>
                <a:gd name="connsiteY3" fmla="*/ 66155 h 72695"/>
                <a:gd name="connsiteX4" fmla="*/ 2590 w 57403"/>
                <a:gd name="connsiteY4" fmla="*/ 56382 h 72695"/>
                <a:gd name="connsiteX5" fmla="*/ 1179 w 57403"/>
                <a:gd name="connsiteY5" fmla="*/ 35757 h 72695"/>
                <a:gd name="connsiteX6" fmla="*/ 18208 w 57403"/>
                <a:gd name="connsiteY6" fmla="*/ 36723 h 72695"/>
                <a:gd name="connsiteX7" fmla="*/ 27931 w 57403"/>
                <a:gd name="connsiteY7" fmla="*/ 42859 h 72695"/>
                <a:gd name="connsiteX8" fmla="*/ 29795 w 57403"/>
                <a:gd name="connsiteY8" fmla="*/ 14678 h 72695"/>
                <a:gd name="connsiteX9" fmla="*/ 36647 w 57403"/>
                <a:gd name="connsiteY9" fmla="*/ 18 h 72695"/>
                <a:gd name="connsiteX10" fmla="*/ 47176 w 57403"/>
                <a:gd name="connsiteY10" fmla="*/ 12291 h 72695"/>
                <a:gd name="connsiteX11" fmla="*/ 46018 w 57403"/>
                <a:gd name="connsiteY11" fmla="*/ 55076 h 7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403" h="72695">
                  <a:moveTo>
                    <a:pt x="45967" y="55132"/>
                  </a:moveTo>
                  <a:cubicBezTo>
                    <a:pt x="48839" y="58086"/>
                    <a:pt x="52920" y="62348"/>
                    <a:pt x="57404" y="66894"/>
                  </a:cubicBezTo>
                  <a:cubicBezTo>
                    <a:pt x="55237" y="69507"/>
                    <a:pt x="53625" y="72860"/>
                    <a:pt x="52416" y="72689"/>
                  </a:cubicBezTo>
                  <a:cubicBezTo>
                    <a:pt x="38813" y="70927"/>
                    <a:pt x="25160" y="69223"/>
                    <a:pt x="11759" y="66155"/>
                  </a:cubicBezTo>
                  <a:cubicBezTo>
                    <a:pt x="8132" y="65302"/>
                    <a:pt x="3749" y="60473"/>
                    <a:pt x="2590" y="56382"/>
                  </a:cubicBezTo>
                  <a:cubicBezTo>
                    <a:pt x="676" y="49848"/>
                    <a:pt x="-1340" y="40871"/>
                    <a:pt x="1179" y="35757"/>
                  </a:cubicBezTo>
                  <a:cubicBezTo>
                    <a:pt x="5462" y="27064"/>
                    <a:pt x="12515" y="33144"/>
                    <a:pt x="18208" y="36723"/>
                  </a:cubicBezTo>
                  <a:cubicBezTo>
                    <a:pt x="20626" y="38257"/>
                    <a:pt x="23095" y="39791"/>
                    <a:pt x="27931" y="42859"/>
                  </a:cubicBezTo>
                  <a:cubicBezTo>
                    <a:pt x="28737" y="32064"/>
                    <a:pt x="29896" y="23370"/>
                    <a:pt x="29795" y="14678"/>
                  </a:cubicBezTo>
                  <a:cubicBezTo>
                    <a:pt x="29795" y="7802"/>
                    <a:pt x="28737" y="-436"/>
                    <a:pt x="36647" y="18"/>
                  </a:cubicBezTo>
                  <a:cubicBezTo>
                    <a:pt x="40526" y="245"/>
                    <a:pt x="46824" y="7631"/>
                    <a:pt x="47176" y="12291"/>
                  </a:cubicBezTo>
                  <a:cubicBezTo>
                    <a:pt x="48184" y="25132"/>
                    <a:pt x="46673" y="38200"/>
                    <a:pt x="46018" y="550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6CB5FC19-B30C-EA2E-C5FF-ED8B83191D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49863" y="6079729"/>
              <a:ext cx="61147" cy="64913"/>
            </a:xfrm>
            <a:custGeom>
              <a:avLst/>
              <a:gdLst>
                <a:gd name="connsiteX0" fmla="*/ 54159 w 61147"/>
                <a:gd name="connsiteY0" fmla="*/ 64914 h 64913"/>
                <a:gd name="connsiteX1" fmla="*/ 17431 w 61147"/>
                <a:gd name="connsiteY1" fmla="*/ 64914 h 64913"/>
                <a:gd name="connsiteX2" fmla="*/ 2821 w 61147"/>
                <a:gd name="connsiteY2" fmla="*/ 35993 h 64913"/>
                <a:gd name="connsiteX3" fmla="*/ 0 w 61147"/>
                <a:gd name="connsiteY3" fmla="*/ 18720 h 64913"/>
                <a:gd name="connsiteX4" fmla="*/ 15416 w 61147"/>
                <a:gd name="connsiteY4" fmla="*/ 21391 h 64913"/>
                <a:gd name="connsiteX5" fmla="*/ 23477 w 61147"/>
                <a:gd name="connsiteY5" fmla="*/ 28550 h 64913"/>
                <a:gd name="connsiteX6" fmla="*/ 61061 w 61147"/>
                <a:gd name="connsiteY6" fmla="*/ 1220 h 64913"/>
                <a:gd name="connsiteX7" fmla="*/ 41866 w 61147"/>
                <a:gd name="connsiteY7" fmla="*/ 45084 h 64913"/>
                <a:gd name="connsiteX8" fmla="*/ 54108 w 61147"/>
                <a:gd name="connsiteY8" fmla="*/ 64914 h 6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47" h="64913">
                  <a:moveTo>
                    <a:pt x="54159" y="64914"/>
                  </a:moveTo>
                  <a:lnTo>
                    <a:pt x="17431" y="64914"/>
                  </a:lnTo>
                  <a:cubicBezTo>
                    <a:pt x="12192" y="54744"/>
                    <a:pt x="6852" y="45709"/>
                    <a:pt x="2821" y="35993"/>
                  </a:cubicBezTo>
                  <a:cubicBezTo>
                    <a:pt x="705" y="30879"/>
                    <a:pt x="857" y="24516"/>
                    <a:pt x="0" y="18720"/>
                  </a:cubicBezTo>
                  <a:cubicBezTo>
                    <a:pt x="5189" y="19516"/>
                    <a:pt x="10529" y="19573"/>
                    <a:pt x="15416" y="21391"/>
                  </a:cubicBezTo>
                  <a:cubicBezTo>
                    <a:pt x="18590" y="22584"/>
                    <a:pt x="21009" y="26277"/>
                    <a:pt x="23477" y="28550"/>
                  </a:cubicBezTo>
                  <a:cubicBezTo>
                    <a:pt x="37735" y="22130"/>
                    <a:pt x="38541" y="-6166"/>
                    <a:pt x="61061" y="1220"/>
                  </a:cubicBezTo>
                  <a:cubicBezTo>
                    <a:pt x="62471" y="20596"/>
                    <a:pt x="46249" y="29005"/>
                    <a:pt x="41866" y="45084"/>
                  </a:cubicBezTo>
                  <a:cubicBezTo>
                    <a:pt x="45040" y="50255"/>
                    <a:pt x="48617" y="55993"/>
                    <a:pt x="54108" y="64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211391BE-116D-634F-9BA3-34DDF4AA96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35986" y="5125806"/>
              <a:ext cx="57131" cy="83603"/>
            </a:xfrm>
            <a:custGeom>
              <a:avLst/>
              <a:gdLst>
                <a:gd name="connsiteX0" fmla="*/ 26802 w 57131"/>
                <a:gd name="connsiteY0" fmla="*/ 41558 h 83603"/>
                <a:gd name="connsiteX1" fmla="*/ 24737 w 57131"/>
                <a:gd name="connsiteY1" fmla="*/ 23 h 83603"/>
                <a:gd name="connsiteX2" fmla="*/ 47055 w 57131"/>
                <a:gd name="connsiteY2" fmla="*/ 19853 h 83603"/>
                <a:gd name="connsiteX3" fmla="*/ 57131 w 57131"/>
                <a:gd name="connsiteY3" fmla="*/ 53206 h 83603"/>
                <a:gd name="connsiteX4" fmla="*/ 40758 w 57131"/>
                <a:gd name="connsiteY4" fmla="*/ 83603 h 83603"/>
                <a:gd name="connsiteX5" fmla="*/ 10983 w 57131"/>
                <a:gd name="connsiteY5" fmla="*/ 66728 h 83603"/>
                <a:gd name="connsiteX6" fmla="*/ 0 w 57131"/>
                <a:gd name="connsiteY6" fmla="*/ 58206 h 83603"/>
                <a:gd name="connsiteX7" fmla="*/ 9220 w 57131"/>
                <a:gd name="connsiteY7" fmla="*/ 46444 h 83603"/>
                <a:gd name="connsiteX8" fmla="*/ 26802 w 57131"/>
                <a:gd name="connsiteY8" fmla="*/ 41558 h 83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31" h="83603">
                  <a:moveTo>
                    <a:pt x="26802" y="41558"/>
                  </a:moveTo>
                  <a:cubicBezTo>
                    <a:pt x="25996" y="25705"/>
                    <a:pt x="25392" y="12921"/>
                    <a:pt x="24737" y="23"/>
                  </a:cubicBezTo>
                  <a:cubicBezTo>
                    <a:pt x="41362" y="-261"/>
                    <a:pt x="42974" y="1785"/>
                    <a:pt x="47055" y="19853"/>
                  </a:cubicBezTo>
                  <a:cubicBezTo>
                    <a:pt x="49373" y="30137"/>
                    <a:pt x="53101" y="40081"/>
                    <a:pt x="57131" y="53206"/>
                  </a:cubicBezTo>
                  <a:cubicBezTo>
                    <a:pt x="53453" y="60081"/>
                    <a:pt x="47660" y="70819"/>
                    <a:pt x="40758" y="83603"/>
                  </a:cubicBezTo>
                  <a:cubicBezTo>
                    <a:pt x="32999" y="70251"/>
                    <a:pt x="23830" y="64740"/>
                    <a:pt x="10983" y="66728"/>
                  </a:cubicBezTo>
                  <a:cubicBezTo>
                    <a:pt x="7759" y="67240"/>
                    <a:pt x="3678" y="61217"/>
                    <a:pt x="0" y="58206"/>
                  </a:cubicBezTo>
                  <a:cubicBezTo>
                    <a:pt x="3023" y="54171"/>
                    <a:pt x="5391" y="48717"/>
                    <a:pt x="9220" y="46444"/>
                  </a:cubicBezTo>
                  <a:cubicBezTo>
                    <a:pt x="14157" y="43546"/>
                    <a:pt x="20253" y="43205"/>
                    <a:pt x="26802" y="41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DB01AD39-1D71-6D65-DE0A-A8CE75CDDE0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20061" y="5849779"/>
              <a:ext cx="23266" cy="121285"/>
            </a:xfrm>
            <a:custGeom>
              <a:avLst/>
              <a:gdLst>
                <a:gd name="connsiteX0" fmla="*/ 23267 w 23266"/>
                <a:gd name="connsiteY0" fmla="*/ 34918 h 121285"/>
                <a:gd name="connsiteX1" fmla="*/ 19589 w 23266"/>
                <a:gd name="connsiteY1" fmla="*/ 102306 h 121285"/>
                <a:gd name="connsiteX2" fmla="*/ 15861 w 23266"/>
                <a:gd name="connsiteY2" fmla="*/ 116283 h 121285"/>
                <a:gd name="connsiteX3" fmla="*/ 2460 w 23266"/>
                <a:gd name="connsiteY3" fmla="*/ 115487 h 121285"/>
                <a:gd name="connsiteX4" fmla="*/ 41 w 23266"/>
                <a:gd name="connsiteY4" fmla="*/ 98669 h 121285"/>
                <a:gd name="connsiteX5" fmla="*/ 4374 w 23266"/>
                <a:gd name="connsiteY5" fmla="*/ 14919 h 121285"/>
                <a:gd name="connsiteX6" fmla="*/ 6440 w 23266"/>
                <a:gd name="connsiteY6" fmla="*/ 5487 h 121285"/>
                <a:gd name="connsiteX7" fmla="*/ 12788 w 23266"/>
                <a:gd name="connsiteY7" fmla="*/ 32 h 121285"/>
                <a:gd name="connsiteX8" fmla="*/ 20496 w 23266"/>
                <a:gd name="connsiteY8" fmla="*/ 6396 h 121285"/>
                <a:gd name="connsiteX9" fmla="*/ 23267 w 23266"/>
                <a:gd name="connsiteY9" fmla="*/ 34862 h 12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66" h="121285">
                  <a:moveTo>
                    <a:pt x="23267" y="34918"/>
                  </a:moveTo>
                  <a:cubicBezTo>
                    <a:pt x="21957" y="59635"/>
                    <a:pt x="21000" y="80999"/>
                    <a:pt x="19589" y="102306"/>
                  </a:cubicBezTo>
                  <a:cubicBezTo>
                    <a:pt x="19287" y="107078"/>
                    <a:pt x="17926" y="112135"/>
                    <a:pt x="15861" y="116283"/>
                  </a:cubicBezTo>
                  <a:cubicBezTo>
                    <a:pt x="12385" y="123272"/>
                    <a:pt x="4928" y="122874"/>
                    <a:pt x="2460" y="115487"/>
                  </a:cubicBezTo>
                  <a:cubicBezTo>
                    <a:pt x="696" y="110260"/>
                    <a:pt x="-210" y="104237"/>
                    <a:pt x="41" y="98669"/>
                  </a:cubicBezTo>
                  <a:cubicBezTo>
                    <a:pt x="1200" y="70771"/>
                    <a:pt x="2812" y="42816"/>
                    <a:pt x="4374" y="14919"/>
                  </a:cubicBezTo>
                  <a:cubicBezTo>
                    <a:pt x="4576" y="11680"/>
                    <a:pt x="5029" y="8157"/>
                    <a:pt x="6440" y="5487"/>
                  </a:cubicBezTo>
                  <a:cubicBezTo>
                    <a:pt x="7800" y="2986"/>
                    <a:pt x="10974" y="-366"/>
                    <a:pt x="12788" y="32"/>
                  </a:cubicBezTo>
                  <a:cubicBezTo>
                    <a:pt x="15710" y="714"/>
                    <a:pt x="20093" y="3725"/>
                    <a:pt x="20496" y="6396"/>
                  </a:cubicBezTo>
                  <a:cubicBezTo>
                    <a:pt x="22209" y="16850"/>
                    <a:pt x="22612" y="27589"/>
                    <a:pt x="23267" y="34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7DE3134C-D923-05D3-391C-F6BF32DD87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2828" y="3393649"/>
              <a:ext cx="60195" cy="51997"/>
            </a:xfrm>
            <a:custGeom>
              <a:avLst/>
              <a:gdLst>
                <a:gd name="connsiteX0" fmla="*/ 29918 w 60195"/>
                <a:gd name="connsiteY0" fmla="*/ 51998 h 51997"/>
                <a:gd name="connsiteX1" fmla="*/ 1453 w 60195"/>
                <a:gd name="connsiteY1" fmla="*/ 13986 h 51997"/>
                <a:gd name="connsiteX2" fmla="*/ 26341 w 60195"/>
                <a:gd name="connsiteY2" fmla="*/ 3304 h 51997"/>
                <a:gd name="connsiteX3" fmla="*/ 39138 w 60195"/>
                <a:gd name="connsiteY3" fmla="*/ 5123 h 51997"/>
                <a:gd name="connsiteX4" fmla="*/ 59945 w 60195"/>
                <a:gd name="connsiteY4" fmla="*/ 23475 h 51997"/>
                <a:gd name="connsiteX5" fmla="*/ 42765 w 60195"/>
                <a:gd name="connsiteY5" fmla="*/ 48930 h 51997"/>
                <a:gd name="connsiteX6" fmla="*/ 29918 w 60195"/>
                <a:gd name="connsiteY6" fmla="*/ 51998 h 51997"/>
                <a:gd name="connsiteX7" fmla="*/ 37475 w 60195"/>
                <a:gd name="connsiteY7" fmla="*/ 23759 h 51997"/>
                <a:gd name="connsiteX8" fmla="*/ 25888 w 60195"/>
                <a:gd name="connsiteY8" fmla="*/ 20805 h 51997"/>
                <a:gd name="connsiteX9" fmla="*/ 20043 w 60195"/>
                <a:gd name="connsiteY9" fmla="*/ 23532 h 51997"/>
                <a:gd name="connsiteX10" fmla="*/ 37475 w 60195"/>
                <a:gd name="connsiteY10" fmla="*/ 23759 h 5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195" h="51997">
                  <a:moveTo>
                    <a:pt x="29918" y="51998"/>
                  </a:moveTo>
                  <a:cubicBezTo>
                    <a:pt x="7851" y="51373"/>
                    <a:pt x="-4391" y="33759"/>
                    <a:pt x="1453" y="13986"/>
                  </a:cubicBezTo>
                  <a:cubicBezTo>
                    <a:pt x="5735" y="-502"/>
                    <a:pt x="12537" y="-3116"/>
                    <a:pt x="26341" y="3304"/>
                  </a:cubicBezTo>
                  <a:cubicBezTo>
                    <a:pt x="30170" y="5066"/>
                    <a:pt x="34906" y="4327"/>
                    <a:pt x="39138" y="5123"/>
                  </a:cubicBezTo>
                  <a:cubicBezTo>
                    <a:pt x="49012" y="6941"/>
                    <a:pt x="57829" y="10861"/>
                    <a:pt x="59945" y="23475"/>
                  </a:cubicBezTo>
                  <a:cubicBezTo>
                    <a:pt x="61657" y="33589"/>
                    <a:pt x="54453" y="44214"/>
                    <a:pt x="42765" y="48930"/>
                  </a:cubicBezTo>
                  <a:cubicBezTo>
                    <a:pt x="38029" y="50805"/>
                    <a:pt x="32840" y="51316"/>
                    <a:pt x="29918" y="51998"/>
                  </a:cubicBezTo>
                  <a:close/>
                  <a:moveTo>
                    <a:pt x="37475" y="23759"/>
                  </a:moveTo>
                  <a:cubicBezTo>
                    <a:pt x="33646" y="22737"/>
                    <a:pt x="29817" y="21316"/>
                    <a:pt x="25888" y="20805"/>
                  </a:cubicBezTo>
                  <a:cubicBezTo>
                    <a:pt x="24326" y="20577"/>
                    <a:pt x="22562" y="22282"/>
                    <a:pt x="20043" y="23532"/>
                  </a:cubicBezTo>
                  <a:cubicBezTo>
                    <a:pt x="24830" y="34271"/>
                    <a:pt x="30523" y="33021"/>
                    <a:pt x="37475" y="23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CFB60BB1-1364-ECA9-6B9C-13AB11FEC0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489" y="5619582"/>
              <a:ext cx="61285" cy="67434"/>
            </a:xfrm>
            <a:custGeom>
              <a:avLst/>
              <a:gdLst>
                <a:gd name="connsiteX0" fmla="*/ 770 w 61285"/>
                <a:gd name="connsiteY0" fmla="*/ 0 h 67434"/>
                <a:gd name="connsiteX1" fmla="*/ 27673 w 61285"/>
                <a:gd name="connsiteY1" fmla="*/ 39205 h 67434"/>
                <a:gd name="connsiteX2" fmla="*/ 57347 w 61285"/>
                <a:gd name="connsiteY2" fmla="*/ 4773 h 67434"/>
                <a:gd name="connsiteX3" fmla="*/ 55483 w 61285"/>
                <a:gd name="connsiteY3" fmla="*/ 39091 h 67434"/>
                <a:gd name="connsiteX4" fmla="*/ 34978 w 61285"/>
                <a:gd name="connsiteY4" fmla="*/ 66478 h 67434"/>
                <a:gd name="connsiteX5" fmla="*/ 22333 w 61285"/>
                <a:gd name="connsiteY5" fmla="*/ 66023 h 67434"/>
                <a:gd name="connsiteX6" fmla="*/ 770 w 61285"/>
                <a:gd name="connsiteY6" fmla="*/ 57 h 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85" h="67434">
                  <a:moveTo>
                    <a:pt x="770" y="0"/>
                  </a:moveTo>
                  <a:cubicBezTo>
                    <a:pt x="11451" y="15569"/>
                    <a:pt x="19260" y="26932"/>
                    <a:pt x="27673" y="39205"/>
                  </a:cubicBezTo>
                  <a:cubicBezTo>
                    <a:pt x="39714" y="30739"/>
                    <a:pt x="38706" y="7784"/>
                    <a:pt x="57347" y="4773"/>
                  </a:cubicBezTo>
                  <a:cubicBezTo>
                    <a:pt x="65509" y="16989"/>
                    <a:pt x="59010" y="28296"/>
                    <a:pt x="55483" y="39091"/>
                  </a:cubicBezTo>
                  <a:cubicBezTo>
                    <a:pt x="51654" y="50796"/>
                    <a:pt x="46515" y="62216"/>
                    <a:pt x="34978" y="66478"/>
                  </a:cubicBezTo>
                  <a:cubicBezTo>
                    <a:pt x="31149" y="67898"/>
                    <a:pt x="26011" y="67728"/>
                    <a:pt x="22333" y="66023"/>
                  </a:cubicBezTo>
                  <a:cubicBezTo>
                    <a:pt x="9889" y="60341"/>
                    <a:pt x="-3361" y="24887"/>
                    <a:pt x="770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45E31E91-2F57-4AAB-E305-0ED36FBCF4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40887" y="4933044"/>
              <a:ext cx="67005" cy="66250"/>
            </a:xfrm>
            <a:custGeom>
              <a:avLst/>
              <a:gdLst>
                <a:gd name="connsiteX0" fmla="*/ 50 w 67005"/>
                <a:gd name="connsiteY0" fmla="*/ 0 h 66250"/>
                <a:gd name="connsiteX1" fmla="*/ 33654 w 67005"/>
                <a:gd name="connsiteY1" fmla="*/ 26932 h 66250"/>
                <a:gd name="connsiteX2" fmla="*/ 67006 w 67005"/>
                <a:gd name="connsiteY2" fmla="*/ 4545 h 66250"/>
                <a:gd name="connsiteX3" fmla="*/ 44334 w 67005"/>
                <a:gd name="connsiteY3" fmla="*/ 66250 h 66250"/>
                <a:gd name="connsiteX4" fmla="*/ 26651 w 67005"/>
                <a:gd name="connsiteY4" fmla="*/ 58125 h 66250"/>
                <a:gd name="connsiteX5" fmla="*/ 2569 w 67005"/>
                <a:gd name="connsiteY5" fmla="*/ 17386 h 66250"/>
                <a:gd name="connsiteX6" fmla="*/ 0 w 67005"/>
                <a:gd name="connsiteY6" fmla="*/ 0 h 6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05" h="66250">
                  <a:moveTo>
                    <a:pt x="50" y="0"/>
                  </a:moveTo>
                  <a:cubicBezTo>
                    <a:pt x="20303" y="454"/>
                    <a:pt x="23326" y="18864"/>
                    <a:pt x="33654" y="26932"/>
                  </a:cubicBezTo>
                  <a:cubicBezTo>
                    <a:pt x="46853" y="24773"/>
                    <a:pt x="45140" y="-5455"/>
                    <a:pt x="67006" y="4545"/>
                  </a:cubicBezTo>
                  <a:cubicBezTo>
                    <a:pt x="59449" y="25114"/>
                    <a:pt x="52546" y="43921"/>
                    <a:pt x="44334" y="66250"/>
                  </a:cubicBezTo>
                  <a:cubicBezTo>
                    <a:pt x="39901" y="64375"/>
                    <a:pt x="30883" y="63580"/>
                    <a:pt x="26651" y="58125"/>
                  </a:cubicBezTo>
                  <a:cubicBezTo>
                    <a:pt x="17280" y="45853"/>
                    <a:pt x="9925" y="31477"/>
                    <a:pt x="2569" y="17386"/>
                  </a:cubicBezTo>
                  <a:cubicBezTo>
                    <a:pt x="403" y="13238"/>
                    <a:pt x="957" y="7273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35B69D9A-F0C0-F62C-DDC3-32584362C00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1171" y="5319703"/>
              <a:ext cx="60559" cy="71696"/>
            </a:xfrm>
            <a:custGeom>
              <a:avLst/>
              <a:gdLst>
                <a:gd name="connsiteX0" fmla="*/ 38183 w 60559"/>
                <a:gd name="connsiteY0" fmla="*/ 37207 h 71696"/>
                <a:gd name="connsiteX1" fmla="*/ 549 w 60559"/>
                <a:gd name="connsiteY1" fmla="*/ 71696 h 71696"/>
                <a:gd name="connsiteX2" fmla="*/ 751 w 60559"/>
                <a:gd name="connsiteY2" fmla="*/ 59196 h 71696"/>
                <a:gd name="connsiteX3" fmla="*/ 35765 w 60559"/>
                <a:gd name="connsiteY3" fmla="*/ 6241 h 71696"/>
                <a:gd name="connsiteX4" fmla="*/ 59292 w 60559"/>
                <a:gd name="connsiteY4" fmla="*/ 15560 h 71696"/>
                <a:gd name="connsiteX5" fmla="*/ 60552 w 60559"/>
                <a:gd name="connsiteY5" fmla="*/ 42435 h 71696"/>
                <a:gd name="connsiteX6" fmla="*/ 52239 w 60559"/>
                <a:gd name="connsiteY6" fmla="*/ 56639 h 71696"/>
                <a:gd name="connsiteX7" fmla="*/ 41558 w 60559"/>
                <a:gd name="connsiteY7" fmla="*/ 47264 h 71696"/>
                <a:gd name="connsiteX8" fmla="*/ 38183 w 60559"/>
                <a:gd name="connsiteY8" fmla="*/ 37207 h 7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559" h="71696">
                  <a:moveTo>
                    <a:pt x="38183" y="37207"/>
                  </a:moveTo>
                  <a:cubicBezTo>
                    <a:pt x="22968" y="46639"/>
                    <a:pt x="21406" y="70730"/>
                    <a:pt x="549" y="71696"/>
                  </a:cubicBezTo>
                  <a:cubicBezTo>
                    <a:pt x="549" y="66583"/>
                    <a:pt x="-811" y="61696"/>
                    <a:pt x="751" y="59196"/>
                  </a:cubicBezTo>
                  <a:cubicBezTo>
                    <a:pt x="11985" y="41185"/>
                    <a:pt x="22817" y="22662"/>
                    <a:pt x="35765" y="6241"/>
                  </a:cubicBezTo>
                  <a:cubicBezTo>
                    <a:pt x="44833" y="-5293"/>
                    <a:pt x="56622" y="-66"/>
                    <a:pt x="59292" y="15560"/>
                  </a:cubicBezTo>
                  <a:cubicBezTo>
                    <a:pt x="60804" y="24309"/>
                    <a:pt x="60401" y="33458"/>
                    <a:pt x="60552" y="42435"/>
                  </a:cubicBezTo>
                  <a:cubicBezTo>
                    <a:pt x="60652" y="49196"/>
                    <a:pt x="59897" y="57037"/>
                    <a:pt x="52239" y="56639"/>
                  </a:cubicBezTo>
                  <a:cubicBezTo>
                    <a:pt x="48511" y="56412"/>
                    <a:pt x="44632" y="51071"/>
                    <a:pt x="41558" y="47264"/>
                  </a:cubicBezTo>
                  <a:cubicBezTo>
                    <a:pt x="39795" y="45048"/>
                    <a:pt x="39493" y="41299"/>
                    <a:pt x="38183" y="372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8A1BB17E-B65F-5B7C-09F1-CD0851C1CE6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8373" y="1426316"/>
              <a:ext cx="71969" cy="69943"/>
            </a:xfrm>
            <a:custGeom>
              <a:avLst/>
              <a:gdLst>
                <a:gd name="connsiteX0" fmla="*/ 55496 w 71969"/>
                <a:gd name="connsiteY0" fmla="*/ 69944 h 69943"/>
                <a:gd name="connsiteX1" fmla="*/ 45874 w 71969"/>
                <a:gd name="connsiteY1" fmla="*/ 43580 h 69943"/>
                <a:gd name="connsiteX2" fmla="*/ 3202 w 71969"/>
                <a:gd name="connsiteY2" fmla="*/ 51648 h 69943"/>
                <a:gd name="connsiteX3" fmla="*/ 6477 w 71969"/>
                <a:gd name="connsiteY3" fmla="*/ 32955 h 69943"/>
                <a:gd name="connsiteX4" fmla="*/ 29651 w 71969"/>
                <a:gd name="connsiteY4" fmla="*/ 25682 h 69943"/>
                <a:gd name="connsiteX5" fmla="*/ 56655 w 71969"/>
                <a:gd name="connsiteY5" fmla="*/ 5398 h 69943"/>
                <a:gd name="connsiteX6" fmla="*/ 67638 w 71969"/>
                <a:gd name="connsiteY6" fmla="*/ 0 h 69943"/>
                <a:gd name="connsiteX7" fmla="*/ 60938 w 71969"/>
                <a:gd name="connsiteY7" fmla="*/ 69319 h 69943"/>
                <a:gd name="connsiteX8" fmla="*/ 55446 w 71969"/>
                <a:gd name="connsiteY8" fmla="*/ 69944 h 6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69" h="69943">
                  <a:moveTo>
                    <a:pt x="55496" y="69944"/>
                  </a:moveTo>
                  <a:cubicBezTo>
                    <a:pt x="52373" y="61421"/>
                    <a:pt x="49249" y="52898"/>
                    <a:pt x="45874" y="43580"/>
                  </a:cubicBezTo>
                  <a:cubicBezTo>
                    <a:pt x="31364" y="46307"/>
                    <a:pt x="16704" y="49091"/>
                    <a:pt x="3202" y="51648"/>
                  </a:cubicBezTo>
                  <a:cubicBezTo>
                    <a:pt x="-2693" y="40853"/>
                    <a:pt x="229" y="35568"/>
                    <a:pt x="6477" y="32955"/>
                  </a:cubicBezTo>
                  <a:cubicBezTo>
                    <a:pt x="13983" y="29830"/>
                    <a:pt x="21842" y="27557"/>
                    <a:pt x="29651" y="25682"/>
                  </a:cubicBezTo>
                  <a:cubicBezTo>
                    <a:pt x="41037" y="22898"/>
                    <a:pt x="53078" y="22102"/>
                    <a:pt x="56655" y="5398"/>
                  </a:cubicBezTo>
                  <a:cubicBezTo>
                    <a:pt x="57209" y="2898"/>
                    <a:pt x="63406" y="1989"/>
                    <a:pt x="67638" y="0"/>
                  </a:cubicBezTo>
                  <a:cubicBezTo>
                    <a:pt x="77714" y="26762"/>
                    <a:pt x="67991" y="47784"/>
                    <a:pt x="60938" y="69319"/>
                  </a:cubicBezTo>
                  <a:cubicBezTo>
                    <a:pt x="59124" y="69546"/>
                    <a:pt x="57310" y="69716"/>
                    <a:pt x="55446" y="69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8828DD40-13F6-0EB9-36DB-06138CC2CD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81826" y="735849"/>
              <a:ext cx="58759" cy="85472"/>
            </a:xfrm>
            <a:custGeom>
              <a:avLst/>
              <a:gdLst>
                <a:gd name="connsiteX0" fmla="*/ 39061 w 58759"/>
                <a:gd name="connsiteY0" fmla="*/ 29724 h 85472"/>
                <a:gd name="connsiteX1" fmla="*/ 58759 w 58759"/>
                <a:gd name="connsiteY1" fmla="*/ 32281 h 85472"/>
                <a:gd name="connsiteX2" fmla="*/ 57147 w 58759"/>
                <a:gd name="connsiteY2" fmla="*/ 39383 h 85472"/>
                <a:gd name="connsiteX3" fmla="*/ 35836 w 58759"/>
                <a:gd name="connsiteY3" fmla="*/ 76940 h 85472"/>
                <a:gd name="connsiteX4" fmla="*/ 30194 w 58759"/>
                <a:gd name="connsiteY4" fmla="*/ 85463 h 85472"/>
                <a:gd name="connsiteX5" fmla="*/ 20470 w 58759"/>
                <a:gd name="connsiteY5" fmla="*/ 78474 h 85472"/>
                <a:gd name="connsiteX6" fmla="*/ 15886 w 58759"/>
                <a:gd name="connsiteY6" fmla="*/ 62565 h 85472"/>
                <a:gd name="connsiteX7" fmla="*/ 16 w 58759"/>
                <a:gd name="connsiteY7" fmla="*/ 56713 h 85472"/>
                <a:gd name="connsiteX8" fmla="*/ 16389 w 58759"/>
                <a:gd name="connsiteY8" fmla="*/ 37224 h 85472"/>
                <a:gd name="connsiteX9" fmla="*/ 18153 w 58759"/>
                <a:gd name="connsiteY9" fmla="*/ 10860 h 85472"/>
                <a:gd name="connsiteX10" fmla="*/ 27473 w 58759"/>
                <a:gd name="connsiteY10" fmla="*/ 65 h 85472"/>
                <a:gd name="connsiteX11" fmla="*/ 35786 w 58759"/>
                <a:gd name="connsiteY11" fmla="*/ 8929 h 85472"/>
                <a:gd name="connsiteX12" fmla="*/ 39161 w 58759"/>
                <a:gd name="connsiteY12" fmla="*/ 29724 h 8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59" h="85472">
                  <a:moveTo>
                    <a:pt x="39061" y="29724"/>
                  </a:moveTo>
                  <a:cubicBezTo>
                    <a:pt x="46618" y="30690"/>
                    <a:pt x="52260" y="31429"/>
                    <a:pt x="58759" y="32281"/>
                  </a:cubicBezTo>
                  <a:cubicBezTo>
                    <a:pt x="58104" y="35406"/>
                    <a:pt x="58205" y="38872"/>
                    <a:pt x="57147" y="39383"/>
                  </a:cubicBezTo>
                  <a:cubicBezTo>
                    <a:pt x="42487" y="46542"/>
                    <a:pt x="34224" y="57849"/>
                    <a:pt x="35836" y="76940"/>
                  </a:cubicBezTo>
                  <a:cubicBezTo>
                    <a:pt x="36088" y="79724"/>
                    <a:pt x="31655" y="85747"/>
                    <a:pt x="30194" y="85463"/>
                  </a:cubicBezTo>
                  <a:cubicBezTo>
                    <a:pt x="26617" y="84724"/>
                    <a:pt x="22385" y="81940"/>
                    <a:pt x="20470" y="78474"/>
                  </a:cubicBezTo>
                  <a:cubicBezTo>
                    <a:pt x="17901" y="73815"/>
                    <a:pt x="17246" y="67793"/>
                    <a:pt x="15886" y="62565"/>
                  </a:cubicBezTo>
                  <a:cubicBezTo>
                    <a:pt x="10243" y="60520"/>
                    <a:pt x="5054" y="58588"/>
                    <a:pt x="16" y="56713"/>
                  </a:cubicBezTo>
                  <a:cubicBezTo>
                    <a:pt x="-488" y="42849"/>
                    <a:pt x="11100" y="44156"/>
                    <a:pt x="16389" y="37224"/>
                  </a:cubicBezTo>
                  <a:cubicBezTo>
                    <a:pt x="16843" y="28645"/>
                    <a:pt x="16389" y="19440"/>
                    <a:pt x="18153" y="10860"/>
                  </a:cubicBezTo>
                  <a:cubicBezTo>
                    <a:pt x="19060" y="6485"/>
                    <a:pt x="23594" y="2053"/>
                    <a:pt x="27473" y="65"/>
                  </a:cubicBezTo>
                  <a:cubicBezTo>
                    <a:pt x="28884" y="-674"/>
                    <a:pt x="34426" y="5065"/>
                    <a:pt x="35786" y="8929"/>
                  </a:cubicBezTo>
                  <a:cubicBezTo>
                    <a:pt x="37851" y="14838"/>
                    <a:pt x="37952" y="21656"/>
                    <a:pt x="39161" y="29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02231A4E-782B-7F39-60F1-F869872419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2711" y="4358566"/>
              <a:ext cx="61984" cy="67934"/>
            </a:xfrm>
            <a:custGeom>
              <a:avLst/>
              <a:gdLst>
                <a:gd name="connsiteX0" fmla="*/ 37025 w 61984"/>
                <a:gd name="connsiteY0" fmla="*/ 30497 h 67934"/>
                <a:gd name="connsiteX1" fmla="*/ 2464 w 61984"/>
                <a:gd name="connsiteY1" fmla="*/ 60270 h 67934"/>
                <a:gd name="connsiteX2" fmla="*/ 147 w 61984"/>
                <a:gd name="connsiteY2" fmla="*/ 53054 h 67934"/>
                <a:gd name="connsiteX3" fmla="*/ 32340 w 61984"/>
                <a:gd name="connsiteY3" fmla="*/ 3792 h 67934"/>
                <a:gd name="connsiteX4" fmla="*/ 52744 w 61984"/>
                <a:gd name="connsiteY4" fmla="*/ 8963 h 67934"/>
                <a:gd name="connsiteX5" fmla="*/ 61963 w 61984"/>
                <a:gd name="connsiteY5" fmla="*/ 56804 h 67934"/>
                <a:gd name="connsiteX6" fmla="*/ 53046 w 61984"/>
                <a:gd name="connsiteY6" fmla="*/ 67827 h 67934"/>
                <a:gd name="connsiteX7" fmla="*/ 43877 w 61984"/>
                <a:gd name="connsiteY7" fmla="*/ 60043 h 67934"/>
                <a:gd name="connsiteX8" fmla="*/ 37075 w 61984"/>
                <a:gd name="connsiteY8" fmla="*/ 30497 h 6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84" h="67934">
                  <a:moveTo>
                    <a:pt x="37025" y="30497"/>
                  </a:moveTo>
                  <a:cubicBezTo>
                    <a:pt x="22264" y="39758"/>
                    <a:pt x="19140" y="59475"/>
                    <a:pt x="2464" y="60270"/>
                  </a:cubicBezTo>
                  <a:cubicBezTo>
                    <a:pt x="1457" y="57372"/>
                    <a:pt x="-559" y="54190"/>
                    <a:pt x="147" y="53054"/>
                  </a:cubicBezTo>
                  <a:cubicBezTo>
                    <a:pt x="10575" y="36349"/>
                    <a:pt x="20601" y="19247"/>
                    <a:pt x="32340" y="3792"/>
                  </a:cubicBezTo>
                  <a:cubicBezTo>
                    <a:pt x="37579" y="-3140"/>
                    <a:pt x="49973" y="-71"/>
                    <a:pt x="52744" y="8963"/>
                  </a:cubicBezTo>
                  <a:cubicBezTo>
                    <a:pt x="57378" y="24361"/>
                    <a:pt x="59998" y="40668"/>
                    <a:pt x="61963" y="56804"/>
                  </a:cubicBezTo>
                  <a:cubicBezTo>
                    <a:pt x="62366" y="60156"/>
                    <a:pt x="56875" y="66065"/>
                    <a:pt x="53046" y="67827"/>
                  </a:cubicBezTo>
                  <a:cubicBezTo>
                    <a:pt x="51131" y="68736"/>
                    <a:pt x="45136" y="63679"/>
                    <a:pt x="43877" y="60043"/>
                  </a:cubicBezTo>
                  <a:cubicBezTo>
                    <a:pt x="40854" y="51122"/>
                    <a:pt x="39494" y="41463"/>
                    <a:pt x="37075" y="304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0DCBFF6A-73B2-C4E9-C1AA-F900B4BB6B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0342" y="4591611"/>
              <a:ext cx="67005" cy="71695"/>
            </a:xfrm>
            <a:custGeom>
              <a:avLst/>
              <a:gdLst>
                <a:gd name="connsiteX0" fmla="*/ 38491 w 67005"/>
                <a:gd name="connsiteY0" fmla="*/ 19385 h 71695"/>
                <a:gd name="connsiteX1" fmla="*/ 67006 w 67005"/>
                <a:gd name="connsiteY1" fmla="*/ 24669 h 71695"/>
                <a:gd name="connsiteX2" fmla="*/ 42068 w 67005"/>
                <a:gd name="connsiteY2" fmla="*/ 43248 h 71695"/>
                <a:gd name="connsiteX3" fmla="*/ 41765 w 67005"/>
                <a:gd name="connsiteY3" fmla="*/ 63703 h 71695"/>
                <a:gd name="connsiteX4" fmla="*/ 35014 w 67005"/>
                <a:gd name="connsiteY4" fmla="*/ 71544 h 71695"/>
                <a:gd name="connsiteX5" fmla="*/ 27911 w 67005"/>
                <a:gd name="connsiteY5" fmla="*/ 67851 h 71695"/>
                <a:gd name="connsiteX6" fmla="*/ 0 w 67005"/>
                <a:gd name="connsiteY6" fmla="*/ 43589 h 71695"/>
                <a:gd name="connsiteX7" fmla="*/ 655 w 67005"/>
                <a:gd name="connsiteY7" fmla="*/ 35067 h 71695"/>
                <a:gd name="connsiteX8" fmla="*/ 15769 w 67005"/>
                <a:gd name="connsiteY8" fmla="*/ 8362 h 71695"/>
                <a:gd name="connsiteX9" fmla="*/ 24636 w 67005"/>
                <a:gd name="connsiteY9" fmla="*/ 10 h 71695"/>
                <a:gd name="connsiteX10" fmla="*/ 34662 w 67005"/>
                <a:gd name="connsiteY10" fmla="*/ 7112 h 71695"/>
                <a:gd name="connsiteX11" fmla="*/ 38591 w 67005"/>
                <a:gd name="connsiteY11" fmla="*/ 19385 h 7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005" h="71695">
                  <a:moveTo>
                    <a:pt x="38491" y="19385"/>
                  </a:moveTo>
                  <a:cubicBezTo>
                    <a:pt x="48617" y="21260"/>
                    <a:pt x="57383" y="22908"/>
                    <a:pt x="67006" y="24669"/>
                  </a:cubicBezTo>
                  <a:cubicBezTo>
                    <a:pt x="62320" y="41089"/>
                    <a:pt x="50380" y="37453"/>
                    <a:pt x="42068" y="43248"/>
                  </a:cubicBezTo>
                  <a:cubicBezTo>
                    <a:pt x="42068" y="49669"/>
                    <a:pt x="42773" y="56828"/>
                    <a:pt x="41765" y="63703"/>
                  </a:cubicBezTo>
                  <a:cubicBezTo>
                    <a:pt x="41312" y="66771"/>
                    <a:pt x="37836" y="70294"/>
                    <a:pt x="35014" y="71544"/>
                  </a:cubicBezTo>
                  <a:cubicBezTo>
                    <a:pt x="33251" y="72339"/>
                    <a:pt x="28364" y="69839"/>
                    <a:pt x="27911" y="67851"/>
                  </a:cubicBezTo>
                  <a:cubicBezTo>
                    <a:pt x="23981" y="51828"/>
                    <a:pt x="12897" y="46089"/>
                    <a:pt x="0" y="43589"/>
                  </a:cubicBezTo>
                  <a:cubicBezTo>
                    <a:pt x="252" y="39612"/>
                    <a:pt x="-453" y="36089"/>
                    <a:pt x="655" y="35067"/>
                  </a:cubicBezTo>
                  <a:cubicBezTo>
                    <a:pt x="8514" y="28135"/>
                    <a:pt x="16726" y="22169"/>
                    <a:pt x="15769" y="8362"/>
                  </a:cubicBezTo>
                  <a:cubicBezTo>
                    <a:pt x="15568" y="5635"/>
                    <a:pt x="21361" y="294"/>
                    <a:pt x="24636" y="10"/>
                  </a:cubicBezTo>
                  <a:cubicBezTo>
                    <a:pt x="27911" y="-218"/>
                    <a:pt x="32344" y="3646"/>
                    <a:pt x="34662" y="7112"/>
                  </a:cubicBezTo>
                  <a:cubicBezTo>
                    <a:pt x="37080" y="10691"/>
                    <a:pt x="37533" y="15919"/>
                    <a:pt x="38591" y="19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F96E4A4B-B11C-FA44-1669-AF2022DAF9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0713" y="4823122"/>
              <a:ext cx="70596" cy="80489"/>
            </a:xfrm>
            <a:custGeom>
              <a:avLst/>
              <a:gdLst>
                <a:gd name="connsiteX0" fmla="*/ 50 w 70596"/>
                <a:gd name="connsiteY0" fmla="*/ 10092 h 80489"/>
                <a:gd name="connsiteX1" fmla="*/ 34259 w 70596"/>
                <a:gd name="connsiteY1" fmla="*/ 1341 h 80489"/>
                <a:gd name="connsiteX2" fmla="*/ 65494 w 70596"/>
                <a:gd name="connsiteY2" fmla="*/ 8557 h 80489"/>
                <a:gd name="connsiteX3" fmla="*/ 70532 w 70596"/>
                <a:gd name="connsiteY3" fmla="*/ 18614 h 80489"/>
                <a:gd name="connsiteX4" fmla="*/ 60910 w 70596"/>
                <a:gd name="connsiteY4" fmla="*/ 55717 h 80489"/>
                <a:gd name="connsiteX5" fmla="*/ 36677 w 70596"/>
                <a:gd name="connsiteY5" fmla="*/ 80490 h 80489"/>
                <a:gd name="connsiteX6" fmla="*/ 50733 w 70596"/>
                <a:gd name="connsiteY6" fmla="*/ 19353 h 80489"/>
                <a:gd name="connsiteX7" fmla="*/ 23326 w 70596"/>
                <a:gd name="connsiteY7" fmla="*/ 19239 h 80489"/>
                <a:gd name="connsiteX8" fmla="*/ 0 w 70596"/>
                <a:gd name="connsiteY8" fmla="*/ 10149 h 80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6" h="80489">
                  <a:moveTo>
                    <a:pt x="50" y="10092"/>
                  </a:moveTo>
                  <a:cubicBezTo>
                    <a:pt x="9572" y="-4852"/>
                    <a:pt x="22973" y="1171"/>
                    <a:pt x="34259" y="1341"/>
                  </a:cubicBezTo>
                  <a:cubicBezTo>
                    <a:pt x="44738" y="1512"/>
                    <a:pt x="55317" y="5205"/>
                    <a:pt x="65494" y="8557"/>
                  </a:cubicBezTo>
                  <a:cubicBezTo>
                    <a:pt x="67963" y="9353"/>
                    <a:pt x="71086" y="15660"/>
                    <a:pt x="70532" y="18614"/>
                  </a:cubicBezTo>
                  <a:cubicBezTo>
                    <a:pt x="68114" y="31171"/>
                    <a:pt x="65242" y="43842"/>
                    <a:pt x="60910" y="55717"/>
                  </a:cubicBezTo>
                  <a:cubicBezTo>
                    <a:pt x="56829" y="66797"/>
                    <a:pt x="51438" y="77876"/>
                    <a:pt x="36677" y="80490"/>
                  </a:cubicBezTo>
                  <a:cubicBezTo>
                    <a:pt x="27709" y="56115"/>
                    <a:pt x="52647" y="42592"/>
                    <a:pt x="50733" y="19353"/>
                  </a:cubicBezTo>
                  <a:cubicBezTo>
                    <a:pt x="41413" y="19353"/>
                    <a:pt x="32344" y="19694"/>
                    <a:pt x="23326" y="19239"/>
                  </a:cubicBezTo>
                  <a:cubicBezTo>
                    <a:pt x="15114" y="18842"/>
                    <a:pt x="5643" y="21683"/>
                    <a:pt x="0" y="10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3B17757-4BE7-2F32-6986-71D3442C1F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6886" y="3136401"/>
              <a:ext cx="39955" cy="84320"/>
            </a:xfrm>
            <a:custGeom>
              <a:avLst/>
              <a:gdLst>
                <a:gd name="connsiteX0" fmla="*/ 11742 w 39955"/>
                <a:gd name="connsiteY0" fmla="*/ 32483 h 84320"/>
                <a:gd name="connsiteX1" fmla="*/ 5798 w 39955"/>
                <a:gd name="connsiteY1" fmla="*/ 8790 h 84320"/>
                <a:gd name="connsiteX2" fmla="*/ 24337 w 39955"/>
                <a:gd name="connsiteY2" fmla="*/ 1176 h 84320"/>
                <a:gd name="connsiteX3" fmla="*/ 34968 w 39955"/>
                <a:gd name="connsiteY3" fmla="*/ 20154 h 84320"/>
                <a:gd name="connsiteX4" fmla="*/ 24488 w 39955"/>
                <a:gd name="connsiteY4" fmla="*/ 60552 h 84320"/>
                <a:gd name="connsiteX5" fmla="*/ 39955 w 39955"/>
                <a:gd name="connsiteY5" fmla="*/ 73336 h 84320"/>
                <a:gd name="connsiteX6" fmla="*/ 7863 w 39955"/>
                <a:gd name="connsiteY6" fmla="*/ 79643 h 84320"/>
                <a:gd name="connsiteX7" fmla="*/ 11742 w 39955"/>
                <a:gd name="connsiteY7" fmla="*/ 32483 h 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55" h="84320">
                  <a:moveTo>
                    <a:pt x="11742" y="32483"/>
                  </a:moveTo>
                  <a:cubicBezTo>
                    <a:pt x="8820" y="21802"/>
                    <a:pt x="4185" y="14131"/>
                    <a:pt x="5798" y="8790"/>
                  </a:cubicBezTo>
                  <a:cubicBezTo>
                    <a:pt x="8317" y="551"/>
                    <a:pt x="16579" y="-1664"/>
                    <a:pt x="24337" y="1176"/>
                  </a:cubicBezTo>
                  <a:cubicBezTo>
                    <a:pt x="32297" y="4074"/>
                    <a:pt x="36681" y="11176"/>
                    <a:pt x="34968" y="20154"/>
                  </a:cubicBezTo>
                  <a:cubicBezTo>
                    <a:pt x="32398" y="33563"/>
                    <a:pt x="28166" y="46631"/>
                    <a:pt x="24488" y="60552"/>
                  </a:cubicBezTo>
                  <a:cubicBezTo>
                    <a:pt x="29728" y="64870"/>
                    <a:pt x="34816" y="69074"/>
                    <a:pt x="39955" y="73336"/>
                  </a:cubicBezTo>
                  <a:cubicBezTo>
                    <a:pt x="30131" y="85438"/>
                    <a:pt x="17738" y="87540"/>
                    <a:pt x="7863" y="79643"/>
                  </a:cubicBezTo>
                  <a:cubicBezTo>
                    <a:pt x="-3724" y="70325"/>
                    <a:pt x="-2566" y="58961"/>
                    <a:pt x="11742" y="324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D1A25F2-8F07-5544-BFE4-122E26944C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6492" y="6752374"/>
              <a:ext cx="78950" cy="78522"/>
            </a:xfrm>
            <a:custGeom>
              <a:avLst/>
              <a:gdLst>
                <a:gd name="connsiteX0" fmla="*/ 33104 w 78950"/>
                <a:gd name="connsiteY0" fmla="*/ 50795 h 78522"/>
                <a:gd name="connsiteX1" fmla="*/ 6957 w 78950"/>
                <a:gd name="connsiteY1" fmla="*/ 50455 h 78522"/>
                <a:gd name="connsiteX2" fmla="*/ 5 w 78950"/>
                <a:gd name="connsiteY2" fmla="*/ 43125 h 78522"/>
                <a:gd name="connsiteX3" fmla="*/ 6000 w 78950"/>
                <a:gd name="connsiteY3" fmla="*/ 34830 h 78522"/>
                <a:gd name="connsiteX4" fmla="*/ 34767 w 78950"/>
                <a:gd name="connsiteY4" fmla="*/ 29716 h 78522"/>
                <a:gd name="connsiteX5" fmla="*/ 38999 w 78950"/>
                <a:gd name="connsiteY5" fmla="*/ 10909 h 78522"/>
                <a:gd name="connsiteX6" fmla="*/ 48722 w 78950"/>
                <a:gd name="connsiteY6" fmla="*/ 0 h 78522"/>
                <a:gd name="connsiteX7" fmla="*/ 54919 w 78950"/>
                <a:gd name="connsiteY7" fmla="*/ 13580 h 78522"/>
                <a:gd name="connsiteX8" fmla="*/ 55524 w 78950"/>
                <a:gd name="connsiteY8" fmla="*/ 24545 h 78522"/>
                <a:gd name="connsiteX9" fmla="*/ 77943 w 78950"/>
                <a:gd name="connsiteY9" fmla="*/ 28693 h 78522"/>
                <a:gd name="connsiteX10" fmla="*/ 78951 w 78950"/>
                <a:gd name="connsiteY10" fmla="*/ 33693 h 78522"/>
                <a:gd name="connsiteX11" fmla="*/ 55272 w 78950"/>
                <a:gd name="connsiteY11" fmla="*/ 47330 h 78522"/>
                <a:gd name="connsiteX12" fmla="*/ 49428 w 78950"/>
                <a:gd name="connsiteY12" fmla="*/ 77557 h 78522"/>
                <a:gd name="connsiteX13" fmla="*/ 44591 w 78950"/>
                <a:gd name="connsiteY13" fmla="*/ 78523 h 78522"/>
                <a:gd name="connsiteX14" fmla="*/ 33104 w 78950"/>
                <a:gd name="connsiteY14" fmla="*/ 50852 h 7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50" h="78522">
                  <a:moveTo>
                    <a:pt x="33104" y="50795"/>
                  </a:moveTo>
                  <a:cubicBezTo>
                    <a:pt x="24338" y="50795"/>
                    <a:pt x="15572" y="51364"/>
                    <a:pt x="6957" y="50455"/>
                  </a:cubicBezTo>
                  <a:cubicBezTo>
                    <a:pt x="4287" y="50171"/>
                    <a:pt x="206" y="45852"/>
                    <a:pt x="5" y="43125"/>
                  </a:cubicBezTo>
                  <a:cubicBezTo>
                    <a:pt x="-146" y="40398"/>
                    <a:pt x="3430" y="35512"/>
                    <a:pt x="6000" y="34830"/>
                  </a:cubicBezTo>
                  <a:cubicBezTo>
                    <a:pt x="15119" y="32443"/>
                    <a:pt x="24540" y="31420"/>
                    <a:pt x="34767" y="29716"/>
                  </a:cubicBezTo>
                  <a:cubicBezTo>
                    <a:pt x="36127" y="23239"/>
                    <a:pt x="36530" y="16478"/>
                    <a:pt x="38999" y="10909"/>
                  </a:cubicBezTo>
                  <a:cubicBezTo>
                    <a:pt x="40913" y="6534"/>
                    <a:pt x="45397" y="3580"/>
                    <a:pt x="48722" y="0"/>
                  </a:cubicBezTo>
                  <a:cubicBezTo>
                    <a:pt x="50838" y="4488"/>
                    <a:pt x="53357" y="8863"/>
                    <a:pt x="54919" y="13580"/>
                  </a:cubicBezTo>
                  <a:cubicBezTo>
                    <a:pt x="55876" y="16478"/>
                    <a:pt x="55322" y="19943"/>
                    <a:pt x="55524" y="24545"/>
                  </a:cubicBezTo>
                  <a:cubicBezTo>
                    <a:pt x="63232" y="25966"/>
                    <a:pt x="70587" y="27329"/>
                    <a:pt x="77943" y="28693"/>
                  </a:cubicBezTo>
                  <a:cubicBezTo>
                    <a:pt x="78296" y="30341"/>
                    <a:pt x="78598" y="32046"/>
                    <a:pt x="78951" y="33693"/>
                  </a:cubicBezTo>
                  <a:cubicBezTo>
                    <a:pt x="71041" y="38239"/>
                    <a:pt x="63131" y="42784"/>
                    <a:pt x="55272" y="47330"/>
                  </a:cubicBezTo>
                  <a:cubicBezTo>
                    <a:pt x="53307" y="57387"/>
                    <a:pt x="51392" y="67500"/>
                    <a:pt x="49428" y="77557"/>
                  </a:cubicBezTo>
                  <a:cubicBezTo>
                    <a:pt x="47815" y="77898"/>
                    <a:pt x="46203" y="78182"/>
                    <a:pt x="44591" y="78523"/>
                  </a:cubicBezTo>
                  <a:cubicBezTo>
                    <a:pt x="41115" y="70114"/>
                    <a:pt x="37639" y="61762"/>
                    <a:pt x="33104" y="50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8A7552BA-D566-98FF-1B5B-3D5092ABFC6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7691" y="5445338"/>
              <a:ext cx="61413" cy="82254"/>
            </a:xfrm>
            <a:custGeom>
              <a:avLst/>
              <a:gdLst>
                <a:gd name="connsiteX0" fmla="*/ 35871 w 61413"/>
                <a:gd name="connsiteY0" fmla="*/ 42822 h 82254"/>
                <a:gd name="connsiteX1" fmla="*/ 37231 w 61413"/>
                <a:gd name="connsiteY1" fmla="*/ 19584 h 82254"/>
                <a:gd name="connsiteX2" fmla="*/ 48718 w 61413"/>
                <a:gd name="connsiteY2" fmla="*/ 38 h 82254"/>
                <a:gd name="connsiteX3" fmla="*/ 57635 w 61413"/>
                <a:gd name="connsiteY3" fmla="*/ 19243 h 82254"/>
                <a:gd name="connsiteX4" fmla="*/ 61413 w 61413"/>
                <a:gd name="connsiteY4" fmla="*/ 53334 h 82254"/>
                <a:gd name="connsiteX5" fmla="*/ 48718 w 61413"/>
                <a:gd name="connsiteY5" fmla="*/ 82254 h 82254"/>
                <a:gd name="connsiteX6" fmla="*/ 36223 w 61413"/>
                <a:gd name="connsiteY6" fmla="*/ 62823 h 82254"/>
                <a:gd name="connsiteX7" fmla="*/ 8514 w 61413"/>
                <a:gd name="connsiteY7" fmla="*/ 58561 h 82254"/>
                <a:gd name="connsiteX8" fmla="*/ 0 w 61413"/>
                <a:gd name="connsiteY8" fmla="*/ 46970 h 82254"/>
                <a:gd name="connsiteX9" fmla="*/ 10328 w 61413"/>
                <a:gd name="connsiteY9" fmla="*/ 40550 h 82254"/>
                <a:gd name="connsiteX10" fmla="*/ 35820 w 61413"/>
                <a:gd name="connsiteY10" fmla="*/ 42822 h 8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413" h="82254">
                  <a:moveTo>
                    <a:pt x="35871" y="42822"/>
                  </a:moveTo>
                  <a:cubicBezTo>
                    <a:pt x="36425" y="32538"/>
                    <a:pt x="36475" y="26004"/>
                    <a:pt x="37231" y="19584"/>
                  </a:cubicBezTo>
                  <a:cubicBezTo>
                    <a:pt x="38239" y="11061"/>
                    <a:pt x="37130" y="-757"/>
                    <a:pt x="48718" y="38"/>
                  </a:cubicBezTo>
                  <a:cubicBezTo>
                    <a:pt x="58693" y="720"/>
                    <a:pt x="56930" y="11345"/>
                    <a:pt x="57635" y="19243"/>
                  </a:cubicBezTo>
                  <a:cubicBezTo>
                    <a:pt x="58542" y="29072"/>
                    <a:pt x="59801" y="38845"/>
                    <a:pt x="61413" y="53334"/>
                  </a:cubicBezTo>
                  <a:cubicBezTo>
                    <a:pt x="59045" y="58732"/>
                    <a:pt x="54461" y="69186"/>
                    <a:pt x="48718" y="82254"/>
                  </a:cubicBezTo>
                  <a:cubicBezTo>
                    <a:pt x="43579" y="74243"/>
                    <a:pt x="40002" y="68675"/>
                    <a:pt x="36223" y="62823"/>
                  </a:cubicBezTo>
                  <a:cubicBezTo>
                    <a:pt x="27105" y="61573"/>
                    <a:pt x="17532" y="61288"/>
                    <a:pt x="8514" y="58561"/>
                  </a:cubicBezTo>
                  <a:cubicBezTo>
                    <a:pt x="4988" y="57482"/>
                    <a:pt x="2771" y="51004"/>
                    <a:pt x="0" y="46970"/>
                  </a:cubicBezTo>
                  <a:cubicBezTo>
                    <a:pt x="3426" y="44697"/>
                    <a:pt x="6801" y="40664"/>
                    <a:pt x="10328" y="40550"/>
                  </a:cubicBezTo>
                  <a:cubicBezTo>
                    <a:pt x="18036" y="40209"/>
                    <a:pt x="25795" y="41800"/>
                    <a:pt x="35820" y="428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4878E11-87C8-2F8F-9454-F46130ADE48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85124" y="2824231"/>
              <a:ext cx="63479" cy="64416"/>
            </a:xfrm>
            <a:custGeom>
              <a:avLst/>
              <a:gdLst>
                <a:gd name="connsiteX0" fmla="*/ 34712 w 63479"/>
                <a:gd name="connsiteY0" fmla="*/ 15049 h 64416"/>
                <a:gd name="connsiteX1" fmla="*/ 0 w 63479"/>
                <a:gd name="connsiteY1" fmla="*/ 21356 h 64416"/>
                <a:gd name="connsiteX2" fmla="*/ 19900 w 63479"/>
                <a:gd name="connsiteY2" fmla="*/ 731 h 64416"/>
                <a:gd name="connsiteX3" fmla="*/ 49373 w 63479"/>
                <a:gd name="connsiteY3" fmla="*/ 2890 h 64416"/>
                <a:gd name="connsiteX4" fmla="*/ 50783 w 63479"/>
                <a:gd name="connsiteY4" fmla="*/ 22379 h 64416"/>
                <a:gd name="connsiteX5" fmla="*/ 37684 w 63479"/>
                <a:gd name="connsiteY5" fmla="*/ 44026 h 64416"/>
                <a:gd name="connsiteX6" fmla="*/ 63479 w 63479"/>
                <a:gd name="connsiteY6" fmla="*/ 50504 h 64416"/>
                <a:gd name="connsiteX7" fmla="*/ 20605 w 63479"/>
                <a:gd name="connsiteY7" fmla="*/ 63515 h 64416"/>
                <a:gd name="connsiteX8" fmla="*/ 15618 w 63479"/>
                <a:gd name="connsiteY8" fmla="*/ 38004 h 64416"/>
                <a:gd name="connsiteX9" fmla="*/ 34712 w 63479"/>
                <a:gd name="connsiteY9" fmla="*/ 15049 h 6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79" h="64416">
                  <a:moveTo>
                    <a:pt x="34712" y="15049"/>
                  </a:moveTo>
                  <a:cubicBezTo>
                    <a:pt x="20757" y="17606"/>
                    <a:pt x="11386" y="19310"/>
                    <a:pt x="0" y="21356"/>
                  </a:cubicBezTo>
                  <a:cubicBezTo>
                    <a:pt x="1914" y="5844"/>
                    <a:pt x="11436" y="2151"/>
                    <a:pt x="19900" y="731"/>
                  </a:cubicBezTo>
                  <a:cubicBezTo>
                    <a:pt x="29523" y="-860"/>
                    <a:pt x="39901" y="276"/>
                    <a:pt x="49373" y="2890"/>
                  </a:cubicBezTo>
                  <a:cubicBezTo>
                    <a:pt x="51287" y="3401"/>
                    <a:pt x="52546" y="16413"/>
                    <a:pt x="50783" y="22379"/>
                  </a:cubicBezTo>
                  <a:cubicBezTo>
                    <a:pt x="48617" y="29708"/>
                    <a:pt x="42924" y="35731"/>
                    <a:pt x="37684" y="44026"/>
                  </a:cubicBezTo>
                  <a:cubicBezTo>
                    <a:pt x="46299" y="46186"/>
                    <a:pt x="53756" y="48060"/>
                    <a:pt x="63479" y="50504"/>
                  </a:cubicBezTo>
                  <a:cubicBezTo>
                    <a:pt x="49725" y="63231"/>
                    <a:pt x="35518" y="66186"/>
                    <a:pt x="20605" y="63515"/>
                  </a:cubicBezTo>
                  <a:cubicBezTo>
                    <a:pt x="10479" y="61697"/>
                    <a:pt x="8111" y="49026"/>
                    <a:pt x="15618" y="38004"/>
                  </a:cubicBezTo>
                  <a:cubicBezTo>
                    <a:pt x="20354" y="31072"/>
                    <a:pt x="26248" y="25163"/>
                    <a:pt x="34712" y="150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68D5D175-CBC3-1387-A05D-B9047E5E32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70319" y="2486839"/>
              <a:ext cx="48428" cy="73751"/>
            </a:xfrm>
            <a:custGeom>
              <a:avLst/>
              <a:gdLst>
                <a:gd name="connsiteX0" fmla="*/ 32747 w 48428"/>
                <a:gd name="connsiteY0" fmla="*/ 69087 h 73751"/>
                <a:gd name="connsiteX1" fmla="*/ 18238 w 48428"/>
                <a:gd name="connsiteY1" fmla="*/ 73746 h 73751"/>
                <a:gd name="connsiteX2" fmla="*/ 7305 w 48428"/>
                <a:gd name="connsiteY2" fmla="*/ 52212 h 73751"/>
                <a:gd name="connsiteX3" fmla="*/ 27507 w 48428"/>
                <a:gd name="connsiteY3" fmla="*/ 20337 h 73751"/>
                <a:gd name="connsiteX4" fmla="*/ 0 w 48428"/>
                <a:gd name="connsiteY4" fmla="*/ 20337 h 73751"/>
                <a:gd name="connsiteX5" fmla="*/ 15517 w 48428"/>
                <a:gd name="connsiteY5" fmla="*/ 734 h 73751"/>
                <a:gd name="connsiteX6" fmla="*/ 40858 w 48428"/>
                <a:gd name="connsiteY6" fmla="*/ 2950 h 73751"/>
                <a:gd name="connsiteX7" fmla="*/ 45594 w 48428"/>
                <a:gd name="connsiteY7" fmla="*/ 28973 h 73751"/>
                <a:gd name="connsiteX8" fmla="*/ 34107 w 48428"/>
                <a:gd name="connsiteY8" fmla="*/ 46928 h 73751"/>
                <a:gd name="connsiteX9" fmla="*/ 32798 w 48428"/>
                <a:gd name="connsiteY9" fmla="*/ 69087 h 7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428" h="73751">
                  <a:moveTo>
                    <a:pt x="32747" y="69087"/>
                  </a:moveTo>
                  <a:cubicBezTo>
                    <a:pt x="27760" y="70792"/>
                    <a:pt x="23024" y="73632"/>
                    <a:pt x="18238" y="73746"/>
                  </a:cubicBezTo>
                  <a:cubicBezTo>
                    <a:pt x="6247" y="74030"/>
                    <a:pt x="1058" y="64087"/>
                    <a:pt x="7305" y="52212"/>
                  </a:cubicBezTo>
                  <a:cubicBezTo>
                    <a:pt x="12746" y="41871"/>
                    <a:pt x="19699" y="32496"/>
                    <a:pt x="27507" y="20337"/>
                  </a:cubicBezTo>
                  <a:lnTo>
                    <a:pt x="0" y="20337"/>
                  </a:lnTo>
                  <a:cubicBezTo>
                    <a:pt x="756" y="6871"/>
                    <a:pt x="7406" y="1700"/>
                    <a:pt x="15517" y="734"/>
                  </a:cubicBezTo>
                  <a:cubicBezTo>
                    <a:pt x="23931" y="-232"/>
                    <a:pt x="33603" y="-857"/>
                    <a:pt x="40858" y="2950"/>
                  </a:cubicBezTo>
                  <a:cubicBezTo>
                    <a:pt x="50128" y="7780"/>
                    <a:pt x="49826" y="19314"/>
                    <a:pt x="45594" y="28973"/>
                  </a:cubicBezTo>
                  <a:cubicBezTo>
                    <a:pt x="42722" y="35564"/>
                    <a:pt x="38944" y="42269"/>
                    <a:pt x="34107" y="46928"/>
                  </a:cubicBezTo>
                  <a:cubicBezTo>
                    <a:pt x="26752" y="53916"/>
                    <a:pt x="31437" y="60848"/>
                    <a:pt x="32798" y="69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A6FAD73-F8A0-B7AE-B64E-CC4934A33D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965" y="3600029"/>
              <a:ext cx="62245" cy="75864"/>
            </a:xfrm>
            <a:custGeom>
              <a:avLst/>
              <a:gdLst>
                <a:gd name="connsiteX0" fmla="*/ 7986 w 62245"/>
                <a:gd name="connsiteY0" fmla="*/ 8347 h 75864"/>
                <a:gd name="connsiteX1" fmla="*/ 11261 w 62245"/>
                <a:gd name="connsiteY1" fmla="*/ 3063 h 75864"/>
                <a:gd name="connsiteX2" fmla="*/ 42900 w 62245"/>
                <a:gd name="connsiteY2" fmla="*/ 9256 h 75864"/>
                <a:gd name="connsiteX3" fmla="*/ 33025 w 62245"/>
                <a:gd name="connsiteY3" fmla="*/ 41983 h 75864"/>
                <a:gd name="connsiteX4" fmla="*/ 24964 w 62245"/>
                <a:gd name="connsiteY4" fmla="*/ 53575 h 75864"/>
                <a:gd name="connsiteX5" fmla="*/ 62246 w 62245"/>
                <a:gd name="connsiteY5" fmla="*/ 63120 h 75864"/>
                <a:gd name="connsiteX6" fmla="*/ 6676 w 62245"/>
                <a:gd name="connsiteY6" fmla="*/ 70449 h 75864"/>
                <a:gd name="connsiteX7" fmla="*/ 5568 w 62245"/>
                <a:gd name="connsiteY7" fmla="*/ 45506 h 75864"/>
                <a:gd name="connsiteX8" fmla="*/ 33227 w 62245"/>
                <a:gd name="connsiteY8" fmla="*/ 16301 h 75864"/>
                <a:gd name="connsiteX9" fmla="*/ 7936 w 62245"/>
                <a:gd name="connsiteY9" fmla="*/ 8290 h 75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5" h="75864">
                  <a:moveTo>
                    <a:pt x="7986" y="8347"/>
                  </a:moveTo>
                  <a:cubicBezTo>
                    <a:pt x="10556" y="4199"/>
                    <a:pt x="10858" y="3176"/>
                    <a:pt x="11261" y="3063"/>
                  </a:cubicBezTo>
                  <a:cubicBezTo>
                    <a:pt x="22546" y="790"/>
                    <a:pt x="35746" y="-4892"/>
                    <a:pt x="42900" y="9256"/>
                  </a:cubicBezTo>
                  <a:cubicBezTo>
                    <a:pt x="49348" y="22040"/>
                    <a:pt x="40079" y="32381"/>
                    <a:pt x="33025" y="41983"/>
                  </a:cubicBezTo>
                  <a:cubicBezTo>
                    <a:pt x="30758" y="45052"/>
                    <a:pt x="28642" y="48290"/>
                    <a:pt x="24964" y="53575"/>
                  </a:cubicBezTo>
                  <a:cubicBezTo>
                    <a:pt x="37711" y="56870"/>
                    <a:pt x="48895" y="59711"/>
                    <a:pt x="62246" y="63120"/>
                  </a:cubicBezTo>
                  <a:cubicBezTo>
                    <a:pt x="45520" y="77154"/>
                    <a:pt x="19322" y="79597"/>
                    <a:pt x="6676" y="70449"/>
                  </a:cubicBezTo>
                  <a:cubicBezTo>
                    <a:pt x="-1636" y="64484"/>
                    <a:pt x="-2392" y="54824"/>
                    <a:pt x="5568" y="45506"/>
                  </a:cubicBezTo>
                  <a:cubicBezTo>
                    <a:pt x="13579" y="36188"/>
                    <a:pt x="22345" y="27722"/>
                    <a:pt x="33227" y="16301"/>
                  </a:cubicBezTo>
                  <a:cubicBezTo>
                    <a:pt x="23151" y="13119"/>
                    <a:pt x="16249" y="10904"/>
                    <a:pt x="7936" y="82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0057699F-3C1D-D333-17AE-B08D3D1D15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55896" y="2414044"/>
              <a:ext cx="45946" cy="88248"/>
            </a:xfrm>
            <a:custGeom>
              <a:avLst/>
              <a:gdLst>
                <a:gd name="connsiteX0" fmla="*/ 30379 w 45946"/>
                <a:gd name="connsiteY0" fmla="*/ 16369 h 88248"/>
                <a:gd name="connsiteX1" fmla="*/ 0 w 45946"/>
                <a:gd name="connsiteY1" fmla="*/ 24039 h 88248"/>
                <a:gd name="connsiteX2" fmla="*/ 23729 w 45946"/>
                <a:gd name="connsiteY2" fmla="*/ 5 h 88248"/>
                <a:gd name="connsiteX3" fmla="*/ 45947 w 45946"/>
                <a:gd name="connsiteY3" fmla="*/ 21539 h 88248"/>
                <a:gd name="connsiteX4" fmla="*/ 41564 w 45946"/>
                <a:gd name="connsiteY4" fmla="*/ 50460 h 88248"/>
                <a:gd name="connsiteX5" fmla="*/ 42118 w 45946"/>
                <a:gd name="connsiteY5" fmla="*/ 80347 h 88248"/>
                <a:gd name="connsiteX6" fmla="*/ 25291 w 45946"/>
                <a:gd name="connsiteY6" fmla="*/ 84722 h 88248"/>
                <a:gd name="connsiteX7" fmla="*/ 16928 w 45946"/>
                <a:gd name="connsiteY7" fmla="*/ 63983 h 88248"/>
                <a:gd name="connsiteX8" fmla="*/ 23276 w 45946"/>
                <a:gd name="connsiteY8" fmla="*/ 43301 h 88248"/>
                <a:gd name="connsiteX9" fmla="*/ 30379 w 45946"/>
                <a:gd name="connsiteY9" fmla="*/ 16369 h 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946" h="88248">
                  <a:moveTo>
                    <a:pt x="30379" y="16369"/>
                  </a:moveTo>
                  <a:cubicBezTo>
                    <a:pt x="16726" y="19835"/>
                    <a:pt x="8615" y="21880"/>
                    <a:pt x="0" y="24039"/>
                  </a:cubicBezTo>
                  <a:cubicBezTo>
                    <a:pt x="1159" y="7051"/>
                    <a:pt x="9018" y="-222"/>
                    <a:pt x="23729" y="5"/>
                  </a:cubicBezTo>
                  <a:cubicBezTo>
                    <a:pt x="36677" y="176"/>
                    <a:pt x="45947" y="8187"/>
                    <a:pt x="45947" y="21539"/>
                  </a:cubicBezTo>
                  <a:cubicBezTo>
                    <a:pt x="45947" y="31142"/>
                    <a:pt x="42470" y="40744"/>
                    <a:pt x="41564" y="50460"/>
                  </a:cubicBezTo>
                  <a:cubicBezTo>
                    <a:pt x="40606" y="60290"/>
                    <a:pt x="40858" y="70233"/>
                    <a:pt x="42118" y="80347"/>
                  </a:cubicBezTo>
                  <a:cubicBezTo>
                    <a:pt x="38944" y="89494"/>
                    <a:pt x="31034" y="90347"/>
                    <a:pt x="25291" y="84722"/>
                  </a:cubicBezTo>
                  <a:cubicBezTo>
                    <a:pt x="20606" y="80062"/>
                    <a:pt x="17280" y="71199"/>
                    <a:pt x="16928" y="63983"/>
                  </a:cubicBezTo>
                  <a:cubicBezTo>
                    <a:pt x="16625" y="57221"/>
                    <a:pt x="21210" y="50290"/>
                    <a:pt x="23276" y="43301"/>
                  </a:cubicBezTo>
                  <a:cubicBezTo>
                    <a:pt x="25442" y="35971"/>
                    <a:pt x="27256" y="28471"/>
                    <a:pt x="30379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C5EDE809-E036-BB20-29F1-E8A1D570C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6186" y="3693657"/>
              <a:ext cx="41083" cy="88007"/>
            </a:xfrm>
            <a:custGeom>
              <a:avLst/>
              <a:gdLst>
                <a:gd name="connsiteX0" fmla="*/ 20982 w 41083"/>
                <a:gd name="connsiteY0" fmla="*/ 22503 h 88007"/>
                <a:gd name="connsiteX1" fmla="*/ 1736 w 41083"/>
                <a:gd name="connsiteY1" fmla="*/ 14662 h 88007"/>
                <a:gd name="connsiteX2" fmla="*/ 19873 w 41083"/>
                <a:gd name="connsiteY2" fmla="*/ 344 h 88007"/>
                <a:gd name="connsiteX3" fmla="*/ 36348 w 41083"/>
                <a:gd name="connsiteY3" fmla="*/ 17446 h 88007"/>
                <a:gd name="connsiteX4" fmla="*/ 35038 w 41083"/>
                <a:gd name="connsiteY4" fmla="*/ 41594 h 88007"/>
                <a:gd name="connsiteX5" fmla="*/ 26775 w 41083"/>
                <a:gd name="connsiteY5" fmla="*/ 65913 h 88007"/>
                <a:gd name="connsiteX6" fmla="*/ 41083 w 41083"/>
                <a:gd name="connsiteY6" fmla="*/ 75515 h 88007"/>
                <a:gd name="connsiteX7" fmla="*/ 37557 w 41083"/>
                <a:gd name="connsiteY7" fmla="*/ 81765 h 88007"/>
                <a:gd name="connsiteX8" fmla="*/ 33778 w 41083"/>
                <a:gd name="connsiteY8" fmla="*/ 84038 h 88007"/>
                <a:gd name="connsiteX9" fmla="*/ 3399 w 41083"/>
                <a:gd name="connsiteY9" fmla="*/ 81140 h 88007"/>
                <a:gd name="connsiteX10" fmla="*/ 8941 w 41083"/>
                <a:gd name="connsiteY10" fmla="*/ 50231 h 88007"/>
                <a:gd name="connsiteX11" fmla="*/ 21082 w 41083"/>
                <a:gd name="connsiteY11" fmla="*/ 22503 h 8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83" h="88007">
                  <a:moveTo>
                    <a:pt x="20982" y="22503"/>
                  </a:moveTo>
                  <a:cubicBezTo>
                    <a:pt x="12266" y="18980"/>
                    <a:pt x="7228" y="16878"/>
                    <a:pt x="1736" y="14662"/>
                  </a:cubicBezTo>
                  <a:cubicBezTo>
                    <a:pt x="4255" y="1878"/>
                    <a:pt x="11258" y="-1133"/>
                    <a:pt x="19873" y="344"/>
                  </a:cubicBezTo>
                  <a:cubicBezTo>
                    <a:pt x="28387" y="1764"/>
                    <a:pt x="35189" y="7503"/>
                    <a:pt x="36348" y="17446"/>
                  </a:cubicBezTo>
                  <a:cubicBezTo>
                    <a:pt x="37254" y="25344"/>
                    <a:pt x="36599" y="33810"/>
                    <a:pt x="35038" y="41594"/>
                  </a:cubicBezTo>
                  <a:cubicBezTo>
                    <a:pt x="33476" y="49435"/>
                    <a:pt x="29949" y="56822"/>
                    <a:pt x="26775" y="65913"/>
                  </a:cubicBezTo>
                  <a:cubicBezTo>
                    <a:pt x="31460" y="69037"/>
                    <a:pt x="35995" y="72163"/>
                    <a:pt x="41083" y="75515"/>
                  </a:cubicBezTo>
                  <a:cubicBezTo>
                    <a:pt x="39723" y="77958"/>
                    <a:pt x="38867" y="80117"/>
                    <a:pt x="37557" y="81765"/>
                  </a:cubicBezTo>
                  <a:cubicBezTo>
                    <a:pt x="36650" y="82901"/>
                    <a:pt x="35138" y="83640"/>
                    <a:pt x="33778" y="84038"/>
                  </a:cubicBezTo>
                  <a:cubicBezTo>
                    <a:pt x="23299" y="87276"/>
                    <a:pt x="11561" y="92276"/>
                    <a:pt x="3399" y="81140"/>
                  </a:cubicBezTo>
                  <a:cubicBezTo>
                    <a:pt x="-4712" y="70060"/>
                    <a:pt x="3550" y="60060"/>
                    <a:pt x="8941" y="50231"/>
                  </a:cubicBezTo>
                  <a:cubicBezTo>
                    <a:pt x="13324" y="42162"/>
                    <a:pt x="16447" y="33185"/>
                    <a:pt x="21082" y="22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301C2DF8-A0A3-725B-D207-57322B7D8E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36958" y="130733"/>
              <a:ext cx="63378" cy="78813"/>
            </a:xfrm>
            <a:custGeom>
              <a:avLst/>
              <a:gdLst>
                <a:gd name="connsiteX0" fmla="*/ 63378 w 63378"/>
                <a:gd name="connsiteY0" fmla="*/ 45461 h 78813"/>
                <a:gd name="connsiteX1" fmla="*/ 45493 w 63378"/>
                <a:gd name="connsiteY1" fmla="*/ 78813 h 78813"/>
                <a:gd name="connsiteX2" fmla="*/ 32445 w 63378"/>
                <a:gd name="connsiteY2" fmla="*/ 53700 h 78813"/>
                <a:gd name="connsiteX3" fmla="*/ 0 w 63378"/>
                <a:gd name="connsiteY3" fmla="*/ 46540 h 78813"/>
                <a:gd name="connsiteX4" fmla="*/ 32697 w 63378"/>
                <a:gd name="connsiteY4" fmla="*/ 29552 h 78813"/>
                <a:gd name="connsiteX5" fmla="*/ 34258 w 63378"/>
                <a:gd name="connsiteY5" fmla="*/ 10006 h 78813"/>
                <a:gd name="connsiteX6" fmla="*/ 41815 w 63378"/>
                <a:gd name="connsiteY6" fmla="*/ 6 h 78813"/>
                <a:gd name="connsiteX7" fmla="*/ 53504 w 63378"/>
                <a:gd name="connsiteY7" fmla="*/ 8017 h 78813"/>
                <a:gd name="connsiteX8" fmla="*/ 56224 w 63378"/>
                <a:gd name="connsiteY8" fmla="*/ 24609 h 78813"/>
                <a:gd name="connsiteX9" fmla="*/ 63378 w 63378"/>
                <a:gd name="connsiteY9" fmla="*/ 45518 h 78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378" h="78813">
                  <a:moveTo>
                    <a:pt x="63378" y="45461"/>
                  </a:moveTo>
                  <a:cubicBezTo>
                    <a:pt x="58239" y="55063"/>
                    <a:pt x="52899" y="65007"/>
                    <a:pt x="45493" y="78813"/>
                  </a:cubicBezTo>
                  <a:cubicBezTo>
                    <a:pt x="40002" y="68188"/>
                    <a:pt x="36223" y="60916"/>
                    <a:pt x="32445" y="53700"/>
                  </a:cubicBezTo>
                  <a:cubicBezTo>
                    <a:pt x="22016" y="51427"/>
                    <a:pt x="11638" y="49097"/>
                    <a:pt x="0" y="46540"/>
                  </a:cubicBezTo>
                  <a:cubicBezTo>
                    <a:pt x="6046" y="24324"/>
                    <a:pt x="22369" y="38302"/>
                    <a:pt x="32697" y="29552"/>
                  </a:cubicBezTo>
                  <a:cubicBezTo>
                    <a:pt x="33049" y="24154"/>
                    <a:pt x="32697" y="16768"/>
                    <a:pt x="34258" y="10006"/>
                  </a:cubicBezTo>
                  <a:cubicBezTo>
                    <a:pt x="35216" y="5972"/>
                    <a:pt x="39448" y="-221"/>
                    <a:pt x="41815" y="6"/>
                  </a:cubicBezTo>
                  <a:cubicBezTo>
                    <a:pt x="45997" y="404"/>
                    <a:pt x="51287" y="3927"/>
                    <a:pt x="53504" y="8017"/>
                  </a:cubicBezTo>
                  <a:cubicBezTo>
                    <a:pt x="55922" y="12506"/>
                    <a:pt x="54864" y="19211"/>
                    <a:pt x="56224" y="24609"/>
                  </a:cubicBezTo>
                  <a:cubicBezTo>
                    <a:pt x="57887" y="31143"/>
                    <a:pt x="60557" y="37393"/>
                    <a:pt x="63378" y="455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229F6DD-29D4-55FC-266B-63BE2640E5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06958" y="3371589"/>
              <a:ext cx="52093" cy="70255"/>
            </a:xfrm>
            <a:custGeom>
              <a:avLst/>
              <a:gdLst>
                <a:gd name="connsiteX0" fmla="*/ 33503 w 52093"/>
                <a:gd name="connsiteY0" fmla="*/ 45308 h 70255"/>
                <a:gd name="connsiteX1" fmla="*/ 52093 w 52093"/>
                <a:gd name="connsiteY1" fmla="*/ 60706 h 70255"/>
                <a:gd name="connsiteX2" fmla="*/ 15668 w 52093"/>
                <a:gd name="connsiteY2" fmla="*/ 64513 h 70255"/>
                <a:gd name="connsiteX3" fmla="*/ 14761 w 52093"/>
                <a:gd name="connsiteY3" fmla="*/ 23546 h 70255"/>
                <a:gd name="connsiteX4" fmla="*/ 0 w 52093"/>
                <a:gd name="connsiteY4" fmla="*/ 19001 h 70255"/>
                <a:gd name="connsiteX5" fmla="*/ 29775 w 52093"/>
                <a:gd name="connsiteY5" fmla="*/ 2353 h 70255"/>
                <a:gd name="connsiteX6" fmla="*/ 33453 w 52093"/>
                <a:gd name="connsiteY6" fmla="*/ 45308 h 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093" h="70255">
                  <a:moveTo>
                    <a:pt x="33503" y="45308"/>
                  </a:moveTo>
                  <a:cubicBezTo>
                    <a:pt x="39448" y="50251"/>
                    <a:pt x="45544" y="55308"/>
                    <a:pt x="52093" y="60706"/>
                  </a:cubicBezTo>
                  <a:cubicBezTo>
                    <a:pt x="38087" y="71956"/>
                    <a:pt x="24434" y="73320"/>
                    <a:pt x="15668" y="64513"/>
                  </a:cubicBezTo>
                  <a:cubicBezTo>
                    <a:pt x="3023" y="51842"/>
                    <a:pt x="10277" y="37581"/>
                    <a:pt x="14761" y="23546"/>
                  </a:cubicBezTo>
                  <a:cubicBezTo>
                    <a:pt x="9371" y="21899"/>
                    <a:pt x="4736" y="20478"/>
                    <a:pt x="0" y="19001"/>
                  </a:cubicBezTo>
                  <a:cubicBezTo>
                    <a:pt x="4534" y="3206"/>
                    <a:pt x="16676" y="-4124"/>
                    <a:pt x="29775" y="2353"/>
                  </a:cubicBezTo>
                  <a:cubicBezTo>
                    <a:pt x="51841" y="13319"/>
                    <a:pt x="32898" y="30422"/>
                    <a:pt x="33453" y="453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50005AA-EFBE-CB6C-02D3-50AA7F05E02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66703" y="3385672"/>
              <a:ext cx="52860" cy="67264"/>
            </a:xfrm>
            <a:custGeom>
              <a:avLst/>
              <a:gdLst>
                <a:gd name="connsiteX0" fmla="*/ 52860 w 52860"/>
                <a:gd name="connsiteY0" fmla="*/ 57759 h 67264"/>
                <a:gd name="connsiteX1" fmla="*/ 9181 w 52860"/>
                <a:gd name="connsiteY1" fmla="*/ 56851 h 67264"/>
                <a:gd name="connsiteX2" fmla="*/ 5755 w 52860"/>
                <a:gd name="connsiteY2" fmla="*/ 11566 h 67264"/>
                <a:gd name="connsiteX3" fmla="*/ 42583 w 52860"/>
                <a:gd name="connsiteY3" fmla="*/ 7361 h 67264"/>
                <a:gd name="connsiteX4" fmla="*/ 33515 w 52860"/>
                <a:gd name="connsiteY4" fmla="*/ 20202 h 67264"/>
                <a:gd name="connsiteX5" fmla="*/ 34522 w 52860"/>
                <a:gd name="connsiteY5" fmla="*/ 44634 h 67264"/>
                <a:gd name="connsiteX6" fmla="*/ 52810 w 52860"/>
                <a:gd name="connsiteY6" fmla="*/ 57759 h 6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60" h="67264">
                  <a:moveTo>
                    <a:pt x="52860" y="57759"/>
                  </a:moveTo>
                  <a:cubicBezTo>
                    <a:pt x="36638" y="70941"/>
                    <a:pt x="20819" y="70203"/>
                    <a:pt x="9181" y="56851"/>
                  </a:cubicBezTo>
                  <a:cubicBezTo>
                    <a:pt x="-1550" y="44578"/>
                    <a:pt x="-3112" y="23782"/>
                    <a:pt x="5755" y="11566"/>
                  </a:cubicBezTo>
                  <a:cubicBezTo>
                    <a:pt x="15680" y="-2127"/>
                    <a:pt x="27570" y="-3832"/>
                    <a:pt x="42583" y="7361"/>
                  </a:cubicBezTo>
                  <a:cubicBezTo>
                    <a:pt x="39510" y="11737"/>
                    <a:pt x="36638" y="16112"/>
                    <a:pt x="33515" y="20202"/>
                  </a:cubicBezTo>
                  <a:cubicBezTo>
                    <a:pt x="25655" y="30430"/>
                    <a:pt x="25605" y="36680"/>
                    <a:pt x="34522" y="44634"/>
                  </a:cubicBezTo>
                  <a:cubicBezTo>
                    <a:pt x="40013" y="49521"/>
                    <a:pt x="46311" y="53157"/>
                    <a:pt x="52810" y="577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0A82C5C5-0E96-6C3D-A44B-DEDC8D741B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55540" y="1251822"/>
              <a:ext cx="54801" cy="73529"/>
            </a:xfrm>
            <a:custGeom>
              <a:avLst/>
              <a:gdLst>
                <a:gd name="connsiteX0" fmla="*/ 0 w 54801"/>
                <a:gd name="connsiteY0" fmla="*/ 21879 h 73529"/>
                <a:gd name="connsiteX1" fmla="*/ 5542 w 54801"/>
                <a:gd name="connsiteY1" fmla="*/ 10970 h 73529"/>
                <a:gd name="connsiteX2" fmla="*/ 38491 w 54801"/>
                <a:gd name="connsiteY2" fmla="*/ 117 h 73529"/>
                <a:gd name="connsiteX3" fmla="*/ 52647 w 54801"/>
                <a:gd name="connsiteY3" fmla="*/ 24265 h 73529"/>
                <a:gd name="connsiteX4" fmla="*/ 40607 w 54801"/>
                <a:gd name="connsiteY4" fmla="*/ 47618 h 73529"/>
                <a:gd name="connsiteX5" fmla="*/ 29624 w 54801"/>
                <a:gd name="connsiteY5" fmla="*/ 73527 h 73529"/>
                <a:gd name="connsiteX6" fmla="*/ 15316 w 54801"/>
                <a:gd name="connsiteY6" fmla="*/ 50061 h 73529"/>
                <a:gd name="connsiteX7" fmla="*/ 25493 w 54801"/>
                <a:gd name="connsiteY7" fmla="*/ 34152 h 73529"/>
                <a:gd name="connsiteX8" fmla="*/ 35216 w 54801"/>
                <a:gd name="connsiteY8" fmla="*/ 16822 h 73529"/>
                <a:gd name="connsiteX9" fmla="*/ 17633 w 54801"/>
                <a:gd name="connsiteY9" fmla="*/ 21879 h 73529"/>
                <a:gd name="connsiteX10" fmla="*/ 3224 w 54801"/>
                <a:gd name="connsiteY10" fmla="*/ 25913 h 73529"/>
                <a:gd name="connsiteX11" fmla="*/ 0 w 54801"/>
                <a:gd name="connsiteY11" fmla="*/ 21936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801" h="73529">
                  <a:moveTo>
                    <a:pt x="0" y="21879"/>
                  </a:moveTo>
                  <a:cubicBezTo>
                    <a:pt x="1814" y="18129"/>
                    <a:pt x="2871" y="12106"/>
                    <a:pt x="5542" y="10970"/>
                  </a:cubicBezTo>
                  <a:cubicBezTo>
                    <a:pt x="16222" y="6367"/>
                    <a:pt x="27306" y="1197"/>
                    <a:pt x="38491" y="117"/>
                  </a:cubicBezTo>
                  <a:cubicBezTo>
                    <a:pt x="52597" y="-1246"/>
                    <a:pt x="58290" y="9435"/>
                    <a:pt x="52647" y="24265"/>
                  </a:cubicBezTo>
                  <a:cubicBezTo>
                    <a:pt x="49523" y="32447"/>
                    <a:pt x="44335" y="39663"/>
                    <a:pt x="40607" y="47618"/>
                  </a:cubicBezTo>
                  <a:cubicBezTo>
                    <a:pt x="36677" y="55970"/>
                    <a:pt x="33352" y="64663"/>
                    <a:pt x="29624" y="73527"/>
                  </a:cubicBezTo>
                  <a:cubicBezTo>
                    <a:pt x="11991" y="73697"/>
                    <a:pt x="7305" y="66481"/>
                    <a:pt x="15316" y="50061"/>
                  </a:cubicBezTo>
                  <a:cubicBezTo>
                    <a:pt x="18086" y="44379"/>
                    <a:pt x="22218" y="39493"/>
                    <a:pt x="25493" y="34152"/>
                  </a:cubicBezTo>
                  <a:cubicBezTo>
                    <a:pt x="28213" y="29720"/>
                    <a:pt x="30631" y="25061"/>
                    <a:pt x="35216" y="16822"/>
                  </a:cubicBezTo>
                  <a:cubicBezTo>
                    <a:pt x="26903" y="19208"/>
                    <a:pt x="22268" y="20572"/>
                    <a:pt x="17633" y="21879"/>
                  </a:cubicBezTo>
                  <a:cubicBezTo>
                    <a:pt x="12847" y="23242"/>
                    <a:pt x="8010" y="24549"/>
                    <a:pt x="3224" y="25913"/>
                  </a:cubicBezTo>
                  <a:cubicBezTo>
                    <a:pt x="2167" y="24606"/>
                    <a:pt x="1058" y="23242"/>
                    <a:pt x="0" y="219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F0BC4BA8-FA66-4BA0-9FFC-DD5394B838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8437" y="3573660"/>
              <a:ext cx="49884" cy="87614"/>
            </a:xfrm>
            <a:custGeom>
              <a:avLst/>
              <a:gdLst>
                <a:gd name="connsiteX0" fmla="*/ 16180 w 49884"/>
                <a:gd name="connsiteY0" fmla="*/ 87614 h 87614"/>
                <a:gd name="connsiteX1" fmla="*/ 1368 w 49884"/>
                <a:gd name="connsiteY1" fmla="*/ 59716 h 87614"/>
                <a:gd name="connsiteX2" fmla="*/ 10588 w 49884"/>
                <a:gd name="connsiteY2" fmla="*/ 0 h 87614"/>
                <a:gd name="connsiteX3" fmla="*/ 49884 w 49884"/>
                <a:gd name="connsiteY3" fmla="*/ 16932 h 87614"/>
                <a:gd name="connsiteX4" fmla="*/ 23787 w 49884"/>
                <a:gd name="connsiteY4" fmla="*/ 30341 h 87614"/>
                <a:gd name="connsiteX5" fmla="*/ 16130 w 49884"/>
                <a:gd name="connsiteY5" fmla="*/ 87614 h 8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84" h="87614">
                  <a:moveTo>
                    <a:pt x="16180" y="87614"/>
                  </a:moveTo>
                  <a:cubicBezTo>
                    <a:pt x="2980" y="83012"/>
                    <a:pt x="1721" y="70455"/>
                    <a:pt x="1368" y="59716"/>
                  </a:cubicBezTo>
                  <a:cubicBezTo>
                    <a:pt x="764" y="39205"/>
                    <a:pt x="-4476" y="17102"/>
                    <a:pt x="10588" y="0"/>
                  </a:cubicBezTo>
                  <a:cubicBezTo>
                    <a:pt x="24140" y="5852"/>
                    <a:pt x="36534" y="11193"/>
                    <a:pt x="49884" y="16932"/>
                  </a:cubicBezTo>
                  <a:cubicBezTo>
                    <a:pt x="44393" y="30455"/>
                    <a:pt x="31798" y="25000"/>
                    <a:pt x="23787" y="30341"/>
                  </a:cubicBezTo>
                  <a:cubicBezTo>
                    <a:pt x="16785" y="48296"/>
                    <a:pt x="26961" y="69489"/>
                    <a:pt x="16130" y="87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829181B-C39C-C867-C7D6-64CE3325E8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3006" y="6213967"/>
              <a:ext cx="55081" cy="60107"/>
            </a:xfrm>
            <a:custGeom>
              <a:avLst/>
              <a:gdLst>
                <a:gd name="connsiteX0" fmla="*/ 54460 w 55081"/>
                <a:gd name="connsiteY0" fmla="*/ 60108 h 60107"/>
                <a:gd name="connsiteX1" fmla="*/ 32646 w 55081"/>
                <a:gd name="connsiteY1" fmla="*/ 45619 h 60107"/>
                <a:gd name="connsiteX2" fmla="*/ 29623 w 55081"/>
                <a:gd name="connsiteY2" fmla="*/ 46414 h 60107"/>
                <a:gd name="connsiteX3" fmla="*/ 5944 w 55081"/>
                <a:gd name="connsiteY3" fmla="*/ 49653 h 60107"/>
                <a:gd name="connsiteX4" fmla="*/ 3324 w 55081"/>
                <a:gd name="connsiteY4" fmla="*/ 20278 h 60107"/>
                <a:gd name="connsiteX5" fmla="*/ 39850 w 55081"/>
                <a:gd name="connsiteY5" fmla="*/ 12892 h 60107"/>
                <a:gd name="connsiteX6" fmla="*/ 54410 w 55081"/>
                <a:gd name="connsiteY6" fmla="*/ 60108 h 6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81" h="60107">
                  <a:moveTo>
                    <a:pt x="54460" y="60108"/>
                  </a:moveTo>
                  <a:cubicBezTo>
                    <a:pt x="45896" y="54426"/>
                    <a:pt x="39548" y="50221"/>
                    <a:pt x="32646" y="45619"/>
                  </a:cubicBezTo>
                  <a:cubicBezTo>
                    <a:pt x="32293" y="45732"/>
                    <a:pt x="30731" y="45619"/>
                    <a:pt x="29623" y="46414"/>
                  </a:cubicBezTo>
                  <a:cubicBezTo>
                    <a:pt x="22116" y="51869"/>
                    <a:pt x="14257" y="57949"/>
                    <a:pt x="5944" y="49653"/>
                  </a:cubicBezTo>
                  <a:cubicBezTo>
                    <a:pt x="-2419" y="41301"/>
                    <a:pt x="-656" y="30676"/>
                    <a:pt x="3324" y="20278"/>
                  </a:cubicBezTo>
                  <a:cubicBezTo>
                    <a:pt x="12443" y="-3586"/>
                    <a:pt x="25189" y="-6825"/>
                    <a:pt x="39850" y="12892"/>
                  </a:cubicBezTo>
                  <a:cubicBezTo>
                    <a:pt x="48667" y="24710"/>
                    <a:pt x="57634" y="37948"/>
                    <a:pt x="54410" y="601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1BBC65-CD54-206B-AA08-AEE99FA386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2573" y="2749279"/>
              <a:ext cx="56642" cy="75831"/>
            </a:xfrm>
            <a:custGeom>
              <a:avLst/>
              <a:gdLst>
                <a:gd name="connsiteX0" fmla="*/ 9386 w 56642"/>
                <a:gd name="connsiteY0" fmla="*/ 0 h 75831"/>
                <a:gd name="connsiteX1" fmla="*/ 20168 w 56642"/>
                <a:gd name="connsiteY1" fmla="*/ 32841 h 75831"/>
                <a:gd name="connsiteX2" fmla="*/ 56643 w 56642"/>
                <a:gd name="connsiteY2" fmla="*/ 11591 h 75831"/>
                <a:gd name="connsiteX3" fmla="*/ 53872 w 56642"/>
                <a:gd name="connsiteY3" fmla="*/ 20455 h 75831"/>
                <a:gd name="connsiteX4" fmla="*/ 36138 w 56642"/>
                <a:gd name="connsiteY4" fmla="*/ 58694 h 75831"/>
                <a:gd name="connsiteX5" fmla="*/ 23492 w 56642"/>
                <a:gd name="connsiteY5" fmla="*/ 75796 h 75831"/>
                <a:gd name="connsiteX6" fmla="*/ 9688 w 56642"/>
                <a:gd name="connsiteY6" fmla="*/ 62671 h 75831"/>
                <a:gd name="connsiteX7" fmla="*/ 116 w 56642"/>
                <a:gd name="connsiteY7" fmla="*/ 17159 h 75831"/>
                <a:gd name="connsiteX8" fmla="*/ 3844 w 56642"/>
                <a:gd name="connsiteY8" fmla="*/ 341 h 75831"/>
                <a:gd name="connsiteX9" fmla="*/ 9386 w 56642"/>
                <a:gd name="connsiteY9" fmla="*/ 0 h 7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42" h="75831">
                  <a:moveTo>
                    <a:pt x="9386" y="0"/>
                  </a:moveTo>
                  <a:cubicBezTo>
                    <a:pt x="12711" y="10057"/>
                    <a:pt x="15986" y="20114"/>
                    <a:pt x="20168" y="32841"/>
                  </a:cubicBezTo>
                  <a:cubicBezTo>
                    <a:pt x="30899" y="22330"/>
                    <a:pt x="37649" y="3580"/>
                    <a:pt x="56643" y="11591"/>
                  </a:cubicBezTo>
                  <a:cubicBezTo>
                    <a:pt x="55635" y="15057"/>
                    <a:pt x="55534" y="18807"/>
                    <a:pt x="53872" y="20455"/>
                  </a:cubicBezTo>
                  <a:cubicBezTo>
                    <a:pt x="43544" y="30682"/>
                    <a:pt x="36994" y="42671"/>
                    <a:pt x="36138" y="58694"/>
                  </a:cubicBezTo>
                  <a:cubicBezTo>
                    <a:pt x="35685" y="67046"/>
                    <a:pt x="33014" y="75171"/>
                    <a:pt x="23492" y="75796"/>
                  </a:cubicBezTo>
                  <a:cubicBezTo>
                    <a:pt x="15230" y="76364"/>
                    <a:pt x="11502" y="70001"/>
                    <a:pt x="9688" y="62671"/>
                  </a:cubicBezTo>
                  <a:cubicBezTo>
                    <a:pt x="5960" y="47671"/>
                    <a:pt x="2434" y="32500"/>
                    <a:pt x="116" y="17159"/>
                  </a:cubicBezTo>
                  <a:cubicBezTo>
                    <a:pt x="-640" y="11932"/>
                    <a:pt x="2484" y="5966"/>
                    <a:pt x="3844" y="341"/>
                  </a:cubicBezTo>
                  <a:cubicBezTo>
                    <a:pt x="5708" y="227"/>
                    <a:pt x="7522" y="114"/>
                    <a:pt x="9386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91E8CD58-BA7C-A826-C7AF-543C2CF32F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39791" y="5147169"/>
              <a:ext cx="37126" cy="84454"/>
            </a:xfrm>
            <a:custGeom>
              <a:avLst/>
              <a:gdLst>
                <a:gd name="connsiteX0" fmla="*/ 10878 w 37126"/>
                <a:gd name="connsiteY0" fmla="*/ 26899 h 84454"/>
                <a:gd name="connsiteX1" fmla="*/ 601 w 37126"/>
                <a:gd name="connsiteY1" fmla="*/ 8319 h 84454"/>
                <a:gd name="connsiteX2" fmla="*/ 12893 w 37126"/>
                <a:gd name="connsiteY2" fmla="*/ 308 h 84454"/>
                <a:gd name="connsiteX3" fmla="*/ 30426 w 37126"/>
                <a:gd name="connsiteY3" fmla="*/ 10933 h 84454"/>
                <a:gd name="connsiteX4" fmla="*/ 29468 w 37126"/>
                <a:gd name="connsiteY4" fmla="*/ 37353 h 84454"/>
                <a:gd name="connsiteX5" fmla="*/ 37126 w 37126"/>
                <a:gd name="connsiteY5" fmla="*/ 73320 h 84454"/>
                <a:gd name="connsiteX6" fmla="*/ 9266 w 37126"/>
                <a:gd name="connsiteY6" fmla="*/ 81445 h 84454"/>
                <a:gd name="connsiteX7" fmla="*/ 1860 w 37126"/>
                <a:gd name="connsiteY7" fmla="*/ 50990 h 84454"/>
                <a:gd name="connsiteX8" fmla="*/ 10878 w 37126"/>
                <a:gd name="connsiteY8" fmla="*/ 26842 h 8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26" h="84454">
                  <a:moveTo>
                    <a:pt x="10878" y="26899"/>
                  </a:moveTo>
                  <a:cubicBezTo>
                    <a:pt x="6697" y="19285"/>
                    <a:pt x="3624" y="13831"/>
                    <a:pt x="601" y="8319"/>
                  </a:cubicBezTo>
                  <a:cubicBezTo>
                    <a:pt x="4681" y="5535"/>
                    <a:pt x="8510" y="1047"/>
                    <a:pt x="12893" y="308"/>
                  </a:cubicBezTo>
                  <a:cubicBezTo>
                    <a:pt x="20450" y="-999"/>
                    <a:pt x="28713" y="1728"/>
                    <a:pt x="30426" y="10933"/>
                  </a:cubicBezTo>
                  <a:cubicBezTo>
                    <a:pt x="32038" y="19342"/>
                    <a:pt x="31937" y="29285"/>
                    <a:pt x="29468" y="37353"/>
                  </a:cubicBezTo>
                  <a:cubicBezTo>
                    <a:pt x="25237" y="51445"/>
                    <a:pt x="23725" y="63660"/>
                    <a:pt x="37126" y="73320"/>
                  </a:cubicBezTo>
                  <a:cubicBezTo>
                    <a:pt x="28662" y="85365"/>
                    <a:pt x="19392" y="86899"/>
                    <a:pt x="9266" y="81445"/>
                  </a:cubicBezTo>
                  <a:cubicBezTo>
                    <a:pt x="601" y="76785"/>
                    <a:pt x="-2271" y="64854"/>
                    <a:pt x="1860" y="50990"/>
                  </a:cubicBezTo>
                  <a:cubicBezTo>
                    <a:pt x="4631" y="41729"/>
                    <a:pt x="8561" y="32865"/>
                    <a:pt x="10878" y="268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211BBC2-4546-F567-2E92-DA18DE0952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30705" y="6539645"/>
              <a:ext cx="46685" cy="116648"/>
            </a:xfrm>
            <a:custGeom>
              <a:avLst/>
              <a:gdLst>
                <a:gd name="connsiteX0" fmla="*/ 0 w 46685"/>
                <a:gd name="connsiteY0" fmla="*/ 0 h 116648"/>
                <a:gd name="connsiteX1" fmla="*/ 37936 w 46685"/>
                <a:gd name="connsiteY1" fmla="*/ 40682 h 116648"/>
                <a:gd name="connsiteX2" fmla="*/ 32545 w 46685"/>
                <a:gd name="connsiteY2" fmla="*/ 116649 h 116648"/>
                <a:gd name="connsiteX3" fmla="*/ 23276 w 46685"/>
                <a:gd name="connsiteY3" fmla="*/ 57842 h 116648"/>
                <a:gd name="connsiteX4" fmla="*/ 50 w 46685"/>
                <a:gd name="connsiteY4" fmla="*/ 0 h 11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85" h="116648">
                  <a:moveTo>
                    <a:pt x="0" y="0"/>
                  </a:moveTo>
                  <a:cubicBezTo>
                    <a:pt x="27256" y="739"/>
                    <a:pt x="31387" y="23182"/>
                    <a:pt x="37936" y="40682"/>
                  </a:cubicBezTo>
                  <a:cubicBezTo>
                    <a:pt x="51237" y="76308"/>
                    <a:pt x="49322" y="101080"/>
                    <a:pt x="32545" y="116649"/>
                  </a:cubicBezTo>
                  <a:cubicBezTo>
                    <a:pt x="29472" y="96024"/>
                    <a:pt x="28314" y="76251"/>
                    <a:pt x="23276" y="57842"/>
                  </a:cubicBezTo>
                  <a:cubicBezTo>
                    <a:pt x="18187" y="39376"/>
                    <a:pt x="9219" y="22330"/>
                    <a:pt x="5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3D6043E-04C1-3213-A042-5637EF8A81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15913" y="6470627"/>
              <a:ext cx="45492" cy="87378"/>
            </a:xfrm>
            <a:custGeom>
              <a:avLst/>
              <a:gdLst>
                <a:gd name="connsiteX0" fmla="*/ 29472 w 45492"/>
                <a:gd name="connsiteY0" fmla="*/ 2712 h 87378"/>
                <a:gd name="connsiteX1" fmla="*/ 36022 w 45492"/>
                <a:gd name="connsiteY1" fmla="*/ 27654 h 87378"/>
                <a:gd name="connsiteX2" fmla="*/ 42017 w 45492"/>
                <a:gd name="connsiteY2" fmla="*/ 65951 h 87378"/>
                <a:gd name="connsiteX3" fmla="*/ 12192 w 45492"/>
                <a:gd name="connsiteY3" fmla="*/ 87371 h 87378"/>
                <a:gd name="connsiteX4" fmla="*/ 0 w 45492"/>
                <a:gd name="connsiteY4" fmla="*/ 79985 h 87378"/>
                <a:gd name="connsiteX5" fmla="*/ 7003 w 45492"/>
                <a:gd name="connsiteY5" fmla="*/ 69360 h 87378"/>
                <a:gd name="connsiteX6" fmla="*/ 14912 w 45492"/>
                <a:gd name="connsiteY6" fmla="*/ 65382 h 87378"/>
                <a:gd name="connsiteX7" fmla="*/ 18741 w 45492"/>
                <a:gd name="connsiteY7" fmla="*/ 36518 h 87378"/>
                <a:gd name="connsiteX8" fmla="*/ 13703 w 45492"/>
                <a:gd name="connsiteY8" fmla="*/ 31746 h 87378"/>
                <a:gd name="connsiteX9" fmla="*/ 5290 w 45492"/>
                <a:gd name="connsiteY9" fmla="*/ 8905 h 87378"/>
                <a:gd name="connsiteX10" fmla="*/ 29371 w 45492"/>
                <a:gd name="connsiteY10" fmla="*/ 2768 h 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492" h="87378">
                  <a:moveTo>
                    <a:pt x="29472" y="2712"/>
                  </a:moveTo>
                  <a:cubicBezTo>
                    <a:pt x="23527" y="14188"/>
                    <a:pt x="29271" y="20609"/>
                    <a:pt x="36022" y="27654"/>
                  </a:cubicBezTo>
                  <a:cubicBezTo>
                    <a:pt x="46400" y="38336"/>
                    <a:pt x="48012" y="51916"/>
                    <a:pt x="42017" y="65951"/>
                  </a:cubicBezTo>
                  <a:cubicBezTo>
                    <a:pt x="36122" y="79757"/>
                    <a:pt x="25291" y="86689"/>
                    <a:pt x="12192" y="87371"/>
                  </a:cubicBezTo>
                  <a:cubicBezTo>
                    <a:pt x="8262" y="87598"/>
                    <a:pt x="4080" y="82598"/>
                    <a:pt x="0" y="79985"/>
                  </a:cubicBezTo>
                  <a:cubicBezTo>
                    <a:pt x="2317" y="76405"/>
                    <a:pt x="4181" y="72314"/>
                    <a:pt x="7003" y="69360"/>
                  </a:cubicBezTo>
                  <a:cubicBezTo>
                    <a:pt x="9018" y="67257"/>
                    <a:pt x="12444" y="67030"/>
                    <a:pt x="14912" y="65382"/>
                  </a:cubicBezTo>
                  <a:cubicBezTo>
                    <a:pt x="28162" y="56746"/>
                    <a:pt x="29220" y="48621"/>
                    <a:pt x="18741" y="36518"/>
                  </a:cubicBezTo>
                  <a:cubicBezTo>
                    <a:pt x="17230" y="34757"/>
                    <a:pt x="15416" y="33280"/>
                    <a:pt x="13703" y="31746"/>
                  </a:cubicBezTo>
                  <a:cubicBezTo>
                    <a:pt x="7204" y="25836"/>
                    <a:pt x="906" y="19188"/>
                    <a:pt x="5290" y="8905"/>
                  </a:cubicBezTo>
                  <a:cubicBezTo>
                    <a:pt x="9421" y="-811"/>
                    <a:pt x="17179" y="-2119"/>
                    <a:pt x="29371" y="27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31CC53E0-59A9-4E6E-6FFB-3A16B5303F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0217" y="1759072"/>
              <a:ext cx="71035" cy="71450"/>
            </a:xfrm>
            <a:custGeom>
              <a:avLst/>
              <a:gdLst>
                <a:gd name="connsiteX0" fmla="*/ 35568 w 71035"/>
                <a:gd name="connsiteY0" fmla="*/ 24405 h 71450"/>
                <a:gd name="connsiteX1" fmla="*/ 37634 w 71035"/>
                <a:gd name="connsiteY1" fmla="*/ 13268 h 71450"/>
                <a:gd name="connsiteX2" fmla="*/ 48113 w 71035"/>
                <a:gd name="connsiteY2" fmla="*/ 257 h 71450"/>
                <a:gd name="connsiteX3" fmla="*/ 57635 w 71035"/>
                <a:gd name="connsiteY3" fmla="*/ 13041 h 71450"/>
                <a:gd name="connsiteX4" fmla="*/ 71036 w 71035"/>
                <a:gd name="connsiteY4" fmla="*/ 28666 h 71450"/>
                <a:gd name="connsiteX5" fmla="*/ 54461 w 71035"/>
                <a:gd name="connsiteY5" fmla="*/ 71451 h 71450"/>
                <a:gd name="connsiteX6" fmla="*/ 38893 w 71035"/>
                <a:gd name="connsiteY6" fmla="*/ 43950 h 71450"/>
                <a:gd name="connsiteX7" fmla="*/ 9673 w 71035"/>
                <a:gd name="connsiteY7" fmla="*/ 46280 h 71450"/>
                <a:gd name="connsiteX8" fmla="*/ 0 w 71035"/>
                <a:gd name="connsiteY8" fmla="*/ 39121 h 71450"/>
                <a:gd name="connsiteX9" fmla="*/ 8363 w 71035"/>
                <a:gd name="connsiteY9" fmla="*/ 30200 h 71450"/>
                <a:gd name="connsiteX10" fmla="*/ 35568 w 71035"/>
                <a:gd name="connsiteY10" fmla="*/ 24348 h 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035" h="71450">
                  <a:moveTo>
                    <a:pt x="35568" y="24405"/>
                  </a:moveTo>
                  <a:cubicBezTo>
                    <a:pt x="36425" y="19461"/>
                    <a:pt x="36173" y="15711"/>
                    <a:pt x="37634" y="13268"/>
                  </a:cubicBezTo>
                  <a:cubicBezTo>
                    <a:pt x="40606" y="8325"/>
                    <a:pt x="43931" y="1280"/>
                    <a:pt x="48113" y="257"/>
                  </a:cubicBezTo>
                  <a:cubicBezTo>
                    <a:pt x="55720" y="-1618"/>
                    <a:pt x="55267" y="7189"/>
                    <a:pt x="57635" y="13041"/>
                  </a:cubicBezTo>
                  <a:cubicBezTo>
                    <a:pt x="59902" y="18780"/>
                    <a:pt x="65746" y="22757"/>
                    <a:pt x="71036" y="28666"/>
                  </a:cubicBezTo>
                  <a:cubicBezTo>
                    <a:pt x="50682" y="34177"/>
                    <a:pt x="68618" y="57700"/>
                    <a:pt x="54461" y="71451"/>
                  </a:cubicBezTo>
                  <a:cubicBezTo>
                    <a:pt x="49171" y="62132"/>
                    <a:pt x="44435" y="53780"/>
                    <a:pt x="38893" y="43950"/>
                  </a:cubicBezTo>
                  <a:cubicBezTo>
                    <a:pt x="29674" y="44803"/>
                    <a:pt x="19648" y="46394"/>
                    <a:pt x="9673" y="46280"/>
                  </a:cubicBezTo>
                  <a:cubicBezTo>
                    <a:pt x="6398" y="46280"/>
                    <a:pt x="3224" y="41621"/>
                    <a:pt x="0" y="39121"/>
                  </a:cubicBezTo>
                  <a:cubicBezTo>
                    <a:pt x="2771" y="36053"/>
                    <a:pt x="5088" y="31280"/>
                    <a:pt x="8363" y="30200"/>
                  </a:cubicBezTo>
                  <a:cubicBezTo>
                    <a:pt x="16625" y="27473"/>
                    <a:pt x="25341" y="26450"/>
                    <a:pt x="35568" y="243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A517CB0-AC24-4315-BF60-6EE64C071C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1121" y="5458728"/>
              <a:ext cx="85192" cy="44213"/>
            </a:xfrm>
            <a:custGeom>
              <a:avLst/>
              <a:gdLst>
                <a:gd name="connsiteX0" fmla="*/ 85192 w 85192"/>
                <a:gd name="connsiteY0" fmla="*/ 9432 h 44213"/>
                <a:gd name="connsiteX1" fmla="*/ 66200 w 85192"/>
                <a:gd name="connsiteY1" fmla="*/ 19148 h 44213"/>
                <a:gd name="connsiteX2" fmla="*/ 68366 w 85192"/>
                <a:gd name="connsiteY2" fmla="*/ 23750 h 44213"/>
                <a:gd name="connsiteX3" fmla="*/ 62320 w 85192"/>
                <a:gd name="connsiteY3" fmla="*/ 36251 h 44213"/>
                <a:gd name="connsiteX4" fmla="*/ 29371 w 85192"/>
                <a:gd name="connsiteY4" fmla="*/ 40569 h 44213"/>
                <a:gd name="connsiteX5" fmla="*/ 27054 w 85192"/>
                <a:gd name="connsiteY5" fmla="*/ 24091 h 44213"/>
                <a:gd name="connsiteX6" fmla="*/ 0 w 85192"/>
                <a:gd name="connsiteY6" fmla="*/ 19603 h 44213"/>
                <a:gd name="connsiteX7" fmla="*/ 14308 w 85192"/>
                <a:gd name="connsiteY7" fmla="*/ 6251 h 44213"/>
                <a:gd name="connsiteX8" fmla="*/ 84034 w 85192"/>
                <a:gd name="connsiteY8" fmla="*/ 3353 h 44213"/>
                <a:gd name="connsiteX9" fmla="*/ 85192 w 85192"/>
                <a:gd name="connsiteY9" fmla="*/ 9376 h 4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192" h="44213">
                  <a:moveTo>
                    <a:pt x="85192" y="9432"/>
                  </a:moveTo>
                  <a:cubicBezTo>
                    <a:pt x="79097" y="12557"/>
                    <a:pt x="73051" y="15625"/>
                    <a:pt x="66200" y="19148"/>
                  </a:cubicBezTo>
                  <a:cubicBezTo>
                    <a:pt x="66703" y="20228"/>
                    <a:pt x="67459" y="22046"/>
                    <a:pt x="68366" y="23750"/>
                  </a:cubicBezTo>
                  <a:cubicBezTo>
                    <a:pt x="72396" y="31591"/>
                    <a:pt x="67056" y="34319"/>
                    <a:pt x="62320" y="36251"/>
                  </a:cubicBezTo>
                  <a:cubicBezTo>
                    <a:pt x="51640" y="40569"/>
                    <a:pt x="40808" y="49092"/>
                    <a:pt x="29371" y="40569"/>
                  </a:cubicBezTo>
                  <a:cubicBezTo>
                    <a:pt x="26802" y="38694"/>
                    <a:pt x="27860" y="30683"/>
                    <a:pt x="27054" y="24091"/>
                  </a:cubicBezTo>
                  <a:cubicBezTo>
                    <a:pt x="21412" y="23182"/>
                    <a:pt x="13451" y="21819"/>
                    <a:pt x="0" y="19603"/>
                  </a:cubicBezTo>
                  <a:cubicBezTo>
                    <a:pt x="7557" y="12330"/>
                    <a:pt x="10529" y="7216"/>
                    <a:pt x="14308" y="6251"/>
                  </a:cubicBezTo>
                  <a:cubicBezTo>
                    <a:pt x="37483" y="569"/>
                    <a:pt x="60809" y="-2954"/>
                    <a:pt x="84034" y="3353"/>
                  </a:cubicBezTo>
                  <a:cubicBezTo>
                    <a:pt x="84437" y="5341"/>
                    <a:pt x="84790" y="7387"/>
                    <a:pt x="85192" y="93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16F8577F-7620-3978-1330-CBD4E0122B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37329" y="2381663"/>
              <a:ext cx="52867" cy="75221"/>
            </a:xfrm>
            <a:custGeom>
              <a:avLst/>
              <a:gdLst>
                <a:gd name="connsiteX0" fmla="*/ 33302 w 52867"/>
                <a:gd name="connsiteY0" fmla="*/ 15682 h 75221"/>
                <a:gd name="connsiteX1" fmla="*/ 9471 w 52867"/>
                <a:gd name="connsiteY1" fmla="*/ 23125 h 75221"/>
                <a:gd name="connsiteX2" fmla="*/ 0 w 52867"/>
                <a:gd name="connsiteY2" fmla="*/ 20057 h 75221"/>
                <a:gd name="connsiteX3" fmla="*/ 4484 w 52867"/>
                <a:gd name="connsiteY3" fmla="*/ 8125 h 75221"/>
                <a:gd name="connsiteX4" fmla="*/ 40103 w 52867"/>
                <a:gd name="connsiteY4" fmla="*/ 0 h 75221"/>
                <a:gd name="connsiteX5" fmla="*/ 50985 w 52867"/>
                <a:gd name="connsiteY5" fmla="*/ 23125 h 75221"/>
                <a:gd name="connsiteX6" fmla="*/ 43226 w 52867"/>
                <a:gd name="connsiteY6" fmla="*/ 37841 h 75221"/>
                <a:gd name="connsiteX7" fmla="*/ 32042 w 52867"/>
                <a:gd name="connsiteY7" fmla="*/ 70796 h 75221"/>
                <a:gd name="connsiteX8" fmla="*/ 16525 w 52867"/>
                <a:gd name="connsiteY8" fmla="*/ 69432 h 75221"/>
                <a:gd name="connsiteX9" fmla="*/ 14761 w 52867"/>
                <a:gd name="connsiteY9" fmla="*/ 47046 h 75221"/>
                <a:gd name="connsiteX10" fmla="*/ 33352 w 52867"/>
                <a:gd name="connsiteY10" fmla="*/ 15739 h 7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867" h="75221">
                  <a:moveTo>
                    <a:pt x="33302" y="15682"/>
                  </a:moveTo>
                  <a:cubicBezTo>
                    <a:pt x="22973" y="19034"/>
                    <a:pt x="16323" y="21761"/>
                    <a:pt x="9471" y="23125"/>
                  </a:cubicBezTo>
                  <a:cubicBezTo>
                    <a:pt x="6549" y="23693"/>
                    <a:pt x="3174" y="21193"/>
                    <a:pt x="0" y="20057"/>
                  </a:cubicBezTo>
                  <a:cubicBezTo>
                    <a:pt x="1461" y="15909"/>
                    <a:pt x="2166" y="8864"/>
                    <a:pt x="4484" y="8125"/>
                  </a:cubicBezTo>
                  <a:cubicBezTo>
                    <a:pt x="16122" y="4318"/>
                    <a:pt x="28163" y="57"/>
                    <a:pt x="40103" y="0"/>
                  </a:cubicBezTo>
                  <a:cubicBezTo>
                    <a:pt x="51589" y="0"/>
                    <a:pt x="55620" y="10398"/>
                    <a:pt x="50985" y="23125"/>
                  </a:cubicBezTo>
                  <a:cubicBezTo>
                    <a:pt x="49070" y="28352"/>
                    <a:pt x="45342" y="32671"/>
                    <a:pt x="43226" y="37841"/>
                  </a:cubicBezTo>
                  <a:cubicBezTo>
                    <a:pt x="38843" y="48466"/>
                    <a:pt x="34964" y="59318"/>
                    <a:pt x="32042" y="70796"/>
                  </a:cubicBezTo>
                  <a:cubicBezTo>
                    <a:pt x="27004" y="77614"/>
                    <a:pt x="19648" y="76080"/>
                    <a:pt x="16525" y="69432"/>
                  </a:cubicBezTo>
                  <a:cubicBezTo>
                    <a:pt x="13552" y="63182"/>
                    <a:pt x="12494" y="53353"/>
                    <a:pt x="14761" y="47046"/>
                  </a:cubicBezTo>
                  <a:cubicBezTo>
                    <a:pt x="18389" y="36989"/>
                    <a:pt x="25492" y="28580"/>
                    <a:pt x="33352" y="157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72BD6E81-2163-C08A-4D75-BA63CE2B68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85285" y="5702289"/>
              <a:ext cx="110282" cy="33715"/>
            </a:xfrm>
            <a:custGeom>
              <a:avLst/>
              <a:gdLst>
                <a:gd name="connsiteX0" fmla="*/ 0 w 110282"/>
                <a:gd name="connsiteY0" fmla="*/ 29680 h 33715"/>
                <a:gd name="connsiteX1" fmla="*/ 23175 w 110282"/>
                <a:gd name="connsiteY1" fmla="*/ 9737 h 33715"/>
                <a:gd name="connsiteX2" fmla="*/ 110282 w 110282"/>
                <a:gd name="connsiteY2" fmla="*/ 7805 h 33715"/>
                <a:gd name="connsiteX3" fmla="*/ 11739 w 110282"/>
                <a:gd name="connsiteY3" fmla="*/ 33544 h 33715"/>
                <a:gd name="connsiteX4" fmla="*/ 50 w 110282"/>
                <a:gd name="connsiteY4" fmla="*/ 29680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282" h="33715">
                  <a:moveTo>
                    <a:pt x="0" y="29680"/>
                  </a:moveTo>
                  <a:cubicBezTo>
                    <a:pt x="2318" y="12862"/>
                    <a:pt x="13955" y="12407"/>
                    <a:pt x="23175" y="9737"/>
                  </a:cubicBezTo>
                  <a:cubicBezTo>
                    <a:pt x="51841" y="1328"/>
                    <a:pt x="80659" y="-6229"/>
                    <a:pt x="110282" y="7805"/>
                  </a:cubicBezTo>
                  <a:cubicBezTo>
                    <a:pt x="78744" y="23373"/>
                    <a:pt x="44284" y="23998"/>
                    <a:pt x="11739" y="33544"/>
                  </a:cubicBezTo>
                  <a:cubicBezTo>
                    <a:pt x="8464" y="34510"/>
                    <a:pt x="4182" y="31157"/>
                    <a:pt x="50" y="296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FD7911DD-C5A1-43FA-2436-F39534D3E2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73408" y="4672385"/>
              <a:ext cx="50239" cy="72276"/>
            </a:xfrm>
            <a:custGeom>
              <a:avLst/>
              <a:gdLst>
                <a:gd name="connsiteX0" fmla="*/ 33966 w 50239"/>
                <a:gd name="connsiteY0" fmla="*/ 50714 h 72276"/>
                <a:gd name="connsiteX1" fmla="*/ 43186 w 50239"/>
                <a:gd name="connsiteY1" fmla="*/ 54975 h 72276"/>
                <a:gd name="connsiteX2" fmla="*/ 50239 w 50239"/>
                <a:gd name="connsiteY2" fmla="*/ 60316 h 72276"/>
                <a:gd name="connsiteX3" fmla="*/ 15628 w 50239"/>
                <a:gd name="connsiteY3" fmla="*/ 67759 h 72276"/>
                <a:gd name="connsiteX4" fmla="*/ 15174 w 50239"/>
                <a:gd name="connsiteY4" fmla="*/ 28725 h 72276"/>
                <a:gd name="connsiteX5" fmla="*/ 866 w 50239"/>
                <a:gd name="connsiteY5" fmla="*/ 13554 h 72276"/>
                <a:gd name="connsiteX6" fmla="*/ 22177 w 50239"/>
                <a:gd name="connsiteY6" fmla="*/ 32 h 72276"/>
                <a:gd name="connsiteX7" fmla="*/ 39558 w 50239"/>
                <a:gd name="connsiteY7" fmla="*/ 18157 h 72276"/>
                <a:gd name="connsiteX8" fmla="*/ 33966 w 50239"/>
                <a:gd name="connsiteY8" fmla="*/ 50714 h 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39" h="72276">
                  <a:moveTo>
                    <a:pt x="33966" y="50714"/>
                  </a:moveTo>
                  <a:cubicBezTo>
                    <a:pt x="36888" y="52077"/>
                    <a:pt x="40163" y="53271"/>
                    <a:pt x="43186" y="54975"/>
                  </a:cubicBezTo>
                  <a:cubicBezTo>
                    <a:pt x="45654" y="56396"/>
                    <a:pt x="47821" y="58441"/>
                    <a:pt x="50239" y="60316"/>
                  </a:cubicBezTo>
                  <a:cubicBezTo>
                    <a:pt x="39558" y="72646"/>
                    <a:pt x="25049" y="75998"/>
                    <a:pt x="15628" y="67759"/>
                  </a:cubicBezTo>
                  <a:cubicBezTo>
                    <a:pt x="2176" y="55998"/>
                    <a:pt x="10993" y="42532"/>
                    <a:pt x="15174" y="28725"/>
                  </a:cubicBezTo>
                  <a:cubicBezTo>
                    <a:pt x="11194" y="22872"/>
                    <a:pt x="-3718" y="27872"/>
                    <a:pt x="866" y="13554"/>
                  </a:cubicBezTo>
                  <a:cubicBezTo>
                    <a:pt x="4292" y="2929"/>
                    <a:pt x="12756" y="-366"/>
                    <a:pt x="22177" y="32"/>
                  </a:cubicBezTo>
                  <a:cubicBezTo>
                    <a:pt x="32052" y="486"/>
                    <a:pt x="39911" y="7588"/>
                    <a:pt x="39558" y="18157"/>
                  </a:cubicBezTo>
                  <a:cubicBezTo>
                    <a:pt x="39206" y="28554"/>
                    <a:pt x="36132" y="38895"/>
                    <a:pt x="33966" y="507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2888B41-8A04-87AE-CAFC-0A19911425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3946" y="4822929"/>
              <a:ext cx="48607" cy="63880"/>
            </a:xfrm>
            <a:custGeom>
              <a:avLst/>
              <a:gdLst>
                <a:gd name="connsiteX0" fmla="*/ 12283 w 48607"/>
                <a:gd name="connsiteY0" fmla="*/ 682 h 63880"/>
                <a:gd name="connsiteX1" fmla="*/ 18732 w 48607"/>
                <a:gd name="connsiteY1" fmla="*/ 29716 h 63880"/>
                <a:gd name="connsiteX2" fmla="*/ 32082 w 48607"/>
                <a:gd name="connsiteY2" fmla="*/ 13579 h 63880"/>
                <a:gd name="connsiteX3" fmla="*/ 39942 w 48607"/>
                <a:gd name="connsiteY3" fmla="*/ 13352 h 63880"/>
                <a:gd name="connsiteX4" fmla="*/ 43116 w 48607"/>
                <a:gd name="connsiteY4" fmla="*/ 21364 h 63880"/>
                <a:gd name="connsiteX5" fmla="*/ 34753 w 48607"/>
                <a:gd name="connsiteY5" fmla="*/ 46648 h 63880"/>
                <a:gd name="connsiteX6" fmla="*/ 48607 w 48607"/>
                <a:gd name="connsiteY6" fmla="*/ 55057 h 63880"/>
                <a:gd name="connsiteX7" fmla="*/ 43468 w 48607"/>
                <a:gd name="connsiteY7" fmla="*/ 61819 h 63880"/>
                <a:gd name="connsiteX8" fmla="*/ 19739 w 48607"/>
                <a:gd name="connsiteY8" fmla="*/ 62784 h 63880"/>
                <a:gd name="connsiteX9" fmla="*/ 444 w 48607"/>
                <a:gd name="connsiteY9" fmla="*/ 46194 h 63880"/>
                <a:gd name="connsiteX10" fmla="*/ 544 w 48607"/>
                <a:gd name="connsiteY10" fmla="*/ 16762 h 63880"/>
                <a:gd name="connsiteX11" fmla="*/ 5734 w 48607"/>
                <a:gd name="connsiteY11" fmla="*/ 0 h 63880"/>
                <a:gd name="connsiteX12" fmla="*/ 12333 w 48607"/>
                <a:gd name="connsiteY12" fmla="*/ 568 h 63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607" h="63880">
                  <a:moveTo>
                    <a:pt x="12283" y="682"/>
                  </a:moveTo>
                  <a:cubicBezTo>
                    <a:pt x="14298" y="9659"/>
                    <a:pt x="16263" y="18636"/>
                    <a:pt x="18732" y="29716"/>
                  </a:cubicBezTo>
                  <a:cubicBezTo>
                    <a:pt x="23669" y="23579"/>
                    <a:pt x="27447" y="18011"/>
                    <a:pt x="32082" y="13579"/>
                  </a:cubicBezTo>
                  <a:cubicBezTo>
                    <a:pt x="33695" y="11989"/>
                    <a:pt x="37977" y="12046"/>
                    <a:pt x="39942" y="13352"/>
                  </a:cubicBezTo>
                  <a:cubicBezTo>
                    <a:pt x="41856" y="14716"/>
                    <a:pt x="43670" y="19091"/>
                    <a:pt x="43116" y="21364"/>
                  </a:cubicBezTo>
                  <a:cubicBezTo>
                    <a:pt x="41201" y="29148"/>
                    <a:pt x="38229" y="36534"/>
                    <a:pt x="34753" y="46648"/>
                  </a:cubicBezTo>
                  <a:cubicBezTo>
                    <a:pt x="38884" y="49148"/>
                    <a:pt x="43922" y="52216"/>
                    <a:pt x="48607" y="55057"/>
                  </a:cubicBezTo>
                  <a:cubicBezTo>
                    <a:pt x="45181" y="59659"/>
                    <a:pt x="44375" y="61762"/>
                    <a:pt x="43468" y="61819"/>
                  </a:cubicBezTo>
                  <a:cubicBezTo>
                    <a:pt x="35559" y="62330"/>
                    <a:pt x="27599" y="61819"/>
                    <a:pt x="19739" y="62784"/>
                  </a:cubicBezTo>
                  <a:cubicBezTo>
                    <a:pt x="1451" y="65114"/>
                    <a:pt x="1300" y="65398"/>
                    <a:pt x="444" y="46194"/>
                  </a:cubicBezTo>
                  <a:cubicBezTo>
                    <a:pt x="-10" y="36421"/>
                    <a:pt x="-312" y="26477"/>
                    <a:pt x="544" y="16762"/>
                  </a:cubicBezTo>
                  <a:cubicBezTo>
                    <a:pt x="1048" y="11023"/>
                    <a:pt x="3920" y="5568"/>
                    <a:pt x="5734" y="0"/>
                  </a:cubicBezTo>
                  <a:cubicBezTo>
                    <a:pt x="7950" y="170"/>
                    <a:pt x="10117" y="398"/>
                    <a:pt x="12333" y="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39D99DB-1E16-BCB8-84A2-1CDAF96B13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93647" y="3406576"/>
              <a:ext cx="41031" cy="78750"/>
            </a:xfrm>
            <a:custGeom>
              <a:avLst/>
              <a:gdLst>
                <a:gd name="connsiteX0" fmla="*/ 36807 w 41031"/>
                <a:gd name="connsiteY0" fmla="*/ 8674 h 78750"/>
                <a:gd name="connsiteX1" fmla="*/ 20484 w 41031"/>
                <a:gd name="connsiteY1" fmla="*/ 22140 h 78750"/>
                <a:gd name="connsiteX2" fmla="*/ 34893 w 41031"/>
                <a:gd name="connsiteY2" fmla="*/ 34640 h 78750"/>
                <a:gd name="connsiteX3" fmla="*/ 36757 w 41031"/>
                <a:gd name="connsiteY3" fmla="*/ 66344 h 78750"/>
                <a:gd name="connsiteX4" fmla="*/ 4967 w 41031"/>
                <a:gd name="connsiteY4" fmla="*/ 77424 h 78750"/>
                <a:gd name="connsiteX5" fmla="*/ 3304 w 41031"/>
                <a:gd name="connsiteY5" fmla="*/ 63731 h 78750"/>
                <a:gd name="connsiteX6" fmla="*/ 21743 w 41031"/>
                <a:gd name="connsiteY6" fmla="*/ 51799 h 78750"/>
                <a:gd name="connsiteX7" fmla="*/ 9652 w 41031"/>
                <a:gd name="connsiteY7" fmla="*/ 36572 h 78750"/>
                <a:gd name="connsiteX8" fmla="*/ 4765 w 41031"/>
                <a:gd name="connsiteY8" fmla="*/ 6856 h 78750"/>
                <a:gd name="connsiteX9" fmla="*/ 36857 w 41031"/>
                <a:gd name="connsiteY9" fmla="*/ 8731 h 7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31" h="78750">
                  <a:moveTo>
                    <a:pt x="36807" y="8674"/>
                  </a:moveTo>
                  <a:cubicBezTo>
                    <a:pt x="31165" y="13333"/>
                    <a:pt x="27235" y="16571"/>
                    <a:pt x="20484" y="22140"/>
                  </a:cubicBezTo>
                  <a:cubicBezTo>
                    <a:pt x="25774" y="26571"/>
                    <a:pt x="31265" y="29697"/>
                    <a:pt x="34893" y="34640"/>
                  </a:cubicBezTo>
                  <a:cubicBezTo>
                    <a:pt x="42601" y="45094"/>
                    <a:pt x="42853" y="57595"/>
                    <a:pt x="36757" y="66344"/>
                  </a:cubicBezTo>
                  <a:cubicBezTo>
                    <a:pt x="30560" y="75265"/>
                    <a:pt x="13129" y="81629"/>
                    <a:pt x="4967" y="77424"/>
                  </a:cubicBezTo>
                  <a:cubicBezTo>
                    <a:pt x="-1482" y="74129"/>
                    <a:pt x="-1230" y="68049"/>
                    <a:pt x="3304" y="63731"/>
                  </a:cubicBezTo>
                  <a:cubicBezTo>
                    <a:pt x="8091" y="59185"/>
                    <a:pt x="14237" y="56515"/>
                    <a:pt x="21743" y="51799"/>
                  </a:cubicBezTo>
                  <a:cubicBezTo>
                    <a:pt x="16958" y="45719"/>
                    <a:pt x="13380" y="41060"/>
                    <a:pt x="9652" y="36572"/>
                  </a:cubicBezTo>
                  <a:cubicBezTo>
                    <a:pt x="-776" y="24185"/>
                    <a:pt x="-2288" y="15492"/>
                    <a:pt x="4765" y="6856"/>
                  </a:cubicBezTo>
                  <a:cubicBezTo>
                    <a:pt x="12524" y="-2576"/>
                    <a:pt x="22902" y="-2576"/>
                    <a:pt x="36857" y="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CF161AE6-0083-F9E7-3195-5C7B2EF39E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8972" y="3145423"/>
              <a:ext cx="58820" cy="50114"/>
            </a:xfrm>
            <a:custGeom>
              <a:avLst/>
              <a:gdLst>
                <a:gd name="connsiteX0" fmla="*/ 26316 w 58820"/>
                <a:gd name="connsiteY0" fmla="*/ 50109 h 50114"/>
                <a:gd name="connsiteX1" fmla="*/ 68 w 58820"/>
                <a:gd name="connsiteY1" fmla="*/ 21018 h 50114"/>
                <a:gd name="connsiteX2" fmla="*/ 13772 w 58820"/>
                <a:gd name="connsiteY2" fmla="*/ 1927 h 50114"/>
                <a:gd name="connsiteX3" fmla="*/ 22387 w 58820"/>
                <a:gd name="connsiteY3" fmla="*/ 847 h 50114"/>
                <a:gd name="connsiteX4" fmla="*/ 58761 w 58820"/>
                <a:gd name="connsiteY4" fmla="*/ 20506 h 50114"/>
                <a:gd name="connsiteX5" fmla="*/ 26367 w 58820"/>
                <a:gd name="connsiteY5" fmla="*/ 50052 h 50114"/>
                <a:gd name="connsiteX6" fmla="*/ 18507 w 58820"/>
                <a:gd name="connsiteY6" fmla="*/ 15563 h 50114"/>
                <a:gd name="connsiteX7" fmla="*/ 40523 w 58820"/>
                <a:gd name="connsiteY7" fmla="*/ 18631 h 50114"/>
                <a:gd name="connsiteX8" fmla="*/ 18507 w 58820"/>
                <a:gd name="connsiteY8" fmla="*/ 15563 h 5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820" h="50114">
                  <a:moveTo>
                    <a:pt x="26316" y="50109"/>
                  </a:moveTo>
                  <a:cubicBezTo>
                    <a:pt x="11504" y="50450"/>
                    <a:pt x="-1040" y="36870"/>
                    <a:pt x="68" y="21018"/>
                  </a:cubicBezTo>
                  <a:cubicBezTo>
                    <a:pt x="723" y="11529"/>
                    <a:pt x="3847" y="3404"/>
                    <a:pt x="13772" y="1927"/>
                  </a:cubicBezTo>
                  <a:cubicBezTo>
                    <a:pt x="16643" y="1529"/>
                    <a:pt x="19565" y="1359"/>
                    <a:pt x="22387" y="847"/>
                  </a:cubicBezTo>
                  <a:cubicBezTo>
                    <a:pt x="41934" y="-2789"/>
                    <a:pt x="57351" y="5563"/>
                    <a:pt x="58761" y="20506"/>
                  </a:cubicBezTo>
                  <a:cubicBezTo>
                    <a:pt x="59970" y="33802"/>
                    <a:pt x="42589" y="49711"/>
                    <a:pt x="26367" y="50052"/>
                  </a:cubicBezTo>
                  <a:close/>
                  <a:moveTo>
                    <a:pt x="18507" y="15563"/>
                  </a:moveTo>
                  <a:cubicBezTo>
                    <a:pt x="26518" y="34086"/>
                    <a:pt x="26770" y="34143"/>
                    <a:pt x="40523" y="18631"/>
                  </a:cubicBezTo>
                  <a:cubicBezTo>
                    <a:pt x="32311" y="17495"/>
                    <a:pt x="26367" y="16643"/>
                    <a:pt x="18507" y="155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93D58A3B-5AC3-6454-3F9D-0634B654E7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2210" y="4256758"/>
              <a:ext cx="24055" cy="97811"/>
            </a:xfrm>
            <a:custGeom>
              <a:avLst/>
              <a:gdLst>
                <a:gd name="connsiteX0" fmla="*/ 23173 w 24055"/>
                <a:gd name="connsiteY0" fmla="*/ 67305 h 97811"/>
                <a:gd name="connsiteX1" fmla="*/ 14407 w 24055"/>
                <a:gd name="connsiteY1" fmla="*/ 97589 h 97811"/>
                <a:gd name="connsiteX2" fmla="*/ 1056 w 24055"/>
                <a:gd name="connsiteY2" fmla="*/ 69861 h 97811"/>
                <a:gd name="connsiteX3" fmla="*/ 99 w 24055"/>
                <a:gd name="connsiteY3" fmla="*/ 15941 h 97811"/>
                <a:gd name="connsiteX4" fmla="*/ 10326 w 24055"/>
                <a:gd name="connsiteY4" fmla="*/ 31 h 97811"/>
                <a:gd name="connsiteX5" fmla="*/ 23123 w 24055"/>
                <a:gd name="connsiteY5" fmla="*/ 15884 h 97811"/>
                <a:gd name="connsiteX6" fmla="*/ 23173 w 24055"/>
                <a:gd name="connsiteY6" fmla="*/ 67305 h 9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5" h="97811">
                  <a:moveTo>
                    <a:pt x="23173" y="67305"/>
                  </a:moveTo>
                  <a:cubicBezTo>
                    <a:pt x="25944" y="88157"/>
                    <a:pt x="21964" y="99578"/>
                    <a:pt x="14407" y="97589"/>
                  </a:cubicBezTo>
                  <a:cubicBezTo>
                    <a:pt x="1661" y="94294"/>
                    <a:pt x="1963" y="80486"/>
                    <a:pt x="1056" y="69861"/>
                  </a:cubicBezTo>
                  <a:cubicBezTo>
                    <a:pt x="-455" y="52021"/>
                    <a:pt x="99" y="33895"/>
                    <a:pt x="99" y="15941"/>
                  </a:cubicBezTo>
                  <a:cubicBezTo>
                    <a:pt x="99" y="8156"/>
                    <a:pt x="1963" y="486"/>
                    <a:pt x="10326" y="31"/>
                  </a:cubicBezTo>
                  <a:cubicBezTo>
                    <a:pt x="19546" y="-537"/>
                    <a:pt x="23022" y="6679"/>
                    <a:pt x="23123" y="15884"/>
                  </a:cubicBezTo>
                  <a:cubicBezTo>
                    <a:pt x="23375" y="33043"/>
                    <a:pt x="23173" y="50145"/>
                    <a:pt x="23173" y="6730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F0A07B01-B465-C835-3BCA-9A52A4C953B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75533" y="1229496"/>
              <a:ext cx="53596" cy="74470"/>
            </a:xfrm>
            <a:custGeom>
              <a:avLst/>
              <a:gdLst>
                <a:gd name="connsiteX0" fmla="*/ 18482 w 53596"/>
                <a:gd name="connsiteY0" fmla="*/ 33125 h 74470"/>
                <a:gd name="connsiteX1" fmla="*/ 37828 w 53596"/>
                <a:gd name="connsiteY1" fmla="*/ 24546 h 74470"/>
                <a:gd name="connsiteX2" fmla="*/ 38886 w 53596"/>
                <a:gd name="connsiteY2" fmla="*/ 34489 h 74470"/>
                <a:gd name="connsiteX3" fmla="*/ 23570 w 53596"/>
                <a:gd name="connsiteY3" fmla="*/ 53239 h 74470"/>
                <a:gd name="connsiteX4" fmla="*/ 53597 w 53596"/>
                <a:gd name="connsiteY4" fmla="*/ 69830 h 74470"/>
                <a:gd name="connsiteX5" fmla="*/ 4224 w 53596"/>
                <a:gd name="connsiteY5" fmla="*/ 66023 h 74470"/>
                <a:gd name="connsiteX6" fmla="*/ 194 w 53596"/>
                <a:gd name="connsiteY6" fmla="*/ 55057 h 74470"/>
                <a:gd name="connsiteX7" fmla="*/ 799 w 53596"/>
                <a:gd name="connsiteY7" fmla="*/ 10852 h 74470"/>
                <a:gd name="connsiteX8" fmla="*/ 7751 w 53596"/>
                <a:gd name="connsiteY8" fmla="*/ 0 h 74470"/>
                <a:gd name="connsiteX9" fmla="*/ 16618 w 53596"/>
                <a:gd name="connsiteY9" fmla="*/ 11136 h 74470"/>
                <a:gd name="connsiteX10" fmla="*/ 18482 w 53596"/>
                <a:gd name="connsiteY10" fmla="*/ 33125 h 7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6" h="74470">
                  <a:moveTo>
                    <a:pt x="18482" y="33125"/>
                  </a:moveTo>
                  <a:cubicBezTo>
                    <a:pt x="26039" y="29773"/>
                    <a:pt x="31228" y="27500"/>
                    <a:pt x="37828" y="24546"/>
                  </a:cubicBezTo>
                  <a:cubicBezTo>
                    <a:pt x="38382" y="28864"/>
                    <a:pt x="39994" y="32898"/>
                    <a:pt x="38886" y="34489"/>
                  </a:cubicBezTo>
                  <a:cubicBezTo>
                    <a:pt x="34553" y="40796"/>
                    <a:pt x="29414" y="46307"/>
                    <a:pt x="23570" y="53239"/>
                  </a:cubicBezTo>
                  <a:cubicBezTo>
                    <a:pt x="33344" y="58637"/>
                    <a:pt x="42463" y="63694"/>
                    <a:pt x="53597" y="69830"/>
                  </a:cubicBezTo>
                  <a:cubicBezTo>
                    <a:pt x="39037" y="77841"/>
                    <a:pt x="10824" y="74773"/>
                    <a:pt x="4224" y="66023"/>
                  </a:cubicBezTo>
                  <a:cubicBezTo>
                    <a:pt x="2008" y="63125"/>
                    <a:pt x="295" y="58750"/>
                    <a:pt x="194" y="55057"/>
                  </a:cubicBezTo>
                  <a:cubicBezTo>
                    <a:pt x="-108" y="40341"/>
                    <a:pt x="-159" y="25512"/>
                    <a:pt x="799" y="10852"/>
                  </a:cubicBezTo>
                  <a:cubicBezTo>
                    <a:pt x="1050" y="7046"/>
                    <a:pt x="5333" y="3580"/>
                    <a:pt x="7751" y="0"/>
                  </a:cubicBezTo>
                  <a:cubicBezTo>
                    <a:pt x="10824" y="3693"/>
                    <a:pt x="15308" y="6818"/>
                    <a:pt x="16618" y="11136"/>
                  </a:cubicBezTo>
                  <a:cubicBezTo>
                    <a:pt x="18432" y="17102"/>
                    <a:pt x="17827" y="24034"/>
                    <a:pt x="18482" y="33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E0E4449E-E2F9-EB0D-2343-376B4087A0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5661" y="2414931"/>
              <a:ext cx="63738" cy="69857"/>
            </a:xfrm>
            <a:custGeom>
              <a:avLst/>
              <a:gdLst>
                <a:gd name="connsiteX0" fmla="*/ 35827 w 63738"/>
                <a:gd name="connsiteY0" fmla="*/ 69858 h 69857"/>
                <a:gd name="connsiteX1" fmla="*/ 23786 w 63738"/>
                <a:gd name="connsiteY1" fmla="*/ 51846 h 69857"/>
                <a:gd name="connsiteX2" fmla="*/ 511 w 63738"/>
                <a:gd name="connsiteY2" fmla="*/ 51846 h 69857"/>
                <a:gd name="connsiteX3" fmla="*/ 21620 w 63738"/>
                <a:gd name="connsiteY3" fmla="*/ 28721 h 69857"/>
                <a:gd name="connsiteX4" fmla="*/ 23585 w 63738"/>
                <a:gd name="connsiteY4" fmla="*/ 10653 h 69857"/>
                <a:gd name="connsiteX5" fmla="*/ 33308 w 63738"/>
                <a:gd name="connsiteY5" fmla="*/ 85 h 69857"/>
                <a:gd name="connsiteX6" fmla="*/ 42780 w 63738"/>
                <a:gd name="connsiteY6" fmla="*/ 7528 h 69857"/>
                <a:gd name="connsiteX7" fmla="*/ 63738 w 63738"/>
                <a:gd name="connsiteY7" fmla="*/ 31732 h 69857"/>
                <a:gd name="connsiteX8" fmla="*/ 35827 w 63738"/>
                <a:gd name="connsiteY8" fmla="*/ 69801 h 6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38" h="69857">
                  <a:moveTo>
                    <a:pt x="35827" y="69858"/>
                  </a:moveTo>
                  <a:cubicBezTo>
                    <a:pt x="31041" y="62699"/>
                    <a:pt x="27666" y="57585"/>
                    <a:pt x="23786" y="51846"/>
                  </a:cubicBezTo>
                  <a:lnTo>
                    <a:pt x="511" y="51846"/>
                  </a:lnTo>
                  <a:cubicBezTo>
                    <a:pt x="-3016" y="31391"/>
                    <a:pt x="12552" y="34744"/>
                    <a:pt x="21620" y="28721"/>
                  </a:cubicBezTo>
                  <a:cubicBezTo>
                    <a:pt x="22124" y="23039"/>
                    <a:pt x="21620" y="16278"/>
                    <a:pt x="23585" y="10653"/>
                  </a:cubicBezTo>
                  <a:cubicBezTo>
                    <a:pt x="25197" y="6221"/>
                    <a:pt x="29378" y="1335"/>
                    <a:pt x="33308" y="85"/>
                  </a:cubicBezTo>
                  <a:cubicBezTo>
                    <a:pt x="35777" y="-711"/>
                    <a:pt x="42276" y="4289"/>
                    <a:pt x="42780" y="7528"/>
                  </a:cubicBezTo>
                  <a:cubicBezTo>
                    <a:pt x="44896" y="21505"/>
                    <a:pt x="49984" y="31619"/>
                    <a:pt x="63738" y="31732"/>
                  </a:cubicBezTo>
                  <a:cubicBezTo>
                    <a:pt x="53813" y="45255"/>
                    <a:pt x="45702" y="56392"/>
                    <a:pt x="35827" y="69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3C02C5E7-32C7-9314-4171-2C66A4D128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96932" y="6008128"/>
              <a:ext cx="53760" cy="70873"/>
            </a:xfrm>
            <a:custGeom>
              <a:avLst/>
              <a:gdLst>
                <a:gd name="connsiteX0" fmla="*/ 53761 w 53760"/>
                <a:gd name="connsiteY0" fmla="*/ 16173 h 70873"/>
                <a:gd name="connsiteX1" fmla="*/ 36178 w 53760"/>
                <a:gd name="connsiteY1" fmla="*/ 17423 h 70873"/>
                <a:gd name="connsiteX2" fmla="*/ 22625 w 53760"/>
                <a:gd name="connsiteY2" fmla="*/ 25946 h 70873"/>
                <a:gd name="connsiteX3" fmla="*/ 27412 w 53760"/>
                <a:gd name="connsiteY3" fmla="*/ 45492 h 70873"/>
                <a:gd name="connsiteX4" fmla="*/ 45549 w 53760"/>
                <a:gd name="connsiteY4" fmla="*/ 58616 h 70873"/>
                <a:gd name="connsiteX5" fmla="*/ 52299 w 53760"/>
                <a:gd name="connsiteY5" fmla="*/ 64809 h 70873"/>
                <a:gd name="connsiteX6" fmla="*/ 5597 w 53760"/>
                <a:gd name="connsiteY6" fmla="*/ 53162 h 70873"/>
                <a:gd name="connsiteX7" fmla="*/ 13104 w 53760"/>
                <a:gd name="connsiteY7" fmla="*/ 5320 h 70873"/>
                <a:gd name="connsiteX8" fmla="*/ 53710 w 53760"/>
                <a:gd name="connsiteY8" fmla="*/ 16230 h 7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60" h="70873">
                  <a:moveTo>
                    <a:pt x="53761" y="16173"/>
                  </a:moveTo>
                  <a:cubicBezTo>
                    <a:pt x="45951" y="16570"/>
                    <a:pt x="40762" y="15832"/>
                    <a:pt x="36178" y="17423"/>
                  </a:cubicBezTo>
                  <a:cubicBezTo>
                    <a:pt x="31140" y="19128"/>
                    <a:pt x="23331" y="22139"/>
                    <a:pt x="22625" y="25946"/>
                  </a:cubicBezTo>
                  <a:cubicBezTo>
                    <a:pt x="21517" y="31969"/>
                    <a:pt x="23734" y="40718"/>
                    <a:pt x="27412" y="45492"/>
                  </a:cubicBezTo>
                  <a:cubicBezTo>
                    <a:pt x="31946" y="51343"/>
                    <a:pt x="39453" y="54241"/>
                    <a:pt x="45549" y="58616"/>
                  </a:cubicBezTo>
                  <a:cubicBezTo>
                    <a:pt x="47866" y="60321"/>
                    <a:pt x="49881" y="62537"/>
                    <a:pt x="52299" y="64809"/>
                  </a:cubicBezTo>
                  <a:cubicBezTo>
                    <a:pt x="35624" y="76230"/>
                    <a:pt x="16026" y="71060"/>
                    <a:pt x="5597" y="53162"/>
                  </a:cubicBezTo>
                  <a:cubicBezTo>
                    <a:pt x="-4126" y="36457"/>
                    <a:pt x="-902" y="15775"/>
                    <a:pt x="13104" y="5320"/>
                  </a:cubicBezTo>
                  <a:cubicBezTo>
                    <a:pt x="26052" y="-4338"/>
                    <a:pt x="43030" y="-929"/>
                    <a:pt x="53710" y="16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7182BA1-86BC-E346-2DA1-D17FDAA4CE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86851" y="2602958"/>
              <a:ext cx="61925" cy="74668"/>
            </a:xfrm>
            <a:custGeom>
              <a:avLst/>
              <a:gdLst>
                <a:gd name="connsiteX0" fmla="*/ 18187 w 61925"/>
                <a:gd name="connsiteY0" fmla="*/ 39729 h 74668"/>
                <a:gd name="connsiteX1" fmla="*/ 21160 w 61925"/>
                <a:gd name="connsiteY1" fmla="*/ 13763 h 74668"/>
                <a:gd name="connsiteX2" fmla="*/ 0 w 61925"/>
                <a:gd name="connsiteY2" fmla="*/ 13763 h 74668"/>
                <a:gd name="connsiteX3" fmla="*/ 38591 w 61925"/>
                <a:gd name="connsiteY3" fmla="*/ 11490 h 74668"/>
                <a:gd name="connsiteX4" fmla="*/ 50733 w 61925"/>
                <a:gd name="connsiteY4" fmla="*/ 23536 h 74668"/>
                <a:gd name="connsiteX5" fmla="*/ 58995 w 61925"/>
                <a:gd name="connsiteY5" fmla="*/ 57570 h 74668"/>
                <a:gd name="connsiteX6" fmla="*/ 25845 w 61925"/>
                <a:gd name="connsiteY6" fmla="*/ 72400 h 74668"/>
                <a:gd name="connsiteX7" fmla="*/ 41614 w 61925"/>
                <a:gd name="connsiteY7" fmla="*/ 39672 h 74668"/>
                <a:gd name="connsiteX8" fmla="*/ 18238 w 61925"/>
                <a:gd name="connsiteY8" fmla="*/ 39672 h 7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925" h="74668">
                  <a:moveTo>
                    <a:pt x="18187" y="39729"/>
                  </a:moveTo>
                  <a:cubicBezTo>
                    <a:pt x="19346" y="29729"/>
                    <a:pt x="20152" y="22683"/>
                    <a:pt x="21160" y="13763"/>
                  </a:cubicBezTo>
                  <a:lnTo>
                    <a:pt x="0" y="13763"/>
                  </a:lnTo>
                  <a:cubicBezTo>
                    <a:pt x="16374" y="-4248"/>
                    <a:pt x="27860" y="-4135"/>
                    <a:pt x="38591" y="11490"/>
                  </a:cubicBezTo>
                  <a:cubicBezTo>
                    <a:pt x="41815" y="16206"/>
                    <a:pt x="46299" y="20127"/>
                    <a:pt x="50733" y="23536"/>
                  </a:cubicBezTo>
                  <a:cubicBezTo>
                    <a:pt x="61968" y="32286"/>
                    <a:pt x="64789" y="43195"/>
                    <a:pt x="58995" y="57570"/>
                  </a:cubicBezTo>
                  <a:cubicBezTo>
                    <a:pt x="52546" y="73536"/>
                    <a:pt x="43932" y="77911"/>
                    <a:pt x="25845" y="72400"/>
                  </a:cubicBezTo>
                  <a:cubicBezTo>
                    <a:pt x="30984" y="61718"/>
                    <a:pt x="35871" y="51661"/>
                    <a:pt x="41614" y="39672"/>
                  </a:cubicBezTo>
                  <a:lnTo>
                    <a:pt x="18238" y="39672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25CB4BDB-D69C-7797-7B65-286900E08A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1128" y="6582879"/>
              <a:ext cx="98986" cy="25598"/>
            </a:xfrm>
            <a:custGeom>
              <a:avLst/>
              <a:gdLst>
                <a:gd name="connsiteX0" fmla="*/ 98987 w 98986"/>
                <a:gd name="connsiteY0" fmla="*/ 16369 h 25598"/>
                <a:gd name="connsiteX1" fmla="*/ 61806 w 98986"/>
                <a:gd name="connsiteY1" fmla="*/ 23528 h 25598"/>
                <a:gd name="connsiteX2" fmla="*/ 9814 w 98986"/>
                <a:gd name="connsiteY2" fmla="*/ 25516 h 25598"/>
                <a:gd name="connsiteX3" fmla="*/ 90 w 98986"/>
                <a:gd name="connsiteY3" fmla="*/ 15232 h 25598"/>
                <a:gd name="connsiteX4" fmla="*/ 6539 w 98986"/>
                <a:gd name="connsiteY4" fmla="*/ 4721 h 25598"/>
                <a:gd name="connsiteX5" fmla="*/ 90170 w 98986"/>
                <a:gd name="connsiteY5" fmla="*/ 5800 h 25598"/>
                <a:gd name="connsiteX6" fmla="*/ 98936 w 98986"/>
                <a:gd name="connsiteY6" fmla="*/ 16369 h 2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986" h="25598">
                  <a:moveTo>
                    <a:pt x="98987" y="16369"/>
                  </a:moveTo>
                  <a:cubicBezTo>
                    <a:pt x="83822" y="19380"/>
                    <a:pt x="72890" y="22505"/>
                    <a:pt x="61806" y="23528"/>
                  </a:cubicBezTo>
                  <a:cubicBezTo>
                    <a:pt x="44526" y="25119"/>
                    <a:pt x="27144" y="25858"/>
                    <a:pt x="9814" y="25516"/>
                  </a:cubicBezTo>
                  <a:cubicBezTo>
                    <a:pt x="6337" y="25460"/>
                    <a:pt x="1501" y="19551"/>
                    <a:pt x="90" y="15232"/>
                  </a:cubicBezTo>
                  <a:cubicBezTo>
                    <a:pt x="-716" y="12789"/>
                    <a:pt x="4071" y="4835"/>
                    <a:pt x="6539" y="4721"/>
                  </a:cubicBezTo>
                  <a:cubicBezTo>
                    <a:pt x="34399" y="3244"/>
                    <a:pt x="62461" y="-5734"/>
                    <a:pt x="90170" y="5800"/>
                  </a:cubicBezTo>
                  <a:cubicBezTo>
                    <a:pt x="91883" y="6539"/>
                    <a:pt x="92991" y="9096"/>
                    <a:pt x="98936" y="163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BAEB5081-F69D-219E-93AE-D28DBB0443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59380" y="6775329"/>
              <a:ext cx="75382" cy="53051"/>
            </a:xfrm>
            <a:custGeom>
              <a:avLst/>
              <a:gdLst>
                <a:gd name="connsiteX0" fmla="*/ 45191 w 75382"/>
                <a:gd name="connsiteY0" fmla="*/ 25852 h 53051"/>
                <a:gd name="connsiteX1" fmla="*/ 62673 w 75382"/>
                <a:gd name="connsiteY1" fmla="*/ 1363 h 53051"/>
                <a:gd name="connsiteX2" fmla="*/ 74462 w 75382"/>
                <a:gd name="connsiteY2" fmla="*/ 227 h 53051"/>
                <a:gd name="connsiteX3" fmla="*/ 74764 w 75382"/>
                <a:gd name="connsiteY3" fmla="*/ 13295 h 53051"/>
                <a:gd name="connsiteX4" fmla="*/ 63781 w 75382"/>
                <a:gd name="connsiteY4" fmla="*/ 31704 h 53051"/>
                <a:gd name="connsiteX5" fmla="*/ 53655 w 75382"/>
                <a:gd name="connsiteY5" fmla="*/ 50625 h 53051"/>
                <a:gd name="connsiteX6" fmla="*/ 28666 w 75382"/>
                <a:gd name="connsiteY6" fmla="*/ 42329 h 53051"/>
                <a:gd name="connsiteX7" fmla="*/ 0 w 75382"/>
                <a:gd name="connsiteY7" fmla="*/ 1761 h 53051"/>
                <a:gd name="connsiteX8" fmla="*/ 45141 w 75382"/>
                <a:gd name="connsiteY8" fmla="*/ 25852 h 5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382" h="53051">
                  <a:moveTo>
                    <a:pt x="45191" y="25852"/>
                  </a:moveTo>
                  <a:cubicBezTo>
                    <a:pt x="51640" y="16533"/>
                    <a:pt x="56426" y="8181"/>
                    <a:pt x="62673" y="1363"/>
                  </a:cubicBezTo>
                  <a:cubicBezTo>
                    <a:pt x="64890" y="-1023"/>
                    <a:pt x="70431" y="511"/>
                    <a:pt x="74462" y="227"/>
                  </a:cubicBezTo>
                  <a:cubicBezTo>
                    <a:pt x="74663" y="4659"/>
                    <a:pt x="76225" y="9772"/>
                    <a:pt x="74764" y="13295"/>
                  </a:cubicBezTo>
                  <a:cubicBezTo>
                    <a:pt x="71993" y="19886"/>
                    <a:pt x="67358" y="25511"/>
                    <a:pt x="63781" y="31704"/>
                  </a:cubicBezTo>
                  <a:cubicBezTo>
                    <a:pt x="60255" y="37784"/>
                    <a:pt x="57131" y="44147"/>
                    <a:pt x="53655" y="50625"/>
                  </a:cubicBezTo>
                  <a:cubicBezTo>
                    <a:pt x="43075" y="57499"/>
                    <a:pt x="36122" y="48182"/>
                    <a:pt x="28666" y="42329"/>
                  </a:cubicBezTo>
                  <a:cubicBezTo>
                    <a:pt x="8917" y="26761"/>
                    <a:pt x="3879" y="19261"/>
                    <a:pt x="0" y="1761"/>
                  </a:cubicBezTo>
                  <a:cubicBezTo>
                    <a:pt x="5743" y="-626"/>
                    <a:pt x="20792" y="7386"/>
                    <a:pt x="45141" y="2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C58F5301-DA19-46D2-CA51-F6CD28298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30486" y="2744336"/>
              <a:ext cx="67106" cy="82273"/>
            </a:xfrm>
            <a:custGeom>
              <a:avLst/>
              <a:gdLst>
                <a:gd name="connsiteX0" fmla="*/ 55015 w 67106"/>
                <a:gd name="connsiteY0" fmla="*/ 33523 h 82273"/>
                <a:gd name="connsiteX1" fmla="*/ 67106 w 67106"/>
                <a:gd name="connsiteY1" fmla="*/ 38125 h 82273"/>
                <a:gd name="connsiteX2" fmla="*/ 66905 w 67106"/>
                <a:gd name="connsiteY2" fmla="*/ 41705 h 82273"/>
                <a:gd name="connsiteX3" fmla="*/ 41060 w 67106"/>
                <a:gd name="connsiteY3" fmla="*/ 82273 h 82273"/>
                <a:gd name="connsiteX4" fmla="*/ 32495 w 67106"/>
                <a:gd name="connsiteY4" fmla="*/ 60228 h 82273"/>
                <a:gd name="connsiteX5" fmla="*/ 0 w 67106"/>
                <a:gd name="connsiteY5" fmla="*/ 61875 h 82273"/>
                <a:gd name="connsiteX6" fmla="*/ 33906 w 67106"/>
                <a:gd name="connsiteY6" fmla="*/ 37046 h 82273"/>
                <a:gd name="connsiteX7" fmla="*/ 48919 w 67106"/>
                <a:gd name="connsiteY7" fmla="*/ 0 h 82273"/>
                <a:gd name="connsiteX8" fmla="*/ 55015 w 67106"/>
                <a:gd name="connsiteY8" fmla="*/ 33523 h 8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06" h="82273">
                  <a:moveTo>
                    <a:pt x="55015" y="33523"/>
                  </a:moveTo>
                  <a:cubicBezTo>
                    <a:pt x="59801" y="35341"/>
                    <a:pt x="63580" y="36818"/>
                    <a:pt x="67106" y="38125"/>
                  </a:cubicBezTo>
                  <a:cubicBezTo>
                    <a:pt x="67006" y="40171"/>
                    <a:pt x="67106" y="41648"/>
                    <a:pt x="66905" y="41705"/>
                  </a:cubicBezTo>
                  <a:cubicBezTo>
                    <a:pt x="49625" y="46932"/>
                    <a:pt x="57635" y="73012"/>
                    <a:pt x="41060" y="82273"/>
                  </a:cubicBezTo>
                  <a:cubicBezTo>
                    <a:pt x="37936" y="74205"/>
                    <a:pt x="35468" y="67841"/>
                    <a:pt x="32495" y="60228"/>
                  </a:cubicBezTo>
                  <a:cubicBezTo>
                    <a:pt x="22822" y="60739"/>
                    <a:pt x="12545" y="61250"/>
                    <a:pt x="0" y="61875"/>
                  </a:cubicBezTo>
                  <a:cubicBezTo>
                    <a:pt x="5290" y="37500"/>
                    <a:pt x="24586" y="47216"/>
                    <a:pt x="33906" y="37046"/>
                  </a:cubicBezTo>
                  <a:cubicBezTo>
                    <a:pt x="38894" y="25455"/>
                    <a:pt x="31437" y="6932"/>
                    <a:pt x="48919" y="0"/>
                  </a:cubicBezTo>
                  <a:cubicBezTo>
                    <a:pt x="58894" y="9318"/>
                    <a:pt x="51640" y="22046"/>
                    <a:pt x="55015" y="335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D25166AE-E670-9241-53BC-200A8C09C9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95114" y="4640705"/>
              <a:ext cx="67055" cy="45089"/>
            </a:xfrm>
            <a:custGeom>
              <a:avLst/>
              <a:gdLst>
                <a:gd name="connsiteX0" fmla="*/ 0 w 67055"/>
                <a:gd name="connsiteY0" fmla="*/ 23643 h 45089"/>
                <a:gd name="connsiteX1" fmla="*/ 61313 w 67055"/>
                <a:gd name="connsiteY1" fmla="*/ 4836 h 45089"/>
                <a:gd name="connsiteX2" fmla="*/ 51892 w 67055"/>
                <a:gd name="connsiteY2" fmla="*/ 14155 h 45089"/>
                <a:gd name="connsiteX3" fmla="*/ 41614 w 67055"/>
                <a:gd name="connsiteY3" fmla="*/ 19837 h 45089"/>
                <a:gd name="connsiteX4" fmla="*/ 67056 w 67055"/>
                <a:gd name="connsiteY4" fmla="*/ 26598 h 45089"/>
                <a:gd name="connsiteX5" fmla="*/ 30480 w 67055"/>
                <a:gd name="connsiteY5" fmla="*/ 44439 h 45089"/>
                <a:gd name="connsiteX6" fmla="*/ 50 w 67055"/>
                <a:gd name="connsiteY6" fmla="*/ 23700 h 4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55" h="45089">
                  <a:moveTo>
                    <a:pt x="0" y="23643"/>
                  </a:moveTo>
                  <a:cubicBezTo>
                    <a:pt x="14560" y="1882"/>
                    <a:pt x="40455" y="-6016"/>
                    <a:pt x="61313" y="4836"/>
                  </a:cubicBezTo>
                  <a:cubicBezTo>
                    <a:pt x="57837" y="8302"/>
                    <a:pt x="55116" y="11598"/>
                    <a:pt x="51892" y="14155"/>
                  </a:cubicBezTo>
                  <a:cubicBezTo>
                    <a:pt x="49222" y="16257"/>
                    <a:pt x="46048" y="17450"/>
                    <a:pt x="41614" y="19837"/>
                  </a:cubicBezTo>
                  <a:cubicBezTo>
                    <a:pt x="50431" y="22166"/>
                    <a:pt x="57182" y="23984"/>
                    <a:pt x="67056" y="26598"/>
                  </a:cubicBezTo>
                  <a:cubicBezTo>
                    <a:pt x="55418" y="40291"/>
                    <a:pt x="42622" y="41314"/>
                    <a:pt x="30480" y="44439"/>
                  </a:cubicBezTo>
                  <a:cubicBezTo>
                    <a:pt x="14661" y="48473"/>
                    <a:pt x="10177" y="32791"/>
                    <a:pt x="50" y="237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CE8C67FF-958B-3D76-2B89-9ACDA3A641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8671" y="5549354"/>
              <a:ext cx="79247" cy="68807"/>
            </a:xfrm>
            <a:custGeom>
              <a:avLst/>
              <a:gdLst>
                <a:gd name="connsiteX0" fmla="*/ 79198 w 79247"/>
                <a:gd name="connsiteY0" fmla="*/ 26421 h 68807"/>
                <a:gd name="connsiteX1" fmla="*/ 40254 w 79247"/>
                <a:gd name="connsiteY1" fmla="*/ 68807 h 68807"/>
                <a:gd name="connsiteX2" fmla="*/ 9774 w 79247"/>
                <a:gd name="connsiteY2" fmla="*/ 56932 h 68807"/>
                <a:gd name="connsiteX3" fmla="*/ 0 w 79247"/>
                <a:gd name="connsiteY3" fmla="*/ 49830 h 68807"/>
                <a:gd name="connsiteX4" fmla="*/ 8111 w 79247"/>
                <a:gd name="connsiteY4" fmla="*/ 40228 h 68807"/>
                <a:gd name="connsiteX5" fmla="*/ 25643 w 79247"/>
                <a:gd name="connsiteY5" fmla="*/ 34773 h 68807"/>
                <a:gd name="connsiteX6" fmla="*/ 32142 w 79247"/>
                <a:gd name="connsiteY6" fmla="*/ 11705 h 68807"/>
                <a:gd name="connsiteX7" fmla="*/ 43831 w 79247"/>
                <a:gd name="connsiteY7" fmla="*/ 0 h 68807"/>
                <a:gd name="connsiteX8" fmla="*/ 49927 w 79247"/>
                <a:gd name="connsiteY8" fmla="*/ 14091 h 68807"/>
                <a:gd name="connsiteX9" fmla="*/ 50531 w 79247"/>
                <a:gd name="connsiteY9" fmla="*/ 23978 h 68807"/>
                <a:gd name="connsiteX10" fmla="*/ 79248 w 79247"/>
                <a:gd name="connsiteY10" fmla="*/ 26307 h 6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247" h="68807">
                  <a:moveTo>
                    <a:pt x="79198" y="26421"/>
                  </a:moveTo>
                  <a:cubicBezTo>
                    <a:pt x="64688" y="43409"/>
                    <a:pt x="43377" y="42785"/>
                    <a:pt x="40254" y="68807"/>
                  </a:cubicBezTo>
                  <a:cubicBezTo>
                    <a:pt x="30631" y="55341"/>
                    <a:pt x="20958" y="54035"/>
                    <a:pt x="9774" y="56932"/>
                  </a:cubicBezTo>
                  <a:cubicBezTo>
                    <a:pt x="7154" y="57614"/>
                    <a:pt x="3275" y="52330"/>
                    <a:pt x="0" y="49830"/>
                  </a:cubicBezTo>
                  <a:cubicBezTo>
                    <a:pt x="2670" y="46534"/>
                    <a:pt x="4786" y="41989"/>
                    <a:pt x="8111" y="40228"/>
                  </a:cubicBezTo>
                  <a:cubicBezTo>
                    <a:pt x="13250" y="37500"/>
                    <a:pt x="19195" y="36648"/>
                    <a:pt x="25643" y="34773"/>
                  </a:cubicBezTo>
                  <a:cubicBezTo>
                    <a:pt x="27709" y="26932"/>
                    <a:pt x="28817" y="18637"/>
                    <a:pt x="32142" y="11705"/>
                  </a:cubicBezTo>
                  <a:cubicBezTo>
                    <a:pt x="34460" y="6875"/>
                    <a:pt x="39851" y="3864"/>
                    <a:pt x="43831" y="0"/>
                  </a:cubicBezTo>
                  <a:cubicBezTo>
                    <a:pt x="45896" y="4659"/>
                    <a:pt x="48315" y="9205"/>
                    <a:pt x="49927" y="14091"/>
                  </a:cubicBezTo>
                  <a:cubicBezTo>
                    <a:pt x="50834" y="16875"/>
                    <a:pt x="50330" y="20227"/>
                    <a:pt x="50531" y="23978"/>
                  </a:cubicBezTo>
                  <a:cubicBezTo>
                    <a:pt x="59096" y="24659"/>
                    <a:pt x="66703" y="25284"/>
                    <a:pt x="79248" y="26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899F5C04-D0E6-B28E-EB00-18C8E269D6A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1860" y="2444481"/>
              <a:ext cx="57064" cy="68894"/>
            </a:xfrm>
            <a:custGeom>
              <a:avLst/>
              <a:gdLst>
                <a:gd name="connsiteX0" fmla="*/ 21596 w 57064"/>
                <a:gd name="connsiteY0" fmla="*/ 22126 h 68894"/>
                <a:gd name="connsiteX1" fmla="*/ 57064 w 57064"/>
                <a:gd name="connsiteY1" fmla="*/ 1444 h 68894"/>
                <a:gd name="connsiteX2" fmla="*/ 48499 w 57064"/>
                <a:gd name="connsiteY2" fmla="*/ 15933 h 68894"/>
                <a:gd name="connsiteX3" fmla="*/ 32982 w 57064"/>
                <a:gd name="connsiteY3" fmla="*/ 55819 h 68894"/>
                <a:gd name="connsiteX4" fmla="*/ 22050 w 57064"/>
                <a:gd name="connsiteY4" fmla="*/ 68831 h 68894"/>
                <a:gd name="connsiteX5" fmla="*/ 9757 w 57064"/>
                <a:gd name="connsiteY5" fmla="*/ 57751 h 68894"/>
                <a:gd name="connsiteX6" fmla="*/ 185 w 57064"/>
                <a:gd name="connsiteY6" fmla="*/ 17410 h 68894"/>
                <a:gd name="connsiteX7" fmla="*/ 4316 w 57064"/>
                <a:gd name="connsiteY7" fmla="*/ 2751 h 68894"/>
                <a:gd name="connsiteX8" fmla="*/ 17062 w 57064"/>
                <a:gd name="connsiteY8" fmla="*/ 11671 h 68894"/>
                <a:gd name="connsiteX9" fmla="*/ 21596 w 57064"/>
                <a:gd name="connsiteY9" fmla="*/ 22126 h 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64" h="68894">
                  <a:moveTo>
                    <a:pt x="21596" y="22126"/>
                  </a:moveTo>
                  <a:cubicBezTo>
                    <a:pt x="33184" y="12410"/>
                    <a:pt x="38222" y="-5147"/>
                    <a:pt x="57064" y="1444"/>
                  </a:cubicBezTo>
                  <a:cubicBezTo>
                    <a:pt x="53638" y="7183"/>
                    <a:pt x="50464" y="11217"/>
                    <a:pt x="48499" y="15933"/>
                  </a:cubicBezTo>
                  <a:cubicBezTo>
                    <a:pt x="43008" y="29058"/>
                    <a:pt x="37416" y="42240"/>
                    <a:pt x="32982" y="55819"/>
                  </a:cubicBezTo>
                  <a:cubicBezTo>
                    <a:pt x="30816" y="62467"/>
                    <a:pt x="29153" y="68149"/>
                    <a:pt x="22050" y="68831"/>
                  </a:cubicBezTo>
                  <a:cubicBezTo>
                    <a:pt x="14845" y="69513"/>
                    <a:pt x="11470" y="64683"/>
                    <a:pt x="9757" y="57751"/>
                  </a:cubicBezTo>
                  <a:cubicBezTo>
                    <a:pt x="6382" y="44342"/>
                    <a:pt x="2502" y="31047"/>
                    <a:pt x="185" y="17410"/>
                  </a:cubicBezTo>
                  <a:cubicBezTo>
                    <a:pt x="-621" y="12808"/>
                    <a:pt x="1293" y="4683"/>
                    <a:pt x="4316" y="2751"/>
                  </a:cubicBezTo>
                  <a:cubicBezTo>
                    <a:pt x="11117" y="-1624"/>
                    <a:pt x="14342" y="5762"/>
                    <a:pt x="17062" y="11671"/>
                  </a:cubicBezTo>
                  <a:cubicBezTo>
                    <a:pt x="18372" y="14512"/>
                    <a:pt x="19531" y="17353"/>
                    <a:pt x="21596" y="221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EBD8894E-DFD7-545E-924C-0DD801E9E9A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2466" y="6188091"/>
              <a:ext cx="67447" cy="56766"/>
            </a:xfrm>
            <a:custGeom>
              <a:avLst/>
              <a:gdLst>
                <a:gd name="connsiteX0" fmla="*/ 26892 w 67447"/>
                <a:gd name="connsiteY0" fmla="*/ 43938 h 56766"/>
                <a:gd name="connsiteX1" fmla="*/ 35456 w 67447"/>
                <a:gd name="connsiteY1" fmla="*/ 20927 h 56766"/>
                <a:gd name="connsiteX2" fmla="*/ 42862 w 67447"/>
                <a:gd name="connsiteY2" fmla="*/ 10699 h 56766"/>
                <a:gd name="connsiteX3" fmla="*/ 55306 w 67447"/>
                <a:gd name="connsiteY3" fmla="*/ 17347 h 56766"/>
                <a:gd name="connsiteX4" fmla="*/ 67448 w 67447"/>
                <a:gd name="connsiteY4" fmla="*/ 51552 h 56766"/>
                <a:gd name="connsiteX5" fmla="*/ 42409 w 67447"/>
                <a:gd name="connsiteY5" fmla="*/ 44734 h 56766"/>
                <a:gd name="connsiteX6" fmla="*/ 8251 w 67447"/>
                <a:gd name="connsiteY6" fmla="*/ 51836 h 56766"/>
                <a:gd name="connsiteX7" fmla="*/ 2357 w 67447"/>
                <a:gd name="connsiteY7" fmla="*/ 10018 h 56766"/>
                <a:gd name="connsiteX8" fmla="*/ 19587 w 67447"/>
                <a:gd name="connsiteY8" fmla="*/ 2632 h 56766"/>
                <a:gd name="connsiteX9" fmla="*/ 26993 w 67447"/>
                <a:gd name="connsiteY9" fmla="*/ 43881 h 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447" h="56766">
                  <a:moveTo>
                    <a:pt x="26892" y="43938"/>
                  </a:moveTo>
                  <a:cubicBezTo>
                    <a:pt x="30217" y="34790"/>
                    <a:pt x="32434" y="27631"/>
                    <a:pt x="35456" y="20927"/>
                  </a:cubicBezTo>
                  <a:cubicBezTo>
                    <a:pt x="37270" y="16949"/>
                    <a:pt x="40343" y="10756"/>
                    <a:pt x="42862" y="10699"/>
                  </a:cubicBezTo>
                  <a:cubicBezTo>
                    <a:pt x="47145" y="10699"/>
                    <a:pt x="53341" y="13484"/>
                    <a:pt x="55306" y="17347"/>
                  </a:cubicBezTo>
                  <a:cubicBezTo>
                    <a:pt x="59790" y="26154"/>
                    <a:pt x="62208" y="36268"/>
                    <a:pt x="67448" y="51552"/>
                  </a:cubicBezTo>
                  <a:cubicBezTo>
                    <a:pt x="55911" y="48427"/>
                    <a:pt x="49513" y="46666"/>
                    <a:pt x="42409" y="44734"/>
                  </a:cubicBezTo>
                  <a:cubicBezTo>
                    <a:pt x="25985" y="58086"/>
                    <a:pt x="17017" y="60132"/>
                    <a:pt x="8251" y="51836"/>
                  </a:cubicBezTo>
                  <a:cubicBezTo>
                    <a:pt x="341" y="44393"/>
                    <a:pt x="-2429" y="24165"/>
                    <a:pt x="2357" y="10018"/>
                  </a:cubicBezTo>
                  <a:cubicBezTo>
                    <a:pt x="5581" y="473"/>
                    <a:pt x="10720" y="-2823"/>
                    <a:pt x="19587" y="2632"/>
                  </a:cubicBezTo>
                  <a:cubicBezTo>
                    <a:pt x="21501" y="15131"/>
                    <a:pt x="11375" y="28938"/>
                    <a:pt x="26993" y="438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5BC6B38-941E-ACB2-0041-05A855EC2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4156" y="4375502"/>
              <a:ext cx="44871" cy="75740"/>
            </a:xfrm>
            <a:custGeom>
              <a:avLst/>
              <a:gdLst>
                <a:gd name="connsiteX0" fmla="*/ 22973 w 44871"/>
                <a:gd name="connsiteY0" fmla="*/ 48788 h 75740"/>
                <a:gd name="connsiteX1" fmla="*/ 0 w 44871"/>
                <a:gd name="connsiteY1" fmla="*/ 50720 h 75740"/>
                <a:gd name="connsiteX2" fmla="*/ 27205 w 44871"/>
                <a:gd name="connsiteY2" fmla="*/ 4129 h 75740"/>
                <a:gd name="connsiteX3" fmla="*/ 44788 w 44871"/>
                <a:gd name="connsiteY3" fmla="*/ 14072 h 75740"/>
                <a:gd name="connsiteX4" fmla="*/ 42470 w 44871"/>
                <a:gd name="connsiteY4" fmla="*/ 63107 h 75740"/>
                <a:gd name="connsiteX5" fmla="*/ 31991 w 44871"/>
                <a:gd name="connsiteY5" fmla="*/ 75607 h 75740"/>
                <a:gd name="connsiteX6" fmla="*/ 23023 w 44871"/>
                <a:gd name="connsiteY6" fmla="*/ 62027 h 75740"/>
                <a:gd name="connsiteX7" fmla="*/ 23023 w 44871"/>
                <a:gd name="connsiteY7" fmla="*/ 48731 h 7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71" h="75740">
                  <a:moveTo>
                    <a:pt x="22973" y="48788"/>
                  </a:moveTo>
                  <a:cubicBezTo>
                    <a:pt x="14610" y="49470"/>
                    <a:pt x="8564" y="50039"/>
                    <a:pt x="0" y="50720"/>
                  </a:cubicBezTo>
                  <a:cubicBezTo>
                    <a:pt x="5643" y="29868"/>
                    <a:pt x="17230" y="17254"/>
                    <a:pt x="27205" y="4129"/>
                  </a:cubicBezTo>
                  <a:cubicBezTo>
                    <a:pt x="33855" y="-4621"/>
                    <a:pt x="44485" y="1402"/>
                    <a:pt x="44788" y="14072"/>
                  </a:cubicBezTo>
                  <a:cubicBezTo>
                    <a:pt x="45140" y="30436"/>
                    <a:pt x="44385" y="46914"/>
                    <a:pt x="42470" y="63107"/>
                  </a:cubicBezTo>
                  <a:cubicBezTo>
                    <a:pt x="41916" y="67936"/>
                    <a:pt x="36122" y="74868"/>
                    <a:pt x="31991" y="75607"/>
                  </a:cubicBezTo>
                  <a:cubicBezTo>
                    <a:pt x="24787" y="76857"/>
                    <a:pt x="23124" y="69129"/>
                    <a:pt x="23023" y="62027"/>
                  </a:cubicBezTo>
                  <a:cubicBezTo>
                    <a:pt x="22973" y="57993"/>
                    <a:pt x="23023" y="53959"/>
                    <a:pt x="23023" y="48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FB8B8B3-297D-5852-A33E-30794AE2AE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5570" y="3384196"/>
              <a:ext cx="56526" cy="60942"/>
            </a:xfrm>
            <a:custGeom>
              <a:avLst/>
              <a:gdLst>
                <a:gd name="connsiteX0" fmla="*/ 28855 w 56526"/>
                <a:gd name="connsiteY0" fmla="*/ 39065 h 60942"/>
                <a:gd name="connsiteX1" fmla="*/ 46337 w 56526"/>
                <a:gd name="connsiteY1" fmla="*/ 2076 h 60942"/>
                <a:gd name="connsiteX2" fmla="*/ 56111 w 56526"/>
                <a:gd name="connsiteY2" fmla="*/ 14121 h 60942"/>
                <a:gd name="connsiteX3" fmla="*/ 27293 w 56526"/>
                <a:gd name="connsiteY3" fmla="*/ 60429 h 60942"/>
                <a:gd name="connsiteX4" fmla="*/ 7192 w 56526"/>
                <a:gd name="connsiteY4" fmla="*/ 50315 h 60942"/>
                <a:gd name="connsiteX5" fmla="*/ 88 w 56526"/>
                <a:gd name="connsiteY5" fmla="*/ 12644 h 60942"/>
                <a:gd name="connsiteX6" fmla="*/ 10013 w 56526"/>
                <a:gd name="connsiteY6" fmla="*/ 314 h 60942"/>
                <a:gd name="connsiteX7" fmla="*/ 18678 w 56526"/>
                <a:gd name="connsiteY7" fmla="*/ 11792 h 60942"/>
                <a:gd name="connsiteX8" fmla="*/ 23061 w 56526"/>
                <a:gd name="connsiteY8" fmla="*/ 37758 h 60942"/>
                <a:gd name="connsiteX9" fmla="*/ 28855 w 56526"/>
                <a:gd name="connsiteY9" fmla="*/ 39008 h 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526" h="60942">
                  <a:moveTo>
                    <a:pt x="28855" y="39065"/>
                  </a:moveTo>
                  <a:cubicBezTo>
                    <a:pt x="34346" y="27474"/>
                    <a:pt x="39788" y="15940"/>
                    <a:pt x="46337" y="2076"/>
                  </a:cubicBezTo>
                  <a:cubicBezTo>
                    <a:pt x="50972" y="7587"/>
                    <a:pt x="55405" y="10371"/>
                    <a:pt x="56111" y="14121"/>
                  </a:cubicBezTo>
                  <a:cubicBezTo>
                    <a:pt x="59385" y="31451"/>
                    <a:pt x="42710" y="57531"/>
                    <a:pt x="27293" y="60429"/>
                  </a:cubicBezTo>
                  <a:cubicBezTo>
                    <a:pt x="18527" y="62076"/>
                    <a:pt x="10214" y="60031"/>
                    <a:pt x="7192" y="50315"/>
                  </a:cubicBezTo>
                  <a:cubicBezTo>
                    <a:pt x="3463" y="38269"/>
                    <a:pt x="1398" y="25372"/>
                    <a:pt x="88" y="12644"/>
                  </a:cubicBezTo>
                  <a:cubicBezTo>
                    <a:pt x="-567" y="6167"/>
                    <a:pt x="2405" y="-1674"/>
                    <a:pt x="10013" y="314"/>
                  </a:cubicBezTo>
                  <a:cubicBezTo>
                    <a:pt x="13590" y="1224"/>
                    <a:pt x="17368" y="7246"/>
                    <a:pt x="18678" y="11792"/>
                  </a:cubicBezTo>
                  <a:cubicBezTo>
                    <a:pt x="21096" y="20088"/>
                    <a:pt x="21701" y="29065"/>
                    <a:pt x="23061" y="37758"/>
                  </a:cubicBezTo>
                  <a:cubicBezTo>
                    <a:pt x="24976" y="38156"/>
                    <a:pt x="26890" y="38610"/>
                    <a:pt x="28855" y="390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A2BC890-6D8A-2B0B-AB65-DDC8689C3A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7634" y="6177939"/>
              <a:ext cx="77132" cy="78807"/>
            </a:xfrm>
            <a:custGeom>
              <a:avLst/>
              <a:gdLst>
                <a:gd name="connsiteX0" fmla="*/ 50582 w 77132"/>
                <a:gd name="connsiteY0" fmla="*/ 77671 h 78807"/>
                <a:gd name="connsiteX1" fmla="*/ 41211 w 77132"/>
                <a:gd name="connsiteY1" fmla="*/ 57102 h 78807"/>
                <a:gd name="connsiteX2" fmla="*/ 0 w 77132"/>
                <a:gd name="connsiteY2" fmla="*/ 51932 h 78807"/>
                <a:gd name="connsiteX3" fmla="*/ 39548 w 77132"/>
                <a:gd name="connsiteY3" fmla="*/ 33068 h 78807"/>
                <a:gd name="connsiteX4" fmla="*/ 47257 w 77132"/>
                <a:gd name="connsiteY4" fmla="*/ 0 h 78807"/>
                <a:gd name="connsiteX5" fmla="*/ 59801 w 77132"/>
                <a:gd name="connsiteY5" fmla="*/ 28693 h 78807"/>
                <a:gd name="connsiteX6" fmla="*/ 77132 w 77132"/>
                <a:gd name="connsiteY6" fmla="*/ 35795 h 78807"/>
                <a:gd name="connsiteX7" fmla="*/ 55670 w 77132"/>
                <a:gd name="connsiteY7" fmla="*/ 78807 h 78807"/>
                <a:gd name="connsiteX8" fmla="*/ 50531 w 77132"/>
                <a:gd name="connsiteY8" fmla="*/ 77727 h 7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32" h="78807">
                  <a:moveTo>
                    <a:pt x="50582" y="77671"/>
                  </a:moveTo>
                  <a:cubicBezTo>
                    <a:pt x="47458" y="70853"/>
                    <a:pt x="44385" y="63977"/>
                    <a:pt x="41211" y="57102"/>
                  </a:cubicBezTo>
                  <a:cubicBezTo>
                    <a:pt x="28566" y="48807"/>
                    <a:pt x="13149" y="67045"/>
                    <a:pt x="0" y="51932"/>
                  </a:cubicBezTo>
                  <a:cubicBezTo>
                    <a:pt x="9723" y="35113"/>
                    <a:pt x="27961" y="43579"/>
                    <a:pt x="39548" y="33068"/>
                  </a:cubicBezTo>
                  <a:cubicBezTo>
                    <a:pt x="43579" y="23125"/>
                    <a:pt x="36778" y="8693"/>
                    <a:pt x="47257" y="0"/>
                  </a:cubicBezTo>
                  <a:cubicBezTo>
                    <a:pt x="61313" y="4659"/>
                    <a:pt x="55368" y="18239"/>
                    <a:pt x="59801" y="28693"/>
                  </a:cubicBezTo>
                  <a:cubicBezTo>
                    <a:pt x="63529" y="30227"/>
                    <a:pt x="68567" y="32273"/>
                    <a:pt x="77132" y="35795"/>
                  </a:cubicBezTo>
                  <a:cubicBezTo>
                    <a:pt x="60154" y="45455"/>
                    <a:pt x="55519" y="60568"/>
                    <a:pt x="55670" y="78807"/>
                  </a:cubicBezTo>
                  <a:cubicBezTo>
                    <a:pt x="53957" y="78466"/>
                    <a:pt x="52244" y="78069"/>
                    <a:pt x="50531" y="77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569CDDAC-F5B1-CA26-90A5-EF4797A427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66594" y="4514038"/>
              <a:ext cx="67142" cy="69042"/>
            </a:xfrm>
            <a:custGeom>
              <a:avLst/>
              <a:gdLst>
                <a:gd name="connsiteX0" fmla="*/ 31337 w 67142"/>
                <a:gd name="connsiteY0" fmla="*/ 49571 h 69042"/>
                <a:gd name="connsiteX1" fmla="*/ 50380 w 67142"/>
                <a:gd name="connsiteY1" fmla="*/ 22867 h 69042"/>
                <a:gd name="connsiteX2" fmla="*/ 0 w 67142"/>
                <a:gd name="connsiteY2" fmla="*/ 13435 h 69042"/>
                <a:gd name="connsiteX3" fmla="*/ 8867 w 67142"/>
                <a:gd name="connsiteY3" fmla="*/ 1446 h 69042"/>
                <a:gd name="connsiteX4" fmla="*/ 54360 w 67142"/>
                <a:gd name="connsiteY4" fmla="*/ 821 h 69042"/>
                <a:gd name="connsiteX5" fmla="*/ 66955 w 67142"/>
                <a:gd name="connsiteY5" fmla="*/ 20878 h 69042"/>
                <a:gd name="connsiteX6" fmla="*/ 42571 w 67142"/>
                <a:gd name="connsiteY6" fmla="*/ 68321 h 69042"/>
                <a:gd name="connsiteX7" fmla="*/ 33049 w 67142"/>
                <a:gd name="connsiteY7" fmla="*/ 68549 h 69042"/>
                <a:gd name="connsiteX8" fmla="*/ 31840 w 67142"/>
                <a:gd name="connsiteY8" fmla="*/ 48833 h 69042"/>
                <a:gd name="connsiteX9" fmla="*/ 31337 w 67142"/>
                <a:gd name="connsiteY9" fmla="*/ 49571 h 6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142" h="69042">
                  <a:moveTo>
                    <a:pt x="31337" y="49571"/>
                  </a:moveTo>
                  <a:cubicBezTo>
                    <a:pt x="37584" y="40878"/>
                    <a:pt x="43780" y="32128"/>
                    <a:pt x="50380" y="22867"/>
                  </a:cubicBezTo>
                  <a:cubicBezTo>
                    <a:pt x="34158" y="8435"/>
                    <a:pt x="16777" y="24003"/>
                    <a:pt x="0" y="13435"/>
                  </a:cubicBezTo>
                  <a:cubicBezTo>
                    <a:pt x="3376" y="8662"/>
                    <a:pt x="5895" y="1730"/>
                    <a:pt x="8867" y="1446"/>
                  </a:cubicBezTo>
                  <a:cubicBezTo>
                    <a:pt x="23981" y="139"/>
                    <a:pt x="39297" y="-713"/>
                    <a:pt x="54360" y="821"/>
                  </a:cubicBezTo>
                  <a:cubicBezTo>
                    <a:pt x="63026" y="1730"/>
                    <a:pt x="68215" y="10651"/>
                    <a:pt x="66955" y="20878"/>
                  </a:cubicBezTo>
                  <a:cubicBezTo>
                    <a:pt x="64587" y="40196"/>
                    <a:pt x="56930" y="56731"/>
                    <a:pt x="42571" y="68321"/>
                  </a:cubicBezTo>
                  <a:cubicBezTo>
                    <a:pt x="40707" y="69799"/>
                    <a:pt x="37130" y="68549"/>
                    <a:pt x="33049" y="68549"/>
                  </a:cubicBezTo>
                  <a:cubicBezTo>
                    <a:pt x="32647" y="61560"/>
                    <a:pt x="32243" y="55196"/>
                    <a:pt x="31840" y="48833"/>
                  </a:cubicBezTo>
                  <a:lnTo>
                    <a:pt x="31337" y="49571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8C928D0-D9B4-0104-E4CD-724A13C746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80248" y="4569732"/>
              <a:ext cx="104575" cy="32899"/>
            </a:xfrm>
            <a:custGeom>
              <a:avLst/>
              <a:gdLst>
                <a:gd name="connsiteX0" fmla="*/ 104525 w 104575"/>
                <a:gd name="connsiteY0" fmla="*/ 9786 h 32899"/>
                <a:gd name="connsiteX1" fmla="*/ 58679 w 104575"/>
                <a:gd name="connsiteY1" fmla="*/ 21775 h 32899"/>
                <a:gd name="connsiteX2" fmla="*/ 16108 w 104575"/>
                <a:gd name="connsiteY2" fmla="*/ 31434 h 32899"/>
                <a:gd name="connsiteX3" fmla="*/ 36 w 104575"/>
                <a:gd name="connsiteY3" fmla="*/ 25809 h 32899"/>
                <a:gd name="connsiteX4" fmla="*/ 10364 w 104575"/>
                <a:gd name="connsiteY4" fmla="*/ 9900 h 32899"/>
                <a:gd name="connsiteX5" fmla="*/ 14395 w 104575"/>
                <a:gd name="connsiteY5" fmla="*/ 8309 h 32899"/>
                <a:gd name="connsiteX6" fmla="*/ 96464 w 104575"/>
                <a:gd name="connsiteY6" fmla="*/ 13 h 32899"/>
                <a:gd name="connsiteX7" fmla="*/ 104172 w 104575"/>
                <a:gd name="connsiteY7" fmla="*/ 3877 h 32899"/>
                <a:gd name="connsiteX8" fmla="*/ 104575 w 104575"/>
                <a:gd name="connsiteY8" fmla="*/ 9786 h 32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575" h="32899">
                  <a:moveTo>
                    <a:pt x="104525" y="9786"/>
                  </a:moveTo>
                  <a:cubicBezTo>
                    <a:pt x="89260" y="13820"/>
                    <a:pt x="73995" y="18025"/>
                    <a:pt x="58679" y="21775"/>
                  </a:cubicBezTo>
                  <a:cubicBezTo>
                    <a:pt x="44522" y="25241"/>
                    <a:pt x="30315" y="28195"/>
                    <a:pt x="16108" y="31434"/>
                  </a:cubicBezTo>
                  <a:cubicBezTo>
                    <a:pt x="9609" y="32911"/>
                    <a:pt x="1296" y="35525"/>
                    <a:pt x="36" y="25809"/>
                  </a:cubicBezTo>
                  <a:cubicBezTo>
                    <a:pt x="-568" y="21150"/>
                    <a:pt x="6485" y="15070"/>
                    <a:pt x="10364" y="9900"/>
                  </a:cubicBezTo>
                  <a:cubicBezTo>
                    <a:pt x="11170" y="8820"/>
                    <a:pt x="12984" y="8422"/>
                    <a:pt x="14395" y="8309"/>
                  </a:cubicBezTo>
                  <a:cubicBezTo>
                    <a:pt x="41751" y="5411"/>
                    <a:pt x="69057" y="2457"/>
                    <a:pt x="96464" y="13"/>
                  </a:cubicBezTo>
                  <a:cubicBezTo>
                    <a:pt x="98933" y="-214"/>
                    <a:pt x="101603" y="2513"/>
                    <a:pt x="104172" y="3877"/>
                  </a:cubicBezTo>
                  <a:cubicBezTo>
                    <a:pt x="104323" y="5866"/>
                    <a:pt x="104424" y="7798"/>
                    <a:pt x="104575" y="97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E182E0AD-7F64-4F37-4365-01C20F1947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3669" y="4126312"/>
              <a:ext cx="46019" cy="69908"/>
            </a:xfrm>
            <a:custGeom>
              <a:avLst/>
              <a:gdLst>
                <a:gd name="connsiteX0" fmla="*/ 22204 w 46019"/>
                <a:gd name="connsiteY0" fmla="*/ 44851 h 69908"/>
                <a:gd name="connsiteX1" fmla="*/ 2303 w 46019"/>
                <a:gd name="connsiteY1" fmla="*/ 66102 h 69908"/>
                <a:gd name="connsiteX2" fmla="*/ 490 w 46019"/>
                <a:gd name="connsiteY2" fmla="*/ 47749 h 69908"/>
                <a:gd name="connsiteX3" fmla="*/ 20995 w 46019"/>
                <a:gd name="connsiteY3" fmla="*/ 7067 h 69908"/>
                <a:gd name="connsiteX4" fmla="*/ 42054 w 46019"/>
                <a:gd name="connsiteY4" fmla="*/ 8090 h 69908"/>
                <a:gd name="connsiteX5" fmla="*/ 42658 w 46019"/>
                <a:gd name="connsiteY5" fmla="*/ 69909 h 69908"/>
                <a:gd name="connsiteX6" fmla="*/ 22204 w 46019"/>
                <a:gd name="connsiteY6" fmla="*/ 44851 h 6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9" h="69908">
                  <a:moveTo>
                    <a:pt x="22204" y="44851"/>
                  </a:moveTo>
                  <a:cubicBezTo>
                    <a:pt x="16360" y="51101"/>
                    <a:pt x="10969" y="56897"/>
                    <a:pt x="2303" y="66102"/>
                  </a:cubicBezTo>
                  <a:cubicBezTo>
                    <a:pt x="1195" y="56158"/>
                    <a:pt x="-971" y="50931"/>
                    <a:pt x="490" y="47749"/>
                  </a:cubicBezTo>
                  <a:cubicBezTo>
                    <a:pt x="6687" y="33829"/>
                    <a:pt x="13135" y="19851"/>
                    <a:pt x="20995" y="7067"/>
                  </a:cubicBezTo>
                  <a:cubicBezTo>
                    <a:pt x="27090" y="-2876"/>
                    <a:pt x="39635" y="-2138"/>
                    <a:pt x="42054" y="8090"/>
                  </a:cubicBezTo>
                  <a:cubicBezTo>
                    <a:pt x="46840" y="28431"/>
                    <a:pt x="47595" y="49283"/>
                    <a:pt x="42658" y="69909"/>
                  </a:cubicBezTo>
                  <a:cubicBezTo>
                    <a:pt x="25831" y="68886"/>
                    <a:pt x="27343" y="53658"/>
                    <a:pt x="22204" y="44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A3CABCA0-F3D7-C0A7-7D81-820EEF35363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62371" y="1446812"/>
              <a:ext cx="43050" cy="82061"/>
            </a:xfrm>
            <a:custGeom>
              <a:avLst/>
              <a:gdLst>
                <a:gd name="connsiteX0" fmla="*/ 23685 w 43050"/>
                <a:gd name="connsiteY0" fmla="*/ 28311 h 82061"/>
                <a:gd name="connsiteX1" fmla="*/ 1266 w 43050"/>
                <a:gd name="connsiteY1" fmla="*/ 42004 h 82061"/>
                <a:gd name="connsiteX2" fmla="*/ 13105 w 43050"/>
                <a:gd name="connsiteY2" fmla="*/ 13254 h 82061"/>
                <a:gd name="connsiteX3" fmla="*/ 33106 w 43050"/>
                <a:gd name="connsiteY3" fmla="*/ 72 h 82061"/>
                <a:gd name="connsiteX4" fmla="*/ 42980 w 43050"/>
                <a:gd name="connsiteY4" fmla="*/ 9617 h 82061"/>
                <a:gd name="connsiteX5" fmla="*/ 41520 w 43050"/>
                <a:gd name="connsiteY5" fmla="*/ 78084 h 82061"/>
                <a:gd name="connsiteX6" fmla="*/ 37388 w 43050"/>
                <a:gd name="connsiteY6" fmla="*/ 82061 h 82061"/>
                <a:gd name="connsiteX7" fmla="*/ 23685 w 43050"/>
                <a:gd name="connsiteY7" fmla="*/ 28311 h 8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050" h="82061">
                  <a:moveTo>
                    <a:pt x="23685" y="28311"/>
                  </a:moveTo>
                  <a:cubicBezTo>
                    <a:pt x="15473" y="33311"/>
                    <a:pt x="8974" y="37288"/>
                    <a:pt x="1266" y="42004"/>
                  </a:cubicBezTo>
                  <a:cubicBezTo>
                    <a:pt x="-3672" y="24845"/>
                    <a:pt x="7009" y="19788"/>
                    <a:pt x="13105" y="13254"/>
                  </a:cubicBezTo>
                  <a:cubicBezTo>
                    <a:pt x="18597" y="7345"/>
                    <a:pt x="25902" y="2799"/>
                    <a:pt x="33106" y="72"/>
                  </a:cubicBezTo>
                  <a:cubicBezTo>
                    <a:pt x="35373" y="-780"/>
                    <a:pt x="42930" y="6152"/>
                    <a:pt x="42980" y="9617"/>
                  </a:cubicBezTo>
                  <a:cubicBezTo>
                    <a:pt x="43333" y="32402"/>
                    <a:pt x="42275" y="55243"/>
                    <a:pt x="41520" y="78084"/>
                  </a:cubicBezTo>
                  <a:cubicBezTo>
                    <a:pt x="41520" y="79163"/>
                    <a:pt x="39454" y="80129"/>
                    <a:pt x="37388" y="82061"/>
                  </a:cubicBezTo>
                  <a:cubicBezTo>
                    <a:pt x="17186" y="70129"/>
                    <a:pt x="27413" y="47743"/>
                    <a:pt x="23685" y="283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BF598C90-C998-EF97-50CE-C07A7BD4F8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48762" y="3122883"/>
              <a:ext cx="59531" cy="64474"/>
            </a:xfrm>
            <a:custGeom>
              <a:avLst/>
              <a:gdLst>
                <a:gd name="connsiteX0" fmla="*/ 11906 w 59531"/>
                <a:gd name="connsiteY0" fmla="*/ 61569 h 64474"/>
                <a:gd name="connsiteX1" fmla="*/ 5608 w 59531"/>
                <a:gd name="connsiteY1" fmla="*/ 28558 h 64474"/>
                <a:gd name="connsiteX2" fmla="*/ 7372 w 59531"/>
                <a:gd name="connsiteY2" fmla="*/ 4239 h 64474"/>
                <a:gd name="connsiteX3" fmla="*/ 27272 w 59531"/>
                <a:gd name="connsiteY3" fmla="*/ 23728 h 64474"/>
                <a:gd name="connsiteX4" fmla="*/ 46416 w 59531"/>
                <a:gd name="connsiteY4" fmla="*/ 1739 h 64474"/>
                <a:gd name="connsiteX5" fmla="*/ 56240 w 59531"/>
                <a:gd name="connsiteY5" fmla="*/ 1114 h 64474"/>
                <a:gd name="connsiteX6" fmla="*/ 59162 w 59531"/>
                <a:gd name="connsiteY6" fmla="*/ 11398 h 64474"/>
                <a:gd name="connsiteX7" fmla="*/ 25257 w 59531"/>
                <a:gd name="connsiteY7" fmla="*/ 62535 h 64474"/>
                <a:gd name="connsiteX8" fmla="*/ 19060 w 59531"/>
                <a:gd name="connsiteY8" fmla="*/ 64467 h 64474"/>
                <a:gd name="connsiteX9" fmla="*/ 11956 w 59531"/>
                <a:gd name="connsiteY9" fmla="*/ 61569 h 6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31" h="64474">
                  <a:moveTo>
                    <a:pt x="11906" y="61569"/>
                  </a:moveTo>
                  <a:cubicBezTo>
                    <a:pt x="16541" y="48615"/>
                    <a:pt x="14626" y="38217"/>
                    <a:pt x="5608" y="28558"/>
                  </a:cubicBezTo>
                  <a:cubicBezTo>
                    <a:pt x="-85" y="22421"/>
                    <a:pt x="-4165" y="13444"/>
                    <a:pt x="7372" y="4239"/>
                  </a:cubicBezTo>
                  <a:cubicBezTo>
                    <a:pt x="13317" y="10092"/>
                    <a:pt x="19564" y="16228"/>
                    <a:pt x="27272" y="23728"/>
                  </a:cubicBezTo>
                  <a:cubicBezTo>
                    <a:pt x="33519" y="16399"/>
                    <a:pt x="39514" y="8444"/>
                    <a:pt x="46416" y="1739"/>
                  </a:cubicBezTo>
                  <a:cubicBezTo>
                    <a:pt x="48482" y="-306"/>
                    <a:pt x="53973" y="-590"/>
                    <a:pt x="56240" y="1114"/>
                  </a:cubicBezTo>
                  <a:cubicBezTo>
                    <a:pt x="58407" y="2762"/>
                    <a:pt x="60372" y="9751"/>
                    <a:pt x="59162" y="11398"/>
                  </a:cubicBezTo>
                  <a:cubicBezTo>
                    <a:pt x="47071" y="27819"/>
                    <a:pt x="44905" y="52649"/>
                    <a:pt x="25257" y="62535"/>
                  </a:cubicBezTo>
                  <a:cubicBezTo>
                    <a:pt x="23292" y="63501"/>
                    <a:pt x="21125" y="64297"/>
                    <a:pt x="19060" y="64467"/>
                  </a:cubicBezTo>
                  <a:cubicBezTo>
                    <a:pt x="17800" y="64581"/>
                    <a:pt x="16390" y="63444"/>
                    <a:pt x="11956" y="61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9FF0DA66-982C-482C-6EFF-EAE2CF035D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0081" y="2528807"/>
              <a:ext cx="56283" cy="44006"/>
            </a:xfrm>
            <a:custGeom>
              <a:avLst/>
              <a:gdLst>
                <a:gd name="connsiteX0" fmla="*/ 3540 w 56283"/>
                <a:gd name="connsiteY0" fmla="*/ 4391 h 44006"/>
                <a:gd name="connsiteX1" fmla="*/ 31098 w 56283"/>
                <a:gd name="connsiteY1" fmla="*/ 16 h 44006"/>
                <a:gd name="connsiteX2" fmla="*/ 49537 w 56283"/>
                <a:gd name="connsiteY2" fmla="*/ 5072 h 44006"/>
                <a:gd name="connsiteX3" fmla="*/ 56136 w 56283"/>
                <a:gd name="connsiteY3" fmla="*/ 23368 h 44006"/>
                <a:gd name="connsiteX4" fmla="*/ 14069 w 56283"/>
                <a:gd name="connsiteY4" fmla="*/ 41664 h 44006"/>
                <a:gd name="connsiteX5" fmla="*/ 3540 w 56283"/>
                <a:gd name="connsiteY5" fmla="*/ 4334 h 4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83" h="44006">
                  <a:moveTo>
                    <a:pt x="3540" y="4391"/>
                  </a:moveTo>
                  <a:cubicBezTo>
                    <a:pt x="12759" y="2800"/>
                    <a:pt x="21878" y="300"/>
                    <a:pt x="31098" y="16"/>
                  </a:cubicBezTo>
                  <a:cubicBezTo>
                    <a:pt x="37345" y="-155"/>
                    <a:pt x="45003" y="1038"/>
                    <a:pt x="49537" y="5072"/>
                  </a:cubicBezTo>
                  <a:cubicBezTo>
                    <a:pt x="53617" y="8709"/>
                    <a:pt x="57043" y="17743"/>
                    <a:pt x="56136" y="23368"/>
                  </a:cubicBezTo>
                  <a:cubicBezTo>
                    <a:pt x="53466" y="39448"/>
                    <a:pt x="30594" y="48595"/>
                    <a:pt x="14069" y="41664"/>
                  </a:cubicBezTo>
                  <a:cubicBezTo>
                    <a:pt x="-37" y="35754"/>
                    <a:pt x="-3513" y="23368"/>
                    <a:pt x="3540" y="43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9DDE35F6-8C24-90A7-3BAB-92F61D34F8E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7537" y="5590687"/>
              <a:ext cx="87545" cy="55027"/>
            </a:xfrm>
            <a:custGeom>
              <a:avLst/>
              <a:gdLst>
                <a:gd name="connsiteX0" fmla="*/ 54562 w 87545"/>
                <a:gd name="connsiteY0" fmla="*/ 54975 h 55027"/>
                <a:gd name="connsiteX1" fmla="*/ 68114 w 87545"/>
                <a:gd name="connsiteY1" fmla="*/ 29520 h 55027"/>
                <a:gd name="connsiteX2" fmla="*/ 0 w 87545"/>
                <a:gd name="connsiteY2" fmla="*/ 21168 h 55027"/>
                <a:gd name="connsiteX3" fmla="*/ 12595 w 87545"/>
                <a:gd name="connsiteY3" fmla="*/ 5486 h 55027"/>
                <a:gd name="connsiteX4" fmla="*/ 71993 w 87545"/>
                <a:gd name="connsiteY4" fmla="*/ 7304 h 55027"/>
                <a:gd name="connsiteX5" fmla="*/ 86604 w 87545"/>
                <a:gd name="connsiteY5" fmla="*/ 36111 h 55027"/>
                <a:gd name="connsiteX6" fmla="*/ 54461 w 87545"/>
                <a:gd name="connsiteY6" fmla="*/ 54975 h 5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45" h="55027">
                  <a:moveTo>
                    <a:pt x="54562" y="54975"/>
                  </a:moveTo>
                  <a:cubicBezTo>
                    <a:pt x="60003" y="44804"/>
                    <a:pt x="63882" y="37531"/>
                    <a:pt x="68114" y="29520"/>
                  </a:cubicBezTo>
                  <a:cubicBezTo>
                    <a:pt x="49070" y="6679"/>
                    <a:pt x="25643" y="25145"/>
                    <a:pt x="0" y="21168"/>
                  </a:cubicBezTo>
                  <a:cubicBezTo>
                    <a:pt x="5894" y="13554"/>
                    <a:pt x="8514" y="6963"/>
                    <a:pt x="12595" y="5486"/>
                  </a:cubicBezTo>
                  <a:cubicBezTo>
                    <a:pt x="32394" y="-1560"/>
                    <a:pt x="52546" y="-2696"/>
                    <a:pt x="71993" y="7304"/>
                  </a:cubicBezTo>
                  <a:cubicBezTo>
                    <a:pt x="85142" y="14065"/>
                    <a:pt x="89727" y="23668"/>
                    <a:pt x="86604" y="36111"/>
                  </a:cubicBezTo>
                  <a:cubicBezTo>
                    <a:pt x="83228" y="49747"/>
                    <a:pt x="74512" y="55656"/>
                    <a:pt x="54461" y="549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923D45A0-3472-D0B0-151E-70DB28B25AD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37231" y="5206467"/>
              <a:ext cx="47710" cy="75892"/>
            </a:xfrm>
            <a:custGeom>
              <a:avLst/>
              <a:gdLst>
                <a:gd name="connsiteX0" fmla="*/ 47710 w 47710"/>
                <a:gd name="connsiteY0" fmla="*/ 65443 h 75892"/>
                <a:gd name="connsiteX1" fmla="*/ 19648 w 47710"/>
                <a:gd name="connsiteY1" fmla="*/ 72148 h 75892"/>
                <a:gd name="connsiteX2" fmla="*/ 14308 w 47710"/>
                <a:gd name="connsiteY2" fmla="*/ 43170 h 75892"/>
                <a:gd name="connsiteX3" fmla="*/ 22167 w 47710"/>
                <a:gd name="connsiteY3" fmla="*/ 21295 h 75892"/>
                <a:gd name="connsiteX4" fmla="*/ 0 w 47710"/>
                <a:gd name="connsiteY4" fmla="*/ 25158 h 75892"/>
                <a:gd name="connsiteX5" fmla="*/ 26802 w 47710"/>
                <a:gd name="connsiteY5" fmla="*/ 158 h 75892"/>
                <a:gd name="connsiteX6" fmla="*/ 40858 w 47710"/>
                <a:gd name="connsiteY6" fmla="*/ 25499 h 75892"/>
                <a:gd name="connsiteX7" fmla="*/ 39901 w 47710"/>
                <a:gd name="connsiteY7" fmla="*/ 32772 h 75892"/>
                <a:gd name="connsiteX8" fmla="*/ 47710 w 47710"/>
                <a:gd name="connsiteY8" fmla="*/ 65386 h 7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10" h="75892">
                  <a:moveTo>
                    <a:pt x="47710" y="65443"/>
                  </a:moveTo>
                  <a:cubicBezTo>
                    <a:pt x="37533" y="77432"/>
                    <a:pt x="28163" y="78284"/>
                    <a:pt x="19648" y="72148"/>
                  </a:cubicBezTo>
                  <a:cubicBezTo>
                    <a:pt x="10177" y="65272"/>
                    <a:pt x="11487" y="53738"/>
                    <a:pt x="14308" y="43170"/>
                  </a:cubicBezTo>
                  <a:cubicBezTo>
                    <a:pt x="16122" y="36408"/>
                    <a:pt x="18993" y="29988"/>
                    <a:pt x="22167" y="21295"/>
                  </a:cubicBezTo>
                  <a:cubicBezTo>
                    <a:pt x="13502" y="22829"/>
                    <a:pt x="7053" y="23965"/>
                    <a:pt x="0" y="25158"/>
                  </a:cubicBezTo>
                  <a:cubicBezTo>
                    <a:pt x="3023" y="8340"/>
                    <a:pt x="14157" y="-1376"/>
                    <a:pt x="26802" y="158"/>
                  </a:cubicBezTo>
                  <a:cubicBezTo>
                    <a:pt x="37987" y="1522"/>
                    <a:pt x="42067" y="8795"/>
                    <a:pt x="40858" y="25499"/>
                  </a:cubicBezTo>
                  <a:cubicBezTo>
                    <a:pt x="40707" y="27943"/>
                    <a:pt x="40657" y="30556"/>
                    <a:pt x="39901" y="32772"/>
                  </a:cubicBezTo>
                  <a:cubicBezTo>
                    <a:pt x="35518" y="45102"/>
                    <a:pt x="35971" y="56238"/>
                    <a:pt x="47710" y="653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A61741C9-0651-67B9-9512-548CCE471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88125" y="4884690"/>
              <a:ext cx="48348" cy="69774"/>
            </a:xfrm>
            <a:custGeom>
              <a:avLst/>
              <a:gdLst>
                <a:gd name="connsiteX0" fmla="*/ 24283 w 48348"/>
                <a:gd name="connsiteY0" fmla="*/ 21990 h 69774"/>
                <a:gd name="connsiteX1" fmla="*/ 13855 w 48348"/>
                <a:gd name="connsiteY1" fmla="*/ 24888 h 69774"/>
                <a:gd name="connsiteX2" fmla="*/ 0 w 48348"/>
                <a:gd name="connsiteY2" fmla="*/ 23126 h 69774"/>
                <a:gd name="connsiteX3" fmla="*/ 6902 w 48348"/>
                <a:gd name="connsiteY3" fmla="*/ 7388 h 69774"/>
                <a:gd name="connsiteX4" fmla="*/ 23074 w 48348"/>
                <a:gd name="connsiteY4" fmla="*/ 797 h 69774"/>
                <a:gd name="connsiteX5" fmla="*/ 46299 w 48348"/>
                <a:gd name="connsiteY5" fmla="*/ 9774 h 69774"/>
                <a:gd name="connsiteX6" fmla="*/ 41966 w 48348"/>
                <a:gd name="connsiteY6" fmla="*/ 34717 h 69774"/>
                <a:gd name="connsiteX7" fmla="*/ 27256 w 48348"/>
                <a:gd name="connsiteY7" fmla="*/ 69774 h 69774"/>
                <a:gd name="connsiteX8" fmla="*/ 13855 w 48348"/>
                <a:gd name="connsiteY8" fmla="*/ 63922 h 69774"/>
                <a:gd name="connsiteX9" fmla="*/ 13200 w 48348"/>
                <a:gd name="connsiteY9" fmla="*/ 43581 h 69774"/>
                <a:gd name="connsiteX10" fmla="*/ 24283 w 48348"/>
                <a:gd name="connsiteY10" fmla="*/ 22047 h 6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48" h="69774">
                  <a:moveTo>
                    <a:pt x="24283" y="21990"/>
                  </a:moveTo>
                  <a:cubicBezTo>
                    <a:pt x="18943" y="23524"/>
                    <a:pt x="16374" y="24945"/>
                    <a:pt x="13855" y="24888"/>
                  </a:cubicBezTo>
                  <a:cubicBezTo>
                    <a:pt x="9219" y="24774"/>
                    <a:pt x="4584" y="23751"/>
                    <a:pt x="0" y="23126"/>
                  </a:cubicBezTo>
                  <a:cubicBezTo>
                    <a:pt x="2217" y="17729"/>
                    <a:pt x="3275" y="10797"/>
                    <a:pt x="6902" y="7388"/>
                  </a:cubicBezTo>
                  <a:cubicBezTo>
                    <a:pt x="11083" y="3467"/>
                    <a:pt x="17431" y="1990"/>
                    <a:pt x="23074" y="797"/>
                  </a:cubicBezTo>
                  <a:cubicBezTo>
                    <a:pt x="32042" y="-1078"/>
                    <a:pt x="40909" y="-226"/>
                    <a:pt x="46299" y="9774"/>
                  </a:cubicBezTo>
                  <a:cubicBezTo>
                    <a:pt x="51438" y="19319"/>
                    <a:pt x="45745" y="26706"/>
                    <a:pt x="41966" y="34717"/>
                  </a:cubicBezTo>
                  <a:cubicBezTo>
                    <a:pt x="37130" y="44945"/>
                    <a:pt x="33100" y="55683"/>
                    <a:pt x="27256" y="69774"/>
                  </a:cubicBezTo>
                  <a:cubicBezTo>
                    <a:pt x="24283" y="68638"/>
                    <a:pt x="16323" y="68240"/>
                    <a:pt x="13855" y="63922"/>
                  </a:cubicBezTo>
                  <a:cubicBezTo>
                    <a:pt x="10983" y="58922"/>
                    <a:pt x="11587" y="50001"/>
                    <a:pt x="13200" y="43581"/>
                  </a:cubicBezTo>
                  <a:cubicBezTo>
                    <a:pt x="14812" y="36876"/>
                    <a:pt x="19447" y="31138"/>
                    <a:pt x="24283" y="22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1989028B-37D8-CA5A-CD28-7EB54EA04F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955" y="5622139"/>
              <a:ext cx="51668" cy="62285"/>
            </a:xfrm>
            <a:custGeom>
              <a:avLst/>
              <a:gdLst>
                <a:gd name="connsiteX0" fmla="*/ 4815 w 51668"/>
                <a:gd name="connsiteY0" fmla="*/ 57 h 62285"/>
                <a:gd name="connsiteX1" fmla="*/ 22448 w 51668"/>
                <a:gd name="connsiteY1" fmla="*/ 14546 h 62285"/>
                <a:gd name="connsiteX2" fmla="*/ 51669 w 51668"/>
                <a:gd name="connsiteY2" fmla="*/ 4943 h 62285"/>
                <a:gd name="connsiteX3" fmla="*/ 33280 w 51668"/>
                <a:gd name="connsiteY3" fmla="*/ 34773 h 62285"/>
                <a:gd name="connsiteX4" fmla="*/ 40535 w 51668"/>
                <a:gd name="connsiteY4" fmla="*/ 47273 h 62285"/>
                <a:gd name="connsiteX5" fmla="*/ 42147 w 51668"/>
                <a:gd name="connsiteY5" fmla="*/ 60739 h 62285"/>
                <a:gd name="connsiteX6" fmla="*/ 30509 w 51668"/>
                <a:gd name="connsiteY6" fmla="*/ 61478 h 62285"/>
                <a:gd name="connsiteX7" fmla="*/ 5420 w 51668"/>
                <a:gd name="connsiteY7" fmla="*/ 60455 h 62285"/>
                <a:gd name="connsiteX8" fmla="*/ 5017 w 51668"/>
                <a:gd name="connsiteY8" fmla="*/ 29659 h 62285"/>
                <a:gd name="connsiteX9" fmla="*/ 4765 w 51668"/>
                <a:gd name="connsiteY9" fmla="*/ 0 h 6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668" h="62285">
                  <a:moveTo>
                    <a:pt x="4815" y="57"/>
                  </a:moveTo>
                  <a:cubicBezTo>
                    <a:pt x="11264" y="5398"/>
                    <a:pt x="16856" y="9943"/>
                    <a:pt x="22448" y="14546"/>
                  </a:cubicBezTo>
                  <a:cubicBezTo>
                    <a:pt x="31164" y="9432"/>
                    <a:pt x="36454" y="-6705"/>
                    <a:pt x="51669" y="4943"/>
                  </a:cubicBezTo>
                  <a:cubicBezTo>
                    <a:pt x="45623" y="14716"/>
                    <a:pt x="39678" y="24432"/>
                    <a:pt x="33280" y="34773"/>
                  </a:cubicBezTo>
                  <a:cubicBezTo>
                    <a:pt x="35950" y="39262"/>
                    <a:pt x="39074" y="42898"/>
                    <a:pt x="40535" y="47273"/>
                  </a:cubicBezTo>
                  <a:cubicBezTo>
                    <a:pt x="41945" y="51364"/>
                    <a:pt x="41693" y="56251"/>
                    <a:pt x="42147" y="60739"/>
                  </a:cubicBezTo>
                  <a:cubicBezTo>
                    <a:pt x="38167" y="61080"/>
                    <a:pt x="32323" y="63523"/>
                    <a:pt x="30509" y="61478"/>
                  </a:cubicBezTo>
                  <a:cubicBezTo>
                    <a:pt x="22700" y="52557"/>
                    <a:pt x="14639" y="57443"/>
                    <a:pt x="5420" y="60455"/>
                  </a:cubicBezTo>
                  <a:cubicBezTo>
                    <a:pt x="5420" y="49205"/>
                    <a:pt x="6830" y="39034"/>
                    <a:pt x="5017" y="29659"/>
                  </a:cubicBezTo>
                  <a:cubicBezTo>
                    <a:pt x="3304" y="20739"/>
                    <a:pt x="-5210" y="13068"/>
                    <a:pt x="476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3AC22CBD-8450-8F49-8227-9A85EF92B0C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7965" y="841569"/>
              <a:ext cx="57933" cy="60084"/>
            </a:xfrm>
            <a:custGeom>
              <a:avLst/>
              <a:gdLst>
                <a:gd name="connsiteX0" fmla="*/ 57933 w 57933"/>
                <a:gd name="connsiteY0" fmla="*/ 3720 h 60084"/>
                <a:gd name="connsiteX1" fmla="*/ 44331 w 57933"/>
                <a:gd name="connsiteY1" fmla="*/ 47641 h 60084"/>
                <a:gd name="connsiteX2" fmla="*/ 11332 w 57933"/>
                <a:gd name="connsiteY2" fmla="*/ 60084 h 60084"/>
                <a:gd name="connsiteX3" fmla="*/ 8158 w 57933"/>
                <a:gd name="connsiteY3" fmla="*/ 48664 h 60084"/>
                <a:gd name="connsiteX4" fmla="*/ 3321 w 57933"/>
                <a:gd name="connsiteY4" fmla="*/ 24118 h 60084"/>
                <a:gd name="connsiteX5" fmla="*/ 46 w 57933"/>
                <a:gd name="connsiteY5" fmla="*/ 15311 h 60084"/>
                <a:gd name="connsiteX6" fmla="*/ 4883 w 57933"/>
                <a:gd name="connsiteY6" fmla="*/ 3039 h 60084"/>
                <a:gd name="connsiteX7" fmla="*/ 14505 w 57933"/>
                <a:gd name="connsiteY7" fmla="*/ 5027 h 60084"/>
                <a:gd name="connsiteX8" fmla="*/ 23574 w 57933"/>
                <a:gd name="connsiteY8" fmla="*/ 15596 h 60084"/>
                <a:gd name="connsiteX9" fmla="*/ 57883 w 57933"/>
                <a:gd name="connsiteY9" fmla="*/ 3664 h 6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33" h="60084">
                  <a:moveTo>
                    <a:pt x="57933" y="3720"/>
                  </a:moveTo>
                  <a:cubicBezTo>
                    <a:pt x="56875" y="21221"/>
                    <a:pt x="34507" y="28380"/>
                    <a:pt x="44331" y="47641"/>
                  </a:cubicBezTo>
                  <a:cubicBezTo>
                    <a:pt x="32743" y="52016"/>
                    <a:pt x="22667" y="55823"/>
                    <a:pt x="11332" y="60084"/>
                  </a:cubicBezTo>
                  <a:cubicBezTo>
                    <a:pt x="10022" y="55653"/>
                    <a:pt x="7301" y="51448"/>
                    <a:pt x="8158" y="48664"/>
                  </a:cubicBezTo>
                  <a:cubicBezTo>
                    <a:pt x="11181" y="38948"/>
                    <a:pt x="9820" y="31277"/>
                    <a:pt x="3321" y="24118"/>
                  </a:cubicBezTo>
                  <a:cubicBezTo>
                    <a:pt x="1407" y="22016"/>
                    <a:pt x="-306" y="18096"/>
                    <a:pt x="46" y="15311"/>
                  </a:cubicBezTo>
                  <a:cubicBezTo>
                    <a:pt x="601" y="10936"/>
                    <a:pt x="2112" y="5766"/>
                    <a:pt x="4883" y="3039"/>
                  </a:cubicBezTo>
                  <a:cubicBezTo>
                    <a:pt x="6495" y="1448"/>
                    <a:pt x="11886" y="3039"/>
                    <a:pt x="14505" y="5027"/>
                  </a:cubicBezTo>
                  <a:cubicBezTo>
                    <a:pt x="17982" y="7584"/>
                    <a:pt x="20501" y="11902"/>
                    <a:pt x="23574" y="15596"/>
                  </a:cubicBezTo>
                  <a:cubicBezTo>
                    <a:pt x="34658" y="10539"/>
                    <a:pt x="41207" y="-7700"/>
                    <a:pt x="57883" y="36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29E3762A-E486-716D-3E70-23C4D90855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974" y="3336385"/>
              <a:ext cx="56225" cy="77222"/>
            </a:xfrm>
            <a:custGeom>
              <a:avLst/>
              <a:gdLst>
                <a:gd name="connsiteX0" fmla="*/ 27205 w 56225"/>
                <a:gd name="connsiteY0" fmla="*/ 52784 h 77222"/>
                <a:gd name="connsiteX1" fmla="*/ 0 w 56225"/>
                <a:gd name="connsiteY1" fmla="*/ 46989 h 77222"/>
                <a:gd name="connsiteX2" fmla="*/ 27155 w 56225"/>
                <a:gd name="connsiteY2" fmla="*/ 27046 h 77222"/>
                <a:gd name="connsiteX3" fmla="*/ 31387 w 56225"/>
                <a:gd name="connsiteY3" fmla="*/ 6477 h 77222"/>
                <a:gd name="connsiteX4" fmla="*/ 39246 w 56225"/>
                <a:gd name="connsiteY4" fmla="*/ 0 h 77222"/>
                <a:gd name="connsiteX5" fmla="*/ 47458 w 56225"/>
                <a:gd name="connsiteY5" fmla="*/ 6193 h 77222"/>
                <a:gd name="connsiteX6" fmla="*/ 56224 w 56225"/>
                <a:gd name="connsiteY6" fmla="*/ 35000 h 77222"/>
                <a:gd name="connsiteX7" fmla="*/ 48516 w 56225"/>
                <a:gd name="connsiteY7" fmla="*/ 71762 h 77222"/>
                <a:gd name="connsiteX8" fmla="*/ 42420 w 56225"/>
                <a:gd name="connsiteY8" fmla="*/ 77216 h 77222"/>
                <a:gd name="connsiteX9" fmla="*/ 33704 w 56225"/>
                <a:gd name="connsiteY9" fmla="*/ 72273 h 77222"/>
                <a:gd name="connsiteX10" fmla="*/ 27205 w 56225"/>
                <a:gd name="connsiteY10" fmla="*/ 52727 h 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25" h="77222">
                  <a:moveTo>
                    <a:pt x="27205" y="52784"/>
                  </a:moveTo>
                  <a:cubicBezTo>
                    <a:pt x="17683" y="50739"/>
                    <a:pt x="9068" y="48921"/>
                    <a:pt x="0" y="46989"/>
                  </a:cubicBezTo>
                  <a:cubicBezTo>
                    <a:pt x="3879" y="27159"/>
                    <a:pt x="18590" y="36932"/>
                    <a:pt x="27155" y="27046"/>
                  </a:cubicBezTo>
                  <a:cubicBezTo>
                    <a:pt x="28112" y="22103"/>
                    <a:pt x="29019" y="13977"/>
                    <a:pt x="31387" y="6477"/>
                  </a:cubicBezTo>
                  <a:cubicBezTo>
                    <a:pt x="32344" y="3466"/>
                    <a:pt x="36526" y="57"/>
                    <a:pt x="39246" y="0"/>
                  </a:cubicBezTo>
                  <a:cubicBezTo>
                    <a:pt x="42067" y="0"/>
                    <a:pt x="46249" y="3182"/>
                    <a:pt x="47458" y="6193"/>
                  </a:cubicBezTo>
                  <a:cubicBezTo>
                    <a:pt x="51186" y="15511"/>
                    <a:pt x="56325" y="25398"/>
                    <a:pt x="56224" y="35000"/>
                  </a:cubicBezTo>
                  <a:cubicBezTo>
                    <a:pt x="56124" y="47330"/>
                    <a:pt x="51690" y="59659"/>
                    <a:pt x="48516" y="71762"/>
                  </a:cubicBezTo>
                  <a:cubicBezTo>
                    <a:pt x="47861" y="74205"/>
                    <a:pt x="44385" y="77387"/>
                    <a:pt x="42420" y="77216"/>
                  </a:cubicBezTo>
                  <a:cubicBezTo>
                    <a:pt x="39347" y="76989"/>
                    <a:pt x="35014" y="75001"/>
                    <a:pt x="33704" y="72273"/>
                  </a:cubicBezTo>
                  <a:cubicBezTo>
                    <a:pt x="30682" y="66023"/>
                    <a:pt x="29120" y="58807"/>
                    <a:pt x="27205" y="5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286BD46E-EA0C-396F-483D-58BE62FF7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10758" y="2530029"/>
              <a:ext cx="48129" cy="78724"/>
            </a:xfrm>
            <a:custGeom>
              <a:avLst/>
              <a:gdLst>
                <a:gd name="connsiteX0" fmla="*/ 28585 w 48129"/>
                <a:gd name="connsiteY0" fmla="*/ 30954 h 78724"/>
                <a:gd name="connsiteX1" fmla="*/ 48032 w 48129"/>
                <a:gd name="connsiteY1" fmla="*/ 21976 h 78724"/>
                <a:gd name="connsiteX2" fmla="*/ 46822 w 48129"/>
                <a:gd name="connsiteY2" fmla="*/ 39363 h 78724"/>
                <a:gd name="connsiteX3" fmla="*/ 9289 w 48129"/>
                <a:gd name="connsiteY3" fmla="*/ 78681 h 78724"/>
                <a:gd name="connsiteX4" fmla="*/ 2287 w 48129"/>
                <a:gd name="connsiteY4" fmla="*/ 20328 h 78724"/>
                <a:gd name="connsiteX5" fmla="*/ 5461 w 48129"/>
                <a:gd name="connsiteY5" fmla="*/ 1067 h 78724"/>
                <a:gd name="connsiteX6" fmla="*/ 22136 w 48129"/>
                <a:gd name="connsiteY6" fmla="*/ 12317 h 78724"/>
                <a:gd name="connsiteX7" fmla="*/ 28484 w 48129"/>
                <a:gd name="connsiteY7" fmla="*/ 308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29" h="78724">
                  <a:moveTo>
                    <a:pt x="28585" y="30954"/>
                  </a:moveTo>
                  <a:cubicBezTo>
                    <a:pt x="34429" y="28283"/>
                    <a:pt x="39618" y="25897"/>
                    <a:pt x="48032" y="21976"/>
                  </a:cubicBezTo>
                  <a:cubicBezTo>
                    <a:pt x="47629" y="29817"/>
                    <a:pt x="49090" y="36294"/>
                    <a:pt x="46822" y="39363"/>
                  </a:cubicBezTo>
                  <a:cubicBezTo>
                    <a:pt x="36243" y="53851"/>
                    <a:pt x="35336" y="79931"/>
                    <a:pt x="9289" y="78681"/>
                  </a:cubicBezTo>
                  <a:cubicBezTo>
                    <a:pt x="16544" y="57658"/>
                    <a:pt x="7425" y="39419"/>
                    <a:pt x="2287" y="20328"/>
                  </a:cubicBezTo>
                  <a:cubicBezTo>
                    <a:pt x="422" y="13397"/>
                    <a:pt x="-3003" y="4817"/>
                    <a:pt x="5461" y="1067"/>
                  </a:cubicBezTo>
                  <a:cubicBezTo>
                    <a:pt x="13975" y="-2683"/>
                    <a:pt x="19063" y="4021"/>
                    <a:pt x="22136" y="12317"/>
                  </a:cubicBezTo>
                  <a:cubicBezTo>
                    <a:pt x="24404" y="18340"/>
                    <a:pt x="26318" y="24476"/>
                    <a:pt x="28484" y="308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585F348D-1403-5189-B117-8E720828DD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90277" y="4751585"/>
              <a:ext cx="43086" cy="79241"/>
            </a:xfrm>
            <a:custGeom>
              <a:avLst/>
              <a:gdLst>
                <a:gd name="connsiteX0" fmla="*/ 21231 w 43086"/>
                <a:gd name="connsiteY0" fmla="*/ 54866 h 79241"/>
                <a:gd name="connsiteX1" fmla="*/ 6066 w 43086"/>
                <a:gd name="connsiteY1" fmla="*/ 9696 h 79241"/>
                <a:gd name="connsiteX2" fmla="*/ 41937 w 43086"/>
                <a:gd name="connsiteY2" fmla="*/ 9696 h 79241"/>
                <a:gd name="connsiteX3" fmla="*/ 21684 w 43086"/>
                <a:gd name="connsiteY3" fmla="*/ 23843 h 79241"/>
                <a:gd name="connsiteX4" fmla="*/ 41231 w 43086"/>
                <a:gd name="connsiteY4" fmla="*/ 66287 h 79241"/>
                <a:gd name="connsiteX5" fmla="*/ 20273 w 43086"/>
                <a:gd name="connsiteY5" fmla="*/ 78617 h 79241"/>
                <a:gd name="connsiteX6" fmla="*/ 21231 w 43086"/>
                <a:gd name="connsiteY6" fmla="*/ 54866 h 7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86" h="79241">
                  <a:moveTo>
                    <a:pt x="21231" y="54866"/>
                  </a:moveTo>
                  <a:cubicBezTo>
                    <a:pt x="-2247" y="29241"/>
                    <a:pt x="-4564" y="22082"/>
                    <a:pt x="6066" y="9696"/>
                  </a:cubicBezTo>
                  <a:cubicBezTo>
                    <a:pt x="16949" y="-2975"/>
                    <a:pt x="29695" y="-3486"/>
                    <a:pt x="41937" y="9696"/>
                  </a:cubicBezTo>
                  <a:cubicBezTo>
                    <a:pt x="35287" y="14355"/>
                    <a:pt x="28989" y="18730"/>
                    <a:pt x="21684" y="23843"/>
                  </a:cubicBezTo>
                  <a:cubicBezTo>
                    <a:pt x="30199" y="37366"/>
                    <a:pt x="49041" y="44809"/>
                    <a:pt x="41231" y="66287"/>
                  </a:cubicBezTo>
                  <a:cubicBezTo>
                    <a:pt x="37403" y="76742"/>
                    <a:pt x="30199" y="80946"/>
                    <a:pt x="20273" y="78617"/>
                  </a:cubicBezTo>
                  <a:cubicBezTo>
                    <a:pt x="11356" y="70378"/>
                    <a:pt x="21886" y="63958"/>
                    <a:pt x="21231" y="548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E7D56E1D-EB0E-A957-F6CE-1A41ED2038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9815" y="567312"/>
              <a:ext cx="51171" cy="75702"/>
            </a:xfrm>
            <a:custGeom>
              <a:avLst/>
              <a:gdLst>
                <a:gd name="connsiteX0" fmla="*/ 51122 w 51171"/>
                <a:gd name="connsiteY0" fmla="*/ 42521 h 75702"/>
                <a:gd name="connsiteX1" fmla="*/ 41953 w 51171"/>
                <a:gd name="connsiteY1" fmla="*/ 61384 h 75702"/>
                <a:gd name="connsiteX2" fmla="*/ 35605 w 51171"/>
                <a:gd name="connsiteY2" fmla="*/ 75703 h 75702"/>
                <a:gd name="connsiteX3" fmla="*/ 23513 w 51171"/>
                <a:gd name="connsiteY3" fmla="*/ 64737 h 75702"/>
                <a:gd name="connsiteX4" fmla="*/ 20238 w 51171"/>
                <a:gd name="connsiteY4" fmla="*/ 58714 h 75702"/>
                <a:gd name="connsiteX5" fmla="*/ 187 w 51171"/>
                <a:gd name="connsiteY5" fmla="*/ 56328 h 75702"/>
                <a:gd name="connsiteX6" fmla="*/ 20692 w 51171"/>
                <a:gd name="connsiteY6" fmla="*/ 34623 h 75702"/>
                <a:gd name="connsiteX7" fmla="*/ 25680 w 51171"/>
                <a:gd name="connsiteY7" fmla="*/ 14964 h 75702"/>
                <a:gd name="connsiteX8" fmla="*/ 40290 w 51171"/>
                <a:gd name="connsiteY8" fmla="*/ 248 h 75702"/>
                <a:gd name="connsiteX9" fmla="*/ 46890 w 51171"/>
                <a:gd name="connsiteY9" fmla="*/ 19736 h 75702"/>
                <a:gd name="connsiteX10" fmla="*/ 51172 w 51171"/>
                <a:gd name="connsiteY10" fmla="*/ 42464 h 7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71" h="75702">
                  <a:moveTo>
                    <a:pt x="51122" y="42521"/>
                  </a:moveTo>
                  <a:cubicBezTo>
                    <a:pt x="49106" y="46668"/>
                    <a:pt x="45479" y="53998"/>
                    <a:pt x="41953" y="61384"/>
                  </a:cubicBezTo>
                  <a:cubicBezTo>
                    <a:pt x="39736" y="66100"/>
                    <a:pt x="37721" y="70930"/>
                    <a:pt x="35605" y="75703"/>
                  </a:cubicBezTo>
                  <a:cubicBezTo>
                    <a:pt x="31524" y="72066"/>
                    <a:pt x="27342" y="68657"/>
                    <a:pt x="23513" y="64737"/>
                  </a:cubicBezTo>
                  <a:cubicBezTo>
                    <a:pt x="22002" y="63203"/>
                    <a:pt x="21297" y="60759"/>
                    <a:pt x="20238" y="58714"/>
                  </a:cubicBezTo>
                  <a:cubicBezTo>
                    <a:pt x="13639" y="57919"/>
                    <a:pt x="7392" y="57180"/>
                    <a:pt x="187" y="56328"/>
                  </a:cubicBezTo>
                  <a:cubicBezTo>
                    <a:pt x="-1778" y="37748"/>
                    <a:pt x="12178" y="40646"/>
                    <a:pt x="20692" y="34623"/>
                  </a:cubicBezTo>
                  <a:cubicBezTo>
                    <a:pt x="22153" y="28827"/>
                    <a:pt x="23715" y="21839"/>
                    <a:pt x="25680" y="14964"/>
                  </a:cubicBezTo>
                  <a:cubicBezTo>
                    <a:pt x="27997" y="6952"/>
                    <a:pt x="31272" y="-1570"/>
                    <a:pt x="40290" y="248"/>
                  </a:cubicBezTo>
                  <a:cubicBezTo>
                    <a:pt x="50719" y="2350"/>
                    <a:pt x="47343" y="11441"/>
                    <a:pt x="46890" y="19736"/>
                  </a:cubicBezTo>
                  <a:cubicBezTo>
                    <a:pt x="46537" y="26555"/>
                    <a:pt x="49358" y="33543"/>
                    <a:pt x="51172" y="424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F1590F09-A752-5591-3511-7C4410E58E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10686" y="803698"/>
              <a:ext cx="69877" cy="68920"/>
            </a:xfrm>
            <a:custGeom>
              <a:avLst/>
              <a:gdLst>
                <a:gd name="connsiteX0" fmla="*/ 42420 w 69877"/>
                <a:gd name="connsiteY0" fmla="*/ 68807 h 68920"/>
                <a:gd name="connsiteX1" fmla="*/ 28263 w 69877"/>
                <a:gd name="connsiteY1" fmla="*/ 43693 h 68920"/>
                <a:gd name="connsiteX2" fmla="*/ 0 w 69877"/>
                <a:gd name="connsiteY2" fmla="*/ 41705 h 68920"/>
                <a:gd name="connsiteX3" fmla="*/ 28112 w 69877"/>
                <a:gd name="connsiteY3" fmla="*/ 22102 h 68920"/>
                <a:gd name="connsiteX4" fmla="*/ 31034 w 69877"/>
                <a:gd name="connsiteY4" fmla="*/ 11875 h 68920"/>
                <a:gd name="connsiteX5" fmla="*/ 40657 w 69877"/>
                <a:gd name="connsiteY5" fmla="*/ 170 h 68920"/>
                <a:gd name="connsiteX6" fmla="*/ 50834 w 69877"/>
                <a:gd name="connsiteY6" fmla="*/ 12670 h 68920"/>
                <a:gd name="connsiteX7" fmla="*/ 69877 w 69877"/>
                <a:gd name="connsiteY7" fmla="*/ 29375 h 68920"/>
                <a:gd name="connsiteX8" fmla="*/ 52395 w 69877"/>
                <a:gd name="connsiteY8" fmla="*/ 40739 h 68920"/>
                <a:gd name="connsiteX9" fmla="*/ 47559 w 69877"/>
                <a:gd name="connsiteY9" fmla="*/ 67557 h 68920"/>
                <a:gd name="connsiteX10" fmla="*/ 42470 w 69877"/>
                <a:gd name="connsiteY10" fmla="*/ 68921 h 6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77" h="68920">
                  <a:moveTo>
                    <a:pt x="42420" y="68807"/>
                  </a:moveTo>
                  <a:cubicBezTo>
                    <a:pt x="37684" y="60455"/>
                    <a:pt x="32999" y="52046"/>
                    <a:pt x="28263" y="43693"/>
                  </a:cubicBezTo>
                  <a:cubicBezTo>
                    <a:pt x="19346" y="43068"/>
                    <a:pt x="10479" y="42443"/>
                    <a:pt x="0" y="41705"/>
                  </a:cubicBezTo>
                  <a:cubicBezTo>
                    <a:pt x="4333" y="22159"/>
                    <a:pt x="17683" y="26648"/>
                    <a:pt x="28112" y="22102"/>
                  </a:cubicBezTo>
                  <a:cubicBezTo>
                    <a:pt x="28868" y="19261"/>
                    <a:pt x="29220" y="15000"/>
                    <a:pt x="31034" y="11875"/>
                  </a:cubicBezTo>
                  <a:cubicBezTo>
                    <a:pt x="33654" y="7386"/>
                    <a:pt x="36878" y="909"/>
                    <a:pt x="40657" y="170"/>
                  </a:cubicBezTo>
                  <a:cubicBezTo>
                    <a:pt x="47861" y="-1307"/>
                    <a:pt x="47962" y="7159"/>
                    <a:pt x="50834" y="12670"/>
                  </a:cubicBezTo>
                  <a:cubicBezTo>
                    <a:pt x="54209" y="19205"/>
                    <a:pt x="61968" y="22784"/>
                    <a:pt x="69877" y="29375"/>
                  </a:cubicBezTo>
                  <a:cubicBezTo>
                    <a:pt x="64134" y="33125"/>
                    <a:pt x="58391" y="36818"/>
                    <a:pt x="52395" y="40739"/>
                  </a:cubicBezTo>
                  <a:cubicBezTo>
                    <a:pt x="50834" y="49375"/>
                    <a:pt x="49222" y="58466"/>
                    <a:pt x="47559" y="67557"/>
                  </a:cubicBezTo>
                  <a:cubicBezTo>
                    <a:pt x="45846" y="68012"/>
                    <a:pt x="44184" y="68466"/>
                    <a:pt x="42470" y="689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A7BE49E6-6417-CBBD-4DA6-9020CAA829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08296" y="3115654"/>
              <a:ext cx="41436" cy="73476"/>
            </a:xfrm>
            <a:custGeom>
              <a:avLst/>
              <a:gdLst>
                <a:gd name="connsiteX0" fmla="*/ 17583 w 41436"/>
                <a:gd name="connsiteY0" fmla="*/ 22662 h 73476"/>
                <a:gd name="connsiteX1" fmla="*/ 0 w 41436"/>
                <a:gd name="connsiteY1" fmla="*/ 19139 h 73476"/>
                <a:gd name="connsiteX2" fmla="*/ 857 w 41436"/>
                <a:gd name="connsiteY2" fmla="*/ 11014 h 73476"/>
                <a:gd name="connsiteX3" fmla="*/ 23780 w 41436"/>
                <a:gd name="connsiteY3" fmla="*/ 48 h 73476"/>
                <a:gd name="connsiteX4" fmla="*/ 39851 w 41436"/>
                <a:gd name="connsiteY4" fmla="*/ 27037 h 73476"/>
                <a:gd name="connsiteX5" fmla="*/ 35065 w 41436"/>
                <a:gd name="connsiteY5" fmla="*/ 38117 h 73476"/>
                <a:gd name="connsiteX6" fmla="*/ 26399 w 41436"/>
                <a:gd name="connsiteY6" fmla="*/ 71412 h 73476"/>
                <a:gd name="connsiteX7" fmla="*/ 8666 w 41436"/>
                <a:gd name="connsiteY7" fmla="*/ 68060 h 73476"/>
                <a:gd name="connsiteX8" fmla="*/ 7708 w 41436"/>
                <a:gd name="connsiteY8" fmla="*/ 40617 h 73476"/>
                <a:gd name="connsiteX9" fmla="*/ 17583 w 41436"/>
                <a:gd name="connsiteY9" fmla="*/ 22719 h 7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436" h="73476">
                  <a:moveTo>
                    <a:pt x="17583" y="22662"/>
                  </a:moveTo>
                  <a:cubicBezTo>
                    <a:pt x="11033" y="21355"/>
                    <a:pt x="5794" y="20332"/>
                    <a:pt x="0" y="19139"/>
                  </a:cubicBezTo>
                  <a:cubicBezTo>
                    <a:pt x="353" y="15446"/>
                    <a:pt x="-50" y="12832"/>
                    <a:pt x="857" y="11014"/>
                  </a:cubicBezTo>
                  <a:cubicBezTo>
                    <a:pt x="5995" y="957"/>
                    <a:pt x="14862" y="-293"/>
                    <a:pt x="23780" y="48"/>
                  </a:cubicBezTo>
                  <a:cubicBezTo>
                    <a:pt x="38390" y="560"/>
                    <a:pt x="44637" y="11242"/>
                    <a:pt x="39851" y="27037"/>
                  </a:cubicBezTo>
                  <a:cubicBezTo>
                    <a:pt x="38692" y="30901"/>
                    <a:pt x="36173" y="34253"/>
                    <a:pt x="35065" y="38117"/>
                  </a:cubicBezTo>
                  <a:cubicBezTo>
                    <a:pt x="32394" y="47378"/>
                    <a:pt x="30178" y="56867"/>
                    <a:pt x="26399" y="71412"/>
                  </a:cubicBezTo>
                  <a:cubicBezTo>
                    <a:pt x="23225" y="74481"/>
                    <a:pt x="15064" y="74708"/>
                    <a:pt x="8666" y="68060"/>
                  </a:cubicBezTo>
                  <a:cubicBezTo>
                    <a:pt x="1008" y="60162"/>
                    <a:pt x="3426" y="49821"/>
                    <a:pt x="7708" y="40617"/>
                  </a:cubicBezTo>
                  <a:cubicBezTo>
                    <a:pt x="10378" y="34878"/>
                    <a:pt x="13754" y="29537"/>
                    <a:pt x="17583" y="227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2B356C3-5B82-83DF-F343-B8A094C4F0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43021" y="5989755"/>
              <a:ext cx="58743" cy="76023"/>
            </a:xfrm>
            <a:custGeom>
              <a:avLst/>
              <a:gdLst>
                <a:gd name="connsiteX0" fmla="*/ 58693 w 58743"/>
                <a:gd name="connsiteY0" fmla="*/ 32558 h 76023"/>
                <a:gd name="connsiteX1" fmla="*/ 33553 w 58743"/>
                <a:gd name="connsiteY1" fmla="*/ 76023 h 76023"/>
                <a:gd name="connsiteX2" fmla="*/ 18993 w 58743"/>
                <a:gd name="connsiteY2" fmla="*/ 50171 h 76023"/>
                <a:gd name="connsiteX3" fmla="*/ 0 w 58743"/>
                <a:gd name="connsiteY3" fmla="*/ 43637 h 76023"/>
                <a:gd name="connsiteX4" fmla="*/ 22369 w 58743"/>
                <a:gd name="connsiteY4" fmla="*/ 22444 h 76023"/>
                <a:gd name="connsiteX5" fmla="*/ 38037 w 58743"/>
                <a:gd name="connsiteY5" fmla="*/ 0 h 76023"/>
                <a:gd name="connsiteX6" fmla="*/ 58743 w 58743"/>
                <a:gd name="connsiteY6" fmla="*/ 32558 h 7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43" h="76023">
                  <a:moveTo>
                    <a:pt x="58693" y="32558"/>
                  </a:moveTo>
                  <a:cubicBezTo>
                    <a:pt x="39196" y="36421"/>
                    <a:pt x="40304" y="59376"/>
                    <a:pt x="33553" y="76023"/>
                  </a:cubicBezTo>
                  <a:cubicBezTo>
                    <a:pt x="25931" y="71421"/>
                    <a:pt x="21074" y="62785"/>
                    <a:pt x="18993" y="50171"/>
                  </a:cubicBezTo>
                  <a:cubicBezTo>
                    <a:pt x="13099" y="48126"/>
                    <a:pt x="6650" y="45910"/>
                    <a:pt x="0" y="43637"/>
                  </a:cubicBezTo>
                  <a:cubicBezTo>
                    <a:pt x="1159" y="26137"/>
                    <a:pt x="17129" y="31819"/>
                    <a:pt x="22369" y="22444"/>
                  </a:cubicBezTo>
                  <a:cubicBezTo>
                    <a:pt x="26953" y="14205"/>
                    <a:pt x="25442" y="171"/>
                    <a:pt x="38037" y="0"/>
                  </a:cubicBezTo>
                  <a:cubicBezTo>
                    <a:pt x="44637" y="10341"/>
                    <a:pt x="50783" y="20000"/>
                    <a:pt x="58743" y="3255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1B20CE4C-AF94-115E-FE5A-28DE297FDA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3834" y="6253170"/>
              <a:ext cx="96931" cy="37254"/>
            </a:xfrm>
            <a:custGeom>
              <a:avLst/>
              <a:gdLst>
                <a:gd name="connsiteX0" fmla="*/ 96931 w 96931"/>
                <a:gd name="connsiteY0" fmla="*/ 7098 h 37254"/>
                <a:gd name="connsiteX1" fmla="*/ 56879 w 96931"/>
                <a:gd name="connsiteY1" fmla="*/ 21644 h 37254"/>
                <a:gd name="connsiteX2" fmla="*/ 15517 w 96931"/>
                <a:gd name="connsiteY2" fmla="*/ 36246 h 37254"/>
                <a:gd name="connsiteX3" fmla="*/ 0 w 96931"/>
                <a:gd name="connsiteY3" fmla="*/ 34882 h 37254"/>
                <a:gd name="connsiteX4" fmla="*/ 3728 w 96931"/>
                <a:gd name="connsiteY4" fmla="*/ 17325 h 37254"/>
                <a:gd name="connsiteX5" fmla="*/ 18439 w 96931"/>
                <a:gd name="connsiteY5" fmla="*/ 7212 h 37254"/>
                <a:gd name="connsiteX6" fmla="*/ 96881 w 96931"/>
                <a:gd name="connsiteY6" fmla="*/ 7098 h 3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31" h="37254">
                  <a:moveTo>
                    <a:pt x="96931" y="7098"/>
                  </a:moveTo>
                  <a:cubicBezTo>
                    <a:pt x="83127" y="20791"/>
                    <a:pt x="69273" y="18519"/>
                    <a:pt x="56879" y="21644"/>
                  </a:cubicBezTo>
                  <a:cubicBezTo>
                    <a:pt x="42722" y="25166"/>
                    <a:pt x="27961" y="25166"/>
                    <a:pt x="15517" y="36246"/>
                  </a:cubicBezTo>
                  <a:cubicBezTo>
                    <a:pt x="12545" y="38917"/>
                    <a:pt x="5290" y="35508"/>
                    <a:pt x="0" y="34882"/>
                  </a:cubicBezTo>
                  <a:cubicBezTo>
                    <a:pt x="1108" y="28917"/>
                    <a:pt x="756" y="21701"/>
                    <a:pt x="3728" y="17325"/>
                  </a:cubicBezTo>
                  <a:cubicBezTo>
                    <a:pt x="7003" y="12496"/>
                    <a:pt x="12998" y="9087"/>
                    <a:pt x="18439" y="7212"/>
                  </a:cubicBezTo>
                  <a:cubicBezTo>
                    <a:pt x="43327" y="-1481"/>
                    <a:pt x="68466" y="-3243"/>
                    <a:pt x="96881" y="70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65F2E308-EA1F-49CA-89C1-76FC00015A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6643" y="3749797"/>
              <a:ext cx="58374" cy="55591"/>
            </a:xfrm>
            <a:custGeom>
              <a:avLst/>
              <a:gdLst>
                <a:gd name="connsiteX0" fmla="*/ 9005 w 58374"/>
                <a:gd name="connsiteY0" fmla="*/ 0 h 55591"/>
                <a:gd name="connsiteX1" fmla="*/ 19685 w 58374"/>
                <a:gd name="connsiteY1" fmla="*/ 17216 h 55591"/>
                <a:gd name="connsiteX2" fmla="*/ 57219 w 58374"/>
                <a:gd name="connsiteY2" fmla="*/ 54603 h 55591"/>
                <a:gd name="connsiteX3" fmla="*/ 34699 w 58374"/>
                <a:gd name="connsiteY3" fmla="*/ 33523 h 55591"/>
                <a:gd name="connsiteX4" fmla="*/ 4420 w 58374"/>
                <a:gd name="connsiteY4" fmla="*/ 53921 h 55591"/>
                <a:gd name="connsiteX5" fmla="*/ 9005 w 58374"/>
                <a:gd name="connsiteY5" fmla="*/ 57 h 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74" h="55591">
                  <a:moveTo>
                    <a:pt x="9005" y="0"/>
                  </a:moveTo>
                  <a:cubicBezTo>
                    <a:pt x="12884" y="6193"/>
                    <a:pt x="16260" y="11648"/>
                    <a:pt x="19685" y="17216"/>
                  </a:cubicBezTo>
                  <a:cubicBezTo>
                    <a:pt x="47445" y="7216"/>
                    <a:pt x="62861" y="22330"/>
                    <a:pt x="57219" y="54603"/>
                  </a:cubicBezTo>
                  <a:cubicBezTo>
                    <a:pt x="40644" y="60000"/>
                    <a:pt x="43213" y="39545"/>
                    <a:pt x="34699" y="33523"/>
                  </a:cubicBezTo>
                  <a:cubicBezTo>
                    <a:pt x="23011" y="36761"/>
                    <a:pt x="22456" y="62273"/>
                    <a:pt x="4420" y="53921"/>
                  </a:cubicBezTo>
                  <a:cubicBezTo>
                    <a:pt x="-2431" y="30171"/>
                    <a:pt x="-1625" y="16761"/>
                    <a:pt x="9005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145837C7-53AF-5684-EAD6-8DBC91B4EB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7970" y="2436499"/>
              <a:ext cx="51740" cy="72429"/>
            </a:xfrm>
            <a:custGeom>
              <a:avLst/>
              <a:gdLst>
                <a:gd name="connsiteX0" fmla="*/ 28968 w 51740"/>
                <a:gd name="connsiteY0" fmla="*/ 48858 h 72429"/>
                <a:gd name="connsiteX1" fmla="*/ 51740 w 51740"/>
                <a:gd name="connsiteY1" fmla="*/ 61812 h 72429"/>
                <a:gd name="connsiteX2" fmla="*/ 14761 w 51740"/>
                <a:gd name="connsiteY2" fmla="*/ 69824 h 72429"/>
                <a:gd name="connsiteX3" fmla="*/ 6600 w 51740"/>
                <a:gd name="connsiteY3" fmla="*/ 43517 h 72429"/>
                <a:gd name="connsiteX4" fmla="*/ 15366 w 51740"/>
                <a:gd name="connsiteY4" fmla="*/ 26130 h 72429"/>
                <a:gd name="connsiteX5" fmla="*/ 0 w 51740"/>
                <a:gd name="connsiteY5" fmla="*/ 17721 h 72429"/>
                <a:gd name="connsiteX6" fmla="*/ 9018 w 51740"/>
                <a:gd name="connsiteY6" fmla="*/ 2551 h 72429"/>
                <a:gd name="connsiteX7" fmla="*/ 33654 w 51740"/>
                <a:gd name="connsiteY7" fmla="*/ 19028 h 72429"/>
                <a:gd name="connsiteX8" fmla="*/ 29019 w 51740"/>
                <a:gd name="connsiteY8" fmla="*/ 48914 h 7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40" h="72429">
                  <a:moveTo>
                    <a:pt x="28968" y="48858"/>
                  </a:moveTo>
                  <a:cubicBezTo>
                    <a:pt x="36727" y="53290"/>
                    <a:pt x="43427" y="57096"/>
                    <a:pt x="51740" y="61812"/>
                  </a:cubicBezTo>
                  <a:cubicBezTo>
                    <a:pt x="38793" y="75449"/>
                    <a:pt x="26449" y="73290"/>
                    <a:pt x="14761" y="69824"/>
                  </a:cubicBezTo>
                  <a:cubicBezTo>
                    <a:pt x="5088" y="66926"/>
                    <a:pt x="1914" y="55221"/>
                    <a:pt x="6600" y="43517"/>
                  </a:cubicBezTo>
                  <a:cubicBezTo>
                    <a:pt x="9219" y="37039"/>
                    <a:pt x="12796" y="31130"/>
                    <a:pt x="15366" y="26130"/>
                  </a:cubicBezTo>
                  <a:cubicBezTo>
                    <a:pt x="9421" y="22892"/>
                    <a:pt x="4685" y="20278"/>
                    <a:pt x="0" y="17721"/>
                  </a:cubicBezTo>
                  <a:cubicBezTo>
                    <a:pt x="2922" y="12551"/>
                    <a:pt x="4836" y="5278"/>
                    <a:pt x="9018" y="2551"/>
                  </a:cubicBezTo>
                  <a:cubicBezTo>
                    <a:pt x="20051" y="-4722"/>
                    <a:pt x="33704" y="4426"/>
                    <a:pt x="33654" y="19028"/>
                  </a:cubicBezTo>
                  <a:cubicBezTo>
                    <a:pt x="33603" y="28517"/>
                    <a:pt x="30832" y="38062"/>
                    <a:pt x="29019" y="489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0E52E215-136B-458E-7EDA-4FCD36FC7E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5900" y="3378282"/>
              <a:ext cx="48907" cy="82431"/>
            </a:xfrm>
            <a:custGeom>
              <a:avLst/>
              <a:gdLst>
                <a:gd name="connsiteX0" fmla="*/ 43453 w 48907"/>
                <a:gd name="connsiteY0" fmla="*/ 5490 h 82431"/>
                <a:gd name="connsiteX1" fmla="*/ 18364 w 48907"/>
                <a:gd name="connsiteY1" fmla="*/ 28558 h 82431"/>
                <a:gd name="connsiteX2" fmla="*/ 36349 w 48907"/>
                <a:gd name="connsiteY2" fmla="*/ 44183 h 82431"/>
                <a:gd name="connsiteX3" fmla="*/ 47735 w 48907"/>
                <a:gd name="connsiteY3" fmla="*/ 70206 h 82431"/>
                <a:gd name="connsiteX4" fmla="*/ 20681 w 48907"/>
                <a:gd name="connsiteY4" fmla="*/ 82138 h 82431"/>
                <a:gd name="connsiteX5" fmla="*/ 31211 w 48907"/>
                <a:gd name="connsiteY5" fmla="*/ 60945 h 82431"/>
                <a:gd name="connsiteX6" fmla="*/ 13830 w 48907"/>
                <a:gd name="connsiteY6" fmla="*/ 50547 h 82431"/>
                <a:gd name="connsiteX7" fmla="*/ 13678 w 48907"/>
                <a:gd name="connsiteY7" fmla="*/ 5831 h 82431"/>
                <a:gd name="connsiteX8" fmla="*/ 43504 w 48907"/>
                <a:gd name="connsiteY8" fmla="*/ 5433 h 8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907" h="82431">
                  <a:moveTo>
                    <a:pt x="43453" y="5490"/>
                  </a:moveTo>
                  <a:cubicBezTo>
                    <a:pt x="34284" y="13956"/>
                    <a:pt x="27281" y="20376"/>
                    <a:pt x="18364" y="28558"/>
                  </a:cubicBezTo>
                  <a:cubicBezTo>
                    <a:pt x="25165" y="34524"/>
                    <a:pt x="30405" y="39979"/>
                    <a:pt x="36349" y="44183"/>
                  </a:cubicBezTo>
                  <a:cubicBezTo>
                    <a:pt x="45166" y="50376"/>
                    <a:pt x="51665" y="57422"/>
                    <a:pt x="47735" y="70206"/>
                  </a:cubicBezTo>
                  <a:cubicBezTo>
                    <a:pt x="44662" y="80206"/>
                    <a:pt x="37509" y="83502"/>
                    <a:pt x="20681" y="82138"/>
                  </a:cubicBezTo>
                  <a:cubicBezTo>
                    <a:pt x="24409" y="74695"/>
                    <a:pt x="27583" y="68274"/>
                    <a:pt x="31211" y="60945"/>
                  </a:cubicBezTo>
                  <a:cubicBezTo>
                    <a:pt x="25266" y="57422"/>
                    <a:pt x="19371" y="54411"/>
                    <a:pt x="13830" y="50547"/>
                  </a:cubicBezTo>
                  <a:cubicBezTo>
                    <a:pt x="-4559" y="37876"/>
                    <a:pt x="-4610" y="18785"/>
                    <a:pt x="13678" y="5831"/>
                  </a:cubicBezTo>
                  <a:cubicBezTo>
                    <a:pt x="21941" y="-22"/>
                    <a:pt x="30556" y="-3487"/>
                    <a:pt x="43504" y="54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7E84B3D6-842E-A2F0-CCD5-BEA3E6E496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23660" y="3690529"/>
              <a:ext cx="94014" cy="33551"/>
            </a:xfrm>
            <a:custGeom>
              <a:avLst/>
              <a:gdLst>
                <a:gd name="connsiteX0" fmla="*/ 94015 w 94014"/>
                <a:gd name="connsiteY0" fmla="*/ 7393 h 33551"/>
                <a:gd name="connsiteX1" fmla="*/ 86861 w 94014"/>
                <a:gd name="connsiteY1" fmla="*/ 15632 h 33551"/>
                <a:gd name="connsiteX2" fmla="*/ 11945 w 94014"/>
                <a:gd name="connsiteY2" fmla="*/ 33472 h 33551"/>
                <a:gd name="connsiteX3" fmla="*/ 157 w 94014"/>
                <a:gd name="connsiteY3" fmla="*/ 25802 h 33551"/>
                <a:gd name="connsiteX4" fmla="*/ 5648 w 94014"/>
                <a:gd name="connsiteY4" fmla="*/ 14495 h 33551"/>
                <a:gd name="connsiteX5" fmla="*/ 86911 w 94014"/>
                <a:gd name="connsiteY5" fmla="*/ 2620 h 33551"/>
                <a:gd name="connsiteX6" fmla="*/ 93965 w 94014"/>
                <a:gd name="connsiteY6" fmla="*/ 7393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014" h="33551">
                  <a:moveTo>
                    <a:pt x="94015" y="7393"/>
                  </a:moveTo>
                  <a:cubicBezTo>
                    <a:pt x="89732" y="12393"/>
                    <a:pt x="88523" y="15177"/>
                    <a:pt x="86861" y="15632"/>
                  </a:cubicBezTo>
                  <a:cubicBezTo>
                    <a:pt x="61973" y="21938"/>
                    <a:pt x="37035" y="28302"/>
                    <a:pt x="11945" y="33472"/>
                  </a:cubicBezTo>
                  <a:cubicBezTo>
                    <a:pt x="8369" y="34211"/>
                    <a:pt x="2978" y="29609"/>
                    <a:pt x="157" y="25802"/>
                  </a:cubicBezTo>
                  <a:cubicBezTo>
                    <a:pt x="-801" y="24495"/>
                    <a:pt x="2827" y="15632"/>
                    <a:pt x="5648" y="14495"/>
                  </a:cubicBezTo>
                  <a:cubicBezTo>
                    <a:pt x="31896" y="4154"/>
                    <a:pt x="58598" y="-4539"/>
                    <a:pt x="86911" y="2620"/>
                  </a:cubicBezTo>
                  <a:cubicBezTo>
                    <a:pt x="88876" y="3131"/>
                    <a:pt x="90589" y="5063"/>
                    <a:pt x="93965" y="73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18F43DB-9AAF-9A25-421F-3353CAF27B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2941" y="3397932"/>
              <a:ext cx="45644" cy="76634"/>
            </a:xfrm>
            <a:custGeom>
              <a:avLst/>
              <a:gdLst>
                <a:gd name="connsiteX0" fmla="*/ 27911 w 45644"/>
                <a:gd name="connsiteY0" fmla="*/ 53114 h 76634"/>
                <a:gd name="connsiteX1" fmla="*/ 45644 w 45644"/>
                <a:gd name="connsiteY1" fmla="*/ 62432 h 76634"/>
                <a:gd name="connsiteX2" fmla="*/ 12696 w 45644"/>
                <a:gd name="connsiteY2" fmla="*/ 73625 h 76634"/>
                <a:gd name="connsiteX3" fmla="*/ 9220 w 45644"/>
                <a:gd name="connsiteY3" fmla="*/ 42602 h 76634"/>
                <a:gd name="connsiteX4" fmla="*/ 16978 w 45644"/>
                <a:gd name="connsiteY4" fmla="*/ 24477 h 76634"/>
                <a:gd name="connsiteX5" fmla="*/ 0 w 45644"/>
                <a:gd name="connsiteY5" fmla="*/ 19193 h 76634"/>
                <a:gd name="connsiteX6" fmla="*/ 23175 w 45644"/>
                <a:gd name="connsiteY6" fmla="*/ 1011 h 76634"/>
                <a:gd name="connsiteX7" fmla="*/ 33855 w 45644"/>
                <a:gd name="connsiteY7" fmla="*/ 26125 h 76634"/>
                <a:gd name="connsiteX8" fmla="*/ 27911 w 45644"/>
                <a:gd name="connsiteY8" fmla="*/ 53114 h 7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644" h="76634">
                  <a:moveTo>
                    <a:pt x="27911" y="53114"/>
                  </a:moveTo>
                  <a:cubicBezTo>
                    <a:pt x="34158" y="56409"/>
                    <a:pt x="39800" y="59364"/>
                    <a:pt x="45644" y="62432"/>
                  </a:cubicBezTo>
                  <a:cubicBezTo>
                    <a:pt x="37281" y="75500"/>
                    <a:pt x="22067" y="80330"/>
                    <a:pt x="12696" y="73625"/>
                  </a:cubicBezTo>
                  <a:cubicBezTo>
                    <a:pt x="5139" y="68227"/>
                    <a:pt x="3728" y="56409"/>
                    <a:pt x="9220" y="42602"/>
                  </a:cubicBezTo>
                  <a:cubicBezTo>
                    <a:pt x="11537" y="36807"/>
                    <a:pt x="14106" y="31125"/>
                    <a:pt x="16978" y="24477"/>
                  </a:cubicBezTo>
                  <a:cubicBezTo>
                    <a:pt x="10429" y="22431"/>
                    <a:pt x="5240" y="20841"/>
                    <a:pt x="0" y="19193"/>
                  </a:cubicBezTo>
                  <a:cubicBezTo>
                    <a:pt x="5441" y="2375"/>
                    <a:pt x="11839" y="-2341"/>
                    <a:pt x="23175" y="1011"/>
                  </a:cubicBezTo>
                  <a:cubicBezTo>
                    <a:pt x="33100" y="3965"/>
                    <a:pt x="36425" y="11352"/>
                    <a:pt x="33855" y="26125"/>
                  </a:cubicBezTo>
                  <a:cubicBezTo>
                    <a:pt x="32344" y="34818"/>
                    <a:pt x="30077" y="43398"/>
                    <a:pt x="27911" y="53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8454384A-11EB-CFA5-281F-3F0EA1E120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47424" y="5899641"/>
              <a:ext cx="63982" cy="69371"/>
            </a:xfrm>
            <a:custGeom>
              <a:avLst/>
              <a:gdLst>
                <a:gd name="connsiteX0" fmla="*/ 26701 w 63982"/>
                <a:gd name="connsiteY0" fmla="*/ 16534 h 69371"/>
                <a:gd name="connsiteX1" fmla="*/ 0 w 63982"/>
                <a:gd name="connsiteY1" fmla="*/ 14829 h 69371"/>
                <a:gd name="connsiteX2" fmla="*/ 2620 w 63982"/>
                <a:gd name="connsiteY2" fmla="*/ 5398 h 69371"/>
                <a:gd name="connsiteX3" fmla="*/ 27457 w 63982"/>
                <a:gd name="connsiteY3" fmla="*/ 171 h 69371"/>
                <a:gd name="connsiteX4" fmla="*/ 41815 w 63982"/>
                <a:gd name="connsiteY4" fmla="*/ 45057 h 69371"/>
                <a:gd name="connsiteX5" fmla="*/ 63983 w 63982"/>
                <a:gd name="connsiteY5" fmla="*/ 57785 h 69371"/>
                <a:gd name="connsiteX6" fmla="*/ 32193 w 63982"/>
                <a:gd name="connsiteY6" fmla="*/ 65569 h 69371"/>
                <a:gd name="connsiteX7" fmla="*/ 26752 w 63982"/>
                <a:gd name="connsiteY7" fmla="*/ 16477 h 6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982" h="69371">
                  <a:moveTo>
                    <a:pt x="26701" y="16534"/>
                  </a:moveTo>
                  <a:cubicBezTo>
                    <a:pt x="16928" y="15909"/>
                    <a:pt x="9169" y="15398"/>
                    <a:pt x="0" y="14829"/>
                  </a:cubicBezTo>
                  <a:cubicBezTo>
                    <a:pt x="1058" y="10739"/>
                    <a:pt x="1260" y="5796"/>
                    <a:pt x="2620" y="5398"/>
                  </a:cubicBezTo>
                  <a:cubicBezTo>
                    <a:pt x="10781" y="2955"/>
                    <a:pt x="19396" y="-852"/>
                    <a:pt x="27457" y="171"/>
                  </a:cubicBezTo>
                  <a:cubicBezTo>
                    <a:pt x="42924" y="2216"/>
                    <a:pt x="46501" y="14546"/>
                    <a:pt x="41815" y="45057"/>
                  </a:cubicBezTo>
                  <a:cubicBezTo>
                    <a:pt x="48869" y="49148"/>
                    <a:pt x="56325" y="53410"/>
                    <a:pt x="63983" y="57785"/>
                  </a:cubicBezTo>
                  <a:cubicBezTo>
                    <a:pt x="54410" y="71023"/>
                    <a:pt x="47710" y="71876"/>
                    <a:pt x="32193" y="65569"/>
                  </a:cubicBezTo>
                  <a:cubicBezTo>
                    <a:pt x="4181" y="54205"/>
                    <a:pt x="28868" y="34603"/>
                    <a:pt x="26752" y="1647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57C6BCB6-CCBA-93C0-093C-8F851529BC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0441" y="6517422"/>
              <a:ext cx="49758" cy="70632"/>
            </a:xfrm>
            <a:custGeom>
              <a:avLst/>
              <a:gdLst>
                <a:gd name="connsiteX0" fmla="*/ 26125 w 49758"/>
                <a:gd name="connsiteY0" fmla="*/ 17450 h 70632"/>
                <a:gd name="connsiteX1" fmla="*/ 49048 w 49758"/>
                <a:gd name="connsiteY1" fmla="*/ 518 h 70632"/>
                <a:gd name="connsiteX2" fmla="*/ 48695 w 49758"/>
                <a:gd name="connsiteY2" fmla="*/ 15689 h 70632"/>
                <a:gd name="connsiteX3" fmla="*/ 49602 w 49758"/>
                <a:gd name="connsiteY3" fmla="*/ 55064 h 70632"/>
                <a:gd name="connsiteX4" fmla="*/ 10759 w 49758"/>
                <a:gd name="connsiteY4" fmla="*/ 70632 h 70632"/>
                <a:gd name="connsiteX5" fmla="*/ 15192 w 49758"/>
                <a:gd name="connsiteY5" fmla="*/ 37109 h 70632"/>
                <a:gd name="connsiteX6" fmla="*/ 1741 w 49758"/>
                <a:gd name="connsiteY6" fmla="*/ 24041 h 70632"/>
                <a:gd name="connsiteX7" fmla="*/ 884 w 49758"/>
                <a:gd name="connsiteY7" fmla="*/ 11144 h 70632"/>
                <a:gd name="connsiteX8" fmla="*/ 10356 w 49758"/>
                <a:gd name="connsiteY8" fmla="*/ 8473 h 70632"/>
                <a:gd name="connsiteX9" fmla="*/ 26024 w 49758"/>
                <a:gd name="connsiteY9" fmla="*/ 17450 h 7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758" h="70632">
                  <a:moveTo>
                    <a:pt x="26125" y="17450"/>
                  </a:moveTo>
                  <a:cubicBezTo>
                    <a:pt x="34488" y="10916"/>
                    <a:pt x="35697" y="-2834"/>
                    <a:pt x="49048" y="518"/>
                  </a:cubicBezTo>
                  <a:cubicBezTo>
                    <a:pt x="49048" y="5519"/>
                    <a:pt x="50862" y="12109"/>
                    <a:pt x="48695" y="15689"/>
                  </a:cubicBezTo>
                  <a:cubicBezTo>
                    <a:pt x="41491" y="27734"/>
                    <a:pt x="42398" y="39553"/>
                    <a:pt x="49602" y="55064"/>
                  </a:cubicBezTo>
                  <a:cubicBezTo>
                    <a:pt x="33984" y="50462"/>
                    <a:pt x="24362" y="58473"/>
                    <a:pt x="10759" y="70632"/>
                  </a:cubicBezTo>
                  <a:cubicBezTo>
                    <a:pt x="12623" y="56655"/>
                    <a:pt x="13681" y="48530"/>
                    <a:pt x="15192" y="37109"/>
                  </a:cubicBezTo>
                  <a:cubicBezTo>
                    <a:pt x="11515" y="33700"/>
                    <a:pt x="5721" y="29666"/>
                    <a:pt x="1741" y="24041"/>
                  </a:cubicBezTo>
                  <a:cubicBezTo>
                    <a:pt x="-325" y="21144"/>
                    <a:pt x="-476" y="14837"/>
                    <a:pt x="884" y="11144"/>
                  </a:cubicBezTo>
                  <a:cubicBezTo>
                    <a:pt x="1640" y="9041"/>
                    <a:pt x="7535" y="7507"/>
                    <a:pt x="10356" y="8473"/>
                  </a:cubicBezTo>
                  <a:cubicBezTo>
                    <a:pt x="15747" y="10348"/>
                    <a:pt x="20583" y="14212"/>
                    <a:pt x="26024" y="17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B0CB1C63-4641-D7D5-744C-56213583F1B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45990" y="1803049"/>
              <a:ext cx="51387" cy="72753"/>
            </a:xfrm>
            <a:custGeom>
              <a:avLst/>
              <a:gdLst>
                <a:gd name="connsiteX0" fmla="*/ 0 w 51387"/>
                <a:gd name="connsiteY0" fmla="*/ 10997 h 72753"/>
                <a:gd name="connsiteX1" fmla="*/ 25845 w 51387"/>
                <a:gd name="connsiteY1" fmla="*/ 4065 h 72753"/>
                <a:gd name="connsiteX2" fmla="*/ 30178 w 51387"/>
                <a:gd name="connsiteY2" fmla="*/ 48100 h 72753"/>
                <a:gd name="connsiteX3" fmla="*/ 51388 w 51387"/>
                <a:gd name="connsiteY3" fmla="*/ 52475 h 72753"/>
                <a:gd name="connsiteX4" fmla="*/ 11839 w 51387"/>
                <a:gd name="connsiteY4" fmla="*/ 68498 h 72753"/>
                <a:gd name="connsiteX5" fmla="*/ 8665 w 51387"/>
                <a:gd name="connsiteY5" fmla="*/ 48497 h 72753"/>
                <a:gd name="connsiteX6" fmla="*/ 16726 w 51387"/>
                <a:gd name="connsiteY6" fmla="*/ 21906 h 72753"/>
                <a:gd name="connsiteX7" fmla="*/ 0 w 51387"/>
                <a:gd name="connsiteY7" fmla="*/ 10997 h 7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87" h="72753">
                  <a:moveTo>
                    <a:pt x="0" y="10997"/>
                  </a:moveTo>
                  <a:cubicBezTo>
                    <a:pt x="8313" y="-1617"/>
                    <a:pt x="17230" y="-2583"/>
                    <a:pt x="25845" y="4065"/>
                  </a:cubicBezTo>
                  <a:cubicBezTo>
                    <a:pt x="40657" y="15486"/>
                    <a:pt x="34561" y="31509"/>
                    <a:pt x="30178" y="48100"/>
                  </a:cubicBezTo>
                  <a:cubicBezTo>
                    <a:pt x="37936" y="49690"/>
                    <a:pt x="44637" y="51054"/>
                    <a:pt x="51388" y="52475"/>
                  </a:cubicBezTo>
                  <a:cubicBezTo>
                    <a:pt x="46048" y="68384"/>
                    <a:pt x="20857" y="79123"/>
                    <a:pt x="11839" y="68498"/>
                  </a:cubicBezTo>
                  <a:cubicBezTo>
                    <a:pt x="8313" y="64350"/>
                    <a:pt x="7809" y="55031"/>
                    <a:pt x="8665" y="48497"/>
                  </a:cubicBezTo>
                  <a:cubicBezTo>
                    <a:pt x="9824" y="39861"/>
                    <a:pt x="13653" y="31622"/>
                    <a:pt x="16726" y="21906"/>
                  </a:cubicBezTo>
                  <a:cubicBezTo>
                    <a:pt x="11386" y="18440"/>
                    <a:pt x="6700" y="15372"/>
                    <a:pt x="0" y="109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0E391FBA-3D3E-96BA-FCAE-69A06B6A4F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74945" y="2850013"/>
              <a:ext cx="55736" cy="46823"/>
            </a:xfrm>
            <a:custGeom>
              <a:avLst/>
              <a:gdLst>
                <a:gd name="connsiteX0" fmla="*/ 23232 w 55736"/>
                <a:gd name="connsiteY0" fmla="*/ 46824 h 46823"/>
                <a:gd name="connsiteX1" fmla="*/ 2980 w 55736"/>
                <a:gd name="connsiteY1" fmla="*/ 35574 h 46823"/>
                <a:gd name="connsiteX2" fmla="*/ 1116 w 55736"/>
                <a:gd name="connsiteY2" fmla="*/ 18017 h 46823"/>
                <a:gd name="connsiteX3" fmla="*/ 45601 w 55736"/>
                <a:gd name="connsiteY3" fmla="*/ 3244 h 46823"/>
                <a:gd name="connsiteX4" fmla="*/ 49934 w 55736"/>
                <a:gd name="connsiteY4" fmla="*/ 30915 h 46823"/>
                <a:gd name="connsiteX5" fmla="*/ 23232 w 55736"/>
                <a:gd name="connsiteY5" fmla="*/ 46824 h 4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36" h="46823">
                  <a:moveTo>
                    <a:pt x="23232" y="46824"/>
                  </a:moveTo>
                  <a:cubicBezTo>
                    <a:pt x="15272" y="42676"/>
                    <a:pt x="7665" y="40801"/>
                    <a:pt x="2980" y="35574"/>
                  </a:cubicBezTo>
                  <a:cubicBezTo>
                    <a:pt x="-43" y="32165"/>
                    <a:pt x="-950" y="22619"/>
                    <a:pt x="1116" y="18017"/>
                  </a:cubicBezTo>
                  <a:cubicBezTo>
                    <a:pt x="8219" y="2335"/>
                    <a:pt x="31394" y="-4597"/>
                    <a:pt x="45601" y="3244"/>
                  </a:cubicBezTo>
                  <a:cubicBezTo>
                    <a:pt x="56735" y="9380"/>
                    <a:pt x="59456" y="22108"/>
                    <a:pt x="49934" y="30915"/>
                  </a:cubicBezTo>
                  <a:cubicBezTo>
                    <a:pt x="42427" y="37847"/>
                    <a:pt x="32502" y="41483"/>
                    <a:pt x="23232" y="468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F0D770B1-68CE-B026-65A6-CEFA719419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4318" y="2626268"/>
              <a:ext cx="44183" cy="79353"/>
            </a:xfrm>
            <a:custGeom>
              <a:avLst/>
              <a:gdLst>
                <a:gd name="connsiteX0" fmla="*/ 0 w 44183"/>
                <a:gd name="connsiteY0" fmla="*/ 14942 h 79353"/>
                <a:gd name="connsiteX1" fmla="*/ 28062 w 44183"/>
                <a:gd name="connsiteY1" fmla="*/ 3124 h 79353"/>
                <a:gd name="connsiteX2" fmla="*/ 34259 w 44183"/>
                <a:gd name="connsiteY2" fmla="*/ 57556 h 79353"/>
                <a:gd name="connsiteX3" fmla="*/ 44184 w 44183"/>
                <a:gd name="connsiteY3" fmla="*/ 73181 h 79353"/>
                <a:gd name="connsiteX4" fmla="*/ 15467 w 44183"/>
                <a:gd name="connsiteY4" fmla="*/ 73067 h 79353"/>
                <a:gd name="connsiteX5" fmla="*/ 16424 w 44183"/>
                <a:gd name="connsiteY5" fmla="*/ 44204 h 79353"/>
                <a:gd name="connsiteX6" fmla="*/ 23427 w 44183"/>
                <a:gd name="connsiteY6" fmla="*/ 21419 h 79353"/>
                <a:gd name="connsiteX7" fmla="*/ 50 w 44183"/>
                <a:gd name="connsiteY7" fmla="*/ 14999 h 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83" h="79353">
                  <a:moveTo>
                    <a:pt x="0" y="14942"/>
                  </a:moveTo>
                  <a:cubicBezTo>
                    <a:pt x="9975" y="-513"/>
                    <a:pt x="17280" y="-3070"/>
                    <a:pt x="28062" y="3124"/>
                  </a:cubicBezTo>
                  <a:cubicBezTo>
                    <a:pt x="42420" y="11362"/>
                    <a:pt x="44083" y="25510"/>
                    <a:pt x="34259" y="57556"/>
                  </a:cubicBezTo>
                  <a:cubicBezTo>
                    <a:pt x="37231" y="62215"/>
                    <a:pt x="40355" y="67158"/>
                    <a:pt x="44184" y="73181"/>
                  </a:cubicBezTo>
                  <a:cubicBezTo>
                    <a:pt x="33453" y="80795"/>
                    <a:pt x="23679" y="82045"/>
                    <a:pt x="15467" y="73067"/>
                  </a:cubicBezTo>
                  <a:cubicBezTo>
                    <a:pt x="7204" y="64033"/>
                    <a:pt x="11285" y="54090"/>
                    <a:pt x="16424" y="44204"/>
                  </a:cubicBezTo>
                  <a:cubicBezTo>
                    <a:pt x="19749" y="37783"/>
                    <a:pt x="20908" y="29942"/>
                    <a:pt x="23427" y="21419"/>
                  </a:cubicBezTo>
                  <a:cubicBezTo>
                    <a:pt x="14610" y="18976"/>
                    <a:pt x="8666" y="17385"/>
                    <a:pt x="50" y="149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7A3C2BA-6359-FE10-8ECF-7B2EE63275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7291" y="2824505"/>
              <a:ext cx="58162" cy="64832"/>
            </a:xfrm>
            <a:custGeom>
              <a:avLst/>
              <a:gdLst>
                <a:gd name="connsiteX0" fmla="*/ 33778 w 58162"/>
                <a:gd name="connsiteY0" fmla="*/ 21650 h 64832"/>
                <a:gd name="connsiteX1" fmla="*/ 58162 w 58162"/>
                <a:gd name="connsiteY1" fmla="*/ 12275 h 64832"/>
                <a:gd name="connsiteX2" fmla="*/ 54082 w 58162"/>
                <a:gd name="connsiteY2" fmla="*/ 56537 h 64832"/>
                <a:gd name="connsiteX3" fmla="*/ 20075 w 58162"/>
                <a:gd name="connsiteY3" fmla="*/ 64832 h 64832"/>
                <a:gd name="connsiteX4" fmla="*/ 13576 w 58162"/>
                <a:gd name="connsiteY4" fmla="*/ 32161 h 64832"/>
                <a:gd name="connsiteX5" fmla="*/ 477 w 58162"/>
                <a:gd name="connsiteY5" fmla="*/ 2218 h 64832"/>
                <a:gd name="connsiteX6" fmla="*/ 33829 w 58162"/>
                <a:gd name="connsiteY6" fmla="*/ 21707 h 6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2" h="64832">
                  <a:moveTo>
                    <a:pt x="33778" y="21650"/>
                  </a:moveTo>
                  <a:cubicBezTo>
                    <a:pt x="41184" y="17559"/>
                    <a:pt x="45567" y="3355"/>
                    <a:pt x="58162" y="12275"/>
                  </a:cubicBezTo>
                  <a:cubicBezTo>
                    <a:pt x="57961" y="27616"/>
                    <a:pt x="35894" y="38809"/>
                    <a:pt x="54082" y="56537"/>
                  </a:cubicBezTo>
                  <a:cubicBezTo>
                    <a:pt x="40529" y="59832"/>
                    <a:pt x="30453" y="62275"/>
                    <a:pt x="20075" y="64832"/>
                  </a:cubicBezTo>
                  <a:cubicBezTo>
                    <a:pt x="14583" y="53980"/>
                    <a:pt x="24508" y="41309"/>
                    <a:pt x="13576" y="32161"/>
                  </a:cubicBezTo>
                  <a:cubicBezTo>
                    <a:pt x="5868" y="25741"/>
                    <a:pt x="-2042" y="16707"/>
                    <a:pt x="477" y="2218"/>
                  </a:cubicBezTo>
                  <a:cubicBezTo>
                    <a:pt x="18412" y="-7157"/>
                    <a:pt x="20931" y="15854"/>
                    <a:pt x="33829" y="217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E23CFF5B-E121-5B88-4BF5-4B4D4C49E0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2557" y="2577644"/>
              <a:ext cx="39844" cy="61558"/>
            </a:xfrm>
            <a:custGeom>
              <a:avLst/>
              <a:gdLst>
                <a:gd name="connsiteX0" fmla="*/ 12 w 39844"/>
                <a:gd name="connsiteY0" fmla="*/ 31123 h 61558"/>
                <a:gd name="connsiteX1" fmla="*/ 767 w 39844"/>
                <a:gd name="connsiteY1" fmla="*/ 24589 h 61558"/>
                <a:gd name="connsiteX2" fmla="*/ 17695 w 39844"/>
                <a:gd name="connsiteY2" fmla="*/ 43 h 61558"/>
                <a:gd name="connsiteX3" fmla="*/ 39056 w 39844"/>
                <a:gd name="connsiteY3" fmla="*/ 23452 h 61558"/>
                <a:gd name="connsiteX4" fmla="*/ 39560 w 39844"/>
                <a:gd name="connsiteY4" fmla="*/ 35555 h 61558"/>
                <a:gd name="connsiteX5" fmla="*/ 14672 w 39844"/>
                <a:gd name="connsiteY5" fmla="*/ 61350 h 61558"/>
                <a:gd name="connsiteX6" fmla="*/ 12 w 39844"/>
                <a:gd name="connsiteY6" fmla="*/ 31123 h 6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4" h="61558">
                  <a:moveTo>
                    <a:pt x="12" y="31123"/>
                  </a:moveTo>
                  <a:cubicBezTo>
                    <a:pt x="213" y="29475"/>
                    <a:pt x="465" y="27032"/>
                    <a:pt x="767" y="24589"/>
                  </a:cubicBezTo>
                  <a:cubicBezTo>
                    <a:pt x="3085" y="7600"/>
                    <a:pt x="7820" y="725"/>
                    <a:pt x="17695" y="43"/>
                  </a:cubicBezTo>
                  <a:cubicBezTo>
                    <a:pt x="27972" y="-696"/>
                    <a:pt x="36184" y="8111"/>
                    <a:pt x="39056" y="23452"/>
                  </a:cubicBezTo>
                  <a:cubicBezTo>
                    <a:pt x="39812" y="27373"/>
                    <a:pt x="40114" y="31634"/>
                    <a:pt x="39560" y="35555"/>
                  </a:cubicBezTo>
                  <a:cubicBezTo>
                    <a:pt x="37394" y="50839"/>
                    <a:pt x="25151" y="63339"/>
                    <a:pt x="14672" y="61350"/>
                  </a:cubicBezTo>
                  <a:cubicBezTo>
                    <a:pt x="5352" y="59646"/>
                    <a:pt x="-291" y="48396"/>
                    <a:pt x="12" y="311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0710D59-02C9-DBE1-8CE1-8FE2FFEAE5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0732" y="3013199"/>
              <a:ext cx="52437" cy="67741"/>
            </a:xfrm>
            <a:custGeom>
              <a:avLst/>
              <a:gdLst>
                <a:gd name="connsiteX0" fmla="*/ 26960 w 52437"/>
                <a:gd name="connsiteY0" fmla="*/ 35173 h 67741"/>
                <a:gd name="connsiteX1" fmla="*/ 3181 w 52437"/>
                <a:gd name="connsiteY1" fmla="*/ 60173 h 67741"/>
                <a:gd name="connsiteX2" fmla="*/ 5599 w 52437"/>
                <a:gd name="connsiteY2" fmla="*/ 35003 h 67741"/>
                <a:gd name="connsiteX3" fmla="*/ 25247 w 52437"/>
                <a:gd name="connsiteY3" fmla="*/ 2901 h 67741"/>
                <a:gd name="connsiteX4" fmla="*/ 39656 w 52437"/>
                <a:gd name="connsiteY4" fmla="*/ 7446 h 67741"/>
                <a:gd name="connsiteX5" fmla="*/ 52402 w 52437"/>
                <a:gd name="connsiteY5" fmla="*/ 59492 h 67741"/>
                <a:gd name="connsiteX6" fmla="*/ 46306 w 52437"/>
                <a:gd name="connsiteY6" fmla="*/ 67617 h 67741"/>
                <a:gd name="connsiteX7" fmla="*/ 37137 w 52437"/>
                <a:gd name="connsiteY7" fmla="*/ 63469 h 67741"/>
                <a:gd name="connsiteX8" fmla="*/ 26960 w 52437"/>
                <a:gd name="connsiteY8" fmla="*/ 35230 h 6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437" h="67741">
                  <a:moveTo>
                    <a:pt x="26960" y="35173"/>
                  </a:moveTo>
                  <a:cubicBezTo>
                    <a:pt x="16279" y="42560"/>
                    <a:pt x="18899" y="61935"/>
                    <a:pt x="3181" y="60173"/>
                  </a:cubicBezTo>
                  <a:cubicBezTo>
                    <a:pt x="-3621" y="50514"/>
                    <a:pt x="2072" y="42219"/>
                    <a:pt x="5599" y="35003"/>
                  </a:cubicBezTo>
                  <a:cubicBezTo>
                    <a:pt x="11141" y="23639"/>
                    <a:pt x="17539" y="12503"/>
                    <a:pt x="25247" y="2901"/>
                  </a:cubicBezTo>
                  <a:cubicBezTo>
                    <a:pt x="30084" y="-3122"/>
                    <a:pt x="37691" y="1139"/>
                    <a:pt x="39656" y="7446"/>
                  </a:cubicBezTo>
                  <a:cubicBezTo>
                    <a:pt x="44895" y="24435"/>
                    <a:pt x="48775" y="41935"/>
                    <a:pt x="52402" y="59492"/>
                  </a:cubicBezTo>
                  <a:cubicBezTo>
                    <a:pt x="52855" y="61708"/>
                    <a:pt x="48825" y="66992"/>
                    <a:pt x="46306" y="67617"/>
                  </a:cubicBezTo>
                  <a:cubicBezTo>
                    <a:pt x="43535" y="68299"/>
                    <a:pt x="38396" y="66083"/>
                    <a:pt x="37137" y="63469"/>
                  </a:cubicBezTo>
                  <a:cubicBezTo>
                    <a:pt x="33207" y="55003"/>
                    <a:pt x="30638" y="45742"/>
                    <a:pt x="26960" y="35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A342E66A-B0C0-A2AC-7CC7-88B216C9017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98673" y="6049178"/>
              <a:ext cx="63025" cy="61089"/>
            </a:xfrm>
            <a:custGeom>
              <a:avLst/>
              <a:gdLst>
                <a:gd name="connsiteX0" fmla="*/ 0 w 63025"/>
                <a:gd name="connsiteY0" fmla="*/ 14612 h 61089"/>
                <a:gd name="connsiteX1" fmla="*/ 32999 w 63025"/>
                <a:gd name="connsiteY1" fmla="*/ 14725 h 61089"/>
                <a:gd name="connsiteX2" fmla="*/ 63026 w 63025"/>
                <a:gd name="connsiteY2" fmla="*/ 6089 h 61089"/>
                <a:gd name="connsiteX3" fmla="*/ 50128 w 63025"/>
                <a:gd name="connsiteY3" fmla="*/ 46942 h 61089"/>
                <a:gd name="connsiteX4" fmla="*/ 12545 w 63025"/>
                <a:gd name="connsiteY4" fmla="*/ 61090 h 61089"/>
                <a:gd name="connsiteX5" fmla="*/ 19397 w 63025"/>
                <a:gd name="connsiteY5" fmla="*/ 33078 h 61089"/>
                <a:gd name="connsiteX6" fmla="*/ 50 w 63025"/>
                <a:gd name="connsiteY6" fmla="*/ 14612 h 6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25" h="61089">
                  <a:moveTo>
                    <a:pt x="0" y="14612"/>
                  </a:moveTo>
                  <a:cubicBezTo>
                    <a:pt x="11487" y="-2945"/>
                    <a:pt x="20857" y="13930"/>
                    <a:pt x="32999" y="14725"/>
                  </a:cubicBezTo>
                  <a:cubicBezTo>
                    <a:pt x="40959" y="10975"/>
                    <a:pt x="48063" y="-10218"/>
                    <a:pt x="63026" y="6089"/>
                  </a:cubicBezTo>
                  <a:cubicBezTo>
                    <a:pt x="50582" y="31260"/>
                    <a:pt x="48869" y="36885"/>
                    <a:pt x="50128" y="46942"/>
                  </a:cubicBezTo>
                  <a:cubicBezTo>
                    <a:pt x="38642" y="51260"/>
                    <a:pt x="27205" y="55578"/>
                    <a:pt x="12545" y="61090"/>
                  </a:cubicBezTo>
                  <a:cubicBezTo>
                    <a:pt x="15064" y="50691"/>
                    <a:pt x="17079" y="42567"/>
                    <a:pt x="19397" y="33078"/>
                  </a:cubicBezTo>
                  <a:cubicBezTo>
                    <a:pt x="13502" y="27453"/>
                    <a:pt x="7154" y="21373"/>
                    <a:pt x="50" y="1461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4D40CF17-B22D-1E32-769E-E3011143C0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0058" y="1502420"/>
              <a:ext cx="21036" cy="98271"/>
            </a:xfrm>
            <a:custGeom>
              <a:avLst/>
              <a:gdLst>
                <a:gd name="connsiteX0" fmla="*/ 12673 w 21036"/>
                <a:gd name="connsiteY0" fmla="*/ 98272 h 98271"/>
                <a:gd name="connsiteX1" fmla="*/ 5972 w 21036"/>
                <a:gd name="connsiteY1" fmla="*/ 87817 h 98271"/>
                <a:gd name="connsiteX2" fmla="*/ 28 w 21036"/>
                <a:gd name="connsiteY2" fmla="*/ 16680 h 98271"/>
                <a:gd name="connsiteX3" fmla="*/ 3101 w 21036"/>
                <a:gd name="connsiteY3" fmla="*/ 5033 h 98271"/>
                <a:gd name="connsiteX4" fmla="*/ 18618 w 21036"/>
                <a:gd name="connsiteY4" fmla="*/ 6169 h 98271"/>
                <a:gd name="connsiteX5" fmla="*/ 21036 w 21036"/>
                <a:gd name="connsiteY5" fmla="*/ 89579 h 98271"/>
                <a:gd name="connsiteX6" fmla="*/ 12673 w 21036"/>
                <a:gd name="connsiteY6" fmla="*/ 98272 h 9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36" h="98271">
                  <a:moveTo>
                    <a:pt x="12673" y="98272"/>
                  </a:moveTo>
                  <a:cubicBezTo>
                    <a:pt x="9852" y="94067"/>
                    <a:pt x="6325" y="91170"/>
                    <a:pt x="5972" y="87817"/>
                  </a:cubicBezTo>
                  <a:cubicBezTo>
                    <a:pt x="3554" y="64181"/>
                    <a:pt x="1640" y="40431"/>
                    <a:pt x="28" y="16680"/>
                  </a:cubicBezTo>
                  <a:cubicBezTo>
                    <a:pt x="-224" y="12874"/>
                    <a:pt x="1287" y="8442"/>
                    <a:pt x="3101" y="5033"/>
                  </a:cubicBezTo>
                  <a:cubicBezTo>
                    <a:pt x="6980" y="-2127"/>
                    <a:pt x="18064" y="-1558"/>
                    <a:pt x="18618" y="6169"/>
                  </a:cubicBezTo>
                  <a:cubicBezTo>
                    <a:pt x="20532" y="33896"/>
                    <a:pt x="20835" y="61794"/>
                    <a:pt x="21036" y="89579"/>
                  </a:cubicBezTo>
                  <a:cubicBezTo>
                    <a:pt x="21036" y="92135"/>
                    <a:pt x="16250" y="94692"/>
                    <a:pt x="12673" y="9827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A3AFD2EA-A0C4-56C2-CD7A-8BB31E7BA81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53417" y="2515868"/>
              <a:ext cx="50883" cy="87784"/>
            </a:xfrm>
            <a:custGeom>
              <a:avLst/>
              <a:gdLst>
                <a:gd name="connsiteX0" fmla="*/ 50884 w 50883"/>
                <a:gd name="connsiteY0" fmla="*/ 32557 h 87784"/>
                <a:gd name="connsiteX1" fmla="*/ 24787 w 50883"/>
                <a:gd name="connsiteY1" fmla="*/ 87785 h 87784"/>
                <a:gd name="connsiteX2" fmla="*/ 13804 w 50883"/>
                <a:gd name="connsiteY2" fmla="*/ 53012 h 87784"/>
                <a:gd name="connsiteX3" fmla="*/ 1260 w 50883"/>
                <a:gd name="connsiteY3" fmla="*/ 44546 h 87784"/>
                <a:gd name="connsiteX4" fmla="*/ 0 w 50883"/>
                <a:gd name="connsiteY4" fmla="*/ 40284 h 87784"/>
                <a:gd name="connsiteX5" fmla="*/ 26802 w 50883"/>
                <a:gd name="connsiteY5" fmla="*/ 0 h 87784"/>
                <a:gd name="connsiteX6" fmla="*/ 50884 w 50883"/>
                <a:gd name="connsiteY6" fmla="*/ 32614 h 8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83" h="87784">
                  <a:moveTo>
                    <a:pt x="50884" y="32557"/>
                  </a:moveTo>
                  <a:cubicBezTo>
                    <a:pt x="26349" y="39546"/>
                    <a:pt x="38692" y="71478"/>
                    <a:pt x="24787" y="87785"/>
                  </a:cubicBezTo>
                  <a:cubicBezTo>
                    <a:pt x="19109" y="80626"/>
                    <a:pt x="15452" y="69035"/>
                    <a:pt x="13804" y="53012"/>
                  </a:cubicBezTo>
                  <a:cubicBezTo>
                    <a:pt x="9623" y="50228"/>
                    <a:pt x="5391" y="47444"/>
                    <a:pt x="1260" y="44546"/>
                  </a:cubicBezTo>
                  <a:cubicBezTo>
                    <a:pt x="806" y="44205"/>
                    <a:pt x="806" y="43125"/>
                    <a:pt x="0" y="40284"/>
                  </a:cubicBezTo>
                  <a:cubicBezTo>
                    <a:pt x="13149" y="32386"/>
                    <a:pt x="19749" y="16875"/>
                    <a:pt x="26802" y="0"/>
                  </a:cubicBezTo>
                  <a:cubicBezTo>
                    <a:pt x="36022" y="12500"/>
                    <a:pt x="43025" y="21989"/>
                    <a:pt x="50884" y="326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957CDBD6-4E54-DA37-CC7D-36E65EC0F5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4444" y="4037526"/>
              <a:ext cx="59442" cy="58624"/>
            </a:xfrm>
            <a:custGeom>
              <a:avLst/>
              <a:gdLst>
                <a:gd name="connsiteX0" fmla="*/ 37930 w 59442"/>
                <a:gd name="connsiteY0" fmla="*/ 29546 h 58624"/>
                <a:gd name="connsiteX1" fmla="*/ 21305 w 59442"/>
                <a:gd name="connsiteY1" fmla="*/ 52160 h 58624"/>
                <a:gd name="connsiteX2" fmla="*/ 6493 w 59442"/>
                <a:gd name="connsiteY2" fmla="*/ 58580 h 58624"/>
                <a:gd name="connsiteX3" fmla="*/ 196 w 59442"/>
                <a:gd name="connsiteY3" fmla="*/ 45057 h 58624"/>
                <a:gd name="connsiteX4" fmla="*/ 10372 w 59442"/>
                <a:gd name="connsiteY4" fmla="*/ 0 h 58624"/>
                <a:gd name="connsiteX5" fmla="*/ 18484 w 59442"/>
                <a:gd name="connsiteY5" fmla="*/ 25284 h 58624"/>
                <a:gd name="connsiteX6" fmla="*/ 30776 w 59442"/>
                <a:gd name="connsiteY6" fmla="*/ 16818 h 58624"/>
                <a:gd name="connsiteX7" fmla="*/ 59443 w 59442"/>
                <a:gd name="connsiteY7" fmla="*/ 37273 h 58624"/>
                <a:gd name="connsiteX8" fmla="*/ 53750 w 59442"/>
                <a:gd name="connsiteY8" fmla="*/ 48921 h 58624"/>
                <a:gd name="connsiteX9" fmla="*/ 45185 w 59442"/>
                <a:gd name="connsiteY9" fmla="*/ 44034 h 58624"/>
                <a:gd name="connsiteX10" fmla="*/ 37880 w 59442"/>
                <a:gd name="connsiteY10" fmla="*/ 29546 h 5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442" h="58624">
                  <a:moveTo>
                    <a:pt x="37930" y="29546"/>
                  </a:moveTo>
                  <a:cubicBezTo>
                    <a:pt x="31331" y="38807"/>
                    <a:pt x="27048" y="46421"/>
                    <a:pt x="21305" y="52160"/>
                  </a:cubicBezTo>
                  <a:cubicBezTo>
                    <a:pt x="17476" y="55966"/>
                    <a:pt x="11330" y="59035"/>
                    <a:pt x="6493" y="58580"/>
                  </a:cubicBezTo>
                  <a:cubicBezTo>
                    <a:pt x="3974" y="58353"/>
                    <a:pt x="296" y="49887"/>
                    <a:pt x="196" y="45057"/>
                  </a:cubicBezTo>
                  <a:cubicBezTo>
                    <a:pt x="-56" y="30796"/>
                    <a:pt x="-1568" y="15796"/>
                    <a:pt x="10372" y="0"/>
                  </a:cubicBezTo>
                  <a:cubicBezTo>
                    <a:pt x="13546" y="9887"/>
                    <a:pt x="15763" y="16818"/>
                    <a:pt x="18484" y="25284"/>
                  </a:cubicBezTo>
                  <a:cubicBezTo>
                    <a:pt x="22716" y="22330"/>
                    <a:pt x="26494" y="18864"/>
                    <a:pt x="30776" y="16818"/>
                  </a:cubicBezTo>
                  <a:cubicBezTo>
                    <a:pt x="45991" y="9489"/>
                    <a:pt x="59342" y="18807"/>
                    <a:pt x="59443" y="37273"/>
                  </a:cubicBezTo>
                  <a:cubicBezTo>
                    <a:pt x="59443" y="41250"/>
                    <a:pt x="56521" y="45966"/>
                    <a:pt x="53750" y="48921"/>
                  </a:cubicBezTo>
                  <a:cubicBezTo>
                    <a:pt x="52893" y="49830"/>
                    <a:pt x="47352" y="46648"/>
                    <a:pt x="45185" y="44034"/>
                  </a:cubicBezTo>
                  <a:cubicBezTo>
                    <a:pt x="42515" y="40796"/>
                    <a:pt x="41104" y="36193"/>
                    <a:pt x="37880" y="295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48F18EBC-C948-2772-40B6-44E4377BCA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7949" y="1831018"/>
              <a:ext cx="55469" cy="61607"/>
            </a:xfrm>
            <a:custGeom>
              <a:avLst/>
              <a:gdLst>
                <a:gd name="connsiteX0" fmla="*/ 33050 w 55469"/>
                <a:gd name="connsiteY0" fmla="*/ 26664 h 61607"/>
                <a:gd name="connsiteX1" fmla="*/ 6096 w 55469"/>
                <a:gd name="connsiteY1" fmla="*/ 49789 h 61607"/>
                <a:gd name="connsiteX2" fmla="*/ 1 w 55469"/>
                <a:gd name="connsiteY2" fmla="*/ 50528 h 61607"/>
                <a:gd name="connsiteX3" fmla="*/ 1210 w 55469"/>
                <a:gd name="connsiteY3" fmla="*/ 37630 h 61607"/>
                <a:gd name="connsiteX4" fmla="*/ 24284 w 55469"/>
                <a:gd name="connsiteY4" fmla="*/ 7857 h 61607"/>
                <a:gd name="connsiteX5" fmla="*/ 51439 w 55469"/>
                <a:gd name="connsiteY5" fmla="*/ 13652 h 61607"/>
                <a:gd name="connsiteX6" fmla="*/ 55469 w 55469"/>
                <a:gd name="connsiteY6" fmla="*/ 50073 h 61607"/>
                <a:gd name="connsiteX7" fmla="*/ 46451 w 55469"/>
                <a:gd name="connsiteY7" fmla="*/ 61607 h 61607"/>
                <a:gd name="connsiteX8" fmla="*/ 36677 w 55469"/>
                <a:gd name="connsiteY8" fmla="*/ 50641 h 61607"/>
                <a:gd name="connsiteX9" fmla="*/ 33050 w 55469"/>
                <a:gd name="connsiteY9" fmla="*/ 26721 h 6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469" h="61607">
                  <a:moveTo>
                    <a:pt x="33050" y="26664"/>
                  </a:moveTo>
                  <a:cubicBezTo>
                    <a:pt x="22218" y="35982"/>
                    <a:pt x="14208" y="43028"/>
                    <a:pt x="6096" y="49789"/>
                  </a:cubicBezTo>
                  <a:cubicBezTo>
                    <a:pt x="5089" y="50641"/>
                    <a:pt x="3275" y="50187"/>
                    <a:pt x="1" y="50528"/>
                  </a:cubicBezTo>
                  <a:cubicBezTo>
                    <a:pt x="353" y="45869"/>
                    <a:pt x="-755" y="40471"/>
                    <a:pt x="1210" y="37630"/>
                  </a:cubicBezTo>
                  <a:cubicBezTo>
                    <a:pt x="8313" y="27175"/>
                    <a:pt x="16022" y="17175"/>
                    <a:pt x="24284" y="7857"/>
                  </a:cubicBezTo>
                  <a:cubicBezTo>
                    <a:pt x="35115" y="-4359"/>
                    <a:pt x="46955" y="-2257"/>
                    <a:pt x="51439" y="13652"/>
                  </a:cubicBezTo>
                  <a:cubicBezTo>
                    <a:pt x="54713" y="25130"/>
                    <a:pt x="55419" y="37857"/>
                    <a:pt x="55469" y="50073"/>
                  </a:cubicBezTo>
                  <a:cubicBezTo>
                    <a:pt x="55469" y="53937"/>
                    <a:pt x="49625" y="57744"/>
                    <a:pt x="46451" y="61607"/>
                  </a:cubicBezTo>
                  <a:cubicBezTo>
                    <a:pt x="43076" y="58028"/>
                    <a:pt x="38239" y="55073"/>
                    <a:pt x="36677" y="50641"/>
                  </a:cubicBezTo>
                  <a:cubicBezTo>
                    <a:pt x="34360" y="44107"/>
                    <a:pt x="34410" y="36493"/>
                    <a:pt x="33050" y="267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4F5A005C-4FF0-744E-D3D0-C575DEDEDF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90707" y="6616720"/>
              <a:ext cx="47941" cy="62016"/>
            </a:xfrm>
            <a:custGeom>
              <a:avLst/>
              <a:gdLst>
                <a:gd name="connsiteX0" fmla="*/ 25245 w 47941"/>
                <a:gd name="connsiteY0" fmla="*/ 62016 h 62016"/>
                <a:gd name="connsiteX1" fmla="*/ 27311 w 47941"/>
                <a:gd name="connsiteY1" fmla="*/ 45483 h 62016"/>
                <a:gd name="connsiteX2" fmla="*/ 13003 w 47941"/>
                <a:gd name="connsiteY2" fmla="*/ 41107 h 62016"/>
                <a:gd name="connsiteX3" fmla="*/ 358 w 47941"/>
                <a:gd name="connsiteY3" fmla="*/ 22017 h 62016"/>
                <a:gd name="connsiteX4" fmla="*/ 25598 w 47941"/>
                <a:gd name="connsiteY4" fmla="*/ 311 h 62016"/>
                <a:gd name="connsiteX5" fmla="*/ 41972 w 47941"/>
                <a:gd name="connsiteY5" fmla="*/ 19346 h 62016"/>
                <a:gd name="connsiteX6" fmla="*/ 42224 w 47941"/>
                <a:gd name="connsiteY6" fmla="*/ 32528 h 62016"/>
                <a:gd name="connsiteX7" fmla="*/ 25245 w 47941"/>
                <a:gd name="connsiteY7" fmla="*/ 62016 h 6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941" h="62016">
                  <a:moveTo>
                    <a:pt x="25245" y="62016"/>
                  </a:moveTo>
                  <a:cubicBezTo>
                    <a:pt x="26051" y="55596"/>
                    <a:pt x="26606" y="51108"/>
                    <a:pt x="27311" y="45483"/>
                  </a:cubicBezTo>
                  <a:cubicBezTo>
                    <a:pt x="22424" y="44005"/>
                    <a:pt x="17688" y="42585"/>
                    <a:pt x="13003" y="41107"/>
                  </a:cubicBezTo>
                  <a:cubicBezTo>
                    <a:pt x="4438" y="38437"/>
                    <a:pt x="-1557" y="33607"/>
                    <a:pt x="358" y="22017"/>
                  </a:cubicBezTo>
                  <a:cubicBezTo>
                    <a:pt x="2474" y="9062"/>
                    <a:pt x="14716" y="-2018"/>
                    <a:pt x="25598" y="311"/>
                  </a:cubicBezTo>
                  <a:cubicBezTo>
                    <a:pt x="34616" y="2187"/>
                    <a:pt x="42324" y="6618"/>
                    <a:pt x="41972" y="19346"/>
                  </a:cubicBezTo>
                  <a:cubicBezTo>
                    <a:pt x="41871" y="23778"/>
                    <a:pt x="40611" y="29005"/>
                    <a:pt x="42224" y="32528"/>
                  </a:cubicBezTo>
                  <a:cubicBezTo>
                    <a:pt x="52350" y="54517"/>
                    <a:pt x="50385" y="59062"/>
                    <a:pt x="25245" y="620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4643F13-5E6E-9D0C-3FB5-09B85E83C8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68689" y="5946005"/>
              <a:ext cx="50300" cy="60083"/>
            </a:xfrm>
            <a:custGeom>
              <a:avLst/>
              <a:gdLst>
                <a:gd name="connsiteX0" fmla="*/ 1885 w 50300"/>
                <a:gd name="connsiteY0" fmla="*/ 0 h 60083"/>
                <a:gd name="connsiteX1" fmla="*/ 19870 w 50300"/>
                <a:gd name="connsiteY1" fmla="*/ 32159 h 60083"/>
                <a:gd name="connsiteX2" fmla="*/ 21835 w 50300"/>
                <a:gd name="connsiteY2" fmla="*/ 31080 h 60083"/>
                <a:gd name="connsiteX3" fmla="*/ 34531 w 50300"/>
                <a:gd name="connsiteY3" fmla="*/ 13977 h 60083"/>
                <a:gd name="connsiteX4" fmla="*/ 48234 w 50300"/>
                <a:gd name="connsiteY4" fmla="*/ 33409 h 60083"/>
                <a:gd name="connsiteX5" fmla="*/ 50300 w 50300"/>
                <a:gd name="connsiteY5" fmla="*/ 51137 h 60083"/>
                <a:gd name="connsiteX6" fmla="*/ 22540 w 50300"/>
                <a:gd name="connsiteY6" fmla="*/ 59205 h 60083"/>
                <a:gd name="connsiteX7" fmla="*/ 3950 w 50300"/>
                <a:gd name="connsiteY7" fmla="*/ 48011 h 60083"/>
                <a:gd name="connsiteX8" fmla="*/ 1985 w 50300"/>
                <a:gd name="connsiteY8" fmla="*/ 0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00" h="60083">
                  <a:moveTo>
                    <a:pt x="1885" y="0"/>
                  </a:moveTo>
                  <a:cubicBezTo>
                    <a:pt x="10787" y="2159"/>
                    <a:pt x="16782" y="12898"/>
                    <a:pt x="19870" y="32159"/>
                  </a:cubicBezTo>
                  <a:cubicBezTo>
                    <a:pt x="20525" y="31818"/>
                    <a:pt x="21432" y="31705"/>
                    <a:pt x="21835" y="31080"/>
                  </a:cubicBezTo>
                  <a:cubicBezTo>
                    <a:pt x="25815" y="25114"/>
                    <a:pt x="24052" y="13466"/>
                    <a:pt x="34531" y="13977"/>
                  </a:cubicBezTo>
                  <a:cubicBezTo>
                    <a:pt x="45262" y="14489"/>
                    <a:pt x="45867" y="25284"/>
                    <a:pt x="48234" y="33409"/>
                  </a:cubicBezTo>
                  <a:cubicBezTo>
                    <a:pt x="49947" y="39262"/>
                    <a:pt x="49746" y="45796"/>
                    <a:pt x="50300" y="51137"/>
                  </a:cubicBezTo>
                  <a:cubicBezTo>
                    <a:pt x="39821" y="54205"/>
                    <a:pt x="31206" y="56705"/>
                    <a:pt x="22540" y="59205"/>
                  </a:cubicBezTo>
                  <a:cubicBezTo>
                    <a:pt x="13371" y="61819"/>
                    <a:pt x="6822" y="58750"/>
                    <a:pt x="3950" y="48011"/>
                  </a:cubicBezTo>
                  <a:cubicBezTo>
                    <a:pt x="-282" y="32216"/>
                    <a:pt x="-1390" y="16250"/>
                    <a:pt x="198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B3756AF0-2DF6-6FF8-DC62-F709C23CCC8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55082" y="2825631"/>
              <a:ext cx="52250" cy="51119"/>
            </a:xfrm>
            <a:custGeom>
              <a:avLst/>
              <a:gdLst>
                <a:gd name="connsiteX0" fmla="*/ 3003 w 52250"/>
                <a:gd name="connsiteY0" fmla="*/ 5182 h 51119"/>
                <a:gd name="connsiteX1" fmla="*/ 25220 w 52250"/>
                <a:gd name="connsiteY1" fmla="*/ 126 h 51119"/>
                <a:gd name="connsiteX2" fmla="*/ 51166 w 52250"/>
                <a:gd name="connsiteY2" fmla="*/ 18024 h 51119"/>
                <a:gd name="connsiteX3" fmla="*/ 42904 w 52250"/>
                <a:gd name="connsiteY3" fmla="*/ 46205 h 51119"/>
                <a:gd name="connsiteX4" fmla="*/ 12424 w 52250"/>
                <a:gd name="connsiteY4" fmla="*/ 45239 h 51119"/>
                <a:gd name="connsiteX5" fmla="*/ 3003 w 52250"/>
                <a:gd name="connsiteY5" fmla="*/ 5182 h 51119"/>
                <a:gd name="connsiteX6" fmla="*/ 27639 w 52250"/>
                <a:gd name="connsiteY6" fmla="*/ 33251 h 51119"/>
                <a:gd name="connsiteX7" fmla="*/ 21543 w 52250"/>
                <a:gd name="connsiteY7" fmla="*/ 16319 h 51119"/>
                <a:gd name="connsiteX8" fmla="*/ 17714 w 52250"/>
                <a:gd name="connsiteY8" fmla="*/ 20978 h 51119"/>
                <a:gd name="connsiteX9" fmla="*/ 27639 w 52250"/>
                <a:gd name="connsiteY9" fmla="*/ 33251 h 5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" h="51119">
                  <a:moveTo>
                    <a:pt x="3003" y="5182"/>
                  </a:moveTo>
                  <a:cubicBezTo>
                    <a:pt x="11215" y="3251"/>
                    <a:pt x="18167" y="921"/>
                    <a:pt x="25220" y="126"/>
                  </a:cubicBezTo>
                  <a:cubicBezTo>
                    <a:pt x="36405" y="-1124"/>
                    <a:pt x="47690" y="7114"/>
                    <a:pt x="51166" y="18024"/>
                  </a:cubicBezTo>
                  <a:cubicBezTo>
                    <a:pt x="54239" y="27569"/>
                    <a:pt x="50562" y="40183"/>
                    <a:pt x="42904" y="46205"/>
                  </a:cubicBezTo>
                  <a:cubicBezTo>
                    <a:pt x="34389" y="52910"/>
                    <a:pt x="20535" y="52910"/>
                    <a:pt x="12424" y="45239"/>
                  </a:cubicBezTo>
                  <a:cubicBezTo>
                    <a:pt x="1642" y="35069"/>
                    <a:pt x="-3799" y="22683"/>
                    <a:pt x="3003" y="5182"/>
                  </a:cubicBezTo>
                  <a:close/>
                  <a:moveTo>
                    <a:pt x="27639" y="33251"/>
                  </a:moveTo>
                  <a:cubicBezTo>
                    <a:pt x="33281" y="21432"/>
                    <a:pt x="31467" y="15467"/>
                    <a:pt x="21543" y="16319"/>
                  </a:cubicBezTo>
                  <a:cubicBezTo>
                    <a:pt x="20585" y="16433"/>
                    <a:pt x="19729" y="18421"/>
                    <a:pt x="17714" y="20978"/>
                  </a:cubicBezTo>
                  <a:cubicBezTo>
                    <a:pt x="20938" y="24955"/>
                    <a:pt x="24313" y="29103"/>
                    <a:pt x="27639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4C35A943-89FE-131D-99CF-9010A85F7E2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30807" y="1353692"/>
              <a:ext cx="58657" cy="48970"/>
            </a:xfrm>
            <a:custGeom>
              <a:avLst/>
              <a:gdLst>
                <a:gd name="connsiteX0" fmla="*/ 40818 w 58657"/>
                <a:gd name="connsiteY0" fmla="*/ 27283 h 48970"/>
                <a:gd name="connsiteX1" fmla="*/ 26611 w 58657"/>
                <a:gd name="connsiteY1" fmla="*/ 5010 h 48970"/>
                <a:gd name="connsiteX2" fmla="*/ 53816 w 58657"/>
                <a:gd name="connsiteY2" fmla="*/ 8647 h 48970"/>
                <a:gd name="connsiteX3" fmla="*/ 54269 w 58657"/>
                <a:gd name="connsiteY3" fmla="*/ 38306 h 48970"/>
                <a:gd name="connsiteX4" fmla="*/ 24192 w 58657"/>
                <a:gd name="connsiteY4" fmla="*/ 47965 h 48970"/>
                <a:gd name="connsiteX5" fmla="*/ 614 w 58657"/>
                <a:gd name="connsiteY5" fmla="*/ 25067 h 48970"/>
                <a:gd name="connsiteX6" fmla="*/ 211 w 58657"/>
                <a:gd name="connsiteY6" fmla="*/ 20237 h 48970"/>
                <a:gd name="connsiteX7" fmla="*/ 6912 w 58657"/>
                <a:gd name="connsiteY7" fmla="*/ 6090 h 48970"/>
                <a:gd name="connsiteX8" fmla="*/ 17492 w 58657"/>
                <a:gd name="connsiteY8" fmla="*/ 15237 h 48970"/>
                <a:gd name="connsiteX9" fmla="*/ 40818 w 58657"/>
                <a:gd name="connsiteY9" fmla="*/ 27340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7" h="48970">
                  <a:moveTo>
                    <a:pt x="40818" y="27283"/>
                  </a:moveTo>
                  <a:cubicBezTo>
                    <a:pt x="34822" y="17851"/>
                    <a:pt x="30691" y="11431"/>
                    <a:pt x="26611" y="5010"/>
                  </a:cubicBezTo>
                  <a:cubicBezTo>
                    <a:pt x="37996" y="-2660"/>
                    <a:pt x="46208" y="-1581"/>
                    <a:pt x="53816" y="8647"/>
                  </a:cubicBezTo>
                  <a:cubicBezTo>
                    <a:pt x="60012" y="16942"/>
                    <a:pt x="60365" y="30010"/>
                    <a:pt x="54269" y="38306"/>
                  </a:cubicBezTo>
                  <a:cubicBezTo>
                    <a:pt x="46259" y="49158"/>
                    <a:pt x="35327" y="50295"/>
                    <a:pt x="24192" y="47965"/>
                  </a:cubicBezTo>
                  <a:cubicBezTo>
                    <a:pt x="12706" y="45579"/>
                    <a:pt x="4141" y="38306"/>
                    <a:pt x="614" y="25067"/>
                  </a:cubicBezTo>
                  <a:cubicBezTo>
                    <a:pt x="211" y="23533"/>
                    <a:pt x="-293" y="21487"/>
                    <a:pt x="211" y="20237"/>
                  </a:cubicBezTo>
                  <a:cubicBezTo>
                    <a:pt x="2226" y="15408"/>
                    <a:pt x="4645" y="10806"/>
                    <a:pt x="6912" y="6090"/>
                  </a:cubicBezTo>
                  <a:cubicBezTo>
                    <a:pt x="10590" y="9101"/>
                    <a:pt x="16283" y="11260"/>
                    <a:pt x="17492" y="15237"/>
                  </a:cubicBezTo>
                  <a:cubicBezTo>
                    <a:pt x="21018" y="26488"/>
                    <a:pt x="26308" y="31317"/>
                    <a:pt x="40818" y="273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5F107416-F23E-7A0B-8CDB-FFE686738B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1421" y="5702820"/>
              <a:ext cx="49882" cy="71308"/>
            </a:xfrm>
            <a:custGeom>
              <a:avLst/>
              <a:gdLst>
                <a:gd name="connsiteX0" fmla="*/ 49882 w 49882"/>
                <a:gd name="connsiteY0" fmla="*/ 41138 h 71308"/>
                <a:gd name="connsiteX1" fmla="*/ 36683 w 49882"/>
                <a:gd name="connsiteY1" fmla="*/ 71309 h 71308"/>
                <a:gd name="connsiteX2" fmla="*/ 23332 w 49882"/>
                <a:gd name="connsiteY2" fmla="*/ 54377 h 71308"/>
                <a:gd name="connsiteX3" fmla="*/ 8066 w 49882"/>
                <a:gd name="connsiteY3" fmla="*/ 54093 h 71308"/>
                <a:gd name="connsiteX4" fmla="*/ 6 w 49882"/>
                <a:gd name="connsiteY4" fmla="*/ 48297 h 71308"/>
                <a:gd name="connsiteX5" fmla="*/ 5699 w 49882"/>
                <a:gd name="connsiteY5" fmla="*/ 36763 h 71308"/>
                <a:gd name="connsiteX6" fmla="*/ 21468 w 49882"/>
                <a:gd name="connsiteY6" fmla="*/ 31479 h 71308"/>
                <a:gd name="connsiteX7" fmla="*/ 23684 w 49882"/>
                <a:gd name="connsiteY7" fmla="*/ 10172 h 71308"/>
                <a:gd name="connsiteX8" fmla="*/ 33256 w 49882"/>
                <a:gd name="connsiteY8" fmla="*/ 2 h 71308"/>
                <a:gd name="connsiteX9" fmla="*/ 43786 w 49882"/>
                <a:gd name="connsiteY9" fmla="*/ 9661 h 71308"/>
                <a:gd name="connsiteX10" fmla="*/ 49832 w 49882"/>
                <a:gd name="connsiteY10" fmla="*/ 41138 h 71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882" h="71308">
                  <a:moveTo>
                    <a:pt x="49882" y="41138"/>
                  </a:moveTo>
                  <a:cubicBezTo>
                    <a:pt x="46557" y="48695"/>
                    <a:pt x="42174" y="58752"/>
                    <a:pt x="36683" y="71309"/>
                  </a:cubicBezTo>
                  <a:cubicBezTo>
                    <a:pt x="31896" y="65229"/>
                    <a:pt x="28370" y="60741"/>
                    <a:pt x="23332" y="54377"/>
                  </a:cubicBezTo>
                  <a:cubicBezTo>
                    <a:pt x="19503" y="54377"/>
                    <a:pt x="13659" y="55059"/>
                    <a:pt x="8066" y="54093"/>
                  </a:cubicBezTo>
                  <a:cubicBezTo>
                    <a:pt x="4993" y="53581"/>
                    <a:pt x="-196" y="49832"/>
                    <a:pt x="6" y="48297"/>
                  </a:cubicBezTo>
                  <a:cubicBezTo>
                    <a:pt x="560" y="44093"/>
                    <a:pt x="2676" y="38922"/>
                    <a:pt x="5699" y="36763"/>
                  </a:cubicBezTo>
                  <a:cubicBezTo>
                    <a:pt x="9779" y="33866"/>
                    <a:pt x="15271" y="33411"/>
                    <a:pt x="21468" y="31479"/>
                  </a:cubicBezTo>
                  <a:cubicBezTo>
                    <a:pt x="22072" y="24377"/>
                    <a:pt x="21619" y="16763"/>
                    <a:pt x="23684" y="10172"/>
                  </a:cubicBezTo>
                  <a:cubicBezTo>
                    <a:pt x="25045" y="5797"/>
                    <a:pt x="30032" y="-112"/>
                    <a:pt x="33256" y="2"/>
                  </a:cubicBezTo>
                  <a:cubicBezTo>
                    <a:pt x="36934" y="115"/>
                    <a:pt x="42325" y="5343"/>
                    <a:pt x="43786" y="9661"/>
                  </a:cubicBezTo>
                  <a:cubicBezTo>
                    <a:pt x="46708" y="18297"/>
                    <a:pt x="47464" y="27899"/>
                    <a:pt x="49832" y="411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C144C93A-E709-B481-F4BD-8E729D4C84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0063" y="1031869"/>
              <a:ext cx="55061" cy="58037"/>
            </a:xfrm>
            <a:custGeom>
              <a:avLst/>
              <a:gdLst>
                <a:gd name="connsiteX0" fmla="*/ 19197 w 55061"/>
                <a:gd name="connsiteY0" fmla="*/ 33251 h 58037"/>
                <a:gd name="connsiteX1" fmla="*/ 31237 w 55061"/>
                <a:gd name="connsiteY1" fmla="*/ 21945 h 58037"/>
                <a:gd name="connsiteX2" fmla="*/ 48669 w 55061"/>
                <a:gd name="connsiteY2" fmla="*/ 24331 h 58037"/>
                <a:gd name="connsiteX3" fmla="*/ 51541 w 55061"/>
                <a:gd name="connsiteY3" fmla="*/ 48252 h 58037"/>
                <a:gd name="connsiteX4" fmla="*/ 32547 w 55061"/>
                <a:gd name="connsiteY4" fmla="*/ 47115 h 58037"/>
                <a:gd name="connsiteX5" fmla="*/ 24839 w 55061"/>
                <a:gd name="connsiteY5" fmla="*/ 54331 h 58037"/>
                <a:gd name="connsiteX6" fmla="*/ 4032 w 55061"/>
                <a:gd name="connsiteY6" fmla="*/ 47342 h 58037"/>
                <a:gd name="connsiteX7" fmla="*/ 2 w 55061"/>
                <a:gd name="connsiteY7" fmla="*/ 6490 h 58037"/>
                <a:gd name="connsiteX8" fmla="*/ 4990 w 55061"/>
                <a:gd name="connsiteY8" fmla="*/ 13 h 58037"/>
                <a:gd name="connsiteX9" fmla="*/ 13101 w 55061"/>
                <a:gd name="connsiteY9" fmla="*/ 5581 h 58037"/>
                <a:gd name="connsiteX10" fmla="*/ 19197 w 55061"/>
                <a:gd name="connsiteY10" fmla="*/ 33251 h 5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61" h="58037">
                  <a:moveTo>
                    <a:pt x="19197" y="33251"/>
                  </a:moveTo>
                  <a:cubicBezTo>
                    <a:pt x="23832" y="28876"/>
                    <a:pt x="27358" y="25126"/>
                    <a:pt x="31237" y="21945"/>
                  </a:cubicBezTo>
                  <a:cubicBezTo>
                    <a:pt x="37535" y="16831"/>
                    <a:pt x="44135" y="17797"/>
                    <a:pt x="48669" y="24331"/>
                  </a:cubicBezTo>
                  <a:cubicBezTo>
                    <a:pt x="53506" y="31376"/>
                    <a:pt x="58695" y="40638"/>
                    <a:pt x="51541" y="48252"/>
                  </a:cubicBezTo>
                  <a:cubicBezTo>
                    <a:pt x="48770" y="51206"/>
                    <a:pt x="40608" y="47797"/>
                    <a:pt x="32547" y="47115"/>
                  </a:cubicBezTo>
                  <a:cubicBezTo>
                    <a:pt x="31439" y="48195"/>
                    <a:pt x="28467" y="51945"/>
                    <a:pt x="24839" y="54331"/>
                  </a:cubicBezTo>
                  <a:cubicBezTo>
                    <a:pt x="15015" y="60808"/>
                    <a:pt x="6904" y="58990"/>
                    <a:pt x="4032" y="47342"/>
                  </a:cubicBezTo>
                  <a:cubicBezTo>
                    <a:pt x="858" y="34274"/>
                    <a:pt x="758" y="20183"/>
                    <a:pt x="2" y="6490"/>
                  </a:cubicBezTo>
                  <a:cubicBezTo>
                    <a:pt x="-99" y="4331"/>
                    <a:pt x="3579" y="-272"/>
                    <a:pt x="4990" y="13"/>
                  </a:cubicBezTo>
                  <a:cubicBezTo>
                    <a:pt x="7962" y="524"/>
                    <a:pt x="12244" y="2854"/>
                    <a:pt x="13101" y="5581"/>
                  </a:cubicBezTo>
                  <a:cubicBezTo>
                    <a:pt x="15721" y="13876"/>
                    <a:pt x="16980" y="22683"/>
                    <a:pt x="19197" y="332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9046D479-B783-6BB5-6359-FA045A5BF3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60023" y="5387023"/>
              <a:ext cx="41909" cy="82577"/>
            </a:xfrm>
            <a:custGeom>
              <a:avLst/>
              <a:gdLst>
                <a:gd name="connsiteX0" fmla="*/ 6495 w 41909"/>
                <a:gd name="connsiteY0" fmla="*/ 80285 h 82577"/>
                <a:gd name="connsiteX1" fmla="*/ 23373 w 41909"/>
                <a:gd name="connsiteY1" fmla="*/ 53353 h 82577"/>
                <a:gd name="connsiteX2" fmla="*/ 6395 w 41909"/>
                <a:gd name="connsiteY2" fmla="*/ 37899 h 82577"/>
                <a:gd name="connsiteX3" fmla="*/ 4379 w 41909"/>
                <a:gd name="connsiteY3" fmla="*/ 9205 h 82577"/>
                <a:gd name="connsiteX4" fmla="*/ 30677 w 41909"/>
                <a:gd name="connsiteY4" fmla="*/ 4717 h 82577"/>
                <a:gd name="connsiteX5" fmla="*/ 18385 w 41909"/>
                <a:gd name="connsiteY5" fmla="*/ 22842 h 82577"/>
                <a:gd name="connsiteX6" fmla="*/ 33297 w 41909"/>
                <a:gd name="connsiteY6" fmla="*/ 36251 h 82577"/>
                <a:gd name="connsiteX7" fmla="*/ 38335 w 41909"/>
                <a:gd name="connsiteY7" fmla="*/ 69319 h 82577"/>
                <a:gd name="connsiteX8" fmla="*/ 6444 w 41909"/>
                <a:gd name="connsiteY8" fmla="*/ 80285 h 8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09" h="82577">
                  <a:moveTo>
                    <a:pt x="6495" y="80285"/>
                  </a:moveTo>
                  <a:cubicBezTo>
                    <a:pt x="12742" y="70342"/>
                    <a:pt x="17528" y="62672"/>
                    <a:pt x="23373" y="53353"/>
                  </a:cubicBezTo>
                  <a:cubicBezTo>
                    <a:pt x="17276" y="47842"/>
                    <a:pt x="11482" y="43296"/>
                    <a:pt x="6395" y="37899"/>
                  </a:cubicBezTo>
                  <a:cubicBezTo>
                    <a:pt x="-1516" y="29546"/>
                    <a:pt x="-1969" y="19148"/>
                    <a:pt x="4379" y="9205"/>
                  </a:cubicBezTo>
                  <a:cubicBezTo>
                    <a:pt x="11231" y="-1533"/>
                    <a:pt x="16672" y="-2670"/>
                    <a:pt x="30677" y="4717"/>
                  </a:cubicBezTo>
                  <a:cubicBezTo>
                    <a:pt x="26748" y="10512"/>
                    <a:pt x="22969" y="16080"/>
                    <a:pt x="18385" y="22842"/>
                  </a:cubicBezTo>
                  <a:cubicBezTo>
                    <a:pt x="23373" y="27273"/>
                    <a:pt x="28612" y="31421"/>
                    <a:pt x="33297" y="36251"/>
                  </a:cubicBezTo>
                  <a:cubicBezTo>
                    <a:pt x="42870" y="46080"/>
                    <a:pt x="44330" y="56933"/>
                    <a:pt x="38335" y="69319"/>
                  </a:cubicBezTo>
                  <a:cubicBezTo>
                    <a:pt x="31987" y="82444"/>
                    <a:pt x="25287" y="85228"/>
                    <a:pt x="6444" y="802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2C2FD992-B85E-8B13-771E-398F746D39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38552" y="3880587"/>
              <a:ext cx="54813" cy="63700"/>
            </a:xfrm>
            <a:custGeom>
              <a:avLst/>
              <a:gdLst>
                <a:gd name="connsiteX0" fmla="*/ 30530 w 54813"/>
                <a:gd name="connsiteY0" fmla="*/ 15802 h 63700"/>
                <a:gd name="connsiteX1" fmla="*/ 54814 w 54813"/>
                <a:gd name="connsiteY1" fmla="*/ 10575 h 63700"/>
                <a:gd name="connsiteX2" fmla="*/ 54713 w 54813"/>
                <a:gd name="connsiteY2" fmla="*/ 60348 h 63700"/>
                <a:gd name="connsiteX3" fmla="*/ 49624 w 54813"/>
                <a:gd name="connsiteY3" fmla="*/ 63700 h 63700"/>
                <a:gd name="connsiteX4" fmla="*/ 20907 w 54813"/>
                <a:gd name="connsiteY4" fmla="*/ 53643 h 63700"/>
                <a:gd name="connsiteX5" fmla="*/ 0 w 54813"/>
                <a:gd name="connsiteY5" fmla="*/ 2336 h 63700"/>
                <a:gd name="connsiteX6" fmla="*/ 30480 w 54813"/>
                <a:gd name="connsiteY6" fmla="*/ 15802 h 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13" h="63700">
                  <a:moveTo>
                    <a:pt x="30530" y="15802"/>
                  </a:moveTo>
                  <a:cubicBezTo>
                    <a:pt x="37885" y="14211"/>
                    <a:pt x="44284" y="12847"/>
                    <a:pt x="54814" y="10575"/>
                  </a:cubicBezTo>
                  <a:cubicBezTo>
                    <a:pt x="46954" y="30007"/>
                    <a:pt x="43024" y="45007"/>
                    <a:pt x="54713" y="60348"/>
                  </a:cubicBezTo>
                  <a:cubicBezTo>
                    <a:pt x="52999" y="61484"/>
                    <a:pt x="51337" y="62564"/>
                    <a:pt x="49624" y="63700"/>
                  </a:cubicBezTo>
                  <a:cubicBezTo>
                    <a:pt x="39447" y="60120"/>
                    <a:pt x="29271" y="56541"/>
                    <a:pt x="20907" y="53643"/>
                  </a:cubicBezTo>
                  <a:cubicBezTo>
                    <a:pt x="13602" y="35632"/>
                    <a:pt x="7002" y="19495"/>
                    <a:pt x="0" y="2336"/>
                  </a:cubicBezTo>
                  <a:cubicBezTo>
                    <a:pt x="18036" y="-5960"/>
                    <a:pt x="22872" y="10063"/>
                    <a:pt x="30480" y="158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B6C3357-34E0-78AC-876E-D48C6FD550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15907" y="1093402"/>
              <a:ext cx="48970" cy="81320"/>
            </a:xfrm>
            <a:custGeom>
              <a:avLst/>
              <a:gdLst>
                <a:gd name="connsiteX0" fmla="*/ 24082 w 48970"/>
                <a:gd name="connsiteY0" fmla="*/ 32059 h 81320"/>
                <a:gd name="connsiteX1" fmla="*/ 30984 w 48970"/>
                <a:gd name="connsiteY1" fmla="*/ 7627 h 81320"/>
                <a:gd name="connsiteX2" fmla="*/ 40657 w 48970"/>
                <a:gd name="connsiteY2" fmla="*/ 14 h 81320"/>
                <a:gd name="connsiteX3" fmla="*/ 48969 w 48970"/>
                <a:gd name="connsiteY3" fmla="*/ 9161 h 81320"/>
                <a:gd name="connsiteX4" fmla="*/ 39851 w 48970"/>
                <a:gd name="connsiteY4" fmla="*/ 81321 h 81320"/>
                <a:gd name="connsiteX5" fmla="*/ 22369 w 48970"/>
                <a:gd name="connsiteY5" fmla="*/ 54616 h 81320"/>
                <a:gd name="connsiteX6" fmla="*/ 0 w 48970"/>
                <a:gd name="connsiteY6" fmla="*/ 47855 h 81320"/>
                <a:gd name="connsiteX7" fmla="*/ 24082 w 48970"/>
                <a:gd name="connsiteY7" fmla="*/ 32059 h 8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70" h="81320">
                  <a:moveTo>
                    <a:pt x="24082" y="32059"/>
                  </a:moveTo>
                  <a:cubicBezTo>
                    <a:pt x="26046" y="24673"/>
                    <a:pt x="27659" y="15696"/>
                    <a:pt x="30984" y="7627"/>
                  </a:cubicBezTo>
                  <a:cubicBezTo>
                    <a:pt x="32495" y="3934"/>
                    <a:pt x="37533" y="-270"/>
                    <a:pt x="40657" y="14"/>
                  </a:cubicBezTo>
                  <a:cubicBezTo>
                    <a:pt x="43730" y="298"/>
                    <a:pt x="49070" y="6036"/>
                    <a:pt x="48969" y="9161"/>
                  </a:cubicBezTo>
                  <a:cubicBezTo>
                    <a:pt x="48113" y="33252"/>
                    <a:pt x="46703" y="57400"/>
                    <a:pt x="39851" y="81321"/>
                  </a:cubicBezTo>
                  <a:cubicBezTo>
                    <a:pt x="25190" y="76662"/>
                    <a:pt x="27407" y="63139"/>
                    <a:pt x="22369" y="54616"/>
                  </a:cubicBezTo>
                  <a:cubicBezTo>
                    <a:pt x="15315" y="52457"/>
                    <a:pt x="7960" y="50241"/>
                    <a:pt x="0" y="47855"/>
                  </a:cubicBezTo>
                  <a:cubicBezTo>
                    <a:pt x="3174" y="30355"/>
                    <a:pt x="16525" y="38878"/>
                    <a:pt x="24082" y="320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56BE9380-74CE-3AA4-2B9E-6BCBDDA63D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7764" y="2445827"/>
              <a:ext cx="39104" cy="75894"/>
            </a:xfrm>
            <a:custGeom>
              <a:avLst/>
              <a:gdLst>
                <a:gd name="connsiteX0" fmla="*/ 17412 w 39104"/>
                <a:gd name="connsiteY0" fmla="*/ 75894 h 75894"/>
                <a:gd name="connsiteX1" fmla="*/ 1340 w 39104"/>
                <a:gd name="connsiteY1" fmla="*/ 68564 h 75894"/>
                <a:gd name="connsiteX2" fmla="*/ 3103 w 39104"/>
                <a:gd name="connsiteY2" fmla="*/ 46064 h 75894"/>
                <a:gd name="connsiteX3" fmla="*/ 19678 w 39104"/>
                <a:gd name="connsiteY3" fmla="*/ 23564 h 75894"/>
                <a:gd name="connsiteX4" fmla="*/ 181 w 39104"/>
                <a:gd name="connsiteY4" fmla="*/ 14644 h 75894"/>
                <a:gd name="connsiteX5" fmla="*/ 1643 w 39104"/>
                <a:gd name="connsiteY5" fmla="*/ 5723 h 75894"/>
                <a:gd name="connsiteX6" fmla="*/ 32273 w 39104"/>
                <a:gd name="connsiteY6" fmla="*/ 4530 h 75894"/>
                <a:gd name="connsiteX7" fmla="*/ 34893 w 39104"/>
                <a:gd name="connsiteY7" fmla="*/ 35723 h 75894"/>
                <a:gd name="connsiteX8" fmla="*/ 17462 w 39104"/>
                <a:gd name="connsiteY8" fmla="*/ 75894 h 7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4" h="75894">
                  <a:moveTo>
                    <a:pt x="17412" y="75894"/>
                  </a:moveTo>
                  <a:cubicBezTo>
                    <a:pt x="12675" y="73962"/>
                    <a:pt x="3507" y="73280"/>
                    <a:pt x="1340" y="68564"/>
                  </a:cubicBezTo>
                  <a:cubicBezTo>
                    <a:pt x="-1280" y="62769"/>
                    <a:pt x="282" y="52655"/>
                    <a:pt x="3103" y="46064"/>
                  </a:cubicBezTo>
                  <a:cubicBezTo>
                    <a:pt x="6428" y="38280"/>
                    <a:pt x="12978" y="32314"/>
                    <a:pt x="19678" y="23564"/>
                  </a:cubicBezTo>
                  <a:cubicBezTo>
                    <a:pt x="12172" y="20155"/>
                    <a:pt x="6681" y="17598"/>
                    <a:pt x="181" y="14644"/>
                  </a:cubicBezTo>
                  <a:cubicBezTo>
                    <a:pt x="635" y="11519"/>
                    <a:pt x="80" y="7144"/>
                    <a:pt x="1643" y="5723"/>
                  </a:cubicBezTo>
                  <a:cubicBezTo>
                    <a:pt x="9653" y="-1607"/>
                    <a:pt x="24767" y="-1777"/>
                    <a:pt x="32273" y="4530"/>
                  </a:cubicBezTo>
                  <a:cubicBezTo>
                    <a:pt x="40385" y="11405"/>
                    <a:pt x="41292" y="20496"/>
                    <a:pt x="34893" y="35723"/>
                  </a:cubicBezTo>
                  <a:cubicBezTo>
                    <a:pt x="29754" y="48053"/>
                    <a:pt x="24314" y="60212"/>
                    <a:pt x="17462" y="758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88D7E615-B1E8-9B95-C3F1-C611F5CEC5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0710" y="6091063"/>
              <a:ext cx="60579" cy="59809"/>
            </a:xfrm>
            <a:custGeom>
              <a:avLst/>
              <a:gdLst>
                <a:gd name="connsiteX0" fmla="*/ 33085 w 60579"/>
                <a:gd name="connsiteY0" fmla="*/ 36080 h 59809"/>
                <a:gd name="connsiteX1" fmla="*/ 59030 w 60579"/>
                <a:gd name="connsiteY1" fmla="*/ 0 h 59809"/>
                <a:gd name="connsiteX2" fmla="*/ 47796 w 60579"/>
                <a:gd name="connsiteY2" fmla="*/ 53182 h 59809"/>
                <a:gd name="connsiteX3" fmla="*/ 20389 w 60579"/>
                <a:gd name="connsiteY3" fmla="*/ 53011 h 59809"/>
                <a:gd name="connsiteX4" fmla="*/ 892 w 60579"/>
                <a:gd name="connsiteY4" fmla="*/ 26761 h 59809"/>
                <a:gd name="connsiteX5" fmla="*/ 1698 w 60579"/>
                <a:gd name="connsiteY5" fmla="*/ 16079 h 59809"/>
                <a:gd name="connsiteX6" fmla="*/ 11320 w 60579"/>
                <a:gd name="connsiteY6" fmla="*/ 14318 h 59809"/>
                <a:gd name="connsiteX7" fmla="*/ 33034 w 60579"/>
                <a:gd name="connsiteY7" fmla="*/ 36080 h 59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579" h="59809">
                  <a:moveTo>
                    <a:pt x="33085" y="36080"/>
                  </a:moveTo>
                  <a:cubicBezTo>
                    <a:pt x="44773" y="26989"/>
                    <a:pt x="39432" y="4318"/>
                    <a:pt x="59030" y="0"/>
                  </a:cubicBezTo>
                  <a:cubicBezTo>
                    <a:pt x="63464" y="21193"/>
                    <a:pt x="57972" y="38239"/>
                    <a:pt x="47796" y="53182"/>
                  </a:cubicBezTo>
                  <a:cubicBezTo>
                    <a:pt x="41649" y="62216"/>
                    <a:pt x="28853" y="61875"/>
                    <a:pt x="20389" y="53011"/>
                  </a:cubicBezTo>
                  <a:cubicBezTo>
                    <a:pt x="13033" y="45284"/>
                    <a:pt x="6786" y="36023"/>
                    <a:pt x="892" y="26761"/>
                  </a:cubicBezTo>
                  <a:cubicBezTo>
                    <a:pt x="-620" y="24432"/>
                    <a:pt x="-116" y="18068"/>
                    <a:pt x="1698" y="16079"/>
                  </a:cubicBezTo>
                  <a:cubicBezTo>
                    <a:pt x="3663" y="13863"/>
                    <a:pt x="9406" y="12670"/>
                    <a:pt x="11320" y="14318"/>
                  </a:cubicBezTo>
                  <a:cubicBezTo>
                    <a:pt x="18726" y="20568"/>
                    <a:pt x="25326" y="28125"/>
                    <a:pt x="33034" y="3608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266015DE-066C-0086-22C2-764671CAE8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60884" y="2393308"/>
              <a:ext cx="54964" cy="74207"/>
            </a:xfrm>
            <a:custGeom>
              <a:avLst/>
              <a:gdLst>
                <a:gd name="connsiteX0" fmla="*/ 54965 w 54964"/>
                <a:gd name="connsiteY0" fmla="*/ 50571 h 74207"/>
                <a:gd name="connsiteX1" fmla="*/ 39800 w 54964"/>
                <a:gd name="connsiteY1" fmla="*/ 74208 h 74207"/>
                <a:gd name="connsiteX2" fmla="*/ 0 w 54964"/>
                <a:gd name="connsiteY2" fmla="*/ 49037 h 74207"/>
                <a:gd name="connsiteX3" fmla="*/ 28616 w 54964"/>
                <a:gd name="connsiteY3" fmla="*/ 38071 h 74207"/>
                <a:gd name="connsiteX4" fmla="*/ 30782 w 54964"/>
                <a:gd name="connsiteY4" fmla="*/ 15344 h 74207"/>
                <a:gd name="connsiteX5" fmla="*/ 41916 w 54964"/>
                <a:gd name="connsiteY5" fmla="*/ 3 h 74207"/>
                <a:gd name="connsiteX6" fmla="*/ 51287 w 54964"/>
                <a:gd name="connsiteY6" fmla="*/ 16082 h 74207"/>
                <a:gd name="connsiteX7" fmla="*/ 54965 w 54964"/>
                <a:gd name="connsiteY7" fmla="*/ 50685 h 7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964" h="74207">
                  <a:moveTo>
                    <a:pt x="54965" y="50571"/>
                  </a:moveTo>
                  <a:cubicBezTo>
                    <a:pt x="51841" y="55401"/>
                    <a:pt x="46551" y="63696"/>
                    <a:pt x="39800" y="74208"/>
                  </a:cubicBezTo>
                  <a:cubicBezTo>
                    <a:pt x="34359" y="53526"/>
                    <a:pt x="14157" y="64321"/>
                    <a:pt x="0" y="49037"/>
                  </a:cubicBezTo>
                  <a:cubicBezTo>
                    <a:pt x="11688" y="44548"/>
                    <a:pt x="19396" y="41594"/>
                    <a:pt x="28616" y="38071"/>
                  </a:cubicBezTo>
                  <a:cubicBezTo>
                    <a:pt x="29220" y="31196"/>
                    <a:pt x="29674" y="23185"/>
                    <a:pt x="30782" y="15344"/>
                  </a:cubicBezTo>
                  <a:cubicBezTo>
                    <a:pt x="31790" y="7957"/>
                    <a:pt x="33301" y="-168"/>
                    <a:pt x="41916" y="3"/>
                  </a:cubicBezTo>
                  <a:cubicBezTo>
                    <a:pt x="51136" y="173"/>
                    <a:pt x="50733" y="8582"/>
                    <a:pt x="51287" y="16082"/>
                  </a:cubicBezTo>
                  <a:cubicBezTo>
                    <a:pt x="52093" y="26707"/>
                    <a:pt x="53504" y="37219"/>
                    <a:pt x="54965" y="506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A578896E-1421-7853-94B5-D3CF13325D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43967" y="2846500"/>
              <a:ext cx="52296" cy="51659"/>
            </a:xfrm>
            <a:custGeom>
              <a:avLst/>
              <a:gdLst>
                <a:gd name="connsiteX0" fmla="*/ 22851 w 52296"/>
                <a:gd name="connsiteY0" fmla="*/ 51644 h 51659"/>
                <a:gd name="connsiteX1" fmla="*/ 734 w 52296"/>
                <a:gd name="connsiteY1" fmla="*/ 31643 h 51659"/>
                <a:gd name="connsiteX2" fmla="*/ 14790 w 52296"/>
                <a:gd name="connsiteY2" fmla="*/ 6757 h 51659"/>
                <a:gd name="connsiteX3" fmla="*/ 34439 w 52296"/>
                <a:gd name="connsiteY3" fmla="*/ 52 h 51659"/>
                <a:gd name="connsiteX4" fmla="*/ 52072 w 52296"/>
                <a:gd name="connsiteY4" fmla="*/ 26928 h 51659"/>
                <a:gd name="connsiteX5" fmla="*/ 22851 w 52296"/>
                <a:gd name="connsiteY5" fmla="*/ 51644 h 51659"/>
                <a:gd name="connsiteX6" fmla="*/ 19879 w 52296"/>
                <a:gd name="connsiteY6" fmla="*/ 10393 h 51659"/>
                <a:gd name="connsiteX7" fmla="*/ 24715 w 52296"/>
                <a:gd name="connsiteY7" fmla="*/ 31871 h 51659"/>
                <a:gd name="connsiteX8" fmla="*/ 32222 w 52296"/>
                <a:gd name="connsiteY8" fmla="*/ 25450 h 51659"/>
                <a:gd name="connsiteX9" fmla="*/ 19879 w 52296"/>
                <a:gd name="connsiteY9" fmla="*/ 10450 h 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96" h="51659">
                  <a:moveTo>
                    <a:pt x="22851" y="51644"/>
                  </a:moveTo>
                  <a:cubicBezTo>
                    <a:pt x="11717" y="51189"/>
                    <a:pt x="2800" y="43462"/>
                    <a:pt x="734" y="31643"/>
                  </a:cubicBezTo>
                  <a:cubicBezTo>
                    <a:pt x="-1583" y="18575"/>
                    <a:pt x="1188" y="9143"/>
                    <a:pt x="14790" y="6757"/>
                  </a:cubicBezTo>
                  <a:cubicBezTo>
                    <a:pt x="21541" y="5564"/>
                    <a:pt x="28141" y="-630"/>
                    <a:pt x="34439" y="52"/>
                  </a:cubicBezTo>
                  <a:cubicBezTo>
                    <a:pt x="46026" y="1359"/>
                    <a:pt x="53734" y="15052"/>
                    <a:pt x="52072" y="26928"/>
                  </a:cubicBezTo>
                  <a:cubicBezTo>
                    <a:pt x="50258" y="40223"/>
                    <a:pt x="36101" y="52155"/>
                    <a:pt x="22851" y="51644"/>
                  </a:cubicBezTo>
                  <a:close/>
                  <a:moveTo>
                    <a:pt x="19879" y="10393"/>
                  </a:moveTo>
                  <a:cubicBezTo>
                    <a:pt x="16705" y="24541"/>
                    <a:pt x="16957" y="31018"/>
                    <a:pt x="24715" y="31871"/>
                  </a:cubicBezTo>
                  <a:cubicBezTo>
                    <a:pt x="26982" y="32098"/>
                    <a:pt x="29703" y="27723"/>
                    <a:pt x="32222" y="25450"/>
                  </a:cubicBezTo>
                  <a:cubicBezTo>
                    <a:pt x="28897" y="21416"/>
                    <a:pt x="25622" y="17382"/>
                    <a:pt x="19879" y="10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69896A61-AD1D-540D-6A42-3689169E29E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50358" y="6515781"/>
              <a:ext cx="60456" cy="56226"/>
            </a:xfrm>
            <a:custGeom>
              <a:avLst/>
              <a:gdLst>
                <a:gd name="connsiteX0" fmla="*/ 50 w 60456"/>
                <a:gd name="connsiteY0" fmla="*/ 19432 h 56226"/>
                <a:gd name="connsiteX1" fmla="*/ 16273 w 60456"/>
                <a:gd name="connsiteY1" fmla="*/ 19602 h 56226"/>
                <a:gd name="connsiteX2" fmla="*/ 31336 w 60456"/>
                <a:gd name="connsiteY2" fmla="*/ 24488 h 56226"/>
                <a:gd name="connsiteX3" fmla="*/ 39548 w 60456"/>
                <a:gd name="connsiteY3" fmla="*/ 0 h 56226"/>
                <a:gd name="connsiteX4" fmla="*/ 46753 w 60456"/>
                <a:gd name="connsiteY4" fmla="*/ 32898 h 56226"/>
                <a:gd name="connsiteX5" fmla="*/ 60456 w 60456"/>
                <a:gd name="connsiteY5" fmla="*/ 53523 h 56226"/>
                <a:gd name="connsiteX6" fmla="*/ 47357 w 60456"/>
                <a:gd name="connsiteY6" fmla="*/ 55852 h 56226"/>
                <a:gd name="connsiteX7" fmla="*/ 22722 w 60456"/>
                <a:gd name="connsiteY7" fmla="*/ 52387 h 56226"/>
                <a:gd name="connsiteX8" fmla="*/ 0 w 60456"/>
                <a:gd name="connsiteY8" fmla="*/ 19488 h 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456" h="56226">
                  <a:moveTo>
                    <a:pt x="50" y="19432"/>
                  </a:moveTo>
                  <a:cubicBezTo>
                    <a:pt x="6600" y="19432"/>
                    <a:pt x="11537" y="18807"/>
                    <a:pt x="16273" y="19602"/>
                  </a:cubicBezTo>
                  <a:cubicBezTo>
                    <a:pt x="21109" y="20398"/>
                    <a:pt x="25694" y="22557"/>
                    <a:pt x="31336" y="24488"/>
                  </a:cubicBezTo>
                  <a:cubicBezTo>
                    <a:pt x="34158" y="16136"/>
                    <a:pt x="36526" y="8920"/>
                    <a:pt x="39548" y="0"/>
                  </a:cubicBezTo>
                  <a:cubicBezTo>
                    <a:pt x="54814" y="8523"/>
                    <a:pt x="49121" y="20625"/>
                    <a:pt x="46753" y="32898"/>
                  </a:cubicBezTo>
                  <a:cubicBezTo>
                    <a:pt x="50481" y="38523"/>
                    <a:pt x="54662" y="44830"/>
                    <a:pt x="60456" y="53523"/>
                  </a:cubicBezTo>
                  <a:cubicBezTo>
                    <a:pt x="54612" y="54716"/>
                    <a:pt x="50380" y="57159"/>
                    <a:pt x="47357" y="55852"/>
                  </a:cubicBezTo>
                  <a:cubicBezTo>
                    <a:pt x="39246" y="52330"/>
                    <a:pt x="32445" y="49261"/>
                    <a:pt x="22722" y="52387"/>
                  </a:cubicBezTo>
                  <a:cubicBezTo>
                    <a:pt x="9723" y="56534"/>
                    <a:pt x="2469" y="45455"/>
                    <a:pt x="0" y="194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F714206-D4A1-FFFA-A7C4-E18CBD116F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44565" y="538687"/>
              <a:ext cx="58642" cy="74100"/>
            </a:xfrm>
            <a:custGeom>
              <a:avLst/>
              <a:gdLst>
                <a:gd name="connsiteX0" fmla="*/ 43730 w 58642"/>
                <a:gd name="connsiteY0" fmla="*/ 74100 h 74100"/>
                <a:gd name="connsiteX1" fmla="*/ 33452 w 58642"/>
                <a:gd name="connsiteY1" fmla="*/ 49953 h 74100"/>
                <a:gd name="connsiteX2" fmla="*/ 6499 w 58642"/>
                <a:gd name="connsiteY2" fmla="*/ 46884 h 74100"/>
                <a:gd name="connsiteX3" fmla="*/ 0 w 58642"/>
                <a:gd name="connsiteY3" fmla="*/ 39214 h 74100"/>
                <a:gd name="connsiteX4" fmla="*/ 6298 w 58642"/>
                <a:gd name="connsiteY4" fmla="*/ 31259 h 74100"/>
                <a:gd name="connsiteX5" fmla="*/ 33503 w 58642"/>
                <a:gd name="connsiteY5" fmla="*/ 28930 h 74100"/>
                <a:gd name="connsiteX6" fmla="*/ 35468 w 58642"/>
                <a:gd name="connsiteY6" fmla="*/ 17111 h 74100"/>
                <a:gd name="connsiteX7" fmla="*/ 43730 w 58642"/>
                <a:gd name="connsiteY7" fmla="*/ 9 h 74100"/>
                <a:gd name="connsiteX8" fmla="*/ 53000 w 58642"/>
                <a:gd name="connsiteY8" fmla="*/ 16373 h 74100"/>
                <a:gd name="connsiteX9" fmla="*/ 58642 w 58642"/>
                <a:gd name="connsiteY9" fmla="*/ 40805 h 74100"/>
                <a:gd name="connsiteX10" fmla="*/ 43780 w 58642"/>
                <a:gd name="connsiteY10" fmla="*/ 74100 h 7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642" h="74100">
                  <a:moveTo>
                    <a:pt x="43730" y="74100"/>
                  </a:moveTo>
                  <a:cubicBezTo>
                    <a:pt x="39447" y="64100"/>
                    <a:pt x="36777" y="57794"/>
                    <a:pt x="33452" y="49953"/>
                  </a:cubicBezTo>
                  <a:cubicBezTo>
                    <a:pt x="24988" y="49100"/>
                    <a:pt x="15618" y="48646"/>
                    <a:pt x="6499" y="46884"/>
                  </a:cubicBezTo>
                  <a:cubicBezTo>
                    <a:pt x="3829" y="46373"/>
                    <a:pt x="0" y="41884"/>
                    <a:pt x="0" y="39214"/>
                  </a:cubicBezTo>
                  <a:cubicBezTo>
                    <a:pt x="0" y="36430"/>
                    <a:pt x="3678" y="31714"/>
                    <a:pt x="6298" y="31259"/>
                  </a:cubicBezTo>
                  <a:cubicBezTo>
                    <a:pt x="14812" y="29668"/>
                    <a:pt x="23527" y="29668"/>
                    <a:pt x="33503" y="28930"/>
                  </a:cubicBezTo>
                  <a:cubicBezTo>
                    <a:pt x="34208" y="24668"/>
                    <a:pt x="35014" y="20918"/>
                    <a:pt x="35468" y="17111"/>
                  </a:cubicBezTo>
                  <a:cubicBezTo>
                    <a:pt x="36273" y="10066"/>
                    <a:pt x="34662" y="350"/>
                    <a:pt x="43730" y="9"/>
                  </a:cubicBezTo>
                  <a:cubicBezTo>
                    <a:pt x="52697" y="-332"/>
                    <a:pt x="51992" y="8986"/>
                    <a:pt x="53000" y="16373"/>
                  </a:cubicBezTo>
                  <a:cubicBezTo>
                    <a:pt x="54058" y="23873"/>
                    <a:pt x="56325" y="31146"/>
                    <a:pt x="58642" y="40805"/>
                  </a:cubicBezTo>
                  <a:cubicBezTo>
                    <a:pt x="55317" y="48305"/>
                    <a:pt x="50531" y="58930"/>
                    <a:pt x="43780" y="741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2700AEA-B6D5-2006-55DF-75D5E108CB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2217" y="5792492"/>
              <a:ext cx="61061" cy="43853"/>
            </a:xfrm>
            <a:custGeom>
              <a:avLst/>
              <a:gdLst>
                <a:gd name="connsiteX0" fmla="*/ 59549 w 61061"/>
                <a:gd name="connsiteY0" fmla="*/ 43853 h 43853"/>
                <a:gd name="connsiteX1" fmla="*/ 33654 w 61061"/>
                <a:gd name="connsiteY1" fmla="*/ 23626 h 43853"/>
                <a:gd name="connsiteX2" fmla="*/ 27155 w 61061"/>
                <a:gd name="connsiteY2" fmla="*/ 34933 h 43853"/>
                <a:gd name="connsiteX3" fmla="*/ 5793 w 61061"/>
                <a:gd name="connsiteY3" fmla="*/ 37489 h 43853"/>
                <a:gd name="connsiteX4" fmla="*/ 4332 w 61061"/>
                <a:gd name="connsiteY4" fmla="*/ 3285 h 43853"/>
                <a:gd name="connsiteX5" fmla="*/ 22469 w 61061"/>
                <a:gd name="connsiteY5" fmla="*/ 11581 h 43853"/>
                <a:gd name="connsiteX6" fmla="*/ 50531 w 61061"/>
                <a:gd name="connsiteY6" fmla="*/ 4819 h 43853"/>
                <a:gd name="connsiteX7" fmla="*/ 59549 w 61061"/>
                <a:gd name="connsiteY7" fmla="*/ 43853 h 4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061" h="43853">
                  <a:moveTo>
                    <a:pt x="59549" y="43853"/>
                  </a:moveTo>
                  <a:cubicBezTo>
                    <a:pt x="49826" y="36240"/>
                    <a:pt x="43276" y="31126"/>
                    <a:pt x="33654" y="23626"/>
                  </a:cubicBezTo>
                  <a:cubicBezTo>
                    <a:pt x="31941" y="26694"/>
                    <a:pt x="30177" y="31524"/>
                    <a:pt x="27155" y="34933"/>
                  </a:cubicBezTo>
                  <a:cubicBezTo>
                    <a:pt x="20908" y="41921"/>
                    <a:pt x="13300" y="44762"/>
                    <a:pt x="5793" y="37489"/>
                  </a:cubicBezTo>
                  <a:cubicBezTo>
                    <a:pt x="-1209" y="30728"/>
                    <a:pt x="-2066" y="9649"/>
                    <a:pt x="4332" y="3285"/>
                  </a:cubicBezTo>
                  <a:cubicBezTo>
                    <a:pt x="13250" y="-5522"/>
                    <a:pt x="16474" y="5501"/>
                    <a:pt x="22469" y="11581"/>
                  </a:cubicBezTo>
                  <a:cubicBezTo>
                    <a:pt x="30631" y="5444"/>
                    <a:pt x="39246" y="-5636"/>
                    <a:pt x="50531" y="4819"/>
                  </a:cubicBezTo>
                  <a:cubicBezTo>
                    <a:pt x="59499" y="13171"/>
                    <a:pt x="63479" y="23910"/>
                    <a:pt x="59549" y="43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12DC1BCC-9EB9-3F9B-8BF4-287B596E24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01288" y="2439732"/>
              <a:ext cx="52282" cy="73125"/>
            </a:xfrm>
            <a:custGeom>
              <a:avLst/>
              <a:gdLst>
                <a:gd name="connsiteX0" fmla="*/ 52244 w 52282"/>
                <a:gd name="connsiteY0" fmla="*/ 0 h 73125"/>
                <a:gd name="connsiteX1" fmla="*/ 39498 w 52282"/>
                <a:gd name="connsiteY1" fmla="*/ 72614 h 73125"/>
                <a:gd name="connsiteX2" fmla="*/ 33553 w 52282"/>
                <a:gd name="connsiteY2" fmla="*/ 73125 h 73125"/>
                <a:gd name="connsiteX3" fmla="*/ 24837 w 52282"/>
                <a:gd name="connsiteY3" fmla="*/ 48921 h 73125"/>
                <a:gd name="connsiteX4" fmla="*/ 0 w 52282"/>
                <a:gd name="connsiteY4" fmla="*/ 45512 h 73125"/>
                <a:gd name="connsiteX5" fmla="*/ 30077 w 52282"/>
                <a:gd name="connsiteY5" fmla="*/ 24886 h 73125"/>
                <a:gd name="connsiteX6" fmla="*/ 52244 w 52282"/>
                <a:gd name="connsiteY6" fmla="*/ 0 h 7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282" h="73125">
                  <a:moveTo>
                    <a:pt x="52244" y="0"/>
                  </a:moveTo>
                  <a:cubicBezTo>
                    <a:pt x="52597" y="27330"/>
                    <a:pt x="50682" y="51193"/>
                    <a:pt x="39498" y="72614"/>
                  </a:cubicBezTo>
                  <a:cubicBezTo>
                    <a:pt x="37533" y="72785"/>
                    <a:pt x="35518" y="72955"/>
                    <a:pt x="33553" y="73125"/>
                  </a:cubicBezTo>
                  <a:cubicBezTo>
                    <a:pt x="30782" y="65455"/>
                    <a:pt x="28011" y="57728"/>
                    <a:pt x="24837" y="48921"/>
                  </a:cubicBezTo>
                  <a:cubicBezTo>
                    <a:pt x="17885" y="47955"/>
                    <a:pt x="9673" y="46818"/>
                    <a:pt x="0" y="45512"/>
                  </a:cubicBezTo>
                  <a:cubicBezTo>
                    <a:pt x="4030" y="25227"/>
                    <a:pt x="19447" y="32500"/>
                    <a:pt x="30077" y="24886"/>
                  </a:cubicBezTo>
                  <a:cubicBezTo>
                    <a:pt x="34561" y="17500"/>
                    <a:pt x="32999" y="0"/>
                    <a:pt x="5224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FA345794-566E-B26B-91AE-B920FC50F5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2093" y="5338670"/>
              <a:ext cx="81455" cy="55399"/>
            </a:xfrm>
            <a:custGeom>
              <a:avLst/>
              <a:gdLst>
                <a:gd name="connsiteX0" fmla="*/ 52748 w 81455"/>
                <a:gd name="connsiteY0" fmla="*/ 55399 h 55399"/>
                <a:gd name="connsiteX1" fmla="*/ 65646 w 81455"/>
                <a:gd name="connsiteY1" fmla="*/ 12956 h 55399"/>
                <a:gd name="connsiteX2" fmla="*/ 2822 w 81455"/>
                <a:gd name="connsiteY2" fmla="*/ 12956 h 55399"/>
                <a:gd name="connsiteX3" fmla="*/ 0 w 81455"/>
                <a:gd name="connsiteY3" fmla="*/ 5058 h 55399"/>
                <a:gd name="connsiteX4" fmla="*/ 8111 w 81455"/>
                <a:gd name="connsiteY4" fmla="*/ 1365 h 55399"/>
                <a:gd name="connsiteX5" fmla="*/ 70935 w 81455"/>
                <a:gd name="connsiteY5" fmla="*/ 456 h 55399"/>
                <a:gd name="connsiteX6" fmla="*/ 81364 w 81455"/>
                <a:gd name="connsiteY6" fmla="*/ 16308 h 55399"/>
                <a:gd name="connsiteX7" fmla="*/ 52748 w 81455"/>
                <a:gd name="connsiteY7" fmla="*/ 55343 h 5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455" h="55399">
                  <a:moveTo>
                    <a:pt x="52748" y="55399"/>
                  </a:moveTo>
                  <a:cubicBezTo>
                    <a:pt x="45947" y="37331"/>
                    <a:pt x="65998" y="29377"/>
                    <a:pt x="65646" y="12956"/>
                  </a:cubicBezTo>
                  <a:cubicBezTo>
                    <a:pt x="44587" y="8922"/>
                    <a:pt x="23276" y="17388"/>
                    <a:pt x="2822" y="12956"/>
                  </a:cubicBezTo>
                  <a:cubicBezTo>
                    <a:pt x="1864" y="10342"/>
                    <a:pt x="957" y="7672"/>
                    <a:pt x="0" y="5058"/>
                  </a:cubicBezTo>
                  <a:cubicBezTo>
                    <a:pt x="2721" y="3751"/>
                    <a:pt x="5391" y="1422"/>
                    <a:pt x="8111" y="1365"/>
                  </a:cubicBezTo>
                  <a:cubicBezTo>
                    <a:pt x="29069" y="570"/>
                    <a:pt x="50028" y="-681"/>
                    <a:pt x="70935" y="456"/>
                  </a:cubicBezTo>
                  <a:cubicBezTo>
                    <a:pt x="74764" y="683"/>
                    <a:pt x="80659" y="10399"/>
                    <a:pt x="81364" y="16308"/>
                  </a:cubicBezTo>
                  <a:cubicBezTo>
                    <a:pt x="82825" y="28865"/>
                    <a:pt x="66502" y="49661"/>
                    <a:pt x="52748" y="553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4AA53A2-39B9-11ED-45B0-3BE2B109A0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69360" y="6327574"/>
              <a:ext cx="58138" cy="60934"/>
            </a:xfrm>
            <a:custGeom>
              <a:avLst/>
              <a:gdLst>
                <a:gd name="connsiteX0" fmla="*/ 58139 w 58138"/>
                <a:gd name="connsiteY0" fmla="*/ 1047 h 60934"/>
                <a:gd name="connsiteX1" fmla="*/ 40959 w 58138"/>
                <a:gd name="connsiteY1" fmla="*/ 56673 h 60934"/>
                <a:gd name="connsiteX2" fmla="*/ 27306 w 58138"/>
                <a:gd name="connsiteY2" fmla="*/ 60934 h 60934"/>
                <a:gd name="connsiteX3" fmla="*/ 0 w 58138"/>
                <a:gd name="connsiteY3" fmla="*/ 33605 h 60934"/>
                <a:gd name="connsiteX4" fmla="*/ 26953 w 58138"/>
                <a:gd name="connsiteY4" fmla="*/ 25536 h 60934"/>
                <a:gd name="connsiteX5" fmla="*/ 58139 w 58138"/>
                <a:gd name="connsiteY5" fmla="*/ 1047 h 6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38" h="60934">
                  <a:moveTo>
                    <a:pt x="58139" y="1047"/>
                  </a:moveTo>
                  <a:cubicBezTo>
                    <a:pt x="52345" y="19911"/>
                    <a:pt x="47105" y="36786"/>
                    <a:pt x="40959" y="56673"/>
                  </a:cubicBezTo>
                  <a:cubicBezTo>
                    <a:pt x="37836" y="57639"/>
                    <a:pt x="31740" y="59570"/>
                    <a:pt x="27306" y="60934"/>
                  </a:cubicBezTo>
                  <a:cubicBezTo>
                    <a:pt x="17583" y="51218"/>
                    <a:pt x="8817" y="42411"/>
                    <a:pt x="0" y="33605"/>
                  </a:cubicBezTo>
                  <a:cubicBezTo>
                    <a:pt x="4232" y="24684"/>
                    <a:pt x="13215" y="22013"/>
                    <a:pt x="26953" y="25536"/>
                  </a:cubicBezTo>
                  <a:cubicBezTo>
                    <a:pt x="36778" y="18263"/>
                    <a:pt x="34662" y="-5203"/>
                    <a:pt x="58139" y="1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A41E64DB-5CDA-1FA5-58A7-0A1CD26771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4461" y="3345476"/>
              <a:ext cx="51106" cy="68352"/>
            </a:xfrm>
            <a:custGeom>
              <a:avLst/>
              <a:gdLst>
                <a:gd name="connsiteX0" fmla="*/ 51106 w 51106"/>
                <a:gd name="connsiteY0" fmla="*/ 28409 h 68352"/>
                <a:gd name="connsiteX1" fmla="*/ 28083 w 51106"/>
                <a:gd name="connsiteY1" fmla="*/ 68353 h 68352"/>
                <a:gd name="connsiteX2" fmla="*/ 374 w 51106"/>
                <a:gd name="connsiteY2" fmla="*/ 48466 h 68352"/>
                <a:gd name="connsiteX3" fmla="*/ 14933 w 51106"/>
                <a:gd name="connsiteY3" fmla="*/ 29887 h 68352"/>
                <a:gd name="connsiteX4" fmla="*/ 17301 w 51106"/>
                <a:gd name="connsiteY4" fmla="*/ 11818 h 68352"/>
                <a:gd name="connsiteX5" fmla="*/ 26420 w 51106"/>
                <a:gd name="connsiteY5" fmla="*/ 0 h 68352"/>
                <a:gd name="connsiteX6" fmla="*/ 34985 w 51106"/>
                <a:gd name="connsiteY6" fmla="*/ 9318 h 68352"/>
                <a:gd name="connsiteX7" fmla="*/ 51106 w 51106"/>
                <a:gd name="connsiteY7" fmla="*/ 28409 h 6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06" h="68352">
                  <a:moveTo>
                    <a:pt x="51106" y="28409"/>
                  </a:moveTo>
                  <a:cubicBezTo>
                    <a:pt x="42441" y="43466"/>
                    <a:pt x="35337" y="55739"/>
                    <a:pt x="28083" y="68353"/>
                  </a:cubicBezTo>
                  <a:cubicBezTo>
                    <a:pt x="18913" y="61762"/>
                    <a:pt x="9946" y="55341"/>
                    <a:pt x="374" y="48466"/>
                  </a:cubicBezTo>
                  <a:cubicBezTo>
                    <a:pt x="-2095" y="36705"/>
                    <a:pt x="8233" y="35739"/>
                    <a:pt x="14933" y="29887"/>
                  </a:cubicBezTo>
                  <a:cubicBezTo>
                    <a:pt x="15538" y="24432"/>
                    <a:pt x="15286" y="17614"/>
                    <a:pt x="17301" y="11818"/>
                  </a:cubicBezTo>
                  <a:cubicBezTo>
                    <a:pt x="18913" y="7216"/>
                    <a:pt x="23296" y="3864"/>
                    <a:pt x="26420" y="0"/>
                  </a:cubicBezTo>
                  <a:cubicBezTo>
                    <a:pt x="29443" y="3125"/>
                    <a:pt x="34833" y="6080"/>
                    <a:pt x="34985" y="9318"/>
                  </a:cubicBezTo>
                  <a:cubicBezTo>
                    <a:pt x="35539" y="21250"/>
                    <a:pt x="43045" y="25114"/>
                    <a:pt x="51106" y="284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34ABB86C-52D9-AD7D-EE7B-4462303949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19978" y="3400299"/>
              <a:ext cx="47041" cy="58186"/>
            </a:xfrm>
            <a:custGeom>
              <a:avLst/>
              <a:gdLst>
                <a:gd name="connsiteX0" fmla="*/ 46538 w 47041"/>
                <a:gd name="connsiteY0" fmla="*/ 9553 h 58186"/>
                <a:gd name="connsiteX1" fmla="*/ 45430 w 47041"/>
                <a:gd name="connsiteY1" fmla="*/ 38644 h 58186"/>
                <a:gd name="connsiteX2" fmla="*/ 39183 w 47041"/>
                <a:gd name="connsiteY2" fmla="*/ 57167 h 58186"/>
                <a:gd name="connsiteX3" fmla="*/ 25429 w 47041"/>
                <a:gd name="connsiteY3" fmla="*/ 41315 h 58186"/>
                <a:gd name="connsiteX4" fmla="*/ 11977 w 47041"/>
                <a:gd name="connsiteY4" fmla="*/ 56769 h 58186"/>
                <a:gd name="connsiteX5" fmla="*/ 2204 w 47041"/>
                <a:gd name="connsiteY5" fmla="*/ 55917 h 58186"/>
                <a:gd name="connsiteX6" fmla="*/ 390 w 47041"/>
                <a:gd name="connsiteY6" fmla="*/ 47338 h 58186"/>
                <a:gd name="connsiteX7" fmla="*/ 24623 w 47041"/>
                <a:gd name="connsiteY7" fmla="*/ 4098 h 58186"/>
                <a:gd name="connsiteX8" fmla="*/ 47042 w 47041"/>
                <a:gd name="connsiteY8" fmla="*/ 10121 h 58186"/>
                <a:gd name="connsiteX9" fmla="*/ 46488 w 47041"/>
                <a:gd name="connsiteY9" fmla="*/ 9496 h 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41" h="58186">
                  <a:moveTo>
                    <a:pt x="46538" y="9553"/>
                  </a:moveTo>
                  <a:cubicBezTo>
                    <a:pt x="46236" y="19269"/>
                    <a:pt x="46639" y="29099"/>
                    <a:pt x="45430" y="38644"/>
                  </a:cubicBezTo>
                  <a:cubicBezTo>
                    <a:pt x="44573" y="45235"/>
                    <a:pt x="42961" y="55463"/>
                    <a:pt x="39183" y="57167"/>
                  </a:cubicBezTo>
                  <a:cubicBezTo>
                    <a:pt x="29006" y="61769"/>
                    <a:pt x="28855" y="49781"/>
                    <a:pt x="25429" y="41315"/>
                  </a:cubicBezTo>
                  <a:cubicBezTo>
                    <a:pt x="20693" y="46940"/>
                    <a:pt x="16915" y="52735"/>
                    <a:pt x="11977" y="56769"/>
                  </a:cubicBezTo>
                  <a:cubicBezTo>
                    <a:pt x="9861" y="58474"/>
                    <a:pt x="4974" y="57565"/>
                    <a:pt x="2204" y="55917"/>
                  </a:cubicBezTo>
                  <a:cubicBezTo>
                    <a:pt x="591" y="54951"/>
                    <a:pt x="-668" y="49269"/>
                    <a:pt x="390" y="47338"/>
                  </a:cubicBezTo>
                  <a:cubicBezTo>
                    <a:pt x="7997" y="32565"/>
                    <a:pt x="14849" y="16940"/>
                    <a:pt x="24623" y="4098"/>
                  </a:cubicBezTo>
                  <a:cubicBezTo>
                    <a:pt x="32532" y="-6299"/>
                    <a:pt x="39888" y="5860"/>
                    <a:pt x="47042" y="10121"/>
                  </a:cubicBezTo>
                  <a:cubicBezTo>
                    <a:pt x="47042" y="10121"/>
                    <a:pt x="46488" y="9496"/>
                    <a:pt x="46488" y="94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53A1FAED-0367-3077-28F6-8EB987510BE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48088" y="2860079"/>
              <a:ext cx="53381" cy="48348"/>
            </a:xfrm>
            <a:custGeom>
              <a:avLst/>
              <a:gdLst>
                <a:gd name="connsiteX0" fmla="*/ 25856 w 53381"/>
                <a:gd name="connsiteY0" fmla="*/ 48292 h 48348"/>
                <a:gd name="connsiteX1" fmla="*/ 918 w 53381"/>
                <a:gd name="connsiteY1" fmla="*/ 30962 h 48348"/>
                <a:gd name="connsiteX2" fmla="*/ 13211 w 53381"/>
                <a:gd name="connsiteY2" fmla="*/ 9087 h 48348"/>
                <a:gd name="connsiteX3" fmla="*/ 26612 w 53381"/>
                <a:gd name="connsiteY3" fmla="*/ 1246 h 48348"/>
                <a:gd name="connsiteX4" fmla="*/ 51198 w 53381"/>
                <a:gd name="connsiteY4" fmla="*/ 10848 h 48348"/>
                <a:gd name="connsiteX5" fmla="*/ 44245 w 53381"/>
                <a:gd name="connsiteY5" fmla="*/ 38689 h 48348"/>
                <a:gd name="connsiteX6" fmla="*/ 25806 w 53381"/>
                <a:gd name="connsiteY6" fmla="*/ 48349 h 48348"/>
                <a:gd name="connsiteX7" fmla="*/ 32658 w 53381"/>
                <a:gd name="connsiteY7" fmla="*/ 24769 h 48348"/>
                <a:gd name="connsiteX8" fmla="*/ 30491 w 53381"/>
                <a:gd name="connsiteY8" fmla="*/ 18349 h 48348"/>
                <a:gd name="connsiteX9" fmla="*/ 17947 w 53381"/>
                <a:gd name="connsiteY9" fmla="*/ 23917 h 48348"/>
                <a:gd name="connsiteX10" fmla="*/ 19408 w 53381"/>
                <a:gd name="connsiteY10" fmla="*/ 28860 h 48348"/>
                <a:gd name="connsiteX11" fmla="*/ 32607 w 53381"/>
                <a:gd name="connsiteY11" fmla="*/ 24769 h 4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381" h="48348">
                  <a:moveTo>
                    <a:pt x="25856" y="48292"/>
                  </a:moveTo>
                  <a:cubicBezTo>
                    <a:pt x="12153" y="47326"/>
                    <a:pt x="4243" y="42496"/>
                    <a:pt x="918" y="30962"/>
                  </a:cubicBezTo>
                  <a:cubicBezTo>
                    <a:pt x="-2659" y="18519"/>
                    <a:pt x="4798" y="13405"/>
                    <a:pt x="13211" y="9087"/>
                  </a:cubicBezTo>
                  <a:cubicBezTo>
                    <a:pt x="17796" y="6757"/>
                    <a:pt x="21927" y="3064"/>
                    <a:pt x="26612" y="1246"/>
                  </a:cubicBezTo>
                  <a:cubicBezTo>
                    <a:pt x="35983" y="-2390"/>
                    <a:pt x="47016" y="2269"/>
                    <a:pt x="51198" y="10848"/>
                  </a:cubicBezTo>
                  <a:cubicBezTo>
                    <a:pt x="55631" y="19826"/>
                    <a:pt x="53314" y="31814"/>
                    <a:pt x="44245" y="38689"/>
                  </a:cubicBezTo>
                  <a:cubicBezTo>
                    <a:pt x="37897" y="43519"/>
                    <a:pt x="30189" y="46133"/>
                    <a:pt x="25806" y="48349"/>
                  </a:cubicBezTo>
                  <a:close/>
                  <a:moveTo>
                    <a:pt x="32658" y="24769"/>
                  </a:moveTo>
                  <a:cubicBezTo>
                    <a:pt x="31952" y="22610"/>
                    <a:pt x="31197" y="20451"/>
                    <a:pt x="30491" y="18349"/>
                  </a:cubicBezTo>
                  <a:cubicBezTo>
                    <a:pt x="26310" y="20223"/>
                    <a:pt x="22128" y="22042"/>
                    <a:pt x="17947" y="23917"/>
                  </a:cubicBezTo>
                  <a:cubicBezTo>
                    <a:pt x="18451" y="25564"/>
                    <a:pt x="18954" y="27212"/>
                    <a:pt x="19408" y="28860"/>
                  </a:cubicBezTo>
                  <a:cubicBezTo>
                    <a:pt x="23791" y="27496"/>
                    <a:pt x="28224" y="26133"/>
                    <a:pt x="32607" y="247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3CCFDC7F-1FDF-0B4E-A851-D0029FE5571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9036" y="3245640"/>
              <a:ext cx="50153" cy="51481"/>
            </a:xfrm>
            <a:custGeom>
              <a:avLst/>
              <a:gdLst>
                <a:gd name="connsiteX0" fmla="*/ 50154 w 50153"/>
                <a:gd name="connsiteY0" fmla="*/ 18017 h 51481"/>
                <a:gd name="connsiteX1" fmla="*/ 47484 w 50153"/>
                <a:gd name="connsiteY1" fmla="*/ 39438 h 51481"/>
                <a:gd name="connsiteX2" fmla="*/ 33024 w 50153"/>
                <a:gd name="connsiteY2" fmla="*/ 48983 h 51481"/>
                <a:gd name="connsiteX3" fmla="*/ 10505 w 50153"/>
                <a:gd name="connsiteY3" fmla="*/ 50972 h 51481"/>
                <a:gd name="connsiteX4" fmla="*/ 1184 w 50153"/>
                <a:gd name="connsiteY4" fmla="*/ 48642 h 51481"/>
                <a:gd name="connsiteX5" fmla="*/ 1235 w 50153"/>
                <a:gd name="connsiteY5" fmla="*/ 37790 h 51481"/>
                <a:gd name="connsiteX6" fmla="*/ 26324 w 50153"/>
                <a:gd name="connsiteY6" fmla="*/ 3756 h 51481"/>
                <a:gd name="connsiteX7" fmla="*/ 41791 w 50153"/>
                <a:gd name="connsiteY7" fmla="*/ 1313 h 51481"/>
                <a:gd name="connsiteX8" fmla="*/ 50154 w 50153"/>
                <a:gd name="connsiteY8" fmla="*/ 18074 h 5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3" h="51481">
                  <a:moveTo>
                    <a:pt x="50154" y="18017"/>
                  </a:moveTo>
                  <a:cubicBezTo>
                    <a:pt x="48945" y="28074"/>
                    <a:pt x="48592" y="33870"/>
                    <a:pt x="47484" y="39438"/>
                  </a:cubicBezTo>
                  <a:cubicBezTo>
                    <a:pt x="45670" y="48415"/>
                    <a:pt x="37811" y="53642"/>
                    <a:pt x="33024" y="48983"/>
                  </a:cubicBezTo>
                  <a:cubicBezTo>
                    <a:pt x="23402" y="39552"/>
                    <a:pt x="17910" y="46938"/>
                    <a:pt x="10505" y="50972"/>
                  </a:cubicBezTo>
                  <a:cubicBezTo>
                    <a:pt x="8086" y="52279"/>
                    <a:pt x="2746" y="50915"/>
                    <a:pt x="1184" y="48642"/>
                  </a:cubicBezTo>
                  <a:cubicBezTo>
                    <a:pt x="-428" y="46313"/>
                    <a:pt x="-378" y="40233"/>
                    <a:pt x="1235" y="37790"/>
                  </a:cubicBezTo>
                  <a:cubicBezTo>
                    <a:pt x="9044" y="25915"/>
                    <a:pt x="17004" y="13983"/>
                    <a:pt x="26324" y="3756"/>
                  </a:cubicBezTo>
                  <a:cubicBezTo>
                    <a:pt x="29498" y="233"/>
                    <a:pt x="38919" y="-1301"/>
                    <a:pt x="41791" y="1313"/>
                  </a:cubicBezTo>
                  <a:cubicBezTo>
                    <a:pt x="46627" y="5744"/>
                    <a:pt x="48441" y="14267"/>
                    <a:pt x="50154" y="1807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D0DDABD7-3831-EF05-8C09-6B2B44A6D76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8317" y="6428418"/>
              <a:ext cx="50728" cy="50897"/>
            </a:xfrm>
            <a:custGeom>
              <a:avLst/>
              <a:gdLst>
                <a:gd name="connsiteX0" fmla="*/ 50447 w 50728"/>
                <a:gd name="connsiteY0" fmla="*/ 42988 h 50897"/>
                <a:gd name="connsiteX1" fmla="*/ 23443 w 50728"/>
                <a:gd name="connsiteY1" fmla="*/ 47590 h 50897"/>
                <a:gd name="connsiteX2" fmla="*/ 1629 w 50728"/>
                <a:gd name="connsiteY2" fmla="*/ 37079 h 50897"/>
                <a:gd name="connsiteX3" fmla="*/ 369 w 50728"/>
                <a:gd name="connsiteY3" fmla="*/ 7988 h 50897"/>
                <a:gd name="connsiteX4" fmla="*/ 6868 w 50728"/>
                <a:gd name="connsiteY4" fmla="*/ 33 h 50897"/>
                <a:gd name="connsiteX5" fmla="*/ 15584 w 50728"/>
                <a:gd name="connsiteY5" fmla="*/ 8329 h 50897"/>
                <a:gd name="connsiteX6" fmla="*/ 19060 w 50728"/>
                <a:gd name="connsiteY6" fmla="*/ 29067 h 50897"/>
                <a:gd name="connsiteX7" fmla="*/ 38708 w 50728"/>
                <a:gd name="connsiteY7" fmla="*/ 6794 h 50897"/>
                <a:gd name="connsiteX8" fmla="*/ 50447 w 50728"/>
                <a:gd name="connsiteY8" fmla="*/ 42988 h 5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28" h="50897">
                  <a:moveTo>
                    <a:pt x="50447" y="42988"/>
                  </a:moveTo>
                  <a:cubicBezTo>
                    <a:pt x="39666" y="39068"/>
                    <a:pt x="31806" y="41624"/>
                    <a:pt x="23443" y="47590"/>
                  </a:cubicBezTo>
                  <a:cubicBezTo>
                    <a:pt x="13468" y="54693"/>
                    <a:pt x="4500" y="49976"/>
                    <a:pt x="1629" y="37079"/>
                  </a:cubicBezTo>
                  <a:cubicBezTo>
                    <a:pt x="-437" y="27818"/>
                    <a:pt x="-135" y="17647"/>
                    <a:pt x="369" y="7988"/>
                  </a:cubicBezTo>
                  <a:cubicBezTo>
                    <a:pt x="520" y="5033"/>
                    <a:pt x="5458" y="-478"/>
                    <a:pt x="6868" y="33"/>
                  </a:cubicBezTo>
                  <a:cubicBezTo>
                    <a:pt x="10294" y="1226"/>
                    <a:pt x="14073" y="4692"/>
                    <a:pt x="15584" y="8329"/>
                  </a:cubicBezTo>
                  <a:cubicBezTo>
                    <a:pt x="17549" y="13101"/>
                    <a:pt x="17498" y="18897"/>
                    <a:pt x="19060" y="29067"/>
                  </a:cubicBezTo>
                  <a:cubicBezTo>
                    <a:pt x="25559" y="17590"/>
                    <a:pt x="25912" y="3272"/>
                    <a:pt x="38708" y="6794"/>
                  </a:cubicBezTo>
                  <a:cubicBezTo>
                    <a:pt x="47978" y="9352"/>
                    <a:pt x="51858" y="20090"/>
                    <a:pt x="50447" y="4298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422372AA-DEE7-F6B3-F278-1C30641A0E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21502" y="5843328"/>
              <a:ext cx="19057" cy="106995"/>
            </a:xfrm>
            <a:custGeom>
              <a:avLst/>
              <a:gdLst>
                <a:gd name="connsiteX0" fmla="*/ 4156 w 19057"/>
                <a:gd name="connsiteY0" fmla="*/ 106995 h 106995"/>
                <a:gd name="connsiteX1" fmla="*/ 176 w 19057"/>
                <a:gd name="connsiteY1" fmla="*/ 91938 h 106995"/>
                <a:gd name="connsiteX2" fmla="*/ 277 w 19057"/>
                <a:gd name="connsiteY2" fmla="*/ 18131 h 106995"/>
                <a:gd name="connsiteX3" fmla="*/ 2040 w 19057"/>
                <a:gd name="connsiteY3" fmla="*/ 6199 h 106995"/>
                <a:gd name="connsiteX4" fmla="*/ 10152 w 19057"/>
                <a:gd name="connsiteY4" fmla="*/ 6 h 106995"/>
                <a:gd name="connsiteX5" fmla="*/ 17558 w 19057"/>
                <a:gd name="connsiteY5" fmla="*/ 6995 h 106995"/>
                <a:gd name="connsiteX6" fmla="*/ 19019 w 19057"/>
                <a:gd name="connsiteY6" fmla="*/ 31370 h 106995"/>
                <a:gd name="connsiteX7" fmla="*/ 17054 w 19057"/>
                <a:gd name="connsiteY7" fmla="*/ 87848 h 106995"/>
                <a:gd name="connsiteX8" fmla="*/ 4207 w 19057"/>
                <a:gd name="connsiteY8" fmla="*/ 106938 h 10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7" h="106995">
                  <a:moveTo>
                    <a:pt x="4156" y="106995"/>
                  </a:moveTo>
                  <a:cubicBezTo>
                    <a:pt x="2796" y="102052"/>
                    <a:pt x="227" y="97052"/>
                    <a:pt x="176" y="91938"/>
                  </a:cubicBezTo>
                  <a:cubicBezTo>
                    <a:pt x="-176" y="67336"/>
                    <a:pt x="76" y="42733"/>
                    <a:pt x="277" y="18131"/>
                  </a:cubicBezTo>
                  <a:cubicBezTo>
                    <a:pt x="277" y="14097"/>
                    <a:pt x="378" y="9495"/>
                    <a:pt x="2040" y="6199"/>
                  </a:cubicBezTo>
                  <a:cubicBezTo>
                    <a:pt x="3602" y="3188"/>
                    <a:pt x="7431" y="-164"/>
                    <a:pt x="10152" y="6"/>
                  </a:cubicBezTo>
                  <a:cubicBezTo>
                    <a:pt x="12822" y="119"/>
                    <a:pt x="17054" y="4097"/>
                    <a:pt x="17558" y="6995"/>
                  </a:cubicBezTo>
                  <a:cubicBezTo>
                    <a:pt x="18918" y="14950"/>
                    <a:pt x="19170" y="23245"/>
                    <a:pt x="19019" y="31370"/>
                  </a:cubicBezTo>
                  <a:cubicBezTo>
                    <a:pt x="18666" y="50177"/>
                    <a:pt x="18313" y="69040"/>
                    <a:pt x="17054" y="87848"/>
                  </a:cubicBezTo>
                  <a:cubicBezTo>
                    <a:pt x="16500" y="95575"/>
                    <a:pt x="15442" y="104609"/>
                    <a:pt x="4207" y="10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5380C89C-89F8-8C06-01AA-2A3609509E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9474" y="967335"/>
              <a:ext cx="59911" cy="55454"/>
            </a:xfrm>
            <a:custGeom>
              <a:avLst/>
              <a:gdLst>
                <a:gd name="connsiteX0" fmla="*/ 54216 w 59911"/>
                <a:gd name="connsiteY0" fmla="*/ 55455 h 55454"/>
                <a:gd name="connsiteX1" fmla="*/ 38649 w 59911"/>
                <a:gd name="connsiteY1" fmla="*/ 35739 h 55454"/>
                <a:gd name="connsiteX2" fmla="*/ 24694 w 59911"/>
                <a:gd name="connsiteY2" fmla="*/ 50341 h 55454"/>
                <a:gd name="connsiteX3" fmla="*/ 5952 w 59911"/>
                <a:gd name="connsiteY3" fmla="*/ 46932 h 55454"/>
                <a:gd name="connsiteX4" fmla="*/ 4743 w 59911"/>
                <a:gd name="connsiteY4" fmla="*/ 0 h 55454"/>
                <a:gd name="connsiteX5" fmla="*/ 20159 w 59911"/>
                <a:gd name="connsiteY5" fmla="*/ 31534 h 55454"/>
                <a:gd name="connsiteX6" fmla="*/ 52554 w 59911"/>
                <a:gd name="connsiteY6" fmla="*/ 19148 h 55454"/>
                <a:gd name="connsiteX7" fmla="*/ 54267 w 59911"/>
                <a:gd name="connsiteY7" fmla="*/ 55455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911" h="55454">
                  <a:moveTo>
                    <a:pt x="54216" y="55455"/>
                  </a:moveTo>
                  <a:cubicBezTo>
                    <a:pt x="48725" y="48466"/>
                    <a:pt x="43788" y="42273"/>
                    <a:pt x="38649" y="35739"/>
                  </a:cubicBezTo>
                  <a:cubicBezTo>
                    <a:pt x="34014" y="40682"/>
                    <a:pt x="29933" y="46478"/>
                    <a:pt x="24694" y="50341"/>
                  </a:cubicBezTo>
                  <a:cubicBezTo>
                    <a:pt x="18094" y="55228"/>
                    <a:pt x="9781" y="56250"/>
                    <a:pt x="5952" y="46932"/>
                  </a:cubicBezTo>
                  <a:cubicBezTo>
                    <a:pt x="-144" y="32216"/>
                    <a:pt x="-3116" y="16591"/>
                    <a:pt x="4743" y="0"/>
                  </a:cubicBezTo>
                  <a:cubicBezTo>
                    <a:pt x="18900" y="5966"/>
                    <a:pt x="14265" y="21591"/>
                    <a:pt x="20159" y="31534"/>
                  </a:cubicBezTo>
                  <a:cubicBezTo>
                    <a:pt x="30991" y="27955"/>
                    <a:pt x="36432" y="4432"/>
                    <a:pt x="52554" y="19148"/>
                  </a:cubicBezTo>
                  <a:cubicBezTo>
                    <a:pt x="61522" y="27330"/>
                    <a:pt x="62529" y="39432"/>
                    <a:pt x="54267" y="554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DB2D5F31-9C0E-19A8-BCE3-3751D9C1E6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97602" y="3331178"/>
              <a:ext cx="51035" cy="63389"/>
            </a:xfrm>
            <a:custGeom>
              <a:avLst/>
              <a:gdLst>
                <a:gd name="connsiteX0" fmla="*/ 23499 w 51035"/>
                <a:gd name="connsiteY0" fmla="*/ 22992 h 63389"/>
                <a:gd name="connsiteX1" fmla="*/ 34180 w 51035"/>
                <a:gd name="connsiteY1" fmla="*/ 37 h 63389"/>
                <a:gd name="connsiteX2" fmla="*/ 48387 w 51035"/>
                <a:gd name="connsiteY2" fmla="*/ 20889 h 63389"/>
                <a:gd name="connsiteX3" fmla="*/ 41938 w 51035"/>
                <a:gd name="connsiteY3" fmla="*/ 63390 h 63389"/>
                <a:gd name="connsiteX4" fmla="*/ 12818 w 51035"/>
                <a:gd name="connsiteY4" fmla="*/ 44583 h 63389"/>
                <a:gd name="connsiteX5" fmla="*/ 425 w 51035"/>
                <a:gd name="connsiteY5" fmla="*/ 31969 h 63389"/>
                <a:gd name="connsiteX6" fmla="*/ 13624 w 51035"/>
                <a:gd name="connsiteY6" fmla="*/ 23219 h 63389"/>
                <a:gd name="connsiteX7" fmla="*/ 23499 w 51035"/>
                <a:gd name="connsiteY7" fmla="*/ 22992 h 6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035" h="63389">
                  <a:moveTo>
                    <a:pt x="23499" y="22992"/>
                  </a:moveTo>
                  <a:cubicBezTo>
                    <a:pt x="27832" y="14412"/>
                    <a:pt x="22643" y="832"/>
                    <a:pt x="34180" y="37"/>
                  </a:cubicBezTo>
                  <a:cubicBezTo>
                    <a:pt x="46221" y="-758"/>
                    <a:pt x="45868" y="11514"/>
                    <a:pt x="48387" y="20889"/>
                  </a:cubicBezTo>
                  <a:cubicBezTo>
                    <a:pt x="52316" y="35662"/>
                    <a:pt x="53123" y="49355"/>
                    <a:pt x="41938" y="63390"/>
                  </a:cubicBezTo>
                  <a:cubicBezTo>
                    <a:pt x="34683" y="50492"/>
                    <a:pt x="24507" y="46173"/>
                    <a:pt x="12818" y="44583"/>
                  </a:cubicBezTo>
                  <a:cubicBezTo>
                    <a:pt x="6420" y="43673"/>
                    <a:pt x="-1993" y="42026"/>
                    <a:pt x="425" y="31969"/>
                  </a:cubicBezTo>
                  <a:cubicBezTo>
                    <a:pt x="1382" y="27935"/>
                    <a:pt x="8738" y="25264"/>
                    <a:pt x="13624" y="23219"/>
                  </a:cubicBezTo>
                  <a:cubicBezTo>
                    <a:pt x="16698" y="21912"/>
                    <a:pt x="20577" y="22992"/>
                    <a:pt x="23499" y="229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CE94C05A-D165-61D4-5AC1-E200EE6310B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64171" y="6612665"/>
              <a:ext cx="60204" cy="54650"/>
            </a:xfrm>
            <a:custGeom>
              <a:avLst/>
              <a:gdLst>
                <a:gd name="connsiteX0" fmla="*/ 28767 w 60204"/>
                <a:gd name="connsiteY0" fmla="*/ 11640 h 54650"/>
                <a:gd name="connsiteX1" fmla="*/ 60204 w 60204"/>
                <a:gd name="connsiteY1" fmla="*/ 1071 h 54650"/>
                <a:gd name="connsiteX2" fmla="*/ 40556 w 60204"/>
                <a:gd name="connsiteY2" fmla="*/ 41412 h 54650"/>
                <a:gd name="connsiteX3" fmla="*/ 9522 w 60204"/>
                <a:gd name="connsiteY3" fmla="*/ 54651 h 54650"/>
                <a:gd name="connsiteX4" fmla="*/ 15265 w 60204"/>
                <a:gd name="connsiteY4" fmla="*/ 30787 h 54650"/>
                <a:gd name="connsiteX5" fmla="*/ 0 w 60204"/>
                <a:gd name="connsiteY5" fmla="*/ 7208 h 54650"/>
                <a:gd name="connsiteX6" fmla="*/ 28767 w 60204"/>
                <a:gd name="connsiteY6" fmla="*/ 11583 h 5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04" h="54650">
                  <a:moveTo>
                    <a:pt x="28767" y="11640"/>
                  </a:moveTo>
                  <a:cubicBezTo>
                    <a:pt x="40052" y="1526"/>
                    <a:pt x="50531" y="-1997"/>
                    <a:pt x="60204" y="1071"/>
                  </a:cubicBezTo>
                  <a:cubicBezTo>
                    <a:pt x="54209" y="13401"/>
                    <a:pt x="48315" y="25390"/>
                    <a:pt x="40556" y="41412"/>
                  </a:cubicBezTo>
                  <a:cubicBezTo>
                    <a:pt x="34359" y="44083"/>
                    <a:pt x="23427" y="48742"/>
                    <a:pt x="9522" y="54651"/>
                  </a:cubicBezTo>
                  <a:cubicBezTo>
                    <a:pt x="11940" y="44538"/>
                    <a:pt x="13552" y="37890"/>
                    <a:pt x="15265" y="30787"/>
                  </a:cubicBezTo>
                  <a:cubicBezTo>
                    <a:pt x="10429" y="23288"/>
                    <a:pt x="5240" y="15276"/>
                    <a:pt x="0" y="7208"/>
                  </a:cubicBezTo>
                  <a:cubicBezTo>
                    <a:pt x="13502" y="-5292"/>
                    <a:pt x="20404" y="9424"/>
                    <a:pt x="28767" y="11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E860BE52-7794-2344-5A39-C9FD1567C2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13750" y="2571562"/>
              <a:ext cx="54219" cy="62225"/>
            </a:xfrm>
            <a:custGeom>
              <a:avLst/>
              <a:gdLst>
                <a:gd name="connsiteX0" fmla="*/ 21462 w 54219"/>
                <a:gd name="connsiteY0" fmla="*/ 46012 h 62225"/>
                <a:gd name="connsiteX1" fmla="*/ 49524 w 54219"/>
                <a:gd name="connsiteY1" fmla="*/ 11125 h 62225"/>
                <a:gd name="connsiteX2" fmla="*/ 48063 w 54219"/>
                <a:gd name="connsiteY2" fmla="*/ 44705 h 62225"/>
                <a:gd name="connsiteX3" fmla="*/ 21260 w 54219"/>
                <a:gd name="connsiteY3" fmla="*/ 62035 h 62225"/>
                <a:gd name="connsiteX4" fmla="*/ 7204 w 54219"/>
                <a:gd name="connsiteY4" fmla="*/ 52376 h 62225"/>
                <a:gd name="connsiteX5" fmla="*/ 1713 w 54219"/>
                <a:gd name="connsiteY5" fmla="*/ 7432 h 62225"/>
                <a:gd name="connsiteX6" fmla="*/ 8565 w 54219"/>
                <a:gd name="connsiteY6" fmla="*/ 46 h 62225"/>
                <a:gd name="connsiteX7" fmla="*/ 16877 w 54219"/>
                <a:gd name="connsiteY7" fmla="*/ 8625 h 62225"/>
                <a:gd name="connsiteX8" fmla="*/ 21462 w 54219"/>
                <a:gd name="connsiteY8" fmla="*/ 46069 h 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19" h="62225">
                  <a:moveTo>
                    <a:pt x="21462" y="46012"/>
                  </a:moveTo>
                  <a:cubicBezTo>
                    <a:pt x="42571" y="42205"/>
                    <a:pt x="38994" y="21353"/>
                    <a:pt x="49524" y="11125"/>
                  </a:cubicBezTo>
                  <a:cubicBezTo>
                    <a:pt x="57786" y="23512"/>
                    <a:pt x="53756" y="34421"/>
                    <a:pt x="48063" y="44705"/>
                  </a:cubicBezTo>
                  <a:cubicBezTo>
                    <a:pt x="41967" y="55671"/>
                    <a:pt x="33251" y="63569"/>
                    <a:pt x="21260" y="62035"/>
                  </a:cubicBezTo>
                  <a:cubicBezTo>
                    <a:pt x="16222" y="61410"/>
                    <a:pt x="9874" y="57149"/>
                    <a:pt x="7204" y="52376"/>
                  </a:cubicBezTo>
                  <a:cubicBezTo>
                    <a:pt x="-453" y="38739"/>
                    <a:pt x="-1511" y="23057"/>
                    <a:pt x="1713" y="7432"/>
                  </a:cubicBezTo>
                  <a:cubicBezTo>
                    <a:pt x="2368" y="4307"/>
                    <a:pt x="7154" y="-522"/>
                    <a:pt x="8565" y="46"/>
                  </a:cubicBezTo>
                  <a:cubicBezTo>
                    <a:pt x="11890" y="1410"/>
                    <a:pt x="16172" y="5103"/>
                    <a:pt x="16877" y="8625"/>
                  </a:cubicBezTo>
                  <a:cubicBezTo>
                    <a:pt x="19094" y="20330"/>
                    <a:pt x="19900" y="32376"/>
                    <a:pt x="21462" y="460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741B8CE0-C91E-A5A4-69FF-DF2224038C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8402" y="2648937"/>
              <a:ext cx="26278" cy="87841"/>
            </a:xfrm>
            <a:custGeom>
              <a:avLst/>
              <a:gdLst>
                <a:gd name="connsiteX0" fmla="*/ 7833 w 26278"/>
                <a:gd name="connsiteY0" fmla="*/ 86592 h 87841"/>
                <a:gd name="connsiteX1" fmla="*/ 3248 w 26278"/>
                <a:gd name="connsiteY1" fmla="*/ 66535 h 87841"/>
                <a:gd name="connsiteX2" fmla="*/ 125 w 26278"/>
                <a:gd name="connsiteY2" fmla="*/ 17216 h 87841"/>
                <a:gd name="connsiteX3" fmla="*/ 7984 w 26278"/>
                <a:gd name="connsiteY3" fmla="*/ 0 h 87841"/>
                <a:gd name="connsiteX4" fmla="*/ 21083 w 26278"/>
                <a:gd name="connsiteY4" fmla="*/ 13011 h 87841"/>
                <a:gd name="connsiteX5" fmla="*/ 22897 w 26278"/>
                <a:gd name="connsiteY5" fmla="*/ 71364 h 87841"/>
                <a:gd name="connsiteX6" fmla="*/ 13022 w 26278"/>
                <a:gd name="connsiteY6" fmla="*/ 87842 h 87841"/>
                <a:gd name="connsiteX7" fmla="*/ 7833 w 26278"/>
                <a:gd name="connsiteY7" fmla="*/ 86535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78" h="87841">
                  <a:moveTo>
                    <a:pt x="7833" y="86592"/>
                  </a:moveTo>
                  <a:cubicBezTo>
                    <a:pt x="6271" y="79887"/>
                    <a:pt x="3903" y="73296"/>
                    <a:pt x="3248" y="66535"/>
                  </a:cubicBezTo>
                  <a:cubicBezTo>
                    <a:pt x="1737" y="50171"/>
                    <a:pt x="1032" y="33694"/>
                    <a:pt x="125" y="17216"/>
                  </a:cubicBezTo>
                  <a:cubicBezTo>
                    <a:pt x="-278" y="9602"/>
                    <a:pt x="-177" y="57"/>
                    <a:pt x="7984" y="0"/>
                  </a:cubicBezTo>
                  <a:cubicBezTo>
                    <a:pt x="12468" y="0"/>
                    <a:pt x="19068" y="7330"/>
                    <a:pt x="21083" y="13011"/>
                  </a:cubicBezTo>
                  <a:cubicBezTo>
                    <a:pt x="27834" y="31875"/>
                    <a:pt x="27532" y="51875"/>
                    <a:pt x="22897" y="71364"/>
                  </a:cubicBezTo>
                  <a:cubicBezTo>
                    <a:pt x="21435" y="77444"/>
                    <a:pt x="16397" y="82387"/>
                    <a:pt x="13022" y="87842"/>
                  </a:cubicBezTo>
                  <a:cubicBezTo>
                    <a:pt x="11309" y="87387"/>
                    <a:pt x="9546" y="86989"/>
                    <a:pt x="7833" y="865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0A416D35-7734-0BFC-AE98-10ED8B1299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9272" y="5344020"/>
              <a:ext cx="23441" cy="96640"/>
            </a:xfrm>
            <a:custGeom>
              <a:avLst/>
              <a:gdLst>
                <a:gd name="connsiteX0" fmla="*/ 4031 w 23441"/>
                <a:gd name="connsiteY0" fmla="*/ 95789 h 96640"/>
                <a:gd name="connsiteX1" fmla="*/ 1 w 23441"/>
                <a:gd name="connsiteY1" fmla="*/ 85107 h 96640"/>
                <a:gd name="connsiteX2" fmla="*/ 3074 w 23441"/>
                <a:gd name="connsiteY2" fmla="*/ 14425 h 96640"/>
                <a:gd name="connsiteX3" fmla="*/ 15165 w 23441"/>
                <a:gd name="connsiteY3" fmla="*/ 49 h 96640"/>
                <a:gd name="connsiteX4" fmla="*/ 23075 w 23441"/>
                <a:gd name="connsiteY4" fmla="*/ 16868 h 96640"/>
                <a:gd name="connsiteX5" fmla="*/ 16425 w 23441"/>
                <a:gd name="connsiteY5" fmla="*/ 77664 h 96640"/>
                <a:gd name="connsiteX6" fmla="*/ 9271 w 23441"/>
                <a:gd name="connsiteY6" fmla="*/ 96641 h 96640"/>
                <a:gd name="connsiteX7" fmla="*/ 3981 w 23441"/>
                <a:gd name="connsiteY7" fmla="*/ 95845 h 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1" h="96640">
                  <a:moveTo>
                    <a:pt x="4031" y="95789"/>
                  </a:moveTo>
                  <a:cubicBezTo>
                    <a:pt x="2621" y="92209"/>
                    <a:pt x="-50" y="88630"/>
                    <a:pt x="1" y="85107"/>
                  </a:cubicBezTo>
                  <a:cubicBezTo>
                    <a:pt x="656" y="61527"/>
                    <a:pt x="1512" y="37947"/>
                    <a:pt x="3074" y="14425"/>
                  </a:cubicBezTo>
                  <a:cubicBezTo>
                    <a:pt x="3578" y="6981"/>
                    <a:pt x="6903" y="-689"/>
                    <a:pt x="15165" y="49"/>
                  </a:cubicBezTo>
                  <a:cubicBezTo>
                    <a:pt x="24435" y="902"/>
                    <a:pt x="23780" y="9538"/>
                    <a:pt x="23075" y="16868"/>
                  </a:cubicBezTo>
                  <a:cubicBezTo>
                    <a:pt x="21160" y="37152"/>
                    <a:pt x="19246" y="57493"/>
                    <a:pt x="16425" y="77664"/>
                  </a:cubicBezTo>
                  <a:cubicBezTo>
                    <a:pt x="15518" y="84255"/>
                    <a:pt x="11739" y="90334"/>
                    <a:pt x="9271" y="96641"/>
                  </a:cubicBezTo>
                  <a:cubicBezTo>
                    <a:pt x="7507" y="96357"/>
                    <a:pt x="5744" y="96073"/>
                    <a:pt x="3981" y="95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EE19CD49-A8C6-F82D-5E26-3F72ACEE018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47202" y="5607719"/>
              <a:ext cx="76272" cy="56125"/>
            </a:xfrm>
            <a:custGeom>
              <a:avLst/>
              <a:gdLst>
                <a:gd name="connsiteX0" fmla="*/ 43680 w 76272"/>
                <a:gd name="connsiteY0" fmla="*/ 50727 h 56125"/>
                <a:gd name="connsiteX1" fmla="*/ 56577 w 76272"/>
                <a:gd name="connsiteY1" fmla="*/ 31409 h 56125"/>
                <a:gd name="connsiteX2" fmla="*/ 0 w 76272"/>
                <a:gd name="connsiteY2" fmla="*/ 9306 h 56125"/>
                <a:gd name="connsiteX3" fmla="*/ 1310 w 76272"/>
                <a:gd name="connsiteY3" fmla="*/ 1806 h 56125"/>
                <a:gd name="connsiteX4" fmla="*/ 21361 w 76272"/>
                <a:gd name="connsiteY4" fmla="*/ 499 h 56125"/>
                <a:gd name="connsiteX5" fmla="*/ 61010 w 76272"/>
                <a:gd name="connsiteY5" fmla="*/ 13056 h 56125"/>
                <a:gd name="connsiteX6" fmla="*/ 75671 w 76272"/>
                <a:gd name="connsiteY6" fmla="*/ 34079 h 56125"/>
                <a:gd name="connsiteX7" fmla="*/ 59146 w 76272"/>
                <a:gd name="connsiteY7" fmla="*/ 54704 h 56125"/>
                <a:gd name="connsiteX8" fmla="*/ 47105 w 76272"/>
                <a:gd name="connsiteY8" fmla="*/ 56011 h 56125"/>
                <a:gd name="connsiteX9" fmla="*/ 43680 w 76272"/>
                <a:gd name="connsiteY9" fmla="*/ 50784 h 5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72" h="56125">
                  <a:moveTo>
                    <a:pt x="43680" y="50727"/>
                  </a:moveTo>
                  <a:cubicBezTo>
                    <a:pt x="47760" y="44647"/>
                    <a:pt x="51841" y="38568"/>
                    <a:pt x="56577" y="31409"/>
                  </a:cubicBezTo>
                  <a:cubicBezTo>
                    <a:pt x="41614" y="15045"/>
                    <a:pt x="17079" y="21408"/>
                    <a:pt x="0" y="9306"/>
                  </a:cubicBezTo>
                  <a:cubicBezTo>
                    <a:pt x="453" y="6806"/>
                    <a:pt x="856" y="4306"/>
                    <a:pt x="1310" y="1806"/>
                  </a:cubicBezTo>
                  <a:cubicBezTo>
                    <a:pt x="8010" y="1238"/>
                    <a:pt x="15013" y="-978"/>
                    <a:pt x="21361" y="499"/>
                  </a:cubicBezTo>
                  <a:cubicBezTo>
                    <a:pt x="34762" y="3568"/>
                    <a:pt x="48113" y="7715"/>
                    <a:pt x="61010" y="13056"/>
                  </a:cubicBezTo>
                  <a:cubicBezTo>
                    <a:pt x="69122" y="16409"/>
                    <a:pt x="78795" y="22772"/>
                    <a:pt x="75671" y="34079"/>
                  </a:cubicBezTo>
                  <a:cubicBezTo>
                    <a:pt x="73404" y="42204"/>
                    <a:pt x="65544" y="48852"/>
                    <a:pt x="59146" y="54704"/>
                  </a:cubicBezTo>
                  <a:cubicBezTo>
                    <a:pt x="56527" y="57091"/>
                    <a:pt x="51186" y="55670"/>
                    <a:pt x="47105" y="56011"/>
                  </a:cubicBezTo>
                  <a:cubicBezTo>
                    <a:pt x="45947" y="54250"/>
                    <a:pt x="44788" y="52545"/>
                    <a:pt x="43680" y="507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5A75B0D3-5C10-9F8B-AEA4-0B074F561D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79143" y="5187371"/>
              <a:ext cx="46458" cy="60731"/>
            </a:xfrm>
            <a:custGeom>
              <a:avLst/>
              <a:gdLst>
                <a:gd name="connsiteX0" fmla="*/ 25492 w 46458"/>
                <a:gd name="connsiteY0" fmla="*/ 30561 h 60731"/>
                <a:gd name="connsiteX1" fmla="*/ 0 w 46458"/>
                <a:gd name="connsiteY1" fmla="*/ 46527 h 60731"/>
                <a:gd name="connsiteX2" fmla="*/ 1864 w 46458"/>
                <a:gd name="connsiteY2" fmla="*/ 28402 h 60731"/>
                <a:gd name="connsiteX3" fmla="*/ 17230 w 46458"/>
                <a:gd name="connsiteY3" fmla="*/ 7493 h 60731"/>
                <a:gd name="connsiteX4" fmla="*/ 43377 w 46458"/>
                <a:gd name="connsiteY4" fmla="*/ 14652 h 60731"/>
                <a:gd name="connsiteX5" fmla="*/ 46400 w 46458"/>
                <a:gd name="connsiteY5" fmla="*/ 48857 h 60731"/>
                <a:gd name="connsiteX6" fmla="*/ 37584 w 46458"/>
                <a:gd name="connsiteY6" fmla="*/ 60732 h 60731"/>
                <a:gd name="connsiteX7" fmla="*/ 29220 w 46458"/>
                <a:gd name="connsiteY7" fmla="*/ 50959 h 60731"/>
                <a:gd name="connsiteX8" fmla="*/ 25492 w 46458"/>
                <a:gd name="connsiteY8" fmla="*/ 30561 h 6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8" h="60731">
                  <a:moveTo>
                    <a:pt x="25492" y="30561"/>
                  </a:moveTo>
                  <a:cubicBezTo>
                    <a:pt x="16676" y="36073"/>
                    <a:pt x="10177" y="40163"/>
                    <a:pt x="0" y="46527"/>
                  </a:cubicBezTo>
                  <a:cubicBezTo>
                    <a:pt x="856" y="36868"/>
                    <a:pt x="0" y="31641"/>
                    <a:pt x="1864" y="28402"/>
                  </a:cubicBezTo>
                  <a:cubicBezTo>
                    <a:pt x="6247" y="20902"/>
                    <a:pt x="11537" y="13856"/>
                    <a:pt x="17230" y="7493"/>
                  </a:cubicBezTo>
                  <a:cubicBezTo>
                    <a:pt x="28112" y="-4723"/>
                    <a:pt x="39750" y="-1769"/>
                    <a:pt x="43377" y="14652"/>
                  </a:cubicBezTo>
                  <a:cubicBezTo>
                    <a:pt x="45846" y="25732"/>
                    <a:pt x="46702" y="37493"/>
                    <a:pt x="46400" y="48857"/>
                  </a:cubicBezTo>
                  <a:cubicBezTo>
                    <a:pt x="46299" y="52891"/>
                    <a:pt x="40657" y="56811"/>
                    <a:pt x="37584" y="60732"/>
                  </a:cubicBezTo>
                  <a:cubicBezTo>
                    <a:pt x="34712" y="57493"/>
                    <a:pt x="30631" y="54880"/>
                    <a:pt x="29220" y="50959"/>
                  </a:cubicBezTo>
                  <a:cubicBezTo>
                    <a:pt x="27054" y="44993"/>
                    <a:pt x="26802" y="38232"/>
                    <a:pt x="25492" y="305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787E99F9-BB77-68FF-D5FB-0919297D57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64914" y="2540975"/>
              <a:ext cx="49595" cy="45689"/>
            </a:xfrm>
            <a:custGeom>
              <a:avLst/>
              <a:gdLst>
                <a:gd name="connsiteX0" fmla="*/ 23926 w 49595"/>
                <a:gd name="connsiteY0" fmla="*/ 45689 h 45689"/>
                <a:gd name="connsiteX1" fmla="*/ 46 w 49595"/>
                <a:gd name="connsiteY1" fmla="*/ 26882 h 45689"/>
                <a:gd name="connsiteX2" fmla="*/ 24631 w 49595"/>
                <a:gd name="connsiteY2" fmla="*/ 234 h 45689"/>
                <a:gd name="connsiteX3" fmla="*/ 48915 w 49595"/>
                <a:gd name="connsiteY3" fmla="*/ 16371 h 45689"/>
                <a:gd name="connsiteX4" fmla="*/ 32894 w 49595"/>
                <a:gd name="connsiteY4" fmla="*/ 44212 h 45689"/>
                <a:gd name="connsiteX5" fmla="*/ 23926 w 49595"/>
                <a:gd name="connsiteY5" fmla="*/ 45632 h 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95" h="45689">
                  <a:moveTo>
                    <a:pt x="23926" y="45689"/>
                  </a:moveTo>
                  <a:cubicBezTo>
                    <a:pt x="9266" y="45348"/>
                    <a:pt x="953" y="38303"/>
                    <a:pt x="46" y="26882"/>
                  </a:cubicBezTo>
                  <a:cubicBezTo>
                    <a:pt x="-861" y="15916"/>
                    <a:pt x="11835" y="2166"/>
                    <a:pt x="24631" y="234"/>
                  </a:cubicBezTo>
                  <a:cubicBezTo>
                    <a:pt x="35513" y="-1413"/>
                    <a:pt x="46295" y="5803"/>
                    <a:pt x="48915" y="16371"/>
                  </a:cubicBezTo>
                  <a:cubicBezTo>
                    <a:pt x="51837" y="28303"/>
                    <a:pt x="45136" y="40235"/>
                    <a:pt x="32894" y="44212"/>
                  </a:cubicBezTo>
                  <a:cubicBezTo>
                    <a:pt x="29468" y="45348"/>
                    <a:pt x="25689" y="45405"/>
                    <a:pt x="23926" y="456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5D41901-6F74-B4F2-BDCF-057D5EF428F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3781" y="3120817"/>
              <a:ext cx="40455" cy="80195"/>
            </a:xfrm>
            <a:custGeom>
              <a:avLst/>
              <a:gdLst>
                <a:gd name="connsiteX0" fmla="*/ 40455 w 40455"/>
                <a:gd name="connsiteY0" fmla="*/ 72727 h 80195"/>
                <a:gd name="connsiteX1" fmla="*/ 11436 w 40455"/>
                <a:gd name="connsiteY1" fmla="*/ 74431 h 80195"/>
                <a:gd name="connsiteX2" fmla="*/ 10479 w 40455"/>
                <a:gd name="connsiteY2" fmla="*/ 48977 h 80195"/>
                <a:gd name="connsiteX3" fmla="*/ 20857 w 40455"/>
                <a:gd name="connsiteY3" fmla="*/ 23408 h 80195"/>
                <a:gd name="connsiteX4" fmla="*/ 0 w 40455"/>
                <a:gd name="connsiteY4" fmla="*/ 12442 h 80195"/>
                <a:gd name="connsiteX5" fmla="*/ 17079 w 40455"/>
                <a:gd name="connsiteY5" fmla="*/ 567 h 80195"/>
                <a:gd name="connsiteX6" fmla="*/ 36173 w 40455"/>
                <a:gd name="connsiteY6" fmla="*/ 20908 h 80195"/>
                <a:gd name="connsiteX7" fmla="*/ 32647 w 40455"/>
                <a:gd name="connsiteY7" fmla="*/ 44601 h 80195"/>
                <a:gd name="connsiteX8" fmla="*/ 40455 w 40455"/>
                <a:gd name="connsiteY8" fmla="*/ 72727 h 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55" h="80195">
                  <a:moveTo>
                    <a:pt x="40455" y="72727"/>
                  </a:moveTo>
                  <a:cubicBezTo>
                    <a:pt x="26651" y="81590"/>
                    <a:pt x="18439" y="83068"/>
                    <a:pt x="11436" y="74431"/>
                  </a:cubicBezTo>
                  <a:cubicBezTo>
                    <a:pt x="5240" y="66761"/>
                    <a:pt x="7154" y="57613"/>
                    <a:pt x="10479" y="48977"/>
                  </a:cubicBezTo>
                  <a:cubicBezTo>
                    <a:pt x="13552" y="40908"/>
                    <a:pt x="16928" y="33011"/>
                    <a:pt x="20857" y="23408"/>
                  </a:cubicBezTo>
                  <a:cubicBezTo>
                    <a:pt x="12797" y="19147"/>
                    <a:pt x="6650" y="15908"/>
                    <a:pt x="0" y="12442"/>
                  </a:cubicBezTo>
                  <a:cubicBezTo>
                    <a:pt x="857" y="-683"/>
                    <a:pt x="9018" y="-797"/>
                    <a:pt x="17079" y="567"/>
                  </a:cubicBezTo>
                  <a:cubicBezTo>
                    <a:pt x="27407" y="2272"/>
                    <a:pt x="35014" y="9204"/>
                    <a:pt x="36173" y="20908"/>
                  </a:cubicBezTo>
                  <a:cubicBezTo>
                    <a:pt x="36929" y="28579"/>
                    <a:pt x="34762" y="36988"/>
                    <a:pt x="32647" y="44601"/>
                  </a:cubicBezTo>
                  <a:cubicBezTo>
                    <a:pt x="29825" y="54829"/>
                    <a:pt x="23024" y="64999"/>
                    <a:pt x="40455" y="727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6A7699F-177A-5D91-25ED-3F6C78FA7F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25928" y="6502134"/>
              <a:ext cx="52180" cy="72739"/>
            </a:xfrm>
            <a:custGeom>
              <a:avLst/>
              <a:gdLst>
                <a:gd name="connsiteX0" fmla="*/ 30833 w 52180"/>
                <a:gd name="connsiteY0" fmla="*/ 27568 h 72739"/>
                <a:gd name="connsiteX1" fmla="*/ 36677 w 52180"/>
                <a:gd name="connsiteY1" fmla="*/ 6034 h 72739"/>
                <a:gd name="connsiteX2" fmla="*/ 44838 w 52180"/>
                <a:gd name="connsiteY2" fmla="*/ 11 h 72739"/>
                <a:gd name="connsiteX3" fmla="*/ 51992 w 52180"/>
                <a:gd name="connsiteY3" fmla="*/ 7284 h 72739"/>
                <a:gd name="connsiteX4" fmla="*/ 37987 w 52180"/>
                <a:gd name="connsiteY4" fmla="*/ 72739 h 72739"/>
                <a:gd name="connsiteX5" fmla="*/ 27407 w 52180"/>
                <a:gd name="connsiteY5" fmla="*/ 48591 h 72739"/>
                <a:gd name="connsiteX6" fmla="*/ 9018 w 52180"/>
                <a:gd name="connsiteY6" fmla="*/ 46943 h 72739"/>
                <a:gd name="connsiteX7" fmla="*/ 0 w 52180"/>
                <a:gd name="connsiteY7" fmla="*/ 38421 h 72739"/>
                <a:gd name="connsiteX8" fmla="*/ 8564 w 52180"/>
                <a:gd name="connsiteY8" fmla="*/ 29387 h 72739"/>
                <a:gd name="connsiteX9" fmla="*/ 30732 w 52180"/>
                <a:gd name="connsiteY9" fmla="*/ 27568 h 7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180" h="72739">
                  <a:moveTo>
                    <a:pt x="30833" y="27568"/>
                  </a:moveTo>
                  <a:cubicBezTo>
                    <a:pt x="32798" y="19955"/>
                    <a:pt x="34007" y="12625"/>
                    <a:pt x="36677" y="6034"/>
                  </a:cubicBezTo>
                  <a:cubicBezTo>
                    <a:pt x="37886" y="3080"/>
                    <a:pt x="42168" y="-216"/>
                    <a:pt x="44838" y="11"/>
                  </a:cubicBezTo>
                  <a:cubicBezTo>
                    <a:pt x="47508" y="239"/>
                    <a:pt x="51892" y="4557"/>
                    <a:pt x="51992" y="7284"/>
                  </a:cubicBezTo>
                  <a:cubicBezTo>
                    <a:pt x="53000" y="28591"/>
                    <a:pt x="50178" y="49102"/>
                    <a:pt x="37987" y="72739"/>
                  </a:cubicBezTo>
                  <a:cubicBezTo>
                    <a:pt x="33251" y="61830"/>
                    <a:pt x="30631" y="55920"/>
                    <a:pt x="27407" y="48591"/>
                  </a:cubicBezTo>
                  <a:cubicBezTo>
                    <a:pt x="21915" y="48193"/>
                    <a:pt x="15215" y="48648"/>
                    <a:pt x="9018" y="46943"/>
                  </a:cubicBezTo>
                  <a:cubicBezTo>
                    <a:pt x="5592" y="45977"/>
                    <a:pt x="2972" y="41375"/>
                    <a:pt x="0" y="38421"/>
                  </a:cubicBezTo>
                  <a:cubicBezTo>
                    <a:pt x="2821" y="35295"/>
                    <a:pt x="5290" y="30182"/>
                    <a:pt x="8564" y="29387"/>
                  </a:cubicBezTo>
                  <a:cubicBezTo>
                    <a:pt x="15517" y="27625"/>
                    <a:pt x="22973" y="28080"/>
                    <a:pt x="30732" y="275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72BED21A-0CE0-20EC-40DF-FDF49D550D9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4474" y="2483099"/>
              <a:ext cx="35034" cy="74556"/>
            </a:xfrm>
            <a:custGeom>
              <a:avLst/>
              <a:gdLst>
                <a:gd name="connsiteX0" fmla="*/ 13119 w 35034"/>
                <a:gd name="connsiteY0" fmla="*/ 22202 h 74556"/>
                <a:gd name="connsiteX1" fmla="*/ 625 w 35034"/>
                <a:gd name="connsiteY1" fmla="*/ 12542 h 74556"/>
                <a:gd name="connsiteX2" fmla="*/ 26923 w 35034"/>
                <a:gd name="connsiteY2" fmla="*/ 3849 h 74556"/>
                <a:gd name="connsiteX3" fmla="*/ 28838 w 35034"/>
                <a:gd name="connsiteY3" fmla="*/ 30668 h 74556"/>
                <a:gd name="connsiteX4" fmla="*/ 19669 w 35034"/>
                <a:gd name="connsiteY4" fmla="*/ 54361 h 74556"/>
                <a:gd name="connsiteX5" fmla="*/ 35035 w 35034"/>
                <a:gd name="connsiteY5" fmla="*/ 64588 h 74556"/>
                <a:gd name="connsiteX6" fmla="*/ 32566 w 35034"/>
                <a:gd name="connsiteY6" fmla="*/ 70554 h 74556"/>
                <a:gd name="connsiteX7" fmla="*/ 22339 w 35034"/>
                <a:gd name="connsiteY7" fmla="*/ 74304 h 74556"/>
                <a:gd name="connsiteX8" fmla="*/ 2741 w 35034"/>
                <a:gd name="connsiteY8" fmla="*/ 43565 h 74556"/>
                <a:gd name="connsiteX9" fmla="*/ 13119 w 35034"/>
                <a:gd name="connsiteY9" fmla="*/ 22145 h 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34" h="74556">
                  <a:moveTo>
                    <a:pt x="13119" y="22202"/>
                  </a:moveTo>
                  <a:cubicBezTo>
                    <a:pt x="8635" y="18736"/>
                    <a:pt x="4756" y="15724"/>
                    <a:pt x="625" y="12542"/>
                  </a:cubicBezTo>
                  <a:cubicBezTo>
                    <a:pt x="12767" y="-924"/>
                    <a:pt x="19366" y="-3083"/>
                    <a:pt x="26923" y="3849"/>
                  </a:cubicBezTo>
                  <a:cubicBezTo>
                    <a:pt x="35639" y="11861"/>
                    <a:pt x="32213" y="21406"/>
                    <a:pt x="28838" y="30668"/>
                  </a:cubicBezTo>
                  <a:cubicBezTo>
                    <a:pt x="26067" y="38168"/>
                    <a:pt x="23094" y="45554"/>
                    <a:pt x="19669" y="54361"/>
                  </a:cubicBezTo>
                  <a:cubicBezTo>
                    <a:pt x="25110" y="57997"/>
                    <a:pt x="29846" y="61122"/>
                    <a:pt x="35035" y="64588"/>
                  </a:cubicBezTo>
                  <a:cubicBezTo>
                    <a:pt x="34279" y="66634"/>
                    <a:pt x="33977" y="69759"/>
                    <a:pt x="32566" y="70554"/>
                  </a:cubicBezTo>
                  <a:cubicBezTo>
                    <a:pt x="29442" y="72429"/>
                    <a:pt x="25865" y="73906"/>
                    <a:pt x="22339" y="74304"/>
                  </a:cubicBezTo>
                  <a:cubicBezTo>
                    <a:pt x="3749" y="76577"/>
                    <a:pt x="-4816" y="63281"/>
                    <a:pt x="2741" y="43565"/>
                  </a:cubicBezTo>
                  <a:cubicBezTo>
                    <a:pt x="5613" y="36179"/>
                    <a:pt x="9593" y="29304"/>
                    <a:pt x="13119" y="221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239E6E5-C6D6-DE07-66DA-D92D9EC72B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48522" y="501460"/>
              <a:ext cx="52991" cy="61156"/>
            </a:xfrm>
            <a:custGeom>
              <a:avLst/>
              <a:gdLst>
                <a:gd name="connsiteX0" fmla="*/ 13695 w 52991"/>
                <a:gd name="connsiteY0" fmla="*/ 30475 h 61156"/>
                <a:gd name="connsiteX1" fmla="*/ 15005 w 52991"/>
                <a:gd name="connsiteY1" fmla="*/ 9111 h 61156"/>
                <a:gd name="connsiteX2" fmla="*/ 23318 w 52991"/>
                <a:gd name="connsiteY2" fmla="*/ 20 h 61156"/>
                <a:gd name="connsiteX3" fmla="*/ 32839 w 52991"/>
                <a:gd name="connsiteY3" fmla="*/ 7293 h 61156"/>
                <a:gd name="connsiteX4" fmla="*/ 36618 w 52991"/>
                <a:gd name="connsiteY4" fmla="*/ 26782 h 61156"/>
                <a:gd name="connsiteX5" fmla="*/ 52991 w 52991"/>
                <a:gd name="connsiteY5" fmla="*/ 33259 h 61156"/>
                <a:gd name="connsiteX6" fmla="*/ 28557 w 52991"/>
                <a:gd name="connsiteY6" fmla="*/ 61157 h 61156"/>
                <a:gd name="connsiteX7" fmla="*/ 1100 w 52991"/>
                <a:gd name="connsiteY7" fmla="*/ 49395 h 61156"/>
                <a:gd name="connsiteX8" fmla="*/ 13695 w 52991"/>
                <a:gd name="connsiteY8" fmla="*/ 30418 h 6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991" h="61156">
                  <a:moveTo>
                    <a:pt x="13695" y="30475"/>
                  </a:moveTo>
                  <a:cubicBezTo>
                    <a:pt x="13997" y="23600"/>
                    <a:pt x="13393" y="16043"/>
                    <a:pt x="15005" y="9111"/>
                  </a:cubicBezTo>
                  <a:cubicBezTo>
                    <a:pt x="15861" y="5304"/>
                    <a:pt x="20194" y="361"/>
                    <a:pt x="23318" y="20"/>
                  </a:cubicBezTo>
                  <a:cubicBezTo>
                    <a:pt x="26391" y="-321"/>
                    <a:pt x="31378" y="3770"/>
                    <a:pt x="32839" y="7293"/>
                  </a:cubicBezTo>
                  <a:cubicBezTo>
                    <a:pt x="35207" y="12975"/>
                    <a:pt x="35409" y="19850"/>
                    <a:pt x="36618" y="26782"/>
                  </a:cubicBezTo>
                  <a:cubicBezTo>
                    <a:pt x="41706" y="28827"/>
                    <a:pt x="46896" y="30816"/>
                    <a:pt x="52991" y="33259"/>
                  </a:cubicBezTo>
                  <a:cubicBezTo>
                    <a:pt x="44276" y="43202"/>
                    <a:pt x="36668" y="51895"/>
                    <a:pt x="28557" y="61157"/>
                  </a:cubicBezTo>
                  <a:cubicBezTo>
                    <a:pt x="20395" y="57634"/>
                    <a:pt x="10874" y="53600"/>
                    <a:pt x="1100" y="49395"/>
                  </a:cubicBezTo>
                  <a:cubicBezTo>
                    <a:pt x="-3888" y="35872"/>
                    <a:pt x="9463" y="37236"/>
                    <a:pt x="13695" y="304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D8B58328-0902-BF66-391C-02BBDA6C6A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57883" y="4311164"/>
              <a:ext cx="61092" cy="63264"/>
            </a:xfrm>
            <a:custGeom>
              <a:avLst/>
              <a:gdLst>
                <a:gd name="connsiteX0" fmla="*/ 29069 w 61092"/>
                <a:gd name="connsiteY0" fmla="*/ 61706 h 63264"/>
                <a:gd name="connsiteX1" fmla="*/ 42370 w 61092"/>
                <a:gd name="connsiteY1" fmla="*/ 36990 h 63264"/>
                <a:gd name="connsiteX2" fmla="*/ 0 w 61092"/>
                <a:gd name="connsiteY2" fmla="*/ 13467 h 63264"/>
                <a:gd name="connsiteX3" fmla="*/ 12998 w 61092"/>
                <a:gd name="connsiteY3" fmla="*/ 1 h 63264"/>
                <a:gd name="connsiteX4" fmla="*/ 54108 w 61092"/>
                <a:gd name="connsiteY4" fmla="*/ 19774 h 63264"/>
                <a:gd name="connsiteX5" fmla="*/ 58491 w 61092"/>
                <a:gd name="connsiteY5" fmla="*/ 46763 h 63264"/>
                <a:gd name="connsiteX6" fmla="*/ 29069 w 61092"/>
                <a:gd name="connsiteY6" fmla="*/ 61649 h 6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2" h="63264">
                  <a:moveTo>
                    <a:pt x="29069" y="61706"/>
                  </a:moveTo>
                  <a:cubicBezTo>
                    <a:pt x="34561" y="51535"/>
                    <a:pt x="38541" y="44092"/>
                    <a:pt x="42370" y="36990"/>
                  </a:cubicBezTo>
                  <a:cubicBezTo>
                    <a:pt x="34460" y="14546"/>
                    <a:pt x="12897" y="23240"/>
                    <a:pt x="0" y="13467"/>
                  </a:cubicBezTo>
                  <a:cubicBezTo>
                    <a:pt x="151" y="2387"/>
                    <a:pt x="5894" y="-56"/>
                    <a:pt x="12998" y="1"/>
                  </a:cubicBezTo>
                  <a:cubicBezTo>
                    <a:pt x="29069" y="171"/>
                    <a:pt x="42823" y="7387"/>
                    <a:pt x="54108" y="19774"/>
                  </a:cubicBezTo>
                  <a:cubicBezTo>
                    <a:pt x="60809" y="27160"/>
                    <a:pt x="63529" y="37047"/>
                    <a:pt x="58491" y="46763"/>
                  </a:cubicBezTo>
                  <a:cubicBezTo>
                    <a:pt x="53000" y="57444"/>
                    <a:pt x="46148" y="67217"/>
                    <a:pt x="29069" y="616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3019DA04-118C-F7CE-6AE5-7CDBA5A49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122" y="4767291"/>
              <a:ext cx="64839" cy="66377"/>
            </a:xfrm>
            <a:custGeom>
              <a:avLst/>
              <a:gdLst>
                <a:gd name="connsiteX0" fmla="*/ 36576 w 64839"/>
                <a:gd name="connsiteY0" fmla="*/ 184 h 66377"/>
                <a:gd name="connsiteX1" fmla="*/ 39498 w 64839"/>
                <a:gd name="connsiteY1" fmla="*/ 22400 h 66377"/>
                <a:gd name="connsiteX2" fmla="*/ 64839 w 64839"/>
                <a:gd name="connsiteY2" fmla="*/ 25411 h 66377"/>
                <a:gd name="connsiteX3" fmla="*/ 30127 w 64839"/>
                <a:gd name="connsiteY3" fmla="*/ 66377 h 66377"/>
                <a:gd name="connsiteX4" fmla="*/ 0 w 64839"/>
                <a:gd name="connsiteY4" fmla="*/ 35241 h 66377"/>
                <a:gd name="connsiteX5" fmla="*/ 1713 w 64839"/>
                <a:gd name="connsiteY5" fmla="*/ 29786 h 66377"/>
                <a:gd name="connsiteX6" fmla="*/ 18943 w 64839"/>
                <a:gd name="connsiteY6" fmla="*/ 22627 h 66377"/>
                <a:gd name="connsiteX7" fmla="*/ 36576 w 64839"/>
                <a:gd name="connsiteY7" fmla="*/ 127 h 6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839" h="66377">
                  <a:moveTo>
                    <a:pt x="36576" y="184"/>
                  </a:moveTo>
                  <a:cubicBezTo>
                    <a:pt x="37533" y="7627"/>
                    <a:pt x="38490" y="14672"/>
                    <a:pt x="39498" y="22400"/>
                  </a:cubicBezTo>
                  <a:cubicBezTo>
                    <a:pt x="47156" y="23309"/>
                    <a:pt x="54612" y="24161"/>
                    <a:pt x="64839" y="25411"/>
                  </a:cubicBezTo>
                  <a:cubicBezTo>
                    <a:pt x="53705" y="42116"/>
                    <a:pt x="29674" y="40184"/>
                    <a:pt x="30127" y="66377"/>
                  </a:cubicBezTo>
                  <a:cubicBezTo>
                    <a:pt x="22721" y="51775"/>
                    <a:pt x="13200" y="41547"/>
                    <a:pt x="0" y="35241"/>
                  </a:cubicBezTo>
                  <a:cubicBezTo>
                    <a:pt x="554" y="33422"/>
                    <a:pt x="1159" y="31604"/>
                    <a:pt x="1713" y="29786"/>
                  </a:cubicBezTo>
                  <a:cubicBezTo>
                    <a:pt x="7255" y="27457"/>
                    <a:pt x="12797" y="25184"/>
                    <a:pt x="18943" y="22627"/>
                  </a:cubicBezTo>
                  <a:cubicBezTo>
                    <a:pt x="23931" y="15411"/>
                    <a:pt x="19951" y="-1635"/>
                    <a:pt x="36576" y="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629E1AB-30D6-F52D-FD35-DE60079FF3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344013" y="3048855"/>
              <a:ext cx="42751" cy="64902"/>
            </a:xfrm>
            <a:custGeom>
              <a:avLst/>
              <a:gdLst>
                <a:gd name="connsiteX0" fmla="*/ 27687 w 42751"/>
                <a:gd name="connsiteY0" fmla="*/ 44460 h 64902"/>
                <a:gd name="connsiteX1" fmla="*/ 42751 w 42751"/>
                <a:gd name="connsiteY1" fmla="*/ 53096 h 64902"/>
                <a:gd name="connsiteX2" fmla="*/ 10558 w 42751"/>
                <a:gd name="connsiteY2" fmla="*/ 60540 h 64902"/>
                <a:gd name="connsiteX3" fmla="*/ 13430 w 42751"/>
                <a:gd name="connsiteY3" fmla="*/ 23437 h 64902"/>
                <a:gd name="connsiteX4" fmla="*/ 11112 w 42751"/>
                <a:gd name="connsiteY4" fmla="*/ 19289 h 64902"/>
                <a:gd name="connsiteX5" fmla="*/ 784 w 42751"/>
                <a:gd name="connsiteY5" fmla="*/ 8096 h 64902"/>
                <a:gd name="connsiteX6" fmla="*/ 16352 w 42751"/>
                <a:gd name="connsiteY6" fmla="*/ 28 h 64902"/>
                <a:gd name="connsiteX7" fmla="*/ 32574 w 42751"/>
                <a:gd name="connsiteY7" fmla="*/ 29630 h 64902"/>
                <a:gd name="connsiteX8" fmla="*/ 27738 w 42751"/>
                <a:gd name="connsiteY8" fmla="*/ 44460 h 6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751" h="64902">
                  <a:moveTo>
                    <a:pt x="27687" y="44460"/>
                  </a:moveTo>
                  <a:cubicBezTo>
                    <a:pt x="33834" y="47983"/>
                    <a:pt x="38116" y="50426"/>
                    <a:pt x="42751" y="53096"/>
                  </a:cubicBezTo>
                  <a:cubicBezTo>
                    <a:pt x="31768" y="65313"/>
                    <a:pt x="18468" y="68494"/>
                    <a:pt x="10558" y="60540"/>
                  </a:cubicBezTo>
                  <a:cubicBezTo>
                    <a:pt x="-2793" y="47131"/>
                    <a:pt x="11213" y="35483"/>
                    <a:pt x="13430" y="23437"/>
                  </a:cubicBezTo>
                  <a:cubicBezTo>
                    <a:pt x="12523" y="21733"/>
                    <a:pt x="12120" y="19801"/>
                    <a:pt x="11112" y="19289"/>
                  </a:cubicBezTo>
                  <a:cubicBezTo>
                    <a:pt x="6226" y="16846"/>
                    <a:pt x="-2692" y="16903"/>
                    <a:pt x="784" y="8096"/>
                  </a:cubicBezTo>
                  <a:cubicBezTo>
                    <a:pt x="2598" y="3551"/>
                    <a:pt x="11112" y="-370"/>
                    <a:pt x="16352" y="28"/>
                  </a:cubicBezTo>
                  <a:cubicBezTo>
                    <a:pt x="30912" y="1221"/>
                    <a:pt x="36756" y="13096"/>
                    <a:pt x="32574" y="29630"/>
                  </a:cubicBezTo>
                  <a:cubicBezTo>
                    <a:pt x="31365" y="34290"/>
                    <a:pt x="29602" y="38778"/>
                    <a:pt x="27738" y="444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7232F378-63CA-9B6D-EB06-8D6CF61147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24407" y="3783019"/>
              <a:ext cx="24891" cy="81607"/>
            </a:xfrm>
            <a:custGeom>
              <a:avLst/>
              <a:gdLst>
                <a:gd name="connsiteX0" fmla="*/ 24829 w 24891"/>
                <a:gd name="connsiteY0" fmla="*/ 27801 h 81607"/>
                <a:gd name="connsiteX1" fmla="*/ 21252 w 24891"/>
                <a:gd name="connsiteY1" fmla="*/ 65813 h 81607"/>
                <a:gd name="connsiteX2" fmla="*/ 10420 w 24891"/>
                <a:gd name="connsiteY2" fmla="*/ 81608 h 81607"/>
                <a:gd name="connsiteX3" fmla="*/ 92 w 24891"/>
                <a:gd name="connsiteY3" fmla="*/ 63710 h 81607"/>
                <a:gd name="connsiteX4" fmla="*/ 4777 w 24891"/>
                <a:gd name="connsiteY4" fmla="*/ 14960 h 81607"/>
                <a:gd name="connsiteX5" fmla="*/ 16113 w 24891"/>
                <a:gd name="connsiteY5" fmla="*/ 73 h 81607"/>
                <a:gd name="connsiteX6" fmla="*/ 24879 w 24891"/>
                <a:gd name="connsiteY6" fmla="*/ 16948 h 81607"/>
                <a:gd name="connsiteX7" fmla="*/ 24879 w 24891"/>
                <a:gd name="connsiteY7" fmla="*/ 27801 h 8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91" h="81607">
                  <a:moveTo>
                    <a:pt x="24829" y="27801"/>
                  </a:moveTo>
                  <a:cubicBezTo>
                    <a:pt x="23720" y="39790"/>
                    <a:pt x="22662" y="52801"/>
                    <a:pt x="21252" y="65813"/>
                  </a:cubicBezTo>
                  <a:cubicBezTo>
                    <a:pt x="20446" y="73369"/>
                    <a:pt x="18632" y="81551"/>
                    <a:pt x="10420" y="81608"/>
                  </a:cubicBezTo>
                  <a:cubicBezTo>
                    <a:pt x="193" y="81608"/>
                    <a:pt x="-311" y="71608"/>
                    <a:pt x="92" y="63710"/>
                  </a:cubicBezTo>
                  <a:cubicBezTo>
                    <a:pt x="898" y="47403"/>
                    <a:pt x="2661" y="31153"/>
                    <a:pt x="4777" y="14960"/>
                  </a:cubicBezTo>
                  <a:cubicBezTo>
                    <a:pt x="5684" y="7858"/>
                    <a:pt x="7397" y="-892"/>
                    <a:pt x="16113" y="73"/>
                  </a:cubicBezTo>
                  <a:cubicBezTo>
                    <a:pt x="24677" y="982"/>
                    <a:pt x="24980" y="9278"/>
                    <a:pt x="24879" y="16948"/>
                  </a:cubicBezTo>
                  <a:cubicBezTo>
                    <a:pt x="24879" y="20244"/>
                    <a:pt x="24879" y="23483"/>
                    <a:pt x="24879" y="278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FF569380-70F2-E089-394A-6CEB057BB5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22425" y="5048436"/>
              <a:ext cx="75455" cy="50140"/>
            </a:xfrm>
            <a:custGeom>
              <a:avLst/>
              <a:gdLst>
                <a:gd name="connsiteX0" fmla="*/ 53403 w 75455"/>
                <a:gd name="connsiteY0" fmla="*/ 47961 h 50140"/>
                <a:gd name="connsiteX1" fmla="*/ 58794 w 75455"/>
                <a:gd name="connsiteY1" fmla="*/ 27051 h 50140"/>
                <a:gd name="connsiteX2" fmla="*/ 0 w 75455"/>
                <a:gd name="connsiteY2" fmla="*/ 12165 h 50140"/>
                <a:gd name="connsiteX3" fmla="*/ 1914 w 75455"/>
                <a:gd name="connsiteY3" fmla="*/ 6256 h 50140"/>
                <a:gd name="connsiteX4" fmla="*/ 64638 w 75455"/>
                <a:gd name="connsiteY4" fmla="*/ 9665 h 50140"/>
                <a:gd name="connsiteX5" fmla="*/ 73908 w 75455"/>
                <a:gd name="connsiteY5" fmla="*/ 36597 h 50140"/>
                <a:gd name="connsiteX6" fmla="*/ 53352 w 75455"/>
                <a:gd name="connsiteY6" fmla="*/ 48017 h 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455" h="50140">
                  <a:moveTo>
                    <a:pt x="53403" y="47961"/>
                  </a:moveTo>
                  <a:cubicBezTo>
                    <a:pt x="55217" y="40858"/>
                    <a:pt x="56980" y="34097"/>
                    <a:pt x="58794" y="27051"/>
                  </a:cubicBezTo>
                  <a:cubicBezTo>
                    <a:pt x="41564" y="9722"/>
                    <a:pt x="16978" y="28017"/>
                    <a:pt x="0" y="12165"/>
                  </a:cubicBezTo>
                  <a:cubicBezTo>
                    <a:pt x="957" y="9040"/>
                    <a:pt x="1108" y="6653"/>
                    <a:pt x="1914" y="6256"/>
                  </a:cubicBezTo>
                  <a:cubicBezTo>
                    <a:pt x="23276" y="-3744"/>
                    <a:pt x="44385" y="-1131"/>
                    <a:pt x="64638" y="9665"/>
                  </a:cubicBezTo>
                  <a:cubicBezTo>
                    <a:pt x="74663" y="15006"/>
                    <a:pt x="77636" y="25460"/>
                    <a:pt x="73908" y="36597"/>
                  </a:cubicBezTo>
                  <a:cubicBezTo>
                    <a:pt x="70583" y="46483"/>
                    <a:pt x="65444" y="53983"/>
                    <a:pt x="53352" y="480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FA319D51-CA9C-93E0-2BDA-B90E8958EC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4927" y="4859907"/>
              <a:ext cx="89263" cy="30008"/>
            </a:xfrm>
            <a:custGeom>
              <a:avLst/>
              <a:gdLst>
                <a:gd name="connsiteX0" fmla="*/ 89214 w 89263"/>
                <a:gd name="connsiteY0" fmla="*/ 11375 h 30008"/>
                <a:gd name="connsiteX1" fmla="*/ 65233 w 89263"/>
                <a:gd name="connsiteY1" fmla="*/ 18648 h 30008"/>
                <a:gd name="connsiteX2" fmla="*/ 14046 w 89263"/>
                <a:gd name="connsiteY2" fmla="*/ 29159 h 30008"/>
                <a:gd name="connsiteX3" fmla="*/ 41 w 89263"/>
                <a:gd name="connsiteY3" fmla="*/ 23023 h 30008"/>
                <a:gd name="connsiteX4" fmla="*/ 7396 w 89263"/>
                <a:gd name="connsiteY4" fmla="*/ 10238 h 30008"/>
                <a:gd name="connsiteX5" fmla="*/ 88458 w 89263"/>
                <a:gd name="connsiteY5" fmla="*/ 5920 h 30008"/>
                <a:gd name="connsiteX6" fmla="*/ 89264 w 89263"/>
                <a:gd name="connsiteY6" fmla="*/ 11375 h 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63" h="30008">
                  <a:moveTo>
                    <a:pt x="89214" y="11375"/>
                  </a:moveTo>
                  <a:cubicBezTo>
                    <a:pt x="81203" y="13818"/>
                    <a:pt x="73344" y="16829"/>
                    <a:pt x="65233" y="18648"/>
                  </a:cubicBezTo>
                  <a:cubicBezTo>
                    <a:pt x="48204" y="22454"/>
                    <a:pt x="31125" y="25750"/>
                    <a:pt x="14046" y="29159"/>
                  </a:cubicBezTo>
                  <a:cubicBezTo>
                    <a:pt x="8202" y="30352"/>
                    <a:pt x="1099" y="31602"/>
                    <a:pt x="41" y="23023"/>
                  </a:cubicBezTo>
                  <a:cubicBezTo>
                    <a:pt x="-463" y="19102"/>
                    <a:pt x="3819" y="11943"/>
                    <a:pt x="7396" y="10238"/>
                  </a:cubicBezTo>
                  <a:cubicBezTo>
                    <a:pt x="34047" y="-2489"/>
                    <a:pt x="61252" y="-2659"/>
                    <a:pt x="88458" y="5920"/>
                  </a:cubicBezTo>
                  <a:cubicBezTo>
                    <a:pt x="88710" y="7738"/>
                    <a:pt x="88962" y="9557"/>
                    <a:pt x="89264" y="113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847904A-D71F-01D0-5FD8-BF83192707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1851" y="6511137"/>
              <a:ext cx="37227" cy="70610"/>
            </a:xfrm>
            <a:custGeom>
              <a:avLst/>
              <a:gdLst>
                <a:gd name="connsiteX0" fmla="*/ 32949 w 37227"/>
                <a:gd name="connsiteY0" fmla="*/ 70611 h 70610"/>
                <a:gd name="connsiteX1" fmla="*/ 14963 w 37227"/>
                <a:gd name="connsiteY1" fmla="*/ 43224 h 70610"/>
                <a:gd name="connsiteX2" fmla="*/ 907 w 37227"/>
                <a:gd name="connsiteY2" fmla="*/ 46917 h 70610"/>
                <a:gd name="connsiteX3" fmla="*/ 13804 w 37227"/>
                <a:gd name="connsiteY3" fmla="*/ 4417 h 70610"/>
                <a:gd name="connsiteX4" fmla="*/ 29623 w 37227"/>
                <a:gd name="connsiteY4" fmla="*/ 7315 h 70610"/>
                <a:gd name="connsiteX5" fmla="*/ 32949 w 37227"/>
                <a:gd name="connsiteY5" fmla="*/ 70611 h 7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27" h="70610">
                  <a:moveTo>
                    <a:pt x="32949" y="70611"/>
                  </a:moveTo>
                  <a:cubicBezTo>
                    <a:pt x="16928" y="68054"/>
                    <a:pt x="21159" y="52258"/>
                    <a:pt x="14963" y="43224"/>
                  </a:cubicBezTo>
                  <a:cubicBezTo>
                    <a:pt x="10932" y="44304"/>
                    <a:pt x="6499" y="45440"/>
                    <a:pt x="907" y="46917"/>
                  </a:cubicBezTo>
                  <a:cubicBezTo>
                    <a:pt x="-2972" y="28565"/>
                    <a:pt x="6398" y="16349"/>
                    <a:pt x="13804" y="4417"/>
                  </a:cubicBezTo>
                  <a:cubicBezTo>
                    <a:pt x="18439" y="-2969"/>
                    <a:pt x="27709" y="-469"/>
                    <a:pt x="29623" y="7315"/>
                  </a:cubicBezTo>
                  <a:cubicBezTo>
                    <a:pt x="34611" y="27655"/>
                    <a:pt x="42017" y="48565"/>
                    <a:pt x="32949" y="70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DAB5380A-ABAF-8B76-FDC4-54378B5DEC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05442" y="6441938"/>
              <a:ext cx="52647" cy="41773"/>
            </a:xfrm>
            <a:custGeom>
              <a:avLst/>
              <a:gdLst>
                <a:gd name="connsiteX0" fmla="*/ 52647 w 52647"/>
                <a:gd name="connsiteY0" fmla="*/ 6684 h 41773"/>
                <a:gd name="connsiteX1" fmla="*/ 46451 w 52647"/>
                <a:gd name="connsiteY1" fmla="*/ 30037 h 41773"/>
                <a:gd name="connsiteX2" fmla="*/ 40103 w 52647"/>
                <a:gd name="connsiteY2" fmla="*/ 35548 h 41773"/>
                <a:gd name="connsiteX3" fmla="*/ 16827 w 52647"/>
                <a:gd name="connsiteY3" fmla="*/ 41741 h 41773"/>
                <a:gd name="connsiteX4" fmla="*/ 1058 w 52647"/>
                <a:gd name="connsiteY4" fmla="*/ 37025 h 41773"/>
                <a:gd name="connsiteX5" fmla="*/ 10026 w 52647"/>
                <a:gd name="connsiteY5" fmla="*/ 19582 h 41773"/>
                <a:gd name="connsiteX6" fmla="*/ 0 w 52647"/>
                <a:gd name="connsiteY6" fmla="*/ 7309 h 41773"/>
                <a:gd name="connsiteX7" fmla="*/ 52597 w 52647"/>
                <a:gd name="connsiteY7" fmla="*/ 6684 h 4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47" h="41773">
                  <a:moveTo>
                    <a:pt x="52647" y="6684"/>
                  </a:moveTo>
                  <a:cubicBezTo>
                    <a:pt x="51892" y="16059"/>
                    <a:pt x="40304" y="20264"/>
                    <a:pt x="46451" y="30037"/>
                  </a:cubicBezTo>
                  <a:cubicBezTo>
                    <a:pt x="46551" y="30150"/>
                    <a:pt x="42622" y="34696"/>
                    <a:pt x="40103" y="35548"/>
                  </a:cubicBezTo>
                  <a:cubicBezTo>
                    <a:pt x="32445" y="38162"/>
                    <a:pt x="24686" y="41116"/>
                    <a:pt x="16827" y="41741"/>
                  </a:cubicBezTo>
                  <a:cubicBezTo>
                    <a:pt x="11688" y="42139"/>
                    <a:pt x="6348" y="38730"/>
                    <a:pt x="1058" y="37025"/>
                  </a:cubicBezTo>
                  <a:cubicBezTo>
                    <a:pt x="3930" y="31457"/>
                    <a:pt x="6751" y="25889"/>
                    <a:pt x="10026" y="19582"/>
                  </a:cubicBezTo>
                  <a:cubicBezTo>
                    <a:pt x="8413" y="17593"/>
                    <a:pt x="5139" y="13559"/>
                    <a:pt x="0" y="7309"/>
                  </a:cubicBezTo>
                  <a:cubicBezTo>
                    <a:pt x="18893" y="-7236"/>
                    <a:pt x="35266" y="3957"/>
                    <a:pt x="52597" y="66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22AB34F3-8E1C-B2AF-102E-BAF6E7DB6E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2265" y="2457104"/>
              <a:ext cx="43636" cy="63764"/>
            </a:xfrm>
            <a:custGeom>
              <a:avLst/>
              <a:gdLst>
                <a:gd name="connsiteX0" fmla="*/ 21562 w 43636"/>
                <a:gd name="connsiteY0" fmla="*/ 28991 h 63764"/>
                <a:gd name="connsiteX1" fmla="*/ 0 w 43636"/>
                <a:gd name="connsiteY1" fmla="*/ 41435 h 63764"/>
                <a:gd name="connsiteX2" fmla="*/ 15769 w 43636"/>
                <a:gd name="connsiteY2" fmla="*/ 5525 h 63764"/>
                <a:gd name="connsiteX3" fmla="*/ 36828 w 43636"/>
                <a:gd name="connsiteY3" fmla="*/ 9503 h 63764"/>
                <a:gd name="connsiteX4" fmla="*/ 43629 w 43636"/>
                <a:gd name="connsiteY4" fmla="*/ 52230 h 63764"/>
                <a:gd name="connsiteX5" fmla="*/ 34460 w 43636"/>
                <a:gd name="connsiteY5" fmla="*/ 63764 h 63764"/>
                <a:gd name="connsiteX6" fmla="*/ 24938 w 43636"/>
                <a:gd name="connsiteY6" fmla="*/ 52401 h 63764"/>
                <a:gd name="connsiteX7" fmla="*/ 21562 w 43636"/>
                <a:gd name="connsiteY7" fmla="*/ 28935 h 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36" h="63764">
                  <a:moveTo>
                    <a:pt x="21562" y="28991"/>
                  </a:moveTo>
                  <a:cubicBezTo>
                    <a:pt x="13451" y="33650"/>
                    <a:pt x="8010" y="36832"/>
                    <a:pt x="0" y="41435"/>
                  </a:cubicBezTo>
                  <a:cubicBezTo>
                    <a:pt x="605" y="24446"/>
                    <a:pt x="8212" y="14616"/>
                    <a:pt x="15769" y="5525"/>
                  </a:cubicBezTo>
                  <a:cubicBezTo>
                    <a:pt x="22872" y="-3054"/>
                    <a:pt x="33402" y="-1577"/>
                    <a:pt x="36828" y="9503"/>
                  </a:cubicBezTo>
                  <a:cubicBezTo>
                    <a:pt x="41059" y="23025"/>
                    <a:pt x="42621" y="37855"/>
                    <a:pt x="43629" y="52230"/>
                  </a:cubicBezTo>
                  <a:cubicBezTo>
                    <a:pt x="43881" y="55753"/>
                    <a:pt x="37684" y="59901"/>
                    <a:pt x="34460" y="63764"/>
                  </a:cubicBezTo>
                  <a:cubicBezTo>
                    <a:pt x="31185" y="60014"/>
                    <a:pt x="26450" y="56946"/>
                    <a:pt x="24938" y="52401"/>
                  </a:cubicBezTo>
                  <a:cubicBezTo>
                    <a:pt x="22722" y="45866"/>
                    <a:pt x="22771" y="38366"/>
                    <a:pt x="21562" y="28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3710E96D-0FC6-427F-B4DA-384428A67A1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908799" y="3392553"/>
              <a:ext cx="39850" cy="61181"/>
            </a:xfrm>
            <a:custGeom>
              <a:avLst/>
              <a:gdLst>
                <a:gd name="connsiteX0" fmla="*/ 13451 w 39850"/>
                <a:gd name="connsiteY0" fmla="*/ 22753 h 61181"/>
                <a:gd name="connsiteX1" fmla="*/ 0 w 39850"/>
                <a:gd name="connsiteY1" fmla="*/ 14344 h 61181"/>
                <a:gd name="connsiteX2" fmla="*/ 22067 w 39850"/>
                <a:gd name="connsiteY2" fmla="*/ 1106 h 61181"/>
                <a:gd name="connsiteX3" fmla="*/ 34410 w 39850"/>
                <a:gd name="connsiteY3" fmla="*/ 23378 h 61181"/>
                <a:gd name="connsiteX4" fmla="*/ 39851 w 39850"/>
                <a:gd name="connsiteY4" fmla="*/ 48435 h 61181"/>
                <a:gd name="connsiteX5" fmla="*/ 7305 w 39850"/>
                <a:gd name="connsiteY5" fmla="*/ 57015 h 61181"/>
                <a:gd name="connsiteX6" fmla="*/ 13502 w 39850"/>
                <a:gd name="connsiteY6" fmla="*/ 22696 h 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50" h="61181">
                  <a:moveTo>
                    <a:pt x="13451" y="22753"/>
                  </a:moveTo>
                  <a:cubicBezTo>
                    <a:pt x="8766" y="19856"/>
                    <a:pt x="4635" y="17242"/>
                    <a:pt x="0" y="14344"/>
                  </a:cubicBezTo>
                  <a:cubicBezTo>
                    <a:pt x="3073" y="-997"/>
                    <a:pt x="12494" y="-1281"/>
                    <a:pt x="22067" y="1106"/>
                  </a:cubicBezTo>
                  <a:cubicBezTo>
                    <a:pt x="32243" y="3662"/>
                    <a:pt x="36727" y="12469"/>
                    <a:pt x="34410" y="23378"/>
                  </a:cubicBezTo>
                  <a:cubicBezTo>
                    <a:pt x="32344" y="33038"/>
                    <a:pt x="29523" y="41787"/>
                    <a:pt x="39851" y="48435"/>
                  </a:cubicBezTo>
                  <a:cubicBezTo>
                    <a:pt x="29019" y="58378"/>
                    <a:pt x="17583" y="66390"/>
                    <a:pt x="7305" y="57015"/>
                  </a:cubicBezTo>
                  <a:cubicBezTo>
                    <a:pt x="-4937" y="45822"/>
                    <a:pt x="10076" y="35708"/>
                    <a:pt x="13502" y="226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C3508B14-56CD-F636-458C-B5F93981A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1831" y="4870899"/>
              <a:ext cx="51992" cy="42712"/>
            </a:xfrm>
            <a:custGeom>
              <a:avLst/>
              <a:gdLst>
                <a:gd name="connsiteX0" fmla="*/ 51791 w 51992"/>
                <a:gd name="connsiteY0" fmla="*/ 6803 h 42712"/>
                <a:gd name="connsiteX1" fmla="*/ 36223 w 51992"/>
                <a:gd name="connsiteY1" fmla="*/ 19303 h 42712"/>
                <a:gd name="connsiteX2" fmla="*/ 51992 w 51992"/>
                <a:gd name="connsiteY2" fmla="*/ 28564 h 42712"/>
                <a:gd name="connsiteX3" fmla="*/ 11840 w 51992"/>
                <a:gd name="connsiteY3" fmla="*/ 42712 h 42712"/>
                <a:gd name="connsiteX4" fmla="*/ 0 w 51992"/>
                <a:gd name="connsiteY4" fmla="*/ 11746 h 42712"/>
                <a:gd name="connsiteX5" fmla="*/ 51741 w 51992"/>
                <a:gd name="connsiteY5" fmla="*/ 6803 h 4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92" h="42712">
                  <a:moveTo>
                    <a:pt x="51791" y="6803"/>
                  </a:moveTo>
                  <a:cubicBezTo>
                    <a:pt x="46652" y="10894"/>
                    <a:pt x="42319" y="14417"/>
                    <a:pt x="36223" y="19303"/>
                  </a:cubicBezTo>
                  <a:cubicBezTo>
                    <a:pt x="41413" y="22371"/>
                    <a:pt x="45947" y="24985"/>
                    <a:pt x="51992" y="28564"/>
                  </a:cubicBezTo>
                  <a:cubicBezTo>
                    <a:pt x="39347" y="43337"/>
                    <a:pt x="24535" y="41292"/>
                    <a:pt x="11840" y="42712"/>
                  </a:cubicBezTo>
                  <a:cubicBezTo>
                    <a:pt x="7255" y="30724"/>
                    <a:pt x="3628" y="21235"/>
                    <a:pt x="0" y="11746"/>
                  </a:cubicBezTo>
                  <a:cubicBezTo>
                    <a:pt x="14056" y="-1720"/>
                    <a:pt x="32193" y="-3936"/>
                    <a:pt x="51741" y="6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BD6CDBB8-A734-8A47-956E-6E0A37014B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02107" y="2627037"/>
              <a:ext cx="36827" cy="61517"/>
            </a:xfrm>
            <a:custGeom>
              <a:avLst/>
              <a:gdLst>
                <a:gd name="connsiteX0" fmla="*/ 15366 w 36827"/>
                <a:gd name="connsiteY0" fmla="*/ 21844 h 61517"/>
                <a:gd name="connsiteX1" fmla="*/ 0 w 36827"/>
                <a:gd name="connsiteY1" fmla="*/ 15424 h 61517"/>
                <a:gd name="connsiteX2" fmla="*/ 12645 w 36827"/>
                <a:gd name="connsiteY2" fmla="*/ 1503 h 61517"/>
                <a:gd name="connsiteX3" fmla="*/ 32646 w 36827"/>
                <a:gd name="connsiteY3" fmla="*/ 2639 h 61517"/>
                <a:gd name="connsiteX4" fmla="*/ 35720 w 36827"/>
                <a:gd name="connsiteY4" fmla="*/ 22356 h 61517"/>
                <a:gd name="connsiteX5" fmla="*/ 36828 w 36827"/>
                <a:gd name="connsiteY5" fmla="*/ 52810 h 61517"/>
                <a:gd name="connsiteX6" fmla="*/ 9623 w 36827"/>
                <a:gd name="connsiteY6" fmla="*/ 56788 h 61517"/>
                <a:gd name="connsiteX7" fmla="*/ 15316 w 36827"/>
                <a:gd name="connsiteY7" fmla="*/ 21844 h 6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27" h="61517">
                  <a:moveTo>
                    <a:pt x="15366" y="21844"/>
                  </a:moveTo>
                  <a:cubicBezTo>
                    <a:pt x="10781" y="19912"/>
                    <a:pt x="6952" y="18321"/>
                    <a:pt x="0" y="15424"/>
                  </a:cubicBezTo>
                  <a:cubicBezTo>
                    <a:pt x="5189" y="9401"/>
                    <a:pt x="8313" y="2810"/>
                    <a:pt x="12645" y="1503"/>
                  </a:cubicBezTo>
                  <a:cubicBezTo>
                    <a:pt x="18993" y="-372"/>
                    <a:pt x="27659" y="-997"/>
                    <a:pt x="32646" y="2639"/>
                  </a:cubicBezTo>
                  <a:cubicBezTo>
                    <a:pt x="36123" y="5140"/>
                    <a:pt x="36979" y="16049"/>
                    <a:pt x="35720" y="22356"/>
                  </a:cubicBezTo>
                  <a:cubicBezTo>
                    <a:pt x="33604" y="32981"/>
                    <a:pt x="26953" y="42810"/>
                    <a:pt x="36828" y="52810"/>
                  </a:cubicBezTo>
                  <a:cubicBezTo>
                    <a:pt x="27054" y="60935"/>
                    <a:pt x="17331" y="65538"/>
                    <a:pt x="9623" y="56788"/>
                  </a:cubicBezTo>
                  <a:cubicBezTo>
                    <a:pt x="-856" y="44856"/>
                    <a:pt x="12545" y="34799"/>
                    <a:pt x="15316" y="218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D298B8A2-E544-D7AF-B4B4-A047290BDB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6283" y="3714701"/>
              <a:ext cx="82623" cy="24986"/>
            </a:xfrm>
            <a:custGeom>
              <a:avLst/>
              <a:gdLst>
                <a:gd name="connsiteX0" fmla="*/ 0 w 82623"/>
                <a:gd name="connsiteY0" fmla="*/ 14926 h 24986"/>
                <a:gd name="connsiteX1" fmla="*/ 82623 w 82623"/>
                <a:gd name="connsiteY1" fmla="*/ 11744 h 24986"/>
                <a:gd name="connsiteX2" fmla="*/ 69776 w 82623"/>
                <a:gd name="connsiteY2" fmla="*/ 19187 h 24986"/>
                <a:gd name="connsiteX3" fmla="*/ 15265 w 82623"/>
                <a:gd name="connsiteY3" fmla="*/ 24869 h 24986"/>
                <a:gd name="connsiteX4" fmla="*/ 0 w 82623"/>
                <a:gd name="connsiteY4" fmla="*/ 14869 h 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623" h="24986">
                  <a:moveTo>
                    <a:pt x="0" y="14926"/>
                  </a:moveTo>
                  <a:cubicBezTo>
                    <a:pt x="16323" y="-3142"/>
                    <a:pt x="59600" y="-5529"/>
                    <a:pt x="82623" y="11744"/>
                  </a:cubicBezTo>
                  <a:cubicBezTo>
                    <a:pt x="77686" y="14756"/>
                    <a:pt x="73908" y="18676"/>
                    <a:pt x="69776" y="19187"/>
                  </a:cubicBezTo>
                  <a:cubicBezTo>
                    <a:pt x="51640" y="21631"/>
                    <a:pt x="33453" y="23165"/>
                    <a:pt x="15265" y="24869"/>
                  </a:cubicBezTo>
                  <a:cubicBezTo>
                    <a:pt x="8111" y="25551"/>
                    <a:pt x="2368" y="23392"/>
                    <a:pt x="0" y="148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B586E522-2DA5-AC37-9C15-224066D615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486206" y="5619426"/>
              <a:ext cx="55439" cy="42175"/>
            </a:xfrm>
            <a:custGeom>
              <a:avLst/>
              <a:gdLst>
                <a:gd name="connsiteX0" fmla="*/ 32949 w 55439"/>
                <a:gd name="connsiteY0" fmla="*/ 28565 h 42175"/>
                <a:gd name="connsiteX1" fmla="*/ 0 w 55439"/>
                <a:gd name="connsiteY1" fmla="*/ 14077 h 42175"/>
                <a:gd name="connsiteX2" fmla="*/ 20908 w 55439"/>
                <a:gd name="connsiteY2" fmla="*/ 16463 h 42175"/>
                <a:gd name="connsiteX3" fmla="*/ 24636 w 55439"/>
                <a:gd name="connsiteY3" fmla="*/ 10099 h 42175"/>
                <a:gd name="connsiteX4" fmla="*/ 46803 w 55439"/>
                <a:gd name="connsiteY4" fmla="*/ 3679 h 42175"/>
                <a:gd name="connsiteX5" fmla="*/ 52849 w 55439"/>
                <a:gd name="connsiteY5" fmla="*/ 39531 h 42175"/>
                <a:gd name="connsiteX6" fmla="*/ 41916 w 55439"/>
                <a:gd name="connsiteY6" fmla="*/ 41293 h 42175"/>
                <a:gd name="connsiteX7" fmla="*/ 32949 w 55439"/>
                <a:gd name="connsiteY7" fmla="*/ 28509 h 4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439" h="42175">
                  <a:moveTo>
                    <a:pt x="32949" y="28565"/>
                  </a:moveTo>
                  <a:cubicBezTo>
                    <a:pt x="8968" y="44986"/>
                    <a:pt x="2318" y="42372"/>
                    <a:pt x="0" y="14077"/>
                  </a:cubicBezTo>
                  <a:cubicBezTo>
                    <a:pt x="6348" y="14815"/>
                    <a:pt x="12242" y="15497"/>
                    <a:pt x="20908" y="16463"/>
                  </a:cubicBezTo>
                  <a:cubicBezTo>
                    <a:pt x="21412" y="15611"/>
                    <a:pt x="22772" y="12599"/>
                    <a:pt x="24636" y="10099"/>
                  </a:cubicBezTo>
                  <a:cubicBezTo>
                    <a:pt x="30631" y="2088"/>
                    <a:pt x="37181" y="-4333"/>
                    <a:pt x="46803" y="3679"/>
                  </a:cubicBezTo>
                  <a:cubicBezTo>
                    <a:pt x="54209" y="9872"/>
                    <a:pt x="58492" y="32372"/>
                    <a:pt x="52849" y="39531"/>
                  </a:cubicBezTo>
                  <a:cubicBezTo>
                    <a:pt x="50884" y="42031"/>
                    <a:pt x="44385" y="43054"/>
                    <a:pt x="41916" y="41293"/>
                  </a:cubicBezTo>
                  <a:cubicBezTo>
                    <a:pt x="38037" y="38565"/>
                    <a:pt x="35821" y="32884"/>
                    <a:pt x="32949" y="285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4F6DDAC9-A497-A34F-7D54-0FEBE1350D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7838" y="2487473"/>
              <a:ext cx="30858" cy="79645"/>
            </a:xfrm>
            <a:custGeom>
              <a:avLst/>
              <a:gdLst>
                <a:gd name="connsiteX0" fmla="*/ 30631 w 30858"/>
                <a:gd name="connsiteY0" fmla="*/ 157 h 79645"/>
                <a:gd name="connsiteX1" fmla="*/ 15971 w 30858"/>
                <a:gd name="connsiteY1" fmla="*/ 79646 h 79645"/>
                <a:gd name="connsiteX2" fmla="*/ 0 w 30858"/>
                <a:gd name="connsiteY2" fmla="*/ 36236 h 79645"/>
                <a:gd name="connsiteX3" fmla="*/ 30631 w 30858"/>
                <a:gd name="connsiteY3" fmla="*/ 157 h 7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58" h="79645">
                  <a:moveTo>
                    <a:pt x="30631" y="157"/>
                  </a:moveTo>
                  <a:cubicBezTo>
                    <a:pt x="31337" y="27998"/>
                    <a:pt x="31337" y="52543"/>
                    <a:pt x="15971" y="79646"/>
                  </a:cubicBezTo>
                  <a:cubicBezTo>
                    <a:pt x="9673" y="62487"/>
                    <a:pt x="5240" y="50384"/>
                    <a:pt x="0" y="36236"/>
                  </a:cubicBezTo>
                  <a:cubicBezTo>
                    <a:pt x="13552" y="29759"/>
                    <a:pt x="2418" y="-2514"/>
                    <a:pt x="30631" y="1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59A36599-DB3D-F02D-B33C-C88AFF5DD69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24179" y="5088936"/>
              <a:ext cx="87812" cy="26064"/>
            </a:xfrm>
            <a:custGeom>
              <a:avLst/>
              <a:gdLst>
                <a:gd name="connsiteX0" fmla="*/ 87813 w 87812"/>
                <a:gd name="connsiteY0" fmla="*/ 10642 h 26064"/>
                <a:gd name="connsiteX1" fmla="*/ 59298 w 87812"/>
                <a:gd name="connsiteY1" fmla="*/ 18711 h 26064"/>
                <a:gd name="connsiteX2" fmla="*/ 11940 w 87812"/>
                <a:gd name="connsiteY2" fmla="*/ 26040 h 26064"/>
                <a:gd name="connsiteX3" fmla="*/ 0 w 87812"/>
                <a:gd name="connsiteY3" fmla="*/ 19449 h 26064"/>
                <a:gd name="connsiteX4" fmla="*/ 6550 w 87812"/>
                <a:gd name="connsiteY4" fmla="*/ 8483 h 26064"/>
                <a:gd name="connsiteX5" fmla="*/ 86856 w 87812"/>
                <a:gd name="connsiteY5" fmla="*/ 2347 h 26064"/>
                <a:gd name="connsiteX6" fmla="*/ 87813 w 87812"/>
                <a:gd name="connsiteY6" fmla="*/ 10642 h 2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812" h="26064">
                  <a:moveTo>
                    <a:pt x="87813" y="10642"/>
                  </a:moveTo>
                  <a:cubicBezTo>
                    <a:pt x="78291" y="13370"/>
                    <a:pt x="68920" y="16779"/>
                    <a:pt x="59298" y="18711"/>
                  </a:cubicBezTo>
                  <a:cubicBezTo>
                    <a:pt x="43579" y="21836"/>
                    <a:pt x="27760" y="24449"/>
                    <a:pt x="11940" y="26040"/>
                  </a:cubicBezTo>
                  <a:cubicBezTo>
                    <a:pt x="8162" y="26438"/>
                    <a:pt x="3980" y="21779"/>
                    <a:pt x="0" y="19449"/>
                  </a:cubicBezTo>
                  <a:cubicBezTo>
                    <a:pt x="2167" y="15643"/>
                    <a:pt x="3829" y="9108"/>
                    <a:pt x="6550" y="8483"/>
                  </a:cubicBezTo>
                  <a:cubicBezTo>
                    <a:pt x="33150" y="2461"/>
                    <a:pt x="59902" y="-3392"/>
                    <a:pt x="86856" y="2347"/>
                  </a:cubicBezTo>
                  <a:cubicBezTo>
                    <a:pt x="87158" y="5131"/>
                    <a:pt x="87511" y="7858"/>
                    <a:pt x="87813" y="106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9CBDB807-2EA6-097E-9397-F1C641508E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27883" y="1778982"/>
              <a:ext cx="74582" cy="27510"/>
            </a:xfrm>
            <a:custGeom>
              <a:avLst/>
              <a:gdLst>
                <a:gd name="connsiteX0" fmla="*/ 74532 w 74582"/>
                <a:gd name="connsiteY0" fmla="*/ 12904 h 27510"/>
                <a:gd name="connsiteX1" fmla="*/ 46873 w 74582"/>
                <a:gd name="connsiteY1" fmla="*/ 21995 h 27510"/>
                <a:gd name="connsiteX2" fmla="*/ 10448 w 74582"/>
                <a:gd name="connsiteY2" fmla="*/ 27506 h 27510"/>
                <a:gd name="connsiteX3" fmla="*/ 120 w 74582"/>
                <a:gd name="connsiteY3" fmla="*/ 18245 h 27510"/>
                <a:gd name="connsiteX4" fmla="*/ 6468 w 74582"/>
                <a:gd name="connsiteY4" fmla="*/ 7620 h 27510"/>
                <a:gd name="connsiteX5" fmla="*/ 73776 w 74582"/>
                <a:gd name="connsiteY5" fmla="*/ 6029 h 27510"/>
                <a:gd name="connsiteX6" fmla="*/ 74582 w 74582"/>
                <a:gd name="connsiteY6" fmla="*/ 12961 h 2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582" h="27510">
                  <a:moveTo>
                    <a:pt x="74532" y="12904"/>
                  </a:moveTo>
                  <a:cubicBezTo>
                    <a:pt x="65312" y="15972"/>
                    <a:pt x="56244" y="19836"/>
                    <a:pt x="46873" y="21995"/>
                  </a:cubicBezTo>
                  <a:cubicBezTo>
                    <a:pt x="34883" y="24722"/>
                    <a:pt x="22640" y="26881"/>
                    <a:pt x="10448" y="27506"/>
                  </a:cubicBezTo>
                  <a:cubicBezTo>
                    <a:pt x="6972" y="27677"/>
                    <a:pt x="1934" y="22393"/>
                    <a:pt x="120" y="18245"/>
                  </a:cubicBezTo>
                  <a:cubicBezTo>
                    <a:pt x="-787" y="16200"/>
                    <a:pt x="3647" y="8245"/>
                    <a:pt x="6468" y="7620"/>
                  </a:cubicBezTo>
                  <a:cubicBezTo>
                    <a:pt x="28786" y="2733"/>
                    <a:pt x="51307" y="-5903"/>
                    <a:pt x="73776" y="6029"/>
                  </a:cubicBezTo>
                  <a:cubicBezTo>
                    <a:pt x="74028" y="8359"/>
                    <a:pt x="74280" y="10631"/>
                    <a:pt x="74582" y="12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DD2815BB-A337-5802-4EFF-B64A97B78C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06180" y="3172354"/>
              <a:ext cx="43358" cy="47553"/>
            </a:xfrm>
            <a:custGeom>
              <a:avLst/>
              <a:gdLst>
                <a:gd name="connsiteX0" fmla="*/ 19771 w 43358"/>
                <a:gd name="connsiteY0" fmla="*/ 34144 h 47553"/>
                <a:gd name="connsiteX1" fmla="*/ 14330 w 43358"/>
                <a:gd name="connsiteY1" fmla="*/ 42894 h 47553"/>
                <a:gd name="connsiteX2" fmla="*/ 3297 w 43358"/>
                <a:gd name="connsiteY2" fmla="*/ 47553 h 47553"/>
                <a:gd name="connsiteX3" fmla="*/ 274 w 43358"/>
                <a:gd name="connsiteY3" fmla="*/ 34939 h 47553"/>
                <a:gd name="connsiteX4" fmla="*/ 16194 w 43358"/>
                <a:gd name="connsiteY4" fmla="*/ 3405 h 47553"/>
                <a:gd name="connsiteX5" fmla="*/ 33373 w 43358"/>
                <a:gd name="connsiteY5" fmla="*/ 1076 h 47553"/>
                <a:gd name="connsiteX6" fmla="*/ 42341 w 43358"/>
                <a:gd name="connsiteY6" fmla="*/ 39030 h 47553"/>
                <a:gd name="connsiteX7" fmla="*/ 19821 w 43358"/>
                <a:gd name="connsiteY7" fmla="*/ 34030 h 4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58" h="47553">
                  <a:moveTo>
                    <a:pt x="19771" y="34144"/>
                  </a:moveTo>
                  <a:cubicBezTo>
                    <a:pt x="17554" y="37837"/>
                    <a:pt x="16496" y="41360"/>
                    <a:pt x="14330" y="42894"/>
                  </a:cubicBezTo>
                  <a:cubicBezTo>
                    <a:pt x="11055" y="45167"/>
                    <a:pt x="7025" y="46076"/>
                    <a:pt x="3297" y="47553"/>
                  </a:cubicBezTo>
                  <a:cubicBezTo>
                    <a:pt x="2188" y="43292"/>
                    <a:pt x="-935" y="38065"/>
                    <a:pt x="274" y="34939"/>
                  </a:cubicBezTo>
                  <a:cubicBezTo>
                    <a:pt x="4606" y="23860"/>
                    <a:pt x="9342" y="12496"/>
                    <a:pt x="16194" y="3405"/>
                  </a:cubicBezTo>
                  <a:cubicBezTo>
                    <a:pt x="19015" y="-345"/>
                    <a:pt x="28184" y="-799"/>
                    <a:pt x="33373" y="1076"/>
                  </a:cubicBezTo>
                  <a:cubicBezTo>
                    <a:pt x="40175" y="3519"/>
                    <a:pt x="45717" y="31474"/>
                    <a:pt x="42341" y="39030"/>
                  </a:cubicBezTo>
                  <a:cubicBezTo>
                    <a:pt x="38865" y="46815"/>
                    <a:pt x="32467" y="45792"/>
                    <a:pt x="19821" y="3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ABAF5278-6EAF-9959-519D-5255447034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32144" y="2453372"/>
              <a:ext cx="36475" cy="66772"/>
            </a:xfrm>
            <a:custGeom>
              <a:avLst/>
              <a:gdLst>
                <a:gd name="connsiteX0" fmla="*/ 0 w 36475"/>
                <a:gd name="connsiteY0" fmla="*/ 13632 h 66772"/>
                <a:gd name="connsiteX1" fmla="*/ 25492 w 36475"/>
                <a:gd name="connsiteY1" fmla="*/ 2780 h 66772"/>
                <a:gd name="connsiteX2" fmla="*/ 34208 w 36475"/>
                <a:gd name="connsiteY2" fmla="*/ 29257 h 66772"/>
                <a:gd name="connsiteX3" fmla="*/ 36475 w 36475"/>
                <a:gd name="connsiteY3" fmla="*/ 61814 h 66772"/>
                <a:gd name="connsiteX4" fmla="*/ 13502 w 36475"/>
                <a:gd name="connsiteY4" fmla="*/ 60053 h 66772"/>
                <a:gd name="connsiteX5" fmla="*/ 16575 w 36475"/>
                <a:gd name="connsiteY5" fmla="*/ 21928 h 66772"/>
                <a:gd name="connsiteX6" fmla="*/ 50 w 36475"/>
                <a:gd name="connsiteY6" fmla="*/ 13575 h 6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5" h="66772">
                  <a:moveTo>
                    <a:pt x="0" y="13632"/>
                  </a:moveTo>
                  <a:cubicBezTo>
                    <a:pt x="7557" y="-856"/>
                    <a:pt x="15618" y="-2561"/>
                    <a:pt x="25492" y="2780"/>
                  </a:cubicBezTo>
                  <a:cubicBezTo>
                    <a:pt x="35266" y="8064"/>
                    <a:pt x="38037" y="15507"/>
                    <a:pt x="34208" y="29257"/>
                  </a:cubicBezTo>
                  <a:cubicBezTo>
                    <a:pt x="31034" y="40678"/>
                    <a:pt x="25341" y="51757"/>
                    <a:pt x="36475" y="61814"/>
                  </a:cubicBezTo>
                  <a:cubicBezTo>
                    <a:pt x="26701" y="70280"/>
                    <a:pt x="18792" y="66701"/>
                    <a:pt x="13502" y="60053"/>
                  </a:cubicBezTo>
                  <a:cubicBezTo>
                    <a:pt x="3779" y="47780"/>
                    <a:pt x="13099" y="35451"/>
                    <a:pt x="16575" y="21928"/>
                  </a:cubicBezTo>
                  <a:cubicBezTo>
                    <a:pt x="11587" y="19428"/>
                    <a:pt x="6902" y="17041"/>
                    <a:pt x="50" y="135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3659A284-E87C-6844-0890-E988F51EAB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8406" y="3013883"/>
              <a:ext cx="56107" cy="49627"/>
            </a:xfrm>
            <a:custGeom>
              <a:avLst/>
              <a:gdLst>
                <a:gd name="connsiteX0" fmla="*/ 10541 w 56107"/>
                <a:gd name="connsiteY0" fmla="*/ 0 h 49627"/>
                <a:gd name="connsiteX1" fmla="*/ 14622 w 56107"/>
                <a:gd name="connsiteY1" fmla="*/ 10966 h 49627"/>
                <a:gd name="connsiteX2" fmla="*/ 25504 w 56107"/>
                <a:gd name="connsiteY2" fmla="*/ 29943 h 49627"/>
                <a:gd name="connsiteX3" fmla="*/ 40014 w 56107"/>
                <a:gd name="connsiteY3" fmla="*/ 15454 h 49627"/>
                <a:gd name="connsiteX4" fmla="*/ 51803 w 56107"/>
                <a:gd name="connsiteY4" fmla="*/ 7898 h 49627"/>
                <a:gd name="connsiteX5" fmla="*/ 55934 w 56107"/>
                <a:gd name="connsiteY5" fmla="*/ 24603 h 49627"/>
                <a:gd name="connsiteX6" fmla="*/ 18652 w 56107"/>
                <a:gd name="connsiteY6" fmla="*/ 48296 h 49627"/>
                <a:gd name="connsiteX7" fmla="*/ 919 w 56107"/>
                <a:gd name="connsiteY7" fmla="*/ 11307 h 49627"/>
                <a:gd name="connsiteX8" fmla="*/ 10541 w 56107"/>
                <a:gd name="connsiteY8" fmla="*/ 114 h 4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07" h="49627">
                  <a:moveTo>
                    <a:pt x="10541" y="0"/>
                  </a:moveTo>
                  <a:cubicBezTo>
                    <a:pt x="13010" y="6705"/>
                    <a:pt x="13564" y="8977"/>
                    <a:pt x="14622" y="10966"/>
                  </a:cubicBezTo>
                  <a:cubicBezTo>
                    <a:pt x="18098" y="17614"/>
                    <a:pt x="20516" y="27955"/>
                    <a:pt x="25504" y="29943"/>
                  </a:cubicBezTo>
                  <a:cubicBezTo>
                    <a:pt x="34069" y="33296"/>
                    <a:pt x="35681" y="21477"/>
                    <a:pt x="40014" y="15454"/>
                  </a:cubicBezTo>
                  <a:cubicBezTo>
                    <a:pt x="42633" y="11761"/>
                    <a:pt x="47772" y="10341"/>
                    <a:pt x="51803" y="7898"/>
                  </a:cubicBezTo>
                  <a:cubicBezTo>
                    <a:pt x="53314" y="13466"/>
                    <a:pt x="56941" y="19659"/>
                    <a:pt x="55934" y="24603"/>
                  </a:cubicBezTo>
                  <a:cubicBezTo>
                    <a:pt x="52155" y="42898"/>
                    <a:pt x="34321" y="53523"/>
                    <a:pt x="18652" y="48296"/>
                  </a:cubicBezTo>
                  <a:cubicBezTo>
                    <a:pt x="5402" y="43864"/>
                    <a:pt x="-2860" y="27443"/>
                    <a:pt x="919" y="11307"/>
                  </a:cubicBezTo>
                  <a:cubicBezTo>
                    <a:pt x="1725" y="7784"/>
                    <a:pt x="5957" y="5227"/>
                    <a:pt x="10541" y="1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65132AC-581A-0C5E-FEBF-69DBDE6B5FE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38310" y="5193603"/>
              <a:ext cx="76472" cy="27591"/>
            </a:xfrm>
            <a:custGeom>
              <a:avLst/>
              <a:gdLst>
                <a:gd name="connsiteX0" fmla="*/ 76472 w 76472"/>
                <a:gd name="connsiteY0" fmla="*/ 6317 h 27591"/>
                <a:gd name="connsiteX1" fmla="*/ 67252 w 76472"/>
                <a:gd name="connsiteY1" fmla="*/ 14613 h 27591"/>
                <a:gd name="connsiteX2" fmla="*/ 14303 w 76472"/>
                <a:gd name="connsiteY2" fmla="*/ 27510 h 27591"/>
                <a:gd name="connsiteX3" fmla="*/ 852 w 76472"/>
                <a:gd name="connsiteY3" fmla="*/ 19556 h 27591"/>
                <a:gd name="connsiteX4" fmla="*/ 9870 w 76472"/>
                <a:gd name="connsiteY4" fmla="*/ 6203 h 27591"/>
                <a:gd name="connsiteX5" fmla="*/ 65893 w 76472"/>
                <a:gd name="connsiteY5" fmla="*/ 10 h 27591"/>
                <a:gd name="connsiteX6" fmla="*/ 76472 w 76472"/>
                <a:gd name="connsiteY6" fmla="*/ 6317 h 2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472" h="27591">
                  <a:moveTo>
                    <a:pt x="76472" y="6317"/>
                  </a:moveTo>
                  <a:cubicBezTo>
                    <a:pt x="72492" y="10010"/>
                    <a:pt x="70175" y="13760"/>
                    <a:pt x="67252" y="14613"/>
                  </a:cubicBezTo>
                  <a:cubicBezTo>
                    <a:pt x="49720" y="19442"/>
                    <a:pt x="32137" y="24328"/>
                    <a:pt x="14303" y="27510"/>
                  </a:cubicBezTo>
                  <a:cubicBezTo>
                    <a:pt x="10121" y="28249"/>
                    <a:pt x="2615" y="23817"/>
                    <a:pt x="852" y="19556"/>
                  </a:cubicBezTo>
                  <a:cubicBezTo>
                    <a:pt x="-2322" y="11999"/>
                    <a:pt x="3975" y="7056"/>
                    <a:pt x="9870" y="6203"/>
                  </a:cubicBezTo>
                  <a:cubicBezTo>
                    <a:pt x="28460" y="3476"/>
                    <a:pt x="47201" y="1544"/>
                    <a:pt x="65893" y="10"/>
                  </a:cubicBezTo>
                  <a:cubicBezTo>
                    <a:pt x="68714" y="-217"/>
                    <a:pt x="71787" y="3419"/>
                    <a:pt x="76472" y="63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BC270B7D-0018-280E-D091-20F67F3333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18095" y="2624094"/>
              <a:ext cx="40324" cy="56251"/>
            </a:xfrm>
            <a:custGeom>
              <a:avLst/>
              <a:gdLst>
                <a:gd name="connsiteX0" fmla="*/ 17455 w 40324"/>
                <a:gd name="connsiteY0" fmla="*/ 31378 h 56251"/>
                <a:gd name="connsiteX1" fmla="*/ 3147 w 40324"/>
                <a:gd name="connsiteY1" fmla="*/ 44957 h 56251"/>
                <a:gd name="connsiteX2" fmla="*/ 24 w 40324"/>
                <a:gd name="connsiteY2" fmla="*/ 40809 h 56251"/>
                <a:gd name="connsiteX3" fmla="*/ 15289 w 40324"/>
                <a:gd name="connsiteY3" fmla="*/ 6207 h 56251"/>
                <a:gd name="connsiteX4" fmla="*/ 37103 w 40324"/>
                <a:gd name="connsiteY4" fmla="*/ 11434 h 56251"/>
                <a:gd name="connsiteX5" fmla="*/ 40277 w 40324"/>
                <a:gd name="connsiteY5" fmla="*/ 45469 h 56251"/>
                <a:gd name="connsiteX6" fmla="*/ 31159 w 40324"/>
                <a:gd name="connsiteY6" fmla="*/ 56151 h 56251"/>
                <a:gd name="connsiteX7" fmla="*/ 22040 w 40324"/>
                <a:gd name="connsiteY7" fmla="*/ 48764 h 56251"/>
                <a:gd name="connsiteX8" fmla="*/ 17455 w 40324"/>
                <a:gd name="connsiteY8" fmla="*/ 31378 h 5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324" h="56251">
                  <a:moveTo>
                    <a:pt x="17455" y="31378"/>
                  </a:moveTo>
                  <a:cubicBezTo>
                    <a:pt x="11611" y="36889"/>
                    <a:pt x="7379" y="40980"/>
                    <a:pt x="3147" y="44957"/>
                  </a:cubicBezTo>
                  <a:cubicBezTo>
                    <a:pt x="1585" y="42912"/>
                    <a:pt x="-228" y="41321"/>
                    <a:pt x="24" y="40809"/>
                  </a:cubicBezTo>
                  <a:cubicBezTo>
                    <a:pt x="4860" y="29105"/>
                    <a:pt x="8538" y="16321"/>
                    <a:pt x="15289" y="6207"/>
                  </a:cubicBezTo>
                  <a:cubicBezTo>
                    <a:pt x="22140" y="-4077"/>
                    <a:pt x="34030" y="-1066"/>
                    <a:pt x="37103" y="11434"/>
                  </a:cubicBezTo>
                  <a:cubicBezTo>
                    <a:pt x="39824" y="22287"/>
                    <a:pt x="40529" y="34105"/>
                    <a:pt x="40277" y="45469"/>
                  </a:cubicBezTo>
                  <a:cubicBezTo>
                    <a:pt x="40177" y="49332"/>
                    <a:pt x="35038" y="54503"/>
                    <a:pt x="31159" y="56151"/>
                  </a:cubicBezTo>
                  <a:cubicBezTo>
                    <a:pt x="29143" y="57003"/>
                    <a:pt x="24005" y="52287"/>
                    <a:pt x="22040" y="48764"/>
                  </a:cubicBezTo>
                  <a:cubicBezTo>
                    <a:pt x="19773" y="44844"/>
                    <a:pt x="19470" y="39503"/>
                    <a:pt x="17455" y="313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9357BA0-7E76-6789-5CF8-555357C0C6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13152" y="225086"/>
              <a:ext cx="22418" cy="77926"/>
            </a:xfrm>
            <a:custGeom>
              <a:avLst/>
              <a:gdLst>
                <a:gd name="connsiteX0" fmla="*/ 6498 w 22418"/>
                <a:gd name="connsiteY0" fmla="*/ 76336 h 77926"/>
                <a:gd name="connsiteX1" fmla="*/ 4735 w 22418"/>
                <a:gd name="connsiteY1" fmla="*/ 6051 h 77926"/>
                <a:gd name="connsiteX2" fmla="*/ 19648 w 22418"/>
                <a:gd name="connsiteY2" fmla="*/ 6051 h 77926"/>
                <a:gd name="connsiteX3" fmla="*/ 22167 w 22418"/>
                <a:gd name="connsiteY3" fmla="*/ 54745 h 77926"/>
                <a:gd name="connsiteX4" fmla="*/ 13653 w 22418"/>
                <a:gd name="connsiteY4" fmla="*/ 77927 h 77926"/>
                <a:gd name="connsiteX5" fmla="*/ 6498 w 22418"/>
                <a:gd name="connsiteY5" fmla="*/ 76279 h 7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18" h="77926">
                  <a:moveTo>
                    <a:pt x="6498" y="76336"/>
                  </a:moveTo>
                  <a:cubicBezTo>
                    <a:pt x="-2268" y="53552"/>
                    <a:pt x="-1461" y="29745"/>
                    <a:pt x="4735" y="6051"/>
                  </a:cubicBezTo>
                  <a:cubicBezTo>
                    <a:pt x="6851" y="-2074"/>
                    <a:pt x="18388" y="-1960"/>
                    <a:pt x="19648" y="6051"/>
                  </a:cubicBezTo>
                  <a:cubicBezTo>
                    <a:pt x="22116" y="22017"/>
                    <a:pt x="22872" y="38551"/>
                    <a:pt x="22167" y="54745"/>
                  </a:cubicBezTo>
                  <a:cubicBezTo>
                    <a:pt x="21814" y="62586"/>
                    <a:pt x="16625" y="70199"/>
                    <a:pt x="13653" y="77927"/>
                  </a:cubicBezTo>
                  <a:cubicBezTo>
                    <a:pt x="11285" y="77359"/>
                    <a:pt x="8866" y="76847"/>
                    <a:pt x="6498" y="762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4388C6CD-876C-7FBB-6A74-3C9D8BBCA5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8788" y="6365496"/>
              <a:ext cx="18707" cy="98807"/>
            </a:xfrm>
            <a:custGeom>
              <a:avLst/>
              <a:gdLst>
                <a:gd name="connsiteX0" fmla="*/ 8526 w 18707"/>
                <a:gd name="connsiteY0" fmla="*/ 0 h 98807"/>
                <a:gd name="connsiteX1" fmla="*/ 18551 w 18707"/>
                <a:gd name="connsiteY1" fmla="*/ 98808 h 98807"/>
                <a:gd name="connsiteX2" fmla="*/ 3034 w 18707"/>
                <a:gd name="connsiteY2" fmla="*/ 80626 h 98807"/>
                <a:gd name="connsiteX3" fmla="*/ 8526 w 18707"/>
                <a:gd name="connsiteY3" fmla="*/ 57 h 98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07" h="98807">
                  <a:moveTo>
                    <a:pt x="8526" y="0"/>
                  </a:moveTo>
                  <a:cubicBezTo>
                    <a:pt x="17191" y="31762"/>
                    <a:pt x="19358" y="63921"/>
                    <a:pt x="18551" y="98808"/>
                  </a:cubicBezTo>
                  <a:cubicBezTo>
                    <a:pt x="7115" y="95740"/>
                    <a:pt x="4092" y="89035"/>
                    <a:pt x="3034" y="80626"/>
                  </a:cubicBezTo>
                  <a:cubicBezTo>
                    <a:pt x="-341" y="53466"/>
                    <a:pt x="-3414" y="26250"/>
                    <a:pt x="8526" y="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A017CE5-11F7-967F-AAD8-09304D722D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4896" y="4833935"/>
              <a:ext cx="51488" cy="53426"/>
            </a:xfrm>
            <a:custGeom>
              <a:avLst/>
              <a:gdLst>
                <a:gd name="connsiteX0" fmla="*/ 51489 w 51488"/>
                <a:gd name="connsiteY0" fmla="*/ 21040 h 53426"/>
                <a:gd name="connsiteX1" fmla="*/ 31740 w 51488"/>
                <a:gd name="connsiteY1" fmla="*/ 53426 h 53426"/>
                <a:gd name="connsiteX2" fmla="*/ 0 w 51488"/>
                <a:gd name="connsiteY2" fmla="*/ 34790 h 53426"/>
                <a:gd name="connsiteX3" fmla="*/ 7557 w 51488"/>
                <a:gd name="connsiteY3" fmla="*/ 24676 h 53426"/>
                <a:gd name="connsiteX4" fmla="*/ 19699 w 51488"/>
                <a:gd name="connsiteY4" fmla="*/ 9392 h 53426"/>
                <a:gd name="connsiteX5" fmla="*/ 37785 w 51488"/>
                <a:gd name="connsiteY5" fmla="*/ 5812 h 53426"/>
                <a:gd name="connsiteX6" fmla="*/ 51438 w 51488"/>
                <a:gd name="connsiteY6" fmla="*/ 21096 h 5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88" h="53426">
                  <a:moveTo>
                    <a:pt x="51489" y="21040"/>
                  </a:moveTo>
                  <a:cubicBezTo>
                    <a:pt x="44838" y="32006"/>
                    <a:pt x="38239" y="42801"/>
                    <a:pt x="31740" y="53426"/>
                  </a:cubicBezTo>
                  <a:cubicBezTo>
                    <a:pt x="20908" y="47063"/>
                    <a:pt x="11285" y="41381"/>
                    <a:pt x="0" y="34790"/>
                  </a:cubicBezTo>
                  <a:cubicBezTo>
                    <a:pt x="2620" y="31097"/>
                    <a:pt x="4433" y="26153"/>
                    <a:pt x="7557" y="24676"/>
                  </a:cubicBezTo>
                  <a:cubicBezTo>
                    <a:pt x="14157" y="21608"/>
                    <a:pt x="17230" y="17290"/>
                    <a:pt x="19699" y="9392"/>
                  </a:cubicBezTo>
                  <a:cubicBezTo>
                    <a:pt x="23326" y="-2142"/>
                    <a:pt x="30127" y="-2711"/>
                    <a:pt x="37785" y="5812"/>
                  </a:cubicBezTo>
                  <a:cubicBezTo>
                    <a:pt x="42168" y="10699"/>
                    <a:pt x="46551" y="15585"/>
                    <a:pt x="51438" y="210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5C2913B2-DEB7-A31E-47DE-845B4FF49A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9316" y="5640315"/>
              <a:ext cx="77132" cy="21624"/>
            </a:xfrm>
            <a:custGeom>
              <a:avLst/>
              <a:gdLst>
                <a:gd name="connsiteX0" fmla="*/ 77132 w 77132"/>
                <a:gd name="connsiteY0" fmla="*/ 17620 h 21624"/>
                <a:gd name="connsiteX1" fmla="*/ 54108 w 77132"/>
                <a:gd name="connsiteY1" fmla="*/ 21483 h 21624"/>
                <a:gd name="connsiteX2" fmla="*/ 10781 w 77132"/>
                <a:gd name="connsiteY2" fmla="*/ 20234 h 21624"/>
                <a:gd name="connsiteX3" fmla="*/ 0 w 77132"/>
                <a:gd name="connsiteY3" fmla="*/ 11540 h 21624"/>
                <a:gd name="connsiteX4" fmla="*/ 8464 w 77132"/>
                <a:gd name="connsiteY4" fmla="*/ 2336 h 21624"/>
                <a:gd name="connsiteX5" fmla="*/ 77132 w 77132"/>
                <a:gd name="connsiteY5" fmla="*/ 9722 h 21624"/>
                <a:gd name="connsiteX6" fmla="*/ 77132 w 77132"/>
                <a:gd name="connsiteY6" fmla="*/ 17620 h 2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32" h="21624">
                  <a:moveTo>
                    <a:pt x="77132" y="17620"/>
                  </a:moveTo>
                  <a:cubicBezTo>
                    <a:pt x="69474" y="18984"/>
                    <a:pt x="61817" y="21256"/>
                    <a:pt x="54108" y="21483"/>
                  </a:cubicBezTo>
                  <a:cubicBezTo>
                    <a:pt x="39649" y="21825"/>
                    <a:pt x="25190" y="21597"/>
                    <a:pt x="10781" y="20234"/>
                  </a:cubicBezTo>
                  <a:cubicBezTo>
                    <a:pt x="7003" y="19893"/>
                    <a:pt x="3577" y="14552"/>
                    <a:pt x="0" y="11540"/>
                  </a:cubicBezTo>
                  <a:cubicBezTo>
                    <a:pt x="2771" y="8358"/>
                    <a:pt x="5189" y="3188"/>
                    <a:pt x="8464" y="2336"/>
                  </a:cubicBezTo>
                  <a:cubicBezTo>
                    <a:pt x="32344" y="-3914"/>
                    <a:pt x="54663" y="3699"/>
                    <a:pt x="77132" y="9722"/>
                  </a:cubicBezTo>
                  <a:cubicBezTo>
                    <a:pt x="77132" y="12336"/>
                    <a:pt x="77132" y="15006"/>
                    <a:pt x="77132" y="176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C02C8FD1-1B23-7D1D-6CF5-529083B94D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61483" y="5052632"/>
              <a:ext cx="68093" cy="54162"/>
            </a:xfrm>
            <a:custGeom>
              <a:avLst/>
              <a:gdLst>
                <a:gd name="connsiteX0" fmla="*/ 36425 w 68093"/>
                <a:gd name="connsiteY0" fmla="*/ 54163 h 54162"/>
                <a:gd name="connsiteX1" fmla="*/ 49322 w 68093"/>
                <a:gd name="connsiteY1" fmla="*/ 19277 h 54162"/>
                <a:gd name="connsiteX2" fmla="*/ 454 w 68093"/>
                <a:gd name="connsiteY2" fmla="*/ 10697 h 54162"/>
                <a:gd name="connsiteX3" fmla="*/ 0 w 68093"/>
                <a:gd name="connsiteY3" fmla="*/ 5469 h 54162"/>
                <a:gd name="connsiteX4" fmla="*/ 7910 w 68093"/>
                <a:gd name="connsiteY4" fmla="*/ 15 h 54162"/>
                <a:gd name="connsiteX5" fmla="*/ 57181 w 68093"/>
                <a:gd name="connsiteY5" fmla="*/ 7117 h 54162"/>
                <a:gd name="connsiteX6" fmla="*/ 63227 w 68093"/>
                <a:gd name="connsiteY6" fmla="*/ 31492 h 54162"/>
                <a:gd name="connsiteX7" fmla="*/ 36425 w 68093"/>
                <a:gd name="connsiteY7" fmla="*/ 54163 h 5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93" h="54162">
                  <a:moveTo>
                    <a:pt x="36425" y="54163"/>
                  </a:moveTo>
                  <a:cubicBezTo>
                    <a:pt x="32143" y="37345"/>
                    <a:pt x="46400" y="33311"/>
                    <a:pt x="49322" y="19277"/>
                  </a:cubicBezTo>
                  <a:cubicBezTo>
                    <a:pt x="32949" y="16379"/>
                    <a:pt x="16676" y="13538"/>
                    <a:pt x="454" y="10697"/>
                  </a:cubicBezTo>
                  <a:cubicBezTo>
                    <a:pt x="302" y="8936"/>
                    <a:pt x="151" y="7231"/>
                    <a:pt x="0" y="5469"/>
                  </a:cubicBezTo>
                  <a:cubicBezTo>
                    <a:pt x="2670" y="3538"/>
                    <a:pt x="5441" y="-269"/>
                    <a:pt x="7910" y="15"/>
                  </a:cubicBezTo>
                  <a:cubicBezTo>
                    <a:pt x="24434" y="1720"/>
                    <a:pt x="41211" y="2628"/>
                    <a:pt x="57181" y="7117"/>
                  </a:cubicBezTo>
                  <a:cubicBezTo>
                    <a:pt x="69525" y="10583"/>
                    <a:pt x="71187" y="20015"/>
                    <a:pt x="63227" y="31492"/>
                  </a:cubicBezTo>
                  <a:cubicBezTo>
                    <a:pt x="56728" y="40868"/>
                    <a:pt x="50481" y="51493"/>
                    <a:pt x="36425" y="541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BB965012-E4A5-E54D-F8C8-BA4EC6C539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99621" y="4294072"/>
              <a:ext cx="64434" cy="59773"/>
            </a:xfrm>
            <a:custGeom>
              <a:avLst/>
              <a:gdLst>
                <a:gd name="connsiteX0" fmla="*/ 51438 w 64434"/>
                <a:gd name="connsiteY0" fmla="*/ 17944 h 59773"/>
                <a:gd name="connsiteX1" fmla="*/ 0 w 64434"/>
                <a:gd name="connsiteY1" fmla="*/ 14706 h 59773"/>
                <a:gd name="connsiteX2" fmla="*/ 9270 w 64434"/>
                <a:gd name="connsiteY2" fmla="*/ 3058 h 59773"/>
                <a:gd name="connsiteX3" fmla="*/ 53504 w 64434"/>
                <a:gd name="connsiteY3" fmla="*/ 7717 h 59773"/>
                <a:gd name="connsiteX4" fmla="*/ 61363 w 64434"/>
                <a:gd name="connsiteY4" fmla="*/ 36524 h 59773"/>
                <a:gd name="connsiteX5" fmla="*/ 46904 w 64434"/>
                <a:gd name="connsiteY5" fmla="*/ 57717 h 59773"/>
                <a:gd name="connsiteX6" fmla="*/ 37483 w 64434"/>
                <a:gd name="connsiteY6" fmla="*/ 58854 h 59773"/>
                <a:gd name="connsiteX7" fmla="*/ 35518 w 64434"/>
                <a:gd name="connsiteY7" fmla="*/ 48342 h 59773"/>
                <a:gd name="connsiteX8" fmla="*/ 51489 w 64434"/>
                <a:gd name="connsiteY8" fmla="*/ 17944 h 5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434" h="59773">
                  <a:moveTo>
                    <a:pt x="51438" y="17944"/>
                  </a:moveTo>
                  <a:cubicBezTo>
                    <a:pt x="32647" y="16751"/>
                    <a:pt x="18288" y="15842"/>
                    <a:pt x="0" y="14706"/>
                  </a:cubicBezTo>
                  <a:cubicBezTo>
                    <a:pt x="4937" y="8285"/>
                    <a:pt x="6650" y="3853"/>
                    <a:pt x="9270" y="3058"/>
                  </a:cubicBezTo>
                  <a:cubicBezTo>
                    <a:pt x="24435" y="-1715"/>
                    <a:pt x="39498" y="-1431"/>
                    <a:pt x="53504" y="7717"/>
                  </a:cubicBezTo>
                  <a:cubicBezTo>
                    <a:pt x="64587" y="14990"/>
                    <a:pt x="67308" y="24138"/>
                    <a:pt x="61363" y="36524"/>
                  </a:cubicBezTo>
                  <a:cubicBezTo>
                    <a:pt x="57635" y="44308"/>
                    <a:pt x="52345" y="51354"/>
                    <a:pt x="46904" y="57717"/>
                  </a:cubicBezTo>
                  <a:cubicBezTo>
                    <a:pt x="45090" y="59820"/>
                    <a:pt x="39448" y="60502"/>
                    <a:pt x="37483" y="58854"/>
                  </a:cubicBezTo>
                  <a:cubicBezTo>
                    <a:pt x="35468" y="57206"/>
                    <a:pt x="34359" y="51070"/>
                    <a:pt x="35518" y="48342"/>
                  </a:cubicBezTo>
                  <a:cubicBezTo>
                    <a:pt x="39196" y="39649"/>
                    <a:pt x="44133" y="31638"/>
                    <a:pt x="51489" y="1794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30F9E192-93E0-DF20-5C38-C627F555FC3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14742" y="2444688"/>
              <a:ext cx="34713" cy="63850"/>
            </a:xfrm>
            <a:custGeom>
              <a:avLst/>
              <a:gdLst>
                <a:gd name="connsiteX0" fmla="*/ 25939 w 34713"/>
                <a:gd name="connsiteY0" fmla="*/ 63851 h 63850"/>
                <a:gd name="connsiteX1" fmla="*/ 13344 w 34713"/>
                <a:gd name="connsiteY1" fmla="*/ 32600 h 63850"/>
                <a:gd name="connsiteX2" fmla="*/ 850 w 34713"/>
                <a:gd name="connsiteY2" fmla="*/ 38907 h 63850"/>
                <a:gd name="connsiteX3" fmla="*/ 11279 w 34713"/>
                <a:gd name="connsiteY3" fmla="*/ 2600 h 63850"/>
                <a:gd name="connsiteX4" fmla="*/ 31884 w 34713"/>
                <a:gd name="connsiteY4" fmla="*/ 11748 h 63850"/>
                <a:gd name="connsiteX5" fmla="*/ 25939 w 34713"/>
                <a:gd name="connsiteY5" fmla="*/ 63794 h 6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13" h="63850">
                  <a:moveTo>
                    <a:pt x="25939" y="63851"/>
                  </a:moveTo>
                  <a:cubicBezTo>
                    <a:pt x="10120" y="57317"/>
                    <a:pt x="16720" y="43282"/>
                    <a:pt x="13344" y="32600"/>
                  </a:cubicBezTo>
                  <a:cubicBezTo>
                    <a:pt x="9163" y="34703"/>
                    <a:pt x="5132" y="36748"/>
                    <a:pt x="850" y="38907"/>
                  </a:cubicBezTo>
                  <a:cubicBezTo>
                    <a:pt x="-1971" y="22998"/>
                    <a:pt x="2412" y="8737"/>
                    <a:pt x="11279" y="2600"/>
                  </a:cubicBezTo>
                  <a:cubicBezTo>
                    <a:pt x="19390" y="-2968"/>
                    <a:pt x="28962" y="555"/>
                    <a:pt x="31884" y="11748"/>
                  </a:cubicBezTo>
                  <a:cubicBezTo>
                    <a:pt x="36520" y="29305"/>
                    <a:pt x="36066" y="46692"/>
                    <a:pt x="25939" y="637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7FA309B-827D-DEBA-BC9C-2715AEA57F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22975" y="4281516"/>
              <a:ext cx="82975" cy="25727"/>
            </a:xfrm>
            <a:custGeom>
              <a:avLst/>
              <a:gdLst>
                <a:gd name="connsiteX0" fmla="*/ 82976 w 82975"/>
                <a:gd name="connsiteY0" fmla="*/ 3000 h 25727"/>
                <a:gd name="connsiteX1" fmla="*/ 23326 w 82975"/>
                <a:gd name="connsiteY1" fmla="*/ 25387 h 25727"/>
                <a:gd name="connsiteX2" fmla="*/ 0 w 82975"/>
                <a:gd name="connsiteY2" fmla="*/ 23966 h 25727"/>
                <a:gd name="connsiteX3" fmla="*/ 9774 w 82975"/>
                <a:gd name="connsiteY3" fmla="*/ 9137 h 25727"/>
                <a:gd name="connsiteX4" fmla="*/ 82976 w 82975"/>
                <a:gd name="connsiteY4" fmla="*/ 3057 h 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975" h="25727">
                  <a:moveTo>
                    <a:pt x="82976" y="3000"/>
                  </a:moveTo>
                  <a:cubicBezTo>
                    <a:pt x="65444" y="18796"/>
                    <a:pt x="44234" y="21807"/>
                    <a:pt x="23326" y="25387"/>
                  </a:cubicBezTo>
                  <a:cubicBezTo>
                    <a:pt x="16978" y="26466"/>
                    <a:pt x="10277" y="24705"/>
                    <a:pt x="0" y="23966"/>
                  </a:cubicBezTo>
                  <a:cubicBezTo>
                    <a:pt x="5038" y="16068"/>
                    <a:pt x="6700" y="10387"/>
                    <a:pt x="9774" y="9137"/>
                  </a:cubicBezTo>
                  <a:cubicBezTo>
                    <a:pt x="33251" y="-466"/>
                    <a:pt x="57534" y="-2511"/>
                    <a:pt x="82976" y="30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A6A7473-89AC-69CE-0AB5-0BC48B79193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50138" y="5850547"/>
              <a:ext cx="64541" cy="40788"/>
            </a:xfrm>
            <a:custGeom>
              <a:avLst/>
              <a:gdLst>
                <a:gd name="connsiteX0" fmla="*/ 35518 w 64541"/>
                <a:gd name="connsiteY0" fmla="*/ 40628 h 40788"/>
                <a:gd name="connsiteX1" fmla="*/ 42924 w 64541"/>
                <a:gd name="connsiteY1" fmla="*/ 19491 h 40788"/>
                <a:gd name="connsiteX2" fmla="*/ 8162 w 64541"/>
                <a:gd name="connsiteY2" fmla="*/ 15287 h 40788"/>
                <a:gd name="connsiteX3" fmla="*/ 0 w 64541"/>
                <a:gd name="connsiteY3" fmla="*/ 6707 h 40788"/>
                <a:gd name="connsiteX4" fmla="*/ 7759 w 64541"/>
                <a:gd name="connsiteY4" fmla="*/ 2 h 40788"/>
                <a:gd name="connsiteX5" fmla="*/ 48365 w 64541"/>
                <a:gd name="connsiteY5" fmla="*/ 4320 h 40788"/>
                <a:gd name="connsiteX6" fmla="*/ 64084 w 64541"/>
                <a:gd name="connsiteY6" fmla="*/ 26423 h 40788"/>
                <a:gd name="connsiteX7" fmla="*/ 35468 w 64541"/>
                <a:gd name="connsiteY7" fmla="*/ 40571 h 40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541" h="40788">
                  <a:moveTo>
                    <a:pt x="35518" y="40628"/>
                  </a:moveTo>
                  <a:cubicBezTo>
                    <a:pt x="38239" y="32843"/>
                    <a:pt x="40203" y="27332"/>
                    <a:pt x="42924" y="19491"/>
                  </a:cubicBezTo>
                  <a:cubicBezTo>
                    <a:pt x="30833" y="18184"/>
                    <a:pt x="19396" y="17446"/>
                    <a:pt x="8162" y="15287"/>
                  </a:cubicBezTo>
                  <a:cubicBezTo>
                    <a:pt x="5088" y="14719"/>
                    <a:pt x="2721" y="9719"/>
                    <a:pt x="0" y="6707"/>
                  </a:cubicBezTo>
                  <a:cubicBezTo>
                    <a:pt x="2569" y="4377"/>
                    <a:pt x="5240" y="-111"/>
                    <a:pt x="7759" y="2"/>
                  </a:cubicBezTo>
                  <a:cubicBezTo>
                    <a:pt x="21361" y="685"/>
                    <a:pt x="35266" y="798"/>
                    <a:pt x="48365" y="4320"/>
                  </a:cubicBezTo>
                  <a:cubicBezTo>
                    <a:pt x="61565" y="7843"/>
                    <a:pt x="66099" y="16593"/>
                    <a:pt x="64084" y="26423"/>
                  </a:cubicBezTo>
                  <a:cubicBezTo>
                    <a:pt x="61867" y="37332"/>
                    <a:pt x="53957" y="41878"/>
                    <a:pt x="35468" y="405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FEEB50A7-A514-F230-D543-A4886C5131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64095" y="4720453"/>
              <a:ext cx="21429" cy="87476"/>
            </a:xfrm>
            <a:custGeom>
              <a:avLst/>
              <a:gdLst>
                <a:gd name="connsiteX0" fmla="*/ 8879 w 21429"/>
                <a:gd name="connsiteY0" fmla="*/ 87476 h 87476"/>
                <a:gd name="connsiteX1" fmla="*/ 12 w 21429"/>
                <a:gd name="connsiteY1" fmla="*/ 68783 h 87476"/>
                <a:gd name="connsiteX2" fmla="*/ 5856 w 21429"/>
                <a:gd name="connsiteY2" fmla="*/ 8157 h 87476"/>
                <a:gd name="connsiteX3" fmla="*/ 14924 w 21429"/>
                <a:gd name="connsiteY3" fmla="*/ 32 h 87476"/>
                <a:gd name="connsiteX4" fmla="*/ 21423 w 21429"/>
                <a:gd name="connsiteY4" fmla="*/ 7760 h 87476"/>
                <a:gd name="connsiteX5" fmla="*/ 14824 w 21429"/>
                <a:gd name="connsiteY5" fmla="*/ 72817 h 87476"/>
                <a:gd name="connsiteX6" fmla="*/ 8929 w 21429"/>
                <a:gd name="connsiteY6" fmla="*/ 87476 h 8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29" h="87476">
                  <a:moveTo>
                    <a:pt x="8879" y="87476"/>
                  </a:moveTo>
                  <a:cubicBezTo>
                    <a:pt x="3538" y="76681"/>
                    <a:pt x="-240" y="72590"/>
                    <a:pt x="12" y="68783"/>
                  </a:cubicBezTo>
                  <a:cubicBezTo>
                    <a:pt x="1271" y="48499"/>
                    <a:pt x="3186" y="28271"/>
                    <a:pt x="5856" y="8157"/>
                  </a:cubicBezTo>
                  <a:cubicBezTo>
                    <a:pt x="6309" y="4862"/>
                    <a:pt x="11398" y="1283"/>
                    <a:pt x="14924" y="32"/>
                  </a:cubicBezTo>
                  <a:cubicBezTo>
                    <a:pt x="16385" y="-479"/>
                    <a:pt x="21625" y="5203"/>
                    <a:pt x="21423" y="7760"/>
                  </a:cubicBezTo>
                  <a:cubicBezTo>
                    <a:pt x="19761" y="29521"/>
                    <a:pt x="17393" y="51169"/>
                    <a:pt x="14824" y="72817"/>
                  </a:cubicBezTo>
                  <a:cubicBezTo>
                    <a:pt x="14370" y="76681"/>
                    <a:pt x="11902" y="80260"/>
                    <a:pt x="8929" y="874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7C22AA3-F48F-746A-107D-9220B03A96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8916" y="2589374"/>
              <a:ext cx="24815" cy="73257"/>
            </a:xfrm>
            <a:custGeom>
              <a:avLst/>
              <a:gdLst>
                <a:gd name="connsiteX0" fmla="*/ 11444 w 24815"/>
                <a:gd name="connsiteY0" fmla="*/ 73257 h 73257"/>
                <a:gd name="connsiteX1" fmla="*/ 8 w 24815"/>
                <a:gd name="connsiteY1" fmla="*/ 8938 h 73257"/>
                <a:gd name="connsiteX2" fmla="*/ 5651 w 24815"/>
                <a:gd name="connsiteY2" fmla="*/ 18 h 73257"/>
                <a:gd name="connsiteX3" fmla="*/ 17036 w 24815"/>
                <a:gd name="connsiteY3" fmla="*/ 4791 h 73257"/>
                <a:gd name="connsiteX4" fmla="*/ 11394 w 24815"/>
                <a:gd name="connsiteY4" fmla="*/ 73200 h 7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15" h="73257">
                  <a:moveTo>
                    <a:pt x="11444" y="73257"/>
                  </a:moveTo>
                  <a:cubicBezTo>
                    <a:pt x="1116" y="51041"/>
                    <a:pt x="1267" y="29734"/>
                    <a:pt x="8" y="8938"/>
                  </a:cubicBezTo>
                  <a:cubicBezTo>
                    <a:pt x="-194" y="5927"/>
                    <a:pt x="3535" y="189"/>
                    <a:pt x="5651" y="18"/>
                  </a:cubicBezTo>
                  <a:cubicBezTo>
                    <a:pt x="9429" y="-209"/>
                    <a:pt x="14467" y="1723"/>
                    <a:pt x="17036" y="4791"/>
                  </a:cubicBezTo>
                  <a:cubicBezTo>
                    <a:pt x="29027" y="18939"/>
                    <a:pt x="27163" y="53030"/>
                    <a:pt x="11394" y="7320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B0115D31-5B33-D580-741A-4087005E30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27107" y="1830393"/>
              <a:ext cx="46292" cy="52358"/>
            </a:xfrm>
            <a:custGeom>
              <a:avLst/>
              <a:gdLst>
                <a:gd name="connsiteX0" fmla="*/ 22950 w 46292"/>
                <a:gd name="connsiteY0" fmla="*/ 19334 h 52358"/>
                <a:gd name="connsiteX1" fmla="*/ 229 w 46292"/>
                <a:gd name="connsiteY1" fmla="*/ 36380 h 52358"/>
                <a:gd name="connsiteX2" fmla="*/ 16149 w 46292"/>
                <a:gd name="connsiteY2" fmla="*/ 1607 h 52358"/>
                <a:gd name="connsiteX3" fmla="*/ 33480 w 46292"/>
                <a:gd name="connsiteY3" fmla="*/ 3709 h 52358"/>
                <a:gd name="connsiteX4" fmla="*/ 46176 w 46292"/>
                <a:gd name="connsiteY4" fmla="*/ 43880 h 52358"/>
                <a:gd name="connsiteX5" fmla="*/ 39878 w 46292"/>
                <a:gd name="connsiteY5" fmla="*/ 52289 h 52358"/>
                <a:gd name="connsiteX6" fmla="*/ 31364 w 46292"/>
                <a:gd name="connsiteY6" fmla="*/ 47005 h 52358"/>
                <a:gd name="connsiteX7" fmla="*/ 23001 w 46292"/>
                <a:gd name="connsiteY7" fmla="*/ 19278 h 5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92" h="52358">
                  <a:moveTo>
                    <a:pt x="22950" y="19334"/>
                  </a:moveTo>
                  <a:cubicBezTo>
                    <a:pt x="15142" y="28920"/>
                    <a:pt x="7585" y="34602"/>
                    <a:pt x="229" y="36380"/>
                  </a:cubicBezTo>
                  <a:cubicBezTo>
                    <a:pt x="-1434" y="20414"/>
                    <a:pt x="6174" y="9391"/>
                    <a:pt x="16149" y="1607"/>
                  </a:cubicBezTo>
                  <a:cubicBezTo>
                    <a:pt x="19877" y="-1348"/>
                    <a:pt x="29752" y="16"/>
                    <a:pt x="33480" y="3709"/>
                  </a:cubicBezTo>
                  <a:cubicBezTo>
                    <a:pt x="43707" y="13937"/>
                    <a:pt x="46982" y="28653"/>
                    <a:pt x="46176" y="43880"/>
                  </a:cubicBezTo>
                  <a:cubicBezTo>
                    <a:pt x="46024" y="47005"/>
                    <a:pt x="42448" y="51721"/>
                    <a:pt x="39878" y="52289"/>
                  </a:cubicBezTo>
                  <a:cubicBezTo>
                    <a:pt x="37359" y="52857"/>
                    <a:pt x="32522" y="49846"/>
                    <a:pt x="31364" y="47005"/>
                  </a:cubicBezTo>
                  <a:cubicBezTo>
                    <a:pt x="28089" y="38937"/>
                    <a:pt x="26124" y="30187"/>
                    <a:pt x="23001" y="192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5FF2ADB6-9B39-7C71-4F50-C86307034F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35682" y="1016243"/>
              <a:ext cx="51562" cy="44190"/>
            </a:xfrm>
            <a:custGeom>
              <a:avLst/>
              <a:gdLst>
                <a:gd name="connsiteX0" fmla="*/ 50735 w 51562"/>
                <a:gd name="connsiteY0" fmla="*/ 28309 h 44190"/>
                <a:gd name="connsiteX1" fmla="*/ 32195 w 51562"/>
                <a:gd name="connsiteY1" fmla="*/ 16207 h 44190"/>
                <a:gd name="connsiteX2" fmla="*/ 20859 w 51562"/>
                <a:gd name="connsiteY2" fmla="*/ 34673 h 44190"/>
                <a:gd name="connsiteX3" fmla="*/ 2370 w 51562"/>
                <a:gd name="connsiteY3" fmla="*/ 42173 h 44190"/>
                <a:gd name="connsiteX4" fmla="*/ 7005 w 51562"/>
                <a:gd name="connsiteY4" fmla="*/ 2343 h 44190"/>
                <a:gd name="connsiteX5" fmla="*/ 29424 w 51562"/>
                <a:gd name="connsiteY5" fmla="*/ 240 h 44190"/>
                <a:gd name="connsiteX6" fmla="*/ 50684 w 51562"/>
                <a:gd name="connsiteY6" fmla="*/ 28309 h 4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62" h="44190">
                  <a:moveTo>
                    <a:pt x="50735" y="28309"/>
                  </a:moveTo>
                  <a:cubicBezTo>
                    <a:pt x="44991" y="24559"/>
                    <a:pt x="39651" y="21036"/>
                    <a:pt x="32195" y="16207"/>
                  </a:cubicBezTo>
                  <a:cubicBezTo>
                    <a:pt x="28668" y="21945"/>
                    <a:pt x="24638" y="28252"/>
                    <a:pt x="20859" y="34673"/>
                  </a:cubicBezTo>
                  <a:cubicBezTo>
                    <a:pt x="16476" y="42059"/>
                    <a:pt x="11489" y="47229"/>
                    <a:pt x="2370" y="42173"/>
                  </a:cubicBezTo>
                  <a:cubicBezTo>
                    <a:pt x="-3928" y="27229"/>
                    <a:pt x="3982" y="14445"/>
                    <a:pt x="7005" y="2343"/>
                  </a:cubicBezTo>
                  <a:cubicBezTo>
                    <a:pt x="15468" y="1547"/>
                    <a:pt x="22471" y="1206"/>
                    <a:pt x="29424" y="240"/>
                  </a:cubicBezTo>
                  <a:cubicBezTo>
                    <a:pt x="44689" y="-1862"/>
                    <a:pt x="54664" y="10013"/>
                    <a:pt x="50684" y="28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2CE6C74C-6DBB-3C2E-0A97-97F3201234F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9074" y="4149341"/>
              <a:ext cx="23139" cy="72391"/>
            </a:xfrm>
            <a:custGeom>
              <a:avLst/>
              <a:gdLst>
                <a:gd name="connsiteX0" fmla="*/ 8504 w 23139"/>
                <a:gd name="connsiteY0" fmla="*/ 72335 h 72391"/>
                <a:gd name="connsiteX1" fmla="*/ 1703 w 23139"/>
                <a:gd name="connsiteY1" fmla="*/ 7107 h 72391"/>
                <a:gd name="connsiteX2" fmla="*/ 9361 w 23139"/>
                <a:gd name="connsiteY2" fmla="*/ 5 h 72391"/>
                <a:gd name="connsiteX3" fmla="*/ 20041 w 23139"/>
                <a:gd name="connsiteY3" fmla="*/ 6368 h 72391"/>
                <a:gd name="connsiteX4" fmla="*/ 15457 w 23139"/>
                <a:gd name="connsiteY4" fmla="*/ 70346 h 72391"/>
                <a:gd name="connsiteX5" fmla="*/ 8504 w 23139"/>
                <a:gd name="connsiteY5" fmla="*/ 72392 h 7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39" h="72391">
                  <a:moveTo>
                    <a:pt x="8504" y="72335"/>
                  </a:moveTo>
                  <a:cubicBezTo>
                    <a:pt x="-2982" y="50971"/>
                    <a:pt x="-111" y="28811"/>
                    <a:pt x="1703" y="7107"/>
                  </a:cubicBezTo>
                  <a:cubicBezTo>
                    <a:pt x="1955" y="4323"/>
                    <a:pt x="6791" y="-166"/>
                    <a:pt x="9361" y="5"/>
                  </a:cubicBezTo>
                  <a:cubicBezTo>
                    <a:pt x="13089" y="232"/>
                    <a:pt x="18026" y="2902"/>
                    <a:pt x="20041" y="6368"/>
                  </a:cubicBezTo>
                  <a:cubicBezTo>
                    <a:pt x="26137" y="16539"/>
                    <a:pt x="22510" y="60346"/>
                    <a:pt x="15457" y="70346"/>
                  </a:cubicBezTo>
                  <a:cubicBezTo>
                    <a:pt x="14751" y="71369"/>
                    <a:pt x="12787" y="71198"/>
                    <a:pt x="8504" y="723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7989FDC9-9A8A-27A1-1B46-4FA2EA39E3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65750" y="6589589"/>
              <a:ext cx="52934" cy="48693"/>
            </a:xfrm>
            <a:custGeom>
              <a:avLst/>
              <a:gdLst>
                <a:gd name="connsiteX0" fmla="*/ 48028 w 52934"/>
                <a:gd name="connsiteY0" fmla="*/ 48693 h 48693"/>
                <a:gd name="connsiteX1" fmla="*/ 116 w 52934"/>
                <a:gd name="connsiteY1" fmla="*/ 11421 h 48693"/>
                <a:gd name="connsiteX2" fmla="*/ 2232 w 52934"/>
                <a:gd name="connsiteY2" fmla="*/ 2784 h 48693"/>
                <a:gd name="connsiteX3" fmla="*/ 11956 w 52934"/>
                <a:gd name="connsiteY3" fmla="*/ 1932 h 48693"/>
                <a:gd name="connsiteX4" fmla="*/ 29035 w 52934"/>
                <a:gd name="connsiteY4" fmla="*/ 22273 h 48693"/>
                <a:gd name="connsiteX5" fmla="*/ 52814 w 52934"/>
                <a:gd name="connsiteY5" fmla="*/ 0 h 48693"/>
                <a:gd name="connsiteX6" fmla="*/ 48028 w 52934"/>
                <a:gd name="connsiteY6" fmla="*/ 48693 h 4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34" h="48693">
                  <a:moveTo>
                    <a:pt x="48028" y="48693"/>
                  </a:moveTo>
                  <a:cubicBezTo>
                    <a:pt x="25407" y="48410"/>
                    <a:pt x="2887" y="28977"/>
                    <a:pt x="116" y="11421"/>
                  </a:cubicBezTo>
                  <a:cubicBezTo>
                    <a:pt x="-337" y="8637"/>
                    <a:pt x="570" y="3807"/>
                    <a:pt x="2232" y="2784"/>
                  </a:cubicBezTo>
                  <a:cubicBezTo>
                    <a:pt x="4953" y="1136"/>
                    <a:pt x="10092" y="171"/>
                    <a:pt x="11956" y="1932"/>
                  </a:cubicBezTo>
                  <a:cubicBezTo>
                    <a:pt x="17951" y="7670"/>
                    <a:pt x="22938" y="14773"/>
                    <a:pt x="29035" y="22273"/>
                  </a:cubicBezTo>
                  <a:cubicBezTo>
                    <a:pt x="36793" y="15000"/>
                    <a:pt x="43645" y="8580"/>
                    <a:pt x="52814" y="0"/>
                  </a:cubicBezTo>
                  <a:cubicBezTo>
                    <a:pt x="54829" y="19545"/>
                    <a:pt x="30647" y="28977"/>
                    <a:pt x="48028" y="486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9036D958-F26F-D5CE-472A-6AC0372291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6751" y="4553182"/>
              <a:ext cx="81683" cy="21359"/>
            </a:xfrm>
            <a:custGeom>
              <a:avLst/>
              <a:gdLst>
                <a:gd name="connsiteX0" fmla="*/ 81684 w 81683"/>
                <a:gd name="connsiteY0" fmla="*/ 9689 h 21359"/>
                <a:gd name="connsiteX1" fmla="*/ 9137 w 81683"/>
                <a:gd name="connsiteY1" fmla="*/ 21336 h 21359"/>
                <a:gd name="connsiteX2" fmla="*/ 18 w 81683"/>
                <a:gd name="connsiteY2" fmla="*/ 14007 h 21359"/>
                <a:gd name="connsiteX3" fmla="*/ 6366 w 81683"/>
                <a:gd name="connsiteY3" fmla="*/ 2870 h 21359"/>
                <a:gd name="connsiteX4" fmla="*/ 16694 w 81683"/>
                <a:gd name="connsiteY4" fmla="*/ 86 h 21359"/>
                <a:gd name="connsiteX5" fmla="*/ 68736 w 81683"/>
                <a:gd name="connsiteY5" fmla="*/ 484 h 21359"/>
                <a:gd name="connsiteX6" fmla="*/ 81180 w 81683"/>
                <a:gd name="connsiteY6" fmla="*/ 10427 h 21359"/>
                <a:gd name="connsiteX7" fmla="*/ 81684 w 81683"/>
                <a:gd name="connsiteY7" fmla="*/ 9689 h 2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83" h="21359">
                  <a:moveTo>
                    <a:pt x="81684" y="9689"/>
                  </a:moveTo>
                  <a:cubicBezTo>
                    <a:pt x="57502" y="13723"/>
                    <a:pt x="33370" y="18041"/>
                    <a:pt x="9137" y="21336"/>
                  </a:cubicBezTo>
                  <a:cubicBezTo>
                    <a:pt x="6215" y="21734"/>
                    <a:pt x="270" y="16905"/>
                    <a:pt x="18" y="14007"/>
                  </a:cubicBezTo>
                  <a:cubicBezTo>
                    <a:pt x="-284" y="10484"/>
                    <a:pt x="3292" y="5541"/>
                    <a:pt x="6366" y="2870"/>
                  </a:cubicBezTo>
                  <a:cubicBezTo>
                    <a:pt x="8935" y="654"/>
                    <a:pt x="13167" y="86"/>
                    <a:pt x="16694" y="86"/>
                  </a:cubicBezTo>
                  <a:cubicBezTo>
                    <a:pt x="34025" y="-84"/>
                    <a:pt x="51405" y="-27"/>
                    <a:pt x="68736" y="484"/>
                  </a:cubicBezTo>
                  <a:cubicBezTo>
                    <a:pt x="74379" y="654"/>
                    <a:pt x="80777" y="1166"/>
                    <a:pt x="81180" y="10427"/>
                  </a:cubicBezTo>
                  <a:lnTo>
                    <a:pt x="81684" y="9689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141CCA09-BC0E-44C1-EA9A-E77BF72048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69290" y="6240778"/>
              <a:ext cx="25660" cy="68297"/>
            </a:xfrm>
            <a:custGeom>
              <a:avLst/>
              <a:gdLst>
                <a:gd name="connsiteX0" fmla="*/ 18368 w 25660"/>
                <a:gd name="connsiteY0" fmla="*/ 68241 h 68297"/>
                <a:gd name="connsiteX1" fmla="*/ 181 w 25660"/>
                <a:gd name="connsiteY1" fmla="*/ 9206 h 68297"/>
                <a:gd name="connsiteX2" fmla="*/ 8443 w 25660"/>
                <a:gd name="connsiteY2" fmla="*/ 2 h 68297"/>
                <a:gd name="connsiteX3" fmla="*/ 20534 w 25660"/>
                <a:gd name="connsiteY3" fmla="*/ 7331 h 68297"/>
                <a:gd name="connsiteX4" fmla="*/ 18418 w 25660"/>
                <a:gd name="connsiteY4" fmla="*/ 68298 h 6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60" h="68297">
                  <a:moveTo>
                    <a:pt x="18368" y="68241"/>
                  </a:moveTo>
                  <a:cubicBezTo>
                    <a:pt x="583" y="49661"/>
                    <a:pt x="-626" y="29547"/>
                    <a:pt x="181" y="9206"/>
                  </a:cubicBezTo>
                  <a:cubicBezTo>
                    <a:pt x="332" y="5797"/>
                    <a:pt x="5621" y="-112"/>
                    <a:pt x="8443" y="2"/>
                  </a:cubicBezTo>
                  <a:cubicBezTo>
                    <a:pt x="12675" y="172"/>
                    <a:pt x="19375" y="3581"/>
                    <a:pt x="20534" y="7331"/>
                  </a:cubicBezTo>
                  <a:cubicBezTo>
                    <a:pt x="26126" y="25967"/>
                    <a:pt x="29300" y="45116"/>
                    <a:pt x="18418" y="68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3CF037A4-329D-3B4F-9C1B-95806536BA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4852" y="129593"/>
              <a:ext cx="77636" cy="27409"/>
            </a:xfrm>
            <a:custGeom>
              <a:avLst/>
              <a:gdLst>
                <a:gd name="connsiteX0" fmla="*/ 77636 w 77636"/>
                <a:gd name="connsiteY0" fmla="*/ 13021 h 27409"/>
                <a:gd name="connsiteX1" fmla="*/ 60305 w 77636"/>
                <a:gd name="connsiteY1" fmla="*/ 17794 h 27409"/>
                <a:gd name="connsiteX2" fmla="*/ 11336 w 77636"/>
                <a:gd name="connsiteY2" fmla="*/ 26999 h 27409"/>
                <a:gd name="connsiteX3" fmla="*/ 0 w 77636"/>
                <a:gd name="connsiteY3" fmla="*/ 24385 h 27409"/>
                <a:gd name="connsiteX4" fmla="*/ 3678 w 77636"/>
                <a:gd name="connsiteY4" fmla="*/ 11658 h 27409"/>
                <a:gd name="connsiteX5" fmla="*/ 77586 w 77636"/>
                <a:gd name="connsiteY5" fmla="*/ 13021 h 2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636" h="27409">
                  <a:moveTo>
                    <a:pt x="77636" y="13021"/>
                  </a:moveTo>
                  <a:cubicBezTo>
                    <a:pt x="69776" y="15294"/>
                    <a:pt x="65091" y="17510"/>
                    <a:pt x="60305" y="17794"/>
                  </a:cubicBezTo>
                  <a:cubicBezTo>
                    <a:pt x="43680" y="18987"/>
                    <a:pt x="26953" y="18192"/>
                    <a:pt x="11336" y="26999"/>
                  </a:cubicBezTo>
                  <a:cubicBezTo>
                    <a:pt x="8615" y="28533"/>
                    <a:pt x="3829" y="25351"/>
                    <a:pt x="0" y="24385"/>
                  </a:cubicBezTo>
                  <a:cubicBezTo>
                    <a:pt x="1159" y="20067"/>
                    <a:pt x="1159" y="14328"/>
                    <a:pt x="3678" y="11658"/>
                  </a:cubicBezTo>
                  <a:cubicBezTo>
                    <a:pt x="18338" y="-3911"/>
                    <a:pt x="56224" y="-4308"/>
                    <a:pt x="77586" y="130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E6164F36-A6E4-5370-8841-EB52825059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32528" y="4034059"/>
              <a:ext cx="76398" cy="22789"/>
            </a:xfrm>
            <a:custGeom>
              <a:avLst/>
              <a:gdLst>
                <a:gd name="connsiteX0" fmla="*/ 76399 w 76398"/>
                <a:gd name="connsiteY0" fmla="*/ 3865 h 22789"/>
                <a:gd name="connsiteX1" fmla="*/ 8536 w 76398"/>
                <a:gd name="connsiteY1" fmla="*/ 22785 h 22789"/>
                <a:gd name="connsiteX2" fmla="*/ 73 w 76398"/>
                <a:gd name="connsiteY2" fmla="*/ 14092 h 22789"/>
                <a:gd name="connsiteX3" fmla="*/ 5564 w 76398"/>
                <a:gd name="connsiteY3" fmla="*/ 5683 h 22789"/>
                <a:gd name="connsiteX4" fmla="*/ 76399 w 76398"/>
                <a:gd name="connsiteY4" fmla="*/ 3808 h 2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8" h="22789">
                  <a:moveTo>
                    <a:pt x="76399" y="3865"/>
                  </a:moveTo>
                  <a:cubicBezTo>
                    <a:pt x="55944" y="20512"/>
                    <a:pt x="32064" y="21138"/>
                    <a:pt x="8536" y="22785"/>
                  </a:cubicBezTo>
                  <a:cubicBezTo>
                    <a:pt x="5715" y="22956"/>
                    <a:pt x="1735" y="17785"/>
                    <a:pt x="73" y="14092"/>
                  </a:cubicBezTo>
                  <a:cubicBezTo>
                    <a:pt x="-582" y="12558"/>
                    <a:pt x="3347" y="5967"/>
                    <a:pt x="5564" y="5683"/>
                  </a:cubicBezTo>
                  <a:cubicBezTo>
                    <a:pt x="28890" y="2842"/>
                    <a:pt x="52166" y="-4431"/>
                    <a:pt x="76399" y="38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D689B5E0-5D18-2A8F-5F13-FA4BB759D2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5583" y="3760362"/>
              <a:ext cx="70224" cy="24728"/>
            </a:xfrm>
            <a:custGeom>
              <a:avLst/>
              <a:gdLst>
                <a:gd name="connsiteX0" fmla="*/ 70174 w 70224"/>
                <a:gd name="connsiteY0" fmla="*/ 10969 h 24728"/>
                <a:gd name="connsiteX1" fmla="*/ 59846 w 70224"/>
                <a:gd name="connsiteY1" fmla="*/ 18924 h 24728"/>
                <a:gd name="connsiteX2" fmla="*/ 9969 w 70224"/>
                <a:gd name="connsiteY2" fmla="*/ 24719 h 24728"/>
                <a:gd name="connsiteX3" fmla="*/ 246 w 70224"/>
                <a:gd name="connsiteY3" fmla="*/ 17560 h 24728"/>
                <a:gd name="connsiteX4" fmla="*/ 3823 w 70224"/>
                <a:gd name="connsiteY4" fmla="*/ 7503 h 24728"/>
                <a:gd name="connsiteX5" fmla="*/ 33447 w 70224"/>
                <a:gd name="connsiteY5" fmla="*/ 855 h 24728"/>
                <a:gd name="connsiteX6" fmla="*/ 70224 w 70224"/>
                <a:gd name="connsiteY6" fmla="*/ 10969 h 2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4" h="24728">
                  <a:moveTo>
                    <a:pt x="70174" y="10969"/>
                  </a:moveTo>
                  <a:cubicBezTo>
                    <a:pt x="65539" y="14663"/>
                    <a:pt x="62869" y="18469"/>
                    <a:pt x="59846" y="18924"/>
                  </a:cubicBezTo>
                  <a:cubicBezTo>
                    <a:pt x="43271" y="21424"/>
                    <a:pt x="26645" y="23583"/>
                    <a:pt x="9969" y="24719"/>
                  </a:cubicBezTo>
                  <a:cubicBezTo>
                    <a:pt x="6695" y="24947"/>
                    <a:pt x="2110" y="21026"/>
                    <a:pt x="246" y="17560"/>
                  </a:cubicBezTo>
                  <a:cubicBezTo>
                    <a:pt x="-812" y="15571"/>
                    <a:pt x="1758" y="8128"/>
                    <a:pt x="3823" y="7503"/>
                  </a:cubicBezTo>
                  <a:cubicBezTo>
                    <a:pt x="13496" y="4321"/>
                    <a:pt x="23472" y="1140"/>
                    <a:pt x="33447" y="855"/>
                  </a:cubicBezTo>
                  <a:cubicBezTo>
                    <a:pt x="45135" y="458"/>
                    <a:pt x="58234" y="-3747"/>
                    <a:pt x="70224" y="109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0EBF6EFD-73B1-CB3C-B63B-295A60BE35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82754" y="4342620"/>
              <a:ext cx="21289" cy="73716"/>
            </a:xfrm>
            <a:custGeom>
              <a:avLst/>
              <a:gdLst>
                <a:gd name="connsiteX0" fmla="*/ 7011 w 21289"/>
                <a:gd name="connsiteY0" fmla="*/ 73716 h 73716"/>
                <a:gd name="connsiteX1" fmla="*/ 8 w 21289"/>
                <a:gd name="connsiteY1" fmla="*/ 8829 h 73716"/>
                <a:gd name="connsiteX2" fmla="*/ 6003 w 21289"/>
                <a:gd name="connsiteY2" fmla="*/ 136 h 73716"/>
                <a:gd name="connsiteX3" fmla="*/ 15324 w 21289"/>
                <a:gd name="connsiteY3" fmla="*/ 4454 h 73716"/>
                <a:gd name="connsiteX4" fmla="*/ 7061 w 21289"/>
                <a:gd name="connsiteY4" fmla="*/ 73716 h 7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89" h="73716">
                  <a:moveTo>
                    <a:pt x="7011" y="73716"/>
                  </a:moveTo>
                  <a:cubicBezTo>
                    <a:pt x="-2108" y="51046"/>
                    <a:pt x="1469" y="29511"/>
                    <a:pt x="8" y="8829"/>
                  </a:cubicBezTo>
                  <a:cubicBezTo>
                    <a:pt x="-193" y="5988"/>
                    <a:pt x="3434" y="818"/>
                    <a:pt x="6003" y="136"/>
                  </a:cubicBezTo>
                  <a:cubicBezTo>
                    <a:pt x="8724" y="-603"/>
                    <a:pt x="13308" y="1784"/>
                    <a:pt x="15324" y="4454"/>
                  </a:cubicBezTo>
                  <a:cubicBezTo>
                    <a:pt x="25803" y="18375"/>
                    <a:pt x="22125" y="57466"/>
                    <a:pt x="7061" y="73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47B7199E-CF71-8CA8-2957-26DD7E8953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7560" y="5866584"/>
              <a:ext cx="62254" cy="41181"/>
            </a:xfrm>
            <a:custGeom>
              <a:avLst/>
              <a:gdLst>
                <a:gd name="connsiteX0" fmla="*/ 36694 w 62254"/>
                <a:gd name="connsiteY0" fmla="*/ 41182 h 41181"/>
                <a:gd name="connsiteX1" fmla="*/ 44251 w 62254"/>
                <a:gd name="connsiteY1" fmla="*/ 18739 h 41181"/>
                <a:gd name="connsiteX2" fmla="*/ 219 w 62254"/>
                <a:gd name="connsiteY2" fmla="*/ 14307 h 41181"/>
                <a:gd name="connsiteX3" fmla="*/ 320 w 62254"/>
                <a:gd name="connsiteY3" fmla="*/ 6977 h 41181"/>
                <a:gd name="connsiteX4" fmla="*/ 53924 w 62254"/>
                <a:gd name="connsiteY4" fmla="*/ 6579 h 41181"/>
                <a:gd name="connsiteX5" fmla="*/ 61431 w 62254"/>
                <a:gd name="connsiteY5" fmla="*/ 27716 h 41181"/>
                <a:gd name="connsiteX6" fmla="*/ 36694 w 62254"/>
                <a:gd name="connsiteY6" fmla="*/ 41182 h 4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54" h="41181">
                  <a:moveTo>
                    <a:pt x="36694" y="41182"/>
                  </a:moveTo>
                  <a:cubicBezTo>
                    <a:pt x="39465" y="32886"/>
                    <a:pt x="41430" y="27091"/>
                    <a:pt x="44251" y="18739"/>
                  </a:cubicBezTo>
                  <a:cubicBezTo>
                    <a:pt x="29036" y="17204"/>
                    <a:pt x="14426" y="15727"/>
                    <a:pt x="219" y="14307"/>
                  </a:cubicBezTo>
                  <a:cubicBezTo>
                    <a:pt x="219" y="9932"/>
                    <a:pt x="-335" y="7431"/>
                    <a:pt x="320" y="6977"/>
                  </a:cubicBezTo>
                  <a:cubicBezTo>
                    <a:pt x="12764" y="-2114"/>
                    <a:pt x="43092" y="-2398"/>
                    <a:pt x="53924" y="6579"/>
                  </a:cubicBezTo>
                  <a:cubicBezTo>
                    <a:pt x="60121" y="11693"/>
                    <a:pt x="64051" y="18284"/>
                    <a:pt x="61431" y="27716"/>
                  </a:cubicBezTo>
                  <a:cubicBezTo>
                    <a:pt x="58610" y="37830"/>
                    <a:pt x="53521" y="41125"/>
                    <a:pt x="36694" y="411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9564926-5959-02E1-1975-C966EB1F08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85041" y="3739967"/>
              <a:ext cx="19094" cy="86932"/>
            </a:xfrm>
            <a:custGeom>
              <a:avLst/>
              <a:gdLst>
                <a:gd name="connsiteX0" fmla="*/ 8617 w 19094"/>
                <a:gd name="connsiteY0" fmla="*/ 0 h 86932"/>
                <a:gd name="connsiteX1" fmla="*/ 7862 w 19094"/>
                <a:gd name="connsiteY1" fmla="*/ 86933 h 86932"/>
                <a:gd name="connsiteX2" fmla="*/ 8617 w 19094"/>
                <a:gd name="connsiteY2" fmla="*/ 0 h 8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4" h="86932">
                  <a:moveTo>
                    <a:pt x="8617" y="0"/>
                  </a:moveTo>
                  <a:cubicBezTo>
                    <a:pt x="23227" y="22330"/>
                    <a:pt x="22169" y="68353"/>
                    <a:pt x="7862" y="86933"/>
                  </a:cubicBezTo>
                  <a:cubicBezTo>
                    <a:pt x="-2718" y="66989"/>
                    <a:pt x="-2769" y="21818"/>
                    <a:pt x="86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42ACC477-6FD9-80BC-3D90-DF5023BCAC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50121" y="4327981"/>
              <a:ext cx="74034" cy="22459"/>
            </a:xfrm>
            <a:custGeom>
              <a:avLst/>
              <a:gdLst>
                <a:gd name="connsiteX0" fmla="*/ 73985 w 74034"/>
                <a:gd name="connsiteY0" fmla="*/ 12445 h 22459"/>
                <a:gd name="connsiteX1" fmla="*/ 5619 w 74034"/>
                <a:gd name="connsiteY1" fmla="*/ 17786 h 22459"/>
                <a:gd name="connsiteX2" fmla="*/ 77 w 74034"/>
                <a:gd name="connsiteY2" fmla="*/ 9150 h 22459"/>
                <a:gd name="connsiteX3" fmla="*/ 7936 w 74034"/>
                <a:gd name="connsiteY3" fmla="*/ 2 h 22459"/>
                <a:gd name="connsiteX4" fmla="*/ 73934 w 74034"/>
                <a:gd name="connsiteY4" fmla="*/ 4604 h 22459"/>
                <a:gd name="connsiteX5" fmla="*/ 74035 w 74034"/>
                <a:gd name="connsiteY5" fmla="*/ 12445 h 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034" h="22459">
                  <a:moveTo>
                    <a:pt x="73985" y="12445"/>
                  </a:moveTo>
                  <a:cubicBezTo>
                    <a:pt x="52120" y="24945"/>
                    <a:pt x="28995" y="24547"/>
                    <a:pt x="5619" y="17786"/>
                  </a:cubicBezTo>
                  <a:cubicBezTo>
                    <a:pt x="3100" y="17047"/>
                    <a:pt x="-578" y="11195"/>
                    <a:pt x="77" y="9150"/>
                  </a:cubicBezTo>
                  <a:cubicBezTo>
                    <a:pt x="1236" y="5400"/>
                    <a:pt x="5266" y="-112"/>
                    <a:pt x="7936" y="2"/>
                  </a:cubicBezTo>
                  <a:cubicBezTo>
                    <a:pt x="29952" y="911"/>
                    <a:pt x="51918" y="2956"/>
                    <a:pt x="73934" y="4604"/>
                  </a:cubicBezTo>
                  <a:cubicBezTo>
                    <a:pt x="73934" y="7218"/>
                    <a:pt x="74035" y="9832"/>
                    <a:pt x="74035" y="124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6C744E45-E3AE-52D6-F0B6-C9322CE0C1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1106" y="2238266"/>
              <a:ext cx="88266" cy="20609"/>
            </a:xfrm>
            <a:custGeom>
              <a:avLst/>
              <a:gdLst>
                <a:gd name="connsiteX0" fmla="*/ 0 w 88266"/>
                <a:gd name="connsiteY0" fmla="*/ 17828 h 20609"/>
                <a:gd name="connsiteX1" fmla="*/ 12696 w 88266"/>
                <a:gd name="connsiteY1" fmla="*/ 5327 h 20609"/>
                <a:gd name="connsiteX2" fmla="*/ 88266 w 88266"/>
                <a:gd name="connsiteY2" fmla="*/ 7146 h 20609"/>
                <a:gd name="connsiteX3" fmla="*/ 0 w 88266"/>
                <a:gd name="connsiteY3" fmla="*/ 17828 h 20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66" h="20609">
                  <a:moveTo>
                    <a:pt x="0" y="17828"/>
                  </a:moveTo>
                  <a:cubicBezTo>
                    <a:pt x="6247" y="11521"/>
                    <a:pt x="9068" y="6123"/>
                    <a:pt x="12696" y="5327"/>
                  </a:cubicBezTo>
                  <a:cubicBezTo>
                    <a:pt x="37483" y="157"/>
                    <a:pt x="62421" y="-4218"/>
                    <a:pt x="88266" y="7146"/>
                  </a:cubicBezTo>
                  <a:cubicBezTo>
                    <a:pt x="72598" y="18396"/>
                    <a:pt x="27155" y="24532"/>
                    <a:pt x="0" y="178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8988377C-07FF-EB12-7A42-956474B725A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6600" y="281420"/>
              <a:ext cx="81263" cy="18987"/>
            </a:xfrm>
            <a:custGeom>
              <a:avLst/>
              <a:gdLst>
                <a:gd name="connsiteX0" fmla="*/ 0 w 81263"/>
                <a:gd name="connsiteY0" fmla="*/ 14320 h 18987"/>
                <a:gd name="connsiteX1" fmla="*/ 13452 w 81263"/>
                <a:gd name="connsiteY1" fmla="*/ 2331 h 18987"/>
                <a:gd name="connsiteX2" fmla="*/ 81263 w 81263"/>
                <a:gd name="connsiteY2" fmla="*/ 8695 h 18987"/>
                <a:gd name="connsiteX3" fmla="*/ 0 w 81263"/>
                <a:gd name="connsiteY3" fmla="*/ 14320 h 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263" h="18987">
                  <a:moveTo>
                    <a:pt x="0" y="14320"/>
                  </a:moveTo>
                  <a:cubicBezTo>
                    <a:pt x="6298" y="8524"/>
                    <a:pt x="9421" y="3695"/>
                    <a:pt x="13452" y="2331"/>
                  </a:cubicBezTo>
                  <a:cubicBezTo>
                    <a:pt x="28969" y="-2953"/>
                    <a:pt x="69071" y="1422"/>
                    <a:pt x="81263" y="8695"/>
                  </a:cubicBezTo>
                  <a:cubicBezTo>
                    <a:pt x="68215" y="19036"/>
                    <a:pt x="28566" y="22786"/>
                    <a:pt x="0" y="143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C46877EA-877C-0FED-D7A9-7F1774E29D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2454" y="3878905"/>
              <a:ext cx="73723" cy="20662"/>
            </a:xfrm>
            <a:custGeom>
              <a:avLst/>
              <a:gdLst>
                <a:gd name="connsiteX0" fmla="*/ 73723 w 73723"/>
                <a:gd name="connsiteY0" fmla="*/ 11291 h 20662"/>
                <a:gd name="connsiteX1" fmla="*/ 6617 w 73723"/>
                <a:gd name="connsiteY1" fmla="*/ 17314 h 20662"/>
                <a:gd name="connsiteX2" fmla="*/ 17 w 73723"/>
                <a:gd name="connsiteY2" fmla="*/ 6746 h 20662"/>
                <a:gd name="connsiteX3" fmla="*/ 7524 w 73723"/>
                <a:gd name="connsiteY3" fmla="*/ 41 h 20662"/>
                <a:gd name="connsiteX4" fmla="*/ 73723 w 73723"/>
                <a:gd name="connsiteY4" fmla="*/ 11291 h 2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3" h="20662">
                  <a:moveTo>
                    <a:pt x="73723" y="11291"/>
                  </a:moveTo>
                  <a:cubicBezTo>
                    <a:pt x="52009" y="23393"/>
                    <a:pt x="29288" y="21860"/>
                    <a:pt x="6617" y="17314"/>
                  </a:cubicBezTo>
                  <a:cubicBezTo>
                    <a:pt x="3795" y="16746"/>
                    <a:pt x="924" y="10780"/>
                    <a:pt x="17" y="6746"/>
                  </a:cubicBezTo>
                  <a:cubicBezTo>
                    <a:pt x="-336" y="5211"/>
                    <a:pt x="4904" y="41"/>
                    <a:pt x="7524" y="41"/>
                  </a:cubicBezTo>
                  <a:cubicBezTo>
                    <a:pt x="29741" y="268"/>
                    <a:pt x="52362" y="-2175"/>
                    <a:pt x="73723" y="112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449DE56A-24B6-4207-4BA8-AC7AE080C6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56472" y="5341407"/>
              <a:ext cx="56934" cy="38767"/>
            </a:xfrm>
            <a:custGeom>
              <a:avLst/>
              <a:gdLst>
                <a:gd name="connsiteX0" fmla="*/ 0 w 56934"/>
                <a:gd name="connsiteY0" fmla="*/ 11128 h 38767"/>
                <a:gd name="connsiteX1" fmla="*/ 40959 w 56934"/>
                <a:gd name="connsiteY1" fmla="*/ 1185 h 38767"/>
                <a:gd name="connsiteX2" fmla="*/ 56728 w 56934"/>
                <a:gd name="connsiteY2" fmla="*/ 20276 h 38767"/>
                <a:gd name="connsiteX3" fmla="*/ 28969 w 56934"/>
                <a:gd name="connsiteY3" fmla="*/ 37890 h 38767"/>
                <a:gd name="connsiteX4" fmla="*/ 36223 w 56934"/>
                <a:gd name="connsiteY4" fmla="*/ 17719 h 38767"/>
                <a:gd name="connsiteX5" fmla="*/ 0 w 56934"/>
                <a:gd name="connsiteY5" fmla="*/ 11128 h 3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34" h="38767">
                  <a:moveTo>
                    <a:pt x="0" y="11128"/>
                  </a:moveTo>
                  <a:cubicBezTo>
                    <a:pt x="13653" y="-2167"/>
                    <a:pt x="27558" y="-633"/>
                    <a:pt x="40959" y="1185"/>
                  </a:cubicBezTo>
                  <a:cubicBezTo>
                    <a:pt x="52244" y="2719"/>
                    <a:pt x="58139" y="11128"/>
                    <a:pt x="56728" y="20276"/>
                  </a:cubicBezTo>
                  <a:cubicBezTo>
                    <a:pt x="54562" y="33799"/>
                    <a:pt x="43428" y="41469"/>
                    <a:pt x="28969" y="37890"/>
                  </a:cubicBezTo>
                  <a:cubicBezTo>
                    <a:pt x="31336" y="31242"/>
                    <a:pt x="33654" y="24878"/>
                    <a:pt x="36223" y="17719"/>
                  </a:cubicBezTo>
                  <a:cubicBezTo>
                    <a:pt x="25341" y="10276"/>
                    <a:pt x="11134" y="28003"/>
                    <a:pt x="0" y="11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C2C7F8BD-8B4C-01D6-0F58-3B11BD6066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3858" y="5082903"/>
              <a:ext cx="83782" cy="27627"/>
            </a:xfrm>
            <a:custGeom>
              <a:avLst/>
              <a:gdLst>
                <a:gd name="connsiteX0" fmla="*/ 83732 w 83782"/>
                <a:gd name="connsiteY0" fmla="*/ 198 h 27627"/>
                <a:gd name="connsiteX1" fmla="*/ 0 w 83782"/>
                <a:gd name="connsiteY1" fmla="*/ 24801 h 27627"/>
                <a:gd name="connsiteX2" fmla="*/ 3023 w 83782"/>
                <a:gd name="connsiteY2" fmla="*/ 16733 h 27627"/>
                <a:gd name="connsiteX3" fmla="*/ 83782 w 83782"/>
                <a:gd name="connsiteY3" fmla="*/ 255 h 2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782" h="27627">
                  <a:moveTo>
                    <a:pt x="83732" y="198"/>
                  </a:moveTo>
                  <a:cubicBezTo>
                    <a:pt x="55116" y="22983"/>
                    <a:pt x="18540" y="32983"/>
                    <a:pt x="0" y="24801"/>
                  </a:cubicBezTo>
                  <a:cubicBezTo>
                    <a:pt x="957" y="22017"/>
                    <a:pt x="1411" y="17301"/>
                    <a:pt x="3023" y="16733"/>
                  </a:cubicBezTo>
                  <a:cubicBezTo>
                    <a:pt x="27659" y="7699"/>
                    <a:pt x="52345" y="-1677"/>
                    <a:pt x="83782" y="25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614A66F2-19A8-BABF-DCA3-82E5B123CE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61579" y="2775416"/>
              <a:ext cx="39652" cy="39730"/>
            </a:xfrm>
            <a:custGeom>
              <a:avLst/>
              <a:gdLst>
                <a:gd name="connsiteX0" fmla="*/ 15422 w 39652"/>
                <a:gd name="connsiteY0" fmla="*/ 39716 h 39730"/>
                <a:gd name="connsiteX1" fmla="*/ 6 w 39652"/>
                <a:gd name="connsiteY1" fmla="*/ 20966 h 39730"/>
                <a:gd name="connsiteX2" fmla="*/ 19352 w 39652"/>
                <a:gd name="connsiteY2" fmla="*/ 0 h 39730"/>
                <a:gd name="connsiteX3" fmla="*/ 39605 w 39652"/>
                <a:gd name="connsiteY3" fmla="*/ 20511 h 39730"/>
                <a:gd name="connsiteX4" fmla="*/ 15422 w 39652"/>
                <a:gd name="connsiteY4" fmla="*/ 39716 h 39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52" h="39730">
                  <a:moveTo>
                    <a:pt x="15422" y="39716"/>
                  </a:moveTo>
                  <a:cubicBezTo>
                    <a:pt x="5095" y="39432"/>
                    <a:pt x="258" y="33523"/>
                    <a:pt x="6" y="20966"/>
                  </a:cubicBezTo>
                  <a:cubicBezTo>
                    <a:pt x="-246" y="8239"/>
                    <a:pt x="7362" y="0"/>
                    <a:pt x="19352" y="0"/>
                  </a:cubicBezTo>
                  <a:cubicBezTo>
                    <a:pt x="30839" y="0"/>
                    <a:pt x="40411" y="9716"/>
                    <a:pt x="39605" y="20511"/>
                  </a:cubicBezTo>
                  <a:cubicBezTo>
                    <a:pt x="38748" y="32046"/>
                    <a:pt x="28622" y="40114"/>
                    <a:pt x="15422" y="397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0AE4C16E-C4FA-DD84-A3E8-81A65AB89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7080" y="1499263"/>
              <a:ext cx="69071" cy="30572"/>
            </a:xfrm>
            <a:custGeom>
              <a:avLst/>
              <a:gdLst>
                <a:gd name="connsiteX0" fmla="*/ 69072 w 69071"/>
                <a:gd name="connsiteY0" fmla="*/ 2224 h 30572"/>
                <a:gd name="connsiteX1" fmla="*/ 8364 w 69071"/>
                <a:gd name="connsiteY1" fmla="*/ 30519 h 30572"/>
                <a:gd name="connsiteX2" fmla="*/ 0 w 69071"/>
                <a:gd name="connsiteY2" fmla="*/ 25178 h 30572"/>
                <a:gd name="connsiteX3" fmla="*/ 4837 w 69071"/>
                <a:gd name="connsiteY3" fmla="*/ 13701 h 30572"/>
                <a:gd name="connsiteX4" fmla="*/ 69072 w 69071"/>
                <a:gd name="connsiteY4" fmla="*/ 2224 h 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1" h="30572">
                  <a:moveTo>
                    <a:pt x="69072" y="2224"/>
                  </a:moveTo>
                  <a:cubicBezTo>
                    <a:pt x="51237" y="18417"/>
                    <a:pt x="30228" y="25860"/>
                    <a:pt x="8364" y="30519"/>
                  </a:cubicBezTo>
                  <a:cubicBezTo>
                    <a:pt x="5794" y="31088"/>
                    <a:pt x="-50" y="26997"/>
                    <a:pt x="0" y="25178"/>
                  </a:cubicBezTo>
                  <a:cubicBezTo>
                    <a:pt x="101" y="21144"/>
                    <a:pt x="2167" y="14724"/>
                    <a:pt x="4837" y="13701"/>
                  </a:cubicBezTo>
                  <a:cubicBezTo>
                    <a:pt x="25241" y="5519"/>
                    <a:pt x="45494" y="-4538"/>
                    <a:pt x="69072" y="22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97939FE1-ED02-7BF9-8CA4-D6566C4DCE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30148" y="713940"/>
              <a:ext cx="41196" cy="58394"/>
            </a:xfrm>
            <a:custGeom>
              <a:avLst/>
              <a:gdLst>
                <a:gd name="connsiteX0" fmla="*/ 22420 w 41196"/>
                <a:gd name="connsiteY0" fmla="*/ 58395 h 58394"/>
                <a:gd name="connsiteX1" fmla="*/ 0 w 41196"/>
                <a:gd name="connsiteY1" fmla="*/ 30156 h 58394"/>
                <a:gd name="connsiteX2" fmla="*/ 21916 w 41196"/>
                <a:gd name="connsiteY2" fmla="*/ 14587 h 58394"/>
                <a:gd name="connsiteX3" fmla="*/ 39599 w 41196"/>
                <a:gd name="connsiteY3" fmla="*/ 496 h 58394"/>
                <a:gd name="connsiteX4" fmla="*/ 22420 w 41196"/>
                <a:gd name="connsiteY4" fmla="*/ 58338 h 5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6" h="58394">
                  <a:moveTo>
                    <a:pt x="22420" y="58395"/>
                  </a:moveTo>
                  <a:cubicBezTo>
                    <a:pt x="22117" y="41917"/>
                    <a:pt x="8565" y="39701"/>
                    <a:pt x="0" y="30156"/>
                  </a:cubicBezTo>
                  <a:cubicBezTo>
                    <a:pt x="8464" y="24417"/>
                    <a:pt x="16978" y="21235"/>
                    <a:pt x="21916" y="14587"/>
                  </a:cubicBezTo>
                  <a:cubicBezTo>
                    <a:pt x="26803" y="8053"/>
                    <a:pt x="27760" y="-2401"/>
                    <a:pt x="39599" y="496"/>
                  </a:cubicBezTo>
                  <a:cubicBezTo>
                    <a:pt x="44284" y="22997"/>
                    <a:pt x="38692" y="41463"/>
                    <a:pt x="22420" y="583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5F326133-8941-873C-46CE-61969DE03B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6345" y="3712696"/>
              <a:ext cx="69524" cy="23911"/>
            </a:xfrm>
            <a:custGeom>
              <a:avLst/>
              <a:gdLst>
                <a:gd name="connsiteX0" fmla="*/ 0 w 69524"/>
                <a:gd name="connsiteY0" fmla="*/ 19942 h 23911"/>
                <a:gd name="connsiteX1" fmla="*/ 20052 w 69524"/>
                <a:gd name="connsiteY1" fmla="*/ 5510 h 23911"/>
                <a:gd name="connsiteX2" fmla="*/ 69525 w 69524"/>
                <a:gd name="connsiteY2" fmla="*/ 6931 h 23911"/>
                <a:gd name="connsiteX3" fmla="*/ 0 w 69524"/>
                <a:gd name="connsiteY3" fmla="*/ 19942 h 2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24" h="23911">
                  <a:moveTo>
                    <a:pt x="0" y="19942"/>
                  </a:moveTo>
                  <a:cubicBezTo>
                    <a:pt x="1612" y="6305"/>
                    <a:pt x="12242" y="7555"/>
                    <a:pt x="20052" y="5510"/>
                  </a:cubicBezTo>
                  <a:cubicBezTo>
                    <a:pt x="49473" y="-2274"/>
                    <a:pt x="55922" y="-1820"/>
                    <a:pt x="69525" y="6931"/>
                  </a:cubicBezTo>
                  <a:cubicBezTo>
                    <a:pt x="54511" y="21589"/>
                    <a:pt x="15316" y="29033"/>
                    <a:pt x="0" y="199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4EAAF31F-3C0A-EC6B-B457-F2DD4C0556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93888" y="1778611"/>
              <a:ext cx="69675" cy="23604"/>
            </a:xfrm>
            <a:custGeom>
              <a:avLst/>
              <a:gdLst>
                <a:gd name="connsiteX0" fmla="*/ 69676 w 69675"/>
                <a:gd name="connsiteY0" fmla="*/ 5549 h 23604"/>
                <a:gd name="connsiteX1" fmla="*/ 11033 w 69675"/>
                <a:gd name="connsiteY1" fmla="*/ 23333 h 23604"/>
                <a:gd name="connsiteX2" fmla="*/ 0 w 69675"/>
                <a:gd name="connsiteY2" fmla="*/ 13958 h 23604"/>
                <a:gd name="connsiteX3" fmla="*/ 10076 w 69675"/>
                <a:gd name="connsiteY3" fmla="*/ 4071 h 23604"/>
                <a:gd name="connsiteX4" fmla="*/ 69676 w 69675"/>
                <a:gd name="connsiteY4" fmla="*/ 5492 h 2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5" h="23604">
                  <a:moveTo>
                    <a:pt x="69676" y="5549"/>
                  </a:moveTo>
                  <a:cubicBezTo>
                    <a:pt x="49523" y="21628"/>
                    <a:pt x="30580" y="24640"/>
                    <a:pt x="11033" y="23333"/>
                  </a:cubicBezTo>
                  <a:cubicBezTo>
                    <a:pt x="7204" y="23049"/>
                    <a:pt x="3678" y="17253"/>
                    <a:pt x="0" y="13958"/>
                  </a:cubicBezTo>
                  <a:cubicBezTo>
                    <a:pt x="3325" y="10492"/>
                    <a:pt x="6449" y="4469"/>
                    <a:pt x="10076" y="4071"/>
                  </a:cubicBezTo>
                  <a:cubicBezTo>
                    <a:pt x="28314" y="2083"/>
                    <a:pt x="46753" y="-4736"/>
                    <a:pt x="69676" y="54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3ECBE0F3-A3AF-89A9-CCAE-E69ED0A36EB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0243" y="4018647"/>
              <a:ext cx="70661" cy="23491"/>
            </a:xfrm>
            <a:custGeom>
              <a:avLst/>
              <a:gdLst>
                <a:gd name="connsiteX0" fmla="*/ 70661 w 70661"/>
                <a:gd name="connsiteY0" fmla="*/ 4959 h 23491"/>
                <a:gd name="connsiteX1" fmla="*/ 7989 w 70661"/>
                <a:gd name="connsiteY1" fmla="*/ 23482 h 23491"/>
                <a:gd name="connsiteX2" fmla="*/ 129 w 70661"/>
                <a:gd name="connsiteY2" fmla="*/ 17118 h 23491"/>
                <a:gd name="connsiteX3" fmla="*/ 3807 w 70661"/>
                <a:gd name="connsiteY3" fmla="*/ 7232 h 23491"/>
                <a:gd name="connsiteX4" fmla="*/ 70611 w 70661"/>
                <a:gd name="connsiteY4" fmla="*/ 4959 h 2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61" h="23491">
                  <a:moveTo>
                    <a:pt x="70661" y="4959"/>
                  </a:moveTo>
                  <a:cubicBezTo>
                    <a:pt x="50761" y="18084"/>
                    <a:pt x="29501" y="21607"/>
                    <a:pt x="7989" y="23482"/>
                  </a:cubicBezTo>
                  <a:cubicBezTo>
                    <a:pt x="5369" y="23709"/>
                    <a:pt x="885" y="19959"/>
                    <a:pt x="129" y="17118"/>
                  </a:cubicBezTo>
                  <a:cubicBezTo>
                    <a:pt x="-576" y="14334"/>
                    <a:pt x="1741" y="7914"/>
                    <a:pt x="3807" y="7232"/>
                  </a:cubicBezTo>
                  <a:cubicBezTo>
                    <a:pt x="25823" y="-211"/>
                    <a:pt x="48142" y="-3393"/>
                    <a:pt x="70611" y="495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DF623CC4-A097-A0A3-8133-6BBE725092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5122" y="2122447"/>
              <a:ext cx="76930" cy="28589"/>
            </a:xfrm>
            <a:custGeom>
              <a:avLst/>
              <a:gdLst>
                <a:gd name="connsiteX0" fmla="*/ 76880 w 76930"/>
                <a:gd name="connsiteY0" fmla="*/ 6771 h 28589"/>
                <a:gd name="connsiteX1" fmla="*/ 0 w 76930"/>
                <a:gd name="connsiteY1" fmla="*/ 28589 h 28589"/>
                <a:gd name="connsiteX2" fmla="*/ 4282 w 76930"/>
                <a:gd name="connsiteY2" fmla="*/ 14214 h 28589"/>
                <a:gd name="connsiteX3" fmla="*/ 70179 w 76930"/>
                <a:gd name="connsiteY3" fmla="*/ 9 h 28589"/>
                <a:gd name="connsiteX4" fmla="*/ 76931 w 76930"/>
                <a:gd name="connsiteY4" fmla="*/ 6771 h 2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30" h="28589">
                  <a:moveTo>
                    <a:pt x="76880" y="6771"/>
                  </a:moveTo>
                  <a:cubicBezTo>
                    <a:pt x="51891" y="19612"/>
                    <a:pt x="28162" y="27112"/>
                    <a:pt x="0" y="28589"/>
                  </a:cubicBezTo>
                  <a:cubicBezTo>
                    <a:pt x="1914" y="21771"/>
                    <a:pt x="2469" y="14669"/>
                    <a:pt x="4282" y="14214"/>
                  </a:cubicBezTo>
                  <a:cubicBezTo>
                    <a:pt x="26147" y="8873"/>
                    <a:pt x="48163" y="4441"/>
                    <a:pt x="70179" y="9"/>
                  </a:cubicBezTo>
                  <a:cubicBezTo>
                    <a:pt x="71036" y="-161"/>
                    <a:pt x="72295" y="1998"/>
                    <a:pt x="76931" y="67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56C60B44-BAB0-4F4B-A23D-3037E47FB7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4182" y="4384692"/>
              <a:ext cx="72708" cy="21201"/>
            </a:xfrm>
            <a:custGeom>
              <a:avLst/>
              <a:gdLst>
                <a:gd name="connsiteX0" fmla="*/ 72708 w 72708"/>
                <a:gd name="connsiteY0" fmla="*/ 7496 h 21201"/>
                <a:gd name="connsiteX1" fmla="*/ 60 w 72708"/>
                <a:gd name="connsiteY1" fmla="*/ 19144 h 21201"/>
                <a:gd name="connsiteX2" fmla="*/ 12907 w 72708"/>
                <a:gd name="connsiteY2" fmla="*/ 4258 h 21201"/>
                <a:gd name="connsiteX3" fmla="*/ 72658 w 72708"/>
                <a:gd name="connsiteY3" fmla="*/ 7439 h 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08" h="21201">
                  <a:moveTo>
                    <a:pt x="72708" y="7496"/>
                  </a:moveTo>
                  <a:cubicBezTo>
                    <a:pt x="47569" y="17326"/>
                    <a:pt x="24847" y="25053"/>
                    <a:pt x="60" y="19144"/>
                  </a:cubicBezTo>
                  <a:cubicBezTo>
                    <a:pt x="-746" y="5223"/>
                    <a:pt x="6710" y="5678"/>
                    <a:pt x="12907" y="4258"/>
                  </a:cubicBezTo>
                  <a:cubicBezTo>
                    <a:pt x="42128" y="-2334"/>
                    <a:pt x="62043" y="-1271"/>
                    <a:pt x="72658" y="74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5155774C-4BA6-5E9C-DC44-F65FE03C08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44316" y="5284133"/>
              <a:ext cx="57222" cy="47322"/>
            </a:xfrm>
            <a:custGeom>
              <a:avLst/>
              <a:gdLst>
                <a:gd name="connsiteX0" fmla="*/ 36878 w 57222"/>
                <a:gd name="connsiteY0" fmla="*/ 47322 h 47322"/>
                <a:gd name="connsiteX1" fmla="*/ 36878 w 57222"/>
                <a:gd name="connsiteY1" fmla="*/ 28969 h 47322"/>
                <a:gd name="connsiteX2" fmla="*/ 0 w 57222"/>
                <a:gd name="connsiteY2" fmla="*/ 3970 h 47322"/>
                <a:gd name="connsiteX3" fmla="*/ 12041 w 57222"/>
                <a:gd name="connsiteY3" fmla="*/ 163 h 47322"/>
                <a:gd name="connsiteX4" fmla="*/ 45393 w 57222"/>
                <a:gd name="connsiteY4" fmla="*/ 12038 h 47322"/>
                <a:gd name="connsiteX5" fmla="*/ 49473 w 57222"/>
                <a:gd name="connsiteY5" fmla="*/ 39367 h 47322"/>
                <a:gd name="connsiteX6" fmla="*/ 36878 w 57222"/>
                <a:gd name="connsiteY6" fmla="*/ 47265 h 4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22" h="47322">
                  <a:moveTo>
                    <a:pt x="36878" y="47322"/>
                  </a:moveTo>
                  <a:lnTo>
                    <a:pt x="36878" y="28969"/>
                  </a:lnTo>
                  <a:cubicBezTo>
                    <a:pt x="26349" y="18856"/>
                    <a:pt x="7607" y="23913"/>
                    <a:pt x="0" y="3970"/>
                  </a:cubicBezTo>
                  <a:cubicBezTo>
                    <a:pt x="4635" y="2378"/>
                    <a:pt x="8766" y="-747"/>
                    <a:pt x="12041" y="163"/>
                  </a:cubicBezTo>
                  <a:cubicBezTo>
                    <a:pt x="23376" y="3288"/>
                    <a:pt x="34611" y="7151"/>
                    <a:pt x="45393" y="12038"/>
                  </a:cubicBezTo>
                  <a:cubicBezTo>
                    <a:pt x="59801" y="18629"/>
                    <a:pt x="60910" y="27208"/>
                    <a:pt x="49473" y="39367"/>
                  </a:cubicBezTo>
                  <a:cubicBezTo>
                    <a:pt x="47005" y="42038"/>
                    <a:pt x="43377" y="43288"/>
                    <a:pt x="36878" y="472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C7FB8C78-479E-EED8-96D2-0A28A17509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4964" y="1466421"/>
              <a:ext cx="71539" cy="19760"/>
            </a:xfrm>
            <a:custGeom>
              <a:avLst/>
              <a:gdLst>
                <a:gd name="connsiteX0" fmla="*/ 71540 w 71539"/>
                <a:gd name="connsiteY0" fmla="*/ 6941 h 19760"/>
                <a:gd name="connsiteX1" fmla="*/ 0 w 71539"/>
                <a:gd name="connsiteY1" fmla="*/ 12111 h 19760"/>
                <a:gd name="connsiteX2" fmla="*/ 8716 w 71539"/>
                <a:gd name="connsiteY2" fmla="*/ 3020 h 19760"/>
                <a:gd name="connsiteX3" fmla="*/ 71540 w 71539"/>
                <a:gd name="connsiteY3" fmla="*/ 6941 h 1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39" h="19760">
                  <a:moveTo>
                    <a:pt x="71540" y="6941"/>
                  </a:moveTo>
                  <a:cubicBezTo>
                    <a:pt x="50279" y="21713"/>
                    <a:pt x="17986" y="24100"/>
                    <a:pt x="0" y="12111"/>
                  </a:cubicBezTo>
                  <a:cubicBezTo>
                    <a:pt x="3124" y="8759"/>
                    <a:pt x="5441" y="4270"/>
                    <a:pt x="8716" y="3020"/>
                  </a:cubicBezTo>
                  <a:cubicBezTo>
                    <a:pt x="23225" y="-2378"/>
                    <a:pt x="57584" y="-219"/>
                    <a:pt x="71540" y="694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2F86093D-5896-4EB7-5DCE-DC2AAC4A8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1989" y="70334"/>
              <a:ext cx="67617" cy="22427"/>
            </a:xfrm>
            <a:custGeom>
              <a:avLst/>
              <a:gdLst>
                <a:gd name="connsiteX0" fmla="*/ 67617 w 67617"/>
                <a:gd name="connsiteY0" fmla="*/ 11939 h 22427"/>
                <a:gd name="connsiteX1" fmla="*/ 9781 w 67617"/>
                <a:gd name="connsiteY1" fmla="*/ 19723 h 22427"/>
                <a:gd name="connsiteX2" fmla="*/ 662 w 67617"/>
                <a:gd name="connsiteY2" fmla="*/ 6427 h 22427"/>
                <a:gd name="connsiteX3" fmla="*/ 12703 w 67617"/>
                <a:gd name="connsiteY3" fmla="*/ 7 h 22427"/>
                <a:gd name="connsiteX4" fmla="*/ 67466 w 67617"/>
                <a:gd name="connsiteY4" fmla="*/ 4950 h 22427"/>
                <a:gd name="connsiteX5" fmla="*/ 67567 w 67617"/>
                <a:gd name="connsiteY5" fmla="*/ 11939 h 2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17" h="22427">
                  <a:moveTo>
                    <a:pt x="67617" y="11939"/>
                  </a:moveTo>
                  <a:cubicBezTo>
                    <a:pt x="49329" y="22052"/>
                    <a:pt x="30084" y="25291"/>
                    <a:pt x="9781" y="19723"/>
                  </a:cubicBezTo>
                  <a:cubicBezTo>
                    <a:pt x="3635" y="18018"/>
                    <a:pt x="-1958" y="13984"/>
                    <a:pt x="662" y="6427"/>
                  </a:cubicBezTo>
                  <a:cubicBezTo>
                    <a:pt x="1871" y="2905"/>
                    <a:pt x="8622" y="-164"/>
                    <a:pt x="12703" y="7"/>
                  </a:cubicBezTo>
                  <a:cubicBezTo>
                    <a:pt x="30991" y="973"/>
                    <a:pt x="49229" y="3189"/>
                    <a:pt x="67466" y="4950"/>
                  </a:cubicBezTo>
                  <a:cubicBezTo>
                    <a:pt x="67466" y="7280"/>
                    <a:pt x="67567" y="9609"/>
                    <a:pt x="67567" y="119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05D8AB8-AD5C-0CA8-3A0B-5C2EFBC2D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4540" y="2921002"/>
              <a:ext cx="24099" cy="56518"/>
            </a:xfrm>
            <a:custGeom>
              <a:avLst/>
              <a:gdLst>
                <a:gd name="connsiteX0" fmla="*/ 24100 w 24099"/>
                <a:gd name="connsiteY0" fmla="*/ 31289 h 56518"/>
                <a:gd name="connsiteX1" fmla="*/ 22286 w 24099"/>
                <a:gd name="connsiteY1" fmla="*/ 48051 h 56518"/>
                <a:gd name="connsiteX2" fmla="*/ 11101 w 24099"/>
                <a:gd name="connsiteY2" fmla="*/ 56517 h 56518"/>
                <a:gd name="connsiteX3" fmla="*/ 1177 w 24099"/>
                <a:gd name="connsiteY3" fmla="*/ 47142 h 56518"/>
                <a:gd name="connsiteX4" fmla="*/ 1025 w 24099"/>
                <a:gd name="connsiteY4" fmla="*/ 12994 h 56518"/>
                <a:gd name="connsiteX5" fmla="*/ 11303 w 24099"/>
                <a:gd name="connsiteY5" fmla="*/ 39 h 56518"/>
                <a:gd name="connsiteX6" fmla="*/ 23445 w 24099"/>
                <a:gd name="connsiteY6" fmla="*/ 14017 h 56518"/>
                <a:gd name="connsiteX7" fmla="*/ 23445 w 24099"/>
                <a:gd name="connsiteY7" fmla="*/ 31176 h 56518"/>
                <a:gd name="connsiteX8" fmla="*/ 24100 w 24099"/>
                <a:gd name="connsiteY8" fmla="*/ 31176 h 5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99" h="56518">
                  <a:moveTo>
                    <a:pt x="24100" y="31289"/>
                  </a:moveTo>
                  <a:cubicBezTo>
                    <a:pt x="23646" y="36971"/>
                    <a:pt x="24503" y="43448"/>
                    <a:pt x="22286" y="48051"/>
                  </a:cubicBezTo>
                  <a:cubicBezTo>
                    <a:pt x="20321" y="52199"/>
                    <a:pt x="14930" y="56630"/>
                    <a:pt x="11101" y="56517"/>
                  </a:cubicBezTo>
                  <a:cubicBezTo>
                    <a:pt x="7575" y="56460"/>
                    <a:pt x="1680" y="50949"/>
                    <a:pt x="1177" y="47142"/>
                  </a:cubicBezTo>
                  <a:cubicBezTo>
                    <a:pt x="-234" y="35892"/>
                    <a:pt x="-486" y="24187"/>
                    <a:pt x="1025" y="12994"/>
                  </a:cubicBezTo>
                  <a:cubicBezTo>
                    <a:pt x="1731" y="7937"/>
                    <a:pt x="7424" y="380"/>
                    <a:pt x="11303" y="39"/>
                  </a:cubicBezTo>
                  <a:cubicBezTo>
                    <a:pt x="17701" y="-529"/>
                    <a:pt x="23243" y="5153"/>
                    <a:pt x="23445" y="14017"/>
                  </a:cubicBezTo>
                  <a:cubicBezTo>
                    <a:pt x="23596" y="19755"/>
                    <a:pt x="23445" y="25437"/>
                    <a:pt x="23445" y="31176"/>
                  </a:cubicBezTo>
                  <a:cubicBezTo>
                    <a:pt x="23646" y="31176"/>
                    <a:pt x="23898" y="31176"/>
                    <a:pt x="24100" y="311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CE15A31-FDB1-F608-8963-E590FBF8BE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99683" y="6198452"/>
              <a:ext cx="65655" cy="21986"/>
            </a:xfrm>
            <a:custGeom>
              <a:avLst/>
              <a:gdLst>
                <a:gd name="connsiteX0" fmla="*/ 65605 w 65655"/>
                <a:gd name="connsiteY0" fmla="*/ 13350 h 21986"/>
                <a:gd name="connsiteX1" fmla="*/ 50491 w 65655"/>
                <a:gd name="connsiteY1" fmla="*/ 18918 h 21986"/>
                <a:gd name="connsiteX2" fmla="*/ 9280 w 65655"/>
                <a:gd name="connsiteY2" fmla="*/ 21986 h 21986"/>
                <a:gd name="connsiteX3" fmla="*/ 161 w 65655"/>
                <a:gd name="connsiteY3" fmla="*/ 14429 h 21986"/>
                <a:gd name="connsiteX4" fmla="*/ 4393 w 65655"/>
                <a:gd name="connsiteY4" fmla="*/ 4884 h 21986"/>
                <a:gd name="connsiteX5" fmla="*/ 42783 w 65655"/>
                <a:gd name="connsiteY5" fmla="*/ 55 h 21986"/>
                <a:gd name="connsiteX6" fmla="*/ 65655 w 65655"/>
                <a:gd name="connsiteY6" fmla="*/ 13350 h 21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55" h="21986">
                  <a:moveTo>
                    <a:pt x="65605" y="13350"/>
                  </a:moveTo>
                  <a:cubicBezTo>
                    <a:pt x="59812" y="15566"/>
                    <a:pt x="55227" y="18350"/>
                    <a:pt x="50491" y="18918"/>
                  </a:cubicBezTo>
                  <a:cubicBezTo>
                    <a:pt x="36788" y="20566"/>
                    <a:pt x="23034" y="21759"/>
                    <a:pt x="9280" y="21986"/>
                  </a:cubicBezTo>
                  <a:cubicBezTo>
                    <a:pt x="6106" y="21986"/>
                    <a:pt x="1773" y="17895"/>
                    <a:pt x="161" y="14429"/>
                  </a:cubicBezTo>
                  <a:cubicBezTo>
                    <a:pt x="-746" y="12497"/>
                    <a:pt x="2378" y="5281"/>
                    <a:pt x="4393" y="4884"/>
                  </a:cubicBezTo>
                  <a:cubicBezTo>
                    <a:pt x="17089" y="2497"/>
                    <a:pt x="29936" y="793"/>
                    <a:pt x="42783" y="55"/>
                  </a:cubicBezTo>
                  <a:cubicBezTo>
                    <a:pt x="51499" y="-400"/>
                    <a:pt x="59963" y="1816"/>
                    <a:pt x="65655" y="133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6BD03601-9A52-DD7B-7BFB-AED22FA4CA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64840" y="5627477"/>
              <a:ext cx="76074" cy="18785"/>
            </a:xfrm>
            <a:custGeom>
              <a:avLst/>
              <a:gdLst>
                <a:gd name="connsiteX0" fmla="*/ 0 w 76074"/>
                <a:gd name="connsiteY0" fmla="*/ 8583 h 18785"/>
                <a:gd name="connsiteX1" fmla="*/ 76074 w 76074"/>
                <a:gd name="connsiteY1" fmla="*/ 60 h 18785"/>
                <a:gd name="connsiteX2" fmla="*/ 0 w 76074"/>
                <a:gd name="connsiteY2" fmla="*/ 858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074" h="18785">
                  <a:moveTo>
                    <a:pt x="0" y="8583"/>
                  </a:moveTo>
                  <a:cubicBezTo>
                    <a:pt x="24031" y="-2269"/>
                    <a:pt x="49020" y="401"/>
                    <a:pt x="76074" y="60"/>
                  </a:cubicBezTo>
                  <a:cubicBezTo>
                    <a:pt x="58592" y="20401"/>
                    <a:pt x="17532" y="25571"/>
                    <a:pt x="0" y="8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5ED25EB7-C06F-A50E-3939-F23B8D8814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1708" y="4985417"/>
              <a:ext cx="21184" cy="69161"/>
            </a:xfrm>
            <a:custGeom>
              <a:avLst/>
              <a:gdLst>
                <a:gd name="connsiteX0" fmla="*/ 0 w 21184"/>
                <a:gd name="connsiteY0" fmla="*/ 1661 h 69161"/>
                <a:gd name="connsiteX1" fmla="*/ 18036 w 21184"/>
                <a:gd name="connsiteY1" fmla="*/ 11491 h 69161"/>
                <a:gd name="connsiteX2" fmla="*/ 10378 w 21184"/>
                <a:gd name="connsiteY2" fmla="*/ 69161 h 69161"/>
                <a:gd name="connsiteX3" fmla="*/ 0 w 21184"/>
                <a:gd name="connsiteY3" fmla="*/ 1718 h 6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84" h="69161">
                  <a:moveTo>
                    <a:pt x="0" y="1661"/>
                  </a:moveTo>
                  <a:cubicBezTo>
                    <a:pt x="11386" y="-2771"/>
                    <a:pt x="16172" y="2059"/>
                    <a:pt x="18036" y="11491"/>
                  </a:cubicBezTo>
                  <a:cubicBezTo>
                    <a:pt x="21714" y="30298"/>
                    <a:pt x="25039" y="49218"/>
                    <a:pt x="10378" y="69161"/>
                  </a:cubicBezTo>
                  <a:cubicBezTo>
                    <a:pt x="-705" y="45127"/>
                    <a:pt x="252" y="23082"/>
                    <a:pt x="0" y="17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2B911F3-FADE-F9C1-ABF4-788F23F72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91929" y="4934085"/>
              <a:ext cx="61187" cy="29550"/>
            </a:xfrm>
            <a:custGeom>
              <a:avLst/>
              <a:gdLst>
                <a:gd name="connsiteX0" fmla="*/ 61188 w 61187"/>
                <a:gd name="connsiteY0" fmla="*/ 4754 h 29550"/>
                <a:gd name="connsiteX1" fmla="*/ 8490 w 61187"/>
                <a:gd name="connsiteY1" fmla="*/ 29527 h 29550"/>
                <a:gd name="connsiteX2" fmla="*/ 76 w 61187"/>
                <a:gd name="connsiteY2" fmla="*/ 24072 h 29550"/>
                <a:gd name="connsiteX3" fmla="*/ 3704 w 61187"/>
                <a:gd name="connsiteY3" fmla="*/ 11799 h 29550"/>
                <a:gd name="connsiteX4" fmla="*/ 61188 w 61187"/>
                <a:gd name="connsiteY4" fmla="*/ 4754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87" h="29550">
                  <a:moveTo>
                    <a:pt x="61188" y="4754"/>
                  </a:moveTo>
                  <a:cubicBezTo>
                    <a:pt x="43806" y="21800"/>
                    <a:pt x="26627" y="27254"/>
                    <a:pt x="8490" y="29527"/>
                  </a:cubicBezTo>
                  <a:cubicBezTo>
                    <a:pt x="5719" y="29868"/>
                    <a:pt x="328" y="26345"/>
                    <a:pt x="76" y="24072"/>
                  </a:cubicBezTo>
                  <a:cubicBezTo>
                    <a:pt x="-377" y="20095"/>
                    <a:pt x="1235" y="12936"/>
                    <a:pt x="3704" y="11799"/>
                  </a:cubicBezTo>
                  <a:cubicBezTo>
                    <a:pt x="20732" y="3959"/>
                    <a:pt x="37862" y="-6098"/>
                    <a:pt x="61188" y="47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C5DB0D20-736F-34DC-5370-2E4DA77586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51427" y="3747711"/>
              <a:ext cx="66925" cy="24946"/>
            </a:xfrm>
            <a:custGeom>
              <a:avLst/>
              <a:gdLst>
                <a:gd name="connsiteX0" fmla="*/ 66925 w 66925"/>
                <a:gd name="connsiteY0" fmla="*/ 10154 h 24946"/>
                <a:gd name="connsiteX1" fmla="*/ 47882 w 66925"/>
                <a:gd name="connsiteY1" fmla="*/ 17881 h 24946"/>
                <a:gd name="connsiteX2" fmla="*/ 9442 w 66925"/>
                <a:gd name="connsiteY2" fmla="*/ 24927 h 24946"/>
                <a:gd name="connsiteX3" fmla="*/ 172 w 66925"/>
                <a:gd name="connsiteY3" fmla="*/ 17711 h 24946"/>
                <a:gd name="connsiteX4" fmla="*/ 4454 w 66925"/>
                <a:gd name="connsiteY4" fmla="*/ 8109 h 24946"/>
                <a:gd name="connsiteX5" fmla="*/ 65716 w 66925"/>
                <a:gd name="connsiteY5" fmla="*/ 4017 h 24946"/>
                <a:gd name="connsiteX6" fmla="*/ 66875 w 66925"/>
                <a:gd name="connsiteY6" fmla="*/ 10154 h 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25" h="24946">
                  <a:moveTo>
                    <a:pt x="66925" y="10154"/>
                  </a:moveTo>
                  <a:cubicBezTo>
                    <a:pt x="60577" y="12768"/>
                    <a:pt x="54431" y="16291"/>
                    <a:pt x="47882" y="17881"/>
                  </a:cubicBezTo>
                  <a:cubicBezTo>
                    <a:pt x="35186" y="20950"/>
                    <a:pt x="22339" y="23449"/>
                    <a:pt x="9442" y="24927"/>
                  </a:cubicBezTo>
                  <a:cubicBezTo>
                    <a:pt x="6419" y="25268"/>
                    <a:pt x="1935" y="21120"/>
                    <a:pt x="172" y="17711"/>
                  </a:cubicBezTo>
                  <a:cubicBezTo>
                    <a:pt x="-735" y="15950"/>
                    <a:pt x="2137" y="9131"/>
                    <a:pt x="4454" y="8109"/>
                  </a:cubicBezTo>
                  <a:cubicBezTo>
                    <a:pt x="24656" y="-699"/>
                    <a:pt x="45211" y="-2744"/>
                    <a:pt x="65716" y="4017"/>
                  </a:cubicBezTo>
                  <a:cubicBezTo>
                    <a:pt x="66119" y="6063"/>
                    <a:pt x="66522" y="8109"/>
                    <a:pt x="66875" y="101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15949D88-E981-30EF-6F96-7BD862D1DC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0483" y="6234564"/>
              <a:ext cx="69188" cy="22952"/>
            </a:xfrm>
            <a:custGeom>
              <a:avLst/>
              <a:gdLst>
                <a:gd name="connsiteX0" fmla="*/ 69188 w 69188"/>
                <a:gd name="connsiteY0" fmla="*/ 6102 h 22952"/>
                <a:gd name="connsiteX1" fmla="*/ 7624 w 69188"/>
                <a:gd name="connsiteY1" fmla="*/ 22579 h 22952"/>
                <a:gd name="connsiteX2" fmla="*/ 67 w 69188"/>
                <a:gd name="connsiteY2" fmla="*/ 15591 h 22952"/>
                <a:gd name="connsiteX3" fmla="*/ 4399 w 69188"/>
                <a:gd name="connsiteY3" fmla="*/ 5931 h 22952"/>
                <a:gd name="connsiteX4" fmla="*/ 69138 w 69188"/>
                <a:gd name="connsiteY4" fmla="*/ 6102 h 2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88" h="22952">
                  <a:moveTo>
                    <a:pt x="69188" y="6102"/>
                  </a:moveTo>
                  <a:cubicBezTo>
                    <a:pt x="47626" y="20705"/>
                    <a:pt x="28078" y="24227"/>
                    <a:pt x="7624" y="22579"/>
                  </a:cubicBezTo>
                  <a:cubicBezTo>
                    <a:pt x="4803" y="22352"/>
                    <a:pt x="621" y="18489"/>
                    <a:pt x="67" y="15591"/>
                  </a:cubicBezTo>
                  <a:cubicBezTo>
                    <a:pt x="-487" y="12693"/>
                    <a:pt x="2535" y="6159"/>
                    <a:pt x="4399" y="5931"/>
                  </a:cubicBezTo>
                  <a:cubicBezTo>
                    <a:pt x="24451" y="3545"/>
                    <a:pt x="44653" y="-6227"/>
                    <a:pt x="69138" y="61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042C526-7A02-D021-C168-72DAB27BA12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9622" y="789928"/>
              <a:ext cx="67308" cy="27701"/>
            </a:xfrm>
            <a:custGeom>
              <a:avLst/>
              <a:gdLst>
                <a:gd name="connsiteX0" fmla="*/ 50 w 67308"/>
                <a:gd name="connsiteY0" fmla="*/ 26724 h 27701"/>
                <a:gd name="connsiteX1" fmla="*/ 67308 w 67308"/>
                <a:gd name="connsiteY1" fmla="*/ 6497 h 27701"/>
                <a:gd name="connsiteX2" fmla="*/ 54915 w 67308"/>
                <a:gd name="connsiteY2" fmla="*/ 15418 h 27701"/>
                <a:gd name="connsiteX3" fmla="*/ 0 w 67308"/>
                <a:gd name="connsiteY3" fmla="*/ 26724 h 2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308" h="27701">
                  <a:moveTo>
                    <a:pt x="50" y="26724"/>
                  </a:moveTo>
                  <a:cubicBezTo>
                    <a:pt x="9925" y="2804"/>
                    <a:pt x="45897" y="-7878"/>
                    <a:pt x="67308" y="6497"/>
                  </a:cubicBezTo>
                  <a:cubicBezTo>
                    <a:pt x="62673" y="10020"/>
                    <a:pt x="58844" y="15304"/>
                    <a:pt x="54915" y="15418"/>
                  </a:cubicBezTo>
                  <a:cubicBezTo>
                    <a:pt x="36576" y="15929"/>
                    <a:pt x="20253" y="31724"/>
                    <a:pt x="0" y="267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59F3E5AB-9892-4CD8-A911-F864BE6898F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671307" y="3741706"/>
              <a:ext cx="63479" cy="23622"/>
            </a:xfrm>
            <a:custGeom>
              <a:avLst/>
              <a:gdLst>
                <a:gd name="connsiteX0" fmla="*/ 0 w 63479"/>
                <a:gd name="connsiteY0" fmla="*/ 18773 h 23622"/>
                <a:gd name="connsiteX1" fmla="*/ 63479 w 63479"/>
                <a:gd name="connsiteY1" fmla="*/ 4228 h 23622"/>
                <a:gd name="connsiteX2" fmla="*/ 0 w 63479"/>
                <a:gd name="connsiteY2" fmla="*/ 18773 h 2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79" h="23622">
                  <a:moveTo>
                    <a:pt x="0" y="18773"/>
                  </a:moveTo>
                  <a:cubicBezTo>
                    <a:pt x="13704" y="1159"/>
                    <a:pt x="42521" y="-4920"/>
                    <a:pt x="63479" y="4228"/>
                  </a:cubicBezTo>
                  <a:cubicBezTo>
                    <a:pt x="48466" y="22296"/>
                    <a:pt x="21160" y="29114"/>
                    <a:pt x="0" y="18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77C4B3FD-8541-5433-7315-9856566F2F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54119" y="5702966"/>
              <a:ext cx="71187" cy="22788"/>
            </a:xfrm>
            <a:custGeom>
              <a:avLst/>
              <a:gdLst>
                <a:gd name="connsiteX0" fmla="*/ 71187 w 71187"/>
                <a:gd name="connsiteY0" fmla="*/ 3776 h 22788"/>
                <a:gd name="connsiteX1" fmla="*/ 0 w 71187"/>
                <a:gd name="connsiteY1" fmla="*/ 21390 h 22788"/>
                <a:gd name="connsiteX2" fmla="*/ 6398 w 71187"/>
                <a:gd name="connsiteY2" fmla="*/ 10026 h 22788"/>
                <a:gd name="connsiteX3" fmla="*/ 71187 w 71187"/>
                <a:gd name="connsiteY3" fmla="*/ 3776 h 2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87" h="22788">
                  <a:moveTo>
                    <a:pt x="71187" y="3776"/>
                  </a:moveTo>
                  <a:cubicBezTo>
                    <a:pt x="50582" y="19230"/>
                    <a:pt x="21865" y="25935"/>
                    <a:pt x="0" y="21390"/>
                  </a:cubicBezTo>
                  <a:cubicBezTo>
                    <a:pt x="2317" y="17071"/>
                    <a:pt x="3627" y="11105"/>
                    <a:pt x="6398" y="10026"/>
                  </a:cubicBezTo>
                  <a:cubicBezTo>
                    <a:pt x="26147" y="2469"/>
                    <a:pt x="46148" y="-4577"/>
                    <a:pt x="71187" y="377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3FE998DD-B274-13E7-2DF2-9744D93A9A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34945" y="162079"/>
              <a:ext cx="65766" cy="20818"/>
            </a:xfrm>
            <a:custGeom>
              <a:avLst/>
              <a:gdLst>
                <a:gd name="connsiteX0" fmla="*/ 65766 w 65766"/>
                <a:gd name="connsiteY0" fmla="*/ 9399 h 20818"/>
                <a:gd name="connsiteX1" fmla="*/ 4907 w 65766"/>
                <a:gd name="connsiteY1" fmla="*/ 17922 h 20818"/>
                <a:gd name="connsiteX2" fmla="*/ 20 w 65766"/>
                <a:gd name="connsiteY2" fmla="*/ 10649 h 20818"/>
                <a:gd name="connsiteX3" fmla="*/ 3446 w 65766"/>
                <a:gd name="connsiteY3" fmla="*/ 2751 h 20818"/>
                <a:gd name="connsiteX4" fmla="*/ 38007 w 65766"/>
                <a:gd name="connsiteY4" fmla="*/ 24 h 20818"/>
                <a:gd name="connsiteX5" fmla="*/ 65766 w 65766"/>
                <a:gd name="connsiteY5" fmla="*/ 9399 h 2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6" h="20818">
                  <a:moveTo>
                    <a:pt x="65766" y="9399"/>
                  </a:moveTo>
                  <a:cubicBezTo>
                    <a:pt x="51862" y="19342"/>
                    <a:pt x="15688" y="24399"/>
                    <a:pt x="4907" y="17922"/>
                  </a:cubicBezTo>
                  <a:cubicBezTo>
                    <a:pt x="2690" y="16558"/>
                    <a:pt x="272" y="13263"/>
                    <a:pt x="20" y="10649"/>
                  </a:cubicBezTo>
                  <a:cubicBezTo>
                    <a:pt x="-232" y="8092"/>
                    <a:pt x="1935" y="2979"/>
                    <a:pt x="3446" y="2751"/>
                  </a:cubicBezTo>
                  <a:cubicBezTo>
                    <a:pt x="14933" y="1217"/>
                    <a:pt x="26520" y="-203"/>
                    <a:pt x="38007" y="24"/>
                  </a:cubicBezTo>
                  <a:cubicBezTo>
                    <a:pt x="47579" y="194"/>
                    <a:pt x="58411" y="-1567"/>
                    <a:pt x="65766" y="939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6BF8D09C-3114-103B-04CE-58AA60D1BE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5403" y="5489447"/>
              <a:ext cx="22156" cy="65816"/>
            </a:xfrm>
            <a:custGeom>
              <a:avLst/>
              <a:gdLst>
                <a:gd name="connsiteX0" fmla="*/ 10432 w 22156"/>
                <a:gd name="connsiteY0" fmla="*/ 65816 h 65816"/>
                <a:gd name="connsiteX1" fmla="*/ 2572 w 22156"/>
                <a:gd name="connsiteY1" fmla="*/ 6839 h 65816"/>
                <a:gd name="connsiteX2" fmla="*/ 12699 w 22156"/>
                <a:gd name="connsiteY2" fmla="*/ 21 h 65816"/>
                <a:gd name="connsiteX3" fmla="*/ 20860 w 22156"/>
                <a:gd name="connsiteY3" fmla="*/ 6214 h 65816"/>
                <a:gd name="connsiteX4" fmla="*/ 10432 w 22156"/>
                <a:gd name="connsiteY4" fmla="*/ 65816 h 6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56" h="65816">
                  <a:moveTo>
                    <a:pt x="10432" y="65816"/>
                  </a:moveTo>
                  <a:cubicBezTo>
                    <a:pt x="-3322" y="43885"/>
                    <a:pt x="-602" y="25135"/>
                    <a:pt x="2572" y="6839"/>
                  </a:cubicBezTo>
                  <a:cubicBezTo>
                    <a:pt x="3126" y="3771"/>
                    <a:pt x="9021" y="475"/>
                    <a:pt x="12699" y="21"/>
                  </a:cubicBezTo>
                  <a:cubicBezTo>
                    <a:pt x="15318" y="-320"/>
                    <a:pt x="20508" y="3600"/>
                    <a:pt x="20860" y="6214"/>
                  </a:cubicBezTo>
                  <a:cubicBezTo>
                    <a:pt x="23530" y="25646"/>
                    <a:pt x="22976" y="44680"/>
                    <a:pt x="10432" y="658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CAE2DE23-AEC9-D530-59E6-5160CB0DAD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3675" y="3875849"/>
              <a:ext cx="69172" cy="21280"/>
            </a:xfrm>
            <a:custGeom>
              <a:avLst/>
              <a:gdLst>
                <a:gd name="connsiteX0" fmla="*/ 69172 w 69172"/>
                <a:gd name="connsiteY0" fmla="*/ 5142 h 21280"/>
                <a:gd name="connsiteX1" fmla="*/ 0 w 69172"/>
                <a:gd name="connsiteY1" fmla="*/ 16051 h 21280"/>
                <a:gd name="connsiteX2" fmla="*/ 69172 w 69172"/>
                <a:gd name="connsiteY2" fmla="*/ 5142 h 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172" h="21280">
                  <a:moveTo>
                    <a:pt x="69172" y="5142"/>
                  </a:moveTo>
                  <a:cubicBezTo>
                    <a:pt x="47056" y="21222"/>
                    <a:pt x="13099" y="26108"/>
                    <a:pt x="0" y="16051"/>
                  </a:cubicBezTo>
                  <a:cubicBezTo>
                    <a:pt x="13351" y="767"/>
                    <a:pt x="46803" y="-5142"/>
                    <a:pt x="69172" y="51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E11C3072-C8AF-271C-D5B6-DC1B866216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7139" y="4505766"/>
              <a:ext cx="45795" cy="35342"/>
            </a:xfrm>
            <a:custGeom>
              <a:avLst/>
              <a:gdLst>
                <a:gd name="connsiteX0" fmla="*/ 38742 w 45795"/>
                <a:gd name="connsiteY0" fmla="*/ 3241 h 35342"/>
                <a:gd name="connsiteX1" fmla="*/ 45796 w 45795"/>
                <a:gd name="connsiteY1" fmla="*/ 27275 h 35342"/>
                <a:gd name="connsiteX2" fmla="*/ 15366 w 45795"/>
                <a:gd name="connsiteY2" fmla="*/ 21309 h 35342"/>
                <a:gd name="connsiteX3" fmla="*/ 8262 w 45795"/>
                <a:gd name="connsiteY3" fmla="*/ 17389 h 35342"/>
                <a:gd name="connsiteX4" fmla="*/ 0 w 45795"/>
                <a:gd name="connsiteY4" fmla="*/ 5741 h 35342"/>
                <a:gd name="connsiteX5" fmla="*/ 10832 w 45795"/>
                <a:gd name="connsiteY5" fmla="*/ 2 h 35342"/>
                <a:gd name="connsiteX6" fmla="*/ 38742 w 45795"/>
                <a:gd name="connsiteY6" fmla="*/ 3298 h 3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5" h="35342">
                  <a:moveTo>
                    <a:pt x="38742" y="3241"/>
                  </a:moveTo>
                  <a:cubicBezTo>
                    <a:pt x="41463" y="12559"/>
                    <a:pt x="43629" y="19889"/>
                    <a:pt x="45796" y="27275"/>
                  </a:cubicBezTo>
                  <a:cubicBezTo>
                    <a:pt x="28011" y="38923"/>
                    <a:pt x="28112" y="38810"/>
                    <a:pt x="15366" y="21309"/>
                  </a:cubicBezTo>
                  <a:cubicBezTo>
                    <a:pt x="13855" y="19207"/>
                    <a:pt x="10076" y="19377"/>
                    <a:pt x="8262" y="17389"/>
                  </a:cubicBezTo>
                  <a:cubicBezTo>
                    <a:pt x="5139" y="13923"/>
                    <a:pt x="2721" y="9662"/>
                    <a:pt x="0" y="5741"/>
                  </a:cubicBezTo>
                  <a:cubicBezTo>
                    <a:pt x="3627" y="3695"/>
                    <a:pt x="7255" y="-111"/>
                    <a:pt x="10832" y="2"/>
                  </a:cubicBezTo>
                  <a:cubicBezTo>
                    <a:pt x="20757" y="287"/>
                    <a:pt x="30682" y="2218"/>
                    <a:pt x="38742" y="32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97A492CF-E55F-5EED-B2E9-3810A1517EB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0638" y="1794839"/>
              <a:ext cx="68053" cy="25118"/>
            </a:xfrm>
            <a:custGeom>
              <a:avLst/>
              <a:gdLst>
                <a:gd name="connsiteX0" fmla="*/ 68003 w 68053"/>
                <a:gd name="connsiteY0" fmla="*/ 5798 h 25118"/>
                <a:gd name="connsiteX1" fmla="*/ 91 w 68053"/>
                <a:gd name="connsiteY1" fmla="*/ 23696 h 25118"/>
                <a:gd name="connsiteX2" fmla="*/ 11477 w 68053"/>
                <a:gd name="connsiteY2" fmla="*/ 9207 h 25118"/>
                <a:gd name="connsiteX3" fmla="*/ 68053 w 68053"/>
                <a:gd name="connsiteY3" fmla="*/ 5798 h 25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53" h="25118">
                  <a:moveTo>
                    <a:pt x="68003" y="5798"/>
                  </a:moveTo>
                  <a:cubicBezTo>
                    <a:pt x="42410" y="21139"/>
                    <a:pt x="13643" y="28412"/>
                    <a:pt x="91" y="23696"/>
                  </a:cubicBezTo>
                  <a:cubicBezTo>
                    <a:pt x="-816" y="14264"/>
                    <a:pt x="5230" y="11025"/>
                    <a:pt x="11477" y="9207"/>
                  </a:cubicBezTo>
                  <a:cubicBezTo>
                    <a:pt x="29160" y="4037"/>
                    <a:pt x="46743" y="-6645"/>
                    <a:pt x="68053" y="57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847C4B45-22A8-1179-8DC7-F3467CD9AC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9664" y="2193768"/>
              <a:ext cx="73958" cy="18292"/>
            </a:xfrm>
            <a:custGeom>
              <a:avLst/>
              <a:gdLst>
                <a:gd name="connsiteX0" fmla="*/ 73908 w 73958"/>
                <a:gd name="connsiteY0" fmla="*/ 8178 h 18292"/>
                <a:gd name="connsiteX1" fmla="*/ 0 w 73958"/>
                <a:gd name="connsiteY1" fmla="*/ 10849 h 18292"/>
                <a:gd name="connsiteX2" fmla="*/ 6146 w 73958"/>
                <a:gd name="connsiteY2" fmla="*/ 2099 h 18292"/>
                <a:gd name="connsiteX3" fmla="*/ 73958 w 73958"/>
                <a:gd name="connsiteY3" fmla="*/ 8178 h 1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58" h="18292">
                  <a:moveTo>
                    <a:pt x="73908" y="8178"/>
                  </a:moveTo>
                  <a:cubicBezTo>
                    <a:pt x="48415" y="20849"/>
                    <a:pt x="17482" y="21474"/>
                    <a:pt x="0" y="10849"/>
                  </a:cubicBezTo>
                  <a:cubicBezTo>
                    <a:pt x="2116" y="7667"/>
                    <a:pt x="3879" y="2383"/>
                    <a:pt x="6146" y="2099"/>
                  </a:cubicBezTo>
                  <a:cubicBezTo>
                    <a:pt x="27810" y="-970"/>
                    <a:pt x="49523" y="-1936"/>
                    <a:pt x="73958" y="81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FA590B80-5CAF-82BF-871E-B281563825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93350" y="5387206"/>
              <a:ext cx="59916" cy="30734"/>
            </a:xfrm>
            <a:custGeom>
              <a:avLst/>
              <a:gdLst>
                <a:gd name="connsiteX0" fmla="*/ 59917 w 59916"/>
                <a:gd name="connsiteY0" fmla="*/ 2773 h 30734"/>
                <a:gd name="connsiteX1" fmla="*/ 7773 w 59916"/>
                <a:gd name="connsiteY1" fmla="*/ 30614 h 30734"/>
                <a:gd name="connsiteX2" fmla="*/ 2231 w 59916"/>
                <a:gd name="connsiteY2" fmla="*/ 16863 h 30734"/>
                <a:gd name="connsiteX3" fmla="*/ 33366 w 59916"/>
                <a:gd name="connsiteY3" fmla="*/ 727 h 30734"/>
                <a:gd name="connsiteX4" fmla="*/ 59917 w 59916"/>
                <a:gd name="connsiteY4" fmla="*/ 2773 h 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916" h="30734">
                  <a:moveTo>
                    <a:pt x="59917" y="2773"/>
                  </a:moveTo>
                  <a:cubicBezTo>
                    <a:pt x="43039" y="23227"/>
                    <a:pt x="25104" y="26636"/>
                    <a:pt x="7773" y="30614"/>
                  </a:cubicBezTo>
                  <a:cubicBezTo>
                    <a:pt x="1627" y="32034"/>
                    <a:pt x="-2908" y="20557"/>
                    <a:pt x="2231" y="16863"/>
                  </a:cubicBezTo>
                  <a:cubicBezTo>
                    <a:pt x="11804" y="9932"/>
                    <a:pt x="22484" y="4193"/>
                    <a:pt x="33366" y="727"/>
                  </a:cubicBezTo>
                  <a:cubicBezTo>
                    <a:pt x="39966" y="-1375"/>
                    <a:pt x="47876" y="1636"/>
                    <a:pt x="59917" y="27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25F28EC-F53D-E6D6-9E30-AA72B2B772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3517" y="2967235"/>
              <a:ext cx="35087" cy="38071"/>
            </a:xfrm>
            <a:custGeom>
              <a:avLst/>
              <a:gdLst>
                <a:gd name="connsiteX0" fmla="*/ 35084 w 35087"/>
                <a:gd name="connsiteY0" fmla="*/ 19432 h 38071"/>
                <a:gd name="connsiteX1" fmla="*/ 15385 w 35087"/>
                <a:gd name="connsiteY1" fmla="*/ 38069 h 38071"/>
                <a:gd name="connsiteX2" fmla="*/ 19 w 35087"/>
                <a:gd name="connsiteY2" fmla="*/ 18637 h 38071"/>
                <a:gd name="connsiteX3" fmla="*/ 16342 w 35087"/>
                <a:gd name="connsiteY3" fmla="*/ 0 h 38071"/>
                <a:gd name="connsiteX4" fmla="*/ 35084 w 35087"/>
                <a:gd name="connsiteY4" fmla="*/ 19432 h 3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87" h="38071">
                  <a:moveTo>
                    <a:pt x="35084" y="19432"/>
                  </a:moveTo>
                  <a:cubicBezTo>
                    <a:pt x="34882" y="29773"/>
                    <a:pt x="25915" y="38239"/>
                    <a:pt x="15385" y="38069"/>
                  </a:cubicBezTo>
                  <a:cubicBezTo>
                    <a:pt x="5611" y="37898"/>
                    <a:pt x="-384" y="30398"/>
                    <a:pt x="19" y="18637"/>
                  </a:cubicBezTo>
                  <a:cubicBezTo>
                    <a:pt x="372" y="7045"/>
                    <a:pt x="6568" y="0"/>
                    <a:pt x="16342" y="0"/>
                  </a:cubicBezTo>
                  <a:cubicBezTo>
                    <a:pt x="26721" y="0"/>
                    <a:pt x="35285" y="8864"/>
                    <a:pt x="35084" y="194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14A0FA23-5B62-4E4A-5D20-8CB0FCE87B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43736" y="5649977"/>
              <a:ext cx="22972" cy="53678"/>
            </a:xfrm>
            <a:custGeom>
              <a:avLst/>
              <a:gdLst>
                <a:gd name="connsiteX0" fmla="*/ 22878 w 22972"/>
                <a:gd name="connsiteY0" fmla="*/ 28810 h 53678"/>
                <a:gd name="connsiteX1" fmla="*/ 22878 w 22972"/>
                <a:gd name="connsiteY1" fmla="*/ 41026 h 53678"/>
                <a:gd name="connsiteX2" fmla="*/ 12903 w 22972"/>
                <a:gd name="connsiteY2" fmla="*/ 53412 h 53678"/>
                <a:gd name="connsiteX3" fmla="*/ 1567 w 22972"/>
                <a:gd name="connsiteY3" fmla="*/ 41878 h 53678"/>
                <a:gd name="connsiteX4" fmla="*/ 1063 w 22972"/>
                <a:gd name="connsiteY4" fmla="*/ 12901 h 53678"/>
                <a:gd name="connsiteX5" fmla="*/ 11492 w 22972"/>
                <a:gd name="connsiteY5" fmla="*/ 173 h 53678"/>
                <a:gd name="connsiteX6" fmla="*/ 22928 w 22972"/>
                <a:gd name="connsiteY6" fmla="*/ 14208 h 53678"/>
                <a:gd name="connsiteX7" fmla="*/ 22928 w 22972"/>
                <a:gd name="connsiteY7" fmla="*/ 28867 h 53678"/>
                <a:gd name="connsiteX8" fmla="*/ 22928 w 22972"/>
                <a:gd name="connsiteY8" fmla="*/ 28867 h 5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72" h="53678">
                  <a:moveTo>
                    <a:pt x="22878" y="28810"/>
                  </a:moveTo>
                  <a:cubicBezTo>
                    <a:pt x="22878" y="32901"/>
                    <a:pt x="22979" y="36935"/>
                    <a:pt x="22878" y="41026"/>
                  </a:cubicBezTo>
                  <a:cubicBezTo>
                    <a:pt x="22626" y="48356"/>
                    <a:pt x="19855" y="55117"/>
                    <a:pt x="12903" y="53412"/>
                  </a:cubicBezTo>
                  <a:cubicBezTo>
                    <a:pt x="8419" y="52333"/>
                    <a:pt x="2575" y="46651"/>
                    <a:pt x="1567" y="41878"/>
                  </a:cubicBezTo>
                  <a:cubicBezTo>
                    <a:pt x="-347" y="32617"/>
                    <a:pt x="-498" y="22276"/>
                    <a:pt x="1063" y="12901"/>
                  </a:cubicBezTo>
                  <a:cubicBezTo>
                    <a:pt x="1869" y="7901"/>
                    <a:pt x="7310" y="969"/>
                    <a:pt x="11492" y="173"/>
                  </a:cubicBezTo>
                  <a:cubicBezTo>
                    <a:pt x="18948" y="-1190"/>
                    <a:pt x="22777" y="5685"/>
                    <a:pt x="22928" y="14208"/>
                  </a:cubicBezTo>
                  <a:cubicBezTo>
                    <a:pt x="23029" y="19094"/>
                    <a:pt x="22928" y="23980"/>
                    <a:pt x="22928" y="28867"/>
                  </a:cubicBezTo>
                  <a:lnTo>
                    <a:pt x="22928" y="28867"/>
                  </a:ln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A090198C-6364-6C20-80EF-A7D6DF6698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9992" y="69410"/>
              <a:ext cx="69121" cy="21665"/>
            </a:xfrm>
            <a:custGeom>
              <a:avLst/>
              <a:gdLst>
                <a:gd name="connsiteX0" fmla="*/ 0 w 69121"/>
                <a:gd name="connsiteY0" fmla="*/ 14908 h 21665"/>
                <a:gd name="connsiteX1" fmla="*/ 10227 w 69121"/>
                <a:gd name="connsiteY1" fmla="*/ 5760 h 21665"/>
                <a:gd name="connsiteX2" fmla="*/ 69121 w 69121"/>
                <a:gd name="connsiteY2" fmla="*/ 5987 h 21665"/>
                <a:gd name="connsiteX3" fmla="*/ 2015 w 69121"/>
                <a:gd name="connsiteY3" fmla="*/ 20419 h 21665"/>
                <a:gd name="connsiteX4" fmla="*/ 0 w 69121"/>
                <a:gd name="connsiteY4" fmla="*/ 14908 h 2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21" h="21665">
                  <a:moveTo>
                    <a:pt x="0" y="14908"/>
                  </a:moveTo>
                  <a:cubicBezTo>
                    <a:pt x="3375" y="11726"/>
                    <a:pt x="6449" y="6499"/>
                    <a:pt x="10227" y="5760"/>
                  </a:cubicBezTo>
                  <a:cubicBezTo>
                    <a:pt x="29674" y="1953"/>
                    <a:pt x="49272" y="-5149"/>
                    <a:pt x="69121" y="5987"/>
                  </a:cubicBezTo>
                  <a:cubicBezTo>
                    <a:pt x="47760" y="18658"/>
                    <a:pt x="25542" y="24397"/>
                    <a:pt x="2015" y="20419"/>
                  </a:cubicBezTo>
                  <a:cubicBezTo>
                    <a:pt x="1360" y="18601"/>
                    <a:pt x="655" y="16726"/>
                    <a:pt x="0" y="149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DD5C41F6-14A5-0B32-E9F3-C00FDAE1C5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08332" y="5088158"/>
              <a:ext cx="62168" cy="25188"/>
            </a:xfrm>
            <a:custGeom>
              <a:avLst/>
              <a:gdLst>
                <a:gd name="connsiteX0" fmla="*/ 62169 w 62168"/>
                <a:gd name="connsiteY0" fmla="*/ 7386 h 25188"/>
                <a:gd name="connsiteX1" fmla="*/ 10277 w 62168"/>
                <a:gd name="connsiteY1" fmla="*/ 25171 h 25188"/>
                <a:gd name="connsiteX2" fmla="*/ 0 w 62168"/>
                <a:gd name="connsiteY2" fmla="*/ 18807 h 25188"/>
                <a:gd name="connsiteX3" fmla="*/ 8665 w 62168"/>
                <a:gd name="connsiteY3" fmla="*/ 6989 h 25188"/>
                <a:gd name="connsiteX4" fmla="*/ 60154 w 62168"/>
                <a:gd name="connsiteY4" fmla="*/ 0 h 25188"/>
                <a:gd name="connsiteX5" fmla="*/ 62119 w 62168"/>
                <a:gd name="connsiteY5" fmla="*/ 7443 h 2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168" h="25188">
                  <a:moveTo>
                    <a:pt x="62169" y="7386"/>
                  </a:moveTo>
                  <a:cubicBezTo>
                    <a:pt x="47257" y="21079"/>
                    <a:pt x="28616" y="23125"/>
                    <a:pt x="10277" y="25171"/>
                  </a:cubicBezTo>
                  <a:cubicBezTo>
                    <a:pt x="7053" y="25511"/>
                    <a:pt x="3426" y="21023"/>
                    <a:pt x="0" y="18807"/>
                  </a:cubicBezTo>
                  <a:cubicBezTo>
                    <a:pt x="2872" y="14716"/>
                    <a:pt x="5290" y="7613"/>
                    <a:pt x="8665" y="6989"/>
                  </a:cubicBezTo>
                  <a:cubicBezTo>
                    <a:pt x="25694" y="3750"/>
                    <a:pt x="42974" y="2159"/>
                    <a:pt x="60154" y="0"/>
                  </a:cubicBezTo>
                  <a:cubicBezTo>
                    <a:pt x="60809" y="2500"/>
                    <a:pt x="61464" y="4943"/>
                    <a:pt x="62119" y="74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9D3C4087-594F-B194-289B-B336419A9F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4467" y="2151311"/>
              <a:ext cx="66048" cy="24801"/>
            </a:xfrm>
            <a:custGeom>
              <a:avLst/>
              <a:gdLst>
                <a:gd name="connsiteX0" fmla="*/ 66048 w 66048"/>
                <a:gd name="connsiteY0" fmla="*/ 2396 h 24801"/>
                <a:gd name="connsiteX1" fmla="*/ 0 w 66048"/>
                <a:gd name="connsiteY1" fmla="*/ 24442 h 24801"/>
                <a:gd name="connsiteX2" fmla="*/ 4484 w 66048"/>
                <a:gd name="connsiteY2" fmla="*/ 10578 h 24801"/>
                <a:gd name="connsiteX3" fmla="*/ 66048 w 66048"/>
                <a:gd name="connsiteY3" fmla="*/ 2396 h 2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48" h="24801">
                  <a:moveTo>
                    <a:pt x="66048" y="2396"/>
                  </a:moveTo>
                  <a:cubicBezTo>
                    <a:pt x="47156" y="19896"/>
                    <a:pt x="26047" y="26487"/>
                    <a:pt x="0" y="24442"/>
                  </a:cubicBezTo>
                  <a:cubicBezTo>
                    <a:pt x="2166" y="17339"/>
                    <a:pt x="2569" y="11260"/>
                    <a:pt x="4484" y="10578"/>
                  </a:cubicBezTo>
                  <a:cubicBezTo>
                    <a:pt x="24384" y="3589"/>
                    <a:pt x="44334" y="-3968"/>
                    <a:pt x="66048" y="239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0FF2BD32-EBBA-129D-0CA0-AA4E6F998F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45117" y="2277337"/>
              <a:ext cx="67075" cy="22087"/>
            </a:xfrm>
            <a:custGeom>
              <a:avLst/>
              <a:gdLst>
                <a:gd name="connsiteX0" fmla="*/ 67075 w 67075"/>
                <a:gd name="connsiteY0" fmla="*/ 3018 h 22087"/>
                <a:gd name="connsiteX1" fmla="*/ 6871 w 67075"/>
                <a:gd name="connsiteY1" fmla="*/ 21143 h 22087"/>
                <a:gd name="connsiteX2" fmla="*/ 19 w 67075"/>
                <a:gd name="connsiteY2" fmla="*/ 13530 h 22087"/>
                <a:gd name="connsiteX3" fmla="*/ 5007 w 67075"/>
                <a:gd name="connsiteY3" fmla="*/ 4496 h 22087"/>
                <a:gd name="connsiteX4" fmla="*/ 67075 w 67075"/>
                <a:gd name="connsiteY4" fmla="*/ 3018 h 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75" h="22087">
                  <a:moveTo>
                    <a:pt x="67075" y="3018"/>
                  </a:moveTo>
                  <a:cubicBezTo>
                    <a:pt x="46923" y="21712"/>
                    <a:pt x="27325" y="23814"/>
                    <a:pt x="6871" y="21143"/>
                  </a:cubicBezTo>
                  <a:cubicBezTo>
                    <a:pt x="4201" y="20803"/>
                    <a:pt x="372" y="16428"/>
                    <a:pt x="19" y="13530"/>
                  </a:cubicBezTo>
                  <a:cubicBezTo>
                    <a:pt x="-283" y="10689"/>
                    <a:pt x="3042" y="4666"/>
                    <a:pt x="5007" y="4496"/>
                  </a:cubicBezTo>
                  <a:cubicBezTo>
                    <a:pt x="24101" y="3189"/>
                    <a:pt x="43145" y="-3970"/>
                    <a:pt x="67075" y="30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34E0FB7-BD33-208E-A8CC-1B4FFC6876E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65580" y="558678"/>
              <a:ext cx="61846" cy="25568"/>
            </a:xfrm>
            <a:custGeom>
              <a:avLst/>
              <a:gdLst>
                <a:gd name="connsiteX0" fmla="*/ 61796 w 61846"/>
                <a:gd name="connsiteY0" fmla="*/ 13257 h 25568"/>
                <a:gd name="connsiteX1" fmla="*/ 7990 w 61846"/>
                <a:gd name="connsiteY1" fmla="*/ 25530 h 25568"/>
                <a:gd name="connsiteX2" fmla="*/ 131 w 61846"/>
                <a:gd name="connsiteY2" fmla="*/ 19564 h 25568"/>
                <a:gd name="connsiteX3" fmla="*/ 3910 w 61846"/>
                <a:gd name="connsiteY3" fmla="*/ 9677 h 25568"/>
                <a:gd name="connsiteX4" fmla="*/ 61192 w 61846"/>
                <a:gd name="connsiteY4" fmla="*/ 6211 h 25568"/>
                <a:gd name="connsiteX5" fmla="*/ 61847 w 61846"/>
                <a:gd name="connsiteY5" fmla="*/ 13257 h 2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46" h="25568">
                  <a:moveTo>
                    <a:pt x="61796" y="13257"/>
                  </a:moveTo>
                  <a:cubicBezTo>
                    <a:pt x="43861" y="17462"/>
                    <a:pt x="25976" y="21950"/>
                    <a:pt x="7990" y="25530"/>
                  </a:cubicBezTo>
                  <a:cubicBezTo>
                    <a:pt x="5572" y="25984"/>
                    <a:pt x="786" y="22291"/>
                    <a:pt x="131" y="19564"/>
                  </a:cubicBezTo>
                  <a:cubicBezTo>
                    <a:pt x="-574" y="16780"/>
                    <a:pt x="1693" y="10643"/>
                    <a:pt x="3910" y="9677"/>
                  </a:cubicBezTo>
                  <a:cubicBezTo>
                    <a:pt x="22702" y="1382"/>
                    <a:pt x="41796" y="-5436"/>
                    <a:pt x="61192" y="6211"/>
                  </a:cubicBezTo>
                  <a:cubicBezTo>
                    <a:pt x="61394" y="8541"/>
                    <a:pt x="61595" y="10927"/>
                    <a:pt x="61847" y="132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F2EF64B9-1512-F8A5-01ED-ACFDDCF605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3490" y="5119505"/>
              <a:ext cx="59345" cy="29903"/>
            </a:xfrm>
            <a:custGeom>
              <a:avLst/>
              <a:gdLst>
                <a:gd name="connsiteX0" fmla="*/ 59345 w 59345"/>
                <a:gd name="connsiteY0" fmla="*/ 6437 h 29903"/>
                <a:gd name="connsiteX1" fmla="*/ 2214 w 59345"/>
                <a:gd name="connsiteY1" fmla="*/ 29903 h 29903"/>
                <a:gd name="connsiteX2" fmla="*/ 6094 w 59345"/>
                <a:gd name="connsiteY2" fmla="*/ 12290 h 29903"/>
                <a:gd name="connsiteX3" fmla="*/ 59345 w 59345"/>
                <a:gd name="connsiteY3" fmla="*/ 6437 h 2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345" h="29903">
                  <a:moveTo>
                    <a:pt x="59345" y="6437"/>
                  </a:moveTo>
                  <a:cubicBezTo>
                    <a:pt x="41460" y="18426"/>
                    <a:pt x="23021" y="27574"/>
                    <a:pt x="2214" y="29903"/>
                  </a:cubicBezTo>
                  <a:cubicBezTo>
                    <a:pt x="-1867" y="20699"/>
                    <a:pt x="-154" y="15244"/>
                    <a:pt x="6094" y="12290"/>
                  </a:cubicBezTo>
                  <a:cubicBezTo>
                    <a:pt x="22971" y="4335"/>
                    <a:pt x="39546" y="-7483"/>
                    <a:pt x="59345" y="6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D2F2B92F-6111-361D-54B2-C208403FF8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10510" y="4823021"/>
              <a:ext cx="70181" cy="22003"/>
            </a:xfrm>
            <a:custGeom>
              <a:avLst/>
              <a:gdLst>
                <a:gd name="connsiteX0" fmla="*/ 70182 w 70181"/>
                <a:gd name="connsiteY0" fmla="*/ 5817 h 22003"/>
                <a:gd name="connsiteX1" fmla="*/ 5594 w 70181"/>
                <a:gd name="connsiteY1" fmla="*/ 21783 h 22003"/>
                <a:gd name="connsiteX2" fmla="*/ 2 w 70181"/>
                <a:gd name="connsiteY2" fmla="*/ 15760 h 22003"/>
                <a:gd name="connsiteX3" fmla="*/ 4436 w 70181"/>
                <a:gd name="connsiteY3" fmla="*/ 5987 h 22003"/>
                <a:gd name="connsiteX4" fmla="*/ 70182 w 70181"/>
                <a:gd name="connsiteY4" fmla="*/ 5817 h 2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81" h="22003">
                  <a:moveTo>
                    <a:pt x="70182" y="5817"/>
                  </a:moveTo>
                  <a:cubicBezTo>
                    <a:pt x="46805" y="19965"/>
                    <a:pt x="26552" y="22919"/>
                    <a:pt x="5594" y="21783"/>
                  </a:cubicBezTo>
                  <a:cubicBezTo>
                    <a:pt x="3529" y="21669"/>
                    <a:pt x="-99" y="17692"/>
                    <a:pt x="2" y="15760"/>
                  </a:cubicBezTo>
                  <a:cubicBezTo>
                    <a:pt x="254" y="12294"/>
                    <a:pt x="2370" y="6385"/>
                    <a:pt x="4436" y="5987"/>
                  </a:cubicBezTo>
                  <a:cubicBezTo>
                    <a:pt x="24437" y="2123"/>
                    <a:pt x="44639" y="-5206"/>
                    <a:pt x="70182" y="58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249145EB-DAEB-01A0-5A3F-AA5FA72BE81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942" y="1456296"/>
              <a:ext cx="65940" cy="21242"/>
            </a:xfrm>
            <a:custGeom>
              <a:avLst/>
              <a:gdLst>
                <a:gd name="connsiteX0" fmla="*/ 65941 w 65940"/>
                <a:gd name="connsiteY0" fmla="*/ 13373 h 21242"/>
                <a:gd name="connsiteX1" fmla="*/ 3419 w 65940"/>
                <a:gd name="connsiteY1" fmla="*/ 14793 h 21242"/>
                <a:gd name="connsiteX2" fmla="*/ 43 w 65940"/>
                <a:gd name="connsiteY2" fmla="*/ 6782 h 21242"/>
                <a:gd name="connsiteX3" fmla="*/ 5384 w 65940"/>
                <a:gd name="connsiteY3" fmla="*/ 248 h 21242"/>
                <a:gd name="connsiteX4" fmla="*/ 65941 w 65940"/>
                <a:gd name="connsiteY4" fmla="*/ 13373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40" h="21242">
                  <a:moveTo>
                    <a:pt x="65941" y="13373"/>
                  </a:moveTo>
                  <a:cubicBezTo>
                    <a:pt x="45184" y="24396"/>
                    <a:pt x="24276" y="22861"/>
                    <a:pt x="3419" y="14793"/>
                  </a:cubicBezTo>
                  <a:cubicBezTo>
                    <a:pt x="1555" y="14112"/>
                    <a:pt x="-309" y="9282"/>
                    <a:pt x="43" y="6782"/>
                  </a:cubicBezTo>
                  <a:cubicBezTo>
                    <a:pt x="396" y="4225"/>
                    <a:pt x="3419" y="304"/>
                    <a:pt x="5384" y="248"/>
                  </a:cubicBezTo>
                  <a:cubicBezTo>
                    <a:pt x="26291" y="-718"/>
                    <a:pt x="46947" y="646"/>
                    <a:pt x="65941" y="13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24132D-872B-EF26-FE96-676A2A4C2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16255" y="2782752"/>
              <a:ext cx="60695" cy="24232"/>
            </a:xfrm>
            <a:custGeom>
              <a:avLst/>
              <a:gdLst>
                <a:gd name="connsiteX0" fmla="*/ 1499 w 60695"/>
                <a:gd name="connsiteY0" fmla="*/ 23857 h 24232"/>
                <a:gd name="connsiteX1" fmla="*/ 8099 w 60695"/>
                <a:gd name="connsiteY1" fmla="*/ 6414 h 24232"/>
                <a:gd name="connsiteX2" fmla="*/ 60695 w 60695"/>
                <a:gd name="connsiteY2" fmla="*/ 5789 h 24232"/>
                <a:gd name="connsiteX3" fmla="*/ 1499 w 60695"/>
                <a:gd name="connsiteY3" fmla="*/ 23857 h 2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95" h="24232">
                  <a:moveTo>
                    <a:pt x="1499" y="23857"/>
                  </a:moveTo>
                  <a:cubicBezTo>
                    <a:pt x="-2330" y="15164"/>
                    <a:pt x="1650" y="9482"/>
                    <a:pt x="8099" y="6414"/>
                  </a:cubicBezTo>
                  <a:cubicBezTo>
                    <a:pt x="25228" y="-1768"/>
                    <a:pt x="42609" y="-2280"/>
                    <a:pt x="60695" y="5789"/>
                  </a:cubicBezTo>
                  <a:cubicBezTo>
                    <a:pt x="50821" y="17834"/>
                    <a:pt x="22558" y="26130"/>
                    <a:pt x="1499" y="238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F1AD3A7A-F904-9126-34BF-1A66497B1E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5609" y="6256860"/>
              <a:ext cx="60226" cy="19658"/>
            </a:xfrm>
            <a:custGeom>
              <a:avLst/>
              <a:gdLst>
                <a:gd name="connsiteX0" fmla="*/ 60176 w 60226"/>
                <a:gd name="connsiteY0" fmla="*/ 9203 h 19658"/>
                <a:gd name="connsiteX1" fmla="*/ 51712 w 60226"/>
                <a:gd name="connsiteY1" fmla="*/ 17271 h 19658"/>
                <a:gd name="connsiteX2" fmla="*/ 6622 w 60226"/>
                <a:gd name="connsiteY2" fmla="*/ 19658 h 19658"/>
                <a:gd name="connsiteX3" fmla="*/ 22 w 60226"/>
                <a:gd name="connsiteY3" fmla="*/ 11931 h 19658"/>
                <a:gd name="connsiteX4" fmla="*/ 4708 w 60226"/>
                <a:gd name="connsiteY4" fmla="*/ 2499 h 19658"/>
                <a:gd name="connsiteX5" fmla="*/ 60227 w 60226"/>
                <a:gd name="connsiteY5" fmla="*/ 9147 h 1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26" h="19658">
                  <a:moveTo>
                    <a:pt x="60176" y="9203"/>
                  </a:moveTo>
                  <a:cubicBezTo>
                    <a:pt x="55692" y="13635"/>
                    <a:pt x="53778" y="17101"/>
                    <a:pt x="51712" y="17271"/>
                  </a:cubicBezTo>
                  <a:cubicBezTo>
                    <a:pt x="36699" y="18578"/>
                    <a:pt x="21635" y="19544"/>
                    <a:pt x="6622" y="19658"/>
                  </a:cubicBezTo>
                  <a:cubicBezTo>
                    <a:pt x="4305" y="19658"/>
                    <a:pt x="325" y="14885"/>
                    <a:pt x="22" y="11931"/>
                  </a:cubicBezTo>
                  <a:cubicBezTo>
                    <a:pt x="-280" y="8919"/>
                    <a:pt x="2591" y="2896"/>
                    <a:pt x="4708" y="2499"/>
                  </a:cubicBezTo>
                  <a:cubicBezTo>
                    <a:pt x="22693" y="-853"/>
                    <a:pt x="40730" y="-2615"/>
                    <a:pt x="60227" y="91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758D59EC-F3A3-ACFA-3558-78C98E663D3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01706" y="4280390"/>
              <a:ext cx="17542" cy="64354"/>
            </a:xfrm>
            <a:custGeom>
              <a:avLst/>
              <a:gdLst>
                <a:gd name="connsiteX0" fmla="*/ 5636 w 17542"/>
                <a:gd name="connsiteY0" fmla="*/ 64354 h 64354"/>
                <a:gd name="connsiteX1" fmla="*/ 699 w 17542"/>
                <a:gd name="connsiteY1" fmla="*/ 51457 h 64354"/>
                <a:gd name="connsiteX2" fmla="*/ 497 w 17542"/>
                <a:gd name="connsiteY2" fmla="*/ 8217 h 64354"/>
                <a:gd name="connsiteX3" fmla="*/ 9263 w 17542"/>
                <a:gd name="connsiteY3" fmla="*/ 36 h 64354"/>
                <a:gd name="connsiteX4" fmla="*/ 15913 w 17542"/>
                <a:gd name="connsiteY4" fmla="*/ 7649 h 64354"/>
                <a:gd name="connsiteX5" fmla="*/ 5585 w 17542"/>
                <a:gd name="connsiteY5" fmla="*/ 64354 h 6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542" h="64354">
                  <a:moveTo>
                    <a:pt x="5636" y="64354"/>
                  </a:moveTo>
                  <a:cubicBezTo>
                    <a:pt x="3923" y="60036"/>
                    <a:pt x="950" y="55831"/>
                    <a:pt x="699" y="51457"/>
                  </a:cubicBezTo>
                  <a:cubicBezTo>
                    <a:pt x="-57" y="37081"/>
                    <a:pt x="-309" y="22593"/>
                    <a:pt x="497" y="8217"/>
                  </a:cubicBezTo>
                  <a:cubicBezTo>
                    <a:pt x="699" y="5093"/>
                    <a:pt x="5787" y="1229"/>
                    <a:pt x="9263" y="36"/>
                  </a:cubicBezTo>
                  <a:cubicBezTo>
                    <a:pt x="10724" y="-476"/>
                    <a:pt x="15561" y="4638"/>
                    <a:pt x="15913" y="7649"/>
                  </a:cubicBezTo>
                  <a:cubicBezTo>
                    <a:pt x="17929" y="25036"/>
                    <a:pt x="20800" y="42706"/>
                    <a:pt x="5585" y="643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C8F61F86-A6C9-4028-A828-4B439162A5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948289" y="3412482"/>
              <a:ext cx="63529" cy="21292"/>
            </a:xfrm>
            <a:custGeom>
              <a:avLst/>
              <a:gdLst>
                <a:gd name="connsiteX0" fmla="*/ 50 w 63529"/>
                <a:gd name="connsiteY0" fmla="*/ 18734 h 21292"/>
                <a:gd name="connsiteX1" fmla="*/ 7809 w 63529"/>
                <a:gd name="connsiteY1" fmla="*/ 3734 h 21292"/>
                <a:gd name="connsiteX2" fmla="*/ 63529 w 63529"/>
                <a:gd name="connsiteY2" fmla="*/ 7143 h 21292"/>
                <a:gd name="connsiteX3" fmla="*/ 0 w 63529"/>
                <a:gd name="connsiteY3" fmla="*/ 18734 h 2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29" h="21292">
                  <a:moveTo>
                    <a:pt x="50" y="18734"/>
                  </a:moveTo>
                  <a:cubicBezTo>
                    <a:pt x="3325" y="12086"/>
                    <a:pt x="4786" y="4643"/>
                    <a:pt x="7809" y="3734"/>
                  </a:cubicBezTo>
                  <a:cubicBezTo>
                    <a:pt x="26298" y="-1834"/>
                    <a:pt x="44838" y="-1550"/>
                    <a:pt x="63529" y="7143"/>
                  </a:cubicBezTo>
                  <a:cubicBezTo>
                    <a:pt x="50884" y="21063"/>
                    <a:pt x="34309" y="24245"/>
                    <a:pt x="0" y="187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B78B21E5-ADF5-E047-0C89-B857C968EB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82781" y="3383714"/>
              <a:ext cx="57635" cy="28919"/>
            </a:xfrm>
            <a:custGeom>
              <a:avLst/>
              <a:gdLst>
                <a:gd name="connsiteX0" fmla="*/ 0 w 57635"/>
                <a:gd name="connsiteY0" fmla="*/ 28297 h 28919"/>
                <a:gd name="connsiteX1" fmla="*/ 7759 w 57635"/>
                <a:gd name="connsiteY1" fmla="*/ 12615 h 28919"/>
                <a:gd name="connsiteX2" fmla="*/ 57635 w 57635"/>
                <a:gd name="connsiteY2" fmla="*/ 2387 h 28919"/>
                <a:gd name="connsiteX3" fmla="*/ 0 w 57635"/>
                <a:gd name="connsiteY3" fmla="*/ 28297 h 2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35" h="28919">
                  <a:moveTo>
                    <a:pt x="0" y="28297"/>
                  </a:moveTo>
                  <a:cubicBezTo>
                    <a:pt x="2922" y="22160"/>
                    <a:pt x="4132" y="15172"/>
                    <a:pt x="7759" y="12615"/>
                  </a:cubicBezTo>
                  <a:cubicBezTo>
                    <a:pt x="22772" y="2160"/>
                    <a:pt x="39045" y="-3522"/>
                    <a:pt x="57635" y="2387"/>
                  </a:cubicBezTo>
                  <a:cubicBezTo>
                    <a:pt x="45896" y="20853"/>
                    <a:pt x="22923" y="31706"/>
                    <a:pt x="0" y="2829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682ED988-9B7C-6908-F026-929BB249FB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15626" y="4023660"/>
              <a:ext cx="22173" cy="60230"/>
            </a:xfrm>
            <a:custGeom>
              <a:avLst/>
              <a:gdLst>
                <a:gd name="connsiteX0" fmla="*/ 10765 w 22173"/>
                <a:gd name="connsiteY0" fmla="*/ 60230 h 60230"/>
                <a:gd name="connsiteX1" fmla="*/ 236 w 22173"/>
                <a:gd name="connsiteY1" fmla="*/ 36651 h 60230"/>
                <a:gd name="connsiteX2" fmla="*/ 6634 w 22173"/>
                <a:gd name="connsiteY2" fmla="*/ 3298 h 60230"/>
                <a:gd name="connsiteX3" fmla="*/ 13939 w 22173"/>
                <a:gd name="connsiteY3" fmla="*/ 173 h 60230"/>
                <a:gd name="connsiteX4" fmla="*/ 21244 w 22173"/>
                <a:gd name="connsiteY4" fmla="*/ 7843 h 60230"/>
                <a:gd name="connsiteX5" fmla="*/ 10815 w 22173"/>
                <a:gd name="connsiteY5" fmla="*/ 60230 h 6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73" h="60230">
                  <a:moveTo>
                    <a:pt x="10765" y="60230"/>
                  </a:moveTo>
                  <a:cubicBezTo>
                    <a:pt x="-268" y="54946"/>
                    <a:pt x="-470" y="45173"/>
                    <a:pt x="236" y="36651"/>
                  </a:cubicBezTo>
                  <a:cubicBezTo>
                    <a:pt x="1143" y="25401"/>
                    <a:pt x="3913" y="14264"/>
                    <a:pt x="6634" y="3298"/>
                  </a:cubicBezTo>
                  <a:cubicBezTo>
                    <a:pt x="7087" y="1480"/>
                    <a:pt x="12025" y="-622"/>
                    <a:pt x="13939" y="173"/>
                  </a:cubicBezTo>
                  <a:cubicBezTo>
                    <a:pt x="16861" y="1423"/>
                    <a:pt x="20136" y="4605"/>
                    <a:pt x="21244" y="7843"/>
                  </a:cubicBezTo>
                  <a:cubicBezTo>
                    <a:pt x="24569" y="17276"/>
                    <a:pt x="18473" y="47276"/>
                    <a:pt x="10815" y="602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9C45E76-D995-680B-31AE-D718D3EF95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0418" y="2158110"/>
              <a:ext cx="60213" cy="21404"/>
            </a:xfrm>
            <a:custGeom>
              <a:avLst/>
              <a:gdLst>
                <a:gd name="connsiteX0" fmla="*/ 60213 w 60213"/>
                <a:gd name="connsiteY0" fmla="*/ 8040 h 21404"/>
                <a:gd name="connsiteX1" fmla="*/ 3637 w 60213"/>
                <a:gd name="connsiteY1" fmla="*/ 17643 h 21404"/>
                <a:gd name="connsiteX2" fmla="*/ 9 w 60213"/>
                <a:gd name="connsiteY2" fmla="*/ 9688 h 21404"/>
                <a:gd name="connsiteX3" fmla="*/ 4493 w 60213"/>
                <a:gd name="connsiteY3" fmla="*/ 2472 h 21404"/>
                <a:gd name="connsiteX4" fmla="*/ 60213 w 60213"/>
                <a:gd name="connsiteY4" fmla="*/ 7983 h 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13" h="21404">
                  <a:moveTo>
                    <a:pt x="60213" y="8040"/>
                  </a:moveTo>
                  <a:cubicBezTo>
                    <a:pt x="46359" y="20370"/>
                    <a:pt x="13964" y="25540"/>
                    <a:pt x="3637" y="17643"/>
                  </a:cubicBezTo>
                  <a:cubicBezTo>
                    <a:pt x="1621" y="16108"/>
                    <a:pt x="-142" y="12302"/>
                    <a:pt x="9" y="9688"/>
                  </a:cubicBezTo>
                  <a:cubicBezTo>
                    <a:pt x="160" y="7074"/>
                    <a:pt x="2679" y="2756"/>
                    <a:pt x="4493" y="2472"/>
                  </a:cubicBezTo>
                  <a:cubicBezTo>
                    <a:pt x="22982" y="-255"/>
                    <a:pt x="41674" y="-3096"/>
                    <a:pt x="60213" y="79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630E1BE3-0487-D31E-AA79-B17E27C6F0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834" y="2664222"/>
              <a:ext cx="17935" cy="70511"/>
            </a:xfrm>
            <a:custGeom>
              <a:avLst/>
              <a:gdLst>
                <a:gd name="connsiteX0" fmla="*/ 11724 w 17935"/>
                <a:gd name="connsiteY0" fmla="*/ 0 h 70511"/>
                <a:gd name="connsiteX1" fmla="*/ 12429 w 17935"/>
                <a:gd name="connsiteY1" fmla="*/ 70512 h 70511"/>
                <a:gd name="connsiteX2" fmla="*/ 539 w 17935"/>
                <a:gd name="connsiteY2" fmla="*/ 47160 h 70511"/>
                <a:gd name="connsiteX3" fmla="*/ 11724 w 17935"/>
                <a:gd name="connsiteY3" fmla="*/ 0 h 7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35" h="70511">
                  <a:moveTo>
                    <a:pt x="11724" y="0"/>
                  </a:moveTo>
                  <a:cubicBezTo>
                    <a:pt x="19885" y="25966"/>
                    <a:pt x="19885" y="47330"/>
                    <a:pt x="12429" y="70512"/>
                  </a:cubicBezTo>
                  <a:cubicBezTo>
                    <a:pt x="1396" y="65114"/>
                    <a:pt x="1093" y="56080"/>
                    <a:pt x="539" y="47160"/>
                  </a:cubicBezTo>
                  <a:cubicBezTo>
                    <a:pt x="-972" y="22103"/>
                    <a:pt x="86" y="16534"/>
                    <a:pt x="1172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9B23554-DF03-3285-A9E1-FA943129FB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17381" y="5810008"/>
              <a:ext cx="67559" cy="20772"/>
            </a:xfrm>
            <a:custGeom>
              <a:avLst/>
              <a:gdLst>
                <a:gd name="connsiteX0" fmla="*/ 857 w 67559"/>
                <a:gd name="connsiteY0" fmla="*/ 8440 h 20772"/>
                <a:gd name="connsiteX1" fmla="*/ 67560 w 67559"/>
                <a:gd name="connsiteY1" fmla="*/ 3837 h 20772"/>
                <a:gd name="connsiteX2" fmla="*/ 14106 w 67559"/>
                <a:gd name="connsiteY2" fmla="*/ 20712 h 20772"/>
                <a:gd name="connsiteX3" fmla="*/ 0 w 67559"/>
                <a:gd name="connsiteY3" fmla="*/ 15371 h 20772"/>
                <a:gd name="connsiteX4" fmla="*/ 806 w 67559"/>
                <a:gd name="connsiteY4" fmla="*/ 8440 h 2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20772">
                  <a:moveTo>
                    <a:pt x="857" y="8440"/>
                  </a:moveTo>
                  <a:cubicBezTo>
                    <a:pt x="21613" y="-3322"/>
                    <a:pt x="43377" y="-708"/>
                    <a:pt x="67560" y="3837"/>
                  </a:cubicBezTo>
                  <a:cubicBezTo>
                    <a:pt x="57232" y="15371"/>
                    <a:pt x="37231" y="21451"/>
                    <a:pt x="14106" y="20712"/>
                  </a:cubicBezTo>
                  <a:cubicBezTo>
                    <a:pt x="9371" y="20542"/>
                    <a:pt x="4736" y="17246"/>
                    <a:pt x="0" y="15371"/>
                  </a:cubicBezTo>
                  <a:cubicBezTo>
                    <a:pt x="252" y="13042"/>
                    <a:pt x="554" y="10769"/>
                    <a:pt x="806" y="844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851C0ED8-33E3-965B-F5BF-6E92AA69D7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5498" y="2839071"/>
              <a:ext cx="62118" cy="20315"/>
            </a:xfrm>
            <a:custGeom>
              <a:avLst/>
              <a:gdLst>
                <a:gd name="connsiteX0" fmla="*/ 0 w 62118"/>
                <a:gd name="connsiteY0" fmla="*/ 16970 h 20315"/>
                <a:gd name="connsiteX1" fmla="*/ 62119 w 62118"/>
                <a:gd name="connsiteY1" fmla="*/ 7993 h 20315"/>
                <a:gd name="connsiteX2" fmla="*/ 0 w 62118"/>
                <a:gd name="connsiteY2" fmla="*/ 16970 h 2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18" h="20315">
                  <a:moveTo>
                    <a:pt x="0" y="16970"/>
                  </a:moveTo>
                  <a:cubicBezTo>
                    <a:pt x="11235" y="-1212"/>
                    <a:pt x="42017" y="-5701"/>
                    <a:pt x="62119" y="7993"/>
                  </a:cubicBezTo>
                  <a:cubicBezTo>
                    <a:pt x="45544" y="19300"/>
                    <a:pt x="12444" y="24072"/>
                    <a:pt x="0" y="169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D4249CD5-58E7-D18B-D6DD-7BD19B4067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30121" y="5232543"/>
              <a:ext cx="24689" cy="53114"/>
            </a:xfrm>
            <a:custGeom>
              <a:avLst/>
              <a:gdLst>
                <a:gd name="connsiteX0" fmla="*/ 24690 w 24689"/>
                <a:gd name="connsiteY0" fmla="*/ 52435 h 53114"/>
                <a:gd name="connsiteX1" fmla="*/ 3883 w 24689"/>
                <a:gd name="connsiteY1" fmla="*/ 37776 h 53114"/>
                <a:gd name="connsiteX2" fmla="*/ 54 w 24689"/>
                <a:gd name="connsiteY2" fmla="*/ 16355 h 53114"/>
                <a:gd name="connsiteX3" fmla="*/ 7208 w 24689"/>
                <a:gd name="connsiteY3" fmla="*/ 1071 h 53114"/>
                <a:gd name="connsiteX4" fmla="*/ 21818 w 24689"/>
                <a:gd name="connsiteY4" fmla="*/ 11185 h 53114"/>
                <a:gd name="connsiteX5" fmla="*/ 24690 w 24689"/>
                <a:gd name="connsiteY5" fmla="*/ 52435 h 53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89" h="53114">
                  <a:moveTo>
                    <a:pt x="24690" y="52435"/>
                  </a:moveTo>
                  <a:cubicBezTo>
                    <a:pt x="8770" y="55844"/>
                    <a:pt x="6603" y="45730"/>
                    <a:pt x="3883" y="37776"/>
                  </a:cubicBezTo>
                  <a:cubicBezTo>
                    <a:pt x="1565" y="31014"/>
                    <a:pt x="-349" y="23400"/>
                    <a:pt x="54" y="16355"/>
                  </a:cubicBezTo>
                  <a:cubicBezTo>
                    <a:pt x="356" y="10901"/>
                    <a:pt x="3429" y="3003"/>
                    <a:pt x="7208" y="1071"/>
                  </a:cubicBezTo>
                  <a:cubicBezTo>
                    <a:pt x="14211" y="-2509"/>
                    <a:pt x="20710" y="3400"/>
                    <a:pt x="21818" y="11185"/>
                  </a:cubicBezTo>
                  <a:cubicBezTo>
                    <a:pt x="23833" y="24594"/>
                    <a:pt x="23783" y="38344"/>
                    <a:pt x="24690" y="524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ABC2FCA-33CE-6738-A797-10504501665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0169" y="4557657"/>
              <a:ext cx="55557" cy="20798"/>
            </a:xfrm>
            <a:custGeom>
              <a:avLst/>
              <a:gdLst>
                <a:gd name="connsiteX0" fmla="*/ 55558 w 55557"/>
                <a:gd name="connsiteY0" fmla="*/ 10952 h 20798"/>
                <a:gd name="connsiteX1" fmla="*/ 4271 w 55557"/>
                <a:gd name="connsiteY1" fmla="*/ 17998 h 20798"/>
                <a:gd name="connsiteX2" fmla="*/ 39 w 55557"/>
                <a:gd name="connsiteY2" fmla="*/ 10725 h 20798"/>
                <a:gd name="connsiteX3" fmla="*/ 5631 w 55557"/>
                <a:gd name="connsiteY3" fmla="*/ 1918 h 20798"/>
                <a:gd name="connsiteX4" fmla="*/ 55558 w 55557"/>
                <a:gd name="connsiteY4" fmla="*/ 10952 h 2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57" h="20798">
                  <a:moveTo>
                    <a:pt x="55558" y="10952"/>
                  </a:moveTo>
                  <a:cubicBezTo>
                    <a:pt x="39436" y="24759"/>
                    <a:pt x="21702" y="20896"/>
                    <a:pt x="4271" y="17998"/>
                  </a:cubicBezTo>
                  <a:cubicBezTo>
                    <a:pt x="2457" y="17714"/>
                    <a:pt x="-364" y="12827"/>
                    <a:pt x="39" y="10725"/>
                  </a:cubicBezTo>
                  <a:cubicBezTo>
                    <a:pt x="694" y="7373"/>
                    <a:pt x="3314" y="2373"/>
                    <a:pt x="5631" y="1918"/>
                  </a:cubicBezTo>
                  <a:cubicBezTo>
                    <a:pt x="22710" y="-1321"/>
                    <a:pt x="39738" y="-1718"/>
                    <a:pt x="55558" y="109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2981FE6B-06A5-8351-1D25-47A76E14739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8806" y="5887626"/>
              <a:ext cx="55448" cy="27039"/>
            </a:xfrm>
            <a:custGeom>
              <a:avLst/>
              <a:gdLst>
                <a:gd name="connsiteX0" fmla="*/ 55449 w 55448"/>
                <a:gd name="connsiteY0" fmla="*/ 9231 h 27039"/>
                <a:gd name="connsiteX1" fmla="*/ 9250 w 55448"/>
                <a:gd name="connsiteY1" fmla="*/ 26901 h 27039"/>
                <a:gd name="connsiteX2" fmla="*/ 585 w 55448"/>
                <a:gd name="connsiteY2" fmla="*/ 22243 h 27039"/>
                <a:gd name="connsiteX3" fmla="*/ 2046 w 55448"/>
                <a:gd name="connsiteY3" fmla="*/ 11333 h 27039"/>
                <a:gd name="connsiteX4" fmla="*/ 55399 w 55448"/>
                <a:gd name="connsiteY4" fmla="*/ 9231 h 27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48" h="27039">
                  <a:moveTo>
                    <a:pt x="55449" y="9231"/>
                  </a:moveTo>
                  <a:cubicBezTo>
                    <a:pt x="37362" y="16276"/>
                    <a:pt x="23458" y="22129"/>
                    <a:pt x="9250" y="26901"/>
                  </a:cubicBezTo>
                  <a:cubicBezTo>
                    <a:pt x="6832" y="27697"/>
                    <a:pt x="1794" y="24913"/>
                    <a:pt x="585" y="22243"/>
                  </a:cubicBezTo>
                  <a:cubicBezTo>
                    <a:pt x="-675" y="19515"/>
                    <a:pt x="232" y="14004"/>
                    <a:pt x="2046" y="11333"/>
                  </a:cubicBezTo>
                  <a:cubicBezTo>
                    <a:pt x="11366" y="-2019"/>
                    <a:pt x="36808" y="-4633"/>
                    <a:pt x="55399" y="92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2D53369D-7167-10C7-B373-B5CF85FA01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73374" y="2623635"/>
              <a:ext cx="21402" cy="59678"/>
            </a:xfrm>
            <a:custGeom>
              <a:avLst/>
              <a:gdLst>
                <a:gd name="connsiteX0" fmla="*/ 14884 w 21402"/>
                <a:gd name="connsiteY0" fmla="*/ 59678 h 59678"/>
                <a:gd name="connsiteX1" fmla="*/ 677 w 21402"/>
                <a:gd name="connsiteY1" fmla="*/ 7462 h 59678"/>
                <a:gd name="connsiteX2" fmla="*/ 7780 w 21402"/>
                <a:gd name="connsiteY2" fmla="*/ 19 h 59678"/>
                <a:gd name="connsiteX3" fmla="*/ 16496 w 21402"/>
                <a:gd name="connsiteY3" fmla="*/ 5416 h 59678"/>
                <a:gd name="connsiteX4" fmla="*/ 14884 w 21402"/>
                <a:gd name="connsiteY4" fmla="*/ 59621 h 5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02" h="59678">
                  <a:moveTo>
                    <a:pt x="14884" y="59678"/>
                  </a:moveTo>
                  <a:cubicBezTo>
                    <a:pt x="-3052" y="43655"/>
                    <a:pt x="-130" y="25019"/>
                    <a:pt x="677" y="7462"/>
                  </a:cubicBezTo>
                  <a:cubicBezTo>
                    <a:pt x="828" y="4678"/>
                    <a:pt x="5110" y="303"/>
                    <a:pt x="7780" y="19"/>
                  </a:cubicBezTo>
                  <a:cubicBezTo>
                    <a:pt x="10601" y="-266"/>
                    <a:pt x="15841" y="2746"/>
                    <a:pt x="16496" y="5416"/>
                  </a:cubicBezTo>
                  <a:cubicBezTo>
                    <a:pt x="20526" y="22348"/>
                    <a:pt x="25867" y="39735"/>
                    <a:pt x="14884" y="596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F1137D50-CFD7-1259-7BC0-2ADF020D5D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46071" y="5366522"/>
              <a:ext cx="66098" cy="18098"/>
            </a:xfrm>
            <a:custGeom>
              <a:avLst/>
              <a:gdLst>
                <a:gd name="connsiteX0" fmla="*/ 0 w 66098"/>
                <a:gd name="connsiteY0" fmla="*/ 47 h 18098"/>
                <a:gd name="connsiteX1" fmla="*/ 66099 w 66098"/>
                <a:gd name="connsiteY1" fmla="*/ 2206 h 18098"/>
                <a:gd name="connsiteX2" fmla="*/ 0 w 66098"/>
                <a:gd name="connsiteY2" fmla="*/ 47 h 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98" h="18098">
                  <a:moveTo>
                    <a:pt x="0" y="47"/>
                  </a:moveTo>
                  <a:cubicBezTo>
                    <a:pt x="23276" y="161"/>
                    <a:pt x="42773" y="-749"/>
                    <a:pt x="66099" y="2206"/>
                  </a:cubicBezTo>
                  <a:cubicBezTo>
                    <a:pt x="40254" y="23854"/>
                    <a:pt x="12444" y="23627"/>
                    <a:pt x="0" y="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21BBC4F1-40D1-34A8-69AA-8BFE6D9B4B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30784" y="5351180"/>
              <a:ext cx="54335" cy="22206"/>
            </a:xfrm>
            <a:custGeom>
              <a:avLst/>
              <a:gdLst>
                <a:gd name="connsiteX0" fmla="*/ 54286 w 54335"/>
                <a:gd name="connsiteY0" fmla="*/ 10617 h 22206"/>
                <a:gd name="connsiteX1" fmla="*/ 6425 w 54335"/>
                <a:gd name="connsiteY1" fmla="*/ 20674 h 22206"/>
                <a:gd name="connsiteX2" fmla="*/ 3452 w 54335"/>
                <a:gd name="connsiteY2" fmla="*/ 6071 h 22206"/>
                <a:gd name="connsiteX3" fmla="*/ 33126 w 54335"/>
                <a:gd name="connsiteY3" fmla="*/ 332 h 22206"/>
                <a:gd name="connsiteX4" fmla="*/ 54336 w 54335"/>
                <a:gd name="connsiteY4" fmla="*/ 10617 h 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35" h="22206">
                  <a:moveTo>
                    <a:pt x="54286" y="10617"/>
                  </a:moveTo>
                  <a:cubicBezTo>
                    <a:pt x="39021" y="22662"/>
                    <a:pt x="22899" y="23912"/>
                    <a:pt x="6425" y="20674"/>
                  </a:cubicBezTo>
                  <a:cubicBezTo>
                    <a:pt x="-427" y="19310"/>
                    <a:pt x="-2392" y="8287"/>
                    <a:pt x="3452" y="6071"/>
                  </a:cubicBezTo>
                  <a:cubicBezTo>
                    <a:pt x="12823" y="2492"/>
                    <a:pt x="23100" y="1355"/>
                    <a:pt x="33126" y="332"/>
                  </a:cubicBezTo>
                  <a:cubicBezTo>
                    <a:pt x="40834" y="-463"/>
                    <a:pt x="49097" y="-747"/>
                    <a:pt x="54336" y="106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3FEE045C-0838-6FC0-56D7-E2436DF0D0D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39400" y="1130038"/>
              <a:ext cx="56804" cy="25231"/>
            </a:xfrm>
            <a:custGeom>
              <a:avLst/>
              <a:gdLst>
                <a:gd name="connsiteX0" fmla="*/ 56805 w 56804"/>
                <a:gd name="connsiteY0" fmla="*/ 5935 h 25231"/>
                <a:gd name="connsiteX1" fmla="*/ 1286 w 56804"/>
                <a:gd name="connsiteY1" fmla="*/ 22072 h 25231"/>
                <a:gd name="connsiteX2" fmla="*/ 7382 w 56804"/>
                <a:gd name="connsiteY2" fmla="*/ 7128 h 25231"/>
                <a:gd name="connsiteX3" fmla="*/ 56805 w 56804"/>
                <a:gd name="connsiteY3" fmla="*/ 5878 h 2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4" h="25231">
                  <a:moveTo>
                    <a:pt x="56805" y="5935"/>
                  </a:moveTo>
                  <a:cubicBezTo>
                    <a:pt x="39525" y="24515"/>
                    <a:pt x="22345" y="29174"/>
                    <a:pt x="1286" y="22072"/>
                  </a:cubicBezTo>
                  <a:cubicBezTo>
                    <a:pt x="-1838" y="14401"/>
                    <a:pt x="934" y="8094"/>
                    <a:pt x="7382" y="7128"/>
                  </a:cubicBezTo>
                  <a:cubicBezTo>
                    <a:pt x="23352" y="4799"/>
                    <a:pt x="39625" y="-6906"/>
                    <a:pt x="56805" y="58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4745E158-9076-EFCE-4291-3BB1695DD7B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49581" y="5173970"/>
              <a:ext cx="65951" cy="22267"/>
            </a:xfrm>
            <a:custGeom>
              <a:avLst/>
              <a:gdLst>
                <a:gd name="connsiteX0" fmla="*/ 65951 w 65951"/>
                <a:gd name="connsiteY0" fmla="*/ 5893 h 22267"/>
                <a:gd name="connsiteX1" fmla="*/ 6150 w 65951"/>
                <a:gd name="connsiteY1" fmla="*/ 22257 h 22267"/>
                <a:gd name="connsiteX2" fmla="*/ 4 w 65951"/>
                <a:gd name="connsiteY2" fmla="*/ 16916 h 22267"/>
                <a:gd name="connsiteX3" fmla="*/ 3631 w 65951"/>
                <a:gd name="connsiteY3" fmla="*/ 7029 h 22267"/>
                <a:gd name="connsiteX4" fmla="*/ 65951 w 65951"/>
                <a:gd name="connsiteY4" fmla="*/ 5893 h 2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51" h="22267">
                  <a:moveTo>
                    <a:pt x="65951" y="5893"/>
                  </a:moveTo>
                  <a:cubicBezTo>
                    <a:pt x="44943" y="18564"/>
                    <a:pt x="25446" y="20098"/>
                    <a:pt x="6150" y="22257"/>
                  </a:cubicBezTo>
                  <a:cubicBezTo>
                    <a:pt x="4135" y="22484"/>
                    <a:pt x="54" y="18848"/>
                    <a:pt x="4" y="16916"/>
                  </a:cubicBezTo>
                  <a:cubicBezTo>
                    <a:pt x="-97" y="13507"/>
                    <a:pt x="1767" y="7427"/>
                    <a:pt x="3631" y="7029"/>
                  </a:cubicBezTo>
                  <a:cubicBezTo>
                    <a:pt x="22927" y="2825"/>
                    <a:pt x="42323" y="-5812"/>
                    <a:pt x="65951" y="58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2AD549B3-C92D-0AD8-850F-EBF13DDA4C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88725" y="750136"/>
              <a:ext cx="57617" cy="22335"/>
            </a:xfrm>
            <a:custGeom>
              <a:avLst/>
              <a:gdLst>
                <a:gd name="connsiteX0" fmla="*/ 57618 w 57617"/>
                <a:gd name="connsiteY0" fmla="*/ 7596 h 22335"/>
                <a:gd name="connsiteX1" fmla="*/ 990 w 57617"/>
                <a:gd name="connsiteY1" fmla="*/ 20210 h 22335"/>
                <a:gd name="connsiteX2" fmla="*/ 8094 w 57617"/>
                <a:gd name="connsiteY2" fmla="*/ 5664 h 22335"/>
                <a:gd name="connsiteX3" fmla="*/ 57618 w 57617"/>
                <a:gd name="connsiteY3" fmla="*/ 7653 h 2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17" h="22335">
                  <a:moveTo>
                    <a:pt x="57618" y="7596"/>
                  </a:moveTo>
                  <a:cubicBezTo>
                    <a:pt x="44166" y="20948"/>
                    <a:pt x="22301" y="25437"/>
                    <a:pt x="990" y="20210"/>
                  </a:cubicBezTo>
                  <a:cubicBezTo>
                    <a:pt x="-1881" y="12085"/>
                    <a:pt x="1797" y="7141"/>
                    <a:pt x="8094" y="5664"/>
                  </a:cubicBezTo>
                  <a:cubicBezTo>
                    <a:pt x="24367" y="1800"/>
                    <a:pt x="41043" y="-5813"/>
                    <a:pt x="57618" y="76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53EC54F-4C6D-8C24-2581-49C8863D23C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7134" y="1452275"/>
              <a:ext cx="55519" cy="23560"/>
            </a:xfrm>
            <a:custGeom>
              <a:avLst/>
              <a:gdLst>
                <a:gd name="connsiteX0" fmla="*/ 0 w 55519"/>
                <a:gd name="connsiteY0" fmla="*/ 23019 h 23560"/>
                <a:gd name="connsiteX1" fmla="*/ 55519 w 55519"/>
                <a:gd name="connsiteY1" fmla="*/ 7109 h 23560"/>
                <a:gd name="connsiteX2" fmla="*/ 0 w 55519"/>
                <a:gd name="connsiteY2" fmla="*/ 23019 h 2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19" h="23560">
                  <a:moveTo>
                    <a:pt x="0" y="23019"/>
                  </a:moveTo>
                  <a:cubicBezTo>
                    <a:pt x="7003" y="348"/>
                    <a:pt x="34309" y="-6811"/>
                    <a:pt x="55519" y="7109"/>
                  </a:cubicBezTo>
                  <a:cubicBezTo>
                    <a:pt x="42924" y="19553"/>
                    <a:pt x="23175" y="25462"/>
                    <a:pt x="0" y="230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A9762081-AB57-05E6-4943-0EBD803AAB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88596" y="2823529"/>
              <a:ext cx="68617" cy="24799"/>
            </a:xfrm>
            <a:custGeom>
              <a:avLst/>
              <a:gdLst>
                <a:gd name="connsiteX0" fmla="*/ 0 w 68617"/>
                <a:gd name="connsiteY0" fmla="*/ 23250 h 24799"/>
                <a:gd name="connsiteX1" fmla="*/ 68618 w 68617"/>
                <a:gd name="connsiteY1" fmla="*/ 466 h 24799"/>
                <a:gd name="connsiteX2" fmla="*/ 0 w 68617"/>
                <a:gd name="connsiteY2" fmla="*/ 23250 h 2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617" h="24799">
                  <a:moveTo>
                    <a:pt x="0" y="23250"/>
                  </a:moveTo>
                  <a:cubicBezTo>
                    <a:pt x="22570" y="3989"/>
                    <a:pt x="43831" y="-1807"/>
                    <a:pt x="68618" y="466"/>
                  </a:cubicBezTo>
                  <a:cubicBezTo>
                    <a:pt x="58139" y="16091"/>
                    <a:pt x="21462" y="29444"/>
                    <a:pt x="0" y="23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29CDE52E-B2F1-968B-2653-F61F1F1F93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6194" y="4351481"/>
              <a:ext cx="63126" cy="23093"/>
            </a:xfrm>
            <a:custGeom>
              <a:avLst/>
              <a:gdLst>
                <a:gd name="connsiteX0" fmla="*/ 63126 w 63126"/>
                <a:gd name="connsiteY0" fmla="*/ 4514 h 23093"/>
                <a:gd name="connsiteX1" fmla="*/ 0 w 63126"/>
                <a:gd name="connsiteY1" fmla="*/ 23093 h 23093"/>
                <a:gd name="connsiteX2" fmla="*/ 63126 w 63126"/>
                <a:gd name="connsiteY2" fmla="*/ 4514 h 23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26" h="23093">
                  <a:moveTo>
                    <a:pt x="63126" y="4514"/>
                  </a:moveTo>
                  <a:cubicBezTo>
                    <a:pt x="40959" y="19457"/>
                    <a:pt x="21462" y="22070"/>
                    <a:pt x="0" y="23093"/>
                  </a:cubicBezTo>
                  <a:cubicBezTo>
                    <a:pt x="6247" y="1843"/>
                    <a:pt x="30984" y="-5714"/>
                    <a:pt x="63126" y="451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7701CC66-81F5-74A7-EBFC-3267023F4B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59537" y="5205313"/>
              <a:ext cx="60154" cy="26879"/>
            </a:xfrm>
            <a:custGeom>
              <a:avLst/>
              <a:gdLst>
                <a:gd name="connsiteX0" fmla="*/ 16474 w 60154"/>
                <a:gd name="connsiteY0" fmla="*/ 26880 h 26879"/>
                <a:gd name="connsiteX1" fmla="*/ 0 w 60154"/>
                <a:gd name="connsiteY1" fmla="*/ 22789 h 26879"/>
                <a:gd name="connsiteX2" fmla="*/ 60154 w 60154"/>
                <a:gd name="connsiteY2" fmla="*/ 2391 h 26879"/>
                <a:gd name="connsiteX3" fmla="*/ 48667 w 60154"/>
                <a:gd name="connsiteY3" fmla="*/ 12618 h 26879"/>
                <a:gd name="connsiteX4" fmla="*/ 31790 w 60154"/>
                <a:gd name="connsiteY4" fmla="*/ 25630 h 26879"/>
                <a:gd name="connsiteX5" fmla="*/ 16474 w 60154"/>
                <a:gd name="connsiteY5" fmla="*/ 26823 h 2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154" h="26879">
                  <a:moveTo>
                    <a:pt x="16474" y="26880"/>
                  </a:moveTo>
                  <a:cubicBezTo>
                    <a:pt x="11336" y="25630"/>
                    <a:pt x="6247" y="24323"/>
                    <a:pt x="0" y="22789"/>
                  </a:cubicBezTo>
                  <a:cubicBezTo>
                    <a:pt x="11689" y="4380"/>
                    <a:pt x="38844" y="-4654"/>
                    <a:pt x="60154" y="2391"/>
                  </a:cubicBezTo>
                  <a:cubicBezTo>
                    <a:pt x="55519" y="6539"/>
                    <a:pt x="52194" y="9721"/>
                    <a:pt x="48667" y="12618"/>
                  </a:cubicBezTo>
                  <a:cubicBezTo>
                    <a:pt x="43126" y="17107"/>
                    <a:pt x="37433" y="21312"/>
                    <a:pt x="31790" y="25630"/>
                  </a:cubicBezTo>
                  <a:cubicBezTo>
                    <a:pt x="26702" y="26028"/>
                    <a:pt x="21563" y="26426"/>
                    <a:pt x="16474" y="2682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7C5E30C9-E6E3-2FF1-35B1-6F941C8E8B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4979" y="3022122"/>
              <a:ext cx="23316" cy="57045"/>
            </a:xfrm>
            <a:custGeom>
              <a:avLst/>
              <a:gdLst>
                <a:gd name="connsiteX0" fmla="*/ 12652 w 23316"/>
                <a:gd name="connsiteY0" fmla="*/ 0 h 57045"/>
                <a:gd name="connsiteX1" fmla="*/ 20562 w 23316"/>
                <a:gd name="connsiteY1" fmla="*/ 47784 h 57045"/>
                <a:gd name="connsiteX2" fmla="*/ 4894 w 23316"/>
                <a:gd name="connsiteY2" fmla="*/ 57046 h 57045"/>
                <a:gd name="connsiteX3" fmla="*/ 12652 w 23316"/>
                <a:gd name="connsiteY3" fmla="*/ 0 h 5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16" h="57045">
                  <a:moveTo>
                    <a:pt x="12652" y="0"/>
                  </a:moveTo>
                  <a:cubicBezTo>
                    <a:pt x="22678" y="14262"/>
                    <a:pt x="26356" y="30682"/>
                    <a:pt x="20562" y="47784"/>
                  </a:cubicBezTo>
                  <a:cubicBezTo>
                    <a:pt x="19051" y="52216"/>
                    <a:pt x="10839" y="53694"/>
                    <a:pt x="4894" y="57046"/>
                  </a:cubicBezTo>
                  <a:cubicBezTo>
                    <a:pt x="-3016" y="33580"/>
                    <a:pt x="-1958" y="15398"/>
                    <a:pt x="126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C5E2E28D-D3EF-FD90-3AF1-43F1564761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08662" y="4969449"/>
              <a:ext cx="55318" cy="20576"/>
            </a:xfrm>
            <a:custGeom>
              <a:avLst/>
              <a:gdLst>
                <a:gd name="connsiteX0" fmla="*/ 55318 w 55318"/>
                <a:gd name="connsiteY0" fmla="*/ 5527 h 20576"/>
                <a:gd name="connsiteX1" fmla="*/ 7809 w 55318"/>
                <a:gd name="connsiteY1" fmla="*/ 18993 h 20576"/>
                <a:gd name="connsiteX2" fmla="*/ 1109 w 55318"/>
                <a:gd name="connsiteY2" fmla="*/ 1152 h 20576"/>
                <a:gd name="connsiteX3" fmla="*/ 55318 w 55318"/>
                <a:gd name="connsiteY3" fmla="*/ 5527 h 2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18" h="20576">
                  <a:moveTo>
                    <a:pt x="55318" y="5527"/>
                  </a:moveTo>
                  <a:cubicBezTo>
                    <a:pt x="41967" y="21322"/>
                    <a:pt x="25190" y="22402"/>
                    <a:pt x="7809" y="18993"/>
                  </a:cubicBezTo>
                  <a:cubicBezTo>
                    <a:pt x="1109" y="17686"/>
                    <a:pt x="-1763" y="12117"/>
                    <a:pt x="1109" y="1152"/>
                  </a:cubicBezTo>
                  <a:cubicBezTo>
                    <a:pt x="18439" y="-1008"/>
                    <a:pt x="36476" y="-440"/>
                    <a:pt x="55318" y="55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E95C3ACD-5889-FCFF-DE1A-4ED19949C6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3520" y="3862795"/>
              <a:ext cx="63579" cy="18762"/>
            </a:xfrm>
            <a:custGeom>
              <a:avLst/>
              <a:gdLst>
                <a:gd name="connsiteX0" fmla="*/ 0 w 63579"/>
                <a:gd name="connsiteY0" fmla="*/ 12628 h 18762"/>
                <a:gd name="connsiteX1" fmla="*/ 63580 w 63579"/>
                <a:gd name="connsiteY1" fmla="*/ 9900 h 18762"/>
                <a:gd name="connsiteX2" fmla="*/ 0 w 63579"/>
                <a:gd name="connsiteY2" fmla="*/ 12628 h 1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79" h="18762">
                  <a:moveTo>
                    <a:pt x="0" y="12628"/>
                  </a:moveTo>
                  <a:cubicBezTo>
                    <a:pt x="16071" y="-3395"/>
                    <a:pt x="46098" y="-4020"/>
                    <a:pt x="63580" y="9900"/>
                  </a:cubicBezTo>
                  <a:cubicBezTo>
                    <a:pt x="48869" y="20128"/>
                    <a:pt x="15265" y="22116"/>
                    <a:pt x="0" y="126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FF6B5B21-8458-FA55-7E7A-51DF3F1249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29333" y="6524168"/>
              <a:ext cx="61316" cy="24255"/>
            </a:xfrm>
            <a:custGeom>
              <a:avLst/>
              <a:gdLst>
                <a:gd name="connsiteX0" fmla="*/ 61316 w 61316"/>
                <a:gd name="connsiteY0" fmla="*/ 12466 h 24255"/>
                <a:gd name="connsiteX1" fmla="*/ 47764 w 61316"/>
                <a:gd name="connsiteY1" fmla="*/ 17409 h 24255"/>
                <a:gd name="connsiteX2" fmla="*/ 9021 w 61316"/>
                <a:gd name="connsiteY2" fmla="*/ 24227 h 24255"/>
                <a:gd name="connsiteX3" fmla="*/ 356 w 61316"/>
                <a:gd name="connsiteY3" fmla="*/ 19057 h 24255"/>
                <a:gd name="connsiteX4" fmla="*/ 2069 w 61316"/>
                <a:gd name="connsiteY4" fmla="*/ 10818 h 24255"/>
                <a:gd name="connsiteX5" fmla="*/ 32851 w 61316"/>
                <a:gd name="connsiteY5" fmla="*/ 591 h 24255"/>
                <a:gd name="connsiteX6" fmla="*/ 61316 w 61316"/>
                <a:gd name="connsiteY6" fmla="*/ 12466 h 2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16" h="24255">
                  <a:moveTo>
                    <a:pt x="61316" y="12466"/>
                  </a:moveTo>
                  <a:cubicBezTo>
                    <a:pt x="55321" y="14682"/>
                    <a:pt x="51643" y="16614"/>
                    <a:pt x="47764" y="17409"/>
                  </a:cubicBezTo>
                  <a:cubicBezTo>
                    <a:pt x="34917" y="20023"/>
                    <a:pt x="22019" y="22579"/>
                    <a:pt x="9021" y="24227"/>
                  </a:cubicBezTo>
                  <a:cubicBezTo>
                    <a:pt x="6250" y="24568"/>
                    <a:pt x="2371" y="21727"/>
                    <a:pt x="356" y="19057"/>
                  </a:cubicBezTo>
                  <a:cubicBezTo>
                    <a:pt x="-652" y="17693"/>
                    <a:pt x="658" y="11330"/>
                    <a:pt x="2069" y="10818"/>
                  </a:cubicBezTo>
                  <a:cubicBezTo>
                    <a:pt x="12145" y="6784"/>
                    <a:pt x="22322" y="2182"/>
                    <a:pt x="32851" y="591"/>
                  </a:cubicBezTo>
                  <a:cubicBezTo>
                    <a:pt x="42272" y="-830"/>
                    <a:pt x="52852" y="-659"/>
                    <a:pt x="61316" y="124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26681D7F-5F58-5E28-18F4-1D686759E6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861402" y="5133655"/>
              <a:ext cx="36348" cy="35534"/>
            </a:xfrm>
            <a:custGeom>
              <a:avLst/>
              <a:gdLst>
                <a:gd name="connsiteX0" fmla="*/ 18630 w 36348"/>
                <a:gd name="connsiteY0" fmla="*/ 35526 h 35534"/>
                <a:gd name="connsiteX1" fmla="*/ 191 w 36348"/>
                <a:gd name="connsiteY1" fmla="*/ 13538 h 35534"/>
                <a:gd name="connsiteX2" fmla="*/ 10216 w 36348"/>
                <a:gd name="connsiteY2" fmla="*/ 356 h 35534"/>
                <a:gd name="connsiteX3" fmla="*/ 36313 w 36348"/>
                <a:gd name="connsiteY3" fmla="*/ 18083 h 35534"/>
                <a:gd name="connsiteX4" fmla="*/ 18579 w 36348"/>
                <a:gd name="connsiteY4" fmla="*/ 35526 h 3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48" h="35534">
                  <a:moveTo>
                    <a:pt x="18630" y="35526"/>
                  </a:moveTo>
                  <a:cubicBezTo>
                    <a:pt x="7999" y="35867"/>
                    <a:pt x="-1472" y="25697"/>
                    <a:pt x="191" y="13538"/>
                  </a:cubicBezTo>
                  <a:cubicBezTo>
                    <a:pt x="896" y="8481"/>
                    <a:pt x="5934" y="1890"/>
                    <a:pt x="10216" y="356"/>
                  </a:cubicBezTo>
                  <a:cubicBezTo>
                    <a:pt x="17874" y="-2372"/>
                    <a:pt x="35809" y="11265"/>
                    <a:pt x="36313" y="18083"/>
                  </a:cubicBezTo>
                  <a:cubicBezTo>
                    <a:pt x="36968" y="26947"/>
                    <a:pt x="28555" y="35242"/>
                    <a:pt x="18579" y="35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09C2A1DC-ED9F-6E27-97F1-6C4033C455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87913" y="3374887"/>
              <a:ext cx="56294" cy="21060"/>
            </a:xfrm>
            <a:custGeom>
              <a:avLst/>
              <a:gdLst>
                <a:gd name="connsiteX0" fmla="*/ 56244 w 56294"/>
                <a:gd name="connsiteY0" fmla="*/ 135 h 21060"/>
                <a:gd name="connsiteX1" fmla="*/ 5511 w 56294"/>
                <a:gd name="connsiteY1" fmla="*/ 18885 h 21060"/>
                <a:gd name="connsiteX2" fmla="*/ 70 w 56294"/>
                <a:gd name="connsiteY2" fmla="*/ 10079 h 21060"/>
                <a:gd name="connsiteX3" fmla="*/ 7879 w 56294"/>
                <a:gd name="connsiteY3" fmla="*/ 590 h 21060"/>
                <a:gd name="connsiteX4" fmla="*/ 56294 w 56294"/>
                <a:gd name="connsiteY4" fmla="*/ 135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294" h="21060">
                  <a:moveTo>
                    <a:pt x="56244" y="135"/>
                  </a:moveTo>
                  <a:cubicBezTo>
                    <a:pt x="43649" y="16669"/>
                    <a:pt x="17300" y="25420"/>
                    <a:pt x="5511" y="18885"/>
                  </a:cubicBezTo>
                  <a:cubicBezTo>
                    <a:pt x="2891" y="17408"/>
                    <a:pt x="-534" y="12181"/>
                    <a:pt x="70" y="10079"/>
                  </a:cubicBezTo>
                  <a:cubicBezTo>
                    <a:pt x="1178" y="6215"/>
                    <a:pt x="4957" y="760"/>
                    <a:pt x="7879" y="590"/>
                  </a:cubicBezTo>
                  <a:cubicBezTo>
                    <a:pt x="22842" y="-376"/>
                    <a:pt x="37906" y="135"/>
                    <a:pt x="56294" y="1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8B31D9F4-23C3-FD6F-085D-D4038E8565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21156" y="4926158"/>
              <a:ext cx="52749" cy="22236"/>
            </a:xfrm>
            <a:custGeom>
              <a:avLst/>
              <a:gdLst>
                <a:gd name="connsiteX0" fmla="*/ 52749 w 52749"/>
                <a:gd name="connsiteY0" fmla="*/ 10125 h 22236"/>
                <a:gd name="connsiteX1" fmla="*/ 5744 w 52749"/>
                <a:gd name="connsiteY1" fmla="*/ 22227 h 22236"/>
                <a:gd name="connsiteX2" fmla="*/ 1 w 52749"/>
                <a:gd name="connsiteY2" fmla="*/ 16432 h 22236"/>
                <a:gd name="connsiteX3" fmla="*/ 3629 w 52749"/>
                <a:gd name="connsiteY3" fmla="*/ 5977 h 22236"/>
                <a:gd name="connsiteX4" fmla="*/ 52749 w 52749"/>
                <a:gd name="connsiteY4" fmla="*/ 10125 h 2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9" h="22236">
                  <a:moveTo>
                    <a:pt x="52749" y="10125"/>
                  </a:moveTo>
                  <a:cubicBezTo>
                    <a:pt x="38491" y="23193"/>
                    <a:pt x="21513" y="20465"/>
                    <a:pt x="5744" y="22227"/>
                  </a:cubicBezTo>
                  <a:cubicBezTo>
                    <a:pt x="3880" y="22454"/>
                    <a:pt x="1" y="18534"/>
                    <a:pt x="1" y="16432"/>
                  </a:cubicBezTo>
                  <a:cubicBezTo>
                    <a:pt x="-49" y="12909"/>
                    <a:pt x="1311" y="8079"/>
                    <a:pt x="3629" y="5977"/>
                  </a:cubicBezTo>
                  <a:cubicBezTo>
                    <a:pt x="14158" y="-3455"/>
                    <a:pt x="38441" y="-1466"/>
                    <a:pt x="52749" y="1012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12268D62-3393-0FF6-EA31-BC469E09BA4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74501" y="4034733"/>
              <a:ext cx="23317" cy="52964"/>
            </a:xfrm>
            <a:custGeom>
              <a:avLst/>
              <a:gdLst>
                <a:gd name="connsiteX0" fmla="*/ 19532 w 23317"/>
                <a:gd name="connsiteY0" fmla="*/ 52907 h 52964"/>
                <a:gd name="connsiteX1" fmla="*/ 690 w 23317"/>
                <a:gd name="connsiteY1" fmla="*/ 6487 h 52964"/>
                <a:gd name="connsiteX2" fmla="*/ 5980 w 23317"/>
                <a:gd name="connsiteY2" fmla="*/ 9 h 52964"/>
                <a:gd name="connsiteX3" fmla="*/ 17114 w 23317"/>
                <a:gd name="connsiteY3" fmla="*/ 5293 h 52964"/>
                <a:gd name="connsiteX4" fmla="*/ 19482 w 23317"/>
                <a:gd name="connsiteY4" fmla="*/ 52964 h 5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7" h="52964">
                  <a:moveTo>
                    <a:pt x="19532" y="52907"/>
                  </a:moveTo>
                  <a:cubicBezTo>
                    <a:pt x="8046" y="45521"/>
                    <a:pt x="-2887" y="19214"/>
                    <a:pt x="690" y="6487"/>
                  </a:cubicBezTo>
                  <a:cubicBezTo>
                    <a:pt x="1446" y="3816"/>
                    <a:pt x="4469" y="-218"/>
                    <a:pt x="5980" y="9"/>
                  </a:cubicBezTo>
                  <a:cubicBezTo>
                    <a:pt x="9910" y="578"/>
                    <a:pt x="14545" y="2168"/>
                    <a:pt x="17114" y="5293"/>
                  </a:cubicBezTo>
                  <a:cubicBezTo>
                    <a:pt x="24520" y="14157"/>
                    <a:pt x="25276" y="38021"/>
                    <a:pt x="19482" y="529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4F137C02-B885-5E14-05EA-BAE7D932794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813451" y="4902495"/>
              <a:ext cx="49892" cy="25731"/>
            </a:xfrm>
            <a:custGeom>
              <a:avLst/>
              <a:gdLst>
                <a:gd name="connsiteX0" fmla="*/ 49893 w 49892"/>
                <a:gd name="connsiteY0" fmla="*/ 4980 h 25731"/>
                <a:gd name="connsiteX1" fmla="*/ 9639 w 49892"/>
                <a:gd name="connsiteY1" fmla="*/ 25719 h 25731"/>
                <a:gd name="connsiteX2" fmla="*/ 269 w 49892"/>
                <a:gd name="connsiteY2" fmla="*/ 17821 h 25731"/>
                <a:gd name="connsiteX3" fmla="*/ 3594 w 49892"/>
                <a:gd name="connsiteY3" fmla="*/ 7651 h 25731"/>
                <a:gd name="connsiteX4" fmla="*/ 28280 w 49892"/>
                <a:gd name="connsiteY4" fmla="*/ 94 h 25731"/>
                <a:gd name="connsiteX5" fmla="*/ 49843 w 49892"/>
                <a:gd name="connsiteY5" fmla="*/ 4924 h 2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92" h="25731">
                  <a:moveTo>
                    <a:pt x="49893" y="4980"/>
                  </a:moveTo>
                  <a:cubicBezTo>
                    <a:pt x="36845" y="23503"/>
                    <a:pt x="22990" y="24526"/>
                    <a:pt x="9639" y="25719"/>
                  </a:cubicBezTo>
                  <a:cubicBezTo>
                    <a:pt x="6566" y="26003"/>
                    <a:pt x="1982" y="21458"/>
                    <a:pt x="269" y="17821"/>
                  </a:cubicBezTo>
                  <a:cubicBezTo>
                    <a:pt x="-789" y="15549"/>
                    <a:pt x="1478" y="8617"/>
                    <a:pt x="3594" y="7651"/>
                  </a:cubicBezTo>
                  <a:cubicBezTo>
                    <a:pt x="11503" y="4128"/>
                    <a:pt x="19866" y="1060"/>
                    <a:pt x="28280" y="94"/>
                  </a:cubicBezTo>
                  <a:cubicBezTo>
                    <a:pt x="33973" y="-588"/>
                    <a:pt x="40069" y="2594"/>
                    <a:pt x="49843" y="492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65160B8A-B746-11FF-B97A-058FC93E58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407567" y="4426098"/>
              <a:ext cx="62521" cy="23373"/>
            </a:xfrm>
            <a:custGeom>
              <a:avLst/>
              <a:gdLst>
                <a:gd name="connsiteX0" fmla="*/ 62522 w 62521"/>
                <a:gd name="connsiteY0" fmla="*/ 3192 h 23373"/>
                <a:gd name="connsiteX1" fmla="*/ 0 w 62521"/>
                <a:gd name="connsiteY1" fmla="*/ 22681 h 23373"/>
                <a:gd name="connsiteX2" fmla="*/ 62522 w 62521"/>
                <a:gd name="connsiteY2" fmla="*/ 3192 h 2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21" h="23373">
                  <a:moveTo>
                    <a:pt x="62522" y="3192"/>
                  </a:moveTo>
                  <a:cubicBezTo>
                    <a:pt x="43831" y="16488"/>
                    <a:pt x="24384" y="26090"/>
                    <a:pt x="0" y="22681"/>
                  </a:cubicBezTo>
                  <a:cubicBezTo>
                    <a:pt x="10781" y="3249"/>
                    <a:pt x="37231" y="-5103"/>
                    <a:pt x="62522" y="31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D2478CC3-70EA-62B6-EFC5-5B10379A665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9436" y="4603553"/>
              <a:ext cx="18384" cy="63068"/>
            </a:xfrm>
            <a:custGeom>
              <a:avLst/>
              <a:gdLst>
                <a:gd name="connsiteX0" fmla="*/ 9152 w 18384"/>
                <a:gd name="connsiteY0" fmla="*/ 0 h 63068"/>
                <a:gd name="connsiteX1" fmla="*/ 9253 w 18384"/>
                <a:gd name="connsiteY1" fmla="*/ 63069 h 63068"/>
                <a:gd name="connsiteX2" fmla="*/ 9152 w 18384"/>
                <a:gd name="connsiteY2" fmla="*/ 0 h 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84" h="63068">
                  <a:moveTo>
                    <a:pt x="9152" y="0"/>
                  </a:moveTo>
                  <a:cubicBezTo>
                    <a:pt x="21646" y="18353"/>
                    <a:pt x="21243" y="45512"/>
                    <a:pt x="9253" y="63069"/>
                  </a:cubicBezTo>
                  <a:cubicBezTo>
                    <a:pt x="-2788" y="45341"/>
                    <a:pt x="-3342" y="18807"/>
                    <a:pt x="9152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6AE5470B-8E2F-A89C-FAE3-6AC0F0F8236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05607" y="4941488"/>
              <a:ext cx="59196" cy="21137"/>
            </a:xfrm>
            <a:custGeom>
              <a:avLst/>
              <a:gdLst>
                <a:gd name="connsiteX0" fmla="*/ 59197 w 59196"/>
                <a:gd name="connsiteY0" fmla="*/ 5363 h 21137"/>
                <a:gd name="connsiteX1" fmla="*/ 0 w 59196"/>
                <a:gd name="connsiteY1" fmla="*/ 13999 h 21137"/>
                <a:gd name="connsiteX2" fmla="*/ 8464 w 59196"/>
                <a:gd name="connsiteY2" fmla="*/ 4795 h 21137"/>
                <a:gd name="connsiteX3" fmla="*/ 59197 w 59196"/>
                <a:gd name="connsiteY3" fmla="*/ 5363 h 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196" h="21137">
                  <a:moveTo>
                    <a:pt x="59197" y="5363"/>
                  </a:moveTo>
                  <a:cubicBezTo>
                    <a:pt x="39951" y="22636"/>
                    <a:pt x="18137" y="26045"/>
                    <a:pt x="0" y="13999"/>
                  </a:cubicBezTo>
                  <a:cubicBezTo>
                    <a:pt x="3023" y="10590"/>
                    <a:pt x="5794" y="4738"/>
                    <a:pt x="8464" y="4795"/>
                  </a:cubicBezTo>
                  <a:cubicBezTo>
                    <a:pt x="25089" y="5192"/>
                    <a:pt x="42067" y="-6569"/>
                    <a:pt x="59197" y="536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9CBD724F-0C3F-176D-1461-B0097E5260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2202" y="3416652"/>
              <a:ext cx="57483" cy="20003"/>
            </a:xfrm>
            <a:custGeom>
              <a:avLst/>
              <a:gdLst>
                <a:gd name="connsiteX0" fmla="*/ 57484 w 57483"/>
                <a:gd name="connsiteY0" fmla="*/ 9450 h 20003"/>
                <a:gd name="connsiteX1" fmla="*/ 0 w 57483"/>
                <a:gd name="connsiteY1" fmla="*/ 12859 h 20003"/>
                <a:gd name="connsiteX2" fmla="*/ 57484 w 57483"/>
                <a:gd name="connsiteY2" fmla="*/ 9450 h 2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483" h="20003">
                  <a:moveTo>
                    <a:pt x="57484" y="9450"/>
                  </a:moveTo>
                  <a:cubicBezTo>
                    <a:pt x="39045" y="22462"/>
                    <a:pt x="18137" y="23257"/>
                    <a:pt x="0" y="12859"/>
                  </a:cubicBezTo>
                  <a:cubicBezTo>
                    <a:pt x="7758" y="-2539"/>
                    <a:pt x="34762" y="-4641"/>
                    <a:pt x="57484" y="94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62B292EC-ED99-688F-221D-C683F07CA86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5751" y="1500215"/>
              <a:ext cx="55350" cy="25057"/>
            </a:xfrm>
            <a:custGeom>
              <a:avLst/>
              <a:gdLst>
                <a:gd name="connsiteX0" fmla="*/ 55350 w 55350"/>
                <a:gd name="connsiteY0" fmla="*/ 6101 h 25057"/>
                <a:gd name="connsiteX1" fmla="*/ 7842 w 55350"/>
                <a:gd name="connsiteY1" fmla="*/ 25022 h 25057"/>
                <a:gd name="connsiteX2" fmla="*/ 83 w 55350"/>
                <a:gd name="connsiteY2" fmla="*/ 18772 h 25057"/>
                <a:gd name="connsiteX3" fmla="*/ 4214 w 55350"/>
                <a:gd name="connsiteY3" fmla="*/ 8715 h 25057"/>
                <a:gd name="connsiteX4" fmla="*/ 55350 w 55350"/>
                <a:gd name="connsiteY4" fmla="*/ 6101 h 2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50" h="25057">
                  <a:moveTo>
                    <a:pt x="55350" y="6101"/>
                  </a:moveTo>
                  <a:cubicBezTo>
                    <a:pt x="40437" y="20420"/>
                    <a:pt x="23762" y="21840"/>
                    <a:pt x="7842" y="25022"/>
                  </a:cubicBezTo>
                  <a:cubicBezTo>
                    <a:pt x="5524" y="25476"/>
                    <a:pt x="637" y="21499"/>
                    <a:pt x="83" y="18772"/>
                  </a:cubicBezTo>
                  <a:cubicBezTo>
                    <a:pt x="-471" y="15760"/>
                    <a:pt x="1846" y="9908"/>
                    <a:pt x="4214" y="8715"/>
                  </a:cubicBezTo>
                  <a:cubicBezTo>
                    <a:pt x="20034" y="1044"/>
                    <a:pt x="36256" y="-5035"/>
                    <a:pt x="55350" y="610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BA0B218E-C8EE-9C55-9278-EA10D7673A6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11134" y="312224"/>
              <a:ext cx="58088" cy="20178"/>
            </a:xfrm>
            <a:custGeom>
              <a:avLst/>
              <a:gdLst>
                <a:gd name="connsiteX0" fmla="*/ 58089 w 58088"/>
                <a:gd name="connsiteY0" fmla="*/ 7437 h 20178"/>
                <a:gd name="connsiteX1" fmla="*/ 5895 w 58088"/>
                <a:gd name="connsiteY1" fmla="*/ 19255 h 20178"/>
                <a:gd name="connsiteX2" fmla="*/ 1 w 58088"/>
                <a:gd name="connsiteY2" fmla="*/ 13573 h 20178"/>
                <a:gd name="connsiteX3" fmla="*/ 4233 w 58088"/>
                <a:gd name="connsiteY3" fmla="*/ 3971 h 20178"/>
                <a:gd name="connsiteX4" fmla="*/ 58089 w 58088"/>
                <a:gd name="connsiteY4" fmla="*/ 7437 h 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088" h="20178">
                  <a:moveTo>
                    <a:pt x="58089" y="7437"/>
                  </a:moveTo>
                  <a:cubicBezTo>
                    <a:pt x="38844" y="22380"/>
                    <a:pt x="22269" y="20732"/>
                    <a:pt x="5895" y="19255"/>
                  </a:cubicBezTo>
                  <a:cubicBezTo>
                    <a:pt x="3678" y="19084"/>
                    <a:pt x="-50" y="15448"/>
                    <a:pt x="1" y="13573"/>
                  </a:cubicBezTo>
                  <a:cubicBezTo>
                    <a:pt x="152" y="10164"/>
                    <a:pt x="2066" y="4596"/>
                    <a:pt x="4233" y="3971"/>
                  </a:cubicBezTo>
                  <a:cubicBezTo>
                    <a:pt x="20908" y="-916"/>
                    <a:pt x="37685" y="-2848"/>
                    <a:pt x="58089" y="74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10D57B70-D632-FA82-D176-244789A76D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996" y="2957091"/>
              <a:ext cx="55670" cy="21634"/>
            </a:xfrm>
            <a:custGeom>
              <a:avLst/>
              <a:gdLst>
                <a:gd name="connsiteX0" fmla="*/ 55670 w 55670"/>
                <a:gd name="connsiteY0" fmla="*/ 7133 h 21634"/>
                <a:gd name="connsiteX1" fmla="*/ 0 w 55670"/>
                <a:gd name="connsiteY1" fmla="*/ 19746 h 21634"/>
                <a:gd name="connsiteX2" fmla="*/ 55670 w 55670"/>
                <a:gd name="connsiteY2" fmla="*/ 7133 h 2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70" h="21634">
                  <a:moveTo>
                    <a:pt x="55670" y="7133"/>
                  </a:moveTo>
                  <a:cubicBezTo>
                    <a:pt x="38440" y="16848"/>
                    <a:pt x="20908" y="25599"/>
                    <a:pt x="0" y="19746"/>
                  </a:cubicBezTo>
                  <a:cubicBezTo>
                    <a:pt x="6650" y="-651"/>
                    <a:pt x="28011" y="-5936"/>
                    <a:pt x="55670" y="71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6B8F4CDC-4EE1-ECEE-01E0-4D9FBBB6AE8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19996" y="2921461"/>
              <a:ext cx="55921" cy="19205"/>
            </a:xfrm>
            <a:custGeom>
              <a:avLst/>
              <a:gdLst>
                <a:gd name="connsiteX0" fmla="*/ 0 w 55921"/>
                <a:gd name="connsiteY0" fmla="*/ 6286 h 19205"/>
                <a:gd name="connsiteX1" fmla="*/ 55922 w 55921"/>
                <a:gd name="connsiteY1" fmla="*/ 10888 h 19205"/>
                <a:gd name="connsiteX2" fmla="*/ 0 w 55921"/>
                <a:gd name="connsiteY2" fmla="*/ 6286 h 1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21" h="19205">
                  <a:moveTo>
                    <a:pt x="0" y="6286"/>
                  </a:moveTo>
                  <a:cubicBezTo>
                    <a:pt x="14207" y="-3999"/>
                    <a:pt x="42370" y="-1101"/>
                    <a:pt x="55922" y="10888"/>
                  </a:cubicBezTo>
                  <a:cubicBezTo>
                    <a:pt x="38289" y="23218"/>
                    <a:pt x="16928" y="21967"/>
                    <a:pt x="0" y="62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19B84656-A9C4-3CAC-5E15-396E0CD7FE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0475" y="2916407"/>
              <a:ext cx="55670" cy="20877"/>
            </a:xfrm>
            <a:custGeom>
              <a:avLst/>
              <a:gdLst>
                <a:gd name="connsiteX0" fmla="*/ 0 w 55670"/>
                <a:gd name="connsiteY0" fmla="*/ 18782 h 20877"/>
                <a:gd name="connsiteX1" fmla="*/ 55670 w 55670"/>
                <a:gd name="connsiteY1" fmla="*/ 7532 h 20877"/>
                <a:gd name="connsiteX2" fmla="*/ 0 w 55670"/>
                <a:gd name="connsiteY2" fmla="*/ 18782 h 2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670" h="20877">
                  <a:moveTo>
                    <a:pt x="0" y="18782"/>
                  </a:moveTo>
                  <a:cubicBezTo>
                    <a:pt x="6701" y="-650"/>
                    <a:pt x="33503" y="-6048"/>
                    <a:pt x="55670" y="7532"/>
                  </a:cubicBezTo>
                  <a:cubicBezTo>
                    <a:pt x="41614" y="19009"/>
                    <a:pt x="16474" y="24066"/>
                    <a:pt x="0" y="187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345A7056-7023-D9D9-0C58-92163D50777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4913" y="3750611"/>
              <a:ext cx="55015" cy="19246"/>
            </a:xfrm>
            <a:custGeom>
              <a:avLst/>
              <a:gdLst>
                <a:gd name="connsiteX0" fmla="*/ 55015 w 55015"/>
                <a:gd name="connsiteY0" fmla="*/ 7766 h 19246"/>
                <a:gd name="connsiteX1" fmla="*/ 0 w 55015"/>
                <a:gd name="connsiteY1" fmla="*/ 3561 h 19246"/>
                <a:gd name="connsiteX2" fmla="*/ 55015 w 55015"/>
                <a:gd name="connsiteY2" fmla="*/ 7766 h 1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15" h="19246">
                  <a:moveTo>
                    <a:pt x="55015" y="7766"/>
                  </a:moveTo>
                  <a:cubicBezTo>
                    <a:pt x="26450" y="24868"/>
                    <a:pt x="3124" y="22368"/>
                    <a:pt x="0" y="3561"/>
                  </a:cubicBezTo>
                  <a:cubicBezTo>
                    <a:pt x="21563" y="-2234"/>
                    <a:pt x="39750" y="-1041"/>
                    <a:pt x="55015" y="776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4DB13DD0-D40A-3447-FD3E-C8294FCBFCC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4289" y="4513535"/>
              <a:ext cx="56778" cy="19585"/>
            </a:xfrm>
            <a:custGeom>
              <a:avLst/>
              <a:gdLst>
                <a:gd name="connsiteX0" fmla="*/ 56728 w 56778"/>
                <a:gd name="connsiteY0" fmla="*/ 7517 h 19585"/>
                <a:gd name="connsiteX1" fmla="*/ 8111 w 56778"/>
                <a:gd name="connsiteY1" fmla="*/ 19506 h 19585"/>
                <a:gd name="connsiteX2" fmla="*/ 0 w 56778"/>
                <a:gd name="connsiteY2" fmla="*/ 13313 h 19585"/>
                <a:gd name="connsiteX3" fmla="*/ 6952 w 56778"/>
                <a:gd name="connsiteY3" fmla="*/ 2915 h 19585"/>
                <a:gd name="connsiteX4" fmla="*/ 56778 w 56778"/>
                <a:gd name="connsiteY4" fmla="*/ 7517 h 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78" h="19585">
                  <a:moveTo>
                    <a:pt x="56728" y="7517"/>
                  </a:moveTo>
                  <a:cubicBezTo>
                    <a:pt x="39448" y="19222"/>
                    <a:pt x="23779" y="19904"/>
                    <a:pt x="8111" y="19506"/>
                  </a:cubicBezTo>
                  <a:cubicBezTo>
                    <a:pt x="5391" y="19449"/>
                    <a:pt x="2721" y="15472"/>
                    <a:pt x="0" y="13313"/>
                  </a:cubicBezTo>
                  <a:cubicBezTo>
                    <a:pt x="2267" y="9734"/>
                    <a:pt x="4131" y="3483"/>
                    <a:pt x="6952" y="2915"/>
                  </a:cubicBezTo>
                  <a:cubicBezTo>
                    <a:pt x="22369" y="-210"/>
                    <a:pt x="38087" y="-3221"/>
                    <a:pt x="56778" y="751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CAEB61D7-FAE4-8662-577C-B162CCC230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9512" y="5856609"/>
              <a:ext cx="53011" cy="23756"/>
            </a:xfrm>
            <a:custGeom>
              <a:avLst/>
              <a:gdLst>
                <a:gd name="connsiteX0" fmla="*/ 52961 w 53011"/>
                <a:gd name="connsiteY0" fmla="*/ 7577 h 23756"/>
                <a:gd name="connsiteX1" fmla="*/ 9785 w 53011"/>
                <a:gd name="connsiteY1" fmla="*/ 23714 h 23756"/>
                <a:gd name="connsiteX2" fmla="*/ 163 w 53011"/>
                <a:gd name="connsiteY2" fmla="*/ 16555 h 23756"/>
                <a:gd name="connsiteX3" fmla="*/ 4747 w 53011"/>
                <a:gd name="connsiteY3" fmla="*/ 6952 h 23756"/>
                <a:gd name="connsiteX4" fmla="*/ 53011 w 53011"/>
                <a:gd name="connsiteY4" fmla="*/ 7634 h 2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011" h="23756">
                  <a:moveTo>
                    <a:pt x="52961" y="7577"/>
                  </a:moveTo>
                  <a:cubicBezTo>
                    <a:pt x="38200" y="20021"/>
                    <a:pt x="23690" y="21328"/>
                    <a:pt x="9785" y="23714"/>
                  </a:cubicBezTo>
                  <a:cubicBezTo>
                    <a:pt x="6813" y="24226"/>
                    <a:pt x="2178" y="19964"/>
                    <a:pt x="163" y="16555"/>
                  </a:cubicBezTo>
                  <a:cubicBezTo>
                    <a:pt x="-744" y="15021"/>
                    <a:pt x="2329" y="7976"/>
                    <a:pt x="4747" y="6952"/>
                  </a:cubicBezTo>
                  <a:cubicBezTo>
                    <a:pt x="19559" y="759"/>
                    <a:pt x="34723" y="-5264"/>
                    <a:pt x="53011" y="76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C2AEFBA-5D9A-99FE-64BD-6DBF76CFD2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99762" y="2791661"/>
              <a:ext cx="52620" cy="22021"/>
            </a:xfrm>
            <a:custGeom>
              <a:avLst/>
              <a:gdLst>
                <a:gd name="connsiteX0" fmla="*/ 52621 w 52620"/>
                <a:gd name="connsiteY0" fmla="*/ 8754 h 22021"/>
                <a:gd name="connsiteX1" fmla="*/ 6372 w 52620"/>
                <a:gd name="connsiteY1" fmla="*/ 21482 h 22021"/>
                <a:gd name="connsiteX2" fmla="*/ 74 w 52620"/>
                <a:gd name="connsiteY2" fmla="*/ 13300 h 22021"/>
                <a:gd name="connsiteX3" fmla="*/ 4054 w 52620"/>
                <a:gd name="connsiteY3" fmla="*/ 5686 h 22021"/>
                <a:gd name="connsiteX4" fmla="*/ 52621 w 52620"/>
                <a:gd name="connsiteY4" fmla="*/ 8811 h 2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22021">
                  <a:moveTo>
                    <a:pt x="52621" y="8754"/>
                  </a:moveTo>
                  <a:cubicBezTo>
                    <a:pt x="36600" y="22789"/>
                    <a:pt x="21486" y="22789"/>
                    <a:pt x="6372" y="21482"/>
                  </a:cubicBezTo>
                  <a:cubicBezTo>
                    <a:pt x="4004" y="21255"/>
                    <a:pt x="931" y="16539"/>
                    <a:pt x="74" y="13300"/>
                  </a:cubicBezTo>
                  <a:cubicBezTo>
                    <a:pt x="-480" y="11255"/>
                    <a:pt x="2190" y="6141"/>
                    <a:pt x="4054" y="5686"/>
                  </a:cubicBezTo>
                  <a:cubicBezTo>
                    <a:pt x="18967" y="1993"/>
                    <a:pt x="34333" y="-6473"/>
                    <a:pt x="52621" y="88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EEC8EABB-A32F-51EF-C50C-406E9CCA6AB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099" y="4143206"/>
              <a:ext cx="53806" cy="23543"/>
            </a:xfrm>
            <a:custGeom>
              <a:avLst/>
              <a:gdLst>
                <a:gd name="connsiteX0" fmla="*/ 0 w 53806"/>
                <a:gd name="connsiteY0" fmla="*/ 16309 h 23543"/>
                <a:gd name="connsiteX1" fmla="*/ 53806 w 53806"/>
                <a:gd name="connsiteY1" fmla="*/ 5230 h 23543"/>
                <a:gd name="connsiteX2" fmla="*/ 0 w 53806"/>
                <a:gd name="connsiteY2" fmla="*/ 16309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06" h="23543">
                  <a:moveTo>
                    <a:pt x="0" y="16309"/>
                  </a:moveTo>
                  <a:cubicBezTo>
                    <a:pt x="16978" y="-793"/>
                    <a:pt x="36626" y="-4373"/>
                    <a:pt x="53806" y="5230"/>
                  </a:cubicBezTo>
                  <a:cubicBezTo>
                    <a:pt x="33301" y="24832"/>
                    <a:pt x="15013" y="28980"/>
                    <a:pt x="0" y="163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8CC4F061-5B4B-C51E-32E9-F758A2E4FFC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14552" y="6169246"/>
              <a:ext cx="21547" cy="50511"/>
            </a:xfrm>
            <a:custGeom>
              <a:avLst/>
              <a:gdLst>
                <a:gd name="connsiteX0" fmla="*/ 14070 w 21547"/>
                <a:gd name="connsiteY0" fmla="*/ 50511 h 50511"/>
                <a:gd name="connsiteX1" fmla="*/ 5153 w 21547"/>
                <a:gd name="connsiteY1" fmla="*/ 4658 h 50511"/>
                <a:gd name="connsiteX2" fmla="*/ 20771 w 21547"/>
                <a:gd name="connsiteY2" fmla="*/ 6363 h 50511"/>
                <a:gd name="connsiteX3" fmla="*/ 20418 w 21547"/>
                <a:gd name="connsiteY3" fmla="*/ 33238 h 50511"/>
                <a:gd name="connsiteX4" fmla="*/ 14070 w 21547"/>
                <a:gd name="connsiteY4" fmla="*/ 50511 h 50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47" h="50511">
                  <a:moveTo>
                    <a:pt x="14070" y="50511"/>
                  </a:moveTo>
                  <a:cubicBezTo>
                    <a:pt x="-892" y="37102"/>
                    <a:pt x="-4016" y="17102"/>
                    <a:pt x="5153" y="4658"/>
                  </a:cubicBezTo>
                  <a:cubicBezTo>
                    <a:pt x="10090" y="-2103"/>
                    <a:pt x="19612" y="-1478"/>
                    <a:pt x="20771" y="6363"/>
                  </a:cubicBezTo>
                  <a:cubicBezTo>
                    <a:pt x="22081" y="15113"/>
                    <a:pt x="21577" y="24431"/>
                    <a:pt x="20418" y="33238"/>
                  </a:cubicBezTo>
                  <a:cubicBezTo>
                    <a:pt x="19713" y="38977"/>
                    <a:pt x="16438" y="44317"/>
                    <a:pt x="14070" y="505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36F9536-BCB0-5059-F6BF-D7CEC1620B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1288" y="5147817"/>
              <a:ext cx="32150" cy="34306"/>
            </a:xfrm>
            <a:custGeom>
              <a:avLst/>
              <a:gdLst>
                <a:gd name="connsiteX0" fmla="*/ 32093 w 32150"/>
                <a:gd name="connsiteY0" fmla="*/ 16250 h 34306"/>
                <a:gd name="connsiteX1" fmla="*/ 12696 w 32150"/>
                <a:gd name="connsiteY1" fmla="*/ 34262 h 34306"/>
                <a:gd name="connsiteX2" fmla="*/ 0 w 32150"/>
                <a:gd name="connsiteY2" fmla="*/ 18239 h 34306"/>
                <a:gd name="connsiteX3" fmla="*/ 16777 w 32150"/>
                <a:gd name="connsiteY3" fmla="*/ 0 h 34306"/>
                <a:gd name="connsiteX4" fmla="*/ 32143 w 32150"/>
                <a:gd name="connsiteY4" fmla="*/ 16250 h 3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0" h="34306">
                  <a:moveTo>
                    <a:pt x="32093" y="16250"/>
                  </a:moveTo>
                  <a:cubicBezTo>
                    <a:pt x="31791" y="26534"/>
                    <a:pt x="22772" y="35000"/>
                    <a:pt x="12696" y="34262"/>
                  </a:cubicBezTo>
                  <a:cubicBezTo>
                    <a:pt x="3880" y="33580"/>
                    <a:pt x="-50" y="27671"/>
                    <a:pt x="0" y="18239"/>
                  </a:cubicBezTo>
                  <a:cubicBezTo>
                    <a:pt x="51" y="8296"/>
                    <a:pt x="8011" y="-57"/>
                    <a:pt x="16777" y="0"/>
                  </a:cubicBezTo>
                  <a:cubicBezTo>
                    <a:pt x="25896" y="0"/>
                    <a:pt x="32395" y="6932"/>
                    <a:pt x="32143" y="1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43A58F18-C318-85DA-61F1-C23C6612DC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4251" y="5964098"/>
              <a:ext cx="53117" cy="21424"/>
            </a:xfrm>
            <a:custGeom>
              <a:avLst/>
              <a:gdLst>
                <a:gd name="connsiteX0" fmla="*/ 53118 w 53117"/>
                <a:gd name="connsiteY0" fmla="*/ 13385 h 21424"/>
                <a:gd name="connsiteX1" fmla="*/ 34376 w 53117"/>
                <a:gd name="connsiteY1" fmla="*/ 21282 h 21424"/>
                <a:gd name="connsiteX2" fmla="*/ 4048 w 53117"/>
                <a:gd name="connsiteY2" fmla="*/ 19293 h 21424"/>
                <a:gd name="connsiteX3" fmla="*/ 168 w 53117"/>
                <a:gd name="connsiteY3" fmla="*/ 9464 h 21424"/>
                <a:gd name="connsiteX4" fmla="*/ 9086 w 53117"/>
                <a:gd name="connsiteY4" fmla="*/ 714 h 21424"/>
                <a:gd name="connsiteX5" fmla="*/ 53118 w 53117"/>
                <a:gd name="connsiteY5" fmla="*/ 13385 h 2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17" h="21424">
                  <a:moveTo>
                    <a:pt x="53118" y="13385"/>
                  </a:moveTo>
                  <a:cubicBezTo>
                    <a:pt x="44150" y="17305"/>
                    <a:pt x="39314" y="21055"/>
                    <a:pt x="34376" y="21282"/>
                  </a:cubicBezTo>
                  <a:cubicBezTo>
                    <a:pt x="24300" y="21794"/>
                    <a:pt x="14023" y="20884"/>
                    <a:pt x="4048" y="19293"/>
                  </a:cubicBezTo>
                  <a:cubicBezTo>
                    <a:pt x="2233" y="19009"/>
                    <a:pt x="-739" y="11793"/>
                    <a:pt x="168" y="9464"/>
                  </a:cubicBezTo>
                  <a:cubicBezTo>
                    <a:pt x="1679" y="5657"/>
                    <a:pt x="5760" y="1055"/>
                    <a:pt x="9086" y="714"/>
                  </a:cubicBezTo>
                  <a:cubicBezTo>
                    <a:pt x="22688" y="-820"/>
                    <a:pt x="36492" y="-1161"/>
                    <a:pt x="53118" y="133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356CB560-BD62-5DFA-796F-99ACF32827A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66930" y="2943451"/>
              <a:ext cx="49466" cy="22652"/>
            </a:xfrm>
            <a:custGeom>
              <a:avLst/>
              <a:gdLst>
                <a:gd name="connsiteX0" fmla="*/ 49416 w 49466"/>
                <a:gd name="connsiteY0" fmla="*/ 8216 h 22652"/>
                <a:gd name="connsiteX1" fmla="*/ 8255 w 49466"/>
                <a:gd name="connsiteY1" fmla="*/ 22648 h 22652"/>
                <a:gd name="connsiteX2" fmla="*/ 94 w 49466"/>
                <a:gd name="connsiteY2" fmla="*/ 13500 h 22652"/>
                <a:gd name="connsiteX3" fmla="*/ 5384 w 49466"/>
                <a:gd name="connsiteY3" fmla="*/ 4637 h 22652"/>
                <a:gd name="connsiteX4" fmla="*/ 49466 w 49466"/>
                <a:gd name="connsiteY4" fmla="*/ 8216 h 2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6" h="22652">
                  <a:moveTo>
                    <a:pt x="49416" y="8216"/>
                  </a:moveTo>
                  <a:cubicBezTo>
                    <a:pt x="35410" y="22364"/>
                    <a:pt x="21656" y="22705"/>
                    <a:pt x="8255" y="22648"/>
                  </a:cubicBezTo>
                  <a:cubicBezTo>
                    <a:pt x="5384" y="22648"/>
                    <a:pt x="1403" y="17307"/>
                    <a:pt x="94" y="13500"/>
                  </a:cubicBezTo>
                  <a:cubicBezTo>
                    <a:pt x="-612" y="11512"/>
                    <a:pt x="2814" y="5659"/>
                    <a:pt x="5384" y="4637"/>
                  </a:cubicBezTo>
                  <a:cubicBezTo>
                    <a:pt x="19137" y="-1102"/>
                    <a:pt x="33042" y="-3147"/>
                    <a:pt x="49466" y="821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746E382-FF48-C1A7-C962-231E6AFC0D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3160" y="5632350"/>
              <a:ext cx="52622" cy="23653"/>
            </a:xfrm>
            <a:custGeom>
              <a:avLst/>
              <a:gdLst>
                <a:gd name="connsiteX0" fmla="*/ 52572 w 52622"/>
                <a:gd name="connsiteY0" fmla="*/ 6721 h 23653"/>
                <a:gd name="connsiteX1" fmla="*/ 6776 w 52622"/>
                <a:gd name="connsiteY1" fmla="*/ 23653 h 23653"/>
                <a:gd name="connsiteX2" fmla="*/ 126 w 52622"/>
                <a:gd name="connsiteY2" fmla="*/ 15641 h 23653"/>
                <a:gd name="connsiteX3" fmla="*/ 3451 w 52622"/>
                <a:gd name="connsiteY3" fmla="*/ 7516 h 23653"/>
                <a:gd name="connsiteX4" fmla="*/ 52622 w 52622"/>
                <a:gd name="connsiteY4" fmla="*/ 6778 h 2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2" h="23653">
                  <a:moveTo>
                    <a:pt x="52572" y="6721"/>
                  </a:moveTo>
                  <a:cubicBezTo>
                    <a:pt x="37609" y="19505"/>
                    <a:pt x="22495" y="23141"/>
                    <a:pt x="6776" y="23653"/>
                  </a:cubicBezTo>
                  <a:cubicBezTo>
                    <a:pt x="4509" y="23710"/>
                    <a:pt x="1134" y="18937"/>
                    <a:pt x="126" y="15641"/>
                  </a:cubicBezTo>
                  <a:cubicBezTo>
                    <a:pt x="-529" y="13539"/>
                    <a:pt x="1486" y="8539"/>
                    <a:pt x="3451" y="7516"/>
                  </a:cubicBezTo>
                  <a:cubicBezTo>
                    <a:pt x="18767" y="-722"/>
                    <a:pt x="34334" y="-3847"/>
                    <a:pt x="52622" y="677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AB134ECD-AFEB-9DBD-D908-D2E1D6BB84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87649" y="2755281"/>
              <a:ext cx="53755" cy="21912"/>
            </a:xfrm>
            <a:custGeom>
              <a:avLst/>
              <a:gdLst>
                <a:gd name="connsiteX0" fmla="*/ 53756 w 53755"/>
                <a:gd name="connsiteY0" fmla="*/ 7862 h 21912"/>
                <a:gd name="connsiteX1" fmla="*/ 6147 w 53755"/>
                <a:gd name="connsiteY1" fmla="*/ 21896 h 21912"/>
                <a:gd name="connsiteX2" fmla="*/ 0 w 53755"/>
                <a:gd name="connsiteY2" fmla="*/ 16726 h 21912"/>
                <a:gd name="connsiteX3" fmla="*/ 3829 w 53755"/>
                <a:gd name="connsiteY3" fmla="*/ 6840 h 21912"/>
                <a:gd name="connsiteX4" fmla="*/ 53756 w 53755"/>
                <a:gd name="connsiteY4" fmla="*/ 7862 h 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55" h="21912">
                  <a:moveTo>
                    <a:pt x="53756" y="7862"/>
                  </a:moveTo>
                  <a:cubicBezTo>
                    <a:pt x="37584" y="20533"/>
                    <a:pt x="21412" y="19567"/>
                    <a:pt x="6147" y="21896"/>
                  </a:cubicBezTo>
                  <a:cubicBezTo>
                    <a:pt x="4232" y="22180"/>
                    <a:pt x="0" y="18544"/>
                    <a:pt x="0" y="16726"/>
                  </a:cubicBezTo>
                  <a:cubicBezTo>
                    <a:pt x="0" y="13317"/>
                    <a:pt x="1663" y="7692"/>
                    <a:pt x="3829" y="6840"/>
                  </a:cubicBezTo>
                  <a:cubicBezTo>
                    <a:pt x="19447" y="589"/>
                    <a:pt x="35417" y="-5206"/>
                    <a:pt x="53756" y="786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248E5ED4-E530-4017-BB7D-32EF2663DA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05788" y="6545571"/>
              <a:ext cx="44951" cy="21594"/>
            </a:xfrm>
            <a:custGeom>
              <a:avLst/>
              <a:gdLst>
                <a:gd name="connsiteX0" fmla="*/ 44951 w 44951"/>
                <a:gd name="connsiteY0" fmla="*/ 8222 h 21594"/>
                <a:gd name="connsiteX1" fmla="*/ 25706 w 44951"/>
                <a:gd name="connsiteY1" fmla="*/ 21575 h 21594"/>
                <a:gd name="connsiteX2" fmla="*/ 2884 w 44951"/>
                <a:gd name="connsiteY2" fmla="*/ 17426 h 21594"/>
                <a:gd name="connsiteX3" fmla="*/ 8778 w 44951"/>
                <a:gd name="connsiteY3" fmla="*/ 1631 h 21594"/>
                <a:gd name="connsiteX4" fmla="*/ 44951 w 44951"/>
                <a:gd name="connsiteY4" fmla="*/ 8222 h 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51" h="21594">
                  <a:moveTo>
                    <a:pt x="44951" y="8222"/>
                  </a:moveTo>
                  <a:cubicBezTo>
                    <a:pt x="42231" y="22768"/>
                    <a:pt x="32910" y="21404"/>
                    <a:pt x="25706" y="21575"/>
                  </a:cubicBezTo>
                  <a:cubicBezTo>
                    <a:pt x="18048" y="21745"/>
                    <a:pt x="9786" y="20836"/>
                    <a:pt x="2884" y="17426"/>
                  </a:cubicBezTo>
                  <a:cubicBezTo>
                    <a:pt x="-2960" y="14586"/>
                    <a:pt x="617" y="3506"/>
                    <a:pt x="8778" y="1631"/>
                  </a:cubicBezTo>
                  <a:cubicBezTo>
                    <a:pt x="20869" y="-1153"/>
                    <a:pt x="33011" y="-1209"/>
                    <a:pt x="44951" y="82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328649C4-AF81-3C48-3CD2-C10FBB6F2E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2714" y="6717625"/>
              <a:ext cx="49073" cy="24067"/>
            </a:xfrm>
            <a:custGeom>
              <a:avLst/>
              <a:gdLst>
                <a:gd name="connsiteX0" fmla="*/ 49074 w 49073"/>
                <a:gd name="connsiteY0" fmla="*/ 3556 h 24067"/>
                <a:gd name="connsiteX1" fmla="*/ 7258 w 49073"/>
                <a:gd name="connsiteY1" fmla="*/ 24067 h 24067"/>
                <a:gd name="connsiteX2" fmla="*/ 3 w 49073"/>
                <a:gd name="connsiteY2" fmla="*/ 16851 h 24067"/>
                <a:gd name="connsiteX3" fmla="*/ 5747 w 49073"/>
                <a:gd name="connsiteY3" fmla="*/ 5715 h 24067"/>
                <a:gd name="connsiteX4" fmla="*/ 49074 w 49073"/>
                <a:gd name="connsiteY4" fmla="*/ 3556 h 2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3" h="24067">
                  <a:moveTo>
                    <a:pt x="49074" y="3556"/>
                  </a:moveTo>
                  <a:cubicBezTo>
                    <a:pt x="37234" y="22248"/>
                    <a:pt x="22221" y="23612"/>
                    <a:pt x="7258" y="24067"/>
                  </a:cubicBezTo>
                  <a:cubicBezTo>
                    <a:pt x="4739" y="24124"/>
                    <a:pt x="-148" y="19181"/>
                    <a:pt x="3" y="16851"/>
                  </a:cubicBezTo>
                  <a:cubicBezTo>
                    <a:pt x="255" y="12874"/>
                    <a:pt x="2825" y="7078"/>
                    <a:pt x="5747" y="5715"/>
                  </a:cubicBezTo>
                  <a:cubicBezTo>
                    <a:pt x="18594" y="-308"/>
                    <a:pt x="31995" y="-2411"/>
                    <a:pt x="49074" y="35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D21D5325-85D1-B093-CD0A-27D2FF2BF4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1648" y="4291644"/>
              <a:ext cx="53503" cy="22269"/>
            </a:xfrm>
            <a:custGeom>
              <a:avLst/>
              <a:gdLst>
                <a:gd name="connsiteX0" fmla="*/ 0 w 53503"/>
                <a:gd name="connsiteY0" fmla="*/ 14521 h 22269"/>
                <a:gd name="connsiteX1" fmla="*/ 53504 w 53503"/>
                <a:gd name="connsiteY1" fmla="*/ 4748 h 22269"/>
                <a:gd name="connsiteX2" fmla="*/ 0 w 53503"/>
                <a:gd name="connsiteY2" fmla="*/ 14521 h 2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503" h="22269">
                  <a:moveTo>
                    <a:pt x="0" y="14521"/>
                  </a:moveTo>
                  <a:cubicBezTo>
                    <a:pt x="19044" y="2702"/>
                    <a:pt x="34409" y="-5707"/>
                    <a:pt x="53504" y="4748"/>
                  </a:cubicBezTo>
                  <a:cubicBezTo>
                    <a:pt x="41110" y="22930"/>
                    <a:pt x="18238" y="28271"/>
                    <a:pt x="0" y="1452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3CE28D8-67A1-08FA-3DE1-732BC7F454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13616" y="6345202"/>
              <a:ext cx="47367" cy="23416"/>
            </a:xfrm>
            <a:custGeom>
              <a:avLst/>
              <a:gdLst>
                <a:gd name="connsiteX0" fmla="*/ 47368 w 47367"/>
                <a:gd name="connsiteY0" fmla="*/ 8930 h 23416"/>
                <a:gd name="connsiteX1" fmla="*/ 5855 w 47367"/>
                <a:gd name="connsiteY1" fmla="*/ 20010 h 23416"/>
                <a:gd name="connsiteX2" fmla="*/ 10 w 47367"/>
                <a:gd name="connsiteY2" fmla="*/ 8305 h 23416"/>
                <a:gd name="connsiteX3" fmla="*/ 5905 w 47367"/>
                <a:gd name="connsiteY3" fmla="*/ 10 h 23416"/>
                <a:gd name="connsiteX4" fmla="*/ 47368 w 47367"/>
                <a:gd name="connsiteY4" fmla="*/ 8930 h 2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67" h="23416">
                  <a:moveTo>
                    <a:pt x="47368" y="8930"/>
                  </a:moveTo>
                  <a:cubicBezTo>
                    <a:pt x="35025" y="22226"/>
                    <a:pt x="16485" y="27453"/>
                    <a:pt x="5855" y="20010"/>
                  </a:cubicBezTo>
                  <a:cubicBezTo>
                    <a:pt x="2781" y="17851"/>
                    <a:pt x="363" y="12510"/>
                    <a:pt x="10" y="8305"/>
                  </a:cubicBezTo>
                  <a:cubicBezTo>
                    <a:pt x="-242" y="5635"/>
                    <a:pt x="4192" y="-274"/>
                    <a:pt x="5905" y="10"/>
                  </a:cubicBezTo>
                  <a:cubicBezTo>
                    <a:pt x="19659" y="2283"/>
                    <a:pt x="34773" y="-2149"/>
                    <a:pt x="47368" y="89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B80E71D1-172E-C0CB-5FF4-08027C72ED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8000" y="3018607"/>
              <a:ext cx="20812" cy="49026"/>
            </a:xfrm>
            <a:custGeom>
              <a:avLst/>
              <a:gdLst>
                <a:gd name="connsiteX0" fmla="*/ 10574 w 20812"/>
                <a:gd name="connsiteY0" fmla="*/ 49027 h 49026"/>
                <a:gd name="connsiteX1" fmla="*/ 851 w 20812"/>
                <a:gd name="connsiteY1" fmla="*/ 8117 h 49026"/>
                <a:gd name="connsiteX2" fmla="*/ 9768 w 20812"/>
                <a:gd name="connsiteY2" fmla="*/ 49 h 49026"/>
                <a:gd name="connsiteX3" fmla="*/ 20197 w 20812"/>
                <a:gd name="connsiteY3" fmla="*/ 9822 h 49026"/>
                <a:gd name="connsiteX4" fmla="*/ 10625 w 20812"/>
                <a:gd name="connsiteY4" fmla="*/ 49027 h 4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2" h="49026">
                  <a:moveTo>
                    <a:pt x="10574" y="49027"/>
                  </a:moveTo>
                  <a:cubicBezTo>
                    <a:pt x="-2071" y="37606"/>
                    <a:pt x="-409" y="22435"/>
                    <a:pt x="851" y="8117"/>
                  </a:cubicBezTo>
                  <a:cubicBezTo>
                    <a:pt x="1103" y="4935"/>
                    <a:pt x="7350" y="-576"/>
                    <a:pt x="9768" y="49"/>
                  </a:cubicBezTo>
                  <a:cubicBezTo>
                    <a:pt x="13849" y="1128"/>
                    <a:pt x="19794" y="5958"/>
                    <a:pt x="20197" y="9822"/>
                  </a:cubicBezTo>
                  <a:cubicBezTo>
                    <a:pt x="21607" y="23515"/>
                    <a:pt x="21406" y="37606"/>
                    <a:pt x="10625" y="490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3EEC3AB0-2198-BACE-29AB-1F64A47A22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76264" y="788377"/>
              <a:ext cx="54964" cy="18777"/>
            </a:xfrm>
            <a:custGeom>
              <a:avLst/>
              <a:gdLst>
                <a:gd name="connsiteX0" fmla="*/ 0 w 54964"/>
                <a:gd name="connsiteY0" fmla="*/ 8503 h 18777"/>
                <a:gd name="connsiteX1" fmla="*/ 54964 w 54964"/>
                <a:gd name="connsiteY1" fmla="*/ 5321 h 18777"/>
                <a:gd name="connsiteX2" fmla="*/ 0 w 54964"/>
                <a:gd name="connsiteY2" fmla="*/ 8503 h 1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964" h="18777">
                  <a:moveTo>
                    <a:pt x="0" y="8503"/>
                  </a:moveTo>
                  <a:cubicBezTo>
                    <a:pt x="17683" y="1741"/>
                    <a:pt x="35216" y="-5020"/>
                    <a:pt x="54964" y="5321"/>
                  </a:cubicBezTo>
                  <a:cubicBezTo>
                    <a:pt x="37382" y="21571"/>
                    <a:pt x="14912" y="23673"/>
                    <a:pt x="0" y="85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D74FDD-BCC4-85BD-B87A-EC7375748B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83752" y="4810641"/>
              <a:ext cx="24265" cy="44601"/>
            </a:xfrm>
            <a:custGeom>
              <a:avLst/>
              <a:gdLst>
                <a:gd name="connsiteX0" fmla="*/ 24265 w 24265"/>
                <a:gd name="connsiteY0" fmla="*/ 31891 h 44601"/>
                <a:gd name="connsiteX1" fmla="*/ 15449 w 24265"/>
                <a:gd name="connsiteY1" fmla="*/ 43936 h 44601"/>
                <a:gd name="connsiteX2" fmla="*/ 2551 w 24265"/>
                <a:gd name="connsiteY2" fmla="*/ 31663 h 44601"/>
                <a:gd name="connsiteX3" fmla="*/ 133 w 24265"/>
                <a:gd name="connsiteY3" fmla="*/ 12402 h 44601"/>
                <a:gd name="connsiteX4" fmla="*/ 7338 w 24265"/>
                <a:gd name="connsiteY4" fmla="*/ 72 h 44601"/>
                <a:gd name="connsiteX5" fmla="*/ 18874 w 24265"/>
                <a:gd name="connsiteY5" fmla="*/ 7629 h 44601"/>
                <a:gd name="connsiteX6" fmla="*/ 24265 w 24265"/>
                <a:gd name="connsiteY6" fmla="*/ 31891 h 4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65" h="44601">
                  <a:moveTo>
                    <a:pt x="24265" y="31891"/>
                  </a:moveTo>
                  <a:cubicBezTo>
                    <a:pt x="21898" y="35300"/>
                    <a:pt x="19529" y="42402"/>
                    <a:pt x="15449" y="43936"/>
                  </a:cubicBezTo>
                  <a:cubicBezTo>
                    <a:pt x="7489" y="46891"/>
                    <a:pt x="4012" y="39504"/>
                    <a:pt x="2551" y="31663"/>
                  </a:cubicBezTo>
                  <a:cubicBezTo>
                    <a:pt x="1393" y="25300"/>
                    <a:pt x="-522" y="18652"/>
                    <a:pt x="133" y="12402"/>
                  </a:cubicBezTo>
                  <a:cubicBezTo>
                    <a:pt x="637" y="7800"/>
                    <a:pt x="4265" y="697"/>
                    <a:pt x="7338" y="72"/>
                  </a:cubicBezTo>
                  <a:cubicBezTo>
                    <a:pt x="10814" y="-609"/>
                    <a:pt x="16960" y="3652"/>
                    <a:pt x="18874" y="7629"/>
                  </a:cubicBezTo>
                  <a:cubicBezTo>
                    <a:pt x="21847" y="13822"/>
                    <a:pt x="22149" y="21606"/>
                    <a:pt x="24265" y="318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F94CD3A8-A257-F66C-899A-7E4A8DF6CF6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73191" y="4963271"/>
              <a:ext cx="18643" cy="55454"/>
            </a:xfrm>
            <a:custGeom>
              <a:avLst/>
              <a:gdLst>
                <a:gd name="connsiteX0" fmla="*/ 11087 w 18643"/>
                <a:gd name="connsiteY0" fmla="*/ 0 h 55454"/>
                <a:gd name="connsiteX1" fmla="*/ 8769 w 18643"/>
                <a:gd name="connsiteY1" fmla="*/ 55455 h 55454"/>
                <a:gd name="connsiteX2" fmla="*/ 11087 w 18643"/>
                <a:gd name="connsiteY2" fmla="*/ 0 h 5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43" h="55454">
                  <a:moveTo>
                    <a:pt x="11087" y="0"/>
                  </a:moveTo>
                  <a:cubicBezTo>
                    <a:pt x="21969" y="28352"/>
                    <a:pt x="21012" y="44262"/>
                    <a:pt x="8769" y="55455"/>
                  </a:cubicBezTo>
                  <a:cubicBezTo>
                    <a:pt x="-3523" y="35114"/>
                    <a:pt x="-3020" y="12557"/>
                    <a:pt x="1108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BF3D6E0D-0362-5B73-615C-5092C00DC5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05200" y="4339757"/>
              <a:ext cx="56627" cy="21849"/>
            </a:xfrm>
            <a:custGeom>
              <a:avLst/>
              <a:gdLst>
                <a:gd name="connsiteX0" fmla="*/ 0 w 56627"/>
                <a:gd name="connsiteY0" fmla="*/ 17657 h 21849"/>
                <a:gd name="connsiteX1" fmla="*/ 56627 w 56627"/>
                <a:gd name="connsiteY1" fmla="*/ 725 h 21849"/>
                <a:gd name="connsiteX2" fmla="*/ 0 w 56627"/>
                <a:gd name="connsiteY2" fmla="*/ 17657 h 2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627" h="21849">
                  <a:moveTo>
                    <a:pt x="0" y="17657"/>
                  </a:moveTo>
                  <a:cubicBezTo>
                    <a:pt x="16726" y="-809"/>
                    <a:pt x="35669" y="-1093"/>
                    <a:pt x="56627" y="725"/>
                  </a:cubicBezTo>
                  <a:cubicBezTo>
                    <a:pt x="46299" y="18737"/>
                    <a:pt x="17633" y="27714"/>
                    <a:pt x="0" y="17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FF59BCDF-7C55-3EF6-48C2-1793B090D54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81242" y="6426027"/>
              <a:ext cx="20235" cy="56060"/>
            </a:xfrm>
            <a:custGeom>
              <a:avLst/>
              <a:gdLst>
                <a:gd name="connsiteX0" fmla="*/ 9843 w 20235"/>
                <a:gd name="connsiteY0" fmla="*/ 56060 h 56060"/>
                <a:gd name="connsiteX1" fmla="*/ 1026 w 20235"/>
                <a:gd name="connsiteY1" fmla="*/ 9128 h 56060"/>
                <a:gd name="connsiteX2" fmla="*/ 9087 w 20235"/>
                <a:gd name="connsiteY2" fmla="*/ 37 h 56060"/>
                <a:gd name="connsiteX3" fmla="*/ 19264 w 20235"/>
                <a:gd name="connsiteY3" fmla="*/ 9526 h 56060"/>
                <a:gd name="connsiteX4" fmla="*/ 9843 w 20235"/>
                <a:gd name="connsiteY4" fmla="*/ 56004 h 5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35" h="56060">
                  <a:moveTo>
                    <a:pt x="9843" y="56060"/>
                  </a:moveTo>
                  <a:cubicBezTo>
                    <a:pt x="-1191" y="40209"/>
                    <a:pt x="-888" y="24583"/>
                    <a:pt x="1026" y="9128"/>
                  </a:cubicBezTo>
                  <a:cubicBezTo>
                    <a:pt x="1479" y="5492"/>
                    <a:pt x="7071" y="-531"/>
                    <a:pt x="9087" y="37"/>
                  </a:cubicBezTo>
                  <a:cubicBezTo>
                    <a:pt x="13066" y="1174"/>
                    <a:pt x="18911" y="5776"/>
                    <a:pt x="19264" y="9526"/>
                  </a:cubicBezTo>
                  <a:cubicBezTo>
                    <a:pt x="20674" y="24697"/>
                    <a:pt x="22387" y="40606"/>
                    <a:pt x="9843" y="560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F764B1F-AD9D-BAC0-4893-5BCF1F2CD4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5631" y="3159686"/>
              <a:ext cx="60859" cy="20732"/>
            </a:xfrm>
            <a:custGeom>
              <a:avLst/>
              <a:gdLst>
                <a:gd name="connsiteX0" fmla="*/ 60204 w 60859"/>
                <a:gd name="connsiteY0" fmla="*/ 14539 h 20732"/>
                <a:gd name="connsiteX1" fmla="*/ 0 w 60859"/>
                <a:gd name="connsiteY1" fmla="*/ 20732 h 20732"/>
                <a:gd name="connsiteX2" fmla="*/ 10983 w 60859"/>
                <a:gd name="connsiteY2" fmla="*/ 3857 h 20732"/>
                <a:gd name="connsiteX3" fmla="*/ 60859 w 60859"/>
                <a:gd name="connsiteY3" fmla="*/ 9312 h 20732"/>
                <a:gd name="connsiteX4" fmla="*/ 60154 w 60859"/>
                <a:gd name="connsiteY4" fmla="*/ 14539 h 2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9" h="20732">
                  <a:moveTo>
                    <a:pt x="60204" y="14539"/>
                  </a:moveTo>
                  <a:cubicBezTo>
                    <a:pt x="42067" y="16414"/>
                    <a:pt x="23931" y="18289"/>
                    <a:pt x="0" y="20732"/>
                  </a:cubicBezTo>
                  <a:cubicBezTo>
                    <a:pt x="5844" y="11471"/>
                    <a:pt x="7607" y="5789"/>
                    <a:pt x="10983" y="3857"/>
                  </a:cubicBezTo>
                  <a:cubicBezTo>
                    <a:pt x="23376" y="-3188"/>
                    <a:pt x="46299" y="-120"/>
                    <a:pt x="60859" y="9312"/>
                  </a:cubicBezTo>
                  <a:cubicBezTo>
                    <a:pt x="60607" y="11073"/>
                    <a:pt x="60406" y="12778"/>
                    <a:pt x="60154" y="145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076769D3-3ABF-8FD2-20B5-AA1E3472A69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1156" y="5371362"/>
              <a:ext cx="56425" cy="21103"/>
            </a:xfrm>
            <a:custGeom>
              <a:avLst/>
              <a:gdLst>
                <a:gd name="connsiteX0" fmla="*/ 56426 w 56425"/>
                <a:gd name="connsiteY0" fmla="*/ 4242 h 21103"/>
                <a:gd name="connsiteX1" fmla="*/ 9874 w 56425"/>
                <a:gd name="connsiteY1" fmla="*/ 20719 h 21103"/>
                <a:gd name="connsiteX2" fmla="*/ 0 w 56425"/>
                <a:gd name="connsiteY2" fmla="*/ 13219 h 21103"/>
                <a:gd name="connsiteX3" fmla="*/ 9673 w 56425"/>
                <a:gd name="connsiteY3" fmla="*/ 3219 h 21103"/>
                <a:gd name="connsiteX4" fmla="*/ 56426 w 56425"/>
                <a:gd name="connsiteY4" fmla="*/ 4185 h 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5" h="21103">
                  <a:moveTo>
                    <a:pt x="56426" y="4242"/>
                  </a:moveTo>
                  <a:cubicBezTo>
                    <a:pt x="40002" y="18731"/>
                    <a:pt x="25442" y="22424"/>
                    <a:pt x="9874" y="20719"/>
                  </a:cubicBezTo>
                  <a:cubicBezTo>
                    <a:pt x="6398" y="20321"/>
                    <a:pt x="3275" y="15833"/>
                    <a:pt x="0" y="13219"/>
                  </a:cubicBezTo>
                  <a:cubicBezTo>
                    <a:pt x="3224" y="9753"/>
                    <a:pt x="6096" y="3844"/>
                    <a:pt x="9673" y="3219"/>
                  </a:cubicBezTo>
                  <a:cubicBezTo>
                    <a:pt x="23628" y="833"/>
                    <a:pt x="37886" y="-3088"/>
                    <a:pt x="56426" y="41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C768E9DB-CB4E-7647-0EAB-2EDE7FD4CE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05899" y="6507449"/>
              <a:ext cx="44790" cy="22960"/>
            </a:xfrm>
            <a:custGeom>
              <a:avLst/>
              <a:gdLst>
                <a:gd name="connsiteX0" fmla="*/ 44790 w 44790"/>
                <a:gd name="connsiteY0" fmla="*/ 5093 h 22960"/>
                <a:gd name="connsiteX1" fmla="*/ 5544 w 44790"/>
                <a:gd name="connsiteY1" fmla="*/ 21912 h 22960"/>
                <a:gd name="connsiteX2" fmla="*/ 3076 w 44790"/>
                <a:gd name="connsiteY2" fmla="*/ 6514 h 22960"/>
                <a:gd name="connsiteX3" fmla="*/ 44790 w 44790"/>
                <a:gd name="connsiteY3" fmla="*/ 5093 h 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0" h="22960">
                  <a:moveTo>
                    <a:pt x="44790" y="5093"/>
                  </a:moveTo>
                  <a:cubicBezTo>
                    <a:pt x="35873" y="17651"/>
                    <a:pt x="16376" y="26003"/>
                    <a:pt x="5544" y="21912"/>
                  </a:cubicBezTo>
                  <a:cubicBezTo>
                    <a:pt x="-653" y="19582"/>
                    <a:pt x="-1912" y="11628"/>
                    <a:pt x="3076" y="6514"/>
                  </a:cubicBezTo>
                  <a:cubicBezTo>
                    <a:pt x="10986" y="-1497"/>
                    <a:pt x="33808" y="-2293"/>
                    <a:pt x="44790" y="50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B8F9C2C6-70A0-D1A9-99B2-95349695F32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6449" y="2665405"/>
              <a:ext cx="18677" cy="55691"/>
            </a:xfrm>
            <a:custGeom>
              <a:avLst/>
              <a:gdLst>
                <a:gd name="connsiteX0" fmla="*/ 12336 w 18677"/>
                <a:gd name="connsiteY0" fmla="*/ 55692 h 55691"/>
                <a:gd name="connsiteX1" fmla="*/ 93 w 18677"/>
                <a:gd name="connsiteY1" fmla="*/ 5635 h 55691"/>
                <a:gd name="connsiteX2" fmla="*/ 5887 w 18677"/>
                <a:gd name="connsiteY2" fmla="*/ 9 h 55691"/>
                <a:gd name="connsiteX3" fmla="*/ 14452 w 18677"/>
                <a:gd name="connsiteY3" fmla="*/ 5350 h 55691"/>
                <a:gd name="connsiteX4" fmla="*/ 12285 w 18677"/>
                <a:gd name="connsiteY4" fmla="*/ 55635 h 5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77" h="55691">
                  <a:moveTo>
                    <a:pt x="12336" y="55692"/>
                  </a:moveTo>
                  <a:cubicBezTo>
                    <a:pt x="-3081" y="40124"/>
                    <a:pt x="496" y="22169"/>
                    <a:pt x="93" y="5635"/>
                  </a:cubicBezTo>
                  <a:cubicBezTo>
                    <a:pt x="93" y="3703"/>
                    <a:pt x="4073" y="-218"/>
                    <a:pt x="5887" y="9"/>
                  </a:cubicBezTo>
                  <a:cubicBezTo>
                    <a:pt x="8960" y="407"/>
                    <a:pt x="13595" y="2680"/>
                    <a:pt x="14452" y="5350"/>
                  </a:cubicBezTo>
                  <a:cubicBezTo>
                    <a:pt x="19339" y="20976"/>
                    <a:pt x="21555" y="36885"/>
                    <a:pt x="12285" y="556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B861F7E5-09FF-7D5D-AA55-97FA280423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6099" y="2598933"/>
              <a:ext cx="58289" cy="22785"/>
            </a:xfrm>
            <a:custGeom>
              <a:avLst/>
              <a:gdLst>
                <a:gd name="connsiteX0" fmla="*/ 0 w 58289"/>
                <a:gd name="connsiteY0" fmla="*/ 22447 h 22785"/>
                <a:gd name="connsiteX1" fmla="*/ 58290 w 58289"/>
                <a:gd name="connsiteY1" fmla="*/ 3868 h 22785"/>
                <a:gd name="connsiteX2" fmla="*/ 0 w 58289"/>
                <a:gd name="connsiteY2" fmla="*/ 22447 h 2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289" h="22785">
                  <a:moveTo>
                    <a:pt x="0" y="22447"/>
                  </a:moveTo>
                  <a:cubicBezTo>
                    <a:pt x="15467" y="1311"/>
                    <a:pt x="36123" y="-4939"/>
                    <a:pt x="58290" y="3868"/>
                  </a:cubicBezTo>
                  <a:cubicBezTo>
                    <a:pt x="40002" y="16197"/>
                    <a:pt x="23477" y="24606"/>
                    <a:pt x="0" y="224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784F3A23-C8B7-1817-BC98-859BCC5549B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1201" y="3695973"/>
              <a:ext cx="52547" cy="20173"/>
            </a:xfrm>
            <a:custGeom>
              <a:avLst/>
              <a:gdLst>
                <a:gd name="connsiteX0" fmla="*/ 52497 w 52547"/>
                <a:gd name="connsiteY0" fmla="*/ 3426 h 20173"/>
                <a:gd name="connsiteX1" fmla="*/ 6449 w 52547"/>
                <a:gd name="connsiteY1" fmla="*/ 19506 h 20173"/>
                <a:gd name="connsiteX2" fmla="*/ 0 w 52547"/>
                <a:gd name="connsiteY2" fmla="*/ 11779 h 20173"/>
                <a:gd name="connsiteX3" fmla="*/ 5996 w 52547"/>
                <a:gd name="connsiteY3" fmla="*/ 3029 h 20173"/>
                <a:gd name="connsiteX4" fmla="*/ 52547 w 52547"/>
                <a:gd name="connsiteY4" fmla="*/ 3426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47" h="20173">
                  <a:moveTo>
                    <a:pt x="52497" y="3426"/>
                  </a:moveTo>
                  <a:cubicBezTo>
                    <a:pt x="36929" y="21779"/>
                    <a:pt x="21614" y="20926"/>
                    <a:pt x="6449" y="19506"/>
                  </a:cubicBezTo>
                  <a:cubicBezTo>
                    <a:pt x="3981" y="19279"/>
                    <a:pt x="-50" y="14449"/>
                    <a:pt x="0" y="11779"/>
                  </a:cubicBezTo>
                  <a:cubicBezTo>
                    <a:pt x="0" y="8711"/>
                    <a:pt x="3376" y="3654"/>
                    <a:pt x="5996" y="3029"/>
                  </a:cubicBezTo>
                  <a:cubicBezTo>
                    <a:pt x="19951" y="-381"/>
                    <a:pt x="34108" y="-1744"/>
                    <a:pt x="52547" y="34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161BA95-F07A-8567-76F5-8233CDC2BE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5501" y="4883444"/>
              <a:ext cx="55821" cy="21437"/>
            </a:xfrm>
            <a:custGeom>
              <a:avLst/>
              <a:gdLst>
                <a:gd name="connsiteX0" fmla="*/ 55821 w 55821"/>
                <a:gd name="connsiteY0" fmla="*/ 4656 h 21437"/>
                <a:gd name="connsiteX1" fmla="*/ 0 w 55821"/>
                <a:gd name="connsiteY1" fmla="*/ 20849 h 21437"/>
                <a:gd name="connsiteX2" fmla="*/ 55821 w 55821"/>
                <a:gd name="connsiteY2" fmla="*/ 4656 h 2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21" h="21437">
                  <a:moveTo>
                    <a:pt x="55821" y="4656"/>
                  </a:moveTo>
                  <a:cubicBezTo>
                    <a:pt x="36828" y="17554"/>
                    <a:pt x="20001" y="23406"/>
                    <a:pt x="0" y="20849"/>
                  </a:cubicBezTo>
                  <a:cubicBezTo>
                    <a:pt x="7204" y="963"/>
                    <a:pt x="28465" y="-5287"/>
                    <a:pt x="55821" y="46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644B9357-B364-B4F7-E789-52BF093209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35017" y="6559589"/>
              <a:ext cx="50897" cy="20234"/>
            </a:xfrm>
            <a:custGeom>
              <a:avLst/>
              <a:gdLst>
                <a:gd name="connsiteX0" fmla="*/ 50847 w 50897"/>
                <a:gd name="connsiteY0" fmla="*/ 5852 h 20234"/>
                <a:gd name="connsiteX1" fmla="*/ 5404 w 50897"/>
                <a:gd name="connsiteY1" fmla="*/ 19204 h 20234"/>
                <a:gd name="connsiteX2" fmla="*/ 13 w 50897"/>
                <a:gd name="connsiteY2" fmla="*/ 12841 h 20234"/>
                <a:gd name="connsiteX3" fmla="*/ 4900 w 50897"/>
                <a:gd name="connsiteY3" fmla="*/ 3239 h 20234"/>
                <a:gd name="connsiteX4" fmla="*/ 50897 w 50897"/>
                <a:gd name="connsiteY4" fmla="*/ 5852 h 20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7" h="20234">
                  <a:moveTo>
                    <a:pt x="50847" y="5852"/>
                  </a:moveTo>
                  <a:cubicBezTo>
                    <a:pt x="36337" y="20341"/>
                    <a:pt x="21223" y="21762"/>
                    <a:pt x="5404" y="19204"/>
                  </a:cubicBezTo>
                  <a:cubicBezTo>
                    <a:pt x="3237" y="18864"/>
                    <a:pt x="-239" y="14772"/>
                    <a:pt x="13" y="12841"/>
                  </a:cubicBezTo>
                  <a:cubicBezTo>
                    <a:pt x="366" y="9318"/>
                    <a:pt x="2683" y="3693"/>
                    <a:pt x="4900" y="3239"/>
                  </a:cubicBezTo>
                  <a:cubicBezTo>
                    <a:pt x="19460" y="284"/>
                    <a:pt x="34271" y="-3295"/>
                    <a:pt x="50897" y="585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8D281423-E4B4-2B87-6E48-38C81F118B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927956" y="3091952"/>
              <a:ext cx="51220" cy="27782"/>
            </a:xfrm>
            <a:custGeom>
              <a:avLst/>
              <a:gdLst>
                <a:gd name="connsiteX0" fmla="*/ 51220 w 51220"/>
                <a:gd name="connsiteY0" fmla="*/ 1136 h 27782"/>
                <a:gd name="connsiteX1" fmla="*/ 7692 w 51220"/>
                <a:gd name="connsiteY1" fmla="*/ 27727 h 27782"/>
                <a:gd name="connsiteX2" fmla="*/ 84 w 51220"/>
                <a:gd name="connsiteY2" fmla="*/ 21704 h 27782"/>
                <a:gd name="connsiteX3" fmla="*/ 4216 w 51220"/>
                <a:gd name="connsiteY3" fmla="*/ 11875 h 27782"/>
                <a:gd name="connsiteX4" fmla="*/ 51220 w 51220"/>
                <a:gd name="connsiteY4" fmla="*/ 1136 h 2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20" h="27782">
                  <a:moveTo>
                    <a:pt x="51220" y="1136"/>
                  </a:moveTo>
                  <a:cubicBezTo>
                    <a:pt x="37869" y="19602"/>
                    <a:pt x="22705" y="23806"/>
                    <a:pt x="7692" y="27727"/>
                  </a:cubicBezTo>
                  <a:cubicBezTo>
                    <a:pt x="5525" y="28295"/>
                    <a:pt x="588" y="24375"/>
                    <a:pt x="84" y="21704"/>
                  </a:cubicBezTo>
                  <a:cubicBezTo>
                    <a:pt x="-470" y="18806"/>
                    <a:pt x="1797" y="13295"/>
                    <a:pt x="4216" y="11875"/>
                  </a:cubicBezTo>
                  <a:cubicBezTo>
                    <a:pt x="17566" y="4091"/>
                    <a:pt x="31320" y="-2785"/>
                    <a:pt x="51220" y="113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1BF1BC89-D35D-2AD7-4925-54B26448B3A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1141" y="5027297"/>
              <a:ext cx="51763" cy="24381"/>
            </a:xfrm>
            <a:custGeom>
              <a:avLst/>
              <a:gdLst>
                <a:gd name="connsiteX0" fmla="*/ 51713 w 51763"/>
                <a:gd name="connsiteY0" fmla="*/ 6827 h 24381"/>
                <a:gd name="connsiteX1" fmla="*/ 8940 w 51763"/>
                <a:gd name="connsiteY1" fmla="*/ 24214 h 24381"/>
                <a:gd name="connsiteX2" fmla="*/ 376 w 51763"/>
                <a:gd name="connsiteY2" fmla="*/ 20066 h 24381"/>
                <a:gd name="connsiteX3" fmla="*/ 2643 w 51763"/>
                <a:gd name="connsiteY3" fmla="*/ 9497 h 24381"/>
                <a:gd name="connsiteX4" fmla="*/ 51763 w 51763"/>
                <a:gd name="connsiteY4" fmla="*/ 6827 h 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63" h="24381">
                  <a:moveTo>
                    <a:pt x="51713" y="6827"/>
                  </a:moveTo>
                  <a:cubicBezTo>
                    <a:pt x="34231" y="14100"/>
                    <a:pt x="21737" y="19668"/>
                    <a:pt x="8940" y="24214"/>
                  </a:cubicBezTo>
                  <a:cubicBezTo>
                    <a:pt x="6522" y="25066"/>
                    <a:pt x="1333" y="22509"/>
                    <a:pt x="376" y="20066"/>
                  </a:cubicBezTo>
                  <a:cubicBezTo>
                    <a:pt x="-682" y="17338"/>
                    <a:pt x="628" y="11941"/>
                    <a:pt x="2643" y="9497"/>
                  </a:cubicBezTo>
                  <a:cubicBezTo>
                    <a:pt x="11459" y="-1412"/>
                    <a:pt x="32216" y="-3741"/>
                    <a:pt x="51763" y="68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AB99CB99-0AE1-8FB4-2F06-401BC1CDC5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226" y="3369198"/>
              <a:ext cx="49838" cy="19457"/>
            </a:xfrm>
            <a:custGeom>
              <a:avLst/>
              <a:gdLst>
                <a:gd name="connsiteX0" fmla="*/ 49839 w 49838"/>
                <a:gd name="connsiteY0" fmla="*/ 8892 h 19457"/>
                <a:gd name="connsiteX1" fmla="*/ 6663 w 49838"/>
                <a:gd name="connsiteY1" fmla="*/ 18210 h 19457"/>
                <a:gd name="connsiteX2" fmla="*/ 13 w 49838"/>
                <a:gd name="connsiteY2" fmla="*/ 10256 h 19457"/>
                <a:gd name="connsiteX3" fmla="*/ 5454 w 49838"/>
                <a:gd name="connsiteY3" fmla="*/ 1506 h 19457"/>
                <a:gd name="connsiteX4" fmla="*/ 49839 w 49838"/>
                <a:gd name="connsiteY4" fmla="*/ 8892 h 1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38" h="19457">
                  <a:moveTo>
                    <a:pt x="49839" y="8892"/>
                  </a:moveTo>
                  <a:cubicBezTo>
                    <a:pt x="33919" y="21620"/>
                    <a:pt x="20165" y="20086"/>
                    <a:pt x="6663" y="18210"/>
                  </a:cubicBezTo>
                  <a:cubicBezTo>
                    <a:pt x="4043" y="17870"/>
                    <a:pt x="265" y="13210"/>
                    <a:pt x="13" y="10256"/>
                  </a:cubicBezTo>
                  <a:cubicBezTo>
                    <a:pt x="-239" y="7415"/>
                    <a:pt x="3287" y="1676"/>
                    <a:pt x="5454" y="1506"/>
                  </a:cubicBezTo>
                  <a:cubicBezTo>
                    <a:pt x="19308" y="369"/>
                    <a:pt x="33767" y="-3608"/>
                    <a:pt x="49839" y="889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32A99244-3180-8B2E-798E-CFBDB12D8B0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5941" y="5340666"/>
              <a:ext cx="49624" cy="19639"/>
            </a:xfrm>
            <a:custGeom>
              <a:avLst/>
              <a:gdLst>
                <a:gd name="connsiteX0" fmla="*/ 49624 w 49624"/>
                <a:gd name="connsiteY0" fmla="*/ 6756 h 19639"/>
                <a:gd name="connsiteX1" fmla="*/ 0 w 49624"/>
                <a:gd name="connsiteY1" fmla="*/ 12551 h 19639"/>
                <a:gd name="connsiteX2" fmla="*/ 49624 w 49624"/>
                <a:gd name="connsiteY2" fmla="*/ 6756 h 1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624" h="19639">
                  <a:moveTo>
                    <a:pt x="49624" y="6756"/>
                  </a:moveTo>
                  <a:cubicBezTo>
                    <a:pt x="31991" y="21585"/>
                    <a:pt x="13502" y="23745"/>
                    <a:pt x="0" y="12551"/>
                  </a:cubicBezTo>
                  <a:cubicBezTo>
                    <a:pt x="12797" y="-1824"/>
                    <a:pt x="31387" y="-3983"/>
                    <a:pt x="49624" y="67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387C5D41-4E41-67EE-1CA2-9352A5147C2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697" y="3339286"/>
              <a:ext cx="42823" cy="22711"/>
            </a:xfrm>
            <a:custGeom>
              <a:avLst/>
              <a:gdLst>
                <a:gd name="connsiteX0" fmla="*/ 0 w 42823"/>
                <a:gd name="connsiteY0" fmla="*/ 16304 h 22711"/>
                <a:gd name="connsiteX1" fmla="*/ 42823 w 42823"/>
                <a:gd name="connsiteY1" fmla="*/ 10565 h 22711"/>
                <a:gd name="connsiteX2" fmla="*/ 0 w 42823"/>
                <a:gd name="connsiteY2" fmla="*/ 16304 h 2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823" h="22711">
                  <a:moveTo>
                    <a:pt x="0" y="16304"/>
                  </a:moveTo>
                  <a:cubicBezTo>
                    <a:pt x="8565" y="-3242"/>
                    <a:pt x="24082" y="-5287"/>
                    <a:pt x="42823" y="10565"/>
                  </a:cubicBezTo>
                  <a:cubicBezTo>
                    <a:pt x="30631" y="24599"/>
                    <a:pt x="16928" y="26417"/>
                    <a:pt x="0" y="163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8174BCC9-0709-0CC3-B104-808A6C6C8A2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01225" y="164604"/>
              <a:ext cx="53352" cy="18847"/>
            </a:xfrm>
            <a:custGeom>
              <a:avLst/>
              <a:gdLst>
                <a:gd name="connsiteX0" fmla="*/ 0 w 53352"/>
                <a:gd name="connsiteY0" fmla="*/ 18295 h 18847"/>
                <a:gd name="connsiteX1" fmla="*/ 53352 w 53352"/>
                <a:gd name="connsiteY1" fmla="*/ 8522 h 18847"/>
                <a:gd name="connsiteX2" fmla="*/ 0 w 53352"/>
                <a:gd name="connsiteY2" fmla="*/ 18295 h 1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352" h="18847">
                  <a:moveTo>
                    <a:pt x="0" y="18295"/>
                  </a:moveTo>
                  <a:cubicBezTo>
                    <a:pt x="5794" y="-1762"/>
                    <a:pt x="28364" y="-5796"/>
                    <a:pt x="53352" y="8522"/>
                  </a:cubicBezTo>
                  <a:cubicBezTo>
                    <a:pt x="35367" y="19886"/>
                    <a:pt x="18288" y="19431"/>
                    <a:pt x="0" y="1829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007DB767-53D9-22CC-770E-16D385BCD5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9466" y="2918485"/>
              <a:ext cx="46519" cy="22905"/>
            </a:xfrm>
            <a:custGeom>
              <a:avLst/>
              <a:gdLst>
                <a:gd name="connsiteX0" fmla="*/ 45511 w 46519"/>
                <a:gd name="connsiteY0" fmla="*/ 16022 h 22905"/>
                <a:gd name="connsiteX1" fmla="*/ 5207 w 46519"/>
                <a:gd name="connsiteY1" fmla="*/ 17556 h 22905"/>
                <a:gd name="connsiteX2" fmla="*/ 68 w 46519"/>
                <a:gd name="connsiteY2" fmla="*/ 6022 h 22905"/>
                <a:gd name="connsiteX3" fmla="*/ 9641 w 46519"/>
                <a:gd name="connsiteY3" fmla="*/ 56 h 22905"/>
                <a:gd name="connsiteX4" fmla="*/ 46519 w 46519"/>
                <a:gd name="connsiteY4" fmla="*/ 8863 h 22905"/>
                <a:gd name="connsiteX5" fmla="*/ 45511 w 46519"/>
                <a:gd name="connsiteY5" fmla="*/ 16022 h 2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19" h="22905">
                  <a:moveTo>
                    <a:pt x="45511" y="16022"/>
                  </a:moveTo>
                  <a:cubicBezTo>
                    <a:pt x="32665" y="27045"/>
                    <a:pt x="18709" y="22727"/>
                    <a:pt x="5207" y="17556"/>
                  </a:cubicBezTo>
                  <a:cubicBezTo>
                    <a:pt x="2437" y="16477"/>
                    <a:pt x="-486" y="9602"/>
                    <a:pt x="68" y="6022"/>
                  </a:cubicBezTo>
                  <a:cubicBezTo>
                    <a:pt x="472" y="3352"/>
                    <a:pt x="6567" y="-512"/>
                    <a:pt x="9641" y="56"/>
                  </a:cubicBezTo>
                  <a:cubicBezTo>
                    <a:pt x="22034" y="2159"/>
                    <a:pt x="34226" y="5795"/>
                    <a:pt x="46519" y="8863"/>
                  </a:cubicBezTo>
                  <a:cubicBezTo>
                    <a:pt x="46166" y="11250"/>
                    <a:pt x="45864" y="13636"/>
                    <a:pt x="45511" y="1602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9FC1087-5B14-E870-6DFF-6D6FE2C64D8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33920" y="3097417"/>
              <a:ext cx="54259" cy="18870"/>
            </a:xfrm>
            <a:custGeom>
              <a:avLst/>
              <a:gdLst>
                <a:gd name="connsiteX0" fmla="*/ 54209 w 54259"/>
                <a:gd name="connsiteY0" fmla="*/ 14251 h 18870"/>
                <a:gd name="connsiteX1" fmla="*/ 13754 w 54259"/>
                <a:gd name="connsiteY1" fmla="*/ 18853 h 18870"/>
                <a:gd name="connsiteX2" fmla="*/ 0 w 54259"/>
                <a:gd name="connsiteY2" fmla="*/ 13853 h 18870"/>
                <a:gd name="connsiteX3" fmla="*/ 51690 w 54259"/>
                <a:gd name="connsiteY3" fmla="*/ 6069 h 18870"/>
                <a:gd name="connsiteX4" fmla="*/ 53554 w 54259"/>
                <a:gd name="connsiteY4" fmla="*/ 15160 h 18870"/>
                <a:gd name="connsiteX5" fmla="*/ 54259 w 54259"/>
                <a:gd name="connsiteY5" fmla="*/ 14307 h 1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59" h="18870">
                  <a:moveTo>
                    <a:pt x="54209" y="14251"/>
                  </a:moveTo>
                  <a:cubicBezTo>
                    <a:pt x="40707" y="15898"/>
                    <a:pt x="27256" y="18001"/>
                    <a:pt x="13754" y="18853"/>
                  </a:cubicBezTo>
                  <a:cubicBezTo>
                    <a:pt x="9572" y="19137"/>
                    <a:pt x="5240" y="15842"/>
                    <a:pt x="0" y="13853"/>
                  </a:cubicBezTo>
                  <a:cubicBezTo>
                    <a:pt x="12696" y="-863"/>
                    <a:pt x="41312" y="-4500"/>
                    <a:pt x="51690" y="6069"/>
                  </a:cubicBezTo>
                  <a:cubicBezTo>
                    <a:pt x="53353" y="7773"/>
                    <a:pt x="52949" y="12035"/>
                    <a:pt x="53554" y="15160"/>
                  </a:cubicBezTo>
                  <a:cubicBezTo>
                    <a:pt x="53554" y="15160"/>
                    <a:pt x="54259" y="14307"/>
                    <a:pt x="54259" y="1430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BFA1C1C-F4A1-4106-B3BE-1383BCE925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042651" y="1106838"/>
              <a:ext cx="52093" cy="18841"/>
            </a:xfrm>
            <a:custGeom>
              <a:avLst/>
              <a:gdLst>
                <a:gd name="connsiteX0" fmla="*/ 0 w 52093"/>
                <a:gd name="connsiteY0" fmla="*/ 12657 h 18841"/>
                <a:gd name="connsiteX1" fmla="*/ 52093 w 52093"/>
                <a:gd name="connsiteY1" fmla="*/ 6464 h 18841"/>
                <a:gd name="connsiteX2" fmla="*/ 0 w 52093"/>
                <a:gd name="connsiteY2" fmla="*/ 12657 h 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093" h="18841">
                  <a:moveTo>
                    <a:pt x="0" y="12657"/>
                  </a:moveTo>
                  <a:cubicBezTo>
                    <a:pt x="17583" y="-1888"/>
                    <a:pt x="38138" y="-3820"/>
                    <a:pt x="52093" y="6464"/>
                  </a:cubicBezTo>
                  <a:cubicBezTo>
                    <a:pt x="35266" y="20157"/>
                    <a:pt x="15870" y="22885"/>
                    <a:pt x="0" y="12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2E93B09F-A6C4-BE83-D8B8-7E261CBDA0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0763" y="4072386"/>
              <a:ext cx="52193" cy="19791"/>
            </a:xfrm>
            <a:custGeom>
              <a:avLst/>
              <a:gdLst>
                <a:gd name="connsiteX0" fmla="*/ 0 w 52193"/>
                <a:gd name="connsiteY0" fmla="*/ 19629 h 19791"/>
                <a:gd name="connsiteX1" fmla="*/ 52194 w 52193"/>
                <a:gd name="connsiteY1" fmla="*/ 8606 h 19791"/>
                <a:gd name="connsiteX2" fmla="*/ 0 w 52193"/>
                <a:gd name="connsiteY2" fmla="*/ 19629 h 1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193" h="19791">
                  <a:moveTo>
                    <a:pt x="0" y="19629"/>
                  </a:moveTo>
                  <a:cubicBezTo>
                    <a:pt x="10731" y="-2587"/>
                    <a:pt x="29674" y="-5485"/>
                    <a:pt x="52194" y="8606"/>
                  </a:cubicBezTo>
                  <a:cubicBezTo>
                    <a:pt x="36475" y="20879"/>
                    <a:pt x="19850" y="19970"/>
                    <a:pt x="0" y="196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F36F800D-51A7-8FA6-4F26-44D120148F1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25434" y="2530250"/>
              <a:ext cx="52244" cy="20087"/>
            </a:xfrm>
            <a:custGeom>
              <a:avLst/>
              <a:gdLst>
                <a:gd name="connsiteX0" fmla="*/ 52244 w 52244"/>
                <a:gd name="connsiteY0" fmla="*/ 5732 h 20087"/>
                <a:gd name="connsiteX1" fmla="*/ 0 w 52244"/>
                <a:gd name="connsiteY1" fmla="*/ 13857 h 20087"/>
                <a:gd name="connsiteX2" fmla="*/ 52244 w 52244"/>
                <a:gd name="connsiteY2" fmla="*/ 5732 h 2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20087">
                  <a:moveTo>
                    <a:pt x="52244" y="5732"/>
                  </a:moveTo>
                  <a:cubicBezTo>
                    <a:pt x="28818" y="21869"/>
                    <a:pt x="12041" y="24141"/>
                    <a:pt x="0" y="13857"/>
                  </a:cubicBezTo>
                  <a:cubicBezTo>
                    <a:pt x="14661" y="-859"/>
                    <a:pt x="33856" y="-4325"/>
                    <a:pt x="52244" y="57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0B2B29FA-0E49-DD6F-8159-84C059B95B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394" y="2566122"/>
              <a:ext cx="54863" cy="20035"/>
            </a:xfrm>
            <a:custGeom>
              <a:avLst/>
              <a:gdLst>
                <a:gd name="connsiteX0" fmla="*/ 0 w 54863"/>
                <a:gd name="connsiteY0" fmla="*/ 18611 h 20035"/>
                <a:gd name="connsiteX1" fmla="*/ 54864 w 54863"/>
                <a:gd name="connsiteY1" fmla="*/ 2304 h 20035"/>
                <a:gd name="connsiteX2" fmla="*/ 0 w 54863"/>
                <a:gd name="connsiteY2" fmla="*/ 18611 h 2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863" h="20035">
                  <a:moveTo>
                    <a:pt x="0" y="18611"/>
                  </a:moveTo>
                  <a:cubicBezTo>
                    <a:pt x="11134" y="1225"/>
                    <a:pt x="28163" y="-3378"/>
                    <a:pt x="54864" y="2304"/>
                  </a:cubicBezTo>
                  <a:cubicBezTo>
                    <a:pt x="45846" y="15486"/>
                    <a:pt x="20706" y="23441"/>
                    <a:pt x="0" y="18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81526036-A750-BFAB-054C-54433F51FB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74989" y="4823043"/>
              <a:ext cx="24041" cy="42670"/>
            </a:xfrm>
            <a:custGeom>
              <a:avLst/>
              <a:gdLst>
                <a:gd name="connsiteX0" fmla="*/ 24042 w 24041"/>
                <a:gd name="connsiteY0" fmla="*/ 29887 h 42670"/>
                <a:gd name="connsiteX1" fmla="*/ 16384 w 24041"/>
                <a:gd name="connsiteY1" fmla="*/ 42671 h 42670"/>
                <a:gd name="connsiteX2" fmla="*/ 3839 w 24041"/>
                <a:gd name="connsiteY2" fmla="*/ 31875 h 42670"/>
                <a:gd name="connsiteX3" fmla="*/ 111 w 24041"/>
                <a:gd name="connsiteY3" fmla="*/ 15853 h 42670"/>
                <a:gd name="connsiteX4" fmla="*/ 6862 w 24041"/>
                <a:gd name="connsiteY4" fmla="*/ 0 h 42670"/>
                <a:gd name="connsiteX5" fmla="*/ 20062 w 24041"/>
                <a:gd name="connsiteY5" fmla="*/ 10398 h 42670"/>
                <a:gd name="connsiteX6" fmla="*/ 24042 w 24041"/>
                <a:gd name="connsiteY6" fmla="*/ 29887 h 4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41" h="42670">
                  <a:moveTo>
                    <a:pt x="24042" y="29887"/>
                  </a:moveTo>
                  <a:cubicBezTo>
                    <a:pt x="22127" y="33068"/>
                    <a:pt x="19256" y="37841"/>
                    <a:pt x="16384" y="42671"/>
                  </a:cubicBezTo>
                  <a:cubicBezTo>
                    <a:pt x="12102" y="39148"/>
                    <a:pt x="6762" y="36478"/>
                    <a:pt x="3839" y="31875"/>
                  </a:cubicBezTo>
                  <a:cubicBezTo>
                    <a:pt x="1119" y="27614"/>
                    <a:pt x="-443" y="21023"/>
                    <a:pt x="111" y="15853"/>
                  </a:cubicBezTo>
                  <a:cubicBezTo>
                    <a:pt x="716" y="10341"/>
                    <a:pt x="4494" y="5284"/>
                    <a:pt x="6862" y="0"/>
                  </a:cubicBezTo>
                  <a:cubicBezTo>
                    <a:pt x="11346" y="3352"/>
                    <a:pt x="17089" y="5796"/>
                    <a:pt x="20062" y="10398"/>
                  </a:cubicBezTo>
                  <a:cubicBezTo>
                    <a:pt x="22732" y="14546"/>
                    <a:pt x="22430" y="21194"/>
                    <a:pt x="24042" y="298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465ADAC0-401E-3ACA-6741-03D18F670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27165" y="5153171"/>
              <a:ext cx="54209" cy="19482"/>
            </a:xfrm>
            <a:custGeom>
              <a:avLst/>
              <a:gdLst>
                <a:gd name="connsiteX0" fmla="*/ 0 w 54209"/>
                <a:gd name="connsiteY0" fmla="*/ 14533 h 19482"/>
                <a:gd name="connsiteX1" fmla="*/ 54209 w 54209"/>
                <a:gd name="connsiteY1" fmla="*/ 499 h 19482"/>
                <a:gd name="connsiteX2" fmla="*/ 0 w 54209"/>
                <a:gd name="connsiteY2" fmla="*/ 14533 h 1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209" h="19482">
                  <a:moveTo>
                    <a:pt x="0" y="14533"/>
                  </a:moveTo>
                  <a:cubicBezTo>
                    <a:pt x="17129" y="271"/>
                    <a:pt x="34511" y="-1035"/>
                    <a:pt x="54209" y="499"/>
                  </a:cubicBezTo>
                  <a:cubicBezTo>
                    <a:pt x="40405" y="18567"/>
                    <a:pt x="18238" y="24817"/>
                    <a:pt x="0" y="145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94366668-CA66-9E97-0A65-1C742B9AF0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64144" y="5732309"/>
              <a:ext cx="47609" cy="19493"/>
            </a:xfrm>
            <a:custGeom>
              <a:avLst/>
              <a:gdLst>
                <a:gd name="connsiteX0" fmla="*/ 47609 w 47609"/>
                <a:gd name="connsiteY0" fmla="*/ 5456 h 19493"/>
                <a:gd name="connsiteX1" fmla="*/ 0 w 47609"/>
                <a:gd name="connsiteY1" fmla="*/ 17502 h 19493"/>
                <a:gd name="connsiteX2" fmla="*/ 47609 w 47609"/>
                <a:gd name="connsiteY2" fmla="*/ 5456 h 1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19493">
                  <a:moveTo>
                    <a:pt x="47609" y="5456"/>
                  </a:moveTo>
                  <a:cubicBezTo>
                    <a:pt x="31135" y="19547"/>
                    <a:pt x="21311" y="21877"/>
                    <a:pt x="0" y="17502"/>
                  </a:cubicBezTo>
                  <a:cubicBezTo>
                    <a:pt x="3728" y="-339"/>
                    <a:pt x="19497" y="-4885"/>
                    <a:pt x="47609" y="54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BF12C8CE-761C-8025-3C12-0BCD3A60624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503642" y="4904736"/>
              <a:ext cx="52244" cy="17944"/>
            </a:xfrm>
            <a:custGeom>
              <a:avLst/>
              <a:gdLst>
                <a:gd name="connsiteX0" fmla="*/ 0 w 52244"/>
                <a:gd name="connsiteY0" fmla="*/ 7569 h 17944"/>
                <a:gd name="connsiteX1" fmla="*/ 52244 w 52244"/>
                <a:gd name="connsiteY1" fmla="*/ 6035 h 17944"/>
                <a:gd name="connsiteX2" fmla="*/ 0 w 52244"/>
                <a:gd name="connsiteY2" fmla="*/ 7569 h 1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244" h="17944">
                  <a:moveTo>
                    <a:pt x="0" y="7569"/>
                  </a:moveTo>
                  <a:cubicBezTo>
                    <a:pt x="18086" y="-4135"/>
                    <a:pt x="34460" y="-329"/>
                    <a:pt x="52244" y="6035"/>
                  </a:cubicBezTo>
                  <a:cubicBezTo>
                    <a:pt x="37785" y="21149"/>
                    <a:pt x="16978" y="22115"/>
                    <a:pt x="0" y="756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4A067FDF-1ECA-CE86-546B-CDAE303064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66784" y="4689670"/>
              <a:ext cx="21139" cy="45246"/>
            </a:xfrm>
            <a:custGeom>
              <a:avLst/>
              <a:gdLst>
                <a:gd name="connsiteX0" fmla="*/ 9626 w 21139"/>
                <a:gd name="connsiteY0" fmla="*/ 45247 h 45246"/>
                <a:gd name="connsiteX1" fmla="*/ 255 w 21139"/>
                <a:gd name="connsiteY1" fmla="*/ 11610 h 45246"/>
                <a:gd name="connsiteX2" fmla="*/ 8467 w 21139"/>
                <a:gd name="connsiteY2" fmla="*/ 19 h 45246"/>
                <a:gd name="connsiteX3" fmla="*/ 20659 w 21139"/>
                <a:gd name="connsiteY3" fmla="*/ 9962 h 45246"/>
                <a:gd name="connsiteX4" fmla="*/ 9626 w 21139"/>
                <a:gd name="connsiteY4" fmla="*/ 45247 h 4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39" h="45246">
                  <a:moveTo>
                    <a:pt x="9626" y="45247"/>
                  </a:moveTo>
                  <a:cubicBezTo>
                    <a:pt x="-551" y="34622"/>
                    <a:pt x="-400" y="22747"/>
                    <a:pt x="255" y="11610"/>
                  </a:cubicBezTo>
                  <a:cubicBezTo>
                    <a:pt x="507" y="7292"/>
                    <a:pt x="6351" y="-435"/>
                    <a:pt x="8467" y="19"/>
                  </a:cubicBezTo>
                  <a:cubicBezTo>
                    <a:pt x="13102" y="1042"/>
                    <a:pt x="20306" y="5985"/>
                    <a:pt x="20659" y="9962"/>
                  </a:cubicBezTo>
                  <a:cubicBezTo>
                    <a:pt x="21767" y="22292"/>
                    <a:pt x="21969" y="35758"/>
                    <a:pt x="9626" y="45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251B0604-91B2-7BA9-51CA-AFC5A6BB04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59175" y="5762779"/>
              <a:ext cx="42946" cy="22199"/>
            </a:xfrm>
            <a:custGeom>
              <a:avLst/>
              <a:gdLst>
                <a:gd name="connsiteX0" fmla="*/ 42947 w 42946"/>
                <a:gd name="connsiteY0" fmla="*/ 12486 h 22199"/>
                <a:gd name="connsiteX1" fmla="*/ 6925 w 42946"/>
                <a:gd name="connsiteY1" fmla="*/ 19872 h 22199"/>
                <a:gd name="connsiteX2" fmla="*/ 73 w 42946"/>
                <a:gd name="connsiteY2" fmla="*/ 10156 h 22199"/>
                <a:gd name="connsiteX3" fmla="*/ 9444 w 42946"/>
                <a:gd name="connsiteY3" fmla="*/ 383 h 22199"/>
                <a:gd name="connsiteX4" fmla="*/ 42947 w 42946"/>
                <a:gd name="connsiteY4" fmla="*/ 12543 h 2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46" h="22199">
                  <a:moveTo>
                    <a:pt x="42947" y="12486"/>
                  </a:moveTo>
                  <a:cubicBezTo>
                    <a:pt x="30654" y="24474"/>
                    <a:pt x="18664" y="23282"/>
                    <a:pt x="6925" y="19872"/>
                  </a:cubicBezTo>
                  <a:cubicBezTo>
                    <a:pt x="3902" y="19020"/>
                    <a:pt x="-632" y="12202"/>
                    <a:pt x="73" y="10156"/>
                  </a:cubicBezTo>
                  <a:cubicBezTo>
                    <a:pt x="1534" y="6008"/>
                    <a:pt x="5867" y="781"/>
                    <a:pt x="9444" y="383"/>
                  </a:cubicBezTo>
                  <a:cubicBezTo>
                    <a:pt x="20880" y="-980"/>
                    <a:pt x="32115" y="895"/>
                    <a:pt x="42947" y="1254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0D41685D-8496-65F4-45EC-3D9C274948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80317" y="2774644"/>
              <a:ext cx="47609" cy="20417"/>
            </a:xfrm>
            <a:custGeom>
              <a:avLst/>
              <a:gdLst>
                <a:gd name="connsiteX0" fmla="*/ 47609 w 47609"/>
                <a:gd name="connsiteY0" fmla="*/ 11567 h 20417"/>
                <a:gd name="connsiteX1" fmla="*/ 0 w 47609"/>
                <a:gd name="connsiteY1" fmla="*/ 14863 h 20417"/>
                <a:gd name="connsiteX2" fmla="*/ 47609 w 47609"/>
                <a:gd name="connsiteY2" fmla="*/ 11567 h 2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09" h="20417">
                  <a:moveTo>
                    <a:pt x="47609" y="11567"/>
                  </a:moveTo>
                  <a:cubicBezTo>
                    <a:pt x="30782" y="23386"/>
                    <a:pt x="16122" y="22192"/>
                    <a:pt x="0" y="14863"/>
                  </a:cubicBezTo>
                  <a:cubicBezTo>
                    <a:pt x="12494" y="-3887"/>
                    <a:pt x="25492" y="-4797"/>
                    <a:pt x="47609" y="115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D2196409-57F1-FD34-C894-1598B14838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9451" y="3615551"/>
              <a:ext cx="48575" cy="19605"/>
            </a:xfrm>
            <a:custGeom>
              <a:avLst/>
              <a:gdLst>
                <a:gd name="connsiteX0" fmla="*/ 48525 w 48575"/>
                <a:gd name="connsiteY0" fmla="*/ 9587 h 19605"/>
                <a:gd name="connsiteX1" fmla="*/ 5400 w 48575"/>
                <a:gd name="connsiteY1" fmla="*/ 17712 h 19605"/>
                <a:gd name="connsiteX2" fmla="*/ 9 w 48575"/>
                <a:gd name="connsiteY2" fmla="*/ 9075 h 19605"/>
                <a:gd name="connsiteX3" fmla="*/ 6558 w 48575"/>
                <a:gd name="connsiteY3" fmla="*/ 1291 h 19605"/>
                <a:gd name="connsiteX4" fmla="*/ 48576 w 48575"/>
                <a:gd name="connsiteY4" fmla="*/ 9587 h 1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5" h="19605">
                  <a:moveTo>
                    <a:pt x="48525" y="9587"/>
                  </a:moveTo>
                  <a:cubicBezTo>
                    <a:pt x="33411" y="21291"/>
                    <a:pt x="19456" y="20837"/>
                    <a:pt x="5400" y="17712"/>
                  </a:cubicBezTo>
                  <a:cubicBezTo>
                    <a:pt x="3032" y="17200"/>
                    <a:pt x="-193" y="11859"/>
                    <a:pt x="9" y="9075"/>
                  </a:cubicBezTo>
                  <a:cubicBezTo>
                    <a:pt x="211" y="6177"/>
                    <a:pt x="3989" y="1575"/>
                    <a:pt x="6558" y="1291"/>
                  </a:cubicBezTo>
                  <a:cubicBezTo>
                    <a:pt x="19960" y="-186"/>
                    <a:pt x="33713" y="-2800"/>
                    <a:pt x="48576" y="95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560E8460-7DA8-46A3-1DE5-34950061CC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5006" y="2967240"/>
              <a:ext cx="43691" cy="22297"/>
            </a:xfrm>
            <a:custGeom>
              <a:avLst/>
              <a:gdLst>
                <a:gd name="connsiteX0" fmla="*/ 43691 w 43691"/>
                <a:gd name="connsiteY0" fmla="*/ 8404 h 22297"/>
                <a:gd name="connsiteX1" fmla="*/ 5705 w 43691"/>
                <a:gd name="connsiteY1" fmla="*/ 22211 h 22297"/>
                <a:gd name="connsiteX2" fmla="*/ 12 w 43691"/>
                <a:gd name="connsiteY2" fmla="*/ 16245 h 22297"/>
                <a:gd name="connsiteX3" fmla="*/ 5150 w 43691"/>
                <a:gd name="connsiteY3" fmla="*/ 4370 h 22297"/>
                <a:gd name="connsiteX4" fmla="*/ 43691 w 43691"/>
                <a:gd name="connsiteY4" fmla="*/ 8404 h 2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91" h="22297">
                  <a:moveTo>
                    <a:pt x="43691" y="8404"/>
                  </a:moveTo>
                  <a:cubicBezTo>
                    <a:pt x="31550" y="24257"/>
                    <a:pt x="18249" y="22211"/>
                    <a:pt x="5705" y="22211"/>
                  </a:cubicBezTo>
                  <a:cubicBezTo>
                    <a:pt x="3689" y="22211"/>
                    <a:pt x="-240" y="17893"/>
                    <a:pt x="12" y="16245"/>
                  </a:cubicBezTo>
                  <a:cubicBezTo>
                    <a:pt x="717" y="11927"/>
                    <a:pt x="2329" y="5734"/>
                    <a:pt x="5150" y="4370"/>
                  </a:cubicBezTo>
                  <a:cubicBezTo>
                    <a:pt x="17342" y="-1653"/>
                    <a:pt x="29686" y="-2448"/>
                    <a:pt x="43691" y="8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E0D87BD-3DA5-5EE8-2ABB-DC785D6D30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01939" y="802236"/>
              <a:ext cx="31772" cy="30344"/>
            </a:xfrm>
            <a:custGeom>
              <a:avLst/>
              <a:gdLst>
                <a:gd name="connsiteX0" fmla="*/ 31772 w 31772"/>
                <a:gd name="connsiteY0" fmla="*/ 10780 h 30344"/>
                <a:gd name="connsiteX1" fmla="*/ 11972 w 31772"/>
                <a:gd name="connsiteY1" fmla="*/ 30269 h 30344"/>
                <a:gd name="connsiteX2" fmla="*/ 32 w 31772"/>
                <a:gd name="connsiteY2" fmla="*/ 13564 h 30344"/>
                <a:gd name="connsiteX3" fmla="*/ 19983 w 31772"/>
                <a:gd name="connsiteY3" fmla="*/ 610 h 30344"/>
                <a:gd name="connsiteX4" fmla="*/ 31722 w 31772"/>
                <a:gd name="connsiteY4" fmla="*/ 10837 h 3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72" h="30344">
                  <a:moveTo>
                    <a:pt x="31772" y="10780"/>
                  </a:moveTo>
                  <a:cubicBezTo>
                    <a:pt x="30260" y="23848"/>
                    <a:pt x="21041" y="31178"/>
                    <a:pt x="11972" y="30269"/>
                  </a:cubicBezTo>
                  <a:cubicBezTo>
                    <a:pt x="2954" y="29360"/>
                    <a:pt x="-370" y="22769"/>
                    <a:pt x="32" y="13564"/>
                  </a:cubicBezTo>
                  <a:cubicBezTo>
                    <a:pt x="435" y="5326"/>
                    <a:pt x="10814" y="-2231"/>
                    <a:pt x="19983" y="610"/>
                  </a:cubicBezTo>
                  <a:cubicBezTo>
                    <a:pt x="24971" y="2144"/>
                    <a:pt x="28900" y="8223"/>
                    <a:pt x="31722" y="108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6DE2CC50-F155-93BD-2243-40450D156DB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5063" y="5276720"/>
              <a:ext cx="45185" cy="23807"/>
            </a:xfrm>
            <a:custGeom>
              <a:avLst/>
              <a:gdLst>
                <a:gd name="connsiteX0" fmla="*/ 45185 w 45185"/>
                <a:gd name="connsiteY0" fmla="*/ 2803 h 23807"/>
                <a:gd name="connsiteX1" fmla="*/ 7954 w 45185"/>
                <a:gd name="connsiteY1" fmla="*/ 23769 h 23807"/>
                <a:gd name="connsiteX2" fmla="*/ 146 w 45185"/>
                <a:gd name="connsiteY2" fmla="*/ 17747 h 23807"/>
                <a:gd name="connsiteX3" fmla="*/ 3723 w 45185"/>
                <a:gd name="connsiteY3" fmla="*/ 7519 h 23807"/>
                <a:gd name="connsiteX4" fmla="*/ 45185 w 45185"/>
                <a:gd name="connsiteY4" fmla="*/ 2860 h 2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85" h="23807">
                  <a:moveTo>
                    <a:pt x="45185" y="2803"/>
                  </a:moveTo>
                  <a:cubicBezTo>
                    <a:pt x="33346" y="18201"/>
                    <a:pt x="20650" y="21269"/>
                    <a:pt x="7954" y="23769"/>
                  </a:cubicBezTo>
                  <a:cubicBezTo>
                    <a:pt x="5587" y="24224"/>
                    <a:pt x="750" y="20474"/>
                    <a:pt x="146" y="17747"/>
                  </a:cubicBezTo>
                  <a:cubicBezTo>
                    <a:pt x="-560" y="14792"/>
                    <a:pt x="1405" y="8940"/>
                    <a:pt x="3723" y="7519"/>
                  </a:cubicBezTo>
                  <a:cubicBezTo>
                    <a:pt x="15411" y="190"/>
                    <a:pt x="27905" y="-2595"/>
                    <a:pt x="45185" y="28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DF4B77B3-116C-914C-94C4-3C4B3F1735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3662" y="3157577"/>
              <a:ext cx="23532" cy="39943"/>
            </a:xfrm>
            <a:custGeom>
              <a:avLst/>
              <a:gdLst>
                <a:gd name="connsiteX0" fmla="*/ 0 w 23532"/>
                <a:gd name="connsiteY0" fmla="*/ 25853 h 39943"/>
                <a:gd name="connsiteX1" fmla="*/ 4081 w 23532"/>
                <a:gd name="connsiteY1" fmla="*/ 8693 h 39943"/>
                <a:gd name="connsiteX2" fmla="*/ 15315 w 23532"/>
                <a:gd name="connsiteY2" fmla="*/ 0 h 39943"/>
                <a:gd name="connsiteX3" fmla="*/ 23276 w 23532"/>
                <a:gd name="connsiteY3" fmla="*/ 14262 h 39943"/>
                <a:gd name="connsiteX4" fmla="*/ 21210 w 23532"/>
                <a:gd name="connsiteY4" fmla="*/ 26250 h 39943"/>
                <a:gd name="connsiteX5" fmla="*/ 10479 w 23532"/>
                <a:gd name="connsiteY5" fmla="*/ 39944 h 39943"/>
                <a:gd name="connsiteX6" fmla="*/ 0 w 23532"/>
                <a:gd name="connsiteY6" fmla="*/ 25853 h 3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32" h="39943">
                  <a:moveTo>
                    <a:pt x="0" y="25853"/>
                  </a:moveTo>
                  <a:cubicBezTo>
                    <a:pt x="1713" y="17955"/>
                    <a:pt x="1713" y="12386"/>
                    <a:pt x="4081" y="8693"/>
                  </a:cubicBezTo>
                  <a:cubicBezTo>
                    <a:pt x="6700" y="4659"/>
                    <a:pt x="11487" y="0"/>
                    <a:pt x="15315" y="0"/>
                  </a:cubicBezTo>
                  <a:cubicBezTo>
                    <a:pt x="22469" y="0"/>
                    <a:pt x="24283" y="6875"/>
                    <a:pt x="23276" y="14262"/>
                  </a:cubicBezTo>
                  <a:cubicBezTo>
                    <a:pt x="22722" y="18296"/>
                    <a:pt x="22973" y="23012"/>
                    <a:pt x="21210" y="26250"/>
                  </a:cubicBezTo>
                  <a:cubicBezTo>
                    <a:pt x="18389" y="31364"/>
                    <a:pt x="14157" y="35455"/>
                    <a:pt x="10479" y="39944"/>
                  </a:cubicBezTo>
                  <a:cubicBezTo>
                    <a:pt x="6700" y="34887"/>
                    <a:pt x="2922" y="29773"/>
                    <a:pt x="0" y="2585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EB682223-3150-9BC6-F66A-5D9AACF549F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1895" y="1100746"/>
              <a:ext cx="50581" cy="18717"/>
            </a:xfrm>
            <a:custGeom>
              <a:avLst/>
              <a:gdLst>
                <a:gd name="connsiteX0" fmla="*/ 50582 w 50581"/>
                <a:gd name="connsiteY0" fmla="*/ 8807 h 18717"/>
                <a:gd name="connsiteX1" fmla="*/ 8061 w 50581"/>
                <a:gd name="connsiteY1" fmla="*/ 18068 h 18717"/>
                <a:gd name="connsiteX2" fmla="*/ 0 w 50581"/>
                <a:gd name="connsiteY2" fmla="*/ 11307 h 18717"/>
                <a:gd name="connsiteX3" fmla="*/ 7507 w 50581"/>
                <a:gd name="connsiteY3" fmla="*/ 1307 h 18717"/>
                <a:gd name="connsiteX4" fmla="*/ 50582 w 50581"/>
                <a:gd name="connsiteY4" fmla="*/ 8864 h 1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81" h="18717">
                  <a:moveTo>
                    <a:pt x="50582" y="8807"/>
                  </a:moveTo>
                  <a:cubicBezTo>
                    <a:pt x="34863" y="19886"/>
                    <a:pt x="21361" y="19318"/>
                    <a:pt x="8061" y="18068"/>
                  </a:cubicBezTo>
                  <a:cubicBezTo>
                    <a:pt x="5239" y="17784"/>
                    <a:pt x="2670" y="13636"/>
                    <a:pt x="0" y="11307"/>
                  </a:cubicBezTo>
                  <a:cubicBezTo>
                    <a:pt x="2469" y="7841"/>
                    <a:pt x="4534" y="1989"/>
                    <a:pt x="7507" y="1307"/>
                  </a:cubicBezTo>
                  <a:cubicBezTo>
                    <a:pt x="21109" y="-1875"/>
                    <a:pt x="34208" y="795"/>
                    <a:pt x="50582" y="886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C2864D25-6FF0-9A95-295A-C2B35CE26E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61008" y="1435701"/>
              <a:ext cx="51337" cy="19174"/>
            </a:xfrm>
            <a:custGeom>
              <a:avLst/>
              <a:gdLst>
                <a:gd name="connsiteX0" fmla="*/ 0 w 51337"/>
                <a:gd name="connsiteY0" fmla="*/ 12660 h 19174"/>
                <a:gd name="connsiteX1" fmla="*/ 51338 w 51337"/>
                <a:gd name="connsiteY1" fmla="*/ 1296 h 19174"/>
                <a:gd name="connsiteX2" fmla="*/ 0 w 51337"/>
                <a:gd name="connsiteY2" fmla="*/ 12660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337" h="19174">
                  <a:moveTo>
                    <a:pt x="0" y="12660"/>
                  </a:moveTo>
                  <a:cubicBezTo>
                    <a:pt x="16878" y="-2567"/>
                    <a:pt x="33553" y="-635"/>
                    <a:pt x="51338" y="1296"/>
                  </a:cubicBezTo>
                  <a:cubicBezTo>
                    <a:pt x="39045" y="19649"/>
                    <a:pt x="19195" y="24649"/>
                    <a:pt x="0" y="126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5E53FBF1-A124-1B9C-5A4B-849CBAE764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09674" y="6312822"/>
              <a:ext cx="42997" cy="23628"/>
            </a:xfrm>
            <a:custGeom>
              <a:avLst/>
              <a:gdLst>
                <a:gd name="connsiteX0" fmla="*/ 42997 w 42997"/>
                <a:gd name="connsiteY0" fmla="*/ 15060 h 23628"/>
                <a:gd name="connsiteX1" fmla="*/ 9696 w 42997"/>
                <a:gd name="connsiteY1" fmla="*/ 23583 h 23628"/>
                <a:gd name="connsiteX2" fmla="*/ 73 w 42997"/>
                <a:gd name="connsiteY2" fmla="*/ 17333 h 23628"/>
                <a:gd name="connsiteX3" fmla="*/ 5162 w 42997"/>
                <a:gd name="connsiteY3" fmla="*/ 5401 h 23628"/>
                <a:gd name="connsiteX4" fmla="*/ 42745 w 42997"/>
                <a:gd name="connsiteY4" fmla="*/ 8527 h 23628"/>
                <a:gd name="connsiteX5" fmla="*/ 42947 w 42997"/>
                <a:gd name="connsiteY5" fmla="*/ 15060 h 2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97" h="23628">
                  <a:moveTo>
                    <a:pt x="42997" y="15060"/>
                  </a:moveTo>
                  <a:cubicBezTo>
                    <a:pt x="31914" y="18072"/>
                    <a:pt x="20931" y="21651"/>
                    <a:pt x="9696" y="23583"/>
                  </a:cubicBezTo>
                  <a:cubicBezTo>
                    <a:pt x="6673" y="24095"/>
                    <a:pt x="527" y="20117"/>
                    <a:pt x="73" y="17333"/>
                  </a:cubicBezTo>
                  <a:cubicBezTo>
                    <a:pt x="-481" y="13697"/>
                    <a:pt x="2189" y="7333"/>
                    <a:pt x="5162" y="5401"/>
                  </a:cubicBezTo>
                  <a:cubicBezTo>
                    <a:pt x="18412" y="-3235"/>
                    <a:pt x="31158" y="-1019"/>
                    <a:pt x="42745" y="8527"/>
                  </a:cubicBezTo>
                  <a:cubicBezTo>
                    <a:pt x="42796" y="10686"/>
                    <a:pt x="42846" y="12845"/>
                    <a:pt x="42947" y="1506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92A04296-1B49-EC38-A96A-3A9E7921FE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95090" y="3400579"/>
              <a:ext cx="44350" cy="22290"/>
            </a:xfrm>
            <a:custGeom>
              <a:avLst/>
              <a:gdLst>
                <a:gd name="connsiteX0" fmla="*/ 44350 w 44350"/>
                <a:gd name="connsiteY0" fmla="*/ 7398 h 22290"/>
                <a:gd name="connsiteX1" fmla="*/ 8278 w 44350"/>
                <a:gd name="connsiteY1" fmla="*/ 22284 h 22290"/>
                <a:gd name="connsiteX2" fmla="*/ 167 w 44350"/>
                <a:gd name="connsiteY2" fmla="*/ 16489 h 22290"/>
                <a:gd name="connsiteX3" fmla="*/ 3593 w 44350"/>
                <a:gd name="connsiteY3" fmla="*/ 6489 h 22290"/>
                <a:gd name="connsiteX4" fmla="*/ 44350 w 44350"/>
                <a:gd name="connsiteY4" fmla="*/ 7398 h 2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50" h="22290">
                  <a:moveTo>
                    <a:pt x="44350" y="7398"/>
                  </a:moveTo>
                  <a:cubicBezTo>
                    <a:pt x="32511" y="19216"/>
                    <a:pt x="20470" y="21432"/>
                    <a:pt x="8278" y="22284"/>
                  </a:cubicBezTo>
                  <a:cubicBezTo>
                    <a:pt x="5558" y="22455"/>
                    <a:pt x="922" y="19216"/>
                    <a:pt x="167" y="16489"/>
                  </a:cubicBezTo>
                  <a:cubicBezTo>
                    <a:pt x="-639" y="13704"/>
                    <a:pt x="1628" y="7114"/>
                    <a:pt x="3593" y="6489"/>
                  </a:cubicBezTo>
                  <a:cubicBezTo>
                    <a:pt x="16238" y="2455"/>
                    <a:pt x="29186" y="-6295"/>
                    <a:pt x="44350" y="739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A5640A2F-D7B8-55BA-F345-5B49D7F9D0D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26003" y="2748879"/>
              <a:ext cx="45625" cy="25052"/>
            </a:xfrm>
            <a:custGeom>
              <a:avLst/>
              <a:gdLst>
                <a:gd name="connsiteX0" fmla="*/ 45626 w 45625"/>
                <a:gd name="connsiteY0" fmla="*/ 4832 h 25052"/>
                <a:gd name="connsiteX1" fmla="*/ 8697 w 45625"/>
                <a:gd name="connsiteY1" fmla="*/ 24946 h 25052"/>
                <a:gd name="connsiteX2" fmla="*/ 32 w 45625"/>
                <a:gd name="connsiteY2" fmla="*/ 20628 h 25052"/>
                <a:gd name="connsiteX3" fmla="*/ 3659 w 45625"/>
                <a:gd name="connsiteY3" fmla="*/ 8355 h 25052"/>
                <a:gd name="connsiteX4" fmla="*/ 45626 w 45625"/>
                <a:gd name="connsiteY4" fmla="*/ 4775 h 2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25" h="25052">
                  <a:moveTo>
                    <a:pt x="45626" y="4832"/>
                  </a:moveTo>
                  <a:cubicBezTo>
                    <a:pt x="33887" y="18753"/>
                    <a:pt x="21040" y="21537"/>
                    <a:pt x="8697" y="24946"/>
                  </a:cubicBezTo>
                  <a:cubicBezTo>
                    <a:pt x="6128" y="25685"/>
                    <a:pt x="132" y="22389"/>
                    <a:pt x="32" y="20628"/>
                  </a:cubicBezTo>
                  <a:cubicBezTo>
                    <a:pt x="-220" y="16537"/>
                    <a:pt x="1039" y="9946"/>
                    <a:pt x="3659" y="8355"/>
                  </a:cubicBezTo>
                  <a:cubicBezTo>
                    <a:pt x="15700" y="912"/>
                    <a:pt x="28496" y="-4202"/>
                    <a:pt x="45626" y="47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643E265E-FBCD-B9FB-8A98-4E625875A44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66465" y="2839637"/>
              <a:ext cx="47650" cy="19086"/>
            </a:xfrm>
            <a:custGeom>
              <a:avLst/>
              <a:gdLst>
                <a:gd name="connsiteX0" fmla="*/ 47651 w 47650"/>
                <a:gd name="connsiteY0" fmla="*/ 6461 h 19086"/>
                <a:gd name="connsiteX1" fmla="*/ 6037 w 47650"/>
                <a:gd name="connsiteY1" fmla="*/ 17938 h 19086"/>
                <a:gd name="connsiteX2" fmla="*/ 41 w 47650"/>
                <a:gd name="connsiteY2" fmla="*/ 9416 h 19086"/>
                <a:gd name="connsiteX3" fmla="*/ 4727 w 47650"/>
                <a:gd name="connsiteY3" fmla="*/ 2598 h 19086"/>
                <a:gd name="connsiteX4" fmla="*/ 47651 w 47650"/>
                <a:gd name="connsiteY4" fmla="*/ 6404 h 1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50" h="19086">
                  <a:moveTo>
                    <a:pt x="47651" y="6461"/>
                  </a:moveTo>
                  <a:cubicBezTo>
                    <a:pt x="34451" y="17995"/>
                    <a:pt x="20748" y="21064"/>
                    <a:pt x="6037" y="17938"/>
                  </a:cubicBezTo>
                  <a:cubicBezTo>
                    <a:pt x="3518" y="17427"/>
                    <a:pt x="848" y="12768"/>
                    <a:pt x="41" y="9416"/>
                  </a:cubicBezTo>
                  <a:cubicBezTo>
                    <a:pt x="-412" y="7654"/>
                    <a:pt x="2964" y="2654"/>
                    <a:pt x="4727" y="2598"/>
                  </a:cubicBezTo>
                  <a:cubicBezTo>
                    <a:pt x="18581" y="2029"/>
                    <a:pt x="32990" y="-4846"/>
                    <a:pt x="47651" y="64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E6BA3AC1-0D0C-46F0-19AF-2AF0399BA7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3955" y="4112519"/>
              <a:ext cx="45795" cy="20554"/>
            </a:xfrm>
            <a:custGeom>
              <a:avLst/>
              <a:gdLst>
                <a:gd name="connsiteX0" fmla="*/ 0 w 45795"/>
                <a:gd name="connsiteY0" fmla="*/ 7337 h 20554"/>
                <a:gd name="connsiteX1" fmla="*/ 45796 w 45795"/>
                <a:gd name="connsiteY1" fmla="*/ 11712 h 20554"/>
                <a:gd name="connsiteX2" fmla="*/ 0 w 45795"/>
                <a:gd name="connsiteY2" fmla="*/ 7337 h 2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20554">
                  <a:moveTo>
                    <a:pt x="0" y="7337"/>
                  </a:moveTo>
                  <a:cubicBezTo>
                    <a:pt x="12797" y="-3743"/>
                    <a:pt x="27911" y="-2265"/>
                    <a:pt x="45796" y="11712"/>
                  </a:cubicBezTo>
                  <a:cubicBezTo>
                    <a:pt x="29724" y="24951"/>
                    <a:pt x="11487" y="23189"/>
                    <a:pt x="0" y="73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D3AA9002-35F0-734C-13C3-F9B9F441DAF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84081" y="3101146"/>
              <a:ext cx="44536" cy="19957"/>
            </a:xfrm>
            <a:custGeom>
              <a:avLst/>
              <a:gdLst>
                <a:gd name="connsiteX0" fmla="*/ 44536 w 44536"/>
                <a:gd name="connsiteY0" fmla="*/ 5465 h 19957"/>
                <a:gd name="connsiteX1" fmla="*/ 0 w 44536"/>
                <a:gd name="connsiteY1" fmla="*/ 13874 h 19957"/>
                <a:gd name="connsiteX2" fmla="*/ 44536 w 44536"/>
                <a:gd name="connsiteY2" fmla="*/ 5465 h 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36" h="19957">
                  <a:moveTo>
                    <a:pt x="44536" y="5465"/>
                  </a:moveTo>
                  <a:cubicBezTo>
                    <a:pt x="31941" y="21260"/>
                    <a:pt x="16122" y="24272"/>
                    <a:pt x="0" y="13874"/>
                  </a:cubicBezTo>
                  <a:cubicBezTo>
                    <a:pt x="9875" y="-1296"/>
                    <a:pt x="23780" y="-3910"/>
                    <a:pt x="44536" y="54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61B14969-50B9-622B-DF59-A09CD2A952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69047" y="4229396"/>
              <a:ext cx="26778" cy="40351"/>
            </a:xfrm>
            <a:custGeom>
              <a:avLst/>
              <a:gdLst>
                <a:gd name="connsiteX0" fmla="*/ 26778 w 26778"/>
                <a:gd name="connsiteY0" fmla="*/ 26881 h 40351"/>
                <a:gd name="connsiteX1" fmla="*/ 16148 w 26778"/>
                <a:gd name="connsiteY1" fmla="*/ 40234 h 40351"/>
                <a:gd name="connsiteX2" fmla="*/ 6223 w 26778"/>
                <a:gd name="connsiteY2" fmla="*/ 33416 h 40351"/>
                <a:gd name="connsiteX3" fmla="*/ 5367 w 26778"/>
                <a:gd name="connsiteY3" fmla="*/ 31200 h 40351"/>
                <a:gd name="connsiteX4" fmla="*/ 3049 w 26778"/>
                <a:gd name="connsiteY4" fmla="*/ 3586 h 40351"/>
                <a:gd name="connsiteX5" fmla="*/ 12168 w 26778"/>
                <a:gd name="connsiteY5" fmla="*/ 290 h 40351"/>
                <a:gd name="connsiteX6" fmla="*/ 26778 w 26778"/>
                <a:gd name="connsiteY6" fmla="*/ 26938 h 4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8" h="40351">
                  <a:moveTo>
                    <a:pt x="26778" y="26881"/>
                  </a:moveTo>
                  <a:cubicBezTo>
                    <a:pt x="22294" y="32904"/>
                    <a:pt x="19927" y="38472"/>
                    <a:pt x="16148" y="40234"/>
                  </a:cubicBezTo>
                  <a:cubicBezTo>
                    <a:pt x="14032" y="41200"/>
                    <a:pt x="9549" y="35972"/>
                    <a:pt x="6223" y="33416"/>
                  </a:cubicBezTo>
                  <a:cubicBezTo>
                    <a:pt x="5720" y="33018"/>
                    <a:pt x="5669" y="31938"/>
                    <a:pt x="5367" y="31200"/>
                  </a:cubicBezTo>
                  <a:cubicBezTo>
                    <a:pt x="2142" y="22222"/>
                    <a:pt x="-3551" y="13188"/>
                    <a:pt x="3049" y="3586"/>
                  </a:cubicBezTo>
                  <a:cubicBezTo>
                    <a:pt x="4762" y="1086"/>
                    <a:pt x="11513" y="-732"/>
                    <a:pt x="12168" y="290"/>
                  </a:cubicBezTo>
                  <a:cubicBezTo>
                    <a:pt x="17357" y="8359"/>
                    <a:pt x="21589" y="17166"/>
                    <a:pt x="26778" y="269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EF58EDE2-C361-43DA-4B37-99466D842E3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60563" y="2774902"/>
              <a:ext cx="45795" cy="19943"/>
            </a:xfrm>
            <a:custGeom>
              <a:avLst/>
              <a:gdLst>
                <a:gd name="connsiteX0" fmla="*/ 45796 w 45795"/>
                <a:gd name="connsiteY0" fmla="*/ 10002 h 19943"/>
                <a:gd name="connsiteX1" fmla="*/ 0 w 45795"/>
                <a:gd name="connsiteY1" fmla="*/ 13468 h 19943"/>
                <a:gd name="connsiteX2" fmla="*/ 45796 w 45795"/>
                <a:gd name="connsiteY2" fmla="*/ 1000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5" h="19943">
                  <a:moveTo>
                    <a:pt x="45796" y="10002"/>
                  </a:moveTo>
                  <a:cubicBezTo>
                    <a:pt x="29221" y="23866"/>
                    <a:pt x="14812" y="21480"/>
                    <a:pt x="0" y="13468"/>
                  </a:cubicBezTo>
                  <a:cubicBezTo>
                    <a:pt x="13603" y="-3350"/>
                    <a:pt x="21512" y="-4316"/>
                    <a:pt x="45796" y="10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714EC6CD-A0A9-A655-3D57-116F89DD5B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97975" y="6257567"/>
              <a:ext cx="23787" cy="40348"/>
            </a:xfrm>
            <a:custGeom>
              <a:avLst/>
              <a:gdLst>
                <a:gd name="connsiteX0" fmla="*/ 23787 w 23787"/>
                <a:gd name="connsiteY0" fmla="*/ 27986 h 40348"/>
                <a:gd name="connsiteX1" fmla="*/ 14567 w 23787"/>
                <a:gd name="connsiteY1" fmla="*/ 39520 h 40348"/>
                <a:gd name="connsiteX2" fmla="*/ 2325 w 23787"/>
                <a:gd name="connsiteY2" fmla="*/ 29349 h 40348"/>
                <a:gd name="connsiteX3" fmla="*/ 259 w 23787"/>
                <a:gd name="connsiteY3" fmla="*/ 12418 h 40348"/>
                <a:gd name="connsiteX4" fmla="*/ 8018 w 23787"/>
                <a:gd name="connsiteY4" fmla="*/ 88 h 40348"/>
                <a:gd name="connsiteX5" fmla="*/ 19202 w 23787"/>
                <a:gd name="connsiteY5" fmla="*/ 8042 h 40348"/>
                <a:gd name="connsiteX6" fmla="*/ 23787 w 23787"/>
                <a:gd name="connsiteY6" fmla="*/ 27986 h 40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7" h="40348">
                  <a:moveTo>
                    <a:pt x="23787" y="27986"/>
                  </a:moveTo>
                  <a:cubicBezTo>
                    <a:pt x="21419" y="31111"/>
                    <a:pt x="18799" y="37588"/>
                    <a:pt x="14567" y="39520"/>
                  </a:cubicBezTo>
                  <a:cubicBezTo>
                    <a:pt x="7665" y="42702"/>
                    <a:pt x="3937" y="36167"/>
                    <a:pt x="2325" y="29349"/>
                  </a:cubicBezTo>
                  <a:cubicBezTo>
                    <a:pt x="1015" y="23838"/>
                    <a:pt x="-648" y="17701"/>
                    <a:pt x="259" y="12418"/>
                  </a:cubicBezTo>
                  <a:cubicBezTo>
                    <a:pt x="1066" y="7702"/>
                    <a:pt x="4642" y="997"/>
                    <a:pt x="8018" y="88"/>
                  </a:cubicBezTo>
                  <a:cubicBezTo>
                    <a:pt x="11192" y="-708"/>
                    <a:pt x="16885" y="4065"/>
                    <a:pt x="19202" y="8042"/>
                  </a:cubicBezTo>
                  <a:cubicBezTo>
                    <a:pt x="21822" y="12588"/>
                    <a:pt x="21873" y="19009"/>
                    <a:pt x="23787" y="2798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33717A0-2C49-65E3-54F0-EE3C9C6819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79703" y="1127130"/>
              <a:ext cx="47407" cy="20816"/>
            </a:xfrm>
            <a:custGeom>
              <a:avLst/>
              <a:gdLst>
                <a:gd name="connsiteX0" fmla="*/ 47408 w 47407"/>
                <a:gd name="connsiteY0" fmla="*/ 6684 h 20816"/>
                <a:gd name="connsiteX1" fmla="*/ 8313 w 47407"/>
                <a:gd name="connsiteY1" fmla="*/ 20775 h 20816"/>
                <a:gd name="connsiteX2" fmla="*/ 0 w 47407"/>
                <a:gd name="connsiteY2" fmla="*/ 14809 h 20816"/>
                <a:gd name="connsiteX3" fmla="*/ 6852 w 47407"/>
                <a:gd name="connsiteY3" fmla="*/ 4071 h 20816"/>
                <a:gd name="connsiteX4" fmla="*/ 47357 w 47407"/>
                <a:gd name="connsiteY4" fmla="*/ 6627 h 2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07" h="20816">
                  <a:moveTo>
                    <a:pt x="47408" y="6684"/>
                  </a:moveTo>
                  <a:cubicBezTo>
                    <a:pt x="34258" y="19298"/>
                    <a:pt x="20656" y="17934"/>
                    <a:pt x="8313" y="20775"/>
                  </a:cubicBezTo>
                  <a:cubicBezTo>
                    <a:pt x="5995" y="21287"/>
                    <a:pt x="2771" y="16912"/>
                    <a:pt x="0" y="14809"/>
                  </a:cubicBezTo>
                  <a:cubicBezTo>
                    <a:pt x="2267" y="11116"/>
                    <a:pt x="3879" y="5150"/>
                    <a:pt x="6852" y="4071"/>
                  </a:cubicBezTo>
                  <a:cubicBezTo>
                    <a:pt x="19245" y="-304"/>
                    <a:pt x="32092" y="-3259"/>
                    <a:pt x="47357" y="6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EE976A4B-ADC4-8B94-3AD3-BE9C9985E50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56177" y="6297511"/>
              <a:ext cx="41622" cy="19755"/>
            </a:xfrm>
            <a:custGeom>
              <a:avLst/>
              <a:gdLst>
                <a:gd name="connsiteX0" fmla="*/ 41623 w 41622"/>
                <a:gd name="connsiteY0" fmla="*/ 6508 h 19755"/>
                <a:gd name="connsiteX1" fmla="*/ 8170 w 41622"/>
                <a:gd name="connsiteY1" fmla="*/ 19121 h 19755"/>
                <a:gd name="connsiteX2" fmla="*/ 59 w 41622"/>
                <a:gd name="connsiteY2" fmla="*/ 10315 h 19755"/>
                <a:gd name="connsiteX3" fmla="*/ 6155 w 41622"/>
                <a:gd name="connsiteY3" fmla="*/ 2019 h 19755"/>
                <a:gd name="connsiteX4" fmla="*/ 41623 w 41622"/>
                <a:gd name="connsiteY4" fmla="*/ 6508 h 1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2" h="19755">
                  <a:moveTo>
                    <a:pt x="41623" y="6508"/>
                  </a:moveTo>
                  <a:cubicBezTo>
                    <a:pt x="31446" y="19860"/>
                    <a:pt x="19909" y="20826"/>
                    <a:pt x="8170" y="19121"/>
                  </a:cubicBezTo>
                  <a:cubicBezTo>
                    <a:pt x="5047" y="18667"/>
                    <a:pt x="1368" y="14007"/>
                    <a:pt x="59" y="10315"/>
                  </a:cubicBezTo>
                  <a:cubicBezTo>
                    <a:pt x="-546" y="8610"/>
                    <a:pt x="3636" y="2474"/>
                    <a:pt x="6155" y="2019"/>
                  </a:cubicBezTo>
                  <a:cubicBezTo>
                    <a:pt x="17440" y="30"/>
                    <a:pt x="29128" y="-2811"/>
                    <a:pt x="41623" y="650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FC8D3338-C927-B406-DDA0-9EBEF5FCF7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267082" y="5231000"/>
              <a:ext cx="43238" cy="21052"/>
            </a:xfrm>
            <a:custGeom>
              <a:avLst/>
              <a:gdLst>
                <a:gd name="connsiteX0" fmla="*/ 8930 w 43238"/>
                <a:gd name="connsiteY0" fmla="*/ 1193 h 21052"/>
                <a:gd name="connsiteX1" fmla="*/ 24245 w 43238"/>
                <a:gd name="connsiteY1" fmla="*/ 0 h 21052"/>
                <a:gd name="connsiteX2" fmla="*/ 43239 w 43238"/>
                <a:gd name="connsiteY2" fmla="*/ 1193 h 21052"/>
                <a:gd name="connsiteX3" fmla="*/ 1927 w 43238"/>
                <a:gd name="connsiteY3" fmla="*/ 20455 h 21052"/>
                <a:gd name="connsiteX4" fmla="*/ 8879 w 43238"/>
                <a:gd name="connsiteY4" fmla="*/ 1193 h 2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38" h="21052">
                  <a:moveTo>
                    <a:pt x="8930" y="1193"/>
                  </a:moveTo>
                  <a:cubicBezTo>
                    <a:pt x="14018" y="795"/>
                    <a:pt x="19157" y="397"/>
                    <a:pt x="24245" y="0"/>
                  </a:cubicBezTo>
                  <a:cubicBezTo>
                    <a:pt x="30593" y="397"/>
                    <a:pt x="36891" y="795"/>
                    <a:pt x="43239" y="1193"/>
                  </a:cubicBezTo>
                  <a:cubicBezTo>
                    <a:pt x="30996" y="18125"/>
                    <a:pt x="17142" y="22898"/>
                    <a:pt x="1927" y="20455"/>
                  </a:cubicBezTo>
                  <a:cubicBezTo>
                    <a:pt x="-3967" y="7954"/>
                    <a:pt x="5202" y="6193"/>
                    <a:pt x="8879" y="119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297BDD4-BABD-2041-8605-6BACB887CD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40291" y="6020281"/>
              <a:ext cx="46400" cy="18823"/>
            </a:xfrm>
            <a:custGeom>
              <a:avLst/>
              <a:gdLst>
                <a:gd name="connsiteX0" fmla="*/ 46400 w 46400"/>
                <a:gd name="connsiteY0" fmla="*/ 6861 h 18823"/>
                <a:gd name="connsiteX1" fmla="*/ 0 w 46400"/>
                <a:gd name="connsiteY1" fmla="*/ 9873 h 18823"/>
                <a:gd name="connsiteX2" fmla="*/ 46400 w 46400"/>
                <a:gd name="connsiteY2" fmla="*/ 6861 h 1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400" h="18823">
                  <a:moveTo>
                    <a:pt x="46400" y="6861"/>
                  </a:moveTo>
                  <a:cubicBezTo>
                    <a:pt x="24586" y="22088"/>
                    <a:pt x="14812" y="22430"/>
                    <a:pt x="0" y="9873"/>
                  </a:cubicBezTo>
                  <a:cubicBezTo>
                    <a:pt x="13955" y="-6378"/>
                    <a:pt x="28515" y="1009"/>
                    <a:pt x="46400" y="68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4FF44E4F-16F7-C7B8-EEEF-E60853A5F97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50647" y="3654757"/>
              <a:ext cx="45745" cy="20594"/>
            </a:xfrm>
            <a:custGeom>
              <a:avLst/>
              <a:gdLst>
                <a:gd name="connsiteX0" fmla="*/ 45745 w 45745"/>
                <a:gd name="connsiteY0" fmla="*/ 1176 h 20594"/>
                <a:gd name="connsiteX1" fmla="*/ 10026 w 45745"/>
                <a:gd name="connsiteY1" fmla="*/ 20437 h 20594"/>
                <a:gd name="connsiteX2" fmla="*/ 0 w 45745"/>
                <a:gd name="connsiteY2" fmla="*/ 10323 h 20594"/>
                <a:gd name="connsiteX3" fmla="*/ 9522 w 45745"/>
                <a:gd name="connsiteY3" fmla="*/ 323 h 20594"/>
                <a:gd name="connsiteX4" fmla="*/ 45695 w 45745"/>
                <a:gd name="connsiteY4" fmla="*/ 1119 h 2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45" h="20594">
                  <a:moveTo>
                    <a:pt x="45745" y="1176"/>
                  </a:moveTo>
                  <a:cubicBezTo>
                    <a:pt x="35518" y="18733"/>
                    <a:pt x="23024" y="21346"/>
                    <a:pt x="10026" y="20437"/>
                  </a:cubicBezTo>
                  <a:cubicBezTo>
                    <a:pt x="6499" y="20210"/>
                    <a:pt x="3325" y="13903"/>
                    <a:pt x="0" y="10323"/>
                  </a:cubicBezTo>
                  <a:cubicBezTo>
                    <a:pt x="3174" y="6801"/>
                    <a:pt x="6147" y="608"/>
                    <a:pt x="9522" y="323"/>
                  </a:cubicBezTo>
                  <a:cubicBezTo>
                    <a:pt x="20606" y="-586"/>
                    <a:pt x="31891" y="664"/>
                    <a:pt x="45695" y="11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B4602A16-B64E-30F2-5DFA-48D974F218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4175" y="6161619"/>
              <a:ext cx="43881" cy="19511"/>
            </a:xfrm>
            <a:custGeom>
              <a:avLst/>
              <a:gdLst>
                <a:gd name="connsiteX0" fmla="*/ 43881 w 43881"/>
                <a:gd name="connsiteY0" fmla="*/ 9785 h 19511"/>
                <a:gd name="connsiteX1" fmla="*/ 4131 w 43881"/>
                <a:gd name="connsiteY1" fmla="*/ 17001 h 19511"/>
                <a:gd name="connsiteX2" fmla="*/ 0 w 43881"/>
                <a:gd name="connsiteY2" fmla="*/ 9557 h 19511"/>
                <a:gd name="connsiteX3" fmla="*/ 4232 w 43881"/>
                <a:gd name="connsiteY3" fmla="*/ 2284 h 19511"/>
                <a:gd name="connsiteX4" fmla="*/ 43881 w 43881"/>
                <a:gd name="connsiteY4" fmla="*/ 9785 h 19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81" h="19511">
                  <a:moveTo>
                    <a:pt x="43881" y="9785"/>
                  </a:moveTo>
                  <a:cubicBezTo>
                    <a:pt x="30833" y="21603"/>
                    <a:pt x="17583" y="20807"/>
                    <a:pt x="4131" y="17001"/>
                  </a:cubicBezTo>
                  <a:cubicBezTo>
                    <a:pt x="2217" y="16489"/>
                    <a:pt x="0" y="12114"/>
                    <a:pt x="0" y="9557"/>
                  </a:cubicBezTo>
                  <a:cubicBezTo>
                    <a:pt x="0" y="7001"/>
                    <a:pt x="2418" y="2569"/>
                    <a:pt x="4232" y="2284"/>
                  </a:cubicBezTo>
                  <a:cubicBezTo>
                    <a:pt x="17381" y="-45"/>
                    <a:pt x="31034" y="-3738"/>
                    <a:pt x="43881" y="978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A63B2D6-E1EB-5310-F34F-759CC979426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775691" y="1835542"/>
              <a:ext cx="54108" cy="18794"/>
            </a:xfrm>
            <a:custGeom>
              <a:avLst/>
              <a:gdLst>
                <a:gd name="connsiteX0" fmla="*/ 0 w 54108"/>
                <a:gd name="connsiteY0" fmla="*/ 12084 h 18794"/>
                <a:gd name="connsiteX1" fmla="*/ 54108 w 54108"/>
                <a:gd name="connsiteY1" fmla="*/ 3731 h 18794"/>
                <a:gd name="connsiteX2" fmla="*/ 0 w 54108"/>
                <a:gd name="connsiteY2" fmla="*/ 12084 h 1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08" h="18794">
                  <a:moveTo>
                    <a:pt x="0" y="12084"/>
                  </a:moveTo>
                  <a:cubicBezTo>
                    <a:pt x="17935" y="777"/>
                    <a:pt x="34561" y="-3882"/>
                    <a:pt x="54108" y="3731"/>
                  </a:cubicBezTo>
                  <a:cubicBezTo>
                    <a:pt x="36677" y="19754"/>
                    <a:pt x="15366" y="23732"/>
                    <a:pt x="0" y="1208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733E67D6-E66D-2E5A-6EBC-02946344DF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10019" y="4309199"/>
              <a:ext cx="44653" cy="24519"/>
            </a:xfrm>
            <a:custGeom>
              <a:avLst/>
              <a:gdLst>
                <a:gd name="connsiteX0" fmla="*/ 44603 w 44653"/>
                <a:gd name="connsiteY0" fmla="*/ 1851 h 24519"/>
                <a:gd name="connsiteX1" fmla="*/ 6919 w 44653"/>
                <a:gd name="connsiteY1" fmla="*/ 24408 h 24519"/>
                <a:gd name="connsiteX2" fmla="*/ 117 w 44653"/>
                <a:gd name="connsiteY2" fmla="*/ 20829 h 24519"/>
                <a:gd name="connsiteX3" fmla="*/ 2385 w 44653"/>
                <a:gd name="connsiteY3" fmla="*/ 10317 h 24519"/>
                <a:gd name="connsiteX4" fmla="*/ 44654 w 44653"/>
                <a:gd name="connsiteY4" fmla="*/ 1851 h 2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53" h="24519">
                  <a:moveTo>
                    <a:pt x="44603" y="1851"/>
                  </a:moveTo>
                  <a:cubicBezTo>
                    <a:pt x="32210" y="18101"/>
                    <a:pt x="18960" y="20033"/>
                    <a:pt x="6919" y="24408"/>
                  </a:cubicBezTo>
                  <a:cubicBezTo>
                    <a:pt x="5055" y="25090"/>
                    <a:pt x="319" y="22476"/>
                    <a:pt x="117" y="20829"/>
                  </a:cubicBezTo>
                  <a:cubicBezTo>
                    <a:pt x="-285" y="17420"/>
                    <a:pt x="319" y="11908"/>
                    <a:pt x="2385" y="10317"/>
                  </a:cubicBezTo>
                  <a:cubicBezTo>
                    <a:pt x="13821" y="1510"/>
                    <a:pt x="26366" y="-2694"/>
                    <a:pt x="44654" y="18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39DDFF32-EFC9-F5C6-628E-7BA1CEF82F8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71638" y="1409475"/>
              <a:ext cx="44838" cy="23148"/>
            </a:xfrm>
            <a:custGeom>
              <a:avLst/>
              <a:gdLst>
                <a:gd name="connsiteX0" fmla="*/ 44838 w 44838"/>
                <a:gd name="connsiteY0" fmla="*/ 23148 h 23148"/>
                <a:gd name="connsiteX1" fmla="*/ 0 w 44838"/>
                <a:gd name="connsiteY1" fmla="*/ 14682 h 23148"/>
                <a:gd name="connsiteX2" fmla="*/ 9170 w 44838"/>
                <a:gd name="connsiteY2" fmla="*/ 1671 h 23148"/>
                <a:gd name="connsiteX3" fmla="*/ 44838 w 44838"/>
                <a:gd name="connsiteY3" fmla="*/ 23148 h 2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38" h="23148">
                  <a:moveTo>
                    <a:pt x="44838" y="23148"/>
                  </a:moveTo>
                  <a:cubicBezTo>
                    <a:pt x="31287" y="20591"/>
                    <a:pt x="17683" y="18034"/>
                    <a:pt x="0" y="14682"/>
                  </a:cubicBezTo>
                  <a:cubicBezTo>
                    <a:pt x="4182" y="8489"/>
                    <a:pt x="5996" y="2977"/>
                    <a:pt x="9170" y="1671"/>
                  </a:cubicBezTo>
                  <a:cubicBezTo>
                    <a:pt x="21765" y="-3443"/>
                    <a:pt x="35518" y="3034"/>
                    <a:pt x="44838" y="231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94DBAD0F-4009-C827-975B-6FC2E32DEB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494933" y="3732127"/>
              <a:ext cx="41661" cy="22883"/>
            </a:xfrm>
            <a:custGeom>
              <a:avLst/>
              <a:gdLst>
                <a:gd name="connsiteX0" fmla="*/ 41662 w 41661"/>
                <a:gd name="connsiteY0" fmla="*/ 7215 h 22883"/>
                <a:gd name="connsiteX1" fmla="*/ 8310 w 41661"/>
                <a:gd name="connsiteY1" fmla="*/ 22840 h 22883"/>
                <a:gd name="connsiteX2" fmla="*/ 199 w 41661"/>
                <a:gd name="connsiteY2" fmla="*/ 16647 h 22883"/>
                <a:gd name="connsiteX3" fmla="*/ 3373 w 41661"/>
                <a:gd name="connsiteY3" fmla="*/ 6477 h 22883"/>
                <a:gd name="connsiteX4" fmla="*/ 41662 w 41661"/>
                <a:gd name="connsiteY4" fmla="*/ 7215 h 2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1" h="22883">
                  <a:moveTo>
                    <a:pt x="41662" y="7215"/>
                  </a:moveTo>
                  <a:cubicBezTo>
                    <a:pt x="31082" y="19374"/>
                    <a:pt x="20301" y="23352"/>
                    <a:pt x="8310" y="22840"/>
                  </a:cubicBezTo>
                  <a:cubicBezTo>
                    <a:pt x="5388" y="22727"/>
                    <a:pt x="1056" y="19488"/>
                    <a:pt x="199" y="16647"/>
                  </a:cubicBezTo>
                  <a:cubicBezTo>
                    <a:pt x="-657" y="13863"/>
                    <a:pt x="1408" y="7158"/>
                    <a:pt x="3373" y="6477"/>
                  </a:cubicBezTo>
                  <a:cubicBezTo>
                    <a:pt x="15313" y="2272"/>
                    <a:pt x="27656" y="-6080"/>
                    <a:pt x="41662" y="7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EBD74AC9-BCBF-66C1-E839-BD7E9A0D3F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75988" y="3106265"/>
              <a:ext cx="23418" cy="37399"/>
            </a:xfrm>
            <a:custGeom>
              <a:avLst/>
              <a:gdLst>
                <a:gd name="connsiteX0" fmla="*/ 23418 w 23418"/>
                <a:gd name="connsiteY0" fmla="*/ 20971 h 37399"/>
                <a:gd name="connsiteX1" fmla="*/ 11478 w 23418"/>
                <a:gd name="connsiteY1" fmla="*/ 36994 h 37399"/>
                <a:gd name="connsiteX2" fmla="*/ 243 w 23418"/>
                <a:gd name="connsiteY2" fmla="*/ 23017 h 37399"/>
                <a:gd name="connsiteX3" fmla="*/ 1553 w 23418"/>
                <a:gd name="connsiteY3" fmla="*/ 2335 h 37399"/>
                <a:gd name="connsiteX4" fmla="*/ 10823 w 23418"/>
                <a:gd name="connsiteY4" fmla="*/ 573 h 37399"/>
                <a:gd name="connsiteX5" fmla="*/ 23368 w 23418"/>
                <a:gd name="connsiteY5" fmla="*/ 20971 h 3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99">
                  <a:moveTo>
                    <a:pt x="23418" y="20971"/>
                  </a:moveTo>
                  <a:cubicBezTo>
                    <a:pt x="18783" y="27562"/>
                    <a:pt x="15912" y="35687"/>
                    <a:pt x="11478" y="36994"/>
                  </a:cubicBezTo>
                  <a:cubicBezTo>
                    <a:pt x="3165" y="39437"/>
                    <a:pt x="898" y="30346"/>
                    <a:pt x="243" y="23017"/>
                  </a:cubicBezTo>
                  <a:cubicBezTo>
                    <a:pt x="-361" y="16198"/>
                    <a:pt x="193" y="8983"/>
                    <a:pt x="1553" y="2335"/>
                  </a:cubicBezTo>
                  <a:cubicBezTo>
                    <a:pt x="1855" y="914"/>
                    <a:pt x="9564" y="-961"/>
                    <a:pt x="10823" y="573"/>
                  </a:cubicBezTo>
                  <a:cubicBezTo>
                    <a:pt x="15357" y="5971"/>
                    <a:pt x="18531" y="12789"/>
                    <a:pt x="23368" y="209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682F1D58-42F0-B362-B305-A18EDACAC5D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97765" y="6008713"/>
              <a:ext cx="43608" cy="19766"/>
            </a:xfrm>
            <a:custGeom>
              <a:avLst/>
              <a:gdLst>
                <a:gd name="connsiteX0" fmla="*/ 43609 w 43608"/>
                <a:gd name="connsiteY0" fmla="*/ 10247 h 19766"/>
                <a:gd name="connsiteX1" fmla="*/ 4614 w 43608"/>
                <a:gd name="connsiteY1" fmla="*/ 17349 h 19766"/>
                <a:gd name="connsiteX2" fmla="*/ 30 w 43608"/>
                <a:gd name="connsiteY2" fmla="*/ 10418 h 19766"/>
                <a:gd name="connsiteX3" fmla="*/ 5572 w 43608"/>
                <a:gd name="connsiteY3" fmla="*/ 1781 h 19766"/>
                <a:gd name="connsiteX4" fmla="*/ 43609 w 43608"/>
                <a:gd name="connsiteY4" fmla="*/ 10247 h 1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08" h="19766">
                  <a:moveTo>
                    <a:pt x="43609" y="10247"/>
                  </a:moveTo>
                  <a:cubicBezTo>
                    <a:pt x="29502" y="21213"/>
                    <a:pt x="17260" y="21384"/>
                    <a:pt x="4614" y="17349"/>
                  </a:cubicBezTo>
                  <a:cubicBezTo>
                    <a:pt x="2549" y="16667"/>
                    <a:pt x="-323" y="12349"/>
                    <a:pt x="30" y="10418"/>
                  </a:cubicBezTo>
                  <a:cubicBezTo>
                    <a:pt x="634" y="7122"/>
                    <a:pt x="3204" y="2236"/>
                    <a:pt x="5572" y="1781"/>
                  </a:cubicBezTo>
                  <a:cubicBezTo>
                    <a:pt x="17512" y="-662"/>
                    <a:pt x="29754" y="-2594"/>
                    <a:pt x="43609" y="102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CE67ADD-15BF-5C82-57C7-A3A9A506BE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34346" y="6051036"/>
              <a:ext cx="43427" cy="19358"/>
            </a:xfrm>
            <a:custGeom>
              <a:avLst/>
              <a:gdLst>
                <a:gd name="connsiteX0" fmla="*/ 43428 w 43427"/>
                <a:gd name="connsiteY0" fmla="*/ 5935 h 19358"/>
                <a:gd name="connsiteX1" fmla="*/ 0 w 43427"/>
                <a:gd name="connsiteY1" fmla="*/ 17185 h 19358"/>
                <a:gd name="connsiteX2" fmla="*/ 43428 w 43427"/>
                <a:gd name="connsiteY2" fmla="*/ 5935 h 1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27" h="19358">
                  <a:moveTo>
                    <a:pt x="43428" y="5935"/>
                  </a:moveTo>
                  <a:cubicBezTo>
                    <a:pt x="29069" y="19287"/>
                    <a:pt x="15416" y="21901"/>
                    <a:pt x="0" y="17185"/>
                  </a:cubicBezTo>
                  <a:cubicBezTo>
                    <a:pt x="4282" y="-428"/>
                    <a:pt x="20555" y="-5088"/>
                    <a:pt x="43428" y="593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6093FBDA-FE7B-50D5-CE64-D47D9CFCCA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97177" y="6086714"/>
              <a:ext cx="20290" cy="44802"/>
            </a:xfrm>
            <a:custGeom>
              <a:avLst/>
              <a:gdLst>
                <a:gd name="connsiteX0" fmla="*/ 6153 w 20290"/>
                <a:gd name="connsiteY0" fmla="*/ 44803 h 44802"/>
                <a:gd name="connsiteX1" fmla="*/ 4239 w 20290"/>
                <a:gd name="connsiteY1" fmla="*/ 5996 h 44802"/>
                <a:gd name="connsiteX2" fmla="*/ 14164 w 20290"/>
                <a:gd name="connsiteY2" fmla="*/ 144 h 44802"/>
                <a:gd name="connsiteX3" fmla="*/ 20260 w 20290"/>
                <a:gd name="connsiteY3" fmla="*/ 10996 h 44802"/>
                <a:gd name="connsiteX4" fmla="*/ 6103 w 20290"/>
                <a:gd name="connsiteY4" fmla="*/ 44803 h 4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90" h="44802">
                  <a:moveTo>
                    <a:pt x="6153" y="44803"/>
                  </a:moveTo>
                  <a:cubicBezTo>
                    <a:pt x="-3520" y="30712"/>
                    <a:pt x="108" y="18042"/>
                    <a:pt x="4239" y="5996"/>
                  </a:cubicBezTo>
                  <a:cubicBezTo>
                    <a:pt x="5347" y="2814"/>
                    <a:pt x="11494" y="-766"/>
                    <a:pt x="14164" y="144"/>
                  </a:cubicBezTo>
                  <a:cubicBezTo>
                    <a:pt x="17035" y="1109"/>
                    <a:pt x="20663" y="7530"/>
                    <a:pt x="20260" y="10996"/>
                  </a:cubicBezTo>
                  <a:cubicBezTo>
                    <a:pt x="18899" y="22644"/>
                    <a:pt x="18245" y="35371"/>
                    <a:pt x="6103" y="4480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40C8EFDD-74B0-36EC-A65E-2AC17D5BB9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3943" y="2663540"/>
              <a:ext cx="15458" cy="50682"/>
            </a:xfrm>
            <a:custGeom>
              <a:avLst/>
              <a:gdLst>
                <a:gd name="connsiteX0" fmla="*/ 8418 w 15458"/>
                <a:gd name="connsiteY0" fmla="*/ 50682 h 50682"/>
                <a:gd name="connsiteX1" fmla="*/ 7864 w 15458"/>
                <a:gd name="connsiteY1" fmla="*/ 0 h 50682"/>
                <a:gd name="connsiteX2" fmla="*/ 8418 w 15458"/>
                <a:gd name="connsiteY2" fmla="*/ 50682 h 5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58" h="50682">
                  <a:moveTo>
                    <a:pt x="8418" y="50682"/>
                  </a:moveTo>
                  <a:cubicBezTo>
                    <a:pt x="-1960" y="34546"/>
                    <a:pt x="-3421" y="18466"/>
                    <a:pt x="7864" y="0"/>
                  </a:cubicBezTo>
                  <a:cubicBezTo>
                    <a:pt x="20862" y="18580"/>
                    <a:pt x="14514" y="34602"/>
                    <a:pt x="8418" y="50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26C1C5F6-E4F0-E821-917D-35948F5A15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12742" y="3785693"/>
              <a:ext cx="40964" cy="20284"/>
            </a:xfrm>
            <a:custGeom>
              <a:avLst/>
              <a:gdLst>
                <a:gd name="connsiteX0" fmla="*/ 40964 w 40964"/>
                <a:gd name="connsiteY0" fmla="*/ 7684 h 20284"/>
                <a:gd name="connsiteX1" fmla="*/ 6907 w 40964"/>
                <a:gd name="connsiteY1" fmla="*/ 20070 h 20284"/>
                <a:gd name="connsiteX2" fmla="*/ 5 w 40964"/>
                <a:gd name="connsiteY2" fmla="*/ 12741 h 20284"/>
                <a:gd name="connsiteX3" fmla="*/ 5799 w 40964"/>
                <a:gd name="connsiteY3" fmla="*/ 3991 h 20284"/>
                <a:gd name="connsiteX4" fmla="*/ 40964 w 40964"/>
                <a:gd name="connsiteY4" fmla="*/ 7627 h 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64" h="20284">
                  <a:moveTo>
                    <a:pt x="40964" y="7684"/>
                  </a:moveTo>
                  <a:cubicBezTo>
                    <a:pt x="31392" y="20809"/>
                    <a:pt x="18999" y="20695"/>
                    <a:pt x="6907" y="20070"/>
                  </a:cubicBezTo>
                  <a:cubicBezTo>
                    <a:pt x="4338" y="19957"/>
                    <a:pt x="156" y="15468"/>
                    <a:pt x="5" y="12741"/>
                  </a:cubicBezTo>
                  <a:cubicBezTo>
                    <a:pt x="-146" y="9843"/>
                    <a:pt x="3078" y="5127"/>
                    <a:pt x="5799" y="3991"/>
                  </a:cubicBezTo>
                  <a:cubicBezTo>
                    <a:pt x="17437" y="-839"/>
                    <a:pt x="29226" y="-2998"/>
                    <a:pt x="40964" y="76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FAFE806D-FC73-CBEA-2661-1939287AC6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28136" y="833211"/>
              <a:ext cx="45594" cy="20177"/>
            </a:xfrm>
            <a:custGeom>
              <a:avLst/>
              <a:gdLst>
                <a:gd name="connsiteX0" fmla="*/ 45594 w 45594"/>
                <a:gd name="connsiteY0" fmla="*/ 3783 h 20177"/>
                <a:gd name="connsiteX1" fmla="*/ 0 w 45594"/>
                <a:gd name="connsiteY1" fmla="*/ 18385 h 20177"/>
                <a:gd name="connsiteX2" fmla="*/ 45594 w 45594"/>
                <a:gd name="connsiteY2" fmla="*/ 3783 h 2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94" h="20177">
                  <a:moveTo>
                    <a:pt x="45594" y="3783"/>
                  </a:moveTo>
                  <a:cubicBezTo>
                    <a:pt x="30128" y="16624"/>
                    <a:pt x="17079" y="23726"/>
                    <a:pt x="0" y="18385"/>
                  </a:cubicBezTo>
                  <a:cubicBezTo>
                    <a:pt x="9169" y="-195"/>
                    <a:pt x="19850" y="-3945"/>
                    <a:pt x="45594" y="37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E021D53-15DF-516A-4256-15D1127245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790" y="3200907"/>
              <a:ext cx="43513" cy="20380"/>
            </a:xfrm>
            <a:custGeom>
              <a:avLst/>
              <a:gdLst>
                <a:gd name="connsiteX0" fmla="*/ 43513 w 43513"/>
                <a:gd name="connsiteY0" fmla="*/ 8545 h 20380"/>
                <a:gd name="connsiteX1" fmla="*/ 6937 w 43513"/>
                <a:gd name="connsiteY1" fmla="*/ 19966 h 20380"/>
                <a:gd name="connsiteX2" fmla="*/ 86 w 43513"/>
                <a:gd name="connsiteY2" fmla="*/ 12239 h 20380"/>
                <a:gd name="connsiteX3" fmla="*/ 4217 w 43513"/>
                <a:gd name="connsiteY3" fmla="*/ 4795 h 20380"/>
                <a:gd name="connsiteX4" fmla="*/ 43513 w 43513"/>
                <a:gd name="connsiteY4" fmla="*/ 8545 h 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13" h="20380">
                  <a:moveTo>
                    <a:pt x="43513" y="8545"/>
                  </a:moveTo>
                  <a:cubicBezTo>
                    <a:pt x="31473" y="21443"/>
                    <a:pt x="19029" y="20875"/>
                    <a:pt x="6937" y="19966"/>
                  </a:cubicBezTo>
                  <a:cubicBezTo>
                    <a:pt x="4418" y="19796"/>
                    <a:pt x="1244" y="15477"/>
                    <a:pt x="86" y="12239"/>
                  </a:cubicBezTo>
                  <a:cubicBezTo>
                    <a:pt x="-519" y="10534"/>
                    <a:pt x="2202" y="5591"/>
                    <a:pt x="4217" y="4795"/>
                  </a:cubicBezTo>
                  <a:cubicBezTo>
                    <a:pt x="16560" y="-91"/>
                    <a:pt x="29205" y="-4352"/>
                    <a:pt x="43513" y="85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524D6B5C-5013-0D5C-BB8E-6555B23373E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606" y="6668512"/>
              <a:ext cx="44586" cy="19389"/>
            </a:xfrm>
            <a:custGeom>
              <a:avLst/>
              <a:gdLst>
                <a:gd name="connsiteX0" fmla="*/ 0 w 44586"/>
                <a:gd name="connsiteY0" fmla="*/ 2611 h 19389"/>
                <a:gd name="connsiteX1" fmla="*/ 44586 w 44586"/>
                <a:gd name="connsiteY1" fmla="*/ 12100 h 19389"/>
                <a:gd name="connsiteX2" fmla="*/ 0 w 44586"/>
                <a:gd name="connsiteY2" fmla="*/ 2611 h 1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586" h="19389">
                  <a:moveTo>
                    <a:pt x="0" y="2611"/>
                  </a:moveTo>
                  <a:cubicBezTo>
                    <a:pt x="17986" y="-3752"/>
                    <a:pt x="31236" y="2328"/>
                    <a:pt x="44586" y="12100"/>
                  </a:cubicBezTo>
                  <a:cubicBezTo>
                    <a:pt x="29825" y="24429"/>
                    <a:pt x="10983" y="21020"/>
                    <a:pt x="0" y="261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D4C1BC8-C683-6A36-B41F-89698B610B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2838" y="6384407"/>
              <a:ext cx="38769" cy="19126"/>
            </a:xfrm>
            <a:custGeom>
              <a:avLst/>
              <a:gdLst>
                <a:gd name="connsiteX0" fmla="*/ 38769 w 38769"/>
                <a:gd name="connsiteY0" fmla="*/ 8646 h 19126"/>
                <a:gd name="connsiteX1" fmla="*/ 6425 w 38769"/>
                <a:gd name="connsiteY1" fmla="*/ 17965 h 19126"/>
                <a:gd name="connsiteX2" fmla="*/ 27 w 38769"/>
                <a:gd name="connsiteY2" fmla="*/ 10294 h 19126"/>
                <a:gd name="connsiteX3" fmla="*/ 6728 w 38769"/>
                <a:gd name="connsiteY3" fmla="*/ 67 h 19126"/>
                <a:gd name="connsiteX4" fmla="*/ 38165 w 38769"/>
                <a:gd name="connsiteY4" fmla="*/ 1942 h 19126"/>
                <a:gd name="connsiteX5" fmla="*/ 38769 w 38769"/>
                <a:gd name="connsiteY5" fmla="*/ 8646 h 1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69" h="19126">
                  <a:moveTo>
                    <a:pt x="38769" y="8646"/>
                  </a:moveTo>
                  <a:cubicBezTo>
                    <a:pt x="30205" y="20010"/>
                    <a:pt x="18416" y="20294"/>
                    <a:pt x="6425" y="17965"/>
                  </a:cubicBezTo>
                  <a:cubicBezTo>
                    <a:pt x="3806" y="17453"/>
                    <a:pt x="-376" y="12339"/>
                    <a:pt x="27" y="10294"/>
                  </a:cubicBezTo>
                  <a:cubicBezTo>
                    <a:pt x="833" y="6374"/>
                    <a:pt x="4259" y="181"/>
                    <a:pt x="6728" y="67"/>
                  </a:cubicBezTo>
                  <a:cubicBezTo>
                    <a:pt x="17156" y="-331"/>
                    <a:pt x="27686" y="1146"/>
                    <a:pt x="38165" y="1942"/>
                  </a:cubicBezTo>
                  <a:cubicBezTo>
                    <a:pt x="38366" y="4158"/>
                    <a:pt x="38568" y="6430"/>
                    <a:pt x="38769" y="864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8873C9-7FF6-8458-791B-615264A3722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65408" y="588666"/>
              <a:ext cx="45140" cy="16785"/>
            </a:xfrm>
            <a:custGeom>
              <a:avLst/>
              <a:gdLst>
                <a:gd name="connsiteX0" fmla="*/ 0 w 45140"/>
                <a:gd name="connsiteY0" fmla="*/ 15087 h 16785"/>
                <a:gd name="connsiteX1" fmla="*/ 45141 w 45140"/>
                <a:gd name="connsiteY1" fmla="*/ 8382 h 16785"/>
                <a:gd name="connsiteX2" fmla="*/ 0 w 45140"/>
                <a:gd name="connsiteY2" fmla="*/ 15087 h 1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140" h="16785">
                  <a:moveTo>
                    <a:pt x="0" y="15087"/>
                  </a:moveTo>
                  <a:cubicBezTo>
                    <a:pt x="11235" y="-2868"/>
                    <a:pt x="26701" y="-4402"/>
                    <a:pt x="45141" y="8382"/>
                  </a:cubicBezTo>
                  <a:cubicBezTo>
                    <a:pt x="30732" y="20257"/>
                    <a:pt x="15366" y="16507"/>
                    <a:pt x="0" y="1508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70610B23-B12C-E63A-DB2B-4842B85DB9F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3889" y="6699458"/>
              <a:ext cx="38126" cy="22108"/>
            </a:xfrm>
            <a:custGeom>
              <a:avLst/>
              <a:gdLst>
                <a:gd name="connsiteX0" fmla="*/ 37371 w 38126"/>
                <a:gd name="connsiteY0" fmla="*/ 16609 h 22108"/>
                <a:gd name="connsiteX1" fmla="*/ 3767 w 38126"/>
                <a:gd name="connsiteY1" fmla="*/ 16892 h 22108"/>
                <a:gd name="connsiteX2" fmla="*/ 39 w 38126"/>
                <a:gd name="connsiteY2" fmla="*/ 4904 h 22108"/>
                <a:gd name="connsiteX3" fmla="*/ 8352 w 38126"/>
                <a:gd name="connsiteY3" fmla="*/ 74 h 22108"/>
                <a:gd name="connsiteX4" fmla="*/ 38127 w 38126"/>
                <a:gd name="connsiteY4" fmla="*/ 9734 h 22108"/>
                <a:gd name="connsiteX5" fmla="*/ 37321 w 38126"/>
                <a:gd name="connsiteY5" fmla="*/ 16609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26" h="22108">
                  <a:moveTo>
                    <a:pt x="37371" y="16609"/>
                  </a:moveTo>
                  <a:cubicBezTo>
                    <a:pt x="26539" y="24620"/>
                    <a:pt x="14901" y="23143"/>
                    <a:pt x="3767" y="16892"/>
                  </a:cubicBezTo>
                  <a:cubicBezTo>
                    <a:pt x="1198" y="15472"/>
                    <a:pt x="-263" y="8881"/>
                    <a:pt x="39" y="4904"/>
                  </a:cubicBezTo>
                  <a:cubicBezTo>
                    <a:pt x="190" y="2915"/>
                    <a:pt x="5883" y="-551"/>
                    <a:pt x="8352" y="74"/>
                  </a:cubicBezTo>
                  <a:cubicBezTo>
                    <a:pt x="18428" y="2575"/>
                    <a:pt x="28252" y="6438"/>
                    <a:pt x="38127" y="9734"/>
                  </a:cubicBezTo>
                  <a:cubicBezTo>
                    <a:pt x="37875" y="12006"/>
                    <a:pt x="37573" y="14336"/>
                    <a:pt x="37321" y="1660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F9F1AA11-B52A-62BD-9E95-43DDF28239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99381" y="3383905"/>
              <a:ext cx="42747" cy="17880"/>
            </a:xfrm>
            <a:custGeom>
              <a:avLst/>
              <a:gdLst>
                <a:gd name="connsiteX0" fmla="*/ 42748 w 42747"/>
                <a:gd name="connsiteY0" fmla="*/ 8845 h 17880"/>
                <a:gd name="connsiteX1" fmla="*/ 5214 w 42747"/>
                <a:gd name="connsiteY1" fmla="*/ 16231 h 17880"/>
                <a:gd name="connsiteX2" fmla="*/ 25 w 42747"/>
                <a:gd name="connsiteY2" fmla="*/ 10095 h 17880"/>
                <a:gd name="connsiteX3" fmla="*/ 5567 w 42747"/>
                <a:gd name="connsiteY3" fmla="*/ 1572 h 17880"/>
                <a:gd name="connsiteX4" fmla="*/ 42748 w 42747"/>
                <a:gd name="connsiteY4" fmla="*/ 8845 h 1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47" h="17880">
                  <a:moveTo>
                    <a:pt x="42748" y="8845"/>
                  </a:moveTo>
                  <a:cubicBezTo>
                    <a:pt x="28994" y="20265"/>
                    <a:pt x="17003" y="18447"/>
                    <a:pt x="5214" y="16231"/>
                  </a:cubicBezTo>
                  <a:cubicBezTo>
                    <a:pt x="3098" y="15833"/>
                    <a:pt x="-327" y="11629"/>
                    <a:pt x="25" y="10095"/>
                  </a:cubicBezTo>
                  <a:cubicBezTo>
                    <a:pt x="731" y="6799"/>
                    <a:pt x="3300" y="1913"/>
                    <a:pt x="5567" y="1572"/>
                  </a:cubicBezTo>
                  <a:cubicBezTo>
                    <a:pt x="17306" y="-303"/>
                    <a:pt x="29447" y="-2689"/>
                    <a:pt x="42748" y="884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F79C61FB-5F3D-C581-63BD-C10D8F0D0A5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85049" y="3430420"/>
              <a:ext cx="14575" cy="54659"/>
            </a:xfrm>
            <a:custGeom>
              <a:avLst/>
              <a:gdLst>
                <a:gd name="connsiteX0" fmla="*/ 845 w 14575"/>
                <a:gd name="connsiteY0" fmla="*/ 0 h 54659"/>
                <a:gd name="connsiteX1" fmla="*/ 5581 w 14575"/>
                <a:gd name="connsiteY1" fmla="*/ 54659 h 54659"/>
                <a:gd name="connsiteX2" fmla="*/ 845 w 14575"/>
                <a:gd name="connsiteY2" fmla="*/ 0 h 5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75" h="54659">
                  <a:moveTo>
                    <a:pt x="845" y="0"/>
                  </a:moveTo>
                  <a:cubicBezTo>
                    <a:pt x="18024" y="17500"/>
                    <a:pt x="18478" y="36023"/>
                    <a:pt x="5581" y="54659"/>
                  </a:cubicBezTo>
                  <a:cubicBezTo>
                    <a:pt x="-3286" y="38182"/>
                    <a:pt x="1147" y="21534"/>
                    <a:pt x="845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24AA6292-5BA5-7F8D-C844-7BE053321CA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47" y="3905367"/>
              <a:ext cx="42369" cy="19592"/>
            </a:xfrm>
            <a:custGeom>
              <a:avLst/>
              <a:gdLst>
                <a:gd name="connsiteX0" fmla="*/ 42370 w 42369"/>
                <a:gd name="connsiteY0" fmla="*/ 6534 h 19592"/>
                <a:gd name="connsiteX1" fmla="*/ 0 w 42369"/>
                <a:gd name="connsiteY1" fmla="*/ 18068 h 19592"/>
                <a:gd name="connsiteX2" fmla="*/ 42370 w 42369"/>
                <a:gd name="connsiteY2" fmla="*/ 6534 h 1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69" h="19592">
                  <a:moveTo>
                    <a:pt x="42370" y="6534"/>
                  </a:moveTo>
                  <a:cubicBezTo>
                    <a:pt x="29977" y="19943"/>
                    <a:pt x="15870" y="21420"/>
                    <a:pt x="0" y="18068"/>
                  </a:cubicBezTo>
                  <a:cubicBezTo>
                    <a:pt x="5088" y="-853"/>
                    <a:pt x="23175" y="-5285"/>
                    <a:pt x="42370" y="653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FBDDB804-224D-C688-A3A0-E4873C760D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20781" y="2131771"/>
              <a:ext cx="41966" cy="19028"/>
            </a:xfrm>
            <a:custGeom>
              <a:avLst/>
              <a:gdLst>
                <a:gd name="connsiteX0" fmla="*/ 0 w 41966"/>
                <a:gd name="connsiteY0" fmla="*/ 17618 h 19028"/>
                <a:gd name="connsiteX1" fmla="*/ 41966 w 41966"/>
                <a:gd name="connsiteY1" fmla="*/ 8697 h 19028"/>
                <a:gd name="connsiteX2" fmla="*/ 0 w 41966"/>
                <a:gd name="connsiteY2" fmla="*/ 17618 h 1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66" h="19028">
                  <a:moveTo>
                    <a:pt x="0" y="17618"/>
                  </a:moveTo>
                  <a:cubicBezTo>
                    <a:pt x="9119" y="-2723"/>
                    <a:pt x="23175" y="-5110"/>
                    <a:pt x="41966" y="8697"/>
                  </a:cubicBezTo>
                  <a:cubicBezTo>
                    <a:pt x="29825" y="21425"/>
                    <a:pt x="16122" y="19606"/>
                    <a:pt x="0" y="1761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75E6D144-06AB-EDFB-0034-816C8869AF6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43736" y="6433281"/>
              <a:ext cx="17694" cy="40170"/>
            </a:xfrm>
            <a:custGeom>
              <a:avLst/>
              <a:gdLst>
                <a:gd name="connsiteX0" fmla="*/ 6792 w 17694"/>
                <a:gd name="connsiteY0" fmla="*/ 40170 h 40170"/>
                <a:gd name="connsiteX1" fmla="*/ 11881 w 17694"/>
                <a:gd name="connsiteY1" fmla="*/ 0 h 40170"/>
                <a:gd name="connsiteX2" fmla="*/ 6792 w 17694"/>
                <a:gd name="connsiteY2" fmla="*/ 40170 h 40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94" h="40170">
                  <a:moveTo>
                    <a:pt x="6792" y="40170"/>
                  </a:moveTo>
                  <a:cubicBezTo>
                    <a:pt x="-3536" y="24716"/>
                    <a:pt x="-2276" y="14716"/>
                    <a:pt x="11881" y="0"/>
                  </a:cubicBezTo>
                  <a:cubicBezTo>
                    <a:pt x="21050" y="14830"/>
                    <a:pt x="19387" y="27727"/>
                    <a:pt x="6792" y="40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C5695322-94BE-2A1C-07C0-41654494CA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5132" y="3084015"/>
              <a:ext cx="35819" cy="21242"/>
            </a:xfrm>
            <a:custGeom>
              <a:avLst/>
              <a:gdLst>
                <a:gd name="connsiteX0" fmla="*/ 35769 w 35819"/>
                <a:gd name="connsiteY0" fmla="*/ 5494 h 21242"/>
                <a:gd name="connsiteX1" fmla="*/ 8211 w 35819"/>
                <a:gd name="connsiteY1" fmla="*/ 21233 h 21242"/>
                <a:gd name="connsiteX2" fmla="*/ 251 w 35819"/>
                <a:gd name="connsiteY2" fmla="*/ 14812 h 21242"/>
                <a:gd name="connsiteX3" fmla="*/ 2820 w 35819"/>
                <a:gd name="connsiteY3" fmla="*/ 6290 h 21242"/>
                <a:gd name="connsiteX4" fmla="*/ 35819 w 35819"/>
                <a:gd name="connsiteY4" fmla="*/ 5494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19" h="21242">
                  <a:moveTo>
                    <a:pt x="35769" y="5494"/>
                  </a:moveTo>
                  <a:cubicBezTo>
                    <a:pt x="28212" y="17937"/>
                    <a:pt x="18337" y="20437"/>
                    <a:pt x="8211" y="21233"/>
                  </a:cubicBezTo>
                  <a:cubicBezTo>
                    <a:pt x="5591" y="21460"/>
                    <a:pt x="1813" y="17767"/>
                    <a:pt x="251" y="14812"/>
                  </a:cubicBezTo>
                  <a:cubicBezTo>
                    <a:pt x="-656" y="13051"/>
                    <a:pt x="1057" y="8392"/>
                    <a:pt x="2820" y="6290"/>
                  </a:cubicBezTo>
                  <a:cubicBezTo>
                    <a:pt x="9470" y="-1665"/>
                    <a:pt x="22771" y="-2233"/>
                    <a:pt x="35819" y="54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B8857A69-C115-E671-7077-D7864518F25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09056" y="2473889"/>
              <a:ext cx="36525" cy="19068"/>
            </a:xfrm>
            <a:custGeom>
              <a:avLst/>
              <a:gdLst>
                <a:gd name="connsiteX0" fmla="*/ 0 w 36525"/>
                <a:gd name="connsiteY0" fmla="*/ 16127 h 19068"/>
                <a:gd name="connsiteX1" fmla="*/ 36526 w 36525"/>
                <a:gd name="connsiteY1" fmla="*/ 6808 h 19068"/>
                <a:gd name="connsiteX2" fmla="*/ 0 w 36525"/>
                <a:gd name="connsiteY2" fmla="*/ 16127 h 1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9068">
                  <a:moveTo>
                    <a:pt x="0" y="16127"/>
                  </a:moveTo>
                  <a:cubicBezTo>
                    <a:pt x="4837" y="-1942"/>
                    <a:pt x="14963" y="-4499"/>
                    <a:pt x="36526" y="6808"/>
                  </a:cubicBezTo>
                  <a:cubicBezTo>
                    <a:pt x="27356" y="19877"/>
                    <a:pt x="20555" y="21638"/>
                    <a:pt x="0" y="1612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F499F814-E1F6-B000-E449-EDAFC050FEC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41738" y="5283331"/>
              <a:ext cx="41513" cy="18150"/>
            </a:xfrm>
            <a:custGeom>
              <a:avLst/>
              <a:gdLst>
                <a:gd name="connsiteX0" fmla="*/ 0 w 41513"/>
                <a:gd name="connsiteY0" fmla="*/ 16590 h 18150"/>
                <a:gd name="connsiteX1" fmla="*/ 41513 w 41513"/>
                <a:gd name="connsiteY1" fmla="*/ 8521 h 18150"/>
                <a:gd name="connsiteX2" fmla="*/ 0 w 41513"/>
                <a:gd name="connsiteY2" fmla="*/ 16590 h 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13" h="18150">
                  <a:moveTo>
                    <a:pt x="0" y="16590"/>
                  </a:moveTo>
                  <a:cubicBezTo>
                    <a:pt x="10278" y="-2672"/>
                    <a:pt x="25593" y="-4888"/>
                    <a:pt x="41513" y="8521"/>
                  </a:cubicBezTo>
                  <a:cubicBezTo>
                    <a:pt x="29221" y="19715"/>
                    <a:pt x="16323" y="19203"/>
                    <a:pt x="0" y="1659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BE6B8D03-252A-F72E-E8E9-F513B073B8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66705" y="5728451"/>
              <a:ext cx="42974" cy="19084"/>
            </a:xfrm>
            <a:custGeom>
              <a:avLst/>
              <a:gdLst>
                <a:gd name="connsiteX0" fmla="*/ 42974 w 42974"/>
                <a:gd name="connsiteY0" fmla="*/ 14030 h 19084"/>
                <a:gd name="connsiteX1" fmla="*/ 0 w 42974"/>
                <a:gd name="connsiteY1" fmla="*/ 10053 h 19084"/>
                <a:gd name="connsiteX2" fmla="*/ 42974 w 42974"/>
                <a:gd name="connsiteY2" fmla="*/ 14030 h 1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74" h="19084">
                  <a:moveTo>
                    <a:pt x="42974" y="14030"/>
                  </a:moveTo>
                  <a:cubicBezTo>
                    <a:pt x="25644" y="21871"/>
                    <a:pt x="12746" y="20621"/>
                    <a:pt x="0" y="10053"/>
                  </a:cubicBezTo>
                  <a:cubicBezTo>
                    <a:pt x="10278" y="-4322"/>
                    <a:pt x="22016" y="-3527"/>
                    <a:pt x="42974" y="1403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07669602-FC04-1184-73ED-CDB6AF38D0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76065" y="5307572"/>
              <a:ext cx="37785" cy="22437"/>
            </a:xfrm>
            <a:custGeom>
              <a:avLst/>
              <a:gdLst>
                <a:gd name="connsiteX0" fmla="*/ 0 w 37785"/>
                <a:gd name="connsiteY0" fmla="*/ 22179 h 22437"/>
                <a:gd name="connsiteX1" fmla="*/ 37785 w 37785"/>
                <a:gd name="connsiteY1" fmla="*/ 2803 h 22437"/>
                <a:gd name="connsiteX2" fmla="*/ 0 w 37785"/>
                <a:gd name="connsiteY2" fmla="*/ 22179 h 2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22437">
                  <a:moveTo>
                    <a:pt x="0" y="22179"/>
                  </a:moveTo>
                  <a:cubicBezTo>
                    <a:pt x="9371" y="-322"/>
                    <a:pt x="15870" y="-3390"/>
                    <a:pt x="37785" y="2803"/>
                  </a:cubicBezTo>
                  <a:cubicBezTo>
                    <a:pt x="28817" y="17633"/>
                    <a:pt x="17633" y="23826"/>
                    <a:pt x="0" y="221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FA7F42AC-4748-4B18-F2BC-3917CC011B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26234" y="5054985"/>
              <a:ext cx="41330" cy="18825"/>
            </a:xfrm>
            <a:custGeom>
              <a:avLst/>
              <a:gdLst>
                <a:gd name="connsiteX0" fmla="*/ 41330 w 41330"/>
                <a:gd name="connsiteY0" fmla="*/ 6583 h 18825"/>
                <a:gd name="connsiteX1" fmla="*/ 5308 w 41330"/>
                <a:gd name="connsiteY1" fmla="*/ 18003 h 18825"/>
                <a:gd name="connsiteX2" fmla="*/ 19 w 41330"/>
                <a:gd name="connsiteY2" fmla="*/ 11639 h 18825"/>
                <a:gd name="connsiteX3" fmla="*/ 3898 w 41330"/>
                <a:gd name="connsiteY3" fmla="*/ 4253 h 18825"/>
                <a:gd name="connsiteX4" fmla="*/ 41330 w 41330"/>
                <a:gd name="connsiteY4" fmla="*/ 6583 h 18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30" h="18825">
                  <a:moveTo>
                    <a:pt x="41330" y="6583"/>
                  </a:moveTo>
                  <a:cubicBezTo>
                    <a:pt x="29340" y="18628"/>
                    <a:pt x="17652" y="20162"/>
                    <a:pt x="5308" y="18003"/>
                  </a:cubicBezTo>
                  <a:cubicBezTo>
                    <a:pt x="3193" y="17605"/>
                    <a:pt x="270" y="14026"/>
                    <a:pt x="19" y="11639"/>
                  </a:cubicBezTo>
                  <a:cubicBezTo>
                    <a:pt x="-233" y="9253"/>
                    <a:pt x="2135" y="4651"/>
                    <a:pt x="3898" y="4253"/>
                  </a:cubicBezTo>
                  <a:cubicBezTo>
                    <a:pt x="15435" y="1639"/>
                    <a:pt x="27274" y="-4952"/>
                    <a:pt x="41330" y="658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3802714B-D333-7994-0E4B-479DCEE76A5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21074" y="2511819"/>
              <a:ext cx="40606" cy="19841"/>
            </a:xfrm>
            <a:custGeom>
              <a:avLst/>
              <a:gdLst>
                <a:gd name="connsiteX0" fmla="*/ 0 w 40606"/>
                <a:gd name="connsiteY0" fmla="*/ 17742 h 19841"/>
                <a:gd name="connsiteX1" fmla="*/ 40606 w 40606"/>
                <a:gd name="connsiteY1" fmla="*/ 1208 h 19841"/>
                <a:gd name="connsiteX2" fmla="*/ 0 w 40606"/>
                <a:gd name="connsiteY2" fmla="*/ 17742 h 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06" h="19841">
                  <a:moveTo>
                    <a:pt x="0" y="17742"/>
                  </a:moveTo>
                  <a:cubicBezTo>
                    <a:pt x="13099" y="526"/>
                    <a:pt x="19951" y="-2031"/>
                    <a:pt x="40606" y="1208"/>
                  </a:cubicBezTo>
                  <a:cubicBezTo>
                    <a:pt x="30228" y="17969"/>
                    <a:pt x="18338" y="23254"/>
                    <a:pt x="0" y="1774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1C5B5538-EBAC-E3D0-8EB9-EADAD48026F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81297" y="2838427"/>
              <a:ext cx="20441" cy="35170"/>
            </a:xfrm>
            <a:custGeom>
              <a:avLst/>
              <a:gdLst>
                <a:gd name="connsiteX0" fmla="*/ 6334 w 20441"/>
                <a:gd name="connsiteY0" fmla="*/ 0 h 35170"/>
                <a:gd name="connsiteX1" fmla="*/ 9559 w 20441"/>
                <a:gd name="connsiteY1" fmla="*/ 35171 h 35170"/>
                <a:gd name="connsiteX2" fmla="*/ 6334 w 20441"/>
                <a:gd name="connsiteY2" fmla="*/ 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41" h="35170">
                  <a:moveTo>
                    <a:pt x="6334" y="0"/>
                  </a:moveTo>
                  <a:cubicBezTo>
                    <a:pt x="24169" y="10966"/>
                    <a:pt x="24925" y="19318"/>
                    <a:pt x="9559" y="35171"/>
                  </a:cubicBezTo>
                  <a:cubicBezTo>
                    <a:pt x="-2533" y="20512"/>
                    <a:pt x="-2633" y="19830"/>
                    <a:pt x="633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42A2DBF1-437E-0FF1-038D-6EF7201709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6547" y="4265891"/>
              <a:ext cx="36893" cy="20193"/>
            </a:xfrm>
            <a:custGeom>
              <a:avLst/>
              <a:gdLst>
                <a:gd name="connsiteX0" fmla="*/ 36894 w 36893"/>
                <a:gd name="connsiteY0" fmla="*/ 14819 h 20193"/>
                <a:gd name="connsiteX1" fmla="*/ 5054 w 36893"/>
                <a:gd name="connsiteY1" fmla="*/ 17660 h 20193"/>
                <a:gd name="connsiteX2" fmla="*/ 16 w 36893"/>
                <a:gd name="connsiteY2" fmla="*/ 8285 h 20193"/>
                <a:gd name="connsiteX3" fmla="*/ 6616 w 36893"/>
                <a:gd name="connsiteY3" fmla="*/ 387 h 20193"/>
                <a:gd name="connsiteX4" fmla="*/ 36844 w 36893"/>
                <a:gd name="connsiteY4" fmla="*/ 14819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93" h="20193">
                  <a:moveTo>
                    <a:pt x="36894" y="14819"/>
                  </a:moveTo>
                  <a:cubicBezTo>
                    <a:pt x="24702" y="21921"/>
                    <a:pt x="14727" y="21012"/>
                    <a:pt x="5054" y="17660"/>
                  </a:cubicBezTo>
                  <a:cubicBezTo>
                    <a:pt x="2585" y="16808"/>
                    <a:pt x="-236" y="11353"/>
                    <a:pt x="16" y="8285"/>
                  </a:cubicBezTo>
                  <a:cubicBezTo>
                    <a:pt x="268" y="5330"/>
                    <a:pt x="4046" y="728"/>
                    <a:pt x="6616" y="387"/>
                  </a:cubicBezTo>
                  <a:cubicBezTo>
                    <a:pt x="17699" y="-1090"/>
                    <a:pt x="28077" y="1239"/>
                    <a:pt x="36844" y="14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13868EAB-CDEB-15FD-2FC7-5663CF545F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0835" y="2955358"/>
              <a:ext cx="41371" cy="18766"/>
            </a:xfrm>
            <a:custGeom>
              <a:avLst/>
              <a:gdLst>
                <a:gd name="connsiteX0" fmla="*/ 41372 w 41371"/>
                <a:gd name="connsiteY0" fmla="*/ 5059 h 18766"/>
                <a:gd name="connsiteX1" fmla="*/ 5400 w 41371"/>
                <a:gd name="connsiteY1" fmla="*/ 16593 h 18766"/>
                <a:gd name="connsiteX2" fmla="*/ 9 w 41371"/>
                <a:gd name="connsiteY2" fmla="*/ 7843 h 18766"/>
                <a:gd name="connsiteX3" fmla="*/ 6407 w 41371"/>
                <a:gd name="connsiteY3" fmla="*/ 2 h 18766"/>
                <a:gd name="connsiteX4" fmla="*/ 41372 w 41371"/>
                <a:gd name="connsiteY4" fmla="*/ 5002 h 1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71" h="18766">
                  <a:moveTo>
                    <a:pt x="41372" y="5059"/>
                  </a:moveTo>
                  <a:cubicBezTo>
                    <a:pt x="28171" y="22218"/>
                    <a:pt x="16584" y="19547"/>
                    <a:pt x="5400" y="16593"/>
                  </a:cubicBezTo>
                  <a:cubicBezTo>
                    <a:pt x="2981" y="15968"/>
                    <a:pt x="-192" y="10684"/>
                    <a:pt x="9" y="7843"/>
                  </a:cubicBezTo>
                  <a:cubicBezTo>
                    <a:pt x="211" y="4945"/>
                    <a:pt x="4241" y="-112"/>
                    <a:pt x="6407" y="2"/>
                  </a:cubicBezTo>
                  <a:cubicBezTo>
                    <a:pt x="16685" y="684"/>
                    <a:pt x="26862" y="2786"/>
                    <a:pt x="41372" y="500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DA70339A-6C3F-59C2-9E0D-899FB6B935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30647" y="3974288"/>
              <a:ext cx="21891" cy="29658"/>
            </a:xfrm>
            <a:custGeom>
              <a:avLst/>
              <a:gdLst>
                <a:gd name="connsiteX0" fmla="*/ 21892 w 21891"/>
                <a:gd name="connsiteY0" fmla="*/ 1420 h 29658"/>
                <a:gd name="connsiteX1" fmla="*/ 18516 w 21891"/>
                <a:gd name="connsiteY1" fmla="*/ 23181 h 29658"/>
                <a:gd name="connsiteX2" fmla="*/ 3956 w 21891"/>
                <a:gd name="connsiteY2" fmla="*/ 29659 h 29658"/>
                <a:gd name="connsiteX3" fmla="*/ 128 w 21891"/>
                <a:gd name="connsiteY3" fmla="*/ 14942 h 29658"/>
                <a:gd name="connsiteX4" fmla="*/ 21892 w 21891"/>
                <a:gd name="connsiteY4" fmla="*/ 1420 h 2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1" h="29658">
                  <a:moveTo>
                    <a:pt x="21892" y="1420"/>
                  </a:moveTo>
                  <a:cubicBezTo>
                    <a:pt x="20834" y="9545"/>
                    <a:pt x="21590" y="17727"/>
                    <a:pt x="18516" y="23181"/>
                  </a:cubicBezTo>
                  <a:cubicBezTo>
                    <a:pt x="16249" y="27215"/>
                    <a:pt x="8995" y="27670"/>
                    <a:pt x="3956" y="29659"/>
                  </a:cubicBezTo>
                  <a:cubicBezTo>
                    <a:pt x="2546" y="24715"/>
                    <a:pt x="-679" y="19374"/>
                    <a:pt x="128" y="14942"/>
                  </a:cubicBezTo>
                  <a:cubicBezTo>
                    <a:pt x="2092" y="4602"/>
                    <a:pt x="7130" y="-3353"/>
                    <a:pt x="21892" y="142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E85263C3-AB9B-B99E-3687-283DD49602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26496" y="6686651"/>
              <a:ext cx="41865" cy="17463"/>
            </a:xfrm>
            <a:custGeom>
              <a:avLst/>
              <a:gdLst>
                <a:gd name="connsiteX0" fmla="*/ 41866 w 41865"/>
                <a:gd name="connsiteY0" fmla="*/ 8848 h 17463"/>
                <a:gd name="connsiteX1" fmla="*/ 0 w 41865"/>
                <a:gd name="connsiteY1" fmla="*/ 11461 h 17463"/>
                <a:gd name="connsiteX2" fmla="*/ 41866 w 41865"/>
                <a:gd name="connsiteY2" fmla="*/ 8848 h 1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65" h="17463">
                  <a:moveTo>
                    <a:pt x="41866" y="8848"/>
                  </a:moveTo>
                  <a:cubicBezTo>
                    <a:pt x="28263" y="19302"/>
                    <a:pt x="15064" y="20326"/>
                    <a:pt x="0" y="11461"/>
                  </a:cubicBezTo>
                  <a:cubicBezTo>
                    <a:pt x="13502" y="-3084"/>
                    <a:pt x="25392" y="-3596"/>
                    <a:pt x="41866" y="88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6F107A31-C100-A184-007C-A4354CE4E2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68734" y="2774914"/>
              <a:ext cx="34409" cy="19943"/>
            </a:xfrm>
            <a:custGeom>
              <a:avLst/>
              <a:gdLst>
                <a:gd name="connsiteX0" fmla="*/ 0 w 34409"/>
                <a:gd name="connsiteY0" fmla="*/ 11582 h 19943"/>
                <a:gd name="connsiteX1" fmla="*/ 34410 w 34409"/>
                <a:gd name="connsiteY1" fmla="*/ 9423 h 19943"/>
                <a:gd name="connsiteX2" fmla="*/ 0 w 34409"/>
                <a:gd name="connsiteY2" fmla="*/ 11582 h 1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409" h="19943">
                  <a:moveTo>
                    <a:pt x="0" y="11582"/>
                  </a:moveTo>
                  <a:cubicBezTo>
                    <a:pt x="14006" y="-3362"/>
                    <a:pt x="17381" y="-3589"/>
                    <a:pt x="34410" y="9423"/>
                  </a:cubicBezTo>
                  <a:cubicBezTo>
                    <a:pt x="21663" y="22889"/>
                    <a:pt x="16122" y="23229"/>
                    <a:pt x="0" y="115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6F9342A8-F464-0B22-0F4B-B7BAEA9C602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6484" y="4917761"/>
              <a:ext cx="42672" cy="17912"/>
            </a:xfrm>
            <a:custGeom>
              <a:avLst/>
              <a:gdLst>
                <a:gd name="connsiteX0" fmla="*/ 42672 w 42672"/>
                <a:gd name="connsiteY0" fmla="*/ 5339 h 17912"/>
                <a:gd name="connsiteX1" fmla="*/ 0 w 42672"/>
                <a:gd name="connsiteY1" fmla="*/ 4600 h 17912"/>
                <a:gd name="connsiteX2" fmla="*/ 42672 w 42672"/>
                <a:gd name="connsiteY2" fmla="*/ 5339 h 1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72" h="17912">
                  <a:moveTo>
                    <a:pt x="42672" y="5339"/>
                  </a:moveTo>
                  <a:cubicBezTo>
                    <a:pt x="22016" y="22782"/>
                    <a:pt x="5794" y="21646"/>
                    <a:pt x="0" y="4600"/>
                  </a:cubicBezTo>
                  <a:cubicBezTo>
                    <a:pt x="13149" y="-2218"/>
                    <a:pt x="25895" y="-1025"/>
                    <a:pt x="42672" y="53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13200AA3-9AFA-4245-9204-9B7B207F203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92077" y="2620983"/>
              <a:ext cx="15341" cy="46250"/>
            </a:xfrm>
            <a:custGeom>
              <a:avLst/>
              <a:gdLst>
                <a:gd name="connsiteX0" fmla="*/ 8061 w 15341"/>
                <a:gd name="connsiteY0" fmla="*/ 46250 h 46250"/>
                <a:gd name="connsiteX1" fmla="*/ 7960 w 15341"/>
                <a:gd name="connsiteY1" fmla="*/ 0 h 46250"/>
                <a:gd name="connsiteX2" fmla="*/ 8061 w 15341"/>
                <a:gd name="connsiteY2" fmla="*/ 46250 h 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41" h="46250">
                  <a:moveTo>
                    <a:pt x="8061" y="46250"/>
                  </a:moveTo>
                  <a:cubicBezTo>
                    <a:pt x="-2771" y="25000"/>
                    <a:pt x="-2569" y="14943"/>
                    <a:pt x="7960" y="0"/>
                  </a:cubicBezTo>
                  <a:cubicBezTo>
                    <a:pt x="17684" y="12784"/>
                    <a:pt x="17885" y="23807"/>
                    <a:pt x="8061" y="462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008F7F25-48BA-EED8-D708-6639A76954C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9213" y="3893346"/>
              <a:ext cx="41059" cy="16607"/>
            </a:xfrm>
            <a:custGeom>
              <a:avLst/>
              <a:gdLst>
                <a:gd name="connsiteX0" fmla="*/ 41060 w 41059"/>
                <a:gd name="connsiteY0" fmla="*/ 2929 h 16607"/>
                <a:gd name="connsiteX1" fmla="*/ 0 w 41059"/>
                <a:gd name="connsiteY1" fmla="*/ 13895 h 16607"/>
                <a:gd name="connsiteX2" fmla="*/ 41060 w 41059"/>
                <a:gd name="connsiteY2" fmla="*/ 2929 h 16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59" h="16607">
                  <a:moveTo>
                    <a:pt x="41060" y="2929"/>
                  </a:moveTo>
                  <a:cubicBezTo>
                    <a:pt x="22218" y="17588"/>
                    <a:pt x="16021" y="19065"/>
                    <a:pt x="0" y="13895"/>
                  </a:cubicBezTo>
                  <a:cubicBezTo>
                    <a:pt x="8615" y="-1162"/>
                    <a:pt x="13250" y="-2526"/>
                    <a:pt x="41060" y="292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4D1D009A-162E-4083-9F5E-D85128F973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3453" y="5830759"/>
              <a:ext cx="41009" cy="17746"/>
            </a:xfrm>
            <a:custGeom>
              <a:avLst/>
              <a:gdLst>
                <a:gd name="connsiteX0" fmla="*/ 0 w 41009"/>
                <a:gd name="connsiteY0" fmla="*/ 2233 h 17746"/>
                <a:gd name="connsiteX1" fmla="*/ 41009 w 41009"/>
                <a:gd name="connsiteY1" fmla="*/ 11097 h 17746"/>
                <a:gd name="connsiteX2" fmla="*/ 0 w 41009"/>
                <a:gd name="connsiteY2" fmla="*/ 2233 h 1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09" h="17746">
                  <a:moveTo>
                    <a:pt x="0" y="2233"/>
                  </a:moveTo>
                  <a:cubicBezTo>
                    <a:pt x="16625" y="-3050"/>
                    <a:pt x="28918" y="1495"/>
                    <a:pt x="41009" y="11097"/>
                  </a:cubicBezTo>
                  <a:cubicBezTo>
                    <a:pt x="24132" y="22120"/>
                    <a:pt x="9975" y="19620"/>
                    <a:pt x="0" y="223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D49CDB4A-8195-D4A1-8552-A3DD71D93E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99028" y="5596741"/>
              <a:ext cx="38692" cy="18475"/>
            </a:xfrm>
            <a:custGeom>
              <a:avLst/>
              <a:gdLst>
                <a:gd name="connsiteX0" fmla="*/ 38692 w 38692"/>
                <a:gd name="connsiteY0" fmla="*/ 5682 h 18475"/>
                <a:gd name="connsiteX1" fmla="*/ 5996 w 38692"/>
                <a:gd name="connsiteY1" fmla="*/ 18466 h 18475"/>
                <a:gd name="connsiteX2" fmla="*/ 0 w 38692"/>
                <a:gd name="connsiteY2" fmla="*/ 13125 h 18475"/>
                <a:gd name="connsiteX3" fmla="*/ 4182 w 38692"/>
                <a:gd name="connsiteY3" fmla="*/ 3352 h 18475"/>
                <a:gd name="connsiteX4" fmla="*/ 38692 w 38692"/>
                <a:gd name="connsiteY4" fmla="*/ 5682 h 1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2" h="18475">
                  <a:moveTo>
                    <a:pt x="38692" y="5682"/>
                  </a:moveTo>
                  <a:cubicBezTo>
                    <a:pt x="29070" y="19205"/>
                    <a:pt x="16928" y="17330"/>
                    <a:pt x="5996" y="18466"/>
                  </a:cubicBezTo>
                  <a:cubicBezTo>
                    <a:pt x="4031" y="18693"/>
                    <a:pt x="-50" y="14887"/>
                    <a:pt x="0" y="13125"/>
                  </a:cubicBezTo>
                  <a:cubicBezTo>
                    <a:pt x="152" y="9659"/>
                    <a:pt x="1915" y="4262"/>
                    <a:pt x="4182" y="3352"/>
                  </a:cubicBezTo>
                  <a:cubicBezTo>
                    <a:pt x="15165" y="-1136"/>
                    <a:pt x="26299" y="-1818"/>
                    <a:pt x="38692" y="568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B6C3B4E9-6232-54BB-594C-E3E48F96B8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55882" y="6621010"/>
              <a:ext cx="19671" cy="35170"/>
            </a:xfrm>
            <a:custGeom>
              <a:avLst/>
              <a:gdLst>
                <a:gd name="connsiteX0" fmla="*/ 12163 w 19671"/>
                <a:gd name="connsiteY0" fmla="*/ 35170 h 35170"/>
                <a:gd name="connsiteX1" fmla="*/ 375 w 19671"/>
                <a:gd name="connsiteY1" fmla="*/ 12954 h 35170"/>
                <a:gd name="connsiteX2" fmla="*/ 2037 w 19671"/>
                <a:gd name="connsiteY2" fmla="*/ 0 h 35170"/>
                <a:gd name="connsiteX3" fmla="*/ 14783 w 19671"/>
                <a:gd name="connsiteY3" fmla="*/ 4205 h 35170"/>
                <a:gd name="connsiteX4" fmla="*/ 12163 w 19671"/>
                <a:gd name="connsiteY4" fmla="*/ 35170 h 3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1" h="35170">
                  <a:moveTo>
                    <a:pt x="12163" y="35170"/>
                  </a:moveTo>
                  <a:cubicBezTo>
                    <a:pt x="7629" y="26875"/>
                    <a:pt x="3095" y="20341"/>
                    <a:pt x="375" y="12954"/>
                  </a:cubicBezTo>
                  <a:cubicBezTo>
                    <a:pt x="-885" y="9488"/>
                    <a:pt x="1382" y="4375"/>
                    <a:pt x="2037" y="0"/>
                  </a:cubicBezTo>
                  <a:cubicBezTo>
                    <a:pt x="6420" y="1307"/>
                    <a:pt x="12617" y="1022"/>
                    <a:pt x="14783" y="4205"/>
                  </a:cubicBezTo>
                  <a:cubicBezTo>
                    <a:pt x="20678" y="12841"/>
                    <a:pt x="22794" y="22897"/>
                    <a:pt x="12163" y="3517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1E128D5B-D16C-4FA7-537C-0D68CD48F88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74673" y="3564066"/>
              <a:ext cx="23408" cy="30194"/>
            </a:xfrm>
            <a:custGeom>
              <a:avLst/>
              <a:gdLst>
                <a:gd name="connsiteX0" fmla="*/ 23390 w 23408"/>
                <a:gd name="connsiteY0" fmla="*/ 24139 h 30194"/>
                <a:gd name="connsiteX1" fmla="*/ 14926 w 23408"/>
                <a:gd name="connsiteY1" fmla="*/ 30162 h 30194"/>
                <a:gd name="connsiteX2" fmla="*/ 64 w 23408"/>
                <a:gd name="connsiteY2" fmla="*/ 9878 h 30194"/>
                <a:gd name="connsiteX3" fmla="*/ 7117 w 23408"/>
                <a:gd name="connsiteY3" fmla="*/ 162 h 30194"/>
                <a:gd name="connsiteX4" fmla="*/ 23390 w 23408"/>
                <a:gd name="connsiteY4" fmla="*/ 24139 h 3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8" h="30194">
                  <a:moveTo>
                    <a:pt x="23390" y="24139"/>
                  </a:moveTo>
                  <a:cubicBezTo>
                    <a:pt x="21274" y="25730"/>
                    <a:pt x="18251" y="29821"/>
                    <a:pt x="14926" y="30162"/>
                  </a:cubicBezTo>
                  <a:cubicBezTo>
                    <a:pt x="8124" y="30901"/>
                    <a:pt x="-843" y="18855"/>
                    <a:pt x="64" y="9878"/>
                  </a:cubicBezTo>
                  <a:cubicBezTo>
                    <a:pt x="416" y="6241"/>
                    <a:pt x="4144" y="957"/>
                    <a:pt x="7117" y="162"/>
                  </a:cubicBezTo>
                  <a:cubicBezTo>
                    <a:pt x="14019" y="-1657"/>
                    <a:pt x="23893" y="12207"/>
                    <a:pt x="23390" y="241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3D36F636-0B24-1312-35B0-A2C836B57B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3045" y="5310432"/>
              <a:ext cx="37684" cy="19082"/>
            </a:xfrm>
            <a:custGeom>
              <a:avLst/>
              <a:gdLst>
                <a:gd name="connsiteX0" fmla="*/ 0 w 37684"/>
                <a:gd name="connsiteY0" fmla="*/ 0 h 19082"/>
                <a:gd name="connsiteX1" fmla="*/ 37684 w 37684"/>
                <a:gd name="connsiteY1" fmla="*/ 7159 h 19082"/>
                <a:gd name="connsiteX2" fmla="*/ 0 w 37684"/>
                <a:gd name="connsiteY2" fmla="*/ 0 h 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84" h="19082">
                  <a:moveTo>
                    <a:pt x="0" y="0"/>
                  </a:moveTo>
                  <a:cubicBezTo>
                    <a:pt x="12645" y="2386"/>
                    <a:pt x="24031" y="4545"/>
                    <a:pt x="37684" y="7159"/>
                  </a:cubicBezTo>
                  <a:cubicBezTo>
                    <a:pt x="18087" y="25114"/>
                    <a:pt x="4988" y="22841"/>
                    <a:pt x="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9846EF80-305D-5920-A27C-03F12A0035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01622" y="4249573"/>
              <a:ext cx="35570" cy="21025"/>
            </a:xfrm>
            <a:custGeom>
              <a:avLst/>
              <a:gdLst>
                <a:gd name="connsiteX0" fmla="*/ 35570 w 35570"/>
                <a:gd name="connsiteY0" fmla="*/ 0 h 21025"/>
                <a:gd name="connsiteX1" fmla="*/ 8113 w 35570"/>
                <a:gd name="connsiteY1" fmla="*/ 21023 h 21025"/>
                <a:gd name="connsiteX2" fmla="*/ 1 w 35570"/>
                <a:gd name="connsiteY2" fmla="*/ 15739 h 21025"/>
                <a:gd name="connsiteX3" fmla="*/ 4737 w 35570"/>
                <a:gd name="connsiteY3" fmla="*/ 4375 h 21025"/>
                <a:gd name="connsiteX4" fmla="*/ 35570 w 35570"/>
                <a:gd name="connsiteY4" fmla="*/ 0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70" h="21025">
                  <a:moveTo>
                    <a:pt x="35570" y="0"/>
                  </a:moveTo>
                  <a:cubicBezTo>
                    <a:pt x="28013" y="18523"/>
                    <a:pt x="18138" y="20512"/>
                    <a:pt x="8113" y="21023"/>
                  </a:cubicBezTo>
                  <a:cubicBezTo>
                    <a:pt x="5292" y="21137"/>
                    <a:pt x="-99" y="17443"/>
                    <a:pt x="1" y="15739"/>
                  </a:cubicBezTo>
                  <a:cubicBezTo>
                    <a:pt x="153" y="11705"/>
                    <a:pt x="2319" y="5057"/>
                    <a:pt x="4737" y="4375"/>
                  </a:cubicBezTo>
                  <a:cubicBezTo>
                    <a:pt x="13403" y="1989"/>
                    <a:pt x="22572" y="1648"/>
                    <a:pt x="35570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72752CF7-5C10-207E-E174-C5F161787F5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353653" y="5182232"/>
              <a:ext cx="30784" cy="25501"/>
            </a:xfrm>
            <a:custGeom>
              <a:avLst/>
              <a:gdLst>
                <a:gd name="connsiteX0" fmla="*/ 30785 w 30784"/>
                <a:gd name="connsiteY0" fmla="*/ 11665 h 25501"/>
                <a:gd name="connsiteX1" fmla="*/ 11590 w 30784"/>
                <a:gd name="connsiteY1" fmla="*/ 24961 h 25501"/>
                <a:gd name="connsiteX2" fmla="*/ 2 w 30784"/>
                <a:gd name="connsiteY2" fmla="*/ 14677 h 25501"/>
                <a:gd name="connsiteX3" fmla="*/ 10985 w 30784"/>
                <a:gd name="connsiteY3" fmla="*/ 75 h 25501"/>
                <a:gd name="connsiteX4" fmla="*/ 30785 w 30784"/>
                <a:gd name="connsiteY4" fmla="*/ 11665 h 2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4" h="25501">
                  <a:moveTo>
                    <a:pt x="30785" y="11665"/>
                  </a:moveTo>
                  <a:cubicBezTo>
                    <a:pt x="21414" y="18370"/>
                    <a:pt x="16930" y="23256"/>
                    <a:pt x="11590" y="24961"/>
                  </a:cubicBezTo>
                  <a:cubicBezTo>
                    <a:pt x="5091" y="27120"/>
                    <a:pt x="154" y="22631"/>
                    <a:pt x="2" y="14677"/>
                  </a:cubicBezTo>
                  <a:cubicBezTo>
                    <a:pt x="-98" y="6722"/>
                    <a:pt x="2975" y="-835"/>
                    <a:pt x="10985" y="75"/>
                  </a:cubicBezTo>
                  <a:cubicBezTo>
                    <a:pt x="16225" y="699"/>
                    <a:pt x="21061" y="5756"/>
                    <a:pt x="30785" y="1166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362414E9-08C0-82EA-7EC5-83A2EEEA0B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43703" y="5307193"/>
              <a:ext cx="31638" cy="17273"/>
            </a:xfrm>
            <a:custGeom>
              <a:avLst/>
              <a:gdLst>
                <a:gd name="connsiteX0" fmla="*/ 31588 w 31638"/>
                <a:gd name="connsiteY0" fmla="*/ 11932 h 17273"/>
                <a:gd name="connsiteX1" fmla="*/ 10026 w 31638"/>
                <a:gd name="connsiteY1" fmla="*/ 17273 h 17273"/>
                <a:gd name="connsiteX2" fmla="*/ 0 w 31638"/>
                <a:gd name="connsiteY2" fmla="*/ 7728 h 17273"/>
                <a:gd name="connsiteX3" fmla="*/ 9119 w 31638"/>
                <a:gd name="connsiteY3" fmla="*/ 0 h 17273"/>
                <a:gd name="connsiteX4" fmla="*/ 31538 w 31638"/>
                <a:gd name="connsiteY4" fmla="*/ 3864 h 17273"/>
                <a:gd name="connsiteX5" fmla="*/ 31639 w 31638"/>
                <a:gd name="connsiteY5" fmla="*/ 11989 h 1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38" h="17273">
                  <a:moveTo>
                    <a:pt x="31588" y="11932"/>
                  </a:moveTo>
                  <a:cubicBezTo>
                    <a:pt x="24384" y="13921"/>
                    <a:pt x="17230" y="17160"/>
                    <a:pt x="10026" y="17273"/>
                  </a:cubicBezTo>
                  <a:cubicBezTo>
                    <a:pt x="6700" y="17273"/>
                    <a:pt x="3325" y="11137"/>
                    <a:pt x="0" y="7728"/>
                  </a:cubicBezTo>
                  <a:cubicBezTo>
                    <a:pt x="3023" y="5001"/>
                    <a:pt x="6096" y="-56"/>
                    <a:pt x="9119" y="0"/>
                  </a:cubicBezTo>
                  <a:cubicBezTo>
                    <a:pt x="16575" y="0"/>
                    <a:pt x="24031" y="2387"/>
                    <a:pt x="31538" y="3864"/>
                  </a:cubicBezTo>
                  <a:cubicBezTo>
                    <a:pt x="31538" y="6591"/>
                    <a:pt x="31588" y="9262"/>
                    <a:pt x="31639" y="1198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6FE9ECAF-F539-6451-07E4-B6BBEBE0ED0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4462" y="3112507"/>
              <a:ext cx="31048" cy="18899"/>
            </a:xfrm>
            <a:custGeom>
              <a:avLst/>
              <a:gdLst>
                <a:gd name="connsiteX0" fmla="*/ 31048 w 31048"/>
                <a:gd name="connsiteY0" fmla="*/ 8650 h 18899"/>
                <a:gd name="connsiteX1" fmla="*/ 4952 w 31048"/>
                <a:gd name="connsiteY1" fmla="*/ 17797 h 18899"/>
                <a:gd name="connsiteX2" fmla="*/ 14 w 31048"/>
                <a:gd name="connsiteY2" fmla="*/ 11377 h 18899"/>
                <a:gd name="connsiteX3" fmla="*/ 5052 w 31048"/>
                <a:gd name="connsiteY3" fmla="*/ 2002 h 18899"/>
                <a:gd name="connsiteX4" fmla="*/ 31048 w 31048"/>
                <a:gd name="connsiteY4" fmla="*/ 8650 h 1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48" h="18899">
                  <a:moveTo>
                    <a:pt x="31048" y="8650"/>
                  </a:moveTo>
                  <a:cubicBezTo>
                    <a:pt x="23189" y="21093"/>
                    <a:pt x="13869" y="19388"/>
                    <a:pt x="4952" y="17797"/>
                  </a:cubicBezTo>
                  <a:cubicBezTo>
                    <a:pt x="2936" y="17456"/>
                    <a:pt x="-238" y="13252"/>
                    <a:pt x="14" y="11377"/>
                  </a:cubicBezTo>
                  <a:cubicBezTo>
                    <a:pt x="468" y="7968"/>
                    <a:pt x="2533" y="3309"/>
                    <a:pt x="5052" y="2002"/>
                  </a:cubicBezTo>
                  <a:cubicBezTo>
                    <a:pt x="14624" y="-2885"/>
                    <a:pt x="22383" y="1888"/>
                    <a:pt x="31048" y="865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7CF29D2F-740C-71A2-59FB-CEFA6DA505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610091" y="5423453"/>
              <a:ext cx="34913" cy="18079"/>
            </a:xfrm>
            <a:custGeom>
              <a:avLst/>
              <a:gdLst>
                <a:gd name="connsiteX0" fmla="*/ 0 w 34913"/>
                <a:gd name="connsiteY0" fmla="*/ 11071 h 18079"/>
                <a:gd name="connsiteX1" fmla="*/ 34913 w 34913"/>
                <a:gd name="connsiteY1" fmla="*/ 2662 h 18079"/>
                <a:gd name="connsiteX2" fmla="*/ 0 w 34913"/>
                <a:gd name="connsiteY2" fmla="*/ 11071 h 1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13" h="18079">
                  <a:moveTo>
                    <a:pt x="0" y="11071"/>
                  </a:moveTo>
                  <a:cubicBezTo>
                    <a:pt x="10227" y="-917"/>
                    <a:pt x="21512" y="-2224"/>
                    <a:pt x="34913" y="2662"/>
                  </a:cubicBezTo>
                  <a:cubicBezTo>
                    <a:pt x="23830" y="20219"/>
                    <a:pt x="14963" y="22435"/>
                    <a:pt x="0" y="1107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740A5681-54EC-7CAF-1A99-C8CE3A7471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4976" y="3407273"/>
              <a:ext cx="35719" cy="17572"/>
            </a:xfrm>
            <a:custGeom>
              <a:avLst/>
              <a:gdLst>
                <a:gd name="connsiteX0" fmla="*/ 35720 w 35719"/>
                <a:gd name="connsiteY0" fmla="*/ 4113 h 17572"/>
                <a:gd name="connsiteX1" fmla="*/ 0 w 35719"/>
                <a:gd name="connsiteY1" fmla="*/ 11442 h 17572"/>
                <a:gd name="connsiteX2" fmla="*/ 35720 w 35719"/>
                <a:gd name="connsiteY2" fmla="*/ 4113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719" h="17572">
                  <a:moveTo>
                    <a:pt x="35720" y="4113"/>
                  </a:moveTo>
                  <a:cubicBezTo>
                    <a:pt x="20857" y="20079"/>
                    <a:pt x="15567" y="20931"/>
                    <a:pt x="0" y="11442"/>
                  </a:cubicBezTo>
                  <a:cubicBezTo>
                    <a:pt x="7507" y="-1910"/>
                    <a:pt x="9925" y="-2478"/>
                    <a:pt x="35720" y="411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9983BC36-AFD0-B8EC-EC6C-A3258CE904F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75691" y="5888517"/>
              <a:ext cx="24213" cy="26595"/>
            </a:xfrm>
            <a:custGeom>
              <a:avLst/>
              <a:gdLst>
                <a:gd name="connsiteX0" fmla="*/ 24214 w 24213"/>
                <a:gd name="connsiteY0" fmla="*/ 15328 h 26595"/>
                <a:gd name="connsiteX1" fmla="*/ 9603 w 24213"/>
                <a:gd name="connsiteY1" fmla="*/ 26351 h 26595"/>
                <a:gd name="connsiteX2" fmla="*/ 31 w 24213"/>
                <a:gd name="connsiteY2" fmla="*/ 14078 h 26595"/>
                <a:gd name="connsiteX3" fmla="*/ 11619 w 24213"/>
                <a:gd name="connsiteY3" fmla="*/ 158 h 26595"/>
                <a:gd name="connsiteX4" fmla="*/ 24214 w 24213"/>
                <a:gd name="connsiteY4" fmla="*/ 15328 h 2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13" h="26595">
                  <a:moveTo>
                    <a:pt x="24214" y="15328"/>
                  </a:moveTo>
                  <a:cubicBezTo>
                    <a:pt x="17866" y="20328"/>
                    <a:pt x="14087" y="25385"/>
                    <a:pt x="9603" y="26351"/>
                  </a:cubicBezTo>
                  <a:cubicBezTo>
                    <a:pt x="2298" y="27942"/>
                    <a:pt x="-322" y="21522"/>
                    <a:pt x="31" y="14078"/>
                  </a:cubicBezTo>
                  <a:cubicBezTo>
                    <a:pt x="384" y="5840"/>
                    <a:pt x="4213" y="-1149"/>
                    <a:pt x="11619" y="158"/>
                  </a:cubicBezTo>
                  <a:cubicBezTo>
                    <a:pt x="15548" y="840"/>
                    <a:pt x="18571" y="8170"/>
                    <a:pt x="24214" y="153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4FB2D2E1-9300-CBB3-5E93-B13DC4FA98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51575" y="4293422"/>
              <a:ext cx="38389" cy="17291"/>
            </a:xfrm>
            <a:custGeom>
              <a:avLst/>
              <a:gdLst>
                <a:gd name="connsiteX0" fmla="*/ 38390 w 38389"/>
                <a:gd name="connsiteY0" fmla="*/ 3538 h 17291"/>
                <a:gd name="connsiteX1" fmla="*/ 0 w 38389"/>
                <a:gd name="connsiteY1" fmla="*/ 5413 h 17291"/>
                <a:gd name="connsiteX2" fmla="*/ 38390 w 38389"/>
                <a:gd name="connsiteY2" fmla="*/ 3538 h 1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89" h="17291">
                  <a:moveTo>
                    <a:pt x="38390" y="3538"/>
                  </a:moveTo>
                  <a:cubicBezTo>
                    <a:pt x="18540" y="21492"/>
                    <a:pt x="7809" y="21606"/>
                    <a:pt x="0" y="5413"/>
                  </a:cubicBezTo>
                  <a:cubicBezTo>
                    <a:pt x="11487" y="-2258"/>
                    <a:pt x="23124" y="-723"/>
                    <a:pt x="38390" y="353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F5FAA19-EC08-5C01-6AD3-34E64CC9DB9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92294" y="2466028"/>
              <a:ext cx="38893" cy="16247"/>
            </a:xfrm>
            <a:custGeom>
              <a:avLst/>
              <a:gdLst>
                <a:gd name="connsiteX0" fmla="*/ 0 w 38893"/>
                <a:gd name="connsiteY0" fmla="*/ 13704 h 16247"/>
                <a:gd name="connsiteX1" fmla="*/ 38893 w 38893"/>
                <a:gd name="connsiteY1" fmla="*/ 351 h 16247"/>
                <a:gd name="connsiteX2" fmla="*/ 0 w 38893"/>
                <a:gd name="connsiteY2" fmla="*/ 13704 h 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93" h="16247">
                  <a:moveTo>
                    <a:pt x="0" y="13704"/>
                  </a:moveTo>
                  <a:cubicBezTo>
                    <a:pt x="11537" y="-4023"/>
                    <a:pt x="25291" y="636"/>
                    <a:pt x="38893" y="351"/>
                  </a:cubicBezTo>
                  <a:cubicBezTo>
                    <a:pt x="29825" y="16602"/>
                    <a:pt x="23175" y="19045"/>
                    <a:pt x="0" y="1370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8E0CE2B0-674E-DB85-2241-C0D9CBE9A23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07357" y="2438960"/>
              <a:ext cx="35114" cy="17951"/>
            </a:xfrm>
            <a:custGeom>
              <a:avLst/>
              <a:gdLst>
                <a:gd name="connsiteX0" fmla="*/ 0 w 35114"/>
                <a:gd name="connsiteY0" fmla="*/ 16454 h 17951"/>
                <a:gd name="connsiteX1" fmla="*/ 35115 w 35114"/>
                <a:gd name="connsiteY1" fmla="*/ 1170 h 17951"/>
                <a:gd name="connsiteX2" fmla="*/ 0 w 35114"/>
                <a:gd name="connsiteY2" fmla="*/ 16454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14" h="17951">
                  <a:moveTo>
                    <a:pt x="0" y="16454"/>
                  </a:moveTo>
                  <a:cubicBezTo>
                    <a:pt x="7406" y="-1728"/>
                    <a:pt x="19648" y="-1160"/>
                    <a:pt x="35115" y="1170"/>
                  </a:cubicBezTo>
                  <a:cubicBezTo>
                    <a:pt x="25643" y="15772"/>
                    <a:pt x="15315" y="20772"/>
                    <a:pt x="0" y="1645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95738EC5-A701-456E-3E8F-A3A3584D579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75774" y="2782926"/>
              <a:ext cx="36525" cy="16211"/>
            </a:xfrm>
            <a:custGeom>
              <a:avLst/>
              <a:gdLst>
                <a:gd name="connsiteX0" fmla="*/ 0 w 36525"/>
                <a:gd name="connsiteY0" fmla="*/ 7149 h 16211"/>
                <a:gd name="connsiteX1" fmla="*/ 36526 w 36525"/>
                <a:gd name="connsiteY1" fmla="*/ 6127 h 16211"/>
                <a:gd name="connsiteX2" fmla="*/ 0 w 36525"/>
                <a:gd name="connsiteY2" fmla="*/ 7149 h 1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25" h="16211">
                  <a:moveTo>
                    <a:pt x="0" y="7149"/>
                  </a:moveTo>
                  <a:cubicBezTo>
                    <a:pt x="13703" y="-3930"/>
                    <a:pt x="24485" y="-408"/>
                    <a:pt x="36526" y="6127"/>
                  </a:cubicBezTo>
                  <a:cubicBezTo>
                    <a:pt x="20958" y="19252"/>
                    <a:pt x="16172" y="19536"/>
                    <a:pt x="0" y="714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F38832A9-FE90-4283-C7DB-3E2026B9898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16897" y="2780857"/>
              <a:ext cx="28969" cy="18537"/>
            </a:xfrm>
            <a:custGeom>
              <a:avLst/>
              <a:gdLst>
                <a:gd name="connsiteX0" fmla="*/ 28969 w 28969"/>
                <a:gd name="connsiteY0" fmla="*/ 13990 h 18537"/>
                <a:gd name="connsiteX1" fmla="*/ 6046 w 28969"/>
                <a:gd name="connsiteY1" fmla="*/ 18536 h 18537"/>
                <a:gd name="connsiteX2" fmla="*/ 1 w 28969"/>
                <a:gd name="connsiteY2" fmla="*/ 10638 h 18537"/>
                <a:gd name="connsiteX3" fmla="*/ 5442 w 28969"/>
                <a:gd name="connsiteY3" fmla="*/ 1661 h 18537"/>
                <a:gd name="connsiteX4" fmla="*/ 28969 w 28969"/>
                <a:gd name="connsiteY4" fmla="*/ 14047 h 1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69" h="18537">
                  <a:moveTo>
                    <a:pt x="28969" y="13990"/>
                  </a:moveTo>
                  <a:cubicBezTo>
                    <a:pt x="19951" y="15922"/>
                    <a:pt x="13049" y="18195"/>
                    <a:pt x="6046" y="18536"/>
                  </a:cubicBezTo>
                  <a:cubicBezTo>
                    <a:pt x="3981" y="18649"/>
                    <a:pt x="51" y="13479"/>
                    <a:pt x="1" y="10638"/>
                  </a:cubicBezTo>
                  <a:cubicBezTo>
                    <a:pt x="-50" y="7570"/>
                    <a:pt x="2872" y="2797"/>
                    <a:pt x="5442" y="1661"/>
                  </a:cubicBezTo>
                  <a:cubicBezTo>
                    <a:pt x="14460" y="-2373"/>
                    <a:pt x="21815" y="638"/>
                    <a:pt x="28969" y="1404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B3FEFADA-5A91-9565-93DE-4ADD5D534E2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37695" y="1242482"/>
              <a:ext cx="39800" cy="17209"/>
            </a:xfrm>
            <a:custGeom>
              <a:avLst/>
              <a:gdLst>
                <a:gd name="connsiteX0" fmla="*/ 0 w 39800"/>
                <a:gd name="connsiteY0" fmla="*/ 15367 h 17209"/>
                <a:gd name="connsiteX1" fmla="*/ 39800 w 39800"/>
                <a:gd name="connsiteY1" fmla="*/ 2696 h 17209"/>
                <a:gd name="connsiteX2" fmla="*/ 0 w 39800"/>
                <a:gd name="connsiteY2" fmla="*/ 15367 h 1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800" h="17209">
                  <a:moveTo>
                    <a:pt x="0" y="15367"/>
                  </a:moveTo>
                  <a:cubicBezTo>
                    <a:pt x="11587" y="-4179"/>
                    <a:pt x="24384" y="-827"/>
                    <a:pt x="39800" y="2696"/>
                  </a:cubicBezTo>
                  <a:cubicBezTo>
                    <a:pt x="29220" y="18435"/>
                    <a:pt x="17129" y="19003"/>
                    <a:pt x="0" y="1536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763B43BA-9708-78C0-2A29-3545242554A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204600" y="147728"/>
              <a:ext cx="23303" cy="30384"/>
            </a:xfrm>
            <a:custGeom>
              <a:avLst/>
              <a:gdLst>
                <a:gd name="connsiteX0" fmla="*/ 9751 w 23303"/>
                <a:gd name="connsiteY0" fmla="*/ 0 h 30384"/>
                <a:gd name="connsiteX1" fmla="*/ 23303 w 23303"/>
                <a:gd name="connsiteY1" fmla="*/ 19602 h 30384"/>
                <a:gd name="connsiteX2" fmla="*/ 10608 w 23303"/>
                <a:gd name="connsiteY2" fmla="*/ 30000 h 30384"/>
                <a:gd name="connsiteX3" fmla="*/ 128 w 23303"/>
                <a:gd name="connsiteY3" fmla="*/ 18580 h 30384"/>
                <a:gd name="connsiteX4" fmla="*/ 9701 w 23303"/>
                <a:gd name="connsiteY4" fmla="*/ 0 h 3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03" h="30384">
                  <a:moveTo>
                    <a:pt x="9751" y="0"/>
                  </a:moveTo>
                  <a:cubicBezTo>
                    <a:pt x="16099" y="9205"/>
                    <a:pt x="19726" y="14432"/>
                    <a:pt x="23303" y="19602"/>
                  </a:cubicBezTo>
                  <a:cubicBezTo>
                    <a:pt x="19122" y="23239"/>
                    <a:pt x="15343" y="28693"/>
                    <a:pt x="10608" y="30000"/>
                  </a:cubicBezTo>
                  <a:cubicBezTo>
                    <a:pt x="3655" y="31989"/>
                    <a:pt x="-829" y="25966"/>
                    <a:pt x="128" y="18580"/>
                  </a:cubicBezTo>
                  <a:cubicBezTo>
                    <a:pt x="783" y="13466"/>
                    <a:pt x="4965" y="8864"/>
                    <a:pt x="970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094212-F274-DEE4-79E2-3522DCD7FC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194549" y="2675699"/>
              <a:ext cx="14720" cy="40454"/>
            </a:xfrm>
            <a:custGeom>
              <a:avLst/>
              <a:gdLst>
                <a:gd name="connsiteX0" fmla="*/ 12711 w 14720"/>
                <a:gd name="connsiteY0" fmla="*/ 0 h 40454"/>
                <a:gd name="connsiteX1" fmla="*/ 5808 w 14720"/>
                <a:gd name="connsiteY1" fmla="*/ 40455 h 40454"/>
                <a:gd name="connsiteX2" fmla="*/ 12711 w 14720"/>
                <a:gd name="connsiteY2" fmla="*/ 0 h 4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0" h="40454">
                  <a:moveTo>
                    <a:pt x="12711" y="0"/>
                  </a:moveTo>
                  <a:cubicBezTo>
                    <a:pt x="15431" y="14546"/>
                    <a:pt x="17144" y="28239"/>
                    <a:pt x="5808" y="40455"/>
                  </a:cubicBezTo>
                  <a:cubicBezTo>
                    <a:pt x="-3512" y="17500"/>
                    <a:pt x="-1900" y="8352"/>
                    <a:pt x="1271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3C77532-6853-E466-F5FD-6F97096D622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6638" y="5593162"/>
              <a:ext cx="21809" cy="27128"/>
            </a:xfrm>
            <a:custGeom>
              <a:avLst/>
              <a:gdLst>
                <a:gd name="connsiteX0" fmla="*/ 8817 w 21809"/>
                <a:gd name="connsiteY0" fmla="*/ 57 h 27128"/>
                <a:gd name="connsiteX1" fmla="*/ 21613 w 21809"/>
                <a:gd name="connsiteY1" fmla="*/ 15568 h 27128"/>
                <a:gd name="connsiteX2" fmla="*/ 9169 w 21809"/>
                <a:gd name="connsiteY2" fmla="*/ 26932 h 27128"/>
                <a:gd name="connsiteX3" fmla="*/ 0 w 21809"/>
                <a:gd name="connsiteY3" fmla="*/ 17273 h 27128"/>
                <a:gd name="connsiteX4" fmla="*/ 8817 w 21809"/>
                <a:gd name="connsiteY4" fmla="*/ 0 h 27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09" h="27128">
                  <a:moveTo>
                    <a:pt x="8817" y="57"/>
                  </a:moveTo>
                  <a:cubicBezTo>
                    <a:pt x="15064" y="7329"/>
                    <a:pt x="20908" y="10909"/>
                    <a:pt x="21613" y="15568"/>
                  </a:cubicBezTo>
                  <a:cubicBezTo>
                    <a:pt x="23125" y="25114"/>
                    <a:pt x="15618" y="27955"/>
                    <a:pt x="9169" y="26932"/>
                  </a:cubicBezTo>
                  <a:cubicBezTo>
                    <a:pt x="5592" y="26364"/>
                    <a:pt x="0" y="20682"/>
                    <a:pt x="0" y="17273"/>
                  </a:cubicBezTo>
                  <a:cubicBezTo>
                    <a:pt x="0" y="12670"/>
                    <a:pt x="4433" y="8011"/>
                    <a:pt x="8817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A1014CD1-5E10-E33A-272E-A2956218B84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23642" y="3586458"/>
              <a:ext cx="37785" cy="17382"/>
            </a:xfrm>
            <a:custGeom>
              <a:avLst/>
              <a:gdLst>
                <a:gd name="connsiteX0" fmla="*/ 0 w 37785"/>
                <a:gd name="connsiteY0" fmla="*/ 12031 h 17382"/>
                <a:gd name="connsiteX1" fmla="*/ 37785 w 37785"/>
                <a:gd name="connsiteY1" fmla="*/ 11577 h 17382"/>
                <a:gd name="connsiteX2" fmla="*/ 0 w 37785"/>
                <a:gd name="connsiteY2" fmla="*/ 12031 h 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5" h="17382">
                  <a:moveTo>
                    <a:pt x="0" y="12031"/>
                  </a:moveTo>
                  <a:cubicBezTo>
                    <a:pt x="15971" y="-4162"/>
                    <a:pt x="24334" y="-3707"/>
                    <a:pt x="37785" y="11577"/>
                  </a:cubicBezTo>
                  <a:cubicBezTo>
                    <a:pt x="25946" y="20668"/>
                    <a:pt x="15114" y="17713"/>
                    <a:pt x="0" y="120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49D800BE-12B1-0164-CE73-43104C6C6C4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875" y="6132394"/>
              <a:ext cx="31197" cy="16680"/>
            </a:xfrm>
            <a:custGeom>
              <a:avLst/>
              <a:gdLst>
                <a:gd name="connsiteX0" fmla="*/ 30895 w 31197"/>
                <a:gd name="connsiteY0" fmla="*/ 13839 h 16680"/>
                <a:gd name="connsiteX1" fmla="*/ 6965 w 31197"/>
                <a:gd name="connsiteY1" fmla="*/ 16680 h 16680"/>
                <a:gd name="connsiteX2" fmla="*/ 12 w 31197"/>
                <a:gd name="connsiteY2" fmla="*/ 9578 h 16680"/>
                <a:gd name="connsiteX3" fmla="*/ 5907 w 31197"/>
                <a:gd name="connsiteY3" fmla="*/ 1453 h 16680"/>
                <a:gd name="connsiteX4" fmla="*/ 31198 w 31197"/>
                <a:gd name="connsiteY4" fmla="*/ 6851 h 16680"/>
                <a:gd name="connsiteX5" fmla="*/ 30895 w 31197"/>
                <a:gd name="connsiteY5" fmla="*/ 13839 h 1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7" h="16680">
                  <a:moveTo>
                    <a:pt x="30895" y="13839"/>
                  </a:moveTo>
                  <a:cubicBezTo>
                    <a:pt x="22935" y="14919"/>
                    <a:pt x="14925" y="16623"/>
                    <a:pt x="6965" y="16680"/>
                  </a:cubicBezTo>
                  <a:cubicBezTo>
                    <a:pt x="4496" y="16680"/>
                    <a:pt x="264" y="12305"/>
                    <a:pt x="12" y="9578"/>
                  </a:cubicBezTo>
                  <a:cubicBezTo>
                    <a:pt x="-239" y="7021"/>
                    <a:pt x="3388" y="2078"/>
                    <a:pt x="5907" y="1453"/>
                  </a:cubicBezTo>
                  <a:cubicBezTo>
                    <a:pt x="14925" y="-763"/>
                    <a:pt x="24145" y="-1444"/>
                    <a:pt x="31198" y="6851"/>
                  </a:cubicBezTo>
                  <a:cubicBezTo>
                    <a:pt x="31097" y="9181"/>
                    <a:pt x="30996" y="11510"/>
                    <a:pt x="30895" y="1383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FB804F7A-4445-01E7-0FB9-1FC02860351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543891" y="1266527"/>
              <a:ext cx="28716" cy="16681"/>
            </a:xfrm>
            <a:custGeom>
              <a:avLst/>
              <a:gdLst>
                <a:gd name="connsiteX0" fmla="*/ 0 w 28716"/>
                <a:gd name="connsiteY0" fmla="*/ 15981 h 16681"/>
                <a:gd name="connsiteX1" fmla="*/ 28717 w 28716"/>
                <a:gd name="connsiteY1" fmla="*/ 2742 h 16681"/>
                <a:gd name="connsiteX2" fmla="*/ 0 w 28716"/>
                <a:gd name="connsiteY2" fmla="*/ 15981 h 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16" h="16681">
                  <a:moveTo>
                    <a:pt x="0" y="15981"/>
                  </a:moveTo>
                  <a:cubicBezTo>
                    <a:pt x="7507" y="-1462"/>
                    <a:pt x="9774" y="-2428"/>
                    <a:pt x="28717" y="2742"/>
                  </a:cubicBezTo>
                  <a:cubicBezTo>
                    <a:pt x="22722" y="16152"/>
                    <a:pt x="13552" y="18027"/>
                    <a:pt x="0" y="1598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9ACE5D1B-5596-015F-909F-94EDD812937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57243" y="5207037"/>
              <a:ext cx="32293" cy="16224"/>
            </a:xfrm>
            <a:custGeom>
              <a:avLst/>
              <a:gdLst>
                <a:gd name="connsiteX0" fmla="*/ 32294 w 32293"/>
                <a:gd name="connsiteY0" fmla="*/ 5668 h 16224"/>
                <a:gd name="connsiteX1" fmla="*/ 0 w 32293"/>
                <a:gd name="connsiteY1" fmla="*/ 14191 h 16224"/>
                <a:gd name="connsiteX2" fmla="*/ 4232 w 32293"/>
                <a:gd name="connsiteY2" fmla="*/ 3793 h 16224"/>
                <a:gd name="connsiteX3" fmla="*/ 32243 w 32293"/>
                <a:gd name="connsiteY3" fmla="*/ 5668 h 16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93" h="16224">
                  <a:moveTo>
                    <a:pt x="32294" y="5668"/>
                  </a:moveTo>
                  <a:cubicBezTo>
                    <a:pt x="22268" y="16804"/>
                    <a:pt x="12595" y="18168"/>
                    <a:pt x="0" y="14191"/>
                  </a:cubicBezTo>
                  <a:cubicBezTo>
                    <a:pt x="1663" y="9929"/>
                    <a:pt x="2066" y="5327"/>
                    <a:pt x="4232" y="3793"/>
                  </a:cubicBezTo>
                  <a:cubicBezTo>
                    <a:pt x="11940" y="-1775"/>
                    <a:pt x="15114" y="-1264"/>
                    <a:pt x="32243" y="566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5217B977-2466-3F0E-6D4C-7FCBA0CBE2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2966" y="3116781"/>
              <a:ext cx="16372" cy="34753"/>
            </a:xfrm>
            <a:custGeom>
              <a:avLst/>
              <a:gdLst>
                <a:gd name="connsiteX0" fmla="*/ 10484 w 16372"/>
                <a:gd name="connsiteY0" fmla="*/ 0 h 34753"/>
                <a:gd name="connsiteX1" fmla="*/ 16328 w 16372"/>
                <a:gd name="connsiteY1" fmla="*/ 24034 h 34753"/>
                <a:gd name="connsiteX2" fmla="*/ 11794 w 16372"/>
                <a:gd name="connsiteY2" fmla="*/ 33978 h 34753"/>
                <a:gd name="connsiteX3" fmla="*/ 2474 w 16372"/>
                <a:gd name="connsiteY3" fmla="*/ 32671 h 34753"/>
                <a:gd name="connsiteX4" fmla="*/ 408 w 16372"/>
                <a:gd name="connsiteY4" fmla="*/ 21762 h 34753"/>
                <a:gd name="connsiteX5" fmla="*/ 10484 w 16372"/>
                <a:gd name="connsiteY5" fmla="*/ 0 h 3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2" h="34753">
                  <a:moveTo>
                    <a:pt x="10484" y="0"/>
                  </a:moveTo>
                  <a:cubicBezTo>
                    <a:pt x="12651" y="8466"/>
                    <a:pt x="15321" y="16137"/>
                    <a:pt x="16328" y="24034"/>
                  </a:cubicBezTo>
                  <a:cubicBezTo>
                    <a:pt x="16731" y="27159"/>
                    <a:pt x="14313" y="32330"/>
                    <a:pt x="11794" y="33978"/>
                  </a:cubicBezTo>
                  <a:cubicBezTo>
                    <a:pt x="9527" y="35455"/>
                    <a:pt x="4338" y="34716"/>
                    <a:pt x="2474" y="32671"/>
                  </a:cubicBezTo>
                  <a:cubicBezTo>
                    <a:pt x="459" y="30398"/>
                    <a:pt x="-650" y="24830"/>
                    <a:pt x="408" y="21762"/>
                  </a:cubicBezTo>
                  <a:cubicBezTo>
                    <a:pt x="2927" y="14318"/>
                    <a:pt x="6907" y="7500"/>
                    <a:pt x="10484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854D8A95-EDC1-DCE6-0CC3-D71FF7B36F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112329" y="6407121"/>
              <a:ext cx="27261" cy="20246"/>
            </a:xfrm>
            <a:custGeom>
              <a:avLst/>
              <a:gdLst>
                <a:gd name="connsiteX0" fmla="*/ 27262 w 27261"/>
                <a:gd name="connsiteY0" fmla="*/ 10819 h 20246"/>
                <a:gd name="connsiteX1" fmla="*/ 10989 w 27261"/>
                <a:gd name="connsiteY1" fmla="*/ 20081 h 20246"/>
                <a:gd name="connsiteX2" fmla="*/ 57 w 27261"/>
                <a:gd name="connsiteY2" fmla="*/ 9228 h 20246"/>
                <a:gd name="connsiteX3" fmla="*/ 7311 w 27261"/>
                <a:gd name="connsiteY3" fmla="*/ 24 h 20246"/>
                <a:gd name="connsiteX4" fmla="*/ 27262 w 27261"/>
                <a:gd name="connsiteY4" fmla="*/ 10819 h 2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61" h="20246">
                  <a:moveTo>
                    <a:pt x="27262" y="10819"/>
                  </a:moveTo>
                  <a:cubicBezTo>
                    <a:pt x="18748" y="15819"/>
                    <a:pt x="15020" y="19399"/>
                    <a:pt x="10989" y="20081"/>
                  </a:cubicBezTo>
                  <a:cubicBezTo>
                    <a:pt x="4490" y="21160"/>
                    <a:pt x="-598" y="16899"/>
                    <a:pt x="57" y="9228"/>
                  </a:cubicBezTo>
                  <a:cubicBezTo>
                    <a:pt x="359" y="5762"/>
                    <a:pt x="5397" y="-431"/>
                    <a:pt x="7311" y="24"/>
                  </a:cubicBezTo>
                  <a:cubicBezTo>
                    <a:pt x="12752" y="1274"/>
                    <a:pt x="17740" y="5364"/>
                    <a:pt x="27262" y="108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872843A3-5B18-023A-6BBA-6EDE3614A9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51562" y="6173375"/>
              <a:ext cx="23376" cy="23142"/>
            </a:xfrm>
            <a:custGeom>
              <a:avLst/>
              <a:gdLst>
                <a:gd name="connsiteX0" fmla="*/ 23377 w 23376"/>
                <a:gd name="connsiteY0" fmla="*/ 9961 h 23142"/>
                <a:gd name="connsiteX1" fmla="*/ 6701 w 23376"/>
                <a:gd name="connsiteY1" fmla="*/ 23143 h 23142"/>
                <a:gd name="connsiteX2" fmla="*/ 0 w 23376"/>
                <a:gd name="connsiteY2" fmla="*/ 10359 h 23142"/>
                <a:gd name="connsiteX3" fmla="*/ 11890 w 23376"/>
                <a:gd name="connsiteY3" fmla="*/ 359 h 23142"/>
                <a:gd name="connsiteX4" fmla="*/ 23377 w 23376"/>
                <a:gd name="connsiteY4" fmla="*/ 9961 h 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76" h="23142">
                  <a:moveTo>
                    <a:pt x="23377" y="9961"/>
                  </a:moveTo>
                  <a:cubicBezTo>
                    <a:pt x="16273" y="15529"/>
                    <a:pt x="11487" y="19336"/>
                    <a:pt x="6701" y="23143"/>
                  </a:cubicBezTo>
                  <a:cubicBezTo>
                    <a:pt x="4333" y="18881"/>
                    <a:pt x="51" y="14620"/>
                    <a:pt x="0" y="10359"/>
                  </a:cubicBezTo>
                  <a:cubicBezTo>
                    <a:pt x="-50" y="2859"/>
                    <a:pt x="5240" y="-1289"/>
                    <a:pt x="11890" y="359"/>
                  </a:cubicBezTo>
                  <a:cubicBezTo>
                    <a:pt x="15165" y="1211"/>
                    <a:pt x="17835" y="5189"/>
                    <a:pt x="23377" y="996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8258556-ADFA-5B74-82D4-B13094FC9BF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153857" y="5444638"/>
              <a:ext cx="20693" cy="26591"/>
            </a:xfrm>
            <a:custGeom>
              <a:avLst/>
              <a:gdLst>
                <a:gd name="connsiteX0" fmla="*/ 8350 w 20693"/>
                <a:gd name="connsiteY0" fmla="*/ 26534 h 26591"/>
                <a:gd name="connsiteX1" fmla="*/ 3312 w 20693"/>
                <a:gd name="connsiteY1" fmla="*/ 4829 h 26591"/>
                <a:gd name="connsiteX2" fmla="*/ 17419 w 20693"/>
                <a:gd name="connsiteY2" fmla="*/ 0 h 26591"/>
                <a:gd name="connsiteX3" fmla="*/ 20693 w 20693"/>
                <a:gd name="connsiteY3" fmla="*/ 5170 h 26591"/>
                <a:gd name="connsiteX4" fmla="*/ 8350 w 20693"/>
                <a:gd name="connsiteY4" fmla="*/ 26591 h 2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93" h="26591">
                  <a:moveTo>
                    <a:pt x="8350" y="26534"/>
                  </a:moveTo>
                  <a:cubicBezTo>
                    <a:pt x="-1877" y="17955"/>
                    <a:pt x="-1625" y="10398"/>
                    <a:pt x="3312" y="4829"/>
                  </a:cubicBezTo>
                  <a:cubicBezTo>
                    <a:pt x="6386" y="1364"/>
                    <a:pt x="12582" y="1477"/>
                    <a:pt x="17419" y="0"/>
                  </a:cubicBezTo>
                  <a:cubicBezTo>
                    <a:pt x="18527" y="1704"/>
                    <a:pt x="19585" y="3466"/>
                    <a:pt x="20693" y="5170"/>
                  </a:cubicBezTo>
                  <a:cubicBezTo>
                    <a:pt x="16814" y="11875"/>
                    <a:pt x="12985" y="18580"/>
                    <a:pt x="8350" y="2659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D5454D4-99CF-DCD0-8282-1241340705D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93322" y="4726839"/>
              <a:ext cx="18726" cy="24271"/>
            </a:xfrm>
            <a:custGeom>
              <a:avLst/>
              <a:gdLst>
                <a:gd name="connsiteX0" fmla="*/ 9053 w 18726"/>
                <a:gd name="connsiteY0" fmla="*/ 24272 h 24271"/>
                <a:gd name="connsiteX1" fmla="*/ 35 w 18726"/>
                <a:gd name="connsiteY1" fmla="*/ 10067 h 24271"/>
                <a:gd name="connsiteX2" fmla="*/ 9255 w 18726"/>
                <a:gd name="connsiteY2" fmla="*/ 10 h 24271"/>
                <a:gd name="connsiteX3" fmla="*/ 18725 w 18726"/>
                <a:gd name="connsiteY3" fmla="*/ 8987 h 24271"/>
                <a:gd name="connsiteX4" fmla="*/ 9053 w 18726"/>
                <a:gd name="connsiteY4" fmla="*/ 24215 h 2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6" h="24271">
                  <a:moveTo>
                    <a:pt x="9053" y="24272"/>
                  </a:moveTo>
                  <a:cubicBezTo>
                    <a:pt x="4619" y="17737"/>
                    <a:pt x="-469" y="13362"/>
                    <a:pt x="35" y="10067"/>
                  </a:cubicBezTo>
                  <a:cubicBezTo>
                    <a:pt x="690" y="5976"/>
                    <a:pt x="5778" y="351"/>
                    <a:pt x="9255" y="10"/>
                  </a:cubicBezTo>
                  <a:cubicBezTo>
                    <a:pt x="12428" y="-274"/>
                    <a:pt x="18676" y="5635"/>
                    <a:pt x="18725" y="8987"/>
                  </a:cubicBezTo>
                  <a:cubicBezTo>
                    <a:pt x="18826" y="12965"/>
                    <a:pt x="13839" y="17169"/>
                    <a:pt x="9053" y="2421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C61717BB-D399-C22A-4401-52EE3FA980E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184622" y="4771391"/>
              <a:ext cx="26752" cy="18700"/>
            </a:xfrm>
            <a:custGeom>
              <a:avLst/>
              <a:gdLst>
                <a:gd name="connsiteX0" fmla="*/ 26752 w 26752"/>
                <a:gd name="connsiteY0" fmla="*/ 8356 h 18700"/>
                <a:gd name="connsiteX1" fmla="*/ 9320 w 26752"/>
                <a:gd name="connsiteY1" fmla="*/ 18697 h 18700"/>
                <a:gd name="connsiteX2" fmla="*/ 0 w 26752"/>
                <a:gd name="connsiteY2" fmla="*/ 9322 h 18700"/>
                <a:gd name="connsiteX3" fmla="*/ 10328 w 26752"/>
                <a:gd name="connsiteY3" fmla="*/ 61 h 18700"/>
                <a:gd name="connsiteX4" fmla="*/ 26752 w 26752"/>
                <a:gd name="connsiteY4" fmla="*/ 8356 h 1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52" h="18700">
                  <a:moveTo>
                    <a:pt x="26752" y="8356"/>
                  </a:moveTo>
                  <a:cubicBezTo>
                    <a:pt x="18187" y="13754"/>
                    <a:pt x="13855" y="18413"/>
                    <a:pt x="9320" y="18697"/>
                  </a:cubicBezTo>
                  <a:cubicBezTo>
                    <a:pt x="6348" y="18867"/>
                    <a:pt x="3124" y="12674"/>
                    <a:pt x="0" y="9322"/>
                  </a:cubicBezTo>
                  <a:cubicBezTo>
                    <a:pt x="3426" y="6026"/>
                    <a:pt x="6550" y="685"/>
                    <a:pt x="10328" y="61"/>
                  </a:cubicBezTo>
                  <a:cubicBezTo>
                    <a:pt x="13955" y="-565"/>
                    <a:pt x="18187" y="3754"/>
                    <a:pt x="26752" y="835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CF4310CD-2758-1F4F-A480-F47A1443D0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83495" y="773872"/>
              <a:ext cx="23175" cy="21753"/>
            </a:xfrm>
            <a:custGeom>
              <a:avLst/>
              <a:gdLst>
                <a:gd name="connsiteX0" fmla="*/ 23175 w 23175"/>
                <a:gd name="connsiteY0" fmla="*/ 13462 h 21753"/>
                <a:gd name="connsiteX1" fmla="*/ 8011 w 23175"/>
                <a:gd name="connsiteY1" fmla="*/ 21644 h 21753"/>
                <a:gd name="connsiteX2" fmla="*/ 0 w 23175"/>
                <a:gd name="connsiteY2" fmla="*/ 10053 h 21753"/>
                <a:gd name="connsiteX3" fmla="*/ 8464 w 23175"/>
                <a:gd name="connsiteY3" fmla="*/ 53 h 21753"/>
                <a:gd name="connsiteX4" fmla="*/ 23175 w 23175"/>
                <a:gd name="connsiteY4" fmla="*/ 13519 h 2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5" h="21753">
                  <a:moveTo>
                    <a:pt x="23175" y="13462"/>
                  </a:moveTo>
                  <a:cubicBezTo>
                    <a:pt x="15870" y="17666"/>
                    <a:pt x="11285" y="22553"/>
                    <a:pt x="8011" y="21644"/>
                  </a:cubicBezTo>
                  <a:cubicBezTo>
                    <a:pt x="4484" y="20621"/>
                    <a:pt x="50" y="14200"/>
                    <a:pt x="0" y="10053"/>
                  </a:cubicBezTo>
                  <a:cubicBezTo>
                    <a:pt x="0" y="6530"/>
                    <a:pt x="6701" y="-686"/>
                    <a:pt x="8464" y="53"/>
                  </a:cubicBezTo>
                  <a:cubicBezTo>
                    <a:pt x="13099" y="1871"/>
                    <a:pt x="16676" y="7155"/>
                    <a:pt x="23175" y="1351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9A0FE58A-0FC3-5F7B-C432-2801B3114B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350730" y="5133990"/>
              <a:ext cx="23628" cy="18751"/>
            </a:xfrm>
            <a:custGeom>
              <a:avLst/>
              <a:gdLst>
                <a:gd name="connsiteX0" fmla="*/ 23628 w 23628"/>
                <a:gd name="connsiteY0" fmla="*/ 7691 h 18751"/>
                <a:gd name="connsiteX1" fmla="*/ 8111 w 23628"/>
                <a:gd name="connsiteY1" fmla="*/ 18714 h 18751"/>
                <a:gd name="connsiteX2" fmla="*/ 0 w 23628"/>
                <a:gd name="connsiteY2" fmla="*/ 10362 h 18751"/>
                <a:gd name="connsiteX3" fmla="*/ 9874 w 23628"/>
                <a:gd name="connsiteY3" fmla="*/ 134 h 18751"/>
                <a:gd name="connsiteX4" fmla="*/ 23628 w 23628"/>
                <a:gd name="connsiteY4" fmla="*/ 7748 h 18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8" h="18751">
                  <a:moveTo>
                    <a:pt x="23628" y="7691"/>
                  </a:moveTo>
                  <a:cubicBezTo>
                    <a:pt x="16726" y="12918"/>
                    <a:pt x="12746" y="17293"/>
                    <a:pt x="8111" y="18714"/>
                  </a:cubicBezTo>
                  <a:cubicBezTo>
                    <a:pt x="6197" y="19282"/>
                    <a:pt x="2771" y="13316"/>
                    <a:pt x="0" y="10362"/>
                  </a:cubicBezTo>
                  <a:cubicBezTo>
                    <a:pt x="3224" y="6782"/>
                    <a:pt x="5995" y="1554"/>
                    <a:pt x="9874" y="134"/>
                  </a:cubicBezTo>
                  <a:cubicBezTo>
                    <a:pt x="12494" y="-832"/>
                    <a:pt x="16625" y="3600"/>
                    <a:pt x="23628" y="774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C7A0D9EE-97F6-A557-62AB-2BDCFF4DA1D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633702" y="2776873"/>
              <a:ext cx="17343" cy="13656"/>
            </a:xfrm>
            <a:custGeom>
              <a:avLst/>
              <a:gdLst>
                <a:gd name="connsiteX0" fmla="*/ 17143 w 17343"/>
                <a:gd name="connsiteY0" fmla="*/ 13657 h 13656"/>
                <a:gd name="connsiteX1" fmla="*/ 215 w 17343"/>
                <a:gd name="connsiteY1" fmla="*/ 13657 h 13656"/>
                <a:gd name="connsiteX2" fmla="*/ 970 w 17343"/>
                <a:gd name="connsiteY2" fmla="*/ 3145 h 13656"/>
                <a:gd name="connsiteX3" fmla="*/ 17344 w 17343"/>
                <a:gd name="connsiteY3" fmla="*/ 6270 h 13656"/>
                <a:gd name="connsiteX4" fmla="*/ 17193 w 17343"/>
                <a:gd name="connsiteY4" fmla="*/ 13657 h 1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3" h="13656">
                  <a:moveTo>
                    <a:pt x="17143" y="13657"/>
                  </a:moveTo>
                  <a:lnTo>
                    <a:pt x="215" y="13657"/>
                  </a:lnTo>
                  <a:cubicBezTo>
                    <a:pt x="366" y="10077"/>
                    <a:pt x="-743" y="4850"/>
                    <a:pt x="970" y="3145"/>
                  </a:cubicBezTo>
                  <a:cubicBezTo>
                    <a:pt x="7520" y="-3389"/>
                    <a:pt x="12608" y="1554"/>
                    <a:pt x="17344" y="6270"/>
                  </a:cubicBezTo>
                  <a:cubicBezTo>
                    <a:pt x="17344" y="8713"/>
                    <a:pt x="17243" y="11157"/>
                    <a:pt x="17193" y="136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5F209891-88A8-21A4-25F9-A3F83B8DFF5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17138" y="6439247"/>
              <a:ext cx="16531" cy="22029"/>
            </a:xfrm>
            <a:custGeom>
              <a:avLst/>
              <a:gdLst>
                <a:gd name="connsiteX0" fmla="*/ 12861 w 16531"/>
                <a:gd name="connsiteY0" fmla="*/ 0 h 22029"/>
                <a:gd name="connsiteX1" fmla="*/ 16338 w 16531"/>
                <a:gd name="connsiteY1" fmla="*/ 10852 h 22029"/>
                <a:gd name="connsiteX2" fmla="*/ 6665 w 16531"/>
                <a:gd name="connsiteY2" fmla="*/ 21989 h 22029"/>
                <a:gd name="connsiteX3" fmla="*/ 14 w 16531"/>
                <a:gd name="connsiteY3" fmla="*/ 15966 h 22029"/>
                <a:gd name="connsiteX4" fmla="*/ 7017 w 16531"/>
                <a:gd name="connsiteY4" fmla="*/ 2954 h 22029"/>
                <a:gd name="connsiteX5" fmla="*/ 12861 w 16531"/>
                <a:gd name="connsiteY5" fmla="*/ 0 h 2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1" h="22029">
                  <a:moveTo>
                    <a:pt x="12861" y="0"/>
                  </a:moveTo>
                  <a:cubicBezTo>
                    <a:pt x="14171" y="3693"/>
                    <a:pt x="17345" y="8352"/>
                    <a:pt x="16338" y="10852"/>
                  </a:cubicBezTo>
                  <a:cubicBezTo>
                    <a:pt x="14524" y="15398"/>
                    <a:pt x="10494" y="19091"/>
                    <a:pt x="6665" y="21989"/>
                  </a:cubicBezTo>
                  <a:cubicBezTo>
                    <a:pt x="5909" y="22557"/>
                    <a:pt x="-338" y="16989"/>
                    <a:pt x="14" y="15966"/>
                  </a:cubicBezTo>
                  <a:cubicBezTo>
                    <a:pt x="1576" y="11307"/>
                    <a:pt x="4549" y="7215"/>
                    <a:pt x="7017" y="2954"/>
                  </a:cubicBezTo>
                  <a:cubicBezTo>
                    <a:pt x="8982" y="1989"/>
                    <a:pt x="10896" y="965"/>
                    <a:pt x="12861" y="0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71C7FF5B-8F62-9B0F-14B4-575F627524D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786347" y="5722880"/>
              <a:ext cx="17006" cy="15680"/>
            </a:xfrm>
            <a:custGeom>
              <a:avLst/>
              <a:gdLst>
                <a:gd name="connsiteX0" fmla="*/ 16956 w 17006"/>
                <a:gd name="connsiteY0" fmla="*/ 9373 h 15680"/>
                <a:gd name="connsiteX1" fmla="*/ 1136 w 17006"/>
                <a:gd name="connsiteY1" fmla="*/ 15680 h 15680"/>
                <a:gd name="connsiteX2" fmla="*/ 582 w 17006"/>
                <a:gd name="connsiteY2" fmla="*/ 5055 h 15680"/>
                <a:gd name="connsiteX3" fmla="*/ 17006 w 17006"/>
                <a:gd name="connsiteY3" fmla="*/ 9373 h 1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6" h="15680">
                  <a:moveTo>
                    <a:pt x="16956" y="9373"/>
                  </a:moveTo>
                  <a:cubicBezTo>
                    <a:pt x="11112" y="11703"/>
                    <a:pt x="6124" y="13692"/>
                    <a:pt x="1136" y="15680"/>
                  </a:cubicBezTo>
                  <a:cubicBezTo>
                    <a:pt x="834" y="12044"/>
                    <a:pt x="-879" y="7214"/>
                    <a:pt x="582" y="5055"/>
                  </a:cubicBezTo>
                  <a:cubicBezTo>
                    <a:pt x="5419" y="-2331"/>
                    <a:pt x="10860" y="-2217"/>
                    <a:pt x="17006" y="9373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6659FC60-B117-FC95-02EA-ED5C9A59935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79216" y="4107333"/>
              <a:ext cx="20454" cy="14873"/>
            </a:xfrm>
            <a:custGeom>
              <a:avLst/>
              <a:gdLst>
                <a:gd name="connsiteX0" fmla="*/ 20404 w 20454"/>
                <a:gd name="connsiteY0" fmla="*/ 6557 h 14873"/>
                <a:gd name="connsiteX1" fmla="*/ 7910 w 20454"/>
                <a:gd name="connsiteY1" fmla="*/ 14853 h 14873"/>
                <a:gd name="connsiteX2" fmla="*/ 0 w 20454"/>
                <a:gd name="connsiteY2" fmla="*/ 9228 h 14873"/>
                <a:gd name="connsiteX3" fmla="*/ 7456 w 20454"/>
                <a:gd name="connsiteY3" fmla="*/ 80 h 14873"/>
                <a:gd name="connsiteX4" fmla="*/ 20454 w 20454"/>
                <a:gd name="connsiteY4" fmla="*/ 6557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4" h="14873">
                  <a:moveTo>
                    <a:pt x="20404" y="6557"/>
                  </a:moveTo>
                  <a:cubicBezTo>
                    <a:pt x="14509" y="10705"/>
                    <a:pt x="11386" y="14341"/>
                    <a:pt x="7910" y="14853"/>
                  </a:cubicBezTo>
                  <a:cubicBezTo>
                    <a:pt x="5542" y="15194"/>
                    <a:pt x="2620" y="11273"/>
                    <a:pt x="0" y="9228"/>
                  </a:cubicBezTo>
                  <a:cubicBezTo>
                    <a:pt x="2469" y="5989"/>
                    <a:pt x="4534" y="705"/>
                    <a:pt x="7456" y="80"/>
                  </a:cubicBezTo>
                  <a:cubicBezTo>
                    <a:pt x="10479" y="-602"/>
                    <a:pt x="14258" y="3205"/>
                    <a:pt x="20454" y="655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CFE28380-13D7-9856-2165-112792A8F08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533085" y="2963183"/>
              <a:ext cx="16747" cy="14549"/>
            </a:xfrm>
            <a:custGeom>
              <a:avLst/>
              <a:gdLst>
                <a:gd name="connsiteX0" fmla="*/ 16747 w 16747"/>
                <a:gd name="connsiteY0" fmla="*/ 6779 h 14549"/>
                <a:gd name="connsiteX1" fmla="*/ 827 w 16747"/>
                <a:gd name="connsiteY1" fmla="*/ 11382 h 14549"/>
                <a:gd name="connsiteX2" fmla="*/ 1029 w 16747"/>
                <a:gd name="connsiteY2" fmla="*/ 3313 h 14549"/>
                <a:gd name="connsiteX3" fmla="*/ 16747 w 16747"/>
                <a:gd name="connsiteY3" fmla="*/ 6779 h 1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47" h="14549">
                  <a:moveTo>
                    <a:pt x="16747" y="6779"/>
                  </a:moveTo>
                  <a:cubicBezTo>
                    <a:pt x="12566" y="15302"/>
                    <a:pt x="7024" y="16779"/>
                    <a:pt x="827" y="11382"/>
                  </a:cubicBezTo>
                  <a:cubicBezTo>
                    <a:pt x="-331" y="10359"/>
                    <a:pt x="-281" y="4563"/>
                    <a:pt x="1029" y="3313"/>
                  </a:cubicBezTo>
                  <a:cubicBezTo>
                    <a:pt x="7377" y="-2937"/>
                    <a:pt x="12465" y="472"/>
                    <a:pt x="16747" y="6779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879723EA-63F8-4BDB-DF45-842D9C6D38E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49564" y="6666382"/>
              <a:ext cx="17157" cy="16071"/>
            </a:xfrm>
            <a:custGeom>
              <a:avLst/>
              <a:gdLst>
                <a:gd name="connsiteX0" fmla="*/ 17158 w 17157"/>
                <a:gd name="connsiteY0" fmla="*/ 7185 h 16071"/>
                <a:gd name="connsiteX1" fmla="*/ 6074 w 17157"/>
                <a:gd name="connsiteY1" fmla="*/ 16048 h 16071"/>
                <a:gd name="connsiteX2" fmla="*/ 28 w 17157"/>
                <a:gd name="connsiteY2" fmla="*/ 9173 h 16071"/>
                <a:gd name="connsiteX3" fmla="*/ 7989 w 17157"/>
                <a:gd name="connsiteY3" fmla="*/ 82 h 16071"/>
                <a:gd name="connsiteX4" fmla="*/ 17158 w 17157"/>
                <a:gd name="connsiteY4" fmla="*/ 7128 h 1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7" h="16071">
                  <a:moveTo>
                    <a:pt x="17158" y="7185"/>
                  </a:moveTo>
                  <a:cubicBezTo>
                    <a:pt x="12422" y="11219"/>
                    <a:pt x="9601" y="14912"/>
                    <a:pt x="6074" y="16048"/>
                  </a:cubicBezTo>
                  <a:cubicBezTo>
                    <a:pt x="4664" y="16503"/>
                    <a:pt x="-425" y="10083"/>
                    <a:pt x="28" y="9173"/>
                  </a:cubicBezTo>
                  <a:cubicBezTo>
                    <a:pt x="1792" y="5480"/>
                    <a:pt x="4714" y="1673"/>
                    <a:pt x="7989" y="82"/>
                  </a:cubicBezTo>
                  <a:cubicBezTo>
                    <a:pt x="9500" y="-656"/>
                    <a:pt x="12926" y="3719"/>
                    <a:pt x="17158" y="7128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FFAD9FF6-EB64-E925-B810-B1BCF89D62E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5393" y="5735905"/>
              <a:ext cx="16877" cy="11334"/>
            </a:xfrm>
            <a:custGeom>
              <a:avLst/>
              <a:gdLst>
                <a:gd name="connsiteX0" fmla="*/ 16877 w 16877"/>
                <a:gd name="connsiteY0" fmla="*/ 9075 h 11334"/>
                <a:gd name="connsiteX1" fmla="*/ 8514 w 16877"/>
                <a:gd name="connsiteY1" fmla="*/ 11291 h 11334"/>
                <a:gd name="connsiteX2" fmla="*/ 0 w 16877"/>
                <a:gd name="connsiteY2" fmla="*/ 7144 h 11334"/>
                <a:gd name="connsiteX3" fmla="*/ 4433 w 16877"/>
                <a:gd name="connsiteY3" fmla="*/ 98 h 11334"/>
                <a:gd name="connsiteX4" fmla="*/ 13300 w 16877"/>
                <a:gd name="connsiteY4" fmla="*/ 2484 h 11334"/>
                <a:gd name="connsiteX5" fmla="*/ 16877 w 16877"/>
                <a:gd name="connsiteY5" fmla="*/ 9132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77" h="11334">
                  <a:moveTo>
                    <a:pt x="16877" y="9075"/>
                  </a:moveTo>
                  <a:cubicBezTo>
                    <a:pt x="14056" y="9871"/>
                    <a:pt x="11184" y="11632"/>
                    <a:pt x="8514" y="11291"/>
                  </a:cubicBezTo>
                  <a:cubicBezTo>
                    <a:pt x="5542" y="10894"/>
                    <a:pt x="2821" y="8621"/>
                    <a:pt x="0" y="7144"/>
                  </a:cubicBezTo>
                  <a:cubicBezTo>
                    <a:pt x="1461" y="4700"/>
                    <a:pt x="2620" y="496"/>
                    <a:pt x="4433" y="98"/>
                  </a:cubicBezTo>
                  <a:cubicBezTo>
                    <a:pt x="7154" y="-470"/>
                    <a:pt x="10328" y="1575"/>
                    <a:pt x="13300" y="2484"/>
                  </a:cubicBezTo>
                  <a:cubicBezTo>
                    <a:pt x="14510" y="4700"/>
                    <a:pt x="15719" y="6916"/>
                    <a:pt x="16877" y="9132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BE80BD8D-2BED-60E8-6AAB-8699FFE19C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873122" y="5230347"/>
              <a:ext cx="15114" cy="10895"/>
            </a:xfrm>
            <a:custGeom>
              <a:avLst/>
              <a:gdLst>
                <a:gd name="connsiteX0" fmla="*/ 15114 w 15114"/>
                <a:gd name="connsiteY0" fmla="*/ 3551 h 10895"/>
                <a:gd name="connsiteX1" fmla="*/ 7204 w 15114"/>
                <a:gd name="connsiteY1" fmla="*/ 10880 h 10895"/>
                <a:gd name="connsiteX2" fmla="*/ 0 w 15114"/>
                <a:gd name="connsiteY2" fmla="*/ 7528 h 10895"/>
                <a:gd name="connsiteX3" fmla="*/ 3325 w 15114"/>
                <a:gd name="connsiteY3" fmla="*/ 28 h 10895"/>
                <a:gd name="connsiteX4" fmla="*/ 15114 w 15114"/>
                <a:gd name="connsiteY4" fmla="*/ 3551 h 1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4" h="10895">
                  <a:moveTo>
                    <a:pt x="15114" y="3551"/>
                  </a:moveTo>
                  <a:cubicBezTo>
                    <a:pt x="10932" y="7642"/>
                    <a:pt x="9169" y="10710"/>
                    <a:pt x="7204" y="10880"/>
                  </a:cubicBezTo>
                  <a:cubicBezTo>
                    <a:pt x="4887" y="11108"/>
                    <a:pt x="2418" y="8778"/>
                    <a:pt x="0" y="7528"/>
                  </a:cubicBezTo>
                  <a:cubicBezTo>
                    <a:pt x="1108" y="4858"/>
                    <a:pt x="2015" y="142"/>
                    <a:pt x="3325" y="28"/>
                  </a:cubicBezTo>
                  <a:cubicBezTo>
                    <a:pt x="6298" y="-256"/>
                    <a:pt x="9471" y="1676"/>
                    <a:pt x="15114" y="355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21B4E919-F8AC-A957-8F88-BE9995F43B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43498" y="1467544"/>
              <a:ext cx="9787" cy="10874"/>
            </a:xfrm>
            <a:custGeom>
              <a:avLst/>
              <a:gdLst>
                <a:gd name="connsiteX0" fmla="*/ 4850 w 9787"/>
                <a:gd name="connsiteY0" fmla="*/ 10875 h 10874"/>
                <a:gd name="connsiteX1" fmla="*/ 14 w 9787"/>
                <a:gd name="connsiteY1" fmla="*/ 4113 h 10874"/>
                <a:gd name="connsiteX2" fmla="*/ 3893 w 9787"/>
                <a:gd name="connsiteY2" fmla="*/ 22 h 10874"/>
                <a:gd name="connsiteX3" fmla="*/ 9788 w 9787"/>
                <a:gd name="connsiteY3" fmla="*/ 4909 h 10874"/>
                <a:gd name="connsiteX4" fmla="*/ 4901 w 9787"/>
                <a:gd name="connsiteY4" fmla="*/ 10875 h 1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7" h="10874">
                  <a:moveTo>
                    <a:pt x="4850" y="10875"/>
                  </a:moveTo>
                  <a:cubicBezTo>
                    <a:pt x="2785" y="8204"/>
                    <a:pt x="820" y="6443"/>
                    <a:pt x="14" y="4113"/>
                  </a:cubicBezTo>
                  <a:cubicBezTo>
                    <a:pt x="-238" y="3318"/>
                    <a:pt x="3037" y="-318"/>
                    <a:pt x="3893" y="22"/>
                  </a:cubicBezTo>
                  <a:cubicBezTo>
                    <a:pt x="6110" y="875"/>
                    <a:pt x="7823" y="3204"/>
                    <a:pt x="9788" y="4909"/>
                  </a:cubicBezTo>
                  <a:cubicBezTo>
                    <a:pt x="8528" y="6500"/>
                    <a:pt x="7218" y="8034"/>
                    <a:pt x="4901" y="10875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7402DD54-99D9-35DB-C18A-41EBC8406F7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946723" y="4707948"/>
              <a:ext cx="10378" cy="8503"/>
            </a:xfrm>
            <a:custGeom>
              <a:avLst/>
              <a:gdLst>
                <a:gd name="connsiteX0" fmla="*/ 10328 w 10378"/>
                <a:gd name="connsiteY0" fmla="*/ 4583 h 8503"/>
                <a:gd name="connsiteX1" fmla="*/ 4988 w 10378"/>
                <a:gd name="connsiteY1" fmla="*/ 8504 h 8503"/>
                <a:gd name="connsiteX2" fmla="*/ 0 w 10378"/>
                <a:gd name="connsiteY2" fmla="*/ 5435 h 8503"/>
                <a:gd name="connsiteX3" fmla="*/ 5341 w 10378"/>
                <a:gd name="connsiteY3" fmla="*/ 38 h 8503"/>
                <a:gd name="connsiteX4" fmla="*/ 10379 w 10378"/>
                <a:gd name="connsiteY4" fmla="*/ 4526 h 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8" h="8503">
                  <a:moveTo>
                    <a:pt x="10328" y="4583"/>
                  </a:moveTo>
                  <a:cubicBezTo>
                    <a:pt x="8010" y="6401"/>
                    <a:pt x="6499" y="8504"/>
                    <a:pt x="4988" y="8504"/>
                  </a:cubicBezTo>
                  <a:cubicBezTo>
                    <a:pt x="3325" y="8504"/>
                    <a:pt x="1662" y="6572"/>
                    <a:pt x="0" y="5435"/>
                  </a:cubicBezTo>
                  <a:cubicBezTo>
                    <a:pt x="1713" y="3560"/>
                    <a:pt x="3275" y="1117"/>
                    <a:pt x="5341" y="38"/>
                  </a:cubicBezTo>
                  <a:cubicBezTo>
                    <a:pt x="6096" y="-360"/>
                    <a:pt x="8162" y="2481"/>
                    <a:pt x="10379" y="4526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2247" name="Graphic 2">
              <a:extLst>
                <a:ext uri="{FF2B5EF4-FFF2-40B4-BE49-F238E27FC236}">
                  <a16:creationId xmlns:a16="http://schemas.microsoft.com/office/drawing/2014/main" id="{15DF3489-C037-55DE-1C69-8E35CE76F6B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7099" y="7724"/>
              <a:ext cx="3016497" cy="2052743"/>
              <a:chOff x="57099" y="7724"/>
              <a:chExt cx="3016497" cy="2052743"/>
            </a:xfrm>
            <a:grpFill/>
          </p:grpSpPr>
          <p:sp>
            <p:nvSpPr>
              <p:cNvPr id="2248" name="Freeform: Shape 2247">
                <a:extLst>
                  <a:ext uri="{FF2B5EF4-FFF2-40B4-BE49-F238E27FC236}">
                    <a16:creationId xmlns:a16="http://schemas.microsoft.com/office/drawing/2014/main" id="{7B4B42B4-BCCA-2BF7-7C01-5B8E88921CE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2887" y="193137"/>
                <a:ext cx="670709" cy="781304"/>
              </a:xfrm>
              <a:custGeom>
                <a:avLst/>
                <a:gdLst>
                  <a:gd name="connsiteX0" fmla="*/ 629495 w 670709"/>
                  <a:gd name="connsiteY0" fmla="*/ 757664 h 781304"/>
                  <a:gd name="connsiteX1" fmla="*/ 616900 w 670709"/>
                  <a:gd name="connsiteY1" fmla="*/ 779937 h 781304"/>
                  <a:gd name="connsiteX2" fmla="*/ 592818 w 670709"/>
                  <a:gd name="connsiteY2" fmla="*/ 781301 h 781304"/>
                  <a:gd name="connsiteX3" fmla="*/ 81056 w 670709"/>
                  <a:gd name="connsiteY3" fmla="*/ 778233 h 781304"/>
                  <a:gd name="connsiteX4" fmla="*/ 17376 w 670709"/>
                  <a:gd name="connsiteY4" fmla="*/ 777664 h 781304"/>
                  <a:gd name="connsiteX5" fmla="*/ 146 w 670709"/>
                  <a:gd name="connsiteY5" fmla="*/ 758573 h 781304"/>
                  <a:gd name="connsiteX6" fmla="*/ 45 w 670709"/>
                  <a:gd name="connsiteY6" fmla="*/ 746187 h 781304"/>
                  <a:gd name="connsiteX7" fmla="*/ 1405 w 670709"/>
                  <a:gd name="connsiteY7" fmla="*/ 52603 h 781304"/>
                  <a:gd name="connsiteX8" fmla="*/ 1405 w 670709"/>
                  <a:gd name="connsiteY8" fmla="*/ 5841 h 781304"/>
                  <a:gd name="connsiteX9" fmla="*/ 22263 w 670709"/>
                  <a:gd name="connsiteY9" fmla="*/ 3739 h 781304"/>
                  <a:gd name="connsiteX10" fmla="*/ 380163 w 670709"/>
                  <a:gd name="connsiteY10" fmla="*/ 102 h 781304"/>
                  <a:gd name="connsiteX11" fmla="*/ 457900 w 670709"/>
                  <a:gd name="connsiteY11" fmla="*/ 330 h 781304"/>
                  <a:gd name="connsiteX12" fmla="*/ 534780 w 670709"/>
                  <a:gd name="connsiteY12" fmla="*/ 330 h 781304"/>
                  <a:gd name="connsiteX13" fmla="*/ 613826 w 670709"/>
                  <a:gd name="connsiteY13" fmla="*/ 500 h 781304"/>
                  <a:gd name="connsiteX14" fmla="*/ 629193 w 670709"/>
                  <a:gd name="connsiteY14" fmla="*/ 671 h 781304"/>
                  <a:gd name="connsiteX15" fmla="*/ 649597 w 670709"/>
                  <a:gd name="connsiteY15" fmla="*/ 24705 h 781304"/>
                  <a:gd name="connsiteX16" fmla="*/ 649798 w 670709"/>
                  <a:gd name="connsiteY16" fmla="*/ 153512 h 781304"/>
                  <a:gd name="connsiteX17" fmla="*/ 650755 w 670709"/>
                  <a:gd name="connsiteY17" fmla="*/ 169138 h 781304"/>
                  <a:gd name="connsiteX18" fmla="*/ 666776 w 670709"/>
                  <a:gd name="connsiteY18" fmla="*/ 159535 h 781304"/>
                  <a:gd name="connsiteX19" fmla="*/ 670655 w 670709"/>
                  <a:gd name="connsiteY19" fmla="*/ 166524 h 781304"/>
                  <a:gd name="connsiteX20" fmla="*/ 661385 w 670709"/>
                  <a:gd name="connsiteY20" fmla="*/ 188456 h 781304"/>
                  <a:gd name="connsiteX21" fmla="*/ 650201 w 670709"/>
                  <a:gd name="connsiteY21" fmla="*/ 234706 h 781304"/>
                  <a:gd name="connsiteX22" fmla="*/ 650654 w 670709"/>
                  <a:gd name="connsiteY22" fmla="*/ 732607 h 781304"/>
                  <a:gd name="connsiteX23" fmla="*/ 628638 w 670709"/>
                  <a:gd name="connsiteY23" fmla="*/ 758460 h 781304"/>
                  <a:gd name="connsiteX24" fmla="*/ 625212 w 670709"/>
                  <a:gd name="connsiteY24" fmla="*/ 729312 h 781304"/>
                  <a:gd name="connsiteX25" fmla="*/ 624910 w 670709"/>
                  <a:gd name="connsiteY25" fmla="*/ 605447 h 781304"/>
                  <a:gd name="connsiteX26" fmla="*/ 623399 w 670709"/>
                  <a:gd name="connsiteY26" fmla="*/ 582777 h 781304"/>
                  <a:gd name="connsiteX27" fmla="*/ 579215 w 670709"/>
                  <a:gd name="connsiteY27" fmla="*/ 636186 h 781304"/>
                  <a:gd name="connsiteX28" fmla="*/ 525006 w 670709"/>
                  <a:gd name="connsiteY28" fmla="*/ 701073 h 781304"/>
                  <a:gd name="connsiteX29" fmla="*/ 501428 w 670709"/>
                  <a:gd name="connsiteY29" fmla="*/ 712721 h 781304"/>
                  <a:gd name="connsiteX30" fmla="*/ 524503 w 670709"/>
                  <a:gd name="connsiteY30" fmla="*/ 673516 h 781304"/>
                  <a:gd name="connsiteX31" fmla="*/ 624205 w 670709"/>
                  <a:gd name="connsiteY31" fmla="*/ 554367 h 781304"/>
                  <a:gd name="connsiteX32" fmla="*/ 621132 w 670709"/>
                  <a:gd name="connsiteY32" fmla="*/ 368116 h 781304"/>
                  <a:gd name="connsiteX33" fmla="*/ 533218 w 670709"/>
                  <a:gd name="connsiteY33" fmla="*/ 496867 h 781304"/>
                  <a:gd name="connsiteX34" fmla="*/ 437194 w 670709"/>
                  <a:gd name="connsiteY34" fmla="*/ 622550 h 781304"/>
                  <a:gd name="connsiteX35" fmla="*/ 337189 w 670709"/>
                  <a:gd name="connsiteY35" fmla="*/ 737891 h 781304"/>
                  <a:gd name="connsiteX36" fmla="*/ 354268 w 670709"/>
                  <a:gd name="connsiteY36" fmla="*/ 704539 h 781304"/>
                  <a:gd name="connsiteX37" fmla="*/ 602844 w 670709"/>
                  <a:gd name="connsiteY37" fmla="*/ 364423 h 781304"/>
                  <a:gd name="connsiteX38" fmla="*/ 624961 w 670709"/>
                  <a:gd name="connsiteY38" fmla="*/ 348400 h 781304"/>
                  <a:gd name="connsiteX39" fmla="*/ 624961 w 670709"/>
                  <a:gd name="connsiteY39" fmla="*/ 301411 h 781304"/>
                  <a:gd name="connsiteX40" fmla="*/ 624406 w 670709"/>
                  <a:gd name="connsiteY40" fmla="*/ 251127 h 781304"/>
                  <a:gd name="connsiteX41" fmla="*/ 619620 w 670709"/>
                  <a:gd name="connsiteY41" fmla="*/ 249024 h 781304"/>
                  <a:gd name="connsiteX42" fmla="*/ 613424 w 670709"/>
                  <a:gd name="connsiteY42" fmla="*/ 258684 h 781304"/>
                  <a:gd name="connsiteX43" fmla="*/ 267916 w 670709"/>
                  <a:gd name="connsiteY43" fmla="*/ 697664 h 781304"/>
                  <a:gd name="connsiteX44" fmla="*/ 240207 w 670709"/>
                  <a:gd name="connsiteY44" fmla="*/ 729425 h 781304"/>
                  <a:gd name="connsiteX45" fmla="*/ 230434 w 670709"/>
                  <a:gd name="connsiteY45" fmla="*/ 734085 h 781304"/>
                  <a:gd name="connsiteX46" fmla="*/ 259654 w 670709"/>
                  <a:gd name="connsiteY46" fmla="*/ 677664 h 781304"/>
                  <a:gd name="connsiteX47" fmla="*/ 315123 w 670709"/>
                  <a:gd name="connsiteY47" fmla="*/ 600902 h 781304"/>
                  <a:gd name="connsiteX48" fmla="*/ 596294 w 670709"/>
                  <a:gd name="connsiteY48" fmla="*/ 246524 h 781304"/>
                  <a:gd name="connsiteX49" fmla="*/ 626875 w 670709"/>
                  <a:gd name="connsiteY49" fmla="*/ 157035 h 781304"/>
                  <a:gd name="connsiteX50" fmla="*/ 626875 w 670709"/>
                  <a:gd name="connsiteY50" fmla="*/ 83967 h 781304"/>
                  <a:gd name="connsiteX51" fmla="*/ 617504 w 670709"/>
                  <a:gd name="connsiteY51" fmla="*/ 94137 h 781304"/>
                  <a:gd name="connsiteX52" fmla="*/ 465004 w 670709"/>
                  <a:gd name="connsiteY52" fmla="*/ 298741 h 781304"/>
                  <a:gd name="connsiteX53" fmla="*/ 120554 w 670709"/>
                  <a:gd name="connsiteY53" fmla="*/ 728744 h 781304"/>
                  <a:gd name="connsiteX54" fmla="*/ 103576 w 670709"/>
                  <a:gd name="connsiteY54" fmla="*/ 744255 h 781304"/>
                  <a:gd name="connsiteX55" fmla="*/ 112393 w 670709"/>
                  <a:gd name="connsiteY55" fmla="*/ 710505 h 781304"/>
                  <a:gd name="connsiteX56" fmla="*/ 245497 w 670709"/>
                  <a:gd name="connsiteY56" fmla="*/ 529481 h 781304"/>
                  <a:gd name="connsiteX57" fmla="*/ 462938 w 670709"/>
                  <a:gd name="connsiteY57" fmla="*/ 267150 h 781304"/>
                  <a:gd name="connsiteX58" fmla="*/ 619066 w 670709"/>
                  <a:gd name="connsiteY58" fmla="*/ 56296 h 781304"/>
                  <a:gd name="connsiteX59" fmla="*/ 624104 w 670709"/>
                  <a:gd name="connsiteY59" fmla="*/ 24875 h 781304"/>
                  <a:gd name="connsiteX60" fmla="*/ 557250 w 670709"/>
                  <a:gd name="connsiteY60" fmla="*/ 24534 h 781304"/>
                  <a:gd name="connsiteX61" fmla="*/ 531304 w 670709"/>
                  <a:gd name="connsiteY61" fmla="*/ 38682 h 781304"/>
                  <a:gd name="connsiteX62" fmla="*/ 459613 w 670709"/>
                  <a:gd name="connsiteY62" fmla="*/ 129194 h 781304"/>
                  <a:gd name="connsiteX63" fmla="*/ 200760 w 670709"/>
                  <a:gd name="connsiteY63" fmla="*/ 446185 h 781304"/>
                  <a:gd name="connsiteX64" fmla="*/ 72895 w 670709"/>
                  <a:gd name="connsiteY64" fmla="*/ 609595 h 781304"/>
                  <a:gd name="connsiteX65" fmla="*/ 42062 w 670709"/>
                  <a:gd name="connsiteY65" fmla="*/ 642720 h 781304"/>
                  <a:gd name="connsiteX66" fmla="*/ 38032 w 670709"/>
                  <a:gd name="connsiteY66" fmla="*/ 638800 h 781304"/>
                  <a:gd name="connsiteX67" fmla="*/ 62516 w 670709"/>
                  <a:gd name="connsiteY67" fmla="*/ 599311 h 781304"/>
                  <a:gd name="connsiteX68" fmla="*/ 236126 w 670709"/>
                  <a:gd name="connsiteY68" fmla="*/ 366014 h 781304"/>
                  <a:gd name="connsiteX69" fmla="*/ 507172 w 670709"/>
                  <a:gd name="connsiteY69" fmla="*/ 41523 h 781304"/>
                  <a:gd name="connsiteX70" fmla="*/ 518759 w 670709"/>
                  <a:gd name="connsiteY70" fmla="*/ 24875 h 781304"/>
                  <a:gd name="connsiteX71" fmla="*/ 425354 w 670709"/>
                  <a:gd name="connsiteY71" fmla="*/ 24477 h 781304"/>
                  <a:gd name="connsiteX72" fmla="*/ 393061 w 670709"/>
                  <a:gd name="connsiteY72" fmla="*/ 40387 h 781304"/>
                  <a:gd name="connsiteX73" fmla="*/ 239754 w 670709"/>
                  <a:gd name="connsiteY73" fmla="*/ 231240 h 781304"/>
                  <a:gd name="connsiteX74" fmla="*/ 90326 w 670709"/>
                  <a:gd name="connsiteY74" fmla="*/ 432548 h 781304"/>
                  <a:gd name="connsiteX75" fmla="*/ 75011 w 670709"/>
                  <a:gd name="connsiteY75" fmla="*/ 450560 h 781304"/>
                  <a:gd name="connsiteX76" fmla="*/ 70577 w 670709"/>
                  <a:gd name="connsiteY76" fmla="*/ 445730 h 781304"/>
                  <a:gd name="connsiteX77" fmla="*/ 382783 w 670709"/>
                  <a:gd name="connsiteY77" fmla="*/ 25841 h 781304"/>
                  <a:gd name="connsiteX78" fmla="*/ 364747 w 670709"/>
                  <a:gd name="connsiteY78" fmla="*/ 24818 h 781304"/>
                  <a:gd name="connsiteX79" fmla="*/ 290134 w 670709"/>
                  <a:gd name="connsiteY79" fmla="*/ 24137 h 781304"/>
                  <a:gd name="connsiteX80" fmla="*/ 232197 w 670709"/>
                  <a:gd name="connsiteY80" fmla="*/ 53853 h 781304"/>
                  <a:gd name="connsiteX81" fmla="*/ 123476 w 670709"/>
                  <a:gd name="connsiteY81" fmla="*/ 212490 h 781304"/>
                  <a:gd name="connsiteX82" fmla="*/ 61660 w 670709"/>
                  <a:gd name="connsiteY82" fmla="*/ 308741 h 781304"/>
                  <a:gd name="connsiteX83" fmla="*/ 40853 w 670709"/>
                  <a:gd name="connsiteY83" fmla="*/ 325616 h 781304"/>
                  <a:gd name="connsiteX84" fmla="*/ 131336 w 670709"/>
                  <a:gd name="connsiteY84" fmla="*/ 169933 h 781304"/>
                  <a:gd name="connsiteX85" fmla="*/ 231693 w 670709"/>
                  <a:gd name="connsiteY85" fmla="*/ 26580 h 781304"/>
                  <a:gd name="connsiteX86" fmla="*/ 164788 w 670709"/>
                  <a:gd name="connsiteY86" fmla="*/ 47944 h 781304"/>
                  <a:gd name="connsiteX87" fmla="*/ 136777 w 670709"/>
                  <a:gd name="connsiteY87" fmla="*/ 82773 h 781304"/>
                  <a:gd name="connsiteX88" fmla="*/ 77127 w 670709"/>
                  <a:gd name="connsiteY88" fmla="*/ 168456 h 781304"/>
                  <a:gd name="connsiteX89" fmla="*/ 57378 w 670709"/>
                  <a:gd name="connsiteY89" fmla="*/ 185558 h 781304"/>
                  <a:gd name="connsiteX90" fmla="*/ 75313 w 670709"/>
                  <a:gd name="connsiteY90" fmla="*/ 146694 h 781304"/>
                  <a:gd name="connsiteX91" fmla="*/ 152344 w 670709"/>
                  <a:gd name="connsiteY91" fmla="*/ 38966 h 781304"/>
                  <a:gd name="connsiteX92" fmla="*/ 164335 w 670709"/>
                  <a:gd name="connsiteY92" fmla="*/ 22830 h 781304"/>
                  <a:gd name="connsiteX93" fmla="*/ 120756 w 670709"/>
                  <a:gd name="connsiteY93" fmla="*/ 22489 h 781304"/>
                  <a:gd name="connsiteX94" fmla="*/ 83273 w 670709"/>
                  <a:gd name="connsiteY94" fmla="*/ 45046 h 781304"/>
                  <a:gd name="connsiteX95" fmla="*/ 30928 w 670709"/>
                  <a:gd name="connsiteY95" fmla="*/ 133626 h 781304"/>
                  <a:gd name="connsiteX96" fmla="*/ 21255 w 670709"/>
                  <a:gd name="connsiteY96" fmla="*/ 164819 h 781304"/>
                  <a:gd name="connsiteX97" fmla="*/ 21759 w 670709"/>
                  <a:gd name="connsiteY97" fmla="*/ 736982 h 781304"/>
                  <a:gd name="connsiteX98" fmla="*/ 22666 w 670709"/>
                  <a:gd name="connsiteY98" fmla="*/ 757664 h 781304"/>
                  <a:gd name="connsiteX99" fmla="*/ 549995 w 670709"/>
                  <a:gd name="connsiteY99" fmla="*/ 752607 h 781304"/>
                  <a:gd name="connsiteX100" fmla="*/ 568736 w 670709"/>
                  <a:gd name="connsiteY100" fmla="*/ 707493 h 781304"/>
                  <a:gd name="connsiteX101" fmla="*/ 594984 w 670709"/>
                  <a:gd name="connsiteY101" fmla="*/ 650391 h 781304"/>
                  <a:gd name="connsiteX102" fmla="*/ 611509 w 670709"/>
                  <a:gd name="connsiteY102" fmla="*/ 633516 h 781304"/>
                  <a:gd name="connsiteX103" fmla="*/ 613625 w 670709"/>
                  <a:gd name="connsiteY103" fmla="*/ 659482 h 781304"/>
                  <a:gd name="connsiteX104" fmla="*/ 572616 w 670709"/>
                  <a:gd name="connsiteY104" fmla="*/ 738232 h 781304"/>
                  <a:gd name="connsiteX105" fmla="*/ 564303 w 670709"/>
                  <a:gd name="connsiteY105" fmla="*/ 751982 h 781304"/>
                  <a:gd name="connsiteX106" fmla="*/ 629445 w 670709"/>
                  <a:gd name="connsiteY106" fmla="*/ 757664 h 781304"/>
                  <a:gd name="connsiteX107" fmla="*/ 21205 w 670709"/>
                  <a:gd name="connsiteY107" fmla="*/ 123455 h 781304"/>
                  <a:gd name="connsiteX108" fmla="*/ 25185 w 670709"/>
                  <a:gd name="connsiteY108" fmla="*/ 123569 h 781304"/>
                  <a:gd name="connsiteX109" fmla="*/ 79545 w 670709"/>
                  <a:gd name="connsiteY109" fmla="*/ 22432 h 781304"/>
                  <a:gd name="connsiteX110" fmla="*/ 21205 w 670709"/>
                  <a:gd name="connsiteY110" fmla="*/ 24250 h 781304"/>
                  <a:gd name="connsiteX111" fmla="*/ 21205 w 670709"/>
                  <a:gd name="connsiteY111" fmla="*/ 123455 h 781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670709" h="781304">
                    <a:moveTo>
                      <a:pt x="629495" y="757664"/>
                    </a:moveTo>
                    <a:cubicBezTo>
                      <a:pt x="633072" y="770676"/>
                      <a:pt x="629394" y="778687"/>
                      <a:pt x="616900" y="779937"/>
                    </a:cubicBezTo>
                    <a:cubicBezTo>
                      <a:pt x="608889" y="780732"/>
                      <a:pt x="600829" y="781357"/>
                      <a:pt x="592818" y="781301"/>
                    </a:cubicBezTo>
                    <a:cubicBezTo>
                      <a:pt x="422231" y="780335"/>
                      <a:pt x="251644" y="779255"/>
                      <a:pt x="81056" y="778233"/>
                    </a:cubicBezTo>
                    <a:cubicBezTo>
                      <a:pt x="59846" y="778119"/>
                      <a:pt x="38586" y="778403"/>
                      <a:pt x="17376" y="777664"/>
                    </a:cubicBezTo>
                    <a:cubicBezTo>
                      <a:pt x="3269" y="777153"/>
                      <a:pt x="1153" y="774142"/>
                      <a:pt x="146" y="758573"/>
                    </a:cubicBezTo>
                    <a:cubicBezTo>
                      <a:pt x="-106" y="754482"/>
                      <a:pt x="45" y="750335"/>
                      <a:pt x="45" y="746187"/>
                    </a:cubicBezTo>
                    <a:cubicBezTo>
                      <a:pt x="498" y="514992"/>
                      <a:pt x="952" y="283797"/>
                      <a:pt x="1405" y="52603"/>
                    </a:cubicBezTo>
                    <a:cubicBezTo>
                      <a:pt x="1405" y="37887"/>
                      <a:pt x="1405" y="23227"/>
                      <a:pt x="1405" y="5841"/>
                    </a:cubicBezTo>
                    <a:cubicBezTo>
                      <a:pt x="8307" y="5102"/>
                      <a:pt x="15310" y="3796"/>
                      <a:pt x="22263" y="3739"/>
                    </a:cubicBezTo>
                    <a:cubicBezTo>
                      <a:pt x="141563" y="2489"/>
                      <a:pt x="260863" y="1693"/>
                      <a:pt x="380163" y="102"/>
                    </a:cubicBezTo>
                    <a:cubicBezTo>
                      <a:pt x="406109" y="-239"/>
                      <a:pt x="432005" y="386"/>
                      <a:pt x="457900" y="330"/>
                    </a:cubicBezTo>
                    <a:cubicBezTo>
                      <a:pt x="483543" y="330"/>
                      <a:pt x="509137" y="330"/>
                      <a:pt x="534780" y="330"/>
                    </a:cubicBezTo>
                    <a:cubicBezTo>
                      <a:pt x="561129" y="330"/>
                      <a:pt x="587478" y="443"/>
                      <a:pt x="613826" y="500"/>
                    </a:cubicBezTo>
                    <a:cubicBezTo>
                      <a:pt x="618965" y="500"/>
                      <a:pt x="624104" y="273"/>
                      <a:pt x="629193" y="671"/>
                    </a:cubicBezTo>
                    <a:cubicBezTo>
                      <a:pt x="646322" y="1921"/>
                      <a:pt x="649496" y="5273"/>
                      <a:pt x="649597" y="24705"/>
                    </a:cubicBezTo>
                    <a:cubicBezTo>
                      <a:pt x="649899" y="67660"/>
                      <a:pt x="649697" y="110558"/>
                      <a:pt x="649798" y="153512"/>
                    </a:cubicBezTo>
                    <a:cubicBezTo>
                      <a:pt x="649798" y="158228"/>
                      <a:pt x="650352" y="162887"/>
                      <a:pt x="650755" y="169138"/>
                    </a:cubicBezTo>
                    <a:cubicBezTo>
                      <a:pt x="656952" y="165444"/>
                      <a:pt x="661688" y="162603"/>
                      <a:pt x="666776" y="159535"/>
                    </a:cubicBezTo>
                    <a:cubicBezTo>
                      <a:pt x="668590" y="162717"/>
                      <a:pt x="671109" y="165274"/>
                      <a:pt x="670655" y="166524"/>
                    </a:cubicBezTo>
                    <a:cubicBezTo>
                      <a:pt x="668036" y="174081"/>
                      <a:pt x="665718" y="182206"/>
                      <a:pt x="661385" y="188456"/>
                    </a:cubicBezTo>
                    <a:cubicBezTo>
                      <a:pt x="651712" y="202376"/>
                      <a:pt x="650151" y="217604"/>
                      <a:pt x="650201" y="234706"/>
                    </a:cubicBezTo>
                    <a:cubicBezTo>
                      <a:pt x="650705" y="400673"/>
                      <a:pt x="650654" y="566640"/>
                      <a:pt x="650654" y="732607"/>
                    </a:cubicBezTo>
                    <a:cubicBezTo>
                      <a:pt x="650654" y="756641"/>
                      <a:pt x="650201" y="756812"/>
                      <a:pt x="628638" y="758460"/>
                    </a:cubicBezTo>
                    <a:cubicBezTo>
                      <a:pt x="627429" y="748744"/>
                      <a:pt x="625313" y="739028"/>
                      <a:pt x="625212" y="729312"/>
                    </a:cubicBezTo>
                    <a:cubicBezTo>
                      <a:pt x="624809" y="688061"/>
                      <a:pt x="625061" y="646754"/>
                      <a:pt x="624910" y="605447"/>
                    </a:cubicBezTo>
                    <a:cubicBezTo>
                      <a:pt x="624910" y="599311"/>
                      <a:pt x="624104" y="593118"/>
                      <a:pt x="623399" y="582777"/>
                    </a:cubicBezTo>
                    <a:cubicBezTo>
                      <a:pt x="606824" y="602834"/>
                      <a:pt x="593070" y="619538"/>
                      <a:pt x="579215" y="636186"/>
                    </a:cubicBezTo>
                    <a:cubicBezTo>
                      <a:pt x="561230" y="657891"/>
                      <a:pt x="543345" y="679766"/>
                      <a:pt x="525006" y="701073"/>
                    </a:cubicBezTo>
                    <a:cubicBezTo>
                      <a:pt x="520019" y="706868"/>
                      <a:pt x="514981" y="714596"/>
                      <a:pt x="501428" y="712721"/>
                    </a:cubicBezTo>
                    <a:cubicBezTo>
                      <a:pt x="510245" y="697550"/>
                      <a:pt x="516542" y="684766"/>
                      <a:pt x="524503" y="673516"/>
                    </a:cubicBezTo>
                    <a:cubicBezTo>
                      <a:pt x="554378" y="631129"/>
                      <a:pt x="585311" y="589709"/>
                      <a:pt x="624205" y="554367"/>
                    </a:cubicBezTo>
                    <a:cubicBezTo>
                      <a:pt x="627933" y="485390"/>
                      <a:pt x="626069" y="381923"/>
                      <a:pt x="621132" y="368116"/>
                    </a:cubicBezTo>
                    <a:cubicBezTo>
                      <a:pt x="592213" y="410673"/>
                      <a:pt x="563698" y="454651"/>
                      <a:pt x="533218" y="496867"/>
                    </a:cubicBezTo>
                    <a:cubicBezTo>
                      <a:pt x="502285" y="539765"/>
                      <a:pt x="469941" y="581413"/>
                      <a:pt x="437194" y="622550"/>
                    </a:cubicBezTo>
                    <a:cubicBezTo>
                      <a:pt x="405404" y="662493"/>
                      <a:pt x="376838" y="706130"/>
                      <a:pt x="337189" y="737891"/>
                    </a:cubicBezTo>
                    <a:cubicBezTo>
                      <a:pt x="341471" y="725505"/>
                      <a:pt x="347114" y="714312"/>
                      <a:pt x="354268" y="704539"/>
                    </a:cubicBezTo>
                    <a:cubicBezTo>
                      <a:pt x="436891" y="590959"/>
                      <a:pt x="519666" y="477492"/>
                      <a:pt x="602844" y="364423"/>
                    </a:cubicBezTo>
                    <a:cubicBezTo>
                      <a:pt x="607731" y="357775"/>
                      <a:pt x="616295" y="354480"/>
                      <a:pt x="624961" y="348400"/>
                    </a:cubicBezTo>
                    <a:cubicBezTo>
                      <a:pt x="624961" y="334366"/>
                      <a:pt x="625061" y="317889"/>
                      <a:pt x="624961" y="301411"/>
                    </a:cubicBezTo>
                    <a:cubicBezTo>
                      <a:pt x="624860" y="284650"/>
                      <a:pt x="624608" y="267888"/>
                      <a:pt x="624406" y="251127"/>
                    </a:cubicBezTo>
                    <a:cubicBezTo>
                      <a:pt x="622794" y="250445"/>
                      <a:pt x="621182" y="249706"/>
                      <a:pt x="619620" y="249024"/>
                    </a:cubicBezTo>
                    <a:cubicBezTo>
                      <a:pt x="617555" y="252263"/>
                      <a:pt x="615791" y="255729"/>
                      <a:pt x="613424" y="258684"/>
                    </a:cubicBezTo>
                    <a:cubicBezTo>
                      <a:pt x="498305" y="405048"/>
                      <a:pt x="383136" y="551413"/>
                      <a:pt x="267916" y="697664"/>
                    </a:cubicBezTo>
                    <a:cubicBezTo>
                      <a:pt x="259201" y="708743"/>
                      <a:pt x="249780" y="719198"/>
                      <a:pt x="240207" y="729425"/>
                    </a:cubicBezTo>
                    <a:cubicBezTo>
                      <a:pt x="237839" y="731982"/>
                      <a:pt x="233758" y="732550"/>
                      <a:pt x="230434" y="734085"/>
                    </a:cubicBezTo>
                    <a:cubicBezTo>
                      <a:pt x="238394" y="712834"/>
                      <a:pt x="248167" y="694539"/>
                      <a:pt x="259654" y="677664"/>
                    </a:cubicBezTo>
                    <a:cubicBezTo>
                      <a:pt x="277489" y="651470"/>
                      <a:pt x="295676" y="625504"/>
                      <a:pt x="315123" y="600902"/>
                    </a:cubicBezTo>
                    <a:cubicBezTo>
                      <a:pt x="408578" y="482492"/>
                      <a:pt x="502436" y="364537"/>
                      <a:pt x="596294" y="246524"/>
                    </a:cubicBezTo>
                    <a:cubicBezTo>
                      <a:pt x="626422" y="208626"/>
                      <a:pt x="626674" y="208797"/>
                      <a:pt x="626875" y="157035"/>
                    </a:cubicBezTo>
                    <a:cubicBezTo>
                      <a:pt x="626976" y="134308"/>
                      <a:pt x="626875" y="111580"/>
                      <a:pt x="626875" y="83967"/>
                    </a:cubicBezTo>
                    <a:cubicBezTo>
                      <a:pt x="621233" y="89989"/>
                      <a:pt x="619016" y="91751"/>
                      <a:pt x="617504" y="94137"/>
                    </a:cubicBezTo>
                    <a:cubicBezTo>
                      <a:pt x="571205" y="166694"/>
                      <a:pt x="518709" y="233399"/>
                      <a:pt x="465004" y="298741"/>
                    </a:cubicBezTo>
                    <a:cubicBezTo>
                      <a:pt x="348575" y="440389"/>
                      <a:pt x="229577" y="579538"/>
                      <a:pt x="120554" y="728744"/>
                    </a:cubicBezTo>
                    <a:cubicBezTo>
                      <a:pt x="116322" y="734539"/>
                      <a:pt x="110025" y="738460"/>
                      <a:pt x="103576" y="744255"/>
                    </a:cubicBezTo>
                    <a:cubicBezTo>
                      <a:pt x="97833" y="727607"/>
                      <a:pt x="106398" y="718800"/>
                      <a:pt x="112393" y="710505"/>
                    </a:cubicBezTo>
                    <a:cubicBezTo>
                      <a:pt x="156324" y="649766"/>
                      <a:pt x="198996" y="587663"/>
                      <a:pt x="245497" y="529481"/>
                    </a:cubicBezTo>
                    <a:cubicBezTo>
                      <a:pt x="316583" y="440617"/>
                      <a:pt x="390743" y="354877"/>
                      <a:pt x="462938" y="267150"/>
                    </a:cubicBezTo>
                    <a:cubicBezTo>
                      <a:pt x="518205" y="199990"/>
                      <a:pt x="572565" y="131865"/>
                      <a:pt x="619066" y="56296"/>
                    </a:cubicBezTo>
                    <a:cubicBezTo>
                      <a:pt x="624709" y="47148"/>
                      <a:pt x="629696" y="38568"/>
                      <a:pt x="624104" y="24875"/>
                    </a:cubicBezTo>
                    <a:cubicBezTo>
                      <a:pt x="602340" y="24875"/>
                      <a:pt x="579770" y="25614"/>
                      <a:pt x="557250" y="24534"/>
                    </a:cubicBezTo>
                    <a:cubicBezTo>
                      <a:pt x="545612" y="23966"/>
                      <a:pt x="538558" y="29250"/>
                      <a:pt x="531304" y="38682"/>
                    </a:cubicBezTo>
                    <a:cubicBezTo>
                      <a:pt x="507877" y="69307"/>
                      <a:pt x="483896" y="99421"/>
                      <a:pt x="459613" y="129194"/>
                    </a:cubicBezTo>
                    <a:cubicBezTo>
                      <a:pt x="373362" y="234933"/>
                      <a:pt x="286608" y="340048"/>
                      <a:pt x="200760" y="446185"/>
                    </a:cubicBezTo>
                    <a:cubicBezTo>
                      <a:pt x="157332" y="499878"/>
                      <a:pt x="115718" y="555333"/>
                      <a:pt x="72895" y="609595"/>
                    </a:cubicBezTo>
                    <a:cubicBezTo>
                      <a:pt x="63474" y="621527"/>
                      <a:pt x="52390" y="631754"/>
                      <a:pt x="42062" y="642720"/>
                    </a:cubicBezTo>
                    <a:lnTo>
                      <a:pt x="38032" y="638800"/>
                    </a:lnTo>
                    <a:cubicBezTo>
                      <a:pt x="46143" y="625618"/>
                      <a:pt x="53448" y="611640"/>
                      <a:pt x="62516" y="599311"/>
                    </a:cubicBezTo>
                    <a:cubicBezTo>
                      <a:pt x="120000" y="521185"/>
                      <a:pt x="175670" y="441128"/>
                      <a:pt x="236126" y="366014"/>
                    </a:cubicBezTo>
                    <a:cubicBezTo>
                      <a:pt x="324644" y="255956"/>
                      <a:pt x="416689" y="149535"/>
                      <a:pt x="507172" y="41523"/>
                    </a:cubicBezTo>
                    <a:cubicBezTo>
                      <a:pt x="510749" y="37262"/>
                      <a:pt x="513671" y="32205"/>
                      <a:pt x="518759" y="24875"/>
                    </a:cubicBezTo>
                    <a:cubicBezTo>
                      <a:pt x="485206" y="24875"/>
                      <a:pt x="455230" y="25784"/>
                      <a:pt x="425354" y="24477"/>
                    </a:cubicBezTo>
                    <a:cubicBezTo>
                      <a:pt x="411449" y="23909"/>
                      <a:pt x="402028" y="29193"/>
                      <a:pt x="393061" y="40387"/>
                    </a:cubicBezTo>
                    <a:cubicBezTo>
                      <a:pt x="342076" y="104137"/>
                      <a:pt x="289731" y="166524"/>
                      <a:pt x="239754" y="231240"/>
                    </a:cubicBezTo>
                    <a:cubicBezTo>
                      <a:pt x="188819" y="297207"/>
                      <a:pt x="140102" y="365389"/>
                      <a:pt x="90326" y="432548"/>
                    </a:cubicBezTo>
                    <a:cubicBezTo>
                      <a:pt x="85591" y="438912"/>
                      <a:pt x="80149" y="444594"/>
                      <a:pt x="75011" y="450560"/>
                    </a:cubicBezTo>
                    <a:cubicBezTo>
                      <a:pt x="73550" y="448969"/>
                      <a:pt x="72089" y="447378"/>
                      <a:pt x="70577" y="445730"/>
                    </a:cubicBezTo>
                    <a:cubicBezTo>
                      <a:pt x="159297" y="293286"/>
                      <a:pt x="268571" y="159876"/>
                      <a:pt x="382783" y="25841"/>
                    </a:cubicBezTo>
                    <a:cubicBezTo>
                      <a:pt x="374420" y="25387"/>
                      <a:pt x="369584" y="24875"/>
                      <a:pt x="364747" y="24818"/>
                    </a:cubicBezTo>
                    <a:cubicBezTo>
                      <a:pt x="339859" y="24705"/>
                      <a:pt x="314770" y="26864"/>
                      <a:pt x="290134" y="24137"/>
                    </a:cubicBezTo>
                    <a:cubicBezTo>
                      <a:pt x="264591" y="21296"/>
                      <a:pt x="247008" y="31978"/>
                      <a:pt x="232197" y="53853"/>
                    </a:cubicBezTo>
                    <a:cubicBezTo>
                      <a:pt x="196175" y="106921"/>
                      <a:pt x="159297" y="159251"/>
                      <a:pt x="123476" y="212490"/>
                    </a:cubicBezTo>
                    <a:cubicBezTo>
                      <a:pt x="102216" y="244024"/>
                      <a:pt x="82366" y="276752"/>
                      <a:pt x="61660" y="308741"/>
                    </a:cubicBezTo>
                    <a:cubicBezTo>
                      <a:pt x="55866" y="317718"/>
                      <a:pt x="55564" y="317434"/>
                      <a:pt x="40853" y="325616"/>
                    </a:cubicBezTo>
                    <a:cubicBezTo>
                      <a:pt x="67151" y="267604"/>
                      <a:pt x="98941" y="218456"/>
                      <a:pt x="131336" y="169933"/>
                    </a:cubicBezTo>
                    <a:cubicBezTo>
                      <a:pt x="163629" y="121524"/>
                      <a:pt x="197888" y="74705"/>
                      <a:pt x="231693" y="26580"/>
                    </a:cubicBezTo>
                    <a:cubicBezTo>
                      <a:pt x="205344" y="19705"/>
                      <a:pt x="182572" y="22546"/>
                      <a:pt x="164788" y="47944"/>
                    </a:cubicBezTo>
                    <a:cubicBezTo>
                      <a:pt x="156223" y="60216"/>
                      <a:pt x="145442" y="70557"/>
                      <a:pt x="136777" y="82773"/>
                    </a:cubicBezTo>
                    <a:cubicBezTo>
                      <a:pt x="116574" y="111069"/>
                      <a:pt x="97077" y="139990"/>
                      <a:pt x="77127" y="168456"/>
                    </a:cubicBezTo>
                    <a:cubicBezTo>
                      <a:pt x="73096" y="174194"/>
                      <a:pt x="70174" y="181922"/>
                      <a:pt x="57378" y="185558"/>
                    </a:cubicBezTo>
                    <a:cubicBezTo>
                      <a:pt x="64733" y="169365"/>
                      <a:pt x="68461" y="156637"/>
                      <a:pt x="75313" y="146694"/>
                    </a:cubicBezTo>
                    <a:cubicBezTo>
                      <a:pt x="100453" y="110274"/>
                      <a:pt x="126600" y="74819"/>
                      <a:pt x="152344" y="38966"/>
                    </a:cubicBezTo>
                    <a:cubicBezTo>
                      <a:pt x="155266" y="34932"/>
                      <a:pt x="158289" y="31012"/>
                      <a:pt x="164335" y="22830"/>
                    </a:cubicBezTo>
                    <a:cubicBezTo>
                      <a:pt x="146802" y="22830"/>
                      <a:pt x="133603" y="24250"/>
                      <a:pt x="120756" y="22489"/>
                    </a:cubicBezTo>
                    <a:cubicBezTo>
                      <a:pt x="102871" y="19989"/>
                      <a:pt x="92291" y="28853"/>
                      <a:pt x="83273" y="45046"/>
                    </a:cubicBezTo>
                    <a:cubicBezTo>
                      <a:pt x="66547" y="75103"/>
                      <a:pt x="49367" y="104933"/>
                      <a:pt x="30928" y="133626"/>
                    </a:cubicBezTo>
                    <a:cubicBezTo>
                      <a:pt x="24479" y="143626"/>
                      <a:pt x="21255" y="152660"/>
                      <a:pt x="21255" y="164819"/>
                    </a:cubicBezTo>
                    <a:cubicBezTo>
                      <a:pt x="21557" y="355559"/>
                      <a:pt x="21608" y="546299"/>
                      <a:pt x="21759" y="736982"/>
                    </a:cubicBezTo>
                    <a:cubicBezTo>
                      <a:pt x="21759" y="743346"/>
                      <a:pt x="22313" y="749710"/>
                      <a:pt x="22666" y="757664"/>
                    </a:cubicBezTo>
                    <a:cubicBezTo>
                      <a:pt x="199601" y="755960"/>
                      <a:pt x="374974" y="754255"/>
                      <a:pt x="549995" y="752607"/>
                    </a:cubicBezTo>
                    <a:cubicBezTo>
                      <a:pt x="556393" y="737096"/>
                      <a:pt x="562237" y="722096"/>
                      <a:pt x="568736" y="707493"/>
                    </a:cubicBezTo>
                    <a:cubicBezTo>
                      <a:pt x="577251" y="688346"/>
                      <a:pt x="586218" y="669425"/>
                      <a:pt x="594984" y="650391"/>
                    </a:cubicBezTo>
                    <a:cubicBezTo>
                      <a:pt x="598712" y="642322"/>
                      <a:pt x="599468" y="627891"/>
                      <a:pt x="611509" y="633516"/>
                    </a:cubicBezTo>
                    <a:cubicBezTo>
                      <a:pt x="622945" y="638857"/>
                      <a:pt x="617303" y="651811"/>
                      <a:pt x="613625" y="659482"/>
                    </a:cubicBezTo>
                    <a:cubicBezTo>
                      <a:pt x="600778" y="686243"/>
                      <a:pt x="586470" y="712096"/>
                      <a:pt x="572616" y="738232"/>
                    </a:cubicBezTo>
                    <a:cubicBezTo>
                      <a:pt x="570248" y="742721"/>
                      <a:pt x="567376" y="746925"/>
                      <a:pt x="564303" y="751982"/>
                    </a:cubicBezTo>
                    <a:cubicBezTo>
                      <a:pt x="587327" y="754028"/>
                      <a:pt x="608386" y="755846"/>
                      <a:pt x="629445" y="757664"/>
                    </a:cubicBezTo>
                    <a:close/>
                    <a:moveTo>
                      <a:pt x="21205" y="123455"/>
                    </a:moveTo>
                    <a:cubicBezTo>
                      <a:pt x="22515" y="123455"/>
                      <a:pt x="23875" y="123569"/>
                      <a:pt x="25185" y="123569"/>
                    </a:cubicBezTo>
                    <a:cubicBezTo>
                      <a:pt x="42717" y="90898"/>
                      <a:pt x="60249" y="58285"/>
                      <a:pt x="79545" y="22432"/>
                    </a:cubicBezTo>
                    <a:cubicBezTo>
                      <a:pt x="57881" y="23114"/>
                      <a:pt x="39342" y="18568"/>
                      <a:pt x="21205" y="24250"/>
                    </a:cubicBezTo>
                    <a:lnTo>
                      <a:pt x="21205" y="12345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49" name="Freeform: Shape 2248">
                <a:extLst>
                  <a:ext uri="{FF2B5EF4-FFF2-40B4-BE49-F238E27FC236}">
                    <a16:creationId xmlns:a16="http://schemas.microsoft.com/office/drawing/2014/main" id="{B75E0040-B1F6-C311-BDDB-634B018029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7658" y="54067"/>
                <a:ext cx="677965" cy="188720"/>
              </a:xfrm>
              <a:custGeom>
                <a:avLst/>
                <a:gdLst>
                  <a:gd name="connsiteX0" fmla="*/ 434680 w 677965"/>
                  <a:gd name="connsiteY0" fmla="*/ 94173 h 188720"/>
                  <a:gd name="connsiteX1" fmla="*/ 428131 w 677965"/>
                  <a:gd name="connsiteY1" fmla="*/ 147241 h 188720"/>
                  <a:gd name="connsiteX2" fmla="*/ 452817 w 677965"/>
                  <a:gd name="connsiteY2" fmla="*/ 147241 h 188720"/>
                  <a:gd name="connsiteX3" fmla="*/ 650408 w 677965"/>
                  <a:gd name="connsiteY3" fmla="*/ 147525 h 188720"/>
                  <a:gd name="connsiteX4" fmla="*/ 677966 w 677965"/>
                  <a:gd name="connsiteY4" fmla="*/ 159059 h 188720"/>
                  <a:gd name="connsiteX5" fmla="*/ 664111 w 677965"/>
                  <a:gd name="connsiteY5" fmla="*/ 168094 h 188720"/>
                  <a:gd name="connsiteX6" fmla="*/ 642246 w 677965"/>
                  <a:gd name="connsiteY6" fmla="*/ 168946 h 188720"/>
                  <a:gd name="connsiteX7" fmla="*/ 106504 w 677965"/>
                  <a:gd name="connsiteY7" fmla="*/ 168719 h 188720"/>
                  <a:gd name="connsiteX8" fmla="*/ 79752 w 677965"/>
                  <a:gd name="connsiteY8" fmla="*/ 168719 h 188720"/>
                  <a:gd name="connsiteX9" fmla="*/ 72699 w 677965"/>
                  <a:gd name="connsiteY9" fmla="*/ 188378 h 188720"/>
                  <a:gd name="connsiteX10" fmla="*/ 51690 w 677965"/>
                  <a:gd name="connsiteY10" fmla="*/ 168207 h 188720"/>
                  <a:gd name="connsiteX11" fmla="*/ 23074 w 677965"/>
                  <a:gd name="connsiteY11" fmla="*/ 168150 h 188720"/>
                  <a:gd name="connsiteX12" fmla="*/ 7910 w 677965"/>
                  <a:gd name="connsiteY12" fmla="*/ 166275 h 188720"/>
                  <a:gd name="connsiteX13" fmla="*/ 0 w 677965"/>
                  <a:gd name="connsiteY13" fmla="*/ 156730 h 188720"/>
                  <a:gd name="connsiteX14" fmla="*/ 7960 w 677965"/>
                  <a:gd name="connsiteY14" fmla="*/ 149798 h 188720"/>
                  <a:gd name="connsiteX15" fmla="*/ 34208 w 677965"/>
                  <a:gd name="connsiteY15" fmla="*/ 148093 h 188720"/>
                  <a:gd name="connsiteX16" fmla="*/ 50934 w 677965"/>
                  <a:gd name="connsiteY16" fmla="*/ 146730 h 188720"/>
                  <a:gd name="connsiteX17" fmla="*/ 49574 w 677965"/>
                  <a:gd name="connsiteY17" fmla="*/ 124968 h 188720"/>
                  <a:gd name="connsiteX18" fmla="*/ 4534 w 677965"/>
                  <a:gd name="connsiteY18" fmla="*/ 111843 h 188720"/>
                  <a:gd name="connsiteX19" fmla="*/ 47861 w 677965"/>
                  <a:gd name="connsiteY19" fmla="*/ 98320 h 188720"/>
                  <a:gd name="connsiteX20" fmla="*/ 49776 w 677965"/>
                  <a:gd name="connsiteY20" fmla="*/ 55366 h 188720"/>
                  <a:gd name="connsiteX21" fmla="*/ 51186 w 677965"/>
                  <a:gd name="connsiteY21" fmla="*/ 45593 h 188720"/>
                  <a:gd name="connsiteX22" fmla="*/ 64739 w 677965"/>
                  <a:gd name="connsiteY22" fmla="*/ 22411 h 188720"/>
                  <a:gd name="connsiteX23" fmla="*/ 89123 w 677965"/>
                  <a:gd name="connsiteY23" fmla="*/ 35422 h 188720"/>
                  <a:gd name="connsiteX24" fmla="*/ 90835 w 677965"/>
                  <a:gd name="connsiteY24" fmla="*/ 67638 h 188720"/>
                  <a:gd name="connsiteX25" fmla="*/ 79953 w 677965"/>
                  <a:gd name="connsiteY25" fmla="*/ 79627 h 188720"/>
                  <a:gd name="connsiteX26" fmla="*/ 81918 w 677965"/>
                  <a:gd name="connsiteY26" fmla="*/ 102582 h 188720"/>
                  <a:gd name="connsiteX27" fmla="*/ 87712 w 677965"/>
                  <a:gd name="connsiteY27" fmla="*/ 108377 h 188720"/>
                  <a:gd name="connsiteX28" fmla="*/ 76527 w 677965"/>
                  <a:gd name="connsiteY28" fmla="*/ 146446 h 188720"/>
                  <a:gd name="connsiteX29" fmla="*/ 227265 w 677965"/>
                  <a:gd name="connsiteY29" fmla="*/ 146446 h 188720"/>
                  <a:gd name="connsiteX30" fmla="*/ 202478 w 677965"/>
                  <a:gd name="connsiteY30" fmla="*/ 53434 h 188720"/>
                  <a:gd name="connsiteX31" fmla="*/ 198851 w 677965"/>
                  <a:gd name="connsiteY31" fmla="*/ 40479 h 188720"/>
                  <a:gd name="connsiteX32" fmla="*/ 212100 w 677965"/>
                  <a:gd name="connsiteY32" fmla="*/ 36786 h 188720"/>
                  <a:gd name="connsiteX33" fmla="*/ 233966 w 677965"/>
                  <a:gd name="connsiteY33" fmla="*/ 59400 h 188720"/>
                  <a:gd name="connsiteX34" fmla="*/ 242933 w 677965"/>
                  <a:gd name="connsiteY34" fmla="*/ 146048 h 188720"/>
                  <a:gd name="connsiteX35" fmla="*/ 404502 w 677965"/>
                  <a:gd name="connsiteY35" fmla="*/ 146048 h 188720"/>
                  <a:gd name="connsiteX36" fmla="*/ 399565 w 677965"/>
                  <a:gd name="connsiteY36" fmla="*/ 110139 h 188720"/>
                  <a:gd name="connsiteX37" fmla="*/ 376793 w 677965"/>
                  <a:gd name="connsiteY37" fmla="*/ 116616 h 188720"/>
                  <a:gd name="connsiteX38" fmla="*/ 364047 w 677965"/>
                  <a:gd name="connsiteY38" fmla="*/ 111786 h 188720"/>
                  <a:gd name="connsiteX39" fmla="*/ 370848 w 677965"/>
                  <a:gd name="connsiteY39" fmla="*/ 98207 h 188720"/>
                  <a:gd name="connsiteX40" fmla="*/ 395585 w 677965"/>
                  <a:gd name="connsiteY40" fmla="*/ 87582 h 188720"/>
                  <a:gd name="connsiteX41" fmla="*/ 400270 w 677965"/>
                  <a:gd name="connsiteY41" fmla="*/ 39002 h 188720"/>
                  <a:gd name="connsiteX42" fmla="*/ 411606 w 677965"/>
                  <a:gd name="connsiteY42" fmla="*/ 10138 h 188720"/>
                  <a:gd name="connsiteX43" fmla="*/ 437199 w 677965"/>
                  <a:gd name="connsiteY43" fmla="*/ 1331 h 188720"/>
                  <a:gd name="connsiteX44" fmla="*/ 444958 w 677965"/>
                  <a:gd name="connsiteY44" fmla="*/ 39286 h 188720"/>
                  <a:gd name="connsiteX45" fmla="*/ 420120 w 677965"/>
                  <a:gd name="connsiteY45" fmla="*/ 54456 h 188720"/>
                  <a:gd name="connsiteX46" fmla="*/ 434630 w 677965"/>
                  <a:gd name="connsiteY46" fmla="*/ 94286 h 188720"/>
                  <a:gd name="connsiteX47" fmla="*/ 76628 w 677965"/>
                  <a:gd name="connsiteY47" fmla="*/ 47070 h 188720"/>
                  <a:gd name="connsiteX48" fmla="*/ 71338 w 677965"/>
                  <a:gd name="connsiteY48" fmla="*/ 46331 h 188720"/>
                  <a:gd name="connsiteX49" fmla="*/ 71338 w 677965"/>
                  <a:gd name="connsiteY49" fmla="*/ 61729 h 188720"/>
                  <a:gd name="connsiteX50" fmla="*/ 75218 w 677965"/>
                  <a:gd name="connsiteY50" fmla="*/ 62070 h 188720"/>
                  <a:gd name="connsiteX51" fmla="*/ 76679 w 677965"/>
                  <a:gd name="connsiteY51" fmla="*/ 47127 h 188720"/>
                  <a:gd name="connsiteX52" fmla="*/ 425209 w 677965"/>
                  <a:gd name="connsiteY52" fmla="*/ 34399 h 188720"/>
                  <a:gd name="connsiteX53" fmla="*/ 435335 w 677965"/>
                  <a:gd name="connsiteY53" fmla="*/ 21729 h 188720"/>
                  <a:gd name="connsiteX54" fmla="*/ 425209 w 677965"/>
                  <a:gd name="connsiteY54" fmla="*/ 34399 h 18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677965" h="188720">
                    <a:moveTo>
                      <a:pt x="434680" y="94173"/>
                    </a:moveTo>
                    <a:cubicBezTo>
                      <a:pt x="415989" y="109968"/>
                      <a:pt x="427476" y="127696"/>
                      <a:pt x="428131" y="147241"/>
                    </a:cubicBezTo>
                    <a:cubicBezTo>
                      <a:pt x="436998" y="147241"/>
                      <a:pt x="444907" y="147241"/>
                      <a:pt x="452817" y="147241"/>
                    </a:cubicBezTo>
                    <a:cubicBezTo>
                      <a:pt x="518664" y="147241"/>
                      <a:pt x="584561" y="147241"/>
                      <a:pt x="650408" y="147525"/>
                    </a:cubicBezTo>
                    <a:cubicBezTo>
                      <a:pt x="659476" y="147525"/>
                      <a:pt x="669653" y="145196"/>
                      <a:pt x="677966" y="159059"/>
                    </a:cubicBezTo>
                    <a:cubicBezTo>
                      <a:pt x="672978" y="162469"/>
                      <a:pt x="668847" y="167071"/>
                      <a:pt x="664111" y="168094"/>
                    </a:cubicBezTo>
                    <a:cubicBezTo>
                      <a:pt x="657058" y="169684"/>
                      <a:pt x="649551" y="168946"/>
                      <a:pt x="642246" y="168946"/>
                    </a:cubicBezTo>
                    <a:cubicBezTo>
                      <a:pt x="463649" y="168946"/>
                      <a:pt x="285051" y="168832"/>
                      <a:pt x="106504" y="168719"/>
                    </a:cubicBezTo>
                    <a:cubicBezTo>
                      <a:pt x="97737" y="168719"/>
                      <a:pt x="89022" y="168719"/>
                      <a:pt x="79752" y="168719"/>
                    </a:cubicBezTo>
                    <a:cubicBezTo>
                      <a:pt x="77132" y="175991"/>
                      <a:pt x="74815" y="182469"/>
                      <a:pt x="72699" y="188378"/>
                    </a:cubicBezTo>
                    <a:cubicBezTo>
                      <a:pt x="58844" y="191048"/>
                      <a:pt x="58794" y="177525"/>
                      <a:pt x="51690" y="168207"/>
                    </a:cubicBezTo>
                    <a:cubicBezTo>
                      <a:pt x="43277" y="168207"/>
                      <a:pt x="33150" y="168378"/>
                      <a:pt x="23074" y="168150"/>
                    </a:cubicBezTo>
                    <a:cubicBezTo>
                      <a:pt x="17986" y="168037"/>
                      <a:pt x="12545" y="168264"/>
                      <a:pt x="7910" y="166275"/>
                    </a:cubicBezTo>
                    <a:cubicBezTo>
                      <a:pt x="4685" y="164855"/>
                      <a:pt x="2620" y="160025"/>
                      <a:pt x="0" y="156730"/>
                    </a:cubicBezTo>
                    <a:cubicBezTo>
                      <a:pt x="2620" y="154343"/>
                      <a:pt x="5088" y="150253"/>
                      <a:pt x="7960" y="149798"/>
                    </a:cubicBezTo>
                    <a:cubicBezTo>
                      <a:pt x="16625" y="148491"/>
                      <a:pt x="25442" y="148605"/>
                      <a:pt x="34208" y="148093"/>
                    </a:cubicBezTo>
                    <a:cubicBezTo>
                      <a:pt x="39196" y="147809"/>
                      <a:pt x="44183" y="147298"/>
                      <a:pt x="50934" y="146730"/>
                    </a:cubicBezTo>
                    <a:cubicBezTo>
                      <a:pt x="50431" y="138434"/>
                      <a:pt x="49977" y="131502"/>
                      <a:pt x="49574" y="124968"/>
                    </a:cubicBezTo>
                    <a:cubicBezTo>
                      <a:pt x="34460" y="118548"/>
                      <a:pt x="15719" y="132866"/>
                      <a:pt x="4534" y="111843"/>
                    </a:cubicBezTo>
                    <a:cubicBezTo>
                      <a:pt x="17331" y="96957"/>
                      <a:pt x="34410" y="108775"/>
                      <a:pt x="47861" y="98320"/>
                    </a:cubicBezTo>
                    <a:cubicBezTo>
                      <a:pt x="48466" y="84684"/>
                      <a:pt x="49020" y="70025"/>
                      <a:pt x="49776" y="55366"/>
                    </a:cubicBezTo>
                    <a:cubicBezTo>
                      <a:pt x="49927" y="52070"/>
                      <a:pt x="50682" y="48831"/>
                      <a:pt x="51186" y="45593"/>
                    </a:cubicBezTo>
                    <a:cubicBezTo>
                      <a:pt x="52798" y="35706"/>
                      <a:pt x="54411" y="24911"/>
                      <a:pt x="64739" y="22411"/>
                    </a:cubicBezTo>
                    <a:cubicBezTo>
                      <a:pt x="75066" y="19911"/>
                      <a:pt x="83077" y="26502"/>
                      <a:pt x="89123" y="35422"/>
                    </a:cubicBezTo>
                    <a:cubicBezTo>
                      <a:pt x="96025" y="45536"/>
                      <a:pt x="97083" y="56786"/>
                      <a:pt x="90835" y="67638"/>
                    </a:cubicBezTo>
                    <a:cubicBezTo>
                      <a:pt x="88165" y="72297"/>
                      <a:pt x="83883" y="75991"/>
                      <a:pt x="79953" y="79627"/>
                    </a:cubicBezTo>
                    <a:cubicBezTo>
                      <a:pt x="67610" y="90934"/>
                      <a:pt x="67761" y="93093"/>
                      <a:pt x="81918" y="102582"/>
                    </a:cubicBezTo>
                    <a:cubicBezTo>
                      <a:pt x="83681" y="103775"/>
                      <a:pt x="85042" y="105650"/>
                      <a:pt x="87712" y="108377"/>
                    </a:cubicBezTo>
                    <a:cubicBezTo>
                      <a:pt x="70230" y="115877"/>
                      <a:pt x="73102" y="130309"/>
                      <a:pt x="76527" y="146446"/>
                    </a:cubicBezTo>
                    <a:lnTo>
                      <a:pt x="227265" y="146446"/>
                    </a:lnTo>
                    <a:cubicBezTo>
                      <a:pt x="223083" y="113150"/>
                      <a:pt x="223285" y="80138"/>
                      <a:pt x="202478" y="53434"/>
                    </a:cubicBezTo>
                    <a:cubicBezTo>
                      <a:pt x="200060" y="50309"/>
                      <a:pt x="200009" y="44854"/>
                      <a:pt x="198851" y="40479"/>
                    </a:cubicBezTo>
                    <a:cubicBezTo>
                      <a:pt x="203385" y="39059"/>
                      <a:pt x="209581" y="34854"/>
                      <a:pt x="212100" y="36786"/>
                    </a:cubicBezTo>
                    <a:cubicBezTo>
                      <a:pt x="220262" y="43036"/>
                      <a:pt x="229129" y="50081"/>
                      <a:pt x="233966" y="59400"/>
                    </a:cubicBezTo>
                    <a:cubicBezTo>
                      <a:pt x="247719" y="85877"/>
                      <a:pt x="251196" y="114911"/>
                      <a:pt x="242933" y="146048"/>
                    </a:cubicBezTo>
                    <a:lnTo>
                      <a:pt x="404502" y="146048"/>
                    </a:lnTo>
                    <a:cubicBezTo>
                      <a:pt x="402739" y="133377"/>
                      <a:pt x="401228" y="122411"/>
                      <a:pt x="399565" y="110139"/>
                    </a:cubicBezTo>
                    <a:cubicBezTo>
                      <a:pt x="390749" y="112809"/>
                      <a:pt x="383897" y="115934"/>
                      <a:pt x="376793" y="116616"/>
                    </a:cubicBezTo>
                    <a:cubicBezTo>
                      <a:pt x="372712" y="117014"/>
                      <a:pt x="368329" y="113548"/>
                      <a:pt x="364047" y="111786"/>
                    </a:cubicBezTo>
                    <a:cubicBezTo>
                      <a:pt x="366264" y="107127"/>
                      <a:pt x="367423" y="100366"/>
                      <a:pt x="370848" y="98207"/>
                    </a:cubicBezTo>
                    <a:cubicBezTo>
                      <a:pt x="378305" y="93491"/>
                      <a:pt x="386970" y="91104"/>
                      <a:pt x="395585" y="87582"/>
                    </a:cubicBezTo>
                    <a:cubicBezTo>
                      <a:pt x="396996" y="71388"/>
                      <a:pt x="397399" y="54911"/>
                      <a:pt x="400270" y="39002"/>
                    </a:cubicBezTo>
                    <a:cubicBezTo>
                      <a:pt x="402084" y="28888"/>
                      <a:pt x="406417" y="18774"/>
                      <a:pt x="411606" y="10138"/>
                    </a:cubicBezTo>
                    <a:cubicBezTo>
                      <a:pt x="417450" y="365"/>
                      <a:pt x="427123" y="-1794"/>
                      <a:pt x="437199" y="1331"/>
                    </a:cubicBezTo>
                    <a:cubicBezTo>
                      <a:pt x="454228" y="6615"/>
                      <a:pt x="458611" y="26104"/>
                      <a:pt x="444958" y="39286"/>
                    </a:cubicBezTo>
                    <a:cubicBezTo>
                      <a:pt x="438156" y="45877"/>
                      <a:pt x="428886" y="49286"/>
                      <a:pt x="420120" y="54456"/>
                    </a:cubicBezTo>
                    <a:cubicBezTo>
                      <a:pt x="418775" y="71881"/>
                      <a:pt x="423612" y="85157"/>
                      <a:pt x="434630" y="94286"/>
                    </a:cubicBezTo>
                    <a:close/>
                    <a:moveTo>
                      <a:pt x="76628" y="47070"/>
                    </a:moveTo>
                    <a:cubicBezTo>
                      <a:pt x="74865" y="46843"/>
                      <a:pt x="73102" y="46559"/>
                      <a:pt x="71338" y="46331"/>
                    </a:cubicBezTo>
                    <a:lnTo>
                      <a:pt x="71338" y="61729"/>
                    </a:lnTo>
                    <a:cubicBezTo>
                      <a:pt x="72648" y="61843"/>
                      <a:pt x="73908" y="61956"/>
                      <a:pt x="75218" y="62070"/>
                    </a:cubicBezTo>
                    <a:cubicBezTo>
                      <a:pt x="75721" y="57070"/>
                      <a:pt x="76175" y="52127"/>
                      <a:pt x="76679" y="47127"/>
                    </a:cubicBezTo>
                    <a:close/>
                    <a:moveTo>
                      <a:pt x="425209" y="34399"/>
                    </a:moveTo>
                    <a:cubicBezTo>
                      <a:pt x="428231" y="30649"/>
                      <a:pt x="431204" y="26843"/>
                      <a:pt x="435335" y="21729"/>
                    </a:cubicBezTo>
                    <a:cubicBezTo>
                      <a:pt x="424251" y="18093"/>
                      <a:pt x="422488" y="23604"/>
                      <a:pt x="425209" y="343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0" name="Freeform: Shape 2249">
                <a:extLst>
                  <a:ext uri="{FF2B5EF4-FFF2-40B4-BE49-F238E27FC236}">
                    <a16:creationId xmlns:a16="http://schemas.microsoft.com/office/drawing/2014/main" id="{AB03616A-54CA-22AE-394C-644F5A9E83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4886" y="957474"/>
                <a:ext cx="1095264" cy="92845"/>
              </a:xfrm>
              <a:custGeom>
                <a:avLst/>
                <a:gdLst>
                  <a:gd name="connsiteX0" fmla="*/ 1094811 w 1095264"/>
                  <a:gd name="connsiteY0" fmla="*/ 87590 h 92845"/>
                  <a:gd name="connsiteX1" fmla="*/ 1074609 w 1095264"/>
                  <a:gd name="connsiteY1" fmla="*/ 92021 h 92845"/>
                  <a:gd name="connsiteX2" fmla="*/ 1021911 w 1095264"/>
                  <a:gd name="connsiteY2" fmla="*/ 92817 h 92845"/>
                  <a:gd name="connsiteX3" fmla="*/ 266763 w 1095264"/>
                  <a:gd name="connsiteY3" fmla="*/ 92703 h 92845"/>
                  <a:gd name="connsiteX4" fmla="*/ 23124 w 1095264"/>
                  <a:gd name="connsiteY4" fmla="*/ 90828 h 92845"/>
                  <a:gd name="connsiteX5" fmla="*/ 0 w 1095264"/>
                  <a:gd name="connsiteY5" fmla="*/ 87192 h 92845"/>
                  <a:gd name="connsiteX6" fmla="*/ 20303 w 1095264"/>
                  <a:gd name="connsiteY6" fmla="*/ 73442 h 92845"/>
                  <a:gd name="connsiteX7" fmla="*/ 136631 w 1095264"/>
                  <a:gd name="connsiteY7" fmla="*/ 73271 h 92845"/>
                  <a:gd name="connsiteX8" fmla="*/ 241271 w 1095264"/>
                  <a:gd name="connsiteY8" fmla="*/ 73271 h 92845"/>
                  <a:gd name="connsiteX9" fmla="*/ 242278 w 1095264"/>
                  <a:gd name="connsiteY9" fmla="*/ 13669 h 92845"/>
                  <a:gd name="connsiteX10" fmla="*/ 291600 w 1095264"/>
                  <a:gd name="connsiteY10" fmla="*/ 10032 h 92845"/>
                  <a:gd name="connsiteX11" fmla="*/ 290794 w 1095264"/>
                  <a:gd name="connsiteY11" fmla="*/ 71851 h 92845"/>
                  <a:gd name="connsiteX12" fmla="*/ 316891 w 1095264"/>
                  <a:gd name="connsiteY12" fmla="*/ 71851 h 92845"/>
                  <a:gd name="connsiteX13" fmla="*/ 1023775 w 1095264"/>
                  <a:gd name="connsiteY13" fmla="*/ 71908 h 92845"/>
                  <a:gd name="connsiteX14" fmla="*/ 1080806 w 1095264"/>
                  <a:gd name="connsiteY14" fmla="*/ 73442 h 92845"/>
                  <a:gd name="connsiteX15" fmla="*/ 1095265 w 1095264"/>
                  <a:gd name="connsiteY15" fmla="*/ 78612 h 92845"/>
                  <a:gd name="connsiteX16" fmla="*/ 1094711 w 1095264"/>
                  <a:gd name="connsiteY16" fmla="*/ 87533 h 92845"/>
                  <a:gd name="connsiteX17" fmla="*/ 253160 w 1095264"/>
                  <a:gd name="connsiteY17" fmla="*/ 36680 h 92845"/>
                  <a:gd name="connsiteX18" fmla="*/ 267468 w 1095264"/>
                  <a:gd name="connsiteY18" fmla="*/ 57192 h 92845"/>
                  <a:gd name="connsiteX19" fmla="*/ 283288 w 1095264"/>
                  <a:gd name="connsiteY19" fmla="*/ 36623 h 92845"/>
                  <a:gd name="connsiteX20" fmla="*/ 266612 w 1095264"/>
                  <a:gd name="connsiteY20" fmla="*/ 17873 h 92845"/>
                  <a:gd name="connsiteX21" fmla="*/ 253160 w 1095264"/>
                  <a:gd name="connsiteY21" fmla="*/ 36680 h 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5264" h="92845">
                    <a:moveTo>
                      <a:pt x="1094811" y="87590"/>
                    </a:moveTo>
                    <a:cubicBezTo>
                      <a:pt x="1088060" y="89124"/>
                      <a:pt x="1081360" y="91680"/>
                      <a:pt x="1074609" y="92021"/>
                    </a:cubicBezTo>
                    <a:cubicBezTo>
                      <a:pt x="1057077" y="92817"/>
                      <a:pt x="1039494" y="92817"/>
                      <a:pt x="1021911" y="92817"/>
                    </a:cubicBezTo>
                    <a:cubicBezTo>
                      <a:pt x="770212" y="92817"/>
                      <a:pt x="518462" y="92930"/>
                      <a:pt x="266763" y="92703"/>
                    </a:cubicBezTo>
                    <a:cubicBezTo>
                      <a:pt x="185550" y="92646"/>
                      <a:pt x="104337" y="91680"/>
                      <a:pt x="23124" y="90828"/>
                    </a:cubicBezTo>
                    <a:cubicBezTo>
                      <a:pt x="15769" y="90771"/>
                      <a:pt x="8413" y="88612"/>
                      <a:pt x="0" y="87192"/>
                    </a:cubicBezTo>
                    <a:cubicBezTo>
                      <a:pt x="3829" y="71169"/>
                      <a:pt x="12897" y="73499"/>
                      <a:pt x="20303" y="73442"/>
                    </a:cubicBezTo>
                    <a:cubicBezTo>
                      <a:pt x="59096" y="73214"/>
                      <a:pt x="97889" y="73271"/>
                      <a:pt x="136631" y="73271"/>
                    </a:cubicBezTo>
                    <a:cubicBezTo>
                      <a:pt x="170839" y="73271"/>
                      <a:pt x="205047" y="73271"/>
                      <a:pt x="241271" y="73271"/>
                    </a:cubicBezTo>
                    <a:cubicBezTo>
                      <a:pt x="234721" y="50771"/>
                      <a:pt x="223940" y="29578"/>
                      <a:pt x="242278" y="13669"/>
                    </a:cubicBezTo>
                    <a:cubicBezTo>
                      <a:pt x="263035" y="-4286"/>
                      <a:pt x="277192" y="-3547"/>
                      <a:pt x="291600" y="10032"/>
                    </a:cubicBezTo>
                    <a:cubicBezTo>
                      <a:pt x="311803" y="29123"/>
                      <a:pt x="302432" y="49294"/>
                      <a:pt x="290794" y="71851"/>
                    </a:cubicBezTo>
                    <a:lnTo>
                      <a:pt x="316891" y="71851"/>
                    </a:lnTo>
                    <a:cubicBezTo>
                      <a:pt x="552519" y="71851"/>
                      <a:pt x="788147" y="71851"/>
                      <a:pt x="1023775" y="71908"/>
                    </a:cubicBezTo>
                    <a:cubicBezTo>
                      <a:pt x="1042769" y="71908"/>
                      <a:pt x="1061812" y="72419"/>
                      <a:pt x="1080806" y="73442"/>
                    </a:cubicBezTo>
                    <a:cubicBezTo>
                      <a:pt x="1085693" y="73726"/>
                      <a:pt x="1090479" y="76794"/>
                      <a:pt x="1095265" y="78612"/>
                    </a:cubicBezTo>
                    <a:cubicBezTo>
                      <a:pt x="1095063" y="81567"/>
                      <a:pt x="1094862" y="84578"/>
                      <a:pt x="1094711" y="87533"/>
                    </a:cubicBezTo>
                    <a:close/>
                    <a:moveTo>
                      <a:pt x="253160" y="36680"/>
                    </a:moveTo>
                    <a:cubicBezTo>
                      <a:pt x="253110" y="48839"/>
                      <a:pt x="259357" y="57873"/>
                      <a:pt x="267468" y="57192"/>
                    </a:cubicBezTo>
                    <a:cubicBezTo>
                      <a:pt x="275176" y="56567"/>
                      <a:pt x="283338" y="45942"/>
                      <a:pt x="283288" y="36623"/>
                    </a:cubicBezTo>
                    <a:cubicBezTo>
                      <a:pt x="283288" y="26907"/>
                      <a:pt x="274723" y="17305"/>
                      <a:pt x="266612" y="17873"/>
                    </a:cubicBezTo>
                    <a:cubicBezTo>
                      <a:pt x="258551" y="18385"/>
                      <a:pt x="253211" y="25885"/>
                      <a:pt x="253160" y="366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1" name="Freeform: Shape 2250">
                <a:extLst>
                  <a:ext uri="{FF2B5EF4-FFF2-40B4-BE49-F238E27FC236}">
                    <a16:creationId xmlns:a16="http://schemas.microsoft.com/office/drawing/2014/main" id="{2E29FF42-F9C1-11C8-66A1-2674C5DEEB8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1199" y="1848658"/>
                <a:ext cx="1067706" cy="21922"/>
              </a:xfrm>
              <a:custGeom>
                <a:avLst/>
                <a:gdLst>
                  <a:gd name="connsiteX0" fmla="*/ 0 w 1067706"/>
                  <a:gd name="connsiteY0" fmla="*/ 6638 h 21922"/>
                  <a:gd name="connsiteX1" fmla="*/ 20102 w 1067706"/>
                  <a:gd name="connsiteY1" fmla="*/ 3627 h 21922"/>
                  <a:gd name="connsiteX2" fmla="*/ 149528 w 1067706"/>
                  <a:gd name="connsiteY2" fmla="*/ 275 h 21922"/>
                  <a:gd name="connsiteX3" fmla="*/ 1038637 w 1067706"/>
                  <a:gd name="connsiteY3" fmla="*/ 275 h 21922"/>
                  <a:gd name="connsiteX4" fmla="*/ 1067707 w 1067706"/>
                  <a:gd name="connsiteY4" fmla="*/ 9650 h 21922"/>
                  <a:gd name="connsiteX5" fmla="*/ 1049620 w 1067706"/>
                  <a:gd name="connsiteY5" fmla="*/ 20900 h 21922"/>
                  <a:gd name="connsiteX6" fmla="*/ 1007906 w 1067706"/>
                  <a:gd name="connsiteY6" fmla="*/ 21923 h 21922"/>
                  <a:gd name="connsiteX7" fmla="*/ 162728 w 1067706"/>
                  <a:gd name="connsiteY7" fmla="*/ 21468 h 21922"/>
                  <a:gd name="connsiteX8" fmla="*/ 22268 w 1067706"/>
                  <a:gd name="connsiteY8" fmla="*/ 18968 h 21922"/>
                  <a:gd name="connsiteX9" fmla="*/ 0 w 1067706"/>
                  <a:gd name="connsiteY9" fmla="*/ 15672 h 21922"/>
                  <a:gd name="connsiteX10" fmla="*/ 0 w 1067706"/>
                  <a:gd name="connsiteY10" fmla="*/ 6581 h 21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706" h="21922">
                    <a:moveTo>
                      <a:pt x="0" y="6638"/>
                    </a:moveTo>
                    <a:cubicBezTo>
                      <a:pt x="6701" y="5616"/>
                      <a:pt x="13401" y="3797"/>
                      <a:pt x="20102" y="3627"/>
                    </a:cubicBezTo>
                    <a:cubicBezTo>
                      <a:pt x="63227" y="2263"/>
                      <a:pt x="106353" y="332"/>
                      <a:pt x="149528" y="275"/>
                    </a:cubicBezTo>
                    <a:cubicBezTo>
                      <a:pt x="445915" y="-10"/>
                      <a:pt x="742251" y="161"/>
                      <a:pt x="1038637" y="275"/>
                    </a:cubicBezTo>
                    <a:cubicBezTo>
                      <a:pt x="1049016" y="275"/>
                      <a:pt x="1060654" y="-2509"/>
                      <a:pt x="1067707" y="9650"/>
                    </a:cubicBezTo>
                    <a:cubicBezTo>
                      <a:pt x="1064785" y="22150"/>
                      <a:pt x="1056422" y="20502"/>
                      <a:pt x="1049620" y="20900"/>
                    </a:cubicBezTo>
                    <a:cubicBezTo>
                      <a:pt x="1035766" y="21695"/>
                      <a:pt x="1021811" y="21923"/>
                      <a:pt x="1007906" y="21923"/>
                    </a:cubicBezTo>
                    <a:cubicBezTo>
                      <a:pt x="726180" y="21809"/>
                      <a:pt x="444454" y="21809"/>
                      <a:pt x="162728" y="21468"/>
                    </a:cubicBezTo>
                    <a:cubicBezTo>
                      <a:pt x="115925" y="21411"/>
                      <a:pt x="69071" y="20048"/>
                      <a:pt x="22268" y="18968"/>
                    </a:cubicBezTo>
                    <a:cubicBezTo>
                      <a:pt x="14812" y="18798"/>
                      <a:pt x="7406" y="16809"/>
                      <a:pt x="0" y="15672"/>
                    </a:cubicBezTo>
                    <a:cubicBezTo>
                      <a:pt x="0" y="12661"/>
                      <a:pt x="0" y="9650"/>
                      <a:pt x="0" y="65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2" name="Freeform: Shape 2251">
                <a:extLst>
                  <a:ext uri="{FF2B5EF4-FFF2-40B4-BE49-F238E27FC236}">
                    <a16:creationId xmlns:a16="http://schemas.microsoft.com/office/drawing/2014/main" id="{824B6B5E-AEE2-B1D8-7027-57669CFEA1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0963" y="1555787"/>
                <a:ext cx="695933" cy="266943"/>
              </a:xfrm>
              <a:custGeom>
                <a:avLst/>
                <a:gdLst>
                  <a:gd name="connsiteX0" fmla="*/ 686430 w 695933"/>
                  <a:gd name="connsiteY0" fmla="*/ 112917 h 266943"/>
                  <a:gd name="connsiteX1" fmla="*/ 674439 w 695933"/>
                  <a:gd name="connsiteY1" fmla="*/ 82916 h 266943"/>
                  <a:gd name="connsiteX2" fmla="*/ 667890 w 695933"/>
                  <a:gd name="connsiteY2" fmla="*/ 46553 h 266943"/>
                  <a:gd name="connsiteX3" fmla="*/ 645874 w 695933"/>
                  <a:gd name="connsiteY3" fmla="*/ 25302 h 266943"/>
                  <a:gd name="connsiteX4" fmla="*/ 476949 w 695933"/>
                  <a:gd name="connsiteY4" fmla="*/ 23768 h 266943"/>
                  <a:gd name="connsiteX5" fmla="*/ 161519 w 695933"/>
                  <a:gd name="connsiteY5" fmla="*/ 45018 h 266943"/>
                  <a:gd name="connsiteX6" fmla="*/ 63529 w 695933"/>
                  <a:gd name="connsiteY6" fmla="*/ 54678 h 266943"/>
                  <a:gd name="connsiteX7" fmla="*/ 59348 w 695933"/>
                  <a:gd name="connsiteY7" fmla="*/ 139962 h 266943"/>
                  <a:gd name="connsiteX8" fmla="*/ 53907 w 695933"/>
                  <a:gd name="connsiteY8" fmla="*/ 243713 h 266943"/>
                  <a:gd name="connsiteX9" fmla="*/ 51539 w 695933"/>
                  <a:gd name="connsiteY9" fmla="*/ 258088 h 266943"/>
                  <a:gd name="connsiteX10" fmla="*/ 35568 w 695933"/>
                  <a:gd name="connsiteY10" fmla="*/ 263770 h 266943"/>
                  <a:gd name="connsiteX11" fmla="*/ 0 w 695933"/>
                  <a:gd name="connsiteY11" fmla="*/ 186838 h 266943"/>
                  <a:gd name="connsiteX12" fmla="*/ 32344 w 695933"/>
                  <a:gd name="connsiteY12" fmla="*/ 222406 h 266943"/>
                  <a:gd name="connsiteX13" fmla="*/ 35669 w 695933"/>
                  <a:gd name="connsiteY13" fmla="*/ 199224 h 266943"/>
                  <a:gd name="connsiteX14" fmla="*/ 39901 w 695933"/>
                  <a:gd name="connsiteY14" fmla="*/ 80530 h 266943"/>
                  <a:gd name="connsiteX15" fmla="*/ 75621 w 695933"/>
                  <a:gd name="connsiteY15" fmla="*/ 35530 h 266943"/>
                  <a:gd name="connsiteX16" fmla="*/ 276486 w 695933"/>
                  <a:gd name="connsiteY16" fmla="*/ 14393 h 266943"/>
                  <a:gd name="connsiteX17" fmla="*/ 583251 w 695933"/>
                  <a:gd name="connsiteY17" fmla="*/ 473 h 266943"/>
                  <a:gd name="connsiteX18" fmla="*/ 662046 w 695933"/>
                  <a:gd name="connsiteY18" fmla="*/ 5530 h 266943"/>
                  <a:gd name="connsiteX19" fmla="*/ 683709 w 695933"/>
                  <a:gd name="connsiteY19" fmla="*/ 19677 h 266943"/>
                  <a:gd name="connsiteX20" fmla="*/ 694642 w 695933"/>
                  <a:gd name="connsiteY20" fmla="*/ 99166 h 266943"/>
                  <a:gd name="connsiteX21" fmla="*/ 686430 w 695933"/>
                  <a:gd name="connsiteY21" fmla="*/ 113030 h 26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5933" h="266943">
                    <a:moveTo>
                      <a:pt x="686430" y="112917"/>
                    </a:moveTo>
                    <a:cubicBezTo>
                      <a:pt x="681089" y="99792"/>
                      <a:pt x="676706" y="91667"/>
                      <a:pt x="674439" y="82916"/>
                    </a:cubicBezTo>
                    <a:cubicBezTo>
                      <a:pt x="671417" y="71098"/>
                      <a:pt x="670409" y="58598"/>
                      <a:pt x="667890" y="46553"/>
                    </a:cubicBezTo>
                    <a:cubicBezTo>
                      <a:pt x="664162" y="28541"/>
                      <a:pt x="661995" y="25643"/>
                      <a:pt x="645874" y="25302"/>
                    </a:cubicBezTo>
                    <a:cubicBezTo>
                      <a:pt x="589549" y="24109"/>
                      <a:pt x="533123" y="20984"/>
                      <a:pt x="476949" y="23768"/>
                    </a:cubicBezTo>
                    <a:cubicBezTo>
                      <a:pt x="371755" y="28939"/>
                      <a:pt x="266662" y="37405"/>
                      <a:pt x="161519" y="45018"/>
                    </a:cubicBezTo>
                    <a:cubicBezTo>
                      <a:pt x="129427" y="47348"/>
                      <a:pt x="97435" y="51268"/>
                      <a:pt x="63529" y="54678"/>
                    </a:cubicBezTo>
                    <a:cubicBezTo>
                      <a:pt x="62169" y="82916"/>
                      <a:pt x="60809" y="111439"/>
                      <a:pt x="59348" y="139962"/>
                    </a:cubicBezTo>
                    <a:cubicBezTo>
                      <a:pt x="57585" y="174565"/>
                      <a:pt x="55821" y="209110"/>
                      <a:pt x="53907" y="243713"/>
                    </a:cubicBezTo>
                    <a:cubicBezTo>
                      <a:pt x="53655" y="248599"/>
                      <a:pt x="53403" y="253883"/>
                      <a:pt x="51539" y="258088"/>
                    </a:cubicBezTo>
                    <a:cubicBezTo>
                      <a:pt x="48214" y="265588"/>
                      <a:pt x="41010" y="270475"/>
                      <a:pt x="35568" y="263770"/>
                    </a:cubicBezTo>
                    <a:cubicBezTo>
                      <a:pt x="18490" y="242804"/>
                      <a:pt x="5643" y="218883"/>
                      <a:pt x="0" y="186838"/>
                    </a:cubicBezTo>
                    <a:cubicBezTo>
                      <a:pt x="18993" y="192860"/>
                      <a:pt x="18842" y="212122"/>
                      <a:pt x="32344" y="222406"/>
                    </a:cubicBezTo>
                    <a:cubicBezTo>
                      <a:pt x="33604" y="213826"/>
                      <a:pt x="35367" y="206554"/>
                      <a:pt x="35669" y="199224"/>
                    </a:cubicBezTo>
                    <a:cubicBezTo>
                      <a:pt x="37483" y="159678"/>
                      <a:pt x="40606" y="120076"/>
                      <a:pt x="39901" y="80530"/>
                    </a:cubicBezTo>
                    <a:cubicBezTo>
                      <a:pt x="39397" y="51553"/>
                      <a:pt x="53856" y="37632"/>
                      <a:pt x="75621" y="35530"/>
                    </a:cubicBezTo>
                    <a:cubicBezTo>
                      <a:pt x="142626" y="28939"/>
                      <a:pt x="209481" y="20246"/>
                      <a:pt x="276486" y="14393"/>
                    </a:cubicBezTo>
                    <a:cubicBezTo>
                      <a:pt x="378557" y="5416"/>
                      <a:pt x="480778" y="-1971"/>
                      <a:pt x="583251" y="473"/>
                    </a:cubicBezTo>
                    <a:cubicBezTo>
                      <a:pt x="609550" y="1098"/>
                      <a:pt x="635798" y="3825"/>
                      <a:pt x="662046" y="5530"/>
                    </a:cubicBezTo>
                    <a:cubicBezTo>
                      <a:pt x="671417" y="6154"/>
                      <a:pt x="679880" y="9734"/>
                      <a:pt x="683709" y="19677"/>
                    </a:cubicBezTo>
                    <a:cubicBezTo>
                      <a:pt x="693483" y="44962"/>
                      <a:pt x="698471" y="71439"/>
                      <a:pt x="694642" y="99166"/>
                    </a:cubicBezTo>
                    <a:cubicBezTo>
                      <a:pt x="694239" y="102007"/>
                      <a:pt x="691569" y="104507"/>
                      <a:pt x="686430" y="113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6E526CB0-2063-C268-DD1F-CBB47963084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30173" y="609378"/>
                <a:ext cx="720788" cy="20008"/>
              </a:xfrm>
              <a:custGeom>
                <a:avLst/>
                <a:gdLst>
                  <a:gd name="connsiteX0" fmla="*/ 720688 w 720788"/>
                  <a:gd name="connsiteY0" fmla="*/ 5910 h 20008"/>
                  <a:gd name="connsiteX1" fmla="*/ 695246 w 720788"/>
                  <a:gd name="connsiteY1" fmla="*/ 19205 h 20008"/>
                  <a:gd name="connsiteX2" fmla="*/ 594284 w 720788"/>
                  <a:gd name="connsiteY2" fmla="*/ 19887 h 20008"/>
                  <a:gd name="connsiteX3" fmla="*/ 30127 w 720788"/>
                  <a:gd name="connsiteY3" fmla="*/ 19887 h 20008"/>
                  <a:gd name="connsiteX4" fmla="*/ 8262 w 720788"/>
                  <a:gd name="connsiteY4" fmla="*/ 18921 h 20008"/>
                  <a:gd name="connsiteX5" fmla="*/ 0 w 720788"/>
                  <a:gd name="connsiteY5" fmla="*/ 9603 h 20008"/>
                  <a:gd name="connsiteX6" fmla="*/ 9068 w 720788"/>
                  <a:gd name="connsiteY6" fmla="*/ 967 h 20008"/>
                  <a:gd name="connsiteX7" fmla="*/ 24334 w 720788"/>
                  <a:gd name="connsiteY7" fmla="*/ 228 h 20008"/>
                  <a:gd name="connsiteX8" fmla="*/ 671870 w 720788"/>
                  <a:gd name="connsiteY8" fmla="*/ 455 h 20008"/>
                  <a:gd name="connsiteX9" fmla="*/ 702602 w 720788"/>
                  <a:gd name="connsiteY9" fmla="*/ 739 h 20008"/>
                  <a:gd name="connsiteX10" fmla="*/ 720789 w 720788"/>
                  <a:gd name="connsiteY10" fmla="*/ 5967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0788" h="20008">
                    <a:moveTo>
                      <a:pt x="720688" y="5910"/>
                    </a:moveTo>
                    <a:cubicBezTo>
                      <a:pt x="712930" y="21592"/>
                      <a:pt x="703509" y="19092"/>
                      <a:pt x="695246" y="19205"/>
                    </a:cubicBezTo>
                    <a:cubicBezTo>
                      <a:pt x="661592" y="19603"/>
                      <a:pt x="627938" y="19830"/>
                      <a:pt x="594284" y="19887"/>
                    </a:cubicBezTo>
                    <a:cubicBezTo>
                      <a:pt x="406215" y="19887"/>
                      <a:pt x="218196" y="19887"/>
                      <a:pt x="30127" y="19887"/>
                    </a:cubicBezTo>
                    <a:cubicBezTo>
                      <a:pt x="22822" y="19887"/>
                      <a:pt x="15316" y="20512"/>
                      <a:pt x="8262" y="18921"/>
                    </a:cubicBezTo>
                    <a:cubicBezTo>
                      <a:pt x="5088" y="18239"/>
                      <a:pt x="2721" y="12842"/>
                      <a:pt x="0" y="9603"/>
                    </a:cubicBezTo>
                    <a:cubicBezTo>
                      <a:pt x="2972" y="6592"/>
                      <a:pt x="5592" y="2103"/>
                      <a:pt x="9068" y="967"/>
                    </a:cubicBezTo>
                    <a:cubicBezTo>
                      <a:pt x="13804" y="-624"/>
                      <a:pt x="19195" y="228"/>
                      <a:pt x="24334" y="228"/>
                    </a:cubicBezTo>
                    <a:cubicBezTo>
                      <a:pt x="240162" y="228"/>
                      <a:pt x="455991" y="342"/>
                      <a:pt x="671870" y="455"/>
                    </a:cubicBezTo>
                    <a:cubicBezTo>
                      <a:pt x="682097" y="455"/>
                      <a:pt x="692375" y="1"/>
                      <a:pt x="702602" y="739"/>
                    </a:cubicBezTo>
                    <a:cubicBezTo>
                      <a:pt x="707993" y="1137"/>
                      <a:pt x="713232" y="3694"/>
                      <a:pt x="720789" y="596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4" name="Freeform: Shape 2253">
                <a:extLst>
                  <a:ext uri="{FF2B5EF4-FFF2-40B4-BE49-F238E27FC236}">
                    <a16:creationId xmlns:a16="http://schemas.microsoft.com/office/drawing/2014/main" id="{41636EAA-ACDD-D259-193E-C5BB6132E6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568" y="1406339"/>
                <a:ext cx="131582" cy="264534"/>
              </a:xfrm>
              <a:custGeom>
                <a:avLst/>
                <a:gdLst>
                  <a:gd name="connsiteX0" fmla="*/ 71981 w 131582"/>
                  <a:gd name="connsiteY0" fmla="*/ 50090 h 264534"/>
                  <a:gd name="connsiteX1" fmla="*/ 80092 w 131582"/>
                  <a:gd name="connsiteY1" fmla="*/ 27476 h 264534"/>
                  <a:gd name="connsiteX2" fmla="*/ 93241 w 131582"/>
                  <a:gd name="connsiteY2" fmla="*/ 13556 h 264534"/>
                  <a:gd name="connsiteX3" fmla="*/ 113746 w 131582"/>
                  <a:gd name="connsiteY3" fmla="*/ 27988 h 264534"/>
                  <a:gd name="connsiteX4" fmla="*/ 120195 w 131582"/>
                  <a:gd name="connsiteY4" fmla="*/ 54181 h 264534"/>
                  <a:gd name="connsiteX5" fmla="*/ 130271 w 131582"/>
                  <a:gd name="connsiteY5" fmla="*/ 211569 h 264534"/>
                  <a:gd name="connsiteX6" fmla="*/ 124628 w 131582"/>
                  <a:gd name="connsiteY6" fmla="*/ 245489 h 264534"/>
                  <a:gd name="connsiteX7" fmla="*/ 104073 w 131582"/>
                  <a:gd name="connsiteY7" fmla="*/ 264467 h 264534"/>
                  <a:gd name="connsiteX8" fmla="*/ 81251 w 131582"/>
                  <a:gd name="connsiteY8" fmla="*/ 248842 h 264534"/>
                  <a:gd name="connsiteX9" fmla="*/ 95206 w 131582"/>
                  <a:gd name="connsiteY9" fmla="*/ 162818 h 264534"/>
                  <a:gd name="connsiteX10" fmla="*/ 108053 w 131582"/>
                  <a:gd name="connsiteY10" fmla="*/ 122022 h 264534"/>
                  <a:gd name="connsiteX11" fmla="*/ 96667 w 131582"/>
                  <a:gd name="connsiteY11" fmla="*/ 55204 h 264534"/>
                  <a:gd name="connsiteX12" fmla="*/ 90823 w 131582"/>
                  <a:gd name="connsiteY12" fmla="*/ 68556 h 264534"/>
                  <a:gd name="connsiteX13" fmla="*/ 82107 w 131582"/>
                  <a:gd name="connsiteY13" fmla="*/ 96511 h 264534"/>
                  <a:gd name="connsiteX14" fmla="*/ 63567 w 131582"/>
                  <a:gd name="connsiteY14" fmla="*/ 110261 h 264534"/>
                  <a:gd name="connsiteX15" fmla="*/ 51627 w 131582"/>
                  <a:gd name="connsiteY15" fmla="*/ 92136 h 264534"/>
                  <a:gd name="connsiteX16" fmla="*/ 45430 w 131582"/>
                  <a:gd name="connsiteY16" fmla="*/ 30829 h 264534"/>
                  <a:gd name="connsiteX17" fmla="*/ 21550 w 131582"/>
                  <a:gd name="connsiteY17" fmla="*/ 74181 h 264534"/>
                  <a:gd name="connsiteX18" fmla="*/ 18930 w 131582"/>
                  <a:gd name="connsiteY18" fmla="*/ 88500 h 264534"/>
                  <a:gd name="connsiteX19" fmla="*/ 8200 w 131582"/>
                  <a:gd name="connsiteY19" fmla="*/ 97079 h 264534"/>
                  <a:gd name="connsiteX20" fmla="*/ 139 w 131582"/>
                  <a:gd name="connsiteY20" fmla="*/ 84977 h 264534"/>
                  <a:gd name="connsiteX21" fmla="*/ 3615 w 131582"/>
                  <a:gd name="connsiteY21" fmla="*/ 65943 h 264534"/>
                  <a:gd name="connsiteX22" fmla="*/ 33541 w 131582"/>
                  <a:gd name="connsiteY22" fmla="*/ 9010 h 264534"/>
                  <a:gd name="connsiteX23" fmla="*/ 65482 w 131582"/>
                  <a:gd name="connsiteY23" fmla="*/ 17420 h 264534"/>
                  <a:gd name="connsiteX24" fmla="*/ 72031 w 131582"/>
                  <a:gd name="connsiteY24" fmla="*/ 50147 h 264534"/>
                  <a:gd name="connsiteX25" fmla="*/ 111025 w 131582"/>
                  <a:gd name="connsiteY25" fmla="*/ 174750 h 264534"/>
                  <a:gd name="connsiteX26" fmla="*/ 105584 w 131582"/>
                  <a:gd name="connsiteY26" fmla="*/ 240262 h 264534"/>
                  <a:gd name="connsiteX27" fmla="*/ 111025 w 131582"/>
                  <a:gd name="connsiteY27" fmla="*/ 174750 h 26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1582" h="264534">
                    <a:moveTo>
                      <a:pt x="71981" y="50090"/>
                    </a:moveTo>
                    <a:cubicBezTo>
                      <a:pt x="75810" y="38954"/>
                      <a:pt x="76968" y="32476"/>
                      <a:pt x="80092" y="27476"/>
                    </a:cubicBezTo>
                    <a:cubicBezTo>
                      <a:pt x="83568" y="21851"/>
                      <a:pt x="88506" y="13954"/>
                      <a:pt x="93241" y="13556"/>
                    </a:cubicBezTo>
                    <a:cubicBezTo>
                      <a:pt x="101655" y="12817"/>
                      <a:pt x="110824" y="16226"/>
                      <a:pt x="113746" y="27988"/>
                    </a:cubicBezTo>
                    <a:cubicBezTo>
                      <a:pt x="115912" y="36681"/>
                      <a:pt x="118582" y="45317"/>
                      <a:pt x="120195" y="54181"/>
                    </a:cubicBezTo>
                    <a:cubicBezTo>
                      <a:pt x="129515" y="106170"/>
                      <a:pt x="133999" y="158557"/>
                      <a:pt x="130271" y="211569"/>
                    </a:cubicBezTo>
                    <a:cubicBezTo>
                      <a:pt x="129465" y="222989"/>
                      <a:pt x="127449" y="234466"/>
                      <a:pt x="124628" y="245489"/>
                    </a:cubicBezTo>
                    <a:cubicBezTo>
                      <a:pt x="121807" y="256569"/>
                      <a:pt x="115106" y="263671"/>
                      <a:pt x="104073" y="264467"/>
                    </a:cubicBezTo>
                    <a:cubicBezTo>
                      <a:pt x="93090" y="265262"/>
                      <a:pt x="86339" y="258955"/>
                      <a:pt x="81251" y="248842"/>
                    </a:cubicBezTo>
                    <a:cubicBezTo>
                      <a:pt x="68353" y="223046"/>
                      <a:pt x="72737" y="184750"/>
                      <a:pt x="95206" y="162818"/>
                    </a:cubicBezTo>
                    <a:cubicBezTo>
                      <a:pt x="107851" y="150489"/>
                      <a:pt x="110068" y="138159"/>
                      <a:pt x="108053" y="122022"/>
                    </a:cubicBezTo>
                    <a:cubicBezTo>
                      <a:pt x="105282" y="100034"/>
                      <a:pt x="102612" y="78045"/>
                      <a:pt x="96667" y="55204"/>
                    </a:cubicBezTo>
                    <a:cubicBezTo>
                      <a:pt x="94702" y="59636"/>
                      <a:pt x="92385" y="63897"/>
                      <a:pt x="90823" y="68556"/>
                    </a:cubicBezTo>
                    <a:cubicBezTo>
                      <a:pt x="87699" y="77818"/>
                      <a:pt x="85231" y="87306"/>
                      <a:pt x="82107" y="96511"/>
                    </a:cubicBezTo>
                    <a:cubicBezTo>
                      <a:pt x="78883" y="105886"/>
                      <a:pt x="72938" y="111511"/>
                      <a:pt x="63567" y="110261"/>
                    </a:cubicBezTo>
                    <a:cubicBezTo>
                      <a:pt x="54197" y="109011"/>
                      <a:pt x="52584" y="100318"/>
                      <a:pt x="51627" y="92136"/>
                    </a:cubicBezTo>
                    <a:cubicBezTo>
                      <a:pt x="49360" y="72647"/>
                      <a:pt x="47647" y="53102"/>
                      <a:pt x="45430" y="30829"/>
                    </a:cubicBezTo>
                    <a:cubicBezTo>
                      <a:pt x="30216" y="42022"/>
                      <a:pt x="27142" y="59124"/>
                      <a:pt x="21550" y="74181"/>
                    </a:cubicBezTo>
                    <a:cubicBezTo>
                      <a:pt x="19888" y="78613"/>
                      <a:pt x="21097" y="84693"/>
                      <a:pt x="18930" y="88500"/>
                    </a:cubicBezTo>
                    <a:cubicBezTo>
                      <a:pt x="16563" y="92590"/>
                      <a:pt x="11122" y="97875"/>
                      <a:pt x="8200" y="97079"/>
                    </a:cubicBezTo>
                    <a:cubicBezTo>
                      <a:pt x="4723" y="96170"/>
                      <a:pt x="592" y="89579"/>
                      <a:pt x="139" y="84977"/>
                    </a:cubicBezTo>
                    <a:cubicBezTo>
                      <a:pt x="-466" y="78784"/>
                      <a:pt x="945" y="71454"/>
                      <a:pt x="3615" y="65943"/>
                    </a:cubicBezTo>
                    <a:cubicBezTo>
                      <a:pt x="12935" y="46511"/>
                      <a:pt x="21450" y="26170"/>
                      <a:pt x="33541" y="9010"/>
                    </a:cubicBezTo>
                    <a:cubicBezTo>
                      <a:pt x="44322" y="-6274"/>
                      <a:pt x="59487" y="-1217"/>
                      <a:pt x="65482" y="17420"/>
                    </a:cubicBezTo>
                    <a:cubicBezTo>
                      <a:pt x="68202" y="25829"/>
                      <a:pt x="69109" y="34976"/>
                      <a:pt x="72031" y="50147"/>
                    </a:cubicBezTo>
                    <a:close/>
                    <a:moveTo>
                      <a:pt x="111025" y="174750"/>
                    </a:moveTo>
                    <a:cubicBezTo>
                      <a:pt x="93795" y="197023"/>
                      <a:pt x="92032" y="215660"/>
                      <a:pt x="105584" y="240262"/>
                    </a:cubicBezTo>
                    <a:cubicBezTo>
                      <a:pt x="107549" y="216512"/>
                      <a:pt x="109111" y="197591"/>
                      <a:pt x="111025" y="174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5" name="Freeform: Shape 2254">
                <a:extLst>
                  <a:ext uri="{FF2B5EF4-FFF2-40B4-BE49-F238E27FC236}">
                    <a16:creationId xmlns:a16="http://schemas.microsoft.com/office/drawing/2014/main" id="{1E3F11B1-EC66-5B6A-05A1-02F96358DB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59198" y="1396748"/>
                <a:ext cx="155805" cy="204852"/>
              </a:xfrm>
              <a:custGeom>
                <a:avLst/>
                <a:gdLst>
                  <a:gd name="connsiteX0" fmla="*/ 129096 w 155805"/>
                  <a:gd name="connsiteY0" fmla="*/ 179000 h 204852"/>
                  <a:gd name="connsiteX1" fmla="*/ 77406 w 155805"/>
                  <a:gd name="connsiteY1" fmla="*/ 42181 h 204852"/>
                  <a:gd name="connsiteX2" fmla="*/ 67733 w 155805"/>
                  <a:gd name="connsiteY2" fmla="*/ 66102 h 204852"/>
                  <a:gd name="connsiteX3" fmla="*/ 28336 w 155805"/>
                  <a:gd name="connsiteY3" fmla="*/ 168205 h 204852"/>
                  <a:gd name="connsiteX4" fmla="*/ 19015 w 155805"/>
                  <a:gd name="connsiteY4" fmla="*/ 187637 h 204852"/>
                  <a:gd name="connsiteX5" fmla="*/ 4305 w 155805"/>
                  <a:gd name="connsiteY5" fmla="*/ 194057 h 204852"/>
                  <a:gd name="connsiteX6" fmla="*/ 73 w 155805"/>
                  <a:gd name="connsiteY6" fmla="*/ 178944 h 204852"/>
                  <a:gd name="connsiteX7" fmla="*/ 7277 w 155805"/>
                  <a:gd name="connsiteY7" fmla="*/ 150534 h 204852"/>
                  <a:gd name="connsiteX8" fmla="*/ 61788 w 155805"/>
                  <a:gd name="connsiteY8" fmla="*/ 15420 h 204852"/>
                  <a:gd name="connsiteX9" fmla="*/ 81588 w 155805"/>
                  <a:gd name="connsiteY9" fmla="*/ 79 h 204852"/>
                  <a:gd name="connsiteX10" fmla="*/ 96903 w 155805"/>
                  <a:gd name="connsiteY10" fmla="*/ 17977 h 204852"/>
                  <a:gd name="connsiteX11" fmla="*/ 139172 w 155805"/>
                  <a:gd name="connsiteY11" fmla="*/ 134682 h 204852"/>
                  <a:gd name="connsiteX12" fmla="*/ 154488 w 155805"/>
                  <a:gd name="connsiteY12" fmla="*/ 178318 h 204852"/>
                  <a:gd name="connsiteX13" fmla="*/ 140432 w 155805"/>
                  <a:gd name="connsiteY13" fmla="*/ 202523 h 204852"/>
                  <a:gd name="connsiteX14" fmla="*/ 35490 w 155805"/>
                  <a:gd name="connsiteY14" fmla="*/ 204853 h 204852"/>
                  <a:gd name="connsiteX15" fmla="*/ 29545 w 155805"/>
                  <a:gd name="connsiteY15" fmla="*/ 202353 h 204852"/>
                  <a:gd name="connsiteX16" fmla="*/ 38664 w 155805"/>
                  <a:gd name="connsiteY16" fmla="*/ 189000 h 204852"/>
                  <a:gd name="connsiteX17" fmla="*/ 97054 w 155805"/>
                  <a:gd name="connsiteY17" fmla="*/ 179171 h 204852"/>
                  <a:gd name="connsiteX18" fmla="*/ 129046 w 155805"/>
                  <a:gd name="connsiteY18" fmla="*/ 178944 h 20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5805" h="204852">
                    <a:moveTo>
                      <a:pt x="129096" y="179000"/>
                    </a:moveTo>
                    <a:cubicBezTo>
                      <a:pt x="111413" y="132182"/>
                      <a:pt x="94938" y="88545"/>
                      <a:pt x="77406" y="42181"/>
                    </a:cubicBezTo>
                    <a:cubicBezTo>
                      <a:pt x="73628" y="51499"/>
                      <a:pt x="70554" y="58715"/>
                      <a:pt x="67733" y="66102"/>
                    </a:cubicBezTo>
                    <a:cubicBezTo>
                      <a:pt x="54584" y="100136"/>
                      <a:pt x="41535" y="134227"/>
                      <a:pt x="28336" y="168205"/>
                    </a:cubicBezTo>
                    <a:cubicBezTo>
                      <a:pt x="25716" y="174966"/>
                      <a:pt x="23399" y="182523"/>
                      <a:pt x="19015" y="187637"/>
                    </a:cubicBezTo>
                    <a:cubicBezTo>
                      <a:pt x="15690" y="191500"/>
                      <a:pt x="9343" y="192069"/>
                      <a:pt x="4305" y="194057"/>
                    </a:cubicBezTo>
                    <a:cubicBezTo>
                      <a:pt x="2793" y="189000"/>
                      <a:pt x="-532" y="183659"/>
                      <a:pt x="73" y="178944"/>
                    </a:cubicBezTo>
                    <a:cubicBezTo>
                      <a:pt x="1332" y="169284"/>
                      <a:pt x="3700" y="159455"/>
                      <a:pt x="7277" y="150534"/>
                    </a:cubicBezTo>
                    <a:cubicBezTo>
                      <a:pt x="25212" y="105363"/>
                      <a:pt x="43752" y="60534"/>
                      <a:pt x="61788" y="15420"/>
                    </a:cubicBezTo>
                    <a:cubicBezTo>
                      <a:pt x="65819" y="5363"/>
                      <a:pt x="70907" y="-774"/>
                      <a:pt x="81588" y="79"/>
                    </a:cubicBezTo>
                    <a:cubicBezTo>
                      <a:pt x="92016" y="931"/>
                      <a:pt x="93830" y="9283"/>
                      <a:pt x="96903" y="17977"/>
                    </a:cubicBezTo>
                    <a:cubicBezTo>
                      <a:pt x="110758" y="57011"/>
                      <a:pt x="125066" y="95761"/>
                      <a:pt x="139172" y="134682"/>
                    </a:cubicBezTo>
                    <a:cubicBezTo>
                      <a:pt x="144412" y="149171"/>
                      <a:pt x="150407" y="163432"/>
                      <a:pt x="154488" y="178318"/>
                    </a:cubicBezTo>
                    <a:cubicBezTo>
                      <a:pt x="158468" y="192750"/>
                      <a:pt x="153329" y="201955"/>
                      <a:pt x="140432" y="202523"/>
                    </a:cubicBezTo>
                    <a:cubicBezTo>
                      <a:pt x="105468" y="204057"/>
                      <a:pt x="70454" y="204285"/>
                      <a:pt x="35490" y="204853"/>
                    </a:cubicBezTo>
                    <a:cubicBezTo>
                      <a:pt x="33475" y="204853"/>
                      <a:pt x="31459" y="203205"/>
                      <a:pt x="29545" y="202353"/>
                    </a:cubicBezTo>
                    <a:cubicBezTo>
                      <a:pt x="26875" y="192694"/>
                      <a:pt x="33122" y="190080"/>
                      <a:pt x="38664" y="189000"/>
                    </a:cubicBezTo>
                    <a:cubicBezTo>
                      <a:pt x="58060" y="185194"/>
                      <a:pt x="77507" y="181728"/>
                      <a:pt x="97054" y="179171"/>
                    </a:cubicBezTo>
                    <a:cubicBezTo>
                      <a:pt x="106425" y="177921"/>
                      <a:pt x="115997" y="178944"/>
                      <a:pt x="129046" y="1789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6" name="Freeform: Shape 2255">
                <a:extLst>
                  <a:ext uri="{FF2B5EF4-FFF2-40B4-BE49-F238E27FC236}">
                    <a16:creationId xmlns:a16="http://schemas.microsoft.com/office/drawing/2014/main" id="{64428958-CDDA-8F9F-260A-D1D3C3A89C4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49979" y="1749601"/>
                <a:ext cx="295624" cy="163669"/>
              </a:xfrm>
              <a:custGeom>
                <a:avLst/>
                <a:gdLst>
                  <a:gd name="connsiteX0" fmla="*/ 295625 w 295624"/>
                  <a:gd name="connsiteY0" fmla="*/ 127172 h 163669"/>
                  <a:gd name="connsiteX1" fmla="*/ 271190 w 295624"/>
                  <a:gd name="connsiteY1" fmla="*/ 133195 h 163669"/>
                  <a:gd name="connsiteX2" fmla="*/ 113803 w 295624"/>
                  <a:gd name="connsiteY2" fmla="*/ 148081 h 163669"/>
                  <a:gd name="connsiteX3" fmla="*/ 74304 w 295624"/>
                  <a:gd name="connsiteY3" fmla="*/ 159729 h 163669"/>
                  <a:gd name="connsiteX4" fmla="*/ 59997 w 295624"/>
                  <a:gd name="connsiteY4" fmla="*/ 162741 h 163669"/>
                  <a:gd name="connsiteX5" fmla="*/ 19894 w 295624"/>
                  <a:gd name="connsiteY5" fmla="*/ 154786 h 163669"/>
                  <a:gd name="connsiteX6" fmla="*/ 10070 w 295624"/>
                  <a:gd name="connsiteY6" fmla="*/ 147002 h 163669"/>
                  <a:gd name="connsiteX7" fmla="*/ 18534 w 295624"/>
                  <a:gd name="connsiteY7" fmla="*/ 135013 h 163669"/>
                  <a:gd name="connsiteX8" fmla="*/ 65589 w 295624"/>
                  <a:gd name="connsiteY8" fmla="*/ 119388 h 163669"/>
                  <a:gd name="connsiteX9" fmla="*/ 72088 w 295624"/>
                  <a:gd name="connsiteY9" fmla="*/ 122456 h 163669"/>
                  <a:gd name="connsiteX10" fmla="*/ 80501 w 295624"/>
                  <a:gd name="connsiteY10" fmla="*/ 65581 h 163669"/>
                  <a:gd name="connsiteX11" fmla="*/ 28811 w 295624"/>
                  <a:gd name="connsiteY11" fmla="*/ 21830 h 163669"/>
                  <a:gd name="connsiteX12" fmla="*/ 11632 w 295624"/>
                  <a:gd name="connsiteY12" fmla="*/ 41092 h 163669"/>
                  <a:gd name="connsiteX13" fmla="*/ 2210 w 295624"/>
                  <a:gd name="connsiteY13" fmla="*/ 42285 h 163669"/>
                  <a:gd name="connsiteX14" fmla="*/ 649 w 295624"/>
                  <a:gd name="connsiteY14" fmla="*/ 31887 h 163669"/>
                  <a:gd name="connsiteX15" fmla="*/ 29214 w 295624"/>
                  <a:gd name="connsiteY15" fmla="*/ 2171 h 163669"/>
                  <a:gd name="connsiteX16" fmla="*/ 46898 w 295624"/>
                  <a:gd name="connsiteY16" fmla="*/ 13421 h 163669"/>
                  <a:gd name="connsiteX17" fmla="*/ 50575 w 295624"/>
                  <a:gd name="connsiteY17" fmla="*/ 37796 h 163669"/>
                  <a:gd name="connsiteX18" fmla="*/ 57377 w 295624"/>
                  <a:gd name="connsiteY18" fmla="*/ 58422 h 163669"/>
                  <a:gd name="connsiteX19" fmla="*/ 72743 w 295624"/>
                  <a:gd name="connsiteY19" fmla="*/ 31490 h 163669"/>
                  <a:gd name="connsiteX20" fmla="*/ 81207 w 295624"/>
                  <a:gd name="connsiteY20" fmla="*/ 15069 h 163669"/>
                  <a:gd name="connsiteX21" fmla="*/ 94658 w 295624"/>
                  <a:gd name="connsiteY21" fmla="*/ 28137 h 163669"/>
                  <a:gd name="connsiteX22" fmla="*/ 101963 w 295624"/>
                  <a:gd name="connsiteY22" fmla="*/ 91149 h 163669"/>
                  <a:gd name="connsiteX23" fmla="*/ 97379 w 295624"/>
                  <a:gd name="connsiteY23" fmla="*/ 122854 h 163669"/>
                  <a:gd name="connsiteX24" fmla="*/ 123224 w 295624"/>
                  <a:gd name="connsiteY24" fmla="*/ 122797 h 163669"/>
                  <a:gd name="connsiteX25" fmla="*/ 254565 w 295624"/>
                  <a:gd name="connsiteY25" fmla="*/ 114501 h 163669"/>
                  <a:gd name="connsiteX26" fmla="*/ 295070 w 295624"/>
                  <a:gd name="connsiteY26" fmla="*/ 118990 h 163669"/>
                  <a:gd name="connsiteX27" fmla="*/ 295625 w 295624"/>
                  <a:gd name="connsiteY27" fmla="*/ 127229 h 163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5624" h="163669">
                    <a:moveTo>
                      <a:pt x="295625" y="127172"/>
                    </a:moveTo>
                    <a:cubicBezTo>
                      <a:pt x="287463" y="129274"/>
                      <a:pt x="279402" y="132399"/>
                      <a:pt x="271190" y="133195"/>
                    </a:cubicBezTo>
                    <a:cubicBezTo>
                      <a:pt x="218744" y="138422"/>
                      <a:pt x="166248" y="143138"/>
                      <a:pt x="113803" y="148081"/>
                    </a:cubicBezTo>
                    <a:cubicBezTo>
                      <a:pt x="100099" y="149388"/>
                      <a:pt x="86093" y="148593"/>
                      <a:pt x="74304" y="159729"/>
                    </a:cubicBezTo>
                    <a:cubicBezTo>
                      <a:pt x="70929" y="162911"/>
                      <a:pt x="63171" y="164956"/>
                      <a:pt x="59997" y="162741"/>
                    </a:cubicBezTo>
                    <a:cubicBezTo>
                      <a:pt x="47250" y="153820"/>
                      <a:pt x="33345" y="156604"/>
                      <a:pt x="19894" y="154786"/>
                    </a:cubicBezTo>
                    <a:cubicBezTo>
                      <a:pt x="16418" y="154331"/>
                      <a:pt x="13344" y="149672"/>
                      <a:pt x="10070" y="147002"/>
                    </a:cubicBezTo>
                    <a:cubicBezTo>
                      <a:pt x="12891" y="142797"/>
                      <a:pt x="15410" y="135411"/>
                      <a:pt x="18534" y="135013"/>
                    </a:cubicBezTo>
                    <a:cubicBezTo>
                      <a:pt x="35159" y="133081"/>
                      <a:pt x="51583" y="131433"/>
                      <a:pt x="65589" y="119388"/>
                    </a:cubicBezTo>
                    <a:cubicBezTo>
                      <a:pt x="66395" y="118706"/>
                      <a:pt x="69367" y="121092"/>
                      <a:pt x="72088" y="122456"/>
                    </a:cubicBezTo>
                    <a:cubicBezTo>
                      <a:pt x="79897" y="104502"/>
                      <a:pt x="83423" y="85865"/>
                      <a:pt x="80501" y="65581"/>
                    </a:cubicBezTo>
                    <a:cubicBezTo>
                      <a:pt x="51029" y="76263"/>
                      <a:pt x="42464" y="83535"/>
                      <a:pt x="28811" y="21830"/>
                    </a:cubicBezTo>
                    <a:cubicBezTo>
                      <a:pt x="22363" y="29217"/>
                      <a:pt x="17425" y="35751"/>
                      <a:pt x="11632" y="41092"/>
                    </a:cubicBezTo>
                    <a:cubicBezTo>
                      <a:pt x="9415" y="43081"/>
                      <a:pt x="4125" y="43876"/>
                      <a:pt x="2210" y="42285"/>
                    </a:cubicBezTo>
                    <a:cubicBezTo>
                      <a:pt x="296" y="40694"/>
                      <a:pt x="-762" y="33535"/>
                      <a:pt x="649" y="31887"/>
                    </a:cubicBezTo>
                    <a:cubicBezTo>
                      <a:pt x="9667" y="21376"/>
                      <a:pt x="18634" y="10410"/>
                      <a:pt x="29214" y="2171"/>
                    </a:cubicBezTo>
                    <a:cubicBezTo>
                      <a:pt x="36469" y="-3454"/>
                      <a:pt x="44429" y="2399"/>
                      <a:pt x="46898" y="13421"/>
                    </a:cubicBezTo>
                    <a:cubicBezTo>
                      <a:pt x="48711" y="21376"/>
                      <a:pt x="48812" y="29785"/>
                      <a:pt x="50575" y="37796"/>
                    </a:cubicBezTo>
                    <a:cubicBezTo>
                      <a:pt x="52036" y="44444"/>
                      <a:pt x="54807" y="50751"/>
                      <a:pt x="57377" y="58422"/>
                    </a:cubicBezTo>
                    <a:cubicBezTo>
                      <a:pt x="70677" y="52513"/>
                      <a:pt x="72289" y="42512"/>
                      <a:pt x="72743" y="31490"/>
                    </a:cubicBezTo>
                    <a:cubicBezTo>
                      <a:pt x="72995" y="24217"/>
                      <a:pt x="72138" y="14160"/>
                      <a:pt x="81207" y="15069"/>
                    </a:cubicBezTo>
                    <a:cubicBezTo>
                      <a:pt x="86093" y="15524"/>
                      <a:pt x="92593" y="22456"/>
                      <a:pt x="94658" y="28137"/>
                    </a:cubicBezTo>
                    <a:cubicBezTo>
                      <a:pt x="101913" y="48194"/>
                      <a:pt x="104936" y="69331"/>
                      <a:pt x="101963" y="91149"/>
                    </a:cubicBezTo>
                    <a:cubicBezTo>
                      <a:pt x="100653" y="100922"/>
                      <a:pt x="99142" y="110638"/>
                      <a:pt x="97379" y="122854"/>
                    </a:cubicBezTo>
                    <a:cubicBezTo>
                      <a:pt x="106497" y="122854"/>
                      <a:pt x="114860" y="123308"/>
                      <a:pt x="123224" y="122797"/>
                    </a:cubicBezTo>
                    <a:cubicBezTo>
                      <a:pt x="167004" y="120070"/>
                      <a:pt x="210734" y="116490"/>
                      <a:pt x="254565" y="114501"/>
                    </a:cubicBezTo>
                    <a:cubicBezTo>
                      <a:pt x="268016" y="113877"/>
                      <a:pt x="281569" y="117399"/>
                      <a:pt x="295070" y="118990"/>
                    </a:cubicBezTo>
                    <a:cubicBezTo>
                      <a:pt x="295272" y="121718"/>
                      <a:pt x="295423" y="124502"/>
                      <a:pt x="295625" y="1272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7" name="Freeform: Shape 2256">
                <a:extLst>
                  <a:ext uri="{FF2B5EF4-FFF2-40B4-BE49-F238E27FC236}">
                    <a16:creationId xmlns:a16="http://schemas.microsoft.com/office/drawing/2014/main" id="{11EF9FF7-CC74-2099-7CC6-E69B97A725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099" y="906576"/>
                <a:ext cx="101775" cy="292636"/>
              </a:xfrm>
              <a:custGeom>
                <a:avLst/>
                <a:gdLst>
                  <a:gd name="connsiteX0" fmla="*/ 59077 w 101775"/>
                  <a:gd name="connsiteY0" fmla="*/ 106669 h 292636"/>
                  <a:gd name="connsiteX1" fmla="*/ 61848 w 101775"/>
                  <a:gd name="connsiteY1" fmla="*/ 145590 h 292636"/>
                  <a:gd name="connsiteX2" fmla="*/ 97165 w 101775"/>
                  <a:gd name="connsiteY2" fmla="*/ 143771 h 292636"/>
                  <a:gd name="connsiteX3" fmla="*/ 63662 w 101775"/>
                  <a:gd name="connsiteY3" fmla="*/ 172067 h 292636"/>
                  <a:gd name="connsiteX4" fmla="*/ 70161 w 101775"/>
                  <a:gd name="connsiteY4" fmla="*/ 233715 h 292636"/>
                  <a:gd name="connsiteX5" fmla="*/ 65828 w 101775"/>
                  <a:gd name="connsiteY5" fmla="*/ 292636 h 292636"/>
                  <a:gd name="connsiteX6" fmla="*/ 49908 w 101775"/>
                  <a:gd name="connsiteY6" fmla="*/ 268034 h 292636"/>
                  <a:gd name="connsiteX7" fmla="*/ 39832 w 101775"/>
                  <a:gd name="connsiteY7" fmla="*/ 197238 h 292636"/>
                  <a:gd name="connsiteX8" fmla="*/ 37817 w 101775"/>
                  <a:gd name="connsiteY8" fmla="*/ 182465 h 292636"/>
                  <a:gd name="connsiteX9" fmla="*/ 18975 w 101775"/>
                  <a:gd name="connsiteY9" fmla="*/ 188147 h 292636"/>
                  <a:gd name="connsiteX10" fmla="*/ 435 w 101775"/>
                  <a:gd name="connsiteY10" fmla="*/ 182692 h 292636"/>
                  <a:gd name="connsiteX11" fmla="*/ 11720 w 101775"/>
                  <a:gd name="connsiteY11" fmla="*/ 167294 h 292636"/>
                  <a:gd name="connsiteX12" fmla="*/ 34693 w 101775"/>
                  <a:gd name="connsiteY12" fmla="*/ 156044 h 292636"/>
                  <a:gd name="connsiteX13" fmla="*/ 35096 w 101775"/>
                  <a:gd name="connsiteY13" fmla="*/ 84623 h 292636"/>
                  <a:gd name="connsiteX14" fmla="*/ 45374 w 101775"/>
                  <a:gd name="connsiteY14" fmla="*/ 24452 h 292636"/>
                  <a:gd name="connsiteX15" fmla="*/ 76811 w 101775"/>
                  <a:gd name="connsiteY15" fmla="*/ 702 h 292636"/>
                  <a:gd name="connsiteX16" fmla="*/ 101699 w 101775"/>
                  <a:gd name="connsiteY16" fmla="*/ 37237 h 292636"/>
                  <a:gd name="connsiteX17" fmla="*/ 74292 w 101775"/>
                  <a:gd name="connsiteY17" fmla="*/ 98033 h 292636"/>
                  <a:gd name="connsiteX18" fmla="*/ 59077 w 101775"/>
                  <a:gd name="connsiteY18" fmla="*/ 106555 h 292636"/>
                  <a:gd name="connsiteX19" fmla="*/ 61294 w 101775"/>
                  <a:gd name="connsiteY19" fmla="*/ 85078 h 292636"/>
                  <a:gd name="connsiteX20" fmla="*/ 71572 w 101775"/>
                  <a:gd name="connsiteY20" fmla="*/ 21214 h 292636"/>
                  <a:gd name="connsiteX21" fmla="*/ 61294 w 101775"/>
                  <a:gd name="connsiteY21" fmla="*/ 85078 h 29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1775" h="292636">
                    <a:moveTo>
                      <a:pt x="59077" y="106669"/>
                    </a:moveTo>
                    <a:cubicBezTo>
                      <a:pt x="60085" y="120760"/>
                      <a:pt x="60942" y="132862"/>
                      <a:pt x="61848" y="145590"/>
                    </a:cubicBezTo>
                    <a:cubicBezTo>
                      <a:pt x="73889" y="144965"/>
                      <a:pt x="84419" y="144453"/>
                      <a:pt x="97165" y="143771"/>
                    </a:cubicBezTo>
                    <a:cubicBezTo>
                      <a:pt x="91018" y="163147"/>
                      <a:pt x="74292" y="160533"/>
                      <a:pt x="63662" y="172067"/>
                    </a:cubicBezTo>
                    <a:cubicBezTo>
                      <a:pt x="65828" y="191499"/>
                      <a:pt x="69305" y="212522"/>
                      <a:pt x="70161" y="233715"/>
                    </a:cubicBezTo>
                    <a:cubicBezTo>
                      <a:pt x="70967" y="253090"/>
                      <a:pt x="80036" y="274056"/>
                      <a:pt x="65828" y="292636"/>
                    </a:cubicBezTo>
                    <a:cubicBezTo>
                      <a:pt x="52478" y="289795"/>
                      <a:pt x="51621" y="277863"/>
                      <a:pt x="49908" y="268034"/>
                    </a:cubicBezTo>
                    <a:cubicBezTo>
                      <a:pt x="45928" y="244568"/>
                      <a:pt x="43107" y="220817"/>
                      <a:pt x="39832" y="197238"/>
                    </a:cubicBezTo>
                    <a:cubicBezTo>
                      <a:pt x="39278" y="193260"/>
                      <a:pt x="38724" y="189226"/>
                      <a:pt x="37817" y="182465"/>
                    </a:cubicBezTo>
                    <a:cubicBezTo>
                      <a:pt x="30814" y="184624"/>
                      <a:pt x="25020" y="187010"/>
                      <a:pt x="18975" y="188147"/>
                    </a:cubicBezTo>
                    <a:cubicBezTo>
                      <a:pt x="12224" y="189454"/>
                      <a:pt x="3357" y="194056"/>
                      <a:pt x="435" y="182692"/>
                    </a:cubicBezTo>
                    <a:cubicBezTo>
                      <a:pt x="-1883" y="173601"/>
                      <a:pt x="5523" y="170306"/>
                      <a:pt x="11720" y="167294"/>
                    </a:cubicBezTo>
                    <a:cubicBezTo>
                      <a:pt x="19076" y="163772"/>
                      <a:pt x="26381" y="160135"/>
                      <a:pt x="34693" y="156044"/>
                    </a:cubicBezTo>
                    <a:cubicBezTo>
                      <a:pt x="34693" y="132237"/>
                      <a:pt x="33384" y="108317"/>
                      <a:pt x="35096" y="84623"/>
                    </a:cubicBezTo>
                    <a:cubicBezTo>
                      <a:pt x="36558" y="64339"/>
                      <a:pt x="39681" y="43657"/>
                      <a:pt x="45374" y="24452"/>
                    </a:cubicBezTo>
                    <a:cubicBezTo>
                      <a:pt x="51269" y="4452"/>
                      <a:pt x="63209" y="-2366"/>
                      <a:pt x="76811" y="702"/>
                    </a:cubicBezTo>
                    <a:cubicBezTo>
                      <a:pt x="90212" y="3771"/>
                      <a:pt x="100943" y="18771"/>
                      <a:pt x="101699" y="37237"/>
                    </a:cubicBezTo>
                    <a:cubicBezTo>
                      <a:pt x="102707" y="63089"/>
                      <a:pt x="93739" y="83771"/>
                      <a:pt x="74292" y="98033"/>
                    </a:cubicBezTo>
                    <a:cubicBezTo>
                      <a:pt x="70060" y="101158"/>
                      <a:pt x="65224" y="103146"/>
                      <a:pt x="59077" y="106555"/>
                    </a:cubicBezTo>
                    <a:close/>
                    <a:moveTo>
                      <a:pt x="61294" y="85078"/>
                    </a:moveTo>
                    <a:cubicBezTo>
                      <a:pt x="86333" y="61896"/>
                      <a:pt x="89356" y="39964"/>
                      <a:pt x="71572" y="21214"/>
                    </a:cubicBezTo>
                    <a:cubicBezTo>
                      <a:pt x="60891" y="38487"/>
                      <a:pt x="57465" y="58373"/>
                      <a:pt x="61294" y="850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8" name="Freeform: Shape 2257">
                <a:extLst>
                  <a:ext uri="{FF2B5EF4-FFF2-40B4-BE49-F238E27FC236}">
                    <a16:creationId xmlns:a16="http://schemas.microsoft.com/office/drawing/2014/main" id="{199E216A-A1BB-B0E8-0FE9-03929E631E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33956" y="1253006"/>
                <a:ext cx="176229" cy="194591"/>
              </a:xfrm>
              <a:custGeom>
                <a:avLst/>
                <a:gdLst>
                  <a:gd name="connsiteX0" fmla="*/ 24182 w 176229"/>
                  <a:gd name="connsiteY0" fmla="*/ 43877 h 194591"/>
                  <a:gd name="connsiteX1" fmla="*/ 55771 w 176229"/>
                  <a:gd name="connsiteY1" fmla="*/ 1832 h 194591"/>
                  <a:gd name="connsiteX2" fmla="*/ 74663 w 176229"/>
                  <a:gd name="connsiteY2" fmla="*/ 18139 h 194591"/>
                  <a:gd name="connsiteX3" fmla="*/ 81011 w 176229"/>
                  <a:gd name="connsiteY3" fmla="*/ 51491 h 194591"/>
                  <a:gd name="connsiteX4" fmla="*/ 104085 w 176229"/>
                  <a:gd name="connsiteY4" fmla="*/ 20298 h 194591"/>
                  <a:gd name="connsiteX5" fmla="*/ 118192 w 176229"/>
                  <a:gd name="connsiteY5" fmla="*/ 241 h 194591"/>
                  <a:gd name="connsiteX6" fmla="*/ 126656 w 176229"/>
                  <a:gd name="connsiteY6" fmla="*/ 22400 h 194591"/>
                  <a:gd name="connsiteX7" fmla="*/ 133004 w 176229"/>
                  <a:gd name="connsiteY7" fmla="*/ 61321 h 194591"/>
                  <a:gd name="connsiteX8" fmla="*/ 135724 w 176229"/>
                  <a:gd name="connsiteY8" fmla="*/ 95753 h 194591"/>
                  <a:gd name="connsiteX9" fmla="*/ 103279 w 176229"/>
                  <a:gd name="connsiteY9" fmla="*/ 157117 h 194591"/>
                  <a:gd name="connsiteX10" fmla="*/ 165751 w 176229"/>
                  <a:gd name="connsiteY10" fmla="*/ 157287 h 194591"/>
                  <a:gd name="connsiteX11" fmla="*/ 176230 w 176229"/>
                  <a:gd name="connsiteY11" fmla="*/ 160924 h 194591"/>
                  <a:gd name="connsiteX12" fmla="*/ 21361 w 176229"/>
                  <a:gd name="connsiteY12" fmla="*/ 194447 h 194591"/>
                  <a:gd name="connsiteX13" fmla="*/ 0 w 176229"/>
                  <a:gd name="connsiteY13" fmla="*/ 193310 h 194591"/>
                  <a:gd name="connsiteX14" fmla="*/ 76326 w 176229"/>
                  <a:gd name="connsiteY14" fmla="*/ 162060 h 194591"/>
                  <a:gd name="connsiteX15" fmla="*/ 72900 w 176229"/>
                  <a:gd name="connsiteY15" fmla="*/ 129617 h 194591"/>
                  <a:gd name="connsiteX16" fmla="*/ 99199 w 176229"/>
                  <a:gd name="connsiteY16" fmla="*/ 133310 h 194591"/>
                  <a:gd name="connsiteX17" fmla="*/ 114716 w 176229"/>
                  <a:gd name="connsiteY17" fmla="*/ 99503 h 194591"/>
                  <a:gd name="connsiteX18" fmla="*/ 112650 w 176229"/>
                  <a:gd name="connsiteY18" fmla="*/ 54389 h 194591"/>
                  <a:gd name="connsiteX19" fmla="*/ 71489 w 176229"/>
                  <a:gd name="connsiteY19" fmla="*/ 68309 h 194591"/>
                  <a:gd name="connsiteX20" fmla="*/ 52295 w 176229"/>
                  <a:gd name="connsiteY20" fmla="*/ 25980 h 194591"/>
                  <a:gd name="connsiteX21" fmla="*/ 24031 w 176229"/>
                  <a:gd name="connsiteY21" fmla="*/ 43877 h 19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6229" h="194591">
                    <a:moveTo>
                      <a:pt x="24182" y="43877"/>
                    </a:moveTo>
                    <a:cubicBezTo>
                      <a:pt x="26298" y="23650"/>
                      <a:pt x="41614" y="3195"/>
                      <a:pt x="55771" y="1832"/>
                    </a:cubicBezTo>
                    <a:cubicBezTo>
                      <a:pt x="65948" y="866"/>
                      <a:pt x="72396" y="6832"/>
                      <a:pt x="74663" y="18139"/>
                    </a:cubicBezTo>
                    <a:cubicBezTo>
                      <a:pt x="76729" y="28480"/>
                      <a:pt x="78593" y="38821"/>
                      <a:pt x="81011" y="51491"/>
                    </a:cubicBezTo>
                    <a:cubicBezTo>
                      <a:pt x="96075" y="46264"/>
                      <a:pt x="100055" y="33196"/>
                      <a:pt x="104085" y="20298"/>
                    </a:cubicBezTo>
                    <a:cubicBezTo>
                      <a:pt x="106806" y="11605"/>
                      <a:pt x="104841" y="-1975"/>
                      <a:pt x="118192" y="241"/>
                    </a:cubicBezTo>
                    <a:cubicBezTo>
                      <a:pt x="129930" y="2173"/>
                      <a:pt x="125295" y="14218"/>
                      <a:pt x="126656" y="22400"/>
                    </a:cubicBezTo>
                    <a:cubicBezTo>
                      <a:pt x="128822" y="35355"/>
                      <a:pt x="131341" y="48253"/>
                      <a:pt x="133004" y="61321"/>
                    </a:cubicBezTo>
                    <a:cubicBezTo>
                      <a:pt x="134465" y="72685"/>
                      <a:pt x="135321" y="84219"/>
                      <a:pt x="135724" y="95753"/>
                    </a:cubicBezTo>
                    <a:cubicBezTo>
                      <a:pt x="136581" y="121833"/>
                      <a:pt x="125749" y="141321"/>
                      <a:pt x="103279" y="157117"/>
                    </a:cubicBezTo>
                    <a:cubicBezTo>
                      <a:pt x="127008" y="157117"/>
                      <a:pt x="146405" y="156946"/>
                      <a:pt x="165751" y="157287"/>
                    </a:cubicBezTo>
                    <a:cubicBezTo>
                      <a:pt x="168925" y="157287"/>
                      <a:pt x="172048" y="159446"/>
                      <a:pt x="176230" y="160924"/>
                    </a:cubicBezTo>
                    <a:cubicBezTo>
                      <a:pt x="159050" y="173253"/>
                      <a:pt x="87611" y="188538"/>
                      <a:pt x="21361" y="194447"/>
                    </a:cubicBezTo>
                    <a:cubicBezTo>
                      <a:pt x="14711" y="195015"/>
                      <a:pt x="7910" y="193765"/>
                      <a:pt x="0" y="193310"/>
                    </a:cubicBezTo>
                    <a:cubicBezTo>
                      <a:pt x="5139" y="181077"/>
                      <a:pt x="30581" y="170657"/>
                      <a:pt x="76326" y="162060"/>
                    </a:cubicBezTo>
                    <a:cubicBezTo>
                      <a:pt x="73757" y="151833"/>
                      <a:pt x="58945" y="143424"/>
                      <a:pt x="72900" y="129617"/>
                    </a:cubicBezTo>
                    <a:cubicBezTo>
                      <a:pt x="80709" y="133253"/>
                      <a:pt x="88770" y="142514"/>
                      <a:pt x="99199" y="133310"/>
                    </a:cubicBezTo>
                    <a:cubicBezTo>
                      <a:pt x="109275" y="124446"/>
                      <a:pt x="114716" y="113480"/>
                      <a:pt x="114716" y="99503"/>
                    </a:cubicBezTo>
                    <a:cubicBezTo>
                      <a:pt x="114716" y="85753"/>
                      <a:pt x="113507" y="72060"/>
                      <a:pt x="112650" y="54389"/>
                    </a:cubicBezTo>
                    <a:cubicBezTo>
                      <a:pt x="97788" y="64332"/>
                      <a:pt x="84538" y="80639"/>
                      <a:pt x="71489" y="68309"/>
                    </a:cubicBezTo>
                    <a:cubicBezTo>
                      <a:pt x="62068" y="59446"/>
                      <a:pt x="59096" y="41889"/>
                      <a:pt x="52295" y="25980"/>
                    </a:cubicBezTo>
                    <a:cubicBezTo>
                      <a:pt x="41513" y="23821"/>
                      <a:pt x="40606" y="52855"/>
                      <a:pt x="24031" y="438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59" name="Freeform: Shape 2258">
                <a:extLst>
                  <a:ext uri="{FF2B5EF4-FFF2-40B4-BE49-F238E27FC236}">
                    <a16:creationId xmlns:a16="http://schemas.microsoft.com/office/drawing/2014/main" id="{23787EEB-670C-06BB-B7D0-BDEBDEFEFF9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744" y="496384"/>
                <a:ext cx="102231" cy="280822"/>
              </a:xfrm>
              <a:custGeom>
                <a:avLst/>
                <a:gdLst>
                  <a:gd name="connsiteX0" fmla="*/ 55478 w 102231"/>
                  <a:gd name="connsiteY0" fmla="*/ 128222 h 280822"/>
                  <a:gd name="connsiteX1" fmla="*/ 57090 w 102231"/>
                  <a:gd name="connsiteY1" fmla="*/ 162427 h 280822"/>
                  <a:gd name="connsiteX2" fmla="*/ 80517 w 102231"/>
                  <a:gd name="connsiteY2" fmla="*/ 162484 h 280822"/>
                  <a:gd name="connsiteX3" fmla="*/ 102231 w 102231"/>
                  <a:gd name="connsiteY3" fmla="*/ 164359 h 280822"/>
                  <a:gd name="connsiteX4" fmla="*/ 60667 w 102231"/>
                  <a:gd name="connsiteY4" fmla="*/ 188109 h 280822"/>
                  <a:gd name="connsiteX5" fmla="*/ 62531 w 102231"/>
                  <a:gd name="connsiteY5" fmla="*/ 215041 h 280822"/>
                  <a:gd name="connsiteX6" fmla="*/ 66008 w 102231"/>
                  <a:gd name="connsiteY6" fmla="*/ 264246 h 280822"/>
                  <a:gd name="connsiteX7" fmla="*/ 57947 w 102231"/>
                  <a:gd name="connsiteY7" fmla="*/ 280780 h 280822"/>
                  <a:gd name="connsiteX8" fmla="*/ 47367 w 102231"/>
                  <a:gd name="connsiteY8" fmla="*/ 265269 h 280822"/>
                  <a:gd name="connsiteX9" fmla="*/ 41271 w 102231"/>
                  <a:gd name="connsiteY9" fmla="*/ 221348 h 280822"/>
                  <a:gd name="connsiteX10" fmla="*/ 37140 w 102231"/>
                  <a:gd name="connsiteY10" fmla="*/ 192598 h 280822"/>
                  <a:gd name="connsiteX11" fmla="*/ 15678 w 102231"/>
                  <a:gd name="connsiteY11" fmla="*/ 196518 h 280822"/>
                  <a:gd name="connsiteX12" fmla="*/ 10 w 102231"/>
                  <a:gd name="connsiteY12" fmla="*/ 189302 h 280822"/>
                  <a:gd name="connsiteX13" fmla="*/ 11093 w 102231"/>
                  <a:gd name="connsiteY13" fmla="*/ 177427 h 280822"/>
                  <a:gd name="connsiteX14" fmla="*/ 33109 w 102231"/>
                  <a:gd name="connsiteY14" fmla="*/ 169927 h 280822"/>
                  <a:gd name="connsiteX15" fmla="*/ 33210 w 102231"/>
                  <a:gd name="connsiteY15" fmla="*/ 123847 h 280822"/>
                  <a:gd name="connsiteX16" fmla="*/ 38853 w 102231"/>
                  <a:gd name="connsiteY16" fmla="*/ 32994 h 280822"/>
                  <a:gd name="connsiteX17" fmla="*/ 61473 w 102231"/>
                  <a:gd name="connsiteY17" fmla="*/ 267 h 280822"/>
                  <a:gd name="connsiteX18" fmla="*/ 93163 w 102231"/>
                  <a:gd name="connsiteY18" fmla="*/ 29812 h 280822"/>
                  <a:gd name="connsiteX19" fmla="*/ 72204 w 102231"/>
                  <a:gd name="connsiteY19" fmla="*/ 114699 h 280822"/>
                  <a:gd name="connsiteX20" fmla="*/ 55428 w 102231"/>
                  <a:gd name="connsiteY20" fmla="*/ 128279 h 280822"/>
                  <a:gd name="connsiteX21" fmla="*/ 54370 w 102231"/>
                  <a:gd name="connsiteY21" fmla="*/ 109188 h 280822"/>
                  <a:gd name="connsiteX22" fmla="*/ 61322 w 102231"/>
                  <a:gd name="connsiteY22" fmla="*/ 21687 h 280822"/>
                  <a:gd name="connsiteX23" fmla="*/ 54370 w 102231"/>
                  <a:gd name="connsiteY23" fmla="*/ 109188 h 28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2231" h="280822">
                    <a:moveTo>
                      <a:pt x="55478" y="128222"/>
                    </a:moveTo>
                    <a:cubicBezTo>
                      <a:pt x="55982" y="139075"/>
                      <a:pt x="56536" y="150268"/>
                      <a:pt x="57090" y="162427"/>
                    </a:cubicBezTo>
                    <a:cubicBezTo>
                      <a:pt x="66209" y="162427"/>
                      <a:pt x="73363" y="162200"/>
                      <a:pt x="80517" y="162484"/>
                    </a:cubicBezTo>
                    <a:cubicBezTo>
                      <a:pt x="86764" y="162711"/>
                      <a:pt x="93011" y="163506"/>
                      <a:pt x="102231" y="164359"/>
                    </a:cubicBezTo>
                    <a:cubicBezTo>
                      <a:pt x="91500" y="182825"/>
                      <a:pt x="74169" y="177711"/>
                      <a:pt x="60667" y="188109"/>
                    </a:cubicBezTo>
                    <a:cubicBezTo>
                      <a:pt x="61222" y="196007"/>
                      <a:pt x="61826" y="205495"/>
                      <a:pt x="62531" y="215041"/>
                    </a:cubicBezTo>
                    <a:cubicBezTo>
                      <a:pt x="63741" y="231462"/>
                      <a:pt x="65353" y="247825"/>
                      <a:pt x="66008" y="264246"/>
                    </a:cubicBezTo>
                    <a:cubicBezTo>
                      <a:pt x="66260" y="271121"/>
                      <a:pt x="66915" y="281575"/>
                      <a:pt x="57947" y="280780"/>
                    </a:cubicBezTo>
                    <a:cubicBezTo>
                      <a:pt x="53967" y="280439"/>
                      <a:pt x="48677" y="271348"/>
                      <a:pt x="47367" y="265269"/>
                    </a:cubicBezTo>
                    <a:cubicBezTo>
                      <a:pt x="44294" y="250950"/>
                      <a:pt x="43236" y="236007"/>
                      <a:pt x="41271" y="221348"/>
                    </a:cubicBezTo>
                    <a:cubicBezTo>
                      <a:pt x="40112" y="212484"/>
                      <a:pt x="38752" y="203620"/>
                      <a:pt x="37140" y="192598"/>
                    </a:cubicBezTo>
                    <a:cubicBezTo>
                      <a:pt x="29432" y="194075"/>
                      <a:pt x="22580" y="195779"/>
                      <a:pt x="15678" y="196518"/>
                    </a:cubicBezTo>
                    <a:cubicBezTo>
                      <a:pt x="9431" y="197143"/>
                      <a:pt x="866" y="199586"/>
                      <a:pt x="10" y="189302"/>
                    </a:cubicBezTo>
                    <a:cubicBezTo>
                      <a:pt x="-293" y="185666"/>
                      <a:pt x="6559" y="179870"/>
                      <a:pt x="11093" y="177427"/>
                    </a:cubicBezTo>
                    <a:cubicBezTo>
                      <a:pt x="17542" y="173904"/>
                      <a:pt x="24948" y="172541"/>
                      <a:pt x="33109" y="169927"/>
                    </a:cubicBezTo>
                    <a:cubicBezTo>
                      <a:pt x="33109" y="154643"/>
                      <a:pt x="32555" y="139188"/>
                      <a:pt x="33210" y="123847"/>
                    </a:cubicBezTo>
                    <a:cubicBezTo>
                      <a:pt x="34570" y="93506"/>
                      <a:pt x="35780" y="63108"/>
                      <a:pt x="38853" y="32994"/>
                    </a:cubicBezTo>
                    <a:cubicBezTo>
                      <a:pt x="40364" y="18278"/>
                      <a:pt x="45856" y="3505"/>
                      <a:pt x="61473" y="267"/>
                    </a:cubicBezTo>
                    <a:cubicBezTo>
                      <a:pt x="72859" y="-2063"/>
                      <a:pt x="86261" y="11119"/>
                      <a:pt x="93163" y="29812"/>
                    </a:cubicBezTo>
                    <a:cubicBezTo>
                      <a:pt x="103390" y="57710"/>
                      <a:pt x="94926" y="92654"/>
                      <a:pt x="72204" y="114699"/>
                    </a:cubicBezTo>
                    <a:cubicBezTo>
                      <a:pt x="67318" y="119472"/>
                      <a:pt x="61675" y="123222"/>
                      <a:pt x="55428" y="128279"/>
                    </a:cubicBezTo>
                    <a:close/>
                    <a:moveTo>
                      <a:pt x="54370" y="109188"/>
                    </a:moveTo>
                    <a:cubicBezTo>
                      <a:pt x="85454" y="79870"/>
                      <a:pt x="87873" y="38676"/>
                      <a:pt x="61322" y="21687"/>
                    </a:cubicBezTo>
                    <a:cubicBezTo>
                      <a:pt x="52909" y="49244"/>
                      <a:pt x="51901" y="77085"/>
                      <a:pt x="54370" y="10918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0" name="Freeform: Shape 2259">
                <a:extLst>
                  <a:ext uri="{FF2B5EF4-FFF2-40B4-BE49-F238E27FC236}">
                    <a16:creationId xmlns:a16="http://schemas.microsoft.com/office/drawing/2014/main" id="{CBC699CB-498D-6C3A-E4B1-598C0B6286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74179" y="1696398"/>
                <a:ext cx="88430" cy="231195"/>
              </a:xfrm>
              <a:custGeom>
                <a:avLst/>
                <a:gdLst>
                  <a:gd name="connsiteX0" fmla="*/ 87863 w 88430"/>
                  <a:gd name="connsiteY0" fmla="*/ 212932 h 231195"/>
                  <a:gd name="connsiteX1" fmla="*/ 15819 w 88430"/>
                  <a:gd name="connsiteY1" fmla="*/ 230887 h 231195"/>
                  <a:gd name="connsiteX2" fmla="*/ 1864 w 88430"/>
                  <a:gd name="connsiteY2" fmla="*/ 218500 h 231195"/>
                  <a:gd name="connsiteX3" fmla="*/ 15416 w 88430"/>
                  <a:gd name="connsiteY3" fmla="*/ 206398 h 231195"/>
                  <a:gd name="connsiteX4" fmla="*/ 60406 w 88430"/>
                  <a:gd name="connsiteY4" fmla="*/ 200205 h 231195"/>
                  <a:gd name="connsiteX5" fmla="*/ 60406 w 88430"/>
                  <a:gd name="connsiteY5" fmla="*/ 75659 h 231195"/>
                  <a:gd name="connsiteX6" fmla="*/ 5492 w 88430"/>
                  <a:gd name="connsiteY6" fmla="*/ 167761 h 231195"/>
                  <a:gd name="connsiteX7" fmla="*/ 0 w 88430"/>
                  <a:gd name="connsiteY7" fmla="*/ 164466 h 231195"/>
                  <a:gd name="connsiteX8" fmla="*/ 6952 w 88430"/>
                  <a:gd name="connsiteY8" fmla="*/ 143329 h 231195"/>
                  <a:gd name="connsiteX9" fmla="*/ 59247 w 88430"/>
                  <a:gd name="connsiteY9" fmla="*/ 20999 h 231195"/>
                  <a:gd name="connsiteX10" fmla="*/ 77082 w 88430"/>
                  <a:gd name="connsiteY10" fmla="*/ 374 h 231195"/>
                  <a:gd name="connsiteX11" fmla="*/ 88115 w 88430"/>
                  <a:gd name="connsiteY11" fmla="*/ 28840 h 231195"/>
                  <a:gd name="connsiteX12" fmla="*/ 83480 w 88430"/>
                  <a:gd name="connsiteY12" fmla="*/ 191966 h 231195"/>
                  <a:gd name="connsiteX13" fmla="*/ 87863 w 88430"/>
                  <a:gd name="connsiteY13" fmla="*/ 212989 h 23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430" h="231195">
                    <a:moveTo>
                      <a:pt x="87863" y="212932"/>
                    </a:moveTo>
                    <a:cubicBezTo>
                      <a:pt x="64890" y="226455"/>
                      <a:pt x="41211" y="232705"/>
                      <a:pt x="15819" y="230887"/>
                    </a:cubicBezTo>
                    <a:cubicBezTo>
                      <a:pt x="8615" y="230375"/>
                      <a:pt x="2166" y="227478"/>
                      <a:pt x="1864" y="218500"/>
                    </a:cubicBezTo>
                    <a:cubicBezTo>
                      <a:pt x="1511" y="208784"/>
                      <a:pt x="8313" y="207250"/>
                      <a:pt x="15416" y="206398"/>
                    </a:cubicBezTo>
                    <a:cubicBezTo>
                      <a:pt x="30530" y="204580"/>
                      <a:pt x="45644" y="202250"/>
                      <a:pt x="60406" y="200205"/>
                    </a:cubicBezTo>
                    <a:lnTo>
                      <a:pt x="60406" y="75659"/>
                    </a:lnTo>
                    <a:cubicBezTo>
                      <a:pt x="40153" y="106340"/>
                      <a:pt x="32445" y="145091"/>
                      <a:pt x="5492" y="167761"/>
                    </a:cubicBezTo>
                    <a:cubicBezTo>
                      <a:pt x="3678" y="166682"/>
                      <a:pt x="1814" y="165546"/>
                      <a:pt x="0" y="164466"/>
                    </a:cubicBezTo>
                    <a:cubicBezTo>
                      <a:pt x="2267" y="157364"/>
                      <a:pt x="3527" y="149580"/>
                      <a:pt x="6952" y="143329"/>
                    </a:cubicBezTo>
                    <a:cubicBezTo>
                      <a:pt x="28163" y="104579"/>
                      <a:pt x="45997" y="64124"/>
                      <a:pt x="59247" y="20999"/>
                    </a:cubicBezTo>
                    <a:cubicBezTo>
                      <a:pt x="62169" y="11510"/>
                      <a:pt x="64336" y="-2467"/>
                      <a:pt x="77082" y="374"/>
                    </a:cubicBezTo>
                    <a:cubicBezTo>
                      <a:pt x="90634" y="3385"/>
                      <a:pt x="88417" y="17476"/>
                      <a:pt x="88115" y="28840"/>
                    </a:cubicBezTo>
                    <a:cubicBezTo>
                      <a:pt x="86604" y="83215"/>
                      <a:pt x="84790" y="137591"/>
                      <a:pt x="83480" y="191966"/>
                    </a:cubicBezTo>
                    <a:cubicBezTo>
                      <a:pt x="83329" y="197875"/>
                      <a:pt x="85848" y="203841"/>
                      <a:pt x="87863" y="2129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1" name="Freeform: Shape 2260">
                <a:extLst>
                  <a:ext uri="{FF2B5EF4-FFF2-40B4-BE49-F238E27FC236}">
                    <a16:creationId xmlns:a16="http://schemas.microsoft.com/office/drawing/2014/main" id="{C89A35F2-9B44-A6E9-908E-B4182210C4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81596" y="1679019"/>
                <a:ext cx="69535" cy="343682"/>
              </a:xfrm>
              <a:custGeom>
                <a:avLst/>
                <a:gdLst>
                  <a:gd name="connsiteX0" fmla="*/ 50744 w 69535"/>
                  <a:gd name="connsiteY0" fmla="*/ 2753 h 343682"/>
                  <a:gd name="connsiteX1" fmla="*/ 69536 w 69535"/>
                  <a:gd name="connsiteY1" fmla="*/ 342187 h 343682"/>
                  <a:gd name="connsiteX2" fmla="*/ 42079 w 69535"/>
                  <a:gd name="connsiteY2" fmla="*/ 332300 h 343682"/>
                  <a:gd name="connsiteX3" fmla="*/ 13916 w 69535"/>
                  <a:gd name="connsiteY3" fmla="*/ 277414 h 343682"/>
                  <a:gd name="connsiteX4" fmla="*/ 3185 w 69535"/>
                  <a:gd name="connsiteY4" fmla="*/ 113265 h 343682"/>
                  <a:gd name="connsiteX5" fmla="*/ 17896 w 69535"/>
                  <a:gd name="connsiteY5" fmla="*/ 38662 h 343682"/>
                  <a:gd name="connsiteX6" fmla="*/ 32406 w 69535"/>
                  <a:gd name="connsiteY6" fmla="*/ 8492 h 343682"/>
                  <a:gd name="connsiteX7" fmla="*/ 50744 w 69535"/>
                  <a:gd name="connsiteY7" fmla="*/ 2696 h 34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535" h="343682">
                    <a:moveTo>
                      <a:pt x="50744" y="2753"/>
                    </a:moveTo>
                    <a:cubicBezTo>
                      <a:pt x="16234" y="120026"/>
                      <a:pt x="7870" y="232925"/>
                      <a:pt x="69536" y="342187"/>
                    </a:cubicBezTo>
                    <a:cubicBezTo>
                      <a:pt x="57697" y="346846"/>
                      <a:pt x="49686" y="339801"/>
                      <a:pt x="42079" y="332300"/>
                    </a:cubicBezTo>
                    <a:cubicBezTo>
                      <a:pt x="27267" y="317641"/>
                      <a:pt x="19408" y="298209"/>
                      <a:pt x="13916" y="277414"/>
                    </a:cubicBezTo>
                    <a:cubicBezTo>
                      <a:pt x="-341" y="223607"/>
                      <a:pt x="-3112" y="168606"/>
                      <a:pt x="3185" y="113265"/>
                    </a:cubicBezTo>
                    <a:cubicBezTo>
                      <a:pt x="6057" y="88094"/>
                      <a:pt x="11800" y="63208"/>
                      <a:pt x="17896" y="38662"/>
                    </a:cubicBezTo>
                    <a:cubicBezTo>
                      <a:pt x="20566" y="27867"/>
                      <a:pt x="26662" y="17923"/>
                      <a:pt x="32406" y="8492"/>
                    </a:cubicBezTo>
                    <a:cubicBezTo>
                      <a:pt x="36638" y="1560"/>
                      <a:pt x="43036" y="-3270"/>
                      <a:pt x="50744" y="26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2" name="Freeform: Shape 2261">
                <a:extLst>
                  <a:ext uri="{FF2B5EF4-FFF2-40B4-BE49-F238E27FC236}">
                    <a16:creationId xmlns:a16="http://schemas.microsoft.com/office/drawing/2014/main" id="{D1E774C6-4260-41AD-A2C7-D56E713B85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17444" y="338254"/>
                <a:ext cx="97318" cy="202428"/>
              </a:xfrm>
              <a:custGeom>
                <a:avLst/>
                <a:gdLst>
                  <a:gd name="connsiteX0" fmla="*/ 75957 w 97318"/>
                  <a:gd name="connsiteY0" fmla="*/ 159647 h 202428"/>
                  <a:gd name="connsiteX1" fmla="*/ 97318 w 97318"/>
                  <a:gd name="connsiteY1" fmla="*/ 171294 h 202428"/>
                  <a:gd name="connsiteX2" fmla="*/ 80038 w 97318"/>
                  <a:gd name="connsiteY2" fmla="*/ 181692 h 202428"/>
                  <a:gd name="connsiteX3" fmla="*/ 16609 w 97318"/>
                  <a:gd name="connsiteY3" fmla="*/ 201011 h 202428"/>
                  <a:gd name="connsiteX4" fmla="*/ 336 w 97318"/>
                  <a:gd name="connsiteY4" fmla="*/ 194533 h 202428"/>
                  <a:gd name="connsiteX5" fmla="*/ 11168 w 97318"/>
                  <a:gd name="connsiteY5" fmla="*/ 178510 h 202428"/>
                  <a:gd name="connsiteX6" fmla="*/ 52581 w 97318"/>
                  <a:gd name="connsiteY6" fmla="*/ 164817 h 202428"/>
                  <a:gd name="connsiteX7" fmla="*/ 52581 w 97318"/>
                  <a:gd name="connsiteY7" fmla="*/ 89817 h 202428"/>
                  <a:gd name="connsiteX8" fmla="*/ 49810 w 97318"/>
                  <a:gd name="connsiteY8" fmla="*/ 88339 h 202428"/>
                  <a:gd name="connsiteX9" fmla="*/ 35250 w 97318"/>
                  <a:gd name="connsiteY9" fmla="*/ 127771 h 202428"/>
                  <a:gd name="connsiteX10" fmla="*/ 28247 w 97318"/>
                  <a:gd name="connsiteY10" fmla="*/ 145783 h 202428"/>
                  <a:gd name="connsiteX11" fmla="*/ 19431 w 97318"/>
                  <a:gd name="connsiteY11" fmla="*/ 150272 h 202428"/>
                  <a:gd name="connsiteX12" fmla="*/ 14241 w 97318"/>
                  <a:gd name="connsiteY12" fmla="*/ 138624 h 202428"/>
                  <a:gd name="connsiteX13" fmla="*/ 18221 w 97318"/>
                  <a:gd name="connsiteY13" fmla="*/ 124646 h 202428"/>
                  <a:gd name="connsiteX14" fmla="*/ 53437 w 97318"/>
                  <a:gd name="connsiteY14" fmla="*/ 15498 h 202428"/>
                  <a:gd name="connsiteX15" fmla="*/ 57971 w 97318"/>
                  <a:gd name="connsiteY15" fmla="*/ 4362 h 202428"/>
                  <a:gd name="connsiteX16" fmla="*/ 73992 w 97318"/>
                  <a:gd name="connsiteY16" fmla="*/ 6407 h 202428"/>
                  <a:gd name="connsiteX17" fmla="*/ 75907 w 97318"/>
                  <a:gd name="connsiteY17" fmla="*/ 25896 h 202428"/>
                  <a:gd name="connsiteX18" fmla="*/ 76008 w 97318"/>
                  <a:gd name="connsiteY18" fmla="*/ 159647 h 20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318" h="202428">
                    <a:moveTo>
                      <a:pt x="75957" y="159647"/>
                    </a:moveTo>
                    <a:cubicBezTo>
                      <a:pt x="84673" y="164419"/>
                      <a:pt x="89560" y="167090"/>
                      <a:pt x="97318" y="171294"/>
                    </a:cubicBezTo>
                    <a:cubicBezTo>
                      <a:pt x="89761" y="175954"/>
                      <a:pt x="85227" y="179988"/>
                      <a:pt x="80038" y="181692"/>
                    </a:cubicBezTo>
                    <a:cubicBezTo>
                      <a:pt x="58979" y="188567"/>
                      <a:pt x="37819" y="195045"/>
                      <a:pt x="16609" y="201011"/>
                    </a:cubicBezTo>
                    <a:cubicBezTo>
                      <a:pt x="10513" y="202715"/>
                      <a:pt x="2452" y="204817"/>
                      <a:pt x="336" y="194533"/>
                    </a:cubicBezTo>
                    <a:cubicBezTo>
                      <a:pt x="-1528" y="185556"/>
                      <a:pt x="4669" y="180897"/>
                      <a:pt x="11168" y="178510"/>
                    </a:cubicBezTo>
                    <a:cubicBezTo>
                      <a:pt x="24368" y="173681"/>
                      <a:pt x="37769" y="169647"/>
                      <a:pt x="52581" y="164817"/>
                    </a:cubicBezTo>
                    <a:lnTo>
                      <a:pt x="52581" y="89817"/>
                    </a:lnTo>
                    <a:cubicBezTo>
                      <a:pt x="51674" y="89305"/>
                      <a:pt x="50717" y="88851"/>
                      <a:pt x="49810" y="88339"/>
                    </a:cubicBezTo>
                    <a:cubicBezTo>
                      <a:pt x="44973" y="101464"/>
                      <a:pt x="40086" y="114590"/>
                      <a:pt x="35250" y="127771"/>
                    </a:cubicBezTo>
                    <a:cubicBezTo>
                      <a:pt x="32983" y="133851"/>
                      <a:pt x="31421" y="140385"/>
                      <a:pt x="28247" y="145783"/>
                    </a:cubicBezTo>
                    <a:cubicBezTo>
                      <a:pt x="26635" y="148510"/>
                      <a:pt x="20539" y="151351"/>
                      <a:pt x="19431" y="150272"/>
                    </a:cubicBezTo>
                    <a:cubicBezTo>
                      <a:pt x="16710" y="147544"/>
                      <a:pt x="14292" y="142658"/>
                      <a:pt x="14241" y="138624"/>
                    </a:cubicBezTo>
                    <a:cubicBezTo>
                      <a:pt x="14191" y="133965"/>
                      <a:pt x="16760" y="129249"/>
                      <a:pt x="18221" y="124646"/>
                    </a:cubicBezTo>
                    <a:cubicBezTo>
                      <a:pt x="29960" y="88226"/>
                      <a:pt x="41648" y="51862"/>
                      <a:pt x="53437" y="15498"/>
                    </a:cubicBezTo>
                    <a:cubicBezTo>
                      <a:pt x="54697" y="11634"/>
                      <a:pt x="55805" y="7543"/>
                      <a:pt x="57971" y="4362"/>
                    </a:cubicBezTo>
                    <a:cubicBezTo>
                      <a:pt x="62405" y="-2173"/>
                      <a:pt x="71624" y="-1264"/>
                      <a:pt x="73992" y="6407"/>
                    </a:cubicBezTo>
                    <a:cubicBezTo>
                      <a:pt x="75856" y="12430"/>
                      <a:pt x="75856" y="19362"/>
                      <a:pt x="75907" y="25896"/>
                    </a:cubicBezTo>
                    <a:cubicBezTo>
                      <a:pt x="76058" y="70442"/>
                      <a:pt x="76008" y="114930"/>
                      <a:pt x="76008" y="15964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3" name="Freeform: Shape 2262">
                <a:extLst>
                  <a:ext uri="{FF2B5EF4-FFF2-40B4-BE49-F238E27FC236}">
                    <a16:creationId xmlns:a16="http://schemas.microsoft.com/office/drawing/2014/main" id="{E63D1A12-DE39-8061-B697-C173402F797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34396" y="1401372"/>
                <a:ext cx="99370" cy="159702"/>
              </a:xfrm>
              <a:custGeom>
                <a:avLst/>
                <a:gdLst>
                  <a:gd name="connsiteX0" fmla="*/ 7108 w 99370"/>
                  <a:gd name="connsiteY0" fmla="*/ 156762 h 159702"/>
                  <a:gd name="connsiteX1" fmla="*/ 2927 w 99370"/>
                  <a:gd name="connsiteY1" fmla="*/ 143524 h 159702"/>
                  <a:gd name="connsiteX2" fmla="*/ 5 w 99370"/>
                  <a:gd name="connsiteY2" fmla="*/ 18011 h 159702"/>
                  <a:gd name="connsiteX3" fmla="*/ 16328 w 99370"/>
                  <a:gd name="connsiteY3" fmla="*/ 0 h 159702"/>
                  <a:gd name="connsiteX4" fmla="*/ 20913 w 99370"/>
                  <a:gd name="connsiteY4" fmla="*/ 112785 h 159702"/>
                  <a:gd name="connsiteX5" fmla="*/ 45145 w 99370"/>
                  <a:gd name="connsiteY5" fmla="*/ 86421 h 159702"/>
                  <a:gd name="connsiteX6" fmla="*/ 90488 w 99370"/>
                  <a:gd name="connsiteY6" fmla="*/ 83410 h 159702"/>
                  <a:gd name="connsiteX7" fmla="*/ 89581 w 99370"/>
                  <a:gd name="connsiteY7" fmla="*/ 139887 h 159702"/>
                  <a:gd name="connsiteX8" fmla="*/ 39906 w 99370"/>
                  <a:gd name="connsiteY8" fmla="*/ 159433 h 159702"/>
                  <a:gd name="connsiteX9" fmla="*/ 7058 w 99370"/>
                  <a:gd name="connsiteY9" fmla="*/ 156762 h 159702"/>
                  <a:gd name="connsiteX10" fmla="*/ 72300 w 99370"/>
                  <a:gd name="connsiteY10" fmla="*/ 98183 h 159702"/>
                  <a:gd name="connsiteX11" fmla="*/ 40510 w 99370"/>
                  <a:gd name="connsiteY11" fmla="*/ 136137 h 159702"/>
                  <a:gd name="connsiteX12" fmla="*/ 72300 w 99370"/>
                  <a:gd name="connsiteY12" fmla="*/ 98183 h 159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370" h="159702">
                    <a:moveTo>
                      <a:pt x="7108" y="156762"/>
                    </a:moveTo>
                    <a:cubicBezTo>
                      <a:pt x="5698" y="152501"/>
                      <a:pt x="3078" y="148069"/>
                      <a:pt x="2927" y="143524"/>
                    </a:cubicBezTo>
                    <a:cubicBezTo>
                      <a:pt x="1617" y="101705"/>
                      <a:pt x="357" y="59887"/>
                      <a:pt x="5" y="18011"/>
                    </a:cubicBezTo>
                    <a:cubicBezTo>
                      <a:pt x="-96" y="5966"/>
                      <a:pt x="1264" y="5909"/>
                      <a:pt x="16328" y="0"/>
                    </a:cubicBezTo>
                    <a:cubicBezTo>
                      <a:pt x="17839" y="36932"/>
                      <a:pt x="19300" y="73069"/>
                      <a:pt x="20913" y="112785"/>
                    </a:cubicBezTo>
                    <a:cubicBezTo>
                      <a:pt x="30837" y="101932"/>
                      <a:pt x="37538" y="93523"/>
                      <a:pt x="45145" y="86421"/>
                    </a:cubicBezTo>
                    <a:cubicBezTo>
                      <a:pt x="61368" y="71250"/>
                      <a:pt x="79354" y="70398"/>
                      <a:pt x="90488" y="83410"/>
                    </a:cubicBezTo>
                    <a:cubicBezTo>
                      <a:pt x="102528" y="97444"/>
                      <a:pt x="102428" y="123694"/>
                      <a:pt x="89581" y="139887"/>
                    </a:cubicBezTo>
                    <a:cubicBezTo>
                      <a:pt x="76381" y="156592"/>
                      <a:pt x="58899" y="160910"/>
                      <a:pt x="39906" y="159433"/>
                    </a:cubicBezTo>
                    <a:cubicBezTo>
                      <a:pt x="29931" y="158637"/>
                      <a:pt x="20006" y="157785"/>
                      <a:pt x="7058" y="156762"/>
                    </a:cubicBezTo>
                    <a:close/>
                    <a:moveTo>
                      <a:pt x="72300" y="98183"/>
                    </a:moveTo>
                    <a:cubicBezTo>
                      <a:pt x="55272" y="102785"/>
                      <a:pt x="44239" y="115910"/>
                      <a:pt x="40510" y="136137"/>
                    </a:cubicBezTo>
                    <a:cubicBezTo>
                      <a:pt x="70487" y="134433"/>
                      <a:pt x="77842" y="125626"/>
                      <a:pt x="72300" y="9818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4" name="Freeform: Shape 2263">
                <a:extLst>
                  <a:ext uri="{FF2B5EF4-FFF2-40B4-BE49-F238E27FC236}">
                    <a16:creationId xmlns:a16="http://schemas.microsoft.com/office/drawing/2014/main" id="{62841A5B-80D7-0E84-FA7C-6A194C76760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47159" y="1673747"/>
                <a:ext cx="62575" cy="299731"/>
              </a:xfrm>
              <a:custGeom>
                <a:avLst/>
                <a:gdLst>
                  <a:gd name="connsiteX0" fmla="*/ 23937 w 62575"/>
                  <a:gd name="connsiteY0" fmla="*/ 296720 h 299731"/>
                  <a:gd name="connsiteX1" fmla="*/ 25247 w 62575"/>
                  <a:gd name="connsiteY1" fmla="*/ 274106 h 299731"/>
                  <a:gd name="connsiteX2" fmla="*/ 37993 w 62575"/>
                  <a:gd name="connsiteY2" fmla="*/ 134162 h 299731"/>
                  <a:gd name="connsiteX3" fmla="*/ 25549 w 62575"/>
                  <a:gd name="connsiteY3" fmla="*/ 39275 h 299731"/>
                  <a:gd name="connsiteX4" fmla="*/ 813 w 62575"/>
                  <a:gd name="connsiteY4" fmla="*/ 19388 h 299731"/>
                  <a:gd name="connsiteX5" fmla="*/ 12854 w 62575"/>
                  <a:gd name="connsiteY5" fmla="*/ 184 h 299731"/>
                  <a:gd name="connsiteX6" fmla="*/ 38749 w 62575"/>
                  <a:gd name="connsiteY6" fmla="*/ 15127 h 299731"/>
                  <a:gd name="connsiteX7" fmla="*/ 51747 w 62575"/>
                  <a:gd name="connsiteY7" fmla="*/ 48934 h 299731"/>
                  <a:gd name="connsiteX8" fmla="*/ 49027 w 62575"/>
                  <a:gd name="connsiteY8" fmla="*/ 269163 h 299731"/>
                  <a:gd name="connsiteX9" fmla="*/ 42679 w 62575"/>
                  <a:gd name="connsiteY9" fmla="*/ 287402 h 299731"/>
                  <a:gd name="connsiteX10" fmla="*/ 29026 w 62575"/>
                  <a:gd name="connsiteY10" fmla="*/ 299731 h 299731"/>
                  <a:gd name="connsiteX11" fmla="*/ 23988 w 62575"/>
                  <a:gd name="connsiteY11" fmla="*/ 296663 h 29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575" h="299731">
                    <a:moveTo>
                      <a:pt x="23937" y="296720"/>
                    </a:moveTo>
                    <a:cubicBezTo>
                      <a:pt x="24340" y="289163"/>
                      <a:pt x="24542" y="281606"/>
                      <a:pt x="25247" y="274106"/>
                    </a:cubicBezTo>
                    <a:cubicBezTo>
                      <a:pt x="29731" y="227458"/>
                      <a:pt x="37086" y="180924"/>
                      <a:pt x="37993" y="134162"/>
                    </a:cubicBezTo>
                    <a:cubicBezTo>
                      <a:pt x="38598" y="102628"/>
                      <a:pt x="30739" y="70752"/>
                      <a:pt x="25549" y="39275"/>
                    </a:cubicBezTo>
                    <a:cubicBezTo>
                      <a:pt x="23232" y="25354"/>
                      <a:pt x="16179" y="14900"/>
                      <a:pt x="813" y="19388"/>
                    </a:cubicBezTo>
                    <a:cubicBezTo>
                      <a:pt x="-2260" y="5809"/>
                      <a:pt x="3735" y="1263"/>
                      <a:pt x="12854" y="184"/>
                    </a:cubicBezTo>
                    <a:cubicBezTo>
                      <a:pt x="24139" y="-1123"/>
                      <a:pt x="33308" y="4616"/>
                      <a:pt x="38749" y="15127"/>
                    </a:cubicBezTo>
                    <a:cubicBezTo>
                      <a:pt x="44190" y="25695"/>
                      <a:pt x="49228" y="37116"/>
                      <a:pt x="51747" y="48934"/>
                    </a:cubicBezTo>
                    <a:cubicBezTo>
                      <a:pt x="67466" y="122514"/>
                      <a:pt x="65652" y="196037"/>
                      <a:pt x="49027" y="269163"/>
                    </a:cubicBezTo>
                    <a:cubicBezTo>
                      <a:pt x="47565" y="275470"/>
                      <a:pt x="46004" y="282345"/>
                      <a:pt x="42679" y="287402"/>
                    </a:cubicBezTo>
                    <a:cubicBezTo>
                      <a:pt x="39303" y="292515"/>
                      <a:pt x="33661" y="295697"/>
                      <a:pt x="29026" y="299731"/>
                    </a:cubicBezTo>
                    <a:cubicBezTo>
                      <a:pt x="27363" y="298708"/>
                      <a:pt x="25650" y="297686"/>
                      <a:pt x="23988" y="296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5" name="Freeform: Shape 2264">
                <a:extLst>
                  <a:ext uri="{FF2B5EF4-FFF2-40B4-BE49-F238E27FC236}">
                    <a16:creationId xmlns:a16="http://schemas.microsoft.com/office/drawing/2014/main" id="{01B9AAAD-1935-6325-05C0-85AE440CD47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35392" y="1488971"/>
                <a:ext cx="157926" cy="88849"/>
              </a:xfrm>
              <a:custGeom>
                <a:avLst/>
                <a:gdLst>
                  <a:gd name="connsiteX0" fmla="*/ 157927 w 157926"/>
                  <a:gd name="connsiteY0" fmla="*/ 64619 h 88849"/>
                  <a:gd name="connsiteX1" fmla="*/ 114197 w 157926"/>
                  <a:gd name="connsiteY1" fmla="*/ 80585 h 88849"/>
                  <a:gd name="connsiteX2" fmla="*/ 65932 w 157926"/>
                  <a:gd name="connsiteY2" fmla="*/ 62176 h 88849"/>
                  <a:gd name="connsiteX3" fmla="*/ 49105 w 157926"/>
                  <a:gd name="connsiteY3" fmla="*/ 79619 h 88849"/>
                  <a:gd name="connsiteX4" fmla="*/ 10413 w 157926"/>
                  <a:gd name="connsiteY4" fmla="*/ 83312 h 88849"/>
                  <a:gd name="connsiteX5" fmla="*/ 3008 w 157926"/>
                  <a:gd name="connsiteY5" fmla="*/ 42857 h 88849"/>
                  <a:gd name="connsiteX6" fmla="*/ 23009 w 157926"/>
                  <a:gd name="connsiteY6" fmla="*/ 11550 h 88849"/>
                  <a:gd name="connsiteX7" fmla="*/ 55000 w 157926"/>
                  <a:gd name="connsiteY7" fmla="*/ 14448 h 88849"/>
                  <a:gd name="connsiteX8" fmla="*/ 57015 w 157926"/>
                  <a:gd name="connsiteY8" fmla="*/ 18652 h 88849"/>
                  <a:gd name="connsiteX9" fmla="*/ 84170 w 157926"/>
                  <a:gd name="connsiteY9" fmla="*/ 46550 h 88849"/>
                  <a:gd name="connsiteX10" fmla="*/ 142813 w 157926"/>
                  <a:gd name="connsiteY10" fmla="*/ 10982 h 88849"/>
                  <a:gd name="connsiteX11" fmla="*/ 126842 w 157926"/>
                  <a:gd name="connsiteY11" fmla="*/ 22232 h 88849"/>
                  <a:gd name="connsiteX12" fmla="*/ 116665 w 157926"/>
                  <a:gd name="connsiteY12" fmla="*/ 47516 h 88849"/>
                  <a:gd name="connsiteX13" fmla="*/ 133794 w 157926"/>
                  <a:gd name="connsiteY13" fmla="*/ 58766 h 88849"/>
                  <a:gd name="connsiteX14" fmla="*/ 157876 w 157926"/>
                  <a:gd name="connsiteY14" fmla="*/ 64562 h 88849"/>
                  <a:gd name="connsiteX15" fmla="*/ 33085 w 157926"/>
                  <a:gd name="connsiteY15" fmla="*/ 23937 h 88849"/>
                  <a:gd name="connsiteX16" fmla="*/ 21547 w 157926"/>
                  <a:gd name="connsiteY16" fmla="*/ 57005 h 88849"/>
                  <a:gd name="connsiteX17" fmla="*/ 28399 w 157926"/>
                  <a:gd name="connsiteY17" fmla="*/ 70301 h 88849"/>
                  <a:gd name="connsiteX18" fmla="*/ 39835 w 157926"/>
                  <a:gd name="connsiteY18" fmla="*/ 66835 h 88849"/>
                  <a:gd name="connsiteX19" fmla="*/ 52179 w 157926"/>
                  <a:gd name="connsiteY19" fmla="*/ 34903 h 88849"/>
                  <a:gd name="connsiteX20" fmla="*/ 33034 w 157926"/>
                  <a:gd name="connsiteY20" fmla="*/ 23937 h 8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7926" h="88849">
                    <a:moveTo>
                      <a:pt x="157927" y="64619"/>
                    </a:moveTo>
                    <a:cubicBezTo>
                      <a:pt x="144626" y="86267"/>
                      <a:pt x="128656" y="84164"/>
                      <a:pt x="114197" y="80585"/>
                    </a:cubicBezTo>
                    <a:cubicBezTo>
                      <a:pt x="98125" y="76664"/>
                      <a:pt x="82810" y="68766"/>
                      <a:pt x="65932" y="62176"/>
                    </a:cubicBezTo>
                    <a:cubicBezTo>
                      <a:pt x="60743" y="67630"/>
                      <a:pt x="55302" y="74221"/>
                      <a:pt x="49105" y="79619"/>
                    </a:cubicBezTo>
                    <a:cubicBezTo>
                      <a:pt x="36661" y="90528"/>
                      <a:pt x="20489" y="91778"/>
                      <a:pt x="10413" y="83312"/>
                    </a:cubicBezTo>
                    <a:cubicBezTo>
                      <a:pt x="942" y="75357"/>
                      <a:pt x="-3340" y="58937"/>
                      <a:pt x="3008" y="42857"/>
                    </a:cubicBezTo>
                    <a:cubicBezTo>
                      <a:pt x="7542" y="31266"/>
                      <a:pt x="14595" y="19902"/>
                      <a:pt x="23009" y="11550"/>
                    </a:cubicBezTo>
                    <a:cubicBezTo>
                      <a:pt x="35251" y="-609"/>
                      <a:pt x="43564" y="1323"/>
                      <a:pt x="55000" y="14448"/>
                    </a:cubicBezTo>
                    <a:cubicBezTo>
                      <a:pt x="55957" y="15584"/>
                      <a:pt x="56259" y="18539"/>
                      <a:pt x="57015" y="18652"/>
                    </a:cubicBezTo>
                    <a:cubicBezTo>
                      <a:pt x="71676" y="20471"/>
                      <a:pt x="77066" y="34334"/>
                      <a:pt x="84170" y="46550"/>
                    </a:cubicBezTo>
                    <a:cubicBezTo>
                      <a:pt x="104372" y="-154"/>
                      <a:pt x="121653" y="-11120"/>
                      <a:pt x="142813" y="10982"/>
                    </a:cubicBezTo>
                    <a:cubicBezTo>
                      <a:pt x="137019" y="14846"/>
                      <a:pt x="130318" y="17118"/>
                      <a:pt x="126842" y="22232"/>
                    </a:cubicBezTo>
                    <a:cubicBezTo>
                      <a:pt x="121854" y="29562"/>
                      <a:pt x="117270" y="38766"/>
                      <a:pt x="116665" y="47516"/>
                    </a:cubicBezTo>
                    <a:cubicBezTo>
                      <a:pt x="116413" y="50812"/>
                      <a:pt x="127396" y="56096"/>
                      <a:pt x="133794" y="58766"/>
                    </a:cubicBezTo>
                    <a:cubicBezTo>
                      <a:pt x="140344" y="61494"/>
                      <a:pt x="147548" y="62176"/>
                      <a:pt x="157876" y="64562"/>
                    </a:cubicBezTo>
                    <a:close/>
                    <a:moveTo>
                      <a:pt x="33085" y="23937"/>
                    </a:moveTo>
                    <a:cubicBezTo>
                      <a:pt x="28500" y="36550"/>
                      <a:pt x="23815" y="46437"/>
                      <a:pt x="21547" y="57005"/>
                    </a:cubicBezTo>
                    <a:cubicBezTo>
                      <a:pt x="20741" y="60812"/>
                      <a:pt x="24873" y="67744"/>
                      <a:pt x="28399" y="70301"/>
                    </a:cubicBezTo>
                    <a:cubicBezTo>
                      <a:pt x="30717" y="71948"/>
                      <a:pt x="36863" y="69505"/>
                      <a:pt x="39835" y="66835"/>
                    </a:cubicBezTo>
                    <a:cubicBezTo>
                      <a:pt x="48803" y="58937"/>
                      <a:pt x="52985" y="48141"/>
                      <a:pt x="52179" y="34903"/>
                    </a:cubicBezTo>
                    <a:cubicBezTo>
                      <a:pt x="46838" y="31834"/>
                      <a:pt x="41851" y="28993"/>
                      <a:pt x="33034" y="239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C2BD1133-159E-2450-FC47-11C7CAD433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03" y="160825"/>
                <a:ext cx="106942" cy="183335"/>
              </a:xfrm>
              <a:custGeom>
                <a:avLst/>
                <a:gdLst>
                  <a:gd name="connsiteX0" fmla="*/ 106806 w 106942"/>
                  <a:gd name="connsiteY0" fmla="*/ 28551 h 183335"/>
                  <a:gd name="connsiteX1" fmla="*/ 87913 w 106942"/>
                  <a:gd name="connsiteY1" fmla="*/ 24460 h 183335"/>
                  <a:gd name="connsiteX2" fmla="*/ 53806 w 106942"/>
                  <a:gd name="connsiteY2" fmla="*/ 31960 h 183335"/>
                  <a:gd name="connsiteX3" fmla="*/ 33755 w 106942"/>
                  <a:gd name="connsiteY3" fmla="*/ 57926 h 183335"/>
                  <a:gd name="connsiteX4" fmla="*/ 45090 w 106942"/>
                  <a:gd name="connsiteY4" fmla="*/ 100029 h 183335"/>
                  <a:gd name="connsiteX5" fmla="*/ 71993 w 106942"/>
                  <a:gd name="connsiteY5" fmla="*/ 110370 h 183335"/>
                  <a:gd name="connsiteX6" fmla="*/ 98594 w 106942"/>
                  <a:gd name="connsiteY6" fmla="*/ 142302 h 183335"/>
                  <a:gd name="connsiteX7" fmla="*/ 71338 w 106942"/>
                  <a:gd name="connsiteY7" fmla="*/ 176563 h 183335"/>
                  <a:gd name="connsiteX8" fmla="*/ 21915 w 106942"/>
                  <a:gd name="connsiteY8" fmla="*/ 183325 h 183335"/>
                  <a:gd name="connsiteX9" fmla="*/ 0 w 106942"/>
                  <a:gd name="connsiteY9" fmla="*/ 173552 h 183335"/>
                  <a:gd name="connsiteX10" fmla="*/ 77988 w 106942"/>
                  <a:gd name="connsiteY10" fmla="*/ 138779 h 183335"/>
                  <a:gd name="connsiteX11" fmla="*/ 55217 w 106942"/>
                  <a:gd name="connsiteY11" fmla="*/ 125143 h 183335"/>
                  <a:gd name="connsiteX12" fmla="*/ 26701 w 106942"/>
                  <a:gd name="connsiteY12" fmla="*/ 112870 h 183335"/>
                  <a:gd name="connsiteX13" fmla="*/ 9421 w 106942"/>
                  <a:gd name="connsiteY13" fmla="*/ 60994 h 183335"/>
                  <a:gd name="connsiteX14" fmla="*/ 52547 w 106942"/>
                  <a:gd name="connsiteY14" fmla="*/ 6790 h 183335"/>
                  <a:gd name="connsiteX15" fmla="*/ 92750 w 106942"/>
                  <a:gd name="connsiteY15" fmla="*/ 3835 h 183335"/>
                  <a:gd name="connsiteX16" fmla="*/ 106907 w 106942"/>
                  <a:gd name="connsiteY16" fmla="*/ 28665 h 18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942" h="183335">
                    <a:moveTo>
                      <a:pt x="106806" y="28551"/>
                    </a:moveTo>
                    <a:cubicBezTo>
                      <a:pt x="99551" y="27074"/>
                      <a:pt x="93203" y="27131"/>
                      <a:pt x="87913" y="24460"/>
                    </a:cubicBezTo>
                    <a:cubicBezTo>
                      <a:pt x="74663" y="17869"/>
                      <a:pt x="63479" y="21278"/>
                      <a:pt x="53806" y="31960"/>
                    </a:cubicBezTo>
                    <a:cubicBezTo>
                      <a:pt x="46551" y="39972"/>
                      <a:pt x="39397" y="48438"/>
                      <a:pt x="33755" y="57926"/>
                    </a:cubicBezTo>
                    <a:cubicBezTo>
                      <a:pt x="21311" y="78722"/>
                      <a:pt x="24787" y="90881"/>
                      <a:pt x="45090" y="100029"/>
                    </a:cubicBezTo>
                    <a:cubicBezTo>
                      <a:pt x="53856" y="104006"/>
                      <a:pt x="63126" y="106620"/>
                      <a:pt x="71993" y="110370"/>
                    </a:cubicBezTo>
                    <a:cubicBezTo>
                      <a:pt x="85495" y="116052"/>
                      <a:pt x="98594" y="123722"/>
                      <a:pt x="98594" y="142302"/>
                    </a:cubicBezTo>
                    <a:cubicBezTo>
                      <a:pt x="98594" y="161563"/>
                      <a:pt x="85848" y="172359"/>
                      <a:pt x="71338" y="176563"/>
                    </a:cubicBezTo>
                    <a:cubicBezTo>
                      <a:pt x="55368" y="181223"/>
                      <a:pt x="38490" y="182529"/>
                      <a:pt x="21915" y="183325"/>
                    </a:cubicBezTo>
                    <a:cubicBezTo>
                      <a:pt x="15971" y="183609"/>
                      <a:pt x="9774" y="178154"/>
                      <a:pt x="0" y="173552"/>
                    </a:cubicBezTo>
                    <a:cubicBezTo>
                      <a:pt x="26298" y="155768"/>
                      <a:pt x="57282" y="167700"/>
                      <a:pt x="77988" y="138779"/>
                    </a:cubicBezTo>
                    <a:cubicBezTo>
                      <a:pt x="69575" y="133665"/>
                      <a:pt x="62623" y="128779"/>
                      <a:pt x="55217" y="125143"/>
                    </a:cubicBezTo>
                    <a:cubicBezTo>
                      <a:pt x="45896" y="120597"/>
                      <a:pt x="35669" y="118097"/>
                      <a:pt x="26701" y="112870"/>
                    </a:cubicBezTo>
                    <a:cubicBezTo>
                      <a:pt x="7859" y="101847"/>
                      <a:pt x="1209" y="82415"/>
                      <a:pt x="9421" y="60994"/>
                    </a:cubicBezTo>
                    <a:cubicBezTo>
                      <a:pt x="18288" y="37756"/>
                      <a:pt x="32697" y="19233"/>
                      <a:pt x="52547" y="6790"/>
                    </a:cubicBezTo>
                    <a:cubicBezTo>
                      <a:pt x="65444" y="-1279"/>
                      <a:pt x="79097" y="-2017"/>
                      <a:pt x="92750" y="3835"/>
                    </a:cubicBezTo>
                    <a:cubicBezTo>
                      <a:pt x="100257" y="7074"/>
                      <a:pt x="107511" y="11562"/>
                      <a:pt x="106907" y="286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E04223B4-05C1-288B-CB87-FD6F1DC2646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20871" y="1402146"/>
                <a:ext cx="91399" cy="185818"/>
              </a:xfrm>
              <a:custGeom>
                <a:avLst/>
                <a:gdLst>
                  <a:gd name="connsiteX0" fmla="*/ 84126 w 91399"/>
                  <a:gd name="connsiteY0" fmla="*/ 185762 h 185818"/>
                  <a:gd name="connsiteX1" fmla="*/ 67249 w 91399"/>
                  <a:gd name="connsiteY1" fmla="*/ 124341 h 185818"/>
                  <a:gd name="connsiteX2" fmla="*/ 25080 w 91399"/>
                  <a:gd name="connsiteY2" fmla="*/ 136443 h 185818"/>
                  <a:gd name="connsiteX3" fmla="*/ 1100 w 91399"/>
                  <a:gd name="connsiteY3" fmla="*/ 111102 h 185818"/>
                  <a:gd name="connsiteX4" fmla="*/ 7598 w 91399"/>
                  <a:gd name="connsiteY4" fmla="*/ 17920 h 185818"/>
                  <a:gd name="connsiteX5" fmla="*/ 15004 w 91399"/>
                  <a:gd name="connsiteY5" fmla="*/ 249 h 185818"/>
                  <a:gd name="connsiteX6" fmla="*/ 29060 w 91399"/>
                  <a:gd name="connsiteY6" fmla="*/ 14795 h 185818"/>
                  <a:gd name="connsiteX7" fmla="*/ 27650 w 91399"/>
                  <a:gd name="connsiteY7" fmla="*/ 90989 h 185818"/>
                  <a:gd name="connsiteX8" fmla="*/ 24728 w 91399"/>
                  <a:gd name="connsiteY8" fmla="*/ 112977 h 185818"/>
                  <a:gd name="connsiteX9" fmla="*/ 68659 w 91399"/>
                  <a:gd name="connsiteY9" fmla="*/ 102068 h 185818"/>
                  <a:gd name="connsiteX10" fmla="*/ 68659 w 91399"/>
                  <a:gd name="connsiteY10" fmla="*/ 66159 h 185818"/>
                  <a:gd name="connsiteX11" fmla="*/ 78836 w 91399"/>
                  <a:gd name="connsiteY11" fmla="*/ 50477 h 185818"/>
                  <a:gd name="connsiteX12" fmla="*/ 90272 w 91399"/>
                  <a:gd name="connsiteY12" fmla="*/ 65591 h 185818"/>
                  <a:gd name="connsiteX13" fmla="*/ 91330 w 91399"/>
                  <a:gd name="connsiteY13" fmla="*/ 161898 h 185818"/>
                  <a:gd name="connsiteX14" fmla="*/ 84076 w 91399"/>
                  <a:gd name="connsiteY14" fmla="*/ 185819 h 18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399" h="185818">
                    <a:moveTo>
                      <a:pt x="84126" y="185762"/>
                    </a:moveTo>
                    <a:cubicBezTo>
                      <a:pt x="64730" y="168035"/>
                      <a:pt x="71733" y="145534"/>
                      <a:pt x="67249" y="124341"/>
                    </a:cubicBezTo>
                    <a:cubicBezTo>
                      <a:pt x="52840" y="128489"/>
                      <a:pt x="39036" y="132807"/>
                      <a:pt x="25080" y="136443"/>
                    </a:cubicBezTo>
                    <a:cubicBezTo>
                      <a:pt x="4374" y="141841"/>
                      <a:pt x="-3032" y="134455"/>
                      <a:pt x="1100" y="111102"/>
                    </a:cubicBezTo>
                    <a:cubicBezTo>
                      <a:pt x="6541" y="80250"/>
                      <a:pt x="10873" y="49511"/>
                      <a:pt x="7598" y="17920"/>
                    </a:cubicBezTo>
                    <a:cubicBezTo>
                      <a:pt x="6843" y="10704"/>
                      <a:pt x="5936" y="1897"/>
                      <a:pt x="15004" y="249"/>
                    </a:cubicBezTo>
                    <a:cubicBezTo>
                      <a:pt x="24325" y="-1455"/>
                      <a:pt x="29010" y="5818"/>
                      <a:pt x="29060" y="14795"/>
                    </a:cubicBezTo>
                    <a:cubicBezTo>
                      <a:pt x="29212" y="40193"/>
                      <a:pt x="28406" y="65591"/>
                      <a:pt x="27650" y="90989"/>
                    </a:cubicBezTo>
                    <a:cubicBezTo>
                      <a:pt x="27448" y="97352"/>
                      <a:pt x="25987" y="103716"/>
                      <a:pt x="24728" y="112977"/>
                    </a:cubicBezTo>
                    <a:cubicBezTo>
                      <a:pt x="39741" y="109284"/>
                      <a:pt x="52790" y="105989"/>
                      <a:pt x="68659" y="102068"/>
                    </a:cubicBezTo>
                    <a:cubicBezTo>
                      <a:pt x="68659" y="90364"/>
                      <a:pt x="68559" y="78261"/>
                      <a:pt x="68659" y="66159"/>
                    </a:cubicBezTo>
                    <a:cubicBezTo>
                      <a:pt x="68760" y="58318"/>
                      <a:pt x="70020" y="50363"/>
                      <a:pt x="78836" y="50477"/>
                    </a:cubicBezTo>
                    <a:cubicBezTo>
                      <a:pt x="86847" y="50534"/>
                      <a:pt x="90121" y="57352"/>
                      <a:pt x="90272" y="65591"/>
                    </a:cubicBezTo>
                    <a:cubicBezTo>
                      <a:pt x="90877" y="97693"/>
                      <a:pt x="91633" y="129796"/>
                      <a:pt x="91330" y="161898"/>
                    </a:cubicBezTo>
                    <a:cubicBezTo>
                      <a:pt x="91280" y="169057"/>
                      <a:pt x="87098" y="176216"/>
                      <a:pt x="84076" y="18581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8" name="Freeform: Shape 2267">
                <a:extLst>
                  <a:ext uri="{FF2B5EF4-FFF2-40B4-BE49-F238E27FC236}">
                    <a16:creationId xmlns:a16="http://schemas.microsoft.com/office/drawing/2014/main" id="{2FAD28ED-5D47-8A3A-9244-7B0ECC7733C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98773" y="1734422"/>
                <a:ext cx="63663" cy="295704"/>
              </a:xfrm>
              <a:custGeom>
                <a:avLst/>
                <a:gdLst>
                  <a:gd name="connsiteX0" fmla="*/ 0 w 63663"/>
                  <a:gd name="connsiteY0" fmla="*/ 4111 h 295704"/>
                  <a:gd name="connsiteX1" fmla="*/ 20958 w 63663"/>
                  <a:gd name="connsiteY1" fmla="*/ 7748 h 295704"/>
                  <a:gd name="connsiteX2" fmla="*/ 45141 w 63663"/>
                  <a:gd name="connsiteY2" fmla="*/ 48430 h 295704"/>
                  <a:gd name="connsiteX3" fmla="*/ 43176 w 63663"/>
                  <a:gd name="connsiteY3" fmla="*/ 272749 h 295704"/>
                  <a:gd name="connsiteX4" fmla="*/ 23276 w 63663"/>
                  <a:gd name="connsiteY4" fmla="*/ 295704 h 295704"/>
                  <a:gd name="connsiteX5" fmla="*/ 21311 w 63663"/>
                  <a:gd name="connsiteY5" fmla="*/ 270533 h 295704"/>
                  <a:gd name="connsiteX6" fmla="*/ 35468 w 63663"/>
                  <a:gd name="connsiteY6" fmla="*/ 203260 h 295704"/>
                  <a:gd name="connsiteX7" fmla="*/ 31437 w 63663"/>
                  <a:gd name="connsiteY7" fmla="*/ 78146 h 295704"/>
                  <a:gd name="connsiteX8" fmla="*/ 9169 w 63663"/>
                  <a:gd name="connsiteY8" fmla="*/ 22123 h 295704"/>
                  <a:gd name="connsiteX9" fmla="*/ 0 w 63663"/>
                  <a:gd name="connsiteY9" fmla="*/ 4111 h 295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663" h="295704">
                    <a:moveTo>
                      <a:pt x="0" y="4111"/>
                    </a:moveTo>
                    <a:cubicBezTo>
                      <a:pt x="10277" y="-4127"/>
                      <a:pt x="16726" y="1554"/>
                      <a:pt x="20958" y="7748"/>
                    </a:cubicBezTo>
                    <a:cubicBezTo>
                      <a:pt x="29875" y="20646"/>
                      <a:pt x="39800" y="33600"/>
                      <a:pt x="45141" y="48430"/>
                    </a:cubicBezTo>
                    <a:cubicBezTo>
                      <a:pt x="72094" y="123260"/>
                      <a:pt x="68064" y="198317"/>
                      <a:pt x="43176" y="272749"/>
                    </a:cubicBezTo>
                    <a:cubicBezTo>
                      <a:pt x="39649" y="283318"/>
                      <a:pt x="35619" y="294454"/>
                      <a:pt x="23276" y="295704"/>
                    </a:cubicBezTo>
                    <a:cubicBezTo>
                      <a:pt x="14056" y="287693"/>
                      <a:pt x="19648" y="278715"/>
                      <a:pt x="21311" y="270533"/>
                    </a:cubicBezTo>
                    <a:cubicBezTo>
                      <a:pt x="25845" y="248033"/>
                      <a:pt x="31891" y="225874"/>
                      <a:pt x="35468" y="203260"/>
                    </a:cubicBezTo>
                    <a:cubicBezTo>
                      <a:pt x="42118" y="161385"/>
                      <a:pt x="41866" y="119169"/>
                      <a:pt x="31437" y="78146"/>
                    </a:cubicBezTo>
                    <a:cubicBezTo>
                      <a:pt x="26450" y="58657"/>
                      <a:pt x="16928" y="40646"/>
                      <a:pt x="9169" y="22123"/>
                    </a:cubicBezTo>
                    <a:cubicBezTo>
                      <a:pt x="6549" y="15873"/>
                      <a:pt x="3023" y="10077"/>
                      <a:pt x="0" y="411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69" name="Freeform: Shape 2268">
                <a:extLst>
                  <a:ext uri="{FF2B5EF4-FFF2-40B4-BE49-F238E27FC236}">
                    <a16:creationId xmlns:a16="http://schemas.microsoft.com/office/drawing/2014/main" id="{02DB4D12-F5FD-A665-82F3-F1E86A32806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64858" y="1742113"/>
                <a:ext cx="76220" cy="318354"/>
              </a:xfrm>
              <a:custGeom>
                <a:avLst/>
                <a:gdLst>
                  <a:gd name="connsiteX0" fmla="*/ 42668 w 76220"/>
                  <a:gd name="connsiteY0" fmla="*/ 5284 h 318354"/>
                  <a:gd name="connsiteX1" fmla="*/ 37378 w 76220"/>
                  <a:gd name="connsiteY1" fmla="*/ 25625 h 318354"/>
                  <a:gd name="connsiteX2" fmla="*/ 27150 w 76220"/>
                  <a:gd name="connsiteY2" fmla="*/ 204035 h 318354"/>
                  <a:gd name="connsiteX3" fmla="*/ 63626 w 76220"/>
                  <a:gd name="connsiteY3" fmla="*/ 295513 h 318354"/>
                  <a:gd name="connsiteX4" fmla="*/ 76221 w 76220"/>
                  <a:gd name="connsiteY4" fmla="*/ 318355 h 318354"/>
                  <a:gd name="connsiteX5" fmla="*/ 40652 w 76220"/>
                  <a:gd name="connsiteY5" fmla="*/ 297275 h 318354"/>
                  <a:gd name="connsiteX6" fmla="*/ 7502 w 76220"/>
                  <a:gd name="connsiteY6" fmla="*/ 220286 h 318354"/>
                  <a:gd name="connsiteX7" fmla="*/ 14858 w 76220"/>
                  <a:gd name="connsiteY7" fmla="*/ 34432 h 318354"/>
                  <a:gd name="connsiteX8" fmla="*/ 24833 w 76220"/>
                  <a:gd name="connsiteY8" fmla="*/ 9887 h 318354"/>
                  <a:gd name="connsiteX9" fmla="*/ 37730 w 76220"/>
                  <a:gd name="connsiteY9" fmla="*/ 0 h 318354"/>
                  <a:gd name="connsiteX10" fmla="*/ 42718 w 76220"/>
                  <a:gd name="connsiteY10" fmla="*/ 5284 h 318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220" h="318354">
                    <a:moveTo>
                      <a:pt x="42668" y="5284"/>
                    </a:moveTo>
                    <a:cubicBezTo>
                      <a:pt x="40904" y="12046"/>
                      <a:pt x="39191" y="18864"/>
                      <a:pt x="37378" y="25625"/>
                    </a:cubicBezTo>
                    <a:cubicBezTo>
                      <a:pt x="21709" y="84205"/>
                      <a:pt x="16823" y="143524"/>
                      <a:pt x="27150" y="204035"/>
                    </a:cubicBezTo>
                    <a:cubicBezTo>
                      <a:pt x="32894" y="237899"/>
                      <a:pt x="43726" y="268865"/>
                      <a:pt x="63626" y="295513"/>
                    </a:cubicBezTo>
                    <a:cubicBezTo>
                      <a:pt x="67908" y="301252"/>
                      <a:pt x="70780" y="308354"/>
                      <a:pt x="76221" y="318355"/>
                    </a:cubicBezTo>
                    <a:cubicBezTo>
                      <a:pt x="58034" y="316650"/>
                      <a:pt x="49116" y="307218"/>
                      <a:pt x="40652" y="297275"/>
                    </a:cubicBezTo>
                    <a:cubicBezTo>
                      <a:pt x="22264" y="275684"/>
                      <a:pt x="13346" y="248695"/>
                      <a:pt x="7502" y="220286"/>
                    </a:cubicBezTo>
                    <a:cubicBezTo>
                      <a:pt x="-5345" y="157615"/>
                      <a:pt x="-911" y="95683"/>
                      <a:pt x="14858" y="34432"/>
                    </a:cubicBezTo>
                    <a:cubicBezTo>
                      <a:pt x="17074" y="25853"/>
                      <a:pt x="20400" y="17216"/>
                      <a:pt x="24833" y="9887"/>
                    </a:cubicBezTo>
                    <a:cubicBezTo>
                      <a:pt x="27554" y="5398"/>
                      <a:pt x="33347" y="3182"/>
                      <a:pt x="37730" y="0"/>
                    </a:cubicBezTo>
                    <a:cubicBezTo>
                      <a:pt x="39393" y="1762"/>
                      <a:pt x="41055" y="3523"/>
                      <a:pt x="42718" y="52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0" name="Freeform: Shape 2269">
                <a:extLst>
                  <a:ext uri="{FF2B5EF4-FFF2-40B4-BE49-F238E27FC236}">
                    <a16:creationId xmlns:a16="http://schemas.microsoft.com/office/drawing/2014/main" id="{86432D3C-7F30-0DEE-1A19-9BDA068A9B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0607" y="1313649"/>
                <a:ext cx="87072" cy="175734"/>
              </a:xfrm>
              <a:custGeom>
                <a:avLst/>
                <a:gdLst>
                  <a:gd name="connsiteX0" fmla="*/ 37448 w 87072"/>
                  <a:gd name="connsiteY0" fmla="*/ 141246 h 175734"/>
                  <a:gd name="connsiteX1" fmla="*/ 87072 w 87072"/>
                  <a:gd name="connsiteY1" fmla="*/ 164542 h 175734"/>
                  <a:gd name="connsiteX2" fmla="*/ 57398 w 87072"/>
                  <a:gd name="connsiteY2" fmla="*/ 166133 h 175734"/>
                  <a:gd name="connsiteX3" fmla="*/ 26565 w 87072"/>
                  <a:gd name="connsiteY3" fmla="*/ 175735 h 175734"/>
                  <a:gd name="connsiteX4" fmla="*/ 5355 w 87072"/>
                  <a:gd name="connsiteY4" fmla="*/ 157269 h 175734"/>
                  <a:gd name="connsiteX5" fmla="*/ 1426 w 87072"/>
                  <a:gd name="connsiteY5" fmla="*/ 36473 h 175734"/>
                  <a:gd name="connsiteX6" fmla="*/ 166 w 87072"/>
                  <a:gd name="connsiteY6" fmla="*/ 9427 h 175734"/>
                  <a:gd name="connsiteX7" fmla="*/ 8126 w 87072"/>
                  <a:gd name="connsiteY7" fmla="*/ 52 h 175734"/>
                  <a:gd name="connsiteX8" fmla="*/ 18605 w 87072"/>
                  <a:gd name="connsiteY8" fmla="*/ 6245 h 175734"/>
                  <a:gd name="connsiteX9" fmla="*/ 21930 w 87072"/>
                  <a:gd name="connsiteY9" fmla="*/ 20336 h 175734"/>
                  <a:gd name="connsiteX10" fmla="*/ 29487 w 87072"/>
                  <a:gd name="connsiteY10" fmla="*/ 89030 h 175734"/>
                  <a:gd name="connsiteX11" fmla="*/ 31906 w 87072"/>
                  <a:gd name="connsiteY11" fmla="*/ 111416 h 175734"/>
                  <a:gd name="connsiteX12" fmla="*/ 52813 w 87072"/>
                  <a:gd name="connsiteY12" fmla="*/ 84030 h 175734"/>
                  <a:gd name="connsiteX13" fmla="*/ 66114 w 87072"/>
                  <a:gd name="connsiteY13" fmla="*/ 67780 h 175734"/>
                  <a:gd name="connsiteX14" fmla="*/ 77651 w 87072"/>
                  <a:gd name="connsiteY14" fmla="*/ 66473 h 175734"/>
                  <a:gd name="connsiteX15" fmla="*/ 79515 w 87072"/>
                  <a:gd name="connsiteY15" fmla="*/ 81246 h 175734"/>
                  <a:gd name="connsiteX16" fmla="*/ 57348 w 87072"/>
                  <a:gd name="connsiteY16" fmla="*/ 114939 h 175734"/>
                  <a:gd name="connsiteX17" fmla="*/ 37397 w 87072"/>
                  <a:gd name="connsiteY17" fmla="*/ 141303 h 175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7072" h="175734">
                    <a:moveTo>
                      <a:pt x="37448" y="141246"/>
                    </a:moveTo>
                    <a:cubicBezTo>
                      <a:pt x="55282" y="149087"/>
                      <a:pt x="74124" y="145621"/>
                      <a:pt x="87072" y="164542"/>
                    </a:cubicBezTo>
                    <a:cubicBezTo>
                      <a:pt x="76593" y="171189"/>
                      <a:pt x="66668" y="167894"/>
                      <a:pt x="57398" y="166133"/>
                    </a:cubicBezTo>
                    <a:cubicBezTo>
                      <a:pt x="45660" y="163917"/>
                      <a:pt x="34576" y="161985"/>
                      <a:pt x="26565" y="175735"/>
                    </a:cubicBezTo>
                    <a:cubicBezTo>
                      <a:pt x="18404" y="168633"/>
                      <a:pt x="11703" y="162780"/>
                      <a:pt x="5355" y="157269"/>
                    </a:cubicBezTo>
                    <a:cubicBezTo>
                      <a:pt x="13618" y="115791"/>
                      <a:pt x="3391" y="76302"/>
                      <a:pt x="1426" y="36473"/>
                    </a:cubicBezTo>
                    <a:cubicBezTo>
                      <a:pt x="972" y="27438"/>
                      <a:pt x="-489" y="18347"/>
                      <a:pt x="166" y="9427"/>
                    </a:cubicBezTo>
                    <a:cubicBezTo>
                      <a:pt x="418" y="5847"/>
                      <a:pt x="5003" y="563"/>
                      <a:pt x="8126" y="52"/>
                    </a:cubicBezTo>
                    <a:cubicBezTo>
                      <a:pt x="11401" y="-459"/>
                      <a:pt x="16439" y="2893"/>
                      <a:pt x="18605" y="6245"/>
                    </a:cubicBezTo>
                    <a:cubicBezTo>
                      <a:pt x="20973" y="9938"/>
                      <a:pt x="21376" y="15507"/>
                      <a:pt x="21930" y="20336"/>
                    </a:cubicBezTo>
                    <a:cubicBezTo>
                      <a:pt x="24601" y="43234"/>
                      <a:pt x="27019" y="66132"/>
                      <a:pt x="29487" y="89030"/>
                    </a:cubicBezTo>
                    <a:cubicBezTo>
                      <a:pt x="30092" y="94428"/>
                      <a:pt x="30646" y="99825"/>
                      <a:pt x="31906" y="111416"/>
                    </a:cubicBezTo>
                    <a:cubicBezTo>
                      <a:pt x="40974" y="99541"/>
                      <a:pt x="46869" y="91757"/>
                      <a:pt x="52813" y="84030"/>
                    </a:cubicBezTo>
                    <a:cubicBezTo>
                      <a:pt x="57146" y="78461"/>
                      <a:pt x="60975" y="72098"/>
                      <a:pt x="66114" y="67780"/>
                    </a:cubicBezTo>
                    <a:cubicBezTo>
                      <a:pt x="68935" y="65393"/>
                      <a:pt x="76593" y="64655"/>
                      <a:pt x="77651" y="66473"/>
                    </a:cubicBezTo>
                    <a:cubicBezTo>
                      <a:pt x="79918" y="70336"/>
                      <a:pt x="81379" y="77780"/>
                      <a:pt x="79515" y="81246"/>
                    </a:cubicBezTo>
                    <a:cubicBezTo>
                      <a:pt x="72966" y="93064"/>
                      <a:pt x="65056" y="103973"/>
                      <a:pt x="57348" y="114939"/>
                    </a:cubicBezTo>
                    <a:cubicBezTo>
                      <a:pt x="51504" y="123235"/>
                      <a:pt x="45156" y="131132"/>
                      <a:pt x="37397" y="14130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398BB800-100A-0F44-752C-79E1374C43A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3499" y="1282394"/>
                <a:ext cx="93824" cy="194829"/>
              </a:xfrm>
              <a:custGeom>
                <a:avLst/>
                <a:gdLst>
                  <a:gd name="connsiteX0" fmla="*/ 74781 w 93824"/>
                  <a:gd name="connsiteY0" fmla="*/ 95228 h 194829"/>
                  <a:gd name="connsiteX1" fmla="*/ 38155 w 93824"/>
                  <a:gd name="connsiteY1" fmla="*/ 161137 h 194829"/>
                  <a:gd name="connsiteX2" fmla="*/ 93825 w 93824"/>
                  <a:gd name="connsiteY2" fmla="*/ 192274 h 194829"/>
                  <a:gd name="connsiteX3" fmla="*/ 27273 w 93824"/>
                  <a:gd name="connsiteY3" fmla="*/ 179490 h 194829"/>
                  <a:gd name="connsiteX4" fmla="*/ 17146 w 93824"/>
                  <a:gd name="connsiteY4" fmla="*/ 194604 h 194829"/>
                  <a:gd name="connsiteX5" fmla="*/ 2536 w 93824"/>
                  <a:gd name="connsiteY5" fmla="*/ 180172 h 194829"/>
                  <a:gd name="connsiteX6" fmla="*/ 5911 w 93824"/>
                  <a:gd name="connsiteY6" fmla="*/ 133978 h 194829"/>
                  <a:gd name="connsiteX7" fmla="*/ 67 w 93824"/>
                  <a:gd name="connsiteY7" fmla="*/ 25341 h 194829"/>
                  <a:gd name="connsiteX8" fmla="*/ 1831 w 93824"/>
                  <a:gd name="connsiteY8" fmla="*/ 0 h 194829"/>
                  <a:gd name="connsiteX9" fmla="*/ 18406 w 93824"/>
                  <a:gd name="connsiteY9" fmla="*/ 21307 h 194829"/>
                  <a:gd name="connsiteX10" fmla="*/ 24905 w 93824"/>
                  <a:gd name="connsiteY10" fmla="*/ 97614 h 194829"/>
                  <a:gd name="connsiteX11" fmla="*/ 27373 w 93824"/>
                  <a:gd name="connsiteY11" fmla="*/ 138353 h 194829"/>
                  <a:gd name="connsiteX12" fmla="*/ 74731 w 93824"/>
                  <a:gd name="connsiteY12" fmla="*/ 95228 h 19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824" h="194829">
                    <a:moveTo>
                      <a:pt x="74781" y="95228"/>
                    </a:moveTo>
                    <a:cubicBezTo>
                      <a:pt x="71406" y="123012"/>
                      <a:pt x="52412" y="139603"/>
                      <a:pt x="38155" y="161137"/>
                    </a:cubicBezTo>
                    <a:cubicBezTo>
                      <a:pt x="54478" y="175172"/>
                      <a:pt x="77250" y="173524"/>
                      <a:pt x="93825" y="192274"/>
                    </a:cubicBezTo>
                    <a:cubicBezTo>
                      <a:pt x="68081" y="200797"/>
                      <a:pt x="49138" y="185797"/>
                      <a:pt x="27273" y="179490"/>
                    </a:cubicBezTo>
                    <a:cubicBezTo>
                      <a:pt x="24351" y="183865"/>
                      <a:pt x="21025" y="188808"/>
                      <a:pt x="17146" y="194604"/>
                    </a:cubicBezTo>
                    <a:cubicBezTo>
                      <a:pt x="11050" y="188581"/>
                      <a:pt x="5307" y="182899"/>
                      <a:pt x="2536" y="180172"/>
                    </a:cubicBezTo>
                    <a:cubicBezTo>
                      <a:pt x="3947" y="162274"/>
                      <a:pt x="6415" y="148069"/>
                      <a:pt x="5911" y="133978"/>
                    </a:cubicBezTo>
                    <a:cubicBezTo>
                      <a:pt x="4601" y="97728"/>
                      <a:pt x="1780" y="61591"/>
                      <a:pt x="67" y="25341"/>
                    </a:cubicBezTo>
                    <a:cubicBezTo>
                      <a:pt x="-336" y="16989"/>
                      <a:pt x="1176" y="8580"/>
                      <a:pt x="1831" y="0"/>
                    </a:cubicBezTo>
                    <a:cubicBezTo>
                      <a:pt x="17650" y="511"/>
                      <a:pt x="17448" y="12386"/>
                      <a:pt x="18406" y="21307"/>
                    </a:cubicBezTo>
                    <a:cubicBezTo>
                      <a:pt x="21227" y="46648"/>
                      <a:pt x="22940" y="72160"/>
                      <a:pt x="24905" y="97614"/>
                    </a:cubicBezTo>
                    <a:cubicBezTo>
                      <a:pt x="25912" y="110683"/>
                      <a:pt x="26466" y="123751"/>
                      <a:pt x="27373" y="138353"/>
                    </a:cubicBezTo>
                    <a:cubicBezTo>
                      <a:pt x="47777" y="128240"/>
                      <a:pt x="51959" y="100114"/>
                      <a:pt x="74731" y="9522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6EABB95F-FDEA-6537-E242-8C93103A94C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9049" y="805582"/>
                <a:ext cx="94671" cy="187037"/>
              </a:xfrm>
              <a:custGeom>
                <a:avLst/>
                <a:gdLst>
                  <a:gd name="connsiteX0" fmla="*/ 56275 w 94671"/>
                  <a:gd name="connsiteY0" fmla="*/ 67093 h 187037"/>
                  <a:gd name="connsiteX1" fmla="*/ 58844 w 94671"/>
                  <a:gd name="connsiteY1" fmla="*/ 187037 h 187037"/>
                  <a:gd name="connsiteX2" fmla="*/ 36576 w 94671"/>
                  <a:gd name="connsiteY2" fmla="*/ 144935 h 187037"/>
                  <a:gd name="connsiteX3" fmla="*/ 9522 w 94671"/>
                  <a:gd name="connsiteY3" fmla="*/ 144537 h 187037"/>
                  <a:gd name="connsiteX4" fmla="*/ 0 w 94671"/>
                  <a:gd name="connsiteY4" fmla="*/ 136298 h 187037"/>
                  <a:gd name="connsiteX5" fmla="*/ 9623 w 94671"/>
                  <a:gd name="connsiteY5" fmla="*/ 125730 h 187037"/>
                  <a:gd name="connsiteX6" fmla="*/ 33855 w 94671"/>
                  <a:gd name="connsiteY6" fmla="*/ 123514 h 187037"/>
                  <a:gd name="connsiteX7" fmla="*/ 31941 w 94671"/>
                  <a:gd name="connsiteY7" fmla="*/ 89537 h 187037"/>
                  <a:gd name="connsiteX8" fmla="*/ 34863 w 94671"/>
                  <a:gd name="connsiteY8" fmla="*/ 25786 h 187037"/>
                  <a:gd name="connsiteX9" fmla="*/ 81515 w 94671"/>
                  <a:gd name="connsiteY9" fmla="*/ 7548 h 187037"/>
                  <a:gd name="connsiteX10" fmla="*/ 94564 w 94671"/>
                  <a:gd name="connsiteY10" fmla="*/ 37150 h 187037"/>
                  <a:gd name="connsiteX11" fmla="*/ 75318 w 94671"/>
                  <a:gd name="connsiteY11" fmla="*/ 61355 h 187037"/>
                  <a:gd name="connsiteX12" fmla="*/ 56325 w 94671"/>
                  <a:gd name="connsiteY12" fmla="*/ 66980 h 187037"/>
                  <a:gd name="connsiteX13" fmla="*/ 51992 w 94671"/>
                  <a:gd name="connsiteY13" fmla="*/ 50616 h 187037"/>
                  <a:gd name="connsiteX14" fmla="*/ 77283 w 94671"/>
                  <a:gd name="connsiteY14" fmla="*/ 35786 h 187037"/>
                  <a:gd name="connsiteX15" fmla="*/ 57534 w 94671"/>
                  <a:gd name="connsiteY15" fmla="*/ 17434 h 187037"/>
                  <a:gd name="connsiteX16" fmla="*/ 51942 w 94671"/>
                  <a:gd name="connsiteY16" fmla="*/ 50616 h 187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4671" h="187037">
                    <a:moveTo>
                      <a:pt x="56275" y="67093"/>
                    </a:moveTo>
                    <a:cubicBezTo>
                      <a:pt x="51438" y="106980"/>
                      <a:pt x="72195" y="145901"/>
                      <a:pt x="58844" y="187037"/>
                    </a:cubicBezTo>
                    <a:cubicBezTo>
                      <a:pt x="40808" y="179083"/>
                      <a:pt x="41564" y="161696"/>
                      <a:pt x="36576" y="144935"/>
                    </a:cubicBezTo>
                    <a:cubicBezTo>
                      <a:pt x="28062" y="144935"/>
                      <a:pt x="18691" y="145673"/>
                      <a:pt x="9522" y="144537"/>
                    </a:cubicBezTo>
                    <a:cubicBezTo>
                      <a:pt x="6096" y="144082"/>
                      <a:pt x="3174" y="139196"/>
                      <a:pt x="0" y="136298"/>
                    </a:cubicBezTo>
                    <a:cubicBezTo>
                      <a:pt x="3174" y="132605"/>
                      <a:pt x="5844" y="126923"/>
                      <a:pt x="9623" y="125730"/>
                    </a:cubicBezTo>
                    <a:cubicBezTo>
                      <a:pt x="16474" y="123628"/>
                      <a:pt x="23931" y="124253"/>
                      <a:pt x="33855" y="123514"/>
                    </a:cubicBezTo>
                    <a:cubicBezTo>
                      <a:pt x="33251" y="111696"/>
                      <a:pt x="33402" y="100503"/>
                      <a:pt x="31941" y="89537"/>
                    </a:cubicBezTo>
                    <a:cubicBezTo>
                      <a:pt x="29069" y="67946"/>
                      <a:pt x="29321" y="46695"/>
                      <a:pt x="34863" y="25786"/>
                    </a:cubicBezTo>
                    <a:cubicBezTo>
                      <a:pt x="41564" y="559"/>
                      <a:pt x="62673" y="-7453"/>
                      <a:pt x="81515" y="7548"/>
                    </a:cubicBezTo>
                    <a:cubicBezTo>
                      <a:pt x="90634" y="14763"/>
                      <a:pt x="95470" y="24934"/>
                      <a:pt x="94564" y="37150"/>
                    </a:cubicBezTo>
                    <a:cubicBezTo>
                      <a:pt x="93606" y="49934"/>
                      <a:pt x="85898" y="57661"/>
                      <a:pt x="75318" y="61355"/>
                    </a:cubicBezTo>
                    <a:cubicBezTo>
                      <a:pt x="69122" y="63514"/>
                      <a:pt x="62774" y="65048"/>
                      <a:pt x="56325" y="66980"/>
                    </a:cubicBezTo>
                    <a:close/>
                    <a:moveTo>
                      <a:pt x="51992" y="50616"/>
                    </a:moveTo>
                    <a:cubicBezTo>
                      <a:pt x="64991" y="48798"/>
                      <a:pt x="75923" y="49423"/>
                      <a:pt x="77283" y="35786"/>
                    </a:cubicBezTo>
                    <a:cubicBezTo>
                      <a:pt x="78593" y="23116"/>
                      <a:pt x="71338" y="17036"/>
                      <a:pt x="57534" y="17434"/>
                    </a:cubicBezTo>
                    <a:cubicBezTo>
                      <a:pt x="55872" y="27320"/>
                      <a:pt x="54209" y="37093"/>
                      <a:pt x="51942" y="506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3" name="Freeform: Shape 2272">
                <a:extLst>
                  <a:ext uri="{FF2B5EF4-FFF2-40B4-BE49-F238E27FC236}">
                    <a16:creationId xmlns:a16="http://schemas.microsoft.com/office/drawing/2014/main" id="{1FF01782-6687-697E-686A-11693D9A7F4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25657" y="387494"/>
                <a:ext cx="82944" cy="199384"/>
              </a:xfrm>
              <a:custGeom>
                <a:avLst/>
                <a:gdLst>
                  <a:gd name="connsiteX0" fmla="*/ 59801 w 82944"/>
                  <a:gd name="connsiteY0" fmla="*/ 122963 h 199384"/>
                  <a:gd name="connsiteX1" fmla="*/ 46954 w 82944"/>
                  <a:gd name="connsiteY1" fmla="*/ 153702 h 199384"/>
                  <a:gd name="connsiteX2" fmla="*/ 51690 w 82944"/>
                  <a:gd name="connsiteY2" fmla="*/ 185236 h 199384"/>
                  <a:gd name="connsiteX3" fmla="*/ 46551 w 82944"/>
                  <a:gd name="connsiteY3" fmla="*/ 199384 h 199384"/>
                  <a:gd name="connsiteX4" fmla="*/ 34611 w 82944"/>
                  <a:gd name="connsiteY4" fmla="*/ 191202 h 199384"/>
                  <a:gd name="connsiteX5" fmla="*/ 24233 w 82944"/>
                  <a:gd name="connsiteY5" fmla="*/ 158929 h 199384"/>
                  <a:gd name="connsiteX6" fmla="*/ 20253 w 82944"/>
                  <a:gd name="connsiteY6" fmla="*/ 135350 h 199384"/>
                  <a:gd name="connsiteX7" fmla="*/ 0 w 82944"/>
                  <a:gd name="connsiteY7" fmla="*/ 123702 h 199384"/>
                  <a:gd name="connsiteX8" fmla="*/ 554 w 82944"/>
                  <a:gd name="connsiteY8" fmla="*/ 118190 h 199384"/>
                  <a:gd name="connsiteX9" fmla="*/ 18086 w 82944"/>
                  <a:gd name="connsiteY9" fmla="*/ 110122 h 199384"/>
                  <a:gd name="connsiteX10" fmla="*/ 19195 w 82944"/>
                  <a:gd name="connsiteY10" fmla="*/ 101486 h 199384"/>
                  <a:gd name="connsiteX11" fmla="*/ 24283 w 82944"/>
                  <a:gd name="connsiteY11" fmla="*/ 40292 h 199384"/>
                  <a:gd name="connsiteX12" fmla="*/ 28817 w 82944"/>
                  <a:gd name="connsiteY12" fmla="*/ 23872 h 199384"/>
                  <a:gd name="connsiteX13" fmla="*/ 53907 w 82944"/>
                  <a:gd name="connsiteY13" fmla="*/ 8 h 199384"/>
                  <a:gd name="connsiteX14" fmla="*/ 80558 w 82944"/>
                  <a:gd name="connsiteY14" fmla="*/ 22451 h 199384"/>
                  <a:gd name="connsiteX15" fmla="*/ 73102 w 82944"/>
                  <a:gd name="connsiteY15" fmla="*/ 60861 h 199384"/>
                  <a:gd name="connsiteX16" fmla="*/ 43327 w 82944"/>
                  <a:gd name="connsiteY16" fmla="*/ 78417 h 199384"/>
                  <a:gd name="connsiteX17" fmla="*/ 59902 w 82944"/>
                  <a:gd name="connsiteY17" fmla="*/ 122963 h 199384"/>
                  <a:gd name="connsiteX18" fmla="*/ 53201 w 82944"/>
                  <a:gd name="connsiteY18" fmla="*/ 17110 h 199384"/>
                  <a:gd name="connsiteX19" fmla="*/ 44183 w 82944"/>
                  <a:gd name="connsiteY19" fmla="*/ 56713 h 199384"/>
                  <a:gd name="connsiteX20" fmla="*/ 66703 w 82944"/>
                  <a:gd name="connsiteY20" fmla="*/ 36429 h 199384"/>
                  <a:gd name="connsiteX21" fmla="*/ 53201 w 82944"/>
                  <a:gd name="connsiteY21" fmla="*/ 17110 h 19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944" h="199384">
                    <a:moveTo>
                      <a:pt x="59801" y="122963"/>
                    </a:moveTo>
                    <a:cubicBezTo>
                      <a:pt x="43680" y="128929"/>
                      <a:pt x="44889" y="141088"/>
                      <a:pt x="46954" y="153702"/>
                    </a:cubicBezTo>
                    <a:cubicBezTo>
                      <a:pt x="48667" y="164213"/>
                      <a:pt x="51136" y="174668"/>
                      <a:pt x="51690" y="185236"/>
                    </a:cubicBezTo>
                    <a:cubicBezTo>
                      <a:pt x="51942" y="189782"/>
                      <a:pt x="48365" y="194668"/>
                      <a:pt x="46551" y="199384"/>
                    </a:cubicBezTo>
                    <a:cubicBezTo>
                      <a:pt x="42420" y="196714"/>
                      <a:pt x="36374" y="195180"/>
                      <a:pt x="34611" y="191202"/>
                    </a:cubicBezTo>
                    <a:cubicBezTo>
                      <a:pt x="30077" y="181032"/>
                      <a:pt x="27054" y="169952"/>
                      <a:pt x="24233" y="158929"/>
                    </a:cubicBezTo>
                    <a:cubicBezTo>
                      <a:pt x="22218" y="151088"/>
                      <a:pt x="21462" y="142907"/>
                      <a:pt x="20253" y="135350"/>
                    </a:cubicBezTo>
                    <a:cubicBezTo>
                      <a:pt x="13048" y="131202"/>
                      <a:pt x="6549" y="127452"/>
                      <a:pt x="0" y="123702"/>
                    </a:cubicBezTo>
                    <a:lnTo>
                      <a:pt x="554" y="118190"/>
                    </a:lnTo>
                    <a:cubicBezTo>
                      <a:pt x="6096" y="115634"/>
                      <a:pt x="11688" y="113077"/>
                      <a:pt x="18086" y="110122"/>
                    </a:cubicBezTo>
                    <a:cubicBezTo>
                      <a:pt x="18389" y="107849"/>
                      <a:pt x="18943" y="104724"/>
                      <a:pt x="19195" y="101486"/>
                    </a:cubicBezTo>
                    <a:cubicBezTo>
                      <a:pt x="20857" y="81088"/>
                      <a:pt x="22268" y="60633"/>
                      <a:pt x="24283" y="40292"/>
                    </a:cubicBezTo>
                    <a:cubicBezTo>
                      <a:pt x="24837" y="34667"/>
                      <a:pt x="26853" y="29156"/>
                      <a:pt x="28817" y="23872"/>
                    </a:cubicBezTo>
                    <a:cubicBezTo>
                      <a:pt x="33503" y="11087"/>
                      <a:pt x="40203" y="519"/>
                      <a:pt x="53907" y="8"/>
                    </a:cubicBezTo>
                    <a:cubicBezTo>
                      <a:pt x="63882" y="-333"/>
                      <a:pt x="76981" y="10519"/>
                      <a:pt x="80558" y="22451"/>
                    </a:cubicBezTo>
                    <a:cubicBezTo>
                      <a:pt x="84840" y="36713"/>
                      <a:pt x="83933" y="51145"/>
                      <a:pt x="73102" y="60861"/>
                    </a:cubicBezTo>
                    <a:cubicBezTo>
                      <a:pt x="64890" y="68190"/>
                      <a:pt x="54310" y="72111"/>
                      <a:pt x="43327" y="78417"/>
                    </a:cubicBezTo>
                    <a:cubicBezTo>
                      <a:pt x="45090" y="93077"/>
                      <a:pt x="32747" y="114270"/>
                      <a:pt x="59902" y="122963"/>
                    </a:cubicBezTo>
                    <a:close/>
                    <a:moveTo>
                      <a:pt x="53201" y="17110"/>
                    </a:moveTo>
                    <a:cubicBezTo>
                      <a:pt x="43327" y="28133"/>
                      <a:pt x="43629" y="41542"/>
                      <a:pt x="44183" y="56713"/>
                    </a:cubicBezTo>
                    <a:cubicBezTo>
                      <a:pt x="57081" y="55747"/>
                      <a:pt x="64587" y="48701"/>
                      <a:pt x="66703" y="36429"/>
                    </a:cubicBezTo>
                    <a:cubicBezTo>
                      <a:pt x="68467" y="26144"/>
                      <a:pt x="63177" y="19497"/>
                      <a:pt x="53201" y="1711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4" name="Freeform: Shape 2273">
                <a:extLst>
                  <a:ext uri="{FF2B5EF4-FFF2-40B4-BE49-F238E27FC236}">
                    <a16:creationId xmlns:a16="http://schemas.microsoft.com/office/drawing/2014/main" id="{CAFAF7BD-A684-4407-F7DA-31F75D1AF13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5085" y="412192"/>
                <a:ext cx="85898" cy="187754"/>
              </a:xfrm>
              <a:custGeom>
                <a:avLst/>
                <a:gdLst>
                  <a:gd name="connsiteX0" fmla="*/ 33452 w 85898"/>
                  <a:gd name="connsiteY0" fmla="*/ 109231 h 187754"/>
                  <a:gd name="connsiteX1" fmla="*/ 38742 w 85898"/>
                  <a:gd name="connsiteY1" fmla="*/ 47299 h 187754"/>
                  <a:gd name="connsiteX2" fmla="*/ 49725 w 85898"/>
                  <a:gd name="connsiteY2" fmla="*/ 10083 h 187754"/>
                  <a:gd name="connsiteX3" fmla="*/ 76779 w 85898"/>
                  <a:gd name="connsiteY3" fmla="*/ 8719 h 187754"/>
                  <a:gd name="connsiteX4" fmla="*/ 71792 w 85898"/>
                  <a:gd name="connsiteY4" fmla="*/ 55481 h 187754"/>
                  <a:gd name="connsiteX5" fmla="*/ 58794 w 85898"/>
                  <a:gd name="connsiteY5" fmla="*/ 104629 h 187754"/>
                  <a:gd name="connsiteX6" fmla="*/ 85495 w 85898"/>
                  <a:gd name="connsiteY6" fmla="*/ 111390 h 187754"/>
                  <a:gd name="connsiteX7" fmla="*/ 85898 w 85898"/>
                  <a:gd name="connsiteY7" fmla="*/ 116276 h 187754"/>
                  <a:gd name="connsiteX8" fmla="*/ 61413 w 85898"/>
                  <a:gd name="connsiteY8" fmla="*/ 128777 h 187754"/>
                  <a:gd name="connsiteX9" fmla="*/ 57584 w 85898"/>
                  <a:gd name="connsiteY9" fmla="*/ 187754 h 187754"/>
                  <a:gd name="connsiteX10" fmla="*/ 35216 w 85898"/>
                  <a:gd name="connsiteY10" fmla="*/ 133663 h 187754"/>
                  <a:gd name="connsiteX11" fmla="*/ 12696 w 85898"/>
                  <a:gd name="connsiteY11" fmla="*/ 136504 h 187754"/>
                  <a:gd name="connsiteX12" fmla="*/ 0 w 85898"/>
                  <a:gd name="connsiteY12" fmla="*/ 129572 h 187754"/>
                  <a:gd name="connsiteX13" fmla="*/ 9471 w 85898"/>
                  <a:gd name="connsiteY13" fmla="*/ 115595 h 187754"/>
                  <a:gd name="connsiteX14" fmla="*/ 33402 w 85898"/>
                  <a:gd name="connsiteY14" fmla="*/ 109231 h 187754"/>
                  <a:gd name="connsiteX15" fmla="*/ 60204 w 85898"/>
                  <a:gd name="connsiteY15" fmla="*/ 42185 h 187754"/>
                  <a:gd name="connsiteX16" fmla="*/ 64084 w 85898"/>
                  <a:gd name="connsiteY16" fmla="*/ 43208 h 187754"/>
                  <a:gd name="connsiteX17" fmla="*/ 68114 w 85898"/>
                  <a:gd name="connsiteY17" fmla="*/ 26333 h 187754"/>
                  <a:gd name="connsiteX18" fmla="*/ 63126 w 85898"/>
                  <a:gd name="connsiteY18" fmla="*/ 25083 h 187754"/>
                  <a:gd name="connsiteX19" fmla="*/ 60204 w 85898"/>
                  <a:gd name="connsiteY19" fmla="*/ 42242 h 187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5898" h="187754">
                    <a:moveTo>
                      <a:pt x="33452" y="109231"/>
                    </a:moveTo>
                    <a:cubicBezTo>
                      <a:pt x="35266" y="86560"/>
                      <a:pt x="35871" y="66731"/>
                      <a:pt x="38742" y="47299"/>
                    </a:cubicBezTo>
                    <a:cubicBezTo>
                      <a:pt x="40606" y="34515"/>
                      <a:pt x="44284" y="21446"/>
                      <a:pt x="49725" y="10083"/>
                    </a:cubicBezTo>
                    <a:cubicBezTo>
                      <a:pt x="56124" y="-3270"/>
                      <a:pt x="67963" y="-2986"/>
                      <a:pt x="76779" y="8719"/>
                    </a:cubicBezTo>
                    <a:cubicBezTo>
                      <a:pt x="86251" y="21333"/>
                      <a:pt x="85697" y="42015"/>
                      <a:pt x="71792" y="55481"/>
                    </a:cubicBezTo>
                    <a:cubicBezTo>
                      <a:pt x="57282" y="69572"/>
                      <a:pt x="56124" y="85254"/>
                      <a:pt x="58794" y="104629"/>
                    </a:cubicBezTo>
                    <a:cubicBezTo>
                      <a:pt x="68013" y="106958"/>
                      <a:pt x="76779" y="109174"/>
                      <a:pt x="85495" y="111390"/>
                    </a:cubicBezTo>
                    <a:cubicBezTo>
                      <a:pt x="85646" y="113038"/>
                      <a:pt x="85747" y="114686"/>
                      <a:pt x="85898" y="116276"/>
                    </a:cubicBezTo>
                    <a:cubicBezTo>
                      <a:pt x="77737" y="120424"/>
                      <a:pt x="69575" y="124629"/>
                      <a:pt x="61413" y="128777"/>
                    </a:cubicBezTo>
                    <a:cubicBezTo>
                      <a:pt x="54511" y="147413"/>
                      <a:pt x="70028" y="168777"/>
                      <a:pt x="57584" y="187754"/>
                    </a:cubicBezTo>
                    <a:cubicBezTo>
                      <a:pt x="47912" y="180822"/>
                      <a:pt x="40455" y="162794"/>
                      <a:pt x="35216" y="133663"/>
                    </a:cubicBezTo>
                    <a:cubicBezTo>
                      <a:pt x="27860" y="134686"/>
                      <a:pt x="20253" y="136845"/>
                      <a:pt x="12696" y="136504"/>
                    </a:cubicBezTo>
                    <a:cubicBezTo>
                      <a:pt x="8363" y="136277"/>
                      <a:pt x="4232" y="132015"/>
                      <a:pt x="0" y="129572"/>
                    </a:cubicBezTo>
                    <a:cubicBezTo>
                      <a:pt x="3073" y="124742"/>
                      <a:pt x="5290" y="117754"/>
                      <a:pt x="9471" y="115595"/>
                    </a:cubicBezTo>
                    <a:cubicBezTo>
                      <a:pt x="16525" y="111901"/>
                      <a:pt x="24837" y="111333"/>
                      <a:pt x="33402" y="109231"/>
                    </a:cubicBezTo>
                    <a:close/>
                    <a:moveTo>
                      <a:pt x="60204" y="42185"/>
                    </a:moveTo>
                    <a:cubicBezTo>
                      <a:pt x="61514" y="42526"/>
                      <a:pt x="62824" y="42867"/>
                      <a:pt x="64084" y="43208"/>
                    </a:cubicBezTo>
                    <a:lnTo>
                      <a:pt x="68114" y="26333"/>
                    </a:lnTo>
                    <a:cubicBezTo>
                      <a:pt x="66451" y="25935"/>
                      <a:pt x="64789" y="25480"/>
                      <a:pt x="63126" y="25083"/>
                    </a:cubicBezTo>
                    <a:cubicBezTo>
                      <a:pt x="62169" y="30821"/>
                      <a:pt x="61162" y="36503"/>
                      <a:pt x="60204" y="42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5" name="Freeform: Shape 2274">
                <a:extLst>
                  <a:ext uri="{FF2B5EF4-FFF2-40B4-BE49-F238E27FC236}">
                    <a16:creationId xmlns:a16="http://schemas.microsoft.com/office/drawing/2014/main" id="{04C6F75B-8E38-D735-CD57-5784BCF280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9476" y="479946"/>
                <a:ext cx="95026" cy="161265"/>
              </a:xfrm>
              <a:custGeom>
                <a:avLst/>
                <a:gdLst>
                  <a:gd name="connsiteX0" fmla="*/ 94918 w 95026"/>
                  <a:gd name="connsiteY0" fmla="*/ 149262 h 161265"/>
                  <a:gd name="connsiteX1" fmla="*/ 74715 w 95026"/>
                  <a:gd name="connsiteY1" fmla="*/ 135853 h 161265"/>
                  <a:gd name="connsiteX2" fmla="*/ 54513 w 95026"/>
                  <a:gd name="connsiteY2" fmla="*/ 153467 h 161265"/>
                  <a:gd name="connsiteX3" fmla="*/ 4082 w 95026"/>
                  <a:gd name="connsiteY3" fmla="*/ 130796 h 161265"/>
                  <a:gd name="connsiteX4" fmla="*/ 1 w 95026"/>
                  <a:gd name="connsiteY4" fmla="*/ 91648 h 161265"/>
                  <a:gd name="connsiteX5" fmla="*/ 2823 w 95026"/>
                  <a:gd name="connsiteY5" fmla="*/ 17614 h 161265"/>
                  <a:gd name="connsiteX6" fmla="*/ 7407 w 95026"/>
                  <a:gd name="connsiteY6" fmla="*/ 0 h 161265"/>
                  <a:gd name="connsiteX7" fmla="*/ 20305 w 95026"/>
                  <a:gd name="connsiteY7" fmla="*/ 22216 h 161265"/>
                  <a:gd name="connsiteX8" fmla="*/ 22068 w 95026"/>
                  <a:gd name="connsiteY8" fmla="*/ 91421 h 161265"/>
                  <a:gd name="connsiteX9" fmla="*/ 33202 w 95026"/>
                  <a:gd name="connsiteY9" fmla="*/ 140853 h 161265"/>
                  <a:gd name="connsiteX10" fmla="*/ 70382 w 95026"/>
                  <a:gd name="connsiteY10" fmla="*/ 100967 h 161265"/>
                  <a:gd name="connsiteX11" fmla="*/ 74665 w 95026"/>
                  <a:gd name="connsiteY11" fmla="*/ 84546 h 161265"/>
                  <a:gd name="connsiteX12" fmla="*/ 85748 w 95026"/>
                  <a:gd name="connsiteY12" fmla="*/ 76080 h 161265"/>
                  <a:gd name="connsiteX13" fmla="*/ 94464 w 95026"/>
                  <a:gd name="connsiteY13" fmla="*/ 87160 h 161265"/>
                  <a:gd name="connsiteX14" fmla="*/ 94867 w 95026"/>
                  <a:gd name="connsiteY14" fmla="*/ 149262 h 16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026" h="161265">
                    <a:moveTo>
                      <a:pt x="94918" y="149262"/>
                    </a:moveTo>
                    <a:cubicBezTo>
                      <a:pt x="86555" y="143694"/>
                      <a:pt x="80811" y="139887"/>
                      <a:pt x="74715" y="135853"/>
                    </a:cubicBezTo>
                    <a:cubicBezTo>
                      <a:pt x="68317" y="141478"/>
                      <a:pt x="61919" y="148410"/>
                      <a:pt x="54513" y="153467"/>
                    </a:cubicBezTo>
                    <a:cubicBezTo>
                      <a:pt x="31237" y="169433"/>
                      <a:pt x="10682" y="160399"/>
                      <a:pt x="4082" y="130796"/>
                    </a:cubicBezTo>
                    <a:cubicBezTo>
                      <a:pt x="1261" y="118126"/>
                      <a:pt x="-49" y="104717"/>
                      <a:pt x="1" y="91648"/>
                    </a:cubicBezTo>
                    <a:cubicBezTo>
                      <a:pt x="102" y="66932"/>
                      <a:pt x="1412" y="42273"/>
                      <a:pt x="2823" y="17614"/>
                    </a:cubicBezTo>
                    <a:cubicBezTo>
                      <a:pt x="3175" y="11761"/>
                      <a:pt x="5795" y="6023"/>
                      <a:pt x="7407" y="0"/>
                    </a:cubicBezTo>
                    <a:cubicBezTo>
                      <a:pt x="20405" y="3580"/>
                      <a:pt x="19952" y="13523"/>
                      <a:pt x="20305" y="22216"/>
                    </a:cubicBezTo>
                    <a:cubicBezTo>
                      <a:pt x="21161" y="45284"/>
                      <a:pt x="21312" y="68353"/>
                      <a:pt x="22068" y="91421"/>
                    </a:cubicBezTo>
                    <a:cubicBezTo>
                      <a:pt x="22572" y="107842"/>
                      <a:pt x="23076" y="124319"/>
                      <a:pt x="33202" y="140853"/>
                    </a:cubicBezTo>
                    <a:cubicBezTo>
                      <a:pt x="53152" y="136535"/>
                      <a:pt x="62725" y="119774"/>
                      <a:pt x="70382" y="100967"/>
                    </a:cubicBezTo>
                    <a:cubicBezTo>
                      <a:pt x="72498" y="95853"/>
                      <a:pt x="72045" y="89148"/>
                      <a:pt x="74665" y="84546"/>
                    </a:cubicBezTo>
                    <a:cubicBezTo>
                      <a:pt x="77033" y="80455"/>
                      <a:pt x="82272" y="75625"/>
                      <a:pt x="85748" y="76080"/>
                    </a:cubicBezTo>
                    <a:cubicBezTo>
                      <a:pt x="89124" y="76478"/>
                      <a:pt x="94263" y="83069"/>
                      <a:pt x="94464" y="87160"/>
                    </a:cubicBezTo>
                    <a:cubicBezTo>
                      <a:pt x="95421" y="105796"/>
                      <a:pt x="94867" y="124546"/>
                      <a:pt x="94867" y="149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6" name="Freeform: Shape 2275">
                <a:extLst>
                  <a:ext uri="{FF2B5EF4-FFF2-40B4-BE49-F238E27FC236}">
                    <a16:creationId xmlns:a16="http://schemas.microsoft.com/office/drawing/2014/main" id="{973B4E69-71E0-3D28-216E-783FC753FEB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5382" y="162338"/>
                <a:ext cx="89714" cy="161041"/>
              </a:xfrm>
              <a:custGeom>
                <a:avLst/>
                <a:gdLst>
                  <a:gd name="connsiteX0" fmla="*/ 61281 w 89714"/>
                  <a:gd name="connsiteY0" fmla="*/ 10277 h 161041"/>
                  <a:gd name="connsiteX1" fmla="*/ 21733 w 89714"/>
                  <a:gd name="connsiteY1" fmla="*/ 56868 h 161041"/>
                  <a:gd name="connsiteX2" fmla="*/ 40525 w 89714"/>
                  <a:gd name="connsiteY2" fmla="*/ 66186 h 161041"/>
                  <a:gd name="connsiteX3" fmla="*/ 72818 w 89714"/>
                  <a:gd name="connsiteY3" fmla="*/ 81073 h 161041"/>
                  <a:gd name="connsiteX4" fmla="*/ 83247 w 89714"/>
                  <a:gd name="connsiteY4" fmla="*/ 131357 h 161041"/>
                  <a:gd name="connsiteX5" fmla="*/ 24000 w 89714"/>
                  <a:gd name="connsiteY5" fmla="*/ 159823 h 161041"/>
                  <a:gd name="connsiteX6" fmla="*/ 10649 w 89714"/>
                  <a:gd name="connsiteY6" fmla="*/ 146925 h 161041"/>
                  <a:gd name="connsiteX7" fmla="*/ 23950 w 89714"/>
                  <a:gd name="connsiteY7" fmla="*/ 135391 h 161041"/>
                  <a:gd name="connsiteX8" fmla="*/ 57553 w 89714"/>
                  <a:gd name="connsiteY8" fmla="*/ 119936 h 161041"/>
                  <a:gd name="connsiteX9" fmla="*/ 54480 w 89714"/>
                  <a:gd name="connsiteY9" fmla="*/ 94766 h 161041"/>
                  <a:gd name="connsiteX10" fmla="*/ 23698 w 89714"/>
                  <a:gd name="connsiteY10" fmla="*/ 82209 h 161041"/>
                  <a:gd name="connsiteX11" fmla="*/ 9743 w 89714"/>
                  <a:gd name="connsiteY11" fmla="*/ 29197 h 161041"/>
                  <a:gd name="connsiteX12" fmla="*/ 38308 w 89714"/>
                  <a:gd name="connsiteY12" fmla="*/ 3345 h 161041"/>
                  <a:gd name="connsiteX13" fmla="*/ 61281 w 89714"/>
                  <a:gd name="connsiteY13" fmla="*/ 10277 h 161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14" h="161041">
                    <a:moveTo>
                      <a:pt x="61281" y="10277"/>
                    </a:moveTo>
                    <a:cubicBezTo>
                      <a:pt x="45613" y="22265"/>
                      <a:pt x="26922" y="30390"/>
                      <a:pt x="21733" y="56868"/>
                    </a:cubicBezTo>
                    <a:cubicBezTo>
                      <a:pt x="27930" y="59936"/>
                      <a:pt x="34177" y="63232"/>
                      <a:pt x="40525" y="66186"/>
                    </a:cubicBezTo>
                    <a:cubicBezTo>
                      <a:pt x="51306" y="71186"/>
                      <a:pt x="62843" y="74595"/>
                      <a:pt x="72818" y="81073"/>
                    </a:cubicBezTo>
                    <a:cubicBezTo>
                      <a:pt x="91207" y="93004"/>
                      <a:pt x="94432" y="111300"/>
                      <a:pt x="83247" y="131357"/>
                    </a:cubicBezTo>
                    <a:cubicBezTo>
                      <a:pt x="72365" y="150846"/>
                      <a:pt x="43699" y="165448"/>
                      <a:pt x="24000" y="159823"/>
                    </a:cubicBezTo>
                    <a:cubicBezTo>
                      <a:pt x="18710" y="158346"/>
                      <a:pt x="11556" y="152153"/>
                      <a:pt x="10649" y="146925"/>
                    </a:cubicBezTo>
                    <a:cubicBezTo>
                      <a:pt x="8987" y="137607"/>
                      <a:pt x="16997" y="135448"/>
                      <a:pt x="23950" y="135391"/>
                    </a:cubicBezTo>
                    <a:cubicBezTo>
                      <a:pt x="36998" y="135277"/>
                      <a:pt x="48334" y="130164"/>
                      <a:pt x="57553" y="119936"/>
                    </a:cubicBezTo>
                    <a:cubicBezTo>
                      <a:pt x="66823" y="109652"/>
                      <a:pt x="66118" y="101243"/>
                      <a:pt x="54480" y="94766"/>
                    </a:cubicBezTo>
                    <a:cubicBezTo>
                      <a:pt x="44757" y="89368"/>
                      <a:pt x="33975" y="86414"/>
                      <a:pt x="23698" y="82209"/>
                    </a:cubicBezTo>
                    <a:cubicBezTo>
                      <a:pt x="-1593" y="71868"/>
                      <a:pt x="-7286" y="52663"/>
                      <a:pt x="9743" y="29197"/>
                    </a:cubicBezTo>
                    <a:cubicBezTo>
                      <a:pt x="17350" y="18743"/>
                      <a:pt x="27829" y="10220"/>
                      <a:pt x="38308" y="3345"/>
                    </a:cubicBezTo>
                    <a:cubicBezTo>
                      <a:pt x="45412" y="-1314"/>
                      <a:pt x="54984" y="-2792"/>
                      <a:pt x="61281" y="102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7" name="Freeform: Shape 2276">
                <a:extLst>
                  <a:ext uri="{FF2B5EF4-FFF2-40B4-BE49-F238E27FC236}">
                    <a16:creationId xmlns:a16="http://schemas.microsoft.com/office/drawing/2014/main" id="{DA89970D-F0DA-4BA6-9361-1257F64E065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0454" y="960406"/>
                <a:ext cx="117466" cy="80345"/>
              </a:xfrm>
              <a:custGeom>
                <a:avLst/>
                <a:gdLst>
                  <a:gd name="connsiteX0" fmla="*/ 7822 w 117466"/>
                  <a:gd name="connsiteY0" fmla="*/ 7838 h 80345"/>
                  <a:gd name="connsiteX1" fmla="*/ 22784 w 117466"/>
                  <a:gd name="connsiteY1" fmla="*/ 46191 h 80345"/>
                  <a:gd name="connsiteX2" fmla="*/ 33314 w 117466"/>
                  <a:gd name="connsiteY2" fmla="*/ 18634 h 80345"/>
                  <a:gd name="connsiteX3" fmla="*/ 43793 w 117466"/>
                  <a:gd name="connsiteY3" fmla="*/ 8463 h 80345"/>
                  <a:gd name="connsiteX4" fmla="*/ 55834 w 117466"/>
                  <a:gd name="connsiteY4" fmla="*/ 19997 h 80345"/>
                  <a:gd name="connsiteX5" fmla="*/ 64600 w 117466"/>
                  <a:gd name="connsiteY5" fmla="*/ 52554 h 80345"/>
                  <a:gd name="connsiteX6" fmla="*/ 82989 w 117466"/>
                  <a:gd name="connsiteY6" fmla="*/ 14657 h 80345"/>
                  <a:gd name="connsiteX7" fmla="*/ 101075 w 117466"/>
                  <a:gd name="connsiteY7" fmla="*/ 338 h 80345"/>
                  <a:gd name="connsiteX8" fmla="*/ 114275 w 117466"/>
                  <a:gd name="connsiteY8" fmla="*/ 20793 h 80345"/>
                  <a:gd name="connsiteX9" fmla="*/ 113972 w 117466"/>
                  <a:gd name="connsiteY9" fmla="*/ 61248 h 80345"/>
                  <a:gd name="connsiteX10" fmla="*/ 92007 w 117466"/>
                  <a:gd name="connsiteY10" fmla="*/ 38861 h 80345"/>
                  <a:gd name="connsiteX11" fmla="*/ 81326 w 117466"/>
                  <a:gd name="connsiteY11" fmla="*/ 62555 h 80345"/>
                  <a:gd name="connsiteX12" fmla="*/ 44246 w 117466"/>
                  <a:gd name="connsiteY12" fmla="*/ 64486 h 80345"/>
                  <a:gd name="connsiteX13" fmla="*/ 40417 w 117466"/>
                  <a:gd name="connsiteY13" fmla="*/ 58520 h 80345"/>
                  <a:gd name="connsiteX14" fmla="*/ 36790 w 117466"/>
                  <a:gd name="connsiteY14" fmla="*/ 60282 h 80345"/>
                  <a:gd name="connsiteX15" fmla="*/ 14875 w 117466"/>
                  <a:gd name="connsiteY15" fmla="*/ 72611 h 80345"/>
                  <a:gd name="connsiteX16" fmla="*/ 1574 w 117466"/>
                  <a:gd name="connsiteY16" fmla="*/ 46418 h 80345"/>
                  <a:gd name="connsiteX17" fmla="*/ 7922 w 117466"/>
                  <a:gd name="connsiteY17" fmla="*/ 7895 h 8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7466" h="80345">
                    <a:moveTo>
                      <a:pt x="7822" y="7838"/>
                    </a:moveTo>
                    <a:cubicBezTo>
                      <a:pt x="13630" y="13520"/>
                      <a:pt x="18618" y="26304"/>
                      <a:pt x="22784" y="46191"/>
                    </a:cubicBezTo>
                    <a:cubicBezTo>
                      <a:pt x="27167" y="34316"/>
                      <a:pt x="29485" y="25963"/>
                      <a:pt x="33314" y="18634"/>
                    </a:cubicBezTo>
                    <a:cubicBezTo>
                      <a:pt x="35631" y="14202"/>
                      <a:pt x="41022" y="7781"/>
                      <a:pt x="43793" y="8463"/>
                    </a:cubicBezTo>
                    <a:cubicBezTo>
                      <a:pt x="48428" y="9656"/>
                      <a:pt x="53667" y="14941"/>
                      <a:pt x="55834" y="19997"/>
                    </a:cubicBezTo>
                    <a:cubicBezTo>
                      <a:pt x="59512" y="28691"/>
                      <a:pt x="60973" y="38520"/>
                      <a:pt x="64600" y="52554"/>
                    </a:cubicBezTo>
                    <a:cubicBezTo>
                      <a:pt x="72006" y="37270"/>
                      <a:pt x="77346" y="25907"/>
                      <a:pt x="82989" y="14657"/>
                    </a:cubicBezTo>
                    <a:cubicBezTo>
                      <a:pt x="86969" y="6759"/>
                      <a:pt x="90747" y="-1821"/>
                      <a:pt x="101075" y="338"/>
                    </a:cubicBezTo>
                    <a:cubicBezTo>
                      <a:pt x="111101" y="2441"/>
                      <a:pt x="112965" y="12043"/>
                      <a:pt x="114275" y="20793"/>
                    </a:cubicBezTo>
                    <a:cubicBezTo>
                      <a:pt x="116290" y="34145"/>
                      <a:pt x="120472" y="47895"/>
                      <a:pt x="113972" y="61248"/>
                    </a:cubicBezTo>
                    <a:cubicBezTo>
                      <a:pt x="98002" y="64941"/>
                      <a:pt x="99413" y="47895"/>
                      <a:pt x="92007" y="38861"/>
                    </a:cubicBezTo>
                    <a:cubicBezTo>
                      <a:pt x="88178" y="47384"/>
                      <a:pt x="84853" y="55055"/>
                      <a:pt x="81326" y="62555"/>
                    </a:cubicBezTo>
                    <a:cubicBezTo>
                      <a:pt x="70343" y="85623"/>
                      <a:pt x="57244" y="86248"/>
                      <a:pt x="44246" y="64486"/>
                    </a:cubicBezTo>
                    <a:cubicBezTo>
                      <a:pt x="43037" y="62441"/>
                      <a:pt x="41727" y="60509"/>
                      <a:pt x="40417" y="58520"/>
                    </a:cubicBezTo>
                    <a:cubicBezTo>
                      <a:pt x="39057" y="59145"/>
                      <a:pt x="37495" y="59316"/>
                      <a:pt x="36790" y="60282"/>
                    </a:cubicBezTo>
                    <a:cubicBezTo>
                      <a:pt x="30996" y="68009"/>
                      <a:pt x="24900" y="76305"/>
                      <a:pt x="14875" y="72611"/>
                    </a:cubicBezTo>
                    <a:cubicBezTo>
                      <a:pt x="4244" y="68691"/>
                      <a:pt x="2481" y="57100"/>
                      <a:pt x="1574" y="46418"/>
                    </a:cubicBezTo>
                    <a:cubicBezTo>
                      <a:pt x="466" y="33179"/>
                      <a:pt x="-3514" y="18861"/>
                      <a:pt x="7922" y="789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8" name="Freeform: Shape 2277">
                <a:extLst>
                  <a:ext uri="{FF2B5EF4-FFF2-40B4-BE49-F238E27FC236}">
                    <a16:creationId xmlns:a16="http://schemas.microsoft.com/office/drawing/2014/main" id="{7D4A75AB-E9A9-FE01-E167-7B349E63877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86700" y="837033"/>
                <a:ext cx="90179" cy="158163"/>
              </a:xfrm>
              <a:custGeom>
                <a:avLst/>
                <a:gdLst>
                  <a:gd name="connsiteX0" fmla="*/ 89979 w 90179"/>
                  <a:gd name="connsiteY0" fmla="*/ 120871 h 158163"/>
                  <a:gd name="connsiteX1" fmla="*/ 77384 w 90179"/>
                  <a:gd name="connsiteY1" fmla="*/ 129791 h 158163"/>
                  <a:gd name="connsiteX2" fmla="*/ 67509 w 90179"/>
                  <a:gd name="connsiteY2" fmla="*/ 134564 h 158163"/>
                  <a:gd name="connsiteX3" fmla="*/ 62975 w 90179"/>
                  <a:gd name="connsiteY3" fmla="*/ 157917 h 158163"/>
                  <a:gd name="connsiteX4" fmla="*/ 43730 w 90179"/>
                  <a:gd name="connsiteY4" fmla="*/ 138996 h 158163"/>
                  <a:gd name="connsiteX5" fmla="*/ 13754 w 90179"/>
                  <a:gd name="connsiteY5" fmla="*/ 140530 h 158163"/>
                  <a:gd name="connsiteX6" fmla="*/ 0 w 90179"/>
                  <a:gd name="connsiteY6" fmla="*/ 132007 h 158163"/>
                  <a:gd name="connsiteX7" fmla="*/ 12142 w 90179"/>
                  <a:gd name="connsiteY7" fmla="*/ 120700 h 158163"/>
                  <a:gd name="connsiteX8" fmla="*/ 41916 w 90179"/>
                  <a:gd name="connsiteY8" fmla="*/ 117121 h 158163"/>
                  <a:gd name="connsiteX9" fmla="*/ 41664 w 90179"/>
                  <a:gd name="connsiteY9" fmla="*/ 92519 h 158163"/>
                  <a:gd name="connsiteX10" fmla="*/ 41967 w 90179"/>
                  <a:gd name="connsiteY10" fmla="*/ 29904 h 158163"/>
                  <a:gd name="connsiteX11" fmla="*/ 64184 w 90179"/>
                  <a:gd name="connsiteY11" fmla="*/ 302 h 158163"/>
                  <a:gd name="connsiteX12" fmla="*/ 89324 w 90179"/>
                  <a:gd name="connsiteY12" fmla="*/ 42802 h 158163"/>
                  <a:gd name="connsiteX13" fmla="*/ 77586 w 90179"/>
                  <a:gd name="connsiteY13" fmla="*/ 65587 h 158163"/>
                  <a:gd name="connsiteX14" fmla="*/ 65444 w 90179"/>
                  <a:gd name="connsiteY14" fmla="*/ 113314 h 158163"/>
                  <a:gd name="connsiteX15" fmla="*/ 89929 w 90179"/>
                  <a:gd name="connsiteY15" fmla="*/ 120871 h 158163"/>
                  <a:gd name="connsiteX16" fmla="*/ 61363 w 90179"/>
                  <a:gd name="connsiteY16" fmla="*/ 58371 h 158163"/>
                  <a:gd name="connsiteX17" fmla="*/ 61363 w 90179"/>
                  <a:gd name="connsiteY17" fmla="*/ 20018 h 158163"/>
                  <a:gd name="connsiteX18" fmla="*/ 61363 w 90179"/>
                  <a:gd name="connsiteY18" fmla="*/ 58371 h 15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0179" h="158163">
                    <a:moveTo>
                      <a:pt x="89979" y="120871"/>
                    </a:moveTo>
                    <a:cubicBezTo>
                      <a:pt x="83228" y="125701"/>
                      <a:pt x="80457" y="128030"/>
                      <a:pt x="77384" y="129791"/>
                    </a:cubicBezTo>
                    <a:cubicBezTo>
                      <a:pt x="74160" y="131667"/>
                      <a:pt x="70734" y="133030"/>
                      <a:pt x="67509" y="134564"/>
                    </a:cubicBezTo>
                    <a:cubicBezTo>
                      <a:pt x="65897" y="142803"/>
                      <a:pt x="64386" y="150530"/>
                      <a:pt x="62975" y="157917"/>
                    </a:cubicBezTo>
                    <a:cubicBezTo>
                      <a:pt x="49776" y="160189"/>
                      <a:pt x="51690" y="146212"/>
                      <a:pt x="43730" y="138996"/>
                    </a:cubicBezTo>
                    <a:cubicBezTo>
                      <a:pt x="35216" y="139564"/>
                      <a:pt x="24434" y="141269"/>
                      <a:pt x="13754" y="140530"/>
                    </a:cubicBezTo>
                    <a:cubicBezTo>
                      <a:pt x="9018" y="140189"/>
                      <a:pt x="4585" y="135019"/>
                      <a:pt x="0" y="132007"/>
                    </a:cubicBezTo>
                    <a:cubicBezTo>
                      <a:pt x="4030" y="128087"/>
                      <a:pt x="7557" y="121951"/>
                      <a:pt x="12142" y="120700"/>
                    </a:cubicBezTo>
                    <a:cubicBezTo>
                      <a:pt x="21160" y="118144"/>
                      <a:pt x="30782" y="118314"/>
                      <a:pt x="41916" y="117121"/>
                    </a:cubicBezTo>
                    <a:cubicBezTo>
                      <a:pt x="41916" y="108144"/>
                      <a:pt x="43277" y="99905"/>
                      <a:pt x="41664" y="92519"/>
                    </a:cubicBezTo>
                    <a:cubicBezTo>
                      <a:pt x="37080" y="71496"/>
                      <a:pt x="39548" y="50700"/>
                      <a:pt x="41967" y="29904"/>
                    </a:cubicBezTo>
                    <a:cubicBezTo>
                      <a:pt x="44687" y="6438"/>
                      <a:pt x="51337" y="-1744"/>
                      <a:pt x="64184" y="302"/>
                    </a:cubicBezTo>
                    <a:cubicBezTo>
                      <a:pt x="80306" y="2859"/>
                      <a:pt x="93757" y="24450"/>
                      <a:pt x="89324" y="42802"/>
                    </a:cubicBezTo>
                    <a:cubicBezTo>
                      <a:pt x="87309" y="51155"/>
                      <a:pt x="83480" y="62064"/>
                      <a:pt x="77586" y="65587"/>
                    </a:cubicBezTo>
                    <a:cubicBezTo>
                      <a:pt x="58592" y="76893"/>
                      <a:pt x="60255" y="93257"/>
                      <a:pt x="65444" y="113314"/>
                    </a:cubicBezTo>
                    <a:cubicBezTo>
                      <a:pt x="71389" y="115132"/>
                      <a:pt x="78190" y="117235"/>
                      <a:pt x="89929" y="120871"/>
                    </a:cubicBezTo>
                    <a:close/>
                    <a:moveTo>
                      <a:pt x="61363" y="58371"/>
                    </a:moveTo>
                    <a:cubicBezTo>
                      <a:pt x="78845" y="47859"/>
                      <a:pt x="79450" y="32802"/>
                      <a:pt x="61363" y="20018"/>
                    </a:cubicBezTo>
                    <a:lnTo>
                      <a:pt x="61363" y="58371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79" name="Freeform: Shape 2278">
                <a:extLst>
                  <a:ext uri="{FF2B5EF4-FFF2-40B4-BE49-F238E27FC236}">
                    <a16:creationId xmlns:a16="http://schemas.microsoft.com/office/drawing/2014/main" id="{6439DBB2-8006-6A1E-D8D6-70B86E7D3E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08226" y="550458"/>
                <a:ext cx="102459" cy="87781"/>
              </a:xfrm>
              <a:custGeom>
                <a:avLst/>
                <a:gdLst>
                  <a:gd name="connsiteX0" fmla="*/ 63149 w 102459"/>
                  <a:gd name="connsiteY0" fmla="*/ 49659 h 87781"/>
                  <a:gd name="connsiteX1" fmla="*/ 73124 w 102459"/>
                  <a:gd name="connsiteY1" fmla="*/ 32784 h 87781"/>
                  <a:gd name="connsiteX2" fmla="*/ 87130 w 102459"/>
                  <a:gd name="connsiteY2" fmla="*/ 24602 h 87781"/>
                  <a:gd name="connsiteX3" fmla="*/ 99675 w 102459"/>
                  <a:gd name="connsiteY3" fmla="*/ 38807 h 87781"/>
                  <a:gd name="connsiteX4" fmla="*/ 98969 w 102459"/>
                  <a:gd name="connsiteY4" fmla="*/ 80455 h 87781"/>
                  <a:gd name="connsiteX5" fmla="*/ 79875 w 102459"/>
                  <a:gd name="connsiteY5" fmla="*/ 70114 h 87781"/>
                  <a:gd name="connsiteX6" fmla="*/ 53677 w 102459"/>
                  <a:gd name="connsiteY6" fmla="*/ 85285 h 87781"/>
                  <a:gd name="connsiteX7" fmla="*/ 36296 w 102459"/>
                  <a:gd name="connsiteY7" fmla="*/ 51989 h 87781"/>
                  <a:gd name="connsiteX8" fmla="*/ 26573 w 102459"/>
                  <a:gd name="connsiteY8" fmla="*/ 68921 h 87781"/>
                  <a:gd name="connsiteX9" fmla="*/ 10099 w 102459"/>
                  <a:gd name="connsiteY9" fmla="*/ 77160 h 87781"/>
                  <a:gd name="connsiteX10" fmla="*/ 627 w 102459"/>
                  <a:gd name="connsiteY10" fmla="*/ 63296 h 87781"/>
                  <a:gd name="connsiteX11" fmla="*/ 929 w 102459"/>
                  <a:gd name="connsiteY11" fmla="*/ 9205 h 87781"/>
                  <a:gd name="connsiteX12" fmla="*/ 9343 w 102459"/>
                  <a:gd name="connsiteY12" fmla="*/ 0 h 87781"/>
                  <a:gd name="connsiteX13" fmla="*/ 17202 w 102459"/>
                  <a:gd name="connsiteY13" fmla="*/ 10057 h 87781"/>
                  <a:gd name="connsiteX14" fmla="*/ 19570 w 102459"/>
                  <a:gd name="connsiteY14" fmla="*/ 36989 h 87781"/>
                  <a:gd name="connsiteX15" fmla="*/ 32820 w 102459"/>
                  <a:gd name="connsiteY15" fmla="*/ 19034 h 87781"/>
                  <a:gd name="connsiteX16" fmla="*/ 56549 w 102459"/>
                  <a:gd name="connsiteY16" fmla="*/ 24602 h 87781"/>
                  <a:gd name="connsiteX17" fmla="*/ 59018 w 102459"/>
                  <a:gd name="connsiteY17" fmla="*/ 36648 h 87781"/>
                  <a:gd name="connsiteX18" fmla="*/ 63099 w 102459"/>
                  <a:gd name="connsiteY18" fmla="*/ 49659 h 8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2459" h="87781">
                    <a:moveTo>
                      <a:pt x="63149" y="49659"/>
                    </a:moveTo>
                    <a:cubicBezTo>
                      <a:pt x="67431" y="42159"/>
                      <a:pt x="69446" y="36478"/>
                      <a:pt x="73124" y="32784"/>
                    </a:cubicBezTo>
                    <a:cubicBezTo>
                      <a:pt x="77104" y="28807"/>
                      <a:pt x="83452" y="23352"/>
                      <a:pt x="87130" y="24602"/>
                    </a:cubicBezTo>
                    <a:cubicBezTo>
                      <a:pt x="92269" y="26307"/>
                      <a:pt x="98113" y="32955"/>
                      <a:pt x="99675" y="38807"/>
                    </a:cubicBezTo>
                    <a:cubicBezTo>
                      <a:pt x="102949" y="51137"/>
                      <a:pt x="104058" y="64375"/>
                      <a:pt x="98969" y="80455"/>
                    </a:cubicBezTo>
                    <a:cubicBezTo>
                      <a:pt x="92168" y="76762"/>
                      <a:pt x="86828" y="73864"/>
                      <a:pt x="79875" y="70114"/>
                    </a:cubicBezTo>
                    <a:cubicBezTo>
                      <a:pt x="72570" y="75455"/>
                      <a:pt x="66273" y="94546"/>
                      <a:pt x="53677" y="85285"/>
                    </a:cubicBezTo>
                    <a:cubicBezTo>
                      <a:pt x="45314" y="79148"/>
                      <a:pt x="42191" y="63921"/>
                      <a:pt x="36296" y="51989"/>
                    </a:cubicBezTo>
                    <a:cubicBezTo>
                      <a:pt x="33475" y="57103"/>
                      <a:pt x="31057" y="64319"/>
                      <a:pt x="26573" y="68921"/>
                    </a:cubicBezTo>
                    <a:cubicBezTo>
                      <a:pt x="22190" y="73353"/>
                      <a:pt x="15489" y="77614"/>
                      <a:pt x="10099" y="77160"/>
                    </a:cubicBezTo>
                    <a:cubicBezTo>
                      <a:pt x="6522" y="76876"/>
                      <a:pt x="929" y="68410"/>
                      <a:pt x="627" y="63296"/>
                    </a:cubicBezTo>
                    <a:cubicBezTo>
                      <a:pt x="-431" y="45341"/>
                      <a:pt x="-28" y="27216"/>
                      <a:pt x="929" y="9205"/>
                    </a:cubicBezTo>
                    <a:cubicBezTo>
                      <a:pt x="1081" y="5966"/>
                      <a:pt x="6370" y="3068"/>
                      <a:pt x="9343" y="0"/>
                    </a:cubicBezTo>
                    <a:cubicBezTo>
                      <a:pt x="12063" y="3352"/>
                      <a:pt x="16245" y="6193"/>
                      <a:pt x="17202" y="10057"/>
                    </a:cubicBezTo>
                    <a:cubicBezTo>
                      <a:pt x="18915" y="17046"/>
                      <a:pt x="18663" y="24659"/>
                      <a:pt x="19570" y="36989"/>
                    </a:cubicBezTo>
                    <a:cubicBezTo>
                      <a:pt x="25313" y="29148"/>
                      <a:pt x="28739" y="23750"/>
                      <a:pt x="32820" y="19034"/>
                    </a:cubicBezTo>
                    <a:cubicBezTo>
                      <a:pt x="41788" y="8636"/>
                      <a:pt x="51763" y="11023"/>
                      <a:pt x="56549" y="24602"/>
                    </a:cubicBezTo>
                    <a:cubicBezTo>
                      <a:pt x="57859" y="28352"/>
                      <a:pt x="58061" y="32671"/>
                      <a:pt x="59018" y="36648"/>
                    </a:cubicBezTo>
                    <a:cubicBezTo>
                      <a:pt x="59773" y="39773"/>
                      <a:pt x="60932" y="42784"/>
                      <a:pt x="63099" y="49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0" name="Freeform: Shape 2279">
                <a:extLst>
                  <a:ext uri="{FF2B5EF4-FFF2-40B4-BE49-F238E27FC236}">
                    <a16:creationId xmlns:a16="http://schemas.microsoft.com/office/drawing/2014/main" id="{3969EF40-A1B1-065B-C535-F521B26843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2136" y="1721506"/>
                <a:ext cx="78599" cy="152028"/>
              </a:xfrm>
              <a:custGeom>
                <a:avLst/>
                <a:gdLst>
                  <a:gd name="connsiteX0" fmla="*/ 51545 w 78599"/>
                  <a:gd name="connsiteY0" fmla="*/ 106176 h 152028"/>
                  <a:gd name="connsiteX1" fmla="*/ 38799 w 78599"/>
                  <a:gd name="connsiteY1" fmla="*/ 130040 h 152028"/>
                  <a:gd name="connsiteX2" fmla="*/ 16834 w 78599"/>
                  <a:gd name="connsiteY2" fmla="*/ 146745 h 152028"/>
                  <a:gd name="connsiteX3" fmla="*/ 2677 w 78599"/>
                  <a:gd name="connsiteY3" fmla="*/ 121574 h 152028"/>
                  <a:gd name="connsiteX4" fmla="*/ 964 w 78599"/>
                  <a:gd name="connsiteY4" fmla="*/ 106858 h 152028"/>
                  <a:gd name="connsiteX5" fmla="*/ 7 w 78599"/>
                  <a:gd name="connsiteY5" fmla="*/ 15267 h 152028"/>
                  <a:gd name="connsiteX6" fmla="*/ 7614 w 78599"/>
                  <a:gd name="connsiteY6" fmla="*/ 39 h 152028"/>
                  <a:gd name="connsiteX7" fmla="*/ 18949 w 78599"/>
                  <a:gd name="connsiteY7" fmla="*/ 14755 h 152028"/>
                  <a:gd name="connsiteX8" fmla="*/ 20562 w 78599"/>
                  <a:gd name="connsiteY8" fmla="*/ 76631 h 152028"/>
                  <a:gd name="connsiteX9" fmla="*/ 22224 w 78599"/>
                  <a:gd name="connsiteY9" fmla="*/ 112597 h 152028"/>
                  <a:gd name="connsiteX10" fmla="*/ 36129 w 78599"/>
                  <a:gd name="connsiteY10" fmla="*/ 94926 h 152028"/>
                  <a:gd name="connsiteX11" fmla="*/ 55273 w 78599"/>
                  <a:gd name="connsiteY11" fmla="*/ 80835 h 152028"/>
                  <a:gd name="connsiteX12" fmla="*/ 74065 w 78599"/>
                  <a:gd name="connsiteY12" fmla="*/ 98847 h 152028"/>
                  <a:gd name="connsiteX13" fmla="*/ 78599 w 78599"/>
                  <a:gd name="connsiteY13" fmla="*/ 137654 h 152028"/>
                  <a:gd name="connsiteX14" fmla="*/ 69279 w 78599"/>
                  <a:gd name="connsiteY14" fmla="*/ 152029 h 152028"/>
                  <a:gd name="connsiteX15" fmla="*/ 57893 w 78599"/>
                  <a:gd name="connsiteY15" fmla="*/ 139870 h 152028"/>
                  <a:gd name="connsiteX16" fmla="*/ 51495 w 78599"/>
                  <a:gd name="connsiteY16" fmla="*/ 106176 h 152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8599" h="152028">
                    <a:moveTo>
                      <a:pt x="51545" y="106176"/>
                    </a:moveTo>
                    <a:cubicBezTo>
                      <a:pt x="45500" y="117540"/>
                      <a:pt x="42225" y="123847"/>
                      <a:pt x="38799" y="130040"/>
                    </a:cubicBezTo>
                    <a:cubicBezTo>
                      <a:pt x="33711" y="139302"/>
                      <a:pt x="28370" y="149188"/>
                      <a:pt x="16834" y="146745"/>
                    </a:cubicBezTo>
                    <a:cubicBezTo>
                      <a:pt x="4742" y="144245"/>
                      <a:pt x="4994" y="131574"/>
                      <a:pt x="2677" y="121574"/>
                    </a:cubicBezTo>
                    <a:cubicBezTo>
                      <a:pt x="1568" y="116858"/>
                      <a:pt x="1064" y="111801"/>
                      <a:pt x="964" y="106858"/>
                    </a:cubicBezTo>
                    <a:cubicBezTo>
                      <a:pt x="510" y="76347"/>
                      <a:pt x="258" y="45778"/>
                      <a:pt x="7" y="15267"/>
                    </a:cubicBezTo>
                    <a:cubicBezTo>
                      <a:pt x="-44" y="8505"/>
                      <a:pt x="7" y="664"/>
                      <a:pt x="7614" y="39"/>
                    </a:cubicBezTo>
                    <a:cubicBezTo>
                      <a:pt x="15775" y="-586"/>
                      <a:pt x="18748" y="6346"/>
                      <a:pt x="18949" y="14755"/>
                    </a:cubicBezTo>
                    <a:cubicBezTo>
                      <a:pt x="19504" y="35380"/>
                      <a:pt x="19907" y="56006"/>
                      <a:pt x="20562" y="76631"/>
                    </a:cubicBezTo>
                    <a:cubicBezTo>
                      <a:pt x="20914" y="88165"/>
                      <a:pt x="21620" y="99642"/>
                      <a:pt x="22224" y="112597"/>
                    </a:cubicBezTo>
                    <a:cubicBezTo>
                      <a:pt x="31897" y="110438"/>
                      <a:pt x="32300" y="100835"/>
                      <a:pt x="36129" y="94926"/>
                    </a:cubicBezTo>
                    <a:cubicBezTo>
                      <a:pt x="41016" y="87426"/>
                      <a:pt x="45802" y="80153"/>
                      <a:pt x="55273" y="80835"/>
                    </a:cubicBezTo>
                    <a:cubicBezTo>
                      <a:pt x="65501" y="81517"/>
                      <a:pt x="71798" y="89017"/>
                      <a:pt x="74065" y="98847"/>
                    </a:cubicBezTo>
                    <a:cubicBezTo>
                      <a:pt x="76937" y="111404"/>
                      <a:pt x="78549" y="124699"/>
                      <a:pt x="78599" y="137654"/>
                    </a:cubicBezTo>
                    <a:cubicBezTo>
                      <a:pt x="78599" y="142427"/>
                      <a:pt x="72554" y="147256"/>
                      <a:pt x="69279" y="152029"/>
                    </a:cubicBezTo>
                    <a:cubicBezTo>
                      <a:pt x="65349" y="148052"/>
                      <a:pt x="59606" y="144870"/>
                      <a:pt x="57893" y="139870"/>
                    </a:cubicBezTo>
                    <a:cubicBezTo>
                      <a:pt x="54770" y="130836"/>
                      <a:pt x="54115" y="120779"/>
                      <a:pt x="51495" y="1061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1" name="Freeform: Shape 2280">
                <a:extLst>
                  <a:ext uri="{FF2B5EF4-FFF2-40B4-BE49-F238E27FC236}">
                    <a16:creationId xmlns:a16="http://schemas.microsoft.com/office/drawing/2014/main" id="{5F5B0477-CA45-0154-A52E-B56FC68EC3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32988" y="916531"/>
                <a:ext cx="101710" cy="132389"/>
              </a:xfrm>
              <a:custGeom>
                <a:avLst/>
                <a:gdLst>
                  <a:gd name="connsiteX0" fmla="*/ 101660 w 101710"/>
                  <a:gd name="connsiteY0" fmla="*/ 117168 h 132389"/>
                  <a:gd name="connsiteX1" fmla="*/ 76420 w 101710"/>
                  <a:gd name="connsiteY1" fmla="*/ 103759 h 132389"/>
                  <a:gd name="connsiteX2" fmla="*/ 57124 w 101710"/>
                  <a:gd name="connsiteY2" fmla="*/ 123475 h 132389"/>
                  <a:gd name="connsiteX3" fmla="*/ 5283 w 101710"/>
                  <a:gd name="connsiteY3" fmla="*/ 104100 h 132389"/>
                  <a:gd name="connsiteX4" fmla="*/ 5283 w 101710"/>
                  <a:gd name="connsiteY4" fmla="*/ 8531 h 132389"/>
                  <a:gd name="connsiteX5" fmla="*/ 13797 w 101710"/>
                  <a:gd name="connsiteY5" fmla="*/ 65 h 132389"/>
                  <a:gd name="connsiteX6" fmla="*/ 22916 w 101710"/>
                  <a:gd name="connsiteY6" fmla="*/ 10691 h 132389"/>
                  <a:gd name="connsiteX7" fmla="*/ 23671 w 101710"/>
                  <a:gd name="connsiteY7" fmla="*/ 57679 h 132389"/>
                  <a:gd name="connsiteX8" fmla="*/ 27299 w 101710"/>
                  <a:gd name="connsiteY8" fmla="*/ 94384 h 132389"/>
                  <a:gd name="connsiteX9" fmla="*/ 50675 w 101710"/>
                  <a:gd name="connsiteY9" fmla="*/ 101827 h 132389"/>
                  <a:gd name="connsiteX10" fmla="*/ 70374 w 101710"/>
                  <a:gd name="connsiteY10" fmla="*/ 69725 h 132389"/>
                  <a:gd name="connsiteX11" fmla="*/ 74908 w 101710"/>
                  <a:gd name="connsiteY11" fmla="*/ 56032 h 132389"/>
                  <a:gd name="connsiteX12" fmla="*/ 90627 w 101710"/>
                  <a:gd name="connsiteY12" fmla="*/ 57736 h 132389"/>
                  <a:gd name="connsiteX13" fmla="*/ 101710 w 101710"/>
                  <a:gd name="connsiteY13" fmla="*/ 117168 h 13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710" h="132389">
                    <a:moveTo>
                      <a:pt x="101660" y="117168"/>
                    </a:moveTo>
                    <a:cubicBezTo>
                      <a:pt x="92355" y="117583"/>
                      <a:pt x="83941" y="113117"/>
                      <a:pt x="76420" y="103759"/>
                    </a:cubicBezTo>
                    <a:cubicBezTo>
                      <a:pt x="70021" y="110407"/>
                      <a:pt x="64228" y="117964"/>
                      <a:pt x="57124" y="123475"/>
                    </a:cubicBezTo>
                    <a:cubicBezTo>
                      <a:pt x="35158" y="140578"/>
                      <a:pt x="12991" y="132510"/>
                      <a:pt x="5283" y="104100"/>
                    </a:cubicBezTo>
                    <a:cubicBezTo>
                      <a:pt x="-3282" y="72452"/>
                      <a:pt x="-58" y="40350"/>
                      <a:pt x="5283" y="8531"/>
                    </a:cubicBezTo>
                    <a:cubicBezTo>
                      <a:pt x="5887" y="5009"/>
                      <a:pt x="12134" y="-673"/>
                      <a:pt x="13797" y="65"/>
                    </a:cubicBezTo>
                    <a:cubicBezTo>
                      <a:pt x="17626" y="1827"/>
                      <a:pt x="22613" y="6713"/>
                      <a:pt x="22916" y="10691"/>
                    </a:cubicBezTo>
                    <a:cubicBezTo>
                      <a:pt x="24024" y="26259"/>
                      <a:pt x="23067" y="41998"/>
                      <a:pt x="23671" y="57679"/>
                    </a:cubicBezTo>
                    <a:cubicBezTo>
                      <a:pt x="24175" y="69952"/>
                      <a:pt x="24729" y="82509"/>
                      <a:pt x="27299" y="94384"/>
                    </a:cubicBezTo>
                    <a:cubicBezTo>
                      <a:pt x="31027" y="111487"/>
                      <a:pt x="39390" y="114441"/>
                      <a:pt x="50675" y="101827"/>
                    </a:cubicBezTo>
                    <a:cubicBezTo>
                      <a:pt x="58736" y="92850"/>
                      <a:pt x="64228" y="80805"/>
                      <a:pt x="70374" y="69725"/>
                    </a:cubicBezTo>
                    <a:cubicBezTo>
                      <a:pt x="72641" y="65691"/>
                      <a:pt x="72641" y="60066"/>
                      <a:pt x="74908" y="56032"/>
                    </a:cubicBezTo>
                    <a:cubicBezTo>
                      <a:pt x="78787" y="49043"/>
                      <a:pt x="88863" y="49838"/>
                      <a:pt x="90627" y="57736"/>
                    </a:cubicBezTo>
                    <a:cubicBezTo>
                      <a:pt x="95060" y="77282"/>
                      <a:pt x="98083" y="97225"/>
                      <a:pt x="101710" y="1171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2" name="Freeform: Shape 2281">
                <a:extLst>
                  <a:ext uri="{FF2B5EF4-FFF2-40B4-BE49-F238E27FC236}">
                    <a16:creationId xmlns:a16="http://schemas.microsoft.com/office/drawing/2014/main" id="{E06EE2CB-1399-09D6-A1D5-63C64729BB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8252" y="840516"/>
                <a:ext cx="105927" cy="143248"/>
              </a:xfrm>
              <a:custGeom>
                <a:avLst/>
                <a:gdLst>
                  <a:gd name="connsiteX0" fmla="*/ 26982 w 105927"/>
                  <a:gd name="connsiteY0" fmla="*/ 97501 h 143248"/>
                  <a:gd name="connsiteX1" fmla="*/ 36454 w 105927"/>
                  <a:gd name="connsiteY1" fmla="*/ 81364 h 143248"/>
                  <a:gd name="connsiteX2" fmla="*/ 68193 w 105927"/>
                  <a:gd name="connsiteY2" fmla="*/ 86080 h 143248"/>
                  <a:gd name="connsiteX3" fmla="*/ 73382 w 105927"/>
                  <a:gd name="connsiteY3" fmla="*/ 104887 h 143248"/>
                  <a:gd name="connsiteX4" fmla="*/ 80688 w 105927"/>
                  <a:gd name="connsiteY4" fmla="*/ 126251 h 143248"/>
                  <a:gd name="connsiteX5" fmla="*/ 105878 w 105927"/>
                  <a:gd name="connsiteY5" fmla="*/ 112728 h 143248"/>
                  <a:gd name="connsiteX6" fmla="*/ 85222 w 105927"/>
                  <a:gd name="connsiteY6" fmla="*/ 142217 h 143248"/>
                  <a:gd name="connsiteX7" fmla="*/ 48847 w 105927"/>
                  <a:gd name="connsiteY7" fmla="*/ 104262 h 143248"/>
                  <a:gd name="connsiteX8" fmla="*/ 36806 w 105927"/>
                  <a:gd name="connsiteY8" fmla="*/ 131194 h 143248"/>
                  <a:gd name="connsiteX9" fmla="*/ 22448 w 105927"/>
                  <a:gd name="connsiteY9" fmla="*/ 139376 h 143248"/>
                  <a:gd name="connsiteX10" fmla="*/ 11465 w 105927"/>
                  <a:gd name="connsiteY10" fmla="*/ 127046 h 143248"/>
                  <a:gd name="connsiteX11" fmla="*/ 29 w 105927"/>
                  <a:gd name="connsiteY11" fmla="*/ 19489 h 143248"/>
                  <a:gd name="connsiteX12" fmla="*/ 7536 w 105927"/>
                  <a:gd name="connsiteY12" fmla="*/ 0 h 143248"/>
                  <a:gd name="connsiteX13" fmla="*/ 27083 w 105927"/>
                  <a:gd name="connsiteY13" fmla="*/ 97558 h 143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927" h="143248">
                    <a:moveTo>
                      <a:pt x="26982" y="97501"/>
                    </a:moveTo>
                    <a:cubicBezTo>
                      <a:pt x="30962" y="90569"/>
                      <a:pt x="33330" y="85626"/>
                      <a:pt x="36454" y="81364"/>
                    </a:cubicBezTo>
                    <a:cubicBezTo>
                      <a:pt x="48092" y="65398"/>
                      <a:pt x="60888" y="67216"/>
                      <a:pt x="68193" y="86080"/>
                    </a:cubicBezTo>
                    <a:cubicBezTo>
                      <a:pt x="70511" y="92046"/>
                      <a:pt x="71468" y="98694"/>
                      <a:pt x="73382" y="104887"/>
                    </a:cubicBezTo>
                    <a:cubicBezTo>
                      <a:pt x="75448" y="111592"/>
                      <a:pt x="77866" y="118069"/>
                      <a:pt x="80688" y="126251"/>
                    </a:cubicBezTo>
                    <a:cubicBezTo>
                      <a:pt x="90411" y="121024"/>
                      <a:pt x="98119" y="116876"/>
                      <a:pt x="105878" y="112728"/>
                    </a:cubicBezTo>
                    <a:cubicBezTo>
                      <a:pt x="106583" y="129205"/>
                      <a:pt x="99731" y="138921"/>
                      <a:pt x="85222" y="142217"/>
                    </a:cubicBezTo>
                    <a:cubicBezTo>
                      <a:pt x="67488" y="146251"/>
                      <a:pt x="60737" y="139433"/>
                      <a:pt x="48847" y="104262"/>
                    </a:cubicBezTo>
                    <a:cubicBezTo>
                      <a:pt x="44615" y="114149"/>
                      <a:pt x="41844" y="123580"/>
                      <a:pt x="36806" y="131194"/>
                    </a:cubicBezTo>
                    <a:cubicBezTo>
                      <a:pt x="33834" y="135740"/>
                      <a:pt x="26982" y="140001"/>
                      <a:pt x="22448" y="139376"/>
                    </a:cubicBezTo>
                    <a:cubicBezTo>
                      <a:pt x="18267" y="138808"/>
                      <a:pt x="12070" y="131933"/>
                      <a:pt x="11465" y="127046"/>
                    </a:cubicBezTo>
                    <a:cubicBezTo>
                      <a:pt x="6881" y="91307"/>
                      <a:pt x="3203" y="55398"/>
                      <a:pt x="29" y="19489"/>
                    </a:cubicBezTo>
                    <a:cubicBezTo>
                      <a:pt x="-374" y="15000"/>
                      <a:pt x="3505" y="10000"/>
                      <a:pt x="7536" y="0"/>
                    </a:cubicBezTo>
                    <a:cubicBezTo>
                      <a:pt x="23808" y="32671"/>
                      <a:pt x="17158" y="65228"/>
                      <a:pt x="27083" y="975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3" name="Freeform: Shape 2282">
                <a:extLst>
                  <a:ext uri="{FF2B5EF4-FFF2-40B4-BE49-F238E27FC236}">
                    <a16:creationId xmlns:a16="http://schemas.microsoft.com/office/drawing/2014/main" id="{13FB5839-96B7-4299-8DF7-6A5671907F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6229" y="476964"/>
                <a:ext cx="54263" cy="231572"/>
              </a:xfrm>
              <a:custGeom>
                <a:avLst/>
                <a:gdLst>
                  <a:gd name="connsiteX0" fmla="*/ 37436 w 54263"/>
                  <a:gd name="connsiteY0" fmla="*/ 231449 h 231572"/>
                  <a:gd name="connsiteX1" fmla="*/ 11289 w 54263"/>
                  <a:gd name="connsiteY1" fmla="*/ 214574 h 231572"/>
                  <a:gd name="connsiteX2" fmla="*/ 256 w 54263"/>
                  <a:gd name="connsiteY2" fmla="*/ 172585 h 231572"/>
                  <a:gd name="connsiteX3" fmla="*/ 27209 w 54263"/>
                  <a:gd name="connsiteY3" fmla="*/ 19289 h 231572"/>
                  <a:gd name="connsiteX4" fmla="*/ 38444 w 54263"/>
                  <a:gd name="connsiteY4" fmla="*/ 1561 h 231572"/>
                  <a:gd name="connsiteX5" fmla="*/ 54263 w 54263"/>
                  <a:gd name="connsiteY5" fmla="*/ 596 h 231572"/>
                  <a:gd name="connsiteX6" fmla="*/ 52097 w 54263"/>
                  <a:gd name="connsiteY6" fmla="*/ 15368 h 231572"/>
                  <a:gd name="connsiteX7" fmla="*/ 24841 w 54263"/>
                  <a:gd name="connsiteY7" fmla="*/ 121164 h 231572"/>
                  <a:gd name="connsiteX8" fmla="*/ 37386 w 54263"/>
                  <a:gd name="connsiteY8" fmla="*/ 231506 h 23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63" h="231572">
                    <a:moveTo>
                      <a:pt x="37436" y="231449"/>
                    </a:moveTo>
                    <a:cubicBezTo>
                      <a:pt x="21567" y="232699"/>
                      <a:pt x="14967" y="224233"/>
                      <a:pt x="11289" y="214574"/>
                    </a:cubicBezTo>
                    <a:cubicBezTo>
                      <a:pt x="6201" y="201165"/>
                      <a:pt x="760" y="186790"/>
                      <a:pt x="256" y="172585"/>
                    </a:cubicBezTo>
                    <a:cubicBezTo>
                      <a:pt x="-1659" y="119289"/>
                      <a:pt x="7158" y="67869"/>
                      <a:pt x="27209" y="19289"/>
                    </a:cubicBezTo>
                    <a:cubicBezTo>
                      <a:pt x="29930" y="12698"/>
                      <a:pt x="33456" y="5482"/>
                      <a:pt x="38444" y="1561"/>
                    </a:cubicBezTo>
                    <a:cubicBezTo>
                      <a:pt x="42172" y="-1336"/>
                      <a:pt x="48873" y="709"/>
                      <a:pt x="54263" y="596"/>
                    </a:cubicBezTo>
                    <a:cubicBezTo>
                      <a:pt x="53608" y="5596"/>
                      <a:pt x="54163" y="11334"/>
                      <a:pt x="52097" y="15368"/>
                    </a:cubicBezTo>
                    <a:cubicBezTo>
                      <a:pt x="35320" y="48153"/>
                      <a:pt x="30081" y="84630"/>
                      <a:pt x="24841" y="121164"/>
                    </a:cubicBezTo>
                    <a:cubicBezTo>
                      <a:pt x="19501" y="158324"/>
                      <a:pt x="21667" y="194574"/>
                      <a:pt x="37386" y="23150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4" name="Freeform: Shape 2283">
                <a:extLst>
                  <a:ext uri="{FF2B5EF4-FFF2-40B4-BE49-F238E27FC236}">
                    <a16:creationId xmlns:a16="http://schemas.microsoft.com/office/drawing/2014/main" id="{5CB4AA0D-BF4C-E899-8F62-9E08BB43075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12549" y="1893481"/>
                <a:ext cx="109856" cy="130416"/>
              </a:xfrm>
              <a:custGeom>
                <a:avLst/>
                <a:gdLst>
                  <a:gd name="connsiteX0" fmla="*/ 62197 w 109856"/>
                  <a:gd name="connsiteY0" fmla="*/ 24713 h 130416"/>
                  <a:gd name="connsiteX1" fmla="*/ 18014 w 109856"/>
                  <a:gd name="connsiteY1" fmla="*/ 23747 h 130416"/>
                  <a:gd name="connsiteX2" fmla="*/ 50307 w 109856"/>
                  <a:gd name="connsiteY2" fmla="*/ 54 h 130416"/>
                  <a:gd name="connsiteX3" fmla="*/ 77513 w 109856"/>
                  <a:gd name="connsiteY3" fmla="*/ 22668 h 130416"/>
                  <a:gd name="connsiteX4" fmla="*/ 69956 w 109856"/>
                  <a:gd name="connsiteY4" fmla="*/ 50168 h 130416"/>
                  <a:gd name="connsiteX5" fmla="*/ 42347 w 109856"/>
                  <a:gd name="connsiteY5" fmla="*/ 85168 h 130416"/>
                  <a:gd name="connsiteX6" fmla="*/ 25571 w 109856"/>
                  <a:gd name="connsiteY6" fmla="*/ 103180 h 130416"/>
                  <a:gd name="connsiteX7" fmla="*/ 109857 w 109856"/>
                  <a:gd name="connsiteY7" fmla="*/ 110168 h 130416"/>
                  <a:gd name="connsiteX8" fmla="*/ 93030 w 109856"/>
                  <a:gd name="connsiteY8" fmla="*/ 122441 h 130416"/>
                  <a:gd name="connsiteX9" fmla="*/ 21641 w 109856"/>
                  <a:gd name="connsiteY9" fmla="*/ 126816 h 130416"/>
                  <a:gd name="connsiteX10" fmla="*/ 381 w 109856"/>
                  <a:gd name="connsiteY10" fmla="*/ 108236 h 130416"/>
                  <a:gd name="connsiteX11" fmla="*/ 11918 w 109856"/>
                  <a:gd name="connsiteY11" fmla="*/ 83293 h 130416"/>
                  <a:gd name="connsiteX12" fmla="*/ 41642 w 109856"/>
                  <a:gd name="connsiteY12" fmla="*/ 54032 h 130416"/>
                  <a:gd name="connsiteX13" fmla="*/ 62096 w 109856"/>
                  <a:gd name="connsiteY13" fmla="*/ 24713 h 1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856" h="130416">
                    <a:moveTo>
                      <a:pt x="62197" y="24713"/>
                    </a:moveTo>
                    <a:cubicBezTo>
                      <a:pt x="45017" y="7043"/>
                      <a:pt x="31818" y="25622"/>
                      <a:pt x="18014" y="23747"/>
                    </a:cubicBezTo>
                    <a:cubicBezTo>
                      <a:pt x="21389" y="7270"/>
                      <a:pt x="32926" y="-742"/>
                      <a:pt x="50307" y="54"/>
                    </a:cubicBezTo>
                    <a:cubicBezTo>
                      <a:pt x="65824" y="793"/>
                      <a:pt x="77815" y="9486"/>
                      <a:pt x="77513" y="22668"/>
                    </a:cubicBezTo>
                    <a:cubicBezTo>
                      <a:pt x="77311" y="31986"/>
                      <a:pt x="74641" y="42611"/>
                      <a:pt x="69956" y="50168"/>
                    </a:cubicBezTo>
                    <a:cubicBezTo>
                      <a:pt x="62096" y="62895"/>
                      <a:pt x="51869" y="73748"/>
                      <a:pt x="42347" y="85168"/>
                    </a:cubicBezTo>
                    <a:cubicBezTo>
                      <a:pt x="37611" y="90907"/>
                      <a:pt x="32271" y="96020"/>
                      <a:pt x="25571" y="103180"/>
                    </a:cubicBezTo>
                    <a:cubicBezTo>
                      <a:pt x="53380" y="114884"/>
                      <a:pt x="79880" y="103691"/>
                      <a:pt x="109857" y="110168"/>
                    </a:cubicBezTo>
                    <a:cubicBezTo>
                      <a:pt x="101947" y="116077"/>
                      <a:pt x="97866" y="120566"/>
                      <a:pt x="93030" y="122441"/>
                    </a:cubicBezTo>
                    <a:cubicBezTo>
                      <a:pt x="69704" y="131589"/>
                      <a:pt x="45672" y="132612"/>
                      <a:pt x="21641" y="126816"/>
                    </a:cubicBezTo>
                    <a:cubicBezTo>
                      <a:pt x="12321" y="124600"/>
                      <a:pt x="2748" y="120793"/>
                      <a:pt x="381" y="108236"/>
                    </a:cubicBezTo>
                    <a:cubicBezTo>
                      <a:pt x="-1735" y="96816"/>
                      <a:pt x="5368" y="89884"/>
                      <a:pt x="11918" y="83293"/>
                    </a:cubicBezTo>
                    <a:cubicBezTo>
                      <a:pt x="21742" y="73407"/>
                      <a:pt x="32422" y="64543"/>
                      <a:pt x="41642" y="54032"/>
                    </a:cubicBezTo>
                    <a:cubicBezTo>
                      <a:pt x="49098" y="45509"/>
                      <a:pt x="54942" y="35168"/>
                      <a:pt x="62096" y="247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5" name="Freeform: Shape 2284">
                <a:extLst>
                  <a:ext uri="{FF2B5EF4-FFF2-40B4-BE49-F238E27FC236}">
                    <a16:creationId xmlns:a16="http://schemas.microsoft.com/office/drawing/2014/main" id="{BC297E90-4E97-257C-AF13-A564F765655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741" y="1070290"/>
                <a:ext cx="88223" cy="128827"/>
              </a:xfrm>
              <a:custGeom>
                <a:avLst/>
                <a:gdLst>
                  <a:gd name="connsiteX0" fmla="*/ 18996 w 88223"/>
                  <a:gd name="connsiteY0" fmla="*/ 54262 h 128827"/>
                  <a:gd name="connsiteX1" fmla="*/ 70132 w 88223"/>
                  <a:gd name="connsiteY1" fmla="*/ 102160 h 128827"/>
                  <a:gd name="connsiteX2" fmla="*/ 87916 w 88223"/>
                  <a:gd name="connsiteY2" fmla="*/ 106876 h 128827"/>
                  <a:gd name="connsiteX3" fmla="*/ 87815 w 88223"/>
                  <a:gd name="connsiteY3" fmla="*/ 114603 h 128827"/>
                  <a:gd name="connsiteX4" fmla="*/ 59753 w 88223"/>
                  <a:gd name="connsiteY4" fmla="*/ 128013 h 128827"/>
                  <a:gd name="connsiteX5" fmla="*/ 44791 w 88223"/>
                  <a:gd name="connsiteY5" fmla="*/ 101308 h 128827"/>
                  <a:gd name="connsiteX6" fmla="*/ 37989 w 88223"/>
                  <a:gd name="connsiteY6" fmla="*/ 75342 h 128827"/>
                  <a:gd name="connsiteX7" fmla="*/ 28367 w 88223"/>
                  <a:gd name="connsiteY7" fmla="*/ 94717 h 128827"/>
                  <a:gd name="connsiteX8" fmla="*/ 10784 w 88223"/>
                  <a:gd name="connsiteY8" fmla="*/ 106137 h 128827"/>
                  <a:gd name="connsiteX9" fmla="*/ 960 w 88223"/>
                  <a:gd name="connsiteY9" fmla="*/ 89490 h 128827"/>
                  <a:gd name="connsiteX10" fmla="*/ 53 w 88223"/>
                  <a:gd name="connsiteY10" fmla="*/ 18012 h 128827"/>
                  <a:gd name="connsiteX11" fmla="*/ 10028 w 88223"/>
                  <a:gd name="connsiteY11" fmla="*/ 57 h 128827"/>
                  <a:gd name="connsiteX12" fmla="*/ 18895 w 88223"/>
                  <a:gd name="connsiteY12" fmla="*/ 19603 h 128827"/>
                  <a:gd name="connsiteX13" fmla="*/ 18996 w 88223"/>
                  <a:gd name="connsiteY13" fmla="*/ 54262 h 12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223" h="128827">
                    <a:moveTo>
                      <a:pt x="18996" y="54262"/>
                    </a:moveTo>
                    <a:cubicBezTo>
                      <a:pt x="54615" y="37103"/>
                      <a:pt x="65396" y="46194"/>
                      <a:pt x="70132" y="102160"/>
                    </a:cubicBezTo>
                    <a:cubicBezTo>
                      <a:pt x="75573" y="103581"/>
                      <a:pt x="81518" y="105172"/>
                      <a:pt x="87916" y="106876"/>
                    </a:cubicBezTo>
                    <a:cubicBezTo>
                      <a:pt x="87916" y="109888"/>
                      <a:pt x="88672" y="112785"/>
                      <a:pt x="87815" y="114603"/>
                    </a:cubicBezTo>
                    <a:cubicBezTo>
                      <a:pt x="81618" y="127160"/>
                      <a:pt x="71341" y="130626"/>
                      <a:pt x="59753" y="128013"/>
                    </a:cubicBezTo>
                    <a:cubicBezTo>
                      <a:pt x="47108" y="125172"/>
                      <a:pt x="45546" y="113410"/>
                      <a:pt x="44791" y="101308"/>
                    </a:cubicBezTo>
                    <a:cubicBezTo>
                      <a:pt x="44287" y="93240"/>
                      <a:pt x="42977" y="85228"/>
                      <a:pt x="37989" y="75342"/>
                    </a:cubicBezTo>
                    <a:cubicBezTo>
                      <a:pt x="34765" y="81762"/>
                      <a:pt x="31238" y="88069"/>
                      <a:pt x="28367" y="94717"/>
                    </a:cubicBezTo>
                    <a:cubicBezTo>
                      <a:pt x="24689" y="103183"/>
                      <a:pt x="18895" y="107331"/>
                      <a:pt x="10784" y="106137"/>
                    </a:cubicBezTo>
                    <a:cubicBezTo>
                      <a:pt x="2421" y="104887"/>
                      <a:pt x="1111" y="97331"/>
                      <a:pt x="960" y="89490"/>
                    </a:cubicBezTo>
                    <a:cubicBezTo>
                      <a:pt x="506" y="65683"/>
                      <a:pt x="-199" y="41819"/>
                      <a:pt x="53" y="18012"/>
                    </a:cubicBezTo>
                    <a:cubicBezTo>
                      <a:pt x="154" y="10569"/>
                      <a:pt x="-854" y="-909"/>
                      <a:pt x="10028" y="57"/>
                    </a:cubicBezTo>
                    <a:cubicBezTo>
                      <a:pt x="20054" y="909"/>
                      <a:pt x="18542" y="11762"/>
                      <a:pt x="18895" y="19603"/>
                    </a:cubicBezTo>
                    <a:cubicBezTo>
                      <a:pt x="19348" y="30228"/>
                      <a:pt x="18996" y="40910"/>
                      <a:pt x="18996" y="542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6" name="Freeform: Shape 2285">
                <a:extLst>
                  <a:ext uri="{FF2B5EF4-FFF2-40B4-BE49-F238E27FC236}">
                    <a16:creationId xmlns:a16="http://schemas.microsoft.com/office/drawing/2014/main" id="{BF915488-4B0C-F2E9-C64E-1576FEC3AC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5175" y="1649272"/>
                <a:ext cx="73536" cy="143676"/>
              </a:xfrm>
              <a:custGeom>
                <a:avLst/>
                <a:gdLst>
                  <a:gd name="connsiteX0" fmla="*/ 21273 w 73536"/>
                  <a:gd name="connsiteY0" fmla="*/ 90569 h 143676"/>
                  <a:gd name="connsiteX1" fmla="*/ 50896 w 73536"/>
                  <a:gd name="connsiteY1" fmla="*/ 85455 h 143676"/>
                  <a:gd name="connsiteX2" fmla="*/ 50997 w 73536"/>
                  <a:gd name="connsiteY2" fmla="*/ 50739 h 143676"/>
                  <a:gd name="connsiteX3" fmla="*/ 63491 w 73536"/>
                  <a:gd name="connsiteY3" fmla="*/ 34602 h 143676"/>
                  <a:gd name="connsiteX4" fmla="*/ 73366 w 73536"/>
                  <a:gd name="connsiteY4" fmla="*/ 50966 h 143676"/>
                  <a:gd name="connsiteX5" fmla="*/ 73063 w 73536"/>
                  <a:gd name="connsiteY5" fmla="*/ 129830 h 143676"/>
                  <a:gd name="connsiteX6" fmla="*/ 65960 w 73536"/>
                  <a:gd name="connsiteY6" fmla="*/ 143069 h 143676"/>
                  <a:gd name="connsiteX7" fmla="*/ 54372 w 73536"/>
                  <a:gd name="connsiteY7" fmla="*/ 131990 h 143676"/>
                  <a:gd name="connsiteX8" fmla="*/ 48629 w 73536"/>
                  <a:gd name="connsiteY8" fmla="*/ 107558 h 143676"/>
                  <a:gd name="connsiteX9" fmla="*/ 22331 w 73536"/>
                  <a:gd name="connsiteY9" fmla="*/ 109887 h 143676"/>
                  <a:gd name="connsiteX10" fmla="*/ 163 w 73536"/>
                  <a:gd name="connsiteY10" fmla="*/ 87444 h 143676"/>
                  <a:gd name="connsiteX11" fmla="*/ 1574 w 73536"/>
                  <a:gd name="connsiteY11" fmla="*/ 13523 h 143676"/>
                  <a:gd name="connsiteX12" fmla="*/ 11297 w 73536"/>
                  <a:gd name="connsiteY12" fmla="*/ 0 h 143676"/>
                  <a:gd name="connsiteX13" fmla="*/ 20970 w 73536"/>
                  <a:gd name="connsiteY13" fmla="*/ 13523 h 143676"/>
                  <a:gd name="connsiteX14" fmla="*/ 21323 w 73536"/>
                  <a:gd name="connsiteY14" fmla="*/ 50512 h 143676"/>
                  <a:gd name="connsiteX15" fmla="*/ 21323 w 73536"/>
                  <a:gd name="connsiteY15" fmla="*/ 90626 h 14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536" h="143676">
                    <a:moveTo>
                      <a:pt x="21273" y="90569"/>
                    </a:moveTo>
                    <a:cubicBezTo>
                      <a:pt x="32659" y="88580"/>
                      <a:pt x="40367" y="87273"/>
                      <a:pt x="50896" y="85455"/>
                    </a:cubicBezTo>
                    <a:cubicBezTo>
                      <a:pt x="50896" y="73239"/>
                      <a:pt x="50594" y="61989"/>
                      <a:pt x="50997" y="50739"/>
                    </a:cubicBezTo>
                    <a:cubicBezTo>
                      <a:pt x="51299" y="41932"/>
                      <a:pt x="53717" y="33807"/>
                      <a:pt x="63491" y="34602"/>
                    </a:cubicBezTo>
                    <a:cubicBezTo>
                      <a:pt x="72106" y="35284"/>
                      <a:pt x="73315" y="43296"/>
                      <a:pt x="73366" y="50966"/>
                    </a:cubicBezTo>
                    <a:cubicBezTo>
                      <a:pt x="73517" y="77273"/>
                      <a:pt x="73769" y="103580"/>
                      <a:pt x="73063" y="129830"/>
                    </a:cubicBezTo>
                    <a:cubicBezTo>
                      <a:pt x="72963" y="134490"/>
                      <a:pt x="69386" y="141762"/>
                      <a:pt x="65960" y="143069"/>
                    </a:cubicBezTo>
                    <a:cubicBezTo>
                      <a:pt x="58856" y="145853"/>
                      <a:pt x="56085" y="138524"/>
                      <a:pt x="54372" y="131990"/>
                    </a:cubicBezTo>
                    <a:cubicBezTo>
                      <a:pt x="52357" y="124262"/>
                      <a:pt x="50695" y="116364"/>
                      <a:pt x="48629" y="107558"/>
                    </a:cubicBezTo>
                    <a:cubicBezTo>
                      <a:pt x="39460" y="108410"/>
                      <a:pt x="30895" y="109603"/>
                      <a:pt x="22331" y="109887"/>
                    </a:cubicBezTo>
                    <a:cubicBezTo>
                      <a:pt x="6411" y="110342"/>
                      <a:pt x="617" y="105512"/>
                      <a:pt x="163" y="87444"/>
                    </a:cubicBezTo>
                    <a:cubicBezTo>
                      <a:pt x="-441" y="62841"/>
                      <a:pt x="768" y="38182"/>
                      <a:pt x="1574" y="13523"/>
                    </a:cubicBezTo>
                    <a:cubicBezTo>
                      <a:pt x="1776" y="6705"/>
                      <a:pt x="3539" y="0"/>
                      <a:pt x="11297" y="0"/>
                    </a:cubicBezTo>
                    <a:cubicBezTo>
                      <a:pt x="19106" y="0"/>
                      <a:pt x="20769" y="6534"/>
                      <a:pt x="20970" y="13523"/>
                    </a:cubicBezTo>
                    <a:cubicBezTo>
                      <a:pt x="21323" y="25853"/>
                      <a:pt x="21273" y="38182"/>
                      <a:pt x="21323" y="50512"/>
                    </a:cubicBezTo>
                    <a:cubicBezTo>
                      <a:pt x="21373" y="62728"/>
                      <a:pt x="21323" y="74944"/>
                      <a:pt x="21323" y="90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7" name="Freeform: Shape 2286">
                <a:extLst>
                  <a:ext uri="{FF2B5EF4-FFF2-40B4-BE49-F238E27FC236}">
                    <a16:creationId xmlns:a16="http://schemas.microsoft.com/office/drawing/2014/main" id="{3251D85F-22D6-21E1-21A9-55D18910241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4454" y="464868"/>
                <a:ext cx="74904" cy="216386"/>
              </a:xfrm>
              <a:custGeom>
                <a:avLst/>
                <a:gdLst>
                  <a:gd name="connsiteX0" fmla="*/ 53151 w 74904"/>
                  <a:gd name="connsiteY0" fmla="*/ 216386 h 216386"/>
                  <a:gd name="connsiteX1" fmla="*/ 51740 w 74904"/>
                  <a:gd name="connsiteY1" fmla="*/ 185420 h 216386"/>
                  <a:gd name="connsiteX2" fmla="*/ 49020 w 74904"/>
                  <a:gd name="connsiteY2" fmla="*/ 121442 h 216386"/>
                  <a:gd name="connsiteX3" fmla="*/ 11487 w 74904"/>
                  <a:gd name="connsiteY3" fmla="*/ 23487 h 216386"/>
                  <a:gd name="connsiteX4" fmla="*/ 0 w 74904"/>
                  <a:gd name="connsiteY4" fmla="*/ 5873 h 216386"/>
                  <a:gd name="connsiteX5" fmla="*/ 20958 w 74904"/>
                  <a:gd name="connsiteY5" fmla="*/ 4964 h 216386"/>
                  <a:gd name="connsiteX6" fmla="*/ 49020 w 74904"/>
                  <a:gd name="connsiteY6" fmla="*/ 38828 h 216386"/>
                  <a:gd name="connsiteX7" fmla="*/ 71540 w 74904"/>
                  <a:gd name="connsiteY7" fmla="*/ 183602 h 216386"/>
                  <a:gd name="connsiteX8" fmla="*/ 53151 w 74904"/>
                  <a:gd name="connsiteY8" fmla="*/ 216386 h 21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904" h="216386">
                    <a:moveTo>
                      <a:pt x="53151" y="216386"/>
                    </a:moveTo>
                    <a:cubicBezTo>
                      <a:pt x="52547" y="202920"/>
                      <a:pt x="52093" y="194170"/>
                      <a:pt x="51740" y="185420"/>
                    </a:cubicBezTo>
                    <a:cubicBezTo>
                      <a:pt x="50884" y="164113"/>
                      <a:pt x="51136" y="142636"/>
                      <a:pt x="49020" y="121442"/>
                    </a:cubicBezTo>
                    <a:cubicBezTo>
                      <a:pt x="45342" y="84737"/>
                      <a:pt x="33956" y="51328"/>
                      <a:pt x="11487" y="23487"/>
                    </a:cubicBezTo>
                    <a:cubicBezTo>
                      <a:pt x="7305" y="18317"/>
                      <a:pt x="4081" y="12180"/>
                      <a:pt x="0" y="5873"/>
                    </a:cubicBezTo>
                    <a:cubicBezTo>
                      <a:pt x="8464" y="-2763"/>
                      <a:pt x="15517" y="-831"/>
                      <a:pt x="20958" y="4964"/>
                    </a:cubicBezTo>
                    <a:cubicBezTo>
                      <a:pt x="30933" y="15532"/>
                      <a:pt x="42168" y="25817"/>
                      <a:pt x="49020" y="38828"/>
                    </a:cubicBezTo>
                    <a:cubicBezTo>
                      <a:pt x="72497" y="83544"/>
                      <a:pt x="80004" y="132238"/>
                      <a:pt x="71540" y="183602"/>
                    </a:cubicBezTo>
                    <a:cubicBezTo>
                      <a:pt x="69273" y="197522"/>
                      <a:pt x="67560" y="200022"/>
                      <a:pt x="53151" y="21638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8" name="Freeform: Shape 2287">
                <a:extLst>
                  <a:ext uri="{FF2B5EF4-FFF2-40B4-BE49-F238E27FC236}">
                    <a16:creationId xmlns:a16="http://schemas.microsoft.com/office/drawing/2014/main" id="{52C55D42-6AF8-5017-C5A4-1A04DD6FE1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5747" y="1921576"/>
                <a:ext cx="241236" cy="33572"/>
              </a:xfrm>
              <a:custGeom>
                <a:avLst/>
                <a:gdLst>
                  <a:gd name="connsiteX0" fmla="*/ 241236 w 241236"/>
                  <a:gd name="connsiteY0" fmla="*/ 5709 h 33572"/>
                  <a:gd name="connsiteX1" fmla="*/ 226576 w 241236"/>
                  <a:gd name="connsiteY1" fmla="*/ 15539 h 33572"/>
                  <a:gd name="connsiteX2" fmla="*/ 15584 w 241236"/>
                  <a:gd name="connsiteY2" fmla="*/ 26391 h 33572"/>
                  <a:gd name="connsiteX3" fmla="*/ 218 w 241236"/>
                  <a:gd name="connsiteY3" fmla="*/ 14175 h 33572"/>
                  <a:gd name="connsiteX4" fmla="*/ 18607 w 241236"/>
                  <a:gd name="connsiteY4" fmla="*/ 6618 h 33572"/>
                  <a:gd name="connsiteX5" fmla="*/ 193426 w 241236"/>
                  <a:gd name="connsiteY5" fmla="*/ 2527 h 33572"/>
                  <a:gd name="connsiteX6" fmla="*/ 241236 w 241236"/>
                  <a:gd name="connsiteY6" fmla="*/ 5709 h 33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236" h="33572">
                    <a:moveTo>
                      <a:pt x="241236" y="5709"/>
                    </a:moveTo>
                    <a:cubicBezTo>
                      <a:pt x="234435" y="10368"/>
                      <a:pt x="230808" y="14459"/>
                      <a:pt x="226576" y="15539"/>
                    </a:cubicBezTo>
                    <a:cubicBezTo>
                      <a:pt x="156850" y="33437"/>
                      <a:pt x="86569" y="39800"/>
                      <a:pt x="15584" y="26391"/>
                    </a:cubicBezTo>
                    <a:cubicBezTo>
                      <a:pt x="8883" y="25141"/>
                      <a:pt x="-1646" y="26107"/>
                      <a:pt x="218" y="14175"/>
                    </a:cubicBezTo>
                    <a:cubicBezTo>
                      <a:pt x="1830" y="3664"/>
                      <a:pt x="11654" y="5482"/>
                      <a:pt x="18607" y="6618"/>
                    </a:cubicBezTo>
                    <a:cubicBezTo>
                      <a:pt x="77098" y="16050"/>
                      <a:pt x="135237" y="10141"/>
                      <a:pt x="193426" y="2527"/>
                    </a:cubicBezTo>
                    <a:cubicBezTo>
                      <a:pt x="207885" y="652"/>
                      <a:pt x="223150" y="-3382"/>
                      <a:pt x="241236" y="570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89" name="Freeform: Shape 2288">
                <a:extLst>
                  <a:ext uri="{FF2B5EF4-FFF2-40B4-BE49-F238E27FC236}">
                    <a16:creationId xmlns:a16="http://schemas.microsoft.com/office/drawing/2014/main" id="{0EFE2EA0-016F-111E-8288-D0FFD41167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47494" y="171449"/>
                <a:ext cx="66076" cy="162759"/>
              </a:xfrm>
              <a:custGeom>
                <a:avLst/>
                <a:gdLst>
                  <a:gd name="connsiteX0" fmla="*/ 27536 w 66076"/>
                  <a:gd name="connsiteY0" fmla="*/ 133723 h 162759"/>
                  <a:gd name="connsiteX1" fmla="*/ 66077 w 66076"/>
                  <a:gd name="connsiteY1" fmla="*/ 147302 h 162759"/>
                  <a:gd name="connsiteX2" fmla="*/ 10507 w 66076"/>
                  <a:gd name="connsiteY2" fmla="*/ 157075 h 162759"/>
                  <a:gd name="connsiteX3" fmla="*/ 28 w 66076"/>
                  <a:gd name="connsiteY3" fmla="*/ 131791 h 162759"/>
                  <a:gd name="connsiteX4" fmla="*/ 9550 w 66076"/>
                  <a:gd name="connsiteY4" fmla="*/ 16279 h 162759"/>
                  <a:gd name="connsiteX5" fmla="*/ 10104 w 66076"/>
                  <a:gd name="connsiteY5" fmla="*/ 13892 h 162759"/>
                  <a:gd name="connsiteX6" fmla="*/ 22951 w 66076"/>
                  <a:gd name="connsiteY6" fmla="*/ 142 h 162759"/>
                  <a:gd name="connsiteX7" fmla="*/ 33128 w 66076"/>
                  <a:gd name="connsiteY7" fmla="*/ 16506 h 162759"/>
                  <a:gd name="connsiteX8" fmla="*/ 28694 w 66076"/>
                  <a:gd name="connsiteY8" fmla="*/ 117643 h 162759"/>
                  <a:gd name="connsiteX9" fmla="*/ 27536 w 66076"/>
                  <a:gd name="connsiteY9" fmla="*/ 133666 h 16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6" h="162759">
                    <a:moveTo>
                      <a:pt x="27536" y="133723"/>
                    </a:moveTo>
                    <a:cubicBezTo>
                      <a:pt x="41894" y="138495"/>
                      <a:pt x="56303" y="134745"/>
                      <a:pt x="66077" y="147302"/>
                    </a:cubicBezTo>
                    <a:cubicBezTo>
                      <a:pt x="53985" y="161734"/>
                      <a:pt x="22145" y="168325"/>
                      <a:pt x="10507" y="157075"/>
                    </a:cubicBezTo>
                    <a:cubicBezTo>
                      <a:pt x="4663" y="151450"/>
                      <a:pt x="-425" y="140143"/>
                      <a:pt x="28" y="131791"/>
                    </a:cubicBezTo>
                    <a:cubicBezTo>
                      <a:pt x="2094" y="93211"/>
                      <a:pt x="6175" y="54745"/>
                      <a:pt x="9550" y="16279"/>
                    </a:cubicBezTo>
                    <a:cubicBezTo>
                      <a:pt x="9600" y="15483"/>
                      <a:pt x="9903" y="14688"/>
                      <a:pt x="10104" y="13892"/>
                    </a:cubicBezTo>
                    <a:cubicBezTo>
                      <a:pt x="12321" y="6790"/>
                      <a:pt x="14286" y="-1165"/>
                      <a:pt x="22951" y="142"/>
                    </a:cubicBezTo>
                    <a:cubicBezTo>
                      <a:pt x="31012" y="1335"/>
                      <a:pt x="33430" y="8324"/>
                      <a:pt x="33128" y="16506"/>
                    </a:cubicBezTo>
                    <a:cubicBezTo>
                      <a:pt x="31768" y="50199"/>
                      <a:pt x="30206" y="83949"/>
                      <a:pt x="28694" y="117643"/>
                    </a:cubicBezTo>
                    <a:cubicBezTo>
                      <a:pt x="28493" y="122472"/>
                      <a:pt x="27989" y="127245"/>
                      <a:pt x="27536" y="1336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0" name="Freeform: Shape 2289">
                <a:extLst>
                  <a:ext uri="{FF2B5EF4-FFF2-40B4-BE49-F238E27FC236}">
                    <a16:creationId xmlns:a16="http://schemas.microsoft.com/office/drawing/2014/main" id="{C423E0D3-B8F2-7FDF-5867-E080817565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8416" y="1854904"/>
                <a:ext cx="85142" cy="124540"/>
              </a:xfrm>
              <a:custGeom>
                <a:avLst/>
                <a:gdLst>
                  <a:gd name="connsiteX0" fmla="*/ 42974 w 85142"/>
                  <a:gd name="connsiteY0" fmla="*/ 77552 h 124540"/>
                  <a:gd name="connsiteX1" fmla="*/ 2569 w 85142"/>
                  <a:gd name="connsiteY1" fmla="*/ 124541 h 124540"/>
                  <a:gd name="connsiteX2" fmla="*/ 23628 w 85142"/>
                  <a:gd name="connsiteY2" fmla="*/ 57949 h 124540"/>
                  <a:gd name="connsiteX3" fmla="*/ 11487 w 85142"/>
                  <a:gd name="connsiteY3" fmla="*/ 42495 h 124540"/>
                  <a:gd name="connsiteX4" fmla="*/ 1763 w 85142"/>
                  <a:gd name="connsiteY4" fmla="*/ 29313 h 124540"/>
                  <a:gd name="connsiteX5" fmla="*/ 0 w 85142"/>
                  <a:gd name="connsiteY5" fmla="*/ 13688 h 124540"/>
                  <a:gd name="connsiteX6" fmla="*/ 15366 w 85142"/>
                  <a:gd name="connsiteY6" fmla="*/ 16301 h 124540"/>
                  <a:gd name="connsiteX7" fmla="*/ 34057 w 85142"/>
                  <a:gd name="connsiteY7" fmla="*/ 35335 h 124540"/>
                  <a:gd name="connsiteX8" fmla="*/ 48012 w 85142"/>
                  <a:gd name="connsiteY8" fmla="*/ 8858 h 124540"/>
                  <a:gd name="connsiteX9" fmla="*/ 72044 w 85142"/>
                  <a:gd name="connsiteY9" fmla="*/ 6983 h 124540"/>
                  <a:gd name="connsiteX10" fmla="*/ 52798 w 85142"/>
                  <a:gd name="connsiteY10" fmla="*/ 53120 h 124540"/>
                  <a:gd name="connsiteX11" fmla="*/ 85142 w 85142"/>
                  <a:gd name="connsiteY11" fmla="*/ 100961 h 124540"/>
                  <a:gd name="connsiteX12" fmla="*/ 42874 w 85142"/>
                  <a:gd name="connsiteY12" fmla="*/ 77552 h 12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142" h="124540">
                    <a:moveTo>
                      <a:pt x="42974" y="77552"/>
                    </a:moveTo>
                    <a:cubicBezTo>
                      <a:pt x="28616" y="92609"/>
                      <a:pt x="26701" y="118404"/>
                      <a:pt x="2569" y="124541"/>
                    </a:cubicBezTo>
                    <a:cubicBezTo>
                      <a:pt x="453" y="97665"/>
                      <a:pt x="16625" y="80506"/>
                      <a:pt x="23628" y="57949"/>
                    </a:cubicBezTo>
                    <a:cubicBezTo>
                      <a:pt x="19951" y="53290"/>
                      <a:pt x="15719" y="47892"/>
                      <a:pt x="11487" y="42495"/>
                    </a:cubicBezTo>
                    <a:cubicBezTo>
                      <a:pt x="8111" y="38176"/>
                      <a:pt x="3829" y="34313"/>
                      <a:pt x="1763" y="29313"/>
                    </a:cubicBezTo>
                    <a:cubicBezTo>
                      <a:pt x="-101" y="24767"/>
                      <a:pt x="504" y="18972"/>
                      <a:pt x="0" y="13688"/>
                    </a:cubicBezTo>
                    <a:cubicBezTo>
                      <a:pt x="5189" y="14426"/>
                      <a:pt x="11336" y="13460"/>
                      <a:pt x="15366" y="16301"/>
                    </a:cubicBezTo>
                    <a:cubicBezTo>
                      <a:pt x="21915" y="20904"/>
                      <a:pt x="27054" y="28006"/>
                      <a:pt x="34057" y="35335"/>
                    </a:cubicBezTo>
                    <a:cubicBezTo>
                      <a:pt x="39246" y="25336"/>
                      <a:pt x="43176" y="16756"/>
                      <a:pt x="48012" y="8858"/>
                    </a:cubicBezTo>
                    <a:cubicBezTo>
                      <a:pt x="55116" y="-2619"/>
                      <a:pt x="57433" y="-2619"/>
                      <a:pt x="72044" y="6983"/>
                    </a:cubicBezTo>
                    <a:cubicBezTo>
                      <a:pt x="65696" y="22154"/>
                      <a:pt x="59297" y="37495"/>
                      <a:pt x="52798" y="53120"/>
                    </a:cubicBezTo>
                    <a:cubicBezTo>
                      <a:pt x="63026" y="69483"/>
                      <a:pt x="81011" y="78234"/>
                      <a:pt x="85142" y="100961"/>
                    </a:cubicBezTo>
                    <a:cubicBezTo>
                      <a:pt x="65847" y="103461"/>
                      <a:pt x="57383" y="84256"/>
                      <a:pt x="42874" y="7755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1" name="Freeform: Shape 2290">
                <a:extLst>
                  <a:ext uri="{FF2B5EF4-FFF2-40B4-BE49-F238E27FC236}">
                    <a16:creationId xmlns:a16="http://schemas.microsoft.com/office/drawing/2014/main" id="{42C8F4B1-CCA5-899D-9658-62758E54DC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686828" y="1012108"/>
                <a:ext cx="86498" cy="145621"/>
              </a:xfrm>
              <a:custGeom>
                <a:avLst/>
                <a:gdLst>
                  <a:gd name="connsiteX0" fmla="*/ 48109 w 86498"/>
                  <a:gd name="connsiteY0" fmla="*/ 123694 h 145621"/>
                  <a:gd name="connsiteX1" fmla="*/ 86498 w 86498"/>
                  <a:gd name="connsiteY1" fmla="*/ 100455 h 145621"/>
                  <a:gd name="connsiteX2" fmla="*/ 51132 w 86498"/>
                  <a:gd name="connsiteY2" fmla="*/ 144888 h 145621"/>
                  <a:gd name="connsiteX3" fmla="*/ 27856 w 86498"/>
                  <a:gd name="connsiteY3" fmla="*/ 132046 h 145621"/>
                  <a:gd name="connsiteX4" fmla="*/ 19694 w 86498"/>
                  <a:gd name="connsiteY4" fmla="*/ 105626 h 145621"/>
                  <a:gd name="connsiteX5" fmla="*/ 14052 w 86498"/>
                  <a:gd name="connsiteY5" fmla="*/ 108296 h 145621"/>
                  <a:gd name="connsiteX6" fmla="*/ 550 w 86498"/>
                  <a:gd name="connsiteY6" fmla="*/ 97671 h 145621"/>
                  <a:gd name="connsiteX7" fmla="*/ 4933 w 86498"/>
                  <a:gd name="connsiteY7" fmla="*/ 83751 h 145621"/>
                  <a:gd name="connsiteX8" fmla="*/ 22566 w 86498"/>
                  <a:gd name="connsiteY8" fmla="*/ 17784 h 145621"/>
                  <a:gd name="connsiteX9" fmla="*/ 23977 w 86498"/>
                  <a:gd name="connsiteY9" fmla="*/ 10568 h 145621"/>
                  <a:gd name="connsiteX10" fmla="*/ 36521 w 86498"/>
                  <a:gd name="connsiteY10" fmla="*/ 512 h 145621"/>
                  <a:gd name="connsiteX11" fmla="*/ 43977 w 86498"/>
                  <a:gd name="connsiteY11" fmla="*/ 16023 h 145621"/>
                  <a:gd name="connsiteX12" fmla="*/ 41005 w 86498"/>
                  <a:gd name="connsiteY12" fmla="*/ 77501 h 145621"/>
                  <a:gd name="connsiteX13" fmla="*/ 48109 w 86498"/>
                  <a:gd name="connsiteY13" fmla="*/ 123751 h 14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498" h="145621">
                    <a:moveTo>
                      <a:pt x="48109" y="123694"/>
                    </a:moveTo>
                    <a:cubicBezTo>
                      <a:pt x="61006" y="115910"/>
                      <a:pt x="72795" y="108751"/>
                      <a:pt x="86498" y="100455"/>
                    </a:cubicBezTo>
                    <a:cubicBezTo>
                      <a:pt x="81662" y="123296"/>
                      <a:pt x="66447" y="141251"/>
                      <a:pt x="51132" y="144888"/>
                    </a:cubicBezTo>
                    <a:cubicBezTo>
                      <a:pt x="40350" y="147444"/>
                      <a:pt x="32239" y="143353"/>
                      <a:pt x="27856" y="132046"/>
                    </a:cubicBezTo>
                    <a:cubicBezTo>
                      <a:pt x="24682" y="123865"/>
                      <a:pt x="22616" y="115171"/>
                      <a:pt x="19694" y="105626"/>
                    </a:cubicBezTo>
                    <a:cubicBezTo>
                      <a:pt x="17478" y="106649"/>
                      <a:pt x="15815" y="107558"/>
                      <a:pt x="14052" y="108296"/>
                    </a:cubicBezTo>
                    <a:cubicBezTo>
                      <a:pt x="2565" y="112842"/>
                      <a:pt x="-1617" y="109660"/>
                      <a:pt x="550" y="97671"/>
                    </a:cubicBezTo>
                    <a:cubicBezTo>
                      <a:pt x="1406" y="92898"/>
                      <a:pt x="3673" y="88467"/>
                      <a:pt x="4933" y="83751"/>
                    </a:cubicBezTo>
                    <a:cubicBezTo>
                      <a:pt x="10878" y="61762"/>
                      <a:pt x="16722" y="39773"/>
                      <a:pt x="22566" y="17784"/>
                    </a:cubicBezTo>
                    <a:cubicBezTo>
                      <a:pt x="23170" y="15398"/>
                      <a:pt x="23322" y="12898"/>
                      <a:pt x="23977" y="10568"/>
                    </a:cubicBezTo>
                    <a:cubicBezTo>
                      <a:pt x="25841" y="3580"/>
                      <a:pt x="29267" y="-1704"/>
                      <a:pt x="36521" y="512"/>
                    </a:cubicBezTo>
                    <a:cubicBezTo>
                      <a:pt x="43323" y="2614"/>
                      <a:pt x="44532" y="8409"/>
                      <a:pt x="43977" y="16023"/>
                    </a:cubicBezTo>
                    <a:cubicBezTo>
                      <a:pt x="42567" y="36478"/>
                      <a:pt x="41358" y="56989"/>
                      <a:pt x="41005" y="77501"/>
                    </a:cubicBezTo>
                    <a:cubicBezTo>
                      <a:pt x="40753" y="92785"/>
                      <a:pt x="40552" y="108410"/>
                      <a:pt x="48109" y="1237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2" name="Freeform: Shape 2291">
                <a:extLst>
                  <a:ext uri="{FF2B5EF4-FFF2-40B4-BE49-F238E27FC236}">
                    <a16:creationId xmlns:a16="http://schemas.microsoft.com/office/drawing/2014/main" id="{343D326F-2120-ADD6-5385-494EAC701E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2373" y="909015"/>
                <a:ext cx="48521" cy="202753"/>
              </a:xfrm>
              <a:custGeom>
                <a:avLst/>
                <a:gdLst>
                  <a:gd name="connsiteX0" fmla="*/ 48522 w 48521"/>
                  <a:gd name="connsiteY0" fmla="*/ 202696 h 202753"/>
                  <a:gd name="connsiteX1" fmla="*/ 18697 w 48521"/>
                  <a:gd name="connsiteY1" fmla="*/ 177242 h 202753"/>
                  <a:gd name="connsiteX2" fmla="*/ 1668 w 48521"/>
                  <a:gd name="connsiteY2" fmla="*/ 69627 h 202753"/>
                  <a:gd name="connsiteX3" fmla="*/ 15321 w 48521"/>
                  <a:gd name="connsiteY3" fmla="*/ 10195 h 202753"/>
                  <a:gd name="connsiteX4" fmla="*/ 35221 w 48521"/>
                  <a:gd name="connsiteY4" fmla="*/ 138 h 202753"/>
                  <a:gd name="connsiteX5" fmla="*/ 33962 w 48521"/>
                  <a:gd name="connsiteY5" fmla="*/ 16445 h 202753"/>
                  <a:gd name="connsiteX6" fmla="*/ 44088 w 48521"/>
                  <a:gd name="connsiteY6" fmla="*/ 184912 h 202753"/>
                  <a:gd name="connsiteX7" fmla="*/ 48471 w 48521"/>
                  <a:gd name="connsiteY7" fmla="*/ 202753 h 20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21" h="202753">
                    <a:moveTo>
                      <a:pt x="48522" y="202696"/>
                    </a:moveTo>
                    <a:cubicBezTo>
                      <a:pt x="32148" y="200424"/>
                      <a:pt x="25045" y="188946"/>
                      <a:pt x="18697" y="177242"/>
                    </a:cubicBezTo>
                    <a:cubicBezTo>
                      <a:pt x="761" y="143946"/>
                      <a:pt x="-2614" y="107128"/>
                      <a:pt x="1668" y="69627"/>
                    </a:cubicBezTo>
                    <a:cubicBezTo>
                      <a:pt x="3986" y="49457"/>
                      <a:pt x="9527" y="29570"/>
                      <a:pt x="15321" y="10195"/>
                    </a:cubicBezTo>
                    <a:cubicBezTo>
                      <a:pt x="18596" y="-771"/>
                      <a:pt x="20158" y="-203"/>
                      <a:pt x="35221" y="138"/>
                    </a:cubicBezTo>
                    <a:cubicBezTo>
                      <a:pt x="34818" y="5650"/>
                      <a:pt x="35272" y="11332"/>
                      <a:pt x="33962" y="16445"/>
                    </a:cubicBezTo>
                    <a:cubicBezTo>
                      <a:pt x="19049" y="74059"/>
                      <a:pt x="19251" y="130310"/>
                      <a:pt x="44088" y="184912"/>
                    </a:cubicBezTo>
                    <a:cubicBezTo>
                      <a:pt x="46204" y="189571"/>
                      <a:pt x="46658" y="195196"/>
                      <a:pt x="48471" y="2027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3" name="Freeform: Shape 2292">
                <a:extLst>
                  <a:ext uri="{FF2B5EF4-FFF2-40B4-BE49-F238E27FC236}">
                    <a16:creationId xmlns:a16="http://schemas.microsoft.com/office/drawing/2014/main" id="{85213E4D-5D25-A8D3-B1F0-65C8EFCB89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76999" y="887785"/>
                <a:ext cx="58015" cy="196028"/>
              </a:xfrm>
              <a:custGeom>
                <a:avLst/>
                <a:gdLst>
                  <a:gd name="connsiteX0" fmla="*/ 33301 w 58015"/>
                  <a:gd name="connsiteY0" fmla="*/ 196029 h 196028"/>
                  <a:gd name="connsiteX1" fmla="*/ 29926 w 58015"/>
                  <a:gd name="connsiteY1" fmla="*/ 160176 h 196028"/>
                  <a:gd name="connsiteX2" fmla="*/ 33906 w 58015"/>
                  <a:gd name="connsiteY2" fmla="*/ 86312 h 196028"/>
                  <a:gd name="connsiteX3" fmla="*/ 32243 w 58015"/>
                  <a:gd name="connsiteY3" fmla="*/ 59266 h 196028"/>
                  <a:gd name="connsiteX4" fmla="*/ 0 w 58015"/>
                  <a:gd name="connsiteY4" fmla="*/ 15061 h 196028"/>
                  <a:gd name="connsiteX5" fmla="*/ 16877 w 58015"/>
                  <a:gd name="connsiteY5" fmla="*/ 1311 h 196028"/>
                  <a:gd name="connsiteX6" fmla="*/ 40002 w 58015"/>
                  <a:gd name="connsiteY6" fmla="*/ 18527 h 196028"/>
                  <a:gd name="connsiteX7" fmla="*/ 53756 w 58015"/>
                  <a:gd name="connsiteY7" fmla="*/ 51539 h 196028"/>
                  <a:gd name="connsiteX8" fmla="*/ 49221 w 58015"/>
                  <a:gd name="connsiteY8" fmla="*/ 171312 h 196028"/>
                  <a:gd name="connsiteX9" fmla="*/ 33301 w 58015"/>
                  <a:gd name="connsiteY9" fmla="*/ 196029 h 19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15" h="196028">
                    <a:moveTo>
                      <a:pt x="33301" y="196029"/>
                    </a:moveTo>
                    <a:cubicBezTo>
                      <a:pt x="24938" y="184494"/>
                      <a:pt x="29422" y="171994"/>
                      <a:pt x="29926" y="160176"/>
                    </a:cubicBezTo>
                    <a:cubicBezTo>
                      <a:pt x="30984" y="135574"/>
                      <a:pt x="32898" y="110971"/>
                      <a:pt x="33906" y="86312"/>
                    </a:cubicBezTo>
                    <a:cubicBezTo>
                      <a:pt x="34259" y="77335"/>
                      <a:pt x="33402" y="68187"/>
                      <a:pt x="32243" y="59266"/>
                    </a:cubicBezTo>
                    <a:cubicBezTo>
                      <a:pt x="29472" y="37675"/>
                      <a:pt x="21260" y="20459"/>
                      <a:pt x="0" y="15061"/>
                    </a:cubicBezTo>
                    <a:cubicBezTo>
                      <a:pt x="1612" y="1766"/>
                      <a:pt x="8464" y="-2439"/>
                      <a:pt x="16877" y="1311"/>
                    </a:cubicBezTo>
                    <a:cubicBezTo>
                      <a:pt x="25392" y="5061"/>
                      <a:pt x="34510" y="10686"/>
                      <a:pt x="40002" y="18527"/>
                    </a:cubicBezTo>
                    <a:cubicBezTo>
                      <a:pt x="46551" y="27846"/>
                      <a:pt x="51589" y="39891"/>
                      <a:pt x="53756" y="51539"/>
                    </a:cubicBezTo>
                    <a:cubicBezTo>
                      <a:pt x="61162" y="91653"/>
                      <a:pt x="58441" y="131824"/>
                      <a:pt x="49221" y="171312"/>
                    </a:cubicBezTo>
                    <a:cubicBezTo>
                      <a:pt x="46954" y="181085"/>
                      <a:pt x="44586" y="192165"/>
                      <a:pt x="33301" y="1960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4" name="Freeform: Shape 2293">
                <a:extLst>
                  <a:ext uri="{FF2B5EF4-FFF2-40B4-BE49-F238E27FC236}">
                    <a16:creationId xmlns:a16="http://schemas.microsoft.com/office/drawing/2014/main" id="{A3A4D1B1-9F58-7292-FD61-4C474713F07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51914" y="107387"/>
                <a:ext cx="79289" cy="100713"/>
              </a:xfrm>
              <a:custGeom>
                <a:avLst/>
                <a:gdLst>
                  <a:gd name="connsiteX0" fmla="*/ 79290 w 79289"/>
                  <a:gd name="connsiteY0" fmla="*/ 94091 h 100713"/>
                  <a:gd name="connsiteX1" fmla="*/ 52689 w 79289"/>
                  <a:gd name="connsiteY1" fmla="*/ 86705 h 100713"/>
                  <a:gd name="connsiteX2" fmla="*/ 41656 w 79289"/>
                  <a:gd name="connsiteY2" fmla="*/ 95227 h 100713"/>
                  <a:gd name="connsiteX3" fmla="*/ 42 w 79289"/>
                  <a:gd name="connsiteY3" fmla="*/ 69829 h 100713"/>
                  <a:gd name="connsiteX4" fmla="*/ 25131 w 79289"/>
                  <a:gd name="connsiteY4" fmla="*/ 6818 h 100713"/>
                  <a:gd name="connsiteX5" fmla="*/ 52588 w 79289"/>
                  <a:gd name="connsiteY5" fmla="*/ 5340 h 100713"/>
                  <a:gd name="connsiteX6" fmla="*/ 24728 w 79289"/>
                  <a:gd name="connsiteY6" fmla="*/ 81818 h 100713"/>
                  <a:gd name="connsiteX7" fmla="*/ 43621 w 79289"/>
                  <a:gd name="connsiteY7" fmla="*/ 54375 h 100713"/>
                  <a:gd name="connsiteX8" fmla="*/ 41605 w 79289"/>
                  <a:gd name="connsiteY8" fmla="*/ 37272 h 100713"/>
                  <a:gd name="connsiteX9" fmla="*/ 49918 w 79289"/>
                  <a:gd name="connsiteY9" fmla="*/ 23068 h 100713"/>
                  <a:gd name="connsiteX10" fmla="*/ 62513 w 79289"/>
                  <a:gd name="connsiteY10" fmla="*/ 33352 h 100713"/>
                  <a:gd name="connsiteX11" fmla="*/ 79290 w 79289"/>
                  <a:gd name="connsiteY11" fmla="*/ 94091 h 10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289" h="100713">
                    <a:moveTo>
                      <a:pt x="79290" y="94091"/>
                    </a:moveTo>
                    <a:cubicBezTo>
                      <a:pt x="68911" y="102614"/>
                      <a:pt x="61455" y="90909"/>
                      <a:pt x="52689" y="86705"/>
                    </a:cubicBezTo>
                    <a:cubicBezTo>
                      <a:pt x="48860" y="89659"/>
                      <a:pt x="45485" y="92898"/>
                      <a:pt x="41656" y="95227"/>
                    </a:cubicBezTo>
                    <a:cubicBezTo>
                      <a:pt x="20143" y="108352"/>
                      <a:pt x="848" y="97159"/>
                      <a:pt x="42" y="69829"/>
                    </a:cubicBezTo>
                    <a:cubicBezTo>
                      <a:pt x="-664" y="44829"/>
                      <a:pt x="7548" y="23011"/>
                      <a:pt x="25131" y="6818"/>
                    </a:cubicBezTo>
                    <a:cubicBezTo>
                      <a:pt x="32739" y="-171"/>
                      <a:pt x="41303" y="-3523"/>
                      <a:pt x="52588" y="5340"/>
                    </a:cubicBezTo>
                    <a:cubicBezTo>
                      <a:pt x="31832" y="26022"/>
                      <a:pt x="15710" y="47897"/>
                      <a:pt x="24728" y="81818"/>
                    </a:cubicBezTo>
                    <a:cubicBezTo>
                      <a:pt x="39238" y="77614"/>
                      <a:pt x="44729" y="68636"/>
                      <a:pt x="43621" y="54375"/>
                    </a:cubicBezTo>
                    <a:cubicBezTo>
                      <a:pt x="43167" y="48636"/>
                      <a:pt x="41908" y="43011"/>
                      <a:pt x="41605" y="37272"/>
                    </a:cubicBezTo>
                    <a:cubicBezTo>
                      <a:pt x="41202" y="30284"/>
                      <a:pt x="42563" y="22386"/>
                      <a:pt x="49918" y="23068"/>
                    </a:cubicBezTo>
                    <a:cubicBezTo>
                      <a:pt x="54452" y="23465"/>
                      <a:pt x="61002" y="28636"/>
                      <a:pt x="62513" y="33352"/>
                    </a:cubicBezTo>
                    <a:cubicBezTo>
                      <a:pt x="68911" y="53125"/>
                      <a:pt x="73748" y="73523"/>
                      <a:pt x="79290" y="9409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5" name="Freeform: Shape 2294">
                <a:extLst>
                  <a:ext uri="{FF2B5EF4-FFF2-40B4-BE49-F238E27FC236}">
                    <a16:creationId xmlns:a16="http://schemas.microsoft.com/office/drawing/2014/main" id="{95D8CEF7-7E57-B710-09FA-384EF6E8A0F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2468" y="1616931"/>
                <a:ext cx="87056" cy="112108"/>
              </a:xfrm>
              <a:custGeom>
                <a:avLst/>
                <a:gdLst>
                  <a:gd name="connsiteX0" fmla="*/ 0 w 87056"/>
                  <a:gd name="connsiteY0" fmla="*/ 72285 h 112108"/>
                  <a:gd name="connsiteX1" fmla="*/ 32042 w 87056"/>
                  <a:gd name="connsiteY1" fmla="*/ 47398 h 112108"/>
                  <a:gd name="connsiteX2" fmla="*/ 32143 w 87056"/>
                  <a:gd name="connsiteY2" fmla="*/ 14955 h 112108"/>
                  <a:gd name="connsiteX3" fmla="*/ 43629 w 87056"/>
                  <a:gd name="connsiteY3" fmla="*/ 11 h 112108"/>
                  <a:gd name="connsiteX4" fmla="*/ 54108 w 87056"/>
                  <a:gd name="connsiteY4" fmla="*/ 15807 h 112108"/>
                  <a:gd name="connsiteX5" fmla="*/ 55418 w 87056"/>
                  <a:gd name="connsiteY5" fmla="*/ 44216 h 112108"/>
                  <a:gd name="connsiteX6" fmla="*/ 73555 w 87056"/>
                  <a:gd name="connsiteY6" fmla="*/ 55353 h 112108"/>
                  <a:gd name="connsiteX7" fmla="*/ 60507 w 87056"/>
                  <a:gd name="connsiteY7" fmla="*/ 83932 h 112108"/>
                  <a:gd name="connsiteX8" fmla="*/ 86402 w 87056"/>
                  <a:gd name="connsiteY8" fmla="*/ 93137 h 112108"/>
                  <a:gd name="connsiteX9" fmla="*/ 87057 w 87056"/>
                  <a:gd name="connsiteY9" fmla="*/ 97967 h 112108"/>
                  <a:gd name="connsiteX10" fmla="*/ 51740 w 87056"/>
                  <a:gd name="connsiteY10" fmla="*/ 111035 h 112108"/>
                  <a:gd name="connsiteX11" fmla="*/ 17633 w 87056"/>
                  <a:gd name="connsiteY11" fmla="*/ 110467 h 112108"/>
                  <a:gd name="connsiteX12" fmla="*/ 5592 w 87056"/>
                  <a:gd name="connsiteY12" fmla="*/ 103137 h 112108"/>
                  <a:gd name="connsiteX13" fmla="*/ 15013 w 87056"/>
                  <a:gd name="connsiteY13" fmla="*/ 92057 h 112108"/>
                  <a:gd name="connsiteX14" fmla="*/ 35367 w 87056"/>
                  <a:gd name="connsiteY14" fmla="*/ 85864 h 112108"/>
                  <a:gd name="connsiteX15" fmla="*/ 25240 w 87056"/>
                  <a:gd name="connsiteY15" fmla="*/ 72171 h 112108"/>
                  <a:gd name="connsiteX16" fmla="*/ 0 w 87056"/>
                  <a:gd name="connsiteY16" fmla="*/ 72285 h 112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056" h="112108">
                    <a:moveTo>
                      <a:pt x="0" y="72285"/>
                    </a:moveTo>
                    <a:cubicBezTo>
                      <a:pt x="5189" y="50012"/>
                      <a:pt x="20454" y="55353"/>
                      <a:pt x="32042" y="47398"/>
                    </a:cubicBezTo>
                    <a:cubicBezTo>
                      <a:pt x="32042" y="37512"/>
                      <a:pt x="31689" y="26205"/>
                      <a:pt x="32143" y="14955"/>
                    </a:cubicBezTo>
                    <a:cubicBezTo>
                      <a:pt x="32495" y="7057"/>
                      <a:pt x="35417" y="-330"/>
                      <a:pt x="43629" y="11"/>
                    </a:cubicBezTo>
                    <a:cubicBezTo>
                      <a:pt x="51791" y="352"/>
                      <a:pt x="53856" y="7625"/>
                      <a:pt x="54108" y="15807"/>
                    </a:cubicBezTo>
                    <a:cubicBezTo>
                      <a:pt x="54360" y="24841"/>
                      <a:pt x="54914" y="33818"/>
                      <a:pt x="55418" y="44216"/>
                    </a:cubicBezTo>
                    <a:cubicBezTo>
                      <a:pt x="61162" y="47739"/>
                      <a:pt x="67207" y="51432"/>
                      <a:pt x="73555" y="55353"/>
                    </a:cubicBezTo>
                    <a:cubicBezTo>
                      <a:pt x="64487" y="64938"/>
                      <a:pt x="60139" y="74461"/>
                      <a:pt x="60507" y="83932"/>
                    </a:cubicBezTo>
                    <a:cubicBezTo>
                      <a:pt x="68920" y="86944"/>
                      <a:pt x="77636" y="90069"/>
                      <a:pt x="86402" y="93137"/>
                    </a:cubicBezTo>
                    <a:cubicBezTo>
                      <a:pt x="86603" y="94728"/>
                      <a:pt x="86855" y="96376"/>
                      <a:pt x="87057" y="97967"/>
                    </a:cubicBezTo>
                    <a:cubicBezTo>
                      <a:pt x="75318" y="102512"/>
                      <a:pt x="63832" y="108762"/>
                      <a:pt x="51740" y="111035"/>
                    </a:cubicBezTo>
                    <a:cubicBezTo>
                      <a:pt x="40707" y="113137"/>
                      <a:pt x="28918" y="111717"/>
                      <a:pt x="17633" y="110467"/>
                    </a:cubicBezTo>
                    <a:cubicBezTo>
                      <a:pt x="13451" y="110012"/>
                      <a:pt x="9623" y="105694"/>
                      <a:pt x="5592" y="103137"/>
                    </a:cubicBezTo>
                    <a:cubicBezTo>
                      <a:pt x="8665" y="99330"/>
                      <a:pt x="11184" y="93989"/>
                      <a:pt x="15013" y="92057"/>
                    </a:cubicBezTo>
                    <a:cubicBezTo>
                      <a:pt x="21412" y="88819"/>
                      <a:pt x="28717" y="87796"/>
                      <a:pt x="35367" y="85864"/>
                    </a:cubicBezTo>
                    <a:cubicBezTo>
                      <a:pt x="37584" y="74898"/>
                      <a:pt x="33805" y="71546"/>
                      <a:pt x="25240" y="72171"/>
                    </a:cubicBezTo>
                    <a:cubicBezTo>
                      <a:pt x="17633" y="72739"/>
                      <a:pt x="10026" y="72285"/>
                      <a:pt x="0" y="722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6" name="Freeform: Shape 2295">
                <a:extLst>
                  <a:ext uri="{FF2B5EF4-FFF2-40B4-BE49-F238E27FC236}">
                    <a16:creationId xmlns:a16="http://schemas.microsoft.com/office/drawing/2014/main" id="{5A421A2E-35F5-B855-1E06-0714DFF7F8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879" y="1662170"/>
                <a:ext cx="77987" cy="114564"/>
              </a:xfrm>
              <a:custGeom>
                <a:avLst/>
                <a:gdLst>
                  <a:gd name="connsiteX0" fmla="*/ 20968 w 77987"/>
                  <a:gd name="connsiteY0" fmla="*/ 59773 h 114564"/>
                  <a:gd name="connsiteX1" fmla="*/ 75278 w 77987"/>
                  <a:gd name="connsiteY1" fmla="*/ 65000 h 114564"/>
                  <a:gd name="connsiteX2" fmla="*/ 55529 w 77987"/>
                  <a:gd name="connsiteY2" fmla="*/ 109830 h 114564"/>
                  <a:gd name="connsiteX3" fmla="*/ 16837 w 77987"/>
                  <a:gd name="connsiteY3" fmla="*/ 96421 h 114564"/>
                  <a:gd name="connsiteX4" fmla="*/ 55378 w 77987"/>
                  <a:gd name="connsiteY4" fmla="*/ 79546 h 114564"/>
                  <a:gd name="connsiteX5" fmla="*/ 54168 w 77987"/>
                  <a:gd name="connsiteY5" fmla="*/ 63410 h 114564"/>
                  <a:gd name="connsiteX6" fmla="*/ 33210 w 77987"/>
                  <a:gd name="connsiteY6" fmla="*/ 80114 h 114564"/>
                  <a:gd name="connsiteX7" fmla="*/ 2982 w 77987"/>
                  <a:gd name="connsiteY7" fmla="*/ 67728 h 114564"/>
                  <a:gd name="connsiteX8" fmla="*/ 60 w 77987"/>
                  <a:gd name="connsiteY8" fmla="*/ 13807 h 114564"/>
                  <a:gd name="connsiteX9" fmla="*/ 9381 w 77987"/>
                  <a:gd name="connsiteY9" fmla="*/ 0 h 114564"/>
                  <a:gd name="connsiteX10" fmla="*/ 17290 w 77987"/>
                  <a:gd name="connsiteY10" fmla="*/ 15341 h 114564"/>
                  <a:gd name="connsiteX11" fmla="*/ 20968 w 77987"/>
                  <a:gd name="connsiteY11" fmla="*/ 59716 h 114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987" h="114564">
                    <a:moveTo>
                      <a:pt x="20968" y="59773"/>
                    </a:moveTo>
                    <a:cubicBezTo>
                      <a:pt x="53614" y="42671"/>
                      <a:pt x="66864" y="44318"/>
                      <a:pt x="75278" y="65000"/>
                    </a:cubicBezTo>
                    <a:cubicBezTo>
                      <a:pt x="82633" y="83182"/>
                      <a:pt x="74673" y="101251"/>
                      <a:pt x="55529" y="109830"/>
                    </a:cubicBezTo>
                    <a:cubicBezTo>
                      <a:pt x="35175" y="118978"/>
                      <a:pt x="22530" y="115058"/>
                      <a:pt x="16837" y="96421"/>
                    </a:cubicBezTo>
                    <a:cubicBezTo>
                      <a:pt x="29230" y="89603"/>
                      <a:pt x="47065" y="96705"/>
                      <a:pt x="55378" y="79546"/>
                    </a:cubicBezTo>
                    <a:cubicBezTo>
                      <a:pt x="56687" y="76819"/>
                      <a:pt x="54924" y="72159"/>
                      <a:pt x="54168" y="63410"/>
                    </a:cubicBezTo>
                    <a:cubicBezTo>
                      <a:pt x="45453" y="70398"/>
                      <a:pt x="39407" y="75398"/>
                      <a:pt x="33210" y="80114"/>
                    </a:cubicBezTo>
                    <a:cubicBezTo>
                      <a:pt x="17240" y="92330"/>
                      <a:pt x="6559" y="88807"/>
                      <a:pt x="2982" y="67728"/>
                    </a:cubicBezTo>
                    <a:cubicBezTo>
                      <a:pt x="10" y="50171"/>
                      <a:pt x="-141" y="31762"/>
                      <a:pt x="60" y="13807"/>
                    </a:cubicBezTo>
                    <a:cubicBezTo>
                      <a:pt x="60" y="9148"/>
                      <a:pt x="6106" y="4602"/>
                      <a:pt x="9381" y="0"/>
                    </a:cubicBezTo>
                    <a:cubicBezTo>
                      <a:pt x="12101" y="5114"/>
                      <a:pt x="16484" y="9886"/>
                      <a:pt x="17290" y="15341"/>
                    </a:cubicBezTo>
                    <a:cubicBezTo>
                      <a:pt x="19356" y="29659"/>
                      <a:pt x="19809" y="44318"/>
                      <a:pt x="20968" y="5971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198F4C1B-832C-4D82-858F-69BCD575E80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06394" y="788667"/>
                <a:ext cx="61106" cy="180941"/>
              </a:xfrm>
              <a:custGeom>
                <a:avLst/>
                <a:gdLst>
                  <a:gd name="connsiteX0" fmla="*/ 0 w 61106"/>
                  <a:gd name="connsiteY0" fmla="*/ 9122 h 180941"/>
                  <a:gd name="connsiteX1" fmla="*/ 26097 w 61106"/>
                  <a:gd name="connsiteY1" fmla="*/ 7076 h 180941"/>
                  <a:gd name="connsiteX2" fmla="*/ 43730 w 61106"/>
                  <a:gd name="connsiteY2" fmla="*/ 31849 h 180941"/>
                  <a:gd name="connsiteX3" fmla="*/ 55015 w 61106"/>
                  <a:gd name="connsiteY3" fmla="*/ 158782 h 180941"/>
                  <a:gd name="connsiteX4" fmla="*/ 34762 w 61106"/>
                  <a:gd name="connsiteY4" fmla="*/ 180941 h 180941"/>
                  <a:gd name="connsiteX5" fmla="*/ 34762 w 61106"/>
                  <a:gd name="connsiteY5" fmla="*/ 154748 h 180941"/>
                  <a:gd name="connsiteX6" fmla="*/ 35417 w 61106"/>
                  <a:gd name="connsiteY6" fmla="*/ 95770 h 180941"/>
                  <a:gd name="connsiteX7" fmla="*/ 0 w 61106"/>
                  <a:gd name="connsiteY7" fmla="*/ 9179 h 180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106" h="180941">
                    <a:moveTo>
                      <a:pt x="0" y="9122"/>
                    </a:moveTo>
                    <a:cubicBezTo>
                      <a:pt x="9975" y="-5878"/>
                      <a:pt x="19195" y="713"/>
                      <a:pt x="26097" y="7076"/>
                    </a:cubicBezTo>
                    <a:cubicBezTo>
                      <a:pt x="33251" y="13667"/>
                      <a:pt x="39397" y="22588"/>
                      <a:pt x="43730" y="31849"/>
                    </a:cubicBezTo>
                    <a:cubicBezTo>
                      <a:pt x="62572" y="72247"/>
                      <a:pt x="65696" y="114918"/>
                      <a:pt x="55015" y="158782"/>
                    </a:cubicBezTo>
                    <a:cubicBezTo>
                      <a:pt x="52546" y="168952"/>
                      <a:pt x="49322" y="179293"/>
                      <a:pt x="34762" y="180941"/>
                    </a:cubicBezTo>
                    <a:cubicBezTo>
                      <a:pt x="34762" y="171566"/>
                      <a:pt x="34662" y="163157"/>
                      <a:pt x="34762" y="154748"/>
                    </a:cubicBezTo>
                    <a:cubicBezTo>
                      <a:pt x="35065" y="135089"/>
                      <a:pt x="37029" y="115259"/>
                      <a:pt x="35417" y="95770"/>
                    </a:cubicBezTo>
                    <a:cubicBezTo>
                      <a:pt x="32697" y="63270"/>
                      <a:pt x="22016" y="33781"/>
                      <a:pt x="0" y="917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23B70E84-A94B-6ACC-1463-86187753DEF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31397" y="1644840"/>
                <a:ext cx="79319" cy="125891"/>
              </a:xfrm>
              <a:custGeom>
                <a:avLst/>
                <a:gdLst>
                  <a:gd name="connsiteX0" fmla="*/ 54217 w 79319"/>
                  <a:gd name="connsiteY0" fmla="*/ 73694 h 125891"/>
                  <a:gd name="connsiteX1" fmla="*/ 32352 w 79319"/>
                  <a:gd name="connsiteY1" fmla="*/ 96194 h 125891"/>
                  <a:gd name="connsiteX2" fmla="*/ 15877 w 79319"/>
                  <a:gd name="connsiteY2" fmla="*/ 105171 h 125891"/>
                  <a:gd name="connsiteX3" fmla="*/ 7514 w 79319"/>
                  <a:gd name="connsiteY3" fmla="*/ 87842 h 125891"/>
                  <a:gd name="connsiteX4" fmla="*/ 914 w 79319"/>
                  <a:gd name="connsiteY4" fmla="*/ 21477 h 125891"/>
                  <a:gd name="connsiteX5" fmla="*/ 310 w 79319"/>
                  <a:gd name="connsiteY5" fmla="*/ 11705 h 125891"/>
                  <a:gd name="connsiteX6" fmla="*/ 6557 w 79319"/>
                  <a:gd name="connsiteY6" fmla="*/ 0 h 125891"/>
                  <a:gd name="connsiteX7" fmla="*/ 17590 w 79319"/>
                  <a:gd name="connsiteY7" fmla="*/ 8637 h 125891"/>
                  <a:gd name="connsiteX8" fmla="*/ 23535 w 79319"/>
                  <a:gd name="connsiteY8" fmla="*/ 47500 h 125891"/>
                  <a:gd name="connsiteX9" fmla="*/ 26709 w 79319"/>
                  <a:gd name="connsiteY9" fmla="*/ 73069 h 125891"/>
                  <a:gd name="connsiteX10" fmla="*/ 47113 w 79319"/>
                  <a:gd name="connsiteY10" fmla="*/ 61478 h 125891"/>
                  <a:gd name="connsiteX11" fmla="*/ 78701 w 79319"/>
                  <a:gd name="connsiteY11" fmla="*/ 91648 h 125891"/>
                  <a:gd name="connsiteX12" fmla="*/ 55123 w 79319"/>
                  <a:gd name="connsiteY12" fmla="*/ 121762 h 125891"/>
                  <a:gd name="connsiteX13" fmla="*/ 25097 w 79319"/>
                  <a:gd name="connsiteY13" fmla="*/ 116762 h 125891"/>
                  <a:gd name="connsiteX14" fmla="*/ 59456 w 79319"/>
                  <a:gd name="connsiteY14" fmla="*/ 78580 h 125891"/>
                  <a:gd name="connsiteX15" fmla="*/ 54217 w 79319"/>
                  <a:gd name="connsiteY15" fmla="*/ 73694 h 125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319" h="125891">
                    <a:moveTo>
                      <a:pt x="54217" y="73694"/>
                    </a:moveTo>
                    <a:cubicBezTo>
                      <a:pt x="46962" y="81251"/>
                      <a:pt x="40110" y="89376"/>
                      <a:pt x="32352" y="96194"/>
                    </a:cubicBezTo>
                    <a:cubicBezTo>
                      <a:pt x="27565" y="100398"/>
                      <a:pt x="21318" y="105342"/>
                      <a:pt x="15877" y="105171"/>
                    </a:cubicBezTo>
                    <a:cubicBezTo>
                      <a:pt x="7313" y="104887"/>
                      <a:pt x="8220" y="95114"/>
                      <a:pt x="7514" y="87842"/>
                    </a:cubicBezTo>
                    <a:cubicBezTo>
                      <a:pt x="5398" y="65739"/>
                      <a:pt x="3131" y="43637"/>
                      <a:pt x="914" y="21477"/>
                    </a:cubicBezTo>
                    <a:cubicBezTo>
                      <a:pt x="612" y="18182"/>
                      <a:pt x="-547" y="14546"/>
                      <a:pt x="310" y="11705"/>
                    </a:cubicBezTo>
                    <a:cubicBezTo>
                      <a:pt x="1620" y="7500"/>
                      <a:pt x="4391" y="3864"/>
                      <a:pt x="6557" y="0"/>
                    </a:cubicBezTo>
                    <a:cubicBezTo>
                      <a:pt x="10386" y="2841"/>
                      <a:pt x="16683" y="4886"/>
                      <a:pt x="17590" y="8637"/>
                    </a:cubicBezTo>
                    <a:cubicBezTo>
                      <a:pt x="20613" y="21250"/>
                      <a:pt x="21772" y="34489"/>
                      <a:pt x="23535" y="47500"/>
                    </a:cubicBezTo>
                    <a:cubicBezTo>
                      <a:pt x="24593" y="55455"/>
                      <a:pt x="25500" y="63466"/>
                      <a:pt x="26709" y="73069"/>
                    </a:cubicBezTo>
                    <a:cubicBezTo>
                      <a:pt x="34316" y="68694"/>
                      <a:pt x="40412" y="64262"/>
                      <a:pt x="47113" y="61478"/>
                    </a:cubicBezTo>
                    <a:cubicBezTo>
                      <a:pt x="67315" y="52955"/>
                      <a:pt x="82631" y="67728"/>
                      <a:pt x="78701" y="91648"/>
                    </a:cubicBezTo>
                    <a:cubicBezTo>
                      <a:pt x="76182" y="106933"/>
                      <a:pt x="67265" y="116592"/>
                      <a:pt x="55123" y="121762"/>
                    </a:cubicBezTo>
                    <a:cubicBezTo>
                      <a:pt x="45249" y="125967"/>
                      <a:pt x="34266" y="130228"/>
                      <a:pt x="25097" y="116762"/>
                    </a:cubicBezTo>
                    <a:cubicBezTo>
                      <a:pt x="33712" y="100512"/>
                      <a:pt x="63134" y="106478"/>
                      <a:pt x="59456" y="78580"/>
                    </a:cubicBezTo>
                    <a:cubicBezTo>
                      <a:pt x="57693" y="76932"/>
                      <a:pt x="55980" y="75341"/>
                      <a:pt x="54217" y="7369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DAFAC5A3-6059-3DDA-F0FA-62555A4ED9F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06319" y="793514"/>
                <a:ext cx="54124" cy="181871"/>
              </a:xfrm>
              <a:custGeom>
                <a:avLst/>
                <a:gdLst>
                  <a:gd name="connsiteX0" fmla="*/ 54124 w 54124"/>
                  <a:gd name="connsiteY0" fmla="*/ 179958 h 181871"/>
                  <a:gd name="connsiteX1" fmla="*/ 14676 w 54124"/>
                  <a:gd name="connsiteY1" fmla="*/ 161947 h 181871"/>
                  <a:gd name="connsiteX2" fmla="*/ 16 w 54124"/>
                  <a:gd name="connsiteY2" fmla="*/ 108481 h 181871"/>
                  <a:gd name="connsiteX3" fmla="*/ 26919 w 54124"/>
                  <a:gd name="connsiteY3" fmla="*/ 11207 h 181871"/>
                  <a:gd name="connsiteX4" fmla="*/ 49187 w 54124"/>
                  <a:gd name="connsiteY4" fmla="*/ 3991 h 181871"/>
                  <a:gd name="connsiteX5" fmla="*/ 54124 w 54124"/>
                  <a:gd name="connsiteY5" fmla="*/ 179958 h 181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24" h="181871">
                    <a:moveTo>
                      <a:pt x="54124" y="179958"/>
                    </a:moveTo>
                    <a:cubicBezTo>
                      <a:pt x="33922" y="186436"/>
                      <a:pt x="23291" y="175470"/>
                      <a:pt x="14676" y="161947"/>
                    </a:cubicBezTo>
                    <a:cubicBezTo>
                      <a:pt x="4651" y="146208"/>
                      <a:pt x="268" y="127913"/>
                      <a:pt x="16" y="108481"/>
                    </a:cubicBezTo>
                    <a:cubicBezTo>
                      <a:pt x="-438" y="72742"/>
                      <a:pt x="8832" y="40355"/>
                      <a:pt x="26919" y="11207"/>
                    </a:cubicBezTo>
                    <a:cubicBezTo>
                      <a:pt x="31957" y="3082"/>
                      <a:pt x="37297" y="-5100"/>
                      <a:pt x="49187" y="3991"/>
                    </a:cubicBezTo>
                    <a:cubicBezTo>
                      <a:pt x="23140" y="62969"/>
                      <a:pt x="4197" y="122287"/>
                      <a:pt x="54124" y="1799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0" name="Freeform: Shape 2299">
                <a:extLst>
                  <a:ext uri="{FF2B5EF4-FFF2-40B4-BE49-F238E27FC236}">
                    <a16:creationId xmlns:a16="http://schemas.microsoft.com/office/drawing/2014/main" id="{235A18AD-9B62-AE38-0F9B-FE57EB07B9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40661" y="416865"/>
                <a:ext cx="64068" cy="186718"/>
              </a:xfrm>
              <a:custGeom>
                <a:avLst/>
                <a:gdLst>
                  <a:gd name="connsiteX0" fmla="*/ 30933 w 64068"/>
                  <a:gd name="connsiteY0" fmla="*/ 186718 h 186718"/>
                  <a:gd name="connsiteX1" fmla="*/ 0 w 64068"/>
                  <a:gd name="connsiteY1" fmla="*/ 467 h 186718"/>
                  <a:gd name="connsiteX2" fmla="*/ 18288 w 64068"/>
                  <a:gd name="connsiteY2" fmla="*/ 808 h 186718"/>
                  <a:gd name="connsiteX3" fmla="*/ 28213 w 64068"/>
                  <a:gd name="connsiteY3" fmla="*/ 10126 h 186718"/>
                  <a:gd name="connsiteX4" fmla="*/ 59247 w 64068"/>
                  <a:gd name="connsiteY4" fmla="*/ 155241 h 186718"/>
                  <a:gd name="connsiteX5" fmla="*/ 30933 w 64068"/>
                  <a:gd name="connsiteY5" fmla="*/ 186718 h 18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068" h="186718">
                    <a:moveTo>
                      <a:pt x="30933" y="186718"/>
                    </a:moveTo>
                    <a:cubicBezTo>
                      <a:pt x="53151" y="116945"/>
                      <a:pt x="36727" y="58535"/>
                      <a:pt x="0" y="467"/>
                    </a:cubicBezTo>
                    <a:cubicBezTo>
                      <a:pt x="9623" y="467"/>
                      <a:pt x="14409" y="-783"/>
                      <a:pt x="18288" y="808"/>
                    </a:cubicBezTo>
                    <a:cubicBezTo>
                      <a:pt x="22117" y="2399"/>
                      <a:pt x="25593" y="6319"/>
                      <a:pt x="28213" y="10126"/>
                    </a:cubicBezTo>
                    <a:cubicBezTo>
                      <a:pt x="57534" y="53308"/>
                      <a:pt x="72396" y="100638"/>
                      <a:pt x="59247" y="155241"/>
                    </a:cubicBezTo>
                    <a:cubicBezTo>
                      <a:pt x="56073" y="168366"/>
                      <a:pt x="51740" y="182002"/>
                      <a:pt x="30933" y="1867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EB4479A2-55A9-27EF-FF8F-8BC3C2106F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4383" y="380441"/>
                <a:ext cx="47679" cy="188351"/>
              </a:xfrm>
              <a:custGeom>
                <a:avLst/>
                <a:gdLst>
                  <a:gd name="connsiteX0" fmla="*/ 47679 w 47679"/>
                  <a:gd name="connsiteY0" fmla="*/ 188085 h 188351"/>
                  <a:gd name="connsiteX1" fmla="*/ 9037 w 47679"/>
                  <a:gd name="connsiteY1" fmla="*/ 163426 h 188351"/>
                  <a:gd name="connsiteX2" fmla="*/ 120 w 47679"/>
                  <a:gd name="connsiteY2" fmla="*/ 113198 h 188351"/>
                  <a:gd name="connsiteX3" fmla="*/ 22640 w 47679"/>
                  <a:gd name="connsiteY3" fmla="*/ 13709 h 188351"/>
                  <a:gd name="connsiteX4" fmla="*/ 43850 w 47679"/>
                  <a:gd name="connsiteY4" fmla="*/ 2970 h 188351"/>
                  <a:gd name="connsiteX5" fmla="*/ 23245 w 47679"/>
                  <a:gd name="connsiteY5" fmla="*/ 96777 h 188351"/>
                  <a:gd name="connsiteX6" fmla="*/ 47629 w 47679"/>
                  <a:gd name="connsiteY6" fmla="*/ 188085 h 18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79" h="188351">
                    <a:moveTo>
                      <a:pt x="47679" y="188085"/>
                    </a:moveTo>
                    <a:cubicBezTo>
                      <a:pt x="25310" y="190244"/>
                      <a:pt x="14327" y="179051"/>
                      <a:pt x="9037" y="163426"/>
                    </a:cubicBezTo>
                    <a:cubicBezTo>
                      <a:pt x="3748" y="147630"/>
                      <a:pt x="775" y="130130"/>
                      <a:pt x="120" y="113198"/>
                    </a:cubicBezTo>
                    <a:cubicBezTo>
                      <a:pt x="-1190" y="77857"/>
                      <a:pt x="8332" y="44902"/>
                      <a:pt x="22640" y="13709"/>
                    </a:cubicBezTo>
                    <a:cubicBezTo>
                      <a:pt x="27124" y="3936"/>
                      <a:pt x="32817" y="-4757"/>
                      <a:pt x="43850" y="2970"/>
                    </a:cubicBezTo>
                    <a:cubicBezTo>
                      <a:pt x="36696" y="34959"/>
                      <a:pt x="28283" y="65527"/>
                      <a:pt x="23245" y="96777"/>
                    </a:cubicBezTo>
                    <a:cubicBezTo>
                      <a:pt x="18106" y="128823"/>
                      <a:pt x="25713" y="158710"/>
                      <a:pt x="47629" y="1880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B11E8936-0816-E5C5-20C7-47D87FBBACD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9354" y="1935812"/>
                <a:ext cx="101671" cy="67277"/>
              </a:xfrm>
              <a:custGeom>
                <a:avLst/>
                <a:gdLst>
                  <a:gd name="connsiteX0" fmla="*/ 101671 w 101671"/>
                  <a:gd name="connsiteY0" fmla="*/ 52609 h 67277"/>
                  <a:gd name="connsiteX1" fmla="*/ 65750 w 101671"/>
                  <a:gd name="connsiteY1" fmla="*/ 51871 h 67277"/>
                  <a:gd name="connsiteX2" fmla="*/ 29930 w 101671"/>
                  <a:gd name="connsiteY2" fmla="*/ 66473 h 67277"/>
                  <a:gd name="connsiteX3" fmla="*/ 2019 w 101671"/>
                  <a:gd name="connsiteY3" fmla="*/ 53234 h 67277"/>
                  <a:gd name="connsiteX4" fmla="*/ 11289 w 101671"/>
                  <a:gd name="connsiteY4" fmla="*/ 18234 h 67277"/>
                  <a:gd name="connsiteX5" fmla="*/ 39855 w 101671"/>
                  <a:gd name="connsiteY5" fmla="*/ 1757 h 67277"/>
                  <a:gd name="connsiteX6" fmla="*/ 74012 w 101671"/>
                  <a:gd name="connsiteY6" fmla="*/ 18689 h 67277"/>
                  <a:gd name="connsiteX7" fmla="*/ 86154 w 101671"/>
                  <a:gd name="connsiteY7" fmla="*/ 35791 h 67277"/>
                  <a:gd name="connsiteX8" fmla="*/ 101671 w 101671"/>
                  <a:gd name="connsiteY8" fmla="*/ 52666 h 67277"/>
                  <a:gd name="connsiteX9" fmla="*/ 51442 w 101671"/>
                  <a:gd name="connsiteY9" fmla="*/ 17723 h 67277"/>
                  <a:gd name="connsiteX10" fmla="*/ 23330 w 101671"/>
                  <a:gd name="connsiteY10" fmla="*/ 45223 h 67277"/>
                  <a:gd name="connsiteX11" fmla="*/ 51442 w 101671"/>
                  <a:gd name="connsiteY11" fmla="*/ 17723 h 6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671" h="67277">
                    <a:moveTo>
                      <a:pt x="101671" y="52609"/>
                    </a:moveTo>
                    <a:cubicBezTo>
                      <a:pt x="89847" y="57570"/>
                      <a:pt x="77877" y="57325"/>
                      <a:pt x="65750" y="51871"/>
                    </a:cubicBezTo>
                    <a:cubicBezTo>
                      <a:pt x="52752" y="57325"/>
                      <a:pt x="41668" y="63803"/>
                      <a:pt x="29930" y="66473"/>
                    </a:cubicBezTo>
                    <a:cubicBezTo>
                      <a:pt x="16277" y="69598"/>
                      <a:pt x="6100" y="63291"/>
                      <a:pt x="2019" y="53234"/>
                    </a:cubicBezTo>
                    <a:cubicBezTo>
                      <a:pt x="-2414" y="42155"/>
                      <a:pt x="357" y="27609"/>
                      <a:pt x="11289" y="18234"/>
                    </a:cubicBezTo>
                    <a:cubicBezTo>
                      <a:pt x="19703" y="11018"/>
                      <a:pt x="29728" y="4825"/>
                      <a:pt x="39855" y="1757"/>
                    </a:cubicBezTo>
                    <a:cubicBezTo>
                      <a:pt x="56077" y="-3243"/>
                      <a:pt x="64642" y="2439"/>
                      <a:pt x="74012" y="18689"/>
                    </a:cubicBezTo>
                    <a:cubicBezTo>
                      <a:pt x="77539" y="24768"/>
                      <a:pt x="81821" y="30393"/>
                      <a:pt x="86154" y="35791"/>
                    </a:cubicBezTo>
                    <a:cubicBezTo>
                      <a:pt x="90336" y="40962"/>
                      <a:pt x="95122" y="45621"/>
                      <a:pt x="101671" y="52666"/>
                    </a:cubicBezTo>
                    <a:close/>
                    <a:moveTo>
                      <a:pt x="51442" y="17723"/>
                    </a:moveTo>
                    <a:cubicBezTo>
                      <a:pt x="36580" y="24030"/>
                      <a:pt x="26907" y="28291"/>
                      <a:pt x="23330" y="45223"/>
                    </a:cubicBezTo>
                    <a:cubicBezTo>
                      <a:pt x="37940" y="43462"/>
                      <a:pt x="46152" y="37155"/>
                      <a:pt x="51442" y="1772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6F543423-8B32-0282-E70C-8C8429FA628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3803" y="430243"/>
                <a:ext cx="87798" cy="99248"/>
              </a:xfrm>
              <a:custGeom>
                <a:avLst/>
                <a:gdLst>
                  <a:gd name="connsiteX0" fmla="*/ 87748 w 87798"/>
                  <a:gd name="connsiteY0" fmla="*/ 99249 h 99248"/>
                  <a:gd name="connsiteX1" fmla="*/ 56160 w 87798"/>
                  <a:gd name="connsiteY1" fmla="*/ 67714 h 99248"/>
                  <a:gd name="connsiteX2" fmla="*/ 35000 w 87798"/>
                  <a:gd name="connsiteY2" fmla="*/ 86010 h 99248"/>
                  <a:gd name="connsiteX3" fmla="*/ 8198 w 87798"/>
                  <a:gd name="connsiteY3" fmla="*/ 87146 h 99248"/>
                  <a:gd name="connsiteX4" fmla="*/ 540 w 87798"/>
                  <a:gd name="connsiteY4" fmla="*/ 60442 h 99248"/>
                  <a:gd name="connsiteX5" fmla="*/ 24118 w 87798"/>
                  <a:gd name="connsiteY5" fmla="*/ 8566 h 99248"/>
                  <a:gd name="connsiteX6" fmla="*/ 55858 w 87798"/>
                  <a:gd name="connsiteY6" fmla="*/ 8055 h 99248"/>
                  <a:gd name="connsiteX7" fmla="*/ 19836 w 87798"/>
                  <a:gd name="connsiteY7" fmla="*/ 73794 h 99248"/>
                  <a:gd name="connsiteX8" fmla="*/ 51072 w 87798"/>
                  <a:gd name="connsiteY8" fmla="*/ 47942 h 99248"/>
                  <a:gd name="connsiteX9" fmla="*/ 50568 w 87798"/>
                  <a:gd name="connsiteY9" fmla="*/ 40555 h 99248"/>
                  <a:gd name="connsiteX10" fmla="*/ 55908 w 87798"/>
                  <a:gd name="connsiteY10" fmla="*/ 21578 h 99248"/>
                  <a:gd name="connsiteX11" fmla="*/ 69964 w 87798"/>
                  <a:gd name="connsiteY11" fmla="*/ 35782 h 99248"/>
                  <a:gd name="connsiteX12" fmla="*/ 82559 w 87798"/>
                  <a:gd name="connsiteY12" fmla="*/ 75271 h 99248"/>
                  <a:gd name="connsiteX13" fmla="*/ 87799 w 87798"/>
                  <a:gd name="connsiteY13" fmla="*/ 99192 h 9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798" h="99248">
                    <a:moveTo>
                      <a:pt x="87748" y="99249"/>
                    </a:moveTo>
                    <a:cubicBezTo>
                      <a:pt x="67193" y="96010"/>
                      <a:pt x="64221" y="79362"/>
                      <a:pt x="56160" y="67714"/>
                    </a:cubicBezTo>
                    <a:cubicBezTo>
                      <a:pt x="48754" y="74135"/>
                      <a:pt x="42154" y="80499"/>
                      <a:pt x="35000" y="86010"/>
                    </a:cubicBezTo>
                    <a:cubicBezTo>
                      <a:pt x="26486" y="92544"/>
                      <a:pt x="16813" y="93680"/>
                      <a:pt x="8198" y="87146"/>
                    </a:cubicBezTo>
                    <a:cubicBezTo>
                      <a:pt x="87" y="81010"/>
                      <a:pt x="-870" y="70783"/>
                      <a:pt x="540" y="60442"/>
                    </a:cubicBezTo>
                    <a:cubicBezTo>
                      <a:pt x="3261" y="40214"/>
                      <a:pt x="11120" y="22771"/>
                      <a:pt x="24118" y="8566"/>
                    </a:cubicBezTo>
                    <a:cubicBezTo>
                      <a:pt x="34497" y="-2797"/>
                      <a:pt x="40341" y="-2741"/>
                      <a:pt x="55858" y="8055"/>
                    </a:cubicBezTo>
                    <a:cubicBezTo>
                      <a:pt x="31121" y="21691"/>
                      <a:pt x="19937" y="43737"/>
                      <a:pt x="19836" y="73794"/>
                    </a:cubicBezTo>
                    <a:cubicBezTo>
                      <a:pt x="40744" y="74760"/>
                      <a:pt x="50266" y="66237"/>
                      <a:pt x="51072" y="47942"/>
                    </a:cubicBezTo>
                    <a:cubicBezTo>
                      <a:pt x="51172" y="45498"/>
                      <a:pt x="50618" y="42998"/>
                      <a:pt x="50568" y="40555"/>
                    </a:cubicBezTo>
                    <a:cubicBezTo>
                      <a:pt x="50366" y="33453"/>
                      <a:pt x="47293" y="24305"/>
                      <a:pt x="55908" y="21578"/>
                    </a:cubicBezTo>
                    <a:cubicBezTo>
                      <a:pt x="65682" y="18510"/>
                      <a:pt x="67596" y="27487"/>
                      <a:pt x="69964" y="35782"/>
                    </a:cubicBezTo>
                    <a:cubicBezTo>
                      <a:pt x="73743" y="49078"/>
                      <a:pt x="78579" y="62033"/>
                      <a:pt x="82559" y="75271"/>
                    </a:cubicBezTo>
                    <a:cubicBezTo>
                      <a:pt x="84524" y="81862"/>
                      <a:pt x="85582" y="88851"/>
                      <a:pt x="87799" y="991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4" name="Freeform: Shape 2303">
                <a:extLst>
                  <a:ext uri="{FF2B5EF4-FFF2-40B4-BE49-F238E27FC236}">
                    <a16:creationId xmlns:a16="http://schemas.microsoft.com/office/drawing/2014/main" id="{4FF57FE7-5AD8-4C0B-3718-E5220657AE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98264" y="365190"/>
                <a:ext cx="57663" cy="182255"/>
              </a:xfrm>
              <a:custGeom>
                <a:avLst/>
                <a:gdLst>
                  <a:gd name="connsiteX0" fmla="*/ 32848 w 57663"/>
                  <a:gd name="connsiteY0" fmla="*/ 182256 h 182255"/>
                  <a:gd name="connsiteX1" fmla="*/ 32445 w 57663"/>
                  <a:gd name="connsiteY1" fmla="*/ 86233 h 182255"/>
                  <a:gd name="connsiteX2" fmla="*/ 0 w 57663"/>
                  <a:gd name="connsiteY2" fmla="*/ 6005 h 182255"/>
                  <a:gd name="connsiteX3" fmla="*/ 19396 w 57663"/>
                  <a:gd name="connsiteY3" fmla="*/ 4527 h 182255"/>
                  <a:gd name="connsiteX4" fmla="*/ 35770 w 57663"/>
                  <a:gd name="connsiteY4" fmla="*/ 24016 h 182255"/>
                  <a:gd name="connsiteX5" fmla="*/ 50632 w 57663"/>
                  <a:gd name="connsiteY5" fmla="*/ 158790 h 182255"/>
                  <a:gd name="connsiteX6" fmla="*/ 32848 w 57663"/>
                  <a:gd name="connsiteY6" fmla="*/ 182256 h 182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63" h="182255">
                    <a:moveTo>
                      <a:pt x="32848" y="182256"/>
                    </a:moveTo>
                    <a:cubicBezTo>
                      <a:pt x="32848" y="148165"/>
                      <a:pt x="34208" y="117085"/>
                      <a:pt x="32445" y="86233"/>
                    </a:cubicBezTo>
                    <a:cubicBezTo>
                      <a:pt x="30682" y="55437"/>
                      <a:pt x="16928" y="29073"/>
                      <a:pt x="0" y="6005"/>
                    </a:cubicBezTo>
                    <a:cubicBezTo>
                      <a:pt x="8111" y="-3427"/>
                      <a:pt x="14459" y="-18"/>
                      <a:pt x="19396" y="4527"/>
                    </a:cubicBezTo>
                    <a:cubicBezTo>
                      <a:pt x="25492" y="10152"/>
                      <a:pt x="31740" y="16459"/>
                      <a:pt x="35770" y="24016"/>
                    </a:cubicBezTo>
                    <a:cubicBezTo>
                      <a:pt x="58391" y="66289"/>
                      <a:pt x="63731" y="111403"/>
                      <a:pt x="50632" y="158790"/>
                    </a:cubicBezTo>
                    <a:cubicBezTo>
                      <a:pt x="47206" y="171233"/>
                      <a:pt x="46803" y="171119"/>
                      <a:pt x="32848" y="18225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5" name="Freeform: Shape 2304">
                <a:extLst>
                  <a:ext uri="{FF2B5EF4-FFF2-40B4-BE49-F238E27FC236}">
                    <a16:creationId xmlns:a16="http://schemas.microsoft.com/office/drawing/2014/main" id="{0C3E5CBF-39C1-A583-200C-A6E21FAFB5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0090" y="1059611"/>
                <a:ext cx="61315" cy="101634"/>
              </a:xfrm>
              <a:custGeom>
                <a:avLst/>
                <a:gdLst>
                  <a:gd name="connsiteX0" fmla="*/ 61316 w 61315"/>
                  <a:gd name="connsiteY0" fmla="*/ 55509 h 101634"/>
                  <a:gd name="connsiteX1" fmla="*/ 56026 w 61315"/>
                  <a:gd name="connsiteY1" fmla="*/ 80964 h 101634"/>
                  <a:gd name="connsiteX2" fmla="*/ 33858 w 61315"/>
                  <a:gd name="connsiteY2" fmla="*/ 101476 h 101634"/>
                  <a:gd name="connsiteX3" fmla="*/ 8165 w 61315"/>
                  <a:gd name="connsiteY3" fmla="*/ 86703 h 101634"/>
                  <a:gd name="connsiteX4" fmla="*/ 19047 w 61315"/>
                  <a:gd name="connsiteY4" fmla="*/ 6305 h 101634"/>
                  <a:gd name="connsiteX5" fmla="*/ 51743 w 61315"/>
                  <a:gd name="connsiteY5" fmla="*/ 14032 h 101634"/>
                  <a:gd name="connsiteX6" fmla="*/ 61316 w 61315"/>
                  <a:gd name="connsiteY6" fmla="*/ 55623 h 101634"/>
                  <a:gd name="connsiteX7" fmla="*/ 31944 w 61315"/>
                  <a:gd name="connsiteY7" fmla="*/ 79260 h 101634"/>
                  <a:gd name="connsiteX8" fmla="*/ 29223 w 61315"/>
                  <a:gd name="connsiteY8" fmla="*/ 23293 h 101634"/>
                  <a:gd name="connsiteX9" fmla="*/ 31944 w 61315"/>
                  <a:gd name="connsiteY9" fmla="*/ 79260 h 101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15" h="101634">
                    <a:moveTo>
                      <a:pt x="61316" y="55509"/>
                    </a:moveTo>
                    <a:cubicBezTo>
                      <a:pt x="59401" y="65055"/>
                      <a:pt x="58242" y="73180"/>
                      <a:pt x="56026" y="80964"/>
                    </a:cubicBezTo>
                    <a:cubicBezTo>
                      <a:pt x="52650" y="92953"/>
                      <a:pt x="45345" y="100226"/>
                      <a:pt x="33858" y="101476"/>
                    </a:cubicBezTo>
                    <a:cubicBezTo>
                      <a:pt x="22523" y="102669"/>
                      <a:pt x="14160" y="97101"/>
                      <a:pt x="8165" y="86703"/>
                    </a:cubicBezTo>
                    <a:cubicBezTo>
                      <a:pt x="-6143" y="61873"/>
                      <a:pt x="-1105" y="24998"/>
                      <a:pt x="19047" y="6305"/>
                    </a:cubicBezTo>
                    <a:cubicBezTo>
                      <a:pt x="30382" y="-4207"/>
                      <a:pt x="46000" y="-1536"/>
                      <a:pt x="51743" y="14032"/>
                    </a:cubicBezTo>
                    <a:cubicBezTo>
                      <a:pt x="56681" y="27441"/>
                      <a:pt x="58394" y="42328"/>
                      <a:pt x="61316" y="55623"/>
                    </a:cubicBezTo>
                    <a:close/>
                    <a:moveTo>
                      <a:pt x="31944" y="79260"/>
                    </a:moveTo>
                    <a:cubicBezTo>
                      <a:pt x="43028" y="59032"/>
                      <a:pt x="42171" y="41589"/>
                      <a:pt x="29223" y="23293"/>
                    </a:cubicBezTo>
                    <a:cubicBezTo>
                      <a:pt x="17435" y="42157"/>
                      <a:pt x="18392" y="61021"/>
                      <a:pt x="31944" y="792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6" name="Freeform: Shape 2305">
                <a:extLst>
                  <a:ext uri="{FF2B5EF4-FFF2-40B4-BE49-F238E27FC236}">
                    <a16:creationId xmlns:a16="http://schemas.microsoft.com/office/drawing/2014/main" id="{C5F0D68D-F684-66F8-8C0D-573998C1C2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515" y="837494"/>
                <a:ext cx="44662" cy="164463"/>
              </a:xfrm>
              <a:custGeom>
                <a:avLst/>
                <a:gdLst>
                  <a:gd name="connsiteX0" fmla="*/ 44612 w 44662"/>
                  <a:gd name="connsiteY0" fmla="*/ 2965 h 164463"/>
                  <a:gd name="connsiteX1" fmla="*/ 44310 w 44662"/>
                  <a:gd name="connsiteY1" fmla="*/ 163080 h 164463"/>
                  <a:gd name="connsiteX2" fmla="*/ 20531 w 44662"/>
                  <a:gd name="connsiteY2" fmla="*/ 152228 h 164463"/>
                  <a:gd name="connsiteX3" fmla="*/ 3250 w 44662"/>
                  <a:gd name="connsiteY3" fmla="*/ 110352 h 164463"/>
                  <a:gd name="connsiteX4" fmla="*/ 19926 w 44662"/>
                  <a:gd name="connsiteY4" fmla="*/ 11602 h 164463"/>
                  <a:gd name="connsiteX5" fmla="*/ 44663 w 44662"/>
                  <a:gd name="connsiteY5" fmla="*/ 2965 h 16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62" h="164463">
                    <a:moveTo>
                      <a:pt x="44612" y="2965"/>
                    </a:moveTo>
                    <a:cubicBezTo>
                      <a:pt x="19170" y="78193"/>
                      <a:pt x="15442" y="81943"/>
                      <a:pt x="44310" y="163080"/>
                    </a:cubicBezTo>
                    <a:cubicBezTo>
                      <a:pt x="33277" y="167455"/>
                      <a:pt x="25216" y="160807"/>
                      <a:pt x="20531" y="152228"/>
                    </a:cubicBezTo>
                    <a:cubicBezTo>
                      <a:pt x="13377" y="139216"/>
                      <a:pt x="6726" y="125068"/>
                      <a:pt x="3250" y="110352"/>
                    </a:cubicBezTo>
                    <a:cubicBezTo>
                      <a:pt x="-5113" y="74954"/>
                      <a:pt x="3452" y="42000"/>
                      <a:pt x="19926" y="11602"/>
                    </a:cubicBezTo>
                    <a:cubicBezTo>
                      <a:pt x="27231" y="-1864"/>
                      <a:pt x="29549" y="-1921"/>
                      <a:pt x="44663" y="29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7" name="Freeform: Shape 2306">
                <a:extLst>
                  <a:ext uri="{FF2B5EF4-FFF2-40B4-BE49-F238E27FC236}">
                    <a16:creationId xmlns:a16="http://schemas.microsoft.com/office/drawing/2014/main" id="{8DD1EE52-65B4-B861-F061-F0C8A387CB0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67509" y="246398"/>
                <a:ext cx="90217" cy="75129"/>
              </a:xfrm>
              <a:custGeom>
                <a:avLst/>
                <a:gdLst>
                  <a:gd name="connsiteX0" fmla="*/ 90217 w 90217"/>
                  <a:gd name="connsiteY0" fmla="*/ 72069 h 75129"/>
                  <a:gd name="connsiteX1" fmla="*/ 55556 w 90217"/>
                  <a:gd name="connsiteY1" fmla="*/ 59342 h 75129"/>
                  <a:gd name="connsiteX2" fmla="*/ 30819 w 90217"/>
                  <a:gd name="connsiteY2" fmla="*/ 72638 h 75129"/>
                  <a:gd name="connsiteX3" fmla="*/ 4823 w 90217"/>
                  <a:gd name="connsiteY3" fmla="*/ 66047 h 75129"/>
                  <a:gd name="connsiteX4" fmla="*/ 2656 w 90217"/>
                  <a:gd name="connsiteY4" fmla="*/ 38205 h 75129"/>
                  <a:gd name="connsiteX5" fmla="*/ 34144 w 90217"/>
                  <a:gd name="connsiteY5" fmla="*/ 2637 h 75129"/>
                  <a:gd name="connsiteX6" fmla="*/ 62004 w 90217"/>
                  <a:gd name="connsiteY6" fmla="*/ 23092 h 75129"/>
                  <a:gd name="connsiteX7" fmla="*/ 71576 w 90217"/>
                  <a:gd name="connsiteY7" fmla="*/ 41842 h 75129"/>
                  <a:gd name="connsiteX8" fmla="*/ 90167 w 90217"/>
                  <a:gd name="connsiteY8" fmla="*/ 72126 h 75129"/>
                  <a:gd name="connsiteX9" fmla="*/ 42910 w 90217"/>
                  <a:gd name="connsiteY9" fmla="*/ 21046 h 75129"/>
                  <a:gd name="connsiteX10" fmla="*/ 25982 w 90217"/>
                  <a:gd name="connsiteY10" fmla="*/ 53149 h 75129"/>
                  <a:gd name="connsiteX11" fmla="*/ 42910 w 90217"/>
                  <a:gd name="connsiteY11" fmla="*/ 21046 h 7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217" h="75129">
                    <a:moveTo>
                      <a:pt x="90217" y="72069"/>
                    </a:moveTo>
                    <a:cubicBezTo>
                      <a:pt x="72382" y="81388"/>
                      <a:pt x="65178" y="67183"/>
                      <a:pt x="55556" y="59342"/>
                    </a:cubicBezTo>
                    <a:cubicBezTo>
                      <a:pt x="47394" y="63831"/>
                      <a:pt x="39383" y="69172"/>
                      <a:pt x="30819" y="72638"/>
                    </a:cubicBezTo>
                    <a:cubicBezTo>
                      <a:pt x="21347" y="76501"/>
                      <a:pt x="11775" y="74967"/>
                      <a:pt x="4823" y="66047"/>
                    </a:cubicBezTo>
                    <a:cubicBezTo>
                      <a:pt x="-1626" y="57751"/>
                      <a:pt x="-820" y="47751"/>
                      <a:pt x="2656" y="38205"/>
                    </a:cubicBezTo>
                    <a:cubicBezTo>
                      <a:pt x="8752" y="21501"/>
                      <a:pt x="19433" y="9285"/>
                      <a:pt x="34144" y="2637"/>
                    </a:cubicBezTo>
                    <a:cubicBezTo>
                      <a:pt x="50064" y="-4522"/>
                      <a:pt x="58729" y="3092"/>
                      <a:pt x="62004" y="23092"/>
                    </a:cubicBezTo>
                    <a:cubicBezTo>
                      <a:pt x="63113" y="29796"/>
                      <a:pt x="67999" y="35819"/>
                      <a:pt x="71576" y="41842"/>
                    </a:cubicBezTo>
                    <a:cubicBezTo>
                      <a:pt x="77420" y="51728"/>
                      <a:pt x="83567" y="61387"/>
                      <a:pt x="90167" y="72126"/>
                    </a:cubicBezTo>
                    <a:close/>
                    <a:moveTo>
                      <a:pt x="42910" y="21046"/>
                    </a:moveTo>
                    <a:cubicBezTo>
                      <a:pt x="30078" y="32372"/>
                      <a:pt x="24436" y="43073"/>
                      <a:pt x="25982" y="53149"/>
                    </a:cubicBezTo>
                    <a:cubicBezTo>
                      <a:pt x="39031" y="48887"/>
                      <a:pt x="40290" y="36842"/>
                      <a:pt x="42910" y="21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94CCB738-4E3D-F2A5-B463-94F86A7001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75236" y="242501"/>
                <a:ext cx="76185" cy="104228"/>
              </a:xfrm>
              <a:custGeom>
                <a:avLst/>
                <a:gdLst>
                  <a:gd name="connsiteX0" fmla="*/ 7868 w 76185"/>
                  <a:gd name="connsiteY0" fmla="*/ 114 h 104228"/>
                  <a:gd name="connsiteX1" fmla="*/ 19405 w 76185"/>
                  <a:gd name="connsiteY1" fmla="*/ 45455 h 104228"/>
                  <a:gd name="connsiteX2" fmla="*/ 35728 w 76185"/>
                  <a:gd name="connsiteY2" fmla="*/ 35512 h 104228"/>
                  <a:gd name="connsiteX3" fmla="*/ 67971 w 76185"/>
                  <a:gd name="connsiteY3" fmla="*/ 37273 h 104228"/>
                  <a:gd name="connsiteX4" fmla="*/ 73664 w 76185"/>
                  <a:gd name="connsiteY4" fmla="*/ 76421 h 104228"/>
                  <a:gd name="connsiteX5" fmla="*/ 37139 w 76185"/>
                  <a:gd name="connsiteY5" fmla="*/ 103751 h 104228"/>
                  <a:gd name="connsiteX6" fmla="*/ 3434 w 76185"/>
                  <a:gd name="connsiteY6" fmla="*/ 82387 h 104228"/>
                  <a:gd name="connsiteX7" fmla="*/ 462 w 76185"/>
                  <a:gd name="connsiteY7" fmla="*/ 21761 h 104228"/>
                  <a:gd name="connsiteX8" fmla="*/ 7868 w 76185"/>
                  <a:gd name="connsiteY8" fmla="*/ 0 h 104228"/>
                  <a:gd name="connsiteX9" fmla="*/ 52656 w 76185"/>
                  <a:gd name="connsiteY9" fmla="*/ 44659 h 104228"/>
                  <a:gd name="connsiteX10" fmla="*/ 19153 w 76185"/>
                  <a:gd name="connsiteY10" fmla="*/ 83523 h 104228"/>
                  <a:gd name="connsiteX11" fmla="*/ 52656 w 76185"/>
                  <a:gd name="connsiteY11" fmla="*/ 44659 h 10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85" h="104228">
                    <a:moveTo>
                      <a:pt x="7868" y="114"/>
                    </a:moveTo>
                    <a:cubicBezTo>
                      <a:pt x="22579" y="11080"/>
                      <a:pt x="10639" y="30852"/>
                      <a:pt x="19405" y="45455"/>
                    </a:cubicBezTo>
                    <a:cubicBezTo>
                      <a:pt x="24846" y="42159"/>
                      <a:pt x="30186" y="38580"/>
                      <a:pt x="35728" y="35512"/>
                    </a:cubicBezTo>
                    <a:cubicBezTo>
                      <a:pt x="49885" y="27671"/>
                      <a:pt x="60213" y="28352"/>
                      <a:pt x="67971" y="37273"/>
                    </a:cubicBezTo>
                    <a:cubicBezTo>
                      <a:pt x="75780" y="46307"/>
                      <a:pt x="78753" y="64205"/>
                      <a:pt x="73664" y="76421"/>
                    </a:cubicBezTo>
                    <a:cubicBezTo>
                      <a:pt x="66510" y="93751"/>
                      <a:pt x="52908" y="100796"/>
                      <a:pt x="37139" y="103751"/>
                    </a:cubicBezTo>
                    <a:cubicBezTo>
                      <a:pt x="20916" y="106762"/>
                      <a:pt x="7112" y="95057"/>
                      <a:pt x="3434" y="82387"/>
                    </a:cubicBezTo>
                    <a:cubicBezTo>
                      <a:pt x="-1956" y="63807"/>
                      <a:pt x="664" y="42159"/>
                      <a:pt x="462" y="21761"/>
                    </a:cubicBezTo>
                    <a:cubicBezTo>
                      <a:pt x="412" y="14148"/>
                      <a:pt x="-1956" y="4943"/>
                      <a:pt x="7868" y="0"/>
                    </a:cubicBezTo>
                    <a:close/>
                    <a:moveTo>
                      <a:pt x="52656" y="44659"/>
                    </a:moveTo>
                    <a:cubicBezTo>
                      <a:pt x="36685" y="53864"/>
                      <a:pt x="22780" y="62557"/>
                      <a:pt x="19153" y="83523"/>
                    </a:cubicBezTo>
                    <a:cubicBezTo>
                      <a:pt x="50691" y="87671"/>
                      <a:pt x="62984" y="74603"/>
                      <a:pt x="52656" y="446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354FAC5B-0755-D42A-BB82-74E8A8CA626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9504" y="1700693"/>
                <a:ext cx="61259" cy="125495"/>
              </a:xfrm>
              <a:custGeom>
                <a:avLst/>
                <a:gdLst>
                  <a:gd name="connsiteX0" fmla="*/ 101 w 61259"/>
                  <a:gd name="connsiteY0" fmla="*/ 118353 h 125495"/>
                  <a:gd name="connsiteX1" fmla="*/ 5088 w 61259"/>
                  <a:gd name="connsiteY1" fmla="*/ 75000 h 125495"/>
                  <a:gd name="connsiteX2" fmla="*/ 3476 w 61259"/>
                  <a:gd name="connsiteY2" fmla="*/ 23409 h 125495"/>
                  <a:gd name="connsiteX3" fmla="*/ 5088 w 61259"/>
                  <a:gd name="connsiteY3" fmla="*/ 8921 h 125495"/>
                  <a:gd name="connsiteX4" fmla="*/ 14056 w 61259"/>
                  <a:gd name="connsiteY4" fmla="*/ 0 h 125495"/>
                  <a:gd name="connsiteX5" fmla="*/ 20757 w 61259"/>
                  <a:gd name="connsiteY5" fmla="*/ 10795 h 125495"/>
                  <a:gd name="connsiteX6" fmla="*/ 22470 w 61259"/>
                  <a:gd name="connsiteY6" fmla="*/ 57500 h 125495"/>
                  <a:gd name="connsiteX7" fmla="*/ 25643 w 61259"/>
                  <a:gd name="connsiteY7" fmla="*/ 85682 h 125495"/>
                  <a:gd name="connsiteX8" fmla="*/ 60557 w 61259"/>
                  <a:gd name="connsiteY8" fmla="*/ 60682 h 125495"/>
                  <a:gd name="connsiteX9" fmla="*/ 41312 w 61259"/>
                  <a:gd name="connsiteY9" fmla="*/ 103807 h 125495"/>
                  <a:gd name="connsiteX10" fmla="*/ 60305 w 61259"/>
                  <a:gd name="connsiteY10" fmla="*/ 111876 h 125495"/>
                  <a:gd name="connsiteX11" fmla="*/ 0 w 61259"/>
                  <a:gd name="connsiteY11" fmla="*/ 118353 h 1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259" h="125495">
                    <a:moveTo>
                      <a:pt x="101" y="118353"/>
                    </a:moveTo>
                    <a:cubicBezTo>
                      <a:pt x="9371" y="105228"/>
                      <a:pt x="7204" y="90626"/>
                      <a:pt x="5088" y="75000"/>
                    </a:cubicBezTo>
                    <a:cubicBezTo>
                      <a:pt x="2771" y="58125"/>
                      <a:pt x="3728" y="40625"/>
                      <a:pt x="3476" y="23409"/>
                    </a:cubicBezTo>
                    <a:cubicBezTo>
                      <a:pt x="3426" y="18523"/>
                      <a:pt x="3275" y="13068"/>
                      <a:pt x="5088" y="8921"/>
                    </a:cubicBezTo>
                    <a:cubicBezTo>
                      <a:pt x="6701" y="5171"/>
                      <a:pt x="10983" y="2898"/>
                      <a:pt x="14056" y="0"/>
                    </a:cubicBezTo>
                    <a:cubicBezTo>
                      <a:pt x="16374" y="3580"/>
                      <a:pt x="20454" y="6989"/>
                      <a:pt x="20757" y="10795"/>
                    </a:cubicBezTo>
                    <a:cubicBezTo>
                      <a:pt x="21915" y="26307"/>
                      <a:pt x="21664" y="41932"/>
                      <a:pt x="22470" y="57500"/>
                    </a:cubicBezTo>
                    <a:cubicBezTo>
                      <a:pt x="22923" y="66364"/>
                      <a:pt x="24434" y="75114"/>
                      <a:pt x="25643" y="85682"/>
                    </a:cubicBezTo>
                    <a:cubicBezTo>
                      <a:pt x="37836" y="76932"/>
                      <a:pt x="48264" y="69489"/>
                      <a:pt x="60557" y="60682"/>
                    </a:cubicBezTo>
                    <a:cubicBezTo>
                      <a:pt x="65091" y="84376"/>
                      <a:pt x="46400" y="88864"/>
                      <a:pt x="41312" y="103807"/>
                    </a:cubicBezTo>
                    <a:cubicBezTo>
                      <a:pt x="47307" y="106364"/>
                      <a:pt x="53453" y="108921"/>
                      <a:pt x="60305" y="111876"/>
                    </a:cubicBezTo>
                    <a:cubicBezTo>
                      <a:pt x="43780" y="126933"/>
                      <a:pt x="14711" y="130114"/>
                      <a:pt x="0" y="11835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81B9A8E0-5CD2-7DA1-9BA9-8D49F4638C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5244" y="1000011"/>
                <a:ext cx="73328" cy="98745"/>
              </a:xfrm>
              <a:custGeom>
                <a:avLst/>
                <a:gdLst>
                  <a:gd name="connsiteX0" fmla="*/ 51448 w 73328"/>
                  <a:gd name="connsiteY0" fmla="*/ 57439 h 98745"/>
                  <a:gd name="connsiteX1" fmla="*/ 70543 w 73328"/>
                  <a:gd name="connsiteY1" fmla="*/ 96927 h 98745"/>
                  <a:gd name="connsiteX2" fmla="*/ 39357 w 73328"/>
                  <a:gd name="connsiteY2" fmla="*/ 82325 h 98745"/>
                  <a:gd name="connsiteX3" fmla="*/ 15830 w 73328"/>
                  <a:gd name="connsiteY3" fmla="*/ 98746 h 98745"/>
                  <a:gd name="connsiteX4" fmla="*/ 21775 w 73328"/>
                  <a:gd name="connsiteY4" fmla="*/ 58518 h 98745"/>
                  <a:gd name="connsiteX5" fmla="*/ 111 w 73328"/>
                  <a:gd name="connsiteY5" fmla="*/ 12950 h 98745"/>
                  <a:gd name="connsiteX6" fmla="*/ 35881 w 73328"/>
                  <a:gd name="connsiteY6" fmla="*/ 35904 h 98745"/>
                  <a:gd name="connsiteX7" fmla="*/ 48526 w 73328"/>
                  <a:gd name="connsiteY7" fmla="*/ 14711 h 98745"/>
                  <a:gd name="connsiteX8" fmla="*/ 58351 w 73328"/>
                  <a:gd name="connsiteY8" fmla="*/ 1700 h 98745"/>
                  <a:gd name="connsiteX9" fmla="*/ 71953 w 73328"/>
                  <a:gd name="connsiteY9" fmla="*/ 1075 h 98745"/>
                  <a:gd name="connsiteX10" fmla="*/ 72507 w 73328"/>
                  <a:gd name="connsiteY10" fmla="*/ 13745 h 98745"/>
                  <a:gd name="connsiteX11" fmla="*/ 51398 w 73328"/>
                  <a:gd name="connsiteY11" fmla="*/ 57382 h 9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328" h="98745">
                    <a:moveTo>
                      <a:pt x="51448" y="57439"/>
                    </a:moveTo>
                    <a:cubicBezTo>
                      <a:pt x="58300" y="71643"/>
                      <a:pt x="64094" y="83575"/>
                      <a:pt x="70543" y="96927"/>
                    </a:cubicBezTo>
                    <a:cubicBezTo>
                      <a:pt x="53313" y="104087"/>
                      <a:pt x="49282" y="85336"/>
                      <a:pt x="39357" y="82325"/>
                    </a:cubicBezTo>
                    <a:cubicBezTo>
                      <a:pt x="31548" y="87780"/>
                      <a:pt x="23941" y="93064"/>
                      <a:pt x="15830" y="98746"/>
                    </a:cubicBezTo>
                    <a:cubicBezTo>
                      <a:pt x="5300" y="80450"/>
                      <a:pt x="19961" y="70734"/>
                      <a:pt x="21775" y="58518"/>
                    </a:cubicBezTo>
                    <a:cubicBezTo>
                      <a:pt x="16988" y="42154"/>
                      <a:pt x="-1602" y="34768"/>
                      <a:pt x="111" y="12950"/>
                    </a:cubicBezTo>
                    <a:cubicBezTo>
                      <a:pt x="18399" y="6700"/>
                      <a:pt x="22833" y="27097"/>
                      <a:pt x="35881" y="35904"/>
                    </a:cubicBezTo>
                    <a:cubicBezTo>
                      <a:pt x="39962" y="29029"/>
                      <a:pt x="44093" y="21700"/>
                      <a:pt x="48526" y="14711"/>
                    </a:cubicBezTo>
                    <a:cubicBezTo>
                      <a:pt x="51499" y="10052"/>
                      <a:pt x="54219" y="4313"/>
                      <a:pt x="58351" y="1700"/>
                    </a:cubicBezTo>
                    <a:cubicBezTo>
                      <a:pt x="61978" y="-630"/>
                      <a:pt x="67721" y="-289"/>
                      <a:pt x="71953" y="1075"/>
                    </a:cubicBezTo>
                    <a:cubicBezTo>
                      <a:pt x="73213" y="1472"/>
                      <a:pt x="74019" y="10222"/>
                      <a:pt x="72507" y="13745"/>
                    </a:cubicBezTo>
                    <a:cubicBezTo>
                      <a:pt x="66059" y="28518"/>
                      <a:pt x="58602" y="42723"/>
                      <a:pt x="51398" y="5738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F918E01F-6937-DE29-C971-82CD50EA7D8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34827" y="416389"/>
                <a:ext cx="46738" cy="161864"/>
              </a:xfrm>
              <a:custGeom>
                <a:avLst/>
                <a:gdLst>
                  <a:gd name="connsiteX0" fmla="*/ 46739 w 46738"/>
                  <a:gd name="connsiteY0" fmla="*/ 160774 h 161864"/>
                  <a:gd name="connsiteX1" fmla="*/ 11321 w 46738"/>
                  <a:gd name="connsiteY1" fmla="*/ 143898 h 161864"/>
                  <a:gd name="connsiteX2" fmla="*/ 23161 w 46738"/>
                  <a:gd name="connsiteY2" fmla="*/ 9125 h 161864"/>
                  <a:gd name="connsiteX3" fmla="*/ 43111 w 46738"/>
                  <a:gd name="connsiteY3" fmla="*/ 1795 h 161864"/>
                  <a:gd name="connsiteX4" fmla="*/ 38124 w 46738"/>
                  <a:gd name="connsiteY4" fmla="*/ 17079 h 161864"/>
                  <a:gd name="connsiteX5" fmla="*/ 25176 w 46738"/>
                  <a:gd name="connsiteY5" fmla="*/ 105489 h 161864"/>
                  <a:gd name="connsiteX6" fmla="*/ 39031 w 46738"/>
                  <a:gd name="connsiteY6" fmla="*/ 146171 h 161864"/>
                  <a:gd name="connsiteX7" fmla="*/ 46739 w 46738"/>
                  <a:gd name="connsiteY7" fmla="*/ 160774 h 16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38" h="161864">
                    <a:moveTo>
                      <a:pt x="46739" y="160774"/>
                    </a:moveTo>
                    <a:cubicBezTo>
                      <a:pt x="28048" y="164126"/>
                      <a:pt x="20037" y="160092"/>
                      <a:pt x="11321" y="143898"/>
                    </a:cubicBezTo>
                    <a:cubicBezTo>
                      <a:pt x="-7873" y="108387"/>
                      <a:pt x="-1828" y="39125"/>
                      <a:pt x="23161" y="9125"/>
                    </a:cubicBezTo>
                    <a:cubicBezTo>
                      <a:pt x="28098" y="3216"/>
                      <a:pt x="32985" y="-3205"/>
                      <a:pt x="43111" y="1795"/>
                    </a:cubicBezTo>
                    <a:cubicBezTo>
                      <a:pt x="41398" y="7079"/>
                      <a:pt x="40340" y="12420"/>
                      <a:pt x="38124" y="17079"/>
                    </a:cubicBezTo>
                    <a:cubicBezTo>
                      <a:pt x="24874" y="44921"/>
                      <a:pt x="21095" y="74921"/>
                      <a:pt x="25176" y="105489"/>
                    </a:cubicBezTo>
                    <a:cubicBezTo>
                      <a:pt x="27040" y="119523"/>
                      <a:pt x="33993" y="132762"/>
                      <a:pt x="39031" y="146171"/>
                    </a:cubicBezTo>
                    <a:cubicBezTo>
                      <a:pt x="40895" y="151114"/>
                      <a:pt x="43917" y="155546"/>
                      <a:pt x="46739" y="16077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90AC75D9-15E9-C05B-FEF4-8539F3B312B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4911" y="821112"/>
                <a:ext cx="62750" cy="160541"/>
              </a:xfrm>
              <a:custGeom>
                <a:avLst/>
                <a:gdLst>
                  <a:gd name="connsiteX0" fmla="*/ 39145 w 62750"/>
                  <a:gd name="connsiteY0" fmla="*/ 125030 h 160541"/>
                  <a:gd name="connsiteX1" fmla="*/ 3577 w 62750"/>
                  <a:gd name="connsiteY1" fmla="*/ 15768 h 160541"/>
                  <a:gd name="connsiteX2" fmla="*/ 0 w 62750"/>
                  <a:gd name="connsiteY2" fmla="*/ 3267 h 160541"/>
                  <a:gd name="connsiteX3" fmla="*/ 13200 w 62750"/>
                  <a:gd name="connsiteY3" fmla="*/ 540 h 160541"/>
                  <a:gd name="connsiteX4" fmla="*/ 35216 w 62750"/>
                  <a:gd name="connsiteY4" fmla="*/ 20029 h 160541"/>
                  <a:gd name="connsiteX5" fmla="*/ 61061 w 62750"/>
                  <a:gd name="connsiteY5" fmla="*/ 143439 h 160541"/>
                  <a:gd name="connsiteX6" fmla="*/ 56879 w 62750"/>
                  <a:gd name="connsiteY6" fmla="*/ 154575 h 160541"/>
                  <a:gd name="connsiteX7" fmla="*/ 46048 w 62750"/>
                  <a:gd name="connsiteY7" fmla="*/ 160428 h 160541"/>
                  <a:gd name="connsiteX8" fmla="*/ 39498 w 62750"/>
                  <a:gd name="connsiteY8" fmla="*/ 149575 h 160541"/>
                  <a:gd name="connsiteX9" fmla="*/ 39196 w 62750"/>
                  <a:gd name="connsiteY9" fmla="*/ 125030 h 1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750" h="160541">
                    <a:moveTo>
                      <a:pt x="39145" y="125030"/>
                    </a:moveTo>
                    <a:cubicBezTo>
                      <a:pt x="40002" y="83438"/>
                      <a:pt x="32798" y="45086"/>
                      <a:pt x="3577" y="15768"/>
                    </a:cubicBezTo>
                    <a:cubicBezTo>
                      <a:pt x="1058" y="13268"/>
                      <a:pt x="1108" y="7472"/>
                      <a:pt x="0" y="3267"/>
                    </a:cubicBezTo>
                    <a:cubicBezTo>
                      <a:pt x="4484" y="2188"/>
                      <a:pt x="10227" y="-1335"/>
                      <a:pt x="13200" y="540"/>
                    </a:cubicBezTo>
                    <a:cubicBezTo>
                      <a:pt x="21260" y="5711"/>
                      <a:pt x="29472" y="11961"/>
                      <a:pt x="35216" y="20029"/>
                    </a:cubicBezTo>
                    <a:cubicBezTo>
                      <a:pt x="60910" y="56393"/>
                      <a:pt x="65998" y="98723"/>
                      <a:pt x="61061" y="143439"/>
                    </a:cubicBezTo>
                    <a:cubicBezTo>
                      <a:pt x="60607" y="147359"/>
                      <a:pt x="59247" y="151962"/>
                      <a:pt x="56879" y="154575"/>
                    </a:cubicBezTo>
                    <a:cubicBezTo>
                      <a:pt x="54058" y="157700"/>
                      <a:pt x="49221" y="161223"/>
                      <a:pt x="46048" y="160428"/>
                    </a:cubicBezTo>
                    <a:cubicBezTo>
                      <a:pt x="43226" y="159746"/>
                      <a:pt x="40002" y="153666"/>
                      <a:pt x="39498" y="149575"/>
                    </a:cubicBezTo>
                    <a:cubicBezTo>
                      <a:pt x="38491" y="141564"/>
                      <a:pt x="39196" y="133212"/>
                      <a:pt x="39196" y="1250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3" name="Freeform: Shape 2312">
                <a:extLst>
                  <a:ext uri="{FF2B5EF4-FFF2-40B4-BE49-F238E27FC236}">
                    <a16:creationId xmlns:a16="http://schemas.microsoft.com/office/drawing/2014/main" id="{142A6EC4-765E-0348-B32D-0D7DD271B53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81775" y="84295"/>
                <a:ext cx="89811" cy="75154"/>
              </a:xfrm>
              <a:custGeom>
                <a:avLst/>
                <a:gdLst>
                  <a:gd name="connsiteX0" fmla="*/ 47089 w 89811"/>
                  <a:gd name="connsiteY0" fmla="*/ 14057 h 75154"/>
                  <a:gd name="connsiteX1" fmla="*/ 25879 w 89811"/>
                  <a:gd name="connsiteY1" fmla="*/ 54114 h 75154"/>
                  <a:gd name="connsiteX2" fmla="*/ 46737 w 89811"/>
                  <a:gd name="connsiteY2" fmla="*/ 33319 h 75154"/>
                  <a:gd name="connsiteX3" fmla="*/ 57720 w 89811"/>
                  <a:gd name="connsiteY3" fmla="*/ 18489 h 75154"/>
                  <a:gd name="connsiteX4" fmla="*/ 71473 w 89811"/>
                  <a:gd name="connsiteY4" fmla="*/ 31728 h 75154"/>
                  <a:gd name="connsiteX5" fmla="*/ 89812 w 89811"/>
                  <a:gd name="connsiteY5" fmla="*/ 65137 h 75154"/>
                  <a:gd name="connsiteX6" fmla="*/ 58777 w 89811"/>
                  <a:gd name="connsiteY6" fmla="*/ 56671 h 75154"/>
                  <a:gd name="connsiteX7" fmla="*/ 38877 w 89811"/>
                  <a:gd name="connsiteY7" fmla="*/ 71273 h 75154"/>
                  <a:gd name="connsiteX8" fmla="*/ 9657 w 89811"/>
                  <a:gd name="connsiteY8" fmla="*/ 69910 h 75154"/>
                  <a:gd name="connsiteX9" fmla="*/ 588 w 89811"/>
                  <a:gd name="connsiteY9" fmla="*/ 38887 h 75154"/>
                  <a:gd name="connsiteX10" fmla="*/ 19582 w 89811"/>
                  <a:gd name="connsiteY10" fmla="*/ 4455 h 75154"/>
                  <a:gd name="connsiteX11" fmla="*/ 46989 w 89811"/>
                  <a:gd name="connsiteY11" fmla="*/ 14057 h 7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811" h="75154">
                    <a:moveTo>
                      <a:pt x="47089" y="14057"/>
                    </a:moveTo>
                    <a:cubicBezTo>
                      <a:pt x="22907" y="26273"/>
                      <a:pt x="20740" y="30250"/>
                      <a:pt x="25879" y="54114"/>
                    </a:cubicBezTo>
                    <a:cubicBezTo>
                      <a:pt x="38222" y="54057"/>
                      <a:pt x="43311" y="44739"/>
                      <a:pt x="46737" y="33319"/>
                    </a:cubicBezTo>
                    <a:cubicBezTo>
                      <a:pt x="48802" y="26614"/>
                      <a:pt x="48802" y="16273"/>
                      <a:pt x="57720" y="18489"/>
                    </a:cubicBezTo>
                    <a:cubicBezTo>
                      <a:pt x="62959" y="19796"/>
                      <a:pt x="67997" y="26216"/>
                      <a:pt x="71473" y="31728"/>
                    </a:cubicBezTo>
                    <a:cubicBezTo>
                      <a:pt x="78073" y="42126"/>
                      <a:pt x="83514" y="53432"/>
                      <a:pt x="89812" y="65137"/>
                    </a:cubicBezTo>
                    <a:cubicBezTo>
                      <a:pt x="75655" y="74001"/>
                      <a:pt x="67947" y="62978"/>
                      <a:pt x="58777" y="56671"/>
                    </a:cubicBezTo>
                    <a:cubicBezTo>
                      <a:pt x="52127" y="61671"/>
                      <a:pt x="45930" y="67523"/>
                      <a:pt x="38877" y="71273"/>
                    </a:cubicBezTo>
                    <a:cubicBezTo>
                      <a:pt x="29305" y="76330"/>
                      <a:pt x="18977" y="77012"/>
                      <a:pt x="9657" y="69910"/>
                    </a:cubicBezTo>
                    <a:cubicBezTo>
                      <a:pt x="-218" y="62410"/>
                      <a:pt x="-873" y="50648"/>
                      <a:pt x="588" y="38887"/>
                    </a:cubicBezTo>
                    <a:cubicBezTo>
                      <a:pt x="2402" y="24455"/>
                      <a:pt x="8196" y="12296"/>
                      <a:pt x="19582" y="4455"/>
                    </a:cubicBezTo>
                    <a:cubicBezTo>
                      <a:pt x="31220" y="-3557"/>
                      <a:pt x="37920" y="-1000"/>
                      <a:pt x="46989" y="140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03E1401D-B648-4797-9C50-D1149C6261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9158" y="579661"/>
                <a:ext cx="76325" cy="91081"/>
              </a:xfrm>
              <a:custGeom>
                <a:avLst/>
                <a:gdLst>
                  <a:gd name="connsiteX0" fmla="*/ 66149 w 76325"/>
                  <a:gd name="connsiteY0" fmla="*/ 85570 h 91081"/>
                  <a:gd name="connsiteX1" fmla="*/ 38440 w 76325"/>
                  <a:gd name="connsiteY1" fmla="*/ 69774 h 91081"/>
                  <a:gd name="connsiteX2" fmla="*/ 14207 w 76325"/>
                  <a:gd name="connsiteY2" fmla="*/ 91081 h 91081"/>
                  <a:gd name="connsiteX3" fmla="*/ 20253 w 76325"/>
                  <a:gd name="connsiteY3" fmla="*/ 49035 h 91081"/>
                  <a:gd name="connsiteX4" fmla="*/ 1713 w 76325"/>
                  <a:gd name="connsiteY4" fmla="*/ 24319 h 91081"/>
                  <a:gd name="connsiteX5" fmla="*/ 0 w 76325"/>
                  <a:gd name="connsiteY5" fmla="*/ 8808 h 91081"/>
                  <a:gd name="connsiteX6" fmla="*/ 15517 w 76325"/>
                  <a:gd name="connsiteY6" fmla="*/ 9035 h 91081"/>
                  <a:gd name="connsiteX7" fmla="*/ 33654 w 76325"/>
                  <a:gd name="connsiteY7" fmla="*/ 26478 h 91081"/>
                  <a:gd name="connsiteX8" fmla="*/ 76326 w 76325"/>
                  <a:gd name="connsiteY8" fmla="*/ 2387 h 91081"/>
                  <a:gd name="connsiteX9" fmla="*/ 52295 w 76325"/>
                  <a:gd name="connsiteY9" fmla="*/ 46194 h 91081"/>
                  <a:gd name="connsiteX10" fmla="*/ 66149 w 76325"/>
                  <a:gd name="connsiteY10" fmla="*/ 85513 h 9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6325" h="91081">
                    <a:moveTo>
                      <a:pt x="66149" y="85570"/>
                    </a:moveTo>
                    <a:cubicBezTo>
                      <a:pt x="55569" y="79547"/>
                      <a:pt x="47307" y="74888"/>
                      <a:pt x="38440" y="69774"/>
                    </a:cubicBezTo>
                    <a:cubicBezTo>
                      <a:pt x="30984" y="76308"/>
                      <a:pt x="22973" y="83354"/>
                      <a:pt x="14207" y="91081"/>
                    </a:cubicBezTo>
                    <a:cubicBezTo>
                      <a:pt x="5945" y="73297"/>
                      <a:pt x="17633" y="63467"/>
                      <a:pt x="20253" y="49035"/>
                    </a:cubicBezTo>
                    <a:cubicBezTo>
                      <a:pt x="14510" y="41592"/>
                      <a:pt x="7355" y="33581"/>
                      <a:pt x="1713" y="24319"/>
                    </a:cubicBezTo>
                    <a:cubicBezTo>
                      <a:pt x="-605" y="20512"/>
                      <a:pt x="453" y="14092"/>
                      <a:pt x="0" y="8808"/>
                    </a:cubicBezTo>
                    <a:cubicBezTo>
                      <a:pt x="5240" y="8751"/>
                      <a:pt x="11537" y="6535"/>
                      <a:pt x="15517" y="9035"/>
                    </a:cubicBezTo>
                    <a:cubicBezTo>
                      <a:pt x="22318" y="13296"/>
                      <a:pt x="27659" y="20512"/>
                      <a:pt x="33654" y="26478"/>
                    </a:cubicBezTo>
                    <a:cubicBezTo>
                      <a:pt x="48415" y="21194"/>
                      <a:pt x="51035" y="-8522"/>
                      <a:pt x="76326" y="2387"/>
                    </a:cubicBezTo>
                    <a:cubicBezTo>
                      <a:pt x="67560" y="18353"/>
                      <a:pt x="59801" y="32501"/>
                      <a:pt x="52295" y="46194"/>
                    </a:cubicBezTo>
                    <a:cubicBezTo>
                      <a:pt x="56728" y="58410"/>
                      <a:pt x="70431" y="64774"/>
                      <a:pt x="66149" y="8551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04231C34-A2BF-C5E9-8199-D440295D74C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48691" y="110129"/>
                <a:ext cx="91091" cy="69260"/>
              </a:xfrm>
              <a:custGeom>
                <a:avLst/>
                <a:gdLst>
                  <a:gd name="connsiteX0" fmla="*/ 91091 w 91091"/>
                  <a:gd name="connsiteY0" fmla="*/ 64360 h 69260"/>
                  <a:gd name="connsiteX1" fmla="*/ 52299 w 91091"/>
                  <a:gd name="connsiteY1" fmla="*/ 48167 h 69260"/>
                  <a:gd name="connsiteX2" fmla="*/ 28620 w 91091"/>
                  <a:gd name="connsiteY2" fmla="*/ 65326 h 69260"/>
                  <a:gd name="connsiteX3" fmla="*/ 4589 w 91091"/>
                  <a:gd name="connsiteY3" fmla="*/ 63053 h 69260"/>
                  <a:gd name="connsiteX4" fmla="*/ 1112 w 91091"/>
                  <a:gd name="connsiteY4" fmla="*/ 38224 h 69260"/>
                  <a:gd name="connsiteX5" fmla="*/ 21113 w 91091"/>
                  <a:gd name="connsiteY5" fmla="*/ 7201 h 69260"/>
                  <a:gd name="connsiteX6" fmla="*/ 54163 w 91091"/>
                  <a:gd name="connsiteY6" fmla="*/ 10383 h 69260"/>
                  <a:gd name="connsiteX7" fmla="*/ 91091 w 91091"/>
                  <a:gd name="connsiteY7" fmla="*/ 64360 h 69260"/>
                  <a:gd name="connsiteX8" fmla="*/ 18242 w 91091"/>
                  <a:gd name="connsiteY8" fmla="*/ 43849 h 69260"/>
                  <a:gd name="connsiteX9" fmla="*/ 35421 w 91091"/>
                  <a:gd name="connsiteY9" fmla="*/ 17258 h 69260"/>
                  <a:gd name="connsiteX10" fmla="*/ 18242 w 91091"/>
                  <a:gd name="connsiteY10" fmla="*/ 43849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091" h="69260">
                    <a:moveTo>
                      <a:pt x="91091" y="64360"/>
                    </a:moveTo>
                    <a:cubicBezTo>
                      <a:pt x="69176" y="75554"/>
                      <a:pt x="61669" y="59872"/>
                      <a:pt x="52299" y="48167"/>
                    </a:cubicBezTo>
                    <a:cubicBezTo>
                      <a:pt x="44087" y="54247"/>
                      <a:pt x="36782" y="60838"/>
                      <a:pt x="28620" y="65326"/>
                    </a:cubicBezTo>
                    <a:cubicBezTo>
                      <a:pt x="20610" y="69758"/>
                      <a:pt x="10282" y="72144"/>
                      <a:pt x="4589" y="63053"/>
                    </a:cubicBezTo>
                    <a:cubicBezTo>
                      <a:pt x="609" y="56747"/>
                      <a:pt x="-1407" y="44928"/>
                      <a:pt x="1112" y="38224"/>
                    </a:cubicBezTo>
                    <a:cubicBezTo>
                      <a:pt x="5445" y="26690"/>
                      <a:pt x="12649" y="15383"/>
                      <a:pt x="21113" y="7201"/>
                    </a:cubicBezTo>
                    <a:cubicBezTo>
                      <a:pt x="32096" y="-3424"/>
                      <a:pt x="44087" y="-2231"/>
                      <a:pt x="54163" y="10383"/>
                    </a:cubicBezTo>
                    <a:cubicBezTo>
                      <a:pt x="67060" y="26462"/>
                      <a:pt x="77841" y="44758"/>
                      <a:pt x="91091" y="64360"/>
                    </a:cubicBezTo>
                    <a:close/>
                    <a:moveTo>
                      <a:pt x="18242" y="43849"/>
                    </a:moveTo>
                    <a:cubicBezTo>
                      <a:pt x="38243" y="38394"/>
                      <a:pt x="38847" y="37315"/>
                      <a:pt x="35421" y="17258"/>
                    </a:cubicBezTo>
                    <a:cubicBezTo>
                      <a:pt x="28771" y="27542"/>
                      <a:pt x="23481" y="35724"/>
                      <a:pt x="18242" y="4384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EDE44091-6FD8-2752-34D2-E4B78A55F6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64428" y="1711582"/>
                <a:ext cx="88173" cy="74866"/>
              </a:xfrm>
              <a:custGeom>
                <a:avLst/>
                <a:gdLst>
                  <a:gd name="connsiteX0" fmla="*/ 88174 w 88173"/>
                  <a:gd name="connsiteY0" fmla="*/ 59906 h 74866"/>
                  <a:gd name="connsiteX1" fmla="*/ 76335 w 88173"/>
                  <a:gd name="connsiteY1" fmla="*/ 61611 h 74866"/>
                  <a:gd name="connsiteX2" fmla="*/ 54117 w 88173"/>
                  <a:gd name="connsiteY2" fmla="*/ 66043 h 74866"/>
                  <a:gd name="connsiteX3" fmla="*/ 18448 w 88173"/>
                  <a:gd name="connsiteY3" fmla="*/ 73372 h 74866"/>
                  <a:gd name="connsiteX4" fmla="*/ 2679 w 88173"/>
                  <a:gd name="connsiteY4" fmla="*/ 37406 h 74866"/>
                  <a:gd name="connsiteX5" fmla="*/ 44293 w 88173"/>
                  <a:gd name="connsiteY5" fmla="*/ 588 h 74866"/>
                  <a:gd name="connsiteX6" fmla="*/ 60616 w 88173"/>
                  <a:gd name="connsiteY6" fmla="*/ 3940 h 74866"/>
                  <a:gd name="connsiteX7" fmla="*/ 80163 w 88173"/>
                  <a:gd name="connsiteY7" fmla="*/ 39622 h 74866"/>
                  <a:gd name="connsiteX8" fmla="*/ 88174 w 88173"/>
                  <a:gd name="connsiteY8" fmla="*/ 59906 h 74866"/>
                  <a:gd name="connsiteX9" fmla="*/ 60717 w 88173"/>
                  <a:gd name="connsiteY9" fmla="*/ 20076 h 74866"/>
                  <a:gd name="connsiteX10" fmla="*/ 22126 w 88173"/>
                  <a:gd name="connsiteY10" fmla="*/ 39792 h 74866"/>
                  <a:gd name="connsiteX11" fmla="*/ 32151 w 88173"/>
                  <a:gd name="connsiteY11" fmla="*/ 57179 h 74866"/>
                  <a:gd name="connsiteX12" fmla="*/ 60717 w 88173"/>
                  <a:gd name="connsiteY12" fmla="*/ 20076 h 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173" h="74866">
                    <a:moveTo>
                      <a:pt x="88174" y="59906"/>
                    </a:moveTo>
                    <a:cubicBezTo>
                      <a:pt x="83136" y="60759"/>
                      <a:pt x="79206" y="62804"/>
                      <a:pt x="76335" y="61611"/>
                    </a:cubicBezTo>
                    <a:cubicBezTo>
                      <a:pt x="67820" y="58088"/>
                      <a:pt x="61372" y="60645"/>
                      <a:pt x="54117" y="66043"/>
                    </a:cubicBezTo>
                    <a:cubicBezTo>
                      <a:pt x="43487" y="73941"/>
                      <a:pt x="31244" y="76952"/>
                      <a:pt x="18448" y="73372"/>
                    </a:cubicBezTo>
                    <a:cubicBezTo>
                      <a:pt x="2628" y="68940"/>
                      <a:pt x="-4223" y="54168"/>
                      <a:pt x="2679" y="37406"/>
                    </a:cubicBezTo>
                    <a:cubicBezTo>
                      <a:pt x="10891" y="17406"/>
                      <a:pt x="25703" y="5588"/>
                      <a:pt x="44293" y="588"/>
                    </a:cubicBezTo>
                    <a:cubicBezTo>
                      <a:pt x="49432" y="-776"/>
                      <a:pt x="58248" y="190"/>
                      <a:pt x="60616" y="3940"/>
                    </a:cubicBezTo>
                    <a:cubicBezTo>
                      <a:pt x="67669" y="15077"/>
                      <a:pt x="86914" y="17804"/>
                      <a:pt x="80163" y="39622"/>
                    </a:cubicBezTo>
                    <a:cubicBezTo>
                      <a:pt x="78702" y="44338"/>
                      <a:pt x="84899" y="52122"/>
                      <a:pt x="88174" y="59906"/>
                    </a:cubicBezTo>
                    <a:close/>
                    <a:moveTo>
                      <a:pt x="60717" y="20076"/>
                    </a:moveTo>
                    <a:cubicBezTo>
                      <a:pt x="41875" y="16781"/>
                      <a:pt x="28877" y="23826"/>
                      <a:pt x="22126" y="39792"/>
                    </a:cubicBezTo>
                    <a:cubicBezTo>
                      <a:pt x="17591" y="50531"/>
                      <a:pt x="21571" y="57463"/>
                      <a:pt x="32151" y="57179"/>
                    </a:cubicBezTo>
                    <a:cubicBezTo>
                      <a:pt x="47618" y="56781"/>
                      <a:pt x="58047" y="43656"/>
                      <a:pt x="60717" y="2007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AA330774-796F-AE01-3A89-9159015A372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96912" y="1090457"/>
                <a:ext cx="116119" cy="49859"/>
              </a:xfrm>
              <a:custGeom>
                <a:avLst/>
                <a:gdLst>
                  <a:gd name="connsiteX0" fmla="*/ 26450 w 116119"/>
                  <a:gd name="connsiteY0" fmla="*/ 18527 h 49859"/>
                  <a:gd name="connsiteX1" fmla="*/ 30380 w 116119"/>
                  <a:gd name="connsiteY1" fmla="*/ 1311 h 49859"/>
                  <a:gd name="connsiteX2" fmla="*/ 99602 w 116119"/>
                  <a:gd name="connsiteY2" fmla="*/ 4493 h 49859"/>
                  <a:gd name="connsiteX3" fmla="*/ 116076 w 116119"/>
                  <a:gd name="connsiteY3" fmla="*/ 20856 h 49859"/>
                  <a:gd name="connsiteX4" fmla="*/ 104086 w 116119"/>
                  <a:gd name="connsiteY4" fmla="*/ 39266 h 49859"/>
                  <a:gd name="connsiteX5" fmla="*/ 74009 w 116119"/>
                  <a:gd name="connsiteY5" fmla="*/ 48129 h 49859"/>
                  <a:gd name="connsiteX6" fmla="*/ 96730 w 116119"/>
                  <a:gd name="connsiteY6" fmla="*/ 21197 h 49859"/>
                  <a:gd name="connsiteX7" fmla="*/ 72850 w 116119"/>
                  <a:gd name="connsiteY7" fmla="*/ 24777 h 49859"/>
                  <a:gd name="connsiteX8" fmla="*/ 5996 w 116119"/>
                  <a:gd name="connsiteY8" fmla="*/ 38016 h 49859"/>
                  <a:gd name="connsiteX9" fmla="*/ 0 w 116119"/>
                  <a:gd name="connsiteY9" fmla="*/ 29777 h 49859"/>
                  <a:gd name="connsiteX10" fmla="*/ 6248 w 116119"/>
                  <a:gd name="connsiteY10" fmla="*/ 21481 h 49859"/>
                  <a:gd name="connsiteX11" fmla="*/ 26501 w 116119"/>
                  <a:gd name="connsiteY11" fmla="*/ 18584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119" h="49859">
                    <a:moveTo>
                      <a:pt x="26450" y="18527"/>
                    </a:moveTo>
                    <a:cubicBezTo>
                      <a:pt x="27609" y="13470"/>
                      <a:pt x="28818" y="8186"/>
                      <a:pt x="30380" y="1311"/>
                    </a:cubicBezTo>
                    <a:cubicBezTo>
                      <a:pt x="53655" y="345"/>
                      <a:pt x="76730" y="-2269"/>
                      <a:pt x="99602" y="4493"/>
                    </a:cubicBezTo>
                    <a:cubicBezTo>
                      <a:pt x="107512" y="6822"/>
                      <a:pt x="116832" y="10402"/>
                      <a:pt x="116076" y="20856"/>
                    </a:cubicBezTo>
                    <a:cubicBezTo>
                      <a:pt x="115623" y="27447"/>
                      <a:pt x="109477" y="35118"/>
                      <a:pt x="104086" y="39266"/>
                    </a:cubicBezTo>
                    <a:cubicBezTo>
                      <a:pt x="95471" y="45857"/>
                      <a:pt x="86050" y="53300"/>
                      <a:pt x="74009" y="48129"/>
                    </a:cubicBezTo>
                    <a:cubicBezTo>
                      <a:pt x="74614" y="32050"/>
                      <a:pt x="90987" y="33925"/>
                      <a:pt x="96730" y="21197"/>
                    </a:cubicBezTo>
                    <a:cubicBezTo>
                      <a:pt x="87360" y="19152"/>
                      <a:pt x="81868" y="17163"/>
                      <a:pt x="72850" y="24777"/>
                    </a:cubicBezTo>
                    <a:cubicBezTo>
                      <a:pt x="53454" y="41084"/>
                      <a:pt x="29070" y="38754"/>
                      <a:pt x="5996" y="38016"/>
                    </a:cubicBezTo>
                    <a:cubicBezTo>
                      <a:pt x="3779" y="37959"/>
                      <a:pt x="-50" y="32561"/>
                      <a:pt x="0" y="29777"/>
                    </a:cubicBezTo>
                    <a:cubicBezTo>
                      <a:pt x="51" y="26822"/>
                      <a:pt x="3578" y="22334"/>
                      <a:pt x="6248" y="21481"/>
                    </a:cubicBezTo>
                    <a:cubicBezTo>
                      <a:pt x="12495" y="19606"/>
                      <a:pt x="19145" y="19550"/>
                      <a:pt x="26501" y="1858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B4C459A7-C824-0267-BD90-3E6B223FAC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3924" y="55153"/>
                <a:ext cx="96656" cy="66055"/>
              </a:xfrm>
              <a:custGeom>
                <a:avLst/>
                <a:gdLst>
                  <a:gd name="connsiteX0" fmla="*/ 6399 w 96656"/>
                  <a:gd name="connsiteY0" fmla="*/ 5358 h 66055"/>
                  <a:gd name="connsiteX1" fmla="*/ 23831 w 96656"/>
                  <a:gd name="connsiteY1" fmla="*/ 44392 h 66055"/>
                  <a:gd name="connsiteX2" fmla="*/ 34713 w 96656"/>
                  <a:gd name="connsiteY2" fmla="*/ 21267 h 66055"/>
                  <a:gd name="connsiteX3" fmla="*/ 55217 w 96656"/>
                  <a:gd name="connsiteY3" fmla="*/ 19676 h 66055"/>
                  <a:gd name="connsiteX4" fmla="*/ 57434 w 96656"/>
                  <a:gd name="connsiteY4" fmla="*/ 23824 h 66055"/>
                  <a:gd name="connsiteX5" fmla="*/ 59752 w 96656"/>
                  <a:gd name="connsiteY5" fmla="*/ 24449 h 66055"/>
                  <a:gd name="connsiteX6" fmla="*/ 68316 w 96656"/>
                  <a:gd name="connsiteY6" fmla="*/ 7744 h 66055"/>
                  <a:gd name="connsiteX7" fmla="*/ 90131 w 96656"/>
                  <a:gd name="connsiteY7" fmla="*/ 10415 h 66055"/>
                  <a:gd name="connsiteX8" fmla="*/ 94665 w 96656"/>
                  <a:gd name="connsiteY8" fmla="*/ 45926 h 66055"/>
                  <a:gd name="connsiteX9" fmla="*/ 77385 w 96656"/>
                  <a:gd name="connsiteY9" fmla="*/ 35244 h 66055"/>
                  <a:gd name="connsiteX10" fmla="*/ 55469 w 96656"/>
                  <a:gd name="connsiteY10" fmla="*/ 51949 h 66055"/>
                  <a:gd name="connsiteX11" fmla="*/ 39599 w 96656"/>
                  <a:gd name="connsiteY11" fmla="*/ 44108 h 66055"/>
                  <a:gd name="connsiteX12" fmla="*/ 31337 w 96656"/>
                  <a:gd name="connsiteY12" fmla="*/ 57347 h 66055"/>
                  <a:gd name="connsiteX13" fmla="*/ 6349 w 96656"/>
                  <a:gd name="connsiteY13" fmla="*/ 53881 h 66055"/>
                  <a:gd name="connsiteX14" fmla="*/ 6449 w 96656"/>
                  <a:gd name="connsiteY14" fmla="*/ 5301 h 6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656" h="66055">
                    <a:moveTo>
                      <a:pt x="6399" y="5358"/>
                    </a:moveTo>
                    <a:cubicBezTo>
                      <a:pt x="12999" y="20187"/>
                      <a:pt x="17936" y="31153"/>
                      <a:pt x="23831" y="44392"/>
                    </a:cubicBezTo>
                    <a:cubicBezTo>
                      <a:pt x="27962" y="35585"/>
                      <a:pt x="31388" y="28426"/>
                      <a:pt x="34713" y="21267"/>
                    </a:cubicBezTo>
                    <a:cubicBezTo>
                      <a:pt x="42018" y="5471"/>
                      <a:pt x="46199" y="5131"/>
                      <a:pt x="55217" y="19676"/>
                    </a:cubicBezTo>
                    <a:cubicBezTo>
                      <a:pt x="56023" y="20983"/>
                      <a:pt x="56578" y="22517"/>
                      <a:pt x="57434" y="23824"/>
                    </a:cubicBezTo>
                    <a:cubicBezTo>
                      <a:pt x="57686" y="24222"/>
                      <a:pt x="58492" y="24108"/>
                      <a:pt x="59752" y="24449"/>
                    </a:cubicBezTo>
                    <a:cubicBezTo>
                      <a:pt x="62472" y="18994"/>
                      <a:pt x="64840" y="12915"/>
                      <a:pt x="68316" y="7744"/>
                    </a:cubicBezTo>
                    <a:cubicBezTo>
                      <a:pt x="75722" y="-3335"/>
                      <a:pt x="85194" y="-2597"/>
                      <a:pt x="90131" y="10415"/>
                    </a:cubicBezTo>
                    <a:cubicBezTo>
                      <a:pt x="94312" y="21437"/>
                      <a:pt x="99602" y="33085"/>
                      <a:pt x="94665" y="45926"/>
                    </a:cubicBezTo>
                    <a:cubicBezTo>
                      <a:pt x="84539" y="50983"/>
                      <a:pt x="82876" y="39165"/>
                      <a:pt x="77385" y="35244"/>
                    </a:cubicBezTo>
                    <a:cubicBezTo>
                      <a:pt x="70180" y="41040"/>
                      <a:pt x="63480" y="48483"/>
                      <a:pt x="55469" y="51949"/>
                    </a:cubicBezTo>
                    <a:cubicBezTo>
                      <a:pt x="51842" y="53540"/>
                      <a:pt x="45544" y="47290"/>
                      <a:pt x="39599" y="44108"/>
                    </a:cubicBezTo>
                    <a:cubicBezTo>
                      <a:pt x="37131" y="48085"/>
                      <a:pt x="34612" y="53085"/>
                      <a:pt x="31337" y="57347"/>
                    </a:cubicBezTo>
                    <a:cubicBezTo>
                      <a:pt x="21664" y="69904"/>
                      <a:pt x="11387" y="68995"/>
                      <a:pt x="6349" y="53881"/>
                    </a:cubicBezTo>
                    <a:cubicBezTo>
                      <a:pt x="1764" y="40131"/>
                      <a:pt x="-5340" y="25472"/>
                      <a:pt x="6449" y="53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19" name="Freeform: Shape 2318">
                <a:extLst>
                  <a:ext uri="{FF2B5EF4-FFF2-40B4-BE49-F238E27FC236}">
                    <a16:creationId xmlns:a16="http://schemas.microsoft.com/office/drawing/2014/main" id="{C07BE1E9-025F-696F-4460-26DE7A7559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05819" y="673915"/>
                <a:ext cx="74097" cy="81373"/>
              </a:xfrm>
              <a:custGeom>
                <a:avLst/>
                <a:gdLst>
                  <a:gd name="connsiteX0" fmla="*/ 36817 w 74097"/>
                  <a:gd name="connsiteY0" fmla="*/ 28419 h 81373"/>
                  <a:gd name="connsiteX1" fmla="*/ 58379 w 74097"/>
                  <a:gd name="connsiteY1" fmla="*/ 6259 h 81373"/>
                  <a:gd name="connsiteX2" fmla="*/ 74098 w 74097"/>
                  <a:gd name="connsiteY2" fmla="*/ 5805 h 81373"/>
                  <a:gd name="connsiteX3" fmla="*/ 72335 w 74097"/>
                  <a:gd name="connsiteY3" fmla="*/ 21543 h 81373"/>
                  <a:gd name="connsiteX4" fmla="*/ 57069 w 74097"/>
                  <a:gd name="connsiteY4" fmla="*/ 45066 h 81373"/>
                  <a:gd name="connsiteX5" fmla="*/ 67700 w 74097"/>
                  <a:gd name="connsiteY5" fmla="*/ 68589 h 81373"/>
                  <a:gd name="connsiteX6" fmla="*/ 42359 w 74097"/>
                  <a:gd name="connsiteY6" fmla="*/ 65521 h 81373"/>
                  <a:gd name="connsiteX7" fmla="*/ 16211 w 74097"/>
                  <a:gd name="connsiteY7" fmla="*/ 81373 h 81373"/>
                  <a:gd name="connsiteX8" fmla="*/ 21753 w 74097"/>
                  <a:gd name="connsiteY8" fmla="*/ 46771 h 81373"/>
                  <a:gd name="connsiteX9" fmla="*/ 5883 w 74097"/>
                  <a:gd name="connsiteY9" fmla="*/ 25123 h 81373"/>
                  <a:gd name="connsiteX10" fmla="*/ 3415 w 74097"/>
                  <a:gd name="connsiteY10" fmla="*/ 3248 h 81373"/>
                  <a:gd name="connsiteX11" fmla="*/ 21350 w 74097"/>
                  <a:gd name="connsiteY11" fmla="*/ 9612 h 81373"/>
                  <a:gd name="connsiteX12" fmla="*/ 36817 w 74097"/>
                  <a:gd name="connsiteY12" fmla="*/ 28362 h 8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097" h="81373">
                    <a:moveTo>
                      <a:pt x="36817" y="28419"/>
                    </a:moveTo>
                    <a:cubicBezTo>
                      <a:pt x="44525" y="20180"/>
                      <a:pt x="50671" y="11884"/>
                      <a:pt x="58379" y="6259"/>
                    </a:cubicBezTo>
                    <a:cubicBezTo>
                      <a:pt x="62107" y="3532"/>
                      <a:pt x="68758" y="5805"/>
                      <a:pt x="74098" y="5805"/>
                    </a:cubicBezTo>
                    <a:cubicBezTo>
                      <a:pt x="73594" y="11089"/>
                      <a:pt x="74451" y="17282"/>
                      <a:pt x="72335" y="21543"/>
                    </a:cubicBezTo>
                    <a:cubicBezTo>
                      <a:pt x="68103" y="30009"/>
                      <a:pt x="62208" y="37396"/>
                      <a:pt x="57069" y="45066"/>
                    </a:cubicBezTo>
                    <a:cubicBezTo>
                      <a:pt x="60747" y="53248"/>
                      <a:pt x="64173" y="60805"/>
                      <a:pt x="67700" y="68589"/>
                    </a:cubicBezTo>
                    <a:cubicBezTo>
                      <a:pt x="56717" y="77851"/>
                      <a:pt x="50016" y="67851"/>
                      <a:pt x="42359" y="65521"/>
                    </a:cubicBezTo>
                    <a:cubicBezTo>
                      <a:pt x="33743" y="70748"/>
                      <a:pt x="25179" y="75919"/>
                      <a:pt x="16211" y="81373"/>
                    </a:cubicBezTo>
                    <a:cubicBezTo>
                      <a:pt x="7143" y="66260"/>
                      <a:pt x="17974" y="58248"/>
                      <a:pt x="21753" y="46771"/>
                    </a:cubicBezTo>
                    <a:cubicBezTo>
                      <a:pt x="16765" y="40010"/>
                      <a:pt x="10972" y="32850"/>
                      <a:pt x="5883" y="25123"/>
                    </a:cubicBezTo>
                    <a:cubicBezTo>
                      <a:pt x="1500" y="18532"/>
                      <a:pt x="-3487" y="10407"/>
                      <a:pt x="3415" y="3248"/>
                    </a:cubicBezTo>
                    <a:cubicBezTo>
                      <a:pt x="11072" y="-4650"/>
                      <a:pt x="16413" y="3589"/>
                      <a:pt x="21350" y="9612"/>
                    </a:cubicBezTo>
                    <a:cubicBezTo>
                      <a:pt x="26237" y="15578"/>
                      <a:pt x="31124" y="21487"/>
                      <a:pt x="36817" y="283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0" name="Freeform: Shape 2319">
                <a:extLst>
                  <a:ext uri="{FF2B5EF4-FFF2-40B4-BE49-F238E27FC236}">
                    <a16:creationId xmlns:a16="http://schemas.microsoft.com/office/drawing/2014/main" id="{163E598E-8203-0D61-AD83-1AF52A4773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93650" y="1399738"/>
                <a:ext cx="72924" cy="94248"/>
              </a:xfrm>
              <a:custGeom>
                <a:avLst/>
                <a:gdLst>
                  <a:gd name="connsiteX0" fmla="*/ 42898 w 72924"/>
                  <a:gd name="connsiteY0" fmla="*/ 21521 h 94248"/>
                  <a:gd name="connsiteX1" fmla="*/ 67383 w 72924"/>
                  <a:gd name="connsiteY1" fmla="*/ 12487 h 94248"/>
                  <a:gd name="connsiteX2" fmla="*/ 57307 w 72924"/>
                  <a:gd name="connsiteY2" fmla="*/ 41408 h 94248"/>
                  <a:gd name="connsiteX3" fmla="*/ 72925 w 72924"/>
                  <a:gd name="connsiteY3" fmla="*/ 75726 h 94248"/>
                  <a:gd name="connsiteX4" fmla="*/ 39926 w 72924"/>
                  <a:gd name="connsiteY4" fmla="*/ 57203 h 94248"/>
                  <a:gd name="connsiteX5" fmla="*/ 25265 w 72924"/>
                  <a:gd name="connsiteY5" fmla="*/ 75726 h 94248"/>
                  <a:gd name="connsiteX6" fmla="*/ 16348 w 72924"/>
                  <a:gd name="connsiteY6" fmla="*/ 89647 h 94248"/>
                  <a:gd name="connsiteX7" fmla="*/ 3199 w 72924"/>
                  <a:gd name="connsiteY7" fmla="*/ 94249 h 94248"/>
                  <a:gd name="connsiteX8" fmla="*/ 378 w 72924"/>
                  <a:gd name="connsiteY8" fmla="*/ 78908 h 94248"/>
                  <a:gd name="connsiteX9" fmla="*/ 13728 w 72924"/>
                  <a:gd name="connsiteY9" fmla="*/ 53624 h 94248"/>
                  <a:gd name="connsiteX10" fmla="*/ 26122 w 72924"/>
                  <a:gd name="connsiteY10" fmla="*/ 37430 h 94248"/>
                  <a:gd name="connsiteX11" fmla="*/ 15391 w 72924"/>
                  <a:gd name="connsiteY11" fmla="*/ 19532 h 94248"/>
                  <a:gd name="connsiteX12" fmla="*/ 14282 w 72924"/>
                  <a:gd name="connsiteY12" fmla="*/ 555 h 94248"/>
                  <a:gd name="connsiteX13" fmla="*/ 30706 w 72924"/>
                  <a:gd name="connsiteY13" fmla="*/ 6976 h 94248"/>
                  <a:gd name="connsiteX14" fmla="*/ 42949 w 72924"/>
                  <a:gd name="connsiteY14" fmla="*/ 21578 h 94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924" h="94248">
                    <a:moveTo>
                      <a:pt x="42898" y="21521"/>
                    </a:moveTo>
                    <a:cubicBezTo>
                      <a:pt x="52068" y="18112"/>
                      <a:pt x="59423" y="15442"/>
                      <a:pt x="67383" y="12487"/>
                    </a:cubicBezTo>
                    <a:cubicBezTo>
                      <a:pt x="71565" y="27089"/>
                      <a:pt x="59423" y="30612"/>
                      <a:pt x="57307" y="41408"/>
                    </a:cubicBezTo>
                    <a:cubicBezTo>
                      <a:pt x="61690" y="51010"/>
                      <a:pt x="66879" y="62487"/>
                      <a:pt x="72925" y="75726"/>
                    </a:cubicBezTo>
                    <a:cubicBezTo>
                      <a:pt x="56602" y="79590"/>
                      <a:pt x="52068" y="63340"/>
                      <a:pt x="39926" y="57203"/>
                    </a:cubicBezTo>
                    <a:cubicBezTo>
                      <a:pt x="35442" y="62828"/>
                      <a:pt x="30152" y="69078"/>
                      <a:pt x="25265" y="75726"/>
                    </a:cubicBezTo>
                    <a:cubicBezTo>
                      <a:pt x="22041" y="80158"/>
                      <a:pt x="20177" y="86294"/>
                      <a:pt x="16348" y="89647"/>
                    </a:cubicBezTo>
                    <a:cubicBezTo>
                      <a:pt x="12973" y="92601"/>
                      <a:pt x="7632" y="92828"/>
                      <a:pt x="3199" y="94249"/>
                    </a:cubicBezTo>
                    <a:cubicBezTo>
                      <a:pt x="2090" y="89078"/>
                      <a:pt x="-1083" y="82942"/>
                      <a:pt x="378" y="78908"/>
                    </a:cubicBezTo>
                    <a:cubicBezTo>
                      <a:pt x="3552" y="69874"/>
                      <a:pt x="8791" y="61692"/>
                      <a:pt x="13728" y="53624"/>
                    </a:cubicBezTo>
                    <a:cubicBezTo>
                      <a:pt x="17003" y="48283"/>
                      <a:pt x="21285" y="43680"/>
                      <a:pt x="26122" y="37430"/>
                    </a:cubicBezTo>
                    <a:cubicBezTo>
                      <a:pt x="22494" y="31408"/>
                      <a:pt x="19069" y="25385"/>
                      <a:pt x="15391" y="19532"/>
                    </a:cubicBezTo>
                    <a:cubicBezTo>
                      <a:pt x="11411" y="13226"/>
                      <a:pt x="6977" y="5271"/>
                      <a:pt x="14282" y="555"/>
                    </a:cubicBezTo>
                    <a:cubicBezTo>
                      <a:pt x="17658" y="-1661"/>
                      <a:pt x="25920" y="3226"/>
                      <a:pt x="30706" y="6976"/>
                    </a:cubicBezTo>
                    <a:cubicBezTo>
                      <a:pt x="35845" y="10953"/>
                      <a:pt x="39523" y="17373"/>
                      <a:pt x="42949" y="2157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1" name="Freeform: Shape 2320">
                <a:extLst>
                  <a:ext uri="{FF2B5EF4-FFF2-40B4-BE49-F238E27FC236}">
                    <a16:creationId xmlns:a16="http://schemas.microsoft.com/office/drawing/2014/main" id="{0FFA52DF-FD47-8298-D257-7E6FF77A4B9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6480" y="1073984"/>
                <a:ext cx="80054" cy="101585"/>
              </a:xfrm>
              <a:custGeom>
                <a:avLst/>
                <a:gdLst>
                  <a:gd name="connsiteX0" fmla="*/ 57384 w 80054"/>
                  <a:gd name="connsiteY0" fmla="*/ 83694 h 101585"/>
                  <a:gd name="connsiteX1" fmla="*/ 80055 w 80054"/>
                  <a:gd name="connsiteY1" fmla="*/ 87785 h 101585"/>
                  <a:gd name="connsiteX2" fmla="*/ 54109 w 80054"/>
                  <a:gd name="connsiteY2" fmla="*/ 100739 h 101585"/>
                  <a:gd name="connsiteX3" fmla="*/ 35972 w 80054"/>
                  <a:gd name="connsiteY3" fmla="*/ 62728 h 101585"/>
                  <a:gd name="connsiteX4" fmla="*/ 21261 w 80054"/>
                  <a:gd name="connsiteY4" fmla="*/ 90057 h 101585"/>
                  <a:gd name="connsiteX5" fmla="*/ 3628 w 80054"/>
                  <a:gd name="connsiteY5" fmla="*/ 87160 h 101585"/>
                  <a:gd name="connsiteX6" fmla="*/ 1 w 80054"/>
                  <a:gd name="connsiteY6" fmla="*/ 8864 h 101585"/>
                  <a:gd name="connsiteX7" fmla="*/ 6298 w 80054"/>
                  <a:gd name="connsiteY7" fmla="*/ 0 h 101585"/>
                  <a:gd name="connsiteX8" fmla="*/ 13352 w 80054"/>
                  <a:gd name="connsiteY8" fmla="*/ 32841 h 101585"/>
                  <a:gd name="connsiteX9" fmla="*/ 17483 w 80054"/>
                  <a:gd name="connsiteY9" fmla="*/ 65398 h 101585"/>
                  <a:gd name="connsiteX10" fmla="*/ 29624 w 80054"/>
                  <a:gd name="connsiteY10" fmla="*/ 51762 h 101585"/>
                  <a:gd name="connsiteX11" fmla="*/ 51086 w 80054"/>
                  <a:gd name="connsiteY11" fmla="*/ 35398 h 101585"/>
                  <a:gd name="connsiteX12" fmla="*/ 57384 w 80054"/>
                  <a:gd name="connsiteY12" fmla="*/ 64262 h 101585"/>
                  <a:gd name="connsiteX13" fmla="*/ 57434 w 80054"/>
                  <a:gd name="connsiteY13" fmla="*/ 83637 h 10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054" h="101585">
                    <a:moveTo>
                      <a:pt x="57384" y="83694"/>
                    </a:moveTo>
                    <a:cubicBezTo>
                      <a:pt x="66100" y="85285"/>
                      <a:pt x="72296" y="86364"/>
                      <a:pt x="80055" y="87785"/>
                    </a:cubicBezTo>
                    <a:cubicBezTo>
                      <a:pt x="74211" y="102558"/>
                      <a:pt x="64135" y="102614"/>
                      <a:pt x="54109" y="100739"/>
                    </a:cubicBezTo>
                    <a:cubicBezTo>
                      <a:pt x="36678" y="97501"/>
                      <a:pt x="39700" y="79660"/>
                      <a:pt x="35972" y="62728"/>
                    </a:cubicBezTo>
                    <a:cubicBezTo>
                      <a:pt x="30128" y="73750"/>
                      <a:pt x="26299" y="82444"/>
                      <a:pt x="21261" y="90057"/>
                    </a:cubicBezTo>
                    <a:cubicBezTo>
                      <a:pt x="15014" y="99489"/>
                      <a:pt x="4636" y="98126"/>
                      <a:pt x="3628" y="87160"/>
                    </a:cubicBezTo>
                    <a:cubicBezTo>
                      <a:pt x="1210" y="61194"/>
                      <a:pt x="857" y="35000"/>
                      <a:pt x="1" y="8864"/>
                    </a:cubicBezTo>
                    <a:cubicBezTo>
                      <a:pt x="-50" y="7216"/>
                      <a:pt x="2369" y="5398"/>
                      <a:pt x="6298" y="0"/>
                    </a:cubicBezTo>
                    <a:cubicBezTo>
                      <a:pt x="9120" y="13011"/>
                      <a:pt x="11639" y="22841"/>
                      <a:pt x="13352" y="32841"/>
                    </a:cubicBezTo>
                    <a:cubicBezTo>
                      <a:pt x="14964" y="42330"/>
                      <a:pt x="15820" y="52046"/>
                      <a:pt x="17483" y="65398"/>
                    </a:cubicBezTo>
                    <a:cubicBezTo>
                      <a:pt x="23125" y="59034"/>
                      <a:pt x="26350" y="55341"/>
                      <a:pt x="29624" y="51762"/>
                    </a:cubicBezTo>
                    <a:cubicBezTo>
                      <a:pt x="36023" y="44773"/>
                      <a:pt x="39348" y="30000"/>
                      <a:pt x="51086" y="35398"/>
                    </a:cubicBezTo>
                    <a:cubicBezTo>
                      <a:pt x="62220" y="40568"/>
                      <a:pt x="56628" y="54148"/>
                      <a:pt x="57384" y="64262"/>
                    </a:cubicBezTo>
                    <a:cubicBezTo>
                      <a:pt x="57787" y="69887"/>
                      <a:pt x="57434" y="75569"/>
                      <a:pt x="57434" y="836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2" name="Freeform: Shape 2321">
                <a:extLst>
                  <a:ext uri="{FF2B5EF4-FFF2-40B4-BE49-F238E27FC236}">
                    <a16:creationId xmlns:a16="http://schemas.microsoft.com/office/drawing/2014/main" id="{B5436D26-DBA9-21AB-120A-713E30B853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80198" y="666462"/>
                <a:ext cx="76788" cy="84508"/>
              </a:xfrm>
              <a:custGeom>
                <a:avLst/>
                <a:gdLst>
                  <a:gd name="connsiteX0" fmla="*/ 30890 w 76788"/>
                  <a:gd name="connsiteY0" fmla="*/ 56611 h 84508"/>
                  <a:gd name="connsiteX1" fmla="*/ 4743 w 76788"/>
                  <a:gd name="connsiteY1" fmla="*/ 17974 h 84508"/>
                  <a:gd name="connsiteX2" fmla="*/ 3382 w 76788"/>
                  <a:gd name="connsiteY2" fmla="*/ 1213 h 84508"/>
                  <a:gd name="connsiteX3" fmla="*/ 18698 w 76788"/>
                  <a:gd name="connsiteY3" fmla="*/ 3599 h 84508"/>
                  <a:gd name="connsiteX4" fmla="*/ 44744 w 76788"/>
                  <a:gd name="connsiteY4" fmla="*/ 35815 h 84508"/>
                  <a:gd name="connsiteX5" fmla="*/ 61672 w 76788"/>
                  <a:gd name="connsiteY5" fmla="*/ 14395 h 84508"/>
                  <a:gd name="connsiteX6" fmla="*/ 76786 w 76788"/>
                  <a:gd name="connsiteY6" fmla="*/ 10872 h 84508"/>
                  <a:gd name="connsiteX7" fmla="*/ 75577 w 76788"/>
                  <a:gd name="connsiteY7" fmla="*/ 26156 h 84508"/>
                  <a:gd name="connsiteX8" fmla="*/ 59304 w 76788"/>
                  <a:gd name="connsiteY8" fmla="*/ 54963 h 84508"/>
                  <a:gd name="connsiteX9" fmla="*/ 73260 w 76788"/>
                  <a:gd name="connsiteY9" fmla="*/ 82066 h 84508"/>
                  <a:gd name="connsiteX10" fmla="*/ 24089 w 76788"/>
                  <a:gd name="connsiteY10" fmla="*/ 84509 h 84508"/>
                  <a:gd name="connsiteX11" fmla="*/ 30890 w 76788"/>
                  <a:gd name="connsiteY11" fmla="*/ 56668 h 8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788" h="84508">
                    <a:moveTo>
                      <a:pt x="30890" y="56611"/>
                    </a:moveTo>
                    <a:cubicBezTo>
                      <a:pt x="22325" y="43997"/>
                      <a:pt x="13559" y="30986"/>
                      <a:pt x="4743" y="17974"/>
                    </a:cubicBezTo>
                    <a:cubicBezTo>
                      <a:pt x="1115" y="12577"/>
                      <a:pt x="-3117" y="5702"/>
                      <a:pt x="3382" y="1213"/>
                    </a:cubicBezTo>
                    <a:cubicBezTo>
                      <a:pt x="6909" y="-1230"/>
                      <a:pt x="15373" y="247"/>
                      <a:pt x="18698" y="3599"/>
                    </a:cubicBezTo>
                    <a:cubicBezTo>
                      <a:pt x="27817" y="12804"/>
                      <a:pt x="35374" y="23940"/>
                      <a:pt x="44744" y="35815"/>
                    </a:cubicBezTo>
                    <a:cubicBezTo>
                      <a:pt x="50387" y="28429"/>
                      <a:pt x="55224" y="20247"/>
                      <a:pt x="61672" y="14395"/>
                    </a:cubicBezTo>
                    <a:cubicBezTo>
                      <a:pt x="65249" y="11156"/>
                      <a:pt x="71647" y="11895"/>
                      <a:pt x="76786" y="10872"/>
                    </a:cubicBezTo>
                    <a:cubicBezTo>
                      <a:pt x="76484" y="16043"/>
                      <a:pt x="77492" y="21952"/>
                      <a:pt x="75577" y="26156"/>
                    </a:cubicBezTo>
                    <a:cubicBezTo>
                      <a:pt x="70892" y="36213"/>
                      <a:pt x="64846" y="45418"/>
                      <a:pt x="59304" y="54963"/>
                    </a:cubicBezTo>
                    <a:cubicBezTo>
                      <a:pt x="63536" y="63202"/>
                      <a:pt x="67416" y="70759"/>
                      <a:pt x="73260" y="82066"/>
                    </a:cubicBezTo>
                    <a:cubicBezTo>
                      <a:pt x="55627" y="79168"/>
                      <a:pt x="41016" y="76725"/>
                      <a:pt x="24089" y="84509"/>
                    </a:cubicBezTo>
                    <a:cubicBezTo>
                      <a:pt x="27011" y="72577"/>
                      <a:pt x="28824" y="65077"/>
                      <a:pt x="30890" y="566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3" name="Freeform: Shape 2322">
                <a:extLst>
                  <a:ext uri="{FF2B5EF4-FFF2-40B4-BE49-F238E27FC236}">
                    <a16:creationId xmlns:a16="http://schemas.microsoft.com/office/drawing/2014/main" id="{FB6AF7AB-E8AF-2D08-DC85-9AEE1CF902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75507" y="1924346"/>
                <a:ext cx="57112" cy="95230"/>
              </a:xfrm>
              <a:custGeom>
                <a:avLst/>
                <a:gdLst>
                  <a:gd name="connsiteX0" fmla="*/ 5304 w 57112"/>
                  <a:gd name="connsiteY0" fmla="*/ 92088 h 95230"/>
                  <a:gd name="connsiteX1" fmla="*/ 5808 w 57112"/>
                  <a:gd name="connsiteY1" fmla="*/ 70724 h 95230"/>
                  <a:gd name="connsiteX2" fmla="*/ 10392 w 57112"/>
                  <a:gd name="connsiteY2" fmla="*/ 2712 h 95230"/>
                  <a:gd name="connsiteX3" fmla="*/ 14020 w 57112"/>
                  <a:gd name="connsiteY3" fmla="*/ 212 h 95230"/>
                  <a:gd name="connsiteX4" fmla="*/ 20367 w 57112"/>
                  <a:gd name="connsiteY4" fmla="*/ 98 h 95230"/>
                  <a:gd name="connsiteX5" fmla="*/ 20367 w 57112"/>
                  <a:gd name="connsiteY5" fmla="*/ 48110 h 95230"/>
                  <a:gd name="connsiteX6" fmla="*/ 31653 w 57112"/>
                  <a:gd name="connsiteY6" fmla="*/ 43394 h 95230"/>
                  <a:gd name="connsiteX7" fmla="*/ 54173 w 57112"/>
                  <a:gd name="connsiteY7" fmla="*/ 51803 h 95230"/>
                  <a:gd name="connsiteX8" fmla="*/ 49789 w 57112"/>
                  <a:gd name="connsiteY8" fmla="*/ 80894 h 95230"/>
                  <a:gd name="connsiteX9" fmla="*/ 5354 w 57112"/>
                  <a:gd name="connsiteY9" fmla="*/ 92031 h 9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12" h="95230">
                    <a:moveTo>
                      <a:pt x="5304" y="92088"/>
                    </a:moveTo>
                    <a:cubicBezTo>
                      <a:pt x="4397" y="83224"/>
                      <a:pt x="10191" y="79758"/>
                      <a:pt x="5808" y="70724"/>
                    </a:cubicBezTo>
                    <a:cubicBezTo>
                      <a:pt x="-5024" y="48508"/>
                      <a:pt x="921" y="24758"/>
                      <a:pt x="10392" y="2712"/>
                    </a:cubicBezTo>
                    <a:cubicBezTo>
                      <a:pt x="10946" y="1462"/>
                      <a:pt x="12659" y="610"/>
                      <a:pt x="14020" y="212"/>
                    </a:cubicBezTo>
                    <a:cubicBezTo>
                      <a:pt x="15329" y="-186"/>
                      <a:pt x="16841" y="98"/>
                      <a:pt x="20367" y="98"/>
                    </a:cubicBezTo>
                    <a:lnTo>
                      <a:pt x="20367" y="48110"/>
                    </a:lnTo>
                    <a:cubicBezTo>
                      <a:pt x="25103" y="46121"/>
                      <a:pt x="28328" y="44587"/>
                      <a:pt x="31653" y="43394"/>
                    </a:cubicBezTo>
                    <a:cubicBezTo>
                      <a:pt x="40923" y="40099"/>
                      <a:pt x="49084" y="41235"/>
                      <a:pt x="54173" y="51803"/>
                    </a:cubicBezTo>
                    <a:cubicBezTo>
                      <a:pt x="59362" y="62655"/>
                      <a:pt x="57548" y="73110"/>
                      <a:pt x="49789" y="80894"/>
                    </a:cubicBezTo>
                    <a:cubicBezTo>
                      <a:pt x="37245" y="93451"/>
                      <a:pt x="22786" y="99360"/>
                      <a:pt x="5354" y="9203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4" name="Freeform: Shape 2323">
                <a:extLst>
                  <a:ext uri="{FF2B5EF4-FFF2-40B4-BE49-F238E27FC236}">
                    <a16:creationId xmlns:a16="http://schemas.microsoft.com/office/drawing/2014/main" id="{5AC6DADA-F38F-868A-E214-39EE21678C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7267" y="1981319"/>
                <a:ext cx="76437" cy="76087"/>
              </a:xfrm>
              <a:custGeom>
                <a:avLst/>
                <a:gdLst>
                  <a:gd name="connsiteX0" fmla="*/ 42733 w 76437"/>
                  <a:gd name="connsiteY0" fmla="*/ 0 h 76087"/>
                  <a:gd name="connsiteX1" fmla="*/ 20465 w 76437"/>
                  <a:gd name="connsiteY1" fmla="*/ 47500 h 76087"/>
                  <a:gd name="connsiteX2" fmla="*/ 20365 w 76437"/>
                  <a:gd name="connsiteY2" fmla="*/ 55739 h 76087"/>
                  <a:gd name="connsiteX3" fmla="*/ 43489 w 76437"/>
                  <a:gd name="connsiteY3" fmla="*/ 30625 h 76087"/>
                  <a:gd name="connsiteX4" fmla="*/ 47570 w 76437"/>
                  <a:gd name="connsiteY4" fmla="*/ 16989 h 76087"/>
                  <a:gd name="connsiteX5" fmla="*/ 65656 w 76437"/>
                  <a:gd name="connsiteY5" fmla="*/ 20398 h 76087"/>
                  <a:gd name="connsiteX6" fmla="*/ 76438 w 76437"/>
                  <a:gd name="connsiteY6" fmla="*/ 71251 h 76087"/>
                  <a:gd name="connsiteX7" fmla="*/ 48729 w 76437"/>
                  <a:gd name="connsiteY7" fmla="*/ 61194 h 76087"/>
                  <a:gd name="connsiteX8" fmla="*/ 26158 w 76437"/>
                  <a:gd name="connsiteY8" fmla="*/ 74148 h 76087"/>
                  <a:gd name="connsiteX9" fmla="*/ 616 w 76437"/>
                  <a:gd name="connsiteY9" fmla="*/ 48637 h 76087"/>
                  <a:gd name="connsiteX10" fmla="*/ 27670 w 76437"/>
                  <a:gd name="connsiteY10" fmla="*/ 2216 h 76087"/>
                  <a:gd name="connsiteX11" fmla="*/ 42733 w 76437"/>
                  <a:gd name="connsiteY11" fmla="*/ 57 h 7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437" h="76087">
                    <a:moveTo>
                      <a:pt x="42733" y="0"/>
                    </a:moveTo>
                    <a:cubicBezTo>
                      <a:pt x="33917" y="18750"/>
                      <a:pt x="27065" y="33012"/>
                      <a:pt x="20465" y="47500"/>
                    </a:cubicBezTo>
                    <a:cubicBezTo>
                      <a:pt x="19659" y="49262"/>
                      <a:pt x="20365" y="51932"/>
                      <a:pt x="20365" y="55739"/>
                    </a:cubicBezTo>
                    <a:cubicBezTo>
                      <a:pt x="34421" y="53466"/>
                      <a:pt x="41675" y="45569"/>
                      <a:pt x="43489" y="30625"/>
                    </a:cubicBezTo>
                    <a:cubicBezTo>
                      <a:pt x="44043" y="25909"/>
                      <a:pt x="45101" y="20625"/>
                      <a:pt x="47570" y="16989"/>
                    </a:cubicBezTo>
                    <a:cubicBezTo>
                      <a:pt x="52054" y="10341"/>
                      <a:pt x="63692" y="12500"/>
                      <a:pt x="65656" y="20398"/>
                    </a:cubicBezTo>
                    <a:cubicBezTo>
                      <a:pt x="69485" y="35682"/>
                      <a:pt x="72307" y="51307"/>
                      <a:pt x="76438" y="71251"/>
                    </a:cubicBezTo>
                    <a:cubicBezTo>
                      <a:pt x="66261" y="67557"/>
                      <a:pt x="58603" y="64773"/>
                      <a:pt x="48729" y="61194"/>
                    </a:cubicBezTo>
                    <a:cubicBezTo>
                      <a:pt x="42834" y="64660"/>
                      <a:pt x="34924" y="71023"/>
                      <a:pt x="26158" y="74148"/>
                    </a:cubicBezTo>
                    <a:cubicBezTo>
                      <a:pt x="7669" y="80739"/>
                      <a:pt x="-2710" y="70114"/>
                      <a:pt x="616" y="48637"/>
                    </a:cubicBezTo>
                    <a:cubicBezTo>
                      <a:pt x="3638" y="28978"/>
                      <a:pt x="13966" y="13977"/>
                      <a:pt x="27670" y="2216"/>
                    </a:cubicBezTo>
                    <a:cubicBezTo>
                      <a:pt x="30390" y="-170"/>
                      <a:pt x="35479" y="966"/>
                      <a:pt x="42733" y="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5" name="Freeform: Shape 2324">
                <a:extLst>
                  <a:ext uri="{FF2B5EF4-FFF2-40B4-BE49-F238E27FC236}">
                    <a16:creationId xmlns:a16="http://schemas.microsoft.com/office/drawing/2014/main" id="{798928CA-9A44-E577-BBF1-DAB5EB0DE56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35882" y="1820125"/>
                <a:ext cx="54922" cy="87132"/>
              </a:xfrm>
              <a:custGeom>
                <a:avLst/>
                <a:gdLst>
                  <a:gd name="connsiteX0" fmla="*/ 23636 w 54922"/>
                  <a:gd name="connsiteY0" fmla="*/ 21818 h 87132"/>
                  <a:gd name="connsiteX1" fmla="*/ 36533 w 54922"/>
                  <a:gd name="connsiteY1" fmla="*/ 2500 h 87132"/>
                  <a:gd name="connsiteX2" fmla="*/ 50085 w 54922"/>
                  <a:gd name="connsiteY2" fmla="*/ 0 h 87132"/>
                  <a:gd name="connsiteX3" fmla="*/ 50841 w 54922"/>
                  <a:gd name="connsiteY3" fmla="*/ 13182 h 87132"/>
                  <a:gd name="connsiteX4" fmla="*/ 35778 w 54922"/>
                  <a:gd name="connsiteY4" fmla="*/ 45853 h 87132"/>
                  <a:gd name="connsiteX5" fmla="*/ 54922 w 54922"/>
                  <a:gd name="connsiteY5" fmla="*/ 85569 h 87132"/>
                  <a:gd name="connsiteX6" fmla="*/ 23787 w 54922"/>
                  <a:gd name="connsiteY6" fmla="*/ 70853 h 87132"/>
                  <a:gd name="connsiteX7" fmla="*/ 6356 w 54922"/>
                  <a:gd name="connsiteY7" fmla="*/ 79603 h 87132"/>
                  <a:gd name="connsiteX8" fmla="*/ 3030 w 54922"/>
                  <a:gd name="connsiteY8" fmla="*/ 75171 h 87132"/>
                  <a:gd name="connsiteX9" fmla="*/ 411 w 54922"/>
                  <a:gd name="connsiteY9" fmla="*/ 19773 h 87132"/>
                  <a:gd name="connsiteX10" fmla="*/ 4089 w 54922"/>
                  <a:gd name="connsiteY10" fmla="*/ 7500 h 87132"/>
                  <a:gd name="connsiteX11" fmla="*/ 15323 w 54922"/>
                  <a:gd name="connsiteY11" fmla="*/ 9886 h 87132"/>
                  <a:gd name="connsiteX12" fmla="*/ 23686 w 54922"/>
                  <a:gd name="connsiteY12" fmla="*/ 21762 h 8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922" h="87132">
                    <a:moveTo>
                      <a:pt x="23636" y="21818"/>
                    </a:moveTo>
                    <a:cubicBezTo>
                      <a:pt x="28724" y="13864"/>
                      <a:pt x="31697" y="6875"/>
                      <a:pt x="36533" y="2500"/>
                    </a:cubicBezTo>
                    <a:cubicBezTo>
                      <a:pt x="39657" y="-341"/>
                      <a:pt x="45451" y="682"/>
                      <a:pt x="50085" y="0"/>
                    </a:cubicBezTo>
                    <a:cubicBezTo>
                      <a:pt x="50438" y="4432"/>
                      <a:pt x="52252" y="9602"/>
                      <a:pt x="50841" y="13182"/>
                    </a:cubicBezTo>
                    <a:cubicBezTo>
                      <a:pt x="46509" y="24375"/>
                      <a:pt x="40916" y="34887"/>
                      <a:pt x="35778" y="45853"/>
                    </a:cubicBezTo>
                    <a:cubicBezTo>
                      <a:pt x="42125" y="59035"/>
                      <a:pt x="48221" y="71705"/>
                      <a:pt x="54922" y="85569"/>
                    </a:cubicBezTo>
                    <a:cubicBezTo>
                      <a:pt x="37894" y="92387"/>
                      <a:pt x="33259" y="74944"/>
                      <a:pt x="23787" y="70853"/>
                    </a:cubicBezTo>
                    <a:cubicBezTo>
                      <a:pt x="17490" y="73978"/>
                      <a:pt x="11545" y="76989"/>
                      <a:pt x="6356" y="79603"/>
                    </a:cubicBezTo>
                    <a:cubicBezTo>
                      <a:pt x="3887" y="76364"/>
                      <a:pt x="2930" y="75569"/>
                      <a:pt x="3030" y="75171"/>
                    </a:cubicBezTo>
                    <a:cubicBezTo>
                      <a:pt x="8270" y="56364"/>
                      <a:pt x="10487" y="37955"/>
                      <a:pt x="411" y="19773"/>
                    </a:cubicBezTo>
                    <a:cubicBezTo>
                      <a:pt x="-1000" y="17273"/>
                      <a:pt x="1469" y="9432"/>
                      <a:pt x="4089" y="7500"/>
                    </a:cubicBezTo>
                    <a:cubicBezTo>
                      <a:pt x="6507" y="5739"/>
                      <a:pt x="12049" y="7784"/>
                      <a:pt x="15323" y="9886"/>
                    </a:cubicBezTo>
                    <a:cubicBezTo>
                      <a:pt x="18195" y="11761"/>
                      <a:pt x="19807" y="16080"/>
                      <a:pt x="23686" y="217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6" name="Freeform: Shape 2325">
                <a:extLst>
                  <a:ext uri="{FF2B5EF4-FFF2-40B4-BE49-F238E27FC236}">
                    <a16:creationId xmlns:a16="http://schemas.microsoft.com/office/drawing/2014/main" id="{B81928E5-385C-8125-173B-1ED69C7BE1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23205" y="1381266"/>
                <a:ext cx="61562" cy="101890"/>
              </a:xfrm>
              <a:custGeom>
                <a:avLst/>
                <a:gdLst>
                  <a:gd name="connsiteX0" fmla="*/ 55787 w 61562"/>
                  <a:gd name="connsiteY0" fmla="*/ 99596 h 101890"/>
                  <a:gd name="connsiteX1" fmla="*/ 27826 w 61562"/>
                  <a:gd name="connsiteY1" fmla="*/ 101584 h 101890"/>
                  <a:gd name="connsiteX2" fmla="*/ 19010 w 61562"/>
                  <a:gd name="connsiteY2" fmla="*/ 76527 h 101890"/>
                  <a:gd name="connsiteX3" fmla="*/ 34325 w 61562"/>
                  <a:gd name="connsiteY3" fmla="*/ 59027 h 101890"/>
                  <a:gd name="connsiteX4" fmla="*/ 41076 w 61562"/>
                  <a:gd name="connsiteY4" fmla="*/ 34822 h 101890"/>
                  <a:gd name="connsiteX5" fmla="*/ 19917 w 61562"/>
                  <a:gd name="connsiteY5" fmla="*/ 20390 h 101890"/>
                  <a:gd name="connsiteX6" fmla="*/ 6919 w 61562"/>
                  <a:gd name="connsiteY6" fmla="*/ 20163 h 101890"/>
                  <a:gd name="connsiteX7" fmla="*/ 17 w 61562"/>
                  <a:gd name="connsiteY7" fmla="*/ 12777 h 101890"/>
                  <a:gd name="connsiteX8" fmla="*/ 5055 w 61562"/>
                  <a:gd name="connsiteY8" fmla="*/ 3118 h 101890"/>
                  <a:gd name="connsiteX9" fmla="*/ 51707 w 61562"/>
                  <a:gd name="connsiteY9" fmla="*/ 14197 h 101890"/>
                  <a:gd name="connsiteX10" fmla="*/ 56090 w 61562"/>
                  <a:gd name="connsiteY10" fmla="*/ 61641 h 101890"/>
                  <a:gd name="connsiteX11" fmla="*/ 43192 w 61562"/>
                  <a:gd name="connsiteY11" fmla="*/ 82039 h 101890"/>
                  <a:gd name="connsiteX12" fmla="*/ 55787 w 61562"/>
                  <a:gd name="connsiteY12" fmla="*/ 99539 h 10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562" h="101890">
                    <a:moveTo>
                      <a:pt x="55787" y="99596"/>
                    </a:moveTo>
                    <a:cubicBezTo>
                      <a:pt x="43243" y="100618"/>
                      <a:pt x="35383" y="102664"/>
                      <a:pt x="27826" y="101584"/>
                    </a:cubicBezTo>
                    <a:cubicBezTo>
                      <a:pt x="15131" y="99766"/>
                      <a:pt x="11251" y="88289"/>
                      <a:pt x="19010" y="76527"/>
                    </a:cubicBezTo>
                    <a:cubicBezTo>
                      <a:pt x="23292" y="70050"/>
                      <a:pt x="29287" y="64993"/>
                      <a:pt x="34325" y="59027"/>
                    </a:cubicBezTo>
                    <a:cubicBezTo>
                      <a:pt x="40018" y="52266"/>
                      <a:pt x="44956" y="44538"/>
                      <a:pt x="41076" y="34822"/>
                    </a:cubicBezTo>
                    <a:cubicBezTo>
                      <a:pt x="37147" y="24993"/>
                      <a:pt x="29539" y="20447"/>
                      <a:pt x="19917" y="20390"/>
                    </a:cubicBezTo>
                    <a:cubicBezTo>
                      <a:pt x="15534" y="20390"/>
                      <a:pt x="10949" y="21413"/>
                      <a:pt x="6919" y="20163"/>
                    </a:cubicBezTo>
                    <a:cubicBezTo>
                      <a:pt x="4097" y="19311"/>
                      <a:pt x="218" y="15561"/>
                      <a:pt x="17" y="12777"/>
                    </a:cubicBezTo>
                    <a:cubicBezTo>
                      <a:pt x="-235" y="9652"/>
                      <a:pt x="2435" y="4879"/>
                      <a:pt x="5055" y="3118"/>
                    </a:cubicBezTo>
                    <a:cubicBezTo>
                      <a:pt x="16189" y="-4212"/>
                      <a:pt x="41177" y="2152"/>
                      <a:pt x="51707" y="14197"/>
                    </a:cubicBezTo>
                    <a:cubicBezTo>
                      <a:pt x="62941" y="27095"/>
                      <a:pt x="64805" y="45220"/>
                      <a:pt x="56090" y="61641"/>
                    </a:cubicBezTo>
                    <a:cubicBezTo>
                      <a:pt x="52361" y="68629"/>
                      <a:pt x="47727" y="74936"/>
                      <a:pt x="43192" y="82039"/>
                    </a:cubicBezTo>
                    <a:cubicBezTo>
                      <a:pt x="46265" y="86300"/>
                      <a:pt x="49188" y="90391"/>
                      <a:pt x="55787" y="99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7" name="Freeform: Shape 2326">
                <a:extLst>
                  <a:ext uri="{FF2B5EF4-FFF2-40B4-BE49-F238E27FC236}">
                    <a16:creationId xmlns:a16="http://schemas.microsoft.com/office/drawing/2014/main" id="{8480ED0D-966F-D4ED-FA56-9349777C389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175078" y="30374"/>
                <a:ext cx="91301" cy="55298"/>
              </a:xfrm>
              <a:custGeom>
                <a:avLst/>
                <a:gdLst>
                  <a:gd name="connsiteX0" fmla="*/ 41145 w 91301"/>
                  <a:gd name="connsiteY0" fmla="*/ 38603 h 55298"/>
                  <a:gd name="connsiteX1" fmla="*/ 12629 w 91301"/>
                  <a:gd name="connsiteY1" fmla="*/ 53376 h 55298"/>
                  <a:gd name="connsiteX2" fmla="*/ 740 w 91301"/>
                  <a:gd name="connsiteY2" fmla="*/ 23205 h 55298"/>
                  <a:gd name="connsiteX3" fmla="*/ 437 w 91301"/>
                  <a:gd name="connsiteY3" fmla="*/ 15933 h 55298"/>
                  <a:gd name="connsiteX4" fmla="*/ 8952 w 91301"/>
                  <a:gd name="connsiteY4" fmla="*/ 4342 h 55298"/>
                  <a:gd name="connsiteX5" fmla="*/ 18625 w 91301"/>
                  <a:gd name="connsiteY5" fmla="*/ 11274 h 55298"/>
                  <a:gd name="connsiteX6" fmla="*/ 23360 w 91301"/>
                  <a:gd name="connsiteY6" fmla="*/ 29910 h 55298"/>
                  <a:gd name="connsiteX7" fmla="*/ 58072 w 91301"/>
                  <a:gd name="connsiteY7" fmla="*/ 13603 h 55298"/>
                  <a:gd name="connsiteX8" fmla="*/ 82053 w 91301"/>
                  <a:gd name="connsiteY8" fmla="*/ 1558 h 55298"/>
                  <a:gd name="connsiteX9" fmla="*/ 89308 w 91301"/>
                  <a:gd name="connsiteY9" fmla="*/ 28490 h 55298"/>
                  <a:gd name="connsiteX10" fmla="*/ 41145 w 91301"/>
                  <a:gd name="connsiteY10" fmla="*/ 38546 h 5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301" h="55298">
                    <a:moveTo>
                      <a:pt x="41145" y="38603"/>
                    </a:moveTo>
                    <a:cubicBezTo>
                      <a:pt x="32681" y="48490"/>
                      <a:pt x="25275" y="59910"/>
                      <a:pt x="12629" y="53376"/>
                    </a:cubicBezTo>
                    <a:cubicBezTo>
                      <a:pt x="1798" y="47751"/>
                      <a:pt x="3108" y="34115"/>
                      <a:pt x="740" y="23205"/>
                    </a:cubicBezTo>
                    <a:cubicBezTo>
                      <a:pt x="236" y="20819"/>
                      <a:pt x="-469" y="17694"/>
                      <a:pt x="437" y="15933"/>
                    </a:cubicBezTo>
                    <a:cubicBezTo>
                      <a:pt x="2755" y="11558"/>
                      <a:pt x="5274" y="6160"/>
                      <a:pt x="8952" y="4342"/>
                    </a:cubicBezTo>
                    <a:cubicBezTo>
                      <a:pt x="11017" y="3319"/>
                      <a:pt x="16861" y="7808"/>
                      <a:pt x="18625" y="11274"/>
                    </a:cubicBezTo>
                    <a:cubicBezTo>
                      <a:pt x="21245" y="16501"/>
                      <a:pt x="21748" y="23035"/>
                      <a:pt x="23360" y="29910"/>
                    </a:cubicBezTo>
                    <a:cubicBezTo>
                      <a:pt x="35416" y="12864"/>
                      <a:pt x="46989" y="7429"/>
                      <a:pt x="58072" y="13603"/>
                    </a:cubicBezTo>
                    <a:cubicBezTo>
                      <a:pt x="65730" y="8830"/>
                      <a:pt x="70516" y="-4522"/>
                      <a:pt x="82053" y="1558"/>
                    </a:cubicBezTo>
                    <a:cubicBezTo>
                      <a:pt x="91525" y="6558"/>
                      <a:pt x="93288" y="15649"/>
                      <a:pt x="89308" y="28490"/>
                    </a:cubicBezTo>
                    <a:cubicBezTo>
                      <a:pt x="70869" y="19569"/>
                      <a:pt x="60944" y="54228"/>
                      <a:pt x="41145" y="385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8" name="Freeform: Shape 2327">
                <a:extLst>
                  <a:ext uri="{FF2B5EF4-FFF2-40B4-BE49-F238E27FC236}">
                    <a16:creationId xmlns:a16="http://schemas.microsoft.com/office/drawing/2014/main" id="{CBB4FDF8-D175-CA89-A18E-A30020FD073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0649" y="1722281"/>
                <a:ext cx="57069" cy="101148"/>
              </a:xfrm>
              <a:custGeom>
                <a:avLst/>
                <a:gdLst>
                  <a:gd name="connsiteX0" fmla="*/ 32763 w 57069"/>
                  <a:gd name="connsiteY0" fmla="*/ 15685 h 101148"/>
                  <a:gd name="connsiteX1" fmla="*/ 3493 w 57069"/>
                  <a:gd name="connsiteY1" fmla="*/ 31310 h 101148"/>
                  <a:gd name="connsiteX2" fmla="*/ 67 w 57069"/>
                  <a:gd name="connsiteY2" fmla="*/ 22219 h 101148"/>
                  <a:gd name="connsiteX3" fmla="*/ 41278 w 57069"/>
                  <a:gd name="connsiteY3" fmla="*/ 1707 h 101148"/>
                  <a:gd name="connsiteX4" fmla="*/ 55082 w 57069"/>
                  <a:gd name="connsiteY4" fmla="*/ 37219 h 101148"/>
                  <a:gd name="connsiteX5" fmla="*/ 42940 w 57069"/>
                  <a:gd name="connsiteY5" fmla="*/ 65912 h 101148"/>
                  <a:gd name="connsiteX6" fmla="*/ 44804 w 57069"/>
                  <a:gd name="connsiteY6" fmla="*/ 93867 h 101148"/>
                  <a:gd name="connsiteX7" fmla="*/ 18909 w 57069"/>
                  <a:gd name="connsiteY7" fmla="*/ 94833 h 101148"/>
                  <a:gd name="connsiteX8" fmla="*/ 17045 w 57069"/>
                  <a:gd name="connsiteY8" fmla="*/ 69890 h 101148"/>
                  <a:gd name="connsiteX9" fmla="*/ 30144 w 57069"/>
                  <a:gd name="connsiteY9" fmla="*/ 44435 h 101148"/>
                  <a:gd name="connsiteX10" fmla="*/ 38205 w 57069"/>
                  <a:gd name="connsiteY10" fmla="*/ 21026 h 101148"/>
                  <a:gd name="connsiteX11" fmla="*/ 32763 w 57069"/>
                  <a:gd name="connsiteY11" fmla="*/ 15685 h 101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069" h="101148">
                    <a:moveTo>
                      <a:pt x="32763" y="15685"/>
                    </a:moveTo>
                    <a:cubicBezTo>
                      <a:pt x="23342" y="20685"/>
                      <a:pt x="13921" y="25741"/>
                      <a:pt x="3493" y="31310"/>
                    </a:cubicBezTo>
                    <a:cubicBezTo>
                      <a:pt x="2031" y="27617"/>
                      <a:pt x="-437" y="24491"/>
                      <a:pt x="67" y="22219"/>
                    </a:cubicBezTo>
                    <a:cubicBezTo>
                      <a:pt x="3895" y="5855"/>
                      <a:pt x="24551" y="-4202"/>
                      <a:pt x="41278" y="1707"/>
                    </a:cubicBezTo>
                    <a:cubicBezTo>
                      <a:pt x="54880" y="6537"/>
                      <a:pt x="60372" y="19378"/>
                      <a:pt x="55082" y="37219"/>
                    </a:cubicBezTo>
                    <a:cubicBezTo>
                      <a:pt x="52109" y="47219"/>
                      <a:pt x="48129" y="57219"/>
                      <a:pt x="42940" y="65912"/>
                    </a:cubicBezTo>
                    <a:cubicBezTo>
                      <a:pt x="36794" y="76196"/>
                      <a:pt x="35484" y="85003"/>
                      <a:pt x="44804" y="93867"/>
                    </a:cubicBezTo>
                    <a:cubicBezTo>
                      <a:pt x="35434" y="104151"/>
                      <a:pt x="26718" y="102674"/>
                      <a:pt x="18909" y="94833"/>
                    </a:cubicBezTo>
                    <a:cubicBezTo>
                      <a:pt x="11856" y="87787"/>
                      <a:pt x="13166" y="78355"/>
                      <a:pt x="17045" y="69890"/>
                    </a:cubicBezTo>
                    <a:cubicBezTo>
                      <a:pt x="21025" y="61196"/>
                      <a:pt x="26264" y="53185"/>
                      <a:pt x="30144" y="44435"/>
                    </a:cubicBezTo>
                    <a:cubicBezTo>
                      <a:pt x="33418" y="36992"/>
                      <a:pt x="35585" y="28867"/>
                      <a:pt x="38205" y="21026"/>
                    </a:cubicBezTo>
                    <a:cubicBezTo>
                      <a:pt x="36391" y="19264"/>
                      <a:pt x="34577" y="17446"/>
                      <a:pt x="32763" y="1568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29" name="Freeform: Shape 2328">
                <a:extLst>
                  <a:ext uri="{FF2B5EF4-FFF2-40B4-BE49-F238E27FC236}">
                    <a16:creationId xmlns:a16="http://schemas.microsoft.com/office/drawing/2014/main" id="{7CB0928F-C3D8-DAD5-82EF-703F245B618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8175" y="891620"/>
                <a:ext cx="56780" cy="80147"/>
              </a:xfrm>
              <a:custGeom>
                <a:avLst/>
                <a:gdLst>
                  <a:gd name="connsiteX0" fmla="*/ 56780 w 56780"/>
                  <a:gd name="connsiteY0" fmla="*/ 76624 h 80147"/>
                  <a:gd name="connsiteX1" fmla="*/ 29978 w 56780"/>
                  <a:gd name="connsiteY1" fmla="*/ 69863 h 80147"/>
                  <a:gd name="connsiteX2" fmla="*/ 16980 w 56780"/>
                  <a:gd name="connsiteY2" fmla="*/ 80147 h 80147"/>
                  <a:gd name="connsiteX3" fmla="*/ 13100 w 56780"/>
                  <a:gd name="connsiteY3" fmla="*/ 76511 h 80147"/>
                  <a:gd name="connsiteX4" fmla="*/ 1815 w 56780"/>
                  <a:gd name="connsiteY4" fmla="*/ 24806 h 80147"/>
                  <a:gd name="connsiteX5" fmla="*/ 1 w 56780"/>
                  <a:gd name="connsiteY5" fmla="*/ 20374 h 80147"/>
                  <a:gd name="connsiteX6" fmla="*/ 2168 w 56780"/>
                  <a:gd name="connsiteY6" fmla="*/ 2419 h 80147"/>
                  <a:gd name="connsiteX7" fmla="*/ 17887 w 56780"/>
                  <a:gd name="connsiteY7" fmla="*/ 9294 h 80147"/>
                  <a:gd name="connsiteX8" fmla="*/ 24486 w 56780"/>
                  <a:gd name="connsiteY8" fmla="*/ 19692 h 80147"/>
                  <a:gd name="connsiteX9" fmla="*/ 49021 w 56780"/>
                  <a:gd name="connsiteY9" fmla="*/ 8556 h 80147"/>
                  <a:gd name="connsiteX10" fmla="*/ 50331 w 56780"/>
                  <a:gd name="connsiteY10" fmla="*/ 13158 h 80147"/>
                  <a:gd name="connsiteX11" fmla="*/ 54614 w 56780"/>
                  <a:gd name="connsiteY11" fmla="*/ 65431 h 80147"/>
                  <a:gd name="connsiteX12" fmla="*/ 56730 w 56780"/>
                  <a:gd name="connsiteY12" fmla="*/ 76624 h 80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6780" h="80147">
                    <a:moveTo>
                      <a:pt x="56780" y="76624"/>
                    </a:moveTo>
                    <a:cubicBezTo>
                      <a:pt x="45495" y="85033"/>
                      <a:pt x="38542" y="75488"/>
                      <a:pt x="29978" y="69863"/>
                    </a:cubicBezTo>
                    <a:cubicBezTo>
                      <a:pt x="25695" y="73272"/>
                      <a:pt x="21211" y="76795"/>
                      <a:pt x="16980" y="80147"/>
                    </a:cubicBezTo>
                    <a:cubicBezTo>
                      <a:pt x="15015" y="78386"/>
                      <a:pt x="13151" y="77533"/>
                      <a:pt x="13100" y="76511"/>
                    </a:cubicBezTo>
                    <a:cubicBezTo>
                      <a:pt x="12899" y="72193"/>
                      <a:pt x="3982" y="29976"/>
                      <a:pt x="1815" y="24806"/>
                    </a:cubicBezTo>
                    <a:cubicBezTo>
                      <a:pt x="1211" y="23329"/>
                      <a:pt x="-49" y="21794"/>
                      <a:pt x="1" y="20374"/>
                    </a:cubicBezTo>
                    <a:cubicBezTo>
                      <a:pt x="354" y="14181"/>
                      <a:pt x="-905" y="5260"/>
                      <a:pt x="2168" y="2419"/>
                    </a:cubicBezTo>
                    <a:cubicBezTo>
                      <a:pt x="8516" y="-3433"/>
                      <a:pt x="14058" y="2306"/>
                      <a:pt x="17887" y="9294"/>
                    </a:cubicBezTo>
                    <a:cubicBezTo>
                      <a:pt x="19751" y="12703"/>
                      <a:pt x="22018" y="15828"/>
                      <a:pt x="24486" y="19692"/>
                    </a:cubicBezTo>
                    <a:cubicBezTo>
                      <a:pt x="33202" y="16340"/>
                      <a:pt x="36124" y="-3149"/>
                      <a:pt x="49021" y="8556"/>
                    </a:cubicBezTo>
                    <a:cubicBezTo>
                      <a:pt x="49525" y="10203"/>
                      <a:pt x="50785" y="12135"/>
                      <a:pt x="50331" y="13158"/>
                    </a:cubicBezTo>
                    <a:cubicBezTo>
                      <a:pt x="42170" y="31624"/>
                      <a:pt x="37283" y="49408"/>
                      <a:pt x="54614" y="65431"/>
                    </a:cubicBezTo>
                    <a:cubicBezTo>
                      <a:pt x="56679" y="67363"/>
                      <a:pt x="56075" y="72988"/>
                      <a:pt x="56730" y="7662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0" name="Freeform: Shape 2329">
                <a:extLst>
                  <a:ext uri="{FF2B5EF4-FFF2-40B4-BE49-F238E27FC236}">
                    <a16:creationId xmlns:a16="http://schemas.microsoft.com/office/drawing/2014/main" id="{EB2F02A1-44DA-FC51-ABD8-60598B1461F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9931" y="99943"/>
                <a:ext cx="61464" cy="99610"/>
              </a:xfrm>
              <a:custGeom>
                <a:avLst/>
                <a:gdLst>
                  <a:gd name="connsiteX0" fmla="*/ 4685 w 61464"/>
                  <a:gd name="connsiteY0" fmla="*/ 0 h 99610"/>
                  <a:gd name="connsiteX1" fmla="*/ 16575 w 61464"/>
                  <a:gd name="connsiteY1" fmla="*/ 24716 h 99610"/>
                  <a:gd name="connsiteX2" fmla="*/ 18993 w 61464"/>
                  <a:gd name="connsiteY2" fmla="*/ 52500 h 99610"/>
                  <a:gd name="connsiteX3" fmla="*/ 38239 w 61464"/>
                  <a:gd name="connsiteY3" fmla="*/ 43978 h 99610"/>
                  <a:gd name="connsiteX4" fmla="*/ 61464 w 61464"/>
                  <a:gd name="connsiteY4" fmla="*/ 65512 h 99610"/>
                  <a:gd name="connsiteX5" fmla="*/ 31790 w 61464"/>
                  <a:gd name="connsiteY5" fmla="*/ 99603 h 99610"/>
                  <a:gd name="connsiteX6" fmla="*/ 21966 w 61464"/>
                  <a:gd name="connsiteY6" fmla="*/ 92501 h 99610"/>
                  <a:gd name="connsiteX7" fmla="*/ 24837 w 61464"/>
                  <a:gd name="connsiteY7" fmla="*/ 82046 h 99610"/>
                  <a:gd name="connsiteX8" fmla="*/ 41967 w 61464"/>
                  <a:gd name="connsiteY8" fmla="*/ 66535 h 99610"/>
                  <a:gd name="connsiteX9" fmla="*/ 39196 w 61464"/>
                  <a:gd name="connsiteY9" fmla="*/ 62046 h 99610"/>
                  <a:gd name="connsiteX10" fmla="*/ 23125 w 61464"/>
                  <a:gd name="connsiteY10" fmla="*/ 72330 h 99610"/>
                  <a:gd name="connsiteX11" fmla="*/ 1612 w 61464"/>
                  <a:gd name="connsiteY11" fmla="*/ 59432 h 99610"/>
                  <a:gd name="connsiteX12" fmla="*/ 0 w 61464"/>
                  <a:gd name="connsiteY12" fmla="*/ 10341 h 99610"/>
                  <a:gd name="connsiteX13" fmla="*/ 4635 w 61464"/>
                  <a:gd name="connsiteY13" fmla="*/ 0 h 99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464" h="99610">
                    <a:moveTo>
                      <a:pt x="4685" y="0"/>
                    </a:moveTo>
                    <a:cubicBezTo>
                      <a:pt x="16323" y="4659"/>
                      <a:pt x="15568" y="15284"/>
                      <a:pt x="16575" y="24716"/>
                    </a:cubicBezTo>
                    <a:cubicBezTo>
                      <a:pt x="17532" y="33409"/>
                      <a:pt x="18087" y="42103"/>
                      <a:pt x="18993" y="52500"/>
                    </a:cubicBezTo>
                    <a:cubicBezTo>
                      <a:pt x="26550" y="49034"/>
                      <a:pt x="32193" y="45398"/>
                      <a:pt x="38239" y="43978"/>
                    </a:cubicBezTo>
                    <a:cubicBezTo>
                      <a:pt x="51237" y="40909"/>
                      <a:pt x="61565" y="50966"/>
                      <a:pt x="61464" y="65512"/>
                    </a:cubicBezTo>
                    <a:cubicBezTo>
                      <a:pt x="61363" y="80114"/>
                      <a:pt x="44687" y="100057"/>
                      <a:pt x="31790" y="99603"/>
                    </a:cubicBezTo>
                    <a:cubicBezTo>
                      <a:pt x="28314" y="99489"/>
                      <a:pt x="23880" y="95967"/>
                      <a:pt x="21966" y="92501"/>
                    </a:cubicBezTo>
                    <a:cubicBezTo>
                      <a:pt x="20807" y="90398"/>
                      <a:pt x="22722" y="84432"/>
                      <a:pt x="24837" y="82046"/>
                    </a:cubicBezTo>
                    <a:cubicBezTo>
                      <a:pt x="30027" y="76307"/>
                      <a:pt x="36223" y="71648"/>
                      <a:pt x="41967" y="66535"/>
                    </a:cubicBezTo>
                    <a:cubicBezTo>
                      <a:pt x="41060" y="65057"/>
                      <a:pt x="40103" y="63523"/>
                      <a:pt x="39196" y="62046"/>
                    </a:cubicBezTo>
                    <a:cubicBezTo>
                      <a:pt x="33855" y="65512"/>
                      <a:pt x="28717" y="69432"/>
                      <a:pt x="23125" y="72330"/>
                    </a:cubicBezTo>
                    <a:cubicBezTo>
                      <a:pt x="10781" y="78637"/>
                      <a:pt x="2872" y="74262"/>
                      <a:pt x="1612" y="59432"/>
                    </a:cubicBezTo>
                    <a:cubicBezTo>
                      <a:pt x="252" y="43125"/>
                      <a:pt x="50" y="26705"/>
                      <a:pt x="0" y="10341"/>
                    </a:cubicBezTo>
                    <a:cubicBezTo>
                      <a:pt x="0" y="6989"/>
                      <a:pt x="2922" y="3636"/>
                      <a:pt x="4635" y="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1" name="Freeform: Shape 2330">
                <a:extLst>
                  <a:ext uri="{FF2B5EF4-FFF2-40B4-BE49-F238E27FC236}">
                    <a16:creationId xmlns:a16="http://schemas.microsoft.com/office/drawing/2014/main" id="{18782F0E-2748-36B9-CB65-7F517DEFB5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07672" y="1651931"/>
                <a:ext cx="62920" cy="97449"/>
              </a:xfrm>
              <a:custGeom>
                <a:avLst/>
                <a:gdLst>
                  <a:gd name="connsiteX0" fmla="*/ 47710 w 62920"/>
                  <a:gd name="connsiteY0" fmla="*/ 93990 h 97449"/>
                  <a:gd name="connsiteX1" fmla="*/ 24233 w 62920"/>
                  <a:gd name="connsiteY1" fmla="*/ 90126 h 97449"/>
                  <a:gd name="connsiteX2" fmla="*/ 25442 w 62920"/>
                  <a:gd name="connsiteY2" fmla="*/ 62512 h 97449"/>
                  <a:gd name="connsiteX3" fmla="*/ 45342 w 62920"/>
                  <a:gd name="connsiteY3" fmla="*/ 29160 h 97449"/>
                  <a:gd name="connsiteX4" fmla="*/ 0 w 62920"/>
                  <a:gd name="connsiteY4" fmla="*/ 8989 h 97449"/>
                  <a:gd name="connsiteX5" fmla="*/ 12393 w 62920"/>
                  <a:gd name="connsiteY5" fmla="*/ 182 h 97449"/>
                  <a:gd name="connsiteX6" fmla="*/ 40203 w 62920"/>
                  <a:gd name="connsiteY6" fmla="*/ 2852 h 97449"/>
                  <a:gd name="connsiteX7" fmla="*/ 57836 w 62920"/>
                  <a:gd name="connsiteY7" fmla="*/ 49955 h 97449"/>
                  <a:gd name="connsiteX8" fmla="*/ 53554 w 62920"/>
                  <a:gd name="connsiteY8" fmla="*/ 58535 h 97449"/>
                  <a:gd name="connsiteX9" fmla="*/ 47660 w 62920"/>
                  <a:gd name="connsiteY9" fmla="*/ 94046 h 97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920" h="97449">
                    <a:moveTo>
                      <a:pt x="47710" y="93990"/>
                    </a:moveTo>
                    <a:cubicBezTo>
                      <a:pt x="39045" y="99330"/>
                      <a:pt x="30430" y="98819"/>
                      <a:pt x="24233" y="90126"/>
                    </a:cubicBezTo>
                    <a:cubicBezTo>
                      <a:pt x="17986" y="81319"/>
                      <a:pt x="20656" y="71205"/>
                      <a:pt x="25442" y="62512"/>
                    </a:cubicBezTo>
                    <a:cubicBezTo>
                      <a:pt x="31891" y="50921"/>
                      <a:pt x="38994" y="39785"/>
                      <a:pt x="45342" y="29160"/>
                    </a:cubicBezTo>
                    <a:cubicBezTo>
                      <a:pt x="34561" y="7171"/>
                      <a:pt x="13603" y="23421"/>
                      <a:pt x="0" y="8989"/>
                    </a:cubicBezTo>
                    <a:cubicBezTo>
                      <a:pt x="4736" y="5466"/>
                      <a:pt x="8464" y="352"/>
                      <a:pt x="12393" y="182"/>
                    </a:cubicBezTo>
                    <a:cubicBezTo>
                      <a:pt x="21663" y="-272"/>
                      <a:pt x="31387" y="-45"/>
                      <a:pt x="40203" y="2852"/>
                    </a:cubicBezTo>
                    <a:cubicBezTo>
                      <a:pt x="62774" y="10239"/>
                      <a:pt x="68265" y="26205"/>
                      <a:pt x="57836" y="49955"/>
                    </a:cubicBezTo>
                    <a:cubicBezTo>
                      <a:pt x="56527" y="52910"/>
                      <a:pt x="55015" y="55694"/>
                      <a:pt x="53554" y="58535"/>
                    </a:cubicBezTo>
                    <a:cubicBezTo>
                      <a:pt x="47645" y="69899"/>
                      <a:pt x="45680" y="81734"/>
                      <a:pt x="47660" y="9404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2" name="Freeform: Shape 2331">
                <a:extLst>
                  <a:ext uri="{FF2B5EF4-FFF2-40B4-BE49-F238E27FC236}">
                    <a16:creationId xmlns:a16="http://schemas.microsoft.com/office/drawing/2014/main" id="{711A03A2-F84E-B35B-50C8-269789192B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1607" y="50368"/>
                <a:ext cx="42119" cy="117065"/>
              </a:xfrm>
              <a:custGeom>
                <a:avLst/>
                <a:gdLst>
                  <a:gd name="connsiteX0" fmla="*/ 42119 w 42119"/>
                  <a:gd name="connsiteY0" fmla="*/ 5257 h 117065"/>
                  <a:gd name="connsiteX1" fmla="*/ 28215 w 42119"/>
                  <a:gd name="connsiteY1" fmla="*/ 116735 h 117065"/>
                  <a:gd name="connsiteX2" fmla="*/ 2974 w 42119"/>
                  <a:gd name="connsiteY2" fmla="*/ 99406 h 117065"/>
                  <a:gd name="connsiteX3" fmla="*/ 21867 w 42119"/>
                  <a:gd name="connsiteY3" fmla="*/ 4178 h 117065"/>
                  <a:gd name="connsiteX4" fmla="*/ 42119 w 42119"/>
                  <a:gd name="connsiteY4" fmla="*/ 5257 h 11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19" h="117065">
                    <a:moveTo>
                      <a:pt x="42119" y="5257"/>
                    </a:moveTo>
                    <a:cubicBezTo>
                      <a:pt x="25998" y="50371"/>
                      <a:pt x="16879" y="55314"/>
                      <a:pt x="28215" y="116735"/>
                    </a:cubicBezTo>
                    <a:cubicBezTo>
                      <a:pt x="15116" y="118781"/>
                      <a:pt x="7659" y="111110"/>
                      <a:pt x="2974" y="99406"/>
                    </a:cubicBezTo>
                    <a:cubicBezTo>
                      <a:pt x="-5742" y="77758"/>
                      <a:pt x="5947" y="20371"/>
                      <a:pt x="21867" y="4178"/>
                    </a:cubicBezTo>
                    <a:cubicBezTo>
                      <a:pt x="27509" y="-1561"/>
                      <a:pt x="27660" y="-1561"/>
                      <a:pt x="42119" y="52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3" name="Freeform: Shape 2332">
                <a:extLst>
                  <a:ext uri="{FF2B5EF4-FFF2-40B4-BE49-F238E27FC236}">
                    <a16:creationId xmlns:a16="http://schemas.microsoft.com/office/drawing/2014/main" id="{23482389-E649-ABF4-DCBC-6A1CF670F6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78072" y="471066"/>
                <a:ext cx="55827" cy="79589"/>
              </a:xfrm>
              <a:custGeom>
                <a:avLst/>
                <a:gdLst>
                  <a:gd name="connsiteX0" fmla="*/ 27191 w 55827"/>
                  <a:gd name="connsiteY0" fmla="*/ 24108 h 79589"/>
                  <a:gd name="connsiteX1" fmla="*/ 55807 w 55827"/>
                  <a:gd name="connsiteY1" fmla="*/ 755 h 79589"/>
                  <a:gd name="connsiteX2" fmla="*/ 37972 w 55827"/>
                  <a:gd name="connsiteY2" fmla="*/ 46722 h 79589"/>
                  <a:gd name="connsiteX3" fmla="*/ 53590 w 55827"/>
                  <a:gd name="connsiteY3" fmla="*/ 75756 h 79589"/>
                  <a:gd name="connsiteX4" fmla="*/ 31927 w 55827"/>
                  <a:gd name="connsiteY4" fmla="*/ 73938 h 79589"/>
                  <a:gd name="connsiteX5" fmla="*/ 16107 w 55827"/>
                  <a:gd name="connsiteY5" fmla="*/ 67574 h 79589"/>
                  <a:gd name="connsiteX6" fmla="*/ 7241 w 55827"/>
                  <a:gd name="connsiteY6" fmla="*/ 36892 h 79589"/>
                  <a:gd name="connsiteX7" fmla="*/ 4520 w 55827"/>
                  <a:gd name="connsiteY7" fmla="*/ 30187 h 79589"/>
                  <a:gd name="connsiteX8" fmla="*/ 5830 w 55827"/>
                  <a:gd name="connsiteY8" fmla="*/ 1494 h 79589"/>
                  <a:gd name="connsiteX9" fmla="*/ 23312 w 55827"/>
                  <a:gd name="connsiteY9" fmla="*/ 20130 h 79589"/>
                  <a:gd name="connsiteX10" fmla="*/ 27241 w 55827"/>
                  <a:gd name="connsiteY10" fmla="*/ 24051 h 7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827" h="79589">
                    <a:moveTo>
                      <a:pt x="27191" y="24108"/>
                    </a:moveTo>
                    <a:cubicBezTo>
                      <a:pt x="37368" y="16664"/>
                      <a:pt x="39585" y="-381"/>
                      <a:pt x="55807" y="755"/>
                    </a:cubicBezTo>
                    <a:cubicBezTo>
                      <a:pt x="56462" y="19790"/>
                      <a:pt x="41449" y="29505"/>
                      <a:pt x="37972" y="46722"/>
                    </a:cubicBezTo>
                    <a:cubicBezTo>
                      <a:pt x="42758" y="55642"/>
                      <a:pt x="48199" y="65756"/>
                      <a:pt x="53590" y="75756"/>
                    </a:cubicBezTo>
                    <a:cubicBezTo>
                      <a:pt x="44018" y="83654"/>
                      <a:pt x="38325" y="77460"/>
                      <a:pt x="31927" y="73938"/>
                    </a:cubicBezTo>
                    <a:cubicBezTo>
                      <a:pt x="26385" y="70926"/>
                      <a:pt x="20289" y="69222"/>
                      <a:pt x="16107" y="67574"/>
                    </a:cubicBezTo>
                    <a:cubicBezTo>
                      <a:pt x="12933" y="56494"/>
                      <a:pt x="10163" y="46665"/>
                      <a:pt x="7241" y="36892"/>
                    </a:cubicBezTo>
                    <a:cubicBezTo>
                      <a:pt x="6535" y="34562"/>
                      <a:pt x="5024" y="32517"/>
                      <a:pt x="4520" y="30187"/>
                    </a:cubicBezTo>
                    <a:cubicBezTo>
                      <a:pt x="2505" y="20301"/>
                      <a:pt x="-5254" y="7176"/>
                      <a:pt x="5830" y="1494"/>
                    </a:cubicBezTo>
                    <a:cubicBezTo>
                      <a:pt x="19080" y="-5267"/>
                      <a:pt x="18223" y="12687"/>
                      <a:pt x="23312" y="20130"/>
                    </a:cubicBezTo>
                    <a:cubicBezTo>
                      <a:pt x="24168" y="21380"/>
                      <a:pt x="25428" y="22290"/>
                      <a:pt x="27241" y="240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7F7F1730-667D-70EA-97FA-6DAB9E808B7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26094" y="1065969"/>
                <a:ext cx="48084" cy="70289"/>
              </a:xfrm>
              <a:custGeom>
                <a:avLst/>
                <a:gdLst>
                  <a:gd name="connsiteX0" fmla="*/ 21 w 48084"/>
                  <a:gd name="connsiteY0" fmla="*/ 31935 h 70289"/>
                  <a:gd name="connsiteX1" fmla="*/ 1834 w 48084"/>
                  <a:gd name="connsiteY1" fmla="*/ 19833 h 70289"/>
                  <a:gd name="connsiteX2" fmla="*/ 15538 w 48084"/>
                  <a:gd name="connsiteY2" fmla="*/ 3 h 70289"/>
                  <a:gd name="connsiteX3" fmla="*/ 38813 w 48084"/>
                  <a:gd name="connsiteY3" fmla="*/ 9662 h 70289"/>
                  <a:gd name="connsiteX4" fmla="*/ 47731 w 48084"/>
                  <a:gd name="connsiteY4" fmla="*/ 31310 h 70289"/>
                  <a:gd name="connsiteX5" fmla="*/ 22339 w 48084"/>
                  <a:gd name="connsiteY5" fmla="*/ 70288 h 70289"/>
                  <a:gd name="connsiteX6" fmla="*/ 21 w 48084"/>
                  <a:gd name="connsiteY6" fmla="*/ 31992 h 70289"/>
                  <a:gd name="connsiteX7" fmla="*/ 20374 w 48084"/>
                  <a:gd name="connsiteY7" fmla="*/ 48299 h 70289"/>
                  <a:gd name="connsiteX8" fmla="*/ 20374 w 48084"/>
                  <a:gd name="connsiteY8" fmla="*/ 20287 h 70289"/>
                  <a:gd name="connsiteX9" fmla="*/ 20374 w 48084"/>
                  <a:gd name="connsiteY9" fmla="*/ 48299 h 7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084" h="70289">
                    <a:moveTo>
                      <a:pt x="21" y="31935"/>
                    </a:moveTo>
                    <a:cubicBezTo>
                      <a:pt x="373" y="29549"/>
                      <a:pt x="524" y="24492"/>
                      <a:pt x="1834" y="19833"/>
                    </a:cubicBezTo>
                    <a:cubicBezTo>
                      <a:pt x="4202" y="11310"/>
                      <a:pt x="5865" y="-224"/>
                      <a:pt x="15538" y="3"/>
                    </a:cubicBezTo>
                    <a:cubicBezTo>
                      <a:pt x="23498" y="174"/>
                      <a:pt x="32667" y="4037"/>
                      <a:pt x="38813" y="9662"/>
                    </a:cubicBezTo>
                    <a:cubicBezTo>
                      <a:pt x="43801" y="14208"/>
                      <a:pt x="46723" y="23583"/>
                      <a:pt x="47731" y="31310"/>
                    </a:cubicBezTo>
                    <a:cubicBezTo>
                      <a:pt x="50401" y="51424"/>
                      <a:pt x="37554" y="70117"/>
                      <a:pt x="22339" y="70288"/>
                    </a:cubicBezTo>
                    <a:cubicBezTo>
                      <a:pt x="8283" y="70458"/>
                      <a:pt x="-483" y="56424"/>
                      <a:pt x="21" y="31992"/>
                    </a:cubicBezTo>
                    <a:close/>
                    <a:moveTo>
                      <a:pt x="20374" y="48299"/>
                    </a:moveTo>
                    <a:cubicBezTo>
                      <a:pt x="25278" y="40191"/>
                      <a:pt x="25278" y="30856"/>
                      <a:pt x="20374" y="20287"/>
                    </a:cubicBezTo>
                    <a:lnTo>
                      <a:pt x="20374" y="48299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5" name="Freeform: Shape 2334">
                <a:extLst>
                  <a:ext uri="{FF2B5EF4-FFF2-40B4-BE49-F238E27FC236}">
                    <a16:creationId xmlns:a16="http://schemas.microsoft.com/office/drawing/2014/main" id="{3B1597EC-B8E1-F003-A927-473FC17BD67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47769" y="347118"/>
                <a:ext cx="58772" cy="70782"/>
              </a:xfrm>
              <a:custGeom>
                <a:avLst/>
                <a:gdLst>
                  <a:gd name="connsiteX0" fmla="*/ 58772 w 58772"/>
                  <a:gd name="connsiteY0" fmla="*/ 30327 h 70782"/>
                  <a:gd name="connsiteX1" fmla="*/ 43960 w 58772"/>
                  <a:gd name="connsiteY1" fmla="*/ 59248 h 70782"/>
                  <a:gd name="connsiteX2" fmla="*/ 14337 w 58772"/>
                  <a:gd name="connsiteY2" fmla="*/ 68964 h 70782"/>
                  <a:gd name="connsiteX3" fmla="*/ 331 w 58772"/>
                  <a:gd name="connsiteY3" fmla="*/ 45782 h 70782"/>
                  <a:gd name="connsiteX4" fmla="*/ 12976 w 58772"/>
                  <a:gd name="connsiteY4" fmla="*/ 14872 h 70782"/>
                  <a:gd name="connsiteX5" fmla="*/ 20030 w 58772"/>
                  <a:gd name="connsiteY5" fmla="*/ 9702 h 70782"/>
                  <a:gd name="connsiteX6" fmla="*/ 42852 w 58772"/>
                  <a:gd name="connsiteY6" fmla="*/ 2656 h 70782"/>
                  <a:gd name="connsiteX7" fmla="*/ 58772 w 58772"/>
                  <a:gd name="connsiteY7" fmla="*/ 30441 h 70782"/>
                  <a:gd name="connsiteX8" fmla="*/ 35093 w 58772"/>
                  <a:gd name="connsiteY8" fmla="*/ 20327 h 70782"/>
                  <a:gd name="connsiteX9" fmla="*/ 23053 w 58772"/>
                  <a:gd name="connsiteY9" fmla="*/ 49702 h 70782"/>
                  <a:gd name="connsiteX10" fmla="*/ 35093 w 58772"/>
                  <a:gd name="connsiteY10" fmla="*/ 20327 h 70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772" h="70782">
                    <a:moveTo>
                      <a:pt x="58772" y="30327"/>
                    </a:moveTo>
                    <a:cubicBezTo>
                      <a:pt x="53936" y="40043"/>
                      <a:pt x="50107" y="50725"/>
                      <a:pt x="43960" y="59248"/>
                    </a:cubicBezTo>
                    <a:cubicBezTo>
                      <a:pt x="36605" y="69418"/>
                      <a:pt x="25974" y="73452"/>
                      <a:pt x="14337" y="68964"/>
                    </a:cubicBezTo>
                    <a:cubicBezTo>
                      <a:pt x="4815" y="65270"/>
                      <a:pt x="1288" y="55839"/>
                      <a:pt x="331" y="45782"/>
                    </a:cubicBezTo>
                    <a:cubicBezTo>
                      <a:pt x="-828" y="33111"/>
                      <a:pt x="533" y="20952"/>
                      <a:pt x="12976" y="14872"/>
                    </a:cubicBezTo>
                    <a:cubicBezTo>
                      <a:pt x="15546" y="13622"/>
                      <a:pt x="18468" y="12088"/>
                      <a:pt x="20030" y="9702"/>
                    </a:cubicBezTo>
                    <a:cubicBezTo>
                      <a:pt x="26126" y="554"/>
                      <a:pt x="33481" y="-2855"/>
                      <a:pt x="42852" y="2656"/>
                    </a:cubicBezTo>
                    <a:cubicBezTo>
                      <a:pt x="52172" y="8111"/>
                      <a:pt x="56303" y="17259"/>
                      <a:pt x="58772" y="30441"/>
                    </a:cubicBezTo>
                    <a:close/>
                    <a:moveTo>
                      <a:pt x="35093" y="20327"/>
                    </a:moveTo>
                    <a:cubicBezTo>
                      <a:pt x="23843" y="26993"/>
                      <a:pt x="19828" y="36786"/>
                      <a:pt x="23053" y="49702"/>
                    </a:cubicBezTo>
                    <a:cubicBezTo>
                      <a:pt x="38469" y="42713"/>
                      <a:pt x="38670" y="42202"/>
                      <a:pt x="35093" y="203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6" name="Freeform: Shape 2335">
                <a:extLst>
                  <a:ext uri="{FF2B5EF4-FFF2-40B4-BE49-F238E27FC236}">
                    <a16:creationId xmlns:a16="http://schemas.microsoft.com/office/drawing/2014/main" id="{B547283D-44D2-AA23-533A-0B409610A28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2294" y="932403"/>
                <a:ext cx="59469" cy="61128"/>
              </a:xfrm>
              <a:custGeom>
                <a:avLst/>
                <a:gdLst>
                  <a:gd name="connsiteX0" fmla="*/ 30069 w 59469"/>
                  <a:gd name="connsiteY0" fmla="*/ 61126 h 61128"/>
                  <a:gd name="connsiteX1" fmla="*/ 93 w 59469"/>
                  <a:gd name="connsiteY1" fmla="*/ 29933 h 61128"/>
                  <a:gd name="connsiteX2" fmla="*/ 33495 w 59469"/>
                  <a:gd name="connsiteY2" fmla="*/ 46 h 61128"/>
                  <a:gd name="connsiteX3" fmla="*/ 59440 w 59469"/>
                  <a:gd name="connsiteY3" fmla="*/ 31069 h 61128"/>
                  <a:gd name="connsiteX4" fmla="*/ 30069 w 59469"/>
                  <a:gd name="connsiteY4" fmla="*/ 61126 h 61128"/>
                  <a:gd name="connsiteX5" fmla="*/ 31429 w 59469"/>
                  <a:gd name="connsiteY5" fmla="*/ 48626 h 61128"/>
                  <a:gd name="connsiteX6" fmla="*/ 38583 w 59469"/>
                  <a:gd name="connsiteY6" fmla="*/ 29990 h 61128"/>
                  <a:gd name="connsiteX7" fmla="*/ 26996 w 59469"/>
                  <a:gd name="connsiteY7" fmla="*/ 19819 h 61128"/>
                  <a:gd name="connsiteX8" fmla="*/ 20950 w 59469"/>
                  <a:gd name="connsiteY8" fmla="*/ 30046 h 61128"/>
                  <a:gd name="connsiteX9" fmla="*/ 31429 w 59469"/>
                  <a:gd name="connsiteY9" fmla="*/ 48626 h 6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469" h="61128">
                    <a:moveTo>
                      <a:pt x="30069" y="61126"/>
                    </a:moveTo>
                    <a:cubicBezTo>
                      <a:pt x="12536" y="61353"/>
                      <a:pt x="-1268" y="47035"/>
                      <a:pt x="93" y="29933"/>
                    </a:cubicBezTo>
                    <a:cubicBezTo>
                      <a:pt x="1100" y="17035"/>
                      <a:pt x="21303" y="-1033"/>
                      <a:pt x="33495" y="46"/>
                    </a:cubicBezTo>
                    <a:cubicBezTo>
                      <a:pt x="48054" y="1353"/>
                      <a:pt x="60146" y="15785"/>
                      <a:pt x="59440" y="31069"/>
                    </a:cubicBezTo>
                    <a:cubicBezTo>
                      <a:pt x="58685" y="47887"/>
                      <a:pt x="45989" y="60899"/>
                      <a:pt x="30069" y="61126"/>
                    </a:cubicBezTo>
                    <a:close/>
                    <a:moveTo>
                      <a:pt x="31429" y="48626"/>
                    </a:moveTo>
                    <a:cubicBezTo>
                      <a:pt x="35208" y="39194"/>
                      <a:pt x="38482" y="34592"/>
                      <a:pt x="38583" y="29990"/>
                    </a:cubicBezTo>
                    <a:cubicBezTo>
                      <a:pt x="38684" y="22319"/>
                      <a:pt x="33545" y="17830"/>
                      <a:pt x="26996" y="19819"/>
                    </a:cubicBezTo>
                    <a:cubicBezTo>
                      <a:pt x="24174" y="20671"/>
                      <a:pt x="20345" y="27205"/>
                      <a:pt x="20950" y="30046"/>
                    </a:cubicBezTo>
                    <a:cubicBezTo>
                      <a:pt x="22109" y="35331"/>
                      <a:pt x="26189" y="39762"/>
                      <a:pt x="31429" y="4862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7" name="Freeform: Shape 2336">
                <a:extLst>
                  <a:ext uri="{FF2B5EF4-FFF2-40B4-BE49-F238E27FC236}">
                    <a16:creationId xmlns:a16="http://schemas.microsoft.com/office/drawing/2014/main" id="{176A0AB1-C135-80F7-26A9-1BEB27E60E8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44421" y="1660537"/>
                <a:ext cx="74562" cy="81576"/>
              </a:xfrm>
              <a:custGeom>
                <a:avLst/>
                <a:gdLst>
                  <a:gd name="connsiteX0" fmla="*/ 50 w 74562"/>
                  <a:gd name="connsiteY0" fmla="*/ 24871 h 81576"/>
                  <a:gd name="connsiteX1" fmla="*/ 45141 w 74562"/>
                  <a:gd name="connsiteY1" fmla="*/ 3451 h 81576"/>
                  <a:gd name="connsiteX2" fmla="*/ 54864 w 74562"/>
                  <a:gd name="connsiteY2" fmla="*/ 61178 h 81576"/>
                  <a:gd name="connsiteX3" fmla="*/ 74563 w 74562"/>
                  <a:gd name="connsiteY3" fmla="*/ 76519 h 81576"/>
                  <a:gd name="connsiteX4" fmla="*/ 49524 w 74562"/>
                  <a:gd name="connsiteY4" fmla="*/ 81576 h 81576"/>
                  <a:gd name="connsiteX5" fmla="*/ 34662 w 74562"/>
                  <a:gd name="connsiteY5" fmla="*/ 53167 h 81576"/>
                  <a:gd name="connsiteX6" fmla="*/ 35871 w 74562"/>
                  <a:gd name="connsiteY6" fmla="*/ 51064 h 81576"/>
                  <a:gd name="connsiteX7" fmla="*/ 39700 w 74562"/>
                  <a:gd name="connsiteY7" fmla="*/ 21462 h 81576"/>
                  <a:gd name="connsiteX8" fmla="*/ 13451 w 74562"/>
                  <a:gd name="connsiteY8" fmla="*/ 21973 h 81576"/>
                  <a:gd name="connsiteX9" fmla="*/ 0 w 74562"/>
                  <a:gd name="connsiteY9" fmla="*/ 24814 h 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62" h="81576">
                    <a:moveTo>
                      <a:pt x="50" y="24871"/>
                    </a:moveTo>
                    <a:cubicBezTo>
                      <a:pt x="10479" y="2087"/>
                      <a:pt x="28062" y="-5015"/>
                      <a:pt x="45141" y="3451"/>
                    </a:cubicBezTo>
                    <a:cubicBezTo>
                      <a:pt x="62774" y="12201"/>
                      <a:pt x="65242" y="26746"/>
                      <a:pt x="54864" y="61178"/>
                    </a:cubicBezTo>
                    <a:cubicBezTo>
                      <a:pt x="59852" y="65042"/>
                      <a:pt x="64839" y="68962"/>
                      <a:pt x="74563" y="76519"/>
                    </a:cubicBezTo>
                    <a:cubicBezTo>
                      <a:pt x="62925" y="79019"/>
                      <a:pt x="56224" y="81633"/>
                      <a:pt x="49524" y="81576"/>
                    </a:cubicBezTo>
                    <a:cubicBezTo>
                      <a:pt x="28566" y="81406"/>
                      <a:pt x="24636" y="73508"/>
                      <a:pt x="34662" y="53167"/>
                    </a:cubicBezTo>
                    <a:cubicBezTo>
                      <a:pt x="35014" y="52428"/>
                      <a:pt x="35518" y="51803"/>
                      <a:pt x="35871" y="51064"/>
                    </a:cubicBezTo>
                    <a:cubicBezTo>
                      <a:pt x="40455" y="41689"/>
                      <a:pt x="47156" y="31292"/>
                      <a:pt x="39700" y="21462"/>
                    </a:cubicBezTo>
                    <a:cubicBezTo>
                      <a:pt x="32042" y="11405"/>
                      <a:pt x="22268" y="17939"/>
                      <a:pt x="13451" y="21973"/>
                    </a:cubicBezTo>
                    <a:cubicBezTo>
                      <a:pt x="10378" y="23394"/>
                      <a:pt x="6852" y="23451"/>
                      <a:pt x="0" y="248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8" name="Freeform: Shape 2337">
                <a:extLst>
                  <a:ext uri="{FF2B5EF4-FFF2-40B4-BE49-F238E27FC236}">
                    <a16:creationId xmlns:a16="http://schemas.microsoft.com/office/drawing/2014/main" id="{DE201DE8-97D2-0BB8-A92E-BEFA24533B5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46230" y="517901"/>
                <a:ext cx="62263" cy="56895"/>
              </a:xfrm>
              <a:custGeom>
                <a:avLst/>
                <a:gdLst>
                  <a:gd name="connsiteX0" fmla="*/ 25282 w 62263"/>
                  <a:gd name="connsiteY0" fmla="*/ 57 h 56895"/>
                  <a:gd name="connsiteX1" fmla="*/ 52689 w 62263"/>
                  <a:gd name="connsiteY1" fmla="*/ 12046 h 56895"/>
                  <a:gd name="connsiteX2" fmla="*/ 48205 w 62263"/>
                  <a:gd name="connsiteY2" fmla="*/ 53580 h 56895"/>
                  <a:gd name="connsiteX3" fmla="*/ 3266 w 62263"/>
                  <a:gd name="connsiteY3" fmla="*/ 36023 h 56895"/>
                  <a:gd name="connsiteX4" fmla="*/ 25282 w 62263"/>
                  <a:gd name="connsiteY4" fmla="*/ 0 h 56895"/>
                  <a:gd name="connsiteX5" fmla="*/ 40497 w 62263"/>
                  <a:gd name="connsiteY5" fmla="*/ 34432 h 56895"/>
                  <a:gd name="connsiteX6" fmla="*/ 19136 w 62263"/>
                  <a:gd name="connsiteY6" fmla="*/ 20796 h 56895"/>
                  <a:gd name="connsiteX7" fmla="*/ 40497 w 62263"/>
                  <a:gd name="connsiteY7" fmla="*/ 34432 h 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63" h="56895">
                    <a:moveTo>
                      <a:pt x="25282" y="57"/>
                    </a:moveTo>
                    <a:cubicBezTo>
                      <a:pt x="34502" y="3920"/>
                      <a:pt x="44930" y="5852"/>
                      <a:pt x="52689" y="12046"/>
                    </a:cubicBezTo>
                    <a:cubicBezTo>
                      <a:pt x="67400" y="23921"/>
                      <a:pt x="64579" y="44603"/>
                      <a:pt x="48205" y="53580"/>
                    </a:cubicBezTo>
                    <a:cubicBezTo>
                      <a:pt x="32789" y="62103"/>
                      <a:pt x="10672" y="53466"/>
                      <a:pt x="3266" y="36023"/>
                    </a:cubicBezTo>
                    <a:cubicBezTo>
                      <a:pt x="-5198" y="16136"/>
                      <a:pt x="3014" y="3182"/>
                      <a:pt x="25282" y="0"/>
                    </a:cubicBezTo>
                    <a:close/>
                    <a:moveTo>
                      <a:pt x="40497" y="34432"/>
                    </a:moveTo>
                    <a:cubicBezTo>
                      <a:pt x="37071" y="22216"/>
                      <a:pt x="31378" y="16989"/>
                      <a:pt x="19136" y="20796"/>
                    </a:cubicBezTo>
                    <a:cubicBezTo>
                      <a:pt x="23166" y="32898"/>
                      <a:pt x="27852" y="40171"/>
                      <a:pt x="40497" y="3443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39" name="Freeform: Shape 2338">
                <a:extLst>
                  <a:ext uri="{FF2B5EF4-FFF2-40B4-BE49-F238E27FC236}">
                    <a16:creationId xmlns:a16="http://schemas.microsoft.com/office/drawing/2014/main" id="{AB71F010-FD04-1246-E473-FC192340AC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91138" y="1448475"/>
                <a:ext cx="81057" cy="83977"/>
              </a:xfrm>
              <a:custGeom>
                <a:avLst/>
                <a:gdLst>
                  <a:gd name="connsiteX0" fmla="*/ 49725 w 81057"/>
                  <a:gd name="connsiteY0" fmla="*/ 69603 h 83977"/>
                  <a:gd name="connsiteX1" fmla="*/ 29926 w 81057"/>
                  <a:gd name="connsiteY1" fmla="*/ 83978 h 83977"/>
                  <a:gd name="connsiteX2" fmla="*/ 37634 w 81057"/>
                  <a:gd name="connsiteY2" fmla="*/ 56421 h 83977"/>
                  <a:gd name="connsiteX3" fmla="*/ 0 w 81057"/>
                  <a:gd name="connsiteY3" fmla="*/ 17557 h 83977"/>
                  <a:gd name="connsiteX4" fmla="*/ 49624 w 81057"/>
                  <a:gd name="connsiteY4" fmla="*/ 38523 h 83977"/>
                  <a:gd name="connsiteX5" fmla="*/ 63126 w 81057"/>
                  <a:gd name="connsiteY5" fmla="*/ 18580 h 83977"/>
                  <a:gd name="connsiteX6" fmla="*/ 80508 w 81057"/>
                  <a:gd name="connsiteY6" fmla="*/ 0 h 83977"/>
                  <a:gd name="connsiteX7" fmla="*/ 62220 w 81057"/>
                  <a:gd name="connsiteY7" fmla="*/ 52841 h 83977"/>
                  <a:gd name="connsiteX8" fmla="*/ 75520 w 81057"/>
                  <a:gd name="connsiteY8" fmla="*/ 80682 h 83977"/>
                  <a:gd name="connsiteX9" fmla="*/ 49776 w 81057"/>
                  <a:gd name="connsiteY9" fmla="*/ 69660 h 8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057" h="83977">
                    <a:moveTo>
                      <a:pt x="49725" y="69603"/>
                    </a:moveTo>
                    <a:cubicBezTo>
                      <a:pt x="44586" y="73353"/>
                      <a:pt x="39196" y="77273"/>
                      <a:pt x="29926" y="83978"/>
                    </a:cubicBezTo>
                    <a:cubicBezTo>
                      <a:pt x="33150" y="72501"/>
                      <a:pt x="35115" y="65341"/>
                      <a:pt x="37634" y="56421"/>
                    </a:cubicBezTo>
                    <a:cubicBezTo>
                      <a:pt x="26349" y="44773"/>
                      <a:pt x="14510" y="32557"/>
                      <a:pt x="0" y="17557"/>
                    </a:cubicBezTo>
                    <a:cubicBezTo>
                      <a:pt x="24182" y="10000"/>
                      <a:pt x="33150" y="30682"/>
                      <a:pt x="49624" y="38523"/>
                    </a:cubicBezTo>
                    <a:cubicBezTo>
                      <a:pt x="53756" y="32330"/>
                      <a:pt x="58038" y="25057"/>
                      <a:pt x="63126" y="18580"/>
                    </a:cubicBezTo>
                    <a:cubicBezTo>
                      <a:pt x="67610" y="12841"/>
                      <a:pt x="72951" y="8011"/>
                      <a:pt x="80508" y="0"/>
                    </a:cubicBezTo>
                    <a:cubicBezTo>
                      <a:pt x="84286" y="25568"/>
                      <a:pt x="67560" y="35796"/>
                      <a:pt x="62220" y="52841"/>
                    </a:cubicBezTo>
                    <a:cubicBezTo>
                      <a:pt x="65444" y="59603"/>
                      <a:pt x="69122" y="67273"/>
                      <a:pt x="75520" y="80682"/>
                    </a:cubicBezTo>
                    <a:cubicBezTo>
                      <a:pt x="64033" y="75739"/>
                      <a:pt x="57131" y="72785"/>
                      <a:pt x="49776" y="696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0" name="Freeform: Shape 2339">
                <a:extLst>
                  <a:ext uri="{FF2B5EF4-FFF2-40B4-BE49-F238E27FC236}">
                    <a16:creationId xmlns:a16="http://schemas.microsoft.com/office/drawing/2014/main" id="{6F97ACBB-AA7A-10DB-64FC-1A4284C3D2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72894" y="94743"/>
                <a:ext cx="55873" cy="65767"/>
              </a:xfrm>
              <a:custGeom>
                <a:avLst/>
                <a:gdLst>
                  <a:gd name="connsiteX0" fmla="*/ 50987 w 55873"/>
                  <a:gd name="connsiteY0" fmla="*/ 9802 h 65767"/>
                  <a:gd name="connsiteX1" fmla="*/ 21464 w 55873"/>
                  <a:gd name="connsiteY1" fmla="*/ 44007 h 65767"/>
                  <a:gd name="connsiteX2" fmla="*/ 44034 w 55873"/>
                  <a:gd name="connsiteY2" fmla="*/ 30143 h 65767"/>
                  <a:gd name="connsiteX3" fmla="*/ 55874 w 55873"/>
                  <a:gd name="connsiteY3" fmla="*/ 51848 h 65767"/>
                  <a:gd name="connsiteX4" fmla="*/ 25847 w 55873"/>
                  <a:gd name="connsiteY4" fmla="*/ 64348 h 65767"/>
                  <a:gd name="connsiteX5" fmla="*/ 1261 w 55873"/>
                  <a:gd name="connsiteY5" fmla="*/ 51223 h 65767"/>
                  <a:gd name="connsiteX6" fmla="*/ 12547 w 55873"/>
                  <a:gd name="connsiteY6" fmla="*/ 10825 h 65767"/>
                  <a:gd name="connsiteX7" fmla="*/ 46402 w 55873"/>
                  <a:gd name="connsiteY7" fmla="*/ 3495 h 65767"/>
                  <a:gd name="connsiteX8" fmla="*/ 50936 w 55873"/>
                  <a:gd name="connsiteY8" fmla="*/ 9859 h 6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73" h="65767">
                    <a:moveTo>
                      <a:pt x="50987" y="9802"/>
                    </a:moveTo>
                    <a:cubicBezTo>
                      <a:pt x="40356" y="19973"/>
                      <a:pt x="19398" y="18609"/>
                      <a:pt x="21464" y="44007"/>
                    </a:cubicBezTo>
                    <a:cubicBezTo>
                      <a:pt x="30784" y="40598"/>
                      <a:pt x="33051" y="22075"/>
                      <a:pt x="44034" y="30143"/>
                    </a:cubicBezTo>
                    <a:cubicBezTo>
                      <a:pt x="49626" y="34291"/>
                      <a:pt x="51944" y="44178"/>
                      <a:pt x="55874" y="51848"/>
                    </a:cubicBezTo>
                    <a:cubicBezTo>
                      <a:pt x="44034" y="56848"/>
                      <a:pt x="35067" y="61053"/>
                      <a:pt x="25847" y="64348"/>
                    </a:cubicBezTo>
                    <a:cubicBezTo>
                      <a:pt x="14159" y="68496"/>
                      <a:pt x="4284" y="63382"/>
                      <a:pt x="1261" y="51223"/>
                    </a:cubicBezTo>
                    <a:cubicBezTo>
                      <a:pt x="-2719" y="35314"/>
                      <a:pt x="3176" y="22018"/>
                      <a:pt x="12547" y="10825"/>
                    </a:cubicBezTo>
                    <a:cubicBezTo>
                      <a:pt x="22169" y="-709"/>
                      <a:pt x="33606" y="-2811"/>
                      <a:pt x="46402" y="3495"/>
                    </a:cubicBezTo>
                    <a:cubicBezTo>
                      <a:pt x="48014" y="4291"/>
                      <a:pt x="48921" y="6961"/>
                      <a:pt x="50936" y="98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1" name="Freeform: Shape 2340">
                <a:extLst>
                  <a:ext uri="{FF2B5EF4-FFF2-40B4-BE49-F238E27FC236}">
                    <a16:creationId xmlns:a16="http://schemas.microsoft.com/office/drawing/2014/main" id="{CB6DB98C-4284-9795-B416-1A3FDE63AB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48956" y="1855229"/>
                <a:ext cx="69222" cy="79328"/>
              </a:xfrm>
              <a:custGeom>
                <a:avLst/>
                <a:gdLst>
                  <a:gd name="connsiteX0" fmla="*/ 69222 w 69222"/>
                  <a:gd name="connsiteY0" fmla="*/ 31203 h 79328"/>
                  <a:gd name="connsiteX1" fmla="*/ 46551 w 69222"/>
                  <a:gd name="connsiteY1" fmla="*/ 79329 h 79328"/>
                  <a:gd name="connsiteX2" fmla="*/ 31437 w 69222"/>
                  <a:gd name="connsiteY2" fmla="*/ 48533 h 79328"/>
                  <a:gd name="connsiteX3" fmla="*/ 0 w 69222"/>
                  <a:gd name="connsiteY3" fmla="*/ 46090 h 79328"/>
                  <a:gd name="connsiteX4" fmla="*/ 34410 w 69222"/>
                  <a:gd name="connsiteY4" fmla="*/ 23249 h 79328"/>
                  <a:gd name="connsiteX5" fmla="*/ 38692 w 69222"/>
                  <a:gd name="connsiteY5" fmla="*/ 9215 h 79328"/>
                  <a:gd name="connsiteX6" fmla="*/ 51992 w 69222"/>
                  <a:gd name="connsiteY6" fmla="*/ 10 h 79328"/>
                  <a:gd name="connsiteX7" fmla="*/ 58995 w 69222"/>
                  <a:gd name="connsiteY7" fmla="*/ 12567 h 79328"/>
                  <a:gd name="connsiteX8" fmla="*/ 69172 w 69222"/>
                  <a:gd name="connsiteY8" fmla="*/ 31317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222" h="79328">
                    <a:moveTo>
                      <a:pt x="69222" y="31203"/>
                    </a:moveTo>
                    <a:cubicBezTo>
                      <a:pt x="60758" y="49215"/>
                      <a:pt x="53856" y="63874"/>
                      <a:pt x="46551" y="79329"/>
                    </a:cubicBezTo>
                    <a:cubicBezTo>
                      <a:pt x="33150" y="73363"/>
                      <a:pt x="36929" y="59044"/>
                      <a:pt x="31437" y="48533"/>
                    </a:cubicBezTo>
                    <a:cubicBezTo>
                      <a:pt x="22016" y="47794"/>
                      <a:pt x="11688" y="46999"/>
                      <a:pt x="0" y="46090"/>
                    </a:cubicBezTo>
                    <a:cubicBezTo>
                      <a:pt x="4131" y="21260"/>
                      <a:pt x="22621" y="31203"/>
                      <a:pt x="34410" y="23249"/>
                    </a:cubicBezTo>
                    <a:cubicBezTo>
                      <a:pt x="35468" y="19499"/>
                      <a:pt x="35820" y="13192"/>
                      <a:pt x="38692" y="9215"/>
                    </a:cubicBezTo>
                    <a:cubicBezTo>
                      <a:pt x="41866" y="4783"/>
                      <a:pt x="47105" y="1033"/>
                      <a:pt x="51992" y="10"/>
                    </a:cubicBezTo>
                    <a:cubicBezTo>
                      <a:pt x="53705" y="-331"/>
                      <a:pt x="59197" y="8249"/>
                      <a:pt x="58995" y="12567"/>
                    </a:cubicBezTo>
                    <a:cubicBezTo>
                      <a:pt x="58592" y="23078"/>
                      <a:pt x="62471" y="29215"/>
                      <a:pt x="69172" y="313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2" name="Freeform: Shape 2341">
                <a:extLst>
                  <a:ext uri="{FF2B5EF4-FFF2-40B4-BE49-F238E27FC236}">
                    <a16:creationId xmlns:a16="http://schemas.microsoft.com/office/drawing/2014/main" id="{B84CA676-31DB-D29D-214A-03AF6C5124E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68016" y="1723447"/>
                <a:ext cx="59450" cy="59907"/>
              </a:xfrm>
              <a:custGeom>
                <a:avLst/>
                <a:gdLst>
                  <a:gd name="connsiteX0" fmla="*/ 59451 w 59450"/>
                  <a:gd name="connsiteY0" fmla="*/ 40428 h 59907"/>
                  <a:gd name="connsiteX1" fmla="*/ 9877 w 59450"/>
                  <a:gd name="connsiteY1" fmla="*/ 54348 h 59907"/>
                  <a:gd name="connsiteX2" fmla="*/ 355 w 59450"/>
                  <a:gd name="connsiteY2" fmla="*/ 28609 h 59907"/>
                  <a:gd name="connsiteX3" fmla="*/ 20658 w 59450"/>
                  <a:gd name="connsiteY3" fmla="*/ 1962 h 59907"/>
                  <a:gd name="connsiteX4" fmla="*/ 45143 w 59450"/>
                  <a:gd name="connsiteY4" fmla="*/ 6905 h 59907"/>
                  <a:gd name="connsiteX5" fmla="*/ 41415 w 59450"/>
                  <a:gd name="connsiteY5" fmla="*/ 24064 h 59907"/>
                  <a:gd name="connsiteX6" fmla="*/ 22321 w 59450"/>
                  <a:gd name="connsiteY6" fmla="*/ 27985 h 59907"/>
                  <a:gd name="connsiteX7" fmla="*/ 59400 w 59450"/>
                  <a:gd name="connsiteY7" fmla="*/ 40314 h 5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450" h="59907">
                    <a:moveTo>
                      <a:pt x="59451" y="40428"/>
                    </a:moveTo>
                    <a:cubicBezTo>
                      <a:pt x="47410" y="59405"/>
                      <a:pt x="24739" y="65485"/>
                      <a:pt x="9877" y="54348"/>
                    </a:cubicBezTo>
                    <a:cubicBezTo>
                      <a:pt x="1665" y="48212"/>
                      <a:pt x="-1056" y="39235"/>
                      <a:pt x="355" y="28609"/>
                    </a:cubicBezTo>
                    <a:cubicBezTo>
                      <a:pt x="2168" y="15087"/>
                      <a:pt x="9625" y="6337"/>
                      <a:pt x="20658" y="1962"/>
                    </a:cubicBezTo>
                    <a:cubicBezTo>
                      <a:pt x="29323" y="-1391"/>
                      <a:pt x="38090" y="-879"/>
                      <a:pt x="45143" y="6905"/>
                    </a:cubicBezTo>
                    <a:cubicBezTo>
                      <a:pt x="50936" y="13269"/>
                      <a:pt x="49324" y="21166"/>
                      <a:pt x="41415" y="24064"/>
                    </a:cubicBezTo>
                    <a:cubicBezTo>
                      <a:pt x="36528" y="25825"/>
                      <a:pt x="31238" y="26223"/>
                      <a:pt x="22321" y="27985"/>
                    </a:cubicBezTo>
                    <a:cubicBezTo>
                      <a:pt x="35168" y="41507"/>
                      <a:pt x="48518" y="31337"/>
                      <a:pt x="59400" y="4031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3" name="Freeform: Shape 2342">
                <a:extLst>
                  <a:ext uri="{FF2B5EF4-FFF2-40B4-BE49-F238E27FC236}">
                    <a16:creationId xmlns:a16="http://schemas.microsoft.com/office/drawing/2014/main" id="{1A7C8D33-CBEB-A8F6-9A0E-6D880EA67A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46903" y="33511"/>
                <a:ext cx="64520" cy="58972"/>
              </a:xfrm>
              <a:custGeom>
                <a:avLst/>
                <a:gdLst>
                  <a:gd name="connsiteX0" fmla="*/ 24015 w 64520"/>
                  <a:gd name="connsiteY0" fmla="*/ 31602 h 58972"/>
                  <a:gd name="connsiteX1" fmla="*/ 36358 w 64520"/>
                  <a:gd name="connsiteY1" fmla="*/ 14613 h 58972"/>
                  <a:gd name="connsiteX2" fmla="*/ 62303 w 64520"/>
                  <a:gd name="connsiteY2" fmla="*/ 20579 h 58972"/>
                  <a:gd name="connsiteX3" fmla="*/ 64520 w 64520"/>
                  <a:gd name="connsiteY3" fmla="*/ 48136 h 58972"/>
                  <a:gd name="connsiteX4" fmla="*/ 42403 w 64520"/>
                  <a:gd name="connsiteY4" fmla="*/ 39670 h 58972"/>
                  <a:gd name="connsiteX5" fmla="*/ 33335 w 64520"/>
                  <a:gd name="connsiteY5" fmla="*/ 52568 h 58972"/>
                  <a:gd name="connsiteX6" fmla="*/ 9555 w 64520"/>
                  <a:gd name="connsiteY6" fmla="*/ 50182 h 58972"/>
                  <a:gd name="connsiteX7" fmla="*/ 34 w 64520"/>
                  <a:gd name="connsiteY7" fmla="*/ 10466 h 58972"/>
                  <a:gd name="connsiteX8" fmla="*/ 6633 w 64520"/>
                  <a:gd name="connsiteY8" fmla="*/ 11 h 58972"/>
                  <a:gd name="connsiteX9" fmla="*/ 17868 w 64520"/>
                  <a:gd name="connsiteY9" fmla="*/ 8193 h 58972"/>
                  <a:gd name="connsiteX10" fmla="*/ 24065 w 64520"/>
                  <a:gd name="connsiteY10" fmla="*/ 31602 h 5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520" h="58972">
                    <a:moveTo>
                      <a:pt x="24015" y="31602"/>
                    </a:moveTo>
                    <a:cubicBezTo>
                      <a:pt x="29456" y="24102"/>
                      <a:pt x="32680" y="19159"/>
                      <a:pt x="36358" y="14613"/>
                    </a:cubicBezTo>
                    <a:cubicBezTo>
                      <a:pt x="46534" y="2056"/>
                      <a:pt x="57971" y="4386"/>
                      <a:pt x="62303" y="20579"/>
                    </a:cubicBezTo>
                    <a:cubicBezTo>
                      <a:pt x="64268" y="27909"/>
                      <a:pt x="63664" y="36148"/>
                      <a:pt x="64520" y="48136"/>
                    </a:cubicBezTo>
                    <a:cubicBezTo>
                      <a:pt x="55452" y="44670"/>
                      <a:pt x="49860" y="42511"/>
                      <a:pt x="42403" y="39670"/>
                    </a:cubicBezTo>
                    <a:cubicBezTo>
                      <a:pt x="40237" y="42795"/>
                      <a:pt x="37315" y="48307"/>
                      <a:pt x="33335" y="52568"/>
                    </a:cubicBezTo>
                    <a:cubicBezTo>
                      <a:pt x="24972" y="61602"/>
                      <a:pt x="14140" y="61318"/>
                      <a:pt x="9555" y="50182"/>
                    </a:cubicBezTo>
                    <a:cubicBezTo>
                      <a:pt x="4517" y="37909"/>
                      <a:pt x="2200" y="23988"/>
                      <a:pt x="34" y="10466"/>
                    </a:cubicBezTo>
                    <a:cubicBezTo>
                      <a:pt x="-470" y="7341"/>
                      <a:pt x="4820" y="-330"/>
                      <a:pt x="6633" y="11"/>
                    </a:cubicBezTo>
                    <a:cubicBezTo>
                      <a:pt x="10765" y="693"/>
                      <a:pt x="15803" y="4159"/>
                      <a:pt x="17868" y="8193"/>
                    </a:cubicBezTo>
                    <a:cubicBezTo>
                      <a:pt x="20891" y="14102"/>
                      <a:pt x="21546" y="21545"/>
                      <a:pt x="24065" y="31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4" name="Freeform: Shape 2343">
                <a:extLst>
                  <a:ext uri="{FF2B5EF4-FFF2-40B4-BE49-F238E27FC236}">
                    <a16:creationId xmlns:a16="http://schemas.microsoft.com/office/drawing/2014/main" id="{0D827E0A-7365-51E4-A441-716705A278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78869" y="481506"/>
                <a:ext cx="65974" cy="62133"/>
              </a:xfrm>
              <a:custGeom>
                <a:avLst/>
                <a:gdLst>
                  <a:gd name="connsiteX0" fmla="*/ 58014 w 65974"/>
                  <a:gd name="connsiteY0" fmla="*/ 62134 h 62133"/>
                  <a:gd name="connsiteX1" fmla="*/ 15493 w 65974"/>
                  <a:gd name="connsiteY1" fmla="*/ 59975 h 62133"/>
                  <a:gd name="connsiteX2" fmla="*/ 5971 w 65974"/>
                  <a:gd name="connsiteY2" fmla="*/ 23668 h 62133"/>
                  <a:gd name="connsiteX3" fmla="*/ 2747 w 65974"/>
                  <a:gd name="connsiteY3" fmla="*/ 17247 h 62133"/>
                  <a:gd name="connsiteX4" fmla="*/ 4510 w 65974"/>
                  <a:gd name="connsiteY4" fmla="*/ 372 h 62133"/>
                  <a:gd name="connsiteX5" fmla="*/ 17307 w 65974"/>
                  <a:gd name="connsiteY5" fmla="*/ 5372 h 62133"/>
                  <a:gd name="connsiteX6" fmla="*/ 30708 w 65974"/>
                  <a:gd name="connsiteY6" fmla="*/ 24065 h 62133"/>
                  <a:gd name="connsiteX7" fmla="*/ 65974 w 65974"/>
                  <a:gd name="connsiteY7" fmla="*/ 10486 h 62133"/>
                  <a:gd name="connsiteX8" fmla="*/ 46427 w 65974"/>
                  <a:gd name="connsiteY8" fmla="*/ 39349 h 62133"/>
                  <a:gd name="connsiteX9" fmla="*/ 57964 w 65974"/>
                  <a:gd name="connsiteY9" fmla="*/ 62077 h 6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974" h="62133">
                    <a:moveTo>
                      <a:pt x="58014" y="62134"/>
                    </a:moveTo>
                    <a:cubicBezTo>
                      <a:pt x="41691" y="61338"/>
                      <a:pt x="29449" y="60713"/>
                      <a:pt x="15493" y="59975"/>
                    </a:cubicBezTo>
                    <a:cubicBezTo>
                      <a:pt x="19423" y="46224"/>
                      <a:pt x="14486" y="34293"/>
                      <a:pt x="5971" y="23668"/>
                    </a:cubicBezTo>
                    <a:cubicBezTo>
                      <a:pt x="4561" y="21906"/>
                      <a:pt x="3604" y="19520"/>
                      <a:pt x="2747" y="17247"/>
                    </a:cubicBezTo>
                    <a:cubicBezTo>
                      <a:pt x="430" y="11167"/>
                      <a:pt x="-2795" y="3724"/>
                      <a:pt x="4510" y="372"/>
                    </a:cubicBezTo>
                    <a:cubicBezTo>
                      <a:pt x="7735" y="-1105"/>
                      <a:pt x="14133" y="2076"/>
                      <a:pt x="17307" y="5372"/>
                    </a:cubicBezTo>
                    <a:cubicBezTo>
                      <a:pt x="22597" y="10770"/>
                      <a:pt x="26426" y="17929"/>
                      <a:pt x="30708" y="24065"/>
                    </a:cubicBezTo>
                    <a:cubicBezTo>
                      <a:pt x="43051" y="22304"/>
                      <a:pt x="47434" y="656"/>
                      <a:pt x="65974" y="10486"/>
                    </a:cubicBezTo>
                    <a:cubicBezTo>
                      <a:pt x="59072" y="20713"/>
                      <a:pt x="53178" y="29406"/>
                      <a:pt x="46427" y="39349"/>
                    </a:cubicBezTo>
                    <a:cubicBezTo>
                      <a:pt x="49550" y="45486"/>
                      <a:pt x="52926" y="52134"/>
                      <a:pt x="57964" y="6207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5" name="Freeform: Shape 2344">
                <a:extLst>
                  <a:ext uri="{FF2B5EF4-FFF2-40B4-BE49-F238E27FC236}">
                    <a16:creationId xmlns:a16="http://schemas.microsoft.com/office/drawing/2014/main" id="{5CB006FB-0D47-A021-D39D-CAC758EDFD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5938" y="636822"/>
                <a:ext cx="57333" cy="60966"/>
              </a:xfrm>
              <a:custGeom>
                <a:avLst/>
                <a:gdLst>
                  <a:gd name="connsiteX0" fmla="*/ 30883 w 57333"/>
                  <a:gd name="connsiteY0" fmla="*/ 0 h 60966"/>
                  <a:gd name="connsiteX1" fmla="*/ 57333 w 57333"/>
                  <a:gd name="connsiteY1" fmla="*/ 26364 h 60966"/>
                  <a:gd name="connsiteX2" fmla="*/ 26299 w 57333"/>
                  <a:gd name="connsiteY2" fmla="*/ 60966 h 60966"/>
                  <a:gd name="connsiteX3" fmla="*/ 0 w 57333"/>
                  <a:gd name="connsiteY3" fmla="*/ 30966 h 60966"/>
                  <a:gd name="connsiteX4" fmla="*/ 30883 w 57333"/>
                  <a:gd name="connsiteY4" fmla="*/ 57 h 60966"/>
                  <a:gd name="connsiteX5" fmla="*/ 42723 w 57333"/>
                  <a:gd name="connsiteY5" fmla="*/ 28296 h 60966"/>
                  <a:gd name="connsiteX6" fmla="*/ 26450 w 57333"/>
                  <a:gd name="connsiteY6" fmla="*/ 18523 h 60966"/>
                  <a:gd name="connsiteX7" fmla="*/ 14359 w 57333"/>
                  <a:gd name="connsiteY7" fmla="*/ 29148 h 60966"/>
                  <a:gd name="connsiteX8" fmla="*/ 26248 w 57333"/>
                  <a:gd name="connsiteY8" fmla="*/ 43125 h 60966"/>
                  <a:gd name="connsiteX9" fmla="*/ 42723 w 57333"/>
                  <a:gd name="connsiteY9" fmla="*/ 28296 h 6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333" h="60966">
                    <a:moveTo>
                      <a:pt x="30883" y="0"/>
                    </a:moveTo>
                    <a:cubicBezTo>
                      <a:pt x="45997" y="511"/>
                      <a:pt x="57232" y="11648"/>
                      <a:pt x="57333" y="26364"/>
                    </a:cubicBezTo>
                    <a:cubicBezTo>
                      <a:pt x="57484" y="43523"/>
                      <a:pt x="41715" y="61080"/>
                      <a:pt x="26299" y="60966"/>
                    </a:cubicBezTo>
                    <a:cubicBezTo>
                      <a:pt x="12243" y="60853"/>
                      <a:pt x="101" y="46989"/>
                      <a:pt x="0" y="30966"/>
                    </a:cubicBezTo>
                    <a:cubicBezTo>
                      <a:pt x="-50" y="14773"/>
                      <a:pt x="15165" y="-511"/>
                      <a:pt x="30883" y="57"/>
                    </a:cubicBezTo>
                    <a:close/>
                    <a:moveTo>
                      <a:pt x="42723" y="28296"/>
                    </a:moveTo>
                    <a:cubicBezTo>
                      <a:pt x="34914" y="23296"/>
                      <a:pt x="30279" y="17898"/>
                      <a:pt x="26450" y="18523"/>
                    </a:cubicBezTo>
                    <a:cubicBezTo>
                      <a:pt x="22067" y="19261"/>
                      <a:pt x="18339" y="25341"/>
                      <a:pt x="14359" y="29148"/>
                    </a:cubicBezTo>
                    <a:cubicBezTo>
                      <a:pt x="18288" y="34148"/>
                      <a:pt x="21764" y="42387"/>
                      <a:pt x="26248" y="43125"/>
                    </a:cubicBezTo>
                    <a:cubicBezTo>
                      <a:pt x="30027" y="43750"/>
                      <a:pt x="34964" y="35682"/>
                      <a:pt x="42723" y="2829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6" name="Freeform: Shape 2345">
                <a:extLst>
                  <a:ext uri="{FF2B5EF4-FFF2-40B4-BE49-F238E27FC236}">
                    <a16:creationId xmlns:a16="http://schemas.microsoft.com/office/drawing/2014/main" id="{76BA1AC7-7753-3EA1-56EF-68E18737A2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142823" y="57367"/>
                <a:ext cx="57940" cy="89281"/>
              </a:xfrm>
              <a:custGeom>
                <a:avLst/>
                <a:gdLst>
                  <a:gd name="connsiteX0" fmla="*/ 40707 w 57940"/>
                  <a:gd name="connsiteY0" fmla="*/ 89281 h 89281"/>
                  <a:gd name="connsiteX1" fmla="*/ 24888 w 57940"/>
                  <a:gd name="connsiteY1" fmla="*/ 44394 h 89281"/>
                  <a:gd name="connsiteX2" fmla="*/ 0 w 57940"/>
                  <a:gd name="connsiteY2" fmla="*/ 8769 h 89281"/>
                  <a:gd name="connsiteX3" fmla="*/ 16575 w 57940"/>
                  <a:gd name="connsiteY3" fmla="*/ 2235 h 89281"/>
                  <a:gd name="connsiteX4" fmla="*/ 57937 w 57940"/>
                  <a:gd name="connsiteY4" fmla="*/ 70360 h 89281"/>
                  <a:gd name="connsiteX5" fmla="*/ 40707 w 57940"/>
                  <a:gd name="connsiteY5" fmla="*/ 89281 h 8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40" h="89281">
                    <a:moveTo>
                      <a:pt x="40707" y="89281"/>
                    </a:moveTo>
                    <a:cubicBezTo>
                      <a:pt x="35568" y="74224"/>
                      <a:pt x="31840" y="58258"/>
                      <a:pt x="24888" y="44394"/>
                    </a:cubicBezTo>
                    <a:cubicBezTo>
                      <a:pt x="18238" y="31156"/>
                      <a:pt x="8162" y="20190"/>
                      <a:pt x="0" y="8769"/>
                    </a:cubicBezTo>
                    <a:cubicBezTo>
                      <a:pt x="3728" y="-3163"/>
                      <a:pt x="10479" y="-265"/>
                      <a:pt x="16575" y="2235"/>
                    </a:cubicBezTo>
                    <a:cubicBezTo>
                      <a:pt x="36324" y="10417"/>
                      <a:pt x="58239" y="46781"/>
                      <a:pt x="57937" y="70360"/>
                    </a:cubicBezTo>
                    <a:cubicBezTo>
                      <a:pt x="57786" y="80986"/>
                      <a:pt x="57030" y="81895"/>
                      <a:pt x="40707" y="8928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7" name="Freeform: Shape 2346">
                <a:extLst>
                  <a:ext uri="{FF2B5EF4-FFF2-40B4-BE49-F238E27FC236}">
                    <a16:creationId xmlns:a16="http://schemas.microsoft.com/office/drawing/2014/main" id="{734B37F2-7AB1-A1A3-10A0-30355C135B1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8500" y="83640"/>
                <a:ext cx="28571" cy="106076"/>
              </a:xfrm>
              <a:custGeom>
                <a:avLst/>
                <a:gdLst>
                  <a:gd name="connsiteX0" fmla="*/ 27124 w 28571"/>
                  <a:gd name="connsiteY0" fmla="*/ 3462 h 106076"/>
                  <a:gd name="connsiteX1" fmla="*/ 24000 w 28571"/>
                  <a:gd name="connsiteY1" fmla="*/ 20621 h 106076"/>
                  <a:gd name="connsiteX2" fmla="*/ 28232 w 28571"/>
                  <a:gd name="connsiteY2" fmla="*/ 92894 h 106076"/>
                  <a:gd name="connsiteX3" fmla="*/ 26872 w 28571"/>
                  <a:gd name="connsiteY3" fmla="*/ 106076 h 106076"/>
                  <a:gd name="connsiteX4" fmla="*/ 13974 w 28571"/>
                  <a:gd name="connsiteY4" fmla="*/ 101019 h 106076"/>
                  <a:gd name="connsiteX5" fmla="*/ 10196 w 28571"/>
                  <a:gd name="connsiteY5" fmla="*/ 6019 h 106076"/>
                  <a:gd name="connsiteX6" fmla="*/ 27124 w 28571"/>
                  <a:gd name="connsiteY6" fmla="*/ 3462 h 10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71" h="106076">
                    <a:moveTo>
                      <a:pt x="27124" y="3462"/>
                    </a:moveTo>
                    <a:cubicBezTo>
                      <a:pt x="26015" y="9598"/>
                      <a:pt x="25411" y="15223"/>
                      <a:pt x="24000" y="20621"/>
                    </a:cubicBezTo>
                    <a:cubicBezTo>
                      <a:pt x="17602" y="45337"/>
                      <a:pt x="21380" y="69144"/>
                      <a:pt x="28232" y="92894"/>
                    </a:cubicBezTo>
                    <a:cubicBezTo>
                      <a:pt x="29340" y="96701"/>
                      <a:pt x="27426" y="101644"/>
                      <a:pt x="26872" y="106076"/>
                    </a:cubicBezTo>
                    <a:cubicBezTo>
                      <a:pt x="22489" y="104485"/>
                      <a:pt x="16796" y="104315"/>
                      <a:pt x="13974" y="101019"/>
                    </a:cubicBezTo>
                    <a:cubicBezTo>
                      <a:pt x="-3054" y="80678"/>
                      <a:pt x="-4767" y="28349"/>
                      <a:pt x="10196" y="6019"/>
                    </a:cubicBezTo>
                    <a:cubicBezTo>
                      <a:pt x="14125" y="167"/>
                      <a:pt x="18609" y="-2731"/>
                      <a:pt x="27124" y="34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8" name="Freeform: Shape 2347">
                <a:extLst>
                  <a:ext uri="{FF2B5EF4-FFF2-40B4-BE49-F238E27FC236}">
                    <a16:creationId xmlns:a16="http://schemas.microsoft.com/office/drawing/2014/main" id="{3CF33B66-0916-C6B8-EA43-55BFFA39042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67738" y="690474"/>
                <a:ext cx="63630" cy="66916"/>
              </a:xfrm>
              <a:custGeom>
                <a:avLst/>
                <a:gdLst>
                  <a:gd name="connsiteX0" fmla="*/ 63630 w 63630"/>
                  <a:gd name="connsiteY0" fmla="*/ 5950 h 66916"/>
                  <a:gd name="connsiteX1" fmla="*/ 41060 w 63630"/>
                  <a:gd name="connsiteY1" fmla="*/ 39757 h 66916"/>
                  <a:gd name="connsiteX2" fmla="*/ 45292 w 63630"/>
                  <a:gd name="connsiteY2" fmla="*/ 66917 h 66916"/>
                  <a:gd name="connsiteX3" fmla="*/ 16222 w 63630"/>
                  <a:gd name="connsiteY3" fmla="*/ 57598 h 66916"/>
                  <a:gd name="connsiteX4" fmla="*/ 0 w 63630"/>
                  <a:gd name="connsiteY4" fmla="*/ 5780 h 66916"/>
                  <a:gd name="connsiteX5" fmla="*/ 27306 w 63630"/>
                  <a:gd name="connsiteY5" fmla="*/ 21178 h 66916"/>
                  <a:gd name="connsiteX6" fmla="*/ 54562 w 63630"/>
                  <a:gd name="connsiteY6" fmla="*/ 98 h 66916"/>
                  <a:gd name="connsiteX7" fmla="*/ 63630 w 63630"/>
                  <a:gd name="connsiteY7" fmla="*/ 5950 h 6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630" h="66916">
                    <a:moveTo>
                      <a:pt x="63630" y="5950"/>
                    </a:moveTo>
                    <a:cubicBezTo>
                      <a:pt x="55620" y="17996"/>
                      <a:pt x="48365" y="28848"/>
                      <a:pt x="41060" y="39757"/>
                    </a:cubicBezTo>
                    <a:cubicBezTo>
                      <a:pt x="42370" y="48110"/>
                      <a:pt x="43629" y="56462"/>
                      <a:pt x="45292" y="66917"/>
                    </a:cubicBezTo>
                    <a:cubicBezTo>
                      <a:pt x="33805" y="63223"/>
                      <a:pt x="24737" y="60326"/>
                      <a:pt x="16222" y="57598"/>
                    </a:cubicBezTo>
                    <a:cubicBezTo>
                      <a:pt x="10983" y="40837"/>
                      <a:pt x="5592" y="23564"/>
                      <a:pt x="0" y="5780"/>
                    </a:cubicBezTo>
                    <a:cubicBezTo>
                      <a:pt x="16323" y="-1947"/>
                      <a:pt x="18943" y="15496"/>
                      <a:pt x="27306" y="21178"/>
                    </a:cubicBezTo>
                    <a:cubicBezTo>
                      <a:pt x="36324" y="14075"/>
                      <a:pt x="45241" y="6689"/>
                      <a:pt x="54562" y="98"/>
                    </a:cubicBezTo>
                    <a:cubicBezTo>
                      <a:pt x="55620" y="-641"/>
                      <a:pt x="59096" y="2939"/>
                      <a:pt x="63630" y="59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49" name="Freeform: Shape 2348">
                <a:extLst>
                  <a:ext uri="{FF2B5EF4-FFF2-40B4-BE49-F238E27FC236}">
                    <a16:creationId xmlns:a16="http://schemas.microsoft.com/office/drawing/2014/main" id="{02CDE0DD-C228-2CD5-36FB-72C7422F883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3532" y="719462"/>
                <a:ext cx="50092" cy="63443"/>
              </a:xfrm>
              <a:custGeom>
                <a:avLst/>
                <a:gdLst>
                  <a:gd name="connsiteX0" fmla="*/ 64 w 50092"/>
                  <a:gd name="connsiteY0" fmla="*/ 27928 h 63443"/>
                  <a:gd name="connsiteX1" fmla="*/ 28629 w 50092"/>
                  <a:gd name="connsiteY1" fmla="*/ 30 h 63443"/>
                  <a:gd name="connsiteX2" fmla="*/ 50091 w 50092"/>
                  <a:gd name="connsiteY2" fmla="*/ 29860 h 63443"/>
                  <a:gd name="connsiteX3" fmla="*/ 23994 w 50092"/>
                  <a:gd name="connsiteY3" fmla="*/ 63440 h 63443"/>
                  <a:gd name="connsiteX4" fmla="*/ 13 w 50092"/>
                  <a:gd name="connsiteY4" fmla="*/ 27928 h 63443"/>
                  <a:gd name="connsiteX5" fmla="*/ 19158 w 50092"/>
                  <a:gd name="connsiteY5" fmla="*/ 15201 h 63443"/>
                  <a:gd name="connsiteX6" fmla="*/ 25808 w 50092"/>
                  <a:gd name="connsiteY6" fmla="*/ 44463 h 63443"/>
                  <a:gd name="connsiteX7" fmla="*/ 19158 w 50092"/>
                  <a:gd name="connsiteY7" fmla="*/ 15201 h 63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092" h="63443">
                    <a:moveTo>
                      <a:pt x="64" y="27928"/>
                    </a:moveTo>
                    <a:cubicBezTo>
                      <a:pt x="366" y="16394"/>
                      <a:pt x="17999" y="-822"/>
                      <a:pt x="28629" y="30"/>
                    </a:cubicBezTo>
                    <a:cubicBezTo>
                      <a:pt x="40217" y="940"/>
                      <a:pt x="50242" y="14917"/>
                      <a:pt x="50091" y="29860"/>
                    </a:cubicBezTo>
                    <a:cubicBezTo>
                      <a:pt x="49890" y="48213"/>
                      <a:pt x="37849" y="63724"/>
                      <a:pt x="23994" y="63440"/>
                    </a:cubicBezTo>
                    <a:cubicBezTo>
                      <a:pt x="10845" y="63213"/>
                      <a:pt x="-440" y="46508"/>
                      <a:pt x="13" y="27928"/>
                    </a:cubicBezTo>
                    <a:close/>
                    <a:moveTo>
                      <a:pt x="19158" y="15201"/>
                    </a:moveTo>
                    <a:cubicBezTo>
                      <a:pt x="16084" y="26735"/>
                      <a:pt x="16538" y="36394"/>
                      <a:pt x="25808" y="44463"/>
                    </a:cubicBezTo>
                    <a:cubicBezTo>
                      <a:pt x="34927" y="25428"/>
                      <a:pt x="34725" y="24462"/>
                      <a:pt x="19158" y="1520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0" name="Freeform: Shape 2349">
                <a:extLst>
                  <a:ext uri="{FF2B5EF4-FFF2-40B4-BE49-F238E27FC236}">
                    <a16:creationId xmlns:a16="http://schemas.microsoft.com/office/drawing/2014/main" id="{361EA52A-E4F9-64EF-E8C0-93B96CBE9D9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56480" y="681603"/>
                <a:ext cx="52528" cy="68572"/>
              </a:xfrm>
              <a:custGeom>
                <a:avLst/>
                <a:gdLst>
                  <a:gd name="connsiteX0" fmla="*/ 12527 w 52528"/>
                  <a:gd name="connsiteY0" fmla="*/ 35276 h 68572"/>
                  <a:gd name="connsiteX1" fmla="*/ 2652 w 52528"/>
                  <a:gd name="connsiteY1" fmla="*/ 10617 h 68572"/>
                  <a:gd name="connsiteX2" fmla="*/ 24014 w 52528"/>
                  <a:gd name="connsiteY2" fmla="*/ 12833 h 68572"/>
                  <a:gd name="connsiteX3" fmla="*/ 52529 w 52528"/>
                  <a:gd name="connsiteY3" fmla="*/ 4594 h 68572"/>
                  <a:gd name="connsiteX4" fmla="*/ 40236 w 52528"/>
                  <a:gd name="connsiteY4" fmla="*/ 29140 h 68572"/>
                  <a:gd name="connsiteX5" fmla="*/ 51975 w 52528"/>
                  <a:gd name="connsiteY5" fmla="*/ 51924 h 68572"/>
                  <a:gd name="connsiteX6" fmla="*/ 29505 w 52528"/>
                  <a:gd name="connsiteY6" fmla="*/ 50788 h 68572"/>
                  <a:gd name="connsiteX7" fmla="*/ 9403 w 52528"/>
                  <a:gd name="connsiteY7" fmla="*/ 68572 h 68572"/>
                  <a:gd name="connsiteX8" fmla="*/ 12527 w 52528"/>
                  <a:gd name="connsiteY8" fmla="*/ 35333 h 6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28" h="68572">
                    <a:moveTo>
                      <a:pt x="12527" y="35276"/>
                    </a:moveTo>
                    <a:cubicBezTo>
                      <a:pt x="8849" y="25731"/>
                      <a:pt x="-5963" y="21981"/>
                      <a:pt x="2652" y="10617"/>
                    </a:cubicBezTo>
                    <a:cubicBezTo>
                      <a:pt x="5524" y="6810"/>
                      <a:pt x="16708" y="11015"/>
                      <a:pt x="24014" y="12833"/>
                    </a:cubicBezTo>
                    <a:cubicBezTo>
                      <a:pt x="33183" y="11583"/>
                      <a:pt x="36911" y="-8928"/>
                      <a:pt x="52529" y="4594"/>
                    </a:cubicBezTo>
                    <a:cubicBezTo>
                      <a:pt x="48448" y="12776"/>
                      <a:pt x="44317" y="21015"/>
                      <a:pt x="40236" y="29140"/>
                    </a:cubicBezTo>
                    <a:cubicBezTo>
                      <a:pt x="44266" y="36924"/>
                      <a:pt x="48196" y="44538"/>
                      <a:pt x="51975" y="51924"/>
                    </a:cubicBezTo>
                    <a:cubicBezTo>
                      <a:pt x="42654" y="62549"/>
                      <a:pt x="36357" y="49879"/>
                      <a:pt x="29505" y="50788"/>
                    </a:cubicBezTo>
                    <a:cubicBezTo>
                      <a:pt x="22754" y="56754"/>
                      <a:pt x="16305" y="62436"/>
                      <a:pt x="9403" y="68572"/>
                    </a:cubicBezTo>
                    <a:cubicBezTo>
                      <a:pt x="587" y="53913"/>
                      <a:pt x="11066" y="45901"/>
                      <a:pt x="12527" y="353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1" name="Freeform: Shape 2350">
                <a:extLst>
                  <a:ext uri="{FF2B5EF4-FFF2-40B4-BE49-F238E27FC236}">
                    <a16:creationId xmlns:a16="http://schemas.microsoft.com/office/drawing/2014/main" id="{30F9C241-F987-45C1-22D2-E63C814615B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93868" y="858738"/>
                <a:ext cx="60909" cy="77404"/>
              </a:xfrm>
              <a:custGeom>
                <a:avLst/>
                <a:gdLst>
                  <a:gd name="connsiteX0" fmla="*/ 60910 w 60909"/>
                  <a:gd name="connsiteY0" fmla="*/ 51211 h 77404"/>
                  <a:gd name="connsiteX1" fmla="*/ 43025 w 60909"/>
                  <a:gd name="connsiteY1" fmla="*/ 77404 h 77404"/>
                  <a:gd name="connsiteX2" fmla="*/ 34661 w 60909"/>
                  <a:gd name="connsiteY2" fmla="*/ 68597 h 77404"/>
                  <a:gd name="connsiteX3" fmla="*/ 29422 w 60909"/>
                  <a:gd name="connsiteY3" fmla="*/ 59166 h 77404"/>
                  <a:gd name="connsiteX4" fmla="*/ 0 w 60909"/>
                  <a:gd name="connsiteY4" fmla="*/ 57234 h 77404"/>
                  <a:gd name="connsiteX5" fmla="*/ 28263 w 60909"/>
                  <a:gd name="connsiteY5" fmla="*/ 37859 h 77404"/>
                  <a:gd name="connsiteX6" fmla="*/ 34712 w 60909"/>
                  <a:gd name="connsiteY6" fmla="*/ 10756 h 77404"/>
                  <a:gd name="connsiteX7" fmla="*/ 49524 w 60909"/>
                  <a:gd name="connsiteY7" fmla="*/ 1097 h 77404"/>
                  <a:gd name="connsiteX8" fmla="*/ 54511 w 60909"/>
                  <a:gd name="connsiteY8" fmla="*/ 17631 h 77404"/>
                  <a:gd name="connsiteX9" fmla="*/ 60910 w 60909"/>
                  <a:gd name="connsiteY9" fmla="*/ 51268 h 77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09" h="77404">
                    <a:moveTo>
                      <a:pt x="60910" y="51211"/>
                    </a:moveTo>
                    <a:cubicBezTo>
                      <a:pt x="54259" y="60984"/>
                      <a:pt x="49121" y="68427"/>
                      <a:pt x="43025" y="77404"/>
                    </a:cubicBezTo>
                    <a:cubicBezTo>
                      <a:pt x="40254" y="74563"/>
                      <a:pt x="37130" y="71893"/>
                      <a:pt x="34661" y="68597"/>
                    </a:cubicBezTo>
                    <a:cubicBezTo>
                      <a:pt x="32445" y="65586"/>
                      <a:pt x="30933" y="61950"/>
                      <a:pt x="29422" y="59166"/>
                    </a:cubicBezTo>
                    <a:cubicBezTo>
                      <a:pt x="19195" y="58484"/>
                      <a:pt x="10076" y="57859"/>
                      <a:pt x="0" y="57234"/>
                    </a:cubicBezTo>
                    <a:cubicBezTo>
                      <a:pt x="2720" y="35074"/>
                      <a:pt x="19699" y="46211"/>
                      <a:pt x="28263" y="37859"/>
                    </a:cubicBezTo>
                    <a:cubicBezTo>
                      <a:pt x="30178" y="29506"/>
                      <a:pt x="31840" y="19904"/>
                      <a:pt x="34712" y="10756"/>
                    </a:cubicBezTo>
                    <a:cubicBezTo>
                      <a:pt x="36979" y="3427"/>
                      <a:pt x="41463" y="-2539"/>
                      <a:pt x="49524" y="1097"/>
                    </a:cubicBezTo>
                    <a:cubicBezTo>
                      <a:pt x="56476" y="4165"/>
                      <a:pt x="56275" y="10870"/>
                      <a:pt x="54511" y="17631"/>
                    </a:cubicBezTo>
                    <a:cubicBezTo>
                      <a:pt x="51136" y="30415"/>
                      <a:pt x="48113" y="42972"/>
                      <a:pt x="60910" y="5126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2" name="Freeform: Shape 2351">
                <a:extLst>
                  <a:ext uri="{FF2B5EF4-FFF2-40B4-BE49-F238E27FC236}">
                    <a16:creationId xmlns:a16="http://schemas.microsoft.com/office/drawing/2014/main" id="{74647A7D-38C5-4543-3893-4512501330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40402" y="918975"/>
                <a:ext cx="61118" cy="57281"/>
              </a:xfrm>
              <a:custGeom>
                <a:avLst/>
                <a:gdLst>
                  <a:gd name="connsiteX0" fmla="*/ 26256 w 61118"/>
                  <a:gd name="connsiteY0" fmla="*/ 57281 h 57281"/>
                  <a:gd name="connsiteX1" fmla="*/ 9328 w 61118"/>
                  <a:gd name="connsiteY1" fmla="*/ 28702 h 57281"/>
                  <a:gd name="connsiteX2" fmla="*/ 2426 w 61118"/>
                  <a:gd name="connsiteY2" fmla="*/ 19327 h 57281"/>
                  <a:gd name="connsiteX3" fmla="*/ 814 w 61118"/>
                  <a:gd name="connsiteY3" fmla="*/ 3929 h 57281"/>
                  <a:gd name="connsiteX4" fmla="*/ 15877 w 61118"/>
                  <a:gd name="connsiteY4" fmla="*/ 4951 h 57281"/>
                  <a:gd name="connsiteX5" fmla="*/ 31898 w 61118"/>
                  <a:gd name="connsiteY5" fmla="*/ 21599 h 57281"/>
                  <a:gd name="connsiteX6" fmla="*/ 61119 w 61118"/>
                  <a:gd name="connsiteY6" fmla="*/ 15974 h 57281"/>
                  <a:gd name="connsiteX7" fmla="*/ 52050 w 61118"/>
                  <a:gd name="connsiteY7" fmla="*/ 37054 h 57281"/>
                  <a:gd name="connsiteX8" fmla="*/ 60262 w 61118"/>
                  <a:gd name="connsiteY8" fmla="*/ 57225 h 57281"/>
                  <a:gd name="connsiteX9" fmla="*/ 26306 w 61118"/>
                  <a:gd name="connsiteY9" fmla="*/ 57225 h 57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118" h="57281">
                    <a:moveTo>
                      <a:pt x="26256" y="57281"/>
                    </a:moveTo>
                    <a:cubicBezTo>
                      <a:pt x="19807" y="46372"/>
                      <a:pt x="14719" y="37452"/>
                      <a:pt x="9328" y="28702"/>
                    </a:cubicBezTo>
                    <a:cubicBezTo>
                      <a:pt x="7262" y="25349"/>
                      <a:pt x="3585" y="22906"/>
                      <a:pt x="2426" y="19327"/>
                    </a:cubicBezTo>
                    <a:cubicBezTo>
                      <a:pt x="864" y="14440"/>
                      <a:pt x="-1151" y="7281"/>
                      <a:pt x="814" y="3929"/>
                    </a:cubicBezTo>
                    <a:cubicBezTo>
                      <a:pt x="4945" y="-3003"/>
                      <a:pt x="11192" y="463"/>
                      <a:pt x="15877" y="4951"/>
                    </a:cubicBezTo>
                    <a:cubicBezTo>
                      <a:pt x="21369" y="10236"/>
                      <a:pt x="26508" y="15974"/>
                      <a:pt x="31898" y="21599"/>
                    </a:cubicBezTo>
                    <a:cubicBezTo>
                      <a:pt x="41672" y="20520"/>
                      <a:pt x="47718" y="3531"/>
                      <a:pt x="61119" y="15974"/>
                    </a:cubicBezTo>
                    <a:cubicBezTo>
                      <a:pt x="58398" y="22281"/>
                      <a:pt x="55426" y="29213"/>
                      <a:pt x="52050" y="37054"/>
                    </a:cubicBezTo>
                    <a:cubicBezTo>
                      <a:pt x="54166" y="42338"/>
                      <a:pt x="56786" y="48645"/>
                      <a:pt x="60262" y="57225"/>
                    </a:cubicBezTo>
                    <a:lnTo>
                      <a:pt x="26306" y="57225"/>
                    </a:ln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3" name="Freeform: Shape 2352">
                <a:extLst>
                  <a:ext uri="{FF2B5EF4-FFF2-40B4-BE49-F238E27FC236}">
                    <a16:creationId xmlns:a16="http://schemas.microsoft.com/office/drawing/2014/main" id="{0A119517-9581-4FE3-0A25-E4B36C1B86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75492" y="560245"/>
                <a:ext cx="77535" cy="38426"/>
              </a:xfrm>
              <a:custGeom>
                <a:avLst/>
                <a:gdLst>
                  <a:gd name="connsiteX0" fmla="*/ 77535 w 77535"/>
                  <a:gd name="connsiteY0" fmla="*/ 8735 h 38426"/>
                  <a:gd name="connsiteX1" fmla="*/ 57585 w 77535"/>
                  <a:gd name="connsiteY1" fmla="*/ 20440 h 38426"/>
                  <a:gd name="connsiteX2" fmla="*/ 64587 w 77535"/>
                  <a:gd name="connsiteY2" fmla="*/ 33451 h 38426"/>
                  <a:gd name="connsiteX3" fmla="*/ 37382 w 77535"/>
                  <a:gd name="connsiteY3" fmla="*/ 38394 h 38426"/>
                  <a:gd name="connsiteX4" fmla="*/ 24182 w 77535"/>
                  <a:gd name="connsiteY4" fmla="*/ 20610 h 38426"/>
                  <a:gd name="connsiteX5" fmla="*/ 10731 w 77535"/>
                  <a:gd name="connsiteY5" fmla="*/ 19247 h 38426"/>
                  <a:gd name="connsiteX6" fmla="*/ 0 w 77535"/>
                  <a:gd name="connsiteY6" fmla="*/ 10553 h 38426"/>
                  <a:gd name="connsiteX7" fmla="*/ 10781 w 77535"/>
                  <a:gd name="connsiteY7" fmla="*/ 1008 h 38426"/>
                  <a:gd name="connsiteX8" fmla="*/ 77535 w 77535"/>
                  <a:gd name="connsiteY8" fmla="*/ 8792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35" h="38426">
                    <a:moveTo>
                      <a:pt x="77535" y="8735"/>
                    </a:moveTo>
                    <a:cubicBezTo>
                      <a:pt x="68366" y="14076"/>
                      <a:pt x="63026" y="17258"/>
                      <a:pt x="57585" y="20440"/>
                    </a:cubicBezTo>
                    <a:cubicBezTo>
                      <a:pt x="59700" y="24360"/>
                      <a:pt x="61313" y="27372"/>
                      <a:pt x="64587" y="33451"/>
                    </a:cubicBezTo>
                    <a:cubicBezTo>
                      <a:pt x="53907" y="35497"/>
                      <a:pt x="45695" y="37940"/>
                      <a:pt x="37382" y="38394"/>
                    </a:cubicBezTo>
                    <a:cubicBezTo>
                      <a:pt x="27810" y="38906"/>
                      <a:pt x="22218" y="33338"/>
                      <a:pt x="24182" y="20610"/>
                    </a:cubicBezTo>
                    <a:cubicBezTo>
                      <a:pt x="18993" y="20212"/>
                      <a:pt x="14459" y="20894"/>
                      <a:pt x="10731" y="19247"/>
                    </a:cubicBezTo>
                    <a:cubicBezTo>
                      <a:pt x="6751" y="17485"/>
                      <a:pt x="3527" y="13565"/>
                      <a:pt x="0" y="10553"/>
                    </a:cubicBezTo>
                    <a:cubicBezTo>
                      <a:pt x="3577" y="7201"/>
                      <a:pt x="7053" y="1235"/>
                      <a:pt x="10781" y="1008"/>
                    </a:cubicBezTo>
                    <a:cubicBezTo>
                      <a:pt x="31538" y="-72"/>
                      <a:pt x="52647" y="-2572"/>
                      <a:pt x="77535" y="879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4" name="Freeform: Shape 2353">
                <a:extLst>
                  <a:ext uri="{FF2B5EF4-FFF2-40B4-BE49-F238E27FC236}">
                    <a16:creationId xmlns:a16="http://schemas.microsoft.com/office/drawing/2014/main" id="{3B6CED58-48B1-0535-788A-46291BE3C00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9165" y="874507"/>
                <a:ext cx="35345" cy="82544"/>
              </a:xfrm>
              <a:custGeom>
                <a:avLst/>
                <a:gdLst>
                  <a:gd name="connsiteX0" fmla="*/ 28224 w 35345"/>
                  <a:gd name="connsiteY0" fmla="*/ 82544 h 82544"/>
                  <a:gd name="connsiteX1" fmla="*/ 16938 w 35345"/>
                  <a:gd name="connsiteY1" fmla="*/ 68567 h 82544"/>
                  <a:gd name="connsiteX2" fmla="*/ 263 w 35345"/>
                  <a:gd name="connsiteY2" fmla="*/ 15157 h 82544"/>
                  <a:gd name="connsiteX3" fmla="*/ 4797 w 35345"/>
                  <a:gd name="connsiteY3" fmla="*/ 782 h 82544"/>
                  <a:gd name="connsiteX4" fmla="*/ 17946 w 35345"/>
                  <a:gd name="connsiteY4" fmla="*/ 3907 h 82544"/>
                  <a:gd name="connsiteX5" fmla="*/ 33866 w 35345"/>
                  <a:gd name="connsiteY5" fmla="*/ 75499 h 82544"/>
                  <a:gd name="connsiteX6" fmla="*/ 28224 w 35345"/>
                  <a:gd name="connsiteY6" fmla="*/ 82544 h 82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45" h="82544">
                    <a:moveTo>
                      <a:pt x="28224" y="82544"/>
                    </a:moveTo>
                    <a:cubicBezTo>
                      <a:pt x="24092" y="77601"/>
                      <a:pt x="18853" y="73851"/>
                      <a:pt x="16938" y="68567"/>
                    </a:cubicBezTo>
                    <a:cubicBezTo>
                      <a:pt x="10591" y="51124"/>
                      <a:pt x="4948" y="33282"/>
                      <a:pt x="263" y="15157"/>
                    </a:cubicBezTo>
                    <a:cubicBezTo>
                      <a:pt x="-846" y="10953"/>
                      <a:pt x="1724" y="2714"/>
                      <a:pt x="4797" y="782"/>
                    </a:cubicBezTo>
                    <a:cubicBezTo>
                      <a:pt x="7870" y="-1150"/>
                      <a:pt x="16183" y="725"/>
                      <a:pt x="17946" y="3907"/>
                    </a:cubicBezTo>
                    <a:cubicBezTo>
                      <a:pt x="29836" y="25726"/>
                      <a:pt x="39055" y="48737"/>
                      <a:pt x="33866" y="75499"/>
                    </a:cubicBezTo>
                    <a:cubicBezTo>
                      <a:pt x="33463" y="77487"/>
                      <a:pt x="31196" y="78965"/>
                      <a:pt x="28224" y="8254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5" name="Freeform: Shape 2354">
                <a:extLst>
                  <a:ext uri="{FF2B5EF4-FFF2-40B4-BE49-F238E27FC236}">
                    <a16:creationId xmlns:a16="http://schemas.microsoft.com/office/drawing/2014/main" id="{1534204A-0283-A30E-C3C1-882BD4CC12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7154" y="7724"/>
                <a:ext cx="63329" cy="51723"/>
              </a:xfrm>
              <a:custGeom>
                <a:avLst/>
                <a:gdLst>
                  <a:gd name="connsiteX0" fmla="*/ 38120 w 63329"/>
                  <a:gd name="connsiteY0" fmla="*/ 43242 h 51723"/>
                  <a:gd name="connsiteX1" fmla="*/ 22653 w 63329"/>
                  <a:gd name="connsiteY1" fmla="*/ 51651 h 51723"/>
                  <a:gd name="connsiteX2" fmla="*/ 7539 w 63329"/>
                  <a:gd name="connsiteY2" fmla="*/ 45855 h 51723"/>
                  <a:gd name="connsiteX3" fmla="*/ 2048 w 63329"/>
                  <a:gd name="connsiteY3" fmla="*/ 6253 h 51723"/>
                  <a:gd name="connsiteX4" fmla="*/ 9857 w 63329"/>
                  <a:gd name="connsiteY4" fmla="*/ 3 h 51723"/>
                  <a:gd name="connsiteX5" fmla="*/ 17716 w 63329"/>
                  <a:gd name="connsiteY5" fmla="*/ 6594 h 51723"/>
                  <a:gd name="connsiteX6" fmla="*/ 20537 w 63329"/>
                  <a:gd name="connsiteY6" fmla="*/ 30003 h 51723"/>
                  <a:gd name="connsiteX7" fmla="*/ 34593 w 63329"/>
                  <a:gd name="connsiteY7" fmla="*/ 22389 h 51723"/>
                  <a:gd name="connsiteX8" fmla="*/ 49254 w 63329"/>
                  <a:gd name="connsiteY8" fmla="*/ 22389 h 51723"/>
                  <a:gd name="connsiteX9" fmla="*/ 63159 w 63329"/>
                  <a:gd name="connsiteY9" fmla="*/ 39605 h 51723"/>
                  <a:gd name="connsiteX10" fmla="*/ 59380 w 63329"/>
                  <a:gd name="connsiteY10" fmla="*/ 49321 h 51723"/>
                  <a:gd name="connsiteX11" fmla="*/ 41747 w 63329"/>
                  <a:gd name="connsiteY11" fmla="*/ 44548 h 51723"/>
                  <a:gd name="connsiteX12" fmla="*/ 38069 w 63329"/>
                  <a:gd name="connsiteY12" fmla="*/ 43242 h 51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329" h="51723">
                    <a:moveTo>
                      <a:pt x="38120" y="43242"/>
                    </a:moveTo>
                    <a:cubicBezTo>
                      <a:pt x="32880" y="46310"/>
                      <a:pt x="27943" y="51139"/>
                      <a:pt x="22653" y="51651"/>
                    </a:cubicBezTo>
                    <a:cubicBezTo>
                      <a:pt x="17666" y="52162"/>
                      <a:pt x="10461" y="49946"/>
                      <a:pt x="7539" y="45855"/>
                    </a:cubicBezTo>
                    <a:cubicBezTo>
                      <a:pt x="-673" y="34378"/>
                      <a:pt x="-1630" y="20230"/>
                      <a:pt x="2048" y="6253"/>
                    </a:cubicBezTo>
                    <a:cubicBezTo>
                      <a:pt x="2803" y="3355"/>
                      <a:pt x="7237" y="-111"/>
                      <a:pt x="9857" y="3"/>
                    </a:cubicBezTo>
                    <a:cubicBezTo>
                      <a:pt x="12678" y="116"/>
                      <a:pt x="16960" y="3639"/>
                      <a:pt x="17716" y="6594"/>
                    </a:cubicBezTo>
                    <a:cubicBezTo>
                      <a:pt x="19530" y="13469"/>
                      <a:pt x="19580" y="20912"/>
                      <a:pt x="20537" y="30003"/>
                    </a:cubicBezTo>
                    <a:cubicBezTo>
                      <a:pt x="26029" y="26935"/>
                      <a:pt x="30109" y="23582"/>
                      <a:pt x="34593" y="22389"/>
                    </a:cubicBezTo>
                    <a:cubicBezTo>
                      <a:pt x="39329" y="21139"/>
                      <a:pt x="45677" y="19832"/>
                      <a:pt x="49254" y="22389"/>
                    </a:cubicBezTo>
                    <a:cubicBezTo>
                      <a:pt x="54947" y="26423"/>
                      <a:pt x="59431" y="33128"/>
                      <a:pt x="63159" y="39605"/>
                    </a:cubicBezTo>
                    <a:cubicBezTo>
                      <a:pt x="64166" y="41367"/>
                      <a:pt x="60438" y="49492"/>
                      <a:pt x="59380" y="49321"/>
                    </a:cubicBezTo>
                    <a:cubicBezTo>
                      <a:pt x="53436" y="48639"/>
                      <a:pt x="47591" y="46310"/>
                      <a:pt x="41747" y="44548"/>
                    </a:cubicBezTo>
                    <a:cubicBezTo>
                      <a:pt x="40437" y="44151"/>
                      <a:pt x="39128" y="43639"/>
                      <a:pt x="38069" y="4324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6" name="Freeform: Shape 2355">
                <a:extLst>
                  <a:ext uri="{FF2B5EF4-FFF2-40B4-BE49-F238E27FC236}">
                    <a16:creationId xmlns:a16="http://schemas.microsoft.com/office/drawing/2014/main" id="{BEBB1120-18B9-084C-6891-0DDCD82F9B1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9775" y="468288"/>
                <a:ext cx="35285" cy="76474"/>
              </a:xfrm>
              <a:custGeom>
                <a:avLst/>
                <a:gdLst>
                  <a:gd name="connsiteX0" fmla="*/ 33005 w 35285"/>
                  <a:gd name="connsiteY0" fmla="*/ 76033 h 76474"/>
                  <a:gd name="connsiteX1" fmla="*/ 15120 w 35285"/>
                  <a:gd name="connsiteY1" fmla="*/ 63249 h 76474"/>
                  <a:gd name="connsiteX2" fmla="*/ 308 w 35285"/>
                  <a:gd name="connsiteY2" fmla="*/ 16942 h 76474"/>
                  <a:gd name="connsiteX3" fmla="*/ 4843 w 35285"/>
                  <a:gd name="connsiteY3" fmla="*/ 692 h 76474"/>
                  <a:gd name="connsiteX4" fmla="*/ 19755 w 35285"/>
                  <a:gd name="connsiteY4" fmla="*/ 5067 h 76474"/>
                  <a:gd name="connsiteX5" fmla="*/ 33005 w 35285"/>
                  <a:gd name="connsiteY5" fmla="*/ 76033 h 7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85" h="76474">
                    <a:moveTo>
                      <a:pt x="33005" y="76033"/>
                    </a:moveTo>
                    <a:cubicBezTo>
                      <a:pt x="21418" y="78420"/>
                      <a:pt x="17841" y="70692"/>
                      <a:pt x="15120" y="63249"/>
                    </a:cubicBezTo>
                    <a:cubicBezTo>
                      <a:pt x="9629" y="48079"/>
                      <a:pt x="4188" y="32738"/>
                      <a:pt x="308" y="16942"/>
                    </a:cubicBezTo>
                    <a:cubicBezTo>
                      <a:pt x="-901" y="12056"/>
                      <a:pt x="1618" y="2340"/>
                      <a:pt x="4843" y="692"/>
                    </a:cubicBezTo>
                    <a:cubicBezTo>
                      <a:pt x="8621" y="-1297"/>
                      <a:pt x="17690" y="1260"/>
                      <a:pt x="19755" y="5067"/>
                    </a:cubicBezTo>
                    <a:cubicBezTo>
                      <a:pt x="31494" y="26828"/>
                      <a:pt x="39403" y="50010"/>
                      <a:pt x="33005" y="7603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7" name="Freeform: Shape 2356">
                <a:extLst>
                  <a:ext uri="{FF2B5EF4-FFF2-40B4-BE49-F238E27FC236}">
                    <a16:creationId xmlns:a16="http://schemas.microsoft.com/office/drawing/2014/main" id="{8D34B198-B2F2-4B5E-FCD2-FF2BD154A6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0159" y="723401"/>
                <a:ext cx="49808" cy="44899"/>
              </a:xfrm>
              <a:custGeom>
                <a:avLst/>
                <a:gdLst>
                  <a:gd name="connsiteX0" fmla="*/ 20161 w 49808"/>
                  <a:gd name="connsiteY0" fmla="*/ 44899 h 44899"/>
                  <a:gd name="connsiteX1" fmla="*/ 5199 w 49808"/>
                  <a:gd name="connsiteY1" fmla="*/ 35808 h 44899"/>
                  <a:gd name="connsiteX2" fmla="*/ 10237 w 49808"/>
                  <a:gd name="connsiteY2" fmla="*/ 5751 h 44899"/>
                  <a:gd name="connsiteX3" fmla="*/ 24494 w 49808"/>
                  <a:gd name="connsiteY3" fmla="*/ 240 h 44899"/>
                  <a:gd name="connsiteX4" fmla="*/ 49785 w 49808"/>
                  <a:gd name="connsiteY4" fmla="*/ 20865 h 44899"/>
                  <a:gd name="connsiteX5" fmla="*/ 20161 w 49808"/>
                  <a:gd name="connsiteY5" fmla="*/ 44899 h 4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8" h="44899">
                    <a:moveTo>
                      <a:pt x="20161" y="44899"/>
                    </a:moveTo>
                    <a:cubicBezTo>
                      <a:pt x="17340" y="43251"/>
                      <a:pt x="9985" y="41035"/>
                      <a:pt x="5199" y="35808"/>
                    </a:cubicBezTo>
                    <a:cubicBezTo>
                      <a:pt x="-3618" y="26206"/>
                      <a:pt x="-746" y="11774"/>
                      <a:pt x="10237" y="5751"/>
                    </a:cubicBezTo>
                    <a:cubicBezTo>
                      <a:pt x="14720" y="3251"/>
                      <a:pt x="19607" y="978"/>
                      <a:pt x="24494" y="240"/>
                    </a:cubicBezTo>
                    <a:cubicBezTo>
                      <a:pt x="37442" y="-1692"/>
                      <a:pt x="49180" y="8308"/>
                      <a:pt x="49785" y="20865"/>
                    </a:cubicBezTo>
                    <a:cubicBezTo>
                      <a:pt x="50390" y="34160"/>
                      <a:pt x="39306" y="44672"/>
                      <a:pt x="20161" y="4489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8" name="Freeform: Shape 2357">
                <a:extLst>
                  <a:ext uri="{FF2B5EF4-FFF2-40B4-BE49-F238E27FC236}">
                    <a16:creationId xmlns:a16="http://schemas.microsoft.com/office/drawing/2014/main" id="{86D469A4-C1C9-35B7-172C-D26C701221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8288" y="109145"/>
                <a:ext cx="50531" cy="63670"/>
              </a:xfrm>
              <a:custGeom>
                <a:avLst/>
                <a:gdLst>
                  <a:gd name="connsiteX0" fmla="*/ 17583 w 50531"/>
                  <a:gd name="connsiteY0" fmla="*/ 20457 h 63670"/>
                  <a:gd name="connsiteX1" fmla="*/ 50531 w 50531"/>
                  <a:gd name="connsiteY1" fmla="*/ 2843 h 63670"/>
                  <a:gd name="connsiteX2" fmla="*/ 28465 w 50531"/>
                  <a:gd name="connsiteY2" fmla="*/ 40969 h 63670"/>
                  <a:gd name="connsiteX3" fmla="*/ 35316 w 50531"/>
                  <a:gd name="connsiteY3" fmla="*/ 60969 h 63670"/>
                  <a:gd name="connsiteX4" fmla="*/ 28969 w 50531"/>
                  <a:gd name="connsiteY4" fmla="*/ 63639 h 63670"/>
                  <a:gd name="connsiteX5" fmla="*/ 3678 w 50531"/>
                  <a:gd name="connsiteY5" fmla="*/ 57957 h 63670"/>
                  <a:gd name="connsiteX6" fmla="*/ 0 w 50531"/>
                  <a:gd name="connsiteY6" fmla="*/ 18071 h 63670"/>
                  <a:gd name="connsiteX7" fmla="*/ 17532 w 50531"/>
                  <a:gd name="connsiteY7" fmla="*/ 20457 h 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531" h="63670">
                    <a:moveTo>
                      <a:pt x="17583" y="20457"/>
                    </a:moveTo>
                    <a:cubicBezTo>
                      <a:pt x="28112" y="12446"/>
                      <a:pt x="31135" y="-7327"/>
                      <a:pt x="50531" y="2843"/>
                    </a:cubicBezTo>
                    <a:cubicBezTo>
                      <a:pt x="43025" y="15798"/>
                      <a:pt x="36072" y="27844"/>
                      <a:pt x="28465" y="40969"/>
                    </a:cubicBezTo>
                    <a:cubicBezTo>
                      <a:pt x="30530" y="46935"/>
                      <a:pt x="32797" y="53639"/>
                      <a:pt x="35316" y="60969"/>
                    </a:cubicBezTo>
                    <a:cubicBezTo>
                      <a:pt x="32546" y="62219"/>
                      <a:pt x="30631" y="63923"/>
                      <a:pt x="28969" y="63639"/>
                    </a:cubicBezTo>
                    <a:cubicBezTo>
                      <a:pt x="20706" y="62105"/>
                      <a:pt x="12494" y="60003"/>
                      <a:pt x="3678" y="57957"/>
                    </a:cubicBezTo>
                    <a:cubicBezTo>
                      <a:pt x="2569" y="45969"/>
                      <a:pt x="1360" y="32844"/>
                      <a:pt x="0" y="18071"/>
                    </a:cubicBezTo>
                    <a:cubicBezTo>
                      <a:pt x="5743" y="6650"/>
                      <a:pt x="11184" y="20684"/>
                      <a:pt x="17532" y="2045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59" name="Freeform: Shape 2358">
                <a:extLst>
                  <a:ext uri="{FF2B5EF4-FFF2-40B4-BE49-F238E27FC236}">
                    <a16:creationId xmlns:a16="http://schemas.microsoft.com/office/drawing/2014/main" id="{EAB619DF-00B4-73D8-12BC-F67664C0261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78703" y="1457912"/>
                <a:ext cx="90355" cy="28688"/>
              </a:xfrm>
              <a:custGeom>
                <a:avLst/>
                <a:gdLst>
                  <a:gd name="connsiteX0" fmla="*/ 830 w 90355"/>
                  <a:gd name="connsiteY0" fmla="*/ 28689 h 28688"/>
                  <a:gd name="connsiteX1" fmla="*/ 9898 w 90355"/>
                  <a:gd name="connsiteY1" fmla="*/ 9541 h 28688"/>
                  <a:gd name="connsiteX2" fmla="*/ 90355 w 90355"/>
                  <a:gd name="connsiteY2" fmla="*/ 8007 h 28688"/>
                  <a:gd name="connsiteX3" fmla="*/ 830 w 90355"/>
                  <a:gd name="connsiteY3" fmla="*/ 28689 h 28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55" h="28688">
                    <a:moveTo>
                      <a:pt x="830" y="28689"/>
                    </a:moveTo>
                    <a:cubicBezTo>
                      <a:pt x="-2193" y="15734"/>
                      <a:pt x="3550" y="12325"/>
                      <a:pt x="9898" y="9541"/>
                    </a:cubicBezTo>
                    <a:cubicBezTo>
                      <a:pt x="36247" y="-2107"/>
                      <a:pt x="71261" y="-3641"/>
                      <a:pt x="90355" y="8007"/>
                    </a:cubicBezTo>
                    <a:cubicBezTo>
                      <a:pt x="59976" y="22836"/>
                      <a:pt x="30907" y="28689"/>
                      <a:pt x="830" y="286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0" name="Freeform: Shape 2359">
                <a:extLst>
                  <a:ext uri="{FF2B5EF4-FFF2-40B4-BE49-F238E27FC236}">
                    <a16:creationId xmlns:a16="http://schemas.microsoft.com/office/drawing/2014/main" id="{37D91615-14DD-18E3-A3C7-EDB1F32225D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67844" y="674223"/>
                <a:ext cx="71797" cy="72883"/>
              </a:xfrm>
              <a:custGeom>
                <a:avLst/>
                <a:gdLst>
                  <a:gd name="connsiteX0" fmla="*/ 30581 w 71797"/>
                  <a:gd name="connsiteY0" fmla="*/ 67770 h 72883"/>
                  <a:gd name="connsiteX1" fmla="*/ 41312 w 71797"/>
                  <a:gd name="connsiteY1" fmla="*/ 54190 h 72883"/>
                  <a:gd name="connsiteX2" fmla="*/ 53201 w 71797"/>
                  <a:gd name="connsiteY2" fmla="*/ 43451 h 72883"/>
                  <a:gd name="connsiteX3" fmla="*/ 59197 w 71797"/>
                  <a:gd name="connsiteY3" fmla="*/ 26690 h 72883"/>
                  <a:gd name="connsiteX4" fmla="*/ 46047 w 71797"/>
                  <a:gd name="connsiteY4" fmla="*/ 16065 h 72883"/>
                  <a:gd name="connsiteX5" fmla="*/ 15567 w 71797"/>
                  <a:gd name="connsiteY5" fmla="*/ 16690 h 72883"/>
                  <a:gd name="connsiteX6" fmla="*/ 0 w 71797"/>
                  <a:gd name="connsiteY6" fmla="*/ 8224 h 72883"/>
                  <a:gd name="connsiteX7" fmla="*/ 58391 w 71797"/>
                  <a:gd name="connsiteY7" fmla="*/ 6690 h 72883"/>
                  <a:gd name="connsiteX8" fmla="*/ 66854 w 71797"/>
                  <a:gd name="connsiteY8" fmla="*/ 44020 h 72883"/>
                  <a:gd name="connsiteX9" fmla="*/ 34712 w 71797"/>
                  <a:gd name="connsiteY9" fmla="*/ 72883 h 72883"/>
                  <a:gd name="connsiteX10" fmla="*/ 30631 w 71797"/>
                  <a:gd name="connsiteY10" fmla="*/ 67827 h 7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797" h="72883">
                    <a:moveTo>
                      <a:pt x="30581" y="67770"/>
                    </a:moveTo>
                    <a:cubicBezTo>
                      <a:pt x="34107" y="63224"/>
                      <a:pt x="37432" y="58338"/>
                      <a:pt x="41312" y="54190"/>
                    </a:cubicBezTo>
                    <a:cubicBezTo>
                      <a:pt x="45040" y="50270"/>
                      <a:pt x="50279" y="47883"/>
                      <a:pt x="53201" y="43451"/>
                    </a:cubicBezTo>
                    <a:cubicBezTo>
                      <a:pt x="56426" y="38622"/>
                      <a:pt x="60456" y="31235"/>
                      <a:pt x="59197" y="26690"/>
                    </a:cubicBezTo>
                    <a:cubicBezTo>
                      <a:pt x="57887" y="21917"/>
                      <a:pt x="50985" y="16690"/>
                      <a:pt x="46047" y="16065"/>
                    </a:cubicBezTo>
                    <a:cubicBezTo>
                      <a:pt x="36072" y="14701"/>
                      <a:pt x="25694" y="15951"/>
                      <a:pt x="15567" y="16690"/>
                    </a:cubicBezTo>
                    <a:cubicBezTo>
                      <a:pt x="9925" y="17088"/>
                      <a:pt x="3779" y="20383"/>
                      <a:pt x="0" y="8224"/>
                    </a:cubicBezTo>
                    <a:cubicBezTo>
                      <a:pt x="19547" y="-15"/>
                      <a:pt x="38742" y="-4504"/>
                      <a:pt x="58391" y="6690"/>
                    </a:cubicBezTo>
                    <a:cubicBezTo>
                      <a:pt x="72346" y="14701"/>
                      <a:pt x="75822" y="29474"/>
                      <a:pt x="66854" y="44020"/>
                    </a:cubicBezTo>
                    <a:cubicBezTo>
                      <a:pt x="58794" y="57031"/>
                      <a:pt x="50229" y="70611"/>
                      <a:pt x="34712" y="72883"/>
                    </a:cubicBezTo>
                    <a:cubicBezTo>
                      <a:pt x="33352" y="71179"/>
                      <a:pt x="31991" y="69531"/>
                      <a:pt x="30631" y="6782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1" name="Freeform: Shape 2360">
                <a:extLst>
                  <a:ext uri="{FF2B5EF4-FFF2-40B4-BE49-F238E27FC236}">
                    <a16:creationId xmlns:a16="http://schemas.microsoft.com/office/drawing/2014/main" id="{176A7D6B-198B-F490-AA77-8122EF36978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65032" y="1715372"/>
                <a:ext cx="90230" cy="27002"/>
              </a:xfrm>
              <a:custGeom>
                <a:avLst/>
                <a:gdLst>
                  <a:gd name="connsiteX0" fmla="*/ 90231 w 90230"/>
                  <a:gd name="connsiteY0" fmla="*/ 8673 h 27002"/>
                  <a:gd name="connsiteX1" fmla="*/ 76931 w 90230"/>
                  <a:gd name="connsiteY1" fmla="*/ 15264 h 27002"/>
                  <a:gd name="connsiteX2" fmla="*/ 12041 w 90230"/>
                  <a:gd name="connsiteY2" fmla="*/ 26969 h 27002"/>
                  <a:gd name="connsiteX3" fmla="*/ 0 w 90230"/>
                  <a:gd name="connsiteY3" fmla="*/ 19469 h 27002"/>
                  <a:gd name="connsiteX4" fmla="*/ 9824 w 90230"/>
                  <a:gd name="connsiteY4" fmla="*/ 9184 h 27002"/>
                  <a:gd name="connsiteX5" fmla="*/ 72850 w 90230"/>
                  <a:gd name="connsiteY5" fmla="*/ 94 h 27002"/>
                  <a:gd name="connsiteX6" fmla="*/ 89425 w 90230"/>
                  <a:gd name="connsiteY6" fmla="*/ 3275 h 27002"/>
                  <a:gd name="connsiteX7" fmla="*/ 90180 w 90230"/>
                  <a:gd name="connsiteY7" fmla="*/ 8730 h 2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230" h="27002">
                    <a:moveTo>
                      <a:pt x="90231" y="8673"/>
                    </a:moveTo>
                    <a:cubicBezTo>
                      <a:pt x="85797" y="10946"/>
                      <a:pt x="81566" y="14298"/>
                      <a:pt x="76931" y="15264"/>
                    </a:cubicBezTo>
                    <a:cubicBezTo>
                      <a:pt x="55368" y="19696"/>
                      <a:pt x="33755" y="23900"/>
                      <a:pt x="12041" y="26969"/>
                    </a:cubicBezTo>
                    <a:cubicBezTo>
                      <a:pt x="8363" y="27480"/>
                      <a:pt x="4030" y="22139"/>
                      <a:pt x="0" y="19469"/>
                    </a:cubicBezTo>
                    <a:cubicBezTo>
                      <a:pt x="3275" y="15889"/>
                      <a:pt x="6146" y="9866"/>
                      <a:pt x="9824" y="9184"/>
                    </a:cubicBezTo>
                    <a:cubicBezTo>
                      <a:pt x="30732" y="5378"/>
                      <a:pt x="51791" y="2423"/>
                      <a:pt x="72850" y="94"/>
                    </a:cubicBezTo>
                    <a:cubicBezTo>
                      <a:pt x="78240" y="-532"/>
                      <a:pt x="83883" y="2139"/>
                      <a:pt x="89425" y="3275"/>
                    </a:cubicBezTo>
                    <a:cubicBezTo>
                      <a:pt x="89677" y="5093"/>
                      <a:pt x="89929" y="6912"/>
                      <a:pt x="90180" y="873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2" name="Freeform: Shape 2361">
                <a:extLst>
                  <a:ext uri="{FF2B5EF4-FFF2-40B4-BE49-F238E27FC236}">
                    <a16:creationId xmlns:a16="http://schemas.microsoft.com/office/drawing/2014/main" id="{EF73A4F6-FA08-05E3-775E-482B4DE63C6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30673" y="1715681"/>
                <a:ext cx="81637" cy="23107"/>
              </a:xfrm>
              <a:custGeom>
                <a:avLst/>
                <a:gdLst>
                  <a:gd name="connsiteX0" fmla="*/ 81637 w 81637"/>
                  <a:gd name="connsiteY0" fmla="*/ 14159 h 23107"/>
                  <a:gd name="connsiteX1" fmla="*/ 676 w 81637"/>
                  <a:gd name="connsiteY1" fmla="*/ 18705 h 23107"/>
                  <a:gd name="connsiteX2" fmla="*/ 11911 w 81637"/>
                  <a:gd name="connsiteY2" fmla="*/ 11 h 23107"/>
                  <a:gd name="connsiteX3" fmla="*/ 81587 w 81637"/>
                  <a:gd name="connsiteY3" fmla="*/ 14159 h 2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637" h="23107">
                    <a:moveTo>
                      <a:pt x="81637" y="14159"/>
                    </a:moveTo>
                    <a:cubicBezTo>
                      <a:pt x="54583" y="29386"/>
                      <a:pt x="27378" y="21091"/>
                      <a:pt x="676" y="18705"/>
                    </a:cubicBezTo>
                    <a:cubicBezTo>
                      <a:pt x="-2195" y="4841"/>
                      <a:pt x="4556" y="-273"/>
                      <a:pt x="11911" y="11"/>
                    </a:cubicBezTo>
                    <a:cubicBezTo>
                      <a:pt x="35439" y="920"/>
                      <a:pt x="59168" y="1886"/>
                      <a:pt x="81587" y="1415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3" name="Freeform: Shape 2362">
                <a:extLst>
                  <a:ext uri="{FF2B5EF4-FFF2-40B4-BE49-F238E27FC236}">
                    <a16:creationId xmlns:a16="http://schemas.microsoft.com/office/drawing/2014/main" id="{6B3BF8EE-0368-C348-72BA-1C99DD9648D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0609" y="12015"/>
                <a:ext cx="47609" cy="50825"/>
              </a:xfrm>
              <a:custGeom>
                <a:avLst/>
                <a:gdLst>
                  <a:gd name="connsiteX0" fmla="*/ 17129 w 47609"/>
                  <a:gd name="connsiteY0" fmla="*/ 21905 h 50825"/>
                  <a:gd name="connsiteX1" fmla="*/ 33100 w 47609"/>
                  <a:gd name="connsiteY1" fmla="*/ 30 h 50825"/>
                  <a:gd name="connsiteX2" fmla="*/ 44032 w 47609"/>
                  <a:gd name="connsiteY2" fmla="*/ 22360 h 50825"/>
                  <a:gd name="connsiteX3" fmla="*/ 47609 w 47609"/>
                  <a:gd name="connsiteY3" fmla="*/ 29064 h 50825"/>
                  <a:gd name="connsiteX4" fmla="*/ 34813 w 47609"/>
                  <a:gd name="connsiteY4" fmla="*/ 50826 h 50825"/>
                  <a:gd name="connsiteX5" fmla="*/ 0 w 47609"/>
                  <a:gd name="connsiteY5" fmla="*/ 32985 h 50825"/>
                  <a:gd name="connsiteX6" fmla="*/ 17079 w 47609"/>
                  <a:gd name="connsiteY6" fmla="*/ 21962 h 5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609" h="50825">
                    <a:moveTo>
                      <a:pt x="17129" y="21905"/>
                    </a:moveTo>
                    <a:cubicBezTo>
                      <a:pt x="23779" y="12303"/>
                      <a:pt x="28162" y="371"/>
                      <a:pt x="33100" y="30"/>
                    </a:cubicBezTo>
                    <a:cubicBezTo>
                      <a:pt x="45745" y="-765"/>
                      <a:pt x="40657" y="14348"/>
                      <a:pt x="44032" y="22360"/>
                    </a:cubicBezTo>
                    <a:cubicBezTo>
                      <a:pt x="44939" y="24519"/>
                      <a:pt x="46249" y="26508"/>
                      <a:pt x="47609" y="29064"/>
                    </a:cubicBezTo>
                    <a:cubicBezTo>
                      <a:pt x="43377" y="36280"/>
                      <a:pt x="39095" y="43553"/>
                      <a:pt x="34813" y="50826"/>
                    </a:cubicBezTo>
                    <a:cubicBezTo>
                      <a:pt x="22621" y="44576"/>
                      <a:pt x="11134" y="38667"/>
                      <a:pt x="0" y="32985"/>
                    </a:cubicBezTo>
                    <a:cubicBezTo>
                      <a:pt x="3224" y="18042"/>
                      <a:pt x="13905" y="24121"/>
                      <a:pt x="17079" y="219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4" name="Freeform: Shape 2363">
                <a:extLst>
                  <a:ext uri="{FF2B5EF4-FFF2-40B4-BE49-F238E27FC236}">
                    <a16:creationId xmlns:a16="http://schemas.microsoft.com/office/drawing/2014/main" id="{5E7D2374-3F81-85CC-698D-FA6A056D94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4241" y="971081"/>
                <a:ext cx="77603" cy="17857"/>
              </a:xfrm>
              <a:custGeom>
                <a:avLst/>
                <a:gdLst>
                  <a:gd name="connsiteX0" fmla="*/ 77603 w 77603"/>
                  <a:gd name="connsiteY0" fmla="*/ 8244 h 17857"/>
                  <a:gd name="connsiteX1" fmla="*/ 5711 w 77603"/>
                  <a:gd name="connsiteY1" fmla="*/ 15175 h 17857"/>
                  <a:gd name="connsiteX2" fmla="*/ 18 w 77603"/>
                  <a:gd name="connsiteY2" fmla="*/ 6937 h 17857"/>
                  <a:gd name="connsiteX3" fmla="*/ 7121 w 77603"/>
                  <a:gd name="connsiteY3" fmla="*/ 5 h 17857"/>
                  <a:gd name="connsiteX4" fmla="*/ 77603 w 77603"/>
                  <a:gd name="connsiteY4" fmla="*/ 8300 h 1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3" h="17857">
                    <a:moveTo>
                      <a:pt x="77603" y="8244"/>
                    </a:moveTo>
                    <a:cubicBezTo>
                      <a:pt x="54126" y="20232"/>
                      <a:pt x="29944" y="19039"/>
                      <a:pt x="5711" y="15175"/>
                    </a:cubicBezTo>
                    <a:cubicBezTo>
                      <a:pt x="3343" y="14778"/>
                      <a:pt x="-285" y="9437"/>
                      <a:pt x="18" y="6937"/>
                    </a:cubicBezTo>
                    <a:cubicBezTo>
                      <a:pt x="370" y="4209"/>
                      <a:pt x="4703" y="-166"/>
                      <a:pt x="7121" y="5"/>
                    </a:cubicBezTo>
                    <a:cubicBezTo>
                      <a:pt x="30649" y="1482"/>
                      <a:pt x="54731" y="-3632"/>
                      <a:pt x="77603" y="830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5" name="Freeform: Shape 2364">
                <a:extLst>
                  <a:ext uri="{FF2B5EF4-FFF2-40B4-BE49-F238E27FC236}">
                    <a16:creationId xmlns:a16="http://schemas.microsoft.com/office/drawing/2014/main" id="{B4C35F4E-CC32-6378-F1B8-C71A5CD84F6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27659" y="1486789"/>
                <a:ext cx="68063" cy="21980"/>
              </a:xfrm>
              <a:custGeom>
                <a:avLst/>
                <a:gdLst>
                  <a:gd name="connsiteX0" fmla="*/ 0 w 68063"/>
                  <a:gd name="connsiteY0" fmla="*/ 7539 h 21980"/>
                  <a:gd name="connsiteX1" fmla="*/ 68064 w 68063"/>
                  <a:gd name="connsiteY1" fmla="*/ 9300 h 21980"/>
                  <a:gd name="connsiteX2" fmla="*/ 15618 w 68063"/>
                  <a:gd name="connsiteY2" fmla="*/ 21914 h 21980"/>
                  <a:gd name="connsiteX3" fmla="*/ 0 w 68063"/>
                  <a:gd name="connsiteY3" fmla="*/ 7539 h 2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063" h="21980">
                    <a:moveTo>
                      <a:pt x="0" y="7539"/>
                    </a:moveTo>
                    <a:cubicBezTo>
                      <a:pt x="22218" y="-4109"/>
                      <a:pt x="42924" y="-1268"/>
                      <a:pt x="68064" y="9300"/>
                    </a:cubicBezTo>
                    <a:cubicBezTo>
                      <a:pt x="49473" y="23732"/>
                      <a:pt x="32142" y="21005"/>
                      <a:pt x="15618" y="21914"/>
                    </a:cubicBezTo>
                    <a:cubicBezTo>
                      <a:pt x="9119" y="22255"/>
                      <a:pt x="2166" y="21800"/>
                      <a:pt x="0" y="753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6" name="Freeform: Shape 2365">
                <a:extLst>
                  <a:ext uri="{FF2B5EF4-FFF2-40B4-BE49-F238E27FC236}">
                    <a16:creationId xmlns:a16="http://schemas.microsoft.com/office/drawing/2014/main" id="{89127641-5E5A-261F-5D61-BC4BF60601A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88639" y="999466"/>
                <a:ext cx="65194" cy="20501"/>
              </a:xfrm>
              <a:custGeom>
                <a:avLst/>
                <a:gdLst>
                  <a:gd name="connsiteX0" fmla="*/ 65194 w 65194"/>
                  <a:gd name="connsiteY0" fmla="*/ 9517 h 20501"/>
                  <a:gd name="connsiteX1" fmla="*/ 6199 w 65194"/>
                  <a:gd name="connsiteY1" fmla="*/ 18153 h 20501"/>
                  <a:gd name="connsiteX2" fmla="*/ 2 w 65194"/>
                  <a:gd name="connsiteY2" fmla="*/ 9972 h 20501"/>
                  <a:gd name="connsiteX3" fmla="*/ 5796 w 65194"/>
                  <a:gd name="connsiteY3" fmla="*/ 1733 h 20501"/>
                  <a:gd name="connsiteX4" fmla="*/ 65194 w 65194"/>
                  <a:gd name="connsiteY4" fmla="*/ 9517 h 20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94" h="20501">
                    <a:moveTo>
                      <a:pt x="65194" y="9517"/>
                    </a:moveTo>
                    <a:cubicBezTo>
                      <a:pt x="46251" y="23097"/>
                      <a:pt x="26250" y="21563"/>
                      <a:pt x="6199" y="18153"/>
                    </a:cubicBezTo>
                    <a:cubicBezTo>
                      <a:pt x="3680" y="17699"/>
                      <a:pt x="103" y="12926"/>
                      <a:pt x="2" y="9972"/>
                    </a:cubicBezTo>
                    <a:cubicBezTo>
                      <a:pt x="-99" y="7187"/>
                      <a:pt x="3529" y="1903"/>
                      <a:pt x="5796" y="1733"/>
                    </a:cubicBezTo>
                    <a:cubicBezTo>
                      <a:pt x="25897" y="28"/>
                      <a:pt x="46301" y="-3438"/>
                      <a:pt x="65194" y="95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7" name="Freeform: Shape 2366">
                <a:extLst>
                  <a:ext uri="{FF2B5EF4-FFF2-40B4-BE49-F238E27FC236}">
                    <a16:creationId xmlns:a16="http://schemas.microsoft.com/office/drawing/2014/main" id="{5898100C-2C2F-A71C-3116-28512D7A50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1323" y="218884"/>
                <a:ext cx="59859" cy="25037"/>
              </a:xfrm>
              <a:custGeom>
                <a:avLst/>
                <a:gdLst>
                  <a:gd name="connsiteX0" fmla="*/ 59860 w 59859"/>
                  <a:gd name="connsiteY0" fmla="*/ 25037 h 25037"/>
                  <a:gd name="connsiteX1" fmla="*/ 8321 w 59859"/>
                  <a:gd name="connsiteY1" fmla="*/ 20776 h 25037"/>
                  <a:gd name="connsiteX2" fmla="*/ 8 w 59859"/>
                  <a:gd name="connsiteY2" fmla="*/ 12253 h 25037"/>
                  <a:gd name="connsiteX3" fmla="*/ 6709 w 59859"/>
                  <a:gd name="connsiteY3" fmla="*/ 1742 h 25037"/>
                  <a:gd name="connsiteX4" fmla="*/ 59860 w 59859"/>
                  <a:gd name="connsiteY4" fmla="*/ 25037 h 2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59" h="25037">
                    <a:moveTo>
                      <a:pt x="59860" y="25037"/>
                    </a:moveTo>
                    <a:cubicBezTo>
                      <a:pt x="39506" y="23503"/>
                      <a:pt x="23838" y="22764"/>
                      <a:pt x="8321" y="20776"/>
                    </a:cubicBezTo>
                    <a:cubicBezTo>
                      <a:pt x="5096" y="20378"/>
                      <a:pt x="209" y="15435"/>
                      <a:pt x="8" y="12253"/>
                    </a:cubicBezTo>
                    <a:cubicBezTo>
                      <a:pt x="-194" y="8844"/>
                      <a:pt x="3484" y="3389"/>
                      <a:pt x="6709" y="1742"/>
                    </a:cubicBezTo>
                    <a:cubicBezTo>
                      <a:pt x="18598" y="-4395"/>
                      <a:pt x="46660" y="6230"/>
                      <a:pt x="59860" y="2503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8" name="Freeform: Shape 2367">
                <a:extLst>
                  <a:ext uri="{FF2B5EF4-FFF2-40B4-BE49-F238E27FC236}">
                    <a16:creationId xmlns:a16="http://schemas.microsoft.com/office/drawing/2014/main" id="{6441B77C-4599-67B7-E3DE-23AAD3BC17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2794" y="1813106"/>
                <a:ext cx="64284" cy="19916"/>
              </a:xfrm>
              <a:custGeom>
                <a:avLst/>
                <a:gdLst>
                  <a:gd name="connsiteX0" fmla="*/ 64285 w 64284"/>
                  <a:gd name="connsiteY0" fmla="*/ 7758 h 19916"/>
                  <a:gd name="connsiteX1" fmla="*/ 0 w 64284"/>
                  <a:gd name="connsiteY1" fmla="*/ 11394 h 19916"/>
                  <a:gd name="connsiteX2" fmla="*/ 11638 w 64284"/>
                  <a:gd name="connsiteY2" fmla="*/ 1735 h 19916"/>
                  <a:gd name="connsiteX3" fmla="*/ 64285 w 64284"/>
                  <a:gd name="connsiteY3" fmla="*/ 7758 h 1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84" h="19916">
                    <a:moveTo>
                      <a:pt x="64285" y="7758"/>
                    </a:moveTo>
                    <a:cubicBezTo>
                      <a:pt x="41513" y="22474"/>
                      <a:pt x="16827" y="24008"/>
                      <a:pt x="0" y="11394"/>
                    </a:cubicBezTo>
                    <a:cubicBezTo>
                      <a:pt x="4232" y="7758"/>
                      <a:pt x="7507" y="3098"/>
                      <a:pt x="11638" y="1735"/>
                    </a:cubicBezTo>
                    <a:cubicBezTo>
                      <a:pt x="23578" y="-2299"/>
                      <a:pt x="51337" y="1110"/>
                      <a:pt x="64285" y="775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69" name="Freeform: Shape 2368">
                <a:extLst>
                  <a:ext uri="{FF2B5EF4-FFF2-40B4-BE49-F238E27FC236}">
                    <a16:creationId xmlns:a16="http://schemas.microsoft.com/office/drawing/2014/main" id="{96DD165D-BE68-8FA2-7C8B-B39E7A8B760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93695" y="1402758"/>
                <a:ext cx="58443" cy="23274"/>
              </a:xfrm>
              <a:custGeom>
                <a:avLst/>
                <a:gdLst>
                  <a:gd name="connsiteX0" fmla="*/ 58443 w 58443"/>
                  <a:gd name="connsiteY0" fmla="*/ 7365 h 23274"/>
                  <a:gd name="connsiteX1" fmla="*/ 5897 w 58443"/>
                  <a:gd name="connsiteY1" fmla="*/ 23274 h 23274"/>
                  <a:gd name="connsiteX2" fmla="*/ 103 w 58443"/>
                  <a:gd name="connsiteY2" fmla="*/ 17365 h 23274"/>
                  <a:gd name="connsiteX3" fmla="*/ 2824 w 58443"/>
                  <a:gd name="connsiteY3" fmla="*/ 8842 h 23274"/>
                  <a:gd name="connsiteX4" fmla="*/ 58443 w 58443"/>
                  <a:gd name="connsiteY4" fmla="*/ 7421 h 2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443" h="23274">
                    <a:moveTo>
                      <a:pt x="58443" y="7365"/>
                    </a:moveTo>
                    <a:cubicBezTo>
                      <a:pt x="41113" y="18728"/>
                      <a:pt x="23883" y="22706"/>
                      <a:pt x="5897" y="23274"/>
                    </a:cubicBezTo>
                    <a:cubicBezTo>
                      <a:pt x="3932" y="23331"/>
                      <a:pt x="607" y="19808"/>
                      <a:pt x="103" y="17365"/>
                    </a:cubicBezTo>
                    <a:cubicBezTo>
                      <a:pt x="-401" y="14808"/>
                      <a:pt x="1010" y="10774"/>
                      <a:pt x="2824" y="8842"/>
                    </a:cubicBezTo>
                    <a:cubicBezTo>
                      <a:pt x="12597" y="-1954"/>
                      <a:pt x="40911" y="-3374"/>
                      <a:pt x="58443" y="742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0" name="Freeform: Shape 2369">
                <a:extLst>
                  <a:ext uri="{FF2B5EF4-FFF2-40B4-BE49-F238E27FC236}">
                    <a16:creationId xmlns:a16="http://schemas.microsoft.com/office/drawing/2014/main" id="{4425F97A-0FFB-E646-1E8B-4D79DA4356A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37973" y="134110"/>
                <a:ext cx="62219" cy="19161"/>
              </a:xfrm>
              <a:custGeom>
                <a:avLst/>
                <a:gdLst>
                  <a:gd name="connsiteX0" fmla="*/ 62219 w 62219"/>
                  <a:gd name="connsiteY0" fmla="*/ 9129 h 19161"/>
                  <a:gd name="connsiteX1" fmla="*/ 0 w 62219"/>
                  <a:gd name="connsiteY1" fmla="*/ 14356 h 19161"/>
                  <a:gd name="connsiteX2" fmla="*/ 62219 w 62219"/>
                  <a:gd name="connsiteY2" fmla="*/ 9129 h 1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219" h="19161">
                    <a:moveTo>
                      <a:pt x="62219" y="9129"/>
                    </a:moveTo>
                    <a:cubicBezTo>
                      <a:pt x="40707" y="17879"/>
                      <a:pt x="21815" y="23788"/>
                      <a:pt x="0" y="14356"/>
                    </a:cubicBezTo>
                    <a:cubicBezTo>
                      <a:pt x="12595" y="-2519"/>
                      <a:pt x="40506" y="-4848"/>
                      <a:pt x="62219" y="912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1" name="Freeform: Shape 2370">
                <a:extLst>
                  <a:ext uri="{FF2B5EF4-FFF2-40B4-BE49-F238E27FC236}">
                    <a16:creationId xmlns:a16="http://schemas.microsoft.com/office/drawing/2014/main" id="{F3D9F195-1844-BD2E-FA2A-019DF6855C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80472" y="1796238"/>
                <a:ext cx="58340" cy="19517"/>
              </a:xfrm>
              <a:custGeom>
                <a:avLst/>
                <a:gdLst>
                  <a:gd name="connsiteX0" fmla="*/ 0 w 58340"/>
                  <a:gd name="connsiteY0" fmla="*/ 13489 h 19517"/>
                  <a:gd name="connsiteX1" fmla="*/ 58340 w 58340"/>
                  <a:gd name="connsiteY1" fmla="*/ 5534 h 19517"/>
                  <a:gd name="connsiteX2" fmla="*/ 0 w 58340"/>
                  <a:gd name="connsiteY2" fmla="*/ 13489 h 19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340" h="19517">
                    <a:moveTo>
                      <a:pt x="0" y="13489"/>
                    </a:moveTo>
                    <a:cubicBezTo>
                      <a:pt x="10126" y="-1113"/>
                      <a:pt x="31185" y="-4011"/>
                      <a:pt x="58340" y="5534"/>
                    </a:cubicBezTo>
                    <a:cubicBezTo>
                      <a:pt x="49121" y="19853"/>
                      <a:pt x="16273" y="24341"/>
                      <a:pt x="0" y="13489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2" name="Freeform: Shape 2371">
                <a:extLst>
                  <a:ext uri="{FF2B5EF4-FFF2-40B4-BE49-F238E27FC236}">
                    <a16:creationId xmlns:a16="http://schemas.microsoft.com/office/drawing/2014/main" id="{F0E6C254-6558-5F02-203A-AD1DC63F78C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281465" y="1766680"/>
                <a:ext cx="68315" cy="23728"/>
              </a:xfrm>
              <a:custGeom>
                <a:avLst/>
                <a:gdLst>
                  <a:gd name="connsiteX0" fmla="*/ 68315 w 68315"/>
                  <a:gd name="connsiteY0" fmla="*/ 8217 h 23728"/>
                  <a:gd name="connsiteX1" fmla="*/ 0 w 68315"/>
                  <a:gd name="connsiteY1" fmla="*/ 23729 h 23728"/>
                  <a:gd name="connsiteX2" fmla="*/ 7859 w 68315"/>
                  <a:gd name="connsiteY2" fmla="*/ 6399 h 23728"/>
                  <a:gd name="connsiteX3" fmla="*/ 68315 w 68315"/>
                  <a:gd name="connsiteY3" fmla="*/ 8217 h 23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15" h="23728">
                    <a:moveTo>
                      <a:pt x="68315" y="8217"/>
                    </a:moveTo>
                    <a:cubicBezTo>
                      <a:pt x="45141" y="20320"/>
                      <a:pt x="24535" y="17592"/>
                      <a:pt x="0" y="23729"/>
                    </a:cubicBezTo>
                    <a:cubicBezTo>
                      <a:pt x="4081" y="14411"/>
                      <a:pt x="4988" y="7649"/>
                      <a:pt x="7859" y="6399"/>
                    </a:cubicBezTo>
                    <a:cubicBezTo>
                      <a:pt x="26248" y="-1555"/>
                      <a:pt x="44889" y="-3317"/>
                      <a:pt x="68315" y="8217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3" name="Freeform: Shape 2372">
                <a:extLst>
                  <a:ext uri="{FF2B5EF4-FFF2-40B4-BE49-F238E27FC236}">
                    <a16:creationId xmlns:a16="http://schemas.microsoft.com/office/drawing/2014/main" id="{9B1AFD4E-603E-9FEB-4168-6BD3DCF35F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68451" y="256933"/>
                <a:ext cx="51622" cy="20851"/>
              </a:xfrm>
              <a:custGeom>
                <a:avLst/>
                <a:gdLst>
                  <a:gd name="connsiteX0" fmla="*/ 51623 w 51622"/>
                  <a:gd name="connsiteY0" fmla="*/ 13750 h 20851"/>
                  <a:gd name="connsiteX1" fmla="*/ 6029 w 51622"/>
                  <a:gd name="connsiteY1" fmla="*/ 19148 h 20851"/>
                  <a:gd name="connsiteX2" fmla="*/ 84 w 51622"/>
                  <a:gd name="connsiteY2" fmla="*/ 10568 h 20851"/>
                  <a:gd name="connsiteX3" fmla="*/ 3409 w 51622"/>
                  <a:gd name="connsiteY3" fmla="*/ 2614 h 20851"/>
                  <a:gd name="connsiteX4" fmla="*/ 31118 w 51622"/>
                  <a:gd name="connsiteY4" fmla="*/ 0 h 20851"/>
                  <a:gd name="connsiteX5" fmla="*/ 51623 w 51622"/>
                  <a:gd name="connsiteY5" fmla="*/ 13750 h 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622" h="20851">
                    <a:moveTo>
                      <a:pt x="51623" y="13750"/>
                    </a:moveTo>
                    <a:cubicBezTo>
                      <a:pt x="36005" y="24375"/>
                      <a:pt x="20740" y="20227"/>
                      <a:pt x="6029" y="19148"/>
                    </a:cubicBezTo>
                    <a:cubicBezTo>
                      <a:pt x="3762" y="18977"/>
                      <a:pt x="890" y="13921"/>
                      <a:pt x="84" y="10568"/>
                    </a:cubicBezTo>
                    <a:cubicBezTo>
                      <a:pt x="-470" y="8296"/>
                      <a:pt x="1847" y="2841"/>
                      <a:pt x="3409" y="2614"/>
                    </a:cubicBezTo>
                    <a:cubicBezTo>
                      <a:pt x="12578" y="1080"/>
                      <a:pt x="21898" y="0"/>
                      <a:pt x="31118" y="0"/>
                    </a:cubicBezTo>
                    <a:cubicBezTo>
                      <a:pt x="38927" y="0"/>
                      <a:pt x="47038" y="1193"/>
                      <a:pt x="51623" y="137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4" name="Freeform: Shape 2373">
                <a:extLst>
                  <a:ext uri="{FF2B5EF4-FFF2-40B4-BE49-F238E27FC236}">
                    <a16:creationId xmlns:a16="http://schemas.microsoft.com/office/drawing/2014/main" id="{DEB5E40E-55C2-B01B-C0B2-247DEB4102F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2169" y="886335"/>
                <a:ext cx="67106" cy="19455"/>
              </a:xfrm>
              <a:custGeom>
                <a:avLst/>
                <a:gdLst>
                  <a:gd name="connsiteX0" fmla="*/ 67106 w 67106"/>
                  <a:gd name="connsiteY0" fmla="*/ 5602 h 19455"/>
                  <a:gd name="connsiteX1" fmla="*/ 0 w 67106"/>
                  <a:gd name="connsiteY1" fmla="*/ 16852 h 19455"/>
                  <a:gd name="connsiteX2" fmla="*/ 6852 w 67106"/>
                  <a:gd name="connsiteY2" fmla="*/ 6113 h 19455"/>
                  <a:gd name="connsiteX3" fmla="*/ 67106 w 67106"/>
                  <a:gd name="connsiteY3" fmla="*/ 5602 h 1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106" h="19455">
                    <a:moveTo>
                      <a:pt x="67106" y="5602"/>
                    </a:moveTo>
                    <a:cubicBezTo>
                      <a:pt x="43125" y="18841"/>
                      <a:pt x="19497" y="22591"/>
                      <a:pt x="0" y="16852"/>
                    </a:cubicBezTo>
                    <a:cubicBezTo>
                      <a:pt x="2469" y="12761"/>
                      <a:pt x="4081" y="6909"/>
                      <a:pt x="6852" y="6113"/>
                    </a:cubicBezTo>
                    <a:cubicBezTo>
                      <a:pt x="25442" y="488"/>
                      <a:pt x="44334" y="-4000"/>
                      <a:pt x="67106" y="560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4F0F1D58-D088-C505-AD92-31BF0C8715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3310" y="271159"/>
                <a:ext cx="56375" cy="19754"/>
              </a:xfrm>
              <a:custGeom>
                <a:avLst/>
                <a:gdLst>
                  <a:gd name="connsiteX0" fmla="*/ 56375 w 56375"/>
                  <a:gd name="connsiteY0" fmla="*/ 13672 h 19754"/>
                  <a:gd name="connsiteX1" fmla="*/ 0 w 56375"/>
                  <a:gd name="connsiteY1" fmla="*/ 7081 h 19754"/>
                  <a:gd name="connsiteX2" fmla="*/ 56375 w 56375"/>
                  <a:gd name="connsiteY2" fmla="*/ 13672 h 1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75" h="19754">
                    <a:moveTo>
                      <a:pt x="56375" y="13672"/>
                    </a:moveTo>
                    <a:cubicBezTo>
                      <a:pt x="39045" y="23956"/>
                      <a:pt x="12293" y="20831"/>
                      <a:pt x="0" y="7081"/>
                    </a:cubicBezTo>
                    <a:cubicBezTo>
                      <a:pt x="14157" y="-4396"/>
                      <a:pt x="36929" y="-1726"/>
                      <a:pt x="56375" y="1367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6" name="Freeform: Shape 2375">
                <a:extLst>
                  <a:ext uri="{FF2B5EF4-FFF2-40B4-BE49-F238E27FC236}">
                    <a16:creationId xmlns:a16="http://schemas.microsoft.com/office/drawing/2014/main" id="{D584E730-14F0-D49B-92E7-1AADB43263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00269" y="1374042"/>
                <a:ext cx="59174" cy="20121"/>
              </a:xfrm>
              <a:custGeom>
                <a:avLst/>
                <a:gdLst>
                  <a:gd name="connsiteX0" fmla="*/ 59175 w 59174"/>
                  <a:gd name="connsiteY0" fmla="*/ 11250 h 20121"/>
                  <a:gd name="connsiteX1" fmla="*/ 4210 w 59174"/>
                  <a:gd name="connsiteY1" fmla="*/ 16932 h 20121"/>
                  <a:gd name="connsiteX2" fmla="*/ 79 w 59174"/>
                  <a:gd name="connsiteY2" fmla="*/ 9716 h 20121"/>
                  <a:gd name="connsiteX3" fmla="*/ 8140 w 59174"/>
                  <a:gd name="connsiteY3" fmla="*/ 171 h 20121"/>
                  <a:gd name="connsiteX4" fmla="*/ 59124 w 59174"/>
                  <a:gd name="connsiteY4" fmla="*/ 11250 h 2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174" h="20121">
                    <a:moveTo>
                      <a:pt x="59175" y="11250"/>
                    </a:moveTo>
                    <a:cubicBezTo>
                      <a:pt x="37914" y="24944"/>
                      <a:pt x="20886" y="19319"/>
                      <a:pt x="4210" y="16932"/>
                    </a:cubicBezTo>
                    <a:cubicBezTo>
                      <a:pt x="2497" y="16705"/>
                      <a:pt x="-526" y="11023"/>
                      <a:pt x="79" y="9716"/>
                    </a:cubicBezTo>
                    <a:cubicBezTo>
                      <a:pt x="1943" y="5909"/>
                      <a:pt x="5217" y="341"/>
                      <a:pt x="8140" y="171"/>
                    </a:cubicBezTo>
                    <a:cubicBezTo>
                      <a:pt x="23959" y="-625"/>
                      <a:pt x="39627" y="1080"/>
                      <a:pt x="59124" y="1125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7" name="Freeform: Shape 2376">
                <a:extLst>
                  <a:ext uri="{FF2B5EF4-FFF2-40B4-BE49-F238E27FC236}">
                    <a16:creationId xmlns:a16="http://schemas.microsoft.com/office/drawing/2014/main" id="{7224D474-B457-63AC-AD53-A4F0986B5BA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5727" y="703386"/>
                <a:ext cx="64990" cy="17327"/>
              </a:xfrm>
              <a:custGeom>
                <a:avLst/>
                <a:gdLst>
                  <a:gd name="connsiteX0" fmla="*/ 0 w 64990"/>
                  <a:gd name="connsiteY0" fmla="*/ 1334 h 17327"/>
                  <a:gd name="connsiteX1" fmla="*/ 64990 w 64990"/>
                  <a:gd name="connsiteY1" fmla="*/ 11448 h 17327"/>
                  <a:gd name="connsiteX2" fmla="*/ 0 w 64990"/>
                  <a:gd name="connsiteY2" fmla="*/ 1334 h 17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990" h="17327">
                    <a:moveTo>
                      <a:pt x="0" y="1334"/>
                    </a:moveTo>
                    <a:cubicBezTo>
                      <a:pt x="23225" y="-1620"/>
                      <a:pt x="43277" y="-256"/>
                      <a:pt x="64990" y="11448"/>
                    </a:cubicBezTo>
                    <a:cubicBezTo>
                      <a:pt x="37181" y="22016"/>
                      <a:pt x="9673" y="18153"/>
                      <a:pt x="0" y="133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8" name="Freeform: Shape 2377">
                <a:extLst>
                  <a:ext uri="{FF2B5EF4-FFF2-40B4-BE49-F238E27FC236}">
                    <a16:creationId xmlns:a16="http://schemas.microsoft.com/office/drawing/2014/main" id="{0348323A-A79F-AEA9-2A47-02E69D117CB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1974" y="1812385"/>
                <a:ext cx="59952" cy="19000"/>
              </a:xfrm>
              <a:custGeom>
                <a:avLst/>
                <a:gdLst>
                  <a:gd name="connsiteX0" fmla="*/ 59952 w 59952"/>
                  <a:gd name="connsiteY0" fmla="*/ 11604 h 19000"/>
                  <a:gd name="connsiteX1" fmla="*/ 0 w 59952"/>
                  <a:gd name="connsiteY1" fmla="*/ 2399 h 19000"/>
                  <a:gd name="connsiteX2" fmla="*/ 59952 w 59952"/>
                  <a:gd name="connsiteY2" fmla="*/ 11604 h 19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952" h="19000">
                    <a:moveTo>
                      <a:pt x="59952" y="11604"/>
                    </a:moveTo>
                    <a:cubicBezTo>
                      <a:pt x="33755" y="24104"/>
                      <a:pt x="10026" y="20581"/>
                      <a:pt x="0" y="2399"/>
                    </a:cubicBezTo>
                    <a:cubicBezTo>
                      <a:pt x="21109" y="-3396"/>
                      <a:pt x="39045" y="1945"/>
                      <a:pt x="59952" y="11604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79" name="Freeform: Shape 2378">
                <a:extLst>
                  <a:ext uri="{FF2B5EF4-FFF2-40B4-BE49-F238E27FC236}">
                    <a16:creationId xmlns:a16="http://schemas.microsoft.com/office/drawing/2014/main" id="{29016452-9124-D0D0-52C0-9365CFE58AD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28103" y="403340"/>
                <a:ext cx="52395" cy="21662"/>
              </a:xfrm>
              <a:custGeom>
                <a:avLst/>
                <a:gdLst>
                  <a:gd name="connsiteX0" fmla="*/ 0 w 52395"/>
                  <a:gd name="connsiteY0" fmla="*/ 21662 h 21662"/>
                  <a:gd name="connsiteX1" fmla="*/ 52395 w 52395"/>
                  <a:gd name="connsiteY1" fmla="*/ 14673 h 21662"/>
                  <a:gd name="connsiteX2" fmla="*/ 0 w 52395"/>
                  <a:gd name="connsiteY2" fmla="*/ 21662 h 2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395" h="21662">
                    <a:moveTo>
                      <a:pt x="0" y="21662"/>
                    </a:moveTo>
                    <a:cubicBezTo>
                      <a:pt x="10630" y="-4758"/>
                      <a:pt x="33201" y="-6918"/>
                      <a:pt x="52395" y="14673"/>
                    </a:cubicBezTo>
                    <a:cubicBezTo>
                      <a:pt x="34460" y="17060"/>
                      <a:pt x="18893" y="19162"/>
                      <a:pt x="0" y="2166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0" name="Freeform: Shape 2379">
                <a:extLst>
                  <a:ext uri="{FF2B5EF4-FFF2-40B4-BE49-F238E27FC236}">
                    <a16:creationId xmlns:a16="http://schemas.microsoft.com/office/drawing/2014/main" id="{31FA4168-E436-F21E-6F5F-64F5D2AEDA2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579357" y="1835738"/>
                <a:ext cx="48018" cy="21994"/>
              </a:xfrm>
              <a:custGeom>
                <a:avLst/>
                <a:gdLst>
                  <a:gd name="connsiteX0" fmla="*/ 48018 w 48018"/>
                  <a:gd name="connsiteY0" fmla="*/ 4160 h 21994"/>
                  <a:gd name="connsiteX1" fmla="*/ 7714 w 48018"/>
                  <a:gd name="connsiteY1" fmla="*/ 21944 h 21994"/>
                  <a:gd name="connsiteX2" fmla="*/ 56 w 48018"/>
                  <a:gd name="connsiteY2" fmla="*/ 15523 h 21994"/>
                  <a:gd name="connsiteX3" fmla="*/ 4843 w 48018"/>
                  <a:gd name="connsiteY3" fmla="*/ 6319 h 21994"/>
                  <a:gd name="connsiteX4" fmla="*/ 48018 w 48018"/>
                  <a:gd name="connsiteY4" fmla="*/ 4160 h 2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18" h="21994">
                    <a:moveTo>
                      <a:pt x="48018" y="4160"/>
                    </a:moveTo>
                    <a:cubicBezTo>
                      <a:pt x="36481" y="19273"/>
                      <a:pt x="22526" y="22455"/>
                      <a:pt x="7714" y="21944"/>
                    </a:cubicBezTo>
                    <a:cubicBezTo>
                      <a:pt x="4943" y="21830"/>
                      <a:pt x="510" y="18251"/>
                      <a:pt x="56" y="15523"/>
                    </a:cubicBezTo>
                    <a:cubicBezTo>
                      <a:pt x="-447" y="12796"/>
                      <a:pt x="2525" y="6944"/>
                      <a:pt x="4843" y="6319"/>
                    </a:cubicBezTo>
                    <a:cubicBezTo>
                      <a:pt x="18496" y="2398"/>
                      <a:pt x="32350" y="-4477"/>
                      <a:pt x="48018" y="416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1" name="Freeform: Shape 2380">
                <a:extLst>
                  <a:ext uri="{FF2B5EF4-FFF2-40B4-BE49-F238E27FC236}">
                    <a16:creationId xmlns:a16="http://schemas.microsoft.com/office/drawing/2014/main" id="{8282EFF2-5666-B5BD-06E8-A766972722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89256" y="1490795"/>
                <a:ext cx="47105" cy="20358"/>
              </a:xfrm>
              <a:custGeom>
                <a:avLst/>
                <a:gdLst>
                  <a:gd name="connsiteX0" fmla="*/ 0 w 47105"/>
                  <a:gd name="connsiteY0" fmla="*/ 17851 h 20358"/>
                  <a:gd name="connsiteX1" fmla="*/ 47105 w 47105"/>
                  <a:gd name="connsiteY1" fmla="*/ 6487 h 20358"/>
                  <a:gd name="connsiteX2" fmla="*/ 0 w 47105"/>
                  <a:gd name="connsiteY2" fmla="*/ 17851 h 2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105" h="20358">
                    <a:moveTo>
                      <a:pt x="0" y="17851"/>
                    </a:moveTo>
                    <a:cubicBezTo>
                      <a:pt x="8565" y="-1354"/>
                      <a:pt x="25996" y="-4933"/>
                      <a:pt x="47105" y="6487"/>
                    </a:cubicBezTo>
                    <a:cubicBezTo>
                      <a:pt x="36173" y="20010"/>
                      <a:pt x="23376" y="23306"/>
                      <a:pt x="0" y="1785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2" name="Freeform: Shape 2381">
                <a:extLst>
                  <a:ext uri="{FF2B5EF4-FFF2-40B4-BE49-F238E27FC236}">
                    <a16:creationId xmlns:a16="http://schemas.microsoft.com/office/drawing/2014/main" id="{BC2589D3-ABE8-BC11-058D-B4CE975BF3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9505" y="1851557"/>
                <a:ext cx="57332" cy="17158"/>
              </a:xfrm>
              <a:custGeom>
                <a:avLst/>
                <a:gdLst>
                  <a:gd name="connsiteX0" fmla="*/ 0 w 57332"/>
                  <a:gd name="connsiteY0" fmla="*/ 10671 h 17158"/>
                  <a:gd name="connsiteX1" fmla="*/ 57333 w 57332"/>
                  <a:gd name="connsiteY1" fmla="*/ 3114 h 17158"/>
                  <a:gd name="connsiteX2" fmla="*/ 0 w 57332"/>
                  <a:gd name="connsiteY2" fmla="*/ 10671 h 17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332" h="17158">
                    <a:moveTo>
                      <a:pt x="0" y="10671"/>
                    </a:moveTo>
                    <a:cubicBezTo>
                      <a:pt x="20555" y="-5352"/>
                      <a:pt x="37886" y="785"/>
                      <a:pt x="57333" y="3114"/>
                    </a:cubicBezTo>
                    <a:cubicBezTo>
                      <a:pt x="45393" y="18683"/>
                      <a:pt x="25845" y="21467"/>
                      <a:pt x="0" y="1067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3" name="Freeform: Shape 2382">
                <a:extLst>
                  <a:ext uri="{FF2B5EF4-FFF2-40B4-BE49-F238E27FC236}">
                    <a16:creationId xmlns:a16="http://schemas.microsoft.com/office/drawing/2014/main" id="{659202A6-1B87-572B-B78A-C901E0F599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48878" y="484175"/>
                <a:ext cx="55922" cy="18222"/>
              </a:xfrm>
              <a:custGeom>
                <a:avLst/>
                <a:gdLst>
                  <a:gd name="connsiteX0" fmla="*/ 55922 w 55922"/>
                  <a:gd name="connsiteY0" fmla="*/ 9465 h 18222"/>
                  <a:gd name="connsiteX1" fmla="*/ 0 w 55922"/>
                  <a:gd name="connsiteY1" fmla="*/ 3839 h 18222"/>
                  <a:gd name="connsiteX2" fmla="*/ 55922 w 55922"/>
                  <a:gd name="connsiteY2" fmla="*/ 9465 h 1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922" h="18222">
                    <a:moveTo>
                      <a:pt x="55922" y="9465"/>
                    </a:moveTo>
                    <a:cubicBezTo>
                      <a:pt x="25593" y="22760"/>
                      <a:pt x="10227" y="20942"/>
                      <a:pt x="0" y="3839"/>
                    </a:cubicBezTo>
                    <a:cubicBezTo>
                      <a:pt x="18540" y="-2695"/>
                      <a:pt x="35165" y="-933"/>
                      <a:pt x="55922" y="9465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4" name="Freeform: Shape 2383">
                <a:extLst>
                  <a:ext uri="{FF2B5EF4-FFF2-40B4-BE49-F238E27FC236}">
                    <a16:creationId xmlns:a16="http://schemas.microsoft.com/office/drawing/2014/main" id="{0059B3AC-12B1-8D9C-C834-06749728F8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5938" y="1433357"/>
                <a:ext cx="47880" cy="19173"/>
              </a:xfrm>
              <a:custGeom>
                <a:avLst/>
                <a:gdLst>
                  <a:gd name="connsiteX0" fmla="*/ 47880 w 47880"/>
                  <a:gd name="connsiteY0" fmla="*/ 11084 h 19173"/>
                  <a:gd name="connsiteX1" fmla="*/ 5208 w 47880"/>
                  <a:gd name="connsiteY1" fmla="*/ 16482 h 19173"/>
                  <a:gd name="connsiteX2" fmla="*/ 19 w 47880"/>
                  <a:gd name="connsiteY2" fmla="*/ 7391 h 19173"/>
                  <a:gd name="connsiteX3" fmla="*/ 7072 w 47880"/>
                  <a:gd name="connsiteY3" fmla="*/ 5 h 19173"/>
                  <a:gd name="connsiteX4" fmla="*/ 47528 w 47880"/>
                  <a:gd name="connsiteY4" fmla="*/ 4209 h 19173"/>
                  <a:gd name="connsiteX5" fmla="*/ 47880 w 47880"/>
                  <a:gd name="connsiteY5" fmla="*/ 11141 h 19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80" h="19173">
                    <a:moveTo>
                      <a:pt x="47880" y="11084"/>
                    </a:moveTo>
                    <a:cubicBezTo>
                      <a:pt x="35084" y="23641"/>
                      <a:pt x="19768" y="18300"/>
                      <a:pt x="5208" y="16482"/>
                    </a:cubicBezTo>
                    <a:cubicBezTo>
                      <a:pt x="3042" y="16198"/>
                      <a:pt x="-283" y="10289"/>
                      <a:pt x="19" y="7391"/>
                    </a:cubicBezTo>
                    <a:cubicBezTo>
                      <a:pt x="322" y="4493"/>
                      <a:pt x="4654" y="-166"/>
                      <a:pt x="7072" y="5"/>
                    </a:cubicBezTo>
                    <a:cubicBezTo>
                      <a:pt x="20574" y="743"/>
                      <a:pt x="34076" y="2675"/>
                      <a:pt x="47528" y="4209"/>
                    </a:cubicBezTo>
                    <a:cubicBezTo>
                      <a:pt x="47629" y="6539"/>
                      <a:pt x="47780" y="8811"/>
                      <a:pt x="47880" y="11141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5" name="Freeform: Shape 2384">
                <a:extLst>
                  <a:ext uri="{FF2B5EF4-FFF2-40B4-BE49-F238E27FC236}">
                    <a16:creationId xmlns:a16="http://schemas.microsoft.com/office/drawing/2014/main" id="{24E1B284-0737-66B9-08E0-9648A78F256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65179" y="93298"/>
                <a:ext cx="52093" cy="18022"/>
              </a:xfrm>
              <a:custGeom>
                <a:avLst/>
                <a:gdLst>
                  <a:gd name="connsiteX0" fmla="*/ 0 w 52093"/>
                  <a:gd name="connsiteY0" fmla="*/ 8066 h 18022"/>
                  <a:gd name="connsiteX1" fmla="*/ 52093 w 52093"/>
                  <a:gd name="connsiteY1" fmla="*/ 5679 h 18022"/>
                  <a:gd name="connsiteX2" fmla="*/ 0 w 52093"/>
                  <a:gd name="connsiteY2" fmla="*/ 8066 h 1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93" h="18022">
                    <a:moveTo>
                      <a:pt x="0" y="8066"/>
                    </a:moveTo>
                    <a:cubicBezTo>
                      <a:pt x="19598" y="-5059"/>
                      <a:pt x="35316" y="622"/>
                      <a:pt x="52093" y="5679"/>
                    </a:cubicBezTo>
                    <a:cubicBezTo>
                      <a:pt x="38339" y="20907"/>
                      <a:pt x="21613" y="22441"/>
                      <a:pt x="0" y="8066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6" name="Freeform: Shape 2385">
                <a:extLst>
                  <a:ext uri="{FF2B5EF4-FFF2-40B4-BE49-F238E27FC236}">
                    <a16:creationId xmlns:a16="http://schemas.microsoft.com/office/drawing/2014/main" id="{384C1A33-7174-5CAD-E6B9-4E94E14E182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306811" y="680418"/>
                <a:ext cx="57181" cy="16951"/>
              </a:xfrm>
              <a:custGeom>
                <a:avLst/>
                <a:gdLst>
                  <a:gd name="connsiteX0" fmla="*/ 57181 w 57181"/>
                  <a:gd name="connsiteY0" fmla="*/ 6518 h 16951"/>
                  <a:gd name="connsiteX1" fmla="*/ 0 w 57181"/>
                  <a:gd name="connsiteY1" fmla="*/ 15382 h 16951"/>
                  <a:gd name="connsiteX2" fmla="*/ 57181 w 57181"/>
                  <a:gd name="connsiteY2" fmla="*/ 6518 h 1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181" h="16951">
                    <a:moveTo>
                      <a:pt x="57181" y="6518"/>
                    </a:moveTo>
                    <a:cubicBezTo>
                      <a:pt x="38944" y="13507"/>
                      <a:pt x="22016" y="20041"/>
                      <a:pt x="0" y="15382"/>
                    </a:cubicBezTo>
                    <a:cubicBezTo>
                      <a:pt x="16928" y="-1891"/>
                      <a:pt x="38339" y="-4277"/>
                      <a:pt x="57181" y="6518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7" name="Freeform: Shape 2386">
                <a:extLst>
                  <a:ext uri="{FF2B5EF4-FFF2-40B4-BE49-F238E27FC236}">
                    <a16:creationId xmlns:a16="http://schemas.microsoft.com/office/drawing/2014/main" id="{C9A4D8EA-8114-A4EE-15DF-8D3FC03AF6E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0491" y="1399679"/>
                <a:ext cx="52042" cy="15607"/>
              </a:xfrm>
              <a:custGeom>
                <a:avLst/>
                <a:gdLst>
                  <a:gd name="connsiteX0" fmla="*/ 52043 w 52042"/>
                  <a:gd name="connsiteY0" fmla="*/ 6580 h 15607"/>
                  <a:gd name="connsiteX1" fmla="*/ 0 w 52042"/>
                  <a:gd name="connsiteY1" fmla="*/ 11864 h 15607"/>
                  <a:gd name="connsiteX2" fmla="*/ 52043 w 52042"/>
                  <a:gd name="connsiteY2" fmla="*/ 6580 h 1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42" h="15607">
                    <a:moveTo>
                      <a:pt x="52043" y="6580"/>
                    </a:moveTo>
                    <a:cubicBezTo>
                      <a:pt x="36123" y="13682"/>
                      <a:pt x="20303" y="19819"/>
                      <a:pt x="0" y="11864"/>
                    </a:cubicBezTo>
                    <a:cubicBezTo>
                      <a:pt x="18238" y="-6772"/>
                      <a:pt x="35367" y="671"/>
                      <a:pt x="52043" y="6580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8" name="Freeform: Shape 2387">
                <a:extLst>
                  <a:ext uri="{FF2B5EF4-FFF2-40B4-BE49-F238E27FC236}">
                    <a16:creationId xmlns:a16="http://schemas.microsoft.com/office/drawing/2014/main" id="{9B283D38-F310-7B3D-7E74-C6E89D51F2F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976010" y="120626"/>
                <a:ext cx="41412" cy="19625"/>
              </a:xfrm>
              <a:custGeom>
                <a:avLst/>
                <a:gdLst>
                  <a:gd name="connsiteX0" fmla="*/ 0 w 41412"/>
                  <a:gd name="connsiteY0" fmla="*/ 13522 h 19625"/>
                  <a:gd name="connsiteX1" fmla="*/ 41413 w 41412"/>
                  <a:gd name="connsiteY1" fmla="*/ 4488 h 19625"/>
                  <a:gd name="connsiteX2" fmla="*/ 0 w 41412"/>
                  <a:gd name="connsiteY2" fmla="*/ 13522 h 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12" h="19625">
                    <a:moveTo>
                      <a:pt x="0" y="13522"/>
                    </a:moveTo>
                    <a:cubicBezTo>
                      <a:pt x="11587" y="-1080"/>
                      <a:pt x="22520" y="-3467"/>
                      <a:pt x="41413" y="4488"/>
                    </a:cubicBezTo>
                    <a:cubicBezTo>
                      <a:pt x="27054" y="21022"/>
                      <a:pt x="13552" y="23976"/>
                      <a:pt x="0" y="135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89" name="Freeform: Shape 2388">
                <a:extLst>
                  <a:ext uri="{FF2B5EF4-FFF2-40B4-BE49-F238E27FC236}">
                    <a16:creationId xmlns:a16="http://schemas.microsoft.com/office/drawing/2014/main" id="{C17DC973-6E35-3014-B248-25253BFB4C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40648" y="434811"/>
                <a:ext cx="33704" cy="16283"/>
              </a:xfrm>
              <a:custGeom>
                <a:avLst/>
                <a:gdLst>
                  <a:gd name="connsiteX0" fmla="*/ 0 w 33704"/>
                  <a:gd name="connsiteY0" fmla="*/ 6612 h 16283"/>
                  <a:gd name="connsiteX1" fmla="*/ 33704 w 33704"/>
                  <a:gd name="connsiteY1" fmla="*/ 7749 h 16283"/>
                  <a:gd name="connsiteX2" fmla="*/ 0 w 33704"/>
                  <a:gd name="connsiteY2" fmla="*/ 6612 h 16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704" h="16283">
                    <a:moveTo>
                      <a:pt x="0" y="6612"/>
                    </a:moveTo>
                    <a:cubicBezTo>
                      <a:pt x="13452" y="-1797"/>
                      <a:pt x="23578" y="-2990"/>
                      <a:pt x="33704" y="7749"/>
                    </a:cubicBezTo>
                    <a:cubicBezTo>
                      <a:pt x="18741" y="19283"/>
                      <a:pt x="14510" y="19340"/>
                      <a:pt x="0" y="661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0" name="Freeform: Shape 2389">
                <a:extLst>
                  <a:ext uri="{FF2B5EF4-FFF2-40B4-BE49-F238E27FC236}">
                    <a16:creationId xmlns:a16="http://schemas.microsoft.com/office/drawing/2014/main" id="{7FA2ECCE-AD76-DCAC-3CCD-45D3518B0D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9481" y="487226"/>
                <a:ext cx="18439" cy="15746"/>
              </a:xfrm>
              <a:custGeom>
                <a:avLst/>
                <a:gdLst>
                  <a:gd name="connsiteX0" fmla="*/ 18389 w 18439"/>
                  <a:gd name="connsiteY0" fmla="*/ 7663 h 15746"/>
                  <a:gd name="connsiteX1" fmla="*/ 6197 w 18439"/>
                  <a:gd name="connsiteY1" fmla="*/ 15731 h 15746"/>
                  <a:gd name="connsiteX2" fmla="*/ 0 w 18439"/>
                  <a:gd name="connsiteY2" fmla="*/ 7890 h 15746"/>
                  <a:gd name="connsiteX3" fmla="*/ 9371 w 18439"/>
                  <a:gd name="connsiteY3" fmla="*/ 49 h 15746"/>
                  <a:gd name="connsiteX4" fmla="*/ 18439 w 18439"/>
                  <a:gd name="connsiteY4" fmla="*/ 7663 h 1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39" h="15746">
                    <a:moveTo>
                      <a:pt x="18389" y="7663"/>
                    </a:moveTo>
                    <a:cubicBezTo>
                      <a:pt x="13048" y="11469"/>
                      <a:pt x="9824" y="14992"/>
                      <a:pt x="6197" y="15731"/>
                    </a:cubicBezTo>
                    <a:cubicBezTo>
                      <a:pt x="4585" y="16072"/>
                      <a:pt x="2066" y="10674"/>
                      <a:pt x="0" y="7890"/>
                    </a:cubicBezTo>
                    <a:cubicBezTo>
                      <a:pt x="3073" y="5106"/>
                      <a:pt x="5844" y="1185"/>
                      <a:pt x="9371" y="49"/>
                    </a:cubicBezTo>
                    <a:cubicBezTo>
                      <a:pt x="11184" y="-519"/>
                      <a:pt x="14258" y="3969"/>
                      <a:pt x="18439" y="7663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91" name="Freeform: Shape 2390">
                <a:extLst>
                  <a:ext uri="{FF2B5EF4-FFF2-40B4-BE49-F238E27FC236}">
                    <a16:creationId xmlns:a16="http://schemas.microsoft.com/office/drawing/2014/main" id="{82A2FA9A-1C42-AE8C-FF0B-DF5252EC250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841239" y="684923"/>
                <a:ext cx="154112" cy="215429"/>
              </a:xfrm>
              <a:custGeom>
                <a:avLst/>
                <a:gdLst>
                  <a:gd name="connsiteX0" fmla="*/ 154113 w 154112"/>
                  <a:gd name="connsiteY0" fmla="*/ 422 h 215429"/>
                  <a:gd name="connsiteX1" fmla="*/ 25694 w 154112"/>
                  <a:gd name="connsiteY1" fmla="*/ 197753 h 215429"/>
                  <a:gd name="connsiteX2" fmla="*/ 0 w 154112"/>
                  <a:gd name="connsiteY2" fmla="*/ 215423 h 215429"/>
                  <a:gd name="connsiteX3" fmla="*/ 6499 w 154112"/>
                  <a:gd name="connsiteY3" fmla="*/ 193094 h 215429"/>
                  <a:gd name="connsiteX4" fmla="*/ 36928 w 154112"/>
                  <a:gd name="connsiteY4" fmla="*/ 144684 h 215429"/>
                  <a:gd name="connsiteX5" fmla="*/ 131694 w 154112"/>
                  <a:gd name="connsiteY5" fmla="*/ 14683 h 215429"/>
                  <a:gd name="connsiteX6" fmla="*/ 154113 w 154112"/>
                  <a:gd name="connsiteY6" fmla="*/ 422 h 215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112" h="215429">
                    <a:moveTo>
                      <a:pt x="154113" y="422"/>
                    </a:moveTo>
                    <a:cubicBezTo>
                      <a:pt x="149176" y="27922"/>
                      <a:pt x="113557" y="82298"/>
                      <a:pt x="25694" y="197753"/>
                    </a:cubicBezTo>
                    <a:cubicBezTo>
                      <a:pt x="19648" y="205707"/>
                      <a:pt x="14660" y="215707"/>
                      <a:pt x="0" y="215423"/>
                    </a:cubicBezTo>
                    <a:cubicBezTo>
                      <a:pt x="2317" y="207128"/>
                      <a:pt x="3073" y="199116"/>
                      <a:pt x="6499" y="193094"/>
                    </a:cubicBezTo>
                    <a:cubicBezTo>
                      <a:pt x="16021" y="176503"/>
                      <a:pt x="25946" y="160082"/>
                      <a:pt x="36928" y="144684"/>
                    </a:cubicBezTo>
                    <a:cubicBezTo>
                      <a:pt x="68164" y="101048"/>
                      <a:pt x="99954" y="57866"/>
                      <a:pt x="131694" y="14683"/>
                    </a:cubicBezTo>
                    <a:cubicBezTo>
                      <a:pt x="136984" y="7467"/>
                      <a:pt x="141417" y="-2135"/>
                      <a:pt x="154113" y="422"/>
                    </a:cubicBezTo>
                    <a:close/>
                  </a:path>
                </a:pathLst>
              </a:custGeom>
              <a:grpFill/>
              <a:ln w="50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680C981A-5263-A2C8-1271-7508922F37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27087" y="4748209"/>
              <a:ext cx="49691" cy="97929"/>
            </a:xfrm>
            <a:custGeom>
              <a:avLst/>
              <a:gdLst>
                <a:gd name="connsiteX0" fmla="*/ 50 w 49691"/>
                <a:gd name="connsiteY0" fmla="*/ 7675 h 97929"/>
                <a:gd name="connsiteX1" fmla="*/ 21462 w 49691"/>
                <a:gd name="connsiteY1" fmla="*/ 231 h 97929"/>
                <a:gd name="connsiteX2" fmla="*/ 45191 w 49691"/>
                <a:gd name="connsiteY2" fmla="*/ 15686 h 97929"/>
                <a:gd name="connsiteX3" fmla="*/ 23427 w 49691"/>
                <a:gd name="connsiteY3" fmla="*/ 58414 h 97929"/>
                <a:gd name="connsiteX4" fmla="*/ 24384 w 49691"/>
                <a:gd name="connsiteY4" fmla="*/ 79493 h 97929"/>
                <a:gd name="connsiteX5" fmla="*/ 17986 w 49691"/>
                <a:gd name="connsiteY5" fmla="*/ 97675 h 97929"/>
                <a:gd name="connsiteX6" fmla="*/ 7910 w 49691"/>
                <a:gd name="connsiteY6" fmla="*/ 82732 h 97929"/>
                <a:gd name="connsiteX7" fmla="*/ 5693 w 49691"/>
                <a:gd name="connsiteY7" fmla="*/ 53414 h 97929"/>
                <a:gd name="connsiteX8" fmla="*/ 5945 w 49691"/>
                <a:gd name="connsiteY8" fmla="*/ 31368 h 97929"/>
                <a:gd name="connsiteX9" fmla="*/ 0 w 49691"/>
                <a:gd name="connsiteY9" fmla="*/ 7731 h 9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91" h="97929">
                  <a:moveTo>
                    <a:pt x="50" y="7675"/>
                  </a:moveTo>
                  <a:cubicBezTo>
                    <a:pt x="7708" y="4720"/>
                    <a:pt x="15265" y="-1246"/>
                    <a:pt x="21462" y="231"/>
                  </a:cubicBezTo>
                  <a:cubicBezTo>
                    <a:pt x="30077" y="2334"/>
                    <a:pt x="39347" y="8243"/>
                    <a:pt x="45191" y="15686"/>
                  </a:cubicBezTo>
                  <a:cubicBezTo>
                    <a:pt x="55065" y="28186"/>
                    <a:pt x="49070" y="39209"/>
                    <a:pt x="23427" y="58414"/>
                  </a:cubicBezTo>
                  <a:cubicBezTo>
                    <a:pt x="23729" y="65005"/>
                    <a:pt x="23981" y="72221"/>
                    <a:pt x="24384" y="79493"/>
                  </a:cubicBezTo>
                  <a:cubicBezTo>
                    <a:pt x="24787" y="86766"/>
                    <a:pt x="26601" y="95857"/>
                    <a:pt x="17986" y="97675"/>
                  </a:cubicBezTo>
                  <a:cubicBezTo>
                    <a:pt x="8313" y="99664"/>
                    <a:pt x="8766" y="89550"/>
                    <a:pt x="7910" y="82732"/>
                  </a:cubicBezTo>
                  <a:cubicBezTo>
                    <a:pt x="6700" y="73016"/>
                    <a:pt x="6046" y="63243"/>
                    <a:pt x="5693" y="53414"/>
                  </a:cubicBezTo>
                  <a:cubicBezTo>
                    <a:pt x="5441" y="46084"/>
                    <a:pt x="6751" y="38584"/>
                    <a:pt x="5945" y="31368"/>
                  </a:cubicBezTo>
                  <a:cubicBezTo>
                    <a:pt x="5189" y="24379"/>
                    <a:pt x="2620" y="17675"/>
                    <a:pt x="0" y="7731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332A3221-D57F-72EC-8082-4FBEEBCD16D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596970" y="4202300"/>
              <a:ext cx="58486" cy="121137"/>
            </a:xfrm>
            <a:custGeom>
              <a:avLst/>
              <a:gdLst>
                <a:gd name="connsiteX0" fmla="*/ 55952 w 58486"/>
                <a:gd name="connsiteY0" fmla="*/ 121080 h 121137"/>
                <a:gd name="connsiteX1" fmla="*/ 29301 w 58486"/>
                <a:gd name="connsiteY1" fmla="*/ 62671 h 121137"/>
                <a:gd name="connsiteX2" fmla="*/ 18570 w 58486"/>
                <a:gd name="connsiteY2" fmla="*/ 88978 h 121137"/>
                <a:gd name="connsiteX3" fmla="*/ 3002 w 58486"/>
                <a:gd name="connsiteY3" fmla="*/ 88694 h 121137"/>
                <a:gd name="connsiteX4" fmla="*/ 10207 w 58486"/>
                <a:gd name="connsiteY4" fmla="*/ 0 h 121137"/>
                <a:gd name="connsiteX5" fmla="*/ 16001 w 58486"/>
                <a:gd name="connsiteY5" fmla="*/ 43523 h 121137"/>
                <a:gd name="connsiteX6" fmla="*/ 53937 w 58486"/>
                <a:gd name="connsiteY6" fmla="*/ 71080 h 121137"/>
                <a:gd name="connsiteX7" fmla="*/ 58471 w 58486"/>
                <a:gd name="connsiteY7" fmla="*/ 112614 h 121137"/>
                <a:gd name="connsiteX8" fmla="*/ 55952 w 58486"/>
                <a:gd name="connsiteY8" fmla="*/ 121137 h 12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86" h="121137">
                  <a:moveTo>
                    <a:pt x="55952" y="121080"/>
                  </a:moveTo>
                  <a:cubicBezTo>
                    <a:pt x="27840" y="111535"/>
                    <a:pt x="43357" y="79830"/>
                    <a:pt x="29301" y="62671"/>
                  </a:cubicBezTo>
                  <a:cubicBezTo>
                    <a:pt x="25673" y="71705"/>
                    <a:pt x="22802" y="80796"/>
                    <a:pt x="18570" y="88978"/>
                  </a:cubicBezTo>
                  <a:cubicBezTo>
                    <a:pt x="14539" y="96762"/>
                    <a:pt x="6428" y="96194"/>
                    <a:pt x="3002" y="88694"/>
                  </a:cubicBezTo>
                  <a:cubicBezTo>
                    <a:pt x="-3094" y="75398"/>
                    <a:pt x="483" y="18069"/>
                    <a:pt x="10207" y="0"/>
                  </a:cubicBezTo>
                  <a:cubicBezTo>
                    <a:pt x="12424" y="16534"/>
                    <a:pt x="14187" y="30000"/>
                    <a:pt x="16001" y="43523"/>
                  </a:cubicBezTo>
                  <a:cubicBezTo>
                    <a:pt x="40133" y="37330"/>
                    <a:pt x="49705" y="44148"/>
                    <a:pt x="53937" y="71080"/>
                  </a:cubicBezTo>
                  <a:cubicBezTo>
                    <a:pt x="56103" y="84774"/>
                    <a:pt x="57111" y="98751"/>
                    <a:pt x="58471" y="112614"/>
                  </a:cubicBezTo>
                  <a:cubicBezTo>
                    <a:pt x="58622" y="114035"/>
                    <a:pt x="57665" y="115569"/>
                    <a:pt x="55952" y="121137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46926F9F-A48C-041F-6EE6-72B9AB86A7E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443248" y="6186517"/>
              <a:ext cx="106282" cy="126102"/>
            </a:xfrm>
            <a:custGeom>
              <a:avLst/>
              <a:gdLst>
                <a:gd name="connsiteX0" fmla="*/ 64063 w 106282"/>
                <a:gd name="connsiteY0" fmla="*/ 62103 h 126102"/>
                <a:gd name="connsiteX1" fmla="*/ 74140 w 106282"/>
                <a:gd name="connsiteY1" fmla="*/ 0 h 126102"/>
                <a:gd name="connsiteX2" fmla="*/ 80185 w 106282"/>
                <a:gd name="connsiteY2" fmla="*/ 82956 h 126102"/>
                <a:gd name="connsiteX3" fmla="*/ 106282 w 106282"/>
                <a:gd name="connsiteY3" fmla="*/ 106762 h 126102"/>
                <a:gd name="connsiteX4" fmla="*/ 67389 w 106282"/>
                <a:gd name="connsiteY4" fmla="*/ 104660 h 126102"/>
                <a:gd name="connsiteX5" fmla="*/ 39075 w 106282"/>
                <a:gd name="connsiteY5" fmla="*/ 122899 h 126102"/>
                <a:gd name="connsiteX6" fmla="*/ 181 w 106282"/>
                <a:gd name="connsiteY6" fmla="*/ 89319 h 126102"/>
                <a:gd name="connsiteX7" fmla="*/ 5169 w 106282"/>
                <a:gd name="connsiteY7" fmla="*/ 67955 h 126102"/>
                <a:gd name="connsiteX8" fmla="*/ 49705 w 106282"/>
                <a:gd name="connsiteY8" fmla="*/ 52557 h 126102"/>
                <a:gd name="connsiteX9" fmla="*/ 54995 w 106282"/>
                <a:gd name="connsiteY9" fmla="*/ 56932 h 126102"/>
                <a:gd name="connsiteX10" fmla="*/ 64063 w 106282"/>
                <a:gd name="connsiteY10" fmla="*/ 61932 h 126102"/>
                <a:gd name="connsiteX11" fmla="*/ 24414 w 106282"/>
                <a:gd name="connsiteY11" fmla="*/ 111194 h 126102"/>
                <a:gd name="connsiteX12" fmla="*/ 51922 w 106282"/>
                <a:gd name="connsiteY12" fmla="*/ 87274 h 126102"/>
                <a:gd name="connsiteX13" fmla="*/ 28596 w 106282"/>
                <a:gd name="connsiteY13" fmla="*/ 63580 h 126102"/>
                <a:gd name="connsiteX14" fmla="*/ 24414 w 106282"/>
                <a:gd name="connsiteY14" fmla="*/ 111194 h 12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282" h="126102">
                  <a:moveTo>
                    <a:pt x="64063" y="62103"/>
                  </a:moveTo>
                  <a:cubicBezTo>
                    <a:pt x="67641" y="40000"/>
                    <a:pt x="70815" y="20512"/>
                    <a:pt x="74140" y="0"/>
                  </a:cubicBezTo>
                  <a:cubicBezTo>
                    <a:pt x="94342" y="13353"/>
                    <a:pt x="94796" y="22841"/>
                    <a:pt x="80185" y="82956"/>
                  </a:cubicBezTo>
                  <a:cubicBezTo>
                    <a:pt x="88448" y="90512"/>
                    <a:pt x="97264" y="98581"/>
                    <a:pt x="106282" y="106762"/>
                  </a:cubicBezTo>
                  <a:cubicBezTo>
                    <a:pt x="98221" y="113751"/>
                    <a:pt x="85259" y="113069"/>
                    <a:pt x="67389" y="104660"/>
                  </a:cubicBezTo>
                  <a:cubicBezTo>
                    <a:pt x="57917" y="110910"/>
                    <a:pt x="49050" y="118524"/>
                    <a:pt x="39075" y="122899"/>
                  </a:cubicBezTo>
                  <a:cubicBezTo>
                    <a:pt x="15497" y="133183"/>
                    <a:pt x="-1985" y="117842"/>
                    <a:pt x="181" y="89319"/>
                  </a:cubicBezTo>
                  <a:cubicBezTo>
                    <a:pt x="736" y="82103"/>
                    <a:pt x="2549" y="74603"/>
                    <a:pt x="5169" y="67955"/>
                  </a:cubicBezTo>
                  <a:cubicBezTo>
                    <a:pt x="14389" y="44716"/>
                    <a:pt x="30259" y="39432"/>
                    <a:pt x="49705" y="52557"/>
                  </a:cubicBezTo>
                  <a:cubicBezTo>
                    <a:pt x="51569" y="53808"/>
                    <a:pt x="53131" y="55682"/>
                    <a:pt x="54995" y="56932"/>
                  </a:cubicBezTo>
                  <a:cubicBezTo>
                    <a:pt x="56809" y="58183"/>
                    <a:pt x="58774" y="59035"/>
                    <a:pt x="64063" y="61932"/>
                  </a:cubicBezTo>
                  <a:close/>
                  <a:moveTo>
                    <a:pt x="24414" y="111194"/>
                  </a:moveTo>
                  <a:cubicBezTo>
                    <a:pt x="34138" y="102728"/>
                    <a:pt x="42047" y="95853"/>
                    <a:pt x="51922" y="87274"/>
                  </a:cubicBezTo>
                  <a:cubicBezTo>
                    <a:pt x="42803" y="78012"/>
                    <a:pt x="36354" y="71478"/>
                    <a:pt x="28596" y="63580"/>
                  </a:cubicBezTo>
                  <a:cubicBezTo>
                    <a:pt x="19931" y="79149"/>
                    <a:pt x="12676" y="90967"/>
                    <a:pt x="24414" y="111194"/>
                  </a:cubicBezTo>
                  <a:close/>
                </a:path>
              </a:pathLst>
            </a:custGeom>
            <a:grpFill/>
            <a:ln w="50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2" name="Pravokutnik: zaobljeni kutovi 1">
            <a:extLst>
              <a:ext uri="{FF2B5EF4-FFF2-40B4-BE49-F238E27FC236}">
                <a16:creationId xmlns:a16="http://schemas.microsoft.com/office/drawing/2014/main" id="{7E4587C7-60DB-7C7E-0C8B-193B078E2F7F}"/>
              </a:ext>
            </a:extLst>
          </p:cNvPr>
          <p:cNvSpPr/>
          <p:nvPr/>
        </p:nvSpPr>
        <p:spPr>
          <a:xfrm>
            <a:off x="2242657" y="1199625"/>
            <a:ext cx="7357145" cy="3565321"/>
          </a:xfrm>
          <a:prstGeom prst="roundRect">
            <a:avLst/>
          </a:prstGeom>
          <a:ln w="57150">
            <a:solidFill>
              <a:schemeClr val="bg1"/>
            </a:solidFill>
          </a:ln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4C3BE17A-3E15-9DD1-6AF6-F024A16D04AA}"/>
              </a:ext>
            </a:extLst>
          </p:cNvPr>
          <p:cNvSpPr txBox="1"/>
          <p:nvPr/>
        </p:nvSpPr>
        <p:spPr>
          <a:xfrm>
            <a:off x="2936147" y="1761688"/>
            <a:ext cx="612396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28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Orbitalna brzina </a:t>
            </a:r>
            <a:r>
              <a:rPr lang="hr-HR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ili </a:t>
            </a:r>
            <a:r>
              <a:rPr lang="hr-HR" sz="2800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obodna brzina </a:t>
            </a:r>
            <a:r>
              <a:rPr lang="hr-HR" sz="28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(znak: v) je brzina gibanja neke materijalne točke (čestice ili nebeskog tijela) ili dijela tijela koje se vrti na nekoj udaljenosti od osi vrtnje (rotacije).</a:t>
            </a:r>
          </a:p>
        </p:txBody>
      </p:sp>
    </p:spTree>
    <p:extLst>
      <p:ext uri="{BB962C8B-B14F-4D97-AF65-F5344CB8AC3E}">
        <p14:creationId xmlns:p14="http://schemas.microsoft.com/office/powerpoint/2010/main" val="25697942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07DDA3-6ADE-1F51-B7F0-411A3FEFC17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43217" y="-101600"/>
            <a:ext cx="12255658" cy="6994051"/>
          </a:xfrm>
          <a:custGeom>
            <a:avLst/>
            <a:gdLst>
              <a:gd name="connsiteX0" fmla="*/ 0 w 9494314"/>
              <a:gd name="connsiteY0" fmla="*/ 0 h 5418209"/>
              <a:gd name="connsiteX1" fmla="*/ 9494314 w 9494314"/>
              <a:gd name="connsiteY1" fmla="*/ 0 h 5418209"/>
              <a:gd name="connsiteX2" fmla="*/ 9494314 w 9494314"/>
              <a:gd name="connsiteY2" fmla="*/ 5418209 h 5418209"/>
              <a:gd name="connsiteX3" fmla="*/ -1 w 9494314"/>
              <a:gd name="connsiteY3" fmla="*/ 5418209 h 5418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94314" h="5418209">
                <a:moveTo>
                  <a:pt x="0" y="0"/>
                </a:moveTo>
                <a:lnTo>
                  <a:pt x="9494314" y="0"/>
                </a:lnTo>
                <a:lnTo>
                  <a:pt x="9494314" y="5418209"/>
                </a:lnTo>
                <a:lnTo>
                  <a:pt x="-1" y="5418209"/>
                </a:lnTo>
                <a:close/>
              </a:path>
            </a:pathLst>
          </a:custGeom>
          <a:gradFill>
            <a:gsLst>
              <a:gs pos="0">
                <a:srgbClr val="42B3F6"/>
              </a:gs>
              <a:gs pos="50000">
                <a:srgbClr val="5859F9"/>
              </a:gs>
              <a:gs pos="100000">
                <a:srgbClr val="6E00FD"/>
              </a:gs>
            </a:gsLst>
            <a:lin ang="0" scaled="1"/>
          </a:gradFill>
          <a:ln w="4866" cap="flat">
            <a:noFill/>
            <a:prstDash val="solid"/>
            <a:miter/>
          </a:ln>
        </p:spPr>
        <p:txBody>
          <a:bodyPr rtlCol="0" anchor="ctr"/>
          <a:lstStyle/>
          <a:p>
            <a:endParaRPr lang="en-IN" dirty="0"/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37458980-7401-0F43-CDD5-3E534B7CACC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123562" y="462100"/>
            <a:ext cx="1440290" cy="702489"/>
            <a:chOff x="10091307" y="436692"/>
            <a:chExt cx="1115776" cy="54421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9122085-7459-8172-0183-C1C71462A7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91307" y="436692"/>
              <a:ext cx="325475" cy="544210"/>
            </a:xfrm>
            <a:custGeom>
              <a:avLst/>
              <a:gdLst>
                <a:gd name="connsiteX0" fmla="*/ 155413 w 325475"/>
                <a:gd name="connsiteY0" fmla="*/ 0 h 544210"/>
                <a:gd name="connsiteX1" fmla="*/ 325475 w 325475"/>
                <a:gd name="connsiteY1" fmla="*/ 272130 h 544210"/>
                <a:gd name="connsiteX2" fmla="*/ 155413 w 325475"/>
                <a:gd name="connsiteY2" fmla="*/ 544211 h 544210"/>
                <a:gd name="connsiteX3" fmla="*/ 0 w 325475"/>
                <a:gd name="connsiteY3" fmla="*/ 271400 h 544210"/>
                <a:gd name="connsiteX4" fmla="*/ 15541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55413" y="0"/>
                  </a:moveTo>
                  <a:lnTo>
                    <a:pt x="325475" y="272130"/>
                  </a:lnTo>
                  <a:lnTo>
                    <a:pt x="155413" y="544211"/>
                  </a:lnTo>
                  <a:lnTo>
                    <a:pt x="0" y="271400"/>
                  </a:lnTo>
                  <a:lnTo>
                    <a:pt x="15541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5FBC480-2155-C187-03FA-0F0DE2B58A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6720" y="708822"/>
              <a:ext cx="960363" cy="272081"/>
            </a:xfrm>
            <a:custGeom>
              <a:avLst/>
              <a:gdLst>
                <a:gd name="connsiteX0" fmla="*/ 960364 w 960363"/>
                <a:gd name="connsiteY0" fmla="*/ 0 h 272081"/>
                <a:gd name="connsiteX1" fmla="*/ 790251 w 960363"/>
                <a:gd name="connsiteY1" fmla="*/ 272081 h 272081"/>
                <a:gd name="connsiteX2" fmla="*/ 0 w 960363"/>
                <a:gd name="connsiteY2" fmla="*/ 272081 h 272081"/>
                <a:gd name="connsiteX3" fmla="*/ 170063 w 960363"/>
                <a:gd name="connsiteY3" fmla="*/ 0 h 272081"/>
                <a:gd name="connsiteX4" fmla="*/ 960364 w 960363"/>
                <a:gd name="connsiteY4" fmla="*/ 0 h 27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081">
                  <a:moveTo>
                    <a:pt x="960364" y="0"/>
                  </a:moveTo>
                  <a:lnTo>
                    <a:pt x="790251" y="272081"/>
                  </a:lnTo>
                  <a:lnTo>
                    <a:pt x="0" y="272081"/>
                  </a:lnTo>
                  <a:lnTo>
                    <a:pt x="170063" y="0"/>
                  </a:lnTo>
                  <a:lnTo>
                    <a:pt x="960364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F38EC9-EB2A-80F3-EA6F-1811C9788C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6720" y="436692"/>
              <a:ext cx="960363" cy="272129"/>
            </a:xfrm>
            <a:custGeom>
              <a:avLst/>
              <a:gdLst>
                <a:gd name="connsiteX0" fmla="*/ 960364 w 960363"/>
                <a:gd name="connsiteY0" fmla="*/ 272130 h 272129"/>
                <a:gd name="connsiteX1" fmla="*/ 790251 w 960363"/>
                <a:gd name="connsiteY1" fmla="*/ 0 h 272129"/>
                <a:gd name="connsiteX2" fmla="*/ 0 w 960363"/>
                <a:gd name="connsiteY2" fmla="*/ 0 h 272129"/>
                <a:gd name="connsiteX3" fmla="*/ 170063 w 960363"/>
                <a:gd name="connsiteY3" fmla="*/ 272130 h 272129"/>
                <a:gd name="connsiteX4" fmla="*/ 960364 w 96036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960364" y="272130"/>
                  </a:moveTo>
                  <a:lnTo>
                    <a:pt x="790251" y="0"/>
                  </a:lnTo>
                  <a:lnTo>
                    <a:pt x="0" y="0"/>
                  </a:lnTo>
                  <a:lnTo>
                    <a:pt x="170063" y="272130"/>
                  </a:lnTo>
                  <a:lnTo>
                    <a:pt x="960364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1" name="Graphic 2">
            <a:extLst>
              <a:ext uri="{FF2B5EF4-FFF2-40B4-BE49-F238E27FC236}">
                <a16:creationId xmlns:a16="http://schemas.microsoft.com/office/drawing/2014/main" id="{857BD277-F3FC-AD85-323E-E0871B27F18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380360" y="2466783"/>
            <a:ext cx="2319831" cy="702489"/>
            <a:chOff x="9515557" y="1989696"/>
            <a:chExt cx="1797146" cy="54421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0ABF7AB-609F-6554-DC1F-0E30EEF09C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5557" y="1989696"/>
              <a:ext cx="325475" cy="544210"/>
            </a:xfrm>
            <a:custGeom>
              <a:avLst/>
              <a:gdLst>
                <a:gd name="connsiteX0" fmla="*/ 155363 w 325475"/>
                <a:gd name="connsiteY0" fmla="*/ 0 h 544210"/>
                <a:gd name="connsiteX1" fmla="*/ 325475 w 325475"/>
                <a:gd name="connsiteY1" fmla="*/ 272130 h 544210"/>
                <a:gd name="connsiteX2" fmla="*/ 155363 w 325475"/>
                <a:gd name="connsiteY2" fmla="*/ 544211 h 544210"/>
                <a:gd name="connsiteX3" fmla="*/ 0 w 325475"/>
                <a:gd name="connsiteY3" fmla="*/ 271400 h 544210"/>
                <a:gd name="connsiteX4" fmla="*/ 15536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55363" y="0"/>
                  </a:moveTo>
                  <a:lnTo>
                    <a:pt x="325475" y="272130"/>
                  </a:lnTo>
                  <a:lnTo>
                    <a:pt x="155363" y="544211"/>
                  </a:lnTo>
                  <a:lnTo>
                    <a:pt x="0" y="271400"/>
                  </a:lnTo>
                  <a:lnTo>
                    <a:pt x="1553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0751AE-1D3D-BA85-00DE-979FD67532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0920" y="2261825"/>
              <a:ext cx="1641783" cy="272080"/>
            </a:xfrm>
            <a:custGeom>
              <a:avLst/>
              <a:gdLst>
                <a:gd name="connsiteX0" fmla="*/ 1641783 w 1641783"/>
                <a:gd name="connsiteY0" fmla="*/ 0 h 272080"/>
                <a:gd name="connsiteX1" fmla="*/ 1471721 w 1641783"/>
                <a:gd name="connsiteY1" fmla="*/ 272081 h 272080"/>
                <a:gd name="connsiteX2" fmla="*/ 0 w 1641783"/>
                <a:gd name="connsiteY2" fmla="*/ 272081 h 272080"/>
                <a:gd name="connsiteX3" fmla="*/ 170112 w 1641783"/>
                <a:gd name="connsiteY3" fmla="*/ 0 h 272080"/>
                <a:gd name="connsiteX4" fmla="*/ 1641783 w 1641783"/>
                <a:gd name="connsiteY4" fmla="*/ 0 h 27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3" h="272080">
                  <a:moveTo>
                    <a:pt x="1641783" y="0"/>
                  </a:moveTo>
                  <a:lnTo>
                    <a:pt x="1471721" y="272081"/>
                  </a:lnTo>
                  <a:lnTo>
                    <a:pt x="0" y="272081"/>
                  </a:lnTo>
                  <a:lnTo>
                    <a:pt x="170112" y="0"/>
                  </a:lnTo>
                  <a:lnTo>
                    <a:pt x="1641783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5C63F70-ED07-B98B-1CE9-61AC4EB18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0920" y="1989696"/>
              <a:ext cx="1641783" cy="272129"/>
            </a:xfrm>
            <a:custGeom>
              <a:avLst/>
              <a:gdLst>
                <a:gd name="connsiteX0" fmla="*/ 1641783 w 1641783"/>
                <a:gd name="connsiteY0" fmla="*/ 272130 h 272129"/>
                <a:gd name="connsiteX1" fmla="*/ 1471721 w 1641783"/>
                <a:gd name="connsiteY1" fmla="*/ 0 h 272129"/>
                <a:gd name="connsiteX2" fmla="*/ 0 w 1641783"/>
                <a:gd name="connsiteY2" fmla="*/ 0 h 272129"/>
                <a:gd name="connsiteX3" fmla="*/ 170112 w 1641783"/>
                <a:gd name="connsiteY3" fmla="*/ 272130 h 272129"/>
                <a:gd name="connsiteX4" fmla="*/ 1641783 w 164178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3" h="272129">
                  <a:moveTo>
                    <a:pt x="1641783" y="272130"/>
                  </a:moveTo>
                  <a:lnTo>
                    <a:pt x="1471721" y="0"/>
                  </a:lnTo>
                  <a:lnTo>
                    <a:pt x="0" y="0"/>
                  </a:lnTo>
                  <a:lnTo>
                    <a:pt x="170112" y="272130"/>
                  </a:lnTo>
                  <a:lnTo>
                    <a:pt x="1641783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" name="Graphic 2">
            <a:extLst>
              <a:ext uri="{FF2B5EF4-FFF2-40B4-BE49-F238E27FC236}">
                <a16:creationId xmlns:a16="http://schemas.microsoft.com/office/drawing/2014/main" id="{B6012759-72DB-05D1-31FA-3D72E220DE9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537510" y="1464409"/>
            <a:ext cx="3387985" cy="702552"/>
            <a:chOff x="8862611" y="1213169"/>
            <a:chExt cx="2624632" cy="544259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0EEE488-70B0-1D1B-592A-3C1C96D94A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2611" y="1213169"/>
              <a:ext cx="325475" cy="544259"/>
            </a:xfrm>
            <a:custGeom>
              <a:avLst/>
              <a:gdLst>
                <a:gd name="connsiteX0" fmla="*/ 155412 w 325475"/>
                <a:gd name="connsiteY0" fmla="*/ 0 h 544259"/>
                <a:gd name="connsiteX1" fmla="*/ 325475 w 325475"/>
                <a:gd name="connsiteY1" fmla="*/ 272130 h 544259"/>
                <a:gd name="connsiteX2" fmla="*/ 155412 w 325475"/>
                <a:gd name="connsiteY2" fmla="*/ 544260 h 544259"/>
                <a:gd name="connsiteX3" fmla="*/ 0 w 325475"/>
                <a:gd name="connsiteY3" fmla="*/ 271400 h 544259"/>
                <a:gd name="connsiteX4" fmla="*/ 155412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55412" y="0"/>
                  </a:moveTo>
                  <a:lnTo>
                    <a:pt x="325475" y="272130"/>
                  </a:lnTo>
                  <a:lnTo>
                    <a:pt x="155412" y="544260"/>
                  </a:lnTo>
                  <a:lnTo>
                    <a:pt x="0" y="271400"/>
                  </a:lnTo>
                  <a:lnTo>
                    <a:pt x="155412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7C1622-E968-FE0E-9233-A8651EB6D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023" y="1485299"/>
              <a:ext cx="2469220" cy="272129"/>
            </a:xfrm>
            <a:custGeom>
              <a:avLst/>
              <a:gdLst>
                <a:gd name="connsiteX0" fmla="*/ 2469220 w 2469220"/>
                <a:gd name="connsiteY0" fmla="*/ 0 h 272129"/>
                <a:gd name="connsiteX1" fmla="*/ 2299158 w 2469220"/>
                <a:gd name="connsiteY1" fmla="*/ 272130 h 272129"/>
                <a:gd name="connsiteX2" fmla="*/ 0 w 2469220"/>
                <a:gd name="connsiteY2" fmla="*/ 272130 h 272129"/>
                <a:gd name="connsiteX3" fmla="*/ 170063 w 2469220"/>
                <a:gd name="connsiteY3" fmla="*/ 0 h 272129"/>
                <a:gd name="connsiteX4" fmla="*/ 2469220 w 2469220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2469220" y="0"/>
                  </a:moveTo>
                  <a:lnTo>
                    <a:pt x="2299158" y="272130"/>
                  </a:lnTo>
                  <a:lnTo>
                    <a:pt x="0" y="272130"/>
                  </a:lnTo>
                  <a:lnTo>
                    <a:pt x="170063" y="0"/>
                  </a:lnTo>
                  <a:lnTo>
                    <a:pt x="246922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9970C54-27FB-C7AC-E5BF-0C96C4105D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023" y="1213169"/>
              <a:ext cx="2469220" cy="272129"/>
            </a:xfrm>
            <a:custGeom>
              <a:avLst/>
              <a:gdLst>
                <a:gd name="connsiteX0" fmla="*/ 2469220 w 2469220"/>
                <a:gd name="connsiteY0" fmla="*/ 272130 h 272129"/>
                <a:gd name="connsiteX1" fmla="*/ 2299158 w 2469220"/>
                <a:gd name="connsiteY1" fmla="*/ 0 h 272129"/>
                <a:gd name="connsiteX2" fmla="*/ 0 w 2469220"/>
                <a:gd name="connsiteY2" fmla="*/ 0 h 272129"/>
                <a:gd name="connsiteX3" fmla="*/ 170063 w 2469220"/>
                <a:gd name="connsiteY3" fmla="*/ 272130 h 272129"/>
                <a:gd name="connsiteX4" fmla="*/ 2469220 w 2469220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2469220" y="272130"/>
                  </a:moveTo>
                  <a:lnTo>
                    <a:pt x="2299158" y="0"/>
                  </a:lnTo>
                  <a:lnTo>
                    <a:pt x="0" y="0"/>
                  </a:lnTo>
                  <a:lnTo>
                    <a:pt x="170063" y="272130"/>
                  </a:lnTo>
                  <a:lnTo>
                    <a:pt x="246922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" name="Graphic 2">
            <a:extLst>
              <a:ext uri="{FF2B5EF4-FFF2-40B4-BE49-F238E27FC236}">
                <a16:creationId xmlns:a16="http://schemas.microsoft.com/office/drawing/2014/main" id="{0DBB9E60-B93D-F6D8-E9AE-9677046B187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677725" y="521347"/>
            <a:ext cx="3387985" cy="2707172"/>
            <a:chOff x="703052" y="482590"/>
            <a:chExt cx="2624632" cy="2097214"/>
          </a:xfrm>
        </p:grpSpPr>
        <p:grpSp>
          <p:nvGrpSpPr>
            <p:cNvPr id="20" name="Graphic 2">
              <a:extLst>
                <a:ext uri="{FF2B5EF4-FFF2-40B4-BE49-F238E27FC236}">
                  <a16:creationId xmlns:a16="http://schemas.microsoft.com/office/drawing/2014/main" id="{C8C7703C-A8C3-D16B-B7B4-021BC8E953E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3212" y="482590"/>
              <a:ext cx="1115775" cy="544210"/>
              <a:chOff x="983212" y="482590"/>
              <a:chExt cx="1115775" cy="544210"/>
            </a:xfrm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075E82C-825B-241B-0A67-CE0152BD73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73513" y="482590"/>
                <a:ext cx="325475" cy="544210"/>
              </a:xfrm>
              <a:custGeom>
                <a:avLst/>
                <a:gdLst>
                  <a:gd name="connsiteX0" fmla="*/ 170063 w 325475"/>
                  <a:gd name="connsiteY0" fmla="*/ 0 h 544210"/>
                  <a:gd name="connsiteX1" fmla="*/ 0 w 325475"/>
                  <a:gd name="connsiteY1" fmla="*/ 272130 h 544210"/>
                  <a:gd name="connsiteX2" fmla="*/ 170063 w 325475"/>
                  <a:gd name="connsiteY2" fmla="*/ 544211 h 544210"/>
                  <a:gd name="connsiteX3" fmla="*/ 325475 w 325475"/>
                  <a:gd name="connsiteY3" fmla="*/ 271400 h 544210"/>
                  <a:gd name="connsiteX4" fmla="*/ 170063 w 325475"/>
                  <a:gd name="connsiteY4" fmla="*/ 0 h 54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10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11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533FB6-9373-FE3F-AB85-884BA46C4A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212" y="754720"/>
                <a:ext cx="960363" cy="272081"/>
              </a:xfrm>
              <a:custGeom>
                <a:avLst/>
                <a:gdLst>
                  <a:gd name="connsiteX0" fmla="*/ 0 w 960363"/>
                  <a:gd name="connsiteY0" fmla="*/ 0 h 272081"/>
                  <a:gd name="connsiteX1" fmla="*/ 170063 w 960363"/>
                  <a:gd name="connsiteY1" fmla="*/ 272081 h 272081"/>
                  <a:gd name="connsiteX2" fmla="*/ 960363 w 960363"/>
                  <a:gd name="connsiteY2" fmla="*/ 272081 h 272081"/>
                  <a:gd name="connsiteX3" fmla="*/ 790301 w 960363"/>
                  <a:gd name="connsiteY3" fmla="*/ 0 h 272081"/>
                  <a:gd name="connsiteX4" fmla="*/ 0 w 960363"/>
                  <a:gd name="connsiteY4" fmla="*/ 0 h 27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363" h="272081">
                    <a:moveTo>
                      <a:pt x="0" y="0"/>
                    </a:moveTo>
                    <a:lnTo>
                      <a:pt x="170063" y="272081"/>
                    </a:lnTo>
                    <a:lnTo>
                      <a:pt x="960363" y="272081"/>
                    </a:lnTo>
                    <a:lnTo>
                      <a:pt x="790301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D21B35C-F151-4AFC-12A8-75EBF62AF8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212" y="482590"/>
                <a:ext cx="960363" cy="272129"/>
              </a:xfrm>
              <a:custGeom>
                <a:avLst/>
                <a:gdLst>
                  <a:gd name="connsiteX0" fmla="*/ 0 w 960363"/>
                  <a:gd name="connsiteY0" fmla="*/ 272130 h 272129"/>
                  <a:gd name="connsiteX1" fmla="*/ 170063 w 960363"/>
                  <a:gd name="connsiteY1" fmla="*/ 0 h 272129"/>
                  <a:gd name="connsiteX2" fmla="*/ 960363 w 960363"/>
                  <a:gd name="connsiteY2" fmla="*/ 0 h 272129"/>
                  <a:gd name="connsiteX3" fmla="*/ 790301 w 960363"/>
                  <a:gd name="connsiteY3" fmla="*/ 272130 h 272129"/>
                  <a:gd name="connsiteX4" fmla="*/ 0 w 960363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363" h="272129">
                    <a:moveTo>
                      <a:pt x="0" y="272130"/>
                    </a:moveTo>
                    <a:lnTo>
                      <a:pt x="170063" y="0"/>
                    </a:lnTo>
                    <a:lnTo>
                      <a:pt x="960363" y="0"/>
                    </a:lnTo>
                    <a:lnTo>
                      <a:pt x="790301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13492F46-59CB-F7E8-65DD-37C21256F7F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77544" y="2035594"/>
              <a:ext cx="1797195" cy="544210"/>
              <a:chOff x="877544" y="2035594"/>
              <a:chExt cx="1797195" cy="54421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BB0571D-7C07-BDCA-0603-E563DEDE98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49263" y="2035594"/>
                <a:ext cx="325475" cy="544210"/>
              </a:xfrm>
              <a:custGeom>
                <a:avLst/>
                <a:gdLst>
                  <a:gd name="connsiteX0" fmla="*/ 170063 w 325475"/>
                  <a:gd name="connsiteY0" fmla="*/ 0 h 544210"/>
                  <a:gd name="connsiteX1" fmla="*/ 0 w 325475"/>
                  <a:gd name="connsiteY1" fmla="*/ 272130 h 544210"/>
                  <a:gd name="connsiteX2" fmla="*/ 170063 w 325475"/>
                  <a:gd name="connsiteY2" fmla="*/ 544211 h 544210"/>
                  <a:gd name="connsiteX3" fmla="*/ 325475 w 325475"/>
                  <a:gd name="connsiteY3" fmla="*/ 271400 h 544210"/>
                  <a:gd name="connsiteX4" fmla="*/ 170063 w 325475"/>
                  <a:gd name="connsiteY4" fmla="*/ 0 h 54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10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11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6E783DC-3115-096F-0867-6BCEA3A9DD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7544" y="2307724"/>
                <a:ext cx="1641782" cy="272081"/>
              </a:xfrm>
              <a:custGeom>
                <a:avLst/>
                <a:gdLst>
                  <a:gd name="connsiteX0" fmla="*/ 0 w 1641782"/>
                  <a:gd name="connsiteY0" fmla="*/ 0 h 272081"/>
                  <a:gd name="connsiteX1" fmla="*/ 170112 w 1641782"/>
                  <a:gd name="connsiteY1" fmla="*/ 272081 h 272081"/>
                  <a:gd name="connsiteX2" fmla="*/ 1641783 w 1641782"/>
                  <a:gd name="connsiteY2" fmla="*/ 272081 h 272081"/>
                  <a:gd name="connsiteX3" fmla="*/ 1471720 w 1641782"/>
                  <a:gd name="connsiteY3" fmla="*/ 0 h 272081"/>
                  <a:gd name="connsiteX4" fmla="*/ 0 w 1641782"/>
                  <a:gd name="connsiteY4" fmla="*/ 0 h 27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782" h="272081">
                    <a:moveTo>
                      <a:pt x="0" y="0"/>
                    </a:moveTo>
                    <a:lnTo>
                      <a:pt x="170112" y="272081"/>
                    </a:lnTo>
                    <a:lnTo>
                      <a:pt x="1641783" y="272081"/>
                    </a:lnTo>
                    <a:lnTo>
                      <a:pt x="147172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2F9B500-BE80-D16C-2CF8-E856B949E5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7544" y="2035594"/>
                <a:ext cx="1641782" cy="272129"/>
              </a:xfrm>
              <a:custGeom>
                <a:avLst/>
                <a:gdLst>
                  <a:gd name="connsiteX0" fmla="*/ 0 w 1641782"/>
                  <a:gd name="connsiteY0" fmla="*/ 272130 h 272129"/>
                  <a:gd name="connsiteX1" fmla="*/ 170112 w 1641782"/>
                  <a:gd name="connsiteY1" fmla="*/ 0 h 272129"/>
                  <a:gd name="connsiteX2" fmla="*/ 1641783 w 1641782"/>
                  <a:gd name="connsiteY2" fmla="*/ 0 h 272129"/>
                  <a:gd name="connsiteX3" fmla="*/ 1471720 w 1641782"/>
                  <a:gd name="connsiteY3" fmla="*/ 272130 h 272129"/>
                  <a:gd name="connsiteX4" fmla="*/ 0 w 1641782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782" h="272129">
                    <a:moveTo>
                      <a:pt x="0" y="272130"/>
                    </a:moveTo>
                    <a:lnTo>
                      <a:pt x="170112" y="0"/>
                    </a:lnTo>
                    <a:lnTo>
                      <a:pt x="1641783" y="0"/>
                    </a:lnTo>
                    <a:lnTo>
                      <a:pt x="1471720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995842AF-7034-CFED-67CC-FACDB473A00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03052" y="1259068"/>
              <a:ext cx="2624632" cy="544259"/>
              <a:chOff x="703052" y="1259068"/>
              <a:chExt cx="2624632" cy="544259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D4FF71F-6739-09C2-1CB6-781825E60D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02209" y="1259068"/>
                <a:ext cx="325475" cy="544259"/>
              </a:xfrm>
              <a:custGeom>
                <a:avLst/>
                <a:gdLst>
                  <a:gd name="connsiteX0" fmla="*/ 170063 w 325475"/>
                  <a:gd name="connsiteY0" fmla="*/ 0 h 544259"/>
                  <a:gd name="connsiteX1" fmla="*/ 0 w 325475"/>
                  <a:gd name="connsiteY1" fmla="*/ 272130 h 544259"/>
                  <a:gd name="connsiteX2" fmla="*/ 170063 w 325475"/>
                  <a:gd name="connsiteY2" fmla="*/ 544260 h 544259"/>
                  <a:gd name="connsiteX3" fmla="*/ 325475 w 325475"/>
                  <a:gd name="connsiteY3" fmla="*/ 271400 h 544259"/>
                  <a:gd name="connsiteX4" fmla="*/ 170063 w 325475"/>
                  <a:gd name="connsiteY4" fmla="*/ 0 h 54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59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60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7DA0954-1998-288B-B4DC-7CEE3ECF69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52" y="1531198"/>
                <a:ext cx="2469220" cy="272129"/>
              </a:xfrm>
              <a:custGeom>
                <a:avLst/>
                <a:gdLst>
                  <a:gd name="connsiteX0" fmla="*/ 0 w 2469220"/>
                  <a:gd name="connsiteY0" fmla="*/ 0 h 272129"/>
                  <a:gd name="connsiteX1" fmla="*/ 170063 w 2469220"/>
                  <a:gd name="connsiteY1" fmla="*/ 272130 h 272129"/>
                  <a:gd name="connsiteX2" fmla="*/ 2469221 w 2469220"/>
                  <a:gd name="connsiteY2" fmla="*/ 272130 h 272129"/>
                  <a:gd name="connsiteX3" fmla="*/ 2299158 w 2469220"/>
                  <a:gd name="connsiteY3" fmla="*/ 0 h 272129"/>
                  <a:gd name="connsiteX4" fmla="*/ 0 w 2469220"/>
                  <a:gd name="connsiteY4" fmla="*/ 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9220" h="272129">
                    <a:moveTo>
                      <a:pt x="0" y="0"/>
                    </a:moveTo>
                    <a:lnTo>
                      <a:pt x="170063" y="272130"/>
                    </a:lnTo>
                    <a:lnTo>
                      <a:pt x="2469221" y="272130"/>
                    </a:lnTo>
                    <a:lnTo>
                      <a:pt x="2299158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28C72D7-608F-220E-AE11-87D8A12DF4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52" y="1259068"/>
                <a:ext cx="2469220" cy="272129"/>
              </a:xfrm>
              <a:custGeom>
                <a:avLst/>
                <a:gdLst>
                  <a:gd name="connsiteX0" fmla="*/ 0 w 2469220"/>
                  <a:gd name="connsiteY0" fmla="*/ 272130 h 272129"/>
                  <a:gd name="connsiteX1" fmla="*/ 170063 w 2469220"/>
                  <a:gd name="connsiteY1" fmla="*/ 0 h 272129"/>
                  <a:gd name="connsiteX2" fmla="*/ 2469221 w 2469220"/>
                  <a:gd name="connsiteY2" fmla="*/ 0 h 272129"/>
                  <a:gd name="connsiteX3" fmla="*/ 2299158 w 2469220"/>
                  <a:gd name="connsiteY3" fmla="*/ 272130 h 272129"/>
                  <a:gd name="connsiteX4" fmla="*/ 0 w 2469220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9220" h="272129">
                    <a:moveTo>
                      <a:pt x="0" y="272130"/>
                    </a:moveTo>
                    <a:lnTo>
                      <a:pt x="170063" y="0"/>
                    </a:lnTo>
                    <a:lnTo>
                      <a:pt x="2469221" y="0"/>
                    </a:lnTo>
                    <a:lnTo>
                      <a:pt x="2299158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2" name="Graphic 2">
            <a:extLst>
              <a:ext uri="{FF2B5EF4-FFF2-40B4-BE49-F238E27FC236}">
                <a16:creationId xmlns:a16="http://schemas.microsoft.com/office/drawing/2014/main" id="{2C6D3652-845E-ABCB-A84C-725B1F38E4C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316083" y="3528340"/>
            <a:ext cx="1440289" cy="702552"/>
            <a:chOff x="983212" y="2812072"/>
            <a:chExt cx="1115775" cy="544259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E68A91D-CD67-DA74-7F50-A42EAE4629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3513" y="2812072"/>
              <a:ext cx="325475" cy="544259"/>
            </a:xfrm>
            <a:custGeom>
              <a:avLst/>
              <a:gdLst>
                <a:gd name="connsiteX0" fmla="*/ 170063 w 325475"/>
                <a:gd name="connsiteY0" fmla="*/ 0 h 544259"/>
                <a:gd name="connsiteX1" fmla="*/ 0 w 325475"/>
                <a:gd name="connsiteY1" fmla="*/ 272130 h 544259"/>
                <a:gd name="connsiteX2" fmla="*/ 170063 w 325475"/>
                <a:gd name="connsiteY2" fmla="*/ 544260 h 544259"/>
                <a:gd name="connsiteX3" fmla="*/ 325475 w 325475"/>
                <a:gd name="connsiteY3" fmla="*/ 271400 h 544259"/>
                <a:gd name="connsiteX4" fmla="*/ 170063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70063" y="0"/>
                  </a:moveTo>
                  <a:lnTo>
                    <a:pt x="0" y="272130"/>
                  </a:lnTo>
                  <a:lnTo>
                    <a:pt x="170063" y="544260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F465178-9889-5337-0972-4E7300860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3212" y="3084201"/>
              <a:ext cx="960363" cy="272129"/>
            </a:xfrm>
            <a:custGeom>
              <a:avLst/>
              <a:gdLst>
                <a:gd name="connsiteX0" fmla="*/ 0 w 960363"/>
                <a:gd name="connsiteY0" fmla="*/ 0 h 272129"/>
                <a:gd name="connsiteX1" fmla="*/ 170063 w 960363"/>
                <a:gd name="connsiteY1" fmla="*/ 272130 h 272129"/>
                <a:gd name="connsiteX2" fmla="*/ 960363 w 960363"/>
                <a:gd name="connsiteY2" fmla="*/ 272130 h 272129"/>
                <a:gd name="connsiteX3" fmla="*/ 790301 w 960363"/>
                <a:gd name="connsiteY3" fmla="*/ 0 h 272129"/>
                <a:gd name="connsiteX4" fmla="*/ 0 w 960363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0" y="0"/>
                  </a:moveTo>
                  <a:lnTo>
                    <a:pt x="170063" y="272130"/>
                  </a:lnTo>
                  <a:lnTo>
                    <a:pt x="960363" y="272130"/>
                  </a:lnTo>
                  <a:lnTo>
                    <a:pt x="790301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3A9F960-D4EF-8AFD-ED39-66567A3607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3212" y="2812072"/>
              <a:ext cx="960363" cy="272129"/>
            </a:xfrm>
            <a:custGeom>
              <a:avLst/>
              <a:gdLst>
                <a:gd name="connsiteX0" fmla="*/ 0 w 960363"/>
                <a:gd name="connsiteY0" fmla="*/ 272130 h 272129"/>
                <a:gd name="connsiteX1" fmla="*/ 170063 w 960363"/>
                <a:gd name="connsiteY1" fmla="*/ 0 h 272129"/>
                <a:gd name="connsiteX2" fmla="*/ 960363 w 960363"/>
                <a:gd name="connsiteY2" fmla="*/ 0 h 272129"/>
                <a:gd name="connsiteX3" fmla="*/ 790301 w 960363"/>
                <a:gd name="connsiteY3" fmla="*/ 272130 h 272129"/>
                <a:gd name="connsiteX4" fmla="*/ 0 w 96036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0" y="272130"/>
                  </a:moveTo>
                  <a:lnTo>
                    <a:pt x="170063" y="0"/>
                  </a:lnTo>
                  <a:lnTo>
                    <a:pt x="960363" y="0"/>
                  </a:lnTo>
                  <a:lnTo>
                    <a:pt x="790301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6" name="Graphic 2">
            <a:extLst>
              <a:ext uri="{FF2B5EF4-FFF2-40B4-BE49-F238E27FC236}">
                <a16:creationId xmlns:a16="http://schemas.microsoft.com/office/drawing/2014/main" id="{85AE7BDE-F5D3-C34C-2E44-EDD86AEF5D4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452483" y="5533021"/>
            <a:ext cx="2319895" cy="702552"/>
            <a:chOff x="877544" y="4365075"/>
            <a:chExt cx="1797195" cy="544259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15B9759-C4BF-565E-A21E-3234622104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9263" y="4365075"/>
              <a:ext cx="325475" cy="544259"/>
            </a:xfrm>
            <a:custGeom>
              <a:avLst/>
              <a:gdLst>
                <a:gd name="connsiteX0" fmla="*/ 170063 w 325475"/>
                <a:gd name="connsiteY0" fmla="*/ 0 h 544259"/>
                <a:gd name="connsiteX1" fmla="*/ 0 w 325475"/>
                <a:gd name="connsiteY1" fmla="*/ 272130 h 544259"/>
                <a:gd name="connsiteX2" fmla="*/ 170063 w 325475"/>
                <a:gd name="connsiteY2" fmla="*/ 544260 h 544259"/>
                <a:gd name="connsiteX3" fmla="*/ 325475 w 325475"/>
                <a:gd name="connsiteY3" fmla="*/ 271400 h 544259"/>
                <a:gd name="connsiteX4" fmla="*/ 170063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70063" y="0"/>
                  </a:moveTo>
                  <a:lnTo>
                    <a:pt x="0" y="272130"/>
                  </a:lnTo>
                  <a:lnTo>
                    <a:pt x="170063" y="544260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CE5B2D3-6654-3DD7-ED25-C006AC4CD3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44" y="4637205"/>
              <a:ext cx="1641782" cy="272129"/>
            </a:xfrm>
            <a:custGeom>
              <a:avLst/>
              <a:gdLst>
                <a:gd name="connsiteX0" fmla="*/ 0 w 1641782"/>
                <a:gd name="connsiteY0" fmla="*/ 0 h 272129"/>
                <a:gd name="connsiteX1" fmla="*/ 170112 w 1641782"/>
                <a:gd name="connsiteY1" fmla="*/ 272130 h 272129"/>
                <a:gd name="connsiteX2" fmla="*/ 1641783 w 1641782"/>
                <a:gd name="connsiteY2" fmla="*/ 272130 h 272129"/>
                <a:gd name="connsiteX3" fmla="*/ 1471720 w 1641782"/>
                <a:gd name="connsiteY3" fmla="*/ 0 h 272129"/>
                <a:gd name="connsiteX4" fmla="*/ 0 w 1641782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2" h="272129">
                  <a:moveTo>
                    <a:pt x="0" y="0"/>
                  </a:moveTo>
                  <a:lnTo>
                    <a:pt x="170112" y="272130"/>
                  </a:lnTo>
                  <a:lnTo>
                    <a:pt x="1641783" y="272130"/>
                  </a:lnTo>
                  <a:lnTo>
                    <a:pt x="147172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5526ED-F79F-970D-219D-DE1D5BEFD5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44" y="4365075"/>
              <a:ext cx="1641782" cy="272129"/>
            </a:xfrm>
            <a:custGeom>
              <a:avLst/>
              <a:gdLst>
                <a:gd name="connsiteX0" fmla="*/ 0 w 1641782"/>
                <a:gd name="connsiteY0" fmla="*/ 272130 h 272129"/>
                <a:gd name="connsiteX1" fmla="*/ 170112 w 1641782"/>
                <a:gd name="connsiteY1" fmla="*/ 0 h 272129"/>
                <a:gd name="connsiteX2" fmla="*/ 1641783 w 1641782"/>
                <a:gd name="connsiteY2" fmla="*/ 0 h 272129"/>
                <a:gd name="connsiteX3" fmla="*/ 1471720 w 1641782"/>
                <a:gd name="connsiteY3" fmla="*/ 272130 h 272129"/>
                <a:gd name="connsiteX4" fmla="*/ 0 w 1641782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2" h="272129">
                  <a:moveTo>
                    <a:pt x="0" y="272130"/>
                  </a:moveTo>
                  <a:lnTo>
                    <a:pt x="170112" y="0"/>
                  </a:lnTo>
                  <a:lnTo>
                    <a:pt x="1641783" y="0"/>
                  </a:lnTo>
                  <a:lnTo>
                    <a:pt x="1471720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0" name="Graphic 2">
            <a:extLst>
              <a:ext uri="{FF2B5EF4-FFF2-40B4-BE49-F238E27FC236}">
                <a16:creationId xmlns:a16="http://schemas.microsoft.com/office/drawing/2014/main" id="{3A5D0DC8-9BE0-3CE3-A732-7627B26828E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677725" y="4530712"/>
            <a:ext cx="3387985" cy="702489"/>
            <a:chOff x="703052" y="3588598"/>
            <a:chExt cx="2624632" cy="54421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6284F9-2563-B903-B61B-71C1641DBE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2209" y="3588598"/>
              <a:ext cx="325475" cy="544210"/>
            </a:xfrm>
            <a:custGeom>
              <a:avLst/>
              <a:gdLst>
                <a:gd name="connsiteX0" fmla="*/ 170063 w 325475"/>
                <a:gd name="connsiteY0" fmla="*/ 0 h 544210"/>
                <a:gd name="connsiteX1" fmla="*/ 0 w 325475"/>
                <a:gd name="connsiteY1" fmla="*/ 272130 h 544210"/>
                <a:gd name="connsiteX2" fmla="*/ 170063 w 325475"/>
                <a:gd name="connsiteY2" fmla="*/ 544211 h 544210"/>
                <a:gd name="connsiteX3" fmla="*/ 325475 w 325475"/>
                <a:gd name="connsiteY3" fmla="*/ 271400 h 544210"/>
                <a:gd name="connsiteX4" fmla="*/ 17006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70063" y="0"/>
                  </a:moveTo>
                  <a:lnTo>
                    <a:pt x="0" y="272130"/>
                  </a:lnTo>
                  <a:lnTo>
                    <a:pt x="170063" y="544211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D620B8D-194B-E6A3-7ECD-910CF3B673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052" y="3860727"/>
              <a:ext cx="2469220" cy="272080"/>
            </a:xfrm>
            <a:custGeom>
              <a:avLst/>
              <a:gdLst>
                <a:gd name="connsiteX0" fmla="*/ 0 w 2469220"/>
                <a:gd name="connsiteY0" fmla="*/ 0 h 272080"/>
                <a:gd name="connsiteX1" fmla="*/ 170063 w 2469220"/>
                <a:gd name="connsiteY1" fmla="*/ 272081 h 272080"/>
                <a:gd name="connsiteX2" fmla="*/ 2469221 w 2469220"/>
                <a:gd name="connsiteY2" fmla="*/ 272081 h 272080"/>
                <a:gd name="connsiteX3" fmla="*/ 2299158 w 2469220"/>
                <a:gd name="connsiteY3" fmla="*/ 0 h 272080"/>
                <a:gd name="connsiteX4" fmla="*/ 0 w 2469220"/>
                <a:gd name="connsiteY4" fmla="*/ 0 h 27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080">
                  <a:moveTo>
                    <a:pt x="0" y="0"/>
                  </a:moveTo>
                  <a:lnTo>
                    <a:pt x="170063" y="272081"/>
                  </a:lnTo>
                  <a:lnTo>
                    <a:pt x="2469221" y="272081"/>
                  </a:lnTo>
                  <a:lnTo>
                    <a:pt x="2299158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F47E2A4-7A9E-BD3C-52C1-37DB64A3FA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052" y="3588598"/>
              <a:ext cx="2469220" cy="272129"/>
            </a:xfrm>
            <a:custGeom>
              <a:avLst/>
              <a:gdLst>
                <a:gd name="connsiteX0" fmla="*/ 0 w 2469220"/>
                <a:gd name="connsiteY0" fmla="*/ 272130 h 272129"/>
                <a:gd name="connsiteX1" fmla="*/ 170063 w 2469220"/>
                <a:gd name="connsiteY1" fmla="*/ 0 h 272129"/>
                <a:gd name="connsiteX2" fmla="*/ 2469221 w 2469220"/>
                <a:gd name="connsiteY2" fmla="*/ 0 h 272129"/>
                <a:gd name="connsiteX3" fmla="*/ 2299158 w 2469220"/>
                <a:gd name="connsiteY3" fmla="*/ 272130 h 272129"/>
                <a:gd name="connsiteX4" fmla="*/ 0 w 2469220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0" y="272130"/>
                  </a:moveTo>
                  <a:lnTo>
                    <a:pt x="170063" y="0"/>
                  </a:lnTo>
                  <a:lnTo>
                    <a:pt x="2469221" y="0"/>
                  </a:lnTo>
                  <a:lnTo>
                    <a:pt x="2299158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4" name="Graphic 2">
            <a:extLst>
              <a:ext uri="{FF2B5EF4-FFF2-40B4-BE49-F238E27FC236}">
                <a16:creationId xmlns:a16="http://schemas.microsoft.com/office/drawing/2014/main" id="{D1A3755B-6AF0-BEEE-6180-7CF7AE4517D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402416" y="3169270"/>
            <a:ext cx="6394099" cy="5876765"/>
            <a:chOff x="5413265" y="2304803"/>
            <a:chExt cx="4953433" cy="4552661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670DD21-BBCC-8965-CC63-E8323A1B40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65" y="2304803"/>
              <a:ext cx="4953431" cy="2376937"/>
            </a:xfrm>
            <a:custGeom>
              <a:avLst/>
              <a:gdLst>
                <a:gd name="connsiteX0" fmla="*/ 4953433 w 4953432"/>
                <a:gd name="connsiteY0" fmla="*/ 1278635 h 2376937"/>
                <a:gd name="connsiteX1" fmla="*/ 2290202 w 4953432"/>
                <a:gd name="connsiteY1" fmla="*/ 2376937 h 2376937"/>
                <a:gd name="connsiteX2" fmla="*/ 0 w 4953432"/>
                <a:gd name="connsiteY2" fmla="*/ 1016970 h 2376937"/>
                <a:gd name="connsiteX3" fmla="*/ 2695598 w 4953432"/>
                <a:gd name="connsiteY3" fmla="*/ 0 h 2376937"/>
                <a:gd name="connsiteX4" fmla="*/ 4953433 w 4953432"/>
                <a:gd name="connsiteY4" fmla="*/ 1278635 h 237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432" h="2376937">
                  <a:moveTo>
                    <a:pt x="4953433" y="1278635"/>
                  </a:moveTo>
                  <a:lnTo>
                    <a:pt x="2290202" y="2376937"/>
                  </a:lnTo>
                  <a:lnTo>
                    <a:pt x="0" y="1016970"/>
                  </a:lnTo>
                  <a:lnTo>
                    <a:pt x="2695598" y="0"/>
                  </a:lnTo>
                  <a:lnTo>
                    <a:pt x="4953433" y="1278635"/>
                  </a:lnTo>
                  <a:close/>
                </a:path>
              </a:pathLst>
            </a:custGeom>
            <a:solidFill>
              <a:srgbClr val="48A2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2E83872-07F2-908B-A42F-A853F8FE23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65" y="3321773"/>
              <a:ext cx="2300423" cy="3535593"/>
            </a:xfrm>
            <a:custGeom>
              <a:avLst/>
              <a:gdLst>
                <a:gd name="connsiteX0" fmla="*/ 2300423 w 2300423"/>
                <a:gd name="connsiteY0" fmla="*/ 3535594 h 3535593"/>
                <a:gd name="connsiteX1" fmla="*/ 0 w 2300423"/>
                <a:gd name="connsiteY1" fmla="*/ 2180348 h 3535593"/>
                <a:gd name="connsiteX2" fmla="*/ 0 w 2300423"/>
                <a:gd name="connsiteY2" fmla="*/ 0 h 3535593"/>
                <a:gd name="connsiteX3" fmla="*/ 2300423 w 2300423"/>
                <a:gd name="connsiteY3" fmla="*/ 1355246 h 3535593"/>
                <a:gd name="connsiteX4" fmla="*/ 2300423 w 2300423"/>
                <a:gd name="connsiteY4" fmla="*/ 3535594 h 353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0423" h="3535593">
                  <a:moveTo>
                    <a:pt x="2300423" y="3535594"/>
                  </a:moveTo>
                  <a:lnTo>
                    <a:pt x="0" y="2180348"/>
                  </a:lnTo>
                  <a:lnTo>
                    <a:pt x="0" y="0"/>
                  </a:lnTo>
                  <a:lnTo>
                    <a:pt x="2300423" y="1355246"/>
                  </a:lnTo>
                  <a:lnTo>
                    <a:pt x="2300423" y="3535594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5B42FD"/>
                </a:gs>
                <a:gs pos="100000">
                  <a:srgbClr val="18A0F4"/>
                </a:gs>
              </a:gsLst>
              <a:lin ang="5400000" scaled="1"/>
              <a:tileRect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446ABB-0010-6746-F1DE-B04F7199C1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3468" y="3578863"/>
              <a:ext cx="2663230" cy="3278601"/>
            </a:xfrm>
            <a:custGeom>
              <a:avLst/>
              <a:gdLst>
                <a:gd name="connsiteX0" fmla="*/ 0 w 2663230"/>
                <a:gd name="connsiteY0" fmla="*/ 3278601 h 3278601"/>
                <a:gd name="connsiteX1" fmla="*/ 2663231 w 2663230"/>
                <a:gd name="connsiteY1" fmla="*/ 2180299 h 3278601"/>
                <a:gd name="connsiteX2" fmla="*/ 2663231 w 2663230"/>
                <a:gd name="connsiteY2" fmla="*/ 0 h 3278601"/>
                <a:gd name="connsiteX3" fmla="*/ 0 w 2663230"/>
                <a:gd name="connsiteY3" fmla="*/ 1098254 h 3278601"/>
                <a:gd name="connsiteX4" fmla="*/ 0 w 2663230"/>
                <a:gd name="connsiteY4" fmla="*/ 3278601 h 327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3230" h="3278601">
                  <a:moveTo>
                    <a:pt x="0" y="3278601"/>
                  </a:moveTo>
                  <a:lnTo>
                    <a:pt x="2663231" y="2180299"/>
                  </a:lnTo>
                  <a:lnTo>
                    <a:pt x="2663231" y="0"/>
                  </a:lnTo>
                  <a:lnTo>
                    <a:pt x="0" y="1098254"/>
                  </a:lnTo>
                  <a:lnTo>
                    <a:pt x="0" y="3278601"/>
                  </a:lnTo>
                  <a:close/>
                </a:path>
              </a:pathLst>
            </a:custGeom>
            <a:gradFill flip="none" rotWithShape="1">
              <a:gsLst>
                <a:gs pos="5000">
                  <a:srgbClr val="18A0F4"/>
                </a:gs>
                <a:gs pos="100000">
                  <a:srgbClr val="5B42FD"/>
                </a:gs>
              </a:gsLst>
              <a:lin ang="5400000" scaled="1"/>
              <a:tileRect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2">
            <a:extLst>
              <a:ext uri="{FF2B5EF4-FFF2-40B4-BE49-F238E27FC236}">
                <a16:creationId xmlns:a16="http://schemas.microsoft.com/office/drawing/2014/main" id="{7421E2B6-E005-6DEC-1145-73523DD223A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205183" y="4481164"/>
            <a:ext cx="657426" cy="470436"/>
            <a:chOff x="9133913" y="3321112"/>
            <a:chExt cx="509300" cy="364441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6EE74F8-5817-CE80-965E-48C1746CDA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3913" y="3363242"/>
              <a:ext cx="447010" cy="189191"/>
            </a:xfrm>
            <a:custGeom>
              <a:avLst/>
              <a:gdLst>
                <a:gd name="connsiteX0" fmla="*/ 394736 w 447010"/>
                <a:gd name="connsiteY0" fmla="*/ 125625 h 189191"/>
                <a:gd name="connsiteX1" fmla="*/ 361396 w 447010"/>
                <a:gd name="connsiteY1" fmla="*/ 97443 h 189191"/>
                <a:gd name="connsiteX2" fmla="*/ 248621 w 447010"/>
                <a:gd name="connsiteY2" fmla="*/ 90775 h 189191"/>
                <a:gd name="connsiteX3" fmla="*/ 69699 w 447010"/>
                <a:gd name="connsiteY3" fmla="*/ 189191 h 189191"/>
                <a:gd name="connsiteX4" fmla="*/ 0 w 447010"/>
                <a:gd name="connsiteY4" fmla="*/ 148160 h 189191"/>
                <a:gd name="connsiteX5" fmla="*/ 1703 w 447010"/>
                <a:gd name="connsiteY5" fmla="*/ 84253 h 189191"/>
                <a:gd name="connsiteX6" fmla="*/ 65611 w 447010"/>
                <a:gd name="connsiteY6" fmla="*/ 112775 h 189191"/>
                <a:gd name="connsiteX7" fmla="*/ 259377 w 447010"/>
                <a:gd name="connsiteY7" fmla="*/ 0 h 189191"/>
                <a:gd name="connsiteX8" fmla="*/ 385002 w 447010"/>
                <a:gd name="connsiteY8" fmla="*/ 12801 h 189191"/>
                <a:gd name="connsiteX9" fmla="*/ 447011 w 447010"/>
                <a:gd name="connsiteY9" fmla="*/ 49208 h 189191"/>
                <a:gd name="connsiteX10" fmla="*/ 440343 w 447010"/>
                <a:gd name="connsiteY10" fmla="*/ 104598 h 189191"/>
                <a:gd name="connsiteX11" fmla="*/ 419852 w 447010"/>
                <a:gd name="connsiteY11" fmla="*/ 138426 h 189191"/>
                <a:gd name="connsiteX12" fmla="*/ 394736 w 447010"/>
                <a:gd name="connsiteY12" fmla="*/ 125625 h 18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010" h="189191">
                  <a:moveTo>
                    <a:pt x="394736" y="125625"/>
                  </a:moveTo>
                  <a:cubicBezTo>
                    <a:pt x="394736" y="125625"/>
                    <a:pt x="395272" y="107664"/>
                    <a:pt x="361396" y="97443"/>
                  </a:cubicBezTo>
                  <a:cubicBezTo>
                    <a:pt x="327519" y="87222"/>
                    <a:pt x="298851" y="76416"/>
                    <a:pt x="248621" y="90775"/>
                  </a:cubicBezTo>
                  <a:cubicBezTo>
                    <a:pt x="198390" y="105133"/>
                    <a:pt x="69699" y="189191"/>
                    <a:pt x="69699" y="189191"/>
                  </a:cubicBezTo>
                  <a:lnTo>
                    <a:pt x="0" y="148160"/>
                  </a:lnTo>
                  <a:lnTo>
                    <a:pt x="1703" y="84253"/>
                  </a:lnTo>
                  <a:lnTo>
                    <a:pt x="65611" y="112775"/>
                  </a:lnTo>
                  <a:lnTo>
                    <a:pt x="259377" y="0"/>
                  </a:lnTo>
                  <a:lnTo>
                    <a:pt x="385002" y="12801"/>
                  </a:lnTo>
                  <a:lnTo>
                    <a:pt x="447011" y="49208"/>
                  </a:lnTo>
                  <a:lnTo>
                    <a:pt x="440343" y="104598"/>
                  </a:lnTo>
                  <a:lnTo>
                    <a:pt x="419852" y="138426"/>
                  </a:lnTo>
                  <a:lnTo>
                    <a:pt x="394736" y="125625"/>
                  </a:lnTo>
                  <a:close/>
                </a:path>
              </a:pathLst>
            </a:custGeom>
            <a:solidFill>
              <a:srgbClr val="B8311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A8A211-4874-CDDF-0005-2BC6FFA9E7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68760" y="3460637"/>
              <a:ext cx="271895" cy="224576"/>
            </a:xfrm>
            <a:custGeom>
              <a:avLst/>
              <a:gdLst>
                <a:gd name="connsiteX0" fmla="*/ 271691 w 271895"/>
                <a:gd name="connsiteY0" fmla="*/ 49 h 224576"/>
                <a:gd name="connsiteX1" fmla="*/ 271691 w 271895"/>
                <a:gd name="connsiteY1" fmla="*/ 81040 h 224576"/>
                <a:gd name="connsiteX2" fmla="*/ 117399 w 271895"/>
                <a:gd name="connsiteY2" fmla="*/ 197417 h 224576"/>
                <a:gd name="connsiteX3" fmla="*/ 67655 w 271895"/>
                <a:gd name="connsiteY3" fmla="*/ 224576 h 224576"/>
                <a:gd name="connsiteX4" fmla="*/ 1022 w 271895"/>
                <a:gd name="connsiteY4" fmla="*/ 183545 h 224576"/>
                <a:gd name="connsiteX5" fmla="*/ 0 w 271895"/>
                <a:gd name="connsiteY5" fmla="*/ 119979 h 224576"/>
                <a:gd name="connsiteX6" fmla="*/ 66146 w 271895"/>
                <a:gd name="connsiteY6" fmla="*/ 157895 h 224576"/>
                <a:gd name="connsiteX7" fmla="*/ 210704 w 271895"/>
                <a:gd name="connsiteY7" fmla="*/ 28181 h 224576"/>
                <a:gd name="connsiteX8" fmla="*/ 271691 w 271895"/>
                <a:gd name="connsiteY8" fmla="*/ 0 h 22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895" h="224576">
                  <a:moveTo>
                    <a:pt x="271691" y="49"/>
                  </a:moveTo>
                  <a:lnTo>
                    <a:pt x="271691" y="81040"/>
                  </a:lnTo>
                  <a:cubicBezTo>
                    <a:pt x="271691" y="81040"/>
                    <a:pt x="284006" y="99487"/>
                    <a:pt x="117399" y="197417"/>
                  </a:cubicBezTo>
                  <a:lnTo>
                    <a:pt x="67655" y="224576"/>
                  </a:lnTo>
                  <a:lnTo>
                    <a:pt x="1022" y="183545"/>
                  </a:lnTo>
                  <a:lnTo>
                    <a:pt x="0" y="119979"/>
                  </a:lnTo>
                  <a:lnTo>
                    <a:pt x="66146" y="157895"/>
                  </a:lnTo>
                  <a:lnTo>
                    <a:pt x="210704" y="28181"/>
                  </a:lnTo>
                  <a:lnTo>
                    <a:pt x="271691" y="0"/>
                  </a:lnTo>
                  <a:close/>
                </a:path>
              </a:pathLst>
            </a:custGeom>
            <a:solidFill>
              <a:srgbClr val="B83214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51E298C-4F0C-7E8D-478B-953BAAC5FB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5666" y="3321112"/>
              <a:ext cx="507548" cy="297516"/>
            </a:xfrm>
            <a:custGeom>
              <a:avLst/>
              <a:gdLst>
                <a:gd name="connsiteX0" fmla="*/ 68142 w 507548"/>
                <a:gd name="connsiteY0" fmla="*/ 162303 h 297516"/>
                <a:gd name="connsiteX1" fmla="*/ 211483 w 507548"/>
                <a:gd name="connsiteY1" fmla="*/ 82918 h 297516"/>
                <a:gd name="connsiteX2" fmla="*/ 305422 w 507548"/>
                <a:gd name="connsiteY2" fmla="*/ 58679 h 297516"/>
                <a:gd name="connsiteX3" fmla="*/ 325475 w 507548"/>
                <a:gd name="connsiteY3" fmla="*/ 60237 h 297516"/>
                <a:gd name="connsiteX4" fmla="*/ 395856 w 507548"/>
                <a:gd name="connsiteY4" fmla="*/ 94940 h 297516"/>
                <a:gd name="connsiteX5" fmla="*/ 401746 w 507548"/>
                <a:gd name="connsiteY5" fmla="*/ 150378 h 297516"/>
                <a:gd name="connsiteX6" fmla="*/ 233094 w 507548"/>
                <a:gd name="connsiteY6" fmla="*/ 259600 h 297516"/>
                <a:gd name="connsiteX7" fmla="*/ 299240 w 507548"/>
                <a:gd name="connsiteY7" fmla="*/ 297517 h 297516"/>
                <a:gd name="connsiteX8" fmla="*/ 467892 w 507548"/>
                <a:gd name="connsiteY8" fmla="*/ 196520 h 297516"/>
                <a:gd name="connsiteX9" fmla="*/ 502742 w 507548"/>
                <a:gd name="connsiteY9" fmla="*/ 106281 h 297516"/>
                <a:gd name="connsiteX10" fmla="*/ 360909 w 507548"/>
                <a:gd name="connsiteY10" fmla="*/ 6210 h 297516"/>
                <a:gd name="connsiteX11" fmla="*/ 184373 w 507548"/>
                <a:gd name="connsiteY11" fmla="*/ 19643 h 297516"/>
                <a:gd name="connsiteX12" fmla="*/ 0 w 507548"/>
                <a:gd name="connsiteY12" fmla="*/ 126431 h 297516"/>
                <a:gd name="connsiteX13" fmla="*/ 68191 w 507548"/>
                <a:gd name="connsiteY13" fmla="*/ 162303 h 29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548" h="297516">
                  <a:moveTo>
                    <a:pt x="68142" y="162303"/>
                  </a:moveTo>
                  <a:lnTo>
                    <a:pt x="211483" y="82918"/>
                  </a:lnTo>
                  <a:cubicBezTo>
                    <a:pt x="240200" y="66856"/>
                    <a:pt x="272568" y="57997"/>
                    <a:pt x="305422" y="58679"/>
                  </a:cubicBezTo>
                  <a:cubicBezTo>
                    <a:pt x="311895" y="58825"/>
                    <a:pt x="318612" y="59312"/>
                    <a:pt x="325475" y="60237"/>
                  </a:cubicBezTo>
                  <a:cubicBezTo>
                    <a:pt x="352099" y="63838"/>
                    <a:pt x="377214" y="75617"/>
                    <a:pt x="395856" y="94940"/>
                  </a:cubicBezTo>
                  <a:cubicBezTo>
                    <a:pt x="411237" y="110856"/>
                    <a:pt x="422918" y="132224"/>
                    <a:pt x="401746" y="150378"/>
                  </a:cubicBezTo>
                  <a:cubicBezTo>
                    <a:pt x="362271" y="184206"/>
                    <a:pt x="233094" y="259600"/>
                    <a:pt x="233094" y="259600"/>
                  </a:cubicBezTo>
                  <a:lnTo>
                    <a:pt x="299240" y="297517"/>
                  </a:lnTo>
                  <a:cubicBezTo>
                    <a:pt x="299240" y="297517"/>
                    <a:pt x="459179" y="206790"/>
                    <a:pt x="467892" y="196520"/>
                  </a:cubicBezTo>
                  <a:cubicBezTo>
                    <a:pt x="476604" y="186250"/>
                    <a:pt x="522260" y="162157"/>
                    <a:pt x="502742" y="106281"/>
                  </a:cubicBezTo>
                  <a:cubicBezTo>
                    <a:pt x="483273" y="50405"/>
                    <a:pt x="390648" y="11807"/>
                    <a:pt x="360909" y="6210"/>
                  </a:cubicBezTo>
                  <a:cubicBezTo>
                    <a:pt x="331170" y="564"/>
                    <a:pt x="250519" y="-9074"/>
                    <a:pt x="184373" y="19643"/>
                  </a:cubicBezTo>
                  <a:cubicBezTo>
                    <a:pt x="118226" y="48360"/>
                    <a:pt x="0" y="126431"/>
                    <a:pt x="0" y="126431"/>
                  </a:cubicBezTo>
                  <a:lnTo>
                    <a:pt x="68191" y="162303"/>
                  </a:lnTo>
                  <a:close/>
                </a:path>
              </a:pathLst>
            </a:custGeom>
            <a:solidFill>
              <a:srgbClr val="DF3D1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C53E9762-0543-D2C6-A82C-C3F6B9737FB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133913" y="3417659"/>
              <a:ext cx="117544" cy="134775"/>
              <a:chOff x="9133913" y="3417659"/>
              <a:chExt cx="117544" cy="134775"/>
            </a:xfrm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013CB85-CFD4-14D0-57F2-9DDD34BC07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33913" y="3418486"/>
                <a:ext cx="117544" cy="133947"/>
              </a:xfrm>
              <a:custGeom>
                <a:avLst/>
                <a:gdLst>
                  <a:gd name="connsiteX0" fmla="*/ 49890 w 117544"/>
                  <a:gd name="connsiteY0" fmla="*/ 0 h 133947"/>
                  <a:gd name="connsiteX1" fmla="*/ 117545 w 117544"/>
                  <a:gd name="connsiteY1" fmla="*/ 38500 h 133947"/>
                  <a:gd name="connsiteX2" fmla="*/ 117545 w 117544"/>
                  <a:gd name="connsiteY2" fmla="*/ 104549 h 133947"/>
                  <a:gd name="connsiteX3" fmla="*/ 69699 w 117544"/>
                  <a:gd name="connsiteY3" fmla="*/ 133947 h 133947"/>
                  <a:gd name="connsiteX4" fmla="*/ 0 w 117544"/>
                  <a:gd name="connsiteY4" fmla="*/ 92965 h 133947"/>
                  <a:gd name="connsiteX5" fmla="*/ 1703 w 117544"/>
                  <a:gd name="connsiteY5" fmla="*/ 29058 h 133947"/>
                  <a:gd name="connsiteX6" fmla="*/ 49890 w 117544"/>
                  <a:gd name="connsiteY6" fmla="*/ 0 h 13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44" h="133947">
                    <a:moveTo>
                      <a:pt x="49890" y="0"/>
                    </a:moveTo>
                    <a:lnTo>
                      <a:pt x="117545" y="38500"/>
                    </a:lnTo>
                    <a:lnTo>
                      <a:pt x="117545" y="104549"/>
                    </a:lnTo>
                    <a:lnTo>
                      <a:pt x="69699" y="133947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890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3393607-471C-DA72-B6D7-A7A66E4535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03126" y="3456986"/>
                <a:ext cx="48332" cy="95447"/>
              </a:xfrm>
              <a:custGeom>
                <a:avLst/>
                <a:gdLst>
                  <a:gd name="connsiteX0" fmla="*/ 487 w 48332"/>
                  <a:gd name="connsiteY0" fmla="*/ 95447 h 95447"/>
                  <a:gd name="connsiteX1" fmla="*/ 48332 w 48332"/>
                  <a:gd name="connsiteY1" fmla="*/ 65368 h 95447"/>
                  <a:gd name="connsiteX2" fmla="*/ 48332 w 48332"/>
                  <a:gd name="connsiteY2" fmla="*/ 0 h 95447"/>
                  <a:gd name="connsiteX3" fmla="*/ 0 w 48332"/>
                  <a:gd name="connsiteY3" fmla="*/ 28473 h 95447"/>
                  <a:gd name="connsiteX4" fmla="*/ 487 w 48332"/>
                  <a:gd name="connsiteY4" fmla="*/ 95447 h 9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32" h="95447">
                    <a:moveTo>
                      <a:pt x="487" y="95447"/>
                    </a:moveTo>
                    <a:lnTo>
                      <a:pt x="48332" y="65368"/>
                    </a:lnTo>
                    <a:lnTo>
                      <a:pt x="48332" y="0"/>
                    </a:lnTo>
                    <a:lnTo>
                      <a:pt x="0" y="28473"/>
                    </a:lnTo>
                    <a:lnTo>
                      <a:pt x="487" y="95447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4D563E0-59C5-70C3-207B-5C8C9367B6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35617" y="3417659"/>
                <a:ext cx="115841" cy="67801"/>
              </a:xfrm>
              <a:custGeom>
                <a:avLst/>
                <a:gdLst>
                  <a:gd name="connsiteX0" fmla="*/ 115842 w 115841"/>
                  <a:gd name="connsiteY0" fmla="*/ 39328 h 67801"/>
                  <a:gd name="connsiteX1" fmla="*/ 46726 w 115841"/>
                  <a:gd name="connsiteY1" fmla="*/ 0 h 67801"/>
                  <a:gd name="connsiteX2" fmla="*/ 0 w 115841"/>
                  <a:gd name="connsiteY2" fmla="*/ 29885 h 67801"/>
                  <a:gd name="connsiteX3" fmla="*/ 67509 w 115841"/>
                  <a:gd name="connsiteY3" fmla="*/ 67801 h 67801"/>
                  <a:gd name="connsiteX4" fmla="*/ 115842 w 115841"/>
                  <a:gd name="connsiteY4" fmla="*/ 39328 h 6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1" h="67801">
                    <a:moveTo>
                      <a:pt x="115842" y="39328"/>
                    </a:moveTo>
                    <a:lnTo>
                      <a:pt x="46726" y="0"/>
                    </a:lnTo>
                    <a:lnTo>
                      <a:pt x="0" y="29885"/>
                    </a:lnTo>
                    <a:lnTo>
                      <a:pt x="67509" y="67801"/>
                    </a:lnTo>
                    <a:lnTo>
                      <a:pt x="115842" y="39328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4C68DF6A-9EA3-BC73-CB62-3848B19B979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67008" y="3551606"/>
              <a:ext cx="117544" cy="133947"/>
              <a:chOff x="9367008" y="3551606"/>
              <a:chExt cx="117544" cy="133947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92D04DC-406C-31E4-F4B7-9BB81CF935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7008" y="3551606"/>
                <a:ext cx="117544" cy="133947"/>
              </a:xfrm>
              <a:custGeom>
                <a:avLst/>
                <a:gdLst>
                  <a:gd name="connsiteX0" fmla="*/ 49890 w 117544"/>
                  <a:gd name="connsiteY0" fmla="*/ 0 h 133947"/>
                  <a:gd name="connsiteX1" fmla="*/ 117544 w 117544"/>
                  <a:gd name="connsiteY1" fmla="*/ 38500 h 133947"/>
                  <a:gd name="connsiteX2" fmla="*/ 117544 w 117544"/>
                  <a:gd name="connsiteY2" fmla="*/ 107275 h 133947"/>
                  <a:gd name="connsiteX3" fmla="*/ 69699 w 117544"/>
                  <a:gd name="connsiteY3" fmla="*/ 133948 h 133947"/>
                  <a:gd name="connsiteX4" fmla="*/ 0 w 117544"/>
                  <a:gd name="connsiteY4" fmla="*/ 92965 h 133947"/>
                  <a:gd name="connsiteX5" fmla="*/ 1703 w 117544"/>
                  <a:gd name="connsiteY5" fmla="*/ 29058 h 133947"/>
                  <a:gd name="connsiteX6" fmla="*/ 49890 w 117544"/>
                  <a:gd name="connsiteY6" fmla="*/ 0 h 13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44" h="133947">
                    <a:moveTo>
                      <a:pt x="49890" y="0"/>
                    </a:moveTo>
                    <a:lnTo>
                      <a:pt x="117544" y="38500"/>
                    </a:lnTo>
                    <a:lnTo>
                      <a:pt x="117544" y="107275"/>
                    </a:lnTo>
                    <a:lnTo>
                      <a:pt x="69699" y="133948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890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02F2E2E-12EE-072F-AA78-D8CC9A60E0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36220" y="3590106"/>
                <a:ext cx="48331" cy="95447"/>
              </a:xfrm>
              <a:custGeom>
                <a:avLst/>
                <a:gdLst>
                  <a:gd name="connsiteX0" fmla="*/ 487 w 48331"/>
                  <a:gd name="connsiteY0" fmla="*/ 95448 h 95447"/>
                  <a:gd name="connsiteX1" fmla="*/ 48332 w 48331"/>
                  <a:gd name="connsiteY1" fmla="*/ 68775 h 95447"/>
                  <a:gd name="connsiteX2" fmla="*/ 48332 w 48331"/>
                  <a:gd name="connsiteY2" fmla="*/ 0 h 95447"/>
                  <a:gd name="connsiteX3" fmla="*/ 0 w 48331"/>
                  <a:gd name="connsiteY3" fmla="*/ 28474 h 95447"/>
                  <a:gd name="connsiteX4" fmla="*/ 487 w 48331"/>
                  <a:gd name="connsiteY4" fmla="*/ 95448 h 9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31" h="95447">
                    <a:moveTo>
                      <a:pt x="487" y="95448"/>
                    </a:moveTo>
                    <a:lnTo>
                      <a:pt x="48332" y="68775"/>
                    </a:lnTo>
                    <a:lnTo>
                      <a:pt x="48332" y="0"/>
                    </a:lnTo>
                    <a:lnTo>
                      <a:pt x="0" y="28474"/>
                    </a:lnTo>
                    <a:lnTo>
                      <a:pt x="487" y="95448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375FD36-0515-F1CA-AAD2-5EAC5C693B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8711" y="3551606"/>
                <a:ext cx="115840" cy="66973"/>
              </a:xfrm>
              <a:custGeom>
                <a:avLst/>
                <a:gdLst>
                  <a:gd name="connsiteX0" fmla="*/ 115841 w 115840"/>
                  <a:gd name="connsiteY0" fmla="*/ 38500 h 66973"/>
                  <a:gd name="connsiteX1" fmla="*/ 48186 w 115840"/>
                  <a:gd name="connsiteY1" fmla="*/ 0 h 66973"/>
                  <a:gd name="connsiteX2" fmla="*/ 0 w 115840"/>
                  <a:gd name="connsiteY2" fmla="*/ 29058 h 66973"/>
                  <a:gd name="connsiteX3" fmla="*/ 67509 w 115840"/>
                  <a:gd name="connsiteY3" fmla="*/ 66974 h 66973"/>
                  <a:gd name="connsiteX4" fmla="*/ 115841 w 115840"/>
                  <a:gd name="connsiteY4" fmla="*/ 38500 h 6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0" h="66973">
                    <a:moveTo>
                      <a:pt x="115841" y="38500"/>
                    </a:moveTo>
                    <a:lnTo>
                      <a:pt x="48186" y="0"/>
                    </a:lnTo>
                    <a:lnTo>
                      <a:pt x="0" y="29058"/>
                    </a:lnTo>
                    <a:lnTo>
                      <a:pt x="67509" y="66974"/>
                    </a:lnTo>
                    <a:lnTo>
                      <a:pt x="115841" y="38500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80" name="Graphic 2">
            <a:extLst>
              <a:ext uri="{FF2B5EF4-FFF2-40B4-BE49-F238E27FC236}">
                <a16:creationId xmlns:a16="http://schemas.microsoft.com/office/drawing/2014/main" id="{E473CA7F-66CE-12E9-17F9-0CA8EC17B99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990261" y="4830656"/>
            <a:ext cx="638089" cy="386774"/>
            <a:chOff x="8192727" y="3591859"/>
            <a:chExt cx="494320" cy="299629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F353957-6ABB-FE14-DD35-B13FA66D78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2573" y="3591907"/>
              <a:ext cx="314474" cy="299532"/>
            </a:xfrm>
            <a:custGeom>
              <a:avLst/>
              <a:gdLst>
                <a:gd name="connsiteX0" fmla="*/ 39036 w 314474"/>
                <a:gd name="connsiteY0" fmla="*/ 149766 h 299532"/>
                <a:gd name="connsiteX1" fmla="*/ 0 w 314474"/>
                <a:gd name="connsiteY1" fmla="*/ 299533 h 299532"/>
                <a:gd name="connsiteX2" fmla="*/ 273785 w 314474"/>
                <a:gd name="connsiteY2" fmla="*/ 299533 h 299532"/>
                <a:gd name="connsiteX3" fmla="*/ 273785 w 314474"/>
                <a:gd name="connsiteY3" fmla="*/ 299387 h 299532"/>
                <a:gd name="connsiteX4" fmla="*/ 275439 w 314474"/>
                <a:gd name="connsiteY4" fmla="*/ 299533 h 299532"/>
                <a:gd name="connsiteX5" fmla="*/ 314475 w 314474"/>
                <a:gd name="connsiteY5" fmla="*/ 149766 h 299532"/>
                <a:gd name="connsiteX6" fmla="*/ 275439 w 314474"/>
                <a:gd name="connsiteY6" fmla="*/ 0 h 299532"/>
                <a:gd name="connsiteX7" fmla="*/ 273785 w 314474"/>
                <a:gd name="connsiteY7" fmla="*/ 146 h 299532"/>
                <a:gd name="connsiteX8" fmla="*/ 273785 w 314474"/>
                <a:gd name="connsiteY8" fmla="*/ 0 h 299532"/>
                <a:gd name="connsiteX9" fmla="*/ 0 w 314474"/>
                <a:gd name="connsiteY9" fmla="*/ 0 h 299532"/>
                <a:gd name="connsiteX10" fmla="*/ 39036 w 314474"/>
                <a:gd name="connsiteY10" fmla="*/ 149766 h 29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474" h="299532">
                  <a:moveTo>
                    <a:pt x="39036" y="149766"/>
                  </a:moveTo>
                  <a:cubicBezTo>
                    <a:pt x="39036" y="232510"/>
                    <a:pt x="21562" y="299533"/>
                    <a:pt x="0" y="299533"/>
                  </a:cubicBezTo>
                  <a:lnTo>
                    <a:pt x="273785" y="299533"/>
                  </a:lnTo>
                  <a:lnTo>
                    <a:pt x="273785" y="299387"/>
                  </a:lnTo>
                  <a:cubicBezTo>
                    <a:pt x="274320" y="299484"/>
                    <a:pt x="274855" y="299533"/>
                    <a:pt x="275439" y="299533"/>
                  </a:cubicBezTo>
                  <a:cubicBezTo>
                    <a:pt x="297002" y="299533"/>
                    <a:pt x="314475" y="232461"/>
                    <a:pt x="314475" y="149766"/>
                  </a:cubicBezTo>
                  <a:cubicBezTo>
                    <a:pt x="314475" y="67071"/>
                    <a:pt x="297002" y="0"/>
                    <a:pt x="275439" y="0"/>
                  </a:cubicBezTo>
                  <a:cubicBezTo>
                    <a:pt x="274904" y="0"/>
                    <a:pt x="274320" y="97"/>
                    <a:pt x="273785" y="146"/>
                  </a:cubicBezTo>
                  <a:lnTo>
                    <a:pt x="273785" y="0"/>
                  </a:lnTo>
                  <a:lnTo>
                    <a:pt x="0" y="0"/>
                  </a:lnTo>
                  <a:cubicBezTo>
                    <a:pt x="21562" y="0"/>
                    <a:pt x="39036" y="67071"/>
                    <a:pt x="39036" y="14976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D05EA7B-4F65-A8B2-3B7A-F8B0E1125E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0918" y="3891294"/>
              <a:ext cx="1654" cy="146"/>
            </a:xfrm>
            <a:custGeom>
              <a:avLst/>
              <a:gdLst>
                <a:gd name="connsiteX0" fmla="*/ 0 w 1654"/>
                <a:gd name="connsiteY0" fmla="*/ 146 h 146"/>
                <a:gd name="connsiteX1" fmla="*/ 1655 w 1654"/>
                <a:gd name="connsiteY1" fmla="*/ 146 h 146"/>
                <a:gd name="connsiteX2" fmla="*/ 0 w 1654"/>
                <a:gd name="connsiteY2" fmla="*/ 0 h 146"/>
                <a:gd name="connsiteX3" fmla="*/ 0 w 1654"/>
                <a:gd name="connsiteY3" fmla="*/ 146 h 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" h="146">
                  <a:moveTo>
                    <a:pt x="0" y="146"/>
                  </a:moveTo>
                  <a:lnTo>
                    <a:pt x="1655" y="146"/>
                  </a:lnTo>
                  <a:cubicBezTo>
                    <a:pt x="1119" y="146"/>
                    <a:pt x="535" y="97"/>
                    <a:pt x="0" y="0"/>
                  </a:cubicBezTo>
                  <a:lnTo>
                    <a:pt x="0" y="146"/>
                  </a:ln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C6F85BB-8446-1A3D-4ACB-FCE8C16854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0918" y="3591859"/>
              <a:ext cx="1654" cy="145"/>
            </a:xfrm>
            <a:custGeom>
              <a:avLst/>
              <a:gdLst>
                <a:gd name="connsiteX0" fmla="*/ 1655 w 1654"/>
                <a:gd name="connsiteY0" fmla="*/ 0 h 145"/>
                <a:gd name="connsiteX1" fmla="*/ 0 w 1654"/>
                <a:gd name="connsiteY1" fmla="*/ 0 h 145"/>
                <a:gd name="connsiteX2" fmla="*/ 0 w 1654"/>
                <a:gd name="connsiteY2" fmla="*/ 146 h 145"/>
                <a:gd name="connsiteX3" fmla="*/ 1655 w 1654"/>
                <a:gd name="connsiteY3" fmla="*/ 0 h 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" h="145">
                  <a:moveTo>
                    <a:pt x="1655" y="0"/>
                  </a:moveTo>
                  <a:lnTo>
                    <a:pt x="0" y="0"/>
                  </a:lnTo>
                  <a:lnTo>
                    <a:pt x="0" y="146"/>
                  </a:lnTo>
                  <a:cubicBezTo>
                    <a:pt x="535" y="48"/>
                    <a:pt x="1071" y="0"/>
                    <a:pt x="1655" y="0"/>
                  </a:cubicBez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1C915DE-3C06-5627-6CD7-EF0B6AEA7C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8064" y="3591907"/>
              <a:ext cx="183544" cy="299581"/>
            </a:xfrm>
            <a:custGeom>
              <a:avLst/>
              <a:gdLst>
                <a:gd name="connsiteX0" fmla="*/ 142855 w 183544"/>
                <a:gd name="connsiteY0" fmla="*/ 299533 h 299581"/>
                <a:gd name="connsiteX1" fmla="*/ 142855 w 183544"/>
                <a:gd name="connsiteY1" fmla="*/ 299387 h 299581"/>
                <a:gd name="connsiteX2" fmla="*/ 144509 w 183544"/>
                <a:gd name="connsiteY2" fmla="*/ 299533 h 299581"/>
                <a:gd name="connsiteX3" fmla="*/ 183545 w 183544"/>
                <a:gd name="connsiteY3" fmla="*/ 149766 h 299581"/>
                <a:gd name="connsiteX4" fmla="*/ 144509 w 183544"/>
                <a:gd name="connsiteY4" fmla="*/ 0 h 299581"/>
                <a:gd name="connsiteX5" fmla="*/ 142855 w 183544"/>
                <a:gd name="connsiteY5" fmla="*/ 146 h 299581"/>
                <a:gd name="connsiteX6" fmla="*/ 142855 w 183544"/>
                <a:gd name="connsiteY6" fmla="*/ 0 h 299581"/>
                <a:gd name="connsiteX7" fmla="*/ 0 w 183544"/>
                <a:gd name="connsiteY7" fmla="*/ 0 h 299581"/>
                <a:gd name="connsiteX8" fmla="*/ 0 w 183544"/>
                <a:gd name="connsiteY8" fmla="*/ 299581 h 299581"/>
                <a:gd name="connsiteX9" fmla="*/ 142855 w 183544"/>
                <a:gd name="connsiteY9" fmla="*/ 299581 h 29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544" h="299581">
                  <a:moveTo>
                    <a:pt x="142855" y="299533"/>
                  </a:moveTo>
                  <a:lnTo>
                    <a:pt x="142855" y="299387"/>
                  </a:lnTo>
                  <a:cubicBezTo>
                    <a:pt x="143390" y="299484"/>
                    <a:pt x="143925" y="299533"/>
                    <a:pt x="144509" y="299533"/>
                  </a:cubicBezTo>
                  <a:cubicBezTo>
                    <a:pt x="166072" y="299533"/>
                    <a:pt x="183545" y="232461"/>
                    <a:pt x="183545" y="149766"/>
                  </a:cubicBezTo>
                  <a:cubicBezTo>
                    <a:pt x="183545" y="67071"/>
                    <a:pt x="166072" y="0"/>
                    <a:pt x="144509" y="0"/>
                  </a:cubicBezTo>
                  <a:cubicBezTo>
                    <a:pt x="143974" y="0"/>
                    <a:pt x="143390" y="97"/>
                    <a:pt x="142855" y="146"/>
                  </a:cubicBezTo>
                  <a:lnTo>
                    <a:pt x="142855" y="0"/>
                  </a:lnTo>
                  <a:lnTo>
                    <a:pt x="0" y="0"/>
                  </a:lnTo>
                  <a:lnTo>
                    <a:pt x="0" y="299581"/>
                  </a:lnTo>
                  <a:lnTo>
                    <a:pt x="142855" y="299581"/>
                  </a:lnTo>
                  <a:close/>
                </a:path>
              </a:pathLst>
            </a:custGeom>
            <a:solidFill>
              <a:srgbClr val="E01C26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8F8FC27-D09B-9B93-7E63-8243C3EB9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92727" y="3591907"/>
              <a:ext cx="78071" cy="299532"/>
            </a:xfrm>
            <a:custGeom>
              <a:avLst/>
              <a:gdLst>
                <a:gd name="connsiteX0" fmla="*/ 78071 w 78071"/>
                <a:gd name="connsiteY0" fmla="*/ 149766 h 299532"/>
                <a:gd name="connsiteX1" fmla="*/ 39035 w 78071"/>
                <a:gd name="connsiteY1" fmla="*/ 299533 h 299532"/>
                <a:gd name="connsiteX2" fmla="*/ 0 w 78071"/>
                <a:gd name="connsiteY2" fmla="*/ 149766 h 299532"/>
                <a:gd name="connsiteX3" fmla="*/ 39035 w 78071"/>
                <a:gd name="connsiteY3" fmla="*/ 0 h 299532"/>
                <a:gd name="connsiteX4" fmla="*/ 78071 w 78071"/>
                <a:gd name="connsiteY4" fmla="*/ 149766 h 29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1" h="299532">
                  <a:moveTo>
                    <a:pt x="78071" y="149766"/>
                  </a:moveTo>
                  <a:cubicBezTo>
                    <a:pt x="78071" y="232480"/>
                    <a:pt x="60594" y="299533"/>
                    <a:pt x="39035" y="299533"/>
                  </a:cubicBezTo>
                  <a:cubicBezTo>
                    <a:pt x="17476" y="299533"/>
                    <a:pt x="0" y="232480"/>
                    <a:pt x="0" y="149766"/>
                  </a:cubicBezTo>
                  <a:cubicBezTo>
                    <a:pt x="0" y="67053"/>
                    <a:pt x="17476" y="0"/>
                    <a:pt x="39035" y="0"/>
                  </a:cubicBezTo>
                  <a:cubicBezTo>
                    <a:pt x="60594" y="0"/>
                    <a:pt x="78071" y="67052"/>
                    <a:pt x="78071" y="14976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2F9906-F056-1FA6-1838-93B007ECAC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4701" y="3637952"/>
              <a:ext cx="54124" cy="207443"/>
            </a:xfrm>
            <a:custGeom>
              <a:avLst/>
              <a:gdLst>
                <a:gd name="connsiteX0" fmla="*/ 54124 w 54124"/>
                <a:gd name="connsiteY0" fmla="*/ 103722 h 207443"/>
                <a:gd name="connsiteX1" fmla="*/ 27062 w 54124"/>
                <a:gd name="connsiteY1" fmla="*/ 207443 h 207443"/>
                <a:gd name="connsiteX2" fmla="*/ -1 w 54124"/>
                <a:gd name="connsiteY2" fmla="*/ 103722 h 207443"/>
                <a:gd name="connsiteX3" fmla="*/ 27062 w 54124"/>
                <a:gd name="connsiteY3" fmla="*/ 0 h 207443"/>
                <a:gd name="connsiteX4" fmla="*/ 54124 w 54124"/>
                <a:gd name="connsiteY4" fmla="*/ 103722 h 20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24" h="207443">
                  <a:moveTo>
                    <a:pt x="54124" y="103722"/>
                  </a:moveTo>
                  <a:cubicBezTo>
                    <a:pt x="54124" y="161006"/>
                    <a:pt x="42008" y="207443"/>
                    <a:pt x="27062" y="207443"/>
                  </a:cubicBezTo>
                  <a:cubicBezTo>
                    <a:pt x="12116" y="207443"/>
                    <a:pt x="-1" y="161006"/>
                    <a:pt x="-1" y="103722"/>
                  </a:cubicBezTo>
                  <a:cubicBezTo>
                    <a:pt x="-1" y="46438"/>
                    <a:pt x="12115" y="0"/>
                    <a:pt x="27062" y="0"/>
                  </a:cubicBezTo>
                  <a:cubicBezTo>
                    <a:pt x="42008" y="0"/>
                    <a:pt x="54124" y="46438"/>
                    <a:pt x="54124" y="103722"/>
                  </a:cubicBezTo>
                  <a:close/>
                </a:path>
              </a:pathLst>
            </a:custGeom>
            <a:solidFill>
              <a:srgbClr val="31527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2DAE2E6-74AD-C9D3-30DF-C68FD21BC5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2077" y="3704585"/>
              <a:ext cx="19371" cy="74177"/>
            </a:xfrm>
            <a:custGeom>
              <a:avLst/>
              <a:gdLst>
                <a:gd name="connsiteX0" fmla="*/ 19372 w 19371"/>
                <a:gd name="connsiteY0" fmla="*/ 37089 h 74177"/>
                <a:gd name="connsiteX1" fmla="*/ 9686 w 19371"/>
                <a:gd name="connsiteY1" fmla="*/ 74177 h 74177"/>
                <a:gd name="connsiteX2" fmla="*/ 0 w 19371"/>
                <a:gd name="connsiteY2" fmla="*/ 37089 h 74177"/>
                <a:gd name="connsiteX3" fmla="*/ 9686 w 19371"/>
                <a:gd name="connsiteY3" fmla="*/ 0 h 74177"/>
                <a:gd name="connsiteX4" fmla="*/ 19372 w 19371"/>
                <a:gd name="connsiteY4" fmla="*/ 37089 h 7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1" h="74177">
                  <a:moveTo>
                    <a:pt x="19372" y="37089"/>
                  </a:moveTo>
                  <a:cubicBezTo>
                    <a:pt x="19372" y="57572"/>
                    <a:pt x="15035" y="74177"/>
                    <a:pt x="9686" y="74177"/>
                  </a:cubicBezTo>
                  <a:cubicBezTo>
                    <a:pt x="4337" y="74177"/>
                    <a:pt x="0" y="57572"/>
                    <a:pt x="0" y="37089"/>
                  </a:cubicBezTo>
                  <a:cubicBezTo>
                    <a:pt x="0" y="16605"/>
                    <a:pt x="4337" y="0"/>
                    <a:pt x="9686" y="0"/>
                  </a:cubicBezTo>
                  <a:cubicBezTo>
                    <a:pt x="15035" y="0"/>
                    <a:pt x="19372" y="16605"/>
                    <a:pt x="19372" y="37089"/>
                  </a:cubicBezTo>
                  <a:close/>
                </a:path>
              </a:pathLst>
            </a:custGeom>
            <a:solidFill>
              <a:srgbClr val="00000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3FBF97D-69D9-A620-FB8E-658F4BD64A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2440" y="3704585"/>
              <a:ext cx="19371" cy="74177"/>
            </a:xfrm>
            <a:custGeom>
              <a:avLst/>
              <a:gdLst>
                <a:gd name="connsiteX0" fmla="*/ 19372 w 19371"/>
                <a:gd name="connsiteY0" fmla="*/ 37089 h 74177"/>
                <a:gd name="connsiteX1" fmla="*/ 9686 w 19371"/>
                <a:gd name="connsiteY1" fmla="*/ 74177 h 74177"/>
                <a:gd name="connsiteX2" fmla="*/ 0 w 19371"/>
                <a:gd name="connsiteY2" fmla="*/ 37089 h 74177"/>
                <a:gd name="connsiteX3" fmla="*/ 9686 w 19371"/>
                <a:gd name="connsiteY3" fmla="*/ 0 h 74177"/>
                <a:gd name="connsiteX4" fmla="*/ 19372 w 19371"/>
                <a:gd name="connsiteY4" fmla="*/ 37089 h 7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1" h="74177">
                  <a:moveTo>
                    <a:pt x="19372" y="37089"/>
                  </a:moveTo>
                  <a:cubicBezTo>
                    <a:pt x="19372" y="57572"/>
                    <a:pt x="15035" y="74177"/>
                    <a:pt x="9686" y="74177"/>
                  </a:cubicBezTo>
                  <a:cubicBezTo>
                    <a:pt x="4337" y="74177"/>
                    <a:pt x="0" y="57572"/>
                    <a:pt x="0" y="37089"/>
                  </a:cubicBezTo>
                  <a:cubicBezTo>
                    <a:pt x="0" y="16605"/>
                    <a:pt x="4337" y="0"/>
                    <a:pt x="9686" y="0"/>
                  </a:cubicBezTo>
                  <a:cubicBezTo>
                    <a:pt x="15035" y="0"/>
                    <a:pt x="19372" y="16605"/>
                    <a:pt x="19372" y="37089"/>
                  </a:cubicBezTo>
                  <a:close/>
                </a:path>
              </a:pathLst>
            </a:custGeom>
            <a:solidFill>
              <a:srgbClr val="D2DBDD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0B67394D-A14C-E808-A321-4AA03A62DCF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296741" y="3705656"/>
              <a:ext cx="72084" cy="72084"/>
              <a:chOff x="8296741" y="3705656"/>
              <a:chExt cx="72084" cy="72084"/>
            </a:xfrm>
            <a:solidFill>
              <a:srgbClr val="FFFFFF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7FC958E-4045-0E52-AA6C-951BFE78A5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5400000">
                <a:off x="8296765" y="3730941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581FD8C-5B17-4F18-82C1-9D493356E3C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96741" y="3730917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54FEF0E-81E4-942B-0C1C-9D3ECC2D14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5400000">
              <a:off x="8593475" y="3730893"/>
              <a:ext cx="72084" cy="21513"/>
            </a:xfrm>
            <a:custGeom>
              <a:avLst/>
              <a:gdLst>
                <a:gd name="connsiteX0" fmla="*/ 0 w 72084"/>
                <a:gd name="connsiteY0" fmla="*/ 0 h 21513"/>
                <a:gd name="connsiteX1" fmla="*/ 72085 w 72084"/>
                <a:gd name="connsiteY1" fmla="*/ 0 h 21513"/>
                <a:gd name="connsiteX2" fmla="*/ 72085 w 72084"/>
                <a:gd name="connsiteY2" fmla="*/ 21513 h 21513"/>
                <a:gd name="connsiteX3" fmla="*/ 0 w 72084"/>
                <a:gd name="connsiteY3" fmla="*/ 21513 h 2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84" h="21513">
                  <a:moveTo>
                    <a:pt x="0" y="0"/>
                  </a:moveTo>
                  <a:lnTo>
                    <a:pt x="72085" y="0"/>
                  </a:lnTo>
                  <a:lnTo>
                    <a:pt x="72085" y="21513"/>
                  </a:lnTo>
                  <a:lnTo>
                    <a:pt x="0" y="21513"/>
                  </a:lnTo>
                  <a:close/>
                </a:path>
              </a:pathLst>
            </a:custGeom>
            <a:solidFill>
              <a:srgbClr val="FFFFFF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" name="Graphic 2">
            <a:extLst>
              <a:ext uri="{FF2B5EF4-FFF2-40B4-BE49-F238E27FC236}">
                <a16:creationId xmlns:a16="http://schemas.microsoft.com/office/drawing/2014/main" id="{95E2F0B0-7CD5-8E14-A279-8316266CD9C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721934" y="3220538"/>
            <a:ext cx="893363" cy="1350758"/>
            <a:chOff x="7210169" y="2344520"/>
            <a:chExt cx="692078" cy="1046416"/>
          </a:xfrm>
        </p:grpSpPr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45112D58-4888-DCC4-FE9D-E0C78DEC3A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210169" y="2344520"/>
              <a:ext cx="692078" cy="1046416"/>
              <a:chOff x="7210169" y="2344520"/>
              <a:chExt cx="692078" cy="1046416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E1E3AD8-9511-6BA6-1D54-219211CB10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0169" y="2344520"/>
                <a:ext cx="692078" cy="383541"/>
              </a:xfrm>
              <a:custGeom>
                <a:avLst/>
                <a:gdLst>
                  <a:gd name="connsiteX0" fmla="*/ 574144 w 692078"/>
                  <a:gd name="connsiteY0" fmla="*/ 383542 h 383541"/>
                  <a:gd name="connsiteX1" fmla="*/ 0 w 692078"/>
                  <a:gd name="connsiteY1" fmla="*/ 51885 h 383541"/>
                  <a:gd name="connsiteX2" fmla="*/ 126744 w 692078"/>
                  <a:gd name="connsiteY2" fmla="*/ 0 h 383541"/>
                  <a:gd name="connsiteX3" fmla="*/ 692079 w 692078"/>
                  <a:gd name="connsiteY3" fmla="*/ 327957 h 383541"/>
                  <a:gd name="connsiteX4" fmla="*/ 574144 w 692078"/>
                  <a:gd name="connsiteY4" fmla="*/ 383542 h 38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078" h="383541">
                    <a:moveTo>
                      <a:pt x="574144" y="383542"/>
                    </a:moveTo>
                    <a:lnTo>
                      <a:pt x="0" y="51885"/>
                    </a:lnTo>
                    <a:lnTo>
                      <a:pt x="126744" y="0"/>
                    </a:lnTo>
                    <a:lnTo>
                      <a:pt x="692079" y="327957"/>
                    </a:lnTo>
                    <a:lnTo>
                      <a:pt x="574144" y="383542"/>
                    </a:lnTo>
                    <a:close/>
                  </a:path>
                </a:pathLst>
              </a:custGeom>
              <a:solidFill>
                <a:srgbClr val="272727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81DD825-CDDE-416D-38AA-DCDF428CFE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78473" y="2672478"/>
                <a:ext cx="123774" cy="718459"/>
              </a:xfrm>
              <a:custGeom>
                <a:avLst/>
                <a:gdLst>
                  <a:gd name="connsiteX0" fmla="*/ 123775 w 123774"/>
                  <a:gd name="connsiteY0" fmla="*/ 667986 h 718459"/>
                  <a:gd name="connsiteX1" fmla="*/ 0 w 123774"/>
                  <a:gd name="connsiteY1" fmla="*/ 718459 h 718459"/>
                  <a:gd name="connsiteX2" fmla="*/ 4526 w 123774"/>
                  <a:gd name="connsiteY2" fmla="*/ 55584 h 718459"/>
                  <a:gd name="connsiteX3" fmla="*/ 123775 w 123774"/>
                  <a:gd name="connsiteY3" fmla="*/ 0 h 718459"/>
                  <a:gd name="connsiteX4" fmla="*/ 123775 w 123774"/>
                  <a:gd name="connsiteY4" fmla="*/ 667986 h 71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74" h="718459">
                    <a:moveTo>
                      <a:pt x="123775" y="667986"/>
                    </a:moveTo>
                    <a:lnTo>
                      <a:pt x="0" y="718459"/>
                    </a:lnTo>
                    <a:lnTo>
                      <a:pt x="4526" y="55584"/>
                    </a:lnTo>
                    <a:lnTo>
                      <a:pt x="123775" y="0"/>
                    </a:lnTo>
                    <a:lnTo>
                      <a:pt x="123775" y="667986"/>
                    </a:lnTo>
                    <a:close/>
                  </a:path>
                </a:pathLst>
              </a:custGeom>
              <a:solidFill>
                <a:srgbClr val="3333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F61BC7E-EA93-CFD6-57CE-8E99E7B239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0169" y="2396406"/>
                <a:ext cx="572830" cy="994531"/>
              </a:xfrm>
              <a:custGeom>
                <a:avLst/>
                <a:gdLst>
                  <a:gd name="connsiteX0" fmla="*/ 568304 w 572830"/>
                  <a:gd name="connsiteY0" fmla="*/ 994532 h 994531"/>
                  <a:gd name="connsiteX1" fmla="*/ 0 w 572830"/>
                  <a:gd name="connsiteY1" fmla="*/ 660052 h 994531"/>
                  <a:gd name="connsiteX2" fmla="*/ 0 w 572830"/>
                  <a:gd name="connsiteY2" fmla="*/ 0 h 994531"/>
                  <a:gd name="connsiteX3" fmla="*/ 572830 w 572830"/>
                  <a:gd name="connsiteY3" fmla="*/ 331657 h 994531"/>
                  <a:gd name="connsiteX4" fmla="*/ 568304 w 572830"/>
                  <a:gd name="connsiteY4" fmla="*/ 994532 h 9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830" h="994531">
                    <a:moveTo>
                      <a:pt x="568304" y="994532"/>
                    </a:moveTo>
                    <a:lnTo>
                      <a:pt x="0" y="660052"/>
                    </a:lnTo>
                    <a:lnTo>
                      <a:pt x="0" y="0"/>
                    </a:lnTo>
                    <a:lnTo>
                      <a:pt x="572830" y="331657"/>
                    </a:lnTo>
                    <a:lnTo>
                      <a:pt x="568304" y="994532"/>
                    </a:lnTo>
                    <a:close/>
                  </a:path>
                </a:pathLst>
              </a:custGeom>
              <a:solidFill>
                <a:srgbClr val="1A1A1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C7AB97F5-B9B7-E585-1A5A-AEE5C23E455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264975" y="2486061"/>
              <a:ext cx="463267" cy="650707"/>
              <a:chOff x="7264975" y="2486061"/>
              <a:chExt cx="463267" cy="650707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9C163D3-99D8-5B59-F4F8-9314392EE7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64975" y="2486061"/>
                <a:ext cx="463267" cy="650707"/>
              </a:xfrm>
              <a:custGeom>
                <a:avLst/>
                <a:gdLst>
                  <a:gd name="connsiteX0" fmla="*/ 0 w 463267"/>
                  <a:gd name="connsiteY0" fmla="*/ 392546 h 650707"/>
                  <a:gd name="connsiteX1" fmla="*/ 463268 w 463267"/>
                  <a:gd name="connsiteY1" fmla="*/ 650707 h 650707"/>
                  <a:gd name="connsiteX2" fmla="*/ 463268 w 463267"/>
                  <a:gd name="connsiteY2" fmla="*/ 266435 h 650707"/>
                  <a:gd name="connsiteX3" fmla="*/ 0 w 463267"/>
                  <a:gd name="connsiteY3" fmla="*/ 0 h 650707"/>
                  <a:gd name="connsiteX4" fmla="*/ 0 w 463267"/>
                  <a:gd name="connsiteY4" fmla="*/ 392546 h 65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267" h="650707">
                    <a:moveTo>
                      <a:pt x="0" y="392546"/>
                    </a:moveTo>
                    <a:lnTo>
                      <a:pt x="463268" y="650707"/>
                    </a:lnTo>
                    <a:lnTo>
                      <a:pt x="463268" y="266435"/>
                    </a:lnTo>
                    <a:lnTo>
                      <a:pt x="0" y="0"/>
                    </a:lnTo>
                    <a:lnTo>
                      <a:pt x="0" y="392546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0" name="Graphic 2">
                <a:extLst>
                  <a:ext uri="{FF2B5EF4-FFF2-40B4-BE49-F238E27FC236}">
                    <a16:creationId xmlns:a16="http://schemas.microsoft.com/office/drawing/2014/main" id="{6199AF25-A4E3-3754-8F09-BB75A23B242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295005" y="2637823"/>
                <a:ext cx="378188" cy="310337"/>
                <a:chOff x="7295005" y="2637823"/>
                <a:chExt cx="378188" cy="310337"/>
              </a:xfrm>
              <a:solidFill>
                <a:srgbClr val="000000"/>
              </a:solidFill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9E6DB2C-63B1-F22E-5D3F-34EF32E2350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99019" y="2648336"/>
                  <a:ext cx="11827" cy="73788"/>
                </a:xfrm>
                <a:custGeom>
                  <a:avLst/>
                  <a:gdLst>
                    <a:gd name="connsiteX0" fmla="*/ 10708 w 11827"/>
                    <a:gd name="connsiteY0" fmla="*/ 73447 h 73788"/>
                    <a:gd name="connsiteX1" fmla="*/ 11828 w 11827"/>
                    <a:gd name="connsiteY1" fmla="*/ 73788 h 73788"/>
                    <a:gd name="connsiteX2" fmla="*/ 1071 w 11827"/>
                    <a:gd name="connsiteY2" fmla="*/ 292 h 73788"/>
                    <a:gd name="connsiteX3" fmla="*/ 0 w 11827"/>
                    <a:gd name="connsiteY3" fmla="*/ 0 h 73788"/>
                    <a:gd name="connsiteX4" fmla="*/ 10708 w 11827"/>
                    <a:gd name="connsiteY4" fmla="*/ 73447 h 7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7" h="73788">
                      <a:moveTo>
                        <a:pt x="10708" y="73447"/>
                      </a:moveTo>
                      <a:lnTo>
                        <a:pt x="11828" y="73788"/>
                      </a:lnTo>
                      <a:lnTo>
                        <a:pt x="1071" y="292"/>
                      </a:lnTo>
                      <a:lnTo>
                        <a:pt x="0" y="0"/>
                      </a:lnTo>
                      <a:lnTo>
                        <a:pt x="10708" y="734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03BDBEFB-5A24-FB23-33B1-57349DD7AE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83882" y="2680606"/>
                  <a:ext cx="7982" cy="36115"/>
                </a:xfrm>
                <a:custGeom>
                  <a:avLst/>
                  <a:gdLst>
                    <a:gd name="connsiteX0" fmla="*/ 6912 w 7982"/>
                    <a:gd name="connsiteY0" fmla="*/ 35921 h 36115"/>
                    <a:gd name="connsiteX1" fmla="*/ 7982 w 7982"/>
                    <a:gd name="connsiteY1" fmla="*/ 36115 h 36115"/>
                    <a:gd name="connsiteX2" fmla="*/ 1023 w 7982"/>
                    <a:gd name="connsiteY2" fmla="*/ 146 h 36115"/>
                    <a:gd name="connsiteX3" fmla="*/ 0 w 7982"/>
                    <a:gd name="connsiteY3" fmla="*/ 0 h 36115"/>
                    <a:gd name="connsiteX4" fmla="*/ 6912 w 7982"/>
                    <a:gd name="connsiteY4" fmla="*/ 35921 h 36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82" h="36115">
                      <a:moveTo>
                        <a:pt x="6912" y="35921"/>
                      </a:moveTo>
                      <a:lnTo>
                        <a:pt x="7982" y="36115"/>
                      </a:lnTo>
                      <a:lnTo>
                        <a:pt x="1023" y="146"/>
                      </a:lnTo>
                      <a:lnTo>
                        <a:pt x="0" y="0"/>
                      </a:lnTo>
                      <a:lnTo>
                        <a:pt x="6912" y="359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3498323-22BA-8F24-D8B4-A2A4586CCAF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64510" y="2678659"/>
                  <a:ext cx="9394" cy="35579"/>
                </a:xfrm>
                <a:custGeom>
                  <a:avLst/>
                  <a:gdLst>
                    <a:gd name="connsiteX0" fmla="*/ 8420 w 9394"/>
                    <a:gd name="connsiteY0" fmla="*/ 35580 h 35579"/>
                    <a:gd name="connsiteX1" fmla="*/ 9394 w 9394"/>
                    <a:gd name="connsiteY1" fmla="*/ 35580 h 35579"/>
                    <a:gd name="connsiteX2" fmla="*/ 973 w 9394"/>
                    <a:gd name="connsiteY2" fmla="*/ 0 h 35579"/>
                    <a:gd name="connsiteX3" fmla="*/ 0 w 9394"/>
                    <a:gd name="connsiteY3" fmla="*/ 0 h 35579"/>
                    <a:gd name="connsiteX4" fmla="*/ 8420 w 9394"/>
                    <a:gd name="connsiteY4" fmla="*/ 35580 h 3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94" h="35579">
                      <a:moveTo>
                        <a:pt x="8420" y="35580"/>
                      </a:moveTo>
                      <a:lnTo>
                        <a:pt x="9394" y="35580"/>
                      </a:lnTo>
                      <a:lnTo>
                        <a:pt x="973" y="0"/>
                      </a:lnTo>
                      <a:lnTo>
                        <a:pt x="0" y="0"/>
                      </a:lnTo>
                      <a:lnTo>
                        <a:pt x="8420" y="355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3888037F-3647-2415-E6D6-3E95235D0B9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46356" y="2679633"/>
                  <a:ext cx="10659" cy="35141"/>
                </a:xfrm>
                <a:custGeom>
                  <a:avLst/>
                  <a:gdLst>
                    <a:gd name="connsiteX0" fmla="*/ 9783 w 10659"/>
                    <a:gd name="connsiteY0" fmla="*/ 35142 h 35141"/>
                    <a:gd name="connsiteX1" fmla="*/ 10659 w 10659"/>
                    <a:gd name="connsiteY1" fmla="*/ 34996 h 35141"/>
                    <a:gd name="connsiteX2" fmla="*/ 924 w 10659"/>
                    <a:gd name="connsiteY2" fmla="*/ 0 h 35141"/>
                    <a:gd name="connsiteX3" fmla="*/ 0 w 10659"/>
                    <a:gd name="connsiteY3" fmla="*/ 195 h 35141"/>
                    <a:gd name="connsiteX4" fmla="*/ 9783 w 10659"/>
                    <a:gd name="connsiteY4" fmla="*/ 35142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9" h="35141">
                      <a:moveTo>
                        <a:pt x="9783" y="35142"/>
                      </a:moveTo>
                      <a:lnTo>
                        <a:pt x="10659" y="34996"/>
                      </a:lnTo>
                      <a:lnTo>
                        <a:pt x="924" y="0"/>
                      </a:lnTo>
                      <a:lnTo>
                        <a:pt x="0" y="195"/>
                      </a:lnTo>
                      <a:lnTo>
                        <a:pt x="9783" y="35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0A3ADC1-A232-894A-F793-D5859101B5F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29515" y="2683527"/>
                  <a:ext cx="11827" cy="34460"/>
                </a:xfrm>
                <a:custGeom>
                  <a:avLst/>
                  <a:gdLst>
                    <a:gd name="connsiteX0" fmla="*/ 11000 w 11827"/>
                    <a:gd name="connsiteY0" fmla="*/ 34460 h 34460"/>
                    <a:gd name="connsiteX1" fmla="*/ 11827 w 11827"/>
                    <a:gd name="connsiteY1" fmla="*/ 34168 h 34460"/>
                    <a:gd name="connsiteX2" fmla="*/ 827 w 11827"/>
                    <a:gd name="connsiteY2" fmla="*/ 0 h 34460"/>
                    <a:gd name="connsiteX3" fmla="*/ 0 w 11827"/>
                    <a:gd name="connsiteY3" fmla="*/ 340 h 34460"/>
                    <a:gd name="connsiteX4" fmla="*/ 11000 w 11827"/>
                    <a:gd name="connsiteY4" fmla="*/ 34460 h 3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7" h="34460">
                      <a:moveTo>
                        <a:pt x="11000" y="34460"/>
                      </a:moveTo>
                      <a:lnTo>
                        <a:pt x="11827" y="34168"/>
                      </a:lnTo>
                      <a:lnTo>
                        <a:pt x="827" y="0"/>
                      </a:lnTo>
                      <a:lnTo>
                        <a:pt x="0" y="340"/>
                      </a:lnTo>
                      <a:lnTo>
                        <a:pt x="11000" y="34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DD7F4303-1E50-D293-35EF-7B4C191D23B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295005" y="2637823"/>
                  <a:ext cx="31832" cy="86053"/>
                </a:xfrm>
                <a:custGeom>
                  <a:avLst/>
                  <a:gdLst>
                    <a:gd name="connsiteX0" fmla="*/ 31053 w 31832"/>
                    <a:gd name="connsiteY0" fmla="*/ 86054 h 86053"/>
                    <a:gd name="connsiteX1" fmla="*/ 31832 w 31832"/>
                    <a:gd name="connsiteY1" fmla="*/ 85615 h 86053"/>
                    <a:gd name="connsiteX2" fmla="*/ 730 w 31832"/>
                    <a:gd name="connsiteY2" fmla="*/ 0 h 86053"/>
                    <a:gd name="connsiteX3" fmla="*/ 0 w 31832"/>
                    <a:gd name="connsiteY3" fmla="*/ 487 h 86053"/>
                    <a:gd name="connsiteX4" fmla="*/ 31053 w 31832"/>
                    <a:gd name="connsiteY4" fmla="*/ 86054 h 86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32" h="86053">
                      <a:moveTo>
                        <a:pt x="31053" y="86054"/>
                      </a:moveTo>
                      <a:lnTo>
                        <a:pt x="31832" y="85615"/>
                      </a:lnTo>
                      <a:lnTo>
                        <a:pt x="730" y="0"/>
                      </a:lnTo>
                      <a:lnTo>
                        <a:pt x="0" y="487"/>
                      </a:lnTo>
                      <a:lnTo>
                        <a:pt x="31053" y="860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830F1D04-9002-E1A0-51ED-86E95FC0F3E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29680" y="2902214"/>
                  <a:ext cx="43513" cy="45947"/>
                </a:xfrm>
                <a:custGeom>
                  <a:avLst/>
                  <a:gdLst>
                    <a:gd name="connsiteX0" fmla="*/ 1217 w 43513"/>
                    <a:gd name="connsiteY0" fmla="*/ 45947 h 45947"/>
                    <a:gd name="connsiteX1" fmla="*/ 43514 w 43513"/>
                    <a:gd name="connsiteY1" fmla="*/ 2142 h 45947"/>
                    <a:gd name="connsiteX2" fmla="*/ 42200 w 43513"/>
                    <a:gd name="connsiteY2" fmla="*/ 0 h 45947"/>
                    <a:gd name="connsiteX3" fmla="*/ 0 w 43513"/>
                    <a:gd name="connsiteY3" fmla="*/ 43854 h 45947"/>
                    <a:gd name="connsiteX4" fmla="*/ 1217 w 43513"/>
                    <a:gd name="connsiteY4" fmla="*/ 45947 h 45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13" h="45947">
                      <a:moveTo>
                        <a:pt x="1217" y="45947"/>
                      </a:moveTo>
                      <a:lnTo>
                        <a:pt x="43514" y="2142"/>
                      </a:lnTo>
                      <a:lnTo>
                        <a:pt x="42200" y="0"/>
                      </a:lnTo>
                      <a:lnTo>
                        <a:pt x="0" y="43854"/>
                      </a:lnTo>
                      <a:lnTo>
                        <a:pt x="1217" y="459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C7BFBA86-52CA-BD19-6363-6B2E5945F95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07728" y="2887806"/>
                  <a:ext cx="16597" cy="24238"/>
                </a:xfrm>
                <a:custGeom>
                  <a:avLst/>
                  <a:gdLst>
                    <a:gd name="connsiteX0" fmla="*/ 1266 w 16597"/>
                    <a:gd name="connsiteY0" fmla="*/ 24239 h 24238"/>
                    <a:gd name="connsiteX1" fmla="*/ 16598 w 16597"/>
                    <a:gd name="connsiteY1" fmla="*/ 1995 h 24238"/>
                    <a:gd name="connsiteX2" fmla="*/ 15283 w 16597"/>
                    <a:gd name="connsiteY2" fmla="*/ 0 h 24238"/>
                    <a:gd name="connsiteX3" fmla="*/ 0 w 16597"/>
                    <a:gd name="connsiteY3" fmla="*/ 22292 h 24238"/>
                    <a:gd name="connsiteX4" fmla="*/ 1266 w 16597"/>
                    <a:gd name="connsiteY4" fmla="*/ 24239 h 2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97" h="24238">
                      <a:moveTo>
                        <a:pt x="1266" y="24239"/>
                      </a:moveTo>
                      <a:lnTo>
                        <a:pt x="16598" y="1995"/>
                      </a:lnTo>
                      <a:lnTo>
                        <a:pt x="15283" y="0"/>
                      </a:lnTo>
                      <a:lnTo>
                        <a:pt x="0" y="22292"/>
                      </a:lnTo>
                      <a:lnTo>
                        <a:pt x="1266" y="242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28584940-CF78-E9E7-5F27-08C3CFD9C0D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85193" y="2851399"/>
                  <a:ext cx="13969" cy="27207"/>
                </a:xfrm>
                <a:custGeom>
                  <a:avLst/>
                  <a:gdLst>
                    <a:gd name="connsiteX0" fmla="*/ 1314 w 13969"/>
                    <a:gd name="connsiteY0" fmla="*/ 27208 h 27207"/>
                    <a:gd name="connsiteX1" fmla="*/ 13969 w 13969"/>
                    <a:gd name="connsiteY1" fmla="*/ 1801 h 27207"/>
                    <a:gd name="connsiteX2" fmla="*/ 12655 w 13969"/>
                    <a:gd name="connsiteY2" fmla="*/ 0 h 27207"/>
                    <a:gd name="connsiteX3" fmla="*/ 0 w 13969"/>
                    <a:gd name="connsiteY3" fmla="*/ 25407 h 27207"/>
                    <a:gd name="connsiteX4" fmla="*/ 1314 w 13969"/>
                    <a:gd name="connsiteY4" fmla="*/ 27208 h 2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69" h="27207">
                      <a:moveTo>
                        <a:pt x="1314" y="27208"/>
                      </a:moveTo>
                      <a:lnTo>
                        <a:pt x="13969" y="1801"/>
                      </a:lnTo>
                      <a:lnTo>
                        <a:pt x="12655" y="0"/>
                      </a:lnTo>
                      <a:lnTo>
                        <a:pt x="0" y="25407"/>
                      </a:lnTo>
                      <a:lnTo>
                        <a:pt x="1314" y="27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1F00FC2F-B491-F06E-6380-0EBBA66674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62317" y="2818302"/>
                  <a:ext cx="11340" cy="29690"/>
                </a:xfrm>
                <a:custGeom>
                  <a:avLst/>
                  <a:gdLst>
                    <a:gd name="connsiteX0" fmla="*/ 1314 w 11340"/>
                    <a:gd name="connsiteY0" fmla="*/ 29690 h 29690"/>
                    <a:gd name="connsiteX1" fmla="*/ 11341 w 11340"/>
                    <a:gd name="connsiteY1" fmla="*/ 1606 h 29690"/>
                    <a:gd name="connsiteX2" fmla="*/ 10026 w 11340"/>
                    <a:gd name="connsiteY2" fmla="*/ 0 h 29690"/>
                    <a:gd name="connsiteX3" fmla="*/ 0 w 11340"/>
                    <a:gd name="connsiteY3" fmla="*/ 28084 h 29690"/>
                    <a:gd name="connsiteX4" fmla="*/ 1314 w 11340"/>
                    <a:gd name="connsiteY4" fmla="*/ 29690 h 29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40" h="29690">
                      <a:moveTo>
                        <a:pt x="1314" y="29690"/>
                      </a:moveTo>
                      <a:lnTo>
                        <a:pt x="11341" y="1606"/>
                      </a:lnTo>
                      <a:lnTo>
                        <a:pt x="10026" y="0"/>
                      </a:lnTo>
                      <a:lnTo>
                        <a:pt x="0" y="28084"/>
                      </a:lnTo>
                      <a:lnTo>
                        <a:pt x="1314" y="296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8086BBEB-350B-9CA5-D48E-C5F6B9A8A82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39343" y="2788660"/>
                  <a:ext cx="8809" cy="31831"/>
                </a:xfrm>
                <a:custGeom>
                  <a:avLst/>
                  <a:gdLst>
                    <a:gd name="connsiteX0" fmla="*/ 1314 w 8809"/>
                    <a:gd name="connsiteY0" fmla="*/ 31832 h 31831"/>
                    <a:gd name="connsiteX1" fmla="*/ 8809 w 8809"/>
                    <a:gd name="connsiteY1" fmla="*/ 1411 h 31831"/>
                    <a:gd name="connsiteX2" fmla="*/ 7495 w 8809"/>
                    <a:gd name="connsiteY2" fmla="*/ 0 h 31831"/>
                    <a:gd name="connsiteX3" fmla="*/ 0 w 8809"/>
                    <a:gd name="connsiteY3" fmla="*/ 30372 h 31831"/>
                    <a:gd name="connsiteX4" fmla="*/ 1314 w 8809"/>
                    <a:gd name="connsiteY4" fmla="*/ 31832 h 31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9" h="31831">
                      <a:moveTo>
                        <a:pt x="1314" y="31832"/>
                      </a:moveTo>
                      <a:lnTo>
                        <a:pt x="8809" y="1411"/>
                      </a:lnTo>
                      <a:lnTo>
                        <a:pt x="7495" y="0"/>
                      </a:lnTo>
                      <a:lnTo>
                        <a:pt x="0" y="30372"/>
                      </a:lnTo>
                      <a:lnTo>
                        <a:pt x="1314" y="31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7EE373C2-2DBA-4C93-7B33-5CA8F3B4D8C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16516" y="2721151"/>
                  <a:ext cx="15575" cy="74955"/>
                </a:xfrm>
                <a:custGeom>
                  <a:avLst/>
                  <a:gdLst>
                    <a:gd name="connsiteX0" fmla="*/ 1266 w 15575"/>
                    <a:gd name="connsiteY0" fmla="*/ 74956 h 74955"/>
                    <a:gd name="connsiteX1" fmla="*/ 15576 w 15575"/>
                    <a:gd name="connsiteY1" fmla="*/ 1266 h 74955"/>
                    <a:gd name="connsiteX2" fmla="*/ 14261 w 15575"/>
                    <a:gd name="connsiteY2" fmla="*/ 0 h 74955"/>
                    <a:gd name="connsiteX3" fmla="*/ 0 w 15575"/>
                    <a:gd name="connsiteY3" fmla="*/ 73642 h 74955"/>
                    <a:gd name="connsiteX4" fmla="*/ 1266 w 15575"/>
                    <a:gd name="connsiteY4" fmla="*/ 74956 h 7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75" h="74955">
                      <a:moveTo>
                        <a:pt x="1266" y="74956"/>
                      </a:moveTo>
                      <a:lnTo>
                        <a:pt x="15576" y="1266"/>
                      </a:lnTo>
                      <a:lnTo>
                        <a:pt x="14261" y="0"/>
                      </a:lnTo>
                      <a:lnTo>
                        <a:pt x="0" y="73642"/>
                      </a:lnTo>
                      <a:lnTo>
                        <a:pt x="1266" y="749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74C7AE7-F726-2A76-2C94-984C09DA37D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93931" y="2740085"/>
                  <a:ext cx="3991" cy="34800"/>
                </a:xfrm>
                <a:custGeom>
                  <a:avLst/>
                  <a:gdLst>
                    <a:gd name="connsiteX0" fmla="*/ 1266 w 3991"/>
                    <a:gd name="connsiteY0" fmla="*/ 34801 h 34800"/>
                    <a:gd name="connsiteX1" fmla="*/ 3992 w 3991"/>
                    <a:gd name="connsiteY1" fmla="*/ 1071 h 34800"/>
                    <a:gd name="connsiteX2" fmla="*/ 2726 w 3991"/>
                    <a:gd name="connsiteY2" fmla="*/ 0 h 34800"/>
                    <a:gd name="connsiteX3" fmla="*/ 0 w 3991"/>
                    <a:gd name="connsiteY3" fmla="*/ 33730 h 34800"/>
                    <a:gd name="connsiteX4" fmla="*/ 1266 w 3991"/>
                    <a:gd name="connsiteY4" fmla="*/ 34801 h 3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1" h="34800">
                      <a:moveTo>
                        <a:pt x="1266" y="34801"/>
                      </a:moveTo>
                      <a:lnTo>
                        <a:pt x="3992" y="1071"/>
                      </a:lnTo>
                      <a:lnTo>
                        <a:pt x="2726" y="0"/>
                      </a:lnTo>
                      <a:lnTo>
                        <a:pt x="0" y="33730"/>
                      </a:lnTo>
                      <a:lnTo>
                        <a:pt x="1266" y="348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1AD940D5-444D-6146-C766-AA2D3EA26AD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71834" y="2721199"/>
                  <a:ext cx="1752" cy="35725"/>
                </a:xfrm>
                <a:custGeom>
                  <a:avLst/>
                  <a:gdLst>
                    <a:gd name="connsiteX0" fmla="*/ 1266 w 1752"/>
                    <a:gd name="connsiteY0" fmla="*/ 35726 h 35725"/>
                    <a:gd name="connsiteX1" fmla="*/ 1752 w 1752"/>
                    <a:gd name="connsiteY1" fmla="*/ 876 h 35725"/>
                    <a:gd name="connsiteX2" fmla="*/ 487 w 1752"/>
                    <a:gd name="connsiteY2" fmla="*/ 0 h 35725"/>
                    <a:gd name="connsiteX3" fmla="*/ 0 w 1752"/>
                    <a:gd name="connsiteY3" fmla="*/ 34850 h 35725"/>
                    <a:gd name="connsiteX4" fmla="*/ 1266 w 1752"/>
                    <a:gd name="connsiteY4" fmla="*/ 35726 h 3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2" h="35725">
                      <a:moveTo>
                        <a:pt x="1266" y="35726"/>
                      </a:moveTo>
                      <a:lnTo>
                        <a:pt x="1752" y="876"/>
                      </a:lnTo>
                      <a:lnTo>
                        <a:pt x="487" y="0"/>
                      </a:lnTo>
                      <a:lnTo>
                        <a:pt x="0" y="34850"/>
                      </a:lnTo>
                      <a:lnTo>
                        <a:pt x="1266" y="357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B2ABEC3F-2B45-689A-484C-D470E663877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48763" y="2705916"/>
                  <a:ext cx="2774" cy="36261"/>
                </a:xfrm>
                <a:custGeom>
                  <a:avLst/>
                  <a:gdLst>
                    <a:gd name="connsiteX0" fmla="*/ 1606 w 2774"/>
                    <a:gd name="connsiteY0" fmla="*/ 35531 h 36261"/>
                    <a:gd name="connsiteX1" fmla="*/ 2774 w 2774"/>
                    <a:gd name="connsiteY1" fmla="*/ 36261 h 36261"/>
                    <a:gd name="connsiteX2" fmla="*/ 1217 w 2774"/>
                    <a:gd name="connsiteY2" fmla="*/ 681 h 36261"/>
                    <a:gd name="connsiteX3" fmla="*/ 0 w 2774"/>
                    <a:gd name="connsiteY3" fmla="*/ 0 h 36261"/>
                    <a:gd name="connsiteX4" fmla="*/ 1606 w 2774"/>
                    <a:gd name="connsiteY4" fmla="*/ 35531 h 3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4" h="36261">
                      <a:moveTo>
                        <a:pt x="1606" y="35531"/>
                      </a:moveTo>
                      <a:lnTo>
                        <a:pt x="2774" y="36261"/>
                      </a:lnTo>
                      <a:lnTo>
                        <a:pt x="1217" y="681"/>
                      </a:lnTo>
                      <a:lnTo>
                        <a:pt x="0" y="0"/>
                      </a:lnTo>
                      <a:lnTo>
                        <a:pt x="1606" y="355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04E0F83-116D-4CC6-A033-111F183A1DA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26130" y="2694089"/>
                  <a:ext cx="4623" cy="36504"/>
                </a:xfrm>
                <a:custGeom>
                  <a:avLst/>
                  <a:gdLst>
                    <a:gd name="connsiteX0" fmla="*/ 3456 w 4623"/>
                    <a:gd name="connsiteY0" fmla="*/ 35969 h 36504"/>
                    <a:gd name="connsiteX1" fmla="*/ 4624 w 4623"/>
                    <a:gd name="connsiteY1" fmla="*/ 36505 h 36504"/>
                    <a:gd name="connsiteX2" fmla="*/ 1119 w 4623"/>
                    <a:gd name="connsiteY2" fmla="*/ 487 h 36504"/>
                    <a:gd name="connsiteX3" fmla="*/ 0 w 4623"/>
                    <a:gd name="connsiteY3" fmla="*/ 0 h 36504"/>
                    <a:gd name="connsiteX4" fmla="*/ 3456 w 4623"/>
                    <a:gd name="connsiteY4" fmla="*/ 35969 h 36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3" h="36504">
                      <a:moveTo>
                        <a:pt x="3456" y="35969"/>
                      </a:moveTo>
                      <a:lnTo>
                        <a:pt x="4624" y="36505"/>
                      </a:lnTo>
                      <a:lnTo>
                        <a:pt x="1119" y="487"/>
                      </a:lnTo>
                      <a:lnTo>
                        <a:pt x="0" y="0"/>
                      </a:lnTo>
                      <a:lnTo>
                        <a:pt x="3456" y="359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7" name="Graphic 2">
                <a:extLst>
                  <a:ext uri="{FF2B5EF4-FFF2-40B4-BE49-F238E27FC236}">
                    <a16:creationId xmlns:a16="http://schemas.microsoft.com/office/drawing/2014/main" id="{6B71955C-2D82-222A-851B-94108724223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545914" y="2937745"/>
                <a:ext cx="113991" cy="99049"/>
                <a:chOff x="7545914" y="2937745"/>
                <a:chExt cx="113991" cy="99049"/>
              </a:xfrm>
              <a:solidFill>
                <a:srgbClr val="E71A00"/>
              </a:solidFill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D2E65CFF-9717-6D62-03E0-E47F284E60C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45914" y="2945094"/>
                  <a:ext cx="108297" cy="91699"/>
                </a:xfrm>
                <a:custGeom>
                  <a:avLst/>
                  <a:gdLst>
                    <a:gd name="connsiteX0" fmla="*/ 1119 w 108297"/>
                    <a:gd name="connsiteY0" fmla="*/ 91699 h 91699"/>
                    <a:gd name="connsiteX1" fmla="*/ 108297 w 108297"/>
                    <a:gd name="connsiteY1" fmla="*/ 2239 h 91699"/>
                    <a:gd name="connsiteX2" fmla="*/ 107080 w 108297"/>
                    <a:gd name="connsiteY2" fmla="*/ 0 h 91699"/>
                    <a:gd name="connsiteX3" fmla="*/ 0 w 108297"/>
                    <a:gd name="connsiteY3" fmla="*/ 89558 h 91699"/>
                    <a:gd name="connsiteX4" fmla="*/ 1119 w 108297"/>
                    <a:gd name="connsiteY4" fmla="*/ 91699 h 9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97" h="91699">
                      <a:moveTo>
                        <a:pt x="1119" y="91699"/>
                      </a:moveTo>
                      <a:lnTo>
                        <a:pt x="108297" y="2239"/>
                      </a:lnTo>
                      <a:lnTo>
                        <a:pt x="107080" y="0"/>
                      </a:lnTo>
                      <a:lnTo>
                        <a:pt x="0" y="89558"/>
                      </a:lnTo>
                      <a:lnTo>
                        <a:pt x="1119" y="91699"/>
                      </a:lnTo>
                      <a:close/>
                    </a:path>
                  </a:pathLst>
                </a:custGeom>
                <a:solidFill>
                  <a:srgbClr val="E71A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1E057119-02E2-FFBF-ADFF-F801951EA29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45304" y="2937745"/>
                  <a:ext cx="14601" cy="20977"/>
                </a:xfrm>
                <a:custGeom>
                  <a:avLst/>
                  <a:gdLst>
                    <a:gd name="connsiteX0" fmla="*/ 14602 w 14601"/>
                    <a:gd name="connsiteY0" fmla="*/ 3748 h 20977"/>
                    <a:gd name="connsiteX1" fmla="*/ 0 w 14601"/>
                    <a:gd name="connsiteY1" fmla="*/ 0 h 20977"/>
                    <a:gd name="connsiteX2" fmla="*/ 7446 w 14601"/>
                    <a:gd name="connsiteY2" fmla="*/ 9102 h 20977"/>
                    <a:gd name="connsiteX3" fmla="*/ 11389 w 14601"/>
                    <a:gd name="connsiteY3" fmla="*/ 20978 h 20977"/>
                    <a:gd name="connsiteX4" fmla="*/ 14602 w 14601"/>
                    <a:gd name="connsiteY4" fmla="*/ 3748 h 2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" h="20977">
                      <a:moveTo>
                        <a:pt x="14602" y="3748"/>
                      </a:moveTo>
                      <a:cubicBezTo>
                        <a:pt x="10367" y="3650"/>
                        <a:pt x="4526" y="2482"/>
                        <a:pt x="0" y="0"/>
                      </a:cubicBezTo>
                      <a:lnTo>
                        <a:pt x="7446" y="9102"/>
                      </a:lnTo>
                      <a:lnTo>
                        <a:pt x="11389" y="20978"/>
                      </a:lnTo>
                      <a:cubicBezTo>
                        <a:pt x="11389" y="15040"/>
                        <a:pt x="12898" y="8323"/>
                        <a:pt x="14602" y="3748"/>
                      </a:cubicBezTo>
                      <a:close/>
                    </a:path>
                  </a:pathLst>
                </a:custGeom>
                <a:solidFill>
                  <a:srgbClr val="E71A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8D8822F-CB2A-9A82-26F0-AF3546B380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39953" y="2786178"/>
                <a:ext cx="37332" cy="73836"/>
              </a:xfrm>
              <a:custGeom>
                <a:avLst/>
                <a:gdLst>
                  <a:gd name="connsiteX0" fmla="*/ 37332 w 37332"/>
                  <a:gd name="connsiteY0" fmla="*/ 27013 h 73836"/>
                  <a:gd name="connsiteX1" fmla="*/ 22098 w 37332"/>
                  <a:gd name="connsiteY1" fmla="*/ 73837 h 73836"/>
                  <a:gd name="connsiteX2" fmla="*/ 15235 w 37332"/>
                  <a:gd name="connsiteY2" fmla="*/ 68580 h 73836"/>
                  <a:gd name="connsiteX3" fmla="*/ 0 w 37332"/>
                  <a:gd name="connsiteY3" fmla="*/ 0 h 73836"/>
                  <a:gd name="connsiteX4" fmla="*/ 7350 w 37332"/>
                  <a:gd name="connsiteY4" fmla="*/ 5305 h 73836"/>
                  <a:gd name="connsiteX5" fmla="*/ 14942 w 37332"/>
                  <a:gd name="connsiteY5" fmla="*/ 43124 h 73836"/>
                  <a:gd name="connsiteX6" fmla="*/ 18252 w 37332"/>
                  <a:gd name="connsiteY6" fmla="*/ 60403 h 73836"/>
                  <a:gd name="connsiteX7" fmla="*/ 18496 w 37332"/>
                  <a:gd name="connsiteY7" fmla="*/ 60598 h 73836"/>
                  <a:gd name="connsiteX8" fmla="*/ 21659 w 37332"/>
                  <a:gd name="connsiteY8" fmla="*/ 48186 h 73836"/>
                  <a:gd name="connsiteX9" fmla="*/ 29496 w 37332"/>
                  <a:gd name="connsiteY9" fmla="*/ 21367 h 73836"/>
                  <a:gd name="connsiteX10" fmla="*/ 37332 w 37332"/>
                  <a:gd name="connsiteY10" fmla="*/ 27013 h 7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32" h="73836">
                    <a:moveTo>
                      <a:pt x="37332" y="27013"/>
                    </a:moveTo>
                    <a:lnTo>
                      <a:pt x="22098" y="73837"/>
                    </a:lnTo>
                    <a:lnTo>
                      <a:pt x="15235" y="68580"/>
                    </a:lnTo>
                    <a:lnTo>
                      <a:pt x="0" y="0"/>
                    </a:lnTo>
                    <a:lnTo>
                      <a:pt x="7350" y="5305"/>
                    </a:lnTo>
                    <a:lnTo>
                      <a:pt x="14942" y="43124"/>
                    </a:lnTo>
                    <a:cubicBezTo>
                      <a:pt x="16257" y="49306"/>
                      <a:pt x="17376" y="54952"/>
                      <a:pt x="18252" y="60403"/>
                    </a:cubicBezTo>
                    <a:lnTo>
                      <a:pt x="18496" y="60598"/>
                    </a:lnTo>
                    <a:cubicBezTo>
                      <a:pt x="19323" y="56461"/>
                      <a:pt x="20394" y="52469"/>
                      <a:pt x="21659" y="48186"/>
                    </a:cubicBezTo>
                    <a:lnTo>
                      <a:pt x="29496" y="21367"/>
                    </a:lnTo>
                    <a:lnTo>
                      <a:pt x="37332" y="27013"/>
                    </a:lnTo>
                    <a:close/>
                  </a:path>
                </a:pathLst>
              </a:custGeom>
              <a:solidFill>
                <a:srgbClr val="00000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4E4A4F2B-DFDE-D5EF-CF12-14C4A3F0ED9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096646" y="5428876"/>
            <a:ext cx="657426" cy="470499"/>
            <a:chOff x="7500454" y="4055293"/>
            <a:chExt cx="509300" cy="364490"/>
          </a:xfrm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54CAD93-1F9A-1244-7DF2-5B19AF05DE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00503" y="4097472"/>
              <a:ext cx="447010" cy="189191"/>
            </a:xfrm>
            <a:custGeom>
              <a:avLst/>
              <a:gdLst>
                <a:gd name="connsiteX0" fmla="*/ 394736 w 447010"/>
                <a:gd name="connsiteY0" fmla="*/ 125625 h 189191"/>
                <a:gd name="connsiteX1" fmla="*/ 361396 w 447010"/>
                <a:gd name="connsiteY1" fmla="*/ 97443 h 189191"/>
                <a:gd name="connsiteX2" fmla="*/ 248621 w 447010"/>
                <a:gd name="connsiteY2" fmla="*/ 90775 h 189191"/>
                <a:gd name="connsiteX3" fmla="*/ 69699 w 447010"/>
                <a:gd name="connsiteY3" fmla="*/ 189191 h 189191"/>
                <a:gd name="connsiteX4" fmla="*/ 0 w 447010"/>
                <a:gd name="connsiteY4" fmla="*/ 148160 h 189191"/>
                <a:gd name="connsiteX5" fmla="*/ 1703 w 447010"/>
                <a:gd name="connsiteY5" fmla="*/ 84253 h 189191"/>
                <a:gd name="connsiteX6" fmla="*/ 65611 w 447010"/>
                <a:gd name="connsiteY6" fmla="*/ 112775 h 189191"/>
                <a:gd name="connsiteX7" fmla="*/ 259377 w 447010"/>
                <a:gd name="connsiteY7" fmla="*/ 0 h 189191"/>
                <a:gd name="connsiteX8" fmla="*/ 385002 w 447010"/>
                <a:gd name="connsiteY8" fmla="*/ 12801 h 189191"/>
                <a:gd name="connsiteX9" fmla="*/ 447011 w 447010"/>
                <a:gd name="connsiteY9" fmla="*/ 49208 h 189191"/>
                <a:gd name="connsiteX10" fmla="*/ 440343 w 447010"/>
                <a:gd name="connsiteY10" fmla="*/ 104598 h 189191"/>
                <a:gd name="connsiteX11" fmla="*/ 419851 w 447010"/>
                <a:gd name="connsiteY11" fmla="*/ 138426 h 189191"/>
                <a:gd name="connsiteX12" fmla="*/ 394736 w 447010"/>
                <a:gd name="connsiteY12" fmla="*/ 125625 h 18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010" h="189191">
                  <a:moveTo>
                    <a:pt x="394736" y="125625"/>
                  </a:moveTo>
                  <a:cubicBezTo>
                    <a:pt x="394736" y="125625"/>
                    <a:pt x="395272" y="107664"/>
                    <a:pt x="361396" y="97443"/>
                  </a:cubicBezTo>
                  <a:cubicBezTo>
                    <a:pt x="327568" y="87173"/>
                    <a:pt x="298851" y="76416"/>
                    <a:pt x="248621" y="90775"/>
                  </a:cubicBezTo>
                  <a:cubicBezTo>
                    <a:pt x="198390" y="105133"/>
                    <a:pt x="69699" y="189191"/>
                    <a:pt x="69699" y="189191"/>
                  </a:cubicBezTo>
                  <a:lnTo>
                    <a:pt x="0" y="148160"/>
                  </a:lnTo>
                  <a:lnTo>
                    <a:pt x="1703" y="84253"/>
                  </a:lnTo>
                  <a:lnTo>
                    <a:pt x="65611" y="112775"/>
                  </a:lnTo>
                  <a:lnTo>
                    <a:pt x="259377" y="0"/>
                  </a:lnTo>
                  <a:lnTo>
                    <a:pt x="385002" y="12801"/>
                  </a:lnTo>
                  <a:lnTo>
                    <a:pt x="447011" y="49208"/>
                  </a:lnTo>
                  <a:lnTo>
                    <a:pt x="440343" y="104598"/>
                  </a:lnTo>
                  <a:lnTo>
                    <a:pt x="419851" y="138426"/>
                  </a:lnTo>
                  <a:lnTo>
                    <a:pt x="394736" y="125625"/>
                  </a:lnTo>
                  <a:close/>
                </a:path>
              </a:pathLst>
            </a:custGeom>
            <a:solidFill>
              <a:srgbClr val="1939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5CB6080-7F07-F032-3D75-131DBBA65C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35300" y="4194818"/>
              <a:ext cx="271895" cy="224576"/>
            </a:xfrm>
            <a:custGeom>
              <a:avLst/>
              <a:gdLst>
                <a:gd name="connsiteX0" fmla="*/ 271691 w 271895"/>
                <a:gd name="connsiteY0" fmla="*/ 48 h 224576"/>
                <a:gd name="connsiteX1" fmla="*/ 271691 w 271895"/>
                <a:gd name="connsiteY1" fmla="*/ 81040 h 224576"/>
                <a:gd name="connsiteX2" fmla="*/ 117399 w 271895"/>
                <a:gd name="connsiteY2" fmla="*/ 197417 h 224576"/>
                <a:gd name="connsiteX3" fmla="*/ 67655 w 271895"/>
                <a:gd name="connsiteY3" fmla="*/ 224576 h 224576"/>
                <a:gd name="connsiteX4" fmla="*/ 1022 w 271895"/>
                <a:gd name="connsiteY4" fmla="*/ 183545 h 224576"/>
                <a:gd name="connsiteX5" fmla="*/ 0 w 271895"/>
                <a:gd name="connsiteY5" fmla="*/ 119978 h 224576"/>
                <a:gd name="connsiteX6" fmla="*/ 66146 w 271895"/>
                <a:gd name="connsiteY6" fmla="*/ 157895 h 224576"/>
                <a:gd name="connsiteX7" fmla="*/ 210704 w 271895"/>
                <a:gd name="connsiteY7" fmla="*/ 28181 h 224576"/>
                <a:gd name="connsiteX8" fmla="*/ 271691 w 271895"/>
                <a:gd name="connsiteY8" fmla="*/ 0 h 22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895" h="224576">
                  <a:moveTo>
                    <a:pt x="271691" y="48"/>
                  </a:moveTo>
                  <a:lnTo>
                    <a:pt x="271691" y="81040"/>
                  </a:lnTo>
                  <a:cubicBezTo>
                    <a:pt x="271691" y="81040"/>
                    <a:pt x="284006" y="99487"/>
                    <a:pt x="117399" y="197417"/>
                  </a:cubicBezTo>
                  <a:lnTo>
                    <a:pt x="67655" y="224576"/>
                  </a:lnTo>
                  <a:lnTo>
                    <a:pt x="1022" y="183545"/>
                  </a:lnTo>
                  <a:lnTo>
                    <a:pt x="0" y="119978"/>
                  </a:lnTo>
                  <a:lnTo>
                    <a:pt x="66146" y="157895"/>
                  </a:lnTo>
                  <a:lnTo>
                    <a:pt x="210704" y="28181"/>
                  </a:lnTo>
                  <a:lnTo>
                    <a:pt x="271691" y="0"/>
                  </a:lnTo>
                  <a:close/>
                </a:path>
              </a:pathLst>
            </a:custGeom>
            <a:solidFill>
              <a:srgbClr val="1939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187BAC1-2153-37B8-FE3C-E47AE0BA53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02206" y="4055293"/>
              <a:ext cx="507547" cy="297516"/>
            </a:xfrm>
            <a:custGeom>
              <a:avLst/>
              <a:gdLst>
                <a:gd name="connsiteX0" fmla="*/ 68142 w 507547"/>
                <a:gd name="connsiteY0" fmla="*/ 162303 h 297516"/>
                <a:gd name="connsiteX1" fmla="*/ 211483 w 507547"/>
                <a:gd name="connsiteY1" fmla="*/ 82918 h 297516"/>
                <a:gd name="connsiteX2" fmla="*/ 305422 w 507547"/>
                <a:gd name="connsiteY2" fmla="*/ 58679 h 297516"/>
                <a:gd name="connsiteX3" fmla="*/ 325475 w 507547"/>
                <a:gd name="connsiteY3" fmla="*/ 60236 h 297516"/>
                <a:gd name="connsiteX4" fmla="*/ 395856 w 507547"/>
                <a:gd name="connsiteY4" fmla="*/ 94940 h 297516"/>
                <a:gd name="connsiteX5" fmla="*/ 401745 w 507547"/>
                <a:gd name="connsiteY5" fmla="*/ 150378 h 297516"/>
                <a:gd name="connsiteX6" fmla="*/ 233094 w 507547"/>
                <a:gd name="connsiteY6" fmla="*/ 259600 h 297516"/>
                <a:gd name="connsiteX7" fmla="*/ 299240 w 507547"/>
                <a:gd name="connsiteY7" fmla="*/ 297516 h 297516"/>
                <a:gd name="connsiteX8" fmla="*/ 467892 w 507547"/>
                <a:gd name="connsiteY8" fmla="*/ 196520 h 297516"/>
                <a:gd name="connsiteX9" fmla="*/ 502741 w 507547"/>
                <a:gd name="connsiteY9" fmla="*/ 106281 h 297516"/>
                <a:gd name="connsiteX10" fmla="*/ 360909 w 507547"/>
                <a:gd name="connsiteY10" fmla="*/ 6210 h 297516"/>
                <a:gd name="connsiteX11" fmla="*/ 184373 w 507547"/>
                <a:gd name="connsiteY11" fmla="*/ 19643 h 297516"/>
                <a:gd name="connsiteX12" fmla="*/ 0 w 507547"/>
                <a:gd name="connsiteY12" fmla="*/ 126432 h 297516"/>
                <a:gd name="connsiteX13" fmla="*/ 68191 w 507547"/>
                <a:gd name="connsiteY13" fmla="*/ 162303 h 29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547" h="297516">
                  <a:moveTo>
                    <a:pt x="68142" y="162303"/>
                  </a:moveTo>
                  <a:lnTo>
                    <a:pt x="211483" y="82918"/>
                  </a:lnTo>
                  <a:cubicBezTo>
                    <a:pt x="240200" y="66856"/>
                    <a:pt x="272568" y="57998"/>
                    <a:pt x="305422" y="58679"/>
                  </a:cubicBezTo>
                  <a:cubicBezTo>
                    <a:pt x="311895" y="58825"/>
                    <a:pt x="318612" y="59312"/>
                    <a:pt x="325475" y="60236"/>
                  </a:cubicBezTo>
                  <a:cubicBezTo>
                    <a:pt x="352099" y="63838"/>
                    <a:pt x="377214" y="75617"/>
                    <a:pt x="395856" y="94940"/>
                  </a:cubicBezTo>
                  <a:cubicBezTo>
                    <a:pt x="411237" y="110856"/>
                    <a:pt x="422918" y="132224"/>
                    <a:pt x="401745" y="150378"/>
                  </a:cubicBezTo>
                  <a:cubicBezTo>
                    <a:pt x="362271" y="184206"/>
                    <a:pt x="233094" y="259600"/>
                    <a:pt x="233094" y="259600"/>
                  </a:cubicBezTo>
                  <a:lnTo>
                    <a:pt x="299240" y="297516"/>
                  </a:lnTo>
                  <a:cubicBezTo>
                    <a:pt x="299240" y="297516"/>
                    <a:pt x="459179" y="206790"/>
                    <a:pt x="467892" y="196520"/>
                  </a:cubicBezTo>
                  <a:cubicBezTo>
                    <a:pt x="476604" y="186250"/>
                    <a:pt x="522259" y="162157"/>
                    <a:pt x="502741" y="106281"/>
                  </a:cubicBezTo>
                  <a:cubicBezTo>
                    <a:pt x="483272" y="50405"/>
                    <a:pt x="390648" y="11807"/>
                    <a:pt x="360909" y="6210"/>
                  </a:cubicBezTo>
                  <a:cubicBezTo>
                    <a:pt x="331169" y="563"/>
                    <a:pt x="250519" y="-9074"/>
                    <a:pt x="184373" y="19643"/>
                  </a:cubicBezTo>
                  <a:cubicBezTo>
                    <a:pt x="118226" y="48360"/>
                    <a:pt x="0" y="126432"/>
                    <a:pt x="0" y="126432"/>
                  </a:cubicBezTo>
                  <a:lnTo>
                    <a:pt x="68191" y="162303"/>
                  </a:lnTo>
                  <a:close/>
                </a:path>
              </a:pathLst>
            </a:custGeom>
            <a:solidFill>
              <a:srgbClr val="0040D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753D02EB-916F-1903-9C0D-FDAF3B1DFAA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500454" y="4151840"/>
              <a:ext cx="117593" cy="134823"/>
              <a:chOff x="7500454" y="4151840"/>
              <a:chExt cx="117593" cy="134823"/>
            </a:xfrm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35F9E8D8-C400-54E2-341B-F41494F485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0454" y="4152667"/>
                <a:ext cx="117593" cy="133996"/>
              </a:xfrm>
              <a:custGeom>
                <a:avLst/>
                <a:gdLst>
                  <a:gd name="connsiteX0" fmla="*/ 49938 w 117593"/>
                  <a:gd name="connsiteY0" fmla="*/ 0 h 133996"/>
                  <a:gd name="connsiteX1" fmla="*/ 117593 w 117593"/>
                  <a:gd name="connsiteY1" fmla="*/ 38500 h 133996"/>
                  <a:gd name="connsiteX2" fmla="*/ 117593 w 117593"/>
                  <a:gd name="connsiteY2" fmla="*/ 104598 h 133996"/>
                  <a:gd name="connsiteX3" fmla="*/ 69748 w 117593"/>
                  <a:gd name="connsiteY3" fmla="*/ 133996 h 133996"/>
                  <a:gd name="connsiteX4" fmla="*/ 0 w 117593"/>
                  <a:gd name="connsiteY4" fmla="*/ 92965 h 133996"/>
                  <a:gd name="connsiteX5" fmla="*/ 1703 w 117593"/>
                  <a:gd name="connsiteY5" fmla="*/ 29058 h 133996"/>
                  <a:gd name="connsiteX6" fmla="*/ 49938 w 117593"/>
                  <a:gd name="connsiteY6" fmla="*/ 0 h 13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93" h="133996">
                    <a:moveTo>
                      <a:pt x="49938" y="0"/>
                    </a:moveTo>
                    <a:lnTo>
                      <a:pt x="117593" y="38500"/>
                    </a:lnTo>
                    <a:lnTo>
                      <a:pt x="117593" y="104598"/>
                    </a:lnTo>
                    <a:lnTo>
                      <a:pt x="69748" y="133996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938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136398E-F3FC-6D73-B2FE-A45CAEC370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9666" y="4191167"/>
                <a:ext cx="48380" cy="95496"/>
              </a:xfrm>
              <a:custGeom>
                <a:avLst/>
                <a:gdLst>
                  <a:gd name="connsiteX0" fmla="*/ 535 w 48380"/>
                  <a:gd name="connsiteY0" fmla="*/ 95496 h 95496"/>
                  <a:gd name="connsiteX1" fmla="*/ 48380 w 48380"/>
                  <a:gd name="connsiteY1" fmla="*/ 65368 h 95496"/>
                  <a:gd name="connsiteX2" fmla="*/ 48380 w 48380"/>
                  <a:gd name="connsiteY2" fmla="*/ 0 h 95496"/>
                  <a:gd name="connsiteX3" fmla="*/ 0 w 48380"/>
                  <a:gd name="connsiteY3" fmla="*/ 28522 h 95496"/>
                  <a:gd name="connsiteX4" fmla="*/ 535 w 48380"/>
                  <a:gd name="connsiteY4" fmla="*/ 95496 h 9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80" h="95496">
                    <a:moveTo>
                      <a:pt x="535" y="95496"/>
                    </a:moveTo>
                    <a:lnTo>
                      <a:pt x="48380" y="65368"/>
                    </a:lnTo>
                    <a:lnTo>
                      <a:pt x="48380" y="0"/>
                    </a:lnTo>
                    <a:lnTo>
                      <a:pt x="0" y="28522"/>
                    </a:lnTo>
                    <a:lnTo>
                      <a:pt x="535" y="95496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E58B53-CB58-462E-3D9D-DA35FE76FE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2157" y="4151840"/>
                <a:ext cx="115889" cy="67849"/>
              </a:xfrm>
              <a:custGeom>
                <a:avLst/>
                <a:gdLst>
                  <a:gd name="connsiteX0" fmla="*/ 115890 w 115889"/>
                  <a:gd name="connsiteY0" fmla="*/ 39328 h 67849"/>
                  <a:gd name="connsiteX1" fmla="*/ 46775 w 115889"/>
                  <a:gd name="connsiteY1" fmla="*/ 0 h 67849"/>
                  <a:gd name="connsiteX2" fmla="*/ 0 w 115889"/>
                  <a:gd name="connsiteY2" fmla="*/ 29885 h 67849"/>
                  <a:gd name="connsiteX3" fmla="*/ 67509 w 115889"/>
                  <a:gd name="connsiteY3" fmla="*/ 67850 h 67849"/>
                  <a:gd name="connsiteX4" fmla="*/ 115890 w 115889"/>
                  <a:gd name="connsiteY4" fmla="*/ 39328 h 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89" h="67849">
                    <a:moveTo>
                      <a:pt x="115890" y="39328"/>
                    </a:moveTo>
                    <a:lnTo>
                      <a:pt x="46775" y="0"/>
                    </a:lnTo>
                    <a:lnTo>
                      <a:pt x="0" y="29885"/>
                    </a:lnTo>
                    <a:lnTo>
                      <a:pt x="67509" y="67850"/>
                    </a:lnTo>
                    <a:lnTo>
                      <a:pt x="115890" y="39328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3012A573-4F33-5079-B214-3DA4278373F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733547" y="4285787"/>
              <a:ext cx="117593" cy="133996"/>
              <a:chOff x="7733547" y="4285787"/>
              <a:chExt cx="117593" cy="133996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6265E65-3944-AFB4-A1F8-860DA1E182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3547" y="4285787"/>
                <a:ext cx="117593" cy="133996"/>
              </a:xfrm>
              <a:custGeom>
                <a:avLst/>
                <a:gdLst>
                  <a:gd name="connsiteX0" fmla="*/ 49938 w 117593"/>
                  <a:gd name="connsiteY0" fmla="*/ 0 h 133996"/>
                  <a:gd name="connsiteX1" fmla="*/ 117594 w 117593"/>
                  <a:gd name="connsiteY1" fmla="*/ 38500 h 133996"/>
                  <a:gd name="connsiteX2" fmla="*/ 117594 w 117593"/>
                  <a:gd name="connsiteY2" fmla="*/ 107324 h 133996"/>
                  <a:gd name="connsiteX3" fmla="*/ 69749 w 117593"/>
                  <a:gd name="connsiteY3" fmla="*/ 133996 h 133996"/>
                  <a:gd name="connsiteX4" fmla="*/ 0 w 117593"/>
                  <a:gd name="connsiteY4" fmla="*/ 92965 h 133996"/>
                  <a:gd name="connsiteX5" fmla="*/ 1753 w 117593"/>
                  <a:gd name="connsiteY5" fmla="*/ 29058 h 133996"/>
                  <a:gd name="connsiteX6" fmla="*/ 49938 w 117593"/>
                  <a:gd name="connsiteY6" fmla="*/ 0 h 13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93" h="133996">
                    <a:moveTo>
                      <a:pt x="49938" y="0"/>
                    </a:moveTo>
                    <a:lnTo>
                      <a:pt x="117594" y="38500"/>
                    </a:lnTo>
                    <a:lnTo>
                      <a:pt x="117594" y="107324"/>
                    </a:lnTo>
                    <a:lnTo>
                      <a:pt x="69749" y="133996"/>
                    </a:lnTo>
                    <a:lnTo>
                      <a:pt x="0" y="92965"/>
                    </a:lnTo>
                    <a:lnTo>
                      <a:pt x="1753" y="29058"/>
                    </a:lnTo>
                    <a:lnTo>
                      <a:pt x="49938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93789F6-DF7C-C0DA-6290-C1C859B572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02761" y="4324287"/>
                <a:ext cx="48380" cy="95496"/>
              </a:xfrm>
              <a:custGeom>
                <a:avLst/>
                <a:gdLst>
                  <a:gd name="connsiteX0" fmla="*/ 535 w 48380"/>
                  <a:gd name="connsiteY0" fmla="*/ 95496 h 95496"/>
                  <a:gd name="connsiteX1" fmla="*/ 48380 w 48380"/>
                  <a:gd name="connsiteY1" fmla="*/ 68823 h 95496"/>
                  <a:gd name="connsiteX2" fmla="*/ 48380 w 48380"/>
                  <a:gd name="connsiteY2" fmla="*/ 0 h 95496"/>
                  <a:gd name="connsiteX3" fmla="*/ 0 w 48380"/>
                  <a:gd name="connsiteY3" fmla="*/ 28522 h 95496"/>
                  <a:gd name="connsiteX4" fmla="*/ 535 w 48380"/>
                  <a:gd name="connsiteY4" fmla="*/ 95496 h 9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80" h="95496">
                    <a:moveTo>
                      <a:pt x="535" y="95496"/>
                    </a:moveTo>
                    <a:lnTo>
                      <a:pt x="48380" y="68823"/>
                    </a:lnTo>
                    <a:lnTo>
                      <a:pt x="48380" y="0"/>
                    </a:lnTo>
                    <a:lnTo>
                      <a:pt x="0" y="28522"/>
                    </a:lnTo>
                    <a:lnTo>
                      <a:pt x="535" y="95496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B05CBB9-D9F3-23CC-CE0F-1C7FAD89B0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5300" y="4285787"/>
                <a:ext cx="115840" cy="67022"/>
              </a:xfrm>
              <a:custGeom>
                <a:avLst/>
                <a:gdLst>
                  <a:gd name="connsiteX0" fmla="*/ 115841 w 115840"/>
                  <a:gd name="connsiteY0" fmla="*/ 38500 h 67022"/>
                  <a:gd name="connsiteX1" fmla="*/ 48186 w 115840"/>
                  <a:gd name="connsiteY1" fmla="*/ 0 h 67022"/>
                  <a:gd name="connsiteX2" fmla="*/ 0 w 115840"/>
                  <a:gd name="connsiteY2" fmla="*/ 29058 h 67022"/>
                  <a:gd name="connsiteX3" fmla="*/ 67460 w 115840"/>
                  <a:gd name="connsiteY3" fmla="*/ 67022 h 67022"/>
                  <a:gd name="connsiteX4" fmla="*/ 115841 w 115840"/>
                  <a:gd name="connsiteY4" fmla="*/ 38500 h 6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0" h="67022">
                    <a:moveTo>
                      <a:pt x="115841" y="38500"/>
                    </a:moveTo>
                    <a:lnTo>
                      <a:pt x="48186" y="0"/>
                    </a:lnTo>
                    <a:lnTo>
                      <a:pt x="0" y="29058"/>
                    </a:lnTo>
                    <a:lnTo>
                      <a:pt x="67460" y="67022"/>
                    </a:lnTo>
                    <a:lnTo>
                      <a:pt x="115841" y="38500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33" name="Graphic 2">
            <a:extLst>
              <a:ext uri="{FF2B5EF4-FFF2-40B4-BE49-F238E27FC236}">
                <a16:creationId xmlns:a16="http://schemas.microsoft.com/office/drawing/2014/main" id="{0CD76B63-0304-66F8-3FB7-121CE0FD10B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743200" y="3907259"/>
            <a:ext cx="2100055" cy="956256"/>
            <a:chOff x="5677267" y="2876514"/>
            <a:chExt cx="1626888" cy="740800"/>
          </a:xfrm>
        </p:grpSpPr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6AC49A3D-ED82-6420-8F09-39DF877623F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458612" y="3176728"/>
              <a:ext cx="845544" cy="345187"/>
              <a:chOff x="6458612" y="3176728"/>
              <a:chExt cx="845544" cy="345187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D059C9E-8CF8-7752-190B-89ED682DE4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64696" y="3179308"/>
                <a:ext cx="830260" cy="266824"/>
              </a:xfrm>
              <a:custGeom>
                <a:avLst/>
                <a:gdLst>
                  <a:gd name="connsiteX0" fmla="*/ 10805 w 830260"/>
                  <a:gd name="connsiteY0" fmla="*/ 4624 h 266824"/>
                  <a:gd name="connsiteX1" fmla="*/ 830261 w 830260"/>
                  <a:gd name="connsiteY1" fmla="*/ 266824 h 266824"/>
                  <a:gd name="connsiteX2" fmla="*/ 825929 w 830260"/>
                  <a:gd name="connsiteY2" fmla="*/ 230806 h 266824"/>
                  <a:gd name="connsiteX3" fmla="*/ 0 w 830260"/>
                  <a:gd name="connsiteY3" fmla="*/ 0 h 266824"/>
                  <a:gd name="connsiteX4" fmla="*/ 10805 w 830260"/>
                  <a:gd name="connsiteY4" fmla="*/ 4624 h 26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260" h="266824">
                    <a:moveTo>
                      <a:pt x="10805" y="4624"/>
                    </a:moveTo>
                    <a:lnTo>
                      <a:pt x="830261" y="266824"/>
                    </a:lnTo>
                    <a:lnTo>
                      <a:pt x="825929" y="230806"/>
                    </a:lnTo>
                    <a:lnTo>
                      <a:pt x="0" y="0"/>
                    </a:lnTo>
                    <a:lnTo>
                      <a:pt x="10805" y="4624"/>
                    </a:lnTo>
                    <a:close/>
                  </a:path>
                </a:pathLst>
              </a:custGeom>
              <a:solidFill>
                <a:srgbClr val="007A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14320BE-5755-65C2-B3A3-680F56A75E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75501" y="3183932"/>
                <a:ext cx="823982" cy="299434"/>
              </a:xfrm>
              <a:custGeom>
                <a:avLst/>
                <a:gdLst>
                  <a:gd name="connsiteX0" fmla="*/ 24142 w 823982"/>
                  <a:gd name="connsiteY0" fmla="*/ 10319 h 299434"/>
                  <a:gd name="connsiteX1" fmla="*/ 823982 w 823982"/>
                  <a:gd name="connsiteY1" fmla="*/ 299435 h 299434"/>
                  <a:gd name="connsiteX2" fmla="*/ 819455 w 823982"/>
                  <a:gd name="connsiteY2" fmla="*/ 262200 h 299434"/>
                  <a:gd name="connsiteX3" fmla="*/ 0 w 823982"/>
                  <a:gd name="connsiteY3" fmla="*/ 0 h 299434"/>
                  <a:gd name="connsiteX4" fmla="*/ 24142 w 823982"/>
                  <a:gd name="connsiteY4" fmla="*/ 10319 h 29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982" h="299434">
                    <a:moveTo>
                      <a:pt x="24142" y="10319"/>
                    </a:moveTo>
                    <a:lnTo>
                      <a:pt x="823982" y="299435"/>
                    </a:lnTo>
                    <a:lnTo>
                      <a:pt x="819455" y="262200"/>
                    </a:lnTo>
                    <a:lnTo>
                      <a:pt x="0" y="0"/>
                    </a:lnTo>
                    <a:lnTo>
                      <a:pt x="24142" y="10319"/>
                    </a:lnTo>
                    <a:close/>
                  </a:path>
                </a:pathLst>
              </a:custGeom>
              <a:solidFill>
                <a:srgbClr val="000085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B3329D3-3F02-4CCE-FD8D-25B5407AD0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8612" y="3176728"/>
                <a:ext cx="832012" cy="233386"/>
              </a:xfrm>
              <a:custGeom>
                <a:avLst/>
                <a:gdLst>
                  <a:gd name="connsiteX0" fmla="*/ 0 w 832012"/>
                  <a:gd name="connsiteY0" fmla="*/ 0 h 233386"/>
                  <a:gd name="connsiteX1" fmla="*/ 6084 w 832012"/>
                  <a:gd name="connsiteY1" fmla="*/ 2580 h 233386"/>
                  <a:gd name="connsiteX2" fmla="*/ 832013 w 832012"/>
                  <a:gd name="connsiteY2" fmla="*/ 233386 h 233386"/>
                  <a:gd name="connsiteX3" fmla="*/ 827730 w 832012"/>
                  <a:gd name="connsiteY3" fmla="*/ 198390 h 233386"/>
                  <a:gd name="connsiteX4" fmla="*/ 146 w 832012"/>
                  <a:gd name="connsiteY4" fmla="*/ 0 h 233386"/>
                  <a:gd name="connsiteX5" fmla="*/ 0 w 832012"/>
                  <a:gd name="connsiteY5" fmla="*/ 0 h 23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012" h="233386">
                    <a:moveTo>
                      <a:pt x="0" y="0"/>
                    </a:moveTo>
                    <a:lnTo>
                      <a:pt x="6084" y="2580"/>
                    </a:lnTo>
                    <a:lnTo>
                      <a:pt x="832013" y="233386"/>
                    </a:lnTo>
                    <a:lnTo>
                      <a:pt x="827730" y="198390"/>
                    </a:lnTo>
                    <a:lnTo>
                      <a:pt x="1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E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9C1583A-5559-9DDB-4E3E-3B2B5D9C33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99643" y="3194251"/>
                <a:ext cx="804512" cy="327665"/>
              </a:xfrm>
              <a:custGeom>
                <a:avLst/>
                <a:gdLst>
                  <a:gd name="connsiteX0" fmla="*/ 0 w 804512"/>
                  <a:gd name="connsiteY0" fmla="*/ 0 h 327665"/>
                  <a:gd name="connsiteX1" fmla="*/ 102651 w 804512"/>
                  <a:gd name="connsiteY1" fmla="*/ 43757 h 327665"/>
                  <a:gd name="connsiteX2" fmla="*/ 804513 w 804512"/>
                  <a:gd name="connsiteY2" fmla="*/ 327665 h 327665"/>
                  <a:gd name="connsiteX3" fmla="*/ 799840 w 804512"/>
                  <a:gd name="connsiteY3" fmla="*/ 289116 h 327665"/>
                  <a:gd name="connsiteX4" fmla="*/ 0 w 804512"/>
                  <a:gd name="connsiteY4" fmla="*/ 0 h 32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4512" h="327665">
                    <a:moveTo>
                      <a:pt x="0" y="0"/>
                    </a:moveTo>
                    <a:lnTo>
                      <a:pt x="102651" y="43757"/>
                    </a:lnTo>
                    <a:lnTo>
                      <a:pt x="804513" y="327665"/>
                    </a:lnTo>
                    <a:lnTo>
                      <a:pt x="799840" y="289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008B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057CDC8-8DA1-469C-774C-F7FD30AC1B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93072" y="3181011"/>
                <a:ext cx="785141" cy="126744"/>
              </a:xfrm>
              <a:custGeom>
                <a:avLst/>
                <a:gdLst>
                  <a:gd name="connsiteX0" fmla="*/ 785142 w 785141"/>
                  <a:gd name="connsiteY0" fmla="*/ 126744 h 126744"/>
                  <a:gd name="connsiteX1" fmla="*/ 781199 w 785141"/>
                  <a:gd name="connsiteY1" fmla="*/ 94182 h 126744"/>
                  <a:gd name="connsiteX2" fmla="*/ 144559 w 785141"/>
                  <a:gd name="connsiteY2" fmla="*/ 17960 h 126744"/>
                  <a:gd name="connsiteX3" fmla="*/ 0 w 785141"/>
                  <a:gd name="connsiteY3" fmla="*/ 0 h 126744"/>
                  <a:gd name="connsiteX4" fmla="*/ 785142 w 785141"/>
                  <a:gd name="connsiteY4" fmla="*/ 126744 h 12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41" h="126744">
                    <a:moveTo>
                      <a:pt x="785142" y="126744"/>
                    </a:moveTo>
                    <a:lnTo>
                      <a:pt x="781199" y="94182"/>
                    </a:lnTo>
                    <a:lnTo>
                      <a:pt x="144559" y="17960"/>
                    </a:lnTo>
                    <a:lnTo>
                      <a:pt x="0" y="0"/>
                    </a:lnTo>
                    <a:lnTo>
                      <a:pt x="785142" y="126744"/>
                    </a:lnTo>
                    <a:close/>
                  </a:path>
                </a:pathLst>
              </a:custGeom>
              <a:solidFill>
                <a:srgbClr val="FF0019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838C2F8-F4E9-57F4-67F9-75FD5E0AB3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68784" y="3177994"/>
                <a:ext cx="813468" cy="163053"/>
              </a:xfrm>
              <a:custGeom>
                <a:avLst/>
                <a:gdLst>
                  <a:gd name="connsiteX0" fmla="*/ 0 w 813468"/>
                  <a:gd name="connsiteY0" fmla="*/ 0 h 163053"/>
                  <a:gd name="connsiteX1" fmla="*/ 813469 w 813468"/>
                  <a:gd name="connsiteY1" fmla="*/ 163054 h 163053"/>
                  <a:gd name="connsiteX2" fmla="*/ 809429 w 813468"/>
                  <a:gd name="connsiteY2" fmla="*/ 129762 h 163053"/>
                  <a:gd name="connsiteX3" fmla="*/ 24288 w 813468"/>
                  <a:gd name="connsiteY3" fmla="*/ 3018 h 163053"/>
                  <a:gd name="connsiteX4" fmla="*/ 0 w 813468"/>
                  <a:gd name="connsiteY4" fmla="*/ 0 h 163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468" h="163053">
                    <a:moveTo>
                      <a:pt x="0" y="0"/>
                    </a:moveTo>
                    <a:lnTo>
                      <a:pt x="813469" y="163054"/>
                    </a:lnTo>
                    <a:lnTo>
                      <a:pt x="809429" y="129762"/>
                    </a:lnTo>
                    <a:lnTo>
                      <a:pt x="24288" y="30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2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971EFDA-A5AA-D866-4224-CA98A3ADF8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8758" y="3176728"/>
                <a:ext cx="827584" cy="198390"/>
              </a:xfrm>
              <a:custGeom>
                <a:avLst/>
                <a:gdLst>
                  <a:gd name="connsiteX0" fmla="*/ 0 w 827584"/>
                  <a:gd name="connsiteY0" fmla="*/ 0 h 198390"/>
                  <a:gd name="connsiteX1" fmla="*/ 827584 w 827584"/>
                  <a:gd name="connsiteY1" fmla="*/ 198390 h 198390"/>
                  <a:gd name="connsiteX2" fmla="*/ 823495 w 827584"/>
                  <a:gd name="connsiteY2" fmla="*/ 164319 h 198390"/>
                  <a:gd name="connsiteX3" fmla="*/ 10026 w 827584"/>
                  <a:gd name="connsiteY3" fmla="*/ 1266 h 198390"/>
                  <a:gd name="connsiteX4" fmla="*/ 0 w 827584"/>
                  <a:gd name="connsiteY4" fmla="*/ 0 h 198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584" h="198390">
                    <a:moveTo>
                      <a:pt x="0" y="0"/>
                    </a:moveTo>
                    <a:lnTo>
                      <a:pt x="827584" y="198390"/>
                    </a:lnTo>
                    <a:lnTo>
                      <a:pt x="823495" y="164319"/>
                    </a:lnTo>
                    <a:lnTo>
                      <a:pt x="10026" y="1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A4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2" name="Graphic 2">
              <a:extLst>
                <a:ext uri="{FF2B5EF4-FFF2-40B4-BE49-F238E27FC236}">
                  <a16:creationId xmlns:a16="http://schemas.microsoft.com/office/drawing/2014/main" id="{23C84E42-3E16-0C21-92F3-9E0A966E7D6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096340" y="3004913"/>
              <a:ext cx="706048" cy="612401"/>
              <a:chOff x="6096340" y="3004913"/>
              <a:chExt cx="706048" cy="612401"/>
            </a:xfrm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243CD0E7-0923-DC25-F683-A53D3E2CBB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96340" y="3004913"/>
                <a:ext cx="404665" cy="612401"/>
              </a:xfrm>
              <a:custGeom>
                <a:avLst/>
                <a:gdLst>
                  <a:gd name="connsiteX0" fmla="*/ 404423 w 404665"/>
                  <a:gd name="connsiteY0" fmla="*/ 0 h 612401"/>
                  <a:gd name="connsiteX1" fmla="*/ 0 w 404665"/>
                  <a:gd name="connsiteY1" fmla="*/ 384126 h 612401"/>
                  <a:gd name="connsiteX2" fmla="*/ 404666 w 404665"/>
                  <a:gd name="connsiteY2" fmla="*/ 612401 h 612401"/>
                  <a:gd name="connsiteX3" fmla="*/ 404423 w 404665"/>
                  <a:gd name="connsiteY3" fmla="*/ 0 h 61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665" h="612401">
                    <a:moveTo>
                      <a:pt x="404423" y="0"/>
                    </a:moveTo>
                    <a:lnTo>
                      <a:pt x="0" y="384126"/>
                    </a:lnTo>
                    <a:lnTo>
                      <a:pt x="404666" y="612401"/>
                    </a:lnTo>
                    <a:lnTo>
                      <a:pt x="404423" y="0"/>
                    </a:lnTo>
                    <a:close/>
                  </a:path>
                </a:pathLst>
              </a:custGeom>
              <a:solidFill>
                <a:srgbClr val="E4E2E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2EF338D-5102-B244-AA75-B73CBB2512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01006" y="3004913"/>
                <a:ext cx="301382" cy="612401"/>
              </a:xfrm>
              <a:custGeom>
                <a:avLst/>
                <a:gdLst>
                  <a:gd name="connsiteX0" fmla="*/ 0 w 301382"/>
                  <a:gd name="connsiteY0" fmla="*/ 0 h 612401"/>
                  <a:gd name="connsiteX1" fmla="*/ 0 w 301382"/>
                  <a:gd name="connsiteY1" fmla="*/ 612401 h 612401"/>
                  <a:gd name="connsiteX2" fmla="*/ 301382 w 301382"/>
                  <a:gd name="connsiteY2" fmla="*/ 444286 h 612401"/>
                  <a:gd name="connsiteX3" fmla="*/ 0 w 301382"/>
                  <a:gd name="connsiteY3" fmla="*/ 0 h 61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382" h="612401">
                    <a:moveTo>
                      <a:pt x="0" y="0"/>
                    </a:moveTo>
                    <a:lnTo>
                      <a:pt x="0" y="612401"/>
                    </a:lnTo>
                    <a:lnTo>
                      <a:pt x="301382" y="4442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8BA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E23A184-29EB-CFD6-5330-F932698A81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7267" y="2876514"/>
              <a:ext cx="735835" cy="361395"/>
            </a:xfrm>
            <a:custGeom>
              <a:avLst/>
              <a:gdLst>
                <a:gd name="connsiteX0" fmla="*/ 735836 w 735835"/>
                <a:gd name="connsiteY0" fmla="*/ 361396 h 361395"/>
                <a:gd name="connsiteX1" fmla="*/ 0 w 735835"/>
                <a:gd name="connsiteY1" fmla="*/ 183058 h 361395"/>
                <a:gd name="connsiteX2" fmla="*/ 26283 w 735835"/>
                <a:gd name="connsiteY2" fmla="*/ 154487 h 361395"/>
                <a:gd name="connsiteX3" fmla="*/ 51593 w 735835"/>
                <a:gd name="connsiteY3" fmla="*/ 126890 h 361395"/>
                <a:gd name="connsiteX4" fmla="*/ 76173 w 735835"/>
                <a:gd name="connsiteY4" fmla="*/ 100120 h 361395"/>
                <a:gd name="connsiteX5" fmla="*/ 99974 w 735835"/>
                <a:gd name="connsiteY5" fmla="*/ 74177 h 361395"/>
                <a:gd name="connsiteX6" fmla="*/ 123191 w 735835"/>
                <a:gd name="connsiteY6" fmla="*/ 48868 h 361395"/>
                <a:gd name="connsiteX7" fmla="*/ 145872 w 735835"/>
                <a:gd name="connsiteY7" fmla="*/ 24191 h 361395"/>
                <a:gd name="connsiteX8" fmla="*/ 168067 w 735835"/>
                <a:gd name="connsiteY8" fmla="*/ 0 h 361395"/>
                <a:gd name="connsiteX9" fmla="*/ 729849 w 735835"/>
                <a:gd name="connsiteY9" fmla="*/ 309024 h 361395"/>
                <a:gd name="connsiteX10" fmla="*/ 735836 w 735835"/>
                <a:gd name="connsiteY10" fmla="*/ 361396 h 3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5835" h="361395">
                  <a:moveTo>
                    <a:pt x="735836" y="361396"/>
                  </a:moveTo>
                  <a:lnTo>
                    <a:pt x="0" y="183058"/>
                  </a:lnTo>
                  <a:lnTo>
                    <a:pt x="26283" y="154487"/>
                  </a:lnTo>
                  <a:lnTo>
                    <a:pt x="51593" y="126890"/>
                  </a:lnTo>
                  <a:lnTo>
                    <a:pt x="76173" y="100120"/>
                  </a:lnTo>
                  <a:lnTo>
                    <a:pt x="99974" y="74177"/>
                  </a:lnTo>
                  <a:lnTo>
                    <a:pt x="123191" y="48868"/>
                  </a:lnTo>
                  <a:lnTo>
                    <a:pt x="145872" y="24191"/>
                  </a:lnTo>
                  <a:lnTo>
                    <a:pt x="168067" y="0"/>
                  </a:lnTo>
                  <a:lnTo>
                    <a:pt x="729849" y="309024"/>
                  </a:lnTo>
                  <a:lnTo>
                    <a:pt x="735836" y="361396"/>
                  </a:ln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6" name="Graphic 2">
            <a:extLst>
              <a:ext uri="{FF2B5EF4-FFF2-40B4-BE49-F238E27FC236}">
                <a16:creationId xmlns:a16="http://schemas.microsoft.com/office/drawing/2014/main" id="{1B46CC14-7735-4927-F269-AA7B80025B6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643431" y="4592973"/>
            <a:ext cx="386712" cy="638090"/>
            <a:chOff x="8698730" y="3407729"/>
            <a:chExt cx="299581" cy="494321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FF14968-0718-D886-2768-F64C3FD294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587576"/>
              <a:ext cx="299532" cy="314475"/>
            </a:xfrm>
            <a:custGeom>
              <a:avLst/>
              <a:gdLst>
                <a:gd name="connsiteX0" fmla="*/ 149766 w 299532"/>
                <a:gd name="connsiteY0" fmla="*/ 39035 h 314475"/>
                <a:gd name="connsiteX1" fmla="*/ 0 w 299532"/>
                <a:gd name="connsiteY1" fmla="*/ 0 h 314475"/>
                <a:gd name="connsiteX2" fmla="*/ 0 w 299532"/>
                <a:gd name="connsiteY2" fmla="*/ 273785 h 314475"/>
                <a:gd name="connsiteX3" fmla="*/ 146 w 299532"/>
                <a:gd name="connsiteY3" fmla="*/ 273785 h 314475"/>
                <a:gd name="connsiteX4" fmla="*/ 0 w 299532"/>
                <a:gd name="connsiteY4" fmla="*/ 275439 h 314475"/>
                <a:gd name="connsiteX5" fmla="*/ 149766 w 299532"/>
                <a:gd name="connsiteY5" fmla="*/ 314475 h 314475"/>
                <a:gd name="connsiteX6" fmla="*/ 299533 w 299532"/>
                <a:gd name="connsiteY6" fmla="*/ 275439 h 314475"/>
                <a:gd name="connsiteX7" fmla="*/ 299387 w 299532"/>
                <a:gd name="connsiteY7" fmla="*/ 273785 h 314475"/>
                <a:gd name="connsiteX8" fmla="*/ 299533 w 299532"/>
                <a:gd name="connsiteY8" fmla="*/ 273785 h 314475"/>
                <a:gd name="connsiteX9" fmla="*/ 299533 w 299532"/>
                <a:gd name="connsiteY9" fmla="*/ 0 h 314475"/>
                <a:gd name="connsiteX10" fmla="*/ 149766 w 299532"/>
                <a:gd name="connsiteY10" fmla="*/ 39035 h 3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532" h="314475">
                  <a:moveTo>
                    <a:pt x="149766" y="39035"/>
                  </a:moveTo>
                  <a:cubicBezTo>
                    <a:pt x="67023" y="39035"/>
                    <a:pt x="0" y="21562"/>
                    <a:pt x="0" y="0"/>
                  </a:cubicBezTo>
                  <a:lnTo>
                    <a:pt x="0" y="273785"/>
                  </a:lnTo>
                  <a:lnTo>
                    <a:pt x="146" y="273785"/>
                  </a:lnTo>
                  <a:cubicBezTo>
                    <a:pt x="49" y="274320"/>
                    <a:pt x="0" y="274855"/>
                    <a:pt x="0" y="275439"/>
                  </a:cubicBezTo>
                  <a:cubicBezTo>
                    <a:pt x="0" y="297001"/>
                    <a:pt x="67071" y="314475"/>
                    <a:pt x="149766" y="314475"/>
                  </a:cubicBezTo>
                  <a:cubicBezTo>
                    <a:pt x="232461" y="314475"/>
                    <a:pt x="299533" y="297001"/>
                    <a:pt x="299533" y="275439"/>
                  </a:cubicBezTo>
                  <a:cubicBezTo>
                    <a:pt x="299533" y="274904"/>
                    <a:pt x="299435" y="274320"/>
                    <a:pt x="299387" y="273785"/>
                  </a:cubicBezTo>
                  <a:lnTo>
                    <a:pt x="299533" y="273785"/>
                  </a:lnTo>
                  <a:lnTo>
                    <a:pt x="299533" y="0"/>
                  </a:lnTo>
                  <a:cubicBezTo>
                    <a:pt x="299533" y="21562"/>
                    <a:pt x="232461" y="39035"/>
                    <a:pt x="149766" y="39035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6C24945-A365-A529-B936-E013B99A40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585921"/>
              <a:ext cx="146" cy="1655"/>
            </a:xfrm>
            <a:custGeom>
              <a:avLst/>
              <a:gdLst>
                <a:gd name="connsiteX0" fmla="*/ 0 w 146"/>
                <a:gd name="connsiteY0" fmla="*/ 0 h 1655"/>
                <a:gd name="connsiteX1" fmla="*/ 0 w 146"/>
                <a:gd name="connsiteY1" fmla="*/ 1655 h 1655"/>
                <a:gd name="connsiteX2" fmla="*/ 146 w 146"/>
                <a:gd name="connsiteY2" fmla="*/ 0 h 1655"/>
                <a:gd name="connsiteX3" fmla="*/ 0 w 146"/>
                <a:gd name="connsiteY3" fmla="*/ 0 h 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" h="1655">
                  <a:moveTo>
                    <a:pt x="0" y="0"/>
                  </a:moveTo>
                  <a:lnTo>
                    <a:pt x="0" y="1655"/>
                  </a:lnTo>
                  <a:cubicBezTo>
                    <a:pt x="0" y="1119"/>
                    <a:pt x="49" y="535"/>
                    <a:pt x="14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B14BDF8-B119-035C-476E-3D116469DD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98165" y="3585921"/>
              <a:ext cx="146" cy="1655"/>
            </a:xfrm>
            <a:custGeom>
              <a:avLst/>
              <a:gdLst>
                <a:gd name="connsiteX0" fmla="*/ 146 w 146"/>
                <a:gd name="connsiteY0" fmla="*/ 1655 h 1655"/>
                <a:gd name="connsiteX1" fmla="*/ 146 w 146"/>
                <a:gd name="connsiteY1" fmla="*/ 0 h 1655"/>
                <a:gd name="connsiteX2" fmla="*/ 0 w 146"/>
                <a:gd name="connsiteY2" fmla="*/ 0 h 1655"/>
                <a:gd name="connsiteX3" fmla="*/ 146 w 146"/>
                <a:gd name="connsiteY3" fmla="*/ 1655 h 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" h="1655">
                  <a:moveTo>
                    <a:pt x="146" y="1655"/>
                  </a:moveTo>
                  <a:lnTo>
                    <a:pt x="146" y="0"/>
                  </a:lnTo>
                  <a:lnTo>
                    <a:pt x="0" y="0"/>
                  </a:lnTo>
                  <a:cubicBezTo>
                    <a:pt x="97" y="535"/>
                    <a:pt x="146" y="1071"/>
                    <a:pt x="146" y="1655"/>
                  </a:cubicBez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5AF0423-B676-FF29-EB4A-E4F2730B2C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30" y="3443066"/>
              <a:ext cx="299581" cy="183545"/>
            </a:xfrm>
            <a:custGeom>
              <a:avLst/>
              <a:gdLst>
                <a:gd name="connsiteX0" fmla="*/ 49 w 299581"/>
                <a:gd name="connsiteY0" fmla="*/ 142855 h 183545"/>
                <a:gd name="connsiteX1" fmla="*/ 195 w 299581"/>
                <a:gd name="connsiteY1" fmla="*/ 142855 h 183545"/>
                <a:gd name="connsiteX2" fmla="*/ 49 w 299581"/>
                <a:gd name="connsiteY2" fmla="*/ 144510 h 183545"/>
                <a:gd name="connsiteX3" fmla="*/ 149815 w 299581"/>
                <a:gd name="connsiteY3" fmla="*/ 183545 h 183545"/>
                <a:gd name="connsiteX4" fmla="*/ 299581 w 299581"/>
                <a:gd name="connsiteY4" fmla="*/ 144510 h 183545"/>
                <a:gd name="connsiteX5" fmla="*/ 299435 w 299581"/>
                <a:gd name="connsiteY5" fmla="*/ 142855 h 183545"/>
                <a:gd name="connsiteX6" fmla="*/ 299581 w 299581"/>
                <a:gd name="connsiteY6" fmla="*/ 142855 h 183545"/>
                <a:gd name="connsiteX7" fmla="*/ 299581 w 299581"/>
                <a:gd name="connsiteY7" fmla="*/ 0 h 183545"/>
                <a:gd name="connsiteX8" fmla="*/ 0 w 299581"/>
                <a:gd name="connsiteY8" fmla="*/ 0 h 183545"/>
                <a:gd name="connsiteX9" fmla="*/ 0 w 299581"/>
                <a:gd name="connsiteY9" fmla="*/ 142855 h 1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581" h="183545">
                  <a:moveTo>
                    <a:pt x="49" y="142855"/>
                  </a:moveTo>
                  <a:lnTo>
                    <a:pt x="195" y="142855"/>
                  </a:lnTo>
                  <a:cubicBezTo>
                    <a:pt x="97" y="143390"/>
                    <a:pt x="49" y="143926"/>
                    <a:pt x="49" y="144510"/>
                  </a:cubicBezTo>
                  <a:cubicBezTo>
                    <a:pt x="49" y="166072"/>
                    <a:pt x="67120" y="183545"/>
                    <a:pt x="149815" y="183545"/>
                  </a:cubicBezTo>
                  <a:cubicBezTo>
                    <a:pt x="232510" y="183545"/>
                    <a:pt x="299581" y="166072"/>
                    <a:pt x="299581" y="144510"/>
                  </a:cubicBezTo>
                  <a:cubicBezTo>
                    <a:pt x="299581" y="143974"/>
                    <a:pt x="299484" y="143390"/>
                    <a:pt x="299435" y="142855"/>
                  </a:cubicBezTo>
                  <a:lnTo>
                    <a:pt x="299581" y="142855"/>
                  </a:lnTo>
                  <a:lnTo>
                    <a:pt x="299581" y="0"/>
                  </a:lnTo>
                  <a:lnTo>
                    <a:pt x="0" y="0"/>
                  </a:lnTo>
                  <a:lnTo>
                    <a:pt x="0" y="142855"/>
                  </a:lnTo>
                  <a:close/>
                </a:path>
              </a:pathLst>
            </a:custGeom>
            <a:solidFill>
              <a:srgbClr val="E01C26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72425B9-ECAE-1AED-33D7-B18F5426B0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407729"/>
              <a:ext cx="299532" cy="78071"/>
            </a:xfrm>
            <a:custGeom>
              <a:avLst/>
              <a:gdLst>
                <a:gd name="connsiteX0" fmla="*/ 299533 w 299532"/>
                <a:gd name="connsiteY0" fmla="*/ 39036 h 78071"/>
                <a:gd name="connsiteX1" fmla="*/ 149766 w 299532"/>
                <a:gd name="connsiteY1" fmla="*/ 78071 h 78071"/>
                <a:gd name="connsiteX2" fmla="*/ 0 w 299532"/>
                <a:gd name="connsiteY2" fmla="*/ 39036 h 78071"/>
                <a:gd name="connsiteX3" fmla="*/ 149766 w 299532"/>
                <a:gd name="connsiteY3" fmla="*/ 0 h 78071"/>
                <a:gd name="connsiteX4" fmla="*/ 299533 w 299532"/>
                <a:gd name="connsiteY4" fmla="*/ 39036 h 7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532" h="78071">
                  <a:moveTo>
                    <a:pt x="299533" y="39036"/>
                  </a:moveTo>
                  <a:cubicBezTo>
                    <a:pt x="299533" y="60594"/>
                    <a:pt x="232480" y="78071"/>
                    <a:pt x="149766" y="78071"/>
                  </a:cubicBezTo>
                  <a:cubicBezTo>
                    <a:pt x="67053" y="78071"/>
                    <a:pt x="0" y="60594"/>
                    <a:pt x="0" y="39036"/>
                  </a:cubicBezTo>
                  <a:cubicBezTo>
                    <a:pt x="0" y="17477"/>
                    <a:pt x="67053" y="0"/>
                    <a:pt x="149766" y="0"/>
                  </a:cubicBezTo>
                  <a:cubicBezTo>
                    <a:pt x="232480" y="0"/>
                    <a:pt x="299533" y="17477"/>
                    <a:pt x="299533" y="3903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1205B48-F127-75F3-0226-54B1F2EFEF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4823" y="3419703"/>
              <a:ext cx="207443" cy="54124"/>
            </a:xfrm>
            <a:custGeom>
              <a:avLst/>
              <a:gdLst>
                <a:gd name="connsiteX0" fmla="*/ 207443 w 207443"/>
                <a:gd name="connsiteY0" fmla="*/ 27062 h 54124"/>
                <a:gd name="connsiteX1" fmla="*/ 103721 w 207443"/>
                <a:gd name="connsiteY1" fmla="*/ 54124 h 54124"/>
                <a:gd name="connsiteX2" fmla="*/ -1 w 207443"/>
                <a:gd name="connsiteY2" fmla="*/ 27062 h 54124"/>
                <a:gd name="connsiteX3" fmla="*/ 103721 w 207443"/>
                <a:gd name="connsiteY3" fmla="*/ 0 h 54124"/>
                <a:gd name="connsiteX4" fmla="*/ 207443 w 207443"/>
                <a:gd name="connsiteY4" fmla="*/ 27062 h 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43" h="54124">
                  <a:moveTo>
                    <a:pt x="207443" y="27062"/>
                  </a:moveTo>
                  <a:cubicBezTo>
                    <a:pt x="207443" y="42008"/>
                    <a:pt x="161006" y="54124"/>
                    <a:pt x="103721" y="54124"/>
                  </a:cubicBezTo>
                  <a:cubicBezTo>
                    <a:pt x="46437" y="54124"/>
                    <a:pt x="-1" y="42008"/>
                    <a:pt x="-1" y="27062"/>
                  </a:cubicBezTo>
                  <a:cubicBezTo>
                    <a:pt x="-1" y="12116"/>
                    <a:pt x="46437" y="0"/>
                    <a:pt x="103721" y="0"/>
                  </a:cubicBezTo>
                  <a:cubicBezTo>
                    <a:pt x="161005" y="0"/>
                    <a:pt x="207443" y="12116"/>
                    <a:pt x="207443" y="27062"/>
                  </a:cubicBezTo>
                  <a:close/>
                </a:path>
              </a:pathLst>
            </a:custGeom>
            <a:solidFill>
              <a:srgbClr val="31527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C9FECFD-8544-0FF8-EFD8-EDF1CBB3F1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1456" y="3437079"/>
              <a:ext cx="74177" cy="19371"/>
            </a:xfrm>
            <a:custGeom>
              <a:avLst/>
              <a:gdLst>
                <a:gd name="connsiteX0" fmla="*/ 74177 w 74177"/>
                <a:gd name="connsiteY0" fmla="*/ 9686 h 19371"/>
                <a:gd name="connsiteX1" fmla="*/ 37089 w 74177"/>
                <a:gd name="connsiteY1" fmla="*/ 19372 h 19371"/>
                <a:gd name="connsiteX2" fmla="*/ 0 w 74177"/>
                <a:gd name="connsiteY2" fmla="*/ 9686 h 19371"/>
                <a:gd name="connsiteX3" fmla="*/ 37089 w 74177"/>
                <a:gd name="connsiteY3" fmla="*/ 0 h 19371"/>
                <a:gd name="connsiteX4" fmla="*/ 74177 w 74177"/>
                <a:gd name="connsiteY4" fmla="*/ 9686 h 1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77" h="19371">
                  <a:moveTo>
                    <a:pt x="74177" y="9686"/>
                  </a:moveTo>
                  <a:cubicBezTo>
                    <a:pt x="74177" y="15035"/>
                    <a:pt x="57572" y="19372"/>
                    <a:pt x="37089" y="19372"/>
                  </a:cubicBezTo>
                  <a:cubicBezTo>
                    <a:pt x="16605" y="19372"/>
                    <a:pt x="0" y="15035"/>
                    <a:pt x="0" y="9686"/>
                  </a:cubicBezTo>
                  <a:cubicBezTo>
                    <a:pt x="0" y="4337"/>
                    <a:pt x="16605" y="0"/>
                    <a:pt x="37089" y="0"/>
                  </a:cubicBezTo>
                  <a:cubicBezTo>
                    <a:pt x="57572" y="0"/>
                    <a:pt x="74177" y="4337"/>
                    <a:pt x="74177" y="9686"/>
                  </a:cubicBezTo>
                  <a:close/>
                </a:path>
              </a:pathLst>
            </a:custGeom>
            <a:solidFill>
              <a:srgbClr val="00000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76F2C34-B9DA-9FDC-E262-C537D607DE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1456" y="3427393"/>
              <a:ext cx="74177" cy="19371"/>
            </a:xfrm>
            <a:custGeom>
              <a:avLst/>
              <a:gdLst>
                <a:gd name="connsiteX0" fmla="*/ 74177 w 74177"/>
                <a:gd name="connsiteY0" fmla="*/ 9686 h 19371"/>
                <a:gd name="connsiteX1" fmla="*/ 37089 w 74177"/>
                <a:gd name="connsiteY1" fmla="*/ 19372 h 19371"/>
                <a:gd name="connsiteX2" fmla="*/ 0 w 74177"/>
                <a:gd name="connsiteY2" fmla="*/ 9686 h 19371"/>
                <a:gd name="connsiteX3" fmla="*/ 37089 w 74177"/>
                <a:gd name="connsiteY3" fmla="*/ 0 h 19371"/>
                <a:gd name="connsiteX4" fmla="*/ 74177 w 74177"/>
                <a:gd name="connsiteY4" fmla="*/ 9686 h 1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77" h="19371">
                  <a:moveTo>
                    <a:pt x="74177" y="9686"/>
                  </a:moveTo>
                  <a:cubicBezTo>
                    <a:pt x="74177" y="15035"/>
                    <a:pt x="57572" y="19372"/>
                    <a:pt x="37089" y="19372"/>
                  </a:cubicBezTo>
                  <a:cubicBezTo>
                    <a:pt x="16605" y="19372"/>
                    <a:pt x="0" y="15035"/>
                    <a:pt x="0" y="9686"/>
                  </a:cubicBezTo>
                  <a:cubicBezTo>
                    <a:pt x="0" y="4336"/>
                    <a:pt x="16605" y="0"/>
                    <a:pt x="37089" y="0"/>
                  </a:cubicBezTo>
                  <a:cubicBezTo>
                    <a:pt x="57572" y="0"/>
                    <a:pt x="74177" y="4336"/>
                    <a:pt x="74177" y="9686"/>
                  </a:cubicBezTo>
                  <a:close/>
                </a:path>
              </a:pathLst>
            </a:custGeom>
            <a:solidFill>
              <a:srgbClr val="D2DBDD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47F3940C-F76A-9849-AE99-6E3C7E96C94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12527" y="3511743"/>
              <a:ext cx="72084" cy="72084"/>
              <a:chOff x="8812527" y="3511743"/>
              <a:chExt cx="72084" cy="72084"/>
            </a:xfrm>
            <a:solidFill>
              <a:srgbClr val="FFFFFF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F7EF2E9-D803-8D21-448F-79204673FA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12527" y="3537004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BFB33F5-1209-B87A-52BC-499549953B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5400000">
                <a:off x="8812502" y="3537029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A55E8BE-3B69-B52C-BD59-203EAD271F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2527" y="3833714"/>
              <a:ext cx="72084" cy="21513"/>
            </a:xfrm>
            <a:custGeom>
              <a:avLst/>
              <a:gdLst>
                <a:gd name="connsiteX0" fmla="*/ 0 w 72084"/>
                <a:gd name="connsiteY0" fmla="*/ 0 h 21513"/>
                <a:gd name="connsiteX1" fmla="*/ 72085 w 72084"/>
                <a:gd name="connsiteY1" fmla="*/ 0 h 21513"/>
                <a:gd name="connsiteX2" fmla="*/ 72085 w 72084"/>
                <a:gd name="connsiteY2" fmla="*/ 21513 h 21513"/>
                <a:gd name="connsiteX3" fmla="*/ 0 w 72084"/>
                <a:gd name="connsiteY3" fmla="*/ 21513 h 2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84" h="21513">
                  <a:moveTo>
                    <a:pt x="0" y="0"/>
                  </a:moveTo>
                  <a:lnTo>
                    <a:pt x="72085" y="0"/>
                  </a:lnTo>
                  <a:lnTo>
                    <a:pt x="72085" y="21513"/>
                  </a:lnTo>
                  <a:lnTo>
                    <a:pt x="0" y="21513"/>
                  </a:lnTo>
                  <a:close/>
                </a:path>
              </a:pathLst>
            </a:custGeom>
            <a:solidFill>
              <a:srgbClr val="FFFFFF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9" name="Graphic 2">
            <a:extLst>
              <a:ext uri="{FF2B5EF4-FFF2-40B4-BE49-F238E27FC236}">
                <a16:creationId xmlns:a16="http://schemas.microsoft.com/office/drawing/2014/main" id="{B0CEA842-17A0-FB13-5229-401B690EB4B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407853" y="4704659"/>
            <a:ext cx="1303786" cy="828424"/>
            <a:chOff x="6966854" y="3494251"/>
            <a:chExt cx="1010028" cy="641770"/>
          </a:xfrm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7B5B5CD-3F0C-644F-D99C-64A04BD846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6854" y="4045392"/>
              <a:ext cx="64101" cy="90628"/>
            </a:xfrm>
            <a:custGeom>
              <a:avLst/>
              <a:gdLst>
                <a:gd name="connsiteX0" fmla="*/ 64102 w 64101"/>
                <a:gd name="connsiteY0" fmla="*/ 90629 h 90628"/>
                <a:gd name="connsiteX1" fmla="*/ 0 w 64101"/>
                <a:gd name="connsiteY1" fmla="*/ 50279 h 90628"/>
                <a:gd name="connsiteX2" fmla="*/ 0 w 64101"/>
                <a:gd name="connsiteY2" fmla="*/ 0 h 90628"/>
                <a:gd name="connsiteX3" fmla="*/ 64102 w 64101"/>
                <a:gd name="connsiteY3" fmla="*/ 40301 h 90628"/>
                <a:gd name="connsiteX4" fmla="*/ 64102 w 64101"/>
                <a:gd name="connsiteY4" fmla="*/ 90629 h 9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01" h="90628">
                  <a:moveTo>
                    <a:pt x="64102" y="90629"/>
                  </a:moveTo>
                  <a:lnTo>
                    <a:pt x="0" y="50279"/>
                  </a:lnTo>
                  <a:lnTo>
                    <a:pt x="0" y="0"/>
                  </a:lnTo>
                  <a:lnTo>
                    <a:pt x="64102" y="40301"/>
                  </a:lnTo>
                  <a:lnTo>
                    <a:pt x="64102" y="90629"/>
                  </a:lnTo>
                  <a:close/>
                </a:path>
              </a:pathLst>
            </a:custGeom>
            <a:solidFill>
              <a:srgbClr val="8C8BA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A856BCD6-472E-9496-423E-7D2DFA8293A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966854" y="3494251"/>
              <a:ext cx="1010028" cy="641770"/>
              <a:chOff x="6966854" y="3494251"/>
              <a:chExt cx="1010028" cy="641770"/>
            </a:xfrm>
          </p:grpSpPr>
          <p:grpSp>
            <p:nvGrpSpPr>
              <p:cNvPr id="162" name="Graphic 2">
                <a:extLst>
                  <a:ext uri="{FF2B5EF4-FFF2-40B4-BE49-F238E27FC236}">
                    <a16:creationId xmlns:a16="http://schemas.microsoft.com/office/drawing/2014/main" id="{9D5BA19E-E42F-CEC6-FEE0-1E7E75CD947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412513" y="3494251"/>
                <a:ext cx="564369" cy="369769"/>
                <a:chOff x="7412513" y="3494251"/>
                <a:chExt cx="564369" cy="369769"/>
              </a:xfrm>
            </p:grpSpPr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4878E5EB-C52E-59D9-F5F7-B18DC9C9424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84976" y="3506827"/>
                  <a:ext cx="249934" cy="204972"/>
                </a:xfrm>
                <a:custGeom>
                  <a:avLst/>
                  <a:gdLst>
                    <a:gd name="connsiteX0" fmla="*/ 249886 w 249934"/>
                    <a:gd name="connsiteY0" fmla="*/ 49 h 204972"/>
                    <a:gd name="connsiteX1" fmla="*/ 247793 w 249934"/>
                    <a:gd name="connsiteY1" fmla="*/ 34996 h 204972"/>
                    <a:gd name="connsiteX2" fmla="*/ 236355 w 249934"/>
                    <a:gd name="connsiteY2" fmla="*/ 53346 h 204972"/>
                    <a:gd name="connsiteX3" fmla="*/ 22341 w 249934"/>
                    <a:gd name="connsiteY3" fmla="*/ 200678 h 204972"/>
                    <a:gd name="connsiteX4" fmla="*/ 0 w 249934"/>
                    <a:gd name="connsiteY4" fmla="*/ 143195 h 204972"/>
                    <a:gd name="connsiteX5" fmla="*/ 249935 w 249934"/>
                    <a:gd name="connsiteY5" fmla="*/ 0 h 204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934" h="204972">
                      <a:moveTo>
                        <a:pt x="249886" y="49"/>
                      </a:moveTo>
                      <a:lnTo>
                        <a:pt x="247793" y="34996"/>
                      </a:lnTo>
                      <a:cubicBezTo>
                        <a:pt x="247307" y="42686"/>
                        <a:pt x="243024" y="49598"/>
                        <a:pt x="236355" y="53346"/>
                      </a:cubicBezTo>
                      <a:cubicBezTo>
                        <a:pt x="191625" y="78655"/>
                        <a:pt x="24872" y="180284"/>
                        <a:pt x="22341" y="200678"/>
                      </a:cubicBezTo>
                      <a:cubicBezTo>
                        <a:pt x="19420" y="224236"/>
                        <a:pt x="0" y="143195"/>
                        <a:pt x="0" y="143195"/>
                      </a:cubicBezTo>
                      <a:lnTo>
                        <a:pt x="249935" y="0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2AFF707-4FD4-C1D1-00B8-F023EB5865A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28392" y="3645204"/>
                  <a:ext cx="446670" cy="218816"/>
                </a:xfrm>
                <a:custGeom>
                  <a:avLst/>
                  <a:gdLst>
                    <a:gd name="connsiteX0" fmla="*/ 446671 w 446670"/>
                    <a:gd name="connsiteY0" fmla="*/ 0 h 218816"/>
                    <a:gd name="connsiteX1" fmla="*/ 446671 w 446670"/>
                    <a:gd name="connsiteY1" fmla="*/ 33438 h 218816"/>
                    <a:gd name="connsiteX2" fmla="*/ 437666 w 446670"/>
                    <a:gd name="connsiteY2" fmla="*/ 49306 h 218816"/>
                    <a:gd name="connsiteX3" fmla="*/ 183010 w 446670"/>
                    <a:gd name="connsiteY3" fmla="*/ 202917 h 218816"/>
                    <a:gd name="connsiteX4" fmla="*/ 55584 w 446670"/>
                    <a:gd name="connsiteY4" fmla="*/ 209683 h 218816"/>
                    <a:gd name="connsiteX5" fmla="*/ 3602 w 446670"/>
                    <a:gd name="connsiteY5" fmla="*/ 200337 h 218816"/>
                    <a:gd name="connsiteX6" fmla="*/ 0 w 446670"/>
                    <a:gd name="connsiteY6" fmla="*/ 130297 h 218816"/>
                    <a:gd name="connsiteX7" fmla="*/ 90142 w 446670"/>
                    <a:gd name="connsiteY7" fmla="*/ 153027 h 218816"/>
                    <a:gd name="connsiteX8" fmla="*/ 182815 w 446670"/>
                    <a:gd name="connsiteY8" fmla="*/ 132439 h 218816"/>
                    <a:gd name="connsiteX9" fmla="*/ 340223 w 446670"/>
                    <a:gd name="connsiteY9" fmla="*/ 44876 h 218816"/>
                    <a:gd name="connsiteX10" fmla="*/ 418927 w 446670"/>
                    <a:gd name="connsiteY10" fmla="*/ 0 h 218816"/>
                    <a:gd name="connsiteX11" fmla="*/ 446573 w 446670"/>
                    <a:gd name="connsiteY11" fmla="*/ 0 h 218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6670" h="218816">
                      <a:moveTo>
                        <a:pt x="446671" y="0"/>
                      </a:moveTo>
                      <a:lnTo>
                        <a:pt x="446671" y="33438"/>
                      </a:lnTo>
                      <a:cubicBezTo>
                        <a:pt x="446671" y="39960"/>
                        <a:pt x="443263" y="45996"/>
                        <a:pt x="437666" y="49306"/>
                      </a:cubicBezTo>
                      <a:cubicBezTo>
                        <a:pt x="399117" y="72376"/>
                        <a:pt x="246966" y="163443"/>
                        <a:pt x="183010" y="202917"/>
                      </a:cubicBezTo>
                      <a:cubicBezTo>
                        <a:pt x="183010" y="202917"/>
                        <a:pt x="143341" y="233630"/>
                        <a:pt x="55584" y="209683"/>
                      </a:cubicBezTo>
                      <a:lnTo>
                        <a:pt x="3602" y="200337"/>
                      </a:lnTo>
                      <a:lnTo>
                        <a:pt x="0" y="130297"/>
                      </a:lnTo>
                      <a:lnTo>
                        <a:pt x="90142" y="153027"/>
                      </a:lnTo>
                      <a:lnTo>
                        <a:pt x="182815" y="132439"/>
                      </a:lnTo>
                      <a:lnTo>
                        <a:pt x="340223" y="44876"/>
                      </a:lnTo>
                      <a:lnTo>
                        <a:pt x="418927" y="0"/>
                      </a:lnTo>
                      <a:lnTo>
                        <a:pt x="446573" y="0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CA5D31A0-09E5-4EA9-6403-E9730097B1C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12513" y="3668567"/>
                  <a:ext cx="81029" cy="121053"/>
                </a:xfrm>
                <a:custGeom>
                  <a:avLst/>
                  <a:gdLst>
                    <a:gd name="connsiteX0" fmla="*/ 1936 w 81029"/>
                    <a:gd name="connsiteY0" fmla="*/ 0 h 121053"/>
                    <a:gd name="connsiteX1" fmla="*/ 38 w 81029"/>
                    <a:gd name="connsiteY1" fmla="*/ 53881 h 121053"/>
                    <a:gd name="connsiteX2" fmla="*/ 12011 w 81029"/>
                    <a:gd name="connsiteY2" fmla="*/ 90921 h 121053"/>
                    <a:gd name="connsiteX3" fmla="*/ 39268 w 81029"/>
                    <a:gd name="connsiteY3" fmla="*/ 121050 h 121053"/>
                    <a:gd name="connsiteX4" fmla="*/ 81029 w 81029"/>
                    <a:gd name="connsiteY4" fmla="*/ 82939 h 121053"/>
                    <a:gd name="connsiteX5" fmla="*/ 28511 w 81029"/>
                    <a:gd name="connsiteY5" fmla="*/ 13482 h 121053"/>
                    <a:gd name="connsiteX6" fmla="*/ 1936 w 81029"/>
                    <a:gd name="connsiteY6" fmla="*/ 49 h 12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029" h="121053">
                      <a:moveTo>
                        <a:pt x="1936" y="0"/>
                      </a:moveTo>
                      <a:lnTo>
                        <a:pt x="38" y="53881"/>
                      </a:lnTo>
                      <a:cubicBezTo>
                        <a:pt x="-449" y="67266"/>
                        <a:pt x="3786" y="80359"/>
                        <a:pt x="12011" y="90921"/>
                      </a:cubicBezTo>
                      <a:cubicBezTo>
                        <a:pt x="22573" y="104452"/>
                        <a:pt x="36347" y="121342"/>
                        <a:pt x="39268" y="121050"/>
                      </a:cubicBezTo>
                      <a:cubicBezTo>
                        <a:pt x="44184" y="120563"/>
                        <a:pt x="81029" y="82939"/>
                        <a:pt x="81029" y="82939"/>
                      </a:cubicBezTo>
                      <a:lnTo>
                        <a:pt x="28511" y="13482"/>
                      </a:lnTo>
                      <a:lnTo>
                        <a:pt x="1936" y="49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BBF1A928-06AF-C5E2-D4E4-6B5EDCF4F44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14263" y="3494251"/>
                  <a:ext cx="562619" cy="320784"/>
                </a:xfrm>
                <a:custGeom>
                  <a:avLst/>
                  <a:gdLst>
                    <a:gd name="connsiteX0" fmla="*/ 302249 w 562619"/>
                    <a:gd name="connsiteY0" fmla="*/ 311 h 320784"/>
                    <a:gd name="connsiteX1" fmla="*/ 262872 w 562619"/>
                    <a:gd name="connsiteY1" fmla="*/ 8829 h 320784"/>
                    <a:gd name="connsiteX2" fmla="*/ 1986 w 562619"/>
                    <a:gd name="connsiteY2" fmla="*/ 168622 h 320784"/>
                    <a:gd name="connsiteX3" fmla="*/ 226076 w 562619"/>
                    <a:gd name="connsiteY3" fmla="*/ 319556 h 320784"/>
                    <a:gd name="connsiteX4" fmla="*/ 236054 w 562619"/>
                    <a:gd name="connsiteY4" fmla="*/ 320773 h 320784"/>
                    <a:gd name="connsiteX5" fmla="*/ 560847 w 562619"/>
                    <a:gd name="connsiteY5" fmla="*/ 154750 h 320784"/>
                    <a:gd name="connsiteX6" fmla="*/ 509644 w 562619"/>
                    <a:gd name="connsiteY6" fmla="*/ 137715 h 320784"/>
                    <a:gd name="connsiteX7" fmla="*/ 241846 w 562619"/>
                    <a:gd name="connsiteY7" fmla="*/ 268644 h 320784"/>
                    <a:gd name="connsiteX8" fmla="*/ 86580 w 562619"/>
                    <a:gd name="connsiteY8" fmla="*/ 191401 h 320784"/>
                    <a:gd name="connsiteX9" fmla="*/ 94221 w 562619"/>
                    <a:gd name="connsiteY9" fmla="*/ 155432 h 320784"/>
                    <a:gd name="connsiteX10" fmla="*/ 315488 w 562619"/>
                    <a:gd name="connsiteY10" fmla="*/ 20267 h 320784"/>
                    <a:gd name="connsiteX11" fmla="*/ 320501 w 562619"/>
                    <a:gd name="connsiteY11" fmla="*/ 12285 h 320784"/>
                    <a:gd name="connsiteX12" fmla="*/ 302346 w 562619"/>
                    <a:gd name="connsiteY12" fmla="*/ 263 h 32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2619" h="320784">
                      <a:moveTo>
                        <a:pt x="302249" y="311"/>
                      </a:moveTo>
                      <a:cubicBezTo>
                        <a:pt x="288572" y="-1052"/>
                        <a:pt x="274846" y="2112"/>
                        <a:pt x="262872" y="8829"/>
                      </a:cubicBezTo>
                      <a:cubicBezTo>
                        <a:pt x="208213" y="39347"/>
                        <a:pt x="14641" y="148423"/>
                        <a:pt x="1986" y="168622"/>
                      </a:cubicBezTo>
                      <a:cubicBezTo>
                        <a:pt x="-12518" y="191790"/>
                        <a:pt x="51438" y="304809"/>
                        <a:pt x="226076" y="319556"/>
                      </a:cubicBezTo>
                      <a:cubicBezTo>
                        <a:pt x="229434" y="319848"/>
                        <a:pt x="232696" y="320724"/>
                        <a:pt x="236054" y="320773"/>
                      </a:cubicBezTo>
                      <a:cubicBezTo>
                        <a:pt x="245545" y="321016"/>
                        <a:pt x="294510" y="318729"/>
                        <a:pt x="560847" y="154750"/>
                      </a:cubicBezTo>
                      <a:cubicBezTo>
                        <a:pt x="560847" y="154750"/>
                        <a:pt x="577347" y="114157"/>
                        <a:pt x="509644" y="137715"/>
                      </a:cubicBezTo>
                      <a:cubicBezTo>
                        <a:pt x="441940" y="161272"/>
                        <a:pt x="281320" y="270591"/>
                        <a:pt x="241846" y="268644"/>
                      </a:cubicBezTo>
                      <a:cubicBezTo>
                        <a:pt x="205731" y="266892"/>
                        <a:pt x="131310" y="256379"/>
                        <a:pt x="86580" y="191401"/>
                      </a:cubicBezTo>
                      <a:cubicBezTo>
                        <a:pt x="78354" y="179427"/>
                        <a:pt x="81810" y="163025"/>
                        <a:pt x="94221" y="155432"/>
                      </a:cubicBezTo>
                      <a:lnTo>
                        <a:pt x="315488" y="20267"/>
                      </a:lnTo>
                      <a:cubicBezTo>
                        <a:pt x="318311" y="18563"/>
                        <a:pt x="320307" y="15594"/>
                        <a:pt x="320501" y="12285"/>
                      </a:cubicBezTo>
                      <a:cubicBezTo>
                        <a:pt x="320744" y="7612"/>
                        <a:pt x="317776" y="1820"/>
                        <a:pt x="302346" y="263"/>
                      </a:cubicBezTo>
                      <a:close/>
                    </a:path>
                  </a:pathLst>
                </a:custGeom>
                <a:solidFill>
                  <a:srgbClr val="E4E2EE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64F598E-1499-36A1-D727-E094CA0E7DC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955" y="3789568"/>
                <a:ext cx="507024" cy="346453"/>
              </a:xfrm>
              <a:custGeom>
                <a:avLst/>
                <a:gdLst>
                  <a:gd name="connsiteX0" fmla="*/ 507025 w 507024"/>
                  <a:gd name="connsiteY0" fmla="*/ 52518 h 346453"/>
                  <a:gd name="connsiteX1" fmla="*/ 0 w 507024"/>
                  <a:gd name="connsiteY1" fmla="*/ 346453 h 346453"/>
                  <a:gd name="connsiteX2" fmla="*/ 0 w 507024"/>
                  <a:gd name="connsiteY2" fmla="*/ 293935 h 346453"/>
                  <a:gd name="connsiteX3" fmla="*/ 507025 w 507024"/>
                  <a:gd name="connsiteY3" fmla="*/ 0 h 346453"/>
                  <a:gd name="connsiteX4" fmla="*/ 507025 w 507024"/>
                  <a:gd name="connsiteY4" fmla="*/ 52518 h 346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024" h="346453">
                    <a:moveTo>
                      <a:pt x="507025" y="52518"/>
                    </a:moveTo>
                    <a:lnTo>
                      <a:pt x="0" y="346453"/>
                    </a:lnTo>
                    <a:lnTo>
                      <a:pt x="0" y="293935"/>
                    </a:lnTo>
                    <a:lnTo>
                      <a:pt x="507025" y="0"/>
                    </a:lnTo>
                    <a:lnTo>
                      <a:pt x="507025" y="52518"/>
                    </a:lnTo>
                    <a:close/>
                  </a:path>
                </a:pathLst>
              </a:custGeom>
              <a:solidFill>
                <a:srgbClr val="8C8BA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4341F0E8-321C-3830-ED38-11AC351D8F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6854" y="3751457"/>
                <a:ext cx="574339" cy="333944"/>
              </a:xfrm>
              <a:custGeom>
                <a:avLst/>
                <a:gdLst>
                  <a:gd name="connsiteX0" fmla="*/ 574339 w 574339"/>
                  <a:gd name="connsiteY0" fmla="*/ 35434 h 333944"/>
                  <a:gd name="connsiteX1" fmla="*/ 64248 w 574339"/>
                  <a:gd name="connsiteY1" fmla="*/ 333944 h 333944"/>
                  <a:gd name="connsiteX2" fmla="*/ 0 w 574339"/>
                  <a:gd name="connsiteY2" fmla="*/ 294227 h 333944"/>
                  <a:gd name="connsiteX3" fmla="*/ 507998 w 574339"/>
                  <a:gd name="connsiteY3" fmla="*/ 0 h 333944"/>
                  <a:gd name="connsiteX4" fmla="*/ 574339 w 574339"/>
                  <a:gd name="connsiteY4" fmla="*/ 35434 h 33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339" h="333944">
                    <a:moveTo>
                      <a:pt x="574339" y="35434"/>
                    </a:moveTo>
                    <a:lnTo>
                      <a:pt x="64248" y="333944"/>
                    </a:lnTo>
                    <a:lnTo>
                      <a:pt x="0" y="294227"/>
                    </a:lnTo>
                    <a:lnTo>
                      <a:pt x="507998" y="0"/>
                    </a:lnTo>
                    <a:lnTo>
                      <a:pt x="574339" y="35434"/>
                    </a:lnTo>
                    <a:close/>
                  </a:path>
                </a:pathLst>
              </a:custGeom>
              <a:solidFill>
                <a:srgbClr val="E4E2E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AE81BAA2-142B-0612-755D-D75D6EF728F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657645" y="2555682"/>
            <a:ext cx="1215301" cy="1589068"/>
            <a:chOff x="6144143" y="579476"/>
            <a:chExt cx="1215301" cy="1589068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FC1D9B3-9606-9B38-4803-9471BCA5B7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48126" y="1254510"/>
              <a:ext cx="224613" cy="354920"/>
            </a:xfrm>
            <a:custGeom>
              <a:avLst/>
              <a:gdLst>
                <a:gd name="connsiteX0" fmla="*/ 0 w 174005"/>
                <a:gd name="connsiteY0" fmla="*/ 0 h 274952"/>
                <a:gd name="connsiteX1" fmla="*/ 174005 w 174005"/>
                <a:gd name="connsiteY1" fmla="*/ 274953 h 27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005" h="274952">
                  <a:moveTo>
                    <a:pt x="0" y="0"/>
                  </a:moveTo>
                  <a:lnTo>
                    <a:pt x="174005" y="274953"/>
                  </a:lnTo>
                </a:path>
              </a:pathLst>
            </a:custGeom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4E08B72-DA88-97BC-E6EF-FE216DF529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37179" y="1588634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DF3D1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1D60BF8-11A2-9F7A-1EC8-B374E192EA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44143" y="1412777"/>
              <a:ext cx="1057975" cy="620686"/>
            </a:xfrm>
            <a:custGeom>
              <a:avLst/>
              <a:gdLst>
                <a:gd name="connsiteX0" fmla="*/ 698699 w 819601"/>
                <a:gd name="connsiteY0" fmla="*/ 480839 h 480838"/>
                <a:gd name="connsiteX1" fmla="*/ 0 w 819601"/>
                <a:gd name="connsiteY1" fmla="*/ 76708 h 480838"/>
                <a:gd name="connsiteX2" fmla="*/ 130151 w 819601"/>
                <a:gd name="connsiteY2" fmla="*/ 0 h 480838"/>
                <a:gd name="connsiteX3" fmla="*/ 819602 w 819601"/>
                <a:gd name="connsiteY3" fmla="*/ 403984 h 480838"/>
                <a:gd name="connsiteX4" fmla="*/ 698699 w 819601"/>
                <a:gd name="connsiteY4" fmla="*/ 480839 h 4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601" h="480838">
                  <a:moveTo>
                    <a:pt x="698699" y="480839"/>
                  </a:moveTo>
                  <a:lnTo>
                    <a:pt x="0" y="76708"/>
                  </a:lnTo>
                  <a:lnTo>
                    <a:pt x="130151" y="0"/>
                  </a:lnTo>
                  <a:lnTo>
                    <a:pt x="819602" y="403984"/>
                  </a:lnTo>
                  <a:lnTo>
                    <a:pt x="698699" y="480839"/>
                  </a:lnTo>
                  <a:close/>
                </a:path>
              </a:pathLst>
            </a:custGeom>
            <a:solidFill>
              <a:srgbClr val="27272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54921F4-9AAF-6DBA-BEDE-D29405A415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8890" y="1934256"/>
              <a:ext cx="163228" cy="234288"/>
            </a:xfrm>
            <a:custGeom>
              <a:avLst/>
              <a:gdLst>
                <a:gd name="connsiteX0" fmla="*/ 126452 w 126451"/>
                <a:gd name="connsiteY0" fmla="*/ 99974 h 181500"/>
                <a:gd name="connsiteX1" fmla="*/ 0 w 126451"/>
                <a:gd name="connsiteY1" fmla="*/ 181501 h 181500"/>
                <a:gd name="connsiteX2" fmla="*/ 5549 w 126451"/>
                <a:gd name="connsiteY2" fmla="*/ 76854 h 181500"/>
                <a:gd name="connsiteX3" fmla="*/ 126452 w 126451"/>
                <a:gd name="connsiteY3" fmla="*/ 0 h 181500"/>
                <a:gd name="connsiteX4" fmla="*/ 126452 w 126451"/>
                <a:gd name="connsiteY4" fmla="*/ 99974 h 18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51" h="181500">
                  <a:moveTo>
                    <a:pt x="126452" y="99974"/>
                  </a:moveTo>
                  <a:lnTo>
                    <a:pt x="0" y="181501"/>
                  </a:lnTo>
                  <a:lnTo>
                    <a:pt x="5549" y="76854"/>
                  </a:lnTo>
                  <a:lnTo>
                    <a:pt x="126452" y="0"/>
                  </a:lnTo>
                  <a:lnTo>
                    <a:pt x="126452" y="99974"/>
                  </a:lnTo>
                  <a:close/>
                </a:path>
              </a:pathLst>
            </a:custGeom>
            <a:solidFill>
              <a:srgbClr val="33333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6BED4C1-419F-924B-9726-3860652936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44143" y="1511794"/>
              <a:ext cx="903982" cy="656750"/>
            </a:xfrm>
            <a:custGeom>
              <a:avLst/>
              <a:gdLst>
                <a:gd name="connsiteX0" fmla="*/ 693150 w 700304"/>
                <a:gd name="connsiteY0" fmla="*/ 508777 h 508776"/>
                <a:gd name="connsiteX1" fmla="*/ 0 w 700304"/>
                <a:gd name="connsiteY1" fmla="*/ 106301 h 508776"/>
                <a:gd name="connsiteX2" fmla="*/ 0 w 700304"/>
                <a:gd name="connsiteY2" fmla="*/ 0 h 508776"/>
                <a:gd name="connsiteX3" fmla="*/ 700305 w 700304"/>
                <a:gd name="connsiteY3" fmla="*/ 404130 h 508776"/>
                <a:gd name="connsiteX4" fmla="*/ 693150 w 700304"/>
                <a:gd name="connsiteY4" fmla="*/ 508777 h 50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304" h="508776">
                  <a:moveTo>
                    <a:pt x="693150" y="508777"/>
                  </a:moveTo>
                  <a:lnTo>
                    <a:pt x="0" y="106301"/>
                  </a:lnTo>
                  <a:lnTo>
                    <a:pt x="0" y="0"/>
                  </a:lnTo>
                  <a:lnTo>
                    <a:pt x="700305" y="404130"/>
                  </a:lnTo>
                  <a:lnTo>
                    <a:pt x="693150" y="508777"/>
                  </a:lnTo>
                  <a:close/>
                </a:path>
              </a:pathLst>
            </a:custGeom>
            <a:solidFill>
              <a:srgbClr val="1A1A1A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8111A76-9C45-9142-7B7B-A336D32AA6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4743" y="754328"/>
              <a:ext cx="33989" cy="739496"/>
            </a:xfrm>
            <a:custGeom>
              <a:avLst/>
              <a:gdLst>
                <a:gd name="connsiteX0" fmla="*/ 0 w 26331"/>
                <a:gd name="connsiteY0" fmla="*/ 0 h 572879"/>
                <a:gd name="connsiteX1" fmla="*/ 26332 w 26331"/>
                <a:gd name="connsiteY1" fmla="*/ 0 h 572879"/>
                <a:gd name="connsiteX2" fmla="*/ 26332 w 26331"/>
                <a:gd name="connsiteY2" fmla="*/ 572879 h 572879"/>
                <a:gd name="connsiteX3" fmla="*/ 0 w 26331"/>
                <a:gd name="connsiteY3" fmla="*/ 572879 h 5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31" h="572879">
                  <a:moveTo>
                    <a:pt x="0" y="0"/>
                  </a:moveTo>
                  <a:lnTo>
                    <a:pt x="26332" y="0"/>
                  </a:lnTo>
                  <a:lnTo>
                    <a:pt x="26332" y="572879"/>
                  </a:lnTo>
                  <a:lnTo>
                    <a:pt x="0" y="572879"/>
                  </a:lnTo>
                  <a:close/>
                </a:path>
              </a:pathLst>
            </a:custGeom>
            <a:solidFill>
              <a:srgbClr val="1A1A1A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C2D51A2-3EF1-4842-213C-652134B55A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9038" y="1227304"/>
              <a:ext cx="33989" cy="739496"/>
            </a:xfrm>
            <a:custGeom>
              <a:avLst/>
              <a:gdLst>
                <a:gd name="connsiteX0" fmla="*/ 0 w 26331"/>
                <a:gd name="connsiteY0" fmla="*/ 0 h 572879"/>
                <a:gd name="connsiteX1" fmla="*/ 26332 w 26331"/>
                <a:gd name="connsiteY1" fmla="*/ 0 h 572879"/>
                <a:gd name="connsiteX2" fmla="*/ 26332 w 26331"/>
                <a:gd name="connsiteY2" fmla="*/ 572879 h 572879"/>
                <a:gd name="connsiteX3" fmla="*/ 0 w 26331"/>
                <a:gd name="connsiteY3" fmla="*/ 572879 h 5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31" h="572879">
                  <a:moveTo>
                    <a:pt x="0" y="0"/>
                  </a:moveTo>
                  <a:lnTo>
                    <a:pt x="26332" y="0"/>
                  </a:lnTo>
                  <a:lnTo>
                    <a:pt x="26332" y="572879"/>
                  </a:lnTo>
                  <a:lnTo>
                    <a:pt x="0" y="572879"/>
                  </a:lnTo>
                  <a:close/>
                </a:path>
              </a:pathLst>
            </a:custGeom>
            <a:solidFill>
              <a:srgbClr val="33333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811284E-33E5-DFE7-783B-F9B8A22A4B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44749" y="1352586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8DB378D-5CE8-E67F-65A7-8552585DAA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3917" y="1254510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67A4B8F-A3DB-25AA-8C4C-6E612701C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15965" y="1159387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B55CD42-B5C7-357D-C2A2-065670ABB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0160" y="1079595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DDE227D-C4C5-21EA-05F5-CCC6BBFC9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3616" y="1597117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4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19CF65E-10DD-1190-DF7D-72A086D023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2030" y="1503501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A592DED-4911-1035-529C-CC378FEE0A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4833" y="1407750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DBF7563-9E5C-790E-B1D3-9BBDF8B20B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9027" y="1330281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4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D0E37F66-ECDD-7020-2043-BAB2EF871AE8}"/>
                </a:ext>
              </a:extLst>
            </p:cNvPr>
            <p:cNvCxnSpPr>
              <a:cxnSpLocks noGrp="1" noRot="1" noMove="1" noResize="1" noEditPoints="1" noAdjustHandles="1" noChangeArrowheads="1" noChangeShapeType="1"/>
              <a:endCxn id="205" idx="3"/>
            </p:cNvCxnSpPr>
            <p:nvPr/>
          </p:nvCxnSpPr>
          <p:spPr>
            <a:xfrm flipH="1">
              <a:off x="6350160" y="847725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07C948B4-9565-6DC8-B67D-29026A37FFA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519106" y="930094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B68764A-3977-7F39-6AF9-48F1A0F0A4F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674277" y="1029419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0F131EF9-B0F9-1710-59AB-7820004B4C37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849406" y="1117591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271A9410-1D6B-947D-3164-274AF4EA3A2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64689" y="579476"/>
              <a:ext cx="993952" cy="715056"/>
              <a:chOff x="8154276" y="2032041"/>
              <a:chExt cx="770003" cy="553945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BBEE0019-981F-9910-C50A-D14C77E4E1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4276" y="2032041"/>
                <a:ext cx="770003" cy="449250"/>
              </a:xfrm>
              <a:custGeom>
                <a:avLst/>
                <a:gdLst>
                  <a:gd name="connsiteX0" fmla="*/ 700256 w 770003"/>
                  <a:gd name="connsiteY0" fmla="*/ 449250 h 449250"/>
                  <a:gd name="connsiteX1" fmla="*/ 0 w 770003"/>
                  <a:gd name="connsiteY1" fmla="*/ 44730 h 449250"/>
                  <a:gd name="connsiteX2" fmla="*/ 80554 w 770003"/>
                  <a:gd name="connsiteY2" fmla="*/ 0 h 449250"/>
                  <a:gd name="connsiteX3" fmla="*/ 770004 w 770003"/>
                  <a:gd name="connsiteY3" fmla="*/ 399993 h 449250"/>
                  <a:gd name="connsiteX4" fmla="*/ 700256 w 770003"/>
                  <a:gd name="connsiteY4" fmla="*/ 449250 h 4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003" h="449250">
                    <a:moveTo>
                      <a:pt x="700256" y="449250"/>
                    </a:moveTo>
                    <a:lnTo>
                      <a:pt x="0" y="44730"/>
                    </a:lnTo>
                    <a:lnTo>
                      <a:pt x="80554" y="0"/>
                    </a:lnTo>
                    <a:lnTo>
                      <a:pt x="770004" y="399993"/>
                    </a:lnTo>
                    <a:lnTo>
                      <a:pt x="700256" y="449250"/>
                    </a:lnTo>
                    <a:close/>
                  </a:path>
                </a:pathLst>
              </a:custGeom>
              <a:solidFill>
                <a:srgbClr val="272727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6B32B27A-1D9E-770F-3C13-38F1C8568A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47425" y="2432034"/>
                <a:ext cx="76853" cy="153951"/>
              </a:xfrm>
              <a:custGeom>
                <a:avLst/>
                <a:gdLst>
                  <a:gd name="connsiteX0" fmla="*/ 76854 w 76853"/>
                  <a:gd name="connsiteY0" fmla="*/ 110925 h 153951"/>
                  <a:gd name="connsiteX1" fmla="*/ 0 w 76853"/>
                  <a:gd name="connsiteY1" fmla="*/ 153952 h 153951"/>
                  <a:gd name="connsiteX2" fmla="*/ 5500 w 76853"/>
                  <a:gd name="connsiteY2" fmla="*/ 49257 h 153951"/>
                  <a:gd name="connsiteX3" fmla="*/ 76854 w 76853"/>
                  <a:gd name="connsiteY3" fmla="*/ 0 h 153951"/>
                  <a:gd name="connsiteX4" fmla="*/ 76854 w 76853"/>
                  <a:gd name="connsiteY4" fmla="*/ 110925 h 15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53" h="153951">
                    <a:moveTo>
                      <a:pt x="76854" y="110925"/>
                    </a:moveTo>
                    <a:lnTo>
                      <a:pt x="0" y="153952"/>
                    </a:lnTo>
                    <a:lnTo>
                      <a:pt x="5500" y="49257"/>
                    </a:lnTo>
                    <a:lnTo>
                      <a:pt x="76854" y="0"/>
                    </a:lnTo>
                    <a:lnTo>
                      <a:pt x="76854" y="110925"/>
                    </a:lnTo>
                    <a:close/>
                  </a:path>
                </a:pathLst>
              </a:custGeom>
              <a:solidFill>
                <a:srgbClr val="3333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D30D32A1-07C1-FE67-1A5E-ADE7BCCACA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4276" y="2077209"/>
                <a:ext cx="700255" cy="508776"/>
              </a:xfrm>
              <a:custGeom>
                <a:avLst/>
                <a:gdLst>
                  <a:gd name="connsiteX0" fmla="*/ 693150 w 700255"/>
                  <a:gd name="connsiteY0" fmla="*/ 508777 h 508776"/>
                  <a:gd name="connsiteX1" fmla="*/ 0 w 700255"/>
                  <a:gd name="connsiteY1" fmla="*/ 106301 h 508776"/>
                  <a:gd name="connsiteX2" fmla="*/ 0 w 700255"/>
                  <a:gd name="connsiteY2" fmla="*/ 0 h 508776"/>
                  <a:gd name="connsiteX3" fmla="*/ 700256 w 700255"/>
                  <a:gd name="connsiteY3" fmla="*/ 404082 h 508776"/>
                  <a:gd name="connsiteX4" fmla="*/ 693150 w 700255"/>
                  <a:gd name="connsiteY4" fmla="*/ 508777 h 50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255" h="508776">
                    <a:moveTo>
                      <a:pt x="693150" y="508777"/>
                    </a:moveTo>
                    <a:lnTo>
                      <a:pt x="0" y="106301"/>
                    </a:lnTo>
                    <a:lnTo>
                      <a:pt x="0" y="0"/>
                    </a:lnTo>
                    <a:lnTo>
                      <a:pt x="700256" y="404082"/>
                    </a:lnTo>
                    <a:lnTo>
                      <a:pt x="693150" y="508777"/>
                    </a:lnTo>
                    <a:close/>
                  </a:path>
                </a:pathLst>
              </a:custGeom>
              <a:solidFill>
                <a:srgbClr val="1A1A1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0CAE1045-7B45-DC0E-90DB-D806DD7A2610}"/>
              </a:ext>
            </a:extLst>
          </p:cNvPr>
          <p:cNvSpPr txBox="1"/>
          <p:nvPr/>
        </p:nvSpPr>
        <p:spPr>
          <a:xfrm>
            <a:off x="1196460" y="-38487"/>
            <a:ext cx="59148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Koja je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gibanja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Zemlje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oko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Sunca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?</a:t>
            </a:r>
            <a:endParaRPr lang="hr-HR" sz="3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10" name="Slika 209" descr="Slika na kojoj se prikazuje krug&#10;&#10;Opis je automatski generiran">
            <a:extLst>
              <a:ext uri="{FF2B5EF4-FFF2-40B4-BE49-F238E27FC236}">
                <a16:creationId xmlns:a16="http://schemas.microsoft.com/office/drawing/2014/main" id="{468B1CDB-A97A-E14C-0BE2-8E69830912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3413" y="1331822"/>
            <a:ext cx="4933098" cy="2258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3713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67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0445A83-6B4B-FD57-8A7E-B0DB681610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1" y="5531291"/>
            <a:ext cx="12192001" cy="260494"/>
          </a:xfrm>
          <a:custGeom>
            <a:avLst/>
            <a:gdLst>
              <a:gd name="connsiteX0" fmla="*/ 0 w 11868115"/>
              <a:gd name="connsiteY0" fmla="*/ 0 h 260494"/>
              <a:gd name="connsiteX1" fmla="*/ 11868116 w 11868115"/>
              <a:gd name="connsiteY1" fmla="*/ 0 h 260494"/>
              <a:gd name="connsiteX2" fmla="*/ 11868116 w 11868115"/>
              <a:gd name="connsiteY2" fmla="*/ 260494 h 260494"/>
              <a:gd name="connsiteX3" fmla="*/ 0 w 11868115"/>
              <a:gd name="connsiteY3" fmla="*/ 260494 h 260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260494">
                <a:moveTo>
                  <a:pt x="0" y="0"/>
                </a:moveTo>
                <a:lnTo>
                  <a:pt x="11868116" y="0"/>
                </a:lnTo>
                <a:lnTo>
                  <a:pt x="11868116" y="260494"/>
                </a:lnTo>
                <a:lnTo>
                  <a:pt x="0" y="260494"/>
                </a:lnTo>
                <a:close/>
              </a:path>
            </a:pathLst>
          </a:custGeom>
          <a:solidFill>
            <a:srgbClr val="FFB553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BB4579-E7F8-42B8-DFC5-7C490028DF7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0" y="5785630"/>
            <a:ext cx="12192000" cy="1073709"/>
          </a:xfrm>
          <a:custGeom>
            <a:avLst/>
            <a:gdLst>
              <a:gd name="connsiteX0" fmla="*/ 0 w 11868115"/>
              <a:gd name="connsiteY0" fmla="*/ 0 h 1073709"/>
              <a:gd name="connsiteX1" fmla="*/ 11868116 w 11868115"/>
              <a:gd name="connsiteY1" fmla="*/ 0 h 1073709"/>
              <a:gd name="connsiteX2" fmla="*/ 11868116 w 11868115"/>
              <a:gd name="connsiteY2" fmla="*/ 1073709 h 1073709"/>
              <a:gd name="connsiteX3" fmla="*/ 0 w 11868115"/>
              <a:gd name="connsiteY3" fmla="*/ 1073709 h 107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68115" h="1073709">
                <a:moveTo>
                  <a:pt x="0" y="0"/>
                </a:moveTo>
                <a:lnTo>
                  <a:pt x="11868116" y="0"/>
                </a:lnTo>
                <a:lnTo>
                  <a:pt x="11868116" y="1073709"/>
                </a:lnTo>
                <a:lnTo>
                  <a:pt x="0" y="1073709"/>
                </a:lnTo>
                <a:close/>
              </a:path>
            </a:pathLst>
          </a:custGeom>
          <a:solidFill>
            <a:srgbClr val="FF6C47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" name="Graphic 2">
            <a:extLst>
              <a:ext uri="{FF2B5EF4-FFF2-40B4-BE49-F238E27FC236}">
                <a16:creationId xmlns:a16="http://schemas.microsoft.com/office/drawing/2014/main" id="{01EDCDF1-F56E-129E-30FA-D9CC80B50B8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804970" y="2937916"/>
            <a:ext cx="2253577" cy="3443191"/>
            <a:chOff x="8804970" y="2937916"/>
            <a:chExt cx="2253577" cy="3443191"/>
          </a:xfrm>
        </p:grpSpPr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B1049F90-6FC9-F473-DB4E-29D3793E87D2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04970" y="3883357"/>
              <a:ext cx="2253577" cy="2497749"/>
              <a:chOff x="8804970" y="3883357"/>
              <a:chExt cx="2253577" cy="249774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5EFB704-E601-9A93-DBAA-9259C02929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980927" y="4142694"/>
                <a:ext cx="1901724" cy="2238412"/>
              </a:xfrm>
              <a:custGeom>
                <a:avLst/>
                <a:gdLst>
                  <a:gd name="connsiteX0" fmla="*/ 0 w 1901724"/>
                  <a:gd name="connsiteY0" fmla="*/ 0 h 2238412"/>
                  <a:gd name="connsiteX1" fmla="*/ 1901725 w 1901724"/>
                  <a:gd name="connsiteY1" fmla="*/ 0 h 2238412"/>
                  <a:gd name="connsiteX2" fmla="*/ 1901725 w 1901724"/>
                  <a:gd name="connsiteY2" fmla="*/ 2238412 h 2238412"/>
                  <a:gd name="connsiteX3" fmla="*/ 0 w 1901724"/>
                  <a:gd name="connsiteY3" fmla="*/ 2238412 h 22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1724" h="2238412">
                    <a:moveTo>
                      <a:pt x="0" y="0"/>
                    </a:moveTo>
                    <a:lnTo>
                      <a:pt x="1901725" y="0"/>
                    </a:lnTo>
                    <a:lnTo>
                      <a:pt x="1901725" y="2238412"/>
                    </a:lnTo>
                    <a:lnTo>
                      <a:pt x="0" y="2238412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" name="Graphic 2">
                <a:extLst>
                  <a:ext uri="{FF2B5EF4-FFF2-40B4-BE49-F238E27FC236}">
                    <a16:creationId xmlns:a16="http://schemas.microsoft.com/office/drawing/2014/main" id="{3B3673E7-6042-79F3-115B-E095366B0D36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8804970" y="3883357"/>
                <a:ext cx="2253577" cy="309401"/>
                <a:chOff x="8804970" y="3883357"/>
                <a:chExt cx="2253577" cy="309401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27FA12A4-4910-074F-059D-8D2E8E421B7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3883357"/>
                  <a:ext cx="2253577" cy="172911"/>
                </a:xfrm>
                <a:custGeom>
                  <a:avLst/>
                  <a:gdLst>
                    <a:gd name="connsiteX0" fmla="*/ 2253578 w 2253577"/>
                    <a:gd name="connsiteY0" fmla="*/ 172912 h 172911"/>
                    <a:gd name="connsiteX1" fmla="*/ 0 w 2253577"/>
                    <a:gd name="connsiteY1" fmla="*/ 172912 h 172911"/>
                    <a:gd name="connsiteX2" fmla="*/ 175408 w 2253577"/>
                    <a:gd name="connsiteY2" fmla="*/ 0 h 172911"/>
                    <a:gd name="connsiteX3" fmla="*/ 2078169 w 2253577"/>
                    <a:gd name="connsiteY3" fmla="*/ 0 h 172911"/>
                    <a:gd name="connsiteX4" fmla="*/ 2253578 w 2253577"/>
                    <a:gd name="connsiteY4" fmla="*/ 172912 h 172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3577" h="172911">
                      <a:moveTo>
                        <a:pt x="2253578" y="172912"/>
                      </a:moveTo>
                      <a:lnTo>
                        <a:pt x="0" y="172912"/>
                      </a:lnTo>
                      <a:lnTo>
                        <a:pt x="175408" y="0"/>
                      </a:lnTo>
                      <a:lnTo>
                        <a:pt x="2078169" y="0"/>
                      </a:lnTo>
                      <a:lnTo>
                        <a:pt x="2253578" y="172912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54C03A0D-13EA-27AB-5AE5-DA201C679AB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8804970" y="4056269"/>
                  <a:ext cx="2253577" cy="136490"/>
                </a:xfrm>
                <a:custGeom>
                  <a:avLst/>
                  <a:gdLst>
                    <a:gd name="connsiteX0" fmla="*/ 0 w 2253577"/>
                    <a:gd name="connsiteY0" fmla="*/ 0 h 136490"/>
                    <a:gd name="connsiteX1" fmla="*/ 2253578 w 2253577"/>
                    <a:gd name="connsiteY1" fmla="*/ 0 h 136490"/>
                    <a:gd name="connsiteX2" fmla="*/ 2253578 w 2253577"/>
                    <a:gd name="connsiteY2" fmla="*/ 136490 h 136490"/>
                    <a:gd name="connsiteX3" fmla="*/ 0 w 2253577"/>
                    <a:gd name="connsiteY3" fmla="*/ 136490 h 13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53577" h="136490">
                      <a:moveTo>
                        <a:pt x="0" y="0"/>
                      </a:moveTo>
                      <a:lnTo>
                        <a:pt x="2253578" y="0"/>
                      </a:lnTo>
                      <a:lnTo>
                        <a:pt x="2253578" y="136490"/>
                      </a:lnTo>
                      <a:lnTo>
                        <a:pt x="0" y="1364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4" name="Graphic 2">
                <a:extLst>
                  <a:ext uri="{FF2B5EF4-FFF2-40B4-BE49-F238E27FC236}">
                    <a16:creationId xmlns:a16="http://schemas.microsoft.com/office/drawing/2014/main" id="{31C1656C-5A09-FB57-79C2-C595E29901D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212065" y="4400022"/>
                <a:ext cx="1439388" cy="1723635"/>
                <a:chOff x="9212065" y="4400022"/>
                <a:chExt cx="1439388" cy="1723635"/>
              </a:xfrm>
            </p:grpSpPr>
            <p:grpSp>
              <p:nvGrpSpPr>
                <p:cNvPr id="15" name="Graphic 2">
                  <a:extLst>
                    <a:ext uri="{FF2B5EF4-FFF2-40B4-BE49-F238E27FC236}">
                      <a16:creationId xmlns:a16="http://schemas.microsoft.com/office/drawing/2014/main" id="{306C836D-A61C-C008-0F0D-8BA6AB6E06A4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4400022"/>
                  <a:ext cx="1439388" cy="586949"/>
                  <a:chOff x="9212065" y="4400022"/>
                  <a:chExt cx="1439388" cy="586949"/>
                </a:xfrm>
              </p:grpSpPr>
              <p:grpSp>
                <p:nvGrpSpPr>
                  <p:cNvPr id="16" name="Graphic 2">
                    <a:extLst>
                      <a:ext uri="{FF2B5EF4-FFF2-40B4-BE49-F238E27FC236}">
                        <a16:creationId xmlns:a16="http://schemas.microsoft.com/office/drawing/2014/main" id="{1316CFC1-FBA4-D608-3C60-F5A6706565DB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4400022"/>
                    <a:ext cx="671913" cy="586949"/>
                    <a:chOff x="9212065" y="4400022"/>
                    <a:chExt cx="671913" cy="586949"/>
                  </a:xfrm>
                </p:grpSpPr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C132160C-A7D8-A937-A7FF-ED5BE78FA18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67FDDFD7-E697-E4C7-7C35-38E98A150F8E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" name="Graphic 2">
                    <a:extLst>
                      <a:ext uri="{FF2B5EF4-FFF2-40B4-BE49-F238E27FC236}">
                        <a16:creationId xmlns:a16="http://schemas.microsoft.com/office/drawing/2014/main" id="{9A2F31C3-695A-30D8-F171-848BE8655ADC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4400022"/>
                    <a:ext cx="671913" cy="586949"/>
                    <a:chOff x="9979540" y="4400022"/>
                    <a:chExt cx="671913" cy="586949"/>
                  </a:xfrm>
                </p:grpSpPr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533BE146-9402-C2E1-6E6D-DFA4C76BE63D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4400022"/>
                      <a:ext cx="671913" cy="586949"/>
                    </a:xfrm>
                    <a:custGeom>
                      <a:avLst/>
                      <a:gdLst>
                        <a:gd name="connsiteX0" fmla="*/ 0 w 671913"/>
                        <a:gd name="connsiteY0" fmla="*/ 0 h 586949"/>
                        <a:gd name="connsiteX1" fmla="*/ 671913 w 671913"/>
                        <a:gd name="connsiteY1" fmla="*/ 0 h 586949"/>
                        <a:gd name="connsiteX2" fmla="*/ 671913 w 671913"/>
                        <a:gd name="connsiteY2" fmla="*/ 586950 h 586949"/>
                        <a:gd name="connsiteX3" fmla="*/ 0 w 671913"/>
                        <a:gd name="connsiteY3" fmla="*/ 586950 h 586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586949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586950"/>
                          </a:lnTo>
                          <a:lnTo>
                            <a:pt x="0" y="586950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4026F435-58E7-CA97-5389-3B7457011CFB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4536512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BF1D1709-CAA3-C506-2C03-A96D0BED371F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9212065" y="5095201"/>
                  <a:ext cx="1439388" cy="1028456"/>
                  <a:chOff x="9212065" y="5095201"/>
                  <a:chExt cx="1439388" cy="1028456"/>
                </a:xfrm>
              </p:grpSpPr>
              <p:grpSp>
                <p:nvGrpSpPr>
                  <p:cNvPr id="23" name="Graphic 2">
                    <a:extLst>
                      <a:ext uri="{FF2B5EF4-FFF2-40B4-BE49-F238E27FC236}">
                        <a16:creationId xmlns:a16="http://schemas.microsoft.com/office/drawing/2014/main" id="{54391F0C-3D1F-9E7C-E6B0-7EA947DA2EBC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212065" y="5095201"/>
                    <a:ext cx="671913" cy="1028456"/>
                    <a:chOff x="9212065" y="5095201"/>
                    <a:chExt cx="671913" cy="1028456"/>
                  </a:xfrm>
                </p:grpSpPr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CF1C4A11-7134-12E4-6ADB-280595BAFE37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212065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2EBC8F55-D6D9-E62D-F895-F0CB50FA3FE2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306469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26" name="Graphic 2">
                    <a:extLst>
                      <a:ext uri="{FF2B5EF4-FFF2-40B4-BE49-F238E27FC236}">
                        <a16:creationId xmlns:a16="http://schemas.microsoft.com/office/drawing/2014/main" id="{6023F04E-97E3-8B4E-829D-F525A75FDB10}"/>
                      </a:ext>
                    </a:extLst>
                  </p:cNvPr>
                  <p:cNvGrpSpPr>
                    <a:grpSpLocks noGrp="1" noUngrp="1" noRot="1" noMove="1" noResize="1"/>
                  </p:cNvGrpSpPr>
                  <p:nvPr/>
                </p:nvGrpSpPr>
                <p:grpSpPr>
                  <a:xfrm>
                    <a:off x="9979540" y="5095201"/>
                    <a:ext cx="671913" cy="1028456"/>
                    <a:chOff x="9979540" y="5095201"/>
                    <a:chExt cx="671913" cy="1028456"/>
                  </a:xfrm>
                </p:grpSpPr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A3D09D59-204E-9674-1077-E1F7E9D9B751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9979540" y="5095201"/>
                      <a:ext cx="671913" cy="1028456"/>
                    </a:xfrm>
                    <a:custGeom>
                      <a:avLst/>
                      <a:gdLst>
                        <a:gd name="connsiteX0" fmla="*/ 0 w 671913"/>
                        <a:gd name="connsiteY0" fmla="*/ 0 h 1028456"/>
                        <a:gd name="connsiteX1" fmla="*/ 671913 w 671913"/>
                        <a:gd name="connsiteY1" fmla="*/ 0 h 1028456"/>
                        <a:gd name="connsiteX2" fmla="*/ 671913 w 671913"/>
                        <a:gd name="connsiteY2" fmla="*/ 1028456 h 1028456"/>
                        <a:gd name="connsiteX3" fmla="*/ 0 w 671913"/>
                        <a:gd name="connsiteY3" fmla="*/ 1028456 h 102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1913" h="1028456">
                          <a:moveTo>
                            <a:pt x="0" y="0"/>
                          </a:moveTo>
                          <a:lnTo>
                            <a:pt x="671913" y="0"/>
                          </a:lnTo>
                          <a:lnTo>
                            <a:pt x="671913" y="1028456"/>
                          </a:lnTo>
                          <a:lnTo>
                            <a:pt x="0" y="1028456"/>
                          </a:lnTo>
                          <a:close/>
                        </a:path>
                      </a:pathLst>
                    </a:custGeom>
                    <a:solidFill>
                      <a:srgbClr val="D07F4F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6776B53E-3C28-A708-7624-93543EA0CEB5}"/>
                        </a:ext>
                      </a:extLst>
                    </p:cNvPr>
                    <p:cNvSpPr>
                      <a:spLocks noGrp="1" noRot="1" noMove="1" noResize="1" noEditPoints="1" noAdjustHandles="1" noChangeArrowheads="1" noChangeShapeType="1"/>
                    </p:cNvSpPr>
                    <p:nvPr/>
                  </p:nvSpPr>
                  <p:spPr>
                    <a:xfrm>
                      <a:off x="10073944" y="5231691"/>
                      <a:ext cx="92942" cy="92942"/>
                    </a:xfrm>
                    <a:custGeom>
                      <a:avLst/>
                      <a:gdLst>
                        <a:gd name="connsiteX0" fmla="*/ 92942 w 92942"/>
                        <a:gd name="connsiteY0" fmla="*/ 46471 h 92942"/>
                        <a:gd name="connsiteX1" fmla="*/ 46471 w 92942"/>
                        <a:gd name="connsiteY1" fmla="*/ 92942 h 92942"/>
                        <a:gd name="connsiteX2" fmla="*/ 0 w 92942"/>
                        <a:gd name="connsiteY2" fmla="*/ 46471 h 92942"/>
                        <a:gd name="connsiteX3" fmla="*/ 46471 w 92942"/>
                        <a:gd name="connsiteY3" fmla="*/ 0 h 92942"/>
                        <a:gd name="connsiteX4" fmla="*/ 92942 w 92942"/>
                        <a:gd name="connsiteY4" fmla="*/ 46471 h 92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42" h="92942">
                          <a:moveTo>
                            <a:pt x="92942" y="46471"/>
                          </a:moveTo>
                          <a:cubicBezTo>
                            <a:pt x="92942" y="72136"/>
                            <a:pt x="72137" y="92942"/>
                            <a:pt x="46471" y="92942"/>
                          </a:cubicBezTo>
                          <a:cubicBezTo>
                            <a:pt x="20806" y="92942"/>
                            <a:pt x="0" y="72136"/>
                            <a:pt x="0" y="46471"/>
                          </a:cubicBezTo>
                          <a:cubicBezTo>
                            <a:pt x="0" y="20806"/>
                            <a:pt x="20806" y="0"/>
                            <a:pt x="46471" y="0"/>
                          </a:cubicBezTo>
                          <a:cubicBezTo>
                            <a:pt x="72137" y="0"/>
                            <a:pt x="92942" y="20806"/>
                            <a:pt x="92942" y="46471"/>
                          </a:cubicBezTo>
                          <a:close/>
                        </a:path>
                      </a:pathLst>
                    </a:custGeom>
                    <a:solidFill>
                      <a:srgbClr val="7C3F32"/>
                    </a:solidFill>
                    <a:ln w="608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EE62AB45-3A30-0F66-9B10-EE05C95E1DD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34790" y="2937916"/>
              <a:ext cx="1193937" cy="1049590"/>
              <a:chOff x="9334790" y="2937916"/>
              <a:chExt cx="1193937" cy="1049590"/>
            </a:xfrm>
          </p:grpSpPr>
          <p:grpSp>
            <p:nvGrpSpPr>
              <p:cNvPr id="30" name="Graphic 2">
                <a:extLst>
                  <a:ext uri="{FF2B5EF4-FFF2-40B4-BE49-F238E27FC236}">
                    <a16:creationId xmlns:a16="http://schemas.microsoft.com/office/drawing/2014/main" id="{3F9B85D9-9ECE-D825-5CCB-6A805030040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578597" y="2937916"/>
                <a:ext cx="145321" cy="646759"/>
                <a:chOff x="9578597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28AE34F3-CA38-3B38-C5D1-80594BB48F3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651257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4050FACB-14E9-EE27-21A4-CEBCA4DE75E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578597" y="3439353"/>
                  <a:ext cx="145321" cy="145321"/>
                </a:xfrm>
                <a:custGeom>
                  <a:avLst/>
                  <a:gdLst>
                    <a:gd name="connsiteX0" fmla="*/ 145322 w 145321"/>
                    <a:gd name="connsiteY0" fmla="*/ 72661 h 145321"/>
                    <a:gd name="connsiteX1" fmla="*/ 72661 w 145321"/>
                    <a:gd name="connsiteY1" fmla="*/ 145321 h 145321"/>
                    <a:gd name="connsiteX2" fmla="*/ 0 w 145321"/>
                    <a:gd name="connsiteY2" fmla="*/ 72661 h 145321"/>
                    <a:gd name="connsiteX3" fmla="*/ 72661 w 145321"/>
                    <a:gd name="connsiteY3" fmla="*/ 0 h 145321"/>
                    <a:gd name="connsiteX4" fmla="*/ 145322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2" y="72661"/>
                      </a:moveTo>
                      <a:cubicBezTo>
                        <a:pt x="145322" y="112790"/>
                        <a:pt x="112791" y="145321"/>
                        <a:pt x="72661" y="145321"/>
                      </a:cubicBezTo>
                      <a:cubicBezTo>
                        <a:pt x="32531" y="145321"/>
                        <a:pt x="0" y="112790"/>
                        <a:pt x="0" y="72661"/>
                      </a:cubicBezTo>
                      <a:cubicBezTo>
                        <a:pt x="0" y="32531"/>
                        <a:pt x="32531" y="0"/>
                        <a:pt x="72661" y="0"/>
                      </a:cubicBezTo>
                      <a:cubicBezTo>
                        <a:pt x="112790" y="0"/>
                        <a:pt x="145322" y="32531"/>
                        <a:pt x="145322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3" name="Graphic 2">
                <a:extLst>
                  <a:ext uri="{FF2B5EF4-FFF2-40B4-BE49-F238E27FC236}">
                    <a16:creationId xmlns:a16="http://schemas.microsoft.com/office/drawing/2014/main" id="{8271DA9D-77F2-A6DA-DB3E-14D6B9234D9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753153" y="2937916"/>
                <a:ext cx="145321" cy="646759"/>
                <a:chOff x="9753153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D651F83-3BF1-440A-9ED9-712C42D2D849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825813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908C870-6006-CCA7-88BC-F0C2091371F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753153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6" name="Graphic 2">
                <a:extLst>
                  <a:ext uri="{FF2B5EF4-FFF2-40B4-BE49-F238E27FC236}">
                    <a16:creationId xmlns:a16="http://schemas.microsoft.com/office/drawing/2014/main" id="{E8116897-5940-1731-4B50-92922743C6B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9919974" y="2937916"/>
                <a:ext cx="145321" cy="646759"/>
                <a:chOff x="9919974" y="2937916"/>
                <a:chExt cx="145321" cy="646759"/>
              </a:xfrm>
              <a:solidFill>
                <a:srgbClr val="706280"/>
              </a:solidFill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A29D03C6-AC41-EA30-0197-8A9DFEB8B834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92635" y="2937916"/>
                  <a:ext cx="6090" cy="568373"/>
                </a:xfrm>
                <a:custGeom>
                  <a:avLst/>
                  <a:gdLst>
                    <a:gd name="connsiteX0" fmla="*/ 0 w 6090"/>
                    <a:gd name="connsiteY0" fmla="*/ 0 h 568373"/>
                    <a:gd name="connsiteX1" fmla="*/ 0 w 6090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090" h="568373">
                      <a:moveTo>
                        <a:pt x="0" y="0"/>
                      </a:moveTo>
                      <a:lnTo>
                        <a:pt x="0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C19C7550-2D1B-0DC8-25F2-333E8E5E598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9919974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39" name="Graphic 2">
                <a:extLst>
                  <a:ext uri="{FF2B5EF4-FFF2-40B4-BE49-F238E27FC236}">
                    <a16:creationId xmlns:a16="http://schemas.microsoft.com/office/drawing/2014/main" id="{25CA03C8-3367-F4FA-B7D6-579655A813C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0159456" y="2937916"/>
                <a:ext cx="210247" cy="646759"/>
                <a:chOff x="10159456" y="2937916"/>
                <a:chExt cx="210247" cy="646759"/>
              </a:xfrm>
              <a:solidFill>
                <a:srgbClr val="706280"/>
              </a:solidFill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3FBCFA0-4909-3B56-DB71-4CD576D9F89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159456" y="2937916"/>
                  <a:ext cx="127293" cy="568373"/>
                </a:xfrm>
                <a:custGeom>
                  <a:avLst/>
                  <a:gdLst>
                    <a:gd name="connsiteX0" fmla="*/ 0 w 127293"/>
                    <a:gd name="connsiteY0" fmla="*/ 0 h 568373"/>
                    <a:gd name="connsiteX1" fmla="*/ 127293 w 127293"/>
                    <a:gd name="connsiteY1" fmla="*/ 568374 h 568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293" h="568373">
                      <a:moveTo>
                        <a:pt x="0" y="0"/>
                      </a:moveTo>
                      <a:lnTo>
                        <a:pt x="127293" y="568374"/>
                      </a:lnTo>
                    </a:path>
                  </a:pathLst>
                </a:custGeom>
                <a:ln w="12179" cap="flat">
                  <a:solidFill>
                    <a:srgbClr val="908FA2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42B90A1-6DE9-1E06-8B44-22BF8F66CA4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0224381" y="3439353"/>
                  <a:ext cx="145321" cy="145321"/>
                </a:xfrm>
                <a:custGeom>
                  <a:avLst/>
                  <a:gdLst>
                    <a:gd name="connsiteX0" fmla="*/ 145321 w 145321"/>
                    <a:gd name="connsiteY0" fmla="*/ 72661 h 145321"/>
                    <a:gd name="connsiteX1" fmla="*/ 72660 w 145321"/>
                    <a:gd name="connsiteY1" fmla="*/ 145321 h 145321"/>
                    <a:gd name="connsiteX2" fmla="*/ -1 w 145321"/>
                    <a:gd name="connsiteY2" fmla="*/ 72661 h 145321"/>
                    <a:gd name="connsiteX3" fmla="*/ 72660 w 145321"/>
                    <a:gd name="connsiteY3" fmla="*/ 0 h 145321"/>
                    <a:gd name="connsiteX4" fmla="*/ 145321 w 145321"/>
                    <a:gd name="connsiteY4" fmla="*/ 72661 h 145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321" h="145321">
                      <a:moveTo>
                        <a:pt x="145321" y="72661"/>
                      </a:moveTo>
                      <a:cubicBezTo>
                        <a:pt x="145321" y="112790"/>
                        <a:pt x="112790" y="145321"/>
                        <a:pt x="72660" y="145321"/>
                      </a:cubicBezTo>
                      <a:cubicBezTo>
                        <a:pt x="32531" y="145321"/>
                        <a:pt x="-1" y="112790"/>
                        <a:pt x="-1" y="72661"/>
                      </a:cubicBezTo>
                      <a:cubicBezTo>
                        <a:pt x="-1" y="32531"/>
                        <a:pt x="32530" y="0"/>
                        <a:pt x="72660" y="0"/>
                      </a:cubicBezTo>
                      <a:cubicBezTo>
                        <a:pt x="112789" y="0"/>
                        <a:pt x="145321" y="32531"/>
                        <a:pt x="145321" y="72661"/>
                      </a:cubicBezTo>
                      <a:close/>
                    </a:path>
                  </a:pathLst>
                </a:custGeom>
                <a:solidFill>
                  <a:srgbClr val="70628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474DB64-663D-421A-D71E-D4DAB2B88A4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60378" y="2937916"/>
                <a:ext cx="942822" cy="1002815"/>
              </a:xfrm>
              <a:custGeom>
                <a:avLst/>
                <a:gdLst>
                  <a:gd name="connsiteX0" fmla="*/ 0 w 942822"/>
                  <a:gd name="connsiteY0" fmla="*/ 1002815 h 1002815"/>
                  <a:gd name="connsiteX1" fmla="*/ 0 w 942822"/>
                  <a:gd name="connsiteY1" fmla="*/ 196665 h 1002815"/>
                  <a:gd name="connsiteX2" fmla="*/ 196665 w 942822"/>
                  <a:gd name="connsiteY2" fmla="*/ 0 h 1002815"/>
                  <a:gd name="connsiteX3" fmla="*/ 746158 w 942822"/>
                  <a:gd name="connsiteY3" fmla="*/ 0 h 1002815"/>
                  <a:gd name="connsiteX4" fmla="*/ 942822 w 942822"/>
                  <a:gd name="connsiteY4" fmla="*/ 196665 h 1002815"/>
                  <a:gd name="connsiteX5" fmla="*/ 942822 w 942822"/>
                  <a:gd name="connsiteY5" fmla="*/ 1002815 h 100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2822" h="1002815">
                    <a:moveTo>
                      <a:pt x="0" y="1002815"/>
                    </a:moveTo>
                    <a:lnTo>
                      <a:pt x="0" y="196665"/>
                    </a:lnTo>
                    <a:cubicBezTo>
                      <a:pt x="0" y="88070"/>
                      <a:pt x="88009" y="0"/>
                      <a:pt x="196665" y="0"/>
                    </a:cubicBezTo>
                    <a:lnTo>
                      <a:pt x="746158" y="0"/>
                    </a:lnTo>
                    <a:cubicBezTo>
                      <a:pt x="854753" y="0"/>
                      <a:pt x="942822" y="88009"/>
                      <a:pt x="942822" y="196665"/>
                    </a:cubicBezTo>
                    <a:lnTo>
                      <a:pt x="942822" y="1002815"/>
                    </a:lnTo>
                  </a:path>
                </a:pathLst>
              </a:custGeom>
              <a:noFill/>
              <a:ln w="30447" cap="flat">
                <a:solidFill>
                  <a:srgbClr val="4A465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74EDB81-8849-BE5E-D631-8C2C3609DBE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34790" y="3844256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8EE0F44-51AD-ECB5-E73D-2B667117253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539293" y="797805"/>
            <a:ext cx="5117432" cy="2725232"/>
          </a:xfrm>
          <a:custGeom>
            <a:avLst/>
            <a:gdLst>
              <a:gd name="connsiteX0" fmla="*/ 0 w 5117432"/>
              <a:gd name="connsiteY0" fmla="*/ 0 h 2725232"/>
              <a:gd name="connsiteX1" fmla="*/ 5117432 w 5117432"/>
              <a:gd name="connsiteY1" fmla="*/ 0 h 2725232"/>
              <a:gd name="connsiteX2" fmla="*/ 5117432 w 5117432"/>
              <a:gd name="connsiteY2" fmla="*/ 2725233 h 2725232"/>
              <a:gd name="connsiteX3" fmla="*/ 0 w 5117432"/>
              <a:gd name="connsiteY3" fmla="*/ 2725233 h 2725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7432" h="2725232">
                <a:moveTo>
                  <a:pt x="0" y="0"/>
                </a:moveTo>
                <a:lnTo>
                  <a:pt x="5117432" y="0"/>
                </a:lnTo>
                <a:lnTo>
                  <a:pt x="5117432" y="2725233"/>
                </a:lnTo>
                <a:lnTo>
                  <a:pt x="0" y="2725233"/>
                </a:lnTo>
                <a:close/>
              </a:path>
            </a:pathLst>
          </a:custGeom>
          <a:solidFill>
            <a:srgbClr val="457C77"/>
          </a:solidFill>
          <a:ln w="91340" cap="flat">
            <a:solidFill>
              <a:srgbClr val="4A4650"/>
            </a:solidFill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45" name="Graphic 2">
            <a:extLst>
              <a:ext uri="{FF2B5EF4-FFF2-40B4-BE49-F238E27FC236}">
                <a16:creationId xmlns:a16="http://schemas.microsoft.com/office/drawing/2014/main" id="{648DE80B-324F-01FD-FD54-FA78F02B8FF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108641" y="3799246"/>
            <a:ext cx="3870262" cy="2768536"/>
            <a:chOff x="4108641" y="3799246"/>
            <a:chExt cx="3870262" cy="2768536"/>
          </a:xfrm>
        </p:grpSpPr>
        <p:grpSp>
          <p:nvGrpSpPr>
            <p:cNvPr id="46" name="Graphic 2">
              <a:extLst>
                <a:ext uri="{FF2B5EF4-FFF2-40B4-BE49-F238E27FC236}">
                  <a16:creationId xmlns:a16="http://schemas.microsoft.com/office/drawing/2014/main" id="{E1DFFEF6-3F0E-A22C-1155-8A1F341D9C7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4108641" y="4310551"/>
              <a:ext cx="3870262" cy="2257232"/>
              <a:chOff x="4108641" y="4310551"/>
              <a:chExt cx="3870262" cy="2257232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AA5F7B6-4B53-2898-A933-B7BE0F9E130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10734" y="4544917"/>
                <a:ext cx="3266015" cy="2022866"/>
              </a:xfrm>
              <a:custGeom>
                <a:avLst/>
                <a:gdLst>
                  <a:gd name="connsiteX0" fmla="*/ 0 w 3266015"/>
                  <a:gd name="connsiteY0" fmla="*/ 0 h 2022866"/>
                  <a:gd name="connsiteX1" fmla="*/ 3266016 w 3266015"/>
                  <a:gd name="connsiteY1" fmla="*/ 0 h 2022866"/>
                  <a:gd name="connsiteX2" fmla="*/ 3266016 w 3266015"/>
                  <a:gd name="connsiteY2" fmla="*/ 2022866 h 2022866"/>
                  <a:gd name="connsiteX3" fmla="*/ 0 w 3266015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6015" h="2022866">
                    <a:moveTo>
                      <a:pt x="0" y="0"/>
                    </a:moveTo>
                    <a:lnTo>
                      <a:pt x="3266016" y="0"/>
                    </a:lnTo>
                    <a:lnTo>
                      <a:pt x="3266016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48" name="Graphic 2">
                <a:extLst>
                  <a:ext uri="{FF2B5EF4-FFF2-40B4-BE49-F238E27FC236}">
                    <a16:creationId xmlns:a16="http://schemas.microsoft.com/office/drawing/2014/main" id="{D464ADD1-74E3-E82A-7E5A-54EDEE6EA2AA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108641" y="4310551"/>
                <a:ext cx="3870262" cy="458743"/>
                <a:chOff x="4108641" y="4310551"/>
                <a:chExt cx="3870262" cy="458743"/>
              </a:xfrm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F701CA02-25CF-58EC-4086-95EA4BE0A2F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310551"/>
                  <a:ext cx="3870262" cy="256352"/>
                </a:xfrm>
                <a:custGeom>
                  <a:avLst/>
                  <a:gdLst>
                    <a:gd name="connsiteX0" fmla="*/ 3870263 w 3870262"/>
                    <a:gd name="connsiteY0" fmla="*/ 256353 h 256352"/>
                    <a:gd name="connsiteX1" fmla="*/ 0 w 3870262"/>
                    <a:gd name="connsiteY1" fmla="*/ 256353 h 256352"/>
                    <a:gd name="connsiteX2" fmla="*/ 301180 w 3870262"/>
                    <a:gd name="connsiteY2" fmla="*/ 0 h 256352"/>
                    <a:gd name="connsiteX3" fmla="*/ 3569083 w 3870262"/>
                    <a:gd name="connsiteY3" fmla="*/ 0 h 256352"/>
                    <a:gd name="connsiteX4" fmla="*/ 3870263 w 3870262"/>
                    <a:gd name="connsiteY4" fmla="*/ 256353 h 25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0262" h="256352">
                      <a:moveTo>
                        <a:pt x="3870263" y="256353"/>
                      </a:moveTo>
                      <a:lnTo>
                        <a:pt x="0" y="256353"/>
                      </a:lnTo>
                      <a:lnTo>
                        <a:pt x="301180" y="0"/>
                      </a:lnTo>
                      <a:lnTo>
                        <a:pt x="3569083" y="0"/>
                      </a:lnTo>
                      <a:lnTo>
                        <a:pt x="3870263" y="25635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DB5E8E1C-232E-FF8A-C29D-D0D4A12D181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108641" y="4566904"/>
                  <a:ext cx="3870262" cy="202390"/>
                </a:xfrm>
                <a:custGeom>
                  <a:avLst/>
                  <a:gdLst>
                    <a:gd name="connsiteX0" fmla="*/ 0 w 3870262"/>
                    <a:gd name="connsiteY0" fmla="*/ 0 h 202390"/>
                    <a:gd name="connsiteX1" fmla="*/ 3870263 w 3870262"/>
                    <a:gd name="connsiteY1" fmla="*/ 0 h 202390"/>
                    <a:gd name="connsiteX2" fmla="*/ 3870263 w 3870262"/>
                    <a:gd name="connsiteY2" fmla="*/ 202390 h 202390"/>
                    <a:gd name="connsiteX3" fmla="*/ 0 w 3870262"/>
                    <a:gd name="connsiteY3" fmla="*/ 202390 h 20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70262" h="202390">
                      <a:moveTo>
                        <a:pt x="0" y="0"/>
                      </a:moveTo>
                      <a:lnTo>
                        <a:pt x="3870263" y="0"/>
                      </a:lnTo>
                      <a:lnTo>
                        <a:pt x="3870263" y="202390"/>
                      </a:lnTo>
                      <a:lnTo>
                        <a:pt x="0" y="202390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08BB5E-B10F-8B06-06C1-1C9ACB51B10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7103" y="3799246"/>
              <a:ext cx="708822" cy="613870"/>
            </a:xfrm>
            <a:custGeom>
              <a:avLst/>
              <a:gdLst>
                <a:gd name="connsiteX0" fmla="*/ 708822 w 708822"/>
                <a:gd name="connsiteY0" fmla="*/ 613870 h 613870"/>
                <a:gd name="connsiteX1" fmla="*/ 0 w 708822"/>
                <a:gd name="connsiteY1" fmla="*/ 613870 h 613870"/>
                <a:gd name="connsiteX2" fmla="*/ 354411 w 708822"/>
                <a:gd name="connsiteY2" fmla="*/ 0 h 613870"/>
                <a:gd name="connsiteX3" fmla="*/ 708822 w 708822"/>
                <a:gd name="connsiteY3" fmla="*/ 613870 h 613870"/>
                <a:gd name="connsiteX4" fmla="*/ 105489 w 708822"/>
                <a:gd name="connsiteY4" fmla="*/ 552965 h 613870"/>
                <a:gd name="connsiteX5" fmla="*/ 603333 w 708822"/>
                <a:gd name="connsiteY5" fmla="*/ 552965 h 613870"/>
                <a:gd name="connsiteX6" fmla="*/ 354411 w 708822"/>
                <a:gd name="connsiteY6" fmla="*/ 121812 h 613870"/>
                <a:gd name="connsiteX7" fmla="*/ 105489 w 708822"/>
                <a:gd name="connsiteY7" fmla="*/ 552965 h 61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8822" h="613870">
                  <a:moveTo>
                    <a:pt x="708822" y="613870"/>
                  </a:moveTo>
                  <a:lnTo>
                    <a:pt x="0" y="613870"/>
                  </a:lnTo>
                  <a:lnTo>
                    <a:pt x="354411" y="0"/>
                  </a:lnTo>
                  <a:lnTo>
                    <a:pt x="708822" y="613870"/>
                  </a:lnTo>
                  <a:close/>
                  <a:moveTo>
                    <a:pt x="105489" y="552965"/>
                  </a:moveTo>
                  <a:lnTo>
                    <a:pt x="603333" y="552965"/>
                  </a:lnTo>
                  <a:lnTo>
                    <a:pt x="354411" y="121812"/>
                  </a:lnTo>
                  <a:lnTo>
                    <a:pt x="105489" y="552965"/>
                  </a:lnTo>
                  <a:close/>
                </a:path>
              </a:pathLst>
            </a:custGeom>
            <a:solidFill>
              <a:srgbClr val="EFEFEF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50AB0A7D-23AA-3C67-A6F8-3838B5EDB88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151593" y="3801743"/>
              <a:ext cx="875948" cy="662229"/>
              <a:chOff x="5151593" y="3801743"/>
              <a:chExt cx="875948" cy="662229"/>
            </a:xfrm>
          </p:grpSpPr>
          <p:grpSp>
            <p:nvGrpSpPr>
              <p:cNvPr id="53" name="Graphic 2">
                <a:extLst>
                  <a:ext uri="{FF2B5EF4-FFF2-40B4-BE49-F238E27FC236}">
                    <a16:creationId xmlns:a16="http://schemas.microsoft.com/office/drawing/2014/main" id="{BB36B646-8C03-CB68-021D-B60044E69107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151593" y="3801743"/>
                <a:ext cx="875948" cy="662229"/>
                <a:chOff x="5151593" y="3801743"/>
                <a:chExt cx="875948" cy="662229"/>
              </a:xfrm>
            </p:grpSpPr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49A543D3-7CE6-68C3-65DD-C0AB4F16260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63531" y="3813681"/>
                  <a:ext cx="852012" cy="638293"/>
                </a:xfrm>
                <a:custGeom>
                  <a:avLst/>
                  <a:gdLst>
                    <a:gd name="connsiteX0" fmla="*/ 0 w 852012"/>
                    <a:gd name="connsiteY0" fmla="*/ 0 h 638293"/>
                    <a:gd name="connsiteX1" fmla="*/ 852012 w 852012"/>
                    <a:gd name="connsiteY1" fmla="*/ 0 h 638293"/>
                    <a:gd name="connsiteX2" fmla="*/ 852012 w 852012"/>
                    <a:gd name="connsiteY2" fmla="*/ 638293 h 638293"/>
                    <a:gd name="connsiteX3" fmla="*/ 0 w 852012"/>
                    <a:gd name="connsiteY3" fmla="*/ 638293 h 638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012" h="638293">
                      <a:moveTo>
                        <a:pt x="0" y="0"/>
                      </a:moveTo>
                      <a:lnTo>
                        <a:pt x="852012" y="0"/>
                      </a:lnTo>
                      <a:lnTo>
                        <a:pt x="852012" y="638293"/>
                      </a:lnTo>
                      <a:lnTo>
                        <a:pt x="0" y="638293"/>
                      </a:lnTo>
                      <a:close/>
                    </a:path>
                  </a:pathLst>
                </a:custGeom>
                <a:solidFill>
                  <a:srgbClr val="CDD0D1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685FC071-7FB5-E110-978C-70FB15E6F9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51593" y="3801743"/>
                  <a:ext cx="875948" cy="662229"/>
                </a:xfrm>
                <a:custGeom>
                  <a:avLst/>
                  <a:gdLst>
                    <a:gd name="connsiteX0" fmla="*/ 875948 w 875948"/>
                    <a:gd name="connsiteY0" fmla="*/ 662229 h 662229"/>
                    <a:gd name="connsiteX1" fmla="*/ 0 w 875948"/>
                    <a:gd name="connsiteY1" fmla="*/ 662229 h 662229"/>
                    <a:gd name="connsiteX2" fmla="*/ 0 w 875948"/>
                    <a:gd name="connsiteY2" fmla="*/ 0 h 662229"/>
                    <a:gd name="connsiteX3" fmla="*/ 875948 w 875948"/>
                    <a:gd name="connsiteY3" fmla="*/ 0 h 662229"/>
                    <a:gd name="connsiteX4" fmla="*/ 875948 w 875948"/>
                    <a:gd name="connsiteY4" fmla="*/ 662229 h 662229"/>
                    <a:gd name="connsiteX5" fmla="*/ 23936 w 875948"/>
                    <a:gd name="connsiteY5" fmla="*/ 638232 h 662229"/>
                    <a:gd name="connsiteX6" fmla="*/ 851951 w 875948"/>
                    <a:gd name="connsiteY6" fmla="*/ 638232 h 662229"/>
                    <a:gd name="connsiteX7" fmla="*/ 851951 w 875948"/>
                    <a:gd name="connsiteY7" fmla="*/ 23936 h 662229"/>
                    <a:gd name="connsiteX8" fmla="*/ 23936 w 875948"/>
                    <a:gd name="connsiteY8" fmla="*/ 23936 h 662229"/>
                    <a:gd name="connsiteX9" fmla="*/ 23936 w 875948"/>
                    <a:gd name="connsiteY9" fmla="*/ 638232 h 66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75948" h="662229">
                      <a:moveTo>
                        <a:pt x="875948" y="662229"/>
                      </a:moveTo>
                      <a:lnTo>
                        <a:pt x="0" y="662229"/>
                      </a:lnTo>
                      <a:lnTo>
                        <a:pt x="0" y="0"/>
                      </a:lnTo>
                      <a:lnTo>
                        <a:pt x="875948" y="0"/>
                      </a:lnTo>
                      <a:lnTo>
                        <a:pt x="875948" y="662229"/>
                      </a:lnTo>
                      <a:close/>
                      <a:moveTo>
                        <a:pt x="23936" y="638232"/>
                      </a:moveTo>
                      <a:lnTo>
                        <a:pt x="851951" y="638232"/>
                      </a:lnTo>
                      <a:lnTo>
                        <a:pt x="851951" y="23936"/>
                      </a:lnTo>
                      <a:lnTo>
                        <a:pt x="23936" y="23936"/>
                      </a:lnTo>
                      <a:lnTo>
                        <a:pt x="23936" y="638232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56" name="Graphic 2">
                <a:extLst>
                  <a:ext uri="{FF2B5EF4-FFF2-40B4-BE49-F238E27FC236}">
                    <a16:creationId xmlns:a16="http://schemas.microsoft.com/office/drawing/2014/main" id="{65D7161A-E826-1378-6FAD-659E21B49118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412819" y="4220167"/>
                <a:ext cx="353436" cy="117913"/>
                <a:chOff x="5412819" y="4220167"/>
                <a:chExt cx="353436" cy="117913"/>
              </a:xfrm>
            </p:grpSpPr>
            <p:grpSp>
              <p:nvGrpSpPr>
                <p:cNvPr id="57" name="Graphic 2">
                  <a:extLst>
                    <a:ext uri="{FF2B5EF4-FFF2-40B4-BE49-F238E27FC236}">
                      <a16:creationId xmlns:a16="http://schemas.microsoft.com/office/drawing/2014/main" id="{6663CEF4-137F-4F35-A947-49AD5D032977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412819" y="4220167"/>
                  <a:ext cx="117913" cy="117913"/>
                  <a:chOff x="5412819" y="4220167"/>
                  <a:chExt cx="117913" cy="117913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EC30D44C-5FB2-6293-180E-2E1421D00A7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7630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208608CF-13D8-0173-30CD-B726A319B15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12819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0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0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0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93" y="108290"/>
                          <a:pt x="58957" y="108290"/>
                        </a:cubicBezTo>
                        <a:cubicBezTo>
                          <a:pt x="86121" y="108290"/>
                          <a:pt x="108290" y="86121"/>
                          <a:pt x="108290" y="58957"/>
                        </a:cubicBezTo>
                        <a:cubicBezTo>
                          <a:pt x="108290" y="31793"/>
                          <a:pt x="86182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60" name="Graphic 2">
                  <a:extLst>
                    <a:ext uri="{FF2B5EF4-FFF2-40B4-BE49-F238E27FC236}">
                      <a16:creationId xmlns:a16="http://schemas.microsoft.com/office/drawing/2014/main" id="{144BC28B-C765-6CC7-2D32-4105039550E0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648341" y="4220167"/>
                  <a:ext cx="117913" cy="117913"/>
                  <a:chOff x="5648341" y="4220167"/>
                  <a:chExt cx="117913" cy="117913"/>
                </a:xfrm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FEA0151D-474F-7F0C-7CD2-986C1AA3DF2D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53214" y="4225039"/>
                    <a:ext cx="108290" cy="108290"/>
                  </a:xfrm>
                  <a:custGeom>
                    <a:avLst/>
                    <a:gdLst>
                      <a:gd name="connsiteX0" fmla="*/ 108291 w 108290"/>
                      <a:gd name="connsiteY0" fmla="*/ 54145 h 108290"/>
                      <a:gd name="connsiteX1" fmla="*/ 54145 w 108290"/>
                      <a:gd name="connsiteY1" fmla="*/ 108291 h 108290"/>
                      <a:gd name="connsiteX2" fmla="*/ 0 w 108290"/>
                      <a:gd name="connsiteY2" fmla="*/ 54145 h 108290"/>
                      <a:gd name="connsiteX3" fmla="*/ 54145 w 108290"/>
                      <a:gd name="connsiteY3" fmla="*/ 0 h 108290"/>
                      <a:gd name="connsiteX4" fmla="*/ 108291 w 108290"/>
                      <a:gd name="connsiteY4" fmla="*/ 54145 h 108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290" h="108290">
                        <a:moveTo>
                          <a:pt x="108291" y="54145"/>
                        </a:moveTo>
                        <a:cubicBezTo>
                          <a:pt x="108291" y="84049"/>
                          <a:pt x="84049" y="108291"/>
                          <a:pt x="54145" y="108291"/>
                        </a:cubicBezTo>
                        <a:cubicBezTo>
                          <a:pt x="24242" y="108291"/>
                          <a:pt x="0" y="84049"/>
                          <a:pt x="0" y="54145"/>
                        </a:cubicBezTo>
                        <a:cubicBezTo>
                          <a:pt x="0" y="24242"/>
                          <a:pt x="24241" y="0"/>
                          <a:pt x="54145" y="0"/>
                        </a:cubicBezTo>
                        <a:cubicBezTo>
                          <a:pt x="84049" y="0"/>
                          <a:pt x="108291" y="24242"/>
                          <a:pt x="108291" y="54145"/>
                        </a:cubicBezTo>
                        <a:close/>
                      </a:path>
                    </a:pathLst>
                  </a:custGeom>
                  <a:solidFill>
                    <a:srgbClr val="F9435C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137CD4B4-3515-6D82-DC8C-7EF8B2CF11CE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48341" y="4220167"/>
                    <a:ext cx="117913" cy="117913"/>
                  </a:xfrm>
                  <a:custGeom>
                    <a:avLst/>
                    <a:gdLst>
                      <a:gd name="connsiteX0" fmla="*/ 58957 w 117913"/>
                      <a:gd name="connsiteY0" fmla="*/ 117914 h 117913"/>
                      <a:gd name="connsiteX1" fmla="*/ 0 w 117913"/>
                      <a:gd name="connsiteY1" fmla="*/ 58957 h 117913"/>
                      <a:gd name="connsiteX2" fmla="*/ 58957 w 117913"/>
                      <a:gd name="connsiteY2" fmla="*/ 0 h 117913"/>
                      <a:gd name="connsiteX3" fmla="*/ 117914 w 117913"/>
                      <a:gd name="connsiteY3" fmla="*/ 58957 h 117913"/>
                      <a:gd name="connsiteX4" fmla="*/ 58957 w 117913"/>
                      <a:gd name="connsiteY4" fmla="*/ 117914 h 117913"/>
                      <a:gd name="connsiteX5" fmla="*/ 58957 w 117913"/>
                      <a:gd name="connsiteY5" fmla="*/ 9623 h 117913"/>
                      <a:gd name="connsiteX6" fmla="*/ 9623 w 117913"/>
                      <a:gd name="connsiteY6" fmla="*/ 58957 h 117913"/>
                      <a:gd name="connsiteX7" fmla="*/ 58957 w 117913"/>
                      <a:gd name="connsiteY7" fmla="*/ 108290 h 117913"/>
                      <a:gd name="connsiteX8" fmla="*/ 108291 w 117913"/>
                      <a:gd name="connsiteY8" fmla="*/ 58957 h 117913"/>
                      <a:gd name="connsiteX9" fmla="*/ 58957 w 117913"/>
                      <a:gd name="connsiteY9" fmla="*/ 9623 h 117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7913" h="117913">
                        <a:moveTo>
                          <a:pt x="58957" y="117914"/>
                        </a:moveTo>
                        <a:cubicBezTo>
                          <a:pt x="26433" y="117914"/>
                          <a:pt x="0" y="91480"/>
                          <a:pt x="0" y="58957"/>
                        </a:cubicBezTo>
                        <a:cubicBezTo>
                          <a:pt x="0" y="26433"/>
                          <a:pt x="26433" y="0"/>
                          <a:pt x="58957" y="0"/>
                        </a:cubicBezTo>
                        <a:cubicBezTo>
                          <a:pt x="91481" y="0"/>
                          <a:pt x="117914" y="26433"/>
                          <a:pt x="117914" y="58957"/>
                        </a:cubicBezTo>
                        <a:cubicBezTo>
                          <a:pt x="117914" y="91480"/>
                          <a:pt x="91481" y="117914"/>
                          <a:pt x="58957" y="117914"/>
                        </a:cubicBezTo>
                        <a:close/>
                        <a:moveTo>
                          <a:pt x="58957" y="9623"/>
                        </a:moveTo>
                        <a:cubicBezTo>
                          <a:pt x="31732" y="9623"/>
                          <a:pt x="9623" y="31793"/>
                          <a:pt x="9623" y="58957"/>
                        </a:cubicBezTo>
                        <a:cubicBezTo>
                          <a:pt x="9623" y="86121"/>
                          <a:pt x="31732" y="108290"/>
                          <a:pt x="58957" y="108290"/>
                        </a:cubicBezTo>
                        <a:cubicBezTo>
                          <a:pt x="86182" y="108290"/>
                          <a:pt x="108291" y="86121"/>
                          <a:pt x="108291" y="58957"/>
                        </a:cubicBezTo>
                        <a:cubicBezTo>
                          <a:pt x="108291" y="31793"/>
                          <a:pt x="86121" y="9623"/>
                          <a:pt x="58957" y="9623"/>
                        </a:cubicBezTo>
                        <a:close/>
                      </a:path>
                    </a:pathLst>
                  </a:custGeom>
                  <a:solidFill>
                    <a:srgbClr val="4A4650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63" name="Graphic 2">
                <a:extLst>
                  <a:ext uri="{FF2B5EF4-FFF2-40B4-BE49-F238E27FC236}">
                    <a16:creationId xmlns:a16="http://schemas.microsoft.com/office/drawing/2014/main" id="{5D243DF6-C53B-076C-E14D-43CDDDEFE32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282906" y="3942619"/>
                <a:ext cx="613261" cy="213840"/>
                <a:chOff x="5282906" y="3942619"/>
                <a:chExt cx="613261" cy="213840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A6955033-8145-E163-E395-C0D7C952EB8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282906" y="3942619"/>
                  <a:ext cx="613261" cy="213840"/>
                </a:xfrm>
                <a:custGeom>
                  <a:avLst/>
                  <a:gdLst>
                    <a:gd name="connsiteX0" fmla="*/ 0 w 613261"/>
                    <a:gd name="connsiteY0" fmla="*/ 0 h 213840"/>
                    <a:gd name="connsiteX1" fmla="*/ 613261 w 613261"/>
                    <a:gd name="connsiteY1" fmla="*/ 0 h 213840"/>
                    <a:gd name="connsiteX2" fmla="*/ 613261 w 613261"/>
                    <a:gd name="connsiteY2" fmla="*/ 213841 h 213840"/>
                    <a:gd name="connsiteX3" fmla="*/ 0 w 613261"/>
                    <a:gd name="connsiteY3" fmla="*/ 213841 h 213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3261" h="213840">
                      <a:moveTo>
                        <a:pt x="0" y="0"/>
                      </a:moveTo>
                      <a:lnTo>
                        <a:pt x="613261" y="0"/>
                      </a:lnTo>
                      <a:lnTo>
                        <a:pt x="613261" y="213841"/>
                      </a:lnTo>
                      <a:lnTo>
                        <a:pt x="0" y="2138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65" name="Graphic 2">
                  <a:extLst>
                    <a:ext uri="{FF2B5EF4-FFF2-40B4-BE49-F238E27FC236}">
                      <a16:creationId xmlns:a16="http://schemas.microsoft.com/office/drawing/2014/main" id="{40590894-D036-08C9-813D-877DF8C3DA73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5362754" y="4011016"/>
                  <a:ext cx="453565" cy="77106"/>
                  <a:chOff x="5362754" y="4011016"/>
                  <a:chExt cx="453565" cy="77106"/>
                </a:xfrm>
                <a:solidFill>
                  <a:srgbClr val="494974"/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F8A04128-08B5-EAEC-B81B-EE463D72C00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362754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B38E3AEB-7E48-53CA-D0E0-50154F49551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4515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EA4344C5-D195-D53F-76AC-48B7CCA9CD71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540355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8AB38503-0FD2-314F-13D3-C6B944915A8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629156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533DD304-F4E5-0FC0-9EE5-791565D4BF8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717957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560B50C1-AF81-6D45-5386-C382C3CDEE67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5806758" y="4011016"/>
                    <a:ext cx="9562" cy="77106"/>
                  </a:xfrm>
                  <a:custGeom>
                    <a:avLst/>
                    <a:gdLst>
                      <a:gd name="connsiteX0" fmla="*/ 0 w 9562"/>
                      <a:gd name="connsiteY0" fmla="*/ 0 h 77106"/>
                      <a:gd name="connsiteX1" fmla="*/ 9562 w 9562"/>
                      <a:gd name="connsiteY1" fmla="*/ 0 h 77106"/>
                      <a:gd name="connsiteX2" fmla="*/ 9562 w 9562"/>
                      <a:gd name="connsiteY2" fmla="*/ 77107 h 77106"/>
                      <a:gd name="connsiteX3" fmla="*/ 0 w 9562"/>
                      <a:gd name="connsiteY3" fmla="*/ 77107 h 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62" h="77106">
                        <a:moveTo>
                          <a:pt x="0" y="0"/>
                        </a:moveTo>
                        <a:lnTo>
                          <a:pt x="9562" y="0"/>
                        </a:lnTo>
                        <a:lnTo>
                          <a:pt x="9562" y="77107"/>
                        </a:lnTo>
                        <a:lnTo>
                          <a:pt x="0" y="77107"/>
                        </a:lnTo>
                        <a:close/>
                      </a:path>
                    </a:pathLst>
                  </a:custGeom>
                  <a:solidFill>
                    <a:srgbClr val="494974"/>
                  </a:solidFill>
                  <a:ln w="608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3893448-00F9-1C87-F2EC-8DDC8699E4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540355" y="4040190"/>
                <a:ext cx="9562" cy="116330"/>
              </a:xfrm>
              <a:custGeom>
                <a:avLst/>
                <a:gdLst>
                  <a:gd name="connsiteX0" fmla="*/ 0 w 9562"/>
                  <a:gd name="connsiteY0" fmla="*/ 116330 h 116330"/>
                  <a:gd name="connsiteX1" fmla="*/ 4811 w 9562"/>
                  <a:gd name="connsiteY1" fmla="*/ 0 h 116330"/>
                  <a:gd name="connsiteX2" fmla="*/ 9562 w 9562"/>
                  <a:gd name="connsiteY2" fmla="*/ 116330 h 116330"/>
                  <a:gd name="connsiteX3" fmla="*/ 0 w 9562"/>
                  <a:gd name="connsiteY3" fmla="*/ 116330 h 116330"/>
                  <a:gd name="connsiteX4" fmla="*/ 0 w 9562"/>
                  <a:gd name="connsiteY4" fmla="*/ 116330 h 116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2" h="116330">
                    <a:moveTo>
                      <a:pt x="0" y="116330"/>
                    </a:moveTo>
                    <a:lnTo>
                      <a:pt x="4811" y="0"/>
                    </a:lnTo>
                    <a:lnTo>
                      <a:pt x="9562" y="116330"/>
                    </a:lnTo>
                    <a:lnTo>
                      <a:pt x="0" y="116330"/>
                    </a:lnTo>
                    <a:lnTo>
                      <a:pt x="0" y="116330"/>
                    </a:lnTo>
                    <a:close/>
                  </a:path>
                </a:pathLst>
              </a:custGeom>
              <a:solidFill>
                <a:srgbClr val="F9435C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73" name="Graphic 2">
            <a:extLst>
              <a:ext uri="{FF2B5EF4-FFF2-40B4-BE49-F238E27FC236}">
                <a16:creationId xmlns:a16="http://schemas.microsoft.com/office/drawing/2014/main" id="{8F67C9DB-38B1-C583-ED60-EAAD4A49FD3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776967" y="1042525"/>
            <a:ext cx="1040150" cy="1040150"/>
            <a:chOff x="9776967" y="1042525"/>
            <a:chExt cx="1040150" cy="1040150"/>
          </a:xfrm>
        </p:grpSpPr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41AAD5A7-7F11-CEDA-7E20-EF4C380B01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776967" y="1042525"/>
              <a:ext cx="1040150" cy="1040150"/>
              <a:chOff x="9776967" y="1042525"/>
              <a:chExt cx="1040150" cy="1040150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06A3ACA-9885-35B1-AF6E-34F94E894C8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01329" y="1066827"/>
                <a:ext cx="991425" cy="991425"/>
              </a:xfrm>
              <a:custGeom>
                <a:avLst/>
                <a:gdLst>
                  <a:gd name="connsiteX0" fmla="*/ 991426 w 991425"/>
                  <a:gd name="connsiteY0" fmla="*/ 495713 h 991425"/>
                  <a:gd name="connsiteX1" fmla="*/ 495713 w 991425"/>
                  <a:gd name="connsiteY1" fmla="*/ 991426 h 991425"/>
                  <a:gd name="connsiteX2" fmla="*/ 0 w 991425"/>
                  <a:gd name="connsiteY2" fmla="*/ 495713 h 991425"/>
                  <a:gd name="connsiteX3" fmla="*/ 495713 w 991425"/>
                  <a:gd name="connsiteY3" fmla="*/ 0 h 991425"/>
                  <a:gd name="connsiteX4" fmla="*/ 991426 w 991425"/>
                  <a:gd name="connsiteY4" fmla="*/ 495713 h 99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425" h="991425">
                    <a:moveTo>
                      <a:pt x="991426" y="495713"/>
                    </a:moveTo>
                    <a:cubicBezTo>
                      <a:pt x="991426" y="769487"/>
                      <a:pt x="769487" y="991426"/>
                      <a:pt x="495713" y="991426"/>
                    </a:cubicBezTo>
                    <a:cubicBezTo>
                      <a:pt x="221938" y="991426"/>
                      <a:pt x="0" y="769487"/>
                      <a:pt x="0" y="495713"/>
                    </a:cubicBezTo>
                    <a:cubicBezTo>
                      <a:pt x="0" y="221938"/>
                      <a:pt x="221938" y="0"/>
                      <a:pt x="495713" y="0"/>
                    </a:cubicBezTo>
                    <a:cubicBezTo>
                      <a:pt x="769487" y="0"/>
                      <a:pt x="991426" y="221938"/>
                      <a:pt x="991426" y="495713"/>
                    </a:cubicBezTo>
                    <a:close/>
                  </a:path>
                </a:pathLst>
              </a:custGeom>
              <a:solidFill>
                <a:srgbClr val="EFEFE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2EF36FA-1008-5C0A-92BC-6F990E9191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776967" y="1042525"/>
                <a:ext cx="1040150" cy="1040150"/>
              </a:xfrm>
              <a:custGeom>
                <a:avLst/>
                <a:gdLst>
                  <a:gd name="connsiteX0" fmla="*/ 520075 w 1040150"/>
                  <a:gd name="connsiteY0" fmla="*/ 1040150 h 1040150"/>
                  <a:gd name="connsiteX1" fmla="*/ 0 w 1040150"/>
                  <a:gd name="connsiteY1" fmla="*/ 520075 h 1040150"/>
                  <a:gd name="connsiteX2" fmla="*/ 520075 w 1040150"/>
                  <a:gd name="connsiteY2" fmla="*/ 0 h 1040150"/>
                  <a:gd name="connsiteX3" fmla="*/ 1040150 w 1040150"/>
                  <a:gd name="connsiteY3" fmla="*/ 520075 h 1040150"/>
                  <a:gd name="connsiteX4" fmla="*/ 520075 w 1040150"/>
                  <a:gd name="connsiteY4" fmla="*/ 1040150 h 1040150"/>
                  <a:gd name="connsiteX5" fmla="*/ 520075 w 1040150"/>
                  <a:gd name="connsiteY5" fmla="*/ 48664 h 1040150"/>
                  <a:gd name="connsiteX6" fmla="*/ 48725 w 1040150"/>
                  <a:gd name="connsiteY6" fmla="*/ 520014 h 1040150"/>
                  <a:gd name="connsiteX7" fmla="*/ 520075 w 1040150"/>
                  <a:gd name="connsiteY7" fmla="*/ 991365 h 1040150"/>
                  <a:gd name="connsiteX8" fmla="*/ 991426 w 1040150"/>
                  <a:gd name="connsiteY8" fmla="*/ 520014 h 1040150"/>
                  <a:gd name="connsiteX9" fmla="*/ 520075 w 1040150"/>
                  <a:gd name="connsiteY9" fmla="*/ 48664 h 104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0150" h="1040150">
                    <a:moveTo>
                      <a:pt x="520075" y="1040150"/>
                    </a:moveTo>
                    <a:cubicBezTo>
                      <a:pt x="233270" y="1040150"/>
                      <a:pt x="0" y="806820"/>
                      <a:pt x="0" y="520075"/>
                    </a:cubicBezTo>
                    <a:cubicBezTo>
                      <a:pt x="0" y="233330"/>
                      <a:pt x="233331" y="0"/>
                      <a:pt x="520075" y="0"/>
                    </a:cubicBezTo>
                    <a:cubicBezTo>
                      <a:pt x="806820" y="0"/>
                      <a:pt x="1040150" y="233330"/>
                      <a:pt x="1040150" y="520075"/>
                    </a:cubicBezTo>
                    <a:cubicBezTo>
                      <a:pt x="1040150" y="806820"/>
                      <a:pt x="806820" y="1040150"/>
                      <a:pt x="520075" y="1040150"/>
                    </a:cubicBezTo>
                    <a:close/>
                    <a:moveTo>
                      <a:pt x="520075" y="48664"/>
                    </a:moveTo>
                    <a:cubicBezTo>
                      <a:pt x="260190" y="48664"/>
                      <a:pt x="48725" y="260129"/>
                      <a:pt x="48725" y="520014"/>
                    </a:cubicBezTo>
                    <a:cubicBezTo>
                      <a:pt x="48725" y="779900"/>
                      <a:pt x="260190" y="991365"/>
                      <a:pt x="520075" y="991365"/>
                    </a:cubicBezTo>
                    <a:cubicBezTo>
                      <a:pt x="779961" y="991365"/>
                      <a:pt x="991426" y="779900"/>
                      <a:pt x="991426" y="520014"/>
                    </a:cubicBezTo>
                    <a:cubicBezTo>
                      <a:pt x="991426" y="260129"/>
                      <a:pt x="779961" y="48664"/>
                      <a:pt x="520075" y="4866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440B189-2A7F-C82C-FAA4-A7FA22E79FC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0951" y="1095270"/>
              <a:ext cx="12181" cy="73452"/>
            </a:xfrm>
            <a:custGeom>
              <a:avLst/>
              <a:gdLst>
                <a:gd name="connsiteX0" fmla="*/ 0 w 12181"/>
                <a:gd name="connsiteY0" fmla="*/ 0 h 73452"/>
                <a:gd name="connsiteX1" fmla="*/ 12181 w 12181"/>
                <a:gd name="connsiteY1" fmla="*/ 0 h 73452"/>
                <a:gd name="connsiteX2" fmla="*/ 12181 w 12181"/>
                <a:gd name="connsiteY2" fmla="*/ 73452 h 73452"/>
                <a:gd name="connsiteX3" fmla="*/ 0 w 12181"/>
                <a:gd name="connsiteY3" fmla="*/ 73452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73452">
                  <a:moveTo>
                    <a:pt x="0" y="0"/>
                  </a:moveTo>
                  <a:lnTo>
                    <a:pt x="12181" y="0"/>
                  </a:lnTo>
                  <a:lnTo>
                    <a:pt x="12181" y="73452"/>
                  </a:lnTo>
                  <a:lnTo>
                    <a:pt x="0" y="73452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1C8775B1-350B-1843-4CAE-FDC414ECBB0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29772" y="1556449"/>
              <a:ext cx="73452" cy="12181"/>
              <a:chOff x="9829772" y="1556449"/>
              <a:chExt cx="73452" cy="12181"/>
            </a:xfrm>
          </p:grpSpPr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BB2E80C-BA85-07D2-1FEE-51B506D1DD1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3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73452 w 73452"/>
                  <a:gd name="connsiteY1" fmla="*/ 0 h 6090"/>
                  <a:gd name="connsiteX2" fmla="*/ 36726 w 73452"/>
                  <a:gd name="connsiteY2" fmla="*/ 0 h 6090"/>
                  <a:gd name="connsiteX3" fmla="*/ 0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6C48C03-3951-D7A9-FD4C-0D074478EDD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29772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F59C0ABB-79A1-0B55-4F04-1F65F0D7A8C6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290951" y="1956418"/>
              <a:ext cx="12181" cy="73452"/>
              <a:chOff x="10290951" y="1956418"/>
              <a:chExt cx="12181" cy="73452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5D9198C-FA9C-6D1D-065F-61B9BAA6334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7042" y="1956418"/>
                <a:ext cx="6090" cy="73452"/>
              </a:xfrm>
              <a:custGeom>
                <a:avLst/>
                <a:gdLst>
                  <a:gd name="connsiteX0" fmla="*/ 0 w 6090"/>
                  <a:gd name="connsiteY0" fmla="*/ 36726 h 73452"/>
                  <a:gd name="connsiteX1" fmla="*/ 0 w 6090"/>
                  <a:gd name="connsiteY1" fmla="*/ 0 h 73452"/>
                  <a:gd name="connsiteX2" fmla="*/ 0 w 6090"/>
                  <a:gd name="connsiteY2" fmla="*/ 36726 h 73452"/>
                  <a:gd name="connsiteX3" fmla="*/ 0 w 6090"/>
                  <a:gd name="connsiteY3" fmla="*/ 73452 h 73452"/>
                  <a:gd name="connsiteX4" fmla="*/ 0 w 6090"/>
                  <a:gd name="connsiteY4" fmla="*/ 36726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0" h="73452">
                    <a:moveTo>
                      <a:pt x="0" y="36726"/>
                    </a:moveTo>
                    <a:lnTo>
                      <a:pt x="0" y="0"/>
                    </a:lnTo>
                    <a:cubicBezTo>
                      <a:pt x="0" y="0"/>
                      <a:pt x="0" y="16445"/>
                      <a:pt x="0" y="36726"/>
                    </a:cubicBezTo>
                    <a:cubicBezTo>
                      <a:pt x="0" y="57008"/>
                      <a:pt x="0" y="73452"/>
                      <a:pt x="0" y="73452"/>
                    </a:cubicBezTo>
                    <a:cubicBezTo>
                      <a:pt x="0" y="73452"/>
                      <a:pt x="0" y="57008"/>
                      <a:pt x="0" y="367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5BB49716-EA2B-6134-27CC-EE34F85EE8A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290951" y="1956418"/>
                <a:ext cx="12181" cy="73452"/>
              </a:xfrm>
              <a:custGeom>
                <a:avLst/>
                <a:gdLst>
                  <a:gd name="connsiteX0" fmla="*/ 0 w 12181"/>
                  <a:gd name="connsiteY0" fmla="*/ 0 h 73452"/>
                  <a:gd name="connsiteX1" fmla="*/ 12181 w 12181"/>
                  <a:gd name="connsiteY1" fmla="*/ 0 h 73452"/>
                  <a:gd name="connsiteX2" fmla="*/ 12181 w 12181"/>
                  <a:gd name="connsiteY2" fmla="*/ 73452 h 73452"/>
                  <a:gd name="connsiteX3" fmla="*/ 0 w 12181"/>
                  <a:gd name="connsiteY3" fmla="*/ 73452 h 7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" h="73452">
                    <a:moveTo>
                      <a:pt x="0" y="0"/>
                    </a:moveTo>
                    <a:lnTo>
                      <a:pt x="12181" y="0"/>
                    </a:lnTo>
                    <a:lnTo>
                      <a:pt x="12181" y="73452"/>
                    </a:lnTo>
                    <a:lnTo>
                      <a:pt x="0" y="73452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D73BADB0-423C-2939-837C-47E57D41683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0690920" y="1556449"/>
              <a:ext cx="73452" cy="12181"/>
              <a:chOff x="10690920" y="1556449"/>
              <a:chExt cx="73452" cy="12181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C88BA58-572D-EE7E-2005-850A2181446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1" y="1562539"/>
                <a:ext cx="73452" cy="6090"/>
              </a:xfrm>
              <a:custGeom>
                <a:avLst/>
                <a:gdLst>
                  <a:gd name="connsiteX0" fmla="*/ 36726 w 73452"/>
                  <a:gd name="connsiteY0" fmla="*/ 0 h 6090"/>
                  <a:gd name="connsiteX1" fmla="*/ 0 w 73452"/>
                  <a:gd name="connsiteY1" fmla="*/ 0 h 6090"/>
                  <a:gd name="connsiteX2" fmla="*/ 36726 w 73452"/>
                  <a:gd name="connsiteY2" fmla="*/ 0 h 6090"/>
                  <a:gd name="connsiteX3" fmla="*/ 73452 w 73452"/>
                  <a:gd name="connsiteY3" fmla="*/ 0 h 6090"/>
                  <a:gd name="connsiteX4" fmla="*/ 36726 w 73452"/>
                  <a:gd name="connsiteY4" fmla="*/ 0 h 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52" h="6090">
                    <a:moveTo>
                      <a:pt x="36726" y="0"/>
                    </a:moveTo>
                    <a:lnTo>
                      <a:pt x="0" y="0"/>
                    </a:lnTo>
                    <a:cubicBezTo>
                      <a:pt x="0" y="0"/>
                      <a:pt x="16444" y="0"/>
                      <a:pt x="36726" y="0"/>
                    </a:cubicBezTo>
                    <a:lnTo>
                      <a:pt x="73452" y="0"/>
                    </a:lnTo>
                    <a:cubicBezTo>
                      <a:pt x="73452" y="0"/>
                      <a:pt x="57008" y="0"/>
                      <a:pt x="367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05DA38E-474E-310F-CB9E-C71E52AB993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0690920" y="1556449"/>
                <a:ext cx="73452" cy="12181"/>
              </a:xfrm>
              <a:custGeom>
                <a:avLst/>
                <a:gdLst>
                  <a:gd name="connsiteX0" fmla="*/ 0 w 73452"/>
                  <a:gd name="connsiteY0" fmla="*/ 0 h 12181"/>
                  <a:gd name="connsiteX1" fmla="*/ 73453 w 73452"/>
                  <a:gd name="connsiteY1" fmla="*/ 0 h 12181"/>
                  <a:gd name="connsiteX2" fmla="*/ 73453 w 73452"/>
                  <a:gd name="connsiteY2" fmla="*/ 12181 h 12181"/>
                  <a:gd name="connsiteX3" fmla="*/ 0 w 73452"/>
                  <a:gd name="connsiteY3" fmla="*/ 12181 h 1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452" h="12181">
                    <a:moveTo>
                      <a:pt x="0" y="0"/>
                    </a:moveTo>
                    <a:lnTo>
                      <a:pt x="73453" y="0"/>
                    </a:lnTo>
                    <a:lnTo>
                      <a:pt x="73453" y="12181"/>
                    </a:lnTo>
                    <a:lnTo>
                      <a:pt x="0" y="12181"/>
                    </a:lnTo>
                    <a:close/>
                  </a:path>
                </a:pathLst>
              </a:custGeom>
              <a:solidFill>
                <a:srgbClr val="00000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0C8B794-45FE-1308-381A-10F553CE98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5580" y="1237119"/>
              <a:ext cx="12181" cy="325480"/>
            </a:xfrm>
            <a:custGeom>
              <a:avLst/>
              <a:gdLst>
                <a:gd name="connsiteX0" fmla="*/ 0 w 12181"/>
                <a:gd name="connsiteY0" fmla="*/ 0 h 325480"/>
                <a:gd name="connsiteX1" fmla="*/ 12181 w 12181"/>
                <a:gd name="connsiteY1" fmla="*/ 0 h 325480"/>
                <a:gd name="connsiteX2" fmla="*/ 12181 w 12181"/>
                <a:gd name="connsiteY2" fmla="*/ 325481 h 325480"/>
                <a:gd name="connsiteX3" fmla="*/ 0 w 12181"/>
                <a:gd name="connsiteY3" fmla="*/ 325481 h 32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81" h="325480">
                  <a:moveTo>
                    <a:pt x="0" y="0"/>
                  </a:moveTo>
                  <a:lnTo>
                    <a:pt x="12181" y="0"/>
                  </a:lnTo>
                  <a:lnTo>
                    <a:pt x="12181" y="325481"/>
                  </a:lnTo>
                  <a:lnTo>
                    <a:pt x="0" y="3254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C73B69B-9F39-036E-8F11-A7966494C38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97042" y="1551150"/>
              <a:ext cx="259641" cy="12181"/>
            </a:xfrm>
            <a:custGeom>
              <a:avLst/>
              <a:gdLst>
                <a:gd name="connsiteX0" fmla="*/ 0 w 259641"/>
                <a:gd name="connsiteY0" fmla="*/ 0 h 12181"/>
                <a:gd name="connsiteX1" fmla="*/ 259642 w 259641"/>
                <a:gd name="connsiteY1" fmla="*/ 0 h 12181"/>
                <a:gd name="connsiteX2" fmla="*/ 259642 w 259641"/>
                <a:gd name="connsiteY2" fmla="*/ 12181 h 12181"/>
                <a:gd name="connsiteX3" fmla="*/ 0 w 259641"/>
                <a:gd name="connsiteY3" fmla="*/ 12181 h 1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641" h="12181">
                  <a:moveTo>
                    <a:pt x="0" y="0"/>
                  </a:moveTo>
                  <a:lnTo>
                    <a:pt x="259642" y="0"/>
                  </a:lnTo>
                  <a:lnTo>
                    <a:pt x="259642" y="12181"/>
                  </a:lnTo>
                  <a:lnTo>
                    <a:pt x="0" y="12181"/>
                  </a:lnTo>
                  <a:close/>
                </a:path>
              </a:pathLst>
            </a:custGeom>
            <a:solidFill>
              <a:srgbClr val="000000"/>
            </a:solidFill>
            <a:ln w="60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305BAA65-8D11-8C18-66C7-ACFE2EB0879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620515" y="3772630"/>
            <a:ext cx="223950" cy="146174"/>
          </a:xfrm>
          <a:custGeom>
            <a:avLst/>
            <a:gdLst>
              <a:gd name="connsiteX0" fmla="*/ 0 w 223950"/>
              <a:gd name="connsiteY0" fmla="*/ 0 h 146174"/>
              <a:gd name="connsiteX1" fmla="*/ 223951 w 223950"/>
              <a:gd name="connsiteY1" fmla="*/ 0 h 146174"/>
              <a:gd name="connsiteX2" fmla="*/ 223951 w 223950"/>
              <a:gd name="connsiteY2" fmla="*/ 146174 h 146174"/>
              <a:gd name="connsiteX3" fmla="*/ 0 w 223950"/>
              <a:gd name="connsiteY3" fmla="*/ 146174 h 146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0" h="146174">
                <a:moveTo>
                  <a:pt x="0" y="0"/>
                </a:moveTo>
                <a:lnTo>
                  <a:pt x="223951" y="0"/>
                </a:lnTo>
                <a:lnTo>
                  <a:pt x="223951" y="146174"/>
                </a:lnTo>
                <a:lnTo>
                  <a:pt x="0" y="146174"/>
                </a:lnTo>
                <a:close/>
              </a:path>
            </a:pathLst>
          </a:custGeom>
          <a:solidFill>
            <a:srgbClr val="706280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90" name="Graphic 2">
            <a:extLst>
              <a:ext uri="{FF2B5EF4-FFF2-40B4-BE49-F238E27FC236}">
                <a16:creationId xmlns:a16="http://schemas.microsoft.com/office/drawing/2014/main" id="{86D98B92-B2D7-2570-A5AF-2EFD46548DE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37471" y="2649953"/>
            <a:ext cx="2036570" cy="3731153"/>
            <a:chOff x="1137471" y="2649953"/>
            <a:chExt cx="2036570" cy="3731153"/>
          </a:xfrm>
        </p:grpSpPr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0879132-3BEB-062F-9D21-27F61F451D8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137471" y="4123875"/>
              <a:ext cx="2036570" cy="2257231"/>
              <a:chOff x="1137471" y="4123875"/>
              <a:chExt cx="2036570" cy="2257231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CE2E808-2DA0-C914-E3E0-8A3E454BC36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296435" y="4358240"/>
                <a:ext cx="1718580" cy="2022866"/>
              </a:xfrm>
              <a:custGeom>
                <a:avLst/>
                <a:gdLst>
                  <a:gd name="connsiteX0" fmla="*/ 0 w 1718580"/>
                  <a:gd name="connsiteY0" fmla="*/ 0 h 2022866"/>
                  <a:gd name="connsiteX1" fmla="*/ 1718581 w 1718580"/>
                  <a:gd name="connsiteY1" fmla="*/ 0 h 2022866"/>
                  <a:gd name="connsiteX2" fmla="*/ 1718581 w 1718580"/>
                  <a:gd name="connsiteY2" fmla="*/ 2022866 h 2022866"/>
                  <a:gd name="connsiteX3" fmla="*/ 0 w 1718580"/>
                  <a:gd name="connsiteY3" fmla="*/ 2022866 h 2022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8580" h="2022866">
                    <a:moveTo>
                      <a:pt x="0" y="0"/>
                    </a:moveTo>
                    <a:lnTo>
                      <a:pt x="1718581" y="0"/>
                    </a:lnTo>
                    <a:lnTo>
                      <a:pt x="1718581" y="2022866"/>
                    </a:lnTo>
                    <a:lnTo>
                      <a:pt x="0" y="2022866"/>
                    </a:lnTo>
                    <a:close/>
                  </a:path>
                </a:pathLst>
              </a:custGeom>
              <a:solidFill>
                <a:srgbClr val="A5544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93" name="Graphic 2">
                <a:extLst>
                  <a:ext uri="{FF2B5EF4-FFF2-40B4-BE49-F238E27FC236}">
                    <a16:creationId xmlns:a16="http://schemas.microsoft.com/office/drawing/2014/main" id="{9E2EF2D4-140F-6B2E-82A3-AE7277CE926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137471" y="4123875"/>
                <a:ext cx="2036570" cy="279557"/>
                <a:chOff x="1137471" y="4123875"/>
                <a:chExt cx="2036570" cy="279557"/>
              </a:xfrm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BFAFCBE2-5746-DB26-D669-65BDFF6F4A2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123875"/>
                  <a:ext cx="2036570" cy="156223"/>
                </a:xfrm>
                <a:custGeom>
                  <a:avLst/>
                  <a:gdLst>
                    <a:gd name="connsiteX0" fmla="*/ 2036570 w 2036570"/>
                    <a:gd name="connsiteY0" fmla="*/ 156223 h 156223"/>
                    <a:gd name="connsiteX1" fmla="*/ 0 w 2036570"/>
                    <a:gd name="connsiteY1" fmla="*/ 156223 h 156223"/>
                    <a:gd name="connsiteX2" fmla="*/ 158477 w 2036570"/>
                    <a:gd name="connsiteY2" fmla="*/ 0 h 156223"/>
                    <a:gd name="connsiteX3" fmla="*/ 1878093 w 2036570"/>
                    <a:gd name="connsiteY3" fmla="*/ 0 h 156223"/>
                    <a:gd name="connsiteX4" fmla="*/ 2036570 w 2036570"/>
                    <a:gd name="connsiteY4" fmla="*/ 156223 h 156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6570" h="156223">
                      <a:moveTo>
                        <a:pt x="2036570" y="156223"/>
                      </a:moveTo>
                      <a:lnTo>
                        <a:pt x="0" y="156223"/>
                      </a:lnTo>
                      <a:lnTo>
                        <a:pt x="158477" y="0"/>
                      </a:lnTo>
                      <a:lnTo>
                        <a:pt x="1878093" y="0"/>
                      </a:lnTo>
                      <a:lnTo>
                        <a:pt x="2036570" y="156223"/>
                      </a:lnTo>
                      <a:close/>
                    </a:path>
                  </a:pathLst>
                </a:custGeom>
                <a:solidFill>
                  <a:srgbClr val="A5544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1B86129C-664F-78B5-6432-48CB29AF884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137471" y="4280098"/>
                  <a:ext cx="2036570" cy="123334"/>
                </a:xfrm>
                <a:custGeom>
                  <a:avLst/>
                  <a:gdLst>
                    <a:gd name="connsiteX0" fmla="*/ 0 w 2036570"/>
                    <a:gd name="connsiteY0" fmla="*/ 0 h 123334"/>
                    <a:gd name="connsiteX1" fmla="*/ 2036570 w 2036570"/>
                    <a:gd name="connsiteY1" fmla="*/ 0 h 123334"/>
                    <a:gd name="connsiteX2" fmla="*/ 2036570 w 2036570"/>
                    <a:gd name="connsiteY2" fmla="*/ 123334 h 123334"/>
                    <a:gd name="connsiteX3" fmla="*/ 0 w 2036570"/>
                    <a:gd name="connsiteY3" fmla="*/ 123334 h 12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6570" h="123334">
                      <a:moveTo>
                        <a:pt x="0" y="0"/>
                      </a:moveTo>
                      <a:lnTo>
                        <a:pt x="2036570" y="0"/>
                      </a:lnTo>
                      <a:lnTo>
                        <a:pt x="2036570" y="123334"/>
                      </a:lnTo>
                      <a:lnTo>
                        <a:pt x="0" y="123334"/>
                      </a:lnTo>
                      <a:close/>
                    </a:path>
                  </a:pathLst>
                </a:custGeom>
                <a:solidFill>
                  <a:srgbClr val="7C3F32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1EBD586-3306-2DE5-5FD7-F9951EF0F2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05708" y="4576161"/>
                <a:ext cx="1300157" cy="1587024"/>
              </a:xfrm>
              <a:custGeom>
                <a:avLst/>
                <a:gdLst>
                  <a:gd name="connsiteX0" fmla="*/ 0 w 1300157"/>
                  <a:gd name="connsiteY0" fmla="*/ 0 h 1587024"/>
                  <a:gd name="connsiteX1" fmla="*/ 1300157 w 1300157"/>
                  <a:gd name="connsiteY1" fmla="*/ 0 h 1587024"/>
                  <a:gd name="connsiteX2" fmla="*/ 1300157 w 1300157"/>
                  <a:gd name="connsiteY2" fmla="*/ 1587024 h 1587024"/>
                  <a:gd name="connsiteX3" fmla="*/ 0 w 1300157"/>
                  <a:gd name="connsiteY3" fmla="*/ 1587024 h 1587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0157" h="1587024">
                    <a:moveTo>
                      <a:pt x="0" y="0"/>
                    </a:moveTo>
                    <a:lnTo>
                      <a:pt x="1300157" y="0"/>
                    </a:lnTo>
                    <a:lnTo>
                      <a:pt x="1300157" y="1587024"/>
                    </a:lnTo>
                    <a:lnTo>
                      <a:pt x="0" y="1587024"/>
                    </a:lnTo>
                    <a:close/>
                  </a:path>
                </a:pathLst>
              </a:custGeom>
              <a:solidFill>
                <a:srgbClr val="D07F4F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0FFC15D-3D91-DF41-246C-36BD3BBE72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21733" y="4818749"/>
                <a:ext cx="110726" cy="110726"/>
              </a:xfrm>
              <a:custGeom>
                <a:avLst/>
                <a:gdLst>
                  <a:gd name="connsiteX0" fmla="*/ 110727 w 110726"/>
                  <a:gd name="connsiteY0" fmla="*/ 55364 h 110726"/>
                  <a:gd name="connsiteX1" fmla="*/ 55363 w 110726"/>
                  <a:gd name="connsiteY1" fmla="*/ 110727 h 110726"/>
                  <a:gd name="connsiteX2" fmla="*/ 0 w 110726"/>
                  <a:gd name="connsiteY2" fmla="*/ 55364 h 110726"/>
                  <a:gd name="connsiteX3" fmla="*/ 55363 w 110726"/>
                  <a:gd name="connsiteY3" fmla="*/ 0 h 110726"/>
                  <a:gd name="connsiteX4" fmla="*/ 110727 w 110726"/>
                  <a:gd name="connsiteY4" fmla="*/ 55364 h 11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726" h="110726">
                    <a:moveTo>
                      <a:pt x="110727" y="55364"/>
                    </a:moveTo>
                    <a:cubicBezTo>
                      <a:pt x="110727" y="85940"/>
                      <a:pt x="85940" y="110727"/>
                      <a:pt x="55363" y="110727"/>
                    </a:cubicBezTo>
                    <a:cubicBezTo>
                      <a:pt x="24787" y="110727"/>
                      <a:pt x="0" y="85940"/>
                      <a:pt x="0" y="55364"/>
                    </a:cubicBezTo>
                    <a:cubicBezTo>
                      <a:pt x="0" y="24787"/>
                      <a:pt x="24787" y="0"/>
                      <a:pt x="55363" y="0"/>
                    </a:cubicBezTo>
                    <a:cubicBezTo>
                      <a:pt x="85940" y="0"/>
                      <a:pt x="110727" y="24787"/>
                      <a:pt x="110727" y="55364"/>
                    </a:cubicBezTo>
                    <a:close/>
                  </a:path>
                </a:pathLst>
              </a:custGeom>
              <a:solidFill>
                <a:srgbClr val="7C3F32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C4F13F6A-E3C8-0A8A-9487-3E1131B48BF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521543" y="2649953"/>
              <a:ext cx="1193937" cy="1566133"/>
              <a:chOff x="1521543" y="2649953"/>
              <a:chExt cx="1193937" cy="1566133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039CF71-F224-39D9-36EE-77EB04B1848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409916" y="3271436"/>
                <a:ext cx="6090" cy="660341"/>
              </a:xfrm>
              <a:custGeom>
                <a:avLst/>
                <a:gdLst>
                  <a:gd name="connsiteX0" fmla="*/ 0 w 6090"/>
                  <a:gd name="connsiteY0" fmla="*/ 0 h 660341"/>
                  <a:gd name="connsiteX1" fmla="*/ 0 w 6090"/>
                  <a:gd name="connsiteY1" fmla="*/ 660341 h 660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90" h="660341">
                    <a:moveTo>
                      <a:pt x="0" y="0"/>
                    </a:moveTo>
                    <a:lnTo>
                      <a:pt x="0" y="660341"/>
                    </a:lnTo>
                  </a:path>
                </a:pathLst>
              </a:custGeom>
              <a:ln w="6089" cap="flat">
                <a:solidFill>
                  <a:srgbClr val="908FA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086B48E-5D7E-6AC4-675E-3E63B4A3CDA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7295" y="2649953"/>
                <a:ext cx="30452" cy="1422943"/>
              </a:xfrm>
              <a:custGeom>
                <a:avLst/>
                <a:gdLst>
                  <a:gd name="connsiteX0" fmla="*/ 0 w 30452"/>
                  <a:gd name="connsiteY0" fmla="*/ 0 h 1422943"/>
                  <a:gd name="connsiteX1" fmla="*/ 30453 w 30452"/>
                  <a:gd name="connsiteY1" fmla="*/ 0 h 1422943"/>
                  <a:gd name="connsiteX2" fmla="*/ 30453 w 30452"/>
                  <a:gd name="connsiteY2" fmla="*/ 1422944 h 1422943"/>
                  <a:gd name="connsiteX3" fmla="*/ 0 w 30452"/>
                  <a:gd name="connsiteY3" fmla="*/ 1422944 h 142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52" h="1422943">
                    <a:moveTo>
                      <a:pt x="0" y="0"/>
                    </a:moveTo>
                    <a:lnTo>
                      <a:pt x="30453" y="0"/>
                    </a:lnTo>
                    <a:lnTo>
                      <a:pt x="30453" y="1422944"/>
                    </a:lnTo>
                    <a:lnTo>
                      <a:pt x="0" y="1422944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8491097-4022-16C4-0489-8CD68C742C3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21543" y="4072835"/>
                <a:ext cx="1193937" cy="143250"/>
              </a:xfrm>
              <a:custGeom>
                <a:avLst/>
                <a:gdLst>
                  <a:gd name="connsiteX0" fmla="*/ 0 w 1193937"/>
                  <a:gd name="connsiteY0" fmla="*/ 0 h 143250"/>
                  <a:gd name="connsiteX1" fmla="*/ 1193938 w 1193937"/>
                  <a:gd name="connsiteY1" fmla="*/ 0 h 143250"/>
                  <a:gd name="connsiteX2" fmla="*/ 1193938 w 1193937"/>
                  <a:gd name="connsiteY2" fmla="*/ 143251 h 143250"/>
                  <a:gd name="connsiteX3" fmla="*/ 0 w 1193937"/>
                  <a:gd name="connsiteY3" fmla="*/ 143251 h 143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3937" h="143250">
                    <a:moveTo>
                      <a:pt x="0" y="0"/>
                    </a:moveTo>
                    <a:lnTo>
                      <a:pt x="1193938" y="0"/>
                    </a:lnTo>
                    <a:lnTo>
                      <a:pt x="1193938" y="143251"/>
                    </a:lnTo>
                    <a:lnTo>
                      <a:pt x="0" y="143251"/>
                    </a:ln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6E875C8-3E64-9873-26C3-961F3C4E1FA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80812" y="3605200"/>
                <a:ext cx="111823" cy="111823"/>
              </a:xfrm>
              <a:custGeom>
                <a:avLst/>
                <a:gdLst>
                  <a:gd name="connsiteX0" fmla="*/ 0 w 111823"/>
                  <a:gd name="connsiteY0" fmla="*/ 0 h 111823"/>
                  <a:gd name="connsiteX1" fmla="*/ 111823 w 111823"/>
                  <a:gd name="connsiteY1" fmla="*/ 0 h 111823"/>
                  <a:gd name="connsiteX2" fmla="*/ 111823 w 111823"/>
                  <a:gd name="connsiteY2" fmla="*/ 111823 h 111823"/>
                  <a:gd name="connsiteX3" fmla="*/ 0 w 111823"/>
                  <a:gd name="connsiteY3" fmla="*/ 111823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823" h="111823">
                    <a:moveTo>
                      <a:pt x="0" y="0"/>
                    </a:moveTo>
                    <a:lnTo>
                      <a:pt x="111823" y="0"/>
                    </a:lnTo>
                    <a:lnTo>
                      <a:pt x="111823" y="111823"/>
                    </a:lnTo>
                    <a:lnTo>
                      <a:pt x="0" y="111823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0F06F729-5073-BE55-B0EC-EDD1F61D120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1732521" y="3184767"/>
                <a:ext cx="727155" cy="96657"/>
                <a:chOff x="1732521" y="3184767"/>
                <a:chExt cx="727155" cy="96657"/>
              </a:xfrm>
              <a:solidFill>
                <a:srgbClr val="4A4650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C5D3C89-63B4-685B-7382-292C4D586E3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1732521" y="3184767"/>
                  <a:ext cx="637501" cy="12181"/>
                </a:xfrm>
                <a:custGeom>
                  <a:avLst/>
                  <a:gdLst>
                    <a:gd name="connsiteX0" fmla="*/ 0 w 637501"/>
                    <a:gd name="connsiteY0" fmla="*/ 0 h 12181"/>
                    <a:gd name="connsiteX1" fmla="*/ 637502 w 637501"/>
                    <a:gd name="connsiteY1" fmla="*/ 0 h 12181"/>
                    <a:gd name="connsiteX2" fmla="*/ 637502 w 637501"/>
                    <a:gd name="connsiteY2" fmla="*/ 12181 h 12181"/>
                    <a:gd name="connsiteX3" fmla="*/ 0 w 637501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7501" h="12181">
                      <a:moveTo>
                        <a:pt x="0" y="0"/>
                      </a:moveTo>
                      <a:lnTo>
                        <a:pt x="637502" y="0"/>
                      </a:lnTo>
                      <a:lnTo>
                        <a:pt x="637502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6A5C389F-6FC0-0AD2-CE8C-DFFCC1E9E63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278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ECE980BC-396A-0A12-6E21-BBF27375E4A6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47373" y="3184889"/>
                  <a:ext cx="12181" cy="90445"/>
                </a:xfrm>
                <a:custGeom>
                  <a:avLst/>
                  <a:gdLst>
                    <a:gd name="connsiteX0" fmla="*/ 0 w 12181"/>
                    <a:gd name="connsiteY0" fmla="*/ 0 h 90445"/>
                    <a:gd name="connsiteX1" fmla="*/ 12181 w 12181"/>
                    <a:gd name="connsiteY1" fmla="*/ 0 h 90445"/>
                    <a:gd name="connsiteX2" fmla="*/ 12181 w 12181"/>
                    <a:gd name="connsiteY2" fmla="*/ 90445 h 90445"/>
                    <a:gd name="connsiteX3" fmla="*/ 0 w 12181"/>
                    <a:gd name="connsiteY3" fmla="*/ 90445 h 90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81" h="90445">
                      <a:moveTo>
                        <a:pt x="0" y="0"/>
                      </a:moveTo>
                      <a:lnTo>
                        <a:pt x="12181" y="0"/>
                      </a:lnTo>
                      <a:lnTo>
                        <a:pt x="12181" y="90445"/>
                      </a:lnTo>
                      <a:lnTo>
                        <a:pt x="0" y="90445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28EA03F1-27CB-4F78-F10C-39F652F3F0F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360156" y="3269243"/>
                  <a:ext cx="99520" cy="12181"/>
                </a:xfrm>
                <a:custGeom>
                  <a:avLst/>
                  <a:gdLst>
                    <a:gd name="connsiteX0" fmla="*/ 0 w 99520"/>
                    <a:gd name="connsiteY0" fmla="*/ 0 h 12181"/>
                    <a:gd name="connsiteX1" fmla="*/ 99520 w 99520"/>
                    <a:gd name="connsiteY1" fmla="*/ 0 h 12181"/>
                    <a:gd name="connsiteX2" fmla="*/ 99520 w 99520"/>
                    <a:gd name="connsiteY2" fmla="*/ 12181 h 12181"/>
                    <a:gd name="connsiteX3" fmla="*/ 0 w 99520"/>
                    <a:gd name="connsiteY3" fmla="*/ 12181 h 12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520" h="12181">
                      <a:moveTo>
                        <a:pt x="0" y="0"/>
                      </a:moveTo>
                      <a:lnTo>
                        <a:pt x="99520" y="0"/>
                      </a:lnTo>
                      <a:lnTo>
                        <a:pt x="99520" y="12181"/>
                      </a:lnTo>
                      <a:lnTo>
                        <a:pt x="0" y="12181"/>
                      </a:lnTo>
                      <a:close/>
                    </a:path>
                  </a:pathLst>
                </a:custGeom>
                <a:solidFill>
                  <a:srgbClr val="4A4650"/>
                </a:solidFill>
                <a:ln w="60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BAF7FD3-E41A-71E3-2041-61A08F5ABF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62906" y="3108635"/>
                <a:ext cx="147757" cy="147757"/>
              </a:xfrm>
              <a:custGeom>
                <a:avLst/>
                <a:gdLst>
                  <a:gd name="connsiteX0" fmla="*/ 0 w 147757"/>
                  <a:gd name="connsiteY0" fmla="*/ 0 h 147757"/>
                  <a:gd name="connsiteX1" fmla="*/ 147758 w 147757"/>
                  <a:gd name="connsiteY1" fmla="*/ 0 h 147757"/>
                  <a:gd name="connsiteX2" fmla="*/ 147758 w 147757"/>
                  <a:gd name="connsiteY2" fmla="*/ 147757 h 147757"/>
                  <a:gd name="connsiteX3" fmla="*/ 0 w 147757"/>
                  <a:gd name="connsiteY3" fmla="*/ 147757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7757" h="147757">
                    <a:moveTo>
                      <a:pt x="0" y="0"/>
                    </a:moveTo>
                    <a:lnTo>
                      <a:pt x="147758" y="0"/>
                    </a:lnTo>
                    <a:lnTo>
                      <a:pt x="147758" y="147757"/>
                    </a:lnTo>
                    <a:lnTo>
                      <a:pt x="0" y="147757"/>
                    </a:ln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268C9C5-C87C-10B5-895C-54DD9852F85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35245" y="3857107"/>
                <a:ext cx="149341" cy="149341"/>
              </a:xfrm>
              <a:custGeom>
                <a:avLst/>
                <a:gdLst>
                  <a:gd name="connsiteX0" fmla="*/ 149341 w 149341"/>
                  <a:gd name="connsiteY0" fmla="*/ 74671 h 149341"/>
                  <a:gd name="connsiteX1" fmla="*/ 74670 w 149341"/>
                  <a:gd name="connsiteY1" fmla="*/ 149341 h 149341"/>
                  <a:gd name="connsiteX2" fmla="*/ 0 w 149341"/>
                  <a:gd name="connsiteY2" fmla="*/ 74671 h 149341"/>
                  <a:gd name="connsiteX3" fmla="*/ 74670 w 149341"/>
                  <a:gd name="connsiteY3" fmla="*/ 0 h 149341"/>
                  <a:gd name="connsiteX4" fmla="*/ 149341 w 149341"/>
                  <a:gd name="connsiteY4" fmla="*/ 74671 h 149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341" h="149341">
                    <a:moveTo>
                      <a:pt x="149341" y="74671"/>
                    </a:moveTo>
                    <a:cubicBezTo>
                      <a:pt x="149341" y="115910"/>
                      <a:pt x="115910" y="149341"/>
                      <a:pt x="74670" y="149341"/>
                    </a:cubicBezTo>
                    <a:cubicBezTo>
                      <a:pt x="33431" y="149341"/>
                      <a:pt x="0" y="115910"/>
                      <a:pt x="0" y="74671"/>
                    </a:cubicBezTo>
                    <a:cubicBezTo>
                      <a:pt x="0" y="33431"/>
                      <a:pt x="33431" y="0"/>
                      <a:pt x="74670" y="0"/>
                    </a:cubicBezTo>
                    <a:cubicBezTo>
                      <a:pt x="115910" y="0"/>
                      <a:pt x="149341" y="33431"/>
                      <a:pt x="149341" y="74671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0" name="Graphic 2">
            <a:extLst>
              <a:ext uri="{FF2B5EF4-FFF2-40B4-BE49-F238E27FC236}">
                <a16:creationId xmlns:a16="http://schemas.microsoft.com/office/drawing/2014/main" id="{F5556DC6-1AC3-64B2-4237-F65ED4638E37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296435" y="877288"/>
            <a:ext cx="1063659" cy="1370564"/>
            <a:chOff x="1296435" y="877288"/>
            <a:chExt cx="1063659" cy="1370564"/>
          </a:xfrm>
        </p:grpSpPr>
        <p:grpSp>
          <p:nvGrpSpPr>
            <p:cNvPr id="111" name="Graphic 2">
              <a:extLst>
                <a:ext uri="{FF2B5EF4-FFF2-40B4-BE49-F238E27FC236}">
                  <a16:creationId xmlns:a16="http://schemas.microsoft.com/office/drawing/2014/main" id="{7D3316C6-26B8-08DE-14B4-52D8234FF2D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679411" y="877288"/>
              <a:ext cx="274807" cy="274807"/>
              <a:chOff x="1679411" y="877288"/>
              <a:chExt cx="274807" cy="274807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B242446-EBEB-27B3-15BA-83622515C8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79411" y="877288"/>
                <a:ext cx="274807" cy="274807"/>
              </a:xfrm>
              <a:custGeom>
                <a:avLst/>
                <a:gdLst>
                  <a:gd name="connsiteX0" fmla="*/ 274807 w 274807"/>
                  <a:gd name="connsiteY0" fmla="*/ 137404 h 274807"/>
                  <a:gd name="connsiteX1" fmla="*/ 137404 w 274807"/>
                  <a:gd name="connsiteY1" fmla="*/ 274807 h 274807"/>
                  <a:gd name="connsiteX2" fmla="*/ 0 w 274807"/>
                  <a:gd name="connsiteY2" fmla="*/ 137404 h 274807"/>
                  <a:gd name="connsiteX3" fmla="*/ 137404 w 274807"/>
                  <a:gd name="connsiteY3" fmla="*/ 0 h 274807"/>
                  <a:gd name="connsiteX4" fmla="*/ 274807 w 274807"/>
                  <a:gd name="connsiteY4" fmla="*/ 137404 h 27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807" h="274807">
                    <a:moveTo>
                      <a:pt x="274807" y="137404"/>
                    </a:moveTo>
                    <a:cubicBezTo>
                      <a:pt x="274807" y="213290"/>
                      <a:pt x="213290" y="274807"/>
                      <a:pt x="137404" y="274807"/>
                    </a:cubicBezTo>
                    <a:cubicBezTo>
                      <a:pt x="61518" y="274807"/>
                      <a:pt x="0" y="213290"/>
                      <a:pt x="0" y="137404"/>
                    </a:cubicBezTo>
                    <a:cubicBezTo>
                      <a:pt x="0" y="61518"/>
                      <a:pt x="61518" y="0"/>
                      <a:pt x="137404" y="0"/>
                    </a:cubicBezTo>
                    <a:cubicBezTo>
                      <a:pt x="213290" y="0"/>
                      <a:pt x="274807" y="61518"/>
                      <a:pt x="274807" y="137404"/>
                    </a:cubicBezTo>
                    <a:close/>
                  </a:path>
                </a:pathLst>
              </a:custGeom>
              <a:solidFill>
                <a:srgbClr val="4A465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5A8BAC1-74EF-01E5-E531-EA90BB84A71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87275" y="943188"/>
                <a:ext cx="59078" cy="59078"/>
              </a:xfrm>
              <a:custGeom>
                <a:avLst/>
                <a:gdLst>
                  <a:gd name="connsiteX0" fmla="*/ 59079 w 59078"/>
                  <a:gd name="connsiteY0" fmla="*/ 29539 h 59078"/>
                  <a:gd name="connsiteX1" fmla="*/ 29539 w 59078"/>
                  <a:gd name="connsiteY1" fmla="*/ 59079 h 59078"/>
                  <a:gd name="connsiteX2" fmla="*/ 0 w 59078"/>
                  <a:gd name="connsiteY2" fmla="*/ 29539 h 59078"/>
                  <a:gd name="connsiteX3" fmla="*/ 29539 w 59078"/>
                  <a:gd name="connsiteY3" fmla="*/ 0 h 59078"/>
                  <a:gd name="connsiteX4" fmla="*/ 59079 w 59078"/>
                  <a:gd name="connsiteY4" fmla="*/ 29539 h 5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78" h="59078">
                    <a:moveTo>
                      <a:pt x="59079" y="29539"/>
                    </a:moveTo>
                    <a:cubicBezTo>
                      <a:pt x="59079" y="45853"/>
                      <a:pt x="45854" y="59079"/>
                      <a:pt x="29539" y="59079"/>
                    </a:cubicBezTo>
                    <a:cubicBezTo>
                      <a:pt x="13225" y="59079"/>
                      <a:pt x="0" y="45854"/>
                      <a:pt x="0" y="29539"/>
                    </a:cubicBezTo>
                    <a:cubicBezTo>
                      <a:pt x="0" y="13225"/>
                      <a:pt x="13225" y="0"/>
                      <a:pt x="29539" y="0"/>
                    </a:cubicBezTo>
                    <a:cubicBezTo>
                      <a:pt x="45854" y="0"/>
                      <a:pt x="59079" y="13225"/>
                      <a:pt x="59079" y="29539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53F025D-26A0-7C6E-08C2-65904152E70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296435" y="1051296"/>
              <a:ext cx="1063659" cy="1196556"/>
            </a:xfrm>
            <a:custGeom>
              <a:avLst/>
              <a:gdLst>
                <a:gd name="connsiteX0" fmla="*/ 0 w 1063659"/>
                <a:gd name="connsiteY0" fmla="*/ 0 h 1196556"/>
                <a:gd name="connsiteX1" fmla="*/ 1063660 w 1063659"/>
                <a:gd name="connsiteY1" fmla="*/ 0 h 1196556"/>
                <a:gd name="connsiteX2" fmla="*/ 1063660 w 1063659"/>
                <a:gd name="connsiteY2" fmla="*/ 1196557 h 1196556"/>
                <a:gd name="connsiteX3" fmla="*/ 0 w 1063659"/>
                <a:gd name="connsiteY3" fmla="*/ 1196557 h 11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3659" h="1196556">
                  <a:moveTo>
                    <a:pt x="0" y="0"/>
                  </a:moveTo>
                  <a:lnTo>
                    <a:pt x="1063660" y="0"/>
                  </a:lnTo>
                  <a:lnTo>
                    <a:pt x="1063660" y="1196557"/>
                  </a:lnTo>
                  <a:lnTo>
                    <a:pt x="0" y="1196557"/>
                  </a:lnTo>
                  <a:close/>
                </a:path>
              </a:pathLst>
            </a:custGeom>
            <a:solidFill>
              <a:srgbClr val="EFEFEF"/>
            </a:solidFill>
            <a:ln w="60894" cap="flat">
              <a:solidFill>
                <a:srgbClr val="4A465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5" name="Graphic 2">
              <a:extLst>
                <a:ext uri="{FF2B5EF4-FFF2-40B4-BE49-F238E27FC236}">
                  <a16:creationId xmlns:a16="http://schemas.microsoft.com/office/drawing/2014/main" id="{552B50FF-1FD6-12C0-51DE-C6CE918630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1492819" y="1266598"/>
              <a:ext cx="671013" cy="765952"/>
              <a:chOff x="1492819" y="1266598"/>
              <a:chExt cx="671013" cy="765952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A80D31D-E58A-25BC-0807-763F6AF1A4C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10047" y="1266598"/>
                <a:ext cx="236071" cy="765952"/>
              </a:xfrm>
              <a:custGeom>
                <a:avLst/>
                <a:gdLst>
                  <a:gd name="connsiteX0" fmla="*/ 118036 w 236071"/>
                  <a:gd name="connsiteY0" fmla="*/ 765952 h 765952"/>
                  <a:gd name="connsiteX1" fmla="*/ 33498 w 236071"/>
                  <a:gd name="connsiteY1" fmla="*/ 651997 h 765952"/>
                  <a:gd name="connsiteX2" fmla="*/ 0 w 236071"/>
                  <a:gd name="connsiteY2" fmla="*/ 382976 h 765952"/>
                  <a:gd name="connsiteX3" fmla="*/ 33498 w 236071"/>
                  <a:gd name="connsiteY3" fmla="*/ 113955 h 765952"/>
                  <a:gd name="connsiteX4" fmla="*/ 118036 w 236071"/>
                  <a:gd name="connsiteY4" fmla="*/ 0 h 765952"/>
                  <a:gd name="connsiteX5" fmla="*/ 202573 w 236071"/>
                  <a:gd name="connsiteY5" fmla="*/ 113955 h 765952"/>
                  <a:gd name="connsiteX6" fmla="*/ 236071 w 236071"/>
                  <a:gd name="connsiteY6" fmla="*/ 382976 h 765952"/>
                  <a:gd name="connsiteX7" fmla="*/ 202573 w 236071"/>
                  <a:gd name="connsiteY7" fmla="*/ 651997 h 765952"/>
                  <a:gd name="connsiteX8" fmla="*/ 118036 w 236071"/>
                  <a:gd name="connsiteY8" fmla="*/ 765952 h 765952"/>
                  <a:gd name="connsiteX9" fmla="*/ 118036 w 236071"/>
                  <a:gd name="connsiteY9" fmla="*/ 8588 h 765952"/>
                  <a:gd name="connsiteX10" fmla="*/ 41721 w 236071"/>
                  <a:gd name="connsiteY10" fmla="*/ 116452 h 765952"/>
                  <a:gd name="connsiteX11" fmla="*/ 8588 w 236071"/>
                  <a:gd name="connsiteY11" fmla="*/ 382976 h 765952"/>
                  <a:gd name="connsiteX12" fmla="*/ 41721 w 236071"/>
                  <a:gd name="connsiteY12" fmla="*/ 649500 h 765952"/>
                  <a:gd name="connsiteX13" fmla="*/ 118036 w 236071"/>
                  <a:gd name="connsiteY13" fmla="*/ 757364 h 765952"/>
                  <a:gd name="connsiteX14" fmla="*/ 194351 w 236071"/>
                  <a:gd name="connsiteY14" fmla="*/ 649500 h 765952"/>
                  <a:gd name="connsiteX15" fmla="*/ 227483 w 236071"/>
                  <a:gd name="connsiteY15" fmla="*/ 382976 h 765952"/>
                  <a:gd name="connsiteX16" fmla="*/ 194351 w 236071"/>
                  <a:gd name="connsiteY16" fmla="*/ 116452 h 765952"/>
                  <a:gd name="connsiteX17" fmla="*/ 118036 w 236071"/>
                  <a:gd name="connsiteY17" fmla="*/ 8588 h 765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6071" h="765952">
                    <a:moveTo>
                      <a:pt x="118036" y="765952"/>
                    </a:moveTo>
                    <a:cubicBezTo>
                      <a:pt x="85573" y="765952"/>
                      <a:pt x="55607" y="725450"/>
                      <a:pt x="33498" y="651997"/>
                    </a:cubicBezTo>
                    <a:cubicBezTo>
                      <a:pt x="11877" y="580067"/>
                      <a:pt x="0" y="484567"/>
                      <a:pt x="0" y="382976"/>
                    </a:cubicBezTo>
                    <a:cubicBezTo>
                      <a:pt x="0" y="281385"/>
                      <a:pt x="11877" y="185885"/>
                      <a:pt x="33498" y="113955"/>
                    </a:cubicBezTo>
                    <a:cubicBezTo>
                      <a:pt x="55546" y="40441"/>
                      <a:pt x="85573" y="0"/>
                      <a:pt x="118036" y="0"/>
                    </a:cubicBezTo>
                    <a:cubicBezTo>
                      <a:pt x="150498" y="0"/>
                      <a:pt x="180464" y="40502"/>
                      <a:pt x="202573" y="113955"/>
                    </a:cubicBezTo>
                    <a:cubicBezTo>
                      <a:pt x="224194" y="185885"/>
                      <a:pt x="236071" y="281385"/>
                      <a:pt x="236071" y="382976"/>
                    </a:cubicBezTo>
                    <a:cubicBezTo>
                      <a:pt x="236071" y="484567"/>
                      <a:pt x="224194" y="580067"/>
                      <a:pt x="202573" y="651997"/>
                    </a:cubicBezTo>
                    <a:cubicBezTo>
                      <a:pt x="180525" y="725511"/>
                      <a:pt x="150498" y="765952"/>
                      <a:pt x="118036" y="765952"/>
                    </a:cubicBezTo>
                    <a:close/>
                    <a:moveTo>
                      <a:pt x="118036" y="8588"/>
                    </a:moveTo>
                    <a:cubicBezTo>
                      <a:pt x="90141" y="8588"/>
                      <a:pt x="62307" y="47872"/>
                      <a:pt x="41721" y="116452"/>
                    </a:cubicBezTo>
                    <a:cubicBezTo>
                      <a:pt x="20343" y="187590"/>
                      <a:pt x="8588" y="282238"/>
                      <a:pt x="8588" y="382976"/>
                    </a:cubicBezTo>
                    <a:cubicBezTo>
                      <a:pt x="8588" y="483714"/>
                      <a:pt x="20343" y="578362"/>
                      <a:pt x="41721" y="649500"/>
                    </a:cubicBezTo>
                    <a:cubicBezTo>
                      <a:pt x="62307" y="718019"/>
                      <a:pt x="90141" y="757364"/>
                      <a:pt x="118036" y="757364"/>
                    </a:cubicBezTo>
                    <a:cubicBezTo>
                      <a:pt x="145930" y="757364"/>
                      <a:pt x="173764" y="718080"/>
                      <a:pt x="194351" y="649500"/>
                    </a:cubicBezTo>
                    <a:cubicBezTo>
                      <a:pt x="215728" y="578362"/>
                      <a:pt x="227483" y="483714"/>
                      <a:pt x="227483" y="382976"/>
                    </a:cubicBezTo>
                    <a:cubicBezTo>
                      <a:pt x="227483" y="282238"/>
                      <a:pt x="215728" y="187590"/>
                      <a:pt x="194351" y="116452"/>
                    </a:cubicBezTo>
                    <a:cubicBezTo>
                      <a:pt x="173764" y="47933"/>
                      <a:pt x="145930" y="8588"/>
                      <a:pt x="118036" y="8588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7375095-1516-B259-B410-7CE782399D9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6557" y="1424505"/>
                <a:ext cx="664755" cy="449994"/>
              </a:xfrm>
              <a:custGeom>
                <a:avLst/>
                <a:gdLst>
                  <a:gd name="connsiteX0" fmla="*/ 596100 w 664755"/>
                  <a:gd name="connsiteY0" fmla="*/ 449994 h 449994"/>
                  <a:gd name="connsiteX1" fmla="*/ 517288 w 664755"/>
                  <a:gd name="connsiteY1" fmla="*/ 437874 h 449994"/>
                  <a:gd name="connsiteX2" fmla="*/ 270558 w 664755"/>
                  <a:gd name="connsiteY2" fmla="*/ 325503 h 449994"/>
                  <a:gd name="connsiteX3" fmla="*/ 58910 w 664755"/>
                  <a:gd name="connsiteY3" fmla="*/ 156124 h 449994"/>
                  <a:gd name="connsiteX4" fmla="*/ 6105 w 664755"/>
                  <a:gd name="connsiteY4" fmla="*/ 24445 h 449994"/>
                  <a:gd name="connsiteX5" fmla="*/ 147467 w 664755"/>
                  <a:gd name="connsiteY5" fmla="*/ 12142 h 449994"/>
                  <a:gd name="connsiteX6" fmla="*/ 394197 w 664755"/>
                  <a:gd name="connsiteY6" fmla="*/ 124514 h 449994"/>
                  <a:gd name="connsiteX7" fmla="*/ 605845 w 664755"/>
                  <a:gd name="connsiteY7" fmla="*/ 293893 h 449994"/>
                  <a:gd name="connsiteX8" fmla="*/ 658650 w 664755"/>
                  <a:gd name="connsiteY8" fmla="*/ 425571 h 449994"/>
                  <a:gd name="connsiteX9" fmla="*/ 596100 w 664755"/>
                  <a:gd name="connsiteY9" fmla="*/ 449994 h 449994"/>
                  <a:gd name="connsiteX10" fmla="*/ 68533 w 664755"/>
                  <a:gd name="connsiteY10" fmla="*/ 8549 h 449994"/>
                  <a:gd name="connsiteX11" fmla="*/ 13414 w 664755"/>
                  <a:gd name="connsiteY11" fmla="*/ 28891 h 449994"/>
                  <a:gd name="connsiteX12" fmla="*/ 65366 w 664755"/>
                  <a:gd name="connsiteY12" fmla="*/ 150398 h 449994"/>
                  <a:gd name="connsiteX13" fmla="*/ 275065 w 664755"/>
                  <a:gd name="connsiteY13" fmla="*/ 318194 h 449994"/>
                  <a:gd name="connsiteX14" fmla="*/ 519480 w 664755"/>
                  <a:gd name="connsiteY14" fmla="*/ 429591 h 449994"/>
                  <a:gd name="connsiteX15" fmla="*/ 651342 w 664755"/>
                  <a:gd name="connsiteY15" fmla="*/ 421064 h 449994"/>
                  <a:gd name="connsiteX16" fmla="*/ 599389 w 664755"/>
                  <a:gd name="connsiteY16" fmla="*/ 299557 h 449994"/>
                  <a:gd name="connsiteX17" fmla="*/ 389690 w 664755"/>
                  <a:gd name="connsiteY17" fmla="*/ 131761 h 449994"/>
                  <a:gd name="connsiteX18" fmla="*/ 145275 w 664755"/>
                  <a:gd name="connsiteY18" fmla="*/ 20425 h 449994"/>
                  <a:gd name="connsiteX19" fmla="*/ 68594 w 664755"/>
                  <a:gd name="connsiteY19" fmla="*/ 8610 h 4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64755" h="449994">
                    <a:moveTo>
                      <a:pt x="596100" y="449994"/>
                    </a:moveTo>
                    <a:cubicBezTo>
                      <a:pt x="574357" y="449994"/>
                      <a:pt x="547863" y="445975"/>
                      <a:pt x="517288" y="437874"/>
                    </a:cubicBezTo>
                    <a:cubicBezTo>
                      <a:pt x="444688" y="418628"/>
                      <a:pt x="357105" y="378735"/>
                      <a:pt x="270558" y="325503"/>
                    </a:cubicBezTo>
                    <a:cubicBezTo>
                      <a:pt x="184011" y="272332"/>
                      <a:pt x="108853" y="212157"/>
                      <a:pt x="58910" y="156124"/>
                    </a:cubicBezTo>
                    <a:cubicBezTo>
                      <a:pt x="7871" y="98811"/>
                      <a:pt x="-10888" y="52035"/>
                      <a:pt x="6105" y="24445"/>
                    </a:cubicBezTo>
                    <a:cubicBezTo>
                      <a:pt x="23098" y="-3206"/>
                      <a:pt x="73284" y="-7530"/>
                      <a:pt x="147467" y="12142"/>
                    </a:cubicBezTo>
                    <a:cubicBezTo>
                      <a:pt x="220067" y="31388"/>
                      <a:pt x="307650" y="71282"/>
                      <a:pt x="394197" y="124514"/>
                    </a:cubicBezTo>
                    <a:cubicBezTo>
                      <a:pt x="480744" y="177684"/>
                      <a:pt x="555902" y="237859"/>
                      <a:pt x="605845" y="293893"/>
                    </a:cubicBezTo>
                    <a:cubicBezTo>
                      <a:pt x="656884" y="351205"/>
                      <a:pt x="675643" y="397981"/>
                      <a:pt x="658650" y="425571"/>
                    </a:cubicBezTo>
                    <a:cubicBezTo>
                      <a:pt x="648662" y="441833"/>
                      <a:pt x="627162" y="449994"/>
                      <a:pt x="596100" y="449994"/>
                    </a:cubicBezTo>
                    <a:close/>
                    <a:moveTo>
                      <a:pt x="68533" y="8549"/>
                    </a:moveTo>
                    <a:cubicBezTo>
                      <a:pt x="40821" y="8549"/>
                      <a:pt x="21697" y="15370"/>
                      <a:pt x="13414" y="28891"/>
                    </a:cubicBezTo>
                    <a:cubicBezTo>
                      <a:pt x="-1204" y="52645"/>
                      <a:pt x="17738" y="96923"/>
                      <a:pt x="65366" y="150398"/>
                    </a:cubicBezTo>
                    <a:cubicBezTo>
                      <a:pt x="114761" y="205823"/>
                      <a:pt x="189249" y="265450"/>
                      <a:pt x="275065" y="318194"/>
                    </a:cubicBezTo>
                    <a:cubicBezTo>
                      <a:pt x="360881" y="370939"/>
                      <a:pt x="447672" y="410528"/>
                      <a:pt x="519480" y="429591"/>
                    </a:cubicBezTo>
                    <a:cubicBezTo>
                      <a:pt x="588670" y="447924"/>
                      <a:pt x="636724" y="444878"/>
                      <a:pt x="651342" y="421064"/>
                    </a:cubicBezTo>
                    <a:cubicBezTo>
                      <a:pt x="665959" y="397311"/>
                      <a:pt x="647017" y="353032"/>
                      <a:pt x="599389" y="299557"/>
                    </a:cubicBezTo>
                    <a:cubicBezTo>
                      <a:pt x="549994" y="244133"/>
                      <a:pt x="475506" y="184506"/>
                      <a:pt x="389690" y="131761"/>
                    </a:cubicBezTo>
                    <a:cubicBezTo>
                      <a:pt x="303874" y="79017"/>
                      <a:pt x="217083" y="39428"/>
                      <a:pt x="145275" y="20425"/>
                    </a:cubicBezTo>
                    <a:cubicBezTo>
                      <a:pt x="115431" y="12508"/>
                      <a:pt x="89546" y="8610"/>
                      <a:pt x="68594" y="8610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881BB1F-FD8A-C0D0-8C1D-90D3126101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492819" y="1429344"/>
                <a:ext cx="671013" cy="440587"/>
              </a:xfrm>
              <a:custGeom>
                <a:avLst/>
                <a:gdLst>
                  <a:gd name="connsiteX0" fmla="*/ 71054 w 671013"/>
                  <a:gd name="connsiteY0" fmla="*/ 440588 h 440587"/>
                  <a:gd name="connsiteX1" fmla="*/ 5702 w 671013"/>
                  <a:gd name="connsiteY1" fmla="*/ 415007 h 440587"/>
                  <a:gd name="connsiteX2" fmla="*/ 60882 w 671013"/>
                  <a:gd name="connsiteY2" fmla="*/ 284303 h 440587"/>
                  <a:gd name="connsiteX3" fmla="*/ 275515 w 671013"/>
                  <a:gd name="connsiteY3" fmla="*/ 118700 h 440587"/>
                  <a:gd name="connsiteX4" fmla="*/ 524193 w 671013"/>
                  <a:gd name="connsiteY4" fmla="*/ 10775 h 440587"/>
                  <a:gd name="connsiteX5" fmla="*/ 665312 w 671013"/>
                  <a:gd name="connsiteY5" fmla="*/ 25575 h 440587"/>
                  <a:gd name="connsiteX6" fmla="*/ 610131 w 671013"/>
                  <a:gd name="connsiteY6" fmla="*/ 156279 h 440587"/>
                  <a:gd name="connsiteX7" fmla="*/ 395499 w 671013"/>
                  <a:gd name="connsiteY7" fmla="*/ 321882 h 440587"/>
                  <a:gd name="connsiteX8" fmla="*/ 146821 w 671013"/>
                  <a:gd name="connsiteY8" fmla="*/ 429807 h 440587"/>
                  <a:gd name="connsiteX9" fmla="*/ 71054 w 671013"/>
                  <a:gd name="connsiteY9" fmla="*/ 440588 h 440587"/>
                  <a:gd name="connsiteX10" fmla="*/ 600021 w 671013"/>
                  <a:gd name="connsiteY10" fmla="*/ 8521 h 440587"/>
                  <a:gd name="connsiteX11" fmla="*/ 526203 w 671013"/>
                  <a:gd name="connsiteY11" fmla="*/ 18997 h 440587"/>
                  <a:gd name="connsiteX12" fmla="*/ 279839 w 671013"/>
                  <a:gd name="connsiteY12" fmla="*/ 126009 h 440587"/>
                  <a:gd name="connsiteX13" fmla="*/ 67156 w 671013"/>
                  <a:gd name="connsiteY13" fmla="*/ 290089 h 440587"/>
                  <a:gd name="connsiteX14" fmla="*/ 13071 w 671013"/>
                  <a:gd name="connsiteY14" fmla="*/ 410622 h 440587"/>
                  <a:gd name="connsiteX15" fmla="*/ 144750 w 671013"/>
                  <a:gd name="connsiteY15" fmla="*/ 421463 h 440587"/>
                  <a:gd name="connsiteX16" fmla="*/ 391114 w 671013"/>
                  <a:gd name="connsiteY16" fmla="*/ 314452 h 440587"/>
                  <a:gd name="connsiteX17" fmla="*/ 393307 w 671013"/>
                  <a:gd name="connsiteY17" fmla="*/ 318167 h 440587"/>
                  <a:gd name="connsiteX18" fmla="*/ 391114 w 671013"/>
                  <a:gd name="connsiteY18" fmla="*/ 314452 h 440587"/>
                  <a:gd name="connsiteX19" fmla="*/ 603797 w 671013"/>
                  <a:gd name="connsiteY19" fmla="*/ 150371 h 440587"/>
                  <a:gd name="connsiteX20" fmla="*/ 657882 w 671013"/>
                  <a:gd name="connsiteY20" fmla="*/ 29838 h 440587"/>
                  <a:gd name="connsiteX21" fmla="*/ 600021 w 671013"/>
                  <a:gd name="connsiteY21" fmla="*/ 8461 h 4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71013" h="440587">
                    <a:moveTo>
                      <a:pt x="71054" y="440588"/>
                    </a:moveTo>
                    <a:cubicBezTo>
                      <a:pt x="38225" y="440588"/>
                      <a:pt x="15751" y="432000"/>
                      <a:pt x="5702" y="415007"/>
                    </a:cubicBezTo>
                    <a:cubicBezTo>
                      <a:pt x="-10804" y="387051"/>
                      <a:pt x="8808" y="340641"/>
                      <a:pt x="60882" y="284303"/>
                    </a:cubicBezTo>
                    <a:cubicBezTo>
                      <a:pt x="111800" y="229122"/>
                      <a:pt x="188054" y="170348"/>
                      <a:pt x="275515" y="118700"/>
                    </a:cubicBezTo>
                    <a:cubicBezTo>
                      <a:pt x="362975" y="67052"/>
                      <a:pt x="451289" y="28742"/>
                      <a:pt x="524193" y="10775"/>
                    </a:cubicBezTo>
                    <a:cubicBezTo>
                      <a:pt x="598681" y="-7619"/>
                      <a:pt x="648807" y="-2320"/>
                      <a:pt x="665312" y="25575"/>
                    </a:cubicBezTo>
                    <a:cubicBezTo>
                      <a:pt x="681818" y="53531"/>
                      <a:pt x="662206" y="99941"/>
                      <a:pt x="610131" y="156279"/>
                    </a:cubicBezTo>
                    <a:cubicBezTo>
                      <a:pt x="559214" y="211460"/>
                      <a:pt x="482960" y="270234"/>
                      <a:pt x="395499" y="321882"/>
                    </a:cubicBezTo>
                    <a:cubicBezTo>
                      <a:pt x="308038" y="373530"/>
                      <a:pt x="219725" y="411840"/>
                      <a:pt x="146821" y="429807"/>
                    </a:cubicBezTo>
                    <a:cubicBezTo>
                      <a:pt x="117647" y="436994"/>
                      <a:pt x="92188" y="440588"/>
                      <a:pt x="71054" y="440588"/>
                    </a:cubicBezTo>
                    <a:close/>
                    <a:moveTo>
                      <a:pt x="600021" y="8521"/>
                    </a:moveTo>
                    <a:cubicBezTo>
                      <a:pt x="579618" y="8521"/>
                      <a:pt x="554707" y="11993"/>
                      <a:pt x="526203" y="18997"/>
                    </a:cubicBezTo>
                    <a:cubicBezTo>
                      <a:pt x="454091" y="36782"/>
                      <a:pt x="366569" y="74787"/>
                      <a:pt x="279839" y="126009"/>
                    </a:cubicBezTo>
                    <a:cubicBezTo>
                      <a:pt x="193109" y="177231"/>
                      <a:pt x="117586" y="235518"/>
                      <a:pt x="67156" y="290089"/>
                    </a:cubicBezTo>
                    <a:cubicBezTo>
                      <a:pt x="18614" y="342651"/>
                      <a:pt x="-1120" y="386625"/>
                      <a:pt x="13071" y="410622"/>
                    </a:cubicBezTo>
                    <a:cubicBezTo>
                      <a:pt x="27262" y="434680"/>
                      <a:pt x="75256" y="438639"/>
                      <a:pt x="144750" y="421463"/>
                    </a:cubicBezTo>
                    <a:cubicBezTo>
                      <a:pt x="216862" y="403679"/>
                      <a:pt x="304384" y="365673"/>
                      <a:pt x="391114" y="314452"/>
                    </a:cubicBezTo>
                    <a:lnTo>
                      <a:pt x="393307" y="318167"/>
                    </a:lnTo>
                    <a:lnTo>
                      <a:pt x="391114" y="314452"/>
                    </a:lnTo>
                    <a:cubicBezTo>
                      <a:pt x="477844" y="263230"/>
                      <a:pt x="553367" y="204943"/>
                      <a:pt x="603797" y="150371"/>
                    </a:cubicBezTo>
                    <a:cubicBezTo>
                      <a:pt x="652339" y="97809"/>
                      <a:pt x="672073" y="53835"/>
                      <a:pt x="657882" y="29838"/>
                    </a:cubicBezTo>
                    <a:cubicBezTo>
                      <a:pt x="649537" y="15647"/>
                      <a:pt x="629378" y="8461"/>
                      <a:pt x="600021" y="8461"/>
                    </a:cubicBezTo>
                    <a:close/>
                  </a:path>
                </a:pathLst>
              </a:custGeom>
              <a:solidFill>
                <a:srgbClr val="32323D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333D63E-D547-CDE4-ED21-6E22C8ED65E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801832" y="1617172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6"/>
                      <a:pt x="50125" y="64560"/>
                      <a:pt x="32280" y="64560"/>
                    </a:cubicBezTo>
                    <a:cubicBezTo>
                      <a:pt x="14435" y="64560"/>
                      <a:pt x="0" y="50126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5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E590202-D8ED-F517-3AB0-E7C03E0588B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592888" y="1405305"/>
                <a:ext cx="64633" cy="64633"/>
              </a:xfrm>
              <a:custGeom>
                <a:avLst/>
                <a:gdLst>
                  <a:gd name="connsiteX0" fmla="*/ 63744 w 64633"/>
                  <a:gd name="connsiteY0" fmla="*/ 24825 h 64633"/>
                  <a:gd name="connsiteX1" fmla="*/ 39808 w 64633"/>
                  <a:gd name="connsiteY1" fmla="*/ 63744 h 64633"/>
                  <a:gd name="connsiteX2" fmla="*/ 889 w 64633"/>
                  <a:gd name="connsiteY2" fmla="*/ 39808 h 64633"/>
                  <a:gd name="connsiteX3" fmla="*/ 24825 w 64633"/>
                  <a:gd name="connsiteY3" fmla="*/ 889 h 64633"/>
                  <a:gd name="connsiteX4" fmla="*/ 63744 w 64633"/>
                  <a:gd name="connsiteY4" fmla="*/ 24825 h 6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3" h="64633">
                    <a:moveTo>
                      <a:pt x="63744" y="24825"/>
                    </a:moveTo>
                    <a:cubicBezTo>
                      <a:pt x="67886" y="42183"/>
                      <a:pt x="57166" y="59603"/>
                      <a:pt x="39808" y="63744"/>
                    </a:cubicBezTo>
                    <a:cubicBezTo>
                      <a:pt x="22450" y="67886"/>
                      <a:pt x="5031" y="57166"/>
                      <a:pt x="889" y="39808"/>
                    </a:cubicBezTo>
                    <a:cubicBezTo>
                      <a:pt x="-3252" y="22450"/>
                      <a:pt x="7467" y="5031"/>
                      <a:pt x="24825" y="889"/>
                    </a:cubicBezTo>
                    <a:cubicBezTo>
                      <a:pt x="42184" y="-3252"/>
                      <a:pt x="59603" y="7467"/>
                      <a:pt x="63744" y="2482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80969FE0-B881-4A30-9B99-E46F8DB980E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604989" y="1823953"/>
                <a:ext cx="64610" cy="64610"/>
              </a:xfrm>
              <a:custGeom>
                <a:avLst/>
                <a:gdLst>
                  <a:gd name="connsiteX0" fmla="*/ 63580 w 64610"/>
                  <a:gd name="connsiteY0" fmla="*/ 40375 h 64610"/>
                  <a:gd name="connsiteX1" fmla="*/ 24235 w 64610"/>
                  <a:gd name="connsiteY1" fmla="*/ 63580 h 64610"/>
                  <a:gd name="connsiteX2" fmla="*/ 1030 w 64610"/>
                  <a:gd name="connsiteY2" fmla="*/ 24235 h 64610"/>
                  <a:gd name="connsiteX3" fmla="*/ 40375 w 64610"/>
                  <a:gd name="connsiteY3" fmla="*/ 1030 h 64610"/>
                  <a:gd name="connsiteX4" fmla="*/ 63580 w 64610"/>
                  <a:gd name="connsiteY4" fmla="*/ 40375 h 64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10" h="64610">
                    <a:moveTo>
                      <a:pt x="63580" y="40375"/>
                    </a:moveTo>
                    <a:cubicBezTo>
                      <a:pt x="59134" y="57673"/>
                      <a:pt x="41532" y="68027"/>
                      <a:pt x="24235" y="63580"/>
                    </a:cubicBezTo>
                    <a:cubicBezTo>
                      <a:pt x="6938" y="59134"/>
                      <a:pt x="-3416" y="41533"/>
                      <a:pt x="1030" y="24235"/>
                    </a:cubicBezTo>
                    <a:cubicBezTo>
                      <a:pt x="5476" y="6938"/>
                      <a:pt x="23078" y="-3416"/>
                      <a:pt x="40375" y="1030"/>
                    </a:cubicBezTo>
                    <a:cubicBezTo>
                      <a:pt x="57673" y="5476"/>
                      <a:pt x="68027" y="23078"/>
                      <a:pt x="63580" y="40375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048C356-5406-ED95-A9F4-085A27E657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053678" y="1667358"/>
                <a:ext cx="64560" cy="64560"/>
              </a:xfrm>
              <a:custGeom>
                <a:avLst/>
                <a:gdLst>
                  <a:gd name="connsiteX0" fmla="*/ 64560 w 64560"/>
                  <a:gd name="connsiteY0" fmla="*/ 32280 h 64560"/>
                  <a:gd name="connsiteX1" fmla="*/ 32280 w 64560"/>
                  <a:gd name="connsiteY1" fmla="*/ 64560 h 64560"/>
                  <a:gd name="connsiteX2" fmla="*/ 0 w 64560"/>
                  <a:gd name="connsiteY2" fmla="*/ 32280 h 64560"/>
                  <a:gd name="connsiteX3" fmla="*/ 32280 w 64560"/>
                  <a:gd name="connsiteY3" fmla="*/ 0 h 64560"/>
                  <a:gd name="connsiteX4" fmla="*/ 64560 w 64560"/>
                  <a:gd name="connsiteY4" fmla="*/ 32280 h 6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60" h="64560">
                    <a:moveTo>
                      <a:pt x="64560" y="32280"/>
                    </a:moveTo>
                    <a:cubicBezTo>
                      <a:pt x="64560" y="50125"/>
                      <a:pt x="50126" y="64560"/>
                      <a:pt x="32280" y="64560"/>
                    </a:cubicBezTo>
                    <a:cubicBezTo>
                      <a:pt x="14435" y="64560"/>
                      <a:pt x="0" y="50125"/>
                      <a:pt x="0" y="32280"/>
                    </a:cubicBezTo>
                    <a:cubicBezTo>
                      <a:pt x="0" y="14435"/>
                      <a:pt x="14435" y="0"/>
                      <a:pt x="32280" y="0"/>
                    </a:cubicBezTo>
                    <a:cubicBezTo>
                      <a:pt x="50126" y="0"/>
                      <a:pt x="64560" y="14435"/>
                      <a:pt x="64560" y="32280"/>
                    </a:cubicBezTo>
                    <a:close/>
                  </a:path>
                </a:pathLst>
              </a:custGeom>
              <a:solidFill>
                <a:srgbClr val="706280"/>
              </a:solidFill>
              <a:ln w="60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39BB060C-1D42-DAF2-13E9-694A56687DD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25449" y="1384699"/>
            <a:ext cx="744922" cy="769362"/>
          </a:xfrm>
          <a:custGeom>
            <a:avLst/>
            <a:gdLst>
              <a:gd name="connsiteX0" fmla="*/ 699066 w 744922"/>
              <a:gd name="connsiteY0" fmla="*/ 746093 h 769362"/>
              <a:gd name="connsiteX1" fmla="*/ 685119 w 744922"/>
              <a:gd name="connsiteY1" fmla="*/ 768019 h 769362"/>
              <a:gd name="connsiteX2" fmla="*/ 658320 w 744922"/>
              <a:gd name="connsiteY2" fmla="*/ 769359 h 769362"/>
              <a:gd name="connsiteX3" fmla="*/ 90068 w 744922"/>
              <a:gd name="connsiteY3" fmla="*/ 766313 h 769362"/>
              <a:gd name="connsiteX4" fmla="*/ 19356 w 744922"/>
              <a:gd name="connsiteY4" fmla="*/ 765765 h 769362"/>
              <a:gd name="connsiteX5" fmla="*/ 171 w 744922"/>
              <a:gd name="connsiteY5" fmla="*/ 746945 h 769362"/>
              <a:gd name="connsiteX6" fmla="*/ 110 w 744922"/>
              <a:gd name="connsiteY6" fmla="*/ 734764 h 769362"/>
              <a:gd name="connsiteX7" fmla="*/ 1633 w 744922"/>
              <a:gd name="connsiteY7" fmla="*/ 51827 h 769362"/>
              <a:gd name="connsiteX8" fmla="*/ 1633 w 744922"/>
              <a:gd name="connsiteY8" fmla="*/ 5782 h 769362"/>
              <a:gd name="connsiteX9" fmla="*/ 24838 w 744922"/>
              <a:gd name="connsiteY9" fmla="*/ 3711 h 769362"/>
              <a:gd name="connsiteX10" fmla="*/ 422310 w 744922"/>
              <a:gd name="connsiteY10" fmla="*/ 118 h 769362"/>
              <a:gd name="connsiteX11" fmla="*/ 508613 w 744922"/>
              <a:gd name="connsiteY11" fmla="*/ 300 h 769362"/>
              <a:gd name="connsiteX12" fmla="*/ 594003 w 744922"/>
              <a:gd name="connsiteY12" fmla="*/ 300 h 769362"/>
              <a:gd name="connsiteX13" fmla="*/ 681830 w 744922"/>
              <a:gd name="connsiteY13" fmla="*/ 483 h 769362"/>
              <a:gd name="connsiteX14" fmla="*/ 698883 w 744922"/>
              <a:gd name="connsiteY14" fmla="*/ 666 h 769362"/>
              <a:gd name="connsiteX15" fmla="*/ 721540 w 744922"/>
              <a:gd name="connsiteY15" fmla="*/ 24297 h 769362"/>
              <a:gd name="connsiteX16" fmla="*/ 721722 w 744922"/>
              <a:gd name="connsiteY16" fmla="*/ 151103 h 769362"/>
              <a:gd name="connsiteX17" fmla="*/ 722758 w 744922"/>
              <a:gd name="connsiteY17" fmla="*/ 166451 h 769362"/>
              <a:gd name="connsiteX18" fmla="*/ 740543 w 744922"/>
              <a:gd name="connsiteY18" fmla="*/ 157011 h 769362"/>
              <a:gd name="connsiteX19" fmla="*/ 744867 w 744922"/>
              <a:gd name="connsiteY19" fmla="*/ 163893 h 769362"/>
              <a:gd name="connsiteX20" fmla="*/ 734574 w 744922"/>
              <a:gd name="connsiteY20" fmla="*/ 185454 h 769362"/>
              <a:gd name="connsiteX21" fmla="*/ 722149 w 744922"/>
              <a:gd name="connsiteY21" fmla="*/ 231012 h 769362"/>
              <a:gd name="connsiteX22" fmla="*/ 722697 w 744922"/>
              <a:gd name="connsiteY22" fmla="*/ 721243 h 769362"/>
              <a:gd name="connsiteX23" fmla="*/ 698274 w 744922"/>
              <a:gd name="connsiteY23" fmla="*/ 746702 h 769362"/>
              <a:gd name="connsiteX24" fmla="*/ 694437 w 744922"/>
              <a:gd name="connsiteY24" fmla="*/ 718015 h 769362"/>
              <a:gd name="connsiteX25" fmla="*/ 694133 w 744922"/>
              <a:gd name="connsiteY25" fmla="*/ 596081 h 769362"/>
              <a:gd name="connsiteX26" fmla="*/ 692427 w 744922"/>
              <a:gd name="connsiteY26" fmla="*/ 573729 h 769362"/>
              <a:gd name="connsiteX27" fmla="*/ 643398 w 744922"/>
              <a:gd name="connsiteY27" fmla="*/ 626291 h 769362"/>
              <a:gd name="connsiteX28" fmla="*/ 583223 w 744922"/>
              <a:gd name="connsiteY28" fmla="*/ 690181 h 769362"/>
              <a:gd name="connsiteX29" fmla="*/ 557033 w 744922"/>
              <a:gd name="connsiteY29" fmla="*/ 701631 h 769362"/>
              <a:gd name="connsiteX30" fmla="*/ 582675 w 744922"/>
              <a:gd name="connsiteY30" fmla="*/ 663017 h 769362"/>
              <a:gd name="connsiteX31" fmla="*/ 693402 w 744922"/>
              <a:gd name="connsiteY31" fmla="*/ 545712 h 769362"/>
              <a:gd name="connsiteX32" fmla="*/ 689991 w 744922"/>
              <a:gd name="connsiteY32" fmla="*/ 362325 h 769362"/>
              <a:gd name="connsiteX33" fmla="*/ 592358 w 744922"/>
              <a:gd name="connsiteY33" fmla="*/ 489070 h 769362"/>
              <a:gd name="connsiteX34" fmla="*/ 485712 w 744922"/>
              <a:gd name="connsiteY34" fmla="*/ 612831 h 769362"/>
              <a:gd name="connsiteX35" fmla="*/ 374681 w 744922"/>
              <a:gd name="connsiteY35" fmla="*/ 726420 h 769362"/>
              <a:gd name="connsiteX36" fmla="*/ 393623 w 744922"/>
              <a:gd name="connsiteY36" fmla="*/ 693592 h 769362"/>
              <a:gd name="connsiteX37" fmla="*/ 669648 w 744922"/>
              <a:gd name="connsiteY37" fmla="*/ 358731 h 769362"/>
              <a:gd name="connsiteX38" fmla="*/ 694194 w 744922"/>
              <a:gd name="connsiteY38" fmla="*/ 342957 h 769362"/>
              <a:gd name="connsiteX39" fmla="*/ 694194 w 744922"/>
              <a:gd name="connsiteY39" fmla="*/ 296729 h 769362"/>
              <a:gd name="connsiteX40" fmla="*/ 693584 w 744922"/>
              <a:gd name="connsiteY40" fmla="*/ 247213 h 769362"/>
              <a:gd name="connsiteX41" fmla="*/ 688224 w 744922"/>
              <a:gd name="connsiteY41" fmla="*/ 245142 h 769362"/>
              <a:gd name="connsiteX42" fmla="*/ 681343 w 744922"/>
              <a:gd name="connsiteY42" fmla="*/ 254643 h 769362"/>
              <a:gd name="connsiteX43" fmla="*/ 297636 w 744922"/>
              <a:gd name="connsiteY43" fmla="*/ 686892 h 769362"/>
              <a:gd name="connsiteX44" fmla="*/ 266878 w 744922"/>
              <a:gd name="connsiteY44" fmla="*/ 718198 h 769362"/>
              <a:gd name="connsiteX45" fmla="*/ 256036 w 744922"/>
              <a:gd name="connsiteY45" fmla="*/ 722766 h 769362"/>
              <a:gd name="connsiteX46" fmla="*/ 288439 w 744922"/>
              <a:gd name="connsiteY46" fmla="*/ 667219 h 769362"/>
              <a:gd name="connsiteX47" fmla="*/ 350015 w 744922"/>
              <a:gd name="connsiteY47" fmla="*/ 591635 h 769362"/>
              <a:gd name="connsiteX48" fmla="*/ 662218 w 744922"/>
              <a:gd name="connsiteY48" fmla="*/ 242706 h 769362"/>
              <a:gd name="connsiteX49" fmla="*/ 696203 w 744922"/>
              <a:gd name="connsiteY49" fmla="*/ 154575 h 769362"/>
              <a:gd name="connsiteX50" fmla="*/ 696203 w 744922"/>
              <a:gd name="connsiteY50" fmla="*/ 82645 h 769362"/>
              <a:gd name="connsiteX51" fmla="*/ 685789 w 744922"/>
              <a:gd name="connsiteY51" fmla="*/ 92634 h 769362"/>
              <a:gd name="connsiteX52" fmla="*/ 516409 w 744922"/>
              <a:gd name="connsiteY52" fmla="*/ 294110 h 769362"/>
              <a:gd name="connsiteX53" fmla="*/ 133921 w 744922"/>
              <a:gd name="connsiteY53" fmla="*/ 717467 h 769362"/>
              <a:gd name="connsiteX54" fmla="*/ 115100 w 744922"/>
              <a:gd name="connsiteY54" fmla="*/ 732754 h 769362"/>
              <a:gd name="connsiteX55" fmla="*/ 124906 w 744922"/>
              <a:gd name="connsiteY55" fmla="*/ 699500 h 769362"/>
              <a:gd name="connsiteX56" fmla="*/ 272725 w 744922"/>
              <a:gd name="connsiteY56" fmla="*/ 521289 h 769362"/>
              <a:gd name="connsiteX57" fmla="*/ 514216 w 744922"/>
              <a:gd name="connsiteY57" fmla="*/ 262987 h 769362"/>
              <a:gd name="connsiteX58" fmla="*/ 687615 w 744922"/>
              <a:gd name="connsiteY58" fmla="*/ 55420 h 769362"/>
              <a:gd name="connsiteX59" fmla="*/ 693219 w 744922"/>
              <a:gd name="connsiteY59" fmla="*/ 24480 h 769362"/>
              <a:gd name="connsiteX60" fmla="*/ 619035 w 744922"/>
              <a:gd name="connsiteY60" fmla="*/ 24175 h 769362"/>
              <a:gd name="connsiteX61" fmla="*/ 590227 w 744922"/>
              <a:gd name="connsiteY61" fmla="*/ 38123 h 769362"/>
              <a:gd name="connsiteX62" fmla="*/ 510623 w 744922"/>
              <a:gd name="connsiteY62" fmla="*/ 127228 h 769362"/>
              <a:gd name="connsiteX63" fmla="*/ 223147 w 744922"/>
              <a:gd name="connsiteY63" fmla="*/ 439371 h 769362"/>
              <a:gd name="connsiteX64" fmla="*/ 81115 w 744922"/>
              <a:gd name="connsiteY64" fmla="*/ 600284 h 769362"/>
              <a:gd name="connsiteX65" fmla="*/ 46886 w 744922"/>
              <a:gd name="connsiteY65" fmla="*/ 632929 h 769362"/>
              <a:gd name="connsiteX66" fmla="*/ 42379 w 744922"/>
              <a:gd name="connsiteY66" fmla="*/ 629092 h 769362"/>
              <a:gd name="connsiteX67" fmla="*/ 69543 w 744922"/>
              <a:gd name="connsiteY67" fmla="*/ 590235 h 769362"/>
              <a:gd name="connsiteX68" fmla="*/ 262310 w 744922"/>
              <a:gd name="connsiteY68" fmla="*/ 360498 h 769362"/>
              <a:gd name="connsiteX69" fmla="*/ 563246 w 744922"/>
              <a:gd name="connsiteY69" fmla="*/ 40985 h 769362"/>
              <a:gd name="connsiteX70" fmla="*/ 576158 w 744922"/>
              <a:gd name="connsiteY70" fmla="*/ 24541 h 769362"/>
              <a:gd name="connsiteX71" fmla="*/ 472435 w 744922"/>
              <a:gd name="connsiteY71" fmla="*/ 24175 h 769362"/>
              <a:gd name="connsiteX72" fmla="*/ 436562 w 744922"/>
              <a:gd name="connsiteY72" fmla="*/ 39828 h 769362"/>
              <a:gd name="connsiteX73" fmla="*/ 266330 w 744922"/>
              <a:gd name="connsiteY73" fmla="*/ 227784 h 769362"/>
              <a:gd name="connsiteX74" fmla="*/ 100361 w 744922"/>
              <a:gd name="connsiteY74" fmla="*/ 425971 h 769362"/>
              <a:gd name="connsiteX75" fmla="*/ 83368 w 744922"/>
              <a:gd name="connsiteY75" fmla="*/ 443695 h 769362"/>
              <a:gd name="connsiteX76" fmla="*/ 78435 w 744922"/>
              <a:gd name="connsiteY76" fmla="*/ 438944 h 769362"/>
              <a:gd name="connsiteX77" fmla="*/ 425111 w 744922"/>
              <a:gd name="connsiteY77" fmla="*/ 25515 h 769362"/>
              <a:gd name="connsiteX78" fmla="*/ 405073 w 744922"/>
              <a:gd name="connsiteY78" fmla="*/ 24541 h 769362"/>
              <a:gd name="connsiteX79" fmla="*/ 322180 w 744922"/>
              <a:gd name="connsiteY79" fmla="*/ 23871 h 769362"/>
              <a:gd name="connsiteX80" fmla="*/ 257803 w 744922"/>
              <a:gd name="connsiteY80" fmla="*/ 53106 h 769362"/>
              <a:gd name="connsiteX81" fmla="*/ 137026 w 744922"/>
              <a:gd name="connsiteY81" fmla="*/ 209329 h 769362"/>
              <a:gd name="connsiteX82" fmla="*/ 68386 w 744922"/>
              <a:gd name="connsiteY82" fmla="*/ 304099 h 769362"/>
              <a:gd name="connsiteX83" fmla="*/ 45302 w 744922"/>
              <a:gd name="connsiteY83" fmla="*/ 320665 h 769362"/>
              <a:gd name="connsiteX84" fmla="*/ 145797 w 744922"/>
              <a:gd name="connsiteY84" fmla="*/ 167365 h 769362"/>
              <a:gd name="connsiteX85" fmla="*/ 257255 w 744922"/>
              <a:gd name="connsiteY85" fmla="*/ 26185 h 769362"/>
              <a:gd name="connsiteX86" fmla="*/ 182949 w 744922"/>
              <a:gd name="connsiteY86" fmla="*/ 47198 h 769362"/>
              <a:gd name="connsiteX87" fmla="*/ 151827 w 744922"/>
              <a:gd name="connsiteY87" fmla="*/ 81488 h 769362"/>
              <a:gd name="connsiteX88" fmla="*/ 85561 w 744922"/>
              <a:gd name="connsiteY88" fmla="*/ 165903 h 769362"/>
              <a:gd name="connsiteX89" fmla="*/ 63635 w 744922"/>
              <a:gd name="connsiteY89" fmla="*/ 182713 h 769362"/>
              <a:gd name="connsiteX90" fmla="*/ 83551 w 744922"/>
              <a:gd name="connsiteY90" fmla="*/ 144404 h 769362"/>
              <a:gd name="connsiteX91" fmla="*/ 169124 w 744922"/>
              <a:gd name="connsiteY91" fmla="*/ 38366 h 769362"/>
              <a:gd name="connsiteX92" fmla="*/ 182462 w 744922"/>
              <a:gd name="connsiteY92" fmla="*/ 22470 h 769362"/>
              <a:gd name="connsiteX93" fmla="*/ 134103 w 744922"/>
              <a:gd name="connsiteY93" fmla="*/ 22105 h 769362"/>
              <a:gd name="connsiteX94" fmla="*/ 92504 w 744922"/>
              <a:gd name="connsiteY94" fmla="*/ 44335 h 769362"/>
              <a:gd name="connsiteX95" fmla="*/ 34339 w 744922"/>
              <a:gd name="connsiteY95" fmla="*/ 131552 h 769362"/>
              <a:gd name="connsiteX96" fmla="*/ 23619 w 744922"/>
              <a:gd name="connsiteY96" fmla="*/ 162310 h 769362"/>
              <a:gd name="connsiteX97" fmla="*/ 24168 w 744922"/>
              <a:gd name="connsiteY97" fmla="*/ 725689 h 769362"/>
              <a:gd name="connsiteX98" fmla="*/ 25203 w 744922"/>
              <a:gd name="connsiteY98" fmla="*/ 746032 h 769362"/>
              <a:gd name="connsiteX99" fmla="*/ 610813 w 744922"/>
              <a:gd name="connsiteY99" fmla="*/ 741037 h 769362"/>
              <a:gd name="connsiteX100" fmla="*/ 631582 w 744922"/>
              <a:gd name="connsiteY100" fmla="*/ 696637 h 769362"/>
              <a:gd name="connsiteX101" fmla="*/ 660756 w 744922"/>
              <a:gd name="connsiteY101" fmla="*/ 640421 h 769362"/>
              <a:gd name="connsiteX102" fmla="*/ 679088 w 744922"/>
              <a:gd name="connsiteY102" fmla="*/ 623854 h 769362"/>
              <a:gd name="connsiteX103" fmla="*/ 681403 w 744922"/>
              <a:gd name="connsiteY103" fmla="*/ 649374 h 769362"/>
              <a:gd name="connsiteX104" fmla="*/ 635906 w 744922"/>
              <a:gd name="connsiteY104" fmla="*/ 726907 h 769362"/>
              <a:gd name="connsiteX105" fmla="*/ 626648 w 744922"/>
              <a:gd name="connsiteY105" fmla="*/ 740489 h 769362"/>
              <a:gd name="connsiteX106" fmla="*/ 698944 w 744922"/>
              <a:gd name="connsiteY106" fmla="*/ 746093 h 769362"/>
              <a:gd name="connsiteX107" fmla="*/ 23619 w 744922"/>
              <a:gd name="connsiteY107" fmla="*/ 121625 h 769362"/>
              <a:gd name="connsiteX108" fmla="*/ 28066 w 744922"/>
              <a:gd name="connsiteY108" fmla="*/ 121747 h 769362"/>
              <a:gd name="connsiteX109" fmla="*/ 88423 w 744922"/>
              <a:gd name="connsiteY109" fmla="*/ 22166 h 769362"/>
              <a:gd name="connsiteX110" fmla="*/ 23619 w 744922"/>
              <a:gd name="connsiteY110" fmla="*/ 23993 h 769362"/>
              <a:gd name="connsiteX111" fmla="*/ 23619 w 744922"/>
              <a:gd name="connsiteY111" fmla="*/ 121625 h 769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744922" h="769362">
                <a:moveTo>
                  <a:pt x="699066" y="746093"/>
                </a:moveTo>
                <a:cubicBezTo>
                  <a:pt x="703025" y="758883"/>
                  <a:pt x="699005" y="766801"/>
                  <a:pt x="685119" y="768019"/>
                </a:cubicBezTo>
                <a:cubicBezTo>
                  <a:pt x="676226" y="768810"/>
                  <a:pt x="667273" y="769419"/>
                  <a:pt x="658320" y="769359"/>
                </a:cubicBezTo>
                <a:cubicBezTo>
                  <a:pt x="468903" y="768384"/>
                  <a:pt x="279485" y="767349"/>
                  <a:pt x="90068" y="766313"/>
                </a:cubicBezTo>
                <a:cubicBezTo>
                  <a:pt x="66497" y="766191"/>
                  <a:pt x="42927" y="766496"/>
                  <a:pt x="19356" y="765765"/>
                </a:cubicBezTo>
                <a:cubicBezTo>
                  <a:pt x="3704" y="765278"/>
                  <a:pt x="1328" y="762294"/>
                  <a:pt x="171" y="746945"/>
                </a:cubicBezTo>
                <a:cubicBezTo>
                  <a:pt x="-133" y="742925"/>
                  <a:pt x="49" y="738845"/>
                  <a:pt x="110" y="734764"/>
                </a:cubicBezTo>
                <a:cubicBezTo>
                  <a:pt x="598" y="507098"/>
                  <a:pt x="1146" y="279493"/>
                  <a:pt x="1633" y="51827"/>
                </a:cubicBezTo>
                <a:cubicBezTo>
                  <a:pt x="1633" y="37331"/>
                  <a:pt x="1633" y="22896"/>
                  <a:pt x="1633" y="5782"/>
                </a:cubicBezTo>
                <a:cubicBezTo>
                  <a:pt x="9307" y="5051"/>
                  <a:pt x="17042" y="3772"/>
                  <a:pt x="24838" y="3711"/>
                </a:cubicBezTo>
                <a:cubicBezTo>
                  <a:pt x="157308" y="2493"/>
                  <a:pt x="289839" y="1701"/>
                  <a:pt x="422310" y="118"/>
                </a:cubicBezTo>
                <a:cubicBezTo>
                  <a:pt x="451118" y="-248"/>
                  <a:pt x="479865" y="361"/>
                  <a:pt x="508613" y="300"/>
                </a:cubicBezTo>
                <a:cubicBezTo>
                  <a:pt x="537056" y="300"/>
                  <a:pt x="565499" y="300"/>
                  <a:pt x="594003" y="300"/>
                </a:cubicBezTo>
                <a:cubicBezTo>
                  <a:pt x="623299" y="300"/>
                  <a:pt x="652533" y="422"/>
                  <a:pt x="681830" y="483"/>
                </a:cubicBezTo>
                <a:cubicBezTo>
                  <a:pt x="687493" y="483"/>
                  <a:pt x="693219" y="300"/>
                  <a:pt x="698883" y="666"/>
                </a:cubicBezTo>
                <a:cubicBezTo>
                  <a:pt x="717886" y="1884"/>
                  <a:pt x="721418" y="5173"/>
                  <a:pt x="721540" y="24297"/>
                </a:cubicBezTo>
                <a:cubicBezTo>
                  <a:pt x="721844" y="66566"/>
                  <a:pt x="721662" y="108835"/>
                  <a:pt x="721722" y="151103"/>
                </a:cubicBezTo>
                <a:cubicBezTo>
                  <a:pt x="721722" y="155732"/>
                  <a:pt x="722332" y="160361"/>
                  <a:pt x="722758" y="166451"/>
                </a:cubicBezTo>
                <a:cubicBezTo>
                  <a:pt x="729640" y="162797"/>
                  <a:pt x="734878" y="159995"/>
                  <a:pt x="740543" y="157011"/>
                </a:cubicBezTo>
                <a:cubicBezTo>
                  <a:pt x="742552" y="160117"/>
                  <a:pt x="745354" y="162675"/>
                  <a:pt x="744867" y="163893"/>
                </a:cubicBezTo>
                <a:cubicBezTo>
                  <a:pt x="741944" y="171324"/>
                  <a:pt x="739385" y="179303"/>
                  <a:pt x="734574" y="185454"/>
                </a:cubicBezTo>
                <a:cubicBezTo>
                  <a:pt x="723794" y="199158"/>
                  <a:pt x="722088" y="214202"/>
                  <a:pt x="722149" y="231012"/>
                </a:cubicBezTo>
                <a:cubicBezTo>
                  <a:pt x="722697" y="394422"/>
                  <a:pt x="722697" y="557833"/>
                  <a:pt x="722697" y="721243"/>
                </a:cubicBezTo>
                <a:cubicBezTo>
                  <a:pt x="722697" y="744874"/>
                  <a:pt x="722210" y="745057"/>
                  <a:pt x="698274" y="746702"/>
                </a:cubicBezTo>
                <a:cubicBezTo>
                  <a:pt x="696934" y="737139"/>
                  <a:pt x="694559" y="727577"/>
                  <a:pt x="694437" y="718015"/>
                </a:cubicBezTo>
                <a:cubicBezTo>
                  <a:pt x="694011" y="677391"/>
                  <a:pt x="694255" y="636706"/>
                  <a:pt x="694133" y="596081"/>
                </a:cubicBezTo>
                <a:cubicBezTo>
                  <a:pt x="694133" y="589991"/>
                  <a:pt x="693219" y="583961"/>
                  <a:pt x="692427" y="573729"/>
                </a:cubicBezTo>
                <a:cubicBezTo>
                  <a:pt x="674033" y="593463"/>
                  <a:pt x="658746" y="609907"/>
                  <a:pt x="643398" y="626291"/>
                </a:cubicBezTo>
                <a:cubicBezTo>
                  <a:pt x="623421" y="647669"/>
                  <a:pt x="603566" y="669168"/>
                  <a:pt x="583223" y="690181"/>
                </a:cubicBezTo>
                <a:cubicBezTo>
                  <a:pt x="577681" y="695906"/>
                  <a:pt x="572077" y="703519"/>
                  <a:pt x="557033" y="701631"/>
                </a:cubicBezTo>
                <a:cubicBezTo>
                  <a:pt x="566839" y="686709"/>
                  <a:pt x="573844" y="674163"/>
                  <a:pt x="582675" y="663017"/>
                </a:cubicBezTo>
                <a:cubicBezTo>
                  <a:pt x="615869" y="621296"/>
                  <a:pt x="650158" y="580490"/>
                  <a:pt x="693402" y="545712"/>
                </a:cubicBezTo>
                <a:cubicBezTo>
                  <a:pt x="697543" y="477802"/>
                  <a:pt x="695472" y="375907"/>
                  <a:pt x="689991" y="362325"/>
                </a:cubicBezTo>
                <a:cubicBezTo>
                  <a:pt x="657893" y="404228"/>
                  <a:pt x="626222" y="447532"/>
                  <a:pt x="592358" y="489070"/>
                </a:cubicBezTo>
                <a:cubicBezTo>
                  <a:pt x="558008" y="531278"/>
                  <a:pt x="522074" y="572328"/>
                  <a:pt x="485712" y="612831"/>
                </a:cubicBezTo>
                <a:cubicBezTo>
                  <a:pt x="450387" y="652176"/>
                  <a:pt x="418716" y="695175"/>
                  <a:pt x="374681" y="726420"/>
                </a:cubicBezTo>
                <a:cubicBezTo>
                  <a:pt x="379432" y="714178"/>
                  <a:pt x="385705" y="703215"/>
                  <a:pt x="393623" y="693592"/>
                </a:cubicBezTo>
                <a:cubicBezTo>
                  <a:pt x="485408" y="581769"/>
                  <a:pt x="577315" y="470067"/>
                  <a:pt x="669648" y="358731"/>
                </a:cubicBezTo>
                <a:cubicBezTo>
                  <a:pt x="675069" y="352154"/>
                  <a:pt x="684631" y="348986"/>
                  <a:pt x="694194" y="342957"/>
                </a:cubicBezTo>
                <a:cubicBezTo>
                  <a:pt x="694194" y="329131"/>
                  <a:pt x="694255" y="312930"/>
                  <a:pt x="694194" y="296729"/>
                </a:cubicBezTo>
                <a:cubicBezTo>
                  <a:pt x="694072" y="280224"/>
                  <a:pt x="693767" y="263718"/>
                  <a:pt x="693584" y="247213"/>
                </a:cubicBezTo>
                <a:cubicBezTo>
                  <a:pt x="691818" y="246543"/>
                  <a:pt x="690052" y="245812"/>
                  <a:pt x="688224" y="245142"/>
                </a:cubicBezTo>
                <a:cubicBezTo>
                  <a:pt x="685971" y="248309"/>
                  <a:pt x="683961" y="251720"/>
                  <a:pt x="681343" y="254643"/>
                </a:cubicBezTo>
                <a:cubicBezTo>
                  <a:pt x="553500" y="398746"/>
                  <a:pt x="425659" y="542911"/>
                  <a:pt x="297636" y="686892"/>
                </a:cubicBezTo>
                <a:cubicBezTo>
                  <a:pt x="287951" y="697794"/>
                  <a:pt x="277475" y="708087"/>
                  <a:pt x="266878" y="718198"/>
                </a:cubicBezTo>
                <a:cubicBezTo>
                  <a:pt x="264198" y="720756"/>
                  <a:pt x="259691" y="721304"/>
                  <a:pt x="256036" y="722766"/>
                </a:cubicBezTo>
                <a:cubicBezTo>
                  <a:pt x="264868" y="701875"/>
                  <a:pt x="275709" y="683847"/>
                  <a:pt x="288439" y="667219"/>
                </a:cubicBezTo>
                <a:cubicBezTo>
                  <a:pt x="308233" y="641456"/>
                  <a:pt x="328454" y="615876"/>
                  <a:pt x="350015" y="591635"/>
                </a:cubicBezTo>
                <a:cubicBezTo>
                  <a:pt x="453798" y="475062"/>
                  <a:pt x="558008" y="358914"/>
                  <a:pt x="662218" y="242706"/>
                </a:cubicBezTo>
                <a:cubicBezTo>
                  <a:pt x="695716" y="205370"/>
                  <a:pt x="695959" y="205614"/>
                  <a:pt x="696203" y="154575"/>
                </a:cubicBezTo>
                <a:cubicBezTo>
                  <a:pt x="696325" y="132161"/>
                  <a:pt x="696203" y="109809"/>
                  <a:pt x="696203" y="82645"/>
                </a:cubicBezTo>
                <a:cubicBezTo>
                  <a:pt x="689930" y="88614"/>
                  <a:pt x="687433" y="90319"/>
                  <a:pt x="685789" y="92634"/>
                </a:cubicBezTo>
                <a:cubicBezTo>
                  <a:pt x="634384" y="164076"/>
                  <a:pt x="576097" y="229733"/>
                  <a:pt x="516409" y="294110"/>
                </a:cubicBezTo>
                <a:cubicBezTo>
                  <a:pt x="387106" y="433585"/>
                  <a:pt x="255002" y="570562"/>
                  <a:pt x="133921" y="717467"/>
                </a:cubicBezTo>
                <a:cubicBezTo>
                  <a:pt x="129231" y="723192"/>
                  <a:pt x="122226" y="727029"/>
                  <a:pt x="115100" y="732754"/>
                </a:cubicBezTo>
                <a:cubicBezTo>
                  <a:pt x="108766" y="716371"/>
                  <a:pt x="118206" y="707722"/>
                  <a:pt x="124906" y="699500"/>
                </a:cubicBezTo>
                <a:cubicBezTo>
                  <a:pt x="173692" y="639690"/>
                  <a:pt x="221077" y="578541"/>
                  <a:pt x="272725" y="521289"/>
                </a:cubicBezTo>
                <a:cubicBezTo>
                  <a:pt x="351659" y="433767"/>
                  <a:pt x="434064" y="349352"/>
                  <a:pt x="514216" y="262987"/>
                </a:cubicBezTo>
                <a:cubicBezTo>
                  <a:pt x="575609" y="196844"/>
                  <a:pt x="635967" y="129786"/>
                  <a:pt x="687615" y="55420"/>
                </a:cubicBezTo>
                <a:cubicBezTo>
                  <a:pt x="693889" y="46406"/>
                  <a:pt x="699431" y="37940"/>
                  <a:pt x="693219" y="24480"/>
                </a:cubicBezTo>
                <a:cubicBezTo>
                  <a:pt x="669039" y="24480"/>
                  <a:pt x="644007" y="25211"/>
                  <a:pt x="619035" y="24175"/>
                </a:cubicBezTo>
                <a:cubicBezTo>
                  <a:pt x="606123" y="23627"/>
                  <a:pt x="598267" y="28804"/>
                  <a:pt x="590227" y="38123"/>
                </a:cubicBezTo>
                <a:cubicBezTo>
                  <a:pt x="564220" y="68271"/>
                  <a:pt x="537543" y="97932"/>
                  <a:pt x="510623" y="127228"/>
                </a:cubicBezTo>
                <a:cubicBezTo>
                  <a:pt x="414879" y="231316"/>
                  <a:pt x="318465" y="334856"/>
                  <a:pt x="223147" y="439371"/>
                </a:cubicBezTo>
                <a:cubicBezTo>
                  <a:pt x="174971" y="492237"/>
                  <a:pt x="128682" y="546870"/>
                  <a:pt x="81115" y="600284"/>
                </a:cubicBezTo>
                <a:cubicBezTo>
                  <a:pt x="70639" y="612039"/>
                  <a:pt x="58336" y="622088"/>
                  <a:pt x="46886" y="632929"/>
                </a:cubicBezTo>
                <a:lnTo>
                  <a:pt x="42379" y="629092"/>
                </a:lnTo>
                <a:cubicBezTo>
                  <a:pt x="51393" y="616120"/>
                  <a:pt x="59493" y="602355"/>
                  <a:pt x="69543" y="590235"/>
                </a:cubicBezTo>
                <a:cubicBezTo>
                  <a:pt x="133372" y="513310"/>
                  <a:pt x="195192" y="434498"/>
                  <a:pt x="262310" y="360498"/>
                </a:cubicBezTo>
                <a:cubicBezTo>
                  <a:pt x="360612" y="252146"/>
                  <a:pt x="462812" y="147327"/>
                  <a:pt x="563246" y="40985"/>
                </a:cubicBezTo>
                <a:cubicBezTo>
                  <a:pt x="567204" y="36783"/>
                  <a:pt x="570493" y="31850"/>
                  <a:pt x="576158" y="24541"/>
                </a:cubicBezTo>
                <a:cubicBezTo>
                  <a:pt x="538884" y="24541"/>
                  <a:pt x="505629" y="25394"/>
                  <a:pt x="472435" y="24175"/>
                </a:cubicBezTo>
                <a:cubicBezTo>
                  <a:pt x="457026" y="23566"/>
                  <a:pt x="446550" y="28804"/>
                  <a:pt x="436562" y="39828"/>
                </a:cubicBezTo>
                <a:cubicBezTo>
                  <a:pt x="379980" y="102622"/>
                  <a:pt x="321815" y="164015"/>
                  <a:pt x="266330" y="227784"/>
                </a:cubicBezTo>
                <a:cubicBezTo>
                  <a:pt x="209748" y="292770"/>
                  <a:pt x="155664" y="359888"/>
                  <a:pt x="100361" y="425971"/>
                </a:cubicBezTo>
                <a:cubicBezTo>
                  <a:pt x="95124" y="432245"/>
                  <a:pt x="89033" y="437787"/>
                  <a:pt x="83368" y="443695"/>
                </a:cubicBezTo>
                <a:cubicBezTo>
                  <a:pt x="81724" y="442111"/>
                  <a:pt x="80079" y="440528"/>
                  <a:pt x="78435" y="438944"/>
                </a:cubicBezTo>
                <a:cubicBezTo>
                  <a:pt x="176981" y="288872"/>
                  <a:pt x="298306" y="157437"/>
                  <a:pt x="425111" y="25515"/>
                </a:cubicBezTo>
                <a:cubicBezTo>
                  <a:pt x="415853" y="25028"/>
                  <a:pt x="410433" y="24541"/>
                  <a:pt x="405073" y="24541"/>
                </a:cubicBezTo>
                <a:cubicBezTo>
                  <a:pt x="377422" y="24419"/>
                  <a:pt x="349588" y="26551"/>
                  <a:pt x="322180" y="23871"/>
                </a:cubicBezTo>
                <a:cubicBezTo>
                  <a:pt x="293799" y="21069"/>
                  <a:pt x="274308" y="31606"/>
                  <a:pt x="257803" y="53106"/>
                </a:cubicBezTo>
                <a:cubicBezTo>
                  <a:pt x="217787" y="105363"/>
                  <a:pt x="176859" y="156889"/>
                  <a:pt x="137026" y="209329"/>
                </a:cubicBezTo>
                <a:cubicBezTo>
                  <a:pt x="113456" y="240391"/>
                  <a:pt x="91347" y="272610"/>
                  <a:pt x="68386" y="304099"/>
                </a:cubicBezTo>
                <a:cubicBezTo>
                  <a:pt x="61990" y="312930"/>
                  <a:pt x="61625" y="312686"/>
                  <a:pt x="45302" y="320665"/>
                </a:cubicBezTo>
                <a:cubicBezTo>
                  <a:pt x="74537" y="263535"/>
                  <a:pt x="109801" y="215115"/>
                  <a:pt x="145797" y="167365"/>
                </a:cubicBezTo>
                <a:cubicBezTo>
                  <a:pt x="181671" y="119676"/>
                  <a:pt x="219676" y="73631"/>
                  <a:pt x="257255" y="26185"/>
                </a:cubicBezTo>
                <a:cubicBezTo>
                  <a:pt x="228020" y="19425"/>
                  <a:pt x="202683" y="22226"/>
                  <a:pt x="182949" y="47198"/>
                </a:cubicBezTo>
                <a:cubicBezTo>
                  <a:pt x="173388" y="59257"/>
                  <a:pt x="161510" y="69489"/>
                  <a:pt x="151827" y="81488"/>
                </a:cubicBezTo>
                <a:cubicBezTo>
                  <a:pt x="129413" y="109322"/>
                  <a:pt x="107731" y="137826"/>
                  <a:pt x="85561" y="165903"/>
                </a:cubicBezTo>
                <a:cubicBezTo>
                  <a:pt x="81115" y="171568"/>
                  <a:pt x="77887" y="179181"/>
                  <a:pt x="63635" y="182713"/>
                </a:cubicBezTo>
                <a:cubicBezTo>
                  <a:pt x="71796" y="166756"/>
                  <a:pt x="75938" y="154209"/>
                  <a:pt x="83551" y="144404"/>
                </a:cubicBezTo>
                <a:cubicBezTo>
                  <a:pt x="111446" y="108530"/>
                  <a:pt x="140498" y="73631"/>
                  <a:pt x="169124" y="38366"/>
                </a:cubicBezTo>
                <a:cubicBezTo>
                  <a:pt x="172352" y="34408"/>
                  <a:pt x="175702" y="30510"/>
                  <a:pt x="182462" y="22470"/>
                </a:cubicBezTo>
                <a:cubicBezTo>
                  <a:pt x="162972" y="22470"/>
                  <a:pt x="148355" y="23871"/>
                  <a:pt x="134103" y="22105"/>
                </a:cubicBezTo>
                <a:cubicBezTo>
                  <a:pt x="114247" y="19668"/>
                  <a:pt x="102493" y="28378"/>
                  <a:pt x="92504" y="44335"/>
                </a:cubicBezTo>
                <a:cubicBezTo>
                  <a:pt x="73928" y="73935"/>
                  <a:pt x="54864" y="103292"/>
                  <a:pt x="34339" y="131552"/>
                </a:cubicBezTo>
                <a:cubicBezTo>
                  <a:pt x="27152" y="141419"/>
                  <a:pt x="23619" y="150311"/>
                  <a:pt x="23619" y="162310"/>
                </a:cubicBezTo>
                <a:cubicBezTo>
                  <a:pt x="23985" y="350083"/>
                  <a:pt x="23985" y="537916"/>
                  <a:pt x="24168" y="725689"/>
                </a:cubicBezTo>
                <a:cubicBezTo>
                  <a:pt x="24168" y="731962"/>
                  <a:pt x="24777" y="738236"/>
                  <a:pt x="25203" y="746032"/>
                </a:cubicBezTo>
                <a:cubicBezTo>
                  <a:pt x="221685" y="744387"/>
                  <a:pt x="416402" y="742682"/>
                  <a:pt x="610813" y="741037"/>
                </a:cubicBezTo>
                <a:cubicBezTo>
                  <a:pt x="617939" y="725750"/>
                  <a:pt x="624395" y="711011"/>
                  <a:pt x="631582" y="696637"/>
                </a:cubicBezTo>
                <a:cubicBezTo>
                  <a:pt x="641022" y="677756"/>
                  <a:pt x="651011" y="659119"/>
                  <a:pt x="660756" y="640421"/>
                </a:cubicBezTo>
                <a:cubicBezTo>
                  <a:pt x="664898" y="632503"/>
                  <a:pt x="665750" y="618312"/>
                  <a:pt x="679088" y="623854"/>
                </a:cubicBezTo>
                <a:cubicBezTo>
                  <a:pt x="691818" y="629092"/>
                  <a:pt x="685484" y="641883"/>
                  <a:pt x="681403" y="649374"/>
                </a:cubicBezTo>
                <a:cubicBezTo>
                  <a:pt x="667151" y="675746"/>
                  <a:pt x="651255" y="701205"/>
                  <a:pt x="635906" y="726907"/>
                </a:cubicBezTo>
                <a:cubicBezTo>
                  <a:pt x="633288" y="731353"/>
                  <a:pt x="630121" y="735434"/>
                  <a:pt x="626648" y="740489"/>
                </a:cubicBezTo>
                <a:cubicBezTo>
                  <a:pt x="652229" y="742499"/>
                  <a:pt x="675617" y="744265"/>
                  <a:pt x="698944" y="746093"/>
                </a:cubicBezTo>
                <a:close/>
                <a:moveTo>
                  <a:pt x="23619" y="121625"/>
                </a:moveTo>
                <a:cubicBezTo>
                  <a:pt x="25082" y="121625"/>
                  <a:pt x="26544" y="121686"/>
                  <a:pt x="28066" y="121747"/>
                </a:cubicBezTo>
                <a:cubicBezTo>
                  <a:pt x="47556" y="89588"/>
                  <a:pt x="67045" y="57430"/>
                  <a:pt x="88423" y="22166"/>
                </a:cubicBezTo>
                <a:cubicBezTo>
                  <a:pt x="64366" y="22835"/>
                  <a:pt x="43780" y="18389"/>
                  <a:pt x="23619" y="23993"/>
                </a:cubicBezTo>
                <a:lnTo>
                  <a:pt x="23619" y="121625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5B60FA2-C204-FA07-C1AB-EF96CE860E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0573" y="2357663"/>
            <a:ext cx="1216411" cy="91330"/>
          </a:xfrm>
          <a:custGeom>
            <a:avLst/>
            <a:gdLst>
              <a:gd name="connsiteX0" fmla="*/ 1215742 w 1216411"/>
              <a:gd name="connsiteY0" fmla="*/ 86184 h 91330"/>
              <a:gd name="connsiteX1" fmla="*/ 1193268 w 1216411"/>
              <a:gd name="connsiteY1" fmla="*/ 90508 h 91330"/>
              <a:gd name="connsiteX2" fmla="*/ 1134798 w 1216411"/>
              <a:gd name="connsiteY2" fmla="*/ 91300 h 91330"/>
              <a:gd name="connsiteX3" fmla="*/ 296185 w 1216411"/>
              <a:gd name="connsiteY3" fmla="*/ 91178 h 91330"/>
              <a:gd name="connsiteX4" fmla="*/ 25642 w 1216411"/>
              <a:gd name="connsiteY4" fmla="*/ 89351 h 91330"/>
              <a:gd name="connsiteX5" fmla="*/ 0 w 1216411"/>
              <a:gd name="connsiteY5" fmla="*/ 85818 h 91330"/>
              <a:gd name="connsiteX6" fmla="*/ 22596 w 1216411"/>
              <a:gd name="connsiteY6" fmla="*/ 72297 h 91330"/>
              <a:gd name="connsiteX7" fmla="*/ 151778 w 1216411"/>
              <a:gd name="connsiteY7" fmla="*/ 72114 h 91330"/>
              <a:gd name="connsiteX8" fmla="*/ 267986 w 1216411"/>
              <a:gd name="connsiteY8" fmla="*/ 72114 h 91330"/>
              <a:gd name="connsiteX9" fmla="*/ 269082 w 1216411"/>
              <a:gd name="connsiteY9" fmla="*/ 13462 h 91330"/>
              <a:gd name="connsiteX10" fmla="*/ 323897 w 1216411"/>
              <a:gd name="connsiteY10" fmla="*/ 9930 h 91330"/>
              <a:gd name="connsiteX11" fmla="*/ 323045 w 1216411"/>
              <a:gd name="connsiteY11" fmla="*/ 70775 h 91330"/>
              <a:gd name="connsiteX12" fmla="*/ 352036 w 1216411"/>
              <a:gd name="connsiteY12" fmla="*/ 70775 h 91330"/>
              <a:gd name="connsiteX13" fmla="*/ 1136991 w 1216411"/>
              <a:gd name="connsiteY13" fmla="*/ 70836 h 91330"/>
              <a:gd name="connsiteX14" fmla="*/ 1200332 w 1216411"/>
              <a:gd name="connsiteY14" fmla="*/ 72358 h 91330"/>
              <a:gd name="connsiteX15" fmla="*/ 1216412 w 1216411"/>
              <a:gd name="connsiteY15" fmla="*/ 77413 h 91330"/>
              <a:gd name="connsiteX16" fmla="*/ 1215803 w 1216411"/>
              <a:gd name="connsiteY16" fmla="*/ 86184 h 91330"/>
              <a:gd name="connsiteX17" fmla="*/ 281142 w 1216411"/>
              <a:gd name="connsiteY17" fmla="*/ 36058 h 91330"/>
              <a:gd name="connsiteX18" fmla="*/ 297038 w 1216411"/>
              <a:gd name="connsiteY18" fmla="*/ 56279 h 91330"/>
              <a:gd name="connsiteX19" fmla="*/ 314640 w 1216411"/>
              <a:gd name="connsiteY19" fmla="*/ 35997 h 91330"/>
              <a:gd name="connsiteX20" fmla="*/ 296124 w 1216411"/>
              <a:gd name="connsiteY20" fmla="*/ 17543 h 91330"/>
              <a:gd name="connsiteX21" fmla="*/ 281142 w 1216411"/>
              <a:gd name="connsiteY21" fmla="*/ 36058 h 91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6411" h="91330">
                <a:moveTo>
                  <a:pt x="1215742" y="86184"/>
                </a:moveTo>
                <a:cubicBezTo>
                  <a:pt x="1208251" y="87706"/>
                  <a:pt x="1200820" y="90204"/>
                  <a:pt x="1193268" y="90508"/>
                </a:cubicBezTo>
                <a:cubicBezTo>
                  <a:pt x="1173778" y="91300"/>
                  <a:pt x="1154288" y="91300"/>
                  <a:pt x="1134798" y="91300"/>
                </a:cubicBezTo>
                <a:cubicBezTo>
                  <a:pt x="855240" y="91300"/>
                  <a:pt x="575743" y="91422"/>
                  <a:pt x="296185" y="91178"/>
                </a:cubicBezTo>
                <a:cubicBezTo>
                  <a:pt x="205984" y="91117"/>
                  <a:pt x="115782" y="90143"/>
                  <a:pt x="25642" y="89351"/>
                </a:cubicBezTo>
                <a:cubicBezTo>
                  <a:pt x="17480" y="89290"/>
                  <a:pt x="9319" y="87158"/>
                  <a:pt x="0" y="85818"/>
                </a:cubicBezTo>
                <a:cubicBezTo>
                  <a:pt x="4263" y="70044"/>
                  <a:pt x="14313" y="72358"/>
                  <a:pt x="22596" y="72297"/>
                </a:cubicBezTo>
                <a:cubicBezTo>
                  <a:pt x="65657" y="72054"/>
                  <a:pt x="108717" y="72114"/>
                  <a:pt x="151778" y="72114"/>
                </a:cubicBezTo>
                <a:cubicBezTo>
                  <a:pt x="189783" y="72114"/>
                  <a:pt x="227727" y="72114"/>
                  <a:pt x="267986" y="72114"/>
                </a:cubicBezTo>
                <a:cubicBezTo>
                  <a:pt x="260738" y="50006"/>
                  <a:pt x="248740" y="29054"/>
                  <a:pt x="269082" y="13462"/>
                </a:cubicBezTo>
                <a:cubicBezTo>
                  <a:pt x="292105" y="-4201"/>
                  <a:pt x="307879" y="-3531"/>
                  <a:pt x="323897" y="9930"/>
                </a:cubicBezTo>
                <a:cubicBezTo>
                  <a:pt x="346311" y="28750"/>
                  <a:pt x="335957" y="48605"/>
                  <a:pt x="323045" y="70775"/>
                </a:cubicBezTo>
                <a:lnTo>
                  <a:pt x="352036" y="70775"/>
                </a:lnTo>
                <a:cubicBezTo>
                  <a:pt x="613688" y="70775"/>
                  <a:pt x="875339" y="70775"/>
                  <a:pt x="1136991" y="70836"/>
                </a:cubicBezTo>
                <a:cubicBezTo>
                  <a:pt x="1158125" y="70836"/>
                  <a:pt x="1179259" y="71323"/>
                  <a:pt x="1200332" y="72358"/>
                </a:cubicBezTo>
                <a:cubicBezTo>
                  <a:pt x="1205753" y="72602"/>
                  <a:pt x="1211052" y="75647"/>
                  <a:pt x="1216412" y="77413"/>
                </a:cubicBezTo>
                <a:cubicBezTo>
                  <a:pt x="1216230" y="80337"/>
                  <a:pt x="1215986" y="83260"/>
                  <a:pt x="1215803" y="86184"/>
                </a:cubicBezTo>
                <a:close/>
                <a:moveTo>
                  <a:pt x="281142" y="36058"/>
                </a:moveTo>
                <a:cubicBezTo>
                  <a:pt x="281081" y="48057"/>
                  <a:pt x="288024" y="56888"/>
                  <a:pt x="297038" y="56279"/>
                </a:cubicBezTo>
                <a:cubicBezTo>
                  <a:pt x="305565" y="55670"/>
                  <a:pt x="314640" y="45194"/>
                  <a:pt x="314640" y="35997"/>
                </a:cubicBezTo>
                <a:cubicBezTo>
                  <a:pt x="314640" y="26435"/>
                  <a:pt x="305139" y="16995"/>
                  <a:pt x="296124" y="17543"/>
                </a:cubicBezTo>
                <a:cubicBezTo>
                  <a:pt x="287171" y="18091"/>
                  <a:pt x="281203" y="25461"/>
                  <a:pt x="281142" y="360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4808E82-DFA6-530A-019C-E264E817418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604" y="3030893"/>
            <a:ext cx="1185715" cy="21586"/>
          </a:xfrm>
          <a:custGeom>
            <a:avLst/>
            <a:gdLst>
              <a:gd name="connsiteX0" fmla="*/ 0 w 1185715"/>
              <a:gd name="connsiteY0" fmla="*/ 6543 h 21586"/>
              <a:gd name="connsiteX1" fmla="*/ 22352 w 1185715"/>
              <a:gd name="connsiteY1" fmla="*/ 3558 h 21586"/>
              <a:gd name="connsiteX2" fmla="*/ 166090 w 1185715"/>
              <a:gd name="connsiteY2" fmla="*/ 269 h 21586"/>
              <a:gd name="connsiteX3" fmla="*/ 1153435 w 1185715"/>
              <a:gd name="connsiteY3" fmla="*/ 269 h 21586"/>
              <a:gd name="connsiteX4" fmla="*/ 1185715 w 1185715"/>
              <a:gd name="connsiteY4" fmla="*/ 9527 h 21586"/>
              <a:gd name="connsiteX5" fmla="*/ 1165616 w 1185715"/>
              <a:gd name="connsiteY5" fmla="*/ 20612 h 21586"/>
              <a:gd name="connsiteX6" fmla="*/ 1119328 w 1185715"/>
              <a:gd name="connsiteY6" fmla="*/ 21587 h 21586"/>
              <a:gd name="connsiteX7" fmla="*/ 180769 w 1185715"/>
              <a:gd name="connsiteY7" fmla="*/ 21099 h 21586"/>
              <a:gd name="connsiteX8" fmla="*/ 24789 w 1185715"/>
              <a:gd name="connsiteY8" fmla="*/ 18663 h 21586"/>
              <a:gd name="connsiteX9" fmla="*/ 61 w 1185715"/>
              <a:gd name="connsiteY9" fmla="*/ 15435 h 21586"/>
              <a:gd name="connsiteX10" fmla="*/ 61 w 1185715"/>
              <a:gd name="connsiteY10" fmla="*/ 6482 h 2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715" h="21586">
                <a:moveTo>
                  <a:pt x="0" y="6543"/>
                </a:moveTo>
                <a:cubicBezTo>
                  <a:pt x="7430" y="5507"/>
                  <a:pt x="14861" y="3741"/>
                  <a:pt x="22352" y="3558"/>
                </a:cubicBezTo>
                <a:cubicBezTo>
                  <a:pt x="70224" y="2219"/>
                  <a:pt x="118158" y="330"/>
                  <a:pt x="166090" y="269"/>
                </a:cubicBezTo>
                <a:cubicBezTo>
                  <a:pt x="495226" y="26"/>
                  <a:pt x="824300" y="148"/>
                  <a:pt x="1153435" y="269"/>
                </a:cubicBezTo>
                <a:cubicBezTo>
                  <a:pt x="1164947" y="269"/>
                  <a:pt x="1177920" y="-2471"/>
                  <a:pt x="1185715" y="9527"/>
                </a:cubicBezTo>
                <a:cubicBezTo>
                  <a:pt x="1182487" y="21830"/>
                  <a:pt x="1173169" y="20186"/>
                  <a:pt x="1165616" y="20612"/>
                </a:cubicBezTo>
                <a:cubicBezTo>
                  <a:pt x="1150207" y="21404"/>
                  <a:pt x="1134737" y="21587"/>
                  <a:pt x="1119328" y="21587"/>
                </a:cubicBezTo>
                <a:cubicBezTo>
                  <a:pt x="806454" y="21526"/>
                  <a:pt x="493642" y="21465"/>
                  <a:pt x="180769" y="21099"/>
                </a:cubicBezTo>
                <a:cubicBezTo>
                  <a:pt x="128755" y="21099"/>
                  <a:pt x="76741" y="19698"/>
                  <a:pt x="24789" y="18663"/>
                </a:cubicBezTo>
                <a:cubicBezTo>
                  <a:pt x="16506" y="18480"/>
                  <a:pt x="8283" y="16592"/>
                  <a:pt x="61" y="15435"/>
                </a:cubicBezTo>
                <a:cubicBezTo>
                  <a:pt x="61" y="12451"/>
                  <a:pt x="61" y="9466"/>
                  <a:pt x="61" y="64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2D4F8E0-5579-342F-0C0E-B51A101C168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90855" y="2742482"/>
            <a:ext cx="772873" cy="262859"/>
          </a:xfrm>
          <a:custGeom>
            <a:avLst/>
            <a:gdLst>
              <a:gd name="connsiteX0" fmla="*/ 762298 w 772873"/>
              <a:gd name="connsiteY0" fmla="*/ 111201 h 262859"/>
              <a:gd name="connsiteX1" fmla="*/ 749020 w 772873"/>
              <a:gd name="connsiteY1" fmla="*/ 81662 h 262859"/>
              <a:gd name="connsiteX2" fmla="*/ 741772 w 772873"/>
              <a:gd name="connsiteY2" fmla="*/ 45849 h 262859"/>
              <a:gd name="connsiteX3" fmla="*/ 717349 w 772873"/>
              <a:gd name="connsiteY3" fmla="*/ 24898 h 262859"/>
              <a:gd name="connsiteX4" fmla="*/ 529759 w 772873"/>
              <a:gd name="connsiteY4" fmla="*/ 23375 h 262859"/>
              <a:gd name="connsiteX5" fmla="*/ 179489 w 772873"/>
              <a:gd name="connsiteY5" fmla="*/ 44327 h 262859"/>
              <a:gd name="connsiteX6" fmla="*/ 70651 w 772873"/>
              <a:gd name="connsiteY6" fmla="*/ 53828 h 262859"/>
              <a:gd name="connsiteX7" fmla="*/ 66022 w 772873"/>
              <a:gd name="connsiteY7" fmla="*/ 137817 h 262859"/>
              <a:gd name="connsiteX8" fmla="*/ 59992 w 772873"/>
              <a:gd name="connsiteY8" fmla="*/ 239956 h 262859"/>
              <a:gd name="connsiteX9" fmla="*/ 57312 w 772873"/>
              <a:gd name="connsiteY9" fmla="*/ 254147 h 262859"/>
              <a:gd name="connsiteX10" fmla="*/ 39528 w 772873"/>
              <a:gd name="connsiteY10" fmla="*/ 259751 h 262859"/>
              <a:gd name="connsiteX11" fmla="*/ 0 w 772873"/>
              <a:gd name="connsiteY11" fmla="*/ 183984 h 262859"/>
              <a:gd name="connsiteX12" fmla="*/ 35874 w 772873"/>
              <a:gd name="connsiteY12" fmla="*/ 219005 h 262859"/>
              <a:gd name="connsiteX13" fmla="*/ 39589 w 772873"/>
              <a:gd name="connsiteY13" fmla="*/ 196226 h 262859"/>
              <a:gd name="connsiteX14" fmla="*/ 44279 w 772873"/>
              <a:gd name="connsiteY14" fmla="*/ 79347 h 262859"/>
              <a:gd name="connsiteX15" fmla="*/ 83928 w 772873"/>
              <a:gd name="connsiteY15" fmla="*/ 35008 h 262859"/>
              <a:gd name="connsiteX16" fmla="*/ 307026 w 772873"/>
              <a:gd name="connsiteY16" fmla="*/ 14178 h 262859"/>
              <a:gd name="connsiteX17" fmla="*/ 647734 w 772873"/>
              <a:gd name="connsiteY17" fmla="*/ 474 h 262859"/>
              <a:gd name="connsiteX18" fmla="*/ 735255 w 772873"/>
              <a:gd name="connsiteY18" fmla="*/ 5469 h 262859"/>
              <a:gd name="connsiteX19" fmla="*/ 759313 w 772873"/>
              <a:gd name="connsiteY19" fmla="*/ 19355 h 262859"/>
              <a:gd name="connsiteX20" fmla="*/ 771433 w 772873"/>
              <a:gd name="connsiteY20" fmla="*/ 97619 h 262859"/>
              <a:gd name="connsiteX21" fmla="*/ 762298 w 772873"/>
              <a:gd name="connsiteY21" fmla="*/ 111262 h 2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2873" h="262859">
                <a:moveTo>
                  <a:pt x="762298" y="111201"/>
                </a:moveTo>
                <a:cubicBezTo>
                  <a:pt x="756329" y="98289"/>
                  <a:pt x="751518" y="90310"/>
                  <a:pt x="749020" y="81662"/>
                </a:cubicBezTo>
                <a:cubicBezTo>
                  <a:pt x="745670" y="70029"/>
                  <a:pt x="744513" y="57726"/>
                  <a:pt x="741772" y="45849"/>
                </a:cubicBezTo>
                <a:cubicBezTo>
                  <a:pt x="737631" y="28126"/>
                  <a:pt x="735195" y="25263"/>
                  <a:pt x="717349" y="24898"/>
                </a:cubicBezTo>
                <a:cubicBezTo>
                  <a:pt x="654799" y="23740"/>
                  <a:pt x="592188" y="20634"/>
                  <a:pt x="529759" y="23375"/>
                </a:cubicBezTo>
                <a:cubicBezTo>
                  <a:pt x="412942" y="28430"/>
                  <a:pt x="296246" y="36835"/>
                  <a:pt x="179489" y="44327"/>
                </a:cubicBezTo>
                <a:cubicBezTo>
                  <a:pt x="143860" y="46641"/>
                  <a:pt x="108290" y="50478"/>
                  <a:pt x="70651" y="53828"/>
                </a:cubicBezTo>
                <a:cubicBezTo>
                  <a:pt x="69128" y="81601"/>
                  <a:pt x="67605" y="109739"/>
                  <a:pt x="66022" y="137817"/>
                </a:cubicBezTo>
                <a:cubicBezTo>
                  <a:pt x="64073" y="171863"/>
                  <a:pt x="62124" y="205910"/>
                  <a:pt x="59992" y="239956"/>
                </a:cubicBezTo>
                <a:cubicBezTo>
                  <a:pt x="59688" y="244768"/>
                  <a:pt x="59444" y="250006"/>
                  <a:pt x="57312" y="254147"/>
                </a:cubicBezTo>
                <a:cubicBezTo>
                  <a:pt x="53597" y="261517"/>
                  <a:pt x="45618" y="266329"/>
                  <a:pt x="39528" y="259751"/>
                </a:cubicBezTo>
                <a:cubicBezTo>
                  <a:pt x="20586" y="239104"/>
                  <a:pt x="6334" y="215533"/>
                  <a:pt x="0" y="183984"/>
                </a:cubicBezTo>
                <a:cubicBezTo>
                  <a:pt x="21074" y="189892"/>
                  <a:pt x="20952" y="208894"/>
                  <a:pt x="35874" y="219005"/>
                </a:cubicBezTo>
                <a:cubicBezTo>
                  <a:pt x="37274" y="210539"/>
                  <a:pt x="39223" y="203413"/>
                  <a:pt x="39589" y="196226"/>
                </a:cubicBezTo>
                <a:cubicBezTo>
                  <a:pt x="41599" y="157307"/>
                  <a:pt x="45070" y="118266"/>
                  <a:pt x="44279" y="79347"/>
                </a:cubicBezTo>
                <a:cubicBezTo>
                  <a:pt x="43730" y="50844"/>
                  <a:pt x="59810" y="37140"/>
                  <a:pt x="83928" y="35008"/>
                </a:cubicBezTo>
                <a:cubicBezTo>
                  <a:pt x="158294" y="28491"/>
                  <a:pt x="232539" y="19964"/>
                  <a:pt x="307026" y="14178"/>
                </a:cubicBezTo>
                <a:cubicBezTo>
                  <a:pt x="420372" y="5347"/>
                  <a:pt x="533901" y="-1962"/>
                  <a:pt x="647734" y="474"/>
                </a:cubicBezTo>
                <a:cubicBezTo>
                  <a:pt x="676908" y="1083"/>
                  <a:pt x="706082" y="3763"/>
                  <a:pt x="735255" y="5469"/>
                </a:cubicBezTo>
                <a:cubicBezTo>
                  <a:pt x="745670" y="6078"/>
                  <a:pt x="755050" y="9610"/>
                  <a:pt x="759313" y="19355"/>
                </a:cubicBezTo>
                <a:cubicBezTo>
                  <a:pt x="770155" y="44266"/>
                  <a:pt x="775697" y="70273"/>
                  <a:pt x="771433" y="97619"/>
                </a:cubicBezTo>
                <a:cubicBezTo>
                  <a:pt x="771007" y="100421"/>
                  <a:pt x="768023" y="102857"/>
                  <a:pt x="762298" y="11126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C3256085-4DA7-11BD-671F-05B4EBF53A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9728" y="1926954"/>
            <a:ext cx="800364" cy="19773"/>
          </a:xfrm>
          <a:custGeom>
            <a:avLst/>
            <a:gdLst>
              <a:gd name="connsiteX0" fmla="*/ 800364 w 800364"/>
              <a:gd name="connsiteY0" fmla="*/ 5893 h 19773"/>
              <a:gd name="connsiteX1" fmla="*/ 772104 w 800364"/>
              <a:gd name="connsiteY1" fmla="*/ 18988 h 19773"/>
              <a:gd name="connsiteX2" fmla="*/ 659976 w 800364"/>
              <a:gd name="connsiteY2" fmla="*/ 19658 h 19773"/>
              <a:gd name="connsiteX3" fmla="*/ 33498 w 800364"/>
              <a:gd name="connsiteY3" fmla="*/ 19658 h 19773"/>
              <a:gd name="connsiteX4" fmla="*/ 9197 w 800364"/>
              <a:gd name="connsiteY4" fmla="*/ 18684 h 19773"/>
              <a:gd name="connsiteX5" fmla="*/ 0 w 800364"/>
              <a:gd name="connsiteY5" fmla="*/ 9487 h 19773"/>
              <a:gd name="connsiteX6" fmla="*/ 10050 w 800364"/>
              <a:gd name="connsiteY6" fmla="*/ 960 h 19773"/>
              <a:gd name="connsiteX7" fmla="*/ 26981 w 800364"/>
              <a:gd name="connsiteY7" fmla="*/ 229 h 19773"/>
              <a:gd name="connsiteX8" fmla="*/ 746036 w 800364"/>
              <a:gd name="connsiteY8" fmla="*/ 412 h 19773"/>
              <a:gd name="connsiteX9" fmla="*/ 780143 w 800364"/>
              <a:gd name="connsiteY9" fmla="*/ 716 h 19773"/>
              <a:gd name="connsiteX10" fmla="*/ 800303 w 800364"/>
              <a:gd name="connsiteY10" fmla="*/ 5893 h 1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364" h="19773">
                <a:moveTo>
                  <a:pt x="800364" y="5893"/>
                </a:moveTo>
                <a:cubicBezTo>
                  <a:pt x="791776" y="21364"/>
                  <a:pt x="781301" y="18866"/>
                  <a:pt x="772104" y="18988"/>
                </a:cubicBezTo>
                <a:cubicBezTo>
                  <a:pt x="734707" y="19415"/>
                  <a:pt x="697372" y="19658"/>
                  <a:pt x="659976" y="19658"/>
                </a:cubicBezTo>
                <a:cubicBezTo>
                  <a:pt x="451130" y="19658"/>
                  <a:pt x="242344" y="19658"/>
                  <a:pt x="33498" y="19658"/>
                </a:cubicBezTo>
                <a:cubicBezTo>
                  <a:pt x="25398" y="19658"/>
                  <a:pt x="17054" y="20267"/>
                  <a:pt x="9197" y="18684"/>
                </a:cubicBezTo>
                <a:cubicBezTo>
                  <a:pt x="5664" y="18014"/>
                  <a:pt x="3045" y="12715"/>
                  <a:pt x="0" y="9487"/>
                </a:cubicBezTo>
                <a:cubicBezTo>
                  <a:pt x="3289" y="6503"/>
                  <a:pt x="6213" y="2117"/>
                  <a:pt x="10050" y="960"/>
                </a:cubicBezTo>
                <a:cubicBezTo>
                  <a:pt x="15287" y="-623"/>
                  <a:pt x="21317" y="229"/>
                  <a:pt x="26981" y="229"/>
                </a:cubicBezTo>
                <a:cubicBezTo>
                  <a:pt x="266646" y="229"/>
                  <a:pt x="506371" y="351"/>
                  <a:pt x="746036" y="412"/>
                </a:cubicBezTo>
                <a:cubicBezTo>
                  <a:pt x="757425" y="412"/>
                  <a:pt x="768815" y="-75"/>
                  <a:pt x="780143" y="716"/>
                </a:cubicBezTo>
                <a:cubicBezTo>
                  <a:pt x="786112" y="1082"/>
                  <a:pt x="791898" y="3640"/>
                  <a:pt x="800303" y="58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99A72488-F704-8345-B9F0-12F13FA7B2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24752" y="1084135"/>
            <a:ext cx="146146" cy="260419"/>
          </a:xfrm>
          <a:custGeom>
            <a:avLst/>
            <a:gdLst>
              <a:gd name="connsiteX0" fmla="*/ 80001 w 146146"/>
              <a:gd name="connsiteY0" fmla="*/ 49323 h 260419"/>
              <a:gd name="connsiteX1" fmla="*/ 89015 w 146146"/>
              <a:gd name="connsiteY1" fmla="*/ 27031 h 260419"/>
              <a:gd name="connsiteX2" fmla="*/ 103632 w 146146"/>
              <a:gd name="connsiteY2" fmla="*/ 13327 h 260419"/>
              <a:gd name="connsiteX3" fmla="*/ 126411 w 146146"/>
              <a:gd name="connsiteY3" fmla="*/ 27579 h 260419"/>
              <a:gd name="connsiteX4" fmla="*/ 133536 w 146146"/>
              <a:gd name="connsiteY4" fmla="*/ 53342 h 260419"/>
              <a:gd name="connsiteX5" fmla="*/ 144683 w 146146"/>
              <a:gd name="connsiteY5" fmla="*/ 208287 h 260419"/>
              <a:gd name="connsiteX6" fmla="*/ 138409 w 146146"/>
              <a:gd name="connsiteY6" fmla="*/ 241663 h 260419"/>
              <a:gd name="connsiteX7" fmla="*/ 115570 w 146146"/>
              <a:gd name="connsiteY7" fmla="*/ 260361 h 260419"/>
              <a:gd name="connsiteX8" fmla="*/ 90232 w 146146"/>
              <a:gd name="connsiteY8" fmla="*/ 244952 h 260419"/>
              <a:gd name="connsiteX9" fmla="*/ 105764 w 146146"/>
              <a:gd name="connsiteY9" fmla="*/ 160232 h 260419"/>
              <a:gd name="connsiteX10" fmla="*/ 120016 w 146146"/>
              <a:gd name="connsiteY10" fmla="*/ 120095 h 260419"/>
              <a:gd name="connsiteX11" fmla="*/ 107347 w 146146"/>
              <a:gd name="connsiteY11" fmla="*/ 54317 h 260419"/>
              <a:gd name="connsiteX12" fmla="*/ 100891 w 146146"/>
              <a:gd name="connsiteY12" fmla="*/ 67412 h 260419"/>
              <a:gd name="connsiteX13" fmla="*/ 91207 w 146146"/>
              <a:gd name="connsiteY13" fmla="*/ 94941 h 260419"/>
              <a:gd name="connsiteX14" fmla="*/ 70621 w 146146"/>
              <a:gd name="connsiteY14" fmla="*/ 108462 h 260419"/>
              <a:gd name="connsiteX15" fmla="*/ 57343 w 146146"/>
              <a:gd name="connsiteY15" fmla="*/ 90617 h 260419"/>
              <a:gd name="connsiteX16" fmla="*/ 50461 w 146146"/>
              <a:gd name="connsiteY16" fmla="*/ 30259 h 260419"/>
              <a:gd name="connsiteX17" fmla="*/ 23967 w 146146"/>
              <a:gd name="connsiteY17" fmla="*/ 72954 h 260419"/>
              <a:gd name="connsiteX18" fmla="*/ 21044 w 146146"/>
              <a:gd name="connsiteY18" fmla="*/ 87084 h 260419"/>
              <a:gd name="connsiteX19" fmla="*/ 9106 w 146146"/>
              <a:gd name="connsiteY19" fmla="*/ 95550 h 260419"/>
              <a:gd name="connsiteX20" fmla="*/ 152 w 146146"/>
              <a:gd name="connsiteY20" fmla="*/ 83673 h 260419"/>
              <a:gd name="connsiteX21" fmla="*/ 3990 w 146146"/>
              <a:gd name="connsiteY21" fmla="*/ 64914 h 260419"/>
              <a:gd name="connsiteX22" fmla="*/ 37184 w 146146"/>
              <a:gd name="connsiteY22" fmla="*/ 8881 h 260419"/>
              <a:gd name="connsiteX23" fmla="*/ 72692 w 146146"/>
              <a:gd name="connsiteY23" fmla="*/ 17164 h 260419"/>
              <a:gd name="connsiteX24" fmla="*/ 80001 w 146146"/>
              <a:gd name="connsiteY24" fmla="*/ 49383 h 260419"/>
              <a:gd name="connsiteX25" fmla="*/ 123366 w 146146"/>
              <a:gd name="connsiteY25" fmla="*/ 172048 h 260419"/>
              <a:gd name="connsiteX26" fmla="*/ 117336 w 146146"/>
              <a:gd name="connsiteY26" fmla="*/ 236547 h 260419"/>
              <a:gd name="connsiteX27" fmla="*/ 123366 w 146146"/>
              <a:gd name="connsiteY27" fmla="*/ 172048 h 260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6146" h="260419">
                <a:moveTo>
                  <a:pt x="80001" y="49323"/>
                </a:moveTo>
                <a:cubicBezTo>
                  <a:pt x="84264" y="38359"/>
                  <a:pt x="85543" y="31964"/>
                  <a:pt x="89015" y="27031"/>
                </a:cubicBezTo>
                <a:cubicBezTo>
                  <a:pt x="92852" y="21489"/>
                  <a:pt x="98333" y="13753"/>
                  <a:pt x="103632" y="13327"/>
                </a:cubicBezTo>
                <a:cubicBezTo>
                  <a:pt x="112950" y="12596"/>
                  <a:pt x="123122" y="15946"/>
                  <a:pt x="126411" y="27579"/>
                </a:cubicBezTo>
                <a:cubicBezTo>
                  <a:pt x="128847" y="36167"/>
                  <a:pt x="131832" y="44633"/>
                  <a:pt x="133536" y="53342"/>
                </a:cubicBezTo>
                <a:cubicBezTo>
                  <a:pt x="143891" y="104503"/>
                  <a:pt x="148824" y="156151"/>
                  <a:pt x="144683" y="208287"/>
                </a:cubicBezTo>
                <a:cubicBezTo>
                  <a:pt x="143769" y="219554"/>
                  <a:pt x="141516" y="230822"/>
                  <a:pt x="138409" y="241663"/>
                </a:cubicBezTo>
                <a:cubicBezTo>
                  <a:pt x="135303" y="252565"/>
                  <a:pt x="127812" y="259570"/>
                  <a:pt x="115570" y="260361"/>
                </a:cubicBezTo>
                <a:cubicBezTo>
                  <a:pt x="103327" y="261092"/>
                  <a:pt x="95836" y="254941"/>
                  <a:pt x="90232" y="244952"/>
                </a:cubicBezTo>
                <a:cubicBezTo>
                  <a:pt x="75920" y="219554"/>
                  <a:pt x="80793" y="181854"/>
                  <a:pt x="105764" y="160232"/>
                </a:cubicBezTo>
                <a:cubicBezTo>
                  <a:pt x="119772" y="148112"/>
                  <a:pt x="122269" y="135992"/>
                  <a:pt x="120016" y="120095"/>
                </a:cubicBezTo>
                <a:cubicBezTo>
                  <a:pt x="116970" y="98474"/>
                  <a:pt x="113986" y="76791"/>
                  <a:pt x="107347" y="54317"/>
                </a:cubicBezTo>
                <a:cubicBezTo>
                  <a:pt x="105155" y="58702"/>
                  <a:pt x="102597" y="62905"/>
                  <a:pt x="100891" y="67412"/>
                </a:cubicBezTo>
                <a:cubicBezTo>
                  <a:pt x="97420" y="76486"/>
                  <a:pt x="94679" y="85866"/>
                  <a:pt x="91207" y="94941"/>
                </a:cubicBezTo>
                <a:cubicBezTo>
                  <a:pt x="87675" y="104199"/>
                  <a:pt x="81036" y="109680"/>
                  <a:pt x="70621" y="108462"/>
                </a:cubicBezTo>
                <a:cubicBezTo>
                  <a:pt x="60206" y="107244"/>
                  <a:pt x="58440" y="98656"/>
                  <a:pt x="57343" y="90617"/>
                </a:cubicBezTo>
                <a:cubicBezTo>
                  <a:pt x="54786" y="71431"/>
                  <a:pt x="52897" y="52185"/>
                  <a:pt x="50461" y="30259"/>
                </a:cubicBezTo>
                <a:cubicBezTo>
                  <a:pt x="33530" y="41283"/>
                  <a:pt x="30179" y="58154"/>
                  <a:pt x="23967" y="72954"/>
                </a:cubicBezTo>
                <a:cubicBezTo>
                  <a:pt x="22140" y="77339"/>
                  <a:pt x="23480" y="83308"/>
                  <a:pt x="21044" y="87084"/>
                </a:cubicBezTo>
                <a:cubicBezTo>
                  <a:pt x="18424" y="91104"/>
                  <a:pt x="12395" y="96281"/>
                  <a:pt x="9106" y="95550"/>
                </a:cubicBezTo>
                <a:cubicBezTo>
                  <a:pt x="5269" y="94636"/>
                  <a:pt x="640" y="88120"/>
                  <a:pt x="152" y="83673"/>
                </a:cubicBezTo>
                <a:cubicBezTo>
                  <a:pt x="-517" y="77583"/>
                  <a:pt x="1066" y="70396"/>
                  <a:pt x="3990" y="64914"/>
                </a:cubicBezTo>
                <a:cubicBezTo>
                  <a:pt x="14344" y="45790"/>
                  <a:pt x="23784" y="25752"/>
                  <a:pt x="37184" y="8881"/>
                </a:cubicBezTo>
                <a:cubicBezTo>
                  <a:pt x="49121" y="-6163"/>
                  <a:pt x="65992" y="-1229"/>
                  <a:pt x="72692" y="17164"/>
                </a:cubicBezTo>
                <a:cubicBezTo>
                  <a:pt x="75676" y="25447"/>
                  <a:pt x="76712" y="34461"/>
                  <a:pt x="80001" y="49383"/>
                </a:cubicBezTo>
                <a:close/>
                <a:moveTo>
                  <a:pt x="123366" y="172048"/>
                </a:moveTo>
                <a:cubicBezTo>
                  <a:pt x="104241" y="193974"/>
                  <a:pt x="102231" y="212307"/>
                  <a:pt x="117336" y="236547"/>
                </a:cubicBezTo>
                <a:cubicBezTo>
                  <a:pt x="119529" y="213159"/>
                  <a:pt x="121233" y="194522"/>
                  <a:pt x="123366" y="17204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AF5DB89C-1A9F-EE92-0529-CC00965FEB8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50176" y="2454253"/>
            <a:ext cx="173127" cy="201789"/>
          </a:xfrm>
          <a:custGeom>
            <a:avLst/>
            <a:gdLst>
              <a:gd name="connsiteX0" fmla="*/ 143393 w 173127"/>
              <a:gd name="connsiteY0" fmla="*/ 176270 h 201789"/>
              <a:gd name="connsiteX1" fmla="*/ 86019 w 173127"/>
              <a:gd name="connsiteY1" fmla="*/ 41607 h 201789"/>
              <a:gd name="connsiteX2" fmla="*/ 75239 w 173127"/>
              <a:gd name="connsiteY2" fmla="*/ 65178 h 201789"/>
              <a:gd name="connsiteX3" fmla="*/ 31448 w 173127"/>
              <a:gd name="connsiteY3" fmla="*/ 165673 h 201789"/>
              <a:gd name="connsiteX4" fmla="*/ 21094 w 173127"/>
              <a:gd name="connsiteY4" fmla="*/ 184797 h 201789"/>
              <a:gd name="connsiteX5" fmla="*/ 4771 w 173127"/>
              <a:gd name="connsiteY5" fmla="*/ 191131 h 201789"/>
              <a:gd name="connsiteX6" fmla="*/ 81 w 173127"/>
              <a:gd name="connsiteY6" fmla="*/ 176209 h 201789"/>
              <a:gd name="connsiteX7" fmla="*/ 8060 w 173127"/>
              <a:gd name="connsiteY7" fmla="*/ 148253 h 201789"/>
              <a:gd name="connsiteX8" fmla="*/ 68600 w 173127"/>
              <a:gd name="connsiteY8" fmla="*/ 15174 h 201789"/>
              <a:gd name="connsiteX9" fmla="*/ 90587 w 173127"/>
              <a:gd name="connsiteY9" fmla="*/ 70 h 201789"/>
              <a:gd name="connsiteX10" fmla="*/ 107641 w 173127"/>
              <a:gd name="connsiteY10" fmla="*/ 17671 h 201789"/>
              <a:gd name="connsiteX11" fmla="*/ 154599 w 173127"/>
              <a:gd name="connsiteY11" fmla="*/ 132601 h 201789"/>
              <a:gd name="connsiteX12" fmla="*/ 171653 w 173127"/>
              <a:gd name="connsiteY12" fmla="*/ 175600 h 201789"/>
              <a:gd name="connsiteX13" fmla="*/ 156061 w 173127"/>
              <a:gd name="connsiteY13" fmla="*/ 199475 h 201789"/>
              <a:gd name="connsiteX14" fmla="*/ 39548 w 173127"/>
              <a:gd name="connsiteY14" fmla="*/ 201790 h 201789"/>
              <a:gd name="connsiteX15" fmla="*/ 32970 w 173127"/>
              <a:gd name="connsiteY15" fmla="*/ 199354 h 201789"/>
              <a:gd name="connsiteX16" fmla="*/ 43081 w 173127"/>
              <a:gd name="connsiteY16" fmla="*/ 186198 h 201789"/>
              <a:gd name="connsiteX17" fmla="*/ 107946 w 173127"/>
              <a:gd name="connsiteY17" fmla="*/ 176514 h 201789"/>
              <a:gd name="connsiteX18" fmla="*/ 143515 w 173127"/>
              <a:gd name="connsiteY18" fmla="*/ 176331 h 201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3127" h="201789">
                <a:moveTo>
                  <a:pt x="143393" y="176270"/>
                </a:moveTo>
                <a:cubicBezTo>
                  <a:pt x="123781" y="130164"/>
                  <a:pt x="105448" y="87226"/>
                  <a:pt x="86019" y="41607"/>
                </a:cubicBezTo>
                <a:cubicBezTo>
                  <a:pt x="81817" y="50743"/>
                  <a:pt x="78406" y="57930"/>
                  <a:pt x="75239" y="65178"/>
                </a:cubicBezTo>
                <a:cubicBezTo>
                  <a:pt x="60622" y="98676"/>
                  <a:pt x="46187" y="132235"/>
                  <a:pt x="31448" y="165673"/>
                </a:cubicBezTo>
                <a:cubicBezTo>
                  <a:pt x="28524" y="172372"/>
                  <a:pt x="25966" y="179803"/>
                  <a:pt x="21094" y="184797"/>
                </a:cubicBezTo>
                <a:cubicBezTo>
                  <a:pt x="17379" y="188634"/>
                  <a:pt x="10314" y="189121"/>
                  <a:pt x="4771" y="191131"/>
                </a:cubicBezTo>
                <a:cubicBezTo>
                  <a:pt x="3065" y="186137"/>
                  <a:pt x="-589" y="180899"/>
                  <a:pt x="81" y="176209"/>
                </a:cubicBezTo>
                <a:cubicBezTo>
                  <a:pt x="1482" y="166708"/>
                  <a:pt x="4162" y="157024"/>
                  <a:pt x="8060" y="148253"/>
                </a:cubicBezTo>
                <a:cubicBezTo>
                  <a:pt x="27976" y="103792"/>
                  <a:pt x="48563" y="59635"/>
                  <a:pt x="68600" y="15174"/>
                </a:cubicBezTo>
                <a:cubicBezTo>
                  <a:pt x="73046" y="5307"/>
                  <a:pt x="78711" y="-722"/>
                  <a:pt x="90587" y="70"/>
                </a:cubicBezTo>
                <a:cubicBezTo>
                  <a:pt x="102159" y="861"/>
                  <a:pt x="104230" y="9144"/>
                  <a:pt x="107641" y="17671"/>
                </a:cubicBezTo>
                <a:cubicBezTo>
                  <a:pt x="122989" y="56103"/>
                  <a:pt x="138947" y="94291"/>
                  <a:pt x="154599" y="132601"/>
                </a:cubicBezTo>
                <a:cubicBezTo>
                  <a:pt x="160447" y="146853"/>
                  <a:pt x="167024" y="160922"/>
                  <a:pt x="171653" y="175600"/>
                </a:cubicBezTo>
                <a:cubicBezTo>
                  <a:pt x="176099" y="189791"/>
                  <a:pt x="170374" y="198866"/>
                  <a:pt x="156061" y="199475"/>
                </a:cubicBezTo>
                <a:cubicBezTo>
                  <a:pt x="117264" y="200998"/>
                  <a:pt x="78345" y="201242"/>
                  <a:pt x="39548" y="201790"/>
                </a:cubicBezTo>
                <a:cubicBezTo>
                  <a:pt x="37355" y="201790"/>
                  <a:pt x="35102" y="200145"/>
                  <a:pt x="32970" y="199354"/>
                </a:cubicBezTo>
                <a:cubicBezTo>
                  <a:pt x="29986" y="189791"/>
                  <a:pt x="36929" y="187294"/>
                  <a:pt x="43081" y="186198"/>
                </a:cubicBezTo>
                <a:cubicBezTo>
                  <a:pt x="64641" y="182422"/>
                  <a:pt x="86263" y="179072"/>
                  <a:pt x="107946" y="176514"/>
                </a:cubicBezTo>
                <a:cubicBezTo>
                  <a:pt x="118360" y="175296"/>
                  <a:pt x="128958" y="176331"/>
                  <a:pt x="143515" y="1763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D150CC5D-8B4E-D37D-20C3-5C898583C3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533401" y="2917203"/>
            <a:ext cx="328306" cy="161192"/>
          </a:xfrm>
          <a:custGeom>
            <a:avLst/>
            <a:gdLst>
              <a:gd name="connsiteX0" fmla="*/ 328185 w 328306"/>
              <a:gd name="connsiteY0" fmla="*/ 125288 h 161192"/>
              <a:gd name="connsiteX1" fmla="*/ 301021 w 328306"/>
              <a:gd name="connsiteY1" fmla="*/ 131257 h 161192"/>
              <a:gd name="connsiteX2" fmla="*/ 126221 w 328306"/>
              <a:gd name="connsiteY2" fmla="*/ 145874 h 161192"/>
              <a:gd name="connsiteX3" fmla="*/ 82369 w 328306"/>
              <a:gd name="connsiteY3" fmla="*/ 157324 h 161192"/>
              <a:gd name="connsiteX4" fmla="*/ 66533 w 328306"/>
              <a:gd name="connsiteY4" fmla="*/ 160309 h 161192"/>
              <a:gd name="connsiteX5" fmla="*/ 22012 w 328306"/>
              <a:gd name="connsiteY5" fmla="*/ 152513 h 161192"/>
              <a:gd name="connsiteX6" fmla="*/ 11109 w 328306"/>
              <a:gd name="connsiteY6" fmla="*/ 144839 h 161192"/>
              <a:gd name="connsiteX7" fmla="*/ 20549 w 328306"/>
              <a:gd name="connsiteY7" fmla="*/ 133023 h 161192"/>
              <a:gd name="connsiteX8" fmla="*/ 72807 w 328306"/>
              <a:gd name="connsiteY8" fmla="*/ 117614 h 161192"/>
              <a:gd name="connsiteX9" fmla="*/ 80054 w 328306"/>
              <a:gd name="connsiteY9" fmla="*/ 120598 h 161192"/>
              <a:gd name="connsiteX10" fmla="*/ 89434 w 328306"/>
              <a:gd name="connsiteY10" fmla="*/ 64565 h 161192"/>
              <a:gd name="connsiteX11" fmla="*/ 32060 w 328306"/>
              <a:gd name="connsiteY11" fmla="*/ 21504 h 161192"/>
              <a:gd name="connsiteX12" fmla="*/ 12936 w 328306"/>
              <a:gd name="connsiteY12" fmla="*/ 40446 h 161192"/>
              <a:gd name="connsiteX13" fmla="*/ 2460 w 328306"/>
              <a:gd name="connsiteY13" fmla="*/ 41603 h 161192"/>
              <a:gd name="connsiteX14" fmla="*/ 695 w 328306"/>
              <a:gd name="connsiteY14" fmla="*/ 31371 h 161192"/>
              <a:gd name="connsiteX15" fmla="*/ 32426 w 328306"/>
              <a:gd name="connsiteY15" fmla="*/ 2136 h 161192"/>
              <a:gd name="connsiteX16" fmla="*/ 52099 w 328306"/>
              <a:gd name="connsiteY16" fmla="*/ 13221 h 161192"/>
              <a:gd name="connsiteX17" fmla="*/ 56180 w 328306"/>
              <a:gd name="connsiteY17" fmla="*/ 37218 h 161192"/>
              <a:gd name="connsiteX18" fmla="*/ 63732 w 328306"/>
              <a:gd name="connsiteY18" fmla="*/ 57500 h 161192"/>
              <a:gd name="connsiteX19" fmla="*/ 80785 w 328306"/>
              <a:gd name="connsiteY19" fmla="*/ 31006 h 161192"/>
              <a:gd name="connsiteX20" fmla="*/ 90226 w 328306"/>
              <a:gd name="connsiteY20" fmla="*/ 14805 h 161192"/>
              <a:gd name="connsiteX21" fmla="*/ 105148 w 328306"/>
              <a:gd name="connsiteY21" fmla="*/ 27656 h 161192"/>
              <a:gd name="connsiteX22" fmla="*/ 113248 w 328306"/>
              <a:gd name="connsiteY22" fmla="*/ 89658 h 161192"/>
              <a:gd name="connsiteX23" fmla="*/ 108132 w 328306"/>
              <a:gd name="connsiteY23" fmla="*/ 120842 h 161192"/>
              <a:gd name="connsiteX24" fmla="*/ 136819 w 328306"/>
              <a:gd name="connsiteY24" fmla="*/ 120781 h 161192"/>
              <a:gd name="connsiteX25" fmla="*/ 282688 w 328306"/>
              <a:gd name="connsiteY25" fmla="*/ 112620 h 161192"/>
              <a:gd name="connsiteX26" fmla="*/ 327698 w 328306"/>
              <a:gd name="connsiteY26" fmla="*/ 117066 h 161192"/>
              <a:gd name="connsiteX27" fmla="*/ 328307 w 328306"/>
              <a:gd name="connsiteY27" fmla="*/ 125166 h 16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306" h="161192">
                <a:moveTo>
                  <a:pt x="328185" y="125288"/>
                </a:moveTo>
                <a:cubicBezTo>
                  <a:pt x="319171" y="127359"/>
                  <a:pt x="310218" y="130404"/>
                  <a:pt x="301021" y="131257"/>
                </a:cubicBezTo>
                <a:cubicBezTo>
                  <a:pt x="242795" y="136434"/>
                  <a:pt x="184508" y="141063"/>
                  <a:pt x="126221" y="145874"/>
                </a:cubicBezTo>
                <a:cubicBezTo>
                  <a:pt x="110995" y="147153"/>
                  <a:pt x="95464" y="146361"/>
                  <a:pt x="82369" y="157324"/>
                </a:cubicBezTo>
                <a:cubicBezTo>
                  <a:pt x="78654" y="160431"/>
                  <a:pt x="70005" y="162441"/>
                  <a:pt x="66533" y="160309"/>
                </a:cubicBezTo>
                <a:cubicBezTo>
                  <a:pt x="52343" y="151538"/>
                  <a:pt x="36933" y="154279"/>
                  <a:pt x="22012" y="152513"/>
                </a:cubicBezTo>
                <a:cubicBezTo>
                  <a:pt x="18114" y="152026"/>
                  <a:pt x="14763" y="147519"/>
                  <a:pt x="11109" y="144839"/>
                </a:cubicBezTo>
                <a:cubicBezTo>
                  <a:pt x="14215" y="140697"/>
                  <a:pt x="17017" y="133388"/>
                  <a:pt x="20549" y="133023"/>
                </a:cubicBezTo>
                <a:cubicBezTo>
                  <a:pt x="39065" y="131135"/>
                  <a:pt x="57276" y="129491"/>
                  <a:pt x="72807" y="117614"/>
                </a:cubicBezTo>
                <a:cubicBezTo>
                  <a:pt x="73721" y="116944"/>
                  <a:pt x="77009" y="119319"/>
                  <a:pt x="80054" y="120598"/>
                </a:cubicBezTo>
                <a:cubicBezTo>
                  <a:pt x="88703" y="102936"/>
                  <a:pt x="92662" y="84542"/>
                  <a:pt x="89434" y="64565"/>
                </a:cubicBezTo>
                <a:cubicBezTo>
                  <a:pt x="56728" y="75041"/>
                  <a:pt x="47226" y="82228"/>
                  <a:pt x="32060" y="21504"/>
                </a:cubicBezTo>
                <a:cubicBezTo>
                  <a:pt x="24935" y="28752"/>
                  <a:pt x="19453" y="35208"/>
                  <a:pt x="12936" y="40446"/>
                </a:cubicBezTo>
                <a:cubicBezTo>
                  <a:pt x="10500" y="42395"/>
                  <a:pt x="4592" y="43187"/>
                  <a:pt x="2460" y="41603"/>
                </a:cubicBezTo>
                <a:cubicBezTo>
                  <a:pt x="329" y="40020"/>
                  <a:pt x="-828" y="33016"/>
                  <a:pt x="695" y="31371"/>
                </a:cubicBezTo>
                <a:cubicBezTo>
                  <a:pt x="10682" y="21017"/>
                  <a:pt x="20671" y="10176"/>
                  <a:pt x="32426" y="2136"/>
                </a:cubicBezTo>
                <a:cubicBezTo>
                  <a:pt x="40526" y="-3406"/>
                  <a:pt x="49297" y="2380"/>
                  <a:pt x="52099" y="13221"/>
                </a:cubicBezTo>
                <a:cubicBezTo>
                  <a:pt x="54108" y="21078"/>
                  <a:pt x="54230" y="29361"/>
                  <a:pt x="56180" y="37218"/>
                </a:cubicBezTo>
                <a:cubicBezTo>
                  <a:pt x="57824" y="43796"/>
                  <a:pt x="60870" y="49948"/>
                  <a:pt x="63732" y="57500"/>
                </a:cubicBezTo>
                <a:cubicBezTo>
                  <a:pt x="78532" y="51653"/>
                  <a:pt x="80298" y="41786"/>
                  <a:pt x="80785" y="31006"/>
                </a:cubicBezTo>
                <a:cubicBezTo>
                  <a:pt x="81090" y="23880"/>
                  <a:pt x="80115" y="13952"/>
                  <a:pt x="90226" y="14805"/>
                </a:cubicBezTo>
                <a:cubicBezTo>
                  <a:pt x="95647" y="15292"/>
                  <a:pt x="102894" y="22053"/>
                  <a:pt x="105148" y="27656"/>
                </a:cubicBezTo>
                <a:cubicBezTo>
                  <a:pt x="113188" y="47389"/>
                  <a:pt x="116537" y="68219"/>
                  <a:pt x="113248" y="89658"/>
                </a:cubicBezTo>
                <a:cubicBezTo>
                  <a:pt x="111787" y="99281"/>
                  <a:pt x="110142" y="108843"/>
                  <a:pt x="108132" y="120842"/>
                </a:cubicBezTo>
                <a:cubicBezTo>
                  <a:pt x="118242" y="120842"/>
                  <a:pt x="127561" y="121268"/>
                  <a:pt x="136819" y="120781"/>
                </a:cubicBezTo>
                <a:cubicBezTo>
                  <a:pt x="185422" y="118101"/>
                  <a:pt x="234025" y="114569"/>
                  <a:pt x="282688" y="112620"/>
                </a:cubicBezTo>
                <a:cubicBezTo>
                  <a:pt x="297611" y="112010"/>
                  <a:pt x="312654" y="115482"/>
                  <a:pt x="327698" y="117066"/>
                </a:cubicBezTo>
                <a:cubicBezTo>
                  <a:pt x="327881" y="119746"/>
                  <a:pt x="328124" y="122486"/>
                  <a:pt x="328307" y="1251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3CF4575-2C3A-45EF-FD7B-2A76BDB91B1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09246" y="2307512"/>
            <a:ext cx="112898" cy="288112"/>
          </a:xfrm>
          <a:custGeom>
            <a:avLst/>
            <a:gdLst>
              <a:gd name="connsiteX0" fmla="*/ 65546 w 112898"/>
              <a:gd name="connsiteY0" fmla="*/ 105030 h 288112"/>
              <a:gd name="connsiteX1" fmla="*/ 68652 w 112898"/>
              <a:gd name="connsiteY1" fmla="*/ 143340 h 288112"/>
              <a:gd name="connsiteX2" fmla="*/ 107876 w 112898"/>
              <a:gd name="connsiteY2" fmla="*/ 141573 h 288112"/>
              <a:gd name="connsiteX3" fmla="*/ 70662 w 112898"/>
              <a:gd name="connsiteY3" fmla="*/ 169407 h 288112"/>
              <a:gd name="connsiteX4" fmla="*/ 77910 w 112898"/>
              <a:gd name="connsiteY4" fmla="*/ 230070 h 288112"/>
              <a:gd name="connsiteX5" fmla="*/ 73098 w 112898"/>
              <a:gd name="connsiteY5" fmla="*/ 288113 h 288112"/>
              <a:gd name="connsiteX6" fmla="*/ 55436 w 112898"/>
              <a:gd name="connsiteY6" fmla="*/ 263933 h 288112"/>
              <a:gd name="connsiteX7" fmla="*/ 44229 w 112898"/>
              <a:gd name="connsiteY7" fmla="*/ 194196 h 288112"/>
              <a:gd name="connsiteX8" fmla="*/ 41975 w 112898"/>
              <a:gd name="connsiteY8" fmla="*/ 179639 h 288112"/>
              <a:gd name="connsiteX9" fmla="*/ 21085 w 112898"/>
              <a:gd name="connsiteY9" fmla="*/ 185243 h 288112"/>
              <a:gd name="connsiteX10" fmla="*/ 498 w 112898"/>
              <a:gd name="connsiteY10" fmla="*/ 179883 h 288112"/>
              <a:gd name="connsiteX11" fmla="*/ 12984 w 112898"/>
              <a:gd name="connsiteY11" fmla="*/ 164718 h 288112"/>
              <a:gd name="connsiteX12" fmla="*/ 38504 w 112898"/>
              <a:gd name="connsiteY12" fmla="*/ 153694 h 288112"/>
              <a:gd name="connsiteX13" fmla="*/ 38930 w 112898"/>
              <a:gd name="connsiteY13" fmla="*/ 83347 h 288112"/>
              <a:gd name="connsiteX14" fmla="*/ 50319 w 112898"/>
              <a:gd name="connsiteY14" fmla="*/ 24086 h 288112"/>
              <a:gd name="connsiteX15" fmla="*/ 85219 w 112898"/>
              <a:gd name="connsiteY15" fmla="*/ 698 h 288112"/>
              <a:gd name="connsiteX16" fmla="*/ 112809 w 112898"/>
              <a:gd name="connsiteY16" fmla="*/ 36693 h 288112"/>
              <a:gd name="connsiteX17" fmla="*/ 82356 w 112898"/>
              <a:gd name="connsiteY17" fmla="*/ 96564 h 288112"/>
              <a:gd name="connsiteX18" fmla="*/ 65485 w 112898"/>
              <a:gd name="connsiteY18" fmla="*/ 104969 h 288112"/>
              <a:gd name="connsiteX19" fmla="*/ 68043 w 112898"/>
              <a:gd name="connsiteY19" fmla="*/ 83774 h 288112"/>
              <a:gd name="connsiteX20" fmla="*/ 79433 w 112898"/>
              <a:gd name="connsiteY20" fmla="*/ 20919 h 288112"/>
              <a:gd name="connsiteX21" fmla="*/ 68043 w 112898"/>
              <a:gd name="connsiteY21" fmla="*/ 83774 h 28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2898" h="288112">
                <a:moveTo>
                  <a:pt x="65546" y="105030"/>
                </a:moveTo>
                <a:cubicBezTo>
                  <a:pt x="66642" y="118916"/>
                  <a:pt x="67617" y="130854"/>
                  <a:pt x="68652" y="143340"/>
                </a:cubicBezTo>
                <a:cubicBezTo>
                  <a:pt x="81991" y="142730"/>
                  <a:pt x="93745" y="142182"/>
                  <a:pt x="107876" y="141573"/>
                </a:cubicBezTo>
                <a:cubicBezTo>
                  <a:pt x="101054" y="160637"/>
                  <a:pt x="82478" y="158079"/>
                  <a:pt x="70662" y="169407"/>
                </a:cubicBezTo>
                <a:cubicBezTo>
                  <a:pt x="73038" y="188532"/>
                  <a:pt x="76935" y="209240"/>
                  <a:pt x="77910" y="230070"/>
                </a:cubicBezTo>
                <a:cubicBezTo>
                  <a:pt x="78763" y="249194"/>
                  <a:pt x="88873" y="269780"/>
                  <a:pt x="73098" y="288113"/>
                </a:cubicBezTo>
                <a:cubicBezTo>
                  <a:pt x="58298" y="285311"/>
                  <a:pt x="57324" y="273556"/>
                  <a:pt x="55436" y="263933"/>
                </a:cubicBezTo>
                <a:cubicBezTo>
                  <a:pt x="50990" y="240850"/>
                  <a:pt x="47883" y="217462"/>
                  <a:pt x="44229" y="194196"/>
                </a:cubicBezTo>
                <a:cubicBezTo>
                  <a:pt x="43620" y="190237"/>
                  <a:pt x="43011" y="186339"/>
                  <a:pt x="41975" y="179639"/>
                </a:cubicBezTo>
                <a:cubicBezTo>
                  <a:pt x="34241" y="181771"/>
                  <a:pt x="27724" y="184086"/>
                  <a:pt x="21085" y="185243"/>
                </a:cubicBezTo>
                <a:cubicBezTo>
                  <a:pt x="13593" y="186522"/>
                  <a:pt x="3727" y="191029"/>
                  <a:pt x="498" y="179883"/>
                </a:cubicBezTo>
                <a:cubicBezTo>
                  <a:pt x="-2120" y="170930"/>
                  <a:pt x="6102" y="167702"/>
                  <a:pt x="12984" y="164718"/>
                </a:cubicBezTo>
                <a:cubicBezTo>
                  <a:pt x="21146" y="161246"/>
                  <a:pt x="29307" y="157652"/>
                  <a:pt x="38504" y="153694"/>
                </a:cubicBezTo>
                <a:cubicBezTo>
                  <a:pt x="38504" y="130245"/>
                  <a:pt x="37042" y="106674"/>
                  <a:pt x="38930" y="83347"/>
                </a:cubicBezTo>
                <a:cubicBezTo>
                  <a:pt x="40575" y="63370"/>
                  <a:pt x="44046" y="43028"/>
                  <a:pt x="50319" y="24086"/>
                </a:cubicBezTo>
                <a:cubicBezTo>
                  <a:pt x="56897" y="4413"/>
                  <a:pt x="70114" y="-2347"/>
                  <a:pt x="85219" y="698"/>
                </a:cubicBezTo>
                <a:cubicBezTo>
                  <a:pt x="100080" y="3682"/>
                  <a:pt x="112017" y="18483"/>
                  <a:pt x="112809" y="36693"/>
                </a:cubicBezTo>
                <a:cubicBezTo>
                  <a:pt x="113966" y="62152"/>
                  <a:pt x="103977" y="82495"/>
                  <a:pt x="82356" y="96564"/>
                </a:cubicBezTo>
                <a:cubicBezTo>
                  <a:pt x="77666" y="99609"/>
                  <a:pt x="72307" y="101619"/>
                  <a:pt x="65485" y="104969"/>
                </a:cubicBezTo>
                <a:close/>
                <a:moveTo>
                  <a:pt x="68043" y="83774"/>
                </a:moveTo>
                <a:cubicBezTo>
                  <a:pt x="95877" y="60934"/>
                  <a:pt x="99227" y="39312"/>
                  <a:pt x="79433" y="20919"/>
                </a:cubicBezTo>
                <a:cubicBezTo>
                  <a:pt x="67556" y="37911"/>
                  <a:pt x="63719" y="57523"/>
                  <a:pt x="68043" y="837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20876E81-AFCD-96B5-DDD9-81D258296B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35722" y="2888587"/>
            <a:ext cx="195750" cy="191644"/>
          </a:xfrm>
          <a:custGeom>
            <a:avLst/>
            <a:gdLst>
              <a:gd name="connsiteX0" fmla="*/ 26798 w 195750"/>
              <a:gd name="connsiteY0" fmla="*/ 43177 h 191644"/>
              <a:gd name="connsiteX1" fmla="*/ 61880 w 195750"/>
              <a:gd name="connsiteY1" fmla="*/ 1762 h 191644"/>
              <a:gd name="connsiteX2" fmla="*/ 82832 w 195750"/>
              <a:gd name="connsiteY2" fmla="*/ 17841 h 191644"/>
              <a:gd name="connsiteX3" fmla="*/ 89896 w 195750"/>
              <a:gd name="connsiteY3" fmla="*/ 50669 h 191644"/>
              <a:gd name="connsiteX4" fmla="*/ 115538 w 195750"/>
              <a:gd name="connsiteY4" fmla="*/ 19972 h 191644"/>
              <a:gd name="connsiteX5" fmla="*/ 131252 w 195750"/>
              <a:gd name="connsiteY5" fmla="*/ 239 h 191644"/>
              <a:gd name="connsiteX6" fmla="*/ 140692 w 195750"/>
              <a:gd name="connsiteY6" fmla="*/ 22043 h 191644"/>
              <a:gd name="connsiteX7" fmla="*/ 147757 w 195750"/>
              <a:gd name="connsiteY7" fmla="*/ 60353 h 191644"/>
              <a:gd name="connsiteX8" fmla="*/ 150742 w 195750"/>
              <a:gd name="connsiteY8" fmla="*/ 94278 h 191644"/>
              <a:gd name="connsiteX9" fmla="*/ 114746 w 195750"/>
              <a:gd name="connsiteY9" fmla="*/ 154696 h 191644"/>
              <a:gd name="connsiteX10" fmla="*/ 184118 w 195750"/>
              <a:gd name="connsiteY10" fmla="*/ 154879 h 191644"/>
              <a:gd name="connsiteX11" fmla="*/ 195751 w 195750"/>
              <a:gd name="connsiteY11" fmla="*/ 158472 h 191644"/>
              <a:gd name="connsiteX12" fmla="*/ 23753 w 195750"/>
              <a:gd name="connsiteY12" fmla="*/ 191483 h 191644"/>
              <a:gd name="connsiteX13" fmla="*/ 0 w 195750"/>
              <a:gd name="connsiteY13" fmla="*/ 190326 h 191644"/>
              <a:gd name="connsiteX14" fmla="*/ 84780 w 195750"/>
              <a:gd name="connsiteY14" fmla="*/ 159569 h 191644"/>
              <a:gd name="connsiteX15" fmla="*/ 81004 w 195750"/>
              <a:gd name="connsiteY15" fmla="*/ 127654 h 191644"/>
              <a:gd name="connsiteX16" fmla="*/ 110239 w 195750"/>
              <a:gd name="connsiteY16" fmla="*/ 131247 h 191644"/>
              <a:gd name="connsiteX17" fmla="*/ 127476 w 195750"/>
              <a:gd name="connsiteY17" fmla="*/ 97993 h 191644"/>
              <a:gd name="connsiteX18" fmla="*/ 125161 w 195750"/>
              <a:gd name="connsiteY18" fmla="*/ 53592 h 191644"/>
              <a:gd name="connsiteX19" fmla="*/ 79482 w 195750"/>
              <a:gd name="connsiteY19" fmla="*/ 67296 h 191644"/>
              <a:gd name="connsiteX20" fmla="*/ 58165 w 195750"/>
              <a:gd name="connsiteY20" fmla="*/ 25576 h 191644"/>
              <a:gd name="connsiteX21" fmla="*/ 26798 w 195750"/>
              <a:gd name="connsiteY21" fmla="*/ 43177 h 19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5750" h="191644">
                <a:moveTo>
                  <a:pt x="26798" y="43177"/>
                </a:moveTo>
                <a:cubicBezTo>
                  <a:pt x="29173" y="23261"/>
                  <a:pt x="46166" y="3101"/>
                  <a:pt x="61880" y="1762"/>
                </a:cubicBezTo>
                <a:cubicBezTo>
                  <a:pt x="73147" y="787"/>
                  <a:pt x="80334" y="6695"/>
                  <a:pt x="82832" y="17841"/>
                </a:cubicBezTo>
                <a:cubicBezTo>
                  <a:pt x="85146" y="28012"/>
                  <a:pt x="87217" y="38183"/>
                  <a:pt x="89896" y="50669"/>
                </a:cubicBezTo>
                <a:cubicBezTo>
                  <a:pt x="106585" y="45492"/>
                  <a:pt x="111031" y="32641"/>
                  <a:pt x="115538" y="19972"/>
                </a:cubicBezTo>
                <a:cubicBezTo>
                  <a:pt x="118584" y="11446"/>
                  <a:pt x="116391" y="-1954"/>
                  <a:pt x="131252" y="239"/>
                </a:cubicBezTo>
                <a:cubicBezTo>
                  <a:pt x="144286" y="2127"/>
                  <a:pt x="139170" y="14004"/>
                  <a:pt x="140692" y="22043"/>
                </a:cubicBezTo>
                <a:cubicBezTo>
                  <a:pt x="143129" y="34833"/>
                  <a:pt x="145930" y="47502"/>
                  <a:pt x="147757" y="60353"/>
                </a:cubicBezTo>
                <a:cubicBezTo>
                  <a:pt x="149341" y="71560"/>
                  <a:pt x="150315" y="82949"/>
                  <a:pt x="150742" y="94278"/>
                </a:cubicBezTo>
                <a:cubicBezTo>
                  <a:pt x="151716" y="119980"/>
                  <a:pt x="139657" y="139165"/>
                  <a:pt x="114746" y="154696"/>
                </a:cubicBezTo>
                <a:cubicBezTo>
                  <a:pt x="141118" y="154696"/>
                  <a:pt x="162618" y="154514"/>
                  <a:pt x="184118" y="154879"/>
                </a:cubicBezTo>
                <a:cubicBezTo>
                  <a:pt x="187651" y="154879"/>
                  <a:pt x="191122" y="157011"/>
                  <a:pt x="195751" y="158472"/>
                </a:cubicBezTo>
                <a:cubicBezTo>
                  <a:pt x="176687" y="170593"/>
                  <a:pt x="97327" y="185636"/>
                  <a:pt x="23753" y="191483"/>
                </a:cubicBezTo>
                <a:cubicBezTo>
                  <a:pt x="16322" y="192092"/>
                  <a:pt x="8770" y="190813"/>
                  <a:pt x="0" y="190326"/>
                </a:cubicBezTo>
                <a:cubicBezTo>
                  <a:pt x="5664" y="178267"/>
                  <a:pt x="33924" y="168016"/>
                  <a:pt x="84780" y="159569"/>
                </a:cubicBezTo>
                <a:cubicBezTo>
                  <a:pt x="81979" y="149519"/>
                  <a:pt x="65474" y="141175"/>
                  <a:pt x="81004" y="127654"/>
                </a:cubicBezTo>
                <a:cubicBezTo>
                  <a:pt x="89653" y="131247"/>
                  <a:pt x="98606" y="140322"/>
                  <a:pt x="110239" y="131247"/>
                </a:cubicBezTo>
                <a:cubicBezTo>
                  <a:pt x="121385" y="122538"/>
                  <a:pt x="127476" y="111697"/>
                  <a:pt x="127476" y="97993"/>
                </a:cubicBezTo>
                <a:cubicBezTo>
                  <a:pt x="127476" y="84472"/>
                  <a:pt x="126136" y="70951"/>
                  <a:pt x="125161" y="53592"/>
                </a:cubicBezTo>
                <a:cubicBezTo>
                  <a:pt x="108656" y="63398"/>
                  <a:pt x="93977" y="79417"/>
                  <a:pt x="79482" y="67296"/>
                </a:cubicBezTo>
                <a:cubicBezTo>
                  <a:pt x="69006" y="58526"/>
                  <a:pt x="65717" y="41289"/>
                  <a:pt x="58165" y="25576"/>
                </a:cubicBezTo>
                <a:cubicBezTo>
                  <a:pt x="46227" y="23444"/>
                  <a:pt x="45192" y="52009"/>
                  <a:pt x="26798" y="43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7DDA1A5E-442B-C435-AB5B-9B118E4B50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19964" y="1815823"/>
            <a:ext cx="113480" cy="276457"/>
          </a:xfrm>
          <a:custGeom>
            <a:avLst/>
            <a:gdLst>
              <a:gd name="connsiteX0" fmla="*/ 61589 w 113480"/>
              <a:gd name="connsiteY0" fmla="*/ 126160 h 276457"/>
              <a:gd name="connsiteX1" fmla="*/ 63355 w 113480"/>
              <a:gd name="connsiteY1" fmla="*/ 159841 h 276457"/>
              <a:gd name="connsiteX2" fmla="*/ 89362 w 113480"/>
              <a:gd name="connsiteY2" fmla="*/ 159902 h 276457"/>
              <a:gd name="connsiteX3" fmla="*/ 113480 w 113480"/>
              <a:gd name="connsiteY3" fmla="*/ 161729 h 276457"/>
              <a:gd name="connsiteX4" fmla="*/ 67314 w 113480"/>
              <a:gd name="connsiteY4" fmla="*/ 185117 h 276457"/>
              <a:gd name="connsiteX5" fmla="*/ 69385 w 113480"/>
              <a:gd name="connsiteY5" fmla="*/ 211672 h 276457"/>
              <a:gd name="connsiteX6" fmla="*/ 73222 w 113480"/>
              <a:gd name="connsiteY6" fmla="*/ 260153 h 276457"/>
              <a:gd name="connsiteX7" fmla="*/ 64269 w 113480"/>
              <a:gd name="connsiteY7" fmla="*/ 276414 h 276457"/>
              <a:gd name="connsiteX8" fmla="*/ 52574 w 113480"/>
              <a:gd name="connsiteY8" fmla="*/ 261188 h 276457"/>
              <a:gd name="connsiteX9" fmla="*/ 45814 w 113480"/>
              <a:gd name="connsiteY9" fmla="*/ 217945 h 276457"/>
              <a:gd name="connsiteX10" fmla="*/ 41246 w 113480"/>
              <a:gd name="connsiteY10" fmla="*/ 189624 h 276457"/>
              <a:gd name="connsiteX11" fmla="*/ 17432 w 113480"/>
              <a:gd name="connsiteY11" fmla="*/ 193461 h 276457"/>
              <a:gd name="connsiteX12" fmla="*/ 13 w 113480"/>
              <a:gd name="connsiteY12" fmla="*/ 186396 h 276457"/>
              <a:gd name="connsiteX13" fmla="*/ 12316 w 113480"/>
              <a:gd name="connsiteY13" fmla="*/ 174702 h 276457"/>
              <a:gd name="connsiteX14" fmla="*/ 36739 w 113480"/>
              <a:gd name="connsiteY14" fmla="*/ 167332 h 276457"/>
              <a:gd name="connsiteX15" fmla="*/ 36861 w 113480"/>
              <a:gd name="connsiteY15" fmla="*/ 121957 h 276457"/>
              <a:gd name="connsiteX16" fmla="*/ 43134 w 113480"/>
              <a:gd name="connsiteY16" fmla="*/ 32486 h 276457"/>
              <a:gd name="connsiteX17" fmla="*/ 68288 w 113480"/>
              <a:gd name="connsiteY17" fmla="*/ 267 h 276457"/>
              <a:gd name="connsiteX18" fmla="*/ 103492 w 113480"/>
              <a:gd name="connsiteY18" fmla="*/ 29380 h 276457"/>
              <a:gd name="connsiteX19" fmla="*/ 80226 w 113480"/>
              <a:gd name="connsiteY19" fmla="*/ 112943 h 276457"/>
              <a:gd name="connsiteX20" fmla="*/ 61589 w 113480"/>
              <a:gd name="connsiteY20" fmla="*/ 126281 h 276457"/>
              <a:gd name="connsiteX21" fmla="*/ 60310 w 113480"/>
              <a:gd name="connsiteY21" fmla="*/ 107401 h 276457"/>
              <a:gd name="connsiteX22" fmla="*/ 67984 w 113480"/>
              <a:gd name="connsiteY22" fmla="*/ 21219 h 276457"/>
              <a:gd name="connsiteX23" fmla="*/ 60310 w 113480"/>
              <a:gd name="connsiteY23" fmla="*/ 107401 h 276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3480" h="276457">
                <a:moveTo>
                  <a:pt x="61589" y="126160"/>
                </a:moveTo>
                <a:cubicBezTo>
                  <a:pt x="62137" y="136818"/>
                  <a:pt x="62746" y="147842"/>
                  <a:pt x="63355" y="159841"/>
                </a:cubicBezTo>
                <a:cubicBezTo>
                  <a:pt x="73465" y="159841"/>
                  <a:pt x="81444" y="159658"/>
                  <a:pt x="89362" y="159902"/>
                </a:cubicBezTo>
                <a:cubicBezTo>
                  <a:pt x="96305" y="160145"/>
                  <a:pt x="103248" y="160937"/>
                  <a:pt x="113480" y="161729"/>
                </a:cubicBezTo>
                <a:cubicBezTo>
                  <a:pt x="101543" y="179940"/>
                  <a:pt x="82358" y="174884"/>
                  <a:pt x="67314" y="185117"/>
                </a:cubicBezTo>
                <a:cubicBezTo>
                  <a:pt x="67923" y="192852"/>
                  <a:pt x="68654" y="202292"/>
                  <a:pt x="69385" y="211672"/>
                </a:cubicBezTo>
                <a:cubicBezTo>
                  <a:pt x="70725" y="227812"/>
                  <a:pt x="72552" y="243952"/>
                  <a:pt x="73222" y="260153"/>
                </a:cubicBezTo>
                <a:cubicBezTo>
                  <a:pt x="73526" y="266913"/>
                  <a:pt x="74257" y="277206"/>
                  <a:pt x="64269" y="276414"/>
                </a:cubicBezTo>
                <a:cubicBezTo>
                  <a:pt x="59822" y="276049"/>
                  <a:pt x="53976" y="267096"/>
                  <a:pt x="52574" y="261188"/>
                </a:cubicBezTo>
                <a:cubicBezTo>
                  <a:pt x="49164" y="247058"/>
                  <a:pt x="48007" y="232380"/>
                  <a:pt x="45814" y="217945"/>
                </a:cubicBezTo>
                <a:cubicBezTo>
                  <a:pt x="44474" y="209235"/>
                  <a:pt x="43012" y="200465"/>
                  <a:pt x="41246" y="189624"/>
                </a:cubicBezTo>
                <a:cubicBezTo>
                  <a:pt x="32719" y="191085"/>
                  <a:pt x="25106" y="192791"/>
                  <a:pt x="17432" y="193461"/>
                </a:cubicBezTo>
                <a:cubicBezTo>
                  <a:pt x="10489" y="194131"/>
                  <a:pt x="987" y="196506"/>
                  <a:pt x="13" y="186396"/>
                </a:cubicBezTo>
                <a:cubicBezTo>
                  <a:pt x="-353" y="182802"/>
                  <a:pt x="7260" y="177138"/>
                  <a:pt x="12316" y="174702"/>
                </a:cubicBezTo>
                <a:cubicBezTo>
                  <a:pt x="19503" y="171230"/>
                  <a:pt x="27725" y="169890"/>
                  <a:pt x="36739" y="167332"/>
                </a:cubicBezTo>
                <a:cubicBezTo>
                  <a:pt x="36739" y="152288"/>
                  <a:pt x="36069" y="137062"/>
                  <a:pt x="36861" y="121957"/>
                </a:cubicBezTo>
                <a:cubicBezTo>
                  <a:pt x="38384" y="92113"/>
                  <a:pt x="39723" y="62148"/>
                  <a:pt x="43134" y="32486"/>
                </a:cubicBezTo>
                <a:cubicBezTo>
                  <a:pt x="44779" y="17991"/>
                  <a:pt x="50869" y="3434"/>
                  <a:pt x="68288" y="267"/>
                </a:cubicBezTo>
                <a:cubicBezTo>
                  <a:pt x="80957" y="-2047"/>
                  <a:pt x="95818" y="10926"/>
                  <a:pt x="103492" y="29380"/>
                </a:cubicBezTo>
                <a:cubicBezTo>
                  <a:pt x="114881" y="56849"/>
                  <a:pt x="105441" y="91261"/>
                  <a:pt x="80226" y="112943"/>
                </a:cubicBezTo>
                <a:cubicBezTo>
                  <a:pt x="74805" y="117633"/>
                  <a:pt x="68532" y="121348"/>
                  <a:pt x="61589" y="126281"/>
                </a:cubicBezTo>
                <a:close/>
                <a:moveTo>
                  <a:pt x="60310" y="107401"/>
                </a:moveTo>
                <a:cubicBezTo>
                  <a:pt x="94843" y="78531"/>
                  <a:pt x="97523" y="37968"/>
                  <a:pt x="67984" y="21219"/>
                </a:cubicBezTo>
                <a:cubicBezTo>
                  <a:pt x="58665" y="48322"/>
                  <a:pt x="57508" y="75790"/>
                  <a:pt x="60310" y="10740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65822299-F28B-0D75-0E1A-DAC521C6055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15442" y="2864777"/>
            <a:ext cx="98179" cy="227772"/>
          </a:xfrm>
          <a:custGeom>
            <a:avLst/>
            <a:gdLst>
              <a:gd name="connsiteX0" fmla="*/ 97571 w 98179"/>
              <a:gd name="connsiteY0" fmla="*/ 209811 h 227772"/>
              <a:gd name="connsiteX1" fmla="*/ 17602 w 98179"/>
              <a:gd name="connsiteY1" fmla="*/ 227474 h 227772"/>
              <a:gd name="connsiteX2" fmla="*/ 2071 w 98179"/>
              <a:gd name="connsiteY2" fmla="*/ 215232 h 227772"/>
              <a:gd name="connsiteX3" fmla="*/ 17114 w 98179"/>
              <a:gd name="connsiteY3" fmla="*/ 203294 h 227772"/>
              <a:gd name="connsiteX4" fmla="*/ 67057 w 98179"/>
              <a:gd name="connsiteY4" fmla="*/ 197143 h 227772"/>
              <a:gd name="connsiteX5" fmla="*/ 67057 w 98179"/>
              <a:gd name="connsiteY5" fmla="*/ 74478 h 227772"/>
              <a:gd name="connsiteX6" fmla="*/ 6091 w 98179"/>
              <a:gd name="connsiteY6" fmla="*/ 165167 h 227772"/>
              <a:gd name="connsiteX7" fmla="*/ 0 w 98179"/>
              <a:gd name="connsiteY7" fmla="*/ 161939 h 227772"/>
              <a:gd name="connsiteX8" fmla="*/ 7735 w 98179"/>
              <a:gd name="connsiteY8" fmla="*/ 141109 h 227772"/>
              <a:gd name="connsiteX9" fmla="*/ 65779 w 98179"/>
              <a:gd name="connsiteY9" fmla="*/ 20698 h 227772"/>
              <a:gd name="connsiteX10" fmla="*/ 85573 w 98179"/>
              <a:gd name="connsiteY10" fmla="*/ 356 h 227772"/>
              <a:gd name="connsiteX11" fmla="*/ 97814 w 98179"/>
              <a:gd name="connsiteY11" fmla="*/ 28372 h 227772"/>
              <a:gd name="connsiteX12" fmla="*/ 92638 w 98179"/>
              <a:gd name="connsiteY12" fmla="*/ 189042 h 227772"/>
              <a:gd name="connsiteX13" fmla="*/ 97510 w 98179"/>
              <a:gd name="connsiteY13" fmla="*/ 209750 h 22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79" h="227772">
                <a:moveTo>
                  <a:pt x="97571" y="209811"/>
                </a:moveTo>
                <a:cubicBezTo>
                  <a:pt x="72051" y="223149"/>
                  <a:pt x="45740" y="229240"/>
                  <a:pt x="17602" y="227474"/>
                </a:cubicBezTo>
                <a:cubicBezTo>
                  <a:pt x="9623" y="226986"/>
                  <a:pt x="2436" y="224124"/>
                  <a:pt x="2071" y="215232"/>
                </a:cubicBezTo>
                <a:cubicBezTo>
                  <a:pt x="1706" y="205669"/>
                  <a:pt x="9258" y="204147"/>
                  <a:pt x="17114" y="203294"/>
                </a:cubicBezTo>
                <a:cubicBezTo>
                  <a:pt x="33924" y="201528"/>
                  <a:pt x="50673" y="199213"/>
                  <a:pt x="67057" y="197143"/>
                </a:cubicBezTo>
                <a:lnTo>
                  <a:pt x="67057" y="74478"/>
                </a:lnTo>
                <a:cubicBezTo>
                  <a:pt x="44583" y="104687"/>
                  <a:pt x="35996" y="142875"/>
                  <a:pt x="6091" y="165167"/>
                </a:cubicBezTo>
                <a:cubicBezTo>
                  <a:pt x="4081" y="164071"/>
                  <a:pt x="2010" y="163035"/>
                  <a:pt x="0" y="161939"/>
                </a:cubicBezTo>
                <a:cubicBezTo>
                  <a:pt x="2497" y="154935"/>
                  <a:pt x="3959" y="147321"/>
                  <a:pt x="7735" y="141109"/>
                </a:cubicBezTo>
                <a:cubicBezTo>
                  <a:pt x="31245" y="102921"/>
                  <a:pt x="51100" y="63089"/>
                  <a:pt x="65779" y="20698"/>
                </a:cubicBezTo>
                <a:cubicBezTo>
                  <a:pt x="69006" y="11319"/>
                  <a:pt x="71442" y="-2385"/>
                  <a:pt x="85573" y="356"/>
                </a:cubicBezTo>
                <a:cubicBezTo>
                  <a:pt x="100617" y="3340"/>
                  <a:pt x="98180" y="17166"/>
                  <a:pt x="97814" y="28372"/>
                </a:cubicBezTo>
                <a:cubicBezTo>
                  <a:pt x="96171" y="81909"/>
                  <a:pt x="94099" y="135445"/>
                  <a:pt x="92638" y="189042"/>
                </a:cubicBezTo>
                <a:cubicBezTo>
                  <a:pt x="92455" y="194828"/>
                  <a:pt x="95318" y="200736"/>
                  <a:pt x="97510" y="20975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586F5B-9C38-3FE7-E296-0E58C97E1F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57246" y="2847898"/>
            <a:ext cx="77275" cy="338355"/>
          </a:xfrm>
          <a:custGeom>
            <a:avLst/>
            <a:gdLst>
              <a:gd name="connsiteX0" fmla="*/ 56446 w 77275"/>
              <a:gd name="connsiteY0" fmla="*/ 2618 h 338355"/>
              <a:gd name="connsiteX1" fmla="*/ 77276 w 77275"/>
              <a:gd name="connsiteY1" fmla="*/ 336869 h 338355"/>
              <a:gd name="connsiteX2" fmla="*/ 46762 w 77275"/>
              <a:gd name="connsiteY2" fmla="*/ 327124 h 338355"/>
              <a:gd name="connsiteX3" fmla="*/ 15456 w 77275"/>
              <a:gd name="connsiteY3" fmla="*/ 273040 h 338355"/>
              <a:gd name="connsiteX4" fmla="*/ 3580 w 77275"/>
              <a:gd name="connsiteY4" fmla="*/ 111457 h 338355"/>
              <a:gd name="connsiteX5" fmla="*/ 19902 w 77275"/>
              <a:gd name="connsiteY5" fmla="*/ 38004 h 338355"/>
              <a:gd name="connsiteX6" fmla="*/ 36043 w 77275"/>
              <a:gd name="connsiteY6" fmla="*/ 8343 h 338355"/>
              <a:gd name="connsiteX7" fmla="*/ 56385 w 77275"/>
              <a:gd name="connsiteY7" fmla="*/ 2679 h 33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75" h="338355">
                <a:moveTo>
                  <a:pt x="56446" y="2618"/>
                </a:moveTo>
                <a:cubicBezTo>
                  <a:pt x="18137" y="118095"/>
                  <a:pt x="8879" y="229249"/>
                  <a:pt x="77276" y="336869"/>
                </a:cubicBezTo>
                <a:cubicBezTo>
                  <a:pt x="64120" y="341498"/>
                  <a:pt x="55228" y="334494"/>
                  <a:pt x="46762" y="327124"/>
                </a:cubicBezTo>
                <a:cubicBezTo>
                  <a:pt x="30318" y="312690"/>
                  <a:pt x="21608" y="293565"/>
                  <a:pt x="15456" y="273040"/>
                </a:cubicBezTo>
                <a:cubicBezTo>
                  <a:pt x="-379" y="220052"/>
                  <a:pt x="-3485" y="165906"/>
                  <a:pt x="3580" y="111457"/>
                </a:cubicBezTo>
                <a:cubicBezTo>
                  <a:pt x="6808" y="86668"/>
                  <a:pt x="13142" y="62123"/>
                  <a:pt x="19902" y="38004"/>
                </a:cubicBezTo>
                <a:cubicBezTo>
                  <a:pt x="22887" y="27407"/>
                  <a:pt x="29648" y="17540"/>
                  <a:pt x="36043" y="8343"/>
                </a:cubicBezTo>
                <a:cubicBezTo>
                  <a:pt x="40793" y="1522"/>
                  <a:pt x="47798" y="-3229"/>
                  <a:pt x="56385" y="267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2B0AD14D-5E17-D36C-020C-98CB9C7387F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66847" y="2458830"/>
            <a:ext cx="110424" cy="157283"/>
          </a:xfrm>
          <a:custGeom>
            <a:avLst/>
            <a:gdLst>
              <a:gd name="connsiteX0" fmla="*/ 7924 w 110424"/>
              <a:gd name="connsiteY0" fmla="*/ 154335 h 157283"/>
              <a:gd name="connsiteX1" fmla="*/ 3295 w 110424"/>
              <a:gd name="connsiteY1" fmla="*/ 141302 h 157283"/>
              <a:gd name="connsiteX2" fmla="*/ 6 w 110424"/>
              <a:gd name="connsiteY2" fmla="*/ 17724 h 157283"/>
              <a:gd name="connsiteX3" fmla="*/ 18156 w 110424"/>
              <a:gd name="connsiteY3" fmla="*/ 0 h 157283"/>
              <a:gd name="connsiteX4" fmla="*/ 23273 w 110424"/>
              <a:gd name="connsiteY4" fmla="*/ 111092 h 157283"/>
              <a:gd name="connsiteX5" fmla="*/ 50193 w 110424"/>
              <a:gd name="connsiteY5" fmla="*/ 85146 h 157283"/>
              <a:gd name="connsiteX6" fmla="*/ 100562 w 110424"/>
              <a:gd name="connsiteY6" fmla="*/ 82162 h 157283"/>
              <a:gd name="connsiteX7" fmla="*/ 99587 w 110424"/>
              <a:gd name="connsiteY7" fmla="*/ 137769 h 157283"/>
              <a:gd name="connsiteX8" fmla="*/ 44407 w 110424"/>
              <a:gd name="connsiteY8" fmla="*/ 157015 h 157283"/>
              <a:gd name="connsiteX9" fmla="*/ 7924 w 110424"/>
              <a:gd name="connsiteY9" fmla="*/ 154335 h 157283"/>
              <a:gd name="connsiteX10" fmla="*/ 80341 w 110424"/>
              <a:gd name="connsiteY10" fmla="*/ 96658 h 157283"/>
              <a:gd name="connsiteX11" fmla="*/ 45016 w 110424"/>
              <a:gd name="connsiteY11" fmla="*/ 134054 h 157283"/>
              <a:gd name="connsiteX12" fmla="*/ 80341 w 110424"/>
              <a:gd name="connsiteY12" fmla="*/ 96658 h 15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24" h="157283">
                <a:moveTo>
                  <a:pt x="7924" y="154335"/>
                </a:moveTo>
                <a:cubicBezTo>
                  <a:pt x="6341" y="150133"/>
                  <a:pt x="3417" y="145748"/>
                  <a:pt x="3295" y="141302"/>
                </a:cubicBezTo>
                <a:cubicBezTo>
                  <a:pt x="1834" y="100129"/>
                  <a:pt x="433" y="58957"/>
                  <a:pt x="6" y="17724"/>
                </a:cubicBezTo>
                <a:cubicBezTo>
                  <a:pt x="-116" y="5847"/>
                  <a:pt x="1407" y="5847"/>
                  <a:pt x="18156" y="0"/>
                </a:cubicBezTo>
                <a:cubicBezTo>
                  <a:pt x="19801" y="36361"/>
                  <a:pt x="21445" y="71930"/>
                  <a:pt x="23273" y="111092"/>
                </a:cubicBezTo>
                <a:cubicBezTo>
                  <a:pt x="34296" y="100373"/>
                  <a:pt x="41727" y="92151"/>
                  <a:pt x="50193" y="85146"/>
                </a:cubicBezTo>
                <a:cubicBezTo>
                  <a:pt x="68220" y="70224"/>
                  <a:pt x="88198" y="69372"/>
                  <a:pt x="100562" y="82162"/>
                </a:cubicBezTo>
                <a:cubicBezTo>
                  <a:pt x="113900" y="95988"/>
                  <a:pt x="113840" y="121812"/>
                  <a:pt x="99587" y="137769"/>
                </a:cubicBezTo>
                <a:cubicBezTo>
                  <a:pt x="84909" y="154214"/>
                  <a:pt x="65541" y="158477"/>
                  <a:pt x="44407" y="157015"/>
                </a:cubicBezTo>
                <a:cubicBezTo>
                  <a:pt x="33322" y="156284"/>
                  <a:pt x="22298" y="155432"/>
                  <a:pt x="7924" y="154335"/>
                </a:cubicBezTo>
                <a:close/>
                <a:moveTo>
                  <a:pt x="80341" y="96658"/>
                </a:moveTo>
                <a:cubicBezTo>
                  <a:pt x="61460" y="101165"/>
                  <a:pt x="49218" y="114138"/>
                  <a:pt x="45016" y="134054"/>
                </a:cubicBezTo>
                <a:cubicBezTo>
                  <a:pt x="78331" y="132349"/>
                  <a:pt x="86492" y="123700"/>
                  <a:pt x="80341" y="966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0E7AD2B3-AA2D-CE08-D1A9-C6DE1FD833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863368" y="2842662"/>
            <a:ext cx="69521" cy="295147"/>
          </a:xfrm>
          <a:custGeom>
            <a:avLst/>
            <a:gdLst>
              <a:gd name="connsiteX0" fmla="*/ 26539 w 69521"/>
              <a:gd name="connsiteY0" fmla="*/ 292102 h 295147"/>
              <a:gd name="connsiteX1" fmla="*/ 28001 w 69521"/>
              <a:gd name="connsiteY1" fmla="*/ 269810 h 295147"/>
              <a:gd name="connsiteX2" fmla="*/ 42193 w 69521"/>
              <a:gd name="connsiteY2" fmla="*/ 132041 h 295147"/>
              <a:gd name="connsiteX3" fmla="*/ 28367 w 69521"/>
              <a:gd name="connsiteY3" fmla="*/ 38612 h 295147"/>
              <a:gd name="connsiteX4" fmla="*/ 898 w 69521"/>
              <a:gd name="connsiteY4" fmla="*/ 19061 h 295147"/>
              <a:gd name="connsiteX5" fmla="*/ 14297 w 69521"/>
              <a:gd name="connsiteY5" fmla="*/ 180 h 295147"/>
              <a:gd name="connsiteX6" fmla="*/ 43045 w 69521"/>
              <a:gd name="connsiteY6" fmla="*/ 14919 h 295147"/>
              <a:gd name="connsiteX7" fmla="*/ 57480 w 69521"/>
              <a:gd name="connsiteY7" fmla="*/ 48174 h 295147"/>
              <a:gd name="connsiteX8" fmla="*/ 54435 w 69521"/>
              <a:gd name="connsiteY8" fmla="*/ 264999 h 295147"/>
              <a:gd name="connsiteX9" fmla="*/ 47369 w 69521"/>
              <a:gd name="connsiteY9" fmla="*/ 282966 h 295147"/>
              <a:gd name="connsiteX10" fmla="*/ 32204 w 69521"/>
              <a:gd name="connsiteY10" fmla="*/ 295147 h 295147"/>
              <a:gd name="connsiteX11" fmla="*/ 26600 w 69521"/>
              <a:gd name="connsiteY11" fmla="*/ 292102 h 2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9521" h="295147">
                <a:moveTo>
                  <a:pt x="26539" y="292102"/>
                </a:moveTo>
                <a:cubicBezTo>
                  <a:pt x="27027" y="284671"/>
                  <a:pt x="27209" y="277241"/>
                  <a:pt x="28001" y="269810"/>
                </a:cubicBezTo>
                <a:cubicBezTo>
                  <a:pt x="32996" y="223887"/>
                  <a:pt x="41157" y="178025"/>
                  <a:pt x="42193" y="132041"/>
                </a:cubicBezTo>
                <a:cubicBezTo>
                  <a:pt x="42862" y="100979"/>
                  <a:pt x="34153" y="69613"/>
                  <a:pt x="28367" y="38612"/>
                </a:cubicBezTo>
                <a:cubicBezTo>
                  <a:pt x="25809" y="24908"/>
                  <a:pt x="17951" y="14615"/>
                  <a:pt x="898" y="19061"/>
                </a:cubicBezTo>
                <a:cubicBezTo>
                  <a:pt x="-2513" y="5722"/>
                  <a:pt x="4187" y="1215"/>
                  <a:pt x="14297" y="180"/>
                </a:cubicBezTo>
                <a:cubicBezTo>
                  <a:pt x="26844" y="-1099"/>
                  <a:pt x="37015" y="4504"/>
                  <a:pt x="43045" y="14919"/>
                </a:cubicBezTo>
                <a:cubicBezTo>
                  <a:pt x="49075" y="25334"/>
                  <a:pt x="54678" y="36602"/>
                  <a:pt x="57480" y="48174"/>
                </a:cubicBezTo>
                <a:cubicBezTo>
                  <a:pt x="74960" y="120652"/>
                  <a:pt x="72950" y="193008"/>
                  <a:pt x="54435" y="264999"/>
                </a:cubicBezTo>
                <a:cubicBezTo>
                  <a:pt x="52851" y="271211"/>
                  <a:pt x="51085" y="277972"/>
                  <a:pt x="47369" y="282966"/>
                </a:cubicBezTo>
                <a:cubicBezTo>
                  <a:pt x="43654" y="288021"/>
                  <a:pt x="37381" y="291127"/>
                  <a:pt x="32204" y="295147"/>
                </a:cubicBezTo>
                <a:cubicBezTo>
                  <a:pt x="30316" y="294112"/>
                  <a:pt x="28489" y="293137"/>
                  <a:pt x="26600" y="2921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6DAC1804-7DE0-824F-1363-31137D0B4D5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35" y="2544988"/>
            <a:ext cx="175410" cy="87488"/>
          </a:xfrm>
          <a:custGeom>
            <a:avLst/>
            <a:gdLst>
              <a:gd name="connsiteX0" fmla="*/ 175411 w 175410"/>
              <a:gd name="connsiteY0" fmla="*/ 63670 h 87488"/>
              <a:gd name="connsiteX1" fmla="*/ 126808 w 175410"/>
              <a:gd name="connsiteY1" fmla="*/ 79384 h 87488"/>
              <a:gd name="connsiteX2" fmla="*/ 73210 w 175410"/>
              <a:gd name="connsiteY2" fmla="*/ 61234 h 87488"/>
              <a:gd name="connsiteX3" fmla="*/ 54513 w 175410"/>
              <a:gd name="connsiteY3" fmla="*/ 78410 h 87488"/>
              <a:gd name="connsiteX4" fmla="*/ 11574 w 175410"/>
              <a:gd name="connsiteY4" fmla="*/ 82003 h 87488"/>
              <a:gd name="connsiteX5" fmla="*/ 3351 w 175410"/>
              <a:gd name="connsiteY5" fmla="*/ 42171 h 87488"/>
              <a:gd name="connsiteX6" fmla="*/ 25521 w 175410"/>
              <a:gd name="connsiteY6" fmla="*/ 11352 h 87488"/>
              <a:gd name="connsiteX7" fmla="*/ 61090 w 175410"/>
              <a:gd name="connsiteY7" fmla="*/ 14215 h 87488"/>
              <a:gd name="connsiteX8" fmla="*/ 63344 w 175410"/>
              <a:gd name="connsiteY8" fmla="*/ 18356 h 87488"/>
              <a:gd name="connsiteX9" fmla="*/ 93492 w 175410"/>
              <a:gd name="connsiteY9" fmla="*/ 45825 h 87488"/>
              <a:gd name="connsiteX10" fmla="*/ 158600 w 175410"/>
              <a:gd name="connsiteY10" fmla="*/ 10804 h 87488"/>
              <a:gd name="connsiteX11" fmla="*/ 140877 w 175410"/>
              <a:gd name="connsiteY11" fmla="*/ 21889 h 87488"/>
              <a:gd name="connsiteX12" fmla="*/ 129609 w 175410"/>
              <a:gd name="connsiteY12" fmla="*/ 46739 h 87488"/>
              <a:gd name="connsiteX13" fmla="*/ 148612 w 175410"/>
              <a:gd name="connsiteY13" fmla="*/ 57824 h 87488"/>
              <a:gd name="connsiteX14" fmla="*/ 175350 w 175410"/>
              <a:gd name="connsiteY14" fmla="*/ 63549 h 87488"/>
              <a:gd name="connsiteX15" fmla="*/ 36789 w 175410"/>
              <a:gd name="connsiteY15" fmla="*/ 23594 h 87488"/>
              <a:gd name="connsiteX16" fmla="*/ 23999 w 175410"/>
              <a:gd name="connsiteY16" fmla="*/ 56179 h 87488"/>
              <a:gd name="connsiteX17" fmla="*/ 31612 w 175410"/>
              <a:gd name="connsiteY17" fmla="*/ 69274 h 87488"/>
              <a:gd name="connsiteX18" fmla="*/ 44341 w 175410"/>
              <a:gd name="connsiteY18" fmla="*/ 65863 h 87488"/>
              <a:gd name="connsiteX19" fmla="*/ 58045 w 175410"/>
              <a:gd name="connsiteY19" fmla="*/ 34436 h 87488"/>
              <a:gd name="connsiteX20" fmla="*/ 36789 w 175410"/>
              <a:gd name="connsiteY20" fmla="*/ 23655 h 8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5410" h="87488">
                <a:moveTo>
                  <a:pt x="175411" y="63670"/>
                </a:moveTo>
                <a:cubicBezTo>
                  <a:pt x="160671" y="84987"/>
                  <a:pt x="142887" y="82917"/>
                  <a:pt x="126808" y="79384"/>
                </a:cubicBezTo>
                <a:cubicBezTo>
                  <a:pt x="108962" y="75486"/>
                  <a:pt x="91969" y="67751"/>
                  <a:pt x="73210" y="61234"/>
                </a:cubicBezTo>
                <a:cubicBezTo>
                  <a:pt x="67425" y="66594"/>
                  <a:pt x="61395" y="73050"/>
                  <a:pt x="54513" y="78410"/>
                </a:cubicBezTo>
                <a:cubicBezTo>
                  <a:pt x="40687" y="89190"/>
                  <a:pt x="22719" y="90347"/>
                  <a:pt x="11574" y="82003"/>
                </a:cubicBezTo>
                <a:cubicBezTo>
                  <a:pt x="1037" y="74146"/>
                  <a:pt x="-3714" y="58006"/>
                  <a:pt x="3351" y="42171"/>
                </a:cubicBezTo>
                <a:cubicBezTo>
                  <a:pt x="8406" y="30781"/>
                  <a:pt x="16263" y="19575"/>
                  <a:pt x="25521" y="11352"/>
                </a:cubicBezTo>
                <a:cubicBezTo>
                  <a:pt x="39103" y="-646"/>
                  <a:pt x="48361" y="1242"/>
                  <a:pt x="61090" y="14215"/>
                </a:cubicBezTo>
                <a:cubicBezTo>
                  <a:pt x="62187" y="15311"/>
                  <a:pt x="62491" y="18235"/>
                  <a:pt x="63344" y="18356"/>
                </a:cubicBezTo>
                <a:cubicBezTo>
                  <a:pt x="79606" y="20123"/>
                  <a:pt x="85574" y="33827"/>
                  <a:pt x="93492" y="45825"/>
                </a:cubicBezTo>
                <a:cubicBezTo>
                  <a:pt x="115966" y="-159"/>
                  <a:pt x="135152" y="-10939"/>
                  <a:pt x="158600" y="10804"/>
                </a:cubicBezTo>
                <a:cubicBezTo>
                  <a:pt x="152144" y="14641"/>
                  <a:pt x="144714" y="16895"/>
                  <a:pt x="140877" y="21889"/>
                </a:cubicBezTo>
                <a:cubicBezTo>
                  <a:pt x="135334" y="29076"/>
                  <a:pt x="130279" y="38151"/>
                  <a:pt x="129609" y="46739"/>
                </a:cubicBezTo>
                <a:cubicBezTo>
                  <a:pt x="129365" y="50028"/>
                  <a:pt x="141547" y="55205"/>
                  <a:pt x="148612" y="57824"/>
                </a:cubicBezTo>
                <a:cubicBezTo>
                  <a:pt x="155859" y="60503"/>
                  <a:pt x="163899" y="61234"/>
                  <a:pt x="175350" y="63549"/>
                </a:cubicBezTo>
                <a:close/>
                <a:moveTo>
                  <a:pt x="36789" y="23594"/>
                </a:moveTo>
                <a:cubicBezTo>
                  <a:pt x="31673" y="36019"/>
                  <a:pt x="26495" y="45764"/>
                  <a:pt x="23999" y="56179"/>
                </a:cubicBezTo>
                <a:cubicBezTo>
                  <a:pt x="23085" y="59955"/>
                  <a:pt x="27653" y="66777"/>
                  <a:pt x="31612" y="69274"/>
                </a:cubicBezTo>
                <a:cubicBezTo>
                  <a:pt x="34169" y="70918"/>
                  <a:pt x="40991" y="68482"/>
                  <a:pt x="44341" y="65863"/>
                </a:cubicBezTo>
                <a:cubicBezTo>
                  <a:pt x="54330" y="58067"/>
                  <a:pt x="58959" y="47469"/>
                  <a:pt x="58045" y="34436"/>
                </a:cubicBezTo>
                <a:cubicBezTo>
                  <a:pt x="52137" y="31390"/>
                  <a:pt x="46594" y="28589"/>
                  <a:pt x="36789" y="236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57BD1D0-6EFA-E071-85E7-A9FEF84796D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85087" y="2459491"/>
            <a:ext cx="101434" cy="182969"/>
          </a:xfrm>
          <a:custGeom>
            <a:avLst/>
            <a:gdLst>
              <a:gd name="connsiteX0" fmla="*/ 93368 w 101434"/>
              <a:gd name="connsiteY0" fmla="*/ 182970 h 182969"/>
              <a:gd name="connsiteX1" fmla="*/ 74670 w 101434"/>
              <a:gd name="connsiteY1" fmla="*/ 122490 h 182969"/>
              <a:gd name="connsiteX2" fmla="*/ 27834 w 101434"/>
              <a:gd name="connsiteY2" fmla="*/ 134367 h 182969"/>
              <a:gd name="connsiteX3" fmla="*/ 1217 w 101434"/>
              <a:gd name="connsiteY3" fmla="*/ 109395 h 182969"/>
              <a:gd name="connsiteX4" fmla="*/ 8405 w 101434"/>
              <a:gd name="connsiteY4" fmla="*/ 17671 h 182969"/>
              <a:gd name="connsiteX5" fmla="*/ 16627 w 101434"/>
              <a:gd name="connsiteY5" fmla="*/ 252 h 182969"/>
              <a:gd name="connsiteX6" fmla="*/ 32280 w 101434"/>
              <a:gd name="connsiteY6" fmla="*/ 14565 h 182969"/>
              <a:gd name="connsiteX7" fmla="*/ 30696 w 101434"/>
              <a:gd name="connsiteY7" fmla="*/ 89601 h 182969"/>
              <a:gd name="connsiteX8" fmla="*/ 27468 w 101434"/>
              <a:gd name="connsiteY8" fmla="*/ 111223 h 182969"/>
              <a:gd name="connsiteX9" fmla="*/ 76254 w 101434"/>
              <a:gd name="connsiteY9" fmla="*/ 100503 h 182969"/>
              <a:gd name="connsiteX10" fmla="*/ 76254 w 101434"/>
              <a:gd name="connsiteY10" fmla="*/ 65117 h 182969"/>
              <a:gd name="connsiteX11" fmla="*/ 87521 w 101434"/>
              <a:gd name="connsiteY11" fmla="*/ 49647 h 182969"/>
              <a:gd name="connsiteX12" fmla="*/ 100189 w 101434"/>
              <a:gd name="connsiteY12" fmla="*/ 64508 h 182969"/>
              <a:gd name="connsiteX13" fmla="*/ 101347 w 101434"/>
              <a:gd name="connsiteY13" fmla="*/ 159338 h 182969"/>
              <a:gd name="connsiteX14" fmla="*/ 93247 w 101434"/>
              <a:gd name="connsiteY14" fmla="*/ 182909 h 18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1434" h="182969">
                <a:moveTo>
                  <a:pt x="93368" y="182970"/>
                </a:moveTo>
                <a:cubicBezTo>
                  <a:pt x="71869" y="165551"/>
                  <a:pt x="79604" y="143320"/>
                  <a:pt x="74670" y="122490"/>
                </a:cubicBezTo>
                <a:cubicBezTo>
                  <a:pt x="58713" y="126571"/>
                  <a:pt x="43364" y="130834"/>
                  <a:pt x="27834" y="134367"/>
                </a:cubicBezTo>
                <a:cubicBezTo>
                  <a:pt x="4811" y="139666"/>
                  <a:pt x="-3351" y="132418"/>
                  <a:pt x="1217" y="109395"/>
                </a:cubicBezTo>
                <a:cubicBezTo>
                  <a:pt x="7308" y="79004"/>
                  <a:pt x="12120" y="48733"/>
                  <a:pt x="8405" y="17671"/>
                </a:cubicBezTo>
                <a:cubicBezTo>
                  <a:pt x="7552" y="10606"/>
                  <a:pt x="6577" y="1897"/>
                  <a:pt x="16627" y="252"/>
                </a:cubicBezTo>
                <a:cubicBezTo>
                  <a:pt x="26981" y="-1453"/>
                  <a:pt x="32219" y="5734"/>
                  <a:pt x="32280" y="14565"/>
                </a:cubicBezTo>
                <a:cubicBezTo>
                  <a:pt x="32462" y="39597"/>
                  <a:pt x="31549" y="64569"/>
                  <a:pt x="30696" y="89601"/>
                </a:cubicBezTo>
                <a:cubicBezTo>
                  <a:pt x="30452" y="95874"/>
                  <a:pt x="28869" y="102148"/>
                  <a:pt x="27468" y="111223"/>
                </a:cubicBezTo>
                <a:cubicBezTo>
                  <a:pt x="44095" y="107568"/>
                  <a:pt x="58652" y="104340"/>
                  <a:pt x="76254" y="100503"/>
                </a:cubicBezTo>
                <a:cubicBezTo>
                  <a:pt x="76254" y="88992"/>
                  <a:pt x="76132" y="77054"/>
                  <a:pt x="76254" y="65117"/>
                </a:cubicBezTo>
                <a:cubicBezTo>
                  <a:pt x="76376" y="57443"/>
                  <a:pt x="77776" y="49586"/>
                  <a:pt x="87521" y="49647"/>
                </a:cubicBezTo>
                <a:cubicBezTo>
                  <a:pt x="96413" y="49708"/>
                  <a:pt x="100007" y="56468"/>
                  <a:pt x="100189" y="64508"/>
                </a:cubicBezTo>
                <a:cubicBezTo>
                  <a:pt x="100860" y="96118"/>
                  <a:pt x="101712" y="127728"/>
                  <a:pt x="101347" y="159338"/>
                </a:cubicBezTo>
                <a:cubicBezTo>
                  <a:pt x="101286" y="166403"/>
                  <a:pt x="96657" y="173408"/>
                  <a:pt x="93247" y="1829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9F7C1A91-D78D-6D69-DE4D-D55AD09AD1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43323" y="2918408"/>
            <a:ext cx="70769" cy="291208"/>
          </a:xfrm>
          <a:custGeom>
            <a:avLst/>
            <a:gdLst>
              <a:gd name="connsiteX0" fmla="*/ 0 w 70769"/>
              <a:gd name="connsiteY0" fmla="*/ 4037 h 291208"/>
              <a:gd name="connsiteX1" fmla="*/ 23327 w 70769"/>
              <a:gd name="connsiteY1" fmla="*/ 7631 h 291208"/>
              <a:gd name="connsiteX2" fmla="*/ 50186 w 70769"/>
              <a:gd name="connsiteY2" fmla="*/ 47707 h 291208"/>
              <a:gd name="connsiteX3" fmla="*/ 47994 w 70769"/>
              <a:gd name="connsiteY3" fmla="*/ 268613 h 291208"/>
              <a:gd name="connsiteX4" fmla="*/ 25885 w 70769"/>
              <a:gd name="connsiteY4" fmla="*/ 291208 h 291208"/>
              <a:gd name="connsiteX5" fmla="*/ 23692 w 70769"/>
              <a:gd name="connsiteY5" fmla="*/ 266420 h 291208"/>
              <a:gd name="connsiteX6" fmla="*/ 39406 w 70769"/>
              <a:gd name="connsiteY6" fmla="*/ 200154 h 291208"/>
              <a:gd name="connsiteX7" fmla="*/ 34960 w 70769"/>
              <a:gd name="connsiteY7" fmla="*/ 76942 h 291208"/>
              <a:gd name="connsiteX8" fmla="*/ 10232 w 70769"/>
              <a:gd name="connsiteY8" fmla="*/ 21761 h 291208"/>
              <a:gd name="connsiteX9" fmla="*/ 0 w 70769"/>
              <a:gd name="connsiteY9" fmla="*/ 4037 h 29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769" h="291208">
                <a:moveTo>
                  <a:pt x="0" y="4037"/>
                </a:moveTo>
                <a:cubicBezTo>
                  <a:pt x="11450" y="-4063"/>
                  <a:pt x="18576" y="1540"/>
                  <a:pt x="23327" y="7631"/>
                </a:cubicBezTo>
                <a:cubicBezTo>
                  <a:pt x="33193" y="20299"/>
                  <a:pt x="44218" y="33089"/>
                  <a:pt x="50186" y="47707"/>
                </a:cubicBezTo>
                <a:cubicBezTo>
                  <a:pt x="80152" y="121342"/>
                  <a:pt x="75645" y="195282"/>
                  <a:pt x="47994" y="268613"/>
                </a:cubicBezTo>
                <a:cubicBezTo>
                  <a:pt x="44096" y="279027"/>
                  <a:pt x="39589" y="289991"/>
                  <a:pt x="25885" y="291208"/>
                </a:cubicBezTo>
                <a:cubicBezTo>
                  <a:pt x="15653" y="283291"/>
                  <a:pt x="21865" y="274459"/>
                  <a:pt x="23692" y="266420"/>
                </a:cubicBezTo>
                <a:cubicBezTo>
                  <a:pt x="28747" y="244250"/>
                  <a:pt x="35447" y="222446"/>
                  <a:pt x="39406" y="200154"/>
                </a:cubicBezTo>
                <a:cubicBezTo>
                  <a:pt x="46776" y="158921"/>
                  <a:pt x="46532" y="117322"/>
                  <a:pt x="34960" y="76942"/>
                </a:cubicBezTo>
                <a:cubicBezTo>
                  <a:pt x="29478" y="57756"/>
                  <a:pt x="18820" y="40033"/>
                  <a:pt x="10232" y="21761"/>
                </a:cubicBezTo>
                <a:cubicBezTo>
                  <a:pt x="7308" y="15610"/>
                  <a:pt x="3411" y="9884"/>
                  <a:pt x="0" y="403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786B5FFD-016C-094D-418F-3BDB1970C77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72450" y="2925978"/>
            <a:ext cx="84677" cy="313482"/>
          </a:xfrm>
          <a:custGeom>
            <a:avLst/>
            <a:gdLst>
              <a:gd name="connsiteX0" fmla="*/ 47463 w 84677"/>
              <a:gd name="connsiteY0" fmla="*/ 5177 h 313482"/>
              <a:gd name="connsiteX1" fmla="*/ 41556 w 84677"/>
              <a:gd name="connsiteY1" fmla="*/ 25215 h 313482"/>
              <a:gd name="connsiteX2" fmla="*/ 30166 w 84677"/>
              <a:gd name="connsiteY2" fmla="*/ 200929 h 313482"/>
              <a:gd name="connsiteX3" fmla="*/ 70669 w 84677"/>
              <a:gd name="connsiteY3" fmla="*/ 291008 h 313482"/>
              <a:gd name="connsiteX4" fmla="*/ 84677 w 84677"/>
              <a:gd name="connsiteY4" fmla="*/ 313482 h 313482"/>
              <a:gd name="connsiteX5" fmla="*/ 45149 w 84677"/>
              <a:gd name="connsiteY5" fmla="*/ 292713 h 313482"/>
              <a:gd name="connsiteX6" fmla="*/ 8362 w 84677"/>
              <a:gd name="connsiteY6" fmla="*/ 216886 h 313482"/>
              <a:gd name="connsiteX7" fmla="*/ 16524 w 84677"/>
              <a:gd name="connsiteY7" fmla="*/ 33925 h 313482"/>
              <a:gd name="connsiteX8" fmla="*/ 27608 w 84677"/>
              <a:gd name="connsiteY8" fmla="*/ 9745 h 313482"/>
              <a:gd name="connsiteX9" fmla="*/ 41921 w 84677"/>
              <a:gd name="connsiteY9" fmla="*/ 0 h 313482"/>
              <a:gd name="connsiteX10" fmla="*/ 47463 w 84677"/>
              <a:gd name="connsiteY10" fmla="*/ 5177 h 31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677" h="313482">
                <a:moveTo>
                  <a:pt x="47463" y="5177"/>
                </a:moveTo>
                <a:cubicBezTo>
                  <a:pt x="45514" y="11877"/>
                  <a:pt x="43566" y="18576"/>
                  <a:pt x="41556" y="25215"/>
                </a:cubicBezTo>
                <a:cubicBezTo>
                  <a:pt x="24137" y="82893"/>
                  <a:pt x="18716" y="141301"/>
                  <a:pt x="30166" y="200929"/>
                </a:cubicBezTo>
                <a:cubicBezTo>
                  <a:pt x="36561" y="234244"/>
                  <a:pt x="48560" y="264758"/>
                  <a:pt x="70669" y="291008"/>
                </a:cubicBezTo>
                <a:cubicBezTo>
                  <a:pt x="75419" y="296672"/>
                  <a:pt x="78647" y="303677"/>
                  <a:pt x="84677" y="313482"/>
                </a:cubicBezTo>
                <a:cubicBezTo>
                  <a:pt x="64517" y="311838"/>
                  <a:pt x="54590" y="302520"/>
                  <a:pt x="45149" y="292713"/>
                </a:cubicBezTo>
                <a:cubicBezTo>
                  <a:pt x="24746" y="271457"/>
                  <a:pt x="14818" y="244902"/>
                  <a:pt x="8362" y="216886"/>
                </a:cubicBezTo>
                <a:cubicBezTo>
                  <a:pt x="-5951" y="155188"/>
                  <a:pt x="-1017" y="94160"/>
                  <a:pt x="16524" y="33925"/>
                </a:cubicBezTo>
                <a:cubicBezTo>
                  <a:pt x="18960" y="25459"/>
                  <a:pt x="22675" y="16993"/>
                  <a:pt x="27608" y="9745"/>
                </a:cubicBezTo>
                <a:cubicBezTo>
                  <a:pt x="30653" y="5299"/>
                  <a:pt x="37049" y="3167"/>
                  <a:pt x="41921" y="0"/>
                </a:cubicBezTo>
                <a:cubicBezTo>
                  <a:pt x="43748" y="1705"/>
                  <a:pt x="45636" y="3472"/>
                  <a:pt x="47463" y="5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A521353F-A93B-F732-BEA2-354AD1DCE7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65792" y="993021"/>
            <a:ext cx="96720" cy="172959"/>
          </a:xfrm>
          <a:custGeom>
            <a:avLst/>
            <a:gdLst>
              <a:gd name="connsiteX0" fmla="*/ 41601 w 96720"/>
              <a:gd name="connsiteY0" fmla="*/ 138914 h 172959"/>
              <a:gd name="connsiteX1" fmla="*/ 96721 w 96720"/>
              <a:gd name="connsiteY1" fmla="*/ 161875 h 172959"/>
              <a:gd name="connsiteX2" fmla="*/ 63771 w 96720"/>
              <a:gd name="connsiteY2" fmla="*/ 163459 h 172959"/>
              <a:gd name="connsiteX3" fmla="*/ 29480 w 96720"/>
              <a:gd name="connsiteY3" fmla="*/ 172960 h 172959"/>
              <a:gd name="connsiteX4" fmla="*/ 5910 w 96720"/>
              <a:gd name="connsiteY4" fmla="*/ 154810 h 172959"/>
              <a:gd name="connsiteX5" fmla="*/ 1586 w 96720"/>
              <a:gd name="connsiteY5" fmla="*/ 35861 h 172959"/>
              <a:gd name="connsiteX6" fmla="*/ 184 w 96720"/>
              <a:gd name="connsiteY6" fmla="*/ 9245 h 172959"/>
              <a:gd name="connsiteX7" fmla="*/ 9016 w 96720"/>
              <a:gd name="connsiteY7" fmla="*/ 48 h 172959"/>
              <a:gd name="connsiteX8" fmla="*/ 20649 w 96720"/>
              <a:gd name="connsiteY8" fmla="*/ 6139 h 172959"/>
              <a:gd name="connsiteX9" fmla="*/ 24365 w 96720"/>
              <a:gd name="connsiteY9" fmla="*/ 20025 h 172959"/>
              <a:gd name="connsiteX10" fmla="*/ 32770 w 96720"/>
              <a:gd name="connsiteY10" fmla="*/ 87631 h 172959"/>
              <a:gd name="connsiteX11" fmla="*/ 35449 w 96720"/>
              <a:gd name="connsiteY11" fmla="*/ 109679 h 172959"/>
              <a:gd name="connsiteX12" fmla="*/ 58716 w 96720"/>
              <a:gd name="connsiteY12" fmla="*/ 82697 h 172959"/>
              <a:gd name="connsiteX13" fmla="*/ 73454 w 96720"/>
              <a:gd name="connsiteY13" fmla="*/ 66679 h 172959"/>
              <a:gd name="connsiteX14" fmla="*/ 86244 w 96720"/>
              <a:gd name="connsiteY14" fmla="*/ 65400 h 172959"/>
              <a:gd name="connsiteX15" fmla="*/ 88316 w 96720"/>
              <a:gd name="connsiteY15" fmla="*/ 79896 h 172959"/>
              <a:gd name="connsiteX16" fmla="*/ 63710 w 96720"/>
              <a:gd name="connsiteY16" fmla="*/ 113089 h 172959"/>
              <a:gd name="connsiteX17" fmla="*/ 41540 w 96720"/>
              <a:gd name="connsiteY17" fmla="*/ 139096 h 172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6720" h="172959">
                <a:moveTo>
                  <a:pt x="41601" y="138914"/>
                </a:moveTo>
                <a:cubicBezTo>
                  <a:pt x="61395" y="146649"/>
                  <a:pt x="82347" y="143238"/>
                  <a:pt x="96721" y="161875"/>
                </a:cubicBezTo>
                <a:cubicBezTo>
                  <a:pt x="85088" y="168392"/>
                  <a:pt x="74063" y="165164"/>
                  <a:pt x="63771" y="163459"/>
                </a:cubicBezTo>
                <a:cubicBezTo>
                  <a:pt x="50737" y="161266"/>
                  <a:pt x="38433" y="159378"/>
                  <a:pt x="29480" y="172960"/>
                </a:cubicBezTo>
                <a:cubicBezTo>
                  <a:pt x="20406" y="165956"/>
                  <a:pt x="12975" y="160231"/>
                  <a:pt x="5910" y="154810"/>
                </a:cubicBezTo>
                <a:cubicBezTo>
                  <a:pt x="15107" y="113942"/>
                  <a:pt x="3717" y="75084"/>
                  <a:pt x="1586" y="35861"/>
                </a:cubicBezTo>
                <a:cubicBezTo>
                  <a:pt x="1098" y="26969"/>
                  <a:pt x="-546" y="18015"/>
                  <a:pt x="184" y="9245"/>
                </a:cubicBezTo>
                <a:cubicBezTo>
                  <a:pt x="489" y="5773"/>
                  <a:pt x="5544" y="475"/>
                  <a:pt x="9016" y="48"/>
                </a:cubicBezTo>
                <a:cubicBezTo>
                  <a:pt x="12670" y="-439"/>
                  <a:pt x="18274" y="2850"/>
                  <a:pt x="20649" y="6139"/>
                </a:cubicBezTo>
                <a:cubicBezTo>
                  <a:pt x="23268" y="9732"/>
                  <a:pt x="23695" y="15214"/>
                  <a:pt x="24365" y="20025"/>
                </a:cubicBezTo>
                <a:cubicBezTo>
                  <a:pt x="27288" y="42560"/>
                  <a:pt x="30028" y="65096"/>
                  <a:pt x="32770" y="87631"/>
                </a:cubicBezTo>
                <a:cubicBezTo>
                  <a:pt x="33440" y="92930"/>
                  <a:pt x="34048" y="98228"/>
                  <a:pt x="35449" y="109679"/>
                </a:cubicBezTo>
                <a:cubicBezTo>
                  <a:pt x="45560" y="97985"/>
                  <a:pt x="52076" y="90311"/>
                  <a:pt x="58716" y="82697"/>
                </a:cubicBezTo>
                <a:cubicBezTo>
                  <a:pt x="63527" y="77216"/>
                  <a:pt x="67730" y="70943"/>
                  <a:pt x="73454" y="66679"/>
                </a:cubicBezTo>
                <a:cubicBezTo>
                  <a:pt x="76622" y="64365"/>
                  <a:pt x="85088" y="63634"/>
                  <a:pt x="86244" y="65400"/>
                </a:cubicBezTo>
                <a:cubicBezTo>
                  <a:pt x="88742" y="69237"/>
                  <a:pt x="90386" y="76546"/>
                  <a:pt x="88316" y="79896"/>
                </a:cubicBezTo>
                <a:cubicBezTo>
                  <a:pt x="81068" y="91529"/>
                  <a:pt x="72237" y="102248"/>
                  <a:pt x="63710" y="113089"/>
                </a:cubicBezTo>
                <a:cubicBezTo>
                  <a:pt x="57193" y="121251"/>
                  <a:pt x="50189" y="128986"/>
                  <a:pt x="41540" y="1390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38E7E03-BC9D-A1DC-E9B0-93C0B19BCF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5328" y="2917573"/>
            <a:ext cx="104216" cy="191754"/>
          </a:xfrm>
          <a:custGeom>
            <a:avLst/>
            <a:gdLst>
              <a:gd name="connsiteX0" fmla="*/ 83082 w 104216"/>
              <a:gd name="connsiteY0" fmla="*/ 93673 h 191754"/>
              <a:gd name="connsiteX1" fmla="*/ 42397 w 104216"/>
              <a:gd name="connsiteY1" fmla="*/ 158599 h 191754"/>
              <a:gd name="connsiteX2" fmla="*/ 104216 w 104216"/>
              <a:gd name="connsiteY2" fmla="*/ 189235 h 191754"/>
              <a:gd name="connsiteX3" fmla="*/ 30337 w 104216"/>
              <a:gd name="connsiteY3" fmla="*/ 176627 h 191754"/>
              <a:gd name="connsiteX4" fmla="*/ 19070 w 104216"/>
              <a:gd name="connsiteY4" fmla="*/ 191488 h 191754"/>
              <a:gd name="connsiteX5" fmla="*/ 2869 w 104216"/>
              <a:gd name="connsiteY5" fmla="*/ 177297 h 191754"/>
              <a:gd name="connsiteX6" fmla="*/ 6584 w 104216"/>
              <a:gd name="connsiteY6" fmla="*/ 131861 h 191754"/>
              <a:gd name="connsiteX7" fmla="*/ 67 w 104216"/>
              <a:gd name="connsiteY7" fmla="*/ 24910 h 191754"/>
              <a:gd name="connsiteX8" fmla="*/ 2077 w 104216"/>
              <a:gd name="connsiteY8" fmla="*/ 0 h 191754"/>
              <a:gd name="connsiteX9" fmla="*/ 20532 w 104216"/>
              <a:gd name="connsiteY9" fmla="*/ 20952 h 191754"/>
              <a:gd name="connsiteX10" fmla="*/ 27780 w 104216"/>
              <a:gd name="connsiteY10" fmla="*/ 96048 h 191754"/>
              <a:gd name="connsiteX11" fmla="*/ 30520 w 104216"/>
              <a:gd name="connsiteY11" fmla="*/ 136186 h 191754"/>
              <a:gd name="connsiteX12" fmla="*/ 83143 w 104216"/>
              <a:gd name="connsiteY12" fmla="*/ 93734 h 19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16" h="191754">
                <a:moveTo>
                  <a:pt x="83082" y="93673"/>
                </a:moveTo>
                <a:cubicBezTo>
                  <a:pt x="79306" y="121020"/>
                  <a:pt x="58233" y="137404"/>
                  <a:pt x="42397" y="158599"/>
                </a:cubicBezTo>
                <a:cubicBezTo>
                  <a:pt x="60547" y="172424"/>
                  <a:pt x="85823" y="170780"/>
                  <a:pt x="104216" y="189235"/>
                </a:cubicBezTo>
                <a:cubicBezTo>
                  <a:pt x="75652" y="197640"/>
                  <a:pt x="54578" y="182839"/>
                  <a:pt x="30337" y="176627"/>
                </a:cubicBezTo>
                <a:cubicBezTo>
                  <a:pt x="27049" y="180951"/>
                  <a:pt x="23394" y="185763"/>
                  <a:pt x="19070" y="191488"/>
                </a:cubicBezTo>
                <a:cubicBezTo>
                  <a:pt x="12310" y="185580"/>
                  <a:pt x="5914" y="179977"/>
                  <a:pt x="2869" y="177297"/>
                </a:cubicBezTo>
                <a:cubicBezTo>
                  <a:pt x="4452" y="159695"/>
                  <a:pt x="7194" y="145687"/>
                  <a:pt x="6584" y="131861"/>
                </a:cubicBezTo>
                <a:cubicBezTo>
                  <a:pt x="5122" y="96170"/>
                  <a:pt x="2016" y="60540"/>
                  <a:pt x="67" y="24910"/>
                </a:cubicBezTo>
                <a:cubicBezTo>
                  <a:pt x="-359" y="16688"/>
                  <a:pt x="1346" y="8405"/>
                  <a:pt x="2077" y="0"/>
                </a:cubicBezTo>
                <a:cubicBezTo>
                  <a:pt x="19679" y="487"/>
                  <a:pt x="19436" y="12242"/>
                  <a:pt x="20532" y="20952"/>
                </a:cubicBezTo>
                <a:cubicBezTo>
                  <a:pt x="23638" y="45923"/>
                  <a:pt x="25587" y="71016"/>
                  <a:pt x="27780" y="96048"/>
                </a:cubicBezTo>
                <a:cubicBezTo>
                  <a:pt x="28876" y="108900"/>
                  <a:pt x="29546" y="121812"/>
                  <a:pt x="30520" y="136186"/>
                </a:cubicBezTo>
                <a:cubicBezTo>
                  <a:pt x="53177" y="126258"/>
                  <a:pt x="57867" y="98546"/>
                  <a:pt x="83143" y="937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1D41316-8B62-9A9B-B3BC-593D9E4949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132482" y="2208215"/>
            <a:ext cx="105188" cy="183984"/>
          </a:xfrm>
          <a:custGeom>
            <a:avLst/>
            <a:gdLst>
              <a:gd name="connsiteX0" fmla="*/ 62489 w 105188"/>
              <a:gd name="connsiteY0" fmla="*/ 65888 h 183984"/>
              <a:gd name="connsiteX1" fmla="*/ 65352 w 105188"/>
              <a:gd name="connsiteY1" fmla="*/ 183984 h 183984"/>
              <a:gd name="connsiteX2" fmla="*/ 40624 w 105188"/>
              <a:gd name="connsiteY2" fmla="*/ 142568 h 183984"/>
              <a:gd name="connsiteX3" fmla="*/ 10598 w 105188"/>
              <a:gd name="connsiteY3" fmla="*/ 142203 h 183984"/>
              <a:gd name="connsiteX4" fmla="*/ 0 w 105188"/>
              <a:gd name="connsiteY4" fmla="*/ 134102 h 183984"/>
              <a:gd name="connsiteX5" fmla="*/ 10659 w 105188"/>
              <a:gd name="connsiteY5" fmla="*/ 123687 h 183984"/>
              <a:gd name="connsiteX6" fmla="*/ 37579 w 105188"/>
              <a:gd name="connsiteY6" fmla="*/ 121556 h 183984"/>
              <a:gd name="connsiteX7" fmla="*/ 35447 w 105188"/>
              <a:gd name="connsiteY7" fmla="*/ 88118 h 183984"/>
              <a:gd name="connsiteX8" fmla="*/ 38736 w 105188"/>
              <a:gd name="connsiteY8" fmla="*/ 25385 h 183984"/>
              <a:gd name="connsiteX9" fmla="*/ 90567 w 105188"/>
              <a:gd name="connsiteY9" fmla="*/ 7418 h 183984"/>
              <a:gd name="connsiteX10" fmla="*/ 105063 w 105188"/>
              <a:gd name="connsiteY10" fmla="*/ 36592 h 183984"/>
              <a:gd name="connsiteX11" fmla="*/ 83685 w 105188"/>
              <a:gd name="connsiteY11" fmla="*/ 60467 h 183984"/>
              <a:gd name="connsiteX12" fmla="*/ 62550 w 105188"/>
              <a:gd name="connsiteY12" fmla="*/ 66009 h 183984"/>
              <a:gd name="connsiteX13" fmla="*/ 57739 w 105188"/>
              <a:gd name="connsiteY13" fmla="*/ 49687 h 183984"/>
              <a:gd name="connsiteX14" fmla="*/ 85817 w 105188"/>
              <a:gd name="connsiteY14" fmla="*/ 35130 h 183984"/>
              <a:gd name="connsiteX15" fmla="*/ 63890 w 105188"/>
              <a:gd name="connsiteY15" fmla="*/ 17041 h 183984"/>
              <a:gd name="connsiteX16" fmla="*/ 57678 w 105188"/>
              <a:gd name="connsiteY16" fmla="*/ 49687 h 1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188" h="183984">
                <a:moveTo>
                  <a:pt x="62489" y="65888"/>
                </a:moveTo>
                <a:cubicBezTo>
                  <a:pt x="57069" y="105172"/>
                  <a:pt x="80213" y="143482"/>
                  <a:pt x="65352" y="183984"/>
                </a:cubicBezTo>
                <a:cubicBezTo>
                  <a:pt x="45314" y="176188"/>
                  <a:pt x="46167" y="159074"/>
                  <a:pt x="40624" y="142568"/>
                </a:cubicBezTo>
                <a:cubicBezTo>
                  <a:pt x="31184" y="142568"/>
                  <a:pt x="20769" y="143299"/>
                  <a:pt x="10598" y="142203"/>
                </a:cubicBezTo>
                <a:cubicBezTo>
                  <a:pt x="6821" y="141776"/>
                  <a:pt x="3533" y="136965"/>
                  <a:pt x="0" y="134102"/>
                </a:cubicBezTo>
                <a:cubicBezTo>
                  <a:pt x="3533" y="130509"/>
                  <a:pt x="6456" y="124844"/>
                  <a:pt x="10659" y="123687"/>
                </a:cubicBezTo>
                <a:cubicBezTo>
                  <a:pt x="18272" y="121616"/>
                  <a:pt x="26555" y="122226"/>
                  <a:pt x="37579" y="121556"/>
                </a:cubicBezTo>
                <a:cubicBezTo>
                  <a:pt x="36909" y="109922"/>
                  <a:pt x="37092" y="98899"/>
                  <a:pt x="35447" y="88118"/>
                </a:cubicBezTo>
                <a:cubicBezTo>
                  <a:pt x="32280" y="66862"/>
                  <a:pt x="32524" y="45911"/>
                  <a:pt x="38736" y="25385"/>
                </a:cubicBezTo>
                <a:cubicBezTo>
                  <a:pt x="46167" y="536"/>
                  <a:pt x="69615" y="-7321"/>
                  <a:pt x="90567" y="7418"/>
                </a:cubicBezTo>
                <a:cubicBezTo>
                  <a:pt x="100678" y="14544"/>
                  <a:pt x="106098" y="24533"/>
                  <a:pt x="105063" y="36592"/>
                </a:cubicBezTo>
                <a:cubicBezTo>
                  <a:pt x="104027" y="49199"/>
                  <a:pt x="95439" y="56752"/>
                  <a:pt x="83685" y="60467"/>
                </a:cubicBezTo>
                <a:cubicBezTo>
                  <a:pt x="76802" y="62599"/>
                  <a:pt x="69737" y="64121"/>
                  <a:pt x="62550" y="66009"/>
                </a:cubicBezTo>
                <a:close/>
                <a:moveTo>
                  <a:pt x="57739" y="49687"/>
                </a:moveTo>
                <a:cubicBezTo>
                  <a:pt x="72174" y="47920"/>
                  <a:pt x="84294" y="48529"/>
                  <a:pt x="85817" y="35130"/>
                </a:cubicBezTo>
                <a:cubicBezTo>
                  <a:pt x="87278" y="22644"/>
                  <a:pt x="79239" y="16676"/>
                  <a:pt x="63890" y="17041"/>
                </a:cubicBezTo>
                <a:cubicBezTo>
                  <a:pt x="62063" y="26786"/>
                  <a:pt x="60236" y="36409"/>
                  <a:pt x="57678" y="496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795285B0-4454-9401-E326-232F7C794AB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28981" y="1708583"/>
            <a:ext cx="92004" cy="196247"/>
          </a:xfrm>
          <a:custGeom>
            <a:avLst/>
            <a:gdLst>
              <a:gd name="connsiteX0" fmla="*/ 66388 w 92004"/>
              <a:gd name="connsiteY0" fmla="*/ 120968 h 196247"/>
              <a:gd name="connsiteX1" fmla="*/ 52135 w 92004"/>
              <a:gd name="connsiteY1" fmla="*/ 151238 h 196247"/>
              <a:gd name="connsiteX2" fmla="*/ 57434 w 92004"/>
              <a:gd name="connsiteY2" fmla="*/ 182300 h 196247"/>
              <a:gd name="connsiteX3" fmla="*/ 51709 w 92004"/>
              <a:gd name="connsiteY3" fmla="*/ 196248 h 196247"/>
              <a:gd name="connsiteX4" fmla="*/ 38432 w 92004"/>
              <a:gd name="connsiteY4" fmla="*/ 188208 h 196247"/>
              <a:gd name="connsiteX5" fmla="*/ 26920 w 92004"/>
              <a:gd name="connsiteY5" fmla="*/ 156476 h 196247"/>
              <a:gd name="connsiteX6" fmla="*/ 22474 w 92004"/>
              <a:gd name="connsiteY6" fmla="*/ 133271 h 196247"/>
              <a:gd name="connsiteX7" fmla="*/ 0 w 92004"/>
              <a:gd name="connsiteY7" fmla="*/ 121821 h 196247"/>
              <a:gd name="connsiteX8" fmla="*/ 609 w 92004"/>
              <a:gd name="connsiteY8" fmla="*/ 116400 h 196247"/>
              <a:gd name="connsiteX9" fmla="*/ 20099 w 92004"/>
              <a:gd name="connsiteY9" fmla="*/ 108482 h 196247"/>
              <a:gd name="connsiteX10" fmla="*/ 21317 w 92004"/>
              <a:gd name="connsiteY10" fmla="*/ 99956 h 196247"/>
              <a:gd name="connsiteX11" fmla="*/ 26920 w 92004"/>
              <a:gd name="connsiteY11" fmla="*/ 39659 h 196247"/>
              <a:gd name="connsiteX12" fmla="*/ 31915 w 92004"/>
              <a:gd name="connsiteY12" fmla="*/ 23519 h 196247"/>
              <a:gd name="connsiteX13" fmla="*/ 59749 w 92004"/>
              <a:gd name="connsiteY13" fmla="*/ 9 h 196247"/>
              <a:gd name="connsiteX14" fmla="*/ 89349 w 92004"/>
              <a:gd name="connsiteY14" fmla="*/ 22118 h 196247"/>
              <a:gd name="connsiteX15" fmla="*/ 81066 w 92004"/>
              <a:gd name="connsiteY15" fmla="*/ 59879 h 196247"/>
              <a:gd name="connsiteX16" fmla="*/ 47994 w 92004"/>
              <a:gd name="connsiteY16" fmla="*/ 77177 h 196247"/>
              <a:gd name="connsiteX17" fmla="*/ 66388 w 92004"/>
              <a:gd name="connsiteY17" fmla="*/ 121029 h 196247"/>
              <a:gd name="connsiteX18" fmla="*/ 59079 w 92004"/>
              <a:gd name="connsiteY18" fmla="*/ 16758 h 196247"/>
              <a:gd name="connsiteX19" fmla="*/ 49090 w 92004"/>
              <a:gd name="connsiteY19" fmla="*/ 55738 h 196247"/>
              <a:gd name="connsiteX20" fmla="*/ 74122 w 92004"/>
              <a:gd name="connsiteY20" fmla="*/ 35761 h 196247"/>
              <a:gd name="connsiteX21" fmla="*/ 59140 w 92004"/>
              <a:gd name="connsiteY21" fmla="*/ 16758 h 19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004" h="196247">
                <a:moveTo>
                  <a:pt x="66388" y="120968"/>
                </a:moveTo>
                <a:cubicBezTo>
                  <a:pt x="48481" y="126876"/>
                  <a:pt x="49821" y="138814"/>
                  <a:pt x="52135" y="151238"/>
                </a:cubicBezTo>
                <a:cubicBezTo>
                  <a:pt x="54084" y="161592"/>
                  <a:pt x="56764" y="171885"/>
                  <a:pt x="57434" y="182300"/>
                </a:cubicBezTo>
                <a:cubicBezTo>
                  <a:pt x="57739" y="186807"/>
                  <a:pt x="53780" y="191558"/>
                  <a:pt x="51709" y="196248"/>
                </a:cubicBezTo>
                <a:cubicBezTo>
                  <a:pt x="47141" y="193629"/>
                  <a:pt x="40381" y="192106"/>
                  <a:pt x="38432" y="188208"/>
                </a:cubicBezTo>
                <a:cubicBezTo>
                  <a:pt x="33376" y="178220"/>
                  <a:pt x="30088" y="167257"/>
                  <a:pt x="26920" y="156476"/>
                </a:cubicBezTo>
                <a:cubicBezTo>
                  <a:pt x="24667" y="148802"/>
                  <a:pt x="23814" y="140702"/>
                  <a:pt x="22474" y="133271"/>
                </a:cubicBezTo>
                <a:cubicBezTo>
                  <a:pt x="14496" y="129190"/>
                  <a:pt x="7248" y="125475"/>
                  <a:pt x="0" y="121821"/>
                </a:cubicBezTo>
                <a:lnTo>
                  <a:pt x="609" y="116400"/>
                </a:lnTo>
                <a:cubicBezTo>
                  <a:pt x="6760" y="113903"/>
                  <a:pt x="12973" y="111345"/>
                  <a:pt x="20099" y="108482"/>
                </a:cubicBezTo>
                <a:cubicBezTo>
                  <a:pt x="20404" y="106290"/>
                  <a:pt x="21074" y="103123"/>
                  <a:pt x="21317" y="99956"/>
                </a:cubicBezTo>
                <a:cubicBezTo>
                  <a:pt x="23205" y="79857"/>
                  <a:pt x="24728" y="59758"/>
                  <a:pt x="26920" y="39659"/>
                </a:cubicBezTo>
                <a:cubicBezTo>
                  <a:pt x="27530" y="34116"/>
                  <a:pt x="29783" y="28696"/>
                  <a:pt x="31915" y="23519"/>
                </a:cubicBezTo>
                <a:cubicBezTo>
                  <a:pt x="37092" y="10972"/>
                  <a:pt x="44583" y="496"/>
                  <a:pt x="59749" y="9"/>
                </a:cubicBezTo>
                <a:cubicBezTo>
                  <a:pt x="70834" y="-356"/>
                  <a:pt x="85329" y="10363"/>
                  <a:pt x="89349" y="22118"/>
                </a:cubicBezTo>
                <a:cubicBezTo>
                  <a:pt x="94100" y="36126"/>
                  <a:pt x="93125" y="50378"/>
                  <a:pt x="81066" y="59879"/>
                </a:cubicBezTo>
                <a:cubicBezTo>
                  <a:pt x="71930" y="67066"/>
                  <a:pt x="60236" y="70964"/>
                  <a:pt x="47994" y="77177"/>
                </a:cubicBezTo>
                <a:cubicBezTo>
                  <a:pt x="50004" y="91612"/>
                  <a:pt x="36239" y="112441"/>
                  <a:pt x="66388" y="121029"/>
                </a:cubicBezTo>
                <a:close/>
                <a:moveTo>
                  <a:pt x="59079" y="16758"/>
                </a:moveTo>
                <a:cubicBezTo>
                  <a:pt x="48116" y="27599"/>
                  <a:pt x="48481" y="40816"/>
                  <a:pt x="49090" y="55738"/>
                </a:cubicBezTo>
                <a:cubicBezTo>
                  <a:pt x="63403" y="54763"/>
                  <a:pt x="71747" y="47881"/>
                  <a:pt x="74122" y="35761"/>
                </a:cubicBezTo>
                <a:cubicBezTo>
                  <a:pt x="76071" y="25650"/>
                  <a:pt x="70225" y="19073"/>
                  <a:pt x="59140" y="1675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996B39A8-0AC6-1E5A-879D-A5AA2095F3B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84246" y="1732836"/>
            <a:ext cx="95256" cy="184845"/>
          </a:xfrm>
          <a:custGeom>
            <a:avLst/>
            <a:gdLst>
              <a:gd name="connsiteX0" fmla="*/ 37031 w 95256"/>
              <a:gd name="connsiteY0" fmla="*/ 107556 h 184845"/>
              <a:gd name="connsiteX1" fmla="*/ 42878 w 95256"/>
              <a:gd name="connsiteY1" fmla="*/ 46589 h 184845"/>
              <a:gd name="connsiteX2" fmla="*/ 55059 w 95256"/>
              <a:gd name="connsiteY2" fmla="*/ 9924 h 184845"/>
              <a:gd name="connsiteX3" fmla="*/ 85086 w 95256"/>
              <a:gd name="connsiteY3" fmla="*/ 8584 h 184845"/>
              <a:gd name="connsiteX4" fmla="*/ 79543 w 95256"/>
              <a:gd name="connsiteY4" fmla="*/ 54629 h 184845"/>
              <a:gd name="connsiteX5" fmla="*/ 65108 w 95256"/>
              <a:gd name="connsiteY5" fmla="*/ 102988 h 184845"/>
              <a:gd name="connsiteX6" fmla="*/ 94770 w 95256"/>
              <a:gd name="connsiteY6" fmla="*/ 109627 h 184845"/>
              <a:gd name="connsiteX7" fmla="*/ 95257 w 95256"/>
              <a:gd name="connsiteY7" fmla="*/ 114438 h 184845"/>
              <a:gd name="connsiteX8" fmla="*/ 68093 w 95256"/>
              <a:gd name="connsiteY8" fmla="*/ 126742 h 184845"/>
              <a:gd name="connsiteX9" fmla="*/ 63891 w 95256"/>
              <a:gd name="connsiteY9" fmla="*/ 184846 h 184845"/>
              <a:gd name="connsiteX10" fmla="*/ 39041 w 95256"/>
              <a:gd name="connsiteY10" fmla="*/ 131614 h 184845"/>
              <a:gd name="connsiteX11" fmla="*/ 14070 w 95256"/>
              <a:gd name="connsiteY11" fmla="*/ 134416 h 184845"/>
              <a:gd name="connsiteX12" fmla="*/ 0 w 95256"/>
              <a:gd name="connsiteY12" fmla="*/ 127594 h 184845"/>
              <a:gd name="connsiteX13" fmla="*/ 10537 w 95256"/>
              <a:gd name="connsiteY13" fmla="*/ 113830 h 184845"/>
              <a:gd name="connsiteX14" fmla="*/ 37092 w 95256"/>
              <a:gd name="connsiteY14" fmla="*/ 107556 h 184845"/>
              <a:gd name="connsiteX15" fmla="*/ 66753 w 95256"/>
              <a:gd name="connsiteY15" fmla="*/ 41534 h 184845"/>
              <a:gd name="connsiteX16" fmla="*/ 71077 w 95256"/>
              <a:gd name="connsiteY16" fmla="*/ 42509 h 184845"/>
              <a:gd name="connsiteX17" fmla="*/ 75523 w 95256"/>
              <a:gd name="connsiteY17" fmla="*/ 25881 h 184845"/>
              <a:gd name="connsiteX18" fmla="*/ 69981 w 95256"/>
              <a:gd name="connsiteY18" fmla="*/ 24602 h 184845"/>
              <a:gd name="connsiteX19" fmla="*/ 66692 w 95256"/>
              <a:gd name="connsiteY19" fmla="*/ 41473 h 18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56" h="184845">
                <a:moveTo>
                  <a:pt x="37031" y="107556"/>
                </a:moveTo>
                <a:cubicBezTo>
                  <a:pt x="39041" y="85204"/>
                  <a:pt x="39772" y="65653"/>
                  <a:pt x="42878" y="46589"/>
                </a:cubicBezTo>
                <a:cubicBezTo>
                  <a:pt x="44949" y="33982"/>
                  <a:pt x="49030" y="21131"/>
                  <a:pt x="55059" y="9924"/>
                </a:cubicBezTo>
                <a:cubicBezTo>
                  <a:pt x="62185" y="-3232"/>
                  <a:pt x="75341" y="-2927"/>
                  <a:pt x="85086" y="8584"/>
                </a:cubicBezTo>
                <a:cubicBezTo>
                  <a:pt x="95561" y="21009"/>
                  <a:pt x="95013" y="41351"/>
                  <a:pt x="79543" y="54629"/>
                </a:cubicBezTo>
                <a:cubicBezTo>
                  <a:pt x="63403" y="68455"/>
                  <a:pt x="62124" y="83986"/>
                  <a:pt x="65108" y="102988"/>
                </a:cubicBezTo>
                <a:cubicBezTo>
                  <a:pt x="75341" y="105303"/>
                  <a:pt x="85086" y="107434"/>
                  <a:pt x="94770" y="109627"/>
                </a:cubicBezTo>
                <a:cubicBezTo>
                  <a:pt x="94952" y="111210"/>
                  <a:pt x="95074" y="112855"/>
                  <a:pt x="95257" y="114438"/>
                </a:cubicBezTo>
                <a:cubicBezTo>
                  <a:pt x="86182" y="118519"/>
                  <a:pt x="77107" y="122661"/>
                  <a:pt x="68093" y="126742"/>
                </a:cubicBezTo>
                <a:cubicBezTo>
                  <a:pt x="60419" y="145074"/>
                  <a:pt x="77655" y="166148"/>
                  <a:pt x="63891" y="184846"/>
                </a:cubicBezTo>
                <a:cubicBezTo>
                  <a:pt x="53171" y="178024"/>
                  <a:pt x="44888" y="160282"/>
                  <a:pt x="39041" y="131614"/>
                </a:cubicBezTo>
                <a:cubicBezTo>
                  <a:pt x="30879" y="132649"/>
                  <a:pt x="22414" y="134720"/>
                  <a:pt x="14070" y="134416"/>
                </a:cubicBezTo>
                <a:cubicBezTo>
                  <a:pt x="9258" y="134233"/>
                  <a:pt x="4690" y="129970"/>
                  <a:pt x="0" y="127594"/>
                </a:cubicBezTo>
                <a:cubicBezTo>
                  <a:pt x="3411" y="122844"/>
                  <a:pt x="5908" y="115961"/>
                  <a:pt x="10537" y="113830"/>
                </a:cubicBezTo>
                <a:cubicBezTo>
                  <a:pt x="18394" y="110236"/>
                  <a:pt x="27591" y="109627"/>
                  <a:pt x="37092" y="107556"/>
                </a:cubicBezTo>
                <a:close/>
                <a:moveTo>
                  <a:pt x="66753" y="41534"/>
                </a:moveTo>
                <a:cubicBezTo>
                  <a:pt x="68215" y="41839"/>
                  <a:pt x="69616" y="42204"/>
                  <a:pt x="71077" y="42509"/>
                </a:cubicBezTo>
                <a:lnTo>
                  <a:pt x="75523" y="25881"/>
                </a:lnTo>
                <a:cubicBezTo>
                  <a:pt x="73696" y="25455"/>
                  <a:pt x="71808" y="25029"/>
                  <a:pt x="69981" y="24602"/>
                </a:cubicBezTo>
                <a:cubicBezTo>
                  <a:pt x="68885" y="30206"/>
                  <a:pt x="67788" y="35870"/>
                  <a:pt x="66692" y="41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22C4ACEB-2947-DDC5-5F6C-C5396876534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22586" y="1799585"/>
            <a:ext cx="105513" cy="158782"/>
          </a:xfrm>
          <a:custGeom>
            <a:avLst/>
            <a:gdLst>
              <a:gd name="connsiteX0" fmla="*/ 105369 w 105513"/>
              <a:gd name="connsiteY0" fmla="*/ 146966 h 158782"/>
              <a:gd name="connsiteX1" fmla="*/ 82956 w 105513"/>
              <a:gd name="connsiteY1" fmla="*/ 133749 h 158782"/>
              <a:gd name="connsiteX2" fmla="*/ 60481 w 105513"/>
              <a:gd name="connsiteY2" fmla="*/ 151107 h 158782"/>
              <a:gd name="connsiteX3" fmla="*/ 4509 w 105513"/>
              <a:gd name="connsiteY3" fmla="*/ 128816 h 158782"/>
              <a:gd name="connsiteX4" fmla="*/ 2 w 105513"/>
              <a:gd name="connsiteY4" fmla="*/ 90263 h 158782"/>
              <a:gd name="connsiteX5" fmla="*/ 3108 w 105513"/>
              <a:gd name="connsiteY5" fmla="*/ 17358 h 158782"/>
              <a:gd name="connsiteX6" fmla="*/ 8224 w 105513"/>
              <a:gd name="connsiteY6" fmla="*/ 0 h 158782"/>
              <a:gd name="connsiteX7" fmla="*/ 22537 w 105513"/>
              <a:gd name="connsiteY7" fmla="*/ 21865 h 158782"/>
              <a:gd name="connsiteX8" fmla="*/ 24486 w 105513"/>
              <a:gd name="connsiteY8" fmla="*/ 90019 h 158782"/>
              <a:gd name="connsiteX9" fmla="*/ 36850 w 105513"/>
              <a:gd name="connsiteY9" fmla="*/ 138683 h 158782"/>
              <a:gd name="connsiteX10" fmla="*/ 78144 w 105513"/>
              <a:gd name="connsiteY10" fmla="*/ 99398 h 158782"/>
              <a:gd name="connsiteX11" fmla="*/ 82895 w 105513"/>
              <a:gd name="connsiteY11" fmla="*/ 83258 h 158782"/>
              <a:gd name="connsiteX12" fmla="*/ 95197 w 105513"/>
              <a:gd name="connsiteY12" fmla="*/ 74914 h 158782"/>
              <a:gd name="connsiteX13" fmla="*/ 104882 w 105513"/>
              <a:gd name="connsiteY13" fmla="*/ 85816 h 158782"/>
              <a:gd name="connsiteX14" fmla="*/ 105369 w 105513"/>
              <a:gd name="connsiteY14" fmla="*/ 146966 h 15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513" h="158782">
                <a:moveTo>
                  <a:pt x="105369" y="146966"/>
                </a:moveTo>
                <a:cubicBezTo>
                  <a:pt x="96111" y="141484"/>
                  <a:pt x="89716" y="137708"/>
                  <a:pt x="82956" y="133749"/>
                </a:cubicBezTo>
                <a:cubicBezTo>
                  <a:pt x="75829" y="139292"/>
                  <a:pt x="68703" y="146113"/>
                  <a:pt x="60481" y="151107"/>
                </a:cubicBezTo>
                <a:cubicBezTo>
                  <a:pt x="34657" y="166821"/>
                  <a:pt x="11818" y="157929"/>
                  <a:pt x="4509" y="128816"/>
                </a:cubicBezTo>
                <a:cubicBezTo>
                  <a:pt x="1403" y="116330"/>
                  <a:pt x="-59" y="103114"/>
                  <a:pt x="2" y="90263"/>
                </a:cubicBezTo>
                <a:cubicBezTo>
                  <a:pt x="123" y="65961"/>
                  <a:pt x="1585" y="41599"/>
                  <a:pt x="3108" y="17358"/>
                </a:cubicBezTo>
                <a:cubicBezTo>
                  <a:pt x="3473" y="11572"/>
                  <a:pt x="6397" y="5969"/>
                  <a:pt x="8224" y="0"/>
                </a:cubicBezTo>
                <a:cubicBezTo>
                  <a:pt x="22659" y="3532"/>
                  <a:pt x="22171" y="13277"/>
                  <a:pt x="22537" y="21865"/>
                </a:cubicBezTo>
                <a:cubicBezTo>
                  <a:pt x="23450" y="44583"/>
                  <a:pt x="23694" y="67301"/>
                  <a:pt x="24486" y="90019"/>
                </a:cubicBezTo>
                <a:cubicBezTo>
                  <a:pt x="25034" y="106159"/>
                  <a:pt x="25582" y="122421"/>
                  <a:pt x="36850" y="138683"/>
                </a:cubicBezTo>
                <a:cubicBezTo>
                  <a:pt x="59020" y="134419"/>
                  <a:pt x="69617" y="117914"/>
                  <a:pt x="78144" y="99398"/>
                </a:cubicBezTo>
                <a:cubicBezTo>
                  <a:pt x="80458" y="94343"/>
                  <a:pt x="79971" y="87765"/>
                  <a:pt x="82895" y="83258"/>
                </a:cubicBezTo>
                <a:cubicBezTo>
                  <a:pt x="85514" y="79239"/>
                  <a:pt x="91361" y="74488"/>
                  <a:pt x="95197" y="74914"/>
                </a:cubicBezTo>
                <a:cubicBezTo>
                  <a:pt x="98913" y="75341"/>
                  <a:pt x="104638" y="81797"/>
                  <a:pt x="104882" y="85816"/>
                </a:cubicBezTo>
                <a:cubicBezTo>
                  <a:pt x="105917" y="104210"/>
                  <a:pt x="105369" y="122664"/>
                  <a:pt x="105369" y="14696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904B4814-E797-9588-5F40-2F592C07D3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0013" y="2360498"/>
            <a:ext cx="130597" cy="79060"/>
          </a:xfrm>
          <a:custGeom>
            <a:avLst/>
            <a:gdLst>
              <a:gd name="connsiteX0" fmla="*/ 8897 w 130597"/>
              <a:gd name="connsiteY0" fmla="*/ 7704 h 79060"/>
              <a:gd name="connsiteX1" fmla="*/ 25525 w 130597"/>
              <a:gd name="connsiteY1" fmla="*/ 45465 h 79060"/>
              <a:gd name="connsiteX2" fmla="*/ 37218 w 130597"/>
              <a:gd name="connsiteY2" fmla="*/ 18301 h 79060"/>
              <a:gd name="connsiteX3" fmla="*/ 48851 w 130597"/>
              <a:gd name="connsiteY3" fmla="*/ 8313 h 79060"/>
              <a:gd name="connsiteX4" fmla="*/ 62190 w 130597"/>
              <a:gd name="connsiteY4" fmla="*/ 19702 h 79060"/>
              <a:gd name="connsiteX5" fmla="*/ 71935 w 130597"/>
              <a:gd name="connsiteY5" fmla="*/ 51739 h 79060"/>
              <a:gd name="connsiteX6" fmla="*/ 92338 w 130597"/>
              <a:gd name="connsiteY6" fmla="*/ 14464 h 79060"/>
              <a:gd name="connsiteX7" fmla="*/ 112376 w 130597"/>
              <a:gd name="connsiteY7" fmla="*/ 334 h 79060"/>
              <a:gd name="connsiteX8" fmla="*/ 127055 w 130597"/>
              <a:gd name="connsiteY8" fmla="*/ 20433 h 79060"/>
              <a:gd name="connsiteX9" fmla="*/ 126689 w 130597"/>
              <a:gd name="connsiteY9" fmla="*/ 60265 h 79060"/>
              <a:gd name="connsiteX10" fmla="*/ 102266 w 130597"/>
              <a:gd name="connsiteY10" fmla="*/ 38218 h 79060"/>
              <a:gd name="connsiteX11" fmla="*/ 90389 w 130597"/>
              <a:gd name="connsiteY11" fmla="*/ 61545 h 79060"/>
              <a:gd name="connsiteX12" fmla="*/ 49217 w 130597"/>
              <a:gd name="connsiteY12" fmla="*/ 63433 h 79060"/>
              <a:gd name="connsiteX13" fmla="*/ 44954 w 130597"/>
              <a:gd name="connsiteY13" fmla="*/ 57525 h 79060"/>
              <a:gd name="connsiteX14" fmla="*/ 40934 w 130597"/>
              <a:gd name="connsiteY14" fmla="*/ 59291 h 79060"/>
              <a:gd name="connsiteX15" fmla="*/ 16571 w 130597"/>
              <a:gd name="connsiteY15" fmla="*/ 71411 h 79060"/>
              <a:gd name="connsiteX16" fmla="*/ 1771 w 130597"/>
              <a:gd name="connsiteY16" fmla="*/ 45587 h 79060"/>
              <a:gd name="connsiteX17" fmla="*/ 8836 w 130597"/>
              <a:gd name="connsiteY17" fmla="*/ 7643 h 7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0597" h="79060">
                <a:moveTo>
                  <a:pt x="8897" y="7704"/>
                </a:moveTo>
                <a:cubicBezTo>
                  <a:pt x="15353" y="13307"/>
                  <a:pt x="20896" y="25896"/>
                  <a:pt x="25525" y="45465"/>
                </a:cubicBezTo>
                <a:cubicBezTo>
                  <a:pt x="30397" y="33771"/>
                  <a:pt x="32955" y="25549"/>
                  <a:pt x="37218" y="18301"/>
                </a:cubicBezTo>
                <a:cubicBezTo>
                  <a:pt x="39776" y="13916"/>
                  <a:pt x="45745" y="7582"/>
                  <a:pt x="48851" y="8313"/>
                </a:cubicBezTo>
                <a:cubicBezTo>
                  <a:pt x="54028" y="9470"/>
                  <a:pt x="59815" y="14647"/>
                  <a:pt x="62190" y="19702"/>
                </a:cubicBezTo>
                <a:cubicBezTo>
                  <a:pt x="66271" y="28229"/>
                  <a:pt x="67915" y="37974"/>
                  <a:pt x="71935" y="51739"/>
                </a:cubicBezTo>
                <a:cubicBezTo>
                  <a:pt x="80157" y="36695"/>
                  <a:pt x="86126" y="25488"/>
                  <a:pt x="92338" y="14464"/>
                </a:cubicBezTo>
                <a:cubicBezTo>
                  <a:pt x="96724" y="6668"/>
                  <a:pt x="100926" y="-1798"/>
                  <a:pt x="112376" y="334"/>
                </a:cubicBezTo>
                <a:cubicBezTo>
                  <a:pt x="123522" y="2405"/>
                  <a:pt x="125532" y="11906"/>
                  <a:pt x="127055" y="20433"/>
                </a:cubicBezTo>
                <a:cubicBezTo>
                  <a:pt x="129308" y="33589"/>
                  <a:pt x="133937" y="47171"/>
                  <a:pt x="126689" y="60265"/>
                </a:cubicBezTo>
                <a:cubicBezTo>
                  <a:pt x="108965" y="63920"/>
                  <a:pt x="110549" y="47110"/>
                  <a:pt x="102266" y="38218"/>
                </a:cubicBezTo>
                <a:cubicBezTo>
                  <a:pt x="98002" y="46623"/>
                  <a:pt x="94348" y="54175"/>
                  <a:pt x="90389" y="61545"/>
                </a:cubicBezTo>
                <a:cubicBezTo>
                  <a:pt x="78208" y="84262"/>
                  <a:pt x="63652" y="84871"/>
                  <a:pt x="49217" y="63433"/>
                </a:cubicBezTo>
                <a:cubicBezTo>
                  <a:pt x="47877" y="61423"/>
                  <a:pt x="46415" y="59535"/>
                  <a:pt x="44954" y="57525"/>
                </a:cubicBezTo>
                <a:cubicBezTo>
                  <a:pt x="43431" y="58134"/>
                  <a:pt x="41725" y="58317"/>
                  <a:pt x="40934" y="59291"/>
                </a:cubicBezTo>
                <a:cubicBezTo>
                  <a:pt x="34539" y="66904"/>
                  <a:pt x="27717" y="75066"/>
                  <a:pt x="16571" y="71411"/>
                </a:cubicBezTo>
                <a:cubicBezTo>
                  <a:pt x="4755" y="67513"/>
                  <a:pt x="2806" y="56124"/>
                  <a:pt x="1771" y="45587"/>
                </a:cubicBezTo>
                <a:cubicBezTo>
                  <a:pt x="492" y="32553"/>
                  <a:pt x="-3893" y="18423"/>
                  <a:pt x="8836" y="76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19CF2181-CF0C-CDF7-D957-BC44DF60B0E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52522" y="2239029"/>
            <a:ext cx="100170" cy="155669"/>
          </a:xfrm>
          <a:custGeom>
            <a:avLst/>
            <a:gdLst>
              <a:gd name="connsiteX0" fmla="*/ 99947 w 100170"/>
              <a:gd name="connsiteY0" fmla="*/ 119002 h 155669"/>
              <a:gd name="connsiteX1" fmla="*/ 85999 w 100170"/>
              <a:gd name="connsiteY1" fmla="*/ 127773 h 155669"/>
              <a:gd name="connsiteX2" fmla="*/ 75036 w 100170"/>
              <a:gd name="connsiteY2" fmla="*/ 132462 h 155669"/>
              <a:gd name="connsiteX3" fmla="*/ 69981 w 100170"/>
              <a:gd name="connsiteY3" fmla="*/ 155424 h 155669"/>
              <a:gd name="connsiteX4" fmla="*/ 48603 w 100170"/>
              <a:gd name="connsiteY4" fmla="*/ 136787 h 155669"/>
              <a:gd name="connsiteX5" fmla="*/ 15287 w 100170"/>
              <a:gd name="connsiteY5" fmla="*/ 138309 h 155669"/>
              <a:gd name="connsiteX6" fmla="*/ 0 w 100170"/>
              <a:gd name="connsiteY6" fmla="*/ 129904 h 155669"/>
              <a:gd name="connsiteX7" fmla="*/ 13521 w 100170"/>
              <a:gd name="connsiteY7" fmla="*/ 118758 h 155669"/>
              <a:gd name="connsiteX8" fmla="*/ 46593 w 100170"/>
              <a:gd name="connsiteY8" fmla="*/ 115287 h 155669"/>
              <a:gd name="connsiteX9" fmla="*/ 46289 w 100170"/>
              <a:gd name="connsiteY9" fmla="*/ 91046 h 155669"/>
              <a:gd name="connsiteX10" fmla="*/ 46593 w 100170"/>
              <a:gd name="connsiteY10" fmla="*/ 29410 h 155669"/>
              <a:gd name="connsiteX11" fmla="*/ 71321 w 100170"/>
              <a:gd name="connsiteY11" fmla="*/ 297 h 155669"/>
              <a:gd name="connsiteX12" fmla="*/ 99216 w 100170"/>
              <a:gd name="connsiteY12" fmla="*/ 42139 h 155669"/>
              <a:gd name="connsiteX13" fmla="*/ 86182 w 100170"/>
              <a:gd name="connsiteY13" fmla="*/ 64552 h 155669"/>
              <a:gd name="connsiteX14" fmla="*/ 72661 w 100170"/>
              <a:gd name="connsiteY14" fmla="*/ 111572 h 155669"/>
              <a:gd name="connsiteX15" fmla="*/ 99825 w 100170"/>
              <a:gd name="connsiteY15" fmla="*/ 119002 h 155669"/>
              <a:gd name="connsiteX16" fmla="*/ 68154 w 100170"/>
              <a:gd name="connsiteY16" fmla="*/ 57487 h 155669"/>
              <a:gd name="connsiteX17" fmla="*/ 68154 w 100170"/>
              <a:gd name="connsiteY17" fmla="*/ 19725 h 155669"/>
              <a:gd name="connsiteX18" fmla="*/ 68154 w 100170"/>
              <a:gd name="connsiteY18" fmla="*/ 57487 h 155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0170" h="155669">
                <a:moveTo>
                  <a:pt x="99947" y="119002"/>
                </a:moveTo>
                <a:cubicBezTo>
                  <a:pt x="92455" y="123753"/>
                  <a:pt x="89349" y="126006"/>
                  <a:pt x="85999" y="127773"/>
                </a:cubicBezTo>
                <a:cubicBezTo>
                  <a:pt x="82406" y="129600"/>
                  <a:pt x="78569" y="130940"/>
                  <a:pt x="75036" y="132462"/>
                </a:cubicBezTo>
                <a:cubicBezTo>
                  <a:pt x="73270" y="140624"/>
                  <a:pt x="71564" y="148176"/>
                  <a:pt x="69981" y="155424"/>
                </a:cubicBezTo>
                <a:cubicBezTo>
                  <a:pt x="55303" y="157677"/>
                  <a:pt x="57434" y="143852"/>
                  <a:pt x="48603" y="136787"/>
                </a:cubicBezTo>
                <a:cubicBezTo>
                  <a:pt x="39162" y="137335"/>
                  <a:pt x="27164" y="138979"/>
                  <a:pt x="15287" y="138309"/>
                </a:cubicBezTo>
                <a:cubicBezTo>
                  <a:pt x="10050" y="138005"/>
                  <a:pt x="5116" y="132889"/>
                  <a:pt x="0" y="129904"/>
                </a:cubicBezTo>
                <a:cubicBezTo>
                  <a:pt x="4446" y="126006"/>
                  <a:pt x="8405" y="120037"/>
                  <a:pt x="13521" y="118758"/>
                </a:cubicBezTo>
                <a:cubicBezTo>
                  <a:pt x="23571" y="116261"/>
                  <a:pt x="34229" y="116383"/>
                  <a:pt x="46593" y="115287"/>
                </a:cubicBezTo>
                <a:cubicBezTo>
                  <a:pt x="46593" y="106456"/>
                  <a:pt x="48116" y="98355"/>
                  <a:pt x="46289" y="91046"/>
                </a:cubicBezTo>
                <a:cubicBezTo>
                  <a:pt x="41172" y="70338"/>
                  <a:pt x="43974" y="49813"/>
                  <a:pt x="46593" y="29410"/>
                </a:cubicBezTo>
                <a:cubicBezTo>
                  <a:pt x="49577" y="6326"/>
                  <a:pt x="57008" y="-1713"/>
                  <a:pt x="71321" y="297"/>
                </a:cubicBezTo>
                <a:cubicBezTo>
                  <a:pt x="89227" y="2794"/>
                  <a:pt x="104149" y="24111"/>
                  <a:pt x="99216" y="42139"/>
                </a:cubicBezTo>
                <a:cubicBezTo>
                  <a:pt x="96962" y="50361"/>
                  <a:pt x="92760" y="61081"/>
                  <a:pt x="86182" y="64552"/>
                </a:cubicBezTo>
                <a:cubicBezTo>
                  <a:pt x="65108" y="75698"/>
                  <a:pt x="66935" y="91777"/>
                  <a:pt x="72661" y="111572"/>
                </a:cubicBezTo>
                <a:cubicBezTo>
                  <a:pt x="79239" y="113399"/>
                  <a:pt x="86791" y="115470"/>
                  <a:pt x="99825" y="119002"/>
                </a:cubicBezTo>
                <a:close/>
                <a:moveTo>
                  <a:pt x="68154" y="57487"/>
                </a:moveTo>
                <a:cubicBezTo>
                  <a:pt x="87583" y="47133"/>
                  <a:pt x="88253" y="32333"/>
                  <a:pt x="68154" y="19725"/>
                </a:cubicBezTo>
                <a:lnTo>
                  <a:pt x="68154" y="57487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CC021923-0256-89F1-FE72-3E86B51285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43285" y="1869079"/>
            <a:ext cx="113731" cy="86459"/>
          </a:xfrm>
          <a:custGeom>
            <a:avLst/>
            <a:gdLst>
              <a:gd name="connsiteX0" fmla="*/ 70120 w 113731"/>
              <a:gd name="connsiteY0" fmla="*/ 48786 h 86459"/>
              <a:gd name="connsiteX1" fmla="*/ 81144 w 113731"/>
              <a:gd name="connsiteY1" fmla="*/ 32219 h 86459"/>
              <a:gd name="connsiteX2" fmla="*/ 96676 w 113731"/>
              <a:gd name="connsiteY2" fmla="*/ 24180 h 86459"/>
              <a:gd name="connsiteX3" fmla="*/ 110623 w 113731"/>
              <a:gd name="connsiteY3" fmla="*/ 38188 h 86459"/>
              <a:gd name="connsiteX4" fmla="*/ 109892 w 113731"/>
              <a:gd name="connsiteY4" fmla="*/ 79239 h 86459"/>
              <a:gd name="connsiteX5" fmla="*/ 88697 w 113731"/>
              <a:gd name="connsiteY5" fmla="*/ 69067 h 86459"/>
              <a:gd name="connsiteX6" fmla="*/ 59584 w 113731"/>
              <a:gd name="connsiteY6" fmla="*/ 83989 h 86459"/>
              <a:gd name="connsiteX7" fmla="*/ 40338 w 113731"/>
              <a:gd name="connsiteY7" fmla="*/ 51222 h 86459"/>
              <a:gd name="connsiteX8" fmla="*/ 29496 w 113731"/>
              <a:gd name="connsiteY8" fmla="*/ 67910 h 86459"/>
              <a:gd name="connsiteX9" fmla="*/ 11224 w 113731"/>
              <a:gd name="connsiteY9" fmla="*/ 76010 h 86459"/>
              <a:gd name="connsiteX10" fmla="*/ 688 w 113731"/>
              <a:gd name="connsiteY10" fmla="*/ 62368 h 86459"/>
              <a:gd name="connsiteX11" fmla="*/ 1053 w 113731"/>
              <a:gd name="connsiteY11" fmla="*/ 9075 h 86459"/>
              <a:gd name="connsiteX12" fmla="*/ 10372 w 113731"/>
              <a:gd name="connsiteY12" fmla="*/ 0 h 86459"/>
              <a:gd name="connsiteX13" fmla="*/ 19081 w 113731"/>
              <a:gd name="connsiteY13" fmla="*/ 9928 h 86459"/>
              <a:gd name="connsiteX14" fmla="*/ 21700 w 113731"/>
              <a:gd name="connsiteY14" fmla="*/ 36422 h 86459"/>
              <a:gd name="connsiteX15" fmla="*/ 36440 w 113731"/>
              <a:gd name="connsiteY15" fmla="*/ 18698 h 86459"/>
              <a:gd name="connsiteX16" fmla="*/ 62812 w 113731"/>
              <a:gd name="connsiteY16" fmla="*/ 24180 h 86459"/>
              <a:gd name="connsiteX17" fmla="*/ 65552 w 113731"/>
              <a:gd name="connsiteY17" fmla="*/ 35995 h 86459"/>
              <a:gd name="connsiteX18" fmla="*/ 70120 w 113731"/>
              <a:gd name="connsiteY18" fmla="*/ 48786 h 86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3731" h="86459">
                <a:moveTo>
                  <a:pt x="70120" y="48786"/>
                </a:moveTo>
                <a:cubicBezTo>
                  <a:pt x="74871" y="41355"/>
                  <a:pt x="77125" y="35813"/>
                  <a:pt x="81144" y="32219"/>
                </a:cubicBezTo>
                <a:cubicBezTo>
                  <a:pt x="85530" y="28321"/>
                  <a:pt x="92595" y="22961"/>
                  <a:pt x="96676" y="24180"/>
                </a:cubicBezTo>
                <a:cubicBezTo>
                  <a:pt x="102340" y="25885"/>
                  <a:pt x="108857" y="32402"/>
                  <a:pt x="110623" y="38188"/>
                </a:cubicBezTo>
                <a:cubicBezTo>
                  <a:pt x="114277" y="50308"/>
                  <a:pt x="115495" y="63342"/>
                  <a:pt x="109892" y="79239"/>
                </a:cubicBezTo>
                <a:cubicBezTo>
                  <a:pt x="102340" y="75584"/>
                  <a:pt x="96371" y="72722"/>
                  <a:pt x="88697" y="69067"/>
                </a:cubicBezTo>
                <a:cubicBezTo>
                  <a:pt x="80596" y="74366"/>
                  <a:pt x="73592" y="93125"/>
                  <a:pt x="59584" y="83989"/>
                </a:cubicBezTo>
                <a:cubicBezTo>
                  <a:pt x="50265" y="77959"/>
                  <a:pt x="46794" y="62977"/>
                  <a:pt x="40338" y="51222"/>
                </a:cubicBezTo>
                <a:cubicBezTo>
                  <a:pt x="37231" y="56277"/>
                  <a:pt x="34551" y="63403"/>
                  <a:pt x="29496" y="67910"/>
                </a:cubicBezTo>
                <a:cubicBezTo>
                  <a:pt x="24624" y="72295"/>
                  <a:pt x="17193" y="76437"/>
                  <a:pt x="11224" y="76010"/>
                </a:cubicBezTo>
                <a:cubicBezTo>
                  <a:pt x="7205" y="75706"/>
                  <a:pt x="1053" y="67423"/>
                  <a:pt x="688" y="62368"/>
                </a:cubicBezTo>
                <a:cubicBezTo>
                  <a:pt x="-469" y="44705"/>
                  <a:pt x="-43" y="26799"/>
                  <a:pt x="1053" y="9075"/>
                </a:cubicBezTo>
                <a:cubicBezTo>
                  <a:pt x="1236" y="5908"/>
                  <a:pt x="7144" y="3045"/>
                  <a:pt x="10372" y="0"/>
                </a:cubicBezTo>
                <a:cubicBezTo>
                  <a:pt x="13417" y="3289"/>
                  <a:pt x="18046" y="6091"/>
                  <a:pt x="19081" y="9928"/>
                </a:cubicBezTo>
                <a:cubicBezTo>
                  <a:pt x="20969" y="16810"/>
                  <a:pt x="20665" y="24362"/>
                  <a:pt x="21700" y="36422"/>
                </a:cubicBezTo>
                <a:cubicBezTo>
                  <a:pt x="28095" y="28687"/>
                  <a:pt x="31933" y="23388"/>
                  <a:pt x="36440" y="18698"/>
                </a:cubicBezTo>
                <a:cubicBezTo>
                  <a:pt x="46367" y="8466"/>
                  <a:pt x="57513" y="10780"/>
                  <a:pt x="62812" y="24180"/>
                </a:cubicBezTo>
                <a:cubicBezTo>
                  <a:pt x="64274" y="27895"/>
                  <a:pt x="64517" y="32097"/>
                  <a:pt x="65552" y="35995"/>
                </a:cubicBezTo>
                <a:cubicBezTo>
                  <a:pt x="66405" y="39041"/>
                  <a:pt x="67684" y="42025"/>
                  <a:pt x="70120" y="4878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9F9CA57B-4DBD-AC40-D26F-5BD5957E2DC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13768" y="2905651"/>
            <a:ext cx="87347" cy="149690"/>
          </a:xfrm>
          <a:custGeom>
            <a:avLst/>
            <a:gdLst>
              <a:gd name="connsiteX0" fmla="*/ 57260 w 87347"/>
              <a:gd name="connsiteY0" fmla="*/ 104560 h 149690"/>
              <a:gd name="connsiteX1" fmla="*/ 43130 w 87347"/>
              <a:gd name="connsiteY1" fmla="*/ 128069 h 149690"/>
              <a:gd name="connsiteX2" fmla="*/ 18706 w 87347"/>
              <a:gd name="connsiteY2" fmla="*/ 144514 h 149690"/>
              <a:gd name="connsiteX3" fmla="*/ 2993 w 87347"/>
              <a:gd name="connsiteY3" fmla="*/ 119725 h 149690"/>
              <a:gd name="connsiteX4" fmla="*/ 1104 w 87347"/>
              <a:gd name="connsiteY4" fmla="*/ 105230 h 149690"/>
              <a:gd name="connsiteX5" fmla="*/ 8 w 87347"/>
              <a:gd name="connsiteY5" fmla="*/ 15028 h 149690"/>
              <a:gd name="connsiteX6" fmla="*/ 8474 w 87347"/>
              <a:gd name="connsiteY6" fmla="*/ 45 h 149690"/>
              <a:gd name="connsiteX7" fmla="*/ 21082 w 87347"/>
              <a:gd name="connsiteY7" fmla="*/ 14541 h 149690"/>
              <a:gd name="connsiteX8" fmla="*/ 22848 w 87347"/>
              <a:gd name="connsiteY8" fmla="*/ 75447 h 149690"/>
              <a:gd name="connsiteX9" fmla="*/ 24736 w 87347"/>
              <a:gd name="connsiteY9" fmla="*/ 110833 h 149690"/>
              <a:gd name="connsiteX10" fmla="*/ 40206 w 87347"/>
              <a:gd name="connsiteY10" fmla="*/ 93475 h 149690"/>
              <a:gd name="connsiteX11" fmla="*/ 61462 w 87347"/>
              <a:gd name="connsiteY11" fmla="*/ 79588 h 149690"/>
              <a:gd name="connsiteX12" fmla="*/ 82292 w 87347"/>
              <a:gd name="connsiteY12" fmla="*/ 97312 h 149690"/>
              <a:gd name="connsiteX13" fmla="*/ 87347 w 87347"/>
              <a:gd name="connsiteY13" fmla="*/ 135500 h 149690"/>
              <a:gd name="connsiteX14" fmla="*/ 76993 w 87347"/>
              <a:gd name="connsiteY14" fmla="*/ 149691 h 149690"/>
              <a:gd name="connsiteX15" fmla="*/ 64325 w 87347"/>
              <a:gd name="connsiteY15" fmla="*/ 137753 h 149690"/>
              <a:gd name="connsiteX16" fmla="*/ 57260 w 87347"/>
              <a:gd name="connsiteY16" fmla="*/ 104560 h 14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347" h="149690">
                <a:moveTo>
                  <a:pt x="57260" y="104560"/>
                </a:moveTo>
                <a:cubicBezTo>
                  <a:pt x="50560" y="115705"/>
                  <a:pt x="46906" y="121918"/>
                  <a:pt x="43130" y="128069"/>
                </a:cubicBezTo>
                <a:cubicBezTo>
                  <a:pt x="37465" y="137205"/>
                  <a:pt x="31557" y="146889"/>
                  <a:pt x="18706" y="144514"/>
                </a:cubicBezTo>
                <a:cubicBezTo>
                  <a:pt x="5307" y="142017"/>
                  <a:pt x="5611" y="129592"/>
                  <a:pt x="2993" y="119725"/>
                </a:cubicBezTo>
                <a:cubicBezTo>
                  <a:pt x="1774" y="115035"/>
                  <a:pt x="1165" y="110102"/>
                  <a:pt x="1104" y="105230"/>
                </a:cubicBezTo>
                <a:cubicBezTo>
                  <a:pt x="617" y="75142"/>
                  <a:pt x="374" y="45116"/>
                  <a:pt x="8" y="15028"/>
                </a:cubicBezTo>
                <a:cubicBezTo>
                  <a:pt x="-53" y="8389"/>
                  <a:pt x="8" y="654"/>
                  <a:pt x="8474" y="45"/>
                </a:cubicBezTo>
                <a:cubicBezTo>
                  <a:pt x="17549" y="-625"/>
                  <a:pt x="20838" y="6258"/>
                  <a:pt x="21082" y="14541"/>
                </a:cubicBezTo>
                <a:cubicBezTo>
                  <a:pt x="21691" y="34822"/>
                  <a:pt x="22178" y="55165"/>
                  <a:pt x="22848" y="75447"/>
                </a:cubicBezTo>
                <a:cubicBezTo>
                  <a:pt x="23274" y="86775"/>
                  <a:pt x="24005" y="98104"/>
                  <a:pt x="24736" y="110833"/>
                </a:cubicBezTo>
                <a:cubicBezTo>
                  <a:pt x="35455" y="108701"/>
                  <a:pt x="35943" y="99261"/>
                  <a:pt x="40206" y="93475"/>
                </a:cubicBezTo>
                <a:cubicBezTo>
                  <a:pt x="45627" y="86105"/>
                  <a:pt x="50925" y="78918"/>
                  <a:pt x="61462" y="79588"/>
                </a:cubicBezTo>
                <a:cubicBezTo>
                  <a:pt x="72852" y="80258"/>
                  <a:pt x="79795" y="87628"/>
                  <a:pt x="82292" y="97312"/>
                </a:cubicBezTo>
                <a:cubicBezTo>
                  <a:pt x="85520" y="109676"/>
                  <a:pt x="87286" y="122771"/>
                  <a:pt x="87347" y="135500"/>
                </a:cubicBezTo>
                <a:cubicBezTo>
                  <a:pt x="87347" y="140190"/>
                  <a:pt x="80647" y="144940"/>
                  <a:pt x="76993" y="149691"/>
                </a:cubicBezTo>
                <a:cubicBezTo>
                  <a:pt x="72608" y="145732"/>
                  <a:pt x="66213" y="142626"/>
                  <a:pt x="64325" y="137753"/>
                </a:cubicBezTo>
                <a:cubicBezTo>
                  <a:pt x="60853" y="128861"/>
                  <a:pt x="60122" y="118933"/>
                  <a:pt x="57260" y="1045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FDD228DC-41D8-CB61-A0CF-F5488C90A79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59854" y="2317403"/>
            <a:ext cx="112866" cy="130363"/>
          </a:xfrm>
          <a:custGeom>
            <a:avLst/>
            <a:gdLst>
              <a:gd name="connsiteX0" fmla="*/ 112806 w 112866"/>
              <a:gd name="connsiteY0" fmla="*/ 115299 h 130363"/>
              <a:gd name="connsiteX1" fmla="*/ 84789 w 112866"/>
              <a:gd name="connsiteY1" fmla="*/ 102143 h 130363"/>
              <a:gd name="connsiteX2" fmla="*/ 63411 w 112866"/>
              <a:gd name="connsiteY2" fmla="*/ 121572 h 130363"/>
              <a:gd name="connsiteX3" fmla="*/ 5855 w 112866"/>
              <a:gd name="connsiteY3" fmla="*/ 102509 h 130363"/>
              <a:gd name="connsiteX4" fmla="*/ 5855 w 112866"/>
              <a:gd name="connsiteY4" fmla="*/ 8409 h 130363"/>
              <a:gd name="connsiteX5" fmla="*/ 15295 w 112866"/>
              <a:gd name="connsiteY5" fmla="*/ 65 h 130363"/>
              <a:gd name="connsiteX6" fmla="*/ 25406 w 112866"/>
              <a:gd name="connsiteY6" fmla="*/ 10541 h 130363"/>
              <a:gd name="connsiteX7" fmla="*/ 26259 w 112866"/>
              <a:gd name="connsiteY7" fmla="*/ 56829 h 130363"/>
              <a:gd name="connsiteX8" fmla="*/ 30278 w 112866"/>
              <a:gd name="connsiteY8" fmla="*/ 92946 h 130363"/>
              <a:gd name="connsiteX9" fmla="*/ 56224 w 112866"/>
              <a:gd name="connsiteY9" fmla="*/ 100255 h 130363"/>
              <a:gd name="connsiteX10" fmla="*/ 78090 w 112866"/>
              <a:gd name="connsiteY10" fmla="*/ 68645 h 130363"/>
              <a:gd name="connsiteX11" fmla="*/ 83084 w 112866"/>
              <a:gd name="connsiteY11" fmla="*/ 55124 h 130363"/>
              <a:gd name="connsiteX12" fmla="*/ 100563 w 112866"/>
              <a:gd name="connsiteY12" fmla="*/ 56768 h 130363"/>
              <a:gd name="connsiteX13" fmla="*/ 112867 w 112866"/>
              <a:gd name="connsiteY13" fmla="*/ 115299 h 130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2866" h="130363">
                <a:moveTo>
                  <a:pt x="112806" y="115299"/>
                </a:moveTo>
                <a:cubicBezTo>
                  <a:pt x="102494" y="115707"/>
                  <a:pt x="93151" y="111322"/>
                  <a:pt x="84789" y="102143"/>
                </a:cubicBezTo>
                <a:cubicBezTo>
                  <a:pt x="77724" y="108660"/>
                  <a:pt x="71268" y="116152"/>
                  <a:pt x="63411" y="121572"/>
                </a:cubicBezTo>
                <a:cubicBezTo>
                  <a:pt x="39049" y="138443"/>
                  <a:pt x="14382" y="130464"/>
                  <a:pt x="5855" y="102509"/>
                </a:cubicBezTo>
                <a:cubicBezTo>
                  <a:pt x="-3646" y="71386"/>
                  <a:pt x="-53" y="39715"/>
                  <a:pt x="5855" y="8409"/>
                </a:cubicBezTo>
                <a:cubicBezTo>
                  <a:pt x="6525" y="4937"/>
                  <a:pt x="13468" y="-666"/>
                  <a:pt x="15295" y="65"/>
                </a:cubicBezTo>
                <a:cubicBezTo>
                  <a:pt x="19559" y="1770"/>
                  <a:pt x="25101" y="6582"/>
                  <a:pt x="25406" y="10541"/>
                </a:cubicBezTo>
                <a:cubicBezTo>
                  <a:pt x="26624" y="25889"/>
                  <a:pt x="25528" y="41420"/>
                  <a:pt x="26259" y="56829"/>
                </a:cubicBezTo>
                <a:cubicBezTo>
                  <a:pt x="26807" y="68949"/>
                  <a:pt x="27416" y="81252"/>
                  <a:pt x="30278" y="92946"/>
                </a:cubicBezTo>
                <a:cubicBezTo>
                  <a:pt x="34420" y="109756"/>
                  <a:pt x="43739" y="112680"/>
                  <a:pt x="56224" y="100255"/>
                </a:cubicBezTo>
                <a:cubicBezTo>
                  <a:pt x="65177" y="91363"/>
                  <a:pt x="71268" y="79547"/>
                  <a:pt x="78090" y="68645"/>
                </a:cubicBezTo>
                <a:cubicBezTo>
                  <a:pt x="80587" y="64625"/>
                  <a:pt x="80587" y="59144"/>
                  <a:pt x="83084" y="55124"/>
                </a:cubicBezTo>
                <a:cubicBezTo>
                  <a:pt x="87408" y="48242"/>
                  <a:pt x="98554" y="49033"/>
                  <a:pt x="100563" y="56768"/>
                </a:cubicBezTo>
                <a:cubicBezTo>
                  <a:pt x="105497" y="76015"/>
                  <a:pt x="108847" y="95626"/>
                  <a:pt x="112867" y="1152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DFBD8610-0969-99E3-199A-5F419253E5D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20615" y="2242431"/>
            <a:ext cx="117572" cy="141094"/>
          </a:xfrm>
          <a:custGeom>
            <a:avLst/>
            <a:gdLst>
              <a:gd name="connsiteX0" fmla="*/ 29995 w 117572"/>
              <a:gd name="connsiteY0" fmla="*/ 96049 h 141094"/>
              <a:gd name="connsiteX1" fmla="*/ 40471 w 117572"/>
              <a:gd name="connsiteY1" fmla="*/ 80152 h 141094"/>
              <a:gd name="connsiteX2" fmla="*/ 75735 w 117572"/>
              <a:gd name="connsiteY2" fmla="*/ 84781 h 141094"/>
              <a:gd name="connsiteX3" fmla="*/ 81460 w 117572"/>
              <a:gd name="connsiteY3" fmla="*/ 103296 h 141094"/>
              <a:gd name="connsiteX4" fmla="*/ 89561 w 117572"/>
              <a:gd name="connsiteY4" fmla="*/ 124370 h 141094"/>
              <a:gd name="connsiteX5" fmla="*/ 117517 w 117572"/>
              <a:gd name="connsiteY5" fmla="*/ 111031 h 141094"/>
              <a:gd name="connsiteX6" fmla="*/ 94616 w 117572"/>
              <a:gd name="connsiteY6" fmla="*/ 140083 h 141094"/>
              <a:gd name="connsiteX7" fmla="*/ 54235 w 117572"/>
              <a:gd name="connsiteY7" fmla="*/ 102687 h 141094"/>
              <a:gd name="connsiteX8" fmla="*/ 40897 w 117572"/>
              <a:gd name="connsiteY8" fmla="*/ 129181 h 141094"/>
              <a:gd name="connsiteX9" fmla="*/ 24940 w 117572"/>
              <a:gd name="connsiteY9" fmla="*/ 137221 h 141094"/>
              <a:gd name="connsiteX10" fmla="*/ 12759 w 117572"/>
              <a:gd name="connsiteY10" fmla="*/ 125101 h 141094"/>
              <a:gd name="connsiteX11" fmla="*/ 29 w 117572"/>
              <a:gd name="connsiteY11" fmla="*/ 19185 h 141094"/>
              <a:gd name="connsiteX12" fmla="*/ 8373 w 117572"/>
              <a:gd name="connsiteY12" fmla="*/ 0 h 141094"/>
              <a:gd name="connsiteX13" fmla="*/ 30056 w 117572"/>
              <a:gd name="connsiteY13" fmla="*/ 96109 h 14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7572" h="141094">
                <a:moveTo>
                  <a:pt x="29995" y="96049"/>
                </a:moveTo>
                <a:cubicBezTo>
                  <a:pt x="34441" y="89227"/>
                  <a:pt x="37060" y="84355"/>
                  <a:pt x="40471" y="80152"/>
                </a:cubicBezTo>
                <a:cubicBezTo>
                  <a:pt x="53383" y="64439"/>
                  <a:pt x="67574" y="66266"/>
                  <a:pt x="75735" y="84781"/>
                </a:cubicBezTo>
                <a:cubicBezTo>
                  <a:pt x="78293" y="90628"/>
                  <a:pt x="79329" y="97206"/>
                  <a:pt x="81460" y="103296"/>
                </a:cubicBezTo>
                <a:cubicBezTo>
                  <a:pt x="83714" y="109874"/>
                  <a:pt x="86455" y="116269"/>
                  <a:pt x="89561" y="124370"/>
                </a:cubicBezTo>
                <a:cubicBezTo>
                  <a:pt x="100341" y="119193"/>
                  <a:pt x="108929" y="115173"/>
                  <a:pt x="117517" y="111031"/>
                </a:cubicBezTo>
                <a:cubicBezTo>
                  <a:pt x="118309" y="127293"/>
                  <a:pt x="110695" y="136855"/>
                  <a:pt x="94616" y="140083"/>
                </a:cubicBezTo>
                <a:cubicBezTo>
                  <a:pt x="74944" y="144042"/>
                  <a:pt x="67391" y="137343"/>
                  <a:pt x="54235" y="102687"/>
                </a:cubicBezTo>
                <a:cubicBezTo>
                  <a:pt x="49546" y="112432"/>
                  <a:pt x="46439" y="121751"/>
                  <a:pt x="40897" y="129181"/>
                </a:cubicBezTo>
                <a:cubicBezTo>
                  <a:pt x="37547" y="133627"/>
                  <a:pt x="29995" y="137891"/>
                  <a:pt x="24940" y="137221"/>
                </a:cubicBezTo>
                <a:cubicBezTo>
                  <a:pt x="20250" y="136612"/>
                  <a:pt x="13428" y="129851"/>
                  <a:pt x="12759" y="125101"/>
                </a:cubicBezTo>
                <a:cubicBezTo>
                  <a:pt x="7642" y="89897"/>
                  <a:pt x="3623" y="54572"/>
                  <a:pt x="29" y="19185"/>
                </a:cubicBezTo>
                <a:cubicBezTo>
                  <a:pt x="-397" y="14739"/>
                  <a:pt x="3927" y="9867"/>
                  <a:pt x="8373" y="0"/>
                </a:cubicBezTo>
                <a:cubicBezTo>
                  <a:pt x="26401" y="32158"/>
                  <a:pt x="19032" y="64256"/>
                  <a:pt x="30056" y="961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E500E2B3-1A9F-6853-DAE7-2D9D5CC957A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30365" y="1796576"/>
            <a:ext cx="60216" cy="228052"/>
          </a:xfrm>
          <a:custGeom>
            <a:avLst/>
            <a:gdLst>
              <a:gd name="connsiteX0" fmla="*/ 41519 w 60216"/>
              <a:gd name="connsiteY0" fmla="*/ 227934 h 228052"/>
              <a:gd name="connsiteX1" fmla="*/ 12527 w 60216"/>
              <a:gd name="connsiteY1" fmla="*/ 211307 h 228052"/>
              <a:gd name="connsiteX2" fmla="*/ 285 w 60216"/>
              <a:gd name="connsiteY2" fmla="*/ 169952 h 228052"/>
              <a:gd name="connsiteX3" fmla="*/ 30190 w 60216"/>
              <a:gd name="connsiteY3" fmla="*/ 19027 h 228052"/>
              <a:gd name="connsiteX4" fmla="*/ 42676 w 60216"/>
              <a:gd name="connsiteY4" fmla="*/ 1547 h 228052"/>
              <a:gd name="connsiteX5" fmla="*/ 60216 w 60216"/>
              <a:gd name="connsiteY5" fmla="*/ 573 h 228052"/>
              <a:gd name="connsiteX6" fmla="*/ 57841 w 60216"/>
              <a:gd name="connsiteY6" fmla="*/ 15129 h 228052"/>
              <a:gd name="connsiteX7" fmla="*/ 27571 w 60216"/>
              <a:gd name="connsiteY7" fmla="*/ 119278 h 228052"/>
              <a:gd name="connsiteX8" fmla="*/ 41519 w 60216"/>
              <a:gd name="connsiteY8" fmla="*/ 227874 h 22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216" h="228052">
                <a:moveTo>
                  <a:pt x="41519" y="227934"/>
                </a:moveTo>
                <a:cubicBezTo>
                  <a:pt x="23917" y="229152"/>
                  <a:pt x="16547" y="220808"/>
                  <a:pt x="12527" y="211307"/>
                </a:cubicBezTo>
                <a:cubicBezTo>
                  <a:pt x="6863" y="198151"/>
                  <a:pt x="833" y="183899"/>
                  <a:pt x="285" y="169952"/>
                </a:cubicBezTo>
                <a:cubicBezTo>
                  <a:pt x="-1847" y="117512"/>
                  <a:pt x="7959" y="66838"/>
                  <a:pt x="30190" y="19027"/>
                </a:cubicBezTo>
                <a:cubicBezTo>
                  <a:pt x="33174" y="12571"/>
                  <a:pt x="37133" y="5384"/>
                  <a:pt x="42676" y="1547"/>
                </a:cubicBezTo>
                <a:cubicBezTo>
                  <a:pt x="46817" y="-1315"/>
                  <a:pt x="54248" y="695"/>
                  <a:pt x="60216" y="573"/>
                </a:cubicBezTo>
                <a:cubicBezTo>
                  <a:pt x="59486" y="5445"/>
                  <a:pt x="60095" y="11170"/>
                  <a:pt x="57841" y="15129"/>
                </a:cubicBezTo>
                <a:cubicBezTo>
                  <a:pt x="39204" y="47409"/>
                  <a:pt x="33418" y="83344"/>
                  <a:pt x="27571" y="119278"/>
                </a:cubicBezTo>
                <a:cubicBezTo>
                  <a:pt x="21663" y="155883"/>
                  <a:pt x="24038" y="191513"/>
                  <a:pt x="41519" y="22787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21B6459D-50B5-EBBC-2DF5-83C183E366B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7019" y="3074961"/>
            <a:ext cx="121997" cy="128372"/>
          </a:xfrm>
          <a:custGeom>
            <a:avLst/>
            <a:gdLst>
              <a:gd name="connsiteX0" fmla="*/ 69131 w 121997"/>
              <a:gd name="connsiteY0" fmla="*/ 24355 h 128372"/>
              <a:gd name="connsiteX1" fmla="*/ 20041 w 121997"/>
              <a:gd name="connsiteY1" fmla="*/ 23381 h 128372"/>
              <a:gd name="connsiteX2" fmla="*/ 55854 w 121997"/>
              <a:gd name="connsiteY2" fmla="*/ 54 h 128372"/>
              <a:gd name="connsiteX3" fmla="*/ 86063 w 121997"/>
              <a:gd name="connsiteY3" fmla="*/ 22285 h 128372"/>
              <a:gd name="connsiteX4" fmla="*/ 77658 w 121997"/>
              <a:gd name="connsiteY4" fmla="*/ 49388 h 128372"/>
              <a:gd name="connsiteX5" fmla="*/ 47023 w 121997"/>
              <a:gd name="connsiteY5" fmla="*/ 83861 h 128372"/>
              <a:gd name="connsiteX6" fmla="*/ 28385 w 121997"/>
              <a:gd name="connsiteY6" fmla="*/ 101584 h 128372"/>
              <a:gd name="connsiteX7" fmla="*/ 121998 w 121997"/>
              <a:gd name="connsiteY7" fmla="*/ 108466 h 128372"/>
              <a:gd name="connsiteX8" fmla="*/ 103299 w 121997"/>
              <a:gd name="connsiteY8" fmla="*/ 120526 h 128372"/>
              <a:gd name="connsiteX9" fmla="*/ 24000 w 121997"/>
              <a:gd name="connsiteY9" fmla="*/ 124850 h 128372"/>
              <a:gd name="connsiteX10" fmla="*/ 430 w 121997"/>
              <a:gd name="connsiteY10" fmla="*/ 106578 h 128372"/>
              <a:gd name="connsiteX11" fmla="*/ 13220 w 121997"/>
              <a:gd name="connsiteY11" fmla="*/ 81972 h 128372"/>
              <a:gd name="connsiteX12" fmla="*/ 46231 w 121997"/>
              <a:gd name="connsiteY12" fmla="*/ 53164 h 128372"/>
              <a:gd name="connsiteX13" fmla="*/ 68949 w 121997"/>
              <a:gd name="connsiteY13" fmla="*/ 24294 h 12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97" h="128372">
                <a:moveTo>
                  <a:pt x="69131" y="24355"/>
                </a:moveTo>
                <a:cubicBezTo>
                  <a:pt x="50068" y="6936"/>
                  <a:pt x="35390" y="25269"/>
                  <a:pt x="20041" y="23381"/>
                </a:cubicBezTo>
                <a:cubicBezTo>
                  <a:pt x="23817" y="7180"/>
                  <a:pt x="36607" y="-738"/>
                  <a:pt x="55854" y="54"/>
                </a:cubicBezTo>
                <a:cubicBezTo>
                  <a:pt x="73090" y="785"/>
                  <a:pt x="86368" y="9373"/>
                  <a:pt x="86063" y="22285"/>
                </a:cubicBezTo>
                <a:cubicBezTo>
                  <a:pt x="85880" y="31481"/>
                  <a:pt x="82896" y="41896"/>
                  <a:pt x="77658" y="49388"/>
                </a:cubicBezTo>
                <a:cubicBezTo>
                  <a:pt x="68949" y="61934"/>
                  <a:pt x="57559" y="72654"/>
                  <a:pt x="47023" y="83861"/>
                </a:cubicBezTo>
                <a:cubicBezTo>
                  <a:pt x="41724" y="89464"/>
                  <a:pt x="35877" y="94580"/>
                  <a:pt x="28385" y="101584"/>
                </a:cubicBezTo>
                <a:cubicBezTo>
                  <a:pt x="59265" y="113095"/>
                  <a:pt x="88682" y="102132"/>
                  <a:pt x="121998" y="108466"/>
                </a:cubicBezTo>
                <a:cubicBezTo>
                  <a:pt x="113227" y="114253"/>
                  <a:pt x="108720" y="118699"/>
                  <a:pt x="103299" y="120526"/>
                </a:cubicBezTo>
                <a:cubicBezTo>
                  <a:pt x="77354" y="129540"/>
                  <a:pt x="50738" y="130514"/>
                  <a:pt x="24000" y="124850"/>
                </a:cubicBezTo>
                <a:cubicBezTo>
                  <a:pt x="13646" y="122658"/>
                  <a:pt x="2988" y="118881"/>
                  <a:pt x="430" y="106578"/>
                </a:cubicBezTo>
                <a:cubicBezTo>
                  <a:pt x="-1946" y="95311"/>
                  <a:pt x="5972" y="88489"/>
                  <a:pt x="13220" y="81972"/>
                </a:cubicBezTo>
                <a:cubicBezTo>
                  <a:pt x="24122" y="72227"/>
                  <a:pt x="35999" y="63518"/>
                  <a:pt x="46231" y="53164"/>
                </a:cubicBezTo>
                <a:cubicBezTo>
                  <a:pt x="54514" y="44759"/>
                  <a:pt x="60970" y="34588"/>
                  <a:pt x="68949" y="2429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F923EE68-E8B3-7C1D-47AD-6061F120BD6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07930" y="2468760"/>
            <a:ext cx="97961" cy="126868"/>
          </a:xfrm>
          <a:custGeom>
            <a:avLst/>
            <a:gdLst>
              <a:gd name="connsiteX0" fmla="*/ 21058 w 97961"/>
              <a:gd name="connsiteY0" fmla="*/ 53412 h 126868"/>
              <a:gd name="connsiteX1" fmla="*/ 77883 w 97961"/>
              <a:gd name="connsiteY1" fmla="*/ 100614 h 126868"/>
              <a:gd name="connsiteX2" fmla="*/ 97616 w 97961"/>
              <a:gd name="connsiteY2" fmla="*/ 105243 h 126868"/>
              <a:gd name="connsiteX3" fmla="*/ 97495 w 97961"/>
              <a:gd name="connsiteY3" fmla="*/ 112857 h 126868"/>
              <a:gd name="connsiteX4" fmla="*/ 66311 w 97961"/>
              <a:gd name="connsiteY4" fmla="*/ 126073 h 126868"/>
              <a:gd name="connsiteX5" fmla="*/ 49684 w 97961"/>
              <a:gd name="connsiteY5" fmla="*/ 99823 h 126868"/>
              <a:gd name="connsiteX6" fmla="*/ 42131 w 97961"/>
              <a:gd name="connsiteY6" fmla="*/ 74242 h 126868"/>
              <a:gd name="connsiteX7" fmla="*/ 31473 w 97961"/>
              <a:gd name="connsiteY7" fmla="*/ 93306 h 126868"/>
              <a:gd name="connsiteX8" fmla="*/ 11983 w 97961"/>
              <a:gd name="connsiteY8" fmla="*/ 104512 h 126868"/>
              <a:gd name="connsiteX9" fmla="*/ 1081 w 97961"/>
              <a:gd name="connsiteY9" fmla="*/ 88129 h 126868"/>
              <a:gd name="connsiteX10" fmla="*/ 46 w 97961"/>
              <a:gd name="connsiteY10" fmla="*/ 17722 h 126868"/>
              <a:gd name="connsiteX11" fmla="*/ 11130 w 97961"/>
              <a:gd name="connsiteY11" fmla="*/ 59 h 126868"/>
              <a:gd name="connsiteX12" fmla="*/ 20997 w 97961"/>
              <a:gd name="connsiteY12" fmla="*/ 19305 h 126868"/>
              <a:gd name="connsiteX13" fmla="*/ 21119 w 97961"/>
              <a:gd name="connsiteY13" fmla="*/ 53473 h 1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961" h="126868">
                <a:moveTo>
                  <a:pt x="21058" y="53412"/>
                </a:moveTo>
                <a:cubicBezTo>
                  <a:pt x="60586" y="36542"/>
                  <a:pt x="72584" y="45434"/>
                  <a:pt x="77883" y="100614"/>
                </a:cubicBezTo>
                <a:cubicBezTo>
                  <a:pt x="83913" y="102015"/>
                  <a:pt x="90552" y="103599"/>
                  <a:pt x="97616" y="105243"/>
                </a:cubicBezTo>
                <a:cubicBezTo>
                  <a:pt x="97616" y="108228"/>
                  <a:pt x="98469" y="111029"/>
                  <a:pt x="97495" y="112857"/>
                </a:cubicBezTo>
                <a:cubicBezTo>
                  <a:pt x="90613" y="125220"/>
                  <a:pt x="79223" y="128631"/>
                  <a:pt x="66311" y="126073"/>
                </a:cubicBezTo>
                <a:cubicBezTo>
                  <a:pt x="52303" y="123271"/>
                  <a:pt x="50536" y="111699"/>
                  <a:pt x="49684" y="99823"/>
                </a:cubicBezTo>
                <a:cubicBezTo>
                  <a:pt x="49136" y="91844"/>
                  <a:pt x="47674" y="83987"/>
                  <a:pt x="42131" y="74242"/>
                </a:cubicBezTo>
                <a:cubicBezTo>
                  <a:pt x="38538" y="80577"/>
                  <a:pt x="34640" y="86789"/>
                  <a:pt x="31473" y="93306"/>
                </a:cubicBezTo>
                <a:cubicBezTo>
                  <a:pt x="27392" y="101650"/>
                  <a:pt x="20936" y="105731"/>
                  <a:pt x="11983" y="104512"/>
                </a:cubicBezTo>
                <a:cubicBezTo>
                  <a:pt x="2664" y="103233"/>
                  <a:pt x="1203" y="95803"/>
                  <a:pt x="1081" y="88129"/>
                </a:cubicBezTo>
                <a:cubicBezTo>
                  <a:pt x="593" y="64680"/>
                  <a:pt x="-198" y="41170"/>
                  <a:pt x="46" y="17722"/>
                </a:cubicBezTo>
                <a:cubicBezTo>
                  <a:pt x="106" y="10413"/>
                  <a:pt x="-929" y="-916"/>
                  <a:pt x="11130" y="59"/>
                </a:cubicBezTo>
                <a:cubicBezTo>
                  <a:pt x="22215" y="912"/>
                  <a:pt x="20571" y="11570"/>
                  <a:pt x="20997" y="19305"/>
                </a:cubicBezTo>
                <a:cubicBezTo>
                  <a:pt x="21545" y="29781"/>
                  <a:pt x="21119" y="40257"/>
                  <a:pt x="21119" y="5347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358AF6D0-5B8C-5C6C-41D8-03EAF947188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328588" y="2834558"/>
            <a:ext cx="81735" cy="141471"/>
          </a:xfrm>
          <a:custGeom>
            <a:avLst/>
            <a:gdLst>
              <a:gd name="connsiteX0" fmla="*/ 23691 w 81735"/>
              <a:gd name="connsiteY0" fmla="*/ 89166 h 141471"/>
              <a:gd name="connsiteX1" fmla="*/ 56580 w 81735"/>
              <a:gd name="connsiteY1" fmla="*/ 84172 h 141471"/>
              <a:gd name="connsiteX2" fmla="*/ 56701 w 81735"/>
              <a:gd name="connsiteY2" fmla="*/ 50004 h 141471"/>
              <a:gd name="connsiteX3" fmla="*/ 70588 w 81735"/>
              <a:gd name="connsiteY3" fmla="*/ 34107 h 141471"/>
              <a:gd name="connsiteX4" fmla="*/ 81551 w 81735"/>
              <a:gd name="connsiteY4" fmla="*/ 50187 h 141471"/>
              <a:gd name="connsiteX5" fmla="*/ 81186 w 81735"/>
              <a:gd name="connsiteY5" fmla="*/ 127842 h 141471"/>
              <a:gd name="connsiteX6" fmla="*/ 73329 w 81735"/>
              <a:gd name="connsiteY6" fmla="*/ 140875 h 141471"/>
              <a:gd name="connsiteX7" fmla="*/ 60417 w 81735"/>
              <a:gd name="connsiteY7" fmla="*/ 129973 h 141471"/>
              <a:gd name="connsiteX8" fmla="*/ 54022 w 81735"/>
              <a:gd name="connsiteY8" fmla="*/ 105915 h 141471"/>
              <a:gd name="connsiteX9" fmla="*/ 24787 w 81735"/>
              <a:gd name="connsiteY9" fmla="*/ 108230 h 141471"/>
              <a:gd name="connsiteX10" fmla="*/ 181 w 81735"/>
              <a:gd name="connsiteY10" fmla="*/ 86121 h 141471"/>
              <a:gd name="connsiteX11" fmla="*/ 1764 w 81735"/>
              <a:gd name="connsiteY11" fmla="*/ 13338 h 141471"/>
              <a:gd name="connsiteX12" fmla="*/ 12545 w 81735"/>
              <a:gd name="connsiteY12" fmla="*/ 0 h 141471"/>
              <a:gd name="connsiteX13" fmla="*/ 23264 w 81735"/>
              <a:gd name="connsiteY13" fmla="*/ 13277 h 141471"/>
              <a:gd name="connsiteX14" fmla="*/ 23691 w 81735"/>
              <a:gd name="connsiteY14" fmla="*/ 49699 h 141471"/>
              <a:gd name="connsiteX15" fmla="*/ 23691 w 81735"/>
              <a:gd name="connsiteY15" fmla="*/ 89227 h 14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35" h="141471">
                <a:moveTo>
                  <a:pt x="23691" y="89166"/>
                </a:moveTo>
                <a:cubicBezTo>
                  <a:pt x="36359" y="87217"/>
                  <a:pt x="44886" y="85938"/>
                  <a:pt x="56580" y="84172"/>
                </a:cubicBezTo>
                <a:cubicBezTo>
                  <a:pt x="56580" y="72173"/>
                  <a:pt x="56275" y="61028"/>
                  <a:pt x="56701" y="50004"/>
                </a:cubicBezTo>
                <a:cubicBezTo>
                  <a:pt x="57067" y="41294"/>
                  <a:pt x="59686" y="33316"/>
                  <a:pt x="70588" y="34107"/>
                </a:cubicBezTo>
                <a:cubicBezTo>
                  <a:pt x="80150" y="34777"/>
                  <a:pt x="81551" y="42634"/>
                  <a:pt x="81551" y="50187"/>
                </a:cubicBezTo>
                <a:cubicBezTo>
                  <a:pt x="81734" y="76072"/>
                  <a:pt x="81978" y="101957"/>
                  <a:pt x="81186" y="127842"/>
                </a:cubicBezTo>
                <a:cubicBezTo>
                  <a:pt x="81064" y="132470"/>
                  <a:pt x="77105" y="139535"/>
                  <a:pt x="73329" y="140875"/>
                </a:cubicBezTo>
                <a:cubicBezTo>
                  <a:pt x="65472" y="143616"/>
                  <a:pt x="62366" y="136368"/>
                  <a:pt x="60417" y="129973"/>
                </a:cubicBezTo>
                <a:cubicBezTo>
                  <a:pt x="58163" y="122360"/>
                  <a:pt x="56336" y="114625"/>
                  <a:pt x="54022" y="105915"/>
                </a:cubicBezTo>
                <a:cubicBezTo>
                  <a:pt x="43850" y="106768"/>
                  <a:pt x="34349" y="107925"/>
                  <a:pt x="24787" y="108230"/>
                </a:cubicBezTo>
                <a:cubicBezTo>
                  <a:pt x="7124" y="108717"/>
                  <a:pt x="668" y="103905"/>
                  <a:pt x="181" y="86121"/>
                </a:cubicBezTo>
                <a:cubicBezTo>
                  <a:pt x="-489" y="61880"/>
                  <a:pt x="851" y="37579"/>
                  <a:pt x="1764" y="13338"/>
                </a:cubicBezTo>
                <a:cubicBezTo>
                  <a:pt x="2008" y="6639"/>
                  <a:pt x="3957" y="61"/>
                  <a:pt x="12545" y="0"/>
                </a:cubicBezTo>
                <a:cubicBezTo>
                  <a:pt x="21193" y="0"/>
                  <a:pt x="23021" y="6456"/>
                  <a:pt x="23264" y="13277"/>
                </a:cubicBezTo>
                <a:cubicBezTo>
                  <a:pt x="23630" y="25398"/>
                  <a:pt x="23630" y="37579"/>
                  <a:pt x="23691" y="49699"/>
                </a:cubicBezTo>
                <a:cubicBezTo>
                  <a:pt x="23691" y="61698"/>
                  <a:pt x="23691" y="73757"/>
                  <a:pt x="23691" y="8922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3FE91412-44F9-0846-7B99-FDF619933F6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61484" y="1784687"/>
            <a:ext cx="83205" cy="213085"/>
          </a:xfrm>
          <a:custGeom>
            <a:avLst/>
            <a:gdLst>
              <a:gd name="connsiteX0" fmla="*/ 59079 w 83205"/>
              <a:gd name="connsiteY0" fmla="*/ 213085 h 213085"/>
              <a:gd name="connsiteX1" fmla="*/ 57495 w 83205"/>
              <a:gd name="connsiteY1" fmla="*/ 182572 h 213085"/>
              <a:gd name="connsiteX2" fmla="*/ 54450 w 83205"/>
              <a:gd name="connsiteY2" fmla="*/ 119595 h 213085"/>
              <a:gd name="connsiteX3" fmla="*/ 12790 w 83205"/>
              <a:gd name="connsiteY3" fmla="*/ 23120 h 213085"/>
              <a:gd name="connsiteX4" fmla="*/ 0 w 83205"/>
              <a:gd name="connsiteY4" fmla="*/ 5762 h 213085"/>
              <a:gd name="connsiteX5" fmla="*/ 23266 w 83205"/>
              <a:gd name="connsiteY5" fmla="*/ 4848 h 213085"/>
              <a:gd name="connsiteX6" fmla="*/ 54450 w 83205"/>
              <a:gd name="connsiteY6" fmla="*/ 38225 h 213085"/>
              <a:gd name="connsiteX7" fmla="*/ 79482 w 83205"/>
              <a:gd name="connsiteY7" fmla="*/ 180744 h 213085"/>
              <a:gd name="connsiteX8" fmla="*/ 59079 w 83205"/>
              <a:gd name="connsiteY8" fmla="*/ 213025 h 213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205" h="213085">
                <a:moveTo>
                  <a:pt x="59079" y="213085"/>
                </a:moveTo>
                <a:cubicBezTo>
                  <a:pt x="58409" y="199808"/>
                  <a:pt x="57861" y="191220"/>
                  <a:pt x="57495" y="182572"/>
                </a:cubicBezTo>
                <a:cubicBezTo>
                  <a:pt x="56521" y="161559"/>
                  <a:pt x="56825" y="140425"/>
                  <a:pt x="54450" y="119595"/>
                </a:cubicBezTo>
                <a:cubicBezTo>
                  <a:pt x="50369" y="83478"/>
                  <a:pt x="37701" y="50588"/>
                  <a:pt x="12790" y="23120"/>
                </a:cubicBezTo>
                <a:cubicBezTo>
                  <a:pt x="8162" y="18004"/>
                  <a:pt x="4568" y="11974"/>
                  <a:pt x="0" y="5762"/>
                </a:cubicBezTo>
                <a:cubicBezTo>
                  <a:pt x="9380" y="-2704"/>
                  <a:pt x="17236" y="-816"/>
                  <a:pt x="23266" y="4848"/>
                </a:cubicBezTo>
                <a:cubicBezTo>
                  <a:pt x="34351" y="15263"/>
                  <a:pt x="46837" y="25374"/>
                  <a:pt x="54450" y="38225"/>
                </a:cubicBezTo>
                <a:cubicBezTo>
                  <a:pt x="80518" y="82260"/>
                  <a:pt x="88862" y="130193"/>
                  <a:pt x="79482" y="180744"/>
                </a:cubicBezTo>
                <a:cubicBezTo>
                  <a:pt x="76924" y="194448"/>
                  <a:pt x="75036" y="196885"/>
                  <a:pt x="59079" y="2130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5117348F-1636-1DC0-092E-11725BC3B9E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40136" y="3102592"/>
            <a:ext cx="267861" cy="33099"/>
          </a:xfrm>
          <a:custGeom>
            <a:avLst/>
            <a:gdLst>
              <a:gd name="connsiteX0" fmla="*/ 267862 w 267861"/>
              <a:gd name="connsiteY0" fmla="*/ 5677 h 33099"/>
              <a:gd name="connsiteX1" fmla="*/ 251600 w 267861"/>
              <a:gd name="connsiteY1" fmla="*/ 15361 h 33099"/>
              <a:gd name="connsiteX2" fmla="*/ 17296 w 267861"/>
              <a:gd name="connsiteY2" fmla="*/ 26020 h 33099"/>
              <a:gd name="connsiteX3" fmla="*/ 242 w 267861"/>
              <a:gd name="connsiteY3" fmla="*/ 14021 h 33099"/>
              <a:gd name="connsiteX4" fmla="*/ 20645 w 267861"/>
              <a:gd name="connsiteY4" fmla="*/ 6530 h 33099"/>
              <a:gd name="connsiteX5" fmla="*/ 214752 w 267861"/>
              <a:gd name="connsiteY5" fmla="*/ 2510 h 33099"/>
              <a:gd name="connsiteX6" fmla="*/ 267862 w 267861"/>
              <a:gd name="connsiteY6" fmla="*/ 5677 h 3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861" h="33099">
                <a:moveTo>
                  <a:pt x="267862" y="5677"/>
                </a:moveTo>
                <a:cubicBezTo>
                  <a:pt x="260310" y="10245"/>
                  <a:pt x="256290" y="14326"/>
                  <a:pt x="251600" y="15361"/>
                </a:cubicBezTo>
                <a:cubicBezTo>
                  <a:pt x="174189" y="32963"/>
                  <a:pt x="96169" y="39236"/>
                  <a:pt x="17296" y="26020"/>
                </a:cubicBezTo>
                <a:cubicBezTo>
                  <a:pt x="9865" y="24741"/>
                  <a:pt x="-1829" y="25776"/>
                  <a:pt x="242" y="14021"/>
                </a:cubicBezTo>
                <a:cubicBezTo>
                  <a:pt x="2069" y="3667"/>
                  <a:pt x="12910" y="5433"/>
                  <a:pt x="20645" y="6530"/>
                </a:cubicBezTo>
                <a:cubicBezTo>
                  <a:pt x="85632" y="15849"/>
                  <a:pt x="150131" y="10001"/>
                  <a:pt x="214752" y="2510"/>
                </a:cubicBezTo>
                <a:cubicBezTo>
                  <a:pt x="230831" y="622"/>
                  <a:pt x="247763" y="-3337"/>
                  <a:pt x="267862" y="56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E1B53609-8867-F182-5AF8-C8DEEF2CF0D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21865" y="3037031"/>
            <a:ext cx="94586" cy="122642"/>
          </a:xfrm>
          <a:custGeom>
            <a:avLst/>
            <a:gdLst>
              <a:gd name="connsiteX0" fmla="*/ 47628 w 94586"/>
              <a:gd name="connsiteY0" fmla="*/ 76354 h 122642"/>
              <a:gd name="connsiteX1" fmla="*/ 2802 w 94586"/>
              <a:gd name="connsiteY1" fmla="*/ 122643 h 122642"/>
              <a:gd name="connsiteX2" fmla="*/ 26190 w 94586"/>
              <a:gd name="connsiteY2" fmla="*/ 57047 h 122642"/>
              <a:gd name="connsiteX3" fmla="*/ 12729 w 94586"/>
              <a:gd name="connsiteY3" fmla="*/ 41820 h 122642"/>
              <a:gd name="connsiteX4" fmla="*/ 1949 w 94586"/>
              <a:gd name="connsiteY4" fmla="*/ 28847 h 122642"/>
              <a:gd name="connsiteX5" fmla="*/ 0 w 94586"/>
              <a:gd name="connsiteY5" fmla="*/ 13499 h 122642"/>
              <a:gd name="connsiteX6" fmla="*/ 17054 w 94586"/>
              <a:gd name="connsiteY6" fmla="*/ 16118 h 122642"/>
              <a:gd name="connsiteX7" fmla="*/ 37823 w 94586"/>
              <a:gd name="connsiteY7" fmla="*/ 34816 h 122642"/>
              <a:gd name="connsiteX8" fmla="*/ 53354 w 94586"/>
              <a:gd name="connsiteY8" fmla="*/ 8748 h 122642"/>
              <a:gd name="connsiteX9" fmla="*/ 80030 w 94586"/>
              <a:gd name="connsiteY9" fmla="*/ 6860 h 122642"/>
              <a:gd name="connsiteX10" fmla="*/ 58652 w 94586"/>
              <a:gd name="connsiteY10" fmla="*/ 52296 h 122642"/>
              <a:gd name="connsiteX11" fmla="*/ 94587 w 94586"/>
              <a:gd name="connsiteY11" fmla="*/ 99437 h 122642"/>
              <a:gd name="connsiteX12" fmla="*/ 47628 w 94586"/>
              <a:gd name="connsiteY12" fmla="*/ 76354 h 12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86" h="122642">
                <a:moveTo>
                  <a:pt x="47628" y="76354"/>
                </a:moveTo>
                <a:cubicBezTo>
                  <a:pt x="31671" y="91154"/>
                  <a:pt x="29540" y="116613"/>
                  <a:pt x="2802" y="122643"/>
                </a:cubicBezTo>
                <a:cubicBezTo>
                  <a:pt x="426" y="96148"/>
                  <a:pt x="18394" y="79338"/>
                  <a:pt x="26190" y="57047"/>
                </a:cubicBezTo>
                <a:cubicBezTo>
                  <a:pt x="22109" y="52479"/>
                  <a:pt x="17358" y="47180"/>
                  <a:pt x="12729" y="41820"/>
                </a:cubicBezTo>
                <a:cubicBezTo>
                  <a:pt x="9014" y="37557"/>
                  <a:pt x="4203" y="33781"/>
                  <a:pt x="1949" y="28847"/>
                </a:cubicBezTo>
                <a:cubicBezTo>
                  <a:pt x="-122" y="24401"/>
                  <a:pt x="548" y="18676"/>
                  <a:pt x="0" y="13499"/>
                </a:cubicBezTo>
                <a:cubicBezTo>
                  <a:pt x="5786" y="14230"/>
                  <a:pt x="12608" y="13316"/>
                  <a:pt x="17054" y="16118"/>
                </a:cubicBezTo>
                <a:cubicBezTo>
                  <a:pt x="24302" y="20625"/>
                  <a:pt x="30027" y="27629"/>
                  <a:pt x="37823" y="34816"/>
                </a:cubicBezTo>
                <a:cubicBezTo>
                  <a:pt x="43609" y="25010"/>
                  <a:pt x="47933" y="16484"/>
                  <a:pt x="53354" y="8748"/>
                </a:cubicBezTo>
                <a:cubicBezTo>
                  <a:pt x="61271" y="-2580"/>
                  <a:pt x="63830" y="-2580"/>
                  <a:pt x="80030" y="6860"/>
                </a:cubicBezTo>
                <a:cubicBezTo>
                  <a:pt x="73026" y="21782"/>
                  <a:pt x="65900" y="36948"/>
                  <a:pt x="58652" y="52296"/>
                </a:cubicBezTo>
                <a:cubicBezTo>
                  <a:pt x="69981" y="68375"/>
                  <a:pt x="89958" y="77024"/>
                  <a:pt x="94587" y="99437"/>
                </a:cubicBezTo>
                <a:cubicBezTo>
                  <a:pt x="73148" y="101935"/>
                  <a:pt x="63769" y="82993"/>
                  <a:pt x="47628" y="76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D00FFDBE-BEC2-F630-6A37-F216CCED197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540797" y="2191126"/>
            <a:ext cx="96059" cy="143344"/>
          </a:xfrm>
          <a:custGeom>
            <a:avLst/>
            <a:gdLst>
              <a:gd name="connsiteX0" fmla="*/ 53426 w 96059"/>
              <a:gd name="connsiteY0" fmla="*/ 121773 h 143344"/>
              <a:gd name="connsiteX1" fmla="*/ 96060 w 96059"/>
              <a:gd name="connsiteY1" fmla="*/ 98873 h 143344"/>
              <a:gd name="connsiteX2" fmla="*/ 56776 w 96059"/>
              <a:gd name="connsiteY2" fmla="*/ 142603 h 143344"/>
              <a:gd name="connsiteX3" fmla="*/ 30952 w 96059"/>
              <a:gd name="connsiteY3" fmla="*/ 129935 h 143344"/>
              <a:gd name="connsiteX4" fmla="*/ 21877 w 96059"/>
              <a:gd name="connsiteY4" fmla="*/ 103928 h 143344"/>
              <a:gd name="connsiteX5" fmla="*/ 15603 w 96059"/>
              <a:gd name="connsiteY5" fmla="*/ 106547 h 143344"/>
              <a:gd name="connsiteX6" fmla="*/ 620 w 96059"/>
              <a:gd name="connsiteY6" fmla="*/ 96132 h 143344"/>
              <a:gd name="connsiteX7" fmla="*/ 5493 w 96059"/>
              <a:gd name="connsiteY7" fmla="*/ 82428 h 143344"/>
              <a:gd name="connsiteX8" fmla="*/ 25104 w 96059"/>
              <a:gd name="connsiteY8" fmla="*/ 17502 h 143344"/>
              <a:gd name="connsiteX9" fmla="*/ 26627 w 96059"/>
              <a:gd name="connsiteY9" fmla="*/ 10376 h 143344"/>
              <a:gd name="connsiteX10" fmla="*/ 40575 w 96059"/>
              <a:gd name="connsiteY10" fmla="*/ 510 h 143344"/>
              <a:gd name="connsiteX11" fmla="*/ 48858 w 96059"/>
              <a:gd name="connsiteY11" fmla="*/ 15736 h 143344"/>
              <a:gd name="connsiteX12" fmla="*/ 45569 w 96059"/>
              <a:gd name="connsiteY12" fmla="*/ 76277 h 143344"/>
              <a:gd name="connsiteX13" fmla="*/ 53426 w 96059"/>
              <a:gd name="connsiteY13" fmla="*/ 121834 h 14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059" h="143344">
                <a:moveTo>
                  <a:pt x="53426" y="121773"/>
                </a:moveTo>
                <a:cubicBezTo>
                  <a:pt x="67738" y="114099"/>
                  <a:pt x="80833" y="107034"/>
                  <a:pt x="96060" y="98873"/>
                </a:cubicBezTo>
                <a:cubicBezTo>
                  <a:pt x="90700" y="121408"/>
                  <a:pt x="73768" y="139010"/>
                  <a:pt x="56776" y="142603"/>
                </a:cubicBezTo>
                <a:cubicBezTo>
                  <a:pt x="44838" y="145161"/>
                  <a:pt x="35824" y="141141"/>
                  <a:pt x="30952" y="129935"/>
                </a:cubicBezTo>
                <a:cubicBezTo>
                  <a:pt x="27419" y="121895"/>
                  <a:pt x="25104" y="113307"/>
                  <a:pt x="21877" y="103928"/>
                </a:cubicBezTo>
                <a:cubicBezTo>
                  <a:pt x="19440" y="104963"/>
                  <a:pt x="17552" y="105877"/>
                  <a:pt x="15603" y="106547"/>
                </a:cubicBezTo>
                <a:cubicBezTo>
                  <a:pt x="2873" y="110993"/>
                  <a:pt x="-1816" y="107887"/>
                  <a:pt x="620" y="96132"/>
                </a:cubicBezTo>
                <a:cubicBezTo>
                  <a:pt x="1595" y="91442"/>
                  <a:pt x="4092" y="87057"/>
                  <a:pt x="5493" y="82428"/>
                </a:cubicBezTo>
                <a:cubicBezTo>
                  <a:pt x="12131" y="60806"/>
                  <a:pt x="18588" y="39124"/>
                  <a:pt x="25104" y="17502"/>
                </a:cubicBezTo>
                <a:cubicBezTo>
                  <a:pt x="25774" y="15188"/>
                  <a:pt x="25957" y="12691"/>
                  <a:pt x="26627" y="10376"/>
                </a:cubicBezTo>
                <a:cubicBezTo>
                  <a:pt x="28698" y="3494"/>
                  <a:pt x="32535" y="-1683"/>
                  <a:pt x="40575" y="510"/>
                </a:cubicBezTo>
                <a:cubicBezTo>
                  <a:pt x="48127" y="2580"/>
                  <a:pt x="49467" y="8306"/>
                  <a:pt x="48858" y="15736"/>
                </a:cubicBezTo>
                <a:cubicBezTo>
                  <a:pt x="47274" y="35896"/>
                  <a:pt x="45934" y="56056"/>
                  <a:pt x="45569" y="76277"/>
                </a:cubicBezTo>
                <a:cubicBezTo>
                  <a:pt x="45264" y="91320"/>
                  <a:pt x="45082" y="106730"/>
                  <a:pt x="53426" y="12183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7A22397-A8DE-C60B-3C7E-0D7D40AA9EB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414980" y="2309855"/>
            <a:ext cx="53859" cy="199587"/>
          </a:xfrm>
          <a:custGeom>
            <a:avLst/>
            <a:gdLst>
              <a:gd name="connsiteX0" fmla="*/ 53859 w 53859"/>
              <a:gd name="connsiteY0" fmla="*/ 199587 h 199587"/>
              <a:gd name="connsiteX1" fmla="*/ 20787 w 53859"/>
              <a:gd name="connsiteY1" fmla="*/ 174494 h 199587"/>
              <a:gd name="connsiteX2" fmla="*/ 1845 w 53859"/>
              <a:gd name="connsiteY2" fmla="*/ 68579 h 199587"/>
              <a:gd name="connsiteX3" fmla="*/ 17011 w 53859"/>
              <a:gd name="connsiteY3" fmla="*/ 10048 h 199587"/>
              <a:gd name="connsiteX4" fmla="*/ 39120 w 53859"/>
              <a:gd name="connsiteY4" fmla="*/ 121 h 199587"/>
              <a:gd name="connsiteX5" fmla="*/ 37719 w 53859"/>
              <a:gd name="connsiteY5" fmla="*/ 16200 h 199587"/>
              <a:gd name="connsiteX6" fmla="*/ 48986 w 53859"/>
              <a:gd name="connsiteY6" fmla="*/ 182047 h 199587"/>
              <a:gd name="connsiteX7" fmla="*/ 53859 w 53859"/>
              <a:gd name="connsiteY7" fmla="*/ 199587 h 19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59" h="199587">
                <a:moveTo>
                  <a:pt x="53859" y="199587"/>
                </a:moveTo>
                <a:cubicBezTo>
                  <a:pt x="35648" y="197334"/>
                  <a:pt x="27791" y="186066"/>
                  <a:pt x="20787" y="174494"/>
                </a:cubicBezTo>
                <a:cubicBezTo>
                  <a:pt x="871" y="141727"/>
                  <a:pt x="-2905" y="105427"/>
                  <a:pt x="1845" y="68579"/>
                </a:cubicBezTo>
                <a:cubicBezTo>
                  <a:pt x="4403" y="48724"/>
                  <a:pt x="10555" y="29112"/>
                  <a:pt x="17011" y="10048"/>
                </a:cubicBezTo>
                <a:cubicBezTo>
                  <a:pt x="20665" y="-732"/>
                  <a:pt x="22431" y="-184"/>
                  <a:pt x="39120" y="121"/>
                </a:cubicBezTo>
                <a:cubicBezTo>
                  <a:pt x="38693" y="5541"/>
                  <a:pt x="39180" y="11145"/>
                  <a:pt x="37719" y="16200"/>
                </a:cubicBezTo>
                <a:cubicBezTo>
                  <a:pt x="21152" y="72903"/>
                  <a:pt x="21396" y="128328"/>
                  <a:pt x="48986" y="182047"/>
                </a:cubicBezTo>
                <a:cubicBezTo>
                  <a:pt x="51362" y="186615"/>
                  <a:pt x="51849" y="192157"/>
                  <a:pt x="53859" y="19958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3FE8981-6205-5EC8-EB35-F09FF97694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75553" y="2288972"/>
            <a:ext cx="64429" cy="193062"/>
          </a:xfrm>
          <a:custGeom>
            <a:avLst/>
            <a:gdLst>
              <a:gd name="connsiteX0" fmla="*/ 36970 w 64429"/>
              <a:gd name="connsiteY0" fmla="*/ 193063 h 193062"/>
              <a:gd name="connsiteX1" fmla="*/ 33254 w 64429"/>
              <a:gd name="connsiteY1" fmla="*/ 157798 h 193062"/>
              <a:gd name="connsiteX2" fmla="*/ 37640 w 64429"/>
              <a:gd name="connsiteY2" fmla="*/ 85077 h 193062"/>
              <a:gd name="connsiteX3" fmla="*/ 35812 w 64429"/>
              <a:gd name="connsiteY3" fmla="*/ 58400 h 193062"/>
              <a:gd name="connsiteX4" fmla="*/ 0 w 64429"/>
              <a:gd name="connsiteY4" fmla="*/ 14852 h 193062"/>
              <a:gd name="connsiteX5" fmla="*/ 18759 w 64429"/>
              <a:gd name="connsiteY5" fmla="*/ 1270 h 193062"/>
              <a:gd name="connsiteX6" fmla="*/ 44461 w 64429"/>
              <a:gd name="connsiteY6" fmla="*/ 18202 h 193062"/>
              <a:gd name="connsiteX7" fmla="*/ 59688 w 64429"/>
              <a:gd name="connsiteY7" fmla="*/ 50726 h 193062"/>
              <a:gd name="connsiteX8" fmla="*/ 54693 w 64429"/>
              <a:gd name="connsiteY8" fmla="*/ 168640 h 193062"/>
              <a:gd name="connsiteX9" fmla="*/ 37030 w 64429"/>
              <a:gd name="connsiteY9" fmla="*/ 193002 h 19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4429" h="193062">
                <a:moveTo>
                  <a:pt x="36970" y="193063"/>
                </a:moveTo>
                <a:cubicBezTo>
                  <a:pt x="27651" y="181734"/>
                  <a:pt x="32645" y="169370"/>
                  <a:pt x="33254" y="157798"/>
                </a:cubicBezTo>
                <a:cubicBezTo>
                  <a:pt x="34412" y="133558"/>
                  <a:pt x="36604" y="109317"/>
                  <a:pt x="37640" y="85077"/>
                </a:cubicBezTo>
                <a:cubicBezTo>
                  <a:pt x="38005" y="76245"/>
                  <a:pt x="37091" y="67231"/>
                  <a:pt x="35812" y="58400"/>
                </a:cubicBezTo>
                <a:cubicBezTo>
                  <a:pt x="32706" y="37144"/>
                  <a:pt x="23631" y="20212"/>
                  <a:pt x="0" y="14852"/>
                </a:cubicBezTo>
                <a:cubicBezTo>
                  <a:pt x="1766" y="1757"/>
                  <a:pt x="9379" y="-2384"/>
                  <a:pt x="18759" y="1270"/>
                </a:cubicBezTo>
                <a:cubicBezTo>
                  <a:pt x="28199" y="4986"/>
                  <a:pt x="38310" y="10528"/>
                  <a:pt x="44461" y="18202"/>
                </a:cubicBezTo>
                <a:cubicBezTo>
                  <a:pt x="51770" y="27399"/>
                  <a:pt x="57312" y="39215"/>
                  <a:pt x="59688" y="50726"/>
                </a:cubicBezTo>
                <a:cubicBezTo>
                  <a:pt x="67910" y="90254"/>
                  <a:pt x="64925" y="129782"/>
                  <a:pt x="54693" y="168640"/>
                </a:cubicBezTo>
                <a:cubicBezTo>
                  <a:pt x="52196" y="178263"/>
                  <a:pt x="49516" y="189165"/>
                  <a:pt x="37030" y="1930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6213811-C11B-06AE-84D3-C2CB6A8F27D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59299" y="2802695"/>
            <a:ext cx="96718" cy="110454"/>
          </a:xfrm>
          <a:custGeom>
            <a:avLst/>
            <a:gdLst>
              <a:gd name="connsiteX0" fmla="*/ 0 w 96718"/>
              <a:gd name="connsiteY0" fmla="*/ 71147 h 110454"/>
              <a:gd name="connsiteX1" fmla="*/ 35630 w 96718"/>
              <a:gd name="connsiteY1" fmla="*/ 46663 h 110454"/>
              <a:gd name="connsiteX2" fmla="*/ 35752 w 96718"/>
              <a:gd name="connsiteY2" fmla="*/ 14748 h 110454"/>
              <a:gd name="connsiteX3" fmla="*/ 48481 w 96718"/>
              <a:gd name="connsiteY3" fmla="*/ 9 h 110454"/>
              <a:gd name="connsiteX4" fmla="*/ 60114 w 96718"/>
              <a:gd name="connsiteY4" fmla="*/ 15540 h 110454"/>
              <a:gd name="connsiteX5" fmla="*/ 61576 w 96718"/>
              <a:gd name="connsiteY5" fmla="*/ 43557 h 110454"/>
              <a:gd name="connsiteX6" fmla="*/ 81736 w 96718"/>
              <a:gd name="connsiteY6" fmla="*/ 54520 h 110454"/>
              <a:gd name="connsiteX7" fmla="*/ 67240 w 96718"/>
              <a:gd name="connsiteY7" fmla="*/ 82658 h 110454"/>
              <a:gd name="connsiteX8" fmla="*/ 95987 w 96718"/>
              <a:gd name="connsiteY8" fmla="*/ 91733 h 110454"/>
              <a:gd name="connsiteX9" fmla="*/ 96718 w 96718"/>
              <a:gd name="connsiteY9" fmla="*/ 96484 h 110454"/>
              <a:gd name="connsiteX10" fmla="*/ 57495 w 96718"/>
              <a:gd name="connsiteY10" fmla="*/ 109396 h 110454"/>
              <a:gd name="connsiteX11" fmla="*/ 19612 w 96718"/>
              <a:gd name="connsiteY11" fmla="*/ 108848 h 110454"/>
              <a:gd name="connsiteX12" fmla="*/ 6273 w 96718"/>
              <a:gd name="connsiteY12" fmla="*/ 101661 h 110454"/>
              <a:gd name="connsiteX13" fmla="*/ 16749 w 96718"/>
              <a:gd name="connsiteY13" fmla="*/ 90759 h 110454"/>
              <a:gd name="connsiteX14" fmla="*/ 39345 w 96718"/>
              <a:gd name="connsiteY14" fmla="*/ 84668 h 110454"/>
              <a:gd name="connsiteX15" fmla="*/ 28078 w 96718"/>
              <a:gd name="connsiteY15" fmla="*/ 71147 h 110454"/>
              <a:gd name="connsiteX16" fmla="*/ 0 w 96718"/>
              <a:gd name="connsiteY16" fmla="*/ 71269 h 11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718" h="110454">
                <a:moveTo>
                  <a:pt x="0" y="71147"/>
                </a:moveTo>
                <a:cubicBezTo>
                  <a:pt x="5786" y="49221"/>
                  <a:pt x="22718" y="54520"/>
                  <a:pt x="35630" y="46663"/>
                </a:cubicBezTo>
                <a:cubicBezTo>
                  <a:pt x="35630" y="36918"/>
                  <a:pt x="35203" y="25833"/>
                  <a:pt x="35752" y="14748"/>
                </a:cubicBezTo>
                <a:cubicBezTo>
                  <a:pt x="36117" y="6952"/>
                  <a:pt x="39406" y="-295"/>
                  <a:pt x="48481" y="9"/>
                </a:cubicBezTo>
                <a:cubicBezTo>
                  <a:pt x="57556" y="314"/>
                  <a:pt x="59870" y="7501"/>
                  <a:pt x="60114" y="15540"/>
                </a:cubicBezTo>
                <a:cubicBezTo>
                  <a:pt x="60419" y="24432"/>
                  <a:pt x="61027" y="33325"/>
                  <a:pt x="61576" y="43557"/>
                </a:cubicBezTo>
                <a:cubicBezTo>
                  <a:pt x="67971" y="47029"/>
                  <a:pt x="74610" y="50683"/>
                  <a:pt x="81736" y="54520"/>
                </a:cubicBezTo>
                <a:cubicBezTo>
                  <a:pt x="71668" y="63942"/>
                  <a:pt x="66832" y="73322"/>
                  <a:pt x="67240" y="82658"/>
                </a:cubicBezTo>
                <a:cubicBezTo>
                  <a:pt x="76558" y="85582"/>
                  <a:pt x="86304" y="88688"/>
                  <a:pt x="95987" y="91733"/>
                </a:cubicBezTo>
                <a:cubicBezTo>
                  <a:pt x="96231" y="93317"/>
                  <a:pt x="96475" y="94901"/>
                  <a:pt x="96718" y="96484"/>
                </a:cubicBezTo>
                <a:cubicBezTo>
                  <a:pt x="83685" y="100930"/>
                  <a:pt x="70894" y="107082"/>
                  <a:pt x="57495" y="109396"/>
                </a:cubicBezTo>
                <a:cubicBezTo>
                  <a:pt x="45253" y="111467"/>
                  <a:pt x="32158" y="110066"/>
                  <a:pt x="19612" y="108848"/>
                </a:cubicBezTo>
                <a:cubicBezTo>
                  <a:pt x="14983" y="108422"/>
                  <a:pt x="10719" y="104158"/>
                  <a:pt x="6273" y="101661"/>
                </a:cubicBezTo>
                <a:cubicBezTo>
                  <a:pt x="9684" y="97885"/>
                  <a:pt x="12486" y="92647"/>
                  <a:pt x="16749" y="90759"/>
                </a:cubicBezTo>
                <a:cubicBezTo>
                  <a:pt x="23875" y="87592"/>
                  <a:pt x="31976" y="86556"/>
                  <a:pt x="39345" y="84668"/>
                </a:cubicBezTo>
                <a:cubicBezTo>
                  <a:pt x="41842" y="73888"/>
                  <a:pt x="37640" y="70538"/>
                  <a:pt x="28078" y="71147"/>
                </a:cubicBezTo>
                <a:cubicBezTo>
                  <a:pt x="19672" y="71695"/>
                  <a:pt x="11146" y="71269"/>
                  <a:pt x="0" y="7126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FE154F74-D2FB-01BF-5CB9-AEA44505C0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05162" y="2847227"/>
            <a:ext cx="86582" cy="112825"/>
          </a:xfrm>
          <a:custGeom>
            <a:avLst/>
            <a:gdLst>
              <a:gd name="connsiteX0" fmla="*/ 23280 w 86582"/>
              <a:gd name="connsiteY0" fmla="*/ 58835 h 112825"/>
              <a:gd name="connsiteX1" fmla="*/ 83576 w 86582"/>
              <a:gd name="connsiteY1" fmla="*/ 64012 h 112825"/>
              <a:gd name="connsiteX2" fmla="*/ 61651 w 86582"/>
              <a:gd name="connsiteY2" fmla="*/ 108169 h 112825"/>
              <a:gd name="connsiteX3" fmla="*/ 18651 w 86582"/>
              <a:gd name="connsiteY3" fmla="*/ 94952 h 112825"/>
              <a:gd name="connsiteX4" fmla="*/ 61468 w 86582"/>
              <a:gd name="connsiteY4" fmla="*/ 78325 h 112825"/>
              <a:gd name="connsiteX5" fmla="*/ 60128 w 86582"/>
              <a:gd name="connsiteY5" fmla="*/ 62429 h 112825"/>
              <a:gd name="connsiteX6" fmla="*/ 36862 w 86582"/>
              <a:gd name="connsiteY6" fmla="*/ 78873 h 112825"/>
              <a:gd name="connsiteX7" fmla="*/ 3303 w 86582"/>
              <a:gd name="connsiteY7" fmla="*/ 66692 h 112825"/>
              <a:gd name="connsiteX8" fmla="*/ 74 w 86582"/>
              <a:gd name="connsiteY8" fmla="*/ 13582 h 112825"/>
              <a:gd name="connsiteX9" fmla="*/ 10428 w 86582"/>
              <a:gd name="connsiteY9" fmla="*/ 0 h 112825"/>
              <a:gd name="connsiteX10" fmla="*/ 19199 w 86582"/>
              <a:gd name="connsiteY10" fmla="*/ 15105 h 112825"/>
              <a:gd name="connsiteX11" fmla="*/ 23280 w 86582"/>
              <a:gd name="connsiteY11" fmla="*/ 58835 h 112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582" h="112825">
                <a:moveTo>
                  <a:pt x="23280" y="58835"/>
                </a:moveTo>
                <a:cubicBezTo>
                  <a:pt x="59519" y="42025"/>
                  <a:pt x="74258" y="43609"/>
                  <a:pt x="83576" y="64012"/>
                </a:cubicBezTo>
                <a:cubicBezTo>
                  <a:pt x="91738" y="81918"/>
                  <a:pt x="82907" y="99703"/>
                  <a:pt x="61651" y="108169"/>
                </a:cubicBezTo>
                <a:cubicBezTo>
                  <a:pt x="39054" y="117183"/>
                  <a:pt x="24985" y="113285"/>
                  <a:pt x="18651" y="94952"/>
                </a:cubicBezTo>
                <a:cubicBezTo>
                  <a:pt x="32415" y="88253"/>
                  <a:pt x="52210" y="95196"/>
                  <a:pt x="61468" y="78325"/>
                </a:cubicBezTo>
                <a:cubicBezTo>
                  <a:pt x="62929" y="75645"/>
                  <a:pt x="60980" y="71016"/>
                  <a:pt x="60128" y="62429"/>
                </a:cubicBezTo>
                <a:cubicBezTo>
                  <a:pt x="50444" y="69311"/>
                  <a:pt x="43744" y="74244"/>
                  <a:pt x="36862" y="78873"/>
                </a:cubicBezTo>
                <a:cubicBezTo>
                  <a:pt x="19138" y="90932"/>
                  <a:pt x="7262" y="87461"/>
                  <a:pt x="3303" y="66692"/>
                </a:cubicBezTo>
                <a:cubicBezTo>
                  <a:pt x="14" y="49395"/>
                  <a:pt x="-169" y="31306"/>
                  <a:pt x="74" y="13582"/>
                </a:cubicBezTo>
                <a:cubicBezTo>
                  <a:pt x="74" y="9014"/>
                  <a:pt x="6835" y="4507"/>
                  <a:pt x="10428" y="0"/>
                </a:cubicBezTo>
                <a:cubicBezTo>
                  <a:pt x="13474" y="4994"/>
                  <a:pt x="18346" y="9745"/>
                  <a:pt x="19199" y="15105"/>
                </a:cubicBezTo>
                <a:cubicBezTo>
                  <a:pt x="21452" y="29235"/>
                  <a:pt x="22001" y="43609"/>
                  <a:pt x="23280" y="5883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7EC17D0C-5379-E927-FDA0-282F890024B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84822" y="2191412"/>
            <a:ext cx="67907" cy="178130"/>
          </a:xfrm>
          <a:custGeom>
            <a:avLst/>
            <a:gdLst>
              <a:gd name="connsiteX0" fmla="*/ 122 w 67907"/>
              <a:gd name="connsiteY0" fmla="*/ 8995 h 178130"/>
              <a:gd name="connsiteX1" fmla="*/ 29052 w 67907"/>
              <a:gd name="connsiteY1" fmla="*/ 6985 h 178130"/>
              <a:gd name="connsiteX2" fmla="*/ 48603 w 67907"/>
              <a:gd name="connsiteY2" fmla="*/ 31347 h 178130"/>
              <a:gd name="connsiteX3" fmla="*/ 61150 w 67907"/>
              <a:gd name="connsiteY3" fmla="*/ 156326 h 178130"/>
              <a:gd name="connsiteX4" fmla="*/ 38615 w 67907"/>
              <a:gd name="connsiteY4" fmla="*/ 178130 h 178130"/>
              <a:gd name="connsiteX5" fmla="*/ 38615 w 67907"/>
              <a:gd name="connsiteY5" fmla="*/ 152306 h 178130"/>
              <a:gd name="connsiteX6" fmla="*/ 39346 w 67907"/>
              <a:gd name="connsiteY6" fmla="*/ 94263 h 178130"/>
              <a:gd name="connsiteX7" fmla="*/ 0 w 67907"/>
              <a:gd name="connsiteY7" fmla="*/ 8995 h 178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7" h="178130">
                <a:moveTo>
                  <a:pt x="122" y="8995"/>
                </a:moveTo>
                <a:cubicBezTo>
                  <a:pt x="11146" y="-5805"/>
                  <a:pt x="21439" y="712"/>
                  <a:pt x="29052" y="6985"/>
                </a:cubicBezTo>
                <a:cubicBezTo>
                  <a:pt x="36970" y="13441"/>
                  <a:pt x="43853" y="22272"/>
                  <a:pt x="48603" y="31347"/>
                </a:cubicBezTo>
                <a:cubicBezTo>
                  <a:pt x="69494" y="71119"/>
                  <a:pt x="73026" y="113144"/>
                  <a:pt x="61150" y="156326"/>
                </a:cubicBezTo>
                <a:cubicBezTo>
                  <a:pt x="58409" y="166375"/>
                  <a:pt x="54815" y="176486"/>
                  <a:pt x="38615" y="178130"/>
                </a:cubicBezTo>
                <a:cubicBezTo>
                  <a:pt x="38615" y="168873"/>
                  <a:pt x="38493" y="160590"/>
                  <a:pt x="38615" y="152306"/>
                </a:cubicBezTo>
                <a:cubicBezTo>
                  <a:pt x="38919" y="132938"/>
                  <a:pt x="41172" y="113387"/>
                  <a:pt x="39346" y="94263"/>
                </a:cubicBezTo>
                <a:cubicBezTo>
                  <a:pt x="36361" y="62226"/>
                  <a:pt x="24484" y="33235"/>
                  <a:pt x="0" y="899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ED00410-1BBD-F145-1D97-48E33070410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24886" y="2830173"/>
            <a:ext cx="88070" cy="123931"/>
          </a:xfrm>
          <a:custGeom>
            <a:avLst/>
            <a:gdLst>
              <a:gd name="connsiteX0" fmla="*/ 60169 w 88070"/>
              <a:gd name="connsiteY0" fmla="*/ 72539 h 123931"/>
              <a:gd name="connsiteX1" fmla="*/ 35928 w 88070"/>
              <a:gd name="connsiteY1" fmla="*/ 94709 h 123931"/>
              <a:gd name="connsiteX2" fmla="*/ 17656 w 88070"/>
              <a:gd name="connsiteY2" fmla="*/ 103540 h 123931"/>
              <a:gd name="connsiteX3" fmla="*/ 8338 w 88070"/>
              <a:gd name="connsiteY3" fmla="*/ 86486 h 123931"/>
              <a:gd name="connsiteX4" fmla="*/ 1029 w 88070"/>
              <a:gd name="connsiteY4" fmla="*/ 21195 h 123931"/>
              <a:gd name="connsiteX5" fmla="*/ 359 w 88070"/>
              <a:gd name="connsiteY5" fmla="*/ 11572 h 123931"/>
              <a:gd name="connsiteX6" fmla="*/ 7302 w 88070"/>
              <a:gd name="connsiteY6" fmla="*/ 0 h 123931"/>
              <a:gd name="connsiteX7" fmla="*/ 19544 w 88070"/>
              <a:gd name="connsiteY7" fmla="*/ 8527 h 123931"/>
              <a:gd name="connsiteX8" fmla="*/ 26122 w 88070"/>
              <a:gd name="connsiteY8" fmla="*/ 46776 h 123931"/>
              <a:gd name="connsiteX9" fmla="*/ 29655 w 88070"/>
              <a:gd name="connsiteY9" fmla="*/ 71930 h 123931"/>
              <a:gd name="connsiteX10" fmla="*/ 52312 w 88070"/>
              <a:gd name="connsiteY10" fmla="*/ 60479 h 123931"/>
              <a:gd name="connsiteX11" fmla="*/ 87393 w 88070"/>
              <a:gd name="connsiteY11" fmla="*/ 90202 h 123931"/>
              <a:gd name="connsiteX12" fmla="*/ 61204 w 88070"/>
              <a:gd name="connsiteY12" fmla="*/ 119863 h 123931"/>
              <a:gd name="connsiteX13" fmla="*/ 27828 w 88070"/>
              <a:gd name="connsiteY13" fmla="*/ 114929 h 123931"/>
              <a:gd name="connsiteX14" fmla="*/ 65954 w 88070"/>
              <a:gd name="connsiteY14" fmla="*/ 77351 h 123931"/>
              <a:gd name="connsiteX15" fmla="*/ 60169 w 88070"/>
              <a:gd name="connsiteY15" fmla="*/ 72539 h 12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070" h="123931">
                <a:moveTo>
                  <a:pt x="60169" y="72539"/>
                </a:moveTo>
                <a:cubicBezTo>
                  <a:pt x="52129" y="79969"/>
                  <a:pt x="44516" y="87948"/>
                  <a:pt x="35928" y="94709"/>
                </a:cubicBezTo>
                <a:cubicBezTo>
                  <a:pt x="30629" y="98850"/>
                  <a:pt x="23686" y="103662"/>
                  <a:pt x="17656" y="103540"/>
                </a:cubicBezTo>
                <a:cubicBezTo>
                  <a:pt x="8094" y="103296"/>
                  <a:pt x="9129" y="93673"/>
                  <a:pt x="8338" y="86486"/>
                </a:cubicBezTo>
                <a:cubicBezTo>
                  <a:pt x="5962" y="64682"/>
                  <a:pt x="3465" y="42939"/>
                  <a:pt x="1029" y="21195"/>
                </a:cubicBezTo>
                <a:cubicBezTo>
                  <a:pt x="663" y="17967"/>
                  <a:pt x="-616" y="14374"/>
                  <a:pt x="359" y="11572"/>
                </a:cubicBezTo>
                <a:cubicBezTo>
                  <a:pt x="1821" y="7431"/>
                  <a:pt x="4927" y="3837"/>
                  <a:pt x="7302" y="0"/>
                </a:cubicBezTo>
                <a:cubicBezTo>
                  <a:pt x="11565" y="2802"/>
                  <a:pt x="18570" y="4812"/>
                  <a:pt x="19544" y="8527"/>
                </a:cubicBezTo>
                <a:cubicBezTo>
                  <a:pt x="22894" y="20952"/>
                  <a:pt x="24173" y="33986"/>
                  <a:pt x="26122" y="46776"/>
                </a:cubicBezTo>
                <a:cubicBezTo>
                  <a:pt x="27340" y="54633"/>
                  <a:pt x="28315" y="62489"/>
                  <a:pt x="29655" y="71930"/>
                </a:cubicBezTo>
                <a:cubicBezTo>
                  <a:pt x="38060" y="67606"/>
                  <a:pt x="44881" y="63281"/>
                  <a:pt x="52312" y="60479"/>
                </a:cubicBezTo>
                <a:cubicBezTo>
                  <a:pt x="74786" y="52075"/>
                  <a:pt x="91718" y="66631"/>
                  <a:pt x="87393" y="90202"/>
                </a:cubicBezTo>
                <a:cubicBezTo>
                  <a:pt x="84592" y="105245"/>
                  <a:pt x="74664" y="114808"/>
                  <a:pt x="61204" y="119863"/>
                </a:cubicBezTo>
                <a:cubicBezTo>
                  <a:pt x="50241" y="124004"/>
                  <a:pt x="38060" y="128207"/>
                  <a:pt x="27828" y="114929"/>
                </a:cubicBezTo>
                <a:cubicBezTo>
                  <a:pt x="37390" y="98972"/>
                  <a:pt x="70096" y="104819"/>
                  <a:pt x="65954" y="77351"/>
                </a:cubicBezTo>
                <a:cubicBezTo>
                  <a:pt x="64005" y="75767"/>
                  <a:pt x="62057" y="74123"/>
                  <a:pt x="60169" y="7253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B33C2620-C899-C8A7-A33B-6147481ADDE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62743" y="2196180"/>
            <a:ext cx="60130" cy="179085"/>
          </a:xfrm>
          <a:custGeom>
            <a:avLst/>
            <a:gdLst>
              <a:gd name="connsiteX0" fmla="*/ 60070 w 60130"/>
              <a:gd name="connsiteY0" fmla="*/ 177199 h 179085"/>
              <a:gd name="connsiteX1" fmla="*/ 16278 w 60130"/>
              <a:gd name="connsiteY1" fmla="*/ 159414 h 179085"/>
              <a:gd name="connsiteX2" fmla="*/ 17 w 60130"/>
              <a:gd name="connsiteY2" fmla="*/ 106792 h 179085"/>
              <a:gd name="connsiteX3" fmla="*/ 29921 w 60130"/>
              <a:gd name="connsiteY3" fmla="*/ 11048 h 179085"/>
              <a:gd name="connsiteX4" fmla="*/ 54649 w 60130"/>
              <a:gd name="connsiteY4" fmla="*/ 3922 h 179085"/>
              <a:gd name="connsiteX5" fmla="*/ 60131 w 60130"/>
              <a:gd name="connsiteY5" fmla="*/ 177199 h 17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130" h="179085">
                <a:moveTo>
                  <a:pt x="60070" y="177199"/>
                </a:moveTo>
                <a:cubicBezTo>
                  <a:pt x="37656" y="183594"/>
                  <a:pt x="25841" y="172753"/>
                  <a:pt x="16278" y="159414"/>
                </a:cubicBezTo>
                <a:cubicBezTo>
                  <a:pt x="5133" y="143944"/>
                  <a:pt x="260" y="125916"/>
                  <a:pt x="17" y="106792"/>
                </a:cubicBezTo>
                <a:cubicBezTo>
                  <a:pt x="-471" y="71588"/>
                  <a:pt x="9761" y="39734"/>
                  <a:pt x="29921" y="11048"/>
                </a:cubicBezTo>
                <a:cubicBezTo>
                  <a:pt x="35525" y="3069"/>
                  <a:pt x="41494" y="-5032"/>
                  <a:pt x="54649" y="3922"/>
                </a:cubicBezTo>
                <a:cubicBezTo>
                  <a:pt x="25719" y="62026"/>
                  <a:pt x="4706" y="120434"/>
                  <a:pt x="60131" y="17719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C1A2CD79-2F78-8FB1-E0BE-BDC46FEC2E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545" y="1737440"/>
            <a:ext cx="71193" cy="183895"/>
          </a:xfrm>
          <a:custGeom>
            <a:avLst/>
            <a:gdLst>
              <a:gd name="connsiteX0" fmla="*/ 34351 w 71193"/>
              <a:gd name="connsiteY0" fmla="*/ 183835 h 183895"/>
              <a:gd name="connsiteX1" fmla="*/ 0 w 71193"/>
              <a:gd name="connsiteY1" fmla="*/ 447 h 183895"/>
              <a:gd name="connsiteX2" fmla="*/ 20342 w 71193"/>
              <a:gd name="connsiteY2" fmla="*/ 813 h 183895"/>
              <a:gd name="connsiteX3" fmla="*/ 31366 w 71193"/>
              <a:gd name="connsiteY3" fmla="*/ 10010 h 183895"/>
              <a:gd name="connsiteX4" fmla="*/ 65839 w 71193"/>
              <a:gd name="connsiteY4" fmla="*/ 152895 h 183895"/>
              <a:gd name="connsiteX5" fmla="*/ 34412 w 71193"/>
              <a:gd name="connsiteY5" fmla="*/ 183896 h 18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93" h="183895">
                <a:moveTo>
                  <a:pt x="34351" y="183835"/>
                </a:moveTo>
                <a:cubicBezTo>
                  <a:pt x="59018" y="115133"/>
                  <a:pt x="40807" y="57577"/>
                  <a:pt x="0" y="447"/>
                </a:cubicBezTo>
                <a:cubicBezTo>
                  <a:pt x="10659" y="447"/>
                  <a:pt x="16018" y="-771"/>
                  <a:pt x="20342" y="813"/>
                </a:cubicBezTo>
                <a:cubicBezTo>
                  <a:pt x="24606" y="2335"/>
                  <a:pt x="28443" y="6234"/>
                  <a:pt x="31366" y="10010"/>
                </a:cubicBezTo>
                <a:cubicBezTo>
                  <a:pt x="63890" y="52522"/>
                  <a:pt x="80456" y="99176"/>
                  <a:pt x="65839" y="152895"/>
                </a:cubicBezTo>
                <a:cubicBezTo>
                  <a:pt x="62307" y="165807"/>
                  <a:pt x="57556" y="179206"/>
                  <a:pt x="34412" y="1838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0AD83A1-EAF3-3EEF-5F6F-2E6CC9749D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38669" y="1701589"/>
            <a:ext cx="52929" cy="185464"/>
          </a:xfrm>
          <a:custGeom>
            <a:avLst/>
            <a:gdLst>
              <a:gd name="connsiteX0" fmla="*/ 52869 w 52929"/>
              <a:gd name="connsiteY0" fmla="*/ 185214 h 185464"/>
              <a:gd name="connsiteX1" fmla="*/ 9991 w 52929"/>
              <a:gd name="connsiteY1" fmla="*/ 160912 h 185464"/>
              <a:gd name="connsiteX2" fmla="*/ 125 w 52929"/>
              <a:gd name="connsiteY2" fmla="*/ 111456 h 185464"/>
              <a:gd name="connsiteX3" fmla="*/ 25157 w 52929"/>
              <a:gd name="connsiteY3" fmla="*/ 13520 h 185464"/>
              <a:gd name="connsiteX4" fmla="*/ 48727 w 52929"/>
              <a:gd name="connsiteY4" fmla="*/ 2922 h 185464"/>
              <a:gd name="connsiteX5" fmla="*/ 25827 w 52929"/>
              <a:gd name="connsiteY5" fmla="*/ 95316 h 185464"/>
              <a:gd name="connsiteX6" fmla="*/ 52930 w 52929"/>
              <a:gd name="connsiteY6" fmla="*/ 185214 h 18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929" h="185464">
                <a:moveTo>
                  <a:pt x="52869" y="185214"/>
                </a:moveTo>
                <a:cubicBezTo>
                  <a:pt x="28019" y="187284"/>
                  <a:pt x="15838" y="176321"/>
                  <a:pt x="9991" y="160912"/>
                </a:cubicBezTo>
                <a:cubicBezTo>
                  <a:pt x="4083" y="145381"/>
                  <a:pt x="795" y="128084"/>
                  <a:pt x="125" y="111456"/>
                </a:cubicBezTo>
                <a:cubicBezTo>
                  <a:pt x="-1276" y="76679"/>
                  <a:pt x="9261" y="44216"/>
                  <a:pt x="25157" y="13520"/>
                </a:cubicBezTo>
                <a:cubicBezTo>
                  <a:pt x="30151" y="3897"/>
                  <a:pt x="36485" y="-4691"/>
                  <a:pt x="48727" y="2922"/>
                </a:cubicBezTo>
                <a:cubicBezTo>
                  <a:pt x="40749" y="34411"/>
                  <a:pt x="31430" y="64498"/>
                  <a:pt x="25827" y="95316"/>
                </a:cubicBezTo>
                <a:cubicBezTo>
                  <a:pt x="20102" y="126866"/>
                  <a:pt x="28568" y="156344"/>
                  <a:pt x="52930" y="1852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AC19BFF2-563D-B6E1-9BB0-EC89AA78354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66750" y="3116609"/>
            <a:ext cx="112981" cy="66282"/>
          </a:xfrm>
          <a:custGeom>
            <a:avLst/>
            <a:gdLst>
              <a:gd name="connsiteX0" fmla="*/ 112921 w 112981"/>
              <a:gd name="connsiteY0" fmla="*/ 51835 h 66282"/>
              <a:gd name="connsiteX1" fmla="*/ 73027 w 112981"/>
              <a:gd name="connsiteY1" fmla="*/ 51104 h 66282"/>
              <a:gd name="connsiteX2" fmla="*/ 33256 w 112981"/>
              <a:gd name="connsiteY2" fmla="*/ 65478 h 66282"/>
              <a:gd name="connsiteX3" fmla="*/ 2255 w 112981"/>
              <a:gd name="connsiteY3" fmla="*/ 52444 h 66282"/>
              <a:gd name="connsiteX4" fmla="*/ 12548 w 112981"/>
              <a:gd name="connsiteY4" fmla="*/ 17971 h 66282"/>
              <a:gd name="connsiteX5" fmla="*/ 44280 w 112981"/>
              <a:gd name="connsiteY5" fmla="*/ 1710 h 66282"/>
              <a:gd name="connsiteX6" fmla="*/ 82224 w 112981"/>
              <a:gd name="connsiteY6" fmla="*/ 18337 h 66282"/>
              <a:gd name="connsiteX7" fmla="*/ 95745 w 112981"/>
              <a:gd name="connsiteY7" fmla="*/ 35208 h 66282"/>
              <a:gd name="connsiteX8" fmla="*/ 112982 w 112981"/>
              <a:gd name="connsiteY8" fmla="*/ 51835 h 66282"/>
              <a:gd name="connsiteX9" fmla="*/ 57131 w 112981"/>
              <a:gd name="connsiteY9" fmla="*/ 17484 h 66282"/>
              <a:gd name="connsiteX10" fmla="*/ 25947 w 112981"/>
              <a:gd name="connsiteY10" fmla="*/ 44588 h 66282"/>
              <a:gd name="connsiteX11" fmla="*/ 57131 w 112981"/>
              <a:gd name="connsiteY11" fmla="*/ 17484 h 66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981" h="66282">
                <a:moveTo>
                  <a:pt x="112921" y="51835"/>
                </a:moveTo>
                <a:cubicBezTo>
                  <a:pt x="99765" y="56708"/>
                  <a:pt x="86469" y="56464"/>
                  <a:pt x="73027" y="51104"/>
                </a:cubicBezTo>
                <a:cubicBezTo>
                  <a:pt x="58593" y="56464"/>
                  <a:pt x="46290" y="62859"/>
                  <a:pt x="33256" y="65478"/>
                </a:cubicBezTo>
                <a:cubicBezTo>
                  <a:pt x="18090" y="68584"/>
                  <a:pt x="6762" y="62372"/>
                  <a:pt x="2255" y="52444"/>
                </a:cubicBezTo>
                <a:cubicBezTo>
                  <a:pt x="-2679" y="41542"/>
                  <a:pt x="367" y="27168"/>
                  <a:pt x="12548" y="17971"/>
                </a:cubicBezTo>
                <a:cubicBezTo>
                  <a:pt x="21927" y="10846"/>
                  <a:pt x="33012" y="4755"/>
                  <a:pt x="44280" y="1710"/>
                </a:cubicBezTo>
                <a:cubicBezTo>
                  <a:pt x="62308" y="-3163"/>
                  <a:pt x="71809" y="2379"/>
                  <a:pt x="82224" y="18337"/>
                </a:cubicBezTo>
                <a:cubicBezTo>
                  <a:pt x="86122" y="24367"/>
                  <a:pt x="90873" y="29909"/>
                  <a:pt x="95745" y="35208"/>
                </a:cubicBezTo>
                <a:cubicBezTo>
                  <a:pt x="100435" y="40324"/>
                  <a:pt x="105673" y="44892"/>
                  <a:pt x="112982" y="51835"/>
                </a:cubicBezTo>
                <a:close/>
                <a:moveTo>
                  <a:pt x="57131" y="17484"/>
                </a:moveTo>
                <a:cubicBezTo>
                  <a:pt x="40625" y="23697"/>
                  <a:pt x="29906" y="27899"/>
                  <a:pt x="25947" y="44588"/>
                </a:cubicBezTo>
                <a:cubicBezTo>
                  <a:pt x="42148" y="42882"/>
                  <a:pt x="51284" y="36670"/>
                  <a:pt x="57131" y="1748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D5D2C44B-CC63-5C33-189A-30B2AA5BED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31744" y="1686619"/>
            <a:ext cx="64022" cy="179414"/>
          </a:xfrm>
          <a:custGeom>
            <a:avLst/>
            <a:gdLst>
              <a:gd name="connsiteX0" fmla="*/ 36422 w 64022"/>
              <a:gd name="connsiteY0" fmla="*/ 179415 h 179414"/>
              <a:gd name="connsiteX1" fmla="*/ 35995 w 64022"/>
              <a:gd name="connsiteY1" fmla="*/ 84889 h 179414"/>
              <a:gd name="connsiteX2" fmla="*/ 0 w 64022"/>
              <a:gd name="connsiteY2" fmla="*/ 5894 h 179414"/>
              <a:gd name="connsiteX3" fmla="*/ 21561 w 64022"/>
              <a:gd name="connsiteY3" fmla="*/ 4432 h 179414"/>
              <a:gd name="connsiteX4" fmla="*/ 39710 w 64022"/>
              <a:gd name="connsiteY4" fmla="*/ 23617 h 179414"/>
              <a:gd name="connsiteX5" fmla="*/ 56216 w 64022"/>
              <a:gd name="connsiteY5" fmla="*/ 156331 h 179414"/>
              <a:gd name="connsiteX6" fmla="*/ 36422 w 64022"/>
              <a:gd name="connsiteY6" fmla="*/ 179415 h 1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022" h="179414">
                <a:moveTo>
                  <a:pt x="36422" y="179415"/>
                </a:moveTo>
                <a:cubicBezTo>
                  <a:pt x="36422" y="145855"/>
                  <a:pt x="37944" y="115281"/>
                  <a:pt x="35995" y="84889"/>
                </a:cubicBezTo>
                <a:cubicBezTo>
                  <a:pt x="34046" y="54558"/>
                  <a:pt x="18759" y="28612"/>
                  <a:pt x="0" y="5894"/>
                </a:cubicBezTo>
                <a:cubicBezTo>
                  <a:pt x="9014" y="-3364"/>
                  <a:pt x="16018" y="-14"/>
                  <a:pt x="21561" y="4432"/>
                </a:cubicBezTo>
                <a:cubicBezTo>
                  <a:pt x="28382" y="9974"/>
                  <a:pt x="35264" y="16187"/>
                  <a:pt x="39710" y="23617"/>
                </a:cubicBezTo>
                <a:cubicBezTo>
                  <a:pt x="64804" y="65277"/>
                  <a:pt x="70773" y="109677"/>
                  <a:pt x="56216" y="156331"/>
                </a:cubicBezTo>
                <a:cubicBezTo>
                  <a:pt x="52379" y="168573"/>
                  <a:pt x="52013" y="168451"/>
                  <a:pt x="36422" y="1794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7646988B-8B46-9DA9-A535-886C867408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89724" y="2458116"/>
            <a:ext cx="68088" cy="100082"/>
          </a:xfrm>
          <a:custGeom>
            <a:avLst/>
            <a:gdLst>
              <a:gd name="connsiteX0" fmla="*/ 68089 w 68088"/>
              <a:gd name="connsiteY0" fmla="*/ 54738 h 100082"/>
              <a:gd name="connsiteX1" fmla="*/ 62242 w 68088"/>
              <a:gd name="connsiteY1" fmla="*/ 79770 h 100082"/>
              <a:gd name="connsiteX2" fmla="*/ 37636 w 68088"/>
              <a:gd name="connsiteY2" fmla="*/ 99930 h 100082"/>
              <a:gd name="connsiteX3" fmla="*/ 9071 w 68088"/>
              <a:gd name="connsiteY3" fmla="*/ 85373 h 100082"/>
              <a:gd name="connsiteX4" fmla="*/ 21130 w 68088"/>
              <a:gd name="connsiteY4" fmla="*/ 6196 h 100082"/>
              <a:gd name="connsiteX5" fmla="*/ 57430 w 68088"/>
              <a:gd name="connsiteY5" fmla="*/ 13809 h 100082"/>
              <a:gd name="connsiteX6" fmla="*/ 68028 w 68088"/>
              <a:gd name="connsiteY6" fmla="*/ 54738 h 100082"/>
              <a:gd name="connsiteX7" fmla="*/ 35504 w 68088"/>
              <a:gd name="connsiteY7" fmla="*/ 78126 h 100082"/>
              <a:gd name="connsiteX8" fmla="*/ 32459 w 68088"/>
              <a:gd name="connsiteY8" fmla="*/ 23006 h 100082"/>
              <a:gd name="connsiteX9" fmla="*/ 35504 w 68088"/>
              <a:gd name="connsiteY9" fmla="*/ 78126 h 10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088" h="100082">
                <a:moveTo>
                  <a:pt x="68089" y="54738"/>
                </a:moveTo>
                <a:cubicBezTo>
                  <a:pt x="65957" y="64117"/>
                  <a:pt x="64678" y="72157"/>
                  <a:pt x="62242" y="79770"/>
                </a:cubicBezTo>
                <a:cubicBezTo>
                  <a:pt x="58466" y="91525"/>
                  <a:pt x="50365" y="98773"/>
                  <a:pt x="37636" y="99930"/>
                </a:cubicBezTo>
                <a:cubicBezTo>
                  <a:pt x="25028" y="101087"/>
                  <a:pt x="15771" y="95606"/>
                  <a:pt x="9071" y="85373"/>
                </a:cubicBezTo>
                <a:cubicBezTo>
                  <a:pt x="-6825" y="60889"/>
                  <a:pt x="-1222" y="24650"/>
                  <a:pt x="21130" y="6196"/>
                </a:cubicBezTo>
                <a:cubicBezTo>
                  <a:pt x="33738" y="-4158"/>
                  <a:pt x="51096" y="-1478"/>
                  <a:pt x="57430" y="13809"/>
                </a:cubicBezTo>
                <a:cubicBezTo>
                  <a:pt x="62912" y="27026"/>
                  <a:pt x="64800" y="41704"/>
                  <a:pt x="68028" y="54738"/>
                </a:cubicBezTo>
                <a:close/>
                <a:moveTo>
                  <a:pt x="35504" y="78126"/>
                </a:moveTo>
                <a:cubicBezTo>
                  <a:pt x="47807" y="58209"/>
                  <a:pt x="46833" y="41034"/>
                  <a:pt x="32459" y="23006"/>
                </a:cubicBezTo>
                <a:cubicBezTo>
                  <a:pt x="19364" y="41582"/>
                  <a:pt x="20400" y="60158"/>
                  <a:pt x="35504" y="7812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AF0680ED-238A-B197-005B-74401FAA82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68973" y="2239480"/>
            <a:ext cx="49577" cy="161919"/>
          </a:xfrm>
          <a:custGeom>
            <a:avLst/>
            <a:gdLst>
              <a:gd name="connsiteX0" fmla="*/ 49517 w 49577"/>
              <a:gd name="connsiteY0" fmla="*/ 2891 h 161919"/>
              <a:gd name="connsiteX1" fmla="*/ 49212 w 49577"/>
              <a:gd name="connsiteY1" fmla="*/ 160576 h 161919"/>
              <a:gd name="connsiteX2" fmla="*/ 22779 w 49577"/>
              <a:gd name="connsiteY2" fmla="*/ 149917 h 161919"/>
              <a:gd name="connsiteX3" fmla="*/ 3594 w 49577"/>
              <a:gd name="connsiteY3" fmla="*/ 108684 h 161919"/>
              <a:gd name="connsiteX4" fmla="*/ 22109 w 49577"/>
              <a:gd name="connsiteY4" fmla="*/ 11417 h 161919"/>
              <a:gd name="connsiteX5" fmla="*/ 49578 w 49577"/>
              <a:gd name="connsiteY5" fmla="*/ 2891 h 161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7" h="161919">
                <a:moveTo>
                  <a:pt x="49517" y="2891"/>
                </a:moveTo>
                <a:cubicBezTo>
                  <a:pt x="21256" y="76952"/>
                  <a:pt x="17115" y="80606"/>
                  <a:pt x="49212" y="160576"/>
                </a:cubicBezTo>
                <a:cubicBezTo>
                  <a:pt x="36970" y="164839"/>
                  <a:pt x="28017" y="158322"/>
                  <a:pt x="22779" y="149917"/>
                </a:cubicBezTo>
                <a:cubicBezTo>
                  <a:pt x="14800" y="137066"/>
                  <a:pt x="7431" y="123180"/>
                  <a:pt x="3594" y="108684"/>
                </a:cubicBezTo>
                <a:cubicBezTo>
                  <a:pt x="-5664" y="73785"/>
                  <a:pt x="3837" y="41383"/>
                  <a:pt x="22109" y="11417"/>
                </a:cubicBezTo>
                <a:cubicBezTo>
                  <a:pt x="30210" y="-1860"/>
                  <a:pt x="32768" y="-1860"/>
                  <a:pt x="49578" y="28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F8B5F540-34B7-7D96-5245-4C51547E80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766086" y="2869092"/>
            <a:ext cx="68010" cy="123472"/>
          </a:xfrm>
          <a:custGeom>
            <a:avLst/>
            <a:gdLst>
              <a:gd name="connsiteX0" fmla="*/ 0 w 68010"/>
              <a:gd name="connsiteY0" fmla="*/ 116574 h 123472"/>
              <a:gd name="connsiteX1" fmla="*/ 5543 w 68010"/>
              <a:gd name="connsiteY1" fmla="*/ 73879 h 123472"/>
              <a:gd name="connsiteX2" fmla="*/ 3776 w 68010"/>
              <a:gd name="connsiteY2" fmla="*/ 23083 h 123472"/>
              <a:gd name="connsiteX3" fmla="*/ 5603 w 68010"/>
              <a:gd name="connsiteY3" fmla="*/ 8831 h 123472"/>
              <a:gd name="connsiteX4" fmla="*/ 15531 w 68010"/>
              <a:gd name="connsiteY4" fmla="*/ 0 h 123472"/>
              <a:gd name="connsiteX5" fmla="*/ 22962 w 68010"/>
              <a:gd name="connsiteY5" fmla="*/ 10598 h 123472"/>
              <a:gd name="connsiteX6" fmla="*/ 24910 w 68010"/>
              <a:gd name="connsiteY6" fmla="*/ 56581 h 123472"/>
              <a:gd name="connsiteX7" fmla="*/ 28443 w 68010"/>
              <a:gd name="connsiteY7" fmla="*/ 84294 h 123472"/>
              <a:gd name="connsiteX8" fmla="*/ 67240 w 68010"/>
              <a:gd name="connsiteY8" fmla="*/ 59688 h 123472"/>
              <a:gd name="connsiteX9" fmla="*/ 45862 w 68010"/>
              <a:gd name="connsiteY9" fmla="*/ 102139 h 123472"/>
              <a:gd name="connsiteX10" fmla="*/ 66996 w 68010"/>
              <a:gd name="connsiteY10" fmla="*/ 110057 h 123472"/>
              <a:gd name="connsiteX11" fmla="*/ 0 w 68010"/>
              <a:gd name="connsiteY11" fmla="*/ 116391 h 12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8010" h="123472">
                <a:moveTo>
                  <a:pt x="0" y="116574"/>
                </a:moveTo>
                <a:cubicBezTo>
                  <a:pt x="10293" y="103662"/>
                  <a:pt x="7917" y="89288"/>
                  <a:pt x="5543" y="73879"/>
                </a:cubicBezTo>
                <a:cubicBezTo>
                  <a:pt x="2984" y="57251"/>
                  <a:pt x="4020" y="40076"/>
                  <a:pt x="3776" y="23083"/>
                </a:cubicBezTo>
                <a:cubicBezTo>
                  <a:pt x="3715" y="18272"/>
                  <a:pt x="3593" y="12912"/>
                  <a:pt x="5603" y="8831"/>
                </a:cubicBezTo>
                <a:cubicBezTo>
                  <a:pt x="7430" y="5177"/>
                  <a:pt x="12120" y="2923"/>
                  <a:pt x="15531" y="0"/>
                </a:cubicBezTo>
                <a:cubicBezTo>
                  <a:pt x="18089" y="3532"/>
                  <a:pt x="22657" y="6882"/>
                  <a:pt x="22962" y="10598"/>
                </a:cubicBezTo>
                <a:cubicBezTo>
                  <a:pt x="24240" y="25885"/>
                  <a:pt x="23997" y="41294"/>
                  <a:pt x="24910" y="56581"/>
                </a:cubicBezTo>
                <a:cubicBezTo>
                  <a:pt x="25397" y="65291"/>
                  <a:pt x="27103" y="73940"/>
                  <a:pt x="28443" y="84294"/>
                </a:cubicBezTo>
                <a:cubicBezTo>
                  <a:pt x="42025" y="75706"/>
                  <a:pt x="53597" y="68336"/>
                  <a:pt x="67240" y="59688"/>
                </a:cubicBezTo>
                <a:cubicBezTo>
                  <a:pt x="72234" y="83015"/>
                  <a:pt x="51526" y="87461"/>
                  <a:pt x="45862" y="102139"/>
                </a:cubicBezTo>
                <a:cubicBezTo>
                  <a:pt x="52562" y="104636"/>
                  <a:pt x="59322" y="107194"/>
                  <a:pt x="66996" y="110057"/>
                </a:cubicBezTo>
                <a:cubicBezTo>
                  <a:pt x="48664" y="124918"/>
                  <a:pt x="16322" y="128024"/>
                  <a:pt x="0" y="11639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0B615881-CB35-7E22-1883-DC072FA640A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7027" y="2399620"/>
            <a:ext cx="81504" cy="97215"/>
          </a:xfrm>
          <a:custGeom>
            <a:avLst/>
            <a:gdLst>
              <a:gd name="connsiteX0" fmla="*/ 57068 w 81504"/>
              <a:gd name="connsiteY0" fmla="*/ 56470 h 97215"/>
              <a:gd name="connsiteX1" fmla="*/ 78264 w 81504"/>
              <a:gd name="connsiteY1" fmla="*/ 95389 h 97215"/>
              <a:gd name="connsiteX2" fmla="*/ 43669 w 81504"/>
              <a:gd name="connsiteY2" fmla="*/ 81015 h 97215"/>
              <a:gd name="connsiteX3" fmla="*/ 17541 w 81504"/>
              <a:gd name="connsiteY3" fmla="*/ 97216 h 97215"/>
              <a:gd name="connsiteX4" fmla="*/ 24179 w 81504"/>
              <a:gd name="connsiteY4" fmla="*/ 57627 h 97215"/>
              <a:gd name="connsiteX5" fmla="*/ 122 w 81504"/>
              <a:gd name="connsiteY5" fmla="*/ 12739 h 97215"/>
              <a:gd name="connsiteX6" fmla="*/ 39893 w 81504"/>
              <a:gd name="connsiteY6" fmla="*/ 35335 h 97215"/>
              <a:gd name="connsiteX7" fmla="*/ 53962 w 81504"/>
              <a:gd name="connsiteY7" fmla="*/ 14445 h 97215"/>
              <a:gd name="connsiteX8" fmla="*/ 64865 w 81504"/>
              <a:gd name="connsiteY8" fmla="*/ 1655 h 97215"/>
              <a:gd name="connsiteX9" fmla="*/ 79969 w 81504"/>
              <a:gd name="connsiteY9" fmla="*/ 1045 h 97215"/>
              <a:gd name="connsiteX10" fmla="*/ 80578 w 81504"/>
              <a:gd name="connsiteY10" fmla="*/ 13531 h 97215"/>
              <a:gd name="connsiteX11" fmla="*/ 57129 w 81504"/>
              <a:gd name="connsiteY11" fmla="*/ 56531 h 97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04" h="97215">
                <a:moveTo>
                  <a:pt x="57068" y="56470"/>
                </a:moveTo>
                <a:cubicBezTo>
                  <a:pt x="64682" y="70478"/>
                  <a:pt x="71138" y="82233"/>
                  <a:pt x="78264" y="95389"/>
                </a:cubicBezTo>
                <a:cubicBezTo>
                  <a:pt x="59139" y="102454"/>
                  <a:pt x="54632" y="83999"/>
                  <a:pt x="43669" y="81015"/>
                </a:cubicBezTo>
                <a:cubicBezTo>
                  <a:pt x="35021" y="86375"/>
                  <a:pt x="26555" y="91612"/>
                  <a:pt x="17541" y="97216"/>
                </a:cubicBezTo>
                <a:cubicBezTo>
                  <a:pt x="5847" y="79188"/>
                  <a:pt x="22109" y="69625"/>
                  <a:pt x="24179" y="57627"/>
                </a:cubicBezTo>
                <a:cubicBezTo>
                  <a:pt x="18881" y="41487"/>
                  <a:pt x="-1766" y="34239"/>
                  <a:pt x="122" y="12739"/>
                </a:cubicBezTo>
                <a:cubicBezTo>
                  <a:pt x="20464" y="6588"/>
                  <a:pt x="25337" y="26687"/>
                  <a:pt x="39893" y="35335"/>
                </a:cubicBezTo>
                <a:cubicBezTo>
                  <a:pt x="44461" y="28514"/>
                  <a:pt x="49029" y="21388"/>
                  <a:pt x="53962" y="14445"/>
                </a:cubicBezTo>
                <a:cubicBezTo>
                  <a:pt x="57251" y="9877"/>
                  <a:pt x="60236" y="4212"/>
                  <a:pt x="64865" y="1655"/>
                </a:cubicBezTo>
                <a:cubicBezTo>
                  <a:pt x="68884" y="-599"/>
                  <a:pt x="75279" y="-295"/>
                  <a:pt x="79969" y="1045"/>
                </a:cubicBezTo>
                <a:cubicBezTo>
                  <a:pt x="81370" y="1472"/>
                  <a:pt x="82284" y="10060"/>
                  <a:pt x="80578" y="13531"/>
                </a:cubicBezTo>
                <a:cubicBezTo>
                  <a:pt x="73391" y="28027"/>
                  <a:pt x="65169" y="42035"/>
                  <a:pt x="57129" y="56531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90EBE9F9-D9E2-876A-10D6-0A3D78BA0B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05963" y="1736959"/>
            <a:ext cx="51925" cy="159378"/>
          </a:xfrm>
          <a:custGeom>
            <a:avLst/>
            <a:gdLst>
              <a:gd name="connsiteX0" fmla="*/ 51926 w 51925"/>
              <a:gd name="connsiteY0" fmla="*/ 158309 h 159378"/>
              <a:gd name="connsiteX1" fmla="*/ 12581 w 51925"/>
              <a:gd name="connsiteY1" fmla="*/ 141682 h 159378"/>
              <a:gd name="connsiteX2" fmla="*/ 25675 w 51925"/>
              <a:gd name="connsiteY2" fmla="*/ 8968 h 159378"/>
              <a:gd name="connsiteX3" fmla="*/ 47845 w 51925"/>
              <a:gd name="connsiteY3" fmla="*/ 1781 h 159378"/>
              <a:gd name="connsiteX4" fmla="*/ 42303 w 51925"/>
              <a:gd name="connsiteY4" fmla="*/ 16825 h 159378"/>
              <a:gd name="connsiteX5" fmla="*/ 27929 w 51925"/>
              <a:gd name="connsiteY5" fmla="*/ 103859 h 159378"/>
              <a:gd name="connsiteX6" fmla="*/ 43338 w 51925"/>
              <a:gd name="connsiteY6" fmla="*/ 143935 h 159378"/>
              <a:gd name="connsiteX7" fmla="*/ 51926 w 51925"/>
              <a:gd name="connsiteY7" fmla="*/ 158309 h 159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925" h="159378">
                <a:moveTo>
                  <a:pt x="51926" y="158309"/>
                </a:moveTo>
                <a:cubicBezTo>
                  <a:pt x="31157" y="161598"/>
                  <a:pt x="22265" y="157639"/>
                  <a:pt x="12581" y="141682"/>
                </a:cubicBezTo>
                <a:cubicBezTo>
                  <a:pt x="-8736" y="106722"/>
                  <a:pt x="-2037" y="38507"/>
                  <a:pt x="25675" y="8968"/>
                </a:cubicBezTo>
                <a:cubicBezTo>
                  <a:pt x="31157" y="3121"/>
                  <a:pt x="36578" y="-3153"/>
                  <a:pt x="47845" y="1781"/>
                </a:cubicBezTo>
                <a:cubicBezTo>
                  <a:pt x="45957" y="7019"/>
                  <a:pt x="44800" y="12257"/>
                  <a:pt x="42303" y="16825"/>
                </a:cubicBezTo>
                <a:cubicBezTo>
                  <a:pt x="27563" y="44232"/>
                  <a:pt x="23361" y="73771"/>
                  <a:pt x="27929" y="103859"/>
                </a:cubicBezTo>
                <a:cubicBezTo>
                  <a:pt x="30000" y="117685"/>
                  <a:pt x="37735" y="130718"/>
                  <a:pt x="43338" y="143935"/>
                </a:cubicBezTo>
                <a:cubicBezTo>
                  <a:pt x="45409" y="148807"/>
                  <a:pt x="48759" y="153132"/>
                  <a:pt x="51926" y="1583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2968C590-3B21-21D2-9513-CCB542D9238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50191" y="2223370"/>
            <a:ext cx="69638" cy="158086"/>
          </a:xfrm>
          <a:custGeom>
            <a:avLst/>
            <a:gdLst>
              <a:gd name="connsiteX0" fmla="*/ 43487 w 69638"/>
              <a:gd name="connsiteY0" fmla="*/ 123089 h 158086"/>
              <a:gd name="connsiteX1" fmla="*/ 3959 w 69638"/>
              <a:gd name="connsiteY1" fmla="*/ 15529 h 158086"/>
              <a:gd name="connsiteX2" fmla="*/ 0 w 69638"/>
              <a:gd name="connsiteY2" fmla="*/ 3226 h 158086"/>
              <a:gd name="connsiteX3" fmla="*/ 14618 w 69638"/>
              <a:gd name="connsiteY3" fmla="*/ 546 h 158086"/>
              <a:gd name="connsiteX4" fmla="*/ 39040 w 69638"/>
              <a:gd name="connsiteY4" fmla="*/ 19731 h 158086"/>
              <a:gd name="connsiteX5" fmla="*/ 67788 w 69638"/>
              <a:gd name="connsiteY5" fmla="*/ 141238 h 158086"/>
              <a:gd name="connsiteX6" fmla="*/ 63159 w 69638"/>
              <a:gd name="connsiteY6" fmla="*/ 152202 h 158086"/>
              <a:gd name="connsiteX7" fmla="*/ 51161 w 69638"/>
              <a:gd name="connsiteY7" fmla="*/ 157988 h 158086"/>
              <a:gd name="connsiteX8" fmla="*/ 43852 w 69638"/>
              <a:gd name="connsiteY8" fmla="*/ 147329 h 158086"/>
              <a:gd name="connsiteX9" fmla="*/ 43548 w 69638"/>
              <a:gd name="connsiteY9" fmla="*/ 123149 h 15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638" h="158086">
                <a:moveTo>
                  <a:pt x="43487" y="123089"/>
                </a:moveTo>
                <a:cubicBezTo>
                  <a:pt x="44461" y="82160"/>
                  <a:pt x="36422" y="44398"/>
                  <a:pt x="3959" y="15529"/>
                </a:cubicBezTo>
                <a:cubicBezTo>
                  <a:pt x="1157" y="13032"/>
                  <a:pt x="1218" y="7367"/>
                  <a:pt x="0" y="3226"/>
                </a:cubicBezTo>
                <a:cubicBezTo>
                  <a:pt x="4994" y="2190"/>
                  <a:pt x="11328" y="-1342"/>
                  <a:pt x="14618" y="546"/>
                </a:cubicBezTo>
                <a:cubicBezTo>
                  <a:pt x="23571" y="5662"/>
                  <a:pt x="32706" y="11813"/>
                  <a:pt x="39040" y="19731"/>
                </a:cubicBezTo>
                <a:cubicBezTo>
                  <a:pt x="67605" y="55483"/>
                  <a:pt x="73209" y="97204"/>
                  <a:pt x="67788" y="141238"/>
                </a:cubicBezTo>
                <a:cubicBezTo>
                  <a:pt x="67301" y="145076"/>
                  <a:pt x="65778" y="149643"/>
                  <a:pt x="63159" y="152202"/>
                </a:cubicBezTo>
                <a:cubicBezTo>
                  <a:pt x="59992" y="155247"/>
                  <a:pt x="54633" y="158718"/>
                  <a:pt x="51161" y="157988"/>
                </a:cubicBezTo>
                <a:cubicBezTo>
                  <a:pt x="47994" y="157318"/>
                  <a:pt x="44461" y="151349"/>
                  <a:pt x="43852" y="147329"/>
                </a:cubicBezTo>
                <a:cubicBezTo>
                  <a:pt x="42695" y="139411"/>
                  <a:pt x="43548" y="131250"/>
                  <a:pt x="43548" y="12314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D3D9D1B5-C7E5-03B7-2872-5D6F3A84EF6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00083" y="1897899"/>
            <a:ext cx="84720" cy="89580"/>
          </a:xfrm>
          <a:custGeom>
            <a:avLst/>
            <a:gdLst>
              <a:gd name="connsiteX0" fmla="*/ 73574 w 84720"/>
              <a:gd name="connsiteY0" fmla="*/ 84099 h 89580"/>
              <a:gd name="connsiteX1" fmla="*/ 42756 w 84720"/>
              <a:gd name="connsiteY1" fmla="*/ 68568 h 89580"/>
              <a:gd name="connsiteX2" fmla="*/ 15836 w 84720"/>
              <a:gd name="connsiteY2" fmla="*/ 89581 h 89580"/>
              <a:gd name="connsiteX3" fmla="*/ 22535 w 84720"/>
              <a:gd name="connsiteY3" fmla="*/ 48226 h 89580"/>
              <a:gd name="connsiteX4" fmla="*/ 1949 w 84720"/>
              <a:gd name="connsiteY4" fmla="*/ 23863 h 89580"/>
              <a:gd name="connsiteX5" fmla="*/ 0 w 84720"/>
              <a:gd name="connsiteY5" fmla="*/ 8637 h 89580"/>
              <a:gd name="connsiteX6" fmla="*/ 17236 w 84720"/>
              <a:gd name="connsiteY6" fmla="*/ 8881 h 89580"/>
              <a:gd name="connsiteX7" fmla="*/ 37335 w 84720"/>
              <a:gd name="connsiteY7" fmla="*/ 26056 h 89580"/>
              <a:gd name="connsiteX8" fmla="*/ 84720 w 84720"/>
              <a:gd name="connsiteY8" fmla="*/ 2364 h 89580"/>
              <a:gd name="connsiteX9" fmla="*/ 58043 w 84720"/>
              <a:gd name="connsiteY9" fmla="*/ 45485 h 89580"/>
              <a:gd name="connsiteX10" fmla="*/ 73453 w 84720"/>
              <a:gd name="connsiteY10" fmla="*/ 84160 h 89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20" h="89580">
                <a:moveTo>
                  <a:pt x="73574" y="84099"/>
                </a:moveTo>
                <a:cubicBezTo>
                  <a:pt x="61820" y="78192"/>
                  <a:pt x="52684" y="73563"/>
                  <a:pt x="42756" y="68568"/>
                </a:cubicBezTo>
                <a:cubicBezTo>
                  <a:pt x="34473" y="75024"/>
                  <a:pt x="25581" y="81968"/>
                  <a:pt x="15836" y="89581"/>
                </a:cubicBezTo>
                <a:cubicBezTo>
                  <a:pt x="6639" y="72101"/>
                  <a:pt x="19612" y="62356"/>
                  <a:pt x="22535" y="48226"/>
                </a:cubicBezTo>
                <a:cubicBezTo>
                  <a:pt x="16201" y="40917"/>
                  <a:pt x="8162" y="32999"/>
                  <a:pt x="1949" y="23863"/>
                </a:cubicBezTo>
                <a:cubicBezTo>
                  <a:pt x="-609" y="20087"/>
                  <a:pt x="548" y="13753"/>
                  <a:pt x="0" y="8637"/>
                </a:cubicBezTo>
                <a:cubicBezTo>
                  <a:pt x="5847" y="8576"/>
                  <a:pt x="12851" y="6383"/>
                  <a:pt x="17236" y="8881"/>
                </a:cubicBezTo>
                <a:cubicBezTo>
                  <a:pt x="24789" y="13083"/>
                  <a:pt x="30697" y="20148"/>
                  <a:pt x="37335" y="26056"/>
                </a:cubicBezTo>
                <a:cubicBezTo>
                  <a:pt x="53719" y="20879"/>
                  <a:pt x="56643" y="-8417"/>
                  <a:pt x="84720" y="2364"/>
                </a:cubicBezTo>
                <a:cubicBezTo>
                  <a:pt x="75036" y="18077"/>
                  <a:pt x="66388" y="32025"/>
                  <a:pt x="58043" y="45485"/>
                </a:cubicBezTo>
                <a:cubicBezTo>
                  <a:pt x="62977" y="57544"/>
                  <a:pt x="78142" y="63757"/>
                  <a:pt x="73453" y="841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63795192-7890-5B9B-D68D-E1306995345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38857" y="2895806"/>
            <a:ext cx="97904" cy="73742"/>
          </a:xfrm>
          <a:custGeom>
            <a:avLst/>
            <a:gdLst>
              <a:gd name="connsiteX0" fmla="*/ 97905 w 97904"/>
              <a:gd name="connsiteY0" fmla="*/ 59042 h 73742"/>
              <a:gd name="connsiteX1" fmla="*/ 84749 w 97904"/>
              <a:gd name="connsiteY1" fmla="*/ 60686 h 73742"/>
              <a:gd name="connsiteX2" fmla="*/ 60082 w 97904"/>
              <a:gd name="connsiteY2" fmla="*/ 65071 h 73742"/>
              <a:gd name="connsiteX3" fmla="*/ 20494 w 97904"/>
              <a:gd name="connsiteY3" fmla="*/ 72258 h 73742"/>
              <a:gd name="connsiteX4" fmla="*/ 2953 w 97904"/>
              <a:gd name="connsiteY4" fmla="*/ 36811 h 73742"/>
              <a:gd name="connsiteX5" fmla="*/ 49180 w 97904"/>
              <a:gd name="connsiteY5" fmla="*/ 572 h 73742"/>
              <a:gd name="connsiteX6" fmla="*/ 67330 w 97904"/>
              <a:gd name="connsiteY6" fmla="*/ 3922 h 73742"/>
              <a:gd name="connsiteX7" fmla="*/ 89013 w 97904"/>
              <a:gd name="connsiteY7" fmla="*/ 39064 h 73742"/>
              <a:gd name="connsiteX8" fmla="*/ 97905 w 97904"/>
              <a:gd name="connsiteY8" fmla="*/ 59042 h 73742"/>
              <a:gd name="connsiteX9" fmla="*/ 67391 w 97904"/>
              <a:gd name="connsiteY9" fmla="*/ 19818 h 73742"/>
              <a:gd name="connsiteX10" fmla="*/ 24514 w 97904"/>
              <a:gd name="connsiteY10" fmla="*/ 39247 h 73742"/>
              <a:gd name="connsiteX11" fmla="*/ 35659 w 97904"/>
              <a:gd name="connsiteY11" fmla="*/ 56362 h 73742"/>
              <a:gd name="connsiteX12" fmla="*/ 67391 w 97904"/>
              <a:gd name="connsiteY12" fmla="*/ 19818 h 7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04" h="73742">
                <a:moveTo>
                  <a:pt x="97905" y="59042"/>
                </a:moveTo>
                <a:cubicBezTo>
                  <a:pt x="92302" y="59833"/>
                  <a:pt x="87977" y="61843"/>
                  <a:pt x="84749" y="60686"/>
                </a:cubicBezTo>
                <a:cubicBezTo>
                  <a:pt x="75309" y="57214"/>
                  <a:pt x="68122" y="59772"/>
                  <a:pt x="60082" y="65071"/>
                </a:cubicBezTo>
                <a:cubicBezTo>
                  <a:pt x="48267" y="72867"/>
                  <a:pt x="34685" y="75791"/>
                  <a:pt x="20494" y="72258"/>
                </a:cubicBezTo>
                <a:cubicBezTo>
                  <a:pt x="2892" y="67873"/>
                  <a:pt x="-4660" y="53316"/>
                  <a:pt x="2953" y="36811"/>
                </a:cubicBezTo>
                <a:cubicBezTo>
                  <a:pt x="12089" y="17138"/>
                  <a:pt x="28533" y="5505"/>
                  <a:pt x="49180" y="572"/>
                </a:cubicBezTo>
                <a:cubicBezTo>
                  <a:pt x="54845" y="-768"/>
                  <a:pt x="64650" y="206"/>
                  <a:pt x="67330" y="3922"/>
                </a:cubicBezTo>
                <a:cubicBezTo>
                  <a:pt x="75187" y="14885"/>
                  <a:pt x="96565" y="17565"/>
                  <a:pt x="89013" y="39064"/>
                </a:cubicBezTo>
                <a:cubicBezTo>
                  <a:pt x="87368" y="43693"/>
                  <a:pt x="94251" y="51368"/>
                  <a:pt x="97905" y="59042"/>
                </a:cubicBezTo>
                <a:close/>
                <a:moveTo>
                  <a:pt x="67391" y="19818"/>
                </a:moveTo>
                <a:cubicBezTo>
                  <a:pt x="46500" y="16590"/>
                  <a:pt x="32005" y="23533"/>
                  <a:pt x="24514" y="39247"/>
                </a:cubicBezTo>
                <a:cubicBezTo>
                  <a:pt x="19458" y="49784"/>
                  <a:pt x="23905" y="56666"/>
                  <a:pt x="35659" y="56362"/>
                </a:cubicBezTo>
                <a:cubicBezTo>
                  <a:pt x="52835" y="55935"/>
                  <a:pt x="64407" y="43084"/>
                  <a:pt x="67391" y="1981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F8960995-8FD7-940B-9159-E7DB2F8393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30695" y="2488586"/>
            <a:ext cx="128987" cy="49009"/>
          </a:xfrm>
          <a:custGeom>
            <a:avLst/>
            <a:gdLst>
              <a:gd name="connsiteX0" fmla="*/ 29479 w 128987"/>
              <a:gd name="connsiteY0" fmla="*/ 18237 h 49009"/>
              <a:gd name="connsiteX1" fmla="*/ 33803 w 128987"/>
              <a:gd name="connsiteY1" fmla="*/ 1306 h 49009"/>
              <a:gd name="connsiteX2" fmla="*/ 110667 w 128987"/>
              <a:gd name="connsiteY2" fmla="*/ 4412 h 49009"/>
              <a:gd name="connsiteX3" fmla="*/ 128938 w 128987"/>
              <a:gd name="connsiteY3" fmla="*/ 20491 h 49009"/>
              <a:gd name="connsiteX4" fmla="*/ 115600 w 128987"/>
              <a:gd name="connsiteY4" fmla="*/ 38580 h 49009"/>
              <a:gd name="connsiteX5" fmla="*/ 82163 w 128987"/>
              <a:gd name="connsiteY5" fmla="*/ 47289 h 49009"/>
              <a:gd name="connsiteX6" fmla="*/ 107377 w 128987"/>
              <a:gd name="connsiteY6" fmla="*/ 20796 h 49009"/>
              <a:gd name="connsiteX7" fmla="*/ 80883 w 128987"/>
              <a:gd name="connsiteY7" fmla="*/ 24328 h 49009"/>
              <a:gd name="connsiteX8" fmla="*/ 6639 w 128987"/>
              <a:gd name="connsiteY8" fmla="*/ 37362 h 49009"/>
              <a:gd name="connsiteX9" fmla="*/ 1 w 128987"/>
              <a:gd name="connsiteY9" fmla="*/ 29201 h 49009"/>
              <a:gd name="connsiteX10" fmla="*/ 6944 w 128987"/>
              <a:gd name="connsiteY10" fmla="*/ 21039 h 49009"/>
              <a:gd name="connsiteX11" fmla="*/ 29418 w 128987"/>
              <a:gd name="connsiteY11" fmla="*/ 18176 h 4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987" h="49009">
                <a:moveTo>
                  <a:pt x="29479" y="18237"/>
                </a:moveTo>
                <a:cubicBezTo>
                  <a:pt x="30758" y="13243"/>
                  <a:pt x="32098" y="8066"/>
                  <a:pt x="33803" y="1306"/>
                </a:cubicBezTo>
                <a:cubicBezTo>
                  <a:pt x="59627" y="331"/>
                  <a:pt x="85269" y="-2227"/>
                  <a:pt x="110667" y="4412"/>
                </a:cubicBezTo>
                <a:cubicBezTo>
                  <a:pt x="119437" y="6726"/>
                  <a:pt x="129791" y="10259"/>
                  <a:pt x="128938" y="20491"/>
                </a:cubicBezTo>
                <a:cubicBezTo>
                  <a:pt x="128390" y="26947"/>
                  <a:pt x="121629" y="34499"/>
                  <a:pt x="115600" y="38580"/>
                </a:cubicBezTo>
                <a:cubicBezTo>
                  <a:pt x="106038" y="45097"/>
                  <a:pt x="95562" y="52406"/>
                  <a:pt x="82163" y="47289"/>
                </a:cubicBezTo>
                <a:cubicBezTo>
                  <a:pt x="82832" y="31454"/>
                  <a:pt x="101043" y="33281"/>
                  <a:pt x="107377" y="20796"/>
                </a:cubicBezTo>
                <a:cubicBezTo>
                  <a:pt x="96963" y="18786"/>
                  <a:pt x="90872" y="16837"/>
                  <a:pt x="80883" y="24328"/>
                </a:cubicBezTo>
                <a:cubicBezTo>
                  <a:pt x="59323" y="40407"/>
                  <a:pt x="32281" y="38093"/>
                  <a:pt x="6639" y="37362"/>
                </a:cubicBezTo>
                <a:cubicBezTo>
                  <a:pt x="4142" y="37301"/>
                  <a:pt x="-60" y="32002"/>
                  <a:pt x="1" y="29201"/>
                </a:cubicBezTo>
                <a:cubicBezTo>
                  <a:pt x="61" y="26338"/>
                  <a:pt x="3959" y="21892"/>
                  <a:pt x="6944" y="21039"/>
                </a:cubicBezTo>
                <a:cubicBezTo>
                  <a:pt x="13826" y="19151"/>
                  <a:pt x="21257" y="19090"/>
                  <a:pt x="29418" y="1817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3583B3FB-3CEA-E856-59E9-5FCEDF5C5D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706911" y="1990552"/>
            <a:ext cx="82244" cy="80125"/>
          </a:xfrm>
          <a:custGeom>
            <a:avLst/>
            <a:gdLst>
              <a:gd name="connsiteX0" fmla="*/ 40889 w 82244"/>
              <a:gd name="connsiteY0" fmla="*/ 27990 h 80125"/>
              <a:gd name="connsiteX1" fmla="*/ 64825 w 82244"/>
              <a:gd name="connsiteY1" fmla="*/ 6185 h 80125"/>
              <a:gd name="connsiteX2" fmla="*/ 82244 w 82244"/>
              <a:gd name="connsiteY2" fmla="*/ 5759 h 80125"/>
              <a:gd name="connsiteX3" fmla="*/ 80295 w 82244"/>
              <a:gd name="connsiteY3" fmla="*/ 21229 h 80125"/>
              <a:gd name="connsiteX4" fmla="*/ 63364 w 82244"/>
              <a:gd name="connsiteY4" fmla="*/ 44373 h 80125"/>
              <a:gd name="connsiteX5" fmla="*/ 75118 w 82244"/>
              <a:gd name="connsiteY5" fmla="*/ 67518 h 80125"/>
              <a:gd name="connsiteX6" fmla="*/ 46980 w 82244"/>
              <a:gd name="connsiteY6" fmla="*/ 64533 h 80125"/>
              <a:gd name="connsiteX7" fmla="*/ 17989 w 82244"/>
              <a:gd name="connsiteY7" fmla="*/ 80125 h 80125"/>
              <a:gd name="connsiteX8" fmla="*/ 24140 w 82244"/>
              <a:gd name="connsiteY8" fmla="*/ 46079 h 80125"/>
              <a:gd name="connsiteX9" fmla="*/ 6538 w 82244"/>
              <a:gd name="connsiteY9" fmla="*/ 24762 h 80125"/>
              <a:gd name="connsiteX10" fmla="*/ 3798 w 82244"/>
              <a:gd name="connsiteY10" fmla="*/ 3201 h 80125"/>
              <a:gd name="connsiteX11" fmla="*/ 23714 w 82244"/>
              <a:gd name="connsiteY11" fmla="*/ 9474 h 80125"/>
              <a:gd name="connsiteX12" fmla="*/ 40889 w 82244"/>
              <a:gd name="connsiteY12" fmla="*/ 27929 h 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2244" h="80125">
                <a:moveTo>
                  <a:pt x="40889" y="27990"/>
                </a:moveTo>
                <a:cubicBezTo>
                  <a:pt x="49477" y="19889"/>
                  <a:pt x="56298" y="11728"/>
                  <a:pt x="64825" y="6185"/>
                </a:cubicBezTo>
                <a:cubicBezTo>
                  <a:pt x="68967" y="3505"/>
                  <a:pt x="76337" y="5759"/>
                  <a:pt x="82244" y="5759"/>
                </a:cubicBezTo>
                <a:cubicBezTo>
                  <a:pt x="81696" y="10997"/>
                  <a:pt x="82671" y="17027"/>
                  <a:pt x="80295" y="21229"/>
                </a:cubicBezTo>
                <a:cubicBezTo>
                  <a:pt x="75606" y="29573"/>
                  <a:pt x="69028" y="36821"/>
                  <a:pt x="63364" y="44373"/>
                </a:cubicBezTo>
                <a:cubicBezTo>
                  <a:pt x="67444" y="52413"/>
                  <a:pt x="71220" y="59843"/>
                  <a:pt x="75118" y="67518"/>
                </a:cubicBezTo>
                <a:cubicBezTo>
                  <a:pt x="62937" y="76592"/>
                  <a:pt x="55507" y="66787"/>
                  <a:pt x="46980" y="64533"/>
                </a:cubicBezTo>
                <a:cubicBezTo>
                  <a:pt x="37418" y="69649"/>
                  <a:pt x="27916" y="74826"/>
                  <a:pt x="17989" y="80125"/>
                </a:cubicBezTo>
                <a:cubicBezTo>
                  <a:pt x="7939" y="65203"/>
                  <a:pt x="19999" y="57346"/>
                  <a:pt x="24140" y="46079"/>
                </a:cubicBezTo>
                <a:cubicBezTo>
                  <a:pt x="18598" y="39440"/>
                  <a:pt x="12203" y="32375"/>
                  <a:pt x="6538" y="24762"/>
                </a:cubicBezTo>
                <a:cubicBezTo>
                  <a:pt x="1666" y="18245"/>
                  <a:pt x="-3877" y="10266"/>
                  <a:pt x="3798" y="3201"/>
                </a:cubicBezTo>
                <a:cubicBezTo>
                  <a:pt x="12324" y="-4595"/>
                  <a:pt x="18232" y="3566"/>
                  <a:pt x="23714" y="9474"/>
                </a:cubicBezTo>
                <a:cubicBezTo>
                  <a:pt x="29135" y="15321"/>
                  <a:pt x="34616" y="21168"/>
                  <a:pt x="40889" y="2792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FB6EB95A-2EEF-B0EF-803C-8043D524F1F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869116" y="1077503"/>
            <a:ext cx="80980" cy="92802"/>
          </a:xfrm>
          <a:custGeom>
            <a:avLst/>
            <a:gdLst>
              <a:gd name="connsiteX0" fmla="*/ 47664 w 80980"/>
              <a:gd name="connsiteY0" fmla="*/ 21238 h 92802"/>
              <a:gd name="connsiteX1" fmla="*/ 74889 w 80980"/>
              <a:gd name="connsiteY1" fmla="*/ 12346 h 92802"/>
              <a:gd name="connsiteX2" fmla="*/ 63682 w 80980"/>
              <a:gd name="connsiteY2" fmla="*/ 40789 h 92802"/>
              <a:gd name="connsiteX3" fmla="*/ 80980 w 80980"/>
              <a:gd name="connsiteY3" fmla="*/ 74591 h 92802"/>
              <a:gd name="connsiteX4" fmla="*/ 44315 w 80980"/>
              <a:gd name="connsiteY4" fmla="*/ 56320 h 92802"/>
              <a:gd name="connsiteX5" fmla="*/ 28052 w 80980"/>
              <a:gd name="connsiteY5" fmla="*/ 74591 h 92802"/>
              <a:gd name="connsiteX6" fmla="*/ 18186 w 80980"/>
              <a:gd name="connsiteY6" fmla="*/ 88295 h 92802"/>
              <a:gd name="connsiteX7" fmla="*/ 3568 w 80980"/>
              <a:gd name="connsiteY7" fmla="*/ 92802 h 92802"/>
              <a:gd name="connsiteX8" fmla="*/ 401 w 80980"/>
              <a:gd name="connsiteY8" fmla="*/ 77697 h 92802"/>
              <a:gd name="connsiteX9" fmla="*/ 15201 w 80980"/>
              <a:gd name="connsiteY9" fmla="*/ 52787 h 92802"/>
              <a:gd name="connsiteX10" fmla="*/ 28966 w 80980"/>
              <a:gd name="connsiteY10" fmla="*/ 36830 h 92802"/>
              <a:gd name="connsiteX11" fmla="*/ 17029 w 80980"/>
              <a:gd name="connsiteY11" fmla="*/ 19228 h 92802"/>
              <a:gd name="connsiteX12" fmla="*/ 15810 w 80980"/>
              <a:gd name="connsiteY12" fmla="*/ 530 h 92802"/>
              <a:gd name="connsiteX13" fmla="*/ 34082 w 80980"/>
              <a:gd name="connsiteY13" fmla="*/ 6803 h 92802"/>
              <a:gd name="connsiteX14" fmla="*/ 47664 w 80980"/>
              <a:gd name="connsiteY14" fmla="*/ 21177 h 92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980" h="92802">
                <a:moveTo>
                  <a:pt x="47664" y="21238"/>
                </a:moveTo>
                <a:cubicBezTo>
                  <a:pt x="57896" y="17888"/>
                  <a:pt x="65997" y="15208"/>
                  <a:pt x="74889" y="12346"/>
                </a:cubicBezTo>
                <a:cubicBezTo>
                  <a:pt x="79518" y="26719"/>
                  <a:pt x="66058" y="30191"/>
                  <a:pt x="63682" y="40789"/>
                </a:cubicBezTo>
                <a:cubicBezTo>
                  <a:pt x="68555" y="50290"/>
                  <a:pt x="74280" y="61496"/>
                  <a:pt x="80980" y="74591"/>
                </a:cubicBezTo>
                <a:cubicBezTo>
                  <a:pt x="62829" y="78428"/>
                  <a:pt x="57836" y="62410"/>
                  <a:pt x="44315" y="56320"/>
                </a:cubicBezTo>
                <a:cubicBezTo>
                  <a:pt x="39320" y="61862"/>
                  <a:pt x="33412" y="68013"/>
                  <a:pt x="28052" y="74591"/>
                </a:cubicBezTo>
                <a:cubicBezTo>
                  <a:pt x="24459" y="78977"/>
                  <a:pt x="22450" y="85006"/>
                  <a:pt x="18186" y="88295"/>
                </a:cubicBezTo>
                <a:cubicBezTo>
                  <a:pt x="14410" y="91219"/>
                  <a:pt x="8563" y="91401"/>
                  <a:pt x="3568" y="92802"/>
                </a:cubicBezTo>
                <a:cubicBezTo>
                  <a:pt x="2350" y="87686"/>
                  <a:pt x="-1182" y="81656"/>
                  <a:pt x="401" y="77697"/>
                </a:cubicBezTo>
                <a:cubicBezTo>
                  <a:pt x="3934" y="68805"/>
                  <a:pt x="9720" y="60766"/>
                  <a:pt x="15201" y="52787"/>
                </a:cubicBezTo>
                <a:cubicBezTo>
                  <a:pt x="18856" y="47488"/>
                  <a:pt x="23606" y="42981"/>
                  <a:pt x="28966" y="36830"/>
                </a:cubicBezTo>
                <a:cubicBezTo>
                  <a:pt x="24946" y="30922"/>
                  <a:pt x="21109" y="24953"/>
                  <a:pt x="17029" y="19228"/>
                </a:cubicBezTo>
                <a:cubicBezTo>
                  <a:pt x="12643" y="13015"/>
                  <a:pt x="7649" y="5220"/>
                  <a:pt x="15810" y="530"/>
                </a:cubicBezTo>
                <a:cubicBezTo>
                  <a:pt x="19586" y="-1602"/>
                  <a:pt x="28722" y="3149"/>
                  <a:pt x="34082" y="6803"/>
                </a:cubicBezTo>
                <a:cubicBezTo>
                  <a:pt x="39808" y="10762"/>
                  <a:pt x="43888" y="17035"/>
                  <a:pt x="47664" y="211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08AFD9CC-A79C-5BCB-DF74-86960326B52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30260" y="2472412"/>
            <a:ext cx="88923" cy="99949"/>
          </a:xfrm>
          <a:custGeom>
            <a:avLst/>
            <a:gdLst>
              <a:gd name="connsiteX0" fmla="*/ 63770 w 88923"/>
              <a:gd name="connsiteY0" fmla="*/ 82345 h 99949"/>
              <a:gd name="connsiteX1" fmla="*/ 88924 w 88923"/>
              <a:gd name="connsiteY1" fmla="*/ 86364 h 99949"/>
              <a:gd name="connsiteX2" fmla="*/ 60115 w 88923"/>
              <a:gd name="connsiteY2" fmla="*/ 99155 h 99949"/>
              <a:gd name="connsiteX3" fmla="*/ 40016 w 88923"/>
              <a:gd name="connsiteY3" fmla="*/ 61698 h 99949"/>
              <a:gd name="connsiteX4" fmla="*/ 23633 w 88923"/>
              <a:gd name="connsiteY4" fmla="*/ 88618 h 99949"/>
              <a:gd name="connsiteX5" fmla="*/ 4021 w 88923"/>
              <a:gd name="connsiteY5" fmla="*/ 85816 h 99949"/>
              <a:gd name="connsiteX6" fmla="*/ 1 w 88923"/>
              <a:gd name="connsiteY6" fmla="*/ 8709 h 99949"/>
              <a:gd name="connsiteX7" fmla="*/ 7005 w 88923"/>
              <a:gd name="connsiteY7" fmla="*/ 0 h 99949"/>
              <a:gd name="connsiteX8" fmla="*/ 14862 w 88923"/>
              <a:gd name="connsiteY8" fmla="*/ 32341 h 99949"/>
              <a:gd name="connsiteX9" fmla="*/ 19430 w 88923"/>
              <a:gd name="connsiteY9" fmla="*/ 64378 h 99949"/>
              <a:gd name="connsiteX10" fmla="*/ 32890 w 88923"/>
              <a:gd name="connsiteY10" fmla="*/ 50978 h 99949"/>
              <a:gd name="connsiteX11" fmla="*/ 56704 w 88923"/>
              <a:gd name="connsiteY11" fmla="*/ 34899 h 99949"/>
              <a:gd name="connsiteX12" fmla="*/ 63709 w 88923"/>
              <a:gd name="connsiteY12" fmla="*/ 63281 h 99949"/>
              <a:gd name="connsiteX13" fmla="*/ 63770 w 88923"/>
              <a:gd name="connsiteY13" fmla="*/ 82345 h 99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923" h="99949">
                <a:moveTo>
                  <a:pt x="63770" y="82345"/>
                </a:moveTo>
                <a:cubicBezTo>
                  <a:pt x="73453" y="83867"/>
                  <a:pt x="80336" y="84964"/>
                  <a:pt x="88924" y="86364"/>
                </a:cubicBezTo>
                <a:cubicBezTo>
                  <a:pt x="82468" y="100921"/>
                  <a:pt x="71200" y="100921"/>
                  <a:pt x="60115" y="99155"/>
                </a:cubicBezTo>
                <a:cubicBezTo>
                  <a:pt x="40747" y="95988"/>
                  <a:pt x="44097" y="78447"/>
                  <a:pt x="40016" y="61698"/>
                </a:cubicBezTo>
                <a:cubicBezTo>
                  <a:pt x="33499" y="72539"/>
                  <a:pt x="29236" y="81127"/>
                  <a:pt x="23633" y="88618"/>
                </a:cubicBezTo>
                <a:cubicBezTo>
                  <a:pt x="16750" y="97937"/>
                  <a:pt x="5178" y="96536"/>
                  <a:pt x="4021" y="85816"/>
                </a:cubicBezTo>
                <a:cubicBezTo>
                  <a:pt x="1341" y="60236"/>
                  <a:pt x="976" y="34473"/>
                  <a:pt x="1" y="8709"/>
                </a:cubicBezTo>
                <a:cubicBezTo>
                  <a:pt x="-60" y="7065"/>
                  <a:pt x="2620" y="5299"/>
                  <a:pt x="7005" y="0"/>
                </a:cubicBezTo>
                <a:cubicBezTo>
                  <a:pt x="10173" y="12851"/>
                  <a:pt x="12913" y="22535"/>
                  <a:pt x="14862" y="32341"/>
                </a:cubicBezTo>
                <a:cubicBezTo>
                  <a:pt x="16690" y="41721"/>
                  <a:pt x="17603" y="51222"/>
                  <a:pt x="19430" y="64378"/>
                </a:cubicBezTo>
                <a:cubicBezTo>
                  <a:pt x="25703" y="58104"/>
                  <a:pt x="29236" y="54511"/>
                  <a:pt x="32890" y="50978"/>
                </a:cubicBezTo>
                <a:cubicBezTo>
                  <a:pt x="39955" y="44096"/>
                  <a:pt x="43732" y="29539"/>
                  <a:pt x="56704" y="34899"/>
                </a:cubicBezTo>
                <a:cubicBezTo>
                  <a:pt x="69068" y="40015"/>
                  <a:pt x="62856" y="53354"/>
                  <a:pt x="63709" y="63281"/>
                </a:cubicBezTo>
                <a:cubicBezTo>
                  <a:pt x="64135" y="68824"/>
                  <a:pt x="63770" y="74427"/>
                  <a:pt x="63770" y="8234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3674BB68-8666-5A4A-FFA7-90493DFA594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6345" y="1983202"/>
            <a:ext cx="85228" cy="83150"/>
          </a:xfrm>
          <a:custGeom>
            <a:avLst/>
            <a:gdLst>
              <a:gd name="connsiteX0" fmla="*/ 34311 w 85228"/>
              <a:gd name="connsiteY0" fmla="*/ 55743 h 83150"/>
              <a:gd name="connsiteX1" fmla="*/ 5259 w 85228"/>
              <a:gd name="connsiteY1" fmla="*/ 17677 h 83150"/>
              <a:gd name="connsiteX2" fmla="*/ 3737 w 85228"/>
              <a:gd name="connsiteY2" fmla="*/ 1171 h 83150"/>
              <a:gd name="connsiteX3" fmla="*/ 20729 w 85228"/>
              <a:gd name="connsiteY3" fmla="*/ 3546 h 83150"/>
              <a:gd name="connsiteX4" fmla="*/ 49660 w 85228"/>
              <a:gd name="connsiteY4" fmla="*/ 35217 h 83150"/>
              <a:gd name="connsiteX5" fmla="*/ 68479 w 85228"/>
              <a:gd name="connsiteY5" fmla="*/ 14144 h 83150"/>
              <a:gd name="connsiteX6" fmla="*/ 85229 w 85228"/>
              <a:gd name="connsiteY6" fmla="*/ 10672 h 83150"/>
              <a:gd name="connsiteX7" fmla="*/ 83889 w 85228"/>
              <a:gd name="connsiteY7" fmla="*/ 25716 h 83150"/>
              <a:gd name="connsiteX8" fmla="*/ 65861 w 85228"/>
              <a:gd name="connsiteY8" fmla="*/ 54098 h 83150"/>
              <a:gd name="connsiteX9" fmla="*/ 81331 w 85228"/>
              <a:gd name="connsiteY9" fmla="*/ 80775 h 83150"/>
              <a:gd name="connsiteX10" fmla="*/ 26698 w 85228"/>
              <a:gd name="connsiteY10" fmla="*/ 83150 h 83150"/>
              <a:gd name="connsiteX11" fmla="*/ 34250 w 85228"/>
              <a:gd name="connsiteY11" fmla="*/ 55743 h 8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228" h="83150">
                <a:moveTo>
                  <a:pt x="34311" y="55743"/>
                </a:moveTo>
                <a:cubicBezTo>
                  <a:pt x="24810" y="43318"/>
                  <a:pt x="15065" y="30467"/>
                  <a:pt x="5259" y="17677"/>
                </a:cubicBezTo>
                <a:cubicBezTo>
                  <a:pt x="1239" y="12378"/>
                  <a:pt x="-3450" y="5556"/>
                  <a:pt x="3737" y="1171"/>
                </a:cubicBezTo>
                <a:cubicBezTo>
                  <a:pt x="7695" y="-1204"/>
                  <a:pt x="17014" y="258"/>
                  <a:pt x="20729" y="3546"/>
                </a:cubicBezTo>
                <a:cubicBezTo>
                  <a:pt x="30840" y="12621"/>
                  <a:pt x="39245" y="23584"/>
                  <a:pt x="49660" y="35217"/>
                </a:cubicBezTo>
                <a:cubicBezTo>
                  <a:pt x="55933" y="27970"/>
                  <a:pt x="61293" y="19869"/>
                  <a:pt x="68479" y="14144"/>
                </a:cubicBezTo>
                <a:cubicBezTo>
                  <a:pt x="72438" y="10977"/>
                  <a:pt x="79564" y="11708"/>
                  <a:pt x="85229" y="10672"/>
                </a:cubicBezTo>
                <a:cubicBezTo>
                  <a:pt x="84863" y="15728"/>
                  <a:pt x="86020" y="21575"/>
                  <a:pt x="83889" y="25716"/>
                </a:cubicBezTo>
                <a:cubicBezTo>
                  <a:pt x="78712" y="35644"/>
                  <a:pt x="71951" y="44719"/>
                  <a:pt x="65861" y="54098"/>
                </a:cubicBezTo>
                <a:cubicBezTo>
                  <a:pt x="70550" y="62199"/>
                  <a:pt x="74875" y="69629"/>
                  <a:pt x="81331" y="80775"/>
                </a:cubicBezTo>
                <a:cubicBezTo>
                  <a:pt x="61780" y="77913"/>
                  <a:pt x="45518" y="75476"/>
                  <a:pt x="26698" y="83150"/>
                </a:cubicBezTo>
                <a:cubicBezTo>
                  <a:pt x="29926" y="71396"/>
                  <a:pt x="31997" y="64026"/>
                  <a:pt x="34250" y="557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EFCBA684-5BD7-51B0-6C67-F4C39E40923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2652" y="3089364"/>
            <a:ext cx="63522" cy="93850"/>
          </a:xfrm>
          <a:custGeom>
            <a:avLst/>
            <a:gdLst>
              <a:gd name="connsiteX0" fmla="*/ 5912 w 63522"/>
              <a:gd name="connsiteY0" fmla="*/ 90713 h 93850"/>
              <a:gd name="connsiteX1" fmla="*/ 6460 w 63522"/>
              <a:gd name="connsiteY1" fmla="*/ 69639 h 93850"/>
              <a:gd name="connsiteX2" fmla="*/ 11576 w 63522"/>
              <a:gd name="connsiteY2" fmla="*/ 2704 h 93850"/>
              <a:gd name="connsiteX3" fmla="*/ 15596 w 63522"/>
              <a:gd name="connsiteY3" fmla="*/ 207 h 93850"/>
              <a:gd name="connsiteX4" fmla="*/ 22661 w 63522"/>
              <a:gd name="connsiteY4" fmla="*/ 146 h 93850"/>
              <a:gd name="connsiteX5" fmla="*/ 22661 w 63522"/>
              <a:gd name="connsiteY5" fmla="*/ 47409 h 93850"/>
              <a:gd name="connsiteX6" fmla="*/ 35207 w 63522"/>
              <a:gd name="connsiteY6" fmla="*/ 42780 h 93850"/>
              <a:gd name="connsiteX7" fmla="*/ 60239 w 63522"/>
              <a:gd name="connsiteY7" fmla="*/ 51063 h 93850"/>
              <a:gd name="connsiteX8" fmla="*/ 55367 w 63522"/>
              <a:gd name="connsiteY8" fmla="*/ 79750 h 93850"/>
              <a:gd name="connsiteX9" fmla="*/ 6034 w 63522"/>
              <a:gd name="connsiteY9" fmla="*/ 90713 h 9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522" h="93850">
                <a:moveTo>
                  <a:pt x="5912" y="90713"/>
                </a:moveTo>
                <a:cubicBezTo>
                  <a:pt x="4876" y="82003"/>
                  <a:pt x="11333" y="78593"/>
                  <a:pt x="6460" y="69639"/>
                </a:cubicBezTo>
                <a:cubicBezTo>
                  <a:pt x="-5599" y="47713"/>
                  <a:pt x="1039" y="24386"/>
                  <a:pt x="11576" y="2704"/>
                </a:cubicBezTo>
                <a:cubicBezTo>
                  <a:pt x="12185" y="1486"/>
                  <a:pt x="14073" y="633"/>
                  <a:pt x="15596" y="207"/>
                </a:cubicBezTo>
                <a:cubicBezTo>
                  <a:pt x="17057" y="-220"/>
                  <a:pt x="18702" y="146"/>
                  <a:pt x="22661" y="146"/>
                </a:cubicBezTo>
                <a:lnTo>
                  <a:pt x="22661" y="47409"/>
                </a:lnTo>
                <a:cubicBezTo>
                  <a:pt x="27960" y="45460"/>
                  <a:pt x="31492" y="43937"/>
                  <a:pt x="35207" y="42780"/>
                </a:cubicBezTo>
                <a:cubicBezTo>
                  <a:pt x="45501" y="39552"/>
                  <a:pt x="54576" y="40648"/>
                  <a:pt x="60239" y="51063"/>
                </a:cubicBezTo>
                <a:cubicBezTo>
                  <a:pt x="66026" y="61722"/>
                  <a:pt x="64016" y="72076"/>
                  <a:pt x="55367" y="79750"/>
                </a:cubicBezTo>
                <a:cubicBezTo>
                  <a:pt x="41420" y="92114"/>
                  <a:pt x="25401" y="97900"/>
                  <a:pt x="6034" y="907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B6956425-F39E-33B5-AD8C-62183AEC51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30578" y="3161440"/>
            <a:ext cx="84904" cy="74918"/>
          </a:xfrm>
          <a:custGeom>
            <a:avLst/>
            <a:gdLst>
              <a:gd name="connsiteX0" fmla="*/ 47508 w 84904"/>
              <a:gd name="connsiteY0" fmla="*/ 0 h 74918"/>
              <a:gd name="connsiteX1" fmla="*/ 22781 w 84904"/>
              <a:gd name="connsiteY1" fmla="*/ 46776 h 74918"/>
              <a:gd name="connsiteX2" fmla="*/ 22659 w 84904"/>
              <a:gd name="connsiteY2" fmla="*/ 54937 h 74918"/>
              <a:gd name="connsiteX3" fmla="*/ 48300 w 84904"/>
              <a:gd name="connsiteY3" fmla="*/ 30209 h 74918"/>
              <a:gd name="connsiteX4" fmla="*/ 52807 w 84904"/>
              <a:gd name="connsiteY4" fmla="*/ 16810 h 74918"/>
              <a:gd name="connsiteX5" fmla="*/ 72906 w 84904"/>
              <a:gd name="connsiteY5" fmla="*/ 20160 h 74918"/>
              <a:gd name="connsiteX6" fmla="*/ 84905 w 84904"/>
              <a:gd name="connsiteY6" fmla="*/ 70224 h 74918"/>
              <a:gd name="connsiteX7" fmla="*/ 54147 w 84904"/>
              <a:gd name="connsiteY7" fmla="*/ 60297 h 74918"/>
              <a:gd name="connsiteX8" fmla="*/ 29054 w 84904"/>
              <a:gd name="connsiteY8" fmla="*/ 73026 h 74918"/>
              <a:gd name="connsiteX9" fmla="*/ 672 w 84904"/>
              <a:gd name="connsiteY9" fmla="*/ 47872 h 74918"/>
              <a:gd name="connsiteX10" fmla="*/ 30698 w 84904"/>
              <a:gd name="connsiteY10" fmla="*/ 2132 h 74918"/>
              <a:gd name="connsiteX11" fmla="*/ 47447 w 84904"/>
              <a:gd name="connsiteY11" fmla="*/ 0 h 74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4904" h="74918">
                <a:moveTo>
                  <a:pt x="47508" y="0"/>
                </a:moveTo>
                <a:cubicBezTo>
                  <a:pt x="37703" y="18454"/>
                  <a:pt x="30089" y="32524"/>
                  <a:pt x="22781" y="46776"/>
                </a:cubicBezTo>
                <a:cubicBezTo>
                  <a:pt x="21867" y="48542"/>
                  <a:pt x="22659" y="51161"/>
                  <a:pt x="22659" y="54937"/>
                </a:cubicBezTo>
                <a:cubicBezTo>
                  <a:pt x="38311" y="52683"/>
                  <a:pt x="46290" y="44888"/>
                  <a:pt x="48300" y="30209"/>
                </a:cubicBezTo>
                <a:cubicBezTo>
                  <a:pt x="48909" y="25581"/>
                  <a:pt x="50066" y="20342"/>
                  <a:pt x="52807" y="16810"/>
                </a:cubicBezTo>
                <a:cubicBezTo>
                  <a:pt x="57801" y="10293"/>
                  <a:pt x="70713" y="12364"/>
                  <a:pt x="72906" y="20160"/>
                </a:cubicBezTo>
                <a:cubicBezTo>
                  <a:pt x="77169" y="35203"/>
                  <a:pt x="80276" y="50613"/>
                  <a:pt x="84905" y="70224"/>
                </a:cubicBezTo>
                <a:cubicBezTo>
                  <a:pt x="73576" y="66570"/>
                  <a:pt x="65110" y="63829"/>
                  <a:pt x="54147" y="60297"/>
                </a:cubicBezTo>
                <a:cubicBezTo>
                  <a:pt x="47569" y="63708"/>
                  <a:pt x="38799" y="69981"/>
                  <a:pt x="29054" y="73026"/>
                </a:cubicBezTo>
                <a:cubicBezTo>
                  <a:pt x="8528" y="79482"/>
                  <a:pt x="-2983" y="69006"/>
                  <a:pt x="672" y="47872"/>
                </a:cubicBezTo>
                <a:cubicBezTo>
                  <a:pt x="4082" y="28504"/>
                  <a:pt x="15472" y="13765"/>
                  <a:pt x="30698" y="2132"/>
                </a:cubicBezTo>
                <a:cubicBezTo>
                  <a:pt x="33744" y="-183"/>
                  <a:pt x="39408" y="853"/>
                  <a:pt x="47447" y="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238ADE15-38AB-FA72-3C43-CBC7AC9F0A0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51387" y="3002780"/>
            <a:ext cx="60981" cy="85766"/>
          </a:xfrm>
          <a:custGeom>
            <a:avLst/>
            <a:gdLst>
              <a:gd name="connsiteX0" fmla="*/ 26265 w 60981"/>
              <a:gd name="connsiteY0" fmla="*/ 21439 h 85766"/>
              <a:gd name="connsiteX1" fmla="*/ 40578 w 60981"/>
              <a:gd name="connsiteY1" fmla="*/ 2436 h 85766"/>
              <a:gd name="connsiteX2" fmla="*/ 55622 w 60981"/>
              <a:gd name="connsiteY2" fmla="*/ 0 h 85766"/>
              <a:gd name="connsiteX3" fmla="*/ 56474 w 60981"/>
              <a:gd name="connsiteY3" fmla="*/ 12973 h 85766"/>
              <a:gd name="connsiteX4" fmla="*/ 39725 w 60981"/>
              <a:gd name="connsiteY4" fmla="*/ 45131 h 85766"/>
              <a:gd name="connsiteX5" fmla="*/ 60981 w 60981"/>
              <a:gd name="connsiteY5" fmla="*/ 84233 h 85766"/>
              <a:gd name="connsiteX6" fmla="*/ 26387 w 60981"/>
              <a:gd name="connsiteY6" fmla="*/ 69737 h 85766"/>
              <a:gd name="connsiteX7" fmla="*/ 7019 w 60981"/>
              <a:gd name="connsiteY7" fmla="*/ 78325 h 85766"/>
              <a:gd name="connsiteX8" fmla="*/ 3365 w 60981"/>
              <a:gd name="connsiteY8" fmla="*/ 74001 h 85766"/>
              <a:gd name="connsiteX9" fmla="*/ 441 w 60981"/>
              <a:gd name="connsiteY9" fmla="*/ 19490 h 85766"/>
              <a:gd name="connsiteX10" fmla="*/ 4522 w 60981"/>
              <a:gd name="connsiteY10" fmla="*/ 7431 h 85766"/>
              <a:gd name="connsiteX11" fmla="*/ 17008 w 60981"/>
              <a:gd name="connsiteY11" fmla="*/ 9806 h 85766"/>
              <a:gd name="connsiteX12" fmla="*/ 26265 w 60981"/>
              <a:gd name="connsiteY12" fmla="*/ 21500 h 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81" h="85766">
                <a:moveTo>
                  <a:pt x="26265" y="21439"/>
                </a:moveTo>
                <a:cubicBezTo>
                  <a:pt x="31930" y="13582"/>
                  <a:pt x="35218" y="6700"/>
                  <a:pt x="40578" y="2436"/>
                </a:cubicBezTo>
                <a:cubicBezTo>
                  <a:pt x="44050" y="-304"/>
                  <a:pt x="50506" y="670"/>
                  <a:pt x="55622" y="0"/>
                </a:cubicBezTo>
                <a:cubicBezTo>
                  <a:pt x="55987" y="4385"/>
                  <a:pt x="57997" y="9501"/>
                  <a:pt x="56474" y="12973"/>
                </a:cubicBezTo>
                <a:cubicBezTo>
                  <a:pt x="51663" y="23997"/>
                  <a:pt x="45450" y="34351"/>
                  <a:pt x="39725" y="45131"/>
                </a:cubicBezTo>
                <a:cubicBezTo>
                  <a:pt x="46791" y="58104"/>
                  <a:pt x="53551" y="70590"/>
                  <a:pt x="60981" y="84233"/>
                </a:cubicBezTo>
                <a:cubicBezTo>
                  <a:pt x="42040" y="90933"/>
                  <a:pt x="36924" y="73757"/>
                  <a:pt x="26387" y="69737"/>
                </a:cubicBezTo>
                <a:cubicBezTo>
                  <a:pt x="19444" y="72844"/>
                  <a:pt x="12744" y="75767"/>
                  <a:pt x="7019" y="78325"/>
                </a:cubicBezTo>
                <a:cubicBezTo>
                  <a:pt x="4278" y="75158"/>
                  <a:pt x="3243" y="74366"/>
                  <a:pt x="3365" y="74001"/>
                </a:cubicBezTo>
                <a:cubicBezTo>
                  <a:pt x="9151" y="55485"/>
                  <a:pt x="11648" y="37396"/>
                  <a:pt x="441" y="19490"/>
                </a:cubicBezTo>
                <a:cubicBezTo>
                  <a:pt x="-1082" y="17054"/>
                  <a:pt x="1598" y="9319"/>
                  <a:pt x="4522" y="7431"/>
                </a:cubicBezTo>
                <a:cubicBezTo>
                  <a:pt x="7202" y="5725"/>
                  <a:pt x="13353" y="7735"/>
                  <a:pt x="17008" y="9806"/>
                </a:cubicBezTo>
                <a:cubicBezTo>
                  <a:pt x="20175" y="11633"/>
                  <a:pt x="22002" y="15897"/>
                  <a:pt x="26265" y="2150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D937C176-D383-CD12-3BD1-326ED20EB53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365568" y="2439020"/>
            <a:ext cx="68329" cy="100317"/>
          </a:xfrm>
          <a:custGeom>
            <a:avLst/>
            <a:gdLst>
              <a:gd name="connsiteX0" fmla="*/ 61895 w 68329"/>
              <a:gd name="connsiteY0" fmla="*/ 98074 h 100317"/>
              <a:gd name="connsiteX1" fmla="*/ 30894 w 68329"/>
              <a:gd name="connsiteY1" fmla="*/ 100023 h 100317"/>
              <a:gd name="connsiteX2" fmla="*/ 21149 w 68329"/>
              <a:gd name="connsiteY2" fmla="*/ 75356 h 100317"/>
              <a:gd name="connsiteX3" fmla="*/ 38141 w 68329"/>
              <a:gd name="connsiteY3" fmla="*/ 58120 h 100317"/>
              <a:gd name="connsiteX4" fmla="*/ 45633 w 68329"/>
              <a:gd name="connsiteY4" fmla="*/ 34306 h 100317"/>
              <a:gd name="connsiteX5" fmla="*/ 22123 w 68329"/>
              <a:gd name="connsiteY5" fmla="*/ 20115 h 100317"/>
              <a:gd name="connsiteX6" fmla="*/ 7688 w 68329"/>
              <a:gd name="connsiteY6" fmla="*/ 19871 h 100317"/>
              <a:gd name="connsiteX7" fmla="*/ 14 w 68329"/>
              <a:gd name="connsiteY7" fmla="*/ 12562 h 100317"/>
              <a:gd name="connsiteX8" fmla="*/ 5618 w 68329"/>
              <a:gd name="connsiteY8" fmla="*/ 3061 h 100317"/>
              <a:gd name="connsiteX9" fmla="*/ 57388 w 68329"/>
              <a:gd name="connsiteY9" fmla="*/ 13963 h 100317"/>
              <a:gd name="connsiteX10" fmla="*/ 62200 w 68329"/>
              <a:gd name="connsiteY10" fmla="*/ 60678 h 100317"/>
              <a:gd name="connsiteX11" fmla="*/ 47887 w 68329"/>
              <a:gd name="connsiteY11" fmla="*/ 80777 h 100317"/>
              <a:gd name="connsiteX12" fmla="*/ 61895 w 68329"/>
              <a:gd name="connsiteY12" fmla="*/ 98013 h 100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8329" h="100317">
                <a:moveTo>
                  <a:pt x="61895" y="98074"/>
                </a:moveTo>
                <a:cubicBezTo>
                  <a:pt x="48008" y="99110"/>
                  <a:pt x="39238" y="101058"/>
                  <a:pt x="30894" y="100023"/>
                </a:cubicBezTo>
                <a:cubicBezTo>
                  <a:pt x="16824" y="98196"/>
                  <a:pt x="12500" y="86928"/>
                  <a:pt x="21149" y="75356"/>
                </a:cubicBezTo>
                <a:cubicBezTo>
                  <a:pt x="25899" y="68961"/>
                  <a:pt x="32599" y="63967"/>
                  <a:pt x="38141" y="58120"/>
                </a:cubicBezTo>
                <a:cubicBezTo>
                  <a:pt x="44476" y="51481"/>
                  <a:pt x="49896" y="43868"/>
                  <a:pt x="45633" y="34306"/>
                </a:cubicBezTo>
                <a:cubicBezTo>
                  <a:pt x="41309" y="24622"/>
                  <a:pt x="32782" y="20175"/>
                  <a:pt x="22123" y="20115"/>
                </a:cubicBezTo>
                <a:cubicBezTo>
                  <a:pt x="17312" y="20115"/>
                  <a:pt x="12195" y="21089"/>
                  <a:pt x="7688" y="19871"/>
                </a:cubicBezTo>
                <a:cubicBezTo>
                  <a:pt x="4521" y="19018"/>
                  <a:pt x="258" y="15303"/>
                  <a:pt x="14" y="12562"/>
                </a:cubicBezTo>
                <a:cubicBezTo>
                  <a:pt x="-229" y="9517"/>
                  <a:pt x="2694" y="4766"/>
                  <a:pt x="5618" y="3061"/>
                </a:cubicBezTo>
                <a:cubicBezTo>
                  <a:pt x="17982" y="-4126"/>
                  <a:pt x="45755" y="2086"/>
                  <a:pt x="57388" y="13963"/>
                </a:cubicBezTo>
                <a:cubicBezTo>
                  <a:pt x="69874" y="26631"/>
                  <a:pt x="71944" y="44477"/>
                  <a:pt x="62200" y="60678"/>
                </a:cubicBezTo>
                <a:cubicBezTo>
                  <a:pt x="58058" y="67560"/>
                  <a:pt x="52881" y="73773"/>
                  <a:pt x="47887" y="80777"/>
                </a:cubicBezTo>
                <a:cubicBezTo>
                  <a:pt x="51297" y="84979"/>
                  <a:pt x="54586" y="88999"/>
                  <a:pt x="61895" y="980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E53A2A62-8336-3C9C-8D14-08B43323FF7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223039" y="2906373"/>
            <a:ext cx="63413" cy="99628"/>
          </a:xfrm>
          <a:custGeom>
            <a:avLst/>
            <a:gdLst>
              <a:gd name="connsiteX0" fmla="*/ 36432 w 63413"/>
              <a:gd name="connsiteY0" fmla="*/ 15463 h 99628"/>
              <a:gd name="connsiteX1" fmla="*/ 3908 w 63413"/>
              <a:gd name="connsiteY1" fmla="*/ 30811 h 99628"/>
              <a:gd name="connsiteX2" fmla="*/ 71 w 63413"/>
              <a:gd name="connsiteY2" fmla="*/ 21858 h 99628"/>
              <a:gd name="connsiteX3" fmla="*/ 45873 w 63413"/>
              <a:gd name="connsiteY3" fmla="*/ 1698 h 99628"/>
              <a:gd name="connsiteX4" fmla="*/ 61221 w 63413"/>
              <a:gd name="connsiteY4" fmla="*/ 36658 h 99628"/>
              <a:gd name="connsiteX5" fmla="*/ 47700 w 63413"/>
              <a:gd name="connsiteY5" fmla="*/ 64919 h 99628"/>
              <a:gd name="connsiteX6" fmla="*/ 49771 w 63413"/>
              <a:gd name="connsiteY6" fmla="*/ 92448 h 99628"/>
              <a:gd name="connsiteX7" fmla="*/ 20962 w 63413"/>
              <a:gd name="connsiteY7" fmla="*/ 93422 h 99628"/>
              <a:gd name="connsiteX8" fmla="*/ 18891 w 63413"/>
              <a:gd name="connsiteY8" fmla="*/ 68877 h 99628"/>
              <a:gd name="connsiteX9" fmla="*/ 33448 w 63413"/>
              <a:gd name="connsiteY9" fmla="*/ 43784 h 99628"/>
              <a:gd name="connsiteX10" fmla="*/ 42401 w 63413"/>
              <a:gd name="connsiteY10" fmla="*/ 20701 h 99628"/>
              <a:gd name="connsiteX11" fmla="*/ 36310 w 63413"/>
              <a:gd name="connsiteY11" fmla="*/ 15463 h 99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413" h="99628">
                <a:moveTo>
                  <a:pt x="36432" y="15463"/>
                </a:moveTo>
                <a:cubicBezTo>
                  <a:pt x="25956" y="20396"/>
                  <a:pt x="15541" y="25330"/>
                  <a:pt x="3908" y="30811"/>
                </a:cubicBezTo>
                <a:cubicBezTo>
                  <a:pt x="2264" y="27157"/>
                  <a:pt x="-477" y="24051"/>
                  <a:pt x="71" y="21858"/>
                </a:cubicBezTo>
                <a:cubicBezTo>
                  <a:pt x="4274" y="5718"/>
                  <a:pt x="27235" y="-4149"/>
                  <a:pt x="45873" y="1698"/>
                </a:cubicBezTo>
                <a:cubicBezTo>
                  <a:pt x="60977" y="6449"/>
                  <a:pt x="67068" y="19056"/>
                  <a:pt x="61221" y="36658"/>
                </a:cubicBezTo>
                <a:cubicBezTo>
                  <a:pt x="57932" y="46525"/>
                  <a:pt x="53486" y="56331"/>
                  <a:pt x="47700" y="64919"/>
                </a:cubicBezTo>
                <a:cubicBezTo>
                  <a:pt x="40878" y="75029"/>
                  <a:pt x="39417" y="83738"/>
                  <a:pt x="49771" y="92448"/>
                </a:cubicBezTo>
                <a:cubicBezTo>
                  <a:pt x="39356" y="102558"/>
                  <a:pt x="29671" y="101157"/>
                  <a:pt x="20962" y="93422"/>
                </a:cubicBezTo>
                <a:cubicBezTo>
                  <a:pt x="13166" y="86479"/>
                  <a:pt x="14567" y="77221"/>
                  <a:pt x="18891" y="68877"/>
                </a:cubicBezTo>
                <a:cubicBezTo>
                  <a:pt x="23337" y="60290"/>
                  <a:pt x="29123" y="52433"/>
                  <a:pt x="33448" y="43784"/>
                </a:cubicBezTo>
                <a:cubicBezTo>
                  <a:pt x="37102" y="36415"/>
                  <a:pt x="39478" y="28436"/>
                  <a:pt x="42401" y="20701"/>
                </a:cubicBezTo>
                <a:cubicBezTo>
                  <a:pt x="40391" y="18935"/>
                  <a:pt x="38381" y="17168"/>
                  <a:pt x="36310" y="1546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A6117F5A-D766-C87A-F538-91C0F72D27A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42483" y="2292792"/>
            <a:ext cx="63100" cy="78881"/>
          </a:xfrm>
          <a:custGeom>
            <a:avLst/>
            <a:gdLst>
              <a:gd name="connsiteX0" fmla="*/ 63100 w 63100"/>
              <a:gd name="connsiteY0" fmla="*/ 75410 h 78881"/>
              <a:gd name="connsiteX1" fmla="*/ 33318 w 63100"/>
              <a:gd name="connsiteY1" fmla="*/ 68771 h 78881"/>
              <a:gd name="connsiteX2" fmla="*/ 18883 w 63100"/>
              <a:gd name="connsiteY2" fmla="*/ 78881 h 78881"/>
              <a:gd name="connsiteX3" fmla="*/ 14558 w 63100"/>
              <a:gd name="connsiteY3" fmla="*/ 75349 h 78881"/>
              <a:gd name="connsiteX4" fmla="*/ 2012 w 63100"/>
              <a:gd name="connsiteY4" fmla="*/ 24431 h 78881"/>
              <a:gd name="connsiteX5" fmla="*/ 2 w 63100"/>
              <a:gd name="connsiteY5" fmla="*/ 20046 h 78881"/>
              <a:gd name="connsiteX6" fmla="*/ 2377 w 63100"/>
              <a:gd name="connsiteY6" fmla="*/ 2384 h 78881"/>
              <a:gd name="connsiteX7" fmla="*/ 19857 w 63100"/>
              <a:gd name="connsiteY7" fmla="*/ 9144 h 78881"/>
              <a:gd name="connsiteX8" fmla="*/ 27227 w 63100"/>
              <a:gd name="connsiteY8" fmla="*/ 19376 h 78881"/>
              <a:gd name="connsiteX9" fmla="*/ 54452 w 63100"/>
              <a:gd name="connsiteY9" fmla="*/ 8413 h 78881"/>
              <a:gd name="connsiteX10" fmla="*/ 55914 w 63100"/>
              <a:gd name="connsiteY10" fmla="*/ 12920 h 78881"/>
              <a:gd name="connsiteX11" fmla="*/ 60725 w 63100"/>
              <a:gd name="connsiteY11" fmla="*/ 64386 h 78881"/>
              <a:gd name="connsiteX12" fmla="*/ 63039 w 63100"/>
              <a:gd name="connsiteY12" fmla="*/ 75410 h 7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100" h="78881">
                <a:moveTo>
                  <a:pt x="63100" y="75410"/>
                </a:moveTo>
                <a:cubicBezTo>
                  <a:pt x="50554" y="83693"/>
                  <a:pt x="42880" y="74313"/>
                  <a:pt x="33318" y="68771"/>
                </a:cubicBezTo>
                <a:cubicBezTo>
                  <a:pt x="28567" y="72121"/>
                  <a:pt x="23573" y="75592"/>
                  <a:pt x="18883" y="78881"/>
                </a:cubicBezTo>
                <a:cubicBezTo>
                  <a:pt x="16690" y="77115"/>
                  <a:pt x="14619" y="76262"/>
                  <a:pt x="14558" y="75349"/>
                </a:cubicBezTo>
                <a:cubicBezTo>
                  <a:pt x="14315" y="71085"/>
                  <a:pt x="4448" y="29487"/>
                  <a:pt x="2012" y="24431"/>
                </a:cubicBezTo>
                <a:cubicBezTo>
                  <a:pt x="1342" y="22970"/>
                  <a:pt x="-59" y="21447"/>
                  <a:pt x="2" y="20046"/>
                </a:cubicBezTo>
                <a:cubicBezTo>
                  <a:pt x="428" y="13956"/>
                  <a:pt x="-972" y="5124"/>
                  <a:pt x="2377" y="2384"/>
                </a:cubicBezTo>
                <a:cubicBezTo>
                  <a:pt x="9382" y="-3402"/>
                  <a:pt x="15594" y="2323"/>
                  <a:pt x="19857" y="9144"/>
                </a:cubicBezTo>
                <a:cubicBezTo>
                  <a:pt x="21928" y="12494"/>
                  <a:pt x="24425" y="15539"/>
                  <a:pt x="27227" y="19376"/>
                </a:cubicBezTo>
                <a:cubicBezTo>
                  <a:pt x="36911" y="16087"/>
                  <a:pt x="40200" y="-3159"/>
                  <a:pt x="54452" y="8413"/>
                </a:cubicBezTo>
                <a:cubicBezTo>
                  <a:pt x="55000" y="9997"/>
                  <a:pt x="56401" y="11946"/>
                  <a:pt x="55914" y="12920"/>
                </a:cubicBezTo>
                <a:cubicBezTo>
                  <a:pt x="46839" y="31070"/>
                  <a:pt x="41418" y="48611"/>
                  <a:pt x="60725" y="64386"/>
                </a:cubicBezTo>
                <a:cubicBezTo>
                  <a:pt x="63039" y="66274"/>
                  <a:pt x="62369" y="71816"/>
                  <a:pt x="63039" y="7541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7901F357-0F8F-1590-7633-392A0178B3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930471" y="2821082"/>
            <a:ext cx="69882" cy="96048"/>
          </a:xfrm>
          <a:custGeom>
            <a:avLst/>
            <a:gdLst>
              <a:gd name="connsiteX0" fmla="*/ 52988 w 69882"/>
              <a:gd name="connsiteY0" fmla="*/ 92654 h 96048"/>
              <a:gd name="connsiteX1" fmla="*/ 26921 w 69882"/>
              <a:gd name="connsiteY1" fmla="*/ 88817 h 96048"/>
              <a:gd name="connsiteX2" fmla="*/ 28260 w 69882"/>
              <a:gd name="connsiteY2" fmla="*/ 61592 h 96048"/>
              <a:gd name="connsiteX3" fmla="*/ 50369 w 69882"/>
              <a:gd name="connsiteY3" fmla="*/ 28764 h 96048"/>
              <a:gd name="connsiteX4" fmla="*/ 0 w 69882"/>
              <a:gd name="connsiteY4" fmla="*/ 8908 h 96048"/>
              <a:gd name="connsiteX5" fmla="*/ 13765 w 69882"/>
              <a:gd name="connsiteY5" fmla="*/ 199 h 96048"/>
              <a:gd name="connsiteX6" fmla="*/ 44644 w 69882"/>
              <a:gd name="connsiteY6" fmla="*/ 2818 h 96048"/>
              <a:gd name="connsiteX7" fmla="*/ 64256 w 69882"/>
              <a:gd name="connsiteY7" fmla="*/ 49228 h 96048"/>
              <a:gd name="connsiteX8" fmla="*/ 59505 w 69882"/>
              <a:gd name="connsiteY8" fmla="*/ 57633 h 96048"/>
              <a:gd name="connsiteX9" fmla="*/ 52988 w 69882"/>
              <a:gd name="connsiteY9" fmla="*/ 92593 h 9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882" h="96048">
                <a:moveTo>
                  <a:pt x="52988" y="92654"/>
                </a:moveTo>
                <a:cubicBezTo>
                  <a:pt x="43365" y="97892"/>
                  <a:pt x="33803" y="97405"/>
                  <a:pt x="26921" y="88817"/>
                </a:cubicBezTo>
                <a:cubicBezTo>
                  <a:pt x="19977" y="80168"/>
                  <a:pt x="22901" y="70180"/>
                  <a:pt x="28260" y="61592"/>
                </a:cubicBezTo>
                <a:cubicBezTo>
                  <a:pt x="35386" y="50142"/>
                  <a:pt x="43304" y="39240"/>
                  <a:pt x="50369" y="28764"/>
                </a:cubicBezTo>
                <a:cubicBezTo>
                  <a:pt x="38371" y="7142"/>
                  <a:pt x="15166" y="23160"/>
                  <a:pt x="0" y="8908"/>
                </a:cubicBezTo>
                <a:cubicBezTo>
                  <a:pt x="5238" y="5437"/>
                  <a:pt x="9380" y="382"/>
                  <a:pt x="13765" y="199"/>
                </a:cubicBezTo>
                <a:cubicBezTo>
                  <a:pt x="24058" y="-288"/>
                  <a:pt x="34899" y="-45"/>
                  <a:pt x="44644" y="2818"/>
                </a:cubicBezTo>
                <a:cubicBezTo>
                  <a:pt x="69676" y="10127"/>
                  <a:pt x="75828" y="25840"/>
                  <a:pt x="64256" y="49228"/>
                </a:cubicBezTo>
                <a:cubicBezTo>
                  <a:pt x="62855" y="52091"/>
                  <a:pt x="61150" y="54892"/>
                  <a:pt x="59505" y="57633"/>
                </a:cubicBezTo>
                <a:cubicBezTo>
                  <a:pt x="52988" y="68797"/>
                  <a:pt x="50795" y="80455"/>
                  <a:pt x="52988" y="9259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4070191A-FCF3-C94D-DCA4-F78A8AB13C0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98216" y="1790853"/>
            <a:ext cx="61987" cy="78362"/>
          </a:xfrm>
          <a:custGeom>
            <a:avLst/>
            <a:gdLst>
              <a:gd name="connsiteX0" fmla="*/ 30171 w 61987"/>
              <a:gd name="connsiteY0" fmla="*/ 23715 h 78362"/>
              <a:gd name="connsiteX1" fmla="*/ 61964 w 61987"/>
              <a:gd name="connsiteY1" fmla="*/ 693 h 78362"/>
              <a:gd name="connsiteX2" fmla="*/ 42170 w 61987"/>
              <a:gd name="connsiteY2" fmla="*/ 45946 h 78362"/>
              <a:gd name="connsiteX3" fmla="*/ 59467 w 61987"/>
              <a:gd name="connsiteY3" fmla="*/ 74572 h 78362"/>
              <a:gd name="connsiteX4" fmla="*/ 35409 w 61987"/>
              <a:gd name="connsiteY4" fmla="*/ 72805 h 78362"/>
              <a:gd name="connsiteX5" fmla="*/ 17868 w 61987"/>
              <a:gd name="connsiteY5" fmla="*/ 66532 h 78362"/>
              <a:gd name="connsiteX6" fmla="*/ 8001 w 61987"/>
              <a:gd name="connsiteY6" fmla="*/ 36323 h 78362"/>
              <a:gd name="connsiteX7" fmla="*/ 5017 w 61987"/>
              <a:gd name="connsiteY7" fmla="*/ 29745 h 78362"/>
              <a:gd name="connsiteX8" fmla="*/ 6479 w 61987"/>
              <a:gd name="connsiteY8" fmla="*/ 1485 h 78362"/>
              <a:gd name="connsiteX9" fmla="*/ 25908 w 61987"/>
              <a:gd name="connsiteY9" fmla="*/ 19878 h 78362"/>
              <a:gd name="connsiteX10" fmla="*/ 30232 w 61987"/>
              <a:gd name="connsiteY10" fmla="*/ 23715 h 7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987" h="78362">
                <a:moveTo>
                  <a:pt x="30171" y="23715"/>
                </a:moveTo>
                <a:cubicBezTo>
                  <a:pt x="41500" y="16346"/>
                  <a:pt x="43936" y="-403"/>
                  <a:pt x="61964" y="693"/>
                </a:cubicBezTo>
                <a:cubicBezTo>
                  <a:pt x="62695" y="19391"/>
                  <a:pt x="46007" y="29014"/>
                  <a:pt x="42170" y="45946"/>
                </a:cubicBezTo>
                <a:cubicBezTo>
                  <a:pt x="47468" y="54716"/>
                  <a:pt x="53498" y="64644"/>
                  <a:pt x="59467" y="74572"/>
                </a:cubicBezTo>
                <a:cubicBezTo>
                  <a:pt x="48808" y="82368"/>
                  <a:pt x="42474" y="76277"/>
                  <a:pt x="35409" y="72805"/>
                </a:cubicBezTo>
                <a:cubicBezTo>
                  <a:pt x="29258" y="69821"/>
                  <a:pt x="22497" y="68116"/>
                  <a:pt x="17868" y="66532"/>
                </a:cubicBezTo>
                <a:cubicBezTo>
                  <a:pt x="14336" y="55630"/>
                  <a:pt x="11229" y="45946"/>
                  <a:pt x="8001" y="36323"/>
                </a:cubicBezTo>
                <a:cubicBezTo>
                  <a:pt x="7210" y="34069"/>
                  <a:pt x="5565" y="31998"/>
                  <a:pt x="5017" y="29745"/>
                </a:cubicBezTo>
                <a:cubicBezTo>
                  <a:pt x="2763" y="20000"/>
                  <a:pt x="-5824" y="7088"/>
                  <a:pt x="6479" y="1485"/>
                </a:cubicBezTo>
                <a:cubicBezTo>
                  <a:pt x="21157" y="-5215"/>
                  <a:pt x="20243" y="12509"/>
                  <a:pt x="25908" y="19878"/>
                </a:cubicBezTo>
                <a:cubicBezTo>
                  <a:pt x="26882" y="21096"/>
                  <a:pt x="28283" y="22010"/>
                  <a:pt x="30232" y="2371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665218F5-20B4-7E23-B4DD-4A2A09B44FE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18949" y="2464430"/>
            <a:ext cx="53407" cy="69194"/>
          </a:xfrm>
          <a:custGeom>
            <a:avLst/>
            <a:gdLst>
              <a:gd name="connsiteX0" fmla="*/ 22 w 53407"/>
              <a:gd name="connsiteY0" fmla="*/ 31431 h 69194"/>
              <a:gd name="connsiteX1" fmla="*/ 2032 w 53407"/>
              <a:gd name="connsiteY1" fmla="*/ 19494 h 69194"/>
              <a:gd name="connsiteX2" fmla="*/ 17258 w 53407"/>
              <a:gd name="connsiteY2" fmla="*/ 4 h 69194"/>
              <a:gd name="connsiteX3" fmla="*/ 43082 w 53407"/>
              <a:gd name="connsiteY3" fmla="*/ 9505 h 69194"/>
              <a:gd name="connsiteX4" fmla="*/ 53010 w 53407"/>
              <a:gd name="connsiteY4" fmla="*/ 30822 h 69194"/>
              <a:gd name="connsiteX5" fmla="*/ 24811 w 53407"/>
              <a:gd name="connsiteY5" fmla="*/ 69193 h 69194"/>
              <a:gd name="connsiteX6" fmla="*/ 22 w 53407"/>
              <a:gd name="connsiteY6" fmla="*/ 31492 h 69194"/>
              <a:gd name="connsiteX7" fmla="*/ 22618 w 53407"/>
              <a:gd name="connsiteY7" fmla="*/ 47571 h 69194"/>
              <a:gd name="connsiteX8" fmla="*/ 22618 w 53407"/>
              <a:gd name="connsiteY8" fmla="*/ 20042 h 69194"/>
              <a:gd name="connsiteX9" fmla="*/ 22618 w 53407"/>
              <a:gd name="connsiteY9" fmla="*/ 47571 h 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407" h="69194">
                <a:moveTo>
                  <a:pt x="22" y="31431"/>
                </a:moveTo>
                <a:cubicBezTo>
                  <a:pt x="387" y="29056"/>
                  <a:pt x="570" y="24062"/>
                  <a:pt x="2032" y="19494"/>
                </a:cubicBezTo>
                <a:cubicBezTo>
                  <a:pt x="4651" y="11089"/>
                  <a:pt x="6478" y="-240"/>
                  <a:pt x="17258" y="4"/>
                </a:cubicBezTo>
                <a:cubicBezTo>
                  <a:pt x="26090" y="187"/>
                  <a:pt x="36261" y="3963"/>
                  <a:pt x="43082" y="9505"/>
                </a:cubicBezTo>
                <a:cubicBezTo>
                  <a:pt x="48625" y="14012"/>
                  <a:pt x="51853" y="23209"/>
                  <a:pt x="53010" y="30822"/>
                </a:cubicBezTo>
                <a:cubicBezTo>
                  <a:pt x="55994" y="50617"/>
                  <a:pt x="41743" y="69010"/>
                  <a:pt x="24811" y="69193"/>
                </a:cubicBezTo>
                <a:cubicBezTo>
                  <a:pt x="9219" y="69376"/>
                  <a:pt x="-526" y="55550"/>
                  <a:pt x="22" y="31492"/>
                </a:cubicBezTo>
                <a:close/>
                <a:moveTo>
                  <a:pt x="22618" y="47571"/>
                </a:moveTo>
                <a:cubicBezTo>
                  <a:pt x="28057" y="39574"/>
                  <a:pt x="28057" y="30396"/>
                  <a:pt x="22618" y="20042"/>
                </a:cubicBezTo>
                <a:lnTo>
                  <a:pt x="22618" y="47571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E4F9485-8873-DDCF-D390-1855354A0CB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424794" y="2332950"/>
            <a:ext cx="66029" cy="60165"/>
          </a:xfrm>
          <a:custGeom>
            <a:avLst/>
            <a:gdLst>
              <a:gd name="connsiteX0" fmla="*/ 33412 w 66029"/>
              <a:gd name="connsiteY0" fmla="*/ 60162 h 60165"/>
              <a:gd name="connsiteX1" fmla="*/ 97 w 66029"/>
              <a:gd name="connsiteY1" fmla="*/ 29466 h 60165"/>
              <a:gd name="connsiteX2" fmla="*/ 37188 w 66029"/>
              <a:gd name="connsiteY2" fmla="*/ 48 h 60165"/>
              <a:gd name="connsiteX3" fmla="*/ 65997 w 66029"/>
              <a:gd name="connsiteY3" fmla="*/ 30562 h 60165"/>
              <a:gd name="connsiteX4" fmla="*/ 33412 w 66029"/>
              <a:gd name="connsiteY4" fmla="*/ 60162 h 60165"/>
              <a:gd name="connsiteX5" fmla="*/ 34935 w 66029"/>
              <a:gd name="connsiteY5" fmla="*/ 47859 h 60165"/>
              <a:gd name="connsiteX6" fmla="*/ 42853 w 66029"/>
              <a:gd name="connsiteY6" fmla="*/ 29466 h 60165"/>
              <a:gd name="connsiteX7" fmla="*/ 30002 w 66029"/>
              <a:gd name="connsiteY7" fmla="*/ 19477 h 60165"/>
              <a:gd name="connsiteX8" fmla="*/ 23302 w 66029"/>
              <a:gd name="connsiteY8" fmla="*/ 29588 h 60165"/>
              <a:gd name="connsiteX9" fmla="*/ 34935 w 66029"/>
              <a:gd name="connsiteY9" fmla="*/ 47859 h 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029" h="60165">
                <a:moveTo>
                  <a:pt x="33412" y="60162"/>
                </a:moveTo>
                <a:cubicBezTo>
                  <a:pt x="13922" y="60406"/>
                  <a:pt x="-1365" y="46276"/>
                  <a:pt x="97" y="29466"/>
                </a:cubicBezTo>
                <a:cubicBezTo>
                  <a:pt x="1193" y="16797"/>
                  <a:pt x="23667" y="-1048"/>
                  <a:pt x="37188" y="48"/>
                </a:cubicBezTo>
                <a:cubicBezTo>
                  <a:pt x="53328" y="1327"/>
                  <a:pt x="66788" y="15518"/>
                  <a:pt x="65997" y="30562"/>
                </a:cubicBezTo>
                <a:cubicBezTo>
                  <a:pt x="65145" y="47128"/>
                  <a:pt x="51075" y="59919"/>
                  <a:pt x="33412" y="60162"/>
                </a:cubicBezTo>
                <a:close/>
                <a:moveTo>
                  <a:pt x="34935" y="47859"/>
                </a:moveTo>
                <a:cubicBezTo>
                  <a:pt x="39138" y="38602"/>
                  <a:pt x="42792" y="34095"/>
                  <a:pt x="42853" y="29466"/>
                </a:cubicBezTo>
                <a:cubicBezTo>
                  <a:pt x="42975" y="21914"/>
                  <a:pt x="37249" y="17467"/>
                  <a:pt x="30002" y="19477"/>
                </a:cubicBezTo>
                <a:cubicBezTo>
                  <a:pt x="26895" y="20330"/>
                  <a:pt x="22571" y="26725"/>
                  <a:pt x="23302" y="29588"/>
                </a:cubicBezTo>
                <a:cubicBezTo>
                  <a:pt x="24581" y="34765"/>
                  <a:pt x="29088" y="39150"/>
                  <a:pt x="34935" y="4785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30839E9E-E38F-CCF4-70B6-0AE6FA87529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83562" y="2845592"/>
            <a:ext cx="82770" cy="80326"/>
          </a:xfrm>
          <a:custGeom>
            <a:avLst/>
            <a:gdLst>
              <a:gd name="connsiteX0" fmla="*/ 0 w 82770"/>
              <a:gd name="connsiteY0" fmla="*/ 24475 h 80326"/>
              <a:gd name="connsiteX1" fmla="*/ 50064 w 82770"/>
              <a:gd name="connsiteY1" fmla="*/ 3401 h 80326"/>
              <a:gd name="connsiteX2" fmla="*/ 60906 w 82770"/>
              <a:gd name="connsiteY2" fmla="*/ 60226 h 80326"/>
              <a:gd name="connsiteX3" fmla="*/ 82771 w 82770"/>
              <a:gd name="connsiteY3" fmla="*/ 75331 h 80326"/>
              <a:gd name="connsiteX4" fmla="*/ 54998 w 82770"/>
              <a:gd name="connsiteY4" fmla="*/ 80325 h 80326"/>
              <a:gd name="connsiteX5" fmla="*/ 38493 w 82770"/>
              <a:gd name="connsiteY5" fmla="*/ 52308 h 80326"/>
              <a:gd name="connsiteX6" fmla="*/ 39832 w 82770"/>
              <a:gd name="connsiteY6" fmla="*/ 50238 h 80326"/>
              <a:gd name="connsiteX7" fmla="*/ 44096 w 82770"/>
              <a:gd name="connsiteY7" fmla="*/ 21125 h 80326"/>
              <a:gd name="connsiteX8" fmla="*/ 14922 w 82770"/>
              <a:gd name="connsiteY8" fmla="*/ 21612 h 80326"/>
              <a:gd name="connsiteX9" fmla="*/ 0 w 82770"/>
              <a:gd name="connsiteY9" fmla="*/ 24414 h 80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770" h="80326">
                <a:moveTo>
                  <a:pt x="0" y="24475"/>
                </a:moveTo>
                <a:cubicBezTo>
                  <a:pt x="11572" y="2061"/>
                  <a:pt x="31123" y="-4943"/>
                  <a:pt x="50064" y="3401"/>
                </a:cubicBezTo>
                <a:cubicBezTo>
                  <a:pt x="69615" y="11989"/>
                  <a:pt x="72356" y="26302"/>
                  <a:pt x="60906" y="60226"/>
                </a:cubicBezTo>
                <a:cubicBezTo>
                  <a:pt x="66448" y="64063"/>
                  <a:pt x="71991" y="67900"/>
                  <a:pt x="82771" y="75331"/>
                </a:cubicBezTo>
                <a:cubicBezTo>
                  <a:pt x="69798" y="77767"/>
                  <a:pt x="62368" y="80386"/>
                  <a:pt x="54998" y="80325"/>
                </a:cubicBezTo>
                <a:cubicBezTo>
                  <a:pt x="31732" y="80142"/>
                  <a:pt x="27408" y="72346"/>
                  <a:pt x="38493" y="52308"/>
                </a:cubicBezTo>
                <a:cubicBezTo>
                  <a:pt x="38858" y="51578"/>
                  <a:pt x="39406" y="50968"/>
                  <a:pt x="39832" y="50238"/>
                </a:cubicBezTo>
                <a:cubicBezTo>
                  <a:pt x="44949" y="40980"/>
                  <a:pt x="52379" y="30809"/>
                  <a:pt x="44096" y="21125"/>
                </a:cubicBezTo>
                <a:cubicBezTo>
                  <a:pt x="35630" y="11197"/>
                  <a:pt x="24789" y="17653"/>
                  <a:pt x="14922" y="21612"/>
                </a:cubicBezTo>
                <a:cubicBezTo>
                  <a:pt x="11511" y="23013"/>
                  <a:pt x="7552" y="23074"/>
                  <a:pt x="0" y="2441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D5FB2087-D637-C427-3890-7F1C6733849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73976" y="1836920"/>
            <a:ext cx="69053" cy="55987"/>
          </a:xfrm>
          <a:custGeom>
            <a:avLst/>
            <a:gdLst>
              <a:gd name="connsiteX0" fmla="*/ 27985 w 69053"/>
              <a:gd name="connsiteY0" fmla="*/ 61 h 55987"/>
              <a:gd name="connsiteX1" fmla="*/ 58438 w 69053"/>
              <a:gd name="connsiteY1" fmla="*/ 11877 h 55987"/>
              <a:gd name="connsiteX2" fmla="*/ 53505 w 69053"/>
              <a:gd name="connsiteY2" fmla="*/ 52745 h 55987"/>
              <a:gd name="connsiteX3" fmla="*/ 3623 w 69053"/>
              <a:gd name="connsiteY3" fmla="*/ 35447 h 55987"/>
              <a:gd name="connsiteX4" fmla="*/ 28046 w 69053"/>
              <a:gd name="connsiteY4" fmla="*/ 0 h 55987"/>
              <a:gd name="connsiteX5" fmla="*/ 44856 w 69053"/>
              <a:gd name="connsiteY5" fmla="*/ 33864 h 55987"/>
              <a:gd name="connsiteX6" fmla="*/ 21164 w 69053"/>
              <a:gd name="connsiteY6" fmla="*/ 20464 h 55987"/>
              <a:gd name="connsiteX7" fmla="*/ 44856 w 69053"/>
              <a:gd name="connsiteY7" fmla="*/ 33864 h 5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3" h="55987">
                <a:moveTo>
                  <a:pt x="27985" y="61"/>
                </a:moveTo>
                <a:cubicBezTo>
                  <a:pt x="38217" y="3898"/>
                  <a:pt x="49850" y="5786"/>
                  <a:pt x="58438" y="11877"/>
                </a:cubicBezTo>
                <a:cubicBezTo>
                  <a:pt x="74761" y="23571"/>
                  <a:pt x="71593" y="43913"/>
                  <a:pt x="53505" y="52745"/>
                </a:cubicBezTo>
                <a:cubicBezTo>
                  <a:pt x="36390" y="61089"/>
                  <a:pt x="11845" y="52623"/>
                  <a:pt x="3623" y="35447"/>
                </a:cubicBezTo>
                <a:cubicBezTo>
                  <a:pt x="-5757" y="15836"/>
                  <a:pt x="3318" y="3106"/>
                  <a:pt x="28046" y="0"/>
                </a:cubicBezTo>
                <a:close/>
                <a:moveTo>
                  <a:pt x="44856" y="33864"/>
                </a:moveTo>
                <a:cubicBezTo>
                  <a:pt x="41080" y="21804"/>
                  <a:pt x="34684" y="16688"/>
                  <a:pt x="21164" y="20464"/>
                </a:cubicBezTo>
                <a:cubicBezTo>
                  <a:pt x="25610" y="32402"/>
                  <a:pt x="30848" y="39528"/>
                  <a:pt x="44856" y="338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1EEE010E-60CC-27EC-4ABC-159C7A1A164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999125" y="3080983"/>
            <a:ext cx="90008" cy="82710"/>
          </a:xfrm>
          <a:custGeom>
            <a:avLst/>
            <a:gdLst>
              <a:gd name="connsiteX0" fmla="*/ 55242 w 90008"/>
              <a:gd name="connsiteY0" fmla="*/ 68580 h 82710"/>
              <a:gd name="connsiteX1" fmla="*/ 33255 w 90008"/>
              <a:gd name="connsiteY1" fmla="*/ 82710 h 82710"/>
              <a:gd name="connsiteX2" fmla="*/ 41781 w 90008"/>
              <a:gd name="connsiteY2" fmla="*/ 55546 h 82710"/>
              <a:gd name="connsiteX3" fmla="*/ 0 w 90008"/>
              <a:gd name="connsiteY3" fmla="*/ 17297 h 82710"/>
              <a:gd name="connsiteX4" fmla="*/ 55120 w 90008"/>
              <a:gd name="connsiteY4" fmla="*/ 37945 h 82710"/>
              <a:gd name="connsiteX5" fmla="*/ 70103 w 90008"/>
              <a:gd name="connsiteY5" fmla="*/ 18272 h 82710"/>
              <a:gd name="connsiteX6" fmla="*/ 89410 w 90008"/>
              <a:gd name="connsiteY6" fmla="*/ 0 h 82710"/>
              <a:gd name="connsiteX7" fmla="*/ 69068 w 90008"/>
              <a:gd name="connsiteY7" fmla="*/ 52014 h 82710"/>
              <a:gd name="connsiteX8" fmla="*/ 83807 w 90008"/>
              <a:gd name="connsiteY8" fmla="*/ 79421 h 82710"/>
              <a:gd name="connsiteX9" fmla="*/ 55181 w 90008"/>
              <a:gd name="connsiteY9" fmla="*/ 68519 h 82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008" h="82710">
                <a:moveTo>
                  <a:pt x="55242" y="68580"/>
                </a:moveTo>
                <a:cubicBezTo>
                  <a:pt x="49516" y="72234"/>
                  <a:pt x="43548" y="76132"/>
                  <a:pt x="33255" y="82710"/>
                </a:cubicBezTo>
                <a:cubicBezTo>
                  <a:pt x="36787" y="71382"/>
                  <a:pt x="39041" y="64378"/>
                  <a:pt x="41781" y="55546"/>
                </a:cubicBezTo>
                <a:cubicBezTo>
                  <a:pt x="29235" y="44096"/>
                  <a:pt x="16079" y="32037"/>
                  <a:pt x="0" y="17297"/>
                </a:cubicBezTo>
                <a:cubicBezTo>
                  <a:pt x="26860" y="9867"/>
                  <a:pt x="36787" y="30209"/>
                  <a:pt x="55120" y="37945"/>
                </a:cubicBezTo>
                <a:cubicBezTo>
                  <a:pt x="59749" y="31854"/>
                  <a:pt x="64500" y="24667"/>
                  <a:pt x="70103" y="18272"/>
                </a:cubicBezTo>
                <a:cubicBezTo>
                  <a:pt x="75036" y="12669"/>
                  <a:pt x="81005" y="7857"/>
                  <a:pt x="89410" y="0"/>
                </a:cubicBezTo>
                <a:cubicBezTo>
                  <a:pt x="93551" y="25154"/>
                  <a:pt x="75036" y="35265"/>
                  <a:pt x="69068" y="52014"/>
                </a:cubicBezTo>
                <a:cubicBezTo>
                  <a:pt x="72661" y="58713"/>
                  <a:pt x="76741" y="66266"/>
                  <a:pt x="83807" y="79421"/>
                </a:cubicBezTo>
                <a:cubicBezTo>
                  <a:pt x="71077" y="74610"/>
                  <a:pt x="63403" y="71625"/>
                  <a:pt x="55181" y="6851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48FA846B-B9B6-2465-E5DC-F6A9BA12910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310144" y="3021223"/>
            <a:ext cx="76802" cy="78214"/>
          </a:xfrm>
          <a:custGeom>
            <a:avLst/>
            <a:gdLst>
              <a:gd name="connsiteX0" fmla="*/ 76803 w 76802"/>
              <a:gd name="connsiteY0" fmla="*/ 30830 h 78214"/>
              <a:gd name="connsiteX1" fmla="*/ 51648 w 76802"/>
              <a:gd name="connsiteY1" fmla="*/ 78215 h 78214"/>
              <a:gd name="connsiteX2" fmla="*/ 34899 w 76802"/>
              <a:gd name="connsiteY2" fmla="*/ 47884 h 78214"/>
              <a:gd name="connsiteX3" fmla="*/ 0 w 76802"/>
              <a:gd name="connsiteY3" fmla="*/ 45447 h 78214"/>
              <a:gd name="connsiteX4" fmla="*/ 38188 w 76802"/>
              <a:gd name="connsiteY4" fmla="*/ 22912 h 78214"/>
              <a:gd name="connsiteX5" fmla="*/ 42939 w 76802"/>
              <a:gd name="connsiteY5" fmla="*/ 9087 h 78214"/>
              <a:gd name="connsiteX6" fmla="*/ 57678 w 76802"/>
              <a:gd name="connsiteY6" fmla="*/ 11 h 78214"/>
              <a:gd name="connsiteX7" fmla="*/ 65474 w 76802"/>
              <a:gd name="connsiteY7" fmla="*/ 12375 h 78214"/>
              <a:gd name="connsiteX8" fmla="*/ 76803 w 76802"/>
              <a:gd name="connsiteY8" fmla="*/ 30830 h 78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802" h="78214">
                <a:moveTo>
                  <a:pt x="76803" y="30830"/>
                </a:moveTo>
                <a:cubicBezTo>
                  <a:pt x="67423" y="48553"/>
                  <a:pt x="59688" y="62988"/>
                  <a:pt x="51648" y="78215"/>
                </a:cubicBezTo>
                <a:cubicBezTo>
                  <a:pt x="36726" y="72307"/>
                  <a:pt x="40990" y="58237"/>
                  <a:pt x="34899" y="47884"/>
                </a:cubicBezTo>
                <a:cubicBezTo>
                  <a:pt x="24423" y="47153"/>
                  <a:pt x="12973" y="46361"/>
                  <a:pt x="0" y="45447"/>
                </a:cubicBezTo>
                <a:cubicBezTo>
                  <a:pt x="4629" y="20963"/>
                  <a:pt x="25154" y="30830"/>
                  <a:pt x="38188" y="22912"/>
                </a:cubicBezTo>
                <a:cubicBezTo>
                  <a:pt x="39345" y="19197"/>
                  <a:pt x="39772" y="12984"/>
                  <a:pt x="42939" y="9087"/>
                </a:cubicBezTo>
                <a:cubicBezTo>
                  <a:pt x="46471" y="4701"/>
                  <a:pt x="52318" y="1047"/>
                  <a:pt x="57678" y="11"/>
                </a:cubicBezTo>
                <a:cubicBezTo>
                  <a:pt x="59566" y="-354"/>
                  <a:pt x="65657" y="8112"/>
                  <a:pt x="65474" y="12375"/>
                </a:cubicBezTo>
                <a:cubicBezTo>
                  <a:pt x="65048" y="22729"/>
                  <a:pt x="69311" y="28820"/>
                  <a:pt x="76803" y="308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23FD4617-877F-B92F-A61E-BF2D72CEFC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53899" y="2907579"/>
            <a:ext cx="65999" cy="58956"/>
          </a:xfrm>
          <a:custGeom>
            <a:avLst/>
            <a:gdLst>
              <a:gd name="connsiteX0" fmla="*/ 66000 w 65999"/>
              <a:gd name="connsiteY0" fmla="*/ 39777 h 58956"/>
              <a:gd name="connsiteX1" fmla="*/ 10940 w 65999"/>
              <a:gd name="connsiteY1" fmla="*/ 53480 h 58956"/>
              <a:gd name="connsiteX2" fmla="*/ 404 w 65999"/>
              <a:gd name="connsiteY2" fmla="*/ 28144 h 58956"/>
              <a:gd name="connsiteX3" fmla="*/ 22939 w 65999"/>
              <a:gd name="connsiteY3" fmla="*/ 1954 h 58956"/>
              <a:gd name="connsiteX4" fmla="*/ 50164 w 65999"/>
              <a:gd name="connsiteY4" fmla="*/ 6827 h 58956"/>
              <a:gd name="connsiteX5" fmla="*/ 46022 w 65999"/>
              <a:gd name="connsiteY5" fmla="*/ 23697 h 58956"/>
              <a:gd name="connsiteX6" fmla="*/ 24827 w 65999"/>
              <a:gd name="connsiteY6" fmla="*/ 27595 h 58956"/>
              <a:gd name="connsiteX7" fmla="*/ 66000 w 65999"/>
              <a:gd name="connsiteY7" fmla="*/ 39777 h 5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999" h="58956">
                <a:moveTo>
                  <a:pt x="66000" y="39777"/>
                </a:moveTo>
                <a:cubicBezTo>
                  <a:pt x="52600" y="58475"/>
                  <a:pt x="27446" y="64443"/>
                  <a:pt x="10940" y="53480"/>
                </a:cubicBezTo>
                <a:cubicBezTo>
                  <a:pt x="1805" y="47451"/>
                  <a:pt x="-1180" y="38558"/>
                  <a:pt x="404" y="28144"/>
                </a:cubicBezTo>
                <a:cubicBezTo>
                  <a:pt x="2414" y="14805"/>
                  <a:pt x="10697" y="6156"/>
                  <a:pt x="22939" y="1954"/>
                </a:cubicBezTo>
                <a:cubicBezTo>
                  <a:pt x="32562" y="-1396"/>
                  <a:pt x="42307" y="-848"/>
                  <a:pt x="50164" y="6827"/>
                </a:cubicBezTo>
                <a:cubicBezTo>
                  <a:pt x="56559" y="13100"/>
                  <a:pt x="54793" y="20896"/>
                  <a:pt x="46022" y="23697"/>
                </a:cubicBezTo>
                <a:cubicBezTo>
                  <a:pt x="40602" y="25464"/>
                  <a:pt x="34755" y="25829"/>
                  <a:pt x="24827" y="27595"/>
                </a:cubicBezTo>
                <a:cubicBezTo>
                  <a:pt x="39079" y="40934"/>
                  <a:pt x="53879" y="30884"/>
                  <a:pt x="66000" y="3977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C962EEC4-3D93-C30B-2D5B-38D11E7689A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454904" y="1801045"/>
            <a:ext cx="73270" cy="61211"/>
          </a:xfrm>
          <a:custGeom>
            <a:avLst/>
            <a:gdLst>
              <a:gd name="connsiteX0" fmla="*/ 64439 w 73270"/>
              <a:gd name="connsiteY0" fmla="*/ 61212 h 61211"/>
              <a:gd name="connsiteX1" fmla="*/ 17237 w 73270"/>
              <a:gd name="connsiteY1" fmla="*/ 59080 h 61211"/>
              <a:gd name="connsiteX2" fmla="*/ 6639 w 73270"/>
              <a:gd name="connsiteY2" fmla="*/ 23328 h 61211"/>
              <a:gd name="connsiteX3" fmla="*/ 3046 w 73270"/>
              <a:gd name="connsiteY3" fmla="*/ 16994 h 61211"/>
              <a:gd name="connsiteX4" fmla="*/ 4995 w 73270"/>
              <a:gd name="connsiteY4" fmla="*/ 367 h 61211"/>
              <a:gd name="connsiteX5" fmla="*/ 19247 w 73270"/>
              <a:gd name="connsiteY5" fmla="*/ 5300 h 61211"/>
              <a:gd name="connsiteX6" fmla="*/ 34108 w 73270"/>
              <a:gd name="connsiteY6" fmla="*/ 23694 h 61211"/>
              <a:gd name="connsiteX7" fmla="*/ 73270 w 73270"/>
              <a:gd name="connsiteY7" fmla="*/ 10355 h 61211"/>
              <a:gd name="connsiteX8" fmla="*/ 51527 w 73270"/>
              <a:gd name="connsiteY8" fmla="*/ 38798 h 61211"/>
              <a:gd name="connsiteX9" fmla="*/ 64378 w 73270"/>
              <a:gd name="connsiteY9" fmla="*/ 61212 h 6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270" h="61211">
                <a:moveTo>
                  <a:pt x="64439" y="61212"/>
                </a:moveTo>
                <a:cubicBezTo>
                  <a:pt x="46350" y="60420"/>
                  <a:pt x="32707" y="59811"/>
                  <a:pt x="17237" y="59080"/>
                </a:cubicBezTo>
                <a:cubicBezTo>
                  <a:pt x="21622" y="45498"/>
                  <a:pt x="16140" y="33804"/>
                  <a:pt x="6639" y="23328"/>
                </a:cubicBezTo>
                <a:cubicBezTo>
                  <a:pt x="5056" y="21562"/>
                  <a:pt x="4020" y="19248"/>
                  <a:pt x="3046" y="16994"/>
                </a:cubicBezTo>
                <a:cubicBezTo>
                  <a:pt x="488" y="11025"/>
                  <a:pt x="-3106" y="3717"/>
                  <a:pt x="4995" y="367"/>
                </a:cubicBezTo>
                <a:cubicBezTo>
                  <a:pt x="8588" y="-1095"/>
                  <a:pt x="15653" y="2072"/>
                  <a:pt x="19247" y="5300"/>
                </a:cubicBezTo>
                <a:cubicBezTo>
                  <a:pt x="25093" y="10599"/>
                  <a:pt x="29418" y="17664"/>
                  <a:pt x="34108" y="23694"/>
                </a:cubicBezTo>
                <a:cubicBezTo>
                  <a:pt x="47812" y="21927"/>
                  <a:pt x="52684" y="671"/>
                  <a:pt x="73270" y="10355"/>
                </a:cubicBezTo>
                <a:cubicBezTo>
                  <a:pt x="65596" y="20405"/>
                  <a:pt x="59018" y="28992"/>
                  <a:pt x="51527" y="38798"/>
                </a:cubicBezTo>
                <a:cubicBezTo>
                  <a:pt x="54998" y="44828"/>
                  <a:pt x="58775" y="51406"/>
                  <a:pt x="64378" y="6121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6DEA18E2-CAB1-C875-1D9D-6C631B1C12D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607765" y="1953970"/>
            <a:ext cx="63647" cy="60004"/>
          </a:xfrm>
          <a:custGeom>
            <a:avLst/>
            <a:gdLst>
              <a:gd name="connsiteX0" fmla="*/ 34229 w 63647"/>
              <a:gd name="connsiteY0" fmla="*/ 12 h 60004"/>
              <a:gd name="connsiteX1" fmla="*/ 63646 w 63647"/>
              <a:gd name="connsiteY1" fmla="*/ 25957 h 60004"/>
              <a:gd name="connsiteX2" fmla="*/ 29174 w 63647"/>
              <a:gd name="connsiteY2" fmla="*/ 60004 h 60004"/>
              <a:gd name="connsiteX3" fmla="*/ 0 w 63647"/>
              <a:gd name="connsiteY3" fmla="*/ 30465 h 60004"/>
              <a:gd name="connsiteX4" fmla="*/ 34290 w 63647"/>
              <a:gd name="connsiteY4" fmla="*/ 12 h 60004"/>
              <a:gd name="connsiteX5" fmla="*/ 47324 w 63647"/>
              <a:gd name="connsiteY5" fmla="*/ 27846 h 60004"/>
              <a:gd name="connsiteX6" fmla="*/ 29235 w 63647"/>
              <a:gd name="connsiteY6" fmla="*/ 18222 h 60004"/>
              <a:gd name="connsiteX7" fmla="*/ 15836 w 63647"/>
              <a:gd name="connsiteY7" fmla="*/ 28698 h 60004"/>
              <a:gd name="connsiteX8" fmla="*/ 29052 w 63647"/>
              <a:gd name="connsiteY8" fmla="*/ 42463 h 60004"/>
              <a:gd name="connsiteX9" fmla="*/ 47324 w 63647"/>
              <a:gd name="connsiteY9" fmla="*/ 27846 h 6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647" h="60004">
                <a:moveTo>
                  <a:pt x="34229" y="12"/>
                </a:moveTo>
                <a:cubicBezTo>
                  <a:pt x="51039" y="499"/>
                  <a:pt x="63464" y="11523"/>
                  <a:pt x="63646" y="25957"/>
                </a:cubicBezTo>
                <a:cubicBezTo>
                  <a:pt x="63829" y="42828"/>
                  <a:pt x="46288" y="60126"/>
                  <a:pt x="29174" y="60004"/>
                </a:cubicBezTo>
                <a:cubicBezTo>
                  <a:pt x="13582" y="59882"/>
                  <a:pt x="61" y="46239"/>
                  <a:pt x="0" y="30465"/>
                </a:cubicBezTo>
                <a:cubicBezTo>
                  <a:pt x="-61" y="14507"/>
                  <a:pt x="16810" y="-476"/>
                  <a:pt x="34290" y="12"/>
                </a:cubicBezTo>
                <a:close/>
                <a:moveTo>
                  <a:pt x="47324" y="27846"/>
                </a:moveTo>
                <a:cubicBezTo>
                  <a:pt x="38614" y="22912"/>
                  <a:pt x="33498" y="17613"/>
                  <a:pt x="29235" y="18222"/>
                </a:cubicBezTo>
                <a:cubicBezTo>
                  <a:pt x="24363" y="18953"/>
                  <a:pt x="20282" y="24983"/>
                  <a:pt x="15836" y="28698"/>
                </a:cubicBezTo>
                <a:cubicBezTo>
                  <a:pt x="20160" y="33632"/>
                  <a:pt x="24058" y="41732"/>
                  <a:pt x="29052" y="42463"/>
                </a:cubicBezTo>
                <a:cubicBezTo>
                  <a:pt x="33255" y="43072"/>
                  <a:pt x="38736" y="35154"/>
                  <a:pt x="47324" y="278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38379AF-AB31-3E24-41CC-02C14F5CD5E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87323" y="2006811"/>
            <a:ext cx="70651" cy="65936"/>
          </a:xfrm>
          <a:custGeom>
            <a:avLst/>
            <a:gdLst>
              <a:gd name="connsiteX0" fmla="*/ 70651 w 70651"/>
              <a:gd name="connsiteY0" fmla="*/ 5883 h 65936"/>
              <a:gd name="connsiteX1" fmla="*/ 45618 w 70651"/>
              <a:gd name="connsiteY1" fmla="*/ 39199 h 65936"/>
              <a:gd name="connsiteX2" fmla="*/ 50308 w 70651"/>
              <a:gd name="connsiteY2" fmla="*/ 65936 h 65936"/>
              <a:gd name="connsiteX3" fmla="*/ 18028 w 70651"/>
              <a:gd name="connsiteY3" fmla="*/ 56740 h 65936"/>
              <a:gd name="connsiteX4" fmla="*/ 0 w 70651"/>
              <a:gd name="connsiteY4" fmla="*/ 5700 h 65936"/>
              <a:gd name="connsiteX5" fmla="*/ 30331 w 70651"/>
              <a:gd name="connsiteY5" fmla="*/ 20866 h 65936"/>
              <a:gd name="connsiteX6" fmla="*/ 60601 w 70651"/>
              <a:gd name="connsiteY6" fmla="*/ 97 h 65936"/>
              <a:gd name="connsiteX7" fmla="*/ 70651 w 70651"/>
              <a:gd name="connsiteY7" fmla="*/ 5883 h 65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51" h="65936">
                <a:moveTo>
                  <a:pt x="70651" y="5883"/>
                </a:moveTo>
                <a:cubicBezTo>
                  <a:pt x="61759" y="17760"/>
                  <a:pt x="53719" y="28418"/>
                  <a:pt x="45618" y="39199"/>
                </a:cubicBezTo>
                <a:cubicBezTo>
                  <a:pt x="47080" y="47421"/>
                  <a:pt x="48481" y="55643"/>
                  <a:pt x="50308" y="65936"/>
                </a:cubicBezTo>
                <a:cubicBezTo>
                  <a:pt x="37518" y="62282"/>
                  <a:pt x="27530" y="59419"/>
                  <a:pt x="18028" y="56740"/>
                </a:cubicBezTo>
                <a:cubicBezTo>
                  <a:pt x="12181" y="40234"/>
                  <a:pt x="6213" y="23241"/>
                  <a:pt x="0" y="5700"/>
                </a:cubicBezTo>
                <a:cubicBezTo>
                  <a:pt x="18150" y="-1913"/>
                  <a:pt x="21074" y="15263"/>
                  <a:pt x="30331" y="20866"/>
                </a:cubicBezTo>
                <a:cubicBezTo>
                  <a:pt x="40320" y="13862"/>
                  <a:pt x="50247" y="6614"/>
                  <a:pt x="60601" y="97"/>
                </a:cubicBezTo>
                <a:cubicBezTo>
                  <a:pt x="61759" y="-634"/>
                  <a:pt x="65596" y="2899"/>
                  <a:pt x="70651" y="58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EC0C9B2E-09A1-8C5A-B4F0-D04BA416AF6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815514" y="2035382"/>
            <a:ext cx="55621" cy="62462"/>
          </a:xfrm>
          <a:custGeom>
            <a:avLst/>
            <a:gdLst>
              <a:gd name="connsiteX0" fmla="*/ 14 w 55621"/>
              <a:gd name="connsiteY0" fmla="*/ 27499 h 62462"/>
              <a:gd name="connsiteX1" fmla="*/ 31746 w 55621"/>
              <a:gd name="connsiteY1" fmla="*/ 31 h 62462"/>
              <a:gd name="connsiteX2" fmla="*/ 55621 w 55621"/>
              <a:gd name="connsiteY2" fmla="*/ 29388 h 62462"/>
              <a:gd name="connsiteX3" fmla="*/ 26630 w 55621"/>
              <a:gd name="connsiteY3" fmla="*/ 62459 h 62462"/>
              <a:gd name="connsiteX4" fmla="*/ 14 w 55621"/>
              <a:gd name="connsiteY4" fmla="*/ 27499 h 62462"/>
              <a:gd name="connsiteX5" fmla="*/ 21270 w 55621"/>
              <a:gd name="connsiteY5" fmla="*/ 14953 h 62462"/>
              <a:gd name="connsiteX6" fmla="*/ 28640 w 55621"/>
              <a:gd name="connsiteY6" fmla="*/ 43761 h 62462"/>
              <a:gd name="connsiteX7" fmla="*/ 21270 w 55621"/>
              <a:gd name="connsiteY7" fmla="*/ 14953 h 6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621" h="62462">
                <a:moveTo>
                  <a:pt x="14" y="27499"/>
                </a:moveTo>
                <a:cubicBezTo>
                  <a:pt x="318" y="16171"/>
                  <a:pt x="19930" y="-822"/>
                  <a:pt x="31746" y="31"/>
                </a:cubicBezTo>
                <a:cubicBezTo>
                  <a:pt x="44597" y="944"/>
                  <a:pt x="55742" y="14709"/>
                  <a:pt x="55621" y="29388"/>
                </a:cubicBezTo>
                <a:cubicBezTo>
                  <a:pt x="55377" y="47477"/>
                  <a:pt x="42039" y="62703"/>
                  <a:pt x="26630" y="62459"/>
                </a:cubicBezTo>
                <a:cubicBezTo>
                  <a:pt x="12012" y="62216"/>
                  <a:pt x="-474" y="45771"/>
                  <a:pt x="14" y="27499"/>
                </a:cubicBezTo>
                <a:close/>
                <a:moveTo>
                  <a:pt x="21270" y="14953"/>
                </a:moveTo>
                <a:cubicBezTo>
                  <a:pt x="17859" y="26342"/>
                  <a:pt x="18347" y="35783"/>
                  <a:pt x="28640" y="43761"/>
                </a:cubicBezTo>
                <a:cubicBezTo>
                  <a:pt x="38750" y="25063"/>
                  <a:pt x="38506" y="24028"/>
                  <a:pt x="21270" y="149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BCCD28CC-6D8E-D40F-90DC-9821C44E9E9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96880" y="1998172"/>
            <a:ext cx="58307" cy="67449"/>
          </a:xfrm>
          <a:custGeom>
            <a:avLst/>
            <a:gdLst>
              <a:gd name="connsiteX0" fmla="*/ 13906 w 58307"/>
              <a:gd name="connsiteY0" fmla="*/ 34682 h 67449"/>
              <a:gd name="connsiteX1" fmla="*/ 2943 w 58307"/>
              <a:gd name="connsiteY1" fmla="*/ 10442 h 67449"/>
              <a:gd name="connsiteX2" fmla="*/ 26636 w 58307"/>
              <a:gd name="connsiteY2" fmla="*/ 12634 h 67449"/>
              <a:gd name="connsiteX3" fmla="*/ 58307 w 58307"/>
              <a:gd name="connsiteY3" fmla="*/ 4534 h 67449"/>
              <a:gd name="connsiteX4" fmla="*/ 44664 w 58307"/>
              <a:gd name="connsiteY4" fmla="*/ 28713 h 67449"/>
              <a:gd name="connsiteX5" fmla="*/ 57698 w 58307"/>
              <a:gd name="connsiteY5" fmla="*/ 51127 h 67449"/>
              <a:gd name="connsiteX6" fmla="*/ 32727 w 58307"/>
              <a:gd name="connsiteY6" fmla="*/ 49969 h 67449"/>
              <a:gd name="connsiteX7" fmla="*/ 10374 w 58307"/>
              <a:gd name="connsiteY7" fmla="*/ 67449 h 67449"/>
              <a:gd name="connsiteX8" fmla="*/ 13846 w 58307"/>
              <a:gd name="connsiteY8" fmla="*/ 34682 h 67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7" h="67449">
                <a:moveTo>
                  <a:pt x="13906" y="34682"/>
                </a:moveTo>
                <a:cubicBezTo>
                  <a:pt x="9826" y="25303"/>
                  <a:pt x="-6619" y="21587"/>
                  <a:pt x="2943" y="10442"/>
                </a:cubicBezTo>
                <a:cubicBezTo>
                  <a:pt x="6111" y="6726"/>
                  <a:pt x="18535" y="10868"/>
                  <a:pt x="26636" y="12634"/>
                </a:cubicBezTo>
                <a:cubicBezTo>
                  <a:pt x="36868" y="11416"/>
                  <a:pt x="41010" y="-8805"/>
                  <a:pt x="58307" y="4534"/>
                </a:cubicBezTo>
                <a:cubicBezTo>
                  <a:pt x="53739" y="12573"/>
                  <a:pt x="49171" y="20674"/>
                  <a:pt x="44664" y="28713"/>
                </a:cubicBezTo>
                <a:cubicBezTo>
                  <a:pt x="49110" y="36387"/>
                  <a:pt x="53495" y="43879"/>
                  <a:pt x="57698" y="51127"/>
                </a:cubicBezTo>
                <a:cubicBezTo>
                  <a:pt x="47344" y="61541"/>
                  <a:pt x="40401" y="49117"/>
                  <a:pt x="32727" y="49969"/>
                </a:cubicBezTo>
                <a:cubicBezTo>
                  <a:pt x="25235" y="55816"/>
                  <a:pt x="18109" y="61420"/>
                  <a:pt x="10374" y="67449"/>
                </a:cubicBezTo>
                <a:cubicBezTo>
                  <a:pt x="568" y="53015"/>
                  <a:pt x="12201" y="45158"/>
                  <a:pt x="13846" y="346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58915B93-6BB3-3932-26E2-A76FC5DAED7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93655" y="2260314"/>
            <a:ext cx="67666" cy="76277"/>
          </a:xfrm>
          <a:custGeom>
            <a:avLst/>
            <a:gdLst>
              <a:gd name="connsiteX0" fmla="*/ 67605 w 67666"/>
              <a:gd name="connsiteY0" fmla="*/ 50514 h 76277"/>
              <a:gd name="connsiteX1" fmla="*/ 47750 w 67666"/>
              <a:gd name="connsiteY1" fmla="*/ 76278 h 76277"/>
              <a:gd name="connsiteX2" fmla="*/ 38493 w 67666"/>
              <a:gd name="connsiteY2" fmla="*/ 67568 h 76277"/>
              <a:gd name="connsiteX3" fmla="*/ 32645 w 67666"/>
              <a:gd name="connsiteY3" fmla="*/ 58249 h 76277"/>
              <a:gd name="connsiteX4" fmla="*/ 0 w 67666"/>
              <a:gd name="connsiteY4" fmla="*/ 56361 h 76277"/>
              <a:gd name="connsiteX5" fmla="*/ 31427 w 67666"/>
              <a:gd name="connsiteY5" fmla="*/ 37298 h 76277"/>
              <a:gd name="connsiteX6" fmla="*/ 38554 w 67666"/>
              <a:gd name="connsiteY6" fmla="*/ 10621 h 76277"/>
              <a:gd name="connsiteX7" fmla="*/ 54998 w 67666"/>
              <a:gd name="connsiteY7" fmla="*/ 1059 h 76277"/>
              <a:gd name="connsiteX8" fmla="*/ 60540 w 67666"/>
              <a:gd name="connsiteY8" fmla="*/ 17321 h 76277"/>
              <a:gd name="connsiteX9" fmla="*/ 67666 w 67666"/>
              <a:gd name="connsiteY9" fmla="*/ 50453 h 76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66" h="76277">
                <a:moveTo>
                  <a:pt x="67605" y="50514"/>
                </a:moveTo>
                <a:cubicBezTo>
                  <a:pt x="60175" y="60137"/>
                  <a:pt x="54511" y="67507"/>
                  <a:pt x="47750" y="76278"/>
                </a:cubicBezTo>
                <a:cubicBezTo>
                  <a:pt x="44705" y="73476"/>
                  <a:pt x="41233" y="70857"/>
                  <a:pt x="38493" y="67568"/>
                </a:cubicBezTo>
                <a:cubicBezTo>
                  <a:pt x="35995" y="64645"/>
                  <a:pt x="34351" y="60990"/>
                  <a:pt x="32645" y="58249"/>
                </a:cubicBezTo>
                <a:cubicBezTo>
                  <a:pt x="21317" y="57579"/>
                  <a:pt x="11207" y="56970"/>
                  <a:pt x="0" y="56361"/>
                </a:cubicBezTo>
                <a:cubicBezTo>
                  <a:pt x="3045" y="34557"/>
                  <a:pt x="21865" y="45520"/>
                  <a:pt x="31427" y="37298"/>
                </a:cubicBezTo>
                <a:cubicBezTo>
                  <a:pt x="33559" y="29076"/>
                  <a:pt x="35386" y="19574"/>
                  <a:pt x="38554" y="10621"/>
                </a:cubicBezTo>
                <a:cubicBezTo>
                  <a:pt x="41111" y="3373"/>
                  <a:pt x="46045" y="-2474"/>
                  <a:pt x="54998" y="1059"/>
                </a:cubicBezTo>
                <a:cubicBezTo>
                  <a:pt x="62672" y="4104"/>
                  <a:pt x="62489" y="10682"/>
                  <a:pt x="60540" y="17321"/>
                </a:cubicBezTo>
                <a:cubicBezTo>
                  <a:pt x="56764" y="29867"/>
                  <a:pt x="53475" y="42292"/>
                  <a:pt x="67666" y="5045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2F19414E-C5B8-DE78-5095-BC1D264F157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23296" y="2319812"/>
            <a:ext cx="67915" cy="56308"/>
          </a:xfrm>
          <a:custGeom>
            <a:avLst/>
            <a:gdLst>
              <a:gd name="connsiteX0" fmla="*/ 29119 w 67915"/>
              <a:gd name="connsiteY0" fmla="*/ 56308 h 56308"/>
              <a:gd name="connsiteX1" fmla="*/ 10360 w 67915"/>
              <a:gd name="connsiteY1" fmla="*/ 28170 h 56308"/>
              <a:gd name="connsiteX2" fmla="*/ 2685 w 67915"/>
              <a:gd name="connsiteY2" fmla="*/ 18973 h 56308"/>
              <a:gd name="connsiteX3" fmla="*/ 919 w 67915"/>
              <a:gd name="connsiteY3" fmla="*/ 3868 h 56308"/>
              <a:gd name="connsiteX4" fmla="*/ 17668 w 67915"/>
              <a:gd name="connsiteY4" fmla="*/ 4843 h 56308"/>
              <a:gd name="connsiteX5" fmla="*/ 35453 w 67915"/>
              <a:gd name="connsiteY5" fmla="*/ 21227 h 56308"/>
              <a:gd name="connsiteX6" fmla="*/ 67916 w 67915"/>
              <a:gd name="connsiteY6" fmla="*/ 15684 h 56308"/>
              <a:gd name="connsiteX7" fmla="*/ 57805 w 67915"/>
              <a:gd name="connsiteY7" fmla="*/ 36453 h 56308"/>
              <a:gd name="connsiteX8" fmla="*/ 66880 w 67915"/>
              <a:gd name="connsiteY8" fmla="*/ 56308 h 56308"/>
              <a:gd name="connsiteX9" fmla="*/ 29180 w 67915"/>
              <a:gd name="connsiteY9" fmla="*/ 56308 h 5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915" h="56308">
                <a:moveTo>
                  <a:pt x="29119" y="56308"/>
                </a:moveTo>
                <a:cubicBezTo>
                  <a:pt x="21993" y="45528"/>
                  <a:pt x="16329" y="36758"/>
                  <a:pt x="10360" y="28170"/>
                </a:cubicBezTo>
                <a:cubicBezTo>
                  <a:pt x="8045" y="24881"/>
                  <a:pt x="3965" y="22506"/>
                  <a:pt x="2685" y="18973"/>
                </a:cubicBezTo>
                <a:cubicBezTo>
                  <a:pt x="919" y="14161"/>
                  <a:pt x="-1273" y="7096"/>
                  <a:pt x="919" y="3868"/>
                </a:cubicBezTo>
                <a:cubicBezTo>
                  <a:pt x="5487" y="-2953"/>
                  <a:pt x="12431" y="458"/>
                  <a:pt x="17668" y="4843"/>
                </a:cubicBezTo>
                <a:cubicBezTo>
                  <a:pt x="23759" y="10020"/>
                  <a:pt x="29484" y="15684"/>
                  <a:pt x="35453" y="21227"/>
                </a:cubicBezTo>
                <a:cubicBezTo>
                  <a:pt x="46294" y="20130"/>
                  <a:pt x="52994" y="3442"/>
                  <a:pt x="67916" y="15684"/>
                </a:cubicBezTo>
                <a:cubicBezTo>
                  <a:pt x="64870" y="21897"/>
                  <a:pt x="61582" y="28718"/>
                  <a:pt x="57805" y="36453"/>
                </a:cubicBezTo>
                <a:cubicBezTo>
                  <a:pt x="60181" y="41630"/>
                  <a:pt x="63043" y="47903"/>
                  <a:pt x="66880" y="56308"/>
                </a:cubicBezTo>
                <a:lnTo>
                  <a:pt x="29180" y="56308"/>
                </a:ln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E58E4C5F-68F4-DC3A-7A2D-32B8432847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84818" y="1878607"/>
            <a:ext cx="86120" cy="37825"/>
          </a:xfrm>
          <a:custGeom>
            <a:avLst/>
            <a:gdLst>
              <a:gd name="connsiteX0" fmla="*/ 86121 w 86120"/>
              <a:gd name="connsiteY0" fmla="*/ 8622 h 37825"/>
              <a:gd name="connsiteX1" fmla="*/ 63951 w 86120"/>
              <a:gd name="connsiteY1" fmla="*/ 20133 h 37825"/>
              <a:gd name="connsiteX2" fmla="*/ 71747 w 86120"/>
              <a:gd name="connsiteY2" fmla="*/ 32923 h 37825"/>
              <a:gd name="connsiteX3" fmla="*/ 41538 w 86120"/>
              <a:gd name="connsiteY3" fmla="*/ 37796 h 37825"/>
              <a:gd name="connsiteX4" fmla="*/ 26921 w 86120"/>
              <a:gd name="connsiteY4" fmla="*/ 20316 h 37825"/>
              <a:gd name="connsiteX5" fmla="*/ 11938 w 86120"/>
              <a:gd name="connsiteY5" fmla="*/ 18976 h 37825"/>
              <a:gd name="connsiteX6" fmla="*/ 0 w 86120"/>
              <a:gd name="connsiteY6" fmla="*/ 10388 h 37825"/>
              <a:gd name="connsiteX7" fmla="*/ 11938 w 86120"/>
              <a:gd name="connsiteY7" fmla="*/ 1008 h 37825"/>
              <a:gd name="connsiteX8" fmla="*/ 86060 w 86120"/>
              <a:gd name="connsiteY8" fmla="*/ 8683 h 3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20" h="37825">
                <a:moveTo>
                  <a:pt x="86121" y="8622"/>
                </a:moveTo>
                <a:cubicBezTo>
                  <a:pt x="75950" y="13921"/>
                  <a:pt x="69981" y="17027"/>
                  <a:pt x="63951" y="20133"/>
                </a:cubicBezTo>
                <a:cubicBezTo>
                  <a:pt x="66327" y="23970"/>
                  <a:pt x="68093" y="26954"/>
                  <a:pt x="71747" y="32923"/>
                </a:cubicBezTo>
                <a:cubicBezTo>
                  <a:pt x="59871" y="34933"/>
                  <a:pt x="50735" y="37369"/>
                  <a:pt x="41538" y="37796"/>
                </a:cubicBezTo>
                <a:cubicBezTo>
                  <a:pt x="30940" y="38283"/>
                  <a:pt x="24667" y="32801"/>
                  <a:pt x="26921" y="20316"/>
                </a:cubicBezTo>
                <a:cubicBezTo>
                  <a:pt x="21135" y="19889"/>
                  <a:pt x="16140" y="20559"/>
                  <a:pt x="11938" y="18976"/>
                </a:cubicBezTo>
                <a:cubicBezTo>
                  <a:pt x="7492" y="17270"/>
                  <a:pt x="3959" y="13373"/>
                  <a:pt x="0" y="10388"/>
                </a:cubicBezTo>
                <a:cubicBezTo>
                  <a:pt x="3959" y="7099"/>
                  <a:pt x="7857" y="1191"/>
                  <a:pt x="11938" y="1008"/>
                </a:cubicBezTo>
                <a:cubicBezTo>
                  <a:pt x="35021" y="-88"/>
                  <a:pt x="58409" y="-2524"/>
                  <a:pt x="86060" y="868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963466AA-AFC4-95D2-5EFC-A852750CC90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33703" y="2276017"/>
            <a:ext cx="39218" cy="81222"/>
          </a:xfrm>
          <a:custGeom>
            <a:avLst/>
            <a:gdLst>
              <a:gd name="connsiteX0" fmla="*/ 31291 w 39218"/>
              <a:gd name="connsiteY0" fmla="*/ 81222 h 81222"/>
              <a:gd name="connsiteX1" fmla="*/ 18805 w 39218"/>
              <a:gd name="connsiteY1" fmla="*/ 67457 h 81222"/>
              <a:gd name="connsiteX2" fmla="*/ 290 w 39218"/>
              <a:gd name="connsiteY2" fmla="*/ 14896 h 81222"/>
              <a:gd name="connsiteX3" fmla="*/ 5284 w 39218"/>
              <a:gd name="connsiteY3" fmla="*/ 766 h 81222"/>
              <a:gd name="connsiteX4" fmla="*/ 19902 w 39218"/>
              <a:gd name="connsiteY4" fmla="*/ 3811 h 81222"/>
              <a:gd name="connsiteX5" fmla="*/ 37564 w 39218"/>
              <a:gd name="connsiteY5" fmla="*/ 74279 h 81222"/>
              <a:gd name="connsiteX6" fmla="*/ 31291 w 39218"/>
              <a:gd name="connsiteY6" fmla="*/ 81222 h 8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18" h="81222">
                <a:moveTo>
                  <a:pt x="31291" y="81222"/>
                </a:moveTo>
                <a:cubicBezTo>
                  <a:pt x="26723" y="76350"/>
                  <a:pt x="20937" y="72695"/>
                  <a:pt x="18805" y="67457"/>
                </a:cubicBezTo>
                <a:cubicBezTo>
                  <a:pt x="11801" y="50282"/>
                  <a:pt x="5528" y="32680"/>
                  <a:pt x="290" y="14896"/>
                </a:cubicBezTo>
                <a:cubicBezTo>
                  <a:pt x="-928" y="10754"/>
                  <a:pt x="1874" y="2654"/>
                  <a:pt x="5284" y="766"/>
                </a:cubicBezTo>
                <a:cubicBezTo>
                  <a:pt x="8695" y="-1122"/>
                  <a:pt x="17953" y="705"/>
                  <a:pt x="19902" y="3811"/>
                </a:cubicBezTo>
                <a:cubicBezTo>
                  <a:pt x="33118" y="25250"/>
                  <a:pt x="43351" y="47968"/>
                  <a:pt x="37564" y="74279"/>
                </a:cubicBezTo>
                <a:cubicBezTo>
                  <a:pt x="37138" y="76228"/>
                  <a:pt x="34580" y="77690"/>
                  <a:pt x="31291" y="812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4FB09BE8-47A3-4C9F-1428-89AB0345831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56553" y="1788064"/>
            <a:ext cx="39213" cy="75287"/>
          </a:xfrm>
          <a:custGeom>
            <a:avLst/>
            <a:gdLst>
              <a:gd name="connsiteX0" fmla="*/ 36641 w 39213"/>
              <a:gd name="connsiteY0" fmla="*/ 74863 h 75287"/>
              <a:gd name="connsiteX1" fmla="*/ 16785 w 39213"/>
              <a:gd name="connsiteY1" fmla="*/ 62255 h 75287"/>
              <a:gd name="connsiteX2" fmla="*/ 341 w 39213"/>
              <a:gd name="connsiteY2" fmla="*/ 16698 h 75287"/>
              <a:gd name="connsiteX3" fmla="*/ 5396 w 39213"/>
              <a:gd name="connsiteY3" fmla="*/ 680 h 75287"/>
              <a:gd name="connsiteX4" fmla="*/ 21962 w 39213"/>
              <a:gd name="connsiteY4" fmla="*/ 4943 h 75287"/>
              <a:gd name="connsiteX5" fmla="*/ 36702 w 39213"/>
              <a:gd name="connsiteY5" fmla="*/ 74802 h 7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13" h="75287">
                <a:moveTo>
                  <a:pt x="36641" y="74863"/>
                </a:moveTo>
                <a:cubicBezTo>
                  <a:pt x="23790" y="77177"/>
                  <a:pt x="19770" y="69625"/>
                  <a:pt x="16785" y="62255"/>
                </a:cubicBezTo>
                <a:cubicBezTo>
                  <a:pt x="10695" y="47273"/>
                  <a:pt x="4665" y="32229"/>
                  <a:pt x="341" y="16698"/>
                </a:cubicBezTo>
                <a:cubicBezTo>
                  <a:pt x="-999" y="11886"/>
                  <a:pt x="1803" y="2324"/>
                  <a:pt x="5396" y="680"/>
                </a:cubicBezTo>
                <a:cubicBezTo>
                  <a:pt x="9598" y="-1269"/>
                  <a:pt x="19709" y="1228"/>
                  <a:pt x="21962" y="4943"/>
                </a:cubicBezTo>
                <a:cubicBezTo>
                  <a:pt x="34996" y="26382"/>
                  <a:pt x="43767" y="49222"/>
                  <a:pt x="36702" y="7480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8A781A46-C56E-7A69-F1FF-556E5C360D7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178737" y="2039261"/>
            <a:ext cx="55288" cy="44206"/>
          </a:xfrm>
          <a:custGeom>
            <a:avLst/>
            <a:gdLst>
              <a:gd name="connsiteX0" fmla="*/ 22373 w 55288"/>
              <a:gd name="connsiteY0" fmla="*/ 44207 h 44206"/>
              <a:gd name="connsiteX1" fmla="*/ 5746 w 55288"/>
              <a:gd name="connsiteY1" fmla="*/ 35253 h 44206"/>
              <a:gd name="connsiteX2" fmla="*/ 11349 w 55288"/>
              <a:gd name="connsiteY2" fmla="*/ 5653 h 44206"/>
              <a:gd name="connsiteX3" fmla="*/ 27184 w 55288"/>
              <a:gd name="connsiteY3" fmla="*/ 233 h 44206"/>
              <a:gd name="connsiteX4" fmla="*/ 55262 w 55288"/>
              <a:gd name="connsiteY4" fmla="*/ 20514 h 44206"/>
              <a:gd name="connsiteX5" fmla="*/ 22373 w 55288"/>
              <a:gd name="connsiteY5" fmla="*/ 44146 h 4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88" h="44206">
                <a:moveTo>
                  <a:pt x="22373" y="44207"/>
                </a:moveTo>
                <a:cubicBezTo>
                  <a:pt x="19206" y="42623"/>
                  <a:pt x="11045" y="40430"/>
                  <a:pt x="5746" y="35253"/>
                </a:cubicBezTo>
                <a:cubicBezTo>
                  <a:pt x="-3999" y="25813"/>
                  <a:pt x="-832" y="11622"/>
                  <a:pt x="11349" y="5653"/>
                </a:cubicBezTo>
                <a:cubicBezTo>
                  <a:pt x="16343" y="3217"/>
                  <a:pt x="21764" y="964"/>
                  <a:pt x="27184" y="233"/>
                </a:cubicBezTo>
                <a:cubicBezTo>
                  <a:pt x="41558" y="-1656"/>
                  <a:pt x="54592" y="8211"/>
                  <a:pt x="55262" y="20514"/>
                </a:cubicBezTo>
                <a:cubicBezTo>
                  <a:pt x="55932" y="33609"/>
                  <a:pt x="43629" y="43902"/>
                  <a:pt x="22373" y="4414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941DD206-C3F8-1B9F-AA22-BD721B1F03D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94000" y="2514445"/>
            <a:ext cx="100314" cy="28252"/>
          </a:xfrm>
          <a:custGeom>
            <a:avLst/>
            <a:gdLst>
              <a:gd name="connsiteX0" fmla="*/ 917 w 100314"/>
              <a:gd name="connsiteY0" fmla="*/ 28252 h 28252"/>
              <a:gd name="connsiteX1" fmla="*/ 10966 w 100314"/>
              <a:gd name="connsiteY1" fmla="*/ 9432 h 28252"/>
              <a:gd name="connsiteX2" fmla="*/ 100315 w 100314"/>
              <a:gd name="connsiteY2" fmla="*/ 7910 h 28252"/>
              <a:gd name="connsiteX3" fmla="*/ 917 w 100314"/>
              <a:gd name="connsiteY3" fmla="*/ 28252 h 28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14" h="28252">
                <a:moveTo>
                  <a:pt x="917" y="28252"/>
                </a:moveTo>
                <a:cubicBezTo>
                  <a:pt x="-2433" y="15523"/>
                  <a:pt x="3962" y="12173"/>
                  <a:pt x="10966" y="9432"/>
                </a:cubicBezTo>
                <a:cubicBezTo>
                  <a:pt x="40201" y="-2079"/>
                  <a:pt x="79120" y="-3601"/>
                  <a:pt x="100315" y="7910"/>
                </a:cubicBezTo>
                <a:cubicBezTo>
                  <a:pt x="66574" y="22527"/>
                  <a:pt x="34293" y="28252"/>
                  <a:pt x="917" y="2825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2F210A4E-AC39-A8FE-5A7C-55C4E16A772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98415" y="1990839"/>
            <a:ext cx="79700" cy="71737"/>
          </a:xfrm>
          <a:custGeom>
            <a:avLst/>
            <a:gdLst>
              <a:gd name="connsiteX0" fmla="*/ 33986 w 79700"/>
              <a:gd name="connsiteY0" fmla="*/ 66743 h 71737"/>
              <a:gd name="connsiteX1" fmla="*/ 45923 w 79700"/>
              <a:gd name="connsiteY1" fmla="*/ 53405 h 71737"/>
              <a:gd name="connsiteX2" fmla="*/ 59140 w 79700"/>
              <a:gd name="connsiteY2" fmla="*/ 42807 h 71737"/>
              <a:gd name="connsiteX3" fmla="*/ 65779 w 79700"/>
              <a:gd name="connsiteY3" fmla="*/ 26302 h 71737"/>
              <a:gd name="connsiteX4" fmla="*/ 51161 w 79700"/>
              <a:gd name="connsiteY4" fmla="*/ 15826 h 71737"/>
              <a:gd name="connsiteX5" fmla="*/ 17297 w 79700"/>
              <a:gd name="connsiteY5" fmla="*/ 16435 h 71737"/>
              <a:gd name="connsiteX6" fmla="*/ 0 w 79700"/>
              <a:gd name="connsiteY6" fmla="*/ 8091 h 71737"/>
              <a:gd name="connsiteX7" fmla="*/ 64804 w 79700"/>
              <a:gd name="connsiteY7" fmla="*/ 6629 h 71737"/>
              <a:gd name="connsiteX8" fmla="*/ 74183 w 79700"/>
              <a:gd name="connsiteY8" fmla="*/ 43355 h 71737"/>
              <a:gd name="connsiteX9" fmla="*/ 38493 w 79700"/>
              <a:gd name="connsiteY9" fmla="*/ 71737 h 71737"/>
              <a:gd name="connsiteX10" fmla="*/ 33925 w 79700"/>
              <a:gd name="connsiteY10" fmla="*/ 66804 h 7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700" h="71737">
                <a:moveTo>
                  <a:pt x="33986" y="66743"/>
                </a:moveTo>
                <a:cubicBezTo>
                  <a:pt x="37945" y="62236"/>
                  <a:pt x="41538" y="57425"/>
                  <a:pt x="45923" y="53405"/>
                </a:cubicBezTo>
                <a:cubicBezTo>
                  <a:pt x="50065" y="49507"/>
                  <a:pt x="55851" y="47192"/>
                  <a:pt x="59140" y="42807"/>
                </a:cubicBezTo>
                <a:cubicBezTo>
                  <a:pt x="62733" y="38056"/>
                  <a:pt x="67179" y="30748"/>
                  <a:pt x="65779" y="26302"/>
                </a:cubicBezTo>
                <a:cubicBezTo>
                  <a:pt x="64317" y="21551"/>
                  <a:pt x="56643" y="16496"/>
                  <a:pt x="51161" y="15826"/>
                </a:cubicBezTo>
                <a:cubicBezTo>
                  <a:pt x="40076" y="14486"/>
                  <a:pt x="28565" y="15704"/>
                  <a:pt x="17297" y="16435"/>
                </a:cubicBezTo>
                <a:cubicBezTo>
                  <a:pt x="11024" y="16861"/>
                  <a:pt x="4203" y="20089"/>
                  <a:pt x="0" y="8091"/>
                </a:cubicBezTo>
                <a:cubicBezTo>
                  <a:pt x="21682" y="-10"/>
                  <a:pt x="43000" y="-4456"/>
                  <a:pt x="64804" y="6629"/>
                </a:cubicBezTo>
                <a:cubicBezTo>
                  <a:pt x="80335" y="14486"/>
                  <a:pt x="84172" y="29103"/>
                  <a:pt x="74183" y="43355"/>
                </a:cubicBezTo>
                <a:cubicBezTo>
                  <a:pt x="65230" y="56207"/>
                  <a:pt x="55729" y="69545"/>
                  <a:pt x="38493" y="71737"/>
                </a:cubicBezTo>
                <a:cubicBezTo>
                  <a:pt x="36970" y="70093"/>
                  <a:pt x="35447" y="68448"/>
                  <a:pt x="33925" y="6680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4CA13374-55EB-EA01-6055-A277DC36D7C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17493" y="2899576"/>
            <a:ext cx="100129" cy="26555"/>
          </a:xfrm>
          <a:custGeom>
            <a:avLst/>
            <a:gdLst>
              <a:gd name="connsiteX0" fmla="*/ 100129 w 100129"/>
              <a:gd name="connsiteY0" fmla="*/ 8557 h 26555"/>
              <a:gd name="connsiteX1" fmla="*/ 85390 w 100129"/>
              <a:gd name="connsiteY1" fmla="*/ 15013 h 26555"/>
              <a:gd name="connsiteX2" fmla="*/ 13338 w 100129"/>
              <a:gd name="connsiteY2" fmla="*/ 26524 h 26555"/>
              <a:gd name="connsiteX3" fmla="*/ 0 w 100129"/>
              <a:gd name="connsiteY3" fmla="*/ 19154 h 26555"/>
              <a:gd name="connsiteX4" fmla="*/ 10902 w 100129"/>
              <a:gd name="connsiteY4" fmla="*/ 9044 h 26555"/>
              <a:gd name="connsiteX5" fmla="*/ 80883 w 100129"/>
              <a:gd name="connsiteY5" fmla="*/ 91 h 26555"/>
              <a:gd name="connsiteX6" fmla="*/ 99337 w 100129"/>
              <a:gd name="connsiteY6" fmla="*/ 3197 h 26555"/>
              <a:gd name="connsiteX7" fmla="*/ 100129 w 100129"/>
              <a:gd name="connsiteY7" fmla="*/ 8557 h 2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29" h="26555">
                <a:moveTo>
                  <a:pt x="100129" y="8557"/>
                </a:moveTo>
                <a:cubicBezTo>
                  <a:pt x="95196" y="10749"/>
                  <a:pt x="90506" y="14099"/>
                  <a:pt x="85390" y="15013"/>
                </a:cubicBezTo>
                <a:cubicBezTo>
                  <a:pt x="61454" y="19337"/>
                  <a:pt x="37457" y="23478"/>
                  <a:pt x="13338" y="26524"/>
                </a:cubicBezTo>
                <a:cubicBezTo>
                  <a:pt x="9258" y="27011"/>
                  <a:pt x="4446" y="21773"/>
                  <a:pt x="0" y="19154"/>
                </a:cubicBezTo>
                <a:cubicBezTo>
                  <a:pt x="3593" y="15622"/>
                  <a:pt x="6821" y="9653"/>
                  <a:pt x="10902" y="9044"/>
                </a:cubicBezTo>
                <a:cubicBezTo>
                  <a:pt x="34107" y="5268"/>
                  <a:pt x="57495" y="2405"/>
                  <a:pt x="80883" y="91"/>
                </a:cubicBezTo>
                <a:cubicBezTo>
                  <a:pt x="86852" y="-518"/>
                  <a:pt x="93186" y="2101"/>
                  <a:pt x="99337" y="3197"/>
                </a:cubicBezTo>
                <a:cubicBezTo>
                  <a:pt x="99581" y="4963"/>
                  <a:pt x="99885" y="6790"/>
                  <a:pt x="100129" y="855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D4FF341D-58DB-D06D-66EB-FDE037D0647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13044" y="2899897"/>
            <a:ext cx="90639" cy="22763"/>
          </a:xfrm>
          <a:custGeom>
            <a:avLst/>
            <a:gdLst>
              <a:gd name="connsiteX0" fmla="*/ 90640 w 90639"/>
              <a:gd name="connsiteY0" fmla="*/ 13960 h 22763"/>
              <a:gd name="connsiteX1" fmla="*/ 742 w 90639"/>
              <a:gd name="connsiteY1" fmla="*/ 18406 h 22763"/>
              <a:gd name="connsiteX2" fmla="*/ 13228 w 90639"/>
              <a:gd name="connsiteY2" fmla="*/ 13 h 22763"/>
              <a:gd name="connsiteX3" fmla="*/ 90640 w 90639"/>
              <a:gd name="connsiteY3" fmla="*/ 13960 h 2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639" h="22763">
                <a:moveTo>
                  <a:pt x="90640" y="13960"/>
                </a:moveTo>
                <a:cubicBezTo>
                  <a:pt x="60613" y="28943"/>
                  <a:pt x="30404" y="20782"/>
                  <a:pt x="742" y="18406"/>
                </a:cubicBezTo>
                <a:cubicBezTo>
                  <a:pt x="-2424" y="4764"/>
                  <a:pt x="5067" y="-292"/>
                  <a:pt x="13228" y="13"/>
                </a:cubicBezTo>
                <a:cubicBezTo>
                  <a:pt x="39357" y="926"/>
                  <a:pt x="65668" y="1840"/>
                  <a:pt x="90640" y="1396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A0F6C290-8E0C-31E9-EFA6-93D141E24D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4662" y="2370998"/>
            <a:ext cx="86204" cy="17621"/>
          </a:xfrm>
          <a:custGeom>
            <a:avLst/>
            <a:gdLst>
              <a:gd name="connsiteX0" fmla="*/ 86144 w 86204"/>
              <a:gd name="connsiteY0" fmla="*/ 8167 h 17621"/>
              <a:gd name="connsiteX1" fmla="*/ 6357 w 86204"/>
              <a:gd name="connsiteY1" fmla="*/ 14988 h 17621"/>
              <a:gd name="connsiteX2" fmla="*/ 23 w 86204"/>
              <a:gd name="connsiteY2" fmla="*/ 6827 h 17621"/>
              <a:gd name="connsiteX3" fmla="*/ 7941 w 86204"/>
              <a:gd name="connsiteY3" fmla="*/ 6 h 17621"/>
              <a:gd name="connsiteX4" fmla="*/ 86205 w 86204"/>
              <a:gd name="connsiteY4" fmla="*/ 8167 h 1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04" h="17621">
                <a:moveTo>
                  <a:pt x="86144" y="8167"/>
                </a:moveTo>
                <a:cubicBezTo>
                  <a:pt x="60076" y="19983"/>
                  <a:pt x="33216" y="18765"/>
                  <a:pt x="6357" y="14988"/>
                </a:cubicBezTo>
                <a:cubicBezTo>
                  <a:pt x="3738" y="14623"/>
                  <a:pt x="-342" y="9324"/>
                  <a:pt x="23" y="6827"/>
                </a:cubicBezTo>
                <a:cubicBezTo>
                  <a:pt x="388" y="4147"/>
                  <a:pt x="5261" y="-177"/>
                  <a:pt x="7941" y="6"/>
                </a:cubicBezTo>
                <a:cubicBezTo>
                  <a:pt x="34069" y="1467"/>
                  <a:pt x="60807" y="-3588"/>
                  <a:pt x="86205" y="8167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BDEED110-32A9-E3DF-AA0C-D675B2927E9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481486" y="2542946"/>
            <a:ext cx="75584" cy="21689"/>
          </a:xfrm>
          <a:custGeom>
            <a:avLst/>
            <a:gdLst>
              <a:gd name="connsiteX0" fmla="*/ 0 w 75584"/>
              <a:gd name="connsiteY0" fmla="*/ 7425 h 21689"/>
              <a:gd name="connsiteX1" fmla="*/ 75584 w 75584"/>
              <a:gd name="connsiteY1" fmla="*/ 9191 h 21689"/>
              <a:gd name="connsiteX2" fmla="*/ 17358 w 75584"/>
              <a:gd name="connsiteY2" fmla="*/ 21616 h 21689"/>
              <a:gd name="connsiteX3" fmla="*/ 0 w 75584"/>
              <a:gd name="connsiteY3" fmla="*/ 7425 h 21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84" h="21689">
                <a:moveTo>
                  <a:pt x="0" y="7425"/>
                </a:moveTo>
                <a:cubicBezTo>
                  <a:pt x="24667" y="-4025"/>
                  <a:pt x="47690" y="-1284"/>
                  <a:pt x="75584" y="9191"/>
                </a:cubicBezTo>
                <a:cubicBezTo>
                  <a:pt x="54937" y="23382"/>
                  <a:pt x="35691" y="20764"/>
                  <a:pt x="17358" y="21616"/>
                </a:cubicBezTo>
                <a:cubicBezTo>
                  <a:pt x="10172" y="21982"/>
                  <a:pt x="2436" y="21494"/>
                  <a:pt x="0" y="742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90D282E5-8B4B-B1AF-8F2C-F03B6BEC899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799494" y="2399046"/>
            <a:ext cx="72419" cy="20129"/>
          </a:xfrm>
          <a:custGeom>
            <a:avLst/>
            <a:gdLst>
              <a:gd name="connsiteX0" fmla="*/ 72359 w 72419"/>
              <a:gd name="connsiteY0" fmla="*/ 9294 h 20129"/>
              <a:gd name="connsiteX1" fmla="*/ 6885 w 72419"/>
              <a:gd name="connsiteY1" fmla="*/ 17820 h 20129"/>
              <a:gd name="connsiteX2" fmla="*/ 3 w 72419"/>
              <a:gd name="connsiteY2" fmla="*/ 9781 h 20129"/>
              <a:gd name="connsiteX3" fmla="*/ 6459 w 72419"/>
              <a:gd name="connsiteY3" fmla="*/ 1680 h 20129"/>
              <a:gd name="connsiteX4" fmla="*/ 72420 w 72419"/>
              <a:gd name="connsiteY4" fmla="*/ 9354 h 2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419" h="20129">
                <a:moveTo>
                  <a:pt x="72359" y="9294"/>
                </a:moveTo>
                <a:cubicBezTo>
                  <a:pt x="51346" y="22693"/>
                  <a:pt x="29115" y="21170"/>
                  <a:pt x="6885" y="17820"/>
                </a:cubicBezTo>
                <a:cubicBezTo>
                  <a:pt x="4083" y="17394"/>
                  <a:pt x="125" y="12643"/>
                  <a:pt x="3" y="9781"/>
                </a:cubicBezTo>
                <a:cubicBezTo>
                  <a:pt x="-119" y="7040"/>
                  <a:pt x="3962" y="1863"/>
                  <a:pt x="6459" y="1680"/>
                </a:cubicBezTo>
                <a:cubicBezTo>
                  <a:pt x="28750" y="36"/>
                  <a:pt x="51407" y="-3375"/>
                  <a:pt x="72420" y="935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1E5D1C52-FF47-6519-A336-4B75D272382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925646" y="2995876"/>
            <a:ext cx="71381" cy="19572"/>
          </a:xfrm>
          <a:custGeom>
            <a:avLst/>
            <a:gdLst>
              <a:gd name="connsiteX0" fmla="*/ 71381 w 71381"/>
              <a:gd name="connsiteY0" fmla="*/ 7635 h 19572"/>
              <a:gd name="connsiteX1" fmla="*/ 0 w 71381"/>
              <a:gd name="connsiteY1" fmla="*/ 11228 h 19572"/>
              <a:gd name="connsiteX2" fmla="*/ 12912 w 71381"/>
              <a:gd name="connsiteY2" fmla="*/ 1727 h 19572"/>
              <a:gd name="connsiteX3" fmla="*/ 71321 w 71381"/>
              <a:gd name="connsiteY3" fmla="*/ 7696 h 19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381" h="19572">
                <a:moveTo>
                  <a:pt x="71381" y="7635"/>
                </a:moveTo>
                <a:cubicBezTo>
                  <a:pt x="46105" y="22070"/>
                  <a:pt x="18698" y="23592"/>
                  <a:pt x="0" y="11228"/>
                </a:cubicBezTo>
                <a:cubicBezTo>
                  <a:pt x="4689" y="7635"/>
                  <a:pt x="8344" y="3067"/>
                  <a:pt x="12912" y="1727"/>
                </a:cubicBezTo>
                <a:cubicBezTo>
                  <a:pt x="26189" y="-2293"/>
                  <a:pt x="57008" y="1118"/>
                  <a:pt x="71321" y="76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7F838FBD-C22F-0E69-060B-7E926F5491F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79998" y="3035955"/>
            <a:ext cx="64913" cy="22981"/>
          </a:xfrm>
          <a:custGeom>
            <a:avLst/>
            <a:gdLst>
              <a:gd name="connsiteX0" fmla="*/ 64853 w 64913"/>
              <a:gd name="connsiteY0" fmla="*/ 7328 h 22981"/>
              <a:gd name="connsiteX1" fmla="*/ 6505 w 64913"/>
              <a:gd name="connsiteY1" fmla="*/ 22981 h 22981"/>
              <a:gd name="connsiteX2" fmla="*/ 110 w 64913"/>
              <a:gd name="connsiteY2" fmla="*/ 17134 h 22981"/>
              <a:gd name="connsiteX3" fmla="*/ 3155 w 64913"/>
              <a:gd name="connsiteY3" fmla="*/ 8729 h 22981"/>
              <a:gd name="connsiteX4" fmla="*/ 64914 w 64913"/>
              <a:gd name="connsiteY4" fmla="*/ 7328 h 2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913" h="22981">
                <a:moveTo>
                  <a:pt x="64853" y="7328"/>
                </a:moveTo>
                <a:cubicBezTo>
                  <a:pt x="45606" y="18535"/>
                  <a:pt x="26482" y="22432"/>
                  <a:pt x="6505" y="22981"/>
                </a:cubicBezTo>
                <a:cubicBezTo>
                  <a:pt x="4312" y="23042"/>
                  <a:pt x="658" y="19570"/>
                  <a:pt x="110" y="17134"/>
                </a:cubicBezTo>
                <a:cubicBezTo>
                  <a:pt x="-438" y="14637"/>
                  <a:pt x="1145" y="10678"/>
                  <a:pt x="3155" y="8729"/>
                </a:cubicBezTo>
                <a:cubicBezTo>
                  <a:pt x="13996" y="-1930"/>
                  <a:pt x="45423" y="-3331"/>
                  <a:pt x="64914" y="73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D65F6E5E-D26A-E2AA-CF21-8B542A96E9A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1354" y="2963242"/>
            <a:ext cx="64742" cy="19196"/>
          </a:xfrm>
          <a:custGeom>
            <a:avLst/>
            <a:gdLst>
              <a:gd name="connsiteX0" fmla="*/ 0 w 64742"/>
              <a:gd name="connsiteY0" fmla="*/ 13288 h 19196"/>
              <a:gd name="connsiteX1" fmla="*/ 64743 w 64742"/>
              <a:gd name="connsiteY1" fmla="*/ 5432 h 19196"/>
              <a:gd name="connsiteX2" fmla="*/ 0 w 64742"/>
              <a:gd name="connsiteY2" fmla="*/ 13288 h 1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42" h="19196">
                <a:moveTo>
                  <a:pt x="0" y="13288"/>
                </a:moveTo>
                <a:cubicBezTo>
                  <a:pt x="11206" y="-1085"/>
                  <a:pt x="34594" y="-3948"/>
                  <a:pt x="64743" y="5432"/>
                </a:cubicBezTo>
                <a:cubicBezTo>
                  <a:pt x="54510" y="19501"/>
                  <a:pt x="18028" y="23947"/>
                  <a:pt x="0" y="1328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FE7EAF08-E7CB-69D7-89C0-0F665B6FE4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79356" y="2934124"/>
            <a:ext cx="75827" cy="23342"/>
          </a:xfrm>
          <a:custGeom>
            <a:avLst/>
            <a:gdLst>
              <a:gd name="connsiteX0" fmla="*/ 75828 w 75827"/>
              <a:gd name="connsiteY0" fmla="*/ 8055 h 23342"/>
              <a:gd name="connsiteX1" fmla="*/ 0 w 75827"/>
              <a:gd name="connsiteY1" fmla="*/ 23342 h 23342"/>
              <a:gd name="connsiteX2" fmla="*/ 8709 w 75827"/>
              <a:gd name="connsiteY2" fmla="*/ 6289 h 23342"/>
              <a:gd name="connsiteX3" fmla="*/ 75828 w 75827"/>
              <a:gd name="connsiteY3" fmla="*/ 8055 h 23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27" h="23342">
                <a:moveTo>
                  <a:pt x="75828" y="8055"/>
                </a:moveTo>
                <a:cubicBezTo>
                  <a:pt x="50064" y="19931"/>
                  <a:pt x="27164" y="17312"/>
                  <a:pt x="0" y="23342"/>
                </a:cubicBezTo>
                <a:cubicBezTo>
                  <a:pt x="4507" y="14145"/>
                  <a:pt x="5542" y="7507"/>
                  <a:pt x="8709" y="6289"/>
                </a:cubicBezTo>
                <a:cubicBezTo>
                  <a:pt x="29113" y="-1507"/>
                  <a:pt x="49821" y="-3274"/>
                  <a:pt x="75828" y="805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F9033C1-4831-DEB4-0946-F9FA52CF9C3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047153" y="2287501"/>
            <a:ext cx="74488" cy="19168"/>
          </a:xfrm>
          <a:custGeom>
            <a:avLst/>
            <a:gdLst>
              <a:gd name="connsiteX0" fmla="*/ 74488 w 74488"/>
              <a:gd name="connsiteY0" fmla="*/ 5543 h 19168"/>
              <a:gd name="connsiteX1" fmla="*/ 0 w 74488"/>
              <a:gd name="connsiteY1" fmla="*/ 16628 h 19168"/>
              <a:gd name="connsiteX2" fmla="*/ 7613 w 74488"/>
              <a:gd name="connsiteY2" fmla="*/ 6030 h 19168"/>
              <a:gd name="connsiteX3" fmla="*/ 74488 w 74488"/>
              <a:gd name="connsiteY3" fmla="*/ 5543 h 1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488" h="19168">
                <a:moveTo>
                  <a:pt x="74488" y="5543"/>
                </a:moveTo>
                <a:cubicBezTo>
                  <a:pt x="47811" y="18577"/>
                  <a:pt x="21622" y="22231"/>
                  <a:pt x="0" y="16628"/>
                </a:cubicBezTo>
                <a:cubicBezTo>
                  <a:pt x="2741" y="12608"/>
                  <a:pt x="4507" y="6883"/>
                  <a:pt x="7613" y="6030"/>
                </a:cubicBezTo>
                <a:cubicBezTo>
                  <a:pt x="28260" y="488"/>
                  <a:pt x="49212" y="-3958"/>
                  <a:pt x="74488" y="554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65514A9-F16D-312F-B16E-6690F036941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87266" y="3007848"/>
            <a:ext cx="65684" cy="19751"/>
          </a:xfrm>
          <a:custGeom>
            <a:avLst/>
            <a:gdLst>
              <a:gd name="connsiteX0" fmla="*/ 65684 w 65684"/>
              <a:gd name="connsiteY0" fmla="*/ 11011 h 19751"/>
              <a:gd name="connsiteX1" fmla="*/ 4656 w 65684"/>
              <a:gd name="connsiteY1" fmla="*/ 16614 h 19751"/>
              <a:gd name="connsiteX2" fmla="*/ 89 w 65684"/>
              <a:gd name="connsiteY2" fmla="*/ 9550 h 19751"/>
              <a:gd name="connsiteX3" fmla="*/ 9042 w 65684"/>
              <a:gd name="connsiteY3" fmla="*/ 170 h 19751"/>
              <a:gd name="connsiteX4" fmla="*/ 65684 w 65684"/>
              <a:gd name="connsiteY4" fmla="*/ 11072 h 19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84" h="19751">
                <a:moveTo>
                  <a:pt x="65684" y="11011"/>
                </a:moveTo>
                <a:cubicBezTo>
                  <a:pt x="42114" y="24532"/>
                  <a:pt x="23172" y="18929"/>
                  <a:pt x="4656" y="16614"/>
                </a:cubicBezTo>
                <a:cubicBezTo>
                  <a:pt x="2708" y="16371"/>
                  <a:pt x="-581" y="10768"/>
                  <a:pt x="89" y="9550"/>
                </a:cubicBezTo>
                <a:cubicBezTo>
                  <a:pt x="2160" y="5773"/>
                  <a:pt x="5814" y="292"/>
                  <a:pt x="9042" y="170"/>
                </a:cubicBezTo>
                <a:cubicBezTo>
                  <a:pt x="26583" y="-622"/>
                  <a:pt x="44002" y="1083"/>
                  <a:pt x="65684" y="1107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29F9C729-6875-60B3-F037-9729452CBD6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73931" y="2019533"/>
            <a:ext cx="72173" cy="17095"/>
          </a:xfrm>
          <a:custGeom>
            <a:avLst/>
            <a:gdLst>
              <a:gd name="connsiteX0" fmla="*/ 0 w 72173"/>
              <a:gd name="connsiteY0" fmla="*/ 1322 h 17095"/>
              <a:gd name="connsiteX1" fmla="*/ 72173 w 72173"/>
              <a:gd name="connsiteY1" fmla="*/ 11311 h 17095"/>
              <a:gd name="connsiteX2" fmla="*/ 0 w 72173"/>
              <a:gd name="connsiteY2" fmla="*/ 1322 h 17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173" h="17095">
                <a:moveTo>
                  <a:pt x="0" y="1322"/>
                </a:moveTo>
                <a:cubicBezTo>
                  <a:pt x="25824" y="-1601"/>
                  <a:pt x="48054" y="-261"/>
                  <a:pt x="72173" y="11311"/>
                </a:cubicBezTo>
                <a:cubicBezTo>
                  <a:pt x="41294" y="21726"/>
                  <a:pt x="10780" y="17889"/>
                  <a:pt x="0" y="132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BA4113E3-AB05-2306-ED42-7A57AF2E932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70110" y="2995174"/>
            <a:ext cx="66570" cy="18690"/>
          </a:xfrm>
          <a:custGeom>
            <a:avLst/>
            <a:gdLst>
              <a:gd name="connsiteX0" fmla="*/ 66570 w 66570"/>
              <a:gd name="connsiteY0" fmla="*/ 11382 h 18690"/>
              <a:gd name="connsiteX1" fmla="*/ 0 w 66570"/>
              <a:gd name="connsiteY1" fmla="*/ 2368 h 18690"/>
              <a:gd name="connsiteX2" fmla="*/ 66570 w 66570"/>
              <a:gd name="connsiteY2" fmla="*/ 11382 h 1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570" h="18690">
                <a:moveTo>
                  <a:pt x="66570" y="11382"/>
                </a:moveTo>
                <a:cubicBezTo>
                  <a:pt x="37518" y="23746"/>
                  <a:pt x="11146" y="20213"/>
                  <a:pt x="0" y="2368"/>
                </a:cubicBezTo>
                <a:cubicBezTo>
                  <a:pt x="23388" y="-3357"/>
                  <a:pt x="43304" y="1942"/>
                  <a:pt x="66570" y="11382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CE8810E2-0150-9941-800D-2264EA7772C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010075" y="3002078"/>
            <a:ext cx="53353" cy="21651"/>
          </a:xfrm>
          <a:custGeom>
            <a:avLst/>
            <a:gdLst>
              <a:gd name="connsiteX0" fmla="*/ 53353 w 53353"/>
              <a:gd name="connsiteY0" fmla="*/ 4113 h 21651"/>
              <a:gd name="connsiteX1" fmla="*/ 8587 w 53353"/>
              <a:gd name="connsiteY1" fmla="*/ 21594 h 21651"/>
              <a:gd name="connsiteX2" fmla="*/ 60 w 53353"/>
              <a:gd name="connsiteY2" fmla="*/ 15320 h 21651"/>
              <a:gd name="connsiteX3" fmla="*/ 5359 w 53353"/>
              <a:gd name="connsiteY3" fmla="*/ 6245 h 21651"/>
              <a:gd name="connsiteX4" fmla="*/ 53292 w 53353"/>
              <a:gd name="connsiteY4" fmla="*/ 4113 h 2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53" h="21651">
                <a:moveTo>
                  <a:pt x="53353" y="4113"/>
                </a:moveTo>
                <a:cubicBezTo>
                  <a:pt x="40502" y="18974"/>
                  <a:pt x="25093" y="22142"/>
                  <a:pt x="8587" y="21594"/>
                </a:cubicBezTo>
                <a:cubicBezTo>
                  <a:pt x="5481" y="21472"/>
                  <a:pt x="609" y="17939"/>
                  <a:pt x="60" y="15320"/>
                </a:cubicBezTo>
                <a:cubicBezTo>
                  <a:pt x="-487" y="12640"/>
                  <a:pt x="2802" y="6915"/>
                  <a:pt x="5359" y="6245"/>
                </a:cubicBezTo>
                <a:cubicBezTo>
                  <a:pt x="20525" y="2347"/>
                  <a:pt x="35873" y="-4413"/>
                  <a:pt x="53292" y="411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AA6FF6CD-5A30-880C-4FA4-505497B20E4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105697" y="2546877"/>
            <a:ext cx="52317" cy="20028"/>
          </a:xfrm>
          <a:custGeom>
            <a:avLst/>
            <a:gdLst>
              <a:gd name="connsiteX0" fmla="*/ 0 w 52317"/>
              <a:gd name="connsiteY0" fmla="*/ 17564 h 20028"/>
              <a:gd name="connsiteX1" fmla="*/ 52318 w 52317"/>
              <a:gd name="connsiteY1" fmla="*/ 6357 h 20028"/>
              <a:gd name="connsiteX2" fmla="*/ 0 w 52317"/>
              <a:gd name="connsiteY2" fmla="*/ 17564 h 2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17" h="20028">
                <a:moveTo>
                  <a:pt x="0" y="17564"/>
                </a:moveTo>
                <a:cubicBezTo>
                  <a:pt x="9501" y="-1317"/>
                  <a:pt x="28869" y="-4849"/>
                  <a:pt x="52318" y="6357"/>
                </a:cubicBezTo>
                <a:cubicBezTo>
                  <a:pt x="40137" y="19696"/>
                  <a:pt x="26007" y="22924"/>
                  <a:pt x="0" y="17564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E2EC6266-75E8-CF20-E813-55C1F2B15989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67369" y="3033687"/>
            <a:ext cx="63646" cy="16892"/>
          </a:xfrm>
          <a:custGeom>
            <a:avLst/>
            <a:gdLst>
              <a:gd name="connsiteX0" fmla="*/ 0 w 63646"/>
              <a:gd name="connsiteY0" fmla="*/ 10509 h 16892"/>
              <a:gd name="connsiteX1" fmla="*/ 63647 w 63646"/>
              <a:gd name="connsiteY1" fmla="*/ 3078 h 16892"/>
              <a:gd name="connsiteX2" fmla="*/ 0 w 63646"/>
              <a:gd name="connsiteY2" fmla="*/ 10509 h 16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646" h="16892">
                <a:moveTo>
                  <a:pt x="0" y="10509"/>
                </a:moveTo>
                <a:cubicBezTo>
                  <a:pt x="22840" y="-5266"/>
                  <a:pt x="42086" y="764"/>
                  <a:pt x="63647" y="3078"/>
                </a:cubicBezTo>
                <a:cubicBezTo>
                  <a:pt x="50430" y="18427"/>
                  <a:pt x="28687" y="21107"/>
                  <a:pt x="0" y="10509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BC345F90-FFB5-9119-1A4C-122CA621846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643713" y="1803715"/>
            <a:ext cx="62124" cy="17962"/>
          </a:xfrm>
          <a:custGeom>
            <a:avLst/>
            <a:gdLst>
              <a:gd name="connsiteX0" fmla="*/ 62124 w 62124"/>
              <a:gd name="connsiteY0" fmla="*/ 9330 h 17962"/>
              <a:gd name="connsiteX1" fmla="*/ 0 w 62124"/>
              <a:gd name="connsiteY1" fmla="*/ 3787 h 17962"/>
              <a:gd name="connsiteX2" fmla="*/ 62124 w 62124"/>
              <a:gd name="connsiteY2" fmla="*/ 9330 h 17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24" h="17962">
                <a:moveTo>
                  <a:pt x="62124" y="9330"/>
                </a:moveTo>
                <a:cubicBezTo>
                  <a:pt x="28443" y="22424"/>
                  <a:pt x="11389" y="20658"/>
                  <a:pt x="0" y="3787"/>
                </a:cubicBezTo>
                <a:cubicBezTo>
                  <a:pt x="20586" y="-2669"/>
                  <a:pt x="39041" y="-902"/>
                  <a:pt x="62124" y="9330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971E2595-9F57-DD9E-3210-C575ABD9788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38483" y="1110616"/>
            <a:ext cx="53249" cy="18936"/>
          </a:xfrm>
          <a:custGeom>
            <a:avLst/>
            <a:gdLst>
              <a:gd name="connsiteX0" fmla="*/ 53189 w 53249"/>
              <a:gd name="connsiteY0" fmla="*/ 10965 h 18936"/>
              <a:gd name="connsiteX1" fmla="*/ 5804 w 53249"/>
              <a:gd name="connsiteY1" fmla="*/ 16264 h 18936"/>
              <a:gd name="connsiteX2" fmla="*/ 18 w 53249"/>
              <a:gd name="connsiteY2" fmla="*/ 7311 h 18936"/>
              <a:gd name="connsiteX3" fmla="*/ 7875 w 53249"/>
              <a:gd name="connsiteY3" fmla="*/ 2 h 18936"/>
              <a:gd name="connsiteX4" fmla="*/ 52824 w 53249"/>
              <a:gd name="connsiteY4" fmla="*/ 4144 h 18936"/>
              <a:gd name="connsiteX5" fmla="*/ 53250 w 53249"/>
              <a:gd name="connsiteY5" fmla="*/ 10965 h 18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249" h="18936">
                <a:moveTo>
                  <a:pt x="53189" y="10965"/>
                </a:moveTo>
                <a:cubicBezTo>
                  <a:pt x="38937" y="23329"/>
                  <a:pt x="21944" y="18091"/>
                  <a:pt x="5804" y="16264"/>
                </a:cubicBezTo>
                <a:cubicBezTo>
                  <a:pt x="3368" y="16021"/>
                  <a:pt x="-287" y="10113"/>
                  <a:pt x="18" y="7311"/>
                </a:cubicBezTo>
                <a:cubicBezTo>
                  <a:pt x="383" y="4448"/>
                  <a:pt x="5195" y="-119"/>
                  <a:pt x="7875" y="2"/>
                </a:cubicBezTo>
                <a:cubicBezTo>
                  <a:pt x="22858" y="733"/>
                  <a:pt x="37840" y="2621"/>
                  <a:pt x="52824" y="4144"/>
                </a:cubicBezTo>
                <a:cubicBezTo>
                  <a:pt x="52945" y="6397"/>
                  <a:pt x="53067" y="8712"/>
                  <a:pt x="53250" y="10965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7C1B9CA5-ED8C-CF58-91BB-1A9976D181A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596937" y="1996943"/>
            <a:ext cx="63524" cy="16682"/>
          </a:xfrm>
          <a:custGeom>
            <a:avLst/>
            <a:gdLst>
              <a:gd name="connsiteX0" fmla="*/ 63525 w 63524"/>
              <a:gd name="connsiteY0" fmla="*/ 6433 h 16682"/>
              <a:gd name="connsiteX1" fmla="*/ 0 w 63524"/>
              <a:gd name="connsiteY1" fmla="*/ 15142 h 16682"/>
              <a:gd name="connsiteX2" fmla="*/ 63525 w 63524"/>
              <a:gd name="connsiteY2" fmla="*/ 6433 h 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24" h="16682">
                <a:moveTo>
                  <a:pt x="63525" y="6433"/>
                </a:moveTo>
                <a:cubicBezTo>
                  <a:pt x="43304" y="13315"/>
                  <a:pt x="24484" y="19710"/>
                  <a:pt x="0" y="15142"/>
                </a:cubicBezTo>
                <a:cubicBezTo>
                  <a:pt x="18759" y="-1850"/>
                  <a:pt x="42573" y="-4226"/>
                  <a:pt x="63525" y="6433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4AACD2CB-532B-EDE2-7FAF-D6D86F5EA9C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621325" y="1077506"/>
            <a:ext cx="57800" cy="15379"/>
          </a:xfrm>
          <a:custGeom>
            <a:avLst/>
            <a:gdLst>
              <a:gd name="connsiteX0" fmla="*/ 57800 w 57800"/>
              <a:gd name="connsiteY0" fmla="*/ 6496 h 15379"/>
              <a:gd name="connsiteX1" fmla="*/ 0 w 57800"/>
              <a:gd name="connsiteY1" fmla="*/ 11673 h 15379"/>
              <a:gd name="connsiteX2" fmla="*/ 57800 w 57800"/>
              <a:gd name="connsiteY2" fmla="*/ 6496 h 1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800" h="15379">
                <a:moveTo>
                  <a:pt x="57800" y="6496"/>
                </a:moveTo>
                <a:cubicBezTo>
                  <a:pt x="40137" y="13500"/>
                  <a:pt x="22597" y="19530"/>
                  <a:pt x="0" y="11673"/>
                </a:cubicBezTo>
                <a:cubicBezTo>
                  <a:pt x="20221" y="-6659"/>
                  <a:pt x="39285" y="649"/>
                  <a:pt x="57800" y="6496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A45AC416-A832-F296-4F5B-291F482FAD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011327" y="1806664"/>
            <a:ext cx="20464" cy="15529"/>
          </a:xfrm>
          <a:custGeom>
            <a:avLst/>
            <a:gdLst>
              <a:gd name="connsiteX0" fmla="*/ 20465 w 20464"/>
              <a:gd name="connsiteY0" fmla="*/ 7599 h 15529"/>
              <a:gd name="connsiteX1" fmla="*/ 6882 w 20464"/>
              <a:gd name="connsiteY1" fmla="*/ 15517 h 15529"/>
              <a:gd name="connsiteX2" fmla="*/ 0 w 20464"/>
              <a:gd name="connsiteY2" fmla="*/ 7782 h 15529"/>
              <a:gd name="connsiteX3" fmla="*/ 10415 w 20464"/>
              <a:gd name="connsiteY3" fmla="*/ 47 h 15529"/>
              <a:gd name="connsiteX4" fmla="*/ 20465 w 20464"/>
              <a:gd name="connsiteY4" fmla="*/ 7538 h 1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64" h="15529">
                <a:moveTo>
                  <a:pt x="20465" y="7599"/>
                </a:moveTo>
                <a:cubicBezTo>
                  <a:pt x="14557" y="11314"/>
                  <a:pt x="10963" y="14786"/>
                  <a:pt x="6882" y="15517"/>
                </a:cubicBezTo>
                <a:cubicBezTo>
                  <a:pt x="5116" y="15821"/>
                  <a:pt x="2314" y="10522"/>
                  <a:pt x="0" y="7782"/>
                </a:cubicBezTo>
                <a:cubicBezTo>
                  <a:pt x="3411" y="5041"/>
                  <a:pt x="6517" y="1143"/>
                  <a:pt x="10415" y="47"/>
                </a:cubicBezTo>
                <a:cubicBezTo>
                  <a:pt x="12425" y="-502"/>
                  <a:pt x="15836" y="3884"/>
                  <a:pt x="20465" y="753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A79DB31-588E-0230-0E25-723CA7CAC4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712197" y="1868955"/>
            <a:ext cx="171206" cy="212082"/>
          </a:xfrm>
          <a:custGeom>
            <a:avLst/>
            <a:gdLst>
              <a:gd name="connsiteX0" fmla="*/ 171206 w 171206"/>
              <a:gd name="connsiteY0" fmla="*/ 428 h 212082"/>
              <a:gd name="connsiteX1" fmla="*/ 28565 w 171206"/>
              <a:gd name="connsiteY1" fmla="*/ 194718 h 212082"/>
              <a:gd name="connsiteX2" fmla="*/ 0 w 171206"/>
              <a:gd name="connsiteY2" fmla="*/ 212076 h 212082"/>
              <a:gd name="connsiteX3" fmla="*/ 7248 w 171206"/>
              <a:gd name="connsiteY3" fmla="*/ 190089 h 212082"/>
              <a:gd name="connsiteX4" fmla="*/ 41050 w 171206"/>
              <a:gd name="connsiteY4" fmla="*/ 142461 h 212082"/>
              <a:gd name="connsiteX5" fmla="*/ 146235 w 171206"/>
              <a:gd name="connsiteY5" fmla="*/ 14437 h 212082"/>
              <a:gd name="connsiteX6" fmla="*/ 171145 w 171206"/>
              <a:gd name="connsiteY6" fmla="*/ 428 h 2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206" h="212082">
                <a:moveTo>
                  <a:pt x="171206" y="428"/>
                </a:moveTo>
                <a:cubicBezTo>
                  <a:pt x="165725" y="27531"/>
                  <a:pt x="126136" y="81007"/>
                  <a:pt x="28565" y="194718"/>
                </a:cubicBezTo>
                <a:cubicBezTo>
                  <a:pt x="21865" y="202514"/>
                  <a:pt x="16323" y="212381"/>
                  <a:pt x="0" y="212076"/>
                </a:cubicBezTo>
                <a:cubicBezTo>
                  <a:pt x="2558" y="203915"/>
                  <a:pt x="3411" y="196058"/>
                  <a:pt x="7248" y="190089"/>
                </a:cubicBezTo>
                <a:cubicBezTo>
                  <a:pt x="17785" y="173705"/>
                  <a:pt x="28869" y="157565"/>
                  <a:pt x="41050" y="142461"/>
                </a:cubicBezTo>
                <a:cubicBezTo>
                  <a:pt x="75767" y="99461"/>
                  <a:pt x="111031" y="57010"/>
                  <a:pt x="146235" y="14437"/>
                </a:cubicBezTo>
                <a:cubicBezTo>
                  <a:pt x="152143" y="7311"/>
                  <a:pt x="157076" y="-2130"/>
                  <a:pt x="171145" y="428"/>
                </a:cubicBezTo>
                <a:close/>
              </a:path>
            </a:pathLst>
          </a:custGeom>
          <a:solidFill>
            <a:srgbClr val="BCD0D5"/>
          </a:solidFill>
          <a:ln w="608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" name="Pravokutnik 1">
            <a:extLst>
              <a:ext uri="{FF2B5EF4-FFF2-40B4-BE49-F238E27FC236}">
                <a16:creationId xmlns:a16="http://schemas.microsoft.com/office/drawing/2014/main" id="{E4B99184-9B9B-0D00-8380-3EE8F97BDE5B}"/>
              </a:ext>
            </a:extLst>
          </p:cNvPr>
          <p:cNvSpPr/>
          <p:nvPr/>
        </p:nvSpPr>
        <p:spPr>
          <a:xfrm>
            <a:off x="3545399" y="828517"/>
            <a:ext cx="5102937" cy="2645749"/>
          </a:xfrm>
          <a:prstGeom prst="rect">
            <a:avLst/>
          </a:prstGeom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4" name="TekstniOkvir 3">
            <a:extLst>
              <a:ext uri="{FF2B5EF4-FFF2-40B4-BE49-F238E27FC236}">
                <a16:creationId xmlns:a16="http://schemas.microsoft.com/office/drawing/2014/main" id="{C334ADE9-C98B-3650-EFEE-B8283E22A4D9}"/>
              </a:ext>
            </a:extLst>
          </p:cNvPr>
          <p:cNvSpPr txBox="1"/>
          <p:nvPr/>
        </p:nvSpPr>
        <p:spPr>
          <a:xfrm>
            <a:off x="3640823" y="943188"/>
            <a:ext cx="227931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s=940,000,000km</a:t>
            </a: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t=365d/8760h</a:t>
            </a: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------------</a:t>
            </a:r>
          </a:p>
          <a:p>
            <a:r>
              <a:rPr lang="en-US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V=?</a:t>
            </a:r>
            <a:endParaRPr lang="hr-HR" sz="20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" name="TekstniOkvir 4">
                <a:extLst>
                  <a:ext uri="{FF2B5EF4-FFF2-40B4-BE49-F238E27FC236}">
                    <a16:creationId xmlns:a16="http://schemas.microsoft.com/office/drawing/2014/main" id="{1743EFEF-B160-8C36-DDD9-5E8621823186}"/>
                  </a:ext>
                </a:extLst>
              </p:cNvPr>
              <p:cNvSpPr txBox="1"/>
              <p:nvPr/>
            </p:nvSpPr>
            <p:spPr>
              <a:xfrm>
                <a:off x="5921389" y="1056851"/>
                <a:ext cx="3039622" cy="17277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/>
                  <a:t>V=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600" b="0" i="1" smtClean="0">
                            <a:latin typeface="Cambria Math" panose="02040503050406030204" pitchFamily="18" charset="0"/>
                          </a:rPr>
                          <m:t>𝑠</m:t>
                        </m:r>
                      </m:num>
                      <m:den>
                        <m:r>
                          <a:rPr lang="en-US" sz="3600" b="0" i="1" smtClean="0">
                            <a:latin typeface="Cambria Math" panose="02040503050406030204" pitchFamily="18" charset="0"/>
                          </a:rPr>
                          <m:t>𝑡</m:t>
                        </m:r>
                      </m:den>
                    </m:f>
                  </m:oMath>
                </a14:m>
                <a:endParaRPr lang="en-US" sz="3600" dirty="0"/>
              </a:p>
              <a:p>
                <a:r>
                  <a:rPr lang="en-US" sz="2400" dirty="0"/>
                  <a:t>V=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940000000</m:t>
                        </m:r>
                      </m:num>
                      <m:den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8760</m:t>
                        </m:r>
                      </m:den>
                    </m:f>
                  </m:oMath>
                </a14:m>
                <a:endParaRPr lang="en-US" sz="2400" dirty="0"/>
              </a:p>
              <a:p>
                <a:r>
                  <a:rPr lang="en-US" sz="2400" dirty="0" smtClean="0"/>
                  <a:t>V=107</a:t>
                </a:r>
                <a:r>
                  <a:rPr lang="hr-HR" sz="2400" dirty="0" smtClean="0"/>
                  <a:t> </a:t>
                </a:r>
                <a:r>
                  <a:rPr lang="en-US" sz="2400" dirty="0" smtClean="0"/>
                  <a:t>305</a:t>
                </a:r>
                <a:r>
                  <a:rPr lang="hr-HR" sz="2400" dirty="0" smtClean="0"/>
                  <a:t>,</a:t>
                </a:r>
                <a:r>
                  <a:rPr lang="en-US" sz="2400" dirty="0" smtClean="0"/>
                  <a:t>93 </a:t>
                </a:r>
                <a:r>
                  <a:rPr lang="en-US" sz="2400" dirty="0"/>
                  <a:t>km/h</a:t>
                </a:r>
                <a:endParaRPr lang="hr-HR" sz="2400" dirty="0"/>
              </a:p>
            </p:txBody>
          </p:sp>
        </mc:Choice>
        <mc:Fallback>
          <p:sp>
            <p:nvSpPr>
              <p:cNvPr id="5" name="TekstniOkvir 4">
                <a:extLst>
                  <a:ext uri="{FF2B5EF4-FFF2-40B4-BE49-F238E27FC236}">
                    <a16:creationId xmlns:a16="http://schemas.microsoft.com/office/drawing/2014/main" id="{1743EFEF-B160-8C36-DDD9-5E86218231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1389" y="1056851"/>
                <a:ext cx="3039622" cy="1727781"/>
              </a:xfrm>
              <a:prstGeom prst="rect">
                <a:avLst/>
              </a:prstGeom>
              <a:blipFill>
                <a:blip r:embed="rId2"/>
                <a:stretch>
                  <a:fillRect l="-3006" b="-6690"/>
                </a:stretch>
              </a:blipFill>
            </p:spPr>
            <p:txBody>
              <a:bodyPr/>
              <a:lstStyle/>
              <a:p>
                <a:r>
                  <a:rPr lang="hr-H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480786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8153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">
            <a:extLst>
              <a:ext uri="{FF2B5EF4-FFF2-40B4-BE49-F238E27FC236}">
                <a16:creationId xmlns:a16="http://schemas.microsoft.com/office/drawing/2014/main" id="{E2AAEE7D-BD85-1DF4-99BF-85A84094D5C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446174" y="3688653"/>
            <a:ext cx="3970971" cy="3423347"/>
            <a:chOff x="1606228" y="4336679"/>
            <a:chExt cx="2926203" cy="25226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1CFC83F-5D1A-B7DE-EBD4-B71989D98D9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606228" y="6222341"/>
              <a:ext cx="2926203" cy="636999"/>
            </a:xfrm>
            <a:custGeom>
              <a:avLst/>
              <a:gdLst>
                <a:gd name="connsiteX0" fmla="*/ 2926203 w 2926203"/>
                <a:gd name="connsiteY0" fmla="*/ 318500 h 636999"/>
                <a:gd name="connsiteX1" fmla="*/ 1463102 w 2926203"/>
                <a:gd name="connsiteY1" fmla="*/ 636999 h 636999"/>
                <a:gd name="connsiteX2" fmla="*/ 0 w 2926203"/>
                <a:gd name="connsiteY2" fmla="*/ 318500 h 636999"/>
                <a:gd name="connsiteX3" fmla="*/ 1463102 w 2926203"/>
                <a:gd name="connsiteY3" fmla="*/ 0 h 636999"/>
                <a:gd name="connsiteX4" fmla="*/ 2926203 w 2926203"/>
                <a:gd name="connsiteY4" fmla="*/ 318500 h 63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203" h="636999">
                  <a:moveTo>
                    <a:pt x="2926203" y="318500"/>
                  </a:moveTo>
                  <a:cubicBezTo>
                    <a:pt x="2926203" y="494402"/>
                    <a:pt x="2271150" y="636999"/>
                    <a:pt x="1463102" y="636999"/>
                  </a:cubicBezTo>
                  <a:cubicBezTo>
                    <a:pt x="655053" y="636999"/>
                    <a:pt x="0" y="494402"/>
                    <a:pt x="0" y="318500"/>
                  </a:cubicBezTo>
                  <a:cubicBezTo>
                    <a:pt x="0" y="142597"/>
                    <a:pt x="655053" y="0"/>
                    <a:pt x="1463102" y="0"/>
                  </a:cubicBezTo>
                  <a:cubicBezTo>
                    <a:pt x="2271150" y="0"/>
                    <a:pt x="2926203" y="142597"/>
                    <a:pt x="2926203" y="318500"/>
                  </a:cubicBezTo>
                  <a:close/>
                </a:path>
              </a:pathLst>
            </a:custGeom>
            <a:solidFill>
              <a:srgbClr val="16294E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8A25540F-743E-FEFC-E559-B7641C2F4EED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2162216" y="4336679"/>
              <a:ext cx="2147407" cy="2223375"/>
              <a:chOff x="2162216" y="4336679"/>
              <a:chExt cx="2147407" cy="2223375"/>
            </a:xfrm>
          </p:grpSpPr>
          <p:grpSp>
            <p:nvGrpSpPr>
              <p:cNvPr id="9" name="Graphic 2">
                <a:extLst>
                  <a:ext uri="{FF2B5EF4-FFF2-40B4-BE49-F238E27FC236}">
                    <a16:creationId xmlns:a16="http://schemas.microsoft.com/office/drawing/2014/main" id="{18214BEA-6B3B-7512-59DC-42DCCD98B500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2176753" y="6024318"/>
                <a:ext cx="451531" cy="535736"/>
                <a:chOff x="2176753" y="6024318"/>
                <a:chExt cx="451531" cy="535736"/>
              </a:xfrm>
            </p:grpSpPr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0B01EFFC-B51D-47AB-8A0E-61F1BAA8718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54189" y="6365323"/>
                  <a:ext cx="131891" cy="152595"/>
                </a:xfrm>
                <a:custGeom>
                  <a:avLst/>
                  <a:gdLst>
                    <a:gd name="connsiteX0" fmla="*/ 22228 w 131891"/>
                    <a:gd name="connsiteY0" fmla="*/ 0 h 152595"/>
                    <a:gd name="connsiteX1" fmla="*/ 0 w 131891"/>
                    <a:gd name="connsiteY1" fmla="*/ 152595 h 152595"/>
                    <a:gd name="connsiteX2" fmla="*/ 57812 w 131891"/>
                    <a:gd name="connsiteY2" fmla="*/ 152595 h 152595"/>
                    <a:gd name="connsiteX3" fmla="*/ 131892 w 131891"/>
                    <a:gd name="connsiteY3" fmla="*/ 26665 h 152595"/>
                    <a:gd name="connsiteX4" fmla="*/ 22228 w 131891"/>
                    <a:gd name="connsiteY4" fmla="*/ 0 h 152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91" h="152595">
                      <a:moveTo>
                        <a:pt x="22228" y="0"/>
                      </a:moveTo>
                      <a:lnTo>
                        <a:pt x="0" y="152595"/>
                      </a:lnTo>
                      <a:lnTo>
                        <a:pt x="57812" y="152595"/>
                      </a:lnTo>
                      <a:lnTo>
                        <a:pt x="131892" y="26665"/>
                      </a:lnTo>
                      <a:lnTo>
                        <a:pt x="22228" y="0"/>
                      </a:lnTo>
                      <a:close/>
                    </a:path>
                  </a:pathLst>
                </a:custGeom>
                <a:solidFill>
                  <a:srgbClr val="F7ACA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4C2A433-6869-08D2-7E48-8AF883CE169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271186" y="6370499"/>
                  <a:ext cx="131891" cy="152641"/>
                </a:xfrm>
                <a:custGeom>
                  <a:avLst/>
                  <a:gdLst>
                    <a:gd name="connsiteX0" fmla="*/ 22228 w 131891"/>
                    <a:gd name="connsiteY0" fmla="*/ 0 h 152641"/>
                    <a:gd name="connsiteX1" fmla="*/ 0 w 131891"/>
                    <a:gd name="connsiteY1" fmla="*/ 152641 h 152641"/>
                    <a:gd name="connsiteX2" fmla="*/ 57812 w 131891"/>
                    <a:gd name="connsiteY2" fmla="*/ 152641 h 152641"/>
                    <a:gd name="connsiteX3" fmla="*/ 131892 w 131891"/>
                    <a:gd name="connsiteY3" fmla="*/ 26665 h 152641"/>
                    <a:gd name="connsiteX4" fmla="*/ 22228 w 131891"/>
                    <a:gd name="connsiteY4" fmla="*/ 0 h 152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891" h="152641">
                      <a:moveTo>
                        <a:pt x="22228" y="0"/>
                      </a:moveTo>
                      <a:lnTo>
                        <a:pt x="0" y="152641"/>
                      </a:lnTo>
                      <a:lnTo>
                        <a:pt x="57812" y="152641"/>
                      </a:lnTo>
                      <a:lnTo>
                        <a:pt x="131892" y="26665"/>
                      </a:lnTo>
                      <a:lnTo>
                        <a:pt x="22228" y="0"/>
                      </a:lnTo>
                      <a:close/>
                    </a:path>
                  </a:pathLst>
                </a:custGeom>
                <a:solidFill>
                  <a:srgbClr val="F7ACA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F591A60-AC22-A2D4-2BD8-C27E0CBD831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176753" y="6024318"/>
                  <a:ext cx="451531" cy="396091"/>
                </a:xfrm>
                <a:custGeom>
                  <a:avLst/>
                  <a:gdLst>
                    <a:gd name="connsiteX0" fmla="*/ 19614 w 451531"/>
                    <a:gd name="connsiteY0" fmla="*/ 0 h 396091"/>
                    <a:gd name="connsiteX1" fmla="*/ 9909 w 451531"/>
                    <a:gd name="connsiteY1" fmla="*/ 138131 h 396091"/>
                    <a:gd name="connsiteX2" fmla="*/ 115644 w 451531"/>
                    <a:gd name="connsiteY2" fmla="*/ 291373 h 396091"/>
                    <a:gd name="connsiteX3" fmla="*/ 101596 w 451531"/>
                    <a:gd name="connsiteY3" fmla="*/ 363696 h 396091"/>
                    <a:gd name="connsiteX4" fmla="*/ 247305 w 451531"/>
                    <a:gd name="connsiteY4" fmla="*/ 396091 h 396091"/>
                    <a:gd name="connsiteX5" fmla="*/ 271059 w 451531"/>
                    <a:gd name="connsiteY5" fmla="*/ 302186 h 396091"/>
                    <a:gd name="connsiteX6" fmla="*/ 236538 w 451531"/>
                    <a:gd name="connsiteY6" fmla="*/ 184575 h 396091"/>
                    <a:gd name="connsiteX7" fmla="*/ 295875 w 451531"/>
                    <a:gd name="connsiteY7" fmla="*/ 306531 h 396091"/>
                    <a:gd name="connsiteX8" fmla="*/ 282935 w 451531"/>
                    <a:gd name="connsiteY8" fmla="*/ 368040 h 396091"/>
                    <a:gd name="connsiteX9" fmla="*/ 424301 w 451531"/>
                    <a:gd name="connsiteY9" fmla="*/ 387449 h 396091"/>
                    <a:gd name="connsiteX10" fmla="*/ 451289 w 451531"/>
                    <a:gd name="connsiteY10" fmla="*/ 267666 h 396091"/>
                    <a:gd name="connsiteX11" fmla="*/ 376840 w 451531"/>
                    <a:gd name="connsiteY11" fmla="*/ 70198 h 396091"/>
                    <a:gd name="connsiteX12" fmla="*/ 19660 w 451531"/>
                    <a:gd name="connsiteY12" fmla="*/ 46 h 396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1531" h="396091">
                      <a:moveTo>
                        <a:pt x="19614" y="0"/>
                      </a:moveTo>
                      <a:cubicBezTo>
                        <a:pt x="19614" y="0"/>
                        <a:pt x="-17079" y="63682"/>
                        <a:pt x="9909" y="138131"/>
                      </a:cubicBezTo>
                      <a:cubicBezTo>
                        <a:pt x="36898" y="212580"/>
                        <a:pt x="115644" y="291373"/>
                        <a:pt x="115644" y="291373"/>
                      </a:cubicBezTo>
                      <a:lnTo>
                        <a:pt x="101596" y="363696"/>
                      </a:lnTo>
                      <a:cubicBezTo>
                        <a:pt x="101596" y="363696"/>
                        <a:pt x="233256" y="396091"/>
                        <a:pt x="247305" y="396091"/>
                      </a:cubicBezTo>
                      <a:cubicBezTo>
                        <a:pt x="261354" y="396091"/>
                        <a:pt x="271059" y="302186"/>
                        <a:pt x="271059" y="302186"/>
                      </a:cubicBezTo>
                      <a:lnTo>
                        <a:pt x="236538" y="184575"/>
                      </a:lnTo>
                      <a:lnTo>
                        <a:pt x="295875" y="306531"/>
                      </a:lnTo>
                      <a:lnTo>
                        <a:pt x="282935" y="368040"/>
                      </a:lnTo>
                      <a:cubicBezTo>
                        <a:pt x="282935" y="368040"/>
                        <a:pt x="384373" y="413375"/>
                        <a:pt x="424301" y="387449"/>
                      </a:cubicBezTo>
                      <a:cubicBezTo>
                        <a:pt x="424301" y="387449"/>
                        <a:pt x="454524" y="281714"/>
                        <a:pt x="451289" y="267666"/>
                      </a:cubicBezTo>
                      <a:cubicBezTo>
                        <a:pt x="448054" y="253617"/>
                        <a:pt x="413533" y="160821"/>
                        <a:pt x="376840" y="70198"/>
                      </a:cubicBezTo>
                      <a:cubicBezTo>
                        <a:pt x="376840" y="70198"/>
                        <a:pt x="171793" y="101484"/>
                        <a:pt x="19660" y="46"/>
                      </a:cubicBezTo>
                      <a:close/>
                    </a:path>
                  </a:pathLst>
                </a:custGeom>
                <a:solidFill>
                  <a:srgbClr val="FA5D3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AAD4295-E33A-3E08-CCDE-4D7B6989C25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45362" y="6499387"/>
                  <a:ext cx="149641" cy="47450"/>
                </a:xfrm>
                <a:custGeom>
                  <a:avLst/>
                  <a:gdLst>
                    <a:gd name="connsiteX0" fmla="*/ 5961 w 149641"/>
                    <a:gd name="connsiteY0" fmla="*/ 6655 h 47450"/>
                    <a:gd name="connsiteX1" fmla="*/ 73848 w 149641"/>
                    <a:gd name="connsiteY1" fmla="*/ 6655 h 47450"/>
                    <a:gd name="connsiteX2" fmla="*/ 147743 w 149641"/>
                    <a:gd name="connsiteY2" fmla="*/ 36416 h 47450"/>
                    <a:gd name="connsiteX3" fmla="*/ 138500 w 149641"/>
                    <a:gd name="connsiteY3" fmla="*/ 47045 h 47450"/>
                    <a:gd name="connsiteX4" fmla="*/ 12847 w 149641"/>
                    <a:gd name="connsiteY4" fmla="*/ 47137 h 47450"/>
                    <a:gd name="connsiteX5" fmla="*/ 0 w 149641"/>
                    <a:gd name="connsiteY5" fmla="*/ 34198 h 47450"/>
                    <a:gd name="connsiteX6" fmla="*/ 6008 w 149641"/>
                    <a:gd name="connsiteY6" fmla="*/ 6701 h 47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641" h="47450">
                      <a:moveTo>
                        <a:pt x="5961" y="6655"/>
                      </a:moveTo>
                      <a:cubicBezTo>
                        <a:pt x="5961" y="6655"/>
                        <a:pt x="27682" y="-8318"/>
                        <a:pt x="73848" y="6655"/>
                      </a:cubicBezTo>
                      <a:cubicBezTo>
                        <a:pt x="120015" y="21628"/>
                        <a:pt x="158788" y="12385"/>
                        <a:pt x="147743" y="36416"/>
                      </a:cubicBezTo>
                      <a:cubicBezTo>
                        <a:pt x="147743" y="36416"/>
                        <a:pt x="144970" y="46121"/>
                        <a:pt x="138500" y="47045"/>
                      </a:cubicBezTo>
                      <a:cubicBezTo>
                        <a:pt x="133278" y="47784"/>
                        <a:pt x="46167" y="47322"/>
                        <a:pt x="12847" y="47137"/>
                      </a:cubicBezTo>
                      <a:cubicBezTo>
                        <a:pt x="5730" y="47137"/>
                        <a:pt x="0" y="41314"/>
                        <a:pt x="0" y="34198"/>
                      </a:cubicBezTo>
                      <a:lnTo>
                        <a:pt x="6008" y="6701"/>
                      </a:lnTo>
                      <a:close/>
                    </a:path>
                  </a:pathLst>
                </a:custGeom>
                <a:solidFill>
                  <a:srgbClr val="152F7A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CF629C4-20D1-B802-A1A4-7A80B982F64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262960" y="6512604"/>
                  <a:ext cx="149641" cy="47450"/>
                </a:xfrm>
                <a:custGeom>
                  <a:avLst/>
                  <a:gdLst>
                    <a:gd name="connsiteX0" fmla="*/ 5961 w 149641"/>
                    <a:gd name="connsiteY0" fmla="*/ 6655 h 47450"/>
                    <a:gd name="connsiteX1" fmla="*/ 73848 w 149641"/>
                    <a:gd name="connsiteY1" fmla="*/ 6655 h 47450"/>
                    <a:gd name="connsiteX2" fmla="*/ 147743 w 149641"/>
                    <a:gd name="connsiteY2" fmla="*/ 36416 h 47450"/>
                    <a:gd name="connsiteX3" fmla="*/ 138500 w 149641"/>
                    <a:gd name="connsiteY3" fmla="*/ 47045 h 47450"/>
                    <a:gd name="connsiteX4" fmla="*/ 12847 w 149641"/>
                    <a:gd name="connsiteY4" fmla="*/ 47137 h 47450"/>
                    <a:gd name="connsiteX5" fmla="*/ 0 w 149641"/>
                    <a:gd name="connsiteY5" fmla="*/ 34198 h 47450"/>
                    <a:gd name="connsiteX6" fmla="*/ 6008 w 149641"/>
                    <a:gd name="connsiteY6" fmla="*/ 6701 h 47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9641" h="47450">
                      <a:moveTo>
                        <a:pt x="5961" y="6655"/>
                      </a:moveTo>
                      <a:cubicBezTo>
                        <a:pt x="5961" y="6655"/>
                        <a:pt x="27682" y="-8318"/>
                        <a:pt x="73848" y="6655"/>
                      </a:cubicBezTo>
                      <a:cubicBezTo>
                        <a:pt x="120015" y="21628"/>
                        <a:pt x="158788" y="12385"/>
                        <a:pt x="147743" y="36416"/>
                      </a:cubicBezTo>
                      <a:cubicBezTo>
                        <a:pt x="147743" y="36416"/>
                        <a:pt x="144970" y="46121"/>
                        <a:pt x="138500" y="47045"/>
                      </a:cubicBezTo>
                      <a:cubicBezTo>
                        <a:pt x="133278" y="47784"/>
                        <a:pt x="46167" y="47322"/>
                        <a:pt x="12847" y="47137"/>
                      </a:cubicBezTo>
                      <a:cubicBezTo>
                        <a:pt x="5730" y="47137"/>
                        <a:pt x="0" y="41314"/>
                        <a:pt x="0" y="34198"/>
                      </a:cubicBezTo>
                      <a:lnTo>
                        <a:pt x="6008" y="6701"/>
                      </a:lnTo>
                      <a:close/>
                    </a:path>
                  </a:pathLst>
                </a:custGeom>
                <a:solidFill>
                  <a:srgbClr val="152F7A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FB5C8489-06F0-5B8D-E3AE-42D3DB8D27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727170" y="5233317"/>
                <a:ext cx="510911" cy="1157841"/>
              </a:xfrm>
              <a:custGeom>
                <a:avLst/>
                <a:gdLst>
                  <a:gd name="connsiteX0" fmla="*/ 433523 w 510911"/>
                  <a:gd name="connsiteY0" fmla="*/ 2839 h 1157841"/>
                  <a:gd name="connsiteX1" fmla="*/ 2402 w 510911"/>
                  <a:gd name="connsiteY1" fmla="*/ 1152756 h 1157841"/>
                  <a:gd name="connsiteX2" fmla="*/ 507602 w 510911"/>
                  <a:gd name="connsiteY2" fmla="*/ 10326 h 1157841"/>
                  <a:gd name="connsiteX3" fmla="*/ 433523 w 510911"/>
                  <a:gd name="connsiteY3" fmla="*/ 2839 h 1157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0911" h="1157841">
                    <a:moveTo>
                      <a:pt x="433523" y="2839"/>
                    </a:moveTo>
                    <a:cubicBezTo>
                      <a:pt x="433523" y="2839"/>
                      <a:pt x="-37526" y="1059544"/>
                      <a:pt x="2402" y="1152756"/>
                    </a:cubicBezTo>
                    <a:cubicBezTo>
                      <a:pt x="42376" y="1245967"/>
                      <a:pt x="556773" y="27239"/>
                      <a:pt x="507602" y="10326"/>
                    </a:cubicBezTo>
                    <a:cubicBezTo>
                      <a:pt x="456906" y="-7143"/>
                      <a:pt x="447664" y="2839"/>
                      <a:pt x="433523" y="2839"/>
                    </a:cubicBezTo>
                    <a:close/>
                  </a:path>
                </a:pathLst>
              </a:custGeom>
              <a:solidFill>
                <a:srgbClr val="2B2B2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F7B07E24-451E-4625-95C5-E2B74B966EA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194456" y="5240268"/>
                <a:ext cx="127005" cy="1249695"/>
              </a:xfrm>
              <a:custGeom>
                <a:avLst/>
                <a:gdLst>
                  <a:gd name="connsiteX0" fmla="*/ 91751 w 127005"/>
                  <a:gd name="connsiteY0" fmla="*/ 18671 h 1249695"/>
                  <a:gd name="connsiteX1" fmla="*/ 97388 w 127005"/>
                  <a:gd name="connsiteY1" fmla="*/ 1246734 h 1249695"/>
                  <a:gd name="connsiteX2" fmla="*/ 19658 w 127005"/>
                  <a:gd name="connsiteY2" fmla="*/ 1 h 1249695"/>
                  <a:gd name="connsiteX3" fmla="*/ 91751 w 127005"/>
                  <a:gd name="connsiteY3" fmla="*/ 18671 h 1249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005" h="1249695">
                    <a:moveTo>
                      <a:pt x="91751" y="18671"/>
                    </a:moveTo>
                    <a:cubicBezTo>
                      <a:pt x="91751" y="18671"/>
                      <a:pt x="167170" y="1173163"/>
                      <a:pt x="97388" y="1246734"/>
                    </a:cubicBezTo>
                    <a:cubicBezTo>
                      <a:pt x="27561" y="1320305"/>
                      <a:pt x="-32331" y="-1155"/>
                      <a:pt x="19658" y="1"/>
                    </a:cubicBezTo>
                    <a:cubicBezTo>
                      <a:pt x="71648" y="1156"/>
                      <a:pt x="78487" y="13773"/>
                      <a:pt x="91751" y="18671"/>
                    </a:cubicBezTo>
                    <a:close/>
                  </a:path>
                </a:pathLst>
              </a:custGeom>
              <a:solidFill>
                <a:srgbClr val="2B2B2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C6B9965-E7AB-9420-A4B9-4A0BE81A985F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266108" y="5233317"/>
                <a:ext cx="534334" cy="1157841"/>
              </a:xfrm>
              <a:custGeom>
                <a:avLst/>
                <a:gdLst>
                  <a:gd name="connsiteX0" fmla="*/ 80961 w 534334"/>
                  <a:gd name="connsiteY0" fmla="*/ 2839 h 1157841"/>
                  <a:gd name="connsiteX1" fmla="*/ 531815 w 534334"/>
                  <a:gd name="connsiteY1" fmla="*/ 1152756 h 1157841"/>
                  <a:gd name="connsiteX2" fmla="*/ 3462 w 534334"/>
                  <a:gd name="connsiteY2" fmla="*/ 10326 h 1157841"/>
                  <a:gd name="connsiteX3" fmla="*/ 80961 w 534334"/>
                  <a:gd name="connsiteY3" fmla="*/ 2839 h 1157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34" h="1157841">
                    <a:moveTo>
                      <a:pt x="80961" y="2839"/>
                    </a:moveTo>
                    <a:cubicBezTo>
                      <a:pt x="80961" y="2839"/>
                      <a:pt x="573638" y="1059544"/>
                      <a:pt x="531815" y="1152756"/>
                    </a:cubicBezTo>
                    <a:cubicBezTo>
                      <a:pt x="490038" y="1245967"/>
                      <a:pt x="-47973" y="27239"/>
                      <a:pt x="3462" y="10326"/>
                    </a:cubicBezTo>
                    <a:cubicBezTo>
                      <a:pt x="56468" y="-7143"/>
                      <a:pt x="66127" y="2839"/>
                      <a:pt x="80961" y="2839"/>
                    </a:cubicBezTo>
                    <a:close/>
                  </a:path>
                </a:pathLst>
              </a:custGeom>
              <a:solidFill>
                <a:srgbClr val="2B2B2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8" name="Graphic 2">
                <a:extLst>
                  <a:ext uri="{FF2B5EF4-FFF2-40B4-BE49-F238E27FC236}">
                    <a16:creationId xmlns:a16="http://schemas.microsoft.com/office/drawing/2014/main" id="{BF1A7FD4-70AC-EA37-FE76-C05976916FF1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2714549" y="4336679"/>
                <a:ext cx="1595074" cy="1028042"/>
                <a:chOff x="2714549" y="4336679"/>
                <a:chExt cx="1595074" cy="1028042"/>
              </a:xfrm>
            </p:grpSpPr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94E6C531-6A0D-4F7D-A42D-9B36B2BBA2A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714549" y="4929101"/>
                  <a:ext cx="410143" cy="435619"/>
                </a:xfrm>
                <a:custGeom>
                  <a:avLst/>
                  <a:gdLst>
                    <a:gd name="connsiteX0" fmla="*/ 19367 w 410143"/>
                    <a:gd name="connsiteY0" fmla="*/ 167353 h 435619"/>
                    <a:gd name="connsiteX1" fmla="*/ 88224 w 410143"/>
                    <a:gd name="connsiteY1" fmla="*/ 435619 h 435619"/>
                    <a:gd name="connsiteX2" fmla="*/ 410143 w 410143"/>
                    <a:gd name="connsiteY2" fmla="*/ 358305 h 435619"/>
                    <a:gd name="connsiteX3" fmla="*/ 302837 w 410143"/>
                    <a:gd name="connsiteY3" fmla="*/ 16191 h 435619"/>
                    <a:gd name="connsiteX4" fmla="*/ 19367 w 410143"/>
                    <a:gd name="connsiteY4" fmla="*/ 167399 h 435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143" h="435619">
                      <a:moveTo>
                        <a:pt x="19367" y="167353"/>
                      </a:moveTo>
                      <a:cubicBezTo>
                        <a:pt x="19367" y="167353"/>
                        <a:pt x="-55175" y="339219"/>
                        <a:pt x="88224" y="435619"/>
                      </a:cubicBezTo>
                      <a:lnTo>
                        <a:pt x="410143" y="358305"/>
                      </a:lnTo>
                      <a:cubicBezTo>
                        <a:pt x="410143" y="358305"/>
                        <a:pt x="244331" y="94198"/>
                        <a:pt x="302837" y="16191"/>
                      </a:cubicBezTo>
                      <a:cubicBezTo>
                        <a:pt x="361343" y="-61817"/>
                        <a:pt x="19367" y="167399"/>
                        <a:pt x="19367" y="167399"/>
                      </a:cubicBezTo>
                      <a:close/>
                    </a:path>
                  </a:pathLst>
                </a:custGeom>
                <a:solidFill>
                  <a:srgbClr val="393939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9EE5375-398D-819D-24F6-D4BAFC750B9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945706" y="4651061"/>
                  <a:ext cx="635107" cy="674656"/>
                </a:xfrm>
                <a:custGeom>
                  <a:avLst/>
                  <a:gdLst>
                    <a:gd name="connsiteX0" fmla="*/ 29996 w 635107"/>
                    <a:gd name="connsiteY0" fmla="*/ 259248 h 674656"/>
                    <a:gd name="connsiteX1" fmla="*/ 136609 w 635107"/>
                    <a:gd name="connsiteY1" fmla="*/ 674656 h 674656"/>
                    <a:gd name="connsiteX2" fmla="*/ 635108 w 635107"/>
                    <a:gd name="connsiteY2" fmla="*/ 554919 h 674656"/>
                    <a:gd name="connsiteX3" fmla="*/ 468926 w 635107"/>
                    <a:gd name="connsiteY3" fmla="*/ 25087 h 674656"/>
                    <a:gd name="connsiteX4" fmla="*/ 29950 w 635107"/>
                    <a:gd name="connsiteY4" fmla="*/ 259248 h 674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107" h="674656">
                      <a:moveTo>
                        <a:pt x="29996" y="259248"/>
                      </a:moveTo>
                      <a:cubicBezTo>
                        <a:pt x="29996" y="259248"/>
                        <a:pt x="-85444" y="525388"/>
                        <a:pt x="136609" y="674656"/>
                      </a:cubicBezTo>
                      <a:lnTo>
                        <a:pt x="635108" y="554919"/>
                      </a:lnTo>
                      <a:cubicBezTo>
                        <a:pt x="635108" y="554919"/>
                        <a:pt x="378303" y="145934"/>
                        <a:pt x="468926" y="25087"/>
                      </a:cubicBezTo>
                      <a:cubicBezTo>
                        <a:pt x="559550" y="-95760"/>
                        <a:pt x="29950" y="259248"/>
                        <a:pt x="29950" y="259248"/>
                      </a:cubicBezTo>
                      <a:close/>
                    </a:path>
                  </a:pathLst>
                </a:custGeom>
                <a:solidFill>
                  <a:srgbClr val="565656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66042BF2-C4A0-A8EB-6398-C96E5F61184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294797" y="4388494"/>
                  <a:ext cx="777814" cy="898912"/>
                </a:xfrm>
                <a:custGeom>
                  <a:avLst/>
                  <a:gdLst>
                    <a:gd name="connsiteX0" fmla="*/ 97 w 777814"/>
                    <a:gd name="connsiteY0" fmla="*/ 262561 h 898912"/>
                    <a:gd name="connsiteX1" fmla="*/ 183794 w 777814"/>
                    <a:gd name="connsiteY1" fmla="*/ 898913 h 898912"/>
                    <a:gd name="connsiteX2" fmla="*/ 777815 w 777814"/>
                    <a:gd name="connsiteY2" fmla="*/ 779175 h 898912"/>
                    <a:gd name="connsiteX3" fmla="*/ 611633 w 777814"/>
                    <a:gd name="connsiteY3" fmla="*/ 24887 h 898912"/>
                    <a:gd name="connsiteX4" fmla="*/ 97 w 777814"/>
                    <a:gd name="connsiteY4" fmla="*/ 262561 h 89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7814" h="898912">
                      <a:moveTo>
                        <a:pt x="97" y="262561"/>
                      </a:moveTo>
                      <a:cubicBezTo>
                        <a:pt x="97" y="262561"/>
                        <a:pt x="-10301" y="540577"/>
                        <a:pt x="183794" y="898913"/>
                      </a:cubicBezTo>
                      <a:lnTo>
                        <a:pt x="777815" y="779175"/>
                      </a:lnTo>
                      <a:cubicBezTo>
                        <a:pt x="777815" y="779175"/>
                        <a:pt x="521010" y="145734"/>
                        <a:pt x="611633" y="24887"/>
                      </a:cubicBezTo>
                      <a:cubicBezTo>
                        <a:pt x="702257" y="-95960"/>
                        <a:pt x="97" y="262561"/>
                        <a:pt x="97" y="262561"/>
                      </a:cubicBezTo>
                      <a:close/>
                    </a:path>
                  </a:pathLst>
                </a:custGeom>
                <a:solidFill>
                  <a:srgbClr val="727272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EFDE586C-38F2-33AF-0B45-6103ED55B642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 rot="-845401">
                  <a:off x="3789223" y="4376860"/>
                  <a:ext cx="429225" cy="802072"/>
                </a:xfrm>
                <a:custGeom>
                  <a:avLst/>
                  <a:gdLst>
                    <a:gd name="connsiteX0" fmla="*/ 429226 w 429225"/>
                    <a:gd name="connsiteY0" fmla="*/ 401036 h 802072"/>
                    <a:gd name="connsiteX1" fmla="*/ 214613 w 429225"/>
                    <a:gd name="connsiteY1" fmla="*/ 802072 h 802072"/>
                    <a:gd name="connsiteX2" fmla="*/ 0 w 429225"/>
                    <a:gd name="connsiteY2" fmla="*/ 401036 h 802072"/>
                    <a:gd name="connsiteX3" fmla="*/ 214613 w 429225"/>
                    <a:gd name="connsiteY3" fmla="*/ 0 h 802072"/>
                    <a:gd name="connsiteX4" fmla="*/ 429226 w 429225"/>
                    <a:gd name="connsiteY4" fmla="*/ 401036 h 80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225" h="802072">
                      <a:moveTo>
                        <a:pt x="429226" y="401036"/>
                      </a:moveTo>
                      <a:cubicBezTo>
                        <a:pt x="429226" y="622522"/>
                        <a:pt x="333140" y="802072"/>
                        <a:pt x="214613" y="802072"/>
                      </a:cubicBezTo>
                      <a:cubicBezTo>
                        <a:pt x="96085" y="802072"/>
                        <a:pt x="0" y="622522"/>
                        <a:pt x="0" y="401036"/>
                      </a:cubicBezTo>
                      <a:cubicBezTo>
                        <a:pt x="0" y="179550"/>
                        <a:pt x="96085" y="0"/>
                        <a:pt x="214613" y="0"/>
                      </a:cubicBezTo>
                      <a:cubicBezTo>
                        <a:pt x="333140" y="0"/>
                        <a:pt x="429226" y="179550"/>
                        <a:pt x="429226" y="401036"/>
                      </a:cubicBezTo>
                      <a:close/>
                    </a:path>
                  </a:pathLst>
                </a:custGeom>
                <a:solidFill>
                  <a:srgbClr val="D4F5E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AF1AFC17-5154-1108-2BDA-D5A98543E4D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773610" y="4626108"/>
                  <a:ext cx="173102" cy="410454"/>
                </a:xfrm>
                <a:custGeom>
                  <a:avLst/>
                  <a:gdLst>
                    <a:gd name="connsiteX0" fmla="*/ 107080 w 173102"/>
                    <a:gd name="connsiteY0" fmla="*/ 402737 h 410454"/>
                    <a:gd name="connsiteX1" fmla="*/ 164292 w 173102"/>
                    <a:gd name="connsiteY1" fmla="*/ 174446 h 410454"/>
                    <a:gd name="connsiteX2" fmla="*/ 24821 w 173102"/>
                    <a:gd name="connsiteY2" fmla="*/ 223 h 410454"/>
                    <a:gd name="connsiteX3" fmla="*/ 5 w 173102"/>
                    <a:gd name="connsiteY3" fmla="*/ 22174 h 410454"/>
                    <a:gd name="connsiteX4" fmla="*/ 22094 w 173102"/>
                    <a:gd name="connsiteY4" fmla="*/ 204114 h 410454"/>
                    <a:gd name="connsiteX5" fmla="*/ 107080 w 173102"/>
                    <a:gd name="connsiteY5" fmla="*/ 402783 h 410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102" h="410454">
                      <a:moveTo>
                        <a:pt x="107080" y="402737"/>
                      </a:moveTo>
                      <a:cubicBezTo>
                        <a:pt x="148672" y="447795"/>
                        <a:pt x="192158" y="285587"/>
                        <a:pt x="164292" y="174446"/>
                      </a:cubicBezTo>
                      <a:cubicBezTo>
                        <a:pt x="140168" y="78415"/>
                        <a:pt x="79306" y="7940"/>
                        <a:pt x="24821" y="223"/>
                      </a:cubicBezTo>
                      <a:cubicBezTo>
                        <a:pt x="11558" y="-1672"/>
                        <a:pt x="-272" y="8772"/>
                        <a:pt x="5" y="22174"/>
                      </a:cubicBezTo>
                      <a:cubicBezTo>
                        <a:pt x="929" y="61547"/>
                        <a:pt x="4903" y="148104"/>
                        <a:pt x="22094" y="204114"/>
                      </a:cubicBezTo>
                      <a:cubicBezTo>
                        <a:pt x="44924" y="278471"/>
                        <a:pt x="75378" y="368494"/>
                        <a:pt x="107080" y="402783"/>
                      </a:cubicBezTo>
                      <a:close/>
                    </a:path>
                  </a:pathLst>
                </a:custGeom>
                <a:solidFill>
                  <a:srgbClr val="9FB8AB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24" name="Graphic 2">
                <a:extLst>
                  <a:ext uri="{FF2B5EF4-FFF2-40B4-BE49-F238E27FC236}">
                    <a16:creationId xmlns:a16="http://schemas.microsoft.com/office/drawing/2014/main" id="{4361E708-A71B-5AA5-BFA6-D01C430993D5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2218179" y="5096320"/>
                <a:ext cx="454233" cy="534217"/>
                <a:chOff x="2218179" y="5096320"/>
                <a:chExt cx="454233" cy="534217"/>
              </a:xfrm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38D6B8B-0ED4-CF37-4A51-857A6040B48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466482" y="5509552"/>
                  <a:ext cx="104256" cy="120985"/>
                </a:xfrm>
                <a:custGeom>
                  <a:avLst/>
                  <a:gdLst>
                    <a:gd name="connsiteX0" fmla="*/ 67425 w 104256"/>
                    <a:gd name="connsiteY0" fmla="*/ 0 h 120985"/>
                    <a:gd name="connsiteX1" fmla="*/ 104256 w 104256"/>
                    <a:gd name="connsiteY1" fmla="*/ 36831 h 120985"/>
                    <a:gd name="connsiteX2" fmla="*/ 104256 w 104256"/>
                    <a:gd name="connsiteY2" fmla="*/ 84153 h 120985"/>
                    <a:gd name="connsiteX3" fmla="*/ 67425 w 104256"/>
                    <a:gd name="connsiteY3" fmla="*/ 120985 h 120985"/>
                    <a:gd name="connsiteX4" fmla="*/ 36832 w 104256"/>
                    <a:gd name="connsiteY4" fmla="*/ 120985 h 120985"/>
                    <a:gd name="connsiteX5" fmla="*/ 0 w 104256"/>
                    <a:gd name="connsiteY5" fmla="*/ 84153 h 120985"/>
                    <a:gd name="connsiteX6" fmla="*/ 0 w 104256"/>
                    <a:gd name="connsiteY6" fmla="*/ 36831 h 120985"/>
                    <a:gd name="connsiteX7" fmla="*/ 36832 w 104256"/>
                    <a:gd name="connsiteY7" fmla="*/ 0 h 12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256" h="120985">
                      <a:moveTo>
                        <a:pt x="67425" y="0"/>
                      </a:moveTo>
                      <a:cubicBezTo>
                        <a:pt x="87766" y="0"/>
                        <a:pt x="104256" y="16490"/>
                        <a:pt x="104256" y="36831"/>
                      </a:cubicBezTo>
                      <a:lnTo>
                        <a:pt x="104256" y="84153"/>
                      </a:lnTo>
                      <a:cubicBezTo>
                        <a:pt x="104256" y="104495"/>
                        <a:pt x="87766" y="120985"/>
                        <a:pt x="67425" y="120985"/>
                      </a:cubicBezTo>
                      <a:lnTo>
                        <a:pt x="36832" y="120985"/>
                      </a:lnTo>
                      <a:cubicBezTo>
                        <a:pt x="16490" y="120985"/>
                        <a:pt x="0" y="104495"/>
                        <a:pt x="0" y="84153"/>
                      </a:cubicBezTo>
                      <a:lnTo>
                        <a:pt x="0" y="36831"/>
                      </a:lnTo>
                      <a:cubicBezTo>
                        <a:pt x="0" y="16490"/>
                        <a:pt x="16490" y="0"/>
                        <a:pt x="36832" y="0"/>
                      </a:cubicBezTo>
                      <a:close/>
                    </a:path>
                  </a:pathLst>
                </a:custGeom>
                <a:solidFill>
                  <a:srgbClr val="DD9C97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26" name="Graphic 2">
                  <a:extLst>
                    <a:ext uri="{FF2B5EF4-FFF2-40B4-BE49-F238E27FC236}">
                      <a16:creationId xmlns:a16="http://schemas.microsoft.com/office/drawing/2014/main" id="{FE03D55C-F5FA-845E-A603-B4FD255C9037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2218179" y="5096320"/>
                  <a:ext cx="454233" cy="475668"/>
                  <a:chOff x="2218179" y="5096320"/>
                  <a:chExt cx="454233" cy="475668"/>
                </a:xfrm>
              </p:grpSpPr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967A8F12-D053-5ECA-5894-7CCC74871153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268219" y="5138718"/>
                    <a:ext cx="391730" cy="433270"/>
                  </a:xfrm>
                  <a:custGeom>
                    <a:avLst/>
                    <a:gdLst>
                      <a:gd name="connsiteX0" fmla="*/ 162216 w 391730"/>
                      <a:gd name="connsiteY0" fmla="*/ 483 h 433270"/>
                      <a:gd name="connsiteX1" fmla="*/ 390785 w 391730"/>
                      <a:gd name="connsiteY1" fmla="*/ 322727 h 433270"/>
                      <a:gd name="connsiteX2" fmla="*/ 233107 w 391730"/>
                      <a:gd name="connsiteY2" fmla="*/ 423009 h 433270"/>
                      <a:gd name="connsiteX3" fmla="*/ 6710 w 391730"/>
                      <a:gd name="connsiteY3" fmla="*/ 160103 h 433270"/>
                      <a:gd name="connsiteX4" fmla="*/ 162216 w 391730"/>
                      <a:gd name="connsiteY4" fmla="*/ 438 h 433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730" h="433270">
                        <a:moveTo>
                          <a:pt x="162216" y="483"/>
                        </a:moveTo>
                        <a:cubicBezTo>
                          <a:pt x="369435" y="-12086"/>
                          <a:pt x="397856" y="223738"/>
                          <a:pt x="390785" y="322727"/>
                        </a:cubicBezTo>
                        <a:cubicBezTo>
                          <a:pt x="390785" y="322727"/>
                          <a:pt x="402292" y="473242"/>
                          <a:pt x="233107" y="423009"/>
                        </a:cubicBezTo>
                        <a:cubicBezTo>
                          <a:pt x="63921" y="372775"/>
                          <a:pt x="-26194" y="217777"/>
                          <a:pt x="6710" y="160103"/>
                        </a:cubicBezTo>
                        <a:cubicBezTo>
                          <a:pt x="39613" y="102476"/>
                          <a:pt x="52044" y="7138"/>
                          <a:pt x="162216" y="438"/>
                        </a:cubicBezTo>
                        <a:close/>
                      </a:path>
                    </a:pathLst>
                  </a:custGeom>
                  <a:solidFill>
                    <a:srgbClr val="F7ACA4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00AC979E-5357-E356-F371-D2AE048379E2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543347" y="5442041"/>
                    <a:ext cx="50202" cy="46166"/>
                  </a:xfrm>
                  <a:custGeom>
                    <a:avLst/>
                    <a:gdLst>
                      <a:gd name="connsiteX0" fmla="*/ 3823 w 50202"/>
                      <a:gd name="connsiteY0" fmla="*/ 11825 h 46166"/>
                      <a:gd name="connsiteX1" fmla="*/ 13481 w 50202"/>
                      <a:gd name="connsiteY1" fmla="*/ 43573 h 46166"/>
                      <a:gd name="connsiteX2" fmla="*/ 23602 w 50202"/>
                      <a:gd name="connsiteY2" fmla="*/ 46161 h 46166"/>
                      <a:gd name="connsiteX3" fmla="*/ 47448 w 50202"/>
                      <a:gd name="connsiteY3" fmla="*/ 32343 h 46166"/>
                      <a:gd name="connsiteX4" fmla="*/ 46801 w 50202"/>
                      <a:gd name="connsiteY4" fmla="*/ 9653 h 46166"/>
                      <a:gd name="connsiteX5" fmla="*/ 39037 w 50202"/>
                      <a:gd name="connsiteY5" fmla="*/ 2074 h 46166"/>
                      <a:gd name="connsiteX6" fmla="*/ 5070 w 50202"/>
                      <a:gd name="connsiteY6" fmla="*/ 9930 h 46166"/>
                      <a:gd name="connsiteX7" fmla="*/ 3823 w 50202"/>
                      <a:gd name="connsiteY7" fmla="*/ 11779 h 46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202" h="46166">
                        <a:moveTo>
                          <a:pt x="3823" y="11825"/>
                        </a:moveTo>
                        <a:cubicBezTo>
                          <a:pt x="-4126" y="24072"/>
                          <a:pt x="911" y="37335"/>
                          <a:pt x="13481" y="43573"/>
                        </a:cubicBezTo>
                        <a:cubicBezTo>
                          <a:pt x="16439" y="45052"/>
                          <a:pt x="19905" y="46068"/>
                          <a:pt x="23602" y="46161"/>
                        </a:cubicBezTo>
                        <a:cubicBezTo>
                          <a:pt x="33168" y="46392"/>
                          <a:pt x="43242" y="39969"/>
                          <a:pt x="47448" y="32343"/>
                        </a:cubicBezTo>
                        <a:cubicBezTo>
                          <a:pt x="51653" y="24718"/>
                          <a:pt x="50729" y="16308"/>
                          <a:pt x="46801" y="9653"/>
                        </a:cubicBezTo>
                        <a:cubicBezTo>
                          <a:pt x="44998" y="6649"/>
                          <a:pt x="42549" y="3830"/>
                          <a:pt x="39037" y="2074"/>
                        </a:cubicBezTo>
                        <a:cubicBezTo>
                          <a:pt x="29425" y="-2732"/>
                          <a:pt x="12834" y="1196"/>
                          <a:pt x="5070" y="9930"/>
                        </a:cubicBezTo>
                        <a:lnTo>
                          <a:pt x="3823" y="11779"/>
                        </a:ln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F8A47296-D617-49E6-78B3-B80FC49FCC7A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496571" y="5346569"/>
                    <a:ext cx="59940" cy="65772"/>
                  </a:xfrm>
                  <a:custGeom>
                    <a:avLst/>
                    <a:gdLst>
                      <a:gd name="connsiteX0" fmla="*/ 596 w 59940"/>
                      <a:gd name="connsiteY0" fmla="*/ 7153 h 65772"/>
                      <a:gd name="connsiteX1" fmla="*/ 32622 w 59940"/>
                      <a:gd name="connsiteY1" fmla="*/ 33356 h 65772"/>
                      <a:gd name="connsiteX2" fmla="*/ 42373 w 59940"/>
                      <a:gd name="connsiteY2" fmla="*/ 37052 h 65772"/>
                      <a:gd name="connsiteX3" fmla="*/ 47040 w 59940"/>
                      <a:gd name="connsiteY3" fmla="*/ 38300 h 65772"/>
                      <a:gd name="connsiteX4" fmla="*/ 49628 w 59940"/>
                      <a:gd name="connsiteY4" fmla="*/ 38855 h 65772"/>
                      <a:gd name="connsiteX5" fmla="*/ 51338 w 59940"/>
                      <a:gd name="connsiteY5" fmla="*/ 39179 h 65772"/>
                      <a:gd name="connsiteX6" fmla="*/ 50414 w 59940"/>
                      <a:gd name="connsiteY6" fmla="*/ 37376 h 65772"/>
                      <a:gd name="connsiteX7" fmla="*/ 49120 w 59940"/>
                      <a:gd name="connsiteY7" fmla="*/ 39363 h 65772"/>
                      <a:gd name="connsiteX8" fmla="*/ 47271 w 59940"/>
                      <a:gd name="connsiteY8" fmla="*/ 42136 h 65772"/>
                      <a:gd name="connsiteX9" fmla="*/ 43574 w 59940"/>
                      <a:gd name="connsiteY9" fmla="*/ 47682 h 65772"/>
                      <a:gd name="connsiteX10" fmla="*/ 36180 w 59940"/>
                      <a:gd name="connsiteY10" fmla="*/ 58773 h 65772"/>
                      <a:gd name="connsiteX11" fmla="*/ 44406 w 59940"/>
                      <a:gd name="connsiteY11" fmla="*/ 63579 h 65772"/>
                      <a:gd name="connsiteX12" fmla="*/ 52401 w 59940"/>
                      <a:gd name="connsiteY12" fmla="*/ 51563 h 65772"/>
                      <a:gd name="connsiteX13" fmla="*/ 59425 w 59940"/>
                      <a:gd name="connsiteY13" fmla="*/ 40241 h 65772"/>
                      <a:gd name="connsiteX14" fmla="*/ 54666 w 59940"/>
                      <a:gd name="connsiteY14" fmla="*/ 30167 h 65772"/>
                      <a:gd name="connsiteX15" fmla="*/ 43713 w 59940"/>
                      <a:gd name="connsiteY15" fmla="*/ 27440 h 65772"/>
                      <a:gd name="connsiteX16" fmla="*/ 8915 w 59940"/>
                      <a:gd name="connsiteY16" fmla="*/ 2346 h 65772"/>
                      <a:gd name="connsiteX17" fmla="*/ 2399 w 59940"/>
                      <a:gd name="connsiteY17" fmla="*/ 637 h 65772"/>
                      <a:gd name="connsiteX18" fmla="*/ 689 w 59940"/>
                      <a:gd name="connsiteY18" fmla="*/ 7153 h 65772"/>
                      <a:gd name="connsiteX19" fmla="*/ 689 w 59940"/>
                      <a:gd name="connsiteY19" fmla="*/ 7153 h 65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9940" h="65772">
                        <a:moveTo>
                          <a:pt x="596" y="7153"/>
                        </a:moveTo>
                        <a:cubicBezTo>
                          <a:pt x="8822" y="18475"/>
                          <a:pt x="19775" y="27672"/>
                          <a:pt x="32622" y="33356"/>
                        </a:cubicBezTo>
                        <a:cubicBezTo>
                          <a:pt x="35811" y="34788"/>
                          <a:pt x="39046" y="36036"/>
                          <a:pt x="42373" y="37052"/>
                        </a:cubicBezTo>
                        <a:cubicBezTo>
                          <a:pt x="43898" y="37515"/>
                          <a:pt x="45469" y="37931"/>
                          <a:pt x="47040" y="38300"/>
                        </a:cubicBezTo>
                        <a:cubicBezTo>
                          <a:pt x="47872" y="38485"/>
                          <a:pt x="48750" y="38670"/>
                          <a:pt x="49628" y="38855"/>
                        </a:cubicBezTo>
                        <a:cubicBezTo>
                          <a:pt x="50183" y="38947"/>
                          <a:pt x="50737" y="39086"/>
                          <a:pt x="51338" y="39179"/>
                        </a:cubicBezTo>
                        <a:lnTo>
                          <a:pt x="50414" y="37376"/>
                        </a:lnTo>
                        <a:cubicBezTo>
                          <a:pt x="50090" y="37422"/>
                          <a:pt x="49351" y="39040"/>
                          <a:pt x="49120" y="39363"/>
                        </a:cubicBezTo>
                        <a:cubicBezTo>
                          <a:pt x="48519" y="40288"/>
                          <a:pt x="47872" y="41212"/>
                          <a:pt x="47271" y="42136"/>
                        </a:cubicBezTo>
                        <a:cubicBezTo>
                          <a:pt x="46024" y="43984"/>
                          <a:pt x="44822" y="45833"/>
                          <a:pt x="43574" y="47682"/>
                        </a:cubicBezTo>
                        <a:cubicBezTo>
                          <a:pt x="41125" y="51379"/>
                          <a:pt x="38676" y="55075"/>
                          <a:pt x="36180" y="58773"/>
                        </a:cubicBezTo>
                        <a:cubicBezTo>
                          <a:pt x="32760" y="63902"/>
                          <a:pt x="41033" y="68709"/>
                          <a:pt x="44406" y="63579"/>
                        </a:cubicBezTo>
                        <a:cubicBezTo>
                          <a:pt x="47087" y="59558"/>
                          <a:pt x="49721" y="55584"/>
                          <a:pt x="52401" y="51563"/>
                        </a:cubicBezTo>
                        <a:cubicBezTo>
                          <a:pt x="54758" y="48005"/>
                          <a:pt x="57947" y="44308"/>
                          <a:pt x="59425" y="40241"/>
                        </a:cubicBezTo>
                        <a:cubicBezTo>
                          <a:pt x="60950" y="35943"/>
                          <a:pt x="59010" y="31646"/>
                          <a:pt x="54666" y="30167"/>
                        </a:cubicBezTo>
                        <a:cubicBezTo>
                          <a:pt x="51153" y="28965"/>
                          <a:pt x="47271" y="28596"/>
                          <a:pt x="43713" y="27440"/>
                        </a:cubicBezTo>
                        <a:cubicBezTo>
                          <a:pt x="29895" y="23004"/>
                          <a:pt x="17464" y="14085"/>
                          <a:pt x="8915" y="2346"/>
                        </a:cubicBezTo>
                        <a:cubicBezTo>
                          <a:pt x="7390" y="267"/>
                          <a:pt x="4755" y="-750"/>
                          <a:pt x="2399" y="637"/>
                        </a:cubicBezTo>
                        <a:cubicBezTo>
                          <a:pt x="365" y="1838"/>
                          <a:pt x="-836" y="5073"/>
                          <a:pt x="689" y="7153"/>
                        </a:cubicBezTo>
                        <a:lnTo>
                          <a:pt x="689" y="7153"/>
                        </a:ln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4AB1CEEF-6AE9-E844-7307-6E6A72C4EE82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352425" y="5297917"/>
                    <a:ext cx="40837" cy="44854"/>
                  </a:xfrm>
                  <a:custGeom>
                    <a:avLst/>
                    <a:gdLst>
                      <a:gd name="connsiteX0" fmla="*/ 3700 w 40837"/>
                      <a:gd name="connsiteY0" fmla="*/ 44622 h 44854"/>
                      <a:gd name="connsiteX1" fmla="*/ 40716 w 40837"/>
                      <a:gd name="connsiteY1" fmla="*/ 2938 h 44854"/>
                      <a:gd name="connsiteX2" fmla="*/ 36095 w 40837"/>
                      <a:gd name="connsiteY2" fmla="*/ 1690 h 44854"/>
                      <a:gd name="connsiteX3" fmla="*/ 1250 w 40837"/>
                      <a:gd name="connsiteY3" fmla="*/ 40509 h 44854"/>
                      <a:gd name="connsiteX4" fmla="*/ 3653 w 40837"/>
                      <a:gd name="connsiteY4" fmla="*/ 44622 h 44854"/>
                      <a:gd name="connsiteX5" fmla="*/ 3653 w 40837"/>
                      <a:gd name="connsiteY5" fmla="*/ 44622 h 448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837" h="44854">
                        <a:moveTo>
                          <a:pt x="3700" y="44622"/>
                        </a:moveTo>
                        <a:cubicBezTo>
                          <a:pt x="21260" y="36766"/>
                          <a:pt x="34893" y="21285"/>
                          <a:pt x="40716" y="2938"/>
                        </a:cubicBezTo>
                        <a:cubicBezTo>
                          <a:pt x="41640" y="-20"/>
                          <a:pt x="37019" y="-1267"/>
                          <a:pt x="36095" y="1690"/>
                        </a:cubicBezTo>
                        <a:cubicBezTo>
                          <a:pt x="30596" y="18881"/>
                          <a:pt x="17702" y="33115"/>
                          <a:pt x="1250" y="40509"/>
                        </a:cubicBezTo>
                        <a:cubicBezTo>
                          <a:pt x="-1569" y="41757"/>
                          <a:pt x="881" y="45870"/>
                          <a:pt x="3653" y="44622"/>
                        </a:cubicBezTo>
                        <a:lnTo>
                          <a:pt x="3653" y="44622"/>
                        </a:ln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53FE444E-398A-18ED-1C11-C08C302E0459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460262" y="5215906"/>
                    <a:ext cx="66192" cy="37957"/>
                  </a:xfrm>
                  <a:custGeom>
                    <a:avLst/>
                    <a:gdLst>
                      <a:gd name="connsiteX0" fmla="*/ 2984 w 66192"/>
                      <a:gd name="connsiteY0" fmla="*/ 37858 h 37957"/>
                      <a:gd name="connsiteX1" fmla="*/ 65418 w 66192"/>
                      <a:gd name="connsiteY1" fmla="*/ 3984 h 37957"/>
                      <a:gd name="connsiteX2" fmla="*/ 62044 w 66192"/>
                      <a:gd name="connsiteY2" fmla="*/ 611 h 37957"/>
                      <a:gd name="connsiteX3" fmla="*/ 1690 w 66192"/>
                      <a:gd name="connsiteY3" fmla="*/ 33237 h 37957"/>
                      <a:gd name="connsiteX4" fmla="*/ 2938 w 66192"/>
                      <a:gd name="connsiteY4" fmla="*/ 37858 h 37957"/>
                      <a:gd name="connsiteX5" fmla="*/ 2938 w 66192"/>
                      <a:gd name="connsiteY5" fmla="*/ 37858 h 37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192" h="37957">
                        <a:moveTo>
                          <a:pt x="2984" y="37858"/>
                        </a:moveTo>
                        <a:cubicBezTo>
                          <a:pt x="26044" y="31295"/>
                          <a:pt x="47349" y="19697"/>
                          <a:pt x="65418" y="3984"/>
                        </a:cubicBezTo>
                        <a:cubicBezTo>
                          <a:pt x="67729" y="1950"/>
                          <a:pt x="64355" y="-1377"/>
                          <a:pt x="62044" y="611"/>
                        </a:cubicBezTo>
                        <a:cubicBezTo>
                          <a:pt x="44576" y="15768"/>
                          <a:pt x="23919" y="26905"/>
                          <a:pt x="1690" y="33237"/>
                        </a:cubicBezTo>
                        <a:cubicBezTo>
                          <a:pt x="-1267" y="34069"/>
                          <a:pt x="-20" y="38690"/>
                          <a:pt x="2938" y="37858"/>
                        </a:cubicBezTo>
                        <a:lnTo>
                          <a:pt x="2938" y="37858"/>
                        </a:ln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65F3E879-849D-A880-1AB9-DF83D73FE585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387492" y="5336589"/>
                    <a:ext cx="47719" cy="32248"/>
                  </a:xfrm>
                  <a:custGeom>
                    <a:avLst/>
                    <a:gdLst>
                      <a:gd name="connsiteX0" fmla="*/ 9439 w 47719"/>
                      <a:gd name="connsiteY0" fmla="*/ 28918 h 32248"/>
                      <a:gd name="connsiteX1" fmla="*/ 22148 w 47719"/>
                      <a:gd name="connsiteY1" fmla="*/ 13528 h 32248"/>
                      <a:gd name="connsiteX2" fmla="*/ 31899 w 47719"/>
                      <a:gd name="connsiteY2" fmla="*/ 9878 h 32248"/>
                      <a:gd name="connsiteX3" fmla="*/ 36797 w 47719"/>
                      <a:gd name="connsiteY3" fmla="*/ 9461 h 32248"/>
                      <a:gd name="connsiteX4" fmla="*/ 39385 w 47719"/>
                      <a:gd name="connsiteY4" fmla="*/ 9600 h 32248"/>
                      <a:gd name="connsiteX5" fmla="*/ 41696 w 47719"/>
                      <a:gd name="connsiteY5" fmla="*/ 9970 h 32248"/>
                      <a:gd name="connsiteX6" fmla="*/ 47565 w 47719"/>
                      <a:gd name="connsiteY6" fmla="*/ 6643 h 32248"/>
                      <a:gd name="connsiteX7" fmla="*/ 44238 w 47719"/>
                      <a:gd name="connsiteY7" fmla="*/ 773 h 32248"/>
                      <a:gd name="connsiteX8" fmla="*/ 243 w 47719"/>
                      <a:gd name="connsiteY8" fmla="*/ 26376 h 32248"/>
                      <a:gd name="connsiteX9" fmla="*/ 9439 w 47719"/>
                      <a:gd name="connsiteY9" fmla="*/ 28918 h 32248"/>
                      <a:gd name="connsiteX10" fmla="*/ 9439 w 47719"/>
                      <a:gd name="connsiteY10" fmla="*/ 28918 h 32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719" h="32248">
                        <a:moveTo>
                          <a:pt x="9439" y="28918"/>
                        </a:moveTo>
                        <a:cubicBezTo>
                          <a:pt x="11473" y="22494"/>
                          <a:pt x="16187" y="16994"/>
                          <a:pt x="22148" y="13528"/>
                        </a:cubicBezTo>
                        <a:cubicBezTo>
                          <a:pt x="25291" y="11680"/>
                          <a:pt x="28063" y="10617"/>
                          <a:pt x="31899" y="9878"/>
                        </a:cubicBezTo>
                        <a:cubicBezTo>
                          <a:pt x="33516" y="9554"/>
                          <a:pt x="34718" y="9461"/>
                          <a:pt x="36797" y="9461"/>
                        </a:cubicBezTo>
                        <a:cubicBezTo>
                          <a:pt x="37676" y="9461"/>
                          <a:pt x="38507" y="9508"/>
                          <a:pt x="39385" y="9600"/>
                        </a:cubicBezTo>
                        <a:cubicBezTo>
                          <a:pt x="39894" y="9600"/>
                          <a:pt x="40633" y="9785"/>
                          <a:pt x="41696" y="9970"/>
                        </a:cubicBezTo>
                        <a:cubicBezTo>
                          <a:pt x="44238" y="10525"/>
                          <a:pt x="46872" y="9231"/>
                          <a:pt x="47565" y="6643"/>
                        </a:cubicBezTo>
                        <a:cubicBezTo>
                          <a:pt x="48212" y="4286"/>
                          <a:pt x="46779" y="1282"/>
                          <a:pt x="44238" y="773"/>
                        </a:cubicBezTo>
                        <a:cubicBezTo>
                          <a:pt x="25706" y="-3155"/>
                          <a:pt x="5973" y="8260"/>
                          <a:pt x="243" y="26376"/>
                        </a:cubicBezTo>
                        <a:cubicBezTo>
                          <a:pt x="-1605" y="32245"/>
                          <a:pt x="7637" y="34787"/>
                          <a:pt x="9439" y="28918"/>
                        </a:cubicBezTo>
                        <a:lnTo>
                          <a:pt x="9439" y="28918"/>
                        </a:ln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DBDE98CE-B5AE-BEAF-D209-0374EC1FDA8E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511175" y="5259008"/>
                    <a:ext cx="41328" cy="46807"/>
                  </a:xfrm>
                  <a:custGeom>
                    <a:avLst/>
                    <a:gdLst>
                      <a:gd name="connsiteX0" fmla="*/ 7573 w 41328"/>
                      <a:gd name="connsiteY0" fmla="*/ 4368 h 46807"/>
                      <a:gd name="connsiteX1" fmla="*/ 28091 w 41328"/>
                      <a:gd name="connsiteY1" fmla="*/ 46006 h 46807"/>
                      <a:gd name="connsiteX2" fmla="*/ 21437 w 41328"/>
                      <a:gd name="connsiteY2" fmla="*/ 70 h 46807"/>
                      <a:gd name="connsiteX3" fmla="*/ 7573 w 41328"/>
                      <a:gd name="connsiteY3" fmla="*/ 4368 h 46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328" h="46807">
                        <a:moveTo>
                          <a:pt x="7573" y="4368"/>
                        </a:moveTo>
                        <a:cubicBezTo>
                          <a:pt x="-10589" y="17076"/>
                          <a:pt x="6972" y="52568"/>
                          <a:pt x="28091" y="46006"/>
                        </a:cubicBezTo>
                        <a:cubicBezTo>
                          <a:pt x="49257" y="39444"/>
                          <a:pt x="43573" y="347"/>
                          <a:pt x="21437" y="70"/>
                        </a:cubicBezTo>
                        <a:cubicBezTo>
                          <a:pt x="21437" y="70"/>
                          <a:pt x="15152" y="-900"/>
                          <a:pt x="7573" y="4368"/>
                        </a:cubicBezTo>
                        <a:close/>
                      </a:path>
                    </a:pathLst>
                  </a:custGeom>
                  <a:solidFill>
                    <a:srgbClr val="353D39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753A2E3C-1C38-A132-6A27-577C9D919DB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218179" y="5203875"/>
                    <a:ext cx="128111" cy="243462"/>
                  </a:xfrm>
                  <a:custGeom>
                    <a:avLst/>
                    <a:gdLst>
                      <a:gd name="connsiteX0" fmla="*/ 113869 w 128111"/>
                      <a:gd name="connsiteY0" fmla="*/ 10099 h 243462"/>
                      <a:gd name="connsiteX1" fmla="*/ 12016 w 128111"/>
                      <a:gd name="connsiteY1" fmla="*/ 49288 h 243462"/>
                      <a:gd name="connsiteX2" fmla="*/ 50003 w 128111"/>
                      <a:gd name="connsiteY2" fmla="*/ 219259 h 243462"/>
                      <a:gd name="connsiteX3" fmla="*/ 115625 w 128111"/>
                      <a:gd name="connsiteY3" fmla="*/ 160338 h 243462"/>
                      <a:gd name="connsiteX4" fmla="*/ 122557 w 128111"/>
                      <a:gd name="connsiteY4" fmla="*/ 36995 h 243462"/>
                      <a:gd name="connsiteX5" fmla="*/ 113869 w 128111"/>
                      <a:gd name="connsiteY5" fmla="*/ 10099 h 243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8111" h="243462">
                        <a:moveTo>
                          <a:pt x="113869" y="10099"/>
                        </a:moveTo>
                        <a:cubicBezTo>
                          <a:pt x="75790" y="-13654"/>
                          <a:pt x="25741" y="6541"/>
                          <a:pt x="12016" y="49288"/>
                        </a:cubicBezTo>
                        <a:cubicBezTo>
                          <a:pt x="-3696" y="98366"/>
                          <a:pt x="-14556" y="175496"/>
                          <a:pt x="50003" y="219259"/>
                        </a:cubicBezTo>
                        <a:cubicBezTo>
                          <a:pt x="149869" y="286961"/>
                          <a:pt x="99913" y="194720"/>
                          <a:pt x="115625" y="160338"/>
                        </a:cubicBezTo>
                        <a:cubicBezTo>
                          <a:pt x="131338" y="125955"/>
                          <a:pt x="94830" y="57421"/>
                          <a:pt x="122557" y="36995"/>
                        </a:cubicBezTo>
                        <a:cubicBezTo>
                          <a:pt x="133325" y="29046"/>
                          <a:pt x="127364" y="18556"/>
                          <a:pt x="113869" y="10099"/>
                        </a:cubicBezTo>
                        <a:close/>
                      </a:path>
                    </a:pathLst>
                  </a:custGeom>
                  <a:solidFill>
                    <a:srgbClr val="2B2B2B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C5634AD5-B281-3D91-56A2-E9A010E6B9C9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277089" y="5096320"/>
                    <a:ext cx="384180" cy="206241"/>
                  </a:xfrm>
                  <a:custGeom>
                    <a:avLst/>
                    <a:gdLst>
                      <a:gd name="connsiteX0" fmla="*/ 106348 w 384180"/>
                      <a:gd name="connsiteY0" fmla="*/ 147138 h 206241"/>
                      <a:gd name="connsiteX1" fmla="*/ 257233 w 384180"/>
                      <a:gd name="connsiteY1" fmla="*/ 103513 h 206241"/>
                      <a:gd name="connsiteX2" fmla="*/ 347996 w 384180"/>
                      <a:gd name="connsiteY2" fmla="*/ 195431 h 206241"/>
                      <a:gd name="connsiteX3" fmla="*/ 176684 w 384180"/>
                      <a:gd name="connsiteY3" fmla="*/ 4525 h 206241"/>
                      <a:gd name="connsiteX4" fmla="*/ 61013 w 384180"/>
                      <a:gd name="connsiteY4" fmla="*/ 162435 h 206241"/>
                      <a:gd name="connsiteX5" fmla="*/ 106302 w 384180"/>
                      <a:gd name="connsiteY5" fmla="*/ 147138 h 206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4180" h="206241">
                        <a:moveTo>
                          <a:pt x="106348" y="147138"/>
                        </a:moveTo>
                        <a:cubicBezTo>
                          <a:pt x="152607" y="120751"/>
                          <a:pt x="203996" y="104623"/>
                          <a:pt x="257233" y="103513"/>
                        </a:cubicBezTo>
                        <a:cubicBezTo>
                          <a:pt x="314768" y="102312"/>
                          <a:pt x="325397" y="160956"/>
                          <a:pt x="347996" y="195431"/>
                        </a:cubicBezTo>
                        <a:cubicBezTo>
                          <a:pt x="394763" y="266830"/>
                          <a:pt x="441346" y="-40486"/>
                          <a:pt x="176684" y="4525"/>
                        </a:cubicBezTo>
                        <a:cubicBezTo>
                          <a:pt x="-87977" y="49583"/>
                          <a:pt x="9024" y="171354"/>
                          <a:pt x="61013" y="162435"/>
                        </a:cubicBezTo>
                        <a:cubicBezTo>
                          <a:pt x="80515" y="159107"/>
                          <a:pt x="95165" y="153469"/>
                          <a:pt x="106302" y="147138"/>
                        </a:cubicBezTo>
                        <a:close/>
                      </a:path>
                    </a:pathLst>
                  </a:custGeom>
                  <a:solidFill>
                    <a:srgbClr val="2B2B2B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9F48A77E-97A6-79FA-4292-D9F9754F06C1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620278" y="5271674"/>
                    <a:ext cx="52133" cy="95819"/>
                  </a:xfrm>
                  <a:custGeom>
                    <a:avLst/>
                    <a:gdLst>
                      <a:gd name="connsiteX0" fmla="*/ 0 w 52133"/>
                      <a:gd name="connsiteY0" fmla="*/ 18366 h 95819"/>
                      <a:gd name="connsiteX1" fmla="*/ 50649 w 52133"/>
                      <a:gd name="connsiteY1" fmla="*/ 25530 h 95819"/>
                      <a:gd name="connsiteX2" fmla="*/ 4806 w 52133"/>
                      <a:gd name="connsiteY2" fmla="*/ 95819 h 95819"/>
                      <a:gd name="connsiteX3" fmla="*/ 0 w 52133"/>
                      <a:gd name="connsiteY3" fmla="*/ 18366 h 9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133" h="95819">
                        <a:moveTo>
                          <a:pt x="0" y="18366"/>
                        </a:moveTo>
                        <a:cubicBezTo>
                          <a:pt x="0" y="18366"/>
                          <a:pt x="39327" y="-27384"/>
                          <a:pt x="50649" y="25530"/>
                        </a:cubicBezTo>
                        <a:cubicBezTo>
                          <a:pt x="61971" y="78443"/>
                          <a:pt x="4806" y="95819"/>
                          <a:pt x="4806" y="95819"/>
                        </a:cubicBezTo>
                        <a:lnTo>
                          <a:pt x="0" y="18366"/>
                        </a:lnTo>
                        <a:close/>
                      </a:path>
                    </a:pathLst>
                  </a:custGeom>
                  <a:solidFill>
                    <a:srgbClr val="F7ACA4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0A500E51-9409-CF9E-67EA-3F68C8438F36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294073" y="5412358"/>
                    <a:ext cx="76793" cy="75696"/>
                  </a:xfrm>
                  <a:custGeom>
                    <a:avLst/>
                    <a:gdLst>
                      <a:gd name="connsiteX0" fmla="*/ 43659 w 76793"/>
                      <a:gd name="connsiteY0" fmla="*/ 4260 h 75696"/>
                      <a:gd name="connsiteX1" fmla="*/ 2715 w 76793"/>
                      <a:gd name="connsiteY1" fmla="*/ 34946 h 75696"/>
                      <a:gd name="connsiteX2" fmla="*/ 76794 w 76793"/>
                      <a:gd name="connsiteY2" fmla="*/ 74412 h 75696"/>
                      <a:gd name="connsiteX3" fmla="*/ 43659 w 76793"/>
                      <a:gd name="connsiteY3" fmla="*/ 4260 h 75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93" h="75696">
                        <a:moveTo>
                          <a:pt x="43659" y="4260"/>
                        </a:moveTo>
                        <a:cubicBezTo>
                          <a:pt x="43659" y="4260"/>
                          <a:pt x="-12859" y="-16859"/>
                          <a:pt x="2715" y="34946"/>
                        </a:cubicBezTo>
                        <a:cubicBezTo>
                          <a:pt x="18288" y="86750"/>
                          <a:pt x="76794" y="74412"/>
                          <a:pt x="76794" y="74412"/>
                        </a:cubicBezTo>
                        <a:lnTo>
                          <a:pt x="43659" y="4260"/>
                        </a:lnTo>
                        <a:close/>
                      </a:path>
                    </a:pathLst>
                  </a:custGeom>
                  <a:solidFill>
                    <a:srgbClr val="F7ACA4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780ECE4D-2504-32CB-821C-B6D0FF0825CB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2162216" y="5555623"/>
                <a:ext cx="901937" cy="577988"/>
                <a:chOff x="2162216" y="5555623"/>
                <a:chExt cx="901937" cy="577988"/>
              </a:xfrm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86B71E0B-02DB-6090-3387-0FB024F52C4B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2672360" y="5555623"/>
                  <a:ext cx="391793" cy="248840"/>
                </a:xfrm>
                <a:custGeom>
                  <a:avLst/>
                  <a:gdLst>
                    <a:gd name="connsiteX0" fmla="*/ 37386 w 391793"/>
                    <a:gd name="connsiteY0" fmla="*/ 134067 h 248840"/>
                    <a:gd name="connsiteX1" fmla="*/ 185314 w 391793"/>
                    <a:gd name="connsiteY1" fmla="*/ 153569 h 248840"/>
                    <a:gd name="connsiteX2" fmla="*/ 317021 w 391793"/>
                    <a:gd name="connsiteY2" fmla="*/ 72280 h 248840"/>
                    <a:gd name="connsiteX3" fmla="*/ 375526 w 391793"/>
                    <a:gd name="connsiteY3" fmla="*/ 743 h 248840"/>
                    <a:gd name="connsiteX4" fmla="*/ 354407 w 391793"/>
                    <a:gd name="connsiteY4" fmla="*/ 56014 h 248840"/>
                    <a:gd name="connsiteX5" fmla="*/ 391793 w 391793"/>
                    <a:gd name="connsiteY5" fmla="*/ 21862 h 248840"/>
                    <a:gd name="connsiteX6" fmla="*/ 281252 w 391793"/>
                    <a:gd name="connsiteY6" fmla="*/ 203525 h 248840"/>
                    <a:gd name="connsiteX7" fmla="*/ 0 w 391793"/>
                    <a:gd name="connsiteY7" fmla="*/ 241328 h 248840"/>
                    <a:gd name="connsiteX8" fmla="*/ 37386 w 391793"/>
                    <a:gd name="connsiteY8" fmla="*/ 134021 h 248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793" h="248840">
                      <a:moveTo>
                        <a:pt x="37386" y="134067"/>
                      </a:moveTo>
                      <a:lnTo>
                        <a:pt x="185314" y="153569"/>
                      </a:lnTo>
                      <a:cubicBezTo>
                        <a:pt x="185314" y="153569"/>
                        <a:pt x="305606" y="112902"/>
                        <a:pt x="317021" y="72280"/>
                      </a:cubicBezTo>
                      <a:cubicBezTo>
                        <a:pt x="328389" y="31613"/>
                        <a:pt x="354407" y="-5773"/>
                        <a:pt x="375526" y="743"/>
                      </a:cubicBezTo>
                      <a:cubicBezTo>
                        <a:pt x="396646" y="7259"/>
                        <a:pt x="352743" y="33277"/>
                        <a:pt x="354407" y="56014"/>
                      </a:cubicBezTo>
                      <a:cubicBezTo>
                        <a:pt x="356071" y="78750"/>
                        <a:pt x="391793" y="21862"/>
                        <a:pt x="391793" y="21862"/>
                      </a:cubicBezTo>
                      <a:cubicBezTo>
                        <a:pt x="391793" y="21862"/>
                        <a:pt x="373909" y="133235"/>
                        <a:pt x="281252" y="203525"/>
                      </a:cubicBezTo>
                      <a:cubicBezTo>
                        <a:pt x="188595" y="273861"/>
                        <a:pt x="0" y="241328"/>
                        <a:pt x="0" y="241328"/>
                      </a:cubicBezTo>
                      <a:lnTo>
                        <a:pt x="37386" y="134021"/>
                      </a:lnTo>
                      <a:close/>
                    </a:path>
                  </a:pathLst>
                </a:custGeom>
                <a:solidFill>
                  <a:srgbClr val="F7ACA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grpSp>
              <p:nvGrpSpPr>
                <p:cNvPr id="40" name="Graphic 2">
                  <a:extLst>
                    <a:ext uri="{FF2B5EF4-FFF2-40B4-BE49-F238E27FC236}">
                      <a16:creationId xmlns:a16="http://schemas.microsoft.com/office/drawing/2014/main" id="{280E7316-A219-399C-3F2C-08D64200DB0F}"/>
                    </a:ext>
                  </a:extLst>
                </p:cNvPr>
                <p:cNvGrpSpPr>
                  <a:grpSpLocks noGrp="1" noUngrp="1" noRot="1" noMove="1" noResize="1"/>
                </p:cNvGrpSpPr>
                <p:nvPr/>
              </p:nvGrpSpPr>
              <p:grpSpPr>
                <a:xfrm>
                  <a:off x="2162216" y="5568027"/>
                  <a:ext cx="579252" cy="565584"/>
                  <a:chOff x="2162216" y="5568027"/>
                  <a:chExt cx="579252" cy="565584"/>
                </a:xfrm>
              </p:grpSpPr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F125CD62-F9A4-9DC7-5403-082B43929FC2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165081" y="5570333"/>
                    <a:ext cx="573970" cy="560505"/>
                  </a:xfrm>
                  <a:custGeom>
                    <a:avLst/>
                    <a:gdLst>
                      <a:gd name="connsiteX0" fmla="*/ 406443 w 573970"/>
                      <a:gd name="connsiteY0" fmla="*/ 8769 h 560505"/>
                      <a:gd name="connsiteX1" fmla="*/ 429226 w 573970"/>
                      <a:gd name="connsiteY1" fmla="*/ 46155 h 560505"/>
                      <a:gd name="connsiteX2" fmla="*/ 573918 w 573970"/>
                      <a:gd name="connsiteY2" fmla="*/ 111177 h 560505"/>
                      <a:gd name="connsiteX3" fmla="*/ 533251 w 573970"/>
                      <a:gd name="connsiteY3" fmla="*/ 242884 h 560505"/>
                      <a:gd name="connsiteX4" fmla="*/ 471464 w 573970"/>
                      <a:gd name="connsiteY4" fmla="*/ 228235 h 560505"/>
                      <a:gd name="connsiteX5" fmla="*/ 437313 w 573970"/>
                      <a:gd name="connsiteY5" fmla="*/ 560506 h 560505"/>
                      <a:gd name="connsiteX6" fmla="*/ 0 w 573970"/>
                      <a:gd name="connsiteY6" fmla="*/ 472701 h 560505"/>
                      <a:gd name="connsiteX7" fmla="*/ 146310 w 573970"/>
                      <a:gd name="connsiteY7" fmla="*/ 105262 h 560505"/>
                      <a:gd name="connsiteX8" fmla="*/ 295902 w 573970"/>
                      <a:gd name="connsiteY8" fmla="*/ 590 h 560505"/>
                      <a:gd name="connsiteX9" fmla="*/ 406443 w 573970"/>
                      <a:gd name="connsiteY9" fmla="*/ 8723 h 560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3970" h="560505">
                        <a:moveTo>
                          <a:pt x="406443" y="8769"/>
                        </a:moveTo>
                        <a:cubicBezTo>
                          <a:pt x="406443" y="8769"/>
                          <a:pt x="430843" y="33170"/>
                          <a:pt x="429226" y="46155"/>
                        </a:cubicBezTo>
                        <a:cubicBezTo>
                          <a:pt x="427608" y="59142"/>
                          <a:pt x="577153" y="81924"/>
                          <a:pt x="573918" y="111177"/>
                        </a:cubicBezTo>
                        <a:cubicBezTo>
                          <a:pt x="570684" y="140430"/>
                          <a:pt x="533251" y="242884"/>
                          <a:pt x="533251" y="242884"/>
                        </a:cubicBezTo>
                        <a:lnTo>
                          <a:pt x="471464" y="228235"/>
                        </a:lnTo>
                        <a:lnTo>
                          <a:pt x="437313" y="560506"/>
                        </a:lnTo>
                        <a:cubicBezTo>
                          <a:pt x="437313" y="560506"/>
                          <a:pt x="29253" y="497517"/>
                          <a:pt x="0" y="472701"/>
                        </a:cubicBezTo>
                        <a:lnTo>
                          <a:pt x="146310" y="105262"/>
                        </a:lnTo>
                        <a:cubicBezTo>
                          <a:pt x="146310" y="105262"/>
                          <a:pt x="251999" y="-9161"/>
                          <a:pt x="295902" y="590"/>
                        </a:cubicBezTo>
                        <a:cubicBezTo>
                          <a:pt x="295902" y="590"/>
                          <a:pt x="370674" y="125780"/>
                          <a:pt x="406443" y="8723"/>
                        </a:cubicBezTo>
                        <a:close/>
                      </a:path>
                    </a:pathLst>
                  </a:custGeom>
                  <a:solidFill>
                    <a:srgbClr val="FFF364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57DBCEC9-E550-5A95-12A0-D25094F3113B}"/>
                      </a:ext>
                    </a:extLst>
                  </p:cNvPr>
                  <p:cNvSpPr>
                    <a:spLocks noGrp="1" noRot="1" noMove="1" noResize="1" noEditPoints="1" noAdjustHandles="1" noChangeArrowheads="1" noChangeShapeType="1"/>
                  </p:cNvSpPr>
                  <p:nvPr/>
                </p:nvSpPr>
                <p:spPr>
                  <a:xfrm>
                    <a:off x="2162216" y="5568027"/>
                    <a:ext cx="579252" cy="565584"/>
                  </a:xfrm>
                  <a:custGeom>
                    <a:avLst/>
                    <a:gdLst>
                      <a:gd name="connsiteX0" fmla="*/ 442304 w 579252"/>
                      <a:gd name="connsiteY0" fmla="*/ 565584 h 565584"/>
                      <a:gd name="connsiteX1" fmla="*/ 439809 w 579252"/>
                      <a:gd name="connsiteY1" fmla="*/ 565215 h 565584"/>
                      <a:gd name="connsiteX2" fmla="*/ 1294 w 579252"/>
                      <a:gd name="connsiteY2" fmla="*/ 476902 h 565584"/>
                      <a:gd name="connsiteX3" fmla="*/ 0 w 579252"/>
                      <a:gd name="connsiteY3" fmla="*/ 475792 h 565584"/>
                      <a:gd name="connsiteX4" fmla="*/ 647 w 579252"/>
                      <a:gd name="connsiteY4" fmla="*/ 474175 h 565584"/>
                      <a:gd name="connsiteX5" fmla="*/ 147142 w 579252"/>
                      <a:gd name="connsiteY5" fmla="*/ 106320 h 565584"/>
                      <a:gd name="connsiteX6" fmla="*/ 147465 w 579252"/>
                      <a:gd name="connsiteY6" fmla="*/ 105997 h 565584"/>
                      <a:gd name="connsiteX7" fmla="*/ 299321 w 579252"/>
                      <a:gd name="connsiteY7" fmla="*/ 631 h 565584"/>
                      <a:gd name="connsiteX8" fmla="*/ 300338 w 579252"/>
                      <a:gd name="connsiteY8" fmla="*/ 862 h 565584"/>
                      <a:gd name="connsiteX9" fmla="*/ 300846 w 579252"/>
                      <a:gd name="connsiteY9" fmla="*/ 1740 h 565584"/>
                      <a:gd name="connsiteX10" fmla="*/ 370073 w 579252"/>
                      <a:gd name="connsiteY10" fmla="*/ 58536 h 565584"/>
                      <a:gd name="connsiteX11" fmla="*/ 407090 w 579252"/>
                      <a:gd name="connsiteY11" fmla="*/ 10428 h 565584"/>
                      <a:gd name="connsiteX12" fmla="*/ 408245 w 579252"/>
                      <a:gd name="connsiteY12" fmla="*/ 6639 h 565584"/>
                      <a:gd name="connsiteX13" fmla="*/ 411064 w 579252"/>
                      <a:gd name="connsiteY13" fmla="*/ 9458 h 565584"/>
                      <a:gd name="connsiteX14" fmla="*/ 434494 w 579252"/>
                      <a:gd name="connsiteY14" fmla="*/ 48832 h 565584"/>
                      <a:gd name="connsiteX15" fmla="*/ 484034 w 579252"/>
                      <a:gd name="connsiteY15" fmla="*/ 66346 h 565584"/>
                      <a:gd name="connsiteX16" fmla="*/ 579187 w 579252"/>
                      <a:gd name="connsiteY16" fmla="*/ 113807 h 565584"/>
                      <a:gd name="connsiteX17" fmla="*/ 538427 w 579252"/>
                      <a:gd name="connsiteY17" fmla="*/ 246068 h 565584"/>
                      <a:gd name="connsiteX18" fmla="*/ 537688 w 579252"/>
                      <a:gd name="connsiteY18" fmla="*/ 248055 h 565584"/>
                      <a:gd name="connsiteX19" fmla="*/ 476502 w 579252"/>
                      <a:gd name="connsiteY19" fmla="*/ 233545 h 565584"/>
                      <a:gd name="connsiteX20" fmla="*/ 442396 w 579252"/>
                      <a:gd name="connsiteY20" fmla="*/ 565584 h 565584"/>
                      <a:gd name="connsiteX21" fmla="*/ 5730 w 579252"/>
                      <a:gd name="connsiteY21" fmla="*/ 474221 h 565584"/>
                      <a:gd name="connsiteX22" fmla="*/ 438052 w 579252"/>
                      <a:gd name="connsiteY22" fmla="*/ 560085 h 565584"/>
                      <a:gd name="connsiteX23" fmla="*/ 472204 w 579252"/>
                      <a:gd name="connsiteY23" fmla="*/ 227629 h 565584"/>
                      <a:gd name="connsiteX24" fmla="*/ 534545 w 579252"/>
                      <a:gd name="connsiteY24" fmla="*/ 242417 h 565584"/>
                      <a:gd name="connsiteX25" fmla="*/ 574334 w 579252"/>
                      <a:gd name="connsiteY25" fmla="*/ 113298 h 565584"/>
                      <a:gd name="connsiteX26" fmla="*/ 482602 w 579252"/>
                      <a:gd name="connsiteY26" fmla="*/ 70921 h 565584"/>
                      <a:gd name="connsiteX27" fmla="*/ 429642 w 579252"/>
                      <a:gd name="connsiteY27" fmla="*/ 48231 h 565584"/>
                      <a:gd name="connsiteX28" fmla="*/ 410325 w 579252"/>
                      <a:gd name="connsiteY28" fmla="*/ 15697 h 565584"/>
                      <a:gd name="connsiteX29" fmla="*/ 370535 w 579252"/>
                      <a:gd name="connsiteY29" fmla="*/ 63296 h 565584"/>
                      <a:gd name="connsiteX30" fmla="*/ 297195 w 579252"/>
                      <a:gd name="connsiteY30" fmla="*/ 5160 h 565584"/>
                      <a:gd name="connsiteX31" fmla="*/ 151162 w 579252"/>
                      <a:gd name="connsiteY31" fmla="*/ 109000 h 565584"/>
                      <a:gd name="connsiteX32" fmla="*/ 5684 w 579252"/>
                      <a:gd name="connsiteY32" fmla="*/ 474314 h 565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79252" h="565584">
                        <a:moveTo>
                          <a:pt x="442304" y="565584"/>
                        </a:moveTo>
                        <a:lnTo>
                          <a:pt x="439809" y="565215"/>
                        </a:lnTo>
                        <a:cubicBezTo>
                          <a:pt x="423126" y="562627"/>
                          <a:pt x="30732" y="501810"/>
                          <a:pt x="1294" y="476902"/>
                        </a:cubicBezTo>
                        <a:lnTo>
                          <a:pt x="0" y="475792"/>
                        </a:lnTo>
                        <a:lnTo>
                          <a:pt x="647" y="474175"/>
                        </a:lnTo>
                        <a:lnTo>
                          <a:pt x="147142" y="106320"/>
                        </a:lnTo>
                        <a:lnTo>
                          <a:pt x="147465" y="105997"/>
                        </a:lnTo>
                        <a:cubicBezTo>
                          <a:pt x="151809" y="101283"/>
                          <a:pt x="254587" y="-9305"/>
                          <a:pt x="299321" y="631"/>
                        </a:cubicBezTo>
                        <a:lnTo>
                          <a:pt x="300338" y="862"/>
                        </a:lnTo>
                        <a:lnTo>
                          <a:pt x="300846" y="1740"/>
                        </a:lnTo>
                        <a:cubicBezTo>
                          <a:pt x="301216" y="2341"/>
                          <a:pt x="337632" y="62464"/>
                          <a:pt x="370073" y="58536"/>
                        </a:cubicBezTo>
                        <a:cubicBezTo>
                          <a:pt x="385462" y="56688"/>
                          <a:pt x="397893" y="40467"/>
                          <a:pt x="407090" y="10428"/>
                        </a:cubicBezTo>
                        <a:lnTo>
                          <a:pt x="408245" y="6639"/>
                        </a:lnTo>
                        <a:lnTo>
                          <a:pt x="411064" y="9458"/>
                        </a:lnTo>
                        <a:cubicBezTo>
                          <a:pt x="413652" y="12046"/>
                          <a:pt x="436250" y="35060"/>
                          <a:pt x="434494" y="48832"/>
                        </a:cubicBezTo>
                        <a:cubicBezTo>
                          <a:pt x="436019" y="52574"/>
                          <a:pt x="462638" y="60200"/>
                          <a:pt x="484034" y="66346"/>
                        </a:cubicBezTo>
                        <a:cubicBezTo>
                          <a:pt x="529647" y="79424"/>
                          <a:pt x="581359" y="94259"/>
                          <a:pt x="579187" y="113807"/>
                        </a:cubicBezTo>
                        <a:cubicBezTo>
                          <a:pt x="575952" y="143014"/>
                          <a:pt x="539952" y="241863"/>
                          <a:pt x="538427" y="246068"/>
                        </a:cubicBezTo>
                        <a:lnTo>
                          <a:pt x="537688" y="248055"/>
                        </a:lnTo>
                        <a:lnTo>
                          <a:pt x="476502" y="233545"/>
                        </a:lnTo>
                        <a:lnTo>
                          <a:pt x="442396" y="565584"/>
                        </a:lnTo>
                        <a:close/>
                        <a:moveTo>
                          <a:pt x="5730" y="474221"/>
                        </a:moveTo>
                        <a:cubicBezTo>
                          <a:pt x="42054" y="497929"/>
                          <a:pt x="404317" y="554817"/>
                          <a:pt x="438052" y="560085"/>
                        </a:cubicBezTo>
                        <a:lnTo>
                          <a:pt x="472204" y="227629"/>
                        </a:lnTo>
                        <a:lnTo>
                          <a:pt x="534545" y="242417"/>
                        </a:lnTo>
                        <a:cubicBezTo>
                          <a:pt x="539767" y="227999"/>
                          <a:pt x="571423" y="139686"/>
                          <a:pt x="574334" y="113298"/>
                        </a:cubicBezTo>
                        <a:cubicBezTo>
                          <a:pt x="576044" y="97771"/>
                          <a:pt x="519849" y="81596"/>
                          <a:pt x="482602" y="70921"/>
                        </a:cubicBezTo>
                        <a:cubicBezTo>
                          <a:pt x="442674" y="59460"/>
                          <a:pt x="428810" y="54885"/>
                          <a:pt x="429642" y="48231"/>
                        </a:cubicBezTo>
                        <a:cubicBezTo>
                          <a:pt x="430705" y="39681"/>
                          <a:pt x="417857" y="23830"/>
                          <a:pt x="410325" y="15697"/>
                        </a:cubicBezTo>
                        <a:cubicBezTo>
                          <a:pt x="400620" y="45273"/>
                          <a:pt x="387264" y="61263"/>
                          <a:pt x="370535" y="63296"/>
                        </a:cubicBezTo>
                        <a:cubicBezTo>
                          <a:pt x="336938" y="67409"/>
                          <a:pt x="302186" y="13201"/>
                          <a:pt x="297195" y="5160"/>
                        </a:cubicBezTo>
                        <a:cubicBezTo>
                          <a:pt x="255558" y="-2095"/>
                          <a:pt x="157355" y="102346"/>
                          <a:pt x="151162" y="109000"/>
                        </a:cubicBezTo>
                        <a:lnTo>
                          <a:pt x="5684" y="474314"/>
                        </a:lnTo>
                        <a:close/>
                      </a:path>
                    </a:pathLst>
                  </a:custGeom>
                  <a:solidFill>
                    <a:srgbClr val="BFB64B"/>
                  </a:solidFill>
                  <a:ln w="462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B72B37D-FBEE-15BF-55AE-6E14C3F6FE9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62918" y="5670105"/>
                <a:ext cx="225162" cy="308455"/>
              </a:xfrm>
              <a:custGeom>
                <a:avLst/>
                <a:gdLst>
                  <a:gd name="connsiteX0" fmla="*/ 0 w 225162"/>
                  <a:gd name="connsiteY0" fmla="*/ 96067 h 308455"/>
                  <a:gd name="connsiteX1" fmla="*/ 61694 w 225162"/>
                  <a:gd name="connsiteY1" fmla="*/ 295060 h 308455"/>
                  <a:gd name="connsiteX2" fmla="*/ 185360 w 225162"/>
                  <a:gd name="connsiteY2" fmla="*/ 233828 h 308455"/>
                  <a:gd name="connsiteX3" fmla="*/ 220713 w 225162"/>
                  <a:gd name="connsiteY3" fmla="*/ 96021 h 308455"/>
                  <a:gd name="connsiteX4" fmla="*/ 224271 w 225162"/>
                  <a:gd name="connsiteY4" fmla="*/ 19446 h 308455"/>
                  <a:gd name="connsiteX5" fmla="*/ 158510 w 225162"/>
                  <a:gd name="connsiteY5" fmla="*/ 17967 h 308455"/>
                  <a:gd name="connsiteX6" fmla="*/ 162485 w 225162"/>
                  <a:gd name="connsiteY6" fmla="*/ 88535 h 308455"/>
                  <a:gd name="connsiteX7" fmla="*/ 118767 w 225162"/>
                  <a:gd name="connsiteY7" fmla="*/ 215251 h 308455"/>
                  <a:gd name="connsiteX8" fmla="*/ 103563 w 225162"/>
                  <a:gd name="connsiteY8" fmla="*/ 210676 h 308455"/>
                  <a:gd name="connsiteX9" fmla="*/ 101252 w 225162"/>
                  <a:gd name="connsiteY9" fmla="*/ 87980 h 308455"/>
                  <a:gd name="connsiteX10" fmla="*/ 0 w 225162"/>
                  <a:gd name="connsiteY10" fmla="*/ 96021 h 30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62" h="308455">
                    <a:moveTo>
                      <a:pt x="0" y="96067"/>
                    </a:moveTo>
                    <a:cubicBezTo>
                      <a:pt x="0" y="96067"/>
                      <a:pt x="20241" y="269458"/>
                      <a:pt x="61694" y="295060"/>
                    </a:cubicBezTo>
                    <a:cubicBezTo>
                      <a:pt x="103147" y="320662"/>
                      <a:pt x="153658" y="314331"/>
                      <a:pt x="185360" y="233828"/>
                    </a:cubicBezTo>
                    <a:cubicBezTo>
                      <a:pt x="217062" y="153371"/>
                      <a:pt x="220713" y="96021"/>
                      <a:pt x="220713" y="96021"/>
                    </a:cubicBezTo>
                    <a:cubicBezTo>
                      <a:pt x="220713" y="96021"/>
                      <a:pt x="227553" y="26193"/>
                      <a:pt x="224271" y="19446"/>
                    </a:cubicBezTo>
                    <a:cubicBezTo>
                      <a:pt x="220990" y="12699"/>
                      <a:pt x="169509" y="-19835"/>
                      <a:pt x="158510" y="17967"/>
                    </a:cubicBezTo>
                    <a:cubicBezTo>
                      <a:pt x="147512" y="55770"/>
                      <a:pt x="152595" y="68432"/>
                      <a:pt x="162485" y="88535"/>
                    </a:cubicBezTo>
                    <a:cubicBezTo>
                      <a:pt x="172374" y="108637"/>
                      <a:pt x="140811" y="183040"/>
                      <a:pt x="118767" y="215251"/>
                    </a:cubicBezTo>
                    <a:cubicBezTo>
                      <a:pt x="114192" y="221951"/>
                      <a:pt x="103748" y="218763"/>
                      <a:pt x="103563" y="210676"/>
                    </a:cubicBezTo>
                    <a:lnTo>
                      <a:pt x="101252" y="87980"/>
                    </a:lnTo>
                    <a:lnTo>
                      <a:pt x="0" y="96021"/>
                    </a:lnTo>
                    <a:close/>
                  </a:path>
                </a:pathLst>
              </a:custGeom>
              <a:solidFill>
                <a:srgbClr val="F7ACA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E7925E0-BEE5-13A9-DC64-41A6F1C098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51458" y="5676381"/>
                <a:ext cx="125837" cy="94736"/>
              </a:xfrm>
              <a:custGeom>
                <a:avLst/>
                <a:gdLst>
                  <a:gd name="connsiteX0" fmla="*/ 0 w 125837"/>
                  <a:gd name="connsiteY0" fmla="*/ 94737 h 94736"/>
                  <a:gd name="connsiteX1" fmla="*/ 0 w 125837"/>
                  <a:gd name="connsiteY1" fmla="*/ 21073 h 94736"/>
                  <a:gd name="connsiteX2" fmla="*/ 4760 w 125837"/>
                  <a:gd name="connsiteY2" fmla="*/ 21073 h 94736"/>
                  <a:gd name="connsiteX3" fmla="*/ 4760 w 125837"/>
                  <a:gd name="connsiteY3" fmla="*/ 89514 h 94736"/>
                  <a:gd name="connsiteX4" fmla="*/ 121032 w 125837"/>
                  <a:gd name="connsiteY4" fmla="*/ 79394 h 94736"/>
                  <a:gd name="connsiteX5" fmla="*/ 121032 w 125837"/>
                  <a:gd name="connsiteY5" fmla="*/ 0 h 94736"/>
                  <a:gd name="connsiteX6" fmla="*/ 125838 w 125837"/>
                  <a:gd name="connsiteY6" fmla="*/ 0 h 94736"/>
                  <a:gd name="connsiteX7" fmla="*/ 125838 w 125837"/>
                  <a:gd name="connsiteY7" fmla="*/ 83784 h 94736"/>
                  <a:gd name="connsiteX8" fmla="*/ 0 w 125837"/>
                  <a:gd name="connsiteY8" fmla="*/ 94737 h 9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837" h="94736">
                    <a:moveTo>
                      <a:pt x="0" y="94737"/>
                    </a:moveTo>
                    <a:lnTo>
                      <a:pt x="0" y="21073"/>
                    </a:lnTo>
                    <a:lnTo>
                      <a:pt x="4760" y="21073"/>
                    </a:lnTo>
                    <a:lnTo>
                      <a:pt x="4760" y="89514"/>
                    </a:lnTo>
                    <a:lnTo>
                      <a:pt x="121032" y="79394"/>
                    </a:lnTo>
                    <a:lnTo>
                      <a:pt x="121032" y="0"/>
                    </a:lnTo>
                    <a:lnTo>
                      <a:pt x="125838" y="0"/>
                    </a:lnTo>
                    <a:lnTo>
                      <a:pt x="125838" y="83784"/>
                    </a:lnTo>
                    <a:lnTo>
                      <a:pt x="0" y="94737"/>
                    </a:lnTo>
                    <a:close/>
                  </a:path>
                </a:pathLst>
              </a:custGeom>
              <a:solidFill>
                <a:srgbClr val="BFB64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2EC099-60A6-5B84-D2A3-AB8D950F73C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63749" y="-2196389"/>
            <a:ext cx="8128136" cy="8128011"/>
          </a:xfrm>
          <a:custGeom>
            <a:avLst/>
            <a:gdLst>
              <a:gd name="connsiteX0" fmla="*/ 5989566 w 5989612"/>
              <a:gd name="connsiteY0" fmla="*/ 2994737 h 5989520"/>
              <a:gd name="connsiteX1" fmla="*/ 5798938 w 5989612"/>
              <a:gd name="connsiteY1" fmla="*/ 3746160 h 5989520"/>
              <a:gd name="connsiteX2" fmla="*/ 5588762 w 5989612"/>
              <a:gd name="connsiteY2" fmla="*/ 4492360 h 5989520"/>
              <a:gd name="connsiteX3" fmla="*/ 5047054 w 5989612"/>
              <a:gd name="connsiteY3" fmla="*/ 5047008 h 5989520"/>
              <a:gd name="connsiteX4" fmla="*/ 4492406 w 5989612"/>
              <a:gd name="connsiteY4" fmla="*/ 5588716 h 5989520"/>
              <a:gd name="connsiteX5" fmla="*/ 3746206 w 5989612"/>
              <a:gd name="connsiteY5" fmla="*/ 5798892 h 5989520"/>
              <a:gd name="connsiteX6" fmla="*/ 2994783 w 5989612"/>
              <a:gd name="connsiteY6" fmla="*/ 5989520 h 5989520"/>
              <a:gd name="connsiteX7" fmla="*/ 2243361 w 5989612"/>
              <a:gd name="connsiteY7" fmla="*/ 5798892 h 5989520"/>
              <a:gd name="connsiteX8" fmla="*/ 1497161 w 5989612"/>
              <a:gd name="connsiteY8" fmla="*/ 5588716 h 5989520"/>
              <a:gd name="connsiteX9" fmla="*/ 942513 w 5989612"/>
              <a:gd name="connsiteY9" fmla="*/ 5047008 h 5989520"/>
              <a:gd name="connsiteX10" fmla="*/ 400805 w 5989612"/>
              <a:gd name="connsiteY10" fmla="*/ 4492360 h 5989520"/>
              <a:gd name="connsiteX11" fmla="*/ 190628 w 5989612"/>
              <a:gd name="connsiteY11" fmla="*/ 3746160 h 5989520"/>
              <a:gd name="connsiteX12" fmla="*/ 0 w 5989612"/>
              <a:gd name="connsiteY12" fmla="*/ 2994737 h 5989520"/>
              <a:gd name="connsiteX13" fmla="*/ 190628 w 5989612"/>
              <a:gd name="connsiteY13" fmla="*/ 2243315 h 5989520"/>
              <a:gd name="connsiteX14" fmla="*/ 400805 w 5989612"/>
              <a:gd name="connsiteY14" fmla="*/ 1497114 h 5989520"/>
              <a:gd name="connsiteX15" fmla="*/ 942513 w 5989612"/>
              <a:gd name="connsiteY15" fmla="*/ 942467 h 5989520"/>
              <a:gd name="connsiteX16" fmla="*/ 1497161 w 5989612"/>
              <a:gd name="connsiteY16" fmla="*/ 400759 h 5989520"/>
              <a:gd name="connsiteX17" fmla="*/ 2243361 w 5989612"/>
              <a:gd name="connsiteY17" fmla="*/ 190582 h 5989520"/>
              <a:gd name="connsiteX18" fmla="*/ 2994830 w 5989612"/>
              <a:gd name="connsiteY18" fmla="*/ 0 h 5989520"/>
              <a:gd name="connsiteX19" fmla="*/ 3746252 w 5989612"/>
              <a:gd name="connsiteY19" fmla="*/ 190628 h 5989520"/>
              <a:gd name="connsiteX20" fmla="*/ 4492452 w 5989612"/>
              <a:gd name="connsiteY20" fmla="*/ 400805 h 5989520"/>
              <a:gd name="connsiteX21" fmla="*/ 5047100 w 5989612"/>
              <a:gd name="connsiteY21" fmla="*/ 942513 h 5989520"/>
              <a:gd name="connsiteX22" fmla="*/ 5588808 w 5989612"/>
              <a:gd name="connsiteY22" fmla="*/ 1497161 h 5989520"/>
              <a:gd name="connsiteX23" fmla="*/ 5798984 w 5989612"/>
              <a:gd name="connsiteY23" fmla="*/ 2243361 h 5989520"/>
              <a:gd name="connsiteX24" fmla="*/ 5989612 w 5989612"/>
              <a:gd name="connsiteY24" fmla="*/ 2994783 h 5989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989612" h="5989520">
                <a:moveTo>
                  <a:pt x="5989566" y="2994737"/>
                </a:moveTo>
                <a:cubicBezTo>
                  <a:pt x="5989566" y="3258706"/>
                  <a:pt x="5864006" y="3502664"/>
                  <a:pt x="5798938" y="3746160"/>
                </a:cubicBezTo>
                <a:cubicBezTo>
                  <a:pt x="5731606" y="3998066"/>
                  <a:pt x="5716402" y="4271786"/>
                  <a:pt x="5588762" y="4492360"/>
                </a:cubicBezTo>
                <a:cubicBezTo>
                  <a:pt x="5459320" y="4716077"/>
                  <a:pt x="5228624" y="4865437"/>
                  <a:pt x="5047054" y="5047008"/>
                </a:cubicBezTo>
                <a:cubicBezTo>
                  <a:pt x="4865483" y="5228578"/>
                  <a:pt x="4716169" y="5459273"/>
                  <a:pt x="4492406" y="5588716"/>
                </a:cubicBezTo>
                <a:cubicBezTo>
                  <a:pt x="4271832" y="5716309"/>
                  <a:pt x="3998159" y="5731560"/>
                  <a:pt x="3746206" y="5798892"/>
                </a:cubicBezTo>
                <a:cubicBezTo>
                  <a:pt x="3502756" y="5863960"/>
                  <a:pt x="3258798" y="5989520"/>
                  <a:pt x="2994783" y="5989520"/>
                </a:cubicBezTo>
                <a:cubicBezTo>
                  <a:pt x="2730769" y="5989520"/>
                  <a:pt x="2486857" y="5863960"/>
                  <a:pt x="2243361" y="5798892"/>
                </a:cubicBezTo>
                <a:cubicBezTo>
                  <a:pt x="1991454" y="5731560"/>
                  <a:pt x="1717735" y="5716356"/>
                  <a:pt x="1497161" y="5588716"/>
                </a:cubicBezTo>
                <a:cubicBezTo>
                  <a:pt x="1273444" y="5459273"/>
                  <a:pt x="1124084" y="5228578"/>
                  <a:pt x="942513" y="5047008"/>
                </a:cubicBezTo>
                <a:cubicBezTo>
                  <a:pt x="760942" y="4865437"/>
                  <a:pt x="530247" y="4716123"/>
                  <a:pt x="400805" y="4492360"/>
                </a:cubicBezTo>
                <a:cubicBezTo>
                  <a:pt x="273211" y="4271786"/>
                  <a:pt x="257961" y="3998113"/>
                  <a:pt x="190628" y="3746160"/>
                </a:cubicBezTo>
                <a:cubicBezTo>
                  <a:pt x="123296" y="3494207"/>
                  <a:pt x="0" y="3258752"/>
                  <a:pt x="0" y="2994737"/>
                </a:cubicBezTo>
                <a:cubicBezTo>
                  <a:pt x="0" y="2730723"/>
                  <a:pt x="125560" y="2486811"/>
                  <a:pt x="190628" y="2243315"/>
                </a:cubicBezTo>
                <a:cubicBezTo>
                  <a:pt x="257961" y="1991408"/>
                  <a:pt x="273165" y="1717689"/>
                  <a:pt x="400805" y="1497114"/>
                </a:cubicBezTo>
                <a:cubicBezTo>
                  <a:pt x="530247" y="1273398"/>
                  <a:pt x="760942" y="1124037"/>
                  <a:pt x="942513" y="942467"/>
                </a:cubicBezTo>
                <a:cubicBezTo>
                  <a:pt x="1124084" y="760896"/>
                  <a:pt x="1273398" y="530201"/>
                  <a:pt x="1497161" y="400759"/>
                </a:cubicBezTo>
                <a:cubicBezTo>
                  <a:pt x="1717735" y="273165"/>
                  <a:pt x="1991408" y="257914"/>
                  <a:pt x="2243361" y="190582"/>
                </a:cubicBezTo>
                <a:cubicBezTo>
                  <a:pt x="2495314" y="123250"/>
                  <a:pt x="2730815" y="0"/>
                  <a:pt x="2994830" y="0"/>
                </a:cubicBezTo>
                <a:cubicBezTo>
                  <a:pt x="3258844" y="0"/>
                  <a:pt x="3502756" y="125561"/>
                  <a:pt x="3746252" y="190628"/>
                </a:cubicBezTo>
                <a:cubicBezTo>
                  <a:pt x="3998159" y="257961"/>
                  <a:pt x="4271878" y="273165"/>
                  <a:pt x="4492452" y="400805"/>
                </a:cubicBezTo>
                <a:cubicBezTo>
                  <a:pt x="4716169" y="530247"/>
                  <a:pt x="4865530" y="760942"/>
                  <a:pt x="5047100" y="942513"/>
                </a:cubicBezTo>
                <a:cubicBezTo>
                  <a:pt x="5228671" y="1124084"/>
                  <a:pt x="5459366" y="1273398"/>
                  <a:pt x="5588808" y="1497161"/>
                </a:cubicBezTo>
                <a:cubicBezTo>
                  <a:pt x="5718250" y="1720924"/>
                  <a:pt x="5731652" y="1991408"/>
                  <a:pt x="5798984" y="2243361"/>
                </a:cubicBezTo>
                <a:cubicBezTo>
                  <a:pt x="5866317" y="2495314"/>
                  <a:pt x="5989612" y="2730769"/>
                  <a:pt x="5989612" y="2994783"/>
                </a:cubicBezTo>
                <a:close/>
              </a:path>
            </a:pathLst>
          </a:custGeom>
          <a:solidFill>
            <a:srgbClr val="ADF7E8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4356F90-E333-40F1-A512-1DA37A260D6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250953" y="5697891"/>
            <a:ext cx="143738" cy="143738"/>
          </a:xfrm>
          <a:custGeom>
            <a:avLst/>
            <a:gdLst>
              <a:gd name="connsiteX0" fmla="*/ 105920 w 105920"/>
              <a:gd name="connsiteY0" fmla="*/ 52960 h 105920"/>
              <a:gd name="connsiteX1" fmla="*/ 52960 w 105920"/>
              <a:gd name="connsiteY1" fmla="*/ 105920 h 105920"/>
              <a:gd name="connsiteX2" fmla="*/ 0 w 105920"/>
              <a:gd name="connsiteY2" fmla="*/ 52960 h 105920"/>
              <a:gd name="connsiteX3" fmla="*/ 52960 w 105920"/>
              <a:gd name="connsiteY3" fmla="*/ 0 h 105920"/>
              <a:gd name="connsiteX4" fmla="*/ 105920 w 105920"/>
              <a:gd name="connsiteY4" fmla="*/ 52960 h 10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0" h="105920">
                <a:moveTo>
                  <a:pt x="105920" y="52960"/>
                </a:moveTo>
                <a:cubicBezTo>
                  <a:pt x="105920" y="82209"/>
                  <a:pt x="82209" y="105920"/>
                  <a:pt x="52960" y="105920"/>
                </a:cubicBezTo>
                <a:cubicBezTo>
                  <a:pt x="23711" y="105920"/>
                  <a:pt x="0" y="82209"/>
                  <a:pt x="0" y="52960"/>
                </a:cubicBezTo>
                <a:cubicBezTo>
                  <a:pt x="0" y="23711"/>
                  <a:pt x="23712" y="0"/>
                  <a:pt x="52960" y="0"/>
                </a:cubicBezTo>
                <a:cubicBezTo>
                  <a:pt x="82210" y="0"/>
                  <a:pt x="105920" y="23711"/>
                  <a:pt x="105920" y="5296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5F57870-720E-E259-EE9C-033755E0F8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9437614" y="6298617"/>
            <a:ext cx="143738" cy="143738"/>
          </a:xfrm>
          <a:custGeom>
            <a:avLst/>
            <a:gdLst>
              <a:gd name="connsiteX0" fmla="*/ 105920 w 105920"/>
              <a:gd name="connsiteY0" fmla="*/ 52960 h 105920"/>
              <a:gd name="connsiteX1" fmla="*/ 52960 w 105920"/>
              <a:gd name="connsiteY1" fmla="*/ 105920 h 105920"/>
              <a:gd name="connsiteX2" fmla="*/ 0 w 105920"/>
              <a:gd name="connsiteY2" fmla="*/ 52960 h 105920"/>
              <a:gd name="connsiteX3" fmla="*/ 52960 w 105920"/>
              <a:gd name="connsiteY3" fmla="*/ 0 h 105920"/>
              <a:gd name="connsiteX4" fmla="*/ 105920 w 105920"/>
              <a:gd name="connsiteY4" fmla="*/ 52960 h 10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0" h="105920">
                <a:moveTo>
                  <a:pt x="105920" y="52960"/>
                </a:moveTo>
                <a:cubicBezTo>
                  <a:pt x="105920" y="82209"/>
                  <a:pt x="82209" y="105920"/>
                  <a:pt x="52960" y="105920"/>
                </a:cubicBezTo>
                <a:cubicBezTo>
                  <a:pt x="23711" y="105920"/>
                  <a:pt x="0" y="82209"/>
                  <a:pt x="0" y="52960"/>
                </a:cubicBezTo>
                <a:cubicBezTo>
                  <a:pt x="0" y="23711"/>
                  <a:pt x="23712" y="0"/>
                  <a:pt x="52960" y="0"/>
                </a:cubicBezTo>
                <a:cubicBezTo>
                  <a:pt x="82209" y="0"/>
                  <a:pt x="105920" y="23712"/>
                  <a:pt x="105920" y="5296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5308E0A-B5B2-DC95-1B0A-3651308FA8F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0478207" y="5894809"/>
            <a:ext cx="143738" cy="143738"/>
          </a:xfrm>
          <a:custGeom>
            <a:avLst/>
            <a:gdLst>
              <a:gd name="connsiteX0" fmla="*/ 105920 w 105920"/>
              <a:gd name="connsiteY0" fmla="*/ 52960 h 105920"/>
              <a:gd name="connsiteX1" fmla="*/ 52960 w 105920"/>
              <a:gd name="connsiteY1" fmla="*/ 105920 h 105920"/>
              <a:gd name="connsiteX2" fmla="*/ 1 w 105920"/>
              <a:gd name="connsiteY2" fmla="*/ 52960 h 105920"/>
              <a:gd name="connsiteX3" fmla="*/ 52960 w 105920"/>
              <a:gd name="connsiteY3" fmla="*/ 0 h 105920"/>
              <a:gd name="connsiteX4" fmla="*/ 105920 w 105920"/>
              <a:gd name="connsiteY4" fmla="*/ 52960 h 10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0" h="105920">
                <a:moveTo>
                  <a:pt x="105920" y="52960"/>
                </a:moveTo>
                <a:cubicBezTo>
                  <a:pt x="105920" y="82209"/>
                  <a:pt x="82209" y="105920"/>
                  <a:pt x="52960" y="105920"/>
                </a:cubicBezTo>
                <a:cubicBezTo>
                  <a:pt x="23711" y="105920"/>
                  <a:pt x="1" y="82209"/>
                  <a:pt x="1" y="52960"/>
                </a:cubicBezTo>
                <a:cubicBezTo>
                  <a:pt x="1" y="23711"/>
                  <a:pt x="23712" y="0"/>
                  <a:pt x="52960" y="0"/>
                </a:cubicBezTo>
                <a:cubicBezTo>
                  <a:pt x="82210" y="0"/>
                  <a:pt x="105920" y="23712"/>
                  <a:pt x="105920" y="5296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56D5D1F-7B8D-5DE2-6265-CF01CB2320D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22519" y="5145705"/>
            <a:ext cx="125802" cy="125802"/>
          </a:xfrm>
          <a:custGeom>
            <a:avLst/>
            <a:gdLst>
              <a:gd name="connsiteX0" fmla="*/ 92703 w 92703"/>
              <a:gd name="connsiteY0" fmla="*/ 46352 h 92703"/>
              <a:gd name="connsiteX1" fmla="*/ 46351 w 92703"/>
              <a:gd name="connsiteY1" fmla="*/ 92703 h 92703"/>
              <a:gd name="connsiteX2" fmla="*/ 0 w 92703"/>
              <a:gd name="connsiteY2" fmla="*/ 46352 h 92703"/>
              <a:gd name="connsiteX3" fmla="*/ 46351 w 92703"/>
              <a:gd name="connsiteY3" fmla="*/ 0 h 92703"/>
              <a:gd name="connsiteX4" fmla="*/ 92703 w 92703"/>
              <a:gd name="connsiteY4" fmla="*/ 46352 h 9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03" h="92703">
                <a:moveTo>
                  <a:pt x="92703" y="46352"/>
                </a:moveTo>
                <a:cubicBezTo>
                  <a:pt x="92703" y="71951"/>
                  <a:pt x="71951" y="92703"/>
                  <a:pt x="46351" y="92703"/>
                </a:cubicBezTo>
                <a:cubicBezTo>
                  <a:pt x="20752" y="92703"/>
                  <a:pt x="0" y="71951"/>
                  <a:pt x="0" y="46352"/>
                </a:cubicBezTo>
                <a:cubicBezTo>
                  <a:pt x="0" y="20752"/>
                  <a:pt x="20752" y="0"/>
                  <a:pt x="46351" y="0"/>
                </a:cubicBezTo>
                <a:cubicBezTo>
                  <a:pt x="71951" y="0"/>
                  <a:pt x="92703" y="20752"/>
                  <a:pt x="92703" y="4635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CDC4B13-F905-BBD2-CF85-ACA13114AAA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538118" y="2042240"/>
            <a:ext cx="125802" cy="125802"/>
          </a:xfrm>
          <a:custGeom>
            <a:avLst/>
            <a:gdLst>
              <a:gd name="connsiteX0" fmla="*/ 92703 w 92703"/>
              <a:gd name="connsiteY0" fmla="*/ 46351 h 92703"/>
              <a:gd name="connsiteX1" fmla="*/ 46351 w 92703"/>
              <a:gd name="connsiteY1" fmla="*/ 92703 h 92703"/>
              <a:gd name="connsiteX2" fmla="*/ 0 w 92703"/>
              <a:gd name="connsiteY2" fmla="*/ 46351 h 92703"/>
              <a:gd name="connsiteX3" fmla="*/ 46351 w 92703"/>
              <a:gd name="connsiteY3" fmla="*/ 0 h 92703"/>
              <a:gd name="connsiteX4" fmla="*/ 92703 w 92703"/>
              <a:gd name="connsiteY4" fmla="*/ 46351 h 9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03" h="92703">
                <a:moveTo>
                  <a:pt x="92703" y="46351"/>
                </a:moveTo>
                <a:cubicBezTo>
                  <a:pt x="92703" y="71951"/>
                  <a:pt x="71951" y="92703"/>
                  <a:pt x="46351" y="92703"/>
                </a:cubicBezTo>
                <a:cubicBezTo>
                  <a:pt x="20752" y="92703"/>
                  <a:pt x="0" y="71951"/>
                  <a:pt x="0" y="46351"/>
                </a:cubicBezTo>
                <a:cubicBezTo>
                  <a:pt x="0" y="20752"/>
                  <a:pt x="20752" y="0"/>
                  <a:pt x="46351" y="0"/>
                </a:cubicBezTo>
                <a:cubicBezTo>
                  <a:pt x="71951" y="0"/>
                  <a:pt x="92703" y="20752"/>
                  <a:pt x="92703" y="46351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E242C8B-FE46-794D-86F2-EF0CF200FCF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446630" y="2509074"/>
            <a:ext cx="184249" cy="184249"/>
          </a:xfrm>
          <a:custGeom>
            <a:avLst/>
            <a:gdLst>
              <a:gd name="connsiteX0" fmla="*/ 135774 w 135773"/>
              <a:gd name="connsiteY0" fmla="*/ 67887 h 135773"/>
              <a:gd name="connsiteX1" fmla="*/ 67887 w 135773"/>
              <a:gd name="connsiteY1" fmla="*/ 135774 h 135773"/>
              <a:gd name="connsiteX2" fmla="*/ 0 w 135773"/>
              <a:gd name="connsiteY2" fmla="*/ 67887 h 135773"/>
              <a:gd name="connsiteX3" fmla="*/ 67887 w 135773"/>
              <a:gd name="connsiteY3" fmla="*/ 0 h 135773"/>
              <a:gd name="connsiteX4" fmla="*/ 135774 w 135773"/>
              <a:gd name="connsiteY4" fmla="*/ 67887 h 13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773" h="135773">
                <a:moveTo>
                  <a:pt x="135774" y="67887"/>
                </a:moveTo>
                <a:cubicBezTo>
                  <a:pt x="135774" y="105380"/>
                  <a:pt x="105380" y="135774"/>
                  <a:pt x="67887" y="135774"/>
                </a:cubicBezTo>
                <a:cubicBezTo>
                  <a:pt x="30394" y="135774"/>
                  <a:pt x="0" y="105380"/>
                  <a:pt x="0" y="67887"/>
                </a:cubicBezTo>
                <a:cubicBezTo>
                  <a:pt x="0" y="30394"/>
                  <a:pt x="30394" y="0"/>
                  <a:pt x="67887" y="0"/>
                </a:cubicBezTo>
                <a:cubicBezTo>
                  <a:pt x="105380" y="0"/>
                  <a:pt x="135774" y="30394"/>
                  <a:pt x="135774" y="67887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32E12A-AF38-704D-B0A8-D3E7303DE7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989847" y="3004064"/>
            <a:ext cx="137967" cy="137967"/>
          </a:xfrm>
          <a:custGeom>
            <a:avLst/>
            <a:gdLst>
              <a:gd name="connsiteX0" fmla="*/ 101668 w 101668"/>
              <a:gd name="connsiteY0" fmla="*/ 50834 h 101668"/>
              <a:gd name="connsiteX1" fmla="*/ 50834 w 101668"/>
              <a:gd name="connsiteY1" fmla="*/ 101668 h 101668"/>
              <a:gd name="connsiteX2" fmla="*/ 0 w 101668"/>
              <a:gd name="connsiteY2" fmla="*/ 50834 h 101668"/>
              <a:gd name="connsiteX3" fmla="*/ 50834 w 101668"/>
              <a:gd name="connsiteY3" fmla="*/ 0 h 101668"/>
              <a:gd name="connsiteX4" fmla="*/ 101668 w 101668"/>
              <a:gd name="connsiteY4" fmla="*/ 50834 h 1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8" h="101668">
                <a:moveTo>
                  <a:pt x="101668" y="50834"/>
                </a:moveTo>
                <a:cubicBezTo>
                  <a:pt x="101668" y="78909"/>
                  <a:pt x="78909" y="101668"/>
                  <a:pt x="50834" y="101668"/>
                </a:cubicBezTo>
                <a:cubicBezTo>
                  <a:pt x="22759" y="101668"/>
                  <a:pt x="0" y="78909"/>
                  <a:pt x="0" y="50834"/>
                </a:cubicBezTo>
                <a:cubicBezTo>
                  <a:pt x="0" y="22759"/>
                  <a:pt x="22759" y="0"/>
                  <a:pt x="50834" y="0"/>
                </a:cubicBezTo>
                <a:cubicBezTo>
                  <a:pt x="78909" y="0"/>
                  <a:pt x="101668" y="22759"/>
                  <a:pt x="101668" y="50834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33B9E60-BA73-7436-D04D-3AD79402952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9682" y="362730"/>
            <a:ext cx="143738" cy="143738"/>
          </a:xfrm>
          <a:custGeom>
            <a:avLst/>
            <a:gdLst>
              <a:gd name="connsiteX0" fmla="*/ 105920 w 105920"/>
              <a:gd name="connsiteY0" fmla="*/ 52960 h 105920"/>
              <a:gd name="connsiteX1" fmla="*/ 52960 w 105920"/>
              <a:gd name="connsiteY1" fmla="*/ 105920 h 105920"/>
              <a:gd name="connsiteX2" fmla="*/ 0 w 105920"/>
              <a:gd name="connsiteY2" fmla="*/ 52960 h 105920"/>
              <a:gd name="connsiteX3" fmla="*/ 52960 w 105920"/>
              <a:gd name="connsiteY3" fmla="*/ 0 h 105920"/>
              <a:gd name="connsiteX4" fmla="*/ 105920 w 105920"/>
              <a:gd name="connsiteY4" fmla="*/ 52960 h 10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920" h="105920">
                <a:moveTo>
                  <a:pt x="105920" y="52960"/>
                </a:moveTo>
                <a:cubicBezTo>
                  <a:pt x="105920" y="82209"/>
                  <a:pt x="82209" y="105920"/>
                  <a:pt x="52960" y="105920"/>
                </a:cubicBezTo>
                <a:cubicBezTo>
                  <a:pt x="23711" y="105920"/>
                  <a:pt x="0" y="82209"/>
                  <a:pt x="0" y="52960"/>
                </a:cubicBezTo>
                <a:cubicBezTo>
                  <a:pt x="0" y="23711"/>
                  <a:pt x="23711" y="0"/>
                  <a:pt x="52960" y="0"/>
                </a:cubicBezTo>
                <a:cubicBezTo>
                  <a:pt x="82209" y="0"/>
                  <a:pt x="105920" y="23711"/>
                  <a:pt x="105920" y="5296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5C2B28E-3190-E130-0F21-845B8AB5718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945554" y="928210"/>
            <a:ext cx="101469" cy="101469"/>
          </a:xfrm>
          <a:custGeom>
            <a:avLst/>
            <a:gdLst>
              <a:gd name="connsiteX0" fmla="*/ 74773 w 74772"/>
              <a:gd name="connsiteY0" fmla="*/ 37386 h 74772"/>
              <a:gd name="connsiteX1" fmla="*/ 37386 w 74772"/>
              <a:gd name="connsiteY1" fmla="*/ 74772 h 74772"/>
              <a:gd name="connsiteX2" fmla="*/ 0 w 74772"/>
              <a:gd name="connsiteY2" fmla="*/ 37386 h 74772"/>
              <a:gd name="connsiteX3" fmla="*/ 37386 w 74772"/>
              <a:gd name="connsiteY3" fmla="*/ 0 h 74772"/>
              <a:gd name="connsiteX4" fmla="*/ 74773 w 74772"/>
              <a:gd name="connsiteY4" fmla="*/ 37386 h 74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772" h="74772">
                <a:moveTo>
                  <a:pt x="74773" y="37386"/>
                </a:moveTo>
                <a:cubicBezTo>
                  <a:pt x="74773" y="58034"/>
                  <a:pt x="58034" y="74772"/>
                  <a:pt x="37386" y="74772"/>
                </a:cubicBezTo>
                <a:cubicBezTo>
                  <a:pt x="16738" y="74772"/>
                  <a:pt x="0" y="58034"/>
                  <a:pt x="0" y="37386"/>
                </a:cubicBezTo>
                <a:cubicBezTo>
                  <a:pt x="0" y="16738"/>
                  <a:pt x="16738" y="0"/>
                  <a:pt x="37386" y="0"/>
                </a:cubicBezTo>
                <a:cubicBezTo>
                  <a:pt x="58034" y="0"/>
                  <a:pt x="74773" y="16738"/>
                  <a:pt x="74773" y="37386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00E7EBC-DB6E-6B82-1121-BADB029572C5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6637803" y="6305766"/>
            <a:ext cx="189266" cy="189266"/>
          </a:xfrm>
          <a:custGeom>
            <a:avLst/>
            <a:gdLst>
              <a:gd name="connsiteX0" fmla="*/ 139470 w 139470"/>
              <a:gd name="connsiteY0" fmla="*/ 69735 h 139470"/>
              <a:gd name="connsiteX1" fmla="*/ 69735 w 139470"/>
              <a:gd name="connsiteY1" fmla="*/ 139470 h 139470"/>
              <a:gd name="connsiteX2" fmla="*/ 0 w 139470"/>
              <a:gd name="connsiteY2" fmla="*/ 69735 h 139470"/>
              <a:gd name="connsiteX3" fmla="*/ 69735 w 139470"/>
              <a:gd name="connsiteY3" fmla="*/ 0 h 139470"/>
              <a:gd name="connsiteX4" fmla="*/ 139470 w 139470"/>
              <a:gd name="connsiteY4" fmla="*/ 69735 h 13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470" h="139470">
                <a:moveTo>
                  <a:pt x="139470" y="69735"/>
                </a:moveTo>
                <a:cubicBezTo>
                  <a:pt x="139470" y="108249"/>
                  <a:pt x="108249" y="139470"/>
                  <a:pt x="69735" y="139470"/>
                </a:cubicBezTo>
                <a:cubicBezTo>
                  <a:pt x="31221" y="139470"/>
                  <a:pt x="0" y="108249"/>
                  <a:pt x="0" y="69735"/>
                </a:cubicBezTo>
                <a:cubicBezTo>
                  <a:pt x="0" y="31221"/>
                  <a:pt x="31221" y="0"/>
                  <a:pt x="69735" y="0"/>
                </a:cubicBezTo>
                <a:cubicBezTo>
                  <a:pt x="108249" y="0"/>
                  <a:pt x="139470" y="31221"/>
                  <a:pt x="139470" y="69735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E3807A9-79C8-60A0-7AEE-C9F0F8C9F9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322760" y="6404099"/>
            <a:ext cx="90932" cy="90932"/>
          </a:xfrm>
          <a:custGeom>
            <a:avLst/>
            <a:gdLst>
              <a:gd name="connsiteX0" fmla="*/ 67009 w 67008"/>
              <a:gd name="connsiteY0" fmla="*/ 33505 h 67008"/>
              <a:gd name="connsiteX1" fmla="*/ 33505 w 67008"/>
              <a:gd name="connsiteY1" fmla="*/ 67009 h 67008"/>
              <a:gd name="connsiteX2" fmla="*/ 0 w 67008"/>
              <a:gd name="connsiteY2" fmla="*/ 33505 h 67008"/>
              <a:gd name="connsiteX3" fmla="*/ 33505 w 67008"/>
              <a:gd name="connsiteY3" fmla="*/ 0 h 67008"/>
              <a:gd name="connsiteX4" fmla="*/ 67009 w 67008"/>
              <a:gd name="connsiteY4" fmla="*/ 33505 h 6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08" h="67008">
                <a:moveTo>
                  <a:pt x="67009" y="33505"/>
                </a:moveTo>
                <a:cubicBezTo>
                  <a:pt x="67009" y="52008"/>
                  <a:pt x="52008" y="67009"/>
                  <a:pt x="33505" y="67009"/>
                </a:cubicBezTo>
                <a:cubicBezTo>
                  <a:pt x="15001" y="67009"/>
                  <a:pt x="0" y="52008"/>
                  <a:pt x="0" y="33505"/>
                </a:cubicBezTo>
                <a:cubicBezTo>
                  <a:pt x="0" y="15001"/>
                  <a:pt x="15001" y="0"/>
                  <a:pt x="33505" y="0"/>
                </a:cubicBezTo>
                <a:cubicBezTo>
                  <a:pt x="52008" y="0"/>
                  <a:pt x="67009" y="15001"/>
                  <a:pt x="67009" y="33505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F26D7A6-6D09-B51C-A9EB-74757F61BA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473960" y="5423146"/>
            <a:ext cx="50922" cy="50922"/>
          </a:xfrm>
          <a:custGeom>
            <a:avLst/>
            <a:gdLst>
              <a:gd name="connsiteX0" fmla="*/ 37525 w 37524"/>
              <a:gd name="connsiteY0" fmla="*/ 18763 h 37524"/>
              <a:gd name="connsiteX1" fmla="*/ 18762 w 37524"/>
              <a:gd name="connsiteY1" fmla="*/ 37525 h 37524"/>
              <a:gd name="connsiteX2" fmla="*/ 0 w 37524"/>
              <a:gd name="connsiteY2" fmla="*/ 18763 h 37524"/>
              <a:gd name="connsiteX3" fmla="*/ 18762 w 37524"/>
              <a:gd name="connsiteY3" fmla="*/ 0 h 37524"/>
              <a:gd name="connsiteX4" fmla="*/ 37525 w 37524"/>
              <a:gd name="connsiteY4" fmla="*/ 18763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3"/>
                </a:moveTo>
                <a:cubicBezTo>
                  <a:pt x="37525" y="29125"/>
                  <a:pt x="29125" y="37525"/>
                  <a:pt x="18762" y="37525"/>
                </a:cubicBezTo>
                <a:cubicBezTo>
                  <a:pt x="8400" y="37525"/>
                  <a:pt x="0" y="29125"/>
                  <a:pt x="0" y="18763"/>
                </a:cubicBezTo>
                <a:cubicBezTo>
                  <a:pt x="0" y="8400"/>
                  <a:pt x="8400" y="0"/>
                  <a:pt x="18762" y="0"/>
                </a:cubicBezTo>
                <a:cubicBezTo>
                  <a:pt x="29125" y="0"/>
                  <a:pt x="37525" y="8400"/>
                  <a:pt x="37525" y="18763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99897A7-0B7C-EA71-AFA4-603129E6C17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816496" y="5510379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940F0809-BE82-9ACA-BC73-EEFE655F07D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654351" y="2217460"/>
            <a:ext cx="50922" cy="50922"/>
          </a:xfrm>
          <a:custGeom>
            <a:avLst/>
            <a:gdLst>
              <a:gd name="connsiteX0" fmla="*/ 37525 w 37524"/>
              <a:gd name="connsiteY0" fmla="*/ 18762 h 37524"/>
              <a:gd name="connsiteX1" fmla="*/ 18762 w 37524"/>
              <a:gd name="connsiteY1" fmla="*/ 37525 h 37524"/>
              <a:gd name="connsiteX2" fmla="*/ 0 w 37524"/>
              <a:gd name="connsiteY2" fmla="*/ 18762 h 37524"/>
              <a:gd name="connsiteX3" fmla="*/ 18762 w 37524"/>
              <a:gd name="connsiteY3" fmla="*/ 0 h 37524"/>
              <a:gd name="connsiteX4" fmla="*/ 37525 w 37524"/>
              <a:gd name="connsiteY4" fmla="*/ 18762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2"/>
                </a:moveTo>
                <a:cubicBezTo>
                  <a:pt x="37525" y="29125"/>
                  <a:pt x="29125" y="37525"/>
                  <a:pt x="18762" y="37525"/>
                </a:cubicBezTo>
                <a:cubicBezTo>
                  <a:pt x="8400" y="37525"/>
                  <a:pt x="0" y="29125"/>
                  <a:pt x="0" y="18762"/>
                </a:cubicBezTo>
                <a:cubicBezTo>
                  <a:pt x="0" y="8400"/>
                  <a:pt x="8400" y="0"/>
                  <a:pt x="18762" y="0"/>
                </a:cubicBezTo>
                <a:cubicBezTo>
                  <a:pt x="29125" y="0"/>
                  <a:pt x="37525" y="8400"/>
                  <a:pt x="37525" y="1876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E093911A-CAE2-40CA-7997-645B75E2DBC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380548" y="2067826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1918006F-4B2D-A7BB-568A-C3CC54A2625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5248716" y="6272403"/>
            <a:ext cx="50922" cy="50922"/>
          </a:xfrm>
          <a:custGeom>
            <a:avLst/>
            <a:gdLst>
              <a:gd name="connsiteX0" fmla="*/ 37525 w 37524"/>
              <a:gd name="connsiteY0" fmla="*/ 18762 h 37524"/>
              <a:gd name="connsiteX1" fmla="*/ 18762 w 37524"/>
              <a:gd name="connsiteY1" fmla="*/ 37525 h 37524"/>
              <a:gd name="connsiteX2" fmla="*/ 0 w 37524"/>
              <a:gd name="connsiteY2" fmla="*/ 18762 h 37524"/>
              <a:gd name="connsiteX3" fmla="*/ 18762 w 37524"/>
              <a:gd name="connsiteY3" fmla="*/ 0 h 37524"/>
              <a:gd name="connsiteX4" fmla="*/ 37525 w 37524"/>
              <a:gd name="connsiteY4" fmla="*/ 18762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2"/>
                </a:moveTo>
                <a:cubicBezTo>
                  <a:pt x="37525" y="29125"/>
                  <a:pt x="29125" y="37525"/>
                  <a:pt x="18762" y="37525"/>
                </a:cubicBezTo>
                <a:cubicBezTo>
                  <a:pt x="8400" y="37525"/>
                  <a:pt x="0" y="29125"/>
                  <a:pt x="0" y="18762"/>
                </a:cubicBezTo>
                <a:cubicBezTo>
                  <a:pt x="0" y="8400"/>
                  <a:pt x="8400" y="0"/>
                  <a:pt x="18762" y="0"/>
                </a:cubicBezTo>
                <a:cubicBezTo>
                  <a:pt x="29125" y="0"/>
                  <a:pt x="37525" y="8400"/>
                  <a:pt x="37525" y="1876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E67E333-11B2-EFC9-7766-8D65C79094F8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256663" y="3544963"/>
            <a:ext cx="50922" cy="50922"/>
          </a:xfrm>
          <a:custGeom>
            <a:avLst/>
            <a:gdLst>
              <a:gd name="connsiteX0" fmla="*/ 37525 w 37524"/>
              <a:gd name="connsiteY0" fmla="*/ 18762 h 37524"/>
              <a:gd name="connsiteX1" fmla="*/ 18762 w 37524"/>
              <a:gd name="connsiteY1" fmla="*/ 37525 h 37524"/>
              <a:gd name="connsiteX2" fmla="*/ 0 w 37524"/>
              <a:gd name="connsiteY2" fmla="*/ 18762 h 37524"/>
              <a:gd name="connsiteX3" fmla="*/ 18762 w 37524"/>
              <a:gd name="connsiteY3" fmla="*/ 0 h 37524"/>
              <a:gd name="connsiteX4" fmla="*/ 37525 w 37524"/>
              <a:gd name="connsiteY4" fmla="*/ 18762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2"/>
                </a:moveTo>
                <a:cubicBezTo>
                  <a:pt x="37525" y="29125"/>
                  <a:pt x="29125" y="37525"/>
                  <a:pt x="18762" y="37525"/>
                </a:cubicBezTo>
                <a:cubicBezTo>
                  <a:pt x="8400" y="37525"/>
                  <a:pt x="0" y="29125"/>
                  <a:pt x="0" y="18762"/>
                </a:cubicBezTo>
                <a:cubicBezTo>
                  <a:pt x="0" y="8400"/>
                  <a:pt x="8400" y="0"/>
                  <a:pt x="18762" y="0"/>
                </a:cubicBezTo>
                <a:cubicBezTo>
                  <a:pt x="29125" y="0"/>
                  <a:pt x="37525" y="8400"/>
                  <a:pt x="37525" y="1876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DADEA63-AEB5-F9F1-7CB8-6F7A24D9DE63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974912" y="6122770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3D69FB3-792C-6F2E-A5D7-AC6DB712A84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78021" y="3778693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031A049-EC99-7F80-BBA3-5960E641D08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8276300" y="6272403"/>
            <a:ext cx="50922" cy="50922"/>
          </a:xfrm>
          <a:custGeom>
            <a:avLst/>
            <a:gdLst>
              <a:gd name="connsiteX0" fmla="*/ 37525 w 37524"/>
              <a:gd name="connsiteY0" fmla="*/ 18762 h 37524"/>
              <a:gd name="connsiteX1" fmla="*/ 18762 w 37524"/>
              <a:gd name="connsiteY1" fmla="*/ 37525 h 37524"/>
              <a:gd name="connsiteX2" fmla="*/ 0 w 37524"/>
              <a:gd name="connsiteY2" fmla="*/ 18762 h 37524"/>
              <a:gd name="connsiteX3" fmla="*/ 18762 w 37524"/>
              <a:gd name="connsiteY3" fmla="*/ 0 h 37524"/>
              <a:gd name="connsiteX4" fmla="*/ 37525 w 37524"/>
              <a:gd name="connsiteY4" fmla="*/ 18762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2"/>
                </a:moveTo>
                <a:cubicBezTo>
                  <a:pt x="37525" y="29125"/>
                  <a:pt x="29125" y="37525"/>
                  <a:pt x="18762" y="37525"/>
                </a:cubicBezTo>
                <a:cubicBezTo>
                  <a:pt x="8400" y="37525"/>
                  <a:pt x="0" y="29125"/>
                  <a:pt x="0" y="18762"/>
                </a:cubicBezTo>
                <a:cubicBezTo>
                  <a:pt x="0" y="8400"/>
                  <a:pt x="8400" y="0"/>
                  <a:pt x="18762" y="0"/>
                </a:cubicBezTo>
                <a:cubicBezTo>
                  <a:pt x="29125" y="0"/>
                  <a:pt x="37525" y="8400"/>
                  <a:pt x="37525" y="1876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9B902C5-767F-B43D-13AF-04F23CED017C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8897657" y="6506132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54262089-6DBB-9B62-74D7-F299905B602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730517" y="6550346"/>
            <a:ext cx="50922" cy="50922"/>
          </a:xfrm>
          <a:custGeom>
            <a:avLst/>
            <a:gdLst>
              <a:gd name="connsiteX0" fmla="*/ 37525 w 37524"/>
              <a:gd name="connsiteY0" fmla="*/ 18763 h 37524"/>
              <a:gd name="connsiteX1" fmla="*/ 18762 w 37524"/>
              <a:gd name="connsiteY1" fmla="*/ 37525 h 37524"/>
              <a:gd name="connsiteX2" fmla="*/ -1 w 37524"/>
              <a:gd name="connsiteY2" fmla="*/ 18763 h 37524"/>
              <a:gd name="connsiteX3" fmla="*/ 18762 w 37524"/>
              <a:gd name="connsiteY3" fmla="*/ 0 h 37524"/>
              <a:gd name="connsiteX4" fmla="*/ 37525 w 37524"/>
              <a:gd name="connsiteY4" fmla="*/ 18763 h 37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4" h="37524">
                <a:moveTo>
                  <a:pt x="37525" y="18763"/>
                </a:moveTo>
                <a:cubicBezTo>
                  <a:pt x="37525" y="29125"/>
                  <a:pt x="29124" y="37525"/>
                  <a:pt x="18762" y="37525"/>
                </a:cubicBezTo>
                <a:cubicBezTo>
                  <a:pt x="8400" y="37525"/>
                  <a:pt x="-1" y="29125"/>
                  <a:pt x="-1" y="18763"/>
                </a:cubicBezTo>
                <a:cubicBezTo>
                  <a:pt x="-1" y="8400"/>
                  <a:pt x="8400" y="0"/>
                  <a:pt x="18762" y="0"/>
                </a:cubicBezTo>
                <a:cubicBezTo>
                  <a:pt x="29124" y="0"/>
                  <a:pt x="37525" y="8400"/>
                  <a:pt x="37525" y="18763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D45B15-18EC-C2D7-C5E6-AB24F347FF30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1850110" y="6336872"/>
            <a:ext cx="67228" cy="67228"/>
          </a:xfrm>
          <a:custGeom>
            <a:avLst/>
            <a:gdLst>
              <a:gd name="connsiteX0" fmla="*/ 49540 w 49540"/>
              <a:gd name="connsiteY0" fmla="*/ 24770 h 49540"/>
              <a:gd name="connsiteX1" fmla="*/ 24770 w 49540"/>
              <a:gd name="connsiteY1" fmla="*/ 49540 h 49540"/>
              <a:gd name="connsiteX2" fmla="*/ 0 w 49540"/>
              <a:gd name="connsiteY2" fmla="*/ 24770 h 49540"/>
              <a:gd name="connsiteX3" fmla="*/ 24770 w 49540"/>
              <a:gd name="connsiteY3" fmla="*/ 0 h 49540"/>
              <a:gd name="connsiteX4" fmla="*/ 49540 w 49540"/>
              <a:gd name="connsiteY4" fmla="*/ 24770 h 4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40" h="49540">
                <a:moveTo>
                  <a:pt x="49540" y="24770"/>
                </a:moveTo>
                <a:cubicBezTo>
                  <a:pt x="49540" y="38450"/>
                  <a:pt x="38450" y="49540"/>
                  <a:pt x="24770" y="49540"/>
                </a:cubicBezTo>
                <a:cubicBezTo>
                  <a:pt x="11090" y="49540"/>
                  <a:pt x="0" y="38450"/>
                  <a:pt x="0" y="24770"/>
                </a:cubicBezTo>
                <a:cubicBezTo>
                  <a:pt x="0" y="11090"/>
                  <a:pt x="11090" y="0"/>
                  <a:pt x="24770" y="0"/>
                </a:cubicBezTo>
                <a:cubicBezTo>
                  <a:pt x="38450" y="0"/>
                  <a:pt x="49540" y="11090"/>
                  <a:pt x="49540" y="24770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F928789B-47B9-3379-1528-FFA13DA23B5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0951375" y="6438278"/>
            <a:ext cx="202938" cy="202938"/>
          </a:xfrm>
          <a:custGeom>
            <a:avLst/>
            <a:gdLst>
              <a:gd name="connsiteX0" fmla="*/ 149545 w 149545"/>
              <a:gd name="connsiteY0" fmla="*/ 74773 h 149545"/>
              <a:gd name="connsiteX1" fmla="*/ 74772 w 149545"/>
              <a:gd name="connsiteY1" fmla="*/ 149546 h 149545"/>
              <a:gd name="connsiteX2" fmla="*/ -1 w 149545"/>
              <a:gd name="connsiteY2" fmla="*/ 74773 h 149545"/>
              <a:gd name="connsiteX3" fmla="*/ 74772 w 149545"/>
              <a:gd name="connsiteY3" fmla="*/ 0 h 149545"/>
              <a:gd name="connsiteX4" fmla="*/ 149545 w 149545"/>
              <a:gd name="connsiteY4" fmla="*/ 74773 h 14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545" h="149545">
                <a:moveTo>
                  <a:pt x="149545" y="74773"/>
                </a:moveTo>
                <a:cubicBezTo>
                  <a:pt x="149545" y="116068"/>
                  <a:pt x="116068" y="149546"/>
                  <a:pt x="74772" y="149546"/>
                </a:cubicBezTo>
                <a:cubicBezTo>
                  <a:pt x="33477" y="149546"/>
                  <a:pt x="-1" y="116069"/>
                  <a:pt x="-1" y="74773"/>
                </a:cubicBezTo>
                <a:cubicBezTo>
                  <a:pt x="-1" y="33477"/>
                  <a:pt x="33476" y="0"/>
                  <a:pt x="74772" y="0"/>
                </a:cubicBezTo>
                <a:cubicBezTo>
                  <a:pt x="116068" y="0"/>
                  <a:pt x="149545" y="33477"/>
                  <a:pt x="149545" y="74773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953D864A-4D05-5DE8-BAF1-72D62A4C0D4F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44704" y="2277914"/>
            <a:ext cx="202938" cy="202938"/>
          </a:xfrm>
          <a:custGeom>
            <a:avLst/>
            <a:gdLst>
              <a:gd name="connsiteX0" fmla="*/ 149545 w 149545"/>
              <a:gd name="connsiteY0" fmla="*/ 74773 h 149545"/>
              <a:gd name="connsiteX1" fmla="*/ 74773 w 149545"/>
              <a:gd name="connsiteY1" fmla="*/ 149545 h 149545"/>
              <a:gd name="connsiteX2" fmla="*/ 0 w 149545"/>
              <a:gd name="connsiteY2" fmla="*/ 74773 h 149545"/>
              <a:gd name="connsiteX3" fmla="*/ 74773 w 149545"/>
              <a:gd name="connsiteY3" fmla="*/ 0 h 149545"/>
              <a:gd name="connsiteX4" fmla="*/ 149545 w 149545"/>
              <a:gd name="connsiteY4" fmla="*/ 74773 h 14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545" h="149545">
                <a:moveTo>
                  <a:pt x="149545" y="74773"/>
                </a:moveTo>
                <a:cubicBezTo>
                  <a:pt x="149545" y="116068"/>
                  <a:pt x="116068" y="149545"/>
                  <a:pt x="74773" y="149545"/>
                </a:cubicBezTo>
                <a:cubicBezTo>
                  <a:pt x="33477" y="149545"/>
                  <a:pt x="0" y="116068"/>
                  <a:pt x="0" y="74773"/>
                </a:cubicBezTo>
                <a:cubicBezTo>
                  <a:pt x="0" y="33477"/>
                  <a:pt x="33477" y="0"/>
                  <a:pt x="74773" y="0"/>
                </a:cubicBezTo>
                <a:cubicBezTo>
                  <a:pt x="116068" y="0"/>
                  <a:pt x="149545" y="33477"/>
                  <a:pt x="149545" y="74773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EE01070-CE60-20FC-86B4-D0397F282B9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851305" y="524090"/>
            <a:ext cx="157284" cy="157284"/>
          </a:xfrm>
          <a:custGeom>
            <a:avLst/>
            <a:gdLst>
              <a:gd name="connsiteX0" fmla="*/ 115902 w 115902"/>
              <a:gd name="connsiteY0" fmla="*/ 57951 h 115902"/>
              <a:gd name="connsiteX1" fmla="*/ 57951 w 115902"/>
              <a:gd name="connsiteY1" fmla="*/ 115902 h 115902"/>
              <a:gd name="connsiteX2" fmla="*/ 0 w 115902"/>
              <a:gd name="connsiteY2" fmla="*/ 57951 h 115902"/>
              <a:gd name="connsiteX3" fmla="*/ 57951 w 115902"/>
              <a:gd name="connsiteY3" fmla="*/ 0 h 115902"/>
              <a:gd name="connsiteX4" fmla="*/ 115902 w 115902"/>
              <a:gd name="connsiteY4" fmla="*/ 57951 h 11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02" h="115902">
                <a:moveTo>
                  <a:pt x="115902" y="57951"/>
                </a:moveTo>
                <a:cubicBezTo>
                  <a:pt x="115902" y="89957"/>
                  <a:pt x="89956" y="115902"/>
                  <a:pt x="57951" y="115902"/>
                </a:cubicBezTo>
                <a:cubicBezTo>
                  <a:pt x="25945" y="115902"/>
                  <a:pt x="0" y="89957"/>
                  <a:pt x="0" y="57951"/>
                </a:cubicBezTo>
                <a:cubicBezTo>
                  <a:pt x="0" y="25946"/>
                  <a:pt x="25945" y="0"/>
                  <a:pt x="57951" y="0"/>
                </a:cubicBezTo>
                <a:cubicBezTo>
                  <a:pt x="89956" y="0"/>
                  <a:pt x="115902" y="25946"/>
                  <a:pt x="115902" y="57951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4A9B335-291C-064F-3667-0D7F5A11B532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943395" y="458994"/>
            <a:ext cx="43648" cy="43648"/>
          </a:xfrm>
          <a:custGeom>
            <a:avLst/>
            <a:gdLst>
              <a:gd name="connsiteX0" fmla="*/ 32164 w 32164"/>
              <a:gd name="connsiteY0" fmla="*/ 16082 h 32164"/>
              <a:gd name="connsiteX1" fmla="*/ 16082 w 32164"/>
              <a:gd name="connsiteY1" fmla="*/ 32164 h 32164"/>
              <a:gd name="connsiteX2" fmla="*/ 0 w 32164"/>
              <a:gd name="connsiteY2" fmla="*/ 16082 h 32164"/>
              <a:gd name="connsiteX3" fmla="*/ 16082 w 32164"/>
              <a:gd name="connsiteY3" fmla="*/ 0 h 32164"/>
              <a:gd name="connsiteX4" fmla="*/ 32164 w 32164"/>
              <a:gd name="connsiteY4" fmla="*/ 16082 h 3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4" h="32164">
                <a:moveTo>
                  <a:pt x="32164" y="16082"/>
                </a:moveTo>
                <a:cubicBezTo>
                  <a:pt x="32164" y="24964"/>
                  <a:pt x="24964" y="32164"/>
                  <a:pt x="16082" y="32164"/>
                </a:cubicBezTo>
                <a:cubicBezTo>
                  <a:pt x="7200" y="32164"/>
                  <a:pt x="0" y="24964"/>
                  <a:pt x="0" y="16082"/>
                </a:cubicBezTo>
                <a:cubicBezTo>
                  <a:pt x="0" y="7200"/>
                  <a:pt x="7200" y="0"/>
                  <a:pt x="16082" y="0"/>
                </a:cubicBezTo>
                <a:cubicBezTo>
                  <a:pt x="24964" y="0"/>
                  <a:pt x="32164" y="7200"/>
                  <a:pt x="32164" y="1608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CA56294A-3B8D-DF0F-79BE-0282D67978C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36202" y="4417735"/>
            <a:ext cx="157284" cy="157284"/>
          </a:xfrm>
          <a:custGeom>
            <a:avLst/>
            <a:gdLst>
              <a:gd name="connsiteX0" fmla="*/ 115902 w 115902"/>
              <a:gd name="connsiteY0" fmla="*/ 57951 h 115902"/>
              <a:gd name="connsiteX1" fmla="*/ 57951 w 115902"/>
              <a:gd name="connsiteY1" fmla="*/ 115902 h 115902"/>
              <a:gd name="connsiteX2" fmla="*/ 0 w 115902"/>
              <a:gd name="connsiteY2" fmla="*/ 57951 h 115902"/>
              <a:gd name="connsiteX3" fmla="*/ 57951 w 115902"/>
              <a:gd name="connsiteY3" fmla="*/ 0 h 115902"/>
              <a:gd name="connsiteX4" fmla="*/ 115902 w 115902"/>
              <a:gd name="connsiteY4" fmla="*/ 57951 h 11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02" h="115902">
                <a:moveTo>
                  <a:pt x="115902" y="57951"/>
                </a:moveTo>
                <a:cubicBezTo>
                  <a:pt x="115902" y="89956"/>
                  <a:pt x="89956" y="115902"/>
                  <a:pt x="57951" y="115902"/>
                </a:cubicBezTo>
                <a:cubicBezTo>
                  <a:pt x="25946" y="115902"/>
                  <a:pt x="0" y="89956"/>
                  <a:pt x="0" y="57951"/>
                </a:cubicBezTo>
                <a:cubicBezTo>
                  <a:pt x="0" y="25945"/>
                  <a:pt x="25946" y="0"/>
                  <a:pt x="57951" y="0"/>
                </a:cubicBezTo>
                <a:cubicBezTo>
                  <a:pt x="89956" y="0"/>
                  <a:pt x="115902" y="25945"/>
                  <a:pt x="115902" y="57951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63FD406F-9886-309E-BEF5-D6E90F22E53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2447776" y="1283227"/>
            <a:ext cx="43648" cy="43648"/>
          </a:xfrm>
          <a:custGeom>
            <a:avLst/>
            <a:gdLst>
              <a:gd name="connsiteX0" fmla="*/ 32164 w 32164"/>
              <a:gd name="connsiteY0" fmla="*/ 16082 h 32164"/>
              <a:gd name="connsiteX1" fmla="*/ 16082 w 32164"/>
              <a:gd name="connsiteY1" fmla="*/ 32164 h 32164"/>
              <a:gd name="connsiteX2" fmla="*/ 0 w 32164"/>
              <a:gd name="connsiteY2" fmla="*/ 16082 h 32164"/>
              <a:gd name="connsiteX3" fmla="*/ 16082 w 32164"/>
              <a:gd name="connsiteY3" fmla="*/ 0 h 32164"/>
              <a:gd name="connsiteX4" fmla="*/ 32164 w 32164"/>
              <a:gd name="connsiteY4" fmla="*/ 16082 h 32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64" h="32164">
                <a:moveTo>
                  <a:pt x="32164" y="16082"/>
                </a:moveTo>
                <a:cubicBezTo>
                  <a:pt x="32164" y="24964"/>
                  <a:pt x="24964" y="32164"/>
                  <a:pt x="16082" y="32164"/>
                </a:cubicBezTo>
                <a:cubicBezTo>
                  <a:pt x="7200" y="32164"/>
                  <a:pt x="0" y="24964"/>
                  <a:pt x="0" y="16082"/>
                </a:cubicBezTo>
                <a:cubicBezTo>
                  <a:pt x="0" y="7200"/>
                  <a:pt x="7200" y="0"/>
                  <a:pt x="16082" y="0"/>
                </a:cubicBezTo>
                <a:cubicBezTo>
                  <a:pt x="24964" y="0"/>
                  <a:pt x="32164" y="7200"/>
                  <a:pt x="32164" y="16082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5B07C31-B02E-5505-DAE5-A8177A55DE4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008366" y="653277"/>
            <a:ext cx="93191" cy="93191"/>
          </a:xfrm>
          <a:custGeom>
            <a:avLst/>
            <a:gdLst>
              <a:gd name="connsiteX0" fmla="*/ 68672 w 68672"/>
              <a:gd name="connsiteY0" fmla="*/ 34336 h 68672"/>
              <a:gd name="connsiteX1" fmla="*/ 34336 w 68672"/>
              <a:gd name="connsiteY1" fmla="*/ 68672 h 68672"/>
              <a:gd name="connsiteX2" fmla="*/ 0 w 68672"/>
              <a:gd name="connsiteY2" fmla="*/ 34336 h 68672"/>
              <a:gd name="connsiteX3" fmla="*/ 34336 w 68672"/>
              <a:gd name="connsiteY3" fmla="*/ 0 h 68672"/>
              <a:gd name="connsiteX4" fmla="*/ 68672 w 68672"/>
              <a:gd name="connsiteY4" fmla="*/ 34336 h 6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672" h="68672">
                <a:moveTo>
                  <a:pt x="68672" y="34336"/>
                </a:moveTo>
                <a:cubicBezTo>
                  <a:pt x="68672" y="53300"/>
                  <a:pt x="53300" y="68672"/>
                  <a:pt x="34336" y="68672"/>
                </a:cubicBezTo>
                <a:cubicBezTo>
                  <a:pt x="15373" y="68672"/>
                  <a:pt x="0" y="53299"/>
                  <a:pt x="0" y="34336"/>
                </a:cubicBezTo>
                <a:cubicBezTo>
                  <a:pt x="0" y="15373"/>
                  <a:pt x="15373" y="0"/>
                  <a:pt x="34336" y="0"/>
                </a:cubicBezTo>
                <a:cubicBezTo>
                  <a:pt x="53300" y="0"/>
                  <a:pt x="68672" y="15373"/>
                  <a:pt x="68672" y="34336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290EEAE8-2BB1-FD1D-8C0D-437BA3ED61E7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4071220" y="445448"/>
            <a:ext cx="157284" cy="157284"/>
          </a:xfrm>
          <a:custGeom>
            <a:avLst/>
            <a:gdLst>
              <a:gd name="connsiteX0" fmla="*/ 115902 w 115902"/>
              <a:gd name="connsiteY0" fmla="*/ 57951 h 115902"/>
              <a:gd name="connsiteX1" fmla="*/ 57951 w 115902"/>
              <a:gd name="connsiteY1" fmla="*/ 115902 h 115902"/>
              <a:gd name="connsiteX2" fmla="*/ 0 w 115902"/>
              <a:gd name="connsiteY2" fmla="*/ 57951 h 115902"/>
              <a:gd name="connsiteX3" fmla="*/ 57951 w 115902"/>
              <a:gd name="connsiteY3" fmla="*/ 0 h 115902"/>
              <a:gd name="connsiteX4" fmla="*/ 115902 w 115902"/>
              <a:gd name="connsiteY4" fmla="*/ 57951 h 11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02" h="115902">
                <a:moveTo>
                  <a:pt x="115902" y="57951"/>
                </a:moveTo>
                <a:cubicBezTo>
                  <a:pt x="115902" y="89956"/>
                  <a:pt x="89957" y="115902"/>
                  <a:pt x="57951" y="115902"/>
                </a:cubicBezTo>
                <a:cubicBezTo>
                  <a:pt x="25946" y="115902"/>
                  <a:pt x="0" y="89956"/>
                  <a:pt x="0" y="57951"/>
                </a:cubicBezTo>
                <a:cubicBezTo>
                  <a:pt x="0" y="25945"/>
                  <a:pt x="25946" y="0"/>
                  <a:pt x="57951" y="0"/>
                </a:cubicBezTo>
                <a:cubicBezTo>
                  <a:pt x="89957" y="0"/>
                  <a:pt x="115902" y="25945"/>
                  <a:pt x="115902" y="57951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51A1573C-C1AD-3001-19E7-2E5597F5F7FB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814252" y="574635"/>
            <a:ext cx="157284" cy="157284"/>
          </a:xfrm>
          <a:custGeom>
            <a:avLst/>
            <a:gdLst>
              <a:gd name="connsiteX0" fmla="*/ 115902 w 115902"/>
              <a:gd name="connsiteY0" fmla="*/ 57951 h 115902"/>
              <a:gd name="connsiteX1" fmla="*/ 57951 w 115902"/>
              <a:gd name="connsiteY1" fmla="*/ 115902 h 115902"/>
              <a:gd name="connsiteX2" fmla="*/ 0 w 115902"/>
              <a:gd name="connsiteY2" fmla="*/ 57951 h 115902"/>
              <a:gd name="connsiteX3" fmla="*/ 57951 w 115902"/>
              <a:gd name="connsiteY3" fmla="*/ 0 h 115902"/>
              <a:gd name="connsiteX4" fmla="*/ 115902 w 115902"/>
              <a:gd name="connsiteY4" fmla="*/ 57951 h 11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02" h="115902">
                <a:moveTo>
                  <a:pt x="115902" y="57951"/>
                </a:moveTo>
                <a:cubicBezTo>
                  <a:pt x="115902" y="89957"/>
                  <a:pt x="89957" y="115902"/>
                  <a:pt x="57951" y="115902"/>
                </a:cubicBezTo>
                <a:cubicBezTo>
                  <a:pt x="25945" y="115902"/>
                  <a:pt x="0" y="89957"/>
                  <a:pt x="0" y="57951"/>
                </a:cubicBezTo>
                <a:cubicBezTo>
                  <a:pt x="0" y="25945"/>
                  <a:pt x="25945" y="0"/>
                  <a:pt x="57951" y="0"/>
                </a:cubicBezTo>
                <a:cubicBezTo>
                  <a:pt x="89957" y="0"/>
                  <a:pt x="115902" y="25945"/>
                  <a:pt x="115902" y="57951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55A6ACDE-78D3-6BAA-5E9A-CB9A1505DCB4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3468927" y="2668614"/>
            <a:ext cx="287600" cy="287600"/>
          </a:xfrm>
          <a:custGeom>
            <a:avLst/>
            <a:gdLst>
              <a:gd name="connsiteX0" fmla="*/ 211933 w 211932"/>
              <a:gd name="connsiteY0" fmla="*/ 105966 h 211932"/>
              <a:gd name="connsiteX1" fmla="*/ 105966 w 211932"/>
              <a:gd name="connsiteY1" fmla="*/ 211933 h 211932"/>
              <a:gd name="connsiteX2" fmla="*/ 0 w 211932"/>
              <a:gd name="connsiteY2" fmla="*/ 105966 h 211932"/>
              <a:gd name="connsiteX3" fmla="*/ 105966 w 211932"/>
              <a:gd name="connsiteY3" fmla="*/ 0 h 211932"/>
              <a:gd name="connsiteX4" fmla="*/ 211933 w 211932"/>
              <a:gd name="connsiteY4" fmla="*/ 105966 h 21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932" h="211932">
                <a:moveTo>
                  <a:pt x="211933" y="105966"/>
                </a:moveTo>
                <a:cubicBezTo>
                  <a:pt x="211933" y="164490"/>
                  <a:pt x="164490" y="211933"/>
                  <a:pt x="105966" y="211933"/>
                </a:cubicBezTo>
                <a:cubicBezTo>
                  <a:pt x="47443" y="211933"/>
                  <a:pt x="0" y="164490"/>
                  <a:pt x="0" y="105966"/>
                </a:cubicBezTo>
                <a:cubicBezTo>
                  <a:pt x="0" y="47443"/>
                  <a:pt x="47443" y="0"/>
                  <a:pt x="105966" y="0"/>
                </a:cubicBezTo>
                <a:cubicBezTo>
                  <a:pt x="164490" y="0"/>
                  <a:pt x="211933" y="47443"/>
                  <a:pt x="211933" y="105966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85F0854-1D5F-D628-FA91-E06D5AA53D3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7296789" y="5868783"/>
            <a:ext cx="287600" cy="287600"/>
          </a:xfrm>
          <a:custGeom>
            <a:avLst/>
            <a:gdLst>
              <a:gd name="connsiteX0" fmla="*/ 211932 w 211932"/>
              <a:gd name="connsiteY0" fmla="*/ 105966 h 211932"/>
              <a:gd name="connsiteX1" fmla="*/ 105966 w 211932"/>
              <a:gd name="connsiteY1" fmla="*/ 211933 h 211932"/>
              <a:gd name="connsiteX2" fmla="*/ -1 w 211932"/>
              <a:gd name="connsiteY2" fmla="*/ 105966 h 211932"/>
              <a:gd name="connsiteX3" fmla="*/ 105966 w 211932"/>
              <a:gd name="connsiteY3" fmla="*/ 0 h 211932"/>
              <a:gd name="connsiteX4" fmla="*/ 211932 w 211932"/>
              <a:gd name="connsiteY4" fmla="*/ 105966 h 21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932" h="211932">
                <a:moveTo>
                  <a:pt x="211932" y="105966"/>
                </a:moveTo>
                <a:cubicBezTo>
                  <a:pt x="211932" y="164490"/>
                  <a:pt x="164490" y="211933"/>
                  <a:pt x="105966" y="211933"/>
                </a:cubicBezTo>
                <a:cubicBezTo>
                  <a:pt x="47442" y="211933"/>
                  <a:pt x="-1" y="164490"/>
                  <a:pt x="-1" y="105966"/>
                </a:cubicBezTo>
                <a:cubicBezTo>
                  <a:pt x="-1" y="47442"/>
                  <a:pt x="47442" y="0"/>
                  <a:pt x="105966" y="0"/>
                </a:cubicBezTo>
                <a:cubicBezTo>
                  <a:pt x="164490" y="0"/>
                  <a:pt x="211932" y="47442"/>
                  <a:pt x="211932" y="105966"/>
                </a:cubicBezTo>
                <a:close/>
              </a:path>
            </a:pathLst>
          </a:custGeom>
          <a:solidFill>
            <a:srgbClr val="152F7A"/>
          </a:solidFill>
          <a:ln w="462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80" name="Graphic 2">
            <a:extLst>
              <a:ext uri="{FF2B5EF4-FFF2-40B4-BE49-F238E27FC236}">
                <a16:creationId xmlns:a16="http://schemas.microsoft.com/office/drawing/2014/main" id="{F1376130-47C5-B8AA-4AED-B886B799BA7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535514" y="-1620403"/>
            <a:ext cx="6984900" cy="6978090"/>
            <a:chOff x="5356556" y="424443"/>
            <a:chExt cx="5147163" cy="5142145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FC119B4-E681-95D6-4B9C-CF617B82ED0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73460" y="2091782"/>
              <a:ext cx="2265098" cy="3450165"/>
            </a:xfrm>
            <a:custGeom>
              <a:avLst/>
              <a:gdLst>
                <a:gd name="connsiteX0" fmla="*/ 1937154 w 2265098"/>
                <a:gd name="connsiteY0" fmla="*/ 1281716 h 3450165"/>
                <a:gd name="connsiteX1" fmla="*/ 148621 w 2265098"/>
                <a:gd name="connsiteY1" fmla="*/ 0 h 3450165"/>
                <a:gd name="connsiteX2" fmla="*/ 0 w 2265098"/>
                <a:gd name="connsiteY2" fmla="*/ 615048 h 3450165"/>
                <a:gd name="connsiteX3" fmla="*/ 10999 w 2265098"/>
                <a:gd name="connsiteY3" fmla="*/ 590185 h 3450165"/>
                <a:gd name="connsiteX4" fmla="*/ 1029578 w 2265098"/>
                <a:gd name="connsiteY4" fmla="*/ 1811362 h 3450165"/>
                <a:gd name="connsiteX5" fmla="*/ 1630161 w 2265098"/>
                <a:gd name="connsiteY5" fmla="*/ 3298449 h 3450165"/>
                <a:gd name="connsiteX6" fmla="*/ 1603034 w 2265098"/>
                <a:gd name="connsiteY6" fmla="*/ 3296369 h 3450165"/>
                <a:gd name="connsiteX7" fmla="*/ 2166462 w 2265098"/>
                <a:gd name="connsiteY7" fmla="*/ 3450165 h 3450165"/>
                <a:gd name="connsiteX8" fmla="*/ 1937107 w 2265098"/>
                <a:gd name="connsiteY8" fmla="*/ 1281762 h 345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65098" h="3450165">
                  <a:moveTo>
                    <a:pt x="1937154" y="1281716"/>
                  </a:moveTo>
                  <a:cubicBezTo>
                    <a:pt x="1584780" y="692316"/>
                    <a:pt x="861964" y="182587"/>
                    <a:pt x="148621" y="0"/>
                  </a:cubicBezTo>
                  <a:cubicBezTo>
                    <a:pt x="74172" y="198115"/>
                    <a:pt x="24123" y="404687"/>
                    <a:pt x="0" y="615048"/>
                  </a:cubicBezTo>
                  <a:cubicBezTo>
                    <a:pt x="3651" y="606776"/>
                    <a:pt x="7209" y="598411"/>
                    <a:pt x="10999" y="590185"/>
                  </a:cubicBezTo>
                  <a:cubicBezTo>
                    <a:pt x="619068" y="627941"/>
                    <a:pt x="693379" y="1248951"/>
                    <a:pt x="1029578" y="1811362"/>
                  </a:cubicBezTo>
                  <a:cubicBezTo>
                    <a:pt x="1365823" y="2373774"/>
                    <a:pt x="1884748" y="2744956"/>
                    <a:pt x="1630161" y="3298449"/>
                  </a:cubicBezTo>
                  <a:cubicBezTo>
                    <a:pt x="1621103" y="3297894"/>
                    <a:pt x="1612092" y="3297062"/>
                    <a:pt x="1603034" y="3296369"/>
                  </a:cubicBezTo>
                  <a:cubicBezTo>
                    <a:pt x="1784559" y="3368599"/>
                    <a:pt x="1973569" y="3420497"/>
                    <a:pt x="2166462" y="3450165"/>
                  </a:cubicBezTo>
                  <a:cubicBezTo>
                    <a:pt x="2348634" y="2733449"/>
                    <a:pt x="2281995" y="1858546"/>
                    <a:pt x="1937107" y="1281762"/>
                  </a:cubicBezTo>
                  <a:close/>
                </a:path>
              </a:pathLst>
            </a:custGeom>
            <a:solidFill>
              <a:srgbClr val="47FEE0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A35B8BC-3F6E-741C-B401-534CB4E643C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745289" y="1066224"/>
              <a:ext cx="3835513" cy="4499245"/>
            </a:xfrm>
            <a:custGeom>
              <a:avLst/>
              <a:gdLst>
                <a:gd name="connsiteX0" fmla="*/ 3703551 w 3835513"/>
                <a:gd name="connsiteY0" fmla="*/ 1023894 h 4499245"/>
                <a:gd name="connsiteX1" fmla="*/ 485190 w 3835513"/>
                <a:gd name="connsiteY1" fmla="*/ 0 h 4499245"/>
                <a:gd name="connsiteX2" fmla="*/ 0 w 3835513"/>
                <a:gd name="connsiteY2" fmla="*/ 572255 h 4499245"/>
                <a:gd name="connsiteX3" fmla="*/ 1560519 w 3835513"/>
                <a:gd name="connsiteY3" fmla="*/ 1937385 h 4499245"/>
                <a:gd name="connsiteX4" fmla="*/ 2360280 w 3835513"/>
                <a:gd name="connsiteY4" fmla="*/ 4499246 h 4499245"/>
                <a:gd name="connsiteX5" fmla="*/ 3013869 w 3835513"/>
                <a:gd name="connsiteY5" fmla="*/ 4368278 h 4499245"/>
                <a:gd name="connsiteX6" fmla="*/ 3703505 w 3835513"/>
                <a:gd name="connsiteY6" fmla="*/ 1023894 h 44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5513" h="4499245">
                  <a:moveTo>
                    <a:pt x="3703551" y="1023894"/>
                  </a:moveTo>
                  <a:cubicBezTo>
                    <a:pt x="3254778" y="273257"/>
                    <a:pt x="1448637" y="148251"/>
                    <a:pt x="485190" y="0"/>
                  </a:cubicBezTo>
                  <a:cubicBezTo>
                    <a:pt x="293083" y="168631"/>
                    <a:pt x="130737" y="361847"/>
                    <a:pt x="0" y="572255"/>
                  </a:cubicBezTo>
                  <a:cubicBezTo>
                    <a:pt x="1058508" y="288831"/>
                    <a:pt x="1006240" y="1010261"/>
                    <a:pt x="1560519" y="1937385"/>
                  </a:cubicBezTo>
                  <a:cubicBezTo>
                    <a:pt x="2112948" y="2861320"/>
                    <a:pt x="3104678" y="3701148"/>
                    <a:pt x="2360280" y="4499246"/>
                  </a:cubicBezTo>
                  <a:cubicBezTo>
                    <a:pt x="2580069" y="4484365"/>
                    <a:pt x="2799718" y="4441434"/>
                    <a:pt x="3013869" y="4368278"/>
                  </a:cubicBezTo>
                  <a:cubicBezTo>
                    <a:pt x="3353997" y="3440738"/>
                    <a:pt x="4148397" y="1768015"/>
                    <a:pt x="3703505" y="1023894"/>
                  </a:cubicBezTo>
                  <a:close/>
                </a:path>
              </a:pathLst>
            </a:custGeom>
            <a:solidFill>
              <a:srgbClr val="47FEE0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D2A61D8-AD56-50A0-E81C-D7E87D9DE80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356556" y="2681967"/>
              <a:ext cx="1740121" cy="2708263"/>
            </a:xfrm>
            <a:custGeom>
              <a:avLst/>
              <a:gdLst>
                <a:gd name="connsiteX0" fmla="*/ 1252360 w 1740121"/>
                <a:gd name="connsiteY0" fmla="*/ 1106061 h 2708263"/>
                <a:gd name="connsiteX1" fmla="*/ 27856 w 1740121"/>
                <a:gd name="connsiteY1" fmla="*/ 0 h 2708263"/>
                <a:gd name="connsiteX2" fmla="*/ 16858 w 1740121"/>
                <a:gd name="connsiteY2" fmla="*/ 24863 h 2708263"/>
                <a:gd name="connsiteX3" fmla="*/ 364564 w 1740121"/>
                <a:gd name="connsiteY3" fmla="*/ 1636862 h 2708263"/>
                <a:gd name="connsiteX4" fmla="*/ 1619938 w 1740121"/>
                <a:gd name="connsiteY4" fmla="*/ 2706183 h 2708263"/>
                <a:gd name="connsiteX5" fmla="*/ 1647065 w 1740121"/>
                <a:gd name="connsiteY5" fmla="*/ 2708263 h 2708263"/>
                <a:gd name="connsiteX6" fmla="*/ 1252360 w 1740121"/>
                <a:gd name="connsiteY6" fmla="*/ 1106107 h 270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121" h="2708263">
                  <a:moveTo>
                    <a:pt x="1252360" y="1106061"/>
                  </a:moveTo>
                  <a:cubicBezTo>
                    <a:pt x="916115" y="543695"/>
                    <a:pt x="635926" y="37710"/>
                    <a:pt x="27856" y="0"/>
                  </a:cubicBezTo>
                  <a:cubicBezTo>
                    <a:pt x="24067" y="8226"/>
                    <a:pt x="20555" y="16591"/>
                    <a:pt x="16858" y="24863"/>
                  </a:cubicBezTo>
                  <a:cubicBezTo>
                    <a:pt x="-45299" y="566756"/>
                    <a:pt x="63071" y="1132541"/>
                    <a:pt x="364564" y="1636862"/>
                  </a:cubicBezTo>
                  <a:cubicBezTo>
                    <a:pt x="666057" y="2141185"/>
                    <a:pt x="1113167" y="2504464"/>
                    <a:pt x="1619938" y="2706183"/>
                  </a:cubicBezTo>
                  <a:cubicBezTo>
                    <a:pt x="1628996" y="2706877"/>
                    <a:pt x="1638007" y="2707709"/>
                    <a:pt x="1647065" y="2708263"/>
                  </a:cubicBezTo>
                  <a:cubicBezTo>
                    <a:pt x="1901652" y="2154771"/>
                    <a:pt x="1588606" y="1668472"/>
                    <a:pt x="1252360" y="1106107"/>
                  </a:cubicBezTo>
                  <a:close/>
                </a:path>
              </a:pathLst>
            </a:custGeom>
            <a:solidFill>
              <a:srgbClr val="08DAB5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37E3446-3FBA-342E-60CC-EB377BDD77D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522081" y="1567350"/>
              <a:ext cx="3162379" cy="3999238"/>
            </a:xfrm>
            <a:custGeom>
              <a:avLst/>
              <a:gdLst>
                <a:gd name="connsiteX0" fmla="*/ 2962573 w 3162379"/>
                <a:gd name="connsiteY0" fmla="*/ 1104266 h 3999238"/>
                <a:gd name="connsiteX1" fmla="*/ 231296 w 3162379"/>
                <a:gd name="connsiteY1" fmla="*/ 59483 h 3999238"/>
                <a:gd name="connsiteX2" fmla="*/ 0 w 3162379"/>
                <a:gd name="connsiteY2" fmla="*/ 524478 h 3999238"/>
                <a:gd name="connsiteX3" fmla="*/ 1788533 w 3162379"/>
                <a:gd name="connsiteY3" fmla="*/ 1806194 h 3999238"/>
                <a:gd name="connsiteX4" fmla="*/ 2017888 w 3162379"/>
                <a:gd name="connsiteY4" fmla="*/ 3974597 h 3999238"/>
                <a:gd name="connsiteX5" fmla="*/ 2583581 w 3162379"/>
                <a:gd name="connsiteY5" fmla="*/ 3998120 h 3999238"/>
                <a:gd name="connsiteX6" fmla="*/ 2828832 w 3162379"/>
                <a:gd name="connsiteY6" fmla="*/ 3972518 h 3999238"/>
                <a:gd name="connsiteX7" fmla="*/ 2962573 w 3162379"/>
                <a:gd name="connsiteY7" fmla="*/ 1104266 h 399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62379" h="3999238">
                  <a:moveTo>
                    <a:pt x="2962573" y="1104266"/>
                  </a:moveTo>
                  <a:cubicBezTo>
                    <a:pt x="3900557" y="568658"/>
                    <a:pt x="1289803" y="-223940"/>
                    <a:pt x="231296" y="59483"/>
                  </a:cubicBezTo>
                  <a:cubicBezTo>
                    <a:pt x="141828" y="203529"/>
                    <a:pt x="59153" y="367031"/>
                    <a:pt x="0" y="524478"/>
                  </a:cubicBezTo>
                  <a:cubicBezTo>
                    <a:pt x="713389" y="707065"/>
                    <a:pt x="1436159" y="1216794"/>
                    <a:pt x="1788533" y="1806194"/>
                  </a:cubicBezTo>
                  <a:cubicBezTo>
                    <a:pt x="2133420" y="2383024"/>
                    <a:pt x="2200059" y="3257927"/>
                    <a:pt x="2017888" y="3974597"/>
                  </a:cubicBezTo>
                  <a:cubicBezTo>
                    <a:pt x="2144281" y="3994053"/>
                    <a:pt x="2383340" y="4002464"/>
                    <a:pt x="2583581" y="3998120"/>
                  </a:cubicBezTo>
                  <a:cubicBezTo>
                    <a:pt x="2678456" y="3996086"/>
                    <a:pt x="2767832" y="3976631"/>
                    <a:pt x="2828832" y="3972518"/>
                  </a:cubicBezTo>
                  <a:cubicBezTo>
                    <a:pt x="3573185" y="3174420"/>
                    <a:pt x="2114797" y="1588346"/>
                    <a:pt x="2962573" y="1104266"/>
                  </a:cubicBezTo>
                  <a:close/>
                </a:path>
              </a:pathLst>
            </a:custGeom>
            <a:solidFill>
              <a:srgbClr val="08DAB5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1483511-DED4-16AC-77C4-FE0633B8C93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041376" y="424443"/>
              <a:ext cx="4462343" cy="5010059"/>
            </a:xfrm>
            <a:custGeom>
              <a:avLst/>
              <a:gdLst>
                <a:gd name="connsiteX0" fmla="*/ 4097332 w 4462343"/>
                <a:gd name="connsiteY0" fmla="*/ 1253271 h 5010059"/>
                <a:gd name="connsiteX1" fmla="*/ 568003 w 4462343"/>
                <a:gd name="connsiteY1" fmla="*/ 365059 h 5010059"/>
                <a:gd name="connsiteX2" fmla="*/ 0 w 4462343"/>
                <a:gd name="connsiteY2" fmla="*/ 826125 h 5010059"/>
                <a:gd name="connsiteX3" fmla="*/ 2877680 w 4462343"/>
                <a:gd name="connsiteY3" fmla="*/ 1848771 h 5010059"/>
                <a:gd name="connsiteX4" fmla="*/ 2554050 w 4462343"/>
                <a:gd name="connsiteY4" fmla="*/ 2843597 h 5010059"/>
                <a:gd name="connsiteX5" fmla="*/ 2717829 w 4462343"/>
                <a:gd name="connsiteY5" fmla="*/ 5010060 h 5010059"/>
                <a:gd name="connsiteX6" fmla="*/ 3209072 w 4462343"/>
                <a:gd name="connsiteY6" fmla="*/ 4782600 h 5010059"/>
                <a:gd name="connsiteX7" fmla="*/ 4097285 w 4462343"/>
                <a:gd name="connsiteY7" fmla="*/ 1253271 h 501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2343" h="5010059">
                  <a:moveTo>
                    <a:pt x="4097332" y="1253271"/>
                  </a:moveTo>
                  <a:cubicBezTo>
                    <a:pt x="3367999" y="33388"/>
                    <a:pt x="1787840" y="-364274"/>
                    <a:pt x="568003" y="365059"/>
                  </a:cubicBezTo>
                  <a:cubicBezTo>
                    <a:pt x="430981" y="446948"/>
                    <a:pt x="115809" y="724457"/>
                    <a:pt x="0" y="826125"/>
                  </a:cubicBezTo>
                  <a:cubicBezTo>
                    <a:pt x="963447" y="974376"/>
                    <a:pt x="2465645" y="1077385"/>
                    <a:pt x="2877680" y="1848771"/>
                  </a:cubicBezTo>
                  <a:cubicBezTo>
                    <a:pt x="3013961" y="2103913"/>
                    <a:pt x="2560104" y="2477960"/>
                    <a:pt x="2554050" y="2843597"/>
                  </a:cubicBezTo>
                  <a:cubicBezTo>
                    <a:pt x="2542220" y="3558142"/>
                    <a:pt x="2942840" y="4396490"/>
                    <a:pt x="2717829" y="5010060"/>
                  </a:cubicBezTo>
                  <a:cubicBezTo>
                    <a:pt x="2885859" y="4952664"/>
                    <a:pt x="3050562" y="4877336"/>
                    <a:pt x="3209072" y="4782600"/>
                  </a:cubicBezTo>
                  <a:cubicBezTo>
                    <a:pt x="4428956" y="4053267"/>
                    <a:pt x="4826618" y="2473154"/>
                    <a:pt x="4097285" y="1253271"/>
                  </a:cubicBezTo>
                  <a:close/>
                </a:path>
              </a:pathLst>
            </a:custGeom>
            <a:solidFill>
              <a:srgbClr val="08DAB5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2D3C00AA-E9F0-E99B-CB12-B3BBBEB1C1D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282943" y="814133"/>
              <a:ext cx="1213082" cy="1992054"/>
            </a:xfrm>
            <a:custGeom>
              <a:avLst/>
              <a:gdLst>
                <a:gd name="connsiteX0" fmla="*/ 406528 w 1213082"/>
                <a:gd name="connsiteY0" fmla="*/ 1120017 h 1992054"/>
                <a:gd name="connsiteX1" fmla="*/ 1209478 w 1213082"/>
                <a:gd name="connsiteY1" fmla="*/ 1992055 h 1992054"/>
                <a:gd name="connsiteX2" fmla="*/ 1213083 w 1213082"/>
                <a:gd name="connsiteY2" fmla="*/ 1976435 h 1992054"/>
                <a:gd name="connsiteX3" fmla="*/ 850404 w 1213082"/>
                <a:gd name="connsiteY3" fmla="*/ 854662 h 1992054"/>
                <a:gd name="connsiteX4" fmla="*/ 33913 w 1213082"/>
                <a:gd name="connsiteY4" fmla="*/ 4205 h 1992054"/>
                <a:gd name="connsiteX5" fmla="*/ 18478 w 1213082"/>
                <a:gd name="connsiteY5" fmla="*/ 0 h 1992054"/>
                <a:gd name="connsiteX6" fmla="*/ 406528 w 1213082"/>
                <a:gd name="connsiteY6" fmla="*/ 1120063 h 199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3082" h="1992054">
                  <a:moveTo>
                    <a:pt x="406528" y="1120017"/>
                  </a:moveTo>
                  <a:cubicBezTo>
                    <a:pt x="653860" y="1533669"/>
                    <a:pt x="863806" y="1903511"/>
                    <a:pt x="1209478" y="1992055"/>
                  </a:cubicBezTo>
                  <a:cubicBezTo>
                    <a:pt x="1210772" y="1986879"/>
                    <a:pt x="1211881" y="1981657"/>
                    <a:pt x="1213083" y="1976435"/>
                  </a:cubicBezTo>
                  <a:cubicBezTo>
                    <a:pt x="1191825" y="1617915"/>
                    <a:pt x="1072180" y="1225567"/>
                    <a:pt x="850404" y="854662"/>
                  </a:cubicBezTo>
                  <a:cubicBezTo>
                    <a:pt x="628628" y="483711"/>
                    <a:pt x="339658" y="192662"/>
                    <a:pt x="33913" y="4205"/>
                  </a:cubicBezTo>
                  <a:cubicBezTo>
                    <a:pt x="28784" y="2819"/>
                    <a:pt x="23608" y="1294"/>
                    <a:pt x="18478" y="0"/>
                  </a:cubicBezTo>
                  <a:cubicBezTo>
                    <a:pt x="-67201" y="346366"/>
                    <a:pt x="159197" y="706411"/>
                    <a:pt x="406528" y="1120063"/>
                  </a:cubicBezTo>
                  <a:close/>
                </a:path>
              </a:pathLst>
            </a:custGeom>
            <a:solidFill>
              <a:srgbClr val="47FEE0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87" name="Graphic 2">
            <a:extLst>
              <a:ext uri="{FF2B5EF4-FFF2-40B4-BE49-F238E27FC236}">
                <a16:creationId xmlns:a16="http://schemas.microsoft.com/office/drawing/2014/main" id="{3C5B6977-0904-B91D-36C5-72D9DDA8C52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39520" y="1430974"/>
            <a:ext cx="474196" cy="526744"/>
            <a:chOff x="2043464" y="2672999"/>
            <a:chExt cx="349434" cy="388157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935D81C-885E-B29D-34FA-621FD6B4ED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42286" y="2672999"/>
              <a:ext cx="65422" cy="119613"/>
            </a:xfrm>
            <a:custGeom>
              <a:avLst/>
              <a:gdLst>
                <a:gd name="connsiteX0" fmla="*/ 58800 w 65422"/>
                <a:gd name="connsiteY0" fmla="*/ 6381 h 119613"/>
                <a:gd name="connsiteX1" fmla="*/ 63 w 65422"/>
                <a:gd name="connsiteY1" fmla="*/ 114612 h 119613"/>
                <a:gd name="connsiteX2" fmla="*/ 10692 w 65422"/>
                <a:gd name="connsiteY2" fmla="*/ 112763 h 119613"/>
                <a:gd name="connsiteX3" fmla="*/ 58800 w 65422"/>
                <a:gd name="connsiteY3" fmla="*/ 6381 h 119613"/>
                <a:gd name="connsiteX4" fmla="*/ 58800 w 65422"/>
                <a:gd name="connsiteY4" fmla="*/ 6381 h 11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22" h="119613">
                  <a:moveTo>
                    <a:pt x="58800" y="6381"/>
                  </a:moveTo>
                  <a:cubicBezTo>
                    <a:pt x="58800" y="6381"/>
                    <a:pt x="1311" y="99731"/>
                    <a:pt x="63" y="114612"/>
                  </a:cubicBezTo>
                  <a:cubicBezTo>
                    <a:pt x="-954" y="126858"/>
                    <a:pt x="10692" y="112763"/>
                    <a:pt x="10692" y="112763"/>
                  </a:cubicBezTo>
                  <a:cubicBezTo>
                    <a:pt x="10692" y="112763"/>
                    <a:pt x="88099" y="-31652"/>
                    <a:pt x="58800" y="6381"/>
                  </a:cubicBezTo>
                  <a:lnTo>
                    <a:pt x="58800" y="6381"/>
                  </a:lnTo>
                  <a:close/>
                </a:path>
              </a:pathLst>
            </a:custGeom>
            <a:solidFill>
              <a:srgbClr val="520103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36B77B2-8B63-A79B-A7A1-3EEA331C183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295771" y="2688861"/>
              <a:ext cx="96538" cy="47393"/>
            </a:xfrm>
            <a:custGeom>
              <a:avLst/>
              <a:gdLst>
                <a:gd name="connsiteX0" fmla="*/ 96539 w 96538"/>
                <a:gd name="connsiteY0" fmla="*/ 14365 h 47393"/>
                <a:gd name="connsiteX1" fmla="*/ 47230 w 96538"/>
                <a:gd name="connsiteY1" fmla="*/ 501 h 47393"/>
                <a:gd name="connsiteX2" fmla="*/ 0 w 96538"/>
                <a:gd name="connsiteY2" fmla="*/ 32387 h 47393"/>
                <a:gd name="connsiteX3" fmla="*/ 52128 w 96538"/>
                <a:gd name="connsiteY3" fmla="*/ 46390 h 47393"/>
                <a:gd name="connsiteX4" fmla="*/ 96539 w 96538"/>
                <a:gd name="connsiteY4" fmla="*/ 14365 h 47393"/>
                <a:gd name="connsiteX5" fmla="*/ 96539 w 96538"/>
                <a:gd name="connsiteY5" fmla="*/ 14365 h 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38" h="47393">
                  <a:moveTo>
                    <a:pt x="96539" y="14365"/>
                  </a:moveTo>
                  <a:cubicBezTo>
                    <a:pt x="96539" y="14365"/>
                    <a:pt x="76020" y="-3150"/>
                    <a:pt x="47230" y="501"/>
                  </a:cubicBezTo>
                  <a:cubicBezTo>
                    <a:pt x="18439" y="4151"/>
                    <a:pt x="0" y="32387"/>
                    <a:pt x="0" y="32387"/>
                  </a:cubicBezTo>
                  <a:cubicBezTo>
                    <a:pt x="0" y="32387"/>
                    <a:pt x="22598" y="51982"/>
                    <a:pt x="52128" y="46390"/>
                  </a:cubicBezTo>
                  <a:cubicBezTo>
                    <a:pt x="81658" y="40798"/>
                    <a:pt x="96539" y="14365"/>
                    <a:pt x="96539" y="14365"/>
                  </a:cubicBezTo>
                  <a:lnTo>
                    <a:pt x="96539" y="14365"/>
                  </a:lnTo>
                  <a:close/>
                </a:path>
              </a:pathLst>
            </a:custGeom>
            <a:solidFill>
              <a:srgbClr val="257A38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82F885B-3D2A-533F-DD17-70C20F8B57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43464" y="2698091"/>
              <a:ext cx="349434" cy="363064"/>
            </a:xfrm>
            <a:custGeom>
              <a:avLst/>
              <a:gdLst>
                <a:gd name="connsiteX0" fmla="*/ 333826 w 349434"/>
                <a:gd name="connsiteY0" fmla="*/ 227141 h 363064"/>
                <a:gd name="connsiteX1" fmla="*/ 294130 w 349434"/>
                <a:gd name="connsiteY1" fmla="*/ 284076 h 363064"/>
                <a:gd name="connsiteX2" fmla="*/ 221529 w 349434"/>
                <a:gd name="connsiteY2" fmla="*/ 343228 h 363064"/>
                <a:gd name="connsiteX3" fmla="*/ 173052 w 349434"/>
                <a:gd name="connsiteY3" fmla="*/ 362037 h 363064"/>
                <a:gd name="connsiteX4" fmla="*/ 140934 w 349434"/>
                <a:gd name="connsiteY4" fmla="*/ 358848 h 363064"/>
                <a:gd name="connsiteX5" fmla="*/ 123789 w 349434"/>
                <a:gd name="connsiteY5" fmla="*/ 344152 h 363064"/>
                <a:gd name="connsiteX6" fmla="*/ 101237 w 349434"/>
                <a:gd name="connsiteY6" fmla="*/ 324050 h 363064"/>
                <a:gd name="connsiteX7" fmla="*/ 65375 w 349434"/>
                <a:gd name="connsiteY7" fmla="*/ 316240 h 363064"/>
                <a:gd name="connsiteX8" fmla="*/ 48739 w 349434"/>
                <a:gd name="connsiteY8" fmla="*/ 314715 h 363064"/>
                <a:gd name="connsiteX9" fmla="*/ 26048 w 349434"/>
                <a:gd name="connsiteY9" fmla="*/ 298679 h 363064"/>
                <a:gd name="connsiteX10" fmla="*/ 8949 w 349434"/>
                <a:gd name="connsiteY10" fmla="*/ 263603 h 363064"/>
                <a:gd name="connsiteX11" fmla="*/ 261 w 349434"/>
                <a:gd name="connsiteY11" fmla="*/ 180281 h 363064"/>
                <a:gd name="connsiteX12" fmla="*/ 10243 w 349434"/>
                <a:gd name="connsiteY12" fmla="*/ 112117 h 363064"/>
                <a:gd name="connsiteX13" fmla="*/ 57288 w 349434"/>
                <a:gd name="connsiteY13" fmla="*/ 31152 h 363064"/>
                <a:gd name="connsiteX14" fmla="*/ 108769 w 349434"/>
                <a:gd name="connsiteY14" fmla="*/ 2315 h 363064"/>
                <a:gd name="connsiteX15" fmla="*/ 166258 w 349434"/>
                <a:gd name="connsiteY15" fmla="*/ 10264 h 363064"/>
                <a:gd name="connsiteX16" fmla="*/ 195557 w 349434"/>
                <a:gd name="connsiteY16" fmla="*/ 38777 h 363064"/>
                <a:gd name="connsiteX17" fmla="*/ 251614 w 349434"/>
                <a:gd name="connsiteY17" fmla="*/ 67522 h 363064"/>
                <a:gd name="connsiteX18" fmla="*/ 271947 w 349434"/>
                <a:gd name="connsiteY18" fmla="*/ 66782 h 363064"/>
                <a:gd name="connsiteX19" fmla="*/ 341729 w 349434"/>
                <a:gd name="connsiteY19" fmla="*/ 118217 h 363064"/>
                <a:gd name="connsiteX20" fmla="*/ 347321 w 349434"/>
                <a:gd name="connsiteY20" fmla="*/ 184024 h 363064"/>
                <a:gd name="connsiteX21" fmla="*/ 333780 w 349434"/>
                <a:gd name="connsiteY21" fmla="*/ 227141 h 363064"/>
                <a:gd name="connsiteX22" fmla="*/ 333780 w 349434"/>
                <a:gd name="connsiteY22" fmla="*/ 227141 h 36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9434" h="363064">
                  <a:moveTo>
                    <a:pt x="333826" y="227141"/>
                  </a:moveTo>
                  <a:cubicBezTo>
                    <a:pt x="323521" y="248861"/>
                    <a:pt x="309796" y="267162"/>
                    <a:pt x="294130" y="284076"/>
                  </a:cubicBezTo>
                  <a:cubicBezTo>
                    <a:pt x="272733" y="307228"/>
                    <a:pt x="248887" y="327331"/>
                    <a:pt x="221529" y="343228"/>
                  </a:cubicBezTo>
                  <a:cubicBezTo>
                    <a:pt x="206371" y="352055"/>
                    <a:pt x="190520" y="359172"/>
                    <a:pt x="173052" y="362037"/>
                  </a:cubicBezTo>
                  <a:cubicBezTo>
                    <a:pt x="162099" y="363839"/>
                    <a:pt x="151285" y="363562"/>
                    <a:pt x="140934" y="358848"/>
                  </a:cubicBezTo>
                  <a:cubicBezTo>
                    <a:pt x="133817" y="355613"/>
                    <a:pt x="128271" y="350484"/>
                    <a:pt x="123789" y="344152"/>
                  </a:cubicBezTo>
                  <a:cubicBezTo>
                    <a:pt x="117827" y="335695"/>
                    <a:pt x="110341" y="328995"/>
                    <a:pt x="101237" y="324050"/>
                  </a:cubicBezTo>
                  <a:cubicBezTo>
                    <a:pt x="90007" y="317996"/>
                    <a:pt x="78038" y="315408"/>
                    <a:pt x="65375" y="316240"/>
                  </a:cubicBezTo>
                  <a:cubicBezTo>
                    <a:pt x="59737" y="316609"/>
                    <a:pt x="54146" y="316332"/>
                    <a:pt x="48739" y="314715"/>
                  </a:cubicBezTo>
                  <a:cubicBezTo>
                    <a:pt x="39358" y="311942"/>
                    <a:pt x="32010" y="306211"/>
                    <a:pt x="26048" y="298679"/>
                  </a:cubicBezTo>
                  <a:cubicBezTo>
                    <a:pt x="17730" y="288281"/>
                    <a:pt x="12646" y="276219"/>
                    <a:pt x="8949" y="263603"/>
                  </a:cubicBezTo>
                  <a:cubicBezTo>
                    <a:pt x="1001" y="236384"/>
                    <a:pt x="-755" y="208471"/>
                    <a:pt x="261" y="180281"/>
                  </a:cubicBezTo>
                  <a:cubicBezTo>
                    <a:pt x="1093" y="157221"/>
                    <a:pt x="4143" y="134438"/>
                    <a:pt x="10243" y="112117"/>
                  </a:cubicBezTo>
                  <a:cubicBezTo>
                    <a:pt x="18747" y="80970"/>
                    <a:pt x="33581" y="53427"/>
                    <a:pt x="57288" y="31152"/>
                  </a:cubicBezTo>
                  <a:cubicBezTo>
                    <a:pt x="72030" y="17288"/>
                    <a:pt x="88852" y="6983"/>
                    <a:pt x="108769" y="2315"/>
                  </a:cubicBezTo>
                  <a:cubicBezTo>
                    <a:pt x="128918" y="-2398"/>
                    <a:pt x="148189" y="5"/>
                    <a:pt x="166258" y="10264"/>
                  </a:cubicBezTo>
                  <a:cubicBezTo>
                    <a:pt x="178459" y="17196"/>
                    <a:pt x="187701" y="27224"/>
                    <a:pt x="195557" y="38777"/>
                  </a:cubicBezTo>
                  <a:cubicBezTo>
                    <a:pt x="208913" y="58464"/>
                    <a:pt x="227814" y="67938"/>
                    <a:pt x="251614" y="67522"/>
                  </a:cubicBezTo>
                  <a:cubicBezTo>
                    <a:pt x="258407" y="67383"/>
                    <a:pt x="265246" y="66274"/>
                    <a:pt x="271947" y="66782"/>
                  </a:cubicBezTo>
                  <a:cubicBezTo>
                    <a:pt x="305868" y="69278"/>
                    <a:pt x="329020" y="86931"/>
                    <a:pt x="341729" y="118217"/>
                  </a:cubicBezTo>
                  <a:cubicBezTo>
                    <a:pt x="350371" y="139475"/>
                    <a:pt x="350971" y="161611"/>
                    <a:pt x="347321" y="184024"/>
                  </a:cubicBezTo>
                  <a:cubicBezTo>
                    <a:pt x="344825" y="199321"/>
                    <a:pt x="339973" y="213924"/>
                    <a:pt x="333780" y="227141"/>
                  </a:cubicBezTo>
                  <a:lnTo>
                    <a:pt x="333780" y="227141"/>
                  </a:lnTo>
                  <a:close/>
                </a:path>
              </a:pathLst>
            </a:custGeom>
            <a:solidFill>
              <a:srgbClr val="F11A21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1" name="Graphic 2">
            <a:extLst>
              <a:ext uri="{FF2B5EF4-FFF2-40B4-BE49-F238E27FC236}">
                <a16:creationId xmlns:a16="http://schemas.microsoft.com/office/drawing/2014/main" id="{D3E06AB4-57FD-61E3-DF2F-A55DC3E5020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3267547" y="1062990"/>
            <a:ext cx="1091358" cy="673562"/>
            <a:chOff x="3685294" y="2401832"/>
            <a:chExt cx="804220" cy="496347"/>
          </a:xfrm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D2BC27-7B37-0DD2-86B4-518D86FEE0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4056538" y="2709296"/>
              <a:ext cx="134019" cy="188883"/>
            </a:xfrm>
            <a:custGeom>
              <a:avLst/>
              <a:gdLst>
                <a:gd name="connsiteX0" fmla="*/ 134010 w 134019"/>
                <a:gd name="connsiteY0" fmla="*/ 12183 h 188883"/>
                <a:gd name="connsiteX1" fmla="*/ 130220 w 134019"/>
                <a:gd name="connsiteY1" fmla="*/ 121800 h 188883"/>
                <a:gd name="connsiteX2" fmla="*/ 123843 w 134019"/>
                <a:gd name="connsiteY2" fmla="*/ 131921 h 188883"/>
                <a:gd name="connsiteX3" fmla="*/ 17461 w 134019"/>
                <a:gd name="connsiteY3" fmla="*/ 187423 h 188883"/>
                <a:gd name="connsiteX4" fmla="*/ 4290 w 134019"/>
                <a:gd name="connsiteY4" fmla="*/ 167921 h 188883"/>
                <a:gd name="connsiteX5" fmla="*/ 74950 w 134019"/>
                <a:gd name="connsiteY5" fmla="*/ 107474 h 188883"/>
                <a:gd name="connsiteX6" fmla="*/ 78970 w 134019"/>
                <a:gd name="connsiteY6" fmla="*/ 96707 h 188883"/>
                <a:gd name="connsiteX7" fmla="*/ 68434 w 134019"/>
                <a:gd name="connsiteY7" fmla="*/ 26648 h 188883"/>
                <a:gd name="connsiteX8" fmla="*/ 76660 w 134019"/>
                <a:gd name="connsiteY8" fmla="*/ 13570 h 188883"/>
                <a:gd name="connsiteX9" fmla="*/ 118667 w 134019"/>
                <a:gd name="connsiteY9" fmla="*/ 538 h 188883"/>
                <a:gd name="connsiteX10" fmla="*/ 134010 w 134019"/>
                <a:gd name="connsiteY10" fmla="*/ 12276 h 18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019" h="188883">
                  <a:moveTo>
                    <a:pt x="134010" y="12183"/>
                  </a:moveTo>
                  <a:lnTo>
                    <a:pt x="130220" y="121800"/>
                  </a:lnTo>
                  <a:cubicBezTo>
                    <a:pt x="130082" y="126052"/>
                    <a:pt x="127632" y="129934"/>
                    <a:pt x="123843" y="131921"/>
                  </a:cubicBezTo>
                  <a:lnTo>
                    <a:pt x="17461" y="187423"/>
                  </a:lnTo>
                  <a:cubicBezTo>
                    <a:pt x="4937" y="193939"/>
                    <a:pt x="-6477" y="177071"/>
                    <a:pt x="4290" y="167921"/>
                  </a:cubicBezTo>
                  <a:lnTo>
                    <a:pt x="74950" y="107474"/>
                  </a:lnTo>
                  <a:cubicBezTo>
                    <a:pt x="78046" y="104794"/>
                    <a:pt x="79571" y="100727"/>
                    <a:pt x="78970" y="96707"/>
                  </a:cubicBezTo>
                  <a:lnTo>
                    <a:pt x="68434" y="26648"/>
                  </a:lnTo>
                  <a:cubicBezTo>
                    <a:pt x="67556" y="20871"/>
                    <a:pt x="71068" y="15280"/>
                    <a:pt x="76660" y="13570"/>
                  </a:cubicBezTo>
                  <a:lnTo>
                    <a:pt x="118667" y="538"/>
                  </a:lnTo>
                  <a:cubicBezTo>
                    <a:pt x="126477" y="-1866"/>
                    <a:pt x="134333" y="4096"/>
                    <a:pt x="134010" y="12276"/>
                  </a:cubicBezTo>
                  <a:close/>
                </a:path>
              </a:pathLst>
            </a:custGeom>
            <a:solidFill>
              <a:srgbClr val="FFF36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4990F32-9FD4-E4D8-83E8-A4407E447C2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893040" y="2401832"/>
              <a:ext cx="207985" cy="124985"/>
            </a:xfrm>
            <a:custGeom>
              <a:avLst/>
              <a:gdLst>
                <a:gd name="connsiteX0" fmla="*/ 205729 w 207985"/>
                <a:gd name="connsiteY0" fmla="*/ 93111 h 124985"/>
                <a:gd name="connsiteX1" fmla="*/ 140615 w 207985"/>
                <a:gd name="connsiteY1" fmla="*/ 4799 h 124985"/>
                <a:gd name="connsiteX2" fmla="*/ 129662 w 207985"/>
                <a:gd name="connsiteY2" fmla="*/ 85 h 124985"/>
                <a:gd name="connsiteX3" fmla="*/ 10433 w 207985"/>
                <a:gd name="connsiteY3" fmla="*/ 14457 h 124985"/>
                <a:gd name="connsiteX4" fmla="*/ 10572 w 207985"/>
                <a:gd name="connsiteY4" fmla="*/ 37979 h 124985"/>
                <a:gd name="connsiteX5" fmla="*/ 103136 w 207985"/>
                <a:gd name="connsiteY5" fmla="*/ 47915 h 124985"/>
                <a:gd name="connsiteX6" fmla="*/ 112517 w 207985"/>
                <a:gd name="connsiteY6" fmla="*/ 54524 h 124985"/>
                <a:gd name="connsiteX7" fmla="*/ 143434 w 207985"/>
                <a:gd name="connsiteY7" fmla="*/ 118298 h 124985"/>
                <a:gd name="connsiteX8" fmla="*/ 157575 w 207985"/>
                <a:gd name="connsiteY8" fmla="*/ 124444 h 124985"/>
                <a:gd name="connsiteX9" fmla="*/ 199629 w 207985"/>
                <a:gd name="connsiteY9" fmla="*/ 111412 h 124985"/>
                <a:gd name="connsiteX10" fmla="*/ 205682 w 207985"/>
                <a:gd name="connsiteY10" fmla="*/ 93065 h 124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985" h="124985">
                  <a:moveTo>
                    <a:pt x="205729" y="93111"/>
                  </a:moveTo>
                  <a:lnTo>
                    <a:pt x="140615" y="4799"/>
                  </a:lnTo>
                  <a:cubicBezTo>
                    <a:pt x="138073" y="1379"/>
                    <a:pt x="133914" y="-423"/>
                    <a:pt x="129662" y="85"/>
                  </a:cubicBezTo>
                  <a:lnTo>
                    <a:pt x="10433" y="14457"/>
                  </a:lnTo>
                  <a:cubicBezTo>
                    <a:pt x="-3570" y="16167"/>
                    <a:pt x="-3431" y="36501"/>
                    <a:pt x="10572" y="37979"/>
                  </a:cubicBezTo>
                  <a:lnTo>
                    <a:pt x="103136" y="47915"/>
                  </a:lnTo>
                  <a:cubicBezTo>
                    <a:pt x="107203" y="48331"/>
                    <a:pt x="110761" y="50873"/>
                    <a:pt x="112517" y="54524"/>
                  </a:cubicBezTo>
                  <a:lnTo>
                    <a:pt x="143434" y="118298"/>
                  </a:lnTo>
                  <a:cubicBezTo>
                    <a:pt x="145975" y="123566"/>
                    <a:pt x="151983" y="126200"/>
                    <a:pt x="157575" y="124444"/>
                  </a:cubicBezTo>
                  <a:lnTo>
                    <a:pt x="199629" y="111412"/>
                  </a:lnTo>
                  <a:cubicBezTo>
                    <a:pt x="207439" y="109009"/>
                    <a:pt x="210488" y="99627"/>
                    <a:pt x="205682" y="93065"/>
                  </a:cubicBezTo>
                  <a:close/>
                </a:path>
              </a:pathLst>
            </a:custGeom>
            <a:solidFill>
              <a:srgbClr val="FFF36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F94D1E6B-0FB5-5203-DE06-BC7B392CA01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3685294" y="2451667"/>
              <a:ext cx="804220" cy="366024"/>
              <a:chOff x="3685294" y="2451667"/>
              <a:chExt cx="804220" cy="366024"/>
            </a:xfrm>
          </p:grpSpPr>
          <p:grpSp>
            <p:nvGrpSpPr>
              <p:cNvPr id="95" name="Graphic 2">
                <a:extLst>
                  <a:ext uri="{FF2B5EF4-FFF2-40B4-BE49-F238E27FC236}">
                    <a16:creationId xmlns:a16="http://schemas.microsoft.com/office/drawing/2014/main" id="{032CED23-9D0B-C947-4AC6-3520D28AEB1F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3685294" y="2658109"/>
                <a:ext cx="164312" cy="110113"/>
                <a:chOff x="3685294" y="2658109"/>
                <a:chExt cx="164312" cy="110113"/>
              </a:xfrm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F0414076-6E37-DDC0-4E65-70D33487D9A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712651" y="2658109"/>
                  <a:ext cx="136954" cy="110113"/>
                </a:xfrm>
                <a:custGeom>
                  <a:avLst/>
                  <a:gdLst>
                    <a:gd name="connsiteX0" fmla="*/ 31110 w 136954"/>
                    <a:gd name="connsiteY0" fmla="*/ 110092 h 110113"/>
                    <a:gd name="connsiteX1" fmla="*/ 114385 w 136954"/>
                    <a:gd name="connsiteY1" fmla="*/ 106719 h 110113"/>
                    <a:gd name="connsiteX2" fmla="*/ 135921 w 136954"/>
                    <a:gd name="connsiteY2" fmla="*/ 76403 h 110113"/>
                    <a:gd name="connsiteX3" fmla="*/ 117805 w 136954"/>
                    <a:gd name="connsiteY3" fmla="*/ 16696 h 110113"/>
                    <a:gd name="connsiteX4" fmla="*/ 83793 w 136954"/>
                    <a:gd name="connsiteY4" fmla="*/ 3017 h 110113"/>
                    <a:gd name="connsiteX5" fmla="*/ 12024 w 136954"/>
                    <a:gd name="connsiteY5" fmla="*/ 43176 h 110113"/>
                    <a:gd name="connsiteX6" fmla="*/ 932 w 136954"/>
                    <a:gd name="connsiteY6" fmla="*/ 70164 h 110113"/>
                    <a:gd name="connsiteX7" fmla="*/ 7495 w 136954"/>
                    <a:gd name="connsiteY7" fmla="*/ 93086 h 110113"/>
                    <a:gd name="connsiteX8" fmla="*/ 31063 w 136954"/>
                    <a:gd name="connsiteY8" fmla="*/ 110092 h 11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954" h="110113">
                      <a:moveTo>
                        <a:pt x="31110" y="110092"/>
                      </a:moveTo>
                      <a:lnTo>
                        <a:pt x="114385" y="106719"/>
                      </a:lnTo>
                      <a:cubicBezTo>
                        <a:pt x="129774" y="106118"/>
                        <a:pt x="140403" y="91099"/>
                        <a:pt x="135921" y="76403"/>
                      </a:cubicBezTo>
                      <a:lnTo>
                        <a:pt x="117805" y="16696"/>
                      </a:lnTo>
                      <a:cubicBezTo>
                        <a:pt x="113461" y="2324"/>
                        <a:pt x="96917" y="-4331"/>
                        <a:pt x="83793" y="3017"/>
                      </a:cubicBezTo>
                      <a:lnTo>
                        <a:pt x="12024" y="43176"/>
                      </a:lnTo>
                      <a:cubicBezTo>
                        <a:pt x="2504" y="48490"/>
                        <a:pt x="-2117" y="59674"/>
                        <a:pt x="932" y="70164"/>
                      </a:cubicBezTo>
                      <a:lnTo>
                        <a:pt x="7495" y="93086"/>
                      </a:lnTo>
                      <a:cubicBezTo>
                        <a:pt x="10499" y="103530"/>
                        <a:pt x="20203" y="110554"/>
                        <a:pt x="31063" y="110092"/>
                      </a:cubicBezTo>
                      <a:close/>
                    </a:path>
                  </a:pathLst>
                </a:custGeom>
                <a:solidFill>
                  <a:srgbClr val="FFF36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D98FD628-5FED-E3B9-251B-E744C29B25B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3685294" y="2682792"/>
                  <a:ext cx="132416" cy="79940"/>
                </a:xfrm>
                <a:custGeom>
                  <a:avLst/>
                  <a:gdLst>
                    <a:gd name="connsiteX0" fmla="*/ 20157 w 132416"/>
                    <a:gd name="connsiteY0" fmla="*/ 79909 h 79940"/>
                    <a:gd name="connsiteX1" fmla="*/ 114431 w 132416"/>
                    <a:gd name="connsiteY1" fmla="*/ 74641 h 79940"/>
                    <a:gd name="connsiteX2" fmla="*/ 131576 w 132416"/>
                    <a:gd name="connsiteY2" fmla="*/ 50102 h 79940"/>
                    <a:gd name="connsiteX3" fmla="*/ 120485 w 132416"/>
                    <a:gd name="connsiteY3" fmla="*/ 13547 h 79940"/>
                    <a:gd name="connsiteX4" fmla="*/ 93681 w 132416"/>
                    <a:gd name="connsiteY4" fmla="*/ 2040 h 79940"/>
                    <a:gd name="connsiteX5" fmla="*/ 10498 w 132416"/>
                    <a:gd name="connsiteY5" fmla="*/ 43863 h 79940"/>
                    <a:gd name="connsiteX6" fmla="*/ 747 w 132416"/>
                    <a:gd name="connsiteY6" fmla="*/ 66138 h 79940"/>
                    <a:gd name="connsiteX7" fmla="*/ 747 w 132416"/>
                    <a:gd name="connsiteY7" fmla="*/ 66138 h 79940"/>
                    <a:gd name="connsiteX8" fmla="*/ 20110 w 132416"/>
                    <a:gd name="connsiteY8" fmla="*/ 79909 h 7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416" h="79940">
                      <a:moveTo>
                        <a:pt x="20157" y="79909"/>
                      </a:moveTo>
                      <a:lnTo>
                        <a:pt x="114431" y="74641"/>
                      </a:lnTo>
                      <a:cubicBezTo>
                        <a:pt x="126770" y="73948"/>
                        <a:pt x="135180" y="61886"/>
                        <a:pt x="131576" y="50102"/>
                      </a:cubicBezTo>
                      <a:lnTo>
                        <a:pt x="120485" y="13547"/>
                      </a:lnTo>
                      <a:cubicBezTo>
                        <a:pt x="117065" y="2225"/>
                        <a:pt x="104264" y="-3274"/>
                        <a:pt x="93681" y="2040"/>
                      </a:cubicBezTo>
                      <a:lnTo>
                        <a:pt x="10498" y="43863"/>
                      </a:lnTo>
                      <a:cubicBezTo>
                        <a:pt x="2318" y="47976"/>
                        <a:pt x="-1794" y="57311"/>
                        <a:pt x="747" y="66138"/>
                      </a:cubicBezTo>
                      <a:lnTo>
                        <a:pt x="747" y="66138"/>
                      </a:lnTo>
                      <a:cubicBezTo>
                        <a:pt x="3196" y="74687"/>
                        <a:pt x="11238" y="80417"/>
                        <a:pt x="20110" y="79909"/>
                      </a:cubicBezTo>
                      <a:close/>
                    </a:path>
                  </a:pathLst>
                </a:custGeom>
                <a:solidFill>
                  <a:srgbClr val="FA5D3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509E2CB-C82E-5142-8640-2CB7AA8C320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06200" y="2451667"/>
                <a:ext cx="582375" cy="337144"/>
              </a:xfrm>
              <a:custGeom>
                <a:avLst/>
                <a:gdLst>
                  <a:gd name="connsiteX0" fmla="*/ 582283 w 582375"/>
                  <a:gd name="connsiteY0" fmla="*/ 46696 h 337144"/>
                  <a:gd name="connsiteX1" fmla="*/ 571562 w 582375"/>
                  <a:gd name="connsiteY1" fmla="*/ 37176 h 337144"/>
                  <a:gd name="connsiteX2" fmla="*/ 369935 w 582375"/>
                  <a:gd name="connsiteY2" fmla="*/ 760 h 337144"/>
                  <a:gd name="connsiteX3" fmla="*/ 348676 w 582375"/>
                  <a:gd name="connsiteY3" fmla="*/ 1777 h 337144"/>
                  <a:gd name="connsiteX4" fmla="*/ 0 w 582375"/>
                  <a:gd name="connsiteY4" fmla="*/ 100488 h 337144"/>
                  <a:gd name="connsiteX5" fmla="*/ 70937 w 582375"/>
                  <a:gd name="connsiteY5" fmla="*/ 337144 h 337144"/>
                  <a:gd name="connsiteX6" fmla="*/ 416332 w 582375"/>
                  <a:gd name="connsiteY6" fmla="*/ 217453 h 337144"/>
                  <a:gd name="connsiteX7" fmla="*/ 434402 w 582375"/>
                  <a:gd name="connsiteY7" fmla="*/ 206131 h 337144"/>
                  <a:gd name="connsiteX8" fmla="*/ 579048 w 582375"/>
                  <a:gd name="connsiteY8" fmla="*/ 60606 h 337144"/>
                  <a:gd name="connsiteX9" fmla="*/ 582375 w 582375"/>
                  <a:gd name="connsiteY9" fmla="*/ 46696 h 33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2375" h="337144">
                    <a:moveTo>
                      <a:pt x="582283" y="46696"/>
                    </a:moveTo>
                    <a:lnTo>
                      <a:pt x="571562" y="37176"/>
                    </a:lnTo>
                    <a:lnTo>
                      <a:pt x="369935" y="760"/>
                    </a:lnTo>
                    <a:cubicBezTo>
                      <a:pt x="362864" y="-534"/>
                      <a:pt x="355562" y="-164"/>
                      <a:pt x="348676" y="1777"/>
                    </a:cubicBezTo>
                    <a:lnTo>
                      <a:pt x="0" y="100488"/>
                    </a:lnTo>
                    <a:lnTo>
                      <a:pt x="70937" y="337144"/>
                    </a:lnTo>
                    <a:lnTo>
                      <a:pt x="416332" y="217453"/>
                    </a:lnTo>
                    <a:cubicBezTo>
                      <a:pt x="423126" y="215096"/>
                      <a:pt x="429318" y="211214"/>
                      <a:pt x="434402" y="206131"/>
                    </a:cubicBezTo>
                    <a:lnTo>
                      <a:pt x="579048" y="60606"/>
                    </a:lnTo>
                    <a:lnTo>
                      <a:pt x="582375" y="46696"/>
                    </a:lnTo>
                    <a:close/>
                  </a:path>
                </a:pathLst>
              </a:custGeom>
              <a:solidFill>
                <a:srgbClr val="FA5D3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7B9E094C-B4BF-9B4A-DAAA-A57135768A9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451882" y="2484130"/>
                <a:ext cx="37632" cy="46906"/>
              </a:xfrm>
              <a:custGeom>
                <a:avLst/>
                <a:gdLst>
                  <a:gd name="connsiteX0" fmla="*/ 26203 w 37632"/>
                  <a:gd name="connsiteY0" fmla="*/ 4621 h 46906"/>
                  <a:gd name="connsiteX1" fmla="*/ 0 w 37632"/>
                  <a:gd name="connsiteY1" fmla="*/ 0 h 46906"/>
                  <a:gd name="connsiteX2" fmla="*/ 14742 w 37632"/>
                  <a:gd name="connsiteY2" fmla="*/ 46906 h 46906"/>
                  <a:gd name="connsiteX3" fmla="*/ 33551 w 37632"/>
                  <a:gd name="connsiteY3" fmla="*/ 28098 h 46906"/>
                  <a:gd name="connsiteX4" fmla="*/ 26157 w 37632"/>
                  <a:gd name="connsiteY4" fmla="*/ 4621 h 46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32" h="46906">
                    <a:moveTo>
                      <a:pt x="26203" y="4621"/>
                    </a:moveTo>
                    <a:lnTo>
                      <a:pt x="0" y="0"/>
                    </a:lnTo>
                    <a:lnTo>
                      <a:pt x="14742" y="46906"/>
                    </a:lnTo>
                    <a:lnTo>
                      <a:pt x="33551" y="28098"/>
                    </a:lnTo>
                    <a:cubicBezTo>
                      <a:pt x="41499" y="20149"/>
                      <a:pt x="37202" y="6608"/>
                      <a:pt x="26157" y="4621"/>
                    </a:cubicBez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D587FA3-A9DB-F500-D416-5B058E8171C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20161" y="2568108"/>
                <a:ext cx="59235" cy="136688"/>
              </a:xfrm>
              <a:custGeom>
                <a:avLst/>
                <a:gdLst>
                  <a:gd name="connsiteX0" fmla="*/ 42701 w 59235"/>
                  <a:gd name="connsiteY0" fmla="*/ 136688 h 136688"/>
                  <a:gd name="connsiteX1" fmla="*/ 0 w 59235"/>
                  <a:gd name="connsiteY1" fmla="*/ 1100 h 136688"/>
                  <a:gd name="connsiteX2" fmla="*/ 0 w 59235"/>
                  <a:gd name="connsiteY2" fmla="*/ 1100 h 136688"/>
                  <a:gd name="connsiteX3" fmla="*/ 29669 w 59235"/>
                  <a:gd name="connsiteY3" fmla="*/ 16535 h 136688"/>
                  <a:gd name="connsiteX4" fmla="*/ 58136 w 59235"/>
                  <a:gd name="connsiteY4" fmla="*/ 107020 h 136688"/>
                  <a:gd name="connsiteX5" fmla="*/ 42701 w 59235"/>
                  <a:gd name="connsiteY5" fmla="*/ 136688 h 136688"/>
                  <a:gd name="connsiteX6" fmla="*/ 42701 w 59235"/>
                  <a:gd name="connsiteY6" fmla="*/ 136688 h 13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35" h="136688">
                    <a:moveTo>
                      <a:pt x="42701" y="136688"/>
                    </a:moveTo>
                    <a:lnTo>
                      <a:pt x="0" y="1100"/>
                    </a:lnTo>
                    <a:lnTo>
                      <a:pt x="0" y="1100"/>
                    </a:lnTo>
                    <a:cubicBezTo>
                      <a:pt x="12431" y="-2829"/>
                      <a:pt x="25741" y="4103"/>
                      <a:pt x="29669" y="16535"/>
                    </a:cubicBezTo>
                    <a:lnTo>
                      <a:pt x="58136" y="107020"/>
                    </a:lnTo>
                    <a:cubicBezTo>
                      <a:pt x="62064" y="119451"/>
                      <a:pt x="55132" y="132760"/>
                      <a:pt x="42701" y="136688"/>
                    </a:cubicBezTo>
                    <a:lnTo>
                      <a:pt x="42701" y="136688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E0A36125-835E-B999-04E6-AF939CC2F3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981711" y="2580216"/>
                <a:ext cx="59235" cy="136688"/>
              </a:xfrm>
              <a:custGeom>
                <a:avLst/>
                <a:gdLst>
                  <a:gd name="connsiteX0" fmla="*/ 42701 w 59235"/>
                  <a:gd name="connsiteY0" fmla="*/ 136688 h 136688"/>
                  <a:gd name="connsiteX1" fmla="*/ 0 w 59235"/>
                  <a:gd name="connsiteY1" fmla="*/ 1100 h 136688"/>
                  <a:gd name="connsiteX2" fmla="*/ 0 w 59235"/>
                  <a:gd name="connsiteY2" fmla="*/ 1100 h 136688"/>
                  <a:gd name="connsiteX3" fmla="*/ 29669 w 59235"/>
                  <a:gd name="connsiteY3" fmla="*/ 16535 h 136688"/>
                  <a:gd name="connsiteX4" fmla="*/ 58136 w 59235"/>
                  <a:gd name="connsiteY4" fmla="*/ 107020 h 136688"/>
                  <a:gd name="connsiteX5" fmla="*/ 42701 w 59235"/>
                  <a:gd name="connsiteY5" fmla="*/ 136688 h 136688"/>
                  <a:gd name="connsiteX6" fmla="*/ 42701 w 59235"/>
                  <a:gd name="connsiteY6" fmla="*/ 136688 h 13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35" h="136688">
                    <a:moveTo>
                      <a:pt x="42701" y="136688"/>
                    </a:moveTo>
                    <a:lnTo>
                      <a:pt x="0" y="1100"/>
                    </a:lnTo>
                    <a:lnTo>
                      <a:pt x="0" y="1100"/>
                    </a:lnTo>
                    <a:cubicBezTo>
                      <a:pt x="12431" y="-2829"/>
                      <a:pt x="25741" y="4103"/>
                      <a:pt x="29669" y="16535"/>
                    </a:cubicBezTo>
                    <a:lnTo>
                      <a:pt x="58136" y="107020"/>
                    </a:lnTo>
                    <a:cubicBezTo>
                      <a:pt x="62064" y="119451"/>
                      <a:pt x="55132" y="132760"/>
                      <a:pt x="42701" y="136688"/>
                    </a:cubicBezTo>
                    <a:lnTo>
                      <a:pt x="42701" y="136688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CBAE460-8FD9-DF0E-60A7-D104B26C141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96643" y="2546111"/>
                <a:ext cx="59235" cy="136688"/>
              </a:xfrm>
              <a:custGeom>
                <a:avLst/>
                <a:gdLst>
                  <a:gd name="connsiteX0" fmla="*/ 42701 w 59235"/>
                  <a:gd name="connsiteY0" fmla="*/ 136688 h 136688"/>
                  <a:gd name="connsiteX1" fmla="*/ 0 w 59235"/>
                  <a:gd name="connsiteY1" fmla="*/ 1100 h 136688"/>
                  <a:gd name="connsiteX2" fmla="*/ 0 w 59235"/>
                  <a:gd name="connsiteY2" fmla="*/ 1100 h 136688"/>
                  <a:gd name="connsiteX3" fmla="*/ 29669 w 59235"/>
                  <a:gd name="connsiteY3" fmla="*/ 16535 h 136688"/>
                  <a:gd name="connsiteX4" fmla="*/ 58136 w 59235"/>
                  <a:gd name="connsiteY4" fmla="*/ 107020 h 136688"/>
                  <a:gd name="connsiteX5" fmla="*/ 42701 w 59235"/>
                  <a:gd name="connsiteY5" fmla="*/ 136688 h 136688"/>
                  <a:gd name="connsiteX6" fmla="*/ 42701 w 59235"/>
                  <a:gd name="connsiteY6" fmla="*/ 136688 h 13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35" h="136688">
                    <a:moveTo>
                      <a:pt x="42701" y="136688"/>
                    </a:moveTo>
                    <a:lnTo>
                      <a:pt x="0" y="1100"/>
                    </a:lnTo>
                    <a:lnTo>
                      <a:pt x="0" y="1100"/>
                    </a:lnTo>
                    <a:cubicBezTo>
                      <a:pt x="12431" y="-2828"/>
                      <a:pt x="25741" y="4104"/>
                      <a:pt x="29669" y="16535"/>
                    </a:cubicBezTo>
                    <a:lnTo>
                      <a:pt x="58136" y="107020"/>
                    </a:lnTo>
                    <a:cubicBezTo>
                      <a:pt x="62064" y="119451"/>
                      <a:pt x="55132" y="132760"/>
                      <a:pt x="42701" y="136688"/>
                    </a:cubicBezTo>
                    <a:lnTo>
                      <a:pt x="42701" y="136688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EA795DA1-AD9A-FEE7-814B-024DFF408D9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058194" y="2558172"/>
                <a:ext cx="59235" cy="136688"/>
              </a:xfrm>
              <a:custGeom>
                <a:avLst/>
                <a:gdLst>
                  <a:gd name="connsiteX0" fmla="*/ 42701 w 59235"/>
                  <a:gd name="connsiteY0" fmla="*/ 136688 h 136688"/>
                  <a:gd name="connsiteX1" fmla="*/ 0 w 59235"/>
                  <a:gd name="connsiteY1" fmla="*/ 1100 h 136688"/>
                  <a:gd name="connsiteX2" fmla="*/ 0 w 59235"/>
                  <a:gd name="connsiteY2" fmla="*/ 1100 h 136688"/>
                  <a:gd name="connsiteX3" fmla="*/ 29669 w 59235"/>
                  <a:gd name="connsiteY3" fmla="*/ 16535 h 136688"/>
                  <a:gd name="connsiteX4" fmla="*/ 58136 w 59235"/>
                  <a:gd name="connsiteY4" fmla="*/ 107020 h 136688"/>
                  <a:gd name="connsiteX5" fmla="*/ 42701 w 59235"/>
                  <a:gd name="connsiteY5" fmla="*/ 136688 h 136688"/>
                  <a:gd name="connsiteX6" fmla="*/ 42701 w 59235"/>
                  <a:gd name="connsiteY6" fmla="*/ 136688 h 13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35" h="136688">
                    <a:moveTo>
                      <a:pt x="42701" y="136688"/>
                    </a:moveTo>
                    <a:lnTo>
                      <a:pt x="0" y="1100"/>
                    </a:lnTo>
                    <a:lnTo>
                      <a:pt x="0" y="1100"/>
                    </a:lnTo>
                    <a:cubicBezTo>
                      <a:pt x="12431" y="-2828"/>
                      <a:pt x="25741" y="4104"/>
                      <a:pt x="29669" y="16535"/>
                    </a:cubicBezTo>
                    <a:lnTo>
                      <a:pt x="58136" y="107020"/>
                    </a:lnTo>
                    <a:cubicBezTo>
                      <a:pt x="62064" y="119451"/>
                      <a:pt x="55132" y="132760"/>
                      <a:pt x="42701" y="136688"/>
                    </a:cubicBezTo>
                    <a:lnTo>
                      <a:pt x="42701" y="136688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843123E-B88D-BE48-57BA-B3F4544F3B1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4135092" y="2534003"/>
                <a:ext cx="59235" cy="136688"/>
              </a:xfrm>
              <a:custGeom>
                <a:avLst/>
                <a:gdLst>
                  <a:gd name="connsiteX0" fmla="*/ 42701 w 59235"/>
                  <a:gd name="connsiteY0" fmla="*/ 136688 h 136688"/>
                  <a:gd name="connsiteX1" fmla="*/ 0 w 59235"/>
                  <a:gd name="connsiteY1" fmla="*/ 1100 h 136688"/>
                  <a:gd name="connsiteX2" fmla="*/ 0 w 59235"/>
                  <a:gd name="connsiteY2" fmla="*/ 1100 h 136688"/>
                  <a:gd name="connsiteX3" fmla="*/ 29669 w 59235"/>
                  <a:gd name="connsiteY3" fmla="*/ 16535 h 136688"/>
                  <a:gd name="connsiteX4" fmla="*/ 58136 w 59235"/>
                  <a:gd name="connsiteY4" fmla="*/ 107020 h 136688"/>
                  <a:gd name="connsiteX5" fmla="*/ 42701 w 59235"/>
                  <a:gd name="connsiteY5" fmla="*/ 136688 h 136688"/>
                  <a:gd name="connsiteX6" fmla="*/ 42701 w 59235"/>
                  <a:gd name="connsiteY6" fmla="*/ 136688 h 13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35" h="136688">
                    <a:moveTo>
                      <a:pt x="42701" y="136688"/>
                    </a:moveTo>
                    <a:lnTo>
                      <a:pt x="0" y="1100"/>
                    </a:lnTo>
                    <a:lnTo>
                      <a:pt x="0" y="1100"/>
                    </a:lnTo>
                    <a:cubicBezTo>
                      <a:pt x="12431" y="-2829"/>
                      <a:pt x="25741" y="4103"/>
                      <a:pt x="29669" y="16535"/>
                    </a:cubicBezTo>
                    <a:lnTo>
                      <a:pt x="58136" y="107020"/>
                    </a:lnTo>
                    <a:cubicBezTo>
                      <a:pt x="62064" y="119451"/>
                      <a:pt x="55132" y="132760"/>
                      <a:pt x="42701" y="136688"/>
                    </a:cubicBezTo>
                    <a:lnTo>
                      <a:pt x="42701" y="136688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5" name="Graphic 2">
                <a:extLst>
                  <a:ext uri="{FF2B5EF4-FFF2-40B4-BE49-F238E27FC236}">
                    <a16:creationId xmlns:a16="http://schemas.microsoft.com/office/drawing/2014/main" id="{CAD627A4-03F5-0CD7-F370-B1DAFBB710A2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4232832" y="2500166"/>
                <a:ext cx="119691" cy="119691"/>
                <a:chOff x="4232832" y="2500166"/>
                <a:chExt cx="119691" cy="119691"/>
              </a:xfrm>
            </p:grpSpPr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31641B89-0A4F-DE28-DF5B-169422383C0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232832" y="2500166"/>
                  <a:ext cx="119691" cy="119691"/>
                </a:xfrm>
                <a:custGeom>
                  <a:avLst/>
                  <a:gdLst>
                    <a:gd name="connsiteX0" fmla="*/ 119691 w 119691"/>
                    <a:gd name="connsiteY0" fmla="*/ 59846 h 119691"/>
                    <a:gd name="connsiteX1" fmla="*/ 59846 w 119691"/>
                    <a:gd name="connsiteY1" fmla="*/ 119692 h 119691"/>
                    <a:gd name="connsiteX2" fmla="*/ 0 w 119691"/>
                    <a:gd name="connsiteY2" fmla="*/ 59846 h 119691"/>
                    <a:gd name="connsiteX3" fmla="*/ 59846 w 119691"/>
                    <a:gd name="connsiteY3" fmla="*/ 0 h 119691"/>
                    <a:gd name="connsiteX4" fmla="*/ 119691 w 119691"/>
                    <a:gd name="connsiteY4" fmla="*/ 59846 h 119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691" h="119691">
                      <a:moveTo>
                        <a:pt x="119691" y="59846"/>
                      </a:moveTo>
                      <a:cubicBezTo>
                        <a:pt x="119691" y="92898"/>
                        <a:pt x="92898" y="119692"/>
                        <a:pt x="59846" y="119692"/>
                      </a:cubicBezTo>
                      <a:cubicBezTo>
                        <a:pt x="26794" y="119692"/>
                        <a:pt x="0" y="92898"/>
                        <a:pt x="0" y="59846"/>
                      </a:cubicBezTo>
                      <a:cubicBezTo>
                        <a:pt x="0" y="26794"/>
                        <a:pt x="26794" y="0"/>
                        <a:pt x="59846" y="0"/>
                      </a:cubicBezTo>
                      <a:cubicBezTo>
                        <a:pt x="92898" y="0"/>
                        <a:pt x="119691" y="26794"/>
                        <a:pt x="119691" y="59846"/>
                      </a:cubicBezTo>
                      <a:close/>
                    </a:path>
                  </a:pathLst>
                </a:custGeom>
                <a:solidFill>
                  <a:srgbClr val="393939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7E9F0AD5-E2E0-27B4-6FA5-48E2E9C512C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244755" y="2512089"/>
                  <a:ext cx="95845" cy="95845"/>
                </a:xfrm>
                <a:custGeom>
                  <a:avLst/>
                  <a:gdLst>
                    <a:gd name="connsiteX0" fmla="*/ 95846 w 95845"/>
                    <a:gd name="connsiteY0" fmla="*/ 47923 h 95845"/>
                    <a:gd name="connsiteX1" fmla="*/ 47923 w 95845"/>
                    <a:gd name="connsiteY1" fmla="*/ 95846 h 95845"/>
                    <a:gd name="connsiteX2" fmla="*/ 0 w 95845"/>
                    <a:gd name="connsiteY2" fmla="*/ 47923 h 95845"/>
                    <a:gd name="connsiteX3" fmla="*/ 47923 w 95845"/>
                    <a:gd name="connsiteY3" fmla="*/ 0 h 95845"/>
                    <a:gd name="connsiteX4" fmla="*/ 95846 w 95845"/>
                    <a:gd name="connsiteY4" fmla="*/ 47923 h 95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845" h="95845">
                      <a:moveTo>
                        <a:pt x="95846" y="47923"/>
                      </a:moveTo>
                      <a:cubicBezTo>
                        <a:pt x="95846" y="74390"/>
                        <a:pt x="74390" y="95846"/>
                        <a:pt x="47923" y="95846"/>
                      </a:cubicBezTo>
                      <a:cubicBezTo>
                        <a:pt x="21456" y="95846"/>
                        <a:pt x="0" y="74390"/>
                        <a:pt x="0" y="47923"/>
                      </a:cubicBezTo>
                      <a:cubicBezTo>
                        <a:pt x="0" y="21456"/>
                        <a:pt x="21456" y="0"/>
                        <a:pt x="47923" y="0"/>
                      </a:cubicBezTo>
                      <a:cubicBezTo>
                        <a:pt x="74390" y="0"/>
                        <a:pt x="95846" y="21456"/>
                        <a:pt x="95846" y="47923"/>
                      </a:cubicBezTo>
                      <a:close/>
                    </a:path>
                  </a:pathLst>
                </a:custGeom>
                <a:solidFill>
                  <a:srgbClr val="E6E6E6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B6C9164B-B732-0110-B668-ADB216D5572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4288011" y="2535518"/>
                  <a:ext cx="44764" cy="64837"/>
                </a:xfrm>
                <a:custGeom>
                  <a:avLst/>
                  <a:gdLst>
                    <a:gd name="connsiteX0" fmla="*/ 31795 w 44764"/>
                    <a:gd name="connsiteY0" fmla="*/ 45982 h 64837"/>
                    <a:gd name="connsiteX1" fmla="*/ 0 w 44764"/>
                    <a:gd name="connsiteY1" fmla="*/ 64329 h 64837"/>
                    <a:gd name="connsiteX2" fmla="*/ 36462 w 44764"/>
                    <a:gd name="connsiteY2" fmla="*/ 47646 h 64837"/>
                    <a:gd name="connsiteX3" fmla="*/ 34382 w 44764"/>
                    <a:gd name="connsiteY3" fmla="*/ 0 h 64837"/>
                    <a:gd name="connsiteX4" fmla="*/ 31795 w 44764"/>
                    <a:gd name="connsiteY4" fmla="*/ 45982 h 64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4" h="64837">
                      <a:moveTo>
                        <a:pt x="31795" y="45982"/>
                      </a:moveTo>
                      <a:cubicBezTo>
                        <a:pt x="23568" y="57350"/>
                        <a:pt x="11461" y="63866"/>
                        <a:pt x="0" y="64329"/>
                      </a:cubicBezTo>
                      <a:cubicBezTo>
                        <a:pt x="12524" y="66731"/>
                        <a:pt x="27127" y="60539"/>
                        <a:pt x="36462" y="47646"/>
                      </a:cubicBezTo>
                      <a:cubicBezTo>
                        <a:pt x="48339" y="31286"/>
                        <a:pt x="47322" y="10259"/>
                        <a:pt x="34382" y="0"/>
                      </a:cubicBezTo>
                      <a:cubicBezTo>
                        <a:pt x="43440" y="11877"/>
                        <a:pt x="42793" y="30824"/>
                        <a:pt x="31795" y="4598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24AB9CA-417A-AF6C-CDC2-8FC53BD4973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47325" y="2621706"/>
                <a:ext cx="92285" cy="137216"/>
              </a:xfrm>
              <a:custGeom>
                <a:avLst/>
                <a:gdLst>
                  <a:gd name="connsiteX0" fmla="*/ 31146 w 92285"/>
                  <a:gd name="connsiteY0" fmla="*/ 123435 h 137216"/>
                  <a:gd name="connsiteX1" fmla="*/ 923 w 92285"/>
                  <a:gd name="connsiteY1" fmla="*/ 27450 h 137216"/>
                  <a:gd name="connsiteX2" fmla="*/ 18715 w 92285"/>
                  <a:gd name="connsiteY2" fmla="*/ 1849 h 137216"/>
                  <a:gd name="connsiteX3" fmla="*/ 56332 w 92285"/>
                  <a:gd name="connsiteY3" fmla="*/ 0 h 137216"/>
                  <a:gd name="connsiteX4" fmla="*/ 92286 w 92285"/>
                  <a:gd name="connsiteY4" fmla="*/ 114192 h 137216"/>
                  <a:gd name="connsiteX5" fmla="*/ 60399 w 92285"/>
                  <a:gd name="connsiteY5" fmla="*/ 134202 h 137216"/>
                  <a:gd name="connsiteX6" fmla="*/ 31146 w 92285"/>
                  <a:gd name="connsiteY6" fmla="*/ 123435 h 13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85" h="137216">
                    <a:moveTo>
                      <a:pt x="31146" y="123435"/>
                    </a:moveTo>
                    <a:lnTo>
                      <a:pt x="923" y="27450"/>
                    </a:lnTo>
                    <a:cubicBezTo>
                      <a:pt x="-2959" y="15158"/>
                      <a:pt x="5868" y="2495"/>
                      <a:pt x="18715" y="1849"/>
                    </a:cubicBezTo>
                    <a:lnTo>
                      <a:pt x="56332" y="0"/>
                    </a:lnTo>
                    <a:lnTo>
                      <a:pt x="92286" y="114192"/>
                    </a:lnTo>
                    <a:lnTo>
                      <a:pt x="60399" y="134202"/>
                    </a:lnTo>
                    <a:cubicBezTo>
                      <a:pt x="49493" y="141042"/>
                      <a:pt x="35028" y="135727"/>
                      <a:pt x="31146" y="123435"/>
                    </a:cubicBezTo>
                    <a:close/>
                  </a:path>
                </a:pathLst>
              </a:custGeom>
              <a:solidFill>
                <a:srgbClr val="393939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E7006D0-AC04-5713-9A4C-D8E2C6AB8BC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870765" y="2533622"/>
                <a:ext cx="121541" cy="284070"/>
              </a:xfrm>
              <a:custGeom>
                <a:avLst/>
                <a:gdLst>
                  <a:gd name="connsiteX0" fmla="*/ 75732 w 121541"/>
                  <a:gd name="connsiteY0" fmla="*/ 267667 h 284070"/>
                  <a:gd name="connsiteX1" fmla="*/ 1098 w 121541"/>
                  <a:gd name="connsiteY1" fmla="*/ 30503 h 284070"/>
                  <a:gd name="connsiteX2" fmla="*/ 23141 w 121541"/>
                  <a:gd name="connsiteY2" fmla="*/ 2 h 284070"/>
                  <a:gd name="connsiteX3" fmla="*/ 23141 w 121541"/>
                  <a:gd name="connsiteY3" fmla="*/ 2 h 284070"/>
                  <a:gd name="connsiteX4" fmla="*/ 45832 w 121541"/>
                  <a:gd name="connsiteY4" fmla="*/ 16408 h 284070"/>
                  <a:gd name="connsiteX5" fmla="*/ 120466 w 121541"/>
                  <a:gd name="connsiteY5" fmla="*/ 253573 h 284070"/>
                  <a:gd name="connsiteX6" fmla="*/ 111270 w 121541"/>
                  <a:gd name="connsiteY6" fmla="*/ 280006 h 284070"/>
                  <a:gd name="connsiteX7" fmla="*/ 111270 w 121541"/>
                  <a:gd name="connsiteY7" fmla="*/ 280006 h 284070"/>
                  <a:gd name="connsiteX8" fmla="*/ 75732 w 121541"/>
                  <a:gd name="connsiteY8" fmla="*/ 267621 h 284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41" h="284070">
                    <a:moveTo>
                      <a:pt x="75732" y="267667"/>
                    </a:moveTo>
                    <a:lnTo>
                      <a:pt x="1098" y="30503"/>
                    </a:lnTo>
                    <a:cubicBezTo>
                      <a:pt x="-3616" y="15530"/>
                      <a:pt x="7429" y="233"/>
                      <a:pt x="23141" y="2"/>
                    </a:cubicBezTo>
                    <a:lnTo>
                      <a:pt x="23141" y="2"/>
                    </a:lnTo>
                    <a:cubicBezTo>
                      <a:pt x="33493" y="-137"/>
                      <a:pt x="42736" y="6518"/>
                      <a:pt x="45832" y="16408"/>
                    </a:cubicBezTo>
                    <a:lnTo>
                      <a:pt x="120466" y="253573"/>
                    </a:lnTo>
                    <a:cubicBezTo>
                      <a:pt x="123562" y="263462"/>
                      <a:pt x="119819" y="274184"/>
                      <a:pt x="111270" y="280006"/>
                    </a:cubicBezTo>
                    <a:lnTo>
                      <a:pt x="111270" y="280006"/>
                    </a:lnTo>
                    <a:cubicBezTo>
                      <a:pt x="98284" y="288833"/>
                      <a:pt x="80446" y="282640"/>
                      <a:pt x="75732" y="267621"/>
                    </a:cubicBez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11" name="Graphic 2">
            <a:extLst>
              <a:ext uri="{FF2B5EF4-FFF2-40B4-BE49-F238E27FC236}">
                <a16:creationId xmlns:a16="http://schemas.microsoft.com/office/drawing/2014/main" id="{FAAFC122-E2CB-FB23-C22F-3FF5E09FDFC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247975" y="5068836"/>
            <a:ext cx="1412743" cy="943799"/>
            <a:chOff x="5144669" y="5353734"/>
            <a:chExt cx="1041048" cy="695484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E59B93B-BC5A-6803-824F-7A25A06353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3873600">
              <a:off x="5688564" y="5458561"/>
              <a:ext cx="235085" cy="4621"/>
            </a:xfrm>
            <a:custGeom>
              <a:avLst/>
              <a:gdLst>
                <a:gd name="connsiteX0" fmla="*/ 0 w 235085"/>
                <a:gd name="connsiteY0" fmla="*/ 0 h 4621"/>
                <a:gd name="connsiteX1" fmla="*/ 235085 w 235085"/>
                <a:gd name="connsiteY1" fmla="*/ 0 h 4621"/>
                <a:gd name="connsiteX2" fmla="*/ 235085 w 235085"/>
                <a:gd name="connsiteY2" fmla="*/ 4621 h 4621"/>
                <a:gd name="connsiteX3" fmla="*/ 0 w 235085"/>
                <a:gd name="connsiteY3" fmla="*/ 4621 h 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085" h="4621">
                  <a:moveTo>
                    <a:pt x="0" y="0"/>
                  </a:moveTo>
                  <a:lnTo>
                    <a:pt x="235085" y="0"/>
                  </a:lnTo>
                  <a:lnTo>
                    <a:pt x="235085" y="4621"/>
                  </a:lnTo>
                  <a:lnTo>
                    <a:pt x="0" y="4621"/>
                  </a:lnTo>
                  <a:close/>
                </a:path>
              </a:pathLst>
            </a:custGeom>
            <a:solidFill>
              <a:srgbClr val="FFF36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13" name="Graphic 2">
              <a:extLst>
                <a:ext uri="{FF2B5EF4-FFF2-40B4-BE49-F238E27FC236}">
                  <a16:creationId xmlns:a16="http://schemas.microsoft.com/office/drawing/2014/main" id="{BDCD54E9-34DF-719A-0F57-AFA2939EC05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5144669" y="5398251"/>
              <a:ext cx="1041048" cy="650966"/>
              <a:chOff x="5144669" y="5398251"/>
              <a:chExt cx="1041048" cy="650966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B353E3D-BFF2-28F6-2E63-E3038184D2A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446535" y="5532347"/>
                <a:ext cx="391722" cy="496164"/>
              </a:xfrm>
              <a:custGeom>
                <a:avLst/>
                <a:gdLst>
                  <a:gd name="connsiteX0" fmla="*/ 107202 w 391722"/>
                  <a:gd name="connsiteY0" fmla="*/ 484716 h 496164"/>
                  <a:gd name="connsiteX1" fmla="*/ 59695 w 391722"/>
                  <a:gd name="connsiteY1" fmla="*/ 460962 h 496164"/>
                  <a:gd name="connsiteX2" fmla="*/ 11449 w 391722"/>
                  <a:gd name="connsiteY2" fmla="*/ 316131 h 496164"/>
                  <a:gd name="connsiteX3" fmla="*/ 139690 w 391722"/>
                  <a:gd name="connsiteY3" fmla="*/ 59695 h 496164"/>
                  <a:gd name="connsiteX4" fmla="*/ 284521 w 391722"/>
                  <a:gd name="connsiteY4" fmla="*/ 11449 h 496164"/>
                  <a:gd name="connsiteX5" fmla="*/ 332028 w 391722"/>
                  <a:gd name="connsiteY5" fmla="*/ 35202 h 496164"/>
                  <a:gd name="connsiteX6" fmla="*/ 380274 w 391722"/>
                  <a:gd name="connsiteY6" fmla="*/ 180033 h 496164"/>
                  <a:gd name="connsiteX7" fmla="*/ 252033 w 391722"/>
                  <a:gd name="connsiteY7" fmla="*/ 436469 h 496164"/>
                  <a:gd name="connsiteX8" fmla="*/ 107202 w 391722"/>
                  <a:gd name="connsiteY8" fmla="*/ 484716 h 49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1722" h="496164">
                    <a:moveTo>
                      <a:pt x="107202" y="484716"/>
                    </a:moveTo>
                    <a:lnTo>
                      <a:pt x="59695" y="460962"/>
                    </a:lnTo>
                    <a:cubicBezTo>
                      <a:pt x="6365" y="434297"/>
                      <a:pt x="-15263" y="369414"/>
                      <a:pt x="11449" y="316131"/>
                    </a:cubicBezTo>
                    <a:lnTo>
                      <a:pt x="139690" y="59695"/>
                    </a:lnTo>
                    <a:cubicBezTo>
                      <a:pt x="166355" y="6365"/>
                      <a:pt x="231237" y="-15263"/>
                      <a:pt x="284521" y="11449"/>
                    </a:cubicBezTo>
                    <a:lnTo>
                      <a:pt x="332028" y="35202"/>
                    </a:lnTo>
                    <a:cubicBezTo>
                      <a:pt x="385357" y="61867"/>
                      <a:pt x="406985" y="126750"/>
                      <a:pt x="380274" y="180033"/>
                    </a:cubicBezTo>
                    <a:lnTo>
                      <a:pt x="252033" y="436469"/>
                    </a:lnTo>
                    <a:cubicBezTo>
                      <a:pt x="225368" y="489799"/>
                      <a:pt x="160485" y="511427"/>
                      <a:pt x="107202" y="484716"/>
                    </a:cubicBezTo>
                    <a:close/>
                  </a:path>
                </a:pathLst>
              </a:custGeom>
              <a:solidFill>
                <a:srgbClr val="FA5D3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15" name="Graphic 2">
                <a:extLst>
                  <a:ext uri="{FF2B5EF4-FFF2-40B4-BE49-F238E27FC236}">
                    <a16:creationId xmlns:a16="http://schemas.microsoft.com/office/drawing/2014/main" id="{42E60C2A-19E5-8935-0BB0-EF14AA9618C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144669" y="5430139"/>
                <a:ext cx="384417" cy="273690"/>
                <a:chOff x="5144669" y="5430139"/>
                <a:chExt cx="384417" cy="273690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315139BC-1F35-7689-8E87-F71EF76C987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44669" y="5430139"/>
                  <a:ext cx="384417" cy="273690"/>
                </a:xfrm>
                <a:custGeom>
                  <a:avLst/>
                  <a:gdLst>
                    <a:gd name="connsiteX0" fmla="*/ 332678 w 384417"/>
                    <a:gd name="connsiteY0" fmla="*/ 272491 h 273690"/>
                    <a:gd name="connsiteX1" fmla="*/ 16073 w 384417"/>
                    <a:gd name="connsiteY1" fmla="*/ 169574 h 273690"/>
                    <a:gd name="connsiteX2" fmla="*/ 1423 w 384417"/>
                    <a:gd name="connsiteY2" fmla="*/ 139490 h 273690"/>
                    <a:gd name="connsiteX3" fmla="*/ 46897 w 384417"/>
                    <a:gd name="connsiteY3" fmla="*/ 15269 h 273690"/>
                    <a:gd name="connsiteX4" fmla="*/ 81002 w 384417"/>
                    <a:gd name="connsiteY4" fmla="*/ 3532 h 273690"/>
                    <a:gd name="connsiteX5" fmla="*/ 373437 w 384417"/>
                    <a:gd name="connsiteY5" fmla="*/ 185194 h 273690"/>
                    <a:gd name="connsiteX6" fmla="*/ 382218 w 384417"/>
                    <a:gd name="connsiteY6" fmla="*/ 214817 h 273690"/>
                    <a:gd name="connsiteX7" fmla="*/ 360914 w 384417"/>
                    <a:gd name="connsiteY7" fmla="*/ 260290 h 273690"/>
                    <a:gd name="connsiteX8" fmla="*/ 332678 w 384417"/>
                    <a:gd name="connsiteY8" fmla="*/ 272537 h 27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4417" h="273690">
                      <a:moveTo>
                        <a:pt x="332678" y="272491"/>
                      </a:moveTo>
                      <a:lnTo>
                        <a:pt x="16073" y="169574"/>
                      </a:lnTo>
                      <a:cubicBezTo>
                        <a:pt x="3549" y="165508"/>
                        <a:pt x="-3106" y="151829"/>
                        <a:pt x="1423" y="139490"/>
                      </a:cubicBezTo>
                      <a:lnTo>
                        <a:pt x="46897" y="15269"/>
                      </a:lnTo>
                      <a:cubicBezTo>
                        <a:pt x="51980" y="1405"/>
                        <a:pt x="68478" y="-4279"/>
                        <a:pt x="81002" y="3532"/>
                      </a:cubicBezTo>
                      <a:lnTo>
                        <a:pt x="373437" y="185194"/>
                      </a:lnTo>
                      <a:cubicBezTo>
                        <a:pt x="383466" y="191433"/>
                        <a:pt x="387209" y="204142"/>
                        <a:pt x="382218" y="214817"/>
                      </a:cubicBezTo>
                      <a:lnTo>
                        <a:pt x="360914" y="260290"/>
                      </a:lnTo>
                      <a:cubicBezTo>
                        <a:pt x="355923" y="270920"/>
                        <a:pt x="343815" y="276188"/>
                        <a:pt x="332678" y="272537"/>
                      </a:cubicBezTo>
                      <a:close/>
                    </a:path>
                  </a:pathLst>
                </a:custGeom>
                <a:solidFill>
                  <a:srgbClr val="D4F5E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44D383E-873B-91C1-9A2A-7588F9C9B73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163981" y="5446967"/>
                  <a:ext cx="345619" cy="240628"/>
                </a:xfrm>
                <a:custGeom>
                  <a:avLst/>
                  <a:gdLst>
                    <a:gd name="connsiteX0" fmla="*/ 301489 w 345619"/>
                    <a:gd name="connsiteY0" fmla="*/ 239534 h 240628"/>
                    <a:gd name="connsiteX1" fmla="*/ 16356 w 345619"/>
                    <a:gd name="connsiteY1" fmla="*/ 150806 h 240628"/>
                    <a:gd name="connsiteX2" fmla="*/ 1429 w 345619"/>
                    <a:gd name="connsiteY2" fmla="*/ 120629 h 240628"/>
                    <a:gd name="connsiteX3" fmla="*/ 40017 w 345619"/>
                    <a:gd name="connsiteY3" fmla="*/ 15263 h 240628"/>
                    <a:gd name="connsiteX4" fmla="*/ 74353 w 345619"/>
                    <a:gd name="connsiteY4" fmla="*/ 3663 h 240628"/>
                    <a:gd name="connsiteX5" fmla="*/ 334855 w 345619"/>
                    <a:gd name="connsiteY5" fmla="*/ 169707 h 240628"/>
                    <a:gd name="connsiteX6" fmla="*/ 343174 w 345619"/>
                    <a:gd name="connsiteY6" fmla="*/ 199699 h 240628"/>
                    <a:gd name="connsiteX7" fmla="*/ 329217 w 345619"/>
                    <a:gd name="connsiteY7" fmla="*/ 227750 h 240628"/>
                    <a:gd name="connsiteX8" fmla="*/ 301489 w 345619"/>
                    <a:gd name="connsiteY8" fmla="*/ 239581 h 240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5619" h="240628">
                      <a:moveTo>
                        <a:pt x="301489" y="239534"/>
                      </a:moveTo>
                      <a:lnTo>
                        <a:pt x="16356" y="150806"/>
                      </a:lnTo>
                      <a:cubicBezTo>
                        <a:pt x="3647" y="146877"/>
                        <a:pt x="-3146" y="133106"/>
                        <a:pt x="1429" y="120629"/>
                      </a:cubicBezTo>
                      <a:lnTo>
                        <a:pt x="40017" y="15263"/>
                      </a:lnTo>
                      <a:cubicBezTo>
                        <a:pt x="45146" y="1306"/>
                        <a:pt x="61829" y="-4331"/>
                        <a:pt x="74353" y="3663"/>
                      </a:cubicBezTo>
                      <a:lnTo>
                        <a:pt x="334855" y="169707"/>
                      </a:lnTo>
                      <a:cubicBezTo>
                        <a:pt x="344883" y="176084"/>
                        <a:pt x="348488" y="189023"/>
                        <a:pt x="343174" y="199699"/>
                      </a:cubicBezTo>
                      <a:lnTo>
                        <a:pt x="329217" y="227750"/>
                      </a:lnTo>
                      <a:cubicBezTo>
                        <a:pt x="324134" y="237963"/>
                        <a:pt x="312396" y="242954"/>
                        <a:pt x="301489" y="239581"/>
                      </a:cubicBezTo>
                      <a:close/>
                    </a:path>
                  </a:pathLst>
                </a:custGeom>
                <a:solidFill>
                  <a:srgbClr val="9FB8AB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8" name="Graphic 2">
                <a:extLst>
                  <a:ext uri="{FF2B5EF4-FFF2-40B4-BE49-F238E27FC236}">
                    <a16:creationId xmlns:a16="http://schemas.microsoft.com/office/drawing/2014/main" id="{3DA35188-DDD0-ED4E-3C19-CCBC59CE1F7E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5801224" y="5775481"/>
                <a:ext cx="384493" cy="273736"/>
                <a:chOff x="5801224" y="5775481"/>
                <a:chExt cx="384493" cy="273736"/>
              </a:xfrm>
            </p:grpSpPr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FC691A44-D546-F85F-D5AF-717A4BC6548E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801224" y="5775481"/>
                  <a:ext cx="384493" cy="273736"/>
                </a:xfrm>
                <a:custGeom>
                  <a:avLst/>
                  <a:gdLst>
                    <a:gd name="connsiteX0" fmla="*/ 303556 w 384493"/>
                    <a:gd name="connsiteY0" fmla="*/ 270233 h 273736"/>
                    <a:gd name="connsiteX1" fmla="*/ 10935 w 384493"/>
                    <a:gd name="connsiteY1" fmla="*/ 88478 h 273736"/>
                    <a:gd name="connsiteX2" fmla="*/ 2201 w 384493"/>
                    <a:gd name="connsiteY2" fmla="*/ 58994 h 273736"/>
                    <a:gd name="connsiteX3" fmla="*/ 23551 w 384493"/>
                    <a:gd name="connsiteY3" fmla="*/ 13336 h 273736"/>
                    <a:gd name="connsiteX4" fmla="*/ 51695 w 384493"/>
                    <a:gd name="connsiteY4" fmla="*/ 1136 h 273736"/>
                    <a:gd name="connsiteX5" fmla="*/ 368485 w 384493"/>
                    <a:gd name="connsiteY5" fmla="*/ 104098 h 273736"/>
                    <a:gd name="connsiteX6" fmla="*/ 383088 w 384493"/>
                    <a:gd name="connsiteY6" fmla="*/ 134090 h 273736"/>
                    <a:gd name="connsiteX7" fmla="*/ 337522 w 384493"/>
                    <a:gd name="connsiteY7" fmla="*/ 258541 h 273736"/>
                    <a:gd name="connsiteX8" fmla="*/ 303556 w 384493"/>
                    <a:gd name="connsiteY8" fmla="*/ 270233 h 27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4493" h="273736">
                      <a:moveTo>
                        <a:pt x="303556" y="270233"/>
                      </a:moveTo>
                      <a:lnTo>
                        <a:pt x="10935" y="88478"/>
                      </a:lnTo>
                      <a:cubicBezTo>
                        <a:pt x="953" y="82286"/>
                        <a:pt x="-2790" y="69623"/>
                        <a:pt x="2201" y="58994"/>
                      </a:cubicBezTo>
                      <a:lnTo>
                        <a:pt x="23551" y="13336"/>
                      </a:lnTo>
                      <a:cubicBezTo>
                        <a:pt x="28496" y="2753"/>
                        <a:pt x="40558" y="-2469"/>
                        <a:pt x="51695" y="1136"/>
                      </a:cubicBezTo>
                      <a:lnTo>
                        <a:pt x="368485" y="104098"/>
                      </a:lnTo>
                      <a:cubicBezTo>
                        <a:pt x="380962" y="108165"/>
                        <a:pt x="387571" y="121751"/>
                        <a:pt x="383088" y="134090"/>
                      </a:cubicBezTo>
                      <a:lnTo>
                        <a:pt x="337522" y="258541"/>
                      </a:lnTo>
                      <a:cubicBezTo>
                        <a:pt x="332485" y="272313"/>
                        <a:pt x="316033" y="277997"/>
                        <a:pt x="303556" y="270233"/>
                      </a:cubicBezTo>
                      <a:close/>
                    </a:path>
                  </a:pathLst>
                </a:custGeom>
                <a:solidFill>
                  <a:srgbClr val="D4F5E4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14B9354D-43BF-01A1-A8A0-148B80B9443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5820711" y="5791697"/>
                  <a:ext cx="345648" cy="240655"/>
                </a:xfrm>
                <a:custGeom>
                  <a:avLst/>
                  <a:gdLst>
                    <a:gd name="connsiteX0" fmla="*/ 271406 w 345648"/>
                    <a:gd name="connsiteY0" fmla="*/ 237012 h 240655"/>
                    <a:gd name="connsiteX1" fmla="*/ 10719 w 345648"/>
                    <a:gd name="connsiteY1" fmla="*/ 70876 h 240655"/>
                    <a:gd name="connsiteX2" fmla="*/ 2447 w 345648"/>
                    <a:gd name="connsiteY2" fmla="*/ 41023 h 240655"/>
                    <a:gd name="connsiteX3" fmla="*/ 16496 w 345648"/>
                    <a:gd name="connsiteY3" fmla="*/ 12833 h 240655"/>
                    <a:gd name="connsiteX4" fmla="*/ 44085 w 345648"/>
                    <a:gd name="connsiteY4" fmla="*/ 1048 h 240655"/>
                    <a:gd name="connsiteX5" fmla="*/ 329357 w 345648"/>
                    <a:gd name="connsiteY5" fmla="*/ 89823 h 240655"/>
                    <a:gd name="connsiteX6" fmla="*/ 344238 w 345648"/>
                    <a:gd name="connsiteY6" fmla="*/ 119908 h 240655"/>
                    <a:gd name="connsiteX7" fmla="*/ 305558 w 345648"/>
                    <a:gd name="connsiteY7" fmla="*/ 225459 h 240655"/>
                    <a:gd name="connsiteX8" fmla="*/ 271360 w 345648"/>
                    <a:gd name="connsiteY8" fmla="*/ 237012 h 240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5648" h="240655">
                      <a:moveTo>
                        <a:pt x="271406" y="237012"/>
                      </a:moveTo>
                      <a:lnTo>
                        <a:pt x="10719" y="70876"/>
                      </a:lnTo>
                      <a:cubicBezTo>
                        <a:pt x="737" y="64498"/>
                        <a:pt x="-2868" y="51605"/>
                        <a:pt x="2447" y="41023"/>
                      </a:cubicBezTo>
                      <a:lnTo>
                        <a:pt x="16496" y="12833"/>
                      </a:lnTo>
                      <a:cubicBezTo>
                        <a:pt x="21579" y="2666"/>
                        <a:pt x="33271" y="-2325"/>
                        <a:pt x="44085" y="1048"/>
                      </a:cubicBezTo>
                      <a:lnTo>
                        <a:pt x="329357" y="89823"/>
                      </a:lnTo>
                      <a:cubicBezTo>
                        <a:pt x="342019" y="93752"/>
                        <a:pt x="348767" y="107477"/>
                        <a:pt x="344238" y="119908"/>
                      </a:cubicBezTo>
                      <a:lnTo>
                        <a:pt x="305558" y="225459"/>
                      </a:lnTo>
                      <a:cubicBezTo>
                        <a:pt x="300474" y="239369"/>
                        <a:pt x="283837" y="244960"/>
                        <a:pt x="271360" y="237012"/>
                      </a:cubicBezTo>
                      <a:close/>
                    </a:path>
                  </a:pathLst>
                </a:custGeom>
                <a:solidFill>
                  <a:srgbClr val="9FB8AB"/>
                </a:solidFill>
                <a:ln w="462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9649E641-C193-FB80-6B19-0C941AE33757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1594200">
                <a:off x="5780308" y="5796324"/>
                <a:ext cx="42469" cy="23106"/>
              </a:xfrm>
              <a:custGeom>
                <a:avLst/>
                <a:gdLst>
                  <a:gd name="connsiteX0" fmla="*/ 0 w 42469"/>
                  <a:gd name="connsiteY0" fmla="*/ 0 h 23106"/>
                  <a:gd name="connsiteX1" fmla="*/ 42470 w 42469"/>
                  <a:gd name="connsiteY1" fmla="*/ 0 h 23106"/>
                  <a:gd name="connsiteX2" fmla="*/ 42470 w 42469"/>
                  <a:gd name="connsiteY2" fmla="*/ 23107 h 23106"/>
                  <a:gd name="connsiteX3" fmla="*/ 0 w 42469"/>
                  <a:gd name="connsiteY3" fmla="*/ 23107 h 2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9" h="23106">
                    <a:moveTo>
                      <a:pt x="0" y="0"/>
                    </a:moveTo>
                    <a:lnTo>
                      <a:pt x="42470" y="0"/>
                    </a:lnTo>
                    <a:lnTo>
                      <a:pt x="42470" y="23107"/>
                    </a:lnTo>
                    <a:lnTo>
                      <a:pt x="0" y="23107"/>
                    </a:lnTo>
                    <a:close/>
                  </a:path>
                </a:pathLst>
              </a:custGeom>
              <a:solidFill>
                <a:srgbClr val="BFB64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7E8B290-B357-AAB2-39C9-E38E24E3BDE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1594200">
                <a:off x="5504870" y="5658562"/>
                <a:ext cx="42469" cy="23106"/>
              </a:xfrm>
              <a:custGeom>
                <a:avLst/>
                <a:gdLst>
                  <a:gd name="connsiteX0" fmla="*/ 0 w 42469"/>
                  <a:gd name="connsiteY0" fmla="*/ 0 h 23106"/>
                  <a:gd name="connsiteX1" fmla="*/ 42470 w 42469"/>
                  <a:gd name="connsiteY1" fmla="*/ 0 h 23106"/>
                  <a:gd name="connsiteX2" fmla="*/ 42470 w 42469"/>
                  <a:gd name="connsiteY2" fmla="*/ 23106 h 23106"/>
                  <a:gd name="connsiteX3" fmla="*/ 0 w 42469"/>
                  <a:gd name="connsiteY3" fmla="*/ 23106 h 2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69" h="23106">
                    <a:moveTo>
                      <a:pt x="0" y="0"/>
                    </a:moveTo>
                    <a:lnTo>
                      <a:pt x="42470" y="0"/>
                    </a:lnTo>
                    <a:lnTo>
                      <a:pt x="42470" y="23106"/>
                    </a:lnTo>
                    <a:lnTo>
                      <a:pt x="0" y="23106"/>
                    </a:lnTo>
                    <a:close/>
                  </a:path>
                </a:pathLst>
              </a:custGeom>
              <a:solidFill>
                <a:srgbClr val="BFB64B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AD216FE-1EC4-7D51-611A-7D25A26380FA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1594200">
                <a:off x="5527540" y="5686988"/>
                <a:ext cx="269005" cy="109617"/>
              </a:xfrm>
              <a:custGeom>
                <a:avLst/>
                <a:gdLst>
                  <a:gd name="connsiteX0" fmla="*/ 0 w 269005"/>
                  <a:gd name="connsiteY0" fmla="*/ 0 h 109617"/>
                  <a:gd name="connsiteX1" fmla="*/ 269006 w 269005"/>
                  <a:gd name="connsiteY1" fmla="*/ 0 h 109617"/>
                  <a:gd name="connsiteX2" fmla="*/ 269006 w 269005"/>
                  <a:gd name="connsiteY2" fmla="*/ 109617 h 109617"/>
                  <a:gd name="connsiteX3" fmla="*/ 0 w 269005"/>
                  <a:gd name="connsiteY3" fmla="*/ 109617 h 109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005" h="109617">
                    <a:moveTo>
                      <a:pt x="0" y="0"/>
                    </a:moveTo>
                    <a:lnTo>
                      <a:pt x="269006" y="0"/>
                    </a:lnTo>
                    <a:lnTo>
                      <a:pt x="269006" y="109617"/>
                    </a:lnTo>
                    <a:lnTo>
                      <a:pt x="0" y="109617"/>
                    </a:ln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7FFC825-D5C4-0DAF-F2B8-775DAEB25CB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5664817" y="5398251"/>
                <a:ext cx="254910" cy="209795"/>
              </a:xfrm>
              <a:custGeom>
                <a:avLst/>
                <a:gdLst>
                  <a:gd name="connsiteX0" fmla="*/ 155800 w 254910"/>
                  <a:gd name="connsiteY0" fmla="*/ 207886 h 209795"/>
                  <a:gd name="connsiteX1" fmla="*/ 10229 w 254910"/>
                  <a:gd name="connsiteY1" fmla="*/ 135055 h 209795"/>
                  <a:gd name="connsiteX2" fmla="*/ 155 w 254910"/>
                  <a:gd name="connsiteY2" fmla="*/ 116107 h 209795"/>
                  <a:gd name="connsiteX3" fmla="*/ 12956 w 254910"/>
                  <a:gd name="connsiteY3" fmla="*/ 16195 h 209795"/>
                  <a:gd name="connsiteX4" fmla="*/ 39621 w 254910"/>
                  <a:gd name="connsiteY4" fmla="*/ 1962 h 209795"/>
                  <a:gd name="connsiteX5" fmla="*/ 244667 w 254910"/>
                  <a:gd name="connsiteY5" fmla="*/ 104508 h 209795"/>
                  <a:gd name="connsiteX6" fmla="*/ 249289 w 254910"/>
                  <a:gd name="connsiteY6" fmla="*/ 134407 h 209795"/>
                  <a:gd name="connsiteX7" fmla="*/ 177012 w 254910"/>
                  <a:gd name="connsiteY7" fmla="*/ 204559 h 209795"/>
                  <a:gd name="connsiteX8" fmla="*/ 155800 w 254910"/>
                  <a:gd name="connsiteY8" fmla="*/ 207840 h 209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910" h="209795">
                    <a:moveTo>
                      <a:pt x="155800" y="207886"/>
                    </a:moveTo>
                    <a:lnTo>
                      <a:pt x="10229" y="135055"/>
                    </a:lnTo>
                    <a:cubicBezTo>
                      <a:pt x="3205" y="131542"/>
                      <a:pt x="-862" y="123917"/>
                      <a:pt x="155" y="116107"/>
                    </a:cubicBezTo>
                    <a:lnTo>
                      <a:pt x="12956" y="16195"/>
                    </a:lnTo>
                    <a:cubicBezTo>
                      <a:pt x="14573" y="3533"/>
                      <a:pt x="28206" y="-3723"/>
                      <a:pt x="39621" y="1962"/>
                    </a:cubicBezTo>
                    <a:lnTo>
                      <a:pt x="244667" y="104508"/>
                    </a:lnTo>
                    <a:cubicBezTo>
                      <a:pt x="256082" y="110238"/>
                      <a:pt x="258439" y="125489"/>
                      <a:pt x="249289" y="134407"/>
                    </a:cubicBezTo>
                    <a:lnTo>
                      <a:pt x="177012" y="204559"/>
                    </a:lnTo>
                    <a:cubicBezTo>
                      <a:pt x="171374" y="210058"/>
                      <a:pt x="162871" y="211352"/>
                      <a:pt x="155800" y="207840"/>
                    </a:cubicBezTo>
                    <a:close/>
                  </a:path>
                </a:pathLst>
              </a:custGeom>
              <a:solidFill>
                <a:srgbClr val="FFF364"/>
              </a:solidFill>
              <a:ln w="4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25" name="Graphic 2">
            <a:extLst>
              <a:ext uri="{FF2B5EF4-FFF2-40B4-BE49-F238E27FC236}">
                <a16:creationId xmlns:a16="http://schemas.microsoft.com/office/drawing/2014/main" id="{71729AA7-9995-E419-F1D2-35202FD779D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56470" y="3002748"/>
            <a:ext cx="799472" cy="912846"/>
            <a:chOff x="1834885" y="3831237"/>
            <a:chExt cx="589130" cy="6726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3C88D70-9120-7E91-92B7-E16901AFE12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025610" y="3831237"/>
              <a:ext cx="207218" cy="672675"/>
            </a:xfrm>
            <a:custGeom>
              <a:avLst/>
              <a:gdLst>
                <a:gd name="connsiteX0" fmla="*/ 103609 w 207218"/>
                <a:gd name="connsiteY0" fmla="*/ 672676 h 672675"/>
                <a:gd name="connsiteX1" fmla="*/ 29391 w 207218"/>
                <a:gd name="connsiteY1" fmla="*/ 572578 h 672675"/>
                <a:gd name="connsiteX2" fmla="*/ 0 w 207218"/>
                <a:gd name="connsiteY2" fmla="*/ 336338 h 672675"/>
                <a:gd name="connsiteX3" fmla="*/ 29391 w 207218"/>
                <a:gd name="connsiteY3" fmla="*/ 100097 h 672675"/>
                <a:gd name="connsiteX4" fmla="*/ 103609 w 207218"/>
                <a:gd name="connsiteY4" fmla="*/ 0 h 672675"/>
                <a:gd name="connsiteX5" fmla="*/ 177827 w 207218"/>
                <a:gd name="connsiteY5" fmla="*/ 100097 h 672675"/>
                <a:gd name="connsiteX6" fmla="*/ 207219 w 207218"/>
                <a:gd name="connsiteY6" fmla="*/ 336338 h 672675"/>
                <a:gd name="connsiteX7" fmla="*/ 177827 w 207218"/>
                <a:gd name="connsiteY7" fmla="*/ 572578 h 672675"/>
                <a:gd name="connsiteX8" fmla="*/ 103609 w 207218"/>
                <a:gd name="connsiteY8" fmla="*/ 672676 h 672675"/>
                <a:gd name="connsiteX9" fmla="*/ 103609 w 207218"/>
                <a:gd name="connsiteY9" fmla="*/ 7625 h 672675"/>
                <a:gd name="connsiteX10" fmla="*/ 36601 w 207218"/>
                <a:gd name="connsiteY10" fmla="*/ 102316 h 672675"/>
                <a:gd name="connsiteX11" fmla="*/ 7533 w 207218"/>
                <a:gd name="connsiteY11" fmla="*/ 336384 h 672675"/>
                <a:gd name="connsiteX12" fmla="*/ 36601 w 207218"/>
                <a:gd name="connsiteY12" fmla="*/ 570453 h 672675"/>
                <a:gd name="connsiteX13" fmla="*/ 103609 w 207218"/>
                <a:gd name="connsiteY13" fmla="*/ 665143 h 672675"/>
                <a:gd name="connsiteX14" fmla="*/ 170618 w 207218"/>
                <a:gd name="connsiteY14" fmla="*/ 570453 h 672675"/>
                <a:gd name="connsiteX15" fmla="*/ 199686 w 207218"/>
                <a:gd name="connsiteY15" fmla="*/ 336384 h 672675"/>
                <a:gd name="connsiteX16" fmla="*/ 170618 w 207218"/>
                <a:gd name="connsiteY16" fmla="*/ 102316 h 672675"/>
                <a:gd name="connsiteX17" fmla="*/ 103609 w 207218"/>
                <a:gd name="connsiteY17" fmla="*/ 7625 h 6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218" h="672675">
                  <a:moveTo>
                    <a:pt x="103609" y="672676"/>
                  </a:moveTo>
                  <a:cubicBezTo>
                    <a:pt x="75142" y="672676"/>
                    <a:pt x="48755" y="637138"/>
                    <a:pt x="29391" y="572578"/>
                  </a:cubicBezTo>
                  <a:cubicBezTo>
                    <a:pt x="10444" y="509452"/>
                    <a:pt x="0" y="425529"/>
                    <a:pt x="0" y="336338"/>
                  </a:cubicBezTo>
                  <a:cubicBezTo>
                    <a:pt x="0" y="247147"/>
                    <a:pt x="10444" y="163270"/>
                    <a:pt x="29391" y="100097"/>
                  </a:cubicBezTo>
                  <a:cubicBezTo>
                    <a:pt x="48755" y="35538"/>
                    <a:pt x="75142" y="0"/>
                    <a:pt x="103609" y="0"/>
                  </a:cubicBezTo>
                  <a:cubicBezTo>
                    <a:pt x="132077" y="0"/>
                    <a:pt x="158464" y="35538"/>
                    <a:pt x="177827" y="100097"/>
                  </a:cubicBezTo>
                  <a:cubicBezTo>
                    <a:pt x="196775" y="163224"/>
                    <a:pt x="207219" y="247147"/>
                    <a:pt x="207219" y="336338"/>
                  </a:cubicBezTo>
                  <a:cubicBezTo>
                    <a:pt x="207219" y="425529"/>
                    <a:pt x="196775" y="509405"/>
                    <a:pt x="177827" y="572578"/>
                  </a:cubicBezTo>
                  <a:cubicBezTo>
                    <a:pt x="158464" y="637138"/>
                    <a:pt x="132077" y="672676"/>
                    <a:pt x="103609" y="672676"/>
                  </a:cubicBezTo>
                  <a:close/>
                  <a:moveTo>
                    <a:pt x="103609" y="7625"/>
                  </a:moveTo>
                  <a:cubicBezTo>
                    <a:pt x="79117" y="7625"/>
                    <a:pt x="54670" y="42146"/>
                    <a:pt x="36601" y="102316"/>
                  </a:cubicBezTo>
                  <a:cubicBezTo>
                    <a:pt x="17838" y="164796"/>
                    <a:pt x="7533" y="247886"/>
                    <a:pt x="7533" y="336384"/>
                  </a:cubicBezTo>
                  <a:cubicBezTo>
                    <a:pt x="7533" y="424882"/>
                    <a:pt x="17884" y="507973"/>
                    <a:pt x="36601" y="570453"/>
                  </a:cubicBezTo>
                  <a:cubicBezTo>
                    <a:pt x="54670" y="630622"/>
                    <a:pt x="79117" y="665143"/>
                    <a:pt x="103609" y="665143"/>
                  </a:cubicBezTo>
                  <a:cubicBezTo>
                    <a:pt x="128102" y="665143"/>
                    <a:pt x="152549" y="630622"/>
                    <a:pt x="170618" y="570453"/>
                  </a:cubicBezTo>
                  <a:cubicBezTo>
                    <a:pt x="189381" y="507973"/>
                    <a:pt x="199686" y="424882"/>
                    <a:pt x="199686" y="336384"/>
                  </a:cubicBezTo>
                  <a:cubicBezTo>
                    <a:pt x="199686" y="247886"/>
                    <a:pt x="189334" y="164796"/>
                    <a:pt x="170618" y="102316"/>
                  </a:cubicBezTo>
                  <a:cubicBezTo>
                    <a:pt x="152549" y="42146"/>
                    <a:pt x="128102" y="7625"/>
                    <a:pt x="103609" y="7625"/>
                  </a:cubicBezTo>
                  <a:close/>
                </a:path>
              </a:pathLst>
            </a:custGeom>
            <a:solidFill>
              <a:srgbClr val="D4F5E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3A688A0-EC53-A170-D112-281EE1B81A7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38079" y="3969941"/>
              <a:ext cx="583713" cy="395194"/>
            </a:xfrm>
            <a:custGeom>
              <a:avLst/>
              <a:gdLst>
                <a:gd name="connsiteX0" fmla="*/ 523453 w 583713"/>
                <a:gd name="connsiteY0" fmla="*/ 395194 h 395194"/>
                <a:gd name="connsiteX1" fmla="*/ 454226 w 583713"/>
                <a:gd name="connsiteY1" fmla="*/ 384519 h 395194"/>
                <a:gd name="connsiteX2" fmla="*/ 237580 w 583713"/>
                <a:gd name="connsiteY2" fmla="*/ 285854 h 395194"/>
                <a:gd name="connsiteX3" fmla="*/ 51758 w 583713"/>
                <a:gd name="connsiteY3" fmla="*/ 137095 h 395194"/>
                <a:gd name="connsiteX4" fmla="*/ 5360 w 583713"/>
                <a:gd name="connsiteY4" fmla="*/ 21470 h 395194"/>
                <a:gd name="connsiteX5" fmla="*/ 129488 w 583713"/>
                <a:gd name="connsiteY5" fmla="*/ 10656 h 395194"/>
                <a:gd name="connsiteX6" fmla="*/ 346134 w 583713"/>
                <a:gd name="connsiteY6" fmla="*/ 109321 h 395194"/>
                <a:gd name="connsiteX7" fmla="*/ 531956 w 583713"/>
                <a:gd name="connsiteY7" fmla="*/ 258081 h 395194"/>
                <a:gd name="connsiteX8" fmla="*/ 578354 w 583713"/>
                <a:gd name="connsiteY8" fmla="*/ 373705 h 395194"/>
                <a:gd name="connsiteX9" fmla="*/ 523453 w 583713"/>
                <a:gd name="connsiteY9" fmla="*/ 395194 h 395194"/>
                <a:gd name="connsiteX10" fmla="*/ 60215 w 583713"/>
                <a:gd name="connsiteY10" fmla="*/ 7560 h 395194"/>
                <a:gd name="connsiteX11" fmla="*/ 11783 w 583713"/>
                <a:gd name="connsiteY11" fmla="*/ 25445 h 395194"/>
                <a:gd name="connsiteX12" fmla="*/ 57396 w 583713"/>
                <a:gd name="connsiteY12" fmla="*/ 132104 h 395194"/>
                <a:gd name="connsiteX13" fmla="*/ 241554 w 583713"/>
                <a:gd name="connsiteY13" fmla="*/ 279477 h 395194"/>
                <a:gd name="connsiteX14" fmla="*/ 456167 w 583713"/>
                <a:gd name="connsiteY14" fmla="*/ 377264 h 395194"/>
                <a:gd name="connsiteX15" fmla="*/ 571931 w 583713"/>
                <a:gd name="connsiteY15" fmla="*/ 369777 h 395194"/>
                <a:gd name="connsiteX16" fmla="*/ 526318 w 583713"/>
                <a:gd name="connsiteY16" fmla="*/ 263118 h 395194"/>
                <a:gd name="connsiteX17" fmla="*/ 342160 w 583713"/>
                <a:gd name="connsiteY17" fmla="*/ 115745 h 395194"/>
                <a:gd name="connsiteX18" fmla="*/ 127547 w 583713"/>
                <a:gd name="connsiteY18" fmla="*/ 17958 h 395194"/>
                <a:gd name="connsiteX19" fmla="*/ 60168 w 583713"/>
                <a:gd name="connsiteY19" fmla="*/ 7560 h 39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3713" h="395194">
                  <a:moveTo>
                    <a:pt x="523453" y="395194"/>
                  </a:moveTo>
                  <a:cubicBezTo>
                    <a:pt x="504321" y="395194"/>
                    <a:pt x="481076" y="391636"/>
                    <a:pt x="454226" y="384519"/>
                  </a:cubicBezTo>
                  <a:cubicBezTo>
                    <a:pt x="390499" y="367605"/>
                    <a:pt x="313554" y="332576"/>
                    <a:pt x="237580" y="285854"/>
                  </a:cubicBezTo>
                  <a:cubicBezTo>
                    <a:pt x="161606" y="239133"/>
                    <a:pt x="95614" y="186312"/>
                    <a:pt x="51758" y="137095"/>
                  </a:cubicBezTo>
                  <a:cubicBezTo>
                    <a:pt x="6931" y="86769"/>
                    <a:pt x="-9567" y="45732"/>
                    <a:pt x="5360" y="21470"/>
                  </a:cubicBezTo>
                  <a:cubicBezTo>
                    <a:pt x="20287" y="-2791"/>
                    <a:pt x="64374" y="-6627"/>
                    <a:pt x="129488" y="10656"/>
                  </a:cubicBezTo>
                  <a:cubicBezTo>
                    <a:pt x="193216" y="27570"/>
                    <a:pt x="270160" y="62600"/>
                    <a:pt x="346134" y="109321"/>
                  </a:cubicBezTo>
                  <a:cubicBezTo>
                    <a:pt x="422108" y="156042"/>
                    <a:pt x="488100" y="208864"/>
                    <a:pt x="531956" y="258081"/>
                  </a:cubicBezTo>
                  <a:cubicBezTo>
                    <a:pt x="576783" y="308406"/>
                    <a:pt x="593281" y="349443"/>
                    <a:pt x="578354" y="373705"/>
                  </a:cubicBezTo>
                  <a:cubicBezTo>
                    <a:pt x="569574" y="387985"/>
                    <a:pt x="550719" y="395194"/>
                    <a:pt x="523453" y="395194"/>
                  </a:cubicBezTo>
                  <a:close/>
                  <a:moveTo>
                    <a:pt x="60215" y="7560"/>
                  </a:moveTo>
                  <a:cubicBezTo>
                    <a:pt x="35907" y="7560"/>
                    <a:pt x="19085" y="13568"/>
                    <a:pt x="11783" y="25445"/>
                  </a:cubicBezTo>
                  <a:cubicBezTo>
                    <a:pt x="-1064" y="46333"/>
                    <a:pt x="15573" y="85198"/>
                    <a:pt x="57396" y="132104"/>
                  </a:cubicBezTo>
                  <a:cubicBezTo>
                    <a:pt x="100790" y="180812"/>
                    <a:pt x="166181" y="233126"/>
                    <a:pt x="241554" y="279477"/>
                  </a:cubicBezTo>
                  <a:cubicBezTo>
                    <a:pt x="316928" y="325782"/>
                    <a:pt x="393133" y="360535"/>
                    <a:pt x="456167" y="377264"/>
                  </a:cubicBezTo>
                  <a:cubicBezTo>
                    <a:pt x="516891" y="393392"/>
                    <a:pt x="559083" y="390666"/>
                    <a:pt x="571931" y="369777"/>
                  </a:cubicBezTo>
                  <a:cubicBezTo>
                    <a:pt x="584778" y="348889"/>
                    <a:pt x="568141" y="310024"/>
                    <a:pt x="526318" y="263118"/>
                  </a:cubicBezTo>
                  <a:cubicBezTo>
                    <a:pt x="482924" y="214409"/>
                    <a:pt x="417533" y="162096"/>
                    <a:pt x="342160" y="115745"/>
                  </a:cubicBezTo>
                  <a:cubicBezTo>
                    <a:pt x="266787" y="69439"/>
                    <a:pt x="190581" y="34687"/>
                    <a:pt x="127547" y="17958"/>
                  </a:cubicBezTo>
                  <a:cubicBezTo>
                    <a:pt x="101344" y="11026"/>
                    <a:pt x="78607" y="7560"/>
                    <a:pt x="60168" y="7560"/>
                  </a:cubicBezTo>
                  <a:close/>
                </a:path>
              </a:pathLst>
            </a:custGeom>
            <a:solidFill>
              <a:srgbClr val="D4F5E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4A651FE-3685-2080-5AAB-827B6D32CC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834885" y="3974196"/>
              <a:ext cx="589130" cy="386965"/>
            </a:xfrm>
            <a:custGeom>
              <a:avLst/>
              <a:gdLst>
                <a:gd name="connsiteX0" fmla="*/ 62345 w 589130"/>
                <a:gd name="connsiteY0" fmla="*/ 386919 h 386965"/>
                <a:gd name="connsiteX1" fmla="*/ 4995 w 589130"/>
                <a:gd name="connsiteY1" fmla="*/ 364459 h 386965"/>
                <a:gd name="connsiteX2" fmla="*/ 53426 w 589130"/>
                <a:gd name="connsiteY2" fmla="*/ 249666 h 386965"/>
                <a:gd name="connsiteX3" fmla="*/ 241883 w 589130"/>
                <a:gd name="connsiteY3" fmla="*/ 104234 h 386965"/>
                <a:gd name="connsiteX4" fmla="*/ 460239 w 589130"/>
                <a:gd name="connsiteY4" fmla="*/ 9452 h 386965"/>
                <a:gd name="connsiteX5" fmla="*/ 584136 w 589130"/>
                <a:gd name="connsiteY5" fmla="*/ 22484 h 386965"/>
                <a:gd name="connsiteX6" fmla="*/ 535705 w 589130"/>
                <a:gd name="connsiteY6" fmla="*/ 137276 h 386965"/>
                <a:gd name="connsiteX7" fmla="*/ 347248 w 589130"/>
                <a:gd name="connsiteY7" fmla="*/ 282709 h 386965"/>
                <a:gd name="connsiteX8" fmla="*/ 128892 w 589130"/>
                <a:gd name="connsiteY8" fmla="*/ 377491 h 386965"/>
                <a:gd name="connsiteX9" fmla="*/ 62345 w 589130"/>
                <a:gd name="connsiteY9" fmla="*/ 386965 h 386965"/>
                <a:gd name="connsiteX10" fmla="*/ 526832 w 589130"/>
                <a:gd name="connsiteY10" fmla="*/ 7510 h 386965"/>
                <a:gd name="connsiteX11" fmla="*/ 461995 w 589130"/>
                <a:gd name="connsiteY11" fmla="*/ 16753 h 386965"/>
                <a:gd name="connsiteX12" fmla="*/ 245672 w 589130"/>
                <a:gd name="connsiteY12" fmla="*/ 110704 h 386965"/>
                <a:gd name="connsiteX13" fmla="*/ 58926 w 589130"/>
                <a:gd name="connsiteY13" fmla="*/ 254750 h 386965"/>
                <a:gd name="connsiteX14" fmla="*/ 11419 w 589130"/>
                <a:gd name="connsiteY14" fmla="*/ 360577 h 386965"/>
                <a:gd name="connsiteX15" fmla="*/ 127044 w 589130"/>
                <a:gd name="connsiteY15" fmla="*/ 370097 h 386965"/>
                <a:gd name="connsiteX16" fmla="*/ 343366 w 589130"/>
                <a:gd name="connsiteY16" fmla="*/ 276146 h 386965"/>
                <a:gd name="connsiteX17" fmla="*/ 345261 w 589130"/>
                <a:gd name="connsiteY17" fmla="*/ 279381 h 386965"/>
                <a:gd name="connsiteX18" fmla="*/ 343366 w 589130"/>
                <a:gd name="connsiteY18" fmla="*/ 276146 h 386965"/>
                <a:gd name="connsiteX19" fmla="*/ 530113 w 589130"/>
                <a:gd name="connsiteY19" fmla="*/ 132101 h 386965"/>
                <a:gd name="connsiteX20" fmla="*/ 577620 w 589130"/>
                <a:gd name="connsiteY20" fmla="*/ 26273 h 386965"/>
                <a:gd name="connsiteX21" fmla="*/ 526832 w 589130"/>
                <a:gd name="connsiteY21" fmla="*/ 7510 h 38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9130" h="386965">
                  <a:moveTo>
                    <a:pt x="62345" y="386919"/>
                  </a:moveTo>
                  <a:cubicBezTo>
                    <a:pt x="33509" y="386919"/>
                    <a:pt x="13776" y="379386"/>
                    <a:pt x="4995" y="364459"/>
                  </a:cubicBezTo>
                  <a:cubicBezTo>
                    <a:pt x="-9469" y="339920"/>
                    <a:pt x="7722" y="299161"/>
                    <a:pt x="53426" y="249666"/>
                  </a:cubicBezTo>
                  <a:cubicBezTo>
                    <a:pt x="98160" y="201235"/>
                    <a:pt x="165077" y="149569"/>
                    <a:pt x="241883" y="104234"/>
                  </a:cubicBezTo>
                  <a:cubicBezTo>
                    <a:pt x="318689" y="58899"/>
                    <a:pt x="396234" y="25210"/>
                    <a:pt x="460239" y="9452"/>
                  </a:cubicBezTo>
                  <a:cubicBezTo>
                    <a:pt x="525676" y="-6677"/>
                    <a:pt x="569671" y="-2055"/>
                    <a:pt x="584136" y="22484"/>
                  </a:cubicBezTo>
                  <a:cubicBezTo>
                    <a:pt x="598600" y="47023"/>
                    <a:pt x="581409" y="87782"/>
                    <a:pt x="535705" y="137276"/>
                  </a:cubicBezTo>
                  <a:cubicBezTo>
                    <a:pt x="490970" y="185708"/>
                    <a:pt x="424054" y="237374"/>
                    <a:pt x="347248" y="282709"/>
                  </a:cubicBezTo>
                  <a:cubicBezTo>
                    <a:pt x="270442" y="328044"/>
                    <a:pt x="192897" y="361733"/>
                    <a:pt x="128892" y="377491"/>
                  </a:cubicBezTo>
                  <a:cubicBezTo>
                    <a:pt x="103244" y="383823"/>
                    <a:pt x="80923" y="386965"/>
                    <a:pt x="62345" y="386965"/>
                  </a:cubicBezTo>
                  <a:close/>
                  <a:moveTo>
                    <a:pt x="526832" y="7510"/>
                  </a:moveTo>
                  <a:cubicBezTo>
                    <a:pt x="508901" y="7510"/>
                    <a:pt x="487042" y="10561"/>
                    <a:pt x="461995" y="16753"/>
                  </a:cubicBezTo>
                  <a:cubicBezTo>
                    <a:pt x="398683" y="32373"/>
                    <a:pt x="321831" y="65739"/>
                    <a:pt x="245672" y="110704"/>
                  </a:cubicBezTo>
                  <a:cubicBezTo>
                    <a:pt x="169513" y="155669"/>
                    <a:pt x="103198" y="206827"/>
                    <a:pt x="58926" y="254750"/>
                  </a:cubicBezTo>
                  <a:cubicBezTo>
                    <a:pt x="16271" y="300917"/>
                    <a:pt x="-1012" y="339504"/>
                    <a:pt x="11419" y="360577"/>
                  </a:cubicBezTo>
                  <a:cubicBezTo>
                    <a:pt x="23896" y="381697"/>
                    <a:pt x="66042" y="385163"/>
                    <a:pt x="127044" y="370097"/>
                  </a:cubicBezTo>
                  <a:cubicBezTo>
                    <a:pt x="190355" y="354477"/>
                    <a:pt x="267207" y="321112"/>
                    <a:pt x="343366" y="276146"/>
                  </a:cubicBezTo>
                  <a:lnTo>
                    <a:pt x="345261" y="279381"/>
                  </a:lnTo>
                  <a:lnTo>
                    <a:pt x="343366" y="276146"/>
                  </a:lnTo>
                  <a:cubicBezTo>
                    <a:pt x="419525" y="231181"/>
                    <a:pt x="485841" y="180023"/>
                    <a:pt x="530113" y="132101"/>
                  </a:cubicBezTo>
                  <a:cubicBezTo>
                    <a:pt x="572767" y="85934"/>
                    <a:pt x="590051" y="47346"/>
                    <a:pt x="577620" y="26273"/>
                  </a:cubicBezTo>
                  <a:cubicBezTo>
                    <a:pt x="570272" y="13842"/>
                    <a:pt x="552572" y="7510"/>
                    <a:pt x="526832" y="7510"/>
                  </a:cubicBezTo>
                  <a:close/>
                </a:path>
              </a:pathLst>
            </a:custGeom>
            <a:solidFill>
              <a:srgbClr val="D4F5E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69F966A-3A1A-1931-2FAF-22DCE36856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106159" y="4139154"/>
              <a:ext cx="56749" cy="56749"/>
            </a:xfrm>
            <a:custGeom>
              <a:avLst/>
              <a:gdLst>
                <a:gd name="connsiteX0" fmla="*/ 56749 w 56749"/>
                <a:gd name="connsiteY0" fmla="*/ 28375 h 56749"/>
                <a:gd name="connsiteX1" fmla="*/ 28375 w 56749"/>
                <a:gd name="connsiteY1" fmla="*/ 56750 h 56749"/>
                <a:gd name="connsiteX2" fmla="*/ 0 w 56749"/>
                <a:gd name="connsiteY2" fmla="*/ 28375 h 56749"/>
                <a:gd name="connsiteX3" fmla="*/ 28375 w 56749"/>
                <a:gd name="connsiteY3" fmla="*/ 0 h 56749"/>
                <a:gd name="connsiteX4" fmla="*/ 56749 w 56749"/>
                <a:gd name="connsiteY4" fmla="*/ 28375 h 5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49" h="56749">
                  <a:moveTo>
                    <a:pt x="56749" y="28375"/>
                  </a:moveTo>
                  <a:cubicBezTo>
                    <a:pt x="56749" y="44041"/>
                    <a:pt x="44041" y="56750"/>
                    <a:pt x="28375" y="56750"/>
                  </a:cubicBezTo>
                  <a:cubicBezTo>
                    <a:pt x="12709" y="56750"/>
                    <a:pt x="0" y="44041"/>
                    <a:pt x="0" y="28375"/>
                  </a:cubicBezTo>
                  <a:cubicBezTo>
                    <a:pt x="0" y="12709"/>
                    <a:pt x="12709" y="0"/>
                    <a:pt x="28375" y="0"/>
                  </a:cubicBezTo>
                  <a:cubicBezTo>
                    <a:pt x="44041" y="0"/>
                    <a:pt x="56749" y="12709"/>
                    <a:pt x="56749" y="28375"/>
                  </a:cubicBezTo>
                  <a:close/>
                </a:path>
              </a:pathLst>
            </a:custGeom>
            <a:solidFill>
              <a:srgbClr val="FFF36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9B4150F-D81F-2390-A242-C5F1509B3BD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22694" y="3953147"/>
              <a:ext cx="56748" cy="56748"/>
            </a:xfrm>
            <a:custGeom>
              <a:avLst/>
              <a:gdLst>
                <a:gd name="connsiteX0" fmla="*/ 55964 w 56748"/>
                <a:gd name="connsiteY0" fmla="*/ 21766 h 56748"/>
                <a:gd name="connsiteX1" fmla="*/ 34937 w 56748"/>
                <a:gd name="connsiteY1" fmla="*/ 55964 h 56748"/>
                <a:gd name="connsiteX2" fmla="*/ 785 w 56748"/>
                <a:gd name="connsiteY2" fmla="*/ 34937 h 56748"/>
                <a:gd name="connsiteX3" fmla="*/ 21812 w 56748"/>
                <a:gd name="connsiteY3" fmla="*/ 785 h 56748"/>
                <a:gd name="connsiteX4" fmla="*/ 56010 w 56748"/>
                <a:gd name="connsiteY4" fmla="*/ 21812 h 5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48" h="56748">
                  <a:moveTo>
                    <a:pt x="55964" y="21766"/>
                  </a:moveTo>
                  <a:cubicBezTo>
                    <a:pt x="59614" y="37016"/>
                    <a:pt x="50187" y="52313"/>
                    <a:pt x="34937" y="55964"/>
                  </a:cubicBezTo>
                  <a:cubicBezTo>
                    <a:pt x="19686" y="59614"/>
                    <a:pt x="4390" y="50187"/>
                    <a:pt x="785" y="34937"/>
                  </a:cubicBezTo>
                  <a:cubicBezTo>
                    <a:pt x="-2865" y="19686"/>
                    <a:pt x="6562" y="4390"/>
                    <a:pt x="21812" y="785"/>
                  </a:cubicBezTo>
                  <a:cubicBezTo>
                    <a:pt x="37062" y="-2866"/>
                    <a:pt x="52359" y="6562"/>
                    <a:pt x="56010" y="21812"/>
                  </a:cubicBezTo>
                  <a:close/>
                </a:path>
              </a:pathLst>
            </a:custGeom>
            <a:solidFill>
              <a:srgbClr val="FA5D3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9A1C91C-F0BF-84D0-F794-91460A6D704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933383" y="4320784"/>
              <a:ext cx="56721" cy="56721"/>
            </a:xfrm>
            <a:custGeom>
              <a:avLst/>
              <a:gdLst>
                <a:gd name="connsiteX0" fmla="*/ 55811 w 56721"/>
                <a:gd name="connsiteY0" fmla="*/ 35432 h 56721"/>
                <a:gd name="connsiteX1" fmla="*/ 21290 w 56721"/>
                <a:gd name="connsiteY1" fmla="*/ 55811 h 56721"/>
                <a:gd name="connsiteX2" fmla="*/ 910 w 56721"/>
                <a:gd name="connsiteY2" fmla="*/ 21290 h 56721"/>
                <a:gd name="connsiteX3" fmla="*/ 35431 w 56721"/>
                <a:gd name="connsiteY3" fmla="*/ 910 h 56721"/>
                <a:gd name="connsiteX4" fmla="*/ 55811 w 56721"/>
                <a:gd name="connsiteY4" fmla="*/ 35432 h 56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21" h="56721">
                  <a:moveTo>
                    <a:pt x="55811" y="35432"/>
                  </a:moveTo>
                  <a:cubicBezTo>
                    <a:pt x="51883" y="50589"/>
                    <a:pt x="36448" y="59740"/>
                    <a:pt x="21290" y="55811"/>
                  </a:cubicBezTo>
                  <a:cubicBezTo>
                    <a:pt x="6132" y="51883"/>
                    <a:pt x="-3018" y="36448"/>
                    <a:pt x="910" y="21290"/>
                  </a:cubicBezTo>
                  <a:cubicBezTo>
                    <a:pt x="4839" y="6132"/>
                    <a:pt x="20274" y="-3018"/>
                    <a:pt x="35431" y="910"/>
                  </a:cubicBezTo>
                  <a:cubicBezTo>
                    <a:pt x="50589" y="4839"/>
                    <a:pt x="59739" y="20274"/>
                    <a:pt x="55811" y="35432"/>
                  </a:cubicBezTo>
                  <a:close/>
                </a:path>
              </a:pathLst>
            </a:custGeom>
            <a:solidFill>
              <a:srgbClr val="FA5D3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F8D4DAF-EF89-AD7C-72BB-D6E3CF58031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27288" y="4183195"/>
              <a:ext cx="56749" cy="56749"/>
            </a:xfrm>
            <a:custGeom>
              <a:avLst/>
              <a:gdLst>
                <a:gd name="connsiteX0" fmla="*/ 56749 w 56749"/>
                <a:gd name="connsiteY0" fmla="*/ 28375 h 56749"/>
                <a:gd name="connsiteX1" fmla="*/ 28375 w 56749"/>
                <a:gd name="connsiteY1" fmla="*/ 56749 h 56749"/>
                <a:gd name="connsiteX2" fmla="*/ 0 w 56749"/>
                <a:gd name="connsiteY2" fmla="*/ 28375 h 56749"/>
                <a:gd name="connsiteX3" fmla="*/ 28375 w 56749"/>
                <a:gd name="connsiteY3" fmla="*/ 0 h 56749"/>
                <a:gd name="connsiteX4" fmla="*/ 56749 w 56749"/>
                <a:gd name="connsiteY4" fmla="*/ 28375 h 5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49" h="56749">
                  <a:moveTo>
                    <a:pt x="56749" y="28375"/>
                  </a:moveTo>
                  <a:cubicBezTo>
                    <a:pt x="56749" y="44041"/>
                    <a:pt x="44041" y="56749"/>
                    <a:pt x="28375" y="56749"/>
                  </a:cubicBezTo>
                  <a:cubicBezTo>
                    <a:pt x="12709" y="56749"/>
                    <a:pt x="0" y="44041"/>
                    <a:pt x="0" y="28375"/>
                  </a:cubicBezTo>
                  <a:cubicBezTo>
                    <a:pt x="0" y="12709"/>
                    <a:pt x="12709" y="0"/>
                    <a:pt x="28375" y="0"/>
                  </a:cubicBezTo>
                  <a:cubicBezTo>
                    <a:pt x="44041" y="0"/>
                    <a:pt x="56749" y="12709"/>
                    <a:pt x="56749" y="28375"/>
                  </a:cubicBezTo>
                  <a:close/>
                </a:path>
              </a:pathLst>
            </a:custGeom>
            <a:solidFill>
              <a:srgbClr val="FA5D34"/>
            </a:solidFill>
            <a:ln w="46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B7097100-1BC0-126E-6F91-40F76135F0DD}"/>
              </a:ext>
            </a:extLst>
          </p:cNvPr>
          <p:cNvSpPr txBox="1"/>
          <p:nvPr/>
        </p:nvSpPr>
        <p:spPr>
          <a:xfrm>
            <a:off x="6400800" y="251670"/>
            <a:ext cx="538063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Dakle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koja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je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gibanja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Zemlje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oko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Sunca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?</a:t>
            </a:r>
            <a:endParaRPr lang="hr-HR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TekstniOkvir 3">
            <a:extLst>
              <a:ext uri="{FF2B5EF4-FFF2-40B4-BE49-F238E27FC236}">
                <a16:creationId xmlns:a16="http://schemas.microsoft.com/office/drawing/2014/main" id="{00CEB458-CECD-754C-E3B5-62F750E39839}"/>
              </a:ext>
            </a:extLst>
          </p:cNvPr>
          <p:cNvSpPr txBox="1"/>
          <p:nvPr/>
        </p:nvSpPr>
        <p:spPr>
          <a:xfrm>
            <a:off x="6147962" y="2217460"/>
            <a:ext cx="5470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107</a:t>
            </a:r>
            <a:r>
              <a:rPr lang="hr-HR" sz="3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305</a:t>
            </a:r>
            <a:r>
              <a:rPr lang="hr-HR" sz="3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</a:t>
            </a:r>
            <a:r>
              <a:rPr lang="en-US" sz="36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93 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km/h</a:t>
            </a:r>
            <a:endParaRPr lang="hr-HR" sz="3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139" name="Graphic 2">
            <a:extLst>
              <a:ext uri="{FF2B5EF4-FFF2-40B4-BE49-F238E27FC236}">
                <a16:creationId xmlns:a16="http://schemas.microsoft.com/office/drawing/2014/main" id="{53D9E455-C51B-0C75-89A0-516495D955D7}"/>
              </a:ext>
            </a:extLst>
          </p:cNvPr>
          <p:cNvGrpSpPr/>
          <p:nvPr/>
        </p:nvGrpSpPr>
        <p:grpSpPr>
          <a:xfrm>
            <a:off x="10430259" y="5296713"/>
            <a:ext cx="1553621" cy="1553621"/>
            <a:chOff x="5967577" y="768265"/>
            <a:chExt cx="1553621" cy="1553621"/>
          </a:xfrm>
        </p:grpSpPr>
        <p:sp>
          <p:nvSpPr>
            <p:cNvPr id="140" name="Freeform: Shape 217">
              <a:extLst>
                <a:ext uri="{FF2B5EF4-FFF2-40B4-BE49-F238E27FC236}">
                  <a16:creationId xmlns:a16="http://schemas.microsoft.com/office/drawing/2014/main" id="{967EE7F2-84E4-F4E8-A15C-3EB54C2443C0}"/>
                </a:ext>
              </a:extLst>
            </p:cNvPr>
            <p:cNvSpPr/>
            <p:nvPr/>
          </p:nvSpPr>
          <p:spPr>
            <a:xfrm>
              <a:off x="5967577" y="768265"/>
              <a:ext cx="1553621" cy="1553621"/>
            </a:xfrm>
            <a:custGeom>
              <a:avLst/>
              <a:gdLst>
                <a:gd name="connsiteX0" fmla="*/ 1553621 w 1553621"/>
                <a:gd name="connsiteY0" fmla="*/ 776811 h 1553621"/>
                <a:gd name="connsiteX1" fmla="*/ 1403623 w 1553621"/>
                <a:gd name="connsiteY1" fmla="*/ 944797 h 1553621"/>
                <a:gd name="connsiteX2" fmla="*/ 1449590 w 1553621"/>
                <a:gd name="connsiteY2" fmla="*/ 1165280 h 1553621"/>
                <a:gd name="connsiteX3" fmla="*/ 1235509 w 1553621"/>
                <a:gd name="connsiteY3" fmla="*/ 1235509 h 1553621"/>
                <a:gd name="connsiteX4" fmla="*/ 1165280 w 1553621"/>
                <a:gd name="connsiteY4" fmla="*/ 1449590 h 1553621"/>
                <a:gd name="connsiteX5" fmla="*/ 944797 w 1553621"/>
                <a:gd name="connsiteY5" fmla="*/ 1403624 h 1553621"/>
                <a:gd name="connsiteX6" fmla="*/ 776811 w 1553621"/>
                <a:gd name="connsiteY6" fmla="*/ 1553621 h 1553621"/>
                <a:gd name="connsiteX7" fmla="*/ 608824 w 1553621"/>
                <a:gd name="connsiteY7" fmla="*/ 1403624 h 1553621"/>
                <a:gd name="connsiteX8" fmla="*/ 388341 w 1553621"/>
                <a:gd name="connsiteY8" fmla="*/ 1449590 h 1553621"/>
                <a:gd name="connsiteX9" fmla="*/ 318112 w 1553621"/>
                <a:gd name="connsiteY9" fmla="*/ 1235509 h 1553621"/>
                <a:gd name="connsiteX10" fmla="*/ 104031 w 1553621"/>
                <a:gd name="connsiteY10" fmla="*/ 1165280 h 1553621"/>
                <a:gd name="connsiteX11" fmla="*/ 149997 w 1553621"/>
                <a:gd name="connsiteY11" fmla="*/ 944797 h 1553621"/>
                <a:gd name="connsiteX12" fmla="*/ 0 w 1553621"/>
                <a:gd name="connsiteY12" fmla="*/ 776811 h 1553621"/>
                <a:gd name="connsiteX13" fmla="*/ 149997 w 1553621"/>
                <a:gd name="connsiteY13" fmla="*/ 608824 h 1553621"/>
                <a:gd name="connsiteX14" fmla="*/ 104031 w 1553621"/>
                <a:gd name="connsiteY14" fmla="*/ 388341 h 1553621"/>
                <a:gd name="connsiteX15" fmla="*/ 318112 w 1553621"/>
                <a:gd name="connsiteY15" fmla="*/ 318112 h 1553621"/>
                <a:gd name="connsiteX16" fmla="*/ 388341 w 1553621"/>
                <a:gd name="connsiteY16" fmla="*/ 104031 h 1553621"/>
                <a:gd name="connsiteX17" fmla="*/ 608824 w 1553621"/>
                <a:gd name="connsiteY17" fmla="*/ 149997 h 1553621"/>
                <a:gd name="connsiteX18" fmla="*/ 776811 w 1553621"/>
                <a:gd name="connsiteY18" fmla="*/ 0 h 1553621"/>
                <a:gd name="connsiteX19" fmla="*/ 944797 w 1553621"/>
                <a:gd name="connsiteY19" fmla="*/ 149997 h 1553621"/>
                <a:gd name="connsiteX20" fmla="*/ 1165280 w 1553621"/>
                <a:gd name="connsiteY20" fmla="*/ 104031 h 1553621"/>
                <a:gd name="connsiteX21" fmla="*/ 1235509 w 1553621"/>
                <a:gd name="connsiteY21" fmla="*/ 318112 h 1553621"/>
                <a:gd name="connsiteX22" fmla="*/ 1449590 w 1553621"/>
                <a:gd name="connsiteY22" fmla="*/ 388341 h 1553621"/>
                <a:gd name="connsiteX23" fmla="*/ 1403623 w 1553621"/>
                <a:gd name="connsiteY23" fmla="*/ 608824 h 1553621"/>
                <a:gd name="connsiteX24" fmla="*/ 1553621 w 1553621"/>
                <a:gd name="connsiteY24" fmla="*/ 776811 h 1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621" h="1553621">
                  <a:moveTo>
                    <a:pt x="1553621" y="776811"/>
                  </a:moveTo>
                  <a:cubicBezTo>
                    <a:pt x="1553621" y="840638"/>
                    <a:pt x="1419373" y="885964"/>
                    <a:pt x="1403623" y="944797"/>
                  </a:cubicBezTo>
                  <a:cubicBezTo>
                    <a:pt x="1387363" y="1005680"/>
                    <a:pt x="1480447" y="1111952"/>
                    <a:pt x="1449590" y="1165280"/>
                  </a:cubicBezTo>
                  <a:cubicBezTo>
                    <a:pt x="1418733" y="1218608"/>
                    <a:pt x="1279427" y="1191656"/>
                    <a:pt x="1235509" y="1235509"/>
                  </a:cubicBezTo>
                  <a:cubicBezTo>
                    <a:pt x="1191591" y="1279362"/>
                    <a:pt x="1219376" y="1418284"/>
                    <a:pt x="1165280" y="1449590"/>
                  </a:cubicBezTo>
                  <a:cubicBezTo>
                    <a:pt x="1111184" y="1480895"/>
                    <a:pt x="1005680" y="1387299"/>
                    <a:pt x="944797" y="1403624"/>
                  </a:cubicBezTo>
                  <a:cubicBezTo>
                    <a:pt x="883915" y="1419949"/>
                    <a:pt x="840638" y="1553621"/>
                    <a:pt x="776811" y="1553621"/>
                  </a:cubicBezTo>
                  <a:cubicBezTo>
                    <a:pt x="712983" y="1553621"/>
                    <a:pt x="667657" y="1419373"/>
                    <a:pt x="608824" y="1403624"/>
                  </a:cubicBezTo>
                  <a:cubicBezTo>
                    <a:pt x="549990" y="1387875"/>
                    <a:pt x="441669" y="1480447"/>
                    <a:pt x="388341" y="1449590"/>
                  </a:cubicBezTo>
                  <a:cubicBezTo>
                    <a:pt x="335013" y="1418732"/>
                    <a:pt x="361965" y="1279426"/>
                    <a:pt x="318112" y="1235509"/>
                  </a:cubicBezTo>
                  <a:cubicBezTo>
                    <a:pt x="274259" y="1191592"/>
                    <a:pt x="135337" y="1219376"/>
                    <a:pt x="104031" y="1165280"/>
                  </a:cubicBezTo>
                  <a:cubicBezTo>
                    <a:pt x="72726" y="1111184"/>
                    <a:pt x="166322" y="1005680"/>
                    <a:pt x="149997" y="944797"/>
                  </a:cubicBezTo>
                  <a:cubicBezTo>
                    <a:pt x="133672" y="883915"/>
                    <a:pt x="0" y="840638"/>
                    <a:pt x="0" y="776811"/>
                  </a:cubicBezTo>
                  <a:cubicBezTo>
                    <a:pt x="0" y="712983"/>
                    <a:pt x="134248" y="667658"/>
                    <a:pt x="149997" y="608824"/>
                  </a:cubicBezTo>
                  <a:cubicBezTo>
                    <a:pt x="165746" y="549990"/>
                    <a:pt x="73174" y="441669"/>
                    <a:pt x="104031" y="388341"/>
                  </a:cubicBezTo>
                  <a:cubicBezTo>
                    <a:pt x="135337" y="334245"/>
                    <a:pt x="274195" y="361965"/>
                    <a:pt x="318112" y="318112"/>
                  </a:cubicBezTo>
                  <a:cubicBezTo>
                    <a:pt x="362029" y="274195"/>
                    <a:pt x="334245" y="135337"/>
                    <a:pt x="388341" y="104031"/>
                  </a:cubicBezTo>
                  <a:cubicBezTo>
                    <a:pt x="442438" y="72726"/>
                    <a:pt x="547942" y="166322"/>
                    <a:pt x="608824" y="149997"/>
                  </a:cubicBezTo>
                  <a:cubicBezTo>
                    <a:pt x="669706" y="133672"/>
                    <a:pt x="712983" y="0"/>
                    <a:pt x="776811" y="0"/>
                  </a:cubicBezTo>
                  <a:cubicBezTo>
                    <a:pt x="840638" y="0"/>
                    <a:pt x="885963" y="134249"/>
                    <a:pt x="944797" y="149997"/>
                  </a:cubicBezTo>
                  <a:cubicBezTo>
                    <a:pt x="1003631" y="165746"/>
                    <a:pt x="1111952" y="73174"/>
                    <a:pt x="1165280" y="104031"/>
                  </a:cubicBezTo>
                  <a:cubicBezTo>
                    <a:pt x="1218608" y="134889"/>
                    <a:pt x="1191656" y="274195"/>
                    <a:pt x="1235509" y="318112"/>
                  </a:cubicBezTo>
                  <a:cubicBezTo>
                    <a:pt x="1279363" y="362029"/>
                    <a:pt x="1418284" y="334245"/>
                    <a:pt x="1449590" y="388341"/>
                  </a:cubicBezTo>
                  <a:cubicBezTo>
                    <a:pt x="1480895" y="442438"/>
                    <a:pt x="1387299" y="547941"/>
                    <a:pt x="1403623" y="608824"/>
                  </a:cubicBezTo>
                  <a:cubicBezTo>
                    <a:pt x="1419949" y="669706"/>
                    <a:pt x="1553621" y="712983"/>
                    <a:pt x="1553621" y="77681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0FC448E8-F4F5-A1B7-7120-008964798445}"/>
                </a:ext>
              </a:extLst>
            </p:cNvPr>
            <p:cNvGrpSpPr/>
            <p:nvPr/>
          </p:nvGrpSpPr>
          <p:grpSpPr>
            <a:xfrm>
              <a:off x="6174680" y="991501"/>
              <a:ext cx="1139416" cy="1139416"/>
              <a:chOff x="6174680" y="991501"/>
              <a:chExt cx="1139416" cy="1139416"/>
            </a:xfrm>
          </p:grpSpPr>
          <p:sp>
            <p:nvSpPr>
              <p:cNvPr id="142" name="Freeform: Shape 219">
                <a:extLst>
                  <a:ext uri="{FF2B5EF4-FFF2-40B4-BE49-F238E27FC236}">
                    <a16:creationId xmlns:a16="http://schemas.microsoft.com/office/drawing/2014/main" id="{01510E4C-C178-3129-A52A-7D0031469285}"/>
                  </a:ext>
                </a:extLst>
              </p:cNvPr>
              <p:cNvSpPr/>
              <p:nvPr/>
            </p:nvSpPr>
            <p:spPr>
              <a:xfrm>
                <a:off x="6174680" y="991501"/>
                <a:ext cx="1139416" cy="1139416"/>
              </a:xfrm>
              <a:custGeom>
                <a:avLst/>
                <a:gdLst>
                  <a:gd name="connsiteX0" fmla="*/ 1139416 w 1139416"/>
                  <a:gd name="connsiteY0" fmla="*/ 569708 h 1139416"/>
                  <a:gd name="connsiteX1" fmla="*/ 569708 w 1139416"/>
                  <a:gd name="connsiteY1" fmla="*/ 1139416 h 1139416"/>
                  <a:gd name="connsiteX2" fmla="*/ 0 w 1139416"/>
                  <a:gd name="connsiteY2" fmla="*/ 569708 h 1139416"/>
                  <a:gd name="connsiteX3" fmla="*/ 569708 w 1139416"/>
                  <a:gd name="connsiteY3" fmla="*/ 0 h 1139416"/>
                  <a:gd name="connsiteX4" fmla="*/ 1139416 w 1139416"/>
                  <a:gd name="connsiteY4" fmla="*/ 569708 h 113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416" h="1139416">
                    <a:moveTo>
                      <a:pt x="1139416" y="569708"/>
                    </a:moveTo>
                    <a:cubicBezTo>
                      <a:pt x="1139416" y="884349"/>
                      <a:pt x="884349" y="1139416"/>
                      <a:pt x="569708" y="1139416"/>
                    </a:cubicBezTo>
                    <a:cubicBezTo>
                      <a:pt x="255067" y="1139416"/>
                      <a:pt x="0" y="884349"/>
                      <a:pt x="0" y="569708"/>
                    </a:cubicBezTo>
                    <a:cubicBezTo>
                      <a:pt x="0" y="255067"/>
                      <a:pt x="255067" y="0"/>
                      <a:pt x="569708" y="0"/>
                    </a:cubicBezTo>
                    <a:cubicBezTo>
                      <a:pt x="884349" y="0"/>
                      <a:pt x="1139416" y="255067"/>
                      <a:pt x="1139416" y="569708"/>
                    </a:cubicBezTo>
                    <a:close/>
                  </a:path>
                </a:pathLst>
              </a:custGeom>
              <a:solidFill>
                <a:srgbClr val="FF992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3" name="Freeform: Shape 220">
                <a:extLst>
                  <a:ext uri="{FF2B5EF4-FFF2-40B4-BE49-F238E27FC236}">
                    <a16:creationId xmlns:a16="http://schemas.microsoft.com/office/drawing/2014/main" id="{62CD5EAA-0BF3-4C9B-DBE7-EDCD546B67B5}"/>
                  </a:ext>
                </a:extLst>
              </p:cNvPr>
              <p:cNvSpPr/>
              <p:nvPr/>
            </p:nvSpPr>
            <p:spPr>
              <a:xfrm>
                <a:off x="6261682" y="1078503"/>
                <a:ext cx="965411" cy="965411"/>
              </a:xfrm>
              <a:custGeom>
                <a:avLst/>
                <a:gdLst>
                  <a:gd name="connsiteX0" fmla="*/ 965412 w 965411"/>
                  <a:gd name="connsiteY0" fmla="*/ 482706 h 965411"/>
                  <a:gd name="connsiteX1" fmla="*/ 482706 w 965411"/>
                  <a:gd name="connsiteY1" fmla="*/ 965411 h 965411"/>
                  <a:gd name="connsiteX2" fmla="*/ 0 w 965411"/>
                  <a:gd name="connsiteY2" fmla="*/ 482706 h 965411"/>
                  <a:gd name="connsiteX3" fmla="*/ 482706 w 965411"/>
                  <a:gd name="connsiteY3" fmla="*/ 0 h 965411"/>
                  <a:gd name="connsiteX4" fmla="*/ 965412 w 965411"/>
                  <a:gd name="connsiteY4" fmla="*/ 482706 h 9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11" h="965411">
                    <a:moveTo>
                      <a:pt x="965412" y="482706"/>
                    </a:moveTo>
                    <a:cubicBezTo>
                      <a:pt x="965412" y="749297"/>
                      <a:pt x="749297" y="965411"/>
                      <a:pt x="482706" y="965411"/>
                    </a:cubicBezTo>
                    <a:cubicBezTo>
                      <a:pt x="216115" y="965411"/>
                      <a:pt x="0" y="749297"/>
                      <a:pt x="0" y="482706"/>
                    </a:cubicBezTo>
                    <a:cubicBezTo>
                      <a:pt x="0" y="216115"/>
                      <a:pt x="216115" y="0"/>
                      <a:pt x="482706" y="0"/>
                    </a:cubicBezTo>
                    <a:cubicBezTo>
                      <a:pt x="749297" y="0"/>
                      <a:pt x="965412" y="216115"/>
                      <a:pt x="965412" y="482706"/>
                    </a:cubicBezTo>
                    <a:close/>
                  </a:path>
                </a:pathLst>
              </a:custGeom>
              <a:solidFill>
                <a:srgbClr val="FFBB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221">
                <a:extLst>
                  <a:ext uri="{FF2B5EF4-FFF2-40B4-BE49-F238E27FC236}">
                    <a16:creationId xmlns:a16="http://schemas.microsoft.com/office/drawing/2014/main" id="{ADA6DA63-7FC4-62C0-2FE7-40FBA6CDC715}"/>
                  </a:ext>
                </a:extLst>
              </p:cNvPr>
              <p:cNvSpPr/>
              <p:nvPr/>
            </p:nvSpPr>
            <p:spPr>
              <a:xfrm>
                <a:off x="6376981" y="1193802"/>
                <a:ext cx="734813" cy="734813"/>
              </a:xfrm>
              <a:custGeom>
                <a:avLst/>
                <a:gdLst>
                  <a:gd name="connsiteX0" fmla="*/ 734814 w 734813"/>
                  <a:gd name="connsiteY0" fmla="*/ 367407 h 734813"/>
                  <a:gd name="connsiteX1" fmla="*/ 367407 w 734813"/>
                  <a:gd name="connsiteY1" fmla="*/ 734814 h 734813"/>
                  <a:gd name="connsiteX2" fmla="*/ 0 w 734813"/>
                  <a:gd name="connsiteY2" fmla="*/ 367407 h 734813"/>
                  <a:gd name="connsiteX3" fmla="*/ 367407 w 734813"/>
                  <a:gd name="connsiteY3" fmla="*/ 0 h 734813"/>
                  <a:gd name="connsiteX4" fmla="*/ 734814 w 734813"/>
                  <a:gd name="connsiteY4" fmla="*/ 367407 h 73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813" h="734813">
                    <a:moveTo>
                      <a:pt x="734814" y="367407"/>
                    </a:moveTo>
                    <a:cubicBezTo>
                      <a:pt x="734814" y="570320"/>
                      <a:pt x="570321" y="734814"/>
                      <a:pt x="367407" y="734814"/>
                    </a:cubicBezTo>
                    <a:cubicBezTo>
                      <a:pt x="164494" y="734814"/>
                      <a:pt x="0" y="570320"/>
                      <a:pt x="0" y="367407"/>
                    </a:cubicBezTo>
                    <a:cubicBezTo>
                      <a:pt x="0" y="164494"/>
                      <a:pt x="164494" y="0"/>
                      <a:pt x="367407" y="0"/>
                    </a:cubicBezTo>
                    <a:cubicBezTo>
                      <a:pt x="570321" y="0"/>
                      <a:pt x="734814" y="164494"/>
                      <a:pt x="734814" y="367407"/>
                    </a:cubicBezTo>
                    <a:close/>
                  </a:path>
                </a:pathLst>
              </a:custGeom>
              <a:solidFill>
                <a:srgbClr val="FFCC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5" name="Freeform: Shape 222">
                <a:extLst>
                  <a:ext uri="{FF2B5EF4-FFF2-40B4-BE49-F238E27FC236}">
                    <a16:creationId xmlns:a16="http://schemas.microsoft.com/office/drawing/2014/main" id="{E6B6FAC6-DF63-35B9-F515-64629A0697D7}"/>
                  </a:ext>
                </a:extLst>
              </p:cNvPr>
              <p:cNvSpPr/>
              <p:nvPr/>
            </p:nvSpPr>
            <p:spPr>
              <a:xfrm>
                <a:off x="6504379" y="1321200"/>
                <a:ext cx="480016" cy="480016"/>
              </a:xfrm>
              <a:custGeom>
                <a:avLst/>
                <a:gdLst>
                  <a:gd name="connsiteX0" fmla="*/ 480017 w 480016"/>
                  <a:gd name="connsiteY0" fmla="*/ 240008 h 480016"/>
                  <a:gd name="connsiteX1" fmla="*/ 240009 w 480016"/>
                  <a:gd name="connsiteY1" fmla="*/ 480017 h 480016"/>
                  <a:gd name="connsiteX2" fmla="*/ 0 w 480016"/>
                  <a:gd name="connsiteY2" fmla="*/ 240008 h 480016"/>
                  <a:gd name="connsiteX3" fmla="*/ 240009 w 480016"/>
                  <a:gd name="connsiteY3" fmla="*/ 0 h 480016"/>
                  <a:gd name="connsiteX4" fmla="*/ 480017 w 480016"/>
                  <a:gd name="connsiteY4" fmla="*/ 240008 h 48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016" h="480016">
                    <a:moveTo>
                      <a:pt x="480017" y="240008"/>
                    </a:moveTo>
                    <a:cubicBezTo>
                      <a:pt x="480017" y="372561"/>
                      <a:pt x="372562" y="480017"/>
                      <a:pt x="240009" y="480017"/>
                    </a:cubicBezTo>
                    <a:cubicBezTo>
                      <a:pt x="107456" y="480017"/>
                      <a:pt x="0" y="372561"/>
                      <a:pt x="0" y="240008"/>
                    </a:cubicBezTo>
                    <a:cubicBezTo>
                      <a:pt x="0" y="107455"/>
                      <a:pt x="107456" y="0"/>
                      <a:pt x="240009" y="0"/>
                    </a:cubicBezTo>
                    <a:cubicBezTo>
                      <a:pt x="372562" y="0"/>
                      <a:pt x="480017" y="107455"/>
                      <a:pt x="480017" y="240008"/>
                    </a:cubicBezTo>
                    <a:close/>
                  </a:path>
                </a:pathLst>
              </a:custGeom>
              <a:solidFill>
                <a:srgbClr val="FFDD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6" name="Freeform: Shape 223">
                <a:extLst>
                  <a:ext uri="{FF2B5EF4-FFF2-40B4-BE49-F238E27FC236}">
                    <a16:creationId xmlns:a16="http://schemas.microsoft.com/office/drawing/2014/main" id="{A505DCC5-9640-6119-4AE3-9FBB00B52AE2}"/>
                  </a:ext>
                </a:extLst>
              </p:cNvPr>
              <p:cNvSpPr/>
              <p:nvPr/>
            </p:nvSpPr>
            <p:spPr>
              <a:xfrm>
                <a:off x="6581843" y="1398664"/>
                <a:ext cx="325090" cy="325090"/>
              </a:xfrm>
              <a:custGeom>
                <a:avLst/>
                <a:gdLst>
                  <a:gd name="connsiteX0" fmla="*/ 325090 w 325090"/>
                  <a:gd name="connsiteY0" fmla="*/ 162545 h 325090"/>
                  <a:gd name="connsiteX1" fmla="*/ 162545 w 325090"/>
                  <a:gd name="connsiteY1" fmla="*/ 325090 h 325090"/>
                  <a:gd name="connsiteX2" fmla="*/ 0 w 325090"/>
                  <a:gd name="connsiteY2" fmla="*/ 162545 h 325090"/>
                  <a:gd name="connsiteX3" fmla="*/ 162545 w 325090"/>
                  <a:gd name="connsiteY3" fmla="*/ 0 h 325090"/>
                  <a:gd name="connsiteX4" fmla="*/ 325090 w 325090"/>
                  <a:gd name="connsiteY4" fmla="*/ 162545 h 32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090" h="325090">
                    <a:moveTo>
                      <a:pt x="325090" y="162545"/>
                    </a:moveTo>
                    <a:cubicBezTo>
                      <a:pt x="325090" y="252316"/>
                      <a:pt x="252317" y="325090"/>
                      <a:pt x="162545" y="325090"/>
                    </a:cubicBezTo>
                    <a:cubicBezTo>
                      <a:pt x="72774" y="325090"/>
                      <a:pt x="0" y="252316"/>
                      <a:pt x="0" y="162545"/>
                    </a:cubicBezTo>
                    <a:cubicBezTo>
                      <a:pt x="0" y="72774"/>
                      <a:pt x="72774" y="0"/>
                      <a:pt x="162545" y="0"/>
                    </a:cubicBezTo>
                    <a:cubicBezTo>
                      <a:pt x="252316" y="0"/>
                      <a:pt x="325090" y="72774"/>
                      <a:pt x="325090" y="162545"/>
                    </a:cubicBezTo>
                    <a:close/>
                  </a:path>
                </a:pathLst>
              </a:custGeom>
              <a:solidFill>
                <a:srgbClr val="FFEE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AE95E7F5-03F8-89E1-73B8-68205B55396E}"/>
              </a:ext>
            </a:extLst>
          </p:cNvPr>
          <p:cNvGrpSpPr/>
          <p:nvPr/>
        </p:nvGrpSpPr>
        <p:grpSpPr>
          <a:xfrm>
            <a:off x="-29179" y="-19975"/>
            <a:ext cx="1553621" cy="1553621"/>
            <a:chOff x="5967577" y="768265"/>
            <a:chExt cx="1553621" cy="1553621"/>
          </a:xfrm>
        </p:grpSpPr>
        <p:sp>
          <p:nvSpPr>
            <p:cNvPr id="148" name="Freeform: Shape 217">
              <a:extLst>
                <a:ext uri="{FF2B5EF4-FFF2-40B4-BE49-F238E27FC236}">
                  <a16:creationId xmlns:a16="http://schemas.microsoft.com/office/drawing/2014/main" id="{049C7280-F45E-D26A-CC85-78FB57FD34F6}"/>
                </a:ext>
              </a:extLst>
            </p:cNvPr>
            <p:cNvSpPr/>
            <p:nvPr/>
          </p:nvSpPr>
          <p:spPr>
            <a:xfrm>
              <a:off x="5967577" y="768265"/>
              <a:ext cx="1553621" cy="1553621"/>
            </a:xfrm>
            <a:custGeom>
              <a:avLst/>
              <a:gdLst>
                <a:gd name="connsiteX0" fmla="*/ 1553621 w 1553621"/>
                <a:gd name="connsiteY0" fmla="*/ 776811 h 1553621"/>
                <a:gd name="connsiteX1" fmla="*/ 1403623 w 1553621"/>
                <a:gd name="connsiteY1" fmla="*/ 944797 h 1553621"/>
                <a:gd name="connsiteX2" fmla="*/ 1449590 w 1553621"/>
                <a:gd name="connsiteY2" fmla="*/ 1165280 h 1553621"/>
                <a:gd name="connsiteX3" fmla="*/ 1235509 w 1553621"/>
                <a:gd name="connsiteY3" fmla="*/ 1235509 h 1553621"/>
                <a:gd name="connsiteX4" fmla="*/ 1165280 w 1553621"/>
                <a:gd name="connsiteY4" fmla="*/ 1449590 h 1553621"/>
                <a:gd name="connsiteX5" fmla="*/ 944797 w 1553621"/>
                <a:gd name="connsiteY5" fmla="*/ 1403624 h 1553621"/>
                <a:gd name="connsiteX6" fmla="*/ 776811 w 1553621"/>
                <a:gd name="connsiteY6" fmla="*/ 1553621 h 1553621"/>
                <a:gd name="connsiteX7" fmla="*/ 608824 w 1553621"/>
                <a:gd name="connsiteY7" fmla="*/ 1403624 h 1553621"/>
                <a:gd name="connsiteX8" fmla="*/ 388341 w 1553621"/>
                <a:gd name="connsiteY8" fmla="*/ 1449590 h 1553621"/>
                <a:gd name="connsiteX9" fmla="*/ 318112 w 1553621"/>
                <a:gd name="connsiteY9" fmla="*/ 1235509 h 1553621"/>
                <a:gd name="connsiteX10" fmla="*/ 104031 w 1553621"/>
                <a:gd name="connsiteY10" fmla="*/ 1165280 h 1553621"/>
                <a:gd name="connsiteX11" fmla="*/ 149997 w 1553621"/>
                <a:gd name="connsiteY11" fmla="*/ 944797 h 1553621"/>
                <a:gd name="connsiteX12" fmla="*/ 0 w 1553621"/>
                <a:gd name="connsiteY12" fmla="*/ 776811 h 1553621"/>
                <a:gd name="connsiteX13" fmla="*/ 149997 w 1553621"/>
                <a:gd name="connsiteY13" fmla="*/ 608824 h 1553621"/>
                <a:gd name="connsiteX14" fmla="*/ 104031 w 1553621"/>
                <a:gd name="connsiteY14" fmla="*/ 388341 h 1553621"/>
                <a:gd name="connsiteX15" fmla="*/ 318112 w 1553621"/>
                <a:gd name="connsiteY15" fmla="*/ 318112 h 1553621"/>
                <a:gd name="connsiteX16" fmla="*/ 388341 w 1553621"/>
                <a:gd name="connsiteY16" fmla="*/ 104031 h 1553621"/>
                <a:gd name="connsiteX17" fmla="*/ 608824 w 1553621"/>
                <a:gd name="connsiteY17" fmla="*/ 149997 h 1553621"/>
                <a:gd name="connsiteX18" fmla="*/ 776811 w 1553621"/>
                <a:gd name="connsiteY18" fmla="*/ 0 h 1553621"/>
                <a:gd name="connsiteX19" fmla="*/ 944797 w 1553621"/>
                <a:gd name="connsiteY19" fmla="*/ 149997 h 1553621"/>
                <a:gd name="connsiteX20" fmla="*/ 1165280 w 1553621"/>
                <a:gd name="connsiteY20" fmla="*/ 104031 h 1553621"/>
                <a:gd name="connsiteX21" fmla="*/ 1235509 w 1553621"/>
                <a:gd name="connsiteY21" fmla="*/ 318112 h 1553621"/>
                <a:gd name="connsiteX22" fmla="*/ 1449590 w 1553621"/>
                <a:gd name="connsiteY22" fmla="*/ 388341 h 1553621"/>
                <a:gd name="connsiteX23" fmla="*/ 1403623 w 1553621"/>
                <a:gd name="connsiteY23" fmla="*/ 608824 h 1553621"/>
                <a:gd name="connsiteX24" fmla="*/ 1553621 w 1553621"/>
                <a:gd name="connsiteY24" fmla="*/ 776811 h 155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621" h="1553621">
                  <a:moveTo>
                    <a:pt x="1553621" y="776811"/>
                  </a:moveTo>
                  <a:cubicBezTo>
                    <a:pt x="1553621" y="840638"/>
                    <a:pt x="1419373" y="885964"/>
                    <a:pt x="1403623" y="944797"/>
                  </a:cubicBezTo>
                  <a:cubicBezTo>
                    <a:pt x="1387363" y="1005680"/>
                    <a:pt x="1480447" y="1111952"/>
                    <a:pt x="1449590" y="1165280"/>
                  </a:cubicBezTo>
                  <a:cubicBezTo>
                    <a:pt x="1418733" y="1218608"/>
                    <a:pt x="1279427" y="1191656"/>
                    <a:pt x="1235509" y="1235509"/>
                  </a:cubicBezTo>
                  <a:cubicBezTo>
                    <a:pt x="1191591" y="1279362"/>
                    <a:pt x="1219376" y="1418284"/>
                    <a:pt x="1165280" y="1449590"/>
                  </a:cubicBezTo>
                  <a:cubicBezTo>
                    <a:pt x="1111184" y="1480895"/>
                    <a:pt x="1005680" y="1387299"/>
                    <a:pt x="944797" y="1403624"/>
                  </a:cubicBezTo>
                  <a:cubicBezTo>
                    <a:pt x="883915" y="1419949"/>
                    <a:pt x="840638" y="1553621"/>
                    <a:pt x="776811" y="1553621"/>
                  </a:cubicBezTo>
                  <a:cubicBezTo>
                    <a:pt x="712983" y="1553621"/>
                    <a:pt x="667657" y="1419373"/>
                    <a:pt x="608824" y="1403624"/>
                  </a:cubicBezTo>
                  <a:cubicBezTo>
                    <a:pt x="549990" y="1387875"/>
                    <a:pt x="441669" y="1480447"/>
                    <a:pt x="388341" y="1449590"/>
                  </a:cubicBezTo>
                  <a:cubicBezTo>
                    <a:pt x="335013" y="1418732"/>
                    <a:pt x="361965" y="1279426"/>
                    <a:pt x="318112" y="1235509"/>
                  </a:cubicBezTo>
                  <a:cubicBezTo>
                    <a:pt x="274259" y="1191592"/>
                    <a:pt x="135337" y="1219376"/>
                    <a:pt x="104031" y="1165280"/>
                  </a:cubicBezTo>
                  <a:cubicBezTo>
                    <a:pt x="72726" y="1111184"/>
                    <a:pt x="166322" y="1005680"/>
                    <a:pt x="149997" y="944797"/>
                  </a:cubicBezTo>
                  <a:cubicBezTo>
                    <a:pt x="133672" y="883915"/>
                    <a:pt x="0" y="840638"/>
                    <a:pt x="0" y="776811"/>
                  </a:cubicBezTo>
                  <a:cubicBezTo>
                    <a:pt x="0" y="712983"/>
                    <a:pt x="134248" y="667658"/>
                    <a:pt x="149997" y="608824"/>
                  </a:cubicBezTo>
                  <a:cubicBezTo>
                    <a:pt x="165746" y="549990"/>
                    <a:pt x="73174" y="441669"/>
                    <a:pt x="104031" y="388341"/>
                  </a:cubicBezTo>
                  <a:cubicBezTo>
                    <a:pt x="135337" y="334245"/>
                    <a:pt x="274195" y="361965"/>
                    <a:pt x="318112" y="318112"/>
                  </a:cubicBezTo>
                  <a:cubicBezTo>
                    <a:pt x="362029" y="274195"/>
                    <a:pt x="334245" y="135337"/>
                    <a:pt x="388341" y="104031"/>
                  </a:cubicBezTo>
                  <a:cubicBezTo>
                    <a:pt x="442438" y="72726"/>
                    <a:pt x="547942" y="166322"/>
                    <a:pt x="608824" y="149997"/>
                  </a:cubicBezTo>
                  <a:cubicBezTo>
                    <a:pt x="669706" y="133672"/>
                    <a:pt x="712983" y="0"/>
                    <a:pt x="776811" y="0"/>
                  </a:cubicBezTo>
                  <a:cubicBezTo>
                    <a:pt x="840638" y="0"/>
                    <a:pt x="885963" y="134249"/>
                    <a:pt x="944797" y="149997"/>
                  </a:cubicBezTo>
                  <a:cubicBezTo>
                    <a:pt x="1003631" y="165746"/>
                    <a:pt x="1111952" y="73174"/>
                    <a:pt x="1165280" y="104031"/>
                  </a:cubicBezTo>
                  <a:cubicBezTo>
                    <a:pt x="1218608" y="134889"/>
                    <a:pt x="1191656" y="274195"/>
                    <a:pt x="1235509" y="318112"/>
                  </a:cubicBezTo>
                  <a:cubicBezTo>
                    <a:pt x="1279363" y="362029"/>
                    <a:pt x="1418284" y="334245"/>
                    <a:pt x="1449590" y="388341"/>
                  </a:cubicBezTo>
                  <a:cubicBezTo>
                    <a:pt x="1480895" y="442438"/>
                    <a:pt x="1387299" y="547941"/>
                    <a:pt x="1403623" y="608824"/>
                  </a:cubicBezTo>
                  <a:cubicBezTo>
                    <a:pt x="1419949" y="669706"/>
                    <a:pt x="1553621" y="712983"/>
                    <a:pt x="1553621" y="776811"/>
                  </a:cubicBezTo>
                  <a:close/>
                </a:path>
              </a:pathLst>
            </a:custGeom>
            <a:solidFill>
              <a:srgbClr val="FF5533"/>
            </a:solidFill>
            <a:ln w="6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2D44C901-E801-FFD6-27EC-B450AF3084B3}"/>
                </a:ext>
              </a:extLst>
            </p:cNvPr>
            <p:cNvGrpSpPr/>
            <p:nvPr/>
          </p:nvGrpSpPr>
          <p:grpSpPr>
            <a:xfrm>
              <a:off x="6174680" y="991501"/>
              <a:ext cx="1139416" cy="1139416"/>
              <a:chOff x="6174680" y="991501"/>
              <a:chExt cx="1139416" cy="1139416"/>
            </a:xfrm>
          </p:grpSpPr>
          <p:sp>
            <p:nvSpPr>
              <p:cNvPr id="150" name="Freeform: Shape 219">
                <a:extLst>
                  <a:ext uri="{FF2B5EF4-FFF2-40B4-BE49-F238E27FC236}">
                    <a16:creationId xmlns:a16="http://schemas.microsoft.com/office/drawing/2014/main" id="{C5870B1A-E4C1-8347-8847-F685BE5FDDAF}"/>
                  </a:ext>
                </a:extLst>
              </p:cNvPr>
              <p:cNvSpPr/>
              <p:nvPr/>
            </p:nvSpPr>
            <p:spPr>
              <a:xfrm>
                <a:off x="6174680" y="991501"/>
                <a:ext cx="1139416" cy="1139416"/>
              </a:xfrm>
              <a:custGeom>
                <a:avLst/>
                <a:gdLst>
                  <a:gd name="connsiteX0" fmla="*/ 1139416 w 1139416"/>
                  <a:gd name="connsiteY0" fmla="*/ 569708 h 1139416"/>
                  <a:gd name="connsiteX1" fmla="*/ 569708 w 1139416"/>
                  <a:gd name="connsiteY1" fmla="*/ 1139416 h 1139416"/>
                  <a:gd name="connsiteX2" fmla="*/ 0 w 1139416"/>
                  <a:gd name="connsiteY2" fmla="*/ 569708 h 1139416"/>
                  <a:gd name="connsiteX3" fmla="*/ 569708 w 1139416"/>
                  <a:gd name="connsiteY3" fmla="*/ 0 h 1139416"/>
                  <a:gd name="connsiteX4" fmla="*/ 1139416 w 1139416"/>
                  <a:gd name="connsiteY4" fmla="*/ 569708 h 113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416" h="1139416">
                    <a:moveTo>
                      <a:pt x="1139416" y="569708"/>
                    </a:moveTo>
                    <a:cubicBezTo>
                      <a:pt x="1139416" y="884349"/>
                      <a:pt x="884349" y="1139416"/>
                      <a:pt x="569708" y="1139416"/>
                    </a:cubicBezTo>
                    <a:cubicBezTo>
                      <a:pt x="255067" y="1139416"/>
                      <a:pt x="0" y="884349"/>
                      <a:pt x="0" y="569708"/>
                    </a:cubicBezTo>
                    <a:cubicBezTo>
                      <a:pt x="0" y="255067"/>
                      <a:pt x="255067" y="0"/>
                      <a:pt x="569708" y="0"/>
                    </a:cubicBezTo>
                    <a:cubicBezTo>
                      <a:pt x="884349" y="0"/>
                      <a:pt x="1139416" y="255067"/>
                      <a:pt x="1139416" y="569708"/>
                    </a:cubicBezTo>
                    <a:close/>
                  </a:path>
                </a:pathLst>
              </a:custGeom>
              <a:solidFill>
                <a:srgbClr val="FF9922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1" name="Freeform: Shape 220">
                <a:extLst>
                  <a:ext uri="{FF2B5EF4-FFF2-40B4-BE49-F238E27FC236}">
                    <a16:creationId xmlns:a16="http://schemas.microsoft.com/office/drawing/2014/main" id="{E41B935D-84AC-6050-7C8B-C16BAB3A7956}"/>
                  </a:ext>
                </a:extLst>
              </p:cNvPr>
              <p:cNvSpPr/>
              <p:nvPr/>
            </p:nvSpPr>
            <p:spPr>
              <a:xfrm>
                <a:off x="6261682" y="1078503"/>
                <a:ext cx="965411" cy="965411"/>
              </a:xfrm>
              <a:custGeom>
                <a:avLst/>
                <a:gdLst>
                  <a:gd name="connsiteX0" fmla="*/ 965412 w 965411"/>
                  <a:gd name="connsiteY0" fmla="*/ 482706 h 965411"/>
                  <a:gd name="connsiteX1" fmla="*/ 482706 w 965411"/>
                  <a:gd name="connsiteY1" fmla="*/ 965411 h 965411"/>
                  <a:gd name="connsiteX2" fmla="*/ 0 w 965411"/>
                  <a:gd name="connsiteY2" fmla="*/ 482706 h 965411"/>
                  <a:gd name="connsiteX3" fmla="*/ 482706 w 965411"/>
                  <a:gd name="connsiteY3" fmla="*/ 0 h 965411"/>
                  <a:gd name="connsiteX4" fmla="*/ 965412 w 965411"/>
                  <a:gd name="connsiteY4" fmla="*/ 482706 h 9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411" h="965411">
                    <a:moveTo>
                      <a:pt x="965412" y="482706"/>
                    </a:moveTo>
                    <a:cubicBezTo>
                      <a:pt x="965412" y="749297"/>
                      <a:pt x="749297" y="965411"/>
                      <a:pt x="482706" y="965411"/>
                    </a:cubicBezTo>
                    <a:cubicBezTo>
                      <a:pt x="216115" y="965411"/>
                      <a:pt x="0" y="749297"/>
                      <a:pt x="0" y="482706"/>
                    </a:cubicBezTo>
                    <a:cubicBezTo>
                      <a:pt x="0" y="216115"/>
                      <a:pt x="216115" y="0"/>
                      <a:pt x="482706" y="0"/>
                    </a:cubicBezTo>
                    <a:cubicBezTo>
                      <a:pt x="749297" y="0"/>
                      <a:pt x="965412" y="216115"/>
                      <a:pt x="965412" y="482706"/>
                    </a:cubicBezTo>
                    <a:close/>
                  </a:path>
                </a:pathLst>
              </a:custGeom>
              <a:solidFill>
                <a:srgbClr val="FFBB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2" name="Freeform: Shape 221">
                <a:extLst>
                  <a:ext uri="{FF2B5EF4-FFF2-40B4-BE49-F238E27FC236}">
                    <a16:creationId xmlns:a16="http://schemas.microsoft.com/office/drawing/2014/main" id="{B48FFA4E-C46C-1D14-1B3D-027304E8EAFF}"/>
                  </a:ext>
                </a:extLst>
              </p:cNvPr>
              <p:cNvSpPr/>
              <p:nvPr/>
            </p:nvSpPr>
            <p:spPr>
              <a:xfrm>
                <a:off x="6376981" y="1193802"/>
                <a:ext cx="734813" cy="734813"/>
              </a:xfrm>
              <a:custGeom>
                <a:avLst/>
                <a:gdLst>
                  <a:gd name="connsiteX0" fmla="*/ 734814 w 734813"/>
                  <a:gd name="connsiteY0" fmla="*/ 367407 h 734813"/>
                  <a:gd name="connsiteX1" fmla="*/ 367407 w 734813"/>
                  <a:gd name="connsiteY1" fmla="*/ 734814 h 734813"/>
                  <a:gd name="connsiteX2" fmla="*/ 0 w 734813"/>
                  <a:gd name="connsiteY2" fmla="*/ 367407 h 734813"/>
                  <a:gd name="connsiteX3" fmla="*/ 367407 w 734813"/>
                  <a:gd name="connsiteY3" fmla="*/ 0 h 734813"/>
                  <a:gd name="connsiteX4" fmla="*/ 734814 w 734813"/>
                  <a:gd name="connsiteY4" fmla="*/ 367407 h 73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4813" h="734813">
                    <a:moveTo>
                      <a:pt x="734814" y="367407"/>
                    </a:moveTo>
                    <a:cubicBezTo>
                      <a:pt x="734814" y="570320"/>
                      <a:pt x="570321" y="734814"/>
                      <a:pt x="367407" y="734814"/>
                    </a:cubicBezTo>
                    <a:cubicBezTo>
                      <a:pt x="164494" y="734814"/>
                      <a:pt x="0" y="570320"/>
                      <a:pt x="0" y="367407"/>
                    </a:cubicBezTo>
                    <a:cubicBezTo>
                      <a:pt x="0" y="164494"/>
                      <a:pt x="164494" y="0"/>
                      <a:pt x="367407" y="0"/>
                    </a:cubicBezTo>
                    <a:cubicBezTo>
                      <a:pt x="570321" y="0"/>
                      <a:pt x="734814" y="164494"/>
                      <a:pt x="734814" y="367407"/>
                    </a:cubicBezTo>
                    <a:close/>
                  </a:path>
                </a:pathLst>
              </a:custGeom>
              <a:solidFill>
                <a:srgbClr val="FFCC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3" name="Freeform: Shape 222">
                <a:extLst>
                  <a:ext uri="{FF2B5EF4-FFF2-40B4-BE49-F238E27FC236}">
                    <a16:creationId xmlns:a16="http://schemas.microsoft.com/office/drawing/2014/main" id="{34D3E44E-333C-8FF3-C8B6-BCCF94E7E473}"/>
                  </a:ext>
                </a:extLst>
              </p:cNvPr>
              <p:cNvSpPr/>
              <p:nvPr/>
            </p:nvSpPr>
            <p:spPr>
              <a:xfrm>
                <a:off x="6504379" y="1321200"/>
                <a:ext cx="480016" cy="480016"/>
              </a:xfrm>
              <a:custGeom>
                <a:avLst/>
                <a:gdLst>
                  <a:gd name="connsiteX0" fmla="*/ 480017 w 480016"/>
                  <a:gd name="connsiteY0" fmla="*/ 240008 h 480016"/>
                  <a:gd name="connsiteX1" fmla="*/ 240009 w 480016"/>
                  <a:gd name="connsiteY1" fmla="*/ 480017 h 480016"/>
                  <a:gd name="connsiteX2" fmla="*/ 0 w 480016"/>
                  <a:gd name="connsiteY2" fmla="*/ 240008 h 480016"/>
                  <a:gd name="connsiteX3" fmla="*/ 240009 w 480016"/>
                  <a:gd name="connsiteY3" fmla="*/ 0 h 480016"/>
                  <a:gd name="connsiteX4" fmla="*/ 480017 w 480016"/>
                  <a:gd name="connsiteY4" fmla="*/ 240008 h 48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016" h="480016">
                    <a:moveTo>
                      <a:pt x="480017" y="240008"/>
                    </a:moveTo>
                    <a:cubicBezTo>
                      <a:pt x="480017" y="372561"/>
                      <a:pt x="372562" y="480017"/>
                      <a:pt x="240009" y="480017"/>
                    </a:cubicBezTo>
                    <a:cubicBezTo>
                      <a:pt x="107456" y="480017"/>
                      <a:pt x="0" y="372561"/>
                      <a:pt x="0" y="240008"/>
                    </a:cubicBezTo>
                    <a:cubicBezTo>
                      <a:pt x="0" y="107455"/>
                      <a:pt x="107456" y="0"/>
                      <a:pt x="240009" y="0"/>
                    </a:cubicBezTo>
                    <a:cubicBezTo>
                      <a:pt x="372562" y="0"/>
                      <a:pt x="480017" y="107455"/>
                      <a:pt x="480017" y="240008"/>
                    </a:cubicBezTo>
                    <a:close/>
                  </a:path>
                </a:pathLst>
              </a:custGeom>
              <a:solidFill>
                <a:srgbClr val="FFDD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4" name="Freeform: Shape 223">
                <a:extLst>
                  <a:ext uri="{FF2B5EF4-FFF2-40B4-BE49-F238E27FC236}">
                    <a16:creationId xmlns:a16="http://schemas.microsoft.com/office/drawing/2014/main" id="{592F3686-A8E7-B8AA-A0B1-6BA3FB107BB3}"/>
                  </a:ext>
                </a:extLst>
              </p:cNvPr>
              <p:cNvSpPr/>
              <p:nvPr/>
            </p:nvSpPr>
            <p:spPr>
              <a:xfrm>
                <a:off x="6581843" y="1398664"/>
                <a:ext cx="325090" cy="325090"/>
              </a:xfrm>
              <a:custGeom>
                <a:avLst/>
                <a:gdLst>
                  <a:gd name="connsiteX0" fmla="*/ 325090 w 325090"/>
                  <a:gd name="connsiteY0" fmla="*/ 162545 h 325090"/>
                  <a:gd name="connsiteX1" fmla="*/ 162545 w 325090"/>
                  <a:gd name="connsiteY1" fmla="*/ 325090 h 325090"/>
                  <a:gd name="connsiteX2" fmla="*/ 0 w 325090"/>
                  <a:gd name="connsiteY2" fmla="*/ 162545 h 325090"/>
                  <a:gd name="connsiteX3" fmla="*/ 162545 w 325090"/>
                  <a:gd name="connsiteY3" fmla="*/ 0 h 325090"/>
                  <a:gd name="connsiteX4" fmla="*/ 325090 w 325090"/>
                  <a:gd name="connsiteY4" fmla="*/ 162545 h 32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090" h="325090">
                    <a:moveTo>
                      <a:pt x="325090" y="162545"/>
                    </a:moveTo>
                    <a:cubicBezTo>
                      <a:pt x="325090" y="252316"/>
                      <a:pt x="252317" y="325090"/>
                      <a:pt x="162545" y="325090"/>
                    </a:cubicBezTo>
                    <a:cubicBezTo>
                      <a:pt x="72774" y="325090"/>
                      <a:pt x="0" y="252316"/>
                      <a:pt x="0" y="162545"/>
                    </a:cubicBezTo>
                    <a:cubicBezTo>
                      <a:pt x="0" y="72774"/>
                      <a:pt x="72774" y="0"/>
                      <a:pt x="162545" y="0"/>
                    </a:cubicBezTo>
                    <a:cubicBezTo>
                      <a:pt x="252316" y="0"/>
                      <a:pt x="325090" y="72774"/>
                      <a:pt x="325090" y="162545"/>
                    </a:cubicBezTo>
                    <a:close/>
                  </a:path>
                </a:pathLst>
              </a:custGeom>
              <a:solidFill>
                <a:srgbClr val="FFEE11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24768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07DDA3-6ADE-1F51-B7F0-411A3FEFC17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-43217" y="-101600"/>
            <a:ext cx="12255658" cy="6994051"/>
          </a:xfrm>
          <a:custGeom>
            <a:avLst/>
            <a:gdLst>
              <a:gd name="connsiteX0" fmla="*/ 0 w 9494314"/>
              <a:gd name="connsiteY0" fmla="*/ 0 h 5418209"/>
              <a:gd name="connsiteX1" fmla="*/ 9494314 w 9494314"/>
              <a:gd name="connsiteY1" fmla="*/ 0 h 5418209"/>
              <a:gd name="connsiteX2" fmla="*/ 9494314 w 9494314"/>
              <a:gd name="connsiteY2" fmla="*/ 5418209 h 5418209"/>
              <a:gd name="connsiteX3" fmla="*/ -1 w 9494314"/>
              <a:gd name="connsiteY3" fmla="*/ 5418209 h 5418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94314" h="5418209">
                <a:moveTo>
                  <a:pt x="0" y="0"/>
                </a:moveTo>
                <a:lnTo>
                  <a:pt x="9494314" y="0"/>
                </a:lnTo>
                <a:lnTo>
                  <a:pt x="9494314" y="5418209"/>
                </a:lnTo>
                <a:lnTo>
                  <a:pt x="-1" y="5418209"/>
                </a:lnTo>
                <a:close/>
              </a:path>
            </a:pathLst>
          </a:custGeom>
          <a:gradFill>
            <a:gsLst>
              <a:gs pos="0">
                <a:srgbClr val="42B3F6"/>
              </a:gs>
              <a:gs pos="50000">
                <a:srgbClr val="5859F9"/>
              </a:gs>
              <a:gs pos="100000">
                <a:srgbClr val="6E00FD"/>
              </a:gs>
            </a:gsLst>
            <a:lin ang="0" scaled="1"/>
          </a:gradFill>
          <a:ln w="4866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37458980-7401-0F43-CDD5-3E534B7CACC5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1123562" y="462100"/>
            <a:ext cx="1440290" cy="702489"/>
            <a:chOff x="10091307" y="436692"/>
            <a:chExt cx="1115776" cy="54421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9122085-7459-8172-0183-C1C71462A7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091307" y="436692"/>
              <a:ext cx="325475" cy="544210"/>
            </a:xfrm>
            <a:custGeom>
              <a:avLst/>
              <a:gdLst>
                <a:gd name="connsiteX0" fmla="*/ 155413 w 325475"/>
                <a:gd name="connsiteY0" fmla="*/ 0 h 544210"/>
                <a:gd name="connsiteX1" fmla="*/ 325475 w 325475"/>
                <a:gd name="connsiteY1" fmla="*/ 272130 h 544210"/>
                <a:gd name="connsiteX2" fmla="*/ 155413 w 325475"/>
                <a:gd name="connsiteY2" fmla="*/ 544211 h 544210"/>
                <a:gd name="connsiteX3" fmla="*/ 0 w 325475"/>
                <a:gd name="connsiteY3" fmla="*/ 271400 h 544210"/>
                <a:gd name="connsiteX4" fmla="*/ 15541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55413" y="0"/>
                  </a:moveTo>
                  <a:lnTo>
                    <a:pt x="325475" y="272130"/>
                  </a:lnTo>
                  <a:lnTo>
                    <a:pt x="155413" y="544211"/>
                  </a:lnTo>
                  <a:lnTo>
                    <a:pt x="0" y="271400"/>
                  </a:lnTo>
                  <a:lnTo>
                    <a:pt x="15541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5FBC480-2155-C187-03FA-0F0DE2B58A5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6720" y="708822"/>
              <a:ext cx="960363" cy="272081"/>
            </a:xfrm>
            <a:custGeom>
              <a:avLst/>
              <a:gdLst>
                <a:gd name="connsiteX0" fmla="*/ 960364 w 960363"/>
                <a:gd name="connsiteY0" fmla="*/ 0 h 272081"/>
                <a:gd name="connsiteX1" fmla="*/ 790251 w 960363"/>
                <a:gd name="connsiteY1" fmla="*/ 272081 h 272081"/>
                <a:gd name="connsiteX2" fmla="*/ 0 w 960363"/>
                <a:gd name="connsiteY2" fmla="*/ 272081 h 272081"/>
                <a:gd name="connsiteX3" fmla="*/ 170063 w 960363"/>
                <a:gd name="connsiteY3" fmla="*/ 0 h 272081"/>
                <a:gd name="connsiteX4" fmla="*/ 960364 w 960363"/>
                <a:gd name="connsiteY4" fmla="*/ 0 h 27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081">
                  <a:moveTo>
                    <a:pt x="960364" y="0"/>
                  </a:moveTo>
                  <a:lnTo>
                    <a:pt x="790251" y="272081"/>
                  </a:lnTo>
                  <a:lnTo>
                    <a:pt x="0" y="272081"/>
                  </a:lnTo>
                  <a:lnTo>
                    <a:pt x="170063" y="0"/>
                  </a:lnTo>
                  <a:lnTo>
                    <a:pt x="960364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BF38EC9-EB2A-80F3-EA6F-1811C9788C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0246720" y="436692"/>
              <a:ext cx="960363" cy="272129"/>
            </a:xfrm>
            <a:custGeom>
              <a:avLst/>
              <a:gdLst>
                <a:gd name="connsiteX0" fmla="*/ 960364 w 960363"/>
                <a:gd name="connsiteY0" fmla="*/ 272130 h 272129"/>
                <a:gd name="connsiteX1" fmla="*/ 790251 w 960363"/>
                <a:gd name="connsiteY1" fmla="*/ 0 h 272129"/>
                <a:gd name="connsiteX2" fmla="*/ 0 w 960363"/>
                <a:gd name="connsiteY2" fmla="*/ 0 h 272129"/>
                <a:gd name="connsiteX3" fmla="*/ 170063 w 960363"/>
                <a:gd name="connsiteY3" fmla="*/ 272130 h 272129"/>
                <a:gd name="connsiteX4" fmla="*/ 960364 w 96036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960364" y="272130"/>
                  </a:moveTo>
                  <a:lnTo>
                    <a:pt x="790251" y="0"/>
                  </a:lnTo>
                  <a:lnTo>
                    <a:pt x="0" y="0"/>
                  </a:lnTo>
                  <a:lnTo>
                    <a:pt x="170063" y="272130"/>
                  </a:lnTo>
                  <a:lnTo>
                    <a:pt x="960364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1" name="Graphic 2">
            <a:extLst>
              <a:ext uri="{FF2B5EF4-FFF2-40B4-BE49-F238E27FC236}">
                <a16:creationId xmlns:a16="http://schemas.microsoft.com/office/drawing/2014/main" id="{857BD277-F3FC-AD85-323E-E0871B27F18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380360" y="2466783"/>
            <a:ext cx="2319831" cy="702489"/>
            <a:chOff x="9515557" y="1989696"/>
            <a:chExt cx="1797146" cy="54421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0ABF7AB-609F-6554-DC1F-0E30EEF09C8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515557" y="1989696"/>
              <a:ext cx="325475" cy="544210"/>
            </a:xfrm>
            <a:custGeom>
              <a:avLst/>
              <a:gdLst>
                <a:gd name="connsiteX0" fmla="*/ 155363 w 325475"/>
                <a:gd name="connsiteY0" fmla="*/ 0 h 544210"/>
                <a:gd name="connsiteX1" fmla="*/ 325475 w 325475"/>
                <a:gd name="connsiteY1" fmla="*/ 272130 h 544210"/>
                <a:gd name="connsiteX2" fmla="*/ 155363 w 325475"/>
                <a:gd name="connsiteY2" fmla="*/ 544211 h 544210"/>
                <a:gd name="connsiteX3" fmla="*/ 0 w 325475"/>
                <a:gd name="connsiteY3" fmla="*/ 271400 h 544210"/>
                <a:gd name="connsiteX4" fmla="*/ 15536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55363" y="0"/>
                  </a:moveTo>
                  <a:lnTo>
                    <a:pt x="325475" y="272130"/>
                  </a:lnTo>
                  <a:lnTo>
                    <a:pt x="155363" y="544211"/>
                  </a:lnTo>
                  <a:lnTo>
                    <a:pt x="0" y="271400"/>
                  </a:lnTo>
                  <a:lnTo>
                    <a:pt x="1553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70751AE-1D3D-BA85-00DE-979FD675327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0920" y="2261825"/>
              <a:ext cx="1641783" cy="272080"/>
            </a:xfrm>
            <a:custGeom>
              <a:avLst/>
              <a:gdLst>
                <a:gd name="connsiteX0" fmla="*/ 1641783 w 1641783"/>
                <a:gd name="connsiteY0" fmla="*/ 0 h 272080"/>
                <a:gd name="connsiteX1" fmla="*/ 1471721 w 1641783"/>
                <a:gd name="connsiteY1" fmla="*/ 272081 h 272080"/>
                <a:gd name="connsiteX2" fmla="*/ 0 w 1641783"/>
                <a:gd name="connsiteY2" fmla="*/ 272081 h 272080"/>
                <a:gd name="connsiteX3" fmla="*/ 170112 w 1641783"/>
                <a:gd name="connsiteY3" fmla="*/ 0 h 272080"/>
                <a:gd name="connsiteX4" fmla="*/ 1641783 w 1641783"/>
                <a:gd name="connsiteY4" fmla="*/ 0 h 27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3" h="272080">
                  <a:moveTo>
                    <a:pt x="1641783" y="0"/>
                  </a:moveTo>
                  <a:lnTo>
                    <a:pt x="1471721" y="272081"/>
                  </a:lnTo>
                  <a:lnTo>
                    <a:pt x="0" y="272081"/>
                  </a:lnTo>
                  <a:lnTo>
                    <a:pt x="170112" y="0"/>
                  </a:lnTo>
                  <a:lnTo>
                    <a:pt x="1641783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5C63F70-ED07-B98B-1CE9-61AC4EB1877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670920" y="1989696"/>
              <a:ext cx="1641783" cy="272129"/>
            </a:xfrm>
            <a:custGeom>
              <a:avLst/>
              <a:gdLst>
                <a:gd name="connsiteX0" fmla="*/ 1641783 w 1641783"/>
                <a:gd name="connsiteY0" fmla="*/ 272130 h 272129"/>
                <a:gd name="connsiteX1" fmla="*/ 1471721 w 1641783"/>
                <a:gd name="connsiteY1" fmla="*/ 0 h 272129"/>
                <a:gd name="connsiteX2" fmla="*/ 0 w 1641783"/>
                <a:gd name="connsiteY2" fmla="*/ 0 h 272129"/>
                <a:gd name="connsiteX3" fmla="*/ 170112 w 1641783"/>
                <a:gd name="connsiteY3" fmla="*/ 272130 h 272129"/>
                <a:gd name="connsiteX4" fmla="*/ 1641783 w 164178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3" h="272129">
                  <a:moveTo>
                    <a:pt x="1641783" y="272130"/>
                  </a:moveTo>
                  <a:lnTo>
                    <a:pt x="1471721" y="0"/>
                  </a:lnTo>
                  <a:lnTo>
                    <a:pt x="0" y="0"/>
                  </a:lnTo>
                  <a:lnTo>
                    <a:pt x="170112" y="272130"/>
                  </a:lnTo>
                  <a:lnTo>
                    <a:pt x="1641783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" name="Graphic 2">
            <a:extLst>
              <a:ext uri="{FF2B5EF4-FFF2-40B4-BE49-F238E27FC236}">
                <a16:creationId xmlns:a16="http://schemas.microsoft.com/office/drawing/2014/main" id="{B6012759-72DB-05D1-31FA-3D72E220DE92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537510" y="1464409"/>
            <a:ext cx="3387985" cy="702552"/>
            <a:chOff x="8862611" y="1213169"/>
            <a:chExt cx="2624632" cy="544259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0EEE488-70B0-1D1B-592A-3C1C96D94A4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62611" y="1213169"/>
              <a:ext cx="325475" cy="544259"/>
            </a:xfrm>
            <a:custGeom>
              <a:avLst/>
              <a:gdLst>
                <a:gd name="connsiteX0" fmla="*/ 155412 w 325475"/>
                <a:gd name="connsiteY0" fmla="*/ 0 h 544259"/>
                <a:gd name="connsiteX1" fmla="*/ 325475 w 325475"/>
                <a:gd name="connsiteY1" fmla="*/ 272130 h 544259"/>
                <a:gd name="connsiteX2" fmla="*/ 155412 w 325475"/>
                <a:gd name="connsiteY2" fmla="*/ 544260 h 544259"/>
                <a:gd name="connsiteX3" fmla="*/ 0 w 325475"/>
                <a:gd name="connsiteY3" fmla="*/ 271400 h 544259"/>
                <a:gd name="connsiteX4" fmla="*/ 155412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55412" y="0"/>
                  </a:moveTo>
                  <a:lnTo>
                    <a:pt x="325475" y="272130"/>
                  </a:lnTo>
                  <a:lnTo>
                    <a:pt x="155412" y="544260"/>
                  </a:lnTo>
                  <a:lnTo>
                    <a:pt x="0" y="271400"/>
                  </a:lnTo>
                  <a:lnTo>
                    <a:pt x="155412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7C1622-E968-FE0E-9233-A8651EB6D88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023" y="1485299"/>
              <a:ext cx="2469220" cy="272129"/>
            </a:xfrm>
            <a:custGeom>
              <a:avLst/>
              <a:gdLst>
                <a:gd name="connsiteX0" fmla="*/ 2469220 w 2469220"/>
                <a:gd name="connsiteY0" fmla="*/ 0 h 272129"/>
                <a:gd name="connsiteX1" fmla="*/ 2299158 w 2469220"/>
                <a:gd name="connsiteY1" fmla="*/ 272130 h 272129"/>
                <a:gd name="connsiteX2" fmla="*/ 0 w 2469220"/>
                <a:gd name="connsiteY2" fmla="*/ 272130 h 272129"/>
                <a:gd name="connsiteX3" fmla="*/ 170063 w 2469220"/>
                <a:gd name="connsiteY3" fmla="*/ 0 h 272129"/>
                <a:gd name="connsiteX4" fmla="*/ 2469220 w 2469220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2469220" y="0"/>
                  </a:moveTo>
                  <a:lnTo>
                    <a:pt x="2299158" y="272130"/>
                  </a:lnTo>
                  <a:lnTo>
                    <a:pt x="0" y="272130"/>
                  </a:lnTo>
                  <a:lnTo>
                    <a:pt x="170063" y="0"/>
                  </a:lnTo>
                  <a:lnTo>
                    <a:pt x="246922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9970C54-27FB-C7AC-E5BF-0C96C4105D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018023" y="1213169"/>
              <a:ext cx="2469220" cy="272129"/>
            </a:xfrm>
            <a:custGeom>
              <a:avLst/>
              <a:gdLst>
                <a:gd name="connsiteX0" fmla="*/ 2469220 w 2469220"/>
                <a:gd name="connsiteY0" fmla="*/ 272130 h 272129"/>
                <a:gd name="connsiteX1" fmla="*/ 2299158 w 2469220"/>
                <a:gd name="connsiteY1" fmla="*/ 0 h 272129"/>
                <a:gd name="connsiteX2" fmla="*/ 0 w 2469220"/>
                <a:gd name="connsiteY2" fmla="*/ 0 h 272129"/>
                <a:gd name="connsiteX3" fmla="*/ 170063 w 2469220"/>
                <a:gd name="connsiteY3" fmla="*/ 272130 h 272129"/>
                <a:gd name="connsiteX4" fmla="*/ 2469220 w 2469220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2469220" y="272130"/>
                  </a:moveTo>
                  <a:lnTo>
                    <a:pt x="2299158" y="0"/>
                  </a:lnTo>
                  <a:lnTo>
                    <a:pt x="0" y="0"/>
                  </a:lnTo>
                  <a:lnTo>
                    <a:pt x="170063" y="272130"/>
                  </a:lnTo>
                  <a:lnTo>
                    <a:pt x="246922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9" name="Graphic 2">
            <a:extLst>
              <a:ext uri="{FF2B5EF4-FFF2-40B4-BE49-F238E27FC236}">
                <a16:creationId xmlns:a16="http://schemas.microsoft.com/office/drawing/2014/main" id="{0DBB9E60-B93D-F6D8-E9AE-9677046B187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677725" y="521347"/>
            <a:ext cx="3387985" cy="2707172"/>
            <a:chOff x="703052" y="482590"/>
            <a:chExt cx="2624632" cy="2097214"/>
          </a:xfrm>
        </p:grpSpPr>
        <p:grpSp>
          <p:nvGrpSpPr>
            <p:cNvPr id="20" name="Graphic 2">
              <a:extLst>
                <a:ext uri="{FF2B5EF4-FFF2-40B4-BE49-F238E27FC236}">
                  <a16:creationId xmlns:a16="http://schemas.microsoft.com/office/drawing/2014/main" id="{C8C7703C-A8C3-D16B-B7B4-021BC8E953E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83212" y="482590"/>
              <a:ext cx="1115775" cy="544210"/>
              <a:chOff x="983212" y="482590"/>
              <a:chExt cx="1115775" cy="544210"/>
            </a:xfrm>
          </p:grpSpPr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6075E82C-825B-241B-0A67-CE0152BD73C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1773513" y="482590"/>
                <a:ext cx="325475" cy="544210"/>
              </a:xfrm>
              <a:custGeom>
                <a:avLst/>
                <a:gdLst>
                  <a:gd name="connsiteX0" fmla="*/ 170063 w 325475"/>
                  <a:gd name="connsiteY0" fmla="*/ 0 h 544210"/>
                  <a:gd name="connsiteX1" fmla="*/ 0 w 325475"/>
                  <a:gd name="connsiteY1" fmla="*/ 272130 h 544210"/>
                  <a:gd name="connsiteX2" fmla="*/ 170063 w 325475"/>
                  <a:gd name="connsiteY2" fmla="*/ 544211 h 544210"/>
                  <a:gd name="connsiteX3" fmla="*/ 325475 w 325475"/>
                  <a:gd name="connsiteY3" fmla="*/ 271400 h 544210"/>
                  <a:gd name="connsiteX4" fmla="*/ 170063 w 325475"/>
                  <a:gd name="connsiteY4" fmla="*/ 0 h 54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10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11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533FB6-9373-FE3F-AB85-884BA46C4A6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212" y="754720"/>
                <a:ext cx="960363" cy="272081"/>
              </a:xfrm>
              <a:custGeom>
                <a:avLst/>
                <a:gdLst>
                  <a:gd name="connsiteX0" fmla="*/ 0 w 960363"/>
                  <a:gd name="connsiteY0" fmla="*/ 0 h 272081"/>
                  <a:gd name="connsiteX1" fmla="*/ 170063 w 960363"/>
                  <a:gd name="connsiteY1" fmla="*/ 272081 h 272081"/>
                  <a:gd name="connsiteX2" fmla="*/ 960363 w 960363"/>
                  <a:gd name="connsiteY2" fmla="*/ 272081 h 272081"/>
                  <a:gd name="connsiteX3" fmla="*/ 790301 w 960363"/>
                  <a:gd name="connsiteY3" fmla="*/ 0 h 272081"/>
                  <a:gd name="connsiteX4" fmla="*/ 0 w 960363"/>
                  <a:gd name="connsiteY4" fmla="*/ 0 h 27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363" h="272081">
                    <a:moveTo>
                      <a:pt x="0" y="0"/>
                    </a:moveTo>
                    <a:lnTo>
                      <a:pt x="170063" y="272081"/>
                    </a:lnTo>
                    <a:lnTo>
                      <a:pt x="960363" y="272081"/>
                    </a:lnTo>
                    <a:lnTo>
                      <a:pt x="790301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D21B35C-F151-4AFC-12A8-75EBF62AF85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83212" y="482590"/>
                <a:ext cx="960363" cy="272129"/>
              </a:xfrm>
              <a:custGeom>
                <a:avLst/>
                <a:gdLst>
                  <a:gd name="connsiteX0" fmla="*/ 0 w 960363"/>
                  <a:gd name="connsiteY0" fmla="*/ 272130 h 272129"/>
                  <a:gd name="connsiteX1" fmla="*/ 170063 w 960363"/>
                  <a:gd name="connsiteY1" fmla="*/ 0 h 272129"/>
                  <a:gd name="connsiteX2" fmla="*/ 960363 w 960363"/>
                  <a:gd name="connsiteY2" fmla="*/ 0 h 272129"/>
                  <a:gd name="connsiteX3" fmla="*/ 790301 w 960363"/>
                  <a:gd name="connsiteY3" fmla="*/ 272130 h 272129"/>
                  <a:gd name="connsiteX4" fmla="*/ 0 w 960363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363" h="272129">
                    <a:moveTo>
                      <a:pt x="0" y="272130"/>
                    </a:moveTo>
                    <a:lnTo>
                      <a:pt x="170063" y="0"/>
                    </a:lnTo>
                    <a:lnTo>
                      <a:pt x="960363" y="0"/>
                    </a:lnTo>
                    <a:lnTo>
                      <a:pt x="790301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13492F46-59CB-F7E8-65DD-37C21256F7FC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77544" y="2035594"/>
              <a:ext cx="1797195" cy="544210"/>
              <a:chOff x="877544" y="2035594"/>
              <a:chExt cx="1797195" cy="544210"/>
            </a:xfrm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BB0571D-7C07-BDCA-0603-E563DEDE986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2349263" y="2035594"/>
                <a:ext cx="325475" cy="544210"/>
              </a:xfrm>
              <a:custGeom>
                <a:avLst/>
                <a:gdLst>
                  <a:gd name="connsiteX0" fmla="*/ 170063 w 325475"/>
                  <a:gd name="connsiteY0" fmla="*/ 0 h 544210"/>
                  <a:gd name="connsiteX1" fmla="*/ 0 w 325475"/>
                  <a:gd name="connsiteY1" fmla="*/ 272130 h 544210"/>
                  <a:gd name="connsiteX2" fmla="*/ 170063 w 325475"/>
                  <a:gd name="connsiteY2" fmla="*/ 544211 h 544210"/>
                  <a:gd name="connsiteX3" fmla="*/ 325475 w 325475"/>
                  <a:gd name="connsiteY3" fmla="*/ 271400 h 544210"/>
                  <a:gd name="connsiteX4" fmla="*/ 170063 w 325475"/>
                  <a:gd name="connsiteY4" fmla="*/ 0 h 54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10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11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6E783DC-3115-096F-0867-6BCEA3A9DDF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7544" y="2307724"/>
                <a:ext cx="1641782" cy="272081"/>
              </a:xfrm>
              <a:custGeom>
                <a:avLst/>
                <a:gdLst>
                  <a:gd name="connsiteX0" fmla="*/ 0 w 1641782"/>
                  <a:gd name="connsiteY0" fmla="*/ 0 h 272081"/>
                  <a:gd name="connsiteX1" fmla="*/ 170112 w 1641782"/>
                  <a:gd name="connsiteY1" fmla="*/ 272081 h 272081"/>
                  <a:gd name="connsiteX2" fmla="*/ 1641783 w 1641782"/>
                  <a:gd name="connsiteY2" fmla="*/ 272081 h 272081"/>
                  <a:gd name="connsiteX3" fmla="*/ 1471720 w 1641782"/>
                  <a:gd name="connsiteY3" fmla="*/ 0 h 272081"/>
                  <a:gd name="connsiteX4" fmla="*/ 0 w 1641782"/>
                  <a:gd name="connsiteY4" fmla="*/ 0 h 27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782" h="272081">
                    <a:moveTo>
                      <a:pt x="0" y="0"/>
                    </a:moveTo>
                    <a:lnTo>
                      <a:pt x="170112" y="272081"/>
                    </a:lnTo>
                    <a:lnTo>
                      <a:pt x="1641783" y="272081"/>
                    </a:lnTo>
                    <a:lnTo>
                      <a:pt x="147172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2F9B500-BE80-D16C-2CF8-E856B949E5A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77544" y="2035594"/>
                <a:ext cx="1641782" cy="272129"/>
              </a:xfrm>
              <a:custGeom>
                <a:avLst/>
                <a:gdLst>
                  <a:gd name="connsiteX0" fmla="*/ 0 w 1641782"/>
                  <a:gd name="connsiteY0" fmla="*/ 272130 h 272129"/>
                  <a:gd name="connsiteX1" fmla="*/ 170112 w 1641782"/>
                  <a:gd name="connsiteY1" fmla="*/ 0 h 272129"/>
                  <a:gd name="connsiteX2" fmla="*/ 1641783 w 1641782"/>
                  <a:gd name="connsiteY2" fmla="*/ 0 h 272129"/>
                  <a:gd name="connsiteX3" fmla="*/ 1471720 w 1641782"/>
                  <a:gd name="connsiteY3" fmla="*/ 272130 h 272129"/>
                  <a:gd name="connsiteX4" fmla="*/ 0 w 1641782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782" h="272129">
                    <a:moveTo>
                      <a:pt x="0" y="272130"/>
                    </a:moveTo>
                    <a:lnTo>
                      <a:pt x="170112" y="0"/>
                    </a:lnTo>
                    <a:lnTo>
                      <a:pt x="1641783" y="0"/>
                    </a:lnTo>
                    <a:lnTo>
                      <a:pt x="1471720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995842AF-7034-CFED-67CC-FACDB473A00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03052" y="1259068"/>
              <a:ext cx="2624632" cy="544259"/>
              <a:chOff x="703052" y="1259068"/>
              <a:chExt cx="2624632" cy="544259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D4FF71F-6739-09C2-1CB6-781825E60D8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3002209" y="1259068"/>
                <a:ext cx="325475" cy="544259"/>
              </a:xfrm>
              <a:custGeom>
                <a:avLst/>
                <a:gdLst>
                  <a:gd name="connsiteX0" fmla="*/ 170063 w 325475"/>
                  <a:gd name="connsiteY0" fmla="*/ 0 h 544259"/>
                  <a:gd name="connsiteX1" fmla="*/ 0 w 325475"/>
                  <a:gd name="connsiteY1" fmla="*/ 272130 h 544259"/>
                  <a:gd name="connsiteX2" fmla="*/ 170063 w 325475"/>
                  <a:gd name="connsiteY2" fmla="*/ 544260 h 544259"/>
                  <a:gd name="connsiteX3" fmla="*/ 325475 w 325475"/>
                  <a:gd name="connsiteY3" fmla="*/ 271400 h 544259"/>
                  <a:gd name="connsiteX4" fmla="*/ 170063 w 325475"/>
                  <a:gd name="connsiteY4" fmla="*/ 0 h 54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475" h="544259">
                    <a:moveTo>
                      <a:pt x="170063" y="0"/>
                    </a:moveTo>
                    <a:lnTo>
                      <a:pt x="0" y="272130"/>
                    </a:lnTo>
                    <a:lnTo>
                      <a:pt x="170063" y="544260"/>
                    </a:lnTo>
                    <a:lnTo>
                      <a:pt x="325475" y="271400"/>
                    </a:lnTo>
                    <a:lnTo>
                      <a:pt x="170063" y="0"/>
                    </a:lnTo>
                    <a:close/>
                  </a:path>
                </a:pathLst>
              </a:custGeom>
              <a:solidFill>
                <a:srgbClr val="48ABF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7DA0954-1998-288B-B4DC-7CEE3ECF696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52" y="1531198"/>
                <a:ext cx="2469220" cy="272129"/>
              </a:xfrm>
              <a:custGeom>
                <a:avLst/>
                <a:gdLst>
                  <a:gd name="connsiteX0" fmla="*/ 0 w 2469220"/>
                  <a:gd name="connsiteY0" fmla="*/ 0 h 272129"/>
                  <a:gd name="connsiteX1" fmla="*/ 170063 w 2469220"/>
                  <a:gd name="connsiteY1" fmla="*/ 272130 h 272129"/>
                  <a:gd name="connsiteX2" fmla="*/ 2469221 w 2469220"/>
                  <a:gd name="connsiteY2" fmla="*/ 272130 h 272129"/>
                  <a:gd name="connsiteX3" fmla="*/ 2299158 w 2469220"/>
                  <a:gd name="connsiteY3" fmla="*/ 0 h 272129"/>
                  <a:gd name="connsiteX4" fmla="*/ 0 w 2469220"/>
                  <a:gd name="connsiteY4" fmla="*/ 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9220" h="272129">
                    <a:moveTo>
                      <a:pt x="0" y="0"/>
                    </a:moveTo>
                    <a:lnTo>
                      <a:pt x="170063" y="272130"/>
                    </a:lnTo>
                    <a:lnTo>
                      <a:pt x="2469221" y="272130"/>
                    </a:lnTo>
                    <a:lnTo>
                      <a:pt x="2299158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0">
                    <a:srgbClr val="4884FE"/>
                  </a:gs>
                  <a:gs pos="50000">
                    <a:srgbClr val="5B42FD"/>
                  </a:gs>
                  <a:gs pos="100000">
                    <a:srgbClr val="6E00FD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28C72D7-608F-220E-AE11-87D8A12DF47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52" y="1259068"/>
                <a:ext cx="2469220" cy="272129"/>
              </a:xfrm>
              <a:custGeom>
                <a:avLst/>
                <a:gdLst>
                  <a:gd name="connsiteX0" fmla="*/ 0 w 2469220"/>
                  <a:gd name="connsiteY0" fmla="*/ 272130 h 272129"/>
                  <a:gd name="connsiteX1" fmla="*/ 170063 w 2469220"/>
                  <a:gd name="connsiteY1" fmla="*/ 0 h 272129"/>
                  <a:gd name="connsiteX2" fmla="*/ 2469221 w 2469220"/>
                  <a:gd name="connsiteY2" fmla="*/ 0 h 272129"/>
                  <a:gd name="connsiteX3" fmla="*/ 2299158 w 2469220"/>
                  <a:gd name="connsiteY3" fmla="*/ 272130 h 272129"/>
                  <a:gd name="connsiteX4" fmla="*/ 0 w 2469220"/>
                  <a:gd name="connsiteY4" fmla="*/ 272130 h 272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9220" h="272129">
                    <a:moveTo>
                      <a:pt x="0" y="272130"/>
                    </a:moveTo>
                    <a:lnTo>
                      <a:pt x="170063" y="0"/>
                    </a:lnTo>
                    <a:lnTo>
                      <a:pt x="2469221" y="0"/>
                    </a:lnTo>
                    <a:lnTo>
                      <a:pt x="2299158" y="272130"/>
                    </a:lnTo>
                    <a:lnTo>
                      <a:pt x="0" y="272130"/>
                    </a:lnTo>
                    <a:close/>
                  </a:path>
                </a:pathLst>
              </a:custGeom>
              <a:gradFill>
                <a:gsLst>
                  <a:gs pos="0">
                    <a:srgbClr val="6E00FD"/>
                  </a:gs>
                  <a:gs pos="50000">
                    <a:srgbClr val="5B42FD"/>
                  </a:gs>
                  <a:gs pos="100000">
                    <a:srgbClr val="4884FE"/>
                  </a:gs>
                </a:gsLst>
                <a:lin ang="10800000" scaled="1"/>
              </a:gra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32" name="Graphic 2">
            <a:extLst>
              <a:ext uri="{FF2B5EF4-FFF2-40B4-BE49-F238E27FC236}">
                <a16:creationId xmlns:a16="http://schemas.microsoft.com/office/drawing/2014/main" id="{2C6D3652-845E-ABCB-A84C-725B1F38E4CD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316083" y="3528340"/>
            <a:ext cx="1440289" cy="702552"/>
            <a:chOff x="983212" y="2812072"/>
            <a:chExt cx="1115775" cy="544259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E68A91D-CD67-DA74-7F50-A42EAE46296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1773513" y="2812072"/>
              <a:ext cx="325475" cy="544259"/>
            </a:xfrm>
            <a:custGeom>
              <a:avLst/>
              <a:gdLst>
                <a:gd name="connsiteX0" fmla="*/ 170063 w 325475"/>
                <a:gd name="connsiteY0" fmla="*/ 0 h 544259"/>
                <a:gd name="connsiteX1" fmla="*/ 0 w 325475"/>
                <a:gd name="connsiteY1" fmla="*/ 272130 h 544259"/>
                <a:gd name="connsiteX2" fmla="*/ 170063 w 325475"/>
                <a:gd name="connsiteY2" fmla="*/ 544260 h 544259"/>
                <a:gd name="connsiteX3" fmla="*/ 325475 w 325475"/>
                <a:gd name="connsiteY3" fmla="*/ 271400 h 544259"/>
                <a:gd name="connsiteX4" fmla="*/ 170063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70063" y="0"/>
                  </a:moveTo>
                  <a:lnTo>
                    <a:pt x="0" y="272130"/>
                  </a:lnTo>
                  <a:lnTo>
                    <a:pt x="170063" y="544260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F465178-9889-5337-0972-4E7300860B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3212" y="3084201"/>
              <a:ext cx="960363" cy="272129"/>
            </a:xfrm>
            <a:custGeom>
              <a:avLst/>
              <a:gdLst>
                <a:gd name="connsiteX0" fmla="*/ 0 w 960363"/>
                <a:gd name="connsiteY0" fmla="*/ 0 h 272129"/>
                <a:gd name="connsiteX1" fmla="*/ 170063 w 960363"/>
                <a:gd name="connsiteY1" fmla="*/ 272130 h 272129"/>
                <a:gd name="connsiteX2" fmla="*/ 960363 w 960363"/>
                <a:gd name="connsiteY2" fmla="*/ 272130 h 272129"/>
                <a:gd name="connsiteX3" fmla="*/ 790301 w 960363"/>
                <a:gd name="connsiteY3" fmla="*/ 0 h 272129"/>
                <a:gd name="connsiteX4" fmla="*/ 0 w 960363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0" y="0"/>
                  </a:moveTo>
                  <a:lnTo>
                    <a:pt x="170063" y="272130"/>
                  </a:lnTo>
                  <a:lnTo>
                    <a:pt x="960363" y="272130"/>
                  </a:lnTo>
                  <a:lnTo>
                    <a:pt x="790301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3A9F960-D4EF-8AFD-ED39-66567A36074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83212" y="2812072"/>
              <a:ext cx="960363" cy="272129"/>
            </a:xfrm>
            <a:custGeom>
              <a:avLst/>
              <a:gdLst>
                <a:gd name="connsiteX0" fmla="*/ 0 w 960363"/>
                <a:gd name="connsiteY0" fmla="*/ 272130 h 272129"/>
                <a:gd name="connsiteX1" fmla="*/ 170063 w 960363"/>
                <a:gd name="connsiteY1" fmla="*/ 0 h 272129"/>
                <a:gd name="connsiteX2" fmla="*/ 960363 w 960363"/>
                <a:gd name="connsiteY2" fmla="*/ 0 h 272129"/>
                <a:gd name="connsiteX3" fmla="*/ 790301 w 960363"/>
                <a:gd name="connsiteY3" fmla="*/ 272130 h 272129"/>
                <a:gd name="connsiteX4" fmla="*/ 0 w 960363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0363" h="272129">
                  <a:moveTo>
                    <a:pt x="0" y="272130"/>
                  </a:moveTo>
                  <a:lnTo>
                    <a:pt x="170063" y="0"/>
                  </a:lnTo>
                  <a:lnTo>
                    <a:pt x="960363" y="0"/>
                  </a:lnTo>
                  <a:lnTo>
                    <a:pt x="790301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36" name="Graphic 2">
            <a:extLst>
              <a:ext uri="{FF2B5EF4-FFF2-40B4-BE49-F238E27FC236}">
                <a16:creationId xmlns:a16="http://schemas.microsoft.com/office/drawing/2014/main" id="{85AE7BDE-F5D3-C34C-2E44-EDD86AEF5D4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452483" y="5533021"/>
            <a:ext cx="2319895" cy="702552"/>
            <a:chOff x="877544" y="4365075"/>
            <a:chExt cx="1797195" cy="544259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15B9759-C4BF-565E-A21E-32346221040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2349263" y="4365075"/>
              <a:ext cx="325475" cy="544259"/>
            </a:xfrm>
            <a:custGeom>
              <a:avLst/>
              <a:gdLst>
                <a:gd name="connsiteX0" fmla="*/ 170063 w 325475"/>
                <a:gd name="connsiteY0" fmla="*/ 0 h 544259"/>
                <a:gd name="connsiteX1" fmla="*/ 0 w 325475"/>
                <a:gd name="connsiteY1" fmla="*/ 272130 h 544259"/>
                <a:gd name="connsiteX2" fmla="*/ 170063 w 325475"/>
                <a:gd name="connsiteY2" fmla="*/ 544260 h 544259"/>
                <a:gd name="connsiteX3" fmla="*/ 325475 w 325475"/>
                <a:gd name="connsiteY3" fmla="*/ 271400 h 544259"/>
                <a:gd name="connsiteX4" fmla="*/ 170063 w 325475"/>
                <a:gd name="connsiteY4" fmla="*/ 0 h 54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59">
                  <a:moveTo>
                    <a:pt x="170063" y="0"/>
                  </a:moveTo>
                  <a:lnTo>
                    <a:pt x="0" y="272130"/>
                  </a:lnTo>
                  <a:lnTo>
                    <a:pt x="170063" y="544260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CE5B2D3-6654-3DD7-ED25-C006AC4CD3D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44" y="4637205"/>
              <a:ext cx="1641782" cy="272129"/>
            </a:xfrm>
            <a:custGeom>
              <a:avLst/>
              <a:gdLst>
                <a:gd name="connsiteX0" fmla="*/ 0 w 1641782"/>
                <a:gd name="connsiteY0" fmla="*/ 0 h 272129"/>
                <a:gd name="connsiteX1" fmla="*/ 170112 w 1641782"/>
                <a:gd name="connsiteY1" fmla="*/ 272130 h 272129"/>
                <a:gd name="connsiteX2" fmla="*/ 1641783 w 1641782"/>
                <a:gd name="connsiteY2" fmla="*/ 272130 h 272129"/>
                <a:gd name="connsiteX3" fmla="*/ 1471720 w 1641782"/>
                <a:gd name="connsiteY3" fmla="*/ 0 h 272129"/>
                <a:gd name="connsiteX4" fmla="*/ 0 w 1641782"/>
                <a:gd name="connsiteY4" fmla="*/ 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2" h="272129">
                  <a:moveTo>
                    <a:pt x="0" y="0"/>
                  </a:moveTo>
                  <a:lnTo>
                    <a:pt x="170112" y="272130"/>
                  </a:lnTo>
                  <a:lnTo>
                    <a:pt x="1641783" y="272130"/>
                  </a:lnTo>
                  <a:lnTo>
                    <a:pt x="1471720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5526ED-F79F-970D-219D-DE1D5BEFD51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7544" y="4365075"/>
              <a:ext cx="1641782" cy="272129"/>
            </a:xfrm>
            <a:custGeom>
              <a:avLst/>
              <a:gdLst>
                <a:gd name="connsiteX0" fmla="*/ 0 w 1641782"/>
                <a:gd name="connsiteY0" fmla="*/ 272130 h 272129"/>
                <a:gd name="connsiteX1" fmla="*/ 170112 w 1641782"/>
                <a:gd name="connsiteY1" fmla="*/ 0 h 272129"/>
                <a:gd name="connsiteX2" fmla="*/ 1641783 w 1641782"/>
                <a:gd name="connsiteY2" fmla="*/ 0 h 272129"/>
                <a:gd name="connsiteX3" fmla="*/ 1471720 w 1641782"/>
                <a:gd name="connsiteY3" fmla="*/ 272130 h 272129"/>
                <a:gd name="connsiteX4" fmla="*/ 0 w 1641782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782" h="272129">
                  <a:moveTo>
                    <a:pt x="0" y="272130"/>
                  </a:moveTo>
                  <a:lnTo>
                    <a:pt x="170112" y="0"/>
                  </a:lnTo>
                  <a:lnTo>
                    <a:pt x="1641783" y="0"/>
                  </a:lnTo>
                  <a:lnTo>
                    <a:pt x="1471720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0" name="Graphic 2">
            <a:extLst>
              <a:ext uri="{FF2B5EF4-FFF2-40B4-BE49-F238E27FC236}">
                <a16:creationId xmlns:a16="http://schemas.microsoft.com/office/drawing/2014/main" id="{3A5D0DC8-9BE0-3CE3-A732-7627B26828E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-677725" y="4530712"/>
            <a:ext cx="3387985" cy="702489"/>
            <a:chOff x="703052" y="3588598"/>
            <a:chExt cx="2624632" cy="544210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26284F9-2563-B903-B61B-71C1641DBE3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3002209" y="3588598"/>
              <a:ext cx="325475" cy="544210"/>
            </a:xfrm>
            <a:custGeom>
              <a:avLst/>
              <a:gdLst>
                <a:gd name="connsiteX0" fmla="*/ 170063 w 325475"/>
                <a:gd name="connsiteY0" fmla="*/ 0 h 544210"/>
                <a:gd name="connsiteX1" fmla="*/ 0 w 325475"/>
                <a:gd name="connsiteY1" fmla="*/ 272130 h 544210"/>
                <a:gd name="connsiteX2" fmla="*/ 170063 w 325475"/>
                <a:gd name="connsiteY2" fmla="*/ 544211 h 544210"/>
                <a:gd name="connsiteX3" fmla="*/ 325475 w 325475"/>
                <a:gd name="connsiteY3" fmla="*/ 271400 h 544210"/>
                <a:gd name="connsiteX4" fmla="*/ 170063 w 325475"/>
                <a:gd name="connsiteY4" fmla="*/ 0 h 5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475" h="544210">
                  <a:moveTo>
                    <a:pt x="170063" y="0"/>
                  </a:moveTo>
                  <a:lnTo>
                    <a:pt x="0" y="272130"/>
                  </a:lnTo>
                  <a:lnTo>
                    <a:pt x="170063" y="544211"/>
                  </a:lnTo>
                  <a:lnTo>
                    <a:pt x="325475" y="271400"/>
                  </a:lnTo>
                  <a:lnTo>
                    <a:pt x="170063" y="0"/>
                  </a:lnTo>
                  <a:close/>
                </a:path>
              </a:pathLst>
            </a:custGeom>
            <a:solidFill>
              <a:srgbClr val="48AB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D620B8D-194B-E6A3-7ECD-910CF3B6736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052" y="3860727"/>
              <a:ext cx="2469220" cy="272080"/>
            </a:xfrm>
            <a:custGeom>
              <a:avLst/>
              <a:gdLst>
                <a:gd name="connsiteX0" fmla="*/ 0 w 2469220"/>
                <a:gd name="connsiteY0" fmla="*/ 0 h 272080"/>
                <a:gd name="connsiteX1" fmla="*/ 170063 w 2469220"/>
                <a:gd name="connsiteY1" fmla="*/ 272081 h 272080"/>
                <a:gd name="connsiteX2" fmla="*/ 2469221 w 2469220"/>
                <a:gd name="connsiteY2" fmla="*/ 272081 h 272080"/>
                <a:gd name="connsiteX3" fmla="*/ 2299158 w 2469220"/>
                <a:gd name="connsiteY3" fmla="*/ 0 h 272080"/>
                <a:gd name="connsiteX4" fmla="*/ 0 w 2469220"/>
                <a:gd name="connsiteY4" fmla="*/ 0 h 27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080">
                  <a:moveTo>
                    <a:pt x="0" y="0"/>
                  </a:moveTo>
                  <a:lnTo>
                    <a:pt x="170063" y="272081"/>
                  </a:lnTo>
                  <a:lnTo>
                    <a:pt x="2469221" y="272081"/>
                  </a:lnTo>
                  <a:lnTo>
                    <a:pt x="2299158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884FE"/>
                </a:gs>
                <a:gs pos="50000">
                  <a:srgbClr val="5B42FD"/>
                </a:gs>
                <a:gs pos="100000">
                  <a:srgbClr val="6E00FD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F47E2A4-7A9E-BD3C-52C1-37DB64A3FA6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052" y="3588598"/>
              <a:ext cx="2469220" cy="272129"/>
            </a:xfrm>
            <a:custGeom>
              <a:avLst/>
              <a:gdLst>
                <a:gd name="connsiteX0" fmla="*/ 0 w 2469220"/>
                <a:gd name="connsiteY0" fmla="*/ 272130 h 272129"/>
                <a:gd name="connsiteX1" fmla="*/ 170063 w 2469220"/>
                <a:gd name="connsiteY1" fmla="*/ 0 h 272129"/>
                <a:gd name="connsiteX2" fmla="*/ 2469221 w 2469220"/>
                <a:gd name="connsiteY2" fmla="*/ 0 h 272129"/>
                <a:gd name="connsiteX3" fmla="*/ 2299158 w 2469220"/>
                <a:gd name="connsiteY3" fmla="*/ 272130 h 272129"/>
                <a:gd name="connsiteX4" fmla="*/ 0 w 2469220"/>
                <a:gd name="connsiteY4" fmla="*/ 272130 h 272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220" h="272129">
                  <a:moveTo>
                    <a:pt x="0" y="272130"/>
                  </a:moveTo>
                  <a:lnTo>
                    <a:pt x="170063" y="0"/>
                  </a:lnTo>
                  <a:lnTo>
                    <a:pt x="2469221" y="0"/>
                  </a:lnTo>
                  <a:lnTo>
                    <a:pt x="2299158" y="272130"/>
                  </a:lnTo>
                  <a:lnTo>
                    <a:pt x="0" y="272130"/>
                  </a:lnTo>
                  <a:close/>
                </a:path>
              </a:pathLst>
            </a:custGeom>
            <a:gradFill>
              <a:gsLst>
                <a:gs pos="0">
                  <a:srgbClr val="6E00FD"/>
                </a:gs>
                <a:gs pos="50000">
                  <a:srgbClr val="5B42FD"/>
                </a:gs>
                <a:gs pos="100000">
                  <a:srgbClr val="4884FE"/>
                </a:gs>
              </a:gsLst>
              <a:lin ang="10800000" scaled="1"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44" name="Graphic 2">
            <a:extLst>
              <a:ext uri="{FF2B5EF4-FFF2-40B4-BE49-F238E27FC236}">
                <a16:creationId xmlns:a16="http://schemas.microsoft.com/office/drawing/2014/main" id="{D1A3755B-6AF0-BEEE-6180-7CF7AE4517DF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402416" y="3169270"/>
            <a:ext cx="6394099" cy="5876765"/>
            <a:chOff x="5413265" y="2304803"/>
            <a:chExt cx="4953433" cy="4552661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670DD21-BBCC-8965-CC63-E8323A1B40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65" y="2304803"/>
              <a:ext cx="4953431" cy="2376937"/>
            </a:xfrm>
            <a:custGeom>
              <a:avLst/>
              <a:gdLst>
                <a:gd name="connsiteX0" fmla="*/ 4953433 w 4953432"/>
                <a:gd name="connsiteY0" fmla="*/ 1278635 h 2376937"/>
                <a:gd name="connsiteX1" fmla="*/ 2290202 w 4953432"/>
                <a:gd name="connsiteY1" fmla="*/ 2376937 h 2376937"/>
                <a:gd name="connsiteX2" fmla="*/ 0 w 4953432"/>
                <a:gd name="connsiteY2" fmla="*/ 1016970 h 2376937"/>
                <a:gd name="connsiteX3" fmla="*/ 2695598 w 4953432"/>
                <a:gd name="connsiteY3" fmla="*/ 0 h 2376937"/>
                <a:gd name="connsiteX4" fmla="*/ 4953433 w 4953432"/>
                <a:gd name="connsiteY4" fmla="*/ 1278635 h 237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432" h="2376937">
                  <a:moveTo>
                    <a:pt x="4953433" y="1278635"/>
                  </a:moveTo>
                  <a:lnTo>
                    <a:pt x="2290202" y="2376937"/>
                  </a:lnTo>
                  <a:lnTo>
                    <a:pt x="0" y="1016970"/>
                  </a:lnTo>
                  <a:lnTo>
                    <a:pt x="2695598" y="0"/>
                  </a:lnTo>
                  <a:lnTo>
                    <a:pt x="4953433" y="1278635"/>
                  </a:lnTo>
                  <a:close/>
                </a:path>
              </a:pathLst>
            </a:custGeom>
            <a:solidFill>
              <a:srgbClr val="48A2FE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2E83872-07F2-908B-A42F-A853F8FE23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413265" y="3321773"/>
              <a:ext cx="2300423" cy="3535593"/>
            </a:xfrm>
            <a:custGeom>
              <a:avLst/>
              <a:gdLst>
                <a:gd name="connsiteX0" fmla="*/ 2300423 w 2300423"/>
                <a:gd name="connsiteY0" fmla="*/ 3535594 h 3535593"/>
                <a:gd name="connsiteX1" fmla="*/ 0 w 2300423"/>
                <a:gd name="connsiteY1" fmla="*/ 2180348 h 3535593"/>
                <a:gd name="connsiteX2" fmla="*/ 0 w 2300423"/>
                <a:gd name="connsiteY2" fmla="*/ 0 h 3535593"/>
                <a:gd name="connsiteX3" fmla="*/ 2300423 w 2300423"/>
                <a:gd name="connsiteY3" fmla="*/ 1355246 h 3535593"/>
                <a:gd name="connsiteX4" fmla="*/ 2300423 w 2300423"/>
                <a:gd name="connsiteY4" fmla="*/ 3535594 h 353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0423" h="3535593">
                  <a:moveTo>
                    <a:pt x="2300423" y="3535594"/>
                  </a:moveTo>
                  <a:lnTo>
                    <a:pt x="0" y="2180348"/>
                  </a:lnTo>
                  <a:lnTo>
                    <a:pt x="0" y="0"/>
                  </a:lnTo>
                  <a:lnTo>
                    <a:pt x="2300423" y="1355246"/>
                  </a:lnTo>
                  <a:lnTo>
                    <a:pt x="2300423" y="3535594"/>
                  </a:lnTo>
                  <a:close/>
                </a:path>
              </a:pathLst>
            </a:custGeom>
            <a:gradFill flip="none" rotWithShape="1">
              <a:gsLst>
                <a:gs pos="12000">
                  <a:srgbClr val="5B42FD"/>
                </a:gs>
                <a:gs pos="100000">
                  <a:srgbClr val="18A0F4"/>
                </a:gs>
              </a:gsLst>
              <a:lin ang="5400000" scaled="1"/>
              <a:tileRect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2446ABB-0010-6746-F1DE-B04F7199C1B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03468" y="3578863"/>
              <a:ext cx="2663230" cy="3278601"/>
            </a:xfrm>
            <a:custGeom>
              <a:avLst/>
              <a:gdLst>
                <a:gd name="connsiteX0" fmla="*/ 0 w 2663230"/>
                <a:gd name="connsiteY0" fmla="*/ 3278601 h 3278601"/>
                <a:gd name="connsiteX1" fmla="*/ 2663231 w 2663230"/>
                <a:gd name="connsiteY1" fmla="*/ 2180299 h 3278601"/>
                <a:gd name="connsiteX2" fmla="*/ 2663231 w 2663230"/>
                <a:gd name="connsiteY2" fmla="*/ 0 h 3278601"/>
                <a:gd name="connsiteX3" fmla="*/ 0 w 2663230"/>
                <a:gd name="connsiteY3" fmla="*/ 1098254 h 3278601"/>
                <a:gd name="connsiteX4" fmla="*/ 0 w 2663230"/>
                <a:gd name="connsiteY4" fmla="*/ 3278601 h 327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3230" h="3278601">
                  <a:moveTo>
                    <a:pt x="0" y="3278601"/>
                  </a:moveTo>
                  <a:lnTo>
                    <a:pt x="2663231" y="2180299"/>
                  </a:lnTo>
                  <a:lnTo>
                    <a:pt x="2663231" y="0"/>
                  </a:lnTo>
                  <a:lnTo>
                    <a:pt x="0" y="1098254"/>
                  </a:lnTo>
                  <a:lnTo>
                    <a:pt x="0" y="3278601"/>
                  </a:lnTo>
                  <a:close/>
                </a:path>
              </a:pathLst>
            </a:custGeom>
            <a:gradFill flip="none" rotWithShape="1">
              <a:gsLst>
                <a:gs pos="5000">
                  <a:srgbClr val="18A0F4"/>
                </a:gs>
                <a:gs pos="100000">
                  <a:srgbClr val="5B42FD"/>
                </a:gs>
              </a:gsLst>
              <a:lin ang="5400000" scaled="1"/>
              <a:tileRect/>
            </a:gra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68" name="Graphic 2">
            <a:extLst>
              <a:ext uri="{FF2B5EF4-FFF2-40B4-BE49-F238E27FC236}">
                <a16:creationId xmlns:a16="http://schemas.microsoft.com/office/drawing/2014/main" id="{7421E2B6-E005-6DEC-1145-73523DD223AE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10205183" y="4481164"/>
            <a:ext cx="657426" cy="470436"/>
            <a:chOff x="9133913" y="3321112"/>
            <a:chExt cx="509300" cy="364441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6EE74F8-5817-CE80-965E-48C1746CDAF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3913" y="3363242"/>
              <a:ext cx="447010" cy="189191"/>
            </a:xfrm>
            <a:custGeom>
              <a:avLst/>
              <a:gdLst>
                <a:gd name="connsiteX0" fmla="*/ 394736 w 447010"/>
                <a:gd name="connsiteY0" fmla="*/ 125625 h 189191"/>
                <a:gd name="connsiteX1" fmla="*/ 361396 w 447010"/>
                <a:gd name="connsiteY1" fmla="*/ 97443 h 189191"/>
                <a:gd name="connsiteX2" fmla="*/ 248621 w 447010"/>
                <a:gd name="connsiteY2" fmla="*/ 90775 h 189191"/>
                <a:gd name="connsiteX3" fmla="*/ 69699 w 447010"/>
                <a:gd name="connsiteY3" fmla="*/ 189191 h 189191"/>
                <a:gd name="connsiteX4" fmla="*/ 0 w 447010"/>
                <a:gd name="connsiteY4" fmla="*/ 148160 h 189191"/>
                <a:gd name="connsiteX5" fmla="*/ 1703 w 447010"/>
                <a:gd name="connsiteY5" fmla="*/ 84253 h 189191"/>
                <a:gd name="connsiteX6" fmla="*/ 65611 w 447010"/>
                <a:gd name="connsiteY6" fmla="*/ 112775 h 189191"/>
                <a:gd name="connsiteX7" fmla="*/ 259377 w 447010"/>
                <a:gd name="connsiteY7" fmla="*/ 0 h 189191"/>
                <a:gd name="connsiteX8" fmla="*/ 385002 w 447010"/>
                <a:gd name="connsiteY8" fmla="*/ 12801 h 189191"/>
                <a:gd name="connsiteX9" fmla="*/ 447011 w 447010"/>
                <a:gd name="connsiteY9" fmla="*/ 49208 h 189191"/>
                <a:gd name="connsiteX10" fmla="*/ 440343 w 447010"/>
                <a:gd name="connsiteY10" fmla="*/ 104598 h 189191"/>
                <a:gd name="connsiteX11" fmla="*/ 419852 w 447010"/>
                <a:gd name="connsiteY11" fmla="*/ 138426 h 189191"/>
                <a:gd name="connsiteX12" fmla="*/ 394736 w 447010"/>
                <a:gd name="connsiteY12" fmla="*/ 125625 h 18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010" h="189191">
                  <a:moveTo>
                    <a:pt x="394736" y="125625"/>
                  </a:moveTo>
                  <a:cubicBezTo>
                    <a:pt x="394736" y="125625"/>
                    <a:pt x="395272" y="107664"/>
                    <a:pt x="361396" y="97443"/>
                  </a:cubicBezTo>
                  <a:cubicBezTo>
                    <a:pt x="327519" y="87222"/>
                    <a:pt x="298851" y="76416"/>
                    <a:pt x="248621" y="90775"/>
                  </a:cubicBezTo>
                  <a:cubicBezTo>
                    <a:pt x="198390" y="105133"/>
                    <a:pt x="69699" y="189191"/>
                    <a:pt x="69699" y="189191"/>
                  </a:cubicBezTo>
                  <a:lnTo>
                    <a:pt x="0" y="148160"/>
                  </a:lnTo>
                  <a:lnTo>
                    <a:pt x="1703" y="84253"/>
                  </a:lnTo>
                  <a:lnTo>
                    <a:pt x="65611" y="112775"/>
                  </a:lnTo>
                  <a:lnTo>
                    <a:pt x="259377" y="0"/>
                  </a:lnTo>
                  <a:lnTo>
                    <a:pt x="385002" y="12801"/>
                  </a:lnTo>
                  <a:lnTo>
                    <a:pt x="447011" y="49208"/>
                  </a:lnTo>
                  <a:lnTo>
                    <a:pt x="440343" y="104598"/>
                  </a:lnTo>
                  <a:lnTo>
                    <a:pt x="419852" y="138426"/>
                  </a:lnTo>
                  <a:lnTo>
                    <a:pt x="394736" y="125625"/>
                  </a:lnTo>
                  <a:close/>
                </a:path>
              </a:pathLst>
            </a:custGeom>
            <a:solidFill>
              <a:srgbClr val="B8311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A8A211-4874-CDDF-0005-2BC6FFA9E72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368760" y="3460637"/>
              <a:ext cx="271895" cy="224576"/>
            </a:xfrm>
            <a:custGeom>
              <a:avLst/>
              <a:gdLst>
                <a:gd name="connsiteX0" fmla="*/ 271691 w 271895"/>
                <a:gd name="connsiteY0" fmla="*/ 49 h 224576"/>
                <a:gd name="connsiteX1" fmla="*/ 271691 w 271895"/>
                <a:gd name="connsiteY1" fmla="*/ 81040 h 224576"/>
                <a:gd name="connsiteX2" fmla="*/ 117399 w 271895"/>
                <a:gd name="connsiteY2" fmla="*/ 197417 h 224576"/>
                <a:gd name="connsiteX3" fmla="*/ 67655 w 271895"/>
                <a:gd name="connsiteY3" fmla="*/ 224576 h 224576"/>
                <a:gd name="connsiteX4" fmla="*/ 1022 w 271895"/>
                <a:gd name="connsiteY4" fmla="*/ 183545 h 224576"/>
                <a:gd name="connsiteX5" fmla="*/ 0 w 271895"/>
                <a:gd name="connsiteY5" fmla="*/ 119979 h 224576"/>
                <a:gd name="connsiteX6" fmla="*/ 66146 w 271895"/>
                <a:gd name="connsiteY6" fmla="*/ 157895 h 224576"/>
                <a:gd name="connsiteX7" fmla="*/ 210704 w 271895"/>
                <a:gd name="connsiteY7" fmla="*/ 28181 h 224576"/>
                <a:gd name="connsiteX8" fmla="*/ 271691 w 271895"/>
                <a:gd name="connsiteY8" fmla="*/ 0 h 22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895" h="224576">
                  <a:moveTo>
                    <a:pt x="271691" y="49"/>
                  </a:moveTo>
                  <a:lnTo>
                    <a:pt x="271691" y="81040"/>
                  </a:lnTo>
                  <a:cubicBezTo>
                    <a:pt x="271691" y="81040"/>
                    <a:pt x="284006" y="99487"/>
                    <a:pt x="117399" y="197417"/>
                  </a:cubicBezTo>
                  <a:lnTo>
                    <a:pt x="67655" y="224576"/>
                  </a:lnTo>
                  <a:lnTo>
                    <a:pt x="1022" y="183545"/>
                  </a:lnTo>
                  <a:lnTo>
                    <a:pt x="0" y="119979"/>
                  </a:lnTo>
                  <a:lnTo>
                    <a:pt x="66146" y="157895"/>
                  </a:lnTo>
                  <a:lnTo>
                    <a:pt x="210704" y="28181"/>
                  </a:lnTo>
                  <a:lnTo>
                    <a:pt x="271691" y="0"/>
                  </a:lnTo>
                  <a:close/>
                </a:path>
              </a:pathLst>
            </a:custGeom>
            <a:solidFill>
              <a:srgbClr val="B83214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51E298C-4F0C-7E8D-478B-953BAAC5FBD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9135666" y="3321112"/>
              <a:ext cx="507548" cy="297516"/>
            </a:xfrm>
            <a:custGeom>
              <a:avLst/>
              <a:gdLst>
                <a:gd name="connsiteX0" fmla="*/ 68142 w 507548"/>
                <a:gd name="connsiteY0" fmla="*/ 162303 h 297516"/>
                <a:gd name="connsiteX1" fmla="*/ 211483 w 507548"/>
                <a:gd name="connsiteY1" fmla="*/ 82918 h 297516"/>
                <a:gd name="connsiteX2" fmla="*/ 305422 w 507548"/>
                <a:gd name="connsiteY2" fmla="*/ 58679 h 297516"/>
                <a:gd name="connsiteX3" fmla="*/ 325475 w 507548"/>
                <a:gd name="connsiteY3" fmla="*/ 60237 h 297516"/>
                <a:gd name="connsiteX4" fmla="*/ 395856 w 507548"/>
                <a:gd name="connsiteY4" fmla="*/ 94940 h 297516"/>
                <a:gd name="connsiteX5" fmla="*/ 401746 w 507548"/>
                <a:gd name="connsiteY5" fmla="*/ 150378 h 297516"/>
                <a:gd name="connsiteX6" fmla="*/ 233094 w 507548"/>
                <a:gd name="connsiteY6" fmla="*/ 259600 h 297516"/>
                <a:gd name="connsiteX7" fmla="*/ 299240 w 507548"/>
                <a:gd name="connsiteY7" fmla="*/ 297517 h 297516"/>
                <a:gd name="connsiteX8" fmla="*/ 467892 w 507548"/>
                <a:gd name="connsiteY8" fmla="*/ 196520 h 297516"/>
                <a:gd name="connsiteX9" fmla="*/ 502742 w 507548"/>
                <a:gd name="connsiteY9" fmla="*/ 106281 h 297516"/>
                <a:gd name="connsiteX10" fmla="*/ 360909 w 507548"/>
                <a:gd name="connsiteY10" fmla="*/ 6210 h 297516"/>
                <a:gd name="connsiteX11" fmla="*/ 184373 w 507548"/>
                <a:gd name="connsiteY11" fmla="*/ 19643 h 297516"/>
                <a:gd name="connsiteX12" fmla="*/ 0 w 507548"/>
                <a:gd name="connsiteY12" fmla="*/ 126431 h 297516"/>
                <a:gd name="connsiteX13" fmla="*/ 68191 w 507548"/>
                <a:gd name="connsiteY13" fmla="*/ 162303 h 29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548" h="297516">
                  <a:moveTo>
                    <a:pt x="68142" y="162303"/>
                  </a:moveTo>
                  <a:lnTo>
                    <a:pt x="211483" y="82918"/>
                  </a:lnTo>
                  <a:cubicBezTo>
                    <a:pt x="240200" y="66856"/>
                    <a:pt x="272568" y="57997"/>
                    <a:pt x="305422" y="58679"/>
                  </a:cubicBezTo>
                  <a:cubicBezTo>
                    <a:pt x="311895" y="58825"/>
                    <a:pt x="318612" y="59312"/>
                    <a:pt x="325475" y="60237"/>
                  </a:cubicBezTo>
                  <a:cubicBezTo>
                    <a:pt x="352099" y="63838"/>
                    <a:pt x="377214" y="75617"/>
                    <a:pt x="395856" y="94940"/>
                  </a:cubicBezTo>
                  <a:cubicBezTo>
                    <a:pt x="411237" y="110856"/>
                    <a:pt x="422918" y="132224"/>
                    <a:pt x="401746" y="150378"/>
                  </a:cubicBezTo>
                  <a:cubicBezTo>
                    <a:pt x="362271" y="184206"/>
                    <a:pt x="233094" y="259600"/>
                    <a:pt x="233094" y="259600"/>
                  </a:cubicBezTo>
                  <a:lnTo>
                    <a:pt x="299240" y="297517"/>
                  </a:lnTo>
                  <a:cubicBezTo>
                    <a:pt x="299240" y="297517"/>
                    <a:pt x="459179" y="206790"/>
                    <a:pt x="467892" y="196520"/>
                  </a:cubicBezTo>
                  <a:cubicBezTo>
                    <a:pt x="476604" y="186250"/>
                    <a:pt x="522260" y="162157"/>
                    <a:pt x="502742" y="106281"/>
                  </a:cubicBezTo>
                  <a:cubicBezTo>
                    <a:pt x="483273" y="50405"/>
                    <a:pt x="390648" y="11807"/>
                    <a:pt x="360909" y="6210"/>
                  </a:cubicBezTo>
                  <a:cubicBezTo>
                    <a:pt x="331170" y="564"/>
                    <a:pt x="250519" y="-9074"/>
                    <a:pt x="184373" y="19643"/>
                  </a:cubicBezTo>
                  <a:cubicBezTo>
                    <a:pt x="118226" y="48360"/>
                    <a:pt x="0" y="126431"/>
                    <a:pt x="0" y="126431"/>
                  </a:cubicBezTo>
                  <a:lnTo>
                    <a:pt x="68191" y="162303"/>
                  </a:lnTo>
                  <a:close/>
                </a:path>
              </a:pathLst>
            </a:custGeom>
            <a:solidFill>
              <a:srgbClr val="DF3D1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C53E9762-0543-D2C6-A82C-C3F6B9737FB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133913" y="3417659"/>
              <a:ext cx="117544" cy="134775"/>
              <a:chOff x="9133913" y="3417659"/>
              <a:chExt cx="117544" cy="134775"/>
            </a:xfrm>
          </p:grpSpPr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013CB85-CFD4-14D0-57F2-9DDD34BC071D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33913" y="3418486"/>
                <a:ext cx="117544" cy="133947"/>
              </a:xfrm>
              <a:custGeom>
                <a:avLst/>
                <a:gdLst>
                  <a:gd name="connsiteX0" fmla="*/ 49890 w 117544"/>
                  <a:gd name="connsiteY0" fmla="*/ 0 h 133947"/>
                  <a:gd name="connsiteX1" fmla="*/ 117545 w 117544"/>
                  <a:gd name="connsiteY1" fmla="*/ 38500 h 133947"/>
                  <a:gd name="connsiteX2" fmla="*/ 117545 w 117544"/>
                  <a:gd name="connsiteY2" fmla="*/ 104549 h 133947"/>
                  <a:gd name="connsiteX3" fmla="*/ 69699 w 117544"/>
                  <a:gd name="connsiteY3" fmla="*/ 133947 h 133947"/>
                  <a:gd name="connsiteX4" fmla="*/ 0 w 117544"/>
                  <a:gd name="connsiteY4" fmla="*/ 92965 h 133947"/>
                  <a:gd name="connsiteX5" fmla="*/ 1703 w 117544"/>
                  <a:gd name="connsiteY5" fmla="*/ 29058 h 133947"/>
                  <a:gd name="connsiteX6" fmla="*/ 49890 w 117544"/>
                  <a:gd name="connsiteY6" fmla="*/ 0 h 13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44" h="133947">
                    <a:moveTo>
                      <a:pt x="49890" y="0"/>
                    </a:moveTo>
                    <a:lnTo>
                      <a:pt x="117545" y="38500"/>
                    </a:lnTo>
                    <a:lnTo>
                      <a:pt x="117545" y="104549"/>
                    </a:lnTo>
                    <a:lnTo>
                      <a:pt x="69699" y="133947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890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3393607-471C-DA72-B6D7-A7A66E4535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203126" y="3456986"/>
                <a:ext cx="48332" cy="95447"/>
              </a:xfrm>
              <a:custGeom>
                <a:avLst/>
                <a:gdLst>
                  <a:gd name="connsiteX0" fmla="*/ 487 w 48332"/>
                  <a:gd name="connsiteY0" fmla="*/ 95447 h 95447"/>
                  <a:gd name="connsiteX1" fmla="*/ 48332 w 48332"/>
                  <a:gd name="connsiteY1" fmla="*/ 65368 h 95447"/>
                  <a:gd name="connsiteX2" fmla="*/ 48332 w 48332"/>
                  <a:gd name="connsiteY2" fmla="*/ 0 h 95447"/>
                  <a:gd name="connsiteX3" fmla="*/ 0 w 48332"/>
                  <a:gd name="connsiteY3" fmla="*/ 28473 h 95447"/>
                  <a:gd name="connsiteX4" fmla="*/ 487 w 48332"/>
                  <a:gd name="connsiteY4" fmla="*/ 95447 h 9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32" h="95447">
                    <a:moveTo>
                      <a:pt x="487" y="95447"/>
                    </a:moveTo>
                    <a:lnTo>
                      <a:pt x="48332" y="65368"/>
                    </a:lnTo>
                    <a:lnTo>
                      <a:pt x="48332" y="0"/>
                    </a:lnTo>
                    <a:lnTo>
                      <a:pt x="0" y="28473"/>
                    </a:lnTo>
                    <a:lnTo>
                      <a:pt x="487" y="95447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94D563E0-59C5-70C3-207B-5C8C9367B6D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135617" y="3417659"/>
                <a:ext cx="115841" cy="67801"/>
              </a:xfrm>
              <a:custGeom>
                <a:avLst/>
                <a:gdLst>
                  <a:gd name="connsiteX0" fmla="*/ 115842 w 115841"/>
                  <a:gd name="connsiteY0" fmla="*/ 39328 h 67801"/>
                  <a:gd name="connsiteX1" fmla="*/ 46726 w 115841"/>
                  <a:gd name="connsiteY1" fmla="*/ 0 h 67801"/>
                  <a:gd name="connsiteX2" fmla="*/ 0 w 115841"/>
                  <a:gd name="connsiteY2" fmla="*/ 29885 h 67801"/>
                  <a:gd name="connsiteX3" fmla="*/ 67509 w 115841"/>
                  <a:gd name="connsiteY3" fmla="*/ 67801 h 67801"/>
                  <a:gd name="connsiteX4" fmla="*/ 115842 w 115841"/>
                  <a:gd name="connsiteY4" fmla="*/ 39328 h 6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1" h="67801">
                    <a:moveTo>
                      <a:pt x="115842" y="39328"/>
                    </a:moveTo>
                    <a:lnTo>
                      <a:pt x="46726" y="0"/>
                    </a:lnTo>
                    <a:lnTo>
                      <a:pt x="0" y="29885"/>
                    </a:lnTo>
                    <a:lnTo>
                      <a:pt x="67509" y="67801"/>
                    </a:lnTo>
                    <a:lnTo>
                      <a:pt x="115842" y="39328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4C68DF6A-9EA3-BC73-CB62-3848B19B9791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9367008" y="3551606"/>
              <a:ext cx="117544" cy="133947"/>
              <a:chOff x="9367008" y="3551606"/>
              <a:chExt cx="117544" cy="133947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92D04DC-406C-31E4-F4B7-9BB81CF935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7008" y="3551606"/>
                <a:ext cx="117544" cy="133947"/>
              </a:xfrm>
              <a:custGeom>
                <a:avLst/>
                <a:gdLst>
                  <a:gd name="connsiteX0" fmla="*/ 49890 w 117544"/>
                  <a:gd name="connsiteY0" fmla="*/ 0 h 133947"/>
                  <a:gd name="connsiteX1" fmla="*/ 117544 w 117544"/>
                  <a:gd name="connsiteY1" fmla="*/ 38500 h 133947"/>
                  <a:gd name="connsiteX2" fmla="*/ 117544 w 117544"/>
                  <a:gd name="connsiteY2" fmla="*/ 107275 h 133947"/>
                  <a:gd name="connsiteX3" fmla="*/ 69699 w 117544"/>
                  <a:gd name="connsiteY3" fmla="*/ 133948 h 133947"/>
                  <a:gd name="connsiteX4" fmla="*/ 0 w 117544"/>
                  <a:gd name="connsiteY4" fmla="*/ 92965 h 133947"/>
                  <a:gd name="connsiteX5" fmla="*/ 1703 w 117544"/>
                  <a:gd name="connsiteY5" fmla="*/ 29058 h 133947"/>
                  <a:gd name="connsiteX6" fmla="*/ 49890 w 117544"/>
                  <a:gd name="connsiteY6" fmla="*/ 0 h 133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44" h="133947">
                    <a:moveTo>
                      <a:pt x="49890" y="0"/>
                    </a:moveTo>
                    <a:lnTo>
                      <a:pt x="117544" y="38500"/>
                    </a:lnTo>
                    <a:lnTo>
                      <a:pt x="117544" y="107275"/>
                    </a:lnTo>
                    <a:lnTo>
                      <a:pt x="69699" y="133948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890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02F2E2E-12EE-072F-AA78-D8CC9A60E051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436220" y="3590106"/>
                <a:ext cx="48331" cy="95447"/>
              </a:xfrm>
              <a:custGeom>
                <a:avLst/>
                <a:gdLst>
                  <a:gd name="connsiteX0" fmla="*/ 487 w 48331"/>
                  <a:gd name="connsiteY0" fmla="*/ 95448 h 95447"/>
                  <a:gd name="connsiteX1" fmla="*/ 48332 w 48331"/>
                  <a:gd name="connsiteY1" fmla="*/ 68775 h 95447"/>
                  <a:gd name="connsiteX2" fmla="*/ 48332 w 48331"/>
                  <a:gd name="connsiteY2" fmla="*/ 0 h 95447"/>
                  <a:gd name="connsiteX3" fmla="*/ 0 w 48331"/>
                  <a:gd name="connsiteY3" fmla="*/ 28474 h 95447"/>
                  <a:gd name="connsiteX4" fmla="*/ 487 w 48331"/>
                  <a:gd name="connsiteY4" fmla="*/ 95448 h 9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31" h="95447">
                    <a:moveTo>
                      <a:pt x="487" y="95448"/>
                    </a:moveTo>
                    <a:lnTo>
                      <a:pt x="48332" y="68775"/>
                    </a:lnTo>
                    <a:lnTo>
                      <a:pt x="48332" y="0"/>
                    </a:lnTo>
                    <a:lnTo>
                      <a:pt x="0" y="28474"/>
                    </a:lnTo>
                    <a:lnTo>
                      <a:pt x="487" y="95448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375FD36-0515-F1CA-AAD2-5EAC5C693B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9368711" y="3551606"/>
                <a:ext cx="115840" cy="66973"/>
              </a:xfrm>
              <a:custGeom>
                <a:avLst/>
                <a:gdLst>
                  <a:gd name="connsiteX0" fmla="*/ 115841 w 115840"/>
                  <a:gd name="connsiteY0" fmla="*/ 38500 h 66973"/>
                  <a:gd name="connsiteX1" fmla="*/ 48186 w 115840"/>
                  <a:gd name="connsiteY1" fmla="*/ 0 h 66973"/>
                  <a:gd name="connsiteX2" fmla="*/ 0 w 115840"/>
                  <a:gd name="connsiteY2" fmla="*/ 29058 h 66973"/>
                  <a:gd name="connsiteX3" fmla="*/ 67509 w 115840"/>
                  <a:gd name="connsiteY3" fmla="*/ 66974 h 66973"/>
                  <a:gd name="connsiteX4" fmla="*/ 115841 w 115840"/>
                  <a:gd name="connsiteY4" fmla="*/ 38500 h 6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0" h="66973">
                    <a:moveTo>
                      <a:pt x="115841" y="38500"/>
                    </a:moveTo>
                    <a:lnTo>
                      <a:pt x="48186" y="0"/>
                    </a:lnTo>
                    <a:lnTo>
                      <a:pt x="0" y="29058"/>
                    </a:lnTo>
                    <a:lnTo>
                      <a:pt x="67509" y="66974"/>
                    </a:lnTo>
                    <a:lnTo>
                      <a:pt x="115841" y="38500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80" name="Graphic 2">
            <a:extLst>
              <a:ext uri="{FF2B5EF4-FFF2-40B4-BE49-F238E27FC236}">
                <a16:creationId xmlns:a16="http://schemas.microsoft.com/office/drawing/2014/main" id="{E473CA7F-66CE-12E9-17F9-0CA8EC17B993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990261" y="4830656"/>
            <a:ext cx="638089" cy="386774"/>
            <a:chOff x="8192727" y="3591859"/>
            <a:chExt cx="494320" cy="299629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9F353957-6ABB-FE14-DD35-B13FA66D784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2573" y="3591907"/>
              <a:ext cx="314474" cy="299532"/>
            </a:xfrm>
            <a:custGeom>
              <a:avLst/>
              <a:gdLst>
                <a:gd name="connsiteX0" fmla="*/ 39036 w 314474"/>
                <a:gd name="connsiteY0" fmla="*/ 149766 h 299532"/>
                <a:gd name="connsiteX1" fmla="*/ 0 w 314474"/>
                <a:gd name="connsiteY1" fmla="*/ 299533 h 299532"/>
                <a:gd name="connsiteX2" fmla="*/ 273785 w 314474"/>
                <a:gd name="connsiteY2" fmla="*/ 299533 h 299532"/>
                <a:gd name="connsiteX3" fmla="*/ 273785 w 314474"/>
                <a:gd name="connsiteY3" fmla="*/ 299387 h 299532"/>
                <a:gd name="connsiteX4" fmla="*/ 275439 w 314474"/>
                <a:gd name="connsiteY4" fmla="*/ 299533 h 299532"/>
                <a:gd name="connsiteX5" fmla="*/ 314475 w 314474"/>
                <a:gd name="connsiteY5" fmla="*/ 149766 h 299532"/>
                <a:gd name="connsiteX6" fmla="*/ 275439 w 314474"/>
                <a:gd name="connsiteY6" fmla="*/ 0 h 299532"/>
                <a:gd name="connsiteX7" fmla="*/ 273785 w 314474"/>
                <a:gd name="connsiteY7" fmla="*/ 146 h 299532"/>
                <a:gd name="connsiteX8" fmla="*/ 273785 w 314474"/>
                <a:gd name="connsiteY8" fmla="*/ 0 h 299532"/>
                <a:gd name="connsiteX9" fmla="*/ 0 w 314474"/>
                <a:gd name="connsiteY9" fmla="*/ 0 h 299532"/>
                <a:gd name="connsiteX10" fmla="*/ 39036 w 314474"/>
                <a:gd name="connsiteY10" fmla="*/ 149766 h 29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474" h="299532">
                  <a:moveTo>
                    <a:pt x="39036" y="149766"/>
                  </a:moveTo>
                  <a:cubicBezTo>
                    <a:pt x="39036" y="232510"/>
                    <a:pt x="21562" y="299533"/>
                    <a:pt x="0" y="299533"/>
                  </a:cubicBezTo>
                  <a:lnTo>
                    <a:pt x="273785" y="299533"/>
                  </a:lnTo>
                  <a:lnTo>
                    <a:pt x="273785" y="299387"/>
                  </a:lnTo>
                  <a:cubicBezTo>
                    <a:pt x="274320" y="299484"/>
                    <a:pt x="274855" y="299533"/>
                    <a:pt x="275439" y="299533"/>
                  </a:cubicBezTo>
                  <a:cubicBezTo>
                    <a:pt x="297002" y="299533"/>
                    <a:pt x="314475" y="232461"/>
                    <a:pt x="314475" y="149766"/>
                  </a:cubicBezTo>
                  <a:cubicBezTo>
                    <a:pt x="314475" y="67071"/>
                    <a:pt x="297002" y="0"/>
                    <a:pt x="275439" y="0"/>
                  </a:cubicBezTo>
                  <a:cubicBezTo>
                    <a:pt x="274904" y="0"/>
                    <a:pt x="274320" y="97"/>
                    <a:pt x="273785" y="146"/>
                  </a:cubicBezTo>
                  <a:lnTo>
                    <a:pt x="273785" y="0"/>
                  </a:lnTo>
                  <a:lnTo>
                    <a:pt x="0" y="0"/>
                  </a:lnTo>
                  <a:cubicBezTo>
                    <a:pt x="21562" y="0"/>
                    <a:pt x="39036" y="67071"/>
                    <a:pt x="39036" y="14976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D05EA7B-4F65-A8B2-3B7A-F8B0E1125EA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0918" y="3891294"/>
              <a:ext cx="1654" cy="146"/>
            </a:xfrm>
            <a:custGeom>
              <a:avLst/>
              <a:gdLst>
                <a:gd name="connsiteX0" fmla="*/ 0 w 1654"/>
                <a:gd name="connsiteY0" fmla="*/ 146 h 146"/>
                <a:gd name="connsiteX1" fmla="*/ 1655 w 1654"/>
                <a:gd name="connsiteY1" fmla="*/ 146 h 146"/>
                <a:gd name="connsiteX2" fmla="*/ 0 w 1654"/>
                <a:gd name="connsiteY2" fmla="*/ 0 h 146"/>
                <a:gd name="connsiteX3" fmla="*/ 0 w 1654"/>
                <a:gd name="connsiteY3" fmla="*/ 146 h 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" h="146">
                  <a:moveTo>
                    <a:pt x="0" y="146"/>
                  </a:moveTo>
                  <a:lnTo>
                    <a:pt x="1655" y="146"/>
                  </a:lnTo>
                  <a:cubicBezTo>
                    <a:pt x="1119" y="146"/>
                    <a:pt x="535" y="97"/>
                    <a:pt x="0" y="0"/>
                  </a:cubicBezTo>
                  <a:lnTo>
                    <a:pt x="0" y="146"/>
                  </a:ln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C6F85BB-8446-1A3D-4ACB-FCE8C16854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370918" y="3591859"/>
              <a:ext cx="1654" cy="145"/>
            </a:xfrm>
            <a:custGeom>
              <a:avLst/>
              <a:gdLst>
                <a:gd name="connsiteX0" fmla="*/ 1655 w 1654"/>
                <a:gd name="connsiteY0" fmla="*/ 0 h 145"/>
                <a:gd name="connsiteX1" fmla="*/ 0 w 1654"/>
                <a:gd name="connsiteY1" fmla="*/ 0 h 145"/>
                <a:gd name="connsiteX2" fmla="*/ 0 w 1654"/>
                <a:gd name="connsiteY2" fmla="*/ 146 h 145"/>
                <a:gd name="connsiteX3" fmla="*/ 1655 w 1654"/>
                <a:gd name="connsiteY3" fmla="*/ 0 h 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" h="145">
                  <a:moveTo>
                    <a:pt x="1655" y="0"/>
                  </a:moveTo>
                  <a:lnTo>
                    <a:pt x="0" y="0"/>
                  </a:lnTo>
                  <a:lnTo>
                    <a:pt x="0" y="146"/>
                  </a:lnTo>
                  <a:cubicBezTo>
                    <a:pt x="535" y="48"/>
                    <a:pt x="1071" y="0"/>
                    <a:pt x="1655" y="0"/>
                  </a:cubicBez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1C915DE-3C06-5627-6CD7-EF0B6AEA7C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8064" y="3591907"/>
              <a:ext cx="183544" cy="299581"/>
            </a:xfrm>
            <a:custGeom>
              <a:avLst/>
              <a:gdLst>
                <a:gd name="connsiteX0" fmla="*/ 142855 w 183544"/>
                <a:gd name="connsiteY0" fmla="*/ 299533 h 299581"/>
                <a:gd name="connsiteX1" fmla="*/ 142855 w 183544"/>
                <a:gd name="connsiteY1" fmla="*/ 299387 h 299581"/>
                <a:gd name="connsiteX2" fmla="*/ 144509 w 183544"/>
                <a:gd name="connsiteY2" fmla="*/ 299533 h 299581"/>
                <a:gd name="connsiteX3" fmla="*/ 183545 w 183544"/>
                <a:gd name="connsiteY3" fmla="*/ 149766 h 299581"/>
                <a:gd name="connsiteX4" fmla="*/ 144509 w 183544"/>
                <a:gd name="connsiteY4" fmla="*/ 0 h 299581"/>
                <a:gd name="connsiteX5" fmla="*/ 142855 w 183544"/>
                <a:gd name="connsiteY5" fmla="*/ 146 h 299581"/>
                <a:gd name="connsiteX6" fmla="*/ 142855 w 183544"/>
                <a:gd name="connsiteY6" fmla="*/ 0 h 299581"/>
                <a:gd name="connsiteX7" fmla="*/ 0 w 183544"/>
                <a:gd name="connsiteY7" fmla="*/ 0 h 299581"/>
                <a:gd name="connsiteX8" fmla="*/ 0 w 183544"/>
                <a:gd name="connsiteY8" fmla="*/ 299581 h 299581"/>
                <a:gd name="connsiteX9" fmla="*/ 142855 w 183544"/>
                <a:gd name="connsiteY9" fmla="*/ 299581 h 29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544" h="299581">
                  <a:moveTo>
                    <a:pt x="142855" y="299533"/>
                  </a:moveTo>
                  <a:lnTo>
                    <a:pt x="142855" y="299387"/>
                  </a:lnTo>
                  <a:cubicBezTo>
                    <a:pt x="143390" y="299484"/>
                    <a:pt x="143925" y="299533"/>
                    <a:pt x="144509" y="299533"/>
                  </a:cubicBezTo>
                  <a:cubicBezTo>
                    <a:pt x="166072" y="299533"/>
                    <a:pt x="183545" y="232461"/>
                    <a:pt x="183545" y="149766"/>
                  </a:cubicBezTo>
                  <a:cubicBezTo>
                    <a:pt x="183545" y="67071"/>
                    <a:pt x="166072" y="0"/>
                    <a:pt x="144509" y="0"/>
                  </a:cubicBezTo>
                  <a:cubicBezTo>
                    <a:pt x="143974" y="0"/>
                    <a:pt x="143390" y="97"/>
                    <a:pt x="142855" y="146"/>
                  </a:cubicBezTo>
                  <a:lnTo>
                    <a:pt x="142855" y="0"/>
                  </a:lnTo>
                  <a:lnTo>
                    <a:pt x="0" y="0"/>
                  </a:lnTo>
                  <a:lnTo>
                    <a:pt x="0" y="299581"/>
                  </a:lnTo>
                  <a:lnTo>
                    <a:pt x="142855" y="299581"/>
                  </a:lnTo>
                  <a:close/>
                </a:path>
              </a:pathLst>
            </a:custGeom>
            <a:solidFill>
              <a:srgbClr val="E01C26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8F8FC27-D09B-9B93-7E63-8243C3EB94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192727" y="3591907"/>
              <a:ext cx="78071" cy="299532"/>
            </a:xfrm>
            <a:custGeom>
              <a:avLst/>
              <a:gdLst>
                <a:gd name="connsiteX0" fmla="*/ 78071 w 78071"/>
                <a:gd name="connsiteY0" fmla="*/ 149766 h 299532"/>
                <a:gd name="connsiteX1" fmla="*/ 39035 w 78071"/>
                <a:gd name="connsiteY1" fmla="*/ 299533 h 299532"/>
                <a:gd name="connsiteX2" fmla="*/ 0 w 78071"/>
                <a:gd name="connsiteY2" fmla="*/ 149766 h 299532"/>
                <a:gd name="connsiteX3" fmla="*/ 39035 w 78071"/>
                <a:gd name="connsiteY3" fmla="*/ 0 h 299532"/>
                <a:gd name="connsiteX4" fmla="*/ 78071 w 78071"/>
                <a:gd name="connsiteY4" fmla="*/ 149766 h 29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71" h="299532">
                  <a:moveTo>
                    <a:pt x="78071" y="149766"/>
                  </a:moveTo>
                  <a:cubicBezTo>
                    <a:pt x="78071" y="232480"/>
                    <a:pt x="60594" y="299533"/>
                    <a:pt x="39035" y="299533"/>
                  </a:cubicBezTo>
                  <a:cubicBezTo>
                    <a:pt x="17476" y="299533"/>
                    <a:pt x="0" y="232480"/>
                    <a:pt x="0" y="149766"/>
                  </a:cubicBezTo>
                  <a:cubicBezTo>
                    <a:pt x="0" y="67053"/>
                    <a:pt x="17476" y="0"/>
                    <a:pt x="39035" y="0"/>
                  </a:cubicBezTo>
                  <a:cubicBezTo>
                    <a:pt x="60594" y="0"/>
                    <a:pt x="78071" y="67052"/>
                    <a:pt x="78071" y="14976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2F9906-F056-1FA6-1838-93B007ECAC5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04701" y="3637952"/>
              <a:ext cx="54124" cy="207443"/>
            </a:xfrm>
            <a:custGeom>
              <a:avLst/>
              <a:gdLst>
                <a:gd name="connsiteX0" fmla="*/ 54124 w 54124"/>
                <a:gd name="connsiteY0" fmla="*/ 103722 h 207443"/>
                <a:gd name="connsiteX1" fmla="*/ 27062 w 54124"/>
                <a:gd name="connsiteY1" fmla="*/ 207443 h 207443"/>
                <a:gd name="connsiteX2" fmla="*/ -1 w 54124"/>
                <a:gd name="connsiteY2" fmla="*/ 103722 h 207443"/>
                <a:gd name="connsiteX3" fmla="*/ 27062 w 54124"/>
                <a:gd name="connsiteY3" fmla="*/ 0 h 207443"/>
                <a:gd name="connsiteX4" fmla="*/ 54124 w 54124"/>
                <a:gd name="connsiteY4" fmla="*/ 103722 h 207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24" h="207443">
                  <a:moveTo>
                    <a:pt x="54124" y="103722"/>
                  </a:moveTo>
                  <a:cubicBezTo>
                    <a:pt x="54124" y="161006"/>
                    <a:pt x="42008" y="207443"/>
                    <a:pt x="27062" y="207443"/>
                  </a:cubicBezTo>
                  <a:cubicBezTo>
                    <a:pt x="12116" y="207443"/>
                    <a:pt x="-1" y="161006"/>
                    <a:pt x="-1" y="103722"/>
                  </a:cubicBezTo>
                  <a:cubicBezTo>
                    <a:pt x="-1" y="46438"/>
                    <a:pt x="12115" y="0"/>
                    <a:pt x="27062" y="0"/>
                  </a:cubicBezTo>
                  <a:cubicBezTo>
                    <a:pt x="42008" y="0"/>
                    <a:pt x="54124" y="46438"/>
                    <a:pt x="54124" y="103722"/>
                  </a:cubicBezTo>
                  <a:close/>
                </a:path>
              </a:pathLst>
            </a:custGeom>
            <a:solidFill>
              <a:srgbClr val="31527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2DAE2E6-74AD-C9D3-30DF-C68FD21BC5C6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22077" y="3704585"/>
              <a:ext cx="19371" cy="74177"/>
            </a:xfrm>
            <a:custGeom>
              <a:avLst/>
              <a:gdLst>
                <a:gd name="connsiteX0" fmla="*/ 19372 w 19371"/>
                <a:gd name="connsiteY0" fmla="*/ 37089 h 74177"/>
                <a:gd name="connsiteX1" fmla="*/ 9686 w 19371"/>
                <a:gd name="connsiteY1" fmla="*/ 74177 h 74177"/>
                <a:gd name="connsiteX2" fmla="*/ 0 w 19371"/>
                <a:gd name="connsiteY2" fmla="*/ 37089 h 74177"/>
                <a:gd name="connsiteX3" fmla="*/ 9686 w 19371"/>
                <a:gd name="connsiteY3" fmla="*/ 0 h 74177"/>
                <a:gd name="connsiteX4" fmla="*/ 19372 w 19371"/>
                <a:gd name="connsiteY4" fmla="*/ 37089 h 7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1" h="74177">
                  <a:moveTo>
                    <a:pt x="19372" y="37089"/>
                  </a:moveTo>
                  <a:cubicBezTo>
                    <a:pt x="19372" y="57572"/>
                    <a:pt x="15035" y="74177"/>
                    <a:pt x="9686" y="74177"/>
                  </a:cubicBezTo>
                  <a:cubicBezTo>
                    <a:pt x="4337" y="74177"/>
                    <a:pt x="0" y="57572"/>
                    <a:pt x="0" y="37089"/>
                  </a:cubicBezTo>
                  <a:cubicBezTo>
                    <a:pt x="0" y="16605"/>
                    <a:pt x="4337" y="0"/>
                    <a:pt x="9686" y="0"/>
                  </a:cubicBezTo>
                  <a:cubicBezTo>
                    <a:pt x="15035" y="0"/>
                    <a:pt x="19372" y="16605"/>
                    <a:pt x="19372" y="37089"/>
                  </a:cubicBezTo>
                  <a:close/>
                </a:path>
              </a:pathLst>
            </a:custGeom>
            <a:solidFill>
              <a:srgbClr val="00000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3FBF97D-69D9-A620-FB8E-658F4BD64AA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212440" y="3704585"/>
              <a:ext cx="19371" cy="74177"/>
            </a:xfrm>
            <a:custGeom>
              <a:avLst/>
              <a:gdLst>
                <a:gd name="connsiteX0" fmla="*/ 19372 w 19371"/>
                <a:gd name="connsiteY0" fmla="*/ 37089 h 74177"/>
                <a:gd name="connsiteX1" fmla="*/ 9686 w 19371"/>
                <a:gd name="connsiteY1" fmla="*/ 74177 h 74177"/>
                <a:gd name="connsiteX2" fmla="*/ 0 w 19371"/>
                <a:gd name="connsiteY2" fmla="*/ 37089 h 74177"/>
                <a:gd name="connsiteX3" fmla="*/ 9686 w 19371"/>
                <a:gd name="connsiteY3" fmla="*/ 0 h 74177"/>
                <a:gd name="connsiteX4" fmla="*/ 19372 w 19371"/>
                <a:gd name="connsiteY4" fmla="*/ 37089 h 7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71" h="74177">
                  <a:moveTo>
                    <a:pt x="19372" y="37089"/>
                  </a:moveTo>
                  <a:cubicBezTo>
                    <a:pt x="19372" y="57572"/>
                    <a:pt x="15035" y="74177"/>
                    <a:pt x="9686" y="74177"/>
                  </a:cubicBezTo>
                  <a:cubicBezTo>
                    <a:pt x="4337" y="74177"/>
                    <a:pt x="0" y="57572"/>
                    <a:pt x="0" y="37089"/>
                  </a:cubicBezTo>
                  <a:cubicBezTo>
                    <a:pt x="0" y="16605"/>
                    <a:pt x="4337" y="0"/>
                    <a:pt x="9686" y="0"/>
                  </a:cubicBezTo>
                  <a:cubicBezTo>
                    <a:pt x="15035" y="0"/>
                    <a:pt x="19372" y="16605"/>
                    <a:pt x="19372" y="37089"/>
                  </a:cubicBezTo>
                  <a:close/>
                </a:path>
              </a:pathLst>
            </a:custGeom>
            <a:solidFill>
              <a:srgbClr val="D2DBDD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0B67394D-A14C-E808-A321-4AA03A62DCF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296741" y="3705656"/>
              <a:ext cx="72084" cy="72084"/>
              <a:chOff x="8296741" y="3705656"/>
              <a:chExt cx="72084" cy="72084"/>
            </a:xfrm>
            <a:solidFill>
              <a:srgbClr val="FFFFFF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67FC958E-4045-0E52-AA6C-951BFE78A5E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-5400000">
                <a:off x="8296765" y="3730941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581FD8C-5B17-4F18-82C1-9D493356E3C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296741" y="3730917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54FEF0E-81E4-942B-0C1C-9D3ECC2D141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 rot="-5400000">
              <a:off x="8593475" y="3730893"/>
              <a:ext cx="72084" cy="21513"/>
            </a:xfrm>
            <a:custGeom>
              <a:avLst/>
              <a:gdLst>
                <a:gd name="connsiteX0" fmla="*/ 0 w 72084"/>
                <a:gd name="connsiteY0" fmla="*/ 0 h 21513"/>
                <a:gd name="connsiteX1" fmla="*/ 72085 w 72084"/>
                <a:gd name="connsiteY1" fmla="*/ 0 h 21513"/>
                <a:gd name="connsiteX2" fmla="*/ 72085 w 72084"/>
                <a:gd name="connsiteY2" fmla="*/ 21513 h 21513"/>
                <a:gd name="connsiteX3" fmla="*/ 0 w 72084"/>
                <a:gd name="connsiteY3" fmla="*/ 21513 h 2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84" h="21513">
                  <a:moveTo>
                    <a:pt x="0" y="0"/>
                  </a:moveTo>
                  <a:lnTo>
                    <a:pt x="72085" y="0"/>
                  </a:lnTo>
                  <a:lnTo>
                    <a:pt x="72085" y="21513"/>
                  </a:lnTo>
                  <a:lnTo>
                    <a:pt x="0" y="21513"/>
                  </a:lnTo>
                  <a:close/>
                </a:path>
              </a:pathLst>
            </a:custGeom>
            <a:solidFill>
              <a:srgbClr val="FFFFFF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93" name="Graphic 2">
            <a:extLst>
              <a:ext uri="{FF2B5EF4-FFF2-40B4-BE49-F238E27FC236}">
                <a16:creationId xmlns:a16="http://schemas.microsoft.com/office/drawing/2014/main" id="{95E2F0B0-7CD5-8E14-A279-8316266CD9C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721934" y="3220538"/>
            <a:ext cx="893363" cy="1350758"/>
            <a:chOff x="7210169" y="2344520"/>
            <a:chExt cx="692078" cy="1046416"/>
          </a:xfrm>
        </p:grpSpPr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45112D58-4888-DCC4-FE9D-E0C78DEC3AE4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210169" y="2344520"/>
              <a:ext cx="692078" cy="1046416"/>
              <a:chOff x="7210169" y="2344520"/>
              <a:chExt cx="692078" cy="1046416"/>
            </a:xfrm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E1E3AD8-9511-6BA6-1D54-219211CB10A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0169" y="2344520"/>
                <a:ext cx="692078" cy="383541"/>
              </a:xfrm>
              <a:custGeom>
                <a:avLst/>
                <a:gdLst>
                  <a:gd name="connsiteX0" fmla="*/ 574144 w 692078"/>
                  <a:gd name="connsiteY0" fmla="*/ 383542 h 383541"/>
                  <a:gd name="connsiteX1" fmla="*/ 0 w 692078"/>
                  <a:gd name="connsiteY1" fmla="*/ 51885 h 383541"/>
                  <a:gd name="connsiteX2" fmla="*/ 126744 w 692078"/>
                  <a:gd name="connsiteY2" fmla="*/ 0 h 383541"/>
                  <a:gd name="connsiteX3" fmla="*/ 692079 w 692078"/>
                  <a:gd name="connsiteY3" fmla="*/ 327957 h 383541"/>
                  <a:gd name="connsiteX4" fmla="*/ 574144 w 692078"/>
                  <a:gd name="connsiteY4" fmla="*/ 383542 h 38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078" h="383541">
                    <a:moveTo>
                      <a:pt x="574144" y="383542"/>
                    </a:moveTo>
                    <a:lnTo>
                      <a:pt x="0" y="51885"/>
                    </a:lnTo>
                    <a:lnTo>
                      <a:pt x="126744" y="0"/>
                    </a:lnTo>
                    <a:lnTo>
                      <a:pt x="692079" y="327957"/>
                    </a:lnTo>
                    <a:lnTo>
                      <a:pt x="574144" y="383542"/>
                    </a:lnTo>
                    <a:close/>
                  </a:path>
                </a:pathLst>
              </a:custGeom>
              <a:solidFill>
                <a:srgbClr val="272727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81DD825-CDDE-416D-38AA-DCDF428CFE0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78473" y="2672478"/>
                <a:ext cx="123774" cy="718459"/>
              </a:xfrm>
              <a:custGeom>
                <a:avLst/>
                <a:gdLst>
                  <a:gd name="connsiteX0" fmla="*/ 123775 w 123774"/>
                  <a:gd name="connsiteY0" fmla="*/ 667986 h 718459"/>
                  <a:gd name="connsiteX1" fmla="*/ 0 w 123774"/>
                  <a:gd name="connsiteY1" fmla="*/ 718459 h 718459"/>
                  <a:gd name="connsiteX2" fmla="*/ 4526 w 123774"/>
                  <a:gd name="connsiteY2" fmla="*/ 55584 h 718459"/>
                  <a:gd name="connsiteX3" fmla="*/ 123775 w 123774"/>
                  <a:gd name="connsiteY3" fmla="*/ 0 h 718459"/>
                  <a:gd name="connsiteX4" fmla="*/ 123775 w 123774"/>
                  <a:gd name="connsiteY4" fmla="*/ 667986 h 718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774" h="718459">
                    <a:moveTo>
                      <a:pt x="123775" y="667986"/>
                    </a:moveTo>
                    <a:lnTo>
                      <a:pt x="0" y="718459"/>
                    </a:lnTo>
                    <a:lnTo>
                      <a:pt x="4526" y="55584"/>
                    </a:lnTo>
                    <a:lnTo>
                      <a:pt x="123775" y="0"/>
                    </a:lnTo>
                    <a:lnTo>
                      <a:pt x="123775" y="667986"/>
                    </a:lnTo>
                    <a:close/>
                  </a:path>
                </a:pathLst>
              </a:custGeom>
              <a:solidFill>
                <a:srgbClr val="3333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F61BC7E-EA93-CFD6-57CE-8E99E7B2395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10169" y="2396406"/>
                <a:ext cx="572830" cy="994531"/>
              </a:xfrm>
              <a:custGeom>
                <a:avLst/>
                <a:gdLst>
                  <a:gd name="connsiteX0" fmla="*/ 568304 w 572830"/>
                  <a:gd name="connsiteY0" fmla="*/ 994532 h 994531"/>
                  <a:gd name="connsiteX1" fmla="*/ 0 w 572830"/>
                  <a:gd name="connsiteY1" fmla="*/ 660052 h 994531"/>
                  <a:gd name="connsiteX2" fmla="*/ 0 w 572830"/>
                  <a:gd name="connsiteY2" fmla="*/ 0 h 994531"/>
                  <a:gd name="connsiteX3" fmla="*/ 572830 w 572830"/>
                  <a:gd name="connsiteY3" fmla="*/ 331657 h 994531"/>
                  <a:gd name="connsiteX4" fmla="*/ 568304 w 572830"/>
                  <a:gd name="connsiteY4" fmla="*/ 994532 h 9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2830" h="994531">
                    <a:moveTo>
                      <a:pt x="568304" y="994532"/>
                    </a:moveTo>
                    <a:lnTo>
                      <a:pt x="0" y="660052"/>
                    </a:lnTo>
                    <a:lnTo>
                      <a:pt x="0" y="0"/>
                    </a:lnTo>
                    <a:lnTo>
                      <a:pt x="572830" y="331657"/>
                    </a:lnTo>
                    <a:lnTo>
                      <a:pt x="568304" y="994532"/>
                    </a:lnTo>
                    <a:close/>
                  </a:path>
                </a:pathLst>
              </a:custGeom>
              <a:solidFill>
                <a:srgbClr val="1A1A1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98" name="Graphic 2">
              <a:extLst>
                <a:ext uri="{FF2B5EF4-FFF2-40B4-BE49-F238E27FC236}">
                  <a16:creationId xmlns:a16="http://schemas.microsoft.com/office/drawing/2014/main" id="{C7AB97F5-B9B7-E585-1A5A-AEE5C23E4559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264975" y="2486061"/>
              <a:ext cx="463267" cy="650707"/>
              <a:chOff x="7264975" y="2486061"/>
              <a:chExt cx="463267" cy="650707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9C163D3-99D8-5B59-F4F8-9314392EE7F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264975" y="2486061"/>
                <a:ext cx="463267" cy="650707"/>
              </a:xfrm>
              <a:custGeom>
                <a:avLst/>
                <a:gdLst>
                  <a:gd name="connsiteX0" fmla="*/ 0 w 463267"/>
                  <a:gd name="connsiteY0" fmla="*/ 392546 h 650707"/>
                  <a:gd name="connsiteX1" fmla="*/ 463268 w 463267"/>
                  <a:gd name="connsiteY1" fmla="*/ 650707 h 650707"/>
                  <a:gd name="connsiteX2" fmla="*/ 463268 w 463267"/>
                  <a:gd name="connsiteY2" fmla="*/ 266435 h 650707"/>
                  <a:gd name="connsiteX3" fmla="*/ 0 w 463267"/>
                  <a:gd name="connsiteY3" fmla="*/ 0 h 650707"/>
                  <a:gd name="connsiteX4" fmla="*/ 0 w 463267"/>
                  <a:gd name="connsiteY4" fmla="*/ 392546 h 65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267" h="650707">
                    <a:moveTo>
                      <a:pt x="0" y="392546"/>
                    </a:moveTo>
                    <a:lnTo>
                      <a:pt x="463268" y="650707"/>
                    </a:lnTo>
                    <a:lnTo>
                      <a:pt x="463268" y="266435"/>
                    </a:lnTo>
                    <a:lnTo>
                      <a:pt x="0" y="0"/>
                    </a:lnTo>
                    <a:lnTo>
                      <a:pt x="0" y="392546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grpSp>
            <p:nvGrpSpPr>
              <p:cNvPr id="100" name="Graphic 2">
                <a:extLst>
                  <a:ext uri="{FF2B5EF4-FFF2-40B4-BE49-F238E27FC236}">
                    <a16:creationId xmlns:a16="http://schemas.microsoft.com/office/drawing/2014/main" id="{6199AF25-A4E3-3754-8F09-BB75A23B242D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295005" y="2637823"/>
                <a:ext cx="378188" cy="310337"/>
                <a:chOff x="7295005" y="2637823"/>
                <a:chExt cx="378188" cy="310337"/>
              </a:xfrm>
              <a:solidFill>
                <a:srgbClr val="000000"/>
              </a:solidFill>
            </p:grpSpPr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B9E6DB2C-63B1-F22E-5D3F-34EF32E2350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99019" y="2648336"/>
                  <a:ext cx="11827" cy="73788"/>
                </a:xfrm>
                <a:custGeom>
                  <a:avLst/>
                  <a:gdLst>
                    <a:gd name="connsiteX0" fmla="*/ 10708 w 11827"/>
                    <a:gd name="connsiteY0" fmla="*/ 73447 h 73788"/>
                    <a:gd name="connsiteX1" fmla="*/ 11828 w 11827"/>
                    <a:gd name="connsiteY1" fmla="*/ 73788 h 73788"/>
                    <a:gd name="connsiteX2" fmla="*/ 1071 w 11827"/>
                    <a:gd name="connsiteY2" fmla="*/ 292 h 73788"/>
                    <a:gd name="connsiteX3" fmla="*/ 0 w 11827"/>
                    <a:gd name="connsiteY3" fmla="*/ 0 h 73788"/>
                    <a:gd name="connsiteX4" fmla="*/ 10708 w 11827"/>
                    <a:gd name="connsiteY4" fmla="*/ 73447 h 7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7" h="73788">
                      <a:moveTo>
                        <a:pt x="10708" y="73447"/>
                      </a:moveTo>
                      <a:lnTo>
                        <a:pt x="11828" y="73788"/>
                      </a:lnTo>
                      <a:lnTo>
                        <a:pt x="1071" y="292"/>
                      </a:lnTo>
                      <a:lnTo>
                        <a:pt x="0" y="0"/>
                      </a:lnTo>
                      <a:lnTo>
                        <a:pt x="10708" y="734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03BDBEFB-5A24-FB23-33B1-57349DD7AE7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83882" y="2680606"/>
                  <a:ext cx="7982" cy="36115"/>
                </a:xfrm>
                <a:custGeom>
                  <a:avLst/>
                  <a:gdLst>
                    <a:gd name="connsiteX0" fmla="*/ 6912 w 7982"/>
                    <a:gd name="connsiteY0" fmla="*/ 35921 h 36115"/>
                    <a:gd name="connsiteX1" fmla="*/ 7982 w 7982"/>
                    <a:gd name="connsiteY1" fmla="*/ 36115 h 36115"/>
                    <a:gd name="connsiteX2" fmla="*/ 1023 w 7982"/>
                    <a:gd name="connsiteY2" fmla="*/ 146 h 36115"/>
                    <a:gd name="connsiteX3" fmla="*/ 0 w 7982"/>
                    <a:gd name="connsiteY3" fmla="*/ 0 h 36115"/>
                    <a:gd name="connsiteX4" fmla="*/ 6912 w 7982"/>
                    <a:gd name="connsiteY4" fmla="*/ 35921 h 36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82" h="36115">
                      <a:moveTo>
                        <a:pt x="6912" y="35921"/>
                      </a:moveTo>
                      <a:lnTo>
                        <a:pt x="7982" y="36115"/>
                      </a:lnTo>
                      <a:lnTo>
                        <a:pt x="1023" y="146"/>
                      </a:lnTo>
                      <a:lnTo>
                        <a:pt x="0" y="0"/>
                      </a:lnTo>
                      <a:lnTo>
                        <a:pt x="6912" y="359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3498323-22BA-8F24-D8B4-A2A4586CCAF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64510" y="2678659"/>
                  <a:ext cx="9394" cy="35579"/>
                </a:xfrm>
                <a:custGeom>
                  <a:avLst/>
                  <a:gdLst>
                    <a:gd name="connsiteX0" fmla="*/ 8420 w 9394"/>
                    <a:gd name="connsiteY0" fmla="*/ 35580 h 35579"/>
                    <a:gd name="connsiteX1" fmla="*/ 9394 w 9394"/>
                    <a:gd name="connsiteY1" fmla="*/ 35580 h 35579"/>
                    <a:gd name="connsiteX2" fmla="*/ 973 w 9394"/>
                    <a:gd name="connsiteY2" fmla="*/ 0 h 35579"/>
                    <a:gd name="connsiteX3" fmla="*/ 0 w 9394"/>
                    <a:gd name="connsiteY3" fmla="*/ 0 h 35579"/>
                    <a:gd name="connsiteX4" fmla="*/ 8420 w 9394"/>
                    <a:gd name="connsiteY4" fmla="*/ 35580 h 3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94" h="35579">
                      <a:moveTo>
                        <a:pt x="8420" y="35580"/>
                      </a:moveTo>
                      <a:lnTo>
                        <a:pt x="9394" y="35580"/>
                      </a:lnTo>
                      <a:lnTo>
                        <a:pt x="973" y="0"/>
                      </a:lnTo>
                      <a:lnTo>
                        <a:pt x="0" y="0"/>
                      </a:lnTo>
                      <a:lnTo>
                        <a:pt x="8420" y="355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3888037F-3647-2415-E6D6-3E95235D0B9A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46356" y="2679633"/>
                  <a:ext cx="10659" cy="35141"/>
                </a:xfrm>
                <a:custGeom>
                  <a:avLst/>
                  <a:gdLst>
                    <a:gd name="connsiteX0" fmla="*/ 9783 w 10659"/>
                    <a:gd name="connsiteY0" fmla="*/ 35142 h 35141"/>
                    <a:gd name="connsiteX1" fmla="*/ 10659 w 10659"/>
                    <a:gd name="connsiteY1" fmla="*/ 34996 h 35141"/>
                    <a:gd name="connsiteX2" fmla="*/ 924 w 10659"/>
                    <a:gd name="connsiteY2" fmla="*/ 0 h 35141"/>
                    <a:gd name="connsiteX3" fmla="*/ 0 w 10659"/>
                    <a:gd name="connsiteY3" fmla="*/ 195 h 35141"/>
                    <a:gd name="connsiteX4" fmla="*/ 9783 w 10659"/>
                    <a:gd name="connsiteY4" fmla="*/ 35142 h 3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59" h="35141">
                      <a:moveTo>
                        <a:pt x="9783" y="35142"/>
                      </a:moveTo>
                      <a:lnTo>
                        <a:pt x="10659" y="34996"/>
                      </a:lnTo>
                      <a:lnTo>
                        <a:pt x="924" y="0"/>
                      </a:lnTo>
                      <a:lnTo>
                        <a:pt x="0" y="195"/>
                      </a:lnTo>
                      <a:lnTo>
                        <a:pt x="9783" y="351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80A3ADC1-A232-894A-F793-D5859101B5F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329515" y="2683527"/>
                  <a:ext cx="11827" cy="34460"/>
                </a:xfrm>
                <a:custGeom>
                  <a:avLst/>
                  <a:gdLst>
                    <a:gd name="connsiteX0" fmla="*/ 11000 w 11827"/>
                    <a:gd name="connsiteY0" fmla="*/ 34460 h 34460"/>
                    <a:gd name="connsiteX1" fmla="*/ 11827 w 11827"/>
                    <a:gd name="connsiteY1" fmla="*/ 34168 h 34460"/>
                    <a:gd name="connsiteX2" fmla="*/ 827 w 11827"/>
                    <a:gd name="connsiteY2" fmla="*/ 0 h 34460"/>
                    <a:gd name="connsiteX3" fmla="*/ 0 w 11827"/>
                    <a:gd name="connsiteY3" fmla="*/ 340 h 34460"/>
                    <a:gd name="connsiteX4" fmla="*/ 11000 w 11827"/>
                    <a:gd name="connsiteY4" fmla="*/ 34460 h 3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827" h="34460">
                      <a:moveTo>
                        <a:pt x="11000" y="34460"/>
                      </a:moveTo>
                      <a:lnTo>
                        <a:pt x="11827" y="34168"/>
                      </a:lnTo>
                      <a:lnTo>
                        <a:pt x="827" y="0"/>
                      </a:lnTo>
                      <a:lnTo>
                        <a:pt x="0" y="340"/>
                      </a:lnTo>
                      <a:lnTo>
                        <a:pt x="11000" y="344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DD7F4303-1E50-D293-35EF-7B4C191D23B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295005" y="2637823"/>
                  <a:ext cx="31832" cy="86053"/>
                </a:xfrm>
                <a:custGeom>
                  <a:avLst/>
                  <a:gdLst>
                    <a:gd name="connsiteX0" fmla="*/ 31053 w 31832"/>
                    <a:gd name="connsiteY0" fmla="*/ 86054 h 86053"/>
                    <a:gd name="connsiteX1" fmla="*/ 31832 w 31832"/>
                    <a:gd name="connsiteY1" fmla="*/ 85615 h 86053"/>
                    <a:gd name="connsiteX2" fmla="*/ 730 w 31832"/>
                    <a:gd name="connsiteY2" fmla="*/ 0 h 86053"/>
                    <a:gd name="connsiteX3" fmla="*/ 0 w 31832"/>
                    <a:gd name="connsiteY3" fmla="*/ 487 h 86053"/>
                    <a:gd name="connsiteX4" fmla="*/ 31053 w 31832"/>
                    <a:gd name="connsiteY4" fmla="*/ 86054 h 86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32" h="86053">
                      <a:moveTo>
                        <a:pt x="31053" y="86054"/>
                      </a:moveTo>
                      <a:lnTo>
                        <a:pt x="31832" y="85615"/>
                      </a:lnTo>
                      <a:lnTo>
                        <a:pt x="730" y="0"/>
                      </a:lnTo>
                      <a:lnTo>
                        <a:pt x="0" y="487"/>
                      </a:lnTo>
                      <a:lnTo>
                        <a:pt x="31053" y="860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830F1D04-9002-E1A0-51ED-86E95FC0F3E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29680" y="2902214"/>
                  <a:ext cx="43513" cy="45947"/>
                </a:xfrm>
                <a:custGeom>
                  <a:avLst/>
                  <a:gdLst>
                    <a:gd name="connsiteX0" fmla="*/ 1217 w 43513"/>
                    <a:gd name="connsiteY0" fmla="*/ 45947 h 45947"/>
                    <a:gd name="connsiteX1" fmla="*/ 43514 w 43513"/>
                    <a:gd name="connsiteY1" fmla="*/ 2142 h 45947"/>
                    <a:gd name="connsiteX2" fmla="*/ 42200 w 43513"/>
                    <a:gd name="connsiteY2" fmla="*/ 0 h 45947"/>
                    <a:gd name="connsiteX3" fmla="*/ 0 w 43513"/>
                    <a:gd name="connsiteY3" fmla="*/ 43854 h 45947"/>
                    <a:gd name="connsiteX4" fmla="*/ 1217 w 43513"/>
                    <a:gd name="connsiteY4" fmla="*/ 45947 h 45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13" h="45947">
                      <a:moveTo>
                        <a:pt x="1217" y="45947"/>
                      </a:moveTo>
                      <a:lnTo>
                        <a:pt x="43514" y="2142"/>
                      </a:lnTo>
                      <a:lnTo>
                        <a:pt x="42200" y="0"/>
                      </a:lnTo>
                      <a:lnTo>
                        <a:pt x="0" y="43854"/>
                      </a:lnTo>
                      <a:lnTo>
                        <a:pt x="1217" y="459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C7BFBA86-52CA-BD19-6363-6B2E5945F95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07728" y="2887806"/>
                  <a:ext cx="16597" cy="24238"/>
                </a:xfrm>
                <a:custGeom>
                  <a:avLst/>
                  <a:gdLst>
                    <a:gd name="connsiteX0" fmla="*/ 1266 w 16597"/>
                    <a:gd name="connsiteY0" fmla="*/ 24239 h 24238"/>
                    <a:gd name="connsiteX1" fmla="*/ 16598 w 16597"/>
                    <a:gd name="connsiteY1" fmla="*/ 1995 h 24238"/>
                    <a:gd name="connsiteX2" fmla="*/ 15283 w 16597"/>
                    <a:gd name="connsiteY2" fmla="*/ 0 h 24238"/>
                    <a:gd name="connsiteX3" fmla="*/ 0 w 16597"/>
                    <a:gd name="connsiteY3" fmla="*/ 22292 h 24238"/>
                    <a:gd name="connsiteX4" fmla="*/ 1266 w 16597"/>
                    <a:gd name="connsiteY4" fmla="*/ 24239 h 24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97" h="24238">
                      <a:moveTo>
                        <a:pt x="1266" y="24239"/>
                      </a:moveTo>
                      <a:lnTo>
                        <a:pt x="16598" y="1995"/>
                      </a:lnTo>
                      <a:lnTo>
                        <a:pt x="15283" y="0"/>
                      </a:lnTo>
                      <a:lnTo>
                        <a:pt x="0" y="22292"/>
                      </a:lnTo>
                      <a:lnTo>
                        <a:pt x="1266" y="242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28584940-CF78-E9E7-5F27-08C3CFD9C0D7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85193" y="2851399"/>
                  <a:ext cx="13969" cy="27207"/>
                </a:xfrm>
                <a:custGeom>
                  <a:avLst/>
                  <a:gdLst>
                    <a:gd name="connsiteX0" fmla="*/ 1314 w 13969"/>
                    <a:gd name="connsiteY0" fmla="*/ 27208 h 27207"/>
                    <a:gd name="connsiteX1" fmla="*/ 13969 w 13969"/>
                    <a:gd name="connsiteY1" fmla="*/ 1801 h 27207"/>
                    <a:gd name="connsiteX2" fmla="*/ 12655 w 13969"/>
                    <a:gd name="connsiteY2" fmla="*/ 0 h 27207"/>
                    <a:gd name="connsiteX3" fmla="*/ 0 w 13969"/>
                    <a:gd name="connsiteY3" fmla="*/ 25407 h 27207"/>
                    <a:gd name="connsiteX4" fmla="*/ 1314 w 13969"/>
                    <a:gd name="connsiteY4" fmla="*/ 27208 h 2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69" h="27207">
                      <a:moveTo>
                        <a:pt x="1314" y="27208"/>
                      </a:moveTo>
                      <a:lnTo>
                        <a:pt x="13969" y="1801"/>
                      </a:lnTo>
                      <a:lnTo>
                        <a:pt x="12655" y="0"/>
                      </a:lnTo>
                      <a:lnTo>
                        <a:pt x="0" y="25407"/>
                      </a:lnTo>
                      <a:lnTo>
                        <a:pt x="1314" y="2720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1F00FC2F-B491-F06E-6380-0EBBA66674AD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62317" y="2818302"/>
                  <a:ext cx="11340" cy="29690"/>
                </a:xfrm>
                <a:custGeom>
                  <a:avLst/>
                  <a:gdLst>
                    <a:gd name="connsiteX0" fmla="*/ 1314 w 11340"/>
                    <a:gd name="connsiteY0" fmla="*/ 29690 h 29690"/>
                    <a:gd name="connsiteX1" fmla="*/ 11341 w 11340"/>
                    <a:gd name="connsiteY1" fmla="*/ 1606 h 29690"/>
                    <a:gd name="connsiteX2" fmla="*/ 10026 w 11340"/>
                    <a:gd name="connsiteY2" fmla="*/ 0 h 29690"/>
                    <a:gd name="connsiteX3" fmla="*/ 0 w 11340"/>
                    <a:gd name="connsiteY3" fmla="*/ 28084 h 29690"/>
                    <a:gd name="connsiteX4" fmla="*/ 1314 w 11340"/>
                    <a:gd name="connsiteY4" fmla="*/ 29690 h 29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40" h="29690">
                      <a:moveTo>
                        <a:pt x="1314" y="29690"/>
                      </a:moveTo>
                      <a:lnTo>
                        <a:pt x="11341" y="1606"/>
                      </a:lnTo>
                      <a:lnTo>
                        <a:pt x="10026" y="0"/>
                      </a:lnTo>
                      <a:lnTo>
                        <a:pt x="0" y="28084"/>
                      </a:lnTo>
                      <a:lnTo>
                        <a:pt x="1314" y="296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8086BBEB-350B-9CA5-D48E-C5F6B9A8A82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39343" y="2788660"/>
                  <a:ext cx="8809" cy="31831"/>
                </a:xfrm>
                <a:custGeom>
                  <a:avLst/>
                  <a:gdLst>
                    <a:gd name="connsiteX0" fmla="*/ 1314 w 8809"/>
                    <a:gd name="connsiteY0" fmla="*/ 31832 h 31831"/>
                    <a:gd name="connsiteX1" fmla="*/ 8809 w 8809"/>
                    <a:gd name="connsiteY1" fmla="*/ 1411 h 31831"/>
                    <a:gd name="connsiteX2" fmla="*/ 7495 w 8809"/>
                    <a:gd name="connsiteY2" fmla="*/ 0 h 31831"/>
                    <a:gd name="connsiteX3" fmla="*/ 0 w 8809"/>
                    <a:gd name="connsiteY3" fmla="*/ 30372 h 31831"/>
                    <a:gd name="connsiteX4" fmla="*/ 1314 w 8809"/>
                    <a:gd name="connsiteY4" fmla="*/ 31832 h 31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09" h="31831">
                      <a:moveTo>
                        <a:pt x="1314" y="31832"/>
                      </a:moveTo>
                      <a:lnTo>
                        <a:pt x="8809" y="1411"/>
                      </a:lnTo>
                      <a:lnTo>
                        <a:pt x="7495" y="0"/>
                      </a:lnTo>
                      <a:lnTo>
                        <a:pt x="0" y="30372"/>
                      </a:lnTo>
                      <a:lnTo>
                        <a:pt x="1314" y="318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7EE373C2-2DBA-4C93-7B33-5CA8F3B4D8C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16516" y="2721151"/>
                  <a:ext cx="15575" cy="74955"/>
                </a:xfrm>
                <a:custGeom>
                  <a:avLst/>
                  <a:gdLst>
                    <a:gd name="connsiteX0" fmla="*/ 1266 w 15575"/>
                    <a:gd name="connsiteY0" fmla="*/ 74956 h 74955"/>
                    <a:gd name="connsiteX1" fmla="*/ 15576 w 15575"/>
                    <a:gd name="connsiteY1" fmla="*/ 1266 h 74955"/>
                    <a:gd name="connsiteX2" fmla="*/ 14261 w 15575"/>
                    <a:gd name="connsiteY2" fmla="*/ 0 h 74955"/>
                    <a:gd name="connsiteX3" fmla="*/ 0 w 15575"/>
                    <a:gd name="connsiteY3" fmla="*/ 73642 h 74955"/>
                    <a:gd name="connsiteX4" fmla="*/ 1266 w 15575"/>
                    <a:gd name="connsiteY4" fmla="*/ 74956 h 74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75" h="74955">
                      <a:moveTo>
                        <a:pt x="1266" y="74956"/>
                      </a:moveTo>
                      <a:lnTo>
                        <a:pt x="15576" y="1266"/>
                      </a:lnTo>
                      <a:lnTo>
                        <a:pt x="14261" y="0"/>
                      </a:lnTo>
                      <a:lnTo>
                        <a:pt x="0" y="73642"/>
                      </a:lnTo>
                      <a:lnTo>
                        <a:pt x="1266" y="749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74C7AE7-F726-2A76-2C94-984C09DA37DC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93931" y="2740085"/>
                  <a:ext cx="3991" cy="34800"/>
                </a:xfrm>
                <a:custGeom>
                  <a:avLst/>
                  <a:gdLst>
                    <a:gd name="connsiteX0" fmla="*/ 1266 w 3991"/>
                    <a:gd name="connsiteY0" fmla="*/ 34801 h 34800"/>
                    <a:gd name="connsiteX1" fmla="*/ 3992 w 3991"/>
                    <a:gd name="connsiteY1" fmla="*/ 1071 h 34800"/>
                    <a:gd name="connsiteX2" fmla="*/ 2726 w 3991"/>
                    <a:gd name="connsiteY2" fmla="*/ 0 h 34800"/>
                    <a:gd name="connsiteX3" fmla="*/ 0 w 3991"/>
                    <a:gd name="connsiteY3" fmla="*/ 33730 h 34800"/>
                    <a:gd name="connsiteX4" fmla="*/ 1266 w 3991"/>
                    <a:gd name="connsiteY4" fmla="*/ 34801 h 3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1" h="34800">
                      <a:moveTo>
                        <a:pt x="1266" y="34801"/>
                      </a:moveTo>
                      <a:lnTo>
                        <a:pt x="3992" y="1071"/>
                      </a:lnTo>
                      <a:lnTo>
                        <a:pt x="2726" y="0"/>
                      </a:lnTo>
                      <a:lnTo>
                        <a:pt x="0" y="33730"/>
                      </a:lnTo>
                      <a:lnTo>
                        <a:pt x="1266" y="348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1AD940D5-444D-6146-C766-AA2D3EA26AD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71834" y="2721199"/>
                  <a:ext cx="1752" cy="35725"/>
                </a:xfrm>
                <a:custGeom>
                  <a:avLst/>
                  <a:gdLst>
                    <a:gd name="connsiteX0" fmla="*/ 1266 w 1752"/>
                    <a:gd name="connsiteY0" fmla="*/ 35726 h 35725"/>
                    <a:gd name="connsiteX1" fmla="*/ 1752 w 1752"/>
                    <a:gd name="connsiteY1" fmla="*/ 876 h 35725"/>
                    <a:gd name="connsiteX2" fmla="*/ 487 w 1752"/>
                    <a:gd name="connsiteY2" fmla="*/ 0 h 35725"/>
                    <a:gd name="connsiteX3" fmla="*/ 0 w 1752"/>
                    <a:gd name="connsiteY3" fmla="*/ 34850 h 35725"/>
                    <a:gd name="connsiteX4" fmla="*/ 1266 w 1752"/>
                    <a:gd name="connsiteY4" fmla="*/ 35726 h 3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2" h="35725">
                      <a:moveTo>
                        <a:pt x="1266" y="35726"/>
                      </a:moveTo>
                      <a:lnTo>
                        <a:pt x="1752" y="876"/>
                      </a:lnTo>
                      <a:lnTo>
                        <a:pt x="487" y="0"/>
                      </a:lnTo>
                      <a:lnTo>
                        <a:pt x="0" y="34850"/>
                      </a:lnTo>
                      <a:lnTo>
                        <a:pt x="1266" y="357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B2ABEC3F-2B45-689A-484C-D470E663877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48763" y="2705916"/>
                  <a:ext cx="2774" cy="36261"/>
                </a:xfrm>
                <a:custGeom>
                  <a:avLst/>
                  <a:gdLst>
                    <a:gd name="connsiteX0" fmla="*/ 1606 w 2774"/>
                    <a:gd name="connsiteY0" fmla="*/ 35531 h 36261"/>
                    <a:gd name="connsiteX1" fmla="*/ 2774 w 2774"/>
                    <a:gd name="connsiteY1" fmla="*/ 36261 h 36261"/>
                    <a:gd name="connsiteX2" fmla="*/ 1217 w 2774"/>
                    <a:gd name="connsiteY2" fmla="*/ 681 h 36261"/>
                    <a:gd name="connsiteX3" fmla="*/ 0 w 2774"/>
                    <a:gd name="connsiteY3" fmla="*/ 0 h 36261"/>
                    <a:gd name="connsiteX4" fmla="*/ 1606 w 2774"/>
                    <a:gd name="connsiteY4" fmla="*/ 35531 h 3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4" h="36261">
                      <a:moveTo>
                        <a:pt x="1606" y="35531"/>
                      </a:moveTo>
                      <a:lnTo>
                        <a:pt x="2774" y="36261"/>
                      </a:lnTo>
                      <a:lnTo>
                        <a:pt x="1217" y="681"/>
                      </a:lnTo>
                      <a:lnTo>
                        <a:pt x="0" y="0"/>
                      </a:lnTo>
                      <a:lnTo>
                        <a:pt x="1606" y="355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04E0F83-116D-4CC6-A033-111F183A1DA8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26130" y="2694089"/>
                  <a:ext cx="4623" cy="36504"/>
                </a:xfrm>
                <a:custGeom>
                  <a:avLst/>
                  <a:gdLst>
                    <a:gd name="connsiteX0" fmla="*/ 3456 w 4623"/>
                    <a:gd name="connsiteY0" fmla="*/ 35969 h 36504"/>
                    <a:gd name="connsiteX1" fmla="*/ 4624 w 4623"/>
                    <a:gd name="connsiteY1" fmla="*/ 36505 h 36504"/>
                    <a:gd name="connsiteX2" fmla="*/ 1119 w 4623"/>
                    <a:gd name="connsiteY2" fmla="*/ 487 h 36504"/>
                    <a:gd name="connsiteX3" fmla="*/ 0 w 4623"/>
                    <a:gd name="connsiteY3" fmla="*/ 0 h 36504"/>
                    <a:gd name="connsiteX4" fmla="*/ 3456 w 4623"/>
                    <a:gd name="connsiteY4" fmla="*/ 35969 h 36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23" h="36504">
                      <a:moveTo>
                        <a:pt x="3456" y="35969"/>
                      </a:moveTo>
                      <a:lnTo>
                        <a:pt x="4624" y="36505"/>
                      </a:lnTo>
                      <a:lnTo>
                        <a:pt x="1119" y="487"/>
                      </a:lnTo>
                      <a:lnTo>
                        <a:pt x="0" y="0"/>
                      </a:lnTo>
                      <a:lnTo>
                        <a:pt x="3456" y="359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117" name="Graphic 2">
                <a:extLst>
                  <a:ext uri="{FF2B5EF4-FFF2-40B4-BE49-F238E27FC236}">
                    <a16:creationId xmlns:a16="http://schemas.microsoft.com/office/drawing/2014/main" id="{6B71955C-2D82-222A-851B-94108724223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545914" y="2937745"/>
                <a:ext cx="113991" cy="99049"/>
                <a:chOff x="7545914" y="2937745"/>
                <a:chExt cx="113991" cy="99049"/>
              </a:xfrm>
              <a:solidFill>
                <a:srgbClr val="E71A00"/>
              </a:solidFill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D2E65CFF-9717-6D62-03E0-E47F284E60CF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45914" y="2945094"/>
                  <a:ext cx="108297" cy="91699"/>
                </a:xfrm>
                <a:custGeom>
                  <a:avLst/>
                  <a:gdLst>
                    <a:gd name="connsiteX0" fmla="*/ 1119 w 108297"/>
                    <a:gd name="connsiteY0" fmla="*/ 91699 h 91699"/>
                    <a:gd name="connsiteX1" fmla="*/ 108297 w 108297"/>
                    <a:gd name="connsiteY1" fmla="*/ 2239 h 91699"/>
                    <a:gd name="connsiteX2" fmla="*/ 107080 w 108297"/>
                    <a:gd name="connsiteY2" fmla="*/ 0 h 91699"/>
                    <a:gd name="connsiteX3" fmla="*/ 0 w 108297"/>
                    <a:gd name="connsiteY3" fmla="*/ 89558 h 91699"/>
                    <a:gd name="connsiteX4" fmla="*/ 1119 w 108297"/>
                    <a:gd name="connsiteY4" fmla="*/ 91699 h 91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297" h="91699">
                      <a:moveTo>
                        <a:pt x="1119" y="91699"/>
                      </a:moveTo>
                      <a:lnTo>
                        <a:pt x="108297" y="2239"/>
                      </a:lnTo>
                      <a:lnTo>
                        <a:pt x="107080" y="0"/>
                      </a:lnTo>
                      <a:lnTo>
                        <a:pt x="0" y="89558"/>
                      </a:lnTo>
                      <a:lnTo>
                        <a:pt x="1119" y="91699"/>
                      </a:lnTo>
                      <a:close/>
                    </a:path>
                  </a:pathLst>
                </a:custGeom>
                <a:solidFill>
                  <a:srgbClr val="E71A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1E057119-02E2-FFBF-ADFF-F801951EA291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645304" y="2937745"/>
                  <a:ext cx="14601" cy="20977"/>
                </a:xfrm>
                <a:custGeom>
                  <a:avLst/>
                  <a:gdLst>
                    <a:gd name="connsiteX0" fmla="*/ 14602 w 14601"/>
                    <a:gd name="connsiteY0" fmla="*/ 3748 h 20977"/>
                    <a:gd name="connsiteX1" fmla="*/ 0 w 14601"/>
                    <a:gd name="connsiteY1" fmla="*/ 0 h 20977"/>
                    <a:gd name="connsiteX2" fmla="*/ 7446 w 14601"/>
                    <a:gd name="connsiteY2" fmla="*/ 9102 h 20977"/>
                    <a:gd name="connsiteX3" fmla="*/ 11389 w 14601"/>
                    <a:gd name="connsiteY3" fmla="*/ 20978 h 20977"/>
                    <a:gd name="connsiteX4" fmla="*/ 14602 w 14601"/>
                    <a:gd name="connsiteY4" fmla="*/ 3748 h 2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01" h="20977">
                      <a:moveTo>
                        <a:pt x="14602" y="3748"/>
                      </a:moveTo>
                      <a:cubicBezTo>
                        <a:pt x="10367" y="3650"/>
                        <a:pt x="4526" y="2482"/>
                        <a:pt x="0" y="0"/>
                      </a:cubicBezTo>
                      <a:lnTo>
                        <a:pt x="7446" y="9102"/>
                      </a:lnTo>
                      <a:lnTo>
                        <a:pt x="11389" y="20978"/>
                      </a:lnTo>
                      <a:cubicBezTo>
                        <a:pt x="11389" y="15040"/>
                        <a:pt x="12898" y="8323"/>
                        <a:pt x="14602" y="3748"/>
                      </a:cubicBezTo>
                      <a:close/>
                    </a:path>
                  </a:pathLst>
                </a:custGeom>
                <a:solidFill>
                  <a:srgbClr val="E71A00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48D8822F-CB2A-9A82-26F0-AF3546B380E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439953" y="2786178"/>
                <a:ext cx="37332" cy="73836"/>
              </a:xfrm>
              <a:custGeom>
                <a:avLst/>
                <a:gdLst>
                  <a:gd name="connsiteX0" fmla="*/ 37332 w 37332"/>
                  <a:gd name="connsiteY0" fmla="*/ 27013 h 73836"/>
                  <a:gd name="connsiteX1" fmla="*/ 22098 w 37332"/>
                  <a:gd name="connsiteY1" fmla="*/ 73837 h 73836"/>
                  <a:gd name="connsiteX2" fmla="*/ 15235 w 37332"/>
                  <a:gd name="connsiteY2" fmla="*/ 68580 h 73836"/>
                  <a:gd name="connsiteX3" fmla="*/ 0 w 37332"/>
                  <a:gd name="connsiteY3" fmla="*/ 0 h 73836"/>
                  <a:gd name="connsiteX4" fmla="*/ 7350 w 37332"/>
                  <a:gd name="connsiteY4" fmla="*/ 5305 h 73836"/>
                  <a:gd name="connsiteX5" fmla="*/ 14942 w 37332"/>
                  <a:gd name="connsiteY5" fmla="*/ 43124 h 73836"/>
                  <a:gd name="connsiteX6" fmla="*/ 18252 w 37332"/>
                  <a:gd name="connsiteY6" fmla="*/ 60403 h 73836"/>
                  <a:gd name="connsiteX7" fmla="*/ 18496 w 37332"/>
                  <a:gd name="connsiteY7" fmla="*/ 60598 h 73836"/>
                  <a:gd name="connsiteX8" fmla="*/ 21659 w 37332"/>
                  <a:gd name="connsiteY8" fmla="*/ 48186 h 73836"/>
                  <a:gd name="connsiteX9" fmla="*/ 29496 w 37332"/>
                  <a:gd name="connsiteY9" fmla="*/ 21367 h 73836"/>
                  <a:gd name="connsiteX10" fmla="*/ 37332 w 37332"/>
                  <a:gd name="connsiteY10" fmla="*/ 27013 h 7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32" h="73836">
                    <a:moveTo>
                      <a:pt x="37332" y="27013"/>
                    </a:moveTo>
                    <a:lnTo>
                      <a:pt x="22098" y="73837"/>
                    </a:lnTo>
                    <a:lnTo>
                      <a:pt x="15235" y="68580"/>
                    </a:lnTo>
                    <a:lnTo>
                      <a:pt x="0" y="0"/>
                    </a:lnTo>
                    <a:lnTo>
                      <a:pt x="7350" y="5305"/>
                    </a:lnTo>
                    <a:lnTo>
                      <a:pt x="14942" y="43124"/>
                    </a:lnTo>
                    <a:cubicBezTo>
                      <a:pt x="16257" y="49306"/>
                      <a:pt x="17376" y="54952"/>
                      <a:pt x="18252" y="60403"/>
                    </a:cubicBezTo>
                    <a:lnTo>
                      <a:pt x="18496" y="60598"/>
                    </a:lnTo>
                    <a:cubicBezTo>
                      <a:pt x="19323" y="56461"/>
                      <a:pt x="20394" y="52469"/>
                      <a:pt x="21659" y="48186"/>
                    </a:cubicBezTo>
                    <a:lnTo>
                      <a:pt x="29496" y="21367"/>
                    </a:lnTo>
                    <a:lnTo>
                      <a:pt x="37332" y="27013"/>
                    </a:lnTo>
                    <a:close/>
                  </a:path>
                </a:pathLst>
              </a:custGeom>
              <a:solidFill>
                <a:srgbClr val="00000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4E4A4F2B-DFDE-D5EF-CF12-14C4A3F0ED99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096646" y="5428876"/>
            <a:ext cx="657426" cy="470499"/>
            <a:chOff x="7500454" y="4055293"/>
            <a:chExt cx="509300" cy="364490"/>
          </a:xfrm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854CAD93-1F9A-1244-7DF2-5B19AF05DEA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00503" y="4097472"/>
              <a:ext cx="447010" cy="189191"/>
            </a:xfrm>
            <a:custGeom>
              <a:avLst/>
              <a:gdLst>
                <a:gd name="connsiteX0" fmla="*/ 394736 w 447010"/>
                <a:gd name="connsiteY0" fmla="*/ 125625 h 189191"/>
                <a:gd name="connsiteX1" fmla="*/ 361396 w 447010"/>
                <a:gd name="connsiteY1" fmla="*/ 97443 h 189191"/>
                <a:gd name="connsiteX2" fmla="*/ 248621 w 447010"/>
                <a:gd name="connsiteY2" fmla="*/ 90775 h 189191"/>
                <a:gd name="connsiteX3" fmla="*/ 69699 w 447010"/>
                <a:gd name="connsiteY3" fmla="*/ 189191 h 189191"/>
                <a:gd name="connsiteX4" fmla="*/ 0 w 447010"/>
                <a:gd name="connsiteY4" fmla="*/ 148160 h 189191"/>
                <a:gd name="connsiteX5" fmla="*/ 1703 w 447010"/>
                <a:gd name="connsiteY5" fmla="*/ 84253 h 189191"/>
                <a:gd name="connsiteX6" fmla="*/ 65611 w 447010"/>
                <a:gd name="connsiteY6" fmla="*/ 112775 h 189191"/>
                <a:gd name="connsiteX7" fmla="*/ 259377 w 447010"/>
                <a:gd name="connsiteY7" fmla="*/ 0 h 189191"/>
                <a:gd name="connsiteX8" fmla="*/ 385002 w 447010"/>
                <a:gd name="connsiteY8" fmla="*/ 12801 h 189191"/>
                <a:gd name="connsiteX9" fmla="*/ 447011 w 447010"/>
                <a:gd name="connsiteY9" fmla="*/ 49208 h 189191"/>
                <a:gd name="connsiteX10" fmla="*/ 440343 w 447010"/>
                <a:gd name="connsiteY10" fmla="*/ 104598 h 189191"/>
                <a:gd name="connsiteX11" fmla="*/ 419851 w 447010"/>
                <a:gd name="connsiteY11" fmla="*/ 138426 h 189191"/>
                <a:gd name="connsiteX12" fmla="*/ 394736 w 447010"/>
                <a:gd name="connsiteY12" fmla="*/ 125625 h 18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7010" h="189191">
                  <a:moveTo>
                    <a:pt x="394736" y="125625"/>
                  </a:moveTo>
                  <a:cubicBezTo>
                    <a:pt x="394736" y="125625"/>
                    <a:pt x="395272" y="107664"/>
                    <a:pt x="361396" y="97443"/>
                  </a:cubicBezTo>
                  <a:cubicBezTo>
                    <a:pt x="327568" y="87173"/>
                    <a:pt x="298851" y="76416"/>
                    <a:pt x="248621" y="90775"/>
                  </a:cubicBezTo>
                  <a:cubicBezTo>
                    <a:pt x="198390" y="105133"/>
                    <a:pt x="69699" y="189191"/>
                    <a:pt x="69699" y="189191"/>
                  </a:cubicBezTo>
                  <a:lnTo>
                    <a:pt x="0" y="148160"/>
                  </a:lnTo>
                  <a:lnTo>
                    <a:pt x="1703" y="84253"/>
                  </a:lnTo>
                  <a:lnTo>
                    <a:pt x="65611" y="112775"/>
                  </a:lnTo>
                  <a:lnTo>
                    <a:pt x="259377" y="0"/>
                  </a:lnTo>
                  <a:lnTo>
                    <a:pt x="385002" y="12801"/>
                  </a:lnTo>
                  <a:lnTo>
                    <a:pt x="447011" y="49208"/>
                  </a:lnTo>
                  <a:lnTo>
                    <a:pt x="440343" y="104598"/>
                  </a:lnTo>
                  <a:lnTo>
                    <a:pt x="419851" y="138426"/>
                  </a:lnTo>
                  <a:lnTo>
                    <a:pt x="394736" y="125625"/>
                  </a:lnTo>
                  <a:close/>
                </a:path>
              </a:pathLst>
            </a:custGeom>
            <a:solidFill>
              <a:srgbClr val="1939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5CB6080-7F07-F032-3D75-131DBBA65C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735300" y="4194818"/>
              <a:ext cx="271895" cy="224576"/>
            </a:xfrm>
            <a:custGeom>
              <a:avLst/>
              <a:gdLst>
                <a:gd name="connsiteX0" fmla="*/ 271691 w 271895"/>
                <a:gd name="connsiteY0" fmla="*/ 48 h 224576"/>
                <a:gd name="connsiteX1" fmla="*/ 271691 w 271895"/>
                <a:gd name="connsiteY1" fmla="*/ 81040 h 224576"/>
                <a:gd name="connsiteX2" fmla="*/ 117399 w 271895"/>
                <a:gd name="connsiteY2" fmla="*/ 197417 h 224576"/>
                <a:gd name="connsiteX3" fmla="*/ 67655 w 271895"/>
                <a:gd name="connsiteY3" fmla="*/ 224576 h 224576"/>
                <a:gd name="connsiteX4" fmla="*/ 1022 w 271895"/>
                <a:gd name="connsiteY4" fmla="*/ 183545 h 224576"/>
                <a:gd name="connsiteX5" fmla="*/ 0 w 271895"/>
                <a:gd name="connsiteY5" fmla="*/ 119978 h 224576"/>
                <a:gd name="connsiteX6" fmla="*/ 66146 w 271895"/>
                <a:gd name="connsiteY6" fmla="*/ 157895 h 224576"/>
                <a:gd name="connsiteX7" fmla="*/ 210704 w 271895"/>
                <a:gd name="connsiteY7" fmla="*/ 28181 h 224576"/>
                <a:gd name="connsiteX8" fmla="*/ 271691 w 271895"/>
                <a:gd name="connsiteY8" fmla="*/ 0 h 22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895" h="224576">
                  <a:moveTo>
                    <a:pt x="271691" y="48"/>
                  </a:moveTo>
                  <a:lnTo>
                    <a:pt x="271691" y="81040"/>
                  </a:lnTo>
                  <a:cubicBezTo>
                    <a:pt x="271691" y="81040"/>
                    <a:pt x="284006" y="99487"/>
                    <a:pt x="117399" y="197417"/>
                  </a:cubicBezTo>
                  <a:lnTo>
                    <a:pt x="67655" y="224576"/>
                  </a:lnTo>
                  <a:lnTo>
                    <a:pt x="1022" y="183545"/>
                  </a:lnTo>
                  <a:lnTo>
                    <a:pt x="0" y="119978"/>
                  </a:lnTo>
                  <a:lnTo>
                    <a:pt x="66146" y="157895"/>
                  </a:lnTo>
                  <a:lnTo>
                    <a:pt x="210704" y="28181"/>
                  </a:lnTo>
                  <a:lnTo>
                    <a:pt x="271691" y="0"/>
                  </a:lnTo>
                  <a:close/>
                </a:path>
              </a:pathLst>
            </a:custGeom>
            <a:solidFill>
              <a:srgbClr val="1939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187BAC1-2153-37B8-FE3C-E47AE0BA53A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502206" y="4055293"/>
              <a:ext cx="507547" cy="297516"/>
            </a:xfrm>
            <a:custGeom>
              <a:avLst/>
              <a:gdLst>
                <a:gd name="connsiteX0" fmla="*/ 68142 w 507547"/>
                <a:gd name="connsiteY0" fmla="*/ 162303 h 297516"/>
                <a:gd name="connsiteX1" fmla="*/ 211483 w 507547"/>
                <a:gd name="connsiteY1" fmla="*/ 82918 h 297516"/>
                <a:gd name="connsiteX2" fmla="*/ 305422 w 507547"/>
                <a:gd name="connsiteY2" fmla="*/ 58679 h 297516"/>
                <a:gd name="connsiteX3" fmla="*/ 325475 w 507547"/>
                <a:gd name="connsiteY3" fmla="*/ 60236 h 297516"/>
                <a:gd name="connsiteX4" fmla="*/ 395856 w 507547"/>
                <a:gd name="connsiteY4" fmla="*/ 94940 h 297516"/>
                <a:gd name="connsiteX5" fmla="*/ 401745 w 507547"/>
                <a:gd name="connsiteY5" fmla="*/ 150378 h 297516"/>
                <a:gd name="connsiteX6" fmla="*/ 233094 w 507547"/>
                <a:gd name="connsiteY6" fmla="*/ 259600 h 297516"/>
                <a:gd name="connsiteX7" fmla="*/ 299240 w 507547"/>
                <a:gd name="connsiteY7" fmla="*/ 297516 h 297516"/>
                <a:gd name="connsiteX8" fmla="*/ 467892 w 507547"/>
                <a:gd name="connsiteY8" fmla="*/ 196520 h 297516"/>
                <a:gd name="connsiteX9" fmla="*/ 502741 w 507547"/>
                <a:gd name="connsiteY9" fmla="*/ 106281 h 297516"/>
                <a:gd name="connsiteX10" fmla="*/ 360909 w 507547"/>
                <a:gd name="connsiteY10" fmla="*/ 6210 h 297516"/>
                <a:gd name="connsiteX11" fmla="*/ 184373 w 507547"/>
                <a:gd name="connsiteY11" fmla="*/ 19643 h 297516"/>
                <a:gd name="connsiteX12" fmla="*/ 0 w 507547"/>
                <a:gd name="connsiteY12" fmla="*/ 126432 h 297516"/>
                <a:gd name="connsiteX13" fmla="*/ 68191 w 507547"/>
                <a:gd name="connsiteY13" fmla="*/ 162303 h 29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547" h="297516">
                  <a:moveTo>
                    <a:pt x="68142" y="162303"/>
                  </a:moveTo>
                  <a:lnTo>
                    <a:pt x="211483" y="82918"/>
                  </a:lnTo>
                  <a:cubicBezTo>
                    <a:pt x="240200" y="66856"/>
                    <a:pt x="272568" y="57998"/>
                    <a:pt x="305422" y="58679"/>
                  </a:cubicBezTo>
                  <a:cubicBezTo>
                    <a:pt x="311895" y="58825"/>
                    <a:pt x="318612" y="59312"/>
                    <a:pt x="325475" y="60236"/>
                  </a:cubicBezTo>
                  <a:cubicBezTo>
                    <a:pt x="352099" y="63838"/>
                    <a:pt x="377214" y="75617"/>
                    <a:pt x="395856" y="94940"/>
                  </a:cubicBezTo>
                  <a:cubicBezTo>
                    <a:pt x="411237" y="110856"/>
                    <a:pt x="422918" y="132224"/>
                    <a:pt x="401745" y="150378"/>
                  </a:cubicBezTo>
                  <a:cubicBezTo>
                    <a:pt x="362271" y="184206"/>
                    <a:pt x="233094" y="259600"/>
                    <a:pt x="233094" y="259600"/>
                  </a:cubicBezTo>
                  <a:lnTo>
                    <a:pt x="299240" y="297516"/>
                  </a:lnTo>
                  <a:cubicBezTo>
                    <a:pt x="299240" y="297516"/>
                    <a:pt x="459179" y="206790"/>
                    <a:pt x="467892" y="196520"/>
                  </a:cubicBezTo>
                  <a:cubicBezTo>
                    <a:pt x="476604" y="186250"/>
                    <a:pt x="522259" y="162157"/>
                    <a:pt x="502741" y="106281"/>
                  </a:cubicBezTo>
                  <a:cubicBezTo>
                    <a:pt x="483272" y="50405"/>
                    <a:pt x="390648" y="11807"/>
                    <a:pt x="360909" y="6210"/>
                  </a:cubicBezTo>
                  <a:cubicBezTo>
                    <a:pt x="331169" y="563"/>
                    <a:pt x="250519" y="-9074"/>
                    <a:pt x="184373" y="19643"/>
                  </a:cubicBezTo>
                  <a:cubicBezTo>
                    <a:pt x="118226" y="48360"/>
                    <a:pt x="0" y="126432"/>
                    <a:pt x="0" y="126432"/>
                  </a:cubicBezTo>
                  <a:lnTo>
                    <a:pt x="68191" y="162303"/>
                  </a:lnTo>
                  <a:close/>
                </a:path>
              </a:pathLst>
            </a:custGeom>
            <a:solidFill>
              <a:srgbClr val="0040D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753D02EB-916F-1903-9C0D-FDAF3B1DFAAB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500454" y="4151840"/>
              <a:ext cx="117593" cy="134823"/>
              <a:chOff x="7500454" y="4151840"/>
              <a:chExt cx="117593" cy="134823"/>
            </a:xfrm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35F9E8D8-C400-54E2-341B-F41494F4852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0454" y="4152667"/>
                <a:ext cx="117593" cy="133996"/>
              </a:xfrm>
              <a:custGeom>
                <a:avLst/>
                <a:gdLst>
                  <a:gd name="connsiteX0" fmla="*/ 49938 w 117593"/>
                  <a:gd name="connsiteY0" fmla="*/ 0 h 133996"/>
                  <a:gd name="connsiteX1" fmla="*/ 117593 w 117593"/>
                  <a:gd name="connsiteY1" fmla="*/ 38500 h 133996"/>
                  <a:gd name="connsiteX2" fmla="*/ 117593 w 117593"/>
                  <a:gd name="connsiteY2" fmla="*/ 104598 h 133996"/>
                  <a:gd name="connsiteX3" fmla="*/ 69748 w 117593"/>
                  <a:gd name="connsiteY3" fmla="*/ 133996 h 133996"/>
                  <a:gd name="connsiteX4" fmla="*/ 0 w 117593"/>
                  <a:gd name="connsiteY4" fmla="*/ 92965 h 133996"/>
                  <a:gd name="connsiteX5" fmla="*/ 1703 w 117593"/>
                  <a:gd name="connsiteY5" fmla="*/ 29058 h 133996"/>
                  <a:gd name="connsiteX6" fmla="*/ 49938 w 117593"/>
                  <a:gd name="connsiteY6" fmla="*/ 0 h 13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93" h="133996">
                    <a:moveTo>
                      <a:pt x="49938" y="0"/>
                    </a:moveTo>
                    <a:lnTo>
                      <a:pt x="117593" y="38500"/>
                    </a:lnTo>
                    <a:lnTo>
                      <a:pt x="117593" y="104598"/>
                    </a:lnTo>
                    <a:lnTo>
                      <a:pt x="69748" y="133996"/>
                    </a:lnTo>
                    <a:lnTo>
                      <a:pt x="0" y="92965"/>
                    </a:lnTo>
                    <a:lnTo>
                      <a:pt x="1703" y="29058"/>
                    </a:lnTo>
                    <a:lnTo>
                      <a:pt x="49938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136398E-F3FC-6D73-B2FE-A45CAEC370B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69666" y="4191167"/>
                <a:ext cx="48380" cy="95496"/>
              </a:xfrm>
              <a:custGeom>
                <a:avLst/>
                <a:gdLst>
                  <a:gd name="connsiteX0" fmla="*/ 535 w 48380"/>
                  <a:gd name="connsiteY0" fmla="*/ 95496 h 95496"/>
                  <a:gd name="connsiteX1" fmla="*/ 48380 w 48380"/>
                  <a:gd name="connsiteY1" fmla="*/ 65368 h 95496"/>
                  <a:gd name="connsiteX2" fmla="*/ 48380 w 48380"/>
                  <a:gd name="connsiteY2" fmla="*/ 0 h 95496"/>
                  <a:gd name="connsiteX3" fmla="*/ 0 w 48380"/>
                  <a:gd name="connsiteY3" fmla="*/ 28522 h 95496"/>
                  <a:gd name="connsiteX4" fmla="*/ 535 w 48380"/>
                  <a:gd name="connsiteY4" fmla="*/ 95496 h 9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80" h="95496">
                    <a:moveTo>
                      <a:pt x="535" y="95496"/>
                    </a:moveTo>
                    <a:lnTo>
                      <a:pt x="48380" y="65368"/>
                    </a:lnTo>
                    <a:lnTo>
                      <a:pt x="48380" y="0"/>
                    </a:lnTo>
                    <a:lnTo>
                      <a:pt x="0" y="28522"/>
                    </a:lnTo>
                    <a:lnTo>
                      <a:pt x="535" y="95496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E58B53-CB58-462E-3D9D-DA35FE76FE85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502157" y="4151840"/>
                <a:ext cx="115889" cy="67849"/>
              </a:xfrm>
              <a:custGeom>
                <a:avLst/>
                <a:gdLst>
                  <a:gd name="connsiteX0" fmla="*/ 115890 w 115889"/>
                  <a:gd name="connsiteY0" fmla="*/ 39328 h 67849"/>
                  <a:gd name="connsiteX1" fmla="*/ 46775 w 115889"/>
                  <a:gd name="connsiteY1" fmla="*/ 0 h 67849"/>
                  <a:gd name="connsiteX2" fmla="*/ 0 w 115889"/>
                  <a:gd name="connsiteY2" fmla="*/ 29885 h 67849"/>
                  <a:gd name="connsiteX3" fmla="*/ 67509 w 115889"/>
                  <a:gd name="connsiteY3" fmla="*/ 67850 h 67849"/>
                  <a:gd name="connsiteX4" fmla="*/ 115890 w 115889"/>
                  <a:gd name="connsiteY4" fmla="*/ 39328 h 6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89" h="67849">
                    <a:moveTo>
                      <a:pt x="115890" y="39328"/>
                    </a:moveTo>
                    <a:lnTo>
                      <a:pt x="46775" y="0"/>
                    </a:lnTo>
                    <a:lnTo>
                      <a:pt x="0" y="29885"/>
                    </a:lnTo>
                    <a:lnTo>
                      <a:pt x="67509" y="67850"/>
                    </a:lnTo>
                    <a:lnTo>
                      <a:pt x="115890" y="39328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3012A573-4F33-5079-B214-3DA4278373F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7733547" y="4285787"/>
              <a:ext cx="117593" cy="133996"/>
              <a:chOff x="7733547" y="4285787"/>
              <a:chExt cx="117593" cy="133996"/>
            </a:xfrm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6265E65-3944-AFB4-A1F8-860DA1E18298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3547" y="4285787"/>
                <a:ext cx="117593" cy="133996"/>
              </a:xfrm>
              <a:custGeom>
                <a:avLst/>
                <a:gdLst>
                  <a:gd name="connsiteX0" fmla="*/ 49938 w 117593"/>
                  <a:gd name="connsiteY0" fmla="*/ 0 h 133996"/>
                  <a:gd name="connsiteX1" fmla="*/ 117594 w 117593"/>
                  <a:gd name="connsiteY1" fmla="*/ 38500 h 133996"/>
                  <a:gd name="connsiteX2" fmla="*/ 117594 w 117593"/>
                  <a:gd name="connsiteY2" fmla="*/ 107324 h 133996"/>
                  <a:gd name="connsiteX3" fmla="*/ 69749 w 117593"/>
                  <a:gd name="connsiteY3" fmla="*/ 133996 h 133996"/>
                  <a:gd name="connsiteX4" fmla="*/ 0 w 117593"/>
                  <a:gd name="connsiteY4" fmla="*/ 92965 h 133996"/>
                  <a:gd name="connsiteX5" fmla="*/ 1753 w 117593"/>
                  <a:gd name="connsiteY5" fmla="*/ 29058 h 133996"/>
                  <a:gd name="connsiteX6" fmla="*/ 49938 w 117593"/>
                  <a:gd name="connsiteY6" fmla="*/ 0 h 13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593" h="133996">
                    <a:moveTo>
                      <a:pt x="49938" y="0"/>
                    </a:moveTo>
                    <a:lnTo>
                      <a:pt x="117594" y="38500"/>
                    </a:lnTo>
                    <a:lnTo>
                      <a:pt x="117594" y="107324"/>
                    </a:lnTo>
                    <a:lnTo>
                      <a:pt x="69749" y="133996"/>
                    </a:lnTo>
                    <a:lnTo>
                      <a:pt x="0" y="92965"/>
                    </a:lnTo>
                    <a:lnTo>
                      <a:pt x="1753" y="29058"/>
                    </a:lnTo>
                    <a:lnTo>
                      <a:pt x="49938" y="0"/>
                    </a:lnTo>
                    <a:close/>
                  </a:path>
                </a:pathLst>
              </a:custGeom>
              <a:solidFill>
                <a:srgbClr val="91C7D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93789F6-DF7C-C0DA-6290-C1C859B572E3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802761" y="4324287"/>
                <a:ext cx="48380" cy="95496"/>
              </a:xfrm>
              <a:custGeom>
                <a:avLst/>
                <a:gdLst>
                  <a:gd name="connsiteX0" fmla="*/ 535 w 48380"/>
                  <a:gd name="connsiteY0" fmla="*/ 95496 h 95496"/>
                  <a:gd name="connsiteX1" fmla="*/ 48380 w 48380"/>
                  <a:gd name="connsiteY1" fmla="*/ 68823 h 95496"/>
                  <a:gd name="connsiteX2" fmla="*/ 48380 w 48380"/>
                  <a:gd name="connsiteY2" fmla="*/ 0 h 95496"/>
                  <a:gd name="connsiteX3" fmla="*/ 0 w 48380"/>
                  <a:gd name="connsiteY3" fmla="*/ 28522 h 95496"/>
                  <a:gd name="connsiteX4" fmla="*/ 535 w 48380"/>
                  <a:gd name="connsiteY4" fmla="*/ 95496 h 9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80" h="95496">
                    <a:moveTo>
                      <a:pt x="535" y="95496"/>
                    </a:moveTo>
                    <a:lnTo>
                      <a:pt x="48380" y="68823"/>
                    </a:lnTo>
                    <a:lnTo>
                      <a:pt x="48380" y="0"/>
                    </a:lnTo>
                    <a:lnTo>
                      <a:pt x="0" y="28522"/>
                    </a:lnTo>
                    <a:lnTo>
                      <a:pt x="535" y="95496"/>
                    </a:lnTo>
                    <a:close/>
                  </a:path>
                </a:pathLst>
              </a:custGeom>
              <a:solidFill>
                <a:srgbClr val="99D4D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B05CBB9-D9F3-23CC-CE0F-1C7FAD89B08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735300" y="4285787"/>
                <a:ext cx="115840" cy="67022"/>
              </a:xfrm>
              <a:custGeom>
                <a:avLst/>
                <a:gdLst>
                  <a:gd name="connsiteX0" fmla="*/ 115841 w 115840"/>
                  <a:gd name="connsiteY0" fmla="*/ 38500 h 67022"/>
                  <a:gd name="connsiteX1" fmla="*/ 48186 w 115840"/>
                  <a:gd name="connsiteY1" fmla="*/ 0 h 67022"/>
                  <a:gd name="connsiteX2" fmla="*/ 0 w 115840"/>
                  <a:gd name="connsiteY2" fmla="*/ 29058 h 67022"/>
                  <a:gd name="connsiteX3" fmla="*/ 67460 w 115840"/>
                  <a:gd name="connsiteY3" fmla="*/ 67022 h 67022"/>
                  <a:gd name="connsiteX4" fmla="*/ 115841 w 115840"/>
                  <a:gd name="connsiteY4" fmla="*/ 38500 h 6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840" h="67022">
                    <a:moveTo>
                      <a:pt x="115841" y="38500"/>
                    </a:moveTo>
                    <a:lnTo>
                      <a:pt x="48186" y="0"/>
                    </a:lnTo>
                    <a:lnTo>
                      <a:pt x="0" y="29058"/>
                    </a:lnTo>
                    <a:lnTo>
                      <a:pt x="67460" y="67022"/>
                    </a:lnTo>
                    <a:lnTo>
                      <a:pt x="115841" y="38500"/>
                    </a:lnTo>
                    <a:close/>
                  </a:path>
                </a:pathLst>
              </a:custGeom>
              <a:solidFill>
                <a:srgbClr val="CDEEF8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133" name="Graphic 2">
            <a:extLst>
              <a:ext uri="{FF2B5EF4-FFF2-40B4-BE49-F238E27FC236}">
                <a16:creationId xmlns:a16="http://schemas.microsoft.com/office/drawing/2014/main" id="{0CD76B63-0304-66F8-3FB7-121CE0FD10B6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5743200" y="3907259"/>
            <a:ext cx="2100055" cy="956256"/>
            <a:chOff x="5677267" y="2876514"/>
            <a:chExt cx="1626888" cy="740800"/>
          </a:xfrm>
        </p:grpSpPr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6AC49A3D-ED82-6420-8F09-39DF877623F0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458612" y="3176728"/>
              <a:ext cx="845544" cy="345187"/>
              <a:chOff x="6458612" y="3176728"/>
              <a:chExt cx="845544" cy="345187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D059C9E-8CF8-7752-190B-89ED682DE47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64696" y="3179308"/>
                <a:ext cx="830260" cy="266824"/>
              </a:xfrm>
              <a:custGeom>
                <a:avLst/>
                <a:gdLst>
                  <a:gd name="connsiteX0" fmla="*/ 10805 w 830260"/>
                  <a:gd name="connsiteY0" fmla="*/ 4624 h 266824"/>
                  <a:gd name="connsiteX1" fmla="*/ 830261 w 830260"/>
                  <a:gd name="connsiteY1" fmla="*/ 266824 h 266824"/>
                  <a:gd name="connsiteX2" fmla="*/ 825929 w 830260"/>
                  <a:gd name="connsiteY2" fmla="*/ 230806 h 266824"/>
                  <a:gd name="connsiteX3" fmla="*/ 0 w 830260"/>
                  <a:gd name="connsiteY3" fmla="*/ 0 h 266824"/>
                  <a:gd name="connsiteX4" fmla="*/ 10805 w 830260"/>
                  <a:gd name="connsiteY4" fmla="*/ 4624 h 26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260" h="266824">
                    <a:moveTo>
                      <a:pt x="10805" y="4624"/>
                    </a:moveTo>
                    <a:lnTo>
                      <a:pt x="830261" y="266824"/>
                    </a:lnTo>
                    <a:lnTo>
                      <a:pt x="825929" y="230806"/>
                    </a:lnTo>
                    <a:lnTo>
                      <a:pt x="0" y="0"/>
                    </a:lnTo>
                    <a:lnTo>
                      <a:pt x="10805" y="4624"/>
                    </a:lnTo>
                    <a:close/>
                  </a:path>
                </a:pathLst>
              </a:custGeom>
              <a:solidFill>
                <a:srgbClr val="007A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14320BE-5755-65C2-B3A3-680F56A75E7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75501" y="3183932"/>
                <a:ext cx="823982" cy="299434"/>
              </a:xfrm>
              <a:custGeom>
                <a:avLst/>
                <a:gdLst>
                  <a:gd name="connsiteX0" fmla="*/ 24142 w 823982"/>
                  <a:gd name="connsiteY0" fmla="*/ 10319 h 299434"/>
                  <a:gd name="connsiteX1" fmla="*/ 823982 w 823982"/>
                  <a:gd name="connsiteY1" fmla="*/ 299435 h 299434"/>
                  <a:gd name="connsiteX2" fmla="*/ 819455 w 823982"/>
                  <a:gd name="connsiteY2" fmla="*/ 262200 h 299434"/>
                  <a:gd name="connsiteX3" fmla="*/ 0 w 823982"/>
                  <a:gd name="connsiteY3" fmla="*/ 0 h 299434"/>
                  <a:gd name="connsiteX4" fmla="*/ 24142 w 823982"/>
                  <a:gd name="connsiteY4" fmla="*/ 10319 h 29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982" h="299434">
                    <a:moveTo>
                      <a:pt x="24142" y="10319"/>
                    </a:moveTo>
                    <a:lnTo>
                      <a:pt x="823982" y="299435"/>
                    </a:lnTo>
                    <a:lnTo>
                      <a:pt x="819455" y="262200"/>
                    </a:lnTo>
                    <a:lnTo>
                      <a:pt x="0" y="0"/>
                    </a:lnTo>
                    <a:lnTo>
                      <a:pt x="24142" y="10319"/>
                    </a:lnTo>
                    <a:close/>
                  </a:path>
                </a:pathLst>
              </a:custGeom>
              <a:solidFill>
                <a:srgbClr val="000085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B3329D3-3F02-4CCE-FD8D-25B5407AD0F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8612" y="3176728"/>
                <a:ext cx="832012" cy="233386"/>
              </a:xfrm>
              <a:custGeom>
                <a:avLst/>
                <a:gdLst>
                  <a:gd name="connsiteX0" fmla="*/ 0 w 832012"/>
                  <a:gd name="connsiteY0" fmla="*/ 0 h 233386"/>
                  <a:gd name="connsiteX1" fmla="*/ 6084 w 832012"/>
                  <a:gd name="connsiteY1" fmla="*/ 2580 h 233386"/>
                  <a:gd name="connsiteX2" fmla="*/ 832013 w 832012"/>
                  <a:gd name="connsiteY2" fmla="*/ 233386 h 233386"/>
                  <a:gd name="connsiteX3" fmla="*/ 827730 w 832012"/>
                  <a:gd name="connsiteY3" fmla="*/ 198390 h 233386"/>
                  <a:gd name="connsiteX4" fmla="*/ 146 w 832012"/>
                  <a:gd name="connsiteY4" fmla="*/ 0 h 233386"/>
                  <a:gd name="connsiteX5" fmla="*/ 0 w 832012"/>
                  <a:gd name="connsiteY5" fmla="*/ 0 h 23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012" h="233386">
                    <a:moveTo>
                      <a:pt x="0" y="0"/>
                    </a:moveTo>
                    <a:lnTo>
                      <a:pt x="6084" y="2580"/>
                    </a:lnTo>
                    <a:lnTo>
                      <a:pt x="832013" y="233386"/>
                    </a:lnTo>
                    <a:lnTo>
                      <a:pt x="827730" y="198390"/>
                    </a:lnTo>
                    <a:lnTo>
                      <a:pt x="14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E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9C1583A-5559-9DDB-4E3E-3B2B5D9C333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99643" y="3194251"/>
                <a:ext cx="804512" cy="327665"/>
              </a:xfrm>
              <a:custGeom>
                <a:avLst/>
                <a:gdLst>
                  <a:gd name="connsiteX0" fmla="*/ 0 w 804512"/>
                  <a:gd name="connsiteY0" fmla="*/ 0 h 327665"/>
                  <a:gd name="connsiteX1" fmla="*/ 102651 w 804512"/>
                  <a:gd name="connsiteY1" fmla="*/ 43757 h 327665"/>
                  <a:gd name="connsiteX2" fmla="*/ 804513 w 804512"/>
                  <a:gd name="connsiteY2" fmla="*/ 327665 h 327665"/>
                  <a:gd name="connsiteX3" fmla="*/ 799840 w 804512"/>
                  <a:gd name="connsiteY3" fmla="*/ 289116 h 327665"/>
                  <a:gd name="connsiteX4" fmla="*/ 0 w 804512"/>
                  <a:gd name="connsiteY4" fmla="*/ 0 h 32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4512" h="327665">
                    <a:moveTo>
                      <a:pt x="0" y="0"/>
                    </a:moveTo>
                    <a:lnTo>
                      <a:pt x="102651" y="43757"/>
                    </a:lnTo>
                    <a:lnTo>
                      <a:pt x="804513" y="327665"/>
                    </a:lnTo>
                    <a:lnTo>
                      <a:pt x="799840" y="289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008B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057CDC8-8DA1-469C-774C-F7FD30AC1B3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93072" y="3181011"/>
                <a:ext cx="785141" cy="126744"/>
              </a:xfrm>
              <a:custGeom>
                <a:avLst/>
                <a:gdLst>
                  <a:gd name="connsiteX0" fmla="*/ 785142 w 785141"/>
                  <a:gd name="connsiteY0" fmla="*/ 126744 h 126744"/>
                  <a:gd name="connsiteX1" fmla="*/ 781199 w 785141"/>
                  <a:gd name="connsiteY1" fmla="*/ 94182 h 126744"/>
                  <a:gd name="connsiteX2" fmla="*/ 144559 w 785141"/>
                  <a:gd name="connsiteY2" fmla="*/ 17960 h 126744"/>
                  <a:gd name="connsiteX3" fmla="*/ 0 w 785141"/>
                  <a:gd name="connsiteY3" fmla="*/ 0 h 126744"/>
                  <a:gd name="connsiteX4" fmla="*/ 785142 w 785141"/>
                  <a:gd name="connsiteY4" fmla="*/ 126744 h 12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41" h="126744">
                    <a:moveTo>
                      <a:pt x="785142" y="126744"/>
                    </a:moveTo>
                    <a:lnTo>
                      <a:pt x="781199" y="94182"/>
                    </a:lnTo>
                    <a:lnTo>
                      <a:pt x="144559" y="17960"/>
                    </a:lnTo>
                    <a:lnTo>
                      <a:pt x="0" y="0"/>
                    </a:lnTo>
                    <a:lnTo>
                      <a:pt x="785142" y="126744"/>
                    </a:lnTo>
                    <a:close/>
                  </a:path>
                </a:pathLst>
              </a:custGeom>
              <a:solidFill>
                <a:srgbClr val="FF0019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838C2F8-F4E9-57F4-67F9-75FD5E0AB39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68784" y="3177994"/>
                <a:ext cx="813468" cy="163053"/>
              </a:xfrm>
              <a:custGeom>
                <a:avLst/>
                <a:gdLst>
                  <a:gd name="connsiteX0" fmla="*/ 0 w 813468"/>
                  <a:gd name="connsiteY0" fmla="*/ 0 h 163053"/>
                  <a:gd name="connsiteX1" fmla="*/ 813469 w 813468"/>
                  <a:gd name="connsiteY1" fmla="*/ 163054 h 163053"/>
                  <a:gd name="connsiteX2" fmla="*/ 809429 w 813468"/>
                  <a:gd name="connsiteY2" fmla="*/ 129762 h 163053"/>
                  <a:gd name="connsiteX3" fmla="*/ 24288 w 813468"/>
                  <a:gd name="connsiteY3" fmla="*/ 3018 h 163053"/>
                  <a:gd name="connsiteX4" fmla="*/ 0 w 813468"/>
                  <a:gd name="connsiteY4" fmla="*/ 0 h 163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468" h="163053">
                    <a:moveTo>
                      <a:pt x="0" y="0"/>
                    </a:moveTo>
                    <a:lnTo>
                      <a:pt x="813469" y="163054"/>
                    </a:lnTo>
                    <a:lnTo>
                      <a:pt x="809429" y="129762"/>
                    </a:lnTo>
                    <a:lnTo>
                      <a:pt x="24288" y="30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662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971EFDA-A5AA-D866-4224-CA98A3ADF83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458758" y="3176728"/>
                <a:ext cx="827584" cy="198390"/>
              </a:xfrm>
              <a:custGeom>
                <a:avLst/>
                <a:gdLst>
                  <a:gd name="connsiteX0" fmla="*/ 0 w 827584"/>
                  <a:gd name="connsiteY0" fmla="*/ 0 h 198390"/>
                  <a:gd name="connsiteX1" fmla="*/ 827584 w 827584"/>
                  <a:gd name="connsiteY1" fmla="*/ 198390 h 198390"/>
                  <a:gd name="connsiteX2" fmla="*/ 823495 w 827584"/>
                  <a:gd name="connsiteY2" fmla="*/ 164319 h 198390"/>
                  <a:gd name="connsiteX3" fmla="*/ 10026 w 827584"/>
                  <a:gd name="connsiteY3" fmla="*/ 1266 h 198390"/>
                  <a:gd name="connsiteX4" fmla="*/ 0 w 827584"/>
                  <a:gd name="connsiteY4" fmla="*/ 0 h 198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584" h="198390">
                    <a:moveTo>
                      <a:pt x="0" y="0"/>
                    </a:moveTo>
                    <a:lnTo>
                      <a:pt x="827584" y="198390"/>
                    </a:lnTo>
                    <a:lnTo>
                      <a:pt x="823495" y="164319"/>
                    </a:lnTo>
                    <a:lnTo>
                      <a:pt x="10026" y="126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A40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142" name="Graphic 2">
              <a:extLst>
                <a:ext uri="{FF2B5EF4-FFF2-40B4-BE49-F238E27FC236}">
                  <a16:creationId xmlns:a16="http://schemas.microsoft.com/office/drawing/2014/main" id="{23C84E42-3E16-0C21-92F3-9E0A966E7D6A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096340" y="3004913"/>
              <a:ext cx="706048" cy="612401"/>
              <a:chOff x="6096340" y="3004913"/>
              <a:chExt cx="706048" cy="612401"/>
            </a:xfrm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243CD0E7-0923-DC25-F683-A53D3E2CBBF2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096340" y="3004913"/>
                <a:ext cx="404665" cy="612401"/>
              </a:xfrm>
              <a:custGeom>
                <a:avLst/>
                <a:gdLst>
                  <a:gd name="connsiteX0" fmla="*/ 404423 w 404665"/>
                  <a:gd name="connsiteY0" fmla="*/ 0 h 612401"/>
                  <a:gd name="connsiteX1" fmla="*/ 0 w 404665"/>
                  <a:gd name="connsiteY1" fmla="*/ 384126 h 612401"/>
                  <a:gd name="connsiteX2" fmla="*/ 404666 w 404665"/>
                  <a:gd name="connsiteY2" fmla="*/ 612401 h 612401"/>
                  <a:gd name="connsiteX3" fmla="*/ 404423 w 404665"/>
                  <a:gd name="connsiteY3" fmla="*/ 0 h 61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4665" h="612401">
                    <a:moveTo>
                      <a:pt x="404423" y="0"/>
                    </a:moveTo>
                    <a:lnTo>
                      <a:pt x="0" y="384126"/>
                    </a:lnTo>
                    <a:lnTo>
                      <a:pt x="404666" y="612401"/>
                    </a:lnTo>
                    <a:lnTo>
                      <a:pt x="404423" y="0"/>
                    </a:lnTo>
                    <a:close/>
                  </a:path>
                </a:pathLst>
              </a:custGeom>
              <a:solidFill>
                <a:srgbClr val="E4E2E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2EF338D-5102-B244-AA75-B73CBB25121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501006" y="3004913"/>
                <a:ext cx="301382" cy="612401"/>
              </a:xfrm>
              <a:custGeom>
                <a:avLst/>
                <a:gdLst>
                  <a:gd name="connsiteX0" fmla="*/ 0 w 301382"/>
                  <a:gd name="connsiteY0" fmla="*/ 0 h 612401"/>
                  <a:gd name="connsiteX1" fmla="*/ 0 w 301382"/>
                  <a:gd name="connsiteY1" fmla="*/ 612401 h 612401"/>
                  <a:gd name="connsiteX2" fmla="*/ 301382 w 301382"/>
                  <a:gd name="connsiteY2" fmla="*/ 444286 h 612401"/>
                  <a:gd name="connsiteX3" fmla="*/ 0 w 301382"/>
                  <a:gd name="connsiteY3" fmla="*/ 0 h 61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382" h="612401">
                    <a:moveTo>
                      <a:pt x="0" y="0"/>
                    </a:moveTo>
                    <a:lnTo>
                      <a:pt x="0" y="612401"/>
                    </a:lnTo>
                    <a:lnTo>
                      <a:pt x="301382" y="4442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C8BA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E23A184-29EB-CFD6-5330-F932698A81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5677267" y="2876514"/>
              <a:ext cx="735835" cy="361395"/>
            </a:xfrm>
            <a:custGeom>
              <a:avLst/>
              <a:gdLst>
                <a:gd name="connsiteX0" fmla="*/ 735836 w 735835"/>
                <a:gd name="connsiteY0" fmla="*/ 361396 h 361395"/>
                <a:gd name="connsiteX1" fmla="*/ 0 w 735835"/>
                <a:gd name="connsiteY1" fmla="*/ 183058 h 361395"/>
                <a:gd name="connsiteX2" fmla="*/ 26283 w 735835"/>
                <a:gd name="connsiteY2" fmla="*/ 154487 h 361395"/>
                <a:gd name="connsiteX3" fmla="*/ 51593 w 735835"/>
                <a:gd name="connsiteY3" fmla="*/ 126890 h 361395"/>
                <a:gd name="connsiteX4" fmla="*/ 76173 w 735835"/>
                <a:gd name="connsiteY4" fmla="*/ 100120 h 361395"/>
                <a:gd name="connsiteX5" fmla="*/ 99974 w 735835"/>
                <a:gd name="connsiteY5" fmla="*/ 74177 h 361395"/>
                <a:gd name="connsiteX6" fmla="*/ 123191 w 735835"/>
                <a:gd name="connsiteY6" fmla="*/ 48868 h 361395"/>
                <a:gd name="connsiteX7" fmla="*/ 145872 w 735835"/>
                <a:gd name="connsiteY7" fmla="*/ 24191 h 361395"/>
                <a:gd name="connsiteX8" fmla="*/ 168067 w 735835"/>
                <a:gd name="connsiteY8" fmla="*/ 0 h 361395"/>
                <a:gd name="connsiteX9" fmla="*/ 729849 w 735835"/>
                <a:gd name="connsiteY9" fmla="*/ 309024 h 361395"/>
                <a:gd name="connsiteX10" fmla="*/ 735836 w 735835"/>
                <a:gd name="connsiteY10" fmla="*/ 361396 h 3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5835" h="361395">
                  <a:moveTo>
                    <a:pt x="735836" y="361396"/>
                  </a:moveTo>
                  <a:lnTo>
                    <a:pt x="0" y="183058"/>
                  </a:lnTo>
                  <a:lnTo>
                    <a:pt x="26283" y="154487"/>
                  </a:lnTo>
                  <a:lnTo>
                    <a:pt x="51593" y="126890"/>
                  </a:lnTo>
                  <a:lnTo>
                    <a:pt x="76173" y="100120"/>
                  </a:lnTo>
                  <a:lnTo>
                    <a:pt x="99974" y="74177"/>
                  </a:lnTo>
                  <a:lnTo>
                    <a:pt x="123191" y="48868"/>
                  </a:lnTo>
                  <a:lnTo>
                    <a:pt x="145872" y="24191"/>
                  </a:lnTo>
                  <a:lnTo>
                    <a:pt x="168067" y="0"/>
                  </a:lnTo>
                  <a:lnTo>
                    <a:pt x="729849" y="309024"/>
                  </a:lnTo>
                  <a:lnTo>
                    <a:pt x="735836" y="361396"/>
                  </a:ln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46" name="Graphic 2">
            <a:extLst>
              <a:ext uri="{FF2B5EF4-FFF2-40B4-BE49-F238E27FC236}">
                <a16:creationId xmlns:a16="http://schemas.microsoft.com/office/drawing/2014/main" id="{1B46CC14-7735-4927-F269-AA7B80025B64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9643431" y="4592973"/>
            <a:ext cx="386712" cy="638090"/>
            <a:chOff x="8698730" y="3407729"/>
            <a:chExt cx="299581" cy="494321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FF14968-0718-D886-2768-F64C3FD2947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587576"/>
              <a:ext cx="299532" cy="314475"/>
            </a:xfrm>
            <a:custGeom>
              <a:avLst/>
              <a:gdLst>
                <a:gd name="connsiteX0" fmla="*/ 149766 w 299532"/>
                <a:gd name="connsiteY0" fmla="*/ 39035 h 314475"/>
                <a:gd name="connsiteX1" fmla="*/ 0 w 299532"/>
                <a:gd name="connsiteY1" fmla="*/ 0 h 314475"/>
                <a:gd name="connsiteX2" fmla="*/ 0 w 299532"/>
                <a:gd name="connsiteY2" fmla="*/ 273785 h 314475"/>
                <a:gd name="connsiteX3" fmla="*/ 146 w 299532"/>
                <a:gd name="connsiteY3" fmla="*/ 273785 h 314475"/>
                <a:gd name="connsiteX4" fmla="*/ 0 w 299532"/>
                <a:gd name="connsiteY4" fmla="*/ 275439 h 314475"/>
                <a:gd name="connsiteX5" fmla="*/ 149766 w 299532"/>
                <a:gd name="connsiteY5" fmla="*/ 314475 h 314475"/>
                <a:gd name="connsiteX6" fmla="*/ 299533 w 299532"/>
                <a:gd name="connsiteY6" fmla="*/ 275439 h 314475"/>
                <a:gd name="connsiteX7" fmla="*/ 299387 w 299532"/>
                <a:gd name="connsiteY7" fmla="*/ 273785 h 314475"/>
                <a:gd name="connsiteX8" fmla="*/ 299533 w 299532"/>
                <a:gd name="connsiteY8" fmla="*/ 273785 h 314475"/>
                <a:gd name="connsiteX9" fmla="*/ 299533 w 299532"/>
                <a:gd name="connsiteY9" fmla="*/ 0 h 314475"/>
                <a:gd name="connsiteX10" fmla="*/ 149766 w 299532"/>
                <a:gd name="connsiteY10" fmla="*/ 39035 h 3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532" h="314475">
                  <a:moveTo>
                    <a:pt x="149766" y="39035"/>
                  </a:moveTo>
                  <a:cubicBezTo>
                    <a:pt x="67023" y="39035"/>
                    <a:pt x="0" y="21562"/>
                    <a:pt x="0" y="0"/>
                  </a:cubicBezTo>
                  <a:lnTo>
                    <a:pt x="0" y="273785"/>
                  </a:lnTo>
                  <a:lnTo>
                    <a:pt x="146" y="273785"/>
                  </a:lnTo>
                  <a:cubicBezTo>
                    <a:pt x="49" y="274320"/>
                    <a:pt x="0" y="274855"/>
                    <a:pt x="0" y="275439"/>
                  </a:cubicBezTo>
                  <a:cubicBezTo>
                    <a:pt x="0" y="297001"/>
                    <a:pt x="67071" y="314475"/>
                    <a:pt x="149766" y="314475"/>
                  </a:cubicBezTo>
                  <a:cubicBezTo>
                    <a:pt x="232461" y="314475"/>
                    <a:pt x="299533" y="297001"/>
                    <a:pt x="299533" y="275439"/>
                  </a:cubicBezTo>
                  <a:cubicBezTo>
                    <a:pt x="299533" y="274904"/>
                    <a:pt x="299435" y="274320"/>
                    <a:pt x="299387" y="273785"/>
                  </a:cubicBezTo>
                  <a:lnTo>
                    <a:pt x="299533" y="273785"/>
                  </a:lnTo>
                  <a:lnTo>
                    <a:pt x="299533" y="0"/>
                  </a:lnTo>
                  <a:cubicBezTo>
                    <a:pt x="299533" y="21562"/>
                    <a:pt x="232461" y="39035"/>
                    <a:pt x="149766" y="39035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6C24945-A365-A529-B936-E013B99A402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585921"/>
              <a:ext cx="146" cy="1655"/>
            </a:xfrm>
            <a:custGeom>
              <a:avLst/>
              <a:gdLst>
                <a:gd name="connsiteX0" fmla="*/ 0 w 146"/>
                <a:gd name="connsiteY0" fmla="*/ 0 h 1655"/>
                <a:gd name="connsiteX1" fmla="*/ 0 w 146"/>
                <a:gd name="connsiteY1" fmla="*/ 1655 h 1655"/>
                <a:gd name="connsiteX2" fmla="*/ 146 w 146"/>
                <a:gd name="connsiteY2" fmla="*/ 0 h 1655"/>
                <a:gd name="connsiteX3" fmla="*/ 0 w 146"/>
                <a:gd name="connsiteY3" fmla="*/ 0 h 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" h="1655">
                  <a:moveTo>
                    <a:pt x="0" y="0"/>
                  </a:moveTo>
                  <a:lnTo>
                    <a:pt x="0" y="1655"/>
                  </a:lnTo>
                  <a:cubicBezTo>
                    <a:pt x="0" y="1119"/>
                    <a:pt x="49" y="535"/>
                    <a:pt x="14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B14BDF8-B119-035C-476E-3D116469DD6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998165" y="3585921"/>
              <a:ext cx="146" cy="1655"/>
            </a:xfrm>
            <a:custGeom>
              <a:avLst/>
              <a:gdLst>
                <a:gd name="connsiteX0" fmla="*/ 146 w 146"/>
                <a:gd name="connsiteY0" fmla="*/ 1655 h 1655"/>
                <a:gd name="connsiteX1" fmla="*/ 146 w 146"/>
                <a:gd name="connsiteY1" fmla="*/ 0 h 1655"/>
                <a:gd name="connsiteX2" fmla="*/ 0 w 146"/>
                <a:gd name="connsiteY2" fmla="*/ 0 h 1655"/>
                <a:gd name="connsiteX3" fmla="*/ 146 w 146"/>
                <a:gd name="connsiteY3" fmla="*/ 1655 h 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" h="1655">
                  <a:moveTo>
                    <a:pt x="146" y="1655"/>
                  </a:moveTo>
                  <a:lnTo>
                    <a:pt x="146" y="0"/>
                  </a:lnTo>
                  <a:lnTo>
                    <a:pt x="0" y="0"/>
                  </a:lnTo>
                  <a:cubicBezTo>
                    <a:pt x="97" y="535"/>
                    <a:pt x="146" y="1071"/>
                    <a:pt x="146" y="1655"/>
                  </a:cubicBezTo>
                  <a:close/>
                </a:path>
              </a:pathLst>
            </a:custGeom>
            <a:solidFill>
              <a:srgbClr val="194F6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5AF0423-B676-FF29-EB4A-E4F2730B2C2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30" y="3443066"/>
              <a:ext cx="299581" cy="183545"/>
            </a:xfrm>
            <a:custGeom>
              <a:avLst/>
              <a:gdLst>
                <a:gd name="connsiteX0" fmla="*/ 49 w 299581"/>
                <a:gd name="connsiteY0" fmla="*/ 142855 h 183545"/>
                <a:gd name="connsiteX1" fmla="*/ 195 w 299581"/>
                <a:gd name="connsiteY1" fmla="*/ 142855 h 183545"/>
                <a:gd name="connsiteX2" fmla="*/ 49 w 299581"/>
                <a:gd name="connsiteY2" fmla="*/ 144510 h 183545"/>
                <a:gd name="connsiteX3" fmla="*/ 149815 w 299581"/>
                <a:gd name="connsiteY3" fmla="*/ 183545 h 183545"/>
                <a:gd name="connsiteX4" fmla="*/ 299581 w 299581"/>
                <a:gd name="connsiteY4" fmla="*/ 144510 h 183545"/>
                <a:gd name="connsiteX5" fmla="*/ 299435 w 299581"/>
                <a:gd name="connsiteY5" fmla="*/ 142855 h 183545"/>
                <a:gd name="connsiteX6" fmla="*/ 299581 w 299581"/>
                <a:gd name="connsiteY6" fmla="*/ 142855 h 183545"/>
                <a:gd name="connsiteX7" fmla="*/ 299581 w 299581"/>
                <a:gd name="connsiteY7" fmla="*/ 0 h 183545"/>
                <a:gd name="connsiteX8" fmla="*/ 0 w 299581"/>
                <a:gd name="connsiteY8" fmla="*/ 0 h 183545"/>
                <a:gd name="connsiteX9" fmla="*/ 0 w 299581"/>
                <a:gd name="connsiteY9" fmla="*/ 142855 h 1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581" h="183545">
                  <a:moveTo>
                    <a:pt x="49" y="142855"/>
                  </a:moveTo>
                  <a:lnTo>
                    <a:pt x="195" y="142855"/>
                  </a:lnTo>
                  <a:cubicBezTo>
                    <a:pt x="97" y="143390"/>
                    <a:pt x="49" y="143926"/>
                    <a:pt x="49" y="144510"/>
                  </a:cubicBezTo>
                  <a:cubicBezTo>
                    <a:pt x="49" y="166072"/>
                    <a:pt x="67120" y="183545"/>
                    <a:pt x="149815" y="183545"/>
                  </a:cubicBezTo>
                  <a:cubicBezTo>
                    <a:pt x="232510" y="183545"/>
                    <a:pt x="299581" y="166072"/>
                    <a:pt x="299581" y="144510"/>
                  </a:cubicBezTo>
                  <a:cubicBezTo>
                    <a:pt x="299581" y="143974"/>
                    <a:pt x="299484" y="143390"/>
                    <a:pt x="299435" y="142855"/>
                  </a:cubicBezTo>
                  <a:lnTo>
                    <a:pt x="299581" y="142855"/>
                  </a:lnTo>
                  <a:lnTo>
                    <a:pt x="299581" y="0"/>
                  </a:lnTo>
                  <a:lnTo>
                    <a:pt x="0" y="0"/>
                  </a:lnTo>
                  <a:lnTo>
                    <a:pt x="0" y="142855"/>
                  </a:lnTo>
                  <a:close/>
                </a:path>
              </a:pathLst>
            </a:custGeom>
            <a:solidFill>
              <a:srgbClr val="E01C26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72425B9-ECAE-1AED-33D7-B18F5426B08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698778" y="3407729"/>
              <a:ext cx="299532" cy="78071"/>
            </a:xfrm>
            <a:custGeom>
              <a:avLst/>
              <a:gdLst>
                <a:gd name="connsiteX0" fmla="*/ 299533 w 299532"/>
                <a:gd name="connsiteY0" fmla="*/ 39036 h 78071"/>
                <a:gd name="connsiteX1" fmla="*/ 149766 w 299532"/>
                <a:gd name="connsiteY1" fmla="*/ 78071 h 78071"/>
                <a:gd name="connsiteX2" fmla="*/ 0 w 299532"/>
                <a:gd name="connsiteY2" fmla="*/ 39036 h 78071"/>
                <a:gd name="connsiteX3" fmla="*/ 149766 w 299532"/>
                <a:gd name="connsiteY3" fmla="*/ 0 h 78071"/>
                <a:gd name="connsiteX4" fmla="*/ 299533 w 299532"/>
                <a:gd name="connsiteY4" fmla="*/ 39036 h 7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532" h="78071">
                  <a:moveTo>
                    <a:pt x="299533" y="39036"/>
                  </a:moveTo>
                  <a:cubicBezTo>
                    <a:pt x="299533" y="60594"/>
                    <a:pt x="232480" y="78071"/>
                    <a:pt x="149766" y="78071"/>
                  </a:cubicBezTo>
                  <a:cubicBezTo>
                    <a:pt x="67053" y="78071"/>
                    <a:pt x="0" y="60594"/>
                    <a:pt x="0" y="39036"/>
                  </a:cubicBezTo>
                  <a:cubicBezTo>
                    <a:pt x="0" y="17477"/>
                    <a:pt x="67053" y="0"/>
                    <a:pt x="149766" y="0"/>
                  </a:cubicBezTo>
                  <a:cubicBezTo>
                    <a:pt x="232480" y="0"/>
                    <a:pt x="299533" y="17477"/>
                    <a:pt x="299533" y="39036"/>
                  </a:cubicBezTo>
                  <a:close/>
                </a:path>
              </a:pathLst>
            </a:custGeom>
            <a:solidFill>
              <a:srgbClr val="2A3D52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1205B48-F127-75F3-0226-54B1F2EFEF3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744823" y="3419703"/>
              <a:ext cx="207443" cy="54124"/>
            </a:xfrm>
            <a:custGeom>
              <a:avLst/>
              <a:gdLst>
                <a:gd name="connsiteX0" fmla="*/ 207443 w 207443"/>
                <a:gd name="connsiteY0" fmla="*/ 27062 h 54124"/>
                <a:gd name="connsiteX1" fmla="*/ 103721 w 207443"/>
                <a:gd name="connsiteY1" fmla="*/ 54124 h 54124"/>
                <a:gd name="connsiteX2" fmla="*/ -1 w 207443"/>
                <a:gd name="connsiteY2" fmla="*/ 27062 h 54124"/>
                <a:gd name="connsiteX3" fmla="*/ 103721 w 207443"/>
                <a:gd name="connsiteY3" fmla="*/ 0 h 54124"/>
                <a:gd name="connsiteX4" fmla="*/ 207443 w 207443"/>
                <a:gd name="connsiteY4" fmla="*/ 27062 h 5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43" h="54124">
                  <a:moveTo>
                    <a:pt x="207443" y="27062"/>
                  </a:moveTo>
                  <a:cubicBezTo>
                    <a:pt x="207443" y="42008"/>
                    <a:pt x="161006" y="54124"/>
                    <a:pt x="103721" y="54124"/>
                  </a:cubicBezTo>
                  <a:cubicBezTo>
                    <a:pt x="46437" y="54124"/>
                    <a:pt x="-1" y="42008"/>
                    <a:pt x="-1" y="27062"/>
                  </a:cubicBezTo>
                  <a:cubicBezTo>
                    <a:pt x="-1" y="12116"/>
                    <a:pt x="46437" y="0"/>
                    <a:pt x="103721" y="0"/>
                  </a:cubicBezTo>
                  <a:cubicBezTo>
                    <a:pt x="161005" y="0"/>
                    <a:pt x="207443" y="12116"/>
                    <a:pt x="207443" y="27062"/>
                  </a:cubicBezTo>
                  <a:close/>
                </a:path>
              </a:pathLst>
            </a:custGeom>
            <a:solidFill>
              <a:srgbClr val="31527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C9FECFD-8544-0FF8-EFD8-EDF1CBB3F17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1456" y="3437079"/>
              <a:ext cx="74177" cy="19371"/>
            </a:xfrm>
            <a:custGeom>
              <a:avLst/>
              <a:gdLst>
                <a:gd name="connsiteX0" fmla="*/ 74177 w 74177"/>
                <a:gd name="connsiteY0" fmla="*/ 9686 h 19371"/>
                <a:gd name="connsiteX1" fmla="*/ 37089 w 74177"/>
                <a:gd name="connsiteY1" fmla="*/ 19372 h 19371"/>
                <a:gd name="connsiteX2" fmla="*/ 0 w 74177"/>
                <a:gd name="connsiteY2" fmla="*/ 9686 h 19371"/>
                <a:gd name="connsiteX3" fmla="*/ 37089 w 74177"/>
                <a:gd name="connsiteY3" fmla="*/ 0 h 19371"/>
                <a:gd name="connsiteX4" fmla="*/ 74177 w 74177"/>
                <a:gd name="connsiteY4" fmla="*/ 9686 h 1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77" h="19371">
                  <a:moveTo>
                    <a:pt x="74177" y="9686"/>
                  </a:moveTo>
                  <a:cubicBezTo>
                    <a:pt x="74177" y="15035"/>
                    <a:pt x="57572" y="19372"/>
                    <a:pt x="37089" y="19372"/>
                  </a:cubicBezTo>
                  <a:cubicBezTo>
                    <a:pt x="16605" y="19372"/>
                    <a:pt x="0" y="15035"/>
                    <a:pt x="0" y="9686"/>
                  </a:cubicBezTo>
                  <a:cubicBezTo>
                    <a:pt x="0" y="4337"/>
                    <a:pt x="16605" y="0"/>
                    <a:pt x="37089" y="0"/>
                  </a:cubicBezTo>
                  <a:cubicBezTo>
                    <a:pt x="57572" y="0"/>
                    <a:pt x="74177" y="4337"/>
                    <a:pt x="74177" y="9686"/>
                  </a:cubicBezTo>
                  <a:close/>
                </a:path>
              </a:pathLst>
            </a:custGeom>
            <a:solidFill>
              <a:srgbClr val="000000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76F2C34-B9DA-9FDC-E262-C537D607DE9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1456" y="3427393"/>
              <a:ext cx="74177" cy="19371"/>
            </a:xfrm>
            <a:custGeom>
              <a:avLst/>
              <a:gdLst>
                <a:gd name="connsiteX0" fmla="*/ 74177 w 74177"/>
                <a:gd name="connsiteY0" fmla="*/ 9686 h 19371"/>
                <a:gd name="connsiteX1" fmla="*/ 37089 w 74177"/>
                <a:gd name="connsiteY1" fmla="*/ 19372 h 19371"/>
                <a:gd name="connsiteX2" fmla="*/ 0 w 74177"/>
                <a:gd name="connsiteY2" fmla="*/ 9686 h 19371"/>
                <a:gd name="connsiteX3" fmla="*/ 37089 w 74177"/>
                <a:gd name="connsiteY3" fmla="*/ 0 h 19371"/>
                <a:gd name="connsiteX4" fmla="*/ 74177 w 74177"/>
                <a:gd name="connsiteY4" fmla="*/ 9686 h 1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77" h="19371">
                  <a:moveTo>
                    <a:pt x="74177" y="9686"/>
                  </a:moveTo>
                  <a:cubicBezTo>
                    <a:pt x="74177" y="15035"/>
                    <a:pt x="57572" y="19372"/>
                    <a:pt x="37089" y="19372"/>
                  </a:cubicBezTo>
                  <a:cubicBezTo>
                    <a:pt x="16605" y="19372"/>
                    <a:pt x="0" y="15035"/>
                    <a:pt x="0" y="9686"/>
                  </a:cubicBezTo>
                  <a:cubicBezTo>
                    <a:pt x="0" y="4336"/>
                    <a:pt x="16605" y="0"/>
                    <a:pt x="37089" y="0"/>
                  </a:cubicBezTo>
                  <a:cubicBezTo>
                    <a:pt x="57572" y="0"/>
                    <a:pt x="74177" y="4336"/>
                    <a:pt x="74177" y="9686"/>
                  </a:cubicBezTo>
                  <a:close/>
                </a:path>
              </a:pathLst>
            </a:custGeom>
            <a:solidFill>
              <a:srgbClr val="D2DBDD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47F3940C-F76A-9849-AE99-6E3C7E96C94F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8812527" y="3511743"/>
              <a:ext cx="72084" cy="72084"/>
              <a:chOff x="8812527" y="3511743"/>
              <a:chExt cx="72084" cy="72084"/>
            </a:xfrm>
            <a:solidFill>
              <a:srgbClr val="FFFFFF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F7EF2E9-D803-8D21-448F-79204673FA9C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12527" y="3537004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BFB33F5-1209-B87A-52BC-499549953B8B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 rot="5400000">
                <a:off x="8812502" y="3537029"/>
                <a:ext cx="72084" cy="21513"/>
              </a:xfrm>
              <a:custGeom>
                <a:avLst/>
                <a:gdLst>
                  <a:gd name="connsiteX0" fmla="*/ 0 w 72084"/>
                  <a:gd name="connsiteY0" fmla="*/ 0 h 21513"/>
                  <a:gd name="connsiteX1" fmla="*/ 72085 w 72084"/>
                  <a:gd name="connsiteY1" fmla="*/ 0 h 21513"/>
                  <a:gd name="connsiteX2" fmla="*/ 72085 w 72084"/>
                  <a:gd name="connsiteY2" fmla="*/ 21513 h 21513"/>
                  <a:gd name="connsiteX3" fmla="*/ 0 w 72084"/>
                  <a:gd name="connsiteY3" fmla="*/ 21513 h 21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084" h="21513">
                    <a:moveTo>
                      <a:pt x="0" y="0"/>
                    </a:moveTo>
                    <a:lnTo>
                      <a:pt x="72085" y="0"/>
                    </a:lnTo>
                    <a:lnTo>
                      <a:pt x="72085" y="21513"/>
                    </a:lnTo>
                    <a:lnTo>
                      <a:pt x="0" y="21513"/>
                    </a:lnTo>
                    <a:close/>
                  </a:path>
                </a:pathLst>
              </a:custGeom>
              <a:solidFill>
                <a:srgbClr val="FFFFFF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A55E8BE-3B69-B52C-BD59-203EAD271FC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8812527" y="3833714"/>
              <a:ext cx="72084" cy="21513"/>
            </a:xfrm>
            <a:custGeom>
              <a:avLst/>
              <a:gdLst>
                <a:gd name="connsiteX0" fmla="*/ 0 w 72084"/>
                <a:gd name="connsiteY0" fmla="*/ 0 h 21513"/>
                <a:gd name="connsiteX1" fmla="*/ 72085 w 72084"/>
                <a:gd name="connsiteY1" fmla="*/ 0 h 21513"/>
                <a:gd name="connsiteX2" fmla="*/ 72085 w 72084"/>
                <a:gd name="connsiteY2" fmla="*/ 21513 h 21513"/>
                <a:gd name="connsiteX3" fmla="*/ 0 w 72084"/>
                <a:gd name="connsiteY3" fmla="*/ 21513 h 2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84" h="21513">
                  <a:moveTo>
                    <a:pt x="0" y="0"/>
                  </a:moveTo>
                  <a:lnTo>
                    <a:pt x="72085" y="0"/>
                  </a:lnTo>
                  <a:lnTo>
                    <a:pt x="72085" y="21513"/>
                  </a:lnTo>
                  <a:lnTo>
                    <a:pt x="0" y="21513"/>
                  </a:lnTo>
                  <a:close/>
                </a:path>
              </a:pathLst>
            </a:custGeom>
            <a:solidFill>
              <a:srgbClr val="FFFFFF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  <p:grpSp>
        <p:nvGrpSpPr>
          <p:cNvPr id="159" name="Graphic 2">
            <a:extLst>
              <a:ext uri="{FF2B5EF4-FFF2-40B4-BE49-F238E27FC236}">
                <a16:creationId xmlns:a16="http://schemas.microsoft.com/office/drawing/2014/main" id="{B0CEA842-17A0-FB13-5229-401B690EB4BA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7407853" y="4704659"/>
            <a:ext cx="1303786" cy="828424"/>
            <a:chOff x="6966854" y="3494251"/>
            <a:chExt cx="1010028" cy="641770"/>
          </a:xfrm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7B5B5CD-3F0C-644F-D99C-64A04BD846F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966854" y="4045392"/>
              <a:ext cx="64101" cy="90628"/>
            </a:xfrm>
            <a:custGeom>
              <a:avLst/>
              <a:gdLst>
                <a:gd name="connsiteX0" fmla="*/ 64102 w 64101"/>
                <a:gd name="connsiteY0" fmla="*/ 90629 h 90628"/>
                <a:gd name="connsiteX1" fmla="*/ 0 w 64101"/>
                <a:gd name="connsiteY1" fmla="*/ 50279 h 90628"/>
                <a:gd name="connsiteX2" fmla="*/ 0 w 64101"/>
                <a:gd name="connsiteY2" fmla="*/ 0 h 90628"/>
                <a:gd name="connsiteX3" fmla="*/ 64102 w 64101"/>
                <a:gd name="connsiteY3" fmla="*/ 40301 h 90628"/>
                <a:gd name="connsiteX4" fmla="*/ 64102 w 64101"/>
                <a:gd name="connsiteY4" fmla="*/ 90629 h 9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01" h="90628">
                  <a:moveTo>
                    <a:pt x="64102" y="90629"/>
                  </a:moveTo>
                  <a:lnTo>
                    <a:pt x="0" y="50279"/>
                  </a:lnTo>
                  <a:lnTo>
                    <a:pt x="0" y="0"/>
                  </a:lnTo>
                  <a:lnTo>
                    <a:pt x="64102" y="40301"/>
                  </a:lnTo>
                  <a:lnTo>
                    <a:pt x="64102" y="90629"/>
                  </a:lnTo>
                  <a:close/>
                </a:path>
              </a:pathLst>
            </a:custGeom>
            <a:solidFill>
              <a:srgbClr val="8C8BA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A856BCD6-472E-9496-423E-7D2DFA8293AE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966854" y="3494251"/>
              <a:ext cx="1010028" cy="641770"/>
              <a:chOff x="6966854" y="3494251"/>
              <a:chExt cx="1010028" cy="641770"/>
            </a:xfrm>
          </p:grpSpPr>
          <p:grpSp>
            <p:nvGrpSpPr>
              <p:cNvPr id="162" name="Graphic 2">
                <a:extLst>
                  <a:ext uri="{FF2B5EF4-FFF2-40B4-BE49-F238E27FC236}">
                    <a16:creationId xmlns:a16="http://schemas.microsoft.com/office/drawing/2014/main" id="{9D5BA19E-E42F-CEC6-FEE0-1E7E75CD947C}"/>
                  </a:ext>
                </a:extLst>
              </p:cNvPr>
              <p:cNvGrpSpPr>
                <a:grpSpLocks noGrp="1" noUngrp="1" noRot="1" noMove="1" noResize="1"/>
              </p:cNvGrpSpPr>
              <p:nvPr/>
            </p:nvGrpSpPr>
            <p:grpSpPr>
              <a:xfrm>
                <a:off x="7412513" y="3494251"/>
                <a:ext cx="564369" cy="369769"/>
                <a:chOff x="7412513" y="3494251"/>
                <a:chExt cx="564369" cy="369769"/>
              </a:xfrm>
            </p:grpSpPr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4878E5EB-C52E-59D9-F5F7-B18DC9C9424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84976" y="3506827"/>
                  <a:ext cx="249934" cy="204972"/>
                </a:xfrm>
                <a:custGeom>
                  <a:avLst/>
                  <a:gdLst>
                    <a:gd name="connsiteX0" fmla="*/ 249886 w 249934"/>
                    <a:gd name="connsiteY0" fmla="*/ 49 h 204972"/>
                    <a:gd name="connsiteX1" fmla="*/ 247793 w 249934"/>
                    <a:gd name="connsiteY1" fmla="*/ 34996 h 204972"/>
                    <a:gd name="connsiteX2" fmla="*/ 236355 w 249934"/>
                    <a:gd name="connsiteY2" fmla="*/ 53346 h 204972"/>
                    <a:gd name="connsiteX3" fmla="*/ 22341 w 249934"/>
                    <a:gd name="connsiteY3" fmla="*/ 200678 h 204972"/>
                    <a:gd name="connsiteX4" fmla="*/ 0 w 249934"/>
                    <a:gd name="connsiteY4" fmla="*/ 143195 h 204972"/>
                    <a:gd name="connsiteX5" fmla="*/ 249935 w 249934"/>
                    <a:gd name="connsiteY5" fmla="*/ 0 h 204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934" h="204972">
                      <a:moveTo>
                        <a:pt x="249886" y="49"/>
                      </a:moveTo>
                      <a:lnTo>
                        <a:pt x="247793" y="34996"/>
                      </a:lnTo>
                      <a:cubicBezTo>
                        <a:pt x="247307" y="42686"/>
                        <a:pt x="243024" y="49598"/>
                        <a:pt x="236355" y="53346"/>
                      </a:cubicBezTo>
                      <a:cubicBezTo>
                        <a:pt x="191625" y="78655"/>
                        <a:pt x="24872" y="180284"/>
                        <a:pt x="22341" y="200678"/>
                      </a:cubicBezTo>
                      <a:cubicBezTo>
                        <a:pt x="19420" y="224236"/>
                        <a:pt x="0" y="143195"/>
                        <a:pt x="0" y="143195"/>
                      </a:cubicBezTo>
                      <a:lnTo>
                        <a:pt x="249935" y="0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2AFF707-4FD4-C1D1-00B8-F023EB5865A0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528392" y="3645204"/>
                  <a:ext cx="446670" cy="218816"/>
                </a:xfrm>
                <a:custGeom>
                  <a:avLst/>
                  <a:gdLst>
                    <a:gd name="connsiteX0" fmla="*/ 446671 w 446670"/>
                    <a:gd name="connsiteY0" fmla="*/ 0 h 218816"/>
                    <a:gd name="connsiteX1" fmla="*/ 446671 w 446670"/>
                    <a:gd name="connsiteY1" fmla="*/ 33438 h 218816"/>
                    <a:gd name="connsiteX2" fmla="*/ 437666 w 446670"/>
                    <a:gd name="connsiteY2" fmla="*/ 49306 h 218816"/>
                    <a:gd name="connsiteX3" fmla="*/ 183010 w 446670"/>
                    <a:gd name="connsiteY3" fmla="*/ 202917 h 218816"/>
                    <a:gd name="connsiteX4" fmla="*/ 55584 w 446670"/>
                    <a:gd name="connsiteY4" fmla="*/ 209683 h 218816"/>
                    <a:gd name="connsiteX5" fmla="*/ 3602 w 446670"/>
                    <a:gd name="connsiteY5" fmla="*/ 200337 h 218816"/>
                    <a:gd name="connsiteX6" fmla="*/ 0 w 446670"/>
                    <a:gd name="connsiteY6" fmla="*/ 130297 h 218816"/>
                    <a:gd name="connsiteX7" fmla="*/ 90142 w 446670"/>
                    <a:gd name="connsiteY7" fmla="*/ 153027 h 218816"/>
                    <a:gd name="connsiteX8" fmla="*/ 182815 w 446670"/>
                    <a:gd name="connsiteY8" fmla="*/ 132439 h 218816"/>
                    <a:gd name="connsiteX9" fmla="*/ 340223 w 446670"/>
                    <a:gd name="connsiteY9" fmla="*/ 44876 h 218816"/>
                    <a:gd name="connsiteX10" fmla="*/ 418927 w 446670"/>
                    <a:gd name="connsiteY10" fmla="*/ 0 h 218816"/>
                    <a:gd name="connsiteX11" fmla="*/ 446573 w 446670"/>
                    <a:gd name="connsiteY11" fmla="*/ 0 h 218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6670" h="218816">
                      <a:moveTo>
                        <a:pt x="446671" y="0"/>
                      </a:moveTo>
                      <a:lnTo>
                        <a:pt x="446671" y="33438"/>
                      </a:lnTo>
                      <a:cubicBezTo>
                        <a:pt x="446671" y="39960"/>
                        <a:pt x="443263" y="45996"/>
                        <a:pt x="437666" y="49306"/>
                      </a:cubicBezTo>
                      <a:cubicBezTo>
                        <a:pt x="399117" y="72376"/>
                        <a:pt x="246966" y="163443"/>
                        <a:pt x="183010" y="202917"/>
                      </a:cubicBezTo>
                      <a:cubicBezTo>
                        <a:pt x="183010" y="202917"/>
                        <a:pt x="143341" y="233630"/>
                        <a:pt x="55584" y="209683"/>
                      </a:cubicBezTo>
                      <a:lnTo>
                        <a:pt x="3602" y="200337"/>
                      </a:lnTo>
                      <a:lnTo>
                        <a:pt x="0" y="130297"/>
                      </a:lnTo>
                      <a:lnTo>
                        <a:pt x="90142" y="153027"/>
                      </a:lnTo>
                      <a:lnTo>
                        <a:pt x="182815" y="132439"/>
                      </a:lnTo>
                      <a:lnTo>
                        <a:pt x="340223" y="44876"/>
                      </a:lnTo>
                      <a:lnTo>
                        <a:pt x="418927" y="0"/>
                      </a:lnTo>
                      <a:lnTo>
                        <a:pt x="446573" y="0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CA5D31A0-09E5-4EA9-6403-E9730097B1C3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12513" y="3668567"/>
                  <a:ext cx="81029" cy="121053"/>
                </a:xfrm>
                <a:custGeom>
                  <a:avLst/>
                  <a:gdLst>
                    <a:gd name="connsiteX0" fmla="*/ 1936 w 81029"/>
                    <a:gd name="connsiteY0" fmla="*/ 0 h 121053"/>
                    <a:gd name="connsiteX1" fmla="*/ 38 w 81029"/>
                    <a:gd name="connsiteY1" fmla="*/ 53881 h 121053"/>
                    <a:gd name="connsiteX2" fmla="*/ 12011 w 81029"/>
                    <a:gd name="connsiteY2" fmla="*/ 90921 h 121053"/>
                    <a:gd name="connsiteX3" fmla="*/ 39268 w 81029"/>
                    <a:gd name="connsiteY3" fmla="*/ 121050 h 121053"/>
                    <a:gd name="connsiteX4" fmla="*/ 81029 w 81029"/>
                    <a:gd name="connsiteY4" fmla="*/ 82939 h 121053"/>
                    <a:gd name="connsiteX5" fmla="*/ 28511 w 81029"/>
                    <a:gd name="connsiteY5" fmla="*/ 13482 h 121053"/>
                    <a:gd name="connsiteX6" fmla="*/ 1936 w 81029"/>
                    <a:gd name="connsiteY6" fmla="*/ 49 h 121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029" h="121053">
                      <a:moveTo>
                        <a:pt x="1936" y="0"/>
                      </a:moveTo>
                      <a:lnTo>
                        <a:pt x="38" y="53881"/>
                      </a:lnTo>
                      <a:cubicBezTo>
                        <a:pt x="-449" y="67266"/>
                        <a:pt x="3786" y="80359"/>
                        <a:pt x="12011" y="90921"/>
                      </a:cubicBezTo>
                      <a:cubicBezTo>
                        <a:pt x="22573" y="104452"/>
                        <a:pt x="36347" y="121342"/>
                        <a:pt x="39268" y="121050"/>
                      </a:cubicBezTo>
                      <a:cubicBezTo>
                        <a:pt x="44184" y="120563"/>
                        <a:pt x="81029" y="82939"/>
                        <a:pt x="81029" y="82939"/>
                      </a:cubicBezTo>
                      <a:lnTo>
                        <a:pt x="28511" y="13482"/>
                      </a:lnTo>
                      <a:lnTo>
                        <a:pt x="1936" y="49"/>
                      </a:lnTo>
                      <a:close/>
                    </a:path>
                  </a:pathLst>
                </a:custGeom>
                <a:solidFill>
                  <a:srgbClr val="8C8BA3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BBF1A928-06AF-C5E2-D4E4-6B5EDCF4F445}"/>
                    </a:ext>
                  </a:extLst>
                </p:cNvPr>
                <p:cNvSpPr>
                  <a:spLocks noGrp="1" noRot="1" noMove="1" noResize="1" noEditPoints="1" noAdjustHandles="1" noChangeArrowheads="1" noChangeShapeType="1"/>
                </p:cNvSpPr>
                <p:nvPr/>
              </p:nvSpPr>
              <p:spPr>
                <a:xfrm>
                  <a:off x="7414263" y="3494251"/>
                  <a:ext cx="562619" cy="320784"/>
                </a:xfrm>
                <a:custGeom>
                  <a:avLst/>
                  <a:gdLst>
                    <a:gd name="connsiteX0" fmla="*/ 302249 w 562619"/>
                    <a:gd name="connsiteY0" fmla="*/ 311 h 320784"/>
                    <a:gd name="connsiteX1" fmla="*/ 262872 w 562619"/>
                    <a:gd name="connsiteY1" fmla="*/ 8829 h 320784"/>
                    <a:gd name="connsiteX2" fmla="*/ 1986 w 562619"/>
                    <a:gd name="connsiteY2" fmla="*/ 168622 h 320784"/>
                    <a:gd name="connsiteX3" fmla="*/ 226076 w 562619"/>
                    <a:gd name="connsiteY3" fmla="*/ 319556 h 320784"/>
                    <a:gd name="connsiteX4" fmla="*/ 236054 w 562619"/>
                    <a:gd name="connsiteY4" fmla="*/ 320773 h 320784"/>
                    <a:gd name="connsiteX5" fmla="*/ 560847 w 562619"/>
                    <a:gd name="connsiteY5" fmla="*/ 154750 h 320784"/>
                    <a:gd name="connsiteX6" fmla="*/ 509644 w 562619"/>
                    <a:gd name="connsiteY6" fmla="*/ 137715 h 320784"/>
                    <a:gd name="connsiteX7" fmla="*/ 241846 w 562619"/>
                    <a:gd name="connsiteY7" fmla="*/ 268644 h 320784"/>
                    <a:gd name="connsiteX8" fmla="*/ 86580 w 562619"/>
                    <a:gd name="connsiteY8" fmla="*/ 191401 h 320784"/>
                    <a:gd name="connsiteX9" fmla="*/ 94221 w 562619"/>
                    <a:gd name="connsiteY9" fmla="*/ 155432 h 320784"/>
                    <a:gd name="connsiteX10" fmla="*/ 315488 w 562619"/>
                    <a:gd name="connsiteY10" fmla="*/ 20267 h 320784"/>
                    <a:gd name="connsiteX11" fmla="*/ 320501 w 562619"/>
                    <a:gd name="connsiteY11" fmla="*/ 12285 h 320784"/>
                    <a:gd name="connsiteX12" fmla="*/ 302346 w 562619"/>
                    <a:gd name="connsiteY12" fmla="*/ 263 h 320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62619" h="320784">
                      <a:moveTo>
                        <a:pt x="302249" y="311"/>
                      </a:moveTo>
                      <a:cubicBezTo>
                        <a:pt x="288572" y="-1052"/>
                        <a:pt x="274846" y="2112"/>
                        <a:pt x="262872" y="8829"/>
                      </a:cubicBezTo>
                      <a:cubicBezTo>
                        <a:pt x="208213" y="39347"/>
                        <a:pt x="14641" y="148423"/>
                        <a:pt x="1986" y="168622"/>
                      </a:cubicBezTo>
                      <a:cubicBezTo>
                        <a:pt x="-12518" y="191790"/>
                        <a:pt x="51438" y="304809"/>
                        <a:pt x="226076" y="319556"/>
                      </a:cubicBezTo>
                      <a:cubicBezTo>
                        <a:pt x="229434" y="319848"/>
                        <a:pt x="232696" y="320724"/>
                        <a:pt x="236054" y="320773"/>
                      </a:cubicBezTo>
                      <a:cubicBezTo>
                        <a:pt x="245545" y="321016"/>
                        <a:pt x="294510" y="318729"/>
                        <a:pt x="560847" y="154750"/>
                      </a:cubicBezTo>
                      <a:cubicBezTo>
                        <a:pt x="560847" y="154750"/>
                        <a:pt x="577347" y="114157"/>
                        <a:pt x="509644" y="137715"/>
                      </a:cubicBezTo>
                      <a:cubicBezTo>
                        <a:pt x="441940" y="161272"/>
                        <a:pt x="281320" y="270591"/>
                        <a:pt x="241846" y="268644"/>
                      </a:cubicBezTo>
                      <a:cubicBezTo>
                        <a:pt x="205731" y="266892"/>
                        <a:pt x="131310" y="256379"/>
                        <a:pt x="86580" y="191401"/>
                      </a:cubicBezTo>
                      <a:cubicBezTo>
                        <a:pt x="78354" y="179427"/>
                        <a:pt x="81810" y="163025"/>
                        <a:pt x="94221" y="155432"/>
                      </a:cubicBezTo>
                      <a:lnTo>
                        <a:pt x="315488" y="20267"/>
                      </a:lnTo>
                      <a:cubicBezTo>
                        <a:pt x="318311" y="18563"/>
                        <a:pt x="320307" y="15594"/>
                        <a:pt x="320501" y="12285"/>
                      </a:cubicBezTo>
                      <a:cubicBezTo>
                        <a:pt x="320744" y="7612"/>
                        <a:pt x="317776" y="1820"/>
                        <a:pt x="302346" y="263"/>
                      </a:cubicBezTo>
                      <a:close/>
                    </a:path>
                  </a:pathLst>
                </a:custGeom>
                <a:solidFill>
                  <a:srgbClr val="E4E2EE"/>
                </a:solidFill>
                <a:ln w="486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64F598E-1499-36A1-D727-E094CA0E7DC6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7030955" y="3789568"/>
                <a:ext cx="507024" cy="346453"/>
              </a:xfrm>
              <a:custGeom>
                <a:avLst/>
                <a:gdLst>
                  <a:gd name="connsiteX0" fmla="*/ 507025 w 507024"/>
                  <a:gd name="connsiteY0" fmla="*/ 52518 h 346453"/>
                  <a:gd name="connsiteX1" fmla="*/ 0 w 507024"/>
                  <a:gd name="connsiteY1" fmla="*/ 346453 h 346453"/>
                  <a:gd name="connsiteX2" fmla="*/ 0 w 507024"/>
                  <a:gd name="connsiteY2" fmla="*/ 293935 h 346453"/>
                  <a:gd name="connsiteX3" fmla="*/ 507025 w 507024"/>
                  <a:gd name="connsiteY3" fmla="*/ 0 h 346453"/>
                  <a:gd name="connsiteX4" fmla="*/ 507025 w 507024"/>
                  <a:gd name="connsiteY4" fmla="*/ 52518 h 346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024" h="346453">
                    <a:moveTo>
                      <a:pt x="507025" y="52518"/>
                    </a:moveTo>
                    <a:lnTo>
                      <a:pt x="0" y="346453"/>
                    </a:lnTo>
                    <a:lnTo>
                      <a:pt x="0" y="293935"/>
                    </a:lnTo>
                    <a:lnTo>
                      <a:pt x="507025" y="0"/>
                    </a:lnTo>
                    <a:lnTo>
                      <a:pt x="507025" y="52518"/>
                    </a:lnTo>
                    <a:close/>
                  </a:path>
                </a:pathLst>
              </a:custGeom>
              <a:solidFill>
                <a:srgbClr val="8C8BA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4341F0E8-321C-3830-ED38-11AC351D8F80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6966854" y="3751457"/>
                <a:ext cx="574339" cy="333944"/>
              </a:xfrm>
              <a:custGeom>
                <a:avLst/>
                <a:gdLst>
                  <a:gd name="connsiteX0" fmla="*/ 574339 w 574339"/>
                  <a:gd name="connsiteY0" fmla="*/ 35434 h 333944"/>
                  <a:gd name="connsiteX1" fmla="*/ 64248 w 574339"/>
                  <a:gd name="connsiteY1" fmla="*/ 333944 h 333944"/>
                  <a:gd name="connsiteX2" fmla="*/ 0 w 574339"/>
                  <a:gd name="connsiteY2" fmla="*/ 294227 h 333944"/>
                  <a:gd name="connsiteX3" fmla="*/ 507998 w 574339"/>
                  <a:gd name="connsiteY3" fmla="*/ 0 h 333944"/>
                  <a:gd name="connsiteX4" fmla="*/ 574339 w 574339"/>
                  <a:gd name="connsiteY4" fmla="*/ 35434 h 333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339" h="333944">
                    <a:moveTo>
                      <a:pt x="574339" y="35434"/>
                    </a:moveTo>
                    <a:lnTo>
                      <a:pt x="64248" y="333944"/>
                    </a:lnTo>
                    <a:lnTo>
                      <a:pt x="0" y="294227"/>
                    </a:lnTo>
                    <a:lnTo>
                      <a:pt x="507998" y="0"/>
                    </a:lnTo>
                    <a:lnTo>
                      <a:pt x="574339" y="35434"/>
                    </a:lnTo>
                    <a:close/>
                  </a:path>
                </a:pathLst>
              </a:custGeom>
              <a:solidFill>
                <a:srgbClr val="E4E2EE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AE81BAA2-142B-0612-755D-D75D6EF728F1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8657645" y="2555682"/>
            <a:ext cx="1215301" cy="1589068"/>
            <a:chOff x="6144143" y="579476"/>
            <a:chExt cx="1215301" cy="1589068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FC1D9B3-9606-9B38-4803-9471BCA5B7F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48126" y="1254510"/>
              <a:ext cx="224613" cy="354920"/>
            </a:xfrm>
            <a:custGeom>
              <a:avLst/>
              <a:gdLst>
                <a:gd name="connsiteX0" fmla="*/ 0 w 174005"/>
                <a:gd name="connsiteY0" fmla="*/ 0 h 274952"/>
                <a:gd name="connsiteX1" fmla="*/ 174005 w 174005"/>
                <a:gd name="connsiteY1" fmla="*/ 274953 h 274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4005" h="274952">
                  <a:moveTo>
                    <a:pt x="0" y="0"/>
                  </a:moveTo>
                  <a:lnTo>
                    <a:pt x="174005" y="274953"/>
                  </a:lnTo>
                </a:path>
              </a:pathLst>
            </a:custGeom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4E08B72-DA88-97BC-E6EF-FE216DF529E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237179" y="1588634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DF3D1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1D60BF8-11A2-9F7A-1EC8-B374E192EAE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44143" y="1412777"/>
              <a:ext cx="1057975" cy="620686"/>
            </a:xfrm>
            <a:custGeom>
              <a:avLst/>
              <a:gdLst>
                <a:gd name="connsiteX0" fmla="*/ 698699 w 819601"/>
                <a:gd name="connsiteY0" fmla="*/ 480839 h 480838"/>
                <a:gd name="connsiteX1" fmla="*/ 0 w 819601"/>
                <a:gd name="connsiteY1" fmla="*/ 76708 h 480838"/>
                <a:gd name="connsiteX2" fmla="*/ 130151 w 819601"/>
                <a:gd name="connsiteY2" fmla="*/ 0 h 480838"/>
                <a:gd name="connsiteX3" fmla="*/ 819602 w 819601"/>
                <a:gd name="connsiteY3" fmla="*/ 403984 h 480838"/>
                <a:gd name="connsiteX4" fmla="*/ 698699 w 819601"/>
                <a:gd name="connsiteY4" fmla="*/ 480839 h 4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601" h="480838">
                  <a:moveTo>
                    <a:pt x="698699" y="480839"/>
                  </a:moveTo>
                  <a:lnTo>
                    <a:pt x="0" y="76708"/>
                  </a:lnTo>
                  <a:lnTo>
                    <a:pt x="130151" y="0"/>
                  </a:lnTo>
                  <a:lnTo>
                    <a:pt x="819602" y="403984"/>
                  </a:lnTo>
                  <a:lnTo>
                    <a:pt x="698699" y="480839"/>
                  </a:lnTo>
                  <a:close/>
                </a:path>
              </a:pathLst>
            </a:custGeom>
            <a:solidFill>
              <a:srgbClr val="272727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54921F4-9AAF-6DBA-BEDE-D29405A4159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38890" y="1934256"/>
              <a:ext cx="163228" cy="234288"/>
            </a:xfrm>
            <a:custGeom>
              <a:avLst/>
              <a:gdLst>
                <a:gd name="connsiteX0" fmla="*/ 126452 w 126451"/>
                <a:gd name="connsiteY0" fmla="*/ 99974 h 181500"/>
                <a:gd name="connsiteX1" fmla="*/ 0 w 126451"/>
                <a:gd name="connsiteY1" fmla="*/ 181501 h 181500"/>
                <a:gd name="connsiteX2" fmla="*/ 5549 w 126451"/>
                <a:gd name="connsiteY2" fmla="*/ 76854 h 181500"/>
                <a:gd name="connsiteX3" fmla="*/ 126452 w 126451"/>
                <a:gd name="connsiteY3" fmla="*/ 0 h 181500"/>
                <a:gd name="connsiteX4" fmla="*/ 126452 w 126451"/>
                <a:gd name="connsiteY4" fmla="*/ 99974 h 18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51" h="181500">
                  <a:moveTo>
                    <a:pt x="126452" y="99974"/>
                  </a:moveTo>
                  <a:lnTo>
                    <a:pt x="0" y="181501"/>
                  </a:lnTo>
                  <a:lnTo>
                    <a:pt x="5549" y="76854"/>
                  </a:lnTo>
                  <a:lnTo>
                    <a:pt x="126452" y="0"/>
                  </a:lnTo>
                  <a:lnTo>
                    <a:pt x="126452" y="99974"/>
                  </a:lnTo>
                  <a:close/>
                </a:path>
              </a:pathLst>
            </a:custGeom>
            <a:solidFill>
              <a:srgbClr val="33333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6BED4C1-419F-924B-9726-3860652936C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144143" y="1511794"/>
              <a:ext cx="903982" cy="656750"/>
            </a:xfrm>
            <a:custGeom>
              <a:avLst/>
              <a:gdLst>
                <a:gd name="connsiteX0" fmla="*/ 693150 w 700304"/>
                <a:gd name="connsiteY0" fmla="*/ 508777 h 508776"/>
                <a:gd name="connsiteX1" fmla="*/ 0 w 700304"/>
                <a:gd name="connsiteY1" fmla="*/ 106301 h 508776"/>
                <a:gd name="connsiteX2" fmla="*/ 0 w 700304"/>
                <a:gd name="connsiteY2" fmla="*/ 0 h 508776"/>
                <a:gd name="connsiteX3" fmla="*/ 700305 w 700304"/>
                <a:gd name="connsiteY3" fmla="*/ 404130 h 508776"/>
                <a:gd name="connsiteX4" fmla="*/ 693150 w 700304"/>
                <a:gd name="connsiteY4" fmla="*/ 508777 h 50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304" h="508776">
                  <a:moveTo>
                    <a:pt x="693150" y="508777"/>
                  </a:moveTo>
                  <a:lnTo>
                    <a:pt x="0" y="106301"/>
                  </a:lnTo>
                  <a:lnTo>
                    <a:pt x="0" y="0"/>
                  </a:lnTo>
                  <a:lnTo>
                    <a:pt x="700305" y="404130"/>
                  </a:lnTo>
                  <a:lnTo>
                    <a:pt x="693150" y="508777"/>
                  </a:lnTo>
                  <a:close/>
                </a:path>
              </a:pathLst>
            </a:custGeom>
            <a:solidFill>
              <a:srgbClr val="1A1A1A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8111A76-9C45-9142-7B7B-A336D32AA639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34743" y="754328"/>
              <a:ext cx="33989" cy="739496"/>
            </a:xfrm>
            <a:custGeom>
              <a:avLst/>
              <a:gdLst>
                <a:gd name="connsiteX0" fmla="*/ 0 w 26331"/>
                <a:gd name="connsiteY0" fmla="*/ 0 h 572879"/>
                <a:gd name="connsiteX1" fmla="*/ 26332 w 26331"/>
                <a:gd name="connsiteY1" fmla="*/ 0 h 572879"/>
                <a:gd name="connsiteX2" fmla="*/ 26332 w 26331"/>
                <a:gd name="connsiteY2" fmla="*/ 572879 h 572879"/>
                <a:gd name="connsiteX3" fmla="*/ 0 w 26331"/>
                <a:gd name="connsiteY3" fmla="*/ 572879 h 5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31" h="572879">
                  <a:moveTo>
                    <a:pt x="0" y="0"/>
                  </a:moveTo>
                  <a:lnTo>
                    <a:pt x="26332" y="0"/>
                  </a:lnTo>
                  <a:lnTo>
                    <a:pt x="26332" y="572879"/>
                  </a:lnTo>
                  <a:lnTo>
                    <a:pt x="0" y="572879"/>
                  </a:lnTo>
                  <a:close/>
                </a:path>
              </a:pathLst>
            </a:custGeom>
            <a:solidFill>
              <a:srgbClr val="1A1A1A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C2D51A2-3EF1-4842-213C-652134B55A5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7079038" y="1227304"/>
              <a:ext cx="33989" cy="739496"/>
            </a:xfrm>
            <a:custGeom>
              <a:avLst/>
              <a:gdLst>
                <a:gd name="connsiteX0" fmla="*/ 0 w 26331"/>
                <a:gd name="connsiteY0" fmla="*/ 0 h 572879"/>
                <a:gd name="connsiteX1" fmla="*/ 26332 w 26331"/>
                <a:gd name="connsiteY1" fmla="*/ 0 h 572879"/>
                <a:gd name="connsiteX2" fmla="*/ 26332 w 26331"/>
                <a:gd name="connsiteY2" fmla="*/ 572879 h 572879"/>
                <a:gd name="connsiteX3" fmla="*/ 0 w 26331"/>
                <a:gd name="connsiteY3" fmla="*/ 572879 h 5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31" h="572879">
                  <a:moveTo>
                    <a:pt x="0" y="0"/>
                  </a:moveTo>
                  <a:lnTo>
                    <a:pt x="26332" y="0"/>
                  </a:lnTo>
                  <a:lnTo>
                    <a:pt x="26332" y="572879"/>
                  </a:lnTo>
                  <a:lnTo>
                    <a:pt x="0" y="572879"/>
                  </a:lnTo>
                  <a:close/>
                </a:path>
              </a:pathLst>
            </a:custGeom>
            <a:solidFill>
              <a:srgbClr val="333333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811284E-33E5-DFE7-783B-F9B8A22A4B9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844749" y="1352586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8DB378D-5CE8-E67F-65A7-8552585DAAB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73917" y="1254510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67A4B8F-A3DB-25AA-8C4C-6E612701CEF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515965" y="1159387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B55CD42-B5C7-357D-C2A2-065670ABBCA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350160" y="1079595"/>
              <a:ext cx="6283" cy="6283"/>
            </a:xfrm>
            <a:custGeom>
              <a:avLst/>
              <a:gdLst>
                <a:gd name="connsiteX0" fmla="*/ 0 w 4867"/>
                <a:gd name="connsiteY0" fmla="*/ 0 h 4867"/>
                <a:gd name="connsiteX1" fmla="*/ 0 w 4867"/>
                <a:gd name="connsiteY1" fmla="*/ 0 h 4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67" h="486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4866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DDE227D-C4C5-21EA-05F5-CCC6BBFC98B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783616" y="1597117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4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19CF65E-10DD-1190-DF7D-72A086D023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612030" y="1503501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A592DED-4911-1035-529C-CC378FEE0AC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454833" y="1407750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5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DBF7563-9E5C-790E-B1D3-9BBDF8B20BE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>
            <a:xfrm>
              <a:off x="6289027" y="1330281"/>
              <a:ext cx="122265" cy="122265"/>
            </a:xfrm>
            <a:custGeom>
              <a:avLst/>
              <a:gdLst>
                <a:gd name="connsiteX0" fmla="*/ 94717 w 94717"/>
                <a:gd name="connsiteY0" fmla="*/ 47359 h 94717"/>
                <a:gd name="connsiteX1" fmla="*/ 47359 w 94717"/>
                <a:gd name="connsiteY1" fmla="*/ 94717 h 94717"/>
                <a:gd name="connsiteX2" fmla="*/ 0 w 94717"/>
                <a:gd name="connsiteY2" fmla="*/ 47359 h 94717"/>
                <a:gd name="connsiteX3" fmla="*/ 47359 w 94717"/>
                <a:gd name="connsiteY3" fmla="*/ 0 h 94717"/>
                <a:gd name="connsiteX4" fmla="*/ 94717 w 94717"/>
                <a:gd name="connsiteY4" fmla="*/ 47359 h 9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17" h="94717">
                  <a:moveTo>
                    <a:pt x="94717" y="47359"/>
                  </a:moveTo>
                  <a:cubicBezTo>
                    <a:pt x="94717" y="73514"/>
                    <a:pt x="73514" y="94717"/>
                    <a:pt x="47359" y="94717"/>
                  </a:cubicBezTo>
                  <a:cubicBezTo>
                    <a:pt x="21203" y="94717"/>
                    <a:pt x="0" y="73514"/>
                    <a:pt x="0" y="47359"/>
                  </a:cubicBezTo>
                  <a:cubicBezTo>
                    <a:pt x="0" y="21203"/>
                    <a:pt x="21204" y="0"/>
                    <a:pt x="47359" y="0"/>
                  </a:cubicBezTo>
                  <a:cubicBezTo>
                    <a:pt x="73514" y="0"/>
                    <a:pt x="94717" y="21203"/>
                    <a:pt x="94717" y="47359"/>
                  </a:cubicBezTo>
                  <a:close/>
                </a:path>
              </a:pathLst>
            </a:custGeom>
            <a:solidFill>
              <a:srgbClr val="FDE639"/>
            </a:solidFill>
            <a:ln w="48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D0E37F66-ECDD-7020-2043-BAB2EF871AE8}"/>
                </a:ext>
              </a:extLst>
            </p:cNvPr>
            <p:cNvCxnSpPr>
              <a:cxnSpLocks noGrp="1" noRot="1" noMove="1" noResize="1" noEditPoints="1" noAdjustHandles="1" noChangeArrowheads="1" noChangeShapeType="1"/>
              <a:endCxn id="205" idx="3"/>
            </p:cNvCxnSpPr>
            <p:nvPr/>
          </p:nvCxnSpPr>
          <p:spPr>
            <a:xfrm flipH="1">
              <a:off x="6350160" y="847725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07C948B4-9565-6DC8-B67D-29026A37FFA1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519106" y="930094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B68764A-3977-7F39-6AF9-48F1A0F0A4F0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674277" y="1029419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0F131EF9-B0F9-1710-59AB-7820004B4C37}"/>
                </a:ext>
              </a:extLst>
            </p:cNvPr>
            <p:cNvCxnSpPr>
              <a:cxnSpLocks noGrp="1" noRot="1" noMove="1" noResize="1" noEditPoints="1" noAdjustHandles="1" noChangeArrowheads="1" noChangeShapeType="1"/>
            </p:cNvCxnSpPr>
            <p:nvPr/>
          </p:nvCxnSpPr>
          <p:spPr>
            <a:xfrm flipH="1">
              <a:off x="6849406" y="1117591"/>
              <a:ext cx="5396" cy="48255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271A9410-1D6B-947D-3164-274AF4EA3A25}"/>
                </a:ext>
              </a:extLst>
            </p:cNvPr>
            <p:cNvGrpSpPr>
              <a:grpSpLocks noGrp="1" noUngrp="1" noRot="1" noMove="1" noResize="1"/>
            </p:cNvGrpSpPr>
            <p:nvPr/>
          </p:nvGrpSpPr>
          <p:grpSpPr>
            <a:xfrm>
              <a:off x="6164689" y="579476"/>
              <a:ext cx="993952" cy="715056"/>
              <a:chOff x="8154276" y="2032041"/>
              <a:chExt cx="770003" cy="553945"/>
            </a:xfrm>
          </p:grpSpPr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BBEE0019-981F-9910-C50A-D14C77E4E14E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4276" y="2032041"/>
                <a:ext cx="770003" cy="449250"/>
              </a:xfrm>
              <a:custGeom>
                <a:avLst/>
                <a:gdLst>
                  <a:gd name="connsiteX0" fmla="*/ 700256 w 770003"/>
                  <a:gd name="connsiteY0" fmla="*/ 449250 h 449250"/>
                  <a:gd name="connsiteX1" fmla="*/ 0 w 770003"/>
                  <a:gd name="connsiteY1" fmla="*/ 44730 h 449250"/>
                  <a:gd name="connsiteX2" fmla="*/ 80554 w 770003"/>
                  <a:gd name="connsiteY2" fmla="*/ 0 h 449250"/>
                  <a:gd name="connsiteX3" fmla="*/ 770004 w 770003"/>
                  <a:gd name="connsiteY3" fmla="*/ 399993 h 449250"/>
                  <a:gd name="connsiteX4" fmla="*/ 700256 w 770003"/>
                  <a:gd name="connsiteY4" fmla="*/ 449250 h 44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003" h="449250">
                    <a:moveTo>
                      <a:pt x="700256" y="449250"/>
                    </a:moveTo>
                    <a:lnTo>
                      <a:pt x="0" y="44730"/>
                    </a:lnTo>
                    <a:lnTo>
                      <a:pt x="80554" y="0"/>
                    </a:lnTo>
                    <a:lnTo>
                      <a:pt x="770004" y="399993"/>
                    </a:lnTo>
                    <a:lnTo>
                      <a:pt x="700256" y="449250"/>
                    </a:lnTo>
                    <a:close/>
                  </a:path>
                </a:pathLst>
              </a:custGeom>
              <a:solidFill>
                <a:srgbClr val="272727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6B32B27A-1D9E-770F-3C13-38F1C8568AE4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847425" y="2432034"/>
                <a:ext cx="76853" cy="153951"/>
              </a:xfrm>
              <a:custGeom>
                <a:avLst/>
                <a:gdLst>
                  <a:gd name="connsiteX0" fmla="*/ 76854 w 76853"/>
                  <a:gd name="connsiteY0" fmla="*/ 110925 h 153951"/>
                  <a:gd name="connsiteX1" fmla="*/ 0 w 76853"/>
                  <a:gd name="connsiteY1" fmla="*/ 153952 h 153951"/>
                  <a:gd name="connsiteX2" fmla="*/ 5500 w 76853"/>
                  <a:gd name="connsiteY2" fmla="*/ 49257 h 153951"/>
                  <a:gd name="connsiteX3" fmla="*/ 76854 w 76853"/>
                  <a:gd name="connsiteY3" fmla="*/ 0 h 153951"/>
                  <a:gd name="connsiteX4" fmla="*/ 76854 w 76853"/>
                  <a:gd name="connsiteY4" fmla="*/ 110925 h 15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853" h="153951">
                    <a:moveTo>
                      <a:pt x="76854" y="110925"/>
                    </a:moveTo>
                    <a:lnTo>
                      <a:pt x="0" y="153952"/>
                    </a:lnTo>
                    <a:lnTo>
                      <a:pt x="5500" y="49257"/>
                    </a:lnTo>
                    <a:lnTo>
                      <a:pt x="76854" y="0"/>
                    </a:lnTo>
                    <a:lnTo>
                      <a:pt x="76854" y="110925"/>
                    </a:lnTo>
                    <a:close/>
                  </a:path>
                </a:pathLst>
              </a:custGeom>
              <a:solidFill>
                <a:srgbClr val="333333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D30D32A1-07C1-FE67-1A5E-ADE7BCCACA49}"/>
                  </a:ext>
                </a:extLst>
              </p:cNvPr>
              <p:cNvSpPr>
                <a:spLocks noGrp="1" noRot="1" noMove="1" noResize="1" noEditPoints="1" noAdjustHandles="1" noChangeArrowheads="1" noChangeShapeType="1"/>
              </p:cNvSpPr>
              <p:nvPr/>
            </p:nvSpPr>
            <p:spPr>
              <a:xfrm>
                <a:off x="8154276" y="2077209"/>
                <a:ext cx="700255" cy="508776"/>
              </a:xfrm>
              <a:custGeom>
                <a:avLst/>
                <a:gdLst>
                  <a:gd name="connsiteX0" fmla="*/ 693150 w 700255"/>
                  <a:gd name="connsiteY0" fmla="*/ 508777 h 508776"/>
                  <a:gd name="connsiteX1" fmla="*/ 0 w 700255"/>
                  <a:gd name="connsiteY1" fmla="*/ 106301 h 508776"/>
                  <a:gd name="connsiteX2" fmla="*/ 0 w 700255"/>
                  <a:gd name="connsiteY2" fmla="*/ 0 h 508776"/>
                  <a:gd name="connsiteX3" fmla="*/ 700256 w 700255"/>
                  <a:gd name="connsiteY3" fmla="*/ 404082 h 508776"/>
                  <a:gd name="connsiteX4" fmla="*/ 693150 w 700255"/>
                  <a:gd name="connsiteY4" fmla="*/ 508777 h 50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255" h="508776">
                    <a:moveTo>
                      <a:pt x="693150" y="508777"/>
                    </a:moveTo>
                    <a:lnTo>
                      <a:pt x="0" y="106301"/>
                    </a:lnTo>
                    <a:lnTo>
                      <a:pt x="0" y="0"/>
                    </a:lnTo>
                    <a:lnTo>
                      <a:pt x="700256" y="404082"/>
                    </a:lnTo>
                    <a:lnTo>
                      <a:pt x="693150" y="508777"/>
                    </a:lnTo>
                    <a:close/>
                  </a:path>
                </a:pathLst>
              </a:custGeom>
              <a:solidFill>
                <a:srgbClr val="1A1A1A"/>
              </a:solidFill>
              <a:ln w="48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0CAE1045-7B45-DC0E-90DB-D806DD7A2610}"/>
              </a:ext>
            </a:extLst>
          </p:cNvPr>
          <p:cNvSpPr txBox="1"/>
          <p:nvPr/>
        </p:nvSpPr>
        <p:spPr>
          <a:xfrm>
            <a:off x="1792202" y="1428027"/>
            <a:ext cx="59148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Koja je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brzina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gibanja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Zemlje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oko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svoje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6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osi</a:t>
            </a:r>
            <a:r>
              <a:rPr lang="en-US" sz="36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?</a:t>
            </a:r>
            <a:endParaRPr lang="hr-HR" sz="36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3" name="Graphic 2">
            <a:extLst>
              <a:ext uri="{FF2B5EF4-FFF2-40B4-BE49-F238E27FC236}">
                <a16:creationId xmlns:a16="http://schemas.microsoft.com/office/drawing/2014/main" id="{3E2EA30F-418E-112D-E03C-8DB932D83FEF}"/>
              </a:ext>
            </a:extLst>
          </p:cNvPr>
          <p:cNvGrpSpPr/>
          <p:nvPr/>
        </p:nvGrpSpPr>
        <p:grpSpPr>
          <a:xfrm>
            <a:off x="3127813" y="4679794"/>
            <a:ext cx="2039993" cy="2026425"/>
            <a:chOff x="416397" y="475953"/>
            <a:chExt cx="1723528" cy="1723528"/>
          </a:xfrm>
        </p:grpSpPr>
        <p:grpSp>
          <p:nvGrpSpPr>
            <p:cNvPr id="4" name="Graphic 2">
              <a:extLst>
                <a:ext uri="{FF2B5EF4-FFF2-40B4-BE49-F238E27FC236}">
                  <a16:creationId xmlns:a16="http://schemas.microsoft.com/office/drawing/2014/main" id="{6D252677-F54A-B6D7-6C54-584B5163F088}"/>
                </a:ext>
              </a:extLst>
            </p:cNvPr>
            <p:cNvGrpSpPr/>
            <p:nvPr/>
          </p:nvGrpSpPr>
          <p:grpSpPr>
            <a:xfrm>
              <a:off x="799169" y="858636"/>
              <a:ext cx="957921" cy="958010"/>
              <a:chOff x="799169" y="858636"/>
              <a:chExt cx="957921" cy="958010"/>
            </a:xfrm>
          </p:grpSpPr>
          <p:sp>
            <p:nvSpPr>
              <p:cNvPr id="184" name="Freeform: Shape 123">
                <a:extLst>
                  <a:ext uri="{FF2B5EF4-FFF2-40B4-BE49-F238E27FC236}">
                    <a16:creationId xmlns:a16="http://schemas.microsoft.com/office/drawing/2014/main" id="{A4CDD40E-FFBD-9A22-34C1-29F7D7482CFA}"/>
                  </a:ext>
                </a:extLst>
              </p:cNvPr>
              <p:cNvSpPr/>
              <p:nvPr/>
            </p:nvSpPr>
            <p:spPr>
              <a:xfrm>
                <a:off x="799169" y="858789"/>
                <a:ext cx="957857" cy="957857"/>
              </a:xfrm>
              <a:custGeom>
                <a:avLst/>
                <a:gdLst>
                  <a:gd name="connsiteX0" fmla="*/ 957857 w 957857"/>
                  <a:gd name="connsiteY0" fmla="*/ 478929 h 957857"/>
                  <a:gd name="connsiteX1" fmla="*/ 478929 w 957857"/>
                  <a:gd name="connsiteY1" fmla="*/ 957857 h 957857"/>
                  <a:gd name="connsiteX2" fmla="*/ 0 w 957857"/>
                  <a:gd name="connsiteY2" fmla="*/ 478929 h 957857"/>
                  <a:gd name="connsiteX3" fmla="*/ 478929 w 957857"/>
                  <a:gd name="connsiteY3" fmla="*/ 0 h 957857"/>
                  <a:gd name="connsiteX4" fmla="*/ 957857 w 957857"/>
                  <a:gd name="connsiteY4" fmla="*/ 478929 h 9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57" h="957857">
                    <a:moveTo>
                      <a:pt x="957857" y="478929"/>
                    </a:moveTo>
                    <a:cubicBezTo>
                      <a:pt x="957857" y="743434"/>
                      <a:pt x="743434" y="957857"/>
                      <a:pt x="478929" y="957857"/>
                    </a:cubicBezTo>
                    <a:cubicBezTo>
                      <a:pt x="214424" y="957857"/>
                      <a:pt x="0" y="743434"/>
                      <a:pt x="0" y="478929"/>
                    </a:cubicBezTo>
                    <a:cubicBezTo>
                      <a:pt x="0" y="214424"/>
                      <a:pt x="214424" y="0"/>
                      <a:pt x="478929" y="0"/>
                    </a:cubicBezTo>
                    <a:cubicBezTo>
                      <a:pt x="743434" y="0"/>
                      <a:pt x="957857" y="214424"/>
                      <a:pt x="957857" y="478929"/>
                    </a:cubicBezTo>
                    <a:close/>
                  </a:path>
                </a:pathLst>
              </a:custGeom>
              <a:solidFill>
                <a:srgbClr val="268BFF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5" name="Freeform: Shape 124">
                <a:extLst>
                  <a:ext uri="{FF2B5EF4-FFF2-40B4-BE49-F238E27FC236}">
                    <a16:creationId xmlns:a16="http://schemas.microsoft.com/office/drawing/2014/main" id="{2A3EC4CE-F82A-12CA-A451-7ED8AE77C850}"/>
                  </a:ext>
                </a:extLst>
              </p:cNvPr>
              <p:cNvSpPr/>
              <p:nvPr/>
            </p:nvSpPr>
            <p:spPr>
              <a:xfrm>
                <a:off x="868758" y="858636"/>
                <a:ext cx="755300" cy="630342"/>
              </a:xfrm>
              <a:custGeom>
                <a:avLst/>
                <a:gdLst>
                  <a:gd name="connsiteX0" fmla="*/ 0 w 755300"/>
                  <a:gd name="connsiteY0" fmla="*/ 230302 h 630342"/>
                  <a:gd name="connsiteX1" fmla="*/ 126950 w 755300"/>
                  <a:gd name="connsiteY1" fmla="*/ 175438 h 630342"/>
                  <a:gd name="connsiteX2" fmla="*/ 117091 w 755300"/>
                  <a:gd name="connsiteY2" fmla="*/ 402130 h 630342"/>
                  <a:gd name="connsiteX3" fmla="*/ 277268 w 755300"/>
                  <a:gd name="connsiteY3" fmla="*/ 584457 h 630342"/>
                  <a:gd name="connsiteX4" fmla="*/ 375089 w 755300"/>
                  <a:gd name="connsiteY4" fmla="*/ 629975 h 630342"/>
                  <a:gd name="connsiteX5" fmla="*/ 378994 w 755300"/>
                  <a:gd name="connsiteY5" fmla="*/ 623381 h 630342"/>
                  <a:gd name="connsiteX6" fmla="*/ 274771 w 755300"/>
                  <a:gd name="connsiteY6" fmla="*/ 476073 h 630342"/>
                  <a:gd name="connsiteX7" fmla="*/ 377010 w 755300"/>
                  <a:gd name="connsiteY7" fmla="*/ 475753 h 630342"/>
                  <a:gd name="connsiteX8" fmla="*/ 390774 w 755300"/>
                  <a:gd name="connsiteY8" fmla="*/ 471655 h 630342"/>
                  <a:gd name="connsiteX9" fmla="*/ 395575 w 755300"/>
                  <a:gd name="connsiteY9" fmla="*/ 446560 h 630342"/>
                  <a:gd name="connsiteX10" fmla="*/ 449800 w 755300"/>
                  <a:gd name="connsiteY10" fmla="*/ 404691 h 630342"/>
                  <a:gd name="connsiteX11" fmla="*/ 540963 w 755300"/>
                  <a:gd name="connsiteY11" fmla="*/ 323387 h 630342"/>
                  <a:gd name="connsiteX12" fmla="*/ 602550 w 755300"/>
                  <a:gd name="connsiteY12" fmla="*/ 264233 h 630342"/>
                  <a:gd name="connsiteX13" fmla="*/ 710935 w 755300"/>
                  <a:gd name="connsiteY13" fmla="*/ 177999 h 630342"/>
                  <a:gd name="connsiteX14" fmla="*/ 755300 w 755300"/>
                  <a:gd name="connsiteY14" fmla="*/ 145157 h 630342"/>
                  <a:gd name="connsiteX15" fmla="*/ 364398 w 755300"/>
                  <a:gd name="connsiteY15" fmla="*/ 1433 h 630342"/>
                  <a:gd name="connsiteX16" fmla="*/ 64 w 755300"/>
                  <a:gd name="connsiteY16" fmla="*/ 230430 h 63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5300" h="630342">
                    <a:moveTo>
                      <a:pt x="0" y="230302"/>
                    </a:moveTo>
                    <a:cubicBezTo>
                      <a:pt x="0" y="230302"/>
                      <a:pt x="119588" y="138499"/>
                      <a:pt x="126950" y="175438"/>
                    </a:cubicBezTo>
                    <a:cubicBezTo>
                      <a:pt x="134313" y="212377"/>
                      <a:pt x="104800" y="342976"/>
                      <a:pt x="117091" y="402130"/>
                    </a:cubicBezTo>
                    <a:cubicBezTo>
                      <a:pt x="129383" y="461284"/>
                      <a:pt x="200893" y="547518"/>
                      <a:pt x="277268" y="584457"/>
                    </a:cubicBezTo>
                    <a:cubicBezTo>
                      <a:pt x="318176" y="604239"/>
                      <a:pt x="352234" y="619796"/>
                      <a:pt x="375089" y="629975"/>
                    </a:cubicBezTo>
                    <a:cubicBezTo>
                      <a:pt x="379251" y="631832"/>
                      <a:pt x="382644" y="626198"/>
                      <a:pt x="378994" y="623381"/>
                    </a:cubicBezTo>
                    <a:cubicBezTo>
                      <a:pt x="328099" y="584393"/>
                      <a:pt x="227973" y="500400"/>
                      <a:pt x="274771" y="476073"/>
                    </a:cubicBezTo>
                    <a:cubicBezTo>
                      <a:pt x="320993" y="452065"/>
                      <a:pt x="360237" y="457123"/>
                      <a:pt x="377010" y="475753"/>
                    </a:cubicBezTo>
                    <a:cubicBezTo>
                      <a:pt x="381363" y="480618"/>
                      <a:pt x="389494" y="478057"/>
                      <a:pt x="390774" y="471655"/>
                    </a:cubicBezTo>
                    <a:lnTo>
                      <a:pt x="395575" y="446560"/>
                    </a:lnTo>
                    <a:lnTo>
                      <a:pt x="449800" y="404691"/>
                    </a:lnTo>
                    <a:cubicBezTo>
                      <a:pt x="449800" y="404691"/>
                      <a:pt x="508954" y="301236"/>
                      <a:pt x="540963" y="323387"/>
                    </a:cubicBezTo>
                    <a:cubicBezTo>
                      <a:pt x="572973" y="345537"/>
                      <a:pt x="602550" y="264233"/>
                      <a:pt x="602550" y="264233"/>
                    </a:cubicBezTo>
                    <a:cubicBezTo>
                      <a:pt x="602550" y="264233"/>
                      <a:pt x="688784" y="170636"/>
                      <a:pt x="710935" y="177999"/>
                    </a:cubicBezTo>
                    <a:cubicBezTo>
                      <a:pt x="733085" y="185361"/>
                      <a:pt x="755300" y="145157"/>
                      <a:pt x="755300" y="145157"/>
                    </a:cubicBezTo>
                    <a:cubicBezTo>
                      <a:pt x="755300" y="145157"/>
                      <a:pt x="618811" y="-16812"/>
                      <a:pt x="364398" y="1433"/>
                    </a:cubicBezTo>
                    <a:cubicBezTo>
                      <a:pt x="119332" y="19039"/>
                      <a:pt x="64" y="230430"/>
                      <a:pt x="64" y="23043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6" name="Freeform: Shape 125">
                <a:extLst>
                  <a:ext uri="{FF2B5EF4-FFF2-40B4-BE49-F238E27FC236}">
                    <a16:creationId xmlns:a16="http://schemas.microsoft.com/office/drawing/2014/main" id="{D62D1097-40B8-8F7B-C0FC-6EB25E73BDA6}"/>
                  </a:ext>
                </a:extLst>
              </p:cNvPr>
              <p:cNvSpPr/>
              <p:nvPr/>
            </p:nvSpPr>
            <p:spPr>
              <a:xfrm>
                <a:off x="1260753" y="1468986"/>
                <a:ext cx="302507" cy="341941"/>
              </a:xfrm>
              <a:custGeom>
                <a:avLst/>
                <a:gdLst>
                  <a:gd name="connsiteX0" fmla="*/ 23234 w 302507"/>
                  <a:gd name="connsiteY0" fmla="*/ 60277 h 341941"/>
                  <a:gd name="connsiteX1" fmla="*/ 90582 w 302507"/>
                  <a:gd name="connsiteY1" fmla="*/ 2788 h 341941"/>
                  <a:gd name="connsiteX2" fmla="*/ 182578 w 302507"/>
                  <a:gd name="connsiteY2" fmla="*/ 45488 h 341941"/>
                  <a:gd name="connsiteX3" fmla="*/ 208890 w 302507"/>
                  <a:gd name="connsiteY3" fmla="*/ 75065 h 341941"/>
                  <a:gd name="connsiteX4" fmla="*/ 302486 w 302507"/>
                  <a:gd name="connsiteY4" fmla="*/ 104642 h 341941"/>
                  <a:gd name="connsiteX5" fmla="*/ 215420 w 302507"/>
                  <a:gd name="connsiteY5" fmla="*/ 229480 h 341941"/>
                  <a:gd name="connsiteX6" fmla="*/ 93015 w 302507"/>
                  <a:gd name="connsiteY6" fmla="*/ 338889 h 341941"/>
                  <a:gd name="connsiteX7" fmla="*/ 61006 w 302507"/>
                  <a:gd name="connsiteY7" fmla="*/ 293499 h 341941"/>
                  <a:gd name="connsiteX8" fmla="*/ 34694 w 302507"/>
                  <a:gd name="connsiteY8" fmla="*/ 183450 h 341941"/>
                  <a:gd name="connsiteX9" fmla="*/ 23170 w 302507"/>
                  <a:gd name="connsiteY9" fmla="*/ 60277 h 34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07" h="341941">
                    <a:moveTo>
                      <a:pt x="23234" y="60277"/>
                    </a:moveTo>
                    <a:cubicBezTo>
                      <a:pt x="23234" y="60277"/>
                      <a:pt x="16640" y="-15266"/>
                      <a:pt x="90582" y="2788"/>
                    </a:cubicBezTo>
                    <a:cubicBezTo>
                      <a:pt x="164525" y="20841"/>
                      <a:pt x="154666" y="45488"/>
                      <a:pt x="182578" y="45488"/>
                    </a:cubicBezTo>
                    <a:cubicBezTo>
                      <a:pt x="210491" y="45488"/>
                      <a:pt x="208890" y="75065"/>
                      <a:pt x="208890" y="75065"/>
                    </a:cubicBezTo>
                    <a:cubicBezTo>
                      <a:pt x="208890" y="75065"/>
                      <a:pt x="304151" y="84924"/>
                      <a:pt x="302486" y="104642"/>
                    </a:cubicBezTo>
                    <a:cubicBezTo>
                      <a:pt x="300822" y="124360"/>
                      <a:pt x="235138" y="211427"/>
                      <a:pt x="215420" y="229480"/>
                    </a:cubicBezTo>
                    <a:cubicBezTo>
                      <a:pt x="195702" y="247534"/>
                      <a:pt x="96344" y="327430"/>
                      <a:pt x="93015" y="338889"/>
                    </a:cubicBezTo>
                    <a:cubicBezTo>
                      <a:pt x="89750" y="350413"/>
                      <a:pt x="49482" y="328006"/>
                      <a:pt x="61006" y="293499"/>
                    </a:cubicBezTo>
                    <a:cubicBezTo>
                      <a:pt x="72529" y="258993"/>
                      <a:pt x="85653" y="191645"/>
                      <a:pt x="34694" y="183450"/>
                    </a:cubicBezTo>
                    <a:cubicBezTo>
                      <a:pt x="-16202" y="175256"/>
                      <a:pt x="-3078" y="79995"/>
                      <a:pt x="23170" y="60277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7" name="Freeform: Shape 126">
                <a:extLst>
                  <a:ext uri="{FF2B5EF4-FFF2-40B4-BE49-F238E27FC236}">
                    <a16:creationId xmlns:a16="http://schemas.microsoft.com/office/drawing/2014/main" id="{A4B3CB7B-81BA-53EA-1ED8-FE7DF31165F3}"/>
                  </a:ext>
                </a:extLst>
              </p:cNvPr>
              <p:cNvSpPr/>
              <p:nvPr/>
            </p:nvSpPr>
            <p:spPr>
              <a:xfrm>
                <a:off x="1662668" y="1283229"/>
                <a:ext cx="94422" cy="200298"/>
              </a:xfrm>
              <a:custGeom>
                <a:avLst/>
                <a:gdLst>
                  <a:gd name="connsiteX0" fmla="*/ 94422 w 94422"/>
                  <a:gd name="connsiteY0" fmla="*/ 39060 h 200298"/>
                  <a:gd name="connsiteX1" fmla="*/ 28739 w 94422"/>
                  <a:gd name="connsiteY1" fmla="*/ 30865 h 200298"/>
                  <a:gd name="connsiteX2" fmla="*/ 17215 w 94422"/>
                  <a:gd name="connsiteY2" fmla="*/ 185728 h 200298"/>
                  <a:gd name="connsiteX3" fmla="*/ 74704 w 94422"/>
                  <a:gd name="connsiteY3" fmla="*/ 193475 h 200298"/>
                  <a:gd name="connsiteX4" fmla="*/ 88853 w 94422"/>
                  <a:gd name="connsiteY4" fmla="*/ 125294 h 200298"/>
                  <a:gd name="connsiteX5" fmla="*/ 94422 w 94422"/>
                  <a:gd name="connsiteY5" fmla="*/ 39060 h 200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422" h="200298">
                    <a:moveTo>
                      <a:pt x="94422" y="39060"/>
                    </a:moveTo>
                    <a:cubicBezTo>
                      <a:pt x="94422" y="39060"/>
                      <a:pt x="58316" y="-43077"/>
                      <a:pt x="28739" y="30865"/>
                    </a:cubicBezTo>
                    <a:cubicBezTo>
                      <a:pt x="-838" y="104808"/>
                      <a:pt x="-12298" y="158328"/>
                      <a:pt x="17215" y="185728"/>
                    </a:cubicBezTo>
                    <a:cubicBezTo>
                      <a:pt x="46792" y="213128"/>
                      <a:pt x="74704" y="193475"/>
                      <a:pt x="74704" y="193475"/>
                    </a:cubicBezTo>
                    <a:cubicBezTo>
                      <a:pt x="74704" y="193475"/>
                      <a:pt x="87700" y="133232"/>
                      <a:pt x="88853" y="125294"/>
                    </a:cubicBezTo>
                    <a:cubicBezTo>
                      <a:pt x="91413" y="108329"/>
                      <a:pt x="94422" y="39060"/>
                      <a:pt x="94422" y="39060"/>
                    </a:cubicBezTo>
                    <a:close/>
                  </a:path>
                </a:pathLst>
              </a:custGeom>
              <a:solidFill>
                <a:srgbClr val="C4F247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6" name="Graphic 2">
              <a:extLst>
                <a:ext uri="{FF2B5EF4-FFF2-40B4-BE49-F238E27FC236}">
                  <a16:creationId xmlns:a16="http://schemas.microsoft.com/office/drawing/2014/main" id="{BB4535FD-CEFD-3A29-D94B-90A5BD5DC787}"/>
                </a:ext>
              </a:extLst>
            </p:cNvPr>
            <p:cNvGrpSpPr/>
            <p:nvPr/>
          </p:nvGrpSpPr>
          <p:grpSpPr>
            <a:xfrm>
              <a:off x="1234308" y="475953"/>
              <a:ext cx="87642" cy="310365"/>
              <a:chOff x="1234308" y="475953"/>
              <a:chExt cx="87642" cy="310365"/>
            </a:xfrm>
            <a:solidFill>
              <a:srgbClr val="FBFF00"/>
            </a:solidFill>
          </p:grpSpPr>
          <p:sp>
            <p:nvSpPr>
              <p:cNvPr id="182" name="Freeform: Shape 128">
                <a:extLst>
                  <a:ext uri="{FF2B5EF4-FFF2-40B4-BE49-F238E27FC236}">
                    <a16:creationId xmlns:a16="http://schemas.microsoft.com/office/drawing/2014/main" id="{9EFAD58F-8348-53EE-B134-9F9E486E0634}"/>
                  </a:ext>
                </a:extLst>
              </p:cNvPr>
              <p:cNvSpPr/>
              <p:nvPr/>
            </p:nvSpPr>
            <p:spPr>
              <a:xfrm>
                <a:off x="1274064" y="475953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3" name="Freeform: Shape 129">
                <a:extLst>
                  <a:ext uri="{FF2B5EF4-FFF2-40B4-BE49-F238E27FC236}">
                    <a16:creationId xmlns:a16="http://schemas.microsoft.com/office/drawing/2014/main" id="{EAC2356C-14CD-B291-651D-E0B15339715C}"/>
                  </a:ext>
                </a:extLst>
              </p:cNvPr>
              <p:cNvSpPr/>
              <p:nvPr/>
            </p:nvSpPr>
            <p:spPr>
              <a:xfrm>
                <a:off x="1234308" y="736832"/>
                <a:ext cx="87642" cy="49486"/>
              </a:xfrm>
              <a:custGeom>
                <a:avLst/>
                <a:gdLst>
                  <a:gd name="connsiteX0" fmla="*/ 43789 w 87642"/>
                  <a:gd name="connsiteY0" fmla="*/ 49487 h 49486"/>
                  <a:gd name="connsiteX1" fmla="*/ 0 w 87642"/>
                  <a:gd name="connsiteY1" fmla="*/ 5698 h 49486"/>
                  <a:gd name="connsiteX2" fmla="*/ 5698 w 87642"/>
                  <a:gd name="connsiteY2" fmla="*/ 0 h 49486"/>
                  <a:gd name="connsiteX3" fmla="*/ 43789 w 87642"/>
                  <a:gd name="connsiteY3" fmla="*/ 38091 h 49486"/>
                  <a:gd name="connsiteX4" fmla="*/ 81945 w 87642"/>
                  <a:gd name="connsiteY4" fmla="*/ 0 h 49486"/>
                  <a:gd name="connsiteX5" fmla="*/ 87642 w 87642"/>
                  <a:gd name="connsiteY5" fmla="*/ 5698 h 49486"/>
                  <a:gd name="connsiteX6" fmla="*/ 43789 w 87642"/>
                  <a:gd name="connsiteY6" fmla="*/ 49487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6">
                    <a:moveTo>
                      <a:pt x="43789" y="49487"/>
                    </a:moveTo>
                    <a:lnTo>
                      <a:pt x="0" y="5698"/>
                    </a:lnTo>
                    <a:lnTo>
                      <a:pt x="5698" y="0"/>
                    </a:lnTo>
                    <a:lnTo>
                      <a:pt x="43789" y="38091"/>
                    </a:lnTo>
                    <a:lnTo>
                      <a:pt x="81945" y="0"/>
                    </a:lnTo>
                    <a:lnTo>
                      <a:pt x="87642" y="5698"/>
                    </a:lnTo>
                    <a:lnTo>
                      <a:pt x="43789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8" name="Graphic 2">
              <a:extLst>
                <a:ext uri="{FF2B5EF4-FFF2-40B4-BE49-F238E27FC236}">
                  <a16:creationId xmlns:a16="http://schemas.microsoft.com/office/drawing/2014/main" id="{792B3593-9268-13AF-F1E1-7164C16D4850}"/>
                </a:ext>
              </a:extLst>
            </p:cNvPr>
            <p:cNvGrpSpPr/>
            <p:nvPr/>
          </p:nvGrpSpPr>
          <p:grpSpPr>
            <a:xfrm>
              <a:off x="843755" y="589336"/>
              <a:ext cx="174744" cy="270861"/>
              <a:chOff x="843755" y="589336"/>
              <a:chExt cx="174744" cy="270861"/>
            </a:xfrm>
            <a:solidFill>
              <a:srgbClr val="FBFF00"/>
            </a:solidFill>
          </p:grpSpPr>
          <p:sp>
            <p:nvSpPr>
              <p:cNvPr id="180" name="Freeform: Shape 131">
                <a:extLst>
                  <a:ext uri="{FF2B5EF4-FFF2-40B4-BE49-F238E27FC236}">
                    <a16:creationId xmlns:a16="http://schemas.microsoft.com/office/drawing/2014/main" id="{11FF40E6-69AB-B532-F4DE-79FF31453921}"/>
                  </a:ext>
                </a:extLst>
              </p:cNvPr>
              <p:cNvSpPr/>
              <p:nvPr/>
            </p:nvSpPr>
            <p:spPr>
              <a:xfrm rot="-1800001">
                <a:off x="919397" y="570939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81" name="Freeform: Shape 132">
                <a:extLst>
                  <a:ext uri="{FF2B5EF4-FFF2-40B4-BE49-F238E27FC236}">
                    <a16:creationId xmlns:a16="http://schemas.microsoft.com/office/drawing/2014/main" id="{5850114D-9112-A182-A9AB-3C077F9A89DC}"/>
                  </a:ext>
                </a:extLst>
              </p:cNvPr>
              <p:cNvSpPr/>
              <p:nvPr/>
            </p:nvSpPr>
            <p:spPr>
              <a:xfrm>
                <a:off x="942572" y="798291"/>
                <a:ext cx="75926" cy="61906"/>
              </a:xfrm>
              <a:custGeom>
                <a:avLst/>
                <a:gdLst>
                  <a:gd name="connsiteX0" fmla="*/ 59858 w 75926"/>
                  <a:gd name="connsiteY0" fmla="*/ 61907 h 61906"/>
                  <a:gd name="connsiteX1" fmla="*/ 0 w 75926"/>
                  <a:gd name="connsiteY1" fmla="*/ 45902 h 61906"/>
                  <a:gd name="connsiteX2" fmla="*/ 2113 w 75926"/>
                  <a:gd name="connsiteY2" fmla="*/ 38091 h 61906"/>
                  <a:gd name="connsiteX3" fmla="*/ 54160 w 75926"/>
                  <a:gd name="connsiteY3" fmla="*/ 52048 h 61906"/>
                  <a:gd name="connsiteX4" fmla="*/ 68117 w 75926"/>
                  <a:gd name="connsiteY4" fmla="*/ 0 h 61906"/>
                  <a:gd name="connsiteX5" fmla="*/ 75927 w 75926"/>
                  <a:gd name="connsiteY5" fmla="*/ 2049 h 61906"/>
                  <a:gd name="connsiteX6" fmla="*/ 59858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59858" y="61907"/>
                    </a:moveTo>
                    <a:lnTo>
                      <a:pt x="0" y="45902"/>
                    </a:lnTo>
                    <a:lnTo>
                      <a:pt x="2113" y="38091"/>
                    </a:lnTo>
                    <a:lnTo>
                      <a:pt x="54160" y="52048"/>
                    </a:lnTo>
                    <a:lnTo>
                      <a:pt x="68117" y="0"/>
                    </a:lnTo>
                    <a:lnTo>
                      <a:pt x="75927" y="2049"/>
                    </a:lnTo>
                    <a:lnTo>
                      <a:pt x="59858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49" name="Graphic 2">
              <a:extLst>
                <a:ext uri="{FF2B5EF4-FFF2-40B4-BE49-F238E27FC236}">
                  <a16:creationId xmlns:a16="http://schemas.microsoft.com/office/drawing/2014/main" id="{B2C9744D-DE1B-DFAB-6B89-568EC6AF3DC8}"/>
                </a:ext>
              </a:extLst>
            </p:cNvPr>
            <p:cNvGrpSpPr/>
            <p:nvPr/>
          </p:nvGrpSpPr>
          <p:grpSpPr>
            <a:xfrm>
              <a:off x="529818" y="903284"/>
              <a:ext cx="270822" cy="174770"/>
              <a:chOff x="529818" y="903284"/>
              <a:chExt cx="270822" cy="174770"/>
            </a:xfrm>
            <a:solidFill>
              <a:srgbClr val="FBFF00"/>
            </a:solidFill>
          </p:grpSpPr>
          <p:sp>
            <p:nvSpPr>
              <p:cNvPr id="178" name="Freeform: Shape 134">
                <a:extLst>
                  <a:ext uri="{FF2B5EF4-FFF2-40B4-BE49-F238E27FC236}">
                    <a16:creationId xmlns:a16="http://schemas.microsoft.com/office/drawing/2014/main" id="{E466FDF6-A106-E18D-114A-17F8A7CE0D4A}"/>
                  </a:ext>
                </a:extLst>
              </p:cNvPr>
              <p:cNvSpPr/>
              <p:nvPr/>
            </p:nvSpPr>
            <p:spPr>
              <a:xfrm rot="-3599999">
                <a:off x="659754" y="830594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9" name="Freeform: Shape 135">
                <a:extLst>
                  <a:ext uri="{FF2B5EF4-FFF2-40B4-BE49-F238E27FC236}">
                    <a16:creationId xmlns:a16="http://schemas.microsoft.com/office/drawing/2014/main" id="{AE6EB1D4-2C49-7602-5865-8DB2444CC06E}"/>
                  </a:ext>
                </a:extLst>
              </p:cNvPr>
              <p:cNvSpPr/>
              <p:nvPr/>
            </p:nvSpPr>
            <p:spPr>
              <a:xfrm>
                <a:off x="738670" y="1002128"/>
                <a:ext cx="61970" cy="75926"/>
              </a:xfrm>
              <a:custGeom>
                <a:avLst/>
                <a:gdLst>
                  <a:gd name="connsiteX0" fmla="*/ 2113 w 61970"/>
                  <a:gd name="connsiteY0" fmla="*/ 75927 h 75926"/>
                  <a:gd name="connsiteX1" fmla="*/ 0 w 61970"/>
                  <a:gd name="connsiteY1" fmla="*/ 68117 h 75926"/>
                  <a:gd name="connsiteX2" fmla="*/ 52112 w 61970"/>
                  <a:gd name="connsiteY2" fmla="*/ 54224 h 75926"/>
                  <a:gd name="connsiteX3" fmla="*/ 38156 w 61970"/>
                  <a:gd name="connsiteY3" fmla="*/ 2113 h 75926"/>
                  <a:gd name="connsiteX4" fmla="*/ 45902 w 61970"/>
                  <a:gd name="connsiteY4" fmla="*/ 0 h 75926"/>
                  <a:gd name="connsiteX5" fmla="*/ 61971 w 61970"/>
                  <a:gd name="connsiteY5" fmla="*/ 59922 h 75926"/>
                  <a:gd name="connsiteX6" fmla="*/ 2113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2113" y="75927"/>
                    </a:moveTo>
                    <a:lnTo>
                      <a:pt x="0" y="68117"/>
                    </a:lnTo>
                    <a:lnTo>
                      <a:pt x="52112" y="54224"/>
                    </a:lnTo>
                    <a:lnTo>
                      <a:pt x="38156" y="2113"/>
                    </a:lnTo>
                    <a:lnTo>
                      <a:pt x="45902" y="0"/>
                    </a:lnTo>
                    <a:lnTo>
                      <a:pt x="61971" y="59922"/>
                    </a:lnTo>
                    <a:lnTo>
                      <a:pt x="2113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0" name="Graphic 2">
              <a:extLst>
                <a:ext uri="{FF2B5EF4-FFF2-40B4-BE49-F238E27FC236}">
                  <a16:creationId xmlns:a16="http://schemas.microsoft.com/office/drawing/2014/main" id="{EBFD0C65-43DF-9603-2291-CAAAE0898B16}"/>
                </a:ext>
              </a:extLst>
            </p:cNvPr>
            <p:cNvGrpSpPr/>
            <p:nvPr/>
          </p:nvGrpSpPr>
          <p:grpSpPr>
            <a:xfrm>
              <a:off x="416397" y="1293864"/>
              <a:ext cx="310365" cy="87642"/>
              <a:chOff x="416397" y="1293864"/>
              <a:chExt cx="310365" cy="87642"/>
            </a:xfrm>
            <a:solidFill>
              <a:srgbClr val="FBFF00"/>
            </a:solidFill>
          </p:grpSpPr>
          <p:sp>
            <p:nvSpPr>
              <p:cNvPr id="176" name="Freeform: Shape 137">
                <a:extLst>
                  <a:ext uri="{FF2B5EF4-FFF2-40B4-BE49-F238E27FC236}">
                    <a16:creationId xmlns:a16="http://schemas.microsoft.com/office/drawing/2014/main" id="{1B48C28C-DF01-E12E-B882-78609789E8DD}"/>
                  </a:ext>
                </a:extLst>
              </p:cNvPr>
              <p:cNvSpPr/>
              <p:nvPr/>
            </p:nvSpPr>
            <p:spPr>
              <a:xfrm>
                <a:off x="416397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7" name="Freeform: Shape 138">
                <a:extLst>
                  <a:ext uri="{FF2B5EF4-FFF2-40B4-BE49-F238E27FC236}">
                    <a16:creationId xmlns:a16="http://schemas.microsoft.com/office/drawing/2014/main" id="{700A1EEA-39B6-C794-4F3F-F6C1ADE18E56}"/>
                  </a:ext>
                </a:extLst>
              </p:cNvPr>
              <p:cNvSpPr/>
              <p:nvPr/>
            </p:nvSpPr>
            <p:spPr>
              <a:xfrm>
                <a:off x="677276" y="1293864"/>
                <a:ext cx="49486" cy="87642"/>
              </a:xfrm>
              <a:custGeom>
                <a:avLst/>
                <a:gdLst>
                  <a:gd name="connsiteX0" fmla="*/ 5698 w 49486"/>
                  <a:gd name="connsiteY0" fmla="*/ 87642 h 87642"/>
                  <a:gd name="connsiteX1" fmla="*/ 0 w 49486"/>
                  <a:gd name="connsiteY1" fmla="*/ 81945 h 87642"/>
                  <a:gd name="connsiteX2" fmla="*/ 38091 w 49486"/>
                  <a:gd name="connsiteY2" fmla="*/ 43853 h 87642"/>
                  <a:gd name="connsiteX3" fmla="*/ 0 w 49486"/>
                  <a:gd name="connsiteY3" fmla="*/ 5698 h 87642"/>
                  <a:gd name="connsiteX4" fmla="*/ 5698 w 49486"/>
                  <a:gd name="connsiteY4" fmla="*/ 0 h 87642"/>
                  <a:gd name="connsiteX5" fmla="*/ 49487 w 49486"/>
                  <a:gd name="connsiteY5" fmla="*/ 43853 h 87642"/>
                  <a:gd name="connsiteX6" fmla="*/ 5698 w 49486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6" h="87642">
                    <a:moveTo>
                      <a:pt x="5698" y="87642"/>
                    </a:moveTo>
                    <a:lnTo>
                      <a:pt x="0" y="81945"/>
                    </a:lnTo>
                    <a:lnTo>
                      <a:pt x="38091" y="43853"/>
                    </a:lnTo>
                    <a:lnTo>
                      <a:pt x="0" y="5698"/>
                    </a:lnTo>
                    <a:lnTo>
                      <a:pt x="5698" y="0"/>
                    </a:lnTo>
                    <a:lnTo>
                      <a:pt x="49487" y="43853"/>
                    </a:lnTo>
                    <a:lnTo>
                      <a:pt x="5698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1" name="Graphic 2">
              <a:extLst>
                <a:ext uri="{FF2B5EF4-FFF2-40B4-BE49-F238E27FC236}">
                  <a16:creationId xmlns:a16="http://schemas.microsoft.com/office/drawing/2014/main" id="{66748475-1294-B564-A6F3-C11B74F0544A}"/>
                </a:ext>
              </a:extLst>
            </p:cNvPr>
            <p:cNvGrpSpPr/>
            <p:nvPr/>
          </p:nvGrpSpPr>
          <p:grpSpPr>
            <a:xfrm>
              <a:off x="529722" y="1597316"/>
              <a:ext cx="270919" cy="174792"/>
              <a:chOff x="529722" y="1597316"/>
              <a:chExt cx="270919" cy="174792"/>
            </a:xfrm>
            <a:solidFill>
              <a:srgbClr val="FBFF00"/>
            </a:solidFill>
          </p:grpSpPr>
          <p:sp>
            <p:nvSpPr>
              <p:cNvPr id="174" name="Freeform: Shape 140">
                <a:extLst>
                  <a:ext uri="{FF2B5EF4-FFF2-40B4-BE49-F238E27FC236}">
                    <a16:creationId xmlns:a16="http://schemas.microsoft.com/office/drawing/2014/main" id="{6385F459-9F58-6CE6-38B5-4ED721B0F385}"/>
                  </a:ext>
                </a:extLst>
              </p:cNvPr>
              <p:cNvSpPr/>
              <p:nvPr/>
            </p:nvSpPr>
            <p:spPr>
              <a:xfrm rot="-1799400">
                <a:off x="511338" y="168842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5" name="Freeform: Shape 141">
                <a:extLst>
                  <a:ext uri="{FF2B5EF4-FFF2-40B4-BE49-F238E27FC236}">
                    <a16:creationId xmlns:a16="http://schemas.microsoft.com/office/drawing/2014/main" id="{AB608A8B-EAFE-B4B3-C25D-0B407B61C447}"/>
                  </a:ext>
                </a:extLst>
              </p:cNvPr>
              <p:cNvSpPr/>
              <p:nvPr/>
            </p:nvSpPr>
            <p:spPr>
              <a:xfrm>
                <a:off x="738670" y="1597316"/>
                <a:ext cx="61970" cy="75926"/>
              </a:xfrm>
              <a:custGeom>
                <a:avLst/>
                <a:gdLst>
                  <a:gd name="connsiteX0" fmla="*/ 45902 w 61970"/>
                  <a:gd name="connsiteY0" fmla="*/ 75927 h 75926"/>
                  <a:gd name="connsiteX1" fmla="*/ 38156 w 61970"/>
                  <a:gd name="connsiteY1" fmla="*/ 73814 h 75926"/>
                  <a:gd name="connsiteX2" fmla="*/ 52112 w 61970"/>
                  <a:gd name="connsiteY2" fmla="*/ 21767 h 75926"/>
                  <a:gd name="connsiteX3" fmla="*/ 0 w 61970"/>
                  <a:gd name="connsiteY3" fmla="*/ 7810 h 75926"/>
                  <a:gd name="connsiteX4" fmla="*/ 2113 w 61970"/>
                  <a:gd name="connsiteY4" fmla="*/ 0 h 75926"/>
                  <a:gd name="connsiteX5" fmla="*/ 61971 w 61970"/>
                  <a:gd name="connsiteY5" fmla="*/ 16069 h 75926"/>
                  <a:gd name="connsiteX6" fmla="*/ 45902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45902" y="75927"/>
                    </a:moveTo>
                    <a:lnTo>
                      <a:pt x="38156" y="73814"/>
                    </a:lnTo>
                    <a:lnTo>
                      <a:pt x="52112" y="21767"/>
                    </a:lnTo>
                    <a:lnTo>
                      <a:pt x="0" y="7810"/>
                    </a:lnTo>
                    <a:lnTo>
                      <a:pt x="2113" y="0"/>
                    </a:lnTo>
                    <a:lnTo>
                      <a:pt x="61971" y="16069"/>
                    </a:lnTo>
                    <a:lnTo>
                      <a:pt x="45902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8FCE6F9D-6C36-BD48-5407-53D97CC95A0E}"/>
                </a:ext>
              </a:extLst>
            </p:cNvPr>
            <p:cNvGrpSpPr/>
            <p:nvPr/>
          </p:nvGrpSpPr>
          <p:grpSpPr>
            <a:xfrm>
              <a:off x="843773" y="1815174"/>
              <a:ext cx="174725" cy="270673"/>
              <a:chOff x="843773" y="1815174"/>
              <a:chExt cx="174725" cy="270673"/>
            </a:xfrm>
            <a:solidFill>
              <a:srgbClr val="FBFF00"/>
            </a:solidFill>
          </p:grpSpPr>
          <p:sp>
            <p:nvSpPr>
              <p:cNvPr id="172" name="Freeform: Shape 143">
                <a:extLst>
                  <a:ext uri="{FF2B5EF4-FFF2-40B4-BE49-F238E27FC236}">
                    <a16:creationId xmlns:a16="http://schemas.microsoft.com/office/drawing/2014/main" id="{4F3C25EE-0A0B-B8B9-9295-DCC2C635C7E5}"/>
                  </a:ext>
                </a:extLst>
              </p:cNvPr>
              <p:cNvSpPr/>
              <p:nvPr/>
            </p:nvSpPr>
            <p:spPr>
              <a:xfrm rot="-3600600">
                <a:off x="771060" y="1947832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7 h 8066"/>
                  <a:gd name="connsiteX3" fmla="*/ 0 w 304732"/>
                  <a:gd name="connsiteY3" fmla="*/ 8067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7"/>
                    </a:lnTo>
                    <a:lnTo>
                      <a:pt x="0" y="806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3" name="Freeform: Shape 144">
                <a:extLst>
                  <a:ext uri="{FF2B5EF4-FFF2-40B4-BE49-F238E27FC236}">
                    <a16:creationId xmlns:a16="http://schemas.microsoft.com/office/drawing/2014/main" id="{81893BE3-F4C0-2A1D-6531-B8E60169D216}"/>
                  </a:ext>
                </a:extLst>
              </p:cNvPr>
              <p:cNvSpPr/>
              <p:nvPr/>
            </p:nvSpPr>
            <p:spPr>
              <a:xfrm>
                <a:off x="942572" y="1815174"/>
                <a:ext cx="75926" cy="61970"/>
              </a:xfrm>
              <a:custGeom>
                <a:avLst/>
                <a:gdLst>
                  <a:gd name="connsiteX0" fmla="*/ 68117 w 75926"/>
                  <a:gd name="connsiteY0" fmla="*/ 61971 h 61970"/>
                  <a:gd name="connsiteX1" fmla="*/ 54160 w 75926"/>
                  <a:gd name="connsiteY1" fmla="*/ 9859 h 61970"/>
                  <a:gd name="connsiteX2" fmla="*/ 2113 w 75926"/>
                  <a:gd name="connsiteY2" fmla="*/ 23815 h 61970"/>
                  <a:gd name="connsiteX3" fmla="*/ 0 w 75926"/>
                  <a:gd name="connsiteY3" fmla="*/ 16069 h 61970"/>
                  <a:gd name="connsiteX4" fmla="*/ 59858 w 75926"/>
                  <a:gd name="connsiteY4" fmla="*/ 0 h 61970"/>
                  <a:gd name="connsiteX5" fmla="*/ 75927 w 75926"/>
                  <a:gd name="connsiteY5" fmla="*/ 59858 h 61970"/>
                  <a:gd name="connsiteX6" fmla="*/ 68117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68117" y="61971"/>
                    </a:moveTo>
                    <a:lnTo>
                      <a:pt x="54160" y="9859"/>
                    </a:lnTo>
                    <a:lnTo>
                      <a:pt x="2113" y="23815"/>
                    </a:lnTo>
                    <a:lnTo>
                      <a:pt x="0" y="16069"/>
                    </a:lnTo>
                    <a:lnTo>
                      <a:pt x="59858" y="0"/>
                    </a:lnTo>
                    <a:lnTo>
                      <a:pt x="75927" y="59858"/>
                    </a:lnTo>
                    <a:lnTo>
                      <a:pt x="68117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DFF9FEFF-0C2D-A69C-2C84-BD88D073405B}"/>
                </a:ext>
              </a:extLst>
            </p:cNvPr>
            <p:cNvGrpSpPr/>
            <p:nvPr/>
          </p:nvGrpSpPr>
          <p:grpSpPr>
            <a:xfrm>
              <a:off x="1234308" y="1889052"/>
              <a:ext cx="87642" cy="310429"/>
              <a:chOff x="1234308" y="1889052"/>
              <a:chExt cx="87642" cy="310429"/>
            </a:xfrm>
            <a:solidFill>
              <a:srgbClr val="FBFF00"/>
            </a:solidFill>
          </p:grpSpPr>
          <p:sp>
            <p:nvSpPr>
              <p:cNvPr id="170" name="Freeform: Shape 146">
                <a:extLst>
                  <a:ext uri="{FF2B5EF4-FFF2-40B4-BE49-F238E27FC236}">
                    <a16:creationId xmlns:a16="http://schemas.microsoft.com/office/drawing/2014/main" id="{10C47670-3FE7-CE18-8131-9F826E5B3FB3}"/>
                  </a:ext>
                </a:extLst>
              </p:cNvPr>
              <p:cNvSpPr/>
              <p:nvPr/>
            </p:nvSpPr>
            <p:spPr>
              <a:xfrm>
                <a:off x="1274064" y="1894750"/>
                <a:ext cx="8066" cy="304732"/>
              </a:xfrm>
              <a:custGeom>
                <a:avLst/>
                <a:gdLst>
                  <a:gd name="connsiteX0" fmla="*/ 0 w 8066"/>
                  <a:gd name="connsiteY0" fmla="*/ 0 h 304732"/>
                  <a:gd name="connsiteX1" fmla="*/ 8066 w 8066"/>
                  <a:gd name="connsiteY1" fmla="*/ 0 h 304732"/>
                  <a:gd name="connsiteX2" fmla="*/ 8066 w 8066"/>
                  <a:gd name="connsiteY2" fmla="*/ 304732 h 304732"/>
                  <a:gd name="connsiteX3" fmla="*/ 0 w 8066"/>
                  <a:gd name="connsiteY3" fmla="*/ 304732 h 304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2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71" name="Freeform: Shape 147">
                <a:extLst>
                  <a:ext uri="{FF2B5EF4-FFF2-40B4-BE49-F238E27FC236}">
                    <a16:creationId xmlns:a16="http://schemas.microsoft.com/office/drawing/2014/main" id="{7A25AEF1-8D0C-6324-601E-F607AC01EB10}"/>
                  </a:ext>
                </a:extLst>
              </p:cNvPr>
              <p:cNvSpPr/>
              <p:nvPr/>
            </p:nvSpPr>
            <p:spPr>
              <a:xfrm>
                <a:off x="1234308" y="1889052"/>
                <a:ext cx="87642" cy="49487"/>
              </a:xfrm>
              <a:custGeom>
                <a:avLst/>
                <a:gdLst>
                  <a:gd name="connsiteX0" fmla="*/ 81945 w 87642"/>
                  <a:gd name="connsiteY0" fmla="*/ 49487 h 49487"/>
                  <a:gd name="connsiteX1" fmla="*/ 43789 w 87642"/>
                  <a:gd name="connsiteY1" fmla="*/ 11395 h 49487"/>
                  <a:gd name="connsiteX2" fmla="*/ 5698 w 87642"/>
                  <a:gd name="connsiteY2" fmla="*/ 49487 h 49487"/>
                  <a:gd name="connsiteX3" fmla="*/ 0 w 87642"/>
                  <a:gd name="connsiteY3" fmla="*/ 43789 h 49487"/>
                  <a:gd name="connsiteX4" fmla="*/ 43789 w 87642"/>
                  <a:gd name="connsiteY4" fmla="*/ 0 h 49487"/>
                  <a:gd name="connsiteX5" fmla="*/ 87642 w 87642"/>
                  <a:gd name="connsiteY5" fmla="*/ 43789 h 49487"/>
                  <a:gd name="connsiteX6" fmla="*/ 81945 w 87642"/>
                  <a:gd name="connsiteY6" fmla="*/ 49487 h 49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642" h="49487">
                    <a:moveTo>
                      <a:pt x="81945" y="49487"/>
                    </a:moveTo>
                    <a:lnTo>
                      <a:pt x="43789" y="11395"/>
                    </a:lnTo>
                    <a:lnTo>
                      <a:pt x="5698" y="49487"/>
                    </a:lnTo>
                    <a:lnTo>
                      <a:pt x="0" y="43789"/>
                    </a:lnTo>
                    <a:lnTo>
                      <a:pt x="43789" y="0"/>
                    </a:lnTo>
                    <a:lnTo>
                      <a:pt x="87642" y="43789"/>
                    </a:lnTo>
                    <a:lnTo>
                      <a:pt x="81945" y="4948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4" name="Graphic 2">
              <a:extLst>
                <a:ext uri="{FF2B5EF4-FFF2-40B4-BE49-F238E27FC236}">
                  <a16:creationId xmlns:a16="http://schemas.microsoft.com/office/drawing/2014/main" id="{42958EC1-CAA3-CDEA-690B-7A77583A8EDB}"/>
                </a:ext>
              </a:extLst>
            </p:cNvPr>
            <p:cNvGrpSpPr/>
            <p:nvPr/>
          </p:nvGrpSpPr>
          <p:grpSpPr>
            <a:xfrm>
              <a:off x="1537760" y="1815174"/>
              <a:ext cx="174740" cy="270831"/>
              <a:chOff x="1537760" y="1815174"/>
              <a:chExt cx="174740" cy="270831"/>
            </a:xfrm>
            <a:solidFill>
              <a:srgbClr val="FBFF00"/>
            </a:solidFill>
          </p:grpSpPr>
          <p:sp>
            <p:nvSpPr>
              <p:cNvPr id="67" name="Freeform: Shape 149">
                <a:extLst>
                  <a:ext uri="{FF2B5EF4-FFF2-40B4-BE49-F238E27FC236}">
                    <a16:creationId xmlns:a16="http://schemas.microsoft.com/office/drawing/2014/main" id="{0F7E7E21-2BF1-4EF4-E061-08752855FC33}"/>
                  </a:ext>
                </a:extLst>
              </p:cNvPr>
              <p:cNvSpPr/>
              <p:nvPr/>
            </p:nvSpPr>
            <p:spPr>
              <a:xfrm rot="-1800001">
                <a:off x="1628791" y="1799670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169" name="Freeform: Shape 150">
                <a:extLst>
                  <a:ext uri="{FF2B5EF4-FFF2-40B4-BE49-F238E27FC236}">
                    <a16:creationId xmlns:a16="http://schemas.microsoft.com/office/drawing/2014/main" id="{E1CC8ED4-35A7-D437-FA5D-EEAC2618EF22}"/>
                  </a:ext>
                </a:extLst>
              </p:cNvPr>
              <p:cNvSpPr/>
              <p:nvPr/>
            </p:nvSpPr>
            <p:spPr>
              <a:xfrm>
                <a:off x="1537760" y="1815174"/>
                <a:ext cx="75926" cy="61970"/>
              </a:xfrm>
              <a:custGeom>
                <a:avLst/>
                <a:gdLst>
                  <a:gd name="connsiteX0" fmla="*/ 7810 w 75926"/>
                  <a:gd name="connsiteY0" fmla="*/ 61971 h 61970"/>
                  <a:gd name="connsiteX1" fmla="*/ 0 w 75926"/>
                  <a:gd name="connsiteY1" fmla="*/ 59858 h 61970"/>
                  <a:gd name="connsiteX2" fmla="*/ 16005 w 75926"/>
                  <a:gd name="connsiteY2" fmla="*/ 0 h 61970"/>
                  <a:gd name="connsiteX3" fmla="*/ 75927 w 75926"/>
                  <a:gd name="connsiteY3" fmla="*/ 16069 h 61970"/>
                  <a:gd name="connsiteX4" fmla="*/ 73814 w 75926"/>
                  <a:gd name="connsiteY4" fmla="*/ 23815 h 61970"/>
                  <a:gd name="connsiteX5" fmla="*/ 21767 w 75926"/>
                  <a:gd name="connsiteY5" fmla="*/ 9859 h 61970"/>
                  <a:gd name="connsiteX6" fmla="*/ 7810 w 75926"/>
                  <a:gd name="connsiteY6" fmla="*/ 61971 h 6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70">
                    <a:moveTo>
                      <a:pt x="7810" y="61971"/>
                    </a:moveTo>
                    <a:lnTo>
                      <a:pt x="0" y="59858"/>
                    </a:lnTo>
                    <a:lnTo>
                      <a:pt x="16005" y="0"/>
                    </a:lnTo>
                    <a:lnTo>
                      <a:pt x="75927" y="16069"/>
                    </a:lnTo>
                    <a:lnTo>
                      <a:pt x="73814" y="23815"/>
                    </a:lnTo>
                    <a:lnTo>
                      <a:pt x="21767" y="9859"/>
                    </a:lnTo>
                    <a:lnTo>
                      <a:pt x="7810" y="61971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5" name="Graphic 2">
              <a:extLst>
                <a:ext uri="{FF2B5EF4-FFF2-40B4-BE49-F238E27FC236}">
                  <a16:creationId xmlns:a16="http://schemas.microsoft.com/office/drawing/2014/main" id="{07CEED70-9CD5-F87A-C83A-6AC309C31DEA}"/>
                </a:ext>
              </a:extLst>
            </p:cNvPr>
            <p:cNvGrpSpPr/>
            <p:nvPr/>
          </p:nvGrpSpPr>
          <p:grpSpPr>
            <a:xfrm>
              <a:off x="1755618" y="1597316"/>
              <a:ext cx="270857" cy="174710"/>
              <a:chOff x="1755618" y="1597316"/>
              <a:chExt cx="270857" cy="174710"/>
            </a:xfrm>
            <a:solidFill>
              <a:srgbClr val="FBFF00"/>
            </a:solidFill>
          </p:grpSpPr>
          <p:sp>
            <p:nvSpPr>
              <p:cNvPr id="65" name="Freeform: Shape 152">
                <a:extLst>
                  <a:ext uri="{FF2B5EF4-FFF2-40B4-BE49-F238E27FC236}">
                    <a16:creationId xmlns:a16="http://schemas.microsoft.com/office/drawing/2014/main" id="{9EDF1DDB-78AB-9558-933B-C0887D76BEEA}"/>
                  </a:ext>
                </a:extLst>
              </p:cNvPr>
              <p:cNvSpPr/>
              <p:nvPr/>
            </p:nvSpPr>
            <p:spPr>
              <a:xfrm rot="-3599999">
                <a:off x="1888472" y="1539985"/>
                <a:ext cx="8066" cy="304731"/>
              </a:xfrm>
              <a:custGeom>
                <a:avLst/>
                <a:gdLst>
                  <a:gd name="connsiteX0" fmla="*/ 0 w 8066"/>
                  <a:gd name="connsiteY0" fmla="*/ 0 h 304731"/>
                  <a:gd name="connsiteX1" fmla="*/ 8066 w 8066"/>
                  <a:gd name="connsiteY1" fmla="*/ 0 h 304731"/>
                  <a:gd name="connsiteX2" fmla="*/ 8066 w 8066"/>
                  <a:gd name="connsiteY2" fmla="*/ 304732 h 304731"/>
                  <a:gd name="connsiteX3" fmla="*/ 0 w 8066"/>
                  <a:gd name="connsiteY3" fmla="*/ 304732 h 30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6" h="304731">
                    <a:moveTo>
                      <a:pt x="0" y="0"/>
                    </a:moveTo>
                    <a:lnTo>
                      <a:pt x="8066" y="0"/>
                    </a:lnTo>
                    <a:lnTo>
                      <a:pt x="8066" y="304732"/>
                    </a:lnTo>
                    <a:lnTo>
                      <a:pt x="0" y="30473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153">
                <a:extLst>
                  <a:ext uri="{FF2B5EF4-FFF2-40B4-BE49-F238E27FC236}">
                    <a16:creationId xmlns:a16="http://schemas.microsoft.com/office/drawing/2014/main" id="{49D5B1CE-DCF7-D14D-6B4A-8CB6FE34BF90}"/>
                  </a:ext>
                </a:extLst>
              </p:cNvPr>
              <p:cNvSpPr/>
              <p:nvPr/>
            </p:nvSpPr>
            <p:spPr>
              <a:xfrm>
                <a:off x="1755618" y="1597316"/>
                <a:ext cx="61970" cy="75926"/>
              </a:xfrm>
              <a:custGeom>
                <a:avLst/>
                <a:gdLst>
                  <a:gd name="connsiteX0" fmla="*/ 16005 w 61970"/>
                  <a:gd name="connsiteY0" fmla="*/ 75927 h 75926"/>
                  <a:gd name="connsiteX1" fmla="*/ 0 w 61970"/>
                  <a:gd name="connsiteY1" fmla="*/ 16069 h 75926"/>
                  <a:gd name="connsiteX2" fmla="*/ 59858 w 61970"/>
                  <a:gd name="connsiteY2" fmla="*/ 0 h 75926"/>
                  <a:gd name="connsiteX3" fmla="*/ 61971 w 61970"/>
                  <a:gd name="connsiteY3" fmla="*/ 7810 h 75926"/>
                  <a:gd name="connsiteX4" fmla="*/ 9859 w 61970"/>
                  <a:gd name="connsiteY4" fmla="*/ 21767 h 75926"/>
                  <a:gd name="connsiteX5" fmla="*/ 23815 w 61970"/>
                  <a:gd name="connsiteY5" fmla="*/ 73814 h 75926"/>
                  <a:gd name="connsiteX6" fmla="*/ 16005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16005" y="75927"/>
                    </a:moveTo>
                    <a:lnTo>
                      <a:pt x="0" y="16069"/>
                    </a:lnTo>
                    <a:lnTo>
                      <a:pt x="59858" y="0"/>
                    </a:lnTo>
                    <a:lnTo>
                      <a:pt x="61971" y="7810"/>
                    </a:lnTo>
                    <a:lnTo>
                      <a:pt x="9859" y="21767"/>
                    </a:lnTo>
                    <a:lnTo>
                      <a:pt x="23815" y="73814"/>
                    </a:lnTo>
                    <a:lnTo>
                      <a:pt x="16005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6" name="Graphic 2">
              <a:extLst>
                <a:ext uri="{FF2B5EF4-FFF2-40B4-BE49-F238E27FC236}">
                  <a16:creationId xmlns:a16="http://schemas.microsoft.com/office/drawing/2014/main" id="{DC19C70B-EF39-6AF3-23DE-6871E6070BE1}"/>
                </a:ext>
              </a:extLst>
            </p:cNvPr>
            <p:cNvGrpSpPr/>
            <p:nvPr/>
          </p:nvGrpSpPr>
          <p:grpSpPr>
            <a:xfrm>
              <a:off x="1829496" y="1293864"/>
              <a:ext cx="310429" cy="87642"/>
              <a:chOff x="1829496" y="1293864"/>
              <a:chExt cx="310429" cy="87642"/>
            </a:xfrm>
            <a:solidFill>
              <a:srgbClr val="FBFF00"/>
            </a:solidFill>
          </p:grpSpPr>
          <p:sp>
            <p:nvSpPr>
              <p:cNvPr id="63" name="Freeform: Shape 155">
                <a:extLst>
                  <a:ext uri="{FF2B5EF4-FFF2-40B4-BE49-F238E27FC236}">
                    <a16:creationId xmlns:a16="http://schemas.microsoft.com/office/drawing/2014/main" id="{6D2E68C6-41FE-137F-0D74-D17229BA9B77}"/>
                  </a:ext>
                </a:extLst>
              </p:cNvPr>
              <p:cNvSpPr/>
              <p:nvPr/>
            </p:nvSpPr>
            <p:spPr>
              <a:xfrm>
                <a:off x="1835194" y="1333684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156">
                <a:extLst>
                  <a:ext uri="{FF2B5EF4-FFF2-40B4-BE49-F238E27FC236}">
                    <a16:creationId xmlns:a16="http://schemas.microsoft.com/office/drawing/2014/main" id="{D1B7C651-69D2-158A-EF0D-12D1E6A68C23}"/>
                  </a:ext>
                </a:extLst>
              </p:cNvPr>
              <p:cNvSpPr/>
              <p:nvPr/>
            </p:nvSpPr>
            <p:spPr>
              <a:xfrm>
                <a:off x="1829496" y="1293864"/>
                <a:ext cx="49487" cy="87642"/>
              </a:xfrm>
              <a:custGeom>
                <a:avLst/>
                <a:gdLst>
                  <a:gd name="connsiteX0" fmla="*/ 43789 w 49487"/>
                  <a:gd name="connsiteY0" fmla="*/ 87642 h 87642"/>
                  <a:gd name="connsiteX1" fmla="*/ 0 w 49487"/>
                  <a:gd name="connsiteY1" fmla="*/ 43853 h 87642"/>
                  <a:gd name="connsiteX2" fmla="*/ 43789 w 49487"/>
                  <a:gd name="connsiteY2" fmla="*/ 0 h 87642"/>
                  <a:gd name="connsiteX3" fmla="*/ 49487 w 49487"/>
                  <a:gd name="connsiteY3" fmla="*/ 5698 h 87642"/>
                  <a:gd name="connsiteX4" fmla="*/ 11395 w 49487"/>
                  <a:gd name="connsiteY4" fmla="*/ 43853 h 87642"/>
                  <a:gd name="connsiteX5" fmla="*/ 49487 w 49487"/>
                  <a:gd name="connsiteY5" fmla="*/ 81945 h 87642"/>
                  <a:gd name="connsiteX6" fmla="*/ 43789 w 49487"/>
                  <a:gd name="connsiteY6" fmla="*/ 87642 h 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487" h="87642">
                    <a:moveTo>
                      <a:pt x="43789" y="87642"/>
                    </a:moveTo>
                    <a:lnTo>
                      <a:pt x="0" y="43853"/>
                    </a:lnTo>
                    <a:lnTo>
                      <a:pt x="43789" y="0"/>
                    </a:lnTo>
                    <a:lnTo>
                      <a:pt x="49487" y="5698"/>
                    </a:lnTo>
                    <a:lnTo>
                      <a:pt x="11395" y="43853"/>
                    </a:lnTo>
                    <a:lnTo>
                      <a:pt x="49487" y="81945"/>
                    </a:lnTo>
                    <a:lnTo>
                      <a:pt x="43789" y="87642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7" name="Graphic 2">
              <a:extLst>
                <a:ext uri="{FF2B5EF4-FFF2-40B4-BE49-F238E27FC236}">
                  <a16:creationId xmlns:a16="http://schemas.microsoft.com/office/drawing/2014/main" id="{B40BBCC6-F118-7E76-A00E-D55DB8133D29}"/>
                </a:ext>
              </a:extLst>
            </p:cNvPr>
            <p:cNvGrpSpPr/>
            <p:nvPr/>
          </p:nvGrpSpPr>
          <p:grpSpPr>
            <a:xfrm>
              <a:off x="1755618" y="903468"/>
              <a:ext cx="270886" cy="174587"/>
              <a:chOff x="1755618" y="903468"/>
              <a:chExt cx="270886" cy="174587"/>
            </a:xfrm>
            <a:solidFill>
              <a:srgbClr val="FBFF00"/>
            </a:solidFill>
          </p:grpSpPr>
          <p:sp>
            <p:nvSpPr>
              <p:cNvPr id="61" name="Freeform: Shape 158">
                <a:extLst>
                  <a:ext uri="{FF2B5EF4-FFF2-40B4-BE49-F238E27FC236}">
                    <a16:creationId xmlns:a16="http://schemas.microsoft.com/office/drawing/2014/main" id="{36BF2FE5-8C03-1529-5C0C-79D0153A55D1}"/>
                  </a:ext>
                </a:extLst>
              </p:cNvPr>
              <p:cNvSpPr/>
              <p:nvPr/>
            </p:nvSpPr>
            <p:spPr>
              <a:xfrm rot="-1799400">
                <a:off x="1740156" y="979088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2" name="Freeform: Shape 159">
                <a:extLst>
                  <a:ext uri="{FF2B5EF4-FFF2-40B4-BE49-F238E27FC236}">
                    <a16:creationId xmlns:a16="http://schemas.microsoft.com/office/drawing/2014/main" id="{8951DBB9-6F44-EAC0-5C17-8AECAD2BD5E8}"/>
                  </a:ext>
                </a:extLst>
              </p:cNvPr>
              <p:cNvSpPr/>
              <p:nvPr/>
            </p:nvSpPr>
            <p:spPr>
              <a:xfrm>
                <a:off x="1755618" y="1002128"/>
                <a:ext cx="61970" cy="75926"/>
              </a:xfrm>
              <a:custGeom>
                <a:avLst/>
                <a:gdLst>
                  <a:gd name="connsiteX0" fmla="*/ 59858 w 61970"/>
                  <a:gd name="connsiteY0" fmla="*/ 75927 h 75926"/>
                  <a:gd name="connsiteX1" fmla="*/ 0 w 61970"/>
                  <a:gd name="connsiteY1" fmla="*/ 59922 h 75926"/>
                  <a:gd name="connsiteX2" fmla="*/ 16005 w 61970"/>
                  <a:gd name="connsiteY2" fmla="*/ 0 h 75926"/>
                  <a:gd name="connsiteX3" fmla="*/ 23815 w 61970"/>
                  <a:gd name="connsiteY3" fmla="*/ 2113 h 75926"/>
                  <a:gd name="connsiteX4" fmla="*/ 9859 w 61970"/>
                  <a:gd name="connsiteY4" fmla="*/ 54224 h 75926"/>
                  <a:gd name="connsiteX5" fmla="*/ 61971 w 61970"/>
                  <a:gd name="connsiteY5" fmla="*/ 68117 h 75926"/>
                  <a:gd name="connsiteX6" fmla="*/ 59858 w 61970"/>
                  <a:gd name="connsiteY6" fmla="*/ 75927 h 75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70" h="75926">
                    <a:moveTo>
                      <a:pt x="59858" y="75927"/>
                    </a:moveTo>
                    <a:lnTo>
                      <a:pt x="0" y="59922"/>
                    </a:lnTo>
                    <a:lnTo>
                      <a:pt x="16005" y="0"/>
                    </a:lnTo>
                    <a:lnTo>
                      <a:pt x="23815" y="2113"/>
                    </a:lnTo>
                    <a:lnTo>
                      <a:pt x="9859" y="54224"/>
                    </a:lnTo>
                    <a:lnTo>
                      <a:pt x="61971" y="68117"/>
                    </a:lnTo>
                    <a:lnTo>
                      <a:pt x="59858" y="7592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8" name="Graphic 2">
              <a:extLst>
                <a:ext uri="{FF2B5EF4-FFF2-40B4-BE49-F238E27FC236}">
                  <a16:creationId xmlns:a16="http://schemas.microsoft.com/office/drawing/2014/main" id="{4FDAE795-5E73-ED91-AB4F-251578E8C601}"/>
                </a:ext>
              </a:extLst>
            </p:cNvPr>
            <p:cNvGrpSpPr/>
            <p:nvPr/>
          </p:nvGrpSpPr>
          <p:grpSpPr>
            <a:xfrm>
              <a:off x="1537760" y="589224"/>
              <a:ext cx="174623" cy="270973"/>
              <a:chOff x="1537760" y="589224"/>
              <a:chExt cx="174623" cy="270973"/>
            </a:xfrm>
            <a:solidFill>
              <a:srgbClr val="FBFF00"/>
            </a:solidFill>
          </p:grpSpPr>
          <p:sp>
            <p:nvSpPr>
              <p:cNvPr id="59" name="Freeform: Shape 161">
                <a:extLst>
                  <a:ext uri="{FF2B5EF4-FFF2-40B4-BE49-F238E27FC236}">
                    <a16:creationId xmlns:a16="http://schemas.microsoft.com/office/drawing/2014/main" id="{1BFCA03D-CAD5-2790-03F2-011931124558}"/>
                  </a:ext>
                </a:extLst>
              </p:cNvPr>
              <p:cNvSpPr/>
              <p:nvPr/>
            </p:nvSpPr>
            <p:spPr>
              <a:xfrm rot="-3600600">
                <a:off x="1480364" y="719173"/>
                <a:ext cx="304732" cy="8066"/>
              </a:xfrm>
              <a:custGeom>
                <a:avLst/>
                <a:gdLst>
                  <a:gd name="connsiteX0" fmla="*/ 0 w 304732"/>
                  <a:gd name="connsiteY0" fmla="*/ 0 h 8066"/>
                  <a:gd name="connsiteX1" fmla="*/ 304732 w 304732"/>
                  <a:gd name="connsiteY1" fmla="*/ 0 h 8066"/>
                  <a:gd name="connsiteX2" fmla="*/ 304732 w 304732"/>
                  <a:gd name="connsiteY2" fmla="*/ 8066 h 8066"/>
                  <a:gd name="connsiteX3" fmla="*/ 0 w 304732"/>
                  <a:gd name="connsiteY3" fmla="*/ 8066 h 8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732" h="8066">
                    <a:moveTo>
                      <a:pt x="0" y="0"/>
                    </a:moveTo>
                    <a:lnTo>
                      <a:pt x="304732" y="0"/>
                    </a:lnTo>
                    <a:lnTo>
                      <a:pt x="304732" y="8066"/>
                    </a:lnTo>
                    <a:lnTo>
                      <a:pt x="0" y="8066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162">
                <a:extLst>
                  <a:ext uri="{FF2B5EF4-FFF2-40B4-BE49-F238E27FC236}">
                    <a16:creationId xmlns:a16="http://schemas.microsoft.com/office/drawing/2014/main" id="{820A0254-D3E8-E70E-1A8C-9AEAC7F44FDF}"/>
                  </a:ext>
                </a:extLst>
              </p:cNvPr>
              <p:cNvSpPr/>
              <p:nvPr/>
            </p:nvSpPr>
            <p:spPr>
              <a:xfrm>
                <a:off x="1537760" y="798291"/>
                <a:ext cx="75926" cy="61906"/>
              </a:xfrm>
              <a:custGeom>
                <a:avLst/>
                <a:gdLst>
                  <a:gd name="connsiteX0" fmla="*/ 16005 w 75926"/>
                  <a:gd name="connsiteY0" fmla="*/ 61907 h 61906"/>
                  <a:gd name="connsiteX1" fmla="*/ 0 w 75926"/>
                  <a:gd name="connsiteY1" fmla="*/ 2049 h 61906"/>
                  <a:gd name="connsiteX2" fmla="*/ 7810 w 75926"/>
                  <a:gd name="connsiteY2" fmla="*/ 0 h 61906"/>
                  <a:gd name="connsiteX3" fmla="*/ 21767 w 75926"/>
                  <a:gd name="connsiteY3" fmla="*/ 52048 h 61906"/>
                  <a:gd name="connsiteX4" fmla="*/ 73814 w 75926"/>
                  <a:gd name="connsiteY4" fmla="*/ 38091 h 61906"/>
                  <a:gd name="connsiteX5" fmla="*/ 75927 w 75926"/>
                  <a:gd name="connsiteY5" fmla="*/ 45902 h 61906"/>
                  <a:gd name="connsiteX6" fmla="*/ 16005 w 75926"/>
                  <a:gd name="connsiteY6" fmla="*/ 61907 h 61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26" h="61906">
                    <a:moveTo>
                      <a:pt x="16005" y="61907"/>
                    </a:moveTo>
                    <a:lnTo>
                      <a:pt x="0" y="2049"/>
                    </a:lnTo>
                    <a:lnTo>
                      <a:pt x="7810" y="0"/>
                    </a:lnTo>
                    <a:lnTo>
                      <a:pt x="21767" y="52048"/>
                    </a:lnTo>
                    <a:lnTo>
                      <a:pt x="73814" y="38091"/>
                    </a:lnTo>
                    <a:lnTo>
                      <a:pt x="75927" y="45902"/>
                    </a:lnTo>
                    <a:lnTo>
                      <a:pt x="16005" y="61907"/>
                    </a:lnTo>
                    <a:close/>
                  </a:path>
                </a:pathLst>
              </a:custGeom>
              <a:solidFill>
                <a:srgbClr val="FBFF00"/>
              </a:solidFill>
              <a:ln w="64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</p:grpSp>
      <p:pic>
        <p:nvPicPr>
          <p:cNvPr id="189" name="Slika 188" descr="Slika na kojoj se prikazuje svemir, Zemlja, planeta, otvoreni svemir&#10;&#10;Opis je automatski generiran">
            <a:extLst>
              <a:ext uri="{FF2B5EF4-FFF2-40B4-BE49-F238E27FC236}">
                <a16:creationId xmlns:a16="http://schemas.microsoft.com/office/drawing/2014/main" id="{C7DD9EC0-B3FE-AE70-5806-4296742E3C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5980" y="17400"/>
            <a:ext cx="4010038" cy="3335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9279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1548</TotalTime>
  <Words>233</Words>
  <Application>Microsoft Office PowerPoint</Application>
  <PresentationFormat>Široki zaslon</PresentationFormat>
  <Paragraphs>34</Paragraphs>
  <Slides>14</Slides>
  <Notes>0</Notes>
  <HiddenSlides>0</HiddenSlides>
  <MMClips>0</MMClips>
  <ScaleCrop>false</ScaleCrop>
  <HeadingPairs>
    <vt:vector size="6" baseType="variant">
      <vt:variant>
        <vt:lpstr>Korišteni fontovi</vt:lpstr>
      </vt:variant>
      <vt:variant>
        <vt:i4>8</vt:i4>
      </vt:variant>
      <vt:variant>
        <vt:lpstr>Tema</vt:lpstr>
      </vt:variant>
      <vt:variant>
        <vt:i4>1</vt:i4>
      </vt:variant>
      <vt:variant>
        <vt:lpstr>Naslovi slajdova</vt:lpstr>
      </vt:variant>
      <vt:variant>
        <vt:i4>14</vt:i4>
      </vt:variant>
    </vt:vector>
  </HeadingPairs>
  <TitlesOfParts>
    <vt:vector size="23" baseType="lpstr">
      <vt:lpstr>Calibri</vt:lpstr>
      <vt:lpstr>Signika Negative</vt:lpstr>
      <vt:lpstr>Tahoma</vt:lpstr>
      <vt:lpstr>Open Sans</vt:lpstr>
      <vt:lpstr>Cambria Math</vt:lpstr>
      <vt:lpstr>Arial</vt:lpstr>
      <vt:lpstr>Barlow</vt:lpstr>
      <vt:lpstr>Calibri Light</vt:lpstr>
      <vt:lpstr>Office Theme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Amal R Babu</dc:creator>
  <cp:lastModifiedBy>Andreja Ptiček</cp:lastModifiedBy>
  <cp:revision>8</cp:revision>
  <dcterms:created xsi:type="dcterms:W3CDTF">2022-08-01T04:58:20Z</dcterms:created>
  <dcterms:modified xsi:type="dcterms:W3CDTF">2024-04-22T12:28:50Z</dcterms:modified>
</cp:coreProperties>
</file>